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handoutMasterIdLst>
    <p:handoutMasterId r:id="rId17"/>
  </p:handoutMasterIdLst>
  <p:sldIdLst>
    <p:sldId id="281" r:id="rId5"/>
    <p:sldId id="298" r:id="rId6"/>
    <p:sldId id="289" r:id="rId7"/>
    <p:sldId id="290" r:id="rId8"/>
    <p:sldId id="295" r:id="rId9"/>
    <p:sldId id="297" r:id="rId10"/>
    <p:sldId id="292" r:id="rId11"/>
    <p:sldId id="299" r:id="rId12"/>
    <p:sldId id="15820" r:id="rId13"/>
    <p:sldId id="261" r:id="rId14"/>
    <p:sldId id="29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6" userDrawn="1">
          <p15:clr>
            <a:srgbClr val="A4A3A4"/>
          </p15:clr>
        </p15:guide>
        <p15:guide id="2" pos="15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9CBA"/>
    <a:srgbClr val="E6E5AB"/>
    <a:srgbClr val="DDB3C1"/>
    <a:srgbClr val="FF954E"/>
    <a:srgbClr val="FF9900"/>
    <a:srgbClr val="032364"/>
    <a:srgbClr val="042362"/>
    <a:srgbClr val="001E62"/>
    <a:srgbClr val="001F5F"/>
    <a:srgbClr val="001D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83549" autoAdjust="0"/>
  </p:normalViewPr>
  <p:slideViewPr>
    <p:cSldViewPr snapToGrid="0" snapToObjects="1">
      <p:cViewPr varScale="1">
        <p:scale>
          <a:sx n="91" d="100"/>
          <a:sy n="91" d="100"/>
        </p:scale>
        <p:origin x="1026" y="96"/>
      </p:cViewPr>
      <p:guideLst>
        <p:guide orient="horz" pos="696"/>
        <p:guide pos="1512"/>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ldegoric\Desktop\NASA\SciComm\ASGSR%202022\ASGSR%20AWG%20presentation_B.xlsx" TargetMode="Externa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Sheet3!$A$1:$A$37</cx:f>
        <cx:lvl ptCount="37">
          <cx:pt idx="0">USA</cx:pt>
          <cx:pt idx="1">UK</cx:pt>
          <cx:pt idx="2">INDIA</cx:pt>
          <cx:pt idx="3">CANADA</cx:pt>
          <cx:pt idx="4">JAPAN</cx:pt>
          <cx:pt idx="5">SPAIN</cx:pt>
          <cx:pt idx="6">GERMANY</cx:pt>
          <cx:pt idx="7">SWEDEN</cx:pt>
          <cx:pt idx="8">AUSTRIA</cx:pt>
          <cx:pt idx="9">ECUADOR</cx:pt>
          <cx:pt idx="10">MALTA</cx:pt>
          <cx:pt idx="11">MEXICO</cx:pt>
          <cx:pt idx="12">POLAND</cx:pt>
          <cx:pt idx="13">BRAZIL</cx:pt>
          <cx:pt idx="14">FRANCE</cx:pt>
          <cx:pt idx="15">IRELAND</cx:pt>
          <cx:pt idx="16">RUSSIA</cx:pt>
          <cx:pt idx="17">AUSTRALIA</cx:pt>
          <cx:pt idx="18">COST RICA</cx:pt>
          <cx:pt idx="19">NEW ZEALAND</cx:pt>
          <cx:pt idx="20">NORWAY</cx:pt>
          <cx:pt idx="21">PUERTO RICO</cx:pt>
          <cx:pt idx="22">BELGIUM</cx:pt>
          <cx:pt idx="23">COLOMBIA</cx:pt>
          <cx:pt idx="24">DENMARK</cx:pt>
          <cx:pt idx="25">HONG KONG</cx:pt>
          <cx:pt idx="26">ITALY</cx:pt>
          <cx:pt idx="27">PAKISTAN</cx:pt>
          <cx:pt idx="28">PARAGUAY</cx:pt>
          <cx:pt idx="29">PHILIPPINES</cx:pt>
          <cx:pt idx="30">PORTUGAL</cx:pt>
          <cx:pt idx="31">SINGAPORE</cx:pt>
          <cx:pt idx="32">SOUTH KOREA</cx:pt>
          <cx:pt idx="33">SRI LANKA</cx:pt>
          <cx:pt idx="34">SWITZERLAND</cx:pt>
          <cx:pt idx="35">TAIWAN</cx:pt>
          <cx:pt idx="36">UGANDA</cx:pt>
        </cx:lvl>
      </cx:strDim>
      <cx:strDim type="colorStr">
        <cx:f>Sheet3!$B$1:$B$37</cx:f>
        <cx:lvl ptCount="37">
          <cx:pt idx="0">461</cx:pt>
          <cx:pt idx="1">47</cx:pt>
          <cx:pt idx="2">26</cx:pt>
          <cx:pt idx="3">13</cx:pt>
          <cx:pt idx="4">10</cx:pt>
          <cx:pt idx="5">8</cx:pt>
          <cx:pt idx="6">6</cx:pt>
          <cx:pt idx="7">6</cx:pt>
          <cx:pt idx="8">4</cx:pt>
          <cx:pt idx="9">4</cx:pt>
          <cx:pt idx="10">4</cx:pt>
          <cx:pt idx="11">4</cx:pt>
          <cx:pt idx="12">4</cx:pt>
          <cx:pt idx="13">3</cx:pt>
          <cx:pt idx="14">3</cx:pt>
          <cx:pt idx="15">3</cx:pt>
          <cx:pt idx="16">3</cx:pt>
          <cx:pt idx="17">2</cx:pt>
          <cx:pt idx="18">2</cx:pt>
          <cx:pt idx="19">2</cx:pt>
          <cx:pt idx="20">2</cx:pt>
          <cx:pt idx="21">2</cx:pt>
          <cx:pt idx="22">1</cx:pt>
          <cx:pt idx="23">1</cx:pt>
          <cx:pt idx="24">1</cx:pt>
          <cx:pt idx="25">1</cx:pt>
          <cx:pt idx="26">1</cx:pt>
          <cx:pt idx="27">1</cx:pt>
          <cx:pt idx="28">1</cx:pt>
          <cx:pt idx="29">1</cx:pt>
          <cx:pt idx="30">1</cx:pt>
          <cx:pt idx="31">1</cx:pt>
          <cx:pt idx="32">1</cx:pt>
          <cx:pt idx="33">1</cx:pt>
          <cx:pt idx="34">1</cx:pt>
          <cx:pt idx="35">1</cx:pt>
          <cx:pt idx="36">1</cx:pt>
        </cx:lvl>
      </cx:strDim>
    </cx:data>
  </cx:chartData>
  <cx:chart>
    <cx:title pos="t" align="ctr" overlay="0">
      <cx:tx>
        <cx:txData>
          <cx:v>AWG Members</cx:v>
        </cx:txData>
      </cx:tx>
      <cx:txPr>
        <a:bodyPr spcFirstLastPara="1" vertOverflow="ellipsis" horzOverflow="overflow" wrap="square" lIns="0" tIns="0" rIns="0" bIns="0" anchor="ctr" anchorCtr="1"/>
        <a:lstStyle/>
        <a:p>
          <a:pPr algn="ctr" rtl="0">
            <a:defRPr/>
          </a:pPr>
          <a:r>
            <a:rPr lang="en-US" sz="1400" b="0" i="0" u="none" strike="noStrike" baseline="0">
              <a:solidFill>
                <a:sysClr val="windowText" lastClr="000000">
                  <a:lumMod val="65000"/>
                  <a:lumOff val="35000"/>
                </a:sysClr>
              </a:solidFill>
              <a:latin typeface="Calibri" panose="020F0502020204030204"/>
            </a:rPr>
            <a:t>AWG Members</a:t>
          </a:r>
        </a:p>
      </cx:txPr>
    </cx:title>
    <cx:plotArea>
      <cx:plotAreaRegion>
        <cx:series layoutId="regionMap" uniqueId="{E3658AC7-6782-44AE-8DCC-F9276BE6D8DB}">
          <cx:dataId val="0"/>
          <cx:layoutPr>
            <cx:geography cultureLanguage="en-US" cultureRegion="US" attribution="Powered by Bing">
              <cx:geoCache provider="{E9337A44-BEBE-4D9F-B70C-5C5E7DAFC167}">
                <cx:binary>7H1pU9zIsvZfcfjzK0a1SKo6ceZEoKV3oKHBYH9RtDGWSrtKu379zTY0dGs4GHz7hh1vwESMAxXV
Uj+ZlfnkUqV/37b/uo3u1vJDG0dJ8a/b9u+Pfllm//rrr+LWv4vXxVEsbmVapN/Lo9s0/iv9/l3c
3v31Ta4bkXh/YRXRv279tSzv2o//+Td8mneXLtLbdSnS5Ly6k93FXVFFZfHC2LNDH27TKik30z34
pL8/nty14jb9+OEuKUXZXXbZ3d8f9/7k44e/hh/0j5t+iOC5yuobzMXkiBOiccQI//HDPn6I0sR7
GFaQio80leub/7Z3PV3HMPPnT/LjOdbfvsm7ovjw8O/TvL2nfrositS6/8pWunnAk5sf3+ivfUj/
8+/BBfiOgys7qA8B+dnQEPRT5/rDF+d4cXxqbzH43yOvUATIqioAj+Ef+MF70CMDHzFCKUI6DNzL
+x7507vmw5e7dbROvm0Hnnuc5+HfmzyQwd7YUBCnX36/IMbOxcnx6eeXvvXb1F9DRyonCFPC98FX
jwhTscr5APvxnYzXSffSEzyP++PEAeaP14d4287vx9tKozT+KtYvfd23AU4Bb86Rzske3gooO1cZ
Q4Sy+8UwsDaveZLngX+aOUD+aWAIvXX2+6G/Wh0fDnXCwdQQTdeNBytv7KPP+ZEKHkDFHN17gQH6
V4ko7759WJXr8q546bGeF8Fg+kAOg9GhMK5Wv18Yq2vHdk5f+uJvWwX6xrQz3dDpxgPAD9qTB9KP
DEpUgqn26JR3HcCquft2l7z0OM/LYTtvIIDt5SHyqz/AAi2vnIvLsw8X082aPBTpQewIIwMEgJ+F
X9H1I6JjjAgij+LZxX8JhK5MP1z8hIk9L4S9yQNJ7I0NxbG8+P0L4Wp+OCloG+ppqIauGfco7/Mf
BYgnYirS0f3oj0WyK4UHuzEH/v0tjV96rucFMZw/kMVweCiOsfn7xfFIHg61Mt750F7QNgwEVsvj
6QHdAAWWyVUECv5sBKCQI02jxKAc37sBDsHZ7gpYZWvxK27gftpA3x8+bKjmzh/gfqfJt0NyUIyP
iIY1hCHuvf/Z874GB+tPdKZtLY+2j/pPn+Z5c/MwbYD6w9Uh6hstgzh+ENL+48L/adQ7PbWnB+Sg
76j/0IthXmhoYqzj02P7gLAD1dQMilWDbAIv+BkkeLh+pKsGV7H2wHXovrZb62T9bb299vo8w3be
QN+3l4cKb8FX/t0KPzteHh/QuhNAVqNI04yt+d4zM4gYRxzID5DQLbr36Z3ZOlv/glV/mDbA++Hq
EO7Z8vfDfXy1urw4pIWhxpHGgFCqdD+8RfQIUZUzRp7o/q4bPa6KUr7sYJ436Y8TB6A/Xh/Cfnz5
h8B+vDgk8ArWjgzMkEp0sB476WNI5xxRYDiM6c8GUj+AWke/jP391OfQvx/5B/5Xvx9/x7o6ts8g
ljsUZ1fQESFgSXT+kDobZBOUH4QGhjl+oJloe/N7g+PcVutvqdxefL2Nf5w4kMDj9SH+jvX78X9c
nIfC/93sPFfvGvKak+PF5QFpDdGOGKSLETPovWUh+4YH7A5VMWKbPPOurT9ZR+UvsJmHaQM9f7g6
1PKTP8DKnzg3B02ZvdcJ9wuQP0qIQx1fnh22RKjhIyhN6TpDD4Z7oOT8CJSfYp0N0vXL9Ndqg9t5
AzXfXh7q+XLx+625eRd5onox+/e21LymHulAFjWdGffx0j6XpEe6jjDT2NbXDuzLK57neS75OHEA
/uP1IfrmH5CdNy+Ov0xBCw7lSqHdALjM5mdQDFcgWXy/BowHJgnJ4l27bsp1L6LttddTmO28IeoP
H/cP0IG3/e4wFSpRJ8cXh0zE60cq1F0R5k/ljh0SD+kwxFUdylH3C2JYErfvkngtw7dj/zhxAP7j
9SH6Nnzp343+6OL41IKldyiVp5AlwFD05njf0OAjqjHI/aoPFVkODQq7Cj+S6+T2bnvt9Qq/nTfA
fHt5CPnoD1D4QYH4UMi/F8WfoTT3bWqvylROL5wD0x1yhAyDQTvag43fpzsKgzQOY4aGHyi/OqA9
U3n3a7znceJgUTxeH66K6R/ge62z1eWmLv7ToGpQRPhZ89sbNODiarU6ZB5JR8CuDBXrGnj3XQ8E
7Skc6jGQTH02jXRRFcWv5JC28wZi314eSv3i6ve7n+U6FEX5cn74bYQXg38Hx25Q9pQd2sFeZ0cM
aYRAa9az2L/mgZ5nvE8zB/g/DQwlsPwDCMDp2cX18QFbEKFAgygiGtmWG/etHofyDHSAcrytVQ4C
jtNUNutf6Efczhtgv708RP70D2iJM53FeHp18hLneZvqv8d6bzD2y8l0MV0up6ebjoBDcTCkHXEK
JFc3HnqAIDW9Y3wQRkcUI8hdb3Lau/R36YtIZJlIfqUfcW/yYAHsjQ1XwXLy+z3Aano6Pl6eXRww
BoECAjhXiviDEAYFBKjrHDGVUcQ2McquFFbQe7XOUvkLccjO1IEEdkaG+K/Gvx9/62xxdmIekva8
90RH5asijp/2O73N/L+3X70O9m2O7FBG/z3L90zgPawlTM5Oxx/m8L+txX0uxfM2fYcOLHCmYMX1
Jyq/62w3fRK6Dm1Cmra96X2BeAIbwj7MN/9bHUM+6L/rwfNEfzB9YO4Ho0OTP/kDKP/08nhxQMZP
oa8Ta5oGLvUxpNqVAwQEG7LPGH8c3nW603Id/QLhf5g2QP/h6hD16R9Qwlwez6ery0N2ZL2Huo8b
UV/lb5fHF8fjq0MGuwrUkQnSNdhz9yzhVzRI8sHmMMh9D5J7y7Vce9WvRLpPMwe6/zQwVP8lrPbf
XWgAin95NT4+YHUNEt46w8Dytf1SgwKNiDAABc+H3WF8QPOXqSwrb/0L5bWnmUPsHz/yH9j/AaZn
dTH9ALnt+U9zq/uO/KWN1tCbCM38nLBtFQ30e8foM/XIgI5QRvBA71dSfFisk3D9dr+7M3WA/s7I
EP7FH+BvV2dXlxMgPxfOAQUA7bgU0Mfs+TwbwgbsyYNFoNLhLou0Kn2gP/LuV2SwO3kohd2xoRzm
f0DhbXU9vfziXBy2ygMFT9jVhTcbX+7pzX6+E7bmQac6tEVvt31BKWCX/awaUfZ38tcKPXuTh9LY
/eChNKw/IPHzWI367/z7bfEA9FS819s2p3K8igxdHk+vD0pGB63SGO0r+uVaNC/XeZ6PtrbzBuq9
vTzU7Mvr3091gOacHnLPCxysAS1Emyh2x8MSDJt+daCeEHj9+BkUUq48OE/jFyz8dt4A7+3lId5X
END/bmo53Np6QIPyvqN3nxL+rNo+TPts90cdSiTv279ebeB/uu/qbd71ffvX/gFYQ03fnjpxQE1/
P1PjVUzmp3sg3qjo71sxXjw0YJDgPpS+v2fz/3m83qvU/3F32qEk8b4Bb3u84avw324nORT877tk
/nHY5NDXPnbUHwzz9y0DP87zfJXCb3vrDwX++5aBnyr83kFah8L9/diwPZ7zht7BbUf1oSTx3ij+
0xXwqqMV3kb03495eIPK7/WRHkrv39tldw/TfpXz3TvT+FByeD+7ee9U89cJ4qcbFd5mjd73Tby2
cvXThrG3Af/evvYqfX/qLjqY1Xlvnnqtyj/1HR0K/Pfmqddiv7N/41Dgv29QeQPzXO22FR1KAu/d
U29mnjtNdoeSwnsT4euzbnu9XocSwHvz2i8WXbbtR4cSBH7vntq+EmrbaXQoaP//75767ydiPHZw
2+ty7fx4x9ZOB8/Lo9uoYDD1he1SD0PTb39/RCr03ENf2H330OYj9rpeJ2mz6Xj9MC12G18fJ96t
i/Lvjwoy4DAhODEOThw2NGiw3bw4qrl7GsJEN+CsIY1oSIM28wR68P2/P6pwwAPbvBhGU6HtFjYd
MXiUYkMiNmMG138cmwuN03DeIiP64+vNoI7XeWnyCMrD7x+SKl6mIimLvz9uDi3K7v9s86yMahQ2
GcCrTXQ41U7bnDcF47frC9hGDH+N/h9s++hk4TbsokamCGeJMD3F8bKlQu9aPi1ds7Q7p0HTprXd
bF7qjtKPUtWS7tjTzmNx3usObU3aWn5j9opdu6OWfE1ru+tnfnMqksqKBXGKuLLa+pS4lyVdo+uq
PTfCS5EtQn3Z1Sc+nZbaSadzMxNnPHW63K7lyOgsL7bCYurFI7Wa9a1dO67ZXLKvhW+K3A61iYFu
0mYUl5Yan2PsKG1qVkE+Iq1Fc6drRr1m62FmitIi3nWqXXWrMjRbscpIYIneMzvhWSqdlNqq46Oe
mg12+tAONDtrnKa3468xOWsDU71gV8rc2+vb3JPFbZp1Unj+w9vmHn/9z8n2FXY/DpZ/ur7Ruqff
zrK7ZFXKu7vyZJ0N/3KzdB7/FET/sJQ2Crv3yz/Wzq5qv3bwdUsH2jz/+8I5hl7xr2sRPHXSbhRx
s7/xx5KBEyBg2wuDk3MNONVvd8VQemSA5sPZ6YSqcDQKgfbchwUDL26DRaLCAgMFRrCbBjYMPKwX
wuAwFcyhyRSONYBzbGAFbr/4nojgFPhnlgusu53VYqiwKR/2a1KVEjjIFF6TAvfZXS1xFfhBjD3s
aGprqrQZKb4TMmVSlLmJXGbuAPPM3RC40Bdvt1m8O4uTMKUIkO9jpxxVDhmFTosskZvMLmxkeVZ6
5rdW/PUnN/3Jd2QDixD0Jc6r2sUODthnty/0s6wJEyuuGidHeFx5yYRUoRVorpX01BslfRXavK6u
PQZrDXPvOhNZYOlem1tNVOBPLz/fs5jAe+CQBrtzCPmB2Q4mglRGl9IEO7mU0zYqRkILfwLBvk18
kPLOLUA5d2FnXpBXMudgDNpgWTYqP2+b6LRrMtfSomCMcTHr3N6hETZ+InGw+fsCN2AvmLpRVq7B
SblD/cItdbWsVEpHTb+zVjWr9LzxI9tvjdHLKGL1HzjCqti8gQDpcJSQxjY70Ha/pJehpk39InDy
VOnsRvObk0D3gpkRNrg2E9x3a5d3oUNxIk9yXNWfgiL3x0Wi9Lc45qFi5qqXtGame/SUsK49D7I4
HfthE83cXulmoVIGielrPXwcggf4pMso/cqLqlt5OIt9E4edMk+ZwLGJddyNa01PfDPEtNbN2lOr
K+4igq2W5I0V+FL/HIZpPw4CblgujYLvRk6VS8oVdtrBJq7OClU/cIJcr2c0MpITP2CZU7eYOVom
A7MsO2zFaZncBq6vnqtJK2dwAkfVmU2j6rXZGA29rdw2Xyhll52SXI+QWdak/9bTqJrFXpHNfLcJ
rmip+cjq3A77ZtpU7ZWEs5ymsUiMy7Ch+RiRVhvVVZTOqqTFhZm11FgkPAzHleHVowRHqDZlU/Qm
7oW34lFXX+vE6GwRxNxW+oieqh4rpK0GLMpssHdVNpJe3Ywo76M7lLDspCARc6JcwHoLDE2zDdYk
X7uI9iOl9fs5vEqrm3Zpr2vznuel6aeydnQi6ZiQhoz8NlLhWyf6RCqpPg001bANF4MXDmoypXVZ
ncZap6y0Qq1VM08SeZW4oWshWZfg7QvFLEE95rmuFKaqpdgsaNCcy76tEzNvguRzydJybCSoHqFe
lXcGDuqbNM8QcAYejEqD4FGnpPFUlIU7KSUtnYq00SoheTfXc+Qv9ChKC5MFE1/z24u4lXhZka5x
uC5cG6zQTeO7nQXGHgszJrG/kH3OLE8V4RjHGV81RRYvgsQXlltTNJY80U+lHvKJr6fAajKPdybC
RWcVAMgsFXl20TWuYRdKi6cC6yUxaYrcu5io8ZQigaxKkZGdh2W9zBW9D0zfaI3aZKTFX9y6rM+l
B+rn8KzLJqpvoG96AyskJFqx0Au3DSzZ0sbREpXNUYHq2izjKsot7nXE0mAnqDC7pgodlMLJnkpR
iUkW4OITTJWmqib0S9Z3ZJzGyNestujwwlDj+Cpo1SWPE3cUdUZvhV0n5mEm3FleK/1UDZk8w0os
LBb2KrLyUkazUPrNF+wHQemQyEM3PjbcT1letmZPJVtSktCvfuh9d3nNxU9s28Y3PjFNsKqcwitr
CadgczDwTbxvcEgQJUElotYJgGrKjloF9awyXyVlZPXBd1nW45dt3D8cGXh8gxrAreHOTKMbY7vj
KdwIxV1E4IZNUC7qTLPbNvfNmqhLkaaXHoquX74fAvI+/I5wMhts3MU6vGQEzkzcbNvdvWVUiZKh
3MgcmvI4sBBrw5uSlJ1vybIL7FZm1QyeQi7yxsivac/0znSFlkXc7Buqr1lM6tzOiiqcIukRh9Ba
zjqaxqM8arIJKr2vG8toNdxTZ6kaKXNilPxEq3g8UTNswKqHd1edl2qSmX1dF+eIy3Tlqloxp1Lv
OytBvrpmPCwCM8Vhg6y+C+hIpAa2RKt2c5G6/SQuG/2qatLie2zE6iruAjkqQsKA65RqVI7qNutL
M1Bo8B0Jr/tSa1J8bUKN9yOq0HYeBZUWjwy/RXZcpFSaJdOLxErarPvelGHpeFEHYYPokW/23Mgn
vhD8XHXLAmxDoQqzZa12zfpeH1duSZ2yR+2t4hWNVVFwNyYP+7yzGjXC40a2uo2CPsttVQ3AZviR
qJSRdOtuxGhuWDxK2hnrDWlVnR+NJOq9VRIr1I6FWpemx3vFib0scZLc12/gxXjMqgKunwVwQJOA
9V150xpV2ZdCBr4pBWFnbqcIR1f7yvZh9+qiDZTGKsBOjfSipVYDfmXM2uCOuSEzTA1FYCYCtcmv
IxrSwAwYvLdjqigk8x3K3OSLZxTZtWRB+A21efK5rw19pmlFM9L7SnomkX4gwN5W4EjytMqmRuzx
UZnr6qLww5kOr402GSZUjLCCaWVWGEmzSerEKfWcpGZOtXKBPbeeGEbKplRG9KYqA3yJtBiCtOxz
m/gjzSjBD6awVWspvTiZ+UHNVz0KbnrSz7MmiMdV47rn8FodN7Jjzw8/y7YCBszChi3zqgor09UE
Aj/eaPnnkqqzVjYQKja0sjsNdU7uJg2wRV0NTQXOtLJdoIq2Kr3cjDk9TVUcWQy7N3HbJY7HW7Rx
jXMjaK/BJ970WNRO5XnNOJEF/UybQs4xixPLy4vCkk2JTE/WNkQUhl2qTTmN1epaanLG0uwkld2E
iOy6pd7cy3mz6ANdjgNXa0E3AbtEJvUsVjQ9Mo2EysDydJRZErzsuGk9Y26EhV0wnppwOsj33q/E
TO2qadiXY5bzGAy2S0adTK2kaTJHa9wx7yth5i7KTVfx02nDWTfKUF04lW/gWVFjAvpWq5bex5Hp
+0Q1jazQR4iQ/rtSkeATYhWE4m56nibZKsDZSaugacv8caSKyCR+bwUKc1wlGYc4cs+jPDqTKLwA
kt6DilSqnXvESvNG2JEa+3ZHyxGqhG1Ehe0X9KYAVjJCRnoZl5qjZ/mXqhWaWWjGdaLxWSGV1srC
wMpb6Y+EX4Bj6rzAKkQRmRpW0HkTl2O91uyiAwXwFD5ttWxR9smNnmfuWBVg+5Labqg4SXs597Ny
xBG1ykC/rhR+XYt43mmuLZEQY5Gq+iSCcHChunlieoFIrEplYKw798qrgqs0SEZ6gmw/0x0NVGHe
JAWQYsNb6GEwzl1Bpozi4LQNYQ0awFhRpCWmaNPGQghdu5hfSkIys4JQhGRCmJJTy1d1gFCtzpUS
r7I0GHXwMqILharEJLxb+CEh8L0qU2ZtMUoK2dsy5N+l6M8BtVMv6VZMa0MzT6MvRQEGxs+cqkaO
2/SW1NTrtN74s7IkE4iALDfsP9UKWhRhuGjLdGHwADSVdNICMqxYdSHHPFUnqlfEpiRGY+dMXxii
m+kt0U2DVeMcqBvV6UkbpcuSZaeBqk20ROezGgOMuZ+bodZ+6Xk/5RrqzSYMV64b2I0BtNqQ2knC
sMk7f+3KJLdYZMxomayQXncW7wxbk9zxXeEAobz0Qjbzy/7Uo/Wca8YoFXheS3rWabm61JsmHPle
B42FQTB3DV6ZWd1DWij91In4hPvxGWhMYGawyAC+PLIiVTEWXM1WRe9elFSeNlQ7yUswbDKep21R
W1GRy5FoeHuq5rl03AiYZVYRG2d83HKKzTyuPLPXE4t2hNjc9+9oTINZVLi63eGggY8M/VGDYjLl
ZXHLmh4tWZ7M0q4YRYk3NorObntuxm02L7gW1XYuGuUb4POJcC8zNa/9pGN2ogkdoonihnTKWYtR
5nDVdz/nXk9niDaBhMxWxmdtUdzFVT6uCs23ola1UQ0ReKWfJIItQi8ZFV15qnb9tY8j6sRpWjkx
6WDRtcBUddNXRf21DQ3NYbKbihaNwyIaV1oxUxvmQJRjoY5mZovEF4hcyCLEyVdRyS8twoGDpGuo
ZuuSOZzKK4A25b2VRyG2mjz0T1qX5laWyNp0/So1BaqXQNWFiRRRmcjrTr2KnhQ8HUHqZOznoVNl
+qKoFddWPA3YfJ5/k5DjC2l9TXqvs5WIpmbjd41JhJ86XLY3eqXNgcIgJ/B4Y+ZeGzilqowMtY7g
zvlZJfvKLLMsN6mGUlML8cTt8/NeS6zUV8dFxIDJRgQvStIJO8xrb+xCoGu2oacu+ioVdq3ictSG
rAFm7s887MtxH0bC0uI4tHCLrQoMrtXUOnZkW/ZWAiGAI6mbm6rBFlkuUpNQ/Cnw0royqZd6EFBR
aWV+voSoLrzAre7NKPhkAUGvEKkVVZ6WwRxfNpaLqmXXReOG6Varh/GXphGp7SEtO68KtZpgVLmQ
Fu3YHNKyyYyTwLPBfQTnqejtICvGecFtVhG8xLzyPlHsf84h7+k3qUVYdQbR2zyIG99UImNJ62qG
YkMxZVWsMInG0tU6M+yZ4pttl5OzspTZRajH0fcwzCqbgu0dGUkGPsON5iGKErtSPHbmF4l7S1uM
zV7k4TRS6soHP6z439uyLQNT1rw+92O/u4tjnn0Ny7iRk0qIrnUgWSljK6M17cwy8GJ9UhUh/uxt
uPS8cL1en4YsxGwCQUIaLgIIXBOzyHsfL3tVBO5t63maF9oEyCgDP8TRZz0ACgFszT0NDMGsJEJ4
yolUxFTLMjedq20AZLdV0nqVyCqCHGslZWYmQnifsgSxxsI+js+iLk6NaxBY8bn2Wm8ijZ5AFkHk
2iI13HYF6wsDATWiSZEXvY2jlt4quIxGSaqEM3ilYjqvs4yWZloZvQuKXnjTpqBkCc5dgSggZFd5
INgFiwRd9oGQtp41nW/GRV181RXBT1jtpp9xloEVF1pzahiRNDOtDsHONmJUy7w/63KvA9KRUCLM
opXJqmMi+KQaQbEsEQHjG0Sc2n0p2MzTFbTyVJ7N6jYVkJpum+9anyonTHM3lp5cxYCDd2bgMl5G
edbMcA/KonpBfdaRPMEQYSPtLJdAClRJgIOWARs1AlXjUFdpDPkXanxuUhbdZnGcm1JtmklJXNUO
wMyNEsgpQMoe4otOydFNiFyhWkHZQwQb13o51zLREksJC3ckszyyjaLqz1WecAjJsDJXuiA8KQpS
zStDy1bcdbPKFF1anuZA9A0TcqGhZ0KeKLNZ4kGCEDj4VVOgfhVHQH4iJYUUhZrAOim6gn9KkjCy
ieu58zwRfm+nmCoWbyWZdkqXLSIIdcF0CFkJiGazetFFUUxNEBz/VLZ+slR8TS77qExCs0JGBDYK
FxKIa6PVBOibhjuT9Ck46bTCsxze49BYXlLwSxYiOUcQOM9I42mzqK8oG4NgWGSiRI1tcDZCWCpT
wnkSGhkxtYwZS12V6UnZqe6dW5X8QvGa/jOwa9XK+obZnEX5mIdxOjWCDgGXD6iNY41Yekp0qyw2
uTHCohISSwSbnqpWdmUE+RS3SgOUQwmdLgF2RRqlcwJNq0eeh8JvnSbBjPkZNxVSRRbODTrW9HrZ
dODOkzAtbe5B+SOMlMhCPQvsUmHKIqz9bNznfTKtPSJNDEGeneVIN2M/wxdBQvGoSVXPEloqTJ+A
NtR6EIM7weS0kDS06jZqFnpSpGYgYgifeNo7nc8U29czNu5rP3Iy3LhLClGz5UXZTdj5tS1IDNyy
aAwnEW08CpNWOApLUicnLBu7BVIcJXZLK9J5ZjelV1nM67yLMi+p2fsknXZRGI3aWAcn2bDIZp7g
dlOVYAexGwQ2VdPQyuvcs3nUX4JRU8+TIPwqCpyPi75IrYDkMjSZHrRgeVzIwfcKJKxKnwJZqGVg
i0hW8zDvxVgH8+boUZhaRiwAOiyT700e1xdQvEOjJGOdBXQ7mEAQHltF0PAZ1prKLgJImuhYl45m
kHZa8kC31bCIrVwX+BKcSWFnLvILM4goOMMEcRMFTT83GlJAaFGVM40BMn3kRTbVUTRuPS2aRxD5
gAI32qiLC9f0lYhfuB1wVFDTFohNpY01P2utjgdknDAV/IZOgGOgxM/BJ6HgilVKtaRMKb90uZuu
2tiNjYmr98mlzvoqMxltu89Ytv5JkWXKLcTbmtMqssvnEcrUZRc3eW3WfplEk5h6fE5kA9FIHRBj
UtIOqF0aBvMqyfNslos2yWzZd9llQ9JIOiguKzHuBIMaHGuR3zthopEJBks9amFBFpbfhe45iRrk
QWCcVJktqIaBPIKrLMK8mya10YMnD7KcOx6i0RcOybJJTms/NHXWlAVU7JjM7QS8+BXzU/eqYEpw
Lt0uOA851IxMmvPurJMZEMqwjeU8qjPI8AqXjCWOyiXVQ2oREWYLFRa52ScFu5BC9cZ12nWwNOIm
3qyUfJRhjK4S6SYjwxDFHI6AlCYxUt/pvaZ2UC8Cm/edN4csgz/2W8Itqmvtt0jVZ0aQQlAJFhcS
GgYs5raXq6rNiivRB2UGT9hA6i9XMgdKuOBfIAwWY4W0yjSplHim8jZdqpmI15Wrdjce671p4bet
ycFtOVVfFpZeKRC+o763PdJK8Oahvyi1vLjy+8RLzbBMqgnUEIK5kiV83Kt+ZIlCQjyA40I6adlI
MK1uPil1t3Z6lWTjqGTAPEjPwYvkHWRkQiXOzpu89c701uDjEnT3QsKicnibu5C1V8MIHtfogEmG
BJI1de9Dhr4LYhFbbatVVhFCirmhlE6UNtRTM3VjfxaEPBp3lerfGImhLEEro3GQZu4pVPz8xlES
SAMFIFaL64kH4VpDlO8ePO+4iVjoxErLbghWwpPSR6ETSM6mYVsqozwAEl2LrBoXOspP3SQ27ppM
0gsd8tSB5eeQwMZpoZ/8D3dftiQ3rmv7Q0c3NJGSXjVlZs2Dy2X3i6I8tCZqIEWNX3+W3Hu3s+jM
VJx6vE8dUd0tJEkABIGFhULDazCZ2mnvjRLGzkrCv89w0PdioOXDVJNBBk2XQs9r2jd1mCCv1gWp
MMR9ZicILb2htZER77QgM8bxbs4cnOggaMr8xpLTg5NnEyIMBAr+1NfegdF55pGVtt1DjixWuz7l
piCXCbyTZybyhvZLek01xw0kTIYFNXfkZ0um81c372WYcK1efEsyfT+S0in8eXHTvYmNDqqkEN9p
kUxeWFuieDUboh+GWQwHVnv0MLXMkEElpReyoXZG1L9t3vpSd7uDNRjlG194/ubkmv2dTn0WpF4/
70Y81UNjylzuZ2OaBwZNvK+jSIwyoHaK1GE5OvWTcLvlmk1u+olIvqC6PxpEBB2T9O+ZyM4I6kHI
74VVW282K+0wZSQTwdgMyyMhi7yf1uAv6Jd8OPQImD73utMEizvLXSkTy0AB0fQeqEPq12aU2dXg
CfPecKW4mZIx/TS6Lr8pRDk3fpIMSGziccLekJPKI6ev65C1M99pjpDPHje+TQ6vHu00rRF0zfy2
ZKX41NhM7OaRm1eN1pZsjTRFHhtIEk5BmSfuXS4r9mwUzt8dxV2CQonRBFlDitnXBpFFTr2Ye28u
8E4tdf3GtaXYa3YyHjTZVnHhlX3vTwOHMfUOTfZIGyR+2upjgDI1rnS7ta4a4D0eqj4Zr+1CR3qs
qpHhYC3vcMADHutFUuLuzbj23UzG8amsNOGXGitoULhV9TBKD7AL5Fi6PU55/GY7GnxjT5z8gGRI
OcGDl25AOBMoNRnf88HrfNnRee8Wqf6FFY5x7dYdfEWD34bLxdDi3tO06wWKFCydncSmmzm4ngUJ
2mRaZGCKWRycMnHu9WTOkHfkVXJddTMNUyL0LyXPTZ8OTrLvWFE+50QWh4T21t/TkLYISh1gKqyu
Kgpsdj1+zbxGq30gMNqHhrTpowu/e9tbwgmRM+VNoA0O3tYartG3rMxzEvTNXF/9Siompb181gvH
ic3FRqgxNNoSodQl7tqGi2sis/F+pja/qjMcLbOW4ZCUpnnFioni+Bw9hAdniDJq+qlDUPuCNFnm
u1q6BLkxer5EUe26rFtyX5qO9ySmGo9s00xcZFCXJQnpNNXMLwwqY0fj2mESPaFBI5Eq9pPGaGLa
MOdOpFKPCkR0YbIWLeemNva5Zg4BlYwdlr6adk5idfceE3DO05BnflvR5NDoeXNLmVdd53mBaDCl
clcIxOq+Yy/TQU/bCblmg333llFe27PhvWTtSL7lej/COYnyU9nV2RMSL+Qej1DpI3Uy31depr2N
5TBG7pK5t8kojPGQICMQzHqb3YrOQvrV6xKD+IwtJO5+RefILOOdz82iOhi46vetW7l+skxfmfCm
OKeo3vJJfitFN94I0oyR7JP8YOhudViqvD3g/a7fVrMjI63v60AaeG+nlpMGmVjYd1FZ2kNbkAn5
d/xQ+poyrvXQ7yTD27yqKsNHzlPwoG5q74GbJcLfDnTlvtvz5ppVqIFUDgKlsuFFPEjd+dqKkvtN
yjXkCXRAdaiLp6NlLxRX55Lu564s9vOQ2bdJ5ZEHymka2l02hyST0jczoj9bs2X7WWKOfgXlNcPS
lkj3FbQuC98czBxwJtnTPZFTsZPwBHVI9cFOIg0OhiGhPsjPOoPD8REHTbZPSDuH0rV4httiSr9b
Tt7GlWZiEUKO7kGayRR2PQEYaakcFObwb+DNeG/6GSqefuJ25auLnG5sLWYbLk6p3+b1BCBSbU78
2Vxq6vq11tn3iKvaQOLBECdZab6OlYd4s8myhfiUo7QUTKgIvrIlz24NlxQPXmezn4XOyGOZWeXf
CaqRyBZ2VfuXmFwaoxKBUgkuXRI2E6o0tiy73p+FV7TR5cqYdaIuRm3Xcwxi6475B25G83opzToF
rmHUDORJWiti5eBWvpcV5V3tzN5T0041kqIDiTOal5EYFv2mHar7ogY6we5qHyGBDIZx3LFRy3cW
iow8WG/je5PXqO3pWvc8axM9ZHo1HmYUaDq/zAfUMrtc3tdJUiF/NaPqZNSBW3nejTs0e9TyftKh
anxtnPtoFFDHsaT1TqYWO/Q8kbvLG/EHvsMD1A7lSKRRMGQFh/C+PihKFGLKGoCe0Z6vNWf9xcn9
4Opxx2hwWZQBOJRab30nSyl/Wrao+DBCFsop7s6Omp19cDNfj80wj51wQ9qKClKqu++kKZVPpFSS
BbU3E+9Ez26DoXfpG8qCqOihJBOMVjV+z4vpmzGY+l/SWbJXbXY8sfUr1hrypV+h4LNkOi2tSbFm
1DOtZ/PKjvLIDXMtnrHqMnY39NrYkqcAtJBbsPJchzzjGVHcro6TQ/d1CsyYRXg7byjPiQI6prAC
9el4pmGizvxeeYY+HTSvBPLJ5k2zry0gS32tasQjUm9ZaGhj+pAslotArLQ3avd/IKKgsmv5HoOv
CLAoJpgaj+vaiwOP2LS9HlnZW8upFdZunIhPWjXvFiS6/aFHwmg4bOjU+lXlNMHN7ALiagBx57mK
1LYqDM2RWDDKObHxadlrURlYV2kwh/CdV9qnDXknTvOdvBUydQQYaJGtcey6N6MuMmInxl2ObBcq
DbER6XsPoI1kw0a33MH6g44EJmbdtF5eAWg2fAGQI9Cd+c0qmxdB2/3lta0/XdnKd+apbCWf+47a
hJkosrQ3dp3vslS+Xhax+q5LItTd46NlyRLYSCOnD7JqQoBwfCedf1wWc9rmMDHDtFwApFE8fL9p
RuXqg7FqRReNkR2wGIX5JIYp7FhUv9CnDXEn3SgE2ZblrPOWFDfaTjkeD6UwIuIPoR51wbI3D87O
ivI4w2S0f4GwD//s1TEY+xfY+o8tPJKlOFGjW4Q3D7URDWP3igSnEeqE2zvb1EnUd0jH5iSsEuSw
3OzeKGTgeQx+YNyZqJWJ9EdT2S+kWpB00ePcrl6Ak9Lo8FRxF8UnEumCPxp6EnNZB9qIRyZBXqk2
fjA+5eHcmc6Gdq98uX9oxIqHASxX1zE8Q3FYAPbkrjkQI0rdeV90VbcXtaXdM7cWX3qLIfmaWXRH
a0Z3U2U1N+2s43ZnVuXbWYqXhNlTn9JpuWWL093SZUiLUG+kvndnAM4nIia/EOnk0yUVW559NQj1
KADCd40VF7+Cft9rWa2NFlJTmhEZ93pgBnXMnpNwmPd9mPhNPO6NccO7n7LQY4GKL1h6aeM96qCQ
jBURVBrpPwMA/+lPOKFdq/L8saIVCYV56QB+2spd1brSAnwiMSKPTzFpyl03XpfVI2o6/jAP/mVV
PnVX/YJd/SOMKCDiXJZLDqAMyoXViIJbgwqui6RT6QMdESbZ/YSE92WJp9wPQgvMxAbUCzeGsjy8
Vh0TCAQjArYIVeTK15HuKJ1Pl6UYp+IcG2PZiGmhQ8SyFO/TFZnZkQZiisNwqJ+z8Ht1QKC62/IF
J93csaB1vUd3g1HQDgVJCNKvhoPI/CxEsTTgByPKovQ52dD3U7uHgeKEOoDnUfSevJcGPVpknUOa
sFKfaz/z6Rl5zA2lOLUm2zTRcuI6GB1rqYi8oqe9PgDeEml7+4pfpVcAcviJT4IC4VKx4X6MEyZs
m7gmAF/FjCVdDbbJ1DEgRyGNGP6C+3x8QUVgZ/b+EAE7H4uXYsOE/8Tre/Y7icpdUc45XbwO1aAx
0OIp5k/WXgvGr7Zf++KuCvOQ3m2o4+oVFKN+J1G5MUSRM9SJ7F/qGBphCdD+zgvQ/xJXcZ9vB7xb
e6q49KRdcq0X1rpCPVjCOiynR6u58oIhQsUxmqsv0tgw7FMPGWJiQIFHwCHuuETRTaYPs2vJAcHn
fR+le4RleJf7S5DtUWTKtqSd2NFjaVTxXIiRapNbuO/tnRloSHwHaeQFZEfjCQW00N3Q0hNunyCm
x5wRVJowdX79OUdm3rJkkePc6KiUaREnTWTY4vmykpywbXgrVDJwD0OMo1xlrcDlT0WtR96cjv7A
KPe9FvAw3tV8w40YJy6Zd7KU5eQoWnQ1w1npxNdu7N0U2oHO/WFfBvXfeMnPMY3bHTkAQzI9XF7m
ST3BHDVMdCFrE8XaH3S8lUY58oKbFbbSu1ofvOvTT3d2Q9R9AuJvy9ZPWAKxTOB80SQAaKGlWMLS
SVTsOdOhJxUKranf/cxC+mOoojmsQkmDBXBV//ISTykLMKU2ol80H9nOetJHyuLObo/adQaZiaHt
WrerMKEpbTecykkpzhoi6Hhl4p/vpeTA11V0bPWIZcWjUZHHJd3Cgp9SSeu3iF+37PFCcqRBnJxD
RI8EWB+iRuKn44Ypn1oHMZ21jwyjtNEx9n4dtUasvLegi2ihGh+N1JyfNKMLLx/JCYV34JgIRrI6
Dvo7FQecAH3BrSyfo5Rn3ZOXWXVUeeOwE07Jo2ZBE6PWmuWWmZ1wUmh3MwlkOsC0eIqZZdKZqGZC
anYQB3JThFWwesTki9zVwdZFemKJ74StlnB0WAbAyYkHTCIeEPZ3ZjO4D2bM/jAkT7ibHrM++XF5
T09oBxpTjbVdz7Xw7leuUbpw1nac43XH+H1n091Mlj0nxYaen1oX+gwRD8OIV1nv17U0hBYeqafI
dPjOqhfuz4a8GbXpmkryNQOAYsN8T6zL01Hmx7gL4iCToggcyt5bjDYZo6EcfDzU4qI30V0qUTq4
vIGnApF3khQT1kkqmnqEpC6aI2TbY13bL3hWQUfWa7r7lsdNfdgQekIpj4WqN+eM1p+ZotgVCbQM
G2EesQUxK/BrMUCuJCAblreuQQl93olT3H1BynxCgXuMrOU5MV6HJiDaeGfyKezZp8r8VJfphkRz
S6Ridkk6mqlrQaQMR2xrHjXAoPvpFV6sJCrui6+oIiNFZSOJHupIEuBhECDbHDR/l7oPVHE8DYct
6zwV5r7bB8U8qwwVl3bdB6RZkQ/p8LO0oAxEpMcA08dbIeeGElNbtRrmNLoDcVr6ZFAWDAAm9cYH
3iPvFrX+iiOfM3Na5A5Q3SgTFHu7g8sppT8PW2JOvUg8hApIq+oYM2a5iknObdLKsfP+u3lo8XoR
113ID1WcVP7WWZ3cuyNpilnOfTvUGoq6kaDRCKTS0Cc+c90NQ1zd4x+G8VuKp9x7S6EhXFnX1DB6
4+Jy7Q/LeIDj3kgonN48NF5jZhWGR+Lp8/6Q3KHNEZdDFdZ8aRYY+9o+eAHaDPbDCxn2W7u3KU/R
dMvV8yRbvdr6+LCDOgQII98NgbarYmb7W6H5acs6Wp+i6p1EV8I8YiOn73pghDbqZD9pCAB7zAA4
G3xgBDY8zKn4ec2W/bulit7jusqpISByiLMH+rm7RY8SivqHMtKenGjBUrG5j2227/eXvfevaOgP
rTmSrFy6Mjdss1y1Bt0hceez0IyqKHvofOC5Yv3BPThB9tbf9M9u6o9dsLXyk6ZxJF6Jo7zBadDE
CPGitz8lObuu8+c0AaL98jLXI7u0SsXeAdVjurPeUUnRXSXi1nC0jY001k9cEqEYuXA6dNuuG0lv
wWCxr8M0Evspj9dnuesDWOgD5XPtASS026pHnRKNxhakqgnV0WKpbKJRpmPuORANpPJyxRoDpWxA
tVrqfmNLEc79EsyG9nZ5S41TR3csVdnTomw6x5sgFS+hO7QABtY+fUTe47vrW0EVstJPt5M7p5zc
sVBll9N0coF0x0HioWnEgGaUu4qEWegES2CgTSp6rv+qx6h42XqDbQhWM5tm3gARYK2KSgDiJNme
TLduo4Vmkzxe3lhz4ziJEuHQqtU1vh6nDI3Y/Wz4XXmXuT4vQyRWxTWcX6TxnRtKPDkb9AL5ieOb
dy1608Ml+0nXsOuQvzob18spEzraeaJ4fcCuG25I7LzmLT4fksAekg0RJyJzD2rs0jXlg6KjsnDd
0BIg3CCi1/dTca17ERV0X3WPsth8x5/e5N+ylOUAd9xbWg5ZuMS+6FEddhP6ukMeokPukAYiqMud
7cb1Yx4WP7eutFOmYxIPCQQbaUrk5t/foGt/UwbukClqgef3zDxMq3wnkGi6rEmnjuxYjGIsSMSn
lelCTDICGAyWnXkM0NmVtB/wroBLgaHIdFydqrUyh81lMdvtFHnGzxztiE2/8WQ7eT8eS1A8XCq1
CoAjSHBf5oBe1XEWJ+NV+2rczTX86xTJIIsyvHM0VBo2tPLPwyKYkOq4aIMFnRMyMO8Py1pLgRkD
Ds3IdqaWhQy47zH9evmoTtzD76Uo93Cbjl7pmJCiX1lxF4BDZcd3A0rf+mG6AuYqMvGAQ2b3zjpk
hy3bPrlEpOgB0YGJI6R7v8SsBSZc2jYQyEjQafLQO0AkD5iIfanMeSKuIoYJaiyXIPWJ0Fs5RPSZ
0mVskWAiz/QqC9DE8JogSWimCHBwY8T9nrVbCIYTweN7oYqpgbPByPUOiVbr3oi9GC2OAQ/Xal4a
lCHZykX+aXHEWLm1KEJj2MGvIOHo/UIzOc2kKnVEUwJAwFdz3K8FHNBnxAY8J30u4+TpPzHUfxid
Hv4JMv5h9zpmfDomgPr/lFEKqesjHfuDjO3hrcw7+Vb/d17rLxq29X/5h1PKWQdJI1OGY/iXOeof
FjYKtimkU5EDcoCVA6wGnvE/nFKW8/9g6wZqVb9Y1gB/+ZdTCqzPDrJvdCXpsT3QPNj/F06p9zYH
HCCQYI6LmO29rYG0ICuBjafRkA9FgK5B5BJyoMqp3PBb73XxtwDlZqOU9VOZQIChVZ/7srlqFnvD
lM99WrmgZWPZZeFVJGL5OPp6KjzfK0DXcHSI/1HnYzzEuZ1RHrBlYuRj0zc0cul039redW7xO9dc
Nj7/PpL7d19+ZXmObHOeXepmQ4qWcsTlXvJgErgBPt/kfItl6cwCfgV2RxKysejKpNdIJHR+PbVt
xKbyrRv7+PL+nNl91X+mtsYBE65o5Czo5ivHhIC/iVUbl/m5H69cQNbQgbfBhNogNYJmL6c5cHN4
cRuUjS7//NXN/34o/d7/VfDR7lgtceahSUhUJ/S6LPlrmaPvjmM50rppSiPfiH7eR3i/5azbdySH
mpMxugKnMNk0AFdKUNXjl2FlbtBTtKijWbAe2IZBnFuTYsyOKXruygRcJYZnXDX1nPpTBsYntJzr
6Ao82FUv5439UwpevxemGHaXZnRwp55EHXitBsb3bIr10oxlczs0d11z26NFtJyAXDc3TOacxin2
3oyLAGwYEtEW1fpcTLeVzTfclAKt+L0cxdyBja/ZAlRFxE22kzbA9l67s2s97u1yP1X1M3C4e0LE
QQj587IKnlmPChZJin5KRNJgPUb9o2D8Jq/4w8c+rcQZ6Mz0LGN1jdKaQlLZ0dgl15c/fcYyfwXH
Rwq9gPymM4F5j2Yb7AnOgFYekojxsBhpuiHi3MYoxp9ZmVYYc06iFaSOMhNoULeKE+c+rZj9Ygt0
M+gZiTxH3rZseG3TLXj1uU+vfz/amAEtNCRlKT5d6eMBzEtlgIa6csOPnPu6Ytt0LnjC9GSK7Mze
FZ4b99YH79FfQevRD1/GkQDQBrdRzDx2Ya6lPu4vK8uZW059QxtJn+um5gI4OBpW6LrF4KeO1v3d
trQETw+zNsCL53ZHsV50dg56W0BOV8xfq9q7AZwu+tAS1EK0Sat+TnQUHnnaxxlx72x4A18v4NnA
QnVZxpmfryvmmpVzTaY+hYzCM3cJePvC1kTz7se+vl4XR+cLqj7K06GboiaZnozCjkQlvlz+tPKw
+ddt6oqparVcuDVPduSMuN60V60posR6tDT+UJPPonPDiaMnuwsdXbt2ef6xq0BXzBgsVlba5/0U
gZLh2mbkDsXMq8tLOuPfflFWHu1WtQA9goByjsq2CThYiNDVXdyx0ftx+fvnzlox5NmqvKHRRxvt
6imawYZhR6z+7WPfVu5kEN5l6AmfpghlpiUgxQKmq2rZ2JhVGU9ETLpy/XZibNpGDiBiXvh+5m5g
5nnoNf2ee+IrtPcRIUF4eR1n3IaumHNlT8biFTgDYVR3PRI4pc3A+UifOO83bsjTxwya6/dGYRSW
3XqlmKLFBA1cTucJHCkue2UTcz9k1YAQvBdBxayZaDsE9Z/lfmfEBh2Ft3FDno70LJXiTzSEz+XY
zxEoRzV/mIy4gLYCJfToTEU8Cv3T5YM4rayWp5j3sBi5BYIh5Oz6cWd05lNXTxtnvG70n+pkeYoJ
l8nkaj2oKiNq4/kwL+Dbk+CqyEDTCpYXa/KrYoidLQ+rpH3+66hAAPn+MFhCFi5SZB9NU/vUoyXa
6Xam90hB02Ohp90yljsJFg+KGrlNbiZBw5r+3zKgv2UrJl+kIqGgf52jNi+/1JRdG1UefeyAFItP
XS9l7qpjZa2x0LP5FNAs1TdujtN2iG6295uWuG0Cliv8cErRk1oYAo1/VtBnDF3DxfDX5SWc02XF
2K3arNySQ8eWUotyEHfU5ItWVTstNf1paTaM8bT3QtfG+6WkWjkASA+L6Yx5D1qeqyI3bwya/6Ul
VVRlUvMtVm74ljNWo9bzi5LUXENTYMRa+aVa+yJskW8koc99W7nMGeiPhO2sfmtG76ieeIclL4sN
mzxz3irmKRtMrdY5rtVhcO5FSq4p+jz6kkZU39BXBcXyry2oeGjo0JBkAninoQKVWIeWMcsElZwc
fDq3b0Px5Fns6wDUCPmio1N5hlOoMxnYqbhq8CIDZ0hg98jP6oOvgdCpweNz/W/4SO5A3+uDnOfK
Ba+uhTLGJJ80cJwUTGx43XN7v/79KDTgllXarqwAeEvqTwTXEZoNN8L7M+9PS20zm4rG6QB5RERj
ai+O/jch6A21MF/gs9n8VZYxg3+HY7pscmd8r6t4DbueqOw6kNKabhokIJtpmm8DmEYbDZ5+Bh/q
Sgi56XrPaZXiRdBe4+q9WU7RrL16unaQYgjEIkAGNfw6O42DLLS4dccrXbKImjwEfXSE3nVexybK
qJfXfO7wFDeTlqTVjBwbXBUgS3RAvwh652rDu5z5uKN4F4TXmK/hlXPUC+fvYgIZKJND/cGPK3HE
KAenTK18iixzSH2a1m9AhDx+aFccxZ1kJs9GruNsJnv4BBjrbqTa0+VPK6X5f01dLcR5vW6xzC3+
OXcOWtTkGy7dGkQu68mvZwwdaxYrkMQFwefnCYnnSj6CquzyDzij5SpQGSwanZPZ3RwxG9QFfYtm
LquODW98JFoZj64TmhKM5Ma8YVVn9NxR3MNgzC1Y2aEEbj0/6Yn+SXg5OAbEwVv0DdTTOT1TIgnB
KrPNDdyVGRVeXKYiuxqXccv9n/u64hYcXYrCTWAiMkO1Ox3xDJ21Ov/Yrah2ADhlAb7hgi+gMADj
7wjg9VdwKeb7jx22Yt4FndCT2ZEpInIOKrA7ApsSjOKLZoHqkvAAmrfp0c4cNFWsXVpGX4BDi0S2
JuMx6wLUgp90xBbC0rbyq2fOQi3Kd4JxXYBNLQKRv59b9W1f5Z8ub9W5Tys2r4EIn+Y6Bzw27550
OX6rjPFDeRiLrjt2dEO27tRJQ4K3bcyynUHSWHQy/NivVt4LlCSoTmn41ZjbUPta27+MH8yAWSqc
NJ3M1GmXZgarT6tFdrmA1YZoPy//8DORJ1VsttTFTMtGYFTHlISF5CGhn9enxvpi64mI2i1I+Tm1
VMw3cVgG5hAL98TIftA5vfNcfhDlCFI+vuHizqmOepWjv00U04IEQ9V8XYplb5TOhgGf+7RiwPMC
2hBvAZsqGFoeuqJ+zZat95eCivv3JvqzeUvkvF7g2EC3eJViNFRi+1Q4d3Nx2zWIG6tba7wFqQeI
dqzieaTJ+gZ0lmEvmx+IwGaxlQ9dlfXEo1cF31uLxeZihFUvOQaQ6MUtRS+ILrcgeGf2UB2n4mTc
HZwWXI51W+3tmj53dhtf1uKze6iYtl0BwAeXZEZ5mfgWseNm0HyMEfDBRhUtHbsSct1CnX1G6G43
RQAOtWjG3wsPTDBtuW6pvSwb8fK5lSreYJCalpAB3oCDWmuwkqfUo+HllZ779Pr3Ix+WLaiegUN7
jsgyvOK5ckWlvfGrz1goUVxBw3R3BBn1ErWp9dZBs7RC+5aNaPOzS28jzj2nYooXoDnSsU5OcRFq
5uOSAJ40gjQvz+yXj22P4gLSpbDLEmMeItJO15OrPy5e/7HbQ0U1zrloc92G+jpg+ESQWGvR7ND2
Y+eqtp4XoGsCKsyco7nJb13D3GupfLq8J2f23FYidCrdvNErfNqozS+5PT132fBpqLyPuUYVUZtn
nl2aBKY3mQDSUqSjwcn++rGfrpj1oHe4DmewMTf5/J21y1dQin1xhu7H5c+f0XhbsVO0eecd2LUR
GiX9o1US5lMUBAwj++pSGV2WccZgVbwY0w27NpMGs8K4iZ7H7qoqtPjyp9eQ6IS/thWDpW5ZLy1G
lkR6waxvOXCmtTD2DtjsHDgFYrtbVnVOgxSrBeUd07oGGW9tqD7bbGWWX+Kl2crdn1uHYrSJNEt9
QaY7Wgk6W+k+j8vTWFWhqR/c2dtd3qxz56Dc4I7eTTOo4xChZfKpBJGW1nhfPvRplRkgpf0AZg8k
i62M3TDPeGA13/j0mVei2kJb2PncdTl+NQhxfTKzNw0cOD3pdol+Qw25t/myx0yxw+WFnLGHXxxl
R5eLkE6HiSnFEuVFO4UFm6dD35M8ng1uHQjGVm3YxLlVKWbNunTAmAUBV1pbdqD14Eiy7E74xSS6
W/TsyoCSEc0A5viXwfhWV9y51SnWPs0uGipTvLhranx3B/dmcTEmwLR2ICZ8+9gGrsp3tIF2RUbM
psPFTxrbz10vTmgXVQn/3pvJ98siztiiiombQIgxUQ+ldjcdMrRIgtqnQB2/RqbisoD1WjjhVSzF
2DupFXoDfxu5IHZ0rdjVK7/JwVUNVIsNqtii29CCcytRzN5iZkKzGps1suRmHmiLATJdKKHcH1uI
YvEjA4S29zLE7Oy5n7+AHBvc+mAPJCgWTMYLbzfknPEsKlgOIUeXOFa6RCBGNx7SzF5edOZutZKd
+/p6TEcqZdpjDWJiHIfEqBnMW8jYdE84wpyNX++cPm4VKTe3Te1IF/V3zy4e2FhdVbK4kSY9zP0Q
93O+4cjOHLapmLzUMauBj6g6mDqIPA03XkPiCoSml8/63OfXvx/tUg3SSmNpcJODBhmU0AXLbt0C
I05A5Wl97HW5DvM+FtE3grJ8LpBfb8pnDOR7GpBT9S///HOHrNzkjlNOhp3VuGATsMl6o0bjqm43
SljnPq4YdK8ndtoyFAaAxv/ZZClDkIbZDB/75YoR2xhfqiUeHlM6usFBilq/rA/Hy98+V3b41Qhw
dKpdAV5wNkM3bYwVEjNGOcrPVXNVMBeDHu4XHpOlf9tMnJ3RIRXxNmlp3cwU/sgqp58gho3Bxvx1
pBgPeHk5ZyxNBbybhclA3YLVdC5GhSTl3131iiExscvEDxQTLgs5c8mpADjZ9w2m2eRLxKvys+6l
K9V4IDAYhXeYE3FZxhmFMhRbzjRPglYZCmViVhDKk96yA/V5/cGvK6ZcjM7cDQTulLj8Wnf7x9La
CjTPbY5iwllrCQSySO0XXXMFasHPmtDuspTsuD6El/fmnBIpltx1SDBiaghgFfpKMo3ZKRgFbndb
d9q5zyu2POoFnysHOmrqbcC9/srxBl+35o0M/rkNUqyZMnD7AmqPDJAms6DRZ8x9El3QpGko7Wl/
eYvOCVHuZVla42QBYYE+VoBy2zZMx+qzoYGtCOX1yyLOaKgKi0tZRlhd4xTQJP9treV4Jd8AGp05
ARUNB3ipm3scvx4TEwKzGfaYCYkJbdpGCH7ul6/O48jlGWU9N40zoobS619zS9sDp/PBX66YLaXD
5BS1gfgXQ3C9uohbzKfGJMf4Y3u+btjRL29AIty7c426mYZxRMj0XA8O2/jp53Zl/fvRtzXRADGc
E1zvfAi6IXuukvTl8s8+45V1xWCTqsMw83VEB5jLq8Dhxm2GN5BvT30RtvOc7VN0kl4WdU51FONt
ZlC1tp6HIi/RdmbhYPjpsOda+sHPK8bL22byRAbXjw7G9o4TTBXocnufD/m44ZrPWK6KfMsWqzBs
AMOjoqRX2LaXFqlquy0ekXt9vbxHp08aXLPvT3ol7eGZ4+JpiJPQRX2dNFvElec+rUTSU4Y6PxcW
HjYWWBE80WMinr3hOM99WzFbt7AoiidQUHDQ38l1TgolG5uuNHb+tz5gvoe5mf/TlnNnC7nmTJ37
PAFxNIhK/2fBgNesNlFSxOSlp3TBYFVfYvgUBjPxhUx+75kaRjDb5njN+7Tjfo+Z7X2cCq1nO44i
mAhcUqZ3/8vZt+1IqgPL/tBGsrnzClRVV9+75z4v1tyWAWMwBozh63fUOtLRDGtotEvzNCW1ATvT
aWdGRmiYh7wK/QMyuj/XTrqNcusK9TULobnJxHkd7OFet+b38vtvGwBgAKobCOY38ZT+MfGLmE3r
Q1J9Z5L/7pqQff9zfHRa9tbxYRumcJ59l0GA6MYZzc7EbBxk3TUZlctMqIFQBati/Y8Ov/lFfVfS
4DQbiI6hvgJQAQ6zKl6uCiKQlvvza+ZCNQocsdC0Sb6Di/plWMT769xzFbsnCvQAbljqMHXggTI+
BJ32jscbS7zGwNXQwx0FtUC/NAJahR5S+OHHt996Y3XXkDfHlE3ILFL3pHA+xo73EwfXMhXR9O7t
8bdefeX90L4hTtsv6sCiHggwdhFNK6e9Xr+t0Vdxu4QADQSUMDEdkRDKYjwnEB48vf3qf9/S3TXi
DfK4hDKJBbVo4XhNWvMpBkQBih9HCXWLq67O4Jr70x77iHUtsMbqAK2OEgQCXum+qyHP4ux8xNb6
rryXzUnZ9KC2PVDS/FNP7Xzkc4i27GDm+dvTtLUG69CdVL0vAq0OooOYyjg7WVtfh3hw47W3LhC+
cgXe3nj+sdEoUVbdztV/a3VX7gqZRAiWdD0mPoEEjCInUf206pfS/d5Ocxnpv9lC8A78ubTS4SXt
RGIgqGIgx+Tm1vkJdKCI313K2EkJOW/cr8D+kQE9iZAFXY6kTLkHjjUPWsoQ6rMthJRwweDReA7k
Q8j1eRgeyoJ+gDZOBlKrrKb6aALvfTL6uQr6Q9PeojoJAemfA/gZgtL5ShJ9yQ3ETQNA5XIHONWh
SJ6vWvpodWxgOnBaTCEaU5rIzyeUD1A8dr3j26NvhYY1xq0roWwDLkn/AIHnE/i8DmhzSvoT+hWr
OLxBi2KHtiTP6bO3n7fhKmvYG44NTd0jTw25M30PlPs3NHGfjd/+8/bwGwa3RrXNXAVxEwvIZssw
Sb2OPwYNEPQybkEIFexY9YYzrqFsPoFC3qCb4FBcBOiHcnmA6s6OQW/Nz2or4ZFvTRRjfoycH0cX
F2BwBEOt9bpIEa32kc73OiHiBV2VjgO5elk1aQcE8XWnmP+A2KRXQ08Eo5fg0wwjkOBUxaWUsmOr
W3Oz2k3aki0RJGzRQ1iYZzMOWaTNnTvuZaI3lnUNXKN9FFmfoae9SMY+LXjyi0Vy7+61NfjKiyu0
stJY493JyM8Q27wJvWDndLdh8+Eq+kMUrheeQDd471Xfu+UDBB97pKBlVkQyzt/2q42GZneNXQPN
5zBKA5F3bkQPNeMPJezSnSBNRs2HkdlHqv3vEf4bscyO7PPbj91Y8TWfi1hcC8ROBZqBgD6JJrkJ
yuL91CQ71/qtmbss1m+negNJLTUpQBXd2n2QAso7ZZ/7uJ84e8CgrSes3LksQ0O8EjalhvBdXZb/
eJDR9jBtyG3tUftcTOgvITBc+bS/RCH0JNHeiXRrgKaH4Cyq+DCWzWOMw7HXqIcRKnA7+/eWHa8O
CwF6dnnIoJBOOHnsmT1V5ZXuvSYnnRCJAlweYWJBSe8GEdUpX1h7JAnEz9+2p43lWEPdsN6QCeN4
e8vMR2ch55CBddWtHzuy5+hbj1g5emGCGZTNbnCIIvZlXNw8anUWqTnVS/Ly9ldseMUayIZGPGVn
wCAOSyxyVbsnclGN7aLD28NvLHFw+bLfvGKa46qCvm54GCPKD5Cyexlq97p6jRtcvum3wbmw9Wha
TE9Y9A9Ugz3Q9fYw9VvzsnJncKija2PEi7sBz1lrF4hLhE+lv8u7sTUzK2+OSi79pbTo7rdjFkbN
YyDb6055a8q2AdqFkpcmODhTe88WyChF5evb67k1LSuXLRwB2WGA70Go6ARpD86NdB6Le0603LGY
jR1oDU0beF33hY956W9rkqNuz6rg2V36vJWvrpbXmf0aohaqcZ59bwqQKWV16j4MTmaNaq87u6xR
atFIXDEZzFI8K/8F2Ib66M7lfGsKqa6LZmukGpv6uKgjrLG2YCd1SP2ec+9kuuH9VQu91u6IqdMY
K0AB4nTxQ1CLW7FEEEd2dlZ5w47WaDWCRt1WQpL+IMf2ZF0/E2F8QxaxE4y3jhhrpJpTogseLQLw
LqHOiYbQqjszfULP9i85069LND3WcApBaB7QMEFne1vsPPtyVPpLCF0j2TgvxqG6uMjsD8fAkhqN
BdWXsQm/eyF7bITlO1Z2uZb+7UGrWG0dCu7RGd/oOx9b+YRbFm0ZWDw+2eWL53yEaFax86StT1p5
PUUzSTnUGid9f5SQksVRQJeDOgy8A/O07w8Z6BT2cmcbQc9fncyDGAqCUNsFk4UzLe8nppunuSvV
oef2G4FWav62gW/sv2ugG6KqJYEDGhopndc6ig5Qx76qexHCZX/GJWoB1YGDhgebeE9orM3Y8H8T
ePv/+fM1qq3vSIuT+RiCK999MKDQAzDyyglZhWqCgmkZL1jkUS7tzQJtz0zVzp4Jbayqd9kIfovV
rXUHt18KsJMtBeQiwdto5Wtbxicx1zdvr+jWIy4r/dsjgjmemdFlePgXMhCZk0F+pRyAxep0K3fO
rBsb1xqyRi8N1AwSZoeQ8w8WvYhZjA4KPZf0ygesvNq0kXVchWVoQltnsmIOyh3V/GMuneTH2xO1
9Q0rdy5asIUUPpiy2kGZfJkd+eAPPct6qJleaUwrJ1bgIkZzPNaCVnNwZMjMPoGSLvj+9gds+O4a
pcZG408jhTFVJoKMoryXQTtfN/9rMjc228L2I8YWLfvhR8uTLYtbOV3XTvEfMkzlNk1bctxC3Xay
6UREA0IXsKdfNzErH7a+ExFdYO8sPCjf5pVVi8pQOOXHt8ffsBx35cWd8ju8PtrUEzSwKujzWfA7
UOnv5L631nXlwWElJMIM5h6xhmZSc5NN4bwcrnt578/9wXVbILMVbLIDo1rWVP6Yd7rTN+3M9rij
tuZn5byqwRMGSIEcxpbcF/H81DFyK1FkfvsLtuZn5bhC8mjWwcXuvaJ7SkBu/mEQU/HuutFXPluh
QTGB/gKugt70oxXOOa696yLiGo5WQeReDQ04GAc9thl0g6F5qNo9wbmNaVmD0SKrIu57mJYA5E4I
tmJMp3D58vasbJyy1iA03dZmsC2W1CuLKlXzcIuS2Ps5jMHzWtwH4fxaTuS1apo9sYoNG1oj0hzd
uFHpIJHEXHtuK3kbR+PJ8cb87e/ZmqzLY3+LkvVUQuuyxveAnqNE8BrIMRrNeJ2FrtVaJ8t1nyik
nMMQoHF/cQFP5mznGLr16isH9uuFiYZfcrbc53kn+K8gca4z/jU1W2XDYgktcglsNncULJhsbnYu
BFsLuvLawgnG/2dBYyKPDote49E9SW+PP35r+JXb1jbhDgPFMzTUhwfqKCiwOd2vUDP3umlfA9A6
7ikT1OjuDoblnJSFTelujeVfaPZfLjFrCFrgzFICOo97pmcf9Dy9a30HEmHkZFT3gktHmnTxC5tf
RtjUxelKapaUtiEuIEGGG9YDhFV+CdUhx0HOypXPcMTToLF5tT7cldkyxbEzSoN6UPlQ+c/l1O/d
VDbskayS5dbteBgDt3Lo/SZIXRENt4ke9HWxfE34Fic2LJsG+BgxMtBydWeLz397D9gwmTWpW9EJ
JMoWDI0T34mBejMs21MlzQ7WeWteLr//tsXQCLhLyLPCYHryYML6U8TUXoTdGnu1BxBfiWaMUBby
5krc42TMskA0eyRPG1eItTxjATKhAgzQqCjG4tzHDZDHyQ1M/xfkifb4cLcmf7UdNDyQARrdMDtt
NOZF4IvcJqiDALHNd9Z3a5JWW4IloN7wJiyAYvwnF5M+lFMhrrJL0Gj/ubqTX8RtOWDwIh7ycvDu
YtHubMJ/nxq65nFT5cg5eLh91FBKL0zdMK7LtCa1AVqeFShWX2P+dM3pNlvWMbfHY8DZy4EgbQHB
pxVU53t0Lbz9iL9nTOifODf6P21b6a5yYaaD1D9DZ3ryu6hNKx8q2CScfnF3j4J+a8ouv//mazzx
y67usTkTZprXufgRVWGudOg/v/0hW+OvfLmOFKocDB9Cxxqih+E5VN0Z9vXl7eH/bql0jVXzfeZI
bpCHnYyYUm+eHruWfnt77K1XXx3GNadsHijHLheKB+he591oToUXv1w3/MqPKy+QyoZ49aRzj0G/
+OlYFkWKfOkODnPLhlZe3LWA184NMuGO09SZDsOnYO7PkSnzweggp3Vy1X5N12i1inbDMLVY46Xx
7lrmPId1skdst/ERa7gacX3jIKT7iGLT/ZREZ5+SoyH831gvkz2yto21jleheKn7hQwEn6DK7k6E
8nYE/CZuor2mpq3xVxdrl/K4932k2x1jH2wVvYPw0oudx+uuMHQNXbOO1uDlwDSZaX4HMuwcKcR/
3rbTrRVYeXDgO6oDDRTSxPUp7EqAiug9jR7bpLstp59vP2PDjdecahD3AUvPhB01atwLZns5OiB3
3dmutwZf+bHns4YbKIwfgqRqstmNDxGSh1cdbukasAYxRRuzBoajWfESlOwhMvbT25OyNfEr/0Uu
wG8DfanwcT8Lk/DcB7HJeVJ+oKS4aUSxg9nYsM01bE0ICYwJEElImLufkiav6HCUetkJ9xtfsYaM
oaOgMFqD5Jm0FPnIopBnEPcvt6wCc6SHJBYYPfu9k+PWwy6//xbNhq4zig1Y6qG2ft7zMMoaMvbH
YU66FD2wYRqMQZu/vT4bdrWGjzkhaQS5zJsU3Wsv+IMT76Xpt77jslS/fYfT9FMnGHzOQ7Z74SSf
0WuT1oBSSNe9Gfd5Q7e+4fL7bw9KOE7y5YRkwVioB3RRPy7FHt5y6xtWJ23HAnAvEix82IlPF/4t
qdS7rjb3S+OjaLYnpLf1BSvvbnxTa6ovZ9XJyQHmv5sRhK5b4FWEDp0WV9cIZyNGQGQlBx2mzjzu
9fZtzc/KveuKRRAnx4vb4MZZnDPvPvuc3LHh155M08bUrEFkIiRmqS73S9LKswc629RU5bKz8f39
qkPXtGck9hxoGcHV0Aifm77LZfNRO8PTwnaA0hvb0hpKhh0bkmGR5x9UEn4P5uVEUXQdoz2Su63h
VxHZ0NqfNLiloUs3JKmL/gbs3iIzfblzNN16wMqH69gbPd76UHTg0StKekePysNS869vG+fW/K88
dzQmLNrexb6aOCKXikH9LlhSdPrdxGN4nQesGdGKxBgbQr8AMCh0bjbDUzOGO3FhyzhXfju4pYbE
OsX7E6DIl3F+6u2wkzHbGnvluKQoNHhbMfWyqU5J6YDH0tut4G347Roa5sejaIbysq+JTr9A0da8
C0caP7poaT7FINnPmO6762LzGiTmGAHtRIVZqqSXFVzeNMA0ymSvpBFjm/9v9oyuWc604aOkQLLg
RFS1rwR90rc2bNi5LhTLZ2NZxgLNntyx3z2pbkAr6Box1icO6Cp94h+A7NZkTmuvyZoGWhAfff5z
rkAwKr7hcJMq1+wcADdcZQ0iAxp0EbGncUkcyDu3kI/xVN53i3jC3r7jKJfkxd8mcuXsS5Bo23lY
Jxl0N5r3t15ffJsb9xCP5Y9G4h5BoPiTiwG2+Lb/b9h4sPJ/01EIA1t81BhGj6Ajvqtae3576A0L
X5OfBTVziR4BwzeDgOx036AveegG9M0VLDhN1UhzTGf3/e2nbX3IaiNABYQHIQNiUJjgFxjGbR5B
/ujKWVrtBEsIjL8sgHm1LD50Hn+EpOVOfNp671X8huym0/gdKvmqM+4tlOwh+uzLvTLyxuhrgNng
hGKYlPYPPTgMIJfmB+CGS4aiOFw162uIWQFifUF474PBY4JGbDSlxonaHYfbevmLYf12qiTFvODq
DAALqTv/oXXAQo++reuaq+kaWtbGM6iFRkxNY0DjYFBXQ5IfVFBvT8zGZrFGlvUUUvJljxJ17evv
HnhdUyLic9OKm6oprqtE0TW8jKBILZMax+65h0I4YFdpQUu9Y/Mbe9EaQBaUXMcFQZNO2yenZAGn
Y7z0ILZH2xO86+hIXd4qp1DffZ/vdVtsrfjKiWXfG9m5nX/wAcUPgKL17Z6fbZyj/JULK0MdJJ9R
Vg5Bga4L+pGXsk3ZvOxs3VuvvvJjIWtOpYvqr1eCiDjWLc1G0lyZfPgPTMwSa6YIkk1hxLMQAilR
uMcNv2Gp/4GJdcikC0GBEu2GfEj4fdDL3FFl2kHNaseWtp6x8mTZTQIq4YD6yAo3aL9MIMMlPwrh
PjiG7DV1bqywd3n4b9vFzMMusXEE4yHDk5HjaWyCE5ds76a1scJr7FhTi2jmlIQHOHDz6Dd8PGi0
1u1sGFujX37/7e2p249eYClGdweNrg3z2Hb69e3NaGts78+xl8ZWCvz0EP2Us72tmadS5vp7p/uN
OL9mN+uCwqs8qF5ALvsHWF+OhN37iZfjBldcWRen3sp7Owtxlq4DDj6uzbdoDJCVsUV/fHt6tgxn
5bq4P8tuaWsfEsuJczMHc/QpKmd974Q2+XDVI9ZQsURBQVqj4HaYGMQPPK99iCb3tijVdVeVNVxM
hdBFbVh3cbDoBvqx+bjbzvwv4uMvh9I1nRlTcVOjIok6lWnuDejMXCKPEvOVOon5JJV3ZDI5RiJM
68b/VpHmg28hA1Y4p8hUp1DHBy3JdawC9D+kZzjPCDrihMw8Y1NW1uTo4Xacx4ZP13nif9BlpucD
08I/jGNSHqqwqwDmuRJXTNecZ6KzQicxRm9knyfEP2kwm9u2PTB/eLnO2Fbu7g5FO+MfGi4XOvx7
7qg5ey2TvZTKxnbirqJ0244iCeGD6AAjd8XsfUrUXq/o1tArP4d0qk2CS+aVMvZ8GTqK9ziStoZe
eXnCk4YMHcLDYJM8VtUD99V1N501rgxXz9AJphhJoHa56Ws0iUzqM+gnZv2Zq27cscuNfXaNL2t7
OXZLNyCLMs93DXsY7TlB+3Qxlodp/vi26WxM0hpmxnkPlfRqwQW0iMKvQTDyL6QO572OlK3h1yG6
ZcRxbAVUMfHu5EjqtGzqnVffOK/+q0ryWwB1yCSVkMXFbcenZBY06xn6vJXy0qWPz3aqf0EHtD0B
Stfkb8/W1opcPvO3RzayCzzgVnywu0/+l5pyIjOr2m5Ok9qN7pNKDkXaCdk/v/28jUD1r9bZb88b
JDNVZzjSODF/qhPtp33RvjeAE709/kYeZ40+06EHUdMSkRzd+eS9HYqJ5FpF4KBONAghDt1kAydt
9NK3mWgaZ0/+b8ssVl7fzjLpS5CIHIKw0ekIq4NqaHwdvzv9lybgt1kjJXrzIT6F7coNP7V6EBml
bK8bduPV16g0b9QQm+HMO3TaVGkT4q0n2uxxcG4syBqWBsyDU4IwC+5IvHuQaT/RpDk7NW4wU4jG
Aq87AD+yB9fZsK41jgw89ZYlw+VTZn0ufAXNrTkrGb0uU7sGklnb+I1zUSMdavCJita3ryjV8h3w
wIb3r7FkYRLEiar6GExUHJFjuCxEUy5dAMhdDbX4KKycLi0Thw45uF/CZzvKWO+kV7eMYLUPkL61
rI6RewKdRgApKN9J7hlt+r02hsv2+JcT2JpQjeAyE/Ql/COsgEGy3vgD7OdZIOkLNpvD276/9Q2r
oL4k/UAiVkcHT0n3/RgE6snGwl7XZE3XYqK4FHPhlDCuKCyynsdL2isa71wvt959FdpdNbgT55gf
rHSVz4V3q3hhrhqcrIFmYegkdTxjcJpU3ZE48tuwzHsZnA2VDbLGmuHO52jjYHSNWMWGJePL8oSL
xwuR5CXqUdYu+S+HdbddXb8MaOL3StTelAMmGD2QNEA6QEMiTxTOj7FRX962hb9vO2SNTEP7ZqcK
wAUO7aiP/3Ye6+FcsY4cJzn3CHHmTNGzuOO6f189sgap9ROoWEpeBwd0ss+AzMdfLx1lb3/J1tiX
ve63vd+2dK4FSdBj1DLI33Ho2ZQ59RXdmam/eyZZq4z2QhWCOJgpwvVXw9hDEbp5r+In2tDX6z5h
dZonPVriZoMYYC0rM8d2JQirmr0c69YHrNw+JDJpbY9deXSqPK7oM13MO6vEkGtXVleuwiq+gy6C
+66DO09l3nmee3KZ2MmeQ0LwMg//3RxRrfhziXkSL4Qb5OYdP7YiK2Nf1anjhRRAO0LuhAZhyzAR
nTsFb84zYKOgbfLnc2U7dXTHbr6BblV8Wzvz8qH0I3HDF9KDXidantHoXeQlj9wDD034oVX9l5ks
+tT3Q/m0zHa445OH/vPSmLvBi8On2k3aF1GB7LLiMU19yNo/BX0BuFPik/k2EnH9EBglP/taVica
F/ypHQ1i1FC62RBLe0Kdrn1wWL3cAq2s8tBW/Yu2AnnppoKUA4qnd4tZQC6GpH413Y94a9A0oZsl
rqXN2lA0n2i/NI8c6gyp6BPc0k2EtrqU4wBcZDF3IXwqSPG5aS9dlV4oBVQ50YSc+hFoWKEEyb6x
cmzvRADl1yjqnafaLx2whA7mZmIDRN3DRN8GVS/S0tX/UAIs6TiLH6xBaXGqrJPb3iEHoJnESVU0
yJTT/QidZfm8gEbsoFSvs6RY9NkL9JImdHGSvOhUndFuehqokmcnaeh9Rel81AOkcjpHlM/UTfpD
AqBM7k7o89VeVOF2G5whdPFkXWj3oNusylozVanl7W0SNPQ0x+FyJCg9ffUnNZ68LmxTU6sqGxqg
evVF+ZcsIXmyQDMgg07uKrRq5+7cRjkyt89u5bwLrA82TsO/F5H6rkXV3ttAmMxtzHKKkrk5hDbm
N0EQz3k3M7dOJzlAyHbEDZORoIHcZsRuuo4alHVFn7u9qQ6xbXkamFk1ebfo+lhX8z90XpJnV+Jy
CpKnBRmNxIXitqfuwWAlniRYAeGfMjjrqHMzEhC8PjJU6dDPQDEmaAjyaO3kRRHrkxuOKvfbdklF
gB5vT/UouY9Fkdul+rj4UMT82pWmfWoaq/Ji8l5oMA/As1UxJPSgwp15tT2pZRltqt2hu1vGhs1I
tLRhWrSGgypTjDnpy/qo5lZDvRmnk6MysXdoolKgq8q0Q5wWTolbEGAX4iNOWwu/X4JwiO+E0xT8
WcxCT7nXEkxbPJehm0aTGJbbKmoSk8dxOQ8fxFIPFp2JXpn0+SIJIfcqoCXWHwDsEylcl+SiG2qG
OQatfiZU5Hp5PYlGHms6oEDBedn9iHvepXb0QOLpTp38hBRAZY81HPs9p0M1HY1fV/og5qmRt5NY
lq+Yw/ihWcZYgkZtdnkKMUf3oS9qv7ozGgeb1Lhx9zx7NfukwBTzBPcadeoXUBVJ+xn0EAGfqg9Q
vlqS3CdjBL1aN6T0MPRSf6FTUn2C6GJz01Saepmho47TRY0T6D0m1z2LuoA8uYFQ+XxMfDqSG86U
i00paSuUd8DTFUASlPomPhjOpuIZLVo6SrnWsZfN1pkk2lwL71KtcfVJeW7jZ8wN++QwI4f1BHGQ
6Rn1XtqncgxtAcHtqFePJY6w4jS2U60zHjBDUwcwCgladUjS5InXeeKdrZJK5KKaWnEc/ZGrh9pX
iXcsWS9wGF1UTXPoc+gPbjW48hguAZ1yDU/qz7h88TiVto37j5Wu5+XIpyZIHv02Ye2nYOmj8gCA
QN0DxQFi4ioVGuJ/tzamc3NGr737tWVBPL33Q8/FXANhq9j7WoZaPBSF6PH5nuinNgVNe/+TIUUy
vefV0kX33HOABq0TE39AoyuLHrqElTzz2w7ypKoOpubJE6p0cbP1DH/skYSHdvOCqtbdOEzhfRUb
wUYoU3mteQgbFatP0IbrhxT8I/NSpxXaxhMnHcKxsZ/miMTNOZmhXAgP7KbFKqC9aDvcD+U0yGcT
j0FzHHuxsOJGoO9N3QwIA85zQqc2nFK3xPKJfIlahYr/0DVe+7WbDMpwaaShyo6dSMyzzsFvV9P3
NSs8N+clbssHZ5FUXDTaSAB+QC/yYI41j/KStf6nLnK7x7BwBYj8UL344c69593gHQL9UnF/IIee
cb1kfudUCDB2RMvcNNTqYYhimuQzLWue92AXr9Me2EckLSkhT17kY1Mqok5Nqe6bUedxGXpFXg/g
BDt5vQXPDrARjU3FSGV/oNQMTUrcVoFc3dQYzErWRuBr62FzAEFO0W2rFl0+aDV5nycdzgEWOnD7
dMaewW4kVwU9XbiMq7waC6t/VGWvxhtVLUuTmhKvcx8WpiXfbEuUzhrmFg7qxUg9P8NXRXnW6E8Y
XhpoavWZHmYR5GiBiaPUCcLxcyFCTR6HBprMp9h3k499RUgMB7aekwprg3dFNxvvpprcCJIh40zu
5ggikrn1okmjGtrMOE2QpIgy33GjOQsid+Dnpa5H73UZBmlTLsdSpe3Ixukc8mVwbzwc5DA1rTf3
D0zZBk3MC2/bExTdxyLloaqjVDig+bzr6mSmB65aSV+JGizQWbzqgyPkGFue1Y6N6+fZb5Q4qFBU
0TmwEWJ4180T4ARVx9VZgaWQvWdJQsYDEZ4/vkYKvTkptvIEzD/t2NXvkyWsSWaR74vBGGdNKxED
LtVG5NbGCXu1H0u4UIHiVMAKiE0WI1VBOkJqo36aeBBfjnZmUC8eDez3NkB4ycG+PgY5GfXy6gd+
5CCcJkp8GZMBVXeCC62Xl00xPbBiKPwsiQdbI53penPmkUlBU8qgKfJomySZu7QQDHQfSeL84zPQ
f4BwJoDRpXqGXzyD4Ym0sLFIOv2jB2pg+QJ2zLG/6UiffC5DQt1PVeyAEyUTnaenr/HoJQlkI4As
ZXfxskhZHiA1o8eHqlKBPJqqR6UswZbt3mgBCTYQSRZ0emkuuptPXlC1XiY45xaMZHNXHQVaQ6M5
RzChasovKQkQNnZTCUjH3DHd5dCRjaqsnvop+Iko17FjVGmH3+IQnsiUgXCBAlTUyupL4Lf6YWIN
tLlZKGX8vU4mrU4hWhjaV8CeiuXI7NC5N0scMp2GTUz0y0w1Wgy9CR3BB2Tt0JUYW4+MWeCoPkaf
PDogXifeRRS3lR4cZ6rwmcw1jxtAR+PR7y6HRBwmShXPvySK/8udJyPgOjyiwUwSFFXp33qloWrM
tNXzANcn2E2eLNq/w/tE1PwllG4d5Aptg2O6gMNfIgsbTiofY+2VD06VRGPmuPiDBxJBQeBmCQa0
VfqDouW7sJ3oB13igHQSENejp0R5nXyUDXhoU6l9jrtugJNnji0xeA07lCGyUPEYvC9OLyMEYWhN
42AWV0F3LL3KndO4mliIrY0OkUqp6RwwxCcqcR6mmqoXZmWPSAVOzeaoo1E2L/MS0vjWg4RVkxmr
+vGBMAGjVTXgl6nqCsjIcF3K/kIUODKZLoC76FdDOlxdmwWkVAcFobvu0TPFOGbwe4/ftItwkLYp
sTncDhGCTtp1yoz/aD+cvaweId6Ym7qvp7xnU1znXcddqIssztRVaQ84mH/b0ZiNecuheoy3sP17
IlpVZgv44+/REzJ4J+lS2NA0xo1znDw2+Gk7+LO8Xzx3eWqMMiqnIXV/lsp3W4hhd20MpYhyoqkV
LkPJwnWxVzR8mOUzqANMlS0Izv3RBl4fPgCEDZa/Hkxb0clzbESPHsPx5Awh3TrJvZhw/qqGqeM/
ZEMduMuk7XQKXAcfG7sEZlZME8NywZyKrJaTiPq0LnFduZkXIPdvkqCU3mM0ls58xLtZcxdyHPUO
YM9zwZIASjiZgUvMQfp5oUiVRC6Nnyo7kyEnJgqi2wqJheLgxWyGthboLcqz4zrKvcRDx/3SjR5l
GY726GTFYakP9U2ItRRRpiOa8O+jHCB6s5So04J93/Hmk7bGEtDqNmCGzpksAnFf+aiyZj6HPWIq
Yqjag9bUvy95Y81ZBSV41FMQp0RLXkXKfkvcBryVqa7asL2hvHUJakMDBDniRQwqNcar+FEhLRnm
xGP6fzm6su1GcSj4RTpHbBK8Arbx7jh7XjhJp1sgQGwSCL5+yvM0c2a6HQeJu9StW2WzQPFAnxBb
KvsMdc2ySCcN6m+yLiinY0Qg1WW05rAQHjgM39LcOmuIN6sITLpC66d87kPVtcdI60VnrXF4hDda
TP1zMcBP8ujzoRn+dkpN7q7Ftob41rReRVrlQVDc6rxZ6rs3EUQPSEflYaokBr3M585H6zr6wio3
NL9rH5YOWE19jsJQtQYZeLQSbaEvFdlHBSh4T17UeCZ5YC3D66yl7s7wz/EjvIDKntreb9he5eu8
xLZvve4Vx1KZC6RgFvmWF0SJT8iKNfTqQAYih9lr4HVJVdbdNbJCyMyzLjJKPhjWbOjogk6PiSQk
SEs4BthXuAX0BhyT1UP/4S+GnAhnuT74HUYMCD3EmnTuEVPj0JKG38wocWAoc6cx4a5q3GTImUHD
7rVOdYNOcc1vcIeb5hgaOLjucd/JgtUbFeFY0GSE1CYreD96UwwzwlXsyaHz33O7dsV5jHLIrZqa
BPkfXeXO+htNttHjP9fFC0U3ebhy7yZzO4OPBMwaxKGCNf3rCkY8RaOx8BXG1AFaMzEtRuhdW7PC
c34e4hKzPeb+3LfLDaUVKZYkmrwKb7kGyQl6YitBYwTV2j6sE1eOVAL2Rit2hbQ0VOZQvXWAeEq0
Cvepwuo+8FgsWDY8xZarp9EoFz3vnDic6sX/QB0pei8uQd8Wf3vPonWdIxz7doIDmciUcsf9JKuC
xeGCvPYZRHaIPqNicMe7KUrF76rlaPH9eUH3XBHufA6dMGU6w639A6ThAfv20fqmEI/2q8INiGXr
059OT3NqrCv3feGWDDMn1uyCsUNWJAOmeMKR3lV07JHLumXC56MSTvKJNFcFxxHU5ziSCEuXJHrW
EkEtdsbFg3DA5E39lSC0uinUg6coaT2Hu7hH/fzs9kZ+hmhGUBq10OscK4lYWipUaARtKwjzvtot
w1BfO1fX2VQDQdJjF1DQOhxyxEJ4uIuqtvzjMk1vtuuDfRHV3RFGSQg6Thud4MmnfnvD8hTbavUF
zVm1bZ3JuWKfObo/Ks5/Sq5eFkQPlRgUFb+iRpM9u617H5C39uCywawQAY8msu8oFlY6XZ+aaglN
Ms6Lymq8db8TnXWmSO9c4MpM0sXj45UB9BGJV6BkhS2x+vLGIIpZo9iOVaa6OwxJRbE1fIf5RvjW
zWpKoW3kXMFJmvELjtgXz6UuDhRn+NwvatlT2IndAYAxiETBO5lo6zxDuN/dDTDxAzyg0F3lyHRH
7FRNv8Jo1HT10Kq/tmTFvijYtFGqqu5qiFhzjHiuTnkDYGBBY4Dyk0x691Dz2AKYwvHpbjngFvZT
LKe2WkscqK2q7VxTFFZYbIsJw9ZlPeQWeaLH36q6WNVq0hso+HZ1KiMPN4Q9omiyYGwzwpms5PVZ
W+/hf1H1pq0aGEiA3hL7TotuMAhI/STDHLEd3ci/0h2ZiI07A2p0g969DX7H7cZYDLLjboIpMJQo
+wpJplYB0gGp8RnFMCKhw5AY7bLbQy55w/zSK9FdAE18aiDpCaMRgVzk+iRFb1OcCkLda1CxKYYJ
iv9OSj1IOOn6PcCCZfYZtMtKuSmDzhExhdUGYK+gDq6eL1mTBKOC6ARpOo3ar1tCgDKBoYcJduuv
xu+CZMVrUqfLTKoMWEkttj0qqhPquXGHAG7/6lF/AxQtM39q5abntMNt069RH1z1WOdbCcW/gyph
tiZr6aCngU1OnItySDSaBx7TAnYEKdodfvWUxilFIO2oPbCHAZr5hcfG6zq5mPKSsIJmd1F5Munm
HOCS7T/Q7t0ssu7edV3zIla7PDtr/VywRQNJ8YsbK4B0Vu7YiE/LG30AzGfCZBzqEkmoHO9eGTSv
oAI07gbANnSvTRSQHzpMTWKK6pJTQCtNzenOGbs1afACwdi818JJlmhx99DxEXXMAQzd7eK0bUyh
9JC20uHf0CWaUyy7BXcczXAhbW6xct16z0ZNxS9G1l08KJjbMTBN4wVY47NjVOnBmC78hBsnjatm
akBNdAvYCaMddoqpR4htJPRuCxOmMPxDHx0V7aX2cnSt1rwJ23RpVPl5Ug3wAzi0SO3vZYt12rSE
UUiePCCEZF4rnlrtY1rTA9aMYPTDzLzJRf1MoJWaTU0FLxv4XOAlbaE1YKd/qJR6gOXToQiDJ9ti
RKoKima4HV8a1R5p3RwpWz+E18NA2PVgUDSWBwYwEYnlrxWmT3AxdwMXzzqyd8qLK166gx8gssgc
DgPO1D7Lvj6jhn/18+UqVPGZa3BjPIaf+39XYdBfIlI9Gxt8P/4ykW2YLCq6Yw+sfkLGOPAATd7q
zh91AHlalA9typYByn31sJsh15y08EzpR3TyRMvUa5rH2mnBDoD9lmMZUr630o8gLxQEn17YAKsf
Am1Tkne7qnWO0Mh88wrxXMLGO0bh/IYict+OwW8bdg6IIlObjkjzCdzPx1hNDmw2wH+wWpxKrxaY
YOomDds5qzTetM7wU7msZ7T/T3kzASnLi8QvvH005ynibkzgpTl5ebnRjvPLl/IN3f+f0pYwfRlN
7KJcANz9kYfksDo4Xqyd/tMtpvGFlxGPJqysvwATH4Gxv1HHO5IFQ0E1vhQCdADSNCgryycgg2Cs
sSyv6L+u6BI4QuTJMJAbHZciwYTkImiU2XF9Rkt4Buz0kbPox5T6y6PNqwzoK9AtiLmH77oEPE+0
l1XBg5smb+3UvUSjnRKP1ehmcj7AcARFde43GxUCV7JFmZR1u5s1+YKithdHsnNQP7ois2SKfa88
+g2Gm3JAWQqrUkioPOR02cOsnmyRI9BNSfraugvkdXrs6HX7FrLf0DNgtzXUm7bytwPE0ts6Opqm
2DQtZu2RJHug8ZvAyqwp8l1n4BQDXMgg6JI8bsMhAZXPi63fOlsLISg1ryOix/DZFHgiNesPci6y
fOyfg7XJAuD3mKdELLZLOyYjHw9rILaLaTeTo787qFJTPiN8wAoFblfUzkE8wQrIr/1nB/ABoshZ
wN2sA3yZm+4d45wv7rVoTDT9Ln23idGIZEL1b+iBWdwvZtvisygGcE7IoXK77prOpI/nDlXQo8Iw
jsx+LLr5BR6FRwtavMTwR67wpgphtTWHfDfmpcyCon4exuoFpeqQYCtDxW5dfzvwkTQMywesYztL
+gt3SywAL/mhFM7TOJrPMPTeQZ06qLB89SJMzh4udmjwdj6bs2LOT6Ivq7gIm2MlmlTwZtfOYjsX
5R9okG2Y52yAcx+jSEsMkEqEPtTqQa6yJrd3lJohvBLytGjD1O3QxAeAR+bS+Spp38eqYWi2QJyL
22CUMQSYJHC8uU1pN746SlYI13WRDmvwgSRwD7xpC9C8iQWoh3u7rFchgl8USzuYKOwLG16ixfyL
JGrLsjzYcrz41l55u64xL5Zd3qDHR0ES0ul5ChT+W5GR2V6koCfD2187Fil0OlKBJIXuYXqvfAHF
eZRdQlzhfvhMmNqVtXrrVnaQck3rCD6jA4dn7UxiWSARBwN7o63OCItOkP14eXgvS5hiY2X26MDW
kHoQjaKK/esdmZWEZG4tMuDdp5YUL41rDtEiU+a2z6vHtjWm+pjJbuzIn+BV/IdHGm8eWA0tGBSx
pd7NQW6MlwJNSD2FiSb9vzZa9323PtXF5CbIa/fKNBci+gtdhow/JPvNWmF7g+zdAYgEgtmd+XYL
zO1cslDGs08/K2e+mar7yCfx7K/5Bi1xVsrmo+3XlJMyAqrTHG3nvwA2O3Mx6FjK6e+A+x7OJCl9
+2yL7l0t4lCLdmt4ta8l34iwO7gr1MtdvZ9Duu8j72xcRI/CjXLA6M3Wdcs0cNvdWsGMicw3cOzf
ZDVi5kJPrtNh60ERgffZ2yIJwW/XODD86/TTTPISmBdQcLCq/QTN/tPj1EBK30MRf5Ovw7lvADfL
wHxoap8G4X3PHcrCxc7AL+mBwi3MlvXOwQimCSqwn+o7lB4+WgRIG+n9RIbUH3K8/+rGNS4qV8ud
F9MxqLBAQtdCIvqGWW3zIxbeUkw6MiX48yL4jo/5V2/mK3GbKR6H/kT66SyG+kB9B81sdEGzfFmX
4ftxY0flJu4wFRu11juiAaL17iHU3quSGigacfZ1K5/BMjsvc1HHgXLhyuyghzQY6faOu1eRevOs
96lDMscVDW5FWyD9lm8RF2+w9b1EyErWeql0p0vuipcepGalXbiCjZtwmrIKhdhjTS9MSxQicFFR
10Do3zLUXziRZxQ60LHVWxjS/c5tUSRzM107arLcq5/mJtqtxs9WiMqNgHiWVp3gHfTH9mFiuQ9p
I7wYUesf3UWMyWyw4wDL9ZdgzmmKHvo6af4NrGw/FHm1AZEyww5cVuThZ8tw9CHxYw5McdNifhy3
eECOGn4Wt/h8/N2lgWjCtBxd7v+DWDjsLPEo4SBxW1wna2RzA+yTQazmPi5DUuj1rW/J2XQPFQ/a
7OFWGUP61IuXoezSgIJCZpYXl0sgJYi0HjtxAVDU9bs3HrEjBOdZHBGY/Ql4gtiJnINoeiVseR25
+gfxrEsfkk8/wvgOCaKp5U+gVDaE9lIN3VGs/YG5wzZQ4j7V7d/Fm+9j0fwUrX3hgEVYUL7/f9Gb
stutOTtMDrvoiV+rGZfN8cVtZi7bQZO6SNxmfQP9QMR1K3Y9HH5TzDqQ/HCqxeAdRzgU477uorG6
9K7YB0Gexz11v7DFsp1pzuJVRWc2TEPcAmsNIsxhqkKkRdW+IwCcSeD+zIofNXF+1FjvHxHMWPkV
5VEQs2G8UhO+NQrCEjmoBgzPLYK36qjDk7cGaLraJDDFvShQYkePGG+qCj8IMAmL0g6ZmnFnVwIN
444b06VqY1zrt6iwSwyuWKaX6RX6P7iFlfMnrGoXIDQYHbyScd/CbKTqMeWSZHgqLfqmGWZO6M7u
ULU9Ln2PXpR1GzwMirAYfZFRInLUzsVBYtGG8hTshRtRAA3FYmLwBgVKEPRakOI+FiiJNWN/Kh2c
iAz0viEoE0LvgKHyZhxaGq++G4Km5UTncFhfQAP4Z3x1fDwuNQY7WlbfZHajuEK+HvUcbq2Tf8/a
t4kz029D8AdiZfzmvehF82Pa9VVgLoDD6FEYchSx5BvAuPeNchwO8tDwx9NGF42pb1WW26l1xkMb
5s2u6kDCBah+aCacGuTFXiqgQJk3Q2QBUOmofkjZTUU8Ae1KdBRgst61W6X9IlZj8yWCgCeEdCcG
C7AFzyQP3Qjyh024W7z18xGAWLP87TlBxujkp26WgycxLtEde1YFex3ggJ64FsUFRjwR8mn0oUEZ
mTr1SIewHvbUeZH27CtELOSLsgOFgxdOvbGVv/fmsno0o00saZ9go4Rsl4DPf1aQJ8NkIhH9C4lE
tvWYUrsc7+nJn1Qe8wVvH5RPCVbxCc9Q3eM6gFEeY37tbjDsIFdZTOZrDuc8wXAJw+Kyxji0Y2Dn
+hLda+was3wIzmU6KR5utQvgzwmi5kxbjBDWpXUAsctxSUkEjo4A/QoOll343Jlqg/Vs7Mb1pmxP
k1UyAj4xA6WFFvertQv3gFqULA2gXLvGdVSi1SZhE0bxvEpxqea2RUdD5Q5zCvI+lu281aiR917N
wReRbEYL5HOxreDZAAGgsN9EK1bw5LLCtK325FeIQfwL6m1YdPV+0GIQWmBuB0K238zQVerpnJSQ
EgqSwNIBzBnf79tXIhezYpZlQwUET4d3UHNg1QDTD5XCbHk94Ht1oAM1mEX0g2WnJe89UA1abwYp
B+ofQdL7wv2CQLfs4tqy/KvGjTuhpxqPgGqC/QiJcIyv2PommDMd6hHwbCQlJkuuPi90oE/FVAn3
LGcloKbpqU7EXTAOn4UEmH6STT+STaO1OJTgKGwCgYJh6icEEF/lF6coBxM3U9htHy7R4YcarcdS
DhJTmdZYnw4vfjU1Gyk9/4a6yKuTOl/YvsI5X/3IHzbzSN0eimituVeL5x2M6dkLVHbk2WLif84D
hTphjsgh6Ktii5tfpX1Ew50Hd6OYS7wR0sV2kVcFDFyIhm/cuXAPkYP+oYwAOwoW4gM0cKi+B1ko
ftArts7iL1u4LpHPdnLZpx6pegpqRx4A1AzLNneHFu2Ona6Sm3DXi0CbuFulSZbaE++rIZzHTm6i
ndZdlzWjb4BmgAY2NzbcuKvUe+01ck57AExQZeElpipoqiA29mLqcUkaAK7FaZ2WAJ5itt5GC1rX
1bMs9vHGx8xIoOEV3lPs8FaH0g27hIGOlIUtSzGploAX+owOBhOYeT/7KrGPcUgE/2CUUn2bVlXQ
xaZx39As9Am+lIir0DmWhmQ+jzae5U+AdB1ci/AdDkKvnFbvTWtQoPU3MWBmCdmXG4rLC+S0qrge
4XfoGQA7YQgRrK7Hfxr4H6fjv4s/TkmneZPMtb6Tan4bm8hJVEhkYkGHIiE9Y+q465roZFgpk6K0
VzNPkDiU9p/H13MTDGVMe7rD+V6IQ7szhisniRhqq/wMkHfnLKRKYAPlpiYyfOt2y54p77OWLsRa
xU53dLsw7+RCpjt3ugsQ4J+StHvb+Nu8VVc1gMQmav5ECntieghiyM7LLPfrJKwAOvDV2c2e8OKi
roctHB7AeHIxIAXYyNEtdGj0HkQ9JzAoJka1AaGpSsHNQHXZp8pTbcwrpAYlvLc2X/8+futpprtu
mH8oRNo6g6yMe5pG4Yw7BNc0rXbraDIyOpvZXXaF4x8gl45YqRuazGBFrj09LM36r6b0RSJCpzWF
9MPaNxiPUqQn+2cmYR8vo3mrcGWw9treNPiHbdNrQMxmaxkGeM7Dq8YIJOgZ/vYagXRRoo1dQc7T
FFzYYrecuLu6gm+XEyJE8munFxQ/wQvo8V+0YF+LB+/KllMgKgAZe2/7+O4RsTvVMxx76e1r17sQ
ji5hKQAG2VZ2CYSGTx4u2Qi6WhjIc4envSMhV1s3pAcsAQNsbcb7FK3XVRSnEdTpXKJjbn2HxbNb
hWcc80sJtZUB4omxGUccD1S31imHTaSObjP+ZlBHz6sIXoSHuWRI77mSp77QqV/me+TBCgwTuwPm
dyN46p5QMSFQKhjDIySrtpoW325DbkWZw23SHh6/0cQhudZEH5VvrmPvfHou2RoavYJGCei4AKuq
nlJWOOiEKabClUw50BY/H3YwLoiVte9AuQSoBKCKdv4ORe718URd3d1CVmVd3l/8svrFmAr8tTV1
hvFJs5XGBqwQaMv/QkE5HaLynU/TrpVlRn3wCCcjtorKQ1XYBP1zZvIn64v3VoDaQgn9w53w7s9+
SochVmX39jiqCpaFKShXqR9iqNz88UpycYU6Oq5783lO0SE5f3xnSh//QwFXtRHA1rCKwV/PQKLd
QrISBRdmW0gOJ7DrU53bDANFJGfeL0mOkUFDkSO8MenyL3zFpwaqXA55I7zYGwpqjAWADLM+7wfE
qtRTXiIQASjBNVfT0+N7KDacwYrCNL6+olO69RT3DuphVQR/0zHAMANcjp8Fch46lKlLQQq2QSKN
OQrQTaqIJGIcnwkPc5RN47qzCmLPLrUHXPeN605bR5srknkyTGjuIwCrgN5QoJNd1P7ABhyfDxQz
bqSXDJG6dGXzD3PLu1ObxI9sWkj1/XCSJItC2AXGWUz73s3/tFqeme0Pyv3SRN78wWQVpVm1fvt8
3rctx3PEsiuI4EPwQeCCw7WzpU6Y5QwdW9h3z1HYZNCqg/0b7NJFUCePp/C4H+Vs07XwMKCsnK9B
rbtufujY5chXbfM7mfqV9M3V5A+HWKfN0LL+/f9XgNTe1oPhJaMG3Z44DHO1K5fwE8HriI20n1AY
NA7E4KLV0sRa1nEYVr/gUHXHwLFyt0qWWd98gItnTuVIll/iFmI6AJVp+rjTJRhMue/VeOvAxjDM
WQ7U5uYDTAIfHAGEGCcCX4YRcHsgAb4dhwaEDFAvt76W6xHFT3SlU9+8hVawfdgt5d8cjNc0GCfn
5k4II5RjLBWbqZgTg9gFek6ECL1EN9+jChg22LwOA3tgpY59pwJ9UiWqq6n1gnqwK5JqxoRG9lCB
WtDux0VU5SuUMCgeiotS1GcDO6+5Lc4gc65bNYbefhwKlXTWCzGhGgc0vEO5m12F9ZqiCMAik+B0
oOn7XBw2JM66TvvF5HITheW4D8uin9EOme+g42NG6VCuWdvk4l7k04sKMXk3ouImDjwCxO7hJBUA
yd8UI3jeS+0ftNeyvVyr99ZxMQnL1/atAKoKV0DkY5m/h0P3Slsspqqp2rpwCY0X37kV0lRxWMs+
7qO5ShpT+ZlTtCCIRILGLNQi5mWPaTuIMlmNn3iCD+1VzwXdaO31u8iuXuJ6oGCLwP3bSyj9eBOA
DwTyYK9Wj+D62eoWqZUCWIWKmTC2OWsVvkjPOZkA5N4QHgNABDDqHJzYwzeMrWyPo0f+6mCdgSU2
JLMtaZFkK/U89WOxNRMKbzChR/bDUP2lYa2fmDfoz8HIKAEj9EH3hWZdPY7/gCR/5VRdjG4eUBLm
vnTx3zmnX9GDH4OlZiDYXTfsoNOCrsvtP2bYHIEvHr7gfvIjRvflwS+Dm13mzFENnsJ8oNW8C/m0
Dwh9C7kwsQJf9jj6QK75aFTCIaM2yuBZsKbOFoPStY1Yh6A11SmdkZTLHn+UNv1vTUeOxLXqXa+C
/C548IHpHegKY/0Y5xFv31TtuisQgmLG1m/PmYDzeks1436Bc4o2uTw2M3KccrGNb5k4WDBF4s44
yJ4rwJ0e2HSyWqoSt7b4pdG8icUHx8B6LdZ6Fvrqs/qK5hkeyVR8Qw25TgwmMpsBHKkYzL5oAx77
02it3GqB6akzthG2kEP0WYu+dzyokcDBwOHcP62L+4zRWR9DlulLuJAEeAjVotcJtmXgHUhRfoLA
/eQ27KfQqsPygpMEUCMBdoSec11WYPjFdFtU/1MW7h8QtJ5VrQlGbGhJ8Mqw1I86SNXN4Ufh9Zeq
XOpE+xEOQIF+t6jZOUGygyQU1uiwWgG4zDFuY31jwLJofh5OosuAdANOXnXiOerxopo+HDRk/HHr
O95cpny6oXB9kRj3grw6fjTQGQD7fb1BuP4SDeITqtEV2LHhh/PYOFtRO7hyOTjtegaDeorLangB
N7cC2PXw36XgMAolCixVW/7hqlkd5AIYogkZ8Mj6UC/lkappuxT9Hns596pfnwKisFU8Dz7Ydoqd
xsj5C0XAIc5HL4K0FpjtNQDClD/qJe3lQD1tNhSLu7E+hmhFHuHcDKBZqL3iWDtqm/UW8HIN47lu
QJCah9XegUQXH064FOdOVJcZQbL1KhGHkdFoXtsE8fNYucWlxWgYa2oswB6AOAerfuf1uh9BSoi7
pv4TeHKnIjxJWSGMsJl++MsyYRsgxHyNr++5APum9Xmwpegv44fW/xxKLwZ0u3cdrOj45MB8LwT6
12WuVvvcLqdxkFnnhye3qHYrBX17HcWpDsRdOewHnL5dHRpIL3I74HJxBHHyhoh+ViF4GKhuxqjZ
jyPBIrP/VIyz3cKxbsKtAWgwDSCP9nmdaY4BHwgpmPgUUeoKfsNa1yse6ZdbIuB33Zo2DfiCvdl0
gY+dAAf0kdnDw3pMJM10sITxFJSqfPMQkxb58raC0BBbgtrdSteAQBLcRcgpelgPazilAoQ02b+N
ID+wcL2A9PLWFKJE/EX9PQLcDF3gEEoCtgDp75ez8bBgH0Qq50gG0GVmvGiPvT8mdg8taL1Gmam9
H5ZTsHtnlLNzjaJ0/mxt+x617SU0FPUBrd+qbv2KNEYWmGmMMYeMUGf1LbA1rhcWCltFUQbzBG6s
QOXuQ8+zHnNLtXxPSOyIOEgg/knCC8KHTFC0PDU9xcrAqRnfHxuMKNG3tvmrK/8CpmMS4uNbgCzz
irOx27JDmWpQgSzRCSWcgLc8RL0SELLTx59+6JYETMIQPk9KqJlDKdoHhxv/qOUE7KUXCciWYCgB
e52wQ4BgM0TDVjB5Es28JQbE3mVOC72AHiFBuUMJi30pz3WeqA8kMnwRyyWvJII8viaYYMfHl8er
kuZk2IzLB6zha9di1IvrPAX3Gn4eq6sA/0D3HM9m9dR2he5zHbxV/ryHHyGoBeJ3HN7xK4eo/p1K
beeHFRikvmY9/ghbp0MTXkwV4q4PCb4FVXkSPiRgyuGQQy3CD3x01cuTNWj3iy/8m+ujdndGTDgw
a/E4ipcLgxN21FYbLsuzBywdxLgfDKeBAjn2uUIRZhIwasOrAr/ipRsZc9EWYQaPEeOnNsHdYN1F
4skMGvg7RkIOy+PJKTLsHyHOwbMRo5YSQ2P3p6z/AV36eFhtVzOwpwh7xhpz5BGoitUeuMEDppSN
wjx13Q5q66jqEqwLSNcoftcmx/J+/WVp8xsY90SRJfGBoDJvHjuqj53lMfho6Ns65MhzQ5J3xXae
myPg5fjxFmD/5o5MvmMjZl0F1fFgog7Ro4l1oJNwnZ8mQbeVJSCRjEDjuwx3g/pNBqps2gYgi2P6
WCt5BWfrPPnsTvGDAMvY2tlh7nvCLmAacXpzFcmEnHayqrcrxwQXDn3Eq26+K+/czsAksfWOjI88
taZtaADmdVZsc1J3qSQkVb65Mb9+xyrAPhiGEx4E+PAPz3BUVD2WP/gC6y1kjzGt6C404C0vH/CZ
AJIKMgZFwwY8CQsBbDniwBem7qKeN/McpavT3YJ6Z6Lx63GJiFNuKuDFwgNGO3yUD4unwsVC0/T3
IedCFfT2VorRnn7BMUowXHJ6opWTckhTWj48wSbwIWncNf/vdwrALRFGwgDXENrHp3J8o154m8bh
wiaFrRb/RJl7nMH9Bu29/f/Vc/zwJ3L0y+MG1BaqWsxOWNnpvjqEIBd2Bg9FstoldzXilVvuoDnu
OJRVfARmrPdnuoMbwdQv376crlVgsnp5ryMUIDO093HRQLFFF4WZ2rnB69ZMyJNOpKExVGTQ8mQE
mxztevVRYbiDTiv89mhikhrwom3Hjd8X8QpFOujsbMNSY6OjBU9v2duuyVqof/YBVi27pEA32eRn
NV9WEGGKx6Yi2sDHRcLS5b3yyj0+9DCDN1hV/FWM/3H2XcuRI1mWvzJWz4seaDE23Q+QgQiEDgbF
C4xkMqG1xtfvQUztLtM7EFijVVu1ZTEJB1xcv+Lcc4YVvA6Vrl21QtcqQDvrTKQ3bc/vJZHqNV6u
LlP2D/z1WPqQFQ6R7+pU26jRUK2SBi4Cy0C23EE66r1uRyfB6yLBD5fWtSuQJPL+aKTVBJwaLu4U
Wtc0c7kduImgtRSiFwlHPuGPdB/plJeYMowUxPRuV5OMNCyFokmLToAEcCIFfQFoFIfxaoL+N0BB
SDrRahcB2AdkCNzlVYFU3lCY0y+FdWS1srLJBs6IenaLT8jhd2HhmnKwOqzTVFoClOPA1Dhyyi9X
aREdVOha6OzJ2QhCZEIZpEAguQIEnSYMrQl6JA2Nhi9ul5sFm6xrKrImg077b4XHoyfk17ROsIzb
aU0gTatJSI2LfYBYmNOxcyfzMS2xkPWrYHxnkFmfxpVERCTTr/AQmegF16j83lRwp/SFOVkUzDDg
hXqEjvgM6nZpEjlBURv5ANW+9OrDzHagQ5zMdpAEO+AWn/C5UkWjIgyi3ZLV+iDYew1jwkYkCQCf
6JAVcEEAjYdCqPAiKy7wXQnilgxQmE6rZMX2FElTCskcIYPE9rIZlpIO0BMiMk4HDMjG1zTAhWnT
dRmO4ZPQofNASWACwAOuihm3jZEeRzS16iXxPNnXHHyiTVj8KkZmU0qAU6EU6Z5oH/X/bBdiY8GG
IllhlQNabqtrlLr7KIRQdNPr08RnqAMpSWZMLxDxuY4tzzaMBsso4P/G8kVMxxOXB3aIiir+67Tc
uHyZFKBxnJwSyMTJjo2goBr8DqkYTkVb1AZ/E+0HSNdkGojRt5nEnngEiXXYIqGVOiNmbsQm9+NP
IABRXohV+AhxtgZVgolXaOJSRwoRIWNJI/u0kTm4isoBcntAexRYMnGvAFOq5am77nKlh+8NwuAE
ZUMVLUUcEr4lEkBp/B7E3TtUKZ7kSvkN2weMJsVHWjjWQP+XKE0oLiRKRRxm3gVPVyOi+MS4MrKB
gpW1oQ+GnAo5u2n/RNJ7w7ovLC1eihqNPdMEonKjx25Lr1IU0uLpgb6PEBdh1qWc6HYpVzny3Lhj
Y6RXRkRxAh/X2lgMOGQT+m6ywNPPoZb6RLfpV+l26Scd0wcp61Hh4d8SqUScUJ5bZursa09ZN+zB
cnPIePZTbJm1SFXYFRxUeai02cRNh7ap/te0TVC//R0J4zvIczG3vvzRpvSxTXnk7gTktqXsDP7P
zGTGFLJEHCKmUKGO025EIfdYJ4HTJulrFI6vAV/CM8j3HjKsSCqYmETbozpDSBRb6phXsWB36MJx
SiU800K0lcT6QqH0zaMuAgAZdYmyFu3heXBkXGXY5FA5NNHeu67z4sULuWsXsW8ez52EGI5AICgW
zYKpNeEZX2f5DiZHKY5uWxySjt+NYuVIcA0QT4DzumAxSHujaQ6l2ogSdNrISQUPPx4QtrLJr7Rx
3wCmcxCuhED/JhL45IQJMYpqbRQjMJrOfZ2JvcqhP6AHKc4IlHOOxAAEm9gjwHkAoClfyHxAfgcJ
bR8VR7R8KMhFJvw7QweVWmYD8jp5vQMYi1M9PnuDab+wkGUwsBwvlTQUqDGwLxXLPcGBP4iCcOrk
7MPLBnAVxamZjJKBTzbAlYrua+kS+txeRHdNJQdGK8O97di3ghZgYWDNcIMil5vHv0p0PgH8U3E6
w0L9rKuRBoJowtjHv1saQI2icpUNmHimF4zRRSKi1zoN6hFtvyjVCJXcGQyChr4ODUoqKifu0/cc
kxFV9SlDdx9UNF0NOM3DdIIlEWWbri20uOCeO3gMeYSwZjJEkwFG0U51E5ycTugyjeOpTy5HYFSi
7BgV8XsOQEHZ1W+B0GdakFRvvRB8ILOT4uYWUIBo0AwjfKYpQCm1jCaykmesSnSfFKm8ovJvZjwq
2zSsqtCnL1lXgOqkolRmyNZZqRxh4tGUVsHeUsqpHsMtnLOrmLvvaK3gVIka17LcAogsnJFb2fRx
/FIBFQRM94qrpQ0oQ/DqeBUXeXN6CNYy/dqgbuVfI18xXTp6ymLguQAVDTXwwqA3M7YDekTX2wgH
I2f9E8PBSIHs7AzgfqqNNfAHfAjDNraRQdfpS12zqBWG5yEev+SgNcVwHFaU33Ym2uEA1gG6sFBH
OS+gvIcbPvQR6lKV7No1+hpwvhoJ1AzeXqQz2hrR8m7W1RjrLrR3NKH1Ag0w5gQF/uYEYsDogEQG
UNEt4o/QS7uVggzPCq3PwUmKA0DBii8WLTwqgGTtM355Wwii94srpWRdAf6AMvY4mn0BKJqY03uR
TxoncgcAxwcOuDFPaFW2Sxs1lhHkKiEToa0dXatMFgUWHYpfPVebrVB8FLl8YoLeLkLh5PqNYIVI
6qK9pUoClQ1hfT1RRIdNH4vgdQcFoFzItJnUHqUJQhv8RpusAnCwm27/lyg2aO52eZT0FDbTvNz6
zMcOuSKxVL2CcsbEP6Lv2+rjyM4L1AKTHcuXXz8iTiH1pNA5NrVlBOBmCRJ5jeoMwhRW6RY4TWaI
U0hFqZiuExErjqeDkH3iyKFxeXItnPWOjj4ef8F9fjmalJPyAshItSGwoWh5WzEiyu2suMtxnifa
n4ny5/EwMyQ58vSJ30hy0LLLoXjWg6i9ZzTUR7Z0Ei/ws8w9muDfkRioqmTc9AXI3KAXz2NBXlNJ
+s9efBr124vXfJVJWQxW5BiIC1UGZSszuD9jJSK1pLKRBgNTCPYAqq4uFSvvM6Aff0YpJROkO8mI
6lTRJLwhQ9/Yinq/VsWaWaLautH13WHEkQm6nREgvTBoceiipEQ1SCnZHB5mK4EKwx+EIjXQdZI+
U3zCtkCxsoh3u3rsEr0RO3CJg8k6Yc0uB0Lhh8tEMPQULR9k1QByE0AIAMzLc9YIAHBYIN6ettKd
ryV1pxguG3xXiqD1W5RJjeyXO5yDju0dFoDF0Hy802ZOOyk/VTdFiCwaeEkT+Zwi+kAyFa0B9IWj
ro8HuM9fR0uTCfi2lYchRNrOH0FSyE81nFfEL8gDePkH7f+aTnuMtMPjkabDcW++iNNepAh6oOgK
GlHP/ci75JUp5SVCzBniMIk47k0qgVzax7MRxHXZaUTmWAQIGjQiaDXJ9aoTF07Q3KITJz8A/4wQ
An5hoF30jZdrVShyG0LtC6o4c3NEcG5xCj1wDQXJI39S8VZisOm0zc/Y6miJOP0g2kHPWpXiTpwc
u2mO/A7dgz9bXeLsDyPDoG186gKRqA9AW2ud8WL+RxSOtEQcZMD1+oQToPNSQd5FB6lw+Vzlqfgj
Dmua1JlCg6vENGCJhCPN+DsGvcfgos0XrMTMipI6U37ONR2qZ9gwbreZdCoQmx4fT/nMpheJo9v0
I+0GIoQSGOjJ+3yJ6p2oI9HQoVGwEEDIgBafxyPN+AMicXTlOityioE8Ai7oZBuWQYYCfgtgKWJG
dD5KKUp9Q3p4PNiMyRPJsywwIlQffNDygQYS0jrMa1dQNk8zgTZFco8HmVsW4hwDhzF1seaCEXNS
oUmA4DeQG1s4CzNGgpSdaj00KY0QOgalpXKlwACXeuPWVwT7Z+9OnOOkD9AkKEEsMws6jQraPY9O
i8ePnntz4hS34li4kow3l5nApIGKQ//eiQqrnzl8InGOyzxDM/Skdg7y2l4DZ5Rn+3HG6o9ffmZN
SbEpeWCgU+pCKD1EGtuYEkFMMYrm44fPHAFSakoQFBENfiC6j7smy5EYdwV3XdKAsKhcngKfj1a1
CHhJkem9//me//zs/8v7yg7/czdW//pv/Pkzy4H29/ya+OO/LlmC//339Dv/9+/8+Rv/sr6y3Xvy
VZF/6Y/fwXP/Hld/r9//+IMB2a8aSvJf5XD6qgAyuT0fbzj9zf/fH/7H1+0plyH/+udfn1mT1tPT
vCBL//r7R/avf/7FcpjW//z+/L9/OH3AP/+6vAfd+7//wtd7Vf/zL4Co/kHTQDhJHLgK0JyGvdt9
3X7CCP9QoI+t8BwG4Ggeg6TgVfYxoPgPKKYp0vQPB7KuyTWtsub2I/ofgozVQ8EBWEBOAJXm/3mx
P5bm/y3Vf6QNWjeCtK7wNtMJIb0bmZF48uR4jEzRUB53cofZ9458SFbsIWJVcVM/UT/Yg9MYxPHh
Pew3SHYzjngEbcVVRelxgU70xkl95/W5yT385gYiMYW+sBGP5hzp5DrtM5rDTPrD+71kcJkbnfO9
IaZr7NsQXSdI9chWtCMjTX+Uc7S1ulCgsjKvTXXka3JPDxpFWaNjAc3mPm4WWCJUgTO3WsW1l+pl
I5UAkcQAdgJ7Amqx0UEPMZgKuAIYMBTkUT/1oTALKhqjDRhUM6nWN6s8EtW8ilLNQ6sA9BryGMkG
X0HWFZnuOgoaLYypqe9QaKywyyRQLnGBwQCAZQYRwx3lwHWfo9ZlbT9EGwoS4yMQwRGQ9+j4UDvU
ksXxCDbJ0BxLJIWpoAcorwhj8F7EEfRO0FFO0y6/orIS4BXwz1kKSMbUpAMjpJKhdkyD7Q+UlR3q
kn6d2J2Lkp+cteU2yVAsYtlqeIr7LtqAEQUwuwQdQ0FfZi9+DsAOXrNH9aKpvpouqMCRwCcgQAB1
mCCjzQPIj5QDxVJaAc3dswbYE9B3Abojg89lYCFEYO7QqJYYuQfL5mc5OphB1GhJNNj3hhIOF+UF
3YYvfXrDR4oMUgIP+d4sR34fKW9jBE+IVvIR1De41t2BHTFeSUCE2RKk6426z/tViNzgBcKgoAlB
zQ3wGT5X65py13XSQaslDKUFL+6eN4TDMVmY79ur4TMJwHvsYH4brMBsA2yshRLNkn9772acHk+4
QHUT90iK4/GslGte+QXiRk0JhwWP4V4UNj19GvXb2QDevgURTwHrwTroqAIcaV+CCD3KX2MOgDRp
k9ZLzsk992oaivB8FDcVfEiacU7CdZ0G8BCrDbVXbvF91Cpr+XrhNp5bDyKUUZD1FhRKGVEsLtlN
UH+EHUoj6C2csMbCCAbbHOXUqlcWpnBugQivqAMUXlaianRisTJz9BalQO/GL9/uob/N/R/mfTKx
94wXYd6RNxz9ivVGp0IjZoN2S4lfySBI5MXfXnFpCxv2IOwvj0eb+xTCzgNNmVHoehnQB5ZrnPJW
eZ2hdEve48xNRUoCMXCvGQA5BodTUdfe7FuTcgYt1IVdtAWa0KxUONo24FJaZ9CGpwKPY/bartCh
xnYszHOigs3YOJeavFvHBqs2m6X7bea7STEhmW7SBh1yA7jDAtAe7MBZpLncktDVzMYn5YTQV49+
fSHEhqw+oU8DBgBObfqXzO/Pj5ftbv4LR4vUCKpAlVtXTT46suWtUKVXQUKpKbBC3NozlyaJndmK
LGErWsCPfGgOjI5ouVZzTe3SqbRMy1fuWXlKV+1aNnPNNfwt7iJ7Mbc3NyphNtDumlcpLnCnDxqV
oV4HwHorEFXvkOnWaAp8bZ6sS+xCHDLnTrGE9RAleJRum40OaBl5swLrooV+MgWQQ2CwAbsTN+C5
Qz9slXtQyJ0ocdG8aUlx3p0eL+bcXiTMiQeEcgnfEi/AgpfAZcHXKjlJz1uPHz9N2x17whL2xO2S
oKzifnS6Dt19LkTkqQU7eBN0uvdownpEON95pRSs42Ul/4vry8DIGa7U66mPERwYrRnwVW21Ndys
MuxZ4OE5Zg2ayMZGdSnTAOAHEUGBhiamSsDENUaB6XNdBCxD1RphNrIqSvk1SIDARuYjh4c+jZ5u
HReASm7hI2amhxQ2GhNqgn1jesSc1eUejKxoF3g883dlxXBKSTkjMJY2KV+WozOsu51ioqhhUBql
lavaYIzf1C987XpJjfO2nncWgyG8EsDq47oZcW/IVrAR0HC8RdfGKtoA8J0eGAw5vsuftNM/ic/1
FhxgTrV6/Jkz1+/t6795FFUvg1HTx8CZr1jh4Kllcb5RnrQKqlH7lF+IHGasKkNYo6BEJUQqMJuj
lILgR+5rXURLqZ2Heb8GLnHQH3/PzHlkCPsDg0C7KSicHbkV9Z5NftdutUPj/IL3OPd4wt4AgsAL
oOYdnK5xOh+qztSOBwHz43fn2Pun/XZhfFsMpWuz2EvlwUmM4g0c9a+fld3pNtD0VzNZo5psAnWg
glptlaoHWi01Vv9ktNoCIfxH9BFq0q/HLzIX5t3M7bcXEUG+p9CuBGwz+9qFl1Z8CwVA/OsNy4CR
NzmCOart+IXPnptTwhCl4D8sRz4cnIGm9bRpP2Q0I1dDspBZnfsYUgKp8GguRDcp3AWThkDFe2O2
RqKzz1BkWPCV5mwpqYPEIhE8Jq04OGjmM2oHnAnbwkKjSboJ9XQFFoOX4hCuUiPXQKRkJVdBB5LD
ZA6Pl2tmAklhJCQ06DQeYAUDT74MCYI/mdYDMH/+7PFESCOIIwjNZGFw4jxGm3ICp6vN2FcKTPQL
O2Bu45PqSKmUKhQ3DVGavS4boQbMq46+VF1SR73WWx0EDhqlunqtJppnxyqYKHQrssEwq+VruDFq
rcU/u3JpwoK0TCUMMZOODl8ztN4lEroSwXZo/GwyCQPipXGMSxabUa5PSbcfJnbscEmeeCY8pCe7
8v3YAp2aABXDOIzcaZK0T7LfPTqJ6ubAVh8ikHbxsPAZN7t958KiCcck4Vow/soYCm3o+qh7K8kM
4MVya/Cm7CM9XYMad8Gk35y5e2MRBoJvFDlMG4wV7GqbXws6QOSOvE5wG1NacgFtgAX6lTWEG2zv
gu7bjaIvVfDvzyhyhn/OaIv+tTFtMbS4FpxxgyvFCFfjVlo4WjP+K3jL/nx+ULh+2xZ4vsKo9aU/
S6v2mfoCLTezjShETj/ZdCKpl5QhkcT3LEbJg6cbZLXbtPS4cHjvexAiKY8ktmzf+okHP5K9BOFH
1b5zshkDnYSWT3Tanh5/wtxCTLbv29aOXNBZRNMncAVAf4EFHmV0Lm4SsKu01WZCK3Ups/BFc2MR
FoAVWTAUMBhr5L6CBqg9h2IVrXH3Umi1wyqjlhQzZ5eftAaRKEU972L5lXe6+kLzloFSK5jyDq6w
TZQPJoHxA6chGikXvu2uoJcMH5/9cyIDquDAkIKPK/pVwtl5vHWZI7jyQqCM21xDdAQPHxIIiRbH
u8E7yXB9OZupbVpYFWG39BrT2f33M41Uwp+vgcxe3LHTmeb27hPo19+Z1fCagf5utyTqNLeKhNVg
O7oRWejpOfKR0S+9yu9dNTZk7fF+nAmvRRK9JZUUaF8nyxDaPMQinGwDmJjZ2pxebQP0BZs1+nA1
WCUbBMhGjBLZx+ORb8m+O1NHIrvcUupYJcLIwKB6u+DKmcUJ2IU1WH9XuV7ao5m8xwdmA9LWK7UV
D5kVPAHvfVXWYE3ZAZild6a3lazCzs5L03Hzr++9FBHA1KkyKGOMl1LOUE8EXLjZgQ8Zupyq+ELr
mQ3jvG8WYpYZjw5SiX9uHpYGWDGbrCb6csB+JmrKKb9yic4Y4TZYunVm7JpMWBwZvfJigl48B1SZ
RrJWTNbILKgKmakuW6Mu6hAcOg12veH1wqk1sGNa9EY4DNZbbORPj9d69ktJU+SVYlt2eAnOjFa0
8SVZaDSzKHvpbr0FmPfWjbBAHUv/betqE1Sv+C50N+nyJdByldYZDUSwOmX+8hfchmk33BuNMD6M
0vcedFwYp0vOeY/umfOAZvbKhUqzvTBj9wNNkQSX+VQELPnkA3nX7L07jXb3u3eklXimP7MLZYFy
+dqc46/Ho91Sdvc+iDAynlsNcsljNHS0WeL6cho19J6pJx7/QmHJ3EeauPc0WQXdsF4ZV5Dia/LP
JpMEloUKK49KibEjFbgvDcfdWHIYbuWKO9/1b3iyoQplcdp3tYluWd4aTRnBJq0CHG0nRnKK9UpD
66ohasKKMxm1NEKciwN0v95ZPTNdld4L236DjHCvgjBz4Uzeyoz3XouwMqBoHaGPhddqddpIzd5p
rq3aroGGdnI7WKExzuCtJlYjo7pCCEvtf2eOu2/MxAEK31qxamKzumSxJiJ3A/yhtmdKCxuPnfbw
vXcjjNIYR4BaT14DOj5XrdMYjTWuciOy0PFquLqyLXfBgX8ptXjrW6IFDjTz8Sac2fEkqC2PA18O
wWXlSAm9YvIAQHh0E2QR0L7Ky+Mhbgm1ex9H2CEuQTkI6hagQdAEM94XFmN2RmQ0T57xjESE1Vu8
SZvMutosHa2ZmFCUCMtE+eB9iGgMCbI+G73v1pXBxDZGq7MaKC8030yMUf2CCsux0sHNo+YWcPz6
U2/kFrS1bV89L3z8zE1AAuJy5DjRjoY3YfZIxBqixWv5vtAYvVdZG2ovWmdLx+KQb8MFbO/cgIRz
5LJZRfuTVUFGEGTZp6bOtDQHldNHgubsslkqJ87d2iRgjuZyt+2nZc3Uzkh20TrTbOFosHpsnJcO
xtwdRuLmoP8O0RrgwpxI2WXSjklNNyy1pLWjQVQr/hxIpwh0mz9bLBJIJ7VeHDBQZnPGT+plvAiZ
WrNq+Ss08/cWRap9DqkXEPvY3Lmz+Y/i+YfDEpYJrFToCJv2SKknp+H3qOc4+/5kERmt0BtY/xC5
H08vF7aIcN/akFA7oQfRgSdJjEMJJ7kEYfGh6PyFOZx79vTfv8Va4ximAZhhMIWgL2RBJtlRTx2z
lKSYezphSiCB5UrQuMIFDdgL08PDSL5KNDkvLMR0Ru5YKhJUB1aiSCpbTAzItxNRZbfeKTejLX+m
X0qc2evjYWaCC3G6BL5NUQ++i0yMRRycIUZ/ZVkhLVuzLxNwHhphHrq5IU8eIkbN+3BhyDlfQySt
AsjmgfjHmMUV3DrBrtm512Ib7iM4bnpzKVeVM64hI6cGv6sVuwKhselZjV4/+XBMH3/2rSxwb3YJ
f4cLoGZHNdga3W9I3GwR+XAv4SFMVTBQlWr+G8rWp3LnH8XT4wFn7jYSq6eAjFAMFIzHiue42tUo
JLu/ApAwPn78TGpJJOF6PgDhYyBjt+zbc3aqp7msnqAVpyf2+FtZe+fUarGJNpkRgaQcIVaxz5+y
1ePRZ06CQNiMks0K6KvwcLKS1zSWQbTjm/GSdzgXoArTlH7bokWnFHUPzhrUf9l1bQdGpkEAFHlU
9D5q/vv7O4g0jNGY/KB8wT+7IczubA+BsBxxKnoDutBxLE4QigodfgRHspogSPU27AHKrryKHJ3W
7eln9xliYzKutWtgo2GxW7WgCgKgq1XzAC8ZbMGNeIXITb6WP3JB757FGuvgH5fKAnOTT5ihLBw9
EDPhVVFvM6JLsHARzD2W8FoECJI0EJ5gHEn6AL+8FkmfKbV0ud2wF/fmlzA7npQmVHczbp/Bid0x
NvRaBDW0wVKANuMLBxzhRdjKezDyP4k6uJb1HGmIXQFP2Ki3mUlZ1DpcKIXNhY4CYY9GhfL5osIG
g4zTatpWvgZeQFOwXFXUvzit2vtGYBYLh2WmRCoKhOmhhqCSe1SUHUkNjAA+9Wj6JugSTVE/gCte
Q81ZVXQwUuuYiu3f4No/sLXfET03vNOdKeenG+DbMYqHiqck0I85zRq94fAlIJMWBFq0A51SsFFO
7aaxmA37ii7MbXCgdP5YflYb/y0/ItYIVF80BSDoXup1si33veFuQM/z2HzM2EZ+8h6/vZlIQVa7
CWpcpKhO+B6oqHHlAcOKXq2lNpYZR3RCyn4fAlUQnxt6BhaKYVGZBiETeiNhIzOJq0xXTKt9B43S
Fxo9zAvLzEwH5d58E2YrF32aaboKzvYnz4PZSKc+0IBankG50VjJJ+1qY2dkC6d1LgHLEwYronPZ
H90RAWVf6N3g6UMA8ooRHB/MkS2cLDr5yjMELzVufHq8ajMGgifsTp9yY5ZTGJHroMVYKOssl+0c
lNiPHz8XqfGEAeq7LAG9LuavNFt9MKIVdD+39ar9oAze/gxPU2AUW+yGukAec2HMuW8izBKfdH6Z
gqfC4a3BqHb9htmEZ2/t6+APMGsrBCnoJrV+OBhhdmI/7sZcAgYSzLEXz2OvecNNNOCIKIpz4ac7
ATJRkK7fQXzO8OLxlFShAR2ILcSQT6HE7x+/x9zpI8xRAkgy3wwcvjnfQfWkrV5zGk3ibb90l94/
ByTSmk3qMIIUL8wd9dG211DiFnbIdHbvHDCOMBt9y1IseJ8ROSAtXIA7IDzLylVh1204LKzRjNkg
MbYRpVSe1OPdG1Dt+T7IXjjKiMITU6R6C7ixksRLW2/GXJB427GmxNDNsBuQd95n78W6e/KOkhG/
yy/jtX2LFgzFXHbnloz/ZmxlWqyKBHJm2OLAkzixDdJ9XdZHTcHFI6I+DR8YYmgqvcmf4lWk089L
N9BMqVUkkbgt1YsJ42Po8sDxWgtwEFJf3htEC1f9mv3k3tFe6PLLEL651SMsCFMGPbjTMR66hvYR
Un6j3q/gmSLdMZi5FeivkgbeHmMp0z43HmE9lCYYOnfAeBwSPYp6qdXCWYJjzyUfOMJa8DJY12I0
7Dk1qtTDDmIUarjqAUdVfnhOCTsgjmxLif5kjqidDPRZ2y7hYuY8HhKBG/BZDXEfHKPWzNYgTdwn
a6hB6cAZ7tpNu4HilN7t5VVo+GtoU3UbUBo+tm3c9PJ3bASJsBXaCgKNkIt0sCAv6IOgVWDSRtcC
6ygjrMZ8BZrOqci1otBBkJ9S5BvR6/TqdSApNIYNZ1SFXtSoRw3gEJU0KL3vucPjd5sLQUl8rtRB
UtJFC6lT5BrkuzTZRkQIJpyTsks3ypHV221rgUBjCaA+5+fe4vFvR78o81KGkA2Cmiso2t5AoxSg
vCdtR8s9T4JUdoyAZVdbwWtiLnzj3PwTbskArzNipiELwz1Gq2m1A2Ar+m33Q3t2QzJ9/6iIBbc8
ixFiG/ny7ggdkTX33K8aPXJKo17lq0EvNWEdv6cIEGlLuvw0H0hidiWI63Ug00aGhgNr4CWzQCuZ
Cmq+6cO1v/EXwpPJn7q3hQmrkiaekkAWHOEvmGvaqXshXki9zeR+SEyun7Mj7waICCiZAgsiOEnK
yGi7iwuR2rIGt34Kvt/28sOtQNgX3nO9YZisY2EgN6F6VmiyNpBllnx6PMKM83ZzJL/thBG9PyCX
T1EnZzsjZSC3nBWg3F4CNc4dHxJHGxdoggLPEY6PMVZG+wJG+HV0qu3UjOzx6F/dc72rAjV/zxZO
z8x9cnuRbx80CC0Sy3Q4xaXFmklVwRBQoP9aSknNxQw3w/Tt+TzVjiAHaqf2uujEPfuodoGSRIfp
UX89XpKZvUuCZWMqontehvkdOvk58jMjiNvj40fPeH8kPpZuI54GAQ8SaoLa/Y7P7dqNtXbhZMzZ
5ltQ921qoIs1+ODJoZ1x3+/d99YGTjw+iE/dyVt3ncpA0EJlwb47auLH4++ZOYwkZNYVvR4C6Bix
bdAlp0K0FBqkdh1o2aFZSHrOHRDChQhlJvapHFNWGf1HvPGX7ve555In24+jJqvw3IADuz94oZXo
mesX1nluKUjUa04ruZJDacKBtkiySy/yES15rqMcW811mDVlpUaypy7uAsRs7lSQENihh84DBa0T
9KXtAxYqOfxLH6P3jYGkZHTMRejU/ZJBB84PC9i5mZ1Mol4ZFgoLAmQMJ2jEE3+AjN5yjDkt7Z3L
gyaSECDnY5Pexcd4u+EKadErWCBX3KCN79E+tx7v3DnDSBOXfFwqTCikMeP4Nm8UT9JGeuntaM3m
4ABH7g4Syf6m2MfdSoZXmS+4djPGkUS3Sl44NjSNWavtKY/zxFjxqvkABeTjj5pbFCJ2GFzoONEd
3AoJ2lNg69NA781/NNLC42cMIwlwlSiuggboAK8FPIxo0VUjYSGcnyuFkoDWTBiLIupwa0jUlvkQ
tiAGBBs8iAcglqtWpmwqDhBMPzMpNHH0hzqVWhryD84UWgGUsno8+/ctikCiVRW36GSFAsVugYbg
ergOVKwGyVKa5xYz/fupEEiwapa0JYQXJNwd6xzFdzAGroN1fYHs5AaAgLVwTPV8XwGJkqkAEgKW
LZqB7gOeAsjsVd6Aa0GV7MX6xv0EjECCWpG/lzu0YyDJABRKatJr1oqQ4nIv+aZxkPXWBgM6N2t/
J666FbSG9EBXdB64C+H1Z7NNGAm341uIXSE8o0BTCoU/NRbfoDi0kKa5f1AFhbAOeQc964LKkNhQ
OYfaBTa04w/u6WevPp2vb/e02MSx0Bd4eOEdBTZShTrQOWZpo9w3AoJCGgEKrMgQFIJHWX4CO6EW
5UXmV91oK/EPNzr75/t3UGeCNhnWngsSNROdOn6GCsGCkZmbeeK+j4Z2zMQUD5co2Rik7J0CZqAD
nQAY+3UxKDejwiw4TDONI4JCGIKaklwukzBVoYMWQhNdztlJMhXghcpNZ/ZqfoF7gByTeOh/Q07+
PdhXoVZeq8PjfTCTLRZIFGvv9VLoNR3j9CZ9ba7NzltzO9SPdMHInHBN6dwnVHmt9ETrS+HTjGci
kPhVsVIUcHLj3Ex4HmEDzUETDsImQN2o1qhXelMfa8s1Hn/hTIVXIDkKIdikgEMCppYxr1BFcsRt
fSms8BRshY/ece3M8VeZnZjIoJSWp4U7qBEtHOH7t5VAwlSzUKogAocLHlzoZlDSpq/EC9fV3KMJ
6+AKTJZDTw/Sw+nZ5T7jbGnzz5xdmbAMedG4UlVhQ7gdZPbUQdHq5uSFKjoDFxZkxm6TxIVJ7oHe
oxSwIDr/NNrsEw3aecs9cM+TX4rEDeCtA6Cn/CrE/l9D4lILrTfIUH0shaQzB5ykN4RALlgr64x3
/DHVWiji5jGU6GEG2RSaIQLnyOOCnZ37VsKUJK6AfkEB31pASkgdssauq8is884sEmg3Pp7Rub1A
2JCGLmoB6qfAV9VPNZ+pVf/5+MEzPr1AIkzFHBoiTBAwDn31L9yqRnaoN6pWjbe40xcOycxikEjT
rBIbyBDVSKyLUa5DY12P2mI7Vt0ZjO2n0q01sUV3x8IXsXcde4GkMWxSWfDrKe0lpspRCEQtb6A8
rvRfdBntYt9joawF0S8vKvfMMFgFFZhJryxY2/uxqiARDkMMOUAB+tCYTq08i+uvdp2uIfKwEE/M
bAMSBtqxOSXWVIm0Wv9MUS+pf348ZzNOpURYhIyDElnnTZnCHDIuv5RsUMXw8vjZM+l5gQR5jiLE
CVIegVYX2oKrJ0/tGkrGBhIIIIxbmPaZkrJA4jebPg4pqUWGqzVbU1IjNbehu22Hpmsi8aQc4oXd
NTdTxGmH9g0oWfnof3N2JkuS6tjWfpc7l5lAgGBwJzSO9+HRR+QEi4zIpBEIRC+e/i5P+wdZ/qeH
m9Woqo7VCRyhZmvvtdeH7ysgUK3eOSyx6XTjunulAmVfajW9GqhfTCH89dY37gyQ7GB6jkChWrcb
iCF2yNdGQLK0a/kCieO2f2ljgKFuZFOvtA3ZlyJO04V/llVnyOL5JXBPuNW9yJ27z9GEec6Ee0Ee
L1EWgYXgvfMbAfa1SOFSy1mLIsOCxZQuN4A4xF087osnIMQiN7Rjd2WA5Pep9/y/nCfO+Uz8KyrW
miKfILE+p+18527FIUG64kQegO8I6Kt30jdOhSvz5FK7mU/KMomLSU+KHwwEbIKa5XArD3Nlh7u0
RexKZcK2E/upaNwioIsJrkT6zGwW97O1moBVpwkLbYKuTdAx5NLuE6yMG8uZ/Xt7dS72iqTtlL0U
uFf04RR1D8OhOvzqMXowZ1iPh+xG1HzlVL2UeFYl0NVwCMM9lJa7vtBBNyO3PHiPZ0L9jTe5Nozn
f/7XXJgsClSrg2e4sbXFat5CPuHvSVyju+GWQeMfK5Z/XKgvFZ1mbQKLflbwyI0ZdfH5IWkkDua7
FULRBM9zv92ZGx6nj2VcPPMT2WSerxEde7de8xwj/OsXnP/5X68JIQWq5+fXHCBn7wIVoLfbR7dW
cGvzvXIqXQo4OaxM885EWqVnAHn2R5ffWERXEjb2pXQTfAIBU3AMHll3fvLnK1UB6N7oQl4CHYq7
W4qTK8f2pUxzIUvpMRMbbw+eIOQe/oLbeH5q76vX7yfblZj7UqlpJ0mVCjCY0WTc+SpY7ufDfycx
Raj5n99XtaaV5zX+9Gj+tp3fA5/AXr8xea5sY/bFYrfreiQChr77GmBAZJlG9StTz//dkJw3mL/m
5bhYdqZ7/G2aw2PPPQLZBYgIitxeNEDG//1DrgUG9sUiz7yqV9rAU1QDVOxdDZpVTj4L6zmBNspJ
j2a9bcwnYGk4uqU78Xbjsec//49FZ1/ECTrJ06qZ8NjlcQzJrj7Cb/w+NmLb9qGdjr5/yrWvc7Gy
28whOZ1wK0hHJ67gduq6wz6bbqUar+zBl7JIIjlPTQ8X0EqnUW+D3sytleTDZvasW30IV9bFpcDR
ywtjSVs8Y266MCs/psz1mQPZZXacQHz5r8bpUuIoc7ca+fm8bPjaItDGkRNPbr3BlY9gXUT8wyJK
8NjxBnKWUed9EVR6MvvWUX/ltL0UL0o1kt47b97ow4ubPTzAd+wImvBqjiBKwK35+xG6sv9dKhaJ
55h95eIx42r4sKDzPUuK6f5WHeRaYHupWEwK2BQb52uRqf3slD7qoLwTWyfkb9XH+Gq+cYAhwyxI
D0ZQgpjb+gIse/9mTeHaLLvYBHKjKWE6g8cLkMMMtc3HwwIJunIfmuJGuv/KHffS9LWE0eaU5ec3
RI+oOuKUDVzUKm9cO64Ukuw/avy/NstuSf/fzQ8AvwzA1Be5ch9hbRkB/A6I1rYP+BNsC9DZdSv/
eu06cKlOHJYMPK4Ekbk5hXAIzdcGbBGANAJ/xZ+R9zfXQBk6cJOKxYmctzW9/n4yXhFF2ZfyRVP2
NK+BX97Pn+iCOZs3Q32TBWaUxtZduSJB8YJmbLypdxBPAp4kiGiiW6HAFQG+falsBCDE0wLmECiB
pD9qfM1lZQUJTEsf03US6ncR68NwgBAwhOZePpD7pfUBMjoUO2dVr2EhC8TFr+9H4lp25lL6mGbY
aU2GnWsKZChX426571Ygk8Xd9pbXwNXvfN7Y/pparWEJN7MhtqqO3psE0yoPxj1W40sSAta0U3sA
6CILICOYywbdjeVyZde8FDyaculoAVj33s3N36SHysoFz0w28vP7kbtydrGL4EIjJ5zVAJrsvbsM
LVLd/pY27Vo6/08v61/DJSYY5RUW7j9yb34gfYqV8dp/slVF/WY/ntQhf8YUjfIYdt97s12XeVBu
7Xdzr28M3ZVw+1LuWHQWaMQO1EK0/nJSM1iGW2qFa5fxP1rBv95Nd4vKWhuJ9DFE60MxBk0XJF8g
yXX+sl20n37CIqx7nbbT1rmVHLwW5F9KIGdOaAIkDGLvt+pFQVEOF+VPJ2Qh+FUR3YnVzc62Kzeh
S8nj2DBjUTMK48MDQY++z+MZJ6k8KOxpN+6tV+b1pXJxcPVoAH7D9o5S1bpCh69PhQWu7lipG2f1
tYTapVjRVfAYKgzMwPQDZiQkGgO4IqbBM4hd3y+eaxvwpa8ouEA6GwZF9/wxfQDqs3iaflsv872C
Myxy2urc9GOc9FYeprAsfR3Kwy1z8GsDeHHjEFbRVslZ8jF4x7J479tPrzh9/1pX9oRLUWJnzEW5
WAPdlwaYJxQNIA18vIFKA3b2+ydcCQL+hD9/rR9e8DbVJr5Moe5mK6DzE3xgAQ+WQZscneL++6dc
iWYuxYlEgYM4uNjbRsfxK/00cCsg5WOOzi/Ow++fcWWT+dNx+NebyKWkszwL0qnr+f20+Kq51fVw
5edfihGtCk5ONFEMN7KG/HBcPQHqW6SrVLb9Y1eSKm4qgFe/f48rge2lMrFODD67HrxbR5AEs8Rd
jePHhJPa2+T2uXPuywaC4vtHXRHx25eixKmDUfOSA7WbtA8TvILQeNEMHwRlNfgoePsq2QDG3HrS
L62tuc+pXGVWeiNAvDK3/+zof32vpOcgv+sRBou4jwS2NXE/1XazSmuRRKoyb0y9ayfEpWwxpywH
JBDvSHbJ1vwtn1D53PJAr8pjuzbu6ycp/Mfi+caIXvt6F5tB7sHwS47wNx6CdE3h+jZFDUSl6dkK
BYZD2QfSjrDIbIPJvzHvr0Vcl/LGGuBWIzEY/DmLZTsP5V1qo8sSe5IPE+DIHqsdcoaQ25nty6L7
T4fYN9LvV1bcpcrR5aJfOAMhnDM2Hm180dWcTMmNmPpaHuTP+/41QUjOlehtmBJSXCONkDwYaxki
mfaiNhnEM+RGevjaPLxISWjpElRDIQDsQe9MnSfdF3B2P5Hl1tl0Zfe41DwWIyF8tmEjWQ0fS70B
RSYY7bsBsUqJrqPv592Vl7jUOYpCcZGiKxJ8BAC3f9XyzsgPTfLr+79+7fy+VDXaidPTdC7oXhsN
JLPdvVjw620VDVYeJICpevlwn5D5V6Wnx++fee2Nzv/8r6/vtjCsNzgO9JqxVeJ6gYu+1TPzr+yN
G/P3ytl3KXVcmr6ZBcUj4NjzUK7SjbPuTreuC9d+/8VGUGgJasdZnzv0n0Xq+JZcCy8eb9Enr2lk
6OV1wWFeXXbn1XHvbIt3N0Yy/mBsjFBsx115Vx1wxSRwoam+rN2tON6w/mQD/5ElvNQ6dq6VuoC7
YqLB4zxY0Du38ewCrTh8Ud5PabcOALdWD/szMSIMg47fbQNWmMUDoChgSQ3z8MAXXZ2aM5FDIf1g
gUJS2ON27M15iXUuEzQs8MGpogHI+TGq3QzpA+nNY5CDjdT7jAm0tRlmB+xtIr2xidAUBB+VztSP
i+qrFVjIyNdwRLM6y+AvSuR8AorQnENhAikCPO5smrAQsYrpISk1WXv4U+8wcjR8i2be2ygWGteL
bcYgaRSpD+RE+8suUwWOgUk/kfyD4qBJPRsACggmQonHyxVZpoaCDWXMD5lIYMaTw9eXFVjqsxYe
j/OsG16hirDMqBjrbN3jtxBgzOXwyzALIqJmSXPbB89temVG3T9OSmQPM6lZ6PWgOzfVkh2A7zPC
wTI+ssUZUKMrFqcEnjJx1g58KBlAuvP8gM3G+GnJouJB5Rai9+tMLI/cc2u+a+p0eNAwJB98e0qG
I9C+yFmh/7c+jRCwQW7kWdiVmJyRxpDwKA6GwkgjotUUOGwewsJBGXlUOV3VTgKvdcYqE50ZiIxW
FtAYwVgRgsAodbdeN5tAtpfol/bU7OcS3qFs0Ek018CPTLnlRJ1lN/eOmEw4dlSyqVYpLVDezEhu
mD73SIqcRUvLj2EkiA5kC8A9kTrIOol4XtZA5Vhep3cK7vqr2tU0CwazwgMR1oovl0pjx7ArxkYl
vEhBlA96eVfFVE3FezII69S7Q/NYimoJSMLtXwMyKfdSLmZgna+oRVVZR9aM7JUNJaNB1WfDHc8x
EmmuaKh7Rjf1hN4a6ZTdyipBdC+StgRgZUweqqGdA2+qrQ1+TBHkpVa+N3O9ArV4hPMBr1XEkjRf
NQSKog4Abn9IFjuSFJQtPysSBTauWjbgNcO4lCqo70ptHunSj3cADU33Zt4NJ5UlMFE08i6AxwWO
MFuAED8NCuo8RcuH2e3kS5nY1kbDiRlzpCbRwtIJ8wIOd206D588Ndw7TQQcAwwDTVdVxb3XFETz
oEyU2rWY1SdDuvWxzIEtqgW3DzLvwLhOuVjVYslqP20ElIEEsOjaxuHGrS45zl6mdtY0tn6prH6n
8EECaILGWA02dBWMwDtUYfZGKbdqNH30ygrMRCONm+Q/Jpe+5lW9vJSFoCLoSdegN8Nqc3gWoc3u
UECjHrsDA8pomQa/nTpR+tw0zXXCXLLK2dSfejHLJvCypetXXouuDwN5wLZOn8TAuD866Mc14S2f
6VAtcBOsnY90LMdAcSRzC/042P267SicAEWQKCguRRKw2dArCeyTbyee8jkvlkejSEDyHjwdUeqm
q8qQcZZmazX0QWHPbaAb+WPBrI5YX8INtk/XVmtnsE7tf6PEygLaIznRVYfMYfVqoEYaSEVnjL09
/nLLaUY8bmKptoXn43sEVV4PjV/LHvtLT2JnAte6FfNvadctWC5LE7XavuO8vKfOmf1u6rDInHAa
FXDjyMDJLpC5DljX3wEODz6Vs8AZEPiprdVC4OIsgSWKuzKr92k/7/NsfOGGAzMka3rLB8AeZqLW
YkIeMU8tKNEnhRbztnlriU5wx85BspobP29avy7NI/R03cs48rM5QtqvuyRhr8IlB7PRhq+YEw3w
dV008jQFxAxDPa6ymoOkO/vTPAcu9lDw1g945V1bMtBI2OTnZXpMKH2vZ4oYN2nWYzo8CQJPlwIK
NuEYu1rJHUm77aiwil354ggelk66SjxrjrKJyriiCbJCuZGEA0+iFisxAJhspZCSqNsxblmPee5a
zqmYpyXCCbfDuLC4LNpVTprILL0tGcs1kBoRtCeRO+Snos22NWZM3slIO/bWTmGnt6THVk5HncNq
MKUhnXMWpdmwLlq0F8Iw0G9zA/Brah4aNs1wss0cv+7J7I+8o37SFQIGF4k6NnOCNlJc1QIE15vS
ha7FM+5MwI98ki4x9mI02joB5D3rqhNb1bTIfHabpHF9WJLGnWr/oLNW7ugdtSf6sODJqnKxC0zQ
+a5xhO4dIUTMAI6znOWkYKa++DUTja9n+wXdB3aghu6nXpQ8inFC38fgNOiXz2G17o0WeUI6Aot0
qNeu5e7pUKgAh0iGwjp6RPKybP1hMPTOFj2kMSZBIOTqR9nVrZ9NvQdto22F56rdmzcjnGyAuvNZ
XRQxnZMNAS1+dLWK58mqQmqYO0nEGh58OuQCqz7pGDRayJuCplKqMPPIjmtO0MzVsZgr597ozQfu
JWFTSfSo28tW8TpbDecmhGQc3rjS75ROuZ+P7RDIKT9U8CqsxzICCS1/ZrTiW3gewNO27RbfaiYB
37HxPk/F40KkWHF8E8BKDWu9OGgjQxKiW1GBJct7D5ZCjUaJCPbnh8QuQc5ou/7DLB1vlUn49eVN
VJop7HjNxAyIIXDaFVX37PB6flbLEpfJvEoJLd+JRYbYRt4hyBQ1AripwyABfGi0dSMIYHWrTsJA
eTA17c+ug3EZc2I+jptukq+JxQ85SdetXvASI6wPbK/I1hkHUQ3TLqqabqWShGxBN97YfDRi4Rrz
MemNx2zKjkw60ALVhdo0VpJEHaSjgUtarBgOwJfb+WbbR2VnGtuCDPzLNtEoNJisW+Mw24zS9R08
26iq0zIXo181FcouVbtyNEg4SZ9hr9aRlTkvdcLuXGeuAg+qGeE2L9pxgrmxPlllf6YTZLBNpmUw
GMkUtBPSX6mbFL7Ds/siW54sWa60WUQAHnQbu+/Q65F6Y+mj6dJ3c+zAmINCpiTO7A4uCIxO0Wx2
c9Q6YKfazKiieqpYKHVeRIXB0TfxCnHh57gsBzpOx3YcQimqVekpJM3F8EmzYlvq5EiSZreU9cHA
y3qdEXXF/JAYuGwjAny0iZcHmcahsCAuoS32evu3rpk6pI4VJlmiQ52yHulIKJ7mfAODOLKhiVdu
EM9aGwaFpyy0WnVDRcO09tQBYUga9kb7Zc8QoQ5mWBT2qi5SMyLUftANiequ1z5vZfNYu519YkUd
No44kMrbOfOyySxEqy76Hl2YjsruecgHaBrlFIy44flWb6qd6DugCCeUy9Ox2aE0f2ILebKWLE7o
FOihiZbWiRI9Rq7uVl6hct90pgOsjy1A9yCR74Dha+0ni/TFJmudJ6s09xivEpvREAvphdlchBWv
opx5q0XBr1hPUV9jB0Hojmhj9g02ddARouzt8RTAF8AUwbsNDFHES48fiy/6AP4PNhM6dv44/Wwb
ydc5QIE+7xK25Z2BfucMPT8VTIeOiPburLoJ2rzbsUrct2Tae5L1wPnxYw9eXVrPmM8GAlqKYmEe
wKgGQUHie73xYyRdzHPTB5FxuwByOA4qFBK5AV1Mn3qu0bhTqLelLvs40+RkzPx5oBDlpVO98vox
BCUgrAYWyDQNIEML7Q4MBI8ES29EbASjLM2+FtDmAscADxdKymOTNT8dgr+F+8NdQR3UDo1iZTF3
64pegN1qDSEo86Ccox4sGusX7zAms6XJluginiv+1VnqpRJq25b2+8jLo5vDuj9lje8aYzSKDgFr
l/nWoO4KZCH0AuOTUXE8HdLQwcsC5nZrPrFI5MarhbaSsiWo1rJ0WRG31bGGmG5VzyINcpHdtVrm
Yc07tnEz5yebTeCcTQAjHfMZlHnvwWprEzGRZYVzlp0EXY7ctQ+GYxymHg6iqXTwcrKPEgPkGs82
tg24mYy0jd+U1skUKcBcRWj0OFVr80djTwcyi0PFmvtplIDk0UDqny0mS9Wz+2z8VTGIraCXYOxH
n39COHkvjQ87+UWScfEb2zt4lGxMhX4W+WsY3TtJkpe6rb6KsgFVUAAmU+R3qWOUUHJqtJtkNfYe
iqxoZz6MSunQGY3zGWimdmilzk+48LfHSRHUG21huugrHYsH63y+q+qHIGeup4qUNKKF0jgjuL+W
9B5w0C1B5VL253/BMXwvpUdefgnWv+QNPbh6DmeWf5lLd59XuGNDa9LPSIS1+quR0AXVfVTlzskW
HCyrWcQCl4/EA6pGG/12YnSLZjvo5SpnLUcazkkZ8l6t8FODuU8jnVshunxXFhV3lmLruVOxJcGS
NrQX44K3KWuEdoAWNTtWCjuedT9BboTpak7bZSx8USz+4nZ9MLZtXMsXPoFwmj5MSyoPIF/j7K4x
Om19l9P6kAkRpTRZMTQYgr0A3yUX5aUalmzGXPuJkrFsEAiRZ0Sy696wRdiwB/jVQS5niEgM+stI
ZsRaTjTa+Q+NYH5K+dGc0f/Iltguvzj+QxIW2CV7x+GGC1la/WDJ8FUN9nu7DC+Ox14gKQwYMZ8k
1Mph0Q5bJ0HqoVb3sACa0iawkuwuLfSp7hNQwQcaGD1CrizDkpDYP9SLg/O5Zr9bq3g2M/eRVplf
9DIsmpcRJadq/G21b93w3DUmtDqvk3eyizwi9psev4Td+3MLrJ351LZwunfRkwi4ZwOgMZyi8uci
zXyFvaRpdKAzb6UXCIj74Ve2sM80dw+T/IA711YXbOuOX2g1PRpNG9o6O3Cz/Kg9opHr5Xuh5XGG
0BWNue5P4E3rVToBgIrvNWnYKVlHkZpVyA0Q1nH/79pd7vC1YZlgDlk/U/Z7cdbl2D/V4jmX5lsL
v/zcRmID9/sRJLPexW2880Ib/z6lD8y7J/hv9nDXGiLAJr1xenjx1HmMGwFGcAtQaAQaFVC1AzLQ
te/V9N6dYbs4OHIzLzpMx55hO4IuBP4OY5ZG9XKs9UNnHiY0XbToksTgpxn0Gv0WJKZAwV2w+02S
p9q8TxoZolM9TGH+UtS7brI29YjfhubutHviuRWUrNlUim+6jvvF9F5my4dRZ37SIkqzT+eXGz0c
jFWk6SNy9uFYuuu2/c3HFnaXPZZ8bkbTPN65uPllZ4cAXK6sctnbi30QEw8UAKTl6D2jBzR0C0Sw
CfKT7GdGpk+Bo3mWCf4vXyMkiLlThRqNgHmHThg41rToQqVk8pUnX1G23InyYOHeOBs9VgYq2NUc
Oii4uKjGcFWGw5jfS1ZtSbcgEiuxGsH9MMR2aWWoaLHK7Pfa84KmnUlgL6/U+m1Xct+5065ru8dB
d36bzXA/nMk6MfuNyfnHiJwPtpbVPPHjaGNal4tPcHNrZhCgejhjWe9GiV86AebK3/L8s7aSiDL7
qUYDsuqbSAPlk5RQhrbJazXmTykYHOlM9gkx3oweF832Za4+ap4fTNh+Z9oJe/acNJhISYrZkyHo
zutH4LB3bKJ+V/b7VJkvOtc/wLf0GrVCn2nUW1ui6rciMYcVwyU97RNkEG3MOZslQTUYcZVCV5Lc
j72F8AK2Aj6SYi9ILIKhatmBTvsvfOBjXZQ8kMQmgWk4kRx7TIPMGfcLIMrbVnmZ38+j3+o2HKiG
WcOw7bNf5oAvZqfZi8SESWDMiexND8NhNm4cLJ5iWMLM7YIFcUIJprKDfM1YYaj54KsShdSkhIu7
cZyqMzglj6ypRPITXim69Tu5+OV4PE8il6jQBLnFXOpwnvGzoEd2nZNjgn6MmHfMdGRXLlr0XIac
hVw5bhJM9XRPSANN4D5jx0LWkU6QPxsqBC2DX9uIyRmNheBrmX6AGhrzWUS1feJVg7wCDajxa2bF
wfHyWMlm7Y3ucw+w6JTPEWmr0ILVjg2fzNQ8kATfv+0Da/wsHO/UlxBL2x+4wyJLIA82aRHXZhLF
O8Tt+QQ1pAJYjKjArhykwir0a3Jsctjouhzw6JSqGIvkUJvbTHyd0zgQZ03IO6y5a0AztWl4F7pm
GRjVqcvuEqzszt1AbAkPPYjtAHUWFCfThAmSF5+z1M9uCptj7v2mbfM4U4jTx8FHcmo7u+2HAO/H
w6jmaQ+7B1x2+5Y+42JUhSgpAWLEqh1Pkxb3iHwIWcneFvQEz/WdwmcfJhjzYCkDyn3+n5PM0Fxk
rvO6femrHh8/+yIyx8IGYbJQL2S4GyTMvNvEhiNjcQQZ8zAD6BtAB7nKvRL9DV+GjdupoV4aakR9
SRw/TUnUE71NrVn5PUPYLup2RxLRrcfmKy/0FhCMSDB5hO4vyJP8vrIE8A0o7SSSPcIf5z0ru71L
PSRbhB06AAd3Llg1tjMeTOHsGzmlG9miAxxQPHdtGfTdthYViVq+ulVK/Hp8cDJ3Y9kiUgNF7Av/
qnk9npl6NW46ft1lQUHvDT580IF+JnX9rhC7+64tn+Zpsh5M6kFQdxrVdkQuFwbMMRebmZRRcnb/
Rh1Arc1mDrjzBJTexoUMlyQyTntYY6SS+npyVpjTzwbsjmek72Ai7XNh0JXwOvMtrWwPCYXBIuZK
LIttb0YTF9LAA+8NTe157v6umsHp94iKxzvV8emk8xEJaZ7Z5asrVPaRWwSJlFz2zDc7XDYSQZqV
u/TmuzfDmTwl5JWzjD1LqmnvuzxPakjJKDaaTpq3Suznekxd6rSWm6///R9iGha3XMO+dHDAmy7I
qE6o/vk0+Lm8zj5qF6gB308+tswbNWD7ykMua5g16Emeac/7uX1S44G297l7q35+1n///y9gXdo3
KCujumSmsUOaBF6zlJntQZsZ6iK5XWcnY6qRIBygWJiQpoRrP/YwS/1yF7gsBsoACvWGXuDf72hd
+jwo7FMoAxpIcuf7Krs3sc90ZnKjfvrvsr11advQ9sxZHM5t5BGnBBlsrjYTTGTfaJ8YCE1QafAV
bpUPuPTAwKEvi6/vq5x/JJr/Gt2LMufYCHRJSwoC6V22vwurbXImI/k/w5dujcoNjcFhpv4rCeAs
8gXN8XbyH4cQrtxxHqTx7zT4TIHuQB/CLQeLKxU+69LiIXOJ2RGesn29NMijycrZWXkngGD1xEO9
EIgzZqROhWIBuhSgGgP/t/LCelD7BUE/ymI/UApgYZlpkNZ6pIicAofieE7EFrXCpfCsOu9rAtG0
vc0rbLserWG65nQ4RgvzMZHjPRJRPXBtORA1AgHSKN68qljnDgtZquN5SKMmGX5XJc9RsEJlRXWj
CO0ceby0auGt2le4gGobJ0JaBEvjHZB+j4hCxbBZnN9Zgtuukia/MXuuTc2LWu/QpUUJwTgEk0hb
wt9fMX8pFi+oaipvrPBrE/Si3Csp0pu8JPAGoGOyUuw8ooPL9l1L0xysonE+5rx0gsTGeTCO+S1t
8b/L2JZn/mcZfm7d0hRLo/fDUjmDP4tCR9homscky8ndwNpbSs7zWP1rIZy3n7/q/bRfBLWdju1T
O93KfnmC6Orl+0V2bewudkcp5aT5wOmuTxvnkbeiu8MFuDDCNHPE/dh56XOuPJylntZoxO37Wy2B
V9zurUsjC0oWwEykZrseO6bfN/Vj40BNVXfsy2vHzXB2OcN+U3dyW7eD8IcKaB6RfuVVuapSiTu6
V0GIN6Eeu7xMin6yjFbrwutuGDZc8aGwLl0vpgxU7DRT7JzoI1jVi0fHqGtTjgSrp1FVRpGcI+ub
URf/wEGsXiJFAR0ibfs9TGHpM1orp/sJ7PJNVmMUfRyDbDMQ0X+g6Jq4/owALA8cTvp3K9danPP0
HEMwOkUkB7e7tYNfmaiXjhoDaugFlUQenMEZ1o5TzXGRTwj5c21FjUvnG6KRK2vdvdiwkwl9nlx4
9UEsbPSnztyhlvdF6PD6/WT907v8j4VwSXgztaHq5QxOWlbeiq1R0PH7/bkBEpZ+MfGfXCjdrcDZ
4vIF2pCH1JpPILVvVg6EyKCkoREF8LIQ1YY1em/8DJIp6U+wrsgDC7HHBwPvt4/LAO0Bd8ilHssY
ufF94sMlNovdc49OPKyHHQpbK1AYbuyQV7xbLfdii3RcxNpOjbdCD26AK3tsxvR+DvOo6NEcPoV5
wCNng7IgEGVW2KNd8tf7M1wfV7gu7ZzKv2XYf6UtBX6F/7nP5Msg5uX8Q6bAivvQQ2vjeYgcWPAi
87tC9XKVPX//Kf8I4f71KS82z3byUFg7Pys5kEe5+VmEJ/05BkYgo1uR37/FZYgw//N1vB5VpNbU
fJ94fTwocVxE86ucy3jxlvViyxtR4LXHXGyhamplB4tzjpYxKzKRa/K9BVcWRrtIpP0ja8tbgMxr
g3Zp70EWLagzLcteGXNgTVZg6edKYG/0OHQQ7xQVkSGJDRxzZQU3tPnGIfFvMZh16fgx1KiRI6Mx
QaXnhDjhAoIihDfCez+D5wwyL5U0/rtI9tLug1FtW2UJjShHDnShH0yD07d8fj/pruxPl3YejWbM
LJEQRQ9UdxwVIHiWifSse2shXxun83P/Oqc5r1wE/AO45W1NNotobTQ/5PP8UynXQqIy1T+QcTWj
2YGYhfK8eEd0m0YOAj0khJHJtwxTrVSfGX7jQp6AKxR8vP+Ps3NrjlTH0vZfmeh7epAQp4npvgDy
nOn02S7fELbL5iQQICEEv/57s6K/mdoZnfZEReyb2rY5S1pa632fxWc3MXoOEkV78wMognGJLYZ7
rKFcStIKpo6WCTvx1NBtZnfMtjzI7Z0jGrNEjWE+ZF0T/GC08+D4ABjrqXC8LCnm0N9zq2CfaG6N
nOQ8ufat35Xi8+tHfWFQnDNIsKHtZ0ZzSPB6H+KoLfC7SQWepUgfrIp+87FckPcy/3zC6l0P3Fuc
xa0VSp4mKKYVMmJqNRpfHrw2r67SKc/2sLlOKI1BNQELXBOXmOf+bMk7J5U4CGC0Mp7ZT76EzGDa
VbJet7X+5vAXVm7/bAqzPIjsbJNNe6s7QIZAzTIIV6jVff2SLmhX2TmhxOlFPtPZNntvQiJ7KFE3
dDy0v7TdHSrte+04V2nRQXiXoocfQ0rr6/Ne+DjO0SRQVrDGuMbs9eifdIXhCwTvK9huj+7cLp1K
PH19ngvj/ZxGInXKhHG0AdYONv3KiqbgkEFp+WdHP93db6O9qSeThSnFtsO5SeUxG7Z9+c1EdeG1
n/NGBpi2aqSL8V5AY3eWE0m8NGrMN/PUhWnqHDjiscFk5enooYprG/0JFsgxNrcBixHDfv1sLp3i
LKQJ/N5t+w7PJiPbqlkI9PGzAKLfQRPkzd88/9Ox/k0E4Z0NfqP9YAaQA19R9YIQu0Ku8OuLv/TZ
0L++2F6C4Y+kldnn8l5JdDt8n7OPrw996ZrPxrNdG4OJGddsBOzE1Z2a7r8+8KVrPgtC8jrNZg0Z
4p5R2O1RztbjEAXTN7P5haOfM0FU1detcWtxsOWUvjVYXw5+rbKjO9bsz+aEczhIjrrSNLNGHFSa
wwStCFsxNdarzAp/2CUKJa3ff5cuuzTvnQNCvGEQvB+R8YBsqLqyH2ZoeyEbujEPTvRdS5VLz+w0
tn+bHlpkYVtID8vD3GWZQAU+LZKOgIhRmrb4zttw8U5OZ//tLCllhJeZKg8u15Ejb3jx6JudBQlK
JZ+zYE46p4od8Y0f5MLnew4Q6WqLM9bXKJAUQfWgVa73qc/yzR99w+7ZgOYNhK686fFW0is+XCsH
ufPvyAuncfBvJotzcMgUEKUnjisvRdT3CaQdEjkoFikvGqxtOsBv8s3scSGj8it3+NsbqQpVwdN5
ekbolZdGJRY41AUkClEIN7/1kl/6us7Ge9vZeVtTjrPkY0ydVe2bBOXmr1/EhVs4R4WMvqssWFyh
L310obouI3dKkOvNYGqAhLn5swd1Dgtxof8vshln0TxuoC39aWQMzvyQIi8S64+vb+XCSnoOCxlI
Pmuv4/Vh6IG1nbc9SlXQoEn6nUn00gnOhrlPpryvq7rGhIgCgDnQfowM24b6m4n9wpA7R4YwBUU8
SHi4AfWYQ+M0mm/G8oUl+hwS0pSjdOiIAzPERChSLADPrq7tDmKS5M+e/dl4BpSlHRoLZxBlTjY1
LxZDVQB8AJMAdkHim8/o0iaAnS3XjTemLmwf9WG6gf23RtfPj7pd0jGCrq7gMURivfhmkbow6tjZ
8j1zDcDmaJWHDOVsK7wZnZ9iuPv6aV0adGcjGj0nx3LOu+pQwhkCOS82fVlU0cgxSQfJ7HeOuwu3
cM4BcXP4a0Z/Roc5+ph1e7/YaPbNduLCUDgHfeSkYb1XDDi0ybGgkh7AAQuVBX7lNvTx66d0KQVy
zvMA3RTNfcoCzDXVT1CzQfp6S6wGzqksL2Il6jqekZ5dy1CUiwGr/GJI1byqVGCtSabHb+71wrA8
R3nMZWfBt9Hygxq7aK4//embHd+lz/m8b5nMJx50vOaHdoAaEu5i6C8h9oyG9/RZisjMsf62nvXv
F8VzbIcrNSShTccPM1Xx4L9a3k4F30wvl76zs8E/gPc9515YHYIZuHwoGLryNR+/G/QXJq9zbMfA
WW+1DY6OWGolzOvgXKfWpwxeZ+MlOcoGX39tl77os/E+ZWh0RtyCH/pGRK51LxnHBhwGgPm75ePS
d3Q26m1eVCgalPzAw/dqvqLp/R9d+TmGwykHyxIcVotyzBDThqg9w/sfRrmpVTSb7/peXXgP5wyO
cJBuE2R4QCGkKfdACcGigUqsQN6r/+YdXDrF+Ta7my200IUODDpbKXboG3AdNrv2VX3D+LiQjDjn
b0A31WR+gVsYPtliXpeP3jK/+folXIChsHPyhm5FkYOHh2O7aOkiX1uwSaUTOS9OnP0I1nG6AMT8
63Nd+JB+AW5+CzuhktGAHuJDUjDZROjp/MSn7wDwlx7R2VjOQcMKe5AIDvO7vidv7Wf6HH5X/biw
7J1DNsA//tfjt/H4rStv7362hzD5bhd26bGcjeAUwqDONTk/dIS9t5ivAfxZ/tkTPxu6riCiycsG
biaXRqq8Ge27rw984ZGcIzWg0BqxkuLAmHTmYDNceehV3Nub+fW7RhiXVtFzkEZNUJFH9RWP47Oa
Y3jtih0Gr3NL2QKEo36bfwzrr2/mAqqAnXM0qs4igXN6TNmreW/eq0/2KW+s28KNFVkF7+pAfnx9
pkuP7TSJ/zYCLDGasZhwogp1scf+3rq1j3BggAD7zbbo4q2c1rrfzpCGUsDNKvgBL1xcOcCYuUkt
4qGN+s/pnqVJ6SbpU/anpzt907+dDssYnfgpVMutKo2oW2drrwu7H1I24cKdOrJsahQSPAVLOWdc
LXTTD7sCNt8tPBcCndTm75oyXBhGv57Ib5cCnKAiU0aqQydllAcsgqHn67d2YXr/9YX+dmTmSaGc
9nRkWJJgDnrOHlwUXWEi+W6JvZQj+RVp/XYKaY8ekx7mgObd4jHkrDyI+BN992/SZ2xov76PC/HO
r5P/dhLCLFenp6nezuGjzLRAH7U0s7cet+SfneIclhF2wrftHKfww2OV7mUFcXL/Xaf6C9d/Tsmo
c+mcUjm4/gwQlvCl9hdoTPTNlV+Io84ZGcL2a4h+dHWYi31a6USLPm7Q5mz8rm3DpXd83v+rDyG4
KB2OJSpP4HYA8ZwDAWAWfr+EjGLMI9gKvn7RF4bCORmDNaOZ0gbxuaUgNX5S37biOy1J/yZFdd7o
y3SFawWQUBzwYMy9vq7R5SeLvKN6kUf9It++vvwLa7nt/HVSqW3wB1FwxMx/k9JVsaJ9Yl7ru68P
fmEw22dbcVOkYVqkuAXDl8jiwtmRDasxjYr39rt44dLjP1vQKSACTNW4/um0N26urO4PU4TnLb74
ybfdVjgy1P1iXsAboIFbeHPIqmijkEVASHz9lP79UHPOVaOwSFXWXA1mT6oXG9Fyp9bZ+Phnxz69
md+mobpJBYNbHPXIYW9hB15ZEPQ+/zr2f76b/8o+wDH8pcyV//xv/PsdQIW+yHJ19s9/3osa//33
6W/+53f++hf/PBTvvZDiU53/1l/+CAf+14mTV/X6l38sGlUo2Hw++un2Qw5c/ToBLvH0m//XH/7H
x6+j3E/txz/+9i6GBmmB248MBJa//etHJw2yi8/oP38//L9+dvVa489iAaHpW/F6/hcfr1JBv+x5
fw9cQtwAdiBsooJTKm38+PWjgPzddyjzbPsEhqeeixmxEei88I+/EefvToCWbCHBf8wPT1lWKYbT
jyz2d+oQD/sxWLs9iiPTv/3/i/vL6/nf1/UfDRzoAnpt+Y+/4SJOA+9/5xTX9d2QAcQWBhQSB2Kf
a3hlBZdBnRbw9/YjPRawpeT+tsydgtc3edv0KVxSNrGgPg1s6MXvZAth/JqmVu9ekcoyKvIzfSRt
9znPeuP4+rNUJkPBxA2zIq7bVI+J0l7xCXs8iVwzWNNyEsSfbuGRzLzYSVO72UDw3cC50RSU8uVM
7NaNLJlV0wKOU/TfRTSdzQkF0MM81pgJZR+nJTH0VQdC8LirQngiXdg+x7g13IU8yW053w1zEVqQ
spOsv+1znUkYqGg+ozeQTp03Leyh/dSyKfTKdYoKvra88s1SWXpCWg2IHGjyB8tvbnVbzixumlLd
2kAfyZirsOOxyOvRXdqOBQoJRLW1XGTCRnyC8pGm0NoMNigzs+f5segGwaKqCokNE13niRMwwqC6
MIL8GuPSPDShh5UQDEHdpi2gJZlI48GAbYomNlBM4EnqBoKJyFhVAfNVO9M2kYqrbFvysSzRGCKc
5kcga+wie7dlHb74TY/8fAlxfxg1qM/cuJ0L0auA+9aKrKrBnhP2evyfQTQw80AjCct6b3E/eMny
cmRRR6GyfOnbtIDtwEhmpuUgm7R8ZhNBqNGByJFtFGOVSBoN2XPMJFq4rTnLJQVSgFl9kgZGzE+9
55QEhIchFInXoICARtuwKIGhEdpyvuWpINkqpMqe74fR7n4UttIO2EiTcPNFw3TtLHJW9/lCEkG7
uMuxpV2LYM7Q+aWcWImEK8fVX3EJ/veuJnAR7RjcwVVcT/Ngr4A8ASgosMB+2FYsk9jMZ3VRbZiZ
S7bV6Pg+3jDWmWBHJ4fwZFYwOBwGNk8TPqomLJAgsbwNkzXp1lnYcJY4rTvYYEs20+eogsoktdIp
3BYyBcJhiw+lBJ1FFgLigmBGLNO40sMvVXbfLyRQBuS6rYd0WAwWD7x9ZZg1bZwa4yKRbgUaf5T3
0zihXqsH29+rSQH9WLYM5Y9+bnW1DduyEMsq8KYcbsG+n159H77TNxgcO5EQSJm7HTBTeOyzBmFg
J2Wbpq+ZJdCk20rnEsaisOizhS8FeRqsdByec0moPpEn/ABK8tkOyvcpdcJggRZiFEiWMYQxv0Hz
oGADAuLo7lxXDH4yWaEAgGmeOgOuvu2OauE5fOY3gA3zfNOoJnWBhTMW4jtZ4Hc6Lw3hdPW6JqSJ
VdtYQtuhLqskCBq/Ra9LSmB8w2o+iIU9m9DelMNQi1ZFcgg8uS7SdBr3KH6k1W2VyQmaeQ4N9HaQ
aJkJnpB1chUK05VPWT5NO1m1eHY10/wxaydKFiZFgSN2IPwpNpL4oGvYAfzZO8/TRr/OYD85KELw
BtwqAkl/EtLAfAK4f+oxVtYNPg90a4MFCu+9b2C1mYAjimhY1f4qBwOHwfGnHXepBa75B62mvgV/
Bgvr1gah0t50ANTzH8aULSwSNVqH7TKXpHzLqgxfi2jatlsUPho7vw22Y7L7WvVBG2v0kJZdMo91
M/KIGzJArz+jAdU7at/BvV1StD2bGy/bZcRg0+6WrfuUcj2QOGtZnW0kzOvoxNZx5ChH5L71YvBs
CyJlwQLMtSB0/qhyBpU1JMpePFKVAh9Q++VKV24HjoqCRbSf01KBOZmJE0/O7jXAf5ru6tzi4wLz
Vl8kpJLVbmiyXEZtq4OdQ2mzT5WhaN1tO/UCanzyM2dsegPmx4Y+12v1nqncoPBqoU9Yz4BlmHRq
rmXoBANQJ0BvIYcylkBqgqXhWQmkqE6KPWEuASBirZoWpKKAX3qQVMpXroGviV1qmznpGZhKUUGF
rE5dH0JIezWTvhf11J7GFfhyJbrhAa6FEd4DszNhjvBbvfXGgjfrNHW9l7GmNNvXLrr9AQo+jX33
qbrCmuBX5rWqY+VKEveozixqpR4CmsbopHCd2fmtKsnOhF4X28249TGSYEKj9wYoenRXAM1AY/rz
CYqNJRuLpXEtkEFk7cEr3Nprm1nFOhNet01rDTjykEH3J9xn1bjXsg1WjVQ3JebCqBD4aCx71smY
zrDHYejBfKIOFgMDvy6AW5qccRNkzdEX5LGv8juXTEFEJv4B5+JNN0udANkGY74nP2BFfc0g8kJS
D+cFrjWfHLUlUroRHLhg1Iw9e3IoWHBVA/ZRzyvY5PN8Bz+5vXI7sKkwm4FG1lkYHbIDEcGq7sY2
3MHoqyOiEJb3+MAXLsz0z7abDXGAd9JmjVq5VepvOXiwK0JFdqMwRLOkbFq4GYexqY8jeEr2kqSK
rVDe/pnBqxvnFsofHKMDbmjvtbCqbJ8bKRY+Bj+OHFZJPtRYx+yZBVHQqiO4dhCk8uZqMhM4QlVW
3Iqi8JYBd684T9UrwplnayJeXMIyPtbVPTg6UHPjXa8wYOGCdvPXUHTkmNcGzA5x0roWp2aTvgiX
aDhFPwAwqI5zMaLqYyAztyeQ4Li/ter8ls51ePCMvtHUzmFbbJwVIv1p1Ys2jVXbvnJRsVvoZvNH
qx5quGndNgEvAlZ4ZVW7BjahFZBBbO00cAEVpHmbeojX/BYwEqvzE0nqJpkdksZSWVnU9Hb1JrV9
4JzvA1JfqRnTZtOJcqlhKY4t4XqLcApe8yrrIq+B3Z3OfQgH58niOZcLrOaQiBQCfkwu1oZNSwpm
Ex7duGf4poBwmyJwxVBR5TB7knbdN8Fa9fyxn+mbyLt1CT0qLIT8UIAf5MMylYSV3IM8XsYV7cuN
gku+5M11ldubIfPfmZIbaQNn5YTAJIHiA57VMqf5iuZ5/QrWHxTvefaz8iGcaEztQsoJLF05hc86
NNCQTWTlj8jaZI5YGQ3UmZ/F+WDTuBoDSOWpuEX8fVcRZwcF2l5m6QTNKWzKUyB3poQhbMAcSsuT
w9SDlRcSlmqZWpW9tiwHQ1i33gxIY+2tSGN3yzbMQgBe4McWeSnhH6f6Dlwa+yNs8vQO2cahjI3T
o1d6KWA2IOmksGo3pHoYWvisuA+eUS3KYIqkQ/Jd6Bi2TyeEqCAqDUD3tebBh5TmFr/CrwMVqKRp
3fyQq96Jcm7aJcLu4KP17WLtIMhaN1PYXg31nD1rlU5X1VSpGK11vU+PBdU17Nkq8aauE1eIRSv4
/AdCUpjqNQgy8yCfBRhQaJ7KKSgjRrcT2mXzFF7EDB5rGY/lNMPg36fhsGkQR7/VFqLSmIWV6pIA
sCK+YP2k78BWKDDza+VPGwxDrRI9cK9YubBWlVvHG4z7Injhq32JXAMAC5KJH8UEcASwbXbhrzrB
G8KSbgILERw60VteLEmYgeEO3MFNwSXetOgQvsHiVgXgI06mkIk9DvbNYA/9ofF7G474XmElaNkW
uvcGHuGuDwbchJo90MtkCo9+SwpEVxw7omRGbAlcDRpX6rjvBzwGlvGOI0KiKlwbxDU0CoaUvAnL
eyoDAnwiNUBxeCF0EZYcjqM1LdC1A6xxBwA7jV0FKIeWeahNX+34CLd4KZXEvAj8FhlbCyYlkMdc
71QurJxwM6YCPRfKEoLIwdxz5NpujQGdCqpwZ1cA74yJ2C43vQY4cbCfG+KBTdJR+JtLySPBnEfV
uy+Mt96R+uKuFgF5yWnbb0VtY3lWvUhctxvXxLI+wJT0jjPRr2L230YNmlM9VtO2LIo8zj27ObpI
6O7qVtcriSF7yCns+i5FAT0c+fjQThPU5rMologw6s855BPKnigUlHWRL/FdIrfm5AO5aefSXSs2
5IsSBdlb7CjsxQi4VFJg/4TQsYYdJ0ROBQsUgjpse2xrKzOElCerLPqRG2ltPOPYBwRyctV0jR+z
jB14V7ZR5/t6T/20B9MrIBVkwiK/D4GA3LlDiyaKquIr2qCiE4AvgHVn/NmpcAR9wZQrgFLNJmzq
IIb79xEzA7zRIzw7p+UiNcNVzdyfaDMcMydcu3CmQxoGew0pbjPH+SAT+9G4+m4gI2bLQpQxwj4D
Ilr4Q6WsAcKv4Fjmh3DBOxe2oZr+oA6U/r4VQuvVi62HDs3xmOs5bgArimYQSK3CuzKtcwVY0CNi
vymqZZ70JnsoW7lOYdCE4tE7WF71OlD5zBqEDaVNjimje/hkXhXRm8YOViMRY5SSSay9MEMfihN9
ruVYWCjktZKDeBVU4xWYqveNHn5OtiTgVKAJaG4OPXzcB9CawC9NKyfyKvYZCquIgtEbsUraB0q9
TeWHTlTDvbXQTg9vVYBZNHNWbS67aCzcTZ/a9yorVoOH64COGHvOUKlVbwEXo5l4z9GRYTkoUP2g
wodtycMeMSswB5Ze4URF5YJlmOGiAZlFUVqZFwfl+t6fsFKORRPbbf9QZN6DkhI++wniHSWG+1TV
q6ECQ96xFRpbG19vVB4CbYkpdtOO/EbNJukB0IsrrA4L0qfLFkDbqLDKq1CjhgZwj4l7XYYL2Vgn
WOz0WJbD3lY9XXShhU/Jwi5vRAGs6Pl9r7ob9BEE5VZkJyM+7O6u3b2HDpHRGDg3c2ZiYux7VobX
mpdbmssjc8M4b0qTjA0oqW3vAPEAENuaVph/SmohbSE7IAcJr6471rBYyr46GXqHEU6dAU6MUno4
UgHjsu1NewEsSsRdsDDsIbdBEyn2ug7wv3IbAjnLvppd/8gmCRBag6sJeha7U4sF2g52oXDBLprY
ik9FvektfOYUW7SU11MyE//R7UIw1RwL8mAvvBX+uNeQCUxVDTc1cdalkz26DMhOC67MZq5ekDY4
SHd64lo+TFU3LvLZEklpg0uLAbbGnNeug76wFz4smwlCozEGxAMO5hFR6oTpJTJ4FlHH0gzTqRqb
QzshaYA+W/daGOh6a2AOrHZfZ6DmMCLSzTTgkB2n4NYytAsaslDsbdtqN4jjulVHRoYFxx8eEa0C
CdL1ZY1AMOg3vdQww5COuTVyDsZZuig5gOuhauDOyrBNM8A2+/Stm1q9yStFsqXbTuhLpmibviqY
QoZFkLWzuwbOBaui21TaXgDWasCdrEixDItU31pgruzYLAlCGAvZS2Sr7osAgygtpk8LL2012dos
wCKbjrXH0uVgwUaLTNOEhH7RsmGZoVa39oWWa9dT9ScnoM4rZDI2CgjkiAOCu8rpgPFHi3lqIpVB
bYs/wkYtGrA5jVuN1wykcr4K7UCDNQpyCaYZO63dbTiHpbOr6koe0LJ0eK6J14tVWRFM2dRHbmMT
khAZ7bAId0jejOGBEw4WBh8rjKiwSvtNU59aOM+OPNqS2seZpuF1nntTgfZaRpoNV2j0MxeoFeEB
N/3W1D1ddZmxr0qCiGZljUXWIDUP6G9SIdOFTMFEQJ+pHMBHOcCChTKwmfvNAtsqWDFnAdSncma0
HIXuFNOBjyYeVnnjwu62L0h936GX466lbvaIpoVekrIThKy35R3psxsx691UBA+0l/1GUISrk9ej
sV2R3uflvMT7xk7ac17BpKPLzoL2kxnAqkxAHuq6vEmz7mpQDmjUg7xmA4GJyA02pqRXDCKZCt57
FN26lSfdn7xstwR7A91bL7VBaUaZfjvn3F6UnniCKvrYEgBnApiQwMcC082rZRPTrh6w3QMkSVGg
F23PW2ZOvuDYiSbUH+wlgtPDUAAF4Hvlj14X+wpBZIw8o4jwTtbeJA5eBayq7wJBY4JIB3pa9hwZ
xToNxQ1zwX1Hxr9KSGbbJzNNtghEOi6Ao5PYds5jpHrf2YLgXRxD7AyOEOPBiY+0AhwI4NNh0mO4
OuaRFnk7oZIuHPh+zJGVq2vbvrJsVsa00gcdYp9mIVuMxwJUZZWDscvFfmD5Opj1Hcjjiyxrb3oK
SjXURxVksHyNrBsgxYW1o6l8cFqweckM5Fnq+eHCsxQmQcaKTetBF0/SdDN6LYuMZ12jyceTHOGZ
1ia9Lx2sv4yqZ6u3joB2g0CFLEssWQtXjE1hZm4AnOHqagBEzavS+rSpOCI1+yY0vmc/vfLz+qYE
1ZNQdwUY9C0fGRQ5TQvspo95faisDRnom2XRHVLFWTR71isJgxdS0HlTFkBF9hb2wqK6TuEnnbzp
AGTPZs6DJzNOiyHjD5LTNRKmSU/lhuVgroHrG1G7WZRBv0bj3nKTpoTGvj8eJpZ/UmB469kceNnd
SNe9wbRz41vZQ+Z3n67LtwI5gMxBAFLV07GjVbMCEHqOJr//1FUAbI+jH/Fuk7APsLQHC5oOuBfd
PE1BedNNaQuovrVhfIjSOb8G1ulnK/TCMg6Gn1y6Y7eWAiqtEO/WdRzAJ+pEG5rH0s0QcfS3QIhg
B6kWs3E2FAl8VorrkbI7XqA6z1wJEVnlXY+NdYVMHbTPuowJq98ry37mXn6spm49yBALtfuAOV8m
Ukj0STVKxe0YPLUDHKqBymJaaxvJVt87EmzvsBuZAL1LUWmTaUVXKrU3mbZOrGMssC3x20epkG4n
QvZRC2Mh69oHPMFjUOrtMA+xCsy6FPYu1IioutRsSw+CPdbuIMlfMIbcyUyCIplBj4/NBDIIRv5T
bYdouIR+BMswY4BE9fkG2cVodMWrLMYVgsqHLHBWADu+8am/Qkpsn/HhvZiUi4+S31dlv4DZcdGb
9lj2zrHjRY6FzyRIECYn/jLi05cS/YJ4mcZ8RvalVq/+6KKXlBti4NH8FMDJFbqFoBMJ9lFcd0eV
509+W4A3d6oGN122PoH2hc6Q4sZGEOEMSdq62AQNSt2FCd+MTN9U5S67LL93ZPiKG0VjnAzoC4kP
8xQp2ek+T4c9Muexqa02djhzFjS38oVL2/sGxG9tGvHKABfaDnUBEc0pZjlJxCNSNjemkmkSAsAY
w7oH8PA8AOWH9Ael4roYAf+2rDC2C76kaXtfefKRidFdUNHNS9/3fvqtZ61AmAecu3fFklngAo7Z
e2OB4GcRC/s2/xRwzrsiJYc+ACJ51O2Ni2xRPHUD0Ieo4U/ucDPk4LBJsMrVqJ8xVPN10YaroKP3
QcE3A4izUW+scZn7sw6WppHj1rXD8i1DY4YDnRWUyaAiFTTpaFDhldTOYUjB+cVjoVtUU5ASQMkI
8ZDdxSgKVO9MaxJrbJOfg8xyN1NLEPQ76czAeGj8O9Rr5lsmpvng8AGYL+kh2cDSYLizioFskMcy
+9qz+/cC2SwVj13LUE22U7RHH2zzQ3Goejps/HfhbMiPvmf9K9Iqb7qbkFbxT0kXnQOOyFys4ieI
+KjrFP0L0c2YU8hlpHUfaAeUSKzGwnc5UKTFIhuH4RCMHQCGY3t0Wxs5+wFG6tkmQLXV6E3SFaAe
oL8UqLw+uDAUozS1MQ14IRLlIYYJsh06wpbghlVsC4vwHep++Ez9AJD+pnKuC8dREfKiNqpO4PDh
ceV4Tx5I5MipR2ALAgoo5K0l2gDErC4J5+BpqoGgCqrqxSv9N/Q5gOY4r4AFazVgWCmEU32e8EBI
WKRs8+YV/vME4s6zK8UKhSSQutm8rpUNijB56zvnJzjNcejNVuL4yBQwXT1Nxthxi3JJUnYwGLTg
0ccEVY6Ne9qEGgv7877A6zPa2fBhvvdz0MZqrp5VZe3RHvcoNblSHazXEPh760yifWmTEZl4WNSB
CgQM1iokdF/YaRGgRv2wWAsLuCfazc/IXRxrv3/ltn1XuN18wra/zd5kX5Ferwljd6mZAaSQyNwb
h29yx9uAcL41UwdfkEEMU6d2v3aRqFgMTNGkcNsiqbSeVj7D5SNXcs0m0cUTGmyABlu5L3Z/SjE0
aOTb0dr9EF3R7ANnILD+j92GZzS/c9qxuDPNrLcuxaCnwWiOgUo5sr0tox8ePuQExaDyiLKRCzgG
SBQuKplhg+RwXt7pjmZXZLCAkQyB8kfth1qYQFnHP1Crs0HPsFL7LezhPgu6EPU/fK1xwLvx2uO5
ixQ27O5OXWePmVU4exXkOah1zknJVpuWgAIovSsXWdmN5Qt2PSvQn8dxzuHVNVWNvTY3NoZTOXJk
2HF51JlB6y88BFB5YIAID5CdEYUabqgZDJL0MwiMmCMc+CUag3wHoMUT2ZiiR5qzww6qNmH52YcF
FnGnQdMyRza33DTN3tHC3zpiouswtOpPOjrZTpOpu0lJCEFtXlQSJ4XFoT1MGl4Cl+XBfRVkZlPN
TbcJnXzcgkjvLioV2g9InIFe/f+oO5NtOZFs234ROTAMA6P5AK/9lNIppA5D1aGua77+TY+8490M
5b0RI5uvES2F5I4DZtv2nmstVkDxLnP8Uoumw3a8H6v7waoNzF2nmTyGuj8Iu+sutWBW1seVO0Bq
47UdNY2zL901ezTWhoU4UwOAPr/S+FLKWr46tzNXrxt+0ElyWKg2hEGjodL7aW7skz0O427WTkow
GgXmLJhG+aWcbgZvlL252WMLPwukb0mL6cBUa/b01M0Jymii4hQZsREYli7nwIxn+9KuifwoVYx/
3loMsgzswct3YoipxTdVePWzKPrV9GNeICRWlGJ0e14E8xodTPGcfhWTmbzWash3JYOHJmR4Skco
n7efMRPXcGwLiQ8xjd1SxHGoc5m9JQUDztbLzLusXHpqWa2pUWz1YGWY2XUONFlYNMRF7Uw6X/sV
RTOCR9Wx9Gn1vHYPhqZPEvuudTNcnT2NuY6Ru/PZIi7mKJbhWEXFhnllRb/Oh1zIwoRZZPGs2laV
+2jIs2RHxEr1S0RS/Ix6bz6vpHr8sqWDjnOqov5rRCfidUKt7vhD3doYymzY0TaFxL6hwE7rq6jy
5WuVmLXaUc4MaOrh8DEWLr1uKf0+413mC3BoQKzr9BPdopJCfG26Oaa+6wT7hDvJaCda2ps0Ibe1
cB5jN2EtcKK4m49bnVDotWYk3NNqzUeV3tqFjQ1hp/PESi8qqr0XzVm9Dle7kPAUFRvObqyj3jiI
eMWD0R3/mAdXM5UUptP5oRjHFR8c6Q1FWJBf1Pgw/jaW5F3FuD73ZsrQbmXCR1ihquMgbjFsPipQ
1bNYdDLsB3savtOAxU2+FD1TmnHwBo8ertW+Q66ww6QqNpIgaoql2xP1g313oZvkPhVsf2HqTgc6
wC7WlysZPs+AKLenKWkILi6l3KqcfkYlftaVwYRSGxUrrYOilzyAcqSLqmKboyx/CLshne7Whoo2
Ksoxkrm9E5CgXdhXI66Mmamr8pKw5WrGTKps75wJy8u7eqEP/E2pvFB3cz0uy12fq+pLn41kjkSN
VTAbEaQ24KfRqimIQDXKdhlqBi2R98uqVvUROdQU/kaXsL946VI+6WQySkz5EjSOHQxEYGDaSc8E
WmREtzvo5qDMoZrCPorzemfN9JBOo2cOvzB5ZMRhbuZq4hu3vUSzt/pKN4xRPRsdyjrk6Y9ysXGf
bwbvFgJVVBIapPQ8lFEDBbVZD+V4IXlA/2DIsS4B8M+4hGMUAeBgoq7NfWdG+V3sTdsH2TAc+h2z
MdvQiOC7DmZpuHqXLEXXhLjXYRA7pGOahPVcNld7Xi0U+Ddk5EDljciSo1nCYTTTvbzgo023jGdI
rft5tV2QB8eLtuVKaEPtfnKnyDXCeUnLh4Z+Bk4oKJkVHRzChh47PE9uDq9UZ4HOOFYd6DbXGLAO
hqcuY142j+4SbTIo8V8c2GZnTljjkn/KqPm6O2uMJwqaDcc+iuqIx5DB22xQ1lcaHglL1JafM9tQ
yqfw1bvZ9liJhUOhsBMTnsL7ycUjgVl9W3poYHvjR9KYprw2wDl0PgRuvbiJtNnPZXOTCCFxLQOt
CFuacat+mlDf2CGkjjOB2OSJDHiCaUPmqcdYiZgVLwqadV4+gQYRYEWDLXvR22LpJ+zxi++Z2vrt
NLtJ0n7Gxl2J/eDgVpqZfdxgrU3RFr0WjrWUdyLp0wEzXBKlGJiR80q/LZI9ZdBUlV9cXEVxCTKS
OKMK7zUNaqt31jfcKDHzN/VMVMWcZB2y3iJJXql1JcljRtLGT05lbT/nlqyKsLQi8JvBSLf3HCdS
JwCAvTHgQzd+F+1W5kFKNu66G2bX7h6auJg+GH9muL0k/Iu7xtt6kguEK183i9wof3FbNtOGbkZO
5M5ENp7JFKndx9A17sHEWSgJzEQ75Fq1yYRHl5dl2NpY2fphl9AOJzyVbL2rGzym/WJdturimnXV
BcXcwFJVKkOnNXkDoTFpmVmvE1ZJ66G1XbXuXEtF3xKavONXBaTRn8mYgoGNM0XcwuDiSxUMlDs0
jJEdXTmWp2iZeGYkhkdu/1xNnXm/1lGZ455rVCrEtLgeSSYr4GxYzDlSg6sUR1yExZ7V0AlSc5qa
IM+tjEn4yrnwpsGSCnPIpe1C9EFFfy5kDGDK0Zrlk+EGU4qhcAXjfmb6ON1lNtN4lWz2so+w2R/f
mGHqbxGDRvqqmFH/sErPeMMUuJlCby1sDvo8HEwEGs8u99CgnXqi44ETgKlWHOzbqHftazYb3YOd
NRUJXGlPsNeIqs4KBmNe1ImVdsCaz+MAEWJwlWGxX8UKj+qt3qKwEA6GOry8Q0IGYUQ4ZLeo/A69
mXAuZSfKNMjbNWc+rfXCa9H08wM13ZLuZS8BvdLKKLrL0Gx0yURTbzV1p8yTa097ZPMj7Qw/yrWt
y33VRnEf9MUqsaxmkNIeVtnaKVkBMXIwImvmHwPPD6G2lqn0wUpzgKkkjpfmIKI8+u7ZsbEdYKBK
fTBGu/P2zmQy9t2ypIXa6sj3OEYj7nxkrpXExRXJ1N21Xirx/c2UmtgB5+1hcCeL3CnM+TI0/GsH
aEJySMwJujZTJOXlsOygZlg5ZDbY/WlD0oAfJB/X75xodNeg5O8Su05XsA/cuR6mQ9/CinHiLhgI
JjXNucC2iNexiUaAF3jJ6/XWNzJWew3cuhdYxWeWIslB2wVZbaJ01u1euHabHWxvVuNtSbFKVhl2
bOdvOOU/o+Kaksb1TOFIV1maQ8zvCcWgk2QelwmRKi1iOd8ZesHSJLu9PWK1zS+ZHwkh+hfA9r8Y
1n9lVv8s4uEzXVO54K/Ck54LB/sbSS4k3m3rlMvQdkuMqbDS2Mu2BUnNiWagLR3tq9i+hSBwAJoV
rlp/c81/ZrP/+HxHWorhp7Qt1/w9lp3tJsESi88f2mrbC9K+jq61wkuYyfLrry/1f/oo23Q9pV04
YPd3NnebKTwJNpGhsLri3sIXzDcA5m52Wfr5rz/qN1Hx7bIsYGLbAYx0wBt+t9iIU97uiZYrZcYK
aTvSUSS6URC+ErWGec3GnsZX3lEC4fYZN7Tg/dF0zP9IBvLHtyDtila0yWZBE+E3DQLVOrEvEW3H
eCit7zmFKaHnOalTTVtUTz3Hse1vPvHfHmECFaTjudqCghau89vjxOE4SnknucybI3OdEYVySw4C
An5POvOpjQEE//qn/ve7KpVtK0kMJv1D/bustCuXxG6nWYWMZSqM4/mpkae48IHT8Dfvyp9VNfyc
Gks+5RDU4Sib+KPfmH85wbvNIya+kSBvJ1l0diaiUfgav98dduXG8a8v7c/Si9vnKR4g17JtaHdp
e7fv8y8ag1YmTabiiiOBbmW2M9oUAG6ht/h3/jz/wwe54o9H1tMsPr//ht4yst0sNaBAZ06fYGKT
+8We3N1fX85v6tzb9WhNd89SAIO26/ybR8gKHL/ENp6rpZL7qs4sImNswszSPgswsspJrdSbz5d4
Xas42kFyVH5uV0ng6uR2IlgYULt4hP7197rdtv9m9v/9a/12W6s84mInle3WKgH+yAERtrGMeS2N
nDALNdzlcZw9FpFn/c0D9W+/O+stt5VXRgoh5B8/2L/c4CaFJyBJtqDJIqtrHa2ENuH9/jef8vsb
YmsWdm0hjeCppXL+7fpM+hUFQzbB7B5CotPp8oBFNBkPWZSEf/1T/n5BvH9aIj01leXwzX93a+gk
dDund6Ki8LXJw83JO6D9pXHnv3mWfr8mxQtBUIa0XAu0Szm/aYKRGnpT347JXiyr1d2p+pZ35Cwm
cA/MyfTPy/qPhDj/q8rmT8qch+ZX9Wnofv0a7r41/x/ocW6P3P+ux/k/I0eLP8txbn/hn3Ic4f6D
TcW1PPYVabIs8if/VON4/2DH82hfK3Z0hDU3AeV/iXFs7x/m7fHg7jnCFaw2/0+MYzv/kK42bWoA
liKTWuA/0eJIqW57zX+/165pSdPjMxDieKhy2CD+vHxmbMIJR70s4KRP8IFZlftmIr3CwFOGg8Vy
gULdafVm0csG8ltP8Urdp5ZLNIkpcBwHgK9uCXBUHFg8SVBe/1Vy/jrYhGHIQlfnW1OU094YNK5I
AhxTUl9u6mTHEdaOzvPAuDmslfU6quKzyVB6SED/GfEDbw10puYKRgGvznGGR/Fk+jTZ5ROhRHEY
W/T08nS8ckj9FhF2HVhz5dBOz79qo2HKMLdZQKCRUI8l5AE4Xwfa6+FaUrKK5l1FQE/+YkRDF7Sx
2Fv1+FaUGzGtk/fB1k38Jh2A01A/VDbWhE4l7rXHfh1H3kmhLfTpijHAaLLZX+HKfBqmyXEx69T3
vHMiRkls70u/a5jxPc/AyJUHw9t2UJyO43ucpX273SWEfd0RmvtMZ/jOcdhSVPlactCgIZa/iwQe
RA7vtjO3OyRCAHxZFAIu0UlmChYIg9iSzhkDZX5aYrWF7tpVB+DasIyi78IhZ0l381U1rg4Mqdtw
MMcxNBLTr+O6Dodu6HZ0CKNAzY4X4uXLBBtoP7St7doQpnCyBszhoHmZHqTVMZ3zMPNcjuANYW6T
nuPrUEYHey1m35RZTlZeTUCdXp8mk5U0xduWYl2ANP2sirUJACo+5BavvlhGWo45YSjdincDiboW
3j836dWQ6ZBosh9pmnGwz8uM+EURKm/kCBzlObAkKC8i5m0nl3N7i6CeJobiXmq+kEs9hnkKwY+4
5yh68mAo5zHsHVYG984tgLXvjSNVxLGz+JdUTZiPMe3tNSt9KznVnId8PTFMdjNthFVVkqI1esu9
SLLPS+Q9l4P7zCGd+D0UUg4KCTXl03HcjrFl387jKmigSrkHaLOm2H3SVoUv+BadaynjI40RAh+N
qvPNwcNSApYIaUcCE6hx8HbyX5HlrScRt+2uT1LcJ5grH6oUC/BbPumQV/be4OqJ2JrUXtrdI1KN
eU/eZubbOXnIi0YmXShgUOwKX7yNtrXbrxiYpWLnXe2tQkKtmVRncmlJMOowKRd2cVqJOVzgegN6
dfLcptYEKT3BtRQ8nszctpjI5TCfC+8LOQI9IeM29WNNzq1d3uiWjVChLq+JzkRE3RArNMlGh21G
fJ2eSNQ0OQ7/MWjS0HDxCBXdKuQkxIwXUC8+kz3ALrf/vBJHP1rD0zhqfSBAkvTMog+7VP5AzoGF
iDMdcZ9FTtFCuJCP5DAI8Q1ySB/rmV7mHM10xwogkzHddjUTTRpCc3TxgDx8wyr6nelon74eEjYq
poOVywVv4zTQhMMBKDwvW5e8OWb+knH7gGXS/IBY5Mnpppo3EITI20zwLs7m3Kv7OLePS+xyRhhV
dzCgPP2E6O1dNEHYYycWZBjp7Gg4HRwVW+HqNvi9YUPstylZa1WUv/cF0fBeWezASX4WqY0T2UD7
iynRzK0wrFB654wGPSxFJILMwQVDE468TObD2rXkG2oiqRPG0LmLMiV7o0N7yLssOzVW8lM6yWVq
B5L/Gh7XEo6L7kETuHH2GQwL8RNLA3F+JGvCit2L0jbhJOdQD8sc4mOUHp00Y2JOdldEZe1rTTji
mmff0OIUZ2sNLJHvx3Zu7lNLBW4WGZcaDIiLnE9WLx6yZQ8RwlNmMJ0UHXZR3gCKxbbwVuSwlpyk
A1qORIRJzJIi7QURWWcER8VvbbKdxcTgoEfPsow1ug8RI+OiQa+ac541FxAbJ5jSmyinS/f9VLUh
A8LITxqSDct4ZIQZdRfUc2SysEijs9IMF7NHaOTy4FaavlwqM8REydlJEnV0q8xgBRJ3kdswy7fd
N1G7xsGrE5d3jWxqpylxskb+UO/GTkTHoqWV1A3irsw4JmuyT+5E+dA5rQ4NzTwAMceh0/KsDRvl
SNRrmm4wS6roX1OHXifESoGoW5ptdZoYcaSFx5hija/tOqShldnDDnPucJTquZ7aD7NNaMwNqWCY
bV4nAnRppkPSLsb3WnnMhpnK99mAYbEisVf1PEje+JiNfzxZxRl4kHyqesXhYH0wKrZNS2UPTovQ
e6XbZGz3sRupT/MtnikjTy1beVwti0Q1d9kNN00h2jMv8KqBL4CbK+cLEtyLbiXaRB5oAuVhb7rZ
nqaXGL7KeFl35BnGhOzGHG1l+cDroA80gT+IfmvARcWXJGfeL20SRfvmKe1uyd3MiLALQsmERorC
55BzBg4HZjFhubFzq56m3DSRb2cT6jphaigBGALTQFwTZbC8WVKems1MQhYOSpEhaKNM+9VoXpLm
yzwuJzLdj6I2vENpsjIQghS6oxyJ0QBbGJgqzUX9Yoqu2qcVTwHo63NSIx9Yjamlu06OWpQehjLu
wy1tUFLBjnZ6R6pY/4S1n2csG0aF8WPc3sRqiCHL8QUczNjLJD8QffxdwibQ1KjqII/HFvS8Lfc2
cNka4/292upKI+aFKgtA542xDbnq3IGEOqJBB71LhEtlpr5JRfyWjsZvxI7Du+rrot0emYxxhK44
dak+FZJ41rT9NiXWFby4fnT75Dqgt1zJpd8hieCv5frUTAPx7cgasP+9h4Mbd0TcX6qUNWCOEN2p
AbO/VeMkY0esSTa5x5OFuGRdHhZrHINyEFY4ZbemEFnCOHsdh6LeMzd8zNuJNDVEJL5ckVYka8cN
0tZ+gXCrlhHKXBQ3Qk0H82ilJ2Ny92xKBqWSkx0jV7+ab9op0uM0z/roOfgn5u0u2lLzSsJfFqZz
/NpFYiSzrrgdfdcv1DCZ38cAfshT3zZqoD5eOU6huDyi+q2DtK8oHqsPa0IsQ8rm3pLriwnyvJsJ
e/fz6TFFpBGM1sLNMef3bS71TuZ0kb22Ge7WmckaWAz9UmJvrxsP2GoN2zlOXWM3K/q22FyZ19ke
zWu5ZM5RijK+A2q8dAWUq7MRLtklzT6PmWBbG/mGa1JVgWHY0wGZyn28lNbRJp4+LKGuQ1JamR/a
BtY2K/IRKDLHQhKQNIIlBCb5OYrywAbIgKiLX4fKfBnMV7OM4/Pinjw0bKDehYFPH9HBcmhOi+AM
uxD7WVSk3Ys+7gn+bD7XPRU81oUMLIQRIacQBDSwBofFRMSrax4Mx3v14vmnscQkbS0opBxBf9gr
T4lTsIFslbxkEKB+62iM4uxG+PAsD4ZZHqoSfulA2vr60N+cyI0Vm5u2zA89Q4q+OPVj9ytu9BUR
Giyqaed+5nyDpImOyGQ+ER1HnvOah7XpHFczIoGkU28mvAZ7bfWohAVd3og6lNtGsQGQHBXEZxRv
dRUZVKdke5odpqG2OR28eNm7Xj09kKaneWhxfMkCmdJdI1suDWXf2qS5J/0+X0THyUCwvJXlctTk
36Cxv1Rs7qQUuGTusHJEBpu/iHvrXJj2Qef4O1KTSUFyVG4z7oK8S9BysTzOHrpEYEM+x+1+5Dag
lLFt8wMKQyJG3SnAQdov57g90sVvIKkuK0JVCmID2sKRrCVOfbZnlaG/Po8M4E+zNx4N5DVB59qs
ewM/Gp21XU+BvONNyQK4rPfaPDmlrvZDX0+BXXUfmUKpCd+cn1yNSZO9WB8KxZ7vTvUKh5tfnZil
DyKEdRlhXYE6sqxw5JO0k3aTu76bE6GoEUmW7lg/GH0yHtJs+xxXvfa9GQF/umbn4fYreEl6Fmnk
XnK7PjAl2s+t/DEY6nNpadx68T2j9PXe7Gz4npOEGsziKNtlPsoy+rjV2V07fBQVY/gFANcnPrpg
WmkpIiOP9GYX37Ctaq909rwNTXS0ZpNSjrTnxNavVjuT3ByRYrtCUrfA9Kx3n9Z0rnalDea5evIx
Nz6w4vi6tPEp43zguKzmEgGMW8KToIfU5bUAWj4uyXDl56wvuqoOgOT8StL+xlxJ7xxPn1DS2Pt+
th+sMn6WLvXs1OE02M/fsGH80NFyyFGbB0UHhIE7BuBTTQVe1WQmI1IMaFXah9Rkz1r6EtGLoSgK
V8kmsX0tJgxBbRIZ11GcR0kRPmftCbiWQTZB621HUkVv5ww1s8437qZ8JMCTPiQQHIFsk4AMk+1z
T+lDG7t5SBKpj7OFus5x2YK7EZH1F8mYhv+t2cIp5S4nrvoFL8znloiRlZhdbGrdNWTGJCh6YNOJ
vB1OU4n159qYz6PwZtRO5M7247RHNx/QS95OuPf/7Exr893ZmnaLm9hIXIx3rZKHIsPIV3Y2W1HO
v0ZI5xQPT50cxmOk7Susyj207fhAyx1HZ9PAoZUcU/2Z1dALq8Rlw9lQT+i8MwivEc3OVTqcp/kl
WrIqxHjMgVLpOLx1HZDgyqk4m8z80tGY3lnj8hMz5PqAXPyeTPIcgdmwhy6ZHnsq/IcW70CchlOR
GZ9nHqidjbLNt+XyY3T1PVrmxx6DbHW/jcNylvgXBPhjCCRgiA3XaH6Whvmih/qH7IgXTVrWlJHl
LJqOKKPTXae6Tx36AF+X+kftksyqihdjAzhHvPdKGQMQbFE5qEQTBQU+7t8GT4gB3NsGj9tBVm0h
DgYPY22ENfHeBzq03wyOGbgkH1WCvM8Whh+ZJfA9N7UE1jXc9WFE0x2KFVK7B9uWZt1gPDISNBJH
2cWKD9tmc7IqIyYtcDlHQxHBimyNbNOqIawvT3zhApx30hoP1G2f8E1A0tm3NAyksSM++ouQDihI
k5S7LP1sMMY9xoP8ZNWlH5MSEbpyKYlNzRHWVf3RWPpzYjbiLlmuLpjvfXyXuQ1fp5qqndl413RJ
mmDuXLFPz1tE/KdhD09tuombceS+wW/Dj1PmlvQK7loUlj5+AyS3qvZk/oyTKN3H2YXANovmv3F0
EiMLpXARhqqZ/vntpiBWIVuw0LfFmhpe37RzlDMwAmhxEtRoqLwuckCAjsaayBT3DVgcPbsrUFvV
ybqPGUYSlYarxQxnXFFx7RPknRu4G2Otq2Sg761UUistG5Ct0p+Y3FOTeEiIRrTFNXFfRnzECYRd
SsCTb4S3pzUElSXtr40T74RRxGdIiSBpbTSZXUrJzX7n00RG2ElRUpDiWLSA54jh37eF+IpmSbOj
noLCjKPToveGso+GF93FTv/RG8OdbQJEQbtxfKuHA0PL+2Kd7lQKhUn8YDnfVn2bKWUxNJylsug9
TrnFN5eLYJpxBXGxx8lW44JryLexGO+2fu0DhEfnseArGxzbaXf6lujeylMdGcgcDP0rr5VPlgDZ
2xz0gtqk6VLa3qFoyAz3ctp/ypsuvcCOI6uzMyLKDff2NA5akHCO9y/jds95EZKwNEJEzuzjk/vk
pMu5Z7kKi8wo91vXPswUwMFq3oJocePZqRi5XWJ0e/i8hbYalxaxmRsJVhGqEs8DabG+V1TfYR6W
EHASl+ZcfKqeMsnjVLvZV28e9olhPtWVVkfPxpGmivSXKa7wnmGPi1Zcmzkk9mG1eMHWdcUFz559
5LncJ8+BzDrNcvyqx+RYVeOLwzGESi09Z7U4uWVJthHqB6+cw7HnjZ3Z4nO4nkDImtOh/FlykOJs
km7DO/0iTCFM1G4ZWgEm2plZw/HZmlPx8l2vM2E7prNTg6I/yrPEQcuPjMLCCoeVN3HIRjPcO8NQ
M5qI/IHn1QshDWpy9iDKRuvQG9n72icfK0IvCM3iJyZMb0jGxrPS6sOwMQ2g/bZk4j33YF6LDcuR
3kD9uHheFC6Ndjl6Rgj6RuS6xbb5OIlgcoBSYmrvpwR9DHLCea+dPjmUt+gxDIouGEmkdPLyZzde
SDjY4jOzHM5MTTM9mFTH21LtYwAM0GjZhoxgEJsy43UHYT+PbvxQaU5yDWibP+H0EWSJSXSBjqjH
Ed7FRRY02vyWLREpUrwzggz4vlsp/6zPLqbY/gxPyjGmCJKhot7S1mXIxzIwkAD7uUpOagNMnLyn
ol7EGXjhR/4I0Fe9S4oqJ3mWtKPCBiAtBBP9BDu4o77PTziwvNozK4Ol7ZNR5WtAugXODGZL5wJM
Z1f1iDqa/i0W2RPc6w2e0fVeKec0I6e/bXTlZfImyk8otGwqAJyV93Xc+H+28Qd65VdriqIzeYEj
vb1W3F5PJ/nputWnydi+26MsQwfLxalMziSpt87VlJF5WFsj8qUCAaLCvzO9j6VInR35Me/NhPVA
QZZ97bb2Lh549kiGl9Zk4PlkAIOo7urSajUyljnXLSomX/lGV6XajgOWLtEtZa0k+vsWW+oZ+gtf
pztw80NL1Ica5xIfbGjn2vBQufPTK3kF4fFNA+7VGEnurjxFavQ8k+3J95NCX4Wd4Szf8jTndfMD
lGfEOGVQBJSzcYr1Zx5j8OS18hnPLtu3m/GjLakmZ+xRAITxYqjWM54r7QGk1/ABn20ywhlxt1m1
w9zkc7LJO+ZskD0F3q6l93ONkRLrqTi080SpGC3HNGcRcBNzfiq6zsJECdy/rO13TXvh3kNcNdwY
GDo6487zUPTSGuzV1J7LEfB7ANFZ6+qpzOcvS9d+dejRG6/tGHjGPB/6zKiO/c00N32cjCFlpYru
syh7iUvaqAVTRcmXoAf+HpNjl7j6u9uuX+KFnIAyj15y53UaSIhPzXTaFYok5SF96kfZ7oDZ6EZ6
1V2FvTX5vQtCI1Zjijze1tn63jW/okTSXRmYFZSmceuchKNKXjJIW9+acWKIui8jos5gs8ybtoDm
tGTCjB99TOtCPDWD+RNZKg5GlvBFlT7W2WEwtus6mc8JguYlqt96WxUIX3OTFI44XJBOxnUXnxpZ
+201szlU2NICXyVsvPPF5tf4bBckCZSqkNydMz3mzwXfshhXd99nrfSXpL8pGTk/uAiRao+TTSnO
s/S2yzpHZ7ZTVgb8N0j+TvN9LkJz7d4msxLn7uYhJKz0yaicJ5XnJ4KJub8KEVHtLAByxRborSxC
C4hvSZO7XBrPsH9sFSwngaJ5tIC5ZqN60p+WWoy37to3bQjOKetXKMoLPJOv8uSgsBfxqptXiPcJ
8QyAuXwsxHxsLE7/VKJytA85rRty3rVfO+09wvrUi3/d1p+t/Shqsetm5Iqe5EBK3+WkRIfXceML
6T3UufXdMbbPs9mhfxPDfuE/hQZuh8bA8qf7uWZ5yMsDgTr1p6HqV3/K4imM4/siOc4FBgNDTMPD
RMULYh7QT7gyPMdwNG6La6q51Hk46qY0H9xNf8FCQEOo38xKetkfM/YPi27Kp8qywo3O2gFzIoM4
izOUbhICoXun1Xtw7HEOk8wZ93aNt+FY05+KKW5aGr8+jjt0Bi59p6vLRK2+ZAQFjnJ9zBj/zd7Q
nnKzfNki033Wlf3cqThGNTE84hLHqTq98T2oVA+ope69MnFprLtfLHMZ77paHPB+u6sqWfmlZiAy
9dmXm+9Xqw4sLHFoFrW8lJrbZK6fO0j1N5zmaOxOYwQVmQf9aB6dOfkUtWYZeJ16cJt4hz2SjWR0
fFz6EWcaq98NfYsetEQBEX+h458g7oroITJrGPPlOxDNRy0s0x/75VhG8xuq1hDlwy9dTXtPo5Af
W4Gue0zuCZoeQxjhE7MmcUVr+MXtm7t8hjcEmfu66ei6uTOFitEgIyiP9DQEHU+mdhDgAf219aiT
HCecennoexo1pZoP0PnTrszUjcLPPy+I4R8bVHL+wo5+pKltmkivbRq6z62xMKrBhMO0eEPzS8yh
jQGs45F6UsKJJp3aJWkUMhu1NQ3wooh1UHjoBgknYqu/jVflccYxianTCw5n31ZGHmIsfxmRezJW
eSzI/FSMOA6kzc8IOqipmuLdOAHGoX4YXRVueqR/OxW0mnleJ6Zd3z9BRLgXI6eWq+V8rop2N1RE
djZNequNbI99Et8Cg5JyZnsL2YwepyyF/Yhr+SUbry6B4gqPpaemRMYvF/5uzOBXkgcaKJ3cuavz
XIwGpNEQs3EPjdyNmFL4+UBfUhgf1Vh/wyLJOjoYYiRF7dG+y9srIO/Ekcp+icwBDdac6aNdpjIA
+IWUcqwfsjWmHZZq1sGIa3hgd+kfhOky3kuzsCABG+e2kYoN4zp4UuyhumYIsTDEisVvEASg9W+x
qlQ5Zk4xwGR3EMJbdgtN+XFKv03KSenBtLcpQ/Zm0Vr3Z4mUWke4MHZI7a3Y/LHW7qFB1R6Cp9YH
yu1rq0iwMQs0Iiqr70p+xZOdyuOgvBb5PFfCXmUAzt/aCSVrIMZCSS3so82gfhzdfdtG6X2k9SnV
0WeMP98UISyia2gBW9kD8zN/HOPyeVDmPX41zrVb5jNrfhfqSUCvufobeTfAw3Z1V9vJQ8k93aGb
yBglx+/tYFPc/1/qzmM7bi3Jol+EWvBmmjDp6SlKmmAlRRLee3x9b7xX3UUmuZhd1aOe1Xoq6SaA
a+JGnLMDFodv4f3VgqtsMkmmC82B62W0jegEoXei9mvApw4+A7cOthQaI6Yn1o7hyB1HyiApt+gL
XtSikpmr+XXIz8IZ5kayXO/ybmaF6wcrBCmmCzkT/HcwZGSpFEoEfhT/ySOoGmYF90Ia8A3nUnSP
TgO6jBUyzTpcEUBQOXmMZqul6jbXxAxGDA2p0zvKFU9WK89OOJJyM2bsRBrZR7qm6fRfFmQuOznJ
2jArMpAYkHgKrG4kGUmxK3Uiu1SiRY9Nf4Om6SA3Y3ObheGrdVuH11YAXjTifiEm8W/WQm/3RoRD
M4KO1OjWetRuBU3g/sIcBQ4JqoO+wegaxKceP7/TjCRDA6oHahhZ3B6KlAp7o98ShkhDjtBbS/Aq
FiQzLcKzSZk9gmrjWrfkn9QSLbeVxIOSRnedFkOD7ETSS/Ic7/JJ3JJinGi0GaRcWgF2iaGv3FhW
tTFH4VdtsU/UVK1sGfoLnuLwViSDjd2WYA/p6wQbKOFuG75Fw/y7hUrtQSj5rctZd9ANgeAuyE99
ByN+BlLkUNKJVmREGtCOoTPyeoO5+jNbZrRJrf4QCdhBqFCuIsSoP4E+UZpLf4Q1F9HIGionKg3Y
p5Gasv/C5DMpycMvcAZaU9aCSD06j0bUwMEvpdh2JqmKJt7p5nUTwcZpyzBwADV6mVC95CKhWKxW
1Qpmd+kWPXBXKQQ86usI2hOc56Sj/IPM2QXAwzUiMgOo5J20KMHQEcVYEP/cpObu7E8Slmr4L5k4
wbkc8dzFXDyNauG9/UoSQ9ymaBThx5T3QG4pb+c0hxExSSQld8+QnNmqanzfDuXpAcm+ZPP7slSv
Vlbxpw46mLREskQ6hcO3kMjxIuWaLfG+0Ymym15w+6ggh4sfgWoI0BkAkZMjQj7amXpRO+VIDTxt
hce5Ju1YDbo7YuKiBh8WLvqUBXKm+O1LQ++woesL8iMEVmU1Rm6SAXSqWtLuui+SNzLrlkol7ryk
1NfySFVdW1PCZFeJWxFJSXSPTXpe63CUuAzKG45Crc9csdYTR1WD/aTddm02bOoaFxQdqyNbaMHd
EsjN6zkMweUuXsE0CFA7WzgSakFajxKeEz8rN8KQ/xlxVXPdnSwbTDZxbxfUboiUXpxyYZeIVuIV
aI4XkSvKCJXMI70xIsQt5R8rizQnVHuwh4ugqJ8a8smqB7iUf0aaGq9dao9J6Kg06M3InTA/sQ42
Ove5ACWCr0pPQ+JDfUCP4EVjgMtZm3JHSF5bXcJ2OeOf7atnf2ZOYo6/LSjxQO7UpOOYTLcW0slV
v8fAtCcERkAQ6XeRpbyCFjWpY0l4Anf5HJd2nAqtMy86hBZk55Kdz66hlb4g6Bm93H+KBIG3RrtA
s6Tndj612G67bVs35g6CzLhSegiNSWCVKGhGnUcLrifZx26Rde5UExWNIeFNx5KMceJ2WULt2SDf
0AF8LZcCeVAaNPygNWFmsOdU07NVSHYopROseYKSlN5vcy78mfNCdg2FyCtENzZR4OdWKVzxCaq9
uC1VZpoV8u7nft5NONeIbNmTIa65TeWfIjBeRTsc8fHh5+8pzoKYeA788ak32t6VrWwTlmXnIpLG
hCuLnSuPowyNDqep1WJKpJLX0YnntlYRv4pJsZs1HBljumhGeoQ6Jb1F7L5gm4Kgwjzy+klvEM73
eAWV5inkNHBMP6bKqSjxLd3h7AnC5702kwBOgpE8B/nlkVmQGJTDqWJCqYbWN+g/cXEkK6y0aADm
eBNrXGrKHOVMAGxqNXYni8qNA7AS2l5XZ1srIK6Cw+tMVrRwJ8rcrWRy2neW3zT3RfU4lsIhnMOD
2sWzC5QWh/X1ZMIc7ITujZxVhaujJBusEGgnsezFk/+S1erSH2F4TEKsYyqKj4qySF9iREMggks1
mfg4CVeIMPwp61q9N1JOfABmmkiSptXgJnHDb/eVAOG5/yFh67W5DrdwHZjisQRmC33EzoAgIhKO
BTOTNDJJELfmHd7FOzqg7eME2m3H2eqqqGvIBBqL/78KhU0d19bRKkhQovJfhUF5O7R4J1qJTA83
BTIsRXxjgfv2JMp9dmRQFVSoQgqFGriVUNJgUO1oOmwFuVtOboBuAv+PUTu1GyGquItB+GqiKh1l
XfAM6uV2P8eBa0V8ZoR+68iQb/toqMlggE6OwglLHW7AotqjgD8GNfZhvFLGToN7SbUjvatkTXfM
aj5FGCexMoeumGQgPgftCo2hmueDPaTi/dBZw4E66hZdJbwbPa7sViEbA5WV7mUC5qkg722DjW8S
iKv9dnCbVgQE3e6DgvABRcVSpox7eh37iE64XxkZFqJyWUKqREZN0BIkmWH0bGXGDx8c6ErwFyoe
1ncxSO/LMnibOiOxi4yGybFUGrbfoSLhw5q+PPxGpYW7sj6pOH/xqisclUlNVUcpTiKir1ENgW0E
JcpA7bVRktYZC7mxBT+9bfw8gg+akE/gBt6m6tEY3wqVJCohr0RaTqCSWlRAf2Lo5aNekeAILYh2
1a7XxuIaOhi2SpOPHxebdMrupr5fJ1bqgQx/HlU6tfRR9FA26EKJV232jd5R9H5XaeEPXO3+Pomv
xF4l7NVjDE+S78mxrl7JlFUgQ0TSfhB7oram11xEDr+1bHSo4MJVLPAzDgqJZV9HLqcnwBgksl3l
4phT6VeU6uWjvOBB0dXfd3W3MQIMVIgzKccqg+UCpbLsrqt3QebpmNmuel9H48kVAn8XaApZsWwp
4RuYUijvQY+x9mklH4u3dcTXpARNjqgMIDLrzb6SBWRv/Ehw5MPsUBzg9AVFiiKCqi5Z+8CLI3VL
Mbdbx/oEv5jTr1cR02GrV5gHOOHjkX5Bo8h/m9HCioSQjqaK2DjbUz9IV5ZGjj/MlY2MT9jtdVJ7
6pAXTqYGj3kxuLq+w3BdrvshQj/UgZeZ9BLv+iwdYgx8nT72bm3yt6JI4+qnyFddrDilSdd1qVV+
6RVEPzTASL/+TPDOsLaPazFX/V1J8GbonhqsK729J3WbP2EYewJpvGpMYKJN0t0jdvRk088QN+lP
zIDGDpP5Be/xjRF0L/A4qD3QPWY7GvuSfffI5UyA/CAOxgaVjEh8MBzjEmyCAMgglynUSSoG+SzL
noZI3/EUVMpNVUN9SRW6TeipXq6ICWgMbyrXgkx9TVKjQ2NSbDE7kuMLXDmIn+O5t0mNquu8mIjO
YwkMbQIbAbL9XBrWNhpIfI4W530O0spsuWfYNRkhp4HV7tJtqaMvPX09A2pJeg0LoKiRJ2NTI0de
pLcyErM5nKqtMZWbifWwkcyJ7UMcd61y1ePmBdKTL0Ut45TUBTHYjF6BIi936Ux81gmUhDx0RGEu
7NKKTiRIByzhd7D/wZOFutcCeVqRMdsEErgcoeMYh2SHzk+PLayqe3MKtZWRmTdGKR/BozO3JbUC
1otvQzsCGbip0jJczzrUj7rmXo2coXPLINw1odLZmPofU3Oo3Z4YjQNXThqvX6QSkXEqYQasECTv
BvLeawW4BJdKXPBNSZ0Wv/FBnlQYzFWTuCAmxmD81UfzfVoIdDqQkHsLU7OS8Ht5LWc6sB0IFDCa
XMS1OEMz/7iUWfEW2jpykXkm7B6X46ygmeZDuVQjNctaDVJcO4R/txrntyOSgqb0EO19KxSuclR7
G6VH0KelsIeWkFQfW3u0/NgOCeNsWTVmilDt7KgSC4vysVMT5wDx3Ah1f5tZxtvyB2kcj5uk715H
Gf5BUJjyLpSHH9aMOmSOAqcFOLOeUw6MEk8K6kV0kwmHhpnZUqG8IqUFt7VQhHXjFEuECOSr8y3V
R0R0oPYcSCTL/mhdkR+302QA++AraOspPdKlUK7ntaJH/U8JFuey3zgFM9UGqnBoCsB1baYubNmW
WYCLk8yWcoRvWSsmhQw48YJI4XOemtILUEtDGRB/RONorKqK+1cw5ltlwrGN2l71epnVEpXBMTWb
FCyH+uBHKFznIFBgmcl7susFilBZIbegeQlhM/Flc1UGGZUW36BVRL5Lxnivmvp9UItuPutXU0tx
wI+rjpp2tw0Rl27QfvBwmVyCTxQlpxLMNYGzgYoyfYmkdSrXybYdVU+F8U46dRzXZr4ZTDgEsAiM
FaYKwRPBL4x5L66VuH2AZcBGUcWbEq2iHQXdQGccahPE5WwQsH1CsdlP8NM2RqXtYhi31NZDeufU
sP9DalGjRb8PIMT32jjR2Av9vwdgkW+CM6CA37hu+v4JDdYm4AI3NwCE9Kkmb0vL6ZJi7Z8k16st
IJofaZTXtz5Pp/WNI5BFBkwnUsozrZPsi7JTCj2HgJQ1Oxqb4puiPtkjtQAycVUkRnBg+t7mWiJz
j9d1R5ssDwyRvCk7KsjUFv74FrlI7uJ069D1CtALeqKEjuHtgHca8QjVGYvLRqubgbeAc1qk1hUV
mT+xcaf22e+2TeU11jgq+cItzFIqRlU921xeJoe1LuvmJkq52RpNaltmX7iBBRDL0n2UI9k2UtCQ
1cY28/sF8tyX2EGEcB1AJ6RlCXgyvWi5jqV3HGJwM/XenYJyq8/lLjQAEIzxz1qWBkQ7JkdZNVGZ
J7ULfVOk0ULa/mgjLiUoIybOktErqJoUHSKyUpNvJbXAgtD/kCl6P3VopgyrOyoTJdQlkCb1rj91
izxgrrej1R3UvjEQbsjyhnoFYHRsTy79XTbNoHDC6XSoq/wXMS1L+iCglBXlRz+nCB2BN0GCMjtW
11GJBlngcogQEcD3RxU+A4G2imkzBMgHRxFZMRfIw1BSiaJ2J+yUPIH4pln3tEoGggkuMykkftLw
guAZQVjnAr0naUpKKG8KT55gs4nJsB8U7aYUcroSkNyd5Af6LTAmuIQroyUyXAw7RFV1juixRby0
SHwGM7mpUR5DGmEt6WQ8Mo2dqUV2GcTD7zZZaD4KCi50vhChOsdXBPUmLit5O8oaWQBfYaPKm3sx
755q7U8ShqQvIO97RXoCGrTkLap1mTSHyLLqXSSOpLGC6SiNwbMkJgcfcITLTeE5M0umj9BtdQiS
aypEEGMsiG9FQq5mTjg2i1rEg4G5kVoZW0Gmy7+6HrWsjyQeJIXGXvK7CGdKaTgNUO8huG1ngLum
6aMjdUDoVI5Cxt8rW3lfz4+dgqFE8MOaVPTV0EL6x+lxJYkSgvXcfI2HLlybMtfoeUYGE4Jzcejh
udfp3QChBwuPUrwIUw4+W4RepZEwJJsL21NLAdnBJpicaPSvJ0UpN5SGtLr5QbQkb9gDfWqJiOs5
npUaGo4vlQKnXMpdPXLDAElmJ80Pcrf4jZSRUtkgl3YR9X9IYmk4FXHNQDLlNlafqH+LqPlPNCjR
b4c825r9PHCUkNrtuuR5FoDCU2/5pY23YqjKW5Lf2GI4bDlS9sywEqBv8ENX9J+yTLckk2Y1WZXc
JzpwlYk1tm5gfA/SUzBgwQL76ga+6cllqAJSsGpviNGPW+AF0fEM45GLQ8i1lR4ER8MXTdvKsmo9
RkXvaBzcvpZtK7IMThHEmwSR+DiAlp2TBY9KntJpZyvccD/LPYvLEFn1nAlZtldCRkAmiaB6LLMK
VpmvROtKWQi2ErgY8p0kYPuGTmYGvmoAqPiMBjLIM9J3XCPjullSHNbc0slhglPI/YRZlcoI+9Rh
0XGjAx4Nmm9wFS5IJT3rKcQcIY9IrIQUySoL/5UEsmabC/kxSsicJ6rKXbHSuIyOoH8s9jyxml/8
WpG4VDbUaC1xLbXptZomFUVBsT7Ow472LTMnKV6fyXfpQriGncf6MGuQsQNQ9ZmSeCbIwV4Z8S3l
MNW8ASRqFT3LYaesmy4iG6Bh1NXiDFZ9STpZkfKrwC8oTyTopKArF6NS7JWYIm7vD9SZqnVPkx83
tECUyFYNmx1+IXVNVtPYp65Wxm9whfJ132nJQZsrf68yVYfIuAal+lTJRulWehV5XbDc7BomThzH
P/wAb5Q+RvecKfwX1PvtwkdIRzqijHlINpMeUW2p2XLTVXvlWiLBZC/GHzg62aZeckpqcW/SSghF
QvaiMUk1M02dXIINMl5Pk5TeQOaycl9GUCbFjhxFN4Y4aNxnrN+NkF5ZFsQTtgKqJd0PwL83Yyo2
u8DAMRCI5R81wlQS+8a9L1QbPLCxKw6iYoMMTumXI2DTCDjVVRN57iRqLyKnN83uaeRVcbyoYsYb
E0aILVKQHY0XVSu9utXhYlCCWROOF7PqHznG5sLqdr6KyDAFC4HXAiGvKB5oXym5XOIqNo3CIy1Z
70or3CXgQV1kooiNrYS0ejdkq0obfylmipeoIq8awmNy2mmUNqkmOMABrF0uvIgCslUAXdLOSPr8
bqDdlNlVhPMJXURbq7/pFCulX0JKd5T4d0bR9UGct3Vq3GZKKDh+Qv8PYdjGPp9Ytgo3GlHJ4YWh
2o/UcdNCR+HoAiPqj8V0oAvDwjofRayK8LjrbnIrsRM4gKtqLwmxR2GV86ppC6LEPNxYfu6FSbYh
JdIeaGRmbuTJ/xPEuo1eiqKqMr4ElaID2B6Q5iqoxfVxUbfXqOpFI1gQu81VYYCiXupkx1pLAxog
LSzzHiuXWYlHWRrpD2w8BnV0U5aobkWyVHZb0V0Mrg3p4664qaLsqLYmqgA9j1ExGGuZxgGxODmT
Lux1pGKYuIihRmQNY22FB+5oRKhB9Rcc0LA7sdhwSFV/wxj+Ldvy/6V/4Adn8/q1WJr0Nf8PTM34
3L9zNfMY0VmTwb/+xt+2Zln7x2JNVkRW++IfXjAhf9uaJekfaHxE0PyKqKrY2//VY1CQ9H8sPn5M
9pooqiY2+P/xNQuyyZ9ZqmoRvlkqVJB/r8mgtXjb/+Vr1gwRhz1+fg0RpgWxVznzNZfJSGYMWSMs
oHxJwOeoAoUjXTAo8idDXViHEYtC7KHUMBLUpmDQ9mE7KokzJANuUzVK6ZwFlCzJvLEj2bVXMlYh
ELGFzYqEvqEbFGKJBgyn5BoZeRDxnh0P3p65KbKo8IlzQzNOld0sc8mIvRIrIMw/BIbCfJIwHC1t
/8IS5cZktLErKST0NpIxl8+hEaAmbWXLB3aLxn3JwRfB7JLPIftGi4SSFvehQeciA5aADuxWzOc/
YT7mL1CSifjqDP7/bSQJ8j0Xkcpf0fRPzO+lSq1pMVYVCkGhoRE2S/RelXYgMXWowaKeHVSwaDQx
RIBNj7ORLqSI3kGycWWNW5X6UFdVCp5GLgXI7XBHOaYFRnOlVWWubAtz0FBtpVm1UZWIc7kspqHf
l9JitCEtipoo15SSl25O8k99kI1fFaoJ/OFkW6vGiyqjfgmbEAccdbJW/VGnA4nHKchj/ncoUlWV
azgmXtQV7ZjSxom81lCsmFFT2bzmgkoXN51qHfQLeEu8Lu7L9MzZIcYPKUYpyU9fXMItTppaeei4
UmCmGIwq2/i1JOpX/KWuf2wazqANpTNzcOmQQmdrijwDssmmB9w804iYgqEZx6pHy4o2w2LHFXu5
pcAw/EPXEDSOq2iG53MaYa4I91XbieofJbaUF3xX27xvnxdy3WjTAyCcSaosGihomy2mJbNIXLpT
TNr1suwa1DotMgikTKG0CsRapD2TL0bW7FS9FFi3gjXkJhz/TLYe+2qm1zNXpC7eAc23UKfKdbXp
TWQvdFycct2qHZXGN4h1agPDES8lSB9ItVC3K2FWJvfs+pxn5UAbL0eNsKutY6U0/FfKHWP3Q5bC
iroCN8/hikKFJP6mdEAZgdKO1ZA6aErMMA88kjBvux4v/rSK65gmfGmT5PVpymYzQeNPQVd6NXBp
NWuto8cjQQZh4G0oEkPfiXKAT1hQOKVI2wzFQFiOcD+uYQ0L2dB5CN8EUrqlpeQZVn0jgjIs9VXS
vM5Uykm3iCzAnhIWuZ3xaRL12tzNkgSJmVrfHE8PxjRbKgvbr4efuW6qtasGSgJzSG+wbKQ4aXp6
GU0zLNZ7EX6xCMN2NqN93QVmwRwzkooosxhMt62gK6+NMk82SN/GwK5zkRJ5MQW0yExjQt87NdQa
unMaYmWGt2MJqpAaaFgrG3GGibTXZ3GxHydFx/GuUCfGnh3ocvJb5oYh4jCeaOPul1KJTjJQBZxu
GcSgRf4bDlFCflcG6VPIes2p2OsA/HZjgphhp6V6kOPJzXXhUOn0Q9nplMgb+vKACf0ltAv9NGgm
X7oboiKNPUmqsthTBDZGtxwV09jMeBKGPSbaaHaiSkpKD2W+NO+0kY33lY2NVm5kHTO8nW3UzrWj
CNRUnVlsJfNhjoeGjLm1JHBisTXMDeFyRQOaMhOGVz9p+vKauuvoHzIFhBXy4CHVqaHTTxIxdw5O
I7R7GsER7tAapfKG3BinHIrmHCd3co+pHwUKXLasAdfayAEJ2D74SYM1FbJskjXVTVaaRUbz89rk
QUEWQv22TAWubKr13CJiSSyPlhEi1dYkqK84WSQkATEgOCI/zjSLrApESpurX9jaAr2JCAthzpFE
Jx0q43JuWvk3nRnzwa3TGQX5HDZzg2A+IZSFmkrkfc1ECMaDz/8XxEGSFD/RbGs0t4PcED5azdi9
yiDmZ3JYJVoLgxt+cMAsV8Qt+kBS5NcYwrrwcTB6M9uUvLbqwQp0K5NsvC6m/wZ+p209c6gCLjDk
ZaxLvac/Mn84Q6FimSK6EKBa8HH0BYv2jrxTZCZl1hSZxrTLbwZ32Ok7HFqC7W//4LchO/FHWMur
yAkgAG3fBRtfENfO2GD/HFvCnaxrBigyhQDj/djgknNVQYO1ouLmpr+aNTLDbbOVHjH5XcBxLXSW
j7GCqXI55EIIBEUxVOMsVkDNhrcfGchfY6m2l7hUARBT2KKXu8n9tI8vwIY+8uT+ergPAy4/6N2L
DXNEP7nPgHSk2+aeuVXW4UbeXBrmq5coaaosSxYhl6Wds/K0hu4cXfPPcYod9mh78GZ3PAbOJUSd
9BE29M9nejfWJ6iZGOWmiGEC6PdOWZyZsYPW6Flz8YC40z6Q7cAzLxCOvvxy7wY9+3JGlUOklhlU
saqDYNKVKbI2F2bi8m98iCSX2fFujLOP1ZL2jGES/j07zB3N/m6TI6kAW7G762lTPH0/3kd+2n+/
R6a9iuPLMM2zRUeSJkPgRUylj9dJua4SVBj9sz7++H6Yr7+XqZsmjB7NVMTle76bg7FJRUIJURzV
jrgbXM3LndgZ9/q28TonuwEDdNRuvh9T/upzGYpKNE6lEnbj2bNNiR4aUcsuXbkAksnZ/y4P48Hy
mseMi/GVYROL2uOaDgeued88tDa8mcd63Vz6pB+hR3+/43e/QzkDY/Uy+ngdxcjKPLYMP+658a7U
n3TjsnPbv7S9fB5N5y4kcSkCoM8SONvKUppGS8xUSMUelCE39lK0CPayu8QbcUNS+vu3/MV29nG8
ZVt/92XF0SgjeRlP2IBSOVR24AbH+U6/h7rgTpuGBhyXhvy8+D8OefZhc+ivWlgzJHrnbb4trgyv
WKvb8m1wNJtAZg3i5sJrlT/d8HA1cMcTkY7IqqkZZ6/ViuWwTOjcsRq9ehv+xPquOMvgy9DGnbyV
brl6uemmRexCOevJcC68568eWl1ODJx6pF9N6eN7VvIKruRC2uu9YJN7/pa0o5A7oy178gpM9NW0
CEVXF8f9aj69H3f583fft7Go/EUJ44aH2StvpA19DZ38RPxpR97Fw/HL16wwb00S7yAJzz5tTUP2
WtaxPIi7aIPMNfTQZmynrfzcXVqWn7c+vui/htLOliVSqQ4HLEOlB4hFu6Vj6GpmbeLHvBOOtJW2
x2PkXHyfnzf4j8Oefcc0RYjT1QzbuIMrOd1aeuo3UGW25Y42OceLJ+VX40F+Y/pKEpzM84k79yiH
LCL0lbqe3MYurwXfFmy6h6wLb/Ew/voP4gDmp8guQ0AF4/B8plYd4hj6GvMNs/soS9yclnC0UF+B
dlnh5TZkmDTKmtuoN17a87/6ppwwlG+1v7fAj5PVkjPYb/2CTlp8qmOKcbxY5xSHleE/WY/vhzo7
qJMq1CMrYSiK7OvyJnObdexBy1hBNdkOh3g3bC6uji++JY39JATz7ECmpZ6dolRx4nRI+4DQcXSq
q+UMpQOSHWyX0FH4dSne+eLU1hlPhUVs4mRWpOX3vFv75dCQ/pnAs9Dm1pEcUtSvugMbf216iWM5
m/Hmwia37KIfox8YldBqeUKuA/p5bEwDHbrTx92S0aDKGNAtJOxeDSXb4vmkuVaC+ywLtznN7heP
6alpoYbNerkzpOKUJf1LZjZodKvumE354cJv+xxOfPxtZx98SNopJd3CQjpONfUN218jfHBpMYkM
4Ld1iyrzVrgw6Bebvoo+QYHNyFqSzj84guUGInwDGJRKcIY0IzRUBKKDfeHZlkP6/L3rwDs1IKGG
gejx44fOalhNYRMsmxIsQGzI+Mjz59D3oO48jnfFNt1UwkMzeDSHljEfXQzov3rQ9z/gLIpQOgCA
OmAZmsBjv7EeGotuCriVv3/Oz5/QgDYNDR24K7RS4+x00WXAxzT0eBOnX7H5M9OO3//z0uft58O/
b54dKVQ9VDww6lvvAaE6VHfZrjgKNilMPOQOxDrb2AbXl3b4z99uSYFzw+MGTWhwHsJHU2/lci+/
GeGJxgYrE6xSlF/L5u/cfxMx11x4xs9fahnO5OWJnCiqvLyDd3vCGM70rLaUN4XsV177O3RwB0Oi
kF6RNsqFe6r/tFGzy3irL2sF0ZRAG4PRgs8uFRe+55cvXJIkk6cnVqAM8PHHQEm3QtmX32DN9GRq
q0K895sZTGd4lQoYCZDi0xxh1SKEXoyGfm9uizhEyBStaS+0irqnC2/n8wbG2+EKLC8MVtU8j76n
0soHyN9v+U/1NrgjpsAPxXEbPjU/i5/SDruILT4LLyTD//2BNSjOlkWsttBfz1ZwF0ImKzXpjXw/
thmiFwMNjPirIDUmLLhQCFHxcRqvzO5nTxJby14RFKPnksO9RiOw73/NF3Pkw485W81geLKuDuW3
KKUzg2FXGqX9/tJi+2IxMwgUWRB8+PjOr5RglcfCzKQ3KBJOsFdfk92yGdMS2O5eYrd+NLb//kNR
TdI4EmHifjqbjDhG7BrVb2GMlfSolteKtP9+hK+msy4jh2MTphMDXQDOpnPTZai/o7fBzreQPhr4
TKBDHAAr7Wq5rAJBEExXM91hI19Kv32xdzH2ctTDCP68lMq5bJppDhnbXKcqbRJhIHo0xbTbZ+ht
Bwrj4w9KLeX6YkT8xYf8MPLZwSr2xeJ9CN+0FSldp8ENaEc7wzXWukf3YVBQzqVL8lfPqhmSZchk
dyUiqo/vmb46sRDU1uuMPiQXBTiuqEAtcUt3Kuf7T7qcKB8P1qW5gWSaS8MBibjm40hjXooN8fdL
V7Yb5KwATx4D8q7iDhk1DpNfjdle2KC/uKl+GPL8XoP7n3Y2qfWCXH3lr7HsreuNv0Vjn9lIeLzq
Ib9KN5GDse54+c1+WvmWTMBiwYxWcHAykT4+r9XlCbJZ61mmjY2mbsjpwi+aL2wv0qcjjwBYpjMG
eTIsxSg5P46iRCCDoXydxj/6WnSrnVyQJS43tFu+11xkIF7q1r+TaxT3waUN/vMDfhz67DpM1VIi
6kxOdGYSbdXOnfC6oK2N069aFwcdAi3e6qUjXlr+1Q/T6OyBz845UxUyafCTU+uQ03mkekc9zTbW
ACZGO7i4PKRPs/ZsuLMViTpYCZHNnxaR4opGwfAws7v5YQZ8cETDQgIAf5+KF+MUw1t7vpwkv/QD
lq/wLsioaXaOUDihn2T9Y56rG5Ef0cubvNK3BpjtFuhM5Lc/v1+rn/ahs6c+j2yaxpJ0KTnJ8m03
PVAtuTRtPwUHZwOcbe+too8BfpoT/U/X8wPMRx1+At65fehQj3VFBzk9Deox5IS/L93lPmdDGXw5
KukDwor5VF4ZWoQBVb5Mod4ZD/mLhNdg2+wmCh5LmJLfN9Ou3eD/2mqvAKtNc1W9qIjuvEv5gc8b
1MdfYpxHyWnQ4lGPT/E22OiuUd42RKx3lpcdU5wut0wtAGU2HoQ1tgH7f5GC+WoNv3sVxtn2YUpd
QN+lZXqDEzf3tBPjIi3dgfa4MlUbYE5xDzzlwr58adCzjSMsukCp4uQUJ4JLPeYYya9N2lzanj6d
bGfv9myjoLG03BpWfNJWgxvsxcfptTpaNhhbiJv0EfVohrhRO+9i/PnV2nn/Ss92jJ5J99eObBgT
WmfZbVBDfL86pa9Wz/shzvaEKZwscUyTE+AeC0N1tw4EN0b3jiLwobjFHgZb5zio+J8cczPtL4Up
l77f2e4QSVWvy21yknDHaT0pV9o003n8wlNeXBxnewQqiBT2R3xCDWvcTyQIm9vUWUppjWe52aO8
HbxqW16Zm/TWupHvLrzjS9PnLHBvFUR4SpacljLo9APmP/71Maf6uktuozUIAacunwnKkvvmUuy7
zP/zI+795z2PHAoTdVGUnLRrycPgiQ52qzrZNsaesbp8wFz4muc39dqa4kEMk1MZiBtNykFO1rvG
bC58zUujnG00YttoGf1pTy2YysC4GjGlh/2v77/ZhWVhLu/13VE50mZTy/lkdD21VRxGOiTsSRqg
XJEmxNjy/WgX1rl5tr9kmaDLOYtQozWiaILkR3j5/QiX3tnZTiLGLZR/KT5FxQuGjj56wrv+/Qh/
pS2/mWrm8hPevzLBhLbCQV+5PIgnbWjruzLvAV+Qo/kPpxrVR1Mnf0ejs7NXho0pm4YyPs1lfBTx
OIrFIW/lx++f6auIeLlfkHpAJCmrZzNNGMo5mIPoJNLi1IzgYRfRTo7iX7oiHEAuHhFzud+P+OVM
QPSoUWOkc8zSUOb9S+QSECDkJ1qqQDoNpm0o998PIC8v5tNnWlQSKrdtCplnW6EpFaA0iBN0+qjQ
Zk+4odeCUYO1ofe7tS7xRVIHE9zKQdQCRKJuD60AS/vJKF/ojOpcvtx8+cjvftDZ7gjKKgKpHZ/I
SCFcbsDVrb9/5C/jfOXdCGcv1Zgo63ZJcoJQu8axgV9lg9vEFg8haiLv0pH25dbxr9HON0Gz7k16
a8SnrAHw3dFVRG/p0Eg/jZBrcXG68Gxffk7UTKh4kQF8Kgs1BSxmNGmcLQqB5wnEp+07pRt16/GH
7l2uu3/5td6Nd7Yx0oY+nRCGnopRh+ysAywwL2wkX25V70Y4W9liSN94ODonjFI4tK46hK4aAIbv
39vXj4HC+L+4O5OtxpVtXb/KHruvM1QXjdOxcW1jMGkg6WhktVTXtZ7+fgqzMLBzrDy7ezuRMWfM
EAmSQhGz+H/+j9DOffYgDLJDtYLrfyuLL7H1EgTf//nyv/8d3i7/2VtgjlKVAK79rWB7CIgOMHIC
eegPv8Sffsqn5SlN0lAmy+RbFabLXD1JsgEY1Z8esN8+zqDFvv6lBPnUu2WdCg+HYhr/m78ZnwtA
KmfKPiJ5xiI+BlQ0oCRgFM1A81jof/Cd/W7XpBvQblnyFLP67PSoNWDUmyQgAmWYi8oEp6v2QXa0
GpgBtFJd/rd3bPK/q4SDCGSQKff5b5nrpTmYzUtgARpcnQvqMEP7T4G4//yViJ+CJ8H18bHgUPq4
unuj4oyJ2r5UC/Bb2IUOC+1mXAfz8BGYlCW77pW39C+r339VG/H/J6Ub7+27e3zzrf72r18pmarD
VL7xv/8+w3Xx6+e/Hupv9a8KLjcxtPn5v/8W8y41EJJJOQPPNp5Z4rGKYGl7rYGw1P/RHZ3lAZ5I
/LdT4uQrtZul/A+5T9BwkuagqNxDIANq/3//rVD+QEa44sC0INyg1n/F6/YpB4iYE1dnHVK0ifkP
/9inDyPbtTJVusj4VWjZwUhl7dwXgKfk1F4Cl2qq504HUQ3SJmclRmXQLi+japlql9E4jl5HfzdX
XEoY/26u4nwLAMq78dq82ImG4jEAM6+y0w/Fjrze12ExIHSAzIB+czEELM5M637t6WO5vzZx7rwX
Az2BgShaO4WjPXl5nOynvRDgWYjFkEIk1wEmqZqF/qRa9c8orbujRwmw4vsLSpBJEhg7cD7zYg7L
jfPUQhthOGFdu1Q/UVcdu6O7G8Dw2ImemTvuLnU9krWvcuQq2rZtw1k0yN5CtygyqMlA926A/1B2
fUwC2FJh5dgJ2Tebo0Qi//c8Ash7gFF7H45+to+nxidHG2RvCsA+DQhRNGZQZvsojwDEEt18DVdH
tBdjMeG/hefD2ud5Q7vsSV6/DauSHKXctW/9qUeVPTUiDkQ1ubLKKq16dORCuoPDJVpFEpzlfd5m
wFXQuFJEYxVU/+VpN6vrzmvAs05Acs0Lz1lpdX2reDUsQrmkPyhZAGEVXPTLsi+NBwB/uoOXsyIm
QMPLvmy0pygKwZyHrNQ0qlMjx/WJ36NdpwFgXEInmuldmTlB6G2ESMmud/qnSeJC5HavtTLLNh0V
lsXMCJphR+30+0boctXq3w0IXavn59d7bmu3Q9iudUp0jqUWABnqSsaq0k1lXhI8fegrcBjaDjiW
UO1qEjShJlcUtdlC4NmubaUIbg2IYBapPWYntQfFHZIk/ymKrXTW9WCg52khk7Xfx3Py5MNH0Yvf
elUnBRfdtccXjuzg2DcXCoXLczD6QT2F4hY6xUnu0tZYeVS6rFtlaG7aEW5BqQLs1OqjdD2WbQGW
gWyf8qotZ62UhD+JaVG+4IMRQO03aGhScDBAit1TCaED9Tq4y6zRDSovXA9MOJKLKbhws2Ueq9mt
D7bgrWyV2e0wNYXVGUCmlPlSDJT2QKmKGJb8qYi5yH9YTX8o3PgFnNMOFDWnkLaTmILSC1C8NVJN
32TAJ+v8Qm9imerlfTUCsTQmO/hlNfgSI13ZhRx2QeGIsnqhdSOJS5PyMh5WynczT6hQTowAaFIS
+5sWSPOVIf2Q6qQ/wJWm3SbAuNuhFY+PLak7M7kIPBu0a+rpKSHOB7BdouHOGY3+0qT4PHoneK/x
esB9gVJYuTqmPUiova4Oq9jygvvMzdSZOpTJD7iK1n3Y9E9GVd5aabGKpnVENKx67s6Y1hEhJmIx
ucrcwKM7gplGTUC4r1slOfilbgGqYYzPnivvzUo1f/rAq+ijETyBh9stZMMN99lYJgeK+F9N23Tc
h3rypwxldh0fzoG6CW2pChk5wTPy1/jQTDvkd/s6S0mCxjd9MP/NIN6QdAVoteoE+VbKYa6pI6AB
Z6L7Wf5s+k7+j+7nucRCgb0AKwSCgVE+N4V3KgwYqRK4Is/UV7tJRYQ0o3A7nm6zaBRz1FnDkmif
xhSViduvZr4GMj0m9jSjl0rgdCe767S3GVe9AROiBp3H/+lnFGl5AAU7fRjsMmKXm3X3ASQle9eE
w8ow6/ybF7Vbr9e8x8SRAG0FKmkJrXP+rd3BuIkfPIFYvg4ye23GUfUoSckmoTy8G2t4Psf0TjJr
45T4zcEbrOZ5MAyfEmpTXyhW3TynLcX04LUCyGqA7V16ljJXSoUC+3LwX1oXTpqEUP2+Te3hIYmK
O1A4/JfKBvhdTkZ3U4CR+TQC4iP0jRNay6GGhtpNIv9FqY/d0FvP7pBKa9ImddCSUXutvoFHLTh7
jl3vasCabqg5DF40gKzebcTuLt6Gf1HRf0dRXl1NO6PpmHj1QvD0TflQGlFNW2OHw6P48ekbQ82u
TNkMfoZKpEHDxKcrlKPxRaeoat4NKnuG3NVOzWjzKc+GFzl2zLnk1dUeHgvtxBnxiVIhdal0GWRe
sRsBOgfMRQKw1aUndLik7iKwmtaf9MK2Bz4LHphp7nUY8Iq7Uiv5i//mckInV+Eq95t7y9CzRd80
3V6uE2MflXa4SLLRe67N8GhNL7fhGneFqctPwlT19VfTdlTfmWZWbP3MJA2wj0R5Mt0hWyi54kOI
UXtkt0s6fJfpnd10G15JkCB0yMCmnhzrcBh6MENfeh9HP9tJfbAEH50ZH+0yuwKusoReBnYpmdKl
8X3j5Mom1MwSsOgP+qtt5OYU101TTSPb133igsc/DM3sanKdK3RGRhpVF4PPNE0Vg0L/eVriyCcp
Apyqz2DqABrkCx/PcE7WUvlswrIIZJjdffegdxsjD6yOMAJnNoCmAEaLfFZDcXCiMhbXo5GelbAP
j6ovq+c3aXQ87UxA9Ky2SXhUJmkaE5LKl+pq+X+aN04/4e0q159H9fLlp7+NXX/eNHaV3v5nRhpb
mygPmgm60T/YuUfeiAFebGLpcO9MOtG7NmA3MuCRX2Iq/avd74z93nXX//wmC3fhuxeZs5OmAQ/l
aPhhnSn34+OL3PuBpFIMKf0MQvmBIkL73ian51BFAFaLN5otwY8m1ex7tj7BoXjT2+irN307wpkK
QPQwbSF+9FbgvLMXes2zfsSAjZbOyaljwlW83MrefXtqL71JJ49VAbMRuZ0O9BUYTg+vGBaNeNpE
TxjyddRnJJdzRaG8XBxMx3RejL4MjiWb4iKmAjQlJXBXTJtiQLLllS9rwY0QwfmI72vwM4SUTRaa
65EI1yfZLjBexjqe2+5g7OICfj0A1yAEDqLkB3iJ89A1+xcQpSDofrMwjZ+uAWWOTVxeo4KyVkw2
WVc5157++S4aHx0TpHlxEznsisQPspI/38W8AZecNcj+KXmxYkgwiRVTnTanSED740aVvgghitad
kUtfALzNHoLhW5tYO7cKPVivS3aFb2IOwDC/Gty9YtQJrPLe8UBv4XsD+om613SAj6pcVvfG1NMm
negJ3XU0g4BzdbUTvS7oTko6AuREQdfc0lVq8IuygqTUe23EQAbtM4fCv3XCZOQjC0YVAzk0nHDK
TPOUSSkuI6yFoROBhPjPf2PzoyNt+htbHA7x/JBhjvvHmu7Buw2XZ0B4K/e+9tNIa29eBYGyb94a
Cpd5UoUMQi2rKcwGWh1U26uqgPwK0J9WW4yBod9KQaTfRhV1FZpfHXTKLm7VqRH6INTjhTMo+vzT
gBjtnZiTrRosaliK6002BlZ8K2eQgQZq8gxWtLIxMqM6Ut5aHbWpN+kz3aRSTthGoR4d9SbatXqr
nkc1c+4si/LqLtfOGqSjd9NYgbvtOlZNkq53X7IsHhaZKhWbivjNTvTCbnjtxW+96+i153VWuIvU
qrz4yID18H5lv9uPTIgW7/cj3BzbItubKjqZDFxiIx9vjm/5bhwOcvkTOKSx0smfcJalP0gg6xVg
ffXtRkgXlaWQfAVoJMS9mu3M44s8WYvxMAqGbUdMZUht6QCRltGuBid7dxkxIGwhBQH0LeuAYcup
lg+zUfpqqOkpy0vgwHGQDLXFv552B8db8dK5uTePQWx6kP2xX6SZBHF0LocbNUiLjW362iHio7lQ
oBh8gEwd9r3K916mKwL4RllFuQdrMjrZGsQ/ugRNbt0VyQ9dlldQOQ7PQZu4i1EC4kKhmvtOWMSl
2d2CqEi6pHhcp8ezn6hSLfHMdmCIzYwJbr55G7kaZirYvxqoOnMIZap7p89mcdH7D3rh+A9q16hQ
q9jVUujeLOq+AOG3hwFjOj8ao58uYdAGwHoShS6AlWpZOOz9YELixOm9ySkntXthKHSSE4Y3oxJW
oPQxcL1WIg6uKazvSiXVW73wFyAyEm7wes7DU89Sk+w2N1Jjp8CG8UkvLMTgNFOYXicZ08xymvl2
WWEh9MJMDfrLZYXq0/SPlwXB7g/fbPs/HnbqEai2M8hJNVnytU/f7NoEd3mIUvdHBOY5FUcmGENj
wQld5phuKkCWCbEwXAU8tXC8yUbOhDDaMfzJMLR9C1ifaXYhjAC7fb3Q1VxcUojiknZuHGNVS5ZB
iC830DWCjjDANrf5TmjGThtuI6G28tBdeh30BjEfderUpxliHK9tM4PjKlqNSjDcXoZfr6LgRZqV
ZQK1ibfIS7up8Zg05V6BIBBWnqkrGhCu3F0C8O6kkTu93L8zvpoN04gv284Obs8gz7mcUF26bhPw
AQLEZelWcXaoUjghJo76mYXv7SB0ojHwLPQz0bU7a5/DfLQx/dp/1V0Nfad+vYLQUZXpbP/5UwSO
7Ofljto1qvSm8z8rlPY5Ruk5YwgoXS19j4B6hUuSY7FU2gB6Z01/I74R12+J3TokuL8IBbQomIpv
ypAAAB5NTAnCXuhEbwzG/rb9wUoyXXX6Sl2u9fH6lx8ahNZfFrcUpB+4NaamtU6+rBd3lz3DtHHg
CH7VeHYS3eUhAOvqvOe+3Eewgj84ElCylQ4bn+c6xgMwpuHOLICeE6O90hsP0wTdZR0QKjyuTOjG
WVzBVST2NpITNTe8M9laiF4CAqoaK9lanrZBvvv3qPC8X0eF512MypPxp7lKJKfnDIiazZj3f7mD
mtyB2J9eGslrf455pGyESgw2UNFvQrX8i3zY9C6GkvUGqFON3yTJACkONQ/eV3aOYVtBUq8CMVMM
crOzKiMHXNj1XipLmpdQhz2PYPF7XpGt3L6B+Skv/YcW8toHJaJs0Kulo1D1QZ+xkc39G5iK+cY1
nbpw6gaoMQlMbbAunGOhO/aRSjDnmEP1NMObEsN49fdAHzn6oZDGuTC76sVFmhoE9esAvkKgG2WJ
zUbg6uOuhQkSFEx2c2Ge3cmS+aMerP4ZYqx0aSnGsDLzfHh2oS02G7s7AXn5h4VQVCaxvfCydIoD
6RZeMSAjZN1QLMI2FMh9/Oo3HaiAIAr23/sST78Mu7k0IY33xoF92n0GRFIOWrr+l9b6zm4M5fYB
t221jix4wIUomjb/YqZjcRKCGvDc6JblLoXoK6lx8ELjXkgNpGYPbeD+FcVFA3eERMpZkb96rYZB
WmTA4+2ED+viq4ptx1/6bUzm6JudJrxYTuMuiMzeSPFWbMJAR5RWUR7LN2LflX0UnQHk2NrKl4ql
Ggctzh6Ec180oGPdQYKc3wrJ5RZA/mHBOCiiAWFpXu0zZYDPlA3qFj5x8CGmXmL29pdiKPfd5KcR
eh2eqa1Tu/aX2s4/6zXA31dDGJQQswGi/qednDFFxT7eU9OilBvIExtwEfybH++pXahVPVRm9r0a
SLoAoaPc1ElzG/YDSQSgJgKckZX9QfSyKK02IO/ccp6rjK0wnsQEVLEBAJdTLMcW5AcB2C1AIW5r
qQOoMBzJr02T/oEvizMjqzr5ZiXgD0BFxAYLqh+rjdSf1gA/LOQutyo+QWhD0hQPlz0QV2JHAswT
qcBmPKR3qRXNHGtcNYlLFL1Vo+AXHKL1DaWDyXycPj3XxvSDam9PzVXXphBoAPM6I5KuLBy2d/Up
a81N6pbrRO21Jw1qmJsh1w3okSTtCahh8Gyc/NTEQ3cKa3fHEhg95tbRssZoz38l2oueaOwRth7I
LetdVsXKWuhKpyVCBJvV6nJsJvD0JYYNk+Kvvw/a4mx+FcXBWpy732yFSljAUrRwjbbeVLk37K7N
2OaQ9sXJOklqda1pHlC119GLDFP1g2K64H2GUHqPZnfTpElx0CZJqGq+Oju57g9CYo151beZHCyH
UO7mV50wIYbzojTgWoHEWpffQ01OF13dmxsNIKZZnA/e10RLIakxg2GXDUn6BFfWRQ+BZrYZ/DBc
4JnzIS2q8EWZinPUEzgNFb0+m5OeZDailU7vrgCiSgkiDT5Ysm7RK8Ou7TvzISXN7FyDNzw5rGBb
EILwH+m+7U8jQoB5EVdt+87MA947dPzFP+8WLjAiH18p1kZLJLlTQWWa0yv37uTaa8CmwuqjfQeS
roLwQLb3ogHCP1wWQ0yK8JtO9+uhheqsfLVJ41je8+YZbxbC9pMo7A2If2Zxwq9kFfUDCHvDNmxh
fhfNYFAYAq3X7VVlBhW5GoWaQlyYAZY82fqaGS1NGbYfodM6OCaNwimWsmMD1tZXyUbpC+cLiFry
wtRyIrqTmI96uY5AwePYgRgOKfHALKc+bBIb21COrayDpowUUav5xSPDcRJEk5jtGpQr685zgh+h
nKS7xMTpDBAClYnTmWWYDiCfdPKkiz7aXXWSQeT6Emv7NK/R7GFndGoE4LD3FSbA6BGwc2mhgF67
UwfPPYBIBuuGEclf5ZEidqUxf340hc2q2emTqVHAKwq6fLeyS98i8tL6t/bUFDLuXFn2534Q+7em
USTyTIwKGYK/Ww57+kYqVYBQhM5pDf+WRGeI/PwhhZjwbV4hgRMa2+QBFJRQHbWxfhmpg30MTbZp
eoJzTIhl3ukrK/LThRArNQ4W8NtS1CGMYVsFPLstd0L0pOLZgkTwaHql8uhDKmxrxq/GbQgmUjT2
MBhFcMhN5Vl8xYSK2NyO821wtDLH2nuRftJhB1dm4kCmJKM8yxV8SdeT2vVYJkbVAr/Rp/Oa5MrZ
plcCe+uMLqtP3QzhtoAVBL6IZBaqNiH3odppU+MleUXAkB5VEhmrnQNv698q0RNmwkKIopFrq9pB
+VatiLoHQMuB1qa6lrbIsiB4NmEWoKp/GGGl9FxYzI++1QbPMriJu9FN07kQYWDSgWiXk40Qsxpm
z1RxTyD7fXUr81ukDNaNZ7r91vGz5Fz78a6M2+FF6INJT+3Lb/XQ7qrbQNKAdp7Cob3pRAshipio
iIaKgWvY9KprxnoN0fZGqmTt4Mp+Bp1BJBP0Rrw2oBK+iq5sgERbwAwlRj18H8PFuizU8DAGGzcv
tEPohMUCmup0oY2afeg5hs+8riu+4jggpdU33V2LZ/Kcw7uh9EHxVY8kfRWqcb2sRjn/Wqj6IeDL
/mDrvnOZPk5mn6YnjXQj9GyV9IURhPugsKV36Q9aBhB9mFjaVqQ/sBNQjtWocB9ImhiAPJgbI7tE
u/EoqWvOYJhbEPJN2wSocLKbPoAAsw0JYAmdYSpEMKyz02QfzFLjOeo4+ZA1Kzn3+nAace5lcwWE
RapTtGBpaI3/IDuFOw0WU+6D25rHf/5CKCIJ8P0XAiBZmxQpslAnsDdOlR+/EBAfpUWbtvlL7gIi
kbD/2skt1ApgeSm0l77pGsautXK41X1Tnxti6GIghi5NaeSrsIOBkeDnBKudxhdHdD6JNs/mQhy5
3MzMV5lUxQtxIDPb7HU0bJPs3uFVFfkLIp9B9JqqOZdWE2yu+msqRPf3oLAXORFXM0fuzuFYnTKV
mo00Cs5R2C+sNhmfVSXmnQogu9e8cnh2uhHoF3y8t5HTXcyk0WoPSS+ppIESJGN3IS9dA4qSaxTi
uhP6FNG4Gn/aTn0Sr1fmOxVcohjXi6p9u6+10D46fX0r4pJJ0N0r4EQ+6aVRLPQwBj9Lipy95A0+
7Ndh8lxp5W1Q4eBvhIM4BQzz5PItnSl5XQBlz963U+UtX+3hWaMaY10BYg8ZFaIwU0ll2ucK+HGZ
OxS4tfsECti/n2VvSM5t3svby8OsmXm/1hLOuMJENPVk7JvZuekyeXvVX23FNS8vjWRkl+uF2QB1
++iXcw6p0QlP9ETXZjiL3DHCk2jUJHihpGrYCcntFPvOjZ6FIOb4lqtutNqpSJZhzu+u06fRn7L+
qbD/dGpRSSZ0wPcjyUib3HKfTi1RH1WJ62f5S+2ryRa/nH+Idcc79NWQzCMOHzeQSKdQPkzK3w2L
AbDgv1aVnu/EQbN2jo3ptSchRCU0x6pr+yshSn2jHGQXEBJxyI0i+VeRwWfSlraxHhQjmLt9b3Q3
odN4N1qRZzddOZjrImyeAo4+iywAa7MeR+cInbZi4T/UnqCDDrdCZ07+gXCQiMW5xUpI46DDF+WO
5DZ1bc4KmEHhBKKzo9/b/ghrASfjRMXzIAMwtxCnZTdr/HsC2bBOeN2DsCj1mABOGsMHOk0oLNPe
dpOjR4iKBrh7EQUdpfZjus/1/qZmt3Rr5gNew6LGz6hAjLfwGnjafBvihxsxVEnyi5Pb+npwvHHu
eZ6/zoYU/IO+V04+0EdgosbKyYvAMu+nXjjpMtem1lts2y2YMvhGBoTSY//O8FXCJlNTTfEloefQ
dyekMYBb0w+heTIj626U2q9i6ajAhl62uZSslLLzdk0dmhs/de/ruK8OImWtVtNo4zulS7CSJV00
UuLeQ0laHYR0tRApb2LW2zWEReD1w0SRSgb1xwQwVan8Q+3+/KQWogXU3gFXlRCuS6ZYH8WY2/y8
LpaiV+iHtrJLE8B5e5bbYbQnu9zfcm4kGSaEF0xWMpJl7LjH3+cH/FGN8LEBfHaW1EX2rUjqOyfW
3b/M+nubDhPYCSSLGRmEP6taeQEEOf3qRVDEpQQ8trnKgVqVNOswqKF1CK3aOgRGlW1SJbq3o1SD
/nfSiYHUfjB99oCtLE0HcIhb5ikY46ura65P42XmtAeegnvb8/Ufb53YCy+a8O/ONFQr1lHy22hn
yrF9gBAKfpKuxLXYGFLJUQSlo5DBeVPU4P+kgGHfB6EBz6TcU3HT1HIMVZPhQfsUOUuxOWD1Ke/D
4RhL9qogiY1SI1ZD0Vj8NZbs98CnEvuFtjrVvi0tLIU0S+CE4y/YPytwJXxvAjOZATAdnUCprLaW
DI12URJDsqiWEhZZowQ3NWhIhwQi6VvT1fN5VFiwl9jABam2Y+xyTq67cmqEeG3KQl51WuxvrqrG
jLqVNpTB+KiUVbPC4b3A+ebfUjGl3/VEsu9sUDg5Uo3WqrV0yZ1ldtgu/cKEa2wa1ifDoPdDTh4e
gcwiXNmwPcy0VnOgcy7HrZKk6T6OamXZKCUPD5Ud88pwodCwjB/9aKS/8kgDxZs0PliwhrVUlP33
CD6dmQqG6s2AU3wGS1L5kEn+zFFV8z6u7OIhC5tgIVMitBSDWlBbR1dylmJQqDwllcATznOYX5gu
yXG3MzxqphIQrHL8NPE5DrX4MAKiDrkJ+bjLopKTRZAQDvFjwiMUORBDEV2hFE00DV96smrAdJoS
fLnaCJHl1lzZeg8nruurcEjrZbD1g/C5z3rn6BaJc2ynXqEG0lyO4NgUA12U9UCie9KM04s1hwWH
ZcXuh2dVJXLWW095q7o7r4eiLMXFUyR6OD6OqSzz4KrhSTSedG7cwr2TcDrDIJ72O2UoX67jWqmD
mpL36o3QqXL1zc76kI2C1Q39Kh6AHe68/FttJOYNhTjZPuhk61ZRBsqVpvzK31hQO6osu1x/1jie
nTz8n9rkBxFSCJX9VZrG2GkQcp4sM0VaXKVpbDDN6FfC920XZ01415Azd3nfihinf48n9LJdF4nH
adXuXJ2EPTdP4EBTpEcDnsiyHNsvsDy3J1lJNzFMeI96agBCpUHc2E1WYd5Zq7Dw84UYjUN4mfwq
J7s4J4VAXFrN4vhOAdpMvN2iabs2W5Vu+Po/CD0tWdVeBI1eZGv7flRPTWLBGpkO8Pu1JqFepbOr
k2iIl972eWYsarc6GiJxBb4s0A2CGuf9tMu8KOPByFatSigV1kQ+YabE2UyN0rtca1NSYaXuGPob
obmqr6a+YiR3YiBOlH4ylS3JWbU5tRHrIJPVBT7yiuo2M/5VkVymZO4vWAsDIgR1fTZih5R9pRn3
fa4oOwviX9C6ShXu2ynJR4uDrWOO7Vn2rHLbevY7vd5DJgmSwHeIHrQTH5+5HGuvnpbMdudO0OUn
4XeBeeZZaV334pdRcYLO26bItmKw9WoH+rYxXgkx0Mx6FQaWeiOuBh3csLVUCRYe24UgUclCXJoO
sWK3NPayTmSltBRz1rm1/513775VIu+sa3zAcjXRlnKQweY2Rbg4Ta+qUgp+WrGWzFiCmwd3BGOv
gZx8TRZSe4pHu5kJkxAeAHLU5Je4g3ZhBJccqtmk/YMPXODXZe/CGmwmLdmyFIDLeJooYP14GtPI
6/QUJ4+pa4tmZls0d4omVaeoVqNtXkGVRJ5SfRI6GNgVFv0YwMzJRAyMmvV5Vi8p6yFzaunBMGEZ
H+d27ySwCzXXDrkVyb0me+oCbxQpAZZWVzvRuIlRLDND/jZKUrVLPavPZyAIVTt5aoSJEPW0Zp7o
Xie/myOu0w/lH0q9FZHc8eHvZfEdovqHPGgyU//j71WVECB0idZ9VVsI7xMP6iFt2k8oUyN6uR/z
WQ/k+lQGVrgRumDaVHSFwQBxgGplSdSJC2UTBfYhUTVrH7UWR6DM4zBqKsdPvVaN1Yuuf+v993ad
Wi5rwxtXIk5pkBA883Uca+JYLERPh/lEBCaFGOkwPl5FMXo1vs6ts9aGguuD8VX0oCDiawYOm9wr
1t7OsuxoD9E6mbI7RIO/noJhOGZWOGD9h3h00iN1fnNdlYvvZTRIM3KU63vqNNQ1wKaQhNt6xLlA
02Zh35o/I3dWcbd/mhHMCknch9tcYUk2c6AibMjBn2GZAPTD75WVENPe+iJlVnqfqgTjyM67BQAy
eQ7irFoDa0mpgRBD4L7Mzh0OXdgOj1r6K0zG9BnO2HSn6fb0ZHNpKg2Cm8yG60qMDjosWX5akjAq
9xwn+B+Ii8lJ4C3F/+Ai6s6XzG7T+8ZJi1PVGreJ5xsLwwiDTUNi3U3ZWwYhjdy9C8IpRxYGve+8
HF8DO9MeNDnUNmag+MvKCMsX2/ou1Zb//dNEt1Ge/tl7Q1X5p8MnLipTtcgFAYgNGGaRHPXOvz9q
rJqSYyaPMB4k46Ou2Pqy8uE0XnrxTdM27k6C7m3nt8W973n6SkhCT2TNKmdXmWoaPO+kga27Tgdh
2Aw54/l6lswttVFmljtWGw1O3VNRmPldBoKjV8bDSahSqNKWrZRC+DdZiAFddR7MsiFhcFJZFOfs
K388C0k0vatAJeriVWlJ+QW5hLola6ysVda4gOSHpEqyyfTnpVzHe4NkhKc+ICvBToYzmXTepghh
vvXb1qindKhxruqWDVMub/bllRevclADhK2XO6+RKePls7QKnbGCdS5/bcCwhgE0NuJ3A/B6Vkcx
A2KhZCWM09z8rlDXOs+dnPq41oO2TXaiYle/9UoxImQCvbYNZJD1o88dEr4nQ6mXb2vZvPvkBxDi
VRfARkgW215oMj5H71wGteoVRNlcaNDs1N9SASI9eqH7orP2H4XU1MdYz+xzorrJvWz5R8JO0qPa
+P0OvMhgXhqN9EiRUgAdT7GoOrJTTxTgpCfW6vC+4ob4kWw8SCFNAf8LBNxhsRO6JAcguU6GlRvm
7U5ypWYnwRC2c2LVnujR/5ZF72pjT9ZC5Nh36+NkVlulX18OcT7Oi63v5meRRiESJ0RP9xs4NUBN
XkcDlNgzD1fy1c6YmHgrKRzZHij6UQkMY26W7KC0SRSNXHvGMdXz+ymjdzuURmDN6jZyD2Xrzj6Z
hUUNJZGojpNHV99FVekfRZP2ZXRrD3dCwBuI2xnP8mPWqOMGsrZEn4kRi0LuG0VXcNtOUx0epp1d
hwdWnPDUgywUZ118J6TchM/eww8pJNEkMSGukfoqthfYi0bPffbyOVTvUQtBXDn8rNxWO0dmbgsp
D0LtHErjO4mY20WqElU9R5H7bqylKAr2TTmBQteERMYP5a3o1V0/XnpCRx2mNpO7mAT9Ji62lmHn
Wy1TXMJtVpPGYGhMffhho1USwtFhEfPe2MUwbPqkifcwjlOPJw3uLbx940Ii1HnKEog/9dSvz6kB
1L7bEbfo2+BXyHnyh5EqPM49qKhhEM70NuDQUZXg/ESwHFPe0ewTCIu/m371l2vW9nPqZM5Mz5Xk
nFElBgM5xUj/vKBqnyt3AcK1ZQ6PLKospgx/yiaNTNdPYdG2zn7twpo1JRB1eVPM4y6EkV1U8kpU
quayHG/Fp1eMJkH1Oior8evoda4YVY1+06hZft//Zr64nJjgq2QYG2WpDru0gGIwrSFP/lQRYDak
3HMYBnTp4sSyQ6fb62pQzTkvd+e8dMu555jdWefQ3pDsKknqUdeD/AkqpXHbW9kUkUXEUygvbE8b
WCQRTc8ilb6oi8NYK9mTYWTzYijiVWPAgO7Vvrmm9qdYGa1qnpvROImD4AArOiC7QfUQdoaxrjy5
WHl1aJ2lVjsFlEqtPcPX4SAqtnKVpV8NidT8gG3uQddSdec7/4+0K1tuVNfaT0QVM9KtBzw7duJM
fUN1uhMQoxiEEE//f8jZ7Zycs89Q/w2FJnAcI6S1vsGGR0nl909F6z/pKPefrrAs/uwa9JF17Uro
8FxJbizAmAwOLgEteWHl4E6lldh1NMGaTqiYHGykYA9OJ8mbXcB9AQ/lm+nU70Ey+K8OL6CZVUTj
M1hroET6fv84BCBhFNQWD3laqkUtEKQwjQ5WGHXi3pWl0YcABifHqOHmahBut/elG6xtY6BbSoJi
6xjVsAmkNHekrqu18kEGpKxiKzHw4MhTz1j6RI0n6JHFSAFKcV+mFYTWGOkubWNjL2+X8gkTlzMT
xWC9sMmsteXS+BGM4wv+kuYXFgCHYKyDd08WoQubuG2MpM26lvhzerfM71Sl6nPJ67chdaxXK3bN
RRtbEKtqQYS0cjnT9cXQBasG2DY4qwXmaxJ76yQnyUWKuwEP92aEGNSagyoNplQLv+m2z365tZgl
dSbeVU3imfAFf2RRHoe2Zzi7ri7jA4m9Yglr8Pg5k/6TpKN4N7I0FMJzQ79K7bXCnmZeOZm4L6rI
CR1h9rsAaFZMiDEPoY/LH9oixXSZOMWbV4+hxZtul1XQIg0yTnZI/AfXgy7CV6XFGsRLFroB6vuy
melTE1aB0yyCMddTOp063VjuMvblMrozYZ2cB2aVb2wDArODNJtjZDJ7K/zSDmOgFi8APJZ44bjl
u5O8yjEZf5V4Mc+HpjTPdj2WayN1ydo1YvtkJASPXh3Ub23czPWYkpAPYZvVI4dCZyjw09vBhU8e
DAtGv5aVDAhHQ4zI7tNii9nwAfZyWH1MB2dapej6RowPt6pbPbKS0JdGLxnZIEXkrL1e42/r9EX0
HWBu+1I4gAn4jHgLoOzji+jr9tgV5GQbaXLRVT4cs1okk+/MqYrQpgCBkpkr3Zh6pACcDMkAXaS2
QjzOX7mBmbbzduiXoNcdnXzs7vzO6B66hO1iuEwg99ZDPt3yoNY5RbVAnU5nvU3bu9pxxIMt4i/d
hALSsqDPThaoNUeYrqASKF67Js1+8IBd0wddLDKF/5/nlXA09Z1TZFXxKWVbUHMRr9RVhvR+OCbt
PutGHw86YAD1UrdilcH/gyAO4gz/uEAnIIxAmsSeDIVgGWCZ3wA4NXzyxiot7UfkP5GMCTHX8q0c
CSTQPftcTy/yEaa4oG1+lqa2W2lq0z276bU+/EPPfx6ne7bTNf/c4c84lhnNSjblOIv6COmUSEik
V+jebHtgJomvjrpGHxTAUisjzSFF8I8NrZ9jF6ADxbDHNhe0KbdJ5oHJMKXc8IBXR6+J1rqkD27L
vBUmimZueYnMgEAkYt5TolZJCSM1PyDgAAp6FygWbZkD18wypXe6Sp8ZDOkaEY8G3hh/NSC61YRl
EatjCtd4txjtUzytWlVR84WfGTVgJ6X3kFipucP6AX5whf3WIM57YRZ5Hzs7eWxgnRsqmJJurSjz
jjBSTYAYjtsNryRdIhoF9lbn3Qe84A8ZL1dZ4VfPfinTvScQG9TFAXhFzFpeF8LjlD+r0WZzw9r6
FRdHA74NC8SkbODvKx+PufSqY9wsR6sFZLQ1jA2WEt2yh4httVLj+NOzKzlTWd8tEZkmj4Lb9w6S
rb+KHimUoQIlBNAgf51Dhnb1L3ogulktusiyVyDywDEctpU73y6KA/bAfFnACPsJ77LfIIpE7zZM
4TvRnnIwi911FDQwnnbhIG8HuXeCL6q1TREpWYJ04b2Y3AiTwSt+WUb+2QOf3txOpLNl4CN91XK4
eScQ+sHuHpBfhNTFPG+wV7Y5QC7AnDIDToZXiBy8K+I9U8N+MGPYlMNna9YZLfigbepBuUPaH7Hl
HhFmzt4acHtnPaCwz4TXJVxC8+yiemYtIvwxp5zRLiwBHT94SaHWQwcoi2J9sosGr1pXpCIHhBvz
MG0gCYD/GEQZHCSUVVz4LYxgs/Hg1ArcCLtyNrFpqJcMDhIBHyhi5lFzGMA/gN0n6l2I5y+cZEC3
aeIa6uFLNxO2lbNumsHgcY+rdd5ntywDxTujH3i1Z88uvkKIKDSvMDGFk4NPkn2X1s0xt7II5Bdh
v1lQHolN/xczzWoOdUQKZBS1t23XMHxYu37OquJY+Jn/q8hzWGDK5hLUNf9PS1/vG7MAUxW1HBfy
3xYx4RbjfpuquiGzglxU6hFoHXrfuE/EEZh4IZex9XoKxgCs2l8LlvKZb3Tirpe1cx5sC9IaqM/G
bNkruUjAw5g7fMg2eiOii6z1vhZ1q191u5rxMx1Jvo8sJsOkGfh93mTNfEC049UpxjPTuFxKNtwL
6o/W5z8dWC8+G6B4zgtpQQxTsI+ua82dYbZI3giufiRBed9CMeihmeoTgPEXseuoH/2+TqPqTpoI
vesdfZWNZijHKp7r/b6OCyDBBY8jm3sbPw/cbuVV8ImvPSddBXmPlSWI48hVkrL5DKYH0loALd3v
g7SMsUAyB7nX5Siu5D4ePIGsxJB+b9BdfO5jiO7Y0WZYFmR47Fz/pJGEGnsIlnu+n6oMkAbOCQ9y
SEwQuQD50jyQoKuXgTlthkyTQwKEDb87BuaqHXsfAanv04gYLxAU8OZZ2linEWR1zP8WYnF/hrMI
mDE9HN/cdThckt2PhvX3o6NgzeFGch2wobxrQSuYVbFfvjQNg+1l4Bcro2nLlyTwX0XkyhOrR/ZA
QZvV1YqWkGTNWkj8TINgMBzMXLuJ9m5ids+sWrtOVLzQivs7ZIkbKHWiOBjqAfybu3QSBIKXxjFI
vfoSyy7fScvpF7o+LuM7gOrqi9OpRUlHa2bmPHQ7WAE7WMnvAR7/erjVmQHc5d2qcWa6y61BF4EU
lUtwloJFKVu1GOwiP9O6pEssN0y8KFm/YmlR7+NaVZsMy8ItVPMReMQDunZSIaARUlihGfcE8OWx
WKoiHe7znEZzTsr2MYOR4WywLPFiJi2k51Pl/LSjKQfMq/eGt6HKJkfK0VsRD1jUmaMiiDzGDKZR
FZIwUdD9EjF7cPqxTD96gCk2OmM2tMgLRCI7m1M2rSJsG2F+O+s2ZHSubc5Eiv/TprNw/zyOZg1E
22VpX9kD1GXwZa1ostYITHBjnW3FE5CzJo50FwdG6MqcA+qKX6R4oGa8wTI+/gBTcZNEFXtFLMTC
RDFkx5zChduEtE1YpHbwQBpksRmkWd5Tf46nP/jdWLU5G+3SuCfWWK06LAa2Qwy5pLjGerO2c/Va
1fGO0bw7tGbmrAJE8uCFbcQfgJwWcCr9MHj3WiG5/Ay1SL6oiRjvnICrNXyg+caJhBtmRp7soJTC
wjxprZ3TWOxgdnW+BOgre3Zk/gQdAPEOlEsoMjf5qTLodnBfJScQIzDTwNFvHTe9cw4SCMvWyvbe
AvkDS2bQDfLSkQemaQr+wOVuyk/Kia+gG4AI+jxzLTVA36AaZ6by/FMvu9eG0+GlJ0qFQeki1jgB
sTrLXZjCoBeVy3oPXhObm53LXkSVAq6Gn8daF+nYHEQby/sm6rqzrLIHe+pFKwf22Z2CKM1URPAO
kU8j+VV6UhyRT8BXwUFGuoGkRqZgRV4wxPL/gK2U6BcGJKfudFVQBmzd5MkKuQJnl2cDCBdxQFcu
bzEzmLmxaC0hLpkPUUETlnU/upifU/w6YF9kLDOY78KXNOU75fTxWzdaIPbHzH00x+N1YWBkvzBR
P0Wd6zxz+ByvRVEmS12ktBdzw8CTdm3FnyXL2P9PgoX/9O6DQwwCxDYQ/PA0/CeGtyVHUKR9WDpJ
WsImPXKcuarH/s6URbZtZQPjJ5JUl6jCssS1i+A3By4w7vAQ3/oq8Bo3KjtiWYDujJcXSGLnMHBy
/Fv3Ak5C10vnILhur32nS3sTm6SNOnt+JWqXowCkPs93HSK+701nbQdRZT+6tnfnrEvLk5s19rrC
vmMdV1Z6isEanftGFf8owMiOsSjXg3oZZIiCAqcxAjdhTzMB9wp2CWLYvk/Z+QSCV5dMIvk7zSC6
7U9JZeP3tmkcUC7/SXn1qgn5JZNHQPyB0xlePYDTwVTyu6gRwjeRCzhhcHGQ2l1kQmX8OfeiGSBm
2QpAsXZHTAlupj5tBNKR3XS4tpSuonNdKfMWmchRkXlceECS+uNB41w0HEaffcPEfCtK6SmoR3S+
uwZFCtpAou+xAO/JQ2DZWHSSXuwsow72Xeb30La03EdIlcAMcvrCC76HGIP3Ww8qDIZBQSpC08Ge
Xw+Crwsey4Q4j0HOsdTP72ybJ7+FlEtit3hK6ria+wpgGLD7fgZQfn6hVtfOwWXx7k2VgRabMf/Q
pa6xBv/Q3GRmlhw8wAVCd5TGlibuUxIhoJYDZLNHiI7ugA9NQ6MY5aUEJw7vSqneI8CbOxc/EODx
gPfo00eZUW/JaPM5CIFwdh2EbWv9Z5DSSIEGUl1NbrProHS607Rtut4psg15MSMfKRIAgFa9S4tl
CWAnexq7+CcsUqy9dLJ0C/FnisUuooxthLVsOwzx2p1ikLVjwo2pVvQag4S81Gzabz7y3FtIE/hN
w7D8F95/tBPOvRMd/EcRT1kTLw2m6tpJq1PsZi9FUESQRwNXt23tZ8gYRkddpQ+6SIs8ROA93X+r
d1vbnosCbuylus+Eo3bJJICIDAjIxNPZ7aDrsrjn66zcY4YiPfZt5kOZTYDjPPL21hRBDnzgaW1S
+nu79+1H3aqE6e0b+hA3Q7uxi8x5zkYaIknnP5hDkJybRD7kEwmsclu6torMXxij7SwNAT2gijfl
WiL+vtBPrUVUuaaKiGtRtxY+30SWWnm8+/CmrdkAoH6IMI6PKhSN1DrUwH/eR9VvRwXGvqUqOOgF
bmKF0FKtD9c1r038bkR03u4XCE5jOZNB3U2aKdTT2gToaizVsMuMF5ArSPY8TYoHb0y/1o/Y9Q2l
VzxM/T1R0FfX3ucKCP+iA8c2ExCg1Z+IFXyDpT9ZSKc31/7o4R9QJOOs6Do4BWdJ9Wh08VLvM1Up
+KZAfHguM1s8qAHS05w4aagThVFWOLCid+k+w1f2XKYnblrqCeizyxUEA6wX5FsdwwyxNg62RSSM
A+k7bC/Trn7xuuwUT7HOPuVbvyi9VwkHAgDFKburIxZtqNG2KxZT9z4vc3tGgFX53dmhm7UfJbgO
r2V1j2BwBRLhXyeG8b3maxPs6sp09rVPWXfBqwlyn045APsy5YgChFunn1PZImVkMysOdWsPmmRd
qTcSzEqFvXqEf+ccVILumLMg2wuvYtBea4NXUTTLNu+sX0UlzBm1svGcY5EEIKBPwpxJ+lh0/UX3
aAqGDSvLHzue1ytBSraxclHfiyn4pnsEEJ7gXq8OHHPaopv0RprpALc3CbHJwloQK1HY1/spKgPf
gZ1skD4WAzs6dl6f9MunQgkD+En/jKe2W6lz4i+lP+OiCD/Ef5/1obCC/h6m8ye4DTI/cPCDYPx3
FR3HM1ojNgd1Gem2MSwpNqwAJgnucv2ir1J/p4kR+iwWETZALjhOi7SNDGDJ+igUJWR/QE4BDx+x
iV3tDgTZc/OSBRld+piqVsrt0tCPSkSFJ2ixBhmnk8ZNV0GfqAZhjUHUaOdjZn0KXPpUksy+0yUz
hiVOmV4yhqiN5ZfRFvN2s4jLwHsF4/p3AKDcmdPWOGZjP8wKMMyOiho1YhDDOen6FuQ/8duDUu1r
g8gasAu9ek4dweasyU+ZiuWxSsFCZ4RUx4YG0Tq1ZLtpsDstsIdcKlH3D4NtjvuciR/WaPcPqi7t
edr1cehTZBU43nW/qd/OHHx368xKjXUddW+qgQ5c4RYc30fsLKRFm58WnvbS5sGzq9xoBTpwufJr
Ls6Jzw85oLyveeEsdF7J7KBLpGSVnIK0PksjSTfDwPxdVIKLog94fQKhWNWQW5t4QhOvqv+QNt63
yNCwmr4kVQShTcdsdiRQHYLqPl6lgkG72RvqsMki967B7DSXUU1CIoEomIG1DdUmkQX3JDLhaCfG
nxYAM7OKwzYxCjjHhkeFlUmeE6/s3whh1ayWTbtMR5Gu/MlpEDOAfKa+z2bwOO9/xaDDN3Etk5lw
Ln3p0g+vN87YFK9hxU4WKgBjQWX2vOusbiaLhKwyt6O7amiHtU+MbTRW5dJSYLHnEOw2ga5+Hksx
wAnC8cMqEtiBl92dzYHfawE6fBOZPBEkW9+RckLMJoD/a5SQEHJB3TYHLEaz/dDhL1pgqcYetIV8
P8RJetaHujatnZEBwjdVZYYB16GCeEvuVdZBBgr8A8lfBsJPtV/yC2C1F6uh+R1ElMzHyrCeqtgK
jnbK24PymhOIAID0F2mKLdx7aopyb7L4noLXvYmDgrkgYlfu3kAAmi7HxC9epY+oMRdmE+qiofw7
wrE99O1eHoUPP6jYKMtX10jZojFFsrOpOACmSYB/hoqYZtAkFGc1NJsynsQrOE581uvGDEFMhGum
LroMtbEfRlCViz5Sj8iMlHd1nj5iddIe1ZDiSRqltZWy7Z9Mgpka0PBihSDJb7x35bkgvXMYhmDt
5W7C5hDUQkDPBQR9ajRVJM/9EARbPmZvyDGih4RCwoYy6JJdywyKuFAut/NZNJT9kiOy/IRljFgC
eo/X2lSEwTSdm9QSmxL6zCGjHD5VXWtA/sV3yt31NHAFtklYcZG5nGqzGC8oYsNtUx65TOi2bNWp
Vql3R4puhd3nErbDvytpYYWXdm8SXq2nsSv43K5IEzbsdWwA9E2x01EibT+k+yBJIB/bLKH7OhrB
Ha5z0CoyARJJiikdEn7R2pSsmHE8zqfCEPxUTmeBa50KTPo7XaUb4XFYrKR04rkuAtxUHA2recuQ
Eq7awLs0mdlvZOvDfGoqBiweEXmDXZRR+hdoC8v7QlTzfCrxCoxNFvdiOZgwXx2nA9Bkn2d55vQr
mOn+vFXdut36UjCKkdrA3f+MDPx2BxTvRx1xsh3qNt0QEVFQQodizVwrPkjG2lXSONkRqUQVOtyp
70bSBEtaQNpDyvhE8WZeV0VV7KBH3G0TPP5rwSqyd6CUGtrKHO+GuquWcPox78UIb9DcleaF5+em
8YA6IGNxhq51uu7dptmkMe3uFBMwK6R582pH5cGs8aRnObAFVtn+SBvhzIHUK04O0q5rAKnMdc9F
Nq8rG3Q7RFE3lo+rSc+YXhmynpPAsX762FjYZuO/E148WFhDzFtEBU/SMZYQF+EfLkhlCebC17jH
J5RJVp28kol1o7ojwaO0ymwiV4MHrIwZEMQW/MR+Nr32zfaL9KP0D0BpQmABD/PJR+75NUgcPq97
q72H3IsI67yr9mRodjRFTjCKjfYEhpGYly0yAXU1zJOqyd/NBNssWmJN4hO3DEEvrHbj6HgHGziS
RUKl9eJKdUAMhCBRSS1M2WFr+vVPlnjjUhKz3iJMGdyXrXwHtwITJbL22BG3/rloRbpzWAwlv6JX
x4JO2xfPe0stHoOW0SlYVXZi5cdYIkGy6CyA0v1FAZObWWWh7lXhSiDMGzNsyl48IzyBBAl6sGnh
TOqqONuyrYADaNdmEOebYKT+xhrTao//ZbZSZuffUbemCyYnuaohpWtlM7UvOeD4A6PRxXPd9hQ0
wzYDM1U6cubUSPfGQ5cfGAT4Vsggd0sN7orxXS58yeqNhn4JCJsDKUI6iFoB+tUKMhPQNL2YZl/e
m1GFkGnn7bymz+eO28uNEFa8HIlVvoKI8Y6sy3CqKagdlZP8ZtOc62UUBogGnzMbcVg4kPmbnvVq
NfRZeR/bkiJeKdpfPm0g5imsdwMpi9pkwWNtuuPSsrJXohq+qEqHnorpAIK9nNkpfqiRb9jGDIEg
azE2AV8mUUNPuiOlvrsiqUtntzoou4Hf4mFima6iu+Xe4J/I9drXi+W+tYqBaujl+KyMOFmSipcH
I0YAEPxArJ97J9/TlP4IMocemIP9ddI+jI7D5vZoQ7CWguUOT+eAEuvAQVCZj9DXBvQEovg0b+1N
2efqjk8Hti5VUYbYHLM1x05h4frCfobc6U+nGYYP5OdGIJWxUMFuuzHyYtZ2tFpKxL4xXebxuDVy
TNSu4Z0HzCNrUxnpIq9969FP42AdZUYJkcYSz6uVvwAzky9G0mLBZXK1HyOgRwrHC8LUdwboAWVV
SEwV7KtaiB5KSuLBq4JiretuB6slf3VpiY24WgD4F1YjUCRs22fSynZWBi576iHqvugLzznBXBpb
VGAhgOdepc4IigAICcD3QAhS2rWcjaw7yMbBFhARqocCeaYZSNnDRtdZhQPTmbEDqdggp9RhwTty
UXBBmHdRTO5jB6tkZps/TcNQWyBPx61rgGkyi6CdzNQUmqgNiYVg9mK0LH+FXRkA64ADTcBlggB4
sgUqvYfMmePPs4E0Sx8Yei9hSEjGBdubfCg3bCzxPHBY3NbBaCO1R6N7Fcj72I8P4EbDpHVMDQRY
MrGKrKY6I54GSrJRl+CxdaCN+1g1gVLbPPqVSg8D4hoIhXTNY8YrcqSZe8Hvx7+MCmwe0MH/YogH
k1rMjQpWYxe3qHskgDVBXDekdRsdO/5LF/wkMZdVILNFEDTjKYM01syxugHMBGc8Xeug9rGycwLs
xdRFN2C3AI0UuI9PNVym2dz0SiyAJ420gQb1Xoj88yx3eLaEbKQHmS8JtyPd53qKmQi/q9zsQ0jm
QxfRg+Qk/Gn4qrBodNAH/AzoRoBp5UBb5OA1Pl4ARXruaiPD449pESvY4GyNA8RR8M1svMYLYEiI
uo5UWztrx3WVEhsCU2B2idxHFn6AGpxZQlOlVkdknZyTqZQ3d6IkPif41CsVqHxtYGtZ2/EINpqa
Qgh3QLAues908ZoGcpNyG1yc1H3tQeo7JP1v5VRItArFQ0oQuOUsC7Zt1GItNp1ZGeRzrpW6rA8d
XOnqQYW9YB08ckykKDiYkNLIX6MsyX7ATGBSRDG6J8z31rxLo/gBWBS2dNMmuvNN/Cjg2YfNFRLw
ogF4X3h4tUxFfZDUnszGKaID4LWhyR4Cf1vKhSFz++S098xtQWw0fUivRPiCIYkA5WSTNvkm8m0J
/oZlsDkfEQ9wMy9fsNFwzvpQJ6AEYrUlQis2P+uaTggkbOx6M+SNe+0nLeuIhJ6/zyqPhhzawwsR
WO62Y4i0UGhYX6zEb+9lK2cmRHAvbtAvaWYa52mhHonWenaAWN0jQBBdix4vinmqZBoWNk8baO3C
AYND/n8FCaYcudjqF4nSCs4BUm7xrDHsmN3h7EFJY65oPq48GpFd1hhPSVpl9xIMSVc07SVWqrlU
QCNxp7OOPDaaC3WkN++hUY0ZFkW4sEQrq0doJuqio1cBVAXqVnQsU/+3NY7pc1ykzYaZCTJCNM6e
fbBllq5s2Vq3ghEB7c7E5UCvoBU2E1C5zYwHk7jmPd4fgLGgegh68BaTyp/52GjuAmMEYLD3nLXn
tJOZvemDMZW1EGwCegw8cP+xQCgB/hXEXCCuj1ZlWite4fVuZIGHEEsC/U7ARJd6rE37eMUtLpbX
sQKgM7ztEeebOmOF14bVCGS8bs16xP5cNdbXImBaeGGpwQx151LmyG8OLuQMp/uacVYuG4HA2HXs
MESLAAntle7s9J29aBICW7Wpc+63AvoW8DO/jmUSibceKSH9J2RjYsyRYc1WMONZwx2pv+shfR8W
bOR7ku2APmEXo533likvhhX0l6IZnsCioofKLYd13YO8aTiDvBMdJOhYT8EdMph/reusn/UIPbVr
VQ+xgqOLZHNkcujcptgxA2iebIkk8k5fo2xYDs2Tkq1IOcyLoJRY4rFgAfh0votjEL/BevtVIjj1
k/PEngHl4d0VkZeu2UC2XTcWJ+Flj8LM4mfwke0tLCygeE2H+LnJui5ErF2FuhXgAdi91znd6tbK
bR6KtupPMSPOk/jZ1kW8tpPKXHDpNVAM8ZtFC97qqk2R5ISnBWSQKIc7yDL1gr9O8+nUtQq4BH7p
8OXULSweZgrhg9i7j0DCfPLx5z1QFzDegcZPDn5t5yivtrpkeNK9S2N1r0vpWEICtZS/dKnBHw36
NquRbq2Tp7GBdhAZkKPTV0270QkjIFMWqW84dyoyPw+usQkMGd/dqrHg59s8ih91p1t97gprmShk
ir81VHFqzuoIbIFbZ90F8QjsdaBjJv/cLuqxYfQay3oEHz5kslOvZPSjxdgB1Kys0jyYNsJdwE4v
CLRewH9vkjmbSPD6AF+lz7Pc8Qge7xLv8ADOKLrV+nOWVwVdDj0IJd8adGfdKoURf2kF2SdGClu2
iEog9nq9atuSWd6OAO4JkIoRYFFjuYVc2OchxVJhm08HfXZruPW7NXzr9190uV1+BCA+m+nr38bp
4q3P7U7/RZdvl7qN/dtP+bd3u32CW5dvl2/jCZj3rfnbnW6XuX2Yb5e5dfnfvo+/vcy/v5Mepj+l
1as6FAm7v/0Juv5W/Ntb/G2XW8O3L+J/v9Ttz/h2qdsX9j/d7dsn+J/G/vvv5W8v9e8/KeQdGqwO
nWoOgRAs7dj0GOrDvyl/aUIqCqPKnHyOupaFm1XXq1zL1wFfhv3LO+hKfamvo/7+E93ueutjIu88
Lm8tX6/0/70/NjPYeks3xer8dsfrVa/3ud33a+3/977XO379S/TdO3AgvFr24e2ut0/1re5W/P5B
/3aIbvjy0W+X0C359C//Vqcb/ou6/6LL/34pYOrFQsHhZ+amqj2KIQmWDRDxc11M+kkywC1bIHfQ
CoyWNzdrEi0M0lb2Km9h6tc2FCvKqVl3HBTMKmcAr+xBUm+2dgXPpoVujvul6+b0AMwvGHS6qh9p
vqspVoHc5vbKVk6wcJFUmoP3N0eaAdDLya7tauamfd20pRs4e5D01KfeMGbG/Gb0ZgefA29VNyu4
KHJSqBy3+c+ItcbGheTzvCyKbIWcFOJRZlHdA5W5duuyO0Jsqbw3EH3Ze7Q76Tbdq8aTG1K/GRag
hZf3upudwUosQbBlq7vYkYklUomlKa6qO+S8AobLTQEWnG6iG/7Lu9ukPwWeHSGI+i/uTBWUl+zo
LS4dROBKIg8jkFhq5kP746DLgR0k8yGnn823BvdPF9810KUa0KWSn8P0WH3Q/eifq3h1loSVC/Ku
xcFocZoUWQB9qg+IEkKk9Fb+0ikj5AD0pVp9GQPk6V/dv9RCXDEn88ExJWT6oOEPlzf/2FssOOqz
HN4VfV+Kw7d6LIjYAutT/Ia+DRi6ZN9nMdQa/rqG7qEPHNtbqED5/epWp8+SPOjXoEG+f6vXF+Et
2TV89Le6UVcFuQwLU8lNbUkPmEnkCWHk5OErCual39BrvW7U9frsdgC8zt/p4qgF8PQpQTIlatLP
sXpY67JowZymg+dZMYSAAPRzlo42nUFfrz3NagtBEpgaGfjVAkKNsJ0/hCmtupOMze7UWDzYBj25
6KpbPeS3Ll7REew10FUfCsCRQ9+N+7maRuq66z30lW6V+j4kiNX1PrrB5ONLUTXtStN09Rl0oM6f
fN1v1F2I8FE+u7ZdzzVnV7N3IQsLtEO3oNDlTJDD3Zqd4+TQNa+LdmvUho/zyDCbfzjvLKcx57p7
1DX9sOss25/FbV8s2tT55E5nhqAE0Q2wo28Hh7cQ60Q0X1d96fKdea3b45SAjv2lq2NEUg/XRGzI
F8wYdP5hnIaYteuAKN3mxN8lEygCDpHmj6KCOtDkpHHrkfiWBdFgWcztzTfQT1YAfB7qymByCwX/
1UMAZFH9wQZB02hX+jEyR1MEEE/KPUMWFcKVf4SgIKAFX7muv4rmca0nPfXrkA279gPUQi6hetJC
Oo6350mhIGRdky4SSL0ncyAFS8BBinQhI9qcuVTNWddZU50AqRuWQ4jRhrqsm79dZzDTu1ZE8IH2
W7nvTa/fU4kM8UyX4a7t7Ih9rEQ1lItrA4JPwAMMgXhLYG6DxL3dQ3855ov/o+3MmuLGmm79ixSh
ebitkYIqMGAbt28U7Xa35nnWrz+PUjSF6X7f7zsR59wotDNzbxVQSNqZK9e6rtDl8etaH2zhsp6v
338w22qkHBV9fOzeVELfPVdeVURrf96SQ0Bf/i1Izv7LE2l9yAx+pG4DQE9bOvzgx1WomGZp9DLQ
F3bMF7E5OaRvZ5OIyl3H4u6HZJ3xwS5DdtD9EeT/t2bo3HlD4pOuKY8m5syMlMv1kPvN69AM2k0H
TOQsTrGvc3u6cbbBXM/76zSy6v6uLyttu7LdmjQc0gY1QAaIjHsECFir9orT/GZMXRbctrkznPM4
Z2MaNdUpntPqlBipqz4NFrkDdXTzrcTUS2AirQqTBzK6o+pGHvJeTG6oF1teRgfoQRpNzbaebsNX
PDrzDY857YFmVv1BzjJ0QPU56i5Xu4502znTLbiLCPVUQLUbbSyto8PHpsUP4/VAWo+fBNT3LlIg
sV7dkelBVfl2NYlulkuOhUJJhqtdP0BY5825b8z1au/seVqBjkEXb5j105xG1ZE8tfrsdRlElYpv
/9SR8wi7bPjhtvmwrWnq/+S/xUaGM3+IHZxvNZdJK/iUA40SQNdAjpZ6DemkPLgx4GsaVndlR2Qk
QTq82goaq4qxQmFnmbFOlnWGcEnqVaG7aRZPDY+ZtpMV7TG8kZCPU5a1aa2NYH1nhngLq9qluuOM
9gOY9XzvNhAN86ezf9ohfSJaUv0e2jG8HlaTPlR1gvYvYoYHiz6XzxIrdC2/xqr9bFGmAfqg6LWy
cTQeSdIz0KB6QDNMwnCBEasGvGrilW4D8TouQAfxytyiow6peobp1VufdbYmdfJNvehJka8nA1+B
n7oOxVstSlTizQpUZWoTQFOjwfLrdRvTT5sHiEro4FnOro6rLVy8IDi0ox3TrSBxchhgY14d9G78
nKnwzcNAEfU6QS7xYSW5xATbCYzQLCzB12uny4cCfdVcKmBNhmOWe3sCjhfZY/wbfVDIwai/BfwC
KBZGUA0PnfZbZWmArMrpeSoG+vOUJKUSHmi/ObnqUPxU/UuQzioCiHxhl+myat7m9Wkk3/u/W9Uf
dbgxFAV9H14eT9bgWkfN7+nMBp+1gT+sP0d6FLyE5XwKKrL9rRvPn4uq2I4LMRr9c8W93iEbFSxR
NC3y7myjMSNeL9ErfhSWFK8sSVfecBZvZKrvlsynnEIxa7ht8ZOSQkqFwStA0Dvdkwrh+KlzQ/uA
2JX9VZmje3kOXyNSgJ+nMnKsQ9hYkC6bsFMNm3q2qqO8J89xZNyZTr798K5MUyVv4LOqGndW/Op9
tYknaup3nmnkybJZX9Up+NwYRfOcLFKNRprComM2t606KMP925CiaHCRw5w7J5qjy4utoGfHQsVN
o7nRkxw8AB5lAhZPRnBb6JfKbO+M3kQAJpuy8Zh1Q89Nlgkz//9PTpa220V/61hARYdITKvelm3n
XCRk0v3h3nbn43WCbs/JDXdQuuplAq3M1raFPn2NWa87Jw9lUYTrIgb0jg/hROFTPoUDDB/Zdt/a
SKwcQE2nO7BNw8Fclp8Vt9yOqCI8K+lOjdFRKbpmeJ6CWt9GA8K3YhtB3J5BRf30Fr5XMVWFCVVQ
pl6cxTSATj8ktc1b5DIs2fQ9GdY38Um4GdNH6mW07LSqb95Omf8b3CHDnRcEw93kj6DQ5VQO3N4V
BV2Lt4CPUdWbR2Jk6BdtUG1kDNVZtNetuV/XvMZkRTz52+tsWdeqp9fPsS4h4zJzPqtDHRw/hNiN
yhM18L6EVo2SSueZt26vRGAHZ5VTOVzH4pdIcTtQZb1Gyti+Rq4uCaUgMW21AJ4RCZI15Ox6SbQJ
FGP7r1eTSPaoIayDIBNVvRkfHAgGd/GoJXsZ9l6IrTfGh96dnc0AB8Xhg8Mf0p8h9ZbTR3sx3oZl
pt3VeZ3ayKmwyOg+61M53Ad60AJOypyDx87yEVL7euPX83CSoRySzn1SzT4+y6iKY+2xs8ZdjoDQ
Q7GMPDMIHmnMvE6pYOG4dJ1140/NHG29roVlwMt+12j/jrZwvMz8i+iQ/cn05cKjGQ6HJsrAKVX1
FnjP8Fg7avhMIwC4Sv9ZDkZstyCILP82XWxuA1B1nhXEXZYh1fruIQ/028r0XifoPRAGCyFBMdGK
lu2duYc2dokHe5uf+8L56xpPayDwLht1uyWg6qtpG/ThdCPDuS07wGh2tJWh4qbGU15+zZL09Wqw
IlWkL23nZKRtAuqmMEjauItuGVyiMT9ZHOygWC8uYosKCxDxdWyeDBrl4OonwF8mSZQM5WBEdgyO
pgh2HxzXIdot5iG0bDCCXw3NRSdnMgKkUlyKTSM89hbAx107NPOBKjzU9W4UPqqRu4mnMvuHV+aa
SPJIbGq4wbPMp7n/43yJCCGnXSOuV3i7vjivawAKhssXELoH1f/BCuHwSmok9DY2zTsXV2n3dGYE
EAlYwx91Gwe38YKx3kh0Z0fOdgqN8ZMcWlhTL6XfQGvfTp9ymyaPLPazo3wmKKaRZLDq8zpyKaM1
ijVuEvl1vHnl02X/4k1Jib2b2y1zh+VXl6uJdUOtOqDDKaX1JinrW+CC8dMIAPZpDLdptBT8F0uh
xt6tPeZ/iWsNqv1un1ZutL/OCYYi3Ux98LqOOCAz/v+4zvXa4//8ebp+VreGBUNZlVrGuWj0Yx/r
1qn1Dd630r43zlPFMrx6pcY5tY34dqQFGFlI4yymQbxrjIRXNOXstdajl2SZIpGytgyVEfWIXRVA
+NQm1bQXo7jXK0r4SBPSnuarehO5UfJ6ly4ncD6b0jSmGzQx9qjfReaWpIZ5G1WZBXSbe34b8MhD
YoKxJ/d38ZPLmdx9WbXtzet7jT9GJ7J8yj3/IMGD26XuYSxaA67jv23q4kD/js6cWl/tOcw7iCUv
ISiYf+t1qzzJfDHJBI2vz45vCrQoy3xxDH3mnm19Ug5xNtLPMZRnsBLVedas8vxvQ3FIyASrtV3P
tNb+z7GyUhoFvzs2jGi1/VwqhrKVMxPQynqWL7YyVRD/e/P+9zj0YBVQwSQz3XT/gRtLhjowXiWP
AMz+Krldh33wToY7BVqQ+ga0bVlw0ZyA5jPqy6aZgXEeTQMAc/xsLGY/65Lbib30VoZWRes9HEkK
AOa5eNE1kvBkgSAcXYJ5o1/XmHmn+RQ74XNAs9ILh4R/W5P3GBQu7Ay9t2NROk+Nb6MmeR3SHHLq
AwhNjkrjrd4AsrLH2DatMxTh46cZmhRrMro7SNCmT77JoYkUWLCrSN85fcnNa4zt5Dy7rxNklhxc
I12nykjmj1YS7x2gNLvSrVJynd10LLTIeCxptNp3JXky07KQ1FtsvmK227KwmzVEHBMLbGBmy29L
ffqzCyztltSw8Qip6a0ah+pF61o32hYvE71ij+3imrpWuWj2eNMajhchpJ1Nt4mi/7VGmjRrgU43
i61c8/ph0gCu7xhYTAmG/U7saeu12wqJj+O61PXDiFs+YOyk6we5Lle8aF7inPJYDyBMYGNnLPtJ
N1L6G6D+9G0pbOk3V6M2zeBuZb8o4WC+iYS0fo25LnF1XG3XZVD7iTcz/6do3Y9fSaG90FCpfG6L
yToWnVnetFmdflZmOMsAPv7xa8AYIXhRB6RlhApoUumTMSDyEjJANbSNnV1l74fmMpRg8UrwdSje
D3MLG3h6C8Z6O3SWcckS8ECj734D36r5t4EGXTpNPLB81aUykaaJzQu5XeMi0c3Y7pLaGO6K9q+0
sMzbEIqnOzpJ+VNVCjqVdIYWNSRiWNExH+9ICYl3WkLkTA51Q5PU6vk4tqPWuLX7P5A0s+mLXuJk
ORmTROpoha5u4ymArj1I+ow2aA7GrIXKzViRsJ95jmx7q8rdv9LUzO5AA5ekPqMsu2tARG0Tx9e2
MqlxU28fdR1dcaBgFfOCVjNd68NEB+CikL4MYY2aHrzQR8UYnavVa6l9/TgjDXChAe+FXWfxrcvi
eaMVkf/SdcCRtL6YXvwqsjZe2+QvvoPsYFEEHioKjbJRLHp2O4OOJsoG3q2GOu3ap23Gsb8ONaF6
gK3m3fDqlb66/+3cNA2irTOwJW+X7k+jAx5j1JHGu4LnXOyF7YTyGSj2iZrh3RBUe7GNQC7n3epe
pmR9oe3rZQWThq69p+n13q2V8gb6FHef0Lb7m57EXxtaDB7VvtIfhqxKN2LPs97cZSowcm8B9dL+
zKuZ9s2fqxZ9SiB1wLWS3+huazZN4Pn3YAHnp1JpH8Ue6Fl1SH3TIjHGRaKmPXQmcKIWns2X6LsR
xuPPYQ6QK+C29tiX7XyD+kl1o5pZ8MR2EAy9nds/o+96C/+JREJvNj3aMbQwr2/W8E3S+YSm4w4K
i5QeqDf5eTHSapDup8lJL6DxnIe8UpStElg8zd7OgpxUqdiit7Ordz2Lx+LS5ZBjRYH9GPL2euK7
aNzLgSZ2896KfVQbUQ7cfHDIcIr9x7LM3JPEXiPgeScTZoE57dPgCXK//Fmr03jvq8D+i4bGsVgp
y63VO+kf7RhvZ3Mavweoi+3nOnkf0Swlkv8aITxRaRxtsyhETTRQaPjIodo8wm6T8V+kqOGDLzrL
oefsLBVOsFVEOZTNiXPVXA7ob1Ai686DM7TbeYtDvF7q8k+T1pdJKWuaQpY9zbtpy9rUgMe7pr60
i9Su3pPwNSqvfJoAJp4GV9EP41wqX8lgrREGTT+bbIJ4yI5picqpD2sLmToq4L9TetbuYNZtn+BR
nO7hPr8xcj72Vi2m4mBN+rCTWDkYavo7FHbanYyqLprpqexv4HNvPrG53PZzTVnSR8xNhHLbhjxc
YZAdmZt2+uLo+U5aoKFHZTuMnMpOupxd3dE2rm2rFxoUt2mo9cpz5E/THtb9wqZTBlpcOYS2qt4q
1nIAa55xF+EUbK2p01LQ/ci4N1IpWDwSvvS0/6fTPEAEsqYdlr7Xahofo+V+DdmXRQ0ntdjW07iQ
/zn7bX64SnrO4G5R96vQCpycG7F/VP2UkDw2xrt0Cs3NDAvHTgLFcV1KzoKkOcZvS30IS9wHxdOy
JjpCuaLHuzazdm1r55+sMmWjaSbxsdbbdNfoETtNNaVxvlPRGTXrH0OZeQe9V2ekCBwUqBfZarG1
Xj9vR2VsHsXxH23qMpcOP1pTrzEyJa2bYdtNo7aTwuOVIHotW76rY4aoFx38YfgiVcvVvXJH//N8
LW+aBpJ0K+d0V3T2oS+6L260g/xyY+ljehmmvg/3iUKrp5P/Y5gsXcb5QIYu7dujjN5C26UXuV4O
b3ZZUUZil4i3eLGbi0DSW7xcUkK973YFAVO5sFbLoSh9e9/09by52uRs4c+86IUHja3EWC68hPTr
v85r3YGmIIkckgoprSFx9kWVvI+5rthCvHakGvXT7iv7tqqs+/X3IUNYr2iL5hdw/Ymosq1hYnJz
hyrA29R1KJ4PNjK+v/tBXW00fVD3TcudTdgFysb4CaC+fwiAFoNh1TbCQdAEVXY2TXhCJUomOUEP
+8JCZf7PSW2TXF5LJVqkofRt5rS7lcmEhhTyzJuktMeLjAPkcQ79RClRbMoS8z6Qrus9dytnnS1u
csIalUXyb2CvDYiH4j9NKm8nJZ+MT3KY297ZOUMT7K+2mvY6SohqsMly1WRbjFT7sAiHyYFsNXyr
NTnvfPRhcFyEw0I7MRCj/i4B78xdrx2gs822YruuQU4O3FPjOOsa4rBzzbvoAa+ay6W6t+uBAkoP
82wOHx28c/xB6bU/XRevPP4NSrPjy+fpNzAoQQmziLZCalg/GnpBn7VjPjQ5Aq+IQ9aPS4CYJEAO
sfPeJKHLRMDK1jrx17Wuy/+61lS037wo1m5dPdw4ttU8ySHWChTvNb971bVpC0iR9NkzT52atk99
n3mf+ixcclRoyQwB+qq+SvQ6JnFFLT7XXqMd2nE+FWxlPkZfrycz1GV9sU3m6H0aWV9GXam9RFn4
MiaR8zgOvO5ViRGeZCitO97s3NGF1lykhyeLveAx1u5kIEEhzPT0Mpqfo6XHR+xE+8ekBzVVWzSD
bTuk83Zaw3+OzJAYOpBfL3VdarmUQxIX2W0+jNYW4aNf0+e3rKHSeXUeuEzmLZUt1c8PgRoCsgCn
/ynM+vt6Tqc7McmhhNXpiCi2DpkjYWQe4ZKPiVOtbrpLFKe6rUYzdlASRnb7RrYSiTzi5FQOcDj6
u1bTtI1sU8Qm2xI5u9quMz7YZAGTqt9GdYtuH9IACmQIvrB3pGE0izqnWk3vVjox2l1fCcOKqd5b
lg5FZo+44EGhf/JQLwXSOSmzA20GyaFaqqlX7xTof4waCBpKetGWPiVn/wEmL0PxlpQcV+8VJi9w
eqq04Tr3g2NdavEmM99ktA3JbtFFhKbR17mEqcvXYPR3e8366nf6dwSZ8gdxdq2+gSRP/1xltfc0
6eFRzGGGEJ8x0Ic76pH9dSzU5pSrZbITrxU0yj7wYupoywV8tI/XC6xLjs6HC1BMfHeByG3cA1Sm
oF5pc2nPVphsGZJ2kWFmAeibNH2bJv0tBJ7uufOnaNdYUfSjopFj1uE/RQjOPAx6YUNqUSRfRqV+
lAAAlA5kF4HxcJ2JPGD4o9LYBHu++S2dM+uAuAtfKwvW+nTM4IeJ+Nr1C47lehBbjvAK9Lb58Wr3
ono4VAAlyXMhDvZhqgwVAVMuc+nTRS/qbeHpKY74MlldUJebbtGnkINddCSq5LSOgWC1y+HqFts0
B+FuHkgEiePjEus6ZU2hmCz0ztBr+3w9DF3f3PYl0KU3ewAa6WyMEO3t/j6l5bCfm3cxRRuNx6T1
fvTBWNzDlaxfauUgA6ihkXm2eR1f7VV2FLtY5Kxd5gxJo194t7maAwQl4bSjyPrLou/Wu9p/WTRA
EKvPm8h1tjqdU8ueQjYglu/ax3FMvovpeviw/6BR+BuiX+Bpl5ngy/RDFI9ki5fhNdZZVqvC6Pu6
AxLvup/pq2EHwMm9i42sIqWT189NSgOfqsw0o2SVA49w5XyebDrTIaz5Cwk794vG/ZMcnuaf57iu
73QDICT6RcYzv/NhEyqt+lNpH0Tna5ljVfrrHF9T/HMTREhzJ8W014ZpO2UFu2Iy2t9b7s+bHhKX
h7rpofNQA3ZfYTZ/bxy4H+CLnLZpA5ejM0zFjopK/AD0eDzZ7qQcdacpHl3Nq9j50IdleNAtL+Rh
UzR8GvtG//ZhktbWCmyrZvHY1vAeuJPunMzBmzJUJ3iBpD+odg6JlRtfk3q8Tyc3/SMxEjopeXt7
gl+zpseUiFBRja/10N9L/uzfIt7W+I8RNLG525wu4J3bJV/gpcg+CdCh26tUt75aU1PTABZ+FkBF
Ear27QjH1gpzyEoDqCdqGAdjhL2qg2/3WBp5vy0KE7XtBQkR59G6qMxvd7LoBFpSFhUMBY2dzrpo
p03dPka0BGgxrymqM3wK1Co/o23ADgRxsnUoIvXCG6thIncCw8ryuiP2xVTHan6WJd7WEROCnlsn
VjR+zdD324AeabyC5CM4z7aePDSLkF4XhvkfXQhiqvW879Os+ruUjdYaYbVqvwkB6Xgg7Q52E9NA
9ZZPhQ6geSjKVMOBjNwk+dOr0YIHG5lLha2LzKZoU210OB+WB3Jg74pxJr02ZdlDVsIlKrrmXRWP
AKr+6ahthb3E4gjIqK0zkt7jW7w4grg0z7oBD/FlJFWVFY3aPL/mdwbDyQ4jBWrRu9v5/aT+3iYv
KIVmf5DpU7eRN833GvimMw3sUIS9BuR9tK9TBTyfErvHqe0Olto6d/bkW86OdElyyCFSBGWExry4
I0V37iJ+HuiH0KtMab07pTpN7PKTAbPeG6D/X7oRpo+rHW6cvZkm4cu/xNuLXY+8AmRjAxdZAb1H
mtT8ly45SRmrblBvKBtbCNqRu/BKbdyYdtYiGVsZLw2Vl7olCUly4D6su3IjLJvwrEBppcB3KEPT
Nv/7pEozAefl04UkVQH97XJQ4KkEXoh+Rjv/bVscMTJlKMIMwJ5Uez/BblxqbnWOm2l6DJdDPlr7
pixgd19GcgDwb0YNL52Lxcs69aGjViwjKB3h4wDZhyRycHc1xWOd3Q29+puY5GB3XnFyVb1dZzZR
HZ7y2voTiZ7uDu5PZIy6MekRBy26LUToFjWmoSTfvhjFI5FytobL2AyyP/NUVcHLJOOZLZO2r+Z+
2AjWUhvovuG9HI+MJUbO5ABLGrwFyflqhr4XAGfZda8T6gaJ7WpWHxLdQcpIaT2He7Ki85vran8/
VYG7ixNj+tz0IXlUy3vUVbBc4VjCHmpryp0450FVaahEaF28LvRPN4hW+1vxujxqLvbk/E5n8fTZ
ggv6GTmAoq7rblvUykM1wC0mkYVFd3Y15epJ1tFr/nUaa5j24tWbbrjV6HeFDZNPBI4j/hTr5a0s
KxEgISHsU6onGUU5RJRsOauzrEbOqoPEvpqg0bLRGzXRw7O0nm3YHOpffJpZKXhE0EShRHoz8EU+
GdDoXujK5tZcB+XnCnKMjTqgzFbwS/NJ+ATIBTU7NYjHmy7IAVwsOVW209o2isIKVjyGmV6ExgY0
Q3LhoQRfS2nSbKOYzi5uY22b+tkvgaGDCIBfZQc1r1ABXkpwylKC85fSXEoOyOvH9l5M4rQbCGxU
zxwOEiEOu4PISeaL7bqIZnVgdLPuXuxqowxI0qCZRb++dq67Kr8pQ//RnxUT6i+htAoyHSIrDY7U
2Y//yHiWQ66yeMLG4xQtmORgox28ESPczYTL6RoKdWW+7zrKUshT7zzvJSza6eGaApgUk7YAP1Ju
JHEgjqgxR4Swm3rHDdb4JI5Ub6h5F9oLBBnprVMUOTc+Tz+aWefdly26BpkVIajgz/NWrZ34pR3c
YuPMmf975Vb3w0BCfjPO30s2fPxWi5YOkr76MzGzr9aQ5N87hT8t/cvTF/YD2S7M0+ax6wsSAqal
XdxwnG+mwOluK9UbUOXV/3HlYjTfX9larqyE5X05FeRZivQ7Rfv3V+675GtcZuo2zs3+YY7yAyRm
sHHPpnI0i0n53Rj4nntdokOGXbt7KP69Mz3//S11dO1oDLH6KYHQbOs0VfnNarqXBbTN/L+gNqLS
OSe/K5qivgS9k+x0/uk/BamvHOnfjm+jJG4uYxvPe8ubi89O6EMYHZraD4Q0Xj+GxsdQ/CD40Rkk
AT98jGn2/vExItMtfvkYNS82F4P35G038v9cDchXUITIPkMFWzwaLbeVZWR6KgewfLkz5fdi4m2r
2XmN0R1lKNPDGaySDFtjXKfT1+0022UqjQH0mEOK7MxmtOuN0Hr2Cy17ZKsFMKG1ntETsJ77YEnC
IIJ0J7Y6CBbU78J1BcnxMwij7NH2X6cjCUY9MbLIJpideu5a8/XQLGcJ8Hdb6UGXLiM76mdyK6lB
4nTxQM6Dao+mnlRYKnei62BqZBcogcxn2GDR1FP/EDPqokjFLFGiUyNR+TxN57JSH3lv8bdRWcKH
OQ1mfe4XlhU56G3f834MGXQE/ePp6kAagWj1LXoa633R+jfIdXZbg/zZSYp3aQL3FQwTLmSo4KzF
C+e1d5LCX6bPyPG60Mvavr9fgQPzEIYb3x/cYxFptbETvXdtMaKp4B5F2H1y6ImXM/HqsLht2sVb
tWBnuqFFdR2SsIc5ND7rwlK7jCZb/SwUtuJbRlffEqm+Rf46D4HhNbI0aoNGMmBh/mBN+6SFQ0le
Ade3QTGOUYlOyPKyKKVyOazRZmvQ5Utp/nrwJmXaTyVvv0No38SmYgBSiKbvALt2ZeolL1NUl7T6
YRdu2iTyYLKo0tXuTgvDmOtP3xf7NV7TzT95fRu4h5F7GRfGdjm0iU63yNBFpNuwXb3BEpc57QzY
QXaLeZqF94HGg6ttBzotJmf85nl+sBuNTL+V6o5TfJrnqXn5EDU48VJbvE3ZwT8q/NE6w6Zw4UaO
uXPzkALnIsw6GM34WE38SaWs0evs2aS8NhqK85iaqvEMy85e4XmDZorVnZWU/Zoo1eipxuucHtJE
tOjYIPuSA00Pmzvxtql1O0Fb8RQEoSlriLlHWvQcZqwhSxrkwcAjJdkmC4sEBasufC6nqoJ+B6BS
ZUThcwFxP2Qt7nYeYZ/dVkaPpqHvO4fKtF+9CdtqmSqmf5u/RIjTocFub6FJQ+9A7bTl8qM0K4G5
U5jVmR+lWTnLVSusz+Kdl8q4eKmOExzCb371yn+TDENHfz/334Llf427WnIe7vLIGbe57SmflWD6
x9k06q+24e3sQ5wSo+U+NvV4bPLEuAtHF9Kd5UsLDuJpKsfp2epb467sphRVQ76cNXTfBruXd3b5
Mvt/xw8xXKBzXwy2ui9thwQRJCZ3cxPqd5Pe2jsk4Y2N2K6OfxuSS9Crjcy7uo18tndtiEL2B4e2
rJ/yxN21roHEl6KFD3LIivQz/asOiMe/TXIGr5u3hVM+3ReilynGMm6gTbFdKNB+jY5CwO6p/eNq
NqYgul4hc4rXKzgW2K2FNc7b6kGY7mXGNdhWsudgyE6KAssm3UvxpsrG+NCi8omWnKuf2lmt7tWl
0quEmXendkAMlkovT9rmqSHnhMxChW7rEiGOrDFPGj1k6yTai7tdg7jZpM3+PXKk7UZJvfK3tqQc
aelZeJf5ffmCHtlqrydUihAkMvdVUle/lbyralpRPBm5D1tRNoE0Xuz9Mp0OqOA6vUJy9Tmwu6+I
XBQ7tPeS50El3SJnYhsW27TY5Oz/TZxSkF7IVbimxzHUtp4xQ7e/3NGs49xP7TdTD6e7SQWzLNYk
zbTtOHBHKUMD/Yp9N0OC7SHCo0CQd6ibWDuK0MXsGPeWVqhPSTYmn6JG/ylmiXIjVz3mpjl9W6JU
zzkaGXiYQjGfedfM7zSLmwD1eOtZbEUY7kaaHB8Ny7CeY4Sadw6o66NEyARzIt25CMA+i22Z0Nuw
t655AFcPIkB8yR7W7vAFuHR98vta34dL6svBbrXWe3vBtuj7Ev9v9mFOUZ+t/E04ht19kg/uIdH7
Yl/kYfYFGkPjBl1Kbxv6bfZlCGualp3A2Sgew3j2SUqU0GNKsGbA59Nnw704kzKenxJIyAJenQZ0
tnZZUOif9W6IHgenHW76xHZV0nB2e1vysEw3gxb4J9M4albT9D/FoRTQXd1l+tjeruHI9qE3gwgV
6KkKFpa5HO/NqOhe2p09msOLqjQtglNjupFhUHYLw6SCDOziRZW0RFyBVhYZZiMKZoE1PFOZ9h7d
zr6Imd8uDEUBIPcyqVnSRQUtQwjmRryONn33zak9JCn7u+vjluxIOm0iMiRoAbx7DMvT9vrw9cf9
0tT7LkB8oSiw4JyReVmf1TJRJwcdQYZ0NmF3Zw+pDYd+qbJl3dg+RbN/aLsweBBTp7roHYf1T/GJ
6Trpavt1UjvO1Z3WDT8l/v92UtSBFoPtgY/WNS55Umd88OIAqEfZDEb1Y6qDOyXmbfM599vic574
f2nLW1fl1NHG5WXyAp2gsQ7tX4fivQaTsWou1+GQ0HGmpUG185STby6dxaPhzp8YBdJn3P/ryHDy
fDOkdvUEJETfWlmoP7q6Nh2Qla7PEMH1t0ODWI7nuM0D+WVjpwCY+DJXCGlMRVX/cKvw1GjgbTcF
cG74CRAKzYwfKO+E32zd0bcJ5bZ1yV5ZaB+d/HXJYQaw1A3W65K0lJ8DvrtR2wzflELvoWbkbKIH
b4POwfAtb7imnA2L7V/jCmOGJtaDsHQ7tll4EG0wn7TKxXaguKggTt7LsO5qhMLR2hSlMNEMKzPd
ubzZRVrMJoHBwziJeRe8uDmywRtOTJ/nzwapjvXkveu/xKgAfm77OTIOQWd0u3B2/FPkedM3Bznr
bijKr41WxJcUhujNiK7HNwmLUHo8wRGMzqbpbEq9927iRPePIc2KOxqTzX00lPyty3TudkaRovsh
46k1O2hFTHM/IiqELqg97w3VOYJl+ulbU3AS3npAV+2DnL3Zryaxz5a2xgvFvZisBTAyYuepGpzE
LiZx/o/2D+vzHX/3eX5dXz6nJ4iOt7UH3Tp4dLUdNMU2+UL+feghsp307qHLE3jfq8GldJHHP2rD
8ZM92HbyP3UHycgyYY0x5hihl9hBFSbmLv3Ppa6Wt+XW6TGUvvaYoRC+qCGYhbV8i5py62luehCb
aCd0MJ/eD6m6MXodXmwepYYZaCdKo+qKGxvc1NxYjdtdHFjmv0SV8foAjsvXsBVGtoR5bdFdYA2x
vyR/h83t+I/Vfg2T6YUf8Ce2+fYbMxtjFJge2tJCk96onMeoicxH0J4D/cN80Qv1nLYwW0hkYxrt
jW0bLlyJOpuSJb6eI6gOwxquW4mZFMve1A1oOp0ayxqzXAH2ZevdFdTdGp4O/nyGNuKTRMuyo8d9
y1iLQ2oz3o4OqBXTV7KbFB3Mr2pJScJ3/OAiQ6j+jnXWRs8KinTP2WTspqXHNUkNna6nptjIcJ41
4wYyZnX1pmMIEGbM8xvxypIhghsXGS5LTimcfLJkDr1O2gXtxQp8aFEUj2RFuNUlb7IcmjoDJo4c
3FlyKV1QzmjiRcFBhloSDne6imZRX4X554C60bOZrqkUCagrKJ+v05umUree0+211kClMIi9x7Gi
VU1f1ELLoYd2wmkBGnc97A//jBjc9q4eedR/iAA5RVp8KXn8yxoO+/fdGBnow/POkul7kDikVGzD
5DgvtPt9rByESH+1rX5I9SHZr2pYYK1c0Y5WZVKV0GE1pQ5WnR0ZUjJZh4KwEUxNOFir6YqpeZsk
aB2JejPJSELfJuq0I5zDgFbqWC8eujS5Q37QeQYa7Dw7uv6VNq76Akmsg2R55e7Jb497cbaO4l0m
Ulbt4hRTnqf3hZPqsNIyO4mseE9LfX2Q6a7aaOxE6x/r7GUSUhpH4P3RJzGpbs9L1f9h7buWI9eV
Zb+IEfTmtb1vtexIL4zRGHoLggD59SdR1BK1Zs8+J27EfWEQhQLYLTVJoCorE8TPW/oEsvf5MYYe
8IJ6aQ4TObhSN/sbmUStoYJIeNmOPgLUtZuDY7o6ACD/fCKQ/kD1S7snS6cXUH0a38M06fcUgGMg
yN2ODa+nAJ5IrO6CF+2NOulHhmwsRN/T+EY/sDjrUPbx7+GsqOtV7Jqgby4zf5/gPQDsrr/vgqZ4
dMy0fCywTrJkJq9RY+E37pj20jFjtqNOIKTHnQWihCUN+ByO51UBEtfBW/tulV4s64FAEyZeQitA
ekew74DvPmuQVG6FTN5Bg/vd5dD3AdFIsC9iqDF6eW68YSD108Ch1vyVkwI0U640PTX3joLgG1oz
7JAWNxT0gt2QF3YWYd3mGx+sBQIySN94llhgO82RwciVkpSSclF2IGvNL/Z/+yNneDaDNuZ7lC5L
QFgzIBVU5O+PGGDtJfXSSpDQmDu+BAtbigR6AqyaZYJneN9X4NIQ4Q0qXuHNNZBlwfI42PaQsb2B
IwAxfxelX8IPTuRhhqlxJ/n3cXCcdJkHsavow3+FnnDTpaPYgVs1JfnSHDSl07TQ7FNXaHoTwVsO
9e6wR9Gb2tnhueRCxi/q9tRsTX0VgxX2KcHOA8uW/3SjV0XvQEE7KLq/ujVqNgIyf7qpfcw0G9np
ohq32XxRmo33YFTuMwHgBITJtt2YZUfoguXHwtDs7QAUwjUWFWDsleE/8BCh68Z0qlcziV+TWNS/
mhR6d5kn44UlAYFu4+oXD5rXQYvL16IpU0jjZN7DYOJmrrU4v0Kg4uMqjSG/XsW1k3SNPFgL+uO3
xtI/WGOgNC2OwGwRR8wXM7QhJ1qZv9lokKLg8CMDEhuBv84Re3uASEx1cJCygTCPYz+QLWLfOmH3
98LA6yBwIDvcjuDCmv0hfQVII9OxSm2N9jYdXvpuhGhpZd85g3QPllqsusBubIxsSJHGHtkVyXYJ
tOu/jZN4PBkt5Zmu7YNkvv+zyvSTDpaT+cRzjckS/HPyL58qDYbnpGveaI1Mq2VaKA89xOZZqO/J
LgL/Gls+sA/5+MojyA7M4V0KAyu7bULs3HajDVUeDOK5jqBUAakIY5UgzwjJuXS8WCHTl+TgBM9Z
19jLuESxesuifMlGPdqMiWNfNCBup4MRmPEpYPa6L0KEt6iDXATklpYlbrIN2XrU/610J4kgTMfZ
tRegC+mcTG6qkuHv11QaApBsOGDROHwDe64HiUpHO3DVNM1NE0jvpQZ5zdHxod4XK+1ooxi9JWeg
8B89rQQTVv2rHiztTZ34Wf1xYoAfN2MQBHEMZBdLIzeeG7/rVjFn9lUY0BbI2qQ4IGEARodwDNa1
CVWE1AjLZV6DfCdS8nSlOuM+0N4A8qCtG0j6pVI31v/dhxzpkKZgO4mV9zwZncXF97LsAmy3rBNt
OfsqHu9MbTyRDFmWmsOd6qMdJvW1Jn4tanP62fe/jQMfCljupf3WQpZhAeKj+CG2Qn8z+MDYCNAY
ns00SNa8YcZzpfHvRSWhZp6ABw+ruh+ge7YWUg3SzH8GAXwrzyjoScGsqenPo5TTIMiqToPaCgEt
wE20sM+OSeNoy3wU6RIxp+wYhRIk7dTThenwcUpdY6YjgOIU48GSSKCVqqyy0lAInhgQXocWWHIK
QjBoaAVr7zU7rZdVzeK3oRBXz0Gt16IX33vmd79QMvU79h3/2cst8DD70r5mnp5B94nFB/xl63M2
WOaa2b73YKbsJQmj7ajyR3QQ1RAAWxOjbpzauYV0cebIg0EZqC8+n92xHw8HanU6FOe7IRi3BAmq
JHTK+xYRvQkhpOBDoGT5u425YKAgUWpyJj/5OZZQRzQf+f3X+ZwWa3Q/607g30B5iu5pqznC0tv6
I1jSgblRQZrSBiiwclxQlSl0tDrQoBDaTuvZNqbBxdDeGmy7D4kf1Ngl65rE3zBaTU0pCvc6iCJF
5W4SIFwA4qREHagDTHbhwnLKePvFG6vlVTvk/Xl2djxF7J3VD1/cIOSerKVTtOACfwFBTHBmVe1Y
iw7xgH1ghS+1aYaXgWHfsgL8fuNaYCCbXFBzNS7SJNTwdBmKFfBEEDWYn0/SzGuQWa/pwdSR3R64
fSnzrlgJ5Uw9YY4M3EJnAAimbHL+4+FHsxemZYBsEWXpiu3QVfSIkVmiLpNOdSI+nLvIKIzUBqoP
2Aw1hDTwvvjFvVHFK3J0EgPlQVbtWXvTFpNtmsEa6l0LmTY7XhR1AbkJw7Dvkmxsdk7S5fvScobr
CCFIaMSlzauE3KOnRdovXzQ7tzK9t84r5JIGFW7a7ERugHkk4MPVwpTToEJ3z/REsMtuhxiROw0K
gWu7C9JhbUKhb1GoSgVXVSrQoZbNEkGr4GzZwgCuRm3twbURg/4KpQcgZPzww64JzCWsboA3R8hn
8TlYrxKxhT4a5I2RzrkCMyyvRSaas+lCoZ6ZhQvxHVCg6Ek7HKpAv1HLVSY6A29JvuOuKk9QQ2kS
6ii1KNvoNeB3XtiWH7MEed6tTI5IamL4YbIubWw0ZWaCkHC+FHJL+DRA0OxoNjmkuzBN2YWBVGHt
+yJZ0x1VqdtKT8oHKLmZJ2q1YdCdy4aD9w99dAgaXaxdIC7WaRV82FC5egsrzZ/uRVTVlud6tK7k
T7ciyOPZOopFs54nEiG7syBbfKZ5EBwG/cbgpQgygVKlVvxXRpb8ZiL17pwe4t0sBGs92ZnreEuj
NcxjG5XyyUzjbTf4xmsuDChZl+2wJbcMKfTcwMa+HXvz8N+mHU2tXrgCNFw0bRGK8mARLLDVuLVD
1WC4Lpyx2xALGTVTxNa/NGPVJMoyvW3C9dwbCgQl9PJ3hNfCUw9NoQPL8C2paceIlleuj0IE1Zs6
iiMyroFLVE09BfaQKZp+aiJlkJyzusumZjQI/RzV2q9pJmQ8LmlUfqdWxBzn0nf6szeO41NXsu6q
QUeM+mLDiu/aPLhQnwRy8a4dLHAG4Ipg1GhuWGDtQhCsPCXaqAFTNGyor+hN494FYSCN4w5vH4Yu
WVJfPUbJo1v8rvHL24oUWHcelv2DKMoMtFx5f3QVuRNgw9YuNe0aWjrgi5pcUE3TWI5zo1Za5iYw
gImxoWZvAMNdZsGFWjSoxAJ9gQBBf6QmTen5/OZl6eOgaE/yvs3uNRW1LevY3mKB0UPuJq73ErX7
F3JBUia+QINiPw/oCqZvUQgABIWahA68SNg0SVQ0/d4CdHkBhokAqezaXaRNADRzbdvawtScGCJb
LFjZfAzv6rwK71Atme8SyBstdPJpTJTZlTW/UC8dyHk4lEHk3k1OWYuHS4vfwDRvFoApSXeyaDcP
mq9VqssYKShsg6x0Vii4AoYkiHTz6OCP87kWKEQCtDa1v7z9ZTLka+4hCF53+jbleb9zUS30EMXO
zzgdix+lHiBz4FVPBejS/uaQtd5TMFT15IAXb7+rB2y61Aw5Nkv3HnhkFokLTfvSiOqzl2vWi8k2
Y1gkL3Ujm4tMIuC0lZmXIt5mAI5vkIyyXuZBH02s1lNEssaxOk5vRmkGuEeSuEJ5H+SRvhx4CMBb
3A9Q+UVHq96tdAaZd++CDU9iyWBFlsA0sc7Jqmob5iXU8Bw7gKxrztYOM9MnVmApmHRR97NCrEoz
bfs3Qxqr9ob01ekQ1MiBz8ZOm2N7iOX3wahbFNup4SHEbqbho6+3T0h59Os0x2q/VVgIV+EjWGvj
denxC7U8HWwKY5expTEYwHeoXu6Lj94oQrl841RATKmhn+MDX5YbPQCDaQIKa8QCUAjfqxqV3AKt
Cm6QB+TtfXBFYS/Qe6b+xsUj9YfgdluZVjAeaWCuBnZU3DLKxyZPhoOnyiqazi8vjjqjZuSGuE/D
/mSM0NoGCwf4GZtKnMiNPEYtqrYdB1nsHuAjvvSdokHGc9Cm2oAwT6tFYujizuj9+gLsiwY0K1Kn
rqgr/D5rJU76zwgryoIbCAHBYZ7bPzzmsyO9nHibBBfIoG27GG/6ZWtG/QZMeu1qXuqpAa7IuyOZ
BGj6NrpvASSN8ChLXfkW5vUexDvaL8MxThAuHV8ZmAWWHur9r+DN0nYO1/sdykuB2lSDPAd1i6ne
7EcZV9cxtMtFNpTxOVdVqVkCeLSAJNDU+rQ7zCnZqhDFobTApUjkM0QyA1godH007oFdVS8P1JHj
57Wuchs5fjOEkivXh3MDhrQX/rsWBn+JTBmBIxesaEETWC8M/F+b1BByQ05gbf0YY7qN/WL8sKN8
J5oyufHGih/MwgIwPtdBX9WmyUPOqvaEJ84rdY5xXJ9BUX0upZufrCHLV1DGhcCiagYcb8AFndIh
1FI8wlTPIDP0eBDuVEI97pqMvfMOSFx+swevueTAjy66PtC/xa3UVlVjlntqZshYQB1TPGWG2oIB
Z7uIwQzzLUwbCWyF7u+92E+PqDp1l1gOLXjG2PNYRPFZ14YABLqAAUBItltplR8dKtVUbky56VET
nxGvhCZa1CIZBhTWClQ28YGan26Gmg1gMXCjEahgbN9R2QGGrbr6HriIqauIeaq3Akgr7l9kUFYn
VMS5q08PpCRQApAKsXSVR9iBUp48oElUfY+ajznIQ4PiHLiIwJGMB5J+3yGZth4b1IDIqjHuUUpv
3Ocs2LSIUl7Jo0hSC4iDQC4QnQLPrpe64wJPm2FPzraFmmw2tMBcYSiNaNWcCEe2a7sSY7GsXW0j
e+fVhKbWPgMd06JTzDDOGNZHakKkxnpyOPtoRnJINglKlVeyYe6uLiEYRnt1F996xyqRrGgjT73U
pN367Gx3IjwiqJMuKKvV2R2ogtOy3yStrwGkXPADsy3/qAO1NWXHshCUXBIZVhpAdkqdtYNMtgMw
QNNM84A/50SkCKqEqyzGssfMAXSLiz67CzK80eTo3ZqwhAkYgqM0/bfZ1KcuJBHsQiyjLufp0osL
tkq1LttM7ToaFWd5Yu2nthHi5dtU5YWmqAo3uxskx/5QDQbebpo/R4ktSOrkIU+ORSSyE1Y7H4fR
TwH2+bMdV3V/LNoj2WlEFwYWaFR1opqxLp4Cm499CMFgD7WUVqiZC7I5qgP//mpZAhS1nmlA6Axh
dKRRgbSLk+JhdAbnUTLAZIbkypnmPJLF0sY96CP4HVOm3tKbRVpz70geJTISq5ZBCa3VWhcrKpRK
sgYcUjQ0hpTsAcVYwYKaKIk1Lv/HlTyr4XcJIC4tsvABzx1USo9NcezUIZEW2nyIC2CGxuJIZ9Rd
2VyCnNiS4G38HBORO/WTZz3W4PP585T6tbZv1pDSSrZ2HmUr0g3fF6o6rMbvZGW2ujhzAPDPTp5n
q1w3raN0q18szPjJEPzjEKU2P5HN9cGv59j5kTpH5cHB1oA42qcL9UhU0IHSGbxqhXab01Rj78VH
fWhe2WdluY00A5koTUUHrQNFpfKiFrnSwDHupoFTRuufuebp/z0X2T+vOM9l/nNFmtksS+uIWmw8
PvEwajJU3hKC1/9sYrtjPqUdHitzL5YTX5vUi4R4nJvt2XY0cZYmC/d4tR06MwVih2zTqQ+Ayj41
jAPZ6FC6NeqZ1QFlBiApfYk77CDA28W84UkD/N5PtZe6a6r30vJffPwQ3kEFPZ0ATzqd/KtLD6X3
DKmMg+ou1cj/Y4r/7z6QAEOVF/i71w53nFMjXXtBRA9FnMebFjq1EzuE5UHZpa5159LhKz+b/mMy
mtbL3waFvtlO7BD/OUimtfUSWXZyEiWKL3mhyTs6dImXQytzOVtGBOLu3EQtyLNYib7qis2yrI2t
kWCP6gpj+DI050stbKpwmrI3wNWhSxWUUFdQMb27JoyNbRaCCJZsNjKUi7bzSlCDlvW6R039PvRY
/jxo47ZsTIBalV23smC2i6j6sHtgbNs3wNc9OxX2kJ/22f/f9qpB/Rplr6bEl8pegfISmszDlCxr
QFt74kH7OOfP8t5str3jy+WcPxNIYSIKm/ibOSnG7eg1j2x5JNNkj5dViIoyyrmNWpidYqt+nC/N
8cDZNk08LOdp2rD/OjV1DEY+TU0T6aByvuOuuRwNVAgyd0RgMAck5ZLXrrvUWlagDkCGl6kHT6hh
j7qWp0LZyK81QygoAkGypRmmsTTB5ywC7D4oaFKTfh6wPJ1mmk3znE2SbfG+8Y7UCRzYferk/NSj
jH8lCw8rbrWQmVYeePHVg43UrDL54JneVfkAqi7VpOWKU0bItYkwO5LN9UFwAFD4lTonNzWvi1T4
ZraV5u95Wm3wv05LgwINwaxUsAz7KCyDaNoejNbUSYfuc9qQYasw1FhVyU5z9nWHlR2tZ/wIOAhq
0nqGmq7fCxQiITUxN6kXtWy4X7KTH2HX06OCeBvK8XvQYUsUeXp/AqE41njU9pSRzuiQhCUkYrN2
S0NDsKzjtaGGUHueIaxA8G/17f0f9mnmLxcZ8iBZeH4pNghx9HvpRQ+m3etvHoRYg9BJfhQ87Zet
TP0LBH+7E2g8UE44VMF3ozmTgwNV4mXlgVO+kXV9LqEjsqIOd2tBY+odys7Nym1Ecg7iqLjEI7AH
SG0lP1zzsa+N8buFovQVdGxLtWwOt0gRI/bAINyJd+7wVug2WySZFd2VpWtfqANbANRWqA4NJXZT
R62Bfzk0UUchm4NnxKBWdBQESjJxTzbROUDZDf1w3yAyuLEiTVzDPDavRqvfmFrUpkglUUt0WrzR
wJgPRWAUtESeZx4QVdlTUctc6EJNqDs7B5CfT53kT3Y6DEgtHZzE3f1pV9OCHVo7VEa3++L/WT+T
jVp8REHO1PnHcFTvIn+si+njzfU25AZIZHkc63w7T2sCU39OfbFsNCbProuEjgQm/9qHeF2j0Cy5
Z1kA2G8FxQbZBuXSsI36xWMtyvhEm7/5PlAAQpQ/ggzkSaXLf3O7XGVZ4UE/9B7JoBS7lJwt68AK
fyN1Bhh3nr3L5Cdq9Jonm/NhHePReGr0sjoayK5uRt/GohLkA4uo8LsflhkttTEvfoOD+5k7g/0S
aBLBfUTeL66m6/vKRum+hz3ZLS39fik63Xgb7H4vXCP/rXvjgQ9B8wbQJgS6wH7ocbaIRT8+6GaZ
bkO7yQ6Nx7Kr7cfRygh68QYk/Xaos/yXPsTfeJ4Oz72QA3afRnkKDG6fcGdXa6/3qhePIxyoXK1u
3CeeHx+bNnGWdZRyUGA77Jj4xvjQMeMBPB3OGzSaoeYU2t0J+mH1PWja3smOL4OoTN+IcwnaulvL
YgCpE3+lBSiuAwFmdNGKMjk3RozNvmX1762zdtOk/AFwDWSylIPJ3GGLGsp4nZpZeYfil/KuClHg
hYBDjXi9U9wZ0F7zF3WBTzzmVzKhhktDZloEVryQWrWLtC7dCAX6wL9au5l+niwQNhYHS733po4Q
1QJjWN1RK3bD6lyY8XkelFd46w9xAhLPz4lKJIxXuJnSjUYQESyoPyYmHy822KLw2x9E9jYqPs46
48OxKxaloyjfJuK36Ug+dPjSrmU0HhmwrtzwD5CwWTguWDyq3LpMmIUR0hgIDqQbwjhEpcnOKNB4
pk4yubFxNq3+w58B4Y40WeQctdZ3lkRHYVfttyqxjXsTQbPTX+x9U361p2b3zcnZh38DANCS2Cvw
u/kWhKl5LyNUU02RrDLs2Qe/K5IgJ88FNyhhEqhUrQD/Qtd24J4I7Tv8YaqnHpJMuw4l3JtusIxv
Ix68Effid7zCQJ/CMu00cGe8QqXaB1EGCpLVSOR0qyepRrIKgaHIraeR5OCEKAKjkRYQFVeeQnTc
+2ckXVP3AFGkkU7s698YwEfkgJUeai+idRG19j0Q4ukG/4zgJLIEfMMQr95ZzKqRF4gtqIVzHXrU
FuhVLTP7AemizVB7Y4SaxHgNji7jR2qjshCI2fTZGXWxCkxhXisRadt+7LuD23TDCXl2iI97VXPf
4DGP8ry+fMUy4jHMAO5dxPcjb8EYVnu1UhWxX5mml8u/fbaRW//x2aJa//LZEk2DyK6q/aLSrViy
YsmsuDtMxVmqCdR8d6CyL2Zq96gjYftaZJlYILIKCjkK1/mt16ytBIwBk9FF2nbty1hbII1dYtfa
eRsJMbNlLEP81cnIqgTv6Mg5jUrFS6pDyXVvwyKInXu13FrSKw8aICFn4XJ5pjM68LQCQ1nouqu5
o2nC94Tp4aJoPbmx0sja+14d3/uDKmkbQPUL5MkJJZ71C3kMtmUiv2k9ofpHLKHHHh0kHiXWnNb/
EuOfTslphBOlALw0cTZCxtj2g41uQHDX8XzUoIT5ulGwYmaxbmF0QAb2gAU9ug4g0nY2fiO3UAfN
qVPXiMD12GskSdddOuXWR6jlU8P/5iZx529LQBEhY+Xxp7YotijlRl4Pd97GdOJxW6imyOtlCt2Q
l6xs9ENmupAd10b9VXfkryEN/DskmuUVbNqoWFf+lhG4S8Y9ZK7UtAUvt+Q/pN7HtBXixruxQGU7
qLXBsLvxgRlbIruY7GlrS81aT9P9tPFVvajYSL40EctM9mmjIxPdoLrUJ+BqlDj9wjB6Zx2UgX5y
CO2Kl0TvblCecfdxRajTHKMOcZp8NLsTikxAL1GAqPoEgc7Q3EQ1isorT4oN9dNB85LvqVubW1ma
HDUsOCRl1J8r1lQo5c8dMMj4rlyQManYh4/lcr6sGUP2V3lTB/ciCf5LKC1kNZK30FrnZy5CgAmh
L7XsKkg0igxofqTucYqVV7cB41u38BGalAsytqqHznwgZfZV411ne22YoP6Yerm1MmoADSVWBg5e
40dGNxpuofjcZTbuOTqN/YfaylMonCFuTgfkqHKBkO4/7Q78QiV4/cnyZSS1xywxoFm+pLnmMRAS
QiheHczCs9a2zN38AnqwbqODC/xSG6F11vmToeBedCAznY2xsJZuOpTrBCsVD3uQ0D+NUbEkl4xs
Q1C20O+J7fU8Q5voT9idxKDp83m50KBKdgjUgc6izOlKMCm4MGI/F6zJ2o2tDfiu8nI8G0rnbNiR
D5lsp/pnNE05t8mHmlVVOPZy7nENr1oZLgQlW4GEkSiTj0OKaGSLenm0c+k3IByKfk22nHrI3Wm9
atMX2m+KQH4JUmZJApWfGOTpHdDsJ+wdv0Yz/whu0mDfiZ60RHsGCto6mxr4AYUVD1CKH9JzM+Ql
uJe4dkMRmrlsuthEjCePFmCMLH/KKFsDpFgC+5FAuMYJ4188bd6ryO2+tQPy9pob6/dY8PjgnmQ6
/o9VtsdLqwcLTotqfi9bu3i54n5wSvwtUjGcplPN4trBaLGmKrMGlUSqhw6uADJrAC2exG6wS0wU
7YEO4xXAyxvEOtsHf6yDE4oF2yXZNQ7yxaqNm2sWWuNd4EisX9SAGFwByBhVztFGffGjX0FOV+jl
U1SN7UKCke9Eh0FoxUlXh9lGTS44Wzq5ualGAMJFyc7MjaqnACjYe+aHS91sY+BaVq1b5k+O7Kon
RF4Bb6z5PTlGVX4BSsq/UqtN25+ybIZpEujVgVY1j3EfqjkrtaHFg0jsqZmPzrgCFsjeUrPza6QH
EeDeUHNIQobdWOuvLHVRcIUme2Q3rCX1IhOvHZoK9BbU67t9cu46rFCpV5dme0XI4EadWLomi9oZ
9F2hadYItuWsRUFGe+iwOEAoqcjCM35b4ZnONFF/A1+22JlG5YwLswl7BOAHMMEbBTaGBZSZ1Rkd
IqgCHMIEh7n5N795GI0gFxo2N//fp5ov+cdUf3yC+Rp/+FGHxwTf98ZDGENkWYNKSLWg0/kA4g9n
VVm1XEAoIT/OHV4CSvqmKv4ZQu2521czzk06+/MCeYeMpOGB5fB/nyZuPj8YXYU+yWScr0pGt23s
auHaxm3kCfZu6kPMQ6g5udApDanr9AXKm81es5LqroM0pINU0KlUjJ10qAcHKBAtrJeDaX3YBJ2l
2UaDqNF5UHcAsNGcbVqeoVbicyyNqFKg5aRnnmf7qKN2e8zxJKKrzh0D6HWEK7JL6cdYmfO4d9dZ
nQTL6YqfEyNKhcJtcHgLunbOS+ySGyNdTVPR4Ji/5p6Ir9NUOTfqdZxozeQSaMHFAgnRFgwT/OBy
nR+mMy/vP87+YiMX6dtejhsb4+hQfp7NNldNM89KHbOtAUvoMrVxx4PeLbivew/cVDGY1KkZOllw
z01IaIvMvMbKo4G82i7unH5JnY3tB/cV4i1FI/TzNEhwKAWiiAeRL0BES87Kq29ZF9CkND/r0blo
rl7/tLl3iT2clLD4YcpOXpKDmynQw73XyicCpBMMPVJYdEQCJvtsIg+yF814RZX5Qh+wIcid9A4E
evYtTVLvggfSmlp00EawOedW97MfogyZvg6IvDpo2NJ3Q7AYeEV0bHNb7ecb97X7PMtS48NGZ31u
u69xPOQLvSq816k32upG8JBxnt0cx8lu4L12T6wbj2SCOER26wDEv4Z4lkE1T0ZLcuv7Wwwypjvy
okPXsl1mVeJMLZmk2a0tq5fKK8GkoWYmk2TgrHA1M9rPtr6y2qWf6tmWXKgj5wWKLioU8ZCN5owb
yIlGnZ2t5qtGHre2mQQD9TxfZOXm3jMk8FqGjw+cVqN/tN3uRsPoKwEX0UCptP4yu9GAhjedPsL8
FTLsKAXYvy6zqQzbOxl48Wn+ZNwLk4UBmkTUpOIPRr7MbcOFprnel2/VmCFgpCboqsiFDsEIDhBm
MGP6VjSp1wcQ3SsKvpwvq3elv9Ma4Nbnb9q3vXbQffFt/sMhQAref57v508nSye4VtErzTX9DwNZ
q6jrcJ2aY20fwLAhVDGN2HsmRBK0qpDfU9Y9mnmRPaaQbDx4ug6ErrJDz87Squ4yYh0O8KfPNh2o
jPZ+UdtPHER35KS7prHsXL09J5ajrTSnKhYcAnwPvTSeRTeUZ6Fabh2MG2BFwJzcBMZD68r2zgfp
VednxgOZegPUXlERJUeyyT6qd0VS6ctpgGNGD9LYhJwbYOIERA/r6j7d0+TgxM0OiIoYC2rSgAA/
Fs015I1M/YhQYi77dkuTo9qkOKVW+Ys66eNqiXFECje6TlfvLAG0WeKuaTLfy8RFt+sL+dMhSNPv
VeYZJ2pJLA+3oWf2oBPBFxo1Gd2AVFlRJ5kqSGQu7DaUB2pmY23tvATBOnKhjyBQGaePD2TQPGi8
BM2o7+gDgNZDP0RcYiuJPZVIXvTE6m+j7fG7ehQ/QxEE3yDtPqyhCDjsIolmzLUVSLeA0UyD4FS3
BRT4UEH9DTyFNihxi+5Y9wmga+ZtMvdQ4ONNA74QxGiWHztuUKjtJpzejM3PkPo49mW9+ALUs1IG
MXHDutfwsesofKH8daSX75zx6rFGkm3HGSR+EKUNHpUDpbaxBny32ZuGIOd76gAAmQn7d2bl1y4f
zFeedgP0QM3y5lpJv/UbUx7Cxs0Qp8h0sAba8jEboIxbQqDzhxoOjVL7d4LhXoFgMH6i4Sa0cvw0
ch0lCaqOPPE1MFsYGYrP8lg+Q6MCXM6wz25CVZ/ngYc0IgJqk5uL2ntyQ3XEx2yDcptnS9IfIREd
QPJ4AM03yju0RTH8LLwY6NLAfIHscANQolHsmOyy56a3T15txO+o58mXNeDRF+6Z+rkyBqTWrCF5
/xwpcohR0MjKjQDbtix9paUpEkRRmT/TWRm52XQm/mL7m1+kGzqem3X+Jc+mudZwBDPY7ktWb8qx
OcOD5ozuntJrU6+HLNna0RqUmXzm6MiZZskbtiO7TPNFOSKxe6n7ut66oB94MYt64rNyc99YZ5bf
7oFCgjhvXk18VlhLw552INA2A+1Z+fuIk6FKDTAFZ6jAo2zWwlwr7PwydgPwYDdx9l/aYpnyRZjw
8BhkkB0BVCarLsXoIOFiiBV1IE9YXRJoCFqrdJQrYKjC4+wWDk68GaLcW0ob1ZwCQI0jL/r+MRZm
uQZLmdxMzRFEbLbb4iOZXv/IhTGCwDU/UScdhAfCMBR13ahFs8nM+JjNNsTHbJGlRZuelx0iXr6Z
LYgzC/JDJ+Eb7YVaTM/ZLg2KdklNOiDIC2LOiF3sJgBgU3kwEIgtbSUlQra/zDF5qAH/nuNvV7Ea
aL/WPbgn48GuH7TMOBI3Qwh10l2GWqu1VDcFNPoSFYsW1wai3Q+2GI86xF/XeDh6x5hF8bLzR/vE
ssp61kGXPtHW8bI6gIWyXkVAzX0jtzBv7JOhR1vfrHoU1bvvdMcwBuGKBjGLW6fr3bGLen+lR1ny
zotz1VjBW5+BdnXsxuSgF3n5oAZSf5tV0NAxAReykszdZznmcZnp/owQ8InjTrwjWyqWvR3Ed5lv
GBBzHcEyalUjRJSzD18HiiwccozlykDytAdDL7g/bH0l6czCVlWU3Ee4AGdTrzqz4u9OJ6Hi7qNM
SB1AismjLQOgd+t0NpKyHE+iDssI8Pt74zbAc+bWeEitK7606Z8Rd8OKuQi60v8yj/v/IezLmiPF
tXX/yo79fIgjQIC4cc99yHl2Om2Xy34hXBNiEvP46++nle6druF0d3QQaAIKJyCt9Q3xPZzltAfX
2fGZ85pCaxdmiv2rNQ1s3iZxDy+9sN80bmdsGDKddz0o4XPk5aaXchgOpKHtK6h3Rnn/ysoUdpDg
Xxh9nD0qUO9B3cZeWBWwDcUr+dGI2/e6WyvtKcbqZa8qKANxvChB0ch2dMmBm6YHt6zerles/ylu
AbEv6pHJdgPHgvjJz4pDnhv+YwzBpx3eKPop7MdXXZ8yfC0sKfnO9SCV8nP9hETGLDfrcoPX33DE
hH84To7bwx+a5+vEKqJZyYZ4nFGLJ6Np1pSOXOf9CF8zAz4IwtdBLV281XlJOm6AbavuO72pIayP
7AXqqEgNt7q89upVGVjdnFBuhHfDGvje426wJXzbrd7w4mnNgB2epSTTenO28u3qHrm1eqlavD1C
w7TuVOIYy0jvhe74vkd1f2oFsBTyOcBKrmP8enYCqYNVPXnFU1WpbzaijN+isl4hENe/mlmQLICf
Gk+tEIjsmXm9Uqnnzi01GbNAZOZBkCICBYqp7CAih3lOuKMq2ng6ikx7SFPAy7WYYEQL8Ooq9lqw
lTXhjkBcVAcBAPjf2O4RgZz85OvXr2qtF2tq2CbmDl7JhTEkW84MfCXKBB7oXR1ymOmY8bcAT4Ww
XOet8GW8MB0nO/kJE3s55fVyaFULrjf44nDz/Mbr7MeYd82jkFGzDoI824aZA6c0fTDqMdlwXI9q
5w2h/XgReJNaeEyMG0gIEkadNr5S5TLwHGtJxR7kvYv73oHbztrNMsDFx+ZhUgGo/UmUbZHTAMEQ
Dg/3cAZ5ryu9oxHEWyXd5Z88KwIbn1rdOOlUvKckWwCy2BsPiK7hLvRRWCyI+58gdbVBrtfCJwwu
TxBSrO4lgjHXOipSA9DtzcaeGx4EEDreWU+ggXc7bhVam1ogfFjBGuJWdCGgiPtqH2M7BEJauP48
0QrjsGr95NZV+OA5TXroxiSYk6K3+1d9m9vpIbe1PRMi8Eto+aYwJSxmeGzNL9DbaIH5t9Kz17oj
tF7wh0idqHtgooLgkH7VjvK9byehaGxbrbxIE+LVbYBEFtaG0ytncOYZ2vEZdjHv9QTEgEbmtZ76
TyoOlqExgWPQNMmG95FcIcmBvJ6Y8F5ErhzqNiCFJGm6MZOs+Uw9ZBPxdQxzvhkmW9n8Kj3fGGxY
/7FMwvPIl4El4wh/Y7mQhpNuDfczuqVt9bFIrYj491u6/2XU/9b6y9hb504fqhRGu57CadePSLrC
Cr3cD4gArFRl2g8KkDDYHKvpWx7cFUMffLen8oftCPHUpiZWluEQHIACr65j2qwwlmoEU4meNzby
ah0bMkfsSc+BWj3h6fUm9Sd7ztjbjTN941UXEJPYZiXMfTiY172b1TAoHtt3JvatHzwZMDfvsifO
aobfaV9BmyazV6kDcHGUlMURJHi1BOyp/FR55leiNhruV7y2km+3MSya5MIInJfWxR+TWGtAGJer
W9Gvh3IFe2S5Sr0wPDgjqFfO8Ezo9zzvYE0ng/EkuOgPVouFTFQG5ludXDvYwwMbzBmyBSUQIngk
cswwERbmxYFsaDJddHSRWu0O3E5qxVrReqLWP41NXInMRaYgoGqoE6YJmFfCgNYqB7EvW4appq7v
KxeCAWPzUrYit3+0iScu8KNdQOE2zO5lqAkMbXSAUrfDvypwiBeQ1eB3RgHXv9HwkqcwzaslnKSm
Iyhf6c4tEnc9Fbl9tuPCmXeOK186S12yNOc/QOwHvtFvv8nyr+GebAHf6BILQv74VkAfwUcoxs8O
TtMFQA8Mn+jxp3qLK3ftFdXVfcgfrewMbvdeKRgj3QyJskI2a6eVEMOdYEh0azALDsMP4wwFGyhR
FUDtI7gyK52o31OxGfP3IlEP8XX42Dr+XKTWmIEe9r+OzSdgdEqVLSBte3BqT219PcECGhGObKLM
5JHKtNFdgnxS2zjxooOJySfpGcRt/z1wcnl2+4Ff2JScSAzBVr29Bmw0XlGvMZu+g6UXnjG3vfai
amu00WtI0UvPXP9zLOhXXHupunBXrajtJSKUAAgPFXuObGjD4bkO7pWsoceNl/8RHBnkoIJOIujS
28cJUHGYI9b2pcnrZp6bavgc+/Zb53vJd6tsMFznoZy0xFKJJd9cH0arQ+gwGLKFeKbDGtoo/Yg0
SWdGx8A03lIj4NcJZZeY2SGP5RtN02iBIMBynQm7S3Y0WfM5foMgwxdLUvMiXa92CNKjUeFToZW/
qL4ZWlA7dD3vxfzWleph05niw+CXMwj2TmuQZrJnD/biyhTySxaABu1Bi+0Up7I/CRCoATVo5JcY
1gAOg/aG5UXB+ueRiRlNZ5XZzwozmyMkmNQRs151xAok3jiD8UnYUbS342gVWln5kKZxd3YTD4CW
Hs6gA2Iu8ypgbEOtRuc0hzAUr9dWNrrfapA/9pgcYdXicgOWl4iQUV/aQLhu5fTKuKNSVPru4t//
+u//93+/Dv8n/J6fASMNc/Uv1WbnPFJN/T//dtm//1Vcq7ff/uff3Be2cBwODQvHh/qI6wq0f327
IAmO3uZ/yQZ6Y3Ajsh54ndcPjbWAAUH2LVZBCG5aWCJ06/ON7WtVBTDpL00ygobbtt43pM6RPldf
O2NxXceGvUz2YKysE5ph9Y7TbQA1c9KTO8lsLUhXDnapfCbHMlpfXQaTqPmpDB7xSQIIc5tmxIkT
L5CNyWAQAmUi2oRJ8LGOOpdZumD4je9gTwz0rN44KhuOtt4McVOtcrz0oMj0V2tatZ8hpp9tnI5h
xu5kbgU8kuiuXWgsdaYDwE2Bzf7+1nPr91vvutzFL8txkIN2+c+3HvJ4udHXnvvQ9NG4QRI4BGrK
nJYZN8qXKkHSRE8n+gk86FLw6kw9XHCeQNVmgIn9uVelAmOXSfHhOD3TMhv20MKs2Ng5Ti1f0qiy
FrGd9EcPlpj7soBOxojc1KcJos+4ve433RX608B4664sgNNImI4HeszMarxrZWzvOLfwzgWlwfuH
36Vv/3pzOEPUF3eHAxriOq7z883pRVIKQOfVw3WS7hYOePk5/4QMRX4PR9nuHlT9J3odRrUyVvTK
o6LuBbiWuh8LeBVb0n9DDLhduk6moJqGF5NUNcwaHKf5bLXV0dNzRHwULypm+bNjFLAMKnp0HXO+
r72zNPLqDKD9Cgl75yHXavoltG0hd5AEe6qDZFiybgroP1IrDaiiYeVoXX5EzeBaW0UcvD07myM4
FW8nT0G1P1CgPA4BNDPsPqnmdQAWoWwe4F3vPPzSl5vn2rW2As4dv0ztyWHOah1/pxvJfm7qQrCT
egQ9MP1lB5NH36vezx4bvUGksKicGAJgKGSR2806UA93mV+oR6s1q5VhTvmSWml036fX0TnEe++u
8UZeWGxp8Sb5IC7fNZ5+K5vNihpKi8l/+EVw/6dfhMOYMPG/A8dsDzRkz9aP04c3Fd4s1ggpmfDB
wScK9nFsOPUm5JWJZxiVn0y/tt5oEsaNbjiETjCcDOljimZUsIKMkyO5yl5dYsk89moPS7uVXxTF
rNFubxFAgPDeKWOYyyTlngZRAxX/17rrwUKWBOu6FkDZjLZIN14/mXvGhbmnPT4kdjlT0Qi0FRJF
bMNFvL01/9bnWsGrdv0P756fX/v6ZkIAyuXMFb4FITrf/flmJrJiZpqx4OIN9YhUbObPTPAXzlZk
+AB9Z+ayS331kjNnSXNd6lFVEiy9nvdQuIXwLNKIhQD3uCs2NfIM+j1b6bfrhw1IRseuhXkbOlA1
PD4QdDIlwmnhpOZVYkLe1WLZvekn0YyCLdTAMuO9AdmZCFECyLobvFXzuCigZRP46b0LnMvf3xXf
++0nZnOPOZ5pQXKXcfuXu4IZFQ9Vk7oXBrvco60NMyBtkgDCpl1uSRM1dON4MRT3kTuliw/SyzkM
DUgumeqgnwdirICUPEkrB94IHNzgNou6ig1ocWf1nKCAuQN5Dlghh3tHIwbjcO21hfd861W7QKd5
DNaNvQ4NFUEMUYzICDdUbHVdL8BQkqP9Wx31K3So6dpZ96O6sRaYanPjpdLy3jMvnPgDXsPwFbHC
GEpdbrmllqiEx1ZQwYaLWj/09nldwyCX+wfZWvonML7i51SsYqueNsoBUEXXs3xw8Y5AUBGqKVjx
Q7BfAIzviFlX+8ODpQkkBYjISN1ipaRLuq0f4aCUNgjLwSJMhgryzr0ZbGHuXZzaJoLM/NQEe5F5
n1PVNheqyvHpWqTIYayoSA1mCgoVM9/+/jdiOb89Oj78NnwT5gK+w7EK1+0f3kOjz/C5G+3yIqWp
o87qOa6r6IvqAToMBpedkfmJAM8DABj6evJLAUUM5PeDlwJppRV8U6GS4bnR488j/apjWMCMBz8z
InBcocXi9nGFmBTkaqkoomkpi3Z66KQHVZFQrSLtiFfkRn6ETCygprqIFUazEZ5WudHFrIL4aCmc
YUNFEI3eD0lFWCEvI0DNlsLGr5wYQVFg1ctocpsP1GuwxTEzqqorcQiBqmmbclDdrtRrJ4OQBJzA
zCv1Gm5z+V1gOx+o10U41Mu2z9rrKeg8I4g5wH1bifdiWV5771p+eJd04L8OIPG82K0Fp3DGsgMQ
Ct6jGZbbQBbmC1RFmhXeqcGausUx9M8L5Lr6RgDv1GEFQfUub95uh7XDCRFgPZwOW7R5iFB8cahb
PgE3CuvGsezkIzTXOfA5iNZVXr0da2QEQCvw5lC/iL5h+qRm2VQGT0k3WYvAGNI7BWzops07a0tH
chpkAG9H6lkWXvxiADkZPlldMMwtmMYhOA1ustAbqneqZlzWjt3OTXd6r6MG6jdglM2YfT2GiNYw
sarvRIgIiuJt9goB+B05QzZxs3eGyX8BiNGdx94owZ+AfarXVOZmiBCwNy3bxhWI7FVE9a4O1BPI
DMkdw+vwfsTCCJ4XMLh28u4Rea4QdnZh/phnUw2bgKJbU9Et03ZbdwCOUxEmzPa5rtkqbu38HhF2
c5Gz1LtYZZ7esdJbm+PgXahqiIJmEVjBtLJ1ncXLGs4d1+5Bn6qTVagtBWthGgR1w9TdUsBIUoZM
1zWDB2x0x0AIx2RJQLrtxVDmfVQ5COrl9dYOqvJHZyVvdjwJcF7rYI5lOj+Xpl2veVobwANNkGsA
i3NVRG1++dNx0mQ7ZEW5RsCiW5YdLPFUVFwKzUYBDBIuyZqIoowcpo11qvBIoY42DowDqK874S0l
ohI5+WH8LPJ8MY35+BQnIGiI0jWRa8GKHbNbDoJGjg+pFjd00mIBYtGw66umQgau7/rkWMd5Oa9N
5t9Dn1SubVFEcJzJx0NiIToPSKL34FpIFLi5FF/AqVqmWch/hK2/7xpkZGg44AD+PQ9ltAagaVr9
/ZvQ/vVriVkDZzbDh8E1TRPvlJ9fhAhDlY01GB0M402EWPsA6SWiDEBu6uzL1txAKgwREarr4B0l
m+5xatwShjdQyXe9wryPO4X5QF9mX3P8KgEu48+3HsDwh0hUB9HG0xIrpLPSQmQV65/OX5KoSqsN
bGkPFo4wxp2HdZ1d5xE20Mfzlo/JqZWNdaYGhgzI+e9vg/nrvFTfBodh3qD/c11aYX/4HnjDAJy3
YO3pHdPu+ZpJikeewfkYIl4IA9jWBL3M20OfhvaCD3b568uARhQpQP709MsCenbIlMXzv79kbv4y
z/FMYQqBv5zAy4P/tvIE09SE0WAUn64T+inwKiihh9ErYsKpDspDbSdZl37A1n9V0ze+MgGl+r06
hG7jtZrZbfQKq41b7zpuvIUTlQoaTUsKc2aeHz1ZDrRc8nQ5yhrCwUh5LFRiyosRlu97MELgi74F
zUOFJl+Meu/WT8Ei7x+W47R+uEVCHHzTsQzmWFjYrs8Zyj//nPtxGqJqcpLNGIDq5cxtmLJ0E6y2
PUw0EUDyLv3Uw1BXE076NjkD9FZ9uvUIDD4hP2QNsz4M4NpogcoQDQOsnCQEplN8c8ACzeWDw7Jy
1+tWKtImRCJ4dIfwIDmDV9V/xqveScATNs0vrN///W/A0tGFn/+5eHiFB5UQbnkeOFk//3NBtchG
ZLLCzZXDZRfza0QGsX3/aIUKiUtoqFR6k0xhDR1w1HejAqcNAtWzxIWKY9h2EOZjHsLWoWWvR2g5
S6wXQN39UL61EydMVP/wa8YfydbRgA//GIdZ+Jf4vm0hwsOF+DWKxeDqm3uRrNdpm/BdC7vwOZBC
QLD1Tvg5ynxI4AF4LrwKTEk+RDOqBwLIW0GLEQnoSMnPPstTmB057slEzuEpQ16UuqncUftQIuxC
xdyBLHUd9wyijhFmy0NT7JAx+wKwVfwjK06YNOKLpEIbGalAvGip4Tkig+2FB2mzylhZHpq083ZI
IvfrpuLTGdzscIFXufWsj9M1QfRjmt6PYxlQenSRTCyKkxlKfECgINmdALQ/ijDJdxaeblOHh1oo
UIXtcTKeKuhunKgXVVNxbMtpA/bzG9VTFTXSZuzKYGFi2j+/noEqa33I2hy6WatUuKa6DycTXrNu
x7jef6jLOpUdGlYunL6E3yQNoVM5IH+trbTKPtZRH8Opcu2B1iFg8ftVw4oaa0LB/DVmWuU2ZFBB
TMEcg4ujCX6mSNUCbD/LOcSFhXB9YgaQyWuNbk/lXOThvAnNCLPbcZkGtQtXtSkZ5xBQxhfFbbIH
r5XeceLBncslSrqqTQNzVjfMgVeIkyF/E/K9wbMftx69w35ABNvDq50nmC9iJBJx3rbxYLNMx/D1
gSCcDtGC1jlSD56WyQaxcQSgdSPV2QlfInQlz9czZf64ysZxWlyPEWHGG0/xnVetozqBUpweZ9VC
LU3f9JbXI+RBeW/D3/J2UM+cogWInsWajsqnIjhFabgTDnPyOeiAcKQognGTsut5mjDgB1i3PFN3
Os6AtP6sgZDmjoqBFFyzdoDr1JdAmzKEnkbqWgcaFYrQ2FQF/iZ0VVRnW6AjINd9ov4RjyDOEZhy
QfdmHIJXO6+jg4A2HN4x3cqSnF8g9Mgv9gQpLPhJ+MvGdaSaD0Yyg2NLdk9dgDGwQWGDG2lkWfnS
inmz9juoCdfpW9qn6WqYeLTlhlV8SqcAExAvfQMCsl64TW7t4To6XIyu+2KWQfIGXBSmEqoxTyL0
kzvMTt0ZNSh3+NGVnnEfBXlymOomXdAJEBnfCw1nzLvxBKk+yNgP+FPQSdLgMS98G+qrQ7pOi95f
19woPsN6ez6yKlhZaQ1qqY80jtHs+7hE7qFFMHCOt0u8NROPgWONW4bII5sVQ8TKeYCXWGCG6p5a
TTfqFi5W/msqSsMHngnGq9dDVfgNl4jRnITfsgcYYkSrwEIgj4qlqtgdKI2ba99mAD8bVgH5Kqjt
r3Q0r/CMNUx2nTlW4eaDZQz8ktl7arvWKDAhMiDerpcqjEbtsGaB1Yq+cjvF+goiIqAN1fhoIh77
fs06JhojWbem62hzxg82V+/X3LviDnBidb1m/XNYQdsgX9JZUwcI9snzkEnXJ9Abum7Em/vrdf3d
NdOgoTZ+u+YwqSDYj7zbXaOGVW8kzrqt/G2B3Bw4aG0BYIfRYWpBu2PaVoCtIidSRJ6z8alFGDnY
iiqFrdu1ZwNSR+yIEK5tGheij9EDUb0KIvGc2BJG0lTHIC8qD7R7rS06i80AtQuUkSxkhA+AnTzE
dQk+RwWVN0xB0gfwLtOHMoMjZe/fUweABuwlA5VqScWCJdYFg6kjDYEDmFj0slcrqqsFksVtNIcV
6rjNu3T+PgzHrWUDXE5bQnfb6tIHFjrN3Wi661uPrBxb/DPbfEPHaqfGP+KOqG5eFsWe+tHQKhxg
x8aGekt1amD9YeTxy1RO7VbYZbpAZDde82ZwdixR2TEcKszUh0Wgiq1IcthbMZXNUlmM3+W0SpVX
/xjT6StW0NYnkSO5EFeBAiYcwndTzbGwtJrwfgigI6M6K3u1TIFcMQYBMIuVTmO9xY4NIf5myi50
5mHMnV0cD+4W0oDrQriQF7Imb9/E8rvdWyXSpAbELV3hHCN8NVa8CE2w6WCZPSalP2cBMA9GvSw5
hDlSoCzeRMhOkNDW6U9EbcSAmxwDKCAjK/9mtOHXEs6un92BJXPej8FDDX3KBWwYGGgf0/u5weIv
dr+cN2pDcQ8+BGhzUvafgBIGwdkEouCn88GiG3y+vC5W/lhAwRzq56sKGiCLIIWFjupMTLjHznwD
MW8WdFb94teg2kuoxm0YYhmffO7uykwftfLNuZhgdGQPnXmnogS5HBqJWGQgy/Eh8M1i58FMekkD
MrWerFi8glqSwiCnr7eA6YvHyXfP1D65MWK6ZtmfZIHwPNiN8DvXZ8r8EEJf3HvEY9dsByaTVWlV
wWtQra4DbdEtrXbKdyZDhAsmf5+vFwLU7MxQuHEJFgRHC/mbea4PCODSLo9a9WkSctxYoIKvsqZt
X5JinFEHwwY/D9592R7iS+XFFzCfolPVDsjbNWYN5xAYiIMLBcwFNRhOvfLx1nxuhc3XAlKla5kM
xnPO8ZfX54TEXbmYpEiRwgXiBx7J5fV25TBWnwHvEl5cAw41gTYRphFVDMQPAkkvzeSG62Eqqg1c
SMZPUw6fFX2jkwy6ChDAzI7uZPiA4MXWbMIn6QnJqqdyhINHBDzBJg8T2IZdE9/IfjvQTkA8y0Xq
UgvBUIMZeg/GAHNO/TWtjNi5FHojUsztSjs2lvT5jPwODeKrdIf6+kEtsmha59D9mdMg6tUBvTti
Onmkkju0Plw3enyG89xaY5pr7sCgmnlAxTyl3DDuk7DYm0EXPg9ejpsDsuc1FllVJmBOLBuW1Opm
YbowkLrbUvARSNIfaSHYiUr6iBZQFE9KHxHydBBWR/zSKXHev8jiqYTfJEghB2BPxaF1OsxOu3Kw
Nr3X3lm6AVw3kMg+NBtDscFL391ORQwPO+CyxCFwrL92R+nCZWcavoXma89DiH23XYYgmG8nc+nJ
Zi7wjVyXNuPJHHaMa6sT9qkG3+QyVUwe7YzdvXdWBhJ+Q5strmUL8UIwNMsGTjf6YLWCDymL79PI
Ty9IjSPgL/3vrZuizWpFtrSaGj8zOlHN869t0ZhLINHZEnhnG0pcbvychoa7zAw/h7ENimUPSfZA
JsWBioNtbYBBwywqD5wHNRXLfFTJcygrZDK0qRcm0skz3BLEumLBe2ucDskCik3jllo75r3xXFZ3
NNQIl5PNwFhIy+KM4MsTnSdTvNzRRWX6+KCM//miqDVD9JEuyoDCJyYLSbkOxokdCOV5xXvqokIC
fBZgJXMVC6AuVxmBD8jQ0AgQYNedPBITuB3o2omOGelOTpZNi7IJl1jSzwFLih+AA5mebKDdkwbs
YCqxPscUDWrsVBKmvbUnllxLaTEe7DDvz9QWNP4d9LrEHZWskD2UkJa8loCqfG4HzzxRmwqzL6Z0
oqtqOIPDPHIjvD9eT8GqdIZnIziQNjgEVquZ8kcAQvTFBW0OzQIzFXtqVfjOz8yMI09DrfB/xzOV
AmnbhuzJ9fx0nrFj41bJFqmx/HFyvXidGMxcUDFMWXMUVfDZY26EXzF8SsMRamPUyBqcKrdrf6dq
I38cki5fqRghemrtAzs71CPeaNexDXRSRPpIXTMFqXIE6jFx1yeVbd8t4fiQIvuOA/lQYNgB/Z9W
fX1KbVgLpElmLpBfr09OCZ9fgHKwG0tgLEY4NqyulaX00VTW5jnOOr5F6GGEJZw+BgMQJLOzz1Uv
t8MEjDrEEdWD6ffZqYzkiRmmkQMsOmHBZtqwE9KtTlQ3+2AE4izIyvyB6mB09epkFoBYuirye5jG
64XQSAcYTbAWrLzG2xfjBxPQqUDC3JGKNMIqVjLp2IVqTIm53uikyYra5Jj0Z4RBrt2pRz/A8Lot
EEmiokDYE8L93WXyhldI5TQHqm4MwBrxA+12VAzrkoNpBLoAFWnTV9aj3aTpkc7kT6BXRPh6gbKE
C6UNcxbw3ljgh5Keez6wpc3abok3TblSTe4taGCXm8al/37919alPy1GkM0By8NRpti27pI0Xlty
VA/U3VFIzFpsst4vX4QcayDn2U/gNzUHXxR8/HAOZycoe3u2fU48jcw2xO5WRXvJ4K2A5BuOVLpW
wXADacNhWINQ+z4cOv82oONjN4fSwVYWg7dMOXgOI1Cw5y4W2XUT1EIbLgQ7v80hM5PVkLsbBvXe
z/bbftV6MPbzZREt+iQ0j8hnN0cgAbNFMqTya7ClMPOtnfHub9tpPD7NGRZ/ab5ClstblEgR7dsG
3HxyR78VSUTnVgR1CPIzujNoiuiM6ffTrZXG1oBlLiqfDVuBDNZdbZs/KCXsCgmJtqpy15QSxqzt
OMKI4NJgFkq9gth7GnvoFYdZ76+uHkqW+dS1UXPvc7+8T+30EyFhijgUK68o/FWLTydSsrPRBa0S
JON8fdPZSo0qO0gsW5IkkgVQQH91IY2tZJDlAlI4w3Ls82Sceb46Q/cw3hJA6lpHMCl3aOrF1dwN
nt8AiBQDFNBdJnDTIKQsJw7IrgJxBrp/9hO1wmIMBsfwdUiTPlwNIeJ0hdFDTdO0cnaUib80kR07
23ozQv3iHGbFl9Gqkh2VqF601vtQqqMNc41hMWLRdufY0DqOIE69H726e3SStl42paxXvS5yw/S2
bhxGc2rNeezflRXfUSNVFV238G1m3lMJfjmQ5x2zfA8P9o9HY+YqCiv3Hk7ZzcVIjq2l+ntT25/3
GVLoftCwGbVRnRsasLGKegSEdH+q85NjU7XWoYuz022gOw5sRsVfBtrKQVocg8AH6xGmmN7PRAPi
TAWb3BIiPSnMEyC6YCKEFXobw1DWXgW9+9seZvgr0wuA/moQPUIkDVEKzUIAPKAvO+dApXYwnD2M
Md6oRBtA/sd5DKfztZ31EOruRHjpEE/Vg+kwQdQY+umOFl2dQHVbH7GRjnPoe0NeXAmQVKrgATl9
suifFEPWesGlKyCBittHm7iq9qltG0cqjT14tENvfqJS5fXdocrFtE6ROTtEoYSjpN4k/9lzIr9d
N0n5Qj1Ss3zvQcUxTecOL2LYEvIGErQgAU2wrJ35UMs+9WXq3zHdkOmGnAPMCkFY0PTz3r8D2fh9
BNiuP6bCAl3HSbedhijY5sTvOdQvJ6u+ZBqm4OHVvqkLhFGoA9X1WgzIABb2OqjODX7v+SvlHV1n
mLuJFQEsrfiJNr0/wIYNHrqrDoZKWNCjQQoNdB51Cwd/cbARUqN+1Apw4WMHV7YNKWsp34Uliiv2
JKzlm9DYn1EDlXWrEYRfgfkE/17CS0j5vfVw2wuNUS4KXWeEaOWJ/7H11m/InQPMbr7Ivi9fEJxF
OgR//hPyrtalRDaS6it40CNsVhcbNkTli8QyKRsK91PXYsIDCU4suXX9bbiCS82+AjT73FhQrJng
4/SMhQQE0PVepetoj+qolfr1XSV/bRV+/z42r4Jq7vfSWhuTDZJcIyGSBCX+HQAoS6q61dNe7jbh
sRW8XvtOMj3yNDgaMOn4pncAmexpB6bw1xqvgpPv1Yo8wF+ijVu5MyrznAZYQ0T0l6Pd2p9g1iPG
HgES/E1dvaEGe7Lkzv9rhMC/9HSlAnkwbgHGw54WVj40616U5iP+lMa6T0O1oGJaA2nsIGwzo2I9
JFimYaYQVpHVzm3DWvV9HAM7hKE+EI6zEk/e3mhs85EOXMUlAqu6KF0c2FeItQeI8EIneBRnCIwt
C2kNJ1+Tg5IBFqHMCRcdWE9IZQcNt5+hGAZJwyQr5qaf8mfDVYjWGqoEz620n6uifhkdOz2HiH8+
/mGQYY5soXLLPSrYahtGnGCutAhDoC7xxCwi2umnBb5Y7sa1XWeVGZZaj8B4Iz6Ojy8V7ZpjZaU/
vlRs4Kc6nzJZ3o9jyndW6htzyECNnxlEk+Zd62QHhFy6Z2DSFIdnAvWSBTdAN/OHz76AaC8En7KD
3RnUiwb/qZdtgAuiTFciGpJ0z9w40hGKpn0/LRV/OS161Wmfr0qjNxfIH2an2ya2oQdXsOOtJjPx
HZ8BkzWvKqc4UAPcRdQJ5Pf2wCDs+1lleJbxnXmCS5i7ycbSWSXIfH7uqnqRasxS7MHEICwacYih
BHs3dLA8v4KZMDKo4uQpLZv3kWaQXUdSh/Q/I0srs68jCe0Ei8n7MW82Ebwq3mq1HiBY9aOCE+Ws
LDr3yYFKxzLv+uhYlUayr4zBWvmOmz8g0oLcltfxr+3UzmhUko8vrZyi5wbB+AVQZfIkOVKrpoP4
HUiwySWuAzkPs7T8EvUCKg/InCUBvqhGUX+eIr+EZkst7yAX2W1Flb9g0p8tyoEjFgXjJeg9jeIV
E05gatvohzY6ScB6e1GZ6c2D3InOZhNYGyESd5PbJpJEwN/DprcfXribw8YG31bTCF5afBBa0/FP
QWnmjx0oBPMCHiEb08/zx/9P2XntRm5EafiJCDCHW3bullpZluaGmPGMWcyhmJ9+P5Zst2EYi90b
ghXIjqxwzh90UlXQPYNlU9uifh3nUX/ocEvkuateVQ9n8o/xMuePqsptA7lJfV+cVP8lHpxDUxj5
VrUSxO+uyKM9qZdSVb6Ytljt9E+q1AkrgG+Ej4m6d5K02t7FUxlpWN6MG1sVINj6m+o7VUV7LRIH
xneiWZjpJMUroavrkJfVNysBI20j6XNufR9s7QKpQxrVtzmaUfPsbf4UeHl81PoP1V0zwCZNPgt7
VUSXwau68bOy+uaIs57cq2p8TLednRZwKQrzVJmi2ambDppzrngYX92yg5Jn2ScwZNlzVtn49tiA
u6U34E9VDRFTYcNcTTT5ue5AGYl5gORVjtnGjdv+iIqXRoJ0Lf8fL/661fpq/3kDI8YFNO0q1FdW
xYYOZj96Fm+pgRhZb9ROqOpLY1q2dTxaX93acvpHt87P/9nNZbF00lkn38+JsgQnifgzyboglJ6B
X0K32L/pOO+W6EG/63ogHly3EeGyDqKsD4ZDADdjp4pu45CHJ1Bwp4qR9TbEbvcurNa+TkWckcbk
ZoPrQCbukThMh9Al5/87bPatbpYEJwA2XVIjCL7ZFm5yWCfqz4i1DPsp67RLFDT9BXK3v7eSWntK
ZwTfBBzvb87QX011/ZIhAzUm7c+6xKJi8roRhVa8h+soKK9ePfcnZKznYxrJ7qGYNVSFsSJ5J0H0
q0gH8UesHx3T4n00hvnm5/6EGw3PnraSzNK0MQ4wA/pzJxbcWofS2SVof77q60DB7n36obkSLWti
YvhFDsfM0qPjrLXxtpOm9VYmnX+sG4IQqjgDKTtmWpZ+FTE5tY5mILOv4hjzlBZYn231KrXfcn0i
W26VJfMrxc5JJ4pu9dXZI119bDBS/Gp127g7ekSEvq4Vlcc6LxdYDa7X1i7ZEzkb2D+u7wp6T4Ft
nDZ8tRYORNLe11GhXFuDoE6OsaHNX615EGmHeDD0r9YlT6MDKXbIGOudW49ECJbg1lerY+D07JgI
jqtbiUS3DnqHjqoqMrcZh6WXyBas15bTuBxMJ8I0ZX1dYzCnA/ZtULVmeZJ+3R2juXzDe2iaQliW
8l4d+Hn/PEutB08u092/e6huAsprSCIvP6iirDEZLoWDadJqH1nYpn8fLB04ozp6YPK1PMRR3GTf
xIifqkrVTx3iKv3hJSBLVUk1uhr6k30x7tP1+lvXNCcWlafkwm516qwz9VezxNL0dm+JM+vFF85Z
JhEznuoWpXBuG7RyturGRsHgEyawxwtY1pfbi0UV9iONVj1mbMj/8fpQOCQiR2W6U31vL+aZ2cnx
ZX13q+9jrTijXf2uXvl276Q0/Q2BMePrHt5L5BlQRVe7FXXQEpxWRIBL9ryyyv6qznPhdKEqm1hl
/H3qkEpDvwXJAUsrtjoAi7uvU9W1q3MtFB1+fKrlf7ldlycHM4pJLawvOa/3ceOeXZEq27PmIzES
mDsj9VmboYMbjEZwamL+5aroOpnHvklU97oTxO8tHm6q3ph869S0OstYwFcfhoQK5krgzqCc7beC
aICqz4pgOi1ighyobo4tDzkScIXEQFjQGqQC1KHu0uCuXQ+q2HVOs9cjiOKqbmwaktTk+OtQN3Wb
yFTq3ade591nudz2gbVcmIRtYmNrgxt5w47AF/NKVrLOVh1Vi5Fg27j2Fuu1t3p1FkTGn5ep4te1
beyc7QrN1R9NLg/zbGp3QBpy3y7u1WG2EwSr1oM6U3UJCaMtOOh2868GpMYhIK7Xqs6pNhxmva7O
/6pXPdSlpMmjfcty+esV/+vF1LVGG/wggLhG5gj95mM07/XVHnFeD+C6/jzUykAxh1ZycmN916ri
rc9oxfpGD7TxYEovDR3DSTCUbuOTVxf5YRRx/p5E2ZOilCwySvlbdP/sEQBG/997RFrTbeelQx42
QEE06DuCV11c3pm6t7MtvHZvVV6eIo5wK9+uaM2sP1pVcw89prhT9V+dvVn3tkOBo53T990jWvMw
W2wcOyZiJwHpvtY7YktVhc3sdI9flXUpDwD6ViFX6qr1INs82bHH1rfqNl8Nhod/TIaa9qKvNk6r
t9Okzfomz6N+c6tLfeF5X+VKeTfdmgwDOdVQXakq/9GuylKihfGv2/1nx2l9B6pFHdQdXcP/s+5W
5KljYld9/LLBEWafQUDbBmRcprCO5/p+wo2RzE7V6JcGbopuCYqqpY+k2W/jroVbya+8V5Vu666m
ILOVbrMW7VNrlM9NojOWmIl38oOMcMnYZk+m/6HaVA2I0/ToEXnc3OpcBx+PpIRNZ2RO+yzACjxX
z6q7OuRWwLJd972v11B1ttBTREOEPJqVPx6NQgcDUxT5PcG4/F4S+zgKVCCaqDJG/rs+R9Wi+oDl
7MBjD+g4r71VA9xJY18NFpJhRW6eKycb5GtUYPjrNFjhBX78UjjJ9GkUYNZbp+jIQzeY0uUxAIlS
zue5gVTPwjF+REgTg0YNBmbG1jkcC3v+CdF+AwlljMO8H8EaWQGYJRtBgTzpX7WIJN5gtUh3eEhv
63mWnrR13QV3qdpZ0zy91hIweeKirG/42enrThidElyJEHzsefzyorxGS4GIaldfLMckj+vNeU12
6K+yOlMHmcjqaEsLsac4vnf/PhBag/s+MawViW8edF9+qsZb/b/6LlMjVmzbf97jdqnI/OGMJ99O
3ftWr85udUvtJ3cJstnrO/jXK93q1JvJFqSXfVwI/+7ql3ZyaNwSoa3YkfcIw2JU78XWfvILuWvT
Bfx+8RR4EDm1qvNf69J8rLFfetBJpL7K3ljCxevyyzAWwesS9XJL3MXjO6DVlqO7t1j+78y1GKxe
uosGBEfdKR1aA98Y8V01OkgFPUc8Lqy579rMqbFhi3nU8V7nGK1ytmSgwDKosjpFJn08g2hdeR9T
8FZE+Hzn03hVJaicL0Wpjw9fJWET2PKnx6+S6x2LpdKfVCnIiJC46AaUlvcb+HNow2O3PKiDCRB2
V0aWDkSBurKx/2xoQVRiueL7u053eheG/9qCqEoYM0Idb3do0Al4SGNxKPMEM/q/7ww5PtiVFujL
ABNO6E6FvUN7zH3sAN082pWXHmfbg1k21EBL1oNFVOS+wHrejNiNsCqlrrfig9UuE8tTSqpvmthm
2LoJdHXsfR57TJNSbbrTk3ncFkS2fqDC0xjujxalva2eFeadpdXedR5Iq6mGBrY5vp365zA6cDiX
7heELP8wy646F5g1IAJ4O02BZ59J68plk8Zmde4MF++uSYtOWDoQc4ZQ6Tpt/SoGYODM8O2J4F79
WrDAObRYYW9VawG58L4di3eC0Xm36ccl9PtEPtdrUhWVmSV0PFwchzjAFACGFLYifamfpREtX4es
HP9Z/KEtboHQrxZfiArBS1nPoqUS/yiqhn/V5Wu/2i+xoFWXGEu3Y2xxji1woEkIMh5zIXae0FtY
sUn6ZDgtTJhGNj/k4L4Gk269Zv1kHzPPjvZ5PUS/adAIJqA0P5oFydFymLtrqhfW/US2c9O0U/kw
JUKXhziGiVaC8kIPY4xOhszwipRm9GiuB3ZNzXVciWwp4f4dGFgW6XLENYZG1Y0p+hfh6/Ss7qEO
wk0Agcd7aKng0oS94G2OlKFtzd+sukZpk0Q6rlB9ekgGEOHR4Ihrio7DtWoEmq8ycolEULw1iLVY
2B3QJwsTpluD5jrNvQZw02tKlHNL6X1YcYTWsmi9iwux+Lex/+Gu1REeUKd+DQ6SJWhCEMzx0YDr
igLWqOGO6mp3kIft3RgXJH7WBlWnWh2DbS5i7fQBDtts0CAMtWLxHoIOhLjv2ckPfc6fZdNorzXQ
rqNcbHOfN6X2UTraRnWYcdje9k1m36kroxKojrJewWbkuTB08rt/WkF0Ts5sl1kPqeuYD0Qkx31c
aDiI/F2nztpUNJs1nLGfg3mAQ8jOaJgnnz8m16qD0+bmNaheVcGqGCDCAtDfaaq8n14799mOdXe+
s2HwbW9XNev1sVUPoZwj76Aa1FuJwD5g4RMjMr+6YntQ8bVeivcZz/eHoTbikIQ+Aed2mQ9eI72d
6uZHpAhcO2DeXVv/31c5Q9K89ZgvaZY5PCJONDzCRkDqw8InmUzS3a2+T0oSxcvisx2km2rIcl2/
I8R6Uhepej4vog/duIa4POuBbDcR9tF3f9Md/UOJ6qTBAd0B75cWS+T7Db9+96TmbocAfJ0Vi+4k
cYw6gsyyHpxa/nk13+gH6OE/rLj/xe3i+y+dP6UA6K3SNMLBxSmJMPS8SQOqhm6YHso807dmbgAG
lv79bKCqphSp0sE8xHri36uSql+rVK9gEdHhK/FrlhWAP9sVL/VsRk9a8QxIGMrLeliwZNqmzZTs
VRG46Gqj3MyHJl0QtvT7O2l084OzFAhZknXfQKlaTqox8aZ5jwtzuVOt+N1Ol6LEh0e1tgWKXjM4
LtWoqmBaALW15wdVciJiDJG8i9jelOZ29ZvOVzuNAUDpNgeQvlHFm1/1l9GNKk9rH9lo3UZ5Wuue
P8GNNuYX30e209QwMmXJu7xosHrYTExv81pSVbppviMTm9+r/pK/7AGbeGadtYcPjOhpEDYBfG4W
QKZAZAOkmImNjplcscdiCTgx+tT506y7rB7t5J68lL7lDY1PyNqZLGxDxs2nqR1qwJVmtpmLGb89
bcAloP+IOyd4zM4ug82TB7c7n2eyrXnhHWyi63vfC9y9XeUfdVprgPRdbSNITx5Jx54QAk6egojB
3YCj+M0n0G13KDQbpm2hcWFPV3WmOcCNmhoBR9PlZ021scC+vV5Fj4MN8SdmaUKxRM6Ykkc9wu1Y
RvbWr0yiuNmKJD9609McrCuiAGnfmNdHAmOuzpbZLps3M4HljXzGmed/CoGx/V4hsfdc61Z8iv3i
Mxji7yKNg0OUGMExizRiW2yHmSUT/kXLm5PM+cFd0Qy+nE5pW/NZ0c/xE2yKbSeckZN6rGEi7gWy
B1kE+rwxXnvL+BYYph/qIMK2dh8R7dS8sLVIEOkzwJ8x7jfDyNNDlKDEc6rDtgvNEP0xCHTkz8kT
huYiIACRiNgBevYgntaT3JLp2I1jz7ys5+llArYYiqq77wnHx0Tsf2ZOicRsY3W7uDKafd1pRTja
AEzNfNigKwnQKfk03H753jX9Af/Ck1ycB6tu9UsgwbYyOQ27IGnL0EjmP6L+e1uivsze9xdS2HwX
8hOVwUMalL8NBWASs+6h4lbPJmi1cGwxlze13+Iy2zhtw7TSdNiPCft7Xn6g+7W3+GbKANO8yZO/
dJYJW8d+hw3QnIEcszvB7CW004GQgaaNG3MpcwBWzjczMRcA36wpg6QSGzp8Qibd1SUT7FxgNtXU
2TVxQVYvMXk7J8OjYKr6A2jR79pYlq999EeDhO4BEtqbRnSUdcJyrScCSEWyCk5NOZPH4m11w7yC
x+STLA2qTIQXgEiOv/I0bq/GbGGGlr/2w2C8Wd55AEG50SLxasAL2VYoG2wnxgAinvYJe/GrvUzn
Sug4cWXFdezwfDKgyOyWjB+DRO9wSMCTnpP4FDTdzjMxT4yqFosce3zqjaRl8dk1h8RFdHAY+keg
H1u7nUdQyPbZqHwt1JOkAGnXv3hLRcJyrpZtH5XtWaTjqe3B5iK1RGoW+LrW68dxhGNW2SXAV3Bd
yNaT7U88LFRq0kRdj1vcgCtDErlX3wPmjGuO6Bv30PUJ2pmJvnFBQAqkF47LAo/BxgIoNKLSOLMt
9zdjr7F0j9oTMezQbroZFId+TgMBP7xpEnPXzI089xnC6Q/qtIH3lof/aFtMnYqycoeD1PtTVRPo
Ah3JVeouhmr+ukGMR1AamWExLeMBskcJ29luQ6zeJ3Q0FnkWQWLunV5/0M26OQMkX3jCEh+7FPbH
WzkDMunN+RdzlQtNZgmepFjV5FkZhMx+8dk1EVco401Ue3hQ5f7PZ/ycPlOfDdzsNUlYmj9M13sR
UR+a5PROMVzVnZcOv9eSn0cEy2Ntuwj41mg3k4GvylUkewge2jxL0A/GeNUVr2WyNLu8B4jc9r8K
D80SgLoesql1vVu0xH8Y2uhULL72EiHwG83JxbD6t9Lpqj3KJZ9dmWs7L5L8eAg7ov4z3OuuGEjh
k6g2ZPUik+Fb3NodSoaJe8hcEir12O+joS03vN/sUhTTIUj4QooazRazcIb7puLLMnLxWozk9c2G
rUskDlla7BcCykdXyLuiqJD2yaq3sdY3YvWGwacSmyg808hoZvuuiu7aGlWJjIdRN4bHOjI+EtMj
VCPbi85+Y9Mvw7CDueicNVMTxOwz+5QLRC7arvlDGFUV4klt6e0fqPSk4WSnWJPLHMPU+KkrLeOI
Qm8b984WBeTKky96Lt4bW0/CwJrY+vrFNfHceN9aI/rCMdjUNihOpsEiIfOzj64NlrDP/Hnjybu6
y0Pfnd1QBCWG70Xt7yvSPdceyGIby+5aOj3RXORIEFODh9UJHU1K2b8R009DMTgfVhXDyCLk9CD0
4DjmaJ748lxp86/AQ//KCT6dscD+0xpPJZmnMBGki5mcp83sAOerzMDfEIaejuy8crJrqNnkRXNJ
x44x2J/sPeYZZtivTp9WbrxD6J7ArrZ39uwH27Qe8M7IIKeKMb2owyCc9EJ29JIXrQt12C2A8Q4v
fgbBgshSWLha2HftH6nlvDvj/HtrduTAEvsOMPalhoXozcQRbddvtugg/CYxG915Zf6KrLhznZju
w67N22Mdy+KxmMHhaUn/JPoltPsi3xUs6rYmxCxEsVIcvowRLG3hbnoDZ+XGFBaCQH52bAs/vsOW
JkLtx0ouS1A4p4iV2lkkmXFORwuGZlIulyrNxmOJCPId0HDrYAgx3w9JEbOYhdYKPKbZDyPGiOSa
jF2dZt5j0cXJLm7vmx5ajy1ckqkYQKKdwZK4bPA5TBD/3awoyE2X6eTNbSDxjhDOq2sF2AUuonmT
8jhoLn4DZeq/dSTtN63n9KjtJ2gM98CArBlLJiTy9d+Whp2T0QzVh9aQEw2ybjrVju1sobzKsGO4
/JgcmD4JvJYPaMUd4GSwD+BUcf3rhfXBBIazIlStj8ntezx8hY63poN/BnGRjxhBlJBhffwgns6G
LWuGDyOIhrAAJfUROEghOYvffsQVQwQ6hs0HFLIJUW0k3mLNOmM4aF7RnwwISHjRVhVTsZjXUoNF
NCUfS5fVG3hJNpjuuNs39sQka9vnxGVPHMX2cO0Qcb1KPutl8ts9gDP2ykxA2zoooFrmnnPPWpuI
UvCoLa322mV8ZaO9GVzeJRJDGVLe04hGMqIwfWytUVDUfIBGAfuNcdBzJ9vYuEDG97quSYxT5Hd/
yEkxow0Cx796Iacz7wf0RLYghdwNblhWOBhW/tA4oxfOIrN2GSHg0HKGg1llAZ7k6bhf6uuQNfOx
l2l0XfgsWuregVl8y5NIPBJI7UM0qZiyWk1/QAodRb9yeXTtmQm7aucNgQTQdSh3k5hiJ6sPab+B
zNDtrdUEtS/TDYz47MEd++oULDitIu2IB0u9fKv6Cp+Rajk0uPLt5jp4Bxy87dsxhfjC8x8tIH7n
xhd8FBdsCIbD3QJa23N3UZbEYZQTaJUtOjiC032aQhkSERpfxpg/ulp2NdehO84JXLlF3257tEM1
dNiYuAXEBwICaLFGzqYPCi/Ui4pEJNNDl0bu81gHBNWdYi97qw7HiqBGFcT+NsMALpRklncyqd3t
7LfDGaEO9z4VRsqfbgG3IAmXGTYDaskS+sGr0rvSagDpWncz0nS7wZnTC9yO5sDC3+GdPaCb1hwN
FDOEJqNLx6OKOFT9u+0tPUZswjkOSNEkSUoIefaMXddF1aGKRb6x0zfpGs1jPE9mSETtG6M3GeZR
zOfSCYd5qMNExtqDW8v+OrmTFpak6++lGMUGzWY+uB6cE6w3yoowT9a1j0S7ATf0AH+qFgXK0sFA
2zMMlOnRvAwRpfV1I7tCb9zzl5iunSTbiI1icI4jH8fUwr9HyP0wxFoeDr7+YBPQ2VnuPIdGp527
oHoTwvXuyk771U78UJNjWPd23ZQ7OWc/pQV+p0VUHOecx6pv07t8GKdQS2cvnHAZ6Jj3UYVgWtHd
4oyRd7SbI9yDxABTuo8iTNeQ7hCe9sue7PFiR8C3pjrZJP3kbKTgf9LXZnHWxAAF1CIwOk/VyZ8H
nEH8qrlDc+yqt2ypLKAiFpaIJpYbgGVZkYnCvbRTgKPLxOLJaAd5gGS7SyYNylojlmPh5BJoZf3a
yepJ0wG8IbAtD56Un4bIzY3VGjZPWM7DF9gPSz/Bklvikx/jWrTGRPshyXbIQbOCj415q7P7qINE
nOEo6WSvlm9SWmDlWBZseSjgUOCzvlmmCfehPvjMo9IOO28g1oFM05SjDS3dB1Kl03UCZIhmkdzn
fvzuIVazmwITN1OR75YpdtkMD3xBwyD2bhzpO+Hl7xgCTduGkNkOyVV9lyegCSstRmjFrO/KCT0s
GTFFFa5thR6ScHstHbxNV6TdRkTJgRhcfs6Q3nV1072wxr/D7LJDxjx9tAxDO9Q8SGE0P+YAOMYi
FU+S/WzskGi2fPImAl5J10h2rHprstJnZ1db8XQoatfYpgBsQuEjJ5s+xGJyWN7IYVOAkNw6XvaU
BOLiOn6765DIJW9d6PsBOt5x8fQAxi8iJ4zhUGmGrNj3CL8vvVsh55XixYCe+j6a9Z30/DaErpzv
o8BhJIlEvEPl6dNAd2fX9HJ8MQrCQgXsm8Y0sfoKAjxLLYS/miidtpg/vvBT+cRY/O+EP/O90HC6
mK2tl4ORiQnKgdb3WhxNWgTtzKgA5jOJ94T4DDzXjQY2EFB7124GlhT7xkHBvEEJAnR41T03ORQu
i0RgQM6/nUDQ55M9hzorabvHGozx5wcyC+NFpPmTFjXLZtCN6F5I69O1ycMvQ31O+0ycypnh2taA
c1VkM2rv4rHLhHp6wXt3a+BCt2kaA0WkKoI6F4FTyuS5M0tAXlOOpmPchBECqwddY88yNE77dXAW
UBB2VWCN5DpPUZAteziamGFkEFL7RWOnPhUpQICgOWF52Z+nUQxndXY7xK7dn4sU6BScGmZqj3A7
+PbDXOb+gR+3Plu5Xp9d4l37bqmuM2K/ZySRlnNasGkL4CVt1N38jmRAn0+HhgQjMjQXohd+SKj/
KoygPWdN+d76BQGU0h7b45IUbJEDWM1+PiNL3M/n0erRMvckXriuURSh46DOYpb2adBWQ7z6MM1L
eWYWKdkETdHO6at3NwEV0A1xxf0JtUh8dgu72mhJlbCX8qOzOrB8ZR2aZFeHsPs+0vT2vPQtelmj
c2gZDs+tnoFdTFiWhk1bvaZZ97vsyv7ru1Jn6mtKFgft8zlafJRfenGIVjdKtc9QZ/5aXK35+L23
bV1OvGkO7hSNZzd+g9RUM9DtDKT+2V2QlQ289N0q49LYSL3JTl23kHBftsaYPRlakOJmzwcj+eYg
Q4kSBCt4KaNowyC1voHmYajkNdMYLpDQ3STZHBVhokfRYcmb4ygbhBVKXBHT5DR28BI1FmvAYCfr
rN4BYh7khb3ljbRdjV+F5S8bdSqNpGb7G1lh0gGiRCoE+vdrVQZsrUabeA2GVGeADuZZwDHf1B48
tuaHv+Q/iLv4fLMRGnKD6fjsjinjgYUNaiJO6reqzak6t+tBFdXBRsyDv/n6U/5Xc4QR/T96j14g
9/MoCC6WB6MeN5gtf7I56TfSRhVu52o2AiNldhyaIiCpQ4e4xv+78lPE0uewDVrwmcJrgNxxGED8
7eefAk8JMoCToXV3Ud4np1wrkHN/6LEJ3PfJ8FRG9V3GOHBGJRuHtLr4jpxcTKBcQtPq8ZhdzAeJ
NjzhcM3feVmrhQCjSSfE6fIcNUXJ2L0Ue2OMnzyyYlHxgu/6W6v71mFYwwS64xTnKUYmsm3Ny2xg
bXOAiOC99C3PcDD44CWL6jVQNEjsB8oYIuUwnrTKzXh0/PkqZgTZHE+TrJqIMwaINzRDfo50gS53
p7Gsgox14as5oQWjOeFC1jnUJkBavmWGWRDbLygelXWdnYNq+cmPjT8NoNWTPZZ4a5ppt01IkZlj
F1xHsVgHgso1rLFNyhZi67SyetALSI0D26iNyOs07PO4enBSMs4IWSHaXx4g2i9bsjABvRB8tiaU
bfG4Mf0l+wD1316iMrU3WCKXW6ktzV2GcIZlVNp7zTC796bWP+X4Ej3hnUlO2lm636dMHLylw3u+
s188T1QHHoHyGBFHf6/KCMWEVPveR3a9QZ52ADEq8qums++RwbCr80R8j+vkjUjSBgdu+3OIxROC
qN6vQhBPY14wS819yCOWL2WcNmGrY9tmS/cHkXmfWABjlKd3/ZFgyTOpQTgufQPRimjJtopldjJR
nN96hb0cUTFdDgupgy0oTWu7aJ3csXzcVvWYHvRmjXcERKRKIq2d6N0rQH/sCsXwXMInsdIq+Yy0
2oUJTjLBfMlqvVrJK8lOt9zlWY76ZyeNj3LsGtTJIUyS7ScPg1dL6qcBOkBjuUVzOXsSaVZAbs1m
BqldNxf5pSnq8eKs0bsZqO9otc0xGFrtDevrnQgsQqow9rZRn++mOI3fQAr+EBhN3dutqb1auqNh
n6GPO78vQDY6VbLP28n/bIlft4EPtl5G84XAZ7zNbeSUBjLIRxT5tz5K7t9lMFobL/OMB3YA1qmt
E3mQcM9eEruD9U4m/FeLfLATpD9bDIlZTxvWU1Dl9eo9Yh8DaxBPVhMR2tBE+Xte/0JWICFHmtTh
0rrBC2jjaB8nHoThZsFja8mWB0IMP2ezOy2z6F5G2flPPcIWSQmeGaPp9oASOMORyn/nvNmzynln
5NLy8Fb+alY9VaUqq4Pqfrv6Vveft1DN7hKpcR6xMu0UE/mE/bGaGn+dViN2x6qsztR8MyQ6nVT5
H6e39lt3VacO/6pT91F1s9GVW0uvp5C9XY72W1nWTKrrqe6xhCGc+letNdgsCNb2XAOyu8OP7c/y
16VfRzGTBtQcbR9nojmrQ71Os6NdIT6myrac/yqjXs0qckjvqtmMnx1D53HwC2sDiCh+VnV14TK6
p/Z4UHXqoMNN15MxuvuqKtzsMWYYu13U4dx4slHz/6pTDaVcWvI7q9bxevOvulSToWEM+ulWx45z
g5i99VDZubFL/Do+ODVS45XWOFe9tvVrVAQJU9/UfW99470AiPxi6tp0XiJR7FwMiJ6qeWH7FM8h
Em/VZwLi4pBiAHkkMQJrGXYiJntbwwyG7dDmxFKi8t6tBnlnp/nBZ4694OTJEmnJ8hPMsUPGlv9S
Itl6QNzlrWxz7wr9UN9pbLsYVmL3fuymlBW+fp9N3RkxlOKCe6/AUgcgNyiqZWcFhovpSYF+XLV8
Fx6yk3zRwQsB/fuya/VP9NbKrRjdcqcvxiPp5p4tZo9MY5VNG4m64cFuKzI9OoJMhglRjqX3NhsG
/a3xRgCjXbayKYgk5fhDYUEVWx9p/dOSvWSnDKCxj533ZbTrbQF37jlPECmop+oHsfz5oqra2Oyv
QV6cVEkdIArHewn1e6v6q7quN98CZ2jvVGlIqoUM03TfdXMATq0T26rIxudSRCU02GTcafE4Pqu6
pGKxCzjqqkoBrpyXpCl+IUPzZ4dlQqqaqCQYlPUe6lCYfySjI57UbYJ6SU461oXhrcPQY/dga21+
UnUNz+1dp0XXQJLDn6steonxo7EUOiae2bz3/HgNTzBsq7rYSZ6KkgyqqnKqAdRtXv2uxnVVlYzL
vNFrwzyoYjrL6nkmKv51hxILbBOgksK8KpArcNDHtE69YyoZX5Fs+Qt0+9VFLqzPjei3W/2/+xHi
L4FDWuZe3e/WcTCSl4lsHDubYtyg4FTdIxlon6xp1c9pkilUdeowVHp1362HONWAc5rzsmo+Qc35
u+HW2cgW71ib+uOtSp3NeVTd3+r8tPilBy2rnzYJQr+V6X1lkjIWmPV+nd3qXK0DRNAGZ9VDI8P0
1a2Mm/yomYBhOhPV8bS2MUPRi+4tJhC0i1gz7FXREFWBG0IP79pz5JuIohXks8YK187JKIpjKgSg
6rU4ir7GMRicCVJN7L2E+2YFOfi2yibCvBZtkupHU4Lc7/6HsfNYkhxX0vUT0YxabENHZKQW1V0b
Wklqrfn096NH38OynD5js4ERIMiMpAAB918Mnf0+5vVwChVmbLI3HZvk1NbltAtMuPJ9azsXv2ZS
YidE51RFCxFJS+03p89Zgnnhh9SsTEtelzyB1CLXt98M00Ilqc2epanoAmYTWTlfpQpiytzi4fh3
hc7DTh8r782KegVJsEjZW57nvmlMjU5qzqROqgVSL+ivMcmRzgbDxRMMhjvZ6YPoePui81j322Ey
eK/K8kldTpq0THdbz8uv0hFbYuZ0U4czEsaFG2kb+PLswwYVKo/1vReVPSQaPnmjfNjk2+Tqjk+4
c0njtD10ka1h6/PJSZtD6PQp2M8gOuaohbwFw3NZ1tnBUzCGTodF93KwXwkSWCR/tW5fgMp6V5Ke
6FSqfumChK/7lGfvljZOzPMZ5TCNSZmLG87dHEF3Rkc0fe+VkWSL538gB40Fx4j4s9eZR6lV5VC/
OcaZ0THa23hZOqCCLo6ue9C3EqSocz98b0YiWWlFSgoajX7S8sDZhuQEliifs+1Buuyj1OwOhLGW
2JjLdD57nToj35p6Fpw8fYf4qPtkL34wUujpyTCVRyOvv3S6ghWPW02P/GhkOIqReHXK2kUxoEXG
JI+3gV1CNdTREEQ1q/jW5v2T71fqG06GgrjZ1Kbnv2bEtZKKubqqVFyfSQNdtBSyFS5zDLsw74M8
SG9N2uhHF8XoX+Im/VHarnFqsLF4CC304SamuHdZlf3F3Lv54ZrhQz9m2i9sNg6J11gslh6bad4w
Ic/JYbctcAkr2XiIK38JFvx1mNebAG+MdzNuzhFA3h9ahjCc8pRiY/Ki28Udyrz5odCI0+ZKnO/d
IS5JekdfmPRVx96FyBC2Xog+fdI+mX1REwiwox91+E0NZvvoNdqCzs/d3aQSI8zjsMA42yVoq4KM
tWf9eY6H/G3o4oVdmIYXqaYVeqOAJq4w7+0nv5vIQ3VDBVfDGJ+i2lz4ZXFzABUcn5oKjRBLyU/Y
PWHikNr1iaBfvTcXWjkrc+OFqT9/fiYHSYJiBwhqHysk+klqpZtYbyOCN/bG1J9xHXwJZkYgg6H2
EPh6gdt3DupL0cp33WnRrM3yZ4vV2ns/u9pz2+gH2Yf0qXfX4aG9Ge2fHYPzuxk63mtWIs+PRcZ7
bxkTLtqYMC/7RoTgiDXjarrUVPQWX6qeyP1S60kWv+Q48UoNPeDypfGSQ+iX1ntbVJjt5tlR9nWe
pT47fn261Uqzem6H+WyqiYqshX5KqnR+yJaiVYe7OW51wjXUyq7pD72r2GgZ6fbDqGsOa94p2xDR
QTNAGo1lT2zxjZmm7C7Ta/tBHTT2+lM7780o6hGsXeqySwoSmNg89Q9SuZ0qqxqLpGpBGDUbwtPQ
Z4QlmxDDNNeqQwhDKIdJtVj+AEkAm6MX2DNZC+BEVMdWp/fsqvO5C6e3W1X2aHXZXyIrecjS/i+z
iItzRsTroe+rfwoUMJ09vnLV9tOOQfXGe52fsvZtDUczNs2oVRsA5EiLLGeJWoJBox4jGGD6waOR
uOMh7CFTaqkaPPImQRKw+3m6Lh5G0ib9XKyBHqXqVuYTjDuiDMvxa/tcNcgX1baCLmNQM5XztV04
+SGMU4o8bnMAxlAsh7Qkiby0RSajJ0JAAXAOu33LrPy99KvwQWqeN/kLtBJH8mXn0MbKURnsmIV0
3r2pdq7f2/h+gBhpAb3QowKWyuL4VSphTY4Jvfr5KlWtBcoBGS89SrWc8vjsDx7I4eVIZDyzx3mI
bn9Ymmxr2kZ1GrxIzcoGQqwDmihSjfB+39vmEoheDg9tq7zAxbA3Uk11x3qqoeBKTX5fG+in1M7q
J/nt2YLzGq1YwU9z+d0LsGjStXIv1RJzeR7NHLcb+W12hgxSjBDUUpOzRX7/lJaEeEksk1qztFzd
KlVTX2ySBQSSp4qx2iyak2qTGQow/3x3xmLaxEHgfANAfFezhScd71Njzb+JW3xMREL/LjvoIiTl
w1d8vvnUMzXc4NFZPoDgSE9lYfuX1pjDO99XohN5yPxUIOL5qGfxR4o82892cl7MCb92xy1/5llh
Y7mcjBetxNTYjUHfEPuJfp5JxDdE8FkYaIEbP6RjHoPECYI7UqTHeJzf7Dk3NshxAt8oU/u+nbti
3mSVxuPNm9qn2aMUim2nj0RDkcj2vzkoPG77BAa6O1Tk04KqB3AF9BwOnYrGZgeLxWvHO8Dy87lu
qu/YZipnS8umN6ureOzGJw0/+A98137ks7slQY9yd+kfQjv8VXVZ8hjFEbq1qaMcoOmrH6UVa0xa
24Pm6vZ7aB9JiaVfjHkeDoYSxXtXSe8CxfvBdF29mHX0y4yK790YmqR3KuekgRgly+ZinIXQ2FjH
KQpMkB+80Ei+DiSJ0slygSJVJCsdXuykGr2dHpJeqgACvBTFkYh8TMoP0/M2jzF/QZ2YLIH2pZoD
72R5ZD4Bvqf7KkQe03QAKw1g4Zum96/WVxfW98OQay+G2lwgolcbslDBQS2IiFnIXRJ4GYn3qszN
a8d4HMevOo4nxnPR2u5pyjrkD0cAyvWWOKNy0hTyanCaqgPceR15EN+4/ADqoT6kRMB26CvZu9zO
Fx/Z+cznEYlNO/i7ytz6ddb5aNOkPzok7gF3OyERUwrFHMPr6MU/phzTxXFAOxerxd8zNJiy1T3c
AINma/Vh+0zyVjtalRVeAisnKh+V7i7IVeMD5Of3wYrL3yYqmOSCfkVdV0H+DgnWFyXiEEPbbVRE
6s449w0vaqFFTxUoFalJUVmtdoA4T3Bs6SGFX+ogXUbvzoes8oKMigbsLz6BjdjHeDE89pqpvk6k
VveeTq5bqhZCig9ZjBb8srMHXfg6GJCxR7u/SpMB++DoRHa1a9xEe/V6owXlCYBoqUmTZlgIvrVp
cpEDlq/P2eDLzNwlOhWav6h9lt3r5ANpNaPyWWp4UgX71PWx0Fl2jqxsyFe3F6l5uta9RkoKQsBB
kl7adDxCzr2X27BoOEAKJiUHXg3sRZcDAleZ9kmVqKAR6MGsOn7qdLIPy05lKcaBwJ8CaeAsPQh1
Dxe/QAVqPWXgphfEV5Pbb86iodhG3vQ6xYQ7JkvTXxsfa7S8Di9pFvKlK9r4t93a6Eozd3pxQvsl
HX6WeOK+EdPcToY1Yk2SG2/lWP4IE4QmZB8hWnWLOKV3AjFqvtkafoZK7w176ZsbenCpsKnZyt5B
JdOD/bp19M0nvvclYJh6yi5eyAwCKlr0IgXiKMW+Svxin/ynTZ+ibBNUHuLdth69TMEIysv30P42
j2kYGa9u0Rmvyaww6INpOUs1VrzurM3AQ6SLNtjGKx+wycmiW/+8IY08otJ6spfDq6A+AHf3EUSH
21YpnfMiRRI3jHbNMJ6dIHZeWrTRH8ZYgWauA0ArzAB2NI40R+lMRDB8RkuONY3f5ltQv82eCzTu
ATb/c766+11kir+H2Q8wCtuUF7h0OhZ3TXerSltr1rta43smNUxMi+NcAbC7VXWfo+bs6APceJSm
0ZhJ53Wxiq1HFbxK2zT7Fy3nxZBa3Sr9qbXqgh78USl6e3osAYfc35pgQeJoNXgbw8mjJ8flNW/R
zrIn3dyQ2yVTbAzBixSeGh7VwpgfpDb6bvMQ1e6x0NMo2c7NEgWuK2cje4uIr3xq6YTOmiQ+rG2G
l/zyVJWPXl82z1oEq+yXg7fo2KgvUvAcoeDRk61e23xzeK8jdbyi6KO+9IEfX2vN/mvtkLBOQXmj
aY5rm4tdWTveTtr0A4IVyAhtrdGernoUP7Wjlz3wDcweSKFfekgQF6lhlGmrG9n00vBFa832/Eeb
HGY1xfe69YOdVlYZIJ/ceZbCrYkSOhACYKjTVqoKIF1yMfWwS+CovtaxX776SUl4zYujo7RlUU6s
MgZiHuZFuZ0qX93w7Ptn6WwaeLQWqBQbJvCfUsUOK2WY3QddVL/Wc/nSEii8R++1fi0SRG7NUPG3
KnRQvB6GO6czey4AO0PgUzsSqSClNLt+Vac6fmxi9yw7pQmfMY3gfeOdtWkoHyZzvLPrsOd+DsZ7
Yw7lxRvrDlTQFGT3dVDu83KvqEO5axqn3mlWMAM88puDqRjOfZ9A0Yh7P1nsx/b4uH1pDL+AD99f
/bK/t/oAxfaQnBS8hO9+Fx+sEMGDxGKlUzAD8EqtOo2R/XN2cxBs9VntA5gTSgimW+31XcscZNsw
+8g9/IX0bDODEt6OkQKR1OdrLtk+8DGw600w6KoyXEBMvGu1Ex0DPggEuFUg6YCU+16/U2e05lpN
MUguwE5ylWM66h+suxhsQC/sSkN9yLr0jBm1cq26EnpsP7jnrIcAZxjvcTPELP9c1smgPbM+dF/n
zNIuExlt4h0twUSj2GT51MKZ2qgjTrqoE5O+nXAD8Mo+2bQz30gWw/dq/6yFjfe0iPBNkBjsqTLh
PQbG1Wxi9aBgjLIpoo95nt/ICO2iVisPhd26d32GGwyBADbXYhpQgLeN6g7Rsi8gLEZc6Nr+UDoh
Pq667j/0+U9OE16QWzE26D4PW8c0yNwWinbNmKtm1qg+GylnHqpsvrMQnA1CQCKZguViosPJm5JT
ow31pe78eo995LBrHCe4pm4979RW/xKM+AeAmOr2wQxFQ53LZwv4x3Olm+9KHFWnDLXGKzKJ4Er4
puzTxmmvZVEQJdEH+Fuzvw2qqb8CJDh1NYKMbZ1s87o8etnonXNjqnYp8waWVma4MXDT2tZ9d7Kq
BREYdNreHOzkAED4O1JN3xYz0ZNJlnzL1eq3wOG6LepsRPB4buxGAa6XtO2dRolOAnAttCRYsXcG
X3vDhm2jfq8SfYJXZ9Z3A0CDs7IEPIzmWWbU2jKtZorCY9SRB0lDhFnyBMmIaGjVdz371tvKQ5rC
80UcZZvGz6CXf8+uUV3Iv6l8CZMazTX1MhWV9mLC8DB57En32vWQgL9xqq2Rh9G1y6vgEozMMDKN
93cK8eVJuxK5vWF5esuMkJXTo0nhRO8Y9TLBTIih2lVdH0N7+u6aqnsd3aTdEgpsQ0KhN7AD3mrk
lmznHPQhjhABZBotx7SsqJdIyReIAPl2iKOfTVbikh2ZJ77lfQJiBXmr+sAF/V2nWMSMhOHJPmDK
0VbWE4ERfRODLtv5cfPquQ0cM7fB/U01inNYMw7Girmdh77Zlh0xgTp/QtNUvfZRpF3bpXBMDCsd
SJhpvgn1wN+bHUi9UNNZoShOx9hrNfsgSdwtoKxDVAQ/FTIPKDFEKAoRyvjRW0P50SJrzkf71OXY
2DkunCY9IAeijtBTPabH90EDkGd+ZkXSbsl7VqX5gK15tsEN4D2N1ZA/71gLhHo3QS5+HD0C7LXe
TWSFgxeEVfh8thUIJV/twOGb8XUEebnBNotZBYvCLlHh8Jgtwes5DQ62t6jPVv3PwPUzBMoM4I2u
ngJiMHOAh/4xnLFq1CHMbzoNKlP7a4A0GAH73TcecL7adog6Oxszb9UtQtPFXi06EMqdggGLpirI
R6IXEwQ+iYXSfZ2q6WUM7eZKqDHbzt2EKFrWPsJefiHS3Gws9OTP3qSDAtV96+zY7kXxe++iJL57
sRacThV33xrXu5YRw6zZKAxjaVWdZhSWsFD9OgBEPVZd9xXvAwNOsB3slTKZ7ge8iq4OweNiIRAH
qf6aOu4d+IeJWfbocwWHryOrdqIbAfClON7rRudvmgISRRZXBCrawCTrVlqnyq2KjZXY7RHoegEo
zrMA3fAxOEBmvjg5SSm9QHML6djX0upcojyFtkvi+FhOrXns68r7K/Xe4DJ1auv/mO16B+edb6m3
QGSUH5HRb3MrCy76GOCPWKnNjpW6d+oBnh0tcKDgTkhJKT6Ltw7CvWMVBD1Uc8ec8d4breEpHdAo
cqghJpPsWzN4yzPFvluLaiicW9Vm5n+2ayhi2Hw9WD5zR2+wwDG6GUDPyvMOfuB729BDfU1j6Nuy
ZN7oasCr6JvG3VzHpE2ZffxMc32fB8l0UWfkmxCKetbi4Je1OERB1bmiWywPI6szPsRLsYjnmPmo
XVWzbp+Hvp0e2ngZual5ZdA+1xFT3apOj2XgqOE2dbiNYMLOSsv6o+tTZh5W9JGkOjqHZvFkGaN9
GPOI9fdS+O797HXw0Fot3jfdc+o0ySVkeXBJfSfaGQUEANjY0Z1lm896YMDe8EaeKOweBxBXxPfi
/aDUzzMGlQT2WJx1i8CZlp0EA2YvGWmowsASTWvxugKB+Z9C6cgX9WibFh52GUaIpJZfgtQYM68l
zIJfg4Ps+ZIIUGZ9r/vYumK4BUcCM1APjnXQg8aagmFixelzLKGRK4LSZx7U4q4xpyc1nEeoHb69
G1Gl2U5LFZmCadub3CwzdQGaOWEKr6RDenLWQBd5ZnEHIuM0TDBSgCs9dGb3rLT4P+VmnOx0TDTn
rWDmwoXAb4E/2zvDlMMpmN2HMdU0poJd9uiRmrvETfUxAzd6x2sDtGHxLRyi9F3NcYnx2p9u4fNw
S5TAWUIF9ayz0kl5oBzP1e6lmPiEAbDylJ0vvdEAx16tlFIB7OmDFJjq3LzIaXCtfIvqID9nccmQ
PXbODsNu4CGkFADBFfO2QDEtcgqb98Lemgx594MGpbcGKID/2nBIGv4ekiP+fUyA9ZTM4UeIFBzi
o4cJa7md44wQ3Be8EQDtXaJxd9H/TZVt2te/Wde0d+2QHeux5jMJKjBxsLRWE0hCLTzOuj474d9F
XhpfkJBHkXN80ZPAOqWD8jITBFjoreqxMhfjgfir2hmn2BtDsvU7L569cxhZDzGptG2qI6vUqjnC
fwaIcfvONfXpqqXx26iySg2rABnFEMrwYtJU+ejaJA1/DyjQx00BIsjq7mCT8AbLVdo34Yh0+t0N
jvYKbNdFGluZWAiYjNPagqvP077ZFantPcECcB7V6W0GwfdkAEaw86A5VHHypWRigHxlBLSyJJkq
1TnVM+Z8ZQZAU1GOSeeGzJ+MFPiLtcuDzthWZdGfYEcUb51ZN6cRtshWqnriNOCNawu/UKW5Z7rM
/9N29k4vg5+TrUzHIk7nO4Q/nvoZsLfp2sljgJTLY9BoNZlhpDCd3kn3Vm1XxxIauBHAzlASJOYy
ft7C1HAHpIKdkCRjEWycecz2rKIfDeIcjOK7LHvsQsBi33L7DdOy9pwtmJlywdWFICzOpvMYLbjR
2pjUM8CIcEGSSjHp0YeiGP4+/k+TtEv3bHnt6ksZcF29FjrdJitSSgF6NjrIaa2ugp1/mHCEPFnh
W9yAFPBfxyZIDwF0Xrs14BYN4ytC5agb4nl309UQjJDghjKTBYMbOyh5L4IbsqPzU0iS4/fJbYIL
uCxr3jNZ5ZfIprzRVgWX7CSbyUwECRYW/95QF6B93VZHQahUjtMCKWQum12KHrh10OD14G8SRVvi
CLQGYLH2ZFX+dpR8l6gBDrk/zX4AxbxcuGY5o2yt+ERbS9R5L1BFaRznbMpO0jNyWq4MsojBP8e3
y0mklxaq08Z2snQnvzJBa5oELMJni6vfMWjUoyiMON4WkvtwBsP5o1vu32hGzilHjVpywFIkcv1l
M2aJTEoL4zupZll1DEtFx39m+U05uM8A74yT/En5GTgvh1E1IE7SV3uvLH/KcekYwDFfbuPtDkuj
4KVyn6yLtZBG17ax1LsjUit4MgH6uGF/5WmAdkuGepzSca/q9TfBA0sxAKPuavh1xFORHMmqwcaM
qHJSxni32UvS+4bzCtXgaw9zce81IXfURkL00CbNq9x7O3EfB+I+h7k2GNatIUJvj6k76a3ikjos
/9oQzbb1poEd1oFQN8FObpfcDdkq8fhMNrIpT4EV6j555W7jFX1+wdfRA30mm0sBEYFnQzlWeL0z
tgzJDBABmDNWwxiB/rEpRzs4UoBEdo38ctuc0x40lB2d5O+NTUOMutnFbfJlHvWLXLnbVYJauims
dNrJtZarkrQF6/9WQ3xlwQDIPZEjZEvabo+D1KUwUhxDmi4Eoono49C9yI2/PZpyadanQfbURD43
FRj2nVwK+ZF6X3N92qDQt0TQmeVa1fd2sQ1B7vJ2fc3c6WeAV8YhYzbAU/eqVXkL0zY85DNE51af
XvRl6JDPdhbbznEOZpDA2PFtVOicKOE26AlZSV78jz/8x2+QTWyvILvroX7rebt7qMngUNob+k6G
APm+d8iNn2wAWeNLCpf3dnFvcIo/3po/QBWfr6BBGq+IYE3OzcEIc23ex274Vekydb9eYQbBi+64
ULrXwUXtnzJMLA/yW3q/ekztWT2g0djP2yYLr+2gK8A8lnFoea3lSNn6r21eV84IB4TJTp6EPk4P
TGFYuiwPgj4i7WTCsV4fn6WDXc10MPXtgATbSZ7gsbOG05RbLEuqfe4MGB+5C7jyv/5du0jPfghW
2MsN4AoLIGV99ub43tUXAKNR2PUib8PwtgzL8iRJdW0riP4sI5Klz87ed6oBzEr65AQKY6T0l2J9
W/94RG+bsn+uvOHkNeZWnoTbIdgKHJWPtiFBIGMhC/bmiEL3eX3D12dZ2qQaLE+h2veHBpDeMXSi
g+wz5WGXHuvxnx9Bqctdk63bMVK/bX7aL9VPbbfHtqxs+5+hB1s5EvypeQ7gym1S4DFFCsitt0E4
Lx8O3YNoGugsVCf9gA8FeXrmBXLHB1vHGNR5zOf22WFuwPrwqhOxmNUCj+3kOQeUMtTdnbVgVeex
fM4HtzuY5sxUotHVnRoUxG56BGY2JHgPwjuY8sUu0pyHehdE5aODefF64+WvSvX2Oq11aVwfk0+H
FEPannrsB+VhlKJehmvZ0hPoS2YM50muvpykAM84gVnhset9aPVbeUtgtdMqm3+0Dq7xV24hoiTr
lgnX4D2kur9t4VKEXLAuVtIzcXCoIfGCbxgT/T3qgbsjY7KXayyF3PZ4mZ4glMsaeUq/55N+8WIj
O6jzeJeYJQJlXneSQUZj1G7h7Jao5+7CIrh9AYz2J6T87CwnlDsvW4z07cKGsaPh5zx4T5jFuTfM
sp/Yrz6eZ4dcnoh1MFA11Tlz3Pr79HbUdv0E8X69imXmMJImy2cmczNr51vQhYRUAi/gL3DJBjNx
D/lR6UJuDcqJgS7KqFn7m46ZTLbA61bHyXXOE8Ac8rlH6JFoFEf2NsMx7Da7uq2iIi0oyLnp2m0Q
hkv9UBuJcZDzy+/y7Wg8t/rjbOTtQTWNZ7mr662VrbzrfsTGFG3GokDpHwr5Pwu0deBQ5Nsv9dvE
juVpiSMNywcw/nsts3PY+W0+3CPIbp6AplUXYe0MUVddeBZ+l2GW3e6v3Il1jFlvDB/oXyn0THPy
6p0FQRpZDMfA4aTgJXAZwXcoBO5LLpncGXmsA5XYowU82C/wDfnPYC4d1hF9vZO3B3oZ79eLsO6V
Lenyv5+KudoIe+l+Herlx0j1Nhdf67J1a5wjbD+Y0CLMIBNdpbNPKh6L0kX+7G3KJZs4bPKq3TbJ
a/8Dq799KOV3/jHLuB1b5u4WWMCVhCD2GHzoZf5KcoTQtbwmc4EczDaYzK9orRBPDvvkVDRhqO6l
+23TX76gEWCQLkhv8zh5UmVGtxZr2zRnpBw0lCI1YGLLJEz+nbW4oSSl/sdc9vbry3mEiXM/Fui6
9Ww3wNMPNlmqeYteb0ES6rsrP8SsL7qrq2eZlsmkTrakuJ16mRZKlUQQmtcBBJC1s3RZq7K1Futt
XNvWv/Hp2Ch/7xDqYAxjzJSBswMIkJ+kLm8eVzxhGb/sv/34udSKTaQM6h/TSLmFtydv/hZAtD/L
4xqhpAtoerkHYdchuSFPyr9vytG3oQpQTnNyy3T3mQoSwBRZl3CfOCFC8JC96451DSg7pFj7SXXw
fwxanZ9vv355km9kj/Wduc1nbg+ztHp63pE/+c97J1u3XrL5uS4H3c76R6/Pf+DzUYpGYqO137QZ
qVkZV9bZgxz7b21rF9l7m2fL5lrI/VirsiXH/dez/rGckd7S8dOf+re2T2f99JeCZcDHaK7uQhh9
yyuOhzO5imq+rVXlhZeCUArkTGhELN6XMNtarG1zhico9Dv6VK3B5q2TDLdy8rXrH3tk0zcDEEKk
4G9PtLws8p6sL8v6Uv3XtvUwee+k37+1/V9P5c/5Qu4vYtB+487FoY1p7TIXlg/XWtxWsmv9j1jF
v3X/1HZbTyynvf0FOc+nPre/MCTeVVOG32rnhVsZGmQNKlvrN1rGkLUqW+uEbO38qe1TVfr5PYIB
/Q+tRhIhKWyIfLyc5N6Z3sojfNuUVqnPhLJZVmdVdtC94nUd3gFTQRtf68q80MilLiM/c6GAiJKV
We4tdOQHVjtvZXgg+o8ka4My8D90tdugYavEEGR0KcoZEibib7t/G27XR8GRRf/aZ30M1rZPj4tU
Ze8YNCkhCxem16DO5q5z9HTeyvo3AWBAuCgZ34J2iA63N14uylrchtW1Lpfrv1Zlx/rqSjUgkPLP
8C31T2eQtjlLwE5oCa/ROtjfJta3/XJ/1iMbvEpYvGVni8CIsURI/lg5rt3kWClkYrBWZetTPxlE
17Y//nHZ8+mQwauU/Wzcgwp8qqFS4BogPYiUGxpIjuXDVeKI177K0OVnSZad5MqUSZ9np1l1Nk3m
WCd52dc7env3/whm/jFVWLvKltzeqOiJ6N063YJcuYPoiRFHyKToaGUPs1eSjkHNRZse5BW9xSnl
CRhnPW7+khf5n6hWrQZ7rLNJnTQkB/M8OydIBMMSh7QmRd2Qrdysdd8KFPTPQmtTLrrDzmxhQMaA
vEY+LF0Ljqbu3wln2yIBEKlo18hVlftSZ1CZ9Kp4K2N4JsIn15cbPLeI7rS3eOanyy8X9Y9bdFu6
3q66rFlk8/aaRyQnZ8+c9nKV5c+uhfyAtSoX9lPbbVUnez6TOdeesnv9l/Qw1Lc21nobbAyxigty
/6Mr4vFoIAS412HMUoV6hgBpccZnkr2WTu7McJDpWfZ6HjBPPUnwbqqD10jLjtpyDjWps/syqNuN
9Jq7bDwpc2nu1D4DpDcMxaaJeNWl8DLX3NoeAE8NTNE1TdyDGoVWvkcyCMNlVvZ7opKghifn3OhB
8wgni1wzorEQzzMH96JYvab++LYg2l8CZGBf4N/UO1TjRlQ5qEpbhuBRlpCeqEdUIGK7Sl9iz0FZ
0OzupxgtBAfYwkEnt3/0LH9+SqvmB3zHU29q5ceYm7hqpf7XvGRKXuMDf/EDFaR41rz13mx984jW
k9n1AxIOWos6zjBsgqauv9QzmF6W5OW7rqb2FkUd4FURsl1qsdgCmISS59yq0G9S1V2FRDDKUCU4
bowYq4dx2UMoCTOBAUeBMNGOTWGXD/OUVA+yJUVWFA66Z3mOsDBBeKuIg11ZIT/kT8PfJsmzY6su
Un6ZWhnYkaDEsVsCwBvXZ+UWFzGq1yqET8PHSFRFwXDXZgWYIK8dWA83hXsBqUF6zSPY3qL6NfVT
9DQsBUSX6MlXk6/IaipnaSozTLrRXUSVq0D4zLDI1jjBU4Ma9pNKJvQpVTRtO41jwAqCHbHtAa1K
ba5ljqUoHrKbaRi6By3pvMd5KeoM2J7NswW7mh7rjlDP0q1WOriiDWRnzAmzuXHU0YXxf01JND/c
aqA5UP51eObW46vI8h5RmYm2Vdhu0D019o5mmbtpanI03gDTF4ZmXmwHqDOwVm2n23rSbrCCRwYD
B/DSC8trBdXu2izFWuX5PCYFMdQBaSMbblqpX/LZTI2tZhraRYpiCv5/Y9FXynbyYLl7YUqwGVGD
t94HMOraY/93MuR/GaTSwYVD9+fdMuEzg0wErVBUqMT08y/SnV/CPNH/npoEtAKCOG/BmAG7Rgfr
cdbIJVtTYt1Vbt5f9D5uT2kaFw/cAg3Kf6u+NKPCw5Wl5r1q9G81qkH3bpQ8DnbVQH1V6pe4J3Hk
IPa4l6rsIBX6jvx6vq/HTY9xx2ZausdaiilfDJZrOY4MNk2OAu2WMWP3x8FW/tVJZ/NOTlU3pvbg
eOEJchhOnRmyaAc+ONVu/QVtkPwOwzm5nbc25vax6dp9riJrs/WxWO6D7BWjwpmgfdGwVrbNO4gW
zQvc8/6B0PFZahjtti+Y1kGGykbEmpYe0uYY5eeDEvdNddHjwjUQoDa0HyIWy6YCg+6Kflp/rQfC
ymWK2onscFCyOCODmYBm41LoptIeEdvUtlKVy5Ol6vKpcsCELdfHHkeALtUy0YuP9vj79u+kSe4f
7aKGc7ZcP1SnQeRlk4c/Pc/MOJgop8imFFUww3Bf6/K0jS0Skn80ym7Z00Hu2A2PAGdA4AXDBlwX
lgplxaCk13/VdRCeensI0HgPq69leZD98RDWh1RHtamaFYeAteLiFk488NwEUXDtlmJI0D1xDf/4
x46+T7GT+Qh8O95DYYjvyjHDw3ApZEvaTFbZWDbYKKrFWtTgN/hfOsoht97r0d2IOeD/5ZDUHcBX
qNrx82narkDk9nl8KFWigdtPv056yx+ZilJvrmm78ChIO5pWCwMWRcr7aClyBCbupTr5PoqFkT9A
XldjguvL7lJFuXyzdpItHPTu+PB15JE5OHaJqoRl5eGJMSnKxfmwgOKjLCV7Px0qVfnDLaqjJwch
8Nuh8tf+OCLTzX1XAtD4vGP5VVMZQ3Z8ngv7rxR7UpBLs5vetVOV3rljBOBEQ3mzy8gzqmQr9kkR
aq9qGQ5XV6+/56Gmvg52ob7qYf3QMcA+kJuG6YLoIF+/3kD/y6lb/c4GWvLhZpyKZE55n6Jm8BFV
yhf4yMGj7DTL4N4vYvtJ9oEU3qcQ6l7ypedYfySDZr5pflS8a8lZuvDNyV7VpoF++RDW6XTtAy29
H5cCcT992JhJzabdzBvGbNB4S1X6QDQlkeO7v9RkwL3UJXYJcyn9yLwaHW3NaLdSNfpmOBm4pu5K
00IRf2NbXf/y/xg7r+VYkbXbPhEReHNLUd6oasnrhtCSlvCexD39P0DdW7079ok4NwSuqBLCZH45
55jEWIEuMgZ1HWGofGo6YhFk/Hrb2V/5hBSs9MzM13cDkZnX0hwekNCIV6N8n+zGfjYkuz1kZQQ6
yVTFazMhpJAtI78C0YGlG3ZfgWW2r0i2VG+KSRE3G/9BQXwGw7bt0XsyF4fteiIaFr/w36uwRf61
8V/rVMNCFZtNp7J36jV5bSWEOat4yCTDPDSpGGFud8WDimP6F9Hv7rJRQsb2gALjGSevfF5WmX7D
+ILdl9tlcYAmsVecMVkti3Vs69eJUbplaTmi6OWzDOtNxRF9DMYJXUJhhNqxhhWDLbr2obCZ+Zmi
eyw8tHhgPUHLriu/tw7Llq71nbWu9AbXHWknk8+TB2BM9NTJVbfC4xMdlkUrkk1kClF3XBZNgojI
gVT907I4SeO7zTv/siyNXXbleZ1ftRh9jz8EuzDqpVuatfI58rERhz5xVX1eXRH6rMFOdLfSaR+T
uJWPiBX6m6q23CoxVPkqsU/LDst6uIibUqqzy7JqmehQjiITA0MtVAJXC9JjMzO4LbvH2NGuuX5r
mmJjC7sisLBegzEvj+ZoFcdIYJabYcHlUZKZNKKywczKoxc7HdBxM2ruQsUiCnw0HiCEpa+yUTlr
uJnlblnEo4OkXi2eSn0ASal1aAnm3ZRu9F2Yfqhq8oF0ZblFKF6lr6iosy12fGujMvbxahraMbcl
414PM+tcJgYCi3m3dpT/jKgl97zalDPNOoU0IubseTIpqb+igteg3/173c8uy5whtX+qTlW2/+vz
aosARpjxXT1MzWWQKuTShQ36DlWXzpvoTy77j/rQm0+NNcAHytXilIWaCdm4SlHE9dNzV9m3ZddB
S091pDkvdZPLnl3HxjktHQJY6hpaClzYR+xIHxLwq3VcrGxkQye55Kayh/hdKAjEDM1u7hxdBAfJ
tJJtlIbyPVSV2l0Ob00vcuk0H4JxI2REegyHcdR21GxLqLulcXNMmOPc7hZgSyV3k6wuIOPCqDqV
PFNPZhl6na/Ghxo4+V8bvvdZNpc/a/GRIH4G4+/JUyDH3rI9RPd4Wo4WWzYrzQo7YWXp++/FZbPq
KMmw4daOvvcMFPVm6Imxlc0e7/bPIQxLP5rIyw9WaEjrVClUYql6a2eg992TddOcFE23NmaSjdeR
HBeva+XmkbtRRvpjW2+0nW+weaSvxnmw+4Qm6VAYm9u92Rb6B55EYJE6z3muPm7aLLEwqQTTuq6q
+hKrbb3Ttao/RHZrkO7rl8QSCAs+FmJVHnw4M9USLJbf+a9xMDwmkS79kVBafn9Rliug4grjc0z7
91CSrBfFbDJox8p0H5qwwWmiBHdYqO1tNkPFZclPj10aG1vKAemdjRUIjXNjUD/jQWb6U/jKA/gN
86H0qQbkIKNOooVNIzwJbP1PBhlZFd1DQDRH0/7qBJplOMXNg9PSJxRdpdyh2xDIc0hYwndleRTX
fH+nqhoZVIM1Iw3klLQ4RWTHZc6yaoYAQSCcRQLWhfyaX4rVOw956rwoYyyd9c5xOAfge+swrQ/L
otAgz+VWLPZq3AGmUmiX7UWJ1K1obOcxwJDuVn0on7uq9B+jenpVjUC9LEvTrAC3VONu2dVRrGOk
GP51WQq7YNumZfpLL1T/0Z8YSyyM5r7ULOvR3w5+Zr3GvCq37SC3W6vtg7dC3dZ9bb6VKLKIzKnq
XR/0xQsxd6vOiOxf9CNPhDwUl9qXgOcHmDdEFyru97p5Q1Qw4kyy7uxkGbbAjkZuIsBrWqT9WeIO
DWBqoRWIx58dGq3WvMoUxqYnUvAi5gkXxug1ZCN7y+KygQHb4tJMpG0RWX1E7MQ3B6JC3UDgqEvt
rrho88QExXu0Je2cW9X0iyrAiyij8W2MZqFHi58DDhTIvVR9iad+fBvqyFgN8/poXv/f+9sgl372
922f4yBPWzWBDfDt7+P/rP9/Hf+/91++V616nNuOvtZzI171dNhvZT/WN9XS1a05rwOXUd+WDTmd
3+91yy6AIptbOa/712d5c4KzkpxtrPJOXCbG7LZ0qkbecGVkf62TiY92cn3zs9uycYgdx61r/AZB
eSdlrYFhEs/XoNR9sLa4170Ojo2XDUpxt0wGnf9X0T2prtJUazVM5FNQYcTjIbUsQGiXT+08WRZN
TcJ0/72cVV5Hdw3W499bl/U/i8snlnWw7Y55hKDtZ9X3kX6WUx5602DflZyu9474D4hkzmuCn4mL
qsz3jo+XVB2sX6PZOe8aADqqhU5/Z9g2gaMJvJUilSNGX3ETYzzeN6W00VRneobI0G8FR12Ap0/Y
svbLd4QZcr6uao0zSdjOxRcKA13zsQmvuFM5a4/oRgxSBzRtozbtcFDrEGb3HLizJOp8h+sYYYE5
l87XsmGZdLC61zYiK5zonbXXU70ErtP6t8xKpBuAaOGpO4cYsWSaYLposGOAkFu6SxMEX0w81Fup
yrotnT+w+NpXpbdvIEb65ygmCT4RbXcXNZ2yk+M22/tDql/CQCUTQyqnpzRMvxAdZl98OCQO/iDp
OnQson9v5MlstUEEl6pomlsxTzSZ5mFYgEucd9DU2YrUINkw2vKipPjiQSbL694pxGXZf9mNgKc1
oZEjAWjAaZI5kx3JPFmyXXILgHWQq9akV6BDBEQYBKNpQh425KDVFyMQybbCWnNOMkwV2qBPJ8tG
WYw73jxaWR/tC1DGR0ePjD1lj+LgjFN/yKph2EtyVB4zrSDYx++iU9L4IJ56yz4l5UjWa02RJBKJ
v4nbViaBQa43tlMMGF2BLgOA6q6MT5TrNLbEzYf2BDcY7SBPHNRAVdfdT4KoH8Kdh4fIAI8sdLcT
IUWpoJAfG8agV+Ega0+DbcPyhnv6TPZM51bROJx9cqhAUOepV41hBAkLfhzvJgwffjr9Thp77ZNH
9sLodQPXJpq99lN0j5b0KzLl6beUaL8p/GIvNwIK5YGtbrKWl7Pf69tuPoIdk9+BDqwk4mGgQ2WO
QDqRmPwu0CWqQn930BrQBcz6I2zU4VoTpD7T+Cega/XZMUYBCpk7gJ5RucsaBZAM8L7hEkNroVE+
7HJdih58ybEuloKbdgmCD/UOy53h97su7ccX3aTvpCjBg11wpyhjXoANkIeXCAHgOij7brd8So2T
fa31yiG3lN6jllgccATFdFVnZbDhEMjht+73Kn0EiLjsssz9Y6U5b1lW/nvLz+5DtvAJ+YKf4yzr
qsrGh8YA3iojMfBilC1Rjq0kngQBlofBlzPwFZySDN42dcsep8e8CNHOWY9tQc7lvKjqI6Yl3Sj2
y6Kf1oqLOzF2CXnAJGdadArmiZqH5D2V+lgeByepSLBgbpn87LPMLetIGmfvRkWi1Oeosf4/PjcB
jCoxqP/XsZfFf3y1RY7AnpaQ+491Px9Zvn+IyumQpS/NGIYPPHN9t4gtY6/6eCu6XLuXHcvfan0o
raacf7PlFPHVrIrdsrR8SNec+1ZkztkwpB3oouniiAZLYZu3z91gVa7WW8F7G0gPGIqcT11RNrnN
4wAO+CpQcjViB6C8Iou/KGbcQQeJf1dRHfPaadqXOe5+lRiiPFPnPspA3M8YBapzrlThBpzp5Ca6
XJ1/NixbaWD9tZ9OJE/RWitZPCGRIbl5PsLykWXHn8XOHCzX6mvGLP/zJf86tDQk+IVU/ylFowow
c/6SnwMsi2kv7xj8ig+e3UvWSQwBAUREh5L4InUhFhLVuuqQHK+pOT99lQKFgR7a3+tw+hKplNo7
i1LB2ZIJLollUP/fi/M6krr7czRPlnVIMJU1uWiMgsxbfzYs+y3rqlrONnpPKsCy2Jpavo7Awngi
HinvV/XvCOOCU8j1qxKM2N+6cnyySjrt9dj49/mUdx5Sse6mihgapjVkd7YGVCUG4nYeja7fFahq
IThGaPaJrdobqQMTZH6K95YcXfJUrjYZfd2rDGuXigHV69SoJQrrRfbIrwtX1Lzt58SEgGJMuv5G
puiL36TmR2n4B5lCZgAJB19TUic0pR+LsjXB91FkYEBDfA2jc/LzvPjQmvhd0qlS87REQI9qyDA6
0rB0UAsGSM9syvpHv+4bmOZ0IJatgxWWxzDDCrhszYnwPPnd1LjL1jgNMzIvYcotW8fWTC+1pL8l
85EY8cjv0rq6X7bFuk3NCdASbfLormxl6RKTJMR8YEzR3TK3TOQseJ1Uudr/rFrmSEMNvZgcn+9P
/WyVrczaxgxEucs6qwnBTdoNvlPgoKuf/X6+R+6zc6MX5sGfVPadYlKpcCLdD4lTMkTkM3iipMrR
sYVylPFR4VmPlG06gYpZNiyTwYYatJLmfWpJGqvNz2cUX/oopxKy3X8O849dDCvGQ7Yc/OdoHTEd
q84aS+/7uMtmP435in/sOZmStCIOS/c008EINh9e6mssgjhY//HBZcP3Vy4/MMxkf+Po+tP3Om35
BT9fPjoJl6BvCXnfhK33P/+mn73/Oq7ymQVwG75/w3wWlrl//Nj5x33/pmXL95eKMruLAbtiFd8a
rS0fi3m3ZQdfrynzLLPLlmUyLqd/mdVtAbqh/+0wInSWRL+htUGc2tCcmySqVjUBFkGE1Sxo8nej
aEYYemgaO3lvhv60tRzxB1nu6KWAFeXoo1MToiN1kzwKBz6Y04t9mLafdeY7G9pMRxuEaVSpkaeY
44yydT5MiYjsWLhSzYMc0KwODt92qDE2pFvZdfJEP3OHCe9RbzrH7bjt4HqMD7VfIS4Wj0owcDBs
fhCxk0snNycrxn9ZoXqioLNOqW4VuvoeFv1JYtRzLIhEHEEwlPOAXyEx6JDg993hI6ab6iTHSFJu
dZtIVzmmy1uSZ3St/KNOW4R4uXlVP3TYpNLk/L1OIcTFnYo+2/98KqCS52U1yCVyU6XrsgEP2ns7
4biq2g4r53TfVPdNqvfXnoZQa9Ww0HO65P2EZAR4WcwPCR6lkpAVEnKIPaiEBdmhHdwBq6nuoDc0
0kunDCSAzZMx9W91j48/K45W0Buo/pkUVItXeMyGjVrAGlvW5RAYthMpaxRM/14nJhoSIE3VbUWK
XmEb/l02T8BROKVVXVsTXFPawsUZaMNcp3kSpVq5s0drdJdFniDaNYZGgWGo+V71s74x9efIaLXD
ssqWKhUu2TARF9oU62XdMtFUX2WYCGbjsss/NkDM08bm+4uX1YZaML47Fvl++eJlnR/2rum0mteO
NSPW849cNkaJnB8NEwDhvMqgrH6xLMnrgzC+FeW6wBB8bRUlujFm/jVElb/vFe0MiDw9DYRVXZeJ
PcH6B2tlbH7WpWOXE+IGmT+RpVjC0uhrZF6LQ2IkxpViv/H9WRGZ66nwST8K24YULZtOm5+SMTQZ
pb39XiYhqdrURaqv0PmyPSwN9Tg3nuPGvpscWgfdVDFWVAn96jiJdGdEx2Be0KL4r8lg1K+CquVh
1NO5W4jfh/Q/hBk/+w0JlKN04tG7HMiSC5PsiuhK4J24lMXofV9RUxkFaI1bFypyc1fUWXDTKZLd
1Li4L/1gOC67LROaZKpLLFC5WxaXfRUo655RoRxfPrWsw1GRYklIzvThhpUjB841zTXnCpd7Omia
eAv8GkrIvF61so4kqdj1Yxvn/7IbBMw9I/fhedmDlt9VjhTtGE1cf8UYtTspcMwrZlHrSoJYtVZC
myyDYbKuywalBe4plwzOLIvLBoAp+qVKaTCSvCFBjg1bhpI1bdVFPH+Tzjj97BtSOyXMrLG2qVrF
G3tEMQHOMryVuCE84lmStWZBRltZbeVvNEeDHA6/5QbqObrpbYM3VEuoHwzUQ20tJVRozjJZJrRd
JtKySPNUp4HWRhkQhycRFuLPpD4f8PBfc/MifL3nvCXLj2wNB/3dHK3iEw59WOaIa84Yvz60s0tI
zBLGZW6Z9ItQcp7QqUU4uawEXSu2jsqI9xADfCnGh/BbeDXrvGWa3fWLrE6UWVp6sbPx4WdCGxmr
w7KcLa6HTs+e9dl4JGYnTT3/BLKJcB6Zi//IqAC7QYOkKAB397BM1KodJgKO6pm/8Z9ZNXU+okSF
gdHkYB+XzV034RBdZmOwMyD/k5hhDsD5DNpB2fs+Y/ZIBEkCZyS2TYYQl7P4vRnYy3GuymxhnxB3
gMMM+4K+lkZNwmIn/oxC//ShRaRFtR2I//IM5T4g1/FQiO7F4rQeI+LANq2iv4Wj7qyHWVWbcJjC
OfLEydbL3/tztpe55T/AGFa41gPOlURK2lEWqlcngb5rCWo7mFpR7k06CUkV164ki22vm48pf7Vh
DDj0MXXI/Ie5BJSaNrkNkH6SDC+uMTHPprR8Vlxb8z9rmcuANqwrsCC8dzvl0EC2CCqTgS6thMSX
pMPpHycGizLnzXQaEIqWspKkzKfeT8GtCo0PPQultWacir4eDk1o9t8TTY+Gg6/OZy4b3zJFrQ5Y
fquDk1dAx5fZ3HY6Zb3MLtGry9wySSy/Qu3kQMOYtfPFHMdSahUGHRod//PCKh0r30cZIIDZIzr/
mctk+YN/FkWmQZZRyM30Zw/TNGsUl9NRLJ7TZbadKHjlmTV6P/+Z5Tr9WVzmHKUn3goDLw/vAk4g
E22W/f1MDKGHW6Ebx2TW3i/XwTKJ5sWeIY7NFDWnZVXpG4Q7BDatkSXWoFsSDUyp4//bFcWvVGlq
0ke1HA/Y7Br7nrWE2u8TIF+Y5DmnMx+i0okxWCbLYhxBIVYi6aumSdkfCYZs3amxOlJRpHg4Wnbh
acR0tcUwukFGtG5IPrUn2xW9GFX2t9R+Pp10eFDKGaxLe4Tc2ILAOaz0I0PnazXr8I0m56yoQhdG
GQOlUxmeTLQw58AXK8bbG7cfs0um8IrIncrwHCirR7lqVzwySobQqSyWldiDG5i7tpN8w32v7qae
BCHTJpPWem7rNt/oDMKgYhcdWSxNsIlagij13JW6jPERZIIeL1weGvGdrirmalRGae1LLbEwnbqB
/Q+ebnrU9HSflyX1OyKJokZ/rfqKzMIx3YBfitYGRr+iFacwqGWXlyPO5LAovAZDRihOgF/Rk8QM
6UoyQ69BTFEFL9UKKFu06as5I7rVUOFSomBwejWVak++sd14JYiKxqbW2A1fjcWJsTuHqBQ+P3XO
KRiTeBURsOXnsQzXlIjSSKFc3cmAb7UYOj6hmVX3Ffs4smWUVKthMuytD+tGKttdq4acBDh0kW5y
pvUQr3jT6+hi+ifHnkuXBEHSHms+LV7d87NFUWDHWOY+T7aaNGIEltD7i17a0qKYVow/vtF4Dtf2
iH+/lMwENhEyHXui7anjzbHBoyHf5A8PcmfcJfZtAIG0Y8RTPiGmJT3DJoFBzvlHl7h08cyLAGCw
HdgyWVtChzmF6ymUvlqfbJl6OM9XkBqb7TkNpz8GG1d5w4uyopMtWf6lUMVHlUFHUrlFV0rfEdY0
9ow3hhaJOXKsexRET0XSkIBr4hPDwe2llBM0HVP4lMjpymxnpAisZXdQ22ef94UH5dUll5l80Iwh
HJvvMisnggkxdStUOSNEL+MsKmmTBY1/GyGuT5X9u0xJ1Qvk4H3spE1r0xHslc6bG4CdqYVHtHIb
wwk/JTisbjGQTawM04tTUbCgAKlIfywiEuEaadFeU6jkObF8g7hgr7Qx9fywexgVe0MQLvKRECmW
pMuMttJDkpKPpFLEZqoG4Y1hWm4k+ymU8tw14sxf12lOfabLN4YpFacp5IB9S2UwUpS7YIhb0JTj
Xsjv9PzDlTNa3VrU901CVGtNXhf1/LXplK9K24FnAZBka4Qet90TilwN2FEcrkjxzFxag8pqgr/q
OgSmuu04ZG5shTtDl2S3A9llxvoTILFKRyQJ5iulfVTJXh6TvmJDDJUVsVO0wGDb+Bw43bsfVDVQ
p+Iznl4mNQG+loYfiHMzr1EfiVB87NBLMuoCLbU/OiBT57GNdhC2R61tGIVFyQwRsOmrX5RvQJiY
r3FvXIqBQfvUOekqu2VKf9ZkWv880+N1R+pwWzYnfxIEyObjlnhek3TZPNyNv0nOpl79kOTiTREE
ysvteNVjWv5imnG9BYVAotEZ6NN5QudAJgWaYcCGAdfEqi4EQLD4veMkuXVJKLCkSftyoJEV6kq1
arece9lLLQr+RAoctXJTZ4Z/I9uwXTO0E6+Gyno0h8zTcsGDQAJDm6YvZNynnuIw4N3UbeQ2TfaM
XhSTY0sfekgi8pJQb5o1QcJzTizK6GHdSOkTMP8b6DTbbZ47EwJdFSX47vu9HamfhZR8ZpH60VQa
YYE1ZH6ZPhQV7m3ei3FjZwwWRApadjtFRxSOwYtCFXTIgP31Y3Evx9WlmgtV+TgPxP7RGovohZ4f
HCKVbTrdhXtXrwfJnO3O5V0Xxm5UmFRLZqFuFQz7QuGlkKERMoH3wXrhqWkGq1jZ11l0ZyHEcMu0
uGRJ8ZVp1r6qzPcmouM16NfQTjNPl9MdQhXqQX5LXkvv46u3+0NLmlkAqtqrUKCvhRZD5Om7xDMl
0uhVqR1dycgHz9ekDxuyUeh3CNEjba0TKqW2lrkdh/qBmDeGoTN9SxVga0xUMsP8MR/kjU6q98YO
TfTDaFYig8tMKl4cuYgP3SoI7Zkh9qvTQmjj6dM4takHf+YhrKePYjCf1WK8deZKzcxqYwbDeQLN
mZiQ5xryJxXTPBdgrO2igTNYqIyo6c0+8X1k2ua2jyTPjsi6fx2j8s0J0gezFKfBRNMo909hm+4a
NDjJwDURt80GJBtomu4UAg5E0AYYrU4NLynpgUu1p9Xcn1DljXRXNUVPEXeEGQcfGmgA2RWB8Ta2
wxvZ1JlrpdJjYwOyaSP1tcmSjx6cnlYNr/jL/iDbRRerbacu2gs9exixka9SufhVCuDlERymLkFR
zfm41wkR2xYMA6D506gdNdOWAUhgas0+EOJGphEZgjb18b61/jR6A5qCNywZ20S95zrIXwDKrqT3
RF7KOdim9KS2+S0BzeMqU2+sdcfZDqazf80aAH3QhvbFYLTw9hPE8iPyiJAcTdLYj4RiFBd8w0j4
LLDpKndk6VPZoSrcGh9y1p4SuX8R/Ci6fs8RIgxIn+mTU0tHnnz3iMtKVwiLUx9cFJLpC0PdtnG/
Gwp/0+yaPt80nBYeEvT8GTscXMb2Itr/PShgq7xEVKl2LXlqckOw2OCckgLWp9ASxlPyTR9x9/a2
/ydNiVBO0KflQ/1sivakOu1V2OmKPIdb2QZvRka/EQsZ0Q19+mrhqYdPWnQrhmZIedCJ/py4NhgR
ABuf02yolZ4WzbC2NRmBsdjq9DP2Dr3lIrsQPVrTDohkalXcLuLZbCkqT6k9uHB47tJ4aNzKgggo
6wiOtCx4KMz0T9kOtZu1ae9VjiAxEtNhHcr7TnZ+WRqNyDGEnJ0H3VFraGWXwn8TLffdJNSNCczb
arqzRvUOckrigbgzpZTR0MoHJYp2CuTuMwxChE4BJTSN2mHdaZxki9NI5MnEA13JPKFaDoZ/23a7
uM+87L7JYER1iSRvVA1mQ1NHvwiAb33Y9rzgaEnenE95EOKkACKjN2bsbL99kPQR7KYj3vQW0vgo
RehexFvdOJugAynaRGQUO4njpZQIagY4UoTxXi5L3Dw0wio9XlUBFQEhyxkV62SXTZ29J2Ty2YqA
9/AGF135qbS0jcee27OArxNHJ10qSJjrYSjGXC5V9Evh8ePhTkLVRH7PFFWnICq+CBkNXV0RDCtp
j35jE1SS/1Yg19lTjUtCIRHMj2zyOfOzCKqjSWMxaPNL5zBoSL4IqKszBqIn2tpPNoMWKyOYsyLU
4WM06AEkdjdcbIdXjTl6iS3mhEHe5iYBUnEDR7V6TtSKu6NfmfUk3xldNtAYTxNXt2mDmSm6jSD6
6qhnt0ejmAlZxgDvbegfjaJfK6ox0LAiNCOyYDuY4ir1Q7mPpOSqBTTIyaTNVSPfalSmqmrqadCG
3RaTttaYmUdB6NEMg9/wrWCnJmj2QqXiDuCikb4o+r1HRbL3TW0gGbhltPKSlWDMQNzrboradjcZ
Qe01EDGdPl7Fk3GuhYM2VfwxpANRy6eIYNacIjTAR7R3SbnGyniNO13fyHn1CmThIPIJ4nMxI5rf
Kp3g6sFRMOsX4WOpW7SE0EDZFAncSg5odxYRmEkk6Lm9RbRkEA1p9avYxNxjjrhCjPdYgIDs+pHM
dlPd6Nr4oMrmqYq5A0POcKITKsGo5B/D8jsvbSEOZ+tQMbeRObxNwwHlzGOKItUlF6RaZwrniSjx
C04MZCMT/XUTr1I7ziV441mCzDdr21bQQ17U5igpG5PAI9cxpHu90DcdgNv5IVW4cFCxQo0IqLcz
XY70j4QHm6QdQQe+dqH2WzWlceOrHbBkLKQQDemepil4O1qEhsPVX0h4B2iYEJsY4l+hjd9GIYyk
RPvSzDZ3zYFyvwE1iecmJUQDvKAq3yJbVqHKWV5CyqkrOVwllqG+U3D5Q4ZyeewSRq1VBu5HoooS
VfkFsC/zkMpgoNQUT04KY/7AOqJG7KkqA/t2stUNuLTKMOwspbNpB8TlCtRcAz2lfYmVChx1e5Qi
rrai1t0mLR/jNMeOZB4AY3pTQfu5bx1SfSlSuGYabnsSx6F2ThcTCXupf46K81FmU+whZCu5TMXN
yvtXq+k/IInupnFcmaryVgyRAS25B9GL+cIfagM+SZ+vGAeRS/2+S6ybaGxsGXF27mzBAEolM5Dt
vMZGS6J9pj347S+hy6C6YYiSIEbijmz53hDm59TQT7picusGLXlOjGPUsnVX0uvoirz3wki+Ejjy
qHakYjoi3wTh+Cv0jQ4toHVjQIUAl9iH2Ty92M4v25QQiagziy9rh1XbxjSwaWCCrwu8WC28EYot
MeduVwvGG8KtVObnPH0Em+cw2OnvuCZXdRlq6yFW6Il1CruqUb6WVFNb2YcmANhJ0Q/tAtngjkBz
klvrvpJfpDRlqEWoW3+AuTf4hOGlYNAqS6yCrv0IK6T3hranfdHkKQ2M3nINWpX0vvo7OdnTkjag
DqekVEXOSik6k68hDyF1pJWPNjevNGVl2/HnaIUvIeOU4yiyldTBBowdddxb43OhR+naV7epzoB0
jg8VD2qwNsmBKXTxkuTBXKGm5+/H/Nccs17xQmCspFaotJJXJ21jTKSjmTwOA29vg1TvTdnT5OjM
lmHChuHhkJBox3JgKH+WPhkZSVhe2iDcaASJbJxxOJaJ+juVMOyGMeT3mTdUtR8okh4ZEC82EhoV
t+KOXzuSRd/Q4Vbq++aSjxsHCvA4Um5Hz1V5fhJAZyuwBVY4EVJGteIG71/qUwuJos/CT0+yJQE1
j0uShXyDoaeo2YUANlxES5ZbF+pnr4GdSh8V08q3QaG8WYq0s6aB+omDmkcrP4sC1Cm87k94M++0
qPtNpYaXCeQwZN8kWZEGC4VguqtDIlyvA29TbkUMh/k7khik390X+ZYX3yFiOeIZpRB0nnXWk6MM
x7EGRgJnjix5rb7rav09558FEuUWJY66lebI5bAcT6khQ32PcrGJIvppMm3/suyfuEeRgSCqnx+H
5roOxi2fYxRcBIBvwz2xQo+JokoeCVjbJ4ykvttXPuqhT2d4rmztmdr2g5UJWpsIU40JxRnR1Vgn
jmni0E3lEeVrNHi5NxHZUuutauQ1r7KpvlUKWqoMzQQF218FJ8/Ne+0mpQklQ1176Ri3VIK+80j/
mXkqTnAKDf0hmMydktJA1wNC+Xg60QKAtEcf1lZht1ZCQ2gMSZiC1dUJg1v5hwevz8hPj7NyCLtb
qtNTM2v8NHFPLIouv4Q1QQ2jWpAH1T8AIE03aLiusdWdGFbA6CelFz0NWo9O4Kmfya2jdq+8B7n9
bonmqZG5MBPjieyLe9XMPT0gp5AIYCjgBMmOh6bmbsHWhUJ812jyi2iN35LVUVdG6dZoZNfFMsWY
mPe/NUUajoluX4lLUsEB5wGADG6GNyuv/tx5taXgNEEqBKl9SlRzonDXfJTVsKks6Sklkti1Qq1f
9QUNb9lAzeBztdCKEXnhYBXXZdfQ00Pht79zHQtFKCaglMifanFvpfpRy8xmpUqCNlWO/F4GUD3E
kuTpcz6vcJQ1VnCi6OPiI8zCHeCKQx2FGzkxPkO7pk5VMwpIkipRitFWHctLYhIoWlfpvuyITBVy
uUYV/p4oDXJRlYRuI1rHCQPPcYv+zc8BBxtrfsJRhHdWlCMS7k+5pMB3MpXQxfTo99ovv8VC4ftf
Uy49qEQJDWYRPkjJG8zE3JjUlRTIqLF69TLCHvO0VvmwRLtX/4+u81pulFnb9hFRRQ67klCwJEuO
mpkdyh57yKFJDRz9f4FnvV7r/erfoQQ0KEHT/dzJi59KCbKOAvCjDeYfO8p+jVp/Swt01aQt4H5V
8p1jeT+m8lwm0POC8I0hxBvBqtHKKfutVY2/umrW5ak8yJXcgxE4lXiP67DtGJvPlcphB4oXbYyR
0qwa6wTA61QTol+eRSJF2hSnPCNOqbQec1eaIOjKzymUJ1VgIe0VZ50u3HTcXVuW7jqXmNwVrR/L
+Eec1eb6j7Cq35aRvQdVBddSLx9y3BpbJ6dzsWvSlqwWe7zjVEg/ID8elhNaba06ojN60pUecjrK
X1QW+1FiSxiRDZokKkW9rui5GuGcT6axUcFU8eAK0YIUcq2u22lISEqM0+0UOkcUlG+2KX5l03Tp
8fkCVrPP3CE3O8WtTek2XlHCwXTDnV4na0d2EI4V0qKS6R7x0h2utdNOWIZvYW/A80cjjzJbuzp3
Vz+p/Z5MB1z0oYEPbofJOl+qMrzHwaF441BPWRmM6LiKi7ORvXZmuiFA9VpH7Y+oBwKfL8FpJGIK
Yom6DW0uFPQT91MW7KiI/wic9p7K7SXAKJ9ZAjq0TGg+KUTHzMyf2kj/mQ+2yUQvYliLnsr1cHky
Wx6MRfy0UAVClaIMxeNqz2zsiVDtH1Wb/Gb2+4wKtD1gm0+m8hRs0L38sKpTXQU/GR7Ax4gYogQU
6k8KQE6tEbbSjVbqu7m+h2VEWS8ZDYYMIiQfUjmVTqXcM9e8DTm13alztuRlF5vSsiVz+sHb5hNW
NJOZpfuiPhelAkDACXw3VX4z712NaCHMOHD3w6Sgm8yxrCQkKxzc8K6PJZNGnBPA9pV1lVjEFo/W
bmxy7U7JQLAESgSQCIeJmhupyDO03Th64oA8Ll7VIxlMg2bkj8rYYBrvpM1uWf3ahg19wn3ZZMHG
QcKBEX+l86xqCRt38pIsgzn9afjhmjFm3ARY2M4wroU3HkoHSToip182dWTNhH/qGJ2y5/tsJ42B
amcGVPowsWdq8zpldbPrGaHXkmdYX1OAjNsn8oXfujablV08fSZFHkyt93ZO8Mchs3M9ZtobPDKe
NQ10t0Q1Q3KOs59Kh6FqaTC0t6X2GRQuNw0j7DwI3o3E7NaUiNwNtgGmZ2DirBZ8J5tuyRV3sZyH
bJFyjBw4fIHzO/L0330DfXukEw664IATMwbpVKxaT795Kabf1rYalbOY3y6eERjDhj4lcb733Ff8
87A9LEiWmIp1PyanSbUf8+pSJWa/SjL5VISgz5nrHurKpKTpXFIdNbnjftSDhYl/KK6jlT0kM3Tg
KTllw6E+mmoo101tcEd4pMCjKrsjH6PYiFAMYPjthsG15LY2DkVvEqhjMXvbG2FkYjYBs0O1cSTQ
nApP1NRwcGgMaz+xqkud9D+GfA5aHJJ+Fxj5HxlPzbnFaSOkvK1azJSN0OMBOxrgA4bhe5H6Ix6d
sxf+0RsDTLYmD81lwlnFbkH3mDzl8jUwYtyFXOZoUWiEKyTWq6HFy2Eoh7XrJcydHUuuwFR3Saxq
t9Sjt8Y7ltktJZYhJx9Ki49mR/XF7s175tjPtprfmtzNfKU2Y4gW4Q88RpCwu/oONZO6huhBNziT
Dh1ih6gcUqTq1nPZ0+91xOo6/7E+o62TQjCklaY7gkw5Sj8aYGFb1bXfJpT8uaRUGfSAK1ioIHEH
cZftwBxOIXfJLTJ3ndq2hqKpf9YyDAFVA8uXvqygVVGwsqqPNBF4vxRyn43UmbXM8g66eWjztluN
IcBUM1F8cpz0raPIx9OmVFYFpIcmK6NDmPTzAFr/aSFxWVGtDLE7GeqrmucAK7r1Xs7QU/BLUGFZ
a6nC2LU9NdQsocnWdyHSwI7ByENgc1UWJcXOTkV30t/36OvWcFQq3yssXNJHYA97TqzpBBW/eOok
eBkXDM4I6a6OcKlgeLca6rR7EGSmbxrijWZD/iN1+XNoiXXWUbcZcNTQJGVNxlLVIekFjh88ESJh
BmvRxeq5leo2Z0y5Gh2U0/FEYrmpXrzKNHam2oktDpGHSSTOyk4LP9IJbJlCHg5haDZHSb09dSG4
J+nwaheQTNX2BdSM/7+YoP5QkQ3iJrnLSsrqzFvxqU1solf6LV4MuEiIIj61DvipqCnaV8agIIrF
DzLzcn9qDR7GsvmBRY9fWPP4s0QaN/UHK6UnzeLytbAnY+/oJWxmsxzvzGbGhGroNMRvwOFz0ppx
bUaeONoN34y4LBRpIsBuKARyozHNsq3XPKvztaMVwRrLlQIuJ6rXKlkT2VZgADXfkpds4C3SkVvY
yGprbZrmnKcgTpaZ3Fqb3zbQWnufxCkEJm57ZD6vtc03FhZviZ6ISkxo060Bydhuf7M8C2Jxmp+w
+hyOYfmgUkLhiipWAf+KH6UNdt9NzXSP99aqcUvQSA/qzCjLAevxbbcq10nY700m7sQL50Ssdmax
Ayw28IjZev25jAhvQSv7ptpm+5jrgd8n482QqC57p39pArSe0IDqXUEQDV10exniiUbKH5OUIMo6
4Xtl2N3Gcbu7EAyVwqGnY4wSjpTN7eoD/2Z+ojG59mqnED7tooDpXWI3CoQJooJPq1Oh0wkb6UjY
LLiSrQC7NW4kVP/V2Rxbupuh0A8YlZQTwwqLa86stI8htN5U/U8/TB9YzxBugVG4Ja5TY6s44wTU
oYM3zLc42tTtrZqhoAAyxL2mQWRC3UOR/b0EY7ZJ8Umi3m8i5adXm67faTWBa3FankH+HD+bXNLx
TDAdYK+1qjHSYZ6DuJcRK/PaHcY+5hpPjHTDY/uQGMF4Zwcq2AZTH7OAkuOE5bBV8IKHh/zUKpm6
rd0rHhcMDNXxtR+0/dSoVIWH+qXtQURs2a71sGjWg/Q0BorZxKcPz1HT/sxsIDLjj97HV5fZPpNg
nop9P0A1YjrQDQDQkacwZt/X6MYvIXkkSkmYNeFOG9koH3XZ/zRCcr2y4Jx2cCvN7kO6FPSrhBI8
7MrnlqIAeW8evr+FTfHDeOkDpocJ7g0+Ap03ZVavRc54HByiC/IkeVDMCvd8a+SSm6pyVUJF2Wg9
cz5n9sRvquJTNeR726uMWGy51+h7drPptiyzd7gbpFfifgrey8xYd+pHvlHCVRUllF+sbBdhgQvZ
cJMqyT5XCXSuA+MqGi+5KxuubUNsQn7k1Vh50AMBwTXhWX7USnlfub4Be3bjDiZpG93bOJYXnrAJ
o2BjZVbI5+qygAdSbcdkFuy2zDsIbYMgP1UfCSIrpgrJk656wToSlF6j0op5ReEkC8vuUtgoc5Xf
1NrlLyXcg76qWDuZ930DzDYNxW/Hmb1ZTKZGdQOxrudf0dRpF3pTc4nnhUX1LYdJe7dssjNBlBGV
hyq1+bbNHEETDPsc+iOcXJ2+lGB1V/Fw8a/7cVMJ+uGg0p6TLk64DtRbg73ERtN1Zx0ae9e2rY05
ebcwjkxUbtS0yyaXfh0wkcklOohkVQ+lOIihee6datrpiRH7fZ3dD1DGwI5B54w6EztuHoKN3S7F
R3gAqwWJYwhHH4tKH5sKqsO+UTfdfV+5j1nBD1pM2SqvtPq+9dqKDO+ty0PfrfBkaYE3cB271MFI
kZ8yYxsN77LTcBF3gOWTTns1bJiFVfOrEji5oOhiKJT7Xu1cchCxTTWZzZpBqx8gHeyBWPHMmYM2
5GdSj5vA7lviC+/Suhu2GH/DXAzuvSk8hzZzFaZl21SvorVUUuoxmrzTyB9gkDN80uViHuW4V82o
H0SXUoaxw9dsBP80eS6FOEjXyvhnID84CQztPraMftMWebhVMpIRhOb+cSw4mnn7OrR9sDKxQV47
o7p2mpH+2Zg+zMHd1wYx2ckfx+YCnfLstxjQ1qpOy9hPIcSoGMOjNKqXOoVM0XJx6c0zOo6jV8Pw
CYPID+IaF49OXzme+XtWnDAQx52k8XRjHejOSYd5nYG/+H1oHzwoP3cIFV+0OWY8rBTQ9pIfwDE/
mgyxJTqikuLrdghcTG2S7Nmzwal1h4wivEDu7HK89AbogWUGP6MrDBR6lXUgJ7/Toe739Xns0mwH
LeMw9sGFuBCkL9QiUm2AquNwznAcb3lhfdbTcDbN7sIoFdvi6JgGtODqVCAENdvU7Li659EZOMrF
TiKT4WyTUzkx9sJqD9pADno+PCnjpJ07uEA6POBtGe/zmiFu6xmfemp0q8JubkrZTtS5Uh4G/G46
ykwB6al2o2MLlkbN7U032/akERabRO64VdrW2zRTufbMiKslfshwZliH9PVlvcNW6QBnkkd5quro
+6tfmU2cWDAYJE4rn6HVvaVm+t7W0cTVr++k4H8xY8ILyVvf2lPzKzQoQibJLKdPQNAMMp700g3X
JhZlVBhAbC1+5r7utxCf6GHvkjZ54f9/dN7rqvY2IfUCyrQU/RtPXSmSaZUVfg7N8NjozmeVtTd3
bJ5AIYK1nij45DsEZ3k4SomA6YCpzewdcFSF1GDbhJJN5IG76vJJMOVXQZ2dwDhilPauBdJdiwKe
2IxmFS3yfGZq2YbYnUM/2Jg/3I3GuHO4g4qw3OV03IGt/DC6+A/mZgWVZzHsShVaG/L3qP4snOZG
zhTV6KK8CHOrBTw56dNxV/b2udnjfly866kLN33wOzeGUqeaFbkM6E6rOX5GGSHYBdqHo38CaLp+
NHnnAUraptCwRoB6HQsVTq8X3Q3WpK2SODpXpUJqpZGfbNRqaSHyXTtaqg9tzmJ0IdddYe80OYS4
jVWCCBbxqHNiHNa4/VPzrmZSGqLoJN0xQnjtiZYefjdWyWdUitl0qj0YhcL3JpXTtKniMLxlEjZn
oI3yVZsi70hlYz00ZI+7Vqz5g1M8R1V9NTqCILCp5mPEG5nDdXWplqP3ts52ylRIAJev41EluMpI
T3jqPUD/xvRvqECsBkCMgXAnmFM70SqVL6tLO6nascj7rSyUcCNSBmVVsy8LjXErNeG4iPn3hsJ3
o+kc53RAQSQKX63au9AluD1UiV2AcaR5SuN7mYJcuf+RDbVf9w1DgDa8KhqDflmUHyGAnkgIo/RC
Jd4oo/5mt+Jiqu0+97LRbzXGu1mb2tSDDMRCGY4sgby2ofFemcfQoNckJ9ABDvvjwXEoTQuZe+99
kpHyRvHLFO4rCMpuIAYOTcvRYFIahQwjhlC/IFi5RFK9xLKD7aEdqjDLtxrlATu3r4PuzVQehqOV
IEhxhOta1fqtGeJnGJYMR/GhstoeoUZh3xeT8RQYyaNJn7J1nW6X1tPOq7S7gCc5YtF1VwKQEU3p
JwnVSBI7k7he6WIwNtAoWXNDBjsVvJgmp2qOljsuo93Ya1unbRmVUGz0yCxYVUp2Mof6I0j6j7QB
q0imlSYeM9F13DRI/oLyhx7ZH/FgfXZ9iV+/vjHUrNphfg9eNmKsIJi129E7JVkA+6qoKZ4pF6Oc
niPLeU2cYa/qxkFEDFWVVj9hv4Pcw4Sj0/FAtBq3W53+aKbiC7XigYE1RO+ZW0vwhFXle11gG5i+
m4ZJDlt6oKj7YDtU4rK2vE2Bt6nHydxFrfbikcMqhPcz6mZGfBydFAmRAqIdKRD5cLJyck9LnQJ3
7r6ouLh1QXnB8KiHedU/iZ5aTBsihi0d+4xwjEC7oHrMETKsvGk8FZ23iSeLFCWagJicDHxSgFnd
reXWj4aVv9UNWWWK6uC1DyFN7Z89k/Ky4SErsNwn2WoM2KwNXS4INB4J0HDNl5SATuQm2ItZRv1W
qN1GgaUqSA0dYv1iaw6ZofgGJtTcuyrYz488cIHbVKTWyowKtOlIfQJhPQijubfqwV2DNTLtJrRu
pQjjmnV24xdweqQL83Foj3oHGhwCp9TKb5wciHqktrqSNQ6S8FJ1h79Wgpdnmca81DlQgqdvjLWK
59q067TuNVcpgeGKNCvSdwrC7sazGZQwUJSoVWYYED+pGNsJNRwpDjD6DZpfwtW2XW2eOsfBD6Ui
GTKlz8bQwikpaHbtWVZme9bKuDtTgJiA9aSyhz4iV41SDYe8MavHxFTSR6bV8+tlQ9mgf8SniMem
HeAFGUShtq4ttdn93U1DZeh9Yg3FZdkEHQAcwjJ/fp8kkWFCP+4OvjU11SN1GPEIXeypUjHvWDYZ
xLveC0/dfzWYW2UEmG75tNHm+0QU0lHpS105LO0gWw8PgyC+fj7rskBbso8QVAJb88mWbY3dtGsY
dhY2Lv/ZlsXuWsPU57K0wLtrhO2SUNC2Unkxh/7vgrndg2sW8u5f203GBljpSACt/7TXhI2LhXkC
J9XvvzdnRKvdhzCMlpMu27NyJHoqsq7MRbaVLoJrQqbnswggTpWVbO+WVdsr0zkDbvLjIemevTrM
jrqglliEsuPJ0boPZCCsM+Q37bpwhrNU6XyXQ8faa9YhZL3DsppkXrJD2GBuvk4cBvJEViFFs/lt
6wzXuVT7arq8letVN1AX87y8k4yJbJwCN6QgQXPZiXzPdFpZL6sxytOz9PSXXCh8DlW9GEJrnpbz
aBxJKaMWp+VEVgGpTxResF32tom1HuH0oqrJyodlYWWi3qY1txZWWVG07uwSrwuZN+tlN4zm8oE3
jPc1Gcz04nObPJ4iWFeAWt/nSZtxYD5Q7ChS6Nu2NeILJfZoW8ohuwLBz8yBqnrAos7ZlGHcP6ZY
am4aXBWexlrY6wD1zTNjr3odSjt7bam+cd9Z8hZN+Nk5meX8KAarWGVKV/4y6+qTUFnkknVxc/sk
/z1UBbLBxPgoJojsmVv+aQdGFDmYCghHue7Vio5jUq/BwIhmVZ+oVkHJzXGhMe0E+gHRxAx3elpP
5S4CC/kEiDga7SQ+stp5cGD4v8cy+ekWUf2mMidg9NZ4P3Ww21WaZOM2rkKiUTxNPBAmj69m5tAF
zYHLy7YwrZBUTgqDn16Ih2WHFmoOnURQ+cvqsqOOKQ4lYaYw3OFUX+2qcPBtKGabZbWdT1A6uuv3
g4uj3j/vQdZzCX0aHM2SoozWU+2oW8XQcCGe2yzn98AEd4Ow+q+PuuwomqDbFQ2Y1tJkOf+gqPD8
+wi8vxTw2VCk76c+JS4SCPRCWlC+74SVEAlaRWduM8VvlSF5wsQgXtea1f7KM+VetyoZghE/TG4Q
/RG59QbB27tJW3eJQG6RzUono6riiaNSlMbR0aW7ZfLac//nOri40f+QQf/DKrFyiSwf9QB/0JRO
D4VT2T8HWy/XYSinR0+Ly61n59jt5E1/B7vf3ZHaHFyINW02hkjVVxiFCYZJ0VWo6WMx6fq9UeUY
LRi2BJoAC+zSSNxz4QAUhWV6nzJ12hl4LZzT1Mx2ncAlJSsAuPJUjufUMtqdUcAqKEzA/87U8rPW
jfoOZ5vwrHm6veNGcU5pihCgpMPlLrsrIJ3sKqT9e8NKogdGIwzpNMf+HWZ3+ErYHy3z8FXThuPj
0jS2JoWqzH+aDn3zr6YGMudHlYzvXd9a9L5d+gR7KjmRfbaTAd6muC1Tzli2UfDc9aKSkS+JC91U
tQrqF8iHXG9IVk6CydfjST4sC+JlnbWBncR2WdXmdlqPEjc0KmtX0bUR3J1Qy8bVJzzosRi+josS
isquHtR3gOAfE2l+GFVR6Yfrf20rD9sbdErMBt19SYoKHEuJGBhdwoOBq/AG0s7gL9tk6QYPjO7h
6OO4CSZEu2WbI42NHLFnWtZkFOT3WJTtl7XlROjTvH1Ceh50Zs6xLCzTCghu5h763gafswbKtfVD
90878I+NjrXdZdlUeW6BpVu9L2si1IcsazeqLmFXUEBpt0pi8t8RBxn5qBHRYypTSi1Lby4OjwWI
APNGapPp+mu9ETUGfNRxv1ouqxjnU2qaF9+nWHaUVthebCB1PKddbGBkc9GCUd0vhftCyfgQXJj/
n42hZat7RaPEvxy4NFwWyw50qMDB88HTVEEfTz37EM4TUBHVxn1P/ecS5gJaC66Bv6gaNoA8VnnV
K4wqrAk9TtkBOBpO8VnopfcQhwhvPEE9fdmeO94Tdh/qkzcPd4VAFqNEHe2L8lhWuEJZI2nTwVgI
f9neRcyIZFfdQHEczIkG4lUToMvcInJWi6RybByuptXysh1JLi2GHitzSzkum+okZe+y/vVy2fq9
v/cQrmW58udf25fVf22zdFc75CL1pUsNldyr8Rjp49+FqjYPccd3nUz44nnkWD+0BPGBWqXVL0C7
D8us7DfFKV5bTWsPpm2YO1dLIt/LDVw/8IB/NUsN+AyFR6G79Kehhi9TncU3Ei8JNabDhJWh+I0x
Hl1ctoIxMTawwun/iuF+FCL/HCtMPbtG/xFajQqDtHSZsUvlTt72utZjK6oC3a9UaYT7IC+YWrdI
u1w9f6s87Sf55MojhtnlsdCxGYydCULC0G1FXmW3XgVEG5VM2ypIuH7ZwZoT5H536+uwutNEnW1V
BGKHsgvzV3ccDxQjizdNGiWqpyA45lGfPAZm+Gd5u0l3+QfFUF6cMu/vgxCUYZgPmD8HDEowrQRu
YGGH5g47yfcES9LzsjCKoTsLs4Nea7lYHCjM0gUEybOhx+awWtqg5ZxfQtNGA2ce/67+c4qleV5V
tzzPyv33qTMDWrCp9K3fCaQBwzAd8G3x7pe1IkWA5vTY3i+rSQ2LBXrqQbrNvQMg2B4aKiCww9R4
XQqlvo09uGpSmOKnM4Fbx0PWvJVZfoPmIX8T0XzuGI9+Nr2NJKsISbAvp1XpIhNYKUzk53K0F6Jv
yQcYMm5oznL7HJ14i055NpcrHYHDnK5Vq5ho6d2y+r0jzZScHGR4lj3l7kv8qvTEiBsYUp9cOxLe
tqmg+MrBbg6R0d0ta8tiaWLN7ZZVMauLTBlSL2udh3hQlUPhouvKUakzS+8xUdARX23ieffSplYC
dZ1l1ERry6INj9XfTOmVu69DdC1b13poXb4a8z/dayRLWLXlPCAY4iT/vMfX8TLIa64s3qOBUnAc
qlZu1y087McwzYvHYJ5yxGoNV+efbW7TtZuUEhjUHSzhUK7o11p13ZPQk/qEluXGnNh6VpFV4Tdm
X6vGwVI2gU/ucCGelp0WrvYbeCDVXq3gCba9Ue0KB75r1hrhSxyUjl/1mCPoyYCOCnkn4Tk9Urch
t5+nDJaNV4bK5xZ8LfgseoakRt1azznn8iHIpqfBMqJNlWQIiGAKPFHN9AfOdTUsw3qa6oDCqaMz
w0Rkx9wcU3fDbJPVstcxQDrH1glOwPMYjMZxdl81dn3vwFgDQq/jd+Hkd3WRWK+1UTloKkLsQKY8
vlUKBYS5gfO/R4KlNhTV3egdvsjXkTY91roaG/0KtkTF3RHZs8xQKGHgGT8kQYBvlNaWQCSZs5Oj
rR8TnhHQYfIORDspT/Rv7W7MVefe5PfxnTQ1HsqM+LtYVZznYbYswo93JYTp7poumMZVPmcwdM6o
nYE6MwqXuG7NmwoY/OdqXny1a2uzJNtC+XvEsqcdRxKSpRkQQYi4HYzbh5HYPdpGFz1VNp4VMUZv
/rK6LGhgOnb3yMh+VgFhPPTdYNlGA82kHEgFRB4CrzNJpu3Do11k9VlGMvfTPGtf9Tj5vfzVmvEn
tmT0kXCtUkwfCbqYj3GxKjqa8zGZQ02hTszmdTJm+EAGn2bxdUzhZdpKd/O/xwgbXkqaFUckVd5R
a0fvCOQJviV1AAmRFOE25dlQk4bNrmLZ9e+XDIKNjdLF22wQeUdIgYmOj1TdVcO3x+WZHPUxxIRh
Zakuy2Le8L1os5gAYFivzxNCWr8bSFxv4sE4lYWe+rGVKDdE8hfJVfhhxf3VbKRxQ7dQAIs3/6dp
kHeXZehqRsO18uK/Tf91VnNSyVgvRUoZ8U2vC+NFDerqOez/ayXu37Te1r/2aN5/7fn3MZVXyV1T
B5BQJtGTLN6oA89YFP8AoqrpLy9TDUOAeF5UXoLDpHtR8e061uk8X1teFnjQKmSq/u/WZR1n+Ppu
MihZe6NyV1jhEcmIucuAiu9A5ZW7ZTvCd4qny0YtH1x8kefWgH5esVpadbbWWfulQbNsXV4uC+Fa
YGVOl6wqnDP+tl/2jFr4q/Pq6DjSz19Dbo19NlCY03JRXINCK67LK0ahry1g6t339iEItb1rANwv
h/5vW9imf9u2ePeu8DjosB12w/OysDD65DrKTd8ROd4lbYf2e3n53aYZgTv+3WbZbasWZi09wTIx
NMPwWcH8/VgUrUp9en6pKzC+llfLogl5dkFPilbf23rdHcX5ez21p3Sb5PiYLQcjccSp6V/noVwJ
SNM0Nt2VC0b2X+dg4OSsi3FQ4ddUaLWw6+u9+IqRQXEN1ai4imx00IgHxsYb9fy/d+zbHgO/762V
YTgbkFZjsxy4LLBWLq7Nvp5bLhsaCT/MZsixQ6eRkzRzm4Abz4QhiNWyipSp3DUGTkvLqm4iGVXQ
ap6W1diONzwg9efK0/VrmpvPy2YZ493ammTIJWMx3hoNqJcphHNY9iqWeiFJc3ogKNt8aorp69Re
ZnZHmXQVfkocBOIx+vgKMR+dP5aW4SZYWopxL8lVuukByST/99Oa86dlGBZtQZKG2/enXU6Z8mnz
BoNmgUp/tzih5zwutm0ZwouezdK/3NFnP/XvVdFEKNE8KDTL3mXHNGT07Mt6phY/My0r9svamIsj
XSUSn0zzvYSxLrLAOL7i7TZsGurZ/tA4I1SmKF8HGBXclwyFiE4KLOCHGvuspfXXgY4RwZ0W7pzr
EV8tpYmv8M1CphbyISX/4oSB/LFTBvem6rz96A2ojjzvKvr0pZk3Fx46mzoFTm+71L0NrZGsKcTH
p2VvaydkYozpa6jBnm5NInYGqbi3GtHYtqiTYbscpeuScmSXJPeeknmvU3Ja3tJVevWE0ysI4PxW
QZIA5NaFsltWx3T8OZE7i4dVUz03YeAvb+m1YGPaRPJ112f6q4lqLI3dc5sZIB6qiriYIKszSdnO
WQoL7CXR7ABeqPk0jpmJ3dA/uwcFDsP3IdM0jXSiWOxbPFoNC9VJ1D+FUdc/EbRE6TCDHBqErGJ5
Q4CMHN++W2hd8CITIzsv7Uk9aXZGj9ByWa3nE84o7nyu5RhZ59YaTxFv5xnWru3G+jIU6O0ZAEC1
rxXuVhWTzM6ww4/ooYv68oMMpxyeYDhnDZiobafWRegvkxfLbt49Qyk+0kCH/mKLH4ZuCb/FmfBE
NdI+V5MmyEDynF+JIjZLU+GC8+lSdR+njGy4UY15kli1fJwqr18t72cjUsx6W7wFFVRFRQwMxpTU
OjaIKv0ytt0bxIHz0rRN9J+9q6JB1G2ND0VFZ/kOZSDF2mEe9Z/vkDKH+voOZc6YavkONaqhl7gQ
79B3+20gUnObqem0hxyQb3SMPV6W1b5Oi40eqfqL2TZ/905eaPzXqprqYg9olG9RO4OTGEryqpKT
vlFHtb6HDC8PQkubPbbJ+IgqcbZx8M37MY79DQq0+cdtjk2mTJ+toJvAhDxBUM7RkxfU9w31zLLD
cEEaxZvMRbTDLyvH/i6T1YnKHJFR86t/rXaYPBMzbLZr5gG0FkKOqCOIgQ7a3L7PNMMPBiU+ARu5
64y6q79sF64OFwihc3EyrNIvW0lkRNhxhOHFBL94g/t1AnkwHJNULW2O13Mc9WSacEHnNZGEsHjK
evza2deR5td1jyPBvGNpsuz1er08AiDgop8AUOEEts3q0Dqb1DfP9rxYVqNM2seJcMllbdm+tNBy
8CNAHwdn6iJB+j4fK0syjiIr30ak3qwXA3aUri8VRv9PcQhhstHgWSxG6M7UvNiemz4Bp0df26vM
WXea3vzCbQO1ef+B2zjPMOgvD2FlBvsQ66CdG2XFUyoBOVpF7T8Mqa4xgO7eVFybNtg4avdYp5KA
1mXxdhBK81qr2ktYpxJLHYKyxsK7WQkZKonmpKeuEpIMEGPEtX8Mr8wxEGMX4QOycnky9NZ+sOaF
qcNbtMqHMYnt2VGsO0PBPKL/g2tZm2l90CeGFd/tu6aJt2rLlG3ZthzWR7Dwx7jLd8vqskON609s
662772YOTCqnKfML4k37IRNBc3F7Zf3dAGcZhmbJ+Pv7NI3hiF07IepbDlp2dF08bNIsCpBccKJl
m9YWA2HXcX5YVvsysLdFXMGGUMnG8ULr5jKlO0oPEsCy2oxj5ONUo+6XVSctX1rgritiquAJhfq2
aTvrVo0hAjbvURsS8wx0gQV/qP6BhqXukrpiSrNsWxZxXDT/j70z220c29L0qxzkdTOL81Coc4AW
SU2WZMtWOGTfEJbD5jzPfPr+qMjMiHBmZ9SpuwY6kQhYIweRe6+91vq/f4fmCtky7xWnXFl6U1Vs
mi57ohcY6bnlyY4kmtF9P2banSpfWnILCGewq9iAMUPyOr+YV3l8L6qh6IhUh9zrc19f8IonZZSl
m+sjUIranZVdrm+/PhNqkrghaP3+e6IkF+mKaAS3MroOIWlTP/loqL5+B4sL2rXL6Qnxi2lXFpXp
iNK/NA9AIbzXh2+PPO/ro+tYNUC5+PZa98OjPz53HeT+eOf1c9Sc+ge5p1Y9D4B/vPPr9ubXZuDO
X3zOGny6H/1+4/djvEfZGO+12Ltv07Fbg2OJ99+ev/719blyoGDW09nA2789nVWM9Ivr43rqXhOf
xnz8GfZequX761/Xf+pyhKkiJy0GYr+/4EliOHz3WDXCdS766Tbq8aH8+jXfvqGrhdGVopndN3//
9Z/rdxEUdItf/vEf//qv1+E//bf8Lk9GP8/+gVrxLoenVf/zF1365R/F16c3X/75i0F3o6Vbqikr
ooiIVJN0Xn99uQ8zn3dL/ysTm8CLhsJ6FSNZ058Hb0CvMC+9OqcqG/GTRl/3pxEBGn9fF2vkxazh
VtZjlOK0Xjx5c8gczGF0OgfUyMxOFqm/bXyNtTO565hgaK+9vuX6j5mWpp1V9PuWCyHsLQIVTAKS
pR/F6qGaNOXrP+kkHVSG1i21Yc41tCT1QFd+sRIkv118e9/1BWpuGGjmIcjkIiQpqmXrMjP7vZal
w/76l/LHX/M7IKdkhHH0nQYsTfaeLG2asM2PRUgrraeO3z2yMnGjBda4/Pszr1kfz7yhKrqumpam
mIasmOaPZz7URvr4/ND4UmHjutflND/0rZgccLeY/0a9XVPfmJ8pXW3EmYy2jQF0yPzPb09HlQU2
sKy9vUBx00lVUQN4M9RHKzQqEAo8N3i6Rjup2AWo+n5/XLTVa5lULe4zwWNJu/5tSDX8UZQfk7hp
PymIpu5jermvz5ptE+0lD4nh9WEiUVQZFAF4/vwZDe2B6yd1hXi/1R7ptUjsyciSm+urWR5/9/1D
8d33C4q46dsKoaUn4XrqeQ2wjrrbk33++xNtKX860bokcp0bqikh+VLVH090a2YmAaufvZER6eHF
cP6uZ9hPLU6qBsoCYR+0vOs5/vZyn4NFrbNs+/V9Qd2iFIYjug3UqdqR1kEPG3PBpfrYYpo5P9mZ
c//w9U/PU+c/Dfm3dxWa/taVxF2lX1gbmFWK25nN9NI0i7EmHz5hELMUU7ndtKlqnjRPuru+nrLK
IWMuFyg5Pf1QgTe2686cXrw6Pg3kmE+MAR++MKH94F60FBoN7SGBWzppw11nGMGu7Yv99RGQwPHu
t+e7O3yeIfB1ReYtOgXyI20uiuOp397CRxs1+/pRWVArZyI+WecRXR4B6BAQ9uFwL3rlaRwkCYO3
jlyS2czH4gtnw3DHVhOfROj/a5qF9K8P9TE8ZGhYHxQTk6Aw11IMU/n0X33r/PFKgYVwvTT+44fh
r74Oh695MVahHzQfHv7rlKf8/1/zZ/54z4+f+Nc+fK3ymiaBv33X6i0/vKRv9cc3/fDNbP23vXNe
mpcfHrhZEzbjsX2rxvu3uk2a34fx+Z3/3Rf/8Xb9ltNYvP3zl9e8pSzKt8FpyX757aV52JdF+bt7
aP7+316cD+Cfv9yxD03+j/vwNf/Tp95e6uafvwi69qssSwrzhTznoiWNeaN/+/qS8Sv0cF3TFUMW
DVGR2FYGAC1gPjF/5a2aahoiaSBVn8e8Gq3O/JLxq2mqmmRpxOXAGXTjl9+P/7dp7OsP99fTmiTN
N/W3eU3TdAm5H6lnhVseFIw6z3vfz2th59MYXKeuyTwajcMiNXQHK7htZurLqiw3UmxuaC19iNvc
NejSroPxlsNcAGtya7COmVxuFMoCJI83JOzArqnRm956u7K9TykFyh6sDnruJ/g6clFvPAzmuq7d
jrlOrEafVUoWGpMLX20dqSxWagV2rV+2dbELRNKHfkAvuzvG+Z2qGEugMStw3MB8RnRSpCiZngpE
F5SAt9aUrX2zXgI92cpa6hh6fofp407vAUuCL/AQZ05UHnqNtF3TOk1gHowWQ4Esv4OXeqf23l0c
9rSl7vXG3A1tuuuD6EQIyxAz0xfB0NQeCqp6KfVuqmpOaUYHOUl2kCdvPFNdte2wso56q2E0O9zI
EWF8jOmOThfvXZV0mKV1qzx5t6Zi3Xf5wzDiLSAbCGRxPzRIaw2xE8vNlh9/l6UtDKh+aQk0eN33
wUDVLXWhFqxBNe1hE5EzLVbfXb1/EeQo4oeLgeKOKUu6aKG2USVF/TDV9oUqhR6+2+4YbuAf0boL
oVcL7LhVloOio1OAnSuyeuUtlm+ChYMnUdzLFEs69j1R4qWIzhRM1jKxsrUZFGuh/CKbRw8e4zDS
HVzxAXNaQOWjzRQT7RIAAyDrvz+OeTe/v6ah+yrsvy7JGoVN/WOsNmEr0qRj5rtdqZFKMTWM9ogX
jOwZacSup344xWhX/36jcwD4dxs1fryRCPamuS/cd8umuG/V82BMlCbKcWGm1unvNyX9+XcyFY5Q
NLR5LKAJ5cdtNa0SZkET+m4mUh7I/dTx+o0lx04L8anUQD5Sb3wvi7MuC5e/37b8Y5SgaZxcDW6P
ZYoMP7qhfThOPSjEnEYmKHeeAPF9FyTids7yicEynNBzJ8kNLWt2QWulh0429pStVlo2YJpPVQ3o
z0Iw46NiE8pTKl/yEnhreAR2t0vN4e7v91XS/vybICm0VN0w8SQ3xPk8fje4oVJFFBNB5LPifDcX
G1RLW0WwFifNPAUDuaykemBQIhlp3hi1heGe+Vo2N01lncQh/smp++vdMZkFLFoZUC59OHV0Jilg
3zzPKQGfYagIuKsML8GQ2flYnekWwSehXXqJcUu60EmS9L0uaBHz053WRu/k1B5+cn5E48fg+vpr
WixnTIkJgODPnF//7gzRPCCoVBtCzFv47crHAot5LErrBXDBzw1JMz16T/P2hMRjUvWYeAajj1jX
jn4Alyo0ChYcXGe5guxG/TwVwCziR1WJ3pUw2RUyJVo/RcUgTui/TPUYpKKLaI8eb8o3vZq8kftE
RKluGynBlUo7Sb5xNGf4SIGaWGF1l+5wZz9akrW0/IuJNrqiGaQTHsVaPShZYTfddByctGMXx4Tk
V1BecGZ0BkXayyRGtSA7tLq+q4zkkgnBexoVG1oEn3A5hvUlWcOiqASK0Q+SLH3R5tlBFgDl1dVZ
m/Ld6CnHSYkVerPDB4tjjUP9QM/Z9VjySju2Of0sba8eVcP/1OrHYUiwnO2iRT0CzWhrFKAaZsj6
IRdhKrUJwNb4fd71vkHZPB9ZLYHooLXUYvgHJ6O3+obo9gu1EacYpKM26hspY54L+Hny8jINAyY0
OGfV2gph9QXSNPy8krSflnhP/STvBauW7bBGtwpNatOwb2aJGEWCWpSOuWx3prExq/IzPc72KLbU
y5PMnmLtpEcWrJ3gIozN2QsMWtuEHslPa9lqlZtOSHPyoujS3VgBPQV7hKIduFEPOVEmHSPF/pdc
YsaU4vcQ+hsttCt0EeaiRxzf0zqODu/YptoNFuO38RhaC/gUgGv60JEnykfNM7zqB2/yd0ZT2KLg
22aLh0g54W4p9ji80wT1LBblZIeqn+CAjpx0TrdM1DIm5A4oMZBMya6l6YdSIUKYNP2JBhx0m7G4
wWzN/LqvkHvQw5PxavLaHpuaBlZR3OFr6avaVkjRaWpxp0BAk/l9+hKUhaMG/icZV2qE8OlFT4zD
0JmHfEx3Smnc1sl7WnAZjXJFnkOSHDijR8EINmNp3aYRr1CFUBZh1dhCTicAV7DMrREr8LqLwcKg
JEgVsIIzFxLQS4DuVNN11FeCjrgZTlGIUxLx40HS+JF7dAuW0W8GAerqZCjHIk6vd0Xfvw5V9YVv
XOQ594tRn8m6QdxQrFPXt0Qn4z2G2PyCOb5zaI2fe9BLgQH5gj3yjGwXNQaiN/B6tijz5eS531vL
mw3sJPyAgA52HIugBJd2uLe8+twVCDRUGuAWaj3xlfOFCEnWLgSq9QMYYlSQee8oFrKw+KVRyqc8
9JNZVPw2DQ8+qB0XplW9mMdayuab3k8uI+1QqaXVi9Zs7yVDuJvvsTJL3s2QrglV3yR9euk1lcNQ
AlqtVS4C44uXc8OVo25yeSYb8rpL8C+7eR/HjLtMoc0LQ7Bnmg6WlTS+aZFyZLo4dYFFD+vIWEMs
x9AhlnyvwJkoI3iYgrchYFMqqppBcybu40qmT7O3hqfcrGrn+m4SKZ9UCkx+HrFbDHGYIcqKvkcy
eK9l8Lswd0J4NO9a5SUXpVNuJ6m58XyPZNZIsscEUDolUMwYU7yUZ0coQ0aDTqRODhByjmWZvItV
AqofOXGAt+N8wruEfmGBLgxQJ1uR0UHwKztrQWwL/RGc8ouSYhPlZ3R9FkvdE05096C3MzaibhxM
IbsIAPrGcvwkTnzbHFJ7hb4ZPH4zJTXuSn0Zg9qPfZhA81AvRvG7pQ/7ttIhPnZS4zZmDrc0uveN
FJomZ8MERbI2uMmlErvQ/hWiHa3+cAy4bcXO7gmlCx9S9yibp/mHyRXArNEhnmeaQra4Y2GYWkZ4
LOghGKaUOLha0trKPcIFDF0qojzBZIKhSzyC3McAiXuUklWIdXIRAFwTtPAdLfYD+tJ9Do81EKfH
eVZVmG1gBx5KQT3SZ+0OJk4VvUAHj5EyB4WWvI1I1Jihf1tjXWFjWX8sQ5gSkXTbeeoh7DgLaB4x
jirSXdakl1D1TpPhv0/MaQX9ycbs+1CevYL3zKcrEhNXIVWTaxHiKpJ2lJeQLJ8sOTllanVOIg7a
r2qXMZY+7zR+1zrug2Tiqyv9EPS0+7zMf5WidSra7rXI9pF0sHC0JBhnbOqC9LUsD22jHudzh0ck
c191JtN/QiJ4nH/o0JO5GBDSRO2NGZwLUjKNJt5IUbOUuvmszsOGSV1Ibs6+x42txGjDmmz2WlSO
1z2Udf9i+Zyi0eADYphePLp1E4+ZEdNtVSjOgtDLrtxxN8k7M0C4H826ir4EXtEoX8p03Hq6D18n
YxYYMa2FHfWAMu8RI9CGZR+35ji1TqtbtxW97NSxF4EQLqkAZosmwpvEDy6ZIh19mkc7RdLt+UCr
sLzDPiohSSycWtoGpoGVBS8ofv6OvP9Z/BTBq6pN6cFQjVPa5+epfTGwVZqn7jnc8ns6Bmd6KrrQ
zTzRR6l85Iqhccs4lY120LDCKWCz0LZ+P+gIFI05rtAfmNLfpMpzo6ymv1Q9xseSwtBi/niZs88l
3X2LxBruyuiQhtD6Zm+IQqSyNtWHea06zpceanRGebolif2ke59IONVhO/bwGenwsPOJHVEU0a6X
olA2LpbZLQSfuHL1XkWN3vgroxgaF9QBixy0dfKz6vP7sMR31F540GpWAdBqV1ghbms1uGiC5co9
U4cQ6K4mS+d+xgV3BWAvovMoEt7iybjBLcTG+uJyHfotSNQpXSuT/oROEWorYX3acUFpIlZ9KR3t
Ra3GrtAD+qssHPACbDzk4xCoUCuYJhHnqwgw54RAZQSXTmnPtNweIx9NMr07MUjOGbcVMf0wM5oB
O6ek6gFvLAfYlkEeQiLqvM5HQsE4jcQFw4JTKIrvltmj0s52Y8hsM7f+CoN89MCSw9shTI3gn3DR
zLNuUPCzCPwiXqpv+sh/LldCPeAtIZxgWyBbV0A8IuOtelDWFfAdDYAJqJP5MKv4dcqgW9c9Sto5
zoXupiwAWqwBuUG2llILCqCJGhEKjBcx6ZGXP3Zy9S72+EDJqrYpCnVjIAgs29EWY/DyaRi+J5b3
NgzIJ3rzEUH0ptCUlZlE70VFMIBRSAHEEeQDFh/0fAx3tTmsPVE+JjERQiXqiSuTtSh7SsgKwqDW
vyR9eIHcvxoGa8U99+LRfg/Uj1vZ0zAtqovj5Af5KktRfya1ZbjYqdOfkMiLTtVupVC6Cw0mNkyJ
fPqqEpCMXLIS7n80aKkgX5De6QEMaC06gjBLx2igbNDXTgBbvu7U0FZK3qsG2r1vmntUgzFs8PaL
UamCY9DLZGtYH63CMHrXiqZ2qrGviA/8Ff6hL2ntcY2DV45ZUSjgyewm086y1K58gwg28QSwAiEn
IlhXaXUOwuhCaUWvq4NMVt31UH3HSY4dGBgqB4KF62OvTKK+hg3oaUetShhkcoKcsLRcKUcREahz
gGNVS9rK8LcekWsUfsOptfxVpSNfh1AN7p3Wq0FWkJwVoiNwx+LKoN3oAugSeC2rqcDdXiI90jCq
ZR3nK5RIG0XVVsKNEsQulxweqsNCrNEH5OpW0aDHQ5zEMBRqq5rS9DnSVl3O06EHMHNsdUKuwctt
zI5dtL5cK/IEZl7GdIeChOJWZX0ApC86ZpfdC3nCjT3jGFVNf6A94MWypNhRpbTGKC85db5BfqYr
rCUtqdtEBzVril3t5nPGvR7Kgro2yla5QWVRlUGwkgRc16WKmjk89ki3LEdttSdxkGjlhoC0yFTW
NCS29klvXcbaaiAjey8WbgQoDFp55nDcdZW+NloiW5T511cmQgYpRzKWx6qbUAb8+jT50MCWq9Uo
T25WNreRxH2V1NxzYZd8ItI8URY7KiUXcJIhambQDwF2Vp161D0LjRT594U5xFsjx0e5RfrqFJ36
MmgaIbROJq+h8zo0R5i78xzbeccR6kvms2CQPU7QzpPQSvlSc5Z1803L/dZOUd56mLQuoEZc5uVb
SfC40Atm5BIvEqcziQoVFrRNhVu5ARyiq87X1Rs5qCMX8oEnnH5gBPEG74kFyr4WGZyStHvvcSSb
h7JxgtPUWuc4zvCcY6FnagerwY420jZxRSTS+Dt1as41cX/XmVtPqs+1xm7Ms8F8xeD88LkR14YW
XebQFs7jKkmwQJwXmjUFWBYXc7piTP01pLobeeLanOZhAKT8+1DH753AUcwzYO8LUGaQ8y16H/Fi
oxNIZtHFGOJHRS3dZOio9K2R3+WBU5flFz0wV0pwDPP0NZzdUyIRvAyewpQXGzK0XTGROBbcAEw7
FFQqzt6r2JinTPbtfqAkRMV7UZOEozZYFD1ES/lO0gM3qjlqL1rnTbkWQ8OpKqBTkP3jEQT9NDHp
1EPAUqaGHIDCQMPfxo46kYE2ZKalI8a3LKLrmHPUhixz6jm6wxO9rJHwCyr6wH62YcdsRCzvu7Z3
KA9+IifM4DjiFZA6pdgCyhkMZhB+aS99SDN/B5vypZX0tUZvgo/fmV9v5Lh76FTpM3mF0xB4W0XZ
9Qy/NADW7GIkgN8TvwQdGbeq1Gy5J1BVR+bnHDV+UbxmBZc+RP6zHwsns2MqkUmWQoT0tm0PTtIL
LmCAiRv99M6oQOfQqSf1LL9aJryxCC6hPzMgqvA90sN0kUDQMcr2AR+P9fUaFD22lUnVGb7xxR89
6BswupOaGEMuvKPXSZvKegtH//EnmaOPZQNygLJOIKKLVMVVw5izhN/njVIqExkUeLfoI1dsxd7R
DeE0JwDKoNtg9EFArgIoto2wWiOFlu0Jja0dUTdHE5/+JPf6p4SvLsqSLMtzAUPTDUP+cW/yAmFj
HZqCo8usmrsErygqMhsjePK16HNUMCvOd8FPzoH2p/QimzUYutm0xFlQPuTz5FbJEKKiOs3mET33
AAhRSAkPckAgfM3vJSPTK7wBkwWLjQUr+tqKBcE7nSxnNGGbORUExDFfYD6/6jwTDrO1Hj3Zvt7C
Wt+c5/VPG3WfaUnEQGN22Z1XhD3rtnl5mMrdXtIvoxJfYgQuc0KpGqxTalTnLjM3Y9g5cQBIjqEq
7pjqwN3tSFdsyoKVkYWnWgDKHqT0uZ3U47wwBtzJqMG63y8I3efVsDIHj3PI385jSI6wtGPhoVcs
yLXajSfrds4gCJN+mAPq+RgFih4TMcycF2ut8qxmX2qSESxpuVNTypc1qPuMeAggFOMYsqyhPI+l
sTFwmM9875Rn+Zls5xlR1ClVzCPmeGUcXpBMnmnbOnZ8Z5KrK5yRTj21EHXa6nJxrkm1yT27Py/M
5o+DMiT9WJUrLyRUNua6xSDDhy389+sKh0FvMRhiZMfzNIRQY1zB94+cBlUC87rvEYaI0Exqom4b
/uBx9BlIBPHESEPBI7FuLUlOVwUFel9kphQaIgbEc5Yd0h6MGwlx+agLnwW92WHzcPSyfCs3/IRh
VIFjYknSJbVDfvFSUTgZO2ZKJDLzAlThSOdMkZ8XZ6NjaaGTH8lJYWUJIjU1HMlucaCW2YEcuERW
/Tlg/P/JTSVdywg/lDR0kdqgqImiSRVc+pgcHsasbslPEssZ3W2USw64a9A+YVctBYTF68gXb4VJ
uLXMchtjG5XTN9GSzUuZxySSd9PW1C8VpL5e953Z8C0zCRrwh9ELtIxkOlTWzxGOe4gR7uG5ra6/
WFobn+M+vp+vb7n1d6YW3TapT58ZhW8ajiAzitVKj24lvV9oselMtb+aqXyEb06GJa4QMoc9m9yX
BHwSYca81OwjqKoejjSN+CqENDqO1YNoRZvW15wGSbGBJpeJo7foGK4IGWC+5uJNO/pOq3F/loO2
Rbb7SS5SUpuw761pGckJUU9OhkXfiTHsdBkrshiLDqEHR8P+jKWrJOEFuw9iFZA5ve5oOotvLdjG
LTjXmiXKnI7LTTKtvWrcROk5VrkWiU+vJkx4iNRbYzDv5jshljTaNnXgPSRUKdBJ8YQPDflnBTpg
QTpSi9RDQohRBuGlk7QH2vWXIRLEhRC1DBdev6SlYl838W3FvCemKBNoVsCIKyeq4oC2vqI9+Noq
HXXR1mbfiRKzHmtUwbUW61ItNkU17jtsm7CUUobEluRpQWIIq3Yw9/qg7pBh7GIsuDAi27eCvL0O
uP+/C+EnXQiSqEuSYTGp/dGx9qdWhP99af+BQPLl+z6Eb5/72oygab+KFHhFU50nLUQDTKNfexHm
V+g00C2aAOh2oQD8RyuCrP1qWpgf0AWjg14zZT70WyvC/JKmqZIlISxV+Ovfa0X4MaQw6DeSGWQ0
hhxTR9StfZjEh8gw8a9EwTtu0wPGDUtyi0t52S8VWwY4hSug+90Z+oty94d63O9bNFU6H6AFUfn+
MWzoZDVtzNZXnNqFkLnU7cnJlunKeq531WLepnHn2T/Z5o/l0z9v88NRAsKNQTOyTW0hb4GFr/0t
UeqieiGEX+Dl8ZPtGdLPNji//l2kZqSiPEgiG+ztYgMYad/baGy23MbyaqBn33KTO+i393G8RvaN
VtOOTjBkAa453kqHKGY3D/nBWhJNUm2DvGYj33lh4WqurGV1CqVVEO6sfhW+ABfDygp+Hfpp0N3Q
jmtX8hRC3k2CvZWhOOp+tE1pBeZPU1E90dTey7dCjYcpTQ+1C+BiSpdafxdkR3oJFoH5nITwwLs7
QWGUPCZPmeMPCybfzNyC31dNZyxuBgee+RLrGf++vv6KRbGOKZ86GjbZBa3rtJe7LDc2IbV49lla
Shuf1Fm/CGi7+EQK0jiqS+psxaq9wDTD0aLZjJvhJXdY6lefjLtgR5CzbY8kekRlW4ROxDQm7nqf
jjEaB2mXWUqWQ+kIBQys9I0ku576oPdrsUc5vRD30k7dTk5OoTLZVBtSwuXKdBKwYAcTU5obeRuu
58F4E1qugv+08DgOJ0Q5iOMfgAaObxnJoMeJ1gtHf/RvxEdMhCKQbq5ui9vBwWorw6Pk1N3669r2
NiGxx4zVdo2LjJ/cAtSYna+KdbonNQD91kaVrdss9H3WWZI02b1+h+Oooq/ae+ia4h5VL2P/Ktwb
n+t+Ha5pYXawxKYQhI4XY/KD+IjIQ3uNPuVu746Puej2AEWd2O7w+F5IDqzKdX6OP2W3Pfs4H2zl
hm7gzFc60OAsX8dHGeC93d2Wq+oC3BC3KHtYJzfdTb3y3dzf4jjlRM6cII9WsB9jaCw0Oqzlfjts
1QWLYGRZni1I98Rra8KI2ofn6E5r3Yke+D3a18nGTXLZHKo9j9YaqEKZosJeOdT78NN0j3+PsZrc
Yit/xmljYxxpZtiOrKfRyK8ABYULBfCwrby0OxouD+icloG/p84FKQvgtV28KNMmIGXNSueZisoj
wFoUqPU5y9yqvvRO/EWAS7j3d4M9uYkL9/iAdSPGT668pHg1xRvrmJiO94oPMIhZvk0ZIWDASXBy
bz2tQfTgGnATvMiBGxw0l4yqjv/sfam6cM+BR5+td5yFhJwFM6uv6hg+6a+mtdLD+9FfabCY9+qd
uujc/g6LHkezC9t3wK+Utj9YjhB/bmUCuo5+43WgYZMrkT5yZQmDPfhunzResKNltY7dbh09Fgdh
P+6ihHsPKxeX+gxwkAuM3YncFaRcyMGtW11afg3Bno4t9rx2cNO2NhwXYjHq7c/1JrvROakyRrzF
YviUcV/q635pLoYDPDInO+RLatYOxUO7cwlzVuoydabHzgYSzD0ZcBAYXrig0Fx5AXW+Xwtr4W7Y
5zQvnCUXi7EF3Vn6mgYqxdZvpJfOODfvhtu4k1tty42BP4CjrEpvkbihI1XPFWYkIO8w9AoW/a3J
ZRveR4PTsEwNqTqean1VYeJB3IvgD4iaLb1ipvAi7iOOHqpiipCdi52G7P6JyHiRvJT49grQF/Bo
XRjm1jwUTs/wGtihWzSLNtn0e9xQGxlfOXUB6qR1gnvQkm62quJFcYjcOXTiqp3Pja/cts0IzAVO
zYqJIbtXdKDTqY2s1RgYlxcRpjUv+YlkfwSUHiO/3fDO+i9hAQOK6zzCinkO7mWFzmfbQC5D5t1O
1oDynv3b3FW38h4yLsBjp9tza4BEXVBvzrVboVuL6/EBFWbglp+nW3W0KUCitgaUuKmPqXRW3WoT
iHcgWRUbm7ThlnG/eaq4MplEW93u980JLyfRc0uMbAlRK4N1JKX1xlxQRVoYxOSgKbF3IafB3ew5
AjMfJNYbHVNTm9IesqZ0qX9Ks42OqHYuNfvZWRXvwaWiZDLetBaPinX4oOFrgnWvA0Gr/8nUeV2+
f1v+fJ2qdUmxDIOGJ6rLH5b3GO1QIuwg7DfnbmedqjNL3PNw9h+FW9ntdvXiFlHDCUe5XXWjPVtH
dsleII6+zbTFZCt2ZdPbwOhB7LKS9/+DOALeH116JDxk82PuYZTUVAvGACLnMj5AfVrTtbQA9HUv
L+Y44n8Ut3y/vTkF810YAWLWCDuLk0GH8y6wlfWwng7aSl4mLpeOIyx/cnw/ttP9fvK/Hd+HxiQj
AxvQC2yvcvRt/qgslbXghltkNq6xsrbdobIRwf6kYezDivdPW1U/NIwleH0a5bzV8r3aGedxG3QL
nEvDQ4An0oLbZznvAB2pq3SFVcM6Zj5od5gSuNaq3aQnIAs2CR+7XxrbYSXeFC++nWzjO9kJHZrP
V/X6J6fpr4JmnU4yWcJkwrCUD6dJrCvQt02ocJp6t/kCLfkmtamzEzgn62jbr5XN32/xr0/Rty1+
PEXy1JdlqHPhaQ/mClnsTeZkt/lbvNcdf0vRy8ZUwQYWuW5uzSd6h663gkpV8GQwrtM+6wCbXEh7
jJjtmPs+2KafSdaH2FRntnxP+9bpusf/1rLxv9eZflu8ZQ9N9fbW7F+K/wfa0+dm7f/7ktAOXr58
vxyc3/11ISgrv1r8B8tF0yyRVRVrgq8LQUn5lbIsOWhJES0ZEd63dSCvaPNFpqKCMlCHMBr+tg40
flVV1posG2VL1xWsSP6tlvRrtva7cRfS0byWJKHKypIVqfThJswnvVXpV9vSSTUOlmtG3YhRht5a
qreHltBih5WPYf/YmJKguEqoF2mGJRa2zzeRror1UtVHGiYCX+NiXWSB7of4lJQ9KwpkKYbFCk/1
RKGzRZ3inLKOpFbqH5WsLGB5mEIjyNZioAtBJMNpAJRe1GZo4buEHBjupTAlyM9vC497AJJ5LMz0
GWHSJOFzpLSS+imdxEKHzCLjzleBetIJJEejGZ/ospKNW0HB/1FYhImGAlcEL0N/Ncwv0MupbHXT
ezp5WfeWkfiHFJVmsTo4gU6j/CnpehRLOC/KqHEUNFFkHof+C8pESZmcKsu7mdOqBOT+M3x/iOS0
KJRPYDDH6dBnYaxFDk4CYvdMd6AFvTFQh2xYUgaVsgchNtXmhAlt2XBziuGkLCvofdWT5hlmqtpx
DhLnPoz6uHgSyrElYTV0Rsrc3KrqoMb4wgtZ/xmDHsrPODvmVl0vRJg+ZPu0ToXl5FgtXoUMB8j+
MYY1dK9fqRm9kc9+IhX9OcK0x1+ZplhooCg1Ayi1JYhitS57ue+XNOj3GW2cOQZRhqkGmB0lw1gk
z+hQE+EBawia8ZR+TAkp6Gz3DSJtRTRiTIBgWwMi6sCX1s2mKtMwY0inyU+1ultp7KYJl3BfyKh9
PePp0WbxpQyBysyCUsi4afAwTopKE2gKNbHALVcJcWzLSSmKMaX0lWyonjKsRmmUIiphUu9Pz1Qr
6l6+0WYC3msQInBTqDULEXVPXEanPN3QwmWZwzulfTUZMxpMq0L2V+3EbRu8F+kwVJA94GSncMCU
IOlY4UxxCXbd1MshxctJGhp1WWWVWPrUnhAS2z1u4W27iHIfDtmoS7h2oI6rtZ5Ly2MCx3I80MaK
4LmXen1Fv1IWIsnHDyAvFpms9wGmP53iGbZc8msclKm1gvvYCKRgnwlFYu7FVDPFVVeZg3f5P+yd
13LdSLZtf+X+QHbAJIDE6/aG29CJlF4QpETBe4+vPwNbHXFVrLqlOO+3o6NCra5SgUACmWutOcfM
e7hsVzuOSAu1QpLxLiKW03QuB2/KXg2yCXqmoMxoySjA8Vj51VLPeOcp18O8x5XLVKMrf/ialvn6
Wq+aNmiWoG8DixPqUJbcFDJ5LdjXVRZnYJWHTsaoTWzmjehdrHLI9lVsDaQ0RyjGCAJkNWamXKna
1M2I1HBm8c1J2aPw3pzeCLsXst/UeEKCXdWs/qbFDvr/t5pmnJ1QvDL/ttc8zuak/3PMq4+337ec
2z/1a89hQ/kPO4pDK1NTpqvmc8V/9xxD/md2OSnJnAEFusZR8L8+KFP9BxOHpOuo6a5Gf/D/bjqm
+R9D09ilHMuUdEdt93+z6Zjz8fW3PYdZPdp4rk46pmsbTDz+ery1Yt32JyH86yAZ3VhVFK1LDw30
QCzLwjfdnZ/XJyMztHXtSAKbiNzSbDCvvN/YgCkZ+4iZ+mA157gfwo2hCuTlzWXslQqRel7YSsND
1Yhg2yf8/83g/xRF054CoNFmNTykKDB3uRvGqAKLZgvlh7HwShVdfNC6qwf8Y9uQRrET7pSeAvP8
28P6p07oP/z4SjMY5DLssR1ttqL9froHCk/DuKn8q2bE2b7VqxEDgNYgR8flP55yXvm1PvH1DmL4
4zWNjhxWGXCQpvpqtupgRiBEDO3i96TAs/2lW0PQhvrDVX6qCXhIuusYPCH+y3IxPj2kBjxvI50k
uRLhTeBjapkb6QIPr/Q+OmRl+IxPjY+HP4qVR3i65qbRJu7Gn5MW8GHupzfbTasd9GNkFsA8fo0n
/uKR/N0iLv86Dna4PBaO4ercw/kXt5Pz7yVSONSlb9T5ddChtiYWaHxn6N/nNj2svpxJlvBIuq28
u5ybc7Gb7uh6ujwUUzbLoMel05b+yWJ6dgZUGW5hUHRzlM9UFP4Toj+kX9mHrHGxAUH8aScgjljS
EaOtgSMNupGKudFReGssWu/QTvheo5I64i0uHioLtFwYpnPYMixu3XKG+6r1h6U9gn8gO1AsgQSU
xL9Z1rGPfQKRJ7/Y+ab6+YeHOFckf33TDFfTlYG1EbeNnMcavy+11DPrsS2y5JpVHYFCXvDm1F2+
Mcw63nVEmRIhnjHsq5J0ZxVMA8Lcyb+4dt4Qx5yAwMLJjR2AeZMTe+c+LCGCtMZAQpB48Ico+kOB
ZcyX8/lyFfWVzREXdYH7qX1ea1VkOqRMXPPUzPe8Oate2HdsVh0k4DEktZJYUcIP1ulYm8dQzsNz
QFTeTz3R812rnvsCrtHQ4Ipy+LoAqV7bdh9uh/keA2t6kdh1/zDYmM/if71oTjZSs7GIcpjnrD6v
1N9W4hQ5bmEhTr86ZvYi0gxIRxep+9qUH5Vd+k+pEOSACXVEr6c/aK0dPTVF9URAUnbuTPerJVKi
YOd/RPFba4s59K709GLF6Yu2e1Z9CaZ0eusbsP8M4ZOiCLf9KO8IEFnpvhUc0/nZmm1GtFienyLy
ur2pdmhasuKqaaSVHXmrzARUURVR+lTPSeRtTTStPd6XTrVtB0jHdhUuIfKYezVE07KzEcH+YS3+
7eGC8bYJVtaQeynHVuxJv98nS0ScXNpGXUpMbYjXB/2MAG9duxMd7dEH6q93POKsz4kGM7qzX9gv
uTZiYim5D3+4mHkl/WWlIetFwsIIzFX4cT9vQamRinq0QLb4aNrguVMgF9W0b7Va23NOCy1EQ8V8
nWMEhaEX/pfQFlgI9K7dOML5/r+/nPmusCEa7LB/c4Y1jp62ibD6y2iAqMxdcfIE0Ys1gW98cJEg
2MWA0UhHJIG7kqBCn8clUsyVLr/aNgJt4L9fkjE/jk93iG+slMrSsUyzF/z1cXkl6hRBtvXF6MeH
otXys19OB9JCCU3eQuFl0FALsnlbBKVV59y5eVN8xY2l7iNBdkhcss9OLtIE2IRODxeqxr9Kbh0x
daukcORSNdGwaMSk7fQgtf60ff19tXFSsbEjzgcXnvW8Cf/2VqYzg5s9TLs48wdAKrRnosWe1CfQ
GL10HSUlkkdvSE4FqWQbU60NrakJyuqe/nAj/7ZTMeW1wWmwSymlG5/XvW61vsplIy+APaI7S3YD
EyFD9hxlMGWQx7ELa21aUZFMx5R8RcqtdJMXntgWNtTqVPaXuGWcE/Vnf5y6nYhIplaDivdBmq/D
IgDTPKcwCwKIjNAyd2YYyWsSmH+6pX//0LE0KZ50CCFIwPRPK6LUajfAcCAvDkS5rRu6Ca7w+AcC
Qr5fLmRsP+5245hXj6b5VIJDPPteuncsssOnMUufMzOgjgODsoAHr+8NRebcH+713w4tpjnfZtPR
5yqPM+5fnzqy7dge9VBeuIpV5fkp8kW32WFNPmdAC4lremdcn+8hA9CmCIpFmmP48MfkUhXT16qS
I67CcD3mPUrgGswq8Fx3W045/njk2kCjFSkCvGwypC6SCWwKii8I6+i0//1H+YfX7y8/Cc2h39dv
q8q0i/tAXtLUfvWDEJ969IfTgfmPd2sWIXAIZdf9vDL5mEWV8pVxodxPrnng22vZ6xzqIpmuYt2r
Np30UmAC5Xuf+a+xij5uv+sK0oFAiSUMilD6YHljiyVmbKf51Tn0UOXUfcfsNy22EZY+PzXRMbse
E5TeyvfoB9/mF3fXhdq5lFF6JAeo2nBo2g2++9qY5lWHnHVXOl7Gn0FWYirMP7yU+j/dXt5FjS2J
bVuzP30e6sic3M6OzIs0zOY50txHBPraoquwBXdTyHlWa7RNRW9uiUTp3S8859zYyC9zJDqMbohS
p7KVl39/6OY/fCuw06P21Pmvwrvw16curAbRnOrkBdrzXdkX5nOT40SywSAdC3U/FpCOzVlhFSo7
vhLihfRUc9IFtfgWl5C5KFopDn7L8Iak5dvZx4yn98Ruo6sHenlFZlG1UnqWrFVH02p+Dfpwlt7p
nkVeW0n/bT6URk5frWRlpjCq4UshP52jmXz3S6Q4nDT/LeX/n6f5ub79vNlQqzJfcXX7H84GE8by
3jJq/WIQKbYJoTRtcmJ0mlILt2ZHel6b6lu7nnqEmIHaOD7JSHKEvqnn1jkUuTs7m4xF0FvO2iSu
wPVAuGkhxGEABGuGr8ZRlxgnDSRau9ZDnGgkmFvn/TQqbTwZPQjtrPh+u2NRZRxTR2Rnu4zubUsU
GxnY6g/HIeMfHjW1L0QBxEC4Bj6zQCY16Y4X8yOnxZeoK0c0Alq7G51AnAm3omcpyNjtPLhrIh++
ha36PgmtvaOgZUIXmKcwclCJo+N08+DoJ/0z7ETyViYGotp8kOq0flHVub7WxvItpGODRFod/7Be
5+/pp0MC4iHJ+clCSKR/hj8kBZJzUerG5bZqeFpE25YiPQ5EO619f9QWt/OcXpE773lRtaev6XlD
vrcexEzyaSqS3bXK03dOiOwyq9OUhMgc5oepIyWnK5i2NfbKOIRGqkqC5PoldHzBJ8podiPu7wWk
+2iXBBHuXar6f//59L/VT4iub+0SEAIOP+anzwRwB9PAEqtfXIf01Wjqj3aCLlWkxne9U4r+oLMK
ZzngbaUSIIdpLPk2TrwzQ9fVh1nsh4r3ZWygmA6QJk8JJ617cnWtPzyKW9fg86Ngd6YeliYHt8+l
XmcXUxC5PZda9BbcbkmmUZyEszs4ObZe7KJ0oBWepO7jCOZqEWt+eE4AbTNg+tO1zLflb9eipG5R
F82S9fl1/+3w5bZ6i1kjI4/PFtiAh3Y/aBYSxtjae6l7cgbpb4L55fMlENHYqGiWhzYpA/WEa2Cq
XShoaJoG+A3bCFauk0psM9gK/nSh//TdgRFBopztSLR4n763Lv0jdDm4T337NSgAlmtGiFXBQh80
Ver+do3snzqm034OfvtSYdG/b2sMWuhv7wMCg/50yvr7d4EOm04zb+7SofabN+3f7p3TVkQUDsZ0
MUUNiR1pFiqKwt1WGnnwNLhKYkeQF0wwf9dxKCmitFQ/37oIumA6EpYTAVUTVjCjJwH9318Ipkuf
nyxXB04DmjSXiErx09X1etE4c3J7mpA5k/YluI9MK752WKFoQCfmik0VD5uLMMEr8+8N3bRl01OT
pip1DkntHclpJNKgbTASwtZdk5GwgddKuF9PdqLViRozFbmfKn4xhV58HUY662F9F+bVcNLM4VKa
eGNkZZESU/f9zrcIschHhDF5rYqvt1/5A8KnjkyOvRmV1dqPK4fD6XcQR90mIIb0SG25c1Ld3khU
SrqdITG6FXuBcRV9LlaC/6D6sgV2RVqUMib1g57UprEO4+Q9hfWT1+ooN6aW+CoqIF+34GLMpWup
9/E1DKJ7t+vJeizS4quakuCuy0wcG7257CD1rqtMm5a6jGkE+QnmYYwdwHvqxSjCae93lkDmpr/p
IW6d0jC3oybsze0Rq4CRSyQM1B+kL0YwQZa1Vfl/eMwGaKq/P2geMu+Fzjts2p/bf0nWlbHfohi8
fdmnYgiwSO+kQ/PBKr/VFnGgrVMUeyez2T+bkaG4SGkcxMUr0aNrO0qKh6GEYhT5zhmt86v02NSZ
+Mwyf7YmYqw0rF6+WpnDgHQxdcz1mBV4R3qJim3EtzQeQqkFj+CTmLIXwWUK3Q/DdMo1508Yrlnp
LGM1Dhje9XxfF+WbkE0Oyp2VYJywefbXVliXFlzzPvVSUKrG0B39Jtn5cXluoqm7F1B9nL4saMcR
7siIymdj6fStJ9J+A9uDIg2rNtnDUXuKxxJJZ0SubzkvlcSBMxyEHiloA3EcAlMqyyGO7oBBruMq
91bazO0vVPkOIz1Z9vVQrACj/CB1DWWXz4xqyhho9TGWg8gBG91U3sftZhva2H+Hg+Hz91vaJgzh
NmXuO0Et10Rg0kuMYTXE7hr2Jzml9AAqSwtPfJJ0HHZkI2E050UCpocJV8EMa7MZ0o8rUZlojG4X
n3a8YIPgnxx/Fr2YdkqG35us60+DpT6EEpvRy7LnpNEOjc2fXEdjTilKUy5Ba5/BDUSL7uDBGqIA
iVt/wpDEq2okPxoCMa+y9F8crVML03H06613YRCQu2g1t7sakrlZH2hPaXcmFnx8BVr2BejiPCZs
P5TLkTQDAd6L8Xs6Rf4eL/aP1nERHtFMhk1W5fumJMrSlh4ekpB026gW0XrSqoHAi2lfDMTKSMCH
6Uw9zjnXqpgJtV7TUGHbjJZ2OvF7g1i1HUm1LcPAKwCzrByaZ6aM1IXzp7Wb4BMr+K3+mH53cp/I
8G41yKzjidFMvL3rWhJO29oVS8Mq4m0vFcJmmweT6BQL80oXeVHzBycVaF4C/CigzmWCQpdR8JuN
wfSY4UHjGMr3sxnCrZ3goayGYdslFWPuCptLHtcEyLmGtS47oM9kUDkt6BDT99VWxnf+xGG+qO9b
uo4aaBnV6NopnY8YQ4mLr0nsbqn6UK6DSEO3irfWJMqLAPRAYxUGqXcwNLIWi4YGTqt1E82m9Etp
EVEaSC8n1qxbSxcEc5v01XqiEXV2oE1gP2gXTI3rhe6Bt6cJQCxZJLRt45Y9mGVFRhpJvVbSpbCf
9eHFvCo3DWjoQgNo4uAdZIb1MDR1sMdhm6zT2tqkrbSOVoF8l3bUsiOkYZMncTwnlNUr7pC/nt3h
DoI8vkCuRo/SsWDes48sRN1YxzDR9qxSfYmbY9oI2cZr5O8vaP+q49CQZ3VbhQVw342nBd8Nj0uJ
s7gDn+whRPVS7QEH04MJ+82kQbSdbFTG3nys9L3O21UK82QQNeO56JM7Jgr6uXMv/Ku6J9RCP4Za
xRhvpqfSdYq1u++mpF4LlzU+/1hBTexVA6pvMZQD44CzRTrLS0wDBE83vU03jPxD3OzMoAg3/mC/
OlU0LvupAARnJPCpxOl2YpT86+bQ5HHF6PqYxZoGaBtG7LzUiJoih6nWjqE3NdsIjtkqjLBtmzpe
Lz/9lrev7gAvUPnJ7lblGBr5enET7PN54VtJLIgFmJc2qvdhBTP0pyoB1Ot2eFfm0YEoTJO8T0Yc
t/NlF5Bnk6aVt60Lpsy5Z3wJ+DQp0X4JeO+F1GgJuc1+wMy2SvjuzVx9b0Mm3VabWWoYrDAgUWne
Ds6p5m8hcqUHUafnKs1OuNuf47IsTkNvl3h9HY+M55BgNfM+1sCHJoz7CyTZc1f09iqSFXdOzVBs
S9Bk9yX+h3vyp0iRZ0vuFVmSfQ1NKRoDVN1p+FEa8XSKWmhQhfY+WIR+Fnn4iOQuWWRxXD1maZAs
u96UFzNqNKLeuVICykwc9xRqUwcDrqun0+1jqtXhsmuSFM0Af5c3e4JmyK/jWdMyhjF6lEbxopmR
dR/H7o+y9+jnRfkHrfgNPcppkWWhtuyMKnyY8HndHkGi+e+pjVCgcNPi7A4e1e7ctLz1Minaq7Xy
A94A71QpDb12o+8MVtIcr/FRlFZ20nIjwVVUrDWn+u/hMAj0E6mR8TVrm02mZLq+Xa8bTLiLK8mo
INW/3JZrn9dXgicxjzUlZC4HDXft0FucDDbSEZBNZhfrISUu2OIiVCjtx9bycDmYtLipK16SQPuS
EmtynDoDhaQUzdYbDGp0Q1h7urY+ArRrDgJuGQhdP6oSXfdQJvrAszTGg+SLNKFc2UXN8D3PCXE0
o5RUZ6go9D55++cCR5YNwKVEepvbUpziNwI0qrsskMexax4cn5yISnp43ePw4Pg1CsZJMT6eRLat
iWzAbuWM6JyyajNkuJ6dWDxWbko+s6xrQhb70yRrdS/EcORYUe24RWyeAyNiq9NLmDjBi50HrJeA
W3mF33jKHOtnnVr64XZI8vrOIfs8HbYGPNzLIL5IAyjY/Gnm5c6XmVVX9w5/BJ8NB9Wrfw8Cnlik
XMqT53GmIjUCsiZomkPXjWuAWeUGJgJjbyHyXU3E2rqw4nbd1m6+mv/oKLcIQ+lFvCk6cBTNOLxk
nuk/xFW612sFXMiEOp6VD4nvm7uwZFlCvE7ZPeiKV+9eVbknmTl3M4R62VkTJ/aw3XRq3hC1Otob
P1lTaM/9wVvmYXHoqng1NJhK61ihwaQc2uUFmA19ylemRfzZ7bk4Ud7CUns03bReN/Ta2NE4I4/+
uSLbhrywaWWbwlsUZdhfsWr235vR2VamFkNo6+8R7wTwPqLxkOS8Tq2OeFlTO9kSYApmJkh7A1UY
4c/0Ca8V9KEyATPy6+NktPdZURF2luO1mCs2FA/I2Sa3Te9lGr7dtnmtLM7kqcizagjoxfPuMQK9
v73XMwLLtzVvdWvZ3149m1HZVUxnX46bDi+hnGMq3V+fITa9+X8BP1sWXqmdLCu36SHnnNQ1OKci
g4FX9cPHrdC4vXoEXbaLoC6wa9RJuEM5CLy1/2YHVDvq9hdMwgviv4MMz8IUauHu9rUMws7ZG5V2
75YUWWZpn/Ui3sdal5yUjxCsDxR4G3wcPUdu9mqkEbLU13Q3nN2kYh0TtP4jcZHai14Gc67AIWzt
kaVU8SU3oe7YbmNtOLKsuuJtFOyuKsiRAhfhs4dzX7VutrltXGUn/e2QUgoUZrxMGz9alQmnQipA
1BXgFZgY3SbPWtMQdYVNeYB1gdijj46jNLdtOE+Q5tc5iWbJBomnA9e1F91stqAHpgq5u90rXfZs
IV0BusiV5a6R6XPD4B/fr19sbX8I1nnhp0eidc1Vl2IzAusc32X0jny9H06h/9UyBVPO0e1XfJ4k
crn2K+fJ73Jgt/PmIZoXerjBU8Td4uLVwVOsatiJ6ECucZFcAbXi2ygKTCbJoUirdmfE/gcM62Jf
yzRdD5aNrt/mpSgU2qo4rdGFu+PIFLfNDrcFNQV8hRIiipd4Ohv0HLum7/Wz3xRHJrTlii7tbkyC
7qH3NZ5UjxS/zJsHV+0ab0GedPwSRnq3UmWBz11CypKSNPbOTkn49cJNhmjaR/D/XoqXScdsQkQm
336kl2UoFAUoCegtQIfY9YOD38t7zbSxStRkV2uo5X6tYvr/YlPbzmaa57OcRQxiZARV/bzTaj6g
sUBQzJsKgGMmzJ3flhKo2DBtDIzhmpndd81j2Wli1af9h8ca2gaY6HE6sLu7qfsjZ5w6A8j3cAbr
X6UbU0I7ZgKGvV9fSxQlq84yHjlRxUs3d+0dJ/N2e+vT9zrLsNYnEiTBRHUMUNZF1npbjhwEX2gp
WJe8hx3XWMPRcuNt0vT5OopoCoex1jxMDpK+SU4kXrXFDCEZgm1cQX4pTMO9RMp9vs2FdJMkXRWl
uJ/m3oM9hbCXK3nViO2ITOSA6Wh0i7ps4VlqxiOBi9/ShuQgzSLROq+B3p5uFccUPqCf7bcxKlGu
ztgS6+3vCR//EGPwAfbJ3ccDQOZUb3kCisGv8PJtJ6bVCI3614xKEYACgi7q5iZGuSKu9ODHR2KI
6TR02lc/Mh4jX76UXNG5lcOHA1crZHZ4aDjGbGoYY9JNikVkatoRONMLckZseS1DHiSZBTca7ieh
KtdCheM6aoPwHOZxg0nkg6jxdmNquOxJQPyiW6+ERUGutHei8sUyNI0H8io74HVT8SzC56DbZoqQ
RwhOoPC8LHlsGK9NrlU+3E6NNaOzRS/dO30+DszpmcvJIDzodscthnbnGHd5Webxr4qdkOir1WTy
rAFEcbvoKOhtrgsZWwvmAOOGfBa85EnwjvI62mYxip6qd5nm+jr4iwD0DvCkYJ1Ivd/f1o7jJTZJ
4a21tCpDbgIQE8zSS39bauZ3TyTdxreAn8HRuZ9AHe3DnDehyYxXzq1QwebB9qAIHCRnxU6G6WFi
1oWjguQr1kclO8yJN5WJFb+FQ98vlYjj/a354PTEyxRhzCufsxLSFDbHKAFrmYFKztw0+HnAKIoh
vmcEFSihXfmg+0jVxIbzlklBV8s1ChRODUGcrICM0+cKmnLZl9yzJiy6g5EW74ZVuZfc8n7E0qI3
OFe+fao9op+t6dlI/0xpjt1dtTQui0MzDM4myfR6l0IJ33okykKLekMuTkwRdRV4rjrjBtC4vj3A
tre+6Rxc7/2HflTeRiD43If0DM63R+jX1rIhzu3O6a5M+72VKx1ro7cxoVOgK+iINcseItHRb0NA
ds7ciCscns+UkLLd5bsGBKxsM6aBZJJewhiIoPqRRMQOGW321dJcbynHpt4ynDyVY6iftdB9Q82H
fUnPvwVWspts/42ZQ/ykevKxdAIq7LChFtAWGjfwLBr7V7URQAiKYJetgmrUH6NqQK6QuIcmqw0a
JfqXXNbvpNb59watDIRj3rkDV7GWVs+3KKlpeMR6SCatd6hTA0NW3BX3tR8jMNLs95682oUPnMDy
mu6ZljzPq+unezXgIW20auVaQXgqIZvuyySh+e3Prq0sffSNBk5D7zWPbsq0ZAOF3LuUiQN1oQOJ
NdU/QrUG1mX/sJzkzWa/kDJOvmka6I1uW+Qm4eyT/VaBJbvPAbMoxwP3EwH5S3mp1lMRdDS+klda
n4R6oY7ji5K8oriMd3zr203bschCY5PLIWbd4AhrIghoqUjNdazLZEN4fX80R/nrdaprgsCG2j9a
KEkJkQqnFVoiQJbZjBIa7gvExT9yfQB56W1qPYj3DWKTC/HqTNG13txrVklVQ33zhCj5xxRZu4kv
4l2DYyBLuaMyaB0QFFjtJhVWdDqaj5HY1bXyRrBIXvNWzu2oRtWEDXXlnRcihyphUq2jwHUOMTki
fTfA9TTMn944FLsEtPNCJW6yChL/4vQReL22Te6c0IUkOOKKqdtx+KEVOHgJaFsYXeXu+t7Yehzk
E9QOTHRSg1Xyc0qK6xhZz8Q1rWSQxWRRN95yQqJV4noQsIPWJShwbgy7BC2NRZFxWh7fHchyglOC
8PPdaCpzbYfeQXheR92cRSs6xIu6lw8N+oZLE7Ub8HevbZ6YW4bFPSLK5iuB2dnCw2V+Ynualsa4
mbMIF3aqV8s6bmZb9LRmE/bXrYfRW0UUz+kQnUa9epA18fJd6VL5EF9XWcaXCLIefE175aX9ZfIN
g49x+Fwa6XOVYkPs23hcmd4Vk4K1aE2qlYRmHynrnYZdAJ0FOKjKCTdmpQ7gpts1glBUEz0BBKa9
jDKmdJNZLNsgoXUYA981HfkyWkm6SvUkWFXMtS0kWEtBK3g1JtRNUmCDTTCmJ8O3euLV7hsS4Kcp
PInA/OnmzArtlTagwZeeu+k6z4Ct2RGNPE5P2eBeEaF/VHUJ9UyvoYj46Sat8C13bGArnCThokIS
vU81pv6sNLezHge6xUuwhvqSzjtr10cER7cVypV+6Az3JTHcrUoJ+kH3oAGno3Qd63KjIk2nylDY
r0ft7I6Ur6b9IfuuIzNGh4cdeAsvYaql3GFjB+xZhaGj1eFQFinYd0zTE4oudAQVhU2MXSEIXhCR
7rSKuYng0+O2oMronUChdAgAFpa7R4L6swxABhSd161EA1APq85xKuVjXPQ08YAALhOHiaQm0pOX
05FC1JfCoh32wZBefLWvggCVIhFOTVzNJBIknT5wuB5e6ECgtumplcr7p1Thdqb70Pj1q61cngeO
lAVl3r4eDAawvYnLP42OeekhQNNLTrrKe+Hx5JupG5+sMH6bHODIqcszJjDw4nOwp1rdZCydpSs8
uPnuEC81rV7ZVvxY1/Jn7FRvga8/+qRIB41drgItfI1GGgqRezX4Oxe58o11aOpPHYpWkoQza5VW
wcbtrVe7sar1qBlwhYtKEYUQwzMQIRcuuYOQcwOHLYdMVS8McfKmyz7Wkm1jCHACr5wkuk2hO8m2
Bg5ve/GjP2nhYgzG11ZyEiSAJt+aExQXA7RkcA45mK4t5fWr0JLP+aBltHlw+PRV/UG4x74ZIMVp
dfPT7rpsNzgdlHAP626UHzBuPGupPa2mlB/Kadplb6h404z6vUrji2OGxX4Y8iUBPws35jw/GIjD
lcRuHYqQNVyOa3avrSe5QJ0GMbYt+7seRN2BpfAm2/JkVYuk0KOtw6Bo2/bZ1nI7cvc62MWNsYnp
gi/8FjqkxeuObLzdLlF1E0LrDnuDAnbtG3azauy8XU62VS1d5UPK4acqinMTG3LvsTvumHgv6LFt
bKH5nIEL2iwD+B/cVV8HXi1SeuyjyGBkpV6b7SL3UQw9pU+dqGVZOSukv5wV6r0wwkunUbBzM5eN
QxRmF1gX20d7kmTj0U7b4+juJwd4X2B8dxOdwZynbcnT/e7rwUfGtMYWdOVT330qk1wtDCtxl67t
W6DUw4RMPnUY9e5rbBrxuc/hzSNy1g953jNSLnIGcK17bK38ENGhcFtYiaHdeFcjbPqrYOaS09mr
89DYNXWLb154p0jEwUwD5INVsIq5F/2mS2dCbqlDUpCmj/Mo0dm8zR/B0Hn70g04IRTRHXVWfagN
oLF9oz3lBl/PPDaM09T5B9ss1U7IEB3ZmKg7L+vfB5GnZ137Wnr290aU8akeNzqTn4Ojd8nGSwsy
Quln7RLu8hES94m45Mcp15L9CFp2W1tWsOtlhcsh7xfKZLjgQK9HOAMCPkotMBsKY1sxaDS6q694
2qZoyeuczI4JDdGxUve3vxRDDpQpkNrGdTL31+/hLPqwJ8063H6rAvu+CrtpXPlGYd3d/uJQs981
BfQtpTxn07tleUik+y2q8+COduy4LGiKrOyByR42JcDlViOo4sqQlAPg23gQI1rePn2hymAwRzJK
7+TI5OdWAdhDGtzUyUw2uvdAtt0T0zYXiJWf5OJ408fGOvmng3Af/GZ8RF25n70Ci86HDZ4xDuxF
+tMHYnfEtriv3fFqTY3xrPLhrarQpBV+wVSSgmw0+/4kjEddD7ItZokE3BVl8U1wDajM3ZmULILG
bNxOYNMAR1Ycqk2stTC2d1loFcsyRpak6uZdD0uMV3mxVVWRoeZ0hpNkN6fHrNM+hV7GxBNIdvdF
jci65bTO+7G6b6P817+BViOhCEg8lSVQHdrWtLBqlnEdj5s8IgUyV8i+YbBBBK8vBlSM1qq6Q5cC
u56ZuXOCXZv1+xQKK0fZ/Omm/So8d2cnBlPm+acYevHhKFGttQ5cXezx9Qg8BXUGpQb6MPOkgY9c
GPQojq6BR6ay31LRCbr60Kc14yq9YTw2fQbkdy6FsjbITxCH/6tDY5TSBFbxOKJCX/Anhb/6fX7I
NHiMh28ZEyu4CLwPWQLPgLVSAsoy6bokqruzXf7YmLbusqZCXcXjNOwsAUJDifoxiqd8zy8SohdM
saHgYizPgKyFtmy1DKto+rX5gnypZIlwE928NMtD7/ZM8vNpj7Vwbc6TbRvcRplVL26Z0g/Q4yuO
umlpl+jIbNWwbuYfK22sYu+3un1nKffcuygGw6yqqE1zzuk2CdiIfWYSvmYtS9YE6lzNXIlc3nOq
Tja3aU2h4tca+d9izrF6FLlgD6+PUnmcOxupHbKME7xdKGvb/g9n59XcNram679y6txjCljIVWfm
ggmkSImSZVtt36C8bTcysJDDrz8P4D2zZdoUZ7uqy9UtuREWVvjCG0b65H0I5yYbd9i7FWeKRndW
EzjHFA7qFM2RTO7+qHkGeDFu/DRJEdhzkocKQeSViCx/12O2rWtth2QgRNfU6p8zpyPiqjsFHN1c
qJxbFgEpvKiPfiy7o63fO1Ox0zW7vNMK0W9Ig8MdSI7iPrTL9w5LxNJxTNaGfKf0tnGy9fHMiCIB
DOl3rYVIBg168t0Im2rXBKhQL4MX2KKBPpyZ3hAawdOP0QsT55xn9aM6kYotZofmkOyxg8opWhoP
4U6h98BBY5anKLflJ3rv4VEpjUNvtkgSJVQzGqPvvcyojb0Pj3Nl6NPOxltxG8EIvs/SHxVdWYLL
Uv0PZdp/7JXWpZdHPjzPHYwfz7ocvo+dOpxECS499j8vu8005c4xGktgSX6wLv24oLBgQ85rNQgn
fkelts527lCf6M1n92olia6C5smUAXDYJjw7Q4o/eEl9Y0C6Eh3BMJs+I+n/IU74bLkSDHdyBI+1
lAoE8fhTgzYMse+84WEDLqiducnDaJDQsvQogsPoRPA0NYYtGBxQmqr95M+cq86isFIrm1Q9Ids/
7pZW2GgX+lGL05dhZjmxDWAOzRCtKpwy1o6a0Y+cQbmRCUmzx1x26Q1qcWkeJ7PahT5glbJGGMyJ
nENIDu7bQBUHcHrPYQM6HcfXe9CwaPeE6B1hAwKCIPM5mEHxbesGXZY8nXRvqchTSsj2VLxWS1Oq
LNUXWhb1bsHu9cQGq6nItc0yTSj2oNZD4cXDgl7QfxtiL1KHr7FSfLQy/S9LqzDVbCzyJxtVIcq8
g+YMPzqhdlHQfPDLpkDYVcMGkpcnyUYrK0QpUMOwIZXpOgF241ql5Ql7RPxpJgnEWQ0adl7iqJ73
ezvwPysKALR5gsA1L1fob8oTiSOEX3eQn2xkszfBhBgFIcszqqQEje07nWxzn8COXQ9hhZfaGP2j
YRSPUkx8tkGtLQrUXfdeIzdbwIB2pCGvrFbnIvfD7dIDYZ5agLt08v+YHo0BnUyRxRzqWo92V31b
ClrGlI3oZhbICRoFLl8SNRu0JdGKmrEYJeSHg6pnOtnWo00da+0HU7gTTUBfYH7HMdbnMur7vEaa
R1RuFK6cklGYympnz6DfUB/RB8uyYMdQ0tRmesy0tRrk8DAcC8jIaDkLCa4zRQ5fo9mrUYumWjgU
e6Xr6aT64dGsNWTVzZ5OQka1CFEttlSHgE9zKeSi0PjoO+Cx3KAX75VMnnyzOyyPHkSUh4suHD1Y
UMW2yyJwAhVEJ2FG2sYuP3B+ac9mQMc8NIODSaGUEGrMtx2CkHIGuQQT/L9OaPtYuP5KwUxvnvzA
Eb5a1cA2SmF1aepEmvisUF7Y5BZq+Cy79BBpiHVBiibMi5wfx73rxC9TKQiQKRuD08q7O8hmJwFS
YQ31olvBzfB3FLXHVU5b/ACjfQ1LB1Fo3PwCJ6VTq2vUO8rmAyaZ55qq0dGtnXhvK8VjG6rDY2oY
j06xSmKneGnl9Lem19Q3Mqv/2uXD16Y1kxMtotljlrVZZWB2kvLrYCVos85WmqgxmCdT0qLF2wGZ
9B0bF7JXVvQlLMF9KDKHcNgb9DkS5N9/dLhkzP4V3IP1WumysgBXYw9e2u14V/aOdY5qlOeWyYJ6
n/pUszzgdJbvq/YR5J32kOZHymT1GTRbtKu2PvmRoDxRqKeUY9N3/XI1lVnrVWZr7dqkibAUoQth
KXW9bkXH5+dUhH4W91/5RmRmzuTv00B9UJLys5XUiMDUtQeDcV8MenR06orW4mQ/CN9u1kXYdl40
GjsbTQKvSNEaBzE57YCZo/nc0/kshfbVzpDA4rrBIaXvh1Zsbe+zkHKcM/4dB272qFaz7r2waGNF
42MvxT96J41OogZYkpe+erKSlkhjgbIUWfoOoFoBLCc2AZn0+rSf3F590OY/9KbBePRdoFKKd5Lw
2MccGEHgdtt2RtgPfik/jRPtA1GhmTurhmtOG7/QxNC37QA4RGPJboEjlc9hNVRrxyXtq1m9cfiX
6NN2U1uoqi871VBWKBwjaL+xFQaoyRDpG8rRgwEt90VperpsLbi5Vn2AZLAF2VwcgI3sh4Z7ZeB2
FlxEXH/N+rbYly1dkpSWxcFO7/BhdxBwi83N4OAgZ+vgZIKiQY2nQMk74GDZZL6br5zQQJAI0wXF
LMhTpe2u/YFYFCTg0RHdsxbC3NMFjmOqdCh9TmgfK0b1oHT1x+UoEn6HolmQYrkVj/t8Gpz7RG5t
d6Bfon6MDEmbw68PvWzoyc8xrdaYGJ5puNl16BSERSdXbSG+5BbhrT6oxV1bjQ/D1B2NIjV+7HEA
w2hy6tE3JeqcJytvp1UaKvWD5TtfzD4/d4Hp0MSNXtB2Gh5BoR5H3TjGhf/Ii+I5z44q21p7oLiI
9BUhH5126CIku9uYNFza9Iob3h+BOY1QycS3Ej2TTZI1CFrOUXPNHHxwS2ke8RVI1k5AQSSA39oW
GsVWE2MtK08QNLaBTSn2ByZr4tGQDFZdIedIjhASnhpd4qweNmpYosxX6s+NrqgH0eqbwsL9JFcU
z2ookHSJVnoAbr5OpQ/cv7grM1vSxyg/Lj3YUMcPQNoG8o0ZZFGcVZTDEHEUloA27yzC3TVVU/LK
BV6BFMARu8OsHMJnPCcQ6pu8vC5ccliUhjX3RVc7FR8Z8AxdrhJbF9XBGp0ft1qCabeIT4CGSk9m
IaoZM0p5/rL07EHWKM1em1qaJOKQ+5ZxTFXAIECEHuzPSwJXyI2SZniWqQ2aFPOWRz0hnsP+daBM
/l1nVaTN7PJGJz5iMaasYYmQjPlRuA7tMdunRYp4ZY5zGpyusuj8oxUonzXXx2dKy7sPpgi0Vdka
PpInGtmGVBFTy1gskYlCyfICGTboJxKgH9hg37FUb7CxF0pBb+2Vwta9HmkdOHA4jxRKurOytNrA
rG5YkWSkqbmoCBbuma+3GeEIHpemeewo0cGCTDCjpBSsILqXes6+liC5tCd1r5v3yAzD53XwWGNB
zcKhRgxlkYocQRcaatE2NTGxiQN5KPRSJzzp3lWlyA8xZtJD3tFvxKupQLZHC6x97YTj1mb764um
OfUtmVxaNhNeTn6268s0uGcKGQ31WIMzBGeFAx2y/jQNQJU6h82JDboO0DYWjeluajtEeM+N76Qr
4KsSVRoa2qZo9BC0qjmiM5ERP0UqWnt+gJyjj7KfDO/MqAyOYRx/S2KsYWqjGc5AVIKEllBhhV8D
6aSbgrT5LhxCECm6eheXNUVeWd0Hgzgp3TgPg//J1zQqI8MIvanLv1jh8G0SXcbJ2t+lo80S86nR
mzU2ayoKkWpZe2MZfLLsKTnVeCoGrp3tM2TxstYq9gZL7Qd9OgBmTX5GvboEOlgqPdipwAHpAZBU
lV4GueqBwiaoCOMxzwrn3ZLHuTXsIosermHOEJtQfgzS0D4Ow1gcLKenyaa98yFqr/WuN0G+hRpR
BlxUQQCxjwT9FdAppwUB4Q9Ktl0OWzxhsr3b+9UmKM2Rp4otomIQnnqh0ZDTqeUkkYtcRPvMmQNE
GaI8hYnU2KfxAS2ZlT74n3O9jTaRIF0Rs7i8Xk/rqdr2AZZfFjZOO0ukKE4KeSZ3dal2aMmuKkJv
aM0jJOjPfhn6m7e5A79hPMGgsRHCctDRQ/jjgpxZNkQ2Y9Fo5wVxmMSBf1a1GBrlXZcCNm06Eje0
0fdWqZEBiyDYL6gDrUpsnHsoPPd+poGJXpl5bR75oMjOBPLFGsVL24XKu0aNNLhjOYUYOmYxQXqi
3yCM/O4doESrtm5idYsA+AVhpB0qKj0ymc6qmGzA7Xa+s6JC3gcl2c+ExmKBnkIbgpb1ZVfc11g6
brsqLEhWBmOv+4HYjY0+fKoRwzzsHTRQSWb9v1s7PvvocHxRFAtPQmUIX8auUNcijm9A+7WZOPoz
NwftFRRhhO3auBtdaixEldt3ra84P4D9ue4XG7/yyU01GxBZ7rpkyKA84SwsTmCC3zbGCqX0mwzz
Xzn4tuvg1e2qOty2Xxxau7ruYokX+3nJDhXs2j7mNIZGHRPGMs9LIBxjjtdKI1dKQhSQaQMVFdLV
o2MPdC0GAKfafIQGQLWrCvliqmOJNczIoGbdzZAvNAcwBrKNvama9fPb81n/7fObBhJsmqYJXVyw
nMjVqfM0SPJLXW5H9s/zYkvniMHcLwEHtZ1NCHyYKgSbpxsqynbJ8jUIoCsK4XeKaX4LpLod8tp4
UStCGCQf3Vy+5G0b73L7xa2Q/x97f1zZIb6xLrJUG1+yS+UxmliZhvNdD3L3gCdiAIbU7jZV3JC1
5M4N0ZpfpTl0R6XYAhHCcuCy6zPf/hUtycf72+rt0jjTASLnA2X80MfT3TQnwkust3xEH1UdCgfa
ISmdeovF37ADLbQg7XL6x9u2R3m3CONj7kK6SECO9nn43TK/LfmIitXhDQXF5bl+nu4OT63amu5Q
oHUvFRSpZIq0cYR+rlAJ2M5mg3YBbR6c6bNO72blN6CpTd31AlG2uziL622v0DFLI6Bjo/VxAX6M
/NVDLuhTmgb6tQZEq0PgLclcZYLwqWdsiemr6x+ckSWtrDWEve1I0P3R/BMBDwjiOX817QptTY2K
2tvT8bdfaJZrUF1YpSiXXVCzCoPWe5jRQKnZ5Ncm3uLbUU7fRFyiW9GhMafNtNC497eOW92pioFF
gTakm9osMIu3ytBTh54yC5seuFi7XC9B0AJmpcprYOsMaCulT9nSA3n72fVfNyW+Ev7aGoQWize4
mF1oEUkrV+BTw9k+qUVEkbGKUqzxkEFp07lU0/YZPq7ULZqoKbZBbK9doyZRJ8gOMCTbxGoVIeat
mqe4TtdORlzr03cDmZiSu6T6uykzPklZ/g20Co+MClYhKmx4D/V05ZfZVxrwxQqYN3Xv3i1B6Nsv
+RsyqaOaAkakqSLgj87Az0toVvjAESoSwL8bqi1T2X7S0gRfccvCrxZj6KOB+2xwh1WF8xjMhPvQ
Xhe07zw8wIFXtkl1VzWmuenV6EMQj1h8ZCCcc3y6bsyl3xwSDt9h3tRYPL96eStqp9EJgf0VpSzh
pGXIIMN1YCscf8WuLe9wsm5WAnHClSNohrtmjjFcj7L5jUH7lQ7JkyBS6aJQgBSVc6GD0ItSTEqX
wkPD9Jg+dvR349b6vb6Tta5uzFRz4KFN9QFlSrAHjnlMOJDL7LBs/1btKCuGrbjBCxa/bv2OCjmT
2SpUF8vzi1AGRhYMj5xdpbMp+GYzzBigsjZE0x7oPbrr81LDSnoDZt8g8uxLJD0MVpdJz3cMq29F
C8URfl+ChXGL9EJpeyi5DfeiAjFZqM7fUNahixCH3IhgLn0YkHtA5FM1+aqzLImlXpxaBHmFqfa1
dZ7x/sB27zoV+L0r4bktq8npyAxKGNf0nd3vBd1gTUbGj9JqWrfPxcyVTwv1349LeC7bhoE1Byb6
5QEDl1sxsiExz8tiFLaEzmJrfw+T4a71Bt6GMcuaSKWkNT7DdZcan5aT/L894363j3KemyqBKkY8
HHs/L1Ol0lR3br2c0ykePV3hxI31Q0xQRssdOQwytHEnaV8PU0KUPwNji1nanM75GqScvcVe0ee8
lgjOBUrnxb6JM8Ao75dKhVn2HCKFfW/UdnDr0X+zWHhyUnNLQ+5Asy6+rY4cILGIZZ0toxRHu+xf
0nx2MvLVChIQMQYCTbSisLRFvzXEpxpyDtKZ1BCgyShgGp7yPtT+yagZDQMFvLT3AE0amDz8lYnC
gJSF8n9das+5S/KKBqZ6N3Pb/v1vwMCbBvNTsFdehlbS0DMl0G3nHKoopbuj0r1va+vdEj3lYfbS
OyGGDkjRGKPwaD/YuwRHxW2BGzGEkiWT/qGTVHT7fA0bDJqplQwP/dGG3NIPif/u7SdeNu+LOIPs
2EYtCb2kGfP286xphsKghN6a5wUs2ZlgI42EelE9RngWsZqiyfoKQ8GHuJSdl8mrBsZ9ZlIXc/RW
R8V+jB+MKDnQ40y2bz/dpbr6vOhhWrKLGsJwHZD+Pz9d28rCmmIjwuMbemWB0eUG9IC+VVJu747k
W3hzUVzC6nFTRf1zmYf7ZTfw7fEjHcT+vkV24Vla2osA63NXWU/AS3tAnq1yqqU5rFUq4CryvUqD
2h63+tHuq1FgqxNzxKQdEVscxxYCTOI2Xwll0RFOEjEjbrZYK3mR1joHewbVvf3yv1FGmJUuDejM
DunOL2oEqdkbyiCbmKI154PqBO9zmJZUDISxCcG8eKHafnCqIDw6k/ARvKX5kSaG+xjEN/Rd2GgZ
6Itp4qDbPJvn8TwEGD9/CFCwvTHVInxc4qqA6vhBZmh5FDi4JTk6VBSbKxwrQoyCz3WuESdkMiSS
i+4H6UBMggrTWRr6fOrMi4zh0zSffNYi2Nkn2ZYR0I9h05bqx1Ra+IEALNwtf0w6QDmtyfC3qAXt
siZ6lxsUc+2um06a0jnrMbLxFJmbrsXotNRWgQ0nUn+vz+Dsukix6LQwIZBQdtqoozaPu2Co2g2s
OioOKk2ZgS1PSRCnhDInzOljFuqfl60lt5IvaZRTkKi0+7QuZr1oXDjKVlm7ea3DVknrddIeba34
0nZkcy0dgNVSRVENKFZx+ZdrjXBwI1C0E4ISqyTMrCf86D9STgE+GZ+DZsi+5UZ6VkDikizV1Fjz
ExRJ/SlA0HZB8scNTNvYKDcmpE96KK1GiWwKThkO8kGHyLHJl6ONASQ5g6R8kPBJIQnL6A6Q3d+m
WqHR6JOIuuG3KO/N078/T5GQnHnTSNKpxuXJDJMjgYfHPF0qsFrmPmSGRfAaim+OOoBuSkaKNNo4
HpZ+8rKHOG1dHTrAAjee5VetL8clRhWzPjnC3JcqFIFL15aWevQ4BCEaz/lobRfuvuzVO3hE3X55
hEXK5buAn+iRsJZr7JYObja9Hyjnbqq62fkJnFOYONONhEH7VWEE3KEA6W7NQmS/VDE6s9bzvjLR
QKL6SgVoHWS1+FRl0BZbWVYfcW/chgNw+gxFyL0+gQ4POW+lEaELRJtyLR39H6gSM4ULqSGPHB7s
Dr/VG8O4qPj8vN7dWd9HoEaG2pQ+u4C9TpvHzne7og+wJbGUE7CS4qTMf9ja+FirFng3lltpFjys
UWFSB3wDKke5FkZXrCt3tO8h+sF/1catmjbN2m0Rb1wCpGVCL4mmglwQst9If6ggOs2xRnYibcWL
PfXGvQ5F78lETDFx1U0hpLUNLJwzrTEqsQCIPmZu5hztuvrm5vp3jXPdU/Uq2cpHq3vWgaJspT8F
96kl3g866W8vyTUMpQa03SWEQjWTY6SYiXlypEDrrAwH2zyKkxpw6wMLPo1aebDa5uPCXJOIyldK
GQDO6QAPlPEHraAZmcCwBv5cyfvKLDxbd/sDIZ62LuK0owbYQMmS0j9SgP+O6kPoVfFQ7Oh501UJ
reo+LPsHmPYMwtAU7woBsFS4MYqXEv5xCRXCdAb9vq+pbykItT7iQuh4qTLK3cQWvZnJjEPa7HP5
WKnWgI1i1m/iMsd7FjhwGkNYnFwsAtseaXcjS45V07T7LuzincEtVvFgay9LEVl2iXEvzccuypVd
ZNf1QTPHzykq+t4wqz5ksm5WVZZQTo4gWWpDqN85lfs0qjluSJSdx7R8WpodQ69/UkVLIzQN3o/T
y6T6KPkk7rHx8dgi1KCd2IkDVS1vIRsXgHM2Ja3GXqCZHpjTCM3cUEEtBZKui3/nRIH1TUTg4aZb
SsHi1+SdgqKGyKyDbOFcFv15jgd9YdC7TovHIFSohOuJccT5lzzROA30Oe6asDRXzmjQew/EuQhK
FbQarvGtYQW7qLBoC1eJ8PIB+4BMeXYn/HhU9JYiYAobpMpWdk938cbK/DVURmpMJbEUqL+hn3BR
cbCatMRbIC4fqeg2FNrlqUTK6IiwPGhGDc1lE+jduswj8Aiglw2pwlzhlAKTipJd9UGYjf5hjMIP
bz/X4iHy04ZBiwXRKYcY0p0dHi42jBBMaJrRF35C5hCYmoOJsY+LulUrd/SywXS57aOSFKtlPXVJ
RcdTQJSc6yCLWpGdyr1lyJeUfWSnzkorpKka7begPi5/CyxXtkdFLQQgMEsI+ba/bRPaz2kGGTAw
dgArIvq1AgGNqHpndQYaCRYwJD8tdw1qPYBSxgW6PlPjTOJFn/KkhsDTjSRAs+eCyOuxMGif2WhP
U4kgXPolWLLp80uzHdvzUjhbgn85mnvy+fVg9t3WKUd3pzTFX20DZmRN2cs5BZI+10KWzzOQF7Ud
PbXVqtSeGnZdN7I+hmH6oxA3UUK9C93gvIRiqvFXYTTNftlcQ58+rVayD/hxjU9pjh9aYJvDXUMU
vIGDk90XX3pfOS7hbGeGNOfsCqy1oxC25OEAERcQuAn46q7xs3skBL2WltkzoRxcyBgFyrFJgWk0
uX1OScKMvNmDZrUeutm9NZ+Cr70Yh+dR2B8X1ZVR/dx3zQksIKL8ZkuPOy0+Cd34qptw/ZAuxD4v
mbYCk/XdQvyK7YZCiD5A2OiI1bLWzCl8FhvXpmca6s57LAIqZDoibF6dEayCo3s1blCuvNMUsSYf
VD8s8yNzy3xH6v0hps2fdK52iCKjBP/GJFkaBZahHAQNmfsl0huHCgROW51sqnSJHGk3hvYTTcJ0
zwtEu7KNaNaU96oNcryuRn1bpNF3xX4f6PpdDZAEnSUdivzcLcaQnN6iscX3OaJPbicbs0zCnQ0j
jp5/jaqnC6wfW46VCOW6D3r9XONOG+BkQDDdJTtn1ndZrlIK2dBGrsrz8lKjT9QY5L0CI6FAy4XZ
3zWifI5QK5tTNA1cGvHoJCE9DF/gNslt0ICmEVXmrhCDXgO7jw4LrMJwghk5lToqz1ty1hC8gdEF
zDKM6Qkba3evRuHzgLHDAXVrhG7Eo9Baw7Or5l3bVvslTw1N671AWfx9F30HsaHunMwyDlBEYdPk
rOegPSlGgWbekJ9zZJ4ROElPOVy3Yy5uFYguUxTqsIatoRauW+iQ/VIxN7H+wNGlUs9+24f72kb2
dEpAM9ZmiAOTCadYD+uHSkOjkCOq3ztpbfwI7/4tF6H3RcY/l8ZASEp+LeRYRUHY/Nf/zmjI+148
fMm+15eXmp/mf65V/9fy6+B7Mbu9/vQfzK+oGZ/a79X47nvdps1//T/+z3/+zf/tL//P9+Uqt8xn
57PzusnQIf8WffnJ8mH++z8sH1yMgdS5bjXrs1FMn5XZflg+WA7mDTppv2OghMy/cn7/t+WD+R8m
0s6WymlDd9Gcf4U5QhP+5/+1/gNZVH44d02Q5HApyf/3ez/+2KMZsh/j8M///kmu/6edHBg21tYU
IC6d612MQKw6HfAFNMOUkjcq7i+hsIYb3amfs5V/Xf7iEI9tJRn7Ibe3VZ2nwV2dxiZ+dWpVf+6q
CQJSrtFFXzdaA2Th1cD/5oV+Dh/+dcc5FnrVBiO5SZw28a0FixgjV6oCh4WrzH2xJrKrG+2ruWD3
rxPwX7e5qEHWxCwoaObWNhxlB8E+msjIgVQXn99+jSsD94uMn1uqMnbnpE6Txr3lKmTAjZJrI8jh
Jh88xYYWAs+9lDfqZFde6DKskY4qO3u+IU7u9nAHeM9vOaYhnN/IXH+OGf5nxC79A51o6tWm1c2t
k45F/AEckN5gJweLytxU8GtGCzChmQ7Pbw/g4o/1my9kzc/xaiJIO6OuhYT8tg0CQnJHOJ6egdrr
RjdVPrWtNcRgfvpBrNrRBieaUN6HPoLacnajbnDtjecp+uoJ0EnISPp6c9s7wkSDvfg77MZDiQzI
BlXLGxaI177b/PNXNylYrL0zNiY45tr+i5gBRLOupvu3R/HaK7Cbvb566sSRVeuVuU30KPquFnVx
ggtor+ifWcXKaPJx9/aNrn6ui52iUHpTlqFpIsQGZ9EfrI8E8LM1L1yFyRVACYM2mBU4uhXaPx+S
ptu8fedrA3ixYVRpH0sJkXzbFMqEN6pWYe4r8cAM/vAGF1uFGALNGdPY2lpqAOQtSZIs4JjOolv4
nStvYF5Utqk4KjDhpOLlxWhbj9BGJ+XZBrt2q31xZTMyL1KeGsy62qM76Om2b3h9FMKnU7owGVcZ
veu10g8h0muTfmMLv/Y+82O8mtJukRiUR0baS4qDA3ZfabLbDsi7dN7bn/zKGXFZO9ONwnfAhtse
dQJUinOryFUwEFo6bCXUwuHG4rl2m4v1D6axxAoNOQ+c9Kb3CGCEtM6a6rGOi/BG3fraLeYhfDVU
fTI4Wq+aLgZDqOLDQAmTI8wMDovEdJLhDz/IxS4QUqNIHFs6XpUa4wEVUfXsBhp6kG9/jmvf+3Lp
A97FaGlCBMouBW7d8WB8slD03759+WtjdLHA2w4QMC1sC9FGPsOQ9PWWk5WqBf0M+YcjdLHG20jP
x3SMYbTVyJlt03HW7qxVEpMbY3TlJYyLNZ64igkje/4EZQUtpAzbGAE/R7bNHbqAeflnY2VcrHRb
jHoNtcLy/DGb7oU7lQ/16Or3Y2emfxYSLm49r6YsHsK9ibAfi8/AUwUZVKuXTxXOrQno28lFz1RB
H+JpDBDM+LNgzbgIBeAP6RSBTdvrKj6Th+2fBplkSJFHenuKXTkmL10BBuhnJLyV7WlzUxR129Yy
N9Jt/QKzboHcYtwaVXTjZld240vtbvrwgYr2nOOZqHDYO7Vtlf6EaGnXbYoArtJDYna2enI0mDSf
3n6/eZb9JpYyLjaAdAggjUy975GFhOT9gG7rr+DMQ7lVpqqwnpJYpChEijRsTmospPhrRLrYfHr7
9lc2CONig6AYQPibwPRC9B+TcCOFq2ghePj21a+FHkuL4NWMNGdp11KUrqervAwqqn7XoN8Yp6jX
wm0JXiRQrGxvTE5uPgxkcDmMOkSN/nISdJtvLPBr73ixg9AGhBqEECycBZ+GmzW53+Uw9OWNDerK
DL10Rk4r3dLGIbY9Q496LxgxyqicNH+nOMUEs8Zvb+QtV15jcRZ8NZatVllOjOCVF6hT/Dl2SuUR
GklwY3u6dvWLyKAEXhYriu16ZtqrUCw1B0GoNqrGW07SV9bWYsjy6vFrcEOmGCrHa8B0ioNhN0J8
LKVuQIChUQIMb7Jk8FVmtIhvfJkrO/viOPLqlnqfw+wRleVZjp9BhLZdDVkuVIe+dyNb443pde0u
84i+uguaatilWiQHYZAihESbeZPLADCrhmn92+vo2se52CQs31XzuBwQXG5hFYBJ6LCRMu0bCcK1
q1/sAZaGa+HAAeHFgpIoRLZ444+F+MOJdREjkEUVjhaxFEQNfEkNtZc8MKo/HJiLpa1ZMkcgAXpO
ZCvTU99R7990gWLcCs+vDM0lsiWMkerXq3HyAD+5B0VF3JF8wPizobn06dJlZ8oGWo/X+MJYGxmn
2agm/o15eW3zFRdL2snF5HQ231VL6o3et3tdGe7htP6F6snz4Cieklg7GxFukdk3woEri1xchAOx
qoCc9Gs+tow/qUqkILiCilVqSJSMp6Bcu01641ZXlt3CVni17HIfAd5JU3oPyPJ30tuk2xlNInOv
6VGw+qN1dwnF0ju7y2O0IDydBf7ObYp4qxmo9L199Tny+83RvwAtX71Bk7P59ZPVe/Cryy0L8DOy
eadeUpHXDf8vYCftCoHuG5Pt2qe5WOXAX1LfmeIWkIyp0HUEnx9MYp/QM9r4BWbNckhvvNi1VXOx
5Dnx/STR9MZDPNvX1ujt1Gs7HJJw8/bAXfv0F6ve9IM6USbqT9gjIOZnWcaqy4r06OLffCMSvPIK
C5751behcKt0Whs3mJMHff3sa7AXT7LN0+9/9AoLxuPV9RHR68qgE8N2CKALp4h42bZ0V6mPyvDb
d7j2Bher30SuB0wYBIwynW3c61YgPOW2N65+Jei5xHPrMjaEHyMtL3PlU0Dbb9XV7lnWdLxxg/+z
3X2B874eJDlVilJb/3wFQ5QCrId16xWuDdD881dX14F8tggBdVuEO9SVmK9e//kAXRzZKBJLJJG5
ejnVkAvl+Ij44EPrJDgIWMCb/+wjXyxqeMhYiQiVGo4hvmMpgw6OoUx/OPwXyxi1ihToBBd3aifb
0jZHiru3whtuxlf2o+XUejX8Q0PFKx0THl1Ue8OtnocGe5famHadNF5qIJk3xujKjdQ583p1oyyU
Ii90td3SqfD6Wn2Ik/LRHOJ/hLq+R7DwRrX42nF7iTOtp6qRRdi32wAqnu4PJydBliEt11ai7INK
RaTEeAL8AlHX+MNXu1jjKmAMfQyVZju0I/FD7DkxpIh6iL4YifYMn/zPIsTZOP31EJa1O8QE6e02
ttwQRz6kEdpK2Dfe4sp2rs4/f/WBbD0GRa24zbYwsPoJFAv1gam2z+yF6Y3JdmWtX8ILh9YQuWG7
rTchQ4WgyJQlEPCH0LY3by/Ea5PsYrkjmwOxXAadZyajfOdWprWTGXwR5rO2UisXiMDoZN7bN7v2
NherXot8URWYEHiBX6d3boyYSJ3E4/btq1/7HBfLvq18qQej2eJoon+u8QAYwCKscke5MVTXrn9x
eg/1GKPsixByhN0fu+4nmKFPicye3n78359MMFR+nk0u3uM27JPGo/WZoesT4GxZhO86J7hzEzTl
377L719CdeeY7tWczZNaqVzUhL0qMu/LChEAilHnxhpe/uz6FyubTnYva2L0Ld4Y27z2n6MR+LmZ
/XuAh/9uGULq+Pn5nQg2FiHC6Bn+pHqQpiuQiIhfT1qBzAuyyZ7tVzpWY01xD7Mn2Bhtld0Yu2tf
aB7TV2OH8ESLs03VeCnh4cM4pvkm612xV0bH3kGFb29kCNfuMy+fV/dpsRtSIVejnx7F5yRLuhWG
yciDwFGySvfvtz/UtZtcLHzfiUq7i6rW6zspV1o1YVoro5UtJDbE0R+dxL9QBN3cMiKJVbrnaPF3
qzWjOzYc+/HtN7g2lS/Wu2hEg6sKOM2g63GKCs5IUh9lO7z7s8tfLPfJKNzYD5PWA0JerERRbP2+
+Iw85Z89/iX10+iNoY90ru8o/SPi27tZbFQTxo2T48r3vQQxF73vB42ObmBsKU+dijwalEMyTaSc
a9SGbyyJ3x8fgMh/nqqaJqU9KUIhWuyOTWasgq744Nsa4MzyoRXljRjlyqdeHA5frQglJOWoCsYq
aQnofEBzeo2gZrh9+1P//lwCYPrzWxiyH/WBJse2wKq76sXR+P+cnVlzozq0hX8RVYDE9Aq2sZ05
6XTS/UJ1emASIARCEr/+Lp+691YOp7Gr/Nbl6iCQtDWuvT7vQiusvfgilKF8hC0rx+aVOOOBD92+
wXJhpvLCcLj24osgLtmoCynx4m73YnNcIUe/r6sR9981wqIKbO0a7ep04Q836+/rKLhqhwoR8r8f
LeFco2GVNqZmqJwvsxndtJLkEop7rUMuohbJyrSyWTSmTvZQFzTt4OIWujwNbPvJHdzrun2wmKth
+55bHEYwW4zHT7PjJJbt/+hP2VG53cfcYtd1zGAxW6PXg8OBdJ3Um5HAj9u+PqETfIfON7KzUlnB
InrBSglG6k3WFhC+VB+Kd0oh547z72KMzcO0RVYRnAmfxCv8Ji6dtK1ExD/64U+hDL+gnvaFGdOi
z+/g/vHdywHz6Kzs4/xHrT3/9Pun5yvcIxrTZqBTFnxf4o5jk1nVc1mE5kLbrxWwCGkhpY3rVRQQ
Mu8x5O0HZBt3oR9dNy38R31HPWP3YTRsRUMetVt/MJfdDYF34fErI0awCGwHSXsExjFjGilC7/3O
G/Y91f7mfOWvTDrBIraLgU4MK3ALImVYsTVSfgRwG4ta69UpyXBlAyxCXEeSqjrCABK4tioTGzzR
ceOFYmYbsHeGS6u9lXZeyu24Qp4+bsdgz0n5D0tNb7DcfIfx9YXl/trjF6E9wdlCwIzV2ra0xK3I
aUq2GJbjRMLV8HxrrBWxCG9RTAFO/zV2FG5xK+bge1Wqu6wNX88/fqUrLdV0VRPYNAA6Bl5N5E4A
WrGFuUqZnn/42ruffv8UxhKpRH4kJ2y2PLOhtjjA4mTL1HxBh7f27qffPz1ewI/Z5KQZUhdZJokr
yPdIO/11HdRfzMqmcCocPAF7Atr9TcHIsVPdQz81F0J4Jcj8RQi7uOaEYtgSaa2y5yL0j6yyv3R4
fTjd9vP2fP2vFbKI5A5Oe9FEUUgflQS2kHwfhnDk6ppfVlvvzpfxT7LRfy8S7KUjg+SwziscBStX
p0vhlhfFsLcwMW28X0Q5tz0S8TZtDuCoQJ6zKmCkXdr8hVpjnzaZfWmTstLVllo5ZRGMuFSiuQo4
Vownyn3wZYjI1/Nfufb4RaCPigwF97sBgGICwxoPOcH8YDeXju9W5nBvEeRTBvekilGRqrHcBq4+
AZKGp5yApeKG5R1A0xdGk5WQWSrkSnidgDVXD2mExI2amvsmvHKV7C2CXVkwjIduRaRFM3kyFoFf
gbbzD+3LxQHhde2wCHmvbnVbdx4qyozgAY5AytE3i9dfzj9+rXoWQQ8vy4H5OHvAiDIBz2TsMYFO
lWzOP32tEy1iPncLD2sZwA7AxnpTVfUM9f6WWvxCH117+UW0F7rntbALIKdgkKW2bt3BjCvHFXJ9
4f1XhhNvMWdTgLFDGTKRztp6Khv3C+v5o267VLdye1UVLeVwrPR6nAigiCGb7no45HZIyx/LSxdr
Ky2wlMGxEJjBfoLttCDBT3sKseYP3fHJAZzhwpy0VsIikmEEZntTiQ6KpNUhBlr1BhmO4NzBJPm6
Gjo1zqdJr9GZNWoQtVNBYXIMfvxDVtgPhYh+Xff804d9ej5oq1KCXCdSDKg3k3FvahAYwsy9rg8t
RW4RMrKRr46svLYuv0Jt/twL/uJP+QMHzvD8F6x006WoDZf8wsaaW6Q27gK9mmHb3t/qsLlVIryy
my4iGceuY+Yrq08HP3zzc//W4Oqf1f37+S9Y60SLSM6AcqlzXmFKRV3FUZ+rGJnTsDekw3Xj6NKc
bSRVD6Jv1Kd1pF+1np+EWz8hUfL1/AesDEVLVZptY3PYenafhiFDljFsJBBpumtezj9+YTDy/wfI
SzVaVUUAclcGr9/z1zloHkXY3wFp+kHgH7q1O/+1DFyZtD0BkKYOJIBIIAgxpL2ff4G171tE+VR5
ftaEcNidIwFCBxh3k8ovSYLXHr6IcJBCww5W7n2KbPJihCUr6Tv+O4xAQL7u7U/d7lOIAzthR7g1
71PDhxHeJE7fw7g7o2AcXVfA6cs+FWBqKUPRZDz1vNyGF7wOOGxNokCJ60L8H4PITwU4DdzTVGRx
WDypXzi5RLr7OCS9U92Drc5357/iVB1/WdgufbGCQOsQVss8JbV49UoDmwcfHFmCff2Fz1grYRHn
I4N2E3YaONgC7OL3NGtzdGa3/lEbDcTSdV+xmLR1KXzAj1FVMH9E8rovNrx2nzVzrpLbwN/h322N
HGrVWIHkKUAmfG8Ge9gp1hUXZruVWFiK1CYyEcOZOjW0N7/ZXZbvYQXFL93Orz1+EccEo6znGjRx
1GbwPAYggdDYyzoQIs7X/spctJSk4Xa07loOA6AwaKt0wJGmEOFr17Y/vJxeua5citECYAUgUxfo
RnR8KfPhqRjntygc0vPfsFZJi2jOM6MIY3mfgkP1vYXPV1wA4XqhgtYevlhx940B90g2HFkDlvhu
+Y57kHUzXdl93H93Tj6ORQUnvy6FsW6CE117I5jvXzfK/ePO8WkQEsaC5oLh4SHMveO89Q51e1HE
dgqfvww+/7FsLjXkmXCJS6vKlNZrHsxwRQBqXmTk2bclETdWkfl2IjO4Zj0OAQwbgDxzfZi7UumF
B9m7NXzlaZQpkyLPhyCfXZlK/NBwWYFFC867MVHWY1sdGgUK9zHXSJAD9KUqvMeTlXp3FxHXn77b
4BmXL1HWeePe95CUvil7Hz58SkdOufU9UIe/6YDS7HGkvlV92Dm4Db9YGxQ4yavHvrn3cUQAH4yy
CsCoImOrtooLbTZcIBf+OdJAuULym4F+4rQEyAkcw875HiTZpkViAPftg2qzCuhU+NNkz1Lrwrmx
AYiA+QWVJGyva86l6K7RVOLNSZdauPuOO9XiONJcctVcGemXijsoKg2Wh4ynzK++T/ASiJz8mAXl
dQvGf+4GPnXFCVdImrl4dw9M7iFix6CL0jmMNudHgLW3X6xIvAlCH6epeOpGcI+Bu2sNi7DqFzLY
L0wiawWcfv/0/vBIgUkg7iFxtAJb8g5DGFHWd78SX677gMUQViEDemphwJFWth1BeQxmANIBy31H
xua6oWbpxVP4pS3hazukAa55gE4MATlggj6f/4DThPSX4eCfhfDnCmrgkjbB1zwNtagSCHerGyx5
5y2Ize7BkLK/lY593T3tPxa1n8qC886IpKAIlYWsbUCQ+6+i7Z3YZPLCx6y19mJJYsOLzqMh71Ix
9h5M3QwwWC7Ewd9wPgL7l/M1tlLIUnjntKUzWwR91s8bT28BJeW/uQS0ILDwSRcC49R//tIsS9Xd
2PTwoilGNAtlf6CdPnrWcF1mj20v1iZcKjH18LHBTrnzv7S8ke/1bHW/QAhW30xHuj/nK2qlay3l
dZPXw6FQ4naV9QBbxiQvA9weWr5729cz6eOptDwTa8TLj/MFrlXaItgVb5lj6xzLlbD7Ljup0rIs
r5zxl1o7HqismnNMysSMgKiCHIN5X9nXLYXsxWpF2UjG90qceLUdY8cibOubsR7sr9dVzGK1MlRt
Xmddh1G8lcGxaIn9HZtccyGs16p9sdkIdNPPzYClaJ0xBvB5CFStPV6SIK4sdP+x3/w0aLiEyag8
TXBhEx4pg/dZM30npfkqx+bSZd5fvwDGKIuthgP7SamxOU4tA8888GHm33Mjm/HCmcja48N/T0Ke
S9qqqOAR5/nBZB3qCOAPGKuCenC+ef+u0cX7LyIaydAZiFlhm0KxNdaPZWtMCKxf6/KNGjrrSz40
9xYsHt2dP2I+gR+eAWi4AKugu6YP4A0WE7kICNaOFVaVyvRFmFhNhTPEpmg5253/xrU6XMS2b5MZ
mxEMWhkRFXzj9RDikET346Xr0LUCTr9/6mezDTOyYXLblBCnxDJEVYriiIdO0TXzBqpoEeL+MDei
dVHAkJfvw1jvi1m+ISHj53UVtIhxNjZmjOTcply0Q6Jz8mcG2ufCu69VziLE8352hqEOQB4HIpq5
9dF1hwsrtL/GN6plMWc3FoDTCg416awgbIWZQtoW7pNfgGCUu69X1c1STDcWTOQO0uhScBYITA8m
BXMQ0V4I778uCHyYMv2756igxLYbbQt0XTff5rajN/MYVV/AEnEv9P61IhYBPlS07WjrNKlo8vtg
mm8y300LeeluYaV5lwK6XOOG0xcd6geO7UDaFOWecX7VKQLqZxG6qvbLcKpJk9IOuEED/NKXrqLT
vghke5WJE8pYRC+NNJL/W7vBIrmtIIUK95njvvRmvrIHLYIXfOc8z6ISNUQLdRuOsF7FPOQ+nu+f
a827iF2Ars2kHMz+FSmQRAwjN28+FCM4ZxvFgCX7c76YtWZeRDEMk0A8IzkGad8CmEm3UaiS2rKj
bnO+gLXv+E8slwOIz2WTukw+sw5Oy6P9nIN9e/7xC5bF/57O+9FSWAd7lDG0BT7AY8MmtKI9sG+P
PW22dnECtuld59E7Q7I/NkDTyCe+UO7KZy11dm0VhqAV6WI7zMTZk3qEbbWx+EtbeO11Ab7U2sFJ
25G2C9p1KTO+c0DpBGOPeOlYeuF1jbOU1vHZauysaVkKzsXPrmc3rgW1r8nmC4f/a7V0+v3TBCoN
vJ2kwYtj0R8WCTLR+fcy8MTDzKJuujARrRWyiHNYI2UZHHEYLMODD4/Vh66Ah31lLqykViJkKa+j
k42rdKSUIjG6y6pYwBv0SyDHS0qGv+6I0H8XcV66Q9sW2akJSJUh94D3R1OM75UioHXWlh9nwL9c
6FE+qv0/O0iUtQj2zq2kBlOWpVjd3lWlXcayEUjZc+CMBaOfS5vJtRpbhHzkz4EBKK9KHTU6ZlNK
aF9juAr3w+F80K+0+FJoF04q41g+4zsK32ycmtCHgbvgc8KI4LpWXzrZGb/ETYPqQX52ct0dK9ux
710XPrUXPuHkvfi3tlg62fmUuBoYeXQrZDkAFTH0NjBiFN6PSFRxvGlXaMAdN7h/t+u0ElmIvKoq
LLo3x0P2G2c5T5qAWs8BaPC46jJQBo5wxI8s9s4711E7xVXRJ9Kr9E/SUHoz8Wo8wsp4QsaeBMhk
jgpYmtpNSecv8BQ21ZPIitmAxQFB7H3FC2vegM9RDHekIwJ0FjfrpgsL07UGPHXQT+OCN/ugWCKt
fZtnuEabojq6VX7V7BW1q7fr+shi6CmsikzzNNXpWHlfh8zeoP891Za50H5rX7AYdLCZNY3lqzol
88Bj5lL4R4/vUX9p87QyLCwVgbDjafIZ+GgcV7TMRf6QEeM2MtBibAAXtuZjgJzt8DBEVnWVWsIH
ufHfjeL0kefTyatxJm35W1ortgO5Yuf7uFQfkSJ1YU5YGYT+w8bA0Z5DBKnTnoMoM88wlMe12JG3
YCyq4dKl7Vr7LMYgxwZZHJzbOvWZLF+gWacPYZHrH7pyrAuHsCtFLFWAdhYFucv7ejtoAgaMYXoM
/wyUz+O+VEhcvDASrdTX0jcPWolcTj7cb/IStyM76WknVhUSBspmDt0E7seXjrPWzgyWysC8wLlN
Jlid2s2fLHyHTHo7zuQPr8hGC36onXALDdD9KC6VeDpM+cuEtFQIWpo7OJJo63RurX3hFBt48cT2
aCczQJvaabYu3Mh1eGWnWKoGA5LV4cwCoJvzPhgPERu8XRdGkCL4+cTsCx18rV8shgYPz/ZLuLQA
+ir5re5KmvSglDwyrLA35we3lRnWW2w94KYGxKHBFVoQeIC8lk6elJZ9aeO09vTFQDCVODAl0ilS
MCTCnShNmVQs/3Pdqy/WILbPHQZKQrYBO+1oZwQsVf9Cxa+99yLmT46lA7J3ss08U6RMYUUOUvb5
t15p06VU0MBJsBzgMrupSxc4inEf9Y+ium42XAoFoaMEMc2HkyevVH9EfmK106X1nAPde93bnyaZ
T9Nt5gXwjCVWtNESZsNhy4cYbHFvy6zi9/kS1oaOpTseHHhF5sEGJ21b8dst+3fkJ97DUuFJaLLL
LP9BA6URI4vnN0BHyflCV0bGpWFe7gcAr7myTJlx2W7qMn10eoyOA8kdkGK88MJAvzJKLWWEltG4
QmoAoxtHciMIvQPI5FYRtQXiAdni/Bb9bgag8SqnTD9aagp1ZfdyIF20wXmUpXZAqiL5BrDX+brR
Y+mEV0Cq2zPaRrgI92/zydsZr/92vklWQnDpgmcKrfMmx8KOjRKZ9LLFUM685/MPX2uHRXxPyJCY
uxzM9YYHXzMVJNb0Hg7fG5xVkNZ9noxMyuaSmGblS5aqwhluVcM08hKn17m9GQsj/2SijS7p7lYG
lKWoMILcmwY1OOshCDduPDpFv7M654+cstmKz9fX2icswl76bdYGPYmQcz4DK/PkdJfuO/+uifSj
pcUd9WcHRm15kTrGItNNU1cN+RH4GiIR6CfEsTAeVL0WrMxh9TtrO3pSo+j6bYDE3PFHMStB0xEL
dHHdXcPS/05bvQN3mPG0XRNAEtVT25S7CpQU68JYs1aXp98/DaFtWY5+6BTBRkaz5R3DujV6Bxd1
ZKmfb6yVBf9SZShGgCimjMut7GCICVbSY5k193UmfoPjuZP9pRTOlUFzKTTEktEjnDQoh1cF1lj2
HRDtbTxIa9/Q4IIwfa2QxSTPgwlslhGFTFIBxwTKhzuXBzM7b5EzXJg118pYjAa0kHBnkUgGqNx5
17bz45BP76Aa/8Zhysf5Nllp9KXcsKvDEGS5bNxOLghYoWXB0UYD23Hd0xd3BHloaptaBGYwSNCN
u1rk9ywg49fzT18ZYJaWeBRHbcTx+3E72kMbl34GTdoYOUkR0ktpUGvVc2qZTzFRCuV0uJsetxlc
D155KeDo5dtzcGHNdaqHv2wOlkrD2StUP8oJRssCHVQOcKe3vTu3DMHwovs2D9+K4FLy4NqnLMIb
6d9kBg992JaR0+w8u20TnO9e8idcie2l/R1RLtB09Ths+y7fAi16T4G6jaOh/yMd5KtV5tf5Nl8r
Z7Fwl6qHYVxghm3msOfSzx+boLhhvH8An/TllBB0YWJZK2cR3l4tfYv0aBnlOA8CV8i4hnpmyqrj
oM02prwkDlprlUWIWzNv+owR+Ewhl2kTIZ8PzLfxkufaSoQsNXgzUk8yEC6HbcDdj5LRJ1hd/OmA
wDnfGCsvv1ThgdHedB2ncutFRRBbLoV2f8667fmnr4x+SxEec2poLjtsz7pMymJrhDTwYZVN2eyM
7zKxo4K7l6zuV9p7aYGXTSSjToVPAbDhJ9z773Be+D65Xo7Th/DA9aVMh7WPOrXUpwGFF1kwjj7K
sRocqvWeutdcy6Quwn0IKd11NbcI9brCwBKCe7YNuRbxWE2YoEQ/xeHoPg5NduEKe61zkX9/SgSv
h7HxPGCyajntmiJ049IK2G1uHHVdFC5leqYhvj8LJbYAjJsYCQo/Z1rdNnnxoPzpw+m7S+54a82/
CPe5aOgMqGS/jSLWx7XFjw04zMgSyh+Ckf1p++nCBn6t/Rfx3gYmGIMw49uynoqYUy+Pq5m3sfAB
NxPavhA7K5G5VOtloBgKp/JRzNgXCctr0ESbSl5YKTprj1/M69IxcyZFjpMTaIqDGredhuzqvFMJ
DIJvlULWeG3pN4/qA9KZ7yOA1sDbBr7O6b3d6Gn7uv6x1PRlBEVJqMa3RT/+8QkAX37FX/LeueOw
CPT7q7L6/Wip6cOVBS4GTBTtqOXF0WT97Fj75XysriwBln55teM6WU36YNf7J95fr0CFV162zwYA
Gqc5l1+hGHfTusmK3fkS1xrv9PunIchh0DrOcLHbzZlmXjI4ztjd+A5rwwsDw1oBi4GBD6HEXoVH
u7AIt2DJxcy+ckFpL6Z/WNn1o3Hx6Ml107kcgQEcNtdVy2IIABymzIqgR7WcLL/CHKlJTS+DCz11
ZbBc6vlgv4MkEtPRjUa2gNfWt4DEPtp+cCEi/17l4VLKZ3sQipGmoRv4c+y05z7Qtnw6Xy8LUvH/
yQ9AK/53f/HgmlUI0lIYoYe/Xaa8X/Cul0eZZdFzN0zvRFXfJBf3vphNqotJ7vt2rJ9rmCVtZVPY
sTZdFztMTgkj9IngWiauovqSf+LfR9RwqQJsudNXTHYBrlba6p31DPeCszNDoez0RwpDkZfz9bBW
zun3T2FTWjWnocr8HUDMwx5pvab97Upk7uzzZlbF3YiVz8XDB/+fK5b/bg3AsP53cYFxs3aqegbK
uVatBoe4ZC7fdh4Sq4ZYMM9BLy16pO4lhXCjgMakng12ETbYxC60iGMPqkYHeHrR7LiTV6AcD302
OPuBlX7/nRAFaSY2+dVYx0bkSijklJTEuYkK8KrupyFTjn/Q8H3ooQv0FGevFMlF3ZfOaYWOJxf0
JPgV2fAlJVVj9zyZnLHXfGdm7gT5xvSTArKORh02GlkJyKIOwupIajIm0APwVw+kvZixWXwT3Uz/
AFeADO9g7q3gBg7dTRZX2OrOgDtrpzvCjqw4cuXbd6aNRqSimlJj0wfqszWkrZfR8rsKHW4d27YC
ZDIOOlEeIcHyUwWWeirtQjy4g8FtYl1Cez+HRQ1oRUPgWNsFptnhdFfmSaVVvvOsmcYlLQ+siOb3
AokAb60jklDnO+a3hy4U3inEIpKwUmm9yTLSJH5lh3Eo7YT5dEvcqDzA+GpKw3Zwd5Clbmru/eLC
3BbIEEqcQN8R1e+8DikH2aRSM7G0d6N+Y0/CAQU+SAa7wpWkYc+F7yai/+UON1Wn+rjTQ0JhngwG
3A2cYUFF2EUASQ89O2rzDGebpHUqZJPcNB1mXDhSF3VcShhaqg4zl4R1d/2dziytXXtI5CDjYfjI
Mec0An/Vjw+Czh++/DU41S/gHD6I9YGkr7u5d+91yGNet4lR9m5kqCsYh0lokvj3afqFHaWvn5X7
Iow4wk8pFqI8lC5qjAswul+HiG+KebgNp68qL+5R53dIGjl4uvkQ9eDFzYClgzBl7JXzI7JX+vgk
m09GCDY068pn6Hzh8JX53V5HSETW1jTcO+NIk5Bk3X3h5lkKATZhsV8zcaDcI2aDvokc5rzCqhSH
kGI0gHkHA9+YuY/uUbV2rDDr4RtwPdt1INAa9zC0+qWqpB8L5R0bwW4zQ5OgIvdTwXa2Ce/cbPom
pvy1KqbfxPcYLLP5BhmDNfJxFZJyreLNNfkXOQ6P3owu1/ckDnFJtm1Z8QHQ9w+ntd5oRD+GObpj
QZl0Rt1IW28Ky31VxIf3c2MS2y7sbdAX7yEMc5ASvand8Z6VNfpFM/20VDXEIK9tadlvMvnShDnW
j7ucw/dp8pDbbghQrcPXOnJeSEk2lIsgNh1/JjOMbCN957lvjh/swHLY6sq7bd0AF0k0ep0Uu4ts
9pwDSWIqfcuCcOvxCZSNfmM1NS4cDsQHqNhx7lnRcDhsD/cD7IeKQWzywj50drWHocW2lOFeOTqF
W8lNXrRxXzk3fT4+IFEoB6W828oiPwCkmJR1+Q3hFs8se8hz85bZwwYcvWR2vkUmeqwnvbP8IIae
LjGY7zEMFpC8tfh3FUX3HI/mSsVO+0C7bj/OwCTWfAsd56McrJ30+X2OLlXydgvoz1YBVOEM4KkL
yR7yUuwl+x34P11Sf0WaVNqWIZJzsGqsvaObDYkv6JtbFtjRFjFpDjwqX9zQPdgctJsc2ypAEVKX
imqDTMVbl9i7GjyhuC/RpqFQ7HZQXhFLN/wwTgWAb/dIJDIO+UQ+YJWNQ7bww+X8fj6xNPR0zJ32
1kTlTgBQEDd2q04jxheAuB5bNe/zzH1pNKbSwiAJEbmpWM67Ub6ldvCI2UjHUNWTuCMe3/nSzvZB
AZIomNwJ50MDGAGb0SnkZsLeeaP9qYzzEf5y0qL021xn7QuQcRGP21HP2VZKt/0iK9w3xZDSBI+j
G9KXSusoBL68lS+tU5pNX3Ro/lqwZCyRJG6yX54RImlhN+In+L+ye5kaYz1SR8I3uew7aEgry0Fc
N/aA7PgirIO0pKR4ow1wIonrRR2gBQUL+tj3UDlfIwXWaYykBPiIlxUNGmTU82yMQzLKL3Sa2q9N
lMPj1qEYUjcz7NS6eCp4s/UHu2RAU4h5vBG4hHjMYI1LtiaDnujodT77Ac6v9x4GOGXrhCD3lI7W
nas7mmSKYQk19Tpvd4OWwtoCi43ljDc7ddpY3viDWFCDB4aW32Dj6+YJBNvde9cW8pT1T5Nimtvb
TJVhYpqmPRQunrhxNbPbA2G99DZNBofTg1+ZKbrlTebUv33LG+SzUzX0RecRdCgusxiJR27xH4Mu
9I8sc9uvYT3aGCY4PWjcm97B0M/oLces/9swPjmbfuDRHXLa3usmsm7GABDA7Tj0HkJssiK5YUOI
/FFosciROp23y0bZil3FxghjuXS/lm5YfZuzokPYMEyYL+MwdIcxcMoXMXv2zzyHAQWIT4UmtxNI
2n/yZiD2Fkgo+Q2ZYPp32VRik6m83sysJQdh+fS+LrX7i7gT5WhH0u1zxzb3JVrxew3ZEmzjRnE/
gSP6M7PVSB/nlkXpgInpsaF+/wzPjvbFNH2/pzISiEHqh20ydj7O+DIt7H3W6fAwF7kTT7QJ30o8
ClEaCKwb6DC/DtBdVMfQ9YNDX/XlBlyc78KhQ7utNSn95y4S5bcTYs2NbZyL/hwtV+4GGQ3uYRzA
c3iQcBrWGzZhIu4N7RBfNGoxMRnKHnzdDVsLFLOnQnnqvQkd/UoHO/jSjU5zxA2AtyvbVqV8LMod
HLjdfeQF5h4D5vTDnywxAEWhqk09juGe5ngnY6BfOwGRkygKrSfPIKnE+BUEvQFqEeOHZZkE09z0
KrTTVpuuMt6Eq6AgIrdzMTVeEsy0/qNsp3n0qsHAG30qblqlgveA5E1iFYWTQGZJEuU5LUrpMYNh
B1iEoIXWBG5Zv70Zbs1FAjvyAE4cqu+FuC9D6uhkbgWGXqMZ4c9wCdFWguy5/kPqKbRJjLVj+C6i
iL6xMrOLux6w4hzpxWC7fbTwpS43gCA6QRLauTMdal263la3WOBksZ4BFtlrZGab7YwsLSueJ80f
Peh/h9jRAezFE9+DU9gONum4bS1qO8/jgBcq+8PQURXI3WxmfQ7fyUBOcmsajiPJA6NqlGLLXbix
NExBhBUVGCAeS1iONUnt19HOhw9P0vlaNSIB6M4apqTnViFjSj3XxYK3Jc9lVbnfGclfPLgEJWPe
Wxk2nH32Aq7VNMUeyXyMfSpovmjt5i0WgGGe94c8g0J39gsPC5jMKp1t4JnRSmwssdkNaYngG4lR
8LkVeVbeqqr2kkjPWuwao7lJgBi2rR9Y8EhzZzd55KZILgjcKkGOUUtvw0BF8reUoCa+qNpCAoZy
hjE6tq5yBIW0CBbKczK5TVTelEzWwVNHAe3tYt6NcrhVk2vuMMaEZueWlcO2qmys6NhL5Vkb0CWJ
/az6QsHJDJX9jeMoMcQa0Z1soNZG8gpwQDUleU0UTvdZU/3I9WkrpwI3jFLa9G0Xl/DMmmO7dds3
u8bSYqOLDGzphunZ2wwUC8bGxkIe8sy2jO4jeNaZTZtxb76rBHhbj1NFtdxSAyj2NkRn1Khznett
3YQm2BSKiHrfZvD43ZiuLX8jDUVWe944Vf+GtjHwjgFPUiakLGyZZAj4KbF7BSO13B6wwHKgkISO
FuDJGneck5/tkO4bDAlSlztyQ90xZPsWiSdyAzzbTO/Bdgw+2NBi8OGmKrpty32riSeOJPqdUtPk
Qc9S1+OP3h1sbse5Ik4EWI7ns5+l6OFsBJpKY9oXZGR35g55M0OY9G5nUZABCyc6lMjUFl/qGVD0
5OQ92n5Ip+3FIa/d+R4pFzlO1mhWf7HDkhfPEUfi0KOt2hlgt0xqb6SbAb3XOea9qMivGuKj4qby
e2JS7jeTtbeJVua1ooS63yBRptEvR9XZvdNN1hEaqPlnxBxYISikDuc2zSDqAqRbHYHxm+Y9PEXJ
O8MBHq7Ygfryn9pAs/k+L3kv92UGZdOja9tz9LXKzeB4J1Zo4CZd4NTajys7Guo4avxhOjpALnYY
xbmPjSRuu2h033YlRpPE4sYOsVpHl8LytoOudw7gcXBbdWZ2XwptiyFBBhOdty0mzxCBhFKnm7Ie
omzzP8x9WXPcuJb0X5nod/ZgIQDyi+n7QNa+aLEWLy8MyZZJggA3cP/1X5a7Z66ta7dm5mkiOhxS
S6pikQDOOXnyZCJEJlmM6RcIemvP1vRALroAu1rren7MslDXcVpCf0FHxdzWamt07dd7Z6zrVkMv
AySIJuAqW2AaA4/YzwKn1AcVTDgdUDyArMl4I6cjuLYKKoWdWbz1nFv/PoXkPgdwP4O5kuAEUih1
UzLFKW5w/wj1T4E4BUjG5GAiFQt6wyPEYsb7GV7hbYLKvVNTGdGlHgGOjDLJlyLSeCFsoLEfuHiE
q2GLChd2zkXxTpPeUXj71pdjrfeajvQbEbKkeyJex/QUdaPfFMdxcmlmognWwOEOgg7A3SYIJaRX
AmemeRem/SjPo88nd+sM1vV+6JYx3PYWUsOrZmTJfOKwFr2Bymjq7qu6TgCCz2iqcih+IAB/znLf
yuMyVAG5AiTQJpvS91hzaNLeNwHKKNONOhonHmB152lurinHDPd+AmGwPVej7HJMQMPzEplsOEfN
2IZ0T3noumvhGq98YvkUmJM03AF1KDNrsi/12LbVqUdH34C5PafLY+JR3d2aworsCmOFmu8hDCPN
uW8ZPJDXRU+MxJyBx5OXBR4uE+qNduifB5gz50gPAurrQ6a7+bJMLGdpBDL5QNauhohHNHRzye5K
LwwOnFne7NHAHNiZ1DmsleOWegWiL6js46qxCiJVcL8YX1AyWpyIMIns6shihpnjXM2Z+VwwW423
fh3AlTMNckPvBKBz8hVbJmN74fmoz7oWJ8NzGoBtqyNVVEX+PIBC7CG48aaYxtg1ym/31BvI8gxd
4qzbJ3XWsetyGR3dwuN2ulFVV+4dEPDhhPRNZp/4UMnkPWkF796TaQa7Fh7hXo+bPvJ0AdZRLzWk
RKNM0qUlUVOWnr0OVLdMXzy4E3LwJWiJgb5VEpa5MLEa014e86Rk83PRqjo9dDzA8ADAN6iiRime
VbEpTZ4GL6LrE3qP6iaZNgPSoOGGUC/w7oljQXJorNHtOcxFsazUkJHy1mBOHvk96Gbw9YicxDhA
cNZLr8gYQbLTLKtqJMsk4sCFmBeYaOKRfZc4Yg0aZySAw3qACDug0oXBG/JBDsjK36VilOVuAvnV
X8ks84pVSYI6eTayHlGD8onYBjVkk7Ewgs3DVIPIJztZgKmka3oUNPeHa1oS6H4vdRaE91PNIIYV
0CLr7j1eBVh2injgyuUy0xCeFXwBoFUotxxrU1XeBNRFtAZtnrTQ+AXhu/bc5S2u5UJOLNJzA7fd
+h5JA0vryNfKhQfooOkO3fPychKkLXAqGcMIUfJ1SxJWx/Ci6Iv3ukDv3p7KPmnnMCIBFt5jjY3G
H1vdzhxgC0FM4LEyvCLvofA0G75KOyWAHCk5GExHEFIDcPKG1g7bYsJu+ChIOw4bpgpDY0RZNx28
Ku30WqALcQqRyoxdxGlph0NgxiCvYist+n0jWFLdigeU9jvPzYs4ojWoxAPhYd2TqDcJHd5BtlZ3
Nh4dlENOvtdcfPHQAZXz+2JEFjTGNjEaHUQ+w9R8i8iNgFN2aFBcN0wm/JzxNBxvKDzcNYgkwmUG
RAyOA9VFQ1kX6SbUGU53zP+k3afEGtfpjbBlrssogbAOitCgsqWoIpPpuYQXu5NFEMnOHxsS+056
jkZ2AZyLmr3oqXqfLJYHB0R3S67gm+O6ja1EX+CZMHDA7hQnij33Xo8EMvLnlpRfwiELdBlrjVo2
iYSdII8Rl5C6FU8tiCP+GCXc48CocBl+kUUYqOvNXi0ky7/AS/UyGJB1gRBlZBzyAHSHuS6XTUYX
QTcwoc317egFoYGxnGxDEnM3zN0jyt+lv8KEDacrGk4i3FOMcE9fc4xy2Wumw0pCOaVw/vShrL2k
bjfYu2Y5cgCzHXLCQLRfZYKZSEjWddinu6xUIz1X2gvI41R5oXosRBHu/aovYTxnR/UxQyU+PBVt
mauVniqB4ZqpXTSyaZUAOk36oYD7WttPABywgt/LEerEj8GIrfohqEFpNSsPCHAH943QDOMtuKZF
9bgMkIqNOoxh2DhMuGFXM9BdUiHLg9z1JtBTnr5LLQDVYzcpafeTJVkD/FZaVDI+syl7kGM6134U
FnPii2hyxowhUpK6SLYt43WAmR/tehovQ41HsMKE4+Qd61LoJp6H+hIcaM4y/iBkUJl8i3mixE+j
QeSmWU3aFnIv2i7j6yZbwrFdNQC8bRpxDN1CBV2zFBzguqrcZiZKlpsStexniE96BxwJOvlc2iLL
1kszJ1MQlaotzWMoFbX7uWqSU5UyVF340buWzWijorIBunw7G2OiFv71EYbQ0x5oIrEtW7cpaqRD
U08wegaowdBC7vpudLeMA0nMjnMd8hzWk3iAycEFYatVDBsi5Tbw3piy5xxvT6BCz/o+eTdmMEhE
s3vUzQGzHfW8g/oif+AlBkzPvqhM+qlvSG0fWx7oZTOFpOhXaegrsicM4CrMeDOaX+WubSC6TXSV
nVtFE3aNkTKKuVhS4dCDc9OiMd8RFX3mp3yN5SvYfkoYkR8E0TBOTSWZ+ytS+JP3oaLd0OTxpABu
fh1pbWb48QzGz7ZqHET2YRqHZjkVWVV0KzrVYIpEVuZ97uI0L0b/gG0xynWDAVYTD5WaEFirhOar
Bj4j/qeJVbaPx6qFWwUOZQgsRBkO8ex+WJqgf0ygcBO8VF02FnhZZAvk2eN1Wc1xWKH6moEOw2cb
zI0LwzzUU+udMTzkAALXbVXbD8FS8ew6AYMgfFBlNSU5vBwE2g+raexwfu4gZ9TbbWUy2EzNdbqM
t5pDCvAWIzVLtUMjSamPQRamNl97simS47h4ssrWxZyOdlh70MOXp27ErEewwWEzL21MhLHtXmvM
1EUz7BDv5kDAkCEqR9mrB08PbtykCebibsegL4uPDPJcYZzkmSmuGzjWBg/AK1MsIzEuAXLRBLXV
dCt157V3teO8/CpKB7+TiaaGxBhBsE5HSJuS8ssCkpw8lYvS7Gtrlh5DygTWN49+MfXVaWajpQ/D
IAtyWOpu6nZ1Ba4n1nftN/URFScUxrkhffrIlqR06zIhcP7sAXmwGx/FYKUi4CtcHTHGO9ebkUP3
cpNVsLVqIm8IynKP7o5EriAGtKRU5JukyPfadXL+PAxhLl1UKTfRe8+lVb/L/FGBDoHaXmIpl1ma
7Ga/VBqxzYMq3ANkXcISGLfwi0OV8WkA/oSd9RAGxNg69kJJ0nKPhoVNgF/PYXdIcq54xBeB8cQs
Aex8K0hVI7tvAptwIAqCqRxew36hS7Z24KE6cWV6MobjeQ5TNPg2LoOyob8RKjfTe8/OGHKMMtrx
qt8guxoQkKtF0uJTljmj0bMfUl6c9Zyk6fVsqRtngNrQIoEpVoGEVqEdVYWzXIftkho0VZAygG0E
4LaqAbBntcYcPHKpPrg2YahHtUfLrq5kvHCtWrdKh7AncwRgL+j1elR+H9xjctJahNnW74vH2kPX
5AbJQdvc6lYnwQvtZDjciSLn4iGjoiT39dwX9F1AOuZNEMuEAMIz1CCTaUI/2CLAwcAUu4yviJBd
cBzrYUqxn4tAnqi/5M0tqXto9RgcVuPaGGcaFI+EJCQuyrp3xzkPZn1WDFD3bSLqcXo/93WmgTU5
H3BabwOgV67DJJQVRA33iwERNb6QRcQpy/yFfAnohRu3y8BLVgATk7kFgGw89JQC1te7hufC3zCY
gI3PoRt9venKMPGPTVIMAJhr7sQ47AGLp2G+myURSdRBZZ6iFgAA1sZt7dIpbs2MUQ0sDvSuDgB5
/f48Q+C/TK9L0NqKE6To++CxaSmkwfzJztW66btuXEMPqSzXZTGTE7BX8k7jrDBR2KLJtMqpN32y
XofSdRpRTqIuluwl8Zb0jgPdgxnBbIFLhfk7L/XtgJKCsRF9tJLyiKFPWR7TXAzokoXNDH2q3i+2
I9Z5gz4LyNIHpHbcHGcWFO6AQ5jjbJQJ61ZyHtHInFjtocIzqRCr4pLt3bQMZ85ViDo2vKktyZMB
CRXEadPrRaSqtSeo2MgZNgU1mRcSw8xAeg9sTKfn2mCdyTjrEIauPEECEwdIA6oVejFjEnkqr+FD
cVmnOMQh6X8Kqmzhl8MnQIrdawK4W0LmNSYhPiNMQ0r5ZTBhSm6Ru/vZxqB59D40GPq7TgF1VRuB
Nse4AlJcoq/YzqUfQZeeMahNJgxwc1RhMqEGUiByiqzdTKP6FIqsWB4AiKCYcTMIp/4cjsN9Snl9
cempbsI0xDX5TqvxSi+qDHYcnOH8Ch1sVcRDicvZLtwlblto1YhTIfF5Ij4iyXuXldSbo8QujuzQ
1IWvdp27UkWpGccPtecn5lw0CX3fGiVRv2nnNZFmSc+uadURc2razC9vKsKV3mJCrgXsa4GLXiVh
xpO4dXlVfymgfozKaIKIwK5q8gKTHk3jzWfgWrXZqi4V8sabkGrEolEjuigcJWi9qgRUoWMQ/CzG
WBNOcQgXQt75tSIfASdajQyvlklkRqTLq94D5TAaioIgxA5LqGOMyM93flA1VbwovhRx4pAfRTNW
KdnPYSLeA6aHuETme8jhkX5TbyMKieSMNHT4UCqH/DCr0dhQkXRzhkjsrBZs21dTNd4V0BRKo9wY
CGv6DYqtTYahHHUryiDztlC2xH7NJw3H5CXn+fOyTFO9RpmWkEhgkIvsStPVy2ccWzqJpY9PvEZm
Fw5HCIRRtk4LGACek8rh/3tzYz/KuXPFOhHYN4ZYwLCgOBC0XZXnoS+aOfg+E+SP4RphY1IriPf2
SKubzj/jqRVZbBGZv/iGQi8YfUp4p2spChZDk24uYxxvCWhfFnl9zJhq9WEORa++TmPDjr3MFOJK
mQMCAO1jlrfBgNNw1fgjy1YB8IXhKCY5pStXIfFdV3PuH32ozQM1K6qlP0ONGk4hPSeyAgbPiiaI
TbnYEReMknSvqJFTpJCeu3sEHqZXWSuNf1236HnEJgQLl0QWf0AAzjt+v7jWV7Fldkx3ovLIc2Aq
9xGxgNONb9AXjiFI2Bdr3qX1sZ/AMVhVnTeZGFhEeI1mnfWikS76pa9VZaMiq9HpXdA2/QKrkdGu
lHSQCos7pJ0Es/tIJbYZNFHEu2pwBC07TzXkHbcYhwJvRTTo79OWwAjMjFCXOPVMzgQsKBx/a39J
BrPiXUf9Vdu03acuSwq94Ryn4lZJj33JJpjDoP08Oqm3fYfaMoaYQGiOLZSkMVg9gka1StPeY2s7
jgsKNJR6R0zyDtWept783JY+0oB5bjQ61GizZtc44016qGiG0DZSZtXK42gyRTKYTIf1osrp2htz
KJVZr0BPDl5mwzlsIRBoV22m2+VTpgqwpKBO8CLTCXSAqAFp2MYUZNHuqQf4F1w0bGAJMuWiARe9
H9Adg9x42t4PBbiLh6RYKuA/i/XiVjs1AHUPuLwDzxyYWgWP4RLGMU2w1NNHb0JcijzkkG6OUpm7
5DTVrqkfpwZc9CAC0B+Oa2oFSsuoDeSSeyiaAa/oSCAYd0sEwNjZMgJvpQcHfCR91YTrcvJl9tGJ
fgbns6IVzRtIPuB4XlZtiuZaAlsZNXh01fKsGOY3GHzfVKx/xpm6sOO+o2hJ5HG2Kp1Zd5t0B0Lq
LtywR7JmMvbXbIucL/IjcIm3xWqIkyM7BjsUfGv/cx1jhUMz7g0y3s+5fsFryTNh+DA5h8tI0g8k
wA3IjgNaUH9PQ/sF9zYIX1EgKwjThkmu1IZin60leqVwt6lytCfhyxVlnnTv0aal+4A2/RpZA4qS
EjT5EWorVaTQSd91BYi6EKd6+5ou7OWf3fhX3ElInML8bwaJFVUxcxvTBX52UyFAoKJlSOGjMWwW
sYOqIaSwhi5VfQzINwtjgGTVWxbwvyLovaJWp9PSoTfeqk2F09is8kxOZ5WAp4B47O/QFJXB/u+f
wS8e8GthtbZxs/M5l5slzRp1BwUYbVfUAsbdFXnVjm+MmP2C1PlaYQ0gZBPakYmNDFK26iCVtW7y
Ov9ffogLFf67zVK3YnAQUxGbQVkguvQxaFIbqXp+Y17xVzfpFV+ya6CsUacJRm/hjRSB3LVPQn0F
raS3pA5+dXteMSQ78JbRpZNiE/jNGvRl0AIwEfDGNvvVi786SpJpyKEjmINVBSA1CtohiXCkD2+c
EL96df7jvWdFzdFyxr1hi5WR6kL4zy7VG0TVn88yoFj58cVlS+2IgRUsm0yF7Isr80uslzPUgyjS
BbD4esw77DC9KOqrv98Qv/o8r/Z/FqSjgnaU2MBFW7z3m9ZdaSrf8tOll9vyk+MleLWzlZ65HObU
3/Q6adTakSasYki4i+KLtCUCbdIEaRcVYe3YtZfli/5I3UISCOJonh4zX9fpvY/Lyld+Vo1e+udj
/PfP0/9LX6qbPy/B/eM/8P3nqp7bPM26V9/+476y+O8/Ln/zX7/z41/8Y/tSXT3ZF/f6l374G7zu
X++7euqefvhmXXZ5N9/2L+387sX1pvv2+rjCy2/+d3/4by/fXuV+rl/++O0zQNvu8mopuuS//fWj
/Zc/frtMiv379y//188u1//Hb1HVufGpfHr9Fy9PrvvjNxb+DnxJBgEXvh8yejm3xpfLT2j4O1Rm
iQCqqWDaTC5TgmWFvPqP3zyqflcQ8eYhpT5XkJPEz1zVf/sZk7+HBGa0If5ICRGAJP2f1/bDw/nn
w/q3src3IJV17o/fUJv8sI4gNysgFkt9jAFLii4pf7W5obuZoquDnTArVJKoBKkv0wiAqn1IGu18
GnkzTG/CKITGV38z1jrPVwJFE11VYFKbVcpJSM4WJJ1gjyGB0VuR3gKm69GDUPcszbPkA5Vjsxzy
nk5uhzJGlyf4BwZfZmxYdBfAXAHU6z/hjeceLGgQC+JcyEXEeWf4IzYxac9ZI60D0jDoAMlXWB3I
qKCOF4w53OZYKRk7Jp1KRcxak7Todyx9swl5wtPIz8ByigIVgvylG1kNMVLGWaxTCs4z2s49Sjcf
nq0PfQpEfj/QKQXJBpyfj+Ho5heqTPZxEhW0Brq+gV5iqDpSfnD1MrIrNKMnb60mhMA1bjKZIakN
UDmuG+AVG7vMQxtj9HqxUUjxkVeO95DcA22cKLCt+QQutb90JiK6oXcu7adqPypdyTUGhC9TUNC0
ZJEsQ36PWfp6eM9cAz5pDwuBNfiBeAtFOPnq0FB6r+gI9nAwtzDU6ngXhLui60nwApjHqKfcWFGe
lABL42mpBkEOwRCy7KXNbF/OsQY1DhfZFd7YPzu09YYtYL0USbL1Ag0qXkMZH/ZZjeoYeChNhmYv
oE/ZbtCGmLJb41TZf0QjBQDb7LOPYTksAtxyYIcYPSe03rEhLZZdXoI4ep1MCbC7iJdicY+asOVz
gubsAPn/nlsk1XURxIMPF68mc/MOuZwSEQaopw5vvTQuDsaU9itmu9JgBnXu2BkMn8XDzdAOSmpJ
dz+bAb0CsKDnT/hx+XViav5coDjNYfmmR7vWi5PuOoWufhanqCHKyA/84mZQM5qrHs00eE8d84EV
KQpoyKCDnKEZJZKPxhQkeX+Z62jWebCo4oor6xYwxyoWIBPN5gdKuhDl09jXw5r4jWxfdOhlfmRA
HK8f0UqoWQX8rUhABepZhTsa8gkDPOVY5Rvq0dTuysXY6jACpBse7XDpcS2G6eCAUNwgEBM42k7T
M/jZS/AFNBdwLQ1K4eI6B7m93Ac6syAzY7eglQUflEFFsJEFoA+MS2ONXzp66Vfb5K04044SUASa
OS3gMgK5RujSwZB3IgkKcVGCVwFjjexDPqbcixnkYZM6FmkGZnwHiXpUhjQP9Tovm9y/oWCpAyR2
XEzHZgR/Z6sM+vKxNy5DDmB+Rp20bSW6CJsatHO58Xg7ZNc1YBZ3bzLgizH6Z5P3bnK6rXc+Df3C
RUUZet0qmeSs1myYaL2fZNXln0Al4NN+LmS3xHiSvb/qs9J9AryBDp6yFlPExaDhD6r8ZWE3HfWg
GxsFOk3IDQiTpEQPH5d1kLU31B9hwJqwq1xhU0bACsR0WlLmMDha5Gh2QRvEzh/cZBW6oxXzEJ7i
HuCpdwzaVA9H0KMrdph47X1aSuyfAx4GLSJwQAKyqgL0MlY1AvOBgtAkKEp9R0CmngM/SPeZaGc0
CiiHrRUjC6jTvrWyXVe6LMYDBTskjHTmCpiShBasK+JE0Nx5hDVJNHcgBo0aA0g3C84QG0EBH2Ao
ehXF8lmnxPgb6O0JbzswpfU5ByYexnM+mnlte+yEOCd4M3SmiyLd2bKBpF011IkBsyarsx2D4dIE
rBDygE9hn/tyPDCwAcp8XQLOKxswd/MqkavJqSalGNy1Kaxw7qwDXYWuPQzdzj1WTZmKMEUkcUPw
yGDgpo6TNDi95l7k9jYBnv8CdNZMGBkxij1MvAFWG85ImwF7VEsARmTgfUWMU+9Gq5t7BDSAAQrD
TjC1zXz0IvjQZHCUyPqUnLN0dN7KqZx/CgG2I5rkWvC7Dp5M934LW7eOu3AGCuy1w9GQWuYrEKyB
hnKJFb0ppMnRyDZtBQl1SPAGuyHDoN2mDZWdddRVU95DJ54sdL0go1i24CqocQtjNRYccyQBT1VR
DqBj1xkP/hfp1Tn/3AJt+9q9Tp5+yLeu65fyrmtfXrrzU/36N/8PplkhMo9fp1nbl9Y+lfP3Wdbl
D/7Msqj4HQQKBPBLrhSEl4H1P5Ms8XsghWTIsdAO8am4WDb8lWQJ/I2USMgCytifedR/5li++p0p
oQLkDxzyDBJSFP+DFOubD9c/M3WFvi6DVgzSP8yRIF97nWEt8Niuebfkce93mzAxLNsMEjNqXt0P
K7dgyDDm2q1MP9fnBfrtW20CH3MmZXkDlvge8N6m0czlm9DIM2+SHMeizk4IE01Ewpqtv32rchzF
fTt+KZbUXS+NX6NKlt3aW/gbRTK/FE2vPpAiIQuIEEJKUCXx8++qZTW6QntplsdlrZ4wIJYcw8s/
ooa8Udh/gLMUxmRmVaBv4rkVyDLDKcE89ClZCjS+lR7AUM53eReeNERc7klVzdeY5Dt1GcL5bBJ/
W1OBLbkMKmZVFpw4mBMn6ZPg1Hy26EZlstpQmY5nnD0NSNp2mw1QhPluff2VKn+fGqt//ZicMY5e
M/Op9AP1qtKqkJD7Q1uBGFDDpwENCa9Fyma/tG5AhyHvMMLpFzEwPO+YW+5vRTPDIStM+QOMs9rr
bjAnXtrpDNnoHa1D0P19kt2lvT1psVwHNaO73nrTjVa2XclaGjAhp9LuTbLgZuJAj5GC7jEzgowa
POLnWmxLfy9Zkl6D4+7tiioBvWhuRdRU5KUeUvqx07Jf8XoodyMwcCHL8grVp7qgYiPIL5HxMJSE
AAeFm244OlMeQSgsdiQrBTiCvjxOUDiPhEnTD26QcmOcpptv307lDKfZxIirLC+DYzBaZDNLH4NJ
AjsLLt/3OalZxLoETDCprrw5XzB3abwYLOTiJIrhr39y+pZ33CuI87LB4BbmQ30tZAoD6fzVg+p8
V4M9pat4Am9503JSnExt8Pb5YHYBSL+9gVSN1ezcSmXWVOvlCK4aimTQJXfZPD1BnktFWLfVVTP3
KSYMZvKOJA0/D06ePX1BPS5rIPe8ME4xg7cvoUO3ngNALEHu6FEVfNkoE5jV36/Bbz5vP241jnXt
s9CXwkeq/2qr1VD1XQbP6dgQ3u58nqItNkl7NeYqwcApFUc1tWo7YSYIrK4EPcnU2gnwDJcHz3U1
hp6SBUOSOYDoCsJpE8NmkQH7gO5GckVA0ztN0Bw/hd78BlBHLzjHq0tXiHWSETwaGbyWPBtIZZpm
9nRch3blNZPcD742j2iNQkVvDI7I/y5FJcV8OWgfaNuAhgme/Z/x8gc04vtd/E026F8ugwkU3z4B
v1YhAnx/WDnUK6iCNFD+tgm3nRkCUNRMd6Sj/6C7FCNKIbMYRcVXM4FvqSvr91leKzxydReK28wb
wkMV+CHMUvDVJLLkz6+gR9hD1VKCjOT17Ym2GEAcJJ5PjzHArQXW8NZH+dkd9aXEehdwyeCvVc9c
KTEJXWPorQdNfN1NxQDPu3cYYaaHb9/0l0397aulqtodcoh5l1/WyD//WRacGbOGyygURYPNt1gB
Z4y1N7bHEul0BHr4G+fozxYCdjziHkZ2cN2vFW3rHuTYGeYPsQIrtQSPPEILBW0HPRXrdKBkZVL9
xbZg/9vE87fS/0q84o2Y9Uqo8tsZgeyAXQ5yrAGwsX5cBtNCehCpGxtPNaDGpUk/i6CgKwAHAq1+
n5zCFHRQB8ZblDT5jQKb7o3H90oz4HIJPiismHcOApxS/r9sCFDl++kyJlgYI44XRsvKc6Y659pA
EYAkx6Byz1JDKnkOvfSYQyxi4OOt35Qc7a36Dvyc6SxFErMmHY5krFAP2LAv3sCof3KrfKK4IkJJ
pD4g3f14q0oOajKr0aTMvB4r3OPq3FK2HFALYY30zalRQ7jyu94/ZfauRXvvDT2Yb3fixz2LdYK3
FsInSNFeH+jKo0XZMJTIS7ujfprfTcB4Mp88FjA6/CjBHAIN/DIA3ruHWWZsLWcPBHK0Ab3A0pMC
p2QD6d8KYvohOXWBw57nLFuTZKrWkFxg0SKEQ40k3xHXqrWvQn/PBHitAkhxHVYf1CD7KJnraf0t
oNsB0zZeUb1nhY9xHolRGAzjeBHm7gvorWCLXUyC31CA/ubD+eNtUEg+0IamiHAB+9b1+i7PKjAk
VnUJfCIhFYDeyoLhvHAkV5lTBJBDdw7nbNiL3hz6wbk1aDf3tC35A6XzcTEtjBoHWkXggg4bBIH0
TDp+wBii2ncdWGt5nr0lsQRc9NWJD7AJqCVOfB/jlq+vd5mJn00Ij38mTF1DcnSNWXpqedPjM4Qf
MPURh7iNV6Ydvv59pPwRxrxsLrw33pIEOOd9/k064rt7BYKJryFZVcVj3odbrkcPYuMc6DYAN3uP
S8ZmIsVbqorfRMNePSKKxEMCqcVCJeJVdOkSCsHnMr28LRhV7gnjV8Fl+FytpjDvo0q25NSWtln5
6MGbHpP4mBvSmEUj6KNAr59bZw+g2CwooPnuUo/cueNg2vaNaPyTREJRbGkf1QSisf9aC7srXdpN
Ne5Pphh5BoobpVkbNayXD3CcsbBNyd4Vk3UYHIKixMjBmGi9YdsPjZ4j0lbAVS20p02+PNdgYZ4x
EWyvwaTzIpck3R1GEqA5mpk3zsyfPFXFIOGgEECCfz2KGhqkUDWVFveJQJ4+H3Qkc3N2XSNWLbPZ
bgH5/q2c68cmHZaSJMj2Q+RcOK5B9rxc1HdLqVd60QtuYVQ0FIc1/diDhnYo2HQbZukKghRgfKiK
RrDSiQPISa383B4SjPBHPFAzFILNTUf03ezS57BwHcJLBhH/5APQhy7qGm/bJznICEUbFQmYwLBg
2/79XpBY9K+3omSUQKcVNkEQZPr/XJ3HcuRIskW/KMygxRYiNVVScwNjkWzIgAhofP07Ocu3mLa2
tqkqViYQ4X793uPa/1+TU/D1DASFvYComzqgMpHnuCFOcjLNW8F972VJmGTZvjJz424iD7Jaorji
HV9SPI8wLqLBijVT1jGLiEhLC8JrW0LMfiL+EWHbxjhoY1fT5Ua6t3psB7MIsYp30exN9Q7/1dO2
0cbiMtuZje7fUVejrNfVrrfEn91GE9l5DL1YDLemPJf+cK0N27v2FhKlZ9w0fjK9EEYKcSr13D72
CXlUeEcDkPhkwLX+poSMO2I559HGDuhofbbn4sC5WtzLJO/P+vgxOQk/cWMZcT75XjS3uNNIEgSz
hVujYhTb+/NrrSyyFlhM+tZkXj7rQU3NHWmp28WDwLo0U5W4Rf1QIQqhG8FFE3g0xaXuXr2k75+f
aOWg0bB8MuatHwh2ELnyUj3Slg1KhFGv0FDUHFX+N6k4UCbcetGkOfZJS9gBZ81m1NTQFPvZ+TDy
SsQ9CwxIbpO4L+pjxR+rynQ5W5v+CIKGpUNhdTebZvHkJjjZU9Nkb4jRv5valIbj6vRxqbCALXLH
qOERJ4QR5vqNOpR0diAsoN293p6mRi5hMT71zjyGrU4uvVLJuE9q3QhmA2JYzUggSFsQtbov6RoH
vNb+8l7I9R9R/CmY5ZiQXSjw7Y6csu43WZtY4ciIsVLV0TptJw+nFpq3be7604Z56mwY4n6p8Hql
00JkhSTKWjdGvNbip5yXS4K09pDq1XrnNXqouvVfXxt5JHRUYSjygTsWARawUNLdBYMs82jEvRsO
9feQULjhpwOqDoZ2MZLs2C/5w+hpDqtuqMypCRFbKGuCXvXeqR2PJL2sXcmYJtiy7JznZRG66qPE
5bzrhf87Op0kwTDIwJQtSzJ6bP6FV7fhaJxYJQfyicxM5pt/fuVd5epXpJ3q83j2cJQEbPN6atSk
36U+v8FQL08GHq4gnbp/WWsHRKjn06b9OfZaR7lRVmGF23eXkuMNZGW9d2A0AjUS5gTbHaLb1sfZ
tsMSYAXGqUir7X5ns0swYD/UrVntD3aeh6k1OUHGTIV0avuTFnz2Pm8yEIWKiZfn/C+DWu50Pu1T
bmMdZQFebLESCOvgiCa8iPk2CfmRa3fw04JADEClvT2Op9bgLTe4g3diK7dAVNO2x+/EooO6z8NO
lVY8DHI+5BjqVX7ue84Tf2WfAzTMPjMOXT/s2R+47dH5n0e5aXGWSTOqjtJApgIm5ezHRR5JdgwR
XtvpkKPvRxpx0KjKzDxOZ8Yz0zg1YW81wabPv9ItwH4E6S2DrNP8M2lyYS/ypC1G9laNCYAOp2F5
im3LE4f9GlWaTQaNwCvp3n4M1SRijG1psPraM+EOAnWFIAxDeiWSWaXvhZxfMusnGfwOoMwvWqEe
Ynt/6TiRwsr2yCyRgTl4UGOJtSch4yZGFI16Ljlg9kVJHsTbPtkE6ICEqv85/NWM1oIH61tLJAcj
ZMnPyvCvT2KKzZesXrNzWeAsznWNZ1THYLkezSZLLoVgkImUEyymyW50ra9Cgyl+DEjwhhBJsijR
h18fBaLFlR7d0tlMDB+VX57GvHoxmmOepZ/SBKZST27DY8Z6plpjX73A4XqDEeVWFRW0vHHhz12U
M4wgwFu9JSBFSJKZH8rkXwQPriSwpvkey62b4We4nRQNr+eWDqAMVB5gnS0jqhA7ztf2e22LCeDM
PF6swfmy+1HushlLX/Yfm1C7kNXva9j1DrZHOeWPay8epZq9oNO6mvV9hQjcRXySWDx4cFUfnRap
v6i4QAxfWy+KxGjLYucTzT2JX1yF3Av5tde1S1J7fuwo+2MoVveB75dzcFtI3iNLunb5QV5c3xXz
ZzX0zhPhRGyRWQ7Jp8EQt+AdGz0vj8jAvm/G6hKHJctrTVuY2OSCquoqnCzZM15Lgk2UzxrbUXCS
Vl+Slas7Dzmzyx6yF6rRP+l6/dPS2xdiXAdW++o7d+qM2BgZTDZq43GqwAKnspFhUyvcd2hAdBTM
SarGNSKH6VOQLpYMQZVuwAKq98l+Mv1lj4lfRlZlHefM7Y8K09g0suPB8rMlykuPys0un5emckK3
yyeS1PjB5Zj+ZCZcMzHJcd+4X7YARZb1EyrhRY5A6DPDUKceplqcFg+aDUfIKQ1UwerX8lvzCX0P
UVGw+GbNv9vbo9FBC+FGbwJ71OzPLDUJ6Rn50dfHy1gwGDbt9J6r8qgSK2gJhDMPTT8yHUoQ1MUZ
h3r2YFv1nXRm++K73jftih2NrPEBCDSfKtU7JAK0e44pee2xwHcGPxdrGHHNK8ZO4j3zkhea7WOL
Js7/zd2ZPgHi0rcO5XJzn6ktVAxwhxJPgmmSwW9zat5mgibdYh1DMbzTKxtaFztpInavXcoxaViW
hoa6Ne7eTLWfWkk3wGKItJgNgWQ4GGRN8T6sHX5SSG4hZ8U3LPoHA1NonE39PoNiuqn6u7bW6Tg0
YgyrbiPcHsyqHaKiJpLd9zPI5hHGhWTFDgGPIjI0PIwgPh7SrMl4zKE6WZ2YYssxfvCNbsTIfSNk
kOseDKRiXmTj1ZYTo1ZepUteNX7ATtAw0Vbj0IzNtyH+q4YJXy3Wy6BaJyLYoiKwoKoe7de7UqDe
bXrCvToMobUwicSUSNhytOWTADBsmpc2N8xPbryKSV9BGdFNEc4E3gWHJoZSMBoa3Mtjza9F6Ytb
cz6llZA7ug/3/DIXsv6npua5ppshlDt6DDhcVOYOQAme4Lb6qE39GZM8EdYGitSOcoSg3UFNBAuN
4i+3jINdie+0ZxJtp7vMPKztyvG2enokfSuWVeqFNqd2YNiPOetUhkzZ3AESajsycZylHPNaeXY0
QwunouG4w9afuslV1wj0kLld4RUcuoUnGI5e9mh05Utd8Px37JSMa3veD4QFYaItD35WMq8nrXEw
FOSsTE9/Bvw0EbC/A5STh7rS2MnmJRfqtC/cBSbkpfbOTOfPSY062lJ1TFUHdKqhNlWAlJeJ77Qf
5p2WO9SdQ0TS6n20CBu20ED0ZfhvJCNEjtelRBVnezazYP5OZFnul3IuIaMNMdeYE4/m/FgLYV1E
m8VL6z74nSZ507JnNWoHr61uND5WaNitCETnm+90iS/GKkgeLua5NR3ghBpgwC1mfcKn9GFuy5rA
O1y1O3Mx9lJzxzu3Tz7t2ytRGfo9h2m9L3NIZa2dGvRFw+M0yjTulXMl4OFdCVm8WrnRHWvqDsPQ
Hudi86KRLZZKkbfR2o06KegUhfbc5gcOWYHbxVyvuoFUAU58Jub6KAm4HwsSnNFm2cnJtag+m2xf
6GYkV3N4Fksd9jn0ybSyDUZrhR+bhfgsy0V7aPSDM0qNKnODn6Cw95QcJiBTyrBg19VIv75Ukrcj
OzTdfdFXU5TZ0xrQQjfPOqaFZmDa+4joy6oOyBfxqg+7mf/B38CUL7aX2bL+Lbp4wJoeOLo6d8N4
TEzSBEThqO845vV++I9og6MVfz2ntdbf1yX4GEU9CClzXymJi0C7lPp8oCt5tG5Ewe7Fxq0QOMSj
b+bgWktg+K5nMoNfaGK3Cu3b160xKN/MyX1aS2qfqT4aBnLOOLRU8Ka4wim7MwkPe5qqotVpt7DR
t/vWNvw9npxbKK48JrXzRKWTP3XUVaNW6ycMkO80JeXUlFDmtD6o8FOQqEpOk+lv50nqpxqTB/4J
LA14ofYkJL5UAdCvHFd3h/UlRAp/ARRYYfmOzQoHv9kX4qWv53PSQ/+RCYl2Vo3ecF4tr/yWHgnm
HFi1EM1jqYWeDQluTZr3HJCGsxrXzNAvdbHX6vyxsgw9aJmuEfT5zRrzqel1SE2eV4aWvqWHWid1
g2LHHf3JsNUKy5HUOdHY13mKDCeHJ5C2STSSbQ2F9aeV9j9Nw+WR3RZS6YW53LzXeHDqOzqfOvA6
v7tZDJ+knV8KLSc3Y2Eo6ev3qkxeeTOIrTvaZ+56/yw4ZiTKPoCwBVCJowwEZ1gmxauTJvczJpFY
yx97Sn/074Y4uTXvnTVMU+g88aq6r3FbP/O2fYKDDoNOqcgbrO5UYhSJaIzyY4k1Y8u3twqilCyN
u651jaA2bubNzoZ5Z55c1el3awIrbrPAh2g0wCQcQ6nRE9d633NbPuS5y+XH+ifEzVztt47Mp2Ix
eyANkhNkS07CSIwAliFqhXjrmcTA7NpUehwn7SWpLTIcsx86qWSDpJH9V+fJGgkwC6vhQ1JnQaVn
+NeW/c4r1qXAy9qLpLs7cecSRu+Ne6Mu6dBF6pBmg2IF5E6bfB+dsPruevEJKL+I5WD93eB0cM5l
xDmXNNZ76Wc/mGmziPv6fnU7Ct+xYkqa0nrA2wlE6YfVgq0dQAgKqJ/vpflsuEZ/oAV/NsviOErZ
QKYjnjSafDVumpOQY7N1WIP3S2WvHbM8v6798J1Pd1zdzjQ3oZUk6bFtli+jAOMDr6IL2aJ0qpW4
kPSPNpF9CSG7Q2Y4RQwtnxAPVjsGP+rYWM61kwZtHKV+eyAX7sV0nXx45Xxw03OS9Qzl0mzXrINL
GgzOEW7tq1ciKKWG+7wyUz44OdOH1a04Jfu8JIYDR2Ut8XSXC5BAS2V72VVgKpFiYngFiontdueN
Vht2aykiTk2NTsne+P0Dc8y9PZ58CVWo5MVLpqfSMeaDUULQnOu8pvAj9tPfcs6rTU9bwZ9i0nvT
zMX0eFvSbWcaqOaclePH3LX6kzkljEqm2DW5HjOfrYTCmI79ZJ0E8jLz4vyrM4a/BHYakRjtYSSD
7qrsXS3Afqj42T7r8Q/fSurIrty/BiOduG6ouvs2MQoQmW44ejZULDOfCQtNweC30A5noulLNT6V
zXTKGmfcdwNuSViOpU1W1AJgetY6EGZly2MkahJ2kIqSw7g1/1W6Wk6Z40SpR7vAXk3cl5n1aRVM
gTedz7lK3jok+NAduWnmsimCrLqzdB4UJ7XqiBruMGiOFYzwQnYePqRTsvY7V87+0Rznu3Lsf5bZ
DGEqwEtdQOeYpK/2Xd4/EvMNUuHqO8Bf8GeF8Z6Xs8bWTdYs4pZdY+fXU10F/4eUZl+agm6jGI5K
it0q3OzCSPFDLMqPNCtvI89Or15neS9dW0eJzVBNqn+rzdla5w0QrCKXpKrryJ9cLrcF3ysgoBwC
/bG7aUggOO7ILqNneGMZ2Kgss/JoUKcLSA24p+La11oEPKs7VbOFLnFrO33165OMDEc3AZWc7afK
6Ol3nV/iRUkw1/y1xiJ96or0DYMj4FXrdpgtXFQSHn4MPfJLJCMHkX5cHWKZi+AYSN6ybbgbm2rv
Te6ZWdY/ahr2GrYkquvuzAZmvh3gswIupqczmczs7jJ/MVCm/bVZlJ6JJm4V7BCoPT1FNvHYhUPK
hbGM9cs7Fl77D83gmGJeDJmPLxE+Ey5R4cMAUaKMVecloWnzgSTzuCM/FvDdetR7HIqrURR4TZHJ
8TzQ6LXw6NMNO01VvvYbGNGSTthu6+MKLCgqFRKpkbO1Wwo3zOfttDh2H25A6IJyg3rc0XPg6t5j
DPQxOLaCqGdL4ZtsHom9SJqof5Ut5EFbTUVGCXwnKLhgS3n2S1t10TYuAJAwGtf6c+Xr6Sk3nJrp
6YinUqPgW6btbXaz/wbHekcf2Q+28eUbQHgt3yHMP/H6TLoIGY4CqMjlb5XCY3YQ7tx5nQnAZSCO
ZuRQI8Mmb/1xprJLGO4SvN8JdAUda7VqfmDaBi1P9zbOzROsAZnweGByB18DLobC0b4aOX+TrO+P
dTJBY7KueZ38iRXEgaoI89pgkJUYvTAzhlO9ehQ6KVUOaL+ogmkVKLngK2GzUJwNqF2376OzRuak
LjTgZbzOOoBnX+9eTJHXJ1q99DytVaxa+6amD8QPLTYF5EAhkbBLQOGYivNcwKi8yw0XEamSWH+T
PJ7Hur2ZJLfYXilg5tX1edR4MOGGHBuBPDn3kowiMo/wr0u9Rd3aXIXn4j3NP1WdZRdQarEzdCBr
ZcIBAfJq09eTLMW7X7473cu44naqNusJY/YNQhRsjd0cJel8DD51CK2oOTZQo1iZeCRlzn9J1Qc9
ZRE6U9YwKVCvnTKDfAaRBGbpbkvEP7OHaq7mAuOhRpBlLkB49bDNc8Llu3ppDqyUaoI+O6CJd/Tj
w2tHN9bac39ym0lyLEw7ty458AwN/aQzQn969y1fO8G89tMUk6qL8leM2lEOPk2ln+wrzcFhb+Fn
8JLijnFMGTYZ7xRGzfuhHd5Nlf0atjGFjilsng7TOeaVjT15zi8mhn5IqfdseHnGJgoxAn9Tsb2a
dnPnw88PqsTcAP/2XZhCN4AhqO+83rrvXX2JTZlsqHVkD2wXx0LjtD/1umYHLyh3LiTbEM8UHnNY
KF0Z2Ro7ZKvOqi/jQqmnoevW+oRxxmZYUE/5rtK2fq9P48UxPhcL0tGqbwNu2c3aEQF+IIuLIumL
n4FaoZMY8jbZeIEcqzlsp1vB1IH2qvyKu7gD2HqXEDMI7JQxiixRBTSfR+W2voZa5ixU+TBsYMay
mYOIppwBv68FZmHBRARxK0qkHhugPacLrbesBUMkZqMl+GKNSiHIMhgIlTW9omXBSlL2utc0cucE
WX9Exh+F/fxJWIzf2NRCJwHkCdy3pYXi4RZ8CI0VeZ3n15sHb++waxu0i+6H+b9Vbr8N30DY6SvM
OchZEXh3P7Ds5WhsmFjn7cVtBHLQNByB59tBNfFUQFtNo408tFL0BYCJin2jfYPl39AE9YTXqTgj
Y1Ij1VzArV5EYq2ZRpjorUs7XdN23WmgUQ5TuXjx2vgtCiwg+SSbeWV7GOwVaqI7Q2MvnCELBRN3
DDj9HbJFswd+9k/4fbrPsw0QHc/U6lpQCxpLxLrj/dJYcVpb5p2qCgEOe/llTC2f19QGxc1d1bP7
7maCKhmk2MYb+ZZ1Im8+VAP0zmSJUXO946q317GDyaOq6gQw+tke3B8uEZQE7L9n10h/SXS+Tp5n
Q3MXJ5yBAVoaWdn2z/EgiPvNu+VRF2fJW6+K316IL3MlSCuSpNk5UDoWd9yn/DX4IHE9WYMN0MrD
DsM913E003q3NcIfiIKU+B5CV7pSwrW7guRENKZ1uWu0iomaJc+AuEMoBk6MAeS77ugSjPQOS3Ua
zmMOyaaxXswVoh04/3s21Bxy7xYKt64OvUjY8qROw8tWsHU+K/0Tp9pe5Nl/6Zxdq+42Q69pA73E
0Jl49H9K6Hd9kna7WZiveTecuk27tDVfUGWwp9DDBsUm+d9qvQdw0fGkQ9bfpA5ESZNx6rTvvEjU
A9VfemvYFqOjLki5+DJsh5Hu3Tw5u8puh3ByGVkoWC2RrqzXYRmpMmtOJK5qaCJ32M3/tr4YIH06
vytqRNIWNzHUvNvG8rE1VbuD97SvQffS1CE6Eqhm41NjX8BH7jSV+hcLz3qkd/zo9fI+DR0DxCFL
Q2PEHyZ5VUJz7HfaBDB8HX4r0b7JpAX7WaQvMAVO5oMGpMn/dbuWv0fygrTzzMC/2bEd4pqM1seY
cDKzxCxAbTytPLc23xeBPS0oas1gW4B5ry1frgtLwNHFLQmcRMDY/crmJ1++awbF5PdD0xdACMcB
jMX6Y60D/TDafetZb4Nh3xu45U8MMo7wirawaDA6lsVhcYv0kivZB+utVFUbHzLhdJ7Q/qHM5v88
dk0AXtJ7wNTD1TZZBlwnzEOm90HxfsNwjtm39nJDIAcr/wxrffCibdURaTxaJrfoQ7KEfSSXsow4
W3zAj5BdGqnSyO810GNInV724DudTbayK5hKzDvdqiA32r0FG9F7biE+ZDYh+sxVYwiFhGRy0vmg
ZlwtIl5y1cjqXGbuszbjvmT/D1ht2b8ne6PPvnpdzHuLSFholNO8K/JsDftEPgNo3CILuSuc6fX0
pQRiYbdvZgkowHckV0AD4odVGnNQ/jOUT1HUctiIFf9FNS57WsU1yDvZwcZmmI/ziefTuTFFFz1O
0K4oaNRjbUCmHkwNlIgj31FcrT08X8RR2y1jnQY8TJpf+MjaoUc0DmYatMBo2902MGQRYwBgGMg4
m5OCQUwPEBfcaHURLyWmZ9oGjce/Nr5dSrqI5cNcuD7lCodbhxgyfdgzZ/7kspFSE8WvszE9gPMz
B30rz2hBlIoKkoVLc7ylTEsZyx2dwTi3kjlVNeT8KPMUTunYnS1sNIwby5RZtZfFeqdNIYTSE1/6
z9pXR5zcTVAXtEIj9Iu0SAOomTH4rIJQDGLxMGO9qOpHptFd6EEdjZLe+m+2DAMyUcevcg5G4x9h
AapYsXcmLKK1p50d6WkD4wQ6grUZ08wvAwcPniqwLThVLTn1GCjYrivFKWUpfcA8LForoOU6YpZr
lg8cBxFBFtBtzSb57Hgqe6wBLjgJpIADwXo21Pl7ZbNToh9+YIbYiAT+xohTfKS0JdLz3kaRPHh1
MuKB0oAY9k2MDZKKyvD1GNS9E1btyLzohupt3OGScd3mom0O9JXnvLbY68Oz4lPhh3ymm9MWUb6O
PwvT5BoNa15/dSjmoWIfAntHWD9R09oq07zNsgFNp3MwA84Ku637IGH0lhQm6aH8v8I33t11RYsz
mjfH7+Zj15SEpro6mhddAmqzn+dENaELtIO1IG7YNdlRI7IH6IBHaHRhx/l3i2XXoeFoJ166PBym
gtelqfod1JV3JOgnUxkPN/hsoM1vIDLY1sJhDIoEH2G3UCfIBGQLq7323o2PtjQ/jl2cMATwqrvu
pcDdg/C07kdveJ4oPEHUt/gwSj9G+Pj81qARr3R97NGRN6DZhJdfK15IBz2tTvedq5q6kj0+gUOO
A/fRiFvPMp4Y3TlQIVjzktfLwr+VVpRl24cN8RDVxfuZappxOwUvNfm/3UTuTe/fVZ/ocZVbHy2n
SGwMnElJl9zgbVFBG53qT1WlvGiiES/0hvZwOlAXp3n1nvSyPXnNf4reP9y6F01uWAeL+lWbOgx9
nn3BIPSi++IDm9ypnQCiKpuDue4R2CeAs0ScIBE2/Z2hNOfAphzYydVyJ3lkpu5lqqhOmPHinS8J
K/Bxhg1yOhQTRC5wJGDsgjXt08Cb2BEA3BDJZgtKb/wbVsAtQ+FfjQLVzKzkUQceic1i2G8pb/gs
5HNhqD8IqRqYvyEGo7nPakSHnhD4DiIRDSVyL363g987IL4X20GQJOJF+gzC+PbkrhNPLQHV2Ji/
Qe7IWBPNWa/0Hkwk9WmzFp9ABJ+mpGkiMDzTTiTWYW68KuzX/7U2aWQCB+PYYROMqazbKA7TwKqe
de3aldWXXavD0Nev8P8iug6T4zg5rzinQ1/x+d2o3WRaUXVuM6kAtqh/bOX05jITQCqSCxflzHFI
O7BgWQwKD0h+XeeAFLW9JldskPVT0jNyYsXEt9MiJDbsUw1sW4V2bqq4bnSgvuRJjex3YtRxKBlz
ppJtFGP7XDhTDAsbyYRGIKEDEPpVJe6hQOul0nAo+xbGhZ52mWjzgBLcdMX8F7wSWbSGbAqOE8TB
tXrc+qd2oQNy3Du7lo/44HD1GLSqag3oAfbZ6O79TOvicXAOm8asZKXgqpP8o4AoszfQrXyrQn8D
gRNX5rHu3K9Rpz9T+vZtuzuZqB/PR6lq9aGICP5dsMcsEV1nGuoFenYl1lcQVyxaYXDYsUBjTIAt
zzfPqyXYI72wNyptnoueeb6P6BAMSXlnI5ccLCc/SSunXWjNatcwtS3MFjOU2hdwpvfNNA1hX+Ls
4c9r6/RsTem+tNDXYFK/TTmpxExwnYGe27ggbCjNUzq5p779za01aqiwbinZN6rCLK5dbQ3ZDX5c
2E/AQ6N52Oluy2EgitlJLQOdkwYE2YSTo1f7Ehs/C07Vk2MtWoAivRPY8PmQH/pGIc0C1Yn75nsd
Cp2pD+cYSfHXkRUSJ+7gMlKEY3SEtAnlW7HO6o5FBtxeKCNt5eHr916M/KeHw6fPzcDRMvDIGcif
zWLumR7/ZVlShMKZP4aa73ribgctZe2cuvi+SulRqrnmtV1FCINXoYyxE1UbX7e5wAbxhr+0kT5N
xETeRuy0rcpZ9we2bmxph8fkclujM5lMj5RnHSp/pcYhTpt3vcsCGPCEua/RcY5fErgmbhYKlG4Y
WEeFHQlbGI/rrzshCanBte432p28Ly5ONp8oxDXur8GOsyp/KwvtO/VZb2YL/W++bTqwZ4OlFYBD
B8EOOupipgZ+zSHGdQrfK9m5S/PBWp4/bcQV4w5WkHY1HsVK/YfWAx752mnFCSgyu7Y87nFfc3aN
h0kBMiQCC9PPQBvrz9Gtnyx92jmsCIlHNlvmLJ+iOLKSeNJfN8+LnM4czwDv9/aEo0JPfcY1BhY8
AJyYlFkSpCvjD0778FFuobPGPesKEE6tZ/hQVZg3aTTZ49tYVB9dSfnA3OClLTeBBwmH9EIMDj0G
xZbyIgOru7eLT9Ndq53nlF/ugqUEyGWAxvAG95qhD4d3ZLgcm1KJECABm5RsXfF7ICs0TOIptqoy
bI3qoMz8x64f/6B6IXN2XTTYWOFGs3ifSJc/whVS0wJ7QF9YrOEW0eR37+yJqTjPauC+jsRPiJHA
kObNfmRGLW3U7RX5r83bD70kNLUV42M6odK75bYvu+l56WY9WsxpivARgS0VPd9j/6TdFsoBTwtd
UVaR14x/UNKZP2LoOUK12rPnihMSK1lkrOunv2lnrXIvHj/MHbh2I0oL93M0jXY/tutJ8+y9vvx6
jWWfcRn964DB7mu/Ye/aZt6nAJ/jeXI9aHTU9ZOSV2NVVH/rj0/cB02dL25ClFw8k9p6GnawJ7Vw
yVj8M7eJiiBGDOEyiopB5PJPZzEBE4/1e9ZYxLRhrwyR1Xbcm5AHDOor4i6xKPrpcZ2eGk0NsZm4
SUAKAypd96ZV/3JnYS2FM42ceCsWhnlAv2EuJRs8dgWWgUbHOjVuQX6b4CHE5Wed3VJ7EjnYsDtz
v9p8qYXd1LcBOjRQsz2yTuSf0IfyBEuN3VJOrT1OZvbU6PB/NC+7rNDcnxd7exmlXTEC0yxcm/NJ
9kocdZ9sQjYXDzpcDJRgHDoptLRQyv7UKRTbJTEfxmx+Bny7N+tNfGrZ8ATldr/ZWxsBAWTSRdop
sbPufivVhU0w8PZt/9NLnIzAX4stj6Zmp3QqPcXi2hx3quzs8WigP6Hr4iy2XTRSzx6ZTE0dKz3q
GglcOg/QKFxQz0+6QBu10jVl0N71bw1fLLHD/rIV6z1+5fKpb9IdA+sztBHrnPms+cy1gvp1excd
khkog5SvHItW4qDLJsv251KWL4V4BjZ8mYaMet1D1fVy86TZBaYe172DxC/CJseCUdr2tVpAJwKz
CNYRNR9yjTpuLgBWkW9sn4GdwuVNVtqzlofFXb+qUb9bDAKLY7G996CyLh6j/HBOi+OQG/+Uu0Vs
WjAOjifOTYfCahYVZD6VftsaMTkXY1vYzel1RBRWYo558LED1pdua/KQAzQ7W+UPG7OYt7jVg0tO
hzO40AJKsYG9eJykjzg/kxiB8LiZwArVw0JJfNK9fDjZ7TSFjJ0fiBrcNFf2FbAyzlxt/oYFJ+mc
POiiwAfeeaS/qyxqtmq8q5fhDqc3fheLdL7r3wCwLCS02Z+0WIe+nO7AkJYP49Yd7Nl9GsaWqq80
y5Om1E4ftgcllHbOV8kmRxR56srkBKLfjZKcuTp7mk1kLwQF4HW4Hf3nIvla1nI4yYNU6qjl6Us3
+FeTKwmWjY++ythDjduh21LcAqv9WJvy3BrDUcd/tRbrg2dNuwQI3p5MXnf0BbrZUNrvEvE/AG6C
505U5QEeF2MH7j7pjTFrYs1XnWR/MLt19l/Z7ixn/EC2lGwU8b3zvFCqTbP8b/bzNAJ2QjAF30lg
SZGxa617VEtnHHSR72qIf3E+d/hSKK2gF9LxZWi0rWAnywhTL/bt5GfZttO4siCnyZaS1yJzDuO6
d/lk/zwFaZflP3my9Vedoe/1/7g6r+XWlWXLflFFwJtXkqB3EmXXC0JaBgXvUQC+/g5od8ft6IfD
ICXtdSQSqMrKnHPM3iTxxLMM8/jz0mSPX485UnE7LMXJgGq10cqIjzrFHUoSmXa3XKe9VJrcqbbS
7/3y8N/XTfdeuf10Av6NLccabIbOVU88S7KP5pLoyHqUD7v25cPviFLMHSPe1a5r76mgpL5yIVRe
QT73ODQnf2svL92RVBsx0P1jARIGt9rEquqnF9Zt8/rz0Lk0izwrou3NIOhc9a+FCil7wZncxjge
0Qqa1TMa9MpSeCVGLzoJYD5vWNG+SqMIrz+vIMBuhjCPnhQRgt1iiyFfj6jB2rqSppi/eKpKWbd7
Z/fzzdgC7ZzYF4N4Goraxn50DlwuIBvMce1HVLE153V6TQm1KvCVPpuw35+1KjtZkV1eNV1mh7AF
hSPz1toV6DMQq9rjvXnkDdNQsI8g/t2F8iCLT9rgL4Oq3U1fhf62F8wtmbbKtcHyf2Dfp73943JH
rpZsZxvARVFX46ldZpo/D6mamG7WlX1IWmP948jUlNWcp+Xh5+XPQ95bF82FMsKFtKTBF2snt/2j
T5bN/zGP1bVgDO2Gvys1NU/GpwOb9KkP/ebJJmp4lyhsX8bnZGi3uaOVip7/Y6wswXpV90cl0/gj
1qgcvW5Ap9HK+0TlGPB3t1vHJvLKNpkXmrL6ViCwrzXOjtdWb7775ZU7zf5mhB29tmbFqdmVbzlz
hdNQeiFycs95Qq+9fOfnoW5b65Rl/Tvq3D8aKraXqadJo3uO+VZncbHpGP3ds0q1O2IAX8NoXsDB
yO1wF5Vbi6bA0rR4K70IjRkmOqIKB0A3TaDm2b8VNBRIkoR9at1cvfRvmOW6gENQQS9DM0+4u8yT
IxsT51v/x5MmLWSbxoVr1C/xJMur7jblte0TWEu9fwLH3rUR6sxJyi1Rtu3zz0OblsdirOhRa1kH
8yXE1ePFQQ6ODQ+XsD6zYocTcPqFSVBsC4x2/305pb5zUYzZQntq9My4x2QneQSHFesBRTQRiNxT
6LO6tVkDv50xYpD65javXukWa5Ha3VuVSsQLkHQXHi/q8ehck0nwQUKAh5PsoJV19pZURXMYMM48
izk+YRJUNLYFAxV3rA6Zo7Zgu5Nn4YbuVvbmyIiwonpkSMqegJQGTagilKV9hwHu/6NP2ygMTErL
2QJ0dyD+DNkt5qGZNpGjbmnt/KVZYW18q21XinBUlATcadRb9oPmSWbp/cNN8uoGUH1L/ayfBHIg
UviWpz8PZmphRp8yTA9J6u/G8F1Iz3hwypevxuhh89bCWwl9apt3aggyyGXEZTbmwSpuUqo/Vm1E
J28gcsxtu/xIStpvyKbEtbRUh2AGTOM89S+57/SLR4VS3u3qrdGU09FSdnI2xm6Xu9a9ZUe9p6Nj
7vj32r3Vq/6BMnAlpLHNLD+6/DykUyH/e1aU6k+pYTtwyNoF0V3H33iz0JWytj7nZqIfh25sKc7N
6J7RQWQ6/qXQz/zR/IKllLbOw0GWCIlIG3Y4YpP9zzpsuF5+jHCNrZoFg1Ng/g5EHF2jZrCfcXtG
dxT8f0fEK1clOz+IfLkVCPhObssKrfmDw3nC3VGp5uBeOL/F44DitdTC3c/ioJZVYSaOgE1PbnUU
ObZGgx13RvMERgng9ei3R3AB6EuT5s0obERMPgV9WcbxB/GA8baWtdoJZ4g/iOD8tLMy39qtwfGt
mtpTlFftyVyeyTrehngC7hHHfWbV1afrym6H3B66j4v2sJ2giKQec0Tw/Bp6RTN//nkwXetdoI49
/bzCR8TtHMlNwtL33w/gYph3nvjdhiaTVHbtq6h2qnPbG8Tt9ubEwtuHqfUXoNlR5OXvvJI9Y+s4
fu3kuDAQhudGROPK4D85CSz4G69JRqoDGkOq0sxvkjoY12X6HztCQF/EKSL22hrvVlrN12FiMqP5
5S9bTs3Gz8YhqBPrH1jXbCMHBopre0TdEXYZla7bOGu8YARqVCEddoZ225b9nV6uea20QbsUy4MB
iZ0uzPLUUoXcYtEz/3vpQzrbMtd0EGXASBnmSjLSLrLjYC+mK7d6xpSWoMGByStMTrdF46HYWagd
I06Mh4EQmsxVn/HbYkoeJiM+/fzI0BP9EzuoVLgcSued3uk7yKf2u/SWiPBTwhDg4pi9fJhWre9N
VxDK6oYOYWglo3yyJtY/qxyaCfQUzdav0DFX8tmAb7Y3kdPs48ZfcA1munLbOxEl04lGuYLV3qr2
/N9TNQ7bVB9NPJES/RmBA2+5O+n7WbbjRof0uNZDXQRFjqa4ymz9jdxDVlrWzdSkxCq0dOe37jOD
iQQXGLPDIqdd2vous6KM0XFsJwH1nvOYaNNcUf9d/LCBV+XFFkFvaX+3x+SoNHaEoVP7bLDLIC2F
DEztU0ua/nrvuDGuDnvOxqua76QzxE7M7biuPa8/S4Vnzra1mQFRf3D98c3062KfZhisdSN7RRAi
lLgnYrJWRTHNtGJ71H4cOAOzwKbtc/vd+15/I0+C/m7HBHtyeyQyrayPOSN9pVMSl8r4a2FeDqRj
aifU8NopY9zR6lZ+HcRI8t9MZZImzcEY0ds5wtF3ZdTHBNLwYIjiNMh43CUsMQx3QsJthuRDzxp2
ObRwdG/p+1M/6qeiorGuMauE+hZkWJ/WLE1/G5w1u1nFt8RO2UBs+zabNdNng+Cdgcx0MnrCoNFQ
pxsQSZ4mr9iZmrpQr44701FBgjb5kroWHx3rnIk6V/V68tqk3Z44Av2TIAK1FpqLDo8xL1BC51nF
XRhgAa9Ij/BJpR4rew/tur3Wg6oY60zpi1RLKy3T7WvRo7MVYnwvaI18F5bx35PlK6KkCRpHWDUw
9unbGQ3gHnWXD7RtfO6xnyFWRyvZzSoDjoIzz/3JL8sN49V3+BsIbnkgkt9OH41dVR9VXOinltP0
2qmq6WO0tMOAXVSiQpoxdXrqQkjPOzzGcs8pYLxQ3467GZb6KqkJYMr15SbuMvsx6iM7pH607FY8
p637ZmEb4wTpPkwHiFefMIvI9bq6Y9P7bBN6nyQevHSO0d2qDh8cV+Hj5wG3yhMRotYJXpOHvjBC
kP3/FY8/FeTP15BMuggO/taDXj3h5sSNCFjtdzp4ewda3LZrVLc1R86tJPS+yUVZ7Ou8y2wi4Tnu
dNfcSgPohLMcAAaWi2uqdd8GMZSItEEW/DwQZaORgz2CNjPVbZyINU8sDkH+VNt3AYEn8EvjpOuu
PDUQ/vaRk5A6TV+P+VLe7adlydJF0V9Y/whuKI9S686qHziHMEe7ykjqFx+NTgg35hc4RNI/+FgC
Zi7tnozPaRMjQP9V6/oBVJv/SsbNfCj6+JvIrouRsAtrw6DfDE8wvJY0MJJuuuKB9XfTODP+Kgwt
yJx+WodezA4IHu7wU1lWQo63BOgBN5vi/xhOKIp3rb0DeeiunmrDVaRTCebIjg6dRqvV6KeOgxAm
H1IrKcEWGFLK9Tfo0trnAuVsW2rlpWtg19l1vdWsejr+vNLT/kiIe3qZ6gctGvdOwnH4JFzxGBFv
G7HvMgMgM6O1E/3e5DIK/LR3NvXy8udr/sCWoYbFlDwtvK2sqvVTn3Q85bjyVRlTsbMYaJ1/HkqH
YBPFbyClV5/JcRSyprhDjXGa+k5H9QT5r/O9kVQ4BrA17KyNF/bmAc0Q1z4ZgWTZ91PxztvDPLyc
fsWJtLlLs+IQDophqMMwWTmLO8wpbUSwnfuSOOpc0tH7xcHHQE8x0FvJkAoB/oousZYmauV1Ul5c
CGR5q0jrbnBXaHqBWFPLd52uQL8bTvuoNFIksLkaGxtg6VqUXn6OK+s44rljJumdu9lJ3RXtQbmN
2yUjo1D5bW5PIc7JN4LVtxgppl+tibkrqpwJrOFoPTmV/xpjW4U8MPuYmXvn+p77PqIJ3WbwONuO
utAzvk5djF29d1S2T0P3L4rEYtubkXHC0PaBEAnJBvHTW0RsHFcBUtMQnbXVZIX1oe2xijcemU8r
3TScbW5fyeyc/1oZORzZGMVX3pWO8Xit7RPNvxeuFV30OizIfIYjXqLL2Eq4gydQypJWjT/T/efN
Nzum9f5k9reUidTNHZJnS/X9V1mRGDulZJ6QwoUp1LOeRysDOZJN07kIaU2Enm3sgNnWHHErbRfB
LdmWyu9vP8+g8ww36c8v2NDUsaxpd7pOAhNgWffa2VDnvPkI49S6gtRs9rYz/IsSXv30An6+PijN
3knp4HmeipqZHHImrWQuzTUE6QOVT9Fi1Pu/3xJq8AMNZArOdtc4WgjxfsgoYllhfp6ZsTnsIDG8
tVU0nf73YR6q//dlm5J+OfTQe/77kRh1FMk57ep/f7Wf39RZxiRSIrb5+UYfUwzqkOFPqg5PdTkP
v3STdSrFYMWwJ42JO5vlKWy66dw7DSN+3DwooKanOQvHp3yuN2Xdy1vYDVW8nr/KuqufIoPvj6bN
Wyly4Kj8oE0AOVewAcfFNUg0BkK3NuW9ZlB/LpeHuHARxf3v6xwFoO9kN4EZ/ktfgjc9eN1PHZmx
53FoK5S5KLBmOQfg+P5ouvUiY+y3A9voNjbUwbOsT3QymPVJbtl5muauEwtrvElAUixZpX07XdVG
HG9pHhyEYz4SfssoeuoNObwQpfgrZkTRNSEqQaiubGgXeM0fjNvFTo5BV7nWxXeSaAfUyFtbxqZn
XL2urFTsiZDWXyZjwPfGALnOLZRxI0BVVZVnzjdLKZZwLEuL+aAr3nnPKn+pYoQbxbljH3WkmWpO
o6/GqPsuw0w9F0lvr/G2EGOXeQGJHAiqUe7E+HhEf9JKqkXfQwytxXN4NuGKnX3oxQNicsh/vEJI
tcdw+xYSSreGH2JvVEzhqlR1TJvoXrVYxStdEqxN30/WPalFGOvISNr2NaJKbYTC0LiyDazKu9XO
DO2mFCvfnd89m3GgbTIfTJojbbZ/psZA28oIxbG76K2CNMqaP26mrkdD6XbpxoxGwoHQ/HOkcLak
gPsYcFxzA0Jp3dGPW2N8NdYZWpxmS3WDFB3kdCsYaCfZMZNxSQsMM5csynuv5yfZ0qUk5aUNKqPe
F1H67fbtHRx1JxL/Fpn1O/Go85PW5pfOHy6eXbvrwaFnxRaGH0KUh5rmAyABtEp9uGomHPvI0gdU
W5p67ZcRitUiAzKoozZtpsh7nu0j09MZ6nHULof1tVZP6oWD4z2CrLd0z+ioa+phEWrIjCDGzCN8
jfx4qo9oPJPcgoTGmuCRzuxYtqCV1mRdMBNkg0QwMy9p/N6U+VtNwN2aktNY1+T3tbF2Lpwoeq5r
BrsF0xvaSSf60LeegK5VqZOF7eVs57hkoDtOVsDSvVyd5iqU3bAJnQ5ycUh+cF3qf2t759hIyQgM
Nc8kjh7mumCkDe8qcLXq3uZIokXUXcK2+V228ZfA3rjuI1XsbWmT3k7LAMHyGK/bxvkekxizwtA0
wTCpBv9ZYmzSeIsCuOZgk/+OZv/UVzGKfnSRqCFDbA1wddd5ytU4G97e8/45w/SXDZ6WgWH/rb7q
3PsY6ZLhhaL33kzOJdNUvElDZFSYX9mNrBmzVp1wJHb4LbVPgq7jHU6Be8/ABO18/gv054TCUwWj
PlPkR81ImkgRHhCsBKLu/9S9Vj0xPOUfnKYTyo81ZZKHGaBmTlTP7XG5ggqRHEXduIc+Q71ZDPap
4fZHbRsRDLxSUz6sSk/i3e4Zl+g1JM1Un9CMIwpZnMqvnjKexlQrdlNcfw7FlKyJpsXi2oVAskMk
lGG/hbvtXWEnMnvsHTxdBnkwlfbb72hpMBrmfAXpd6unwx7rfU6aRxr0jX6VfJCByGWy9oCK4LaA
p9Db7VdagyNExo7mZX5vjHLX5ov38W0o7GyPzpAgXlVZgd8XD1vZ7SFPoms61BBVyBbdtBYjcpc0
35l+6qbKLNbF4aEboQkp2tmU4fhhdf3JH/KdasrD0OZs/12uowEBij4mGFNDNASJj/pL89QEj0CI
p+hgdTLfxSJh0R3GGVia/BdilzoimSo2fYth2AOcTtCyeUg15B0c2gIadOY2Uh08iQ5bb2a+yHEW
zEedrVE2KGik0QfOOGB+1Tjkx/a2svzLMIidM+ZM6joV0xgK73Wlh4vrx0b2xsSE0+p18l5ESFX8
gLSBY90nkDPy3ybV52RE4/XylLMmXvyXr3E8a/2T5VjdPmoxAJfMwLmz2cRj0aETddZVFs0Ex8tD
ppAW6DrcidGl/BibQgMYIFEoTSi8bd8+eSGBBTRaUO9aT5VJ6LuKfGZNHS4Eg5kdrpKQgFsCDxsR
B6S/c3LFFtAjv5pGwlZZ0JJ9RkANzjMWRFReCADxLSfIBljGWDGoLslH2mSEuK5cziTcJICR4TV3
p66zLxMQ14vRD9tk0oPI6N8G36QfKPhrrQpMRF1ew1RZG921x61RGAV8pxjH49LSH0hJYzxu4vQm
THnlZB0nZAZ3a5YLPB7UE2gr8cr1KJScKD3KoarPDO8+umk4TUUotqKrvjxmMXXBWrfsiZuUFrfA
bcocu4mQ+CkOz595mjylEh9aP3uCmuC7s0jpyCuv3LhV/x0qlNf5RD5g4u4m1T7IEz9aIso3g23V
24moyxwLT0re1RpGiH/ym/4lzd2PciL73BheqraWSF1slESZy5ioq548KOTBLJhGDXn1LwOynSQi
DFJ9MFjoNrWYcBs2GC1oCcHihjjAsJiablqGIxxzyti9dcodcE/W2tZLFx1F4gB1MHT9biOPXVkY
VeZYMTRNxi0J17gYrGTnlzo+WJZlDveCXQmnZxRxGCjqAIR4dtLjP5OJEkfg6BgK4T3rrsEEHttH
OWu8cu45K+8mVrp58qEYIxHB1I8vczvZE0I4CubC54zTIGrNO0aqFop65PmNGVRO9J5JNLSR9xoL
qtKR3hm3STgeiogPhXKsHZmWllL8ajLKycTHGWyl5t/Ypu9EJvkYXpITpa6z1qRE/A31lu3vua0b
TrQxnoncDoCHIQKD1arRkGEQgN489uoaQbDsg1ivD6Q8RdyLOo3xDISPUO+lXTfvrVG8ZL31kL1g
nD0A+C2EiWc0uslcn9nJplNfoGC2E2bo3tRdiDirLtSjNj5Gvz0seb8C2yJa3WVY+m2qhJIDwg7g
jj6k5C+/K22unmodg16XDDA/IpKIVUEjMyvyYFjOxyaM8XvpeEGno4+3jfHbj/XntOuug93qh8gc
fzWwjvvUN/dkC/9yHgZYtLs7+qgeHFhGnEnZefSnGbn5xq3tJ5ESXpDPNmNZEBU0rqo5PdYR11Tb
xIFJ62ydhfbiqMdeKXvtDptlX311TiNubMa4L21YAHJe0pw5FlSNs0N1jvLtDtLV2CBbZqUI36pO
nQi6so5wous10au/uZX+DOlH6nVNkAkAx5ECoADz+poh4sQqtyaFsOdmaHEAGzR787Jhap0Gs+9m
Gx1t88byegLIqtHGtVYwnPD/GYV4z1u8/43VAm23wgX7xDhosGnR4nX0N73RY6dp23Pcx/2mcfoB
s9zwb2A1OGVomSpzACCgMX0nNwIhZYvCqjePZWfs5kJ7KJtlyglDb4EBuUGMKR4/P/Wa6TV4b/S1
mSIrQ5lt7gTCPN8ZUSRDGEORVmxBvVsnEty/dMH2CbZnnjiiWNpHZ4C5SKxbmMg3HNFLBDtrmma1
G9mme5Z+hGQOQyELs5qwMXpNWyv3wUmW3pEmpo4xUK3Jz2u28UT+RiQkSYjsqx3GiDWH39/V7CG9
aJgwx57xhVxQJ/69v2mTdDFgwTp0IIBnKvASZpFCQxs8Ds8q48508okYVmkT+k52w6tvr9mpCOkF
PVDJryGzkTInw5sKsz0hcuMhK4dfXtutG2i+ESOdNccrwlA6NOdhTmqi5OBEKxbidBZ+Vv0nSMvF
OMnf7JLffFSDcSpa+ESNUSFMQ9wJNm1mHS7NXT7M4WGI5wf6F0R3sf+RAPrvirncJrEHfgbqdZgg
+KgS73NyUo5c+TNRHIuKNsb8lWaHxsxug9/+o7n7SoAtVKw5DLf1qalKca4d0BNZ9Qksez/Y894f
fPgddq+v84rKQxufh2ruti1ZG0D/J0yP8Q6WtL7FApBj30MokqIHcqXzFaMy3GShpPExvPYzeNIq
Mhs0CfQ2+kja5xkRa1Q1WGCaDMbxVH5lJgZOhd1fwUCpJATt1xlZfjEhTJzE0SsOJBjqO8stDXwi
5fvk6k81npEBbeWpm9MP2Hs6Jw8Gmf40Nyujtvko9RKPHN45uvTzxvg1Q+5jL0SU7KV8RtK7tENx
qwm/23L+eKWG2YaiY/Lmety2fHJEEr5CziKgxPG+0AkYz1Y8fEcCB69GXKcVE+Fqs0IesoEQTvI+
2o221MSGXZlPhLp+em2OMrG9xXlH+z7vwh1JlMwwMu2XM/7R6CsnuvOe6NhfTd/7Jgd8A3b3h231
oup+0cpGL56uugNuQ4YHCkvY7Cy3Qhu0A0dUkZsHT5seABRWwG7vIXvtOllUh6oz17ETPWwcxMi5
AAnqKSJqTipVh0RxCvNko0xlb0uK5syFemJF6Fybodn1GTfgPOF3QHqKpzDBSdJhXBoiiXS7c//p
s3ec+uzRVwZWlta+9qgLdLqKWKAjMHFAvgHvOGfnxPu17Zk2rRI2uSXEfZULmxrfR+lrLJG2Vmlt
B51DTJ+WdRDZVYCX/CE8HHbYy5i+o+hr6M1SuZE87+hImAwTagnh8Jwf6rOTDGrj5Uj+MfzmPtQR
EWJlVeMJ68qGT/8z9uHPjH3yJfp6F0bQBV0MaQwWXhkKBm7OgW6IUVBX8zcnXIJzwpn/vsmODo1e
Euv5QNYeOn2B+9aOv1SH7ySNj7JtfnXkPq1c0SJKzdLfEH68VQVxrqrl1e/O3Nw7ty8/jR7nFlPU
e+xlX36mc1bsUMv283ZuELkzq/jOx/oYpf25tfpuNbbDBQoGNbJRP2ZhBZYgejHSh/cIN8pqSsJ/
8TzuU8na5C0Ry/iMoYuvXLd6V751CQ0KdqlbLJTjuR+saGspkmXM9Lcr42CozrN4aA2tIsMoKOoR
lY/pc6X8c2aGx3kA1mn35Utru295i9hnHildl9+6zrpXByBCTjsp/k173EGaZEB9EuVbNXKsqa1X
0Xd4DkvaJYamdro/tEw6hh3oEEZGUUdIMwyykfmHZxTPcprUhv3hCC88qK2DT50U8eluNEQMe/Ja
3vS8KbYa+yTePTN/ImiW+1IPqnrIV9OygECGITU4slZmoxWw+9AwVDjrYdrBYNMyrHWF/Uo+C+y0
Du1+Z8DzZsU+92AtzQKuoatRpU01ncl88YRlWDsvlui6FaVts+6iisazW91HHy1qXfdflRTvdAXq
bViOGjNX84/jvqDYBzhA1tQa44UeLKtFAXsMdHhEqBXeucVGVaDSlVa7p516Q0/0Z9HbRBAltoVJ
CrggETh0hyig3jAQT2BkbEbnbe77F/QdANPc4sXV83Mmw1tEOpHjat+m/OdGbbLpG5rnMpfXlDEw
EJIPpteK8OCrMvozHItXUxOrWY3O2nC5nTAcLf0Z/7doMHEmDX43ksBMuLUGA0oP+hwzOVd3uOz1
+MnEA0RvQe28Sfu2nO5lxO0wczZJ6BkLq3yWEeyUVEpUuwWEDa3Jvz3R+ntV2AYrof4tYkYzKWPm
DVli4cpX1h/aMNUqNHERhUmz6nMOjmQJE/0lfN6GUrHfUIEWgqxrNkE0OmVgchxY6foMyjvGjDis
807EaITDD0PDoRA1GGYq1w5C5NY36sZjVgyXobb2Iif1IvMPnkvvvFKfeaPdDGSSG+SSV3AWd7Of
NnSWXixyxdcxHBGOy0VQ2QNWR0dQG+pwAA0vZ+0DHbJuHYaUToFUqzON7R8DFmPgmVBh6gzlcj/Z
9Y4yk4zGCj0QcfIOSDE36vdTRvVODTnhZa78tT79WhAzpkNv2hlRMlI8vsxR8QejCs3RZMB8lukU
OMz3OwBdFqwvirHsrz3bX3rWvXCog8Wgkg3c0nPYtBiMBU4eh8MfXt0GQghXvaBNu8pzbjMN3NLU
hvaVTOWhZH4BYK3STd59V9Azc3e483y8HfdME//m4jmFYLlTFuJiT8X0UztOeZVInhIkBJPX0SRw
hlVtT9amLcy7WxW/GRZUG3uQjwj5YgSYnEUoDrpZRivy7s1DC2clad13cp5/Vej3Jgaam9w1LvrE
sLlHZaMuMZZdpQAJwVfyg6YEfeMhU9JG9MAxdmwQcxAhpyqk4pEvrW9ba63gRizJ7cpn59kwbBk0
hFvhFYjf4rBIT11pV1s/hg+qKZduYn2L/XAg3iufgnTmgsyI81Ahjo4JAElRi99MQCv++b2Q9r7w
O3mp7ZyPJGQ/jkO1gabHxGbK1pYKg3HmnqNgOMx+xDxJeMwM0/6dLKbojJoKhBXVC6RBfeH9kHtk
rWpG5Y0r7g7KgyMy6wVN2bKK97G/Nv23mI5UAM6EXPmF11P7n7JBdsvBgVb2aP9FxT8T5TZwWHf8
LQqjtTZr1VZUVbt2Zpqds4+xfGCaBHBC50cb/8vSUEfE5R32eo1ZHMU0cFuIltj3AtZ4eDmITrMw
j+Ggsdfjw9ob+rCvcSGtUzfEZK2dZ894LoAmEPjs7ySaCn5tV6EpMocljmBVQGeAIEHRjNiHpc/x
rIvdqvfcpJDvczTvmEEwZaf0AqaY1lbt+X8QPYGFqZsTp9HimJfTC42/ip6ocQa9+1kVE+Pt5lDp
03AvG3FU+qXm3slaz153swbbbrld294fj1pvBrbes9/08i3SjqHVvaqRq78h9pyr9yqN/M2WYNK6
1m2QIxM6r9LYu+DxIdsQZ1JA8fVWdkqDQzttiVX8iCyDzoITbofefnb1CG0f6RdDDgrU04bjLLST
8Joryd72yteYHycTRy6NLnWssGRMlNgT1mYCeuQ9d7RvksXxq2r1kVsALajVX/S+fDY0ozznQ7Tn
bJ6vaAHc9Dr5ss2ayZjoFizOE/aEavltOxqdxxSpQtD5kcbF6m5KBnJX+McSc7MgWpzaxvcCxEgk
ofHJjo0OGAuWqT29KtfrDvgRQlRq6wQazKY1KPL6LGKhdhJrY/f2xcFdAFyzpI/svDSvIikWP483
Aq/Oz1qPEkj0A5daNAaNbzPdHUGeRy7gkzzN9knWbZf/NW16TWrPuKSY9DdzmqI9RqaCud14Qhzm
IXQffxGTYDN/3IIACwppjZSS3NuGzaBypGlJy4T1NLWzQHUNLRcBuatuOZyE6Zaz2w497d2exb8i
KYPSAOnJZpPgv3OXIYI85d5nV4j40LQgv0D5rAwRQQd1Udib0r+ghpcMlvmkaYluDQefhOYUWD5z
jXeOyLun2RrkWvO8mQoWP3claUa4Uc2hu0fPjqHC3A7kK4Vzd53wSdmFVoEWa99L2PJBGC/SInHs
OvdkjGMQNfyRmoYFIdHFfKxbE32psfPcLnryPI6LdUyJlbDXf1m2eRujnkPu8ASOujkQjnYSS9UL
GH3eDljMV6JTd3+Ms2BurT1epP4ac2klNZ11krKDIdLkQbf0f9OMvEa3h/UoCEKstOocaR1NIgea
sE+nwejWaRn9cVqHTHgHZIrF/b4pu+YbOQjNuYQB1nyyLM8+9lipvai46775vgClCXiyCMxdmZY7
rrurJGJqbfOwmzt9P7TpW+tF2gcVILmifnhvHKO/coxX54LE1k3WpG8MdbVL6o3e0V8AQpZ6mHb1
lSvsn2PzB1KNjTSgvcEQZtqhgb0kYjc6W/2HkenibMn6AjDa2SWtZKpQVSzeRhpoKUuwP+HCcGcs
Y2mMdCaBuz59lAPDG9kSz5Sg7N3oFVP2wiwvxbPWdemhSIdNx0yHky3YIVSz824kqzXQCOpiXVnL
iOCddgTKAMXzVGbNX5NkP2wlSi4sJRyTEP0CT/NfYlgnbU2+vbREs9c8nBOoSgJfUdkNlvWoYmsX
W66/rcd459N2rKbSvmWQOh7cW4Bj249GoGTOaJjqgYFS0i//jiz7hkbrwtZ1JoGK80EveoSRxcj6
GjJGriObSSioAZC732lfv1WDfzGHb7fSri1mZ7LW8w8HdBvHMcX51SoH5tz1/GVGdBaseAtSaVob
3TDSDhmOBgzhU2q/yc5JjnZUOusa7Mq6w19GTjRUijLJcIgC8phgRE1YYzpaTV6lBzFZkOPEMqJN
kbvRpXyyk+QBhtzZNQ5CzxFDRNbR0HQjvNV107w7qpUb3k7qzrQ6iXrRtlanNpHWQ0VwERZnjaUl
ASFn/wS1nMOhLjDm8/8wdl7NcStptv0rE+f5oi+Q8BFz+qG8Lzo5viAoiYL3Hr9+VoJqUWL3SNPR
gagEUHUoEgVkft/ea9d0h7a5sK955V56n4Kw1o36MeyMaQ/QhPowaBuoCz6osqZ6GBqD+WcTR9v+
6k56tu/y/FOfqGtN68UFC7NYqTPq0mRuRx4t2Ax3xe0KFCyepm1R4yzx0/Imdtv8PZTKR3+l6YAz
WQYhgKXI7BcTT4b2XWC72Ay5olhnf7Z8uFONXFwH3CoDjTQdSwRnDcD5srH7pTiQh8XiYgQRZmHi
aOjxo8ILr6HJxMGsNH/Jw/s5tuxHgoZvYi3PNiPNCDiq5YNG5Q2RQ7KEe7D3VXpszAFY9ugCvIu7
VpixU5cZDjRIrOrB9iRUYMSmAAEAukyNJH9cmc1o4FoHbKGIeDMY1YOVPDtlb1ypq7XILMMp4TmI
APDcq84NwtmTqYflps6+FipZ8HUrpTTcSlKmeRj5uJuZeU43JSmoA3s3Ud88Dr72LjMtSpAsfZPY
Pin40XyApmVNv3TwKVUzHwIRSY+Ce+PKrB+RrOAQR42/6vvuawvMZy3S5D1C2wHsD18v0cXvJlKg
oOQtvQSX51AkuzLvO7yszJj9Mdk1bXKNLEddV4WUWiErAfHcxtxQ9JrfUIhuhdlxsVGzaN+Dl0rN
2sMdYz0Ufbuiv//IQuSL3zKFJQW32ahi3FY1Wb/VAG9Cp29hN+ZlqENwEsMHgjB5/pTuF8/Knw0p
trAN6LUVNRC1UjtKO7ApmP98y6fqvpsyjOmUV4oE/jQ8nBBC4Dd0+lgFW2daaDwdbVXZ5HQcLcO4
ITItV8twaxpM0Z3iMUVbtYTkVPClGdPiCZ38FySrm2oERaryj1UrzVmIrEcjqTgPg6F9Sjvlq1Ya
h9A1m3M3bLPCv7PtYcfZV4VVxyojHZmqQzis0emeC/jvXDWmAjeCxoWvKQ8gZ9zlpAwbp8Kk0ndk
uRXqBovOCQ0KRmcaXGjcU0phEJk7lAgE4n5Le1n2aZAKOPo3r9O/duq7Ct5cR/NjY1WgvYPaNVZZ
j9m7UrSvboyAVnXQ5pf6NKySSe33EWIA9zlK7/AlPMZ6UlPeOeY9TVonGaNdiVGQKhIosIHFgcEc
b1CtM+DbDrFrWU0HSBYqbR5yOLL4o5dYlJq4ZS8A5HwbFCS8etrHSyTtD3aofjRovSB4MK5WEvHw
pkseBaBMsaUE5EeMwxYkzCL3l+hnroEeL8viW27v4GITSVzFX8hrpKVctkgpJrtau+QQ0wBkge1A
0ac4HizHWgeKHrMGbgGFKJaBviIb36mxeuzQME8U5reBiyVNAGXxkXcjqgu/0vQ6Yg/FIq+oyrJX
nC8l+VQANPGZ+Q17mGqCfbnX4HQUA/ShqpUlXcPeRGnP/DT4UFnOHfEQm2l0gr1oimuGwqTjvKXt
0SX1ARZYeck3MAoeee4PXIQT8hDW6NAAe24GEWA0x30PRLg+eQF3cK3SvI3nGjdaySRDVN1RuIQw
OGF5nbCKbMIeIZyLtd5SipXaBdx+SaTRidlWzVtUrYfUHj6MIXK+HOvFIqS1Qt+8rEBko/3YBna5
8v0I6KAFlQI5NTDKGNKfbIS1tvTGkZYonOiI5bjJom/cTjvawWuz4RqI2l7fBgZW0ywErlUnLOx1
3M9tMK3MHnK1x0IIGr/UwXWfa8C1GQ4ZHuPeY5zhsbDRCAuikA6dv2L5766bhh/R6rDCePq3RPXJ
AijH90rLL7FEOg5g6J2rDfhb8yqjB5Tzgc64a/r4xk6YNnYoToZ+RJLo07RF0b3ysaWcxiHZ2e2u
0FwixFlD1TLTW49bdc1Kz0cOoX1CQ4qFMGyaVZyQmBQQxXPMPePGQikU9riCGl3/6hVUuPDznnXN
U3b9hP9Mt1N1ZY9Zf0sZq6nyo4OG0IrE15g+buv7O6o2w8KmArkfdciF9HcOrq+ZS90OTNYFOf8m
7d6LkktboJgt+NkzbURM1OqPulHejm0v1hme0puJ2D+YGfsg06dDMpnq2hihzuG+bjT1ofD8lul6
0G/GoXwq/TrdhcgLrZLrnGn1Z90jp0CVWv06u9KyLQ9TmD+5gIxxp2dbJ3Cfsc1/nMCdRpH+ZVT1
cWePsJQ0roO+ix1aANNKs8bbSnSgwygR5KUZH2sz3XuXWk2cW9FPx74y/bOJtWuN0TVZVUXSHovC
vIMPXd8ZEvIz2hWPw6mjTN5bcsmMuIBJ5yk3XVg/mmFsHC0Ta1UjEbvKyVpTMA5mGXcSvAfpNjcN
czswTSlSZTn5aFgmcHCbIpBeeSZP26HE8e06/bTq685cFUJxWU/XR1Nk9rbDxbxWuNwXuiJnTMZB
Iu3IdRBHQL7AJjA7LpsQTX6jFlug+u4C4XF26Wt8gPWB35u7VBTBcWphSyZ1SOz1bpem5j13fTrw
9DhMo1L3GerlhWNp0PPAecUefao8Cw+lzhJMRfC1MGCAtoF4rPgh151KEVfRQu2oKeisxBSblwIt
sxcW3Wpi3sjf5BLEtXe0wvh9VA+HKI0pOKUgYQE7EK0RPiQOjcMhSj9DMtsMXbeNx/QuRLLuBMrO
TahFtOaQX50SupIbLHuLrzaMKZzUbj9ugKyBBR6oYWcGfBdr+FYnxjmq4Gx3yAYrLwu3npfc9jkI
O5XvwUoLnWfNL069EegwqZO9qedPOXjwpUOlGncezW8b9YNotC+2J3qQWTHlkGYTaoWNNLwT66G1
wTcW/jcnzu6TiS5ZJZvqOlMdc3Dfu0H42TOJwtE11HXuwLciUyPyfdoQpQv3G+IbAJZF/DUhrtMT
59YYKxoGStYqCvoajIQ7AguATXWRyY1CPdc6tzYm2yBdKpWitEWoEw7MU++P970R4hIKnlwfze4U
pzA1g3VAYNLWZgJPSpq18lDdNpaGGH90rEMf4xqvteGs5uURUiLqHPSpLS3j30doGf+WZUdEo207
li6DCAkBI1L65xAwqjKdMjfKM2ZTDy7X8Wi409OI0nqBLf6Yk3R0USPLPdKrqtbaZD0xTeh2I1/+
W5Yh902h5R8bBaVSLBya0lJmRfLN0YAvw9MEM4rSUL5XCpVveXhvVop6B5bW4p5c5WddNQBSESWC
2T9DRppSNh5j4ybzqddmOcQg6C3vzUjP6eQgzS4QMC6CbLgqRpstc1Urd3S06mthr1+yYcMGU5Qv
CMdeGGN823so4kp3tM8e3sj17395+r/Fttkqc14bxLcuDEt/GxCtc2GjxlHQzhmlJYN17LWXt+6h
dmjWg/oB969CzJmq1VjUSB4K3d1kSGmZYI6HKgZRotPQQwvnb2IlYCVGqN9SlOGuqmICM3yIRmpo
7KOCcI5ooGiq1wjVlm1eFKsSYNKt2ZYYprVh66aGcdTzhBDg3qavmvrugzMqKzS9zm3ZDuXGAZD9
h/w1zZVXxy+xgDYFFFXVhZBBlpbx5upBswiiRUeqS5oXjprc0m5yLzhGjRJ8MGl7Uy/06eul9OQL
LDMfqyR47usBcVDIcl1NwpLSVcYySQGMvEZNPXJvysZLDLoFF5CPq6o10aZSO5wjpCf4YihVDwGR
MzuM8vVtYLERNfg3IwcxEpNuc2Jm8aRX2ee66j8CZZZgwFqshqov8e7SyWlF9K53NTR9DTluaWOt
XLVut9OYaw+NolkbKU9c+2jYF4bOw1UvRH6fRP49q3YWfxR5TnqgApTi1rcI7cI/wLZKWMMA41cg
Kl6sfmGXhHRo8o1tD8usiBJ1j+hfJthg4iniGuYdeJq0AXI0eo16pZ487YfOZDKSZ/2yZJ0so5k7
ug+QA6fWp0ZdMPlLHfEZ7q97NZG5umQinL1gPKSEP+xKjexmUx9clMD+Y24E30TXOZvBgZZVJ4js
fEl4zwT55XMgaxIbMcTlDtSLomjY7jTtUqnMxSoITfBVpF9pN+dMljqA1NEmgsBr2xDgv3MzeMB8
QB7kl8CkgQPM9fNIJNi4sSSDPoCBg99AO82bIbO0U+qqd2NiB5/44UCUt9xV9f6dVxfWqk9gAc0B
62Xeece8eSKS5yJQQO0I/Qq3tHHcJ2CrTMlH5KpFhRxhqjei4Mu59m2hfm5BlyyN0j7rxLRe6AKh
hxf1lQ65s+oD84CczjxqxYQi26qzm6ATaHxa47Od9zYTe3oxo2zoUVb/qo+Dtm06dVh10Mlup+oL
xNQT12dKaEE2nYXwi7VbIhYAJwjqLS+D27RTP4R5GMN2AW8USNFCJafO9PegW0LKPDsWujd1oIFZ
69VDPJUSOlnU1CGhj4MNKT+p3ELiaLiU0gs9jUihY4UQRUouCxGo4p1Vw5wf0VyvpgDmoqlP9R6i
WXZTd0CjCxzFq8qOVBa5nYlyH8OgZ/S0Vvw+xg9Qxpv55vf/f0mcrv/534y/5MVYMU9q3gz/+ZCn
/P+/5Xt+nPPrO/55Dr9U4AW/Nb89a/ucX57S5/rtSb98Mv/17z/d6ql5+mUgUyqa8bZ9rsa757pN
mvmn8J9zeeb/9eB/Pc+f8jAWz3//9SVvs0Z+mh/m2V/fD+2//v2Xq//0kJAf//2Y/Pn//mtbPT9n
yVP29e1bnp/q5u+/SJb4h6EJAyAFlRVb1TUCLfvn+ZAt/mHrVACZuSErEpbJzZTHVBP8/Zej/4OC
pa3apsMDx8Jo99d/1XkrD5nuP2xH0xzHtQzH0G3zr3/9029ebtQvfzN+Fd/HP4eIu7/OBkyh2UwH
VPlBhIgLzXoT85pbDcow+DZnIt2S2i+PI7LaIzxkQFAK/cisLMGJzzvnjTqGusOSnZOCrC2Or++Z
9/XywOvZ86vCQm9cU4MipKXY5erg0yljvbbQ5YTh5WUtJxARwqJFjOB2/TKUMwhbMTlzHv/08uVN
8NNYRJsewW5lGVGlcok2V0fAUHJjmnIdPr9MyxbhnCBukpbHeExipCkHrXYoaoWo+PkuIEmR7ykb
fYTb4GhiLwCvvP2cJuv5MhLh98ma0nEbV2G+Gvl5X6gcIXiT3gndw+ymnDfUZiEAzS9poCMVebnn
YM+YT1TlHaioHA7M55iY4dFjDNhOeC5OwiKjpTurvrCWZJsWj2SvXUnLCB4GH/MCtF2f3piWP1ot
7N08YjoJe3FLfQT1SdylRwJdHGJrlm6Ypsd5T2xO2R8yrbmYf5kTyGsIJbStcfnQ5JcTo19nlLZp
RtSDbO3MPXzYEMdHpqzc1C1KaxCzojkUTdYe5iPzcH4FHmLkOeyjyDGd4jBvRKIWhyT2kbnO459e
zmP6DghdWVnj/B3UixnT5fKT67xpey255qi8e6dw9j2Zq7ilaUcto/CU9j7cQlM5JZk/yU6fujLS
du8MqvkYVdRNQk39WI19vKuJU9y0npW9s8REmF4LlS8GRxm5VHYkK0/EqXMync45earpnF6H874s
Q9ZnFOLDPHo9+HouE5KRQhawIBj3e2xbtC7VdjwICmOgpqQI4HWs0TcQy3n8cmg+y6v18dAVzb9O
1eX7X980v/rpnMZNExhTdN6pXF3rukvR5DsrvvUGcPg4sjEnxs0WHrBYFL0z7KMOREUyiOA6Tv2z
VWnVbVMYNjART6aeWtbxdZPakf3TEE2TswxHzO/zKT02cCDIRUpJtJvMZZY1j1kL7sdKOu/QRAa1
T7kRigEy3UZ0bwEmX9uwkm4DILlr+mrjrWlQGHNCiiA/3an/w91vnq6/zma5ch2m8BY3ZxpiWFQd
59crtxtU2xtMPTkTGeUerN6vt2bsHavOWFt2bHSERDz6fTHeQ3RQdkXvJ3KZzuPZUqhx609lIvKL
2WUhRl35Etx/upu89uvLPrfY2mGl3WvaLd6m6l6VEaajCmnZs5hKIvEJaEo3MS+HUtfWmSCdgckA
y6WkIWRtCN4Hsf+xTtIL+Uod3Bf62ZJDgv011eN93IbnecQF+vvfjPnrQuflN2NrNs8FnDN8rd98
p/WxzMfBSZJzN1Y7z1WCExihSo+htTTzNraZI3WVUpxexvNLv6PVGMcQWnXY5hE4VIh+Bh6wMWwv
ZdR+JrCWiLhR/TrkFrcxpT72kDCvxOO5N5holuAjlQMGPSD0FhkcKGR4OehwpqRtTyHNCzDKYj7r
5eVPJ9COov7Hur4aMD4rKLUvYF+rSyekBQbTkYnB2jy2MJs3rmO3V+A1qM7QXr7L/M7dUbSKy8Gr
ceEY2SkoYgwF88sQDCT1chXVaY48twArvv/9r9tV39xCDZX1lCNM3VENk9/4mwuRMn7EUr13D2rf
EzdiCXjSPzaFqnwfDnmOIPl1PJ9DT4ydb05/OXPeqZvWJhw0lh4/PnF+9eZjxjbXX/6jNT/sz/+V
ooLsolKyXFuJ0tDipSNPOGO0RgNEoFrfmvGpZ6rNCidNu0NdoZ5U6jpezUei0eEIIL3k+0mDQsCK
bYUUk+S++d1yY5QFBsd5/Hqk8eNwh0ntGswfY/94ixIpLrxPTDeGm+MfqkVNmrS0Es1jS+6ch3wl
BWUiCKNdMzXvRJIfPLM5WuWIpEnPacfZCSncjjZhpNJ88WF+Ne9ri+m9I6gIdeF4bdGFlVCMT1Xe
Gyy6o+s8Qn7uMG9gfx3iLf/DdfH20cp14fBw1VhqC11XXZmG/uWJaBm//vsv7f8NLjEcfaTbh75i
NQJ/UMDT7DEJQQ8hdAsh17xPmyDS63qL94DY8EXr6wEMMhfsR2qWxaV1mNsEGOxjOWoogyG9li9z
Iw9ONXOarPOLSx9D0Jxy/1vaIoRoS98/zq8S00NIX0CkObw50hkdX9LIhN8H2XqvpVgc6UhQxA4E
WiMKp/TSq6p2DngQ7YPVMh8ZydJlIZ5/cEXlHuIUd6OC+OlY17jMhIhUGpIMXze07n4ezgeYO7jH
KtxP7V7t0hFMJWZcqYin8jWcEgRR/EjyZTNCvtgANLkOU07Rvtd9THPySKbW8bbQjMdqgANl1CX1
C9c7xkTYHFPPt4hA+TEeRtzd85HXfVEwEKqFTcZMnGmlEgoNNw9NgwvC59aUSJxu8LpNoVLJJYd9
T7eaG09Zkpjz+4vElhfBz08x09K4T1sCQI+uqUzkf71IEnpNPVBOTJZWneQEQrdBtR6DChhX3WP8
FnqrLwZHOaFaRBGRT7QfbPf9pLXmsR7Jn52Hkd20dPzg074czWC0q5CeyYXojFUIFXQFqa26m8rg
wB01u8wj9A/cG93i/TwaZGF+NOmAiiIQ63nfvGFtQ/c6J0iD0CPYRP6qqlL3JmVJ8L+N6syobnG6
Vbec3auDe6MSJ99Bknuf+pJDHXwO68xfa02fHR0/1m4hWeaLXK+Dz47af036RrlLsUER1X5CLYS7
KQIENAHqmzeeEY83Tjp9silAH173WxlGR7tvwpWlaNGfCohCFsh++WNRQNNMF/6YTVSL+3ay3OjK
VAlVm/ZFPBZrzxUpCB7yYKic8xLlMy9n1ZqZh966yFkSBVLENu97e7oTCQuBtFNkJ4Fikh4nELq3
J83vnD+jo17CJLDmQShXHsakwlSa4pM2L1PmffMm7cMe/YA8xwILcEIFre8oapxeT5n3g5FgefN6
3ssr+akDnzqPsqmqT0ragdsvdPKp6vqSZgIhfELuG2BwvmvzcD5iEcJ5HpNv86AsqH3WcjMPqY4Z
e0jwNzq42ZddrwdjAtw26YCQ4HXf6/tZW2p006IAtgMfNx+YP3MejqLw4M0yJ50P5J2l4qyIukPe
CZ0CS+XspqLvaHo6n/KucK8VlJt3fvZt3muLtjrbZIEv5mFIzuy2mJBkz8PKaDD6x4ChRkgrREQI
+0YMPeLuqlS3HZNbArBsUlmgGiEXkIfnc4rayBZmFhwsI7fPTtKB/xWx1u6VXlxfhvMRGtf2uZKb
qYHFD7cVhHfbrj2J2pk31KXVk90T/4pYEOFGn+L+jcgnyvCpHlPhlbDF8uo8MbPpVj3aymXHUnM9
H5k3Tc5sfjG/HEbN2po09F/2jbpd7TTR+IsEcM2tIG2MRCzxMJdVOzOEl5b4d/OosJAI8W9uT/Mw
UcqUWAO4CvOQrj7c+qaGEy4rsqL95JV9AqTRupia3h/5pjiyCEizzphabc7XuelURe5sjJdzMOlR
5aNddfPTeVQuFTwmN4SXeqeqaKUp0FHes15KdjClg/U8dDsazB0Ts9081HR+lalpGOd5yPoe/17X
790eYW0iHw/zppzv59irwqMSPLT0SeAai/5Op7I2vQ8Tbnjoy9p9CNvxqBM8FKzC1rRpfxLzXITq
5yiATNRlNggCSIUvGwQHsZbE1ze77XSvgpG9DL+ePRQfRMmyY35/0veHACPEgYQ/+ywU3T5H2iEy
+EolRo99Yt41H/QzFPRVjnQpsBv7++E8SLjKeIsxZcl5Pu/7LnnOGCm3QcVdyoxhVpm0peeNbzE0
zKrf2nxvRajvSq6HfTiRlbTHg24eySDmXw62J1xh1ryp2pqQBVj5d/NGHRAkFlU/7eeh1xvlteUx
WZcNGizP0xqQ6yMNQNNFpTL41qasxLA3bJirefwQog97ztrm2TRYK2ETrtY2AoGzF2nZMaqccSPM
fLrPHetjG+PFlty/eTO3kDRLb5cBSS04gjnAH4+ViNy8Hpj3zUfnA0ZOuej1HXmGE5Ig+Dx+Em6d
L0sk/rgqksDcWEYvDT5h5JAypx3A9T2FKgWnQBJEVbvKLy7aqlodsFzluoSny/Wj3DeVuXXMQ63S
V/PJcl8rz5tHNLy/vz+IcaD+fiahmW/WIbqt63i3dNcSEOmE/fbppJgRYvSw9zbo90cgAmrxIfeL
IyF9+V1L2fneC8nTTq38Q+yE48muPPQPQ1Z8yBrLRxxLkheZYuWWElu4njGLzLc/hL5v7HMlwQT+
Y59b5cY+kL/teVckXxFU8SF0E2Uz9d3LsXn3j/fMn9PL7t+868d+fif0zH581o/9lt4bRL3JP7pe
j7tE6ZG9mRjcTbKWFiqaf+Jpu+zO7QSMFfKfcJ4znA8AVb/peICfdMfK7goAoJd4UnfzaD6LEMV4
G2WmCQ7vXx80BRip4tRP9/MpuBkeZPl3q7oxTV25mZOKGp+4ojbucKr3ZrqaD9SRXh6dGv/nfh6n
gTVxu8/J04TSaDjIk0u8s+g+gJ8ZU6qDpRnfR2PBtHMYU3L4mI/u55PVBlaAUGVyHHySBZAy5ZZJ
vkfzMKZLiSVnPe+LJDLMjtoSEXEJXlgO5wOg1FZtnFbX+V1pMMSsFJAt25Cwegz+wJbhg7ZVW56K
gRqSRqzj8sdwPtjIMxJHfznDNyPOiP41zCWAeD5t3oVP82rURX07MFODoAwfvKf7sgDUi+o3h/8J
JiHicpS8vJdDtWF8PzTvrAAlAuqQO8HsPSCne0wiIsKhZTGlN9tbf7K07ECoaP2HQokuV+Y/zeeg
jEIoUoVuUeAUKLTfrNAKhJWsnAWuyZTUO5N/y9H+sQkm5dy6YXBIfd29tCilEZD61xr1yzJFRniX
Tna28S1smrmlp0ukCc96F4fvldlOsuwn9Ltp15/aBBe5AHEg+WqwRqlrnVwdoJuSOpve672t65ra
B0rFX0lIASelYw2xuuF23vj+E8yH4oYGdYvqgbzu39833pYv+CW4ro0YXghNwCEz3lSLTH4CO6e1
sdFrwrhXlQOueJTFrcAy2oOqh8Eiy6gpRDkwJ6tP9V2Qq9yqsWB0RcYsyxq2NvSWgwh0tOS2c0Zp
qW87Jx6PRCUzIcuLbtumwd40J2etdMTw6oPXH6KoQXkWZcbSDTTS0fL4XTy4434S/rNPttx2KHJ8
kqX6qY8A5/uB3d2R/EdaNNIoz65BQGhSMIxjktYFdokMbn3AkkhofFUr/Vq4452RKeJqIsrc20n2
MSAb/ioy7Z07IJ2pbSO/0QxCC7E8YfZD8lUPhbgWQZ7uO996LCWuxe7t6WzKjUeRY5n4+PgEy6FF
VnvKh6AjIF4wczygNvI/GvWw7VrutTpruJspHj/Nu/vK0La6KJ31/CZqceNCrcVwTkcl+xC329Tq
sTpGEg+k6bsOxfB9g89QaaGO6Ir4hJDQXrOeiv6w/ny7pOGWZ1qGZtDk0nXa46rsMf1UpLCdpM5r
4k02Y6Smm96xwQH92GC8c4DhkImSCB8lvyDLgLpgtbbkt1kMdnbOe9xHCpC6HxsR2PzpBvdLURrF
EV4a0hDde9/ERBkQXRNcSIz1L46u+RfSrpI/PAbn4ubP32nH4hvtUBwWNo9C6mO//oMg5Qxk6gVE
VExDu/BSEZ3nTRD6Me0Y8sS50PCeywND3PpHomPWSltk9yXg8FUZQMioyiG917ugvQKG2am1m95T
/ehPY9Zh9S8j6JEA0VchpMbzm7m8lUbfmPd6W00h827ROkZ4TrqvE3ExFyYRzmV+1XqhsmViTBlZ
Hpg3WenFS3ukRz7Nbw2iyUJwOHGf6M3g0n+pjQh+bGuNN0zynCN/Ev8Weh+mGJJgQQul5b2BPCpq
uGg6rUv3rZ6zQKXzT06nfDlvOjwQSwH36ad9ckZRc4uOzD8sme03pWguL4qiFlG9poaa3rDf/DU8
iJxxj4J4g3TcvdrJXTSm8SklvPJlU7hdtc4nA8UJ8WO3SDzck10Mh1T+49QxyXf2pOZrC2k9nraa
pSzibQ2vPalTtvde9IZzdJqQMNXS4gvthaQ4Ft5RxWC+U9PQRbbvLzvdxBsGz2Jw7ZUzJOk2MgcQ
lZE/bgO89ogE4R/jjlMWsBPcS17Y9i7Qms+Nr+hQmuW+eWNi+ezctj3NI4gH3iourZSSCIY20PUt
EiIhzkR0EkOvltEy5Kl2mtJsCbtJ42kAHklNIDNVmjGeM5Q4Oeq9u0HX8gWTTpLXRyM89WXX3jVF
S2xJgGZWjWlLpI1YV1mGUlojtrVDrgZ2h8el7NDh+EQAgcoPJfsqktdkMiqffv+U+A9fKxqnqiME
Lk/VMl35h/7pPqGNiBrdvK42vlNuI1nB03xLVEwgKfDN44ZcD2CN4qHsomIHrviI/A4TIqn25cF+
fRlIXt68E/EQuq8YFagSBeUhN4oS8Biv5k2tuPYGDsTZDyxaii8HmgCsDY3o0Si2gVWInV+R5TDK
dQBpTsO18tKOiu64btORC15uBs1OT6gVMYOmRBOMKjm5gNsIMIXvk1fdSbHU7kROUHeah2SJNWK0
Dq7mpMfXzeTpgCF8g/aPYueIkkkiBi68JF5FP5RC0+mT4imx+YP38HNPRQKqR4jC/MPz2n47zecr
xeSeBzZIA1J9tTd/CaMxVIWQlJK+gAgPEEWpVxBbtiraANO34vi3ng7fA+6x2OHcqc9Eim5904ov
BumHF6UGGQ9qoFxbE92jxbyzCoAaEZpqraIePUpLBsDSNJVuh8ErvDYu5P+ae+47lkNmcaJPioC1
5TeK+t3ChtT710Zu7FQrLrLq2Pr5uZXg23QC3Cm5zdeiBaXDU/1BSGSgboeH0ccZHbQkxjeyXJ3L
GnU7F6UnNUD0n8hK9ry3xBrgQk5GtoCUyhgrsiAz7VSEpnudd7non/D6DR8qQWMMySGnDdI81SVg
X+fh68k/3g+JGz0e62limBros5F6/v235t/mVvytTBUVCH8v02B99maCGbhGGwnXwjEMBGmB/snb
aKPRPxAL4ANZwS03yWHk++fccXZzNYhbhVgrQMsWFhSiNjBh3TqIooRemvD4hvQwuJ+Y2bqfq6JB
HR0r91YSKru5Fztv0iCQjbfUQMlP2QPdA0E7puEek67+HKghXH4132P3IL0Sddks0IgzfcNMsXpv
8mdhQtOsEkWZdlZH/wLdcL0ex7Y7wEP6eZPFDe3P153zOV4T7h3hTNtQzh+HuU0qN/PwdV+cSunj
6/j1cNLE34K6aPfBEDkoKXmmWU3ebBI3RJedEtQrDA2TYqN1OV5zUCtcBnYYZ1gpA5ZHQaTuCdEm
mVauY1heehuKy+MSemcA8JxYLluV6TPN9JEiT7ZkYmLv1cLR7qy4xJ2dPf7+KtCs//CVZYFhoD3F
LGCJt52gthqT0W6cdpNi8F3aYavvGpsi+LrEbAq7glAFsEOLkYUK+cNTgIamZanelV/mOXLuhIT0
OiEUAq0/aIQLcduLIIjX410ewRytxxKfURscACJW8i46b0KYLxu7jD9RKBouDbEZm3jQSH5yJ8qS
ZGEvbfnn7NXwQOR4a5C/EwoEPp01TCfSUr9v5mGq9zfdNKW7oO7r02il9YmH6k1AiAPAQaK+F32S
3A2aayxi1QCDpOjaIcFlAWZefG4IjVxTtyzFFHE/rlYNBJQ9hm9jxwZbrb3jD4FmhztYUibWwZLr
iabXfMCq2iEcQDrlcdcd9BRNjWeGW0F77+AnjrryPS0FWeW266ELq3hF4gyZ5flRYZJ0qnRVInPl
fjomW83wfNhQEXikUE7O5PWhhQqaoyrdN3EzyFBbat5uS9hFBi12i0NHXzaqqHAf69mxaWo6cSxY
z1rmC9hsCfb5NtqMXhXArMac7xPVkvl2vQHnCHFPS7MDP2DGX8ZLDxqWrh2ph8wL4upoxH5TLAg3
rI6xHHf2qO+rhoRG064fglJ5VLy8OM+jahLVqlCyaet7gbdUmP1sAcMW2CwIg+hrluDgHircrmpz
RhJQ3U+1om3NhNw0ZaKBAmLyHssT/XW/vPeB0AMZqqe9q3fjpmQeo1VKedDlJmSdcpiHbp/ehlnQ
nfGrPA2V0C5ZbDcPTfCeluO44ULFG11F08nQzfHEtN4+ZupxggANbMpPBVMENmSQKX+YVurmm4U7
91XHNG3+x4Z55ZuWO2VdpSoc6D9WPdZfCmO6G1H7HFS5qaRcaR76w9Xu4JjHtX/CS7yWOd6k1mJD
RDyR4Vyhu5eLxD0HctU62Dh456E2NcFRgYbfCeKESJFaCTrOm9zGaTQ0WUUYCKY5LLLTQ2gPYPom
dxdOZniKmWrTS2C5X6ieunT+0FHWtf/0z3ZM1IY6kwBLiht/noQ1Tu6nXae3G/hyhFpORn/vaVN4
iuyKAAmcmBnAO8Qv28gYYQ4rARYIubHlBrgRtznxP5yd13LbSNeurwhVQCOfUsxJVLTlE5QtzyDn
jKv/HzQ9kq3x59m1D9yFDmiKMAF0r/WGT9Ws523MG7ggUb9pHusHx59GWHudtmsG4TxNQQubZeBH
y2tx38yLKA1hwCPiY18jLYw2Yk7bytytT3b2P76lhKH/uoNzHJtMmwpvFw6PNf/n/7TUtDPReIK/
Aca2pmz0xAjP5lyUY2dv+pL3nod60xjDbvE7blRZ1TDySXNHx8ds9qoXrn/wVbD+LXysXvTtOfKR
OUptjatE7mzn4pC6yGvkRmVB0v1gIvHMKoSmoh29nQ2EeREmZfqpbwAOVo171lsXJ7SKlHkwlaDS
2YqcJ/W2DlGFc782JMOeg9qJVuR8eK2EPrK4UFvPVUp4OCjBURT6f2x3f/eTIA+p8YPQbXbvzof8
ca4nvoHrQrPufSBfaeYX10J4OHprhF7WWYtxRNEHyKG7lbWhWaDkvcJFFw3lwVAhdcIzddLIm809
nYsBYxdGB1Tmpj4CY/I2qKSUF3gk1SUigA/Iif8VAyuPYmbrR5/l3Y+kB7JBKNPdDNF/fMePSK95
E+maIHDnGIXKL/9DhEorB5BtiKWsPSJZGzLicLkDo+zh/whY3ZjCHmURYfiCIgnf+b2tj9EHUs1E
IDebJgfg9tqKnx8vW+KJJxPli6wkINWF3qZMz6DWTPLlVoXM9+SGpwLh2X2DsrUXDsWRCLmLjfOA
x3dedmcBx3/p+QhVZDNqu7JyBArstlmhFVMsXcQat6KzUP/z0R6Oy7OP6yzCqub/x/3iWlxkwyR+
A73jwx47RwIHBXW3hu/IleiaURyNHMnHutQ6eKra7aSU5OHcIUc7x/LP5tCIbeOln2LsmrCqTNth
aeopQJJyujVMspcEbWB8Y0xl7kMHVX3FMe4QJkwfzeE1jwr7YQCL00Nk0DC7RMUsbtZtqD1JyzvF
CZqtoyk7D9H0Esnd5ZRhWmIHnXbJ+uElKk0i2E3yauD31eeO8VcX5+dSRNaXws6hH70g/YCEZGL8
R6jrA/8HeBY/I1jHLiBXwwJ28eFWieqcbxVA4HMGVjna/PcbhoGYzfwl5JFsI39R3MAAc1dIBlnY
uD5AVziytneXt5M/L87iCRFWvJdgeCYrjw3EXvobZM7Z9x1lr6uQCKeuwf4mMfZoCdqHYgwSXO+z
R3NiZ6lBktHsHjgmxqEwvIutcNzptsodfuIWUoLYYqf/sW0U/47EgBV3VaK8LrkqlqG/PlWnAsWU
yiQS0/mYxydjaq/tejRRdo1vc9vvHwqvvMN5jiWQIeCGp3mwV3T1OxenJdnveQCoBuNo1I6y6/Nh
4+VdcA7CJDijoX9W/fbvHpTeMUOfYAuD0rlJYWtggIDvF4rUytkxp2r954W1fBP8+qZAPnSmc/Ge
EOS8PiwDyFSGlcA2aA23yLhpDLwAFC0FOmbqxzpHsXQWrB6ItR2buvMIxJs/Ciy9oP2aeNjamJW+
k5WqOhQnBcgxFPgwHN3je+G05oo0MYyvTiMddMT1qj1E6JQcw6pMcACaD0e1GI79XEyowUcDrkyq
yyaoNfWTkiv+cU4ZpdgZ7LsCp4nQb6HI6uZW8TAzqJMap0mBbIWFHj451nVWVAA8cruEOtQbizzT
u4NWk/n1IDbyVYdFPcMLFQ/H3VrTlV2Q6gjTKdrKi0sSvoHW+xcB/PxaINX1qqlD/B/PZ31ednz8
bxBEdkA54ioiPv43tIDgC2SX63XM5RqWcQrsuaoU77ZIMPHrXsXUfQ7sSjn3jVDO4Hm9PZrxR+JX
+iFoB4xWJuhSvOx3tjl+mwjVHGUxvB21BJcWpVraK1Po0R4Z+CV6LNGxn4uoGh+zTI9Oajq2p9Cu
Aujp2ob/XlR18vLuP350v/m2IOU1eJisT2B+fHiMGDiVtbPs6brXEempUNFES9juj4rqYHIwi30v
XDKxf49+cIcPj5mSR4vKfqmN/BKUCSXnqGq3QRUMJEp2PSYf58myunUj2nwHkG7ldXkGXN1qN6R8
Ca71wyc7Ssghl8iNkqhBaKXrXMTCERUNbQusbqfG7O0pSHXN5pLJeDP6CsDDuWg7w13buf3ohuwm
ZJH7Y3FyivI0wmrCnQbjRr1vxlt9HNdI2cf3PmoJdu90lzisLawlwHbm857BcnvE0zK0IpE/XoRT
XrDVFN3OCpAJweo3nGOn1gpdN7AxHp7Df772xr8XwATcZv6iSp4KUIf49SFWBOxBEYIrSTKLLTH4
4KBOZr9FYmk95i6uN5BwN7jW8HgfitfGdrrbUNfhxjtrN+aNl03ok+EdQNyysL8Weq7Py1vSap16
wpkoWXjOnJMbvRvUtuA2eOPKV9Rx1wFgCz3joDQoqGFLvwtG1PKtVm33wMJvyi7Xt6Yy6DdohNi6
Oau9gO3Sk5RLoxio7ljZthuC1z9fDus3P8U50488JNQk9gMfLodo4q4oirRaG2i1bs36c1al7dfY
gIeIdEa8T1TnCCceO3Av0SB1O84GDmD0YNVde6xqd+mr2bY08hiKQBls7VQCJy3rWLvspxEOLqDo
IC9XWPmTOUuTxqmLIBHqKn42fmtIxGzlMoD0d7K31c0Yjvre1vM7FyIG3OACvcncrY2dHqMJ1bca
O0ky4BBj6k1ZR9DgoN4pniBTNq8u+1H/4vXgRGS8q5uDXuUQpxtjUE6I2Ol7YCvKKtBG6OOlIpaK
0MZN3hMpTysTzpM9OvcwK537KVqhQ7BgwyAO3ThWp3wW7PrzxTfnVeeHp55JzlgDtDk/9z4uu9wi
Qn3SVXAaDRDTN4f03var76gGJoewLXhaB7ZYG71ToVYUqjvdUw9VYrTb2jYN1Mom9NSq7jEtoyPA
s01Rhuk6AXO4VXur34bxRKrNKT+bjYm8M/RBMp0v4Mz1h4ybtMsMNMPM8BT76gXAYrgcnaTd8A5C
8DGx911iR2CGCjzKfXRz3MLYskn2CR/ism35Je/+9JsxxAMOA8Q77Firj87ou4cp6x5mC7ajS5DE
jgyxMTysdGQhFLQybFs3biZBeObPl1Nerg+X0yaJo8+eQY7Ng+rXW5uUa1uShefWbiy206S8Vi06
ZW2LzJoSswsLS+UvhIBe8l7Du96IuMKd3ayJDXcbMAkn0SMGhtMsojgl0hn5s59EpJ2nDp0KoC0a
5z8YeENuDWNVs95delXlfU7ZVi1yhNsmBWVCXRsC3tb80sNmsG7LuD41euefKl/jf7UrXsMqOvz5
i5vzIuWXL07y3dV0UydLZtjqx4UZd1Ne4OBasp831xiktIehL/Vd2SanBkPTdaOgpAZeqENtr7eQ
iOP+BB6lkqTHTKMc0JA0m0J/iMfHaXCMTakW6RYFrEsTo67Yjy5Euj4ZToCgLMj1iAMiVL4eEBG8
LbOqOIPpXkekBwBO4iIytiUgFp6nDbkO9Ct5/ABPGF/5QPFpmARCuXCauDqvKPLfqWGqoNCGWxR6
id0KM8zsAelTMXOaMgdxGSO1oUq563HKbHTCg5U35Gw5hwqXmAxD48rBYUKr8sdqjnMDsjD2TQky
8c/X2PlXvIi9sWXL29UyefR82EGKcaqjTrGSte8S7TBK91RARjlZyNqsvL4qbmSVlQkanmRZXZwd
R+Mk7mQzhpkYO8lDWXgmZlskKHq0ZZmkcNhSIo883uBFmt1hMGjfeIrZrvWky+5kGzh2ddmzZ4SC
PXmnVgMNsVSM0V5GedPsLMSskTnDcIR1p/oK4drM0Y6oys7AIFLvlqGP/K/JVnyhNiocxR7wvTxq
h+k2xlVj894uUMfNruNGq4ZTbvS3I68Q9BnS9CFgH7luUsXdN57fnAIzSFYZGizPmd9+y5s63lXw
DoMLWwjeX2E1grIfEUrRI/t57LqWVQzBrir17OfJ6cpF3In61AVDDnXcfHYqVSfVlEU3iWIP+2xC
KNsDQ3hyDHNfuI5GUKXLUSFEo3LD/1KxjpCYBdeJae+CRaz2Hw8V7d97PpscmaUhxjSTG/WPJDGj
yApFt1Lk9kYjOPnIM3VNmXzS27TaDooCRZv3+otVPulpUX11rXQi0VF5O8x/pkcl9C74BlZfjRqV
Gt0R2Pim07kYSOrhn+Cu9Lx274cS824tbfsXdo6PY+UjG56U/E8nNkok8XT2O838AubaWYR4GT7i
pwbSUXGLg2Y2SwJ1xUMQGScjDcuzrGVtmm9crUmWbp+DLXV53rezP6YCwncV+5l6U7QqXuaEy7f8
qv1VJJA5Dwv/kbCX/jTX2C7FJ60G+Vwq4WOnxd+cwXKO11qvtWxiPS7K3KkMnXtQ9SpGmZtq7xAx
K9Puxs1G/eJCmcOVx/lqtkF368P9ZHWLUS4S4G6IIYZi7RH8wRB0LkxgrCs3iHBx6Ef1iEWP2mIa
sHCmVoDOS507xObgidlm90UJlUPD7/rvVvGWVqw4CGx32FA6RBeiulZWwMLHY+MRl0OZLtzYxvDx
dFLnhjw9iFr3m1ED33NSzCHSGhML3w6h+cWZf6lCRKdKQC5HJBz8nQBMuu8ndzjwTLc3kTvAbgOS
ujJrQ9xxryfodrTFEw5eyH21Y/4CjOU1AMP2Ck9kx88BQ4qWP16psQHQe7KacWX95VnlfT1qgO71
9ltaB/CVBzcc9iF2byTsOIrfjga/Vv9jNaJZ/9rfwysnBKSyD8Zvw/1IJMmsYOpwE/FWbYlsMlZl
2WIIdXuTIhZ0NoCRAPYMYwQfWCXxYyEQhk7aqAAgvpdDemsMdmXpPNYlQe/3opyrrqvXe1BCi/d2
fDP1gxlUP8bKqhChB+F7PkPW30f3BZq5job08ocOtXChsPrAUZoZMCZRY7Iwwvbn6ntbovhiX7SP
HREY5JyxWV+S6v6aeCLaYhUbr7toZJVQNBdHCO9esZPqbBnYV8l2k2gnvk7aCKzbH1DX5iXno1tp
rfNq/N53+h62nYBIyG/qNdD9HOE+NuGy6Ft0kVjVUgdvOiyKWtSrZK4OA9TnsGZtNcfVG5iWNyhF
gA4RdoWG8FA1N13sEwqT2MjRYPMwssOr16ipaAvPH59z4SJ2rCbNvdfkymkwGvhbQ3MvmxrcUFdj
E/O+KDSx6UbDPfq9vkXhXXzx0FpA8b3ULuwA621NeGGnV6V220UxymcqDxrYm1+DLEUOP1SfVQQo
2BmqiHj4RgFiz+L9nDThgOgqZnbSMjitHlHYN742Takuvb7xtx0k6hXCPkQzWZ5Ce0M2so8bSL4V
SH5Hb+qDLNQZ55j79oCNmS3qA55NP3rsrJk3m3O9S4J9Hwb5Vp6iYaKLLD30Wv5O96YIdOVGHyy9
OCMrbhzLZUfyAZUUndeuZTklQfQ0sREqtTUMTIoZeHY91II+AwkLkyGN6LFi4vmy+6cx8jCJQw8J
1IFkwGD45Uo2mkMk/uOu/Pfrx9F0gKVE3HTbsljY/rqo5V0ZitpX3RWI7WmlIS5+q01dbSyswV+q
mN+RtCP6io1ndgFhloIY5Ailc114WKOUers1ewcU7FzEyhhvYkVhwRAWREonj6WxPNR9f3ZxEQPB
ajxi97JRHg0qWLDJtJeJkWzYlZHbnIvczI5cYf9Bjex4EeCC8IydYrq0zG64aHXvb/68ANMMoEK/
rnMNHkv2DC/VNI0VGMHIX68Fu7xB79002gDcQqyxIMU2ad/8KjTvroXWaxvfYDEWGTpaXw6+8MvY
QC7AcdskQgDeZK3pG+n22k806LnuK3F4n6LiHdvnrn0rm4woJovLzm2rFfltVGvGXsrMmAFaMzXx
sds0LW/ToTb2uek316a39jDz5vYEy6df20Zk3tou1Hahhj2EMCv3tlUz+8YwSn0lq+8diPWuVTS7
SEQL91agz73zi+5B7XRiiHPRzV7CdZ9FQFXmQwOFgXIxjO1FqYFQyLZYJVoYXZTO81/GQEdI38vU
razmKSp03BfPfOvymIl6FuG1ghdX4P/G7pcEjjGEz10eLUVVBy9iKMZtMQQqMFxmG0poANZ39L2b
ByRlm4cBpeJOiOES6NQcSxlWvHJUMqeMEH7aXAJMY2SnbMo65OyKoc12ss1OBvgGoB0QEeaEa5EG
d02f2if5AeaopBsd6wNIl4zwLGSYp2XldSqhrThNlqYIy42cLAwi/TT2JjBARrI6RnGqMi6OqXyZ
oPkdlUg1H5CS7dc+7NNlX/vWg4We7m2CAm+VE3tE2i38+rux8lRdVN8mR0OIFfdmNgWpeDaC9l7F
5Og7Uc4nwx3DZ98M+7UJUX1f2XF0AViXYwHACL5jp/XGq5ou9dgi8pSmzmVKhmlbKwaGTnM11HOE
EbIx+WaJ2TjQaf7ytOjbYE3xc2510yojUX8s5oI/ZFrJDvDW3yI1QgQj9NVlhQz9DqVMRHgVFC7A
sJTdMp66hGdcG997yFzesxL7lGFAd5A1cKfdpYXl7fs4k8bpKnYdTGBbE5vXANBRY+ifyFIQlMZ1
+UZW1ZioraVFJfCF4IwcSHkwOh4vF6dT1H2k12X098AfqU2ie8A8PceYK7G2strENfKwmKcCM6q8
4gani/Pg29WZjSShBAK668LOjKWsihhVejUFLSJvKXkjAi7SNvZgtPzquy4AvvNrPYACvmnhzy3e
71t0w/RVZTrYxaTmofFK88IbXDzNNQs5igvy8PoTyJBrn6gyXfYVEMWufQ3C1f/v58k51XmWP503
f7r8hLfPk58A86y4Va0WJb57p82Kb2glJMupys1TiDoJYgWpPmvJGV9mfWoyoGgghyTAushxLs2o
hHsv1Lq1p1r6sxlXFzmiHvLvtl5Wj0OpGJsRaxAAq0H4INooW8gRuYu7HACVz4aB5Z5eVE84MALd
NLrhAGgDp1MeZHdm7LKbANz52ZiaZ14gpb/47Dk5OvKqqTxhMGp9JtWq3ijBMNxFKHutkf2bDnIa
q3W86zSlEWjv00CbZprT+zRYFJGJVCv3kCYpIlej84e5sJX6MZeD19F8DzFXrbBNSCPWDVai66fE
tR6CmPtf3slkj8lxWhXcrMx8EFE4IUfC0miREwLB/soNjmUY6U8VWxt0V9UfVdkrq7U9ODPDsdtl
yJfvxkknhmGOCH1PaQdaN0i7bVHmzb0sjOlG7wmfoYjJMsh8MHk+7S0clFAkV4yHalYEU8HdqaWX
3/euFz5UYfoSdWL62tVjyyYlVi9uFQhCsDHKuXMHNhNs5YTyPHVhus2tId5Ae3Q/t9icygF4iLA+
6tnEsL0+XaltaDArdqnOkR1YUm80OFhi6CqoKg/PfjYsnDuIQC/Mfuxmb+hsi/QCT3IlglKJ3MZX
FI7/Lrosv1dcTECDqUc7gB/LQ1xjAaP28ZMyF1EP1N/RswfLi6iZqKS5wruVA9oMFkYdRP5JduZj
iTNJ6lR7WVWUrFr2SE7maLLU4sL7i/SAr1qvSgJ/KdA1ZF0HTBLohG9fWsYyKczqS9QMy8yKrVeT
PS/ojk6/C0RV7XAbgf3vZPmTiLIXOcIKhns9bUBRWt3TNGExlreh+DK8Hfmm8rdsejuQowKzF1/e
mq4Ht7FRW7dT6gRPqFQuhO1DkcM+AQMEgvrGXAUkqW/ySWJL2+JT09oExUrf3WFyhnidfp7lypCd
w8Va6cqZR4iTIgr1IAoyge9nEhXWWS18MilwDVNYx011SrXoR1FEOXQwrTm8tyc6F1yOeG+rrelo
qQXi3qkz03zfzg/7VNkUsfo3jxWPwDsFmyVt1ast3h5m86NN8Vplm9l4SsohssPlLX9Sk2D33iSP
ivhbnxbaLYk29yJHZpb3XCalDyjX/tQR5Nu7nvjsmIG1N1peHgUCi5cQhtpNpuJPPZBAVRYVBPZV
EwExld1yYCJs5HBKtF5FYRjKIsXR6hR6uFHajnudBgADy76kQaPWOatu114yqT5ATcw17KfgqP1T
E0hwyxo+9+1F1aL6jpxNfdeNZ6zuNNbQAiqRFTvubYmd5yXOMOpse3hMkYiziyxq07UOnukeMfy5
qQq8B2tbe/Qjq743kTq35lphtxoP4BT/00FcZM0PIvYUVck7ce7M7NxaJm6SbGRV2BAaVIRoUHYu
XzyfPRRuR/EG+sDwWAjlb4S7q+/oC24H0dUvBHMwHkon5ejWqXmMFXaQqZ/FL8LPyCsxtHKzv1ol
NR+dzlbWSRhbsxp4c3GVGYiTzQZXm8SBNWRo2Geh79rvbaT4sYpiWyqrpdA3WGwOpxDtWETcOQqG
EXrS2+ASHKS511JQRArvGjkESM7aKEf7ULHFPhdz4XUpCqpqYeFtTsRBtsmjrGwd5OHCayTivV12
mkbwPMTqgJm2Z7Kvm099n2nEf/cs264dZA/eZxpb31iXgSnW5Pa/Ygjq/TWiEsrWznyduHQ8/dPo
gbSyTR49wJA2szv21SD3uqGcnt9OarKcsFNrvnop6C55koO83LoF3LDiifRdr1TxHGH1o/vV+DlM
onyvknhb5oYxfnYLVsBhUpvH3wwT8zC0Xn8e1g+Bzm4flvrcbg8WVkyt/8nU8C8KcLR5nnSwN0RY
+9cy8lY5YhlkM8t66cVZ/n3w0MKJ4sH/xEM7XLaFbsIMdKKNrZrTAcxgchjwZvPMKWwcaLFOe4nK
5BLOoWC1qJel31jfJuGZ2Ksl0cMgcLtD86c7GGra4shbsslHr/MRlAAgN5RYvwfIsLuirP9GuvWT
GuTiU58n7bJLw+AW2WxlbWXDFoNHlKNLMX5xzFeVtCN5Ky3f4p44AEzLxy9R8V02e4H7oRmmGH4P
w9Tcly4OWYrV11vNUzPUZ9UzTLGKsJqV3vlD+FQIM/3s1hHbRNGh9D1X0Y4pQCwrw7lLu/IJiPdS
nt358u2jhcsag9/PbqpON24X5Ycu1rP7OiTsY2gD0Pqo0DER6jeTXasPyJmld43S35tkkj6FML93
YdHquL5lTxqYN+Im5BbTjAiFQRTTgGqoRbd4penbzBB/yVpdda2BI2fSnXSCO7LtvUBfJb7F6wwR
JTI9sh1J2vhWthMXIUylrNGvt8ey2WMcPH4ugu8+D+pnvR7GI7aQsIrmZrxd06XIp4ZkXz9+jsfX
/zlq8uwfc4Xjq64FynMmAmIsVe1vBZH6O992go3FfvEG0QM+oPATIKygP9fXOgBmvOFL6CbKMNl3
mCrad+FYrUGlaGd3bur0Vrvtm/ZG9mUTKgn2NB0Veyo2GlvtQ2N1zQG3vXzDC3S8NEEL0Ii79NnT
UBUPytx9tXps33OPnzs7yFXRV/ZrSpZq0dVbVHLSpyoalGWo5jlMFV/ddXZdbCfWaxdraqOlmfbJ
50RTnyHkGX9Hxa3JlnuByQauwRlo0ExozU7J1X8djW+9/3Oc0mHzOEz1Q1i2n1prKu+7NBKnAPXk
m0FAtsrwB1k0aWKcy6mI7/TR+Ssm6fMyipFET6KOB6+N/KdRc3dyvOUY1kqvHYs7x8hfGhJT2PMA
gCML72dsOUFzOA9t3p9h7K4Gc4yfxylU9kYYwpLG7OElV5vXKAmrO6gQJq9EPEN0ETgvfYvpDNCN
5JR4kBhZC9+V83jeeOmKP3XaNQIirChf8UwxXohS56FzHnAIWpaebyxbXbeRwpvb5sLTQ+PgeyXS
UtRkp2XWP47qghxAWJvJVrZdtYqScGo2aVNjrTqf8n6ePFlgFytgvRcJGESjGOvDe8Ezp/nfVa2x
68M0F/IM/JDM3dRnq9QNX52+V0/8S54cEx1EhKjiwzhXq8zARkxUzlb2+sOYrcJpJB8595qIWK2r
yshWsiqMyNk6ioNviZUlT1z5CIEbDDtlr/wMKEWv11rZtyiTxLh7MXQ0QWL7cwZlnjbJgvQpJnft
i8Jce36Mv+HQgshPcVpXeJxvZbXEPPyEXvazrIl5RGKCXepaFz32ueoiTbzLjIS1jITwm3q9rkgw
Xa5nlC0OriUJvLDC8dR0Y/U2VK17nMjdz2mPVyGmBOrFTjNnEyntTBVrxakemwIScl482XFasCbN
p+86e0Z514C1++l0FmPTBdmXH6crLj95SDP4KGsh2KSK20sJA/MIngHBLoBlz6Kr+p0fxsqNOVeB
YxlrP9b8tezVK3PACtCftrK3MxR7USUanPt5cFE3n/MsqG7FkA3PA6o/hVGDby9195FFKSZa7ABh
9pXbCaDtGQJMBtQebR+thFuNKSI4Q9aCn6LSLm+AzJUH2TsFxdZHPfYBSYTqXhASkM1hqKFLHrPT
lCf5fpZBu1VgWs5T5oihwW3rVn4yJPd4aZAxQnMbDuI/W85p+tRm5XAvW4Y0G5AEcPqt3ID6xfhj
fGgG2EPm6achFMO9GQcPfSDQCke6Jdi5mAquQmyBdEjApnHGKVc9ZuD2f2pTeA1BG8btSY42uKBn
MReyowIjdax1E/sTmrSuVA81II++DDLctzCKbhvnXOEK9OgXKRaI3uhuZGeJCdEuGYgWyt4xTs1d
Z82q7G0fHaBH2utEyR+m1owOsknBlO96JNveq57rNPn1NNn4u1PgXqpbkuz8tKtHEfbaSxU3BRjh
PF6Ds9VefK07dJFVPAZDpkKcnJqbLAi1l9aHn1iO6ojsk4dDW658kqdr7pDcFLFVs4ciaJ0XSO8X
TZQc4knon9TYWvWFSB7JuuiXMZ6e5MvcHkOx1eKcmPI8Sp7k1FZ8kL3/PkmOSgF3h7M6HrzTH/CE
doYlvVflkQQvyCMR+PHW0jSAJ0AZzDLnV/o++M/nfpjqCoaYP/d9epu3yqpI63LhdqB1zKxTq+uh
MzgTEEnU2/DCFTuLt2G49GTjteunE1J9jG6ysmuWslEWU29M+ek6IWjffpPlzn1RKEsSn74/rvAY
sxd1iBDeYnR79ZwGznTGLmXD8w/77y790STbayMft5afv763X08NWu753uY5pmM7YcFZLfozlDZZ
kafaejDzm5EThL3HhyFu/2NmMgNfWy0GyTQ3XefTBdq3oy/uw9jnSd7we4ldJT6Th5iwcQXSPnr6
6VqTHbKomnIHf0uHM8fY93YbMuU57YzvZG+jrSHneB9icXExjkTD4aePkId163VLw0A063309Wz2
NKBi9UYsrnX5CR0Ut3OdWfe9VXSLFjDNSmb5ZL4vrt3byMMQTDbpdumfDMO/e88FAn8rVvKkJsAo
/KZq7VsC0OmHE5o5lSjnsHqjWAGFxH32LaH49ilWxGIm4rE65rtIw6I7KtzmhFHz5xDc9PZay7P2
hFGZgbbA3Bva/HzymFnruUe2ySKFAzksJjVFrEMV6Y2eDT93y9HYJbQnRGSdTRgpX66zyjY5gxwS
Bk55CJIIoObbB8tD2VsbI9a3PTIJDUIAhm63h2D+qzwFz5CFR3QEZCuFOY5/FyM/DxfVjpNuOEa3
lL3AGh2MFfGSkD2yzbJTiC2yjvDtjIJCjfDaKPt/TB6iBjWx9ZUDez9+hvgLLhc07UOYe1i9i+bs
OUnx0GToKGnKrDmQpUAPu+JxmsDVXjsH3J9RwPXX8J/yh8bM+gsioEvZKSfz+hxHPatHvXeezYkD
H9Hg+Fl2ypM8BeKtUn1uEHfayqwWZjAE+6CNvYyYRe8+ZLS62ry2y7Hv0fe38T/N0fwz9n2YPHpr
fw/Ey/bUsa9zy9r17xAQDtv0NizT6MgirLqTUZjequ9+0zQ5Tkg6p6vv5FCosXeySdZk5Ibt6+9O
lHPJmd9OTDv4cL+ZS07zNup9ejnUNMvr9L/OBV42PP7aJE+Uc719oW7SvzjlvKacY0xvzXKkrL19
g9/M97+uxm/m+s2X+l8XqBtUpAus4KvV5RuzsY1bpUHC2nOzdG35hr+SC0iMlN27OPtL9skWM1cM
vJJ6G8gt688uxvMnH8dHWZvIUz1U2RghiBG01xVqSdhvlTYBfshWfeMR3TsVBNOHhaI2Q7cUGTyM
mF+j7JGMq2tH06AIx7KVl5kcnjTaP2eiKY/R4WwcIBuzuccZAI1NWgcXwlJPiWbtQ9G4d3YQUkA/
wHYea5r3tiFhTV8UWrqSQ2QHEGwdNXPg7NfT5nMNNz8UOJ+dZFPgEC0ssxCfXuHcyZNEw04C0YNv
700DcnZrlLAtzFsZJs9sayzL1bhw1u9tk3Hv+WD9cPG9lekoYxofZU2mqt5qsm82Q5R9MnU018pM
ZLe/jrymuLrkvgFAmcIGT7rxS+jo4bJUJuegAWtnj4H/V+f+3B5HWOi5U3wCwBad61TNYIbCH/G1
OjrLQo2D+HrkN3mzgheLnejc+1PHXC2qkNW3aXz90C6rwPuADwfx8rfzzqe7GE7XHbeU/EOuw/yk
w4G2I5bmqik4XFfdTzU4QJ7RGNbAdv3nULZGUargNjePChtlslCO4fDaKgf4euWJG/ACW76hsxnm
qULZZvsOQZUa3+0OnMZBFnWSuIcRsGoLu/ufxixViLfAnPe6Bi/MMOPBDTolZDnlT24OWlLtQQzN
rdc+Ocv1MPFQxw6afisdeqoCVkIPA7rUq8heptXUbtoAf+y2qW1rE9vpd9ih/fbaPTRo2ymBeupy
4Vibwc9nXRmMY6/dTRl7p6k6FAg9i8V1/tI1VoY+2NyQ8A9z0Ydrz+4SMNMocss2qLs/jhRDjPg+
qvHnOOpNLKu0YCvUnLCOn6YGsbA+uIUcByYWAt57U1DYAcmj4bHNRnMnRw2pzQmdCknC6GfGko/k
jtWscGnA1Rtuy9mveQ+aut9eCyPJnEUNu4VE/S8dcrCjKafYCpO9QPBPW8g2V+QGsiUYyTGHbHmf
rTYtaFuO8YzTUriLA/VJqVXYVXPh54o3Lgp7/CZCxdv81CYPqxHJ2niYvUcZ7L6dJqtK7oB/qXPl
pq1ZQNvEpCWrDwKpf8LhygcyPP1cyGHi/xg7r+W4kSZKPxEi4M1te98kRSPpBiEzA+89nn6/qqbU
HP3ajb2pQGZlQTPNbqAq8+Q5MWTA//U7bWatecp2S7t1a0qGW03yS2dIXKxVtmtrIILhJzk5jO+T
fALTAv2hb2mDKrSsX+goFlyFeSt1SNNS5o8mLA4fzT/W+sxqaJMsWn7fB2p78yeKxfqyyrp4pxrh
/EnXM+3o8I5eyFnpG5B7TVCGuUpXMNvmWm1tSFR81iNh2V37odrf4xH0RWk+RmDrttz0WsCxHJHa
/otFAl9b2CR8LlnlFBfb99IVoDPSx8GIeZ8QV3I2DQAZ2zP1spWc7gNkUGPpFDF/rvvvDRPqUctQ
H+dulUSKsdHM1HPBFbRgzMcuWd/swKqm61zuIs3KoH8TIWBN30Nk8cfK3WBtQMu01KBgIjOmND/C
wXU3VRw2pxjp7tsQGKi6g6Ca6HgaQnJ1VrXQ7cp8m/Pc2SS6O2yAlhpvPm2QC7MJprMbDeredeN6
kbpkg2I9MCnfptalIPkgGByi74FglS5KSt+zm+yiQGm2g24mz57/4/8DHfm3kM4Yhw3cAd9UG/4w
UEpWw+Hnzx2iPiPFUho3jJTcysmB6vQHP1WFbDWj7nDIC++M2HP5DQY/lQqBlrxocEOjjBjZfHeq
catPNRpDaZMfSfZN27bRjauW+foq8ymt9r1g4KiN7BvV6EsY688qVByPXa3Rg5a31kZm5m3fpCzS
9f5Zc8bhzXm4ndbhNj8PthCnFWd5uablZ4d2NuZ9TVEqw5t7ISOGxHNf+pc4zeaTFdH+CzNjDw1P
33xSyfgL4zYYyMJHQSOqCcxXgb6c9JqmHNLihzqg/yHxysfANdrHHlpRSuTFTv6HoiaIkAGwW4SZ
+W8wRwiRmx4xTGlaEI3IRdGUtp9Ko9xJN8w774s0ztynLk7gOE11lIeN8S1s3eBpiorwCbXfeVOh
OrSSPjlEqRbD9mwku7sP4omD4Y3uWa6KXdgqgQGgYPrrRj7Qyp2OVju05PjkoLuhtqpLXjR3X5uq
/869R4kwKFEB6YNsXWWQaJC3g0aABrjgJG0S73DnxRTQpi6PIDMXQY6ZQSxyDzLKiFY5WHjWH4LU
MCj4cYh4GRlmvIoLNhfeKhu/NkbZHQezH8K1F6EsK0xkZTjfmN0LvSWg3YUApRz8XMsfMiNbk8wZ
ztI111Z7QIDysbSiyjrbeWFtQnBurpG4q6TRdpGFAkMW1vqGVqHpq+O+QDOVfinzNNmRpHx35/FL
53Q8/RB9jxyVzGimPUFR0PGtU/29Lcy+U9wLuMydjGj7a1vT+tLqQtm0G3v+2/8YoHjcWQk6gXmw
7fqN4zTGP/bw2vLsJ8c551c/r/OvNoqakMTpJ1UZ8/Wo/aOORn2Wg8Ie9nYVekG0srRMkBam7XFI
QcJBRPnxgVt75MvRSNrEdR/Tm+0vJweWE6gM2aimtH8ARd7muYKCIYy2KPIyWZoGoF810jronua9
9CmBLVpmIvpgXPo0Tk7nrdgHmV87tzaWfu/xX6rXwRPVmJ9FoJhfR489JBTU6EplOYCBCK4nuSBW
kep2rBT63M4ErRW0KgJP3jkdSir4v82pCSjhp018m43lrDStUjnfzN/BEaXJx2CIAwhnkFZTIw/l
hiFY0y2mPXe+GR6nOJ8XEKtqz27jFA+e6uzlZNDhCppugYS3/SRdWRL9rIw8OUvLbeFyZ8kxT9Vo
5fAkpThmB+omRLD55PQN0sbyko7GWU2N4202iHsUlyKVF0PCK3usY5vuiCQHYVN9k/tzHbDfshf+
uofkPAVZnebGwOfgw5abyzFsSQ3Ffhkt5VTuaNbA9nU+pdDiLfntdfs2iOib9LNmafeZ952S/0LT
Ovun1yCAYxp2Qcmqorj5Ozav6gZ0teHKWADG5kupkqTMm/aUixo6QKY9CZT+K8UDoFr+1D+oZUJH
Yu76Ozv27WtjUqBO0fR+9GkkPRugshYSX2XYen/WcwhjW5TnX6QpZ9tM12+mD3MR6uBGdY56kBKV
ntQbJbJhi+gG7XEmHYiIVJT/KPzmYBm+8fa3iCy0IGmce1QoRX48Hd74AETfPoYcZD7c0rMADQYQ
5X9MyAT6qL3KRWySQuN2Hz0M3xdYEfVOxIEVWCNFebjm7WtZNAPRvPCpz+cNpFY842mNocUW4ZhY
mMpIPxcElA5l74+LDCPzPjWt+mHRiDaNktbXUnApWw3syZ4Ncijxsn4VWoJuuQrq/7WVtOlXcs0g
mKtIkhpr6ZNEVtJ3vw9KAAE9o4RAcpqC/mrMS9mo/iGsEOT14AVDuzTogLIVw1kp8d0mlNK4pOPp
tsgf3AFZTic8jem8i8LajtYT2tD7xkMZlA7AaG1oyritE/q/ZfBtnY1UCGKw0CPKO4NS419zqbSt
6IcJ11k8jVcZLoeg017HDMLOVM3oYubjkP+Tqho5LAKvJk35P2n0iOtqppPdfDJYxkmf/AhkMPSn
73G3z1Pahlh3/6zu6+QSeS9kaHmk034bnUy9tk9hp9mnYJpI1N5teaUXdrGI3KnaSHMMsuo9JlqO
GYzjbOv6PRiPT6pRUTsywdZfbDGkSqisMjiVl5OckU45NIBukDXyjG2dJ8Ol7vr+clttOF9KWBiX
CMmhPaHq0ee6e2hgpgUgWavnueXzl+6ZIvS6KSv3FkUW/6VLUoUy4Kw8qUF6lFF9XObwLKvToq7d
chX2Kerptm082GFmPvSNp9EOzNFbuEzhkv7ay7ZDk3Zn6ZdDCd3L0hvHdktVmDbVqJs3yF5AGNzU
CWqGI19tGBke775kzJrHTAzS1zQ0NcgQOSRp0i/dxIeQyA0q+yKUAp+rqIUXTmtU2IZH/WiEo4XY
dzG8Tqn5WhWG/bNMaU9Cju/L/zW0HOxXBc2wnxxByeG276GBQVPf/a5Z4PSvIrQQd63/965lO3hI
SxZLC9TDg06D9Mqp+3xdlQV7U+ErpqjdQaQ9UYz55YM2oTlPqBgaIkKGySGqRtpAlfJS2b7zYGRh
cByL5GmcDWcTJ2h3pnSNnzOr0M5NVc3TQl560+AtDTVvV3Xn/3JmUAOdZfgUg34kFzBuZbT0fVjd
CSaA2NOOzURlDSC2uG8qGrp7Td9Q1dGONimld+yoY52QRVf3Y9AfVBcyfVp+8ie6+HzKGpq3lKac
0HT06jujLPfSxx4nf0q1I8fD5tERBswQcH4jkIHMNKaMSgNPW+ldqqxliJzIVOVJUz0eQeKf8gqo
GmHH3tz/deRap602Jkjuigi5yDfpISqCdtrdfRBsLwaU4Q+qFz6Hgz6f5VCb4GUWFeDeahTKDGJC
50PgT+EIpShIg2/mNAbqbUncKPbOm8NP6J+q58ZGSJJWQmgCDeTIIEmaw3m8yAGh5PESoXR+QDmT
dNh//HYVrNUocVAZJBcp03l5bPZH2gaNhcz8RX7XH/2Md7cRxOlpVEL7pIvnEM1Y1gfTz3tv5UTI
WsqQv8XdfTXlBn0WNDTidnLoxZVLpxSyavYFvY9hYZGkgszDDj+FQ1Sc2mr8estTiGTFLCICNgoH
6fsdQRt3+MkLvHYfhRlkesgYPJi5kS28MJu/Vi0wYF3T00vaNsqu6pXWpZmUzPiCDAd6n4bjnh3v
H2k0Iw3p8sq17fQK6/MGDa7idHfJq7mI/+2r0Nj94XeHqlsqvvFIkznYbZpyqEuWPC+HYVOCBLrq
QMN2UwH5s+3V1bKGSmKTWon1YAeD9eBBzLUxMw+5djIAysJFVeHkV9DPixA5ACSM0dsZtnoa0Ixj
wCuol5xhpY5kJKRBjDii86I39l2qV8ZKQ9riohIsfTIsBCmJOkPlLmUqrW9rex/5zfOfGbeo+jqr
fMtjKCGfAGtAE9nM+isas/5yQHH40RPcpzDy52eaX2Fr8ptgq6o1PT8zB/TMtH5OPE/FlqM93Ycs
DboTSD9P38TN1fUN9Sgn2Z+qm0iH0gOW30MvhsBv+DPKS3uCg1NeZVmqg3QXlJxyeoL6YuOk2asz
GOwqSf8fmxpSgUVN4fz90qu/UPVFHUAIyiBdGmyjakCLhs9L65vk1e0Ce+tGhrc1yCC/uFp6deqg
/+6VHFOzJhkfKgRej76L/IVD5/H3YC3nA8jsVs7cWseCggPVJhgpQSkMNFFaMDm3X/J+6o/eQK6b
NyOu3m7eJ+9hvjLSkRomzVKG3CdoyC5ntTukShQfXR/WB1CF8fFuSp8tJuSVHDJ/BgwBhJj0aGS0
q0LafwQNc/3oZ3V+JJUSPPlp9I86wRkqrVmc9umk0PJ+fpSeoe/VYxR7n+XULSjmoBdPTbq6r4mM
PFwOdUBSS9xVDrHW7KmZRxdpqbZnX3yt2NxvRI+Ms0Mo6y1zmm1LJfNai0FeWWJDRz3LvE24o083
9Jx8Bvumk6ir7Wtkhs4VVbZ2T7MSVDv/WT6hgbVy8gnpWBF7W+4axkMIi/jh/W4OuotRDAbECBBr
rSI0FVZFg0yJL3SvlGl+l8FS3Ez7YFJQeh6hOoxyRJ7cwJxXufrTjFU06ykmnWdynPOqcAttZfEi
W0tIjtdY/iWfp/emMdEm4vru2xz66TnhCL7luSf6POiHTrqCTWJTfJeWHFIHlsyFvJz8HnSYHiIF
4Crne4i8ivUwQzN1hqBYQ7C0mpvPptJan9LJXUy1azzawurD1FlCBgEMTJh1q1iopg7nvB+bJWw+
1SZjCxGDZkctlTeft68tC7vJFIDMdn+JzNZ5HIPIuVY8X2/BHoewo5skPxI5mUTOI4eQFMGv6lPv
R6+Jg4rTQk060AXQZEu+7ElYkhtbsmnnfAvop8gzyi5wLPNVDla3ZTImC9W/LhNs2k7uc/K19H3l
6x4H3RbYvF/rUG2KS91UQOnn1u6jT07LcEfjcezlnr6S0XLwA9DtNxveOvIxXcG2QdxMDg6tMiAn
qF8glHaInC45u7Sb7JwJCJywDCVJwClwFYhhooLB+2uk+hPS7wk5AM57YE969YMZw4BFS3rsAMr8
T5xckUN1xZuOh2Pl+NZRKYQ614wAMC1KNBaZGyU0xxOi5eNJ10K+cb/NPMyVHNCrHS+AR/a3QE9M
yxgYkLMOuPCvNZZvWut0QsSiVaG0Xchboq9U+VVxRYTGu7a6+mxD3nGwEdq5ymFqYngq9WQPIpE/
uPT1ZoYmXMd74YOz8fTnkKzQAUatv68Fe7tSIHJIokvcqOVqpjfjxQlzqDIQ+vKtWnmhp/bcd9b8
UJY5+5Yp8oFrZVBn0iBpD5kNQ1baPEJjUu+rcSi2nRNrz3Wp/5QRdCIeKaNln8PM69eoKRhHOwsb
Mg22Y+5q32t2f6U1uTGc9IIEpaammC8ckOMfSFHkzAcaFNtpSLeHHu+P/wbOMfQvlRdDa0AdZxu3
1ndFsJXIwRVMJXdTXvVNR7cCMtF/+O+xHj3ZW0Srv0tXRI6dWrhkQPl9O10fgHxC8Cj9uT9cmrFD
S7kptYeWnuBVU/jJWpq0oGkPGeo2NGFW3+4ueVWPE0rk7I5DpNYQvSlmPm/AK9sy89UHGQJfB48A
TndLacoJNeOV4CrGSt7cmLJthmYw4L5c2Udx/GAJ+Xqkl8ZL5eYg78TAgy1ZIQ+srdSqLfWFnJaB
xlQe8hGmxdAJvk5hgnqY1GB13GqnehOZKiT3JqHAWknJvSzzezqTBHRvDK3x1JXh54aq0tkCHfvs
l2GwMuYh21Xx3D9H42Rvi8zJV3I2R5bgrKf+NzlZ8Xg8aUr0TYOx5qordnw1xTBwKOPxb5fQCv2a
kFdjPeW7eOK3LU1vRqpPXoWjYp9m3qfyJmjzAN+Xt+rmcIvWQ3gCXWCdu/hzmU/B0YXX5WiLQV79
zfe3kDHt6CyM59X/e+nYweuQ6/paqh/chRHupry66STIaWmTv37XSsh+X90nMrXuESDWYLoSs/d7
xeoEb5oL3XM4GhZaQ6pb7MO+AM0Gj/RyVOeMPZsVK7turrIjpKrZUV7NYgapro3pgOH2NLtZaSrK
Y5XTQTaQ56l+odNMJOSyOnFOaFOg01fmT5M2PSsUEL8kjmash0T0rQ6YJOMXXepVNNr1wREunGSF
QpP3lM/WtoUv6FiLIc7yqdxL2xpU6Ic6fdhEgx7tHWnKIC20fRiARfztsm7yV8NOpr2mVdT60tKn
Dj8kDnADBHnY1UC5UDXZySos/zgKS7rucdK0OitdKnZfHsvM3Tel1b0CWOx3SiQajBqz/6KDeXfZ
iHwbQIGuW7VWBCWI8cTn/sNDDeRb1ha8K8IxfaDWtFDzJnyYHZ9Ge1XP8yWUHPMqCOLTrWraigqp
LHfGBdv/EdYvaUl/wBFtQc9SsWwMR1saNhTDQeJPnwq1mY/068LfrXqf42hMrkA6rOOE1PUCUaz2
leRCRPk2yKjBYibQuGxqukDAwKfm0nInY5PKLixVpYkyz9pdNoX+RfrkVZZpb4HpIZoaAip2xKvH
EkNleu7V8sfXNBvyw92PmOVwUnx3KwNgmR32vY6+nVkr3mPgAyqMYb8nURgMC7cZ0LAUTbVtFCaI
AyhfaCi/QsllOqu5jOyThowAVQZ/3vDCCFeSYLksjHqhhjQwWXOrv0w+2Axp3mf73m1P0pSz0lRb
um26wk7if+mhqOiayP2dpejzKsxp6nTdbIA2I49RrKTls4iM72Pk1lct75K3fjcOc/Fma6ayVtkm
82r9MTvghyTzBOBU+pHMeXOnpmgpBhz0AVz5MAWwW6BNVqJAiAKI47XWjQEjDQaI64IYrV3JgBHW
tcW2c5iRe4Alw0p5/gWh+TDGXkg7Lt3igVVGL+C1INoVviAIRvi3f83KK+krfIUOCIfWx0QvfD5m
fVhO4zxuXCTcYBULUPyswzlCYVHBdn/2JnpRoTnXyKq1+r7ttI3vmwgGS19G71IL+5NX32KkU7M0
fd8T+Id/qB2YHhHCq6pFj3js1hA0AmUzP8LfCXWjn6lINTnhGfBQsg5QhV8qQRqd7Uahaq4aWnRo
k4gEY173mzxT009zXtgLlfrEd0+J1j7kYf96jnFuRy8GZ2CavEL4FyqXpnNqk+0upoh4jvUiXfZt
mK+Ql0dBtUxKaztR2THZKB+mNAJBZot3n8s34kBnO0Lb7nQZ3CzfTZGRzMOCHp6BU5apXOO2Va6j
E36O8hjhGWFJf5gn9iHm5Io+XoEuqGfFT4AZEhgp0arXRjA0c1P1yTJynw04bB7qvL8EqqXtwgql
2cSqOTzLyw9DWLzlHufmu2ua2XkCLHNEa8MRsez52oQ8W9xYGbaWGnXxOnSnxwYuiEMsZmUIZysS
fGoIJqED59y6zh4Figsp0EmlOBaqtG7Mz3ATUUxrNzwslUczUPxHZJ+AhOjaV2lJf1ZFJoyrjr9E
RMK/hVn92C/VKu+3Mq6vGv/a09vMw9z9ZFroasZhpm3MyS8/x1O3Kaiwfw8V9APsyJwviufVZ7qH
laU83ie9u0j4Nn5pBFm9gcrRoUuz7kjvyedAQXooM0fjWxGr+0aWTtMZAmiYIX+2UUp1yq+CVy02
tdUErOeadFa3m/vSRIEzgi95NF4a04TGS4pfIhgTH1qQHotbrcCbyIT9afdiXjFFbSZJyIPJ9cCX
7XU5+9le1p0jLb24nEqOuZbwYrE7X9/WNeWlzongJnPH4HArN2mB/smmE3nfVp3trGwombZGZSOb
Ug1A97QhW6FIifwkGzKyjG0BYFM3PpuxsR+ULP7ZGyS52iBLnmslmLYBgMx9Fs/BqrQ4XEi1B5ME
MztxxGUO0pZXOfXUd6e05YCUc7wGz3OtaDifCtOtb8Aps1SLlaLF8SofBT/X5F6hWfIhh+xbUBFj
Mh8GMcgrOXgGwsl2HPaLm15spZG07JC5kTKuA71bN+3XtuFBnjuCtw7iglGyFPz23cPkKukX9wAq
4AIV7Dal2MJkHdpQqpSJkrYcbnZoN6hMJu0PybVewQuRL3TBeXXjXmc7ctD5AN+dfPT2wa96PrsJ
sUPQLtMqRfphZU7hcO3rZkBviiskNjj5G52ylr6gUlF3yNVpgms6Grb3QBnthcWPvEny/R9+Mk3n
yuzNbeDND4Vdfm20vOVwHBgvTpl/LcYkQjNGKhB6iALFwbiFXFO/Uh2zVkoYGc/gCUBBwG+1HXpN
3QRdjMoM9YWv8iqnkfx2dfeVd5/RQGlnKWjLdqX26CXjJbDr5s3zqfX3Dtpm0oSMBeXaJIZOLbOa
N0AUghs069GxwDR8QFGJ++q1WXklgfdTrqkNm2dY7dorGQQdY4wyD487aTZa9ykDcB/qpXJpRz1+
iCc1AybRfJaWHPIm90ECGuYuUHrvkLumd0jF4FFT5MXSb2lSoIBPmmvjxaUAnmjasynEm1wjTZZy
Ng9V65IH6qO0bgsuqdv0z6GXFWvkyoa1iYjZQwckZ5PR7Tz54RWQ0VlRY29bg+y/lmLQ5yjcQbhX
LEa7S6wFSc/yaqjxuG969bPU2ZCuKve8faoZX+0qLVaTGUFsmVUV8D51uKSadmoo4H+Srt6foBF1
3fDgtWkEnORE30iir121ag5ygObe3nKWhiYljw9uXb4NtdpvQAk1N5J6mAWmh3rKXvJS86BLVcYH
OfDi6tYBLPg8N375yhqd4TLR93LRLFbKyZLlQ+b/z3LKJfWKXCTH5BiFyzZG01gOrgqQa1GFc7PI
+IND38AMqDeUWJ0uYOoWIN0O2c1eBz8p+wk6C8UhH8YLDqG/OLf+mOgDeqVdqOuHrEHETJ4w5iaq
+pM8fMhzxmxULk8iu19MLXm1MksWkZVPD5VT0/SX6yS8bRqHF0hQh2erzHft5ETojvv9Wz2zI7qV
EpFcU/dWqhhvNpuX0Cytl5w28OukK/9ItzqTCAQuYaxnc5zWWh7GK1Xk8HPYvnY0i35BlBx4Tfhb
BlxOoFX1RYZJv5QCl1dyElbmL9KaZDFADPdJaFCWwdTu0OUcDrRGD4c2CN6vtG78aHr9QIY+jp7c
enY89AKAFiFT8jmsp2qf+v30UPbP1LB6FI/Ejs6OgIfN1czrd3J5m9nNc1Pm0FCTeKz3cRVQiiyM
YdMByuHNZMYH2lT34A+C4wCT6KJFFfih6PzPLo2Wn0FKTluaUvjhtV4El7/eLlCKCGlNTNrXCkgH
ddPos1t403EMwxbgMqs8eApWvQuQdorCZwNNi9Wkj/1xHgtqXuJKFcPddzfTOvfKxd1mvWvm+mLW
X8omb6+JUpa87qvsRzOiZmpO41eSWfG6sFzANmrCxo6ffNopJttWAAdxE/TPSQuyrstgxLvNInz7
lNneQk5KlzZElyS1sosPiAlNVSuuqy1N7nn9qLhtu9ANyALdgRKpHBxwhUgHO/ybU/VvDFL1B0i1
50Zth5eiAHYzxk67heu6PviCdquMf86unbzGjhfw2psFTqYy3oy5G7aZkXvrVoujtQeB3aqfneCh
LlYNkoBXu/ESSmb2pG0Spc2X3ZSFD06X41T7+K0alYI0HgvkoKWmckBQ4FH8IfN1HvMuq+v84C3B
0ynhEzSMxXbI2m8BIKOjVpvbxhVfa1nCksPviVl++0v/V5UrZoN1nFkhS1tzqta73rV+3t72ZVP+
4N9J9oMGRo3Gjv+aVX5oK7OBvDGnq9lRautsiUFeJW5onb0pU1fQz1jLdJjTeSGd98DezXZ1CMpS
+j+EeFA/b8FO/lRj3YJcmFt9COk1OPlrO9M395nApIIyzjxi23TuFiSfIa8dy91YoNsuLaOf3GJ1
mzBMYoTwdgOia88DP0bnY9ve5C3BUyN62cHOEcNhLJ0wT3EJ09N4GqPTzZITkTm9QZIBdAv6Lrb5
SfdPkRwdu6p/hk5N0il2xidn0Iat70fWfjLd4urz8FpBWRx+NZxmL9ekcfWYlBW/N+h2Uz/5p+qm
nkK53z8lhvszJ5dylC6L7OrFtd29tCZEKJ58GxqgpreidTU28SNCqOBw1Ue97v21Rn12JU2bXeVC
MYxkHwld+ejMBt16TMT1OOTKUWvNrTL668yoo7chnp2D1Qz86su+W3qBZh2oGSPKYo4hnHYKO9Wu
QjIlqY69VlN/TdyrD6XEwSv6/FC29caCuXvvZwhMqJpf7jXIB5dFj/Y2NCbIekDpOnm7xo5eJ9Op
15koaoKfbZGccx0hWB61IGt8hJvEIUoOszgh3c27L2iuU5mEtzlNRP1fQ/9YXnnUNMtQ5FPCo6c4
F8dTXJ7gJMCS9RSb+Smew+Ikr/LCoIYvbfBlxYmz9QyCFVk6wvzWAzV4n7ythZF+r1nKt4EO+j5I
fmhDqwHun5JrULnRsQ5hEW0zO38DbHmVpwBo9j47fNVeojgH4BrE/h4igvZUo1O10tKpf5sCnu4w
zVVnf1L6t9wKFl0/2C89VH3Xrp++yCjDbLxd7MBCJ02LQ/XKpZ1nL80+ATzkaOXj5LR0MU7eLYpy
a72x2xClMAjLYrKOe7s140teBdFamQvrhU0ZmM9yzP8Zq2demda/bjy9VLVbf64jeM+UMktvq9VR
Nfakb+IL28z31bUepTyng0KszlIoPSJ7Yc7lW5Jn8TPNysjJZ7G1qS1eSNkMqyi9y9/LjuZ/p+qt
iwbn5DmBIhtAHRMNv0g1D4qvs6WasHSW9cFxa283jgndUamur6rJ7K9p1ytbwV5LAiApT3ZSqBsP
gMhj5vkGiri6/+Yk9Q9QWNU/IbD3GzvPqFLb6ozoYASToFUp2CPb9TQc+9EZjgonKArB815aFtgt
GIeDMq4W95ibfZvLjGQ8yqlG06CeCSEIkOYtSN7FL+FHaAYUT/webXA58GsKL/Z4VdwoP0vj7g6B
JlzCGXaJJnP17R8TMhjtN301epWzdMUtHavKVKpRUbivk7hH2lhvI2PJ2+SMpqT1GhRxc4oCOnYm
8pCvqVFVO9voIZoVsx6UXusynr2tnI3a2l0EPCeOcrZxXASJXP2h8TrK02GR7BKHL02JwG3S6CGE
8pvWgpQHaFDorL2WbtI8yftTUNZnD4KrYNkZpX71PaAgVfTYaVpEsoMhQegyht3ycovKrfKR5KBz
jPKG5u1ZgRZTaYx4L4PlWg5BEPe3prm538WgiLUeet1e2Uh8BDyKwnyL1kS5pALYnqm1gj8SKaZ5
SN01Mu312ofI4JODVu3DFPRryvfw9k0WFbB0cPW9DFY46h0MFRa9EvrCk1/SQA1fxs/WqcL9vd9C
7pSF37T57KX/vnn+7c+Grj56sbszUbw4ymFuQso4fzEDM9Y59LjZ4hZntQbkRyJwvl9+WHh3xm6p
r0HbZQt5c7WAvaVCzWJ1ryBwrLKX8Rhny3sJ4k/55r/bMl5WK27FDGmrmbmn+97dF1FA2ReJz8Ug
xLOsrvHq7TQ67UIbAKto1HLPfqLR7iUvZVCyGINcB1lcp0ebgx5t4O+EesGrDr7of/jzYIUfadix
EO2Bgm1zJ9C7r5Q+GvbnTTHyw5UTtVqjgugV2r5gt3vtIudForfqpOH1YJk3S879tuSciJSwL1hT
b5Gy+/N3ZB1l9hqEhbeWPbkIPu2mJhqvsv/WSIdq4xmht5KTdpZlT5BiybnbIMReDR26VNmqa/s9
Wrl29ElOyjWJg8RR7pn5EbW8rzxcP3WJoQDsb94HtnYkyZuzdOeKb6vkozV1Eftts5FhemFANSTn
YRseNi3C22ydICv/b0LmT/tDgkZOSTsXqZxeSn5/mJeXtHv47xzpVgvFGKmoCr5KGOWpS8UWx5lI
syGX6bMj2lZkU+SlF2UUqNRJQHMpfzut3cK2QsUdWdZaF/TjvwmEJJXQ3TQFF9GdgUjRAFOlSegs
ZYgMBs3mgxn0p5Vs6zbQWnswzB+39jxpqeWPe5e2rO8Exc8bN6H1Hi1btv+z/g8P97j1/8k7Ulbo
NBcaDLV3N5HTOkAbDAewAlddErnnHj3BPEizw90/VFY3Lwa9GzaGmoyLe/D9Bpq4i1hL/iQDQfHr
xrnXuQtTJcuZOZl/QTagXFLNoslbmHk7AsYUV5k3qbvaTv6h0w0lAelLYb0HKxyiJBtEQ4JiShhc
gs5Un1J0txYc4uHtrxLtqRYToVqdamHJCNec9FWa+xBhiQVyoKSxKDtq2f2Yuss67cdbEsRu9Jck
QJe8KMMSxEGm92u1MqqVq6LrvQCrA1eiV+8pUpDiLfRx0/sVwCzJTXO75LOJb3w2kt7mTxYb6fyD
6UbS29g0My2Ljka1dhmU9GPBC9nyYCkMwZH4y5rd2R5WTkATQUjF8fZcSRtzzdHSOshHyN/oPL14
apctgMyVfOj88QySvpkS085Hy01ahJa7zgZeMK2cUE8WH3hA5ep5ejBALJ1k9N9uCtOttkim3rs9
Kxv5QJSBiSATpSvgAMPRGUldevKc5HIH2AtXIVy3HLowQ2VILmoGoaQfxS3t8Ul7mtrm562+p+Xz
rtN06yrLeybvkhWshJzFc3DOlFG86yzwSNkETi3XXqTn7rbNztvE9A7AjkSoHLJ2+jariruVAPxE
/O1VND3W0pTAfXklhxs8Pw0qsv/oj3/wId74UismIsluUF5gDmMjYPP9l2ZYpJtb0v+3easROLTD
bgN1hIyx5a82mUr8JAcrNBvYRVBpSIWQnvTZNOqYXp1cpBUaaBnTe7ynkcK/eMUY81uhoZwtsCTe
5LWvHg2Dliz5pfptOmnnr3rIoJYoe4dXORhTEP0fyq5rSW5b234RqwiCYHglO3ePRtmWX1i2jg9z
DiD59XdhczRotUeuc19Q2AFgjzTTBHZY6zmPERKuXUscHgxVkZSHhCPv9WCQQD9BCANZjNedDHQv
Bf4Mwi+KT1FAy+mHCxLu64WkkuIAFMfyYMiQgDnX8nthRe0TDYisdNuMxNgcv9cGymEe9CSWttk+
gY0djXASldtvre+WOguXHBEdlA3FoTqGfHcjkLrMxfKtBNfMnlnAfELzdfGeudX/7OFFIJyphXzf
xB5I/2zUp4D7ZzpM/SAvkWUGTTWg1yubC6TYO2CM2go3gQbRCX7tBrEz0d2wqUgPsNgJ69BZ3jGj
uW2iXuY04vdo5Ghw+XkZU7gLAIrPUfApzL1eoP1qO272EtmMkKxk6Jn33kPh5FlDttbSQZa6zC4b
sqsSRRull+2biCBbY4XvimvrZiipwYx0ZI18G7C/TeiDQQNVjC04RRPrqXMG9tSVA1+CtQW6GDBw
Q1BdQKcMFrBXl4BkNrHkWM4g424nBI93ZKctbNPkYedl6ChUC2mY6yJdFNzN78lad3iNYDMybDtu
chMyHGD2vJ39Mxvm+KPjRZ+9RhbfahsEi9Y816igSotvC2iXGZItiEOm2Q3fhcjRgijgUJpNcWzr
uA/rYTauoHVxflsBgK7AM4GMawCumH8d7erD7KIw1UozcAsU7Xr2qjYNSEdDlJjDexvQtAMgBTY9
c6LvvkSSkBzYMuw84Qk0oCCM5FEsqU7QqKWo0bWOZgj8I5ZEBa0kC+UYeeLF8aHS9WExOdOuFoKF
Z3ATHilcV+kA3VL+Kac5Q7M0As1kpBAeiT9sW7RPexTsz7lFaTu5azUthI3207Z/7ifNCrkEXh2Z
7b0ERik6SmJuumm8o2k0uIeoj5LzjFLU9qDDqG+t01ZhevfLxJzj9kLmoeNocaNpZKfz3kP+I2g6
D9F9tKZ2t0UNwD/obmnTQEmynSOugDrM+kA+ZNaOJG6DY4DwLOGHGTFTBLUxWHGdbjNAi/9D97/6
JTGY6XEwPdJ28eD9Z3WFd0BFS/k09jg4BDSlwUYhYc1KkLA5fvmk9TQj3dpFOH+X8YlUj+vJZUgd
wPcjfYmEHJ6h19JM0iNxnAqKzDavAncOpMKAXect667lBa4KKA0EhAlmKFzx64CmNCCrAIwVgAfX
yqr1bzrTNr4qICOz3vWXOivmSWCmqIXTzrSWVtSclRcxfcch1DRCQN6sV9DIBbiJTheLSsDAY79e
i4atzZmm5GPhLb8TLSpwOglyBbTgFuZ1M4MYLEADbb1XTdkXV0b80lrsfqh/Fsn6oNPLaBdyedAV
I8gWRVYCnUg9w4zQSR689Uy9teF19R7YBTJwFQqGMPgpLoG43g5e9Q5VHgpKQdWLtau1Ge51ymfs
xanvZw8goMpNqWgnmikjS2Yg6YA0acoRApKTj8B07gypQqLNr21m9S/TIp5XQGE3KtfIE/SQ9mDb
HUzAi5vGAvj+pDYYynYqF9fteV6ODi/+Aso0LLzDSVmo4cWzTww0FSXdfltDdteugOysEPPo8xnp
6qCtZ3AAM/PPD05WoCM6AAbFT0SDvSjMERuFFajnh2WT9U+sd3y0FEZWBhnqgQ9ArB6uXe8CjlaC
5ZtmWWNYTUDyNiXt6mR2E2h/8D7+ZxBZcSAr6TcXkjsJMopwm6rd0a8wXGcvOy/LnF7AIh3vYi9q
d7MKeUyzjyZCg2IcHbNANIxEHlnGbgKooYqAkAi0xuXsFTiKK32dopsEyJn7lklx1YOIBKrVp/w3
FMPExwf9L0WUuIsrLSUXH+sTFLBt67Xe8F3gR1jokpVrDljs1J7wO+CK7th1E8pprQTMV+h793cp
/gV3d0qG1MOpsAEyTj4gj8qeuRos5Baf4rnF9VOxZimVY3jmNc6r4/Z97rUC+SJknEL9tQ04rn77
zifd9jagqY9Wyt2SGVn48HJYa1zmWD21O2Jv53gA8ABaJ/CRFb4AF2rGoWKdkfMBrbvAebHakYyq
Ai+oxzzbZ8pMujszuc9m3ByLbP6DrFWP6pUGaKKEzVQp0Caaoa4TvHKA5gFC0wr6ydBK0T6Dt2Sd
49SEVp+A3GggRCf0klWhZ1vJrjAYKkHREQLKDmbEV5qtlhVfkd9S4KXKcjetvSpDmS+togVGbPdB
b6JdO3PR7GCrxgkFN7PNSLeWaXSZ0Xr+oE/UAr2qmXmJJrICuPE/G8hFr12QG0FeYGr2+mFSNNkJ
Tch/UM1Pb6o0nCN/p/ogNLpIcHApnVmvv5PHSjVDr36/1NEGiaoyQkz3bk9asBRA91hYBo4rwKHh
2Ld+HsxFArTQ/C91SYMhJTpMuVwPZtKkv0dAcAgahugyAg8VigeSXV/l2e9GHNuXZOwdxAIy48tU
/+YXiokAlwc1JjgeRWpAH8LfZl/wPUmbj4u8oghJoQeHFpKMRP/Lam0m3ba59jHyyNseo3UZ8BiO
Bpr5SSW6gUX77bEgvTSrYJuTsTDG6bSA9tdoXBCQxf7IrlyFiGlGA9h+/gADz3ogvXTqH353S/4x
fV20+dNS8fO++jF3PvTEwRd/IFWFMlr1ce72fnPJtnoe4xgtip8sF8VXhjF/rjorfkqQowu90mq+
ATcHCXSHiZs9V85nNFmfSF9FBvrVvdnbgbAHtUB/SNCaoGsYhdUuLuwKWaX5FmXe+9YDMC7gHPp3
Zgu2YNI7/QjO30bKq+g/FS7Pd0aVmRcaPJB9XtJylmXwKJNJe2pzDpCPlzXaZ9tDy+Tu8nR+2Vgv
11vG+rl37m0ee2GCDoYwtmYXbC2Zh35PXu1ipxdALYeOhmZx3Iv02hFMkUpJMs06ZaFZwsBp9biG
LDTYwwiYDi3/ekvyATMLqolMhEv0Ov1Uvc3dU+mjPPhs5tXxpzMSb+AIHa1L4VjWxcZVi4c0HUzL
KcEWWLvl5kBelfIiuxZp1pqGdaEZDds68o7YvLPHnp9oGal6AG7gKvy6hJRuLzpU2YHX0EQRpm8k
CDmpgWZUiUmzWrTsosXNu6HCTb0moj0226Ov3o+20qJe7q782E5djLpr1Idqt9hykMV37SlcUE5T
BxLRUqTiZJ9eo8xoAPQ9sfTqqIGULJ3bOgDqLVD2SWEhmnyo7OmPu5V6Dep0+Ivjtv/dzg26FK8o
TeEocZl/H2Kktnq3fY8/5/oJPcX1U9nhNRloucIfKeKGqXHQujsf2gFsPdsO5OJTiQZNaVgjFMvi
WyUCAwoeUPTj3+W4tEdv6IsnZPXQKKSaAEmc2LoOOyQdiyfe4W0/l2cSmNIsrofjLfmh3btELyI3
gIDcLDgmw2yirApom5YXDLVZP80pQtVSzCLUH5xm26enz6LCF17Bb/rD3n34qEIpZZYOIrxTLn3b
jruqPC5ysW4WSH76apZtc0AfbbRD9nO5lt0Iwlya0oCC6OVaayXJZAmajM9X7fSwhsRtITCxl82R
lJzHTRvcLb/TPmyyrY/ZiJCMOf1uAbrxyFVPT76iRoMGWxUNCsAAbYaGyDg7ABjdKclxULoHg9aR
i94/Kdh+WNFV0LhehWIJDE63vgzoRY5BSK5khPpXNC2Bwjpqy3rzWcoJpRvaHUCV825wWB5adE57
87SGfr4Y3+YLGm7UOY+OceP4E0SnFtEMJ84I3jv2SVaguOiQwgG7dpTjd8HBaprGcsDRcGoAc1p1
xeaDGGYOmtEf3jTbltiA9+4D5d0X2Yv3445p2TbghkbLJfl4edmi409tCaDpGU14wxffGdEYVjGU
xKYdgITjyV1BL9r4ybt1HNfQKtBhmnCgqQZ5Wa+3aYmFOCDSMiBQa6O5InbAPT+Dce5Wjgm8zG5A
qlJOX7dNyDJUYrxUfFYokdiYnkGGpvxmA20HgGFql1Sx9C1Fe86cGQAHaph8nqMyDpXbPUgWhoCU
d1PWjwzaCJ0zzER0Xq2p6/pldY6bGIABJwE6AaXk8zsc99iV3Mj4sl4t0w+1Qa12GuL8Sou29eT9
sP00ACMa7AYHFAoim16ujXUBBS7eKD8PSCZYl06A4JoMben98P73JWRFBZSNtw6t2ea03d1Om3bO
7avjTuzI1Rd5XQz4Yu/VdzzJNNOD1rn0BiDLtkabhNpo8RsPNUBloPVvbUO6/8Hl7nFvbeMVQFmV
Y/5fMt45vz19a4vHlSa9zUjbyQI893Is8Mv04x/m1/9Qd4+UHTplK69xg6oA4go6n8eLAKFGAeRC
wEk4rwP6UKDUMnkuE8ImAU1pOZlTC/D+23Ykk5lm+hF6n7t9H55IPg+6h0exsXEPogPCg/qc+iP8
8pHksn1AWnL3dP247ed/eFSPTD0wBszejtOAG3Z7Akmxc3VUvGE15+nsCAnwCEh64ClDexTJ5Dy8
rjCnFJaf123e5oow/GGzbxrycvm07R5bVd0FuCSgBiRi6X77VY4ZTj80paFWh5NWDRb9jpC80hFJ
21Fnl+ytAsTjj3vUQ9onB9J2rBZOqBfRbNuJNr3bf0IBjAMWrJC3LmoJM2SnaGgd9jL7dx1rEwBv
kg+fo/9pyf+69YPfg/j/+pQPax9EvZUJDr8wTU1z52TxAYFutDubE8CxSoG3BcCpa8C0VQEqgIGg
7Wfojacp+eTApjqt0v+85gC9CqalQEpbLabBESAT7nvAPmndtity0ROYqixvR3sZsWuBwIie0Ff/
RUiq2lUpyB7U6ZGGXp3vtkpgHMM61OFYf5NuVIY2w5lnJ8RfODaLa8ZTNOQipqkbfR0V2+3WKUIW
CRgRykgeJgV4e2CY3BwYyI0MNCNkZVr185ZbG/GrQY7VeuSy/A58FAR01cBysz/0vfM7YP/Bg2NU
COySoanklB6oyWDTciMptjVkj9pr1ILkaGx58gnxVuM8G9OioIWBHpUI95gD1eIIwKTyNiJgdYuN
FjHJogxQbIffZdKRFV11Ly6k28zS9fN9JB0rIB9/MUC7qjejNVqkheva/NXnhXcgfW4iCDVyFHnL
zEWFIveL8Z1Aumxs1uZqAnT9nYdKsnekj3s53QygdT/oyWgKD4RsKein9ILOnQRTUK3WrkfDyW5z
VJu6QlzMOAEi8M85I50uesgjkejZQLlFzReAeZFf0r463fSwnSirZ3ARDsdkatorqJrbqzH+mM1O
DLQokCF9dtoyOpCV/LTLnW7AMdgDXTCfmY1+1t44WNYUbaI5xOKZDE7dl0ASr5YDidrAW/ssCyu+
aZXpZuvNA6Uj0qJBXjPvQgEwmtFAgSpfRatopg0PfrHtrQD4VI7k87BEb6N3xQElQQIwadBkQO3k
3DOaA/ExS0BnPTUOA4CRBDG8FQGQAmV3z2NrFYg4VPJgjL59yVsU6Fg12q8CmtIAjg7Upb4O5Ihq
pBedXld3IJbpujkJSVcZyIoF2qz3Qm/1Dwvtg/qD+tKk5w6vgCsNkSpLcLziRSSdxa3uUMvlv2zh
ogOMGlzIoP3e0r0u+3ff7YkIe+MFq54L6rpx5/epdyBY97hshltTxd9JIvR3dKU8O8DzA0IloORL
3B5xEzeTDSg+RxPCe3S7b6vJP2aoHjUNMV9oQdtm6bnNBmCT5M76qVjBa+cWzREUdvmHCP20z2lk
IR6ODqVvwKvlYR/3+Fjg0/nidYAGkBX7lufecphsoFSRG24GQV3P3W92P4yos9oxMYFu+7VfhxLN
dbogcElKmfAfueS7tDLqheOdWZptSE53ln9Mcc85R70TnwWIVm408NeZxfp0CFAwDQ7XGGUXysCk
NRTApXqduuUAwoHGM8MBWCZDEHe4at7ZaZqgH+ICUvcwsUQyBKRr4xWnU3I3W7z8SLmiQz2wRtYA
eAD7bD7mWKxnIbsWde5gJnzyWx+VKKmF31WFd1VNTnpAlY+zAVyRbgO8ykUR3dA2QCoaHkCv0CWS
gW8X7a93CFn/n009JJDN3cCSPye/RPmWLeWXaijqaxv5CcgJ1ZSGzsFf9Z2cT2N9Rc5sCMF5jKr0
V0cykNhEgGgq0K+w9Ys4hfTRJ6i6RlBwlKH9rf3TEK3wz40CxRvamaO/a43AFtpk6eZYKcsiLBft
2GjsutFqGjx0nraozj+uhLdHjrRPBqzJAwNdabBRkaxEZqKGjeFkLXoE/4jXpHHRPQa08QrtQLAT
V8lmJnnjPiH3l6W0yytDCvkDUuMHbcq/+DsucP4KAWwe1s0XGmwx+Wgv6VFrjcLMvMQ/lbI5vfni
oF1JB4IEeGqfTVYkk0wC2WvbDvV5L6t9YXF7vzn9cs+HR2hx+0AAMJyBMziaYEqR54quzOp6TDMa
JF2mtZy/mnt1he7oJqzNNCvUPjQDKhEu10vxJyC2+LY/LSOj3uphFYnaJVtBrWDUI5hG/QHBNVVy
YFrNeqViA5q5aYqolmMz/+iY49ODS74400v5Ai8taYTbRoOqZ1jHxQ76DMhoGU8E/qjZNAJDQ5nu
fekp8ps3q1Q1fQxyoS30x1iW0gEsjlpMyiUDhGhqpyjups1J+fDhuCitfdcC+aATVcL3TZoBFN4G
l8Zz2TvDJfKzVP6HtGgTQm05F+iStJ1i3oFCfLDiZ7KhLmu8MHvyz4vRJ1OJMiqg3lyipuVPKUog
noYGUDkNGqM3AhcD1ZGA3sIA0DJgz1rWRtaSEr3L5jMmPAGtKr62ZCzAQZ1mF+AjBwIh5CbgrtVf
wdHQX5maafHRTD4pK2YwOvEUZbQmMnuP3zNZNv2Wxy4IrtXXjP6GuftmKun7yBJxE2i7z5svwK0v
j8BKj29A0o5vNHsQ0wLv3GwY132RRqBX0D40iyRyjDu9xkeBq70sQP3AptuKEWcerNOrJY5y12Y5
DYM0L8j0mQBpGIxj79tHkkg/vRq1jmZviYjTAthNm9/yedDR/voT6LX/rts+FhvB6cBNFJiiDAVM
kxTNpUAuhXlRbgREEPMdaWigWHFWXdEpu25qHQDGJh5IYd5NdYd6AdZd6JbgFilaIUGzHRh0w9B3
EX25eLhrDMgEBkWFQ+XdRebu5qIvNp2X8KtnHkhDg5UXwCsDnpub4iL2EAxPsrI7V22Obt1fBN5p
AUXo8e2Cry00MxzpBy9E/SWaAd5GP6/dSiTL26TbdPrfh6yvvqTX/6aveq0Cm2h3tEYQRAFM37xa
Beh6w23amnF7pqkcilsCOJvT7HYzeoqU5+y2wgiBsY9SjTb6oY0aNQVUhhPypZbbTokDANpZFWDR
SnAUp+0ZkUnFcL9GJ9z2s4/gKzaAjVyMp1nVWJNu5MM+r7vimaS8F+lTYUTvSAL1dvOUTOid9xf3
Cd3T7hPNbIMvF9AzY1fffQLb8YveKyY0S7CiBoOyGboffG4itaMoiMsR1a3SWIYbUyK+cT/allu8
t8CG9JUJMyg6Z/zMrDn6FCcmOBXgVAwFOG6M+QstKaQb31i+clyoYER9D/BW5dztyGpH68kb0e9f
A9lxCljvuTcgKbg3J8ONNM3QzgCB1MJxhnsPsoyoAgOyTDTt9VIy6HU0s4RRn8pcfCTJUZtqtwdf
lrsg9bG808OWdsouuQ2SrpaOjG5lPK0pkGBEi86sBOColVLRIBlI7zmKAw7kCyhT9AvRFFDDSE8N
PZBX5gPn2fDspS7gIvyk/QAW2yQak3AwwJstzPbPPF4ZqCU+lGAPE0cv8YZDWQDhEJ0FyzsaCiAp
gQktR8x7tHp2NJZxucqaXYC7Lr46dXeOzaj+CKwZ/DGMoGJPna9ekYjncWVfycdAGeDVWBIQpk9M
fJ09vzkOtoXSKbUD+E9R2DsY0ckU5vMcr/m5UgkRGoBXlQNPjN1MvEdPpJKUn3lwQQ3/ywoyJGK9
Na47gvPtVW+lEzCdHQQghTl16GOsK/HkOfgT6wBAMRV2v9sAAKi7f7CGkxNZ8kYgAL1CAijayjst
6F0CLqPCBCBl6QHk3PbQGa+RAXi1uk814+CZqs0jygFBWJ7WqOlG/0N+paFRs6joWgsULqBgdUoj
DocZhVDt98UVQHhFDsjzVgsHSt+6omtqjHc0zZRMMzL3buKBwpGcalwl84IZwZ2SnPQa0U4gxnuU
Kzv+3POqPup9H541dpl/bkseLkNeLwc7k8t+yX0cQooZXdD4XkQ+aEuESoOdOci+StQSIZePeyKm
61jzy6O8mUh7t+BuSiZaKtjS7YGBkAR3+92t7wEI//JAXuwFqAJQNB6td0OvXs+za00listheZHf
8vmh+3cXGyw92/7/7udHAjUp2zMBP7DzLXDkvPURaMOaAXmWF9En3rvFoUhLfnIQ79p7qRChiYsw
CvO8d00qXiCFE9WmMxUVQzMTsLCGKTkVhV3CCx171KZHM5BLoweIpnnO0cqWHYUCnE+94UOL9pAn
klg7pWe8kVA3poyvHry2/55tue7QxZ1cNRInzUhnoZoHED6v5qkdP2WNjXvjNCxXr86X6zrYIhyj
U9wjcoXmpGEMaMqG9MmzJ3ECJHOcXsBKM6C3u6p3nWKtWtJ+vFjcD0jSg63IsX4pkgG/g4DILCZU
GKaqJwo4FAA5nMHU2nN00Uv36lTl/GRNQ3xBx/N1wsnx2WzK+LloZ+toSxOXgFcdzQww1oD0+vag
riwv2bMC4EjUU7l1WtaDdMJyRsfuJlM7JpjOUEGoejjJc477Q+LjjA5g6vEcCdSEIyf9ZKEwEXi2
arrJeOyT+ONOnSsq5lQN5FDgYO+WljhrFXmQkXRWYzQgrKwZKs9+bEuGoR2SW1fEX53sT8S70Bnm
xf4zX1m0MyLcvP1xcYFjK80wl8Wwd4th5Oir9913ZoMur7nxbySRXzql2QkgWv4OsHT+cZin9dLa
BR5wKo0ByYJ+bU28+XB2Kpjw9kzxPBSKUoMMkg1RKOwIjC1Jwq5Z07IrzRy0luBb1k73WkeGtKjx
v5TTSIrSnY9DY19se3bAP9UDCv1oxL7zPl7BjRB4dfE1Srz4SjowKjgoNEMHKwJYO9cx2X4iUBXX
QYDCihyGtikJOjQH+SLgAroCf0ToccRf4gLohafOOyLZDI7udV1+A5fbLxNFdzki8rmT8xls1+HD
SmB25rui5jFY7gBrgRLk6mZYeX1Am3KOyo0fOjJ0wIIYUJAPHxpE2tU3zmJU2szFScooagMeAQR6
oSlTU7vhQF+fAWqoarb6fsUVnaZ6yFWJFiKoqNNSPiTyBWABo48CIW+SdiC9pMB3QpyFODPysC5i
/He/DhzQVciTv8o04369XoANgENib/0wN2DcSRsuTgnj/cUwMeSoaQcwhTH2lwU/3oVmm5Ls5EnK
xEvR9bpNH5aTU0o7aX/aDn/l2F4/Lk4OZo0gfdTl8kLJMZrRfwvNkte8oDb8UkcutTclL3nBhyVa
fNNRP/5Nc9x7ftjarYfiXp+dDBcVKjF4PEP6b7Lttnb3NG2p8k7/h9550X8mWToqoXtTRvIPvxVk
KqlcT/0aIJrT8lDLToLiEpybzps3GTafh4VVfuijzL1Kp+zB9gHehZjHJ9Qoz/y3V9HI43T4aDD7
Dyvq0KwjzAxBRw8VYS73EV/AMJnoltjkuEqiTbmkFqBp5xwhnKjHa1C7V8C36DbZ6DI40aLN35oy
++DJ9s+qi8JhGUF3jQ73KeAKAH+btgPIExxgEhXAMzyTZCBZdVu8nE1g38aUlNnU5KHry2g3R0Z7
AExjMSKHKSMjpKZOauekWYX/voOYwYWnDboVVFs1wBnoWZrT5LoN8IdBnzrPY7tPTG9+XzI/Qhwf
LYFVZAFtzFl+I+Rg2UcCjXQKTpgB1IehheXW1c0PHb6Z0ds6oh+EwIZ5Yn/3hq45oKJXXmYFjzap
gWakexC1i2Fhb3TEYJ2lcNT0DloX98Vt6tavIEIeb0CbAZ2kYhzp5Zz+lZbD52Wy588O0P0O45S5
IRDba+DdGN8k3rVXADOiICCrUf2YKYYQkvVAPsurow2aXUCrZHPYtnXy4Wji9fKBpq65Jh/QcXBG
5zsSxMrqK1Xa9f/Bm78cuvqIQzz3Pw6OB+o3xNH6mlsodso69wA0+3zfJoha41UDqM3tvp1F8S7p
S7QT0/WabuY4JIFQ/eV+rq7qm82/ogG/28A06QRAL399DLB788itoj096DegTe33cHogWIeHJaQb
02M1cMDRubyyQl63ywW4Iw1OkfG6AEaiahGNVlqSHaXc7KTUQ5kCnWbz3Ozk6tJ6d7HnU96JHelo
owWdKaAgVduRTBvdfQaymKKzw8UEfTGC90O/otpAZS8dVRw9dP3LTOsiuxx3HjNMpIZxnwf0F3yA
5GnYIa2505K8mciL2RkWRCUOnTheGHvusT8cz8+OVut1N9QehJaBxmAkvlGD08bnCmUHJHWuawCx
oTWqgKaDUR0MFs9XDzQ2OQoGbrj1eEDvx9GIhowzxe42mzsSoyqdeJB1tn9Nc5TVq9PSdnBCqgo1
qvXihjlqb0oHJa7ImLTvaSg8Pz3MFeDBta6qUZ1bzSgjNq1nUlvNb1Pij7e5B4CIs8bePgW/B8pi
Zf+EKGj/RAaakQ6ZjBk15B7+quDx4GYN8zyD2GE6SqN4BwZF5xirNo6UejmiAiheffkRB78OW7yt
r4xiQWZb+QLRHn9A+E0niQbaSO1BevDWTWHZj/auN6L4Bgx6tqLB1kfuQSwfSYdCMKN/omlUO+A8
z6tLP4LxyC4RZ6aBxK4CVAoOYX9tmYLKRS2fyku0zoCa8GGr6FMKSjHcyaCMti6bvPnSMtpFVgve
o8BrXHeTEX0vbOf3cszZVyC4N9fWtNMwabj5dTJn77i6bbbPvfEPGzjWt2oE4t/MvnCJpnESGoC7
IV8ffSGpB5DWxzxr1oM7SISZlTvp4tkwABWT9afYrD87qHoB9fwC0smclUEEgsAzicSmCHSuMqhS
9qIjkAhwU73oNGbEUouPde5OQDZgKH4p4+46KizRSeHDOQQlqmUyk+UtnV+PbbNtkRuSoe/emkKf
gEr1mm3LX8tkacD17Frx2bYkWAh6IwdasRnvpzbrd5vcum4KgmvugDJY2T0DXW0yf7aEh6hrFj0n
aAJBK0GS80tGU6EaSEmmYRM7hcB0Jyt3Eu+WM8NyTmhB3Wk/ENmiK6eLPkaGbe7ZiFzSlqv/uTrg
LZ1N6fwqM8x9X/ZtQBUAj45Ove7WDjAgvrDBPonMe4XTJvhQQpr6CqMP7TNgKCE59Xh18QyPr/s7
18WT9s4HWkw4ZAzcLbkpd21T2V8dhKH2C65vhw7AWO9jhP0+gOIiDgofRdG867MPNJRyNYI2cuyj
1hlt0uw4aKb21ZK4O9SX+iD2ENGzSI0WLe7JfnBy45lUNAAjatgDIgB4azL2wO+gnBebva89QPaR
s/Cr6WQ7vhvMU2sGAK+Zbo2K9vWFcWOlM35gjVt/XRF9VSHBYZXA203MDw5JblVc/Cr6UsbO3uZi
uQ21OjDdTeM46lD/PEZB53nRBYyE643xFjqc8tabrwZyJ7GTxrfZHQG4/aq/23HbKxsBwSN6FyXR
tPfDPpu/C/yJfSZThPz0x9r8SUHPXQ0D/zUFWvu0j/4sdw+23gGbDDlx+uH0RyucvDzmwNlEvFE+
dYu77EZzttAwkgPuhpTaApYfKxQUx5A4+MrB4gcgTQ7vEY0Yzr3DkgAY6cxHDRyUjpSXquTDLfXr
4T0u38P7vsQbCTXl9Y50NPAyXd81ibstahgOmsEsAQYfo/r7qP2GxQSJcSyTIAVg6ntt0M951btl
9dNzlMGoUNPUARgDDdcSUf0q+rsCo/GnzGDLyUny+bjyZPqyDPZnYPCU38vRfdMhA26z8IBqaVZh
MU/Of+IU6XqgVsafHXtJj8kaA/i4lezZjUD71s/cDJICkBAiVbFsD9GpsUuGQ1r2f5Gk9STSkEQN
ei5oiuB6vWucCEBJCtcrWly565LSCA2zQ5Be43z5oLe/eLZAY/xP+F/kQbrVWp4tq17Odl3VIc4Y
2YECyRRcRncOSnQESJdWoM6Sqk7S9mJlzldS6eA0upGrkHkcqTAVqyZrXEfmcy/DLVw9u0A8UHG4
nyE7SWzX7ptq5UZ69geyJ8FwapFmD0u1Tq3vCgCFadWcutExMZCaVRzKpbUKxbO720B/5jIS76Qc
H8UN9CcC5y8506vPztbhylL+kbIRnSL1bXIcoB4zFGnGP8mCy3Nqox1oS2AMRYEErYFDzQLMEAcI
MFsEsKqSfF/MXo0yAPyN5UCE2lVTsYBXATU+lhoiDiwVHOEBe6xEXfxDIpUBiT47Tk6b3VABaD4n
AsCFfQuYVRIXd2XPNKsmUNgIhDbduGHPvhqqpvdRg9QtvR+mSQowYlS/NqhBQF8yr699j3JItEp/
NisWfzaqOX+XsPYjvnaTTSW7+pzXYKZDgKsL06l29iCal7fZAfcisSsmeQEKrQK1mIqrkfQ05KhC
APsZzrNASb/wUo4BT215naf6678njCmxvKhGtrYZktCs6353h7OieQQXF4SgXlmuOwJpIXQVGnIg
Dx9xOv09rtsKDREIU69lghTzz+KdzgA8cWxUfEc6GnIp84PvSYCiq4OzzAp1eu7kXqDHF00lOC6T
AZk4/9k3w8lJAOTv9zlgpMBEpYch7fZ+4gDt8lUvDBBbtVyRQ8+gsH4wdL3irhpRzkEGt0iGY2W4
MvA72T7bgIPeOy5KpSIrbwFkn7rtc9YU7JBOlbH5kKPn9u0e3cgLXn2L+XGtiiFsx27dd+ol1jWx
eWNph74dLdNsnFGT3E+g31zJ7JgW3F/XWE3yXS68OtB10attBgqFMh3R1IscG44MIsxV3Nm2bGQS
6Jq4dKN/SsxlJxAtvcSJnC/8dUYiGUgn0wHFS1oms16id9A6mg05eIhM8+8HtfZ/eKIpk2X7KLRC
L9MrgIj846M8+JD41mckneWNztnsnnnu4wdVgzmNXQAmZifCJXQ2Q8bMIQS7JRLG4Db4lFQ1vnpn
1gVNYq6fSNfZFoCqjBz9jr35Sa6AXu7dpTmQ0YyrIugmD5jahll8yln/Bxuy5U8PB66gB+jRM7D5
TJTh3OzSMlHQ2fy12qNx4kwmQGP4McjIGtF1hk42raNZwifnZNnRd62PGzd5thvPf4foAcjFTopo
ARA8afTeEEP0fpCTAZQQkyEjbHFMO7fZ4x3Ldk082AZaQkp5cuoSCBjKnRaCSnS5dVV6q8iFdIpx
rsSfmsy8L1VWFicKNetIdPoakxYevoInC/hDKiJNenLLmhxYzSSXtYJtFrEncLwDVuw8FBF6BVFO
HJtJ9Z6GAcC+F170X/3FKjcV6W11IbERqz9FeMkBRBGwBWCaqb4WrK/eF042X2SFf2F0+KDB0J27
C75RUS6PbvNrsfh/ZUtT1qE9oQhUW+sFlGSj6+3dqMWx9f8Y+7LluHFg2S9iBEESXF5731sty7bs
F4btGXMBF3An8fUnUdSYupq5cc4LAigUILulJoGqrEyIN4PXiaSDlyZwwgQpTcTiFlusP/1BPxLK
wkg3HyaaAm+jxgm/kH0Y7XjnVAIAiD+njuV0ARkZAU7jJnM3WQXcO/lIyxvn48nkMrVTYfKtm+L8
PFWQy4KqRp2uxtiathGJytHUSPIOrVaR63WDr9MFFJVAvaf6gQ1q+JungQeF50TgbU7iK9Tgumiv
JyoeIsHN0jbaL9N+Bj3bJrtLC7QTCtwZ7sZ25XhWsdzzqA6gG9fhJBU4vNq4SImCVdG11K1U8lBM
uG9OnT26GxPpgoM3AARIw6KMzRsbQD0KYdli1w6qhwixXkeNc+w83t/emVMENwH3HtY2K7MjfgvT
Hd/deANqTtAFmPw6sTL8Oxoa/PtH93vol+M67TleHFAXW72jA6cucYVnLYiXQw6lgf+cJiORh/c9
gnxhJHZ2kW+86bvvSPVFVKGPVFouj7w0zGduSVBQKPDBTXFWrr0m0fWs3dQBVgUy8NYxLyNqwi5t
kjCEPSxw7wcZft995YMwKwYQpXWdaDWCE2MXdHl/qXwfmFg9Mft42kgznduWJz+wEWqCabHTiv+y
QSsOdHIVuAj+D870I/E42ExjXJ0+/FOWH0E9owPW1bfqv1nTQ3gwdo2XxBxXNhgLz+lY5i82uNy2
QVOYWwv42RcVRMllLBhOOZZ0Qd84rVzE1z65d8dcJYlnHQwjEq9pZQBQDIEmF/mjHSR239mhRjwA
JBUUQI47mfyq8haitU0MGkEIbewRcK8PuCN/mYfMb4tzo6Canqr8F1RmVpGWkHEAy9Kx7+DsJT0Y
j6StoJkGfsjd2HjduRtFfwZoo597i60OzDJEPgJMC5YF9eFlRnmTd0jtpkp/ZyPY300DElp2y8NP
PHWfoGk2fR8sVm3IzrUd4c7ZDsXcN3toZwYUbKxDWFf72mi6q6uz8F1rJMfGAikeqcaTLQ3HB3mQ
ydJpe9x9jBVNUhMF/cPBe+TjHhP0lx0XOqGTDh+WXjSAQc/LmpUbh/3OTFswdFZdWmxVgGprBKua
a6Abew4U6m6fgOKlc8NzbIdY7Q51s++z6nduA6ZEjdC9IknkDqVS/Qp1W+B/XqapF6givpbBR3Om
+VCbTjM/Q2asXAWmz3ZklLyvru+2yvT+md6f9iMf6s2ro26Mry3/uP8o4hiwCmjszAUKH0jx+ChQ
qpCO8R6MAxHYsXURw8d6htnpQ70DDaFLtK8kZJRoSZELQHdj/+hX4OsCIdcFFzR2jYzYunbE9tio
rj4i2nXP6tgBxbaefuuGUYQIGXgiEu3+bg05JRreFfI62tMQBWpQxsgB3/4DnZ0IJetK1WxZC8a1
BS+7+FCPGgLWfnD54DdvuPj819a0zYd1NIx6+R1yw3IX5IJB8HR0svPcTeMuRzRLBrhLS9Nb93pq
7jb6XffO6lZ2iAC5dnCGPjvLUvX7wixvi+lf29NUQzvPXb3nCBVsoFX0RvOPg8BqqhiDTME/e+eJ
x9dR1NTrKTTac4bSPbmKU9mdme9lxY6sSCZE4Tro5UmiSPFQjiOXK5qh5t149iRrqjdJaT+IU6o1
DvNqPY+X+Y/r323ldaD/cgwQgEgzNcDeCfECETbNzQBW5mbhhc9WYSy6FbeieL/MJNqHhmKw77Xi
3pFW1NJ+W0uTzPwmO1RR0tyyOlCGe0Z8f7uY5h9lNDk74D76fZmgnxRyFFvFyPMnFlDUmtDonDmv
uQRoSvkewhC6Gf/0KujhVavZDdDjakXzNKZeMoJMIB6T+7Jk2eadm/5hY9YjCrtML/8Cu63FRvgy
X9Ps7EjTNKZ95n/JsqbjQ7YGBAsvOIUq4YABQU5qzbMwMxQ8LYTd4o0b1s2FbLN4s4mSikObpz9T
m8t9KCp2dQYn2k1e6B3d2i8+2ZH9C9xGxU+jHjSm3wXu1ubs1IcpCLMQIPthp2CAgwNUn3EuFIyd
S1mA0T4AJj83fyk+8ZcMiMTngSebpjH4C5mk1WzMGFyuNBLKRCjRzq408tQ4rm2/F8faqF28k2tj
axhNsO30chycimNUGesWR/8TvcSFKLKtGXdg7q3i4qVPExfVly7wOPqdzsGs+cz5Kw3IP8mHX5ZT
uBd65491nG0Vg7oaeSCiDIHA3hpXtBnep9Cy9YIVMuDyq+0XiAgZ0LtD4pEfEtRpHntZhjentBFM
MAf3S8PNv8ppHH4HT6UYnN9d7/5wwXQ8r4Vci7ynRuS+W8v8UW08L5jX4o8yXAERgoilRj0nSD5v
hzCPtgvq2XGBesDlOkcZuAUJ0arZOkE+PWhBO6LuPK35D9anCui58juIyuKfUMYBGWowJg9cyC08
X2IbDB6YqKPXtKmNF1Ar2mumzPoTKD+CcySdv/NBq2iMafNaTKVz8YGa/2Ta0M6OEfh889U2q/VX
eTdUj6zxq09GpBA9AA/WlhYwnB6eUlFvediKdWmG4ZZL1V083Qy6mKrUB0nqkS10C7aedOkVTaR+
AFUGJxrddjX3yQt57+OUj/K47EO9ZW8z5tMxQd4Q/2IJ4lckR3s8fZIQobIswdWLun3Wixbq6aO8
0JhrZ9sqolXaNQAn6yHZ/rWGplBNilMWR4jl3Wq9pht7qLS11oF494iHD9Ur0Zl6ZFtY+pjTSUj7
ea8f7OT7X0s/2Jzsmz6lnlsQeQ8IpjsIGwH9vhpEhRuUE0RXqwwSqI2AIXseLz5kY3GGKz/wVv8b
sxrRr3Vd8AX50nAHTfkE0EEThO+OCaRmPolTlHoQ59P3WWqM0vgOfGR+yWw/AlzTFScwhL55eEa2
N92yEj9M6OWsSuBGIZwoU5yuavew3EaszEbgl8Z/ZumaAu1qSEDEto+/f3zTIde6s5AEfaJvbmS0
CJ6OrATjOibTwXb2kcgyAP/wkLDCgd2Aorn3QGE36z9LybfA3/tatG15nJ8B+B7vDVFlm5K5ED00
2lOZWDm/4sywTeve25e+2geeHzxRY9o1iLva8Js5jW8mG4i3e+b0K3KALBgCG0bf7gPHABe3Xkm+
I6RhoMkclMcSMobzblMoMtBoWz6SX6AmyP2k21IxE5UsUUVTwHmFk6C5WUzUIzePCqFobOIxOldD
mSkeYb0bgXsmaqBAF6ZbxJBT3L7Bn0Q2qq5RfybmchKqrXEdJ93WLpSr46FYV25V3AMRFXcwWBT3
YYDMQRuBh9720sBZlXraluAoL4r0J/khQosJI6+ts9FGx2Ut9XJdnyP8/WKeN4I28Sbnil9ox+Wn
Gkb+KYH4HcRB8W9Y7JMqmpXNOPChfybiPhR7I4eqIbNN45wLGWwj0eYoK6kNMO3DRhM0XBqy0SzZ
aNgZclo7UResyYYSLKOet6FxDZ2kt/GysELJdt1Wze6/tga7UreVOQNfuwCI3JFu+2r5ZrIOVTa9
tEnQIdYfJQ8bB8CdWwf+FVLZBbTeFbhIUMRyCFl9L1noraTdF08x4/kT+FiKJ7dxzzau7heyczxs
t1BDgiAXqdkFmqU8sk0UHEPxczsbRcubbW0CMEbgiA6FMjfxD/IUb3v/hoKpCWSqwBTrkfS2wHd6
s8YK1Fu3yaB+kI7KopnybvhBf4VmGoV4DP7X0F5BhXkJ5IzyN0lSTKCLEohE9nJs1jZHsrm3avNG
NmocPYt/Tu+5YjaTQwEm5BuoAUBECoaQ1WKbd9N7VDEChQKqmeQL0GKy9pD1QCQIbGjUqCoQctec
0omu2k4qd32JG4Dvygx0wp1zQ3UTolJR+IOloE42EuHcFrsKgX4UdvKLTDRJ/tRrVfTT1osWE7mV
0t55ngtZBR36ynUQrI77aO6RDb+cfSlAAUyT1Cy+NAyk9dUq+7/wIiqOqstLSPPZm9JMxSdQbZ1A
H+BeIuS5LojU9oeGsScyLXbqGeOEczz5qRzKnqkLTiCaGaK8AghRb7Os8SK7P3im/b/t1VQCVaRg
uN0YRnGe8ZSKo3jJndLX2kGKKxpDhE371M+fRvA9WyFYWiZRFE8dKC6fhOeVO/KTykRCmfzKjs9+
oEXgm9CYdCzuHyaMhR0DTzxwYnxgwagGWW3DMIQQo6bRWNYRPQZofZ9FiNqtL5EAeDKymrsVjZW9
ic2SQ06UdUcXj5SjD+EJlDMx506N0pwZtY20a4VU4ObDhGH7Pywzmo5k91jl3MsctbQdvr2T/WMQ
hrGvHJxg2eA3z0ADts+mI2ogz3m4Jxs1kfF5EpF4gF9QgAhtTx8FfVJx1IPs1YuPZKLPjezVECaA
4ap/+YJfcPYdUNAGXL0IIIPh5du6i5qDWyf2V4+Zr1BZL59qy2MvUEVFVKa3vxZ1YexRTA/pk+mp
GyB6wYnYG9Ht68zmDYKG7ArIQLRXLWRSZuNM/E2u1ORxiIz3CPW3ed5QQ3eqi+ZscTu+5AKKkDHq
AV/LMOCbOBLiWJZJ8lopDRqX3rNpDcmj7cVn8gISKNynDJLKNLSrUoGqrhuuvRjxTjKy8OixwgGw
RYr9fM7Wh21Ah64xDrJXOmv7ju3f8rbaCSvsoCot2/JQRcWtCIYb2KNBfe5WoLVYzpJ1XSlzRwdB
AWHXHTODYrWcIFthJPJ5xScTMpDkCqjdqohcfvz/MrwQ4QsxwSwuEzQTjKEyZ3KZxf5fvmTroU0X
StCdg3ldMufstQjx2iMoxnkDFCACPd6tt23vxiFEs4JMabefysS/0QQ1VSvEAaGmdHZeVrR6Gbg3
UYThakld7EQNrQ+j4Ibrk2qstQnIJRor2aJmAAWMUkBCzSEFRE/rIybVyCAnTuZuhFYiWecx5CB3
XjclR7JVuXybndeQNxlNKOpuEZZDnF5H9wI3SY91nd/BRqfME9n6Ij16lopP76J0c9fSNJwDsjkb
cvTKBFFX0/9k4RK3EZ5RH8H2Y38NuuA+lj179D0Tn7xUzubKM5vT4Ixg0tBe2STfL8pH7x7UufUI
WzkviowyWUGAIM+CPXiU1gxh9W8oXOtWbuP4IDsc5HOaxi+NMuU3CGvxrYt480FpNz51K8jnmo8I
ScYJp9vRbm/CU7sBqM3vIRiIt4PHGaTI2+FLwaY3uwfyKhTxmpsm5s6p002fQ91h7vkxfz/UE/0H
24fhH5cPW/0fticXZGsb/Mg9TwfnTo1puM69bXE6E7hWHT5MRPZfsqv622KGUFJ1GmvvhUwdoqF3
tzp8kPAQmZD7uuCvCx/8zBm/+NW1FgopgA3a22n4Shzx7+jiaWy1fd+uqEuOA/Nmx1Z/qxqj7/bK
aOMHPn1+cxRbJ3h7P0Ztol4CbvUIQY/7YvLt5IH3FCQp/7gK00FORviILGgbNVPiBGtcZcodDemn
VNPgb8vOzpFU6LNojerW+tC5KLd1mlPTu+c+7cq9P/jRdWm8Ko8RKe9wRVSJ81eUs3JPttJ1cTkk
x7oUXyl9SalKymumDUClZi1ioBOQ+aSJ0QCSw2sz1NXC1JkGXsONxFk1reoYmqI66+lOACGDMOWI
LwOmQwXPZS/kpuprG1kbJnL/EugqBcfv/UucyA4iwMNzV5aHwnXzO8KoxZ1605hl978WY5QN+Txj
qmCvGmCZFxO5AQXyy+MhcNN6J2rIY2yRcgadEIgc9MSyKonicQNdi2mz2OgfILJp2NVtH62XrTK9
1nSt8BA2/NeQc6TQyRnAIvcMsZHDh03m/4DTdahkG6djoyv3lK7m8y3PuPWVQLl7GVQHW/T+QTrN
Sx8DGUpNlAQKh2zClPaEH3U0snRxmKzj6MZlZiIwxFAL4JTiMUB97gC1Btw6U1M8yOZamVadqV4D
lrUnIZxfpXZFCcp4FaE48CZIH008pY8+8rqntj5AdLWLgDuEPfdCoMJTsc6bHjEzINZ6ZwKlelze
lmIQKhoR9ttcaD/ypP7iVr77kDzxnir15GRdmwLKgL994Fk+z8MhrNx9bRfFmnzrsPAedR3Zm1D2
9paGNIHK2RHpUj872iBbBvg6Kzdl17G77YIeuO2aFlIMGBolZ/dYovGHTm0altkbXkBUhzUg9qh1
7UQeRjbSmK4PJIse4wyVH2J7eAZ21z8mvqog0SSy3FpVSdScgW0aD2ysD0YmmzP4TYDwsfSFhcbU
kF/rj6Ocl/zX9GLLzYfMUYqQQQqkCxHXD5Exu0YaXV607K0XJdmIiW5t5KCYQUEqZoHLQ5d8agjz
4bbtHa0GEENoZH1DaWj8SSbia6QC7xToIxdXAtUBqJNTo11fuWd344q6TI+HikVr3xbNFkVJmCEj
cpLIcukGrE7GDhpgAqWR/9gaR/8WaBybyJIV8ZoGAFoCGf/HjYapEyOJnkwZboUIHEgI368Ui/tL
Xtb9hXpLs9hAq1fsEpGjIBKQwMLKfgN/gINJ1PDzoBvqGW6nlXwlMIGFnXBUDQpnyxHgwbnKzEDn
qY1zQ+N5eRtjiro01eKzAb9DJ7dUHxgZ6b4oNN1fNaC4hGyMhygcoarAQJcGUs8xu+mU4ntq5ai7
XxAvvkjUDqKHANBp9AVNaNz8FpLb6YZVKlunMrEOOOHHn3C5C6/AIt+olrlh0NdE5gTcXeF0AO9W
Cthp4p6DAvyncuTtVrk2lHC1zckN4NKLK733Awsl3H3QsyfLs3ARjkGhAMb06TtNeEXfQ20p2beN
D5o7oSl7YgTXUTKru2XCe+9TDVz0StldhMt8bIB9FgGD09JMSeeDHlOXUpER18ZkVTDWI+Eiy7P0
o/dN6yTg6VqMH3xyvUT1ng98O3AuqEZTp4x70ymuWgWOGgwXG7Q78InQuBTlvY1RKvJffotN1JV9
LP0fsvC6a1sW3dUcJ1ynaFynCLC7NaiPixHZZ93gzVxcQT8LTH06oUQ9AkKnjtHE47UggbwMSJlr
aHt8P7rlo0n6nR9MkHhIjOZTj9MCBCfT4Ug2oMSNE7LUJQrc5DaD0OlVtAYEkuwEutlBBxB+ILiZ
bEOB0/cItcY6H+sbEFgA/3V9tmptLzuYLERYcXpewh0UpkDlXH1ylX39EAGhYaUBQONoHiYfsZwK
dCjILudDeUetzbBpqtjcDJOHX3AwpnyL9/6wrksXdX6GUxyz3ODPvPCjTVgmGSIMtfvM08h6qP6F
BuSQAti9FYBebOu+wgs+AOufhuumOc/xndLdWCN0fZwR9o7dPi2mnNeg5s2gw3vEXWxH/KHUxAK8
uPO4kf5LEUTilFp5CgABap6gIN5o2pC315IofAAX/PqFXlJkZ0U8HZIAmk1mNOASU4XQEULUW0x4
NFGvzawf3G6cI0AHwdYOwNdq9YZ4QNIU78Uyt9ZWNHxH3FYChiLGB3Od4eHxwgb5Y3ZrWWAfUBc4
rAvTzXd+Y+ZAI0QD24PlPTwGRnjK68lcu07wEnh5r0HsP33HM1+LChQJvWWwPcQ9s+cwEWfoCbNN
AT6cjRZluce6meKmv0PYAZVwrGaAqcCWGrY8CwP1A33KjrkR5q+TAsTIi11xNZM8ezSRJ1axhTMz
CE1QtVI4l7Iy7XdNCy2PS4gPnTtefV4myZdFLOxW+eBV0H2ItvRMDXz128xCJI/1E5YejvRsneiJ
uTxmP05r71q4N6cXG2iVsr0V+elNlbm4UY8a3HRRSiL6aGvqWXuogWJ1ebFHMmq8lkM+4JwLdFZL
X0Khv3AkS1nXKIWzWRfeZZHr9K4Kz9T4I4BDR+pCoxl88+ZsT7RHuEyiCjk8VxHOp92YvramfKGy
0gbHbYjdCWivTmW4F13PzlSSSg3Zq9AO1j5qQrdkK7QvTaA21T46bv1C9rGxh2AzYJNcb0Iey07L
JpXfbyozaJ95yVDkOUCAEPqwxucYCOtLUpTTKtdDVCEHp8IAfWjDU4W0Bih2AM0YdUM9B8htEIWl
+XaxJWaRXUpUYYAp848jGfPRzS6VMz1wxvH2NLnYqeeYeFwaNUqZEZfr1qic7zcg4eAXkaLg1QRB
YiGDGnw3aKg6mnr47v/2fYPtPtjx1zy0K5wE0NJUnnbffGEV+2XtsiRx7e3IUNlMFSPR1OMGU5QH
INnGK5neNaBMupKH9PPDbAemaoOMfb1ZXrX4w0LCOJokhJnx+jWMLHdWpoPCn860zgMUqh0kBoa3
F7PhpdtBg6wX05CP3/mY1Ec+QucpZEN3WCoFqcgQcr9vExQgp1maoBXova2YKw/JGITlv7ahCd/L
M0AB+gAqTJptx17Yl+npOBIxj18hxgiMPkg8XA/PXlvgrsC65ggddPscq8A+Uw93LbfeSURWwcZV
H8jmgk+i3nH8yc4+fZHgQ0NgY02FmICUm1uEP7zVXGv5oTpTFhK64AL8JKFMwttYBVvEA/kJqkH4
M6FqTarbzBNHrbIGEFKcmp4jy5IHu5+Q0QOMH2qocQO8YeLZuxqVtUdKO4R+zi7zLKmh0phm/l+/
d5kKmt30+mBTeeMR9TMmvj15fiq+9qi93XV+UebbFqAViQz9lWkhaVKTTn07O0K/DFBHcgntqF+b
AtBO8sk8iKytJgfBZ7w2/3NdVQdiM9Rgs6R6kcxz2mvWsuNcEUJDPIqOc/kIDXFAP86a0QCr/stZ
r6WdgL1dgRd3pXSI282m4slEcq1SXnkjEzV5Wflbs+XemoYA5+VP1Btk9s6X7GlpQ9gKTE2eTu7Q
RzZ/3voXQR9yWiMbLo1f9OEvHzsNZ1f9q3EbMPR4HHmuIPwZQ1fxOk0le5kqwPMjw1MHGnrQqIJG
jUq2NGRhHQJsNCKaCzTICzdM8TQMLdTDMSIPVRXQigzvjNeIn9fJzyyT6xJvqG+ql8MuyrLsiF+u
eglZ9kIOIEDBHcyqgrtT3HgPjtwlyULJFGoiYDSdDKetJaMyFjmQSCI0tr4zxpe0KWOUwjgAEy7j
OAQledP9RZOGUeHdTt2P45LWpWVWrEeTr4DjBE8zV8MTqhHlOk6z7JeyvjE8yv7y8EBblWEFwklu
RIBUB/EnxRwgBXBA2dIFLc0idgkCoxR4tmYoC9FA6p7qvHCkijOD72lETUSFXcvY0fBsGsbmAM57
1AqtKfHDepzO28DBJeLfeSOyLW4DHrxL3mhMgmgPAm0U2/RGc+lC9Wn6I2WOyoMenE85WO6HdhBr
lA9aCJjVkF7RPqRvjngEhAjFg5lldhl0it1XWbU2G5EfOz20rdLbsyhIwZOOfHxScn6L8+ZOI4t9
44nl71MhprsdOfFG2kx+G1v/6hmR8Xfh1wflF973sk7GNYKkxi6AOjX2A9+lBL3xYUSpHh6hSTIe
fIRHV9XEUT9IRk+h+MjEcWLKQ/hAwcndJCzzN7zr2iegSLunysIdoUBpW86abWMgW6BTp++aTuxH
MzQu0uoRzfK/SpZ+heBk+pq2SY/ES53u8HZJXhOFPLAChObG8zb/EiOpCRx68qq54c854Fxrcsuy
qdswH8XTNJsG46GPjDPPfGfDVPLAvZxdwILILgAAIwrhElybDFGWVAftA24LPFLnefIPQQyd4bIE
xZsAKlxKXAKRQQI1G6zkBtIkw/nLsdm9cazoyS0BcvbNtrhCN9P+LCVi+zTkhfl+SLOLs6mdl2Ec
2mKPk6PayLFun6U5DqhZUObRtI3mORhQ1Bs632kO3IDNsxiiEKRxUeXe3BxxqCQut2Ao7V94aHfn
qAfolYZxZwSPIXfXNEpq3r8kFagKFCrTkOjqX0Y7ydYdHjqHt6wzZy7+2P5kbqnHKlDpJSCT2KJm
aTpD0QnlkSjcRDgBmC8Dwnf+tC2CsF3FUHS9UiPdqroiFNCvY9A1bshm4h98nXSzDHnBvGNhG0ey
kwdNfhiiNOcbFHRD6DZjX/JY9iDfFlxqO9Xgg/swQcMwlyDxhDjbCBxpK9N1VPDiFiWdtTFYqr7m
cYy8JA//9lwI+eG29jNIIkTrirK7TyL5PjjVy6RfgsTCZupeKWQBSfKp3JJtmQCz9RFPqeIy201z
K7KBHcGrwc6Kt0AdU3ceN7F1tk0XEGiVaWoOuGhTVGnRyI9LPq4eKpRkh1V2ojUOi7KtLvFelw2o
JwBy+N4Ak7MTQGYcaBghid+H36LGqg6GaZS7zOqS78KNdukQl19AdTGdQPyLe5W2l1y9RJNR3RI1
7WuesqcqBPiw8pBcNI2OPRmZy544eAOOU8EFbr//2KiHm3IHAasnWmm6Du6GpYliDiE3bR1B4jht
2UkTrvzAuQmBM3DAfbJBe7djgCteQNwYnSWkYfe2EPKRR565LljRb0yUAa7pg8Hx8EnUOTK8HhTH
KqvDeWXy8crTI8jNZJtAy4wpUhjLoz7fghMONTkkSEZeNN/i14R64Djf+KnTbrrcjm5dZtbnOgyj
HTIo0Zeqc765jeX+5VYKJ2rf/jbWwZtrltQ19NoyHNe0Kw/Zt1rIZuNXbbNtNQlcpovxmBmDYyRv
bKis6KZz+vD9WNE8uVoWz/cAIN/JcVlCk7MfH6G2nqfx58AI/s6MvngeVcLOY4eLkR+I5sfYtLsx
8ORXUIKUhygYteyq43xT9Xea723UUWIv8GAlffsS1eHD61TzQ0E/YC1qtU8L3qLwRv1ywXF5ysa8
eRCZZiKsX1PoIgZX1+be4YOP4HkCXYk0KPwTjWNpvlpW2m9A6XkUTR3fldd34SaYDqoBAnkeTS2g
mVORt/jTxOMDb6f6Wk7qi2WK8Lkdi+JSQo97bVg2uzW++kXREGq4yPFnaiGStQRMksxuNxIJVHzw
APxrIeCQ1H+p22ptOOrhSV+eJ/mJBlL22XHg9ue2ZM7nKTPAMd9bye/ha8uT5nfamb8rKFl8QcI2
xvNt8q99x7NT2yq1r6Gk94g7fFpMJNb3oQcgTy9CBchBQY7iBz6Pcl31kfuwwxh1e4WF9K00IFbr
+A1KlnxUoat2rJ+o8fvEPhdQ3C6DsAtWZEOhUYKoaVUdm8F/8wP1ew3uNFAkLDZyTsMccr/Kuyz2
Qg4muMYZmBeqvH6iiaE0f6paAhYG/oAj74FbTkG4+iloULjAea6J+sy22iBL+rmrubWSAPTi5hHn
97QSuphMGQfANOJ7Xgtkd0wv/NK3zi/bKc3fal34pfEl7hjY2cEKjYhQ0zxUmwEMPuVng0fNg+yW
W7wzoeZMItECbmpKMzQT2wR9BtHHVFj3UDciNqYLQ4Av4KXjrsgNNIcI7LnIJpIf2eYmQ9I4zriL
7zPWzs4Zj/E/Hfp9OaCSLnAE7sRiuFVdj4Cxiwo0sDCwY1kkz4ikvJmWydqEJrUHKpG1sisDZLx/
fFiPELmJMOG+4zkIlkPxN72leYefVeWoNKU3ODUC2p9Ah7nJiYY9aCOfTMte0YhWVRD02KOO4/0q
mYPG1UAAAVzLib9HGbi3l0wUxxEJpZXn8uaZGoXMzLqsgK3ozKydbUN9SL3MepADsur50VJ4Aroo
MczW+cSzdWtlbwuyKf07lRCdt5xYk8FpCrh3XanpAeexW5uofbW/gb9XPeetg/uuZ2a/4iFZo1AA
tXlm+xrjHIFXU/ZkxVAuAh+ctBAobyE9rocJ0nBrvM6d9fylJKXHXH9pKz/fZgUI2CBODwwFfXEZ
TcsU9KBjYa/lGIYo5Sr+MjucNfHLZrfJzdgNf+7shghCtwtdhTuots2+RWJ+9vzqyW8YNA7xoEAJ
JhJosvSeZCwnZF8tUCT/sXEhs30dRA/LV+1+QFD5q9OCFLLz4p826vvWTmw6VzBI27dINiCFtJv4
p/SNcwUq3XXctsHJqExcJ8wmuYeWge+YOqZ9lmzxwHHEGmooUD9yR7Bg4cb9nJeInYbyUesBWSCf
VYMxW6BStzLlGooC5rP9W1nO9HdqgzxAxO7wAubsZBfgy7UOnSkfbswrwA5c2t2uNYb82BjTgLuB
86ISE+B0aTFEJfoB9RvJ6xxNSTgYQyKO8tqZCRMR0HjFwunfY/xHnkMOoIybes7F1QFS1UiUYxXt
6FwssKPlQWifpB55uPbKDfmQd+rjWOipHxxfXYRnLFmdJqsvjm2GOjHPwDW0qsutaY1gi9LDqkOV
D/WoMbMR56uy7de2qMobC21wfasaBbiuPx0QUSo2LIjsz1CYfD9sY9CKLLMxyr+3aTf96Pq6Xw2e
bT+xJHWecjFG9xHMA4vJ1vaq4p8Q6BoPbea7V+ba8ecq31Wmb31OBpF8LvNdoweQT1XPY/+5aYqz
awj/iavW+qyMch5ZvWt9Lnj2bvRnzhC2eJlQBVECPVXbxhc5Se/uDoi/mCL62vdxd/JZj0CvnhzK
tATZS+LsUFX80+p8dwOYpfFATfcv04um79wxdBRqiK5kdyvxS/TBe7sKUPU3jMGABxmSZ/pDK6LC
eAbYfGPFpvV5iryQRijexM1Fz/3xpDk9snB+/WwiBHZRk7/vR4+tWx8HoAg4tFfzUNdt+6q6YjpL
sAFjapxenVYw0B7wBrh6DJHwEKJ/VVYynkUh1DrKxPRqGbiy+CyK9nZj4IIH1Q3UVwEhdKaxwt/H
Wf4PY1+25SiubfsrNfL5so8EQoI7Tu0H4zZsh5tonS+MjMhIQPQg2q+/EzmrHJW1T537wkANhMON
WFprNjChhhPFNP6prczwMcHTD8491cWK4nx/OxDgPT41QYi4qCDEIvrXfuyoIjws4FWoH1hIwLVg
E48W8nN/PMRufben2NhD2FhkvcegB3Kp3Mlzwqy+ddBvXDRRU93Bot54CO38UYdcYdnlHuE8uYeA
dQWAd8BnesAMjTc4ypIzx/u6JT4Y+/4Uw8EvfSF966hGYAoVUpX7rrF/Higo93tZYUcLOsiwTKrC
gD+fPupJ+TYfAnK9QF9aWQiBjLq9Lql62W3NUe62+vQWIH1adz+dlrGLqcmQ/gyjbvNt6MEIwuDR
EjiXNOrafS5R6EpDJkFMIsG6nJpuXwdguyBnoUd55DQot4Zf9aCkMtuzgSA48rJRwktMwP1qKhHo
Q6s1LscKWd9sxO6zQ+V2pkd8BasnFslwoZt5qwQwhgYYVYz0XsdauQ7MNnnInSy8Zxm5B40ueXBR
FXzwYyVmER6XG91nj6HajUH8FcWAuV2HzrlzAV/MWhgWGKVrvfDUr5YC/8VKN0HFB2E1GIDXYPIV
msURXEycchcRd81p7h6Iy4nAstKWC+AYYXA8dd4OYLQ+BYbJ5pGEOr9lWGIfCSUASIic61mSjQTC
N7GYd6UNPwU9rCcmnXxNoXHsyXRMdjWE9rZNYLIlmPX12YYMqJfYtvxmc2sjWM5++Gm7rMwyfxsm
K9ms7Ako0FYL1WUNONGH2CJ009rt8aZeekOjNDK3153R/uBBnsl41hO4Zbe1U/F7gEEkaJpIt4Gy
3J78cQLxjEVp3418PDUUIVEeuMm6HEfoA0xsFh8LWUwTdtBEFsN169UwQJT1RnWhOWzP8OoP4USG
0TMyK/W9q5zDn9df78bMevXLqJAcBD4UybwbjNegKIrlqVUtNYT3OjDa7T7oi8UN2qvPSkjMXOfq
phE2ag3sRevBHwz0GUSLs6iLyANHGv/Y0XbjNHLbsbx4bsRYr/0gCVed47NXxxVe2XP7Gw9UM0fc
EexGSMieAlFVM0gQBUuODN28nrJTOiOlD04qN2EZtptb6kpNogJ6UPfdmtPcBCmNza1LT9O37Cr6
o0qx/UMpe+J1FBGs5+DlIma+AMXBBhHMnoVuUK5qOyaIf6a2G1fVAVaubAUfTnVtOtN0PZAbabZW
8DCa6T6hL4kGamJjx4PPt3Bikm6wnL3pifoP6juompsbpF1fbjfV/ZnFsjt7DB6u99R97SChZdEd
kBRJv4YFkhcADX1vGOKI1vbtB1s1/QpxQLLp2yE/of7jzmgZVd+JuqONXb4jU9eAdpfZBwt6pXcG
FHTAJSPtk0irr8F0M2zsdl06lq/+wVhq7RKtWjI6TrlWyJHfVE8+SW/rKVh/MyBvkJ6bhUBVzzoL
IpXXth4ClK/0htG112UyPCj8D2ehQn+f94iXhTGSCxSVEs/IRLq3naF/CKEwqvsHE/CQsE7ZGgpg
9IIQIKcZQtCKH6oaSXO9vjfTk+C66us2hGm+RiF+abdHxPVpkMcu3bbUuV527eM5XxY28XdFNcUE
htF6WjNOq7rRXEBXaW4PnJXIJrnKC40c75uWlhvHyr4D5uRJC8rp+X6WRDsjBGtzwhfdDjc7AN33
S/PW11cyBF40eXL8FUQQvdRWNTnyIk/uEUrCD05AoAWfE4K/P8+6IfA4OHq7X/rLxMzv8wTqCNOg
np8UfkBn+tQWEGdy7fY6ULHeWKSMUw9Y9vg+8u1dayVm5sWlMoGdK81Vb5fuuRIUu5iEzK+jBWTl
5rmd1VijMJpAN/c8CFAX0bj2FD1b5E4VLoxvWtqlm4oR+nBt9hDLvYrL/TKs5wjLrkF/cPNFa8CO
G8//bTiJykJhRNwbhgOUOIU6lCGAMdR96aRPq8+iIGlgg+TiGzldoSfrAd3McsMTEJfZxaUFuIwe
aAyZzaUTWaCQ4M6sSQ6D4s6uKFMCVFHxztKOnoOGkXNMoDLqSCFWuhmEFT+F4BhNY/pgAZ29hINM
MgdQh56JCy3vNoTObsjGaqdCaKSiUJpOpW/dow++z7CBD8XwFKDERqGDSaBr5cui3Ro+4jx9Bm/H
KRg0YSLpQpHY053ONOeqpXZrc2q+UbMA7EyXbUz4/oAfl687WFZv4JMGKAvwwHDVQVHndtB9f04L
JfANrKflAkp8o0caFDncmvy0T7sZqem+CoZURAJloPu185r2YNNNRwm+Hlvn4dZPCgU8OSA4BkkD
aGWOw30Hm8rnHpAFSjr/0YHEzrlHvnCYulMTjE/ESNAYm5oFaN0rp3fahVEAGhX5RrepJn4xPGd2
YIiyh8GsnSVLLDIv+8p+6LLOOPBQrHQLrC/74a/zQwGHXz1fDwYV9xGluNf5+qJpfjzdX7du88UY
R8u0zWF1M2XkM7cp+hkAg++YS1a6L2UEMh7TKGPgGMwaE2AqiAfRWUtMtPXQ7cA7EKl+hoG5faey
jKEAJIef6Twdp35qX7MC4DNDtHSaqsevIesIyE+Mwjz0UBV0ZQCqyTecQRw+sGUbYkf117bqwmKD
VbqaKcoxfpvvtxECbMvga2vKDtQ0iPYBgxDQ1OoTfE6zKVmTuODI6XRCyX1xTCQ4/mMKUU7dpye7
Ku3npO/VQvf1Dt3ngOkdlcLjLXee8AZlpx4oCwR7xnNDSmBVe3wRdZMMkPlO+OCDW4rRMOk5ZN26
8G5IGQC0gyp+KsxXEENE2L+76c2nevlrA+DjXIjI/YIu1jHeNGinJdm1vpmsgFxFZr6XEGPvasiy
T2f64AMWfe3rM9Kvoi7c3wb/x7n/aYrj5v0ybOIUABkXsXtTgOwSkXpdRBRZLghA7jqSVcu4KMJz
w4DVSt2seg0r2Jb0yvxgExuoTOGIDATyZqwdumJhbd65nQMRGTJcytaBCzeUnKGcaNWPUVU+kSCO
3qSCx5iVueUx99tyl0ijmusBH5FDTtLhYsHoYVlbPAe7RarblQ6jBBaLyJpVNSnvDHuybyZB+jUr
1EGJoA5gHPIEpizcc7Lse20S9VK7XM5DP6+PFVN01fcGucN+AEpyoXEXpC4KijIzoSMckq3swIZk
NQzAg0h1myKA1VQxsdWimOBgWyWeUuCy6T59SOpHlWEdAd8HZbhGnSAqHSyqaKighhUhAM8gTrNA
kveP9m18tDkQYTzu96QDWkZQrCql2fVww+TZiqGk9SrN4jzkvX8qoJGML7Rz0d23WQrSj68mq87G
mPgnHg33oSzJewWtvAO3iHu0vQffr4JnCCWVe9PFXlfv/ilyA3MUZ+wN6axunpBu3KqOfITgfz4w
f0DKpXb7lTSIeuKGC75unL7/hwkpZ5NRKkEOHXm+3ZA4YN92SGVkrQ/Vg6mpB6xuILskdV8MImGK
5/fDgiCCB1uZ2A9pm4o99OXP9SjYwygy+4GX7dEi+D4WWimKwKhrDVPcEM43TlzPoCUXAj+GA6My
3JmV70AQt2fzXwZ0U0/Rk1u7AVRCt6Hvkd8FFgCjJYdaMkg1vYjDpdtl2aNCHX0bmMjjxbFIH0ue
sgdJPT2me1JpQuXblclO9xkkHBZmWoUo8WH+7fLr3QZuPYywu7Ca9JHKpn2I5AJxY7xrw3oJabFh
k04benzZ4p3u101AErDkpj0YwuDftLNyyur1tdnOsU42Hux52I4awJ1fR8SUEry2a8c6ASRWrnWf
vm7QaUIxZQx1O3Hz6M4GqlvfRneF/SSEB9uGeTFmAIOVhg8JvwIIddPPUREIk9OggN5ssE38bmWQ
r2u7d0Ea5WUDgCwBA2hpjHy6DEJaPY1W/M0ARup7UddbpD/bV96X6QKSWdUO9UYFqQF59Dk2nCOj
AKOWsbpA6y2BBsvFJq5cDwUqZ7oZ1eFSIqv33NaKAZgK/pqcpkEd87WLRALw4WDvHVsFnp4Pmqk5
+a2N9wboZCcg/b/r/qqA26g0M7KkVGKzn/WAydRju4HXxc8ze+qDPGK7gSrg/zZqT/P0XYjN9klp
QqRlymfVGTwxpOyhnPdnFgws+RAybbd296bAwdzpnkYC6JPxItilKrdmbpGoYy4U22JXw+cy5s3b
RQi/flMkdebY6ZgIRXOgchOQyfUwq12AUyvjCSKXzioxFWDao0KiUjrbbFCHATnyoz7YYcqOTlzO
qVAF8vV/9ONXZiFc7cL1rQ8p5BK6ry3z2srcF8lw0bS+JAleZM7tk4ma4sE1KFR0J1qf2zUFSOSt
eZe2o/2SmBfdzdJarBOTdwvdnK5ORcJP2IVVhxLM/U9XC7z+O7fsql1sjhe7oPVTItol0NrlpS8k
LBPi1lwaiVtcukxtIY4QQKaaAe9eBdCfmPplTZUnLFSu9eWgNiNVi8tL6TSfLgeOfgvhheBxpDWi
YiQOckNAs4TEq3iwgotTuVuW2OShTs3iPotKMJKn/rax8nlt+f2dITr2Wr/p3lQM6Z2LBMBcNyNf
gALgltb9iO81lFSgKaYzmnDUdPayGCDJi7faQ8zi7NNhXN1ymXpGJcjKHgcwHiiblblTQCfSPHIo
BW2B7XkRJZvIELIttg6rXuqMVafMrquT7vLRVU5doyj8GRg/gDE1ICeIbsi3rh2CxaBPk9HHok3r
y6c+PfFT+3qqe+00rhzPGUS+tetxljMQKtyRm+9hMyfdEL1Lq3S8CBX3+wDySDs/BSGA1Kl9qSkE
9ZvKfM99McxcFP1OPFUKQKE6XIF8ZTwq7sHmqwJY2JYnoOUC7AABJ0oSZX9LIaI4RIH9GhPkcyQK
eQBohKvGpemTSaIzFPGKN9eB4r0fusMxy0u+jTlkKPUAvi0hgLffRJ9UYJtN/CHEqCep8C7oCUls
XgQTzgNeSLWJ8KNcyro1XhVtrndI/Zp7fpsOezhAQ0DWLytwYqt7gZV3BRg+iPM2LM5WQ4GiIk+L
BL4yU9sOUC68tgdUUVfW1L5GgfA3AyC9BzOvKR3wt/xxPHQkTQ7gTlFEkCgj3AYAlUgO0m/orEra
nwMsLsZDMg38coUeCHyBgaKiEKBD5UHfyokUnVfQnNgkJn0aDINfKDD0c6jeICGFos0LA8rGihpx
abqiWskuj1ZR6ohLOyAnCOu25woCyXeVcslc97Oyfy2UH5zrMkvuQT7gs6oYwEszjG5NLGasQXgb
vM4p6aMhXHPP/PiiW76y+wcCONQ0pA+F5e7w9pODoSz6mEF0f5ZLF65geEhuGtMZptWx39NWuFvu
AOI+ta56k6AMwJAKvIZr86/zmG10e1icvtTDqO77LmLraOKpEJB5Xim+wrO0arudOTVRBvOVC5kJ
eLWC3O8DYT11A2JRL5CqKte62XfOKeSiWsKlrV2lmkmjMf1QXPWwde+2bUq7fBXloB9yaI4CfYat
hl9sMwI8EEF67tyBewX5f5HvsTWnG2yl2bop/foea3CxAHozebQ5/GC5Nfpfa2nshQto8qwaVklR
1MdkQAoUFEAQI1u/OqauU+y6Iq7nozVEbz4XiG+i8WI49GfsHdTSOk7vwhCAL5WHFOgQvC+3QyDL
YVfYwN/lPd7fvgehnif49k6n3HLw1euSCkXnTM2o2RgnZfZs47tgkLoAFryYHCh0p7LeJFR+U6Bp
oJrOHhuo8y9MeCzsKiNId405ugsZpuLRTfJs1k/isT96yCh/uFWYz0yDY2cfAoDVF8ZzEvjGM7h/
7V2e4Eukm3CugZZhJ62lbsZWA+33qCmXyJsknkmSbmG4TnSRhvMtLaV/lK07HoXMvlsmkxepVLkQ
yLGt8dRAE1Ui0abyxcQXGb72I/P01W5XODOohHX7RmTNYy9+zleVpVZ9EZOlvpyS5FDiofOQdZUJ
0RQUzfh5QMLxHLYtO7cwljHamu90qwxy0GRGiETrptFgRu8wBw+sNtzoq/pOQM+cOVgW/rgH4nV3
bihInA+1YNeb93BrqNJyaYYhpOLY+CrHbvhKosz2OM/bHRQEyTn5o3+Y+p0/+6f5vuMPX3ug3b1e
DT/nN/glJ/BGukOwXs37VsGXjDnQ3LY641niKeKFNgu32fSZwJ3vjLL/eGyqcnguEHFNvTlEkg6D
71w/t35o72mG37AN9ZiXxiExCGgmMACEDs+ZhAarab2YtPJ3solASJqaUeED+wXNHDh/o1m5oAP8
Dxc1lj/pOePW+iK74TmeIsV/ugglD/7gU7HOnMFYtXYI/SuZGoe2DCyvwwPwayHMZdTL5gPKp09F
06cvjYwguhDHyT7No3ErEyaXdWxGT25fRjMLhf6P2EpmTWEYCzsLUSIxhA31ahxs1fIdwF0gpYFi
4g1mwnduUJXlXA+TqW0QASg/AHcRM/nSRX7rPFYd+KQAeL6xoV8QwE6gaBvfV0AiXioD1lRN2vXH
ws6StWXZPTD2Nb3v8s6cub48OUlWHVJhBRso2tN1jkzqAcrY4TwsuPkaU1hJkaH+0VEUeEWavw8S
F/qm2TygxIUVAknkGW2gRTTUgRN6Ium9EWsTTKimZiyggVc2MLfo2pNtVvkJun/Ebk5RnLQnCyas
x8wPsPWaWlO/JLDTsUqFII2vGXGqRzD1qseaqTXEY8rjtWsEvtsApGujB0MH/nwAWYm5HmUiw0aS
BD/0IAfv5fG7HoBZa4UbpFtf+RuoiKrnkGbdujakmLRdYHLU1WBDqPFbBl9bKIRQ/w4bC3Zm2BHr
fndM4W7QBwnwiizeAGQB5R7VP17zTYQwsk3J+LNZqPbavGarQgeVummy7UDdpu+6uWX7/l1CBrqT
pnIXsdkbD4ojEmElBU8/NefcgmBi4eKHxqrqq+vAOYKG+Qfsp/NZ7WDnHDILEheUvhitYZ0nqstO
9+dNMXwdGv7iZsxeirpL50PiYvMj+dcG3g2wK/Nj7Plbd9nBxWSL8LeC8Dt+RBZxhgdXBWzGDGKe
e0lg9565UPA2Vbul0PoCqWQ6VZPc8pCCXq4So5m1uX/RNatbCesTRluPxISoOQirjaebt9m/VMh0
M50mW6b8PPlThc2sS+hOytrTbDdNaCtaqCpPFXQkxY3amPfgPV75b3o4yLsGnuwT9S2b5jjTnI6m
MBzmfewhK2ONszDk7l4fSgVvYCMW/QJ7a38vSYVhfdpQUW8gmH381Hc9Vaw7Iysfb369GQJaBppD
Fnj63kkxdPtWLoxJv9+C0A6cVcsPLdqvD6OCk3vlhCAyWO5V4F/3l060yCOZ3d+mdiGsfIpM8o2+
mb4gtZDNFYldLHWfWTMkUVNIyYPfz8F9nN4C/Kh8xEHYaQqrdH+SBvUIS4wxmt/GP10EJWbby52a
gRvYWIiva39bkDA9MpfZM1BL2jdOi70F1Ytng6PwMkAma82qxnqyi/ioJyjQOmcOFu6jn6UQrnF8
Y163PwJamwvTip1lX5ko80kCg2c+3hGA1O500w6Z41FX/ijKIZ4VkbSeepLFe9308ZN5pP0JaR9Q
ZWGtNadRFl7GwK9nUITi98LqoMAY0XsfnLFLVxV8qUySrnQzbjtUSRD5EB/2pNc3F14oQZzX17da
v60sA1kK2TF/E43SnvQyHOaN7mRCpNt47TaFVl8/UPCWsyCBbYUvPB5TYPqnPn2gokwOgYyHZdi7
/uw2oK9AaBvfYQd61v2+yuxZU2XDssWO557b9h2II/Sun1q6S5+NKZyK0nyuG1Haq/sIidN73exS
aWwK1IN0/3XGn4N4Z8wlfBQh5f5nnz7Tk7HWxXM3g7D8rU+fJTXsXA28kDmsAbIZhzjrSiMpiQ9p
4xnScoBhimzmcjfaa/DldQCMVXOD8uNpIlXacz2C28QLm0lAal1onnz57b/+/d//9d7/3+AjP+Yo
redZ/e//Rvs9L4YKaiTql+a/HyFan6f6mj/n/PWKf++j9yqv8x/qH2etPvL7b+lH/euk6dX8eWf8
9Z+vbv5NfftLY5GpSA2n5qMazh91kyj9KvB/TDP/fwd/+9B3eRyKj9+/vOdNBk+N80cQ5dmXn0Ob
779/MZmp36jr+zTd/+fg9A/8/uUpi9TH99+2URZ8z9O/XfjxrVa/f6H/EvjRWq5rQtaLm8K1vvzW
fUwjhvMvZH7BQqJcmBbHQ5p++S3LKxX+/oWTfyHwFIJQRqGrYnO8kDpvpiHm/sulpuCuRWFXwV3b
+vLHO/CXT/L2yf6WNekxh3l8jZcjvvyGUvH0gU//oQ3HG5MzYTsUr81BrEMw/v7tjP9pmv1/SGtF
nENw00ua/IcdWig/9uoEb5IFEJK+rcTOfNBarvrQE1msi8pO7zNTdV7Yht2dNrczZPRm+WOz+vSG
/ny5n1+eafO/vT7uOBbeNiGoaVkW3ojPry+OgWfIUDSA/2SrNrxtMy+1yL0GKA4FlHF8q/ZXuqkP
OQDEeEIYr/A8Ay80qoxjRR3DK4vIRiU2mzQ5QTUyGbLNriqKeW+OxRx0/fFr6sanIrFXqdFWO80e
qyB0CDaPC3hmKw6B3b/DZ4Nscl7bWB0JANopkvYW7DSgWmigAFja3aqxo+gNVGvqOVmdo5rI3sCD
VwdHeB0o+yCuQ8QUaqTdHIiKcBOA6baCtEn6bLrGkVe1CSmDmvKVGIZ+1jccsF+kTIdNkcbbfOyM
jRMj2YsEUnwoIzxMYSP4NZYc5ZwCUP+sFBZyTHjdbmA/UxZED6mTgNTD2m3EMxfe6mP8nEKweWaG
nZgXitAltnhylosuAlreTR+RRsKOuQEG6uf/VgHMImwosCKf23y1Sjy0OX8doii4Yw02xEXD3ZPb
BuGsRyTklpHxNjH5AGVtPoAo+AHsaPPk0MJfjJ3ahMKKloVDj4EAwTGIQdsMQQJ8TFF7ehwWbuvj
+T7EbKo0hvOWQwt75BXqll1wRszV4UMIziFcdNc0NMM1XE8fE6cdoUOEwAC2YcnOhFb4Mu8yZ4Ut
8KJ1oQbfhKQ/qtTowd3j8NAo8wME2SCbgSLbI9KUyV1iFsBDTE0QgNLDzICIrzkhVjmeVQdeGddW
A2TnLiTpnRgCCHhOljpD7nYQl2zAvJlnKB/hk42KcAtm+maM4zl3xvFJ1mO1Yiwr53m3dQE7ApYG
Crn6kI1t53VGBP/aKR1ZYCUBeDgv1mkjkL6YdmdD0g2vyCWDngUtO8+2kwSFKvHI+q4+5diwHGMJ
xKMty1k+9g6yPNrAFjaYeWTYGyMoPhR14PCtEshNiDiNIAfsR99pkW58RRzQDWOIMgKZVw+ueKAm
e4gldEOKu2iwKmwDynqHjwcG9p0FrxIEKWURz3DSZQInEWI8bLZBgWxSfGSmbWyVbz02jhzXlZhl
Jrjb/JQxObwPODEk9lQGUoswIwpAAlLkXDEsJRGz20UNbsQsiPo8XkrI3y17+KCcCsh48rg8RUwJ
pC1lssdGbB+Uhjqa/gjDyQEJlVnLkzkNzDNKzBB4nD67JJDfefQ0ktQHhWqCH6NDuqALuE197xSF
QNaK71HRAKJsOrhZj5BE+Gxu0dTY+iHSwlFWD/N8grGqpkq+IeGLX3JVPpIevtyg74HNR8hTr/oB
0bCU3/K8PAZJGr79L4vh39dCiLXjkTGpC0N/2fxlrYbExcBhuFh5ivrtDjvIfBeE5hUuyfpDLCIJ
fL1pPwXt2agAky6d4qUAqnNFT804uoeSuQ4qRG43Y2lmruDHAMoRKpbvgwgeYpXbT7B8LVdMxBu/
d0LAf7t+L5J09s//CGXO31Z1qKsLhqefQwUz6S+r+hjxuMF+uPLGyk0hbiHvessY1hawPNXMJ9YK
otGweJs4dpa0+RJpmRrkIRLsR5679wHEND1oK8inoHAi0AIlBLtq/xhbA1RtU6v2AIWlC+oyyByp
RG6kcp111eaOV8fIKHdRZp31GZVslkl3rkAMXanUNJ9CPJLnaRzQpZAQe50SNVC7hYAFiR7qphiR
v3W+JliBxQSG1gcIDLrYbPsQ86/TaM/aBllVY3hPs8R8nZI8hMhLNoHXaFGjclQUBryTuHzto29V
EwlPlYD1tYCBzlxgpJ+bvIFBElUMVp0ZmY1YRz0H2ObnDnpUszRKSyAakjcNxxQZgIU1A6iR0edK
mNvG5Cj6dKDOYgcK8Gzj8YwYJlZmnnsQF29Re7O9sFN5PM/98C5yfAGO8MQuqYDQgZ11CCo569Q4
a2E+vffj5SilvwazAmJ+DVZGx4lXIFCwjRH55k6lybB0hyY9jVYXwQirBZVFgGKrVawgC01nRGRw
2NVm2SGwOnRbZo35NkCsx5PCYHOQSs3FQANrAeec9NhNZwYWeTzzg2RfshZ7CJB717mU9aHssA0L
KXitDMXIY9ikAnoEjlgGVVbck5riLIOGaumu29S1vJb44IJDWe0QJwdixNWzEu5m4JFxtsQoAYsW
KXSbUrbUWW9phSiv+EG3vqbEEx85EcM24DmVA4MlULWzWbHuADGYj9KZ//MvgyHk+yUcQ6Rj2Uhx
UPzEnV/DsabkBkxJevzEi3oVItMyqwfD2Y1VW22aSRJy7Fi1YwVI5lXubAgxjTn4c+1a1H7oyQwO
M1iI49fQsi+ovkTYilUXPmXpJDSbJPBATxOq4ACm+wwf2oxG5p0w7f6rmSl3zuFYtWhRZbeh8bHq
Cg5f6Dr3dG2zofj1OIOaYKzhyTSDEfLeZgZqGr/4BYdKO5TNsgJmn//8llh/WysQAFsuljsbcvUO
3pq/RoA9gflNXwaFlyZqnZt1eMm6cgklVEAaRh+mvNiAAhIKCXMI884TGKFuQUBzUdQZ+XIAOHBH
mrJEQsZei8h0Np106BYKaNaGIMo+GR204LjdZe94Mq7KMC88PNyAhkFGaS5ztu57G2J1SMzCPLDm
S2d07HlcWWRnZnhMI/WwDVyj2YigAjuRxij3FIZ1p0LgBv/5nUBw/+u3gxMLnvC2MBnjnDq/vBVt
69odl+BR4gFpWCi8TlwCyG8WC4R9QK7msX3fVPnFiZXjqRTedcSxGnC3hmMfdcFch74ZyjfAcKDp
mOWwjSyjnwOwRaHUmRUbDabpK1g7BHWM7DRgdtyHqUWVG/leN6EZsWTMfOaDzXaoT+UgKcA3+w/o
oizg5ZY6Xs6BwygT77Z5gKjnt1QB9GMKf3ktngLRcQ5ig92jqGc9MUSCaaWW2ErB2o4OH43GnzEx
wBXMgoT1pFMFQelwNwwwE4QTAruHVbqOdVRlfLcmbTu9IpdDGiz7zs3nIBl+lEVpVAvKi2iD8oa/
1QfoII3LFsHgbMyaHi6WHV/GYZ6/xM7C9MOHNA3YDwtJ84HX9HtR8FMOBVyZyeTSs76EGCQSjmPY
w03JyVAea1F2bdsoQ+YyoTMknMBkY9EMlUX3PCLPPOlAQ0THXMCXUsz7Sd9CygYqXuC0zQIaRtu2
FBwqDoh565aBezsETbCDShk83buQPYNtEgIY0ienNAlRFoBKv1eMcbKEqA0UUIP2cRBQPGgMOLwg
n3gAx2uNmlOyBivdWghF2lWFovQ8wvPuYEYhWblE0pluIt+yiFEYOJAcGXpV8SW1unLn8mEjwEQ+
9epHDk2zhW2OQMelIcW6pF8jkOP4iJ22gAM6mKTIR5DLEII7HnSm3JKUwsEl775rs5AJGrW7Lrcc
cfIfmFNZFO9+COqQYbnw1O5TlC0Q5iBEd4Bbz3wBr9rMPYIx/WrFwzOxZfVMAhBuCxlc7BgCp4Aw
G6o4VCB7PkY2PoIuzoMZEC/vBiRfX6OgPJEg4Q9NVn+locgWQF/482uyWbdB3jhgLQZEQP9/jg0o
NJ2+hLRg57RQMei7uTgJaMvrPKkWAtNneBaCqDeiyFu7AC44jihhPCE8OjSog/E6f0EmCn4RVTDs
7TYPlklftl5RRSbEEB0CyU9gJWCmOIOkGrRFAJF4sYM1DCOCD5R8kDb3T+5QoCJriPhQ5diTNz2y
XfqZ1eB7vBliSNhA4gPU0b6G3AGW+vsmjLoFT6ZAdkBtZF7nkPAkQZ3MmFLxGugXY0VyYDxt85DG
LF7mbk6O108G+tnVzEKReCsDIPOTojLuHBWAeE47C+zzsjiGE4VzjKJnCIafjRw7lgAORc9ZXQLm
iS8Xv6PYp0IuIBOoT+DnlA3+ML8prbZxU3oG2J2eSY1oTnMJWcM4pjsUSKEBBZfEJYkGLLc2IHlU
9ViejSd6ucr/ZhnKP9L755X1749dTqY0C2JRpFSAa/olHg0CYKEDQDK8saX92cDqyYzGuR9dIuYV
Qi1p/z/KzmtHbmTZol9EgGTS5StN2fZW0gshjdT03vPr7yI114x0MMKdAQpVLc05XVVkZmTE3mvj
xt7tSmGCukbnhBtooi4Cm7NLgDWLAwwY3CcjbF1DL+zvJmWnq7XFXTUXzW3H//LuOQ4FVuE5bGrE
VdY5AV31CJP6tB9VkibETKL0jZcn1pfcTOLzT5KcnU8ko3eWm1+sreZMQYi5YI9yGn6VfdvJxb5d
SBL404fy23GDD0WjdteoQ2yiIYx/brwdwv+QKIbK6+qVWKbe7q7r9pCs0rgs4cPO6JnDeDxrsgIB
r5eEjMtYP2uWGTOvmi/AE4znlmDMIc+TR8MaLzsFZv9zPsPTVMBv6oVztLIxu1nYjW2ze9jjhRIo
N652zBRrPBqdnZMibLfK3eBndL7dLhTxQ6uq4W29VkHTN1DLorT4KwmtBzNVizdBBJWfCnHXF2Z9
tWatuBITvR5R+mTnf794xH/YlW1qExOHsU6V8muLCpIFrvXtc4ptXf22YK1hHVwzTpFz8pSrY+dZ
EbW7nI27YtFq9t6BA/2UM0xM6kAqpeWioqmuYnOdAhC13MkUcDt0hmJN292DhP+YndQ65Sw0WCA6
eWAjBv9U1umVmRF4RMRJ3mBwq0ZOEZ8qKHmi6F5346pSu+AO4iAv6hVNILJHhswO29c0n9W6/cPR
Tqed+c8CFh+fQy9TRaxj0aH85aIZSxNwAANOzxwtsckayZMn7XRzn/MF8yAM01+HRnkfnfq7ytji
ygWwXHNN2o+tkwP7dOQxdDCgO5EVyGEWboub2i8sE7WiSG7jCfPCTvwblbn/QwGumb81RC1VSrIo
oMUJ+qz2L0sBNGOD72A78bXqGvwnvfb//swc29Iba2EaJ0RPpsvYwU+Rjt61m/ALebxxaMel8Bge
EDORsFSA6ajudL7Vy5iWD7M2m89CfLespn3aX4wOkYhGGHan/aW1WO1FtLHq0s6szo2IqAFoDkA4
amfw4DkU6nyq/FavnfuVkvGGJOw72+k2DWNCcKoRKrFnOp9J5k5Oe5FQxj3GojXJ0VUpeCsyQNWX
LJ0Ut7aHt1yZasJ4XbWL0XAXufXaicz+NNggNoWeLI9CqZh1Ij8K6rbB8bD5V4w58qZIBxu+aJ/W
deI85cz6aafa9/M9IctIstnujoo0vu6VTxSWymNy3osi0dhAuwU2VW1yuidjKr4t0HKv1qQHRQsP
cQeS7Q8/eWWhPj/i2lRvikkOh4r1Oeh2Ta8e3U2zfVT0xJCnIatMvhvIq6ZaVZsoUWPqxEAwRZML
DNTqjgoAhp+NJic2vBihsa+iPFSPRcyWX64GLUhabq8M8RKgCGQy7S2kEbYMhDZyO/d121Kr7mjJ
xdU7pTsohqo8VlwNXpg03afGWr4wRpxO+pDzsaRxslyKLeh1f5imPjzMBbjODl0i+PHYiqFEsJhq
A6X5mgMSqaaVzMY0HT2mk8OBxr1nr3krfCzxFldRcabynEE4LjnRiHY93xTkUXOIU6/U/fhoRRMf
ojUf/TYdspPMO25+Wzh+4eB73VkbetEH4URMTFGhS//D6mj+tiBY26zCRMZmS41AqH/uIitX5WCr
bPbduqGma/0kjUHx8YfFzyaYoGdTPrYzSWuKXWXBSOf2qm9oA0r2DK54193vK7uxLSf0CBW/NZrI
H5saTw/owDt29es6aK+EHTpPY2O97Wq7ulLhVs1ddZOr6rGugeQSEQg8OwmW3KBk0gxwZpqG7KQi
6EobzeX6729c3xaKf0xWLMvWBJsC0x3T5Cz5zzceKmWWdVNZeBkot9jtSqxWtFi2FS76sSvSJfPr
+2odriohp+AxQm6BkLNpYVXvS1qW12itvoxOOj80JRqCITJ9rVhsYHQ6CeTb3h+ToHU7WPrHv//u
xu+LoESCwHAIrZPJP7/87pMyxUrdhZk3zevXxehxdWZTE4zqoafZdYkX1fTnJHaguYbhY1nSuerj
qTwZSU6zMelCmnh2cspGDAkIjONbBvOEjnABpKFjchFP6iWPTPWyP0MOvxwxa87heW86o1xa7qWV
P+EASR5Fm70pk136bRdb72SbcMBuH+JO1m9LyC21f7pKsrgqKl/THQlqOiWy+NC7lWyG+RNC6jpg
6+6uNp7Uq7o9A6I+Hf79MxPbZ/LP75vLWxNUAJB3VOvXGnI0psRa9AzPPqqX7JIAprsIQ33PFJKO
IG9aftUW4eP+LJLCPKSFHh60fAlCezLfBIX4nR3ZNObH6cPRps/QRLD80526IyJID2RN5Zn3ufmc
K+rB6DrrxRKQPyiVkfkUmBQ0/NzaOqTfQY1Wbi0gy+ixRTkhh/ZBs4r2tq7KwyRSiEoLhL0/9Sd+
3/slaEEVi7GtS8vUfr1qwOJG5khwaEUR71aZjvVG6ZDbNRoxv4MTrKXIDvNm1dXR191qUuZH6XAu
kXMqb5Yk/bQ36sbYNm77ikIonkDzIzK7M8M2vdr/85ApSXpVlvDt379D67dek62qYms0GXTC8b7+
8g5Sxxj7wiD11sxH7tM2cT6hDwabqJmfHU37IiaVxqAQ5VNXjtVTWqtuXc39Qzum1VMF/tqtiqQ7
Yd4OrL4sbkB6W0fTJroS61z2xHDJ8q1lNIJQqsppifPK26cOU0ZeVKqF35SNjzrY5NznxnJNTZk+
z0341YTePms0reNZdDd2GR8xlxT+NHXaJdat7mmR6ksX5Z6VlCdddvZny1FNLxxwBhRjz/zSqJ9m
naUwwd3t/VyFOg43u++nFyXiYiY6/s+lClj2XzS4spv9wc6l4s5d2wedpiun/S5e5Fx/Tubyk5IO
07EsivjKIPm/jUbZ/KebS/utxuaLcYTKhUXXUlXNX6qyZN44SRbpxVClnIAenPGaobWbl+mvsV1p
c2pW++rE4i97mr9McNxIOtciv95Sk8Jy9JQw9quafPrMpgJe0kacTJsSQE/6P6z75m8tXPAelL50
7xjWmPavd0EIE68u6eUjMeOum/iK97ZbtGr1ZX9pYPg7TgNznF2IZdjyu4kw77CzJfeHPhaxq5b2
qzAlZ+M6aa5r1mhH4Fbd/dpE3jKaSgXWsE0fpjFxaAhAA7RL5TY1IlDca/axvwKiLV0F5wk7p97d
6xP+FFvk2uMUwQhecUDHOQSuePoZlGRV1cC6ZRHkMLXtbTsviZcR84LQno+xrug153mpMdHj5WQZ
rwm0pFvVwUSgKHrw7/ei/tt6un2ODscpzp+qof+6nuodhbWuGDnutW3DzlcjopNR+1yA8e1Q6aTK
RhZO/Tac3HmaCbayQ4oLtaYCLLuXaggVry2dCd12cwIfoJz3LlRqYijZbm6wr5xZkfSmE7HUf28j
EQ1+vAuZBzRdnP7/78jUDMbmTL3499d3VCpVXExNAVd5r+OnXrm2JEwPyDCvFVNYj7zpMfWog855
tioB7DzUh6Pp5cVjnMDLagWRJ229Khcxq+Zns6qujtrD77JJzNyL0dg8DFH+/PfyxUHECNf3bjU+
/+Gt/FbckMpnGcbWmce9SPPkn8VN3IJPSnQ6xHqffjZmOtD5ODrXyArnO9UkPVdmUfRXVR7HcdL9
JkMvF8lBu/4MAkbPdZ7mK1BN862MQFjZS2XfM0UYfF3BN61M+Y2IZMm709I/3J+6sf1u/9iobU3j
hIfcnH3a/G2MymRxAjmiwDwtnIHRlZHd7P0H641LKX8fl/I6zABB+yI+FrP8quSJcVeOpeUj+Z29
MZTt42Snz7RnEXylzmOu5PkD7UYQOJ1ZXhOZWIcRFdNTXRrRMcwhXYelVj6EuTb7GuuYx9vqHhdi
SepMlLdWesK/W3ICCS001FLzx35MzvREOm8/2YgBNN5s6Iets0FE8s24NO1xXtV7vW2sW52J3u2s
j9FJFn14o6Rrd2trHLorikWTgJJrqCXFSztALqS7mgoStMpstIIyXVfvZxhJU9xMiSbuitLKHocI
POYWit5vDzJr3CZJ35S0/bZsv3iH482LsAscnYo2S5Hym+3NILSFnTeTBIOBMKErocZPYp3yY2Hq
S8DHuuLgwOHDg5nHKkIemibrBPA7Zmm6hzDc3Zd66PjxbNw6RWhyLKL/saDLO5RKWJGjFxNgYTB+
/A5IUrmxARR6CF7oM+IMCSslu6Vo1YN6KqsX8kkQog5oURx6ROk0EULTNzdKOMpLSEf55wOMbACO
S3GDDKDy+8ZoH+p66o62kVQUq6rqL+tS36+LyAkCreU5HteT0RgoAdPorZflcEO/1pw432zU5iWr
dD8xdUa3GZlZcMr8JorLz8TE5CSy2tHBlEP5uWmNJ3Kg7pMcjahiyAbGqPNjH+hW+O6hsjFj0drm
tA4Lh+n1kFmMPglSls/rtvU6oW69DXnYeirA3bvpsCtb+nKxjrkz8X/OyP209xnjxjBPjoGfKxvi
K2s+zoImC2pqkpNm5SaK5/5NRWPizo3dBHs1Qqtr8Z0w47wiFRi67WqC9jNS65qAi4ulqM7IQi/q
5iqWxP+VjXW3HyT/Pk26UzreT5FjPJnSGu/62lhQYuFuSPv8pu8AVqeW9lLlMPyV1CFUPB6aUzlb
nbd7q6ptzBM5qzhjUk88hlH9GaTYt2zsKuJMYzQtTVn6DgOq036BDETpeHnlNripD8lOSYqS6VGY
TP/l9FhWXZ0FvVF9m8uQo7ZY0hdloL0xWsqXsRHxM2bC5jbKwEXxaQRd59giSJyk9E11bJkdRA3m
LP1jf+XYGv18lVTHSss14roc0CCyo20VRwaIukl5zmPJCUQunyor+UN/ytyOy/9cvLY2IycNm/mf
NIxfjtOl1OkXYnvxUJFN7qCUkz+uVnJTTf2PKE4YkmemjiyEZ1GU1H7bDJ0/WUzZyUCRn/s2P9CW
FA9KQlQVGKriuIbt4u/n0cHko6hU7QqQ6Lw1y28IxYhuR6p0Bsccybfztt5Au9L0FI+ptpB1BkvE
NZUl9qRVp5dRAJ0b0Ejra0svrJfW3VosvR87Cok7xvA8Rr35KS4Ysqtmd7alU70ZmjfUyfLFaLXs
aFoPP3fHGtThoehz7sKR0fv+LN+eKXH0hw9V/71ko74wTc68bMqa/WsHlwkzp3K1omRb6Z/6++hH
DVXzGoL1cAfL+NbYqryJN5Va2Srvwlxs/A4h0DOnncXFzNn+VDZxFVp2zU9uDYB3BNeOFcGGNDbL
ZizcpI70+z/sw7/vZbaUzq6QZCtT90Pp/5Fv1gp6PVEvOaWDPrj1Boscw6PAeHo3bCq7oauDOsYD
k9q3+oZVowEl/+5ClF0/njppfg7tTpzDMk65DrqoPKu5cqAqpD9Z/FH687vgdK/mNLStFsGphvrL
Bdz2AvRARxFUjbbxKnUqAyYm+uP+TI+YAxbJetc3rfqehAB7ydZYr8rmZ+1srFttmiXgpcEmN9sD
FDGkLb2te0+pao5v6ACKJ5SZp6XN7tKGQkTD1eItbbM8NGrOqA3wVaTmFsDzipSx1rwOPbT7dMPy
m3NRHvafrb020pN0nM1IDdIgBt449dkLvwLOkIYj13GfgtVopAi5/4Hd5C6ua+fRCVXPiaBgJiGA
LSPu3xfZRn4lnfJSD8B1id0b7xgXMOkoWOC2V/vPR1ukx9xukf/lKf1XLXMAeABBsIGUCrVptXNC
kwrVR9K8j23rTansgqFuNu8ugobaNEjvJUXCVyKz8rhv5EMI+gcH/NZ9SqInweAZ4gveFANJiS+L
fLrpZut+jhg0MoVAgW4r9ec8HCdXFukDkzDzuSNLzYc+nRz3I59+t6fjZIpmBmNE5kH/c13gw55g
FaET+HkHgatj6rH1un+CPSxOOwdgPOoJ8prl7XY5u8w/DZz6eEsp9X3RFOwSUTnem1bjZ4yxn9Sk
ip/ydPmTouTX293iqI6QXlM55dsGe9A/i9cSCcWMl4vOXD7cK+PUfGb2N7i0dcM7W3+rtWi+tBp2
edTHLIaR+aDXowFG11oPOUeGVzsK35a0c86WPmYB6VvGndrqJOeFl8noDj8r8TzKnrZXuelgOCzJ
223aw+72zDKl9A1zaANhZTJgspb8YXbHmO6XfYL3KPSt+4im27BsZ+t0/J+FAX3YEnLn5N5c1ZbP
oYRwa5M9z4R9D2+0+MbdiUN0F7QpQxlMOOf33JdqVQmiqIY4QvNGEkZutrObguhNXXUaY5RPKmnN
YSPe6R+joFCf6tAejqXm2E8Gg2UFevze3C22vEizK7dDptEeJUGPPzXFcd4kx7YaydJajfC6GuZ0
MnrtHW4V2QvaFN60Wq2+SIGCizwW7jBdD4xmmmjumVfLjmicICPeT3NzITn8G1p/2kGGYD3ig2CY
kbg1d5G+rsNtMeh0CfOMhGMD2Z5TV52rjNVXFBAlMgX+WiNSkg17+1uON/kOPXx7Z3bp974j66Aq
8CIhEQ/oZ5oXi8Dv+x7P72Tkj44CltNIs/OeSkLD2TmWuZb4KwXqzNH+2RxQrolY9CfN4UYekuY+
lsxylM4qyK8A2wOfLRbwKNbmwGadQPuws0NC8s+neo3OadU6X3NN1UE2lb0n/d2tO1b4pfO2/OIs
zWtovO4tM4pKZgawLfZrD/94zHDPkN5kMX4C9FZ/LobmqZV80Q7oOSYNcKL+fS9yfj2wb5echVKL
w5X9H0SdUbU4A7C83Jtk/jKY1ecmJEat2xA4goGP59Ai4hOMSFgxjI9ynuF+F/1VNlpFuZCZHjaN
7r4ao/KCHtHBbpd1L2YR3U5CEiCh1e9VKy2vbzPtEdMZd1bsWASQ0VkdbfurNRfOVU/V8qiREfkA
n0Tz4860X8K4Ml2jbcxDQ///VBlacWq0FqAUc6mfypR6otkH0f4ysNBnhVa8xPRMn7VSC2ZnMN+A
ChEiq2sfecNkKM8r5W2FBHVGmtn7O7HMmOfbVUciKdd4utaEbD9NrYxdJ9fWrwVuTA612WtrJug5
d4iXNiztuXIa7NZZbZ8ZY9SY/5zwMVWy8HFoGRaqmnbXdkmG0x9IY0W2pyvbmciQ7QjAA9Hg+4NW
QRPCNQb3V4kf5oc9OLGl6PfyuG45wBCemELF/sPg+7cJB184RwFLR5anWeK3TpdspygyDQCrgKP6
20ZPumPUqWmQzb3xOAzd994izleUmdzPkJ1dKGdhgEN214pMO5JzVCSoQ3GOBL8hSZNfILhmx2gD
5K1K+bWoG3uPHfW0kOCLf79c6Vf8OpqysHYaW8caS9Q27v2lqahqHDmUwYg9Qh2/JLZeeP8bB+kY
cjnjH84pDUiMFFtMcbsk2Q1KuftuS43cf1SPM5N3NC+YAOEsziItPeJ+hqOzHfg5K4iznOy/9leL
Ft4Q8FAcJYlnNOlacdcYz8N6jvpFPIj207R9/dyjyuMiK+di3pvtPRCg273bvTe/f2mD095MvJZt
7mBsFl/wHL5dtudIV44J9vYr6fbMTrK4oKaioEmzmbiOmZwCp1fsN6Rl39PJbj/ILe2B57l5KgfP
nm3z0OWZ9ZYaCW0P2vb8ne5ERoE4mhWk7Xx4aCdkHrVYv9JcFA9IfsVD0TXMaxkzn8tm7RHbk5qw
rIws9hZJhDbX0NPyReJecxG3b3f0uro1/hGfAqThQDI6jynoxWRjN5WczYg7GZDfhQSq8S2F5zZP
zvhmxHuWNS+lnn4kQ/IQIQ74q+xwRTLc/Nm+jpYETwGpGUKtxFGaaqDksIt2qVVotSRdlsMVOBLQ
+clBUQ7rGGSBJUnv6BpyO8blW41ftqIV/YnSyoShpXrEAUcvOggF1+CwAmDZNM5oUfGo1+iRxQAN
EjXpZ9PJpocJ1I8yDVnQ9u2NomHzwIlScCmS4Kha13VZtedYtX+oo/HIwMvDoJQ8ZZCwj4kkFmZm
nHkCf1qf+xrwRkNkF/r38CCHpAvgCMv3yd5G+yNtg3E0Ecn1KXEUMUusOm/lL+mOXlTN9WXMreoW
dy+mUsUeXvW6E26XO6nXW/Ejw0dM7F0xeBP38Ksl0+hGL5zWBWGZQR/90euaedZ0jfxTaw7J/7K0
vx+EOqjnuqIi2KLlOsZ89IQrqHvby2V7CPW0onTXhd8opNtRsN6jWNWO9pjPfqigHB3rifNl8qgm
HLGwV7d3kezbO2dJINdsz0pVbjbtbAz2P7W3v9JahDf327baqBa54obxKa3G2R9Vkd1Fi9BOilxQ
UvZmdejUwnhMFAtsDCkL721Br5tjq/m2avLBUZiolJyojsSmh7fheE6qrHuz0+FGiqH+ZtlEsjeJ
HMh8SeFHcA/5IAurbzhFXM2mfxnlfeUD5lmvyA1iz+KE+1bWLN9gdEO1CAYri14iJc6eOoN9aZra
a7EFlS61TO6wcT1Rux+tFt5kGApAvZW9BugWb/qxtV/aJkxfrNqJn7TMbJ9yPuvT3KKq2V9uNPQn
LZXwIEe7OQ05g45ofRqcTHveH9I2f8NEVN/ur0BHrQdNsUw/aZpnEtjyC6i+2UtUoJ4GjI27NFZo
C24PS8OwZK314SJrwz7FsCCO9Peal3FuLgl6CUIbo9KfRD0Q27k9HXTO5DaVpc0B6Fw1yplMhisW
4fFVbU313ACt4kaY6J5Us59B6rwaW8+kB/J0rUlYajDNkK3rEk6KsHq1MSes4aGqO+UuZhR0qJqC
puIGAt8faDDPaZOfmGF9lfiumyFtPhhpPqhlE30OCwXrBKrdMJlPCjpqv6iJwdjYd3fDiqvYcotJ
TQ9ar4/BuMXHGY1V3bT6EG8jOrLmENSC3liejS1Mzpo4ntaDUV+rXCY3MqZ/1ObMQVrD6o8c6JdX
UbYdC8yAkAN1yes6rGYASGw8iNr+aFb7q9F0XChDlhIPQZmxzpC4DW5JPeYOzZT4deFoKjTlQVsV
jk+g7ZssBbrlyRQ7VhFm98NkE/WRObmn5jKolNUfEsnAR19hHFQjzRZY1lxBs+FGTVi5ao2Lxqb5
g+GbMxXfnHTCpzY70zJ7YzuDNzSISxrBAitnkh8rvT2NuUq4+/DXxnxLe6c7SWEtrqjq5NA5feIq
VUHGjvgKFD5oWnv1AVy4ulZNgVzh5pVfxZpMHEAjfGkCiDfLYVrflrlYj/gmv5qLpiM4Kq0zpjuM
pWsIUdtshZfo6+JVre/kA+t0Q/N/HqsfdAo5tNQZdGeneZepzpSki++Nav6q5shllCy6jpSLRNBR
k2Ht5InyNLf5K3yn/BjuLZd6viaL8oAom8u/qb7386xeVA4BYAZFFywD3dhejK40GomVjCmnFJxM
5K1Y1dx3MpEEeOoytyLHywdigQLqCY8kW2QHXEdDbxNAnNW8uhL1Xc4aD4pQBQekGq+q5PwrVXM9
TGgsfb0LMo3hVAQViyZ0juxovs7GCCAHP45lm+/W0uhIbEFixf0P7sFv5ngajPtJWI+jWA4IzrPt
zAENSWk1MiIhMlukW0LJCKRR5v4SGVkwZziWiGgF+OCEl7hfb4aoSW+rErPgsthviYKgqaQ3Dc6k
8ztzvB0KwskRmY03tNlyJsajAHfQl12gxfm1blFEdcQQuMZkKp4ym+bWxe+t8NlOVuc8Ar5xlh9W
R3JFOx5C0wFsFLcfWkQ/lgnFTZiloR/aChuI4QR1iG50lThhYyHcsRdvU19EvmoMj3zwbG1ar7oZ
TVs1nK5YO13Z2Cih9HnwJMwp3+bq8Bt8McncD57RCw5XE83AbEy/9F0UNLJa8XyFtafE92ESptel
fJ30eLnklt5fB1NPiQNdeW+W7k1a23sD3TMvCuUX2X84tlV4Va4+lU6aEHdofe0Hp0EgFesey73Y
mpvJybJ6VzDLSjDaOD3KAFH9SBj4BsqKNatJuBzwh7D8OFrilW2PvrWLqSBU5QdwnJcqKr+Ws+rX
Q/YBXGc9reED54sTd1h5yiO9gnpon1GUfSJG1vBI8j6YFAasF/hIKw6SPSE7EJHTtZGuUQ/89X5y
l3FEOEDnaeVeHMxhOaK0OaYNSumFaLlDxCT10DP0dIcKv0JrK8iiOgFxsfzkOAsmCZsVszSX6Rn0
N/z2QTlFoe7zlVp+uJYlCmCaM4VzECMhaGH2Mcl6YkrR016bk7NFIqDXUTp49oCZYcH+WOX6iQqI
q2xYpkCH9ujxKwfWIm4dO859Q10vU7vleXU27E8hHhw6XNtQiP02sEDqBr3tfIKXnXqpbl+aIrrX
ORiAwKrHwzxOR5iSy6GwJOTKLoTykzXnmTOUN4XqxWjqLyvU68LSA01vWO7150zSwB+M4ZSv9ada
3So9BBXUvCphLVvtAqktmIeUUYucA9mFrzrsCslW5ScCzVw+XZolby5jTctn6VPHpYE4hMUhxq6K
COyIiGLjlFJbD7S9mGzhwo5dEVHv2upHqhzQE9ZuxadZrQYE5SH35xmRR14t704qMq+R08Go6uik
N3obhNmnzkAak62s12F3NUptOlZ2bQbZtMKIk511GgVi67a962rgeIoIF4+BUnudFsKlVOYQrd3j
sEQkNad4vaoMX1kTNaNvxJZ0u7r5CO1GHgeOSMBDne9zQ1yJ1ljnJo0PS6o9R2FBlLooP7IovSk5
siUECIMOnc9D7fjDFJ4iw3mbuop9KMYDncWNEoRgV7yeIbQdggrXMDoGhd58rUxBlzqZCCuckclw
8PWLDllgnRsha5HaeIOkaNO7t0RD52WOkGcmwkMj6BrHfM438WT1ODSM8WBrRoXVUIclP9a5hmLW
kq6VFlFInTvdy7j+6Kv0Pu06wi8HPGBpdsil/lYOzur2IXBswpw7Vgn9kE0ha0ohGvhRA93VIQMv
Ky/UbkB3q+hbsgCgKvPHOFweMsd4oIZ4sfvNnziZryZr4NCLgtzY6DKViOSHKUJuIr+SJ1Z4UnzS
ojTQlOg0OuF73fEeAaW+KhWTccHGw3BdckuOq6uZ1l9m6VjEk8Xfk6YPzCYbzjoegr7p8rMjw0tp
mc9xhMzNmW3aZJHOMssymBQXvtInqxLPuCnUmzhMb5IN8ocRtMJaqbUG47gErFT/iK4IouBHl9QX
yxgWkHye+QT4tnILtXQnHbugBVH7XAm4ZHbyrormuEQpXun6WGzBbnaX3rZJeJ1wsWr9kVINpPym
yiBNBGA4jvQYsXOhfYlhGbjhHCSqOnr9GLW81yL1AEP1rtE00ksazClq8oP60gzQFN/rFML9yq/d
Gx+2TXVK/6B5YPyk+wvt7bZoudjM5ZuOD2LIhvlkGdB3SeMkfY4ooEPMUZA/XhpCT/V8ObFgHZs1
fm+QCnlKZ0u8fOahCjPCBOm5nbDZIcks7CPbNRUXO4/OWMyv/cbS38iV+GzPBAdAiFS8VIXxkHaf
C4eCwxz62tdoZZJ66cEtZpY5DSwXKwS1MmajLlpfhOJUz3L2onTRt4IftOWIjWZYA9tZ6A0UGqIC
jcRaoJoUupEXMiishwIe4dKN5PBg560qyFt99qSmxGboqzcyMw5YowVzR4SZag7OBlTwHdWouImM
6Iajp9+UzHuSxHIxQNKHmzh4WCxpQ2ni1A/ZvoSp0/tC+DsnOgcgFNT75xIPrLNiHrsryviPtYq+
cMvGQWe2hLu0kMmASbhGugm7idtDcGwfjFOYEI1Lkg6bdrksXimuWvJDmNcusRvPctqLHChZo3AV
R1rnzCrQS9AHjC+TaN5NZMFuulG6YuLP0MBInIILbRSHPUet/oqZH7o2xzDXBtTMyMhFrXrV1fFH
Ow44FyMnWBgEj2EaRI1leEZjfpIrZY2tzu9rqAhXIRDuXGc0wUh9eTYxbo+OhpmVWHKgZ4zjRFn7
caNHVM6jCKAx/B2jOtUDUZ0KSKcU9S3/iZA0oIcANrfbJVpFB2BsD2B97EOKDSaia3eY7K7D5FCf
S1Cr7qxUf4WY+aKOa5RMIMRc6dqDIdUIhjEBdcfUPXHWfwyKxthl3UDmKCYN56Wvy+ieJdh2LesL
8WWuwJMdLCr6gibL++debVU8cqPl7i+r7WdhwxJWniuC7R4L09JfiKHB9DFZfxg22r/NTaSt6rqN
nQG+O9anX+YmSsskOEShyh29+RPH2vEyQe4o6pTysgtA9sTuoQhQp8UB5Oj0JkvL5YTtkXeHgaFN
SHvcRVmKbfmK1O50mnQH1sDqGRwS7jYFSEg4S3FwYrO7tII3Di1doO3jZRP+9yhikjdhnmnXRJlf
6kqRd/GKl7GSWuL+9CgO1kC402Rr3BtuVTfrS7vo/h6yZM7/Rdh57VaObFv2iwKgN6/be215Zb4Q
qVQWvQ264Nf3IFXdeVFo4D6cjU0pS0eGjIi11pxjBnAwtCo9RbNWgK71Yzk1GKczLTmKqnXuKZuP
1+XVPsLVtVrCXm8QSbTtOGM4VGP9aJbBCdbFat90kXUc28TeW2ljHCpb/ECIMN66rvoR1bZNh3r4
cKu+vOLX+PfFLdQ1bk3nf1GY6f/taLoMgphOYyB3PANA0H86mipsG7oRmrWq8MpUZBDWie/ys9qk
/LW2tweagYLTbG7CENlmYCI0K3HR2U+1jfdNZBzBnAPimP9FGqz/VxqMbhOtIs+r4bvIyf+r30zR
BvgZJ11Kr7g7dAjXCjpl7/YS/aQpEPBj4Ho8Id0JPtj+W7+WyAAbkUYNm6L9/F+G/vp/JWx8Sx4+
Jaow3Amwhf5zNzPBctwI9x0NXrQjDJqsWw8nalsEuMjdaXjRBvlb091TmjX3kdnH1dRiEyrj8L+6
/g3tv8Jj18KJBN7NoQvouJbxn3FdHwRRqEbY36lgLKk1I1yyQzR05a5tZzRJM/WnJgxvYa/JM7Nt
6xzqGeDKLLJAT0J90VjMMngfmzzWgm3c+ZJEV0QK8/TFyB15NCz9p90OqJiUG23t0pYP36MZEjjJ
XNikRagBi8FbJIPefHUJ/Pu+zIT+5rlDPhtTwh2rAi7habafBZW3603n/V+7BhIQ20G+TuQolIa+
xnNTlCh0kPivPOJTId5hQYYeza2p92IrQZst/5Y6YuAwVnhbOfTVthFACKzcX4dMsT79rodJg51t
P2V+vittQQig3c2K5Fxtq9qKNnDsJNPtGcKEacq7LrnkSyR53qUm4klMuHb9aOfi0Uhy7KrQpUnV
XqQeoeERXLZdFLrYhxP6ntsSgDIG7QULAVv9jExVPysviw4EmF7dYaKPi9PYnswWrZ2uv3hO92Sh
XrkpVeovHH1QeJLvCzrE22BTCDaRRi6OHTAXzAPmlcFgqy2JDuUqoBSgJgXfM+nEHCyZMjFusjZr
rIccGn0XNq96id2aYsoHzpzoh0qD1t+YLRNFW1w9GUXkYOXEnC6L8uSZJG9nwr1Hvr/xHGKUm8gy
9z2nlMJt/2RNAjPY0L07uLL4hG6ce47Ndp36CjyQbGlCQZyV1ymE9tSGBSDMqriYzfTvu+jSiugy
mTCWVlOQIxFDH3UJnGq6jiVi/9iMmVt0c6CFxBAb6sXTbnlFv1s++Sk0oiHBT0Jax3BwozHfV377
U2GFfLB6JTZdZFsn4DMw+oqoxgFtHi2C551pvKLcsg99ZBesaL5NURcbq8XwLIKq2XkEbh9NBS01
lFa2J++VKOTYDreJ4WF9n/NJm3YKadjX+R41ezqPhIekewIyMj0x2W2YXICNiImf+37o5nfCUo+q
1srD8iFdtOio3OFt9JOPqSqtHVRRkEWlVl7bpgYl3WKCxZuBIChmHmLXWoGyPkApIXB9reNowhSp
7PZezy9D7p2+YV9BENOzH9LhSipxC3zdfovrZztVIUfPmr6oH1cGplFT3SbljhsnN2BtVv4Zy7gO
FYsXJSxzA0s/BWRiaZiYeeks9HP5oO7LlWZz+gtmnUUETGo2ljAGCm7LO3YO51gG2rMnnQenDPyX
lHnjZrS76EBAyg9jMac2z0py/u/dnMh7LRcXLa3N81A42RkPenAVprTWhlvqn/jeSB/pFdGBpZne
c3gpT9IsBCdka3rwZAfqNMNWF1yZNhDa08+ZVm3bQ4/KCXWzAOkcadvv69nDZngOOJpc0YIrqXc3
Vt1id0mSsIecb0hmrvZ4t41eA6TGfocDMXwI+p/kValTbCOzpaHAiW+5xmVVrgbVfS1u1NyvUP+Y
qX1tShNHmNXbN/ZXeBAZFaDjNs5WWtodu6U6LRS3Xuy+RRN2DZSyR/LypGzqvCZ7JLPv9ftz6BZ/
houaNR+njQOncZNx1KaXFdu7AeL08t81o5U/juqeMX68ulSZu9ixaWnOl6kqoit6uGzTpErfprnW
XjO6n5Z09Ze+sbPnuvij7JyFaR5ztONXExD+Rm0jd52U4ndQUASr3n+oULvfMJTWu2CEYEWCJkrg
eFQXkyQr3etoefPIi+CA4IW+zaCax9LNqgfhceeqp78fFZ4RXSuW4vqT9oG1cgooEcQ8HIvFA5qS
dBZYUbWvcPsdzHL018ipf/j85T9wO61cFOs/malHoJ+eUzuPN7AExydNjfE21ltSqsldJwt3qtjM
+kqdZVtujSIX+8Ia1kE2IZSYOkKiFQKlYOcEfvf93AVwtFdmNdJ7nJ/AsoexQaPVX31Lj1qqghPD
mUteu0gYCdRGxl0WnJixBlgDWH3bE7TKiSe4QhAay71u84scVfezwGe5JnRvpoLx4v6/d75lWqwy
Pbi3sDCuhJyEe0atxYqkahPdddugeB3j1LioitgfIzyMIrkvgd5LLBeI4ntteNUuaVr6z+zkL5Uv
gMwhoYfPxwgGgIqTMFdkPvAPntb12HveXQnnH78F/RUA4b0wEO62yJFIXJgvl0/IoH0h1ds4ZC79
6lUf6enFgxfTREpc0X826yjniGMvtDTKw2gvEBdnCtn2VEXdqww8ua50Uz58738Y87TD//yh6rSO
Vn0B6NFBFHAdWXTUanlrdG8UVOSdJOZFy+zwLS79L48wreO3eKjFxEbKt3gNu0r/nN9oALwfgsAu
N4WHrSF0ute26dDX2NW+E4q2AHrFgYbEtCKslwbX4HAyK8IJUlWO10mryk/Mm2gwNY3eW5I01UP5
T2N9RQOSrjbu9UPS8PD0k089zgl/C/jh2hf+9OJakUUPKanSnVVnE6lspUEcgRFuZVcDN9Aa2hbz
wSvqknEzJpLGmZse4i7ISCZgOpAq2zvnVueheVKvgTFTlOvi5PCUIxj9+5b0EbGtNffj2/iweCCG
3LJPIYoGVmopuwMaElYzqflzEonnb0NhN3uF7GL1N5xVClM9WNWvOsn1N+Y101G17OjjWYZC3m0d
cgrIpmSb2RaFrl4aA0s3McSboiW+TOuZW2e3udHoRDtp0ZonwMR/WNgvKY6wXY/Seps5qmtXGjLI
VR1hWhBVEz0DqiGkJyIawlmO4hzk9XOOq9yZ+cdI+lYeiUmnjJHOORpGgzWx5jT5/8kVbN0fgfeu
+tRDU+fR79RYypfLzGnpVKQWZoIp08UqxRO4dwLGJwiq3E2S2QSB6emfxQSOOFmdl3el4ZIZEGdv
pNHoF91t0ifLBx80Az6lMtMnhyvisx4UGPOr6/T4xmUXHCvJCGm5jBt3fPT1qSdrzVvpWZZ/1Lr2
Tzzi4Pi+PehbUZ3b2Wgz+GNAqns3CA3PjEnc4Fyn5biaOKjrMTmgTUVDrPfENYhFgjyyVD9BerPh
+jrH24Gw2ZkTUmYStmAepd+XgzU0h9iwaFxMYfWsyv7THxvvXQfnlXOOOy0v6fxOxf1710TmlSSi
5O4H4Z86MtVHyAbKXdwZe3uOKnPJHiOy0UBQwL+C3/JZGtcoKUEI6+n22ybeY1X4SdVAuyVg46Js
tsi/GOydhlr2NVTtazTROsZthIbACeuHpB6OJdY7Jk55+oaQZ20Znf/Ygpw4TEY/7SuyWV8C6F8s
Bs6lwUR5C3U/QlQfPdZZVh0b1ZAumujXymn1a4Yz57pcJgV/iyGrfyFmLB6KuCugmlaclk3a1svl
8gkhH+uF4qS8/qAGJ1ibocp/T91a6rnxOY3jnwaz9wLZQyL75lE6PSX5WN84oJkrBqQJNMlZxEi0
Sb2tpWPCSyibQ+VY5apVjgb6S5p852ra1ulgInyAlSZuZeEUO05xzCUbQJiFi5N7Ko0TD+p3/cSp
QG41S+nrQKSkrVq6tQ9ccskCWfbHcCgR3YbhcAUl3+7LUBsIHorbfSSIB0318ffEU3blWDyt05a0
9NKPHnSeqNc+znQmGgbtUTJAEHQnL1El8k0OqhbDyYzLyp180xUal/PhbPksYbHTwWlysevQYW/x
jfbzyR60ph3obyJ2vgqG6jc9aIw3RmUbK2/G56Ycu0ODIWg102DO3lzhoLkD7ynT03K1fNwdU5Ok
7Pmf2H/feug3QInN/02r/QodXzs5qvU2CP1JGSIxhVRSXtz5pUywF4FU522s2f/9+svXqH35RwwD
JLbZbLDYDqpUBJuxtAp2QXAHdQpuAU7lt3pU0d6UjueQvZB6dx3s1zK4byemAqINt17sNo/B/GKT
DLum9FrleVk/JVFCE15Gn0FJ9FXWmVsFVmGnzYCbMK/+fVkuOToO67YkujVzA/PWGNkjxaY4Wo4g
TLCtxBmJf7i19Zokorl2xgMUUsGWW1f4+ZVjWXlLLGdYJ0DBtsVUJ4AoOntL5yvchnPyQOo6ZBzG
6tXOqwOWwG5TsgnT7s+JR0oD58trEe64bftuAx4Kc1UfRsvT1pS79rOt5a+pVvtnetuPDBajy0If
4SnYM6Xj3td1KPhJON2AT6ublbdMLWr/Pv+vyJy7k5rjqZzzQzpdvlmxLx48oBrXJsx/BYinGG87
X5aV/NOkafQKBB63Ue3oJ7Pf+a47vrr93bLi6r2AgHeL+viFX+2WfCb3TyUpF2aOyOQZDw6h2rug
wgbi2nW3BrMhAfAN/ovdERmTZymKiVkpaOp+dlD6qIGNHGmjN4w96oqCKaTnmlY5KMx5sDkY1QeR
Mcm+ndEfmZQgztLI2y6a+QkSBfx5hhpLECBRvOMqLAgYh7XByGS05wxFCgggQa+tsH9XUfMeZSlF
EW5ACskhpAOV188hfMUnNgT0vPWg7fFhxD8BkS6EieXDmJSgS5BhIwK7fzXT8GMYiZiltWy9fpNF
dPpMR8Zb1tEr46cCWBNRbfvFXYHsfaNngby7aMNO9BxBn4a4k+mRBk9O5JdvyJF79lqLmmrG8PNY
BCsxuSXreeuvnJKpRjMQ8pWh+KCbmspfkRoO3lBrb1pLq8Dg+LEOq+qf0BbaQ9nxG1jegdwLdxPm
tgeKbT5WQfAnuqhcQ5FiZQVf8EsKf0Md4H4xmEHz5pNCQI4xye+luOoE1z+YyYg+xu0pBJRc937H
ARNr1ynt+GJeTg5c49bhwbbJOEpaCGwNK3IWmtHeMuChdLae7NMGZYI9W5OJxSKOJ7m0xI7trbL6
xb0K4pZwL1oN2S4Z29NsAX9LcwJt2nHqzyzP0Zvh0umOTVCLy2erVvscSru4hMxzvPm4zjCOIMxR
r5gLMNtLCUra+dHY7lO+NF2FWN8uekOhnhjxxc8Kt9Imccr8iPJ9ju0qMHLsI7Pq996Q8ksu2mCr
KpXslWd3hwKCyOtIt06n5PuEvIl9o1D5g6ap64gcc4fWbzqW5eAQw8ChrSTPp1DI5Qk6qq4VkVPb
ka3wOfAjb0Xn+CNJo+rmzfdDNt8PYr4f8CbgmoxxOcNp8T2LSnCmIBupK+4tTk4Vtwk1nBwhb/Pf
OH5++Hu6W454hVGReT6jmWWKwK9ORjwtQxgXa6Mjq70NjeQcz4FJRiBQVJfpi+vpkGhiv9l/519m
RWlARLLLQz22vxrpNy++32UHizVtT5V/iJiOPXR+znlIL6o/REWOxPk0Iu1XBtEXe6uSxW4sI6Yg
Ism+cnvj5WhrYyv/JdFdbXzfzy8TOKFbCk5wbftp/v7vhk04H9JHgptVQXFf19T7ceo8F5MZPIe+
/pKzXV+7UPTXsiRLzPNI147Gd0FE08VxQK/VQaO9YdbbtHr3tpC0ZZAPG6dgtmjm+rOK2qdO2t6L
m/SXOHezN6J9WAGk/hTV3aM9o2oy8iDWgam2Ncbel97t1p7fl+ee+hb1bINKtmxFQFaAkZ1DC7Wy
sBP7qjtRSxifhhV4Tq/VhH8om2E/MNMhSb6gz0XeRmvHCituQYbRfGkutNl+sDaf5RywhnGCfKfO
dFBLliUg4NLjXiXFCxRJfR3rttuwtnIinnX9/E2GvWg6QLEFnTAbDv1usbP1afrbhQu7JD4nRCge
bPCtK6xe2EuZBS8QzTwzv3Kv72meTdql0tv+OMXNy9jdkgqdHe6hG01ceQxHQn+5iJaPTt0tTCvn
lYZAApvFrbB6W9EVQnb1NtFtEBnrhlN18TatyJ43lbTfdZKlOLR6/Sb0RlTjyXSp+1zbdEaqbzIr
9XfEEAU208MeZP1kmO9YBfBeF67YJU7DaLznp9UH5LKJEX8hf0LcmF5DtKvf8es8BRrOWqvcBZ3q
n/wb+rXgrifOdtkSeqcqHmWjgbm3xCa22MnV6KWkDLt89aGWvxsF6Eo2TnswdHfEAUAYKRStX1qM
lbI34XpwMmTKxrlneWGGSFYWWUHb5RLH9WmUkK06Ine3ajE+j0Z4zzNj1+HXf9btf40ZUmOqvniI
Si1pbowYssIcrlOD2lLVkb9ZDNqxk5MBviDc7aFPr9CR6pXghH6sfTt5CociO31/W+hXSKtMSghR
XhMTbYSavuK23HhNBS5hIT0vGbf/JtvOmbcSvrM2oM6aoEpwNB1w/HTp9futJdL0mukQc4KB5baO
GZ+HMQmhi1+IpbbbVKryrOOjTl8vWptTQz/FaMS2na3y+Dy7K+CXYzfT95cXP9FJ7eKbX//9WAtC
65pV0a4hjWZNc50hQA/ic2PH5AkbuWp2NvvqhgW95WCT1Od8NJoNnfLPqjWjyxJ10FuyOjF1IPlh
Hu0VejdgJo/qPeGdK8b+6sNMTBQTcVJvTDMqLo3vUxLMlf6SllRZ0T/MQQJOFQHM7EkPXiwpjG6d
KjIhlp93Mjz0ngS/bpbLVp/SA9D/YOVEQbMzu6HHXN0RItBUzQmlCOu66ovHakiCU5kYCm542H9S
VW+n1HA+ME/JXTuPwYrIZjOci9uBG/F/vEijv+c6U/5Jar+z1gr+aMnvIR6fJDvUqWtIJWJRPsc6
JxiAnSvCm0G/6FijdtOo2J/HMj7AVIkeyen7Jgh5yNefW4kDLEOwCmkAWU8qNMQdDvodmqnLCwTc
R03OUJtMvabke9EdmQHoTmrF9+WQ2dkfduZm99Zu2oeBUTC7X3j2lgO/M5CutVy7328rmL0p1OBr
6JHOOynt1pV6t0qV9E9xpzE6wIqJYS0ECooPh+4i5KSHopZ7vWyck5RUfUuJWysNndcg0gvDrueo
UT4P9gXXsXwAsMEYaOqtfxg/oIwrOvKpuzq+pE3w6RUNFWkn1bZxdWuVHkg/MP7UvvfsCm16ba1q
X2rdn+XPJzkePXloJZ254zrf149+xSobbcwxQddVCefs+rL91GFmr2SYZO8wLg1uFDc9DaRCbBKC
OJapQ0qswR2L67mXBsUBOrg1HgNoSF7boyn0cGDn1FWSWNml90sSA4MYwU+bobu/yIKJu52GxDBh
HlvntWmdA5i2z61PfemE8lGrguiS9+G7zs/xxnGdoS7+tOVKm9bjWOZvWaCRpR3D5fSy35HnJ19B
BsJapeI9NhOyrRENoHS161sDMd6R8csClx5q6zN2RwVdHZ1TWlb2earhaHp6G9yKwOu3lrL7pyKr
iDgMpv4t0ehotkXBNCMzsy0qvfrsuiBK5nPgsp819mvd6sOrrmm/BUn2nBpiitn+in2WpA71xSx9
ZGmvjWcU3XTi66HYS6vYNy2QKCtrmYO5/hxlgfRrTSIeSuH5g8unQ530o5LWx8qaWvzPwRRe/76U
KHRcrwOuWNsi+0LSmYtKnAaDDZuKYn7FBEbPZf6oM0TebpLdW2oE9bWwNIxXI5uK00jELvPl8gml
GfW4kk5dX2Vt+6fSy7bLZ//+k3RgmNuM4nWA7HhXAFGPokAkWqCCui8f88yxu/Jn3IP6IQRGA8eQ
aGG1d6upuwyz2H55l7c/mP60hE74DApKz+suMsMeKFSFPAeRCNItNJkhw/jXDPL5URKOta5G8cV8
BfVeXLmwC9IQracTnYVv5Je/L5ggGyTt7teCoQhzbQYYQ1Svh7MqTaJFXcdc28rp0ncjMruHgWPD
pvVgeS+riV1KgFElmndt7I69jCWhlNwkUZR8LYa5QibmMU7hjlsaUFKF/3X/N2t9yAx0tt0Va1S2
dcwueqZHdiyAs1+aGQISqXbEMWYMCCJZFXxEQvK9jUbv0Bunlrzqtc2i/mMU1r0ci4kf4p015RS6
qP8V9cpz7LNQD4re+qh1v8LSbg9pSZCW2/XHwTbcdUPlcJIpHMrIZ0ShqTZbm7JtfnhhBiVDczaT
M1O6xFQ9eh0wmNk9gGMUX9UAZdsdk+ug+80vtC88C7UeXhP23rst+J1ngxmQUS7L7SJ+mah+VqbD
BOPf3i81/LYzmfOh3XLpHI2EUwa1PCc+NsAuGGDMSxC3lTk86ArpvO9CG132zqUBbgwebhuz/E18
oX+uHO/cJQzY6KDaZ6bLn2RHKiYmXFUEAmEWseoHPf4VxM2IXcf317j2TtrcNm1UUG0xeTE27BgK
EE5cfoqSH7Eeyj90t//pYHW8sjYmu9rG6Ej7v7sKa1uHxSo2UKN/J0dMDk1e1ACcfuZ9VLUR8+Do
d6UeRr85uktwttRKIIAAGc1suA1zJ2OB2w0IsjpTuj9Cu+g2Pe4PgmspPnRljWu7jF/Hcej238Pu
Lutj0tlPXd44b62CWoGQxyfhiWR2qq8jilJm4HTHzqxsdNdzYNTSgGM//78FJRu0ymlgpzNUb/lY
Yv9mnxxhU+TRTaJLWQ+qh4FaRiuYRfW24cvuwsS2X+Zu8xHpD6SS+TJWQXq1E858ptypFtEDLlhy
v5EDBgc6ntbTYMCumT/ruVl4NiVnFGbv+nMJiMVv/fjDx0B3TEbUbYwgjFOMeXZjw51LHTd99Ych
31t1Xh0ZTjqPJPlMKxI/gzcntA5AsvR11g/eNm48kW5Nr38YemFvh858F7PH2p9flne9ZyaIno30
whDvDenG9ChdJ73Xthliiw7CH6KIim2R2ZeAxtG10ANwyyB9f/g4lteDJoxz2/vxq0YSBLZM/bTI
HL4915prqAPbmsnRLVH3PhJ3pj3izWjUj5H4x9cmSBhHhN3KcHDZ+Q4PT1YV/xZ6sY+b8e+Beuk5
iiIe9/hhXqWn5oAfKYYjOZOP4IW8RotXjHsHiIIhB4p5+Le86536Z+cxuFradZOrhzdHO4+OuC1E
HCYrq2SKphXHAvtSpeMRb0ez6ebYrgjYQ+TqxWOra/qxnWfP9IfBa0/Fa+fgekEm8HOoicNqAn3a
L1iNxG2hrOoTBJiiwPw/ajgfrWTUQSTF5Rwlc+/0htDLlvUyFHWJiDKc6ktcaGevDtBU2lBbD03i
sy5XTXohuu5cVq1xcPo8IMUwwqAOjG/5XI5k6VLV8lYFjdlRDwUTK4KGQgpRy8mThBC0XhftM2ER
szIUL54egOBf4LCxZ05r93tW5oLNKN083Aqv/0ginRXR+xQqe8JrBOnctI9EROEklUQv5Eb4xwQb
skMeMa7sSqmbVrfIEZK0SlD5htbRrIkEU4j8epFHZLunJ50wCrVqhG4cUy36tzp1vWnYf98q3/EB
JC/Eq6XcUdkod+Zkhps2qdy1xWzokhoGT2jH4By/ym6RAYbYV5/mqznu8/79c3X0Lx6dUHuUIwkG
dgSHeamTaMKP+6WuHZyQcCtDI413nsqb9PUugdm4Gwss0zoIOJ8wyI8vmL6Brc1zk6B6EaUq3lNf
SkQOcc72UJnbaArFMeiSl2zgtrblsAtb3TwvQ3UvpA0Twlw4VlX6UmTNTwUC6UHPEloglVbeBeNC
SkcpDxgT8rNTER67asxHURjRh3QEpT3VwpQxVJx9BIsMK2j8eF21LaaXqP6sDNqnFpXgC/Oj54wM
26PPmWpvkvbNZL/K9wuvWMuIo1sgCO2hmgf61QQqjO9jg/Ou+xji4en70xO8sUx42MAqV6zMiUBW
4GHfB6bWFW/I9YN9hODZggrjSMP5wmCFUucY+kG2r/WZ0zTbBCGd18QUyWkr3NZ/G0ZSSQjV8loD
wbwu76V2sWYBj1kuCylou29KNLIE8npnRYIz2NG+5jexmXDabpJUCw+EV79lUSxutHvstSinYCvI
R42HnjHTkMzzA6T8vYEMy0PsdKOP8aZlMr9Xnrh7xaBONHUQiwxV/cMAkb5aXqKyc7ff2Q8YMRVt
sW/RA5osInE4+6yiWR+qals/Lsz+wWdCFDCbJN0moH/ReKV+tcSeHaC8Scc42jQAjws4i9lvY4fl
XgSdhdNMOy3TB1sDIsV4NQ3hASxjjT7vR6zPntqnCDO2cUs2dYMZBPsHiiAzjrZDGBA1w0D9uxVT
IyE6Ro17axH/fASuyqD69JvvhwjuW5JYEf7DynyPSjqylfCcHRwo9Qybfm81E3k0GQ6iZRShYSiI
yxBg00DzUuT2+yDy5CvKUKL0xMG5FXPChcEfIDfdtdzzqL4h5+LalmdpV/YmrDlF2NJpL8tLpGk/
DUYiHMkx8bO4pu0xNpHexQFS7nK4uoCb5tRfwvgW+aSWOErfJETnAmmZ1vWMLbJVtWP6lvG05daD
72vQhxrncXm0AmmxMxbDgww2rg1Vzu2CuTKbb8g/XpcMX2EBc9jWxQAJzpuwUQC8+r7HQk0kq9zE
IsDuaa67uSURGnl2kBmK75rletUiRD5PZmUe4gaozjBOqHqpyY625spHEaFeWS71CgPdEv0ThZF+
iVsoHvCcV7IZnDe0AUea8XSBa7VZCA2SOoRsYgo0+lcGnmt+N1XDz5Tm3Z5fjWz8B1fPGaIvqsTM
6Z+62vf/xyV/APEN3hnyMqNJxFl3IAkd3buTnKem/me5Q0ukV0w1BlpjRUKGRRMOJJF4kCXKx7rx
mOkPJlHdidK22azVWQAL9Ly6Qx4/sQGQj8c6zMTapNHn4UD1DLI+/DHy71Cgf9OU2Q8huhbXj9xz
UnWfhhNA35hPTUPI/pVl0JlJyysvSZ+FTwxXd6I2v1obD0timf9XuJam1qWLGWgWjcGoOQNMyHed
xOe4NvFSJTH0DCvPyRhs9GTV99kLgcz9hUgs+zg6Rb/LA71778d8y8gxfYlkkT0DVgB9hfohos33
LZ1K0i48fz8Z+az77ga4C6ZHLE4079T/HlBL+g11JsyjOZChqc/E8UYHLRdWY0KvPnsegjb6FOGs
/+7N2bTk9afYtDFGT8ab23A4K3yfNEnXHMGxctz9+7LIGZbLYrBexRxxp4c1vucZ8UKMVvjSAbbe
x3XPjm91zi4y2GbdBATBwlOYDGLJJUlrC1gBC5q/bTxWDKKaCFjLCuOmGkzVAxrElg7DIenKeNcb
5GHNS5If5fa6iJNoGxHHhQ+iqUDGg3VA91nVGwLaJkqDeajMWnGu0qDcSyiIP9L6pQnKcleWY8aw
JX7W3VL8MUEcSCrtlV5YCCsQWtHLn5tUIjATwQQyQURg4bQQfehhQzV5amYZQgTj3at0to0Kf34I
efZAQm2xNzJLvPa9/5i0lo52oigp8CMfH4wMody6hbWnjHggTgnZd2/BOyVKZ9raUV/ufSeyXurg
RyV77Q/8x6+RP/pNIB3m5CrrdQH463V5RxxtQzcDwfXRNuphFc4jlM5hDWos9ZjlTv/stiwRdpbe
uVUFgkiGtOHofDSVbxwWqlVk5I+IHNTxW0dWo7LgiQ/PgDtsCISG+jmlSEy1Ufg4Njr31jnETDvR
2oAfyH4QaUcIG2KTlsmPqO+IOg28+sNzG+/iYnJqHIU/16lAU3Ie2S1NJ8ud3MOggct2Qh5IC3bn
DgF7dSc7BL01dYOLm34dVXoGpwyVVkjOUdgn7XbRbAmIhLvlXWi62W5geLoO6+ln73TjtfayeB9E
KUyFJHox8755Dir0ZkqCLKIb4p5IhzL2KjPBbhcMKgBu6o9lnuiPqQFEhMXODFpjLzG5riW7xTH2
CahdFqB4dH91jQPJkfn+U+5bV3cqf2uE6j0kRAYh+E15XApE36nlBoe2s57bKRHnLOpzHN58QS3z
yw/8E79Li3E3WRHrKHWjpxib1J4B/dlAVXggXaemwovvRmb3xMFmXwuZsnesXyDl7MNIGYsIkDxC
wbkYpkma/05774DvJv0Igg7JzdiUp4rY35W07ZDpD42B1p5+dVoQo7kDgJeOI8TmOrJWRopJ5xu1
4xHoUyTNHf7Rtbd6YkVFmmykKdwjw/OcoIbcWo+AJsiX7CpG4QhANpPp2wena9QzHehdmqKqMsDe
XAY7a+9xhbFMI0JluySwi5js4Dz6wOxDmuxQ3ZbangWeImp4FsWfYVYT5fr8rbk5fdrOpaVsij1Y
xecwk+lLlmk8mLOF5nvpczrjdWmJ11lCmlGAomJpiZOYu8a1v9e1ujt2ceu9OanaohBXP50QiSXi
NnEUnflb4HBjAqxZdyf0mo1B7uCZQ1T0YvGLIPjxroVG+p5n8VuVJ+OPqW0SKA3J9Gx5mdz2Kt4F
fXdye9sCSm7+tFGm0IRuoxsrZnTrAr2lgHXKfaGVMFwx890EcNqXKEXgANbmY+wQfWlsdhvNn27s
E0/1WNNKwMv8mIce6mDX7fedacfPGeQAKoerQUDJWvlEXYSF+LHI6r/7BKqqtP9D3Zktt41t2fZX
TuQ7stBv4EbleQDYiqRE9bZfELasRN/3+Po7APlUWkqVVafeKjKDQVKyQILgbtaac0wshx3S4DZN
N9Y4XFJQTDcowMmubS3sBFFNbMs0lO5gN+JsgjR2kxF6TZliskxR/580qdKvk2r6vnwW+X8939Oq
wxIX0gHwCWBe0irQIx7CqIfUp/RHzfS+6g1ExsSztEtZxVckK/iPUwMRY2Z2VPi4OlasOtG1ksDR
Ud5FrwK4WaNXGKLR/RQRtexGKS4p3cShMIAYXuuB+igFCtLBsDKDI0QNaxg/GUR9dV3e77qmibaF
qhIhgO7ssqUSFBXpZTmEzbrX4RiP82ShpZRK0WWT6RKq6n7o1K9BAlpcLfl6ogzMPkEjnsDMPypG
owPcJeS0N5rswbcnDLyUr3DuZPmNgnzZiRN1uOhyUGVakdXHyEuvI6+uzmNdlkfRpjVp95a0ksrE
Wsf2YFxobLzdIfSgQFM831ZCF+vCrtE3mOajUlrVkWJJfRzUItnQnSe32H5enCvabF9Jgaw5XD7e
AeOqh8lvS8Jfss4NbTyXkfaABra4lhPyzFTVfjI0Yg89H93hUgf5qyzSqdKmkKXjZBTUJwdtmyil
cuwTCkZSB44Qu/Lcx0hQqgu/eLRxMUYUumrZ0u7ZtUIJtHR2a/B63DRPp91SkvcjRLcRPEqf7UA4
rxaTvNL3ozf0rpWbwyafOobRubJJREPrqlaOaydMzlIggs8AifQ+JvpGqn/cibO1rMT+QyQ17VWA
CxBPYMvuD9EbQcqOQgHpOhqbz7Y1l7dsJJu+F1nHl1U5atc5pEPkTljqGsAoo9+YtDE2Q5AntzWr
VFvzL4siNx7IRiiO1TSxUp0fKuQ37Sa62yuxB3NUZtBaE6JUB09FEEmIcLudGFPv6OPT/Ez1/FmT
bkYme/fFj/MyFukh41ykefKxS9J0VYCBvtO8/E7EtBqQlnwRVsCiLqZKU5aIJrq4uF1ODRK4NYK8
PWNnfd1RkyM9Knmge6fdT9ps1e5aLjgpnHU0TbtlsELzTC7JXc2nsxaSaW0IKcDfC+r+GBLArttB
dl4sE2xJvF08YQeOtRBtcZR1CI4y41ZqjH1Sd8MVeYfGLRkvgv6zjEi6BqrSYF4455mOxobqsEw/
fz+m4XhmWS9WTWfYWJUamDPMd1shLDr9Jn7+qm/H65fWmYcvd+Xn1XBqEopfqB6qLWsPc8O6e1wv
JgtwMT8ets3U3k/nJeBNSVDORRP9h2DOfIn8LJ6d5XiFUnQQeNioa5A3f7RMPYVDiQXLL3z2kfzA
TRddL9Km0rXCkMXoXOlFbKU5IUa7Q6RhiCdN+gUyXVMOvOwX95Os9rxvjxxPTxWocRIaYLUv4NTr
0RfNCk5GN2rfmXRP5L6sdJFrx8Ur6ZVkkVaTdalVeA6zbASaAHNvFDTvidG1biSZ7VthMDq2/j59
2VX7KI8szTQ4YH6h90F0LeO/QWAvd+ss1RE+0Xx6eLkXIV9ahndFrWKn8HPEk0ll3sQs+F+Yzcvr
SIg5WFHjmrqQz65UeuNAb63aN355l+fyukerSsiVOa0Y7cLvxdThMi67/kIQrU3R02bA6PJPKvTW
ddrQ2F2q1KwgVy/np7V0QqTmmUeJfGRDzCYXg+JtKqWsHyaEoHurGmqW4Ybqhj1QtEgt16bhe89V
qd4Usrjzi7G80+3kOzFT8VcsUd/7oQRKoPSfJTO9YHbTH6OR9FpajfTkhyByAxGtIC8k150WUMQe
bUw6zSBvs9w0oD8RQDfTAb14SK461IC4beFTKMxZG7JF/uznNGQ7qPSdXduwe6L0rA4TQn522C9V
M9nPWi72UIda4XWPPrtx5JE3L4ZXqz0XmpU4gTklD2ynOXNZVl214BR3ajQzVsC5SSy8b0vbqy58
wsWdcpbwLc/53bPIyTiqDfEgl4m+odP34GM5w5FXao+2SoK8rErRUVnCsso4RQYawi4Jke2tjLkp
BLV03L2MLcRaR6cFs2+x/97i3j/4uTU482T91PefvdZnYTdOxA+47FAm0AdFh6ha7ajUKrF6Owiq
93HSCzIFKcKHAMKgs+MxkGfIPTsbhIvzuQQ1dmWhVTl0RR2s5bxXv3SRcNo2ybfshlHaZ8GAvBx+
zOBp3U5bpgnsZFruazdjmsuu5nXx3q9u8dFr954PryimR73CgiS2lR+xqw/H+KhbvFclE+21XvX0
kPTiNCWZtPKKHveSYiXjxctdj2bxmnIdNFPghVVYfUeNBr6ozLYNsFU85/Rq5zFTVscW28ilaAv5
sqSVv+0J8Di+nMBeIOoXEcLLHJ3wizPIKOtjZWr6uphvFhx7D79G1nY2lZj9GwF+rMrZ+kXnOAXj
ZSrFyOZtWP9/9ZIaOh6Eg9HJma1SaTs0NwOLVMT+NO7a+ibVInZOhdU6CUlAh5dXBvrV8WYJ0uK7
qYMJXG4gdytrKV4nMuQe8vt2fZAIxwe3fdT1xN/F9DJf7i0bIdwuNSvior4OrEA5qCwuoX+D+V3G
NjtDohUE41y2LC6WYAJPBk/l+1C0IiVFbVF2lHJNaF1T4PnAqKfUYcdkfPMQ8tnMpvdd0X8Cpwdf
PfPFeinzLeNO56n1qhzEt8nAKtIZrXGj5UniWnHOXKdrl2Eky65s0kHKNUwLCjKhGhcGiNepuNFS
DTCeMqMpvFHy3czWvsuwxS5SP25WUVqH20SrauqHcX1MCAlmnw0MNVQVz+WPS5c11mDW1uzyKS4c
pNxMn+c7GdkUz2PcHJiTsuWZ1z+SINQtv7P8MuUv2r7knueKyQmZMvPsBwkVTbria2ScNcMDlnct
l4Yj3hakWRShPnNJYfsFwnZlW5G4oiZW0NMQ0mfS8ViM/WWAX+6J2RQfibWVX1kSyW4RZcYrY4bV
otSvjxrU3HvUgAHxoV1wwivlHZos/+KxXz4sN1GoEhmGHoj4U33fBQXmrdLT9zhhqEU2rNwrJAv3
sQAh1ZiM9RIpY6flIcijT94AT3NdmSzfCNnNPuuRhz4L+eQoS94+mWUjODRbZ4wAu+l9rx0LFbFH
VOn9NmlB4diz4r9Ou4ekTe2bqg+rVSrX1k507WM0FcNFrFgR5RJZvoHUR94cRXN1WJsVKa5UYJML
LsgYZlsV3EoG+gsKteu2IWdhqSYLEYGdwDPO9QgUESq2RhqYxgVcuIR+0YxXOz2lHu19GbWOBD00
y5pbUtzYdlXxp41D7sso9Vi2SSZ+sZm2puLT7KWghlpNrIA3lZ/RXf3pJbyWPulv5AoGc9Bj8sCG
CaMd+1gZpvfD/EDqeHr5Bb83opd7f/2qXLTDlVZnwwq7VfmImXi1YL7tRjXXSTUkMIOSivJdv/IV
6rg4BXoILORkknVADdyE+5FmHSP03x63erG+rVNVvW/jK6m125XQGu1ciRFmQTA95aPMeFFI8lnE
eX0hQWTaAHeC6EdjeDfIfeK09RzhWLVEVCmUpdvilMjBNOfp+uu8ZZELjDR6lEtROgQPjaewTKPH
IEQwq9EKstSmRBubX5S2Hz8WhFcCPAMgs/yWV2bfWs/KtkUPqUm3iQRV5glkuWk8/67gyjn4cffj
qUJrbgjL8w6JPbHLDHT/GidGfFx+Pxa4Hl68YU3A5UgeYHtLFjAQmob8EXVC3B/3l6ZpdAh14Mmn
Fl1J1j3xSp+fY0H4pa8SUCbVAHAQay/9ccp2MUUfWpzoDvuy6t3OxHUECam7zWs0PKpR81UZqs0i
/VhumshKz5aGYzBK43GTtV9fOo590AXOWDTWd0hUOpXk5zJC58Wp6u9KNLhOL6vhThrQl9jzjdRr
5L0aPuUYnFNxxpKhGJWrMNXEXqUmSQwgWo6+7cSXeCI5DTTKQ6UOAwXdTlmnuLEv5BLuP9K1WSMn
IoHuzzQPBEtTNWp6210eYt0jgiMdVTBKdrXJo2Q6DAlFQdTHOU0Ms/4sFe3ExxCtWANf51bUn+0o
o8sdUokBQUWSOCNRpWaYMknYWpaXta4G6yggLkdv1P643AuWhyZTg9ql11TPjRuFHBHdT7aNfVOX
ssYmhptOK6aDWV5YNHvcUsvZ22hzeiuO6esYv+u2Cvwe6VeufB67szqZ1pfImOi8mNcNQKOToLuP
gQbjj9NXcbBZnpSCKtiOEqLeuChJQUd0XlbR5Mh2km1ULRmcvqnzi1QfsSQnNrt9/RQWnbJCv09X
R9dmsNDsFOsHWkW1oyIC+xxLltjlZN67YWHG5BW1+rTusPKXOkNmk6YmprVB2gRVqV3UnjeeTLXC
LRhp0wN0sa+qLknPtc5nJCj8Qk5/UqmCjnmGtRjH/aOdA5zoU/tqaM0B7+bczPZt2B+D2DfYdR2l
M1HRC2XcFzMKIWoMuq10UsaqYLdMm/9SIimIGi98flWQu6r1UX0xCiCblIpG1+ya5CKsBWT1PlnH
FCpuNb3Otn4BLpzd2jcljPEjtBTYmnTULqZCr88vlaFCNZ1umuyrFJIO9jdC2Zr5IQGY9kokubZt
fNLZVbUrD7ibOXugZXdYSOUdgFJ5U+dKsEpCatWeqWdnUKwh3BtoTnrcVV/DzNgbPX6/lg7WNs+K
bDv2/rBHm2We5bEO3U4xy+8RWMYqQ1lmJ/YR9hNcwyHM93j3rK2cjcZBaW5mg/zXapS91YRm4DDI
iKlGddrXAmmWHNOeIwsubAvMFmJoblXfv9IybfjMLDVWFrrmedOMsLC6wEuIl97y7atSU3nj871G
6E9pB75+Mo+zEfABLv0haAPrGtCDcU+Jys9xLOEkq6jJeaqb9ERZZm2XbXzFDE+xoo57FS4HPNJx
3CptlztLKxp9lHbsEdK8gOkJjdr0g59fDeT1hMHNEgZMn4zVt9etJCMsMR10/t1yIyOYxXl5uzwQ
OOHw8Cj6xi/n7mIKP07knbLxY3V09MXQTOmblgIq0vXPbluV/VrLpproEO2zWYXaY1Uo+U6ir81M
zEONIrwbG7Z8iErvCOtfoKxFOsvcCBuo3PvSSFlG/7ZMyvB/5WMpj5kzSmP7IjBsu9lSiF3ZWTyx
ixV2HEvvkDEEyHP0B1jXh7i09auhm8pdJ5pkLfnCc5fuvRQL4yAiFCnLKVNNEk70OljZ+kC2AgJG
XOrlsRqvlrhknDzaKR/Kw/KIjRGA1oX88bKuFVqlEybHvxrJGsfQF+ebxbhudrjuCO37nErql6Ur
Gcza0UTCfAG1FaNkoenbNmupxs6zcoKt0EzS2wpyWT3JxD2CYd54qX3Zjrp9HLso2o2WVe8zRSpX
pdrRqqaKVJaF/9iZhAiFOphCMgmtGyJ414vjKdT8Tds1xalOwrM0DWIXSTKoKq9uVro60awKFJNJ
wMz/fHkI42VuuBMJkeX2JaBH5K2thiwzaI3ty5ImV7rbpdANJ9FyCUXpXgrdBA/zRqaQKjtVnV6r
UqKL+i1Q8+sCnwz7Yt4kZUKiZLNjhMLrKEEFo34737Wo/x69+YbOurXVkvqhsz06FyLCOWzrPpS1
svhcKz37ziy+atSavUZS+QfKbPixtElaQWdwE4vYwWHeZqQJIWn5mGpUk6hpW9CWryojKndjI7Xb
WuSQcOPsHDZ65hRi1HcYh+5Na25MS01AhgFsXQUhcoUZLQtpz45tUuiO1kCUQB0wd6jbyVtBMioq
ul5pbT2+iMHGMEjWQTmYjt/7+6UHoDSoCnFuISBSplxZZ1KCnLDXT/MWQMrl4im0pBvfbLyvivfA
RuaErCf6bqjNV/zB0X0iQn9LYylcvUxp9gREvKtZZtVsVJ/4Up0DXJoP/N2LZupztytFdZ+MPZwG
uTKfdRyTAj/dRH9zlTEX4uFqxuqw3HTQ5l/uEed4S4lx2ubsE4yTBYz6aOcGhXM7nFNTZgdI0XcP
LRfIbtnuGnGhb+IAvCun5U88B8pZz9sI75clDqOpPUaqbxx1FeSAPqkleqP+B3Cf4AQiM1mCvpwW
VA6U85XcvlpuEPp4W8yCvZMO3o/nlh+MIsE0izDDbYP+CyMP+nVRZoc4G/zLZbObCxSsioHJtg9X
S+9oUGPjOkwwHM9ImjLpH+pA0dFR25QVbVM7LPfk1rgb4bBUa9IrrEOch8LFV6s8qknw3ICQfGb3
6uIoWWXGNOBexJoUGSgaUe73AF1nq7MXGrG7HFNrQUbWCRggjr5uO9onWRYKtAVQi19KO+1IMkmQ
pF/y2RXLXgB7TVarhzIdYFsEKaCRKT3gLyJaeLnLSEbnS76AZ6udOlgx1GLq4yIPK61sZF+kD2vS
WgFhitgEoRiMMzNXYO6qh/XAVkaHCddDdZ5vajU41Hj5DzQYA+KVmibbYAOiPthqEp9UQmIzlscx
FZseqOSlCNrmAg41dfWyuxznp4IZYO4zaq6aSSNysQIkIlXHMuzGYz3fdG0y3xi1U5LUtR6MsWK2
o8GQ6cZXXZFyJ5eZbf0QfqNMXM4hrycmHYkv1ZLJHcoIftnWndVU7w604Oj1zgWdMG49V67QZsWU
M25h5jjhPIpgCPOPyCS++gSVbJZHfz0vKQOZB4pwkOjghiusebs1aoB0i9hC70vTQaJu/jQQ/x0X
lXjquBNEPIOj3GAqSyEdnhs1TW8k4V8vwqDK62pihFnJoE1IiS+pPslIjygbPw2ASlyLKvmlnE1A
bfi2a52eqw4Sv2I92D4ynPlTa6LRdoggIdQwT40rKNM0TeeWqIpK0q07su4Xap4UxQZNNBe8L2k4
Wc+OsiRJLxDaiGJDeczRCDmFWWDyxf8FZ7wEAK0gL/BbNhzmRDWmpF936G22gbaSrYZUy09Kb9U3
kUJjk+t/T9l2Bk4rtP+pj97nNmOdFxaozFoGPIgv0mUmuhNtBO9hYO9LPKY3INkPN4tG3BqrGz+h
yLIIDM0+22dg4wt7+ASD0VtBpv3uW1J5Ec/AHaDrlPTGDHiVRS6hrUjpyZSkY0GD4rYUwddSUayX
R4qMIMPCmk6RjB/GQTickHY9LI+Wmw6JnDH1+tXySKQKwOAMCLYRwtVKkuG6GMo/FUrXUUTABWUQ
UsIoNMrg7LNO2KdAQhBWsuL/wnrYLeZ4iFTquSFWBjmCpDilhxbdJaWdxNSMuqUeezR+CcjQlYkM
X2G0GxXamTptWZUlXNeGfijF517DDLOKZm5+Y/QmdUkaBV1E/4EBi85emqHoko3rabLkva7bj1hL
E+xxpACw9OxPjZV+QrduXeC/Sjca/VZnGDp/a85Z8VaZVuepGapz28kfJd2Jv6ENdUu1AVEIXZfJ
P3wbaBUOikohg4tFLcfsnAfFvoZTdqrQbZ4TcR/OPZWJLsBB7RI3yuJPIdzxgzVa5ilLPc1JFXvX
zwEry6BfgPveYdbTiOjkuVZKwNRXl7lHlrpvUDFd7uX6QH8FHeyLI2sgJvLFoYWIaALVh7y3HUSK
iQqDot5L0VaVuvNLHT3x+lWh6w6q7uJbl6d0pseBfm+Wt9TwESJF8804B/MJKxYXALJ+0hN7JlUc
IyJgF0sOrSwripi7kT+1MB8o1xasEGdfWuPTxqLqpp3TBnBVLdD1R/oZZne8ZiOhv+CL4sEzHXjx
2bpAA1ZDj/ismmUBe9gb71BHrJo+1dZ1UMjbBlLMErTzH0/D//Ofc0jeo59n9T//k8dPeTFWdDOb
Nw//eZen/P+f87/5r995/S/+eQqfqrzO/2x++Vvb5/zya/pcv/2lV3+Zo/94dauvzddXD9aIp5vx
GufxePNct0mzvArex/yb/9Mf/uN5+St3Y/H8x29PeQsVkr+G+zb77ceP9t//+M0EOPkfP//5Hz+b
X/8fv62i8FveNuHbf/H8tW7++E3XftcN1eYiZGmCpVuDB9k/Lz9RfhdCIQmdp226sRaQVrzwTfDH
b4r6Oz8hyohtjqHJYn4BNceYfyT/zlfH5j8FzSYLHOu3f72yVx/gXx/oP7I2PedIsuo/flPfcEaF
yqaF8FFTNUz0BpoQ4rdX6XK8sl4jsJXquZKgz6cKsrN8xouNTUjPPWoy9XFe4e3SOgPCMMYCEnU9
IH+tEj/a+0WDFllTdNhE81f9OZxmFRtrOTDkPRbEhEL5Spk0IzrgSFC1C5By2S5WbXOm3KmTo6sN
mDBbgL2mroS7f7RyRCIZW8WVoSfDjWSH6Ulq5Lk7ZqjtHvIM+ONpGlp0u5MOgR4aI85FN6pprEJn
C9NHGF3auav1yqkjXCGtrEzUejXvnvijwhksk7Ve0s9rPShMzLzkt9Co6mZXkrbpMUqvbXmsnATN
pAP2UHdSxnGnSwRSw0mtmlOQDsVqIODpugu15KyyJ3LidqY1e3a+zkx9dLueXUNcdOpmsjNEODTo
jolC8aMNOqqAhHoN2drTK+NkTHq4V6LrobXjXalpswuV6GPbQJ1Mt2D4Sicyvx8h/2wyIjdVt1Cn
Gt9M21xG1BhWARPKCm5Gdxq1QSVbBfEJatzBwVrWbrKKzG7KSp50EZWRf0sVHtYSEvN4T1t72o3V
QLJIAykZ93p0bbFRc2NvAhsvChIZCCI+Am2SvrWFwZBdAka4K3VrLjHB1buuYhE/qyY7tK5sELKS
Rod0tS6vi1z215kfBYDzrQA/QV1KTF/koJeXSpNojRv5HoRsrLx4zW1Tjna9xe7ZMlDEkMEzksIy
oTeUJ61a911uomoPNflPQ0/LjQ/qhZZ3Rz4SgkE5ERhbpqAxVmluwP8w2I25ljkkd52nEOxZKTba
mIprPTyCPTZbBlTSZS6qKe+uSiOON75qtzfzxMQW1tCHrYo2F3pIjsRAk6JDFTaDU9mk3lF7ogEU
QVtQu03DaYo+pXrCP2uEpty0ZpidBkRp12zd5GuV9uFJkXPjQAoC9B4fHEyI4fkKwvH03CFpPakx
CCqDFs1XmCfKt5o1zX1mUfOHbTR9y8vh2Wd1yH4BkfwArv/ceCJAG1/Wn2Lkfut0ol7LmkSvjZtJ
IlHqCLumd5VMVq2dQc5CT0PEjAhumJCprP1BlNGuA61Ck2HMieyU8LfULtP8PMGpSAyMXE+TvUz4
kYU+KG2AOdphwIXUps34KWLJSVIqgl1lm2Bx85y+CJKbEZV35Ex+a6uuXGdTs5O5KP1tWqBodoXa
BVTeWmE3XxNqWZcJUavPcAVH/1Jrp/L6p+H3xyD386D2OjBTMMbJpiUbjKmogTRTmwnGPwVmqiLB
jt0OLAiSB4kwlrY0N78+gvo6IPHHIRRVEJEohMw66fUhDNZxpMwJgk1aJ9iP29HlSj1FG2lNkeNc
u5QF9o0zMCY5+apwE/c+2+X78jNSuo/yQecB+mWmnqemHy/FmN8uA7nKrPD6pQyebspp0qmOvjUg
yl9SJ/3i7fGl9453FFttHV1YjYOrUlqJD8DL2muM+N+P/YZ1TKBV0qhI2QmF2aD3iK7rXesaV6VA
CL4WK+NKeqqO4QMzRLC2tsTSrYadQmXqihpev3qiTaHAs9Y3GLxc+ebXn9HrVeaP1yZYSlrUTVUm
uNfnhZK1JktEADiqSc+5v9NCZFl4pX59lPmD/tvZF7qp60I2Zdt+c61paGhbs+rns+/vsg2SgW29
r7b17teHef/N/HWY+ZL/6ZLOwCdoyHnZ41EOcBMq9/CQ+o69oq59cN60d78+lmIotJ5YECwf+k/H
GjS+8hoROw7NpVV9ichprbvkdu0SLu9ind6jrnxsudhjt92EW1gSTnmWnXCTbIuVt46volOEsWRj
3+WHX58F5d2z/dNLY1n082mwwBjFFhocxzoR1AYh3j8ou+wxiXZIm/eWY7jxqn1kGthwsd/5j78+
/Hw1v/2s4eZbMBgF2VZvA9vpIfilCPmsbWvbYj0vi28FqZKytxFKtyHD4NeHW67QXx3vzRXs9ej/
o4pvV7Mp9qZbn7xV7D6TpYZc7kbZpSfbbdae47vNST4YZ/nQfiPn5vsHJ11976T//Lbf0tV9T1c0
e1Ad4HiufwjIK3XDXXfWDumWXRcAEzfbIUJdJbtiW+6klXyor5iugmtzZx7QAnw04s2f8q/Oy5sR
z2DaoXbJeRFXKOhpT7neqnGCS3NT3CfXYv/rj0F57/sA/kyohEMwnLydTgyJa0E2Wz6GVc83AfoK
rp1T7A7ufMHlt/3O/v7BId8Z04Umy4K9vKlYJPG+vs7bFKqDKNFIk3C1YQohr2jbPpenbkfYCnYp
hkzEhrrjqffe+oNjvzO1/Xxsfc6p/+nrX6sa5kVMEY66JSh3X63QYO+42ogpdzBrXuib6TTugtMH
h31nhBMsSikMWCYNGvFmIO3zvDboHasO6hzgIpJ2biQkndkI9aJgwQYdxpkC1vHNeIWhZKPrNzjV
9555Z09HMx4+ffB65uO9uchevZ43I25VdPTsfF6PfmrXLSkofPDeiopnutZcXuXmo8lUeWd4EVxJ
tmLMO0V13g7+fOJTtPesyLjO8Dfp18HdtKrd9CR/rh412S0/GVt1o62LU/yNVm787ddv970PnRFN
Y9C3VIwebz503ZKQzkq8W7umZZLZ3wl+vQ0Jk2qa6oPx5L1r++dDvXmbJBor7GRYOk0+rgrD8kEH
6YW6jsc0Xccsmy9TmsIfjKXvHxSdLu/NpGX1ZsiwICdBt2HioGjjhHJK2JK8B0wPnxSLsXn367P5
JpBiWXsIQ1dUldWnzJb/zcgN8G1iicvp7C+mjdiUW9Ada8KR3YpV2Efj4TvjszAMS5c13bZNVXtz
MDlSA/CBGgQwNctc+BPfi1FyJyV/QHRM+Fd/Y2ft85x09et3qb6z+hMmFwzrbYMcmbcXbA/vO1Bj
JoZV8UnddqtpNd1pO8lNHkG/O+aVf2xXSJseqq2/IYLi10f/W+GCo+J8pGhh67JsYhF5/XXpohDZ
PkpopwUT5ZgX2QaNDQU8R9uuiae5CC4O7QersDfZJ8vn+uqY81f4p7GRgqgeJRI7C7hRV8MKyTzj
YruJLgHHuTBePph63hkTKfNoVEuJ5Kbi82bmDYzGs3oF0V5cg+Ym6M2L0WGo8gcf5HuXK2nEHElw
JPBRb779pYW8p6s5Tl31G9wNjjmU26xU4KvCq+y3ZvPFDtWDFGIH4XsjeclHr+Cd8YetlKnYbN1s
BbHC6xPbJYQo6Ajeyfnp5lhCai0QIfBTRsB10gr9U1tewBTYR8gmlEpyOiyHnmAprLYHGx64VFvb
f/8C4zXRplNknXqU/eYCU2iQJSHcOadaITvap+s95HIiIZxhna3DlYrrafvRd3n+m29mHVuojL/M
g7Kpv11r9IM8dViTaaeRdmeVRyIgagAHwChRDn2wjnrv6sKGQ7PD0jTT1N8MxFkKEJlrmSBSPSOR
Ut6UirjKhLr59Xl87y1xBRuWqsoE47yd2Cl8QzcOwG9VxENmPsOvj3Se8b8wFWgQ6Qfjwt9Xa4pq
GDrzqG5YXEhvPrVW02fvWK4gQt4FaoIEMVr9+g39/bxxBKqlisBnxLD75rzRb2jiLBkUJ4anpvWS
W9iQBmrpf/NGfjqM+vorAcULfFrAYQKrv9CtaZ2FT79+I++eKgYWi8mBtY7+5ghxgk1iSnvFEQLv
KQ7QMNb+N+eKZbNsKCxmNX0+lz8NmGqjjEajt9BE/GhFnfNS5NOtppYfnKt31k6KasrzEAb4n1LV
m/EDCHpL5BzHqdfDSlkR92s5vkPNMLy218Z2XKUoY8CDuNE22bYfHf3vE+Gro78dP+XWtzsVUqAj
X+A/dutnoOoOSst19CXa/voze2fae32sN1efmppei0NecQynW4U7DfnkqruFzhA5T8Q4bwhW6s4f
HfW9S940hGZZpmCVqL35UpEwayd1lTDklhT8fG9TdANGK/+Dq+WdFQVvzlbEnEqn0P14c5xUiqQ2
lyvFGa+7T+ZW2UhO7aL87ByPiVYzttkj+bzXiAC+k3/R7+td+sHqVHnvs2SmlRn0hSFUY/7S/HTF
Um/3qHZWc0Gn2csnsDrLRq8+V9uPlhN/X/Azt8+FSoNANe3vX45el9CCcFZ9zEZm97lU7Jsphznv
E6ZjIJoIp/sPrp6/72peH/LNimIY/WTQ7VhhL4uDlg3G7EzkYpW5WINr/8Pq5DsXDm+RpamiaYTY
LQuqn86miSIhjz3eYmHHe044BQMTqbz8QSidOq9QXs+bvK95k07Jl/rM2wV3RwAxggFG/XLdr+V1
vEZzN66M4MqUN816/vqHGyKZ0wOywuEs7owz/t7l3P5bzdH/WefzqnjObpvq+bk5fS3+D7Q/Db6G
/3370/1aPP/j4bn6/vxzA3T+Ny8NUElVfzeZ/dESzEsAlfnmXx1QSTV+16iaarZMH1PwuXM9/qsF
Kn5nvaDOLVOWhJY6z07/aoHqv1t04lirQpAX/EXj32mBam++8mxfVOpXBrtuctJslnzzl+anizQJ
SuKVVflrOtKZjILYEaUENW/ov7fhLFSKtprt71oflRIurFlaQgf+upa/qOTx4IN1x2BajwiczfFB
6kp01t9wBiCi+OYln4LuYCmf7QIXoozJjHgcpfyS5dd6/S3x2F8jzCmfErmkcT9s/PwhHvcdQmjJ
QEo43BAU6KTl5egdqEBfFFqJAS6r76K8us9qfZ1G4wF8LyvlZIP+eKO0pIxngK8EpqJpdLSWlK6Q
VECfbzucUjwJ+E3ulVpyzTZ3wQ2DvyhwIoUXTK+rNn4C07iV5HVZkG5VpaDrgp2BolABWUq4sJnf
R3KwN/yzUgeALvqtEYCisGynhFglxD6YxF42QpQ7lsuL/V402KfIYHGD0tr73W5SSBImHNdPiZOd
OnfSvkWeRFcxexpq/IvXWtavEKzvFfHdr4e9TcNNrwBHNDPf9tGIrVMlP7U5mz3PdzzpLKhA6ujY
4uIUQe7OusQmKq4ElkUaZLP9hLuBsKTDOJ20AUAiIqScxCnYk0TbOJHXEiL9lKfqzGJZ6aRu9zQL
2grraaBuRWzQVpygmrkBCL6kfcxDWpNwUULmpEYGc5UU7pDHeDJsWgzoGSf/qvTxgxIb/SQK3rZv
r6S621NMcnK724gBVG7gf2qRurl4DTeNloGo+DMkX1sl+W4YrD0sCfiG2xb2S6iw49BNl6yFGy+i
SzKOh3yUPkO72ehmCPUh3CXJ/+fsvHYjx7Jt+0UE6M0ryYhg+JBCSpkXQiFD7z2//gxWH1OpSpRw
71MD3Y2kyCD3XnutOcdk6TYJ1DE2c7ltu3gfgwsecjJ5jb1QVislpzXQWgApNbfGEjeHpN53JBtc
+pgeagqEIJ+JYLLWfak6kWGuyYh3NOEzNp/qXLCD+Su2tA1CO6cv55ueZ15koREKg11Gz5lXLe0+
LKgG5dy6WapBwroFvAYmYMzMG0laDgPYR/zyMulcYRq5TZtJtkSvx5ZDPERZes3wJ3to/SI7G3KH
AYQ7IQydEfEuIoIlqDbRU3v0m1UXGZfUHM+DOD4HfbSrGPU2U7ESgOJ2+W6xDgRpiC2UgOcSimRt
sbeS39x/Vb10ReF4QMea22perXOx8WqOV7ryiRAL4slTYFanRrOgDod8eppNOiacwJh41fhVEEd8
5SlaqVZ90jGdY2kpvUFAiyeOLiZpeQ0H7hKa5C8XDbAgshR4J25d31zxbq4V8SJHtdd1FqzAAlO/
7Kikk9WC5qpa9Fyhk2jEaSsUwyqO/dcZeqqNhZ7OY6QTGCD6D3nSvMdlrf9Uvv6+SS/rn4o4hfJc
o4Wk04P8ff0D4YSaIuLfPqi7yEt28dU4TZf/tLezc/nY7c3V33aIy3825r9PaP8KQf2//fp/Lmn8
Z2lXOIH8fklMwbMZyfP7UoZMb2zXV1jxbrEhHs0OVjqd1pYut2lbu5bmUbvWHryBZrv/FDJW/Pe/
xWAj+Vvt8I+/xfrW/SDYqU6GbH7Phd7NEcJkEOPjXxBy7DHsUG7Wl0Q6L559TZvdMb2rQPqaGbCZ
V8l/7JF75+r9TJxxrfbYjxdsT74icgQ05HPWblrjI0MYj72JqMB8XcM9D9CHVtEJHKRbmShBYF8U
PQO0WHTq7CHqH/olaSxPcNPQ+Bio0IJmWw48qWoXGom92ERGyU3qByQY1DnFFqm/q6DbRTDqZqZu
z81ZWFKBiXbOINm1uzjyslghQuwXUZFS8Vh0oGxepRGG9CNQCLvO3v79qUryX8/t99+YZGmJXJWl
wWCJ3/sLMgzNTFX1t07Z5QlCn1h/jIWbnn6OjeSIITCDhr6DNjoZ1lodO68F/kJXjk1whb6JI5Pd
cSCNDRIEnJFdWaV8bcpRUajvtA9RDg5xLV4zWNj4vn1DvYy9caeRzKrzm5gQoko130Ydm65vemwe
cXQQoBi3LHK64buD/NLL1VH3k8cs3Uv5DvWCbdH8kgrRQ1l80DBlpyGIZTH91KLg1DUlZmGZyGMF
fq+2MelfQKm3Ufm6BqhbZmR2bx76cCPxBwEZGYcvKlBD+TQzfA5wzNNLwIpWi9mFxYFgnWYTmBrb
1bwCx+sXYK+qAe/NaJvdr1qjy9/ukWsylKLlVQGGYMPHDxwritsi+ihlHJHN7JrEhYzjr1QklBTy
covjxcwD9IHgkjrZKRTE/GTwWuyIPuumPm0QzhC1S6zYuB2D/qCpwt04M8GHFx6WnW0SCtbUh8x4
S5ObnLBzCNlqUqpdS8C3nM6OYKX48r6adlhbkN5CkmAM5dEI75UcIB9JHrk3G3dChNNdRN0L3LUt
UUS0r6S7OaqRO9gJAHYmcHkw5g/ounGcsZ8TYJuWl0C7JHhzUSOx9YeujB5WKXBHCb8gGrtWlIK0
yYiH/SqT52UajmOsJHK9NE8qEng/CxzRInZ0TE5FU65Vqpm2GbYT+W7ECK3bgQg3obUn6dMPQEqO
pqvW5yTf1dJDDZcSQebGb/kVLRcZKeis/oiEyNE4w6CZspOqxqZI2F32a/aDldRKjkZepQwhrIUq
cG0Q5UuRuhpq/2imkxvpT6LU8cSY0/avdXhO+FsCTK6VsIW1OOUmCULXpsX/OgarmqBI2t1L9siq
mzuXMI3V8nVMYsqYorY1YcRXA5cxVewKxreiC56sthv8HK5IhhoE3Xj8aofXvAy3orUF2WeX1Tt4
cdRW6zZtV7CEVgUMOEKbVh1dXq0QVrlJKsIsO1lyMWORskmgYMQcHRyD4cVEnZUahLV0723f2FL2
VNc3FZZetQBWceWRusgX8kRwr6sQXajNdh3C4x/pvaS3pjAcqee4GS54AnZJH/Faa5N4RfGmrrBU
rKOZ/JYJeQrxIvjmJTycmkDacslTU3lzeH0rJO1ZsIsgIgq9uu3MN59m+FBcCXsDWUclF1oDC8YL
aTEr0ajxCFvQtWhX6L+QKnkyywl263VZeqGF0pGcWd9CnKfsDeV1Nj46wd9JVGqyygpgYLaX8o0B
eM4eu/FQzYxuROuzEuK7VNUuKZg8SSuXQIZtKFgXVfd4huUc7uJYsIcpW/X9HSxt8vUid8CkTbKK
S4QBGPAUn9uz1NxqYdiEjIPq1pUi0yGGR7bIxy1hvpRHyDFeN0QwLiQH6fIxIoEsEAxXmKZ1S75j
NgwrH3lgHnBKiLaD8DDIJ7PaDQNqR9Z+sCOnsLjqDISGqPfqucHJl3qaktkcgdD9v8CxoJ9ueFim
8Fo3vEHyIQtKRHfBg6qh8Vt8mZJlF1iJO3AVrXIwQsNuhHZTo3fqxYdGf4oVzenMCG1l7ObDRcy/
ImvfqQJwI7aTAHwa/4qG3TdDBzA1QCNMxIRnWcgRDqL+6Xsv7N56YXS6aD4txNGksBwzVl0U+k1L
bGsEID7TVqN5LYMGATZhEJLq9oTStDq+V+z2be5JxuSWembnseaEHdFTIkTqNHM5b25l9t1Z/yrE
AZDJBXlkhDgyP+V5jni19SB+A5YDt0kCpomCT1PeyuIlmcR1bW5NNmTiaXdQuG1V7aANK7alPCIR
d0a1tocKCplGm37BvcboOKvPlG8QFyXJcuTVgUethnQ7CrdszJw5B4ijIdkxeUvzyhmQ2ansyERi
SE+VSiYg+6OOkjUhpLNfFuFV6N9KDTEihy6Td8hCiIrTe83wGOi9jzPqqQJcUvJxCiR+tMjrkpID
HMldfEOkhxW+4YbBK6dyLyOpCUxOSBKYJq98wwIZ/NrQyDPBVPeVsrLCblOK11wpKeppnUpnzErk
D6fLWr2JmQmRU6FafMVs0oCKOAE/jcZDKq4BN4pVAb+MPjsRhDFA7EYpeam6bUmCZoQqVuCcGzTY
XJ4kpXXLjv+Vc1LiE6B2CUsdPOK8VYZTyDspEVvohx+yEtqtdVc18coINC9Z6m998fE5MvWMBAMW
0PrasPZanWyS7qUmVEnDdkJauRj7K2sePFhYtf8++JFtsPhoaeHWxLqQ2KDIsV0DhPJvUvfVsIIG
es1ZQOdLz6iaIAFCkQZOaKNztpUauGuAxwjFArTfe3V66MN+Y3QnveS35mvX89zVe0xaAtkwRruS
zMTVdHMbV/nJmj9xrJFCAcudOEODGCmshqG/rtg+wljfTWoJ1x92ifKLjA8bu6cbFkRrmmdzfp7n
waFZx6ty0Dh/Lp7/iXyvsjKdSr9CLdv5kJQlnAlRbh0S85bIT4lR2ZP5NqWnOjgBF1ZijnEhk9gG
TyGHP0B9fNcnmboliFmIi+euwUtC438w3wkhcjqKVD+aOWywXpLM5+dMrNEqD+bstmzOc05qmUUO
oSaRO/ExztamTc01ECrHMNaqtaHiKRjGwjdn2mM5scpSrxKjRCknQT2FrmwT1hDRdIQQWipnzuRj
U3iF/1qq3WrwrU1JhSCIGYAkVJMdl8KPxXFe553AzGYL0iuoeRcQmGLwNEJAH7CJOHHNZc2hubVl
XKaysdXQyViAMzJAqV7dxY9Z8zBJXw3SijEgSE+55izjlcXhvvropZ7Ez7NqoFNUdwNMmmpIvKLd
KfRJBmIEVT1lD8kcvRB2AcYRSxQcQYYsEI+bpox2mUy+hTIcSDB2NR50XwdbQ9hbpbYr01vdkdLe
kxPa/tKqwlFMyK182sSgFQPGKvOpQyg7aIXT5bMXCfT1h2POeR1eEKSs82C8aIO5sbr3SUMib9Fp
8O8yqrA2UXldt0JEVBcOVOVeDhlxTNiQtEMwXSaJ+FmyzXK2kjLDqyq7jfFJyCX+ztkZsMj1deT6
FfE2kbrBrfXaWKxcXbWCpO5Wgcip92ASR9B1Etwz6z6qoE+ocX+fzPXZpwhlKdkIOkG59H7AXno5
4SSyyjdOtslguuN0FCzRNrRmF2T3ufksRvtM13fABB21fRLnE6QWRxSJD2ZXmRHUS7rsJvO7VH8o
ve8UMhsvDS8dSHSa2ISc2VP2arH6pUXpDtpoC0Drl7moSOAB7FH2BUTS4hFupxfITzlHrSTN7WyO
0WTT1RhbjuzgaVkDRIJeQAocJ1JRUiRcFXAbMsDmSSfZ5iaQB98ysRRn9je4LPQgdkM+OYqCNiV0
9ZDpYsu+aKY86GoN0ZnqMXaEJPegz7hNWt8vwUIZWdJGlnlAFfjziLwIv4olCSJ6T7RDhpsvejfR
use8ORkdAUNsDmQp2YKM3RaDmL8R5JqhbLfLwvwuEpG0D0DDmPc0nFSMYLLJoHUonyhkcBjGumfR
eCTBHrCMJDfkk/QkEZfOpNLdSV/DGUB0QX/lSUvfSf07wKsXh13RnkQ2NKFVNspAbl2orHEoOaqa
Oo35jjkLtvBAL09/FTWWyrpxw5piVHzV43xLSDyNRJHIocFTFT76pLirFtw378hHwD1JBaiBPlxb
OOTFXj4J06s2KDY5Qa4U+HZYzQep69CZv/vFViDsvI3ggvZbtbuPp6/BIjgJXpyZPufkzMTcGEzr
Q5d+yuJ9Q/xMm6M/lN98yr6cvEJMp/bc6p7YYu/ob8P4HqsfAjXiwgNpolU4Ebfpr+V410+91yVf
EgGu+hxzpJo4O/GBcWgMq12f3c9ISVqg+OCxt6FVA5x+NnqCUfQ7Uzlo8tUKHkaJHZG6M6gUu6c5
Fg3RyirY9ONTNaCILbKLxf3lHUf7SSdv8saJAaPW6AIgcgrSzvW6XTXZpxSAM+xmb+h+kSS+qcbR
RVnt+qTQWek9KKtVPWeO0dQbC+isL70TxLGuIoFdxFx12V2nfwys3JjY7Jw9RbOeYmT48/hqlufG
BMEPhmKMVK8aS4+BL9Qh9BIoC8Sm4GCZ4onvKUdo2FIo+OJVq89g322duhhDi2i89uPaKD2/gxDR
Ie9WSKsTRm+mkdeKR586rJsXb38Ynmacon+RvCD9AV5cWeV8EIx8NRZvo3DqkCfNTeaUrMBNzdhJ
+jJqFDvV45B/JuXs9hhV+uq5YyepuxJP5jXO3pQudzX6YXSAo5KuupzgiTYca3pok1djplqbZKzD
dEc0+O3IBauQzhFPWMquJbGA6njsNJFeDv5cBZIRJ/U8sFYdyRYt56Ix4JZq3jo4rF2LSU+5DJln
cIiIqtiJAg5d0dcSlwvoueQNADBHcKvmKMKrwlPC2unkDa9Nfw3MY0u9W+unaHYsCd9P/SZnPBCR
7Yn0oPauYz+slwZOZ9oAi22z91d9emo5YaTNq989WwrWJaJZMtj38iqjaxhh2pQ7L+mfodW9ZZa+
SfjBoseEZM28Yd7V36fwWlXaJphQrfRxjBs20NjFZcrPxC7SjWuBo3+KXDQbaEWK14mjjtEKoExK
MK6lo9GpzDKY91mCEZQ4+P5L6+cDM+2NLhQrMUfXTqZ6qEW7FkuxpRq2Kb8sHvqWVjUHATSZ4PHb
1BWALZJLBJ7o7FOaLBwNhDVOVL+r2m6uqfWJAZAPEp2BTvWdvH7lO2qDz1x7z4FijbW/CQZgT1m+
ksKOXxK4CNubpXvS4GXDZFcctLOusZc4+LLg3Qn9nVU8KtXF4FBX+vxy9adCaovImstM9cKcGetu
6I7Nq+C/RiIvawurpaRmo9NvUQ/ohGAmHHr0t0amGUeRpgBiY2DkdmgWhlz4YVb5+9T3r2nTb22x
pR35t2lTSJ5TjuPvLTVvaXr2Z3h8lM6wStcTuUND+4P85ps0YrneMkdjkqYzYUbp8a3VKkekd89I
1Rcpcds7bYnoZq1gxLCciWQJZ3aIt3H8aoea5WdV6zIu/70JiAFDMzVDM2n4M+b7/W4B/iGgKesb
6As7kvaS+PpDn/H3ef1/bm9xMFoW03q8Pt8kA6JOkm0od7dFnK0dKid0kePjekmu/28iiL+uxA3o
FnJOSmS0TL/fihaJkpU1xS0rngg8DIYHqfhJ8yMt8/dvj0vSVBkxAAoEncv8fg3SXUqWcvk2ONFp
0bYvkwyMRAi+n0NPtsNV4Iob4YdX5A+/kSLzx2Nf0em8fBc0dYMoTVTFN8ooBywPG3D3wxX+9BJy
iUUAxONjxv/tJVTGuiI0ruG+SK7BTBKfw0VG74PHccU1JNxVRPQiA5PJHS///ob88e64OSbJisI0
+dsjTcAydaBoblkK6FCj74uq/N+vwMj6nz+booomtjPWBZEX/fefTclJkdCn6mb1gPAIiFIi7TjM
wxchyLOT9+NbMJjUL4Z/sdTwLS6jRz1uSTQ2VuHYbJK42RJNIx2Tqf2Vy2wKiaTSKlbfuwlOzWU0
l+OF1dIhqTdmMj0qrMwMVRzOpk5mWWc5bbY6UV1Avl149o5uvbcEZ2nPIN4gKOruMo6O9HrdhBP9
0rDem2TQKcJDSzpcDe85nsfNkH+AY7ahRrj9oLizQBhbIcEDkDZ+dR80dB0DSlHuQ46YJEv6th0m
x4rqPUjmFT5Q14rfIukuKFLYn8E55aAoqJ9d9zJ0ugdC11WUeSsPwf2c81rPEgLHpL0R5LVEX241
nRhYuuN9rHHewi0o7awpfLK06UAHe1up83tZDHuBmEI2K6Z3RtTuJzVwhFDfF1nkgH5AwJasjPJJ
iNX1UBC/l9OXofVK3nSxkutma5J0Bvtwg67W1U1h1bPazwRVq/TYZLFiTBo4nfY+hxAjhsYLFNyl
Gu9qpRxge3iR1L32/jofIFAzz+d4jhvWrmtQtAWEyCFmrv1SUzmLRg/IGznWWG1DmTYE06Q7P8Qh
F9ceCB16IPlRIozSTgW4yNFDb1mXmsZ/L4El4eDcDAdCDpfD6QgXL6IpD+5zAzvnMEUGC6nuGAwx
Rf8w654J0sPk9J9NcHAFopGuaL29fiL8ARCBLKtkKDwNTeZKHET9LPHmgJTL8NZGwkadmocgeQyQ
XOX5ezc+i0G3l6ZiU9QJgaBqf85aEU7LBGBGGu6rhhOaRdCLU0mx4TDDGzdjuc3br7yqz8M0HfnO
OXDUax/Umil8BAlpMOAtBAnZcKDATUX4WQzCl6A8hn5+n9I7C8XyMPS+aMvttRuUu0hRnYF2DCNa
gBnFJWbaT5N55wciOzwBZPpw7yvQqsppo/XBOvRjR0GooXaWXbZIZs++/EG17RNXOrNeJpTm2ceQ
HIZ4RwqPXU3nwdw143uIHpBoU1gtlWNxpmt6Tpmh8ksDidqL/aZp6DjI1Ivk4tFiVkMymzY5nfxY
TdcWk3XVuLXxvCX0xE2JtOZYSuIURePw1vqfbEo4s0XK8foE7MYVgeA7MeEWThdzVomGguRb/vs5
Lu5CDnwjP5yuthBae0tepX5/1XPm800Y/eq05KC3xrobX9oElsku0t4l0eJkfCI922mwFUPF8/Sa
eoWIlAUvI0iG44Mfme7UGbhQ8FTEj1ZCmw5UEHA6J1N/6b5vd/1TaRi7DnB8JkTHGSRSiDdeD/q7
wK89S/hVZSJnFfOgBoS1hn7pALC9qKlAgNobFfeDpPeUytDg7DwTHoQseklNGlXQE58GnY5fIUXK
XQXWjDZthQ81xHYuxU9Drd/VMVNL9BX6XL4osb7Nif2rKvWQkTw9mP2nmcQvUSLmfPwC6GdZqldq
CeGdKBGC41PRhSxk4+m2JwhnFWd2WaPfZLR3/768/3M8LquaREqgxv6oA0z4fXEfccaAwMWMPaEW
wZEOSYi9S/phE5GX8uHb1o/C3VQoYwzkxd/3EEGIhs6qNRqTgqt0I51QfjdtpCWDSuLkR49Bss/h
lVcWcWzy1uqWMdDM58dDE3QELBzBktyd6I+OWXH06VsASbUFwuKRVXTJfVfTc/2pvPzDw0G5hVVU
0hEx4lP4/eHw03Gqm4ZbhHNf2YcZjPjdvz/+vzTv3x4M/7KErhcRFraob5dImjqsxUa+LYJXZoIk
fTniStuLq2wVX5kgO63H+XWLlnFlrUiRW/lATD2+tVf5Prh2W9nLncYLdz95chX9n6U8f45oUjPp
okJa2bfiVjRC3YSD+T4RL6wS4iZW9bM2qPdZQYBzOnp5IO266MUq1L0+VKs2q49iTNofQHHJBJzF
nKFgx6IxKUYfZE/QwMhWYcJkKrsF5XUI52uZBUtKEKAEOUueCoHWfyxBZMyGF4MkNEY7GCAN/HGc
XQTzMQ9KV547pEUqM1d9b+XpB9jHlybyaqlwyao+Dulpye7TolMkU+/L+m6m8Yko6ziWz1UmVbSs
taten1OkVcVwEyOIO8yTCHmwHlS58maZwXy5EYpnc3o0G2ZIBfAoGk3Ay3OmdfXI8CedT0IugVti
qaz84g3Jy0knVyNU602SsBcVDCjJuiqWqQUJGyVjC9JAaajci7CkaoUOK8vZPAVnwy8BaBpu4OOd
yifak9km6F41k5gI/avScw+s2JFoWI+IFvqpN7m7qGbs6Gl/tphjhhFMAhqvGqfOnr26nAyXCOJL
wWJWNP5BGvMDibP3g/kZ5Fe01U4HmQMx6UcbQaz2S2jGIwJZ8SmJ98Eo3dcy3GzmQrW+mgl4kqP7
lPAGI49taWba4BsHHUHV1C4zSGFTZtIRnBzMaGbhNVPrpQJg2BC9lv0XjGpHak5kwK0VizCcwauj
F6yodliXm4Fgii7hp5I05s003YhjYRdi2PwpYpEJoTZa+UYx+k8iAQ+jP7tEdiIjoSthPIYZCYYc
dwOVefBLGbxE1qOkRccl376UrFPeIjAgjR1mKuc+Uupz6pWQbTdJTZZy5YjE4I4GuTepCKQgf+AD
O8nWyDkf8sZIl3FXZdBHSTQQ6/k5YUZGuK89xkCF9SC7WXm4aSX1I5nqVRFwjUmyXi1BOptRsYtG
wj6yYUfqIyftdN8Pd5b2LFqvdRLBUSZGwByEQ0U2bVBRmQwPaf6R1hO0unpngp6eDWBZQrOtpWYP
7SrF4986GYyORBBOas12TK6jds4InCcUAGGJuCrz4G7ohBXMf0Y1FT0kDxwyorxgJSZv5P0Q5kLe
cuGMpGYNRXukke/Vxbiw7fcJwUuVJt6HJNapNZNBUltmArvADAJv+xhh1bCB0beRjo3UPudj7VTk
4bQ6OTmVWjtmpj5YwTs59m+qSRa1yRSxjo7qMqP1ky0J8QtwxpN6dCKSdhZTZH/MHHgYa7altWmM
d5KWwmRn0GpOUOK/RN42gks/uGpbs/CsqZjurS70TLbytlXPgdXdA2TejtYXI8iv6H0iVEI3N4Bg
zu0k2orKzx8uzI6HREIVNB6MYdcNIcocmjOMDxYKSjFfZKqWFDPSIKrrUuRZoiExI0ZPDXWRhTeY
rLCRiVIaIxgjvdZHxNO015rZQt0wBlRKV0Q/kaIGHFTVEYznwVe9OiVEVXAla3zSpuC+naqlNAWs
7qMICYHkjNV9p2xVXXEL0Lh6iUohu1QJSbqisE5zphiZ1BPeMezyTPphx5H+pAijX8E+zGlOgR/x
+6Y29z286Xp6j7fpJVuNXmt37nBARWnT2vph3//mKVzaCirmK03TMCwpdGm+bSKRTqhAp03vcHN8
W10xAnLGXfDAumLHq/z4k9xtqVa+7abm4l/S8TegoFa/Xc6Xs1ntx5Z709aKl4BvQNPj/dQr+UMx
syi+FzE1Ij+cHL8/wawWar+JpHdAynlJhRrWjtGldt/FOKV+eoJ/+LmQn0GXUilCZEhav19MKYEy
VLF5E3dLy4Sa8H/Ug9lLuNPv/70c+efzw2TE5WRTXNpa39tpWVIjzNHMW7+ut/kame5a2GTrn6wh
BCD843fiOiYeV1SZAL++31SU9qIayxbbLw5IWrGmGynjHZ3sZylhlSlrqEF0MyYk6CYUAP9UTbEd
Rcch96LgmkWPfQVZpVEyJx+GW9iCuNdq2puHqL/kZBYmJ1G4asVjy//NajVPHeOtWEteCZOyybe1
jFoaV+sQfJD7xohONffKdDMVgabNkzm+QQpN4vKunCAstooz5g0reX1ou61Ek9mI9k38peq9TdK0
TRqxPQobIyUl52L4+y75DIhra7STokkO8qkYKTCRU3Y/UcxP5yZ8kicmpPXFqp8TxSCosziMcQLf
sFvJ5Zte/poC+H1mcChNOhvt2arvcsZcsiBydr6O4b0AK7Ya5lPZoKZrCIIRIXxrpVunHGeYE9M0
qNttQf93kOI39iRPJbvQVC5KNDxJibVGIbKX/UBz4wxqjXTokSISBEqADVXoqNsNuml10pxBXKa0
sZeS8qExL6w5l9FzhWsNJKpgIgIvu3jL5+zIi0siJ00BdCdAOlkpta0cECf4qo0BmeIpukGTXPr0
LLDnZnFIjGMHBllmKFNtfOlQ+xQzNbOT8kTaBTt1hB82MA/NSGarkq81qExoTDyJ4Ph0PAfhtkl6
mOEZCNR4EyQMx8iaV4XhnHCsZmfd57NxKIJ4M1aIN+LZ00IEt+O5zLrWLkztKUn9R4TYxyhhmm1d
TKC02QheCKkDY+eDkYkjxWnagq+EabsUFHTtUxUJnKnmjCX1XQ9n1I1R1YNCk9dW+9g20spous9+
uhlSR7Ti3ZhcKxNa28GHqZ8YAuRxMWOWSJskFA+5iLSiCCB0CU6wpEWjykSJxDDwIlbP5NScqU4e
eiKsTF9UkYbgeogfEDRowU7s0aqgB4zjzxg9eNPUtmw267BTrzn5J/RMdF7MSD/3o0B6YChsVZEY
KAaGNLBsv6F/cA5FZHjzLyX0t4RT7DVGziEDiLkQEV5q27KV96aVPZZi9wAd5qZm1koM0q3EHZCG
dxorbRUNyT7tzonRbmd/2gwG+eDtZWK+Nj/L/IkI2Dyd2buYGzZxyouizcbHuolFyRtVEFJCJp/R
5T/GJvokIX00zXbn9zPp3FO2i5PhEsXWrmqzS5h2W8RyOUXMdLTMkGDb7kqLbi3TLZpS8ShCLxe6
nu5hrTnTUO2ixYPQ0RCskSaFw6VmqBLVTM2hYd5zqt8ZZnBqIxF5cXJKIvEBZKcd56MDQ9QdQ3kd
Wsl+jGrU9kJGLmpt7n2rvcSV4eIhuY5S9P+xOUuqqLG5KBh3YBT9vtqXidiXYyLcph1NnFdGy04K
Syrc53e585Md+0+L/d+vtbTr/zarMdqAO0sFdpbAg7i3H9ahF+9+2iz/VG/8dkvfNjChyrWB7Jdb
vK233V2w6u1uXUCLWG7pR17YsvX+XgDQa/3b81s2nr/dUx399/OzrtJ62PR7XKPJQ78JfuRS/LPx
rnJoNywso3gKmGf8fqF0iiq9ySuq3tYWs3u5efj3nfibFfavyum3Cyx1wd/uZAL+lUPOe1+GCiSZ
UREz9nTyJ98jpICv3kbLYrmW98Nl/3hfIC1FpjS0Jb7PMkyxnQbTKt9rt9wqsluu/a3lLDBFKrZk
TRzAj0/yTzWiZP3fJY1vFgWOPECozZI7JQip3bJGOcia0OhBXcrW0fWnIvEb8+i/H+3fLvjttzNT
CJSord+Jf6UWZ2TDYO1MKi0mLEeDdEED8Qfj7fLZfnstcRgvAxRYn9o/einV1DCZsmjKTpVdxAEq
RKzaXbr59x8Pls0frmOI/+s8sb7dWViKcUyc2HuBrFrJznX2ykCYLtmevFv8Q9AW7SmiN2Og/TBx
d8XmNheImUs3fSiuIwT1Wcmm1G4nSXTZW93AumjE5gwcFaS3rnzLwe5WokAa7iHgkGkgYxTjB636
6Ij2Lc8KQG0aD7kfrQZAlHVDKGuLJbY6a1JMAiTfikpUaPi8BJGFWnWIRGxk0WWOUd7iFgHgC6Qn
dnxRdCWY053Bf9bJu8bMHH0aoqPklx6Pq16v1sIoHvk0j/U8ruKeikduTyXJm/JhmEVSEXs7a+uj
tMh/0MH6+dpQhm2VUG9yf2DWdqpRIEumH4xRTirF1RQ96TTqw75ylADZN0GXTfGgkYVoFrew0u1I
BR0ZaVscNbYmDk6ZIlTWB09BzipnO+Cdq4FdZkrR3SRvAmqNKLz1bejMce6kQbtS4hIBmb7J0Yik
PAjJwgLOkaHs3xDwd3STQt0g6k/wlEHfyll8oQeHHxMZJwEjtt/j/kAuuejeG84d8i+RmZaIzzHU
j2rpUWvEIjxlbbIDRI5tf9DHUyAWazE3t1KIvIR0HxUfscYZNI74QTTKuQlTUHiqZXQWsuL25kVO
jA0Ke0k86sGX2dy1PLOxXSrSmj8B+ckk3pO67KVV5ZFHbS8GByk4x6TSJp/6sGH2y+H5loys7wxK
KvmK2M1uGcrJxZYQSbthJ15g9idf/oqzfca/kelHowwR7h9F9SssSSghhCFoEDfR8FGl65giimsO
Rl66ZveoKm/T/DkS2lZHvHabTsB4mRNBvs/B1wjNpm9fWxDr6M/5v/dYKsRVGCjIbL9i6n5SRZNh
PyMJILJiowcgYeXPMb9HAFmGhK+hAeppXvgy/aP0vtVeSg3t7DivOuCjtYZhssXvmdVuirAbWulF
IFenDvpjFdefsnGVmf7p1eBUcWkr/O0homhcLDL8XvpFYHa9LP8wmyeY5gS785fXgFO9dHyuAGEU
2Ya3H1R9RDp0cyz7/2LvPLYbR7qs+y49Ry+4gBn8ExL0RhLlUppgySW893j63qDqq8xiapW65/+E
IgmQFA0CEfees0+wGfCZeuh/DD5CDPcrNUahQ27G+BHoMhCxQyTb3wwlX/TqdWxzv0aSi9NPkOZd
0Cf9m3VI92RKOOnSt2botMitnuHyfYkcz9Hu/G9AaeoXq13DpCNhGRjdqRhctCPMiBWBxMtWC/sN
Vay3zhFFL4eX2PGptMzUK1qOTIr0Gc6UBzRB3g+ypL6rfdtfLE9//y+0izNSgkW0FF3209IlgDh0
PtWE1Nn8VglyB6fHqfYEbH+Bita/rkkpQLpNdJxHOY4wABJWep1lQSKfCq1e2UO7iKghG9TCcV3S
KLqiRwqP3h33amR9dEzD5cF3Mp2/LQ0utUTIJ2hKux1Z7x0FsYL0oKClCEydvGwxZPhLC5EoyX07
Wz4FpfZeWN2sKY37gqTijuHHimUyso2FIvtOkKkO8doPMQafXL5x0fuV0nWNm0bmt+UZYqVXTwlR
dPSHV1nYcvxQJAzUBzT7qAOl+0G9DqTy0VJe5a6YybJ20/kuFkJOlXK5DKNDN+wqpFrKYDx4YX9Q
reTUZsCLoCOPpn2shQBYIGc29VOK5Fqbk+hUWzgw7G0eEFAhytlgvJHoR22tXfjAiuYEQP1ssR3+
+wnyq7koFlABio+WDgiii/NjmgB0Vuvi7cwzdaIFzQgAGIgX/jcT369O+r+/2MUhZHpRXyBOeiNk
eEHFYB7eto/uvp+PVHRn5arbGafxGznIV3Opf7zBi+Ke1naKKHmD3VzdkrdHeU85taAcofrtyCL+
ZlrzBVyAUeK3z3OaTf42SQ2Kym/ypjjX266UdbASK2Uhf1tw+/p7g/5mUdvTmHFfrCEatc60XOp4
W/JcnVcz7TWZ1zPa9ptwW3zzpr6YARsw6f9+rYslRB5aSqtmDEEBxZXkqS6+kch9+2Yuxjg9z3J4
6ch3N9KVuRzX7pJkVgeUMQq179Z45/7h5czzt3djXQxlsdX2behOn5yyRJu06nfWNZaSWp5ZDpYO
xHEIF0MdsfJMP/770aZPz/1vr31xtIWqVlWdYn5Y3rjQm3bjNu7BNzBMhtgnpCqfEaXCCRLLyxBu
wkTBYtDsO43+U08bp67nImyv1OwGFW+DiqEIHnwNhz9uoTwaHlSzPhT0yUczXpX5pmSVDiIRIxFT
VSdCuuJL0n0TluWcb3JpD/XcKIqt7Nk3HVOfUpW+WToZ07H1x9sFBnaGeiAJvFi7R35TVL3XvyWS
mIfWQDGHymE7+fSui6rE+RXTF1lbhT73Mw+NgjdXinVAx4a2qZMW2xjeeE58Zm1T5xVvXRguu+in
jtlDrU5FhLYeY0VBd80WJwMtrkKZTUsyzg8/pKhYWmRKi/w6rFg1ifue4lXcDs4QPsvmXYfaOi/J
fBpod5aPJaZehVS/wGB5XAy0c5jhMUCAbah9fd4jIguotSgfqRTOU1lamP1GBjfWalspUudK8/Tv
v5Qvz7e/fXIXlYgEeasp+v5NslZVFCwky5t35qnNX3z1Q6XG+e+v9vUB+NvLXYwmVSJKqeIA/NTr
pUwt7GO+sFfZ0t58N5p8tdg0zN9e7GI4Kbpck0OWfpNCtd9ECw/f1wwVG2Udb64/TqCP+b+/vy/q
Ov94xYvxJdQUOkrh8GZK4KxwcnRhN+9cFmpIYmS5m5Fqi9tPfPOpfvOq9sVAUzRSRC74wKl1WsJP
5Gxloa6/Yyt8OTj/+jQvF7i92xWgz/s3G1wwEm0EGt+8DfXLJfRvr3Bx1tYqRVVa2/tJ+AbuckK2
Ao4jFSEcJrWQFYZMw73stVNt5UgJcedmQWUgKNRx+X+0cfwYdf3MbLMaS5txLRXaLaneRzXV76Rp
OdNCSlBIxfOLa6IXvysffjnl+O2fvzj9qwkV1TKavoRzSW8NQMVxN+PN9NtO7y2+kO/myl9/IcAc
AcGeYV//nAFY8dikQoDXsDF/f8AJ+ebHfNZQ/zmq/nqBiylGpcdZH40Dxw8S6GWyRgcAaR9N+UP4
lCxGB43MKqZ3uern/aK4RldI/xdTAoSJ7/pWX8+ukNqasiZ0+tcXJ7Sy5Ewq9OE8DaE4MA+eo/mb
ucLX5Uib7wqnxhddMsF0B4yIKSu8orj4Nrt2rKNQzT5SImP6dmZp7WpiH0mtsbVpR5D8nAfjPqjC
TaS+l/B8UGOuwFWsSoNVZdMsZNQdWe0ePFVGvdGvJEs64N1a2GG4wMQ2EXhOI2YQkhjnXiq/pIm8
stp419DKIPbnvukNJxyyda8gcVBqMMbYZnsrXhrtc0E7vBBPfSPNC5kmSuxiRaW0wNpCp20X9U+R
fsjKB8l3qbK8R/KP0n+Jg/ehqtdRFO59zj1Bhz2Bk6DUkUxGCixefJpPJF7PUypUghKRknWgR0qM
XDhRyGEI1PC1qY5JHaz7ot/KyRqL7bbO/GWSlNiNaoeF63vYyOT8CCeTkqUyumTYw+eRG+PKCiMs
Pqj5SB3UObcVhXbUrMqxtWgzertwCG6s9kE3lo2fr4jfRn+Lk4zyYFVPioQ3CdNUYbNEwtZlltHa
T/P9kMtvikLKCCks7biyIJVUfnuSo+RI1wvTDBQt4qqUuWusWPvMRhc/pMnHuc6qEIJKxxdrZzOZ
YaMNnm3STETqOTmplcA2ZE75CBUWulSsfXxSfr8dBspEfbKs6/usYowSIzZjnjY15yRKbpg2rFG5
wB+h9dnu7S7eB+pRTFl6OCzpjc2I+VwLpgVlt+6ABw3IPhrdnBP+N2/yVZ1syR1dtolKq+deNu5y
eYrMcec1lbRQZ1mKTUj0m6anHUtIQeQ+UU1deDkNqdEpwFRh1sPxSM3aIs0RC5PcPMqJBKJDX8QB
OaLmPOxW2hjcVGX2luDeH30Z9EyAHhZsQ4VWG23guGqC2nHRt2RdsAOJ76geoESCdzUXbEZVLeuo
dLQBala0C4R490x5z9MTZ7Zrrbcw48eqwQ8LyZxz6c7qLwpQXeKHiJVfVShX3eqkjvdag4TUW0AL
3aiDx64hU7cRSMiubylFyvu+fVDxghW2uhl973bsmFZR+qsroBHxKivETFALDSBCGdcqVD5LKXc5
1sgqLbdt1C1rJB8tmj2lSyZ4wN6P9YXPOVJixR7kz7X/qslPUraqfYCafgoUo70NCxS4MhmilDbI
e5PiOXWeq7ze1BipGlqvkZHt5TrbtD2DXj1sAlU9Gk8QfsrQnrNspitu0vul/+e6lLTuRu3QZa8K
k0ByQKlePWbKrZ1RqJPWEsgPiXM1ZeK2WqVSX5JyKBZpqjhUDU8R6iwdglgi1XPTEsveLZ1Ii/e+
b5CyLG06lbYATUQS3yZ8GLmqTjR0C0kX8yI2F0yDVx0RlondO5lsLy1dPxQiXtaGdme5hyYBVOEa
/ZIas8OsfE7FO511fgk4Ba+gLCkPbdnnhFkjHTHw00ZqdLIrKtbS8C7KU5kBiKG5KTNq9OPGbicn
c3ivSXSZMns3cRf6DIke5ceufxFRuBwjREm5v/RyeHSJd4rymkZD0f1kkkZ5XN5BAtphgnDQaq0r
01rktU2oKYSGul+43Y+GjPmgbmceOYpIXYEWMYhEVNFV89gkBD4piVPBd1FRLef+AJUCbeAsVsZ1
ix3SltqFPNIz9/O9p79JyTQoNDiYjTkZ4IsKRVOujCfDhweHwIvwSCMo55l1RU0IqRDwH4HGizpp
Hd9RnZuF6CJVutkpuIq4fuyjH3J8lNVsYdUHZXiIpt6o8hD6wMXS9srP34tYBTEHDI7FR45vOqwp
hwfRG7Acxywe5fx1GG9Db6pyPqeMB5YUbgcLZTujGCXYlaRUfJd7Nb2T2lWHHLMJlbsuMl9jFBR2
UfwcmRC17i5m7Zzx40qaO1sYTholm7G6zdv7Ctt3R9cl1q7bQF230qNv34WIE3Q+1NaEGeD91HMZ
wpu8LkZ/rQHDsftqEZRXmg68Rw5WMh7AUVDYzQjMpRI/WCcTAEk56E48OTS1KxObvd0jtnBXY6s7
pRajIvmZNM+ShCioW9nAodpjGCSOMO/y4qcFmbSStj5UEMNGwkhxrnYXg3uTI32N+qWrUOoFShN4
npPkV6ry/p8jZnhPlMeAArwL9AZLeIDFQiFyUVgkIpWKQ1zjSAujK8N5kq4Lsue9PMMFLh6H8rHL
zGvXnygG2r5CG9KhisHg0B30MlkU3Ts0m6uiBvZjrkLMDc1ERfKQayIXr8PpEKnMhRoY1UIYHoiJ
o0p7RepgKAyVtKwUD8SXFt/Kqr62sZ30wbDM5APaips2RRQRxyovxj8D5KnIX0DKHd0BLIPFpzKi
xC5R/BH+q6P6IHB4qzDttZqets4PeoeT9wV219rK0gWO5kXc8qkKd9tqylphONCIuotrc2EOS9Hd
eckz1VCHXD00GNpGxK0+C8ZRh2XXr+hDBY7lFe+EJc11L13ppbqUkvewfc3L7AbswbpqUZ/Er4HM
nGdy9mfSY8CH7OY96JnrCJGjlhv3fZt8M/f8yvrE/Mua5ntYyBBFXczADN8shRpqP9O8X5UlYKEC
I6lswFiCXaYgHCqNDfSAZWq5j1iGJ+LVDZk2K62IUfLeKsiPRF6tGlLokZKAt6H+mSg+ZlUzWIhe
rAc5IlvKnCvoyBKyPlro86WUryadfA12ptXjNyai/KJideNZjWPRNuqIKSwyyK9aB8bAX/lVRYww
WVOSfMykdq5Rpk2C+Ni12qJu4gXpWqyU7hRskH4IUV7XPmyoFr0hPzQkYtsBp6leX+nBxySjST3Z
EbBc4jGFxOKeTD2FLGDOtPTZgAZZwW8vlGThaWRd5SlIJhT9pblqjH1Vv5kieoXQiI0lwWw8bHGD
MZSla6m8Nkp/EdocQeAPIKbkYDo4QbijxVkcCtqQVNuMxHaEUziPG1kDaVvSkiRYGFhJ4RH6HS7l
rF13yk8pvJMNKHLyKm+1eUyjCfan49P2S6DYQ56iA0hmfeMM5DIrWonsp3kKiKkV0+mvfyj1fU0e
aTPcMbZ6Ql6o3sk3V25lbls+W5CZm7xgThY3bynV88A9jb2y0hJmOxzglccAVGkLyWicBJ1y3p4C
qbjRc2AIkMWsvEEwbKuwcvjacnU1RK+j52IpMTeqRtfEiGaGqBaZEi06Zs3mMlgXqHiWJuJitQ/J
/0MeVk7ibMJqvcZdDXYEwl5fhkFxModgaXu4kqZ6Gv6jguMytZh9RpQRLU4FxNpoN0pMJz3ttpUB
7cp8yQeQomG1VxDKqJZ6lWrBLgWdh7zVaco3Q32R431q9zsZUIcapvdx+y77w8LqfnhwKqruLe8Y
AmnEBL3jZd6iL2AZShiJ2ucB9FGBuDNmDHYJqnQ54VQN1vHQgb5Kqe9IZDaUEzplNKTlbdLZTo7Z
pBq2LjSVStGeB1PaN0V/GDrv6JmgT9w6v9LjemaPT2ZZLSNSIYtGvwnAg4S6hdTppqzcq7yn+2J7
c5WPatAV+HKcCpOcRL+cHjPiWitKd25aLQrbvx3G66Lz1ombzMxsQWjktpdDNG3pUiqPbcnbbr05
NB7ePoarngBcCl3jQEI1X5OAe6WN3rYEjug3CA0ZeSovulE7ZqvAEHOgrxONLKN9A3cb5bR0n0yD
7TT+kTJRmIfOf1eUcEvDx47HraRiKBj4mk0pW9aeDsoDtIGsLgsMTGRrpyHMeuaqfcssbfjQbQMV
mXfr1v060F/klgZJ95BgSLFEg7T41iwlp6DjmJtvkXdtmdjH1UUQm7nTh91N0w3XsWrOU7u4tWTp
RwJ0IZDfY49jRnlWvBMdWHSGqOalGymx+JD4h1T1qjHzgwhhjOicpFTBTJyBykaJguJ1bbnhahqt
PC0BkkJbOhbkdbXmWu3NTZZ5a0B7K4WGd93TfZ/CUks8nU31LI3XRm0sSzR+sgZf0rNmZnoKGomV
rP5dG3Nakf+zesASmqW6qaMwQX58UerrWzszkzb7qBb00Kdiu76hRdYvULZwuH9TO/qi2M56XUYS
PDlyhXauH/zWDrGG0TC6qP/gKBfNfIJ+JitOanPoOuYuXJbrTJsbb5W7Cr9V7n5Rm+C1kTwrpsoh
bF06rOgBqFluyR9Tnkf7rk6k0anCH1wPd0AHgqtvVTR/1pqAPcmAqi1Fwdt1qSNPqzbJo2pqNU35
kDhPKBHwjimmzq2rcN3fD6/fxXepf3YUDAKkCHOw0csg7774Ojtv0KTM71EneSfltt6r9xyEi+IY
Uefqd5OVPH8oX4Jmkf8v9HJffMTUaOhAIcY2dNW45LrmctpUbj1xXSe19wak61ws4MVMXRTwf+tv
mzd/1iJ5QdTsijD4RuVLkZkLoAbVUP+W0TGE7Oe4D+hkig+LpC556f0omDj9wDY6r/7PLbB/Tnsu
6lxxPep9PvZvwvxZpx9+L393oPzxxpB/4wvgl4OHbPoF/bNqqFWDpbhq/0aO5lV2VBEgak6yzVbS
wiVvSGfKid35+xCyP0aDi5e9qCX2IJhTX7V+5tp80rdbm67hJ9Mv6NZ/a6D7s8swvRiBSlgHZYKu
L6t3XjEUosOIOxX+jWKG2eUpX1hI94orqgzWN3PVP47Gi1e7aD5pShUTwO7+7GrP8ayruPKcvvlG
nfHFt6bLjGwINHQVV+BFYyFN2rTAW/bWM61ELpRoWKs3Uf/27+2LPw+zScL562WUi04CYcAh9grq
JtMnJ3TiZvtH+RZ63owQePQu9981TP4Uu/CKiE4QPKqGjt/z4o2BPk38Tip+VothQUj1fHJdnkey
Rcu5ghymZyv5tk1DS/ny5PTPlzUvjoIyAA1g6FiNdEq92BmkbZUFOIlGpj5VVawFQbJ9V8+zMsed
NFnb1MopxcfUy5RRSoQ4lWSPQg3kIM8rV6KhcBC6yqEBQEce80IgpUsi0DNAdAsstXX3yixvafX6
vO2LeYmiHmvDPAGNa5ZOT0kOiOOx7/B2i6epRtplP7TsUNFONO0llpgVfgJarKpYS/Z4pSU9yWti
LmHPbqmkaQ1t7Ijqe0EVajSwgreODQ0yT6h/AdIa2zRhuS7du/JT7YI3lIjWTEKH7wRwYRasjFF7
Kor0No2iH31LKckN3kTaHAtT3Bhud5PggDBVf6nm/gpG0G0gE3Iuki0ZngsDx11WQsLPIt+piUwH
3BTMIRNa7OS19ZMLPGvmdsBxgYzpuPByFwAmJUvWn0In3k0aHb9eScmz3HrbcdiXwYuL9wZUkkb7
2FyafrtX+2xh6OHcbiamrYRQx966KObtjmRiGY8G9dUu4xxInUlrrtrOg+dvHEomxyM1lri90TZS
nC1RNMwU0rQxQxnRo1Vlc8C4TfE+xNeBegf3sVexm6gPk+/FD++z7FDW1lpnhZAlYjeO4AyLnWQ/
9Fmy7tr30WoXpOdRt6CEgYaySK6t4VWk8TZGtDeRrgzUbrCa1llePuMavLIFDfKyWTc9AnM1mXmJ
dCwmyh141mZuKDvRdMQmNbOeGlV+LfMT6SjTNCSXRbhTBvqK6Odzoex1uIdBvDG9ewtBniZQ3uHw
DO9zkawG6TZV4A9QJWwnz0Qfzdzwo2Me2cXqrjISanMbEdz0/jFhkpadQlBMOD1WgQ3JLH/JJVgV
ercvYcNV/Z0ywipLD12bL7UBTSQSAXLLHdnyj57yNPkbiSRvtKcIj37kfbjpY9FhHm9ZlVBEVXXK
SwDp0R79GFXwACTAp9o77OSF5VH+iX8kxFzUsr5SG4JVWhsrRkR3nZaL7o7XY08RLwOqoIbPAdYT
Q6ucsX/1B30V1yUOPqbsYYtR47nX7o3o2cvpX0TNerTuI3zHWNkdrSJGOQOhiLJQKnYK+LLUjW/6
vr3LfYiJOv13PX+LxchqkWTxlGahGS51kBZDBMDEheNhrcaBBv5jYD0Oar2KgINovuaY/bOOccFt
kfESGy9aFeFlNws7UJHQMYS7isQHc/YFwqg5xgqOLF+67pR1Y93XlPCZMJr9u4p0VCgUEtC7GXwd
Y63O8wZQSBUjPpNGej6D7T8lcX0ljHhe4nPyFcrTuXfdFOaiK6ltAg/pGFhMCUxRu+0Bs/sYcPil
LERU7vWmvquTZ8MftrgCGMZ2ktc7g/qhC6ZQymM46Lc2WHMKE4si7hylRZNNPS9v64XFXVr32LXh
ump0ett3JkqFrHrslJ6sconF76GVPUcCs2gOrzX8uz4pQNr+8MXdoF03aT4PAcYk7oPsPfTSdVQW
FPfCdWEjpwf+B2EFeAxS96KcAunNZ7WEeoJmGyMgZe5wXhr8Dr3dKJ3wr82G7JmY6pkm507QYOSh
mO3nUDbE0+CfVNCNQWFNiBU+J7ErrGKXua66NNXsXhXtntPc5Chh9Y7RTVggXvg4ANuaqX/UcNQI
iXQRFLlKb286j1IIZaMshhEsILUz65T9eikN7awEnWcUsGYFmLlDWYXIeYdFHoqbtA9+tC0SvTi5
SgJ5m+EjVgNk3y15EJxoVEI35GzERRuvigZUGu6vSOgHiYXlIN3kAlmQ1D/Zan3dikOjHrLh1lZf
U7fFzIspmAOjMBMnY5HX6fHC5UB2SwST0WOMetXN1CXl2g5e/YTqDFlEBpF2E2nWSW+VZp5XHCY5
69bGW4Xw3KArmkmEPNC/HksMnFIx8/icw1MgWG339K0Ye8q0WKck+kUpoHFDORgRXOHcXeEhLmqL
dWi5Gcl0TDRtl0f+3AuljdGHICdeyz7bxQPcEP1llPyD7mZrKTOWfXmcBMA2QG4Tko8JWzvld5OU
FhkenJWoH9eBdjBp5mHi9/IWS90+71+i5iClglYdAHErWtLscGJtFQebMoDsTrdvYKruc7ZQsRzm
+m70tFmak/xhv9qkHiOnroud7MENM0ana2Cv1/QfS4wq6a1Ahy/DfpeKtzw/GZoyJ8DB5fioQrBF
o/zq+cfMv4rLI6xjr8cGBrSgM986r1iqwSbhAxy867HLNo2dTWty7CK9gMJGBqZJ9whdP97vTVZX
z7nA0eynj3LBQFvxL4+65bi4+ItRAv9Z0t1pmSZXzDtoKwr/3qeeEJnjQkrvC2Oce727kXPSAqMb
c09rCH/XKuLH6CkgDfRo29nUFzNtY2Kt9LOBeQS1zGBI1nVmrr1KX9od2cvDbeyGhAr4VwrUekaT
QzDx9yT/NogOweCuKzU5hm6/9jztKpPCTVvbB7Pwrs8zz/8fcvVfU8b2v4VcpS/vL78HXE37/xVw
JQi4IuCSCBViq4GlT7H13UdV/7//kuiY/p1oZWn/zaydNDQsLkxryaz9O9FKV/4bQSXJFaxkpw3/
p0ArhSXiP6bNuokTmsRYkmGFZk85lRcKnWQogzzVLe9RkiCSBWLZVkFwr5bI+kHK/rrxny2Qt9V7
bkSa4t/L027l8NduPaj5ykT7SKs6u64T4VRqkGTE0MJ7dPUoXCVF79/WtZGet55viamemCnZ73tE
Vfu5x3njebdOgzScGGrw+RznV8iAvCbNMjekqcE8WLucIJwJFZb/56pfeKtA05JNkpj0YhH1mfNW
8uTN0EIWaO2R6Xeo0liHnh9yZhzKdX2+3UrHsLCrm9juyp0mMqYEBYp5L23yxy4HPj2IolxopsfU
ganJXPFEvD1vjStxGqRAWaQhvsm09a1bM+NcZvlZjM1BMW/zwqMN10A3PW/tTCriUnM4bzvfY2cM
I3nmd9tOr61bK+D1VKHYYCvM+GoIma+VUrFtvKzcSmVRkWN8vq2YX1w9byqVrtyerw1Yu+GuTLc/
r3bTs9jnZzlfPT9rZLkFaPjBRpQl4QkuJg+QmunXxXQxRHJ3zKm+gZ/Srs8XCTSRvAAWG8dZts+D
2N4IDxZdFgfZwc4GBAaaG97gRwd7PaT9fWZ3yozXap67srmj+Gx/UOKcR3UJeg8uKD2b9iowvOrG
LJXypqJNsJfBsZ9vlRlFa+Jny/NdrPv+2kujVr3XeODFXX8/UFcJKCgoRB8VM6V7XBXJPlOt8EDF
28a727U/lAZsVqUa75EhncK6Tx5/7VpMu6YxNXcmYe0PTwsOqRmb76VqQ3G2oiO9peu8TSqQcFaJ
izuhfxDXL+dbv+6vsrRunZzerTEGn7vKwBz7WTo99LyfHvc/+9QuVzDd2NCKQXL6tomWtOuyuZHq
NmD5LjhouQ3Ia1Rb5mf5rMKC+pwZHIaChFNwF0lwskPURr5I21fDL39IhJrfxZrp0mxs4LDXtf2Y
5crqvMOv54auyz+W6988dyFBuWURky7HrKL0HlK4bvUkvmqsaNwPLDZJ7JKUV6OD6qbHr4nNfHEM
O2KtEgOJW9SxbsD0dEzdYVgQY6NukzFXt9F0cb52vu980VIAYpX0xT59HDWbseyurMRFZmOm4jb2
Bx+ysrjpKs+4Pd9V1QrNxCQ4SqEsbmUFt1kd6Cr6Gm5CBvKPdm/e+BG3srwbt53hHgFByyRUpBBd
hljdZpJnZw5Basq+10plbwbt+Lk5STR1+3nzvFmJNQKppweet5zv+9z8+Rxd6lZrKZC8VwVp48j/
9ixsuXXaWqkPwDdH1miu7USNAo9HyVZVKQXvktuhgMj65jaMWYGQmIDafVCbU2OhlTjv8s9nkzG/
E5Ekj7gLI9fxGtE+VXbOlAJs/KAhyoJdsh55olck9AMZHcI9yFw7GoKWStn1wWtoQdFr6PIFeSmt
xkT0K3tUQczZyqHS6no/aPKxSGrJm7flCJfSDdZu5mU3oSWnN/WYeFc6wgxToft8vivUSHMwosP5
Rg+Pgakdxd5E4IL3C0Xscjs1dudr5wspkVl0eH7oDKMrfttwvils8031g24VmLV5iJokZcqnwYyS
NPMAU9g85BjdR6IguHoY1dA8nPc8b/q10/mBbgRir4kC66/HnHcUaYodp34chICY3eavocgGvIqG
Bf3OEptuCIhlGGT9NpDwAXpGarzHrfG5r5dFv+8bGEq1bKLiKvWzbU+kHxEjXDAA94ewH5juDVrv
baet5/vOW4Npq3/e2qaGtx265POxzPtizIZokYfZeYvb559bRFBudbkj+KRCFFv4ZkFVhUU3kGSu
xpKUs3qcNp0v5IjILMoE0656/tf+vzb/tvvnnp5kF4uqyWm7N319auW4PskJjS1TxPX2fDPKmvA6
MAgBnDaeL8qYOoRVeNSxyiGY8+uTWGnDU1ArzqsxPZinWA1H5BlRvafVGNy1cX3olSR60opV0rvZ
gpE22GpkWt5jfNppimSwSLc6x/W7bDfCDrxV6+L2fD+dMhPGYtPta68NT3Uhv4lpfzknU8a0JOPg
WrTxsj5FEJj3xnPXBdoMSWB6hYs3vEoYYWc5WIM8zch3Kdy9kGgTy4O6CzUPsPp0l5kB1fx183zt
fF+kw01MgFRMe50ffb52vvi1V2EQq+XJ5fp8P2li2s5IRlRNpJeEVRm8ulK7LsomewwaA3yl3rsr
qsjDgwnIOkiwPHka7c2kSd7CR7ewYaWkxmQYEz6lAkVZSAQuLD3bap7VbNnbIn5R5T6i762HG2Zx
yUNUlBu1ypIXw/Jvpbo4IAB6S6uUf6RW9FPfZfHe7tsnSGjiVE8X3hAX8yFv/GXJWlPkBX1AVfKl
nTTq7ueF59vceb7t4wtYJAVVZvvvzZc7BufdjWIoV7As3kKfMLZWHRHDyHKKuTRSVI5tC96YVBAZ
U6RDej2pvg0/qJD4sXdDMtRfe4/oLFFVecgccz8nC+xKHIPBz478E/jumbI455uKWWbHyhoAeTYy
0NSLLeO0+bxP6aIkakNCv6bHmkmOhufiudLc9RSceTwkb5mjnff8vJNhX6OWScXBBaZotGb8Jksw
WUVP/7wtFbFNUuo6mqV5T4yKSyLsks89XFMku8jN9gTA1Ke8zYl+C6VJfSFVJ1nQWfaVuZYKOZ5z
VmjWSYG78bzxqweQqy7dhMoE0pcpkhLzY/T1Pq3Mej+OWrUsbA0BznTzvOF8gYml+bz5a0M87aLE
gICN1KTF9PeznDf8utnRxUE7MG1WRLZTFPy4v57v137nh9UqaS7tQK1FyFBjrG7H4olv3nT5HWuZ
pzmNL/d04YmWlUfGlHIc24URIcy1qSs8Cjf64Wd+e60AFL3zrI4alG0+Jnokb426gn477WUVpCTk
lq1szluJ7d65fqSfytFTb6i+X4M/kh8UYSU7WEnUl5TurwtKZWgNonrZZKHxeb9stZyszvulqWTy
AU578w+LXacX777Z10t5cEkqbYqV32DHx/3DHuOYu9XS9rO/djk/jaYZ7Tosxp2HgqGdmdpzHqT6
joAqYw8RPbWXuloa+zFWgah0MHN6L0H+4VvNaxhwMj9v7TXCWJwuf87K7q/Hfj7d59bzIxrUOVKu
hSu96btJgeZtWgUW8nTrfNHZQf95LUyMf7nPn7aedxlZuxCkwBjkKGpNfXTaknHUUwEPCjZ9Xo8y
c1tgqF2HrTnu9TCW95biPxiqh0xquvXrfnW6eXFf6Rkk+gQtlru/d2715veHnZ/gfJ8xUEAXZqgu
/hc7ZxGqdVPVUOVOz3zx4kOdV7sI/RzU4JKTXYzK2/WLuVDH+JA0svw/rH3JkuO6ru2vvLhzRaih
usGbpPs2+8qsmiiqVS9Roqju698i5Eq5fGqfHS/iThgCCIBOpy2LBLDWU2f4r5UdpV+GylGHfa27
BwYne+CAvtBdN9tZGftmCDw/4bH0IgJ6AGdMdVWLe/O3jlUdaBdYZIp75E4mt7/p0jEU941yTTOk
DzRs3dcOyjVVJwHS6Op7MtTVgF0a/ho9ivdeFeRA5sq1/kHw7sXVs/BAZjSQa91WF1fSgWoPZdp4
CiGnsmrA0Rvh1LjEphQFyE6z4W5rvSGlDSZSzryzF0j+SYr3Wqk9LbeOseWg1LaOrbfZiUSwD9w4
wc/0K2OfhiMqjUqBTJtnFFG8ayv2owcZwzo0ZPl7ph9w6KtsaJC2YKgwbfql9+fEFEbpJmdN8uoQ
tRgmZ+Zz4KsmqOyzC7bgLEXreSfsl8Iw0LPWFEA3SGz7xYqDYYdOHQCRKpHHEQ4uQ+8z2RrCBLgn
6s1ImgwGexXkcfc4BevQM+kwvB0k/m8sJa1F6DUGtpyFNg1VNFyucG5wLlOfAWD6Q/VhBsxTkOoZ
qCGbXemKjO0Uz5u5Fx7mSaQ+gxGFqlgn5skUeJ6dXb+jaAoN3wWyCw4aG5GkGyQ7h2PpH90acPGj
baGOO8BhLV2OI5iNujKUK7KbXNLU848aCs9IR3Y0hEnKzk6Mh6E0FwA/UbHmibYertYg2yCGA1nM
69BE2DRfQrNJzpbvgpqQ2/1x+rCavwI9jT9pVZSgyhmY8PQprXWv37DAcldkhR+TvzmFVdLtyrD7
Wfd4ko1F2L4YA+rxXda/xbXdvvSuaF9c8BdZdTIJSFt+k7mVnWgKD+8olMAZzIZEE4diW4o1zbZy
ikUSBUSsLGHJC62Vp+23FslIIzL9TTDyyt4DJnijW7gBe24K3jN7mQlTe5Euw40iQmsQb2T62oFR
fGVoY4ZD/Sh9bVntrG17AKlMZCSvLvZ427YTDDCeEHWgfRxAJ4djaCVqkctBzCPfyLViZvuIU8U1
SV6YhK/9muxoIUfG6x4lx6faiYEa3IUPTAokOnXjMfJK4zFxNQc9GYAWVCrSgzUo2puuAov5MMPN
AE1UzCuR24JdapcgPBsD1LaWHnqVI3fF1ROSrp6LBtM8cJ77J1LJpuRHI0w+0RwN5AT8PndFIj7j
4imq2SFOPe80gNEO4Lsy7vw7gKeNi7YwsKd3QnTSxIn1SiJeCUqzZhHw5QuRmwBVTIx/6fc2b9A7
1MksiidMJKoYA9GH5d6czNZpg6xg0tWfAJk+rBgqkvHzL99rFvfbErix67Iyhy8ce3/0+Mv3QAN4
jm1UyFDp6fjFgb38sJ/1f9pXKk4blsOXBr/fN/YU/2Ndio9q54u9iu9yN12ikxHZj7wujlHC0dXs
hOU7B4vzsst8tOiCaOK9t/kmQafbS+7E/X3to/Sc9IGBBhBA68Yb8jJH/tXtzOqhRfL5OWp60LEj
mNXhuAr85yiUVaJmay4KObiPbWIp3/x6S87ow8LjV9jXuF9gST6AOhEP+Pp6sA1vjwcv7URDxUvn
kIpsOas0vcbtjuRuSL9EXSK2JF1NmPhHrEaj4agNti6h0CAK4JQCe4JQ1/Gwao98O7ZW/gY4IxxV
BTI+4zCueMNmFzugsX/NHOE8tAZ/IrXZJmI/4LgCbHBD8ZZnfAT9YziizQIxcPyLkgFg4J9otk7B
ZQWI5Lo1DmwosXNBhq4408BU4Wt+NkbwFwB3y1aCa+blObbyylqiPcAKsrM7ZrW1/JsDlziNqmr2
C1WIDThMUxs0u52Ockc/Qx64srAdKwNm3mWgBHiIctvFg3oQnkzAYpIqkR7sQjGAaDA3zpM4SBTa
deiPQZ98pCHTDXoSsqb4vHVQcv+hm9eg8GQXBn10iltg1KgVSUUOah1Q2Rnn6eVN63Td5bWQseui
oqRo6nOCQ6iMA2w0ZGN9LNSV9LIWLKdKzpwBRc4JUiDbCIazzexCusn4I4yM0M6k63xyuIo32xV2
nu29tllaUTkiBS7qbqkHSAE7BueHUGeAj2nHkB9oKNhwuWrbHDNXsrKZzMmTzJmK0Rf6Gh1QbHuj
J4sRW5DlVRLrYary/T+FzB/KuGjE//0fVKHeZorAzIQCSjwOo4rS9vyb+1FsRw1AvfvgVehAugNS
dZl8s8ca4NgqDUCZgXhQ8NnIBi/n1IAPCPH9oPWfZhVdcfOnj0/Q/awGPSq2VRQRhUB9wY51X9vP
ySjkhpUgLAi5xsDiDghQVbzujF0GHnMHMJRB57UHZLj+btz43pKRceajTno2LkBLKGt9hwNEpC+6
oX6kIa7MdI/fzIsOJ7H1Y82adC8zkA1LJd7oSKQJ8iU7CvU33exLa6DAqULmG2VOsjCdA/pZFoM6
pyzp4DJR55okgzSrAO4RimNIHIcMZVa9LyaXK+uMdQ2aLpW5XxT1CqdpFoqxVKA/V6DYk+PNClMI
Uprq5JT8EGZBLiBg+WIG8puVaMwFsaJA/0eEU3s3sM406M7IzuXoaKDetYY70mVmGaFjVtnIvpo8
nCGw3SWTJWoWnA41uWiB9TYqYM4rc29TfL+Lws0cZwpWd/IcowrMqAWQ03xsyiwZPdNQ6tXRrnh9
JoksTI1dLCrmRM/oIL21AFHc83//vlg38IH4/VY8Zo7BHHRH4FfcvMGqGD30YEou3FfHD37aud20
aGvt3UPFOzCDFiOasbnhlCsNHIWHGv1rB5qWIKfC+cFsiYq7ADiSoFVGt8QdTQxqdpLJkUJMMo5Q
kNTAcRT60NQ6NBU7BZgy5zWylP0aPAlm8ko3LzY0Ww/67zVmaz1CdqM20OiNwxAUwOFcazeUzmbI
ghQN3XqKf1d9ubrRAeK9uWvQWbqiCbIr2rhajygtQqt2qB+Cj8FshQaITCW3ZojnR2UzT9MV6F1Q
yxVpXD/gabUFv2TWoapwuo7KCjWEAdhQSel31jiFJ/sIpaB7Bjon10IzfdZzFMdhG/i5RrP7AvQG
OohWdeulQdFHXxTy84jM0DpD8dCGxAS9L53p+a91pFmHoo6PONR56PURmHtO+VBaqs5qrPJDM0T5
QeuQNb5zZIaRtOXQoS3cFSOwq0lxNUeyUL7ocAI8buhqS9Ov0WFLsWgNZLwRapbnpeiKbGiWxKuI
AlkoOwDQ73+3m91u1qAJ0k1/Aq1EypCnSPi64hdJ0yxdTn/alWIycMHmm7cSRempXEqwFH1NWhTx
tEFeH80Rx3/MzLq7vvXcr8hWfDW5WTwP4O9C41Xer7C1zI9VGNUbrU+/OTL3dpEeFQ/aqAatLIGj
jZZQ0s0TMiu+gYvInWxzQxQ4SgzLXQZGFjAImABCVkFoQsX1S0BDmgOqyDLWuI8g0nYf8efsQp5o
J5KShDcPFZBmhG03qAiu8dPjxf472YPG2n30cZCGvntHLMiBJniAJwAHKfjVHNdqC/TmhSi+ws9+
c28A19LiZnbyGpGdjEZam9gYvxhKNetxhJNfiZVuRQuj4GDB/LAj4w4wOgBDUKES8HXjHoNCBmUy
29FkKYd01XYDbrPL+lcaxwNyuLZEI+rg3keo33uqJAot4xoHTjnNYjvyUABZ4YS+Du9paCSwyaWP
widlTANK+MGc6gErmsRg7HH42TbfyQE0Gt6TicafOzdmYMxVXj5yMqfEak9zDDH6Jh4nY2OjubCI
ByYekLdezBYMzU5LbAvBh4Jwj6FxzCOz2WcgUNuLGF9clO79lulqHv7FhqbJeoozyzchZpGu/tHO
sLJ3I2v91d/MeN1cXvWoxd+02mXrUtPYkQbN4PaxZ2GGbnil7LXmTUaDtbkxCesGGK2RCWsxgu4k
aROcxP6OMoe60ekpoMDYIHWge/w2piVncfZl1XtnYr9Mq8zqaWmS8f31VlFtXV7sbJhqUiw8vSw3
hSay1aClfGNSJREbLmLFpIHTArB7gM86u6/lmN0zS3OPsi6XJJG+qjL734B+mGpJmBvb8FONxJnh
6nhC1FFb5d7iuqG2huGkkw+vRQkQX42lAPu1zc8uXs2izYvyMajydqPnaLOUrpWcWKTr6kvTv3hI
pt9hs2l9j0CcyBPGfrGMoeDwe56x/MCspS0yBwXCeX6I0hZZnSFEnpguSUlmN6LWStzrSUnTszfp
tARxEJn7YA8WMmwXlSqBoqFNcz9CJ78qgdJskLGEnjGiXaH/hiowPF7TzGw+2cxK9A4/luic35DJ
mI8AtzNq5BLL+jmygWYynT6rc2g6wlZ6swZcLx1N00DH2B/2s4quPvQUh0J86Oc4BZ2RD03znKg1
yYJsyUvpkfvO93HS9gsTRegohqyKAw1a8fvqRpfEDXqQgQaMcQBL+iFiFvKIo4mmfVKmmoNi64GP
l0h/lydbik1RyB7kNv6O4UnnOvzHSyKTaUml89FUuwp6gPgbYRkfukiLpkEWQ4lqbyUnPPx9Oc8X
fvG1abt0Paua2IwON2Fo9kYnKWhsFv/SJwUI8//YFboGHkhV2xkzTB01jfhqXXVp5rXBZDRa4auT
O3IIXobRRGGbkwlwIZR6eWpqUPW1bfsq0Yi91YwiSzekS5uu25S1/30UVXUxDtIk6vHI179qvOZb
ChC5ijIt4YARFgFAdzIUHgLv2eDrGkCs5zwVwZmrK27E2TZCsuZOlByGpKRpF+Xl7egPJ5Juw5Dd
5OLbfbYFaB/ouVif7qvSv0+6wDoFAhwmhl4AI1CzvqepMRyvVGTiIS25iZHquavGkp1IN/uSLhQp
WBs4bpHzxBSUZMAYl140HCdVKUdUAfaOc4mKZ1AOivmcgzQBrUOejuyEz0R032kMbcFVNr73QfBQ
9V3w0+iqNarxhq+FjnyVGTTYv4oY+B21OeycLL44pYCNeDcD76GxjO9pBtQmS6UaUb4QGHp5DCVS
kKTpKL1Il14E4tg8REk2iWTTaZFz1HqVvmw98FXlRVQD+roH1gzjgzgESYrmbLo0lUxXWobs2o0O
hUMrJwSLI02OjSsOdDXFIvk/Lm9MKaIrq7OwBn1z5TIvVQ1heNeHbQWks4yjkNHhOLJCBiIuPPxC
By0/4xF0tJZNVJl3DLg368pjQOMic5rH3wY2kAZ0NG3oPjahVu9wAIVmrQIHxmczBEoLzmasRYB2
GNQmeZoOeAF0KpIYxll0Fk4GorbBBSQepMkZqEBDgtLx6QC/k6Dt7XHYsKwBmFFu4qEqtlEcVlW4
yttwV2BLFy38Rh0I1KDUneSwx44/cQJnaSY5KLpmuTNSUALrQl+Gbf8l6bMaQAvSPOpIZS1qoFt+
6VDCjmLbGliRmXlMDfyTdTccvhSBvLLH7uTKXh+rn32oRXWD8y2xdawKjya2i2IeFp/ANngZiqBE
Nz/Jnda5K8AoA6RCTd8YziIQSflS1EjR3dil3ODdHRn2TYanXxz6rybl1TI0r4M67U62TbCeX8q8
wqzDOSfK/9hrMOo54Efq+iHUzBpP+Wm58zla91yUm0w6mo2z7Bz4MTtIZ5QA2ciyZl2nyIWRnab7
6BwDQAX3gDQ1mTRgVF0OgwlsLxUZrSv1Q6MrIA533IRgyN3ahWasMskBBC358MUX1nvYl/pTAIgP
5FRBvx4ya9Jrujc+AeKtPc72AHJ8jwzoyV7ie4reqn3FmTgXmhN8KtOtj0KPtzHt8AmLAfJXqYxt
7qD9C5+qZGM6FXtD8Sl+l3QFX3BxIit0Vl6cCruxtlwzmy2S7ADNYcBW8MCfx63Y+zzqTCxK1w8e
02p01rpeD/i5C1EbYaXmWiZa/lT5Ol80QeB9DqoebSkNyi1L0M0BB+NLh7sHCq2gynIcgSD1DnhP
JVqdX9xXSXzIIkdbOg33QJlQ1qcctMintrHatTuw+q6LNbDrkdJOAJ0E5BZjawbRt9GT3i4fuOcB
iwybv0Rt/uaN4rRbxOaP7OZNIdlWPcBhZ1uaVZtK9rEBndwtBvJZZUv70dnhY7OKeyDW1z7sWl2D
/BGPNqm0Db2JRxZ15QGDhIO4IXVz3KLVEBpOhqtdPXQXDXNK3IPHNEExiAi4vtDwXoEn6bdHwT3M
z/I/RaCI4PwNNnjn8aiFrW7+PbC61wHtZQc606TTzVllOLgXKREcEt0hAtTwJHbKYRbJX2O/Z6dw
f/oaRpfcWVmTIg9Xlt42drP21OkouQXE4FMco4XJQIJnE0W+sSCRJlCKnC6Yg0wF6WhIMm+d98gK
T6rfgWanfwzUc9RXNYn1ExlGdHpFqXvGoTYOyvzE+xKHvQKfc374AmTWsgtfwXnZr2M3MSbTKELT
7IeplgSTqbCRI51Ns0G6Z4GqrqWshpuoZBqgGhRtsngBcRzXW/wGdIt5ozDmEYgehG6saIuQAjfU
XdDO4Gr3cLXZ+PslxStBlX0VatqW0DaF4uXzpRAx4MI5bnS2ifc1KEeUaPY2uJsw4Ln8k0Rl/ilt
Mvs590BUOlpILdMkUFKssx0ZV/ZjUn/yeSxOyc7bMdVKkdZIOlt682Cahvcaszdkg/mbg5rQc+Dh
mJ+MPJGh4ckFc1ikujHqjvBB0FfVd2P55jnFa4YW7ofILr3XMXsnn7HrLyGkZsidMIJ604TmxrU6
cJ76zRZHjf1XFH+HwG/K2JMo22Ft5g363jhoqoyol6D9KLUnTQDud5Su/bWGu//bPYiS4dbd8kZj
XUiQkmg4v0jDDrBfRuWDMVV45bYOKrSHpUXxMCk/bGTi5Q9OhjJHshM1wDGTGN25d6YfWq8FPr3n
3jVQNwMp163x3HH2Dkpbc5pT0mSZN9McSRbwTI6hiT43xwRYDmoir4og+9DLkQwDFrUqY6RaxtnE
bLPi6OFZAHB3SCl+uNIVTQJcZBG7FkPtOA7CQd/Y4McHxQeWBTz0Dt3khvnZ61uUCeE5E9Rvwc+s
/q5HfvIjK/E7xPu2fm4tBqAygWpzybTylPlDsUIdx5UPb75llUh/JMpHtiVytJXUcXPq4mh8qMM0
X/ksKtaZ+vR1TpufcPt/89CC+UwqnIGiJqrxz+hvtZ9jtAqjaAV88TTZBNlkH6MGftkFo7mydFQI
a1X60qnPle6Z4V5WHB3L6lPnm22BJgs33tIsGDhAL54yDcCrmJXdD7sqzNePEKS1sVXf40kjWJCP
UbsgtO9Bt4xP1nPbe8B/lGDgaerWOhVIBS27FAXRsvexDyAlTRtA8DoJ9DiggcXdkp5UNElDbgTe
vkK53I1+to1NNHI3JpiH5xWndUhW0dEw4m5bNujbkA/Vi44+3hSHNiCVwVVYp+XtlabrFx2S7pcr
3UK3CTrgv6C4QRyAtSPA/N2Ig1s02BCQPF2Stms1aOlSQ+u4XerGjiQa5hB/dyEjXdME4BIzvgay
e7UNzU7c448V95UjgdrspzUAT0EU02JrcU9X8wTZkcc80eZgPSZxDoUCaX9DE7PxzRqz8RyKFp/X
tQz0upoJE4cByN7q25tJN3ntrgVAAYKm3npt4phmDPrKM5m8wmdUQqkE+MwzyidPejBrF9GIJ+6m
s/a+lpbnbLTLc+DkBghwhgfJ2/I86+kK8E4/CsHbXYo9OnBPfGkcaLBanoRLFjAdcJmA40T65DJz
azOZ/zk9gEweNEkGi76XvZPsoqoZ98nHMACPeg9oF+Dkin6DKldgIdAs2U2yGZsXF7Kep2/CkN3f
Q/RslIDLUIuRE5mSmLZVvELfoATmYpgvaiShAAydao9Atg8ePTM9lyACO5EU9YZ4EBKAosoAxGfa
I4rgf4RoWMq+Aj/0jBuHwCksPnFMfc4SdVUmZoibVG9taYJ0NDtPlFqG8mZSugHYlsm67zpUis5K
HjBrSyINFMdK4wfdMHETq6uNhfLMEbTog3uq1WCFLN8FzogyrdI9kR61D+iGIZnrgM7TeVptyPhq
Wvjt5Ec63vwCAGf3xdCBH5Nw/z1HLfOq1aWlqgbNB71OHWChoHQd4ETrnLvelYUdi3+xoBhWBrLT
uMdTZg3gNxTCRPvEL7w9sztvD4CUy9Uog75Ae8BvmabJ8EYXFB24J2maBlPFoauwVDMkT5ekRWcR
A9Em4EOvlo1idM5dyR/LXunIhkJcLXn1Mq+WI6t5oFccVG21zjL+Rvr2ZsVJqZa9igg6ca1B5Wsq
JRCNcRxYnRoec0A2aE67r3x3TbpgcDiKlGV1wlmAC+CLYkBT+2CcbOBHnbhdGpgF2m6b+QfSSzXZ
4UBguIu7AF1Itr2P0gTpezKeLsPcQ5e+abig4/gjFok05GWJB3dkKACsqSKqgSLQwlahAM61fGeP
sirArCQdsLRjkCOYnfocFPZGpLhgzbxlC7qcbVJUDhlbUgKkw9lfyaXnATHN41GH/6OKN8VvY+wN
hzqos0e3duq9KFj9WKkhyIejbaTukVSFLerHBm13spHukSTSKyvxnypyHI0ETajKUVnNjh/hJxU6
kXZtiTIFtGXq5zQwFSsIOhj4GBpn3UXv5h0aM40zT1ag4szOI8t0865Qs17aowB6SBOAbigluVAY
r86fwshmO3KdooxG3u0MX7yQ7xSGjHVsvNEAl4K5bl4O/WDOCTWmk4pcKLyULV9JoHAvKmOUx7a0
7K2Fo8d9o6lnraYdMuRH3RYA5WqYZKtlvy9pimTyIpEG1ErkqNfoBgWw4uxd+v/XqL0CALo1sqU7
6ADxUVNDHUI5TV2bXV9TDBo6sp58dHwHpo/TPE+6qyVJ7n1jAH5MKRdX1fBRVBxdix9JFVK7EXPk
o5l7eGyhQvoiqcByZdo6CLhUj4oxWPnRh8vUsoIujOzYZnhcAz1Xh5JaV3vI6zx8lKkWrJ0U4FOk
o4G1KIw1quQXSaUyAyuuewIL3pqcZlOTfSncit3Plk0RPll2bh5my0oLQbLnFXxLZjSh4/uwpNdC
8WlijHLtH19LHbcaSvXqcXodwswAnEFueA3MCHsQL3vWVk+aorjjXojvLfqRGZCGmb131DA6Aabo
0ndszhZN1tr7KweamuQCLagoz8zfSDdQ0GnmNtQ0R9p5uFqK1p9eCr0qMrpalF5EXQNEpnfTNxEA
Gt7o4+pzM6CzI8DN5h7EjvjFb/xX0mdVC37C0be2YtT556L41Vd8fAurGmQRYVEAqgjerfK2nfri
bZjaK5l3whjxTPdkDEGxaBwNMPvInXWHmi71wFQnJJB5isORvG0wPyjlPONnzNzkg36+cmlizQiA
afNP3lOgzI9+4gc6W1NwWmaamGVniGvcC1SgedmPFa9eaTVEYhVIgyMrZiHvoPoohhYfsTsTTA82
knQb0hWqJ2M2IXEeZhNeVfCd5RubCsQ+d6WT4ChbBaTB1yXaP6aRVpin5jh2khmrJIwEUKVRN4+q
HiSRosJE36gvIg2VvmOw7C0rWU7zFrBj7x0ANW89eIHBAQf4aJ7CjtHEA6AZ1ZjlYXovEgcgL0U7
bEcTT7yTc4YaZx+Nfbsia3iJ9ICLTB0geOJDldty6Whog5iU6NiDQetVWbTmZDy5TKNuyzxaT5ZN
J+KDnnY/rNz0VmmPk04apgiTzX96TREmPUVonSXwZYz99fLXztOLmF4QveIU2wsgtaUjWoAa3OHW
/mj3D6PmFqd4RLIg7tUHQKSfQXom9zRJQ5D0bNWDwGXp2Rrug3VeAn3NFZtoGNCWqTzcronxnmbo
/lzpqUBep0kAc52ibXjsWH2kwcOp+lF1ch6r2kMlLl1OM8paqzM0GQMorbnyoWmjaVHDO7kry0jA
8u+BVHTymYLrPkB21asA5IgF6paw1Z7jsrlUJqJukJ1dNVCZYdS5awcZCBTmoaCRVDSYppWvZZdE
i9mWJshOcGeNnT87oIPlp++BocRWz99R7LsnunKcysDdsy+Bx/h7wqRnd7Pi3d5Moh3OKvGcLtRT
/HRJPgM4PtakrNRM7+XbSos77Vn0SXKqgb1F6Cyj7hiPRQh8+EK3Xts+MR5NoNERpkuAPrpHBomg
WwCxNs3Nfh+WH34eMPLQ+brKNR4jGYMC6z0NticvV33usysdj/S0AFgYlGQj3dRYCSSpFqZryf5O
B3rCqQD5zwH7B+zJIJGqHpvL1azDPe/NM7xkq7WRADsxLG7MZFGBUQOI1+g3wuzVEiMv3+sS/XHG
Xd2wJ5aAjhawLf5LbGgDDpvycc9qIGn0lqfhd8rSvlg6n452Z9uszkdkMvxhsi2Mzlrk7iGPW/EA
WG5t33KAMQZBwT97nYXWsTH/7oLuB5jx/8Wi9MD8ChSBf44xW8SNg4dw0VnVtw4dFtiSaCbeuRgZ
HJxKvZIYYo9617LWfJUZt25nGx1HZrNxrcTZmGZnkSLXHQeemI6Omtk3/TH6ubmevwb0aUcXnsBP
fz59PW6+QHYMoLu4KovNzTdIxFGzt/L0nHh9ckbFpaP6FcI8+Wal4CjQqZVBibnbNNvI8dFkYQ+A
y1CzLfJiZ4faGZRJpdoXbnTkZlOfRJe3PWActWZNoAoDTifXVjAawNpDX9VeDugy1DnQaCYchgwA
qZ7wn3Ee6S1BluVsKQOG6qEXMNh7DyJJwpfERtOvSp+Bxyw6WKNi/VPiPzn1GjhucRAGSk/WFs8u
DtDpyKYCPPyzAGIaUifo8S5b1HAZthYtOsfBTxqLtVM+sOAEhHXA35dG34AQovtMOhpmk0wZ90O7
Tls7PUwOs53NgYdnV/m4nHWzr54PAB7r3ePkNlpathO5DwLyJDrG3AmPoA8CGbgSJ12GRGbDdHGH
n9LrCZqdjf/mi1qSx1Ir2OYfXclrXozCoVDc2/SWfPhrSPUiyOxvrqnt4ggdd57VPDu/RK1xxNLR
S7FJKsHAJ5A4G11VpjG7Z0spPXsqVKNZEg0FejWLVMY2G/9/+QLZz9nnWvazsFwQvhWAHd/nfQ18
XC2rUTk22tsrnUCLJcob8VMwIgdRWvu2RX9qg2obuEUAelsM6G1YAIKpGT+DG1sb4+QUhK7ZLxsL
j1E5KtXXhd7qp8RB8dpdN2T6iWQvBVoQw6kLqVywKE96EnM/wxmDPZlLcK1ePGlyzNxuZwGU9W+e
FKiOgfuv8JLuYg+0VJHVOEvqlb9qo6f2+HmYW/C5GKJdZUj0RIHYG1QZ+NGgYTaZwkR9b+6KCqcO
Zj+e9LBA/h2lxstU1NF94vZPKMqN9sXY5Tg6UboxBRaJD64vMIQYEej2oKOhbG1n42WgRrmy1iy8
JVGLE8QscMJtytqnUAKydXajKJ5w7UVp5mB5KFpj2eIgBcXObv7CB/cZubD4TBJ6xltASKGUmcTS
KdkOXzqQYVgyf2G91TzmgIQ0POmialIgAf6nKx/aekO2rQyvXdHvKMmVJj9WHmotOntdUbzgHAxU
Sn+6A3wzmla2lHvdo5v/Y2VfVu46BYxv66XDgQYWy8sViaXp9ocbHYlGb363R8bX/+gaBlyVdX1E
nsPX4Cb7t1o1k6latD/KPF0HOF7MBdw2s1GtdlOrFjmBLpBUaj4BcLNad23qHdCr/oZqy3ATZejC
CEwASHwbjN7ZhHH04AkTmNClVq9ipkfPwBlLz27bn0jqrRKtJE1WLgI8NYNJAhaeskC9xmRhsDB+
dn304bgCLHFBpJeHS+8UQP6zxDsHlftLAITmrWEoq8gFbkAk4tFSLDUmKxD5Okhqph2Kc1Lj3kg9
+xM4iUjrmI13HkxjipDqhrV1XdyzaJIieGNe7TKOTmWBVP/0A9cGeOavkhz8dvT7R3JugASD4Iak
idbCTobWqkZpyx0oyAAvE2eH3NK6NyuuAK8XSXdnJYn7iAq+i0VuoLrVMuNHS+h7qeAG2DBaOxN0
UCZPErHiOUi/QvRga4GCcbGHyFzYvuoDUXgFvRp4UVs7njS3HibQcy/v2tj41UYrDO2+9TV+BCkg
iIq14J4G0jeACAEgkAbKMTUx8EqbZoPIxoN1GR5nvYcD+31RNO+6spItcHG9JM9RMQsuutZOnAV4
yKonK02rJz21G+zydHuHw/HqqYqHOzMojfOQaQCH1nQXWcxEboLCQEI3r4oHZD+BiuNER7KY9U3a
uyAjqeSGzDLZW4Blsp1Vg3zcMhEm2pdLDv4YRWGXZb7zXnfNrvW95McA0Ju7YWziF+C9jRswCKJZ
O078x76y8DynTFI/WYSBI75SNDMX/skxh+yIvrViVahoHNFSQAH8sISP/rYyil8yWwMCUw7OKEt8
abUiu+/H0fgU4yOSx7n2XAorfBkNtihlbnwKQVgm+tUINJvlEA/4BKqhU0PRKcSaGPVoJPWFd9ZG
72KRmgCAlaHMttMsaoOsuzDEIxGPcWJGAWgm1qIXnF57e2oMNLG113tgcs1tgmC594DgXFuAhXJC
7Q4oOKhwtrNhYcSpkjW7PA55cJzEjzC+YO5p0gWgT7mTjm1t5rB1EeAh2dE2JrCqHsMAdUo4YNa/
xmmxdgHK/nOMkseirYZ30SXVsmqb8L7xrXEH8HVf9a/dOuVlH/x0ouyxYQNqwWpgRW+SofgluFXv
CDsrbNFDr/mAWf4Nk9W7qGDpBW4qscST98LFZ+4ujaMIH0jQGBYZu8c/iN2LosgOARvP6Etm95Vw
rEnfA3Vt3ZghoIk/JmgWjetAU8oC7SoITTQNeLNadY75ERw5BfuIo5o1GcyBugrwH1rbm3ezLZkY
JQiDnKJ3VzcTgdE8eYAbwFfv98vE/aw/297Xm9h6hNtXEqN4N+QNAJxoOqplv0TntCpm/O1Pf/5Y
eT9rq852N3pAsuOkJrmf1VyLs70h8k+ziiJUmdOtQtfzr94ommgd9OW1rHI2s8f0R3rtMs666jT/
jcDEMw9lgipV9d7NeqsOdZR+hEBJ/3jdFAONQdmiKsV4+18YQZbo8dw4zEFyX+2Ly3o5v1MAckoA
juylaICLTICj+191mYKHqY4Y+m+ULuoMXNbvSJJ3J9J0kTBPk4UN1jVg1tv/j7MrW5JTV7ZfRAQg
xPBaRc1VXdWD97b9QnjYZkaAmL/+LiXtptz22efEfVFIqVSKtrtBymGtjySDd8+8mDhsjv5U6sIH
jHbsz+tpIc3/x40WE8EH2owE8zPQg6iGNqyZ83ExOJTgNUi9CK89r0wvVYyjKNjf/oo81BGSiCHa
HO/GDkA4pd1cUjgOGj+Jw/SSd9HQI3gX1BuDe97qbormqXHwd74Cf6++QbQSsDjLDPWA33xCas5w
mHc2LKShI8EG1pmRM3zF5DzKAg+I4+If27OyHb306UMwDe7GwIX22qrvQNEJcbJuVT1Vx7IqPyWp
1twST7w2Op9uhVs28AT9lA8dS5GM6qCUltTUROZp7JoDBUpJ+hD5T6NqghIQsV6M0MEyQTsJXn9a
NqEFaqc2nLDT2+ah56FUQO1E1mgiqh3AGQm42iKUNdqemJ6y2BufEPUZNiwIBf5d9VdZGA0gi+T9
A2kU9giiLQfl0zSkZgh5juNRW+1plWsG/WPpPC4K8KCHO9Qfhv4ig4/ib6ONBehlsbFWIwM5F+kL
jeiByhjAKC4SYLbLosQtVmOBcAqJOs7NPSLBCE0oG7Sqr5Cp4RVRfiRZGjjhdQB2+WJj+RmXn9vp
QPcKusW7nzHXkCewrAq4nq+ZB1plWqXl1fCIl/aycWmY4U5Lo+juZxwS/e5nNCPLPFfdAZialdOe
QNPLnWfbhJM3ULB4CCJxkEYLEH3S2HazAEoY1ilIRPxcvIAaJzoh4RHAerM2KbawtzcZGP4u3Jhe
JFwMY92Vtyhqu+cGf2fIb0KknoaePenXTIv3ORJ+nwOQbzzjazgAip+XRxp6kcMPWWNbK7j5vHKt
587GKNPypoUwpwOlE8nJJiCO1Foy55bpniZpBzLXdq8PJHtcoqhuJ7SR2eBEWbij4p25tCd+E/Yg
vIw2Rti9Ks3wWGnLK/C/UXqX0Y2oQHroXSvaFY4VXpyi9w6NDibLqAsBhAQRNakRR3dDUnORJvZO
nr0toFUVEFgOOFfeqQHSMwGCvjJHWwCdHm4bbeyBbxS3KGx0kyMhE4hEBweaDbZJGnaFazzhF5Jg
CkgCpAm2Ciqw4QKTBuAEnvObflw8kSo1sVWibkXZ/5N+UPXGE/QtBXQw248AgU3P49pRcnaT5KlN
rODIq8zga9sqkZaG9HcHEbm7PjzKwZGaXimnvAX5eNxO/r3S7/0iirR52f3cYmzeKNIV63BCLSAA
vuIziERHx0ZJjV6ZJ66Sg0wZmXOjv/VIRrOk927IPFGtEmYgu0mt+JMeTfz7HqhtfxqrtNnRtpKP
VrWiZf/DY5BeKVGSkJVgWXn7Mf60459ktEWjI9DTJMf/4YdYVOoSZFSr+UdO2LTPPHH4jzvQMmrC
UGxNvakOoMpxToZqpAIZCNVFF/7dYxOwcU8imnynRhOS4ACWtXHgVjuULrzMs2/mFivUoy0WlcV8
kHgg1axNuZlnyfy/LyZblo74Ghgvlyd597TLFtSzkLvmj5N0t7ER7XjjojpM4UShZKM6mUb5/Q4U
ygQ1kgS+wnaRsSbcpWGh/WmRqMC+DhoSZ5XZ5XApVGNxrb+IBkhEhgXoXTVCKvpwMfvJAomTJfc9
2NFRIZbcEl0kN4ALlHlfPQIGpnpMvUK/xQiqqwGJy7HPHqtT/aZC0qZX3A/ejfRYOVVb3uHbZLHW
3rQROF9z9WKjJlW90KwK6f9pujJtvN9q9fZ0EgaK1KkE9pkdu1tX5sPfUyQPhiOMr00yAjwQV7jr
NCbaSUYg22lkUX5twNKnFHodSEGF5zZAfGf1FXEUhHg0rn8d7XInjCr/WOJ7CRwH3hwGkIU+I5X0
B62M0/xrZgb82UWK94H2LjSrp71txn7bG+Qr3EcC8rI3kCte9wbSYH2VLk7bRiNBzeggrSOsAZZX
VuyLVhmI19RNd82qKj1aRoFaIFmIF7s3QdmaIjff6M1ZF1UuDGBF8auu5vB63enBE3l4gw5gGlOc
gpJTeYczVNj4IpSo2wGtzweaXYajjOI75WUtom/dQzNoARBMhfClV4SfBx2Fei4zASdkZw/SyMDJ
quSg4OQrWej1A3jxusdOy79VSo7XOcgSgIp3wr0//4CSRTglIK+8xt10ScT3GVKoP+UdQoUQWwCy
36UWeOFLG0nLqHgFP+5k8QcPdU6+JXDFcuOWP8iiL9gKobb6IuAsnoc0kyltiyE7LtV0Da5NpUgz
LVKawX1rHMkg6c2zgQWYi8AAqzEgVUsX2JSOu4dv6ctsqy4A3zba9UvVmNPBDnHtG0ojPJVr14DL
pW3i5sloYr7vZOmtaEgN6hKDVRem5t7TK8vPEwfs3V5kHmQXjSCdxX+MAGrZoVVD8sQvQ/p/omET
5vfKQwBYwmUtzS7KZIpma7XR/7BWhpnfd5H1aIqq3vfcTcBkXcmP3RD4ObCMv6CuI/V5NOjnKRJw
HwEzC9FCTGi8/NsZbO954Jl1KFHUujEz4XyOR8QbMS96Fm+CrA9PjlfkTwmoA0UMtnJVF6Zz0Cfo
o2RAqTDBH1NIYG2qQjJRpAWoLeLXCTPrXieaMCzmFW4ILxRDvhdAnVnJIiDL6QzQ2QHQK1WPGrOp
B79shFwvE5le/aY3K6fDj7gyvNkSqf3J5qzrnWJviM6kFUihtTj6/dyVeqid1HYoXnuxYq9BiBV0
Ghb8/Q5yXXtgBQXGvmgQQVnpaetdYwF+Yd7XpV/H3LtSk+IP/Tpp7LGfSue4yGVQGadO78BOB1Va
Tr2s0PHbZYD2K4Y3oal7vNicqtJXWhSJg2mD7nnN20uF6n94QZPiCfnwoAwwUbo0D5XMDlvm28nk
bRZZj1Og01ftmadd8cTLPL4iKWi7KIRajLKUpANBXFbxQ8vrcG3xagBLFgsQ4U7MT40NYkInBIGC
FGZ7s2UTI6RuGJ/i0sh9OPiSU2IY5V9FoPkk1ycr2Y1RWexKtb7GBVwLi/6vPC60Y9YxwCsouWNH
ERJ5AYYM3DsL9f26WIkEibmsBk5jNgElR+SjuBpt4QFa1Qk3cMOwzxzI+OZY59/+fxqGssF+sdEM
jw2oMWes/5TXCPxkSFeI8EUHA4AVTp9ch/Otrka6m/34d+Amw1a8t3dhAlfHnZ45OqrZGbOBCvEu
TFDmFkMlME+fW8m2OQIza3Mohr9sLbS2USaiLTf04S8hwVsdAIRrT7OdBVjCOjNwOFWzQVB9FKiD
vtKkmEw/GMP+WUx98GKD3G4W9xLX9qS80ZIJn9NzoQ2glCjd/snFvQchW7DjpJUFT/NgHPExjZ6p
qayqA5MgTwH9DZlnxSbS+adZgxaBqLlba3jT7MfQG/zOKMEn8esNqTWQqjfkxbhdJujCA0e5kP4y
XdOBga5L/RTmmynEtUb30urUhGBO7FRDw9IrgePbjfxmMaPcLSrUW/RoGcn61o732mgeF913ajXZ
pGl3ZDd8SF4NL3qv26rHsJxq6zqtswfiCELey0b0zKlux9vSjKcrkjGna2TgW2jZkdjaetwmm0gT
/wBTLsGrFyqL3jSgGsyqx7OZBc666fVgAxaIGldBzcjPI4INU9vzbYViyTM1VuQ+4eKjkMbA6Bmr
VHbcnd2j5nF9x0CkPopWswBAjLR0eJxAeE46PeW3k7QwEAhavVcYQ3Ae7UlKCwZ418EcbT/XTMaX
RE++FMifeLEqK3vxgNs66GH5RCLR4k+MWW5+7JAN/RJWoHlHjdSJ9W50M1RTOqDAa8y6WffDEN2o
Cfsivmmx+yimOEDtklGAXpx30dGx6k/v1BBU1ACO117//c8RLL/v/xzBgeW5tufppofU8vcMVVNc
mjxGzuKHqYo8fxoddojCAACIPwk0DGG8UmmQLCwQelIaM0PGokcJHjSLBKDTzJxBMlKJFdFG51Ts
oCrsp070SF1rIwQoafpOnTQ9pENvVIXwejGx2CEZSOazDUvgzH83MdtaLLz/AdST0BJSQXrjq4U/
7UQqyya0rKHCxRAZL6MwH7tmDJDmzi5eopuPjmoYsvYOBlhPVmUrX+LKVuigKYqzOUpskZwiHOZc
aSQMrz2DEuMZXEmosG0jjmgcz3J/WZBhuxVPWLCnFTTxH4yQQlVr7h75GP0OYBDdbpD44HOVb2mq
vExqqjBzQWXJd86vclJjCoewQ+n8oh8HVXotADW8mhKr3i8TtEAx+fqRVYIN8s0cTSz7sxJI8Ikl
yi1NkJ5j4KKsHqKb0g5kf5RbmiMFLlObk96y0bI5cMljDZlDoKKhPRcd6tnW1O1QY9QCsw4/M1BD
kuOELNed6XKJq0rYmsdeCCcH/6bKBlFjlGaaRxoOBh+9EyoozOPgTsUBgJ2rRjdtwM1SS0qLugGv
7Toawb80jlVwwpWW72rduNEoR7YrqiPURFzgoLGiLjVAy2R7sF0d7iYSZNGeFpWkiIITyVJa3MeB
eRjB2dArg4teFoRwW9L4/ZKk7a1j0sbILMGS2cysqLYCry5q+pcx9eredE6gRn3bowiLEVctE7Sn
sRxRYUDF790Ip9PAihDZaj+L3xHOEB7Szcf+MCbTIdKaLnkGAUC7Cpso3HZpBq4FUqfydxReo5wC
0MZssFn5MIA1zXU1sJUycEE4GdDdETrQ5Ar1TsVZY6iS96k7Sw2te5CtXe7teioQjOxwZbvr4mLQ
bFG084uRWlkiJTJEvUUGyMcHBqTu/Z1oMWuxEOyXy7PR4tyubu5khwcvApEJypABYlPEOtyl/HQn
ignhBpdl8ERG+TYLwUBZDKE5+rSCmt60s9VYZdkuUIoG7pObsAG9i1O3DGwOKTsnSDSae2Ccegrg
Rt8vojQArIpfFkVzrtxPrss2upa6KMrhzmM/ohIiN7J8RcNp6l14RoAEOU5e4ZOMGrBCg5IXHu7d
InML+blKo/oE/ywY/EbcbXR3lDfSsDMQ/ZRway/6bcPhPJsQRVpkvG9MZBCXlr88U2eV6bpOo3BP
eqHdp+cgtM4VKFBO+aS1+8R29zQSSsSHgYGuuU9bxAJxdKUZahjNUHe0E5AmU5eUXAEuYA+VThta
uEwsw/cmaEzN3bb4rWj2qtbvbi+nLKL/lkBjveOKdA2T257uuMxzPcfW3+fPIBiktaVZmc8t6Ec2
yEC9dd0YfEde5D6uwiJcdRNqQYARHAOR6wBqZx33+vYBMSgBCumq8JugC37YiX7I3dr8XhbmI2jz
+q+s7r6CU758APnDP6JvigcdnCnIog1S1JF34U4EAFF21ZUJNY5wmAfltPKqqjroei6eaKIddhFw
kx/nARwgRxNBpNWyyHaR2BSXoAtPgXK04m3J9mlrBoD2rb5k3C1PZg/MgjXiqSHOHI/znGnLc6KN
TwbeASCfi8ExhiVGpwO7SuTg3bUnkMAidqKtu6Axtw2vgkfUB2iPVS6+2E5Wnfq6LrZ6X4KLVa39
3T4qhp7mveENe7Vrm8+VOTk3WrKYp91pD/XURe/GiKXaRpVsiyDhOLsEXBUS2QxUSbrVAXfZiT6I
1pK+jJtgFxki/mCGY7GtGSr5aJhmQ7vv3QDXq8qIPyCZBIxvgQ3WcaUctkgd0yfto6ar0QDOdX00
tjRHjfvQ6Mx9oX5QPTeWyI/tUOLw1Q87cEZZx0Y1vBKgCJsyJLnxGv+ZbY53P82AZj5ga9QSYR4E
0LW+pzn415Cxg7whd0Nqczedui+ATvI2s71Z8+duy7q7LV3djMHgTduT2Gmr7L/9ZZjs3RnVMJFZ
ZtjcYCB2RXrZe6zfujZ4P1X9s2N/cOLMSfzAVN8JALmtytSNz9TAtQN6y/ddG6lgZ8SOxGn0bhYN
BqSHoILnD+tYWD6PAjjvjdYms9U/6s1bWUmFOyRsr0mJjPc2amz8ed7UKjwQiAZACmgPf8ENHux7
A24fwnjRWr0+N3y8EtgLwVZ7P0UzpgsNpdtfuSzlI6mRCHyV1wUm5lc7pOp61Wya18IC/YeRyxj1
y9pDk+JvGNgJ7hE5kl9pZE9yfEziAomgI5it3ToBt8jAU7nz4gbeKFohBnGoJWD3ZapbbDUZHElq
Wv5sW2Cg3AnE3QCs0Z8GCUQblLZnoQ8yVQ3Z0FHwkGhyBDRzgk+0G+rXiNX6tWLIWiuiMJxly4Qw
h3xdsqzbkiyOxwG/1qM6ueEbkY35fbPIRJN9CTucMBbRorvIwCiSnmWo4MVaEy9UMJK020URbBX5
6d/vV/C5/va765mc2/iltbhl/fZWTxEBxUmhKp9LqjHA4fIUjdI64+5gnakHDsD7IU0A9/VL24K2
bR4p3TiZYmCQvq0VGui04MW6E70zl4A8DtSVhp1v9N5GVpcyo4cdkrFDYeHwnQWXqCo+NlLjL61m
ek887lc6H/kLjtD8BQCVWzuW4pFEngX/W2xUw5mGgDRz1jXwtfY0RPJxswXce7+RWm2/6MVgHcIK
rkSy1HEWb5tAH7R845gxgtco5zrGqqEeNXApWEdApfEjcLJR4kLdZYZ6JCPFZR2ZwYsxK1aLiWXd
OzOgiKs2qBYCP7vaarFlkgVaZzQOSGryQV48FY/PCmSMDzhLzaPR1X07as0tDZs+zR9YVV5pFFJ2
gNUkSDGPhlOm8gEavNIBzQiiTZr1ygqJrTYc86pW3OjYF5mLcD+MGlKL3LDLRj/92yxAxUIK1JRh
YV5wGEcGktGLvSW1jyQfmxqLdGqtvhA+QPZif1lHPVpHPRQg/Ld382/uPLyT4dgwLZCWcm7NWcF3
CJUAmwZ3oc3k88gnZ2UnSLhryjK4FH02nYoOOKqBjjzJNzn1qNEHEzdklxe7RbboeWXU7nQNke1l
lgwvQyfSN1Oe1ad3ctpxgmdLhdzx2lF7L4apF5jthICtOU8u65eHLQ2er1J7/JenG4BCdfcTL2tp
C/V0dgmU5mX/5SG6eCp9jbevT0dLl6cAHv90mgbDJ9FQaTjb4MSXRd6XA6oxnS8O4qIbIPWAb9R2
0udOdF+nbnS/6FkOt5mtOTcWWPHZtcAR7Eyy822nHjaOEzbDFtiulg/8ASR4WULE37wJBIIaUrZ6
+i565hifZ81KfSLbMtpUYegcbN0ysr9JpsWyXwWlKzdO71XxtzEGnYkD7MYVSqJr7RFlZfVGH0sb
lxpe7WVYfx000KZIMeUPrWpoOEa4AOJU9LiISN4MXv6AvE/nKCXfkwi1FSC6pK6XecXZCLo1jd6Z
lBL3p1BuaG4xu2iF/d8R6szBYgQg6KKu+20orfHiVe14CfDHBEouDYS2XZVtKzHV5Y5mhrD5Rx/4
tAu0HhDKMs7hnU7N8eo2AKYjlayJJ2BLlsXgZ+240XpgxyI7vfypbSFmC/CRC9K9a5A2mIWz+W+f
mveuPAN/iKiUciwd9wd8bt5RiEyjAHIQwFKeAZTcnpHNjjJEJg8e7gW4Xon+bKPYqF3R2EkKdIUF
WrXIAljWokQ9/M/051nHVSvn5cze46UpDzRa5MvaeQOy2gS4+7/flcwu6tR7e86yR/F7yIHGE7nu
D0cE3kumG+M259V01DXPfWDIQPZBfhR8lhlYPSR4xBOoWvqAqsPKHbe4Qryq6prAIYSlwWcjrzd9
kNvf4YOKea6rzAXHX3AE0y5Ibt5mxgVUaPfUK3hizZo0JOjArEOKwatmR/iCi1ageQ+vaUwdSJE3
WpGU4OFFEQM13IwuAgUDDzSy+dSh6tkWs0akihsqTTu/0xBaINbJWOZi/YdZ2gEpaKkAXNxv1mmt
sBROl+2mgMX8YIEmLF2HIIU6eizETV6LwidHb8KnNA+dTVKzaRV5wAXDi+SUTUBCDuICLj81dBXi
tRjCqZ7Hd12E9eLYr4HVD5ZHcST1AeiGxiN15yYe5NpLUbNMw3b177/5zHR+O2VxD1mQpueYuEUb
4PTCKezuK9RnrpDA5i6fLUO4x4ALC6g5o+GnUVPAM5uaV2paQ0znwrO3ET5n11nNKLVgJ/KpWbGk
E+lmcJLe7zj8mbQkCNrXxahNLIDMItv9YpBm1UbwjP22UZgi5+NtOS2izUBV1KxoWNtfk7buzuRX
Jv8zXrfilOLDRCJq7hztRmEVNLv4qmdqaxq/zd6tYFMCHhtmJmuuACQYaIdxX1Nd+M/to1AN9Vxb
4UnQTK4D3FeP3LvZieAjAMZhHxvCpKCFs5SWj4RMsdhMJ/EhTFDth2oXcaFmHDxFQGQ120CPtGSe
wYE/BN+ctyeVlpQHBxcRGpd6+E9vCVAza92uj3mGaBiqUxvVzDWpqrBVTTZJDG4QJTdFgKygBthz
fQGcCSfwph2V/bAMMaV+kPJCw9xN1kj98l4GQJc/MiQOgWsNtUIIvBzzHgiVpEU2tF7qs41Epvc2
pildpw3zXkoH5aEzUC8bwJFaK94WaoiZpcyiehPxArnjamJha7GrZgRxn6J6WVheDB5Y6yCQwKRF
Wd5mrPDBGFobtxZaXb7ZfmeMhrQkUVu9swoMfmxFOndNbYH5GwUupQ2UZfqJyzH4FHcZu4ZcM//C
q5L+WVDKzx/CWoKYQ1VUTTrSAnRpcR9J+vlVayKJXCb3czh1xSceZCi2K8vmRQffFZKa+vQWJZq2
1Z1EnuEn5YfIcNNDD3CrS4aY6BYkDeEj60TlZ1PRfLDK1kRcKK0/p4bz0oAa+J+wASVWhsz21eAF
gLFr4x8eXGVwPJxjoIucqOIjT0IkpNZwGc31HeD9sFb4A0sOVAPCncp9bHOga6EghBbEXSf3SG5I
kIn0s0gEINPfkInDUrDGO2LXiXH0iYUwstwYQRg5+sRRWJrN/bAwa2drenG+64JevgQl4OSRh/Ut
KNyPCPFbL1xUwc4Y3HT/q0JffgJEIzvVxJitO8CIxOEsvrDk650oUsiQA/AfVlYL5y1PvnZhCEfF
qBfJZRy/0nwCAHD824B0mt4HoLz3JPDh57eICntFxHRP45+T87viLv6GCYDbvq5a3jO0CLnLFrC4
JyBIpdq0jZFhg/xy0EOugJtYnDmgT842AFcqJBEfU5pIlQ7NFroebkCRbOOwgUIM5OjkA4ia4C+i
dVPTufqFum4DSspAt7aOherASLP1DwX+aVe5cIsfG8+W+Y9uKBMUuhXTh6Rj8CWwPL9kvHRBypto
WyO34FTEPzgwlBkqT2tZbQlR3azh8uTdOZwU9/OCwV7jheTXRsXXxoCsTr8r+42RA8wYkSsdiCwK
XHFpJgWESEPkyU2rGBwUfsWG6VXxj2vu5u+6ZMRu6x+SOT0wo7MfCB5OYJcCS8ZJzyR4PpkWZSct
6FB2roTUkExGTe2sqVtRFzRCV/AIgLu+9QCKUrU/iJJv1LzY3BapBqQPF5Ss56ZYa0I2OY5SSjYr
RRJdOZQhHPDNCuEcNUPz83rXjbVDjlvEaOfyfD/jiRLZOQWAWxQrcEJkwxm1v/fl5CJvIFR0wV7N
jpphxmCXd+DGRa0w4CmzrCpXNJ0lxU4mcXd0QXCO32rh5siwMFIfnnB2cVW0BRVTzriisd6C9lGP
I+TqyaHeFYJ1pyxs/axv3RGxQNwK5m5UOgzpALj9zOOEFHAnRwC31IpVYBvFCkkf0ZqNUX9t4fW6
Uk/nAKCfONKbaejh02TD31D8CF249UgPWAJgyyj4eOvG2jjOKqSNIMYWIIYD2FZ+2iO5Nt7AEDQ+
LOImxyesKr/Fttnd7W7WuPSgfA3MIUO4Mpq0WlGKepJF5YMVixtlrVNqfBvlz0ZS25c557037A2I
CsYNDYUDlNk6qm6kSove9EmUMcfeBKMzgBIVefCkr+zbxPDHMvEMWOlX2+mbbdJF4rHASduyq6+m
lpjr0Ri7deRpA5LLEPmmpg+744QsqMs8Ag3Fg10jGKoUKLSticLeAaC0QgHTz0X/yVAlcu9Cq+D+
nw3hOGv7DIkemzYI98YwcITjZD0jySlR0BT8QiByBEGnRGXlWRdttL7jZYenU8Bzia7tXKVJSmTh
V3tsrDYtw51xvhiUKc63GZJA6bJATSV1gLoH1SwimHGSKzCEtQTw/1brJsddGSLILym4scnSsj5T
NiulN0Orkz2kMG4bm2liA7af1y2XdaSiTJGV+YZCZujR3ukpU1MQfuiF9eAlZXdy0nZTtQWwKcUI
zq3MdMsV74QHTCmEG08sCQDPS91ZSotorFYOA1At54m7Ra9WDPegozzmxBUHO341UWgTZO6ut7o+
wsXj51g3e1SzSDjNr6mBsyIqPJ3dLIx4ex5yC4RzZfohM3l7HFVZcd7oqE8ewdrau9NcfAyS5deS
5czFQR5/z9pcrbxMJEa9D6XRnReRy4E5xVrnS62WWyOSE+AiNpu1p7nVlrYxCx1XIhCVrVodX5AG
VSxn6rW27PFwhdy6nZ6uaIKbPa7XND13LYEXm5XADUpC2fYA8rb1fa3MLLao9042Wo3cBsp0DIQy
5C4mPVBKLMCcbBhiISe38PKb4xh4MIDsfYv7dJP9qmGLoNlPYxWddWAErpiZO9/L8DlIAvmNpawA
6nLC8CYqEeQMcwvYaK7zVCe8B0Y8s99UERktkMq7bTwkz3urqKkcX/JtMsrm61A50g8aI7wA4jt+
8Erhrlk45t9+UQALAxJLbOP6Wn2UdI6Jt0U6fUSKPWhk6+i7QCbJtmTawP4uo/Q7WJicrcuRy+kz
h0l/FPCjknIQWECpeltHijTKFZUs+JB/znZLV1nMM2fc9slmSpwReCf5dKNeHn4HYGV5pQE1SNsF
5odTy12otGZVr0v3fZTgU6CWT+0w3Ubbkzf+tJgidSNue9QBTnK/aLqxk+4KeLZw8cgAda4DJxuJ
DMDuUBtUbVcj/xqOpBWgEbpDFw8Dgt4oQHAUJS01cK289ibPzcrVMvNuupuMmzqp797Jafh+7WJ1
sUeywIM32kyFsdYK54L3C0JpOJMFK8s09HXUV0BTBHIesBqHyQHCb2Gv5jEiIdEDitlwm1bqg8PY
TUZ47SsTNKJmMTOb1VP5aqZlmg3IBgCj6AqKuQOKT63gfAhuvfll5CKlylbAPwTTDpftrEkjtc7p
5PMgu24fKU8fng9YI6oHjPjxktSAsw46FOvRBMlolhpNeQRTRPP8pqna9WLgnV4R5hxJ007vL2sX
A51bgkex+NtOJYIwQWHuJRf5E+/1/Al17mukBWQ3EoGxkZ2SFpiuEV+Vib0BnYp7rZFE+awKU3b5
BK+WzUDGWrM4esZ5d2NbjXsl0aJBC0j2ZmPRKPrm1cabBtn40y6k8a+7lC3S00zRl8h108WD00af
LFRk7mnUIb0f6GBqAlli80RtOAAeb013K6ZWX4MJ2/DvriXzdUQ2mQ4eE27488UEjBcr4cZJHj9M
deLuwqjZRSaSj8DVbiU+UpWDjZbz8BPy+7cpiE8/AIYRn9/C0tQfWfQpiCq2HopgOHWjXfwtEsCD
K3kfJiX4kMJkXm5ME+JCde9dAZpqPzpu+4HM5n2WbjnA5Xe06m0Xx7RA+Vi4YCFQu3esZevpl11I
Trvg8rwxPe+AooRPU96mT0EXp8CZ9bRNiyusT8N5YoqQNqUPoDVSKoCYuFl95J0b9xv4VviNpEOb
miBlyz9FKJ2EX+/NzjwewqxdRVWpH+y+sTeahwqRVEa3XHOMl6Jp46Pt5u0Gb9fiS2IMeJEE4adx
0Dsk0AbTrg2Y9RGZsytS0Ju+2gCbsDhmom1fuJc/8iTIvwCcdFrnbVletNAY8DveSqQqYmLUwB07
ubp1iz1g51ldumECXoZqksWXXx/DgENtQ3L1GC583Oe87/ut5YbHJOunq4P/tmfu9Y1fIIVwNw97
PTrFKZcrGoJPKsC59DlyEv5EkjqxkGuSV82BhhIFhXu4ePo1Dcs0th5xY5xHJBo5CHd0HZwhBl/x
vk8fmGqop7XfRy8MzjTA+fZVjIBh+qANgLMce+uwyEmNGtnpAB+1e9D/KN136zVA+Kxj2Xn+MrHo
aTnO7CNivOvFMgr0B1RJGEDbd2zzx7LRoqLh7/E4SmA30NNF9qjPP46WVdFDvFs0Y4BGXWQwozYX
YyEPQMgF1y+YIqP1Mrasb+B9apADLEoNpzUtc4xtp7U1jlsKVZJ3A0iijNrySUiNlUjX2Hq4c6ci
2QAJCLXuOLb+pYXBpg/F+DlwLFwkldz5RR66kJO+ZHDXDyM8O2oRQAjHz449DghWyOHgFs1sjOTL
ordNCtzdThkfq12sKvYtVh4kt41zpyr/STQEstrgxtj4sQIJIFkfVdXDEOI9n0yAGCRZXI4GSjRM
b7ZEyk7e45Q8xukqdV0DNIfKqtojSgfjPC9TRmVcVBvUk2EP9RTUeLVePQBbFGnrEPFwmvDrg8q/
CBF68Ix0/yDtESEI3nmPrW0/Czu2P5aRM21Z6ZQ7bYJWLloAUVgGqhwmML7EzcVLQcBC72+Z58O+
HQqxNkYDcQOkQl7ixkkf6E3+fjYay/ezHVJG1oinqKTon5Yr6Z2tQmRnr2+bjTEh97ZTPCqjIlih
Xlx8aoIwurbx8CquOoQEF1XSCrMx3GST46xbr9FBMjbG4N4FNkm/wrv+0cKxam8rSl2vyad4Nxhw
RrgWfIJK707ZiadPTVvY2wznhRMRXYjQAR9eB7/CgYeGz4kCg0gr7rqdlnwHE4ixhUOpO4P6pzvr
lTC2ut2GOOnCD08Tw9gEzTx2g7wp/NS2/kryatzRkiEG5ml4KJ0W7Oq59Q352T1QMzl7YCBRBvHL
KE99luFtYYIRU3ruHmex/taoZsBv2C7SbfB+qiFNIJRV4HC5WiTU8+DxXRlpZO6WCZjt9//H2Hdt
x40z3T4R1mIGedtRHaRWsi37hsvjb8wEJoD56f+Noiy2ezxzzg0WUAltS2KDhaq9AxPfDh4ernvU
5gBSZBAbs+Cg3CqSdIW/JpWC23TTJH6crQDzYE5KQIIeZ7TPoK5WIn/pl72IVlnO99JrrL9lVp2H
ICj/Jyrnqe6Y/1c5FG9OAdKeUvK/nV4W3zwTDRNNZwf4bQTIqIxGtQ5ZFu76oElffdTaUlKUVhM6
nRS6Mj996Ch/uqw+dNry/89PJsnKU4U64boJUJ1TjL4QhZQUiu1Ba6D59WK8aK3r3Ivup8IOSZ51
wbscxeDxv8p9YNgvcVyH3cah+GYUgIFxSPfMSS7UsuiObYo/1eRCvZBcr37XRUF0ITxDstSrxS8z
swv1QVqjmz5qnRh6+2yijnI9oYp8PTIz+yKzvlgB3kz+hcf1KRMJIPzbeAsyU6BVTQBS68rc/JEH
wD1ypvoN33rVmjG3f8EVPVJjAqzOffJsm43/lskhWLNcVI+2IwvAzo/joRF++9Djam2TNun0uQyL
vz187/wEQFIYdz/dJv+JN/X2cxcGfGNJkT9ET/h1x+FrcO1HA4WY67y0vC/KG7/rh/VPUPiiOxe3
BCJrnya3tQFV7NZrDpTu56mT3S51gvwMOqEQ5w/7Oo7rpPxLUPQfccxuQJwa2RiTo9hmSprpLm7R
HA3aSf416nsBjkjMUi2LwDf/ddEus/+2u9H+azyyQ2MsgMQ6T259xwfmZRkI9CMByTUKzevlopUa
QVZK911Ly0XL6hFYT5kfrpMJZGoH5O3lsZaodKe3X7QXA9Y5w689rv33xGtOAxL+n9AjzE4L1bnX
3kdDxvBA1nzqntXe82Y6zStdA54Dx/igEpQKXflEprmNJMMtt/YiRWlwsabtPO1Giq4Tn1oUmF+F
S/iZtiMf6UUdWvRR6+SAnL0BLP3BRAnlyh5M52J8jfB7dvFN4OuTwPdEd5C9+5dMOzT5k6wt8PuH
y/xxk8eKZdvEL3+OwM0+DI0Ms+17DD6lCV99+M+mi2vP0A3qTc0B/6LsRIOjE+cepdMj8NedaL2o
p8hDoj0ETrQ5lfYdKRa7olH+UdkrEs+mNxZLJJot0SnIjazrHYn0SNM9enG9oQQMfqmTVSqj4TXp
ubsLurQ+Ro5fXHC3wtdiGprvMas3lIHJGxcl3nzqX8ssAcATuOyplhHXY2WGRvlftZF1EeHm0JHe
rKbSRtKCRj4706yl8sdlHSfmscAVBzDYzLeiRv0QzSK7ep8letaXg/lGs0ULulXz7cZuiVIk1RGU
k//jAPtc57ll4TjO8N1L2ZmQEjpOFLN12zNrTujMWR5cnqAxNsKFKzdBEDw2gM8rc7QduXpJMqdy
PLAOfiJJje62WWzUEgWgEzhLSdHjVr52TXVPPoFAOjP22Xsc8hq8hOs4tEi64hWVAMMreyIStV5w
sap78A8mNfO2HToQznnasJORmzHaOJzxtSpwZdEFpvk3e6o0M/DiIwfBt8AlVMeiBxWrrgOpZDet
eOLxAy0nfAmfJx/P7FEXeAD+/lqL5gWU3nJxobpgO+9e8X1unsAZDOrHtsHvjF5SSTANhTFdichJ
wco0HOO0VA9rq7rprkW/x+IqQ91TbJqoYQJwtAQU7ySi+rFGNodWOHDPK4I09ws5r1wNhf675ceK
dB+WuPHxN6lVRg9KVo/G1CavvHHlKQ6BYRnE+fRNy5sySV6DIvkc+7HYD+jkeCiZeh/GFpfSyMYC
C7aPmLFaNJ7rAYgR7HHrRbY4M5UA7dBN81lLCiBZBHijAr/qTqgsWC3WeCa874fOy343Br/tVGap
OgDS8CVH2dtDYZlqnQypu52XzQDmbK1wkt69CyP140ZOywrfxzHyXufIjSogNATDncY6fUydBmf4
hDUrWuJ5Nj7STCSXoAPSFEliF+LRxq+DGpEZWkxHJoY7NMkhN6pNrhQ4oUaZ2L7zCFaN+JRqBq2Z
CQuZv4fSLYJjrGUTsWO5kEkffHdXDFofMjBz+EAUNb+5FuorQdt54p6rnmloggBohX2HnsAPme2U
n31RlEia46r9dycSWab97qTwe3BShYeShU2Jy+h1UaFKAD8c1C/PU54y4KzmBaoAFyHaWIFQHABv
CadTFEx/DGzKnixRqDsyNnnyrrxZmmbHDlEV7EhO7vNuN+GWzROqsCbLq89BG+D65ynAW+BOVO6A
XtfI8H00kLvuhtlesHOQzHwtweV3rIQCD5leWqabPWfgsBzKAtDEtZJvLQvaezPti1fbndzNyKdr
1zEEsBe5gq9qesxa9b/OQVfByFX36vPR2mSDyPe0bI0O9YCOGpHShtYGXu5DE1tPtKLBKL6HLExe
UOIEPc61AGr8FayonfdgqYq61z8FMz3UTQ6M4fVuQkEOegRQpYDfDKONUVlW6ypgWgsHN5iuH5r7
wKmREf5Q0KxkAduNNR76V84TOkPwdFRIl/AoOM0RSd+aKLbpeZPvQi4jpHhA9jWOCoRPbgKsblbk
KOLzgS2GxlBgEPolpo6eOonznFggKVE9anBQKAxZoyET8UXtnNywBvoFVlFv2t3Ra9BQyGOrXlXo
lL8n4yrOZbJ3DAsp3TRqt/M28w5oVdHsgK2zk0Mpj1OeWd1Rojfg0EbuYdlr3htHoXybtGa4Sgtg
7ZvSvViVbocHmlG7MgNDc2mBuZ4G0hhazfP/tbjiPnUgMG9BNac99EBmyxKlHPEqknjNBWk0DJdQ
LQfNdcnLIzAq8n3aV2zlRBy5Rj2kUS8ew9Y/V4bnAhXil4gBP23fo/F1RRaLQwgaVtS9B8dFVGad
cZfGPmha4jy/isv96FuViuQYCs/2AaQC2NzeGn9aepso1zI5tjEo5vzi0BW9468EjrzHFnDCFJ7i
0Qfwo0iu/AH1lLQkRQ5sgdPoj09TliEUyfyGI4+De+r9EiCPFDsFqXtqGi9ZT6Po9nTVW/UST1q0
Is+5sBBIxhcAwq/xuMHjlrR6SbZ0XYxeldlhtqDlGDizBZlRjCXkRwy3H18zKzQ+9zZyp51y4s+8
ywCD5rTGoyoGtkO6OzqXheqOidEVdy4gTx/Q/FRse+XzF9zFI5dgMOerpj8GNXr/LcuzcuX5atiZ
Seo89vrqJa4Sd29GIy416T6mLXEF7xbtVtax3aA7pLrnfMzPs9b0wV1KEdAkjNsbVsK7YiDHMEO8
ddnjYO9w8aouV4OF0/zYinAXBROub8fhzfPrHpRkcYcKIaRW8FnaMy1pRjLpBfclGuYAuhb5Dcp7
YDdPyXDQzl2ZxHdGXTwvblcmuar6U4n6EIV7WiSKUF9mKKN8NLIGFBQtj/8ypPuaoiv8tc2C/JDK
pt11Td19NaMYXHnlpq6T4Kmr4+K1b+Mz93H57KDr/zXJHQ8pMLO8I2U+AkJ8bAB8lA4lMCDGOH60
cwSklXb4cCd7u5kAgF9n1V2M1DuS8CjCrVN+8oH38IwbAv8xTe3P1mRmb3GTmnvZpmxLy8RCLV1W
1MVDZw1Af+3slaPNSlRxnGyOrDUd1wEiApgxK8YONlBcztzxTh2etI+drDvUPWX+fcTALUGyEo3J
j+i3RSZSIetPS1KMDM8ngJJ/y7XFwOr4IEX6jelCTyrmjKoE1H8ulY1a0+gd8fiXzpoqQckqEj2Y
AxhyYcVUKQegKHAl9ew0ohYk2M5hKOJiQDMaagr6512K0UbeIgLOxv1AxU3MxV+3HtJoSE79x1J0
HOjkVtHh0QRFypL0VKdlXa5m68T7Nc2Qdd7LofrC/dS/K0Ggs8k0ErwVeS34wpE9T/QSNznfm0m1
l6oMoi/FZ+ap8kvUxUBBM9O/yYNFBr8KUFSs3SgdgLSjwecAkdPIbQjEzvWkcV1SdB35azZYYj8F
/AkYjvVJ6YG0NNzIZg/S4BcIrx2L5SzUsSQKuhf57MIz5wjMBH8f22g6Wvt4GJarYBzik2sj6zlV
g7mdhXWJezN0w3Xi3eDaY56T32zhDwBNNUAGsEdf7OldtgQn9bV0jo5KzfhEUeY11x9k+TSqsZGT
0DZX/qSmNWlmRxKSd0ibzv+E1jOUt86RCItTZD87DZXfxsbw6I+WBzq24WGmEiRZ6ALDFnjOp1mm
RsCfJMCa3zTajXz/za0vlHMiC7IdGPeRh/U4gNiwGQ2Bz7wTOkYeFhHZ6l3JHTgvxgmUz/MzkR59
lIKmJ18DIEjbYOjk1o/ERU5KSlLTjBRu5U47lyfxnLJeFOS7LBffFM2FSBRm+6kogBh5s8cSPsOT
7IDyZtRE/XqKzx60741b5rU+bkGRnFwCLB/8RuYATO/Uenc3ny5UHj7P4kVbSF6D3QA3hPOXSVgN
O4VyqnOjryCmKBkuvnc33y+gXggIOkHYblAEnIEEFGduIBvbPb7ND0FbQkt3FosJ+VVOytauAkkt
fXnFgKNa5aAH3dOSBvqmC8Fys8qCDCl5/e1XcpefuqLmK9PrL14QTUAR8fLLMvgsRYlGbIT7RUaz
0VMDCsZA47ooejDBX8wpLbZDkoUAW8CStKSoWrzkBR54ZW48BKpWUE5dfLqRT4bjnqdi3CwxWI/v
dzSsPTlTVD1Q2Ck52VUvLk5USbDJhhsRtuEFPLThhWZh24xbXBSy9Wj0Uw6WMuMF/+LpuNhVqp5O
sg7Osf3FEc008GOtkAX04gZEgSHQ9u+XwWxdQNWaguGWHqezPWkAguPfRSiSCHP33Tgu3QiX0uDR
np2B5f/uRx7+1P6oevCKmCY670EIam+rGD1qAKCqzh0e4+7B8bryTGsvb9ga5YvmGvW95XlRtCaD
87ImdaCs5ujYxrqKJrTnoSaq2LhehUbWLkAOMVQjbnVQjHVqJ6D33NGUhiCxjUOqcB2oDRsWwpCm
iwnNUGD2K4TdZTVfL/rF3OkZNClYyFBs5RzIZLa+cifphO8NQNzpT0TusxXYxrMTCcfJeBxjD980
ZLhswVBOGtzRev5XRTjSmKiX2+ccBxVm1D1eXgfPO9HAjNQ/CusLKdE3LdEKhD9KgMdpE2VFv6az
ThhhuYts6yep3W6cAOGtLSff2fYFfkB2mtVnVw/6xWQeWhwZ/aTqjzfyGjXZV2azg5YNKKNdRZ7f
0tvN+Sam54v7tg2zO5/nzkkB9hAMACbe7WKQj55AioY37ag/koKGxY6WOerVahQkwu9G7YgSzUyj
rNekoHhz6BvDxZlslqXE77NA0gQIhr99qqso5EF6cstRMLCZTHF2IhRbd6If3xILYANJ0QzHpE3G
N6v+olgpvqSgdjgHQgr0QUCM9NS7Fcef7XkCFOxa+Tgvu1LFX8HX2IMzBcipYc7lCy9xJ6vlTgsw
V8BbglVNL/O8PLu8Gl+yqK8fBJJSqwgETF/FKMpNloHtj8et8ZZZsxgwVMmxc8NhQ1YA/pJgqHKq
9RB29doMXHUex/7TFBborOnSBhDuGEhOg4ib6yXJjBAncv0+vpj9q61Xo/9SNqBQ01vRQDvQXn+S
dcWQ3rVT+vSvIW8+UjkY5hZJw261KED2VGxygePv9FIBmukIUIL0RIPsQjxr2z490QzN5fadB+5S
UobtLzNatmHdlCiDh/DGjWR/clnsUuaod+cByEF3bpXMm9zEW5bpiMJWBiJWozGCY9fL4EizUS9p
JvFUBEeAXs/TGz358Dq49jaQRlqlZm1vbhRkbNk4qaNz/deGZHOznLf6d/MrPR8AqmugTX6L+n6A
J+EaeFVqntuO+grAZIMzM+B16hNJYxQKzLNZ/8d1oSM1tQ3gHXLPqKchMjVnLjlQvACMZsfeuxOM
I4PN0dHcKkCYe8oFPjS4caP7xu/xpvahmQ1JY5UBABcs4GWRD8loAKs0FKIIsz0gMNJV2gAjMcK3
6gqdl4m/N1l5qNF6fGqCzkYzqxP+Q81r8dzEIeqYshG9mVJ1u0S/mi9nGlQTJOsRFJHzO/uiKIw+
WqPN1pgVolEoy04cP8STtrZ3ZVQqNLWDkwGUn29o8A6fkO9CvYrI8YVeM3NNS1JwFLEASdPzd27G
gtkO3wDfwnqSJzIjuRrOYVMnT7RIs9E5W3V4GSRDZ9ZUpGwvqgnULnoXMjEMu9lYYZDOYZOuKlHR
PRYAmTMuIVB0AeaF7gX8ELptn3n+ttYEAQArAUyvHbywkjkvJPqwL7WBq9i1PZLYAFwYwS2ng33Y
8ySUD7Qie8vGD1v08xYlHyzaYswqILryoL+k7qiQaW1DdJQ0/sYZMhtVVv1knmgA4qd1QiK2Xzcs
99aL4spQSTuNNqS6ki5OBvrCT3YXoHspGUEHIitwPplourpvZGffd6DbWjkiqNAY5AJe7ENBS9zy
eueweqEF2S9WNAvjId7h9wSEUnb4Y5IT29H14QKcMkOqLNeQhLjCw+FYBcy5W24hZ7vFr9QQD3zk
d63VoAGhZrij81B8hGKYIetOV9PBHupNnAVsheNZdzKSUbhn8jKqaVgj8Z8h4wpMZxynNLwdGDnD
ExIAYPigqRk/8gxEa6R0BLgbN4sdzdC7hAKLD184VAr/bU2R5TtkWIdyXwNM6z4zqoe8kAq4/zng
2ZFTQn/m2Gx72watmOU1d6xsr2dJk7SzLPqY3diNv/v2ZotXiqL7Xk8GQCJyO8QJ3EDmMWiB8mb0
wW9r6enEkShQtEf2SWev0XFHaCQVR4pV4haRVqwecMuVxvl2XnIX2cEJFD5A7EXVSBKh2rMU7YFQ
SgoQDB1bL2pWM2iJxkEBVRAIMvG2EGrSkoTh3EnhyKI32jkcYZ6U0wCsQo7/nVql7ICiojeJrm4O
4vA0ALuPDNa5qI3tqDGlDT2QYqiNHfpWPCDeu++iD38yWORLDFI0E04e77CiwVB3x6WdVhTRBFyo
Mv8c967cU/PrTW8sLUmxuJFMe41GpPY38qt2XLLj3LjvUGR1R0ECXn+2pEbv0Y29sy1NlyhWhKNR
rgYk/a8a5oSwdG1PdKAWOBqumupo7d92y82dc4uOZjpQUdTRYe6om2247s8TaDWdibn/uwmf/wOk
y7cMCzSIgLAzLDewblrwa1GbPaoE4+cZ6Aj1guM2CsyflRycb3qC1KfzLbWdn8jouq+ZMYwbQA0V
B7w72M/x4OSAxwYfYiPlJRri4fPUePWO9XJf11W1XphoZrxkXAi+M9N4ifQ2TSzAKPc7AvMNb81i
FwK5dWviqb3uAg6SxSbwd3XjFw8OcRrTlDtAW3LM7l2Dsgn05WkbrlvOEwmI0cQZUGEAslGiAs3w
mD17g/sj1pSkM/Vo/UUGgFWihZWjncOKan6kJTpo2h3K68S2NAHtW3bAABKmKh7riqtdM6J3DpUB
yF9EBjApKgArWZbT4LrMl/f//ZPz3FuIKgB6A7wnABKwH+By5QZerU54meKSG2R5peWfe4aLGRAm
V7sc3GJfqpyhKQiNPHamwGjkW4CnM0oPrEjcRzmw4s8zWFkBPJgTKlmfW6pRsKbIP3WueoozK3oM
YpSe08ySEzoyqJUKeJiPvh5I4aLuyQEudNAhJ7sKBfbpuSzWpPSaMcP/RJ18cYFygvs4vQRtEzvW
XvsU6iC8VUgdAUt2hUL14RF4Ic2edx1b+S7geFfAX+aXtDuQMtRX6pG+HTdKFwhZqHS9m83ITfX4
gQAzAlSacaK8C2ez2+JraTe3qJs73lWILpsy+H+AWgRG8I8fS+A5vgH2c58Hrnv7B+UjfcXArx69
FE3a3SX6DZ+3EoNyQB45T/V60bipfs/LygMpFzktnQAobqvFDVS7WIN3C+M8X3TzFqUJeIPUNlCg
9rH5tRfZu/oj/DmK7Qci2ZFBhbrzfcLk/C9AW4Jz8EEPnk9WeFG4/3zKku57JrL6a9v3+daSqKam
ZYyb5BCskL0dFUejZwDH0lbAyczQARuzSyQdsXintQWwM+0tOWp1wgCv97jRN1dTHAV7omqbGd2a
qDiw0cfRWtdhLwpwVyJTWJjnRV7aDkrFm0BtSEYDkxOIQ1pc0ps5KsBJNu8ToDh/sRO4yj/kEw4S
C0kdaQtDHXw3MM6LvNb7VDnQJBeWus4Ka9oHODfYhz7ngOvw1Qi0u3mfpn4B1nD9EJnIRGp8le+J
xV90F8irn2XqkCNXsTNMP/+m0h+kb1x0oJnh+NS6+L3S4DORHpTMrbXlG+6eZFlkiYu2IKJdEtXa
Ar+y7xbMiEAa1LR3w5RNq8z1gf9EgJ12+ze2GB9nuE7k6e6jYHxwCADUFyPbo58H7eIax5MgN508
AktQwcrdjOGpgTwbZv1MR2YfyYLkv8LOEhvP/zQZHpYwqCN8D73ghC6hlzi/hyY53s1TE0CRftJN
qK6mkTko6QV1K7jZm+TQJIl5nkWzum0c40wDzonxua8PtKhcgLvgXdDacj8R5x6dUXECWgwcpTNc
L2qRnrkfsxtZiPTBKVDAP/lltRiQzGk7MMPTlIZRVs0xB1QjIKeCOzX1xjcJCJMkHOW3qu2mNS4q
7EdRJ/mdYqAK8tEmf4lAQ7RB+4N4w23LqzlWaLQtgOAHwlyx79EIAdQFw/s0qdLboVfJ2OZ+zD+N
zGp3aJ0LZ61yQW/UsLHasRDGuOhzt7JyjB35hgzX9qPbDxsXaDOWiPJ7u7LEfZM6DnpQ9ZSEU+P4
a4WXx40d1/ksI20tMxiSTeuHe3BOZ0dDh1lizTPt1vOqubNz92VRUrhm6u33ICjFB9mgXLc/RiCh
bhskRy5GqkJQNxfml3IqGK5pO/tCQzZa7QUX6bMB2bYoiD9M3PluKyvwVmQ2CUdsgRZTbK6ETYsr
URar7I5sED24FzaaJrLc35RFNBwFL4pPdseO1A2Tj5G/QenmACAco/iUI41i45XuhPalchMoNW1G
Ow9OZRx6jwqlJCvVD8lf0TC9GVOFGoDWMA5oukt3U9fm34IO1ffagDwn/KtnTzbiOwt1pAlqb4c3
4DX6s2eM98FdYuH5oD3JgDyrNm13DlhdfIUi5VWuGBqOqurQjnn8SINdoQqZg+ZAKqGKrY1WDjAe
getyMaEZ3k10gtF8wIMVkZSKi/0IuHCADE+gY5ptSuMvOQnr0Gl6BBKJWvSnxgvvSTR/CpG67hro
IRwFmb/swohnODY4MrLuvBKkSHLyGFt7jW+cpClMsFYgDbUC5QO6sSotICnpvSrdZlbfHhbRbH27
nr1JSiFEIZ5bTXZHogkA4VvUsuCAxIEUYuuh9ip/PYJ8e73IUPKuTjT8SWZoWBGU0JxkxMM9+obG
ao5HHkvQiSOFusj+Ox5pF2Pa92aZpdNbhm+lc1WlePpNnjABUeQbZ5xk02OeB1takdzuR2NWkszQ
ZjRrzTQ7AoJrG7rDKol3vgAVbIV3mdOQZfE8I5mnFTSzgjApVzfqP7ncyDg66spV5fr1OhlNc01q
ikixJm6keOsHQjcuOZsTDYGGDQcDmKmb8CGkNcGEL8vFGvn1DAUwabYhO3SO2ccKh+hvePv5Ycdx
/6LsEH8JaBcFBV6dvwHLHBWYDlJagQPobiFQlJaM3rOHMvB9OmUCUNqh/ej4KNxOy777MbBH02y9
/5Fpg2KBK1POK2c2zUR8a2plQABKAemcW7ZYITeQ4KluxsAoQQkSzSpwVW7ZULL1jQK4pc7Bq/kr
2YIrJwftgva1gi9ocQ7vZ9GY9A+AN52OAwjTrnYg02WHvMWt2iKjGe0gxuB1kS+fC7tYIBW6Jx13
ReGsbv4NuYqjdVgAT3tXVyDyBaDUve63PRK4ESEjjRoeiWah4LNyES1m4MCYlWS6yMn297CkrARg
UWj2oZyxlxbXj5CLaHHVXtMYRsfOQAUt7hHzM7700KnPUHJTap6w3uEX9LZlr4onNbragJZAcuAa
XaqhGe5xRxesUV1Yn6JUF3jQ9HZNhDsy0DRApKK1H3Jj64BkCo2Iv6iCFmYeks0UPr7XZgfHTbdR
1lnGJ/KT6Kpfgfo2TQ6OHf+F6pYhS9ZNguwEHWcGFKKdI5OtBaqnj/P5h45Ci5arxGhXfhDMNvMR
Sn2cjihC5jdsb3eVv3K6WO2GtLK/FIAYAOBtUt8nk2V/mZB6xfX3l8RX+FmgbHFFVn5SRfs/OZEW
VzB/cgq1k6V3mhyc21u/71Ga/YvAUaGy8uiF5XYgKlpShKbmcySNi8abVGcSMgB7RnuOjD9goMD7
pzwctJK0PdKMBpUx/Bkua5ql2lA6DTRROu3LIOV78ptlV1MyvwmZW0NzvI07r+dxjrK4KuVbAsjc
f/gkFDqLfeT54yLY5JkKH6RtPbLKAlWRCl17RTIwFKEFp7Lz2YRkswJAFaehHI6LaFBHloPYFvUF
TbieuNWdysoKkbMFyh26wVPA7kZRf6pJSPpBG4kqVOGaVGZcuBtrjLsHO+/3RVzG0coyK7xksRCt
Y9W0xl8KoN4cdJFbocUTVMc/+nGJFm0XTOyZDVTgKvLCQ5iE+XFy3evhTzKFVlx0YpjvdrRc3Ehx
Iwtw+kENBlJENwpyu9ljMZn3KK1zyFy2Ay+hPKZWKo82UpCgONHreapiXh9LHCDEigwWU1ouMs6a
zFiT2oiN9H06ByGr2yBXVlYX7PuSuahV4NEjcBvLA/Jk0aqls5OWkSKzU3wT1CBdkHS20wqfVehT
TsyVR2e2Rity2wXSWgPoNgqAZnRkavppOkYxwIYjwVCxgWvlC/JWF7zZm19daY0oCGT5U9MM3V7m
YjgaYybugU46bU0g672m3MOzoyjcHyAUxZcaGvoco3+xuuinQvHuHVryUE7actxAoQnqxyS69DAv
SQN87e9pMdbXshTsWdIthkMa9BMurnQ/Q+CrL74sHfSUIR6JErzZXRqhPk2uZO/+JAu69kUlY34k
WxpA8qxA8G0/yZw3s7ysi+N/5+Ec6x8Avsi+mRZ3Awec54FnGb+jmKZe3rvgYJTPvHN0pRHLHgac
gh8UZ+CaBdLVptNLd6gaa+PWhdjxIeKoYHEmgCNrFelrN63uWGf+RRGcumytTZCbznHyUM+FxiFj
jt0XDu7H8wAYDdu+d/92dP+yYTmPXMn4aOkVSzIHWVHMmjIf9sIfa5TVhZG9Ig3ZVJb3aCGRd5wV
JAu7Zth7E/5+S96iNvQjdFt+RgNvkOb3ppw2vWdmX8eg8rallNNRAuLjqcwAWTAZdvQjStIjTxIL
XbA5cJqd0DygyrV+jiJezhblGD3i2VJ+lp5dANtApHgZsxpcFzqHkeN9kXBaloHwXFiVjffMSlDJ
O3gnUpIcyHSATwQ5ZXcfbB1HAp2Q5GTRpQEu7PjOm5i6NxN7CDbI9QKJclTtDvdOwPEpKzxOeRqw
fRdEQDbXwuWxSbMg+aY64d3TQn4YUKQin9rdjX09gc+Eos1bktozvi5BwAT7yTDDV7+unAfBQ/uB
x5e6H/x7T0sWMcCLUaRYAvvlSqbtyW5UsxNFoAHtHM7DCCTGTaqdSObY2VszFuJAShLBEQQs/j0t
qqjxj1lSnmhFO0YSiDVk3tohs1akkfbtbvSZaDdcG7zvRqak+PUR4zjs0U6VZxlKeiLkQD9o1bLC
/ytvuxIHcKDGBVFbPeXmvCAJ0LgAJzIAg4uWNFQNmppNc0Km5l/iJOiOuMgEL+EaeoGjojoR3YNr
eu0DMivdQy2N5mA1/KUFSYu5Ii0NpqyKbeagjJ7s8AX8S20aAZ53sRvvl1hxo5Ch9H2xBdeQf8rm
dsgmSOXGjIACR6hWM6AVdU/S2qzQCq5cAcw5DZ01g1yVGvpqnpKUBk8U15ZXgUyjA5iGo/aLMW1A
sbsWLQSo4BJAwrO/0SkOr1RAwpFz1oskN0dBOhSSTOJ5/WFK4uVEWAIYudzkwcoWf8dTauLAOZSN
ceYCMDGieq9RoGoF8BG6Z3SKAFfQGtxVUMl259t5hm4NKIBssO3qCiByo6rRaToZJyrorI2iOJYe
f6PVXPhpB9bXEvVReA1xaok2T9QQvoo1zS0tSMr4iylG/970wv41VEB0cpUY74o6u6vwxnlxatRI
Gmn+aAEVEdgxINMFUXTm7Ny8N59V6pvPuJuwwTX0RJIRBAd7QIJMa1rW2kA45lerE8mZRJZZqLOV
x194PNngPXFaZ91ZU7snLZoPzK09gc4n91m8twH7M5dTBroscqmNnAstGwOPTla4d7elk1QwuURY
/EhBwxzBMcSTmUTuXREk320f978ZkDefeZ+PG7MCXCAtEy2T7rju86x6HPJhfG470H4Bg8RekZJk
eQ3O9CYthwOQrxiQCIZ4JVoBwgI99En7PnPVUAq8LP9aLzbph/Xi0pqgmJrj3KgXmyWC7/rVcRpS
aztywPT7ZYga+dFo1hHyz/E6rtEbd7VWUuX7VvQNOqi1flmX/SifHE3Cs8QAJIJ8Unad7QwUM2+Z
AKJ7602fgCSKZEHnT0ClcopvyZQ/gy+0ecmFKc9OrgGitBwf6ycDx/1TVATpgwzQZkPyxkPOUyBt
dAEKOrvwukUBIromv434OaB8P+jvDeGB/8qKvjtxX5z/+wxiIvF/c+1k4cIJZAqBD6Zemzu3UOqm
p5uePdE+D1Ihn8s5O1Z6GCwnBCkLrVv07KBqd5cHIzuSyEHPXrG6Xc8+s26ej24GhNkPN5qJzofv
rKetWtMZlvg3LnM02pS8b9ekIZ9/7k7R+xrcOt7Q7BjA0XdRKKMV81sT0JIAI3yf5kUV3ZOUhjYo
2S5wnM+JtJBKdAAndTIBORfd07TxSnjGeRrspzx9IBdRtZF8mr0r3IeMXrebKwG6+uDn9nBq8hzX
qr9WVDiAN/lvbpvkl47n5hZdtOWdHcnxbWjlsZKl8QJ8l/LSxfgjIDmZyQ+zkamjhcLqFxyHrs1s
K1uDmgg5CnqKZg4Kp4O6Ojv6YZvqqrBYD6wHcvL/UfZlXW7qTNe/iLUAMd7i2W23uzs937CSdAIS
AjFPv/7dFEnbxycnz/fdsKRSSbjdGFDVrr0nu1YY1dYENBMV1rjyVRKnewY11qCm3C71QXYbBfMP
5dwnd/plGFAUm+dQlwbIhtx/FNBv6bw2rUVdGihSyJAP3Q/THFoohsr4Cy8bdQ91sqBlDorl467W
lzaos9akz5xMo0baARvEMSqmUZobuQj7JgUEBM0i+sJYwrdDX3fQS0A3NM0IabLqRtUOHuqTqR/i
Zut2Zr6gQbK5Lb9NbaYdyQQwtr3F0wt0+rRkZy16gKWN1MgWuZv1L8AEmKuoQUVXlBv9iytbxNCk
aG4tpyofcPGs1BjtGBLgr6jEkWtT9NneL3l5D86jEf9VXBL/bx4ycuLtUGn6IUP2L4E856sAadjK
zFtg8YVXHYDwL1eoi2tfuNLvrYn105NqduVGFa+yXl664p49u+YT6+fk2oDtcmDNC4B4xtpxyi5e
8GywoPv0z37cK9Ssxflew8vZAvS65r05RM4mMt0RFdVegvrJNF2C0zl5Q4TsmDuu9aMFx2VhNsW7
OVjWIrcVvxMa87dNZTdbg08EM5HXLipUp36VnrcuyzrdOgBNL6MSYOTYtGPIKGRGvnNkuiWbPYH+
qcWmFnV1KhEgIx2cNvrGwGm9JhcyQUQStDI2KCKh7YyKABBF7UhgjYgU+lD/baPL/9ynYXIkG4jk
kl0ded6Ruw12vavW1sHS1IXTJVDLk5cU7Av4lXfm9JuOhFtslZaPyJn5/SuyW4Cjd/zCzZrcQuhV
XbiBch04mYGvIjw4t4MOFgTOXPfJtZS9dUzszUddeU8c3JL4Svp+iRJz76nWpLHBu2G4LAbDe9Jr
yC80uapWNFdPEn1tV62zorlZVAIPDAWMNY2mCq8hVZFCgXuaazt4tfWBGNvQKEpJnOXQgbaTuiVE
45aODmCE9Nt8xXIoN9aiRvzf4lM2bUoFmIb+u5lDvgnVZlNGQGnGspKhtiV3cpznXE+nvphKPATg
3YjBgz6YlHIl6dpOB85YtkbgL54FbmmAVUC3X/TJCIB4FZAaC3FysKxbt6ZtnKgHefFmU4BLfZH0
PfjQptH6c7SfRg3ovl9ouCjeroseYiPn+WzyQEAE96XP1SXzoi9V0l3O/+f5SRGGW9xe5yhi8ZS+
AYCmeYnbDNlkFL4jiD7WL4U82lFYPafFOJzSXvtK1toC54QpHGtJXZSRCTAKCWc3z+HjQ9824d2Y
Vc6jBXpUWjnx3UVcR5VKdilkjopJYiLLy18HVQmEg12IiJwHsA+EIAX1tbYGCw2596b65Zm6cXI4
u1OXXM62qLCh0SPxSjSU1huVKqQmSLRFGmYb6npe86CaiZ3L7uy7yYvKHnyQY154xU41ew2xZ99B
v2Fei7w8gcAA9/3h9dPrc61+KqGgM5IXdf/tRZMzLz71Q7dxJlzp+UIj1eQ/2doUsDBWJpAY+bwq
6SKdr1cyVnTpnsc9322WYYNnCy07e3LJJMC3iRN0QMp+AZTxAQBLdlSxPn5BGSu2f3HqLGmwHl37
rs3GZdygKAsFTI0OEkM8h2m0iwE5wXYrWnTxlJVkSQFwg4T6/LSUDe7j5QhQ64aci8S2D6nTvc1L
Taet8sQ62k7236edByePBtHEi1O7mQfRqEHT5j+CzjCdvlXgOrbzpNnT1D99hjYf38jfndb9/PO9
Lue3KjJ3zQQU7iu3uaFWNXX/butiVNrjBRN1dtO0/6+5fzpHXuF3kCdptro6uUN4ZppSeD0QQFqN
QilX4LXJrfkd4mTxA4IAX1LLc15HPdMRLx7zTa888EYUWYKtrc+gmY1bqI7N6QMdAIxLFqbFxbbm
AlnKqoj3DAzUx9wa44cyhkqWpfF1OfXIhCgQ9oRJaIEIF4tI3mqoO8n50o+2mXBAI2e3xQbaju73
vK1/qNipX4e0UojbesMXzcfnyGRWnFhtQwMY6O+bzkC9UT8C6lwjgXvrOXhwNLJOHyobe+YmLd1n
0eugjTci8W3s/UMJsvco+F/nU6Eav/CUJ6uaF1DztRtQhE75sLAacdujJijdv4MoTq59x81v6EB2
arEs/u13HqaW++k9r1Ux3q9yFMebkOxcGCqWd44Z21tIaxtbgE7yuyZj5qIpVPUOCbIdnnb+D1WM
h6K0+jdo6WmLGBLeJ/yFyU4fO4j76nG0KbtsjYySf6KDMaGaW1szV5BIdPHe9I+BMeHvYKhyoQH/
2152YXj45xrhFISM/TpfdlncHyVKWY/D1PIkVI3yxvpACsfqlmQjl9g3xo0u3Q/ZhQIaQJ/TKsiD
7+1qQgRj6uRBY01bwO28ug+wDy1M5zrbeT+g4uu8+vRJyCVzDeDgPz8Pzcjo3OcVPqclYQliF2x7
B4DscKLpY/hDl9v7zwXm9RLdyxYlXikWkQcpGd2xXvIaDHe6sMM7t+3yUwTgLvXIjqs2vDPtbu0b
UKcAIZGrBdixcIBNTHNHfnRwcF9bMB1c/XWVwQfSnsUaGwZ3cfbh3TDu+lETIHbB2WjA7FHX4Yf+
eu7R+qabBYbo6xOdnD5GIeMXW4zRzezmVcPW0qFkkHTQvQpaN5S3mfVgoDYH10h0edD6bNd4EKW8
snsJaiJywfB+NU3I7EZHCa8LWUvV+ihY/1yFFgXcwFmXEXeC8wCYpLpNnYbWcTQA3xszS9xK3eqO
sUq0hagT9k23PnyrDN9Lx1ArtwzTG1S0m3deIsxg6AzzG7BkB1G19rPsWboJQd6zbVSmHnXWvsXT
CkorQS3aS2yretHtUPwJBue6la+gcN7kQ/ETm5IHBgqPO16gTkC0EJsfK3NcR1OXbH1vDBs5IhDS
9rZ1R86aUbTHQiQb6jEbiDKjY+BFlG24Bzb/12HwmZ1NCP9wTyPW5zB1zXKINnyw7q6mAYn2H6uM
HKWfKJnBWS6a82KZboEJ9Z9TaaSnSdRM++heAN+1Jj+dqR/eKPtVFA7tHvj5du9OB0ixYWtATfC8
o0njgprkRX0ap9Z5+uxzHj57X4zMa16c6Xxmmnl9ovNy1HLY+AMCjU4IckhuOatzddpc0NbV0gps
ZQ7zSDaVul1UtSWWHx3PPnOpGxljI0dx23+Pn09ELVqDfZ7nPGqMoBO0wPS9KGqggfMBV59plfFO
KkNsmNDTZwhwgslIpN//6jFoo5w9hrx8svAI2haJj6rWoWrfDdd/ML22/SKiOrzxQdS6RM6yfWdj
9VxZuvcQFdhqu3ZpL8ieJ/J9qETxADkz71A5Wr+gdUan+lC2y+6TEJzMGVQpZ7uhbFC6ppm8H4zx
Ddj7NADVXLmng/vZ+pPNzawG18/kkyT59/8RCTScfwUCLcczLdSOgaYUn+xKTlQAFu+HQ+Pf422g
PkBbXRwhhiGO1ALDyq9WCvCShHTiluz/6Waq73Iowbc0LSF1VkFrPDUFiEuxkJJlta8L5Bum3tl+
tZqBKsCNqoyfsxtU47qAXM7TDEfoyywDMdzVwLlLLWO6etN41FcXnwXqK9kCaI186fVmvmGo/VzO
XNgqsleinx7oZt0/SAjMFYZ9Qwcj0rpdquUrAzIEs0naZYZy58klSe0UlfKfQ4pH9Q03lgxS84js
5tFwI+usw5UyNekQqybeZIb2OLb5LxPZi9DaxLbB9yXeS8BQweziWGvQE7eAhqMeHXoN5QLLHG91
KFYrf+Ap32wkBKGONFo1OhjTqM+ghAG1TyjdzAv2Kik3QqBCPBzy70Od5qdWpuply9wof0nwuDuJ
0PzedaN6seos2kEbfIAqCwYLZqKaqYWIPHVL9uXvF6Pl/utadHUEox3Ldh1UROhXxUWqcMZoAHz2
3hOuHJ/b2tP2jolCHFKBLDW8VmAbpjZnW5T60J6AeOSvkVkucoQYZdJ45rFSpoHAOnijEezsAtsK
x1Ovp/L0pwEI0pdbUZY5Nk2I/EY+osV0oG5H0V97GrkaNiPs4MGc93q2Q/stQk1cHu86ZHFum+mQ
I5WCEoJe31AXfMzl+u/fn31dnGXqLrNNAxWrrm/Zun/1W7bzzuGdNVr3TuTfJ7gmjiXINm+cskGS
a6pUltPtmg6Nge8NDCRyUSaMryC2ajx3bgOxh0j7EeJtxDMiC6rR4KWKrTz+olWhtzZb3dm3Nu+P
bgrmLc9C3ecFjm3GnxEUzWIg6QsIn3aGqxGYzXXjessztr32Gy0zAr6a2YuYqR7wNWAAwkhkN16c
496Ra9ACNqV4zhr+g9dW+EPLn2JhVR81SNtBqpcMkEvJx7UnsLn4+xeLDcH1lWkw1/CnS9OHEKbn
XBVPyZhnfQkQzL1TPLdCJLd4PSj2PAZbP88R8k3KIQzcMve+ocIeRNj4EmUUPldF3rx4PWJ+rp4A
sQzUQZD0oXewuI44d5iBbj6x5TvZ6HDhMzcL/a2xxy8hCi+QX4M2OGqMsZ3QjGeUacRb5TjVBokk
76VpU0DDJ3lwVFQv8FoSHjKQNZ88yJcEWcp+QihIbZJkUOZC2O6w96Jx2DNVDHj7yc1260x9MtIB
G1cPCro1shQs+zUFFHFFCjQfHJs0LHG3nBZyK9TCL/wukitcfizwmqa6ycr6tmCOdjJQhwj4d804
9g9ZuwLCNkxXZWogRRY6RxdxWDBtSaCU/E5tAYqsgtmlGwqIJUYoJKF1yMcowm1WayNOXzNwU6B+
9aiHbbvKxcAXhseMIx1oYPZRoMsLrCKs1ufhsw+1yiLCJ/fUzZWdun5fp/uyc3a0JpnoIMsYyEbd
ifRVXvQaiuZw8isfsuGlZgxQegMK6smlbDtjV3fJh+fqFpRvahvFEmV0w0bItiOJrx7jKFSB6EXz
A6QwLk+bD5DFssDW4vJGgaFfk4tRB3wR6US9D0APiZpt1XlQfg9ZC20iYFfCIq+PE/niCrW/auHn
Y32MEqanGx/fxBbsnE9hV9fmXhtadoiN/dwbE/XBefxW+DxBJY/ZIe0phlOVg9o0bHt+z3WogflM
01HKWSWIY9n5I3QW24WEssyz5TQQDCv98ajZrbMetLDeNJnJDiUzhm2PtO4NRICdneX2/i6XKr0R
jpg2GfJHZLZNAIEXtT8fkN8Hu3Sc9jqwG79HcPkLtT33qYUCFiTgqUmTrobPNgsU4XiZmlbLrFDI
4Dx0vdCF60XzYtbcvJ52XvDik8/N89DF5z1/1IuzXDQF/b009eKEFw4XTVrrfJakHPmvr+psvDj1
xcyLP+uPH+i8Mshuvd3fb6+Ge12baiIbYOKRb+CA++s1JA4PxbThQCbfS1BFB03V1A6grpnY27r1
lCdCP8023JrjTV8osFByUMuv6jjRl65wjGVm8G7nJSjORpmLJYeFDSLoO8j/OieOLVcWGvi9tPiR
aFoPyMc0SAelMX7Hwg5Moi0IBT7tLMSdRgrsOMg2xrxAnZOOIGA68GJ7dizzlB1CxjZhOp3DQYlv
oBITFDYI4eFSzZ6jiKOlPPUMUnaxSMFg/hzHPuAwbl89I+Ly4bNySQTfcyaqTfOljfse4DB+eU8D
/WSDTKS20gi1ADBQvrTMEqpSlK3qyvjXHHInMvCz7WodFFNqK/LDT9BetE5arJws7Y+FAjq9ccNi
CbBXd7w4qK6fu+SCpFyxtKYZ5EJzxw6QvqCujV8r+G7idBfr0MRuWvtiYqsjLFVOi4eVFi0030gr
vikQXAShCZhJkN0Jg44pcKQBA3zSECPEofe3FpBAZKcD2eNc4S271HfS1Dwr8MKMHwzD/xEbFgqe
tFxsrcTUQbdZ6rcK0fBbT3F2E4pxfWWnbmjhTwSRfLukCXSop6nUikwDr3d6eKN3KC6FfA9HyW0c
ggA5HjRokSo8OQHmDTI3Q3c6pJDeGieND+04W6l5MYQsHsS1OcCHZOyEOQSqQwmnBoz9Q1VAmAUM
j/0eWGrjofVaoEAH0AJXyZguyhraCpUPpoa578hiUVtRe0dzux5JwwJaC0FRJAAnSbP8H5hW91+b
SNMEQbDO8IbkOaZnX714Ig8Agpkste/sYehB4NxCrelAUrR+WFdLE1BwZMpBx6JK04YKcCYQRgIV
C9laK1pnwD+jFIUNmCz6dmcAlrIjLVPSVK0ZY+Ao7L+T5inZqYVKfbBb6mEM+cLRYcgEQsUGdOvg
/TFAJrouRPcNwP7fVD4zww9xA3kTSwK16DCz/pz7Z58MMW8wGOPtgWvibpxkCrmm3Zq8SO6MqReh
R2OmXbMnzYlPJtfFPDb1KsuyN54rxoWWOD7uUVoHTfUSkMy0FKvSsfrHLHPNAHfA+quyi8PYIFMK
YmzoRvH2JwhWXlgGRZ5QB2YJIZDmQTPCZD32uXYweCm2f78ZW9cF6aZpOp7nOP60A9Nd9+p/CYId
FCTWYXufOQ1gHEHch6hdaY1V6IkGGiDS3aWRX0LTNCtPMmfj0rBT+ezbmgx8v8o/DK9ZtJATigIG
NmfV8+FrrJQTmGXvfIkM5JmNQf/mupDH0j2BehDfZ2CyFQ1uO0PnHPDzqYplksW4KiK1txyV463Z
TZ3D7ASNhxb8ocg7ap3/VXFrJROp3qKGYZsv6nDvm1p1BwwV3kU05MbzpG+XcxFIOdFJIP/SH4p4
fVEXwtznv3+LzPz3I81yLYbtLPghdRRyXu1l/aiPxrK0+H0lQJ1WFWAcbtz+IVQpKgLsqD75XdPf
VHL8Pjj1d9ux2E9QjivwZqTie+1F4iUPEXIPrSo5dYXub51UD7e9V4mT7uX90oFU8UuHqfi6/cB1
CrYNde+7ZpvNmxH74MqoY39XlK752vrrxlHNm+xUvPPbolmRVyL7p7ozJQIdJtSBTWyQ097pbyMr
Rg5f6SMKcni+zPw8e0yhLXub58191fnpIxN9+lh4+qruteieeo7UJRK8rNk1k4ePW/LGRUZnSRO0
UUGBSFX3tBhNcO2pNgDkYRD2wX17wijrtipvU1T1gVaCzRhiwhQbcZ4tO+XpMz6ZfGlAA4XaNMHj
m2HA7c6x7eQebwbJfSL1ZY+nP4T+vD5aFElyJyTKF2hQNk1yn0YQZtFN5GYQnoWL5oswMFHNuRHT
MPk4bota19BP1qwahwhZihFgitCbhDPgQ6czPTAleT5rFvM6HmIt2zBWIIybfOiEg16GexDwvM6f
Jh7r/FilJapgm/7uF5t+knhbKy8AcygV3kQaE0T3hh3e5lOPTOfDn2zz3M9pqFMMbxxPhjeM6/pa
OZobCGn6T1y1CyvPQSPYe2yngwBsWQ9u/8oHgHkVaByO5JbHoKqa7HGqsx00VHBJpP3+DP0lYPCM
8bVcbCxNrftKo+B3rp21G/IE1Av5i+LmB6I97D5rUpQDWKpZUDn0ZGdA3v/JntbRH+2hC1kRoy2h
mpL+Jv3VGYeAS5ScZoJf0ICh+LLNp7IcvJEFQ1L62zH2FMpypj7x+WopMLYWpLlmmxvHCunyki9R
d/0BVTTtNevYAYKf6oemjbdgHu9eUyHBH23XAMFXXozgnl2vM17oj1FvJgE4tREoNs33hnfuky8b
FZRh63/vPL7sq3iSuKpiiNZx/2vkYy83pkPyKJGEXJWhMo+1XoEFuA37re97/CRQhLL0EHHapW75
mmYoYIAyvHMjJmpNapHNixQqyjudYbP4e8BJzRyZqGnK3CRP6l+sMxRQgBqcHHfZT8eyQCEGMKwL
QcHMeIprllWIECc16VBnUKZMlIMyaL3M4mWlWy8gMK7XfBztfd949p4X0tlTN1FQDkR89HdfaAb6
7eQ0e37OiWmEjOdh6tZ2jfRb9VYZmb81piBkONrfkzLNThSD/OAyTF84UmUn3wd7zeRhdiyGDlbV
LymIyRJvWGL/rM0RTg/zQVGV/po/OFaGZF6fn0KVIDd+tByIfbUIO3LI9UQgXaCDpdsGNotF9Kuf
TOV7Wa5gpPH8yvM882r4PEBLUPe87KjCYfH3JxECf9exK+YBRTy9nYG3Rzevo4I+WOyBehPtfcyj
ApGOwgHlkZTFN7DvLItJ0ahn2WOduv7LWCTDUoy2BsVOc4MHWAQOCRwsr3hXIN/audL8ZSK7XaHE
rzK7bHk1IJs82iNZ9HBl96AGdYLe17L3od1Ca9RcX7HY3AL4im2eQuFaCJahVwjTN+sO2OcNdRO3
f/GNyr+zmGgeMle/jf2yeG1joAVHmY4r6hZxWQcedr23ZhO1T7h1LsheQfJqPzQJaDsHu3gtehBE
JHnu3NCoLRY5Xm1f6iZuwG8cb1qBCzhbcq+/F1yITW8OUA0Ct4Z+I9L2VoAS8i71xa9DA6W9wDGa
bls4SvpBanT+DrzO38hltsWu9e6VOQeT0eSSQDt1i8q6OpDTWucFpd0c3UIlW8PTH3nrAJ4daw/c
scpjneQSqFfpvmkcGdvcBdkKctzDfSLsr8yMvbcIVYRLF6WL+27E7cgDxU4xju4b2NzstRfWa8BO
u8U5eF5HYLuiiHkkEdZzjLHdUPc8QM402gIBsqGBqwUQGk2DVHCknxFE3nFzvK2nsmB8x8ahmfhU
qDu32txBVZquVmcbDVSTH7Xo0Mu+35qQEqpWCVivHzoxFg9421O7cIr3e80A1tu+6dpFqafmZu7b
abvwMsgzkjeKXdqtSu9ATQmxPdTjgBPaZcCS1nF2Y0SlvZ27bW2pQ4nIAQimJyfqU8sPJQKaXgF5
OLeY+Ken4dkzNppxW+TxGPjM0FZhLLvX3nY3BOxNRsPERrCN74tCtPtR6GXQ+mDrwcsF/oNCc2+h
xWAgU4MwAbSa+Devl5tYogQOeKdyUwFEu/X7TD6rcjyQw9hGKVgQIFx8nsn1SHxBsSX2nxE2QS2L
fxpV9Zq1MnwNZVuC9NNmD6ULXkyAFdsjq71yp3uR3CGfaB2tdGSrGuQwX1oXlJp2VxRvHPGIosWm
g/mP3WgOGxULb4fihKXdjNlrGQHoOublsEEZb/WaALJke3rztUUMc6krI73R49IA/Bl51jJtvvZq
ZIGOQhHEPKJ2gecv3tMmtHYt8thcelYvbv0SPNCoo9rzVvrZDeLpdYlwAI3xqojMZW31d66HEiY7
BgcKtPQ0H+gFngK/op1GKH5/baGMueiY2dxWJtj/qxRVNoh8m19dbbjLQlN7lKhc3rWjyta25uvv
rjhodmV+FR6gn2G9yFAeAHos/K5mPQm3FdGqNGUVxOCoae5oRLZQv353wlLcJHEF/zbLnC0bDcSe
8fhddNh5dFCi22DvOk4JW7faDzXXqg89BqWrBprkRWMkNWhhGul8oXFsxODaOOldNaZRkAIR5fQc
gDFh2496Nn7k0pOQtpPOIwD//SKPvGQ3DwLhtQK61F9B7ch5NJiX7rKq7Bb+5GxzTR3H3sCTDj3X
KpMHBzwXNJNMwIX+/Uyej7s9raX/15loNQ7K3f860+wgARX+/JugOPZhox5VMkdfmzlEdK3poKFE
YW6F4IUFh+/Up8PcPzuNqNG9cFfDohkqfmGhWRdeYK9dzFR2orQfHdRSrNSkM42tDaoLk+i5Ltxo
/0+75Ex76vHG9id7BVLcPcvjbGWU0XdcoloQOwUkUbwQq4baq6qxz/Mr3h/EZAdlKaSwK/4GkrDh
T/Z4aPuHCkjv2b/B9sUAWAqwej22okWKd/KA6ygsaaCGDNYpM5JrwzIQD6K+0TXNoekyPNyoGZEE
T91LFHWrfE02liXy17AcHSxilxxU6fxy3jxA7nQoWViuCqhsgd4Aoj5km31Io2c+YzrGXyEln2zm
z0KeJWKwOBmqRDdZFT7MEGE8maoI9cYlAYrJRgc5wY/P3Qub5Juo06pdClUgkJC+V0qU2Kv51asH
na4Rm0SUwxbWLe58KiC7Vads5ZmF2KZ6Wb/6pYsdNaJldV21d0DgfUWmvH5VJvCWoWGFa5pUtOOr
7AcH4sxm/mAMzilvKo66vzpbKyHHGzp4ohu2HX4S1IsLQLiSJkXVVg9VcJQT5TCQFZRb6Hsd+zWR
jFnhgwit1ZLlPImMHqsguEDr4Smeb2wkwoYuyDz5boxGfrKrzkDaEKJd4Kxg0aoF/fFC6lkKJVMM
nw/YwvnYq1U5dJ4qK1pFqjWWos5bcHtUdrTqkKBcKBAVL8MJj5SgemNTeNnBAz7VWvkQH94zSAJZ
KxpGETrKmrVrayvz6JEcaILXuwj3pGO9Cmvf3uhu1d7rrvUTMhX9u5RRudAHrT4S+UmTlWrZARG7
dGKvPA29+17YjfYM5D7fexW0XKhbgxZiBZghaiCh4PncMPBZhMoCxcTkbI/y1PpZej+M3H+CNrM9
OdGCWWS/U48WtPXMWVDXBK5vXpC6Wg5WQYimB7QomaZFFSpl7/u+9Z8y65bO/M9P2fl4a6NFrz4l
daGLKy4+pc5QQIpyh3lBCxnQIo9e/vkpeTyGi4SnLeS7sD0XWf29S+S4ph077fHJTq3/YeuL66nn
+bjnQsDJtpEx8NUAMhNUtDVGgQqHpkdB7hBZN7Lokdj/HNVkN6lRpkJbLqyszd8617F2RRW6yyIp
izfR5D8Bg8XTmA/DnciRgQfb9FveSH+JF0O2o+4Wt8ZfU9tQYH86TcV24KfdyP4OvGjdDhzE+RZf
gLE/H0bUGu3zorWdFRnxk4RwAzXjWlcllLp++xsGoMFhjbCo3nIG5o5q4WsgdIT0MRCmWaAQ+r3x
Js2hpMLP4IC7P0QCwOMfrSOJMtRi8LNNn7nlyUKp0hYstLgmYihYB0DnVae8SIttJ0G2Ek+cEv0o
MaJ6u96iSi75ZaTZ5C1QrI6bsQhmR1qi79wRnBYx1Hw7BLfyxLyXWV68dE2H6hegUbhjOCuhW3IH
8aELuxiBsgZsU+6cyT5iD4tN7/AuJzv5Nw4v9oDAegHR4Naoi+KmxnZElHtmxh1wuwP6buK3+XQh
olyWQHGByRpvDgGqdSFBsASjurERXuUsPWF4S7wL1Xd1zOo70B9Ux4mvMfS56QO3iAGvhgIIkvf6
VrIKXJXckOXSraCuyvv8UKcqxRNqarZ5DaIkBzk6sllDhuECX+vywjMOhwNy0+OWhtXooCpxmnzt
3XqyWSAQnC2jDNCTgMYvmjSJphsKaIfB/GZptQ2c+TAsrHFottQd3SFHetnWA+pmykEGwnt3XLt+
uPLH27T9RW/dX/7IQfMFivwKZKdGp4l20h/GU5RYGqiy45Ni/ngiEx08C8U1Huo+g7ONXEbTAZgX
7HBLGjhPw90xDHDZ+uuzLZ0W7TPjqQFX7v68Ut0r/WSCTwXS8dHteaGSO96BIzR+NlErcpmEBDz7
OC9NdttBXHM0ynpB3ZED4Q+lOdyOh94e5lVohE7I2gmyWFvNlmy0Fn3CfOA7F+y/h/Pynp5qtzF2
X59fC3lKB6xZ3BouvilaWoPY0waZyBEMMeBq0MvI34tUApSMwsKvzmjs2o5DTRRUZoumisYPnms8
YBogMIYL7WwXwN+72EMhYldpYF1E7uFQmXWxjk0kS5TXFQtV8PFNb9hDUQ1dhDxugMpfDhIiBzAa
kTuvYCYYgJIw7PtWKHPtdC4koPMWsmV9Xm80wFHv+jLhywxbLSO3+k3aQlzJMjthBNSs+nTj+FLd
XNiSyWcAO7qeZ9YNuZUTBRnZEfbO1zqEQrCrHBe+BypsJJCGIM0r7c2Q9nvY18b3UVR75Q5jFCAQ
gfhTYUFNPPpZA8sBMqU23ocgqP8ettm7j43bew2aR1S/xeZtCc4BfSL3cLUsB5qSN0FN1BxkTCjc
bui3WjIWe7cAh4g9HRql2/8rN2hch58sVJhbloGfkWmyfyVCHDuORstN6nuv0J6I8Z8Y/auJ4Z9a
kkcC/NeDjXTCVOYDqpebs9+fbOe5vpWUN2GKsjX1UQLg+tR7ZXj87LVTT0vSjwJBvXls6qVlNUAg
tsZpp6SkCbT9Evl/tp5TlpneHIBO/z6SugM4KLaqMdjJgoLKojZSfeVAZM47REPhrqrpw1/APM8A
z9nIjUgHY3murUToNNDF0ZJj3Ln2/WipD0hwGPdQAU4CvO3khwExllXNuvipNfH4qSs8YuP3JtH0
H3na5IEoQKWkWyVfV8IMb6I09f5HsND5V/LPmvJVUJu1Dds3HO8qawVeIi60qs3vK9AH+HiLy3T9
S9Ua77EY0+/C09/GpjMebfwdmy5rxdZI4+7xbw7YO4jbQWfFIetQyQQYWIMfJh6spEpNj0tm1Sgn
Trx6fbYVQEft8qK5Sx1UxWWpAukLF+wpAyt5kILNGoX1pjl3z6Pgk3MCYI2mcFx9p2mH3tLEA0c+
9sHzzHCXxnYO+gp0aSC0RmeJHChbnW1ap76xuihuyBTWZYQKiQVSBAiE+5mN7HXPHTBLohXqI4zN
Z/88XFb1Q5zFqCSEwNHN3wO6FvsXGNEGCtFxQL1uuT7E3a/+SXFtCWGMRXuX6IjSmhNvU94A3xaq
AmyrjZ54QF3xbVwz/JCKBoqF5+FQjjEDzqAyDv9H2XVsx44ryX+Z9fAcerOYDcs7uZK56g3PdU0P
ErQAv34CSbWoq3df93sbHmQiAZZKVSwAGRmBo4s1hGZBfd/W41pk+nBNRrd4kMYrzqyGax+x4drh
nVw5TT7syTQM4ZzMNgC7mOp1oQZyBdE0iIeT4EKj8qr2t1mrPyPRlIXkqlhZPpjOFzLoPrIVH2dN
8NO6LgywECUFPihV1/EubLGxOgOF2pyplameoMwfMiePdmTNcTSEbIrzxvqPKhkaPGU1ua0LUHPW
OLl5NS0bCOiifUE2sT+2pS6R9/KN11iT3x2jKe4tnvBbOeFwwh574zUTo7VqoP1yAi9H8ZRbbE/z
0LQ66rF20fDkseNo5tq0zSaoccjMZmdNQy6sKYZDC74740I+ujBs8PBLoIg/VPA8jnpoMKssrQ3V
aJYHPYSS1bR1xrz95EHQWRYCYrY4K5RV14c4XtPutKZ3TlWM/yJ1+OW3eEIpm5m2ydZijnUI7My6
/mZga1jOyZEdTv9ra/wjGL8HaRA6fEpvqE6NK1kOgPeC/eihuGqpXaMOMFeDl7bAt/VTx6+TUKcb
9NHnSRrLyU+Vn/9hYaMmULL+0k+oVsRiGgdaanGs/IPyj8rv/+Jf4oGz/RBvjrb+Uk9I8mheoW2K
IZjnWeJpfre0E7zsEnl1x6nLdWyzHZ4JEoR5eCpuiVjJf+9J7FEeiDQp7wZQPfcWjtLjs5349Usr
ErkVhWUeWFInD2VstWEqnPL7e0TgoWyXIiIc5DwwA/IkFAEewTNOFf9mjsrK1rEozlkUeAd6RKJ2
rb2lVinYM6q1vMNoaEOyUWahwsQ4gjrpPeSDjx6q78MqrQDLno+d+CbCOgp6Oo6T5OtZRROS0PU6
Q5HZJiaVzULj5S23H4hhiUQ1+1SUd5EKS1RY0QnnAtq9GDNmgQR0t5M3sgo67cqZG+/BeRFgdzXV
2tH/9WL73gWo33a3+G0GVCuIEmNw0YBX4ujyAhS37TFpwKgREgUz4fEjxePiEt0zOcmmll9dRjm4
F4i8RZaR3zSTY91kWOuByS6I7bVnNvmanHQBhhk9UNpyhia/iTOw4JEfuWuQ4qkBhTXshz7F3d/T
8LQnN6TlIDEKnEUTzm1yl45WArgwepu/38PLGsS9zQAyk8QoVMWlbPr1ZOkuUtcpd0CFC5trA6R8
zUgLUVoE0nJIgoAMZBDh5Gv+xswriPCRTV2DlM2FWngW9ic/EKuUeqkDrPxvvWSiHvShcSNA63PA
JVP1xVcXZg2qojsa9RXqAaM1OS23Sm+GOsAlC0csE/H8d4owzbD0WgEoDJ5ZnJ6RUpYx2QwsBFW3
I1MHau1k4isYJlCXeoisSxQVXQOyQJCpLBcczvM1i5x8FWvv3V3RgXCFT9htUiTZc2uy1RysfNSG
uNkFIBI9SoBXjApn7B7EnWLrrMvOxHojBUiSmjjMq9YVN6aVCRV4lJQu/U1lmWeOmqOwjgZ986Ef
oO6/xldF+uAlku0/dNPADzaykOEIlv5T4VDVqroFKFbM+cXQHaHy2B/jwEbW9X3q+VUOoOTeeaP7
+mkEmTX9IUhoxhuTNfFKtkD6WZZrhpBQMG7pYul9dMkaO+xEbc4u8ueeGR94ib3O0tGoELdrq81U
gTbC1yfbBR4PTo8FqAqRA2DbamZUi/Lw71cv3r/U+Li+HliW7Ziua+vG53ozUbi52QJJdAdCI1Qu
Q7z31gLgaz86/oiNpAvRNTYF69xus+cyALijQNXEzxhSpShi+1MO/Qu2GvEX04iL9djjCRhbSb4q
cqSGbNkVl0yxDAsLEglt8KwLv7vphYcvpXI7o52hRFRWWzJpUPrzjQ25PXC1gZAeP3Vp4d01asvw
blFfMoC5XfVVvpFssahChRcyFbd0CVrzFcuC4ZBalXuMulKccNwMnQVQ8yBn00P9xAWTam502Y+q
+olax/qbIewAOjm1vEmnQKIq2JIb4G+1F3yez0PgZz+0uAHoUXMfe0s+Sjdh4h5Fu+PBMSSIjFNA
7SK/NFDLNenngAX6+ZMJ/s3pHxCC5udNgu16PvYGvuUCb2ObRHD6/esDio3b//sf438jQ+AjjnXF
owC5BQQBjHMyjlBrsUax7YMJBd8i5a96Z21iphtPbi+LM3TrxpU2IMxTUKQCmLOLDHQLfE3G2amn
gydKk3/T4wZrWYE6aE9Y68EezKfSPoNNu30FxuGINEr9FIh0PBbMhcreZPj/8Pk0zM/7VeyAUOYD
WTSwoxmBpX+iZ4XSvBtXUR8/enWzsfr0sfetFMRTrLvGurXHIan30oOg7mj2NhBDENh9iUGvve4g
4HOk3tRPD2kj+VW0KPjUQXhAUc3UTXsZgc3wsQfD4V1rTeU5dli/1lM9+WZ5U1iVtv3qVTHfolSy
PYgY1SBayp8poNJxRGJBMvIOSiTluiug2lGLHBuYsnqwfJc9tEUS771Kr1aLDwcL2crVh3pPIdQh
h2wV2EZxZxZJs0u81oDQLIpLIAnynQKqgkkwCVVGGEAb6Rz4PDW3ADyILfjokxAPpLELQSH3AsJz
gKqY776CjXSDZS9SYDqERDwTEnNOI/1nVwf1kfKzwZ42ftD1B1E6xZEnAlQk4pirL6acqgwfBxym
kOkZDdsGsi52RP/N4xZEqy74uyA56D6jdsPBD/SLRHXRycQfG4n8Gwri4nqTWMB6R4oBOXWj72OQ
M2zD2rvUALelA+a9sK5z/bGdNH89VLK5bVD5vNMSLzj2UzqdYhwT7LwyLe+MXDvFJnBAccOz8yjX
ve4M595txzO1UEP61iIf2AtwdG6bkCkIyg6sG1B2+Pvnpk24W0WDCumgH//3Pzb2ej6+cqpYV8eD
819wua0oOllVZfIImEd5YoVjXjyr39ckGkimzMCbmkTQCIxYZl3KttuXomzvc1RM3cZxtUIlwnBX
lb7YVJU93MU5/mfUIt+H3taF7Gcz+KvOLINrUXUbWyGrIE0iz5MEfs1UZgturl0LCPKWevtW1ivu
gZ6VeqXen8rSLh9QzgsAgQQKOiqNY5uaxk1ju8m1yMd8X1f9sHKtPrkmDZNnl/vfIs7CYtDLp6hv
3PvCiM9IoGjPuV4n51xzvJDMwmn7nQn+yQ2ZDdJFKH1KpwOZSTr+5EyzoXGAoWpGqAz5x7mudKxx
nntfAz3aHapI8aLW/YZ+EYB/zVe+M/knlz5hY7sCWL18GmXq3XaN+5WiXNFid60GOUYXTlC07A6t
N9r5BeCVK7PBvBxHoMOGJCs/Yh8FAUXDrL4Y+PpbsgHzm24C5ITTTIi0efWXagIoS4/Gdqv7A8qI
HexNTihXdU7GkOKAoZ2qGgRfICmPjKBM1kt/xYzvZlYDTG8EQ3PqYmcH7TeUoqv/epB6zb2X+1+N
0oMG17srEs5XFL9jeU1Mb0wzZ5MGUdi7SwobhQw4U8nBR+KDKbwe5KGGMiyKGHEHCp5iBpoPWYLg
S92wAtp924PMDXKaFRRq/OFHoDk8lG0eP+lAO0EIr2gufZz0R2TQxA6aQOy+iRIJVdfUf8374sYv
a+NPUDMAgJWw73mJwgmv1CII2eAYzcY+B9giUZwYHtPbCcCJB8fjgMfg8/u14M4hz2zvJXHZEf9l
+5J0hXPpaw8tZQqdeSH20cGGfG4MqHksRgMLZn/jTpbxxRUZx7l4Zilm8fFB/FlHyKVDt8r5AXbO
1WSN7teGOya47GxxayVlesSLg9Q9cuyPFMuSjIfcM8FDONrNWVeXuvH7Lhy0HscZeBg1mZ7tyJpD
JqAaRhbn4j7yIfULamNzK0qrX9M3hb4fZleu9Ib7d+C54fcdfd6g0jW9bdVAv7GJpmK4LHs1zQqa
LYgOxhXt2ri8yUbH2vRAFbwkHEJN6sNo59hbmYFWQeimFgetrX3Ua5gV2/kxb7bzfRwn1Q/ekEOz
LAahSwf62nXMi+mhRG7P1vgj/VIX9mvtl4sBxjL+SAsnhFEPxJbbs1uW6guTBt4fgfYAVjloALQJ
BJbExP+0bWywJ9AUBR57dsq+/+o0AGpHeVa8FtFzb56tbnJXAc/rvRuBsEyUTbQ1OGLGPpueKyPt
15VjmLfjJHE8yaz8CCHg9IJcgL9Jh6i79hWKiqAgl35tcTSuPl31UOT3tTpeTIoStK5/WVLPj1UZ
6FCBmvDroE4tTbB5bvwoTtapMi2VA1w6Jr9I1vg9QcZwUDv2JZoCaUgBIoE042IzIgt4hJQmSMxV
K+ZDs54U3zMdQ5SK5HlhbJ5PJXr95OZQEia/X5hshT/QDrURj/ShH+PDGHv665+BP06vQh/Tg8nL
caMltfGaF/x+sqr02vqpfgGTNmi6VHDRxMnKkZW44GCsuOLBAB1HxEPEXGz8os5DL48dAN6RAknM
pF5NE0geWvGsOcz9kbQQqjJ4HF8BwTZ3wyCrg4u9Fqv07qRldgEJqNi7xBkQbtQi36h8qfJRi3yp
D5FQ1Hvc/wexfz+nNvKPd6T5tEx7LssExSCKOdxN5XibQhR3thQvuJ1wc58zaPKSjy6gMUzWhqLn
Wnw4N76zlHQ1ailQ+cLSGtTgyL4IlPFE2CbuATSO92ZuTY9lF7y2I7RO/zGgAGAV3Dehy8zsB05s
DwlHTgpckcAYGV5+NqsyuugxZ2uZZd1XDVLfg1ZmP7wGucwJq6x7Vo0g/BpRdCHKKn0MStCNtFZi
33aR7oRG0znYeCBbmZasemJJbOFxaecHMvVCuOsCrIY7JCvqp7KIMjy8i3hLvXbpTjsHSrBr6nUj
iIMNOMRdsRSMWFXpRsim4qewxpoa3zkhkZAX1TfIAYRDVLo/oImN0oEod68VsLo7AT7iA8UGOWQj
PGB1P8XWgKRfuYodVGwQcO8feBLcz3tQHJ9bDpQUHcP33cDRP1Xz952R6kHSm9f5tw3Z7F0Nudat
7vTJIwfcIIQcSf5TZt9RQNZ8h7oM3nBmV/ciB0QfYBFUcHHB7zPeZSuv97rvfvPHPAQlL9AizbWr
U3YgTBBOe7Tw03Fj+1O+Trsm+8Mf2j3FapLdSnxpv4kUkmx+4zdXQxjOHlQH+9wwoNQDynQd/Ppf
oS31OBgGe4xq1PQE2CZuyG9Ct7kw2Nexlwl+Cdlw6APvDPb65DRGwt6AMja70+zmrYWslb0ZYy29
Y7ltb6RqxdFrZVqAY3RmtiE2Rnx2+7ABlwFSh479aJYt9BpT+SUdcbpKYVOi9/+wvA1+3VM6RoBq
KShs6dhaWjq2YJ+qzkykkaFUVKEcBuB9pOzdI+po3CO1jPfW4uvwEmKUAex/F7uELeP/Kx/A1Ugb
QMckVqWEs3ZzoCoGySaF5T4rHiXrou0nP0WQbx5G9qzPTM2ln6aZNZvVZEOuR1D6+OsmBQlGz2LO
ffzNCbKuA3s40+M1Q3L8WP96ybFiOI6tDxCN6ujaycGe6T2GesB04x5E97S4P42iDvJRC6hmyDUv
9r8dt4T4oGIJs07ILR2k5n7ebjJQHq8qEeOc1eWoJ/TAS8Ka8h84zVWV4i+ZZgf7Iii/u56FswnT
cPXPJB22mEy/shvvjhkWjnPFmg1O+SNjUYw1fczBpl44eyhb53sROdWD6QKnDZoMPKPwcCt5+UNO
A0ik7QsBROMuw66h6fW7En03aZQkwBEAOQqKFICMiuyto9AgiEQdSY2OxIzGO6QKphYJ2zLXD+AQ
bEFvWLY60i2Vd+eIybuzW+bvkwZcF4uPN512SeW0Afq910KKg7Lm1jYL60IWXTzIxYWm5AbKDSLv
jsYXIMTaTEnvrynEUrewes2bb0E+ihu84T5W5PpTYWxzzfCvcZxod0GTACItrJchN7z9qIHjgcxM
SyZIcovoSOa/DkJ1Wxeywv++0HpDhlZ6uXOHSsziXHnDFwgGAd4Mykccz+L4h2NttuY2MLQoUvC+
5Hw1oorvVYIDDrQmIt3Q4RHK778DcxTcVVFZIpFboVZPHSrRaEVWB0INy143AZeXytEAVGV19mRh
wRmWLiDXIxQOwRlm/+k3wb3b5dnrZGhgtC4N+w6SwfZu4GV57P34bTjOPd+GT17zkOXlJWHI0IDV
797Qg/hepF7xlOUGlO3hTrtBXpB/asJ542ulzo5P4Dah3saLbShooMqaeruou7fUHMNfcwAFFEbp
GKBe2XHBCWT1+nowBuAjFdcR1mIocSi5V92MvMaHxubx2gG6YjcLuqNWCpSu0DlRAuTQbiwfBQCX
oZBWd26tHtWZKL5E2UTBthRS4Kj8VOJRBXFiBIODrLua2Nwog+J5XOF0GLXthyiLB+3a2v647TOR
z+d43gCe7qAFdpoX3tnUGFvRv8Jz4mIFNUztPE7j9Ii/5ED/YFClxDvFnLCjU0E13NYH+yapxJHq
R6jEpMlUpgkQivVScZJEKYOg3wu9DRRgcZ/P78pciEJsTz6z34aODXhX3KkdDpqTC5CO4GLaCTvy
qTz0bv/mIv+ozDxJ8X67HaiJbJzto9xp2tEbYbByQBIQVSX0ljSNltzboCYliyLsSNzrvuhuyKLh
ZRrIeXg59MOhwXYiDPxhM/nBseyr4RpArfw25xA044klv9QakAZAgxd7RxVgQmLyxGq/v1YoS7lN
eASJPjufvpQQovy3YTFPQEmhhjdqNmw3ChlF+CQlVlxuK5QEnpyec3+VRTX4bPQxrqH7jeZnu7XT
pA5pwNzE0uIp76U1TzL7aGReD9A4peaHQWS7DNyJLmhPpeNeJheyUWA48rdehxycoy7UMmuIIbld
5R+Fke8WPwQgoHrbybhblW2UbSgOOWvkYmgcqkTExVIJCcwuvBR+CiHbBqPVukdOB9gMbAnXaZ5U
0OwSYhdF5Y9F64enOCICRzpI0dXSnzrGXmchb838SD66tGJnlcVwPxtRlJ3+3Tx9/KOboubFMyd8
zzXdOOV+3Ty3YCEA+IC/KojZPg9EuXWUiXPmW7vT0iu4btjNyMBINkqvfl2G+1glXiHWtot79rPM
PQmkP2Sh63gENF6WOQSpTaRWF5taFKNGQAp02lIc+XPDdUPwusv1aCK7kGtRdKVWVzfa3GreW3WS
J4cpckGIG+cM7Gct32GFYr3gg7MjfWE3MM0Vql70i6gn/6afpgJExTivdrh9tvo2B47bL+eREJ6w
XpL8UQgQNapX/+nvWEzqNaWb7gXYgoqpNo+AqpvHIAUn76pqGBYeRY7M4TREKc7m0D87nchGF8Ua
CjI8228D3qfxrQzsyKL7QTySRFrZIGsfmplotwu3JLFTfjL7JLuzPehha6hQET2Y5OjSgj1vbpHZ
m2118ORw+eT/FGuruqIEhY1bVFp9HO83rb13+NDdja2sVrkzWhALyqNHq4129Bjt+qjc+U0fbelp
GzATmGC3f4QYVXYpoQM6P4WX4ak3Ro8odtol0VfmG+KBMG8e1gVaXTy1Kpv1l0FIORg5YGZPf4UB
hfVF1P4G0BGU8tv+c+HJ8t4AKuUBxwASOrggmyKTLrUmm5XfFZHK9XYP5MMg4eJ4A7Bq5OVGO1oN
dYqT/yx5rvQxuaIqKT+n5PdMHJUXVreOsYqHqgTQMucGIvYtnoEC57xRXK9jM65XmjJ1mSq8mX9b
Uwj5KM5uCwxZ7NJ8ibABPpGHJp2nU9N/8s13AxMnqqBBLx1OqJHfI08iT3Rp8gnUjYttEpXjYmuG
fIuUgHJuU3f6SZ2Lf54hiKoVjqW/IjcLOV/Wdw9Dl3YPEpUdYZA51ZHMXveqOxslx2TRBQJ5fPdp
lOW2f+QJMPh6OOKHHFCNPM13LpJlGymw4+YszZ0bwxq3qSbGo9Y1nTwiA78BX2Z9n7nMv6qiFaRX
rKd3yxxcc7agNoO/+KO19P1346qe68g6aSAD0s30iwet4sQaXrrMKC9FArYTcrfA1m9QPwDNehXl
TMED1Gv7e+ychgc37y4UhUWrv9edTkMSBlHgpEyBFEgaZGLmqW29Hl5sLXqbGuWMxdXUpDhJt+xu
RnWB4n0ETgso2Rcx1w2szNUv+eC3NxVk9bgRVwclVGvugg7prcbLLhQxB0dx0Z9kEGzZBHT5eh7L
Jw+H7UYKeeNEN4FfFhBlMTRzVfSTgRuouen+DKRH863nO7zfkELKsQGekVvaDsu+XRzHLg7oyvSe
J+PVAQ0Aip79YB8YkbOWRmu/jNagr2qo/B2hIGu91CAkp0FQx07v2WCCnv6Li33B3ui8veejTB//
UemfBmy85wu+MQEyzdOEqlTljKnpcvMMwEv1NmYJ/zzHbLMoCVZ2KgTYozAHzUktqygBk16GLz3v
r2q+4RJCrXlaas79zeB1Jx0Fm0FxE0S2tlvYVVNFTUA8rJ981PHJ9z6eKwYFiqAL4N8PsZ+B496z
rDtf1PUKRCrxjkwT6Ja7KnYrJEeBTSUfXYxMsksQpHtk+cBhTb7YNw+mWfpn4eFDGAZV8TYVzcIN
VIBI8Fk4QWVt+wQ8dUOcZPcD5ymqy4mqwAeK1DBAFaMuQenaJyAF5gjyKxmvG7vAm60G0YX8afqd
T7Fzu7iHVDvbYyDOi6vWof0MICFqRNT01CF7BlLALKl3y331mjtriMJWG1BQ8HhlqdfrTMDMLHPR
68W3rg0XXz5mzilL3fvlzxoqD6V6Hcons+4lqsfi1exRmmcmFhKUynT7eqUn4/Rs1JV96oDvWvnK
X3edHyIrJC4O9hmPNaYgfz51+Y6DunBLw5N6hF5A7V1RSORhI+baIflRp+uu7NgeD/UQhZolxlsN
x4m3qMVuViDkKrfR6MP33tGBSTo0Bq7tqMNXvdSqR+vJYRAlX2LJn7rIi0BI8PzJD9VUUBAGN4s7
ntL+0ttKGRcvY76vei14pMSngHc3pjD7i2mBuwfUEtAcaD9eyOf56ZvPt9Y9G+3T70Kr34z0JRAV
vc+3y7RLGCq1jfbzXUfkQ3ZNMr1+usUnU9JYmrVESmwNUWEXaFS8djG1/jFB8Y2wwWwDRG8W9oku
7uhCdC0T+AvaopI3i19vUMKPQtsJXwzEEjlLjrTv5/GljUwPmAcZRE8M95wAZ4ZSGZnH29Eo+jCW
EhRRptm4Z3DivV1EXPIBmHnjIMDNcKAOGj1Hz/bAUQDWjd9ImEebAusB5xRkJGDsvLaN02xMVAxt
yNeK2gZ/2hxAHtZPEN8yNX1D8TaeyQ8cpeRK+6fWwWJYxHkXVp2ASKwf5ftUgC/O1psCzzMUsXCj
xeoXEAqIuuJSqjg+NUjgj1q9JV/rAsOIfRoGx2ow1Adh4zQ1hU6DiV1+2AJ9aUdlflou5q8mdQTR
kJ94637p+7jdLq5llBEFKEdRYYuPWv92OhqxBNPYpIOWpdcDN9rqDCueASKLYLEadr0Hah7sGoBP
GDRQTUAsga2Y0zb3LbObe7C6vvnIpA7ydc0WFFr7JvUukz5FR0NdqsiCKBY16WKJHEINqcWj49xc
uuZQ5sUuNn3Sf5vgQ5Sc+manpqcxeIqb+15vt6Vjo1gNv6n41DrWGUAvHLxRs05TcOfwVLvHOrwG
L00KjJIPwr1wbqrwWILgxEWi9JhBLMsZCvRm2INszRHHD1SLR5cu8SHA2/v7xnRRskc+qtujir5f
Q8hPLg+qgTsjdR8CLcEmSE4GsuncAJ88TGpVyqTW78z/YJglSqMEF8v40kfVdWCWse+wWbvx/VFb
N4ZePwHlh+cIVBO/m1aDXw2Q5oVDVoIiQopvmg9cq3QG43F0vGpj9BCkCPqyhkBn6++lxkDAqGZC
MWb9BOVcEGsWFeTpB/y4QOHMPtedeLuAqsLcpK0nQ/JRrwewW70mm6nADiw3YSMLZ6trBv5PbubZ
wOtwv16LXqk5gX6NLOqgKURbpwj8dfLZqeleswcaiFs6sBWmvu7qWD8nZTyctPZPxlAhEJKLLnpX
ZRDkSLaGhgd2GtX6mfxzXK5scIhhSIIMegBeuCP5HGjlpkeKzHGMEqH3kK9cu+mPaZdg74vC9vGI
zTg4RBzWdfs2jscj0CmRBWk2qQJU3794ydFPvWecKGCZZokfIT1urCgSeif5SvrIaPc2a8HdEjTz
ZRjNm25CFecnP5kFjqEY5MAvSzz5HSfrzr7drz75yYTqOVJUqfUwWy2EmqvBhjbWCkt8dkm0qRPg
WQaS66BVcjihMu8W2MdxF2X1cPLVhVpWgzr4LUAX/Ueb+qEedtv2KCh09LSOQMCKMRRIE8ZIf0ar
ZSLqcYcqgPLQXwODAtRDIcXMTRpJkb7hgfTLK7r5FyDqsGdFGf8N/RRMfdLsJ3cE8YpVAc6kfj8c
Wzu1lixXY+S0myjuB1BelvlOk5wDJJYM1yKppweJz2fp4ryQPAWWiKndggNGmVEaZWeg4X+QBdgM
wmqOdDsWSbMFDO88IZk4+xcnFEJ+GSKIUgLGlIA/AGSuDgNdq6UuZNJljME+4qsQgTLCcT33KDpW
6hE51sOSeF2XKZaBy9xL73KDZQYh1KNgnlu9EoqR6tbLDLlufBGdZeyINcgXKagOscpaGIE+EQQR
fRDFJgJEvSp2cdEoMqlFYWS+x5KfpszxtTu+HaG6PURtqrR9xKkPcIyTnwCIEwUnYUf11fPqR0bE
Ie/+ypD1VcV7pgNmGJGgPtRFQt6dqlVX27umxRYGU3XgUUPLHvMeH2nNrMPFptbspP5lDJmTtDhY
znVwO7xPRh2uENbbPLXqoe7ZudjkpPDcEsbe18z5NS3+zy+HXu08jSPwrdADy0YZYGZwA23IdBFr
P/H6k0kX4OhWkc71w+Ki1gdpALLbzOKnWRlgsZcxi1qAmrDtR3el6V80PNifAxlsSp05r94QWVuu
lcaOzBQ6nmVlWy+tVsZHpwMTAfmlWTxPWIc+tHoW3+D98UPyM1aBUAUilBffM8yHpIofTSdzXz0f
AIlW/VaMhnHjg8Xopp5i4ybt9B+1w4Z9jOegB7w1M44WdL1dFTH7etfuUDnMJHb/rm5C3POvGbKV
ESXTW5jNTH0zuRrOzNRYHB0ih0XNDnUCTWaIYzniPC6k+wJtJyGC2n+fFOVwr3dg/ESezDsPmpOe
UgihnGRu1uAgerfJybIKq09q0oW650iysaPgqyyVCv7xn86xTGTFOFmzdIDnWQFqj0mTYY5TsQ2A
b9UK6JAIwiIjqjxc13wdGZZsUatblzwPLAlqgUQ/pRCkowg+VfaFWhRCrUGWb1ORSRdW36fmM1Vi
dkN7UyeyuFDlZt2ayS1qjzbURxeOX689k6DyXHyt7N1VlyTJbvH9OhGUZMaLwdwdEG9gGMuRugKA
+TQOQX5yB+RuVtTstUhWITWp3++b/DQFgM45sgzWsnR0HOSNHy//lQ8JibexNKw7Shnht/99xv9g
shqyiSVgZ3gRNBuo0o9uw4ZL53X9tkpSlIzlkXvfRX0fpqqcl7c5+K6c8aWsWL91I90ER5eB8y8T
Wu7gmU6OaRsPj3kUsW0MyfRN2jgwqzhF7TEXIfXqoB+6D4JsI8AB80gXqHMckHXI7iheNxpAzUzs
panTwTJhnq3Ng+4QlxGY51gH0icPxAinSYNWM7UWEwCCHprJabohn+mZ7UlXF9aDQ5Onl1Y6xQ1d
XEi4Iof+UPsdcnPkarIixK7VPc++IW8OKHWxjoFVY3XnMxRieUZ6IrmUD/ooQtspzpsj+Ssle7V0
JsyHckMbGKsU9KBx7yXf2lxCaz5u2a1fCH5hKKJb4XmZfgPT1Ya1Q/GlZwy/024OoQ0fx69JLm8o
wEuxIaKREZC8aaDzS61YAqoBSsXtWHzFWrS6SWRS3UjV8qxKHt5SwUD/OFrY9SDNB/81eJ3Uf+OM
pT8ImKCN0p+DQga7yc6vZGkpXB2xRn0IHKVfr2JrGtYfuqJO8H1WZQ+VSkTTJYsB1BSt4+4oOb10
UGswmp++3+T72VLUgvMovahvrNb72ml5P3dmyuWAixwSz0jdt66U+NHMgiNzvPZxcCxPSVm4G8mH
9hGQezA6p4kMqbeAOMs9HjUrmRRTtwIG88avzew2YlX3aLtcrCzh+XuK1Z1i2HFgjtdISuLMhSeH
GLBcHk5tYp5I0/2znTReccDBPzjhIfSzxE3g9n5ThKceO6jBEuHmyTmq9By/q91QPZo5VxUjLFmp
krbLcilBYDObPQ5bT+AWnSMW/+fYAax2Q27vShsfh9+F/Qf3sjtkJME2BH33yRGhPfF0s0gU/Vbe
aJE7+tTN1QymmoE6tJreRlBKAV8ooIGd6s1LjnQGmEVdLzi37QD1GeYg49+WGyjn2BB1n4roPDdB
lROdyc4NyJ5qaXAMfKyc1zT4LdyffkK5Pt/NJs04d6vB1DL8xFrxmFdrmtCLjPqsg7snMMcqROVO
fuqw7arAg4aHtdk72YmchuqRFERO6i6c6adR5Z6q+MHj/7dTfJhtblJsCq77NeqZiy1kzp+p1IUn
ZoASaV6ek45pD3XbPueqInkoxW/9v4mnear3eQprag4cDJ3g2BZrlXF4QqmRg1zSuCZO+neLOOlL
Oc19xElP1q/jgJz4NMsyTvUVO62Jp+Ueyx1V7xKr7r9Y7330ajwARQaTgaE/qfnayrU+zFruRSjN
4+WpVxfj/0m7ti43cWb7i1gLBAh4Nb673e5rOskLK8kkCMT9Dr/+bBWdxuPJfOdb5zyMllQqCWfa
BlRVe287i+NtM0KkatCn9EQ9t01sQAc+nJxsGEGkMJ05TTg1qDNWi7sOSiPAZId87TZ9fc7Nrt1K
1BSgqjutz2Sj3lDz+ky9egyrk1bhIKgWcNVQzymTcZiX6eV0MqFBd5htyy7Uq0JQxqYZAJQ3E8s1
6GM4qYe0vfoYywStoGt+fIzKA2VcV7SALk26dTRqu9T31DWp67WeBQmCpni30hTvtAjVZnZlHZ1k
QKkade1Jr8D3CeoEf8jdwaelbqXZkORTu8wb6q4hV0DU2qBdEdlD58p0n1YjKMvHwoXMlDIC9Qvq
Pg0MOCDieiATbsfvfjSkhmZFBVoGl4nTYqc9PbfFnkadzetpVvmmyLKdgglXIRPOh7+vr3yDbnJc
yAi9+y3reeEle8M2uhVddZn48F3sy54SN+wNU5Kw2opJVm16QsqDvxtfgMwpNt0MpA9UZOBqPKq0
yZAEa5SNbPDPGU9W1I4n6s3DYYK06jKjGWDlMsoatyPFcS1LRXytGhr+yUYuvTW+zhzaH743S2lI
62k7GfJ2Bw41r40PsgiTlQaqMZy9+NnNKoGSG3HdXNl6LzwI0509rHiCECF0cnFvxq/TNu3nPM31
BzAfbwi9TY3LcrmqooydZlvfQTARryhAMEO+QyOxceAyS1dLFX69OiOxyCBBi9JwptAl8hnFvsH3
Zb4oILn8Ti4zBpq17kWWXzLoFu/4ULV3LourQySr4OB2mnky4sbajQZIlzswHG9yL+8fWcdQG5Cl
zouIXJB7un33ObdkBJaYuP0+dvK+GXv2q4EQOXOGAXWH/SeuKXFqPUyPRq8PP0pt+K67Tv8lChFM
z8BrAUpBx/MFPsOTKMZms3wsVP0pOiCnnD8WGOzBnGkl7x8LBOkuig8ZMEzgajqksuJPlqGw9D27
g9Qif2oikz+VSmTSKIBoTFLctu04ZI9p/EJz5BUjPrKRIK3bkANNWOWwBmts/EAeIZBSe83Ka58u
QjZh96+sBiiG/PEu6x4nB7UMtAd5tEDIrfgAeWQaNi0U1SNEV5er2JkbroM8guam+rijUbFHjz0j
GT4CbjCCGwOkweKNjQHO4bH+KBTLhS7AO9wFSLTjmQ+KD61Odx8eVtslPpBn3rZ3kw416lArQvgc
eBbq5VBZRllHqfk0RH6+nicWvxawvP+F2shAPfltfbCDon9UCZsWJiFwclNjjm8d6IpxQHio7Hg/
6gCYMzfpV51Ikm9QTHyYRhSM8hKEylPsCtQJTmvmpdHPwNE/d2Wif0G20V2VXmu+OFU3rdvJqh5S
MBWhQB6gNClG5JqGID8w15dlLPZUAIk61VVcJNGbE8XpKRE8XJO9qnTkCyS37kfIkkCyPXmmSh89
D5yNUTOoJCKYlPKUA+ecjl88ADgbhAu/t5D1WmsoqMbvfcwvQ2xHfqUmUjadUC42fcrACIizkn40
EpD9oJCEI5XaZBdHMy+xlvEXdyibly71EzUgS2eJO4Rzg0teO/aLF9VPbT+t+lJkL1wPk/skL55p
1CoTG9kaud3qEfeC9KWXESoyuGCHymyylylJmp0OnPuaFjiyGrfxWEWnZLLz+8Qye9QU2+mG4+Xf
XHuazO8hZND7iTKa6fQtd7NftbRE2q5SEHiturHTVnpT6XtGtUn2oQQU9qlQdUdWYPJ9XBbuSleV
StSQv51N+r7RBWqZylNhpPlTOiGoMiIFaKeOD9RhjFJjibCcIiCmhoahVATEqJ7AWbRi6Gbd+KvN
WyAPleOkJmj2Zt2/DuetaBntByz0L0//2RqKTQ6S5MzOnaPhafyqWWzImXPwPf4nF1r7X/j9Fy4u
mFt2OMDe/Re+y2XrCY/t1Tz++ye92abs74xmMI+OAVYsUCU3J+pRIzmDZK5qqEe2YrS8bVKnr4vp
ZukycbOU/PC4R7B12dkOQffiGH91USwUGS6gHYo/TqiGev8fW1V4axPCEofSaf6xHRSSOOi6435j
OHrvV63wvnYd3nryIfjZcgGNkSr/4gJ7vu6GdrhYg5EecHst9oke8YdsbO/Tvr6TdreFog/ot6IC
lc+lpuiZxN6bNA4uO4Hve6ssmJu9IGy3LUoww5sJP4GPLIO6if2UhKL7XtrjtxE3vK9eJiBi0Qby
CW8twzZAih5qbL8bB9K1Z1eG0Xn4cmNdhtRrtUTze9zG1q5oxLCilQJSR8PqfT3I0GC3wHjry6Y2
OBITveAbEFcCZgeWuyPhjLrsiePA8AYex/JOx6uoT2byci33F95w+YxFM5zQ9QMTSAqpgGsAKwfr
Dn/xnV03xas2gERAWqm3QdYyfzUcx9i1YJuY19Y5f8ex0VrQZ8cnaF1C61ytNTxElQLLQbxDrQUR
RoQbI/+aTZn3wzLsC7TEozdpi2Q7AUR5RLTLxd3VKsDNYrk/jHE7hpn80XaD5RdNZ98XtQ6RZ5C3
rhHr8vHgHPBYBZusp+O5g8Cp94D8YHovXLFZTFD/80BsKTZVJtN78qLJQG+levgOh8WmtSgH9BK8
RCQQC3sgv7TEU5kznvnkR9sprvyTl/OXZakb8+JBxDtbuhCeQsSTIdyCY8swnTvPsvDCN/X1Bu9H
kMlQRmpaLeuHdVPaIOCFaMl6LFPco9yuxwu/k7TbW0/wq74I7hn72RHwiHUFTM6J/Czw5Z5ZoVv7
zra5Cq03fb62xVoAqf0Zgof48rKmhVhCNX5OGSSCk6iVJxrydO3xXHzWTeGcxrxoUW1ZQP+j4mAZ
iTp5rHsAhPE8z4HPDCQokwBbtfCxw2Y0v2Xgvfa57bWXxbcs2ndfkP4Zb7UwDjPJAjRT4nWd9OCm
UFB3hmr444ACZHnWx+JucPtvEfSzodKOxsma96YLteshzZIfufxpSBPkwjVpHyJgcIcWpAMggQvk
XcdxUHazT6liTk8Q9EXmXHUrE5Jo5JFkA5jXUSY8OB6Ynlaa68WPInDitde74ZkaLsEVtzZMvdha
bof6s3pswl1RyuAgutpFRRWkIVE2KUEhyJruBEBgGYAOAl231JAgXabmcZG7bKM7+Kw0MxvJ/2oM
cHaL1OqEJJnBqg6wCOnctQL4MDMF0uPK6FmNA5E2TGsdg+gOQiR85zoBOxjMe6ZqYxxBmqfSAfKp
Clpj09KzHpX45xbo2zO5hF4/3qkFJr04LM40O2p4Q80q47jUgfeyRKBXgmQrNvJgs9SGU4/8WA4K
FhTU5cOq7FBPWrncRz4/PxUKfLE0ZGMEwPjTNPB9796B00LBKZ8ATlY7LM7Idpx6vF7vbuy3m6bq
6lfLIj3dJn0vH7IGHPodNOUKdLQeEnMWaAfwl587AoKLvz581FTvcOMtBa+WU27dznJXc0VlV/2K
pQXWpEXxniZuSipvKi8/1oZ6kG9pREWbV7sguY/yOxw5jHtr0sojAgPDiZrClMMpic334ZijKEwW
YnNjpyEtIN+b4bJTBU2QckXTEIH3h06D3pa6GHIQ75eg4Z9siwsvRj9kPD/W6rcWt6Acix2UzNMw
Uz/CsYvAMEfjuTuUxi9WNt2WbPrA9m4d9XvRAVd6JUdJY9TPlCeQXLwLU/7JxnrkpZzXP3kuCyvT
azcDtxvcNoBfWCAKEiITm6ZznNsJ8lucQcSzqePQROTib+s1GeMBHqldSsCP5l2WtUgZVVAoTBuo
Rbt9YvgoZavvHGnUd2MRsK0ZBD/JtDSgGavvliH1bLWgLjSxAVwANe1qk2ViGd6snVCtAcLOEGA5
tQFddnEmGw2XiRAnqRXo6dpNlpXaOm4n51gBV3owetltmSg7vIRUJ7tzkh9VitMI2BXdxzaDgnXg
eu0WB8HujTnFqVYof/JAYX2/f/8BGRl0dT4KhqlUeK4a/teC4Y4KiG/qjqmKmMqQaymqDehO3VPQ
hd7JQzzsREMHokhgI/yYCRD/O/Rga1pcaAU1KGjOdrkHnXaEa7nPDGhoNLGH9+4R0pzA5Nhv+Kec
TYtFf9Xe8L2BTMaLADhlZ5lZf4AGcvKYWAnqdJWHpf1sUYT4HaGHwOcNAjVRXwdHFnbdOs9E+joW
jrZnnmH5NIxBy3iqY5uBzltPXpmMhvNYhH/RJOQ/k4faRQZLrfTCJnpuTQ7qxiZ9JVMONufEBIuA
Bg51yYMXG/HKc6SgjFYx4C2kT9Jdo0CQbuppB2FIMNSr2T4FlRCfOh+PQSg3qcpEaJqH2w5p6vVc
o9h37fuYSg/BAFMj+ex+fWfJ9FwUfxF6DMnEYT8iG4hQwG9EmVYD6qA5gbMlGzV8sC4oHQnuaBSJ
tLzkrnYFQ7vZiNwgmhdcbdTj7c+ehUHAQpOhuDybVhGT2QNEAjwcenlw6bu4Os1DRJEC1FmW7z4V
6xDOVT62l4LGvyC+z6rr3sakHz/3wP2jzjR5ySvdvp/kgCooZa9zvd5oYz1BBgHD8bebcAr7XrTD
V0Szu1PR6njNkmV+H1kBzvVpbB6TwT6Q3RIygnCM9N5q6J+eWp5BrtXIociq8LOx7bBt2nXNTByl
KxENCfrwmTiqiuWhAEnbkzfI8jkz0h3haDtABEE+VXsz6Jb2EBFrtkM/5W+mJ2M/9ixxNAA+w1tu
nq4XChVu1P0uq9pPQWAhIEX0KTPlK3WNAnw2I+rrRQLpFygMDg/UDFkOCn4QSVtyfBA2GjJDGhoi
Bw2iCVeuQFPuAOCJENn67ceQg75Y1ryIzLYN7tvK6++dYmrvagiTadHYHMF/196RCX8SfPtd/ARi
18MNnMaISEw7vck+0ejGb7HRBG0ltS7ys8ZGdFXtZ4UDUsM0PXeXNV4r54/wD5/lMnR5LU4+0d7z
56KPuGwjnJcs9koRoNa5yHRoJWcPkV7KMyRYm6cmHsV5tK2HTk8Af1JNEPblJo+qekNDzu36KRXF
g22F74sY6t3OgrN5URWDIZp7nbfqVSSeGluF46lXIM4LwWfn3uyRiiV7qJkx5MnIZTDzcl4nwF7y
t+7HomXHwK2VjnSAtz+17dUS8lkce9qXLiElR5VRau6ubHOX3AHQxYdZVrZIpCPjHyBpL5sDjvNA
Y5nS9A0cPuch1HxMKEdh1lS5Phous+T8f1wLSiIHWLd8z1CqsxkoFxIrKiNAG0CPqowzRTBRCSd1
DfwHoGubhYF4mSBvoRaT7V8nCoWkqCeQokVI1VVAoPUoxNwQjDQ9M4BdQNzF602lSf1ot1n3ZCJ0
CBBrFH0PXS1eodoZ4Ykaz2e7Eh8Lh8RwvkV52MwLc4DFH8zafdG1XZzX0KrOAcHoYyfs1zTuRrEb
m3Q8TnqIdDaguC0qylWX1eKviIc6MIbKlnhatxZqCwgdAwsZddlmdpyNH5sbE1hyu9qpfLrWctXF
L0M1K5D7+Ofkk45LqRjPjvfezxaKbidqTC9AtX8su2IjY2QMKy51JJYgMXKyaYq6TIB7Z9uAIDxq
QM09D2k9AEeT5i/78V7HqU/Pi2LDUY67opnZuDh1qKE9XW3iRREWISa1yxEM2pPj1XXJnYx6GXfb
fpi+DgLZQaZqwqjXRkgALjaGEpTJYfJApsW+DDu1fhn+yYVs/4UffQp1RQgY/+OKaRHmSBirq9kQ
T/BbW8Qb4Ej1M0+/VEBTzKTPpuLRp6EBthQojXjQAFSzywQt8qzPi4VnusagHlT7UGgDllM0YHKI
rQPR91FDbH3OB6XfYrtxoSEgLmtWOOa8vkVZ+UwEuPjKwm7XidV5eyC+oRBqTE8VEgZnXceDMTE1
9gVKcsIHW+SohM61p7qNnsg+pXa5kX1VHcY01EDGvyOzW/bd3mlA95SixuULSNhOEU4MLzJ0ujt8
ExGXp12rtl8hohZeXMSIHqfYRGUTrobgKpA53OmBxK6iN4CeZn93CJpdDa21ba621cFTh+xX/ElO
QQK8fJ2spxw/Z80uQP8oq3Q7FpG2dkcnew6sChXi1jwYjCx/thrRryuttLbkIPCKeAFEbV9bU/5M
JsmgLZG1mrunoRHL/s4x+RcaUZMpuQ8XcJ0TbTlNpnvIbTCO0mw+9OVDkeMNMvG+ZC4opSciYRE1
yOihxlJs57ETAYiWsgoMqyxDVqIp8NaC0NMjcaw04F+WgyMuRLYSKhJikKwuNC1qc66P05HmyS4l
BHdUIfGWbDPDi7oIQ9WPv9joQrg9rhMES+0CiAYZTMEJdEHBiYaNMSntcGppap7nntxolT6BM+L3
mpuFNGRmM+50O3zpmhHZRNVAf85GsAZlLKDTqDcchMXvttCKwaE9z5uqaLvVmjdaqAvPAhyL5qF/
Mq48rfXWddpbRxdPlrmZgO4/pjiLZOAuQ5dmyMfLQZs5G6/mr7oR9GlMf9nKhVgXcAD8TeiWu+YC
ZalVerGqIUFNp5OcJ9VQbxlCuNoC4R1ql8iv6LjZr6grwHTm6kF6nCe0YN+VEA1Ztls2oR4K/aA3
0MqLHieQNlfXitxnFnrZ3Y3nzTXJf9mWejEYdocMOvHM5c20qr3RQdVIb+2R932lkW3lzrm3dQuZ
x3T4FXC86zhJ174707QL/k1aMTtXcjzjLRA0Dc0TSkmKFSVvE90+t2XifsqEbW110bYH8ihCiMzQ
WfbDw8pGa+vk7NqDzsN4HTjHseXc7qFryJ/aw45i9onD+Nqp9PpAQ+igrQ1rql/LMLbPXFF2kx36
TxwYfBeEx+q8oUNo/catU3bPQuD/39wstRstp93+ftF+CJv5ouAGfL/o8tloc3VRcqs0JBVMF7oI
sk6GVWDk42M8GgJErgV+pHbpvDm2d2gimSJajiDgkHiQif7w4Am4m8o0dNdUqFyxDEwUHMG9pQJ5
YIiSQ04bPJBKioaaAEznemZOD7RqHCCz0uvx58Uhxf+q/2WjgSXAhjeg/rOZOx1SXVfcfNBB46pp
pS86p34mSzekma9pYIgkFbTFn4TPyMXIZ/+uMU4iTKa9nNpGyZuY6xr/gm9d/o2+KxyVJH4EQd/7
f3HQUm30hVW9O3AcuHPwwHhlj8IBpASeTBvEOQ3oWX/k7nTkdaW9ueGkbaSdG0c9y6uHKYUQKnlA
esAfWxk8Qbn4ITHj+K4wwX5En5j+KVqc7zq8ID+QCRW4EDRHhc9WBJBUCpH/3zgSSNrASa2TaEGv
vlrGZKTGtPsADMitsVps1NMatYS6f1oHWRAbb5MQlgShALQ7UYHCfnlDXe1JcmvW3VKyXF6qxYeU
95/JhHpflah3AvPeMexfOClUexLqmjW7wiKT5MwSSMHgFSfc0l0b8hW45y939qtxXkHmOo7u6QEx
3+Lr1PnnA6JnkMuye+9YGKYP5nFxv5R18VEKgFAdEyQO2u+6MOUHjqwQqARlq3IoGSLlVuLp77d4
Uur3dQBdi5j30daoRAEKbaeV58wbtmHf1cfZFjdA3tdQZOwluBZmG+qxk62GozBKxsyH/0yfjRzo
P9jhPNM1dN10PIfpunfL626JBgRWQxNeug6FiZmjdSuZoyYsZTzdNCrun5qhpm052Ezx4PCY72hj
sTYh94dw/8C0u7lL87ZloQxS2J0/Gz2G1/ZBc7OcYMk7KhOgkoClVuBfSwfa3o7WyOVKf1lxs8Fc
inCzl1dBHtdyxTkEdh9P6in9ctOzzC77ImqEvjNIB9zO1mX2PERZsmWa0E7aZAUoHymqblsqsRMy
FlqB8gMZrmh2sdOQGssYLnWZsgc2QqFSTl/70hM7q+HmztY894tjbRD9sVejqHEMswpgmVXpGNWP
iewJpC7GE1lMjldBkAIjPKccUheqh1Kk5opq03olPGK17U97DCPQZiYFaG8H3fE1JIA3ZCzTKrqA
8zO6IH1o7ARKZnEjhm32TqokOut165Nt8DwEoxIJOiBU0dxTA0y15U+g8d+gPKZgK4T732cAvETI
1GlPE02Qt+7V40Hm1fNsw59uvKcViKEFPoBgzvp2Gxe0CImUqIQRJZREtaLeg045vO+84r2pcLAL
2hqJV1iiEEdSZKDRVefSlQrsrYtCHIRErTxejF/jpuyPYMNw18iFj1+twTnqtZ6/gtesP0Y9+ABJ
CUnZOw9vyDXS/zsSuXMtgI0RQdWPyIVCKVPPwYrYg9CKZouwCh5z1q90O9CeGAAbetazQ9A449oJ
9cjnBVAI2zgCYQjHCxBlx4RRIDFmZpUJwowG4FwFmmjcHhcqogAK6KFW75OpTX0tSe2DUBrnQxv1
4IWomy0NRyOc9szBnzXva/uF6WN/BywwKrLUEHSK2eOg6bOvFmF9MrarGnndJ3LoWfy5K/TgTJvR
pdKige6X7pxJPY6a0QuneN0i4cvttQT+1q/BYHBBpUJzcRkyTuBYOZJJZz20kjSwBJ4gwDfbbMFA
+6yaHHp8J6QajmTKWtzhhiZK94Gn+ySXl0qUWOljYlyK0BiBBJyyDRhkOcRgId3AHUtfGX0C7BTK
6t6CzpzuuCLCdzKQmE8ZWOQNVD7mvmsOV7O2mqW1+gC9SXDnD2/43z3dEVP4stbtWY+nrsVWmpEl
cgeULYjHOs/Z2AFDFqdRhFbUINybn/N8zFF5jOgZzYaFFe0iboM2IxbTzski0FJpsf4pSO2jo3At
OsB8vmBlf68HAzB2UTX4hIQZa2PPhzF7a5s0RRV8N23ns0mkDiz0KKLGSjTUsdWQfdmYjbp90tHF
NMd7BzLWexuJtAPKDM8LMGfkDDlrguHoEGs6oBBxnl3gOUUvJQTWLC88lypDOwl8edoWRAw1YOEX
U908qFeUEVLpYbd17CSz5lmaaIFADlxUei2+ZA+MCkQwHLhjGi6NyDMLhG24hIo6H0QOHr9g6hqW
+xoDeVlNUhGq6XN9C94ifugAarnrSFFC2Quj6jMQfKCbOmm3sVNtWi0+HolLLGPUvUEwl2mNnyEA
th4gyfds2hFCzUwH1wVG1Fh2872u3ekOlcJ4BQzsaZtF1V+iTV+dqMNTlteRjgMetYSFhU0zkY/T
awmOtzYL7lwN34DYzIZXAzAuRBX04RV5pffepGwNilaPjWTudgHGLTi5JBwm0GEoSN0y3ZktOKkH
DX9LNXGFrbMDsKG9uy8rAXbHV8Fim8mIoJQTQ2JsikS3iTPI3yRTXTLg2ZRRTZeT/AouTL4nk7RM
3MiBpk7uRGCtFzfqBUAJGDEuqL4v1NRp9Vz0ebWPlamlmxdNLN/CD5f5u7Z898ivB96lajuwOGcO
O0Kygx1T1WtbjadQrUK3Xro03whpIu/Y/GF+iki7SO1y1Z33utp22SZPs0sYcW17e6Wr5eQNbu9j
h432wd/lg0hDCDJQ+l3rjK8o/ee7xUQ9akhviJbOs2N/6ytG0IDYIoWIoQYqYg20dff1kCH5I7/W
IAh6ZX3fPuD/2QtZkVD1oPeZhqDX4vlbOVnJJnLLZE+zugMx8B4AdURzUVrueU8ManQrgdcFnG9x
LKYD8nwYBnP5w+DEUBhQR2iaXfyYPeHkAVAKVHQzuRFxhVtQSrHZ4JIRV0n59yHk6FTkNriwGIhI
Xzk3Dk9WUE+15bmIUSXNgyh3DxBysZBZ4snmXUEQMhdiUgxtfj9Capl4O4jUg2g8SMNbWKLesDjH
bY2m3zlAwKiInTBFRmoW6o/Fptu9u+qNrN7Mct/L5vMYkOPrfWYjbYT3XEDcbGS+R1uGqLgYtWPl
OBoKMNAjWxVHb1phNag3hB35uHePgVlBBmKPfy6zxlLLUHgIz6vusveyR9dUAr9yktPGcwnIKfXC
iSK6TWyM/SHLGh0Vzup9dGlmI5P8SQ9ltTNFW69MMRabhZLvhn9vmVg4+f7k0tcorZKILUYtCAtr
zX7RjC67G+SYQoMXwzQW3kMRObsCKlCdn3Q/UUFfPOv2iEppK/wUVeDvJ896tCLkuTUon6uFEN4p
NyArnvDMqPiLGct6b1txuE7iabxILg7RMIIbASV7/TnSJYomo6jYjhl4T3vVoHorHpGoQLeSeJzR
NHlTw+suBmzceA0hc3tydIRRQa5nvAaO+c2pGTgj7H6nDXb8lcV1sUahfXHv5QgElG7zVkIxW4Fg
OdAb6C3Nlc0cPb+XdujboWXfOl/5fWwAPtnrrf50jZEH+Pktl/uTz7I1NPF+vMNFqhx4Xfz/gBa2
Omcgw1/4cd/259Rt0sfoOGvrFCEoACbxNWhZsRnA8HLq8sa+WAbEm02zAiJSk4XftCBYTRS3KqAq
bD/WKZRUFd2qaqhHzeTGY71axrSMGTbKGH+v+NOyG1sRhw8SfFOXMO2zUwkBQp/x0noDz1G4CZxM
32sQmXirxvST2UsDYQ0tf4HCGj5+LS4t5AN2UhFYuokDZkzVo6YGs9J6MFk3c2TOVJhEd7kwXS7r
5ulW27HBQQ3fx1ZXjJp6wiPERICTEf344EanFiWjj0U/Vo+/LTSw66J+bJCHVT5k6ZXj+L6KBmT2
Umfx+ds+Xuy+ep1VhUydOvBkl613IcnYvpuK0+iM94YyLXYI8LJ1kBXWusUpG+iB0DvnLGwgmzNx
MN1b5sHD2zJKyEGoSElTGnpAOOAE2Zivzahn8ywlXGmWJxCXptkYOK/CA22NUpWOhyI5cEO4/nxg
QIXLoaxHkNTFTjJ90kDgvQYhhH1hg2HNjcXEI5DGkC34sHtQHzxbhfDJa7EPTebt5CjBWKaWLxNx
K2x/jGpzU7sZ37Nc+9wEJhNbJ6jik5vmdvo6cFb5oFLEZ6FxkSSZPzpBJuUe4gAlwK56exxcy0lW
RgRSwz4J8s0QcpSN2UG4Av0WSIsHTRyCykbBsQ1KsUAO4q1vILZrhma3dtWQ4VazyTMGyJETi7e4
AH2Rm4v0TENtwK0a5V7PJrSjn3tI4VaQsIiMF2EA8w8auI6t8xhlnVUK+HHXOcL3VPy/Ggxv2jcq
H6BC4ngDqWJ3Q118MG7OXjQ/u9JUTFF/6lqhk65cy4o2o1rfIhbmbmhrmhZgq0FFVxFvAt7jxa7M
xvAkoCrD/duuSw5e4oSnuVuisOvgIPf/Z09maW/eGDm5+aSFQwbeB4HSpSxE8HPSO83Hq3gu143D
TB9QTfNU6E9jLcCINZn8wqHk9bXHKzVil+WEoIdebqHH0twxKJUcgR2edgHOow96CknBNJz6N012
P3QUeP3EPjwtUeLqrJsI0lUR5AQNVTGgRj2KJ5fRyCTgb6Ao0RUUJkLWZo/PCKJgNSS0DJRGrBWw
aNGBbBaqpx5diG3WhXGZEH9K8EaI7LjAczyvTe1IzTymqatxa6ECfTXPWYwzv5P4tpFXgwjaafFf
bLR8mcghv3xwpQBdwTYLwHqZ6Ma2VlqBzI3bjSmgrjxpdvfpD/Y+6IKLE8pyJ6koVShO0HEK7BPY
4ewTDa9maDxl2yYFBQ25RUH2PFohkEof/mT/48rfy1sERq4uYBv9Uw0RY+5ABVroKzB/87vQzOkH
DFkpT7cL8FLAaNvTDqo53oENsQVlMsnDo6FlW0JBF0XX7sbSvOeG+w6MBtFdeqImnwqer8iPpslI
Q+qRTQyQUMXfAmsIF009atzOFr4zlJlYV0MG5uCVV43xOh7i6ERN2dfvvRtbMHBxgnQcUudlXqC9
caf5hOmoPrcDkKurfa4c55VeFX/OgYhV4gOj60HDIcUbPeBxN9LhhhySrXCHfp5Ybv19Ef+K4gF6
jqgvugCn6V3SdDLOao9Ua49NXOENSLEtINpenes6qAZEdDEGEd7aqvFAu7KRD82avZv7UwRF3SaH
GP2q6UsspPlOc5O9YyZv5DgyaAwjEfBtKa8deFgUq6nNBpCDPIRGmyOvpup5Fxeqz3URez9Rb2nI
Ni/B72XbNGl0ADfxTX0SGebCo6oI3OPg3VY8US0RC5zvINf5Acire6Im4c1779YWaTaoG4AYX/yy
vzv/+1raXu+OuIMDQKdGN7726CWbMMjb+a5Bv/D5zjDfJeh3n6obikH3FnKotr3WecfldkAO5Hp9
b5n7N7cUJ4QeVZUgTwoGWMS+CYQ9d7nFgEXMrAPZPJnGQDgQcJv+r7odynEyzn5AG3TcuSnUJxdx
r1jXS99A0GPHJ2iC0YRI+N6EHt49mcTEvXMWVEdEHTrp0yYQS/ULE1psphLFBAAa6unSDXa9qksE
47zKuhr8TLPgPoN0TNO9ulprPaSm9hSqgkjDghbBKF3gEt0y3uSxGYbtRbMhDEKByE70P8oSIS8K
PHqQZLHBvtNc2ciNApHK3tQIni0m6n3YyYtM1Ki9F/9lUcYQIIuqo8k7e0v57JukNqWt89GZ7jxn
d5Npp7klzV3yRmxxtgOB/N/T8osfTXjAOK/ogqERRQerdj7hP+Mllrm1watEtOVqGAK6DYrYvvBp
thZWfW+M4At2WuOlg2zhywhpFuVJloHzB4i5eve0OG3HyB8hy3kQbqM/1AY0pEqBJ1Cr9xsCsMYo
D75z4xCSgjiz1n5Tg28x0J8Jzlq3MbJoZQm9RoWERXAs3tppdYx5oW/mmtJZv4+DF36VCnsEoSHA
7fh89nmpSBVWP09QAapX2sUh0U2Vzw8g0iZKbdMkPWA5bhOsySh0B/yl1G1jKwDpAzxLCMPNvQkp
Q22zzFxtREawww+HvnJnXYZFnGHRjbix5dyr1oULSnqayNTBiHrU6HQwWsak7IAijOslNOu0CV+7
IHRYO3GVuQcraFHqFjLw7StZzEwV9xcRS+0zsrTFFi8DclWSVibNc5sjtNLhFjtP6SA4A9OAWtrn
o2dsaVWujXI1j7nSK7ZCpBtGiaJenHPCk0OveqBow6veMmYewjareY7M5DBA9O+kf0XZHT+G9OK4
rONq8byMFkDS7SeKMKJtGECOcks3nI7uMlH8aKS2dfSo8PNqwtKDwq8KJ93GntmdRBOCDnhoq2dq
PBm9JnaXnmlUj667q6vA9GnIlFuHaJRhTs4jmSCALDb/Q9qXNTdua93+IlYRnPlKTdZgW24n6XRe
WEkn4TyTIMFffxc23IJa6ZzvnLovKGBPpCWZxLD3WkOHKkRjzHAQBYbnVxAw7Em5Mg97mcgtjKbU
ao8ko4ua2Ca2uNgn2HHEjm/qLBcRh56zd7mHelMHu3JjETjYqoamTmuj3iZjDpoHE7BeUnan6KYJ
xcIsFZe6jScQd6T9lmR9meC0LA8iH2nrv4Kj9hqiburTuPT8rXL4O2pfml/xPvEOowG8p6Jaa8wU
bPxrxbx7MZbR/LlJZ0xd4N10oQB1L8A2aIgVHhYK6Zqe1TDtoywL2l+KUrjP8YLaLYqWOAJn/UlS
P9FQ3gIy5cGV64t1nzgeqgxlU7czio84Su3B+eYphYHNA5yblCiEHjyc5UmT3HNsK1LWdt5umyZe
sBTNIdRx1oFFrrmkz35VWio0Kauk5nvQUPnRNPq5v0XROnuZjOpdrDPD80GOKJQ7DPVxbbLPdCFS
UCgLvJvCml4bZ9p1cZY/2y2+ayabGCWnp6U03kg0g1ocHJYBUhxHvEu22o56ztT8wXsmjhmQVl8n
7CG/Asabv1jIoSADLTfGcD3M6YB8GWmrA+Ug7twEccr22pi0t5tL4+VlQSXwkx1b/Rnwix8N9vBl
htFtTD1twxZs/gUgFtAibUsyHE7dx3uwI+2DjAIkXYCvDiWA4E7+FuBHdo7r8mPTg11RFn8Yg+vu
Ci5TMmnrV4/VRjEAEF0wjhcg6ZX41eQDnqx/yMhuxGxra+R8eCNjiqV9xe16Wvaf4+XIidzgBBNl
XuCG9qw7Gi0i1PJcuz0nS7wn4iwCbFPEYqTIHWOvzCTjmGbg4uD81V7alXrfKykkC5KnpQ/bkz5N
bOoZxGG1iW3y708YMWPqJuCRgY+tZdaT1qoTRxqjIPze2Wo5yo5II/2Qf2Q94Vivn7Yk8xL/bzDa
Dh3ACvPwec78DgRlPAaOjwQYyCWYAPWy1gT3IB5SAP2+l5OSmirIgRTw4KbVFIqcSRajgCmK4xGp
RbdraGNPXlwPbQIhoPG/Xh5lSsaMozBtdeelQz3cxo8uPgZLiMppC4nm39+GNvbXhYGb8Ps7fxjq
O2VhcV2LZjroeGSrPw1SkKyhT/Ff1YX8Ghx8DeSxAgEDS7chcjjgF0e5frSzBfClNDas0QF0p5RS
czdmZKVsjX4yN5Wwh43l4NAPBerxh4MaezJ2nBuASlVuJPAXr0331NUXx7SuWyTlqHRR0ZWLcDqs
S8Xi7+IKP16/Xl+6fOU/2SwQGwAN+vhNYigKFKZZVgd2QzksSmu4gKMlA1iVwX9ysjB/x0Y86aiR
wXo+gswK0E3A2J2FhG2YGvuNmtWLP5tIOj5rUS5Zt90kfzWEYb/NXtddc+tvrfcxD8K8tbxqUT8a
/XEdQyBDJuZHZAvYs3ssu1CwJuOQMbDA+LaagxCHl7gDUjhB4EWAHuBPJAP5QQdqR9ppDMFIKlAi
02HPLwPXXIBXtRpPdeac7djBBhgQ1rpIj0mYWdw+h+liQFNu26YdznciMqGGyQjUU8ZktIrEOXzs
F7EwtKOk+cXt1xATvAbzDuRTgINlcRckVzYzizxws+2wfA8uTuE17SkALsYekBoJqqosVr2XTHmb
K/AvDRBdbAFXB1B5AZKfS4q36iUYrWBXTRLTwDA+ZFpbz1XOIzJMkhVYDr6NlBikTfGIjHLkNrRb
J+TNBZnrFEFpe5TFR7azeLuJ5rA8wN9iJhzE4nL2SrNbACB0MkfWsyMUKlY7NqJcTs2ZSR+PWXrE
TOOlLZv4ykacOvZtpUbOtMZXMeAR3JkWCvKkBTU2Q2YNCzHP1rIitFAn2jlsQ26BH4RX31iKkzXn
f5GIbB2On71rGRs1klegXjIWO49X1rdfMXiXgki/56oFeLzTiIksvfboPecvLNkwA88C/d50b7JM
gHCBF6GLY1XXBXHl4IGQK6v7iMZ2xtBdXOMS1nKCQUPScFktYfSWHYXIIdx7paivHMytKKMa/T2O
cJGt6LQcMP77OrfYF9eeu42XseGTN7Nhv4pmuITuZJ/atjUPZj+YR2Tgio23mAfKy1HJOV3lbtbK
NlENi1wdME4Or6xZ7ywy7IBvFmlBDjeLZPCKzbgCyVqncnjWnCCvS2Z+UDpIaMYZsn6KeU82H5kf
MlHkzjK3YwDDOuJFx8EqZgG1NlVeAzjC2jBQU52Def1o3KUAfKkeC9+azkjUJjP7ZnvnZeO03ciI
o3RBtu5uGh2wGmQZu4wuyDXNajmRiBoQGSBfQDaG4yMji+xaEAoeW8ZPdzLVBZZndZhbJPy+YdH2
O62AqwZkZ1Uijj5+x+4zyb5XJGWSjZ8WiRYmjYHqAY7LCd/ZYKI4zZ3THUgEQNDq9+ORPNVinCF7
k4dgDLmr90RyDlaR2YgMUB98IKpadArB91lX4YJ649VAkahv8kuIGsfzzNLvZEkzX0gbjzHHQwIN
9VZQVKK6yJm3NATdI75cbdilP4umby7t4rfTNsTsKMoz8PAaEmynxGISFEcziMhYYj7HtSsnS625
B6qaBypqlr1Yvu3jXReUX9v+gP+N/g+UQY/gwBTuobHGDIEAt91iuilAh9QBeZu1hxy5VMgEBCo3
aZMGQNaRQEnwE3imPmU0xCf4oSYb1GUzIHQlzpYUIQgwnj4SGbBkQbqxhMHykWJxpO4cLNjiwsbU
EqUWsLDVmFQFkjYrLNxHEMAN0z7hdQ4GbTQxfvKAnnaGJqLxNHWxh7ORyjxOpheROo5LHH318oWu
utpTvMYu4EEowbDu/PlSxruPREOZc+gNbo2ECqkQBR68fjXcJyN+U5C7gvRY4nIAfmFnH1JkqHhB
GZ8ZAFT2VlLlUZqGyLImYS/zFB7H8YpEBdIUCTaDyIeGWqGdH2Qq1mw7Ypu6Vt+u7yi5kiwyffMe
ptbe9YvqlGUivLhs7HoUEaDLFMSupBpoLWt3pwFJi8WjiXnrzjRHC1yKdtYp/8TGdGsaUD0oQ1BT
YSM68v2p2dFmvtq9Vxv3tNmvuv/QGSyOD/h0Tv8wkrM1Vi4Cp22yu/b2SeYTP+ksjlB+VnqIpagD
gHVs2ZICk3x80pR47LYdumRJY5UhIr2bzHPAOrdamweFNq58ICO4HwluxPUAMMg/nAKLC8NiSHq7
T4AjfWFmX5cCaMP3etLUoPXFXhKOHekJ7fs4MrIF+1U9kNVT+yFBj57nnTt8xgp6PuintH7OP8jC
gm1mn+MwrMQJ8mDNwGboWLud+6SvIxJS87+OTYkqp93/rxhMYs2REd1CMbdP2P/D0iQ2prNmQXng
VCHtfyGbqkFs2iJnipSFCFa0G/X+Jxne3x/xFDeLZHqpygr7vqN7pO1PvVkqYsBVtoE77rQCyFbf
NlR/uHlKe6uPGmfpQDvVT2If1Lw8hkUbnH3ZdJ7h3zU/kmUZcgNRhQfcoH8z/s/xeJDtee8PAIL+
drEFxCRLZXV/zHXxqZNESI1sqOdbwPmkXhtaIBd3LH+jZSgpB/vRg6FZIvuTx8mR5NRQPEacSjQG
zUl3BIvhSYeiXgks+n0/lRMKzAHVPljbTB7J1m6P+dodMlCA98/cF/muJA0ZqS6BAxUVNtPv7WWQ
7OakA90FVj5IkUf1ZYpcLi9bS7wWgcM+AM7kO1awTBKEtWW4fnCH0ZhIwXjzuV4qwEdIdjHld9f9
oR/pydlda+FuNLkYMKKmExiWUMAutlmILH4CHSe4cQUd3ocSmZwE1MyEOI6URQ6aCeqTmNwA2Wbs
5sX7SiICHSe5stZ2KjLKB9Nsr6X/iOmV+UvQ4MhZ3xPF1C6LfOleDXkCjCUazn6pm3R2/dGlMTXI
LwAhCWlioNeeaZwsprGrl+zrg13dWECc0cIKWKOHD1QSZjtXHwghr9OYBS8D2E/loHNCAOtRL6ji
/cyxdCAFCz3Tj/ISh39+CeIlElYxuIDYuLoD/k88pwXqewNcn6TlW7q5vPWTdK/+pLBHFn5Et6tv
SP9J1Lv7i9WfSOZFtVhIH0VQMqqQtvgx9fYrbCAbvDhzcCyACj4bULXsFHgnogpbacxlWMYLScnS
MdLyLDKgrm5ICMIaJJKDXW7tUfAMeuT5XDmxAGsypnBh2uO/hyZpXhJPh6YE8bsS6ikeTf26avEA
f5eHu0dHGnfB7+PQrBejKbvNihLHbYY6r/Miz3aLwOXYUb+NqUeNPfXg3gkBhCyVuiG3Vfo+yPSw
9pZ6B4JQlEve7MDFjRMuf0Rqr2dyvitz06uQ5tsh6dQvg88AjKj5lSaAKCQakYfQSpIerMupLD/v
HAeEcODWxpwNuJ4kDLK4OBe5BQCZycU+e1YAXhcHF8owJ0MSYtsQSCzC/jCcQKu9iwUICgMAxD6B
Qfl6V74yy+owDRL3vYmWk4dJ8HCoAR4OebFdu7H6stb81DS29ydyM3+xajb/wlnh7rjjWWeAmJvP
KRcmiPAAcI1a0lqttRqcITcomBLYI+uro15/Lc5kXhi2Vsyy7i9pYllbB1Vzv5Rp+beFBJK/2w7Y
9EB2w+f422DM/HM11f22mEb+Oi41w8Qf2KL9WqUgOmq2ycLBuvcDcjAAUs/PHc6vNzxlkpgPi2FU
93wjECOXzvJmpX5U3Ii+2sqYN3QRCvjDK8mL6PtQF74FoCFFofugoSIlU7cgDWt5Ea1WESSPmY6l
74NuVfuSCcm0idY+/F10oUx+ZFrxeLXbZ6Ij63jK+PYH01BrKWiMuorj6mGhePur9MXU19DR33a7
0N13o2PpW737tHQg/ccCGRo0Rr0EO70hciTILUElGjJopajQCBoKTIPwNlRX6VSfA4/6A2mD/B7A
QYDUghM9DxlygE15XjkoTZH9jaJDCWLQcavjexq7VBn0vc0/1GSZhMEzk3GUC8lQ/4kSRor5vQ2y
6eKzD0IjUJiEqjxE1YPMqDkqxafFwsJbV4isUjzErXWovKmKHutMyr4CAF7hY+eI/G3wRJumAIaF
3YULQAPaElMcYGir+7n7w6hLDRl1FdJY6N6SPEdFFHVJPVXFJxP8NfuYoYDPldDKlpzRU+9BZuTu
iKREaQNg2ekwuiOSzjDSdjREothHKBr+/8gcUHJue+w8YZm5fOQkA5rWOKXiD5KolGNDKrVFDxCV
4c4jKZE5UwygFEiSvkIi/i2/GWfs6eUuhp2DoWJu8bnakvypz/ruEC7pW8BjSasi2aNUl9R30pmj
kBfvydjYhYAqjjK+c5D2/Zq2gOpIkqpyIr9pv7SoNz+SjLTUxLHVbD0Um24fFPk6Lk8V9qQibUw9
w5Y1Sh9XYIA3zgOva9O3pcrWHeGhGgno3KKyCb+a2M3ak2wZ/Ok8SbRV6j3IAPQMD+UXtKBCXoSD
I4lQYP+9n5FpJJAKvqOx79rxYR34lO7WElRHj/rHMR+mer8OVvJzvA7xzmdT9+TMbfcFCMKgEBEA
iWjM9lyjMGxTc7v7AoaQGXVMtvnSg2T6E2BSP+FgMXjxg26Zxd6YG2RIYxfQP9SlU51zN9ya2Cg/
0qgGdhAybaRCVChQn13LbyKlksJZCklDMhx2xJgXeebyNCXTQQ1JY9RdfTas4ps3Od5FNwAV66M+
DjFXpwWveecD8Okhemlgi4eupiKTPqNrKlO6u7XB43EdkmqnLiJj3oVXrvqeyUjdmfoT5UX1Xyg/
jxzT66MKkdoZztcHTFAMPiJ/WIGIEthvKfFEwyLMkNKdNnvSUEMKENthpVP5KXD1JBipVg+Vl0Ut
+LD2yoY0fR7/2vW2v9d7wNSjHV8kmeMxFQ94dt12jPVW8N3ecZMJ/KS0isy194NCX+BHYWPwlUWt
mSxbMwSvpCZ/BLb/X51tGzuSP3JIajtSP/jqIfWIrJJ6MugqHwAPcs1kqW1JhkNtJHlqtfYjWWjm
7/3cJJegcJ13MBx0SC3o28NM5ZeVy852VQMKuS/KXuaq7PBvGp54zN4YssWfzbTboULeaHbDBISl
MEmxYiE8BW/tlDqVJDzUVJIUR9sZHNlUEXKVOSjF+g0T6cr63wvgT4YA6TqpZ0EerO93QxBJvYOj
AodZRnYlpGDuALAw0qDBClMYhMSQPuILqzH4hY5BHdZPGuKYek7V/MZR4Ya6PNSjTqgw+LZkA0xa
vM2CfN4+rOVcx7yW1mqctBxoIPY5TjEPkO5d1vV7iyObJqlwRMhot9mWG89WNS+nPn8nuUmECihd
93LAnSK7ukrAaTHHsmbKKoxtCTaeDVVKpU2/PFNPlVSlvQR8lWoqtrqrs1LFV997UwEWeZM29ctq
87FsNXre7g0b/KLdurwAoGC8erKxjKbd8lZMO+ag6CFKLFDvAegKmRL5eKWGjOMMWIAD48NRKwqf
O0hLLx15SAhfMkyyABAPJpBnPGyI0K6IbBbHARp6DpQ+khmLGLACtv8IM9adAiBIP6UdcqWRlCSQ
oDaCn7St1gj7H4C49MbmmoGeRQJbBq5RxwBhyc2IAxYLlAKwKGMOyMtpsQ5ZDhxWki0JS3a2iSRy
G4lbz5k/+s8BeAh2vsRWEMBFXcH74QKVqMfXN+R5e2nTEkNz9JrNDJyQZyMvIgEU8CxCIf5HT8pm
cIVd8V3nWCQC5ngkzs1krkosTDHWTbh4vQ8QZwhJvaLIJbKSoNpq2Q+tgwyPU0DK9idRWuAeF8Z8
sIDZ+zMNMXubD4x7wFuUWpStLndD0tpi7X9uv+rghaxgppuo/LjarEMdqBtL8VFiLizvkWwe7qyi
8mZy/OHfOY8gVgX1xaKWXHpaTyuGOcAbFQDP1x+tH0hWx2CHAvv59cfsy9/81crBBw7QOofHqRr9
F27b/otDGHmgVtiMckgy0oZB3j8j3yIiuXagYQikMbnrbuxJkbgDtwFXU7En183+fDCmmHOCQ4li
BkKsvLRosPUTAuv7wEXW4TkE4jenQooktqvSF5ztlmYUy64Zojq7bX5JszJ9ce3QmZGAjOzIdi2O
JAtR9/DhgHmxs3E64W5J6IfryLY6dIXp2Qazm3pDnzEtkNSnMict0C14+Pnhw1fLKdIG0NLHrddV
2pgNaQM4bENZkFkrQYPT1rqAJcg/gyMHVG0mIJNTpOAlsqEeZ6O5r60M/6xSy8Z2ftF2JhBzNuXY
hsgJgII8tDZMm5ONKeeJ5DrwVAzrnuUVR3mUjeJikCGO8sCWyLHVEYkcKkwAGt/s7mR3XeX9LRaF
ydcG1RjkPHQfF2mKGSdUQiyDtRlrv3jqWwP4vHlQXUfZUA/wXF/iJC9PNEJld311kHH9ZHUZSO5v
ZqSYl+6LIfCim7KlupKoDTNATEvblbU/xcJLjuoprktolx65l0Pj2zv9JqAHOjX0fCcTNqaOZNCY
1cuCFLV6ocwJqq/W+kP9IZRXIHN9ARrSVfBWf13b4LUwDEywrAAg/PEcNpEap6DDeC5a21qjxgAn
VNt459zsYYmyVECYSHVgdSlg6uxxS0NSKBd7mouzW4/7+2B0nczGcbVI+/VwF034HHUL4d9Z+xvN
ZO6mVS3NdGj649g2alnu5j9kS+PEj/HD4l/vTNwcm1Ad8kBRn1SOJnZyl9aLigB7vw098XP5bkhl
My/gwMjH5gBSPeDG3eTUI5lpJ68mjstNJIcGlzAfrU0mgWUT2UwcODOF01eAvsbQxmntnaL3sTwn
GTUcVEuvvT83T1pBUchXK2oD+cLK7yE+WQOS8dc5LkAgC1j4ZDvOvYNMNDTgpneAy2rX58H8h3IC
PN95kA3ZYvWI7GQak8bEWUAEtJtiT2ptqId+48NFj6lHjeH30251kkEF1AptrJyTUPwJLhx3N/vx
eqIGn/2MrVU5BuA3rwCJA8Lp2bfQtTNrlV/ON4MPFUwdsxsi3qOY806tnCYVWvpTVO1E4fTw7vKk
Ue6Pl3+wn+jGyJUaP94D7bw9xZLD0lfMl0jEOYWSL/Nu7FrlcgB931nJggdzcicf6pGaelrhFCBJ
w2k04mJSA4wJ6iqpdkKeOyoVHesnndSWN2GyqRtkAwtKjPv3NDalp8S4eXX7U93N+F0jL45cdMLc
DxPoZgreuP4EcNHyDOCJz6LFCxM5KvxiSvZnYnqmhuieqUeKGLAyp74Tmwf5j2wpHE+tYAsKHCP6
15gPvrfbASlEfUEV6WhMQOgrguyCne152VPXWcr8MlT2BaxJ45OX1XMma12zjTmsYrsiGRKsqdJH
sHnAcZ4093GWkG9nlpQA7ApzAFPZq/Gmw7khfs/gEYmyinXs6Mw2i5DmGgPbZcb+GpL47K3fonBA
jR8eQSn7qbRs/3L33KKnErmhTM3e6AcX9UCw5z+rXvrznas2I9fBrGykKcBWXZYehuraH1fUN6Is
cPKIjQq8OAw8TDddKozn2q/vm3nOnZO39k9a7k5pvEY07t35DauE9vgj13402LbPVg/pPd/FJGMg
mtg6cHmzEBnyGCLbN98MlOgctau67CiDZt10H/TSo/4BG5EWMG1Kz7JOqLizTgtDoSBqB9FVqiqZ
gJHj2oO/E1hqPPldtbMCd7ABnwYjUlPvzidYJjM8a5WyRwVtlHRDGnZgoGY26iwSEJAnWDCdO5fv
AB/TIHsRTTcG9QsNb0oy1XLqkRKIXrsHOcUgJV4kSvngboDNLFqCqUeWqR8Vdphd0zFIPtVgpL94
rng1syb9pERrMx6EMYB3QFpQY2TLigUEEBVxKPhhl3nsKlJmg00aZkNRtNeQzZF2KpiIj3NeYEFv
90WxAU5bu7MGUQEY5lsQa8LbGmU+7pH8SMFSP/KtJr9yzk08S4p65qDtlkmPSKG8cEkeYGAv66k2
6zcaiaFs7T1pbWIV6Jxh2MxpPmDf+puLa3AePNvBsrdRqHhUhspnDLJ6K3q32w9xApaKyvWvDDX8
12ZEOQ0otIYdyZSim6snw8U8WMsax8oBqpAftWgJRx/4Gi4KOZf1heQksgDRCuo5uz8m8jI+EK/Y
DJw9+csw56XEQ2FcDkkF8pRIlzpYUoPDsuVAhndqV5jf+ZjGmqDc5yYdZeCHqgrS6mh0GRWSNKzC
EvOu/EJGIBsd9Zt1g7uku3aZuYDV7fu6Del4H7Edo8BIBmQq3QDPsEUDUm88kwm6TCuAfG0/1xZ2
Ib5HSKMhiqrfUXgUH2nUrDP2ygFhhzxEIPjvSFgY9fo0qBx2q5xcwMAmmPc6zUs4esHJkVB5yKCf
QTa9dkpWuyAKiZDPpuycLg9P5EXND+QkusUlexLpuCRTQ7oi4BKBonTG7lhzBu+i+UpNiGzy12lP
fRaPH1IbHFjnIFxetCEpLZ5OB+BtYxvjFmGVXt48rXibMGv7oBhQqYbnUC4OOjp5GNj0awE8esYJ
d/fcj8FW2E36vhot8t2aaT7RcDAB+1vx+c/UMdN3EgGNEmlwhnVvUVbrn6QE4U/yPlhImKEY5JX2
jXu+WZBZ36TXEdWiLUBAODDgjm6JZxE1XWx99LQs430KzA6k6JBsuJk8GDddXO/brAEC7S2eDrqO
jiTqzoBo7SO3k3x1KG2nfXFUfnd767J8/sj1L7NkOgJoHu8KemHIJpcNGCEALUZC8GDjXRO3SHIE
r7wakcJFGhve+jdHHaeR7yhSkOwu2KDj4hyxszcPpuR0Z6QuVPmvWQ9KOVDz2icTZRSntP3W0zIG
iJFtzybw8kgTrei9KayUkDQP6v9JpqOSW8GT+L8KzcAkMBspkohbgHBkyIdOs/gXp/LGY8NNc1e5
w8vYdu0FvCkXwsbxg3m53kYAc1QjgtFJEzynywp5clY2N81R1cECN+jscSs7hiCZI9Fd+Ww72L8X
oIjsinOGlTGSzPCcS0yAT7VGc6SRfiPTy5g53EUqeoeUtW9vdv2ivylJ9OD+r2HNeD3i/9QYj3ES
DgdnFagKkg3jqA9aZUPDPFn+WtKS7WhkYotByWlIZuRAw/9CljhlB0QVGf7jQjbG5Kjj6KtbLqYn
K5CBQPC0IHcHlCFhWcbA9XFYuhVSNpo2+JFwTuGfqRHe1BzCofpZi5DPaKVbFYG6WlXUKEhak0ls
tezOfO4FG/d0HaStbzs7wN60CYj3IkNijoItIQwSjV1yh1PyAHWibbQL9XgYP9W23zyRBYkeXElG
sCfdA1SKdvmhzS00aR/uoJ88VOzazu8E3+LbHBNL6lJTA3vKF9mFBk0btBzVs553Ud3J7vvtUqM6
THtQ7zFMBprKBuscbfZowRbwFPwoFF2uc9f3RpLuDWFbPIuJ49B1Tb60KNbJDrazFoA/RGOlIt1a
3Ey2DTZ0nsOSLUD2DRoxg2YAjpW/fOktpOKRtfYjpZb9mtWYe5HwLg6N43USYPDCTGLT+E53mvvM
8D6XoNNtinC9ZCmeHcIdp59XG4eTOCiO/wLqH1Yi5V9lFgyRm4blT+0aNPsBAM7IsDfHQ7JkK7AT
jRIlPACH2oGnpwTSdWUB9mgE1zgwcH/3GgdQYEiXB6ND0vs7NZbWsZsjT9dp8m1VDPEL8uTjF+pl
Ro5iKySw7Uk2NK0L9s0W87C6AaSgNlSaCUBXVT+99DKAElEEA+cxezWmsGLGjJEiKKGOk4kdmPXA
3yzvgy6UCYClb9s+PHjmkF1AlTaAwhzFagyII5cl+/y4DKUVZIHSQpw6LQ4QcGcsafUSdLJEjTVj
KiK/T1BGIWcWNBeYmuFQYBLzSiJsZq2HwvTdjZ5epEC3KesB9LdyKkEWOgZ5yRi5tKBRH9RAA5ZX
YbbkF1xxgvaQAJdPGTtZQDEhOaXOUWIcNdr2ezNtgRVzATAkFHBMIQe2Flid90jdmFDtnLkrKnuX
YG8adgewKneZn0rghhzq1n3yxMpO1AzLGi5qbNotsgvHIWAAYM0yICncrLQ9qe8sVZf0pNKW1Avt
uQ3OWmh3eK8AIynxD4nlPZGLvTpe5HVA9dVnP4GoxXjRY32wBUAjpH+SRp0aDaItdiVDeoc6JuIV
eK55H28BIogdDb+KX3TT4ijhORe/kkTUNep/xYI8eGvsjAMJBw80RtGUg7IS6HFxFCfVyxTXJ0+C
OlKDg1zvbvggG0u8Yv+zCXmIfASyo476EIaGzu2aPC77o9H6yuFfw5cJCov6pQHLkNzxA5+Mc+rl
DdHQwsysjrSGeqQmQxpSk0lnPSQtklrgrA0f/EyOnWzumr9pi4dQvTCxQ6jvxh1+d21swVGGrq6q
8pgVlQLZHKr6ShVdDUvnHSy/+5PydZVM6YceSc79OoExiWq5RsAmgCII58ktAaNwY+qx1dekgBlq
sMUwo/BzS0Inxy99j/MpsIhL6tTcKH2292VRqbIiL+DU+dGdvYo3dWJfWJhOzy1wH4BIXaFMDKdP
ZdPxl1SeTdGQWSaoszFH3JGMtNrONsdP2WCtYAn95ko9UQHUZGKJCqmVFENfcOq9BJmITXUAE6h3
4UVZh/s+9wMwsorDWuRTt0UljndRXa8t1qgTmb1ji2e3L7MEWDNBfh2nYkF+Bp5VERtBS00+FLLP
RpSgC/7p7qub8pUFO/0l3/2m7lRumH3x1hXZSx3eaxv60lWQhx/FnY/6gTUuIKhZIsJtL9FSnLIG
7Ion+r/cwPP3akgazyuWC/ViCbNCwzKp8DJrShCR3GRk0ldYfqmISQYomS77jSwY8HQn1JHjStqj
G1FnNcbmYlR4nZn10ZQIOimeOmNujCf1O6HfAeCwURqZQzMgCe109zMR0oXGBW5nl4JoOwZvIwoZ
zTHZIBcmOwgRDxucAWNs4DjhCMwjsI/T2Mp6Jk/wP80sHJINZ/P0UsfuNrHt/M3uh/xtTtL8rc/x
J7XsOmf9lAAN0jwADN18Jh2ZmsH8a7yY8UlZTNwUeGeb4oliUIOkdhz4hsOyV9fqsYbY9UiWUBcz
8E28xGkYWa0FhijUOmDn1O+RLpeAi1DK/HGAQg6pR7K2w8aHsMX5wYyUpvQaS2c5zIX5x7/GIEUx
r3GUmeaLm1cTPgcDmXv2kjVbo1jAJfgwFmXxZ5BN62Xxuuk6rO2zJbFMVzla+h5TO7BDDjFTOq9P
zUuBTxTUlWw6FCX+nacQP9iDH6x9+FoODKlsCcgCDLHKcl7ngoTx4AnzXGC/xxL1mxqk+ZiXNc7L
fTyDJxiUEH1kd639FFKWCKChy4MNOJuNQWPAdo+vlf3ZzxZgVnse9j556vxUNUG/03S4S7egBmnh
ryRyrcy7lNjYpBHx6tbW4uztacRaQvLqUuO5ro8ngocMAoth0iHKdj8hr+46ypSpbDZHzLExJBkS
o5Jrxf33Kp3xwpdyEk0OOB8Tj/1EpkoklQ3yFTa2wfFaHMIiiNbAjV+LDRnwZUmvhpGVz3nW70bb
ak7+1D6bLX63dljeN3Ge9HsOUNjoQcGkHQsB0JsBy2untaSgIehvPtu2FT9R4GDxx7voo/Pcu6b5
/CiWNwPql2fbA4VjieJzUWQ+OJlH/w0oSXuO2t8XGpnVur7G4LUFKs2Yb7I4wSnsZPxJ9l7v+m8T
48kBCz15LgJ3UowjSGHbYp72Nbb+c/xrgzlJlGZ+IhfwJWDd4PnuLs453p+O3bknapYgBfbrurrA
n0WPZH0b/I0sr2VnaTPUKQG7XdppN+o9+D4MyUSH0b7/GiowywBr+KoAOG7YAWqRSmx0M898A9KE
6ZgVDeqnSRHWrhM+UVmOh53NJiKpQ91mQDK2NdW/JDPyleshQzGTLN5W1drUpabHFmMe43yLqrhJ
hCVi84wFfredUIUSdSg+CsXBTlC4jLdX1n3xpwVIUCZwiIfVbL+EVfsXEGHYdcWT8jpX8d8kZqbr
bZNp9o5uY5df+C4MzOqIbBbkToBUZtv0taRpcezPAKZ/dvlafAo7wT7ZY3Me487+XBR9BopVwMy6
ftP9HIIUcfVKdhFlYF5QUWmqHsn8wprPZvhV66y473ZhyBgomob6arWfkRYNvh2ZqxivaCzbHXbL
iscZyajB+uYve53dQwswrmMqOFgunASrTjQoIAE9jB4v9axMwEsERXEz/IGJFlEvZ1n63Kf8IzJF
mlFmvrYAMQHAwiibSWIpuIS6QGPV9eb+776X9JJUyTtJeg6y1D4kq3FWKTmfr8o3AfA0UkqanW31
wH1dHcxWhhDlDRb+Y4DxLrz2pQiBVwAEZjJh0s7D+csOK0VrZ8icRYBlVOy97kaT76rmRBN2wMIs
2FRdq0M1Lvdz/RREg4d1NpdITfTvpvfUJXPe1pEZLm8GECrATQnsX8MPwU9szQcCASZRhqrxfZuv
w5aGpBjK4uuEja+dGES643Yz7KeiZp+BcXeyRF99LWeO47XVt9+qNI+P/7cFQGaajWOy9eAUDjtT
sw6ppXr/WTat2TsO/bs7VxYbXx0jMAGHm31UTX1fYIVl/C8W58svgsfODlzS9jkJ2F+qRDaM3ew0
d7IK2QJQIdZS3kU3KPvCdygEtnIWVBVc1gFU5xA9WAA5+15mzxnydZKhPkypuQBvxFiuAnAohyFx
vWiUQ1KAbqO+Ap2CBonRNTEyMHCqWqdh/gS08Z9wKvhu3dDEudt4SPUwUON+k1EvnR0c/FmGCxj3
b9Dj1Pt/nH1Zd9u60uVfues+N1cTnED06q8fRA2WLMlTHDt54XKGy3me8et7o+iYOjo5+Xr1CwMU
CpBiSSRQtWvvLm+9AlJOJ2hngRiaVwI8kml031NX+uHKrAFcj2RYHEdQEB9zuy2QEQjXiTKRHTCk
PF1fNHHM4isdopRr0QoMkWtcJhpImxxWQ62hBxAwBNFhpyi955a69V901UCV+uGaN5Y7Oxe1BKkh
edtVEQMl8NclatUlm6sboKzt1JK9YwkI0anmhbWipZYJegZWjXeSIscHdyfF9ua44z/SJy9xwqvQ
4hIT1ApsoBPNr7zfOQ+14bldWr02MTITomEvIrWcYV1EUbjNAn8As1A53V7JUNSJRPVqDsli1AzZ
YjX3yVNWqATfIvcjoa2rTwfDSX+IbPKfAMBvb/TJYrvGDbPn3i8+x0GcfUdd/Y9o9P/ZASUGYBtO
7V3u97ve7lCDY7E4PDa9gSIb1QoCNwG06KNPRr2GnmvCzW5zNTBGbQh6WFzIb6QVqd8nOF8AObzr
m6a76UP34A46YnMVlJLnlP7cp8T+nL2nbL5W6a3pURPJAvAtUHNGB8xNlQFqdYUpmKf1LfAdA9N9
bFE+JszNjrXspst8bH+Crn8CHyJ4OSBKD1F5cE82sofIeWJtaNAZK/NOmPaOBoMQ/nliQbsW3/kD
2XLB+L5oXBOhE4w62HIZZbi5OFP7MU7i0gHi5IgbLoPwjRs+h/2WtAWo0xVb0h34NaIrDvdfHRpx
JLgW8giaizxvUbAEdB+uJWcmaMKRhQkEyFSozIkKnFKEjuN93zfJppCmv2KoAYIQHER8QU7Nn3qJ
PJiNspmVrfi5qTsphvBuCpFnU6N0aT9aywD5iS4Fqfifp9D6kRXu67zogfAMptfYTRCQrYtzhNTr
uXEBXABNSW7dqgGQhCJlXkHuch4ecKi8TTGQQNlhV4ogWXEwzd6a6U8qc12qXmfmoIVt6JfbBbkQ
DdI04h+iLoIDvVrN5F6JrdPpGqzRyemkTfvfpYc0NVbxi6TTMjlAfuzE4wPlnCAO+F22MQhTFU/G
QmmRx+3G1s1sv5gWlguRGqqkq5h66N78ZRrZamHrni5MC8Rw1TCGilGhfpCKJtLsyrehA8KXI84d
ek7QXHZj2b2xSTpQncL3wftwrnJQVEJwpF7ml0YSPfgpqrwiY98LkCtPbVd8NcyfYcfDb5OE2rQR
Vfy2A+DlvtOBHS7MJvw2+MGXEJwLTxZi9XvxUNV9B2QWdMeyNo7vDQSMU9xpnsikSfYfu2ggtqJM
LcqytgOSBQAUoquBTHnxJ4+osy78G033t7YPVJgLHaXboZqaDR+Dl6Hn9bFJmP4oeZMfoyx5LWwx
ZV5nlrbnA5SyY0HIHkPwLzwiJ0FjgxWBNkpV2tNMuoAS/cV0xOgVbnXDVfUThKTZLbWWrj4FqBq0
mL25Gli6i/MQpcUhhIITIcERB5mQKf0UGxzCGL96dV6OBaAn6mcRlB5xaRKkY8F1xIG1ckyQay+I
ksUtqM1V36S6EhuYIPIABm8pxV2vLgaIFEB9rB0cRZtA9hHx31vf0G7JtNirQPehwdYNa7KJydF3
EkKh40OiC+OAejG+iViqH1zwsd2Phm+tWulk330n3NV60ZzcDrfsWWYBOsft2negAktiCaSl8Dtp
BRpdXKacSa9NgB5bWIECogGifmvhk0ZwXdEuGRpfd40Bfd0PudKFFWixzcxBS9+Nnfd5C0EQtcCR
q3CEvb63azu+D0S7lbHePyE03j9J0DEpZmZ/Pyqb4wJxbieOXM2jyhaN7c6CkOwdmTIDQHfsh8YN
ddO2tnEbrsubNkSAuvH1R7r0om630Iwb1m1Y6JmXs+pcosLx1BcVe+wsEwzTVh1dzKiEkXkMjFY3
tAAOUuGDWnOyJfMaV/8SuIOx5qGp3Ub+kNzbY+asBpRJfNP8EOk6q/msZTE2DLKMbkBJz57jor0n
B8gAylWoV9Z9bonutkllsMl1N/zWoNBWrUBLT2Mk1mPTSfydvmlpFN3P95ZAvP1jLxJvVdpG91MX
4h6Fecxsv7lga9g2JdQ0QeFaIBKlNkXUp4sz+aN7BKnKWWa2uSNb1bUE4aw3jW/lL+nwiTS+AzOU
h9AxI5CriOmVc556Xc6b4whF+RfLvfCKbBdeXTS9GiGqwxavtnwmM1C306G0wnj2knny7pUJqBdx
PduOTPaQQI5Qrl6N4ZNvmMa57KaDzoM0XFeK2R5HTzqEzsfWXs+mnd6lb8sR9fqgSy4yKC5c6OwK
MW3s77TgGCrBC+RnEMNI76hTKvULVkKoFSlW8NMph2VALxtUmSHWsUt4yvjKj6tVjLLHqQB0hvWb
BRt8Bf+VqONFifv45QpCTBMSVGnipWIUr1GfZ5kAIeUYgF0ajMarq7Uu3DUZegiyOQeat6yNREy+
RjEctqNpOazsoIvuQSbmIn3dVd7kWPEb5I5eGpmVT34Gla2cOQxwBtiTqdjFvWt/dgG1uDHAybNN
oYz9JjvPlb3+Fcx79rbVeXkDGSLzBVGSNY1DETDaaAgSH/q8Tj4NbvtI61lBBvLYPstOeW0599qg
Yb+jXsjQG9Q4B3Z0j+LZQ571IHmSSFzbZTm9Zm3jbMA4Gt0IK5GvvNJvDemXT1VrjXeoi0Z+OzTf
3aZ6iG6o+1c3PbUfrDpbYw+wRVDS/tSNYXlGwKCbNewjH/nTYMiDPX1FLbhBVpQBhNsXaysytScn
rz+HubTfSg5xZWGl5t3QDNlpEriV0oAdpjdt3cYvbiXFLgOn+W4C0exLMFobcojLKEENZCmPIFZp
7q0CCeRpSuw3oHzfIhRYPxlm3BwaB+l0sjsoRQQ45y3INGdT2iXft1alPdlj+9lHoj3M8TQfoUT3
2Fpy9EoXsPToQ+B+SpJbfYAGApnaPOzOJW5IcWxARyOvkQzv8fl6CeSPEyTusUAGAeOLBRAl+39Z
gJb327Y5R1a6bRQHddRiX5250y1Q6cWpUyayU5cucYVy0JaPhbfYqLX4TTKtj6MO7d567fr+cFg2
mZBa58Wa9pt0+XDhpK3qkNrqsjv98EEcbzwUVvifIHEQtv3YiNOWPCJNH9qT0x6chpcutWafZQcf
pH7k9XwM14sjzbMcH7Jbc/7H0EBpwHPUCwduU21CVVFjqYqaWLVsNcA1KE7RANlodBkYVIEN2ZYB
gDjeZwQRV1DPOMGprLEKAP+oQMgwE+7FkDs8JFrt3tdNgupWFVMyRkR4Bo29JkUoNr/zCJ16V6IQ
9tXUHFQwR1q99n3L2EEDZj80iYTIcO9r68QN+SYEj2aGPXG5zrgb3tdVwh77Io/2U1MBN0LegEJW
wPJ0xSHoLP0x0OLxrNYKphx5rDJvtq4K1i7h3DmmGxvmlo2IXPsfozxswWi0OE52fnY64N3I5FpD
7OUjAqKOhRR9pMRKqWXhy9MiY7SYIdwAREeTZdO6w27bG1FBJJEt+TUNM1BBhxyTkjSFpDLKaWmw
H+v3GbUaoWEacDL5+n58wL6drfF5WGdiSALmxlyHtpascTz+RZtElEjIvtQROITJbeZUSpSzayfp
mowXM+A82X46O7Mhis/vBdFZtW8bo9vhBI6NWyzv3cwS/2mHN+4GtgIZ9xtUW48/wPb0ZrtMe61R
+Oxl7RB8CrDNg7y4I+/sNMIhoitt1HsnzUGHlMONNEqUQWS1u+mTot/aVYbkacIgH6I0REBk5e5L
zd8sJrLTZbT42K4u+m0v8RDNTouJmJdpbqijLAyItxEl5UDZB6kenfHO0+dOS6AWZQ+voxY3e27V
zrob6+FVB9szaKBjedKhO/Tsjki1KreM21Ahil3IRGjZ+Fq4AiWImlUjfodKt73vFL5XgHXhFBcA
yeoRbnZdw8BKBeyvm+bJ3tdrlHWQC120OEDwv0pMr3Eaq9/RPPBrqpu7o6/DwTgXlvhchbjfux2e
moaqZU4l7q3UZarSeenSaKGcfeWsK+eruTQaJskanC3I5JYc9A/zNQTq5Vd7cIqPdgb1Dkc3gIUR
Hbuli6lCv0t3sV3OI+vH5Pk1/jZOTnGNI88UJrdhHpgnNvaIH+pBuBMMBCjYFcFIF1dR4KYAR7Zs
NixWglwkJURNUiTvIeX7m5ntwBH7RKU5Hpa/liRIR4bD9wR0PWTbbVCe0cssLqgmjjaBhbKfwfYL
j4M9D1kFKHekZdjfxeoydMjmiwAcxjRAF1T89Hd5AhbxsHS7m6sZ0RS/xnjs768mBEiNuzkOxssa
1NKGeutH03CkXhMjsbmKeLJyEBI4L765wYAQAgKnjRRrvrogRgaKXuxn5y7Z/DRTPL3KSMMX3tjA
tRxy9B9qWYEucghIIndI4lk00BniqevD+kgmVF/HaxEF4KepHb4xLSSTQMpTnJAXwc2UmsuFdfqO
pVpxWEzU4uoePNti/XIVGhBqNMlvIsRwHoXf47ev1cgIq4Mdzi/9Psuwl4GcJsR4hOjXDOWc93T2
0xG83zghhzoARFyfLBbkd5kU+7DvoDZ7tZReVv2+Lwyxakf8PLLEcHZZ498AAxQ+QWQxfLJaB2Ec
6PXsKssB3L/JortUc2ePKfiCSjgnBfeU74PIr4RmGMRvfPA26Q6g84XuH6mfp/j8OhH0G+oaUEjV
tjQ8YRO8Rmi38qjr5iEmcjVxmc2L8btlafXNAkkkMKMwDHx6SVHs8DAFOCVr9Xg3cFTlTEWozXDF
JoBqVjGkr1Gb4lnRp6Z1xpnPOtsi+w8AZc0N9RZ71o/RHr+GLzprrLOhLj50YU9BxbPPBe8+J0h6
AQa0Gkkbs3DN5xo7g1e/1aRnGNH0AOIMgf+cL2+72B6gFZBr2xozH1BmjPPuVJiv+dh8HsOwUuv0
9eh8kZrxRCEF4BFeKmvwt9RbLouyI9lKkTuzROSVS9WK6/kO0KkdKFXpKOcg8TSs5uNeHWurvAa0
hEaWIyCCdNzzIQSjZDiaO8MCHNJGXGxRVkNxKjtCmniXGaCs0OrM3c2yEBPq4wOotK5Bsd5/cqaE
neJsetWLyG89PEFSJ/9EahJAd4DxpShPNE9I8/fL9K7SkqpFuudJM9xELJQ75J7qZ6OroR+aIG+g
xT9ZYjlPs4PT4zHiIMSnm/GOifo76bxzgoeQKDypvdOFRj78yNQAHLaWWW3jaVAVVQjJjdi6N9Ul
Z9NPCwQ8+4Gb5j3Z/a5w12UktfVimwo8MoWJTxbBA81f6Zmv37uoY8akgVuwWC27WMi1wbM5YgcB
ZWhD8k0rI3EYDNs9UKv+TXdxIT9QUL7PWKYVcbOqQ1PfL758qF+Qt622OI7rANv+9SUWP3rFpUut
q3dBc6/8RgjArcy+LjxHESy2DbJYWe46W0t1oZs2zBcaJdvigs8MfDe1YgRcHKMJfJm0Ak1pWtns
8cFCjGR05c2kldNer23gS0TbbxqhQ8jOwi7GNNPwG4+Nm44HkK61BPB2LrO/QzoZuk0jN58rvNO1
SIV2ppVAHTrt0z6GVIXI+40B8NtZhGl2Q3d+xxcxwN/yme78dCmsqdzahV+vZwVFrqDMkCkHJM0O
h8QbQ3NlalFxT95mkyfLAiwG3ZoGnmFbA8GV00L+Dv/pMJ+G05roNehyQXgSlPyr0aX8nGgBe4R0
e1eZ4RNdShwDN3ZsGZsYcKYn7EGbuzJ/K/LUwW4U+55164NVfu5PNkjZR9A1HaAbinFwJ66mxPHv
3CjSHiaOd+G2EnX/lf8Qd4b/4BbQ3s1NZGWoSwNCZnKdNrbY0Cyr5vEdaiR1QPKQdw2PvuDpLY7D
R7Owm7tm7N4vhWunG5El26Ar2JFX7rTuRey+jcNDM1TZdwGid7zjvDsLy4cMg4H3noXABjKeVtuR
u7jNOwIHVJ/XjrfA10AvhlwyYdLokgOYIeRU7ys5mO8D0LbNZiScMUxsi4/js14Z2EcY/Bb1Hgro
lbb81sGb6ve5A1Zq6lvQHllPHWu8ogESue9R1sn9r6WZIOYhFY6QZPqoVUNmdQ8es1OQxj8grFw/
V71fbzU5uQiXl+DSG6p07fBg+Jqn/VaLfeeHcrUtp5pdo76QwIjF9gGZrf48xOAkcED8+lKOerIT
yZRvU2mYL1IggiJlEZ9oFJ9mlgvn8zIp0e3iXsoyRCGyItwD75woV53R9reIAx0zMGoCsf9haxVd
39y/9J/bIxgMbsMMmnimW9vHAb8xL4pl9r1KnvnkGm+GxJa9iPLxOMRsPKfgxPIq0NRv9SQEXbHK
CQlFaW73Bd4E9X2VLaIW5EUhAD6y0VsGXMooLX1qXS9RVsG0ZbL6jr9KiKJ00OgsF7IJRYIbNKm7
xjP4fZQGYj16CPs2vGFuPCHt39lI6oCR5NhNJSSnKqAOyIZ90/sAtSR5U7OY8FTJ7ASK430EorAq
R/5SKccjR1I/KCTqbLOUvvxiw9Y43rfMQTpr8aHhws20s50HQDX54xM4m6ZtOfhIbCZJfNIqt4Ji
kxZ9jp34Z61qTjTjU29pzY8SNWgrYLGmJwjyTFtjzPPbJEFeGdj+Z0MbmtOExN/y1tIwn03LOyNT
6bh7gW3b+d//+p//539/H/9X8LO4L9IpKPJ/5V12j4+3bf7r30x3//2vcrbvf/zXvwFlhC6PJbiL
f01IgFtq/PvbY5QHyv1/hGld53lbmOcMyNcdUe0QrQ4z063OUOO4mIh5Z+nO7DsRdFpwL9/ypI1m
Qh7yuCL76YUAwSuzDKD7/ORoO+A5iJBZ9PA4TY6IMeNjpiZEHBLgwuBDXbpA6iLxukR/iCbL8grk
K9+gUe7hz+/8mKAftMpKrfykIQe11Rs7PRjZ1N6ZVoJ7ggH6N5L+0WxE93HWC25mRT3q42QZ3KSU
vVz6swIfdjL+KnCi8IbE8SZ/I8V6fv7FQRJvS03XoRlRApBI/Vr1JyezhzXA0toxwc0NRZcPuesa
D1EIKfR64nfUM7NovOvbzuMBEgZeD0q3W5SNf1r8zSGxb6CziJJvcsmaMNtmjl+saQG6QGMoXhvj
2Gybj9fRIWi+MkIe7Oelo9x6BMlZeqSldWZF50FEYKgS4RPlF/qqOKfYyZ6oF5c6g9oPUhfcHwrv
z980rv/tiwZ0qQu8gCMszgzT+esXrU7tYEoCIc86N4Jb0lFy6rEMZ/GlWV2pQHVfFCG8Mg9DeeYW
TLp5N/fDnhXh+q8+uiz9ZouaTNzdiMJQx+N1305tsPInI7snRkMaSNrxO6jDzD3SBZBrmiK2mfCl
2mrBKosn/i1XDzKjtcpTCOn6k2Am3guAl4A32tuZ49sOu+jsVPtiREnWLjDBTBc0rrVuwR6+NcFr
hGqvKtY8yjaBFRSQdEot1VYKRdEpu3NSpFnmHviE5a4O0uoI4dDq3BoAC9JhTp3eCjOvPIiMtvPx
7cNDn1hWeGnYYNSK3kcD++ufPyr89K8/Kwj84GZgAvAhwDzK1fjFTaHvtbHILHc8A5bpe6N0j1wY
2pNRNe5RulbplX3AvuAQaq5QulueOzMpHx1Deya7H2rxRham3CNKaLyG2sEaOvYFJX3DzRQZ/oa8
HBw/nSrlm6Br2hsrLZu7HLiTjUq0etSNhWzuQnXpEvNyoERl3qmTyCDXLPZi9cT1oXy3yYMyuJni
0nwZIvASCoBt8sYpn/UOXI3Ka6pHDVoxmOR38pUFTYvS4ATwKR33nbVm1sKjLW8hXERgQ5GtG+Ye
faYPX7pO872GD+Zd5NbhHopz+PPjNHvPWIXasUrKr0UY7Ut18y9y+2hN+SbWQowPbvMonDBZFW7L
DtRlYrLuxqxHYBR4dK92s2CHYhYfkk6lttdijoh5ZLxOpR9/Uw3w8SbfIjQGZVENsnwM5bpcfDC0
Y3la3dJpcbnQuRGRCL6Gck/h0YCJW832z98ei1vX3x7TcYBQgIyCaeCpQo+ci2/PZCQ8CUI7PmtA
3HmV41on25jwkxLQXm5N9mNUBUlkokGyUzeP9ezWDPXNlZ26dAmHvl3zrtDmdX/n17JkP+qoKCnU
Ky9T6RWmESJBPGEvV3Z6Dzx3+0NcBju7i92DqS56htwYKn8cfhi1EU0amptkpT61wDHhHhbbtQ8t
twxTC8WGNwGqe2/SIXzCz8nYvr/ePy518SaWta6Wvn5lcqR3N69O7sv7zkAwm6nXXuwXfsurLMss
tlGLnp2+bbY+PrqDSBIIwlGTLjG0kw443umHxUatKxuy6yMYFdQSdLno0xJzn1cRGJpahKF+t8bv
bPQyAANil341HIKkblVpdb5lAvgGVvg/gblDOlLIz21ag4/CKoeTM0p+ABwTmn5ci56QBgBPIhAD
35V0Stpa/k9WsjfwpsrPjjv8mqQ2KVU59tu25Cfs4VNwkbI093jeSNS/IGCn5Vp4Tgb7xOh+PqnR
okveR7O+jGgUmeLwiSbILrycTx4R5utIyG0HN4m2I2AVR26YqVf0oM6uIzzFRyOB/BbrjE9dZwJy
VFZfsD+MdomJmu1h4uUXI3dunJGxTzR9coFtsJXbMl3g/0zTkcUKIbKMc90MtGOaLtYQFcf/9QNj
N2PuaMRlxrbiebfurSJ91Zv+zBvD+YFE6wPTkuHFAjHPZsitFpzSuXvMTDPcZI2RvoqxXVyrGJIV
beg+u1VpnUXDQcjTgvdT9VLumyBakggWOhPTPYDiqw350QhdUD6GmnTMuLJLaI17+lTLjTEAi69N
QTtnuZbM2ZLgGhwbO9IMmxKVJJvzZ+TXm0DidX78PpdmXCXH1Fw8YSDAoYU7kgpMMg2Fk9TskV5r
V8wONk0bxQeyFaVA6RsNlFxqezw3HGizSFECeKMqiiu7Ygdq2apLrWWgU/XHPdUfU5O8LSobJieU
UqOCeJnZVWm5mkQDgLWQ/ZZn7Xdb7boqNrxfZB9BVYn6OmJ89apT4pfL+FikQDZkwMfkqoKCLo0q
jaip3oL6IyBrK8PXnU2i4CuLIyoItX2AwPv8P6b/fORic+PgxjFrJWbqDzL/0Vj8PkJ/KeBRmBe3
ChXWd8Vt3qbvl8oXYJZe+jQ8GQqsSkbqQ9zF2GAjGK3mkf+fNebVnKbexppuJic3K1OEjUFEqwkh
7hErHQ4M+9PNxADmAFJjRwBq8qjwW7k3XNDxkIcOAs1VWefZGsgA+wjK1f0g+m5PPboIZV+6KCbs
DlVQA+eKSsHSCgrUh+jjZjK7qloR14kTddPt3KdmWNl5uaUmXTLkufWqMLcgj+2KPdloNWpFfqkg
42p1G+S+CLM67TFvcCiPG2BlHmhkeR2agzB1DYDfoMVePbBiTzDLCRQC+4pDQ5xQmmQbto3t60/U
tnWc7sjdVQTnqIG6dA+avvEcPy090EYLx1h1ff9DMhOvhP36jkoUIwn6MeoyhXQ2GyvbtGpUqi6N
GnFa7KiCccr8DNzkxh/mLs4017WNQxGk7qpGme9tor5nFiLyUI9GFh8VP8qqlzJHagx1iB71U1RX
op5LDdElNrJ+MwQ2koTKk2xDHgXJlvq06OI9T/GHfv3nrRnT2fXWzHJRBWgYDnQbmTAdtXW72Jpx
PdQchCWME+Bbcbt3v+jxq8krb0GXXoFSF7DpP7ogN6zt1SKhgV9t60M72O/vEFsqTr2etqh/dsUx
EcND1o3tI5k6oyw2dtd0G+rSwG8m5f70QA50adQkriYtC31MGqy+WmHDns7HvtIC+1yRut/o/JdB
SQK06TIMV7gPV3syMgM3/XjsexTHZa4WbP4m44GnjcD98jCQqAfB4XNCwlPTgK7alltxiQdajnxd
4v6wSo4dQTG9FAFoFAxwgjyYIPneJkEXHBtwEkIfs7V2sTTtux5nd4BYmfMcjFONFNzgfusckEsj
iBwAYe+uxLATOGHcokwQAq1LLjKNE7G2GpwQw8IOxtWSoJz7rYGcr5oYQXz7z18g8beDoeU6luPq
js44al+Mq2hR7BdthZ9ufwoESH8CExW+q0pWqHktUs80A3S1KoMKNXdz0H6h4gRM3yWE1NLMWpOR
Lhp+mTrCS9JfQ7i18fyCmRtumxKbJPD4rSiBFXfgUO5yKT3qQvYVmCF1Ie9lAH+E9o5clgHyoxnL
UqGS7tJLO//qNwWSnqhEeRoiDfLKbgShMcdBARWKsjxft1F/lr2CEaG8sZG28xoVfu0+JFOoRTbU
mSQ7RyueSEplsf/O98Il9Y1tP/RyFU9T5E1Nph9Lx3I/N+ZPR+H+UmiTHnKOjF078fGVvOpw0I8o
xBGf7fynpbyqCZC5wEZCjrxwFFO0pliLvLAWmRcvmkRrMXBtHf/8zWCWfX1rQarYYSbjFnehR8+u
YgYGCCO7UFjdyZKN60nFrE2XMGaQFHTAkbPYqJVNowcKlvgcjj5kJsiP4Sl34YcTWHbP6wkBqSY+
d24U7IfOalZFmWZP+K1Tmp3S5y5O0l5kxM6ObMDm60fex1/nzLt06hetNrUj+bYMFDwpPv41+dZ5
VT3lx9lzCAPhdXVtzut02OIdm7j94iYAUHpTlL26HKzRtI7eGXJXGa0Glhter4vJavYN6NIBbGZi
P3Et+Yw4y66ojOnr0IWX9hLlUWQXZX5pV/6xnsivfjp90ezmqbWtM0rP20ecQ/17lxUvEcJFr07D
i51iH9ymrK1ezcA6vYOiYtMCbCz4UYC04US4G9WTQeCfCJTzMWbL1nj+6BEk56P3MQ8Ugher0Jof
88C24J+olwfx/ApZAmBnEADEqpb6p8kp3P/09ujNfrwF8vx4e9JtvDHvUBCWclvJzhslh2Csq91p
/ZBBidkunwKcqhC6a8unXHfebcvo0iI/rW/M/+a3IK5DnSqo7tqcM9wqEf6wr34K3QBwfpAN6ank
qBhjbY9tPmWg5rQUqMt2htVKCCH8yk+ZokKW3B6PmqyRgUD1iQfSLOeTpgXJCb+sn0Fs25+syfUf
Wmdcc5Y6n4S6oKwbmhxT9kgOglffY92pTnNvRNF537XFnlyR+gSmMWTBlrrMSKaNYQ1fwFOSrsBm
aD50eWc+1E2T7cZQA6xW2ejShpVYJzXvNotN6/zEm0LOd7Ztv/sB4vvD6IR96EyOQDMgrbvUD8oz
zcqaPHsosA1Sr0IWROKqE0Cbt8sKZp8Gh+UdJbYdAqIQ5AepoxS0aBr7HqV2g4qVxoiG5/Jt6oDf
a/z0RcRRdFP3UbGrSt14TX3dIweoZBvr0UbVwYhQy6Pp4mtDA7Qkdz1NCxGIXuV+yvf/zV3RvL4r
GsxwdN2wTMuyUBugq6/KxYar6qNghAiTdgxtsKkvRSQ2snw2cj2zYPViX4pJrmyQ527XrhughAVV
bKswC+QFnetSzBMWECfQhTXNo8sAccYaGSQRaO4yYAKEw1Y0YkdpizLQ5r4l5HKhA/mUxMBKNapp
Ad26FVYwrWhYQ5Ax2VETctN73wiCA95bf9AF9gNZoZWvJTigvCKy823R9ecCt+4fgV1fNdTQGJfN
Dynbq6ERFqmG/uKDnEi6Mu2xuqk3jqjKO6JrdWnnUK3JMnfIXm8Ytul3f7EAsRavGl0BFwrRerkq
fc8U1xVdcumwYwymo5bYrBCXBTNJwo1vVaHxmws/NY0D5LzpWdh50gUamdU12wwRiqDMab/w2ERl
2bUrokciXpvloqo75VBue4UX8Ms6fLIH6OlheweYq+pBseLGR5wHv+TOQTkqlJnTFFKGAzD89Yqa
dMmVkVquK0F6EXfO5nqgn57+/AV3zKunvsE4bnC2g8o1Zpr2dabAaSTY/DjAAHlQIEKEgvbnobBe
y9hwGu8RKlTppwicSJ+6nKGW1o7t29bssk9JXALtGFc2+E7Q1TUoUgCDmQHw5KCwohOKEbNFUCFO
dQE4SFLtKIlDF8iyJ8ewim9pH09pHrLrZbFHIUMyPuhp7O/sqNPaUlHpbELtx9jitoS731tgx0jv
An2MwsWPLo3iwP7WfiSJk18ecz6YPMBC/BDhzDfnYcALxIDOREqJMjeumbPjINKXkWJ+vdkxqI71
76NxO7Jjh9FKoOTmz58CIut/+xgEftPCYEww8B//LbnmmLaLLT8iJX1iSZQhgplcekHSNyF4EfUK
FTqBPX6vJj0+1zhSPxlptgFXK2R9AEF60srQxFGs65F9qbB1iZjcFCJwH+McNfNjzk1IFDTuY1Jq
/THBZgr0l33uSVHFUEMUxg055zpoB8H0c9Mn1Zh7dT9l6zIP/K30df5Ypqa9BVSb628yyvUHS/bt
FgR43Y2MfOxmQZ7RIH/5NQzLFqHoEZHxepheUUu2SnFGm+2Lf4oYz2L/qz+tk3fJj8GFgAbVs+rQ
Gt5ZiAx5NtWyLn0azjMw9tm94UPHdyyPQYyLPeUQlJIOLrE27Isi3ZGJBhc3I8VNE4hv+BkRirfd
zk1ui8HWgWbExUQxzbkr9E9lXfT7IY3LnZ2bOKYGgWxXItWbo0vNsU3jXTfVb3MXGk8PhayC7ZSC
2n+lIaJwyKXQDzguoGUJGKl/0bxwnZsXDvM0tcCy1DyVRsKmg8BLBdRkWbHbKOq+9FNobtu4BY+T
MWm40gjAkOz2oj+7qznUqk3QNAy4cW3mLk2fF4FAKWi5ytWfv/rO9QMWjHaW7SI9wbHlsnTj6gEL
aEPP7BT1DvWYhxKISdTgQTWthMovs57jj1Yxhe+2pfWPfoVl4bOJ/P4h9z/h3JB+kRlq8kTUG9tE
Dv+Xsetqbhxntr8IVSDBAL5SWbKC5ewX1s7MLnPO/PX3oOkdebx7Z78XlgA0IAeJBLpPGN9l+ZRb
Q/Kmqe4Q5e41C0R57OIMiu6578FnTeK0URjNs9FxQLNACvS6INxrOCQsI8Uk1Cv5TYamHh8TXo5n
c8Ltc+F7sLy0mV8d/RQG1Y7WiosHDfpTB00BVDrx1k5eQIga4vSXFkStTwM0A15cHzNGA5KmNAOo
6tT1OwxMUP2ZZ3jwuX9PoghLobzx+/+J46ha/mdQiaULzeHSRp7A1CxpfUkTNCbvemHl43FMgO7R
YcSNPFko8wNdxjgp4EiFS9IANeTSy1FrV0MGPyUKYWlbHCx4PH3M+9Seo9Vsirw1a89r1obHAjdV
+psh6rqr3C7zczRo+ZleNTas+vLAS5ZfBiZo362DAidoGojVjoFeQcAQQFkcxZFe/XupRK0XjF64
j8TwcFudIhz43N5lYlp/WkPNtHB4PrXp5hZOy9Ccqs8WKaTT4ZAda4coG4ZTWaQhqk45nlRWCsyW
6kv0OtFdnFpKALgBSUs1lKHydBQ/BjN0q8gwYLqUPfC+s14LEwgZ2JMMl6EH7aKGFeBK870D6r21
WFZV/h71PfjcFu5Am39posIybuG2ip0hgCcLNsJ9KkgLbTM4Osf+0uJQ01Ssb6vpIVoPi8VNK3QI
+uCTBtDZeY6Acoi2aYuJu+ngIZYm/Jw1yXbaNJAjO02z/IAQ321isMGwAamgUcuWBCaC/jSyaIQ3
ovZteIYqJaK11gynstaFJuYEAVPIoUJixsmXknhx8yxpl4cCxdG3Ou2chQ6M79HWAd9CBapaduE0
fGv1JWGVWxXAVQAce72dFvnyQIhP2EzaazA18FAcFLLrhgWdAaITfE8BZEfFWAFp6fIpMPg5fDNx
g04m1omMBPR4mKYtMlXv8P3ghQUTLAGoZUzoUpeWCkNzCMiYW91Pzs4g7GtSZSEsakBqGDM8mIcx
KVdD2U+rsY/klUL06UXg8e2GprEVpjAfPGmwZZ2DQFFCyechQLHzri/qdwhowUk061D6zMJ2GZWW
hcwKCHthAvE9SDJM+8HqLtQVOPAVcovUbvaGo93j1jehjmdDNS5qnettFr0aWxlBOyx+/NLf1vAU
Af3v6dOSEBsA2aORz/SmBRloVbjh7Noke6W+eRH1c8GoqNvx2HgzAx9qUnUNiI6hlX90ij14CwOS
ONlJw/vmlI6/SWBc4JqqolcrPhvcFMCbYx4AR8xafOmnCOqLwzFbdA40HG2ixlFnoOh2nQaLTDWX
gj+NzpOt5mMeBdM0QKXsBQT2MnCFQ0go1Nk34Zswk0hb/tQE3bBEWYed+6EdNkMXwcc4xxkW0mLl
JkIF9DL4Q700Gs9/LmUP66+s0L4llr6FCFAYuG0ZuXHSsz+dTLzGfei8jtlQLaw4LU8gQkK2ESrT
uadXu3YUL6QYTZcbdWN00jVHmeCO+rvag7JvBdGxBcuaanVjbszDRlvtbM98meNu66lVsrb7WMWM
10W5oZo2xxMIDFLbm5u2KZ3TBGwvDRpUJi+tzxFWlXknP253t7o4+xlBfb+uUSlaTKEXP0w4iSB3
ER+A/0UaHmhnHgsw71I7mfsIBm13A9ziYfDiGt0oIZKpdCt7oa/AmEn2TKbandMkEK+chz0lXKmG
0wHaWQkUwrmdHrVa2WHHqR4eRIT8D7mPpBX8P6PauiM6a+7BybBnYYTtKKiwdKGBSIeIeeCjQD/1
PZLgH6zYvztz+g7oGTTylZDqrJ56O0f23HsR9Qj+6k2592+RXmSZnEy+hINZbT7Nm7VYR0zU1MQ5
GtDe1IXxHOReujC4NjFUGcsge2zVxS61lyDSh6PA9vOxMZDUZ7wHa0Y02WOlJemeaw0kIVRsk7TB
tWxCQDwxSBN+nc5CUClCH/B8vU9WHkSHtq0cxleoJa2TduCPXsvrE54CDWS50K+pMKnCetWsK3Md
OjF/BKN6kYqkv4P2JgQEOBtfkQNIlKqcsw2SeF4xUisWlvexIvXTG1MYS4G2SqABi/RY9xiFgaKY
Fy8aM/1jjGyBa9h+8aL7XrWx285aUdMuRbfwImBEqClj5wjVHP2e1shTf0ndoxlBsUGtof9cI8xx
/K2YtSyTnIHvg8wD5SDaHIodeOjPXbd+JOLEQvNAlaa+OS8xpICvmWbyMjcnGMCXVg/9ZWQez4XY
pZ7ZnbLK5rAf9oeTjCd97/MW+WFmWcl5bPBZBrlz2Og1kAbLJO8jkLU7f4V9BVxZghaafJ3tn+mi
g+O8LWqWuGUa5N5SpiP+kvq2k/1HhFOnIFpnsfUH1N/83dykubBW05bABuEhq6K7MA3mRSPW9rsO
N3kKu/VTc2r+io3IAEYGPpYVuBsbGC9hO+LDiHwHLutjB+rdyWNxfpoHnKgrFp0uUbQGhviTdbkJ
kIrXFlA8JHDxFzvz2bqchmjiz2hq6XV5qKQn985KQBH2E32dvp4fvXh41eeBvrUOJJT74jxz0+l7
bS3hOgdt19B88uucLavGAtgd0PUxcMPaaAGgGcRWamF7HDNVEWUoVlJCQ0Rtt7BA/V7HVMHMtHqO
uSU+IDw4bZCAgZ2AwtDHCmb/RQg/l/0BYkjV7qZ8T68aQJYUX2MPudx7sMjGxxz8w2vUxjDvQqtr
zfGxN6Ojl8T9mbqsRvcXfKh8YEww6AEdusJWzVrR6BRVqFM22Y/CjHPI3cTdW92N2Gub3D/kees8
d2a+aMyxe4ty5mwaVI7XFBZJ/w73ZP8xttrkiMJ4PIcxpw4XQ9MVON151kOcQdMywwe44La9j5Oo
vfql9tSNHBJN4GZdORJUR5vbdwluOtdMXVhZ8lXemeHq1qfr9VX3TfOOIhIJ9kgG/2NgPw+9zs2n
webNo9TeqNFBUvAhAGGAWib+Jw/AlEI1PbCewkDzrsB1LedIWXdX3JHwzfasR5wCyxjaHiE4CAUL
cTSVeQaRcx1MbzpDxhyFWh+3sHNjs+k8pjDJ8HIhn3CqeLpJPOR+jKcRiY31NlS7vS3JQcCRoMGm
VyvFBsCIyYUK5QU19+w5yrUI5QVgVGFEzK5m08Qu4U5iz7oIACyffai5zRHFmPgPZVP+zxHqXTwT
rnh6zIvVCOqaC+VnDtPuGjZDXQMZoGDo12Y8+GAr4iG+RAFpXHXBEF2MIAU1MZDRpd0NdcPO1EuX
PHPEiuvYdH8spOLHCI6oYQlxdtWa4yLP3DBoEbstvj35aoyst6RNgj0tO8dZUb7vNetljijCRLhp
z2AlATbux4/YVx3kRtUCkBb5+BHnNtvnbcjOt+WAWxCrauAoCtIEZjWbXP1QejL4S7+zyw3Lu3db
w6OqgHX5k2rxsvzUigNWn+pU158Mc5jHaq8TT7lR/9u8n2NQbcrdMGK71rTxmWv6b5HT4QygWjCs
97fSA/ebmoOZP6cSpaJqXGUeEnWjUo3q6hz66l5VbDpFRx7NEd8jhz06VMusgulbXKfVXaMGIz/5
WHAe7Y1V6BhYqOD9IoMo5MYqcB+JrXFWGb3pjco6wsa5CO9IkZT6SwEtB57zYEUipNQ3dclwYFZ/
obBb/8/picdAQkyLfi2HPoYT/cTe+kn/eHXr+/KqmAL/fYKC3DxDVvXZTutDMxUGvIBH/RlcHXhT
sOEKTiuyNsOLXSX6s3r0X4qAP7QqBgJD4pBA88O1rCg7JoFWr4Dtrq65PtxBQtt4gR2dvRsDHydS
pW3MJpksNQ8wLWqidWdFQ3tNqw40XOhzGzwsvAVxogb85t6T3zWAFgTSW8zsqUpk8Xa0IaqJFBXY
Ibw5WuoH67kDKJYVXC2jYE9Ru6HeKKhMKJmwM7VqaHzfBQLcfmomvOPbAjfkJTUbP9VW+OPn89TM
LFDhCAu+t81KbpmFQya0dHThgsCADUUNkYcBQt4O2N3TAIEemCNSsxKDcwp0588wdoYt7nngXsHU
ZN85kNXqq7o/C/CtzxHom5uCw7K6VX23gRH/QpiOQ8301kevkrKvlxpEQJdfBiTvq8Uom2RNA7dR
YXRKoRnJBHpLGqB3Q+XumxO35Y76Q8uejtKZppU5vnkAauGzbWd39KqGw1vj0ku/xUjgoLDiGl4a
L7TJGaF0jU4apktEw/SyS00k5rKOLQXPASeFSHYtS3NLLb8fY2g6qXs3tcVgOwd/8t1QDdBoAvW0
/wBy6bbzNcMmHJx2JTdNx3TAm/qSYbOlExh9MYZHXuWDO6OoevhaYoOXrW+YqSaH5H7J+xNBpkbQ
LZVT1/stIP1/JgFKZK0bFMdhIOCnSy8Befems41cCSpfwfdbD726hXpQtpcuhTnBd7suFpEJDapR
D85+Y/uPhYQU7TRAEQDu1sEjalUcsvkjwANqdDIc7wGgDzVEHRB/RWqD1caewrmsE9zTIvy6KhxO
G86pbKwjtWgWvICPnTMlQHEIze39yIeRAT7yZp95+wpK9E81PEyXOCCH20Y1YUUKxrUBYT0K1uBr
vxXZaC6oOXCgDEJrABdRBRe1Xp6nLLrMsTXwIzCpdHED8ftFm+Aphhrqld5m0tInk3n9iUI7Dd9Z
PPbjA61jBZZbQ7EFsJ0JFvRKMwWPVH85/tqkUeDI9HmUVfbnYFDSPzf/bW6ZQ70g7mBT7nFs7WH/
8+D3pXlwQru6R0KsvlddZhqYhxininvqL7g+dzlNvcyKGFwm3YbaG2Q7nHPvwzRdqt153DrnSV2C
MIcNxyD/ooBbP85qHWTKvXRNA/MiP+ffgoMa6hrDxNvlDAuVgNnEffRO8p3UBWbZntVVfiagaFyP
AE4nZrO+xQMu8U6tsoq0e9GAVKjycBbx1onZQxx1rwNePIFcLBjCKvtGQVmjOesOZ59Fmwfp2WwL
9cHJx/caWof487XjGYqK6blJQs3NFKanQVJ0HqAZIcTtP82Ad/sIqFpqIQcX8A3p7iK9gc2W8wiK
i/7UZJ8af49QWMm2FPb3nKEOr8AYOPDXARR8NHvxokVjvi9jJIDIiAcHgnyri9qMj9HEX+nxTzsD
sIHXzOLemVoZ6EYrulCTBlQEbQFokwBmgoYsDw/21KRXINgDUUibhp/L0TtARvBjOQoO8UE/Sw/3
DRPfZCvo8K0MNLlrGytZ4MkhH+2onI6pGP6gluhSaEgafIJqr+3tQjaGjx3rODZYCsCjmkacFucA
m4usaIETjKfwmAjYAAjUYx6ZrxfLMU37TVey8HGq4BsRgVzr0lQRp9ndOA5LSNHlBz8AZKgsejig
sKig5ujpyLKwLEs3v69/aFT1/qX+YVu25qAqDkkZHXjbL0UpUUSFhuwFHtI+K/ZCx9FFFuyH47E1
6zsIsEAzdWiBO1Q8ZhDKDagNTAKMLRyIv+P28IfBHP/dMPD5Qm3LfK55hExDxsyHsWPTMgPO6r4o
O39dyLo9RYM3Qb7fivDwLtudX07+XnOM7gBniGjbDdzA6TNr1yNj+QUAWH8lqqBZAJIMZAG2mwu7
GroXCfgycDF68c1M/CN0UUffzdsrb4oQOoO9vyqdFO4KFrgbQm25NE+R/+z6CSXvfBl7Y34/Nl22
DstiOrKcadtg0GqUK3voq0yDtjH8iEESCIUIPcauO2mEv7NMUz+A4+24mlfpz8Zgh1tbNAx7KzQH
DmB33A4mPG7RhOU96LJImh2o6Tji2ShK/UytSLYu1EaNR6vq4ocqiNbU7YuqOE3gns5v0OfaHh6j
RvnNNA3In7iNDk1DlJxRZ2pjyDQoUFzrRKabW1N5IBBa/bPZB0i7Isn44HnpfTukw0sy9KCxtBNo
LHYo73RYE62AyIxfURw4aVpr/UCC6x6wh/7Fw6lg1UH69Q4aFvadFSbaUij4Z1/1Gz0ts8sY8/Qi
QIcBvWKEJbaFPABYwOmFOdBZFfBJ2VCTgn/GRaJsN5x5IYy/omHFMtTzdBPOPdQ0IKUBjhNw8LdR
gsVLXkG/h4XxHT13AoMthF8ED9RqsU29tazJXxZw0TnImBtAZ8azNG9s4GmHA7CE9Haf3Q21sJbD
kGZ/cO1/jogK2YEYWzj/tkbEJ+M/kBJC+4rNsxzgEVAyFpYGEoa0VenyEyCLeyBJsxILV6KHquRN
WIHEF8JYi1eRjNpZi6HWIcgwqyzQ8CzBQJM0TfAMmhfQXqA2zcQJv4VC00+xBpDIw0UDfPjSEz4/
SHXBgXI6UBMYMIDW6SV10nAMPMHSyixofqlASziIoZe3iV/WuU12DFZC0yTxQVVHOmcCSdwlrG0b
CmDMw7jbUhPagtlliEexV3ElxVnJmF0orkcGeTt3Ugy0dh5njG4IePhC9uqI4I1/EVB1EHW10DW/
OUI9FsibuJ/7xxDVBuqfNLO/V/EEeNUa7XO/igeC9j3ARnxrFZl2ZNWgHemVkgE6Bu3KGcb0Uzcc
aickU0On2wVpdaJQn3kwPBT2BfCy+8EKBxtYwUaeU1RLlzYUEJbUpEvR1unWZ+MB/u7ZI0pZ0xLJ
qQSZ8R5NHfW+yPEcNyhF+ihw2INchLmwVCxNAMbvCSlQ63ibHpcy2VD8mARsB83Sj+lagOSHBG1q
11YdDDNauGZA7G2ZJm194GAEjCiOYxcVVmYDERfjhcK6wWGjy2LNG12BUyg2wlDep8l0+RSEbeq8
GPXRWrc4WlWW+gv1a9yud8w37niXawWUrVl9uF1EVDSfmiY1+VAiaagvb2H0imLnCLXIl6kU8vU9
KCaofbkyszhwu0znhXub2FC7ZhF6aWEaGsMAmxpYKeD02l7jWApQOnjnlpK311pdYF+UL7g9xVtq
0kDewj2jCa40Sbk5bAtheu6k+93cB4cSA6iHKd5RPDOhdG/W85gsgQyPbHES2I3Cf6au/4h1sfdM
o/JdyXFWzJz2h8+BwGxhn/Hs6+YAOnXYncPSybcTNsEb/Nhb38KRBDgtBQ3P2TsHGXxST4O88P5y
dE8+plU6rTPsYXHsQWgvJFtYpeW9QzVmRQ8OCTuSBgXTqi/EExQuxhOv5GtndPqTFUO5GvuI19vY
4JivJZf6E9MLSCz8Hfkv81QkHs/gp9XBxrcNFHPscDxGkEgFmREye9R3GzDVKDUlJJ5hcOhBLAts
NJzV1OTWZ3JVVlW1Yloq18DE2fsyK3vQLkGj5VB2ea4b7Y+mLrw/27Bwg9gwvjtQGARRJA8fPGGd
s65/CiTUQt2RtdgxqEugiXofDihku19f0jgId/U+pvF5Uuk388zb9E8x9DKEBMjvd3rm16eJzQ3D
0kGJcSzNBuv9C5+qGy0T4kqyvmtgDyd0GewzrQ3dWWOE2vk0/N0uU2yrCzU+ok50T8IiIgmHLaix
bqULf2YHSzbap66y4USZgDtswPcasv1OuWBh72DvyECDXTSGub6djCB0E7hxzBge0eDQpV4UQuct
7uejFKAD+QVaoTgoWUcRVaieKCexL0qIMDsY12MqiplQJG8aiTeCkQcbPzjV1bs6Mvjh93/Lf6Q0
bGTnATwQmmVzuJxoX57MOlRyNAjxpXcfum5aDP2n+RkmfXz1Mif11lBbcKQ7TlCdkd348ZSiRxfq
K3urtyGvcSbRJU8G3l2MB5pL0g++HsfrsaiRFVOCTbUjoBuDI+BpdLrp+Z+TUojzLPpgyLe9goR6
OsjnPfPzXaEUhKjPrFk195k1ZIRowBe/xLVq7q2vKfQKUmABvNNAjJbN2raRj3T89Apsp3/KykG6
Pv4+b2kWA0MmpESltSmvfTk9U3+bJuYS2clsb9Zp/uK0xaJvPetNq9UvhpzmhpqcTzjFmuGLE/By
HwITtqTp6u14qiXXLg6C+e0ovkrgEkVvl3rA3/7+H4sHyZdklc0tyFo6UjMFCCz/0BiKu9IybBDL
75yqdyfHWHxo7kR6eB7QJIUe+jo4/08XPniLWZiHItQa9B2imfjmRGcVQa2+BC4c/+cDttP5Hlrk
8VoH4usVcu5bC+eg74LDW8GSfnkfDRUi8lppemWvVsDvp6Cs7/sihOWCHmzpgwPmNce3dsI7RgWk
3mEjAQNNI95REypqnyZpfrTNBWMu2PLNOvIUIvvXS62Bi+RSJ8yj063Z9Md/i7v1lTw7ApxpWO8o
QvVuqLxuIssQ2zKbXql1I+BrNtxwAjWIPdcrPCHyE3XdwmjmhMG53xP3A0AirmxPZLchp1bhYFl1
QnVN3PFCDMsSihjfpngOqAF3XgRWWZ0CG8SZ3wVYXlnsJsdZhqBG8HT7+0/VPzCGttAgJ2SSzohh
CPPL7SJD/qYZpRYcYLyDeprbh90+bWPtuTFsV0a8fbTjfHrwIn0ZFII/9yPMWPUy++ZFJX9uqsEB
WCGDDoqa46RggUo7rmA2i9ixTL0l3iHaziuaYDZzcxpguYO56uDJPY+ff74d9+ylGGB2egOph/kw
LR3oKK9ufYmjW2eos1HPDbeecP1zKA1QaN0vqNLb9RBpNA3QUPH1KWCNkhlwd+wKXoN3C1yCVRpv
TYd7WNTjd0FhjnqhMmGc/A656B5eHC+AcmvbSYOuM40mvy5R2Nq8RKsNtISmFg4N/rEEzeG1zecl
fIWOuP0Usaz+mrjn7254KNDlLrq0AAoioNQNQhU4eoKHkwEjc4W5ug3oQfwfiRipPgOf8zA2nssS
aHjhaJbOARX+9bBnlYFhTcVU75FvAg9EpVBbdeCHvg8O9yrfWv/aBB71Y9TMuPgUXFfGN4dDDCgq
jGzVcJ6sfc8xHxzmQeLfiF9A4TYfIJNnPkBZ5WibDaQgVRdsNj/iaTAGfPcYNeELtX7GZ9hmnOYF
y6qHRdAIve7cajX4E3jhlogsesIA1hrEewMtl3OlLtQvqqymfmr1ZlKcnC5ciEZma7vX44dywnEm
jnRwpYDYACjZ+ysdoRvCYbvidcp8Jo3tB53FchVbHVITrc33KNC2mxROCOp2CFEXa4zeRDpeMxgK
/lUn70EepX8OuAm7pqij5wT82WXiQN4L1m7+LrBsdoHVxWtTMBsqA1605iG3N3k32K8JGGksG+JH
P7LYf/zLxVdCitTAQDVsw9Qt3fknHjweekObMlSoZCeRBhrZsdXAUkiChq/GTDL4dqLvdvFapfFm
hD9uXfSKIeW/1EGcWPb5+NzD1+jPzvHgu4vCv+sU9bKJLO/HWGnvnt8Eb/qAHQrwy8bDFMJkrG7r
+FwxaW66dkgOQVNEhzEQKZL/gEzm/3EvRFrxywcddFvBbXwABei32Dx9+aDHpuiQEs2rgwHW4B2o
Gva2Bap11/i5fxqkqXbnWvPIHGRyodETfeMwrSvLokVerIiWqJmx71kK2pBeA0+oC8aXvK3Lc2YV
1XYcpYQhj10ewakzgG5op4cBd0w3THWkKifkq2iloMXhAe7cf055GkCpx5TPo28WS4E/8YXrvb3R
u6jbIxmng/sWpmurbs2rF8MYzAMg9l3a2tlMTUi36ezSSS/4y0nSb0HAzRfYjHkLWiKELn91xjex
g73DMG5ysJ0XN8sxppe/6auVKxkFU1wRpgDcmrA7A81fLsoqAKJi6KsrMIrmVOn3nhFXVwu38l3M
4ZNKY8EwylMyIAuGf2XxHKDSAYj02P2Bv8G57ID7cjXnydNCG5+TEWX0WnY/oDb8h1fic4LjdLiQ
qBOdoJUfLYI0fL9tHvO6AwBBj99pK0l7x1+7shjYsxxy/hs/qBZ5yfFZ/PVVJGLQG4e8BPlHw6tP
oyuc24CF0au+vtIxUrUg+P2pRWN0qMzyaWWoSDpU/pxXqyOmGqN5NFag9b/N+7nKz3m0CqgMzs5p
xbCqwnE82BobDkXGE3dqC33u80GGhb3q3xeKuzXpFfV1CQS9kdfd9jDYKUE5wHp5MiSQ6uj01Rw3
lj8kt8cdt4fsaoN4tgmDoEYWAc1ucrJrDJXBRSCnZkt9jerDV8B19LS4UBfyQ8UhNOrv1Gr9CEwA
rvENFO6QDvFhp6EyV3TRKVlFL2uUGDct8sQ4YKk8VzLxI6dhardaALj6WIfwUlAJrtsa9MqPwY6D
QFO4MUA72yG1jnQisMBHCySnAzTOzb1ZBTMfMO9if9w1bcHXxQj9gtgRcGmym2I3ihxCY75Mjm1W
PAQG/B8SIf2HWwT1pSoCgOIHiqcL7jv/ukZk5ydkvZ5aMwy/CVEv7WgwXmH/ba57aZjbotLip8LL
7ikggEOaO2hI2meRDS1B1oRLGOwG30qtWYKmZrymoW7hTAP1GGw+wIj0W2+NlFuOXSSamuGHDymw
F7JKAUFXXbgrfkTQIPX9GkFrjIaZLwE+r04Vtx6AGYW6hhYihRg11SUCnmZhDEJ+gzsXUhQQ/pU1
+Mbg6RQwXxs+YosxMO+GJt2GSTUsRht7ciNptiz32Z+FYQAp6pVvjdMEyyEzx3MNbsoOVcByqzsF
nPLUpF5NakBugw9kc7UAeMY/Jo4fc5bueGaZr52VeJvYHIJ1hSQjxBOn93FiNrTNreJeMuOFukGN
Y8A0wvoBxlJnJ+kXiSjtez1i1n2Tm/a+yM0fFZQHI4hXVMDrQ0vUk5HcBWCgvcVwStGh/pUa007T
gE5OYE7xxiv9R54U4sKKrka+oEPGS4VBft1cCkg/7sAsDDE5m+Lu5fe7ec34mkmREKUx8d10bFOH
NM1X0UDP9OBTqGvRoXE6AWkHrVdOFEGygrkZBFFQtlrJYJDfrdiL3cqo9WfegPDva/FwEU4AVp0w
6oM3dbggibFRRtyXxkhgGzChzKan9ZPRokAI5fhsAZJJ/WR3U3dA/Zm7sWqWNqC4ldlHrpP5zVPD
2+GEffcLTZVZk11y6R9pJjNMdu81DhiUmNjyQD5k/Y8G1ZxlHQT2shhEDqYJLu3kF4cu7JH4urX1
NASv6dZmZnPHrbivIGgRdNqiU6oXbTikl8bS0w2YAMylvttFj6u9aKICtSTE0uVTLEzXT2XC3uCe
5bhRFYLikzZ6sA7iyHNRteQjtpUjW84WchAGF4cS91tyhSNZyJvFADXpMqGycmAgl9+6aMKXWAoz
4a66NIeEM9erNHkZNXGscy2/k9g7MJjFwSEJdAQJ7RTVtgAxWOG+MX7Msb2WbUsWw7+mxc/p+nmh
HZGTX9Ni8xwcDhe+LcaTw33nQgNQeQ5dHmYCoKyr0YBPwAmd0COD21j9dXaro74MbJqlmUKz71Nn
2/egBFsMmQOFZ1A4B0D357m3LuovPWXrHdn6f6jk0onk84lFYh+HDSxUgXWUkP8h0NSDEeeLZowO
dpqCA10imYwUcopzalBCCzULr60iiudM2T1nkI4LnGk5k55hp44Zv/9eGl9PUGBWatB/5Q4q2hwe
sF82llFomgUSZFAusnlyNwLigI8qLvTq1kzzUhldFUixqVHcadq1I4sK5fURfgogkZ8qWGRT63aR
VnufhgHsqlUUXSJQVhdVhPJtmApkmntmFdsMnCM37OCcEpcOCriJ0qGrmkHfOjGImgWImmviWpEP
Kr26EawMg/8dojT8afTTRfX1gbj+/u+m/jhftuSODYUkCxlNTZrYjn79y9W1N4Bn1JT7zML+18S9
1Fx5Fu+PtYKJ4nTiu9RsUiBDRQUZYmEhbd4oaGgGa2U3Bhd0WYFh70I8LTjmUYNCvUgPMquCI3Wh
AAcEN7WtlF15PMj7oPCczah32aoyW/as8xGKDrCS31GT2Tx2Y2MEC1yNJvA5KRxZPZZ1MV2hp721
AsmQDeXgtuS4M1JTht85rPy2RlAli6gGQcKCVPQ5ByxjtGvQJSqze8SXbBEGLbunAL8rapi7lN2B
BkEDhhpu0gxrGp20WANDK4WuRMZcEBTzF/DyvHWF4v6aSBO2Z2WLNsLNnEZxdtiHRVJd/TgzHozM
XhGXArczmEWqhAjcgMUhAEFyAb0KZnxH4fNH1BdwunBgijYSIb96iZLKuhK/SEBEZNV5EPktW7G0
miRQOOJn3xI6sFBZcAnyHpupUfhveQYuyQgQ3A7AxOCNgf6vd2n0UnehdigqXVvQdGQOgkWeViE2
ZG3yBAzqGn6H6mDI/G3Xe/i69gCkGD2cECaWets27BMoiEOLepYn0+r4TY5Fup+x/pD8DN3IkpFb
MafYgJwyAlRg3HNYtl756OsX1gzv1A3Lsm5thAl4YYpn3KXWvQj9EJtWRAXt8N6ryXZqdGtaqw3G
jYekM85Yin1VJ8aCKbPxQPmR683SMPBhogZUspOl0XfVhpqsHrMjYK5PMbfgUTS07I++F82dp6zO
W42vTAuq2tMY4XSsZB3KIsxPVqRdIXSIb78n2bJDufY+VooQ3Mnp/DPtnD4DXaguus3Yw/EklOOJ
mSyDXns4GFDx7Z+9yRwudGGwhbzksbWFr5K8m8PSUAAg3wTjKhngf5SL0Ax9bP7LZxvn3XXmwSgK
9rrWW1+Ff+ZOFN/DWAWuIuC+uMZQ228Gh7Kkb4Cx3YikeZBhfYGToP0WehrEmSqv3aVD2EGO+YmW
CaPc2TBhDWtq+gJ/fUeTTw3AZIfYNuCHMYK5FuBG6SJ54GjIBJfOuney73PTb4oAnpOQjsndxm+0
ndYGYOQlwYhHtKY9irZztqHnTQt4qmqPsg74Uc+dN2oZg9M8BMUTixBJPfja3cERQz/TZNNITDfJ
ymk/h6dmBUu97v8oe48luZElTPeJYAYttqllaVaRvYFRnIbWGk8/HzzZTDZvX7OZDQzhEUBWpUBE
uP9ibVJk3apYxr+UC1VCg4RSo1p/lZBqB+MlV4s30mEqgtSJFmzlAs+usJt0zPdgsvoVWQNeJcij
x1KfqVml6DVIh1MExuME3fdRbYzfO/TlCkXBjOqPK+4d9XKrZJF4aOJyq3t12B0xgtqHiePugjIu
HopC/f+cxb96RzvtebMLO7lOwK7XLOHJ8fvNO8wDHLYqHTmkpA7O5OwpgZHW5ANONHZKZfjDUf4H
mdv/X0hdoO+Tn9cYBQR8KnMBi7jaxA+14RrLVbEMM+/XJG3yvZ8a/zT4pIdbl3IOrHrnqLi1DQcM
g9VmMU1p3RDBBHv8uI8wy8B+ViP/zxG1Nfdb8PF/1yO+RKE+YOJhmU676xqSIo42vYLY0x4TSC/X
zq5xhuks9UsTNDx5unK4TuyKXg1/flL6HL11P5+2Nl4yh3Cg6W1w1hm/6IoRH10NOK9czObrGZ30
4HVQxqcBJMYubYwOvpFnvwYaH3nlWMYPO73K25Q2ANVYK1ifMi/EI2wY2cOFanumGLWZxulQ8+1h
f0cWtF8ODRZnGLdaTxLyuqrYAMNt9pLpBIQ2nScHLQxr0L47nhNvTdCDqxv/uDAOo72Ym41wk1WN
dIdDbvJwoyr76GwgMXCwPNQAAeqjDPXLCuTW7oJxQesuziG4WcJoMoZ017Zzw98zxPM7XEvgDwtM
SvFfNExW30QdNDde9W762YjqV3+oF2c0Va++lc1gVDgWOen8HnVF+Z5n8HeszgivMOuMj7pAQi4w
3/vcGh/sHqlPCTsorSCClWS7wRhG/uoQbxGDR5xdTtNDlmv6BppbvJGmucTkTA6tOT0Niecd1TRa
vHCW3tDN/FMdRKdbrIbSdrTgCB8039JY/bKXjkL9raVW8NYpQ0aFwOt2ahtDurIRCFwGNFiBbxzY
0ZcCtsxTD6d3HGNmY6XqXods6Lbw1Ngod/540HQnWtQdhwvkExWvurZ4rhoFOwN8kd6RD86Y5zFq
nxeCXtzkmMsB/3LNLP47SJV3BdHuL2Yap+ssLVh9TaMPaIpFQ5SUA+tBRTkAU+nf1Abe66Ak1kZ6
0YvMcZyPkpX0JkrlvQQ9ia3l0n45hI7x1AdUONCIGvCXJYvb8di6Jql1Tvs6eZkWe2BTgdhaNagJ
SPPW4eJyLhdITA76jF4WNaAHaY0pLoSuNkQr6pao6QJgIJkfVG+pZqJDBMHUL2f94OQFTrQLwdTU
2v8V1ocWWv6rm9veNkMh6EIiyj+xccAnu9asZ/CW9dosiuavOO8u+L+Yf2vwZLo6C78PgPRXihmY
Jy2yv1tKa7063wqWuK9y7gVDugbynx2dpauPxuEYtQW6mkuzHNRurXbKiLIMHl6Do/frsmQfel8E
y4LXrDuc2VyUbIMcfnNQQhPHe/nnWURsAHIKwCAGVitn93H/7o3M2lyZYd/snaoxD22qPN69feRM
fHzE1gc1Q+NYO9YhyLBNi+oaDOdYwxlLjOxf7d5vnG1j8Noedquzd3Whml69gV03dO3gaidz0Wwi
FGiOte1c8RL5rvlx/TFa85vRqsVrwft9Tli4bW7CQHxL1IHH/dxq1GEzLdxgCRsfB2AIa0AtgcfX
oAj/MjsIs5/GSv86O37bviKUjauT12UI2VC9N4KpPcyla6ywNAA93xlgtXCiMVCfpPuWqr3HxDxI
rpExcgs3wgQtWIzIq9gGir+gyr2KKrRhQSQwXCs82LjQbWo/M89Zu8kWr6NyeaJ1ywPsj6Z03GPl
CIw11/pjg5c7euCD8skDDC4aSFaD2HEfGcFpAFN2j/sTEsn3uBvmB3nL7uM9CymUhkczGpOPIqQa
+AhnuNVwlJDIqv6KjxRgjxLSEUPaqUtOCeWwmORDG2DAoyfPmqV/7eOp+oJpX7qt06A+JpJ1anZD
in0Fa+Ls5CrqvBmXUWyS49UI66eu0d23aq0k3a0lT10afyUThpBrzeZCFWDr2BorLQv7s+DlpVea
fCjIPy+D773pMnharjUWDL40B79u1z6fx1oWpnHTIEabhFTDlnXqTL3lLAtTaRYqyHP7eBM4Qzg2
XRV55p3TgGRcXSCAElUIQaBsa53n5SBNOZR5Va7ayZu3KXCDenXvkYFySRow5cZZYbIyNEq1Zs+F
4eyHBfLnqnjKygENurEzloyCTYDheTWjOIYGGxgvtk0xfMEo9FETnxYQ0EZGoZ5Sbcq4esJtJxuf
b0ulRHUXe645v5akybdwF/U3AFztSlV673sXpmub2exvA3yWWprjl7bDNnNsrPiZsvu4h7bSYRRd
fMUr2SJRjucBADIs4qaLrU7Rtyqahg3VikWzPCrx/PlnQFNeoniIv81m868BevIyzjZPFc/LEbko
8rcw6R/lW6ka+Aj8R1zrkSfhe1OcG50Pahkv33pNabpN6DLTFL47NzqUMje6DMpwJvuM/PxS8JFK
0BIy0gJ6vnhA/WrOCzwrsRrv4aZE12Vdfh39jC0MtdRvyH6v1AXNBzG5BRXYFa+dogx7mOTd0SuD
/DAFmQ173qptLPdazbROpZv/PrPr6bDLG1U/3yd7mfsTNkDIUxfvEjcC459pHyqtvmYqT7dyp9xJ
Kx7A5rSS54879yzvcCzd3itHf8TkQWT/GidNGfxnjCUmujLwnQvAT8e5Ur6yEG0eb5oU2RKbDPc/
Y8Oit3IXtYirQt37xmuf883pXS/+1rJQBetm/7CmEYmccfZeA7tN9mayEClt3XzEI2BeW255tHrL
eMrA8WzyqWqf4EAzi9oJEito3Z6A8ChsSafkUUlhJhRwQ94QAXJQHp/av9pCf66jZQmtWT/XJHkT
nDuzj791E/9ZGA7Op3FO30ffRJxrTLu9QOTDFheKBmefvawMpSm9sja8NwVA38Tez8H/T9fe7ywv
dL82/PefIa/LW+g+3BaeDUlDwH8Naj0LbAJoBW6Wpj7mV6hjfyApbpCLkczOGhT2uBFUhgf25TyZ
7aFpFOtt1kiZVV35PFuT9dbYqMXkrjdeuqUznpH86dtZPUgTLW8e0mM5bmWw1wfm0fRL9P+Wa7Uh
865pyxN8abVx7r6k/riSK+WlFovmAX7uT+9h23nzlu18YLGTlzM3tb+WvZmenL5k12+ptbJNKsVb
+5IFsI1kumKut2t61TqBW7LWmdXA/VtWXplj2JB28+Kq2E30PvBX9S7qIKTk7GOa2Jvbu8dk/9xM
gw0HKOBhaDiOfQp9XiHR5/g1L9pgPbhOtC1Kt+xJZDIy9a6mjaxCGYx77C6SJ8xPmg3Wofk7Vbpi
UbqovqP2vBsAoUAk6aKNAwj1R+GNaC6GevIRV0qwsfCrfRqdPtwvRYvzoBnRWe7p9vh6N4rnXHI/
gWNtk3Ua3U4/ahWZHCrt8ytkhAqJDn4wGjaZoV4Mz5k3+2ur1c4OUh0PZoWTm66XJRp05L7ExU0O
monB6sIGU8Ky+uQl9rHug/xZWOiDikghDKtnYZoPmnnrQ0C72kUtnA6UKoNtalvZeQ5M/dm2jXwl
Rbrac3/AX/JfjCYoT44zUE122/KrouHnQPlPbSDooKrzbBStdvtJoSjBOnRpyhdfmtOk0lym33tT
flIoILobNWyrXRFjmr0ALcUZsYrsZ99ANvPuk8jcBANnCi83d8Zl6BLSYBZB+vV+XriE5EJShuVj
rUWfOgWCn23XQ7jWmyLesyf7VzviKbFSeqpnSrzPm4n8Wz79PPkV+f1EKVQvZsmMDIA5X0nB4kSj
gwRT1OBB/lz5ayREHvghkDWkrzFiad7/R7T8SHi5gUfdDxWyuUIfmEyms8HA0t62AcL086BhO6en
84aUjDXcLjYX6GkT19s56IfbK8pNl1ANJ/026ldILry/QWFUbSUULh9TpaigXatxzXbL+GCKwPKQ
7OBBmohUfSKLZz/5OD1C4E13EsZuIjpvUigzj62tLX9t8jIDjHuZeLYeAAO5iwVn8iKHFGHXdQc7
Z3ePAbl/isLcAfbLVXkYF4/aSBqEnwHg51BX1iOFhH1WjeGrhz3uI/qpS5oMioXkfLoifYZhzRd+
LptDtvBXhcTaOePP2J3masQ1yalRhCIbljqGgvnPTIKWEkf9pY2fJA1Vj5l1C2djWn+B7y1hGU0y
z5UUgAqdOdK0H83Cc+5KLIzVujkrgZJ9hT7jkSqbRiTWGj47duHX0vPCk1dE2cGM7PmxctR+Y6IO
+94sEKpesewHXU3+ho9lPkyI8pEQ8529NPvMx7ggUBT1qA/uqzlR3ZMOOcy+mW7SRH1zC29+9upk
jYJ9wkYTvWjYqJV3uu0gtcHb95bl3raMyE4Gm1smhP3MToCzWuJ4BxtL3pU05WCn88/YHbIe5vXP
mEB2yXmjcZ904aFWTQt8IkX/yrPiFzn4arxBHFB9vLUURLOa0HyWFtZ3yUs7kKIdB1Q77zEjRz+m
4meQUhXdRXGLNe9ygL7+86yHdB9E1jUyQe4gkkGnDmlu73oY4dzHpl5Ed19SCMiXW1lmPK7TIV1W
soucWZ6n4yWGIlQuamhTYwyY0zfl19isgqNomDVFybgszNWtE4HMk2CSTPautyrt4DlRfDBLFi3a
rNavbl/UryO+7UaJpk7KdunViNiC+STrttJZOT7KJqqylU65CABytLYaIzrKCEQbDbSQl9XLr1tm
rv+uj+DZ7eUFlOVF+XguRZXDCdYjdeUgFrCpwrZ21hUp8rPTBF17MZQwPbs5/q9UU4nKQYJykVGU
kO8cP0+SA0gS9ZiiF5/BgkyjXR1l7TYyMVKdTWqPieX/r8ysD8tUQZJao71Ryjh4aAMVJbLeIcPl
Kv2Lm4UADVvyGfZQrruF8mFOzofe5sVHVUEPlIty82CTHJ0MWFkNzmhP8UgtQg5qx++uUFHsJCJ9
JrvKbZaigOOSNPhtqIaUrF/U2sP9FmEaeNvQGaCoLWP9wAIkrWV4BgFmfi16BDEXBOiYjr+1fvUJ
HHTSzR8sg1jVd/x8mqTX3+Ayz8iMT/F1xO7wNCsFUmmmMjxbRdSttazO/8o0/VKogfa3CkoBYqb1
TYUNtoJ3DFAuStPdXMUFdhR9dw66wdjFHUDKsXbDtWfqw9fGKg++Y8+fcKT5cHq3Wxc1ay9yz9ar
WcTxCdVepPeWphza5Nn1FP1FGvfxQamYr/oyPtLITkjvbHivja5mV9DU27lJ/EdzUdazCgATWhpi
vro0RTyvon4zYIj9KCE/BWTWxFlILWPxHP2P3mrpvfnbLXdv5p5KftF8TUnb7uoEUGhWT5+9bNZ/
4LVzKslmfykAtqxcIDQrg7LnoXZ6tAfz+lOS+cZToFTJWx3gD7qEG+zPz4rfD2u7jowPN7T9Dbk+
i+kArjO1poqlChDkD4gFZBW0euBJm7sHMbaz0s9FOTgftZJrJ35MoDgXv7tqwFw+a93mkael+QwG
+sO2ys94sH94ZjJ/LmwICfiNvHQ+sApo2T8qbLs+e6OT4RMLy7ovwmaVZka7m/uHTA/tF3m6UuxF
Y8Ws9YM0MycIMSyYzdVghNZrUdjWK+PzYUdNu7omOmvYU9On2SZpmnilp2Bw5Z9US9gKCkCwvbwF
JQnRVdXl6oNlDep7ND9ImCqmj/4QF0Hh2TlMoMO08+YLO+qnSu/hfCJMlz+ZZjWtHLZBhxTmDaQZ
F+L7MmbhRKwxVLFuAuqREtuQsdRhf4ek82a45y78CWgP9LE83goztV3zjQBngaJW9G2OFchMgVK8
lB6lusykjCUZ5mCl+HnwLVX49aI/rp9IZdYvcmGgU2908jw6NrVbv7yQ0acatdSlANIYB+j5oGyl
CmVWg7dqWVcdbGu2nq1wZwnPxixJpvn99ZaPK2kW5jRcZTc72525Ked5gvWZFfgDcpAzNsvJOjIi
Y3uPVUCkf+u1nILEz3LFvUMGy7XO0isdcqDA8HPcvfd+Z9UOj0ZPEiUqhs+u3vEL8mNM8AITGFVc
x9Fr41fDJSnNtVlr3UrJzPoGSM9m01whtkh1YsGnO7WLXt/SK88uad57ZfD/xbXIb4Ivu1dRQx7u
XQpizZUdV4hyyXoAJr2T8qqM61xXOQ54JksL16QEl7nmOc4XF6Uyz1Brnt1xfbNCdlVURRJsvurZ
Mh7ygrJP2ik4QjWZ8w/bRYgvY0eJzy2o/Cuj5Y/HsXBqaDtFT5ZmjJN3QTI12dxi3g5mUZpeV/Dt
LVv3rKEve0M8NXqG8W/aTgddq9HdbssvpZ7jDYO/0cp2tfJFispIzBsrsDpQBZdUHnr49s4bWOpK
Lz+bY9RQShGpT8fQu02ObcxatD4l5i8in3Jwl7PINuND4xjP01T5pG489JRL+7HzM48NG2Sfe7zq
9arfSdBXx2KX+Foyv4968djllY8UMwYFRsDzsfS1i85W4NWt8QTGtg3VBdOkpBAoFpwWP7oKWwRW
Z7Z3FrCUMELuDJKyqU7L7/NiOVV+MN0+Wv2RIJYcssQK1/1MdSve33PL97FjawEpJHm5AdvdPw6h
8zPh7bMcf6z5NG6/N4clkrWz484hJ4C4v1XiRVWX6qcpKbvntlbL52Zo3yVcktDewIU4xN2EXJ7a
Gtlr4wb9k1ekO1t0huMQ7epicuyl1sp8x1NxX9tRu9E6domIxDqWc/ycIRD0qS5i1jg8j6PMG3FJ
zgy0vGm2GY/CEYb5VaPsgbIten5JUUXXUi3WpTZC91XLLHj0dEd5KP3pkwuc53gPIYQYPPqO02/4
oQ4bGSa90mEMMwtvbfhkAtkBabIMliEDqkbyMjIW5EZAppQDmwZr1dmpBd2Q5u2yZmkXS89vwV9/
pNw056vXIbBjJ6V7Lm3FOc9p65yf5fQelOZ/xf4YYlq2zo8Sda97h/vr1vfYH/djhT4e2NVfot7x
VygLmz+ljm8Zp1Q1MxQRvK3klG6xW7pJxoeRYd66bkFh98g11Ou34SKUfLvmnrG6vw6p7mmHgLe6
avpRYxUzBHsIB/YLj0hYOWXdfQetRmaJdaWNBIlazXim+WiXtkVuXKNGy8BOsi6sqzL4gBp2ULTZ
AvZXpm+ZHm8E8jRnqX81eQStpFlPhneIM3LR0hyrNtlWvcdmZsFH5X02keiJ7UtSh84pwM94GyCO
dpaDqyIoHjhZgrg+HYMdICMiwdvpbVCakvaXU2ecqjNiBj8vv3W7nbbTxyLYMPmaUKL+2Tg5bZds
IArNO9kmSUenNy8N3OuLhMIkMIH+2uv7Re3AAkhuNJvhcwQU5SKzYhCTxEA1LVsr5lLDurc7qVdJ
u0wLCmKY3TywedlIgjisu2kv8Xu+WMaiPpmt5dZ/3F9qYm4dkwOnXL8nM6uxe6jqXQjdmwRHYmnH
WfH+HutqerrFGgcpvVBJUccHgyCHyZofwsVyN65LpBBSOVrWmKyTzGu3w6KjcAvycENSYTnoWbsO
SUGfpXW78DZQx7S019yv0goiQCFG1gfrNic9cm2w1l3VgWttM9uJwm3U26NtbUwVReJ/AwsETJAz
g58GtUY+ihrdb0NyXSkOhaX9Dcx52mNL5u9rHtrvqJCcgs4Jv6kItaxDvRoeVH8MHoypH9deUkXf
qIsfoP/nH0VWxORsvCdb80PWQAhFYePiPRlKRIVl8N4kNPWHtvCSN4k4SfYAQGB6lC7A4N2qHzL1
LJ2Wyq46S3AxlN7GsusdRgfzVnq1BrucCh3EtfRWPKAuWF2Hq9uNjSOQidJ3nudxVLajnTUXWC6Y
GAXmU9mX4xnRFvSNwNFeRnfxMZZ2X3G7eilcMh3uEyUBtoIrrrqXtquyq7UKozSQAyZ3Z6D0s6pJ
7R8nt7Pec7TJVwpfcoAsNOO+O+SBOr4ofDCf+LBYwRKuo3h6dMbiM8lC6z3xGu/UxaDRpDMMs3Rf
Vq21lWbUdeUmiNTk6IZIySVxzHZRTXYJ7jFbwaS0aIM8oKcNvgW8SrBQ+vxweq/bbrHgqLqzGTX4
RcKX/40FvzTZJa4BUtbne9wORaZu6a2yMNnOIK9ZZ/9zbdZb5dFQx3MPMpzqTdRNP097N5koFI7t
ARjZUVotTOXieBvDKvV8S2MbczfuAjtonn03ifdt2bOBbwKSmfc26AjjwfeMtbJUzqV8LofMSOMT
Ruv7e1ld4l1q+euyD/zNTMLhsQXTbA7svdYRrqWnwMTrIOl0/1kOru4b26IpzU30KxampOD7plYP
MkQ62io8xf1MlX4ZFseFfeiy9n9oVm2DzlRf5KAE7Kwx6s0AUbhztp4Ufz9StnuQXr+yvKOjJf3q
fkWbAi5D/wAt4yrRXoYJEu5QdNs40ONzFGufZE12p1z/xraWIM+li5PFzeGPcVZnuVvwHtVKLTzS
N7o7VptaSfX1XVUZAB49ne58vgGtC8xOj5XpuY/O4mhRRyH7/Nkc1tbSlJj0um74NxTB4niPk7iD
/xN7axnAZEt5Qx0fUDLT2Kfm5UOuNOlpqNWWLXibvNgJsstj2c3f1Cnc5MXo/8/Lpk+elluPQz8Z
a9m4ycJQB1q2ic0elQAVaOm94xhSnn2aKu+iATghQeVZB7MdzAdc17zN5Ob9p5SC82pEt+27hk4a
wF00T9BP3FNlb751io6Hd5eNb0oXYTtdQyw0Y6vBrDCc0VBk2RWjXChIW6vk3UQP65ZKQM8CyX9k
29YgeEYqBKDMh6Pul2p+clWjW7saS68OLeb8hIUVc+1ABV0dP0sjZIa6DE3krKqMVA7qlXoLyBz3
2bzsWzYXud+tszYGkLQExwqG5Ua9n9ZD4ZzlIEF4Fge/ipSDhG53k9PbhbfTgISYHs1XG6HJevXb
zawMe9JuDOuNvmRhEXDr1wEz2VZSsRKTsyjDNlQfx3UrudtbyrZOv+uxjla01Q1bZ2ymL24XoJAb
5t+ZH4J1mbrpE+i/5PwfI0YnDdZ6MqZPC+ny7OuzvdarNn8YEVx4qutUYVIzAtBTNOWgjmgMaYnx
okexeQtJfO79la555Jt/xUm6jysYEt1BRlRF8qAni13aIkw/JldLHZKbQL1E5OCms72qlFrb2XwX
vQ0Cssae0k25mvN89DZtNv512/TEiITDiilZYZmcSQFECf6jbfeTv70tSDq2cJuk9T9NTAe3qQVb
+jLb3GaZzEPZeOx+hCpm3D2CBytNZX0J1OjIT9c4sT6qjY3s03mmHdUlpilzoK3uWQGdwTy5jNN9
sz/LkOUKuUtkZJVxyyP8uvN92//vO91ewlBgkeq8dFFm+Noz6+sgc1DaC9MHY8D5EPmi5jbrw3E6
qVVvvYf4q+zVvtP3Xp9GH72THLvJRR1Kr54N39YfoiT7fEtO9oP+EBvxb62ceXCiqncwvKCH41uh
RR6bYbNVMftc1boNPyApjeoy5Y833MPoWGs/mllWig9ayvPi1sZ+CgOq7lf/DRNhWfrP8YKYgPBU
PPn6g2uYM+4BcpT9sWyXzTD39kh5v0mo6+p5S3kk5y1BejUCdIpmBQRc+UPuMWkK5EJi+EaghfUL
o2G1trGSmPwB92udpkNrTZwCZxyuTi0OcvskjYad7BFBxv+VzS4AeP6xl6D0nrMpBaN8Q2YUOtvs
GuiB8BEq0p4HiIALpw/QmDZr+gOo4udhaUloUn4Erq+8SIOHPNikuShv9Ic0TMxNWGfJXll0WWqt
v7hzTPoe3czfJghEFq1rjOexzAP3iSPw0JGzB55if3S0zUuMpOrAvPNSmKn9PLrmU+j00WdauOP5
E6mU1os+24XFBJw37mVRwv3IsKqLos+V0miXqNWpky3X9FELjSEK1IP0UtJn5uTOfvl2q6O1zmAm
V6f5jKWsssd5WXuzjP4LULbsOz+TvwaAIm8zFNcDRmYzjhvd13xZgWl+WqzGlt23LMg6qjCJo5kv
gMCct24i0b+s2iwf1nYSuV/kGvTZjNPgzM1t1aZXYbg3Ws+9rdrIrCH/WerlkcdvwPKvg2uF+i9f
ahAG3cC6YAxIYbYLViGL8uQB/e73fmn5KeKPepKiTaXky9qo2kdmET5LZ4o07Koo6voizYR0+HrA
ZvUgNzIcZVjsw2Ci5QX2uymoEHkc6iy3V8Ho4H316+EKeU3dKS7VpPtT1KjC+hLx6YPIMp/ucadw
qbE21lVC8pRuesPZMMcX13CuvmZxbuzBHRRXlkFJwp4Xr41RNz9khL90+OIBP7JR3LCqctZhn371
2Rzsbx0yUA59wrY3iJ0PpGJRD73dQS4OwuJr6KQNKeEMOHOQQfbXzSk/Vj5gdfCuy6bNN/PnAZok
drXLPnE00+ca5A7LeUrqrkdR2qvcMyrn+M43i0fs7RTAQLlVxpEruqBA545DJxay9zGTjhWzEzF3
uX16rl11fsQnxtt7WZYdiiat3zxn+orcXfY9NObP9dTibgzqfgEO/DZAZGqqcvzsp2n+MnhZss0d
E0ON5SBnE5xOnnpaFF5hFMZT1l8gVwW4D/ygfkAmOh8/a7lSbV0fvKip8f0pnDLZKFqqf/VgBpSl
Fv/AmR2Ep1dqzyQHkqNdqEix50pJJkH5W/c6/ynyQRZ6TvAeoGT6CuQ4vVgtou9qrKNCzK41wQ6z
QTKT59dgjScKgQ8SQ3YKp9lfB6cbLlFXYUf6KyTDWk9pNl6BqLd0GMj0QKbY22ZXYTKVJ9/T6GuP
08QPrVp+ZaMfvyoaNYoAW42jRvnjCdcJVMNccNaV3V9x2SpfYdwfveWhkWPwctRRENhIk7R7jbKj
r5+lWfVf47if3nM0Dq4+p3DQuAiSAY4nmOXsZRRScB+20WtPYWKzgHDmDz8ue4o2SodSDmdUHPrb
GcIPH4PqGjuJW6KOfx/i4TpUrpRi6s9ZOCTnLsL7MMjKQyWC1ai3WSsY4v9q56QVNlEP9LgbTGj+
vaetBNMZGuF8tqwFDb/AQ+9NgYfKYOmtssBgnRN9En57jDFCzHKNLS2k8mSY+qNfkHuXTjmE/4yQ
loka29E21J8jwrTtDskYAz8K5m9uUg1nx7aaFyXszQc1svadmrYvEgIKUO+q0m4399hyUdnZm775
0Be7gd7svpDCSZ8g9ttvWZNjVY/tQKrkCIhiiLNWWtP4MGHObfVwhCEZas4+LsZmxy+zQEmmDXea
it7dzcIvgK6B18gSXTITIJAZJIbQchbDM7CxAtnXMW5uI4Kl78j/zHscfYetNIvlkVxlVnuUpl2B
d0DFbXq4DXanVUg2/A3WQ/QydcpJ8/vgo2YHcuHxZa08fz5oVf/dNxIFTw/4j93kqRul8Py9EB57
JUJVS5oLHVKa46wZq1lXcYI7l1X6cl9wyRmC5rieDNa8kwWcKV6F956I1AG1cYo5aR3mu67ItXOV
beY5GL7avj9ueaq0pyJGgcRLo79lsWYaSCCrUeA+Y1YbnTEDi7d5z0K9xnHEJeugxup7Z2Xag4LJ
KzUzz/iwKcnvBzenbiegmTJBcG4a/Is0ucjuS3cX+Q1UgWVHpoSK8RCjfiSt+ybNX9yOC4sl0y22
FNZibYQ1QgXRR075aAcWc7mAO4ZkY2LecCMH2J6Sr3U7CI9d9bVEL25fYo90VdTan3EF4pR8ebvu
6z7ddomhXCWmFwauMSV1vwMaAx8/m8vo+xjFSbZ21g1nLDODnesEPXS1DkMkryTTKacqKSxg2Bz6
pee/YkNHxSE1p5c/xpZyFwn62aWsahdoPn7hGE1QFplUsutZnFxsHefCWD9hUQwD0qpwXOsd6xLr
Sf5U5sOqyofpQVqphJRC39pWGWwk1nrTkkXqmQo78rZFE1TnURK197YEk2Dmf5LT26CoNtY8XVpg
8FwTaFB+ViALf95DglWyq7JpfCw7R1mVRZP9VkHV9aS6UJI5ybZc9uEk0gbE2B1vJZM9pp85XpGX
++Qt4XuzC7p8E6BVtb533Ob7EOGlf8DNnplH265Sxz8B5dECRL8fbqDzG8pc8OdJXfKFWC4E62vm
1M36MN6mbLCdYuUM1oRUXxJtf1+wyqq1T8BB1qkbbaV5PzhokChO759VFAecVZbk1kkt45c5TOor
hkTsddVx2eGOT57W/tAmxz3efWRaBd+P1EFrV4aB0Z+eksZ0sEX5eeU82P3RBObl7bXCTb4EdkHC
cI6KbRKwjHH88CPPXG0PhMDe+4Njvit+ehLkYsYCbA3oASMee0wephFjLREkUZPkyMJ33iphnOzd
uG/PnTGr63Zyxs9hw0IXUt5wHhS9/4xZg6UUb3hy7Es9Gp68Ef7rQq1NFDKr+QBuWPi4s6c9DUVe
vCy+XEzV6czzENHXd8VrvyFI1u5RPaj3Yi5wMe1u+MtegnrV1HsxFvgiwWzEeqfy4ddqg9VeYUQr
MOXAOiCN1LD4BeATjm39yW7V3Q30gBj8flAj49as8uLsdHX8Cv/mVkPI2PWguWWepGIQ25X/7Dzc
ywtjY/YnlhgxuGlm4TXMA/xcC7feyvjGMEc86cXKKqIChJmFfZpJ+N4LpHJ23w9KIVWa1ZLiCdE0
FYzY/SV1vnIbwEUqqGYqH9Kx4MP8BSgmIdL82qMVhJv7RQIxkxv1OCtsdAG6Ji57oiocmuQda+3g
BcrHbe4O52kXgxd8lGm7roxu7wSBt77N6ctkH///jJCVQDUW6YVFw+UGN87x5y696amb9PRlSrJn
CdtUkPYtJnW7oUDzYmGvb0TAY1qEtqG6GB3WOH0MqEQi8yJsojR4XUgsY/LOXU29JsH4HixkTdeP
om1eZfpRBbr5ueuvcwfVs1bC7lCiRbyTZmH9H8rOazluJFjTT4QIeHPblu3oJUq6QciM4L3H0++H
bI6ao7O7sXuDQFVlgWwSDVRl/qY/V0keveoTZmZeZsFiXmZ3oIHhvKj1fccq6nm5ahl+zes2wxKd
R/SuVOryrg0c1pew/fbi19g5vYq4KfJU0jTHonzSWzx6SgfuNjCjZxcTj3txc2yt9jQImQS9UANL
FzxMbM8dD0XMJtHSefWm+pRuq6WJPsd00ru4XsmoVqnxc8nmTAblUMfI6rBzf5AWNwJ4WoSz9NnQ
zl2bTqfU8Y17typJuYUV7Ksi/i1dlj6DRrBlwMq+4n4aHiZ8ffB3UF6DICqqT/C4q7W/L7ty+gb4
utoPndntjcTovvn7gLfoN2pZ1X5WkbuTXhJaQf/PjLC1XTpesyvayHmCzYsYrF8Hj3FalHdWVAAr
VPnzd+w1zig7sYQfk2DXNCp8wWWgt5vhLGcADuAcSPt6Wtn1MXX0+GDrQ4DS/DL7NgdVCyNbHAqG
MHae1M74JYgaJ/HzlesGiJK5dX7iORtsBYNjuTvDHYrvgKe1bWwZxbEBQHrsLXS20Q1HzncBkCMB
u2qjqv4xtvoIUSn1HyZzNA8+1h97WDPGi8SW3b3f4SHpqxZuBknmnrXMxqIzG9ZYd4xnC92Ks7Ec
7Blt513j+u0KaB/QnNYKm/vUw/1NC1ne9FY/9mhYQExTPTzrlDnVz6zZbSQXFJAATnNigY9RlwwY
5dScrOXg18YxIj+5j3yyX2vXr+NTocyai90Zp5Yftmhh1kl91/QotOKjeiJHjbiNnFpe2vHymuv2
QCn0Q/be0JzuNGn66prGTxafxFAryejL6Z/hm0ciNXm2kdJO4SxmwYwEmWeGd8AhvmSGVWFk8u+B
XW4zrqQ9eZRt056KjdV/DMHcub7OqNopW7sxa8sP027XgoOV7TLqCJ2Tot8WAwhGBA4guFFhSGom
xUFANp1kllMvy+8kUDr9BT58hegs0arq5gdjyVTLqByGocvvauRjVjKgh9ahBuh9nFS1vx+WgxsY
MRn10tumCHjc3wbkzA+LY9KwW5XBMFSwNFzCWlWxT5aCBsPSkn6Jl2an8Y6aA0SopCkDbhXytQyh
+dUg3h7g+H/GXwKlvaYOH+Qg/bkFObrEPwis3H8HVLW4s5ISm+NlQILlzIjL7N7K73M828zroPQ7
U34H3xNzwtS4+yuPK1uItFO/pFQk7qQlh9ueowumL9jgufuxJIPwanpRtr5mUvCHfXIbJ9kEsxXd
K0kZnBPXL7ekxOYvfM2PbuNHv7SOLRNg0eKVIirGhnETYwow6U+dN+orCUEElCyMNn+Xq5GIrdft
7Bf7InC0DepLyidtjnEeb7r4VxVaa6jRVGhaYFT43RrfzQwQfGUbyguaE9gOFPVEQkQ1Dsro8Wos
jewhVYt5gS8egpD1Xpxr7kkoIe0kUMHoY7Nza2Aoy15NgqHxfWzOtTauqtTqj0hjaevAgieGbdxa
2CoAD9nfWF34avtBtA+AwRx5PERHPaC6OI0Z5aCuO1k2BrXGcpAzV+uzUzqzyc+T4b7q+vd+Gaw7
I93VKrULad5GZX6goRvQUIve3UZvV/nzA2u2mx3r8hfbxmKmcdrugAdG8LWuUbFIhreM1/jJ7xp7
Ld0WzwrWEF59gRFsvQI32VuLBIw34kgDEBxU1zLbTaNXpVXD56ZC68J08E91ljCrQCzBncIHyYdI
cuOWGfl/6JOQXJ+Vg1PaKBqTSrnmSYbuKZxjjUoaNBKr4YYuxiMVHdbcdsyakTVAuvsrmawX7jpJ
O+1y689TRPaW6qSs4ANL2VG8q45zEnfVxk1q564I3UufpIDM4aPCi6oXXlTeoadopeW4u0bqlo2G
3YgEBmqZ02Nlt08kc9qTULvkkOd5stXx7t3cOF/UkLOziWmHTLoSvQqmmstU6btN1TB32MQJzwD2
Z+/TZPQWt/zUVi3vSiRnTsKpK/0Qado4KS/SrP80hXiUeMn7qDQ/jC6cYXHTuc2VYDWzi4uwlG7B
iVZ221md+HSLN7DLkljpw623GABbmw+NcI9vE8bgbkyJjsQD2/fE1E63w9yE+scmvwUIgT8xWUHK
CPv3n7MMqHMfbfKmciAEqtQonkJ99I8mDOYNOiDTtzgYLmqH0HQT1/Vetqp/7Vxl8xsuSCYZlYPd
ZOm2bT1U1/4M9LJVvrUlUCa3tYFEDGhbhCoRHagXnzVs6/w7NhFP0pJ+MV2T5i2iN9qnaQTzsLoN
SJwy6/5db41PHwzbJKSaMGwNU+dANuhV0Or2glvndccXo0laEnE0ydhiP+tUr9KSA9KMlEZmjLJl
Vlu04WW5xi1CroEuyPs1JGK5xu2n3K5x+ynLNSCnOKepNP9Rcy149VL3kw0I4oIrXPgaVRDsp36u
djIYgZU9YROCL9IyKn0KSM2C2sazdHnsctdzGs2HfomoUb8jYwYsV0arsGgeq8X08M90uCH7xoIe
uLC002rrW3n4G5kI6k5YmH9WY82kSN2q94UylWy7vAmQUTk/8GWkEutl2ls8z189UoZHEymQ6kcT
QDJMqXYbzptbmKS3XH/6VhlU8ecpwWUdzdN2jlETmwekeuh3FJ/+tClPKrIg3NJoBmiGn+8EE5bG
8D4NTcM5VzBm5MH+05Zx1x68tWDLzDx4Dk0n3oBmGa2VX2XjcSqDJ9Mv+OL0Uc8jrvQf+Qzqp8FJ
2SnXtrFOmzr6YXsWz/3eflOwUt2nQ1fcZbEVfmYne5GAFnD/mp0w9mNY7mDcExycFoaKy7/p0oUY
lCGO5WxT16s/u/H8Nkyt86sz7ENsFs1XR+mmjb+EanY2n6bO/xAqWqH/DeWVGR07ch8FN+XZLdpy
q/ql9mWABJFobfzLdYwA1nGXvyI+N+xdf44OsIzMJxA6KCEtIWXirtLQGb/ns5Wy/BnCexaCIbmi
L42Z52vqOID1rL74pjShd0Kse3zOVLe8hJXyYPHmf5YuBTuGTenY0e7fCfkWCJ76IKMgF5GWKYCf
F72as4MbLWVF9dW4k2HTsHP2H9+vUxVPC0FWYVMjg0GLpkpDjXqHyn501816BqpAix+auueZkKS9
em4bFLSXPswfevM6rHr4QFZejo1xEyk8C7mFQ6M39z2iou8xUaaqrPYqbqnbRPkxSo80h4LRTogw
3dlVVejCZJgO9pQgWz5o7MuX7FLSmuWmyu1hq/gL6jBXWa+6wMv9Ksgf/BIDwdgr2kcUn0K+Ll6H
4xPNCTbTIyI5+h5VV8DX0vwzkOB1rcClwclzCVv6AzVClzaDeRK7LoRElRvonDvWUa50jesb0I1N
7gKu7zsv3VWT6x81dfaPHapQsOCXNrrplyGtG1Ynf/oio3oPlGiJ+zBcUTlUtjJ0OxS+oVprr0ny
5QuUwsmJWNmXiaPifK1b7tEO9D45hzDJfG7yPQ97rOdJYZCI4EW/nvQYgK5iOBc5izTbR4Vpfrn1
p+YA7zzkiXFpcSleZWk27u0kN+ZNvHRq2nSdIq0PA4PihivL84e9jMgVh46dkF1QxyZ5FiOMss6K
scP/PRwv1540N4ZrG4hH7nSXaRlLJVrG5NADYWRM5t163bkr2S9629ZNETxVLIqsWMU/t0oVIAy0
MwoYSQDnkA/2AyWCpby0FbV/KevRXuxl1GcVhaFTMTrfmxDhjzUbjQncaNPu42EjmRzJ3+AX6u4N
XJlWkvQpxU8NRZCHqe3ak4S0S+7H6lp3n+Wh+kHOVa6yxLZl+h4Lif3EZ/EuY5s0OIDZyVF+Gd0a
tHsqOYe48dVn6RosGGe8dUzYhfy6AxopzyaWVIldYsW5dAUOgBIXSOvqNosy7M/G/JW3MwUcPfWf
6ib84rWT+pXkhr+xBhsVs6krvmTxp6IPtK99o/FMbSAnYTqpfSXJgdhiWr3mYzmftcho1zLbNwrq
JHDl7vO0exhd1BiG1RUtR66WGzNw3CNbaGWlLdwWaJTvTfFZvDVl9BYspoxOhAdiWs+QMcvZ2Gdp
q1Ka7kB8wx37rpjNljeh/48ST4ibz/mXMggQDRlSqm9Jbx1GVFLWxQxQYmavcuxHq75ECTzjoLec
VzstmlWie/EvJANWjlmYv+NYe3QGpfqaa562rrC5glDlqHvHQxvfsRr4+E7QHXnzKYcgNdu/zxLw
ese+DpTD/z2O5VKxG5CZwq1bq59QQYbd92MUUGfrp0sjLMvxwnrfYMUfNJaBeBVKxWC+jtei1/XY
tO65w/L4A57J+sN+0hL/XC4zbhvaKx5qGUh54+y81Fv+W34ZfoK3uAv1wPqdhhiqUuH+bqFNvO6t
rnpui8jeqaHVnCDL5ue8UrKdRm7rZfZda6WaZJiW6Q7Y5y0Vp3yn2pA+fuGq/mzjR1HMnnWwc3+C
0EczReBylVIIuGd1VyOrveCLlyrZ7aAN3UvQOoDvl/4yNf1d5pnu2glAeVhA+a6L8ltTlvvSrJIw
uojswK35YZQi9EVW/zLaF+rvdy5s4yjUu53M87e5a3pHJ4XGcien6dIephENCjn1s9h9jwrQzTkm
JZul2JifBsxIckjb9A1W6B8Bbdi7YhhenGFGvGE5mGPCIl9OVdN977wNS9+gGF/1stUx8vh3WmtH
sPTNALPFmlXJER0QfEu9uT2NSWs/VEoKBXy0sp+RwyZBrcx7z9F/AMPVHlxTQQLShXRmQ060AbPS
OQxs3YLEdnf1WOoP0icHaw7uXZs9uVWVfG/qUdHvbftJoto/oSgRQxw252+32TLYWg7lxcp+Lrqa
BOm/sK+kxUMlT9rzFW4mzSUiw9a5LRC/gacFAnQ5yG7zuvH005xCWh/vpO8WkpdUxla3NtLQ8L1g
8mwlsEIEmxLx5CEJ5oOLdNPCPOoqTEM3L7LtkPg1svJJvL25VYMd8R76eT7mZa6c0BWCkBPj2Hdn
aoEJzZLH7z8ZDk6DYLhDvyyr1bDAt+Xwof3hVIacQi+O4yL7NALb8YZhU5h+/GPxkegVoCmWC54S
64MKVmrSHDBEzvejpmuvZt//kgjHgRGEWPyXHETKNi8Lncxn3t07mqasNZ2lvmIpANOcNF/DcSvP
kNvrNztZHJ5gaBmDdowz/hLS/J9RETSCL0ilvkdFi5SsRFGXq85gjuVa0u0PlnbEbSREUJ9L36Kq
7jGFxnZIoiF+VgBYYXWghT/cHACOTXWdNWo0H1EQabd90lrf609qkEQ/DCNBHlg33KM5b+qI3T70
W2hxTtzB11uYd3KIlBZidqp421sfOTYYeku09CHRCy5RAuM+9bd+kTj7sfA//R+1zfNeBertwz+8
6ZrLGUKuweWqkB5VaMZITLygirohqE8GsumIO6XGAEyI/HS4c5b8NDBz8tOmZKmlI5Q0dlSCY8do
0tlgQIvGvWSskyV5fZ3g6BqU2ljXgVFXuX5GRHCv9J16p9X6BKR2SZcjEEWOvAN1hlZSjUZjbdl3
sMtY34zTF15E8WFGXXIbqAgUelWCV1ibp/fowY73Y+ORozD6fTggfy+aISIJcuu7aZW0lv8eJyES
fIuTPgmWvolNAtm/BSx2i7ld/3ateMDGsMxanWIi+kVCDBMO2Zxo8abNoWhLUwau5LFKV9VL9OMW
alZ+thqtINt1E9tdaF+xfXIx4lj5itVubSDCJ+mTMzmo+GU1Ozk1Io2v3y080POiXsmQ5oVpt0iq
/cMypdqFS+VcDolUyuUUETqmT4umG4jPV14aFZ6vBH6IqRufmNt0OZMpcvZn3nUKm4D3H+Nk489i
5NXBLpD7V25lRLGc44I/kFtcuq6jzhV1u9z4MCicYwbx6XrfX8f5YjVk4fGrcYy2OfU9CYCPp6Nt
PJWRl+91NINOEmOEWaGf5VQL7ewYjNHMYmNyao+/Spg1q7rXw/MQtajr/DlzWQcrUOkOf/XHMuMW
d5sbe9y31bCkEv9c5RanBOQckWP5j1hFPiMFsohXqGnTRbtYcbyd3ijPxR9Biw9aF+hFEc5GcFz3
8oYM+UZs/mbodBhEnch9X7k5QtBJBHjZafhlDABet9LpYkexfVdvh7perhsFmkEb9PmdFCpRK7T2
oYE3iTSHYkovJCJ/WHPWvwalH7+yJ5QhOSiV9uYNs3mRllwr8pVX1dWMbdfHyptdFesYpPk3WNPx
bpws/DvBY2JEoe8hm1qraNl0hvEMpjdmN8pDS72Xvn7ZkiogITY4Ig/bSHaj87IbzdiNJgj24lK+
bHbLTusAzxIt86Y/l/Z4g2NJYB30UTMf5MAHsFdl33OjLH2OVpkPcxtYD55vbk2vQoPgT2yKzMap
NcfTrUvOjJQUmNN3WD4vsUBkSoyzrH4DCw+IJIgvfY0O3LRBk2e8yKGNA+ucl1rPjliPViIHT5W6
vzMAJpMRwJauz7RsE9vjdJBmbHpvY5cFj5ETN5+V4hgu7nS1m3Ug75wq+ma7EbnGDG3mKaGY2xs9
mHavY6Vmtg7vWw5THf8eotQ4Skv6y8lbJ7nLLm6ZhBqgc0/GYdtYVoufmA57JdQKZM2W6TKBmvG4
i3RkF2WG2/YULZPQYuuf9mF1qHP0wVb4PWOWvhyubQM+uaXAIAdSmacbGbmeJnNYsMKuzJ1Vhb8S
jCXZpCx9EUE7s8x13lpoSwACWLKvovYa6Fa1aWLE0259N7cD0YeVkGoJme2Me8wdn0OyZ8fYhYUq
kt7gEj+BU0lfgmIOzxkmhkg5os/9pz91kNn63/SjshWewza5L8cAVTUHsm7n6lsRg70JxDZSWZW2
6fkabmq89xQQ8MH+FimzfRbhG8gDLrkglb20cDI9cJN6uzZzvjfMBGMrGj2wDahYpOYP6ROdnl5E
fmofbK856We7rvRNXE7mERuBn0Xgld9Dq7yexP+e/BlaTvACq75Lj27l3yznW+kPl3ZBKKZ13T4u
LUEz5v9p/RnLoGeuff5OhytQwcjH3wrq+PiQLspeRYwa7RSbXwTLELk2Hpv5nagtxjqSi0Brunph
kPspYP0/4or/dkuMREsA6X6JHoeB/On/vIBENiP4BKfIf9fJzMrVhILommV6p/YlLhzaNJ3kzDQC
Rq8xuE2kylq6mzwx74pBga5CuM5kMiUpbqvY7b1f8MNECbodbleXPgh2iJFmXya/rY8RaqAbKaa1
kQ7IsEJCu8Oj8UVXy4v0h2OmgBFKQm4Ram6m4ZwbHyF8dv/9fW2P1PGX/iTo640xV+0RoWTlyy/p
NEJ+Y4rce5ThY4iLLGxZS2NlYbEPWUAtb4X+SbrzCUpIAv35+nnlF71+MDm9/lluH+T6p9EQ7l87
Bh9IgnqUmbZa1eSrbIiGdjUPZn024sbVdoZXfVKmWt27YdSc05LdiY1yPuv8HSoo1gvuyGidG56z
Aj1jHXDpNl+mGoJ67tjlWkbbCIJDV25J6NtevUaQCgHw84TA+FmzfHPt+421rg0V1eA/A7dmmgdz
s8JZZb5zAu0Y4Gdsr8t8Ck7/t1MX0XzQzENcrMD5z8e520qXvfTLmVxCziod4VM0OpEGmtHkfue/
NNEOBJ1ylkqjVCAjo7cPaIl/M82BLZYM9IaL7GRQGttrZ5HEj2bZYmgLGrfaoNC7yuNNnuHTNCOF
Ya5ChJsf4nn8wUcPDs2Ypg/VcrD4Kj1oao2egrVYzi9Np7XAahf4mGwTwHwUKhxqwFNs4Aps+j//
mkxZwQaTg95jAoB/JaNymWr01vIbSBcpmwN6FurZ8PTwZBT2YmOhPfZjofkr1zc3neKH960003xO
12VSpvsi89VHExHERySkLLCM7Pz6ZZ5MTnPXv0dO571L5pZl+z11hvIoYXJwyX9s4ZFom1sf9dTr
bwFKZuFMeZ/Hpkar1zPyfbxUbWp0E9Lym/RiuPKn17D14luiousrvV0ZLbGz3itPWJnXq6ZA4KUZ
B/1b2deX1gnAMhQI9+Mmm/3TR6AQQKH6n/NOLzdx7CoPkd17eN119TGsVefs6DW4C5wHXuRKZsOK
Mu3TqolAzIKkDpeSSYJNzc5U3PSV7U26WMNYv9piXufdbH0fFFYKXhaPD80iuhvF/Y92ZKNY2zqK
qKYNis+Iyqe06BA/ilC4WgqCuK4g7bZESPNPhLRk0pAY6qbJo8cGU5Tro6FU/M9mO2dPfP2GpygJ
r48GvcUboY5Uaycb5bG0P5tZlT9FwEP/ikK5ysL9CPeFLE5ZjS3P8jALnrUkb9BqoSVdxvJYp3jy
3PV+/aE/61HAagbMBobFVHCaAnvYDHY3XtAXHi9ehoZrHtkkPFGc3OIyNIYY7DlPXWAU1/3JbQPy
YUMSZxauSbIZuZ5myWLWQll75eEcv5rgvj/WLnk7FQLdVmREzaQng8y7dtEZNesuQSQhnPc4qI7b
3NCsu2HR6o7H79o4Gm+ROxtHu9cKAFD4yYU27xA3aUsKiJrzFJkAfBY/uTaxQAkMyqthg68wyBM9
Jfqi5OOSAtSywH9S+chX3dMUhSJ//oXowntk7KXvkSgLAV81yToK5gSHCrdVfzXzRifdcLnyHq4U
B+3zYDf5BS81mBHChLjyH7TPoR/luKDgkIfo3kUwBar5LS6c6sFlL+GvSrfiPcF6a3+FKChdYIG3
WvJ2V63aOFb2yH2CwvDs9CzsJfD4uFORvHiOzFQ7ZPYw72CUZW8ka852abHnFKcuVA3ICxbFWwah
+AyhQ33mRijOfeG8BUKIx4zFWiOP0Oxl1LbU+fmXnMqBhG0Fgipx1n2TULpI1OqNNA1MyFo5xyaA
i1UyzPka15556ylJcd97nbMe1H4R1qDWm5PIeYTtGN5rhhmtZe2XtPP7gE61435g7bw2azPCFHbR
ky0q1PdzX3uhUlOukKF2frUDSf8ibX8oMOjWfZRRgQxC81Boc7GPWOttYGXOGy0fhpOpjuVGHi9m
Uj3pgeG8SH/L/oakDwXnP/1gLC8oi9U/XTPN38qiV/JD61CkctQ2vwCWRjhtkfMjE5dfxhocmJQN
+mllIRxzD1DEPyksbwXH9TfcaxkMXFjnCxHmhvSKBq88oiiRoXC1HRZuldpQkjVyr8QINY/vxjK1
7xqjgReM9BwaMtR6Xmq/RN5rGLV7x7XtS2lQGlVayL8YMe6trujesLPo9zUaSMu903x2DCCtxZw/
gjsYVv2UFhu47SZQdVt706qfzayiVec11l0WjBNVPJoGmkokjN2nYhGRqv2+WmljBBh8md1ECBNZ
UGHeSbsRJBQoKt3dNcuqWvl7+0r65fH93v4Qrxtqd6dng7Ee23JCEDIGiwEkfdPraM85XRHsEqe2
dxOGm5+NWKMMwZv4IKPkGBKU23PrIqNObN4ZfVI+Z4NjI7R9J0GQrpxHraoepGXY0QSmOqTqt1w/
62tyrCnauzm8iM5yOmwbvOxF/QlAtX/pl4OZI2+po1O1l2ZfuzPI7OKbtGSK20RvjqkGuKgRD4Sp
38fILG6iwjPucP+iCrrU4SqjgD6RhNVa6nXSJ3W4wbOBLKARf+tXlFDbLSnQqy2jxMpongC8XWKl
K099MLfVxOafv/ka5PynKh8njFnBM+AxHF+bdoQnFJWDEUR+7t9bZfNZShBUKP17Vyk/S7nCDT1P
xqRaYS2RDpGCPvrfzFuuIpF+AXHVoj62i9RsL8tHWTT6Cor1jh3GZ1lmhn4Y7L18HDcyyqo0fZyN
t0HHUngRUpZDiaz1xdeG/S3hZ6PHJ13XfB9eEB5W5v3erz0UbJIivUv14s1fmGlpaA53fTvGoCDh
rVkhEPIm1GoynzQhyG7NJupfczPqHy0sJaroK4sf/x93+CcBuvErU3BbCmerfMEOz9hF4NhPbIBQ
egusxbkibT77dvnTi6d54wZ2s0YWvAC+intrrGv23hHRGfDj/2nLeLqMd6nOV7iCLvIv/XWu+2Il
hLwq7JpnPFR4+pTTRbpqpUBeMdZfhMAnh2CpvJKGRBd24fldD/+fk8qQYuMobFw1fPCKmV8ni51t
3HTuwRW9A71z2807Q7cHxL1zYo/dXdFWAFcm5ZMFh1ryv7ZrmwdUdaZNM7FmwYwhmj/XIejAlMTQ
RuRPRJ7uKrzXTxtqtLgt24a1h0n/YpuFc4kWgS45gzflXNqKh39YttP2rwEJGaiz4N/kbKSVZ7jU
pSMiIelk2tsQebatECjEX9gzdwiONCB84FtopXbXUC48ahimTasbRGzM/YMXlNFRQF+zjMqpQMlI
AwDuH/8zer3CMiLz5FKDE6tbE9tXVvsOLylVAcvvVH2mn43+58jLHRF5Mp+sLFjMG3K6JEpbrUAK
kE1GA2hTWzUB9PCsn/TN9WaS9ugZ+qYAwK3ub+PXm2lI+vur4EU2enBPNIQ8gr5VTvGsqbsuMYNn
Fe9RuLhG83Uw3OdYVKP5+yWFpf72nf6rijTxlzTM4XfXUfCUYp+3HwdnuBst/ec8di+tIKkau8Fc
hOb1e2jFunXq9OElKpX13OpXHYErHnTk77Xif8mzVfZZrhJH9zjXXjdc1740wbKF1U6NwLgB+DJo
XodxVN+6Dc9P441inY5nRt4BKfGMN0xw1V1kNMZORmsXmy0ztICNWB0YbbNEU6HzIpTjTOwGFrtp
U5vCk93iHCv/fenr6zheGTYweWkaqvMeIk05yFX2QImHO21WE3Vfh/a32RuLd9Qrn0Qj/5WsqyQb
N1WKkBUa1W2wFxK4HG4jtz45G4QiLqdah0ECYsfQmCLtqA/OIQ7hYjmu8Y+uqOeksoNfeQIEBgYn
SLPkR58q+je7ytEY6PPkax1AhZ9bUGNaA9QIxlj8OfCR8htJbL8Ope6t7S6Fqqmz3EhTdlRzyGMx
K8d7zbOyewpglF/rwPye9u4+zRY0H0T8qKvV773HulzPGvsZ4NK4q/iFT8XEM96uKQmL5VmrdMlB
0cc70SOTLjlki3vQzRTtGruYCUncYBrZoU+TO9E0k65KmT6Hg9tDnen6lwmqbJdgO+0t1o4QnpKt
H/qgBJYmjPL4IQ37o08ZAeEtUNOUkhVyp5ndv6DnVx98bSkqL1cqyYKwTzQWlw8gr9ofoOsN8hpU
jl6tYjB4O9PNv95gr3L2IS7hvmoR35g/kzExlh2eFzqASJXwSbZ0SY9cHnw1bodlRyh9OsKVujuH
T9LFjYrEYMarTwYnBNXPEGw/I6mav0ZOPpN2gjffR7yvXB0324k1i/ChcpxZ1mAkqoPhqdlrBP51
P85GtlHUQdnplV2sCyXwCnhfkXZGYnfnz0FwvPb5af2S94Px4KxKwywQ/sksLDRsyoHLGs42tN95
VQygG435cbCsf6SbapnHU9rRD0ZehK99Ve3/siG2Ig2mTTDD4V3q1nJADqe/H8MEW1zrvUv6szLQ
d11tpGv++T0QtcWixiFndBYZsKu7lqvWOMyQZluLSlhgRTzF7TxfdYg7UD+HWV8W9aWbneCRp2D4
WC8Hs4i8tWkBLpAB6ZPRCGy9uqA7lni5hB2oPCAMcPx/XSMp1B9j4WkHmSiDhj58QpLPuNN6mDiF
i4Of1GWuh8xCFmOR0JBDYjcOwBLncOuSs1vtR5qDpf+u/Wcow/nddYenhcm8z4PRXV0R5to4RY+5
ubExGmu2aMQgALlE906zf7fsNNjAgLvOrZehCeyXKPzSNv7wLD1pPoygK5rhTsaCcsqPSumSCA9A
WF73UGCf590N8pFHE7f/rS1Qjw/gkLbJP1N0Cva3EH3Ebhnrm/QghnjoQFpA0V8Qs0WvJigCLPlC
9Sxjue+Mm6mcm72MRi6q9VE4IbcLcPxVsdTqfoq069R60upV1ixY6DEw1+hI5BRvFk8Wm5zGIXOT
f0J0MZotqRwA+bFyuf4NMc7cpjPapnWh2dSfAeqkYB4fy6Cs72NY6zc4j/SrfBI4aMR6qIJ8iCUT
8iHWX8xxb7FTOf4G4g38GIkpo7iHiz3ulUkpWB6S0tX87GcTjNVjbcbdMzjKB+mO6vg9SnAP+lx+
jDL0B+kOqVL4iN5twqoxkPUZvaPu40HK8tYAP1E2azLe5begMc9ZgnFf2w8bQ1fin2Hhznw5ovA1
Szp3ixdhsa4n1CVRs22fbVQbD2HnNYvVRPMsh5GXK6uOXt3DGcFrNXYhRqJ8/RgvaPbOts1rvc2O
2YjH5jzfSdFN6mdSg+sAro7od926Z9MP8Efu3yTo1l9ETrrVMK/a3AZ6rLb/LWpWjQ8hrizcjQ+q
Yo0CEgaIAx4L1zMtmu5xiH1OLeRyb/0yqLMPOfnc5qG5ODBInxxiF85o5+i/2dt2D7kDUrG0YXWR
Z3ob1X4+kZ5J1nhwlG/ViC6orUSYbdhN8QZDzl05qZmdZTSYzZ2nTfFTl6LJaW3Swk+2kqKZh/CX
FVb+QfgfwimZYV/uLMez1tc70g0U+wJv4zpBQtIR52UF2WLMjjGTym3fuchZpBTuZQg09Jvi2b1M
yxmJB/fjaGx+Jt8UrDGpN7+gRLIRvxufteomqEf3PGqV/uD6ZO6Fbj4qGAPWWvJpcHHD8JvW2gVA
tNd23zoHcHTmOlAaf+8HvCB5LbTnAStlebfKOzOK5k8o0eUXaRmL/7I2wiuU96uxuDPzG8iYHFwM
r4BniavJkJB+r61w3+ed8dQuB9v1cgyyVfsQzLxB101mnhvgvpdr01MOlAH9R4m1Cl4evjXsZHoB
tPNpLsPgZGnjj/fwaPGzJm251rqW7QE5qWmr1chG+9Ny9VTx1bX8BjLbrvq3ydAxoFhKlBkJsrXT
lsH2Vp2UmuSteQtxnYTEp4wAtaESIPVOV2u0zTRX+pJk643qLUyHJ9YIZKTr6YiJdvl71trvbTmi
gVSZPrL8iYkIWLlgFfDjjOwqo/wKoSTPjfIZim+1LjsHlJRXnLV5qHEaJM1rs6iy9vPk/F3RnoYi
2iQBD0H5Tt0OcFde2SZWR+mSb6oT8Nc0/F/SQ4EHEcOgxtRPn71iJZ21o2wGz0cMyxhhXeWz7931
aX0xFh1E5FyrfnU9vQ4bmFL23A+ogizhMMip0sUoZgelEz4Yc1iv/hdlZ7bctrKl6VepONeNaMxD
R1dfcKYoUqQmS75BeMveGBPz/PT9IekyZdfpHdE3MHJlJkiLJJC51j8oSqFvDQQcH3p0+szFNKJo
FRsK7nFz8DpwPjOo/t4penb5NFie1hZCj1PSHG9jHVexdrXrvEhIk4QwxSJwlz0152UmIU8IfMUH
2S0PV1iTRDjd5nyCRd2GX4PymnK4qJHv5j/2DQfh77bcx0dkfVHwHb6r8y4/RuMSkSZyDacB+xDZ
cR2X/Nc4t5yinaEO3/tf8sANX5ajRuH8qETGdxNI41Z2xlJbWJ6OkZ7eN426uI39Y74TYnllFRlu
Yb8uPMbhXkNn7752OuUBBxN5j7rx09qwHBaF5Re7W0fN6mJbgFtYyFjreNNDmRzldz2HTYKd1/jo
U6G17oxKoam1jxXuzfnWDjPt/l//8T//z//+GP5X8CM/5ykP/Ow/slacc8Tr6//8l2396z+Ka3j/
/T//Zemey3bGsXQdNS3XNHWV/o9vjyjkMFr7H4CihzwKsvQObLdYW1EChc7lRz7nRmUGXWbODRi6
pKv1pwGnl1pPh2edp/ce1zB3jc369E0eKFe6a1IU2j7OqvHZsyrkdWZKq6alKPwX40nzwYdX/YA0
rhmr31A/fRyGVt/pyWTDZ+uhNdyhn2feIWh3KBzyetiXz64C+IQvsKb3N3amKjpWf1lwjzrkhpI2
ZSTcca8ZumDwsQsoYYBrWdSBlZibUYrckopThJNb8ZJURIxjBYdkRB8dWFm6Be6QXGPRGB1the+/
HJGXk30acD6+TQJBKnbyQmmK8/w/fxqu/vunYaiqhzQ72RrLtQyNz+P3TyNNDNIu4C7u0gScz2gF
1Tl1q4qCoVavcNst1jImD/hHaMeijq8hdORgbbXAr3WzjldUXNF3Scv+AT5Ndz1gyJGBFc157gKs
RtwlDXtQyq22HaO+jtZNXX5Ht3f1U+ajcGv3pDRDsAxVssuIYkFvvLUpNFDBmoL6oZrPZIdekh+Q
MTdzACK0Dd56MnidXViNjmLANrUMHyoyG8brFjNDMWPKf244lYZnfaoZPzecyAXGoI6qOzlUThrN
mk1n2Bp38hEIp6Le3y55jXHJtPLss2zJS7b5EG9kEz2/+AHFouueVV5XXhKstHF9GXlJT1d8NN7Y
9Or8gHb//FEbqvHHZ615jsNPjjSxYYEcV//45SmKa2A2loW7qFC1uyF1ydvXuEPoKRrAOBi4qyYc
wfP4Oek62R7b1IYb86SPsXVqzQLDvBr/3CWSVtX62vYipb73EHZzova/xlQ1n8IQo5drZIVzCkF/
7ypN9GTSE+959JKv2ORNH8YknjFR8l5GRMo2htJ2+6kM7Av3eu5hbqt+BE0DNyCs3/2QSuFERvKA
lY6P8EONcefUTx/IzTX9GH3Yvu0tRdVmJ90fcBrn+w7FxqqgFELyM3m1JKjthWf1ynlKshRReqQ9
TC99Qho1uDMgwz3Ig1qRbgizpEacdHLh0ELfkjHZO+hRu2lbI1hWXdfMtofMC3OyEfjaHa+xbJiZ
l52u74N+6FZJn0Q8/VM0rn29IQ/FVx9+Omo48qCTU6httrWyNTn9cLSt4XATvLaQzsNfmbv39SKD
S5m5ZhGxvl3EytHAAIIQXy+clmW5JwcmcBOMNZKDOB1we9coI8VacRIpvkR9ohfYnpTFqZhjDWx0
HnOu/SNsonh3HS17zCb+4jstsBA5d54hp8kmjNwHpQfIJ0PXi8hTLXf2WtcYEFUMLixj8iqebrzm
drS1ujg+dBOAheHXQbdzJA1QlAdLTBn9jw7ZDIMGFk0JrFg25YzbONNWjL1At/aP+K3ZonTmeLiZ
/bvpvT3CGhMAIOUEp9WnVRgiWXujeamVs3KVUBwC5GgplEuC2Ewbmzv8ueMWupLKrKNw2UKqX5Vc
DN/aqLQWdV0MD5qZmseqdLul7JjEdEKcPntxrKncx02aoCdXiG8IZ8p+DOLbhVYYOxXRkRNJyObk
DA4HwO9rE1T+0pqbLoAIExF6StoqwImNFYAsX8k5apk9GHhl703X1bWFHG5F7MhBOc2Xk4Frn19W
9t60m/N1kLwGXgTZBjanu5CjO/jbOzbGZP/J6MZPRbdzdIz3ila/r8kxo+TvmpfEQEBIi66NmKz9
0WjTvexq50F2x4+PQp/A/YymjJnsvygtwkaWTdlhzorOeGmkpLYZJ2M62Q9c7Pvsej150UILWKbN
kJ351eXYPgapFjSXypgskMjGdCwChKdsICAjWctQ0VFzaKHa4Tc7YWEbl8ZD56vGgzwrhTktbN0d
txGydDZQELo9Nd/Uo2PeX2OOEjf3KQt42XmN9TUFCki3wIbkC8iu2hp0SMS4P8jmp1dJSY4MSXU3
zC8s42Lq4Y12sy+bB2Bnjhf5SD6wC79fY8A7j//8iNBd749HhK66rodfm2N5nJrWvFz4tDjjfq87
JLGMLcYfM+IrtbV0M9RmW7z5+3go+ztkuPyzqSBG2vSl+DBVdVtibfRWmTxKynz6PIJUz/BWCEzM
skrzuB9QQC+7AQ12t4YLPLPyprBpl7JXik7L3qmFKWxlqvFpsOeg6MtP6+xOSrOpoz7iSeRCAU/G
Yr7HuujHlIN+iefDYACIivHq3slYGFWvUV/ph8G1/0qgc94haaxfrgdV2eLAHp9kSw6XZ/I6WtLQ
wQgEd+wzq9zioM1a74YXttViitGKLhVtfiai+l6PKsHr6dwOUhg0/7YHlUZv0j8PmMfLK0/z5eUk
2ZRnMiabLWvPte8HWNb8egWUMnjOfnqx/9e1LL2/UEJQt7frXd/dPOHzm7/9P/Iwq3eNoR1ub+s6
5TZEvq9UxHtdAPGLPds/sk0yFoPmiHcXL7olbJv+ACLReR09kOQs7FGXGYeNNlNTpMrSJ+2lq+oS
dzgUguct3u2ArJ+xHC23ZM8PkUV23C4xeKhTbP7osboa/802cJYt/P6z3RkfqFr4+1EvcH2DBFNh
lKWrS0eZXeAmMyUfJZoFsn9d3rhv5ESK3RirwwbFKoS7uh9JqzjXsNsn2coubX8rtN7oFpNIcPIN
B8W7j/oy33Qz+UM24zkmz64j7aLw7xuNemFrV+ZBPllqp0RcPtS21+eM5BtbrQ6MPNL1H/6oDj97
5geNHBNZRr2sWgvJPtZdW6Nx8Fs14vSL7TrbdszNb7bnuEtsD4MjVrrBuYzJChe4kH7zYZn2qN88
NdaAJQJWeWsZ51catH31zcIEax2WmbVPDTN5ThSBX+IUrKeK8hDb4JmYnmCVpwZtDUYDqbRr0OWX
dejQvJExnNXNU2P4bJ3GSPUW3Apr2JkEZXcZe2BMPGD5C/P6zxC1ybaoFP/gGnV8l5Q5uYlOraj0
ZdUGiGly4YZfrMB91C95KwzsIfTkqy3KVzBLmH0M6Qqbv+EwhPijtoqinexMp14+5CzlPFU/XWOC
Leki6rt9zN3/0LTlz45qPjMzTOQhN/Ltk+NkUM6jkvQRRLiOlG0YnOL4XjrUBiiJq74VnvQYrhuY
WWUjm8AYoShVebSduF+fpHNtyJN678dBpzxdE/OaZzZAeuqzBEsOiVKtkjirDwZTnue4RC7JeFzn
53++1WuuN2/tPm3ESYNptuoA6tMsNgOW/cfWT+3zlE16p2+GlkKxD9xvrzV1QEUIRJFN0fobQlar
uovTH7YV/0jMpn2JzRBWdikQ5MtT7eiCll8p7ti/TWl24on4fZpYjqAn2KxGyjlf8OWI1qirip1s
mg77qJDiBnlPeo3QXGU4/z0VWq89miDqZTiszfLe7G0TGTs+1WIQ074evwZaa79o7tCd28hArFst
vmC86u+NHpmIeM74hkqB21KqJjvZW3TRF115ahGMe5IuiJry0Ax9+CgjTVmgWjzwzUZALsspo1w7
1aEUuzAA4+3paQKY9L8OQzF8Kflhb90EVYOgcONrp4F2G7+dX23ZLafhOoJwrRE469LKrYWpedMp
82pzWbth/tKPQizFZLmv5BR0tJPTCRMScCEFljtflab/UAES/pUL9anFTPU7N45DqPrR36DXNro6
xOghOIDhWJfFixhA3qCK10ZNqwV+Hf0XFwk6KKktnPxceUTQai/DWCqEgJeVV9Wq77uu6/OtZU+o
HPhC28+xbOpIhOoIQC2sJE/Y7WyVQvM/0C8n/5pO8QVimbeLUXDeqS6pIrc0VHQtWqTBNeTAxX8b
6g4iXtiaCc59Hg874Y/xTghdXl5ah0y008Pm56V/G4qakfUctO5HNFXqfSjaca0CcHtRMuPv3Cvt
H1b/iuNF9j1vydjFqZo+QZnqFsUUvQyhQfbL0b09S8HkObdQZYwmA7iZmabPHV40JxDjD6qJCRd2
oeGuVoLiXACnW+og77b10EKKUPr7OXV1kC1HC0drURTdvS0aY0tt8z1NFfUVcOo3C2fuHzZWX24V
mh9ZlbPRrtroyYxLd9OqwrkLc9zALBtoUjZPwvbqmzNPAlq4KIb+56Q+6OxV2qAnLEEKCbKYyMBn
x2sLVt3eCye8Vmfgw+8j9ARjq0gpz6OhaCxOu+MVfPerecXmhU0BUwWcr4qwN/jzQle6Ux5pxcWk
GKVtW6UT8IFKh9+Gaj/4SMceOkfcy1BqdBUliLQe12BEvGXUKjZZDg5ycObwDU1Fikhmn9bOoleq
4E5vYVBD+L7IDW7v5neqFVA8mUOKAkE85OZz2/yaATputUtJ+DZJGz1zXQWtsZIxtUlXyWAg4V63
R9X0rQd9PsizUm9sfnu1sSRPpe0GDYaEvBNETcAmenBwgC6q8MnVw/JiRKhjzvcKeUjtVFt5HhlW
OSFwy+LiI15zGyGvIfLcWncCNpunPbto192Vg43ljWw2jXjohvqh5ivaLr1w3ZZW8iz7TDt5adGW
OcmWUyGdjxPYvvG18tzGhb9Wg1JbZX2DMi46QzwoyLTvr+0me7emxD2PphKD6zGnQ9xZ79e+21zZ
m2IU8HibL2MAtMYH9H0WKiSecWRN3Oe85Rie8WOTROW2wcTtbpqM2YWH2nSGVemXqbRe5RcUJfWl
+muSMNTy0U9B36MJ9lDqQpzsQkGd2zcf5UG4cb6alIzludVWJ61Nk9fQZUuGBcFTPZThK9jrdkxe
RaioT73WLNkgJq9ZMDaXCfM7OUEFJ/Bg85yAwIfAMCJaeN0XSApOiBzJZkGu+VAVyXfZGuYRvZUL
VEjK4BBb1M3wUt40LijTAdX4C1nHeImhovNhxXt57xoyVNeNyuoes0lXtnKo3drhdWieF+6HN+3a
Bga96TtP9SxVCGs/hBrvtlvJ0sqAHgHC19qr6LzsvTUF2kmfB89z0Zc6puzVD1XHhl1QN3k3DD9Z
cgvG8y0qqif2zGcZV7ShX1duBh0brO47xq3opcZrNc+R5ERtalmOYfVtyJUdxtz63yW2gLhBWN/q
pFQW2VA6j4NXjRtriPWDMwPF2gH/vyhId5FvpTu53TJdv1tRrRE7uRmDYNSvhmr82ZtSi15llARg
levJaszwbYRda7wMmUh2ytB9bnpzs1Jd/SW3mp+9t6acW+Ar85QXPBz70GXVI6iY2CEMQYwp3qOu
3AZlP34Hn/5j9FPn2fdCexPlOYWDqgLb0lLhFIgl/BX3P+RIPUVWcsqpF2QoE229mtV/ZRblHUk7
LMXbqFkWc1PGAvC417N/jhWUxaeALSurDBv/dRC4KnqxwXaaT13LLpd9NmAtXw8hBdQ0OsozeRDA
dtbO2OgrtZ9lIHQULdQsf+tLTBLxCu3WTaHlbw5Yk0VcUgIWoopeDQON4XlYgC7aXVp37rIbk3d2
Lo3y1JeFtrHQlmf7Yg1fm4hqgwIm6KQXao7iDx1S6FsFB4lWnfKzAwpAuZBi37LjNkN2eBY5nckU
l5AE/CME0j2LM/ckWz5co50fdPFSNuVBqZtXlo6vI7f5RRWKv6UkMjdI8yS5hfLQuyGg8jba3+J1
lJxzBwSFqpjKWlEd/RmlqnyRqjZpx9Wo5f4Py/LFIupM91lVumFtRBtT5PbZ6zwTKaRQecOP51Fr
e+dvb/heYq323bbddFHxt3pRBgeHM5cccG5Yw17Hxg66YXtniUwcoyB0WZOK6Q1u3P0Vbd8XoMvy
5AsOVeVSi+w7IywQkciL7GPq8l0zgsrhCXYszB6Ui5n057FI/a+dpqkLHzvdlxwH5NXIeuQsBhgO
eqN/qdHzOctD1ZV4QqRltbzF5NmEocIkgDPf4oPVausMuOqq/DVf9prRAYeZ/gGT69hbwJ7wZh75
gtW+vtSUAkUiz0v/EmpvHNACnR79CFq4YpJxM+zpUYbUAeVvSw+6jWzKjjLSFy1efmdtHlbFtb2z
TJImtRF2yAVzHxItkMMiVs8q+7OD5wO3jIGs/RU+h1bW/RUNkbVSDNc5hENZnHsTNdkeCtdfam8f
B99W76q0Ljdm7ONRI7VFr6fw2+JdNSKV9Ycpi7RnuSmWXruljOlVhtRIg2QXKNmhRQZynQHFOyph
6SzHFC2GKSnmUtGvNuhTYEMOmP8SiMdCeNQo2tyOv6CtjD1p6j1m3qg+1dg78OyLv6CWGRydDgsj
2XQSjXptndbrbMySL/iKU4SHzos7FoN1w/iKYWb3IDsdixr5oLC6icNLBsNroWKE+pLV6gAPWMnP
CYuz7Tjo+LdmWnqHGIe6S7sC54vYttaaOjaPYgpV3BnF8KVTQaqqY118KGa2iweHhHSaUiIq+llq
UTzoo1Z8s0U6LIYwMl+iWslXfd4558nyYA70vXo/Tajw9oEb7vnk2mOcs4iHCm9f4tB2loPh7cu2
rJFHD+v7QKgUS+az28HxnXKDZmO5qL0OdzkM3hqqO3G26thvqduO9e61XbRqDoRxHiSDZZpnq2oO
smNo7usqfQ7Ugr+NrzqPaujZjx3iZpHo2chQ7n+cHKM7JFbyt2zJQ1NXFiwtgI9yfJxFzck30ut4
Rcmdxx5jVWh2Q7SFtI0WhVsMd3Vcjiu1VPO7TDW7N6veJTMnrLb0fO8NTbbuJHMsj74hQZldnFjk
y2awxo2PH9OCvUP+rg2s91obZuAA6/ItwrlqDk8I4eMXi07Ztak2fwed3527STG4K1XfyXEV73Yr
qG7WcbcPmjp/76w1oGz1LTMq5KthIa1kuPIbsTA7R6Nur46XPOnfklbFPXxw+3sXgez1FHbaTrAV
f/N9vHAowr/w88KwMyEHbJeT9dY7rljpDhK8CCzYbyOiDW6Qv5Wdmh9ciGwIlBGufZhLrQljJUqg
Fw2Zkq59TDZeBx72rwX6Yhd7KnEhJ0RqPb7X2VstZNOd/HiXhXlwnRDVEcrvPPp3sleOs6kObclZ
NWC0p7coDIdDPOh8v+ZDUmaLLGjzM2Uv52K3mEaG6KvfBhQVqCSngD14i/nkMDej24lVmlDFWmpw
jxDyBIUoryIHwm7/O0f58U62ZDw0q1Wm49fWmGa6MkK7z1Z+kPfw3myk7uEya+sxTfuFaetDhvWU
391rGVmHDSrKO82aBtypiE2aPyrXUznHjyFKyR55NXnWAzqNBTuYyB3acyCgJ49K2H81LEESuszC
U9Br/jnTTJyD5w4n4kvmaAqkjjrsLmSV/jaQ5PrqiqJd6r6SHCu3UC5VpP91vdAsoauKJ1w609Cd
Tl0GscGJ8ToQ00BtCMSdvpCncdG8zgDh/adYoAjrTncD1GKYi17NYK/wgA5XlqObKzktMDp341Vw
G6UEqoaxm1aL8EHqp/4KqZYTPFh1UV9kXCV7KkfJ0GTVGuV1iE6I3+Qsx2ttodcTfAg3LZ4q1UoP
ho5gs+toMcAmK3/VFAv1RznYIZkMi79ZOmGbFEjN6khViu4se0XhBGgklsk6NJr8SYRx+miaj9eh
4OX/isb+C9qExfWVhVG1JzPChmJ+YXmFKi9+vpnrBbVIXN+MbMpDHlef3lCVBvUOQgZG3vNLyiv9
/qZap70PmuA4hV5yRoo+PceqyeKBdBbYb2hMv+JtrVGIFn6xuXW4FNNPUU7xbx4m42mqxvDl3RlP
wi2x1HWsGuAgs4mhCTpHHMl6P+awlQBOVCw7yQdFO9kL08x/wHoWunpzyLO+uqOOi2UVXqRrC20x
cy/KaliHcUgGGCzrys/DaCO10ORhoHq2KrHD+BRLPQ3/APxCN3loAynERKMyh2rTGFX9ajf6U+kE
0Xcz0sD5RhnZFdw8BMudO8+NozNgadbV84ie/1CRqx9aTUba0pv2wdNJclDOjTaRrSuveWycq7hH
mN5yv1hkJV86rH82tqiqjR4Z5xKpZEiwBf7Z+PG8ZZF1RoXW/1EZ1UbJmuFbb8Of01lSXLS09Ldj
Ksa9nBT7mG6n+jS9pUySbsVdU2xgb42fJgkj8rf9PClDU+uhj1So4/OkX6/kjKgGrJrRTN+RgNLW
upKgxafzWy+hz+BmkYiPPkDe8x9HjIxAkuzfXwN+ePqBhO/1GvDPV5MdpEe/fB9SRZzlQYflfS4h
Cq9yaMproSWuyzOjDR8YFk8t6305ToTCWzoITCUxldt2cFdm3qSvSiqiRaZo2o84vROZafxtae6X
xsr9L9akovdiglTWAOntNKXs9nK282u2N89W1VT/NdtzodONpD24/eG73NrOQvJmsyICuz0Z6VkL
rOkkO2QauxhUvrO4mkgondLG1jp0KME2kgKnP9YRipqJvgmtOtmpWpO8u+6L3LJUAwuYPJtpIqOT
vNufw7+NlvsYOTruNXvR1+V7GzSWued+mt0388HMZ6FSz2FNWuczzdtjwxRw+2B9l6SPWlwbW6of
1racd6iTln84Knfwzuz0F0QlP7V0Wgl8QDBk7HTnkbIVVu3wkSlPHlsRcCNa8eKhOjSxh/gSBImO
mduYX5ttnyZrigXDTvaiI0W9vAd5hGbzk95m20737C+RoY13iLFR805j8paDrS37+f1KAr/k7suD
2kTNrtEMZPy0Wfy9MGwqdHP7xvTXi6xGo4fVqxW0MenD1CLB5cUQ3XOU9i3zSYbsccwXVS6KA2AD
60kVHYYDv0+A/bjqpVO9FVZI5tXJqsyRfTdDdboP/LCDyY1cqfxeN+KpN1LrG+DZadVgj4uWUN2d
+ALwxAjFOw5fM3wbQh5pC2iDhjdsZMpSR2fhggvTIh4Lnpi3XlfVo7UN+WurUf5hJ9UO27Yxirey
7Z+BtVWXQajKxXX882AWxRuYY4pgimKt5Sid7dGig3V3qs0EniBaEod+NFay084sZa86Lmin+YpJ
qlAAoNBzkL3OxeNid6U2DydLeFdQI70eShZP2eLW1nL7Z08Fc3wBz1Os2fw7d7d5WR26ZISGk54h
OIqysr1HIbx67NgBXTzx6KP78ygjKWyiXebk8VI2ZccUBggDZJG+kzF5yPINZHyMaRL458Jtx2Uv
yjxYTqic7jFEKRagyqOLPPQuYi19Vj7EblAEZInq/kHXWXzJJmrU+QboX75UzdpaGZGFVokemcMi
LrzmKA9lnrXHaS5CgtX6LkN+MTXHT+McP44OeQnQeh4rh6TkcvYx5Og419w7dooTKtGJ797Jg/vr
7M8eOTy0x3SJyijCWfNAGZNn19Fj1BrbAHVfI8ijA5S46CDP/l3z/yvmxR3SFI4Vr27XgyEO1RRi
gSLG/igPpCT6Yz5DzAswldxn3fWt0/s1TMZGFZvRFDCLHC9nwq5Bflqeqn0Z3wuEAeVYObW3gl/4
emrqxnowKg2gsKneB8bkr4CqYJwdQfuy60htF07UIeKn6BrncgD5weA6wCwpTf8UtMr85sjGRjxG
qpJczPoxQEU8QcpPFXtftdWFbqJqHvPcLzAB3EZjbazd1gnfEKumVl15KGOTSP2CiW3ND/OtCrT4
PtfnZGVYRG9dDjZQBaCxl02/He5TBY2JFkjopU+0J0s04rU2Qf4NQEQz6jJ2BdBKNi0scO2F3ypv
qHFqexlzerd/gCvGYKPYK5Q5DrIl4xDOxMnAB1TaXkZRGR6mAbFs2Wwr110VqmvtWKgalCDVZw9I
8jnH4yB31JU2pu6p7XKkNDE+8hGYqB8rHEtID0GtWUWIv+qzQu4nUpSwDfVwSaruS9spFizSPnic
VB8qQAMs3g0esygNHrH3DJEAF99lfz8PKtsk3XQurGo5QnaE8cnTLkXsvJCxLM6u3gev+fAkOSs6
VrunWs1TsrsUNEe1yXcjtjhr2fTmRAQ4COtKcJkv4dgq3AKIP2u8F/OV2Zram5IM19UTeg/AKsfu
21Ab5dKKpvziD4FCmb0Z9pFuRA/Jr0l4WV8n5WAz5CSDtE7Gymt+AMgnhkDdUPdCcZEtIwWD00BS
ox7KM8VyodeqZgqycJ4gY1kVfZowgi1ucD9Mjq0pXpog/hCz/GCV+N3SBhl5DMzWupDK+l6U+vgV
6WtsRBXUN7raVC9taPyQ4/VGq5aBQXlrwmnzUrqYn8uOUMXEsxjq4ahFRTGbqIXwY3zzGGaut9Gk
vdh8yIYAkeKWOuPsLHaLy2Zt5X2HSEbWrPAiw3D79zERCF20oXpY3bZwUfLlegKHyv1Pqtjgan+N
U/OqDqZ4a3t7zhuxUi41FM3drlf3IlLEKXBCNnla7L+IFuqkO7n1j0ZlgWyaf/8+26nM8Do7tM3P
s7smqBbsOsaVTMJgM5SfItwrTrDq9KWCWeSqazuI5TIdUzahvQbI89GgQ7gcS995QD4HmraA7s2C
iZK6EfKc1uvi2Rus04i5Hqgu0rFTdZ+GnvZezROnZqIQ6Dg/J4bt2J29mG3r4Hr5IcdHellJNns4
hrwTpHZ6UtD769pPsinmWDvHrutD/sLXpuzEb9jbB2bcr+1sDRzZOdt2Bawixvvz1mrdFbBy95wM
or6g6VZfiIxG+6Xuo+IBKG78wN5CLIygGt9IzaFoYvds9OZm62M6SOb9SQ7zc6qGuWkiRIybyDJA
EFNC1CzB3zY0xv5elkGM35uyF3+k/n5IsmCtGy1PAGG+jmqRvFDvZWUJWnyXZHH4XGTGh7QQF8P0
apT6zwG6YkPei4y1YgX1paSWdR6bJ7tCkf0W6cKnq5yH7Kclu2qt9bdGPyoLN3IYbpMYirow26Xz
X8JSu5+xIiqynWz6v8bJmB6pZK/KE0Lc7mPUpnd9QfFbtjDJUXbVEPEIbJBbX1q9+z75QtzLXt2p
C2SydNK5djfCmWHl3KmjtpdNuZCWzdCh99aUvZm9uWJeDEM/W6EOjp+XOTgVyOYZyy9D8iz0KuUg
gmZHpraZ5VlKbtVxuCt4yOwi2x+ePS3/2oYhkoqp+5413vQsB6h9GKEgAwuEbd51QKr576Xb/xwg
rxD2erKYXQjv//uoQSnDHbvOn5dxeB0DddaPX5e5DZBvpBbVV90QxRM7K3tT1YpVkaud/APeDOzM
dAu8hs3y6yCDyaBviswq93/EZaeMXafJtu/q2ylDIXXbCk27aAJwOURrZWEMtfNeeFC7hI6zrNdh
BMbS8q0nJf/PACFd9dw/qDqm43maA0PHsCCJqLbu/o4GBbeV2bZWWHueddMuxJxhWnqayO5qdh/j
9TTlY6BmMkdJnHb7AlaNprfBxsTcYa0Npfdch/5cG5lACKi2SXKPWNhk+X09FNmCipT3LHBHJGNo
3bUOlhhLsQDb5T7LkdEUHRwNY1N9Hlg3bobSBrRN2Ym4nkVlyjV3skntRFmTlFLWcnA0YO3iBu67
g6bvElqD/WzZI1uXhiy7bBoWZS84T5uyqygxziM03myThyk22LSiLHnFIyo/yRb26OEy0s34rm1H
OImkyu/MwBv2A4mtVYic7q7tQSl5cV6u+BOhpdGgSSQqntv5FHvXXj3wbFh/bbGXg6fCWGoupms5
emX7tpmalw7R9ZUdFYKCM01PxRqb95VC4hXNC/iMYBP2LcLUc6+etv4mF33JvoemYij+dgiSYRVr
agQjD81Msn7x0ZkPrJXj42Sr3t3otSvZQibtZ1wOu8XYHALzS9hOuE7+o83V/CgPdpQX17NbTNP0
8xA5zu4WIuGEh9l8kDGkIuH0cA8igfFbh+xVRj9C2SKq7khjWPtrzEd81AuAt05W8hTB8T5maeAD
+oZJvDFioPEy+Knn1u4hynuOHcBmY97tcL2CIWbxZ7M9a4P+s3fKXeSMAlxH9EmojyM6SqWZP8pG
ws1uO4bmuJRNdR6Q2uWHhvnHQYZk3S23kos126DIUIZSxQqSJEX3OdY0YXjOu2JV8AUj2/lgQ5e4
D8K+fyQdBShewCeRTXlITB10UeVEe9RD+0fbZkMnBI7K8wR5QFYL2SWe5eg/EYP80z9GUfHDGiYc
xOeQji30qcQ1UbbkdQaEH9aOE+drGUNchhRxYXkbkU9HB4Gjo4iK9jGsrOoe8YgX2SpcFZgX9tjw
YxHmkjF5QCxq3yEDcJKtBnLuwUuqv+R4GcLOBNx+5bwaSU/RSHXrr535Xelb421QggnPPwC3AnY1
33YdnnPpqi+pMxirQdPDVeuKr1aVK3d4yWZbJ0+GZSbaAgG6sF1qk3aOelYKijGRLWsq9f/SdV7L
cSNbFv0iRMCbVwDlLa1IvSAktQSb8P7rZwFkX/btmXkQArZIlqqAzHP2Xvu9V+KLYgvnKSbzinSf
+Qca8GZX44DjhwzzBpJJvx/HJgLckBP/OLZHaggk34zJXs5D8xIaQbIbGVSTsdRb19rRXooaFoPd
MsVw+CUcpckODdlVG2fAMTjUYleZenOW8gupJWKZbjk9oQcKv9Fg7pUs2aZame6TykiQkWfQOMLJ
LacZG0oemQ9yQOq1JkvjMY9iOpK28lpZY/sDRDP3l1KXr6VUGYhqQsZBdhnudKtWNu2Y6TdUuV45
qeHjugCSIB9mRA68+N/7UFqmm7o0aiSYf+8bHJLlIykLDiS5Rx/Xho1GiSHL7utpMlK2M93t29dF
ciUN3HuCDg7y3xelmC89RbGS3bpvgjp2DiLn1OtoNFytmaojLVHCb9btYlFerNvrwpSQyoYTqdsQ
5TL3Y6kSFndUQEAcU6lX5M26rfZ6eVzXsJxz6rwcb9ar1r2fl8rl6AaC/s/6JFofUmESwJZfFuu+
r82vff86L1mfZevhj9Wv418vwZfV+nzgfawK0QOmw1BDeupxbNrPRRwSwZEui8Qyosxdt9fD6851
7Wvf14E0roEXfR3+90t8Xf15JrzzXYWzzwuq2B1Cw36QwIc+xVl/gBLxF/LB+Sb35MPofaj6DSIf
5OkieJozUboSVZzfhv67DEdEDwMxs9zFowfug/q+dJoSJ1ikP/SDIA0zbtO/cnufaEryuxJjD+sq
EE9SWza7Qsn0gyZlKgZNWH02Qt8fyWT5s0x8muEgUQ8BGvgGbMiTNpfZC+lCB4N0ifco6+OtHdao
/gYi1LiAfnGYhC9Kxzeza5KfLX3AF7UXG0sXGu3OrH1P53Qzdrr0MjRztY8lw21HaziZ5LCcgPBn
p1rfqKKdDk6WLy1XKh4UKnNfM2tnb6j5IZ4T7dCFgB7QkFWn0tTeFtHDemNPlrqjzUTQD154ek47
YbaQ0yQlfk9qGna8oY9JXO4jyGNXyqaEoOgZiUzztMvLIdnZYvYnqW02lVga42UL3Ahx2U4LQ5kG
GIppPjfpYZIA8ljYYoEa2BlZ6MmjVCvdXp8Y4QQJhX402OZPYPv7pKAZH43RcO5SpJg8VzwhEQmm
TNbvOUwedEfS6SEknj6kLxnAih9MsTZJaDcuZensWpThcA3ASnqw86QfhS2dgrjLX03Ywvscjt9u
tpjC9wjZnJq+uh13v0o0Ce5o1/0DVk37kE3JuE0CRXpFcXBF/1+dMWXnvghy3SOxpD4hgM/e5GnD
XVDxZsEHBm6c4xsRBt9KLXZNNeanzKaZbVXFjbkiUcxtmHmNqum+Qivp1iu6448wSB2z9IfG1HZd
rDtXU5Xf0P3BoGhBKlaElRwS2mVeFKp/WeaYHgGMYUHTn2xuY1Za5Mc+QU8tlfKiqQvLQ6FpNizQ
uKLEVMp7UxJHfagUrzFL14mz1nfUvPILkMlXy4yzo8mADtuHK7WV68gmurHRDr51FdDPVjjWU3KI
GVeCCaPOXzsMTgxBuTdG+inb2m5Kphetq/Kn/GAM8UPfmgRsg7UhWwB9TkTdaWumNUP5WbI3tWAU
Nqk3AoqlY6A1dHfEiLRvMf4J4EmJk1D+lOtzl4wPqpngpH6QSMVyJzHF3O7T7oyBJQySQ/C7SyZl
25AmelwXlVNn/kR83lTYiQscpz1WJYz3Sjjgu/J0b0j6ttYz1dyYadV5ZW++y5xgqUQBDdETI6F2
W6ljcVwXqhOXH2vrplSaxdFZFutmSMItt/H/nP2vwxkVOnr+g6sxpzzWS04gU7sp/9hu8uJnZPy0
KoPPQWR55NOpx0Jk6nHWI4MpOuPbDJthWwYuguXvpEkR9c5dBFEwEcKYiZzZW1dRPb+YalRuo3LU
jkNiakdrwqaJaWRE/3YI0thxi6inQjIQAJYIaRcbtNhdx+YVirr0kqTjqV+jIa5sQNQkcEwW2BwH
LLTHPR6hEbd3LaFNPYoHc5D5fMuurE7poa7NXPHGTLxawiLSbPkNcKWZjlwepvalKvPx6ITDeJSW
hSP7WRXBXSz6/Bgsi/VZs65BwYkw8VDCdM1QUvxhgH4mJ0N3pAhECNyy1hv9r7IunkngMN1KTnkH
quURS1XO2E08EQiOq/mYD8F2jtMr6HLpWC/hj+siiMGKSJlO2T+F7tdMByPmD1v//xS9ejVQ825a
yizHYZrzIwOgTsr6Y6Pm+kE3EHiYimCOZtHN67Uu3+hyBw0FrOixcMR3rWiMTS4nE82MoiVFpcpf
Q8Wpj3xL8dnxxuqjdDITgjy7CbuQY+3WPyyCTOblpUD/EavzMa7a+Wi0EKMon8MOs8sj9YrqyFje
3llJzIAkl4/pkiMn6rL7eJs+X4i3aV3L8qr/WEvhPR9ajXlfAMYDOb4qvLCw0ZDK9bxtTONBKwTM
vNABoi9FzXFd2HLVHLsUaxaRHWgrMWm4ZVG4GNObo4iD76Q9PdQVesAyrFovURUfFdrJrjtXDuyT
YozHMBaPSYUKTUMHcujD+ljllOUVy3ivTSm4JGM/e22SPxSJGEk1UX5CjQd23gwnQbsWGnwIFtPM
bdwewGVNJAmp3D5WaRP6psmIqC6zZhuDlfbw6dJ5rXRgWugmES++TmogtiBeEh84QL0JDTIppHgI
mfnhEpZKvnB6ts0D+0cqUQA3zPZpKsrRH8vQ5hIn8GpVjVxzbrNtxMweA9fwFFl0V8epR4W+FMCW
5mpqmASmW8Cl0NWRg2otvv3EcqeFD9Ea6kYhOmELLge1FdMqny8VXkC7NvZokeVt47QMDgy73kRO
xENCPCD6JCNTHnBHh6Oxx4B0c0JfqssQdwvfCSXIxx28IY0fPapQ4/h7kmim3jkqbsgdn+Bglb+y
YyxDlUkE9ywNwbNmjrQL4+w+Jka7t832bAaSeUqj8pDwzDrGQbzrRNLyVvYWmAMiVDOixFziuMSm
not5g02ErDMpvKaxKL20ruUN91ZzQyw1Mi8reyUXUt6YCeaiRKpINRohGsRRthkclcB6kIub1A5f
hY57bqDxE1rteOVhd+M7VJ/yiOhpqz8vj1UX0/27DAnPj2npeLmtoR1h1O3bskW3UlG+9zZW+bat
oyPCbc+ozYlY5AZGTR+nG6trO98Jq2sdxYc80lAIOPqNgFjMQoWj47LJVM9ukJJ3WbPj+wmfuCke
1KLEoVA3G/6z5r1pC2OXmf1mHNQGF4xeuzSR+FAL82REMf+vUpI8zhofOVU7zBQPt0wmrsvo/9zE
sNOyaSwOitYzNehlepWMxtN5Qrrf8aCns+ENJWhDA1rWKZPjP8nUCbT6Czmph1BNXZZQQZ1kNRl8
EFJdMk9THn7OcAvTyXINaYYUgfr9nHX3ZibaSy75+9sp/csoq3yj2JJ2kQxSf6nA/HH0BHZWVr8w
mTrNjQq728C0PNjyLUmAJZTOvFMl56JnUeGlSuscDQXJe6nAkUkTe5tCNb+2zmUMlRCOdBQ/WfkY
MP3JjL0t9ZZPDcnA8tPeE92G6cf8TDUd56jE0M6jpZDtBMEFSzVBHJTIrlVVS7fZIC8Laa9aVNNR
yrp5h7n6e1EoqmszLL4Pw0uRZWQ5DKRNM+BTNoyjBq+ujbOZRcYeoD2UV6X+NU4MV4BxBCeeRtck
M6r9NN7A5hmugVV7VxtWcjIzmfZ4dLGcvvFzOsN1X9q3aCR1QqvbZNcOKJI0avBuEqTWpZpl7vpz
Z+Kw1hVivhhRDb2w/dARqtd2WukqCOC2Y+m4MNKsRxxHCir5wu8dYS0PbgMTv1V5VU/+UlgRZElp
C8Qtmj2MV+BGO2P5pZJr1Od3Gi5wBsOgAUkC8TV1+JwIk9aklMYhrT7L3HTzEVYafz7G4rmyI0+a
8ecDisxd1aYsp+i9P5fO65SqPKIBwO3CudwSj/ldxe7lBzPt2lhBFVqUcXYrRrSG6KG9UB5bfl6O
zD83Sm+IkCOA/ky9gdKNNw3WeByEclfDrt4KHs834eS4KgwcQzwEonsYFi+EWp7B3V07ystXyLET
4WI0+sphG9i986Ab/S6beP5UotI2piyDEq1icZukSXOdsVv+HoaieWVO21ounhD+Nxtbqzq/kLof
aS7arWmXJD4JFBdaSLZfGoGI0/QRVSAzJ/4jmOwHszygVSpg3pXxgE0cr2Fqv8yFLj07iXRHJ31S
ocpfKH30W1VOmACZzXBVonZrp6Vyipatro2Hqym04SpLoXE0SWHB78wZcYTamTuEl+H4nIWEQclR
r3E0q1eBe81vwA156yY37eM4JQ2hI82Ibn2u3kIdfXVbVs1bWQ6D22ld9zbi5HcdU+vfqOn2CCfD
8S3kme3iY8QNyYzEjQHBvCn51CF3oLnpzGmHoLXX3prOxKzNB/pNJ5QOZEhtvSGXalwAgvYbww9m
Pzib/bFVAKDr1GZK1P5vzHf4RNWt8i1pZkSvmh59W2IEXC0Q/WsZRTD/4Qm81LGEsJPw07qrXkyc
xV4rt8Zz1OUaqI2wfI4Fd+XJpG9mOUG+H5sGAhAslEcscMwAdT1EgXHBGRxDrEOhbSjIyubaUm+O
OVTbUMUNihuRQJ64ni5OEuu7JGunc2HVw14nHvpElb06tFajHDtk+ZA9iRa2EQ/gr7KDvTRl5OOZ
Sbafhko7togpN0KYXpUY1gEfoeWTs8CvhPsYTkmTbdpYZhobdw/ZJO+KsBF3FNr1vgUJt/g/DNhL
+XOdEuqYzOW3Aruzj0hI9gqd3LFcP5mxfiZZTGEWpPzqG+0V1e6f3JQovDD4l9XqkDJ+QAQs/LHC
TTEyEe8ivuBzNHwu+lQ65vwurjbZjk/n9Gw40birrekVYuHgG4G53PdGfRsPgF7KTFQnZidukmOv
UCxl3OcAxrwRDqBra+roTcT+etYylUgMbTjog3jUnXfbktWXXJp+Rz0zc53PayTtOylMbnWWM5lw
rLcAe6JbGkb3Yoc4v3DFIx6qq20SUtKVahXZuaQxGW/aax8P9jZ0ctW1zInYVOq3vXrGWg+DaIEx
JHb6pqAf9ytHHAyH2rrWc0ONRRRtBehQkJzx40S73VWy6LW0GowHrjbM6G26YxlLyj6S4gceXP6g
J6OnTFCCVLn+A3pZMesCbUj7h4LswNO8ReUmx7FrhLpxFLPSb+a8y8lgr0+RaqW7IlDe2HvHNd6A
zmqfDEk6Z1a2NUr0kxKDwI+uzbDMGrPihQIAU0qQkBQEbUqg+bbus3in6u9qIbQt98fnqs9zTxXJ
cOn4wNN21EIfUPnO6ur0JDSEqkM54JI0h5cxq8xdGAQt0TX9d7kpKCnoYjObEfe+MegvMaUBM2gg
7uF63dClfxdGix9I617CYIpReLjZjM+vq6E0SDFPJqksN0WrWJvM4sFfdTAYInJhMOxsMHREz429
rTLCIwu5d4i3Aezk6Ne57OjrQnhJIme+F4ykzaT/JakgyBQ7hUwZgNIxrSeh/hwtimb0whlxjt37
gxVl9l8OnrSEEAOUrBgn8vAYNEqK0Wkk03uYnQeYjuaxVaff9ZRru3RY3pDYrm+TBe3Pa2KKnnB9
b6ETq9shn5tjQ1Yhojlwt8NSKxBVM1AqokQhaq9NzbG+yarMBzx2mHeUE1OOvCQVHEF1d2Ag3O+m
9fB6pMb0RG5rk3D+uuPjBf5xbH0VVchHPRbTzrT+pFVQH/pOom9S256MDeWokWxPOg/WNKWUzT0B
OV6JO90rQbsqUWLutGmT0sR6hHlzzWCIenHbIePKYdOOtB9fsK6SkdPjWcrTzdBiDZfSnJslaiHq
NzspN61fYULvn4hSHgTF7JtzQQ0/IGkjBvMsU4Ry00Zjnl8OpzJq/a7v7rTXSpdQSzyoCgJTU+se
ulloyENKHSNZu4nCQxTCydEyUmOnVK/AUCz5kCIVmwlNEBi16LHIeF7BNJPIBp4cswVBZGjw+OrA
D4LouRPQZ1Xr2Pa98tJlzzKqHMgLYX3tiuG3Ts93189Vsq/kiPaZwvNtRtpEvtkGq6bmFSMyB0ma
roED4qesm5c4qOnMBX+CIc+f5aD/wfyuA0DebKcwWIjWfBfLMr2aRLkcCMkNPcc0NyB93pmHw74W
3bzprIDJbmN/Jy00288S2TZa0tM60oLZFZUVukTv8LmqX1PdDJk/Nb/rgfgpK5mfjTLdpvlbVUT6
j6BqL2ZdEWcB91ZM30IhChfmONGWU/FIYla3tWLrURuzb0VOCnzcvKej8hJ07e88Y5zahT/kePpj
x3XOiMLp6ByEIX25WD7ZCuQjIz40VbeTzW7+UcVw2QICftWsJwG1couWUoqUK9VWqbR2kxg5Pvz4
r5aUNRpXRXsZeuiUQs4SxIIVLE9n2Chx0/iSeqSPIFKSmoUR/GkWbZZhYSQA+yzf+47KG5/c2CIM
OUODCvUXDzKjjx7JhjNbFnPr4LvcDppfGpPtdmL+nvHGEDfPfKS7F5XmbEdRRvdg1A0Uc9fCMf2Y
ifOb1YwHwxwCV8c4t4N//CLZIr4tNtJdEkg8olpnTzna2fHg/SEBtSlkLTzkQVA8hnX6C97j6NoK
WfeqJp1+WtwgGD5YxTGk1eeC5idO2ekzzx65we8ZdaeHNNWvg83Iq6Ck5hVEVlJSyBHHyhpfCUIi
Kq3M/RgOGrd/JlQx+pvtTMnFl1UdhFuhj9d1TWspt1o40uShwFcS1D0Wnjp+IL/8EDaltTdNU/KK
pJSuWsGfapE3YxBLw0c4065VPBkX2lK5ywBJenUmBHNGls7LeEl61WYZu3poZnvVaKK7lBQJRtPI
BFPsZMoNWXRDXcWhrB0mc70xp5afRFR5+4SSAJZ31p3bMKDHk84taIsCJdJnDJZIkbb30UXuuQvr
c5ad7cTEwoOV1SusObjg2fdbM4J5Ww3JbxmjGKP1iNqfAnqUpLNYx1BYkX4QTTSkqF9IZE4khruK
depQ1Kcpxc20OpoLx65OHclW7qrskRMK1V8nr0fXTQaUnpEQ/5ZRyF0awz3RQ2Et/FiOhq0YA+dm
KsXnYgjgHaBa+dqtagqhjzPKsXae10T3z1NrieD7ZMK2AjEdLnen0iqkUsgNEj86fofprQHHT2vN
vk01vsR6Agux7F7PMm2GEOSjfZxlM826zY1hP6pGf1l3A5K6Wg6dvxSPHFGQ9cPKmukG+K5Zmp4Y
fTLvtGqZLC1UsuvBlVyz7lrOoFxEgtC6ubyGlqoHLPsRj2rDuq8LVfyuCCW7QRznGSLzf4JiID5+
nSAsGIsz064NQy5EKnpmj7toVEJADsslNFbJGQMysV6Sl3Ppm0lKI8lM3hhVTU9lO9VHmbLLB9pV
CS41VPPvVjQ12wrO8EExwomM2P7CZ2/+EU3yQFlI1i+50rQ3qx0sdz2AieTNLptLNyLomBxSJbIm
pT+JwHknOcm3vnei3ZzINIlGFJNBHuWvWly/reF/SYyKb9b790JlqIWDuDtnwTdufPhxoAp4ptnh
yEzUPqUd0G6zTLeu69Gw6OqLkTWXVA26FDNRkO4URybZauEz6CD/r6h4nnvZ9CXkmY/VopwqQFiv
W6uvYNma6lR9XB0I/znzU2Nl+rqdTn7Sajfo0tC4llSLjxiL2WhJhxMguiZVyfefO5fj/4q+SEYz
Pix5gmsCOWpd8/SRUE6eWbOjhP60HsB/WFBjxC11+ggsL+YYO/hHQHc12Nb5g5OtWLkXNbV2+sQG
/70Jr5qMHdPaNvXesmznHpBQsNXUWfGcZXNdYFNLj1Mhfn/tCmMwvfjGPUgcugSphXNJ9t1YdSkQ
a/595djIkWvnnXGgkx7cZSr/99mmUke+dLldz1sPQPazmQtThvmRaJhAykiMD6mI1csw960vqKD6
alQnN0VRktu6NsYaKHx7qtx/HZjMOT+nRrZd9w9z2usfpzTMwascOdH6Im3dd7ob9DPQTTmMKa/x
8l8LyZRbv8Q/4nbd+Hsl0OfjbGxKu2/ALy64+kkd3QoHzmU9WkWBZ1pS/1zMjfxgd8k1Xs5Kqfcf
w75GGINil1mcM20K/PnbagBvv4abtTml09iQGPMtWWcERZBYrxvxZd3k/Tmrndw9rFsTj0dzeFWy
XnmokI2sO5u2Li5JA0tgzVdjQjQctCYK/W5M5NdoynuKfHTYdNv8pTrEk4imr/gPRb8CaEo8p9Ek
0M9AA1dLwrKGSHsrCvS667myPVNN6mJ7u55raOLz0n4JRVkvZWr5eWnfGx+XJmMhnq3WMGkhW9b2
41yqJhjha5qQS9O4sjrlmWiC9ObY461YtpwyVp5nsYE4H39siFx+4RaVXddDLBoPgF59WC9WOyRV
09DKm/VonEfpEU+j5EYdTryQEuHN0prrUA3ZmxBKhPy3tflChO0ZOWO9meax/1bySbNBevz136ea
tvp5ai/b1b9OHabuCoO1SvdxVCKf68Lqjo7ORC5U/CUvmS3GPIUb5sDTYegwgnV/gMmF72UP/ipn
TOOvJ60XB4RI3/G4mndDz/5xMT7T6bCeVjMPNchK+bp6fU0VB7i7Xm3UVOz6KpW8YESk1kA13Stx
4NztSOq8IaC/XM3qzqTS/XtUtaszF/F7Dd1h8dY0N5mwPZfsePooS2qJ3A8UR+ZB9dbNSUjxo0EM
6LrFfcR46tNhJABrxscdSrRwEyubX9PshuWsAZWoVXs9lDNcqyqE53UnNhNcXURmuBppGR8nTrVO
dNvQ8gzH5OiGXR6f68ERz9KQyZs2aaXNupk3Cn7lEBWMmoziGRiN/WRjf1g21hP0kiod/b7zlDfN
0ZBJ4sF1M7+1IQPvptbV4/qANrE4N237jSdJhRCvVe8ys/tcmaUrgn3tJemTV55WEs5dtpZjhNZK
15hcy0NFYLgfpobLv+B3Nc/v6qgEDO21gOp+r/MEy+Tj1MzRjmw6/dGYCOvIpK75pXGTUfLmXjZr
ZGsy3nXLD7nrpm6u+tFAa5JGM+Va8bEiQQUknIdWyP86Rya6bFu2DolO1iDv+4bSe7O43AiHlPdy
VQp/cvLy9PGjdHPhIpJno1EkWjOKZj38iWsuvKy7cqi4G8olaPyWL7Jqrohpc8aFzQWLgekRWg9h
pNECDW+/x8piixdNfnbSNrxDkyU5qYian2NnA1KJstfC6OwdDXZjZ7ZO+ZqL/EJNs/nZWMgAcl2y
b01WV+eWCbJf6U53ynusAKtRhgitft8o2WPfCSrkVvlnMPJ9odbVH5l62X+vLOese0ZWBgu7uBSC
wbNIqPUFAPEDyMMJ7sjkVyUIvFamp5AiEXPXj8HUJ6afDFF3WDf/+zTsZ5+njc2bGjvfhtYYoo08
pgRUSTNUsHGgViIxA16oCauKf12z2tDydUUGOQPSwad7UB8AxzuEm+bqw7/W+PU+92n5UJ5sJ8ru
oRRuZ+Zdj41Q1Zdlq9Hk4hFriYq9XCVbtUNgEzHOkQhr1q1nBj0GeHIUNsXivojq6SwidDcan9dL
awfSfg3TUVRyrmMAkFsedWhUOsy2F0pC2zV0J5Yh6qaSrKWXXI6IygHwOLkt/rJdM3HfgfyA8ykv
2xiRBZo+5BqtvJeGkalOZNNih8oszoCjEpe2tFlOEwxJe0L+xtq6YF4zbs0S2oj+n31fR8cGT6PM
lGy37itJRf54AW3szYsWn4mwViGTDFAh4jB+FHM5nVpzr1ct1eJ6oFmN3rl3+XqSiq2qAYkEuXFE
XoPLg13rom/AaCIvSa61Pk/Hr3PXNXmeR39anvbrJlImZ99ZBVEDhR085FqzVQYmgN2yFdPxvhK5
SCOQrXWBYaU8aCaFsK99aKtysIYs1qvWAzYlG1fORQWThGtBP2Q3q8839lBQ4+q1G7+u/DiD2Tq0
8HypXhWy8JquY85VDxKE00p5zHQwPwB59u16NMIhvhGqRJ4h01jhLa+XqlF/S5FvZ5IFCquzzmhq
b9I4W/gWcushUyR8wWmMCGHZXA+MRNRyYZBsjKxrE0+KAofUPtz2ITHhNDH1AFyJPp7Xs53ltcyH
jAnux0vGeax5uCbSLRZRqWit66D3fGuM9P/fYuyDeIFayvrsiKUpPhcF6X27VLIivymAZjSMCX1r
hNTgW0Bq6CsSLSbUoPpYjKL1eMr2p6/9Ax2A3i/LJZbS0QreGk5ui4mGxtd1gV5bu1Ko3792rWsf
L5NsTH0b1XV4b9XfX/OzdQ9h5h/Ts64Jw7sQf7KVGjrnxFkYZkjIM+oNqd2oCqwfIxokf03GgJ54
oOYY7An1m6nbqyScpm21bfQJkPeymcYBETyxUl1LRQ2/TfaWKAztm4Zr5gzQu95NLVCPFd3FA/v5
40bwESsdGmMLH95+EYVqnj9y7QxjOvTZCOt4iTpHccB3n2qVr+hh/DRTuvaTcBC7ePH2xrUe30ny
2MSrmddcWC24kj6PalWS3AM+oeu5WQb1pne07h8OR+RW/VYJMWmsDsdmsTmua+tivbfX4l2Ek7WR
qHUfR0VTL21mS/isAGkKEX1ffUstWh3Gaf2vdOipDMSB+ZhQN9uBiDu1TRL4IXf3Jx1Q5GEMkaql
iwV6XIxrreblyASf1j3U8XPPZPZ7gIB7jItQe6WgN4TT+DPRRuCo/H2XJgfmU9Ospy232EUYF1rh
9I8T+naWLnpIt0iup/axgTvh5YZO3TQM+/Qgrh125Nts60weUSH8Siko4/2IvkNVLDfUnPoTZorI
l0aCegNgQYxOlPopYlC/d2aT1u6kmC9TZzyW85ie7ZY5eKIOzU21un4hi8k7fUl/Xxf/14F1nzCg
LNIhN7d27sDX1OTWjeRpmSazue5b19aFNM3yOQt1GaF5zt2eZtZrsujRLfPveNpUVjypjOP7mmk7
9l17jC3UXOsZ6z6LsAfPWGTlkhW8h7o2fQ/67Fo30fAshSI+4VobfQyH83d4xB/77UUgkjbS536b
89vlfHPZL5b9CfTUg7BaUBZOmLiIwKxrCVz3Vc++YZrRvkVDbEAIAMhqZRL+ULUnaxo6385YNuXR
eZDLMJ9fqXmYPvHc2NHW8Ee1Cp+ISnQy2EE1lfO2w6F4QE3jIIyRxjakq2ubZ0xxM1W9EmCtof4o
yBB/rBth/WN/K+SP/bHM9UOPLt3MTQJNHMcjG0p+tyWi25fRtTq0aB3D4bvQKuAwajHc9U7u95NZ
S3sC7Qkdswx+ugYlJjWT5obCyzwK27hCOR5IyBvBlmqAD9Z9NN4YQGtNCelCTolg0EvpL41PVvts
aa3xqA4M0rqu/XCXIsyQT5MsJd46Pc1EUG/rudN5r5iH0vqDPJdn4rxuWsLeKkbtXIiKf1L4Lp6b
0kn8NZccpAMjJ1qyeUpLCYAijaZiCF/kwnqw0yr+KavjklYwGjclK+JPpxgOr2kfqq22YRJEKI9F
hpgnZ3rpwoSRDopsJ4/ronbOhqwhn6qL9LFzgvJkKv3P9dC6y7DapdWB5WSNzo5UwDkknUbcYUZx
X/etadyYan4qSmXjPQG54qSAeONxopoBZWW42LQiSplk2499c4FXIIrjYyHjew5TxXj4WptFafvR
WBoPIUNYn1iB+ZhM4horhgCa4gDcVq3Ex5yd3xM1/Vw4WAJKKTSv6/4FSeupTh0A7GJEGiep8jD1
QAuiTKu2ge5o35xFGL/ccb7OyMLx8wytqPVvaVF8nKHSZHGLRj71IkdtvTrGzX8smUkPW8URKVLm
Tj4T+tNYMlWrgOT2WZvCQ9j17/VsaFfImvo1yUsOkPT8G3RMt6/ilpgHu/8NH6a/NMQztqYmFZtM
knrPZhYFrUAFY7mENLYKgSSKgH2Y1DjGLE27k8+t39VlMQWEJyYlj+U2JgkHXhHCmU6tcWRw3rqI
2yrY5rYODGa5Yt0XSKOOcz0/ZnqADBIcBdPLgFLvzl6YhFSf+G0lS3LFJAfndd+KKFyxhWUzthtK
05O37lPJWdGFqVc/0779Ycek6kkx70dGxEEIOwzAlwj8dVOiY00xSufebkQAamepODYqYec1YDgP
gwNJlg1xObc4IA99DfikYUFToOrt/cfhegTxDopP4M/GS606m3WMICV98/C176tqWyznNf0iK13L
tqRcfG5/jS3W6/qyJs1HVuz7eu9SHOlqTLN10Zc7WeEMOl7Kku/TejebjOi2Hl3PjaJS37dBC3cW
mQL6FBqwpVOfIx0v8LoQy2aKAs8DhDn4XwdGUzQfpyj9OG/6DjrAoA4daKxp0wVO/RClEi2Ej1tm
VMX0jhvG0hqhTv/D2XltOY4ra/qJuBa9uZX3UvrMuuEqS+89n/58BLNL1b17zuyZGxYRAFSSUiSB
iN8cgKenz2OmmRs4lNZKm/bjlBWK81BWH820ka+mQ1KMC6OqchT8GO8reA2AStqGaiPB3gH37yNM
cBvH+PNMxMIp1k+xsDOyTQ8E8XtRgQmunN4/GIXjP2EjWpwAoH8kRe8/WUZ96QwZh+uu456JI/Fw
lik0tJ3k8VNzQYDCKt4U09ZesWwTqRUfn4C/N4UoLBR/az301DWdGr5FK0ULqhPtQzMpDbObQmwJ
kZ2VaIZwxZ+QDKDSESOwNlHlP53VdVAXTh2PDY6+XFQGmLcVhSqsf6cHsXgk40dDN3X/nyw9rQV5
tq+BMtrXQvKjFwBOsziCYeaYDA7YozmTv3ZD4W9tSArVzkkrAf+LeVKtNP9PkwYvVY5tOX3AAsEX
sbb0gBLtRVMIv+Jv8tkUvf7wt2aEEc48OFIlkFFe+JqUerHKbTQT0eIf3s2sWsRBOb7KkmHBTwJ3
IvVBstGV0dsnErtLJ9fKx6wnQaM4KK/qOCJ/y9hi8ojBfzOHEyrpyOYZ2aMzsDJwpg4H8qqEJ454
iyN6zxd8GN7FO8zaUb5YIyRyKAov6IH/s29gpF/2+CEGFsVMo6L6kkNK1PMUqr5YzHe+B8h9bOW9
0OASY1oct/81Zk+FHDHEb81623bgHP3VGCioMSfFlRyHfTWmKpQ4iwKS2GkINu8fHTisnxvESY73
eAbS7KgP4S5BM0PkUkUG1dCqA4q7lBWmtG0YgSxD5bvbiURtqNrNDhyPthQTBqlRrsmgHcY0yg8o
endLJY6QRzc9f29ItfGUuqqyZ9+CvhwF56csM40nlE5zOSmQBiLCc/tbCHDPQ5fgW2Bi3IWBjN8h
ECoHqXOmwB2f47ArVlZKHaUWv/9a5Tue1rJmXgRnKpvIdtESS1kRryN5jotQLy7Xv8fEMDHr92uI
sR3IqvmFkNFZg8O5ga4FuRuk3zu24YveqEsKn5135Lc5rhMd44xpRGtr1zknVir1GlZafxaHICv7
szcdRJPc9zY0gJ/3YEAXOiByRBAPeZWASOmG8qGd7ocuKDm/G276JLgnwkTsxBpu9dT9V0Qr7C3i
DKSJoTmxQsLQaDnnX+Q813YWtMyFSM+ILIw49IYLVSdsDu7gvCnd4B9znYReGjizHYWoAqpWvHIp
jl/E40McAmhSsVF9hsSj5/fEebs6NSu1OtRqCTAtkfpbXxbDTa0y6IFgKjYiZnbKcIN2AP0mqtnO
TePmsq0FskZDAu6ilt/6Ae+IwGfBXsgKPiNBdmBfFaxFDmqKK036GY+sOFjDsB6//H28iCes8m9g
5MJF5MunOvb1p95rlbM0gJsXWW9T0lHoc6z4hACc+iKzsJyT5iU1bMRu+o3Igo8FeS8Ji7s6BU5Z
FyierdrqAFjLv8wto57ygiaa4tK0FrKL+HG+VVdy/YLqsfyAZCY+q/czMuEImxfrHldKMpJDtxx7
RX4P4vRDCdXwl9l+yE08QTyAyaVxqH3tVBAccW+Yz1WTSasMW5WLJIHV60cnnJAGGvVUrwCb3gIk
sWG6/uLDROzXMjM6V+MIVK1VjFffCd0NNhaQ4kUTF5WV09jVXvTqnYXWcmKr5yLPjNcJ+54npfPY
2r763GKcKCaBVE2uiWd8EXPgP40HOW+bpQFv4+L4aDVaiXthK1us2g633Ep1AcyLoFyj4B5G5VW0
xAEtP9Jo0wxb649F2EqHe1zvE5WCNDiJEqy8AWx8E0xO80VgOFdx5uE+Ewxs+u5xo9asHd6g4ULE
gIc6V2U6iBcp7JJahhfcSE8PBcvACXsixfHuLjWcyMdosOVjbyvFFj3/97K0EeoaOr08hVIMpaKV
mvLUeM7cHXUUJVcipocQdjceaI7VMLQ58iGrTpX1QyO5JCLDVo6O82k8nXatEx3FmTgYHZDm5dz2
+pEreBo0R3EnUKxSP7ijydsdnWMx1fbFMwQYHGZKwcN/RuZHTv6rDYbwYcCu0l8yWLTEU+X/Ml2i
WL8LohqDhqr0r06MIG04UrkVzVJSfJKKdECiyQ+hDi5HHw1vR1lkMSYI2adjhwPwPDeLKkBD6ri9
TxMdsYwupeknS+xUe4Docn8TB80n+9yhEFVP94l73Gi8PcUP6+RJE+LD81CIvE8Vg8VUK4xexaxh
uhWJs99TLSo4SKhF6ESKqXatDPuMK45lnaOREpcsqgZhuJ+bkpJdXZx7RMuoFf2Rd46glCN7FFlz
/TGbDrgmNDmrdDHKBjqHA4KvLkWfGAWC7wmKgH0SLRkN+qOsNkAYp9liVmQMvxIYkqQe9H0nZPZK
C25ejYyRkE8iJRk/oR8l+kQEswpoQP8/4+O2c2HYBv3OArCzNrvO2KiTH5vp2gOklvzP5r1XDBa9
8jTYngbfe+9zlcnLTbJV8EiFZmyMsVZf/jH33rz/v74HUrpQrW04ZauLWGYPWCuLSqSjrcFKN3UN
1TLr9CEBmu+eKqeyz/Ykp6CHhnHAWixaaCJZnTtFuER+Z9h1qO8+6NY3TUvTnWJTkRKKkcrwBY0j
6b2JvD/Dgf+1wWzw/T5aqFF6/td/jBbhvv0K88KdR+u+ra3RMOQXPek8h3b2BkfnscidSZ0oKF48
+AEibDaRekb2tVjUTZ6/gQ23toPrVFgPNdmblPjmcn6N5ItV4vCsI2oVIqXBr73WYVoYtR5esOvA
MaJTjBd9ZNWK2H3204ifhMpnqqgvreeX70UQke/Ou+gmkYHdlSSE99bv2crv2Wbepz/t/imNM/3X
NDtEjOw99EgzjrkV3RJoa7uutT5newo0R7fOnxSjwy/H9cEwWm7/YSmYMOmq/LOCtcetFr38HtOo
USmdH9zJvkjohr7XPUZHnQzQpzMoYlQkui6KnkpbVNCdQ62DybJCbdz6ulZfZbZZq6qO4udoeHOA
mS1CpQ5/oCKwAPQqfbUCyVtNWc9L2qr6ERPDZh3lfvau2/XRrlzghphVoVHVPyNpk28LvLBhL2Mn
EoImAAoZhXsTmDU1u9w/hhF2JBPSKVYC6wYmWL31hwD/OTSQnJqwmj/71pgd5xiyvO1yrLhYRO88
U0fXJOsQD4nEvKKHXWR66FlKZ1sK9C+eo/wSJ/ipzSdgUn4psqx9mU7+6zHT9HGa9bfX+c/pv8fI
Q7JuNd97NFyrRV3Nf1fCjj0zGpXPFbssJLzDR9EyI1hCoWWmB10N02cyyCwboIutbLdvzwDOo5UW
YdE0eTJmdts8uRYkzemOEFK2e/rdR7F57hNYPNGnME+0fs9DfgN8Sh9kRyMpom3qkkICTaG/mGN1
EZuyMXf9ZY6zxDWivHLOkClbemgRfpNRHyE3U70iWbYYJ/ZhnPXgLTKSr+F0Bnr280zERK8Yh+zB
/9J7fxWSOpCX/KHeD5DG0eRQPlrHImGqBuVODzrlo9IeilCu331f0vfuwP8sRhVD84ZXe0BeQm0v
XgwNUcQp3FSoWJbqScUx+7mGn9U5ToBSVKk8Oh2m22bWVDdDLSVkB1MZawM5//ByBVUQ/J2qrJXW
yPSOa6fJy52oMVPv2HclidYWV4Fr0RbJXIr2gdbNw0TFehrGMlt7Gk3sc0oET+Zho4M4dGQnS1ny
tQmGmW0ztJ7/z2f/+zg7VuSj7rpLq9KyLbmM//6VKhn7dh+RImQDq2uFr8iyQm1tk9UV1loxDMVF
NeBnISAWnp+0W/H5Vb++Sa1UPMZd3NwQV/xmK3Z90grqnJpcKSe4ut9EgUcUcTzZ3PuKBmVwqvnk
E7NVA2GyEeUexBubhQ/YagtVAaimLqcbUWYTaFVxBvo6u0DzMfHDaP7sFW71YpxS6euhRV14stJy
FIOssWRE/Vm0LYkcgAxPbBNbGQlR/Kt22Dl7Z3HI3NE7kypZyp6DIs3veEeCe6doJZWNoDqN02K0
EOvSLNy1kmIeRUgclLpta6zPZW9lZdg5WhZQU0zayidd4TsjjYHeXqHmN6Xxa+glpfVNgvzSSq75
ox2e1FR9FN8r7GFyY044zF9zYChXtnPNY9YCKYIs8L1Q1XGRms1EAwMv7WzuNfgqVCcfIuWXKLyL
or0M619duHIZLQszAzOb/1XEv4/BVBiP6sw5iVI9Rn7VypUjc2u47YvaWNrrWJbqGowjfqo5t6Iu
qDQK66r0DgztiLNl8lWxkQ7NYe4g85gsjcyornYXWMNz/WwUHaoovstCWDdlb1shOboUkoFCPFDE
4iLtl+3gb6D5Nyd5GDPjHLUFJFJR3kEVAcobO4KdNiYlS3pHu4lD55bNddS/Jz0c/TmOLuprqvY2
PPpMn0fJ06pTy4CU3WNVHdq7jGJ3VvwSmney2vFz1yLD3/l+lcOkRCBPmw6iW3QEE5xchmO1zJHK
3Apfr6pRlZ2qAX8fJqSpiOVOy+MxUCjTCKgq+ONbYjnGSQwJsGy7dhbSIdMEHIWAngsgEep09XXe
3g9jCWRD78LxtQj2ZR051Qbf2GE/Vukal6EWycaRjUqtnBJIEacScebTEMMlVRrnGcesbgubsa8W
IiaGmAJekZRusOsb62kQSRpVstSDrQ3IfkxK1o4RaQfD7K7tlJYpVKxwQiVCJmbZW46/FN/E9I25
CM3OooEiJL6rKe4UiI/dQ7/H/zMegF40SQcv8cTgW3fbarxE7kS14038bk3voe+lcIEPUIcaFFAc
5SYyNmFAfbbHrl0xsfj8q0UVoFoH2ZSdZ8lyNU30CKQmwRdqaiZJXB8BlhznTy67A4QL390LzW7M
0W4zbCFR27PIwTQKnACfVNhuNhJ1XDxLk9pqd5+Agam/VsA4ifwMfyqk9NvSn6yBsrPp1xAtxWkf
jtHK1lqQfFOPlbfZWZzdDyIG8Fh2SKNNg2Q4z5vPi7zynQ8RnF8TRRXUrW08DETwHy8nms70X8iN
vvRJmB7vw4amKPcB9Idgq0yesKEiHzpT7dX9ZFCxTjOVSvctRfuKfOzvfzseBFN7+Pz3d7+N/hvi
OLwfdUeq2p6R6m0CSjJIUmc1A9FJCli71lMqshys8cRAZPeds1Pr6xnO7k0dHhCcgbLHORQrOGfU
JyllBeMr1HWXuGCaKyA1avfVVOMvgWp1m0at22PdR+0RtmbhIhWX5NCDclxjulFBBxf9YHF2P0gu
hVXTGnb30L8NEzEAQC24sCGckUgCSaRmLrd2ALJL0bwf0nSoeTYE63tIQJdQbnAvcZVBhSlDpKDA
LzWebu6RtADl4PJXCHXHWOoFhDpzcA1rpdbU72rn12zo64+lv7YTSV4lTY9JEdJ1stab11aO68dR
y+SDnI7RQnSKmBPpkFds29+KZjHI73hY2dSnR6fpZoyq6rlrw4VmY2hyiukQugUiDdf4gMkSVMLP
qYYzoGfnJ7/rChJjEhhlDTc71xvchWFaxlY8kD0UoXfFGL3dH9T35/HfO+/xois3LoWvQws5c2aI
aIi2nVW8Mj75I6TUzqJX2JOT5v6zt5ma97miFw2jp9HL668qFhnQJ+Gci+UXq2/SZt7w2EuIV3pB
+CMcMKot264/ej1bh1PbhdHFwE1wyUpx72TYf8qVC7E06D+aCX5rq5aG7yEECK9y650c1uMN862R
9Kkvf5kmuV17VBQy0CK/2rnWeO59CZbxlAX5nZr17fhb76KUJELi4IXTUjoZMbXR8u4SOd0qyPFX
pUL5SUvpKKsYBn4jYm3QqxImEJWdXTSrmoeJT+l1oYdU8Pgfw6S8Vy7FBLh00aW0+gfxyAn7aDI0
c3+IljhEpFzXTT4pIk9mlSJW4rK6sGQ1OXw6XurrXMc+xoWiPqeSxYcI/fQtCRP14IvsUILA0nq0
SWDfP2cYaNIp01H9m74SvRyclStZ9ko8w2HAXYFIYD7IJT8/sFMHepFN/nUjRoindqYH/g4UjjY/
5kWsU1gUlgg83lcEam3naCMqKtXnUonGbYtcyQV8BvWsyUDcDYFlRUPrbOPC/ikeDE077ErK7EfR
mtcBddj/ERPLANif5bLT2VQ8lBALIUAsNL208RTqzP1g8kTjWdu+2Rnm0RMg4N9G4GHXvkFc+WNE
VU06okaNUte0rAlCyT5lirzXgogljfiY6RjuqhgN7vvHzBNwSk4DpPMegxvjbw3LxQ5mWvpEPOv2
ox3CG5bqb12Xli/qQIYdpjnlkKYqr9Ruwfhh/UAWbVjAz+p/DJXNL8ysYTdh4Er6zTZ3fKX9Q80f
bB4yOWbKqfNdvHSnqlPRwYaboJneIouC90RF0BEvu/pQckEezMKrNhYOokjzJe1z67f9McGTa1GE
Y/tcor39OHpYoGaBWy/duD5VSj1cKyNyIOfLw8rU+bV5oR4/lHDcDo0COCUN5QKmZb0TdSJk6D9H
1NOI6r8bETVJgY5B88drOGNer2Wc4pZgLqKtrYTxMjXhuACWdcurFH40gwUjLhqgxbp+qO/m3gY2
9Uovok2iZqTxal17k1AKXYaeGZxUJ9bfdIpPyZA1LwPQ9CvZtO9iVOblztbQGibxEfhowxGHRJZ0
mYePgDg1W4mfPTZPcFwmbwG0MzZtMHHTJ7FxOZOcVePlCL9MzTt+WaiQx4rhIHAV6ct7R9kAcTZI
mq1cy0lWTgdDOI61vWV0DoBuUCSQnVOPdSNmOJCUJ0EQzHCwXERyMNVfNKVp92hkoHJveflbl4K8
yYZ42Plpk7/JIbg4JdDki+j1DeibY/cKb9G+trr53tgBPjWYHyzkAp9QU/Kdr4arHnQjwUs16T4G
J45/Vcr4jsmc8T7WQcPKU68ffTYwG4C0/tlOFXNvp7K8C9qug0KixSsZlkGIz+VGuGUJkyw1Trmr
TjG0D1gjpl712e6mmp4YKGImdhPzPBFzzQ49CVVtNgIqUcdgUtTaYCFt2e5pDEb3NBSqt4JOKy0R
ijBbdruJdBLdiYqaONKjy0G2v6AEZ13vh9Ioo5XZYeEiYnbDzgr8gn/CGF453sehYj4e07BGbI75
cWz6i8y1x0pduiGqJJ7chufGzNcFWZkrokfGVZx1XRlt2cXak8jcZ8zJ1fZQhsaPITCWKhLSL2Qz
cBEZAx29Kqd/bwYkUvXWkPf6JMzuoCKI8NfTJ3hnqhSL+rEoLGuhuuVS8G6iZSiBvMIrxtmIonLZ
gxhPpPCXKElj4fiV6ph1VqaDOJNr+d1NnHrnk/+rt+zQ/Z1cOd8Cq/4cUcvFsEGqi72nU3W7iC0k
C8YOkoWZDVSzO2UbgMk8z0205cnbZlm5EmPS3KpuZlnjrJNgnZ26Fk9gBOp630w+0iExEDwY+2MZ
deZr3qOiGVXJByTaYTd2iPnoKoYalJ/6BXSdajdqTB0qD9ImMqTl3CZTyc/IVbUn3VU+Bt1QX/t0
fLEqFcv1NjxyAXofUeSqqwhwyNnoY+s4uqlK9QaVLdnRdAcPUrOQwJL1TbHqfSyZs1o7NGmpAcKC
1nviNhGtvUaj7C3G6GppnmDOdFtuhSM0ARk5JFUPIHpnz6wbP7MX93wFKecIfT/A0idXfh4MlMOs
cI3CVrs3Y66j7WjJAUiJCNsaPbPOcxA6BKbijNlEUIQWOdY+Z2Hi0XGJ6lr5BuwguEQNmXMRzmWI
Y0prtRvRFJN8pSqXRtvbS7F5Sq1Csp1Fz99kQ7at2Y+x8hRzi3+KS76YTEcOZQLofjEL7WnAHfKP
eDU9p/8+fmQnvIpbZ44PqBWF6VaNXMj9YpcbT3vg9PcB9e9p6yuOMDcgvGC2sYGfhtyu2b40UFYO
LppjK/FfKbW776yxe0GhsvgjPo33qYlM2OnqnJZs2jVXfzAs23/K9WEv7uy17kCdayxAo9Tw39CP
btlzsssw8zh6+ARZoRUPikgxYrhZOMjUAYBqSbdQ04krClodYNkZ8ye6xcGMUwOgfKIW39zccvcF
2gcrK0m6rTMJHIw+PuVDaYALjSz4U7kdP0T4S9ZaA/VvCsVKQZGMtY8YL6PVrJb5ISZRcPrnM0a0
EWZTSACVqG26UriR1UpadkGpXtAPRXJRCUlLGxoAE6npdtBpsXXuS+MpNur+0bW5qmiMEOcPkax+
Ty3dOwdNVi2HEodB0bwfIor/Z9HE3xZND7CNW5SdOogCNt+EwdZ8U1BJ2lOTebP6IOZCKcKtOcHm
UslPb7JjsZGZMMCZpH5rzEZGFx/IhwCJ3g9lXIPYKK2v95A4wyCnP6O90Z9NLUbFUNfnESiBPPm6
iZ9bnuxrpRo+elhxK6DF9rlqWraZCmr6QSonr64uv2MiZ/6gYkVhwz+pUvWmaFL1WPRlTWnR+5V5
YXwUoQxLt2vdp5txGiBCpuHKmzCSklXqNxqSdV219vo8wlXC8JYCD5uPMq5z4WDu8aiqTgEiB/ZC
S39IiIUrpWI9sPWw9kVgNZuxr/BljPOjQK4DJ2sW5lQcQMKNO6znX6K0giTqaS+lrCKaR0ujYj+3
kHf6rvlI9fTugOCWAPxU7GYXvRwefV9VH4cAmK+dqhOuGLQaapj7EgEtgMU0g74JVkpsBwdxAUyT
jMFArUK30RvufIB7o2NmRzZUp9khmKwX79T3T8jyJNdGZPg6ZYNU5KRrx7cnviHVcoel5kj99v61
GnkPRNkebyKE2I938CLkDocqLEjdgtpJcR4BOW0U626w8g+pGj8cSasf/FJRrxZPgoWIo52IPrjr
14c6NNP3qj1bXV58WPZzq+Jx7cfR8B5rvHUJksgZuq/7gjzWHDeiQt9TY0CjIbRWfSaXl7QHH/sq
bise4hQC/SAFmcU2DfkLUBAiIpARoaI4m3EI/eU/OtIchaW2lMud6FAd19u5hqsfVPTVeq94EfUb
I176Aw2xL6YHvcviBUnK8aIowF2mzLepPyiejU8Vl1627TRcSiqlUG5VUcSTmm7ys8TqIfH0X7LU
vZj88t579FaQnVTjm4NW067WdG2PR0B46WJsXzDpkK59iiaVgTLGmcJqdcq74oXtIaKsku67q7Eq
jXWLLd6jOChkFcwoNM9J2iCSabv+zg4MNTqD5FC2emI/QNeQr+IXGcbmAz8/mVwrv8GpT7SAvDmP
ozKuvS7ZlAZ3/sGSsBzuWVsqUWoeUtShNqrupy+Qln50bmL+mIZ2epUsMz8yi28Y/ET7llTYJVPC
V6PIvbmF62t2EfF+6jRK/9WlXrgX8QgYsbIwox+lpr+VzmCRiuGg8QyFRTmddoAWB0/me+YBKjrt
uG1GAE5ysVLxTF1laNVsZjjSTMOzovIVN/ViFTgsgcQf0qqHP5v3XlHQ07DjW7a9d1LTiI/7t18Q
Kt3aCvAuqkF/70jV/NI6Xnm8x6vULo/TazhDmW2KEVO7tjG0cz8dkjKXUDYNKVjEcEj+iM1jKivZ
eYP0ITrEIRIzxCmyEOkyDa183ZTt5wsGW8zJQQX5mjF+sxpD37mTwpHfVihMTpdj4FuYQzkyrJXK
9l9kf9iKOOl7ilZ4eG1EE6WuQ5hG5TMeBPFZTC8t73UWEHBy7yx3qm99DL7z5ABRyvFePkZunh3Z
ontIF9kyQN+2AYrASj0AvUp/TfogX4jTP9rzhD/6HFtWF5qWZzskNe2rJdU38buM/Ma+Anm7KZgw
nvqwSxDvQ8wuSfL8XPUpO6GyXNqFYTzjrFk95NaIQjgUjaHw5INJSm2p2XL+5qIIvK6xeNiKSc0v
tQFcMB4FhjlUHeNWRJAh3ZYSbzMYt999npuZc4tXYEei+Jcuhzpal1J0QD5dI/GgHECBG+jc9t5j
mCSXWPDQCmvcay5QZacZq5tdoOygj3javUtonlYoCl7c0ehvoZm03ML9D0mPhpsIzfGo2VZsCc8+
BbU5zkcNV9ztyQchAHKeazR+lx6U1t1h7CW9G2MUr8M0zE4OgqhnFOrzlU6x+auhI5DrJ0AJanhz
jsY7ZTdi73gcKlvNkHCNSGyU1XQ1+GHb0o7Vlbufl0G1pTlrFnPuoU79p3pA/W+ttqgvaXqd7/7Y
qgbkZnv9ONZsjA55r8IENVLjpIWIUStyeBG3KGp04UnOhjdxixKhTFYgQZFrne9kihkW566pTmWo
7kiwaR/1GDQkrirvYmdOeWQ2BjsQHl8xP/wQG4HfQwvQs6ioB59DK9f1Nr0W+a9ozd+HOm1hnUYt
+ilWRBhUe/OyyNKlCyx8a3dfKYnl0mAq0FOGCHb9b8ZKLj0XnhtdBYdFsFZKSyvX1uBkoHThteSp
cpGk2t6VrgpkzvIKpJoxZFr7lQVuLu+k9oD00Zeh46/q+037NLhq+GQDH0zMFpCB3z5Nz9ZlPAb2
VjSdSMZZcPC+ipaYU2XV6xAO4VlMchK3RmwuCVeUM2XsY0Z5TV7aO9cjHBeyFrh3TiVXcRAd4oy0
nX8ykwRG1+AMC9cI1R/t2pvWWXpYIPrXavZDrsNhtR1AVKOMJV0csyzSuzReRyUodVyFnmEIed//
doKZhy8i7DTmEzsvrDcjTrZ5gzc7dxvjIbJr4IF4ra87t/a/lfB4mxoHBYO6v8GS4qAaiKs2ev9T
9IuJJvpYy7xS4ytCvXuLteGj5XXNkzJJp4rrf+RZmGMLs5DMKntrxgny1SBWIHqzGHlTs064AfRB
8JLJ+rpOwSNBwoN55m/LFo9craudD9WfwzIyrFs5ij/DjB4lF6M2V+mQQXuppjsHe4XmmYZQQBCN
QEdJE5ZEG6qiR/DR/2p4bok0JV5FDzPP3GgygHQmhBxsUr/YMYILETuci6VyKwMACEgXrc1nu6p/
IZA8fDUUlwxM/1ZhprQbqR6esw60+nYg1vA4ikiePw9gk2BM+tlZoNREE93m7CxQamOJuJjoZW+q
bpowSla6gX1Tp8rN0cJT9ikJpVvB/yk9B2UzN5XI6r+IYZnzTR7BwIw5GrNT8pU/1QcVXuU5CFqs
FtUm3PmljHijW/c7U1f6hw4+kNhRiEPsRMZKLYx8U078WoSjB7K8nyNK3WTjMY1IzSFHqZF9iG8V
z+g9pw+ajjZJpQXVmfVW+GzaSA1PYiE4rOibqonrbTWCJfFNY2Oz6oGo0janMCmRr2vNCq2hKaGc
qcoFDJv/FOnsAVwXea7ZiHeopJVXYgojeoOp15PoFR6+sWZ7T2PlrcfCjG6DWaX7yCXn/UqlPtr5
MWIxmoxbwQxJzRD7o2ZB2xK0JdFGPvWv9tjqq2ZEpRkuuA0AEi6ul0tonSYoO4mmgEAa2B3hM/Ak
IomTI2g5jQ+n8YaCLcR9vBhi1/86XkvSaBH42IGWk4Vra2nqSkqrkYSFM7SbGUOdRV1AWnSq8SqB
dBrjdDjhFij2t6nsxLucytYymLa7Wm2l8DKsk9gBiz2vlY64khTxTYw3MAtkwaKbOxNp2yMF5Q8E
liYMsVw8hwVetk4GghaJxgoPxiEq16msjEuzYi03vwU1MUdoGKxSRIYRHScYcwgAcMdbeWzhHzAF
Kh9sREgubWxN0Dbet+QGc1N0imFihJQYqxKm9LbUSrj708KyLzGkcBJdWweBQ27m9/pSnHEVpUfX
0eGys+6cl5zztKHaq9FoUuGrAuTH+DbrwYM2PFb9RkcRnXI2sT8OWYcKWOpU85B7x9CjcLXg96+d
9Fj/5ibUukVNJDO8eoZBNIGCeP/UIWr+VgphFA4nQcsNunm0qJaIbmcqnooOR8Fk62dmxwVOx1je
XFEA0bedAfVB/MFq7HUvYRbc4LtYqFta+QYlQWP+00kgO5eJP+T7Luq92+BjItINww9flpBZn9bw
AYr+2kpNE8Sa34IQrNQ3MIkDTAs2+T4/kFUoU0T+Rx5gZpGK7oqa4tx9Tw6I0UUyyksbmbF5ezD4
UnlseWyK//aPHQOuLKwIAsRvxFux9QXWKSG28ogC22khbXQTYTl0VactttV/B/fEZhdzT8WAo+wV
5iuKM966j6tw3yFCuA4n3R0ByYpj2zuDuV11RY4Cg2hKUrkSI2LA/radTNqxgX4Rh65of6WkL3b3
kAw26uINfriHWvku4mmiwCEwy8nQ1zvbReKfxRniXuNaTxCOusdEh64awTLP82ETp15yVIP2/f6b
rhJk6xCCew+mCyFApxySquBkQ5jh6pVa+4iyZUQ9PaMI5KK927Ob/2kiLp717s/AgJInd3b00mmp
sVYzrTrJClDRSndGbNbRBFC0AUEL2wxnzJiDbNR5DMtXASgTMDIX97QkRc0Domy/iJvc3KRPCOD7
YH2z5pp0wTddD6aluh/vUcpoV6JZg9RZpV5u70TTcqUflj0EV9FKn0bHwItQpEXGFmGo2kSYJ9FU
zM8m3aQxyzT05W6a1kXlspi0kxKlDQ5CWYkyYrpsfHUjT9AxwVYQjAZxNh8KAxdtKXgW8fswSXXL
tZYWJQSvrLrgab+eCxn/aMZeuet0J1m2SeU9cUMJl5QMhi9I552Hyq8gvXb+wgI29XPU+l8xl8Yb
xukZRFcpoMBTW1vETeuDFjk6/mk4pam5lGzMrvwZN6kT782E1GlklF9bdei7ryPAeBSiYEdO6AqW
kZ+HezMLBhLFop26A64i7DD+bZyIqc0aBQXvLO5T5nSzgnKucgPM7YW4Md1vYKJXND3HU9eYQXwO
uXdUBuohin71iiFbu1BlVyjRpjPnWZyFwVUKrPx6D3Mb+nOoNDL+r6GNERd/DK3j4AYG9IIp6vAQ
tZK86WwjPUljNxx8uXZ5bmOJ0NSZuqLE2760bdcsRlZk32pu8TO5yDWUhWamOQq3/Xcbf7m3siv0
ZVPauAWQFMTToTCXPviCbxLCHHFHErIEfLhxg9bdq5mqP7IpZk89jYDP9B2V/O4pcvJm77gjAtBq
o703OrWRacAQwjjFoyO/oIOnni2Texlwculkc9M8SxPQ6H5o6o+mGpLTPSLO/hgKq2uF71i/vMfI
Uq0saoK3/2HtvJYb15kt/ESsYg63ipYlOce5YU1kzplPfz5AHsvjPX+qOjcsAN0ANR6JBLpXrxXV
TbnpPMAqlp3P9z3ajjceHJ3Amef7QXWm+7Kxek6e2ngpu3aphDudvQ2owLCtlkb/pOlDfSeNpjiL
jCnRbtll18YDbra+nVz9Fp5Ohfojaawd9mRtFuwB9CJeScDrCgoviJ2juIUfGP1qalMJeoverEVc
hEs8D93FnCQ/5PjpImchmFMs5zkx2VWp+WUBZmphFxwBXd3rrjt+kSsqbPpnyKxBIQXWrzRZWoqa
/4KFHPIYf37yPFMnEFSbV8D00HWP1X59Cn/NhCNzf5UIJStvqFyI2UHbxp43vZCQhzQeZc593EXT
ixuvM+E1OUiun7zEsEmk5E8vJaqUj2u9e809VN5yrd93rKNw5WfUOSrTys2gzp3H2LzrijjewpdM
yYHozoCF7noq1VGEnY9R39NzJoTVNLtcoFlDtbiChjkauLq+C4Q5DIb+SuvbSzn/NKNoEPGhxm6T
wmTJjGk19GjgnOqoxwLUS9kjmpOMIzH8mHiPoH4vkHSXW2Cg+/DTwMQtzakwh374ZibiQxWlmO1O
CN3EenXbI+WqQXTXUlY5kJL8lAsA77u37dbafXq1n3MByIzsy1y3dnK/IN2qWBkuRxh1/pa2SDTj
Zu5t9aJGDWxYSBdgL6goyAP7u1ka9LgokPkQGRFphajyNHkiIPx7BrqrMLFzMoerNtnPATzdp6bs
l2JQtrpXVCeVS9k2lTA9jdpKjv/ZS5o/+chuoPQUt6XJa5Z59emfNvT5TyOGFZz84Fv44W//ZBGl
UNM+P02S/5BzvEJOGLIcHmhnggmyDIQ6k+qCSgiKXRfp4R5A1NsFeQ6s0D4E4eY8WruVhm6tcD05
SJNgjMkcBD+N0to2Agi17Ob8STULG5R269xOScTFh22czeKpE/G9jV3r8uTuj0G+g6YaTnvhH4uL
2hiErtpIX8kZ0hAESr50xG36Sukv/FIRwjngFoTigd7snbxFIsbtfaihXaMF4yNGMzsJUGpRvPVn
iyX9KbIgBzSs/KQpr9vEqMCExNn3mtR/Hpf6lwHI1XqOM5dyBFKnHtDiXWHoi0r14lskTQ1ARshL
bd7298rwFfqC5NlP+nLXCwkTSXGjojPvBGO2qEhzbPLB8cHU1JlzoU/p5Vz25EI111pPUYL63Iis
WVkjb1fYNl9YR2782o5v4uBC+8AL3VgIERERSGDjmiASSVk2sYPY19mdVWsZO5AWOmfLb7ffc6gB
JASS5Abpq17UhrbjQmJ3ZTl1NVEvOkQQkfumgGeM7z7SLCuxbT3/xzwoSJAON5p7n5Degx04L/pU
Z9+9qYDvvWoesp78BRgqb1s0RbCwChB75L2iSzB6yMG1k/s85RbvHWIEOfwYC9e2htv/7NFZ2WNT
xy0Sl11zfeLwGalf6ntQIa4WAmKW1D9iDFJd5fDJTxVjOULt21BtONyD3t/kWhkcQmUsDmyqnXWf
1MqDYVBHgvy5/9NCyVszfhqjC0unVqkPqZgzhXNwgIunOPiD6QCV9v0HqiXe5nSHT3PkfbwBzcnY
jZ40HvBHMKraGv4OBD5FEqAbPZIA8OYaxDrpz0P+MxwTzmai50MwMi3kPA7z+WEqEI9595XjJxfT
H65gAd15bn+haZ39I9Gt1wIiIDg3tXDTVGq174whRBsAlAa5WvNVuFb5PC/8NPtFZs5rUF52+nYL
s+u05m2N3IQGkw5Pxfo+rq2vueaG30rU5RfDqJW3SO0O+wB2xpUMx0XaDakB60vcGK9R3JvglrTp
QvUhlonESxHVs5IwBkoKUDTFD7lH/FCJm12gOiYlqaTfeGNBBd9oTrWyw4qtqD2ZT20HFhrkN8yE
RQCvYjplkCuCO0xWiU7UfI4U+H8xtJ2VHIRi23J2S2sfauZ9Y/jR3UC53zVhfNRbYPF/HUIEeyp/
6naya5evvk6cLKhyONFTqCZ5ooSv4UBQ07WM5hjFrvGATs5WjsNRx3Mw8ThEi8XETVxQUAtI0+2L
uuj9vbzYbupDCm2+dasppsKn0xHXenepQW1EK3ccFwOffD2Vfnff8Oi4bEeU5GRXn/WejRxaMUGi
XIFZ6e+1osyQoENMRxqRCyIoZ9lLaZSTkl4PkBRTip1vdpxgzGrkqzQjkOf0zp1SDcmO8opwG1ZJ
82TXHEGqvHnsXX24bIR6neAvLMXFtf3okgdGyqvCtW+lIVcVMOIefBaarzfxMhQkhZC+hNtTP3O1
H0nROZe+pDMU8yBvXpptrF7LVWA806+GuNgMSldsespkL1GT+tFGSfYdxYGn0C/yR7OvtG1r8+SI
49m/r43ibw7VmHUXeU9kUnOSTWoiC0uZ38/I98FPemAhzd6nkj81vkUD2PcuiPTHoUGGNcj4QsS8
t7Zlm+tQf4zxAXp1akWMobmdKTYHrKbrz/Ck/ICsYLgqRcZHPo/Dvlsbsded+EStaYA9Yehu4/ER
Tv0IqR+9AFmdus+9be/kP4pKFE7CKXTIfY6yCLuz/KAKFIJLdVKhhsaN7OWV5e3cyIYcXxgBc7R3
EDSMy7EM1e15DLHAz7MsQ28WcoJ0s0YbPSD2L/9yVp+T0qEguBFwUhLI5xmnvrhHPXV7nhb+AXBk
eD8U3ryxPCpm1CFlw4jmFT8mh68e5wEQIbG6CYmlsIEVkJARK5G84LbR1gMByWer59wRqgNKSZ13
CF1IrXrBJDWnKkkxI01QtOQBYeBmpOH4wU2OS7cug/KB7O30UgGQlW6BlrytNr6v5ojVZFe4leDN
FzPw4qNvcoZPZQaSF8azTcJoMzqQaIHH4yighEKG1w2uNeQLHn09XcpxK+mb/QSh0DIJ2eW37aSt
9KksdtI68o+pYKu8s6fRvLX9EVgMi+kxeVeKvoK17JYz+XDFrf297Ab9LzRrK/ArfCA/sFaQoNmL
OoaNeQ6y+AU2NagdzPppgljtClLuFqrAKnqpR8hr876YttBJRC+6m7xqitnfOLlLvqhMdnK41app
l40ouchJVTBSS1j6415a/1xbjQu27OKeTWZ9XBua/dfOafubpC2Gv62ti0/Qz6JO8X3tLn9RB2Js
hnGYHSOEoYWLqrZvLaPkOeIYiiQxC6+yMUezUTpCguGvUiOB2E94Q7CKRc4e3bTZRV13S+VtdGVq
baet5BRqghbKEJqHwaysC4hcnyJYP6H5VFLSh9Al9WptoS3UlvmFUpSc/v1WW0kfy7Pco37oEGLP
9obmvqKZBd2DmC4vyXvLnO10ReQlz8xxkwvqpdBl79I74a1jDtqtmSr3nJ7hRQobaBJKVJIkpJPc
2icvOVl6qbDbw4PqmMuUZ9alW9U/8sGKv4pG+bthEiqQI7Ixh90P2dB+N4Tz/+Tzn24hFwRdeuRv
yhZRgQtLGcrpgg3A+FLk40Wat9FDl4kMlBaVCzku3XwDogGbzdMLL5eL0E/jB3Bq/3DzxGrSTe27
D25Vr3BoCqGVPq/2ftNpgq1+/HM111PbtbypRZprVSrIF4cRQmTJRH2DTGTJrmW2ykGmuVIeLyer
pFs4WyWRw6TY/69z5ceQN5IrkxdXDuf7nj/k+b7SOrx/jClq+y11hc4ysVwwE553tOLBvFYV27yW
rbhBC8VPzBGhFmHou8hZVJ6uLvK5HbfSUZeDTV2tUrtujufJ/+2i4m5BkZrX54XbPEHIVt7zfeHT
2P+yqJyfAqw7fdoPi2ogiVUn/PhpQwPGgcBQTn+Ck+/nf/7730Uu6trquJUf/Pxv/ncLf7h/7tvZ
2uhWkgC/D5PnroxVZAuh31NcNHSJdoZb2aUYDsBHVqNcOQg6vrL1b8uI/Ihg4pMehR5+mI7c5z+m
u1X+cXpjF0u52Pt0FEjmRRk36jHoCGLaAuScGF+zeYq+kyXlGAsjNZyRLuWECDhuS79P7gPSzn9x
TezmzXW0qceRrpNW/UyGYWk6UfpoFKa5TmdKP9BidfcA/4Cfolb3MIvYW11PAyeSRcvD/mcBHxQj
WbZt2R4tNJHWmMXFKHt/qQ8m4mIiD2LVPRxFsAGaKL3eSzc57gQWMjuKTsq0R66lg5V1L1vni4EG
AjlH983lbPjkLLu+a5TLzAELSBZ4OCZ+TcVD4H2DYbiBGOV3NwbOXYBfddD765V5XZBRgEMkBTEU
5ZOQgxwu2Txa9z5MYkDlUOA2BZkbBJLpHUF5ipF/wZEYP1AC3D7UypM8dstOqTzJA3kBS+2flmT6
4PZ5jkQD8P375xy50TRNo3lQm2e5tJ0H7sZTHHjvp6f/ZeJfPxP6YPoyHFHyVNWuWMq3E4IFyhJa
f/NSvsMg82RD1j8DQ8sOnjvx7RTVCmFpfvTStCM1tf0zx5c3L3Wuv6XtnIOCUyMILEdt56m+dR8P
/gsJpfBbpwLZmo3BhemUYvZphrxPkt/Gxc9RdYsvo5hIPaa2ayA/uHdD90XaQbJ8nBgHFXw4YsU+
/yUnDqBgN5Hx1MxWf9kkPmLmcCuBm9EorLJ4ZY7+k/wGK5H3oy2D5IkUQbXW3SE5clpCovMvc6rx
SUpTvM/pxZw2zJPjWBXZ3mmNeaMXF42p6Bs2HRVqQq6177PeFPQJ0LnX/MZCsmqvqQqVCyUowcKr
F2VZ+OL79FLCJ/CCzLy57NUuuzXmONnOCTrIRibIV8HyhveIfHrr2RS6kOOYXDfOqJEEH+LvpbmT
SC4lSuNlFI/TDdt+b9fBK7vJkHd6tEvvRXpoln5dGCA1y+6rkk/GTSIq3eYSQTakAEje0pPjRVgg
TDDzWi3Vlm26gs7kxkw1fynN8mKrBtn7TLmtpUscP482wt6AIuKj0RT2ruoD9YJUx3RleWa6dp24
eWgmZHFCUHtfIR46FrU4nyWc401T/VUW05PTJ/HrNGn1MgXZfxcY/G+2mYtYSdfXG/nblpfcLkeI
ZvmpO8U3K8rbQwkD205lA7EICEq099ME6793rfSE8r5BT1rAUk+N5kLy2sZxt400d947stIXNrxy
43Sxgg7mbF6RVtZgao2CfVwDjpy69rEOgEgmjj5exDCa3Ruu9hOCjOImSJJpWej9ktJW0nt/tgpz
ggEoSDo0Y0XrTyvbRcY4RL5Z//Qr1IbHk4teqpj12TdkVizn/7nm5zv+K7+gPGROoFbfAFinFLqY
6h1vc0j2mmGE3ZiubWXd9Vigc58iB7r0q7lfR+yp10OT0EcrbdtwCLyWzkMVwNmlElisq0S7g6gr
2xoQra5LciwQI34luOeti8Tod2EWlo/6bB2psGm+Wm4CwTy0VUebesQb9J66hTSkGQ/babS72xxd
1ENpI30uV1KccgcKvIGPvLQu2srsN03qGF9Mc9VWgPjgjKm2o807hyK+RyKwUCik1Q8Jic9DzdkW
mTWvZcWI3QShON+lB4mfF5MaEFNFSFYP2qiZ3dipFZQ19dExY6McC8CyfrAmTkPextXA2enjWq3d
BsgPuHUUCXbz7Nv3lkUSm2pkGGcav7pHmwxhnOpnbif2dy1QjlXV8ISvTH5ivQFKYQLiGqceW4lA
RVMq3o9GCQrEt70lepD1lTUHYPYJYK0726heSzPc5lnsfJ91hZIJp5zvnBnWYs5R2jbW6uoBLe+f
1hz7N06YQXMcU9Wh69a3JqiJO3u1++AHeroeqqa80tUg3emuEuwGe+w4mdrR2sr16NEqDWRk+ZN8
V2Yfuc6BjLZYqUnz+Y38PUKAA1a1JlnqRm8TqBrDqyKc4ME0R/urxdHX5ZH5RJa8u7DmETnEoHFe
QtJR5oWXHSX0dhhL48Gzj5ItWHaAsUnLDKGasHxwy44SoDu+Wf6Yo1OMSYUYT8RkhBultLo1qRb9
lbD6SlZnDHUVLiskPG/+s8ccFfkeZH0dthBHLdCHRSwkRzA6QCpz4G8CIcbGZemXiVqITTJQ16Tl
ZguUMRtPHmk17NUqLJ8rxOw3hNg6dmyjdqcYSvrmUdi3bV66j8iPd9ukJWqq1aZ/7wb599NNuvm1
DefhQSOZe9EAUtxCjO4sLVE9CMjvJjOc8C5w0ua2NYYHcrfli6pBJUZwgrep6GrU6y2GPPGuMje0
HmoCvHK80CtnNyhaSwWJVb7AWkAKiT3aQVq9lwI+v5dOAwxSqajEh65XvHSWpKtrx52cQznZRh+U
6oFjYnmtuHAKI2udPRbaaFI0WUCbfctbdF2gYYn+Ka1ZH2iFuf1hLE4a5NhLqOLOiTp0r8tVVkw8
Kt5TYzLxJbv2WISHrnvQKE06VPpMEC/PHrqxpGBFDAFmbsm7iObZ5dyVLVdBybqjrm31yZCqxQC3
OiLbCN1SF5JX5biHxHrcN0kw7i2XasPTYFRny0rT3Z00nF3kjJOftDhyytl+dgc56kLpEAyrD2vL
ppcm3gLGxWkVVZq156Fi7WXrfDmPJWH8SOCWPKJV5/Xiby7nsabxf/u0VnCaN43jj5b6zZcaSa4K
XcMvRZqp16V5Gysj+JrSMHc5VJgnmNbcZQjQJxn6YEC8zqlc2ZJjwsMGdXWQ+Vw5Li9v2gG/rWfD
57Sxd/NWtWn5RrojJmScmO5RuUSSp3XV1Xmso36Ionflq/5OiC+NjbbxRiU5MevLEeqFEh7ITbub
e0EgTOR207iwWFMm1adbUlrV4tSPprC40py6uBrfLXKMavRAQ6VQL67knNhEfvI0GFLlu447ONZR
l7n2my58cZ0hXqstVBdj1w2osSUUD4NherZ860ai1qn3vYZA6c21TQaUOUIC2g41on9xrTXFXnLW
pW5WCJrE+tBcW6FlLZ0Ytfgz0fOJ35mQF7ECDGfnTwa5QFrE87LppwTyfdCKEuczAA1bzgO4W2oD
QSbKwTNc0dKbcWkHFUDKvwAc5dh5hfOqEi40ONO454y4Msu02+YjwFPNtfM76nzyu4SyW/TbFJt3
WVbcuUmf39Xzt8YOvBvZqQbPuqwyJC0cS4deXye5DnQ+dNdD2SnJkkz+vZ0Zw0EuFwHuvKIcbiN7
coHzXVPg7uuqp+j8zOAvqf3PXa8QGD/PjJdnan9pbWChzDK/uwy92qPaVlas1731He2NdNcGhr3w
8lTbSG7fDnmXE+evFTTmFlqlcnEm/ZWtk193tNQhObmeh02wrQvSU/JlNwJSXSaThpC2EDaTXa9u
m518SZrD/GY9dyPh3OSqtXN0sfXzayRQwvEnuKdvqdEmL1HmaMtpzsxbT2sFbpVwgF+77aXuowUc
IjUIJ5VtoovWlY+oHA6LeRqLb1ONwKZGJfGirEkbpBF6PhLK3gMLcJr+IZ3Lbq13GVQiTdADWif5
QJk+OSph1aiDu+mUmp8uxtMEguKd30yn6VoVDCQoqeTMwjC70RVqaaq8gsnZHinjK1C2rHP/AlzO
vJRd4HHaUbe0V9nrkPq+b10iGXgGiaY9FEYPn7GqX5+8E+Czud9Pl5Ew6l1YretmNNcRGQFJoWCh
krAsnba+lF0kIW4N1QtuEQrKHmNn5j0G70LVx/OxK8icjMNcPOcoSm+9OezXPe+PgzHUv/IQCJW8
GIXb7saMY2MPy8B5PH33kGPSCnEpspqq76/rueK59D5DGj51z9MA0RGcp6J/9clPupxv5NggbxbZ
qL36lAJsz5/lfPPzonKpU7cBXZI30HSLj/zvb2GJf21HJRuUph16dqBBGqW2H7Ipt5edMWkXfaNY
BFbUeqMjf7NWqV59CCJF3+U8C5ayS62+e1R0+0X2UGe075JeXciZrZiuBqDoA7e6lQ6K74NYMu3p
EM0W/IElf41KmeojkPU1gn0ILU5ZeNOJSwLgajWbobaSXWmQLvrcb0wXrN55QqhRek2qleI2scjp
MkKDVrd5iwhKnF/IMblS8fuGuhOu+5OKwZi0B0imouUpXeq5iLGRVRrXp37p8RZiX+1dnPOnjaod
QIRDaCayqUQWsltoBE7+uQLfXBXr9zI5Kx2CBv48wvTQlFq6ckWJ0ZKzcX2QwFZ4kwWlN9GPy7Zy
T+Td0qq3PdyJsnnykc13RwmNreXkk0GAaYMEfQ1nDsxVP5pxuQF1AHNDG1waRoBoblMG074z56jc
yCbQ3WkfKhpF9JCPEVCDkHRDqee2cF3KuyaFZwKMK5aNxHwBkUkVLwrKaiOISoCw9y38mOexEeLG
s/Xc+m/8+r/MFesNAQgMKZEcJDpsqxzbgrLQXj+1iibRX0fVzBZzpf/DOoqxWVj/vZ+0ErB48/t0
j/N9P/tFcLAVEPGLWKXkARmtdoWsQUSenXgl2uvJiqpuuCtFt8kbqn86B3H7sMvqpXB2cj28lawi
Z2e5HCXKb87Sqrdf2HB1N6Vm7nR0vZ/iehivqNz4XrpT8xShfbdX7QlOImGMUMHbqZqbUuyJNbUT
h5S85qylNfcsZPsyGzIA4dyNs8AEhOUlW8r6KY8VEJ7qGPDYFta4vTPh5L2RvaHJKfG2xvvQc9pH
8DpytMhb+9aHNaebXI86WqhsFKOONkoedQcStNkeYTMUkkhU3qlRwZnGaI0v8OzsHWMwfxldv87h
pv1GET3STsSd7k2ri9ZNcCfI8pAwD/JDrsFBInq6AokK+ALqj2U/nvSWjO4Ur09dwaAiW8OoOJdN
ZGxP0aVAGaZVOw0Qxg0alXtwR6Op112Z0QxN5wyvY7R0Q+PecxIbhJpWhRvCB2xD5V7LV+Zfmap5
l+x12gXnzGQvFUgstSg29TDXa9kNWqVHKnT4NaO0QUmTtdcyv7yX2iXzdG1ToP3V9tg6RFVpP8aZ
Ma4az7Cuw7I1qffUrEul6IKDFYLVb3WzoCyrcpdt4YzPVer/HKDP/dEExdL1hDSD5gxbv2zth2Fg
S+26E3U3U7GTcRQv1W8gsB1vYS4t7+dcvwg76Alm1x0ocwA2K2MxclKOMnFSA7utl2GVotxeNlR4
t7pz7KbAPZ67hVst/MRuD3OlmDO4RvyqOAjWiWUMyzrMh3VSqO4CwbL64AfqDyMKUO4bZ0Tvfc7D
B1s2J1svEU5Oq3Xq8Dnq0TkC8OFuolXUQT+LPzDvGi9oKKdm0FZTXjhhQ1m5xxcX8gRn6bv2F7ut
xsuwmf3bgszJ1dCYoK0q5VYOhb3nXMyUTizMQPFvpcFJO2+lBw3nbTEmL2VlV4vEBwY3kteJhWDi
Kqvi+jqAenuZqXzL64lAZlD+bNCoXXR2bz9qCVLbVdUmVwZckbu4sTjAhcRnV6E7Vy9u6Txarpv/
6mvA7zslpmQTlsEZ/gp1JJ4Kl1hpIZenWXF42/gxklREE6CeAlgMWuzs6qSBws80Vi6ypA/RIv3t
yqqG4qYPkTlPi6Twh01UoMfUj3WmUmIXLWEiubeRaEPARK3XeqVNx5YcC1RnnbUFNGvw1k2spe8T
6qXo9ZY6KvOXAvGwHyntj1SUpCR5WW2bSutW6JNVnONRpXVqt6YIFsl7Gb7JNPtOdfjXnj0CaFY+
eFime9fyn/WYDzpbN3RBth/qhMgKUO/BKRHeR3QbCAs/55pjQEFUKas2TNGEGjProesjfleC4xGa
VOPI1+OQCf5HOdQYiraCQn0Zal6wpiRyvDOKeroLFYWwg2Md5RDoym7vGu0PvohFBqcV7E626zVb
6StdYGHXWl7rshPEU3Vh6HD8y668KOBWYWhEWF5O8vo6vnaQZTh75DU1q2YVh6fPoXfucywAEsBK
e9DAdnplaUp11VCduOytKPoW+MpOhRviiTIIe1v0lr7l1Rc8py6QVuEgZw4+4OBWHRcev/h/y5oK
b5G1nG2/Wkk/eflAvkpY1Tjo5dZvbWUDbhNl4jz6oDRaomUDUWDRXUqa6gaCrgsKINWlrChq0NO5
i6m3yAISQD0wPpicoFGB2gWAPsrkW110S9RJ1z7PEx5p0KqcrZI7QFphsSFc++4su0nWFFuCoUjy
usXRVWf9h2jkoG1lIwiy4D5PbGJvi4gDh22tim52nwzTJreO2MNxdqP6AEonXvdRE7824CEGher6
MUY93dHIfba6b2xBodgXZZ0nd3aP2J104VSKRvvsPOQ6exvD0N1VRO7h2fAcYzUF1nQhu1NLMU9H
IeZRdj2zXfPcVe8LXa/uPbPhf0lTnma0H48xuu8L2fXNvrmQS9YGf943HtvIcIeDTcECWEC1u7XT
rN1ng4tyYwervKKDhdWVLxY0I+t4UCIimVV+bxretxJChpcUvQa4rbuXGFV7Uk1qezOIS2fVUDC6
5f48buZ1zt451imtwFde+jFyr5Nicx6RrTGNoUusqPE8G1JSIpf6XL7knT6t+GO3Sz3QnDlfpLWG
/EkdAOdHox0pj9CMtgVU3sO0AZdqLSQTMEQp0z5wikfZm7S4uf1zqBYyMsown7xk78+JekyYffk+
SRFKhFM5qldZ/KZoDa3eXT7p/k6SzJ45Z11v9ldVBkWQNDRFibJfagOnS53ws3OZ2fpVNn+NQwLu
hro/EQLIlxkAuTpbsSVNoKrZJO7wC001e6+7nrWvRaupQawuPjSlKRoGe++THbwozOYohwIFyKg1
sJsJExV536jLdrADQBwT0w1sXjXqE1F9+14OzG0XwEmJLN0wZmw80G4bw5VZl8XCRGZ1n3B4hxXi
jxbS1m9jAGz+YT3PCPwUykZ1Ap37F7+hvOlrMyL1iMO/d5U3PPt9+jjyhoFhvUBsMF4WfqMc5aXy
oC/SlHZCfhVYydlw6oYjO8akAGD5PuOTH69TNC7143kYoXFnWaN0xhOiqmMFeEFZkaidqr1sxcFc
onko+qfm2Y4YQrs0Yss4zZEGNyVAvJBNeZn0yL2ICu2inWfvuuzN+opKhkVIjWa2TlE93EzRgDaz
kMOTLrIVjpB9QsFqXJwNTdKd5vZipfO4XKR06nz5yZD1NdgosYg0yNWrPiVqAaO1M6uvlYNUYpw1
5UVSh+VaCinOiVIsmzhS95KYzrOyVaik9oNhUkH/l0nSy3eAv/Dr/ZeTAqs2b0vb/UkeBZkC14O9
hGzOiAT5l5jqipVnO9VRV0fjUMNrwy8v1F6N0duocxf/CGseHH2EDoAGOfhFojoQilPPcVcaCUhS
zWngCcnmXTcg2TKIR2TdZOZ1Do/7YtRnQWPUH7vATp9UvfSBgXv61mr76cny7L10aIMsXKZZ1F1X
4WQfVL3I2GQn1TfoihY5N/1Cml1ZT5S47LRhDO55XP6UMy1RSmhVs3rX9gXKrWNrwV+d9F9MaHuk
B8GuGq5LjFR6wxNUhA/xaJ0UMHItGi80HemXSoDoZh21Ld2lBsse1PChS8wLOS7dJgMdK0tA9VRX
A3XXoT7j204gV/vkJimNNbHan256mr2wOUUUmtPLdTJBLKdWY79CSYzyCxlUPg/KoLKMRZ8NBoB2
yPyIWZ+D1F6MiHRWUQxvqrDe8lOZtoVVG9sqDe3nqDPWhPvnr4oPe1NHwdZBVZTy1gqzYhE2k/qV
LBCEBAUMuZ1uwmEMIm4lZ0wd6u78Jl9ITlaw21xGjuXDYGLrjxRVeKeupPE6d0/MUAanLs/y/BMX
9tjEzWU/3Deoey262M1u7HTKb+YEPmsw3Y9JWk+X53EDlcQL6ct/K/xx4x9+p7FON958hqyaKCEz
orU/WuDuVUpxCt49h3M3RnRPdr3I4U0rLsmYNbd8uZdmWmfXFFI7t2zYrV05USJlpR1VWimR443l
5dUqaNMuXs4FkEGUH8rtqa9U+ldlQA8T8gjnlg2Xc5shwTtWYXgjF6TavLqCNmkrbRpPonURVP62
0NqtWpTzL9EYU+vU6H83/mmSI2pvrOdxiD6or2fhWOw4132VX4hZqiG8j8lvD4KiqHdzjw9+0nlo
Hb5CXvFfjANNAfLhOfUpeSFzD5Hui1exdiNzEqfjt0xtpBRW7Hx9vrF7UtyLWvA0zMo4bIK+0Jb9
kE0L1UHQKLXC9DGMS5jZgLFLQeQaupiTILKtq+sx9C/tS3leqZCqXPW2ox79TmuPCJJwNI268Hu9
g/6uXby9PAqqEC5iADzFwouybA/0R2QmoxYeEjEYJH22lxcknd9asvvB/GH62d3WwnljNkDiwkk5
wlDNSww5SOU4e4RdgrxUNtLi2kgarBxBAhtk1CxIn5O7tBe+oR3JnMvOacRwFwGEKDc+DFVQ6jhX
sgAhBIi6t63u+7kmoYa9ecXfqttIjzkYy0u3y670Eo4k+PLhrRBpDFjQfndF8VsWzW9dibY7dyVC
7oPz+9xcCE6puZnDdhqlRDopHUorKhrLYp7SlRb5BRIB/AY3aOHpi6Qi9dOCSbN35pSXBxLBCZD4
OfA2UFh8O3V1YYHfKbV38L7BOeDnW8etnE0URNajM/tkgMBgZHr32Neu8xh7ob0BTWTsqP1ObyP+
9xaxwHPk1Dd6oAi+Bm0DD06rZUeN8kUYmcZxFcBr/KUdmyUj9vdyalGt97X8thoyfecao7OZS2vc
DS0lIVWXf7EJHPyw2+JisH37tVYgp3AodoJrVC33TUcoDOJM7/HdFaDTybUzzb+7Gn55WjW03lwb
4doN6tuqpT1+WDUlVMUZBKRDMY8HBzKfC3YAd5CqevkqEmPSIC+jWo4HWFvHQ2Yba60ZqZQRQ3qQ
UF75uTklQvUyysaVnPy3tU4TXU6tF8jhLGG3Q3a+X0xukAqhQeMxRd+EI2OXHHqhWny2SoFjaS07
IzlwiHhzHv0yXvUObHfih6aAfAQ4lprZ3he/RjmYm8O4cEoOgeexRP44pVlepOXTvA8+4OX7BXr2
YbdzS93YlgI2lVBAs3Wzms1jZ6p3p4sJWM9u54PsoQWh7Bsj+XICZU09EMBO16attMKcX9xBMikX
kyNpnkFkWmXKEvIONQOBmD7Wf65WsdoJ0nVeTS5QdhOF6fEylvivgoP1pnVv3WSot3VRtTdpDXdF
FLnj02RQm+uFlfE9rtp1K5OAdmj/H2Xn1dy2ErTpX4Qq5HDLHERlS7ZvUD4+Psg549fvg6Y+U+t1
1e7eoDAzPSBlg8BM9xs2tlUF/2o+Rqx1qVtvalikiLOr6mOeO9neStT+XBpeeaZMUO9bx4b5MRYY
GLLVeJBDlU4OzrN9vr31BaUTPhSe4u7tGPHkPwa4m3Ser2yjf19EJkhT89KX0Lb9o7Skv53CQwGk
5pQl9lMILaVZd1Vw0CPAPWOFGMjcpia7IK86wEaOXj1diY+zY5drGe18p3rS55YNex2/RsoUvfqT
8jWL7AJgKPHxxJfH6KzeyWBnueNZL/neSWc2GKGFADS7/uU6CHoZjo+vwjdlamfqwV63qThL0+lR
EEah70ladRh9Sxbh9oiK1c5P0/lpIu+wQRwXbXFSxisbkYTvrJVf0eCZfzmatwamBKcoC6OVlg7+
f2lXP5Rlpv+YK7NaFQjivOGYpoM/96dn1p7j1lNr4x4LDhs5c1T2aneeTwPr7MPg+c4lWD45NuA4
9UnI/lChyGn0pXOPZLq5rwyzw9COlK/ZA5o0W8u8ZIUZ77B975/6ME43btNpX9okQW/f7arvTjF/
CZq5++WXOTK8Ad+1Hf9NPCUKVopq3k9aaf9AH5WFjZ6E7zG4h3UZa/qzfHKRgXhVtEzfdOTGjE3J
yhwJD16QatOd69YLH62e4rEyJD4FcyP4ZkaFTWYGjnpetj3w/flg4ZT8LVMKFR2YAq2VJSxHGkxV
req5r/PuAXowi8ylH4yWs8n0WD06y6zR4q7W7Pd2IbUZWgheKe2MtfDWpgLBq0kb9HMR2vlXG5fh
hebmeH1x1vrSWAsJTqJ6iIjQkfLiq4WB7+8oambGWthstyi5lptdGXRgCwvw80ShR6nuw25MuSeB
g+SVaq2L2OL/Zlluy6FfVk32RLbuNiDBwTLjNjDJUkw6y79cJoYdfIbP/yi7CdtKnNXg4I0BlDB5
K5ATkX6/s51jY/sDquFYhiDq2GLYG/Svpsd+1TOyZxjF/euQhZBdVVU7y6CjAx4NXEvbCRQApbb+
iNYlEhXL1NrM2gfTzi8yGBSKckAhR1uzvHOuea/c9Lu9XzvzVtJgY8pDPfW16SjNWtF/VX1i3UvL
SIuV0oQZCznVeZoh7EqCbai68K4MTSTXCpvqfuVYLL/yNqy+aPEXn+pbsBrC6aFFse67hnf0um1q
7VmDOLBrzHK405ACPKHMq+75A9tHo53jTc3y4N3og3+dLMu/OqS3cMghk4SG+5pkztz0K1dX200f
w4iygylaKYXXoYIXZTvKS8WdgwDQmYSts6vxoniecd+hglYqiPKWJ083zf8cPUbS0G3/4aLWyutK
ZevMtgo3unR3WUlaW3YsFCWwmRiL7FA1sXknuxMZkDgHxZ1rXCGbl2nOD6FuwelbdjGy76lHjL/z
0D22PYYkojLmiAhZzUth99fOro7d1TVI4m+RQ80N4il5e8ohBD50aBb+77YXeoF4A+KpZHcXKwwD
SblTHA/fIuxTD27P1q6rDOQC6zh6mefpro+88l66as34iAjNRRgjqtS7xpw+Ro3QCw69bptnJ4ws
3JsS7S3riv5QWwap/dJQ3/KpUrcRbjV7Ge1C8umOYfYnGc2i8j/UIdp7GSzxvAliI3gxEmR1I+XX
9QpFk7HHKF6uLY2XOFoSfJpKPc6psWhHDqQ/KV6WriWNfWtKGtvR+DQZlTT2p6Ykuf8yN4v5/UmS
+1NwqLK0Xi6VLKPyQTk23vuQr+JkoX3OFcoTUp3LcBHYgt9NDlLS0+LsR9I43oOqVtEXp2bVsWjs
u17J1i+Mgx2gIvO9j50zgNiBostYPqvj4t00Gu9+VOKyFbj5xqL28+64ToIwv+kf2zo6YWsK1VA1
jo5tNc+wwtvnNA/jnT8nGtxV+uRgm8E3NVK9s7RUy0ZgmUlpzo8wL7pHxfWn76+tno7fQ2VA6NAw
6v2UpefZLvBPxzEEdavWerXxAlpV1uj94m2E2tmUDvnKKgPnNYJjt03yOb1D3Tq5W9QM3Wl+mFKn
22YlEJVBLPGkXYZIBF03pWXsp/skDcu1bedPOJF39yJyOBQYIU8tz2JpWrHXHnNPSdcispdj6/nk
2/q2jHnDo7RYPiXeQj02Md10fztc3rwu5wVooQk4I5gNbetaDopWt045JY9FqlhOc1aG16DbNRwV
HwETA23EO4vtGJfGu86Dce0X6nyWZpQWGySFrNehRIFc7ctvVpSY765qlAcv8A7T5L5QlTzFC09E
rI3kLJqnfRh39eXWn6kATzyjrj+5IpWm6u/8WoGztsyXA4wK866Pi5ObYcUWxksKZ9GvpKJjbpzQ
NnYiKmd2SHU2k/czc124WmjPYQUCLVFKQ7dYmarOFOyWWBmUrhBFucC1jQfPqKbHK7YjmVrvTpII
ZubZ+3lumtX1vzi0tY+2DHcGED5Umf4V1XhoZumW6kx11fxOHQi8q9qOX2pe/6dGd2iGWRrdadiq
yYwqsryHuqgh3DVmfei/1l6uwPAZ/CcKLNqZN8/XoXD9J1Bj/lOPvOYO7qu1lj6JBRyEGmdh53vp
kwN6e18Crw0RLOBCU6gaT/73MEB89yq5jqZMsg67iv+UWhtYEHBWTO6wj5cz1Gk+zqTvNgqWJ0aM
MnHOfsvGq5nrdkvG33mssTF4dHCJoK7d6yzo6aOmzkClRpegKo7ShQhIq/DiwqO709X7a8QSa5Qw
7Vxrbo63vtKsR8zCeRpj7IezKmTouL5khlVh8qDWyCUsbYpn+qlnI/upT2IqiamC+NXVUbyUvroq
mnF1jQwK19zcrmsZuG5XSCGpHVtjU0mVB29kx9gOVfbTx5Av6VTrW5lnOE/9JUIZsBMZIvsa0ajc
ASGLzqeui795ka68VTaebV6cI8MNq+k06QFweL0rXioDmqtXYBjhIS+STc6vqtLZpw3HlVaa7tWS
QJTijZqlp1K78HDkvpJOT421lWVZM4Qw5OflnpKB6+zrLXebKeMSeZvd6G6P8JBfv+lBtqmQVXpP
NTc6Nj6Gw50XL/JQIlvKNqaErhciatMCWN1MsZnfga8mY4xG5KrJK+RMpfPTuMRjN0VKpQr2pq0P
Rwm5RjcWkPjECkFTOu1ZDuYIn2U127FZrqQjUxFVto3FxFo6bQm4hl3Pg2Jqz+aQdOfPYzI5YhtS
Fnpw/BwfFR0qZ6BE2vNQs/FdVI42AtlOgOWgkI60lwOeW0Dd0i8g7qZX9xmQlvMf/RKhmWgGLTNl
8Da9HbHGUCzv38DrtLORYCIlZ39rSp9SOpRy5bRMPG8Th9wgMk9JBxyGJv+RN29/HnmbnFsgedcz
6WuWgdvo3/o03cFqoxh3f8Sq6Jzo5LDGyiZDrLaHZAZVzdoyf+jMwTjorBrvLLd371AnLPxd2YJY
ynD5WlutFaJ8aQ/TEcdNi0xAPkW/MleNEd/TvwqdknfdGiu77Kc1L1gwfkzPALphMZrzcKrr2b3A
RXM32Frk/I7MfFN6Vvw8t9gP+XOl7uaGFfm6LIJnpTFmvkKK+SEGJw9VCdd0iZWDFgz2AbyytZIm
DszuJuwB96NwyTN4rB9AYhhfKmt4YXNeP+jLomcZk5aMwbD81Po9JpHLPLNyLn0/pgAwjeFy4yzc
+A2IwvwKZnWEV0OEHG56ddJcItoaHj5JRX+X6G5wTJ3mnseP/qVWVYxzgvq+XpJO0Vzmj7/HysSJ
77AHgHZBktbScSTuVKeguteiviqduZMrF71Oyv1I3hKWDM3bgCV5XRUXNqvJ0bBn8Nolp00UsKM+
in7ToG/KyGp/dPM4bUPbqU8e1h3PyqD+knEvWwSeg9x+CmBunvEkjLblANkHFwtz7aBCeB5dF03x
uHmQA9aRzYP0sz05X5W5ZOB3n0TcJlQKnCwkTjBIQbA1x/j0a6Why+NVdssNStNx7GMSqcDYgkx7
LNHdGEKMDVs10PdOPHooQxOF2veybeq4xfQYYrT6nUwawiR5q5/l0jby3Idu7OaNtRRIi944AwIx
z5Xp4SyxdHnod51c3UfIhi45dEt9tA7UHs8jhVL+71gyyOraZJu9AsVabONAAYIZRYslWWt9mzPj
NUut6b+6emNDR/mumq0D61TrnyHMqOm2U/s2DsGSCnPdR8PkNTEUfXZXNGF9Kh2gPxRhtXu5dtlH
0Xqyw3x8Gp2wfUBm0z8EGMxsB56I38mYr6mqau/cI/6hVBy2ero1flfoj4s6uSDN9rVrMbpqloOc
ycHplVWXuspJDLCkazQ7FcVRKmNTraY7+etDhMg9VnEX+ePl3670q+EYRcNP6cJPSEV1wkq1dZlE
ylY65WBa07iyo+yLARTwoW6Cjeuk6SVatJSlC6sEgGiTf0Ch0nQ2vTU8QvxkQ8DW0wEaHA17RQP1
R8q2xl1xF42DhUmxSpYma4dvHrUq/CW/ogsSnRrTR3M6U/pvjRH+q42D8qiqNaoVdcfqfglHKTPd
OFMQnVFkN99se1qjnT18I39j7mf0m3YyvQibk16r3atZKcYdJKpqLdORseWZhv3XpeiU6EX3MZ5d
LitfSsndGe10W+cWwxps0Vpe44qGN9ei4CQHmKUz9pHPYqo0xrlySKIEF4XfAX+bNDvXSRLlxwqO
Hm7+MUku5Dgz5eaeFb3uxe8Kjo7nJu6rZxZxv9Iia350nYOjeaepDzh2uBePm37dsDP6ESf9c6o2
1Ssc8eRUVlG/lQnW/FPxAS4DAQv2Ua9lB8DzzXvepTuZZ4XRuFHRmTiHLVzzGQ3Hg7hSomFtUyKI
LUpf/5tdZbVy0GV5nOKmuruWjPHjxNdxefmqyyF2/LMHEPYkrUB1nbsGRawwj1nreLmznYYAH6il
WcvqOkvtH52nakfp4xHmPbi6nl7MtN1K17Qsk9jOssmeDRy9FASg5EvKQdIHdjc9O4minOTbXv+C
ICgOCaKBBkIBaWh+EcpMEfjBw+9WPRfhQ1TZX4RsIy28Ba6tIZtDiZxBf+AXV+VovOqNQuW30Cf0
RArzq6SruroCwU6B6U5yWX7saRvPRPZTRi1quIcWC/NrpqvE1uHeLoEjLyQZOZB7bDMnecm6OTjb
RdivWlBBpN4UdlF9gUJfSVpJBqQJEKJ6SZzuYhoTL/FZrV/ssQ6phcIKkUEJS/YlQtmI2HEFOyja
zezhjyXhThFP914z3t2uJx9ZxJTvFPRmhyjMHo2ELPeQmzNi2Yn3qiVWfoxj3Omkuchx36FjTWZ+
GTXHyn1s9PIgLTl45t6x8MyTBrXSe2Sp5wdpWbbTYphVs7paJlv6FG38tgMkuTTlg6dxb5lfezdH
pntWE3XfF/hmLLh3QJR1rO4dqOVbc4zrNda/JsutwkYQp1FO/LSpXkBMKhBAy3C86RrkG1pYYkrV
wEztqwxjEK84Dwu+jhf4o6867qOjtflbDec7LZS3YrLgR47WV2n12VycDKvX19LsunBxTCX7do1d
LhiN9R2yev19H87lfa5gi4m4V7Nt7RiIY5xjKRgaIwL7HLwy7HYWVlbIrUXTo9VG00WnyEf9iJUO
BAByG4BXeAjQhP730ZRUUVcr/0fTjLSP4D/mSrCM9nlsYehm1lu2ttkFPd300vhWenHr2ryb1I10
S89trFsCpI/7PtlpmLavZPSPa9ziALhl6A33+u6PuEFtQOMrwz4LFadnrWzHMxS+qdm3GkUSKftf
8y+3zk/gEz20mz0V/nl5gHYhW2JkC4TRUXaOj3fIdrD88DLMWYtR3UcrH9VaWpXqJQhrjNsS6dYL
hC534zjW/HXI5ztrKbemufbSVU30nrvesHVrLb4rlGzaNK75q1+s11zdHLbYm8MxWppibBTH9XOT
O9addBlQ3S5BaNzLmOeG2AGJ205TdO+NAta1wwdtdjz1rYDKf6HgnK46fVDfyiojc6Zo5lpGu8aw
lvsq3NlBrb1VqoGhaeMoBxktw5m38OzOd+NyqVlLHgIv8x5lMEsOXtq7X35/XA+rkEf6KXO9AF3E
oXzvfnn6oLylk98/kFH6YS6i/bOFKWOstt1GmspkarCmSxDvrVa8O93wy7EU50g5W9mWY2pvnGKg
9DibOYLQnWaz3JvKfhUib8umEz9CnBXJxgaBvdG7o0FeD6h/BpFowATjbEUddKEgHtmbLKeO12K6
0pJJ8zyNAlmpv4s569W8FUxrvYXtbpPEWD5Phkak3FkgKiX+q/aijt1Zd3vJLbgTbo92kQbrT9kD
OZXDRPbgzMp7JS1DRe9iL6eJUv0zgS68XkW6PmUnKG4B47nqFts8fDYtHrpP6uiaT12GGXKmq/qu
TBtw43aTk+f3Eud4bWdOeuraWbtIdN+VDYyCdVCDcl475YSYWeFcrqF5CxymbKkjS6wckLwqdp6V
F5hy8ml25v6DesmP0WtJ1IT4oqPcc4m9tGP5F/JaVINMP2hd4j5KSOAawTbiK+LlazmPwXJYCC2H
oTbxRV2uIgOdO/uLBeX21iX9WsjCdOtTmXpvp7jawRkI+XOq+QmHzmGlBWj9hnl6kogsrqodv8fg
BMBhfkpUDFzIref/PxFhBjshythwW67Gvas6m9TRALZcj5MZRUdL0V4+oV2up/wS9kVuBOcr2kVg
LKndIyFlwidTih2P/fTVNkCjWUg//WojUtyF/6stLBTSm7z7wtoUeI9P7h6xMu1c11axC4o4e+WZ
/THJRhy2Nf1fXg17rcxUTMfZXW2DypzvhlL7mKQrVna2YJJcmfrIaZW7jAT1jaP/J49fW+j/wvfH
XzOrVwny/PwClTueavXGD0vrreuhRJuGEvzSkUrmH5k8OQCKu6qs3e+upyiryQvKl7znbQEIB3W6
1Edi3x2CAzaozoNcCT4Q3iNBq55iAMqnMtR+lMNUPwm7OV26EFS5domVt0QtXdKSUOnSO6ypGm5l
6Zqy/J98xH0ShshOElW5JLt6S9G3Ofc3dScWcNfOOYm+x2nrHG+5r6HkL23zdBd49amwfX0AAGhH
QD6v2hx4qyUHzIz3WtrPP3jvRjiv9/NdlJn6ozNAc5WBKIlCiP5+8uw2EbmlWjWQvmBG6uN0DrH0
azagbpZDZD7Ukx29t+wUNDSoVm1TxJifG/1jPfdHYZ32C/W0wJmHNPaL9NhV9ZJSyrsXHuqUoBMC
nbo+yWA1IARQZaazk4lR50QH/NYBiy6EWJ6+7tnMUFyTuchx5FvHi7FVi92fTaREx2va+jflP22t
T/3X92Bj6Ne+K55OYJY8MX620/yaKxCZnDYML3KIIuVrVRXW/tbFMiq8TImG4ElegJxBDwBMhVp4
6JTf7OIKQ9lZXZudksVQTvp7p/hl+zzOhtlVt3OheRsUVuJnOWQtD7skieOTs2R3pC81DlYTtE/S
mAItPYeD9fM2ZzKHLw70jvC/BJWE1SAmXUqpvWsQDV8iPaVCAL0GQbSSBZxplQAeOx5Tphq+wEM1
MLNNOjJ/y2g6VZBJDBs1CcqerdjdspbLgFwWLiorI+q0Tm/9mxp31WIINFZ9sGqtzvyiOtGwBSXg
3KkuXB69CLpdFraALSP/Hs04fZPG9bTTxw7+UVcnD/YMlGxpyaFIE2PVdVQ4pOkYsXeC4ViupCmz
NFt/VJrEuUhXb4Xd3q1c8PbLRZQ2qrFdO05+Nz/Pml2/uGpF+qbUt12gT3txncxd69HPlOEpnZOK
SuN8ENdJv03Gk9ZSsJJmlcLVqxfp2v/rJDeFqzctZaLbpJyqM68qXVtX6Ozjkgv+QdynUUCLjoOe
5oDga7ypvaZ5gbRtzyjh/Bk7NH10nFFJXAc4Jbx0oSWxcWySBvJsnoSItyobFdRelT8CUXS3MfqL
O9gUPQ9fvFISF8OQvbN4p6QGXuJpbR//5BtJm/pjtlOgea7ssKXS+GcQ3/pUNORD/cz6n8vePkut
Mes03FFVsm2tABNw2Kcfrnh3I/vSz6H9WA7Ik/pGspNuyy3ic+aH41pg8OkU+xu7gezwe5Ja65iJ
5hjUaXP85ySJclNUs2RSZFbaOlX78Rw6AOi1EcFXbE9I5ZfJS73w87I8Mw4GpdanHsYxaypCkF1Y
aRQ2//HUwVg3mAk/FHrE81sv8p0Bw+qt770vgxI0//JuJnfXTe/eiMFvUjf6uYwMTGrBP21i/Ip+
LB9MVa47OCUvdCdL4DB5Zba1NHV8m/oE44EKoLY+5kjk2Vi8ZI3an2R07lEAMqPAv8hopQanxtPd
Jxm09+U0tsh818kza/GjhJhVk9yHMVpbznL5OWu0U+6zZZMp8uFhp+rryswPppsa30sfOfXFlNK1
ul8JheUvhZuj4uI7xqlT8J+KIdxufocOU+v86xPqkDX5a6iTq5+u+js0HrqPqyr9sOjk2Z+umqP9
q+tJ+YyRRbHT21zZk5XEwxrUqh5G5RtYKuOMrbqB0eBQfcuSjqxuGKb3aOJkL9zEDxJ/mx4OhKFG
/9fptT1+TDdMK5Xpclnfc+BaJVDCm2KTt+OHxogIh3hG52Lkmb5Iq9F90wDJQkhUGbA2uuEsA609
Q1IaixYP6olfYC/tj0Ac+VBNePk0Web8vsIfH6njSroJQMNdv4uZQf2bqfiv4nGmmh6ZLep6f54m
YzGssKI1NzKeaUpwlrNZ1z/Obn2fZsuw56Ip8PG+Aje7qdx8uk/8wMOGWdtK63awgMjfw8Ytt6lt
TDyhiAUrzG9ITp0K9qQ1hUfup+n+07TYR9jDHcg0A5WS97A/olHjoTSxk6YMCGodQ/rPA9f3ct6w
N/FSGEaf9qvS6Uamv7tdVi7hLtf+fxiQ4Iin3OhlyjnT/eqipKyQylA/SUsOuVpQXl0G5dBMQY9N
mmpu/hjITbW6SF/ChQ9IKr8gE0U9ti1g2qxkcl9gtTK5MWqLS9XrdrjVvwa7oMx1a99iYJ4iLR3G
9XWyUlfNDqY20jGLFa2sJpBPWkx8loVFlvO/VBshCQ9ZgEhnrjgZfJ26wfZaS/3rzN4vkpM59DvI
tg1lOnxhxBzmagHjQ80K1Sw8OVWf6XcyfDWTuY7XZXTfQbHGPSzVQ6D+eczGM8I0wyCzeQao5dlr
v6NXhiokSsoYt4euq3zgIEu4BOrkKo/FWK+scWjtnWTXTaVB7ROpg51k3EFHT93KaSIV2POSeL8F
pb1NUJg7BY699Y+0UhJkagzMymKP3fDc6l9uTZG2lmbmQWLUF07LbVSkrW/Nq79rFIJaz8mjIKlZ
5O4z1Nb0zX227aF50zKne47bal+acfNGHj7GOtv7eh1T7eWLmCp/BoMz+gnHlJoIiStmNoEBOmEc
WSUto+VIxkXRh34vo2Xi8uxzJpYOy2huYAIUhn53J6OwSd6QT+wRGGNwkaCXLxYbhXeca2X4EOWS
GmzUNchtRn6yvTYXYa4Pja5lxCnNj5Ey0kCB8pd+dP4p5HUbkcKvXO2vF5KRmSzn+uqZpcQw73G1
NvUfnuo+TbYNFKZ2y40xoSspTThJ5mPWWO4hRolmZSxNGVBTtYPb/1Mat1CsUN+Arzon6RpnC/NE
G48ZiwzfAWivf7YH1z/rVomAohEPwCNIgkFMHzFCXvpQ/TyqVvkv6i9rAfKoSq6c2dwh/rIAeNIZ
8U6nZ3OHRI/xntvjP6WlGQ+t2pZflklD1TZre2zLF6tUN747Fj8qsMprDWG3ZfEALI8K8U5nT/qq
xm64wrbHXRQ4CJnsjpwpbi74/zbPMHXYVSJKGcEs3xbV0B/6CcP5BoGkLizT97pX4nMc2+FG+mV6
AoMmd2Id8eZmUVwOxwAZagu5NWxvETNz0vnN92z7vq/0U6wWGieA/fxBSw5alEBvl/Tt71EfVNkL
Wr3JYV5GJTiwxoalx0iLF3IYx1Cc3pR6gP/PybWHobBZej7HDAClt32q4ESSKeMjyZqUEoivAY+G
PMK+HtZXMsdfu1AdH93Kz/xVDTo9NvT4In1WRekC+Mu5Jy+3dXxDZQHzP1XGa7HMROWTxe3x1h/z
xLhAlMQImDLkrd/xu80ElmjGkj3okOvKEjPZtQG79zQfK9Rf1HnVLJCWv0QsNopPPj4WtwjNRAlc
T0MNYd+suvQ12ge/iaFC+Ez8wt+ibaRf2aU3dqgVBz/VqJ2OQiKVfir3E7CYPLyPzeLfqNfnH2xc
IVCVVfFoBL1yF8SKs6aONf/wh+E4JuWI/jIGL4aRervacupvrj6uJEAJsbMuozo8k2pRn7Ugfuhk
zwbSBoR2VXUvml/9EKkCyOwNS3wleypjymC+iRZdu2gYDMpz4oT6d90MvG3Zj94RKfP91cc+Naif
U3Ya1khOpN+yDgi/KDOTLTRL0/vPqrOvfWY2X5sWAYmM7M4TEhsJmDYLlrve2edYxS6m8zz7qvBc
jgkar8WM9iIl55d81OuNYiX2Llz2oybSYo+VKqrN1SWNh3bbWdYBDnMXrr3Rny8OMiJQFOH+Qbf5
a9Nt9d3Aa+ZLAlgUQWJ/3gOASb7nSEklmHCTHk1ZWqP5Kd3cjCF1n+9/RC/3KBXWFwUC6nrI6gfV
CvE/H/3OA9rBQ/3aNk32Yphh9YcbACMOiq2OE9yDdDWjFVyWC2RqrKwSRVf33qRnj8Hi9glk7dXt
+MmmWpNfuxK97w/ugEKcP+ZUJPl1JkAnUNVZXvQxKUCcaJStNG8D0oxQgEMjy9N2Q9mEDzGLmxW2
RVCPdQoFRgaUSZpuhUu2kujTHV4Uxntm/juTbXjzcm1r24HVIAYUaci9Q58cpwTICfY6e2laav/R
ly99/hISNepWJ9e3GRbn23ZQfLhX6Au4iWW+SB+yorXSuM/SUw8uD9KCXaJVhI9a34d3cMHqkw3c
DMmIcvpu2fGpjYdw35hU+d6aAQUJXcX3FRDDtEfINkIDVlfXsxH338I6eUyzwPxvjKO1Hnr+T3/s
0OdqQvO1Uspx69swTQzHjNZ50+LRaZb3sWrjMkZpIlkFvtGcPSfsX4LWtA5DpRZrvwQZvR6Ajw6g
7Z/SzO5foH4aG89yYPyFsFGGEJ2Q5VI+XuKrwYcLeSMPRHbgbnGjGdZCDJCBK9Ngsp1t4Iz8mniH
XzJvXKOkzmurySBdQnz3z5/atepTVrCTvfTJwSo9vLISbhC99B+82eJx2lnlKbTm74GVTI9OX/LA
dQdtF5J2ukjENaxmxxKnuYvVLHGDHen72FTxLNaD/uz0qFQv96PchnJ7xibrmERPHBL4/3Nrgjnr
zlmTP0jErd+NNXUVg+y93tkyMJhWcp70gxdpJ/LqwaXSF/vJbFGnHUHgUY7Vu+FInv8kfXJIltG/
hQzUCu9ApLNUjCnXq8X9lcOiIR91B05v1XfhPxB0tF0Z6eWiiBN8QXbew9+IBG2MWPNrPy3soNx+
C5cW1cj02YWWJGMSr48/TbSwX5pwUF6dKX3I0fV/kCGnQeog11FnlnDVpN5uD7kH4J9rqRo0VnsR
5ZPRyc7Cg5s55UYZyUR+CIrMUx2inJRj2KDgxbKJ1T7YVFCNLyj+G9cDgin42yludo8PxXSUAb9R
jcstzg0BzRqVerrG3uYGbbFvc+ssBVS1VEkDOT4PnqUi64zxvs5aUBmq4/DINYFd0z1GrX6Z+75Y
SXNGm/kQddgMSDMdAWsqY54D0si0e8sGW+NXbbGS9T3LXORpUvKAkw3x+dq8LfA/tT/tD66ncINw
DdatM5ZRyZ0czDSampU7VhSC2hbBM2nL0MwbiUpn75rbKnbMvaelkOVw/TuL3VYYwVgC7ROvpDk4
8AARLXeO/cmdxxlj78S8j/MyMFYFjioAlXjfSGcQM1Kzm78HWlFcrqbZI6kd9kCl72Di5jyFi5Tw
tNQS5CyWWoK0r6fSW4s+MLj9cb/M0SnVbT6YynEYgrDgeZdj8vlWoxyyd/zS26ZLExfmdONPWXWc
+BG/YRCfL3Wq+SLNvsGLDrTUc+kiCuE1eIIukya7rh6CKPwuQdDs0UJfPiBEFO5YgHTeecCBsB2p
8oveoBy7jpraggnQvQuyThmsctNHfnfoYZ2h+uJ/NG+jRa13B8ChwTpPKl4Gk1fbB1nYRfodmir6
w3VZNwxasOYHWO9lDfexkHP6g1V33Uom9MtyUAaYGluJwc9pWf2BAwjW5ZzUsMiqApkaVt8Hn0Tu
ypEVo8tT6WGazrld8yDrG6qxuJfjFNhtrGxK9mJmbuqDS34EPIIhdubUP/BfKIKto6YBU/vosPCX
MQhdPkK+Rf5fDYX28fohRkG23LGwNJevKV/4Nuv6RTEG5WH5k99lef07JCrobYsCbGhe/3KZTmks
OnhW85Sa3TGGiMQLe5HBE0U8kbzDj2GVQHm7K+DZ/48+3hLI5l7ZRIo7rA2wLIfI6QyyqaWCKFiU
BlDQDKU8Ngsu8taU/668c8zrqOAkb00ZvQXbvELfXd/93nmVg0ZHs/MtE3sNw0p25TD7/4BjZD0H
jAgiOfyh2jabe5Rpo6NeufGx6IbqXg9dvApi03sNWgeoNO51R91PwULbMMfNxI0vAh31bTXhCZcm
F0GLyqg05wV7ETiM3oKtQH2COIntd2M9INheP7FN/C67npZMBaCNIDvaQ1l9G+wTdTzebSiADhvp
KvHeXBl2bB91JXW3Wuf0xR5+Fya4GWVvNu0Tc3y4g1ONb43cWHIXpMMGydr44zbA2cal8JTPn25j
BRQwmzKmaXWwDdUC7jno+yzcWJWTHJIJLDyvcR1ZLdYvSIfNAw/NSgdNg1oSgnjdXW3qF9AO7S4C
oX/dzahR+r9IO88duZFlWz8RAXrzt1x32TZq2T+ERjND7z2f/nyZbIk9fUYb+94DAQQzIjJZqq4q
MiNWrAUUkFw6LaZ+5d8v4zjvohtYcRK6oCwXm5xIb9I5mr5ngsBCUllMRvd56gCVyhGQ6uYpC6rP
+RhX54UOw6lBoomhr2jpEXI4FcAORDOAu1t3lymlupGIgffgAZBH8PG4nTHv3QEW0qiu7tuwABXu
18iSZLqi7nsY7J6TxlefHRp2NbdHO0SMhpJfMMXQYfIrgIts27DuNvxSK8eAIshzlJvOTayXI0W/
c4YBRY8d2gkA3BJHfWRzQM+Y1r/IAy2whz5WvUc5ckxL3yixq57kMJhUa2+2lb+Xw7yuutNszHyH
vXB40ZumOcRDY550ROEeeP4NtmNIphtoWALGGZs8AFjU90WkDltN0+KHJrZRW+Exczj2UfdZ2tbg
QFG6W1ZzN7ds7ulD8gCsejwtk8gPaJcE2TuJKurH0TwVlhIsXWMSHiSHC8iosd96m38OOzEs4Uze
5oZTXhJfS+ZP1DO1PQx33OsVn9wKvDuCzch3DqXgXFoPnSBoSsDYHACU9dy78CpqTYlfnpqDal+t
2xuLNMtZck11ol9HGyhu0MwMHihL/GsU2t4ViSodBZOKurj0SGOqKATVCVQYNIWdjXJuVb5OhLdR
OOyAECnAbnrvuq4jvabKoyt3ZHjIiH2zlDyt/LbahA4ZYjmUc6eyubcVo7kzJ4+OOqeBFpI6gm22
2bGxbH9XC6ElfwC/M8CwcNLNlj3bNEbLb/3yA5623ZY/VHeT33x5UBNv4GtRjoflPhZ5QcfPK9Xb
KMw/v9Losw2yrqWpZVswufl9J0BK8kBTJcmf+SnNu/Y5qZwCsn2d/mwRkFCxu1Rd71ISncNjNVnK
s9W2icgFZT8CRX+cwfd9soo8visgzk5zz71Tora5xuyD91Nqm+AwLFswp/Tf7aY7Lb/TeowmchY2
fzYosdC9yxphqwqdeqN56FK+XEOiUnuwFWTvHVixqiRGqlhFOjj1OvChlksLWZ26p4yCxF03+OoT
vXgt2q1e9m0woqvcQbVwWBQmeRFLBxcGZvCrOrTNXkkC/m9ONl1d3RvuA3OuLzPwnLmrD1ObGTwT
gxYXBZPlTA6l452t9G0F7iv+QKujUmqfv7xYQc6jqMx4XXZdeyi5rG+m96tTLqOpg3pymr/LAGHj
TCged0LdeO699i6bBnhw/2Hvg5HnSRlS+JmgG8xenDiIrmaf9seZDDWPhJRYpE0eCvaDV3mWxp6B
5ODwVY7exK0hykA1NVEruFHeLbOuZQWes7P1viBvx4VXx7uhNrXGtnOUcrc61GCItmaSmTuqEj5I
gAgedXSE4LzQYS3QPfMkHfKg0qUAEb48SoMlAuUZvzDFuYIu253sLX3a/dZS2UAXyI8DFBAsOitH
hzz7PVGHdEP790r9sc5bp5D6jrZlCCbVrsqtWfBZDxo4Q0U7X0Dy98l0jrGSwPk606oXWWZ+1mL/
uxxJe6ir6kGH3m8nbfIwZ2m7BSYyAWRlHWnL6BuUSyPJF2wcF5DCdLAs3z3RRVCf/ZJSsD6zGWBb
Z96kzpUHmAdJkWQ4WNJD2j66zLoKYPXcWcidVPHNLEkBLPjiXP17HDueZkWXfarrAx3QfrsgkzXf
me8zHREW6aWUW9x0T1lmxqKHP+qvWmQZu74s3B16Xf3Ntq3+BtvlcDNj8y/HtfJ7aTKFfXGKsLTc
l7YWLJHrxJ4HnHt1LL/IFTSffxs5yaf0t7OzOdmtayjdJ6RTeKIXe6jtpJQQhBhIFucWfCF5499r
kwYGpFAb0q+GuzWMJ/kg2Rfmlg1w8kFuGXw+lHLk94q7MbXA5C0e9bbaBnAO0+wyjN5ySh0fji1p
XU6bWNf3qlfDaLxGUWZszjx6TvdGbxTbFYbe5Xp/yJFV2BoZIIfVoeeIK4VldW3D7kOv0W8ny4pD
69BmM9Gzqob6Qp222rXK8C5KpC12WQyUhcRfdmlq6xGG1xJI21qq7XnudWjVQQ0s82+rfeqppgDV
GferTYbocNQA7lG+rnbPJUGEconG90rgY+GZ16FNy5OvtodOcla747XUHPNszoqx99NxhqU0/WSS
RfxThAqwz5vQwU+sMxDN11A4yD6VhWHL0ABk9YFvRtl/QnAvrrTiIrFmEpFGP83d6FT29Z8mU+ER
QSLPpN1SvSVqNf2auILUhElOnFPkVMK6L/fTCBx1MyljdRxV9bZKoAA0Hq+SQUzavMSujp018Wmm
TrzMkqfyUFVRfRz94VYLTrHVniCPcaYPcKfUeqpu/KIPbzO7rl1rlN1boys8rmKG91Gf/rlEQ7Qj
VJQFMZff0s9NhAeE6BZGKYSicoI4tF76ReMx+H61x37WH0qRFRi7oLjObQm6SSm2U0N6fSdtXhIL
0U+gCtvGqiJYAQhcjFnNDWdTTJCaqkwK9DxN7qRfHoYApDuNN/Cp05d7XR2vs83Ku88Hn9abYJtE
QXIl35xcyz4cqfz+GscuImM0SBSb1iuTq3SMVkiHgjztu1zQadGhtUysRdCUJ3m708W3COqCo5/S
E7Qs6cpTpRH/z39cFt6HOivqU08h+jypc3bupjA7y6E8kzYeUeCD+rcYtDPInxstuGcWiEaDOHm6
rqC7mgu9u5lT7LIhLJ8H7az2TXcrUnochyxN/miAl7qNH/1p5Z4Nh49aPlEnaY4kcvM7Wy/0l8hJ
/5QRdu6fSz1LvkBFDhMNz0Ay5zEKvipocdDpYk+t/3OoiiEojFevZ7ivwYZd90eYQnW+w5Grx3sN
1PnJhQzrrszLAXheSpUtMoJv6uBcLYuUdNQqWxu+sR9too3oh+flS4Vg+X7qUu+iTxVAgWW9xqjL
ba8CVHVTsZuK4dCVVLvSxoaqgsdB7DRHEaNUjBdeXhHY1KAEpC2XMXIO6SOk0heyVYvy5Db1mlDZ
UZPUNyAClYMudj+RX7E3EmcT/If7xI/c10ADutF7VZ9+8JD/GiLj1KLRr1GfAQO0enMjbfIQs1vN
2j4/y1E067SfNqm9b1va6kYwVZcuinjeKNojcjCIuvwyyQjpRJgkoyz+nPHMc8g8y9zNI3mGrdnB
/Glq41Mpum7GphOCCWAqaR3/RvuRvo2coHqsWrQ0BxXiA79rkC2JImcbpJH7lRQqJHuB/xdovV2Q
TJd8VmqUumlMDYt6vHZ9BYOh7GKN4eqKyrwRX7qfNhkoD8qgf5Jz147XZe6yTAYRilhZnUs+bXSX
bSUOQyI2hqR6xX9KGzsGh6d3+udAc6yQjnUoz9S3UW+QHWsY3HfrOvIaUQJNajTo896TRbMRPP+R
HYvNboP/cKeG24Qk4FmO1v8HKNv5RE/zj8i8RLpefGqqPno08+ZzFrvF54R8+TEAMLMDYVt8tptR
AYmb0yAthp3VxBudfclNDp3wysNRTHnNUTZwskKFZ0XWneRq0iYLyYjafuY3XHnwy+xvae7pZjyM
v6KgJXoTpQ3xmyi7JQsced70hRvgFUzy61qdEfwt+Z+WtfRRPZSGj1hRZWQvBcKsOzML47vWqzIY
yPzwFGWFC6Acb99VzpOHCKN0BsKUuu0n1yGHU1Z/tcAs7ookH+46OsFfGnMONr1gLp/GEM6ZWPtC
s3q5n+cqvBRaEAEZa3mj7HH6TtvCEgpVAIyhSW4+Tb0JDLRrfB7UxMOYG/fpphJ1L7o1AVOHkOdO
KTqtbg5TcPF3AM8iyqr9U5GE4X4cvNez+dfZ6l3PoCgankZQ7fv/Iq6YQEFwG77zM7PUP7tjvKUq
NIFlBPutQgGxjeEz+tpr2fOCk/equ9kZ+7/zoflWK4ix6aHvgqsI3McSvnd0s2kjRRoggreQdQpF
rTZmJmR6W8Q5NnUPjPehsz8sReaeHbJldi2soUlz6byu+Qi90IEne4Q7B7O7681aP7jA474K0FJb
ecFLBDf11a59il3CrqYzd/WpqoDTFsPRQDblaZ7yi15U1ifDjdQLjOyCYNgg7z4Vwz28pqCDxRCZ
T7pelMK4k8FTNVCltVFskd6gHJ/zPuwepdPUDx1/+E9NXyBX5YYv0EqrF7Of3IIngf449g43otxT
L7Zhzh0lctC+c10rVbsraF6a/gySsd4Hqnpf1Ll+aA26+VIPSS0awLRNlDjZi61Z43OVZxvplNQ4
tMF8twIyrNKkeeAO6zlgB24Gh75sqi8ZWze37qdv4HB5lPB160xupHloxontlusHB4NGk/3SgDOm
JJlJpn5YuURke05p9ZTcf/GLkBg75BAhnt4ShshAq8+GbdKnBvI5Fkg5cZDz/NTnGYbCqsUuHRnT
XTE01otha8p5sNISUQrLesnrZn6ELvBejpQIE+LTRdTNH6RFzeIXFSVQQOO4dA2yFMcOi5NcS+tJ
R9boBh7kUF6pDSPanZCyo6IY57a6nygXryJNCZqeGRsusHNFls4H2t3qCzAqF+I0wQ6Edq6oFwv/
6NawhAujDIoVemQOqhhLo97FrzHLnDUyT20SPXNyh7Zeck57vW+peHM6B3weAQVqR70v43tTyRlK
jzx4uWV695qpO/cqxfmw6uYzPR4IjMtTWpLp7NN6dLTjrD6+d7+JXE6HyFG4PU7TZhn7gzGf4WqY
lK089SvkLxDxOubWL9lLY8iLcFekNWC3RodRT5S8qLKW4SKkKcfysETK07qncc1s5ngjG22kDc5T
tzlAXfCzISKgi3vBoHVKPN+7U/JNIsXeEYfojTpJ54ItW72/HCv8bHWGmTvdp3H+bZGSlAvLOE/R
EXXJWj4HsFmBD+KxX+3g/yR/piR7t0n57jTd1Rg180FtA+uBTrWc5FN5WyJ0JwkOSL5P2zXE1Srz
YV0KtoMtMIudNWds6Uc9OpnkGDbepPQvzuCkj3ExH6VTmrqx2Lue3TxV8dy/eIENTYxHY5V0TkM2
7gv4Cw7dqA63XqfxzLQFfZiXhHtZ6kY/tbgBfSWZIM6s9BKMEW0/22DMnQepstJ7wGKGcvIgCoMf
TMqvBF4Jz6Lu6fdLiHRsvKwbTq8yEJMTasceMWPJOhYnJNSLIHG3cmjYybiLi6BevGqfPvr2oD0V
kaI/maXovXF+8jv7ISQPgorR7ENojgS/sxz2czshxEdj6ECzPzzbUEGH+V5SQS+hE+0vAPGnL24I
VaehWT65SMLerSjC0ECavqzE0qUGCZAR23zfYFnPBqW6mpZhfUDWK6HJmuqRbLPoO4gxYYlZnIHo
prDd4VPZlfVVBsh4MIAAaEVbBhQG5s2bhyuUzNYHadImEieeFm6agqVDgbPguz090kpowqkHi44v
kBjyYKqac+yS6K/VJM/gO9o1Zudf5UiuUXKlreWI7guxmnSgvuccrUb5U5pk2K/pxkRifrkwpMiF
VtYLjBniJxv+QnpCJSB5wSGvaGa1TKrLpH9+g0xeAc6JgDpDaAODvl9nd8vcFeucZBRgSz4YQKTI
+ib5JdJm7VyUHowkqUgLa945ESbpl1qgXjGDg5djnKpbHaz6D24Z2nkplvlu/fJu2Bk0kS7eashf
OsNJjulo6E9NRxdOKcDwsrZYVny6Gif6x7Cmb0eWGmWw9MpSYy2C5VzYCP1nVUMCGXAbAAsKarA2
RNE3kUKh8yI2r2ozatNustucp+OgYgePR4Hsftosc7LG38KCq8m0yzIn48lqG2Y1JMDHMio+yAxS
0nc06KRJfFj6qtexzEXJGHmW21O9ZdcVvQbKsZwo3WvmijZqAG8ydWSnZGdLl2LQQj8k6Yh81XIv
vubmJ8iiDokkLBo89Vm09N4bkpbItFBXW+bBxXYEuHeSqR2ZzEmb1qA/suzu13RPFY+vttCK2XZq
tvh0dWF3r5hi3Pzyd5rNeF3j/Xjpc8wgEbNDzziUFg9IZet+8jt0ZuUhJBt+UxTXuU16+NCYWn1C
mg4e1Az4221CaGXvauSnZbC0ybOmILkajXfrdHm2rNtA3sJWsT4kFUlFECtcTF4adrJPvdc9ZINq
DuGuKUsDoTorKEn4pcWZv1ZxlmfrofK98NX9Lqa2azxBryWnXpAsihXWECNCJE1v0ou8N603qK51
PqhqUBzfKCNLr3AYJHGOryBrAdz+5UAZ7ueMdSkFUIScIe+L8A4U97UOcHAoNB9V8iRCd7lLP84V
HFHk0W5OBxf/nKr6M1J0W60PNYTh8qPI0L7IyKohP5jM2ZMcgcT5nI1lvcxDUASecGhkztKJANQA
sw6cjXLVzgqdndtDKiC9SgWBvSdwUXKom7BDJyaMu4V8QVEF4ZVeszsUQ/ly6xnW5dCd4XyK8gv9
TiCNoGOLz51v0GqQ+fNPg9uMf/i0FR7eBGm+Gp+X8RLp+dxxt0ihxeS41Grr6Ll5qdrRvJgpwnwR
RZxCjDRF478FfvrnqYzRwd/DG91GezlcJ09NGfWb1ejF1RawQXCWpsW7RisqUD/F0/j43zkTSUoP
+bVL6Kg95HF+v5ytNrOp6WdyUoSi4xytt98Gyslmf6bAh4KRWGmAaOQ4Kc0EW38HsZRlHUOS/BO0
EAm6DJY9LIdfXl/jNkaNCkcsA0GCnulIv/ADYTQHyEIbulqK8INr/6EXsfYk4bml1uUHlc7NnfTJ
g1f+UEWAHMAN+xog4wOt/2iHZHvbnegR36z/6xYtlp3ZZejCibcDlC2kx+tbIQNd8T+TZ7PubnT4
DU6rfZmxjrUh2NVBljwPtqtN997UV8c2n596RfS+Gc0tnersS5qhDBhpgXdxnKC9uG1R74sZLcsS
IrIebpytge74tXQt67mf7A8QODtfKbUGYGJm9zjQ7/8ZgapNM8/O16zoxruMSgm4A8JscHVejthN
l2naiR5pROpFWFRo3woL9kn4bklk6jAdyXhaOWOYFpPhinzObrLAgPd+dF5aa96cdqMXbksFshxp
XKB14Jvjt6GLlQegcZ8MqnJvmAgJDvQhHAxRNFfU9m9X1f0HLaydZ3JEV9fr6qfGge30GriRTydN
Zl/mDHQDcC865Kcx/tBEubsxPLXYI4w45ycVbeHDgk7o/Ynq12h8VvXNRGPl59hJYpiKULMl4Wp8
NtrKPXQgVUldMwwGY9jYGupAQ2xRUuPmvp9iQ/Tdk9INOxfpqRgiMOTlXITcg01S8n5NHukFCL02
TVXXXM4M9n1nxA+ekwb3MaWbkxa61hn8XnLngxUXXSb1DvJN5yMEHS2My7ZCb1hu7WiMtngW6cme
VhrZLyhcUASTp/IQN3rFHsmPdqtNzokcz9hUldttfYSiH4dE0289v0QrWlaeDaof7gY0JNnb/4TR
9lql3wZIqqVphcwqUxy9iYUb2DxW4A/uJf9cUKCY7IXTZSWsmyLBbGd2qOxMUM2jWt/b6k76o8oH
Ehk6f7/juJPDdI6zfTbVKLCucBAJ/vBg1NuC8e72cigPS8zUhYWABn5v7cbsSeQAJgltfesL+EZa
AZaO2UNLglJ5yD+nua8+rgYL6MpU9QoZDehQJeMpBA/zNvTVaZlnCk5UgI72QQ/7jp4ahtKWmWl1
ThzlgzTJqfQbfsvMGFqiLAA1HrrKpwEa+sM8dc1BDjsdnHXVw8Agh26jfTQyP3qUI+8ZwmXzU+JX
3WOmdR9qq1M+xc3oneR6kKXAVhZCqp8MT3PTqz/ESVEEy8n4vyz/ISYYmvZLRA5tdgM4+OPqkw0A
cG/QLn9JrSG/uEkEPgww1sfGDX8MHjT+Br3LMIFXf3Q5ZfHZ8ANkjXraCYNZv/ebDgbgQmm2JtzM
30s+2WGVdH9Ftf+tdvPuZnSgrieXTXjs6tl3n45vxJ0M60Gx2UWpkQNoBCHA72pgf/TBz8Nw1cNH
4QrxnTrNv0+RuRuBkn22qS7eW2Bk7yrYHr6a1qNcsFZUZ2/O+XCErXv8GIc0t4kLlaoRwH5Sd2gg
VuOT7QHJ9qCIekmC8djahn0fhnazmdKRrWzTgfbpFHMv/5zyMyH/umy6D3ncmdflby0+K1Y0dBDl
jfr9aqvDJNibE1V4VS5X/1remmcKPX50XPSH1lpjPNDl5c7anawcrvalzCi8w0SiVXqDznwAdlXs
mkAtr1Majvs4LcwXp0DOT9Xj4M+MDCM/SObfc5M+BqXXfTV0U93mPDw9UasA+cxX5NTZZrJNDE1/
MC0/24S96b4EoHv2sTdnl6zKogtkN8reVR39pXArqsBV5fwV7KAxyj7CdnLzRNLQF9nEuYW3KiK5
uHfblByi72ba4oFRnbEjIztBhiKC1onkiXp6KSvzTtD6rKW5ybOTYzuqdC1RdltrbeVcUspa46Rn
jZFDBGB/FvPWCp/05BTkNgAevg5jG2wl+ELCMDK+QrvJzUO+oxbddXlRohcO89xJxkg0R5WoYDTt
5FGaxqhprhNJORTzHMRUuN/cc/sJ0IMokzvF1KpbXqh5/6cSK/o3I9P7PZKKId1Yk/EoDyV9m1c9
y+9qKOQWk7SnznSqeMK7RIJNW5psEyFltCegLhPTpaPykvZOLslPGeIh9KEFo++4m9Id9mTE2ysE
V9njJHj9h8lvDj251m0Xjdnj6vhnrHSqBuBAH3GWrQzT+px2RSWZL5Asip4R+89CsOcMillCKqf0
d3nY90ejGavHxCXpnsI8+Kw62od+qL1T7TV6vnEqj6aGZnT8vdqqP09lwGKVAUtsSzKUAmnc76RR
BlW+X1tbpMCLYwrtSxsmwPe0yvIvpfuBvirvijqadx0DtHJ3hiBXnTRu+rlTohZRj9VwPxvVFxno
UZwGgiEWGGv3HNRthPCeiEunIdpbBm+SjJlppOT+lY8nxcrVQ01Lq3hIGb7mfQQ3aJz9GKHDghM8
zx4d+CDQIw3kY8wSIcFztqO9jSjBBG8MYPCh00dfIsfsBKO2d0W6d/jkenAyYOZGD3e4Br+d23rR
F7+3pl3ljd1Rei3dOPLZqj50aac+dmb8pSii6AsqXdpd6bi0blsIMb4SMmrReXCa4KGu9OTi1qO7
M9kJf+/B2klCJoVWN3bFIX2e/H7spTZe3UXAdWPnxn8aXaU4+NwNYGE10YGsWsk7X6u0zu0/zUOb
YzhoPIujAOgUt9AMHtogcsnfjcXN1rPiJu3y7J/OIPNCYEEiRDigzXGPrZi1Th2aTLsfx/Srk8NE
M2gldO6gIzyBiQiNGFkrcQZpKp15Tejt3jlkcDQU3R1SSMlmnbGuIv5/lyT7a7Xwgeg1kszp81y3
5REGtWJX1n5xRLkRkswkmR/CJtfv5qaMz+XUt+dELbu7EV1wOA8hwVX5n3xUYyS23akfvpdxfkWG
RNDJfqoQ1wg2tZU8lLkafEeYTt/YIOBfepP+FrDJ7InrTa/72sNyaFT9AV25aafonbl750hAgNNS
QT4lUjzDprlMRLvx3hjA7y22oPeNiwsLKwyn+oOjzsgUJEod3csrSeNkZD/A45RbwNNA0JQo6W4+
r6vNzdtiSn0XQo4mLXdxFMzIsTCEEH6CLBoeOB6P0wl4mADTaLr/Ayi4zm+9GA0Fu7n1hoeUxA8j
AcskTXLCeiOMzfSzGyTVnUzbh4b+d6QhNixHJAB5Lpan6+E9uVacN6+VO6d9rgUNkIX0ZJFG9vfM
Vsl6KNbwZLqudTfBrnq05865AYBt2AO69ZehVZ5Qh/KRyvbNYwAYKm+G/ocCd7bYAFUvuocAYo8I
1UX1ev2EvBQdJqnfPpFkh40B0sSvQZZDC2gaf8eoAEC+/ZzWo34dpPxEH2mbd8OmCvM7T9UzMgoQ
qsek5+9b8ZMuf5djIUrZaOZH+QO//qyvsdKxxsL29FGOVruMTSJ0JN0I7aWr5kOfBDsAujRZOG+d
ijYqOXS0Obo0TvCXHE10gX2ge/25jdXp2vt5/8GwsvjOoT0cZnmcvZ2Pz3Gw+Fx6obYzkM87JTXs
B4TBdis/rt9YdExOtrelxq+m9IUIRb86UU/VWLfPc/9pssL2lswBZMOmH92TtkWnONQBzQnb6rB5
4NnUVf1qa8VZlRvRfYji92YN5mbh+sl4kdClrrBsVHyCbwvi6R2cSQKbmjngLxf6C/5pkvgpEhB7
nifzjay6K3ai0I05J5upyB2YeF9KgAkfLOp6L8GAjKk3x+pZho5m4tGsoGii3UffIxVr7eUfxVb7
T4499yc5kgcAMNq9b/O/Wv/Ek3LwmimAQcDi7nF8A0gEh0oXrQaYa0EthgnMWRtDwBQlllFzRic+
kqF0EOIY5lNlZurWhQzyDl4ItIMcGIUzrR4f6ehun9XSjE6tE/CtSlSG3mQ+lD5sGFEL4GoFxslv
6iy/x1bbVAeqGwPyJb++18vjq3TJmZYGZXVi0Sooisbq3P09Wu1wkRViaGvrfeyaxVJgrpMiOdNe
S1OWqDfXBeRXmn8uUjt5ogS061BDAxXkpP4uy0MgS7+wsStKNp2ex0K3rhIyS2IpvOslzxiPsoZG
M1cqJElks2920f12/iANSqom285toLkVfj+KeL4R4TrsTrS8i0K0uC054lC1bg7H5T5NRutqTgX3
LGmShxQNZ2GXgwAd5wU6UHt8m8pgOq+HuS9pHIuN8VzUXVHROsjYHmpIu8viJOOkaZ0hz7xRpZJU
3obGiM6dE1bgQCEf70BMIQmTh1/CPPsGOGzgfX5tnzKd+nk0s+Fr6IoOPD9Insd6mg69FkIu33bR
ufX6+7YyzQ0i55ANiUNK08xN6R3/UEeltjikTXoLy51uHcpDEZrMO2lqPYvMGJX4u8L08ntag5DY
spr6qfBNlI4H6tZL6USOk7r8OY7rIT/JsVOBoNpmIl6OG9GlVJk9SiNNUB0mlRKKafX+18YtIfOE
jzFO+5NHBeHb2AheEuiyH8di1tCxQ1BZMefo8Z+TRsH8KCZl5PS+zWKS9y+TRti5kUqIW5hJyYDX
uqLfyNRtqxL9E1XPSdvHbCIhYQiuNC6xJxSHzksBbNtBcr/aAuCJEBbVw07a5AIWLVrH3qKruxL7
SWnTciEx6lBEaJBQoJGWgzyThyAzkGy0K+4Ymvrq0MZABc7wc0hOUTAPD0LphbnSIUPWVUorSzet
CbBztb1bpWwGiEXKlj7/nwuvizjB4NJGe1ktcp31tVa1khwjY358Z08GNv9zGcfHSvxFTVuAUuh1
Wf7erj++HRpsZoah7m4yttP/mowhfQKU2J9KGmA3i16mb8NZF5m9Q+8kepu2PtaPhjJuF/3LgZ7C
w2A2zm4V0KSV6wRRYnljM60+s5c5GkVqHReIhARPLAiMaldARbQgK+qhJlXgafezFsExlXnaJtZa
HSnZdrqth3kwplvh7CuviG4yVPqkeQYrdBdXNIus8RHShzqAc5aLvAx8jJi/uuUKY3iQy61meVZo
9dvl3l1sXRJU/iPfifi0VJZi13OOSmQ8v6tOyVoUYNDnVAaI6tZanuoSU9kHoZdt13LW6l2qVetY
lsYiEW10vrKXF5Jep95C+u0/Krb/h50O2mmptQn6UUrgP6RJlvTkQZjaBgGmpUIHgcYyXAHdtA0r
jvaYBXnwMCtO+NEc2J1S6XfOkVZEH5MaYWeDDpmj9DrxXO2DuDYPcogyO7WfUbN2MlibKWQrTl1s
pXeggQwIFh/XQCzV14MC7sKinMyoClPtQ2l9k65lMRRVvJl7jhxVZvMsX1WqgWYnQfl55NNFE08V
/mkagwpaQwzRsI0uyynyTJzCXHiRZ3BRRhfIQFry2AAmC+sPLTTsE+3ErwdDDK25q3IAuBhVT7Gh
enXL1/FQB/X/PpWhyyy5wL+O1yvJGA1oyhba554kxM+X4MgLy7HjTCpSkPWmVfzgkjTUrD1zDC/r
MBK2cp4SmgH18bHXBvfuXQhFx7TZLDFyCTnHGY0YNRakQcTScop0vlta2laHjCNT9EdiuMZhtZck
a5vlVZZZPx9cLYNDFCTNKUYI8STP/m34f7G9W/k/LxX+7mWkTegnm/UF/udlkmzgfvJvMb99NZ5e
0nU6TY9y1nK5ZRnaAP5x6be+f1vu/Ut9G//GJ6cuV3hjlVdfroiKGJ290vC/XtN/f923V5fLyKlN
0qFnsK69elbb+1f1dqX/w/WzFNDD+z/Qm/Gby745lS/r38e1PvN75fgVW9IoP5XiIM8Gy8reD/8t
RMYJPNlJnv127hqyxr272m+X+i/mvltqfaXr1X67/Lu5/8XV/t+X+u370inKEwTdkJ6Lt/63r3Z1
/J9frYKaSkKnwj/+0v/Ff/q37ynqfmTA/tv3ZF1mfU/+be7/5/vx26V+e7V/fT/WV7m+879d+rch
q+Pd270uZcNJFiUBpC4dsnfuZuIB4jaxe95aQ4P2KLhyDdghxlCgY/qOdvukyLy9DJS21Tv0Mb0O
wrs6lhVAsuIxLBC3YhnIml8XlMMApp4tVHuoScwlihVNvauMUb0qQT5ekiJQoJ9wpq8uBe42j/SP
HgLDwOdU46EXBy+y3UucOjDfM5KHiDZ2Nv3ZdJcHsWBVahR7mRFMgNkSs9OWaBkop5CDoCpZlKd1
AVsZggeonN+t6xkzDGopOqD+6AWfmkazN/kwd+dqMMJPlIAr6sm5fYnHKvxku9MP2JrRFBKjPIbM
gbbDBzkCBw9zIA1FclQaMxkoOIPkqkH6QR28aFPAT3Ao60oITUGGdXpzavpBrW9H4EOv1n49lbGk
PxrI5GIIYyJwhYDDLXiaYZnYubav3PlfArczPmWIOVMXKj/0ahJ8HlvXPYVhjA58bUBk5LO9Nsas
PUhvU479NkoU7SS9+hh9HCmoPdq+Df6CoqYmyqEFFK+bDHT7dxrbfkC+pD2HagyLehgJLYR8+O7k
45bSRHSX1Whg+cY4PDgw2D4gwnCK+tw8e2qpR3tDgVoAqpnbGlFCDHNrtO/SYhNgQ+fce+e2RRBV
rFP2gkeYVPc9kh7elcTkJx8YBKpS6vDiQwykFNGLQ+YBkbsLyQbnYCJ6/mB7Jti9Fh69mYSMExb2
R4TOdMgahwyBQIa2TToamihARWJYha5/B+xc30Etb320LWQyEWjxX73wSt7NQZLTFESwMcKjm4HC
3cvgfKJXBgol69U7zdUh7sfoIIPzmfYBDYaWgww2TdPYw2KgL15gqN1e8/r/YezLlhyFtWW/iAhA
Yno1nl0u2zV29QtRPYGYBIj560+y6F3UrtPnxn0hNIExSEJaK1dmCEpYHVfWjXSTggJkR42lLL01
H3RjR3+BwagFPSUt3NOVU9NTa2yb1Z7O5QzYbNlabG9rUO2yyggWf9wudJva/K6APeHVs6Ha4mKb
OeaJ9uhpFiQSp+KIF+eY9/DZjmP8yjol9lZSphuqjXRIzWtgnz9QLSj0fiHaJrjnsujOXh3c620f
rx3XCCAArlVPDYI19y7rQLwzZSWrjfs8c69aP1RPrKnUUztkfhjL5CGutBcOqNkJYWrjjstE+m3N
eyjRdZAlb/PumHh2Dsmx7Ce4AJOHGjDxXTaB51OzQNSeGLp4C4w/eFY8y3htE3AjjWZW3VG2YRyy
Dfgk8klDJxjkk0QsaeEA4F0oTT5ZegLGUJAgHNMEkVkYL8G2lL0N6B+7H9KKg4vI5DcGjO+htUGu
RGURQoxvjh622zIERzeV0UFm4KOqEw8GoelcameWsMrDOZ6CyBaXogqz8i6qbfU74cXRpHD2MLIO
1BYGoi4S52g2At05sHsYlz2JowO2/xMdqEpg6M7ZWs/eBwVZsgjAJDFCPNGKy+gREG3s/hzVvKS9
hOsDopffZSPfQLMEop7BggKPkvWmDvmwhWehRNTMcTmYiVLQr54K60D9rQlgp14lDfjjeiar+7D9
1URtcoaq+1tfednOrsCcNoqAAwFqriPQ8BiueQfBx/EaW/1aNHa6TwdV7RxZhzds/S3f1Ap+lal+
nyPudB0Bl71rU/tYcYUwW+AkfJaocd+48pjy2rnZleXctARwZnOE3ZfKDMlBhYkpZ6WiIb4ZhrOL
wTN4zvCA+y4NDuCQ1ECHh0PFw3KnOWG2AouCdnYsu932caNWQF3VNfi2EaMyJ6WEl7lo22RTgxnk
rpmiXShFbVzYiDe1nid+G8GeZAD0kHf8kuVCv1IJTAyToEnkAA2HBlRReXoPEkKwS1MZd4wE7rkc
4hWTR7znP3PIQt4vsvd2DV0xAczLmsrokOdefmXOM3TVk4sLN9Y1Z34OkfAnN+FPMegQ7su0rp67
CQZqISDtrKmwegaXHiK9EQMEyiBszgMZyptnVPKGbcduiDX77ILSAFgA0Cli0D1MBJAPhTOaa6fQ
tXU0eQPHos8PSQgMBo9EM9H9rgAlrDZB5dq+G4bdya3jY1r27q1xvR7REpG5CZRI31ot+VaXWneL
hgqPEsSl8IJW2crQNHiMcjaAkXJ4513Q7CyAZR7gA464vm7D0f7tavYV8j2g38gmj2HFQGNv8v6Q
ujBB8DrOH6kM2K5za5ZgQyzwDUwTme+ZKMc7fdD4Dm6R2IuA5cgsdm0qKdfgRhQvjurUCkp1Csgd
dW6djq0q1+zgCBmcOzroChqBS5ZSXDrZHlbpx7xsQINOZa01Of5s1q9TZjnbAapkPgKqh7vBhdZ3
6JlQhHSM9Bs0mXwv0XIfhLbOPilt4xnaY/G6YyDUCLlm3YJU8yESNR5be3pCFdTgNqWWZiutiZ+H
aLJSw71rVn3/xxrqd2Y35qsMPeDt6lTsQduSb20Ahu3+AinU/hJh/XXgdd1DUD0y1rJImG+Dvf7M
sio4DgqE9aN5ByJfkKG4xaPQ+abVFHALg/2dtyy9s0ZYKoMQskOOLPJzjyDFTdd246tWQ87B2OFL
YmqrPGfe1VknVm9fKY2oWO9aWsZVar0NHC1yYVChTcy9FRDFfLeUDZVTbEJDGWs6iyqMeNT3vQF2
y6UMDHnFGmGPb4WOnXIBYNZzkKa/U9EYvy2vWo2yUXB/dt4KoSj5QyNActp7OrTeTVjiZKshhC/x
oKSa5285xDsLL+bXFt6Qq5s6vwfXyN/qxgg3Jm+7A69aeA+KGtNZIBHQ2+YPtWPxp6pxga0C+s1p
3fq+xrICpNtA01mdQLx5Uss11eYB1MyjsTR3WlenZ7PsrVUL6KbioNi026Nh1OqagkDoaZSI2rSF
1QOb5Lj7qCvDjQtEyLrXa/vSg0dyp4+xhEqxZ0OlDUFGda/2RqfkzilldosQWggytzz8mYX2sczb
5jVJK9jyMt4d9DwbHtwO0yO10MVws8LOe9ajGqIvCCraC6MIn0AN/CP1QKvnZO1wD8n5eJOqJj4Z
lrJvtetgtQkSux+Z6n57vHMeWmjCYDUJEvJKt8v3vNg6UEhbGVAyfGLdcA69zvhmWLmxHkZmndHr
5QnUSfnWzQWA8xEo80IJqatC9n6mnORHjpCeiVlBXd0YbBxOX52KtJYw5sfNtmgN9WBHrADZVO28
DZF9HVWEQIHMPht2Fv8ZLfUDkV/m6+i44bqD6+cam9Cfd5Sm78DYBgINAZ7GCM4XrUkQzM4MwM9Y
dQ/W8uJPyyZ6eh0UaoMFlqoiezT0yv5tJdbGcZjxLr2u9KEYld10O473uuWUh0Ka6aYpmsSvA3RU
s7H4fopAuoqqYX5t5ApSUj3AEQCnYckHhtq0esO7FGsRejU0sKvq0LS4GrCGCBKorBKD/paAYuwJ
0Y8O6A8ECOHKWm4McEFcTDkEYPOX7l2YI84xw5s75giMx4RbAmXahVdwVwOubmC3FEPd+lIm1rD1
BOjjw8CudmVQhWfHLLI9BN69kyeT+GBHkXssC/HHtkEbo/fa3YR1BZuCCeL3ojxQjsrp0E0tlmZN
ZL8nCWt3S9HSLArbZuMlPT6yyrGeMjP3yzHrHvIpB+3JdxaZw7mzGghZRWblM8DADpR1B/0Ed96P
0eTZPbTdiis0UEK/kSrbUTbVmuKamsC32hwm9qkFFVElPPrADGpNAFBCWgJjDEKiXITtuhy6epUo
5t51ou2eW/7YN7H6gwA8Hx8kgEnEmyFdYuECfQQ8eNcxrn/knQFslMd+NWDPdrIaXNexdcnUcJVd
5B3D7t5CYL6vx/aDdEOIC8Iv6PotxOUn2BvwytlUOifxqRj8LByLLbROm4PFAC+QvVu+mI4H3gsG
ZC5lvT5vN73CnjkynX7lYFVxMxFkcXMRWLdqDWs4LGVyTH40veMcxyHoblSe8Ohm2ZVEdAY+0n7X
O/sUDINnqoT27i/Q9WaA1uYgnu9U+5KCGOTYg+nQh8Kxwg4+fu7aFCrtwfAcODJfu5H6TtBIMJwZ
IGvSICNBeToAoIbCIgp3RcQgSo8mVE5YS8g2ugfDa86l3kQnpgGtrQWYe7Gq6VeW2Xb3TpFrD8Fg
XzCmszfZgPkXcjeAu0xZr/E2AValkt9pdiawmor74TCK8AFSFvld5P2WWRyf2pjnd71VXY24UOc8
NBxonBqIVTf0Z73y0ksjq6fCBmVI5xbXsSu+tc5gnKUljTOCX61NrGmV34RRfAsS9lCUunHqphwd
4iHF/3PbI8GtXMiZQYp7wnEVaXO0DBOCtJZE3ELq4H1CktixMOLrpLtWkK3/YRSuWIUQ/rjkQfOt
EczeDnnTow+k/HVIFfQUB+8UWCLflGVw5Dzp9wl2DidpWc5O1RCQ6xPYAhz4j4rMddZhm+292rvF
Unp/APFpdQshh2GHmAsEV/7sXYadNWBArzYiAf0WPqadjd8BMgScuEbAmx88t1+1ChRdoNpf5YUE
VW4IvRDTaMZ3J9AvChPkg+sFoJay8IVdgd0XEM+hDP1WjojdlTAqTkwTG821FSAaA5TomF6dQhnA
LSpK79vIoIhrbnMp2j9a221y7D/DlSbfeXpBnLZ1okPXC/sEnWpMRHF56ztQmI91F/kmokt+Jhlb
J8FgvoV2cbbBM4+9F4juEfMf7MbUtV8Bg0EAdlu924WDnboBydyyGdjDUFY/EDga7LGWM/aRVKs0
aMUvKFx0q1YU4VaYAs+zKdvHvq++p6ICiBRIy8dgNDXwT0H6F3PNATExwR5aU/IeQqzFBrgYUIip
+Mr0EvwAZjS8sgwQRY8p760pq181cD8/sri9idFBHFOZmfe6gHyNVwrtvrXrDFRs6S+Z1NYbE6LC
Zjvwjgl0BK5OFD254CSGQp/xUkW2cQG874VyZVcqLD7SelWYcvIoVpcFSyR0kKEKlcfbIcOqWR+g
TpVF+lPBe3elC68+NRDvWNd5YEGlRgbbXCGEQ0LIbg3Gr347uWkPcnJxer96SCffwHoZWMy5l6Ht
rRLYsrZe7mDRgqlaXZZCa8oGUWOv4RYtVjYo/SA/BhY9BE5BfboBdW8L+Jpedt+BHLXfgbmYE1PJ
R5V0Ruu/2+hJb787aAw+mt6HZkN+35t9tMJ4k8CO2M41K/nPrgnKN12Po01oqv5AUlYI0rcrMJmt
eBvxNf4CLDwM6CgIXbfBIYI0waXqESAE8r7oR4RdoRxK79n27BJh7zzblcL1XjMPEfeqEj9gQOM+
dLXac4XIjapaE+Mw0RBTiliINdbZd7l8+VK8NMXiyQdHGijuW7HyoknPwwxhomkHtekn0XI3cwS6
ZpoehkTPrmZW5tdEWFDbTcp3aoEd7hT6HrlAKyI8Md+GLER8BoSDrkFpGjBejuUuyr3hMSgrSNdP
tGU9VAXNbJA/sNBEkCis590oXwcPBi7PEbC7OWHxmphZvA7Cgh+oluvNi6ZqbD9FGr+k3Y1KA7Ms
7xMXHMNBI4H7AOVGffBqoNYQRZuv24whOGXi0EQYBv8JVCcWgnilg4YPlxZo6Q43Kh/oUDG+G9rY
uKdcbgq1hYT0Po0gB+ZZNroixPe+m+Fe06L6fbRMwM+YYRysKPCeiqS9gOy8fgd6rfcR3NKd3SF0
7sYhE+vQrZM3R4ZbAjabBmKsDACFoOLHHIwu0NP+d4vRQhfthLSOCD58NjVhnhA7ydaSqehHqr0i
IKD7zrjQNghAtQ+gd8w3lWisVYXwSWzWcstvIWP9KEGDeBtAC8u12npsnBpLeqbembQACDSrcpNp
OYKc8S9XA0OgT5HqBdYCLvi6KMhXJWpbquhogCHhfvQ89VLY0QmQlP6GrXr9kvFLHublswMj5yNG
GIIqUGqbSXAZg+GxyPEUQjtt12bYlxCd17NiVRua3LVuaZ2gzZwj/hMSUIhGeaCD4YGqQsWgycLa
sE18F6Ga67Ds0609QhyT2pSdC1yjDp6v6bRuMJrrdJGohXw7NCwhwfARj2XpAESObhPiESFGiw5A
1cXHIPHeZkmOxr5oMpYIR47wyDVLvIokgFQGCFtfqSw3oWn9JUW1ubQ/t9Mk4nykm6/MQfsmSLWR
VfykeV18ARzTgu0yiTcRIim2bCItGLs4Ok9tgdCI/cLskq1F0R7LmoWCQ5wUCzChuOtThaabMBVg
Kaf1a6Dz2gdKObDszinvI/WvWjAmnx0aIm2oY+norGxwE/7Kchjt9CCxH8Hbne2GAhu4wuZQvB1B
iuGMQv6Y2iLinGNfOCl0aAiBYQ0HxpwxIK4be7yAfrjDvApWo84CjRWfKqr/rqAzTKFf4jZ+iZwa
oCIRs2cB7rAdZVVmms/Y75i7UsKbjnjB9Qj16qMGDO1Vq6PCl4UR/0p/WwXjPy1ET0BNHtuOehTm
UQCZt3Udpr8EyfighaBrYkH3nI+YLlTNW/C6NGoTZO6zKHWnQIRkBElzTWfJOc/j6J6lhbrg3TQH
rQq/t3qAHBVNhxBbhYNwxXcqyqKy2Ecc6gLolxiYYfETcgXinBiCn8xcNrBVXju76c+CQm0Rktaf
oXmDPNAjRxD52hkG2y6CcBaI3GBLrxBR6xs1NohbTB7jcQBasp0CRoQJEmheeOWjY4h2Z4ZQCMoQ
vH+NJ1CdOyC8qNOGHKQFmLwRJmg+F2brrLucGztSQhtAWbzWHehyk9YZ1fZTY31qXE2NlQJE3kx6
cfFkoK4qNPe9o0B0MjGeZn0ALdg0vYkKdKbosZNmVekcqRKoZ8BxFTwHVFt3Xn4cVQGWrelUr4UX
Bwy1vgpa9py1WrqtU5VCsQNvHcSL2XYMq2IjrXQFlUzMV15jnRBrCYXMKUtzmK6FW3Bxd1cqysJW
rZPIRSd1Ju4ZidAg3YjVTW/5Gh87835h0puKwjBl94XjddckTHzdRmQpTDX5U4+12i1mkL4l1DFL
gxetdvUzn3DHHB1wXSgW7Sjb2yI50qlaD+a5HNG1qwgRRLAWj8mdzjjYhZd8xupxDTwO6A+m6qVC
sKxAwAhotHUHWh0qjoeTBQPas2VgEgYnMmwXLIMAKhyehVNEv8bwj+FI7XeK4EGWa5CIq2tgYllY
ndkgwlPqAIllqah4zGQCJ+loh79U96dWBXjv/nMOz8ZsA03v6qxXkh1EcmsDr7phW1f40IVRu3mm
p7zhARFXT9Ued3osS8Z+zdSQrXVuiy0hUOkApx3olZT+t4ywpdSuA+pqO06vg9oFEltLkykLAwy+
U1/TgAXNg1o+hRz4U0qJj9RSq3XwSvBYh2kVsXR117iXwpIeVk9h+yPlDowJynyJa8RPjY2QWELb
1XNTBTC5o0HvQEgPHIHhrU86CcsQdPEGSzB89rbUgAfmAGa4XDty52mYZLURBQ4HBztAyzCbM1QM
30S8Z5LDyTS1WprWnLurWBTpjirAkw/VvhS6mAVzIB6iPdB6lR40Xqd7Yi3CUqfnSuVUJJTzMD96
ylpoQZV8kgT3gto5BYhqSJhzR2sh4fHoGHiG51PWdJTcKBAZ7GkRxHpoSPMBMaBU6zZ/Mh4az0bp
jdehsR6zVGsPuScQ+Z12YB1DVIGEtR2awcFHKqt1OF4qdqJyOizNKJvFCQiQVF76SwUoIdMdE2O6
IiLcsAnaMxycq1kQlcqIExffSgH/N6iOqWypcCMY22wg5v2lDEZb/dDF8bsEr6fhrfTavfAa1hWC
ohNCnQDrAoF6R+hF3lMRVVI5pTqEVoC+B2Egn+ifP86gJpkpI7ZaWpdTa7oWa/NtNYWvEe9iH6Tl
kYEueqF0pPKE9LnAvQb8N6LZgPsEUBbG3V/gFxh3PTRadw0P+1fejLvZLAnIuR+KxDrnTcXvHdYA
1V4Y0DFywrsRKLIXPRrjvTciMJC33hYLJP0kGunu86HTT1ob/q8UttDu/l/tQiu8q+lbPYBqqr9h
8Q3OHnmnSfAh0YLEmfwSgTUEB1qQ2KLg+zAwlE+1neaAfc7rLxDfcsFlhm8FlpMIip+y9OlACGGD
PSay9GHp87j1lYLMAksjMYWgAP6vQXYZXG7xHf2EJXRtm3qYW6iWeWV6FXq240XILxacYTMD6sDP
Ua2Mu78EqMhqwDjcUaWZggJ8AMfaDpYC9dB4NYKrUi8CmxqyYHCqH2Ryg2OvulFJUtfT9xzs9lSn
ZRmIaj0bVHMpVIFT/qbgw5eb1pw2IW4WHijoP7dHbWuIvEFEKhwkThKASbzm7FWKCCxoon0qdYYA
c6t9rYOSvTrdRDCYsngTNmhVVXUDi2LHyh/zJx2mdR0UB6IJbnNxztglK83he4lt6jrIvPI0NpC/
jsr4qkvrVP7lcU0n/gJr9PJ7I2i0XekM9jaGE/i7Cx3IDhrTdl+wbTbczeqGcQt1mAbEZnGVWXce
IlTXMo69Z8nBetTgBqAQ/kTESlCKgi+Ex3NuqqOcadXs+aMlkSwtuf/UmYbFIREDEiFSYGKD3ft9
BiHNktsQoGykc99UILWamMbp0GG1+rcFIjghUQn+n0bxuQWdtFyDTnA00Pd8XGNIOLv2JryHBsIF
EDCUHLXYMJ4qocZNoPX5FgYQA2wRQ3kANET5VGsXfXLftsFzlKCtDn3EJ8PZUBU1r6viordOeplb
G+CmYeBqPuqBH0YTLxH0Fle106d7h+wLpYXQWKPR1daaAvDYdCgnNusucvsTFlQ+5cqJwnpOTZXU
DHa8/oQg+r8tpvKkFM1K5JDCHUTh+mVUgo1eh9Re6wAwMLjVO2jlxrMV5vp+6LynZkj1MxU5iFbo
11YUe6Daiy3MNwNCV8p2MhgUN6jDDAhVLHQ9O9MAGAep3WGFdaP+T0VgfAN3qQm/zzJo/nES3CLz
GKJWHiQvN4He1xszh2nW/3+dEAWjelh+Zfnlj5OcRLZ7VWICarO8OHJEgh6V3RZHyjLdhOR0LpQP
dwKHWHOPBaIa8o2Nnre2oJ62KSIwicBQ60uEV2abDiNw5SjW7s2+Nx0YI8V4r3m/5xzjQ3bndu1B
hxFuG5oZbn/6otPXmz7+ljCyVZlVeNgfFX3XNfctJgxqwVMQKAnbi7cNfFvXvu/DLTqb4Y86vBrV
kEVXqhiYdYVKqzgZgyfuZQa/ezuIq6ti7eDpIEQUDMvjfipT8OYbXub5LRh4/NJU0j2CWwG+t0zW
21AHn+w6ZoF+zqYQEiHjk4NFBKgcWL6yQuzV16lesjulg/YX0WpBCzG+7k1iarrjCD5e22EK/3EB
Ah/4EBxYcJPyng4aBCjnVF2bOydEjKE5uL2PSOzqfsgtWFSiACEyogBRpIPt3BrBW9V9HUIzB8FI
ILFutXEd9VX5aKoSMs+BXjxrJov9kPPqVVrYCWKhW5+TVER+VEOYIQbsDdCPBh2ZD5B8d0HvCcMR
nEnB9wGCQeuOG8WLVkBNoVQ/AysYr6zm+s4FUcYWkDZ35Y68OSee85jYCCBWfVHscpiI1rlK/CiU
A2ImcUgyo9/qAqLnVAbhqf4hC/qnVMY6fFKQWS0RiCu0GFhDva7UBWv7IoydfAP5h2YjXC1ZlxrD
bjMQ8XyIKm/bO21wNwTQPrc86HPpYFE/0iEFgBh8nZk8h4j7W+tN1oOJx/JeSphCVkZSZWczzIOX
2Mh2IFoNEdmIKTjwojW1CjksKy2iHVdMQvwxNHp5aOUg51qOgB2oMMU9lg+4RpUY7srp+nKVmanp
O0aWH0OQ1R/BN/U3tZRRRSyn4GyqdkxA6YBhQnM6UMvlxKVsaUIpUOvngCQ6w6Yx2+8D622Y2gSu
Ikv7v5PwQuFWXAF07TihpylPTSlFZdpQI9D3GSHH9c70RHH0yr492HXxxALP3C63L5Ko96sBvFS1
BAix107cnCS+AF84dhPQn01QcHu0fknDLgDeiKyVZ4Waj8minmaM+lgqF0a+JR8rG5QUeZ4dOkAd
YOaFgmClw4dN4QF00W40Y/XNmC4NTxy8xjUwKMfCGO4VPPqAl5abikcNSNeaeO/EWNfFEtgP3xpz
xAzYYYHIX0gL5PMboUdHj5gOc6OgNvFK5jQVU/ulKfaF9r7XoBqWtHm2VxNOeTCsLNvTA5SYWmuE
VeIFdA2cvhA1nR47OCJyqFrlrLwO7NyJBj6CqXx5/PQyqWx+RUv1UrOUUWo50HtZsl/aNULHO68j
O9hz0DJAwwLufLzgpZlGvYLyDVBFw3zTKZCfgw/PTglWmrQFhhV3vByWe6eysGncvydSnp7M0ppS
X075kv30x5fzjLbCzUOOEDvXpH+KOXPHDfWA2jHT0W8R178GrQasULXVpxt6XTB258flRS9ZKlve
6JLVtAKAtOWFU83X8zzXW+cFQqZEaErgavRCh4u1lqD/wKGCjw79OdPU6FMBZqL6b5JngDZDmeVp
aGEW7OXRwtx9rOC+R+ecknSA8mz5OZ8JUEI3NehI6f0sj+vTMJ+T89PNK3vTesHGMX8OLhb7bYiv
9nSIp+fBpt/5V/ZfZXQGVdBpS5bKYBH7eym9g3NY17o/beLdzSOVxiQdmmkioJRDQTuUp4H8rzb/
KgOVBF7LUvP1F6iGLjv/wpABG1iVsQ+kHaxA099e3ikNYnqxX8qWLKW+nPavsv/zUsvlv5wWeU4J
k03YrsQ0RwodmpN/k1O+nXoQzZmfagpsqlNwW6BqyDIk6VTKzxehK32cPgBuATW3j0JKmW057lST
7uniJRhD1yPbaKC7nMczDVOaupaPwpeyZSQv7f5VJo0pcoO6IjVcLkNlS3a5DHXpJUupecQvhV9+
arnMv36pNUwwBobPKavBxjx9TefZ72uSzv1UOH+Jv5ZSg0+tKLk0ikTZjvNE3tEc++m3qNXXq2Ll
lR/a4OcyaVgTKGzJJtPEQrMLlVGWUv+/7ehcOi3h6XqMTbWfp9Xl1udpne7vfyXpfQiaySkZAuoE
AM/78iDoU0N9uzGg/MNaBL/rYYjOTFNYCodafaJJgvIZYIsTgPJjiiuhNNLUz8vUStf653Q7faiX
gUZNvrRbxhhVxKGnwb896PNH/ss4/nJukGmwYunH+ebt/OdQ6PIwLd5HH+QhYLTr4Lgwx3TLYWhB
Gir2/1msfVoeRLTAoBtZDnTXThhDVZxtbDg3tvQwlpmfsl/KTHqKQK/R4kxFkb6hMZtT0gU8es9h
/dppPf8+ANg++rTagoqQhnC/adRT88BrnroIrKpCuZ/WoPPd03tUraH9XWqmtACd3yktQCk5d+bl
TSvI8mpBY++p04CsL11rYz6APPTjidA/nl8lFX7Kf7xG4PlYNfaHpTPNfexjzUuXp59deiulqIxq
/5Wlsn9dKjUVB23Kmk97e7o5alon8lsINCz2DOV6nm5ZiR0eiAU8oHixhUvaYQX6lN/NtLqjmYhS
UI34nJVRlm3szPgTMrM8Jg2skEDmlccAjJr7QMDScG5LF+w7EXwwhjaCM6Et958+aVgV4+u2fCXp
09jLOBn9TkoEucKPsAL64OfyYChFB2UB/c/yeqvMSxMjen/5RmsAMm+BVLynhlpvGWvo9mIfhHBq
XHr6KqdAFe4VQp3AyAWsMYQShLAfSuUhlLwvdzTnjFWKpYxEBPmmxSOj3ksj27MafIxG28Y+vwnf
NLDWQYKzyFaNUtaamhgK3P6gQcQHeD7wCr9f98aaniQdsBYCd4ZzoLukNzNPVQMEcsGa5z5SWRkL
bwUTy9W2hl8RomoOOO/Li0k7LYNP/BcN8VRGGyNua9yI5+u9eaRhUnnNPmlgIhrH/oSFUgarnAn1
TfkDX4xkA3Mj2OSn173cnwbc8wYkF+/QQ3oGuEPbKEhGjH4NGYpDrMNcB02wdAUq27fe89jGUkN5
xEKPb9ABvtHNf9rVzQvrT6XzUKPl9tK/O+WWE1QCloWPNdvyFA0ngWekrvc0vOZHNu0tqW/TRb7M
QfP4psIvpxQa3LZRAXpE7MUHiD1B8oYWpkG+lRzs0FDHgu8Q4lKY5BH9tco6t9kOfXHjLYcdCChR
hO3vrS67wXG2MsBlk4XBnR0nfjbWNzu7SuE5G/rVBJSek8dxBbr0bVhg340ehM4yDS7QSq0sq4Bw
n7nXpML2JOUHHlVs3qTOu9h5ZUEDkcb5sjj4UsZot0Bt5uSXesr+3wuM+RzqBnDfbvVEBjslui2i
yJx5u/R/rj5sVoF3O1e7eaJleIzpt6qOrN3SV3Ob+8AMdXsqgkcd3xOaU+YklVKeUnSwQw2NQihY
YP3Ybbk5gnwDej5cWZtl4piXwdR7P5bcprSrQ1L1Evq0sH582CGom/SxHa4aSHsjaib9NACXWZQG
5bye8UY93mNOgXnR8r0s6vfUIwGAGRBqYPogmgh2hpFuafjRG4enbWW2wt1T16vHdm5Av53C6LbO
ZTXOS0W6sy+/+6+yqPEm16y4q1t8mf2it/UtUFyXeTqrunYL7sor3TZdzVah3GX1X3MKXdHplQ4T
UvTdjHJj3DjaCG9+uhvBk0z1n77wdN/zh3IePfRVm4cT/UPLUOI4PtoVX9eVJveL5SNrmbluRiNf
fVoQ6yYUMAvO87lbf+qCn5J08zzJ5TqsWWOvFFjg9jJz8JEA5mCbxuiF9I2n/a8yYVPT4M0OC7FF
3GV9iNvHchT2LlV8y3IHa1PqTY5KIwTe1KBOr38E1aRBUpYm2OannTWNCPphyFSOcPwAjLd0P+pY
X7uo6pqHTAZryNPuxyqaIu/+Y7X69ATnJzp9/ClFT1EH0Hul+hr6uR/TFm/ksJalwLT3sVIAGunY
8uwVMz1sQWBYm5ZEVm6LfQ9AAfQjMQvTHnRO0kKv55ENd8N0jU/JMShgJCgDASE/sedgtFxTa+rB
UVji0VK+Bon8FPU2L3Ho9z5NOsuor7DcW2d9aM4PiR6NikS9LnIT9Na0q7dgSBjK5NAiWm70eWz2
WxMObBquLKsfLR4DCDN/+zuYEKBN8f3TkmsAfG2TNGD/gs15sH0PjmCYek2Fh2FDEWz6h38fVfNe
jxUYcmkNSt2SHjPu6hiBe39SFPCa3fL8PQOOpHj63i1l81q2nv4XyBHN2QaSG+UvC3zemxR2tkOe
XahLUG/QvGHEsO78bkSQ0B76LUADYUaiX7Z7R2wiB0yPn0YNJeeDtFapWTr7bOoxsMh5mxLqN4cC
9MXTAlar9B0zEAzUDzC7Q3aez3t/y8kQTRnpWJVNkxy9DkqZFVgZQVj/MZPON0V1c6cxEn3cUJIK
6UBvjVIMvmw/+O3WmXMrGrmGB/wNKknmvKlzBc8BV9OKDqBQHkB9q/uPzc5pam2nnKIx/Q5UlPRk
5pUdzUe8BHB9T8nZUEkvf072rgqPFv9RB2l3WPZ6UDzAQozb5erLJnCoA5CyjilYNI3xEfGf2SZM
h1VqZ4DdwaQU6X949NTD4bkfdtb0HkHtAxAB9ROatuZX7ACHu0pODZ/MD7QGnOyo6XTIp8MIEryN
CNMXKqIDL08t1AAO1DyPrp6HW06nVXA/jUi7riA2kT3r43sb3fXVxUQI6DrOt23BL23NgGzR4FZ1
HGAjlNH7ho0wFywWwrTcc+DBQbsZrXiFzmPD0bfBZqtZaZUB7UygCS/MtZNLMzJ2AM/qNZyUuP6H
uvNYjhvb1vSrVGjcqAtvOu65A5h0ZCYzacSSJgiKouC9x9P3B7BOSaIUUp+edYSEIEzCbmysvdZv
ojift74QfQbMpru50AuuVaEGHABMIplvNJTag+Ie7VTNadX679mypJiFFpHiRIHmwstPD3FnhjtF
UYSt7kcZ9FoKFcVsKpeurEu+lxEF1GUWp53HSNbqjTxHNiah/nme7mcFr7wc3N85S4E7iVZm4MZD
+a0XJnYIMM/aRFAW75LpSwNu+lz2pX7WWtqKkNYd1O0IpWYzst43UFhdULciPZxgv/qBVoFPk5rg
oQoBVMx2usan+ipn8NCIiKvIqABEgqiCU9BOZjxbnKgbWWPozZ2yE4I6/liqj7MSiltsf3U3GYRb
KQnQiBPgzSiNm+el8qiHH3qYQ80SD+OghFXAUtTE1pbC/5dmyLbIX8L17usvCrZyghNLhLYgLV0A
n7OLpFngVGlcufO0kRJ5Pohm/D7qRkhNGZZI6LmLdh0Xw0ZX1fi6l3CuXjx9ckHnXS30Ux4EdjnR
OXa6iZi/FrdbCWtEN41LBePiIN/ns3TP+SiHEVjBwfIpPfL+FX4PAzNbp0DhBHhBmoXBWs3xVjLi
OhlSgMnVLPeOvuxh3Y2xbm22n+ccpgKW7emDVTyNJcScyRqMh6ip3mtyC3+0jbObdhhBSIazedKH
KXfUSGu8rx/412EUIviJO8N+cDrEVY2uzE9ouTlDwE3A+fdKXh6psghWBEaYuut3u1N9y8l0ZXL0
zhpPaSj5jo9cpGsus6IinmEnlEB85L2Q4QWP6yHlrkiePEx+ZKdJoGVBXehAE5fSRs7RkJyxbai2
uZXaqdlJ+GUm3S4reyToozFxgy7RXWOuoZmKkY2Db3D6OungXh2sPAOkxtOtVGpmjE8Xztlx8jUJ
Gx603HqhvmAEAY+vHhVsyhzUuyNHtrTQbk39YnV5fEV1xbeB5YKkFnr4CEaTkNu++K0Uw+4YY+QQ
T+0A2vZ1Mqk6brHFOU5lDaet6H3bpxhnt6VmV2a2T4wEE4DAwBcVhxJg9UJ4Msugvcxq3V6auPb6
HlG6dU7JR+k6G5R9VtbJdbJMUgNZ/Ho6zwV0HtUaweIGL2BD8ss8J7u6MMbDmEjei4amKIAycx/L
vXKFIH61Q2zfHseqcKAEhxgwa3yDqNxsJpMGZSKO4ap+OdpCNWsnre63upE1+3ooAJXx4bta//o6
Kf0IppCSeHqHd+owjraJWOXZZ671RdWtDa1Aj9e8LzALAsmQniytqJ3aRF1XmxNrJ1Vi4yJBCLVR
y4JDqPROUJrCc1JYBxPn0QnJjlZs/WcE7hMgCDWcmWJq1W0cx1ulKGDpap35V5xEd1KBh6YwBz2u
dQ1FPQOtgQELCwSWS9FuqxAp8UUEX8hLbYcHH6UqlPyctsgDinUTAoRRiVulLgSHtAucPJ8/1q3k
22kKuSAckC6t1DtVq8t7+LCQ0i1IqCWPMev0wDN8X7HLrvvY+wVuRmnyUahjT9THCgmOiLRA0kVc
tnVdxt2TGhURihk+zjI+bUnXqblHub4fK4SFaaLFPsnkBpsi6zbM2pupm9pdB8nPGbA4uIbldlv1
FKEFwbJj6vwnXRIFO+tAxcLqXWQB6KfJmoiOhhFsmwiGk+gsjhQKnzWM3PallTJHYsAHOw24WOyb
23aJAxqkhCktLBQJQBA7s4ICZ4F3QRUPM0+1xRIyERW3DELbipH8lDoD0tDSGMGBdraMaK8D9N6y
5yq4reRu2lpZW9t6AZZFxgs3yQ2Noji3T8qzBzD1GdLyON9pbpslLa5Q44VU66ga+rFRfZQKGwg9
aGpHtixro6OpgM+a7Ggocfk+FNpnCTrblc+8+kD4y7niwVdxuZVPZ1a3AtqzjTCAEocrFciB7yW5
TVnAzgVV81Yv6Fn5t0d0D1Oxk0cUFOrG6ROVUWBSut3QkzDNCrrspDCcToD2LUAI6NNKtlVR0s5S
oD9alqodhKbSzriNf+nFuNkYuoqvYeIoVaTu6oxsQhx9HlBkxh4je9Srod5p0zlTTWmj4kDiUP7i
NQXxbMM4Ug6lPMtOK57TsmwdukPzOu2kT1E/oQbRxYDX/Cb1irqIH/TZZ7xB+Z88hkRBTFLKa0nH
vzqVzD0wVnIWyhQcDNhY16IkVFjIo3Qs9dCVZmgtGWkhWbqdFjmbrqtPY1FJt/kY1AeguV8SBCIK
zRmhX207XThJ2VNV6+IDwrrTPsyKytUlYdgmEslHre31o7FMcrW71F11VfihvG/qEFZHIk9g+sRP
ZRkY0Hgkxetyiu2IdtpinVAoByR3pTXIQGhCDHSzjpwKz3snVRBqVYrccniXYeRq+lOo6Z8KP0g3
iZVLniWZw0aJ292sl4Wj9WoIF28YAXu0lWtmo7XP6nLb1ERlNSQ+RmI7AVn3a4JV34nl6ZzqY4sj
dtLhFy5ZnhijkALNur02eBN3laA/tH1VXfRQIC00ym4KzcYTBty95lZ+TDBv5cs2gZ1UQbopddJ4
tIP6MLR6sgtyxZPJjAqBJntWKt8VYz9fyZhC2ak2ipc0oM7qF/J1XmPwoM3CQAvD9C4th/BgyJ+R
IxZOrZb6jBtFtDcSceQr0D9Cm4XTG5kHoOV4IPwzic1yrgk9WThZaCaxH0jl830evfeHqbeVJhY3
mR8o19qEK2szDZljJkcxbKzz3F9KFUxuA80BcC1ZG0wn3L7iCc2j0m0IKdJ8ahG0V/BIw1t4A/WK
mp2G61QfmncmsWshkBCNGuRlZOUh7TFs7/rB3C+2ly54AoFGnO4LRTwJtVG7aSWUtoZTDk8n2EWi
M9a8djMGaK5UKleaGGoesB4Hfj+2n7URbQuqXl1TjFATpC+DNaibtOuEA+ZQkytFJlKizdLNxnJm
Z9ZHABJOo+ZUSvC7d7Me/2Cxokcci3qPVwjsJjy6iI52CU5iTqoVd1ITT25GZtawqk+xpCIjBEnF
tsr+KOAXVis+XGG9ekxVkSJ0nl7XZWMesbwzcbZK2k3YoI2DbxdwSnEowT15VQDMbQqyoznWEKxr
dSgP06A8aHXYcybqCNVfL08zGON9OBlA6LWsuZMkvb5LiHvFTI5v1kU98Rry3Ngfryv7MhlufQ2R
n7BHqcGKBSdozJEUFb/Usmk+ClJ9q45dfQf2SfGsKSCisiBpBFKebIpSwNMEG4pq7Pw9PRoHBim/
4PGFq24YxVMT+4D6zQp5Kh6fu268LlMkVx8VCzAoLDSEki9KK9R7Uyup+rYpt1xrWgQ4qjh026D+
NOo5+tqjlZ30qjdEexQDrDCK+PabZeufRprOByUsDuvc+jNecjya9OkaWy1KF/3QbyE6iLe62I63
hrv+vU60oEFHdyB193VZJel/dYEfX1tguG6rSByRHx0evm4w9G3gpjUCXF+X6d3mM1bpgMd7MPCm
KPoH2UpeEGIIbgFCBbcdrtibBD62+3WZUleQ1xqAe7mcRiDBanM7+GZzWn8xF8p8ItbarnPrpG0G
ssqTrNJezeBWN01XNvLo3NfIcci6kuxlOC63hZ8qx06fbta5ddJoaNtWsA5266yYx9NpnDnJZXtZ
roK7toO0gAOzsV2XwSbobqAwbInily3YbKpwUoKDW7xuUUlZfW5UHMxe98EWALA7Vx3w+l6XpblQ
uXkm+F7VfSmFzriFEGrcWl0/emYWNZi94zcDIn/EX0cIL+smUYYyb84H2xFbGYw5+NvrJifM1UG6
3crNQDEH/zN73fh1MgyLiHju78oAznXRKXeDjN8yQUDvGMvsaGTRXRlvxUFX7hLimTtxrgMHK4xu
v24wMIjax7OAefey/boJ6imJbzHgDUZ1n+lydCuUVn6QJuQP0qSObuNlUi7Q0lrNCjJVzK4TM2SE
WgGrPJARKxNsZZDSgHDfi2rhAChU70vMW5xMkYkY61y5J5gbPE3CAXRdyw2ydgu13imsWbkPEr04
FmP5vG6LxdF461fh67pk+CxyW6Y5rLD01pPrvI2/JCg2QJCuw0PtG80NJS75bozDzAshsqYYnzjx
VHZ3jTYkN4LBgH+ZWydWsbhm+uXwuswPVAUCK2MPX8aPzFwmrVxs4H7H59dfYY7k0UFP3rpSxJb3
XOHz/nWXnZXrNnhSab8uw9VrOoSLuv/6g3WZ30PwD2FwvW5hUh7Isan01tlRjcrL6MN2W84yxzrz
JhOindxZsaMjn7fvJFW8K1sg8aLCwKw2E+mOlJd0N1q0rV5pL+siPdIxWp/1bLv+wB/1/rpXxk8E
RdLduiiNraNa8mKsc6Zs6ACYhN5bZyOdmyVWvVcV8a6Sa+loqc1wqw4jSh+l/IGP43C7TmYzxhlG
a6Xlg/n3stIynbmQovPrFlNhUlcAZ69QC9jGBgJ0YYdFtST54YvSH1fFlGISP0HMVt5zA0xXUPPk
pFYaEn+hJG2hYbcXocVlrmhl6+NUhXt1nssvOFcfxlyIjoMVP/uLFrNFmH1tLBO9Mny7glV8oyjU
TaqqaO66Mv4wlQK3LVBmWnmOFEelu4IVhW4ONfmU2GuKIKxR8RilrNqIglrbqpYJO7N28lE+Vb2E
mFwdWTvjrusyzxI+glNUb7BbrCnQQjQfdal436jWnncz2Bi+UNkGwg59Lt0aJgIV7XOTYuk0oNKF
OLRB+iM0L3mP+ItqKSXS0IG1Ex/zBuBwILoTpsl3XPqmlvToXNA/zol8C8BzciHfWgwdrfGozZXk
JZOGUsgcO2aoJB/7ZNA3Qx2Tbihyyq+a4eGqLGHiSM61HUP1SoErqtTRy9DJ4iEojWezSa7mwoo8
eZ5h0MhV+hjoW9GUie0wyyrIAjtWXInvxdQQNmEcGdR8s+SmjYTPMB5Rk6kilP4MMJbhM++G/L7w
x7PaVQ+qlE33RZMKeClWn8oxE/fJYgLBeBKXTVwk95LRIlmGNBrBaCfbcZLE5xzKGJht0X+yhoOv
60g99Gn2OpEwDq6EEV2xqJztNZxOlTrHHoNyYTTO94OKrqGB+Wsy5vEJz52YCFHPPamVms0OkdHo
s4G4hyOWkX6TI5KxFIB1wrbyszKF4/tmMm4TTQs+S1n8PtdM7KUy9L+gllB5UKvwSqpG/2D0dbqr
1bE8IdVeUEFBhpM4NLiTMi13IgDAHyxDeDD6cv4iITxjLM5HuZ9SdkabAHf3yR7iMn0wq0l15yhs
digJSLbG0ABD1qqpD0gPEpoFIqYkSYmnYOj3567v2vvW19v7aaGI6Vl/u86lcs6QNBTnq3V2lKXS
K+Wy26yzA+Zh+xSGgN21eXef6MsHDf7o171VubBJZEM7r9tLkaFjUauVaPVxKE1Nsk04xKO3zlrw
R6/w12DsuKwNaz79mjahXcTcOsFn7GSqAym0ZRHbt3AEEKhfZ/V2gJIHpt1dZ7HCma8DMvh/783I
1OULtq5bz08rjcdZz+Xjeu7+oMduT/H9dYspqxmFWxNZiuVQBd+LU6rlD+tc20+BG6pJageTH970
OKvdAFpI7Cxuc7IOLFsnce9LrjQFQD5qXXAn2PT4GorBDebAaO6joHojiEJ+MCr1/Gb5OhvCRNX6
ebruW5IE9ros6FsiFYDtm/X3A7UfMPZW7HV9ZZ2msRK39UjesVEMGvS6cJ3gLWf3Ii/210UkCK1T
AaDeacfYeN3BunZdoUCM36dp/xeu9CexLnsGVnKhUEEP9VMbTveTKc77b5ZNcJQ2jGgRHFg2yeVa
P0lNyE8MwA0Gcff16yyjE5yKsiHcLZ8fikCN5gDrqBh9Lb9RmqI/kc9fZ9YJ4j+sRJIEg7mppeCy
zq+r5GnKriIYSXIm6yd1mbzuCnBxZg+yZGzXhR36fPDTm34TV+l8QulWPsBWw+KUuXWRXMu7oNfm
8xhOeyiWFTo7g/oAZZ84qBNf57Dz2xL1+Zc2tNSHRIs31awXt+uWtZR5czrOr3PRVLlNNFuvcyVI
XNyqirt1S5zA7Xqup7vIL7WHTmbgqHbW67q0/iz7DE5nSzOvkAMqH8pM2hjhKF3SwSweBLjYXRI3
N+s6JEjRKMM7+1inZbZRE8oNqlnfFnj99podyeAUFd0E2ykkDWUACtRpYLhRX97FM652TTgrt2Da
GTHE4pL6nOodUhW5g94/7Z+mlzK428k9eZWplwJbMTE6Usqi2lvdxCdQEfUzDCTpWhubo7Lwp5PJ
DA7DiHbnOisVhYysjE6wpgHziDEXHBGqcVBWNN0Q6Og2QcZsK0wf67iOngPiPwedsuZsoSxow+dP
ECE0yi0v0HuzQVOwEOLcK6W5c/JsIbfk+VUJXxy1JbRB4rtK6rRn2seeQZX20KvkFAL4sWGaCI8A
/OH54VU6j10ekVOe7PhkyqYa2D0OkbUpiy+JIBwtX6mfMyv+q1plyCZ8s5oMuz4Sq8oOY6xnzEtu
tUCOUB2uEjACUnITKL5ytEoa9rIoXibrX6YYK1uIILHtw/RCVcm/g8FlC2NjbXGznu/Hoj33VlU8
xdQSYcRkkq0gruQYqdCipie117JcG+6sGIgWG9UEalCIyM7Xj4Zu3WT+Vs+SGkQMkwhTKbhJbpEL
AqZbSu6EfXaXTpBdihL78VTtNp1kll5G3+cE/TDsxDwwnFKPZYRDinpTj5jWDrkfPuR9Iu10Gfq+
PvUJZhnVNs26yNOVfVkO9T3CUnxjOkQrkVi9rHOt5b/vhLE96YaePkwRslCwkSBsL7OJEHaOKo3T
fpzIQLYBveeQio9+0ivbfM66BxkxD69RdA1s5KDfJUjqkuxYRsw1GPX+kkVyei+PQbQNjD719LTZ
vPvjv/7nv5/H/x28FGizTkGR/5F3CzYob5t/vVPUd3+Ur4v3n//1TiOKV2GiGgrmkoYkGvKy/vnp
NsoDtpb+F3VmuBZxGO06Y3pMRf2wSplWs2hyB+XRt/m4FJjmLvNjEObXyzZyVHwItJnvWllJl4CO
3y2yWXz9a11WqJkPjIK1IX57PElcR9ftECtEExiu86vazrRo7JTo3zI007Ldqq+zTggeCDqy5nbd
ojF1e73w//ruypv1TjwX5cQ3Dwbt97P/c19k/Pvv5Tf/bPNmk2P0XBdN8aX95Vbbl+L0lL00bzf6
bs8c/e+zc5/ap+9mkK+K2unSvdTT7Qvvf/vvJ7hs+X+78o+XdS/3U/nyr3fPpN7bZW9BVOTv/l61
PHHijm9ayLL/v1cuF/Cvd3c0kz+8rmmf2qhrfvjhy1PT/uudoMt/kmOGfC/Skeq4iNJqhpfXVcqf
oqhIiqXSWauWLlrv/gB61Ia0JuNPTdZFxZLkhfwsafq7PxpYs6+rVF3VDFOXTU1lB9a7f9+Cvxvx
67P7eaPWFfm7Vm0qlowKm4hYKWIUmmzJnMS3rRosQWnJgyS5lUZk+ChOu77bpdGJ0ZNvOP7HHvUA
FB2oTOfNbk4dCYXMmowVOhS7wZM9LdmEtavteWH1LXuBktxuNYGythuG7+NLs2td9YA30InYY+y8
ZWPURgPXsI5xirK4rc47Ub8KGIMpTok0XNhvte4w1O916uLSkWkLdK2xC1xpPxRY4Pb2BLdTd7sT
JZ9lZ5kzfs50t/w8GVd9ep1Mim3pSO/bQw57G+N3r2zcWffEikTfbqCWoO3aOwzckvddQqrJ89kf
hZjOTijZwbEcoIC5M4HnY/YR7mMfb2oNqi15FriIrjK5A93wbPv34ydlp5BttEUikpv+U31HJJbC
xLvVrsKb0U6c6Fr4qEoutQt29WE2NvkXOXUY8mNWFj76rYtNF8LsVbpF7vyIEGsvOEl4KPo9mdCG
VB6FnKWgvZNOJRWb+4Dswk1+h40grrjGJ0W0VSLTwhXwNFPscLKn7Eb+rO+zI7H7kLhh60jFX/iG
y+Jfvbato82EyO90YD+hfrTmWw1tkdzpBmckl6whO8vIfj6C37MwSCsYKzrZgAazR5xh+jvgIyWa
JtZtOXy2uhcBSbpCtbmGWL3Ri+soQeGStMwOvy0j/BCV6LO4rXlZLOX4nAwfpgdjV2ueOH8UEdli
LLFV0YhxEDnTeOz1se5tC9ECRliyLfxFgknM3XE/eKrTbMEJp954j55XvAlekIhTn8L7ycvd/CZz
LMfYUoCt2IkjeOPO+oRD92l0KW55vtvajRsylN7zwArQynb+SNnYegzQlCUjczvvo0vmkCJEhy3Z
UHMJG1v4Yj7TEsrUpQJrPUUCYplXqfaXFe3ayUN1lkJFudjyMTzyDHMjBsvJIjtUW9u2O3DGdurU
LuMqzF8bJ3YF57lzO982DrlnusqWRoQ+J2ohoGseihPayR6+4QTiN1JJeXiDrjP+A3uUl3jrPB5n
utF25nujsKl926HDiTn1o78RvO6o7fLIq6+zxk6+ZE9YIhSIgMzespG5j/bzCfnS2tMOXWlT1NJo
frtim6D+LfDt2WA9CMZjYlyAcRaBMVIHH/LH+bL4aqf4XTAIBKy5mS8Gh2Bcr22LB4Kl4qMp8Kmz
c6oPDMtSGyH26lm/qZ+Szy36OelO0jfzS/ZM1QhNqu5ufq8wwM7uemlX4HYY2xSfRdmNgeruJGkX
JLfS+CCZbu0QKokhXGInec5M7NVQ+nKD+TM6kgMZFZ/BoU0dMtc3JWivrVhflNRWXpKzcqSOui8h
hrcMWSDj2trgCqNX1UCy6cmcghuQuyIqnhIqjIc5c43UloINok3IPCBsTI0GhQS7wZjrqXbiwTOd
xtPceCvXj7gyNPEHUT9m/bnVnVEFso9eG2HVRPdoD4onXuP9Dh3awYsd7qot+3tV28XjTjOv/cpb
/u5v9PF9npxN4UoqnHr80Ia7VDvN/TGMzwaq2v5L3x8tASXq8MNATTCCfhjUiOBfx/JmAoxC8geB
BMf8BGjMuhjBnX8i/VyXm6h1/EfjRXmC+w9gd4MogYcw1rQrdpFrOtOnHrNNdwbFaJub6RPG69OV
/IlfycXemg/GfJB9O3juR8ZeDjWlrvKScj/Di1d3svSpim8Gg8LjdT54QkI9zROJAOthr6BY/phW
pBGcwZkcpbTVC/UpeVs+m6LTlJ7We9Rcm3I3AZVtTyju9NJVGQNPuc+bmwYtcHVbdBvoI0F80ZuT
Ku8NoIyl5gSPFkL4Mpk075uv9U/iOen7eO7vL5+iiJIs6chSSOL3X77OyBOW0jdnX5b+JfEAhbW7
0YlP+qZ2hqtsY+z/80jqpnzJ79r65aU9PpX/H0RBkkzE8E+c/EMUdHgqn76LmtbtX4MfSVP+tExV
WeKo15iHlX9aChG0oRsg3Fj5T8ijaoQ8ChGIqMngAtYf/R3yyOqfoqqZBmbaVO75tfyfhDyy9F3E
g9o1osro1OuMFVRZN8Rl/TdxfJqYhQn0RL2fca6MpminSM8BfnWKFu10xGI17Vqrrkr1A9Movm/b
B/7o248oVaOha48hcscN6p583ZPfjDEI674ZYqynhmYywZ1kEvoZhvH9qSUiQFsMY8z7qf0YZ6SX
qhxk+Q79pcz95in9pPXzCH5yJIsMB1GpRMX0+yOZeRZIQcCRQp6Ko4jo+JvtLlJTzfn1geTlnL8O
m9ZrUhVdVnTRJI6VDOX7I9XTooheTso9ZfmutmviN/peU9hpaRFBaCElREbaGvJrOQzro7UIugSF
Cdp8GmRPHLFfQKK8vVJwSXARn0bhQBXEL7mGKP4mGFQQ1kExoJE/J96Q8AGncqiRzEEsO6xkfdF6
SA5FkLZkPkt/kHe/vr6fXJ5m6TRclWvUdO3NIwtA5aRhICr3NcLk5mhe5X16W+aMjnNbx17810d7
E66vd1OzDKJ+jsTgwFqe6zeNl4xKBgahVu4tFfB1OWvRVV4EkZekAJa0toqPZdfEe7PI+poUC8P3
We/rIykDaDQQVPXrachFBBp64dHsDeEGWa7yEy0xIpbpJrCmYbc3G7PdizX6u4U0qFu5yi1PLfTZ
tfBM2kzCILjJOGLNEZXacFvlqXUPFEbfAxb3r2SpUw6/vmrzhyakmYy5Na56uWz9zRtLs6m0sZeF
e4R+QCZUV1MYc3+PTUNi6dg2ym+e6ZvX0KRnUkXDtCxD1xkSvX2mg1EKhiwO0qUf1WONGKqd68FZ
b5dMSX759bW9eRGXY5nG0rmpomwCz33zepRGUiqhIM/nWkzvVF3YS3L9EX+kq18f5vuPnbEexjQ1
LgY1Ql7FN+/7MFQTxsZ1cJHmPttILcMFJVYH79dHkd70rethGOpKospI0vhhNDmOAxLgKJZdRDWU
tkXVfm7MbELUubDOeZPXG1EBslVCQ046scPAKukdU9CI9n5zIsvH+5te5/VEJN1UTVNePuJLk/rm
PbFmgM7hKIcXHHsWmyRfoNRcCKGdW5aXjaAhNKUkwDLKk5X7w7WF9cD1b87h+6H16z3HpOSfc3hz
zwNLA4Waqz5m2WkE7EYEG5Tqn6XeHxzEwRn/hHF6XbQjViod0h1nZQ6y6yFOh0ONFO1vbslPGjUf
lX/OZv0sfnNHglQFJwh29wKF7sg3TlzkgmUv9cffHEj66XUrIo2Nt0RFVfX7ey8Z2tipkRLfGhYj
Y9Tajnp+CHHcRYkKCMA5XxQKjdKvHvUYtFuAp4xTlqH1m/NYbu8PTUBZXytLVWT1Ta+BIg/WK1ls
nbMm3Or1cA0t6YoSHpLyGjDFUWWgiN+XFVS/eQt+9q7xOluiSKRBJ/LmkxBh9+HLY2+egU8V6KsX
x1763fv8pkt8bd8qQrk6ulam8rZLLEctGsJqEi/KCCwuTkF5ANHDaSbwgS4byRI5/Lo5//yqvh5x
eerftJ95kmdgMIF1Blv1aI3ZLbJ/0W8e2c86Q+ubq1rWf3MMCglZjFlafkZZ1OmnmzE+omT6m4P8
9EUgmytiBqVoovmmeZry1KEZKFKzMYJDpxmHUEzJ+STipyicf3Osn1zQ0uVKCnUCg27xTRtsu86q
hrYRLyNUNVkXPH3O3/sjmpi/fjg/tHUygapl8IE0lmZnvjlOVAlN1EZTdwbIJpKymPSrFGcnW0jM
h0Gl8qb38oXmAuw8q5LfxJI/9vocXRO5k2A2FIsT+f6xDYqAZ4sQWuc0QDSzHbB0iTVHSCSKMy2k
busiWeWTVeR45VlQdqvftZsf3gaNAYNhaNjWmMRhP1x+mPUtqND8gnrZuYrmD1hcuFEKwQ6miujF
IsSZjmj/1zf9x46Ow/J5IXPLB4Yxy5uWlBL6xZpac9hUcZKA3GeAIVJC1jHSC0f2u12QaSdgFEdL
x227KJ7S1P/NSfzQwpZzIO5UsEukjalvXpmpLro0iqvi0qEOZAvK3JI6A+FKdPjrq/3JgVRJJYQQ
Lf6L8psDlU1QUmHshItZpanDMAXnDbnPHLWmmPcfH4pWxLEY68HSeXsoqsYISMIVPc+AxDQB663U
vzQGpbn/l+Nw24imRTxq3jy/olRlMVfw8CvSkcyFiKVmm2E26ROt/ebu/dB7airjEZPRLZgahbT9
969I2hiFWlhWds6t4q9Iqk6oaf4mSn4zEjEVSlTLSMuSVJgJxC/fH0JPMyCncSmfLTDslZ7uxai8
yoG6JFlwDItp++ubt+ZHvvu+LsdTdQ15AZMvkP6mQYA3zoxE6LOzFsVHqTE2Nf5rDZ4mZi0h+55B
U5X0i4IJmDyYv7mdy75/deylj//mQ1G1WS5Npiaeh25CLg/R8Y3OGMEN0Pn+zaGknxyLDJFEr2JR
eZHf9uH9bFYSfrDiuY395qpSoNQ2gWo9+xKCmkOZkixscVRwh3YWtoYyoFcYxcFJYDDqjSDiDrFo
xAiCi+J9F7Tq/a8fw8/OjlSKaIo6fZEuLuu/vRPYycQtVnGXkiEuqocJ/ggQLzewRavfdDU/aWCk
Z0SR1IksKfz//lBWHDTaFAT+uY7E6rr3hWQHUlEvbEWv26s5rhrQXmOjfvr1Ff746vDOqAadnCFz
lW+/LlDQs6GFR3YOsV+40kOInJHYao+/PsoPUYGmaSJjTKSETZ30y3Lx395HKDADNrziGR1dOA4a
/M0cO2l/2teaXP2m4/nJndQgy1iMZ9FtU94W3QRkM6ewMJRzo+XPaq5+bibeVRgjpCsGkHVSDobq
19f3Q4TA9X1zSOVNttNKcDnCQa64CKinu7M4HqW4esGja1sM0WPd9jszbrzeCI//+XE1/E5Mk3SF
ghDj9/dVt5QKVctROUO1PUmpFgG2GI/wMysUU/PUznvhQ5Ug4WQa82/a688uWUMIRuGdNQFrvwlL
qrlpzFAQk0tWFp8t0cTMz/RmM4SuAAqiNv9S+vKDhhPzb57uT15JU1f+D2nntes2sq3rF9oEyGK+
VZZnoqbt6XBDODLnzKffH32AA4siRLj3zUKvdsOlKlYY4Q/cjNyJ9HaV2VZKu8S1/EDLLkZXP2YI
1luB/piG/dv9lV0IP6Z8ng4yFxNN3HmZAiywlll2hllHWzx4A0hX+Qeli23v1i9F9X5oaHX0r3UK
L9ijIi+1K/NcODJc/QDFSPZ1ocyvHllGtIgHJ7rEGcSzpBJPlRy+eujTVslaCWhhTUmpZMskn5d1
ykHX2wjD99C3ulBgL4iQiZT0j0VhSVtMfH/eX9XbUFK32aXcOOwcwsnZfUoFptSi0BMXX0bOW4Ms
nHTlV3Wg6yjHwEPTUv6qN+Pn+6OKpbXUxPSMGooyreb1/IwIsSZ8hKqL/C5skzcXdu6OGAtqsd9/
yYvgS9KN7aYpaedaNRgY3/yejDZJkus6JuKmNBHNr1k0/tZGKdt1oqTBrhr7KELUIAnCTRNmhyxu
X4tCf/aD/hnLM/8/bAegDjwRFO+pfsy2fcc5ly2KrRdfgRWHt1Ia95sOt+1Glr7fX67bkz3F3KpB
RmWqPMyzUMfT6d24YIpfewB5eDjowZd0OBX+J4SbKwRnKnPlFru9sOFq8sDaMAdNnTju+vMQEreN
nwr1kkXDQxsViGSoPoY3NiJfuV8N+zbNnu/P8XbHsxMoRFI1J/IwrdlyKllotmGDb7CXZD/6RNrl
FdLJvmef74+j3G49gzhOZ/NxmWggnK7nZuEbm4+dqC7SoEqvEhDgpjPeeuSFZSnZo0y3xyqhfI9K
PdrM0WMxjoi7e/LeMmLotWa4FSW0PTtcKZ8tfGOuNjaSgIqh6PPgvPRxFrSkRHIifMN7JG+BidZx
CMMjSyDianF7KJNY/8RpGnFpjsbjyrrclBApD6gUCHg56BXZ83WJMdJSNJ0spAl5kbOURyv+kRoD
wBhKRvGI5TWwvyM+HEfS/H+t1zK4QZAFDULTNHMezOsJLnQY81lOWriAeWVB99Quy8P9OS58+qtR
ptDrr6CnrwYdoJ7aXewqe/HtEkJpdsLA4WAA9P/3oQAZaUTSMkWx+ZEt295Pa8g9F1UOXpPc/RL6
47NnGKh2rbVkFh5GyhDmBNGT6cnI8wc4NiOvapUmulQDimZ0v37LaJtvCxjkg1kdpTw/K1oB7LWA
SdXnJ68PYM6udb4WFldTpp1r2VSZbp7HVhvMGBafd+nD9iKr7bOa6D8lBVJwEJ7uL+6sl81lq9M6
IFWmm2DaFl336w+pGJllFeQizmCmJyR+9p2Xb03rQ+J/xgJ6g2wKWIrnuPmGxZgPaD6AbO3na+X/
hSNLvV3jrBCmU/+c/wo1j3Sr6wenLivxzSVBeEIXi/s4CHynQox7hw46XCRXAovgD2vFttun29Cs
qeFMC5XXYV53pQ4ivDFURmfENXYX+nCPleFsW8YvuwXPXbY/pK7d3l/5pTEndB/XpyxoUs+mnIed
CZEkwWduErmwZOUV1bqtqZq7QsNoFDX60Q3XKtuLgxrqVF2n6ch0r7922sg0sXk6HEP2PcgzKM6I
0R6xlVVsiN8ApkWlIidpYHN+f7oLjxJ5BK1pxeZD0+K5HllIGS4DVonhl+wOu0hx3V2jSu6kT1et
DLVwfKagVuX6n1Z33kWIGituclJZJ9f9b40OCGn0q0+VJncg/EEn/vPELO4mCmj8z5TeXk9MTaoI
+G9tO3IzGhj9uAqCBGn8YGWoPtwfaul6ojyjTYE7/XfKQddjlbZU+fjD41uiaODy9OrYxhhTBji0
j/oHrNN/yGP1vSx6J9b5BaJ7X4WpujLh6UtdV1DAo8q6BdpC2Cqiitc/gmcnapICQoMdW7W1bSrZ
OpoDUkpplenPKiW4HZ415spx+XP13gzLs6rxTSfw6mzYJNKayvODxtHxaE9S92Cj8KMp2b7xYMhI
iNUYUjGJQKKBGjwiY4txsbZDleGot+1zNMBmCuxmF7rhp/tfZXrqbn4YBWQhE+UJMX/tR72WkCvS
FadQ8+GE+OBEMlTXKo63pXKCR4MqrSnE1IadX5GaEkRJ2Nejo7nFcKyixv88eZg/SaME2qOAcDjE
GuQl2cOHzGqx7S0r/X1gJNnKl1i4Q0jdbCAEAEC4L2ebMDAh6Jjy0FzsPD0jH/tbsYsCDRbcUfMq
eKwstNv04fWfF5mhdO1PynpbMA8h/GPH6qmOKmL1wdd99UmBV7ESrC8tMs8g7xDtEI70/CEoLOJy
2ZRqJ8IhPPOxQjY+llQ8kHip5QP6I+9yGXt6Vd62lrxyrhauLR5guiEmDz+F0ekG/SukUmSEGYox
Rk0pbr7rQfmaW+F318Dbuql/3V/NxaFIGmVq/3Rb5/cInutZ2vmN5iSj/qKGFcp2dca7k51CrLX/
fb/YU59B49XhdZ0XsMeWSrmHds4r86udpgm9IyKX8mdcKbk4jM58rwIqOiIiV3YrS7oU3bBLVZqp
YEBIVmbJscR3bnqp1ZyhLNpnPLKD7yIbkDEjSsZlo9S2SHMFT2OD7EslkAf0B4Tn6wS4sBQQ8fRI
JEG6ccuVmHbhDrVtniZZUOvhVZxdZukgmS4sZdXB7A1WqdpvBsPIN0Izv8HE7Ddi9FbSgsURDcIr
zi2h1vyZMv1urOFdjY6BqWkda0956X9CK/dTGbmv/qCHK0u/tMVszhFnlTaMPu8udTS4x7LNhBPA
u6SPcM7H6Lvc5ke/dz/e382LU7On64iQWaNYeH1wpi5q1A1F49jBAHwWIXgCdLv9ocTooSNd+YYZ
q+rcH3M6jNeXPlV3sFvUfDUmB5fi6rDi42NbmdGFl8btP9py+WJJwpET+3B/mOmvmQ1DYEp8aEFm
oqs1Tf2vO8FuatR5jaq8DLG/DYJzbOGbDYvAqKlevA/TN8Cw90e8vd3NqxGnP/9rxDBEWSkRjJjj
dJggd1tH3aYvYUSMTqXGW+QM7g+4sJJXA85WsssrOcUI1nhVi+oVuVztvYIXKmj3Ol+Z2u1DbRKB
UmSigU+0P287gWPKakmJEP0pdW1fQnDed7ovrxxt43Y7UuehMzhVRRRSq9mdgxZZFHSWV1zQrIwe
+sr4gu16svOHpn7A4j44KTloxSEFHx8OyDptYtsbTnEnho9d4FMGBXt3kKoueqiVvjy3BlKwUtr7
W7j48SZE8PO144B/M7Ku+VwocvhkoQP7miidve20xKCgBwtvtOp6a3tIVbihNGyiWoYrgY7QocAm
94BOD8aXaYDV5wBhBBFG62CkuKHWDdaAdVf8VKu82flyHb3ZcZD+8n2weW0hu7jbtcExwvP2I9xP
SC9yYu2zBM5+kpqI5gx9dhCBhrgLlO4NLG/t2dNL/Zz5ivhsIaxzilU8kjdWXOeXQhprpGY97R3y
icUDmgrD+7TJ1W0s6+le4Di0GxtzraFxezVRZSR3p05LiqDNH/kxyYImjqr8ErQkQWUDirRQQyfu
8m/xkK+8fnPcJQk2ID0a7SCXqT7L83CpaLu8S3Gmu/gDJAcDa7NtPbjBLvWsX3bcGEezhYEUJT1y
hxQREdFDSAPdtfpo+Yb2YFR6vm8yindjU0SOgf37uTdr8a1wQzF9QgQW8wBlz8C0zvGgaQ8otfrP
umI0W1UFwp82k0qRVyODXkrRB1+zENOvBKlKl+Le3CXmSvlxRnecSgpEMERRU+9GVZSbirvZloY7
SRfSoBc6THrP2HJQ6g3mxGiu6FW25WmwDm7uJruIKPLou6LY0tPpj+5od099ZNbPJHDpR7W3qwBS
a9l9zCL0eTZorQePwhKSU2TRp06uQ7y3YWaEoat/aIw0+p6AntvbkZKdugJ55KLKhl9DSdNICerx
O4GHvaECBGfDkrJPUtxBB71/oS1sL/irwOXE9PyBWL++QTVLjVGzCfRXLQOn1tUnf/ya+92Be/7T
/ZFuXwfecYtcgOKrRpNzNlJgZ4OZRaV8kcrCQ2at3mei/sZJe8Pz+qh55eMQWuck0ZKVKS7EyTRT
gMDTp1Jp0M0bSMY4yk1v9S01C8StJKNyHwuBj18TmepLZaNENsIb/9AkbbXJQ4BlWDHom3qou+P9
JbhdbH4IrEZWXONwybMlSBqviGzbqzjLk+yh+lqmB6kJj7o9/Lg/0u3rQcAGGnDKvElD5n0WEJnh
qOQ0Qgw0Jo/KaHaHJmvXuMILo8DNnEokxGpCKLPXEMlWP0iMfrzUivzFI73zrHrlgVoYYsJb8flg
M6DrOxtCiSqRWAPUoxKuA7if6OCZw9f7i/UnnLwOXHj/1D9VJkLvm0JqUwYRCgpm+Or3MIyxpqsh
+RvQieT4CR2BWH4zYwiUIgdbHp54wN6N7lqx62aiVCkAHBkmDB3LMObwizhHmKrwx/wSF41OJjem
r6Vejvv7U72JXxiF1w5KLXhNi3bI9XHXY63V+gR2+FC6e0/I+9oPX6wmX0lNlyYzkY3YGsAB7Xll
euinugAkcmRtM3mS9AydNorstbBW8Guvvts0G1qzdI00Shnz7oEX+gbK8m3qCDQBaxEfqsrfhFjF
ggpta/+xihDXVc41Npyq+aYP1lMCzDKmX6ca9UF4bw2aNWXyCeOWnZL4UCoOMo08UMOGFaIT/Klo
Tvy7WJzIribcgIXecCtd+A8k9YXGzSbCCsvqc1wSkm+a+ZYZH3H92tuYsjb0kabyc+qnJ/4mrDeM
SH1Xxq/8n2Q4mfHKiV/6svD1SWGodkzttOsv29QJUVwr2047FOY+6AsUfybJab9YpZQtfV1qO9TT
7Km4Nwfltm4tt6GdlY6oIu8sNwXEPhGt1dDETWOKrwvc8A81YWqAzjKloiKacKMqeM3Cishn7KWd
CFXAniLxdn3z5iraoS6j4xSV+ladndW+b3eBlwkIk4b1Eki997nqJajJxh+tkVF7GD0Zrbxa0fau
B3Xy/uG6ud6nH0zTdIrXgffOi15hKtVCDSzT8VuMCupUfkVC/eSjMIvkOpHB/dFuG5rTcKSRNO4Y
lqbm9RfXbfQwiStcJ0bnzsMJo5FOkuJbr23n/9ZqlEizDKmb0ijjdzoMlxfVj7v3QFO0SR4SmhCx
zTtDreE9J36AvnAVJZ/v/8alncJq0A/jEtdgRV3/xNBAoXhEqfwS++mzYSsfKlM53x9iadFZ7ulB
pd1AJnM9hF15dlpGoeXQujwGdnFEH9SJAxKIkHNwf6yF6RgT2h0MJU2Bm0KIO4waasyq5mRJ2Z00
AXm2yTRjJfNbOMmGDJbHBGw7Qd1mJ3ls0RySMkRMzEiPtkhiiT26QMbWVLBV+g8TQuuD1E+eGrCz
ofCJsEczZiilkM4lwIK2VP/9XuLz8+RQEpjAhbNdmhW+HSRarzlmBWS7lPVf7pjA4u5X9sHSqk2o
ElA6WBvBarreB2D14tFD2vBSBZV4kIagfYgbu3lKvazd3V+1paFMhRdnQp9yC852NRbKdRoXmesM
SITtrbb4XBeW9dCYVrkyqVvwKSwmU9BenUqtlHlnQ4VIPQYD/QnHM0sQoFKPRYXEBC/VpOkTj5b3
tc/6cVOqZvQx509PtZSvtV2nQWbPLDzWiV1ECkQGOvsRbZw2o5uGhoPK3mOUor8w2v5TSXtXKtsH
rU0u/2F9LfTtyRVAYM+7b0h1jIbplpaj6UiX45X2hlbhS5NZP++PszQv8DsTU5cEW5nXsJGi76Us
y/MLzTCwgZGl//Bc6O1phdgrEgjaGmNm4a4i04Lay9TIN+c39qCLRLJc23bsktpfKgfBLi9D81Mq
IcLRFvpagHRTHmP3WIRazJB4z5o3UBXfkFA2CtOLEF9Ek78I84w35AsCxHjJN/WGPvbKDbk4Qxpu
3MS4mhGLXJ/CRBoJWhPXAMSaFa99kgE674Py0lcUsfQED4n7n3DpKPK+kFIqHP6beLaVTKMdlQiD
NIIARSkwW2rDs6+W7++Ps7hV4DgB0dF4zOZPu6/iIuhHortoiF7ZON/hDaPiwt0+yrn3NOqxWJnY
0oATsYxwgqoEJaDrhaRTnFelBKur0fLHoHGfGwsvAbtBJR+lMnQbUAi/P8WlT0cvyITXwmUDnOh6
RL+xgHPbvuW42kDjSPlUxQ0KKDh4xnGzsk0W7zUuTn2qEzPHeQgpUdu0pUCznCZziMQeWuN7bmJO
0rxLlLek+1APMhH58PIfpgjEeiqjESbPa6pmJmGM1iotxhUjHhjgyBU8Inr7WMnZ6f5QCxuTqh3v
HdoKwB3nq4mupORCuKyduAq3foq1TaI3jqSa8cpjtPDZ6G/S3p7q0lQJ5ycuhHgYu5nmNHGre9sy
NgK6MkV67l3s4+EFZWvfbuFWoTkGdhQEAfObX8+xWWfIS3eaA6YseCpMT7/YIQ7auagq2CWm96iN
cgDlLPce8xFvF5if+qbqyuyhj/JDGaXbUWvlbeJGGMNRLfkqqzGOXxCK1jhwC6fIFAggyPCpAc3M
wRUKHketD2jIaSz9YPsIdcT52YTUvfF79SjCUls5tkufnZ4V4SEw+1syptYB4gsVSQUa1P/yyqyn
DyIfLLEG352imdmTbBLxc3K481Bqm0VVtWnkcmSXfPW8O+auV2/1SQkgQRFnoP649fMYkQfpjOro
fwhJgFJQN9UISpjlbMOZfd9r2lQsqew+/4gSJ8Knha8Wr7w0LnY8ZQ4FX66waaxLjyRE0JZ8y8vS
XYldl5Ya9i3FS5ko7AbJkMRBpVceS40l9jc9Ur5lUfBNzYNf9w/y0vkiyEOlggYo+LbZSmPm0EVK
VWUXPEF3kVkcpUTdtUqIoKcCc+I/DDZFytMGov05zfmvflbBzuya0BBO0hQu4g5Nd6xye9j6yCBu
+pgK8f3xFhIaE60R8HS0maj4z16Z3sgSC3Mw1WmqlCJ/WCGkKNfNv1eDrkaZLpS/ZhV1VAwavDUc
dMy3efma6G/3p7F0Gv6exvTnfw2AyTAQRzNqoGhVL6bZhXjMhHuhYsCYg4zL7W+0D04UGlY+11IK
TuUJfBqMc4rn83JaoKduw60zOk1dAF2JGznBPIrHJJO78oeBfsMx9V37XEWotBVqO+wxFipOMQSc
jdtawz5s8b+1k7Q8lzZ5ueH65b8/6/wu4IJcf3/EZa7XRotM/NrCtESv1HtfoUWUeP0LoPL3ptqu
1OOWPgMiK3SpSPcn3Nf1UL038GSnyDdWlvsrEIjoaw1lieg01uU2aprfPW5VyG+Jlfrt0i2vU9ak
wc1OlucP0tCUUtvGBtKnZX9wix6sT6VtxsT3cCK2X1HszlbOzeKIxNO0jshsieivZ4qDyRD1ygiq
zMeBAAGSPvuuyZhjNLLp7iKrQkVW78OV8GVpfSE+mxM2hZnOa+GZCSQkL+zogu84TG4NaQUT/FRJ
O3TMhi+DqZ9dzXrsi2Rl4KWrdkIQUOWnSHBzTeRRhdDKwFVruWr+Van78FPu97RtJatYOVJL1y2h
DN1Og2DbnJNtkjzue09pwBWF5u+O2tFjEY6YrI/oplVprqzMbOkCpOIOaAHRSsBMswuQ51oTtdUJ
B7dP/KroFGFJ5HUrweDipMDOwJVC+YTa+/V26dx2VKntKw6y4mjAeR/DxMs3EVTubVRj9Xb/Nlyc
EwXBCTwzcVRmm7NTsJIcrSFxtM5F1FN/HxXdt/tDICTFT54HIKSWFH/h1wgIftdTiopWcWPLj51c
k8Jt0ub2Ri9w29DVRj5KvfbVTCxE9HM644mOHh0FLxdrm+F7Jox+66pW8iBaxQknpwgIrt4DBdxu
m2cIeRdhKjaqRH5aRNkXahzNTm7w+616TMkGk+YrDinRNh7QfxfRD68X8HGjPDrAzs83mJWiRFhk
/V5uxUfi3/TQ540P2KDCxNGy43fVAJUVXiJfoE4+hhK1WjNED1hLCu9RhCiS2H6ab2ujwMspN4yd
x0S3uS5pW7Nzh61equUe1ES6SXHIQNcjTHajLaWbQYp1FDJjnIpitdhWgfe5M7p0a/vtz1pqHuBD
usDRqx5eYm6BVhf1tjWSb1ZMZQxkJJZALf/k48cWxgH+PYWEKdEYYa6W2q+h0TlBn37uivA1D5Dl
a/XA3Grt+E63218DwfTZzE0s6NThp9FmX2Nsw7ZAiH/GqfLFz5AdTFE/6lvb3gZa+dlqAI9neskn
q5Ggc1EhHnxwmfSOnqg5P1j4IgKR7OhWD0Jsw6x4sXDGwyW5NzaS1ZWbwiiLY6vL73Nkpzb4WfmH
kjx5M/aQsCVb9LvI9SRKfumHpEIaOOhMRD0Vrd3bbireAaNBFEVRzU1u8AnYF89laX4LOx+YUvgx
iW39CdYDSp8hwtmDG36ARvIxS215G3eUkYO0fBJwvg4RlNyzWvbprmzckXpcX52LPv1K5P3Ra4zx
wygXgE2G4L2mD49SVT+H/Ri86kMtn71+QK9a+iAJ8dBlCR7efrWpKjXbqtVgoDoefFGSpLq4vZcc
FTlK9knpxa+Kb0cn3NqdFh/AfW8pYLh0hLD95Edfme/cTkKGugj3QTfgyt4xCZNG2Nn11XRn27W5
7bJSOd4/k0vH/u8TOYuyEqx8db8R7aVurS0V1+9eUK7h5G4hijQPJ+WSqThN8jHvMgmwAraZe7oz
MWlqz3yn9uZrBdbLyIJPtP2hEeIy0pnynmJ5iPeHeKnZu8rg7yVwvivP8MK7ZFEgpOpPFDapU1xf
QpWObUWG9oQTGOhw0mEUR1tH91OJYvffL1WYD9TRID9MQnKzyNxViWILJPIvWM/1qKiomK+n0cog
i/OZapFT0XOi817Ph0eqz9vUVp1RVAekIbiq7A9jKj7c3ym3gIgJkv3XONNW+jtedl0raqSQ9zxK
vhrIQkXSeInc8DdSMb/UXOyiAoEm/Hs3uNYiE2se7v+AhceDbg2YJksoEF3nAZufBK4HNkhzvB4A
w8bMo+zs5nm998OMPkdZYvymK2s4kKXVhXjKNsFydEL8XM/a1X1PyeywdHSrBZtWeEribaLQ1I9o
60cruKKF0wg1RQZTMzH6ERe8HmwcMurykogurer/xhoNd7JBWVnGpTHorrHzIZrRdZxtF63TdR/f
k5Qa04B55aFqpN39D7W4UxgBzArVMkvMIxejUQZpKD3lYmZoaIXhBWz5yG1KS1yp3+SqAJzcb5Aw
AoOychgWykx/WoewQidBvDmEpaWbK1xLkhzFTy8k3rgId6BX1fqUlckvoXZvFcTBlRtlaUkJBm0d
SDsd53nsJEV4/UWRN17AmiP8ays/lSDY31/UxTFoutEHQHMPquD11lAMGfF8NfMvePAFh5ByClpl
Xv/h/zaKuB6lkPsu5tFMHdXNd8AXBkKD+yMsnKdJ52VSKqWBchvVUiUXHU5AF4IR7BOCuNtTjacX
L436yk5fHGqSC506bpOS7fVkjEA1SagjyTHCNLhQdbXembBiz12qyStDLXwdji17TkxZLEnl9VBD
CsLX7qvU6dsacOlItqX2K0/1wta+GsO4HqMr8ghX8cB10HB9q5r0vRijXdYNnwqht9tU6nFlW6N2
L82Lgh0oOFJz87a0JFujDOXfcIocQx07H80dnsjSyuotFfYR5lH/0CfwA5hnxmBCy7zAV+SSW9Gj
2/vHUOsPatk4gWSeXQt5/FJ6sUDAo+Gu/76/IWlJsnCzrMSmS2mS9nDLIxZ1vbBeIQrDBmvgZIpc
Pxm1p76FaS62PAbhDp2sJ0yJS+sxqotn1HyaXaYpUJyt8TMCq79w51Idk/fgkOpkMkbdNtxsurUZ
xfiYZr9B7Wj2lzFvuw2uVVn3hpFKtMFf8iFFvb7y4lOXGqeoUR5634LgpAE6idGn2YHnRLguqHZ5
4GF6pubqwejy4RjpBerv7RDsEvQ1EIKT/K0unnEAST6KBuxR70ffRNA9e4NhPwA6ytvwj8GxtlOU
HMEjM/GO0I0r7IxEADdfbOpMFh9cpZMf60SOj/ZJlzf4VW9wDD0Wrf1TvCTDLssTUEjySPD+OXXV
YuPXENKAM1db6sXNIYfbuSmKXXRE9dtEDX3rjdKWaF1Pd20FQSI6UHooD9aAB7obycXeyhtjH9pG
t7VAZHObYV3w0Fk4fpDMV6zik49gkoxb+lh906SncBLHtJV4h5qXRCutMT5JvYRNvaEifAqs8F1g
Y+GSJxhSDyMmMYIJHgVaMvs8RbsbmEL2KRAdfrlBgZg8oqLbQdjDRpcztM97Qs9sqPyDZFhIhtR2
jimrjHNJXA5b6upfB8rTj3oE718mOdiNuSuQppSDD3DPlXeSqrXHYnAxBS9sBUOHoTtnltzuRJ0O
exR4IRaXobFnBskHEOX1rpBT40mOQ2iwkL32qN7EB6sI3Z1uduOBcka3A5tkUyfvB7g6GQud1fWL
0mAj3BEdbGBRVY+j6ORD1aXhLiLxeF8PFHZMzcM9oI6lTa4iI+yRsLCpIn2rjn7wrktCzbGqUD8A
rhEHw3KzTYp82XNseALFURM1+aoAppJVWrwD2O9+m7Rld31oV5vaGsp3fqTmezH03lYpEuDtPlCr
Ii3TM51qaAC+7e7yDChbnZvhgVvTP3tNgh1egtOuLDJsO3u5OKBnWKAoHRVA5upu2PUabp3dYAxf
UFbBtIBm2E6kOP3ZJSh5HaIITI2+2YZI9+69PkpPWWFR/lRDrLYlzFb9iIckIfLYhkYcwCBxzZ2c
YTwY9nK9a/TEPyDRVJwb+t7onaqPFvZHkAgz/z0c2h49PKFtg1jycELFZaMKlO+unWgfFT01HjEe
KzYQpuAYBCnHUxnpHZsqDuxNq24lahY4MFiMGsnVa9AFxS4TabdNQZKfrSHMcYWuhk0uPGOHrS5Q
v7Yf8CxCfl/0Wvqzobq7S1I/3CtSEGAFWsdHz0rjLdJ27T5XR+oiVpZ/lDOUA0NozXulqfuNpsva
ccwt+Ma4vD41YLROaLr6zyHX7GaUCkR9AjYDxp/BBhFAG22f1tv7UPJ3Bb7ObAtQ691g+lsAKvWp
NmXsQ5su26M33R+TwNdOnoLKglVY0dFCGGjjdlgshyEq+wgkeK/GqFWnNA1++RUiyMZg40VWBrgb
1HyMrETXyMbsVx7rZmuMUbEf5cHca7UKcRVI4h7mPr4IBdbN9PPEXrUyeZ9lMn6KkR3vcGUyT2pd
Q/W0UPEXCYQAvcIQ3Y989eV/yNzRi43U1EGa3Kh/p/JKPLT05oI5BY06udDclOr1KkzGAMFjp87i
M6X3jew+DvIvgJs72+o2UhithHm3gmqIt/w94uyVz5JaVbpoHC6lWr+X2DFgWhw3sRxdc7eRNXzw
PP9Bt7tjEYeOqTfc8P05m7TXXGuvcoXdfx3/BEnzx1EA4Jnc4DX0Xaas7K+sD2m8INcC3XSCAtAa
7vGUdASVSUcbrZ4+na1Je2oiaChksuw/mL1ZklU08c7Tk/HsyWVzMGIkhe2qQFmLd/l9kPUmwgOj
tFGGOtmaQMHPaixhiYa0UH25//uXYkB6udDTqXxzFmZFVGG5Y2PbLSaKY/LLl9IXScqe9dha2SdL
Kc8EoJ00rWSqtXOohzBqaGVpmRCeK+MBTavG3ox5AsJStTucdeQ22zZm4m6aDgNi/KCzJ7XvMN8u
XUws/sOc4dmi2jWlkfP+tVRnVirnvuv4lS1t6qZUTxio0duQU2slcjOmhGC+PdDXg5lITWWCiF9v
j0Fyu0yQTV5ssnZMx2WApQj6PmcatatdH9eF/iSCSPpZBnr92c6k4uvot/WHUTLCGvOOIYOkEyKF
FPdcepZrvdj92O3itE73Gkz/TZ5YLSpsiPemYTMCnzZdvGkKVOU3YyGIG4RRnCRUFnrFiuhlF3V6
GIYgCjZypsCHreSxPPhBK7mbynW1Xd560jlM8s8x+sN01nwMnMa4UE5SkaXepg8B6e06PUEvFJaq
F265EH2eNC04VBRgL60fqhc3701UOka/2yVKo5+KBi/yNPWkB0Pr8lcVGTknoAb1EiQ+RDcQD5gS
Z91OdQcbWvVgXCTFa3/zKDLW4EkrSfBSQAsEelI+UwRModlHqX3J1USWSw6wDoIBSUinMV399gv1
GFv9I3AJUJNq/uxmkJKsSqmpdhdU1h7QDS54nZG9x5D5qGs1mipjsNIqXJwX/HGdPje5yPyQ6UmS
jDwBHDLF+1kgpzaB8u+fnYVuGcEFWAyYKVPz82ZSSozTpzAcavbRBrj6T7mUH5Og1th06d7VrVNv
Gv5Wk9YQMovLCb8C+BtlGbBp1yepboiTekvPLumITa1BrQkz52eLuGIjNOnHaPSn+1NdGhBY2qR4
D38EkML1gBFgLgVLiOEyxtWHTsMiTCQb367RxpOyrSyJla7Z0tLy4SbGDynlDeY6MbsOb5HGclQ5
/umWyavhje9CWCXJIGOu1NRPE/CLFyZYQRL8oZrPLymIeDT7TRqhNwhsxaoRpRoBLKtFVD77YZE7
oy/qtyir/B9DrSnPRtbwihqhvq8IaspNhXHxY9pr3VNj9vVOrk3/XeEi1l8SvW57icw7ry3pXWfk
+SkmpNokdenv2k4PnwK0fXZSKrCvL10Q9oShW9qFxmOeD+2uSgJi8VRfK+stfk20Bic4uwm7ZZbE
ZlqnRLRhbUe0ngttKwmflcxFXrEpMX1Ty29uR4R7fwctPa78lf9/zOm8/hUbTO4kzQDy3THy7A1G
7jnI5A/S6K5o9y4+rhNZDC6XYLD50QCF27Z08r2LHnXeg8uzepY6i9w0L9wnX+TNvmhIhwb+dGPX
fXoUUls/xBZmofcnvFio+PuXzKKzHrpqYMhAw8SQhxi/Vb9DZXgsC/mT0ovXxM5/lO5wnCTQUpcn
6P7o019+s41RSSIOpdT0/7qrfy131xmo43gDZhHDaIM0NtRHpTPsX7ml+1+bobJXQCCLB3aCdU7l
OqQ0ZjfSJNVv5FJKwak29E1vDec68DBB6faJ8LCblX4Xnnss+/A/xGyoJ4MYEBAEb2CeskxPRpUJ
utuAtlibBJ9bzx7x2IvztfBlYUUn/Ae0DG4G+BPXG9jrgqQdYmgGemtrZ3+Q65PhBe2XHDm5d0YR
qCsrunRI/x5vdmC6utSqcJB1hwj/BxSDh1pLTZq7irod+upX2ZUrV9/SCQVXTTEezJ3M7Xs9QUNq
+tBLTNXJoCuifay9oeOTbwZEKu7vzeWBJr1JuhbEgrOB/P/l7Dx35EaSdn1FBOjNX7J8m6pqSd2S
/hByQ+89r/481AE+dLOIIrTA7gxmZ2azMpkZGRnxGr0FTVQJ5iUaxp956J27XnyNpGgNQ3OrkcT7
iHbi/w00O4FdosmZFcfmJfTlON5LQ1FcrQh3KrPAhC2GaP4zF6zuT66I1QPS99VD4MvGE0KYog1X
Mt7nZNzPJKP9pm8BIapJrJ5QiR5WWjlLL0eaH1O3k4ojrc+PKx81cSNXE5kRrb3HwczeqHP9LPL6
O37W27LUX8u6XEE0LaVHgDonUzEwxDeNwEIr3YxneXAF334G/PBQkIL9DzGICwZMGN1A6eZt0UMm
L/NMCa5F430p9foElOnox5hFmvrX+1tqKdzR76B/Sg+JzTvLT4qi7ARMqcKr2gnW2dWjyElSOrb5
ILvbWMNJ/P54S4eT2xNBQkiKE47o4xdLEtAZaIVTw/d+9LG1gYFg++IPVxm33pq/3uLciKqKBOB3
inUfxzJxXRliK8WBpyZhgB/K07W0+8E8JUb8dn9eSzsRVRA0l6ZX2k1LLGrRH6pxeL66IgAO3xxt
ra1OkTF+ZrbOmA47vTFWcsulrcjWh4YJeZ4SzuzZ3RAM8qGjH5Kp1Un1jWM3sSzuz2tlDGNigr6/
Dgsr6/QeGZcxn3zOYpJWV1wJ2EvfiQ1B5UCRAS3Nw1peN43oIsp5bV28SV3FSh96JEQSua6OUYju
6P0pLUVR2NyISsCYmiLHxynhOTdU3O3eVaQ4uCvzYJhyTe2g8+lWVm9xKEgUYGxBI5JafRyqHiss
OHojuspC7NlmNelS59+tKHy9P6WlU0U7G/8NOnDyTROucwFDAbiKXrI62/aacZVcyneigmtwKQP8
KMaVR+LSdud7ceMxL8jxs4kJQw3UJOz9a5yWX+QRSojXpm+dWL640eDIgXnyk2bNem5xliD1UKyn
DyzO93uGpPQ40TsvRob6f6DlKL0YlfyMHmS97xJxvJaYnR/vL+3S5rSIVrzCQRHfSnoWclpzW2oX
ZD6e/FR99VXxWBjpVmqlL/86FOVnnEAnuAx2k/NFNdFJDX2tpM7q+SdDFC5hPHxqE4lOlGuspPu3
O/PjWNMHfneu+w5Mc6L63jVRQkRR0bJ5kXW9Bc6urXEU/8bZjyk1Y4HipFBPjZd2x8exUqnzKNho
9LuNGujdW4vNtW9CFI+8DRe0PeTmLsm7Cwz8nLqO8VrJ0kvVmMgATGXyw+TqUaJpqmqPYx/Rv2qc
2MNWV3sE3UD/HMQD0rJS9YfIBITZFoNvcXCStKucWrCxckg+hu3h8CbkzzpmVTTJ+H/Vzc9x+KWU
lG1Gdf/+l7yNmsxYJU0gJaGoO0cLyYIWplqFwZMeq3ueW0dLkL7dH2LhlcQYtFRhPigq18D0hd99
wVwe6iEgKl/MuOCMA+YxlU0RKtk2HFLltUG6/SK0Y/Mjs6L+JxTV8tAUZfF2/2fcnknElOGdsnHB
DQEC+PgruIPiNGGWFwnhAYSd0HSShMbfjm7tbcxupIMn0oy5P+jtmZwUnAEpTTUxFLpnEbwvKvSV
ChEH5ET8JprDvm3dq1SqewAb/+xrpU/JEYqRzBH5wfnllCUqwCcNeiEonsT63Yq7JG22Rr0bafw1
6ddJauL+7NTpTp2fF4iMFN8oLaP+M1tTrZ2UBun4XChw68+BQOctriSRHuwgDQBuAynCcK1EeFDI
BzsrxNGxaPzpyhnTO1pOvdU2DS7iieJkuSfwbweitpW1KH1W0q7HW1akU2yiGd9VRreNEIr6UzXo
i1VuVn2f/KoeBVOSe0jMVvfJFIVgn8sROF0N+lLg1fJr2wGyDBVuHbscPgEXC/4Tw6C9QqRLvhdC
KdKFbb2LK2Xqj/uLsxS3DOr/ROJJxm7+OdQ+li1AT+0VANAJVuSx9LPfUZn89z8MoyM5pRGzQNbP
QlY0qBHrFYF17/M/fR7+DMR2W6bDykZemA1+L7BkochO7lmzYYZYiSTfgysWReHJHbNd7voHJNpW
EsWFYShUw4mAUj1xqmeJohDRNHRLc7xMZWz4bwVeOT1+KyW+qf8+Iy5oiVsaoAebZDYjNBpg3npN
cM18Wi5Vr1p2PvgvupGscMyW4h8jUVIl52G8uapALHsS13AaXdNsoD9dyg9tRedbH7GYB5Vcdd5e
VuJfdJCxJZSy3T9vEOBOk64FeFvEdGchiGsrlIrR0HAD6b8IuX+Qc+lXAdTi/jB/XUJnsYBxEFji
fcuLaS5oABfS8sAepNcuRqtE7gpK5L2ZPmmw4x2hUrznPghQfNOBhUaVKO9GGuq7RqghNSV9h+bK
EG7aWJQdwePO1N0gOmqqj0dxVI4rOcXCrcdv5c1K1xt5/XnnoAwFrW66Mb0SLiPbjPJzYAYrz++F
+4ZG8ZQekXzeqi6kptWMgmAYVz8XbbUrd4qVHWGZAQg06HKu2SQtTmlCw+K9oZuiOvvMYyTWcdYm
9VWxQntKR8xiJVVY2sewRekiQZIHUDmXcFXB/1da79Lcs9qXKGr2ATE0taS9Yn0bqC+w2oCh8PBS
kpU9PB37+d4CND2R5mGzi/O6VQtyurU8JboG6Kq1oBxsMFChYYeVzVbBu3FlL09n/2Y8sp1JowW9
0/mZ8dssHawglq950kiHXgaiE8qlD8qrBYDWGgPtLFOwNoPZjvtYVMNH0Yu5qYJAXolSS7uIZ/P/
/ZLps7/LnUpdrQNXxTdIyoavyFQl0Ckszy7N+FxEHrdkvPKVFyKwBqR6qhphxovv58cBfTfWi5Fm
JTxLadxCOTQfAAhFz0iFiCshYyE5+jDU9PffzY3ShJYmWhlcfU0rN0aePKcDpoKlsavWHiyLy0ix
g34PMkc3Cu5i3oSdJybxiyEVvydlWRzfXj3BO8Dm+EMTaq0zsDKeNitGKCE6YbiSyFdKkwjI9qdB
Jch31iSX0W/EsFxppi0vJc0s4rt8Ky0RakUolm6TX70udixjD5GERq/rwENb2R9LcQZbRhQJwH/y
aJhm/u6jdYExVNGgVFdwVeLGDUBmsUlXrszF6UxgcaoeuAjNYRqFF8JpbbBHEowSRbXGP9dC79o9
hiSxq6y8m5dmRDWc3BlpRzSqZzuewqaaNKZAcImK5ti2Un4cLLVaOcgLXSsSqHfDzHZ7WMHqb3Uc
yKre2xTJqUBmbqwBO8XVY1V3dmOCsGs6p7C+69ZaN/m2CsLgrCPT4xFyU483oLeJQRnF10guzGNX
meNW7s34lIhC9tNQg9wJVd34GYI1WlndpU9J4qiiHM09SGr3cb9ohdq1vhXidNX1T6LnvWpp+zDk
0oM/4jB+P24vjgWf0KCjzC01z4UhqzVBoAEI6KqseTHlLNhxa3RvvJuEjd+na+Mt3ogaLsLILdLI
vim5eGqje2Ug5/SsD23nOfzJK57N4IIyYGS9jFALanMNg7UUoaeKIFIC3IW82j+uaIBLuh8HYIuC
WBw3ZqyCyfQnbeM19ejF5cTEFu2fiRwyLz8WlaIMgeklV79KH5JcgaZRoN2rPdSrjN2l/Qnq4K98
LjyNebE9AunT+F6XXYZmY4b7Mt9wu1P9qNWNt6b5sDgWLxiaiTQsbppglZHyknIT+YqE3yEuFPQe
mtdE95zaSE756D/J3lo7bGkl9XdDTn//XdAcqqYpFKmPr7nMExktXssR6PuHYfkFyuLKXbC0P6gA
8CZE2g++9SyeBT2gST0oJveoHjf1+oTuw0ulVv9+sClpEKMJKAaPqNn7yRN8ubKaXONV05zqOnk2
G0DxUrzLAOHeP9cLERop6cnFbmo1wcz4uHyJIuRtpvjFxPQtnIHOjI1y90qheOHKRht2QrnQUYcF
Ols2yzPSmlsbEXPXKE9C5Fl73m2qY5mhayt1ZB0MLHxW3rsLZAOuUA2uHpBKdDfnr9CyMCwhCczq
aiqV9gqCbXgQxtjcaJUL3SaSyYuQhjgXraLtUAIVt0oQuFARitIRG10+a6PobpM871Y6xUurgbIS
REU8ImnYzJ4TotEpseX7WGUbBSIYw4urSC+NriV2JIYXxHR3//6JASgSs6E00SedBbVSTnAhya3s
anXdH9XvtlVZfb0/xNKU3g1hzXKyWunlyOqb7BrGdeqgBZE6bVF7AJ3TfDNIRfrSk4ysZDKLg3L3
Ql1jb91026y4a+Tej+urLjbAlN0HVSgQAT64Rg7p3F05+srC2Z+ACxx97loooLNNzENBtLCura9q
Hb157rNoRc9pO6LmWfy20uQRTVvkBnd1D5khG8LpD8emQsA6SqwNnHanL3+6QnwY81SzlTB1yij5
ATTyXPfZp7BNj7WPGoD7qGjtKXCZhobwesIaUlcVK/N58JRzKhuo9WLqbiB4vxIJFvr93O6T3d8k
b2PddBLzpC01/AyzKy1i8UEJQ9FRXb3e0Kka9sAO+oNbdm+4jUjbStBGKBI9fknxINpNVY221AyG
E+UDmmQqXraKVcsPseH/D1c073CeGVTKQFzOJXFqgQaFHibKNfFLYaP7TbCB4lFuQo8k4f6u/nsL
z96qFJY4q9RVQXrNezGePLXCoSBc1RD9Py197pvCSetha8J5IB5TcBoyOwS7pggRPPf4NBr1U6CE
2/s/ZDqh899BRQVMFqW5W3KzGYi+D4U6vVIgcorUP8omNBMpTzpHNoOI/NZ3LN07DKv+jwtnDGQm
6r4kQ3A850V20+89ZDDC8mq2X/SyfHL9P9owOj1yy0Px5/4sl8eiFEGXErDkvE/a0BtvKxzVr65Q
axtOdwmA12j2boJwS6ll4kZtg9V6xEKdHdt4YElYXGKKNa9HZMLoaUaZ19cuaKVdoaL0I45UQMTm
cVKthuaaPpu6V9lx80XoV+LmwoeldcqoMvKWdHJmV4FRDnJXwvS+1p1+GjPRydL0G5SEU2H4m0AV
vwWNBBxb8VY21MJSk3pOuGWqiRRPZ7Gs7c2iTLgCr6Hv1W91MvS7snAFxH9SL8RIRM3s3lPXFKMX
UjXkr3Fx4MUica6mX/UuVWuzBLB8P7oXOvzlQfGF3v5rG+GWPS9dGlwrF9/ieDymJ0gBBa459MMf
SFObAYZyqB/qod1qwlNlncW6XFnNabVmx5OaLM8/1PYoEszTmxKhYRQrJniExCfUq1H7WpeD+K1P
cm8tSC+Uz9Ae43jQ/qZ8Nr+FMgDKRpYl0Qsv0UJzLNlPtygZWU9oSQuQCo1gm9V5HdltO46f/ShL
NmJaVs+9OFprsJCldzeJIx/SAD9IM362jWSlNUIrFCG4F9ghWmNEkX2oOrssTGUrqeloe2Kk2EqB
hYzuVt6TVMepMxTeWoV26QtAmpk0aSedsXkWW1Rj7bY1ZGqkd89mkRzp5xy9zHr95wg1EU/QPJk6
KTcumxgLKAahIL3kime3VXgts7OiPxmdCY9yLeHQ5IVthfgm0mA0j3l6z4JD0qAWAg0svholZA20
oFNHLiOwWT083V8kRqETRXjOdIoWHDsC5CvKDDm8LlG3zUYYnVb09a96lSmIqbdmjIN45e5K2QgK
O4wj8SgqRb3J2rHexJnR4FsDWROWWBHvdExh/vhtpzz0eZk4PfnjgwFwvUKwK8p+VVUXoAgTW8m+
9cSitJsi4UbotMARBlezMQZtPukuBD41jpAf6Hr4qAM+cY4OiPAUpToe4oPY7qmb9GSK6N54dZfY
koXBYqF5+hEbRHeDG6axp7ZUn+pAN/f3v+XSlmGzoE0CUgsZ3tnDp4gKX1LQvr2KSpmjPoRzS6sK
PSRWba1OszwUFzhN+on4PIt7bt8XsSXm4yVJ1Z+hi02qgddCmFu/709p4fVtcYVRCYJFDo98No5q
oqZZxLJPapRp59FKbWvMnmlqwIz14vxZrNRoN7ZFuvKgWYqz78edfte7uG4aQuuPiuZd5RjGzxQJ
d5Em48thVr+qVMxWvtziNA3OH01xPACtWdRB2lJLy84XLoObv42Ze6y1+jnLd+Ttg01B7Ad+p9v7
K7v4BanTQOJQITXMV9aXZaoLKa2CMJeLbeUG0J5lwbDBy3f/S4QHgT/J2FNkuEm5IGlCZeoK6ZrX
KaLsouP7SHgko36Jk2HnqenRi6WzlVRHWXP3uLKvTXap3QjwHfD/hEVXMZGYfU9cjAIrL61L3Sv0
ULV6OGdqIiLRlA+/tBaFj1bQhmdfTnV7DBPrP7nTUPbhPbMtxQLNtCFVr4EgBK8gBoS9XInJUfTg
YTmFEtcrm09diJJTho7ELkXCGw1ttw8wFikV4zIKfXLw3Lx60OuoOtzfANPR+XjF02Ce0F/KZEAD
3OTjkqRKrEiF25bXehggkoXZrsvcB4vyxdgnj6v9wNu88ONw06TfnSijSYRKb8XyGluV8BB29TEY
1L0bAjLW++GHbxqPUpZ90wdgrPcnulB3nYbGbAoE66TvMqsWwIc3/TH05GumJY6ObnYX/VZiyRFr
WHi/Q9inujfZ7PzzZ0SymB0HRhfFWEpFH2fcSwgNSLEFZKCBveoGneJY+apq922kYhSwZ6iUYFwJ
FvPjKJpXV3oOpe0ai+k2r4wnqRP2YqSfBF9f2TGLQ9Hj1KlOgBma50Ykt2bRuC1CG40pIo+mOaLn
Z/RXw6+5FKwMdhufSAmBCk22F3Bj5zeMhx1FJ2VtSASWz65oPNSouYoSHMH7u+P2sDEOMFYuTmpJ
N0qegVzKYRiE2AaHOa57o/4govtwf4ylvU+SJRL8SORuLBVgOiVprpTs/Sj90dXJnzQRq4sq9jDC
ksbJJK9zVMXf4/Nzf+CFdHbqU1H6/0t7BOz1cXdEXK54bWTGxZSEz2nVOX3kOqPvhrbYFV+Lqs22
+B0e+kDfqUX9VVbclUOwEGUQwJoKDVQsKW7Mzt5oyC7RVjYvaV84Tf1Ll9BB6Heo1cW4Xt2f7cIy
vx9rXrKjQxVhP5TolyzVHip3xLeibJFUUJwu7U+9ZJ0zs3jJzTUT0oVzwbhUgaHNsmXnLRarTcDO
S113DaTQRJ2lfR777ohM9ffBWCtLLmxXbmwQM+wl5NTmqIoojbwgyAB5N30BQi0o03NYY9t9fyWX
QiZ8ffy0eQYhdndTQlDhbwwqaoO8MyeTU/4U97usfEHa3EkmNowQOam8JmG28AWpGkwlSfpVtHdm
IVNIVEGUS4jSqLNoY6hOTR25+kMdEo++I38RxNZKyVVeWtEJxEuUAW9FofDjEYk9U6rSyfbAxE3l
6AYhRetxjB2ERNVnV6mqDbjEbiOqSfJFFAfx2OJCvaEXjUKkH/uPEX4a/MioRTwz8w9ak+nHlut6
C4vd28pyr2+EIVS2PVLzkSLFTtcNiR235poa40LEnFoeRM0JP3oDUwrioYulIUmueiA+N6Lh9MOZ
N9Db/a2xsNlhw7JOKMFL2FPMIoqgCImr9i0HmnvpESRvvil7JeImFdC1rPtod3+8BcFrWWNCvIOp
5N5a/OpBW+eyXEmXQRWFq4pSFq0NWXlGbzXZaaEcv5ihiXVDrKefRWxEE1FLH0op+OmpeneofGqb
wegnr8mYyY+WLq8hhRcWREOLDIQYNHb+ONs/IZIkcprGzaXUw+96YR3FpvxdJvnOsqqXlbVY+MQ0
WCd2x2S+gCnUx73aZUEh0JIXL03XPSdK9aJV3Z/MHHZhpQV2pcs/u67exlV8sUThW1d458qQDlY+
nGm3/+wyhFJWfpHMiLMskl9ESZm0mnAxT6ylAvvdouuTC/qOB8OLv1l58Nq746NudS9KT/VkEuQG
xtygMJJW/TEavRWazd+K7c1vwBRu6otRTJ63MPsmhC4RixJU08G98pyo/iMS61u1qJod3kzjti2o
laV+GX1uNKx3LSlVd4U3mM+dZgUbeZxsK+Rc+GogKP6FaXanwIhqJ/F7PbSjmLL/kFrC22j07U7u
EuVcZlp6GjK5d+pW0nucO4f+TQxSbefCrqNOgxZyOOT1pg3c4muk1rikdx6aRr1UXHNegjtjiId9
3lfRxo8za5c3I1WmNhOaq9lJuKC0I+pH1SgF+7IbIiA6bUpfTxyOneBbD/moZF/6WAk2ghy+DmNk
PQ6+2zlSKKy5nS3uORy80RynOqfPBc5oII4lqO3s4rv6AxLkuFpIXYaEUZQ49zfT8kgA+oka4IXm
pWNYDRi0eK1ysYTuxxi2v5vG3WvRmsrj0uVG4YLy5iRvAoFpljIruWF6coWwaotFXA8bOtOyE6cq
tStR+ilI7qtkxcfECh7DMVu5bhbyoQ9jT+fp3TNIk3KtE1SiGTWME2ngKQvDL14sbvUq3xa693p/
SW8UgegqAbuiPE0SRq1m7tWi6Ukh4SKkPqde+lRPTRVsYAfLOw3RJ81DecDztiSjm7j2ThXNCrvp
0XnXJX+jSvEBe+uVzEKdX7f8IEMkU4JlirYtF8jHBej0IBXQsymfkqR7TKP8lI3tf5VWbdMsPICY
3Kqp+lntaiSvvNaD3iJLTgDkH000UEERamqK62abCSGH+cdXFZ+kH2FuvjZC9IlG3m9A+0+S5e6T
QkQ9NFHAfvLwqoExbwwBwZjeVIqN28L7LcVghxf5j0gzoGtqiDf3DkURz66Q1cpy1ykDZMwGKJxI
VftfwtBonSqXfoSxsaYTu7woOjVR0ARk7LMdWeO63OtJ3T+pzU83eRmDNezRwgAQAumXc7omp6XZ
AK3sK1kCX/1pDNpy6xWKsS1adY24eYNPmNDxyEeA26LEMpkVfPy46ZhZrWf6LiJPyhFyNDrrgj00
AXEPQscY7UnhgHRvdPMHZta2lBzC+hyZa286eV5Pm34HaRCqTTLbHsTJx9/R1jA00NGxzrGiIxf4
HDVXAy+rlIySMcschfjhIEfm1ui7x6byD6We2zCusFjFm5V/mt/ZuL+gxoAxDaKd9fd/H9v0C38j
z5pDIK1c7TfWo39/Mgn9xHKkhDvPuANE5L1GEK3zQDG6P/Izh3Z0VOTuGLIKu2czMZyYqgU/symL
HX/qYnM//anBK/hXW2BVLziKukJFV6at8f52/fvD+KgEStJyft9sLYE5DE1WuueK0lAaiXsl9Ca/
WgYM+XI9z6l0kJyBPlFbiwgZWd/rCQPjvY6wXqshceISOku6Czt3FxSfIbOlVuX4SF16CK/xlxF7
AJPlMkXu5HcuCNs2W2syzcPu30moiDUQfcCNzdMUNe/ruk4l9yzp3kMwWpJTQlE5IpnsbUDUKLbk
rmQl86fMfMTpRL4P9IquFIXeuWcd8IY9eONO9ssN+oC2m1bnODb20dj/iLz0eD/iL44LdHli2JMl
zo8g5eou96vWPfe1/6AL42NUaMBFa/Rl0uKz1g4HdOHOqR6uEcrmefA04Qkghzg6VVaSpI8TltrY
97I8RWpVA1JgBvS6dU/ndZCb8V7V/GF7f6KLJ2ZCQyGQTgviBucVD6aBBFgnnBNYwXiwwmJi5n9c
LX/NVQtBxnisfwEEcE+1mzYHtOBp1vAeogitQ6fxlF2lZvontY67n5XRwIPymnYX+JL+HCdINmmo
R64UtZYCJFkqRhkgQFmmef82VWMJ/qIvnFW3+C4348+2Lx77wT1Om6LlPMM+/h1n8qbliPujsW1w
FUqqdhP6/srBvrkSJo9UqCYAp0VAVPMCW6+bVSV2ontWu/Ab/IRHwVdW3m5Ln4iyGnU13iyY0s3f
82HXDx2MGvcc+Xq3zQJZ2tSD2W0kwNP7CibNBgNT2GFU+hxdiKQdnp803FLJ+mXipXNoLE+zKdho
dmDAUCzlludzI4cHuXd5ViDoupW9UV3ZWQs7+e/lwU8HXQo58uNOruo2zUbFdNnJgt2Vkq2CG+JS
8NV4pTS9EJZAXVF4lP9u4rlkexNkKPJUI99AU/boPe0QMvyvkuODZQo7oVn1QFyI5YzHaQGxQJo9
r3X0cekm/cD3EPNy0yfGRvfcH1Tu3tI6240u/nRWuB3T9pOWmacikFe2/0JsojJBi3/acBCPZgvb
K5nkZ2IjnEmCrqkrPBWSaQdYdOE7ln2XGv1LpyWbUF9zA1sa969qGIgGZMDmT/Sc/mue4E13DkrD
uqhmom01Vw33slEpjznPkU2Bwhcc8aCLyfXQ4rofqqZ5za5QMi9iFfU6eDJzpLkYlSnNRou0CApS
pHbfe6HnuR6HK+dtaTvxYaf/gOS9wSqHSSNLXtR4l1arj3JtvuG8/VQK9Weh0f/U3RojZ3E4SruI
zoGkunkZKmZdiiFJOvVW61OetuTb+sVMzGMrWH8UOV+BK/4tLc2XkQsGdixQG6rp02d+d6U2xShL
pTzAv9XpBmSZtsvS2kuOQQfl1+hK8eBL0qR5GqO83ffxocKjbzKt8h78NtVP9OIbnh2tugN7Gf/w
CsruIXKH50LN00Oe6ulrVKM7WHWjfERNd5Kb7lTMcbp4Cye927jmiIajEEhbMTY1R/N6HSB9b25i
Jc3tHpOeh6HSaQ9GoNLrsZBPXoZBCBDk5CFrjNjxO4+cNKQ2Yalj8wtvLQhpvaq6WxG/GluUYvM8
Bkl2TNmt3z1ebo+51hiOiIrsiadQvItDLgdhKhs0ZmXZnloP+7LSXVsnq9mOnavgdNTgh1KP8r7L
1eIzyrzDW2aEw0MjUNhIJAGh3ArCtZIWKBhFWuZoVpQfk15Frjoj4AZ9LmzSWG62udqiehEn6Y6l
C3cWKsS/7x+NhT2EMATxjwbdpBAx60JGMh2XOJerC1hNW8EluEYHPZUPqdpsWi7x+6Mt3HlIlkyV
ZQNgDU25jzuoEHy1iwxFOFeZIT0FqBIf46aPj/dHWTjuHMDJ7YQmGZTu2Si0YxIjz4Hrtqaubcso
kB6VQM02vi7+K3SUpAtEPZ0VYPUons1LGSUdfD/1Kv9S6d6pLGtYAr6+b1pjhZ66EEE/jDMrW1iN
54taw+bN2LDk8mg4keDL4xvqvdOjTuHFfX8RF55wsLrZEtNDDlOx2caAZt2YUYl2k68Wl7FJE3Rz
qgP2AV+TUn2xouKx9dZgGIsfbgIMA4eYtG1m95MYJ3onG2V7ibWi2NYk0qdQSrqTGMZr3fcbIO7f
LwdnHaAmI92kRoYSN5JJs/vctJhtFfXeL+D7tY24rajSIDS8DZLxU1drR1XszhMviGfrp37VbHRx
nd/9jikZehdUC79w0TEniCMs6z7WZRw4OGope6QVmsmGLHPw9JaeEsMQft3/wgtpFlqpUxeB7JD/
zla7iaWotPzOPOeaW+yz1hK3XRvUTuELRDzI0CuUjf/fHJtdICbKgAgDwnSReAp+nCtorySQa9E8
lyQgR0NK8H7uAYZqYio+ZolWf/HDaNiYkdU+63oRoqUvmZgYNMa2813J0YZ0dMKybjapJxkOp0J/
wAZRepLNAfc2sBNbEdztXnH71sECs/3Pn2Dv0uQIN8ZK+KWVoiaxEZUPvwBfSmwdpvLWKhDOF7TS
2qNavm9LHz9AAGqqWoKpDwJHCtSdHA/RxohF71DHSu7gkozvsj/W9iDK9I5BytlxOMJ1LlukLOtq
oDAwmo/uIER72eyCYxq1yWPuBalTqM14zCoXSedIQ8ug5mnAqI1yCmo1voLe9R6DSoCV3zUCNwzi
Rzs96ZRtkVjd1hejcdtRyXr1ass9YF3hOw1U8lM79MFW6Nz0Afue5iGpo+SS+3p5chs1scvKCx+o
rQWXPMjiTSoApMy6SsCqt6ueVFctt6ruk/eOwefCAoknioKyixMjOsAil7Z+M6Y7FX8ve1SACypN
MG4ywysevRogZuyJgHpiRMHDWIw3mTu6GO0NAAf7sN1JnpzuArOLNwhMKxuMUZsnyfSEQyMpPkBA
qd2PfMqd6g7Vvmjg23eCYB6jGkV6sYjMTdDUeBxkmmU3YS48eqip7IZEL3ZRZxp2kuGWFySh63ho
BR4Vdxz3Cb5oe12ZLOgUMWydIY8VJ1By3Q69qF95RCzFZuA7EAdAjt1mfWTbMvJQoXHuyuKgDt3F
aCPN7mrIKgVS8Egdv6Hu9i3QqcfdP8FL8RLRcjYIgyPYNrvo5KoyJkcb89xXzcl3/bde6T5lXVz9
Y2NgipW0vMBPgCwnNM8iRZQHfqUNkXn2LRtDRsh+/pqi2Y3M798xADwTNcjRb4gR5Vh3bGvdOFPX
amreJroX5g8aNTk7BAaGzF0XOIHkkmSVKoedM/dcZ6l4jdVIPFiJ0bzqbmP9RD18+FqoVjuFjLEB
FFr2b7jE+IQVIztB9DaeU9pKW0hwmEIWuk+FNBWM51ZpxWOW5/kx9TI84lvYr/c/11LA1d9NcboK
3oV63c08fo3ZXQoKjVsPYqHTNiWGKULebaBQr1TAbsAn05JOrFPSOoBm+JJ9HK/UarX2IB7i/Rts
FbV8LaNx31TejlHPSS7vIFXtzaD+hBnnMUIr4f50l3bnpNcMHHaSqbOmc/NuukbneVRPXOMfds1C
9gq9QpSY5yRaNZfRaD1sLtSw0M+BLF56/KBtue0+m2byJniO2kri/3DgwP7DraDfDGtmdoGpNHHM
HqDOJWt9CRxGKxxczAtswle4cuamRyMLNL8uea1Tkca/CY7YbDQgCjBlMFW8tHSVj5SHsRYR+kb6
JTQdraPeEIPnpshjGis6TkNVXv+2cjc/YS8lPIlZkzsj3MnH2AAbzZVWf44GXX4oggojw1GQn9Ui
+NV64VvmSu2TxRm3S3WwnhQxbVMHN0+7rfXalqK+2EchRYK+TvoNTIDclqpGCvAQKvuvbmUID40q
lVt6svLGg/Wo2Zmn/jELlX8lsRKHfluwLYRM+irmdUj3B+jLl9APokfcd5VDpg7lvhWF7hD71rD1
e1k8tfyDtmIM+hZWcMGrLuRyK0waRjiuPhtKUH8RoyF+xB+u3buyhEQ/2K5jg6TkHtppskmLwN2m
hpA7ue57Oz8thtQGK+qRHFDd5qaQn708VF766m9XDiXhHYjwAAif9mOoy+JocNE/wlhL9rFWhmd0
3gIny2J3M1KA30b0fbdBkYS27yGe7wVckmIBlyhq/x9h57HcuLJl0S9CBLyZwtBTnpKqJgippIL3
Cfv1vVL3Dbpfd7we3MuSRIJAZh6/zz65CJJcVU+rIeZ7ZdtCcvoRrAvGZSXNFBopfCTtynwNw8v6
o/CKcz2PVuTOcf5UrV4VYrd6pslMwFoSPXtMEsM8OUOn3YNHtU79bBGprWMbTVvc7m0Cf18sWRla
vWv7KVDma6bO1SWPO81PaqMP46TIdlsyrE9gC/MjCJaVG+6Ww1DpNuF64kbJvHqhZ3SOX3fzdojt
rQosl6FF9VI3L3Y+rfvRqq3IWJOiJGMPs1m4mXH1MeRKUKBC4dkLehEybbUdD0pfTNpRa0vzOc/F
slPK8V3TU/0XI5CWoJ5Wz/fSzgiGbXB3eV5NS4DzlB6rltDRb7L1fVTsmFEkmdrt45r52rFqlZ9d
Y60pzH4x/jld4XgD23o/lu26i/V+ZnqbOe9SbSWg3syZKZrp6P4m22XerNpotyjD9E/P6pCT1yw0
k41EuCLDWlSg12NsPJUtbXbCmtuzTetfAKZSDWIvGdgGs9vVecpq55V9aCfO5VCaZu5Ddq299dUG
alyFSTDpFIcSbp3n75VXmBDjJWbqm3WmHvN5y/ZLritBPHjDPp7atQnNYW1e6gpAlq91QxVWdID6
gxcvPhmC8tT0SC70e0PowFhz7vNuX9uM6GUV4jm7wFLs59Pit1ClL11D8gBsmLCCioZ8Zo/tTAZt
USiq3X26tnDcP1J0A0VGcf1UK3jTmctENvIm2hGba8PzCkykKD4JLPl5Wb/MBXpDWSIy111X4wR2
czjFeaSsH7J8x2QkqSO6g8N+TtBBleoUuGKXF51vmLJd9wAUT2hfVfqeKH/KkaRfvSNYrUH8OtlD
Y9+q4lPLmciF+6hupj8pzW7UbpV9s5b2oE2/zM4JtFaNWiqGtreicT8ZTHQqh/zqVZTA3D8L84sT
yPn4Xu6JOqFeNIGX3XTzkRLexgxpco/+ln7GI6Xo1cYvfRXex1zkvofOrihFkIQMhQHPXaWBTM79
UfswJoYk0eFlegyXL4PGYnoXFbL4DIi+8Xt6sMpVBIy4CuK2iOpcwYOF0T5JYHyFI/XiZc6Ox8/y
FX+pJEG0nPEQ/dVln5fKj5s1pCnTZyJwtHUl/+0sN4+KmLpDbCiXOovPun2a9SHQ+LidMLSoGHcQ
CtWMp67uYj3fcwgO1gw0ngl/z5om1Ickz65tUje+aq1jFAtX92M0pe+BUfbjceb0JffVhjjqiunT
k6Pi+PSXqWjvOkO7DvTDlLH3pTpMvJEpvG4ZWp+G9zumkcADWbaHTB+vWKVDwwNrSn9jfHKUztpb
uZSXTB9geJq9p0JrogJe6dYD6T+jrTvX2k2a9QxIu6ZxK71TJuNisbNenAWqMV5kk7XdFvCpD2dv
df4ocbXTiH7JQtKEUUdyCQ1HeXHmKtSN5I/Rmns1X2laUHzCRIZDi+S+F8nF3eo7tUMTatlDzS0g
t7/jwn4ubA2SwTxatYF2TH23djuPu7WMzwIajngqbvSk+pbbRyMIdcc7QuPJgVLT5iIL5xYN7kCD
+Q17yhA3wieWqFOpQkPVaL/RAVh1T3xMbZMoN5imN6c7Th/pmVH7osBqVKlvdQ0q1A4k7yjzydf7
1VoiplKEdGweIGX3UTcgBhECNT9Sn7eW+Q5Ugt9vZZQWYtc0ZFaTNdSsY5/ZgQDNPJfVXmQTo0a0
XW1/UYceOFxGmuzr1WEvmWGRC5hU1iCZbpp2RRR78hiVYLDZbJwsoP/bUO0qkADclTysVNvlGc2L
T+BXvjz6sFr7zuTuxxZ41Kha71LxGLN9z2os1Jfld4PcvmnK3mQA+gLWwKGnxINE06FgnrZzRK1+
VJJQwhAYUf9bsebAGYYANVMbS8h1CtrQ0BSG/sub1hAxzmtxoNePXqNHdf4u1D5Ihz7i+czJDNf8
6m6P6DUWicUQ7ngAJiQHwG+By672Bbq61Oqgil0GyBIhYg3lW0JJjlDOdTTA+yp1RsXIoCE/q8TW
kr7V6glOe+OX1anwRDNGhLdNzPDqtjRIhsRXUo6MdTHEV+vGB46Caom9XecTrGbxK4rVRaEICf3U
Jr/oGllzr3Pvl9PO8jQN9N9SAj4MJaYl1Xd9NnsSX9soZlhX4jjgbvAjFaAvZdROAztltt/sGUZz
p7s4GYrQw9ygIYmrbGXLeO11t+YNIbCrxVTQ253Uk6qyehe+uuW6zHd8RO8qlg60Sjyq6hDlU7yH
7/9MNAmNgh4lnrWXR0+eBmX9lA+dYdjW0XraNufixM0ecWGOU+nziPGiHjaRHLzUDdgdhRcsxiiG
iPM+gnmtmEs8zJ8MlTxZ8IRSsqO29E5cF9SMmifn8CMxtV6HVrzRHziCOcokKKTulR9S3jmBcLD4
jGmAxJb5sXKsrCSTYiMBGPLFdp5jUOzcTQ6GgZUVSnLrG3tvTJsPfMS0Yr/nFhhmT8vfLm5TeaZA
bQcLkzk9sgWANFoVx9O+De5bO+R+GVNoXL8acVxMw8fKEN9ynvYwJ/tbfHGUOmAczIHtmZ0VjlSK
EvGZn+TToryBrfBDDhOw4770SGSaW49cos9evfXRVM928buYz4yfY6bBWclxeuT4mTYPZa6x9ahY
jM2P7QGYJc8Ytoc3LwkBoiuRJZ7RhKquHRgcKde7mV9KZKazl8e1HO+ltdk453JVuA/WiHtiSfn3
yhPzgZ8lqev3dAul7oOIVVpTJJAS+c6wjuUC04SQYJvFUZD5+y15n7P97CUMJXx0ui9qmr65vRH5
t1out0up3yftg5v0mDJZJWbo6qesWX7sIt9eo2VL7VVNs0Pv6SHv25T4sG6q3zLpW+rPpqDbo/iW
/gkDMh1Ex10GJnS/JeWba9zLG2P4jZ/znPI8VkkWypVV1DqaKJ5wtw1zTeFvKrRXFNGRoZQ7GyCd
Yc1HRQfdUewchBpB8JR8N2VytuShql+lSuSXpen6/fTdpjCzAAdgckA0GfFBnsf6lf/LFKBXfDMT
hyOoHRXG3Mu/Sz3RrKpPNRq9nlhrsOJiiMV+37Yz5f6rntuP+ACpgyt/UPLEdwrriXtJCvVKMHfH
8xbZtlNU62VMmsOatsDWBb7YwbFqWEa5/srcoao2rg0+Gp9scvqmCipNRdDheLD2GzkR7JHhHmL1
maatYMlepP9nlP0vq0lPsISkyq42dh5cHwb+uqMlUbmlvP1CzXlah3tlXhmzeZCPYgAQluoCHcDZ
oGN/B4j6Ipp234zGB8gjUEE3KXfFHcLFP6SKGDr3SfpKGruaWkyyNJYzR0LKcdOFXqWi6gp5DCf2
TJrDTNeDuITHbDUePRhzvAa4J3/fiuIBE5qa4h9FYHthWnzFxbetSDXP86NRYeEW9ico9yhWnIjK
2k4aOtQMa8whlr4ul1rUb7Mz7t36vMXWS7MBrFwP0k/gQX88W2vHc0LfLe9lrIoXzpCGK4EbMOlG
aHqrdCGdpguEGHeNlR+hV5FwTCkWXR7U5l7bXuWaSmnlUhSg/KIv7qQ4osRSPEzpApZLtDk76YhT
bvtRiNKzrFX7khmpn8dEZTAY8uU04fD/H5E3PlsGPHHNGPWk2myDHjp8imzRDsq5m5I8//hUeNfQ
vPCpZXxdSk2eZJT2Zpvws5KDloceSYJLw2BD+EltCBZ5tePyKteS3ZA/tUYpj5albH+l2/evdeJF
EL5IqnP5hDK8cDHILF+Cb8BfmS4rXaCeKoivDNZnazYMex6jAS5o0Tk7+lef5SfZOMMEWL3mLzbD
hW1wXxPDItkjHETsONlhbhTBkLuQinHytUk8zG5Bem45a9Pw5jk3eEE0ZJlvl75O10AevY13/GGi
JsOW/7aXeEekvl+8EcanLw4v/5e7SAEDFTw0v0un2zO+8iSVtoezPuGNopr9wZWUATvgB3upkzl7
vMgjjHRKmWZVE12NBENw5ZaQRJeu6laa39y367kn2A5fjexSJuNdbhdPJQEbssVUXhkOsfpr/8n5
RVZ4P+tGK1KEUiiwn127Q3aOqiV9vAkHvxPZQXLXcwJRmEYFgi/PPh2r5xxVUO89zeV24hqN4v3h
xcn0T53+0FRYe9ait+oXtM8bf8nUKoIh+Zl/TmD9RTIFWp0e/mVR6E75kCT38nnW6taK7qkDGij1
D7/iTlkBaT/QkCLRQg46ZkOeQG3azt4QSrlvHngTKfau/83bsAU2qaDC+9JaqX7xvKyztGmm88ri
8nhYaKUyoLfe5ZlyybWnOtYOnvpnLTefubN4PC4PudPVMzwPIScaUUc84+bTVt8xsCgUxF6eJFzA
syTHkQsgxr00DNDsm1Do8IYc/cMfYrUNpShzPusdv14hH5u0Gz+gK6XbxO8mtDpPEq/mO6U/v0lN
fIJj4s1Xe7AiyYjrpd9cqxhP0mTGhDnWDxS0YtB9IT3UCaUndOYLWFK8uCRuwz+RtTTl8fqJbHIB
eaxA3KGi8FqzaQQ19Rqj9pziN49HH9eGahjK1J9n+fZm/gXiSfpQfMLtf7vbSGHkWxo8Evw/cSNf
JZUMzyL9dcfeZDjK1/BpvhLVChJC7onBRqTTrRqepQPE00HKp4MAnFaqTnhf+Dg8I0Pug5JUwho/
m5ord1d+l1w1fD3UgHpn46KT9poJyaUT59kikNpDnlP2iGT9xwgtFQF3pgGh6FDTCIt15vNSb4xy
mdCiErnFb8GN+4Jx4DIAyvDEhbHQE5ju5HGR9pvxVinxsSPBR9IAy/bEf/DJncAhavo9PggnQirQ
FUtXEzjnsxZNc+5Ln1eePhZVPgN3jxSv+gvLI+OzhjEU8t5YJOn6We1JGrzOTeT+yeOJVsJrq1ka
O/8JmMCNSP0kyOdIA4XQzJ1CBuqCpmU99RLV2FzVtALs+6j9cyTk5o/4EHx74sEChxkXFuPLixch
bjMKipl2e+6LhW6BvXeE5fIgY2C4L4Y5+nazHTOtI2gxg0pN5A1wGuSO8xFuQ23UE58fhzxAkCDO
vIg0J3bQgnEl4btFmPt/Ni7HveCiQ5E8sPLsTG7iW/1YG+nO8mlyq3vEwoCLCIFZzP1opoF8XNhs
iq2XJ50t5h0ySC4tg7mSn4vVnMvpyZmmY7bof4rpLs/bHws+WnhznaZd2J96EzcaP5/G/MnFToKH
D+eOUO5xjZkeP48nd6Khn0oiqafEyn/j2yAA0umZiGXlqvDc+VrQjdvhE+m1v4ywvSnOlThnJ59a
7Qjnl501W5Gd2Xc8HmfF2N6IAQBG2G/4bDjslvsyA9ZhwaSTyBcuFsm59Hljej0a5x/Dq6L+WQ0W
qYmrAAbBa2YruNoUdVFQfEhjWDznOc116T8AKfGlApMeKSuh2DgxhD98nAsrI7F02fpcGZk0pz/L
Yt/J84bXhD6MrZh+cGePTYPXQLrwUiEpUmiXnZRwKS8xjCYy1rWK33SOyWUiL+9rpcVEBPevSTQV
a+CnCD6kk8ASl9Od1O4275LXSDk2CIG91F/TZO+Kxjg6uvOUZwZZpUeOGldkbO4W2G3+Kg8silef
vNDBxut6j2e+/GTnEH95N3xHNW6hEN59bz6r8efCeHMpqVNvABbvrgmxvcxssET/OmIkC+n0IIOJ
YpepDde5yRi1d/EKxAXFNxmDHMLdkk8jw/ekkDxjAWTgVGf0i5kq+vbn4Bn3JvEoyo6RV1Jjs5NT
WhxlRlJ+2BlTX8oGDUry6xcl/pROWgO6D+0itxBrwpnvyd7k4lm+zIU++UNh34z+vsOrAuPf2on0
oyYdur+Dx2Rnpoz6Uu/FDf1z7sc6d3uLWiMXkieCbZaPuxjVE1EIiaBnDhvbsOjLTVrCdq3DrEgi
7qSE5LwhBaEyIGak49vBZxDAGPwRpVCSvvPlkxBnNf1HqruMkzfAv00/0Q4DVqRzWG79His7mOUX
vd1BI/WgkwR5DAMOYY7m4O2Rg1yzSmpvmxSVFZcRdC0vWcLss1Fkn5Zi/WHnGdweyqiNU+fUFmq5
8qXexetuFxIv/QTS2j7Enk7u9WtolHMc2y9rQbBu35RYu7ALTrztOvhQ6kVD3/aXZtGDCa9s6NeX
2r4BdfT1qnnVOEVIwNRciezUZoiowEZuo3wrZnxkugD5HXFy6vRDeuV1JQFtUAqN6hUGoFBLP+XW
wiv0QJh7qL3iUaJvoOcVqC2sodRXcf3eokKa5K9cAAWJkbEkupmHQyd5+U/WLZuyI1pArmSuJLvZ
QIcrDbRvGD7vXupgIhIpF7WKkVfdo62OoZTrf0KKzHNlcLRauD10DPsVE9A1K46oPEj/yFXMYMD2
gUyK0i19HOJPkb1R+GKI+kIKtJ/9eHGe1OVnZ0DYXKR/uC6dv5BtIzYJvHx5qHRl9OUMt3GUCoe0
nGJGE0jEJP2T5DX51uxx1Vo/6d4BHoZxsR1NQPEmLtmEClHICLhc2qvIn27JlayXVOYjDolDsxlj
CjW9vk44OWKddwI1seGYl7J8ZVmRtOAoALHFgFrMMIZrRQZ6bOXWzr6L/Axk7DpRBA0BstMWeRCT
tlNL5558QEKcX6/HokTUpazVQt9X5Fx9jKHT/041bz+TT0U3p4A5WNOEZFiDQnSWFHxGGcE/Tdgt
aFAgC0FzwU9SQaoyLFiD3cdTCgZdDVpdRJM+7bVJ//y5P2uLxjUJE8eRLvaGJ+CsxUlKjkeWZ/Iy
6TC66nCVsWBZhF093EnVKHWFVKZDnMvSxQQdZ2AIhVh7gA9i9mdHgy45+Xla2Meu1uCyDITClaKE
i5VEoq18pB25lAqha5CI7I88rlJxz/PDyhDkLvlL4hSlnBv6qZloky6WvdIxToZX+SicHQ1JQQFK
iSZrbOnFoaRyx5rq5CiFdjONVn4PDdXfUqER6Lvigd3C4YCW+LSZdP6nz6lMtPykKVRXHNUa8I1w
IcZK50BY6XkYCDEBpARuKzA0EHL1T6Lujm0+XJ3JCCxQOKhdeRW4OX0qemeODusSO0Noji9zMzw6
nCt2rqaO5+prtKWYg6LXbnZTnuPOCsno7VLF1Px1Hh80xZS60E4sht2xvRWN3sX3UuZS1pI6w4X+
g0BVzLrYvAfMUMWJEbF57+B1pwir1zQUNdqzdGFtmWnI6QgtcIdQz6OAQLjs+mOcOr7eWrRi6CQ7
e3jBtNmXGq1ORpkyUkcyJRwg4698V2lbpyI7TUiYzIBrWfwrtuyLIJ0+240lVxllQmmL3K44xJW3
Wwr3r4FxMrAvREIGFf7VqR9qQ8eGbrsZpEYhptRv6Rjwh05ioRZXZh2kUXSSjwoggKPXzAxrftK0
0ia4mvNeYEUbzXqQ5aISh23CEbbcZS8pNofslUqVFGizSGUYJvseaxqW2vy+cNa9tKaFwyjLWVyk
e1SP2lWjHUXtNvkEUum4lXleiGvkrse6Hc4FrZt0blZJd0on5y93t9ONT72EPzZOGKB1qQ13l3jp
SZR9qKFT9BINgQTobXqx0C/SYsGcQeX1HbVaq692ue27VNyhDK/UEUq0JhOT7/VleljAvTrz7wYt
3YxXho/vPW5vIN1mZhepWhc19bvBOEmzjwyQyABYQdxhBTGs19gpWZPjCenyPrH3sVk9t6nx1KTu
veEyPT13L9vkwAbRBlajBNLJGU0ToJkXaE6GGsgocpcBjKO01q60icw0yE33qtc/9JN4TMYCDCly
WtWhcN2/U/0baXA9z1c4b1mHrymBlg42Mikx3NRGpGcC5zEOPPExWjuxqQNMbH7x2arrS0tivqZy
0CrzHmOXr8PvJn2XEm2jcdxN3csUmCnES8zQEYooY9T3VVSQuITN2BDY/aQPlXgM1XmG8XbYS9+n
hpyORr+blnU3R51TBtlVxxxvsG5AhRsVFfHyF6kABsU4O0qaD126ftadDU7gVX5e7gMN5H5NitCo
q8Rf1zTI9GQvXa4y7+5yxzzo6ri3NzyJwhjvBgcPqyiH3i81SpVkgOO0PcwGhT8Xp0ZaJhr0DauF
3IAefeanJGn2OHZMxJDeRkx3imtu1EjLm1g1m2l748Nmd28thjvtcLZcLX3L6UeVKMDPUXPCIlGP
ALNofDHuZtws25pIVSWRqWd/59zepyiykcA0K77crojUtjrT0X/XsfXlQDkAJkJplmawfGnmgf4r
7mG+u4wcXY3KRq1BOOgNyVEYU9ghaaFLHtIg9oXv+LrlNdXpJTUxCpQCWms7ZSwvBG/HeCuP8nvT
Io0SG4Bhrx/Ltt9pQrlLl+1Qjxap44YZqIzOkX2z7ro9u8x+wuVXD8Mkbq3dfxWrhz9dYwopCuQm
YVw6HhWmVo6VB59m89EZvRMOaV8HlLVftkEADiluTk7Zda1OTLCVexZtXs+Xo3/KanuCafUonZx4
szFBtPX1RsL4tLb7SnJL903PJeU4a/4y0/XgwfJsw5QilRf0paGFZYc8kJtMA9dUvorc/JBGsLQ0
JUg275K765vejw+W0dCynQQe5UXp6whLp7RZhuzHz9F1VbEfHD40mzP4HLwjONDvaj2/VfHwoA5u
xO5aATMzuDilO1pSk3O1iN/AmgK6nO62tivQS2XtWxoOdFtx3KmgynJ0t3U0KTdPudPcqnG694Y0
KJyPes57Jj6DU1EQTqzEDNbPX4rtaymHY4tz66D2NKzlpjMjdLAw2SrTzdHirvdziKRs2NS2Glyh
1q5WXMfkazHGF8OOTwBP90kHE1I7dzRypHvLlUAh8TlUb9O4+c5CqIMWhvwALFMSuEWOmnHro9an
YDO0/FOk816eadDMb5aeRSaB1FDF+8xVf6V29pwu2V1FiUMtrV96Wry3rrhUUgXgkxaaDabAVl/k
wVOEuZNvRCsByI7Desqu6GjpGeb1qwPnprQTDinuSiOzjoobcYcLk0hEa+fdmL7m5USyH4elnpjd
Zcl1IZAa8ZtsqnWeK85qvzGgUmV8jrnf6FgAkbJRNUfsx26EY4fYHMvgrcyMcDeK0esNpV/PDLJE
09vE6jztd64sr0CRON5T4LEj0iVSlpQQGr8cqh3Ys7b9LMfCJvTEQNp6zKAW38hL2IkC+0cDeg30
cvO7MplgnCmlFZpFbQSbkdATpgzXgaB1SZsPGcZpbfs3mbz3wqnDBBGUgV7pgkBYk/MMwknf9NDE
9VOSLlpVZT8TQHg1d8Q4MxnoQMMTxLF1Gqr6uVeXl7zsr3na7Av8pRpdDnIFVFJzs0vrnHPvC5SS
o2nt4J51Q4WTwt0e5UXZChXH2RmWX7ZSXSGci6RmtcQc0Tz0PG2phk3T6Rqv9wo2wBtLygPGWTpN
jHC71JTNVb0+x6I4mYlDFVupGr+jwksUIJ4AmSG9NHQ7I3BhnMYT0voEXkEPRG10ZJ7sD68uX7PK
vGA3T/hFUUNFtzPMI81Q+8EaT1JVa028S3KqCJLfKy60gCRuBGySjPoIIn0zPLgT1MYHDHte9LgH
KY4mLbSxPkztWO47U3Cw9FG7JJpWhwqQdSqe+AXjktD5EQ8cw3psjusSK4FjLt0VEWlPWqk4f2AW
NM6aQ1i2eQvYQLszfq+MyF6CwrKL95HGrnBQ9CqkRKHR4Qi41mHMDKWykVYZZ14CQ4M6tigKAuZ0
Mn02mQK0Xc7nzhBuyGHtWQ1dBMrkeNRWpUud1QyqJyQZafO+VqAKoY4wb15Sq9To4u9c9T62eRh/
qX1fXktrGc80tM6PMdCYg1lX/WkByHgROj6jEGSibBuAv5LnS6iNKjXb3qiDpJhicBeG2HfCTC/z
5rjAurOZP5R6lDM8LZqyKonUOekpDxKKBwCxm7siG6oyXFakcRT9HBhOhp8Pd84RkpO3Vi3BBM5L
2e51q92AMk91VvpaT+qgMZbtUqYIdF4k472R5M6pW+b8lALzPfbF0If1EpfInOmeTRHjOa9rZR08
MdkfNqeKZrm4gFIuNd/6peupuVlZfHPrdXpSQWA+Qjte4EfVylPWpA47YtihXlnLRYuX/OiW9RiW
2ZreOAVttMZr7mdapRxWvDPy+jbs+HFLh2pPvDzrImYWWNdd3GWi8aJOHYg6FHV5Gt3GineDAooI
mJLbPtnqMpKFM9KbBf61ISjKUuoVSXVHx9TcHG1zIy9hiPyBvWjDqRCDP2ixvlN718GWrvUJau/u
LisJjLUsAw/itppPdOeFEOslEfNILHKC4CLiyqGNxRlHCHF1oB+LZQTF3OhHc8rzJ0aCTGFMXPue
c6ACcFAU1JSueFgbTb8MmeNFSrrOwbYyBRro+PzaWg4kVlqZ1ODDvIVcCY2Nup8MZo+8FPpKus6b
H4ouQaHqJQ0GlZ6HAjh0OI7lFvbw7D+STxseYgdwj07zx65lguIlGV33tk4pbR5txXRpb2sriDD1
WPue26xkAHbTPmikxs5lataRkmvv2VB2j0YbW1G7za+FIcAjOqkSaTR2RIm20biXkoMaJ+CGvZg6
jk5LeccpGmbLiorW7cRcf+VazjSIAsfAsFIqql5Dfqez+13uZH2oLubmY/itF2PV07uyRqeVCMhD
l+vaqbLSJYQEvnzWkF7mldUWrpjZhrXlLIDpYvVkjAnFmZyMcjZmQGTXpqdJRF0vm9e1EZVscfXs
MYcLR/PewSgvO3o0P2uxLWcbYqagHdsiNNnBYJkWdQ/JtDgNarecVUlnsanNtB9SUJmU4fUMmqZm
rq7Z6tG25NIyY7RTcl3gFoK3CKFC/wCLhEs43OAbOA0p5bUWEDfQALd8d+OEdHUPSVWyWdSdU5MA
zVHXcE4EA2id1tr3sLPvsO3K02LQC5epceVPWpdKX9/jfUoX5cziCqZqIgLryo/WNMZjZikiSp1p
g/dedYiHh0mShdCT2mwdvHQ0PLvj+j3qyhw2iaFfY7Mcn8Yi4bwYoDOnZdD+xJjzb6oXya71+vak
FoPrM3ipCLUpu6mpdys6pNiu6kOdt3bkpOV4bde23TG2jAKM2SF3prsGU5xOYF+ZmDygWPF+Exib
h5pyjlXr13ResjAe6DEq7NEKpoQ12HQ8NJFwwqHfJvroK/eiWWMZdVvrno0yFlR4hYnRmSQi3cxJ
sszeHG5K5h0SWCoOtslZnlZSqpZozCDOmeMhOOGUcg0buUVTWGUjQjcmq50MI5IubPIPE+QjW0ZY
BARfjZrNkxCmuA61rmv+2vSkhVU5QFOiAO5W68oFIZuCFawq+oAxgZTXmJKiK1URrs3gnskLF/5W
Wxnh2Nadhb5QzHJBP8O+4UUV7Lth4S4o41xLwrFakmMyKJT/XS/blSUg+GTWRJgYbfpEi9oWwTle
n2uyeUFi6e2xXBfw35XbUGW2RouOlXp9iSFAwhVBWpMl3825+9oktniHMCS/oYyAlakpMB0r1YO5
Q2iaioOpetNwKAedQGfJ8U5qqhaY5cVXXOBtKWk0H75yERVgy0gNMkXifoQ4IYhtAv0JnPxptPo1
3FpHHFKHCbwORNn3lahRHO22HVqbcB881kee69Mjcg+2uuy9l7gsVTz0RH02sr7fYXeX/bq20F1s
2KDM3da3DFX7a8MHAwZqJmErAc2zN4Fy6dL+IckU9THNTYr7mC14mo0WB6Nvvqeur5l2Nj1vGwQ1
cqatHwsL3Ao9h74qmizSGlBjTZHRtj66TFLoFyVYy6pM/HwxetkxDULe1Iuop4wfKLah41x547Fu
kizx02IGoNOmdAnQsR5WmSAnvgJGj61Oo/luGl7yhVxV0Rn2Y1tB7lX1iRNMbek9JVpNLFOydzV+
5GlK7RK40HgylPKvEjPr11P05s5x8jZsOsc8Nsk0hkuMxz3ORr8b9WHczyCiLrSagRlZ6vFJ5LYa
6RUWR5R6w3zReXlOLZ28tc04l1rRSwJm3IxE99Kbm3fFqVMnsNezJX6lY5OH6gB3j5HWKtX11j4q
IwyYdaWZDwKup50oxuFkbBsF1S1VDlk6rSCL6PYKSjNb7wGQk8gf1yZonAnWsFGjWNdlGTVSo3ys
PXo3ktYiwKNRn/BL3fys6awrbMjT1dqm4vk/N/78L4I3UzYe/bfGlX9rdDKSDvbs2rPppbfhgbH6
s3SLW6+82qX70rjOh5lWp8TQUKNi+n/IHrT/s20Gml9JsuHY5r+P89HKPB5denfuB89JcdOUfF9k
1BNN1f3SezM7ebNTvTbq3MMTyDApxtxz1lW6QtpC6Fels43bf16QH17If+/koYEHBjB8boN5Ev+z
FYrWl3Fsisq51/XFwxTk6Y4WCkZMLWIGRz6UZDdjvdxvi0M+Eg7UJ8Vdy7skr9LI8NZ+NyDKJB5J
eLeZEYfShyTltVAarl17v45OvleqSon0rCWPI7LWNyqvfO0H1zuSWvmAfv2/KDuv3bi1ZA0/EQHG
RfK2s9RqtZIl2TeELdvMOfPpz1eaAWZvSZBwBphtW6FXqlVp1f8X9aMLzVK+QER9hGnzIPkyHKhI
HXrO/HtlLmkWT4NR54aLRUWK6Wcsx5Bev968H5NWf/p8Kz8CW8I3A6c3war5jkqkNGprTme9v4GJ
zvtRWWV5IfxRvN/X6Tmf6CzBtnqraSjG7/lSRF9gPT8CnP1j+FfJ/wemrR6yeRiS3j+DrAtX2Tgf
gTRRJMRjqh0/WOlXhLwfECZ41MkDciJmB+j2BgJmTB6LS8vopu/69Gq0IgKXsHG/OERDTumtfIIQ
hBgQUJvxjp4fOFkYW2EfnCOdqmByR8LbVqV3BczG9CQbyYLSekNqD3mf//xAP17h/4aW7/9jRwtb
pXOYWf1NziPjqnW9H0ZtfMU78ZGUQisAWRUZM0C6b6Q07EuTRiUMgrP+oJVAj9P0LrW0F9BqXxBu
f4B6BIlH5k0pODTpH/Dv9SytWfoGFu0c4QPWbvUD9rb9Ei9fgTvfNplCxzIOHLSwqaFt36L3p1It
gWdJFxcKAuDt5QHLJq8Gsxuk8FTlmg+Y+WQ1LfV1Q6HX54f2wX76rBHsMX6Lb7zdT88JEvoJO+FN
W+zLGa95zm6TenooeT34/49k0ANJN+C7Bxj8BkQKfIxoGM7amwyOO0rvjg0FIXECJoJE4+dDfaSl
4T1V4JshKICh5M1YdGGbqrE1wxtLVVG3cssFx3Ehh25WvgIpD9tsASZsq2UArBpAXlvIdkPe81xt
axGlrVPTaKls9drnSh/7dZeOPS82uXXoc7c4EjdBPBcn9dYvF3KLDW8NxaSlADTBKbdkOallGIG1
6U77xS5+JJT/WJn/ppkini0LN1vt/wHF/UgkLARfepgKd6xY5X/c4yUdC7fWuwjgDe8rmX3VCLWZ
Npwts/7ioD5Qwlzj/w31RmXkYaD6TvO1M2Unq8ydNkFAxypfyucoWfhcKIyPts7SXXpIwFgBH/ub
dZV2HLmNA8MLCJs4r7dLQsK62y3wbuvxSFmN1JHxcGdQVZZTRzRT6OcElMRF5ReXzjbfa2nW/b+p
vFm3TfKq9trFO3uBk92qOc4Eo6mt8yGhsgckOfiaJdx7DTnAEEI7agcohPU13uIbXy9OCam+FRw2
2rYZVHCyKeelmiUEkOuXBshaE+e6sHl2D8yR0nCeSgYn9Neuk9BgqaqI+oAzHoXg6uAUkbPT7Ma8
bezJ+xXUBXAU0w931I7MGz8ZcZhjmML9uqk3VUJeu55Ld9ssZbkrW5u+2WkJgiQDzPf5eX1gTiBT
wVhixgyHhjP/FsM5T1pmb7nnpmrqlRBeq9r9QsV/4IP40BeBq+f5BIT9mzHaxOlg21TOuS6geCK+
r+r9UhUUhBx0MvvzkB+X0Nt8vrCPnOp/jfrGqU5aMkskk5wz/dnqi27gBQXgJZzJIwVEtR40m8rV
k00EUv6iCGoCBCPnwfHzWXx09eht5di2QaobyP2/t7fqZxO6mii5Gcri2GjDNx63t05uPndDEpEZ
1399Pt5HnglNkky8ZghQoXd/c/1yrS+D1jOSG80OqTrPIbIEfFF5+85oplPbmCmv2ryPdKm3jpqR
UmE6gW3UACvJFzP5yOD6cCZj7kQTvOW0jVI9r7LWcc4BJfVUGVfVXTKSDeg3NY9DPDHylqjDBJB9
MfBHCgiYPjTSjK2Tb/r3ltNzazIxgeFNWPghL5BdsIX1pYMP2fiy/d57yYZGwQNtyNkacAK9OV5e
Rse06CcCN4pNNDheQr0h5++cJsu6JvSEqzk+uUtTf7HG98ZDxnWFA4GOmZD0/XuNdpCEud5PyY1X
zudxLC5ggdq1qj42tn/3+Tm+VxCGjkMhJHZwHjHmm6GMErLrlFQz0Khu5YxeuVJD8YV35rzfSFOY
N5QQMcN8+FZY9MI3msZQwdkqYTmuKR9Yx1GXXXpuD5goDLr1MKIoVRH1POZ5i3koawLQKaBOFj5/
qppzT10X+Wjvw7H21mb5vR0fFHVYZLLsYwcx3M7teT9Xs7Vs6zRtyKg1Pg94ZRGfBq+Fy8FLeHAw
7YJqBaArzdzb67nVq/1oxvZB0xNKdiDlzkeIYr2xTa5gHz81jhe8RF7xUgZUR8WAXK8Ip30yfzWM
zPmwtrVHzQtBWvYU1eiag+3TKTCLrSHZYp78dWVRPpy70Dlmuk1JuOs336OwLjIQTIGilrIqN2kF
iPbzYxXt9+8Ihg1/1fqmRyOCt4ppDnn0j7NgORtOu0urhZA/POTwnqilOWVJf07M5gtOtvdCK0PC
yw+RHQRwb1lxarvONUgB9PPM20wRVN+VwcPlHO+GJP79+eq+Gkq+/w/nyvbzMUqaQj/D4d1exUtI
qVRckBVbEjT+EttfUHW9vyS0lKCnBqqOdb3rgEapAZnZSC1n26GFhG6SqaLvx8vni3p3ZNIQDjNp
+aYBictbNtKs1n3V8qZ1jgujuoyLsnxqZkpZoKxJT50/NPsxahQss6n/hTv83pbK0AaMSS5MyaSK
3ui5MtDTzrOa6pzHGTHhCCmVt+mp4ZOqb+dy1JdNxEPZVJZfuA7vNtalZywRBoUZdG20nTfap2z8
Pinbojo3VsvjZRWWm1jn4e/znf1gFGJDF4/fEQKetw6KQakKfWrj8hyoPHzQg3J8GnxIdb/Q2u+N
M9S0cJLjiTvSNeht8mfMIq54k2RnM4S/cg52i+6uAP9hpuj4aZfamc7aD9UI+4vTHVwebz9f57ve
NMJqDKE4LbuFvfJd526LdqZdp9XFua0SQ1+VvoLUYMKGUpgLLXFUduEzz4A+ZASLc0k7QdfbD6mf
oW2dnBJbHcIUnpzBAFTNhdHPzkUwGdEXPtP702CS/A8CHzKS0AH9+/K2oRMPFEbFED3Tk5hCxyja
fL4P71wEMm9wZLhUExK5vhNnr9f1oDe6+FwGHjnlrDsr0/RXhkOu/vOR3vl/MhJ5DU6bgOgdS36d
JkmUG2561prJ27YV4FMIV/NDZIeU0zs1jyVj84XFfqf8JK8IRyMXxoXM6h0BvltGKg0G8yYyEmsf
aMAF+xqwkkfFFCbl/vMVfnBauAVwSVFjodNQ6I0rMliRF5SQ5N2aVMJF+bIPGueLId4rPijwCU5o
IYZu5Y7+WyBK3irGvrQzqYS1gU6G8R/DgNlkaum9foB48at+DB+d2j8HfBM60IFuaAADoOqcqxhC
lxGOhxakM+Hq4Ee7zzfwo+P652BvdSs9xCbDy/IbN1BQ+VYXgU0pjYMJiavo/82Ah2z8YzD1JrHR
UivUuF1Q3TSCbSqbuYb/oJ9PTddFXyhVw3zrYryORaoNL9V09LdJfG+i85Hb0dspVbSZ8wx4MKbx
yrKyp3SYwI3wiOQnPNaqtaFZN2XbUpWkfbG5H0/CwWiSy6Tb5FsDokECG2D59RvSpt1dG1TTRZbm
GvXYD+OwobdLsaZS/hpQwd+EQo7LdDHrs+8THX5+yh9dE3pDWhZbAdvkW48dRZsrswub2wHu/z62
b9uqfvx8CHjOXs/vX24de0404jsO2T80zxvdOaolo8DWKm9pbrCB059CXG9dUuLiuyFtLKKLFLKR
vPRvXLc7UkGzMY1y41Tj72axz045/4qb/KowKL/xf5f80UOHpZIGDq/wOsrbvzzj7qs4oCA9eSTT
c9Gaxdmk5weQ1oJ3yObKyOGjptpq5fsTVWrVH5hv79LOX7VRtkubkcYBVAdn5VWc97BjFdvXCdGR
WlhDA69/WuJ+PcN9sYLc8C6kfjhs1ZqSri27d5gTM18RutLqil8pKPENm+p3WVc3ljPduxGE2IsJ
2hOwB0jw9KQP9K1QTVNSEF7fz2G+n+z5vtX93RB5z6RZvtnLuKmoVk+idpO39kUxd1vPpBqGbHRa
BYe20tdaXd5htX9lALicKMrWGlCRchh/DGbzlBnRBezc6yqrzhEV6G1ubMdMAwWgX8eAuZeirja0
zDq7af7djuObxANfltvuijoQKnQKmmARrNLb/ejr030V5A+UMB8bk+JcfpyAyL2jzuZyWOy9TcGp
GpsnS0gYbVpssZPOWoNokgbzO6fyrzONolHqzbaO6qAozZfvVMRfdWN571qafMe54juT5GCv52a8
D6PkyimGQ6gs7NH4bTSqq9htwajYwKni7hAuw4+E4rzVQruEfZsYaxOIqmfNNKIatl3ZPqYJdZAx
Jxw60TUgnt0YN9ulrxAH/ykFkr5pl+G25ZpHfnRrBs6zHhmXpiq3DRQKrVeeNMrGRj3cO+X0tHTl
Mc6AHQaVvXEoqtc7CLBaytHS+XdbaTDLApQf+osm6U9wOB7tvL2ZinCXAxNtimabUE2cVlQ3BfMt
VZFbOTRNZVdh4B6HqD8i2HZnbt1yijiW+T5XWbDuR/fo1YCbYagpISwPYaleTR5QZLejgtk4uVSZ
uG61pWFos/IKsM453SdGLz6Pc/8y29Xv1gl/KKov68B8nur8rwGfQzS6v6GFPs9S9zH5xUXSUVzY
dPHFYNqnCkyJQ1EZfWoefGfihU5tDWv61jedvPmus2WUkiNEob7KynDfYBtKuG3c1nuu2c6yw6AP
Y0NOKdhOMQgPSg7xkdNLbyHzMWvmeSgpmB3Z4Ubd+JmiDw49lIiXv4OLdekHb1c7dDNBsof9tj2Y
QvKrslYPub1cD3FyOztkKCtrn6hs2IxuQhl7XcMyo2mhcV8mICcMKtOs0v8BY1JYqlU3UJ+c+XNy
74IyOqUk3cw5utFmfTjosQ9efswvy36CRIlaQ7M8ySKbnCCmAubJ98bkJIBhC+hLtPwatYlm5qqC
aYc6h9CkHKW+rmF+cDMm7Abg92iNUPsb4A+bBLAdvtxWeGPpsrWygvGibqV+2t06/XMUgmpR1tFy
blt3ZJLQEjUbs/ozUwjWgftr4HKAmehEVVKbAn4Dvw7Fjpl71/xVdKnFNTeHhVpQni+nejuZNrnf
9iiTDd1h41Ij5qhHUrhwxg0XHdIqEtHRwsfxv7eGvVFu8sIKS8iMRX5gRbFMc89UdLSeVvMWNZtU
HOHlwAKiVS9QE191XrxJnXTrdsmDXsTUMYBD0OHvLI34VKt0myuXt7lwk0NolLX2LgqeKZd9bqLi
QIZ1rpNDWs63VLOv+nDa4cfwNLlOSmJGisnM5nfhGKdl/r1k8aVHNeFo1YdsFCDtKz+G7Krp3GrZ
RQHqBLItCBCB4fKIZS1Q2GHJk6S5GUAPlNrfyJHGmt6aNabwQsRtvVVGv7a4L7wpCjBVtS4kGcVK
wVc0zY4cstzSQRv2egFjFswTrhV+64rulKvgSPn/uuujrWH8SoII4Bf89E20mxijAdMIoSlMbcaz
ZBTZRfmD9OdxztB5Jsy74cz/0UAKPL3mDndlkexjjJADA5CwFjFdva0h5nwijwe96wiL5YvBVwK4
dRS0aoUJb7WZ3idA+hUgU36ne4IaaktKheIRPjWhPsYN4Nd112b3SF5oHbp3tIWF7+9WTnWgdxPr
1jSolGa1ZWcMRAnfdUM/9ltHC65Fh9cD2suH+hI4L4FYCB9N6My3w+wm8GgZ+6ozqBenlE9TIsA0
Wlhb7Z9cwVejW6uMmn6FIWuzu44Pc4iSg+wl4/JpmH0FAbfIDCUSd2FxT5Z+JcvRAXnOLlD7omhO
2PaNWzePoRFswuWXFldoh9R+GdtiAgU8bdp2vEmi+sJOUhBq91wDAPk7MyXwX34lEfjv2TpWk3ss
eSgGWr7kLpjIbB0CSjO76oVLuckd+D7FnHf0qLFG80rV9RM8ihu5nW7frPTUu2y4m2mWX3gtv0gt
9eJi6pyrTBtuM027JF6UJOSmnBwwGfQomCguT8bd690UxaE9MqFXDc+SxSz1eED93G1ErehiEMxD
g1aAN9FM85XspM1TFIspW6AG/fBQUx9lVRSH9v1qTm5DLivnLje5tWz4QVyqIaOjSGuCjHOPjxV4
1RpHIQPmRI3bg1Z3x7w39gZsIQa5S0vWIRwzzkUChD8dsldlCQ5vM/roUGblLonMTHdpUE4hgR+9
jDOEIQW0JuZBbrdBhSfoWR6HgBhAV0DjGVp+rKlZ3rM9ovO6sN/zRrUzOFiKfF+YyW6Yz/4oFWM/
aU4ACpCacEqaDOYjW2Kl1kvX0tMR7Zn7v3NDCv6zi0z9dpUnHUXWaqoPfmluB36ahMXaMEK46pJL
k9kEIfwM3Dg3q14MdoOM1UYkUgXj1oibn4xthI+KSyU/Vczqyhr/tAlE41qfsF/qSPuQWybfAVas
/JJiyp+zbezD/tYWCV5gv1IJ5ddptdJJxoYVtZWDe6bCC3dtgdGkwJaedASEivJ9k48bln8vi5NB
Yew9c1VGYLMxb+FcvKWbL8yk2QFtgn2giC7m3Lqw4vQ/Lq4stWldaLq+1VTgm1FNEeetUYOxb8Lz
tIS/TFbDfDLjTgTUUieitW3SPcW4HDJ65WY3ue1vRcdZQ3WZ6GBHu/Yom8NFX9emdsg5StkOZSSn
xgbGOHkrGifBbWK/yrZc2rYUtjZTyDYf2B6tDi8WyCtmc+hWtR+fIxr6UV/0kPh0QS/BYOlaBXea
sYqT8o++PKFY2PIcSGe8zud8ZXs/5XrEWADZNwTKAKNCFh+KMoenzmXjOrg3YQXWnWPUeood72jK
e0jNg5WP32Q9DkBcavz/yk9W3vwXYNKxLy0wrkDt+vqqppa8Fpxhmu2nOT8m2HUHPoiw90+1f65j
4xz1LWohAjsb3Dg0et7AxXZjUnlfLIOxydrgNPs9j9Olcw1X/99q4Km2HsLninSc2HGtG5/6RSEZ
pX0v94hWtTCWQiJkcewVm4qzutNBAqwT+g/OyASV8dd5aBx1190b5Cc05W77tjxYTZ/QgbnMMc7z
NvHCa9j0zrQPWI8xaLkB0oe2sO7qoP8Z+wAK6zaFAxoqTt+nt4WfPI7ZcFP61nbI60sZ3cup8gfL
Sin6tUMD35I4xfIjHBJa3uYTWA8ce2BlgS3lmuHvQGnXVE7f1VH0epz6glthNJjj8SBbJrZH9f2v
aHK+h+UM9x2/SHexh8Kfz50+nRyXkGnRY3RQf+idesQaDbd6I5hfrX2oy+wWEbwrGvei05dv7VgP
20FNN3SYPYii89AKjrJ2gUVnniQ7htV0aobgaXSDfegvv0Eb70tjdCEhIzBa8mU16vP3COACZuLQ
+mG/GqoZ+prirIfdhd1H+6IVOh5q1gN31xXZvTdWv6gcvKTydpdX0XUQ1HujtW7hiN4oK3pu0VeU
9u3GmlaXbCK0gO5FavovYxmcQ4LNOY4oyVYX1FrtWzuAEhAwmW+kxzrl9uvQqYhI4QZlq7omqToO
1JBOf7Iwvy0tY0/Kt2TqDQ1BsvshqcVPxR3ohkejIu1HI/nrfEyPoi7hEvheJva9Cuu7pkivX3dn
jo8AeSGE4wnHGY7mYmlrGjJcg7uAr698Tks4VXRr37lworXAXPpcXfkWxUQsdLHUrlyWa71xLuFC
WPl6DcYtWhee/7cO66ODuYZob2NH3V1iY+UbA25mqwkp/g6/iyhls76NEJUpLC9Vnhyn4pbKN6pd
5o0dV7sFbdtCR1fDQ+NjK73S28odsNMf5GrX4uIOHEil5vtwuUW18v5qRsZmSE55/1JDuMHt7smG
oCQUhTtqVgBsna0oHAt/1oLBerH5/QxmzEgS/WH3lGVwwg3GVUkQnRXrRgPY3Nm4prsxBTaLrilm
ymaZjihKfClw12tVHPlQ0cNieruTqBKxJRTwQfGTbdPZ+5lYxs7lZPVBnYIcgvR+vPZ7d5+MUFbh
QemRu429cEUB96aFclFcL/mZmQgwhqygwzLjRYhxhA7GR6ACHS+XqhioUKnpR6r7xYBwNtr7GuRd
PLyhY1ZyhLJLjvsoSlnrkmv5M4VjjDI+maB8OPWTsi1BfKMIn4LoxZiI8eXRkRyaLiwb9DGvvQcc
dzp+PIuuFa9SrHR2p4ePIg9amdyzfMIDcWjqcDrBjiQr4hRscg3iEi2mtq0zcy9Xji9DWb5yoaRu
qJ7EwrOhE8GRUW1EHzehyTtlc3LsYU2zo00zXTgEDUb3mCtItYZ4ZWJ12G142MHgAB7m2ubxNybF
4+JR7Gk+8ViUIhTwgOE+LOZ3Bn11udjsEAR0/zONng3ED8dWswZ6xfyuxockJ+3q+0Tv3oUG+V/F
iWMEbf+7WF7qKF7jJNYqmxzY46u5s8L4UoPqwv4rMloFP9pWMPvkObIGG3Ww0h86/VTH+eera9/J
7hRuuqaJYmEbR5iV90yObit0obsDJAaRlr52UP0SE+ahIhGs7cT50PHyCLbEwwNyIuywq4mYkBUw
o8UIACk/drR7r6cCEb6TayJ4zHGkNoj9W1IDxooeGKoPnB9uXpdwnA4XWc8I7Gn7p6nu5GYmob5H
7JtZXWa8/Nb2dMsV6SHL5PkCkOqwodWZ0DnMyXywvWLrB/oui57jbtjHGGFT2ydAL7WI5jJyDmyb
uM1y1ez+WVRk5tm7LtEgI9N2jV6fRiCnhsgtTKr8JAcp95R0uYBAXyc/sC88CFJWBW8Xi2E4lojs
NEu69hzu9zxe4gzYOFSik3jG16pr1sR/W2JBCynQ6AbvqeRc4o9ltDLX+m8IEXuncFDlzgeG9Jge
F5hFgw3+FUJfldPerKe16B2J7VJe6nn3rmHVm6H7EL8DxlculAiHxFwt2BgrhI6Tz7IQ06H5VQ/R
Xi6NyQolgmz5N7v3Giom7kH2SJS9/Nuf6o0sPVnuQxsOBcs6DDEjEhXgYMuHyJ0UZYvIyHBVIbTi
lbiAdR1AVUNIQz+iuHsSLwVfk8YHaCuIcSP9MDrOER0pH+GM+toiuZACYuognjCjXbNEpwy/WGJh
4jz6pn1TDshmzp2NkFsl8t2wPkL4HdRtF0E/XVpjchMUj8Q/J7zxdU0mwBGjNcRwbTg7phlX2kGG
epUlWOGEtzmPThZxKn1q1qJstO62oSvuVCW7Vz9e3TlwUYDGW1Uo81z71XskW68tyMFaLJI4pYto
TXa/BFXvUXgjsx5VdCnfawmLoFT+KcqGqQepv059Y5/APEtaWI7fIqya/ex28D2IvEDx45hxhxv9
GteaWI0ryeDAH3fIj9wJ/kg4I9Er0B4cTfwP0ZDyU3LK8qdc0ZrWBzwxmiPpLqrAWL3YsQwuIHFq
dHhOLb+UOSlV7RA+nFGEndX1rrprwmCNHhKtVhKfFXB8jOoJoZYwB7zLGm05lMY1n2rp067EfPEV
x0QVITIDtBVjhLYQnacekbuKhlNB/w0tLRvHChiNqHslV8wm4adcYYn8GY533IEk+Ra5mVwahQ1D
d9p4VETDXAMyZespRG9iVUQPavAe6c+61l73NmWCpBGYtdxBpbcX1ENKesTsIbDl8yPLOVQA1UjQ
rVWlQahBCtM8MAzqpylR7swJ1d/+SQk92EU5+GqkY4C+E3EXkyUKpK8s4Bs/K067rvC1yctjE5m3
1T/Lr7Glmt+cYzI6ERGRGBWk0KxDQPAYMj4p7iI20H0WPUMYzS+YZAtSw133fnZ8HSuNN7r7zFys
fN4rNjzCPa2do+UOcPy5WxNjlk93/CoDM4SMxMWz4fML63Q/4zjKfEVu0dPkNKDNynaSqKljIhei
Fb4EgPFkERWjvird3ErQn2lwCKAEuic9Me8r9LsY+6lwbjOMeJqqg5+5x8AbDnH7t1cdUUdwP2jR
dYIxb0ZI2icKMil+napvERxCBoFTY3QXciZQza1rlz5h+P5F1x5iukKxiaLhSMjMZkOnlWdROaM9
7mPbX1t4LB6uUHZHgeY2EK5Dnb5LBqTnxbSNiQ5nBcoW+wBdv4WCkYssfmMl7Sai7srLyWH2/XWp
DdWqzOkZoOZLHQiIzftLwmJKu7rpoh7ukyhfVbrzerNk4ziW3k++y32T74M3h5YcE69YTgfbzHKW
vJymkE0LtmB9y0lwPLUeb1kLU2pttmohN8LBhO2PhkyU0/7hhsnmq44cZIu6m89VkV2Z6lURsulL
CNixja7E5csDusIITIsO1q4W7VPSHlFaXphRd5MRWxRFvqaPHHip7tUScvzsVG0sq1n8WvMwes8m
CW0/voEnaQ0G9diOiH7OcrKXEgtmWfplMd2x6+Ijk3FeYxTF5xNNIaYNIvWjiCZMDQfBsVaQgsmi
XLwk0Wyas8BDL5QQpIfk8hvdcUSPmcGzmA96YF3I7SNBd5nitcKzsKEYW7JzIlVy+Pl8T9fF1RAo
yKzVJsPHmCB3sjxaE+B/mY1/GVJOLQPjGHI9RUg7qPEhYNNjtVNtsQloWdKyv7iMVeXuwNpiCP96
cmnS+VJ2PrbTW3QLuTxlXhbsnU8fAbGjjfr5H02OE5fdyRLEqorbLjarxePLiFw5UfFwih4Qalzs
UTE1FQYGc0R5aN0NF190fp5k5KYGcnTw+nnPDlml1IaJPrhqHHfDUHnPiFpGAZu3kTWUBBVyNSca
7vBJ8zieyCtMdn+r6734a5j3EPkRtd7A6xK7EERxUiD41sibK5kZBEUt1YPVlleWTrOfvLrQu8cW
v7VEz6Wh4nERo4Av5Ce+eKoV6QN/LA4BWwC2h5gOGlDZeu1XoBXfqKi7mZxoJ2pdk14w2qNfU/FY
3WnkshEVK23hmRv38jl4o3zF9H7KOQXknPzsRSIklH5FCkncvrmKd4WCdBGXwuBNA5u7F3eMAvmt
R+wgKp61SOaepLRlqDu0EdUkW1lkB4KTBkxF2m1LEp+StKTElSFDQJ151J4k4yxbzyw5vyR6LnCS
xDktiHzwrFkvrs4msSdRtNjtArnjdprRQndGbUch3auCI+hCenD8+S9R/h4zuChtC5kOLZJ+8Qtj
8ysf/+qdceg8bjEijlyLPyIhVhYE969ueEgXBPDQxIBpnu9tGPUlRhInp2rvxaPXpQsTtutVxWDE
oa/b9gTvTE4EDqiH5P4O4i3IPaN+kL462rxrzZ/iOrDfkoAWp8DrojuXK5ka/g56trWtHh11Wni2
E4kRnx2/LqKdSU3joZJV11SOzT1s3vo1aU+5XIt9i7+VC3mB8YtDZBPEF+Q6inclPi0erMm+lt4N
3yb6aMtYnD92xzZPkNVCgiCdsUkaLrdNTwz9S5a/RDyr0MYygfR6YFUyKfG4dKCqkhfVUpxm+mhw
PkI00dD92mObGFCuf4OL3FoBzoj36stIzjUxHrl0qLQYP25Iyz2mTwIvFvIa7eOedDEYaORsydyt
3Un3J8JUXnAq91KumOSI597Zp/g/mEuhb6ztQxIwjYDoinBexuP2ibi04d+m945GYl9JECG2i3iG
uvI98gQB26Z9dZdCedfAF5VIGfmVQFJV8W0YdSsyHKs+frShlCogG5RJ+vMivoB4oXwml3sAAC8q
A5HDAUnoIiPHj4WA/2Gtj/aJBnyHnh0Xo9fbo4QHRgC/RKXQTD8GiybpiJDkfxU9WYcHBQMEKs6H
+YhD5sTaXl0BT9+UNB5CXF+dAd3bsu/afJtgTtKB6oAyemgt52bk5dtr9bVMyyCCqcW7xkMMUdoO
lNOF9leiQVml1WX7NnWvxZ0Q9zWj2mGhy9UwuVuLlLWIsoSDTrfDZ+OtgFlpNA8DFr/T6urS5TFC
PHLkiPZlGx1BMly6TmR3aZSeyup7bpXQCkOTGfj7qtaplsVlruClw+bwU1IIIHtVDkK5R5QFXL/R
musoMyQHwhaLkS1CZ9tbxgUOZFY9ZSD1Z59WabThIv0j6ohL5xBu2VZ2BKJ+mcIJRlS/fY0K8Cv0
vN7IxeHSyZfdpb6Q04ZiYEsmoiJI0Gh+IE+Jcj9IQtMAYdsAhiTT7F3peXHObF5tcRMmigkmBYk7
+1VpL6JVtIL0CEz5md5C6vNt5o1TsmBoGonl+QPMjFQ1Y56RCEw4t89onIMEn+lI4MkDaDjyzOOa
64mTA3uwU0vxOLDgQgv3PWkr3Fk8V6Yb2X9FumXmRHM6MamlpJfXH13RP6AlX4gpM1L8J877v6Jr
kW5EtKhVltwJc5DvixuEDQ66G+bFX+Ci3EiSm09FOIv5PoMik79xTWLjsUvOAF34bbFffBUTx4T4
Sw9z3txCmAkbpcKjqkt4PHhaxGVBghxydRVOhdyjYLR24ti9ZpEMCPLw7LudOLvkUcyYCNUtD+KF
6326TR0c4uQsEspH8XNzQlei17C65t1A7ISYcS6G/FM+VgwSN5uvuOLrE0VJwM6viKfOxDFMktfi
o8r2nhEh+4UfbESwSezL61C/6oxk32d3WlcSTFCy2Z3oPb93bWwlkQzVFfi1/118lRZHB74glyup
hSyODChOSs5L19gIcCMjB9ON2A+lUZjxwKkzAVQddo3/StKEz+Q6cbJiMlHhAEahbaI6mEMQoWF/
DFw+cW3THl3NxhN2ySGi6bXhzi7UTmcPxOmRLceYveZkWE/PvedC4rjIx/M9uuxuCSDFPaP1A/Gx
eDto4gbnEKMg7nfkN+ulPDN14m7FU0z/00Hz4V3gC7NBEmTIizRz8BRxD9RJ+BFIdkhNSo2id+uH
lD3yXfjDqydJyfQ/e9s/W/B9DMUzr+j9q8Qg/aI1+bc8UbzGUIRXuF549pfiONhcMwTSHr7n1AVI
HmMJr5kEm1IV7T4snzrsWHqXK97kyhd4KFYjWko2yGXxyCXJIPmD7oVyXOJGi+NphVdhaK89Y4Bf
/vVJELEQqTTd6YCWfR3XfEjDWNh7D3xAbPmHHndWdP7Um1sJBLLSg/xhWedNvxUHLuR77HVnBlek
R+RdU6yZJ8mKRDuwDokj0WSi6v05OzF38SnIs+jZtshIGkD+hQ6vfciS/PsakUSZiY0iCKc0XpST
mGZ+gxkFQisXF5eclKbtRR5FfjnlwrvBsQiXH/StX4t7IgnNqL+VKNkcT3JhRDNIugN9Uvs6fKL2
ytHlxQqhEzsOyIJ/6Mu0Z9NG5aL7tNfwAU+CHxGDIneuHOp1Mf5VDpnxERIm6NjEOGArQvIuijcx
SWlAxsvv36JdGxJ0dJsTL5qbyB/sCVeA24XkGXygbBD/knNBhvkuX/+vwIm0y8Mp/0QqXS6cbbTi
/vHz9mtwL0GpeEiZC30ZgsM5MldbVRsY/P7zQTIdPlge8hjXgX2D9Ykjh3MtkxMRsANI5CC+tpb9
FPHYglVT7uNIFVmf3tUECwkFA0juRDgml0bnNb8iRYEUc1cYp48iYNGPylJX/7nizMLH9dP92zai
YFA/6Hax93m3TApoXXlG/a8PbzXWSqX4K90jEOWtSLGk3ERomaYYkfSakkHu02ws65FKkgpJYV/l
QrJZ4gnI1rEpkuhCmYtfJlYGl5lMCNdSgqoFq8Tn4Vqi4YRh08D+mbC38EVxrkg3ipRjJuQUX5UN
ebfBfEAS+UzRqawyor5tmC+TKb5IXd6aNQ0evT8YMD7FqYjpEaMahPZ/dRhPONeDerJ4miMuJkWC
KP5JB7wHOCbZIKbIRMXnAjy8b0rUJfdnyemrWsBpylXgwCQ0DEgdJOF8KfF7lxzxc/ZkorgPNa9n
cgNZ/aDIC2FNuGuxCX8dzy/Yb/oeIzyygUq0+GB6G7Gdci9f7Yr4/fKpYKlWmm/xZKja7+y6BBcZ
Hl1kPNYErAsKQxICXDrJbSr2nhUBEt7IIUcebIgEmBKbiwryO84U20Y5FhaWHmBoNTkVMYM4AuVE
iyQKi7w5IjPQ7xgu5J0qW0g4EcEtZX610Hkhwj/Wd3JObvCgVyeBwWPeMI+r/6PpPJYjx3Yg+kWM
oDfbMiwvqeRbG4ZaatF7z69/B6V5m9F0t+iuwQUSiYSEh5w1GHET68Gn4njyX+yQqv1VkSTi6QId
iz9PsKrDzRDrVkABIfrheQxF6DGXkbvVve7B1JUDfCX+FgMh92L1CU1GyZ/kuOZurAEJGMW54IWS
fFyP3YIr3e9zPabTxlVWgJuf+cEEoIMscKTYx6AnyGCQAeIk2427jb/M9mX4oS3IsPOLXMWMeDr9
5RhsuRXS7nL4yyUeGSy2nqBJAnXih9BMjEAt/+9YF8fuhosrsgyn7EE2yc0JLeK9uECQuVbibuLY
rWSRseYaiGygCA427Xf18omsxps5YhDYT4Fxv9AtXggrEoTy8bbN3mNQ5cjqJnp4g/XrtFvq3mTZ
4QRW9SGLdi36phL4iK2UfxfouensEx/MdIoFoha/0hB8V+nKhZ6bOKnYJ+yIYC5izwOE/dEVuzfr
4CCpZ/wEvkxsAQ6lgJEOx4vkdIISJ0a9w/72JAQYcIx/AVYgr8kpA+gmKBfLpPzPC+cznRnEgR1f
/yaL2EeESrwWpqGAN8hT1MKEnXAzX/yQe6Hm7wt/aLK7M7eQpcmPsTizuJnuUXuRKKT/5ANxRQVq
lMX63xH/++ESPYp/YuLqoCG7F+SZ78LucJGMMGuIvsc7+b3f5WAZHCmZ7t/if+pu5aRhlcgL484D
xMkIywkBW4JdVcHfiNUviekEXJAYTcLBCUyXbxIIjLNnoqcKE06QRnIYjUAhmjGBcgfaxLGQensW
kBKqShEviAFjQfgaXohhFm5McolQLOGGfJW4AUVkbvhw8ULZNxIVADIwlbzlf2MnuRTBjipbPRXJ
u0Qs3gKFmR0vZla8R3E5uJpX4DL+y+MEs+ETmfC12CqcQH6QAuvtYiMnSMSTxPsV5uPrnEW3jcM7
cQbRLeWGTLJlMd7cS+z77DwniDXyF6x+7AQXyrxw2FYW1QTeNUxgWNqvLhnkUpLhM+rUFxVWiIeV
kj1fIL6aaJnsVUHGQEFmNgLKorcNwcDwvFCnOCCmXRoZibDa9Z4mllncRtYCvwJMnGriCv4XI8jJ
TaMhMWsymbLvZKJYEWK9ft9e9qQ8nzcW/MBocVclLmRVD5R/Kvg55lDt4cnckLrfy+UcowdGV35j
0GQ47Qvfyv/I7kFM84gFCuxgbTef5J8b6yDLRiaMHcBGAHffm+h+k5O4kXzArrhcNj5KZHT05F+G
RwsZX+7Ou3MzXLBEiEpsqnHRqSJPfMfTTr1uYHl3RlvfC+NKjZeHWzrD6e6LjkZccPRCY3iTI6yj
eykr79dAymvKySIbikCOvKOQjOa03HPyi7kRMIpBMAGVJQvGghQEaeZAxj++WVW0PxJw/gB8j2u6
Hl1CYnbSENws6SwfTgxW8Z9Ez6kjpTNv4riypyVa7yfjFRfby5IjT2FgMFD8VyWWBo8NO/Ruuzcb
S4IZkG0jiwQ4FMVZ/Dm86vSun+8Zbt5fNjSbR3x+eWE8YWBjLJY4tmwUfol55l8wx5LRqlHGxpfj
YYOu3qN1KBMvCQCP7+N/Q3U6iPtuuBNu7HAncRJfL5Ca+Lq8j5h5MXuYNXxE8dZYDfyfQbcNA/eR
IfCS6NwHoqe5F64ET6f7985xzUuph+gfKQexegIw8MRbbs06/Z5ZVO3IEYpOITxV0D0OOgH2G5oH
gbouA+K/HEwCiUc5XhyHggetdNktQfmQhe1uWbyVhU6r+Bay/QU/FndKx0fCrdnKfmIqwGhllgWR
ta5wToi6GHCsdNIfZBWUdMhhRZr0zxWdDHkF/pHEGgERWmCrKBpIdt8LNmDhCy8NkBHZIdZXMaDp
m+wxf6lGVzrAlf8HkEY/Hq3/mBiyA717BlOOf4nvZcszWuI5/rd9aTbzWJNnYL3JnuV3XYxVgEtC
NF4b7kaSenJgQzuWie2L7OS5ycXJ8n1YhqsFwKJzOlQwZ/B7dM1ZfHF05EuRwDuFhXLK+q8FrUIe
yzNklUkEA8DAXpPAV8K2/9xaF9JHH5PLwxnOyuF+qdJzX1j/GnN+r3UYK1N2bG1jJxECIyhL0nPm
D4pKd2mj+QIXWTAObPiSkkwxgfsj51uCAzFULA9EU7EL7Z3wieRqd1b+BYl6kj1P6OoudP/AzyM3
UKrRzeloEScDfAj2Ao/ePGhfAh35TD6IyRRrIm41fdYMxIXl25genbyApGg7yl1psoOi8D17xSGv
W1n/xOJYIINypmnAz9LkJNDpv+0+E3vK9JAgEWAjVf7yJ3IZLdZdsTvx7JhSKlHvSp1imuZvotLS
SYUZDbGNlxengG3oQLkgsmcuuUCMswwoNo4TbubcEohdILjbzcggs63l5A6pnuFVtowT20UuuYGZ
2kE8HX6ZG3OUEcGIUa+N/ls2gVzI0RXhqou7I4cOv1om3wW8ODYyr4sBffJwZoVzxeuQiOD6W4DE
z1+7LuuRY5lfRnABrpkEn5/KshwYcYNYx9DpFG4yfrjW8nAMGbhXgjch5w287aACa74NsBiX30iX
75BXqsdnyYDjZ7MmxTrx2Y2x7vGZw/iLvxM4U6/HozA5BMPEQsjRDAMJBxn7wDrhxRC82AgvQgIE
SfRLKM4KFtCU+dbw5m92RjU3feut6YK3JfMy2eZrN0NGM74MWBqyIJVU9zmuxuCJ45vcF2b8xmaT
seAwkEhIbE1bb0aybgLvyRIRdKF2sn0LkiW7xCaNqkFhrzziva9+bgTUw6WeNMTxv1S2G3dXvFtE
FWoEuoj1Mn9i6hkf00rOQhTixW/2nKnmb7kD9QNU5dxwPwy/nCkTmhIjVRCMoKQhJ4XOMbB0ubsg
dbIqJJYAyufuqXrLCxTpY1kiRqt88QGS+uDe/GLcoYpf/eMp4sjIo8lPS1QoOUnGXO+cM3tk0t8Q
biAf9i4emwDtgqDM3YNMp1qvJdLMHl1t3CkWvtNAwRmVbtVRfHTuojoHtZl5V4OW3njkPLuCqmR0
g1CaIpa44K5iH5Hf2so8y+DJivz1H5maOj/+l8CS9S8RB1cKPIUUisSjt0GkVkoyuZJDDZpxI/t9
8WhQcotG+VpeurvhZAKmNeioT7qy5mjhVun0V0gWrPzQHZ5MkmqCvclQspad+AEHi2Oaq2U3N3bv
B96deAUdXB9JW+JiyqlZKEDd7D528mjuvK7YsQ9Y30MHMQZMQ13sjVhbjC5XcDsJW3s9+BCOVmsA
B+OHF8KSaBzaDeAYLNqeOFmZo42cvcHwSGKJf8bflktSp9slHAAyEvLJ7HqS5Qw5v1ICgE2oCJB8
ZhgrgBbWjBxIAvvJBYyLBKPyRXI01uqdGFkGU7iFzaeTFnLk8xK38gasM3f3MmU9GOaZ6ZbMWzJ9
5PHOjb4nxdsJYt4jyJuFTzye++RU+4mPJ8ckLiU3cwBW+WFr1qqaUBC2/5ZZ8WDhKdKhhIYCZw40
zIvO+pVbsCb/eyW5ze8tJGeLhA7qfBndxHFq7deSUdcFepOW7QEFQgdT58MZD4R9IKHkaGcrdwwZ
9wSqxby0YAEeRTAYWsyIPEP2+c3QqHQEpmE4Lq8sK4JBCjpI0yRrcRUohNDuUS+/zlP3ZFAmgCIX
O1+CNt1e3p28OzeNdxeYtLRLQ3KH8BXdPnsg8/+wOLTPyGYFTI8iuKGzP9KWnWtUyZMeB28O8JZE
JpM5XuTgLA3vYM7LO2QnX0xeQmPXaaQOs6Raz/JGul3GhzJLuG/jZ8H4ZKbzfV3P46oC4xJ2QD2p
V+J1HUfSeuoIad0cFT6GzKR9K3r4dFg37U3J/XOv31Wt+zdz0rc6zd4r+G7KgMirNv0JtOBZV+jZ
mmcch4ba3hvFslcH9W6gacpqotsWjfHSD1gBFBg0aAM3yDVvxxLrmLrRFrbRAZ9VgCrJmTEFbZdf
2Uxa8z2pw9mcu4wqK+vU1vGOoGCaMWvd3Pt00EVUtza2FQy1YXgNYrFcyV8WM1cHiX4vx+FNwHB6
7GwNJqqLISFoA0Bi11JCtptyul+hWSNBjpIWKsFDtM8keKOPMLPuqtShqqFzGFXzYUCv9XZYEwIL
mij4TxIQsAH9LG8YDxXjvuRwvOhsV+o/tVIdJTx0R6rmcnDkWHEfSYON1nh1q/mPZ+J6qNDWJtpB
F807yi9/G314Im8q89aR0CbAGak7s/P4E2DfHa0/aakDY1IyAXoz9FAXZiohsT6MW2OVzk7OJayM
pHZrelXLxyocqGzZpfboIhE9hxE1lOztYW6O8p2SFYxH7Y/skHZU8B1/JIDPwZjC9LOlpi1vhYnN
+Y7lZbqOeApW2xxpcEye/iQYLoT8ZyP2cLuoDiUqDCkDLo2XfBlO7D+hiUGQYi0s15ryZvHYxZcQ
bEosVz1Z+1LKO9lr6jgIzBGliy/5zaGJH3PyoiVuCcIG2Qm/Z9Gcs64nP3bRHhyt+hRi8oKYHShh
uk2opq3xvNwcHpRjf4XCLEQJSfi1QZ8pz1imlEkeouhFiW14bbRyxspJGqhLnCMUeAnNxVDamYHQ
rlL5OaxB4Wn0FYwsXi6v5guvSt+FAz1OVjpIHH8UUptgZgLSC+uCD6e3qGq64LTVNlKSiEJEdEnU
gZ739NwFT5LTEr9H5iwlbyIla0KUkXCUo5k3lZy7bEApD5HVPJIRGacZfaDsrqNBTJNZvJb5lNbT
gwq2KhCeuHUSwy7kRcXcKZSEYJg4IWlosO/gBNT06RZcBmMrG8GB0UJWTh3pL4PfyZqTjKwYO9Lx
HXCotwxHPhA5YIk5Uak7dRmsDs5kG494bOs3NRg3gjA5S/6tazRSWLLir2sHg9Bv4HUcQ07l/1Ip
peltJR3IKYQzrLGZZL5InzhO85qNlIT3ZAh8VLVWyfBYQe7hqPWbENrH8kYqYoCEFmndo72MG8nX
Bp29CWyU08MA530u7Jj9wGKgryh+AZzkGiKRwFbxEgiMacbrYKg2wqySRThLbSw1+gwRb9QN1ZdA
WDJw8lMmFf3eezmHRzNmmYLIdeUnnMx920QnAj1W7L6h8QHeEZGd8BTcDukZp4g72WZ9G77Yjnvs
qXVkMAK33ppt+cxAqmn64Hb9j0L/w5iJm+rBh/IlGHwfsMt775FRX5Crh5xZZMQQwX7BnG74iQ78
gfyxjAHPsGBqCJjV5kdBseUZrha8aWVxdpvgH1pWGyenfw7U6oM4LLIoUT6h3CDYjyyxyN4L2YA7
CX+XH/IneYq6HPghf5KRTvP+cTEmyQmzNmU45BDGA+EKmX1+qI2mbgrN2t0ek+vbeXwOLVYSL0qk
mXkNRSdVfzQTc91r1YEPVKEdWLBnuKXUgyKddGgDepxRqwq17dQmpl9aR6QCBLeuuuIhDvoDbY0e
Bc4M3PkkVygqteqjPVCa+Y31Nzt7J0s1WC6h097qLeUqsKCd1CIkOey5eJZPlHgorVQYVOWrkI9k
aAakqY5G2MokRYG9N0BCMLGII25+XSf5OAv8Wv5d7ahVzQFyGApTFep6dElHykGJLiDWUKtsh9hO
GWmGqI/xSqL+i5Xw34jbtLEGdZAxNTjgqjv8CHE9hJ0hc2rT76jJAb6gXdNeLrYipMyX7gnL7ouh
ZwrglG6kVl6IKknVPrY1XaAca3wYoepI8AhPhxcXLH4kU5OXy0XWt2w93lobnKvVVhdKzy6SvZQV
lE3V1kxbXxnjHQeMTjBl99vKst8UF5C/Gg4hfW79sklPwUAbAhIsMWPZtocOm27BjpHziCSS7EKH
hhg4QZJ8kvPMfed15OBRybaL68h5myMvrhTDm2VPO0iMW2Piaa23Da3+XoKVoAK+B252JwVWG11Q
7MiXSeD1WUGdZR1saoG5O+RPWZOEk0yzRJK8FqZUWC8C9PGnoU9lTXMZ1plREToiji9pQTqLgU0I
Mxs/aKjzGy3LpJVfC06FSuWTeOkjIejNSKh3RfuD645ddWvnQ1yw32kkmjEURfBE6FwLRg4cDtob
by8JWj2Ptx3PYb55XbVM7nkZ/hCk9Feg9/cNu9YQwyOQP3jMv7P4ZgrneKCwvh9JH4TbtLWDlZpc
JMHCEkvtFrEmkirsMwZE/lbmEEef0Wjt8lb3Ota1IyExryKfntq3WCNOlq1HMjym/S+DptrBF8cW
bxQ386NUTGqtd4irfKL3UQurr6BeEGIxkKilib8+MkrlSHctlnbDSSHikUXiHogV/rMplhX+mdQ3
vovRQAZqReTALEg5BDB6XX0NXBpUBgOrXds6gAROP1Xvq6ATUdODH2KeuJg5lJ0paWzmjDDs13MB
DA4I4ID9Ejv/NNkykkmV8RXTXkilMGhdSjP2PEHeXN9DlK3CmE7O7xDxWXgjIlerfGmPtSYNSUHm
KspTyFK06dOEwySbYKmIlHQ4gEnmXOEqp0702qdOe/SK/sSxYYNw8FVSsinhpBBnhQ4e59AxPASZ
Bo+y2aoKYZd7tOUajccqrB44gFVteDcyjWKFitBwKJ7p9QO1aKS7bgiBKo6/K8Qp4HiNRIRKvKWE
kpe16C9JCYNycMqKM3EMK2IdJcMb5NQrTYv1O9OgmGJP8BKkMSrD9CV6NzEISq0o+6xTojVtBA6y
T2nZcQpzmgq3P3CwrlHmHJj3VxvrJluCZh6njkkWqFYbvbNkDMwc0KUZykNotsfe8cjDlcYxpFuS
G2tfYc63LQHiKsZD26EKF3cWQF3okYpJXO1YjNbFBV6fo7l8pgsa/Ld4/CububEmqGNhMlzklUVq
xyLEpKiOimoWZjEbCByHRJV5QJO2TK/jTWcuF0RyKENyvYl6eOOlLumlgE4ZUAtk907tr7SU2poz
zdXHMPqXIH/7CRxp7c0AKjDtvzakkeBGBPaxIVNktdqHzSkhgbOux8qONgzdWpuAbpZ6utiacy+g
1pjRtjaJOUFD2xvXXiMdaxaIovgm0xI80Yr+p+8dP0YpD0OMePW8myblu/dKZ+VgquUKh2OSxkU+
SQtyYrmKcFFhvVp6+zir9LzpKGJaax69kWjMPOYuBGc1ezYU90AoBtEHiCqJUvq8lmRM1ZBKqtH7
SfTqfMPJ2VXulPppocNKH2C91/uR8lWkaGl8o7gekVN0VBf62sV0a62LBHnp6BpWPa0So+HJizA9
haX7BPM72njA9dbDFLh8vqCVC41DS18KjPZs5b4J4y4ZTPYijvKF2tJD1yTGGi0yCunJuQLbY5Op
kBdgoq1BXRxAKqwfitqrOh088HGI72SBUafAcYW4XaPSgz+gUsQEsn1D08SxnzmsAaHFmbOHHtDa
c851R0I6NaVYAAkyUn36G/ZL+FNyRUO7m3iYfWfQ7yS7R8qwD0J/gYIiVkKl7F7o48I7c3DMBdRH
FB7tZ1+AsZ7+TLZ3cF13IxoivVm/NQlyQNBiFPx1Hpm0WrPqbOz5QLEbtiel6pfKILGmiLmeJNzR
jemBpEITlOdFGBv1DUwX9vFi+z1VHCBhGo1z2kWjbfNwc/wKy9pJYlOdnHOS95sFSE54/+3o3bxW
wccln06nIeaC4kCmAPI13nFx7olT8YGIYhiIG9RnKzL0AtzLDxwTs/rTwNdMpxl4CKo9wSSQ59qs
wj2g0wQ7X5JWfEMQ4EogGAjfnbGl7RDfHCz0hRx0WqdX1rVNTiX/JGxZr3g1W20LRa6CStjiCPAK
2NzCgu6CZq1GgMndTW+iMxywsyTB4r8xYY0go3iHCTzauAo/6HEvyQxWSMU5xphh8iWuFlBKoqCF
Akvj1xlDEMkHZ/VDkF6wW552Q7Nh4vTJtqyNSyJyJwksoF/ukTCFSTIGQvOJrngnAaFOxlRrREvC
45U1RPhAzPsjFB45U2XVUpoaf4ENRfSIwsX0wCBsvlVgFMceviMIHZqp8l0Xxxn+4T6dJGiUwx7l
07XNAWAH004OJQ4MAa0LfLYlzRFu4dslupAgld1CfKuE+UOqlMdobmhThxVJ+6+AZqs21Su8i5hK
fhHSEn9ghCsNSYhIIa6nGAM7T9a3LsenAf5v+yPepYTAEuLKLhN8jzfIkvGGARC3ST53XpbLYkN4
mOdtFZn3/FXqFfso61FbsmtQXTyXflZOXhhKNe4bfYWOqaVvvMb4kIYJvtv3pznXXxuzpzkb7Uxt
5AbU8DlRw7+Y5VfBIbq239BQnMZjOh0VY8UIfYsq/o2BfRvU+i3W5w+LPdPCXKRJDLtf/eE8gzRv
39ZOK+DtqOlPHYaaRmIvQdcd+zC+lDk13PLeSpu9xOl41RwKdbWiuAv7pn/sWucEA+yVvYMeUZv/
cTKaBTsGGsvxt/h5Q9yhZ5hTaRTouzGLfSUA0KdVRGi1P9FUIt42jLwxBqN1YpW+TvXBMuj6hvzs
gxDA2pwyaVtnNVXIQOilxZEOKqJTL47nepnc4J0OF/kqrqe9OCSKjkxLpen+ZNBlNnKKroOrot5j
z92XVDYk0dZctqwB1053A4DJI53kXhMFbTNkvNUV3eycbScpBHd5JNxEzwcar5tq/5wW0a8ytGC1
8r6zkpgr2uecncLJN0XKMujcFNxA4fgx0CJx4SQt+p3Y3TkZNpVrHWlGszaa+gnlircbJEi/R2Ox
KcrIIabP87Njx+3KURS66y46Bl903hJMmHEe63IXWYmPcIm5iqx5QhTGnI7BmKvHEcMLoAq9lQy4
qSeHgZK1tUELvrIKedMStrcasLtpe9wVIZUXbrl1wSZKg8x214eIKnk7u1WOeqqfXa+8lG32rhMe
145N4bMV07zPOgBzrelX8dCkLiByPsF4bS9Rbx7kZ1F2wJNEum5wdsvpZHSFt9bHgkIlUOBhguyq
B8fJg7sfG4eUbdwUaFvYRLp4rAMqKxVerp2Ra+TUWEA9+sw+IQi8d+aaHHk/vMzdDFzj7i0AJ+q2
L64bvtmDinBOU+dbI6l3gRN9k2O9a7Tg0BbdeXaWvWboJL287dI1x6jrGaeQ/mjLnQLsjINy7/CI
NtIH+CIKbLQGo+uglW/Mp9xGp8jSnkJXPzmIv0VuXW/bCNEac6DNootKrFhlmcjIg1eu0ocQuzOD
Iih/SzJXZgOtszenQ9Qu/gRGr7CtNJIVdGi/BOjNdYQQOeXR5MsoUwGGLntadtKGwqHMvjXD6zIE
L1V2hsfZ5uAGDuGi0TyCKF9qsycPMBzirCQXhfwLfeL6o6Vbj4TbWkhXXJOuakZ9oe3tl6ayVoex
PtHrljrBqP9oo5pmdRT04laZFRyNJqoQiAwOWnI/SEBSB/smnNZL2L3DOCxXA7OhzfA1h6xZATId
PRqqKWN2Z9nJDwc7WVVKYiUxo2XqLqfMTS3nc6At2aroin/NGCIJy0g5eSLQQPDSm3q90U2qWo2o
XQc1bfmKof+X5sODLM1qSq9eZYcfwoKWRNVEjnWdxvWTVsUYHViXnf6FftYxCZIdMn6Ucto4qoRf
soiyKdb2uU39VhuqJge89q/P1Zeaw9/os+eFBGdXus8thjMOUNToqFCVPnxVBS6j5+mJhqzPIS3Q
BEiUGEwzYONANxXXjJ4S64wTLZjj7Zwbm6LvyJlruGlaT4tuWqyKx5MpRrupQu1dgH862dBUNrKH
tW5k36NqZL48Ox+0cF0YtnwZXdR1Pi2IIdeP0ApKJ9PXbR8Ob1VD1azR5chL5O1+cKyzZpfwEx2z
8e2Sdg4pOHENiuXhfAEpo8+2GP0uSqt229vWScxrutgPkmu6TS75GZS+1tnYwDwhqLKC7DjRGWzb
xEHke2AOgdkce5Trtgah/mrSUfKZu/1iOtZpGpAdcebgS2IJd8q0bdDqvV/qw0tIU3saTkB7a9Dn
nUcmpBxNzh0gg2imqfkYHgYiU3NB8mUav+LefShLOLdNWoDb0mdtLUdKqboXmfZGtSi6D97idPmL
ojVLeJj3sZvCAertcR0PGtVgtY5k7RQs30FjIEAJGtrr+Yvs+tEpHoidUH4Y3HvP0bytZ/Q/yVzW
CIfoo0NSnx64MbKJ/8SXs3V3OuQ0YkSEMjlZce273XAYBoEuOyYw3Ug1ydSy1WjsBRwO8KE7JPri
l0ot8VbAAbd61gFJtY03qWtPCWZr7zqDhqJkY9aSiKRJGq2B6/DeWdBQyTiQ1MY+kEUH42B0/UZp
fc92IaK6Gp1h507fpEn+0jVuviHAkqXgxwo3Wdw+/mvphvIHHFJttnQHT5BFcCnewXzVmgu1Ahyu
qVEXtxdqOcyBSgmeybLbFRgnlU8eSQk7c+SuzJmDF2EpoKs6fp4iT1gF0yqKjbusGa7aQH/Rpnqg
5udFCZbNFNIxoR5e696AtmpsI6tQVgpCXOtwSP6FCRC5pMNzCvHey/YH7jiS9X4HA4l89kyWFiOw
Qrt5Fbfpp+0gIIT3mo4uFFSqAZQ0lmwSq7OQ2pPWSZAWgHqms+mT1vjRKk5pXLIyRz6ij56gxMjH
ZPFLlgAK9EW0CiewkFGiJLP3e4s0VFEiTKQf4ry+KCGtsCLjSHbr3g7QzUKWidLEqIR9pNF6wnsb
x/KOXrQQ0iHGWMZ+cctj0sCVV+x1wNZGLxzembYqWaDkZa+Wp7DvkS7kNQzc4apRj7SjWkcomxR9
Hd13imm8FK0BJzue/DozKMRF0tNrSpU6fL9tep8fy0heRsY6JfHYoDufu3XsD6VLF+hMC7fotz43
OfnP1oNP34J2tC5ZUqWa0X0YzS0639HWVi5BkxG/4CU15qFF9TMznlIjxYqSNKwJ/TMkwqbxid+g
PwX19wYsr+Jh0t7tpf/iPUo6irOJ1mbc39sMJVU8+b2mAUSpKTInBg3Fgm1V0cHFhh5eE7SHxpeD
dnOkreeqeshbb1fAh2Y+Cz0l3sQ0Dnp2thQiH2ITvX3IqnmXo6HtFu8DT7KWt5Z2jfAXUL7pmWXn
sqAqajf0pEGDMje1fTHSPppOtqyAXdnru6VFyUpBcDBBpnHJ11XzuOTJ3pH4Y77UHp60g8aYP1Zf
8vH8mKw7L1HvO7rFB8pClRqaK0BTHTFnbr166rhPrOzkKgW1BzmttC0VrHw2/801PmSJZBQ2kbbb
J4P+vH3prBvtZcJStVZznr0Z4xb5oT1sFepZQ0VD5wahXX05xcbi0xeNnmXzyqo6mh6LDCzqgsY+
jQ/T0BzTdgYnqb5aLza3qlJuSWc+eK29wzjfhoY3bKA7iU5orWGpMzi8ykvFoW7FD0E+PiX2visv
VmNuO1xBLaXXaSjVUvOqB0CPRtwjcBtOQRhZ9sarNFYA6uKuORMOOi/qoJDeSL57OHuDWlwrrfZ7
JPpWmfE4BxPtZ3vnOyvJfzr4cyqSbrj4Dn0gLNpoB3yvSg0Wp+2qDsL1XKNGp29NLLpOOlrWSbfM
OyalkmYnEakFD3GAng3Y9W8x5NtKT5CWpQVyT/xur0EB8fkXCltSxF6hI9PpAa3ZRvvSBwlsPnIX
p8XLgXAic1cNzQtO9wdRD1V5yzal37kXPBeJg65h8RkOIZCriEU2a9ak4g3+EmTseZIqCTLLIN5K
iV4E2nqTg619cgExaRQ11NQOkdhgWOs02nUdOI5t3GfVVLCQ2mofJGTwO+1KRuJjmsdsSx+m907c
NKewTpFCYd0SUAkdXqc0osjbARvnzNLLgxmZ1zxJ/5SOs00R9LOM8UjLqW1bmA/LWOyqvlibtCVO
Le84BumzXtjbuYnX6VwBLdfbxsHBKNWnqFN3YdUeMk1okcPO6vtLqoaPtLtvKezXSQcPceinrsEi
F1GKmkgUhuLEEdOCsrWoLSmqRk5o3uhJksKZg6/hNIdFdU+5qyF1RpEbaT2WLQXixPHrKSoOWT2f
jcDMiX4XSoXHNzdyfbrmHqwUdpKo6tB7Qtk34L8uYSyd3IFx6vYUUqXSea61qzT7rZoRuqFZydYb
1EtH2m4bjvVXXtulrxV0/jHSuzHUibPTXRuHsEr7kkQpcKSeQ79LhsVbOeDgPbNEydfGsJv3CcAM
1e3PuW7QMlA3KHS+hXV+bUNtXFsDVbAm79fV+8S2vhB2/jT5KlLz20Srj14fb1XWhdJqnyhkf9CI
ZDtGoa+yd1azq1xyq9xOTIJHtt1MlZ2Z5ndt4qDICA7l5Wz7NCQjFK8XrfT7Tr+6bofgaEFtMVMf
T+lLrmj/Gss+xiKLXtvaA9AxmyrYNUFyp7SYNyub38NaT+hPjYhrbqDMn1E5mkc/jfMZaSolOs5M
cyIYsWYxnnU3PC8Bh+LURZRMtA196BHprB8gkJRgW4BRDjzGoMAX070Jg5YN4UuvSLNFy1V2+oTC
gmZCcSXagjCSbPTJfTZbGCed2p4aiAiOKWAJM2jqOYTWwaaKs1azNy1NR2Jh9IH/uP1i0biwTY6d
pdZQF7xrVxd3RtS4u8zQ73Rj+VzCGR3laMMiiVOT9P6ec2jxOoBVCqTb+1xR3lE9hzf5ugwKpdpf
5OF8fls+Ikr/6iQ0XO1Rw8rI3yyTjaZR9zdl4qYM9yP9yzbVFNHjY1k3Gl4vZGYYVNVX4jx2Dng9
J0ViPPJrcnFIQKPAi8PoZFLe5mwXFcjOJ80B1ZWUBOo0c/opC5rj1JtSOaQVtIaMVtt16GVQln0Y
EAzkfpw7Y5/5nZnuc04TLsunWqiSSIpeVPJaQUUlYMkhyivYPZk2xHuMx6HWwXEPufoaNtCIcd6S
ycf8cF736GV6LniW86LQFq0vQfrtvZjcCoibehBGER8vhoBI2gI5HXLB1h0v+vs2A6etTQzJEFPT
vtZuANORoeCfR3yVEaZykJDocw/qxOvxlHxi8cM+D841iT2bbKHXbIY6eIinghOK1NFibGcGjltk
rbNe6gSwK0xenMD8LogJPEU9THa262h63vfqcQ6aq8nZoMXaU2MV941uHACOX+1c5f7B/KGRIpxs
tgspk7M8xQ7V61ItlzJtr56Zvzg99ACOKY2Amq7I+n0zMI4tDohSJ18kbOO1WysAgGpfHKKFMQqH
hSKLrHudYxBkr472UQEhTFOgV6Ca2dG/duVo03NBR3FqyKZqUxsJlY4KzpJbTJs5ZnKCkRIhxl52
NB9wDoL2o15yvjaId0uDJIEykCbORyk1SH8ULXdPVWVU5JSCnxxhNarG2BlpqT5bBuLJWhbfU0aA
yWrqx2mJ8bSmdRIpRy+I/2iTnPVh/OyM2UNr2J9kp31CUeaPTkqhSAgpJbQC65qUxOpe2SIfb5AN
avvoTkycFbafcVucB7ijNjGasfT/Mtqvz0FCghnWMmD/0k1ktRZIhpXfR8HJqPSNnPtyfRybqKSh
qz0uwdZ2IBCOpCxiyAVRF7ygjHJt5mrrWeZRV5s9qMK2XBxE6CmStPNd3sCm8TyIrdO8iWsNlqfy
I9Y3AHboTPvOIYuDbOauXqYjY7hBX/JjGXOD+mioLzVZiBk83QzPgWJvi0S0dJ1n2pRukOw8hDlg
mV07CF72f9yqv5ZVdBrIyBKsgFrm+mPdBA+yZNAqPRqxSJ11B2CMjWzDOHB3lWPhErKQp3gThsra
xG/LclhOevL6O5ZFsdfjFr7bjAsL0zpUz+HS7Giv+S3myoFktajReiaIUPElgO2e3X7UUCFNEz8Z
KcUw2quWWe4qUvr3YIk/7aj/QwPca93ZJOzHc9cHK9YHagw1gYXuJ9mISFsIvzbU/JaXJYyixZtR
X5PKvlY9UiPGNO+LJSYZbORY44rABO9poTe5ZnQoBdtwLq3A2NlJ9Sc1K6SpygAdiOno1NqLW6pb
Q8UgexDVZv2kVDglqnIdcxpzMOyPXdJeHXaz3aKSGpQ/cJ42QZVfnDg+zl4H3t2f/0fSeWzFrmNh
+Im8loOcppSrXBmKDBOvA1ycc9bT9yd6cunTgCnb0tYOf4jYADWJiXrRHYhFS2qbpucC1kh3lRcF
1qlnfATEK42QRZq2UVU/kW2BcqDUWMXJJv6YOahiSztPef8oZ22bTtEhb2CqTuZPrEePOowRmKzl
lQH8BegSEKf1fc37UOucoxZbDykdhyRpVM9PtQQgTNvl2eCQbho2qBmhtgRszlxjJJS8S8Fh0Ant
Fg3af5rZ3kareE4M61NdZeQEIyhcLWQMVlRf78DwK8UBpe/UJ8j2TXu6wfts9akQvBcQ98AJmHff
qdWxVoxLpfueFAhqOO2tWQk26pjTmuFYrOMB1CogdXh81VJj6olomMGUJB2ep7F79TMIrxaNNF27
qBfUrJ5NE2wIu6T+t9Zucyez6bZE88WvjM8oGai45HGK7LvZwALDx/HDSzYanSgytL22wEldJHRM
7y0iUe0rjxXc7kccMrIc61ovnZNtXqyPOgVv4Y7Hshof7a5zN0bW3nKdTjjBdo3QQjWZUA4dWgHg
0R13H5faf3Y8k9C43ymD2o1h6qy2Wh7/HpagflCL2rUFXVrzxcSww5jtl6GkL1NjF9K2SkWIKSis
B+9zwmTCJ0Wq1yUcO105XshQPetS116sopgDv2o/HLCZWEGH+ZKS3oLq4kC2tQv5QcZkYgTyh2tM
TGRZKb86QaXgQc5ibenG+0xVRqlhg8inigvUiWXzCTq5BJxyhf66rPe+8SjX+hiTyZG0xVsuzAXR
51XVj16AWkkPKlnhz+aMcxIoAncu5Gobkg8/C678gtUCiJJoK2NK6fuWwpuSVbIAyQh8Vn49PTpe
uUuj7OjLGGlAk6ES+mf6r9pFON7zURkHgGDxQNE8c8j31LtYfhRkCbhYfekAUpaFDdchd8ABhP/L
NDxx0Ko9NOBFMQ/WlRsti+iOY36yiBCkQ066BBShd5o0Nmo/qF/XX/lvSv2Tf5FC8TvcFyZEmwGd
xooaeKAebHNnxznP9QcCDzfJjzV1dc8X/kEfaMPJrCnUFcpVJA2yry4LcuDj+Mpnb8ljesoPlei6
VEP0KaxHyvt9nf9O4r63Pxb5wHW8Ei/UpQz4AONgYGlSHpiT/fC4bXp86imqX0Xejq6qTTjvwFuQ
/PjCCAZsEVYD+2HjKKg/1EdJJyfIGgS6qfBy65STiq/ktFyCD5i0w9ZCMsJbvxIACoPxko0oOHrg
0SZjO5njge7chuSuRNa7G8C0LLvI+FcY92NB90D+UMarRdF8V9hOOVb71GLgyvtbSnBKfH4I+ukb
986qUrfe5L8t0GS+A+MySBvzruehqO7EiGF0nDzxAzzMiSkqXxxSSN7IRBE1Eu0bzfqgzNhglrZJ
BnQJS5gQz2gFEMaQl9A+SwuA7siGYCLfhdHCn+WFl7QqpvGVl8ainghms/hPTG959cq0ajPyIh0a
QXnrbqvhRu7LD/ISFo40Rxm4PCMzF3gDclLOfo2eiPQqhSSy/r3+atN3H2SkTIgwCOhBtECqiL97
mseknXp0Btx7wH79U/NNlYhy8aJdVOobu+IJ3AJ2mvR91C3rFwkRVgOARtJpAAxpRwXLHUI3RwDJ
eGGIcIzdGoniS7Y6p6SdH7UFYD2foxH2M40RRoDzhzZ956T56hHOqAV1j/9fnLwDe2SDOsax135L
LyQXHkzYq96JNySSBC0cHyukdM9PLuKb/+YWVGe1ZzmrVPXQA9VsnCjokL3O1CZL/1pivre8dgWj
bCrtlNPWpyJvKnvf19HZV3gUVmq/bDx4JPgq4zLzznLJBb3KXr6xKvl8KlESkOLsGZQttUBrjicV
i3z0XFCDB/0oAlOawdgqQdEaZVQF/eNNspMa54f3hjsGRoyvk2udotEH8gHJJNdplvUbOXeHdtBV
vFNZvwqodGbUr3MXI6eL7x/W+sK76if3WiyU4L0flGVz40UnenXii9ALZCEvvMC/NYtNkua3323u
37yIwZMe/Zsoc7VlPXvavHWifK9u0LTMQBvLm/qYautSavEhGCuCeiKRtGRJm4SKQPj9qYr1F2XN
1/+TEZKiDyziBZUwH1liAXLdN2l/ULeoiMES8qpQdY6Aa7I/1P/qViC94yvfW8i5WEisiprI1sG8
VAGS/0dld1z175nxHRVJ/xqaQCCXHUTg4C9wJb/gopgy/9WbGm29gYqWT632IldXtRIkRxt2jvpx
tdx9qIp9+YZJLMKiT05TH7is2lL8i0fn4nRKs0H1XSo7vrRDfhmrHHpDR2LvSndkTChGS6f5ODNv
ZdbjOvBp24aGZX6SiLdrkQ9ZyiQljquPYk7W+7wun4scqQzXvfok1yCJf5s4f0iRfQqRkT+roN6U
Faun7AgP9nzRnKxjfITyVN76Q7hoS3tIHB5uL0woTIgvkGE+zJZ/m2JECGki3FUd+tomkAIvQbvB
0Pi5uEjPsoNdUzhc3NTTb2fFYHN1ayiYk2ogIqjvW5imldlHNwz3jFIChGAU8w6+Piqv2aLfSET2
+VSFqHKHmlh32bBuYxM+yRDLywoluwSf1dZtEFUAj9uISf186iwyxCWmrZkcMTfjDHtgpTCdOjaL
9hoVJlXoeSTeraDQ6mQBrwREJjrjHx62vfZvsGjtC8MP7SINRpYFb92sGVQ6nCtGdNQgFc4sRkvH
CU36O1X6drQBROLR9DsvEEQtpv1IlrRXOXi0Rrpzk8PhocGX05fg5LNpYc/6fzqw15rNGz8tI/M9
gvtAkAdhETRjw6TeRmT3uzJA+AvGgeLXqP1Ai+KL0U+h4b4aifpLifznMc8Vk3fgX4WVbSvgQkPm
hANbFus+sCPQ1ES3FazHys/OGuSbrrGuOCZukGff4F8SrDEuAixMwG/bkr844LXD6uxpbXAOVnRW
QfYHha9Tn5FMRmc+fjFdk9UJ1T4R8m0k9aQmIvSAhfl7DHaaX1woRKQLZDNsDUmGX+CFjX4FRLLx
SOueGfzZXVPy6ZkVZt6GGtQRLYCEvAB3agCCMPNbVcYBCogOdpZuav9tIaniZvndvn5QH7dHstpy
zfMoi53EP7Mi4x18GCH1g0WBUOW/CUcosfnIarDhfKRFQ9nghqs2ftFwQ5vABAPjU3GmwMTAPvjl
HlfejSg9GrSFOnio8fcag4RKO9q8mrpcQrzfNyVnSEFKzjGJBgOEA4bwpA0zYdNfv/oUZe/kW+dR
1wVzSv8txkQrB1pAVHEZOix/Rw/LT70p/org3foDsuTrhdtTD5Nn683ntOZwL+JxDsfB74EQxwKV
kQhR19FYH3AdazaJJfKwoke7T81k3E1NHmbLVVR6kDfVIwCqbbdeFjLNom8CN/8k1TBWbzPloG1p
gq572kStZYH+nL78dv1NHH/LAuSeVbYUd4BFx+RCJntji4IfoGmmMcLT5vmAkxlZeALUsl5dQLus
Fzfuf7gftWYN8YznxZ0jWvS2jNm6S5oZzeLioq6njpq+s5gW+ntSXXXiN/TKnWzZaot1tKQdCPTC
dNGEalOx7riq63J4xDEaHuaj37tPgC+PCrfZlchMeVu3ys94qwMWGLbkIT10fPbyDM+sZclV/cJ4
NM+Zobjn2hbvnP0SXJ6uFA7zj5iiQIz5sWcLmNF0hGBCoudtCs4jMC3us4odA+VSaenBWr/wmrjA
KIE3eDLE7GuT2swyGMomXXcuyLZBsB7lCi9vAf/P7ZoW3V1ei3qzqR6UBGgLxpa6ZjejmmchL4yD
j1p36ZDzqL9j4aqo1QHXKeG9pIN3Ln3x3MfS25Zz886C4m3y6HS2GLWAy0GZWekzp71Pc0/zT5Kl
qnLNoY5PrgtCguKTIwh2GQC72tKA6kf/FtIFxjb7sXmZGiTWeC7GO2f5RB6v8gabz0k70FyZwZBx
WAj3gLg8TNZwNVfccHRLBR/03G20siv+roU43vybdCoBcvEx0H/HqAuHtdkn6ZGx8lkO6blgBw0Q
+AweCcUtQvHitR5adEAnlRuqQ8UlRAES3XV4vAE4/TDha2btY0HJYYhjb6iMoHNUkpRQBDTT9JYW
88Esv4X1zrcWmMsqjqpooiK6mw0H9RZ5L+pdYB7I/0R4haSaNIHbZokRpr08OjL6WlO2aukeJuiB
hV5udbDVTTff89M8am8aEQbFj6V2n+uBpomNt4yBV1KPZ5a1BjAI/7Qs+Nbfhe2/loYKBjqHA0kI
cn7Lmch5VAWUWXiILDoHUb+pT5YsJzblgDDbnxKndp1WTrPex+iTdoGneNf1JavHa4o1e7ROn4VD
PdS2MwQ0O3o3S/drJEsvsC7K9SNOzVunm78YUabmcBqbrNmUProz9EeAvgFbqwaVVSWMC+o+Ooth
CFl1s0cBylBVCJigPLWEbegzuVygSfqGdTQ7spREXv15pZ0LClrXQ7r5N5ieAb+etE6o7mUAfSC8
5xw6iWCArhMY3OEN7zMBWqoDlt7Wh7UFZ2R5NIHy0ntbp/a5H71b1maBxR/3IrnzpBsSN8FBRUXA
4OXipBY0sm/LhI/cowmkP2mk4zTVw7mFYNeAZWQgKBjwqSwmxiEpzsYzPlx3KqzADdgMtGZ1yNbR
knOkOA/xlNNafjLAhqb9tydBbjInoxIaSc2YWRxsN9+pB0Gal5nJNZ+ujeMtG8pVIFXGAxWyzkjV
iUW8hegXuHEXet2n2t7soqUzNioumSw+Ttg4R0DAvg4JNgW5+1s302dHAZ1XGWgouZwqtqZP5cNA
kkVZrN2joIcUD08t8Plp+Q/IB+j4CWMNRnPdpypD+DmLxJqQRmQlMaHqSiXugk0fqqine+YxUwjH
JHoiqRBkqKpgAXlD3eEsH/l4dCoHUG0EYjLHixHXS5AmTyICMEHpog4qSQO345dy2gVF9ZpS5cxE
rKYDO6HpOi/GuQkYMSqCi9n97Ttn17XdDzsSJqEq95LI3+qJfxlTMPidfuZIKRZMmZk88l3DjIOk
wvUiecJddKNaEXM07as6k2TL1Va93hVjA1X9l8l0obBx2YfVeph6FIPnpQwtBbDjpan0wK9fqYTQ
zDf3s0xDgwFM6v4/D2xgmAI5Ak9Zje63xkBVVQOTbb5wnO4lKSIHo9qlpObGmj072n+z8eMX4i21
Hl1GzEQoNV9aeQ8q01abOtYHeFxEcUzeoEuRcpjQxoqipF+NiUb7qGuhzbiUeNBZ2tEZyMcf8ZS+
1woflkYHUqcGjZ0fqvpXNtrGNeOQLi6zfdYfVTx3q4n+5Oa4sWIRQqnBC2jA9PDFZ+6DEOBMqI8Q
7jTKb3XE2Mm8tax3ckWSNg3J5KlCO5abVtWvNg0f3IVKqpLynTHptnbjoHe+VPCHLzmiJ+w0qlWI
Xhc3zenB23IWY0+CA6eKMXv32BOZNYFeWDlu2TylRknIQsTb6k7nbFMbIvbeDT/flFoGv9V+dsjl
IogQNmU++4y7CUHibXmr7BJTB1MIwh7K7n2vL/erPMNiePLpz6gwxHYyevuqDl06Mr4W7+LepPsv
wxEBOyd+izSBiXEaxjR1FjqpOUN+tQFZASRqagmrvg42LZq+7tQZjcfspYdLNGMGiH8CuSJpLoFe
W5xQreK2dOOtaP5LNe1jQgqnKMyfybBeLFkdB1M+tVb50lLE8yi4sgT7Vg4NYCI6xIDemQSOqIFo
8ZNUmhkRndk0VwQ32EkmzpjMh8vpcYgdeWfOuFHQ6yst+ZHKT2C125Hrj8Z0HdNnS231Sf4DU9rc
zQRbi+6VV6JbExPd0k5HcZLJorUeMogiKtmObPMOYdPnOZvf9MX+LwJ3SQB74lO65b+hHp/iOEV+
oO7eVMIr7fReJSRrPj6r1T8XRgjw8wkwQr/V/GXLolAp7NQgDzTiOoBQvkqu9Np8VmF4jO855RG7
3BQtHAeOT7oGtiau80yHifOw51SvcADweagqrTJt88Gt6xstyRHzUWZjdJm7eWS02AwE6ea/KcUn
UT7UaXWI8PP0OHrc8V2O9ScoIZT6sd9xoVn1E1LYNXBwz7eOnl/RXwL/EzOjk9Wm9gSMEeggs7kQ
T0rnpK/plbygDOWgA89bDm05HvVaqWTZX76ASptMB5duAukIcC/K6xqBh0CC5x7Ynm1Vn5MY7FEb
s61TedP9+Y1MAdcyvI6t1R23XlVSB5TEOExm71RCpaLzkGRL4KLZfaw5vpjRNwVGrQzctobBJutS
xm+QN8hvAObTaFyZ+PAw7JQ62iiNq6nLd01P+cMr+POZZvTczZ9djhrLbDNozYZ2o8pTkYN7GnoW
Q+pDuaKERqQ82jEPQWUaHwa/m8IopXcTzTo63KWi2cNx9fKWHM5Zt3pdUG12MSi4ofydV0zIyVnM
BUrGvOwMORpB0pTPEdm/kS1fs9O8qEKqwVto8oHvW9EIqZQOPaniHDLOQFkKYQYbGFybiZPZyJfa
NcGAg9kukAqJG/+KNWMdgCdLLloqlzuV5av5QzfZe5U+zoMA6jrdXBscxSI4/ET/aVTLF+aI37VZ
P8RdFKQ1DzHPEdOYYrDt1jGPJtqgNtKOxUhlKKCbq5qwp8PPVAntBqsGi7Wu6XFuMyXSXCBqQTAd
Oh+TO5tttLTaR6vNT13X0QrwK/JQu79iJo2QrSajUHQe+xuQCprqkJ28PzIPFGrmt4gS5dsaOPRs
VfXdmoIIS4ruwfWX3eA2j2OOTUi3yPFkaWnQ9guSDdWTFHoGUi/xH6JWaXJIiL+V0YvNWiKZoA3t
S8+4liaduU2t5KLH2YkldrE6dLdkcl7T6bfT108/XU9quYLH2Y1zBOgr4QCZUw8K0uLfG0v0m0RQ
CMGXuneFsAJnmYDoYGnPLAx9DZzCdbDUQ4bDypihsA1wbmentbxDgZUhkGMColirj25ymOCt3hY9
BnBJUv9sHTL8WZP/LL0ASCGAFBWz7QWOxwi7rZJ714v+NQU+6br2aHOQmOQ0tY85QuP6l7XkuHVx
n/dX/IpdcIlwBcOZg2GKuNzgCUivzKIr3TphohN4bEVdn89jCnsophdsCOlvDY15euzVzb62AVok
ZD5M4t9V+HFl91TTJIm1ifdqInoJUPOusIF11QaP1LmPkaoG6o4m28xOc+YBR0GgVrHzoLoLXtcd
zD4/G5l2djgN1Z7KaxfQEjVs7GUvtr7e2yXKLFa8pKe8dvoTMG33ASFr1NKobGVmxjffsaGwgyCP
5xVadNuDJ8gUdrNQiRiYQhp2DEoByU6oC9jjatCLBJTWxdOmmegmTUzIRoktp/SiRyqDM+SWQMoR
03XjMVboxcHb0Zd511086Jr0OV7TN0sUvzWR9q5o+uZHapWPNrv7sETC2DYut6yeSpUS6kigrCPY
0TNMbiBAReALpl4kFmCOnoU6UYvs3Z/ZM3hUo4U2PGtTnwOY7hn8EoO1wUHGpP9hGHc0MvmVa/Pr
glrAfo11pLJyJAPqGjQKmLAibo+uMsxwGHYN1H99NirkShHoM0m6UvvXeSGcz1I0p4JlrGEKWDfD
m784r4VDwe2kjNmTotgyzbr1FRhOL0dgfnBfMwv9cfVAy7xlV2vHKoowVSiMsz6Ob/h3OVd9rcDM
G9D9teZ90aZPO7PfIq99jGa8b/z6n09aI0iiuqli4+noz82dcW376TcRpgfXZ6r+om6WT+8cOCs5
G6HXsSN8K7ql2dl0Kzeuv35reV+EqvnjATo2MJy0vAZCQLfrHZxgSqvfJ35zdjyJ/XobWpQodTXf
Q0AJERK6X339PNJZWAySRDX7KewDJlAfC60CP4uPsAvOoFSCjuGjXoDJaCyTI2egrVzqJ8dE2Mkb
L7VvHt0Bb7mh+bBdrII8cz6qaFF5NmZiQL5bmvSuB9Z/bF805BHuRi7hy+Grz6S7KTG5QNOgvGOq
gt3cTEIzj2jEwu1TXXXAKyVgRxmn297znh0Mn7cVMg7g+hb02Go4TII4mOJx3RoTFTnqRH3pq5kE
KEh013WgwvZAryfFHUimHYqLa467tBqt+BOqvzpEMK/jOIrT7K3I8R6QpEk6VeSdbDk1ux4qS2dt
zVHbGGDyGBI9OR48L6ip9DxuC1JbRRzt47h6qHLLvUZ0mr+cJTvNwrhNs9dB8a6mAwjVZGOCMsL4
+j0jFc7b7Hmd1mwPr9A84VndHwsXwlK/uPcqV1h1aEjFBJ5+tVZw41Pz3GdMJbwKAF1j1afV0k/a
EB9H4PmnMVsunJu7gWFSvEjmENEJpjPzxmJb9OVWyIpINO3WwhjgHNChpBYtRHQG80mSXWxMnQ0J
1JkWMxq68WyejaVjNGAaHzNsYbT9ASCQeMZny16fKviKd06CpmPrJ2k49LYqtrtovm8nAS7FhFlQ
zRBS20SNoJbcu42qESaX5WqWpK9LMvVvvdV3YTJ6v3ZdfFSlRavAQzsB+cPkxTN6kDOGDhRmZGMG
NhwbwM2Qi3/XJsYsfJyWcLWc+uJMon8B/kwbn4N3HZaOK/jxDphJhiGmLv/TwLCEiRuX13SN0vvO
8DqyTLEYw9YtVnmNUigN8NYIzx5kqcqUKJ412hoY7bzup8hDEH7AmME3s+fFTbPNOgiw8kmMNFtk
xdtxTsZ9U3juqeSNHl0aYiCZ8ubm1/ClRANsXJTpT2pl5jfRtt45Gfz8pevRfW8t7cGKK3OnDZUX
xFiZg1ctimNcXdNWdHcpcPEgmZhTG5B5bHOkyRfDzK4gOm3qJQab7yNyKAA1FAlz1Tq38Fhr7bup
NZ9Gf66JXesLZo4vM0w8gA/GZ5mzC12vPcx9dmC84dw5dfU+1sMb6e7eRfiD4Xu/Axz1XtkZ2gtg
gHAYF85J81k9JUTbIyCWx0z4ZLZZ0PjY+HSk0lHXnJLJubl0v5ek2QLsex5SoBsGlE9krvZd0QKu
oMfv0A3T86dmdIO/sjCB/q0Cj+pdalOGHQ8buVj7W1lJlDgbTbWLhufFtj5ZxScbIg2iW55pPndm
N37N83KoF4w/usQK2jGrK2axS+iBX9J7DWnHBmh77+bPvsWA3lC9gTy71s40IxqML0rtXlHnQxfR
zaph75Zi1y/FySi1yd9oHZyXCVnSkUMH/fT+6LhjAq3Rp/yGumy0deBH7tnlj60EiNHVR+CqCGaT
BKRxDxwRVswOFLD2YPuSQOwIEHXAcUPXH/NqO5eA3IyMgsnNDNCzSR7t5iZOmLbOqACVffwfCw+C
w+TJY2nW7sUo4UzrEV3BJREZbOemHNzvMnEZFjRZoaOB1TQ5lBs3tS+ztySgrTD9cvQsAbrVrezV
XEE8rNnWTnk/pTz8xY9YjYO+X1LUWOVEnB69nch6sPDw3zwqa8NDeKbLtpObgowvvgRRyktIATOk
wnIboni3QDVEPbxn7ELCAJifa6h/TA2k5WW2g8pnqjwicpVNCUdLF6yMxr5pHcxM5bVypvGxhEOt
rMy1c74UnxnYcgtNjKROb65u3WzECKK5O6Wt1t9bWpvuE2jRtdS2i409sA+70sqossyyvFarod8p
34c4j4+Tr5/mZvhwITYPdJ1Jamg7l3WEqH7rBMICq6279c3LXVKEgbrdLdPXHBacz6Hbev6ljbL/
pOieIl0AbyOX0G3nbi5a+N9tluzlkHxNsfE8E4bQXbMxAXP6Q0l3VSC/p7mI70NhsyYb+GHZh6M+
PKBecD8P/mvaRI9xjZHMLMMJWaN16t7WQbpk+a1Pq7m8wj96zxYYJM00bNJiBeYL0SjKfobZ2nAT
QYFuitZWrzriMgBhgdL6VomoIBCfOY3+zXP8YGgANmu4N9ncfbeDfT/ay9UTJQI95cW2xBsNFwJO
aUzHzCxeLA/Vy3H5V6Nt1mRKCzh/cujU6XQiEy2MhhLpF/4oT4McPCwiY6u+lhM2V9WqvzgmECkP
R7LV8i9ASvF9tGaSSjOPmAdS2Q76BO8aPUYp7vQWctkQV3ciqZ/KWITow2yTsQn92fjurawKHdy5
T1Bs95okNtUp/FvH22t5BF87P4g5s5DkXEGuFD5tkpLJMoNNzE2ZKfFelxR2DC6cOTLVaL7d1RSP
KE9lDCsWT24kJaFpj0HCapOp3Exds+/MPgBSDs4MccxeJ7Of7qIeCQyOKKPP/hUZBjn+EN15cGpj
h6J2tG8d5XI6x1tA7KGJD0UqzINw80ejXbeJ/mugTVAVoH7WBVIWpQhvGzlm/HrWnkY6FHtXf+ik
w5PlwxjzmUHmY1kV72VBGbXCC0KfcIjhEqGDtWbttkwxAvOZUXTFRTOXr8IGr1xYE4yXQpKZLHJb
1AARZ03fLq2EK23v6KI/m3hF14DoGO3ThumuXsvhAvBZ+ULCmpp2USYYoInxc9KM67ykj128HmgG
nYqp3zvlSmoQTTC0I2a46qKlT3tQ7casPmV6bkA7S9/XilHUEkd3JkMnL85gJhQ0K1rjydYzNLVb
KlJNvzD6fW7S5r3xEsAf3jFmfds9ksuJHVI97NQbEJXx0Ok2EH5xEbr5aHGy5TL/SBK5l4t336EC
rHnLfvSdbVFkB6wfcchEHMCkR1cb3xIfRxCeK8Ov3OLwTjsI58gnFClNqXV58Hp8lNyp34B13RUT
S2Qa5G6ekquIkp/ZikgFGewEurV8FF0WuOmMGIp+SmInSON5z4wEbZd6fqVtf1p0WW6lRNS4Q9Bw
Q/ihGVi224mm483BDuSQ2NrZMiB4j/Y1ksWDrMczRmdoKvUkVulUhMI0UUYRtDVa3NIbm1leFQyA
z/Vm3gtC8JrW6IwYKf4iPfjcfoQEDYvz3u7R8zF84oJTWS9awtGhi6HYjjqk82Es/ol1uRmW/RZ7
dqDr8Uvrut+rrYc+cnpHeh+PcWM9alXu7eL0sNpKledgUSkiH6gBAa9IhqK3ymNqg0ivchXQKWqM
VzuzAhOwMLDIUKR4uKbr1u6sILfkf/2ayI0t7nGUNzZ122zMTByWejzkiX8oR2TMTPtf7D/afYKU
i17cukEwDgOdXH2go/BTD9qJTyEnrM1bB+0fli//LoGOLwb6MoyR5DIGmjEjMoydZ6PvzQWsMsVc
ntG/SXLcRP4+odpkXgzh2Jufm/rBIzVv225jl2KroV1t2RW2xj9xRjmN4sWfcttacrKZD4NWwm2d
SkQCxi1ZE4mqh2KL1wM3iZtf6WJErqn92e5MTTu1y3AQufmUo8S3eq/rgOF69jZktMbN6qeRxqkG
m4NwSlvgt2OGugbib1qrgPtK65npggNCtjt5qKHH6L7SFDUyeKrj1G25l9HOcH/IeuWEGsY4/SLA
titXASIeRVWsAX1j3pjDfyOruGmqbVtS3NvMo/PVQgVOTyCoQbdVDzO1ADNlLVI93Rtf9IzaKBrC
Is/gvZdXY6bnN0cDSz5uN3FGRzdNV5j4irvK1kOXrlNXY4orOwfYXg0TBL1wO8Ee3sLG5KfSvrqI
QdwcodqvWwc0h2rCadofUicOvawZAitp24sYYPel8r9UDqcYgU/1lgdpPdWD+5iUrTgl2XrJGKu5
dZRtSpaRl9Yvdkdfb6jah7zw6NgsGYOkPKN1bTcCU8XpKa2tLwEOseodDN1LvBGbeXFvAqNlhsaA
GMxWIOwmAxSYggndQbPtQyazwSzin14DCWqBfCFPnBr6xC0md5GE0O4GIvPOsZFxTBorls5T6Qcp
qgA2w3wx+TSRBh2IfnH0KuNRaxImmowI26G/NYsddHPyUqTda5yJn1abyEINE3sSsNL6Ej30tn4/
RX7B+xbnaVId3fGf9AAa0ImAIAd1weUIpkBYSpvBx7RQ73qXjM59ErmHIQIv1dvafojhKWs1zQvx
VLguPHmLtED403K3zJAUbVGzm1D0Si3aE44G0c8XkPWsF69trm1ZBRzXJc+63jolv1QCNqQwJCdz
NChTLXw42yUByrQUiv1gbbsE+O6Eh5gEOdmMlBMFA69UE2czr24mLrxtpwNPxyNbE6ifeMV27ZH4
K6t8ZyMhOuBnDfffNN5oKyfPcd7Vr5Hf/o7a8FwbBeBJh4+RETJ6x74kce/tUC28dP1kMF2aOZKH
6jijHgyC5R2uzsmL5QdgN/SB0/mHguNQy/VW9PG80cfsTWTyv9rlOfuJ99CNtVKlN7LnvEx1sLZG
239owotekQV5thd8dpviydKKB89MAYZ1YY4gzTmj9jIbe1vrDIATLwTSc++MkhpE9gjFM8zzEQph
0OPK8da5/QjIt6f9tDhsh6aXAAm9cARWxRgcCpMth98UCEuLfApqRIVIII33eE7U/rbP2t+oG63Q
JocoIoQ/tU4LrNbe5GQlvOyw0F3IHbMHJ0WKU5lnR92ObwNFuhTOtzeUgRUB6NSR252jIHbBznnL
wkyhK3YgPqBBM1rPWp7zmllbCKsvBpUbis4r5ixmIIzuNPnlLbfKnQ0CXWV9NpzNzMtDP9cvCldj
+cvm7/C0wCRNyZuhIepjwY6VEqWqObuvZPtmmkDaVmsgP4uQkMfMai1YHkzfmCcDi32rxv5oJ9GD
QKGn92tEpfPht/XGvbf0D7UNLtqjZ7HhfG1ZlcU+8cwPZfZB8ceBN5PztNkBwEbrPtHuJSpvlFpS
0t4wPW9N6sklDxTUg7G0+QPohchn22d+utS+PONVottFpDOdepuYSssLfZI8JsoyBpvsLef0Pb/x
P5rOq6lxpVvDv0hVyuEW54QxeeZGBQMoS60cfv33LPY5N5vaDLZlqXv1Cm+Q9/dHKpoMk6mvYoba
VxyKAgAaUhixa1F9Ifw/H8bZX+scDrp7nvgN0MKZ+BIv3iYxNMRYEE+7r/V7uXud43GTPpWDYTgG
p9bvu9bZTYIhKICxvcg/8SUi54H/Fv1Bto1viPLyj1xEdrJrQaq0FWOKQXz4uCbeajRuBeS2EsDH
l+n6p7D6NAq0MxGott74dWai8eigZuqc3TFaTzDXRp4g5ie9A61WXRPubuYrfD7xKGJOzdtyAYyb
qHvRHKsPlftihV+YalHdPYH14lfcWI2DKrMxbpsPLoMaDpws/kFKn0chQ0z6C+L4MG2c/p0LD6Ns
02nvbnifuNWxmzAuKbfVhAJPtu1MEI4djVzkw7FCpoeRCv5N9h1/9N+nzTlIVu624pfyWDr7gshb
vVx+P+UyjJiLjupVBrlcP1AZYMu7iqxDGgFcEscDE165ZfLouFLeVs4EfiBkdZfzz2U7vDgZzcbq
P8geX2zKka736m/M4x7kwA6G+bPzQyx/J6x2X3ixvJAfYn8o60eWZJasivBaBQsDri+NjlAH/GNA
nXwC189ToHl0qssAKrd+lOVIxlGTWMu+dp2IaeU2TiDXguiZ5UHw7ja8LRYHX3VsSb7MI28sss4p
nTzJkZKa+o4EKI1oLSJpzUti/rf2/vOUlPcp3+UOyIu0ATTM9A1IHko/+SUS4jEeRynvw6JTQX2U
jcFnLVRnfL5EIfnhJDdQyAqtvoLKgxVv2LeRgSZrpI581jBE9mxr89dpRQwgp5F7o820DECb8Oue
uUq8CHDza8hnwFr9yggf5B5yyVHK5gp9uSH8RtRm5TvyoPk/ABKyFsSaXbMfPP9v0SPu3CEvY4Ui
2hWQDWbbsj8IdyHnnCMh45bxrGEmc0oVv+83cho0c7Mi4723CD68pGBrZJh/hORWPDnuk92/5+nr
oFkA+mmcGpiLBA4ttmTtBfTMZfxEiJelkHH5aZPSBnGOyhmfeXHROyd+wDi+VbEO3xSzEC69l3AC
B1M2BNfSYnTYhR9VYT622vt/DzjGhk7FpNy8POIrCX5Klgcv7+133ZxPzTwwKnqdjAybdOK5Uh10
Jx4GC6qZYYg1GJioBpgSUI8ofvZKHynvZkR+kW04S6BgJmWhoWZcxh44P1/f4rR2g486eRjCW+Yz
vZnNf7pNumPo1UNHdIjGxwkwksqttxTqql4BYHe1+TCrHk8RHu8AKqtE/RLNwALhzpVlnJMAFUlz
YKA7jH+60ACpRLAwv+Qp18MXDIxPH2HCwoxJckfvapi9f5d1QL9ztwL7AnOf6Xatgx6iMxqPzR87
CYN10FKN9s00Uui5wR0ai3ApmcqibfPPCfvnNFD3WgHptiAx8Zr0x2hbhvKG/zfIF8S9FP3CoNE+
JjtHpp+Tu5kqwALxd11VT/TO6KwW87VWzGrL+mVsGbRPsVnt6ip/U5P1tyO1bOP+6rnpacBji7EE
gj6qOTizuSpUgYNidJj95iD3bjZmqD6B8V7XdLddcziZJDOuBjy0KJuHzEU4I0GeSMbsmd9eUGtY
++O4qwrvRTZ0b4UX086QA1YozkbTfkr1QzLa//rQ+dvRSRUkwDod6rNojndEoyTWx1WrxteoiB71
Kf1bN/nBh0tHyprgmJbnEq2dlV5a9E0m8OyZNZ7iwLhPdPNIGv8UmO5ztmhXWUgGLY7eb3Ay0cIj
fe6D1EZlOFwlfVbhsKaBvJZYGaX6sat91JHaE2OOp15LH22F3AR/h4zSIxpqlyis9+2oDl6cPkfC
rCpMNAxNJ76JVsyijy+u0p/bkYlZXo4XxCGOkm77IXG0LF6Vm1yp4juG3O2+CKK3EuYAwBu3XSV9
/EhL1ASZRunnW81nZ8dfdkwXjl4B7WG2ZocFSOVfsmB+qSO0/YvhOaTjZeQo3TFs/Rgng0yZi+mq
4ay19mZkkFNGNW5C1tWxtTfDXD7TJAesAdXA4QhFPS0QdbsrnB90hBqemvk4q+whJvx2fnLJmbEh
ngTZv9Y/DGf5CZz6fnR9EI1je5s5WLPW3pvsvnnO3pGhWzkIvAVNdHY8tfG95rh4y8pHbK8qKXZn
61K29qvE7XACSqXo7zQDVIssobnMXOrYp+NTrOxD0ww32FOAtRP70zLGoxvNZ0A230afv+qhARkA
A+i+xvHOPkc1hdYU0x6NF/1q0lXSy/Lcu+roYu8Bc9zeq4iYooeIR5JAJt0BiNd7Geu3sNTRIGsQ
z5iOFDBkj9YuV9lbuKh/veqvYatByh6Jz2YNwgi94QFUMneps9GMdGgq+qNAIh5HDCrwEDjVOc6a
qdrIPdFrTNuX/OKM1ttoYihXa/tqCo/BQI5HljBEy9uiBTsrCG+5XV+1tDu1Mw5lCGYVHclm3qCq
Yuz8cDhNnPzNrOH2x01crACeSRBRJ8UhA4x4t/BRturfg6SGU5wsGLNH9CL7jTwHnLJoa6yIuOvJ
m7DJbpGE5adeW0AcxFdu2btuizJMFtHzYkfJLTIc7YOJUY+5IZBhp0v+qmU8TKp/6/QAkVSv/GC8
dp71+SDJrCqMows+K2FrYsexQyBvY5N349JBFewtm7F0Dl1AQ70FPREN6g2B/2fDjreJU30Gs7aV
rKOJ823l0qUcuC228TYTLaKAuYeEaD2pILJlF6FCjv18cpH8RC9QWzO4PvpZ+1zY05PvOI+Nbb6q
KTjCFENJDTNMVWMxp1WX1rYx1uLWJO5AV6DP9pMGE1P37OMUeStVWThZLRaIXJZ1UHcHgjOiTVr5
4qCuMqXxwdWzB29MXgBf7Qn+P0xn4ROhZuctNAvKZBsP5YlOwy6IW+3Oimf+lQaB60w7PYuvAJAR
LpBsAlLQWjMtdLIK9xBZPCbiHqIvKKiAUP2JMrQHsgavetrz1thvZUF5RnIU4++i9e9z10ZDghkQ
dzDk82AKsfMcpEtCGK5BSORIAava6jz2zTXo7R9A2zt7yC+2P52sqNsGAY9fxRtFK1meXtXQqZuC
6OZWjD8cR6R28NbhRndxQJ0bTbtMhNlzTf+0mW4i4qed3MnC616Z93qQ7Go7IZzHYMBNYJdNMx6p
C98lIZJkN+MQXzl9+6ddlitil/ACVHPzVbDNm/LaovRuef3O7/V9M024WufJJIvmPvVsuJFsRqfs
Nm4GQCdEW3Ak+CCke6jpUadOcUzr9qnyly0EMu/Od/JXxBf2cDM+fT2ExdYY6Kv1OvR4riT1Yhrw
ZfFeat7nFNPpV5ZBWKn/Io11MA3/aIzpJjVB+ZPIk+ltXMtDiSpB0k4giDNVxzylHxVgNK7j6uko
iRl0lDk4w0aXad62C/AKISNNKiaHcYaCiJweRjUxTlec6xMqRYZxCNA3g6YOtDZFo53XAnAHY6p3
n12a/NXYFu0U7sKh2Bp+9wVs72ApGvOk5DDLIRbEL7Y/wIHB3C0O38cQFUgP0noO4MPz+u+SvKq2
BxQRx+4TfjiVK95FchB4tslQNt3JXzZV/hpyFJSKpQ+c4iHssRq2QKXVDb0TCjuIU3b4QQMHpJT+
nKExLytGgsvCuSruerGNKgjdTFpjO4A8D23TbbC5fFQm0aPJsmMfIT2SghAvouswxmcQR/fzSGmW
qbuAU8P3wQvbaG1ltNyMBNedKPxbNhOW5umhy7K9xGjN7k+l1m8jWg0xNYPqSdiLLn31nfSmzOLB
09qP2rdErxQhJGtdGeOHF3U/xmChRu98DjGme/A/Y79bpwU5ddAWKNcs3j7N8h1OWRjID99lFp4G
nxAkYk+EAkBW2IuFG83TP/Ng2SY9XNAEU9IKumNatpuFCNjW2lGjLx4X3p8hiN+BK+KaW2LAPT82
PMTIth9mz3DJfpMnlNoOKlTvTDlfeKqbaZw3U6uOCwEfHuGynrHgoh15i2fYvNNALqyCN2/xE4ai
ZAQJSe44IW2aaBcygC0DkAB+8LDxWUOagb5B6R1alDYVpZM7pwePaDYtrLZkMf4pF0oAdQAU1+Zz
8ZBcdJtdHcUHzDC3Y9odPYGl1U71aEug0GiysSkQ8HySFcly2TaKjqPuXTtNHdxsPlfClstQ30Jo
ueGNAs79frQPYdXh8aLTQcEm5q4MRprXxV4Oid8nlKo/ywTWy02WXZTW1PsDXTtlkLAXPOWUjEbl
ycFP3A+tR1Av774xJqCFtiC4Zbyqvtfuwr4AU0dvsF02NPv/lZpRIZo3YHmNtKPVhtSbjvdYxlLp
wiVOZ0Q4jLh9ReX4pPsFWEQDk5bSeDLq6bSkPh5oC6ZLSNX70/jq2vS7fQOT8caLaJa3YJ+YcsVe
/S/XnAcTVwxuzpufIi6lxgytEtQwct/ezqa+7aVbVbgV25Uph9xZzaIUzErtHQDP0Q3LJ0cMgzS4
kOGYnbCX3QdEEU2ndnDnAm9EvaRBAW9gct7gqTzqY/5jmsOXZmkUEd2nnYo4RyFLFOsBXl4Pxsm2
7L/ZlG1atMsaB+nkVCyL2JGK+gDrqDpCx937pg/0Wqn0pHvaLqm6Vd+SUo9t8Si7ZBn9x6XNf5Jg
eg3H9pn6F8jgfCtr86jPaC/SuXNpjVmhc5WLlF1lwF+1aCy3pdrSCqftRcJMRQCwf20QKPyI69PT
f3odfAwYiJI8YPBtryPb2YyUqjMZiWTMHB8s3gae1whVmK0e4E0749nASrT9Ut3lRXlfhXg2Lsbj
3NTYxbg0yOHiZ+V+1jO6eeG1pO8lO2A286Or9ej7upwu8WPt2RsPcLFTgofWLJB1DfTr9NS22dug
T8yo2uffyI3PpASFKe858otrYGd/xnoGcY+aYUj7XhcMvdc18EOpTHPI5UZ0T1uBYjPfmWxKK04e
U0bEPaLjHtlNRa3h1+WTAqKIhuXOMaaD5qrLZAzXjPWJuIO3K+pxLaVZlpdfReSuiBI07NuTfP9s
REqHasek6q8t59IFFts42ntth+vJEuM/iY9r4Z+nZfhT2NafwUYbBOp2mAyXwau/VApjO9fbd71B
E8kK+nJvm9qrTRYbtvWVYcsXgMcX6tddGzGSQ3P9nlHMso6DeMMiekbl7wthpmd5MjFaxaWXvtQ9
3RniBMEZ9uS8sz312nAk6H391mJTBm8bWi9pDn2526yNXwhJX0iqt0FmnGqWR5VYl6HV8TNx3yqL
r6ORTFc5HHbE2v3xWLbtKZzii8sKzsx0r/f2bo7H+xG13iiDh9eAMuX2IJ7G4BmAdWxqX2jYV6Ts
3RVS9i5o6p1djVtnXE6xVR5AKN+K3nhvJk68mmTT6xxUiYrplDMABMoN1Ii1it7Dposg/YXa2fDK
XWZkmyCYzxSRh7JsjvLBqL5sBu6GqE8rnEZT+lWdrFvDPtvA++EGktJF+kHWX4Xcm5TKUlXKN5IT
cwr9+8RInLsoV1i9Oc9da27zxd9yNF96YvxkGRdrQknPhayda7FQfp1/GR5tKdI9sgZSJIFBvHtX
K8objDPDj2X2fpYxPpSMkpPI/RmEG6IC3JpwXyHteZZqaMmsBxWjHjWYCFYl4YWWaE9HSs7z2Z7X
Yp46dKib52PyM4xJtZGIqrRpE5jNF3TNZ+muyzkcs2nRdLmrtacZGGEhrTvOycFlobpKai5OARM5
AdVNuzYUrbgIpnfCiJ/pQgeTfz6IjclAFm4C6m8tziM8T7oFhweTBvKnQ6cqLsdblWhvqTddJZws
bYymube3uxBGeXvuFrh/rAup6WXb+KOwKJutwenQOSC7im8LMXH65wsXiYPd3smqL0WW5puAhGtg
/jTLpZE7E7DkgbpWdczyDN+N/k+GlKrqjMtsdzeA9bgYwm6lD80N3GmF/jfXlyuESEqlBvIqfPmZ
DmwZ/9ZdqoaBY2qUw9mG+eiqaQOS9XTLDAjavYHIo4eg7vNvlePB5ONKdJWCEcMTGv+ZYsnuzOi1
BzojYVXAVjSfYaY9JEIJkZgz0GDTzvWAQrmQIsyDfJyi9Wd2r3KVi0cRxXKRUyCLk/tiSnfuOKLP
e8MuzM86bHPqtY1+V5Utq4mzq+ZZ96P+Im1g2dZTBUqT2RxJzxFtL2IKfRpEpjBgRIqavms+MVGI
V3qiX+hBTqO6szL2ETHbosFS9d+F/+XCjEH/GpxxeqcmYxWF35q6ZdMzOL41mo7AghcGuz2UPAjE
TnjPXZETQW6YQ2N2sEysc/7JN7ERWiAarICPXaQdYJIY05UU94jfMJjHiGrRKwItOGaAP7lpc2Py
VTDIYmFEsbYtmunZIieSv2vqP31Xn1wK4lnhEhDNR2add3KCmFGIHzYtF1D5PAL+sjWxuuEgJxVa
tbBIOlxq8xy1lOwgbdWxAOJtl2vMNVft0vwmZk4U4GaGDA9mWrn9R3aN7s/rip59E5anHlFwWSXY
jodReyrT5mAHCKOQmtD3lL2l5byWMdTyhNTpa7Z8DIN1LVJr5fXdAVEhkMDIGgZwoofk1I3RCqU8
OuDfslJU8Uepdi0LqEnnTUVnTBAEoMHu5Nax+0QGOzMMvis6eVybiC537byXu2qwJFGcdiOYcNjI
MOtgUck9k21NxLpD3+Rbjl5JcmS6EiAoY89ISFUoTjCzIsHtWsxMwi/5NFWqf3wnydnotprRsK+5
yfLhkfqUsIHs1sZkfwfleFC2SXAOUThA3F95F15YzM3GwHG3Irea0ktofpWNgQddvGYaMkbGfug1
dG9HcsSpu5dMNQ+KQ0ehaobAx2mDBN1zx8pN8u43kQ27Z9kKPYdln08AJfCfLsNDv5ABshz5Bqx7
YkGMJkizM+mhAxu3DGb5fQPnr8HOj+rV6crnqHvqmwpK14g31pM8tYrbAYByKxMcmqBIykIDACoo
y4J41LPDi3TY5lrL//uaDJVW8pikaShrhDN1oRjycHlOOtqfiOayuSUaWkzwqAdlBVjDR2x3F78x
ri2AawfTmLDYsGBiG81ioAi1pOceY8cWwF9RPMZgw7s/TTiRj1ibTEdktdPWAInvJeT4nbfiych6
ygzrILtHQgjDMMWTVJB7MNldSWDqvQEoxoc8w4YCeARGC5H5QkSBYvHcFt/yvEcSMq/kpAo/GGby
X99n3o+6hP/OOoroNcoeFeV3vk6EtVTNvZmrD7HBqV2GF+klaABiLshLJNCbyHFk8eqEEDlodLoG
TIVC8lOegmxQRi9z0jEdZ0LOBmVa4VGB2EkLFfoLMttd6kxAK6krCT95pN0ZwXOqRcBsXeAHzE6Z
vsg9yJKjbyN/KlYSVLFSKMmm50CqsZTKrQ9U307ygdQIa4tlgc+NLPmKOlmC1jJaEgnlEJFd4UYo
2um6dyRu0416xuMLnhH9Hb62Q4NBtlmnriNnj9KX/TgHByIE/AdO4JbdxpeMo2gnUcICiaHn431d
2WemUL/hu2LyRuEnqzFPZ9Ke9sLKTSpWgJ6ASAByF9JhJlRli/8gpQLrTx532nbQvaBgc/jKsS+3
wDDeCR1RCcyfL1GgejrGoCVRiLU+Em5+XeDJIPGLrcSuq6hw5JCK+5ndT7PRQxhxYFAskZ+W/VbM
5trah/+7Zb9O0O0kdshYkSfXPUu0kT0WD5DFWaf8VuLBImUvDoDdk0Qbk/eK4T7wHjW5LMsH6N4x
4Ogqps9BdN3xIHdgQRAbBtasLJScAzgHHROV0NK0ioFkhnnjO5yna0ZybQ83u+CveYadZR98ZnyC
UPm/VSPxj33g0kuX52c4SESG9xJMQhDSTRxfnQGeJpgmn1aDtBRcv7mDLHzWCcdAHI5ua/3JmOk4
y0fTy7Yw8vaVmFXM3pnrDy0gtguMtvIaFv69P1ZfvyeKoWDXvWuuuwoc1DcdaHVQ5P3YvPyGBOcM
enRv/xdcrS4WMYdpneFwh1jxii4PrSW2mz/dZ9lVkjnOXiN6DQCDoWB1kq0ez+NbF6Yno3sl+HNh
SKlsXDS787jf4X75+8Gyu+UY55/lDsl+HKpsz6paLLXzwPAilfAbB8g7EaE1UIdHRFwDyMjfyGLk
RwZhTlKDQI/B24O4oh3tpekDY2ECGW8dB5AUMWOY2/zaYGTvci8xHzzKNktpqqmbbFGBAJjxmWDD
S9hA8FGQBMaVkYgElw9TZYtu0PeAM4ELsFryzfnGayWsSEhml7BU86S82SWwCVZySeBEB2CjFQgr
RmofBLSQ+HyHZxgO7kGqNbkAZ6lWbAe6GlDNeXR0nIah2vEruSl8Q9N4D/muipgo9s4S0Dz7JwAQ
Q4reLu6DnAETwYO4LCvMCd5tOHi81++q7l7FBnhuu5NE9Whq7nsO74rj2iGkEPGoH4ONBOGGTaAF
39rwqOfts43bC+TOe58lIp8Q6tqK01HikJyn8knyFTX2vE7fLU+8Xa3N2zB4mx3EfhoDeNZzClbJ
oTRlmYtjTuJjHkYEdubx14ItwVxqhkwQzdH9PCOv6CAXOqHIK1Jj7EaC5jKQX+Hp7QXbWR+khCg0
prKzFt2nsoXZ+ASI2WmOYlskn47IH2vON+N/KNcxqcoQvOe9Uv0f75PZ3CiJMJKEyCvszji3dnwF
lImBS1CiT4PFLL0pSm/hrW7As24mlrQP9aeZRrCUBCoWnQGvQ3Xt2prtl5YkoOO05YHJOnSACfRt
cS9hVCvRxay+5LD3HMqgeNlV1PKy7pPIuxYhCsGsf/Bh5J39BBqxbMmLI8bv+sHKsrOXIvHJfpBQ
mvTOkVNDdq2dRwA1yGT8oBPAx53EyMDBxhozNN5UQh3YKznd4CP+JjNjY1/lgNGLatsRzmPyYYko
qRGTvgjp7CJLReKgIp2Qs1XCBTFJPlBiDs/nN3m1M4bVAGUliyUqMrTcyzQqpmuY9/RqynRbI91h
uc1aNpLCHmWixymrQaJxOoBmb9adDes6cw6y0jSGcX5inpYeum5U/CZGKC6vInZvwIGR6c81RBOf
vANMD/mmZK8SWwugTBX/Io+FPS8BTD4WhQ5Y7KgbcOUSclkR0liZQNhzg/Rmec6dahvo9rau0Qpm
0UlvldA/KPZNoB+9VGGuFoAgqslSkMwq7ZXqmZxVzbVINJDRFboDJDfp9LcNgSaFSHqyTbJweaPC
4+xbAvD6xbec2HL+LKrYKrJxw8NFhVNTcgtCxu9aDL8n+guCmSrpp2L56mTvnvcoVwvE5Vx5/kNK
dsak7yhpik9zLsYUw7O8de3dZLHaJJj1gsljoUG56G61hroPqyM2ihfeT4ChknprWLxIYhMR4mRB
gUDbym1iY7dUJxIVJGW0ONxlDbKmJS31GIB0c3WTJVATwjyr2EmeI6ceE8o1FlcSGigWb/89s+Fp
UTA7SNM4vmsfTDJkZq97kVjMDpYvqUevvxczTsxo4aMSXaL4s+utw++nmP1FUpc+cg6kOHmV/SnI
B92BsTsr9f9jk+ScTmzvjM7bSzCaqNg7FlyPO5g87lDDe34K17B+8diwRGwf3TznBVV3KrahO+ka
d1BuVY2YZ+z83rbKm7eTroA4h2SAHI5yDgTlspZPaMhG+dBG6K/F928gpPHMWSAJ3VLbL2FUIT+J
dx96MXgkTOGL5ChBkByzJdhHJjG7cchCotfG0g4S0M0uxWF7PlGKAmd4hMxykMxZFnY00U3hvEVF
l12km5swHW9Z24nU5o3hi6AeH7zs3bTajcTVQvdPkl3m9VvoaT++ryMjrA37lo+aRaPVj06Sfkkr
aGo6dgu6XICaIUIyFhQ1raekIY40Oh5AeYIsjl9pz4vmMFUs+msfRK/oZV0hmBSrBRDKCqlDyCAR
9NHGiRRQie4ctt0/NMyIITPnex+Ozl2PBREsi4w3h+Wvl+c6yRcE/WYkvsNMewsMntOoZuReg869
75sFcH6pyKs9ENG5i3Z3VKITt1hGQWHtf9J+0qlUfWLYDGWsjIqMRFK9jUZzK+LonDsWTf0Q4V2x
FCrwa0CgLC6wFE0/FP59aFIuzX3SFO05diBbpb46Jf7k4VyLxNe8c2D5MV4sEz5T13h6eCAGgblX
1eIcctkw5YTWZusFlA9eu9xmQZgtrdOs9NREfX8kSpuo9FNfiRWw+NWov0Wh5UDzq63t/3Ca7xmJ
F9apIP6MJqTzITp24T9oaN2KNEMHuVf/qbTyNBFwKjBcGkoJK5Uuj0pDo3usgMTXPw221UC/SOEV
nUCkFzq0al0KoNmtPi0byo+nzcBE7dh1d06b74BrY+NUa7xXms2PecOzBfH+EIRAinsHZGBe3+oI
WI5krL2H8SeKgK9YgwO6NN3XxgBHX4+cE5Vr/jgj5BbV4NJXF4G7c41p3AaL9pEq9J+1se2QqkWd
1YZsAtz5vPhsuXj+HDvaSlMyYcThpqDmkmrn+sAgmExFqD+gNOIzCK9zgGyLvkx7TUfAZ9QI6W33
XKjmpQ/KlwWfjjVyjucx5CE7jU4h3gWPkZCeMjrqKM457xCFno3M/Siq6k85hsXaaUoPPVd6pdW8
q7r4DbEj3G2zyaBbllo7H2IbRLGXpC8OmZX+nS3/IxFJ2TygO+Im6XBMEKCjlkREHKfD56hHsysy
tIfeRF81S4puO3OIwXWle2jCBbCRpFkbSv2pl+wVTZ2/jCzu8Q6ko6KrD80vXvUpMmESTbeszh+q
jOFF0X4EM0KHhk5T0wmSlzFH/SPWE6po04xvsVYwhi55ktlgd3cdWPoIGCz6mtMlK/RbPnBqJIbi
aBwRdkenxp6CnHU2oTfWoM3V6o/DQpqgqvwpVMEZiy0Ea/TiUe/wyIsbpY6madwaO43IEcHyDH3V
HDsH18Sibq/5YDxVCfThzMwoiJDvXnprtfh2RqrnX0LDfCi0Ij4tFmi4tENaFt3bpUMk3aVR38Qd
bomg+d/mujRew4kO7ZjR26Nx9Fn67smMWtzCJvQNNGX/IOxBtWUOPQydjllm6BjHpGQeltUOSBQf
Ca/UX2PjxtxysSyCKcoHMc/Pi/XwrlxAQQ2o1tMUf2w0OtmeNj1Plj+S5S23ql/e5kKjdQyz8M4p
qQHaDrPNOlLbIZi/isA7JXMJ2SUAOx4DwfD95Rz0jgE1S6ctOKANF8SfUdbdzNG91f0CzlTc0yqr
HlC8Ac6/GFhOT3EKJrDMIxoHhX4slcusrO+D4jraeL55FfSgwuacxhGINtqIuLOqA4yP4EQ/TXGl
E8l979jPxVUDuoMO7UxZAlzrAcvzZjWhBAFSxHDW0Flw5laJs4sXqAZlEebbHCgYUHHWbRboMOAc
70s1+DZoJh4pwTyDKwWzue7rMNnqyptEPcM9WT3CRNxWZN2QTSOT+85qZrYNCoJd5Nwbmv6O02KG
iJYG0n78MsvoBSb8MbZilH8ZvNexTo2u4wbfWsEB4ZoAVfTyWFctNieedWmjqaSVTlGPjAPCPL35
t3FRGEmhkd/BrMHtJgfaoMW0ZZd8oZeOi5yOJN+6qVvk8gMjA96/pMdZOba0ERaoOUbPLBwVJ3gg
wZ1lzP2+SLUHb0JNDnhiblQs5knHF1TnHOU00ao79FugvcfOSYCqhY2v5FSFHPbw8F2PTL3QR3qT
1uJxlA6FZcFpDrr3xsMgyUwGvNU72mtBiphK3NvzrWDKviWYdJ8aBOd122eUhlWlGdvIG8bXZgl6
Mi4dbbtkfDZrK9l5NgGPkgIB8BHxgd3cumVJwOjJKDHh0s8zDA4mvRB1Bn8SVl8VHzRtyhgmeda8
mhMruxZthbGFHbohMi+wvMHkWxytmNpNzwt+QojFDqi1GQj62EvdQ/cAkABNwOeGaykAhrbBlzmx
kqNTptPedZwA+GsCUAZ9P1wHVoEfMZq257agY1en6TlADBy1A1gla2Ubf7PGRO4Z/OmuQeWXpl6/
0PTT9KPdJxPjOTN+7vSqOyS6bu2MuFrQ00mddV7i7JrQGj0sSlL1VAvOZm+O4cppS/ZCUJBJ0dFq
zt6YKgUSYoxPcZhhu14X1Z5BJMO13CxRjXWr8Dn2jJRzLTehTOD0cGwyqwYOUuufhafcR+W00ftg
u8tnYOnueskRyipNh6owG5K9OQ9gi1Tp6p+Jm0UfCrGbvQupEu8CrTQ/kfBGvCidkaB2c4hHEzY4
6DtZOh5IoIat1uwQbLRxdwoX0FbbGt42uVIUZA+FMyO4MQ5C+3NyNeJGOFtAQMuiikL8VH0m7FFh
/lQmcmZFWtQPtjPy1KYQH56aJX2BQ1U/Dp0NjcQO0uk2gAcFoZS4r1Ovte8z3eJrZSZ0/HvN+ugG
jtbagvLuT2BGjAgx89EFpUUmNGwDsy1u/twv/6ouQlwrbEOXrNSJDpgCkln2c88RYDMS5IYB00NV
JN5bBopF7lR+1ZPBiGO20FHKQQTbs4WyezOkj0aLWoCGts4qiUGkD+Nyj5dN+4OXVoaMt6NF/aob
NdhrnQuT24n90dxMienhaZrNZHyOwWLHSQsx3bHS92Vh9BtmxWBd3IG63wVZjTJ6PYPurnviVlZr
GLCFIRT2buiz6zyZ3yZWmCvsBpPHQbkQT6bS+saWdGLu1tOSnop8bfqmtzHH5K+NOo4okCESk4nK
CngJsmod8wU/7zz6SUNPfqBANjLADQfcp3HWyeNd72FmyU1Td16WmuvJrjQ0SoP5fmz/jI37ZnQ/
PBRYiI/9CHSmHUWh0oF7x7F8qtvvOUd2cYwfvb6JriZ1F065FJRYkdODnSZs0QVTBNsQJ0Rcv6AJ
XNLUuSHTtZ6aorszNQbZ5HjKyN4Mt0dOdQrorr3zuRDP31qDDlpgP5Qc7BvD1g8dMxPUt1MEtViC
X4XzVMPc38+xu6ZSnwaCPNfJcrnzOfJTcz5ouba1gY4ZiLLwrnQJ0IV9iZoSFcD5aDObbhx10DuM
2wbvrOZvCxhFS7ciQIJxYLPTonz3muU16ueNb+MggTxuUb4O5I1MLwYRYsH8pubuOQ5mwC3uKEgP
RKgq0N69GxKYbRXWPUsm2PI7/CR+FcAQca0oDtNXE3FvPwQeZCN07K00mzZsxdDIg174J4Gvifzq
lGB5Q9Hdo/SbWRbymPSO3XozoyJJDh9ti1RE4yvvJc2uRjS/8pA8VIwAUfpb3Rw2pq0fJw+fZJYa
fmA7uTLDSp5izBjs6EXkZbgGX8OxzM68W4XSoKNhtvI/ls5ju3Edi6JfxLUIBoCcWlmyLMnZnnCV
QzHnzK/vjXo9afcryzYDCAL3nrNPCcTA7v5aBe2pSv3R1iE2pa+FmDfEq98vMmazHaz4FSgQ6D8M
myGU71I2j4QfQSq175HGrTQFU2Qd4vUYStb4w9FNlAv50lgkOLnMXOSrwOK6W6Jo08pko6+g/u9/
8mtcDnBVG/7TplhkRl/6dwYwKgocWi5w6YYutjG8tf2y7QMKnIBaeqRkbHZ53dqbPLTfC+iYCVdu
6F4mG/ulDV/Cn7cG1hYnhpjBEn3kkCIYQyLHkrSY4ID8m5HWa9KL105IryPHiGe+Zll48iNYya5D
kDJKzfkIPpaOLJhINir2s8MLMhtnAm9Yj1b1fh7jZ6t0D7nrPefm8KzQihaZ/z6HlEOBg2N68BqQ
w20N2jp8SixwIY5fUZd0eHybsT6GEWSvevq2yuWFRUC2jZvEX8Gy2SkRbH24FllyhHRDQAFIt35A
aIc1o78Y0EKGwbvHz3IGjEL1l0opPD2nfy0Imi87nmgwibz7X3EB7wF2fjlR/9AtM9EPQ03mCDSK
PgjWObdHfzpOLyNzIrP0icjfjUNsT4o2fIrCTTvWP6aXwM2a0EIvwAQs1CwdV+6FVcwqYiU8SO+7
k8+EGF9Vn90St3+2CPbhUlu9sxFu+lyX+Q8b3lUrlhtLbSjUAoIa5GJ9S6xy58e6AVJ/lXGFmmNG
9AjREEtfnhwLp3okUnTnSqxEpoeuqdhNHu0ieZga+1vfooSHyaIsGaBKH0217220oQt7oO5GRYH3
f/uO2HHFmuPskA1jpe9NBVgyrcj8sGgisUIcS6JJydnlumgmrWZMMlJH1V0ZGRWhMozOhUrZoEum
sf3C+ZXw6ATk8bD+yl04CqzD2K3cuRWQFKOj7QcSk2NuBnvvMnJ8Lof+b50dWxGbNAJCIJIXtwpM
Gh5Tv4fMWafcjg4lACrn7su0qw9cd509PwDyfzfSGQIQXsLgEIr2nVcET1pKAMNEp7nbAuI9cb30
DCBLsOJYDv49T2Vxn0aPFNC3nbA3YZfuOHiJnJkvjE0qhEd2o+2DM4izPhH+ee6aDV9Uo4gbXBip
8B4rtMUd6eTGkxs3lNXbEPrGiIqrsV/ALUOtbS4AkYC5QN8CYblRPSgY38ne7OBDn7Rtsw1Qfayj
eAigmEaiKPkjBovCG1/HztB/sw1cKK1UflVCsZt/cJB8vBWB+V7YNVgAi+aTyAGjnhBwVxeJBeA3
D5vvhLwRlf11lmnHyGySNsPJ9pKCe+VHZpW/Zuaztq4i/Hj0k+U4psY+UdUfvosj6sB3tW0rAxFr
d4iGrOHGs3amkAzunJWpmd/zEW3idcgILBo4cO41s911y6tRPyZxOx0lpjOToQ/bm58pXDL1Un+V
uvNnFPE7KbsuIp7vh6ndtDN4DOKPkGTzZWCnvSoHurRJMd2Da/XSaaUAP+kcYv27uuTDZZvKAFo2
Xd4dLN69GMDpxQZnWX1FuIQddWasNGaOlrG9KkC366Acr7iCHuKhJ2Gp3o6h/+I6FaxhkiO7xpoQ
iDU6lsEM9NTNvvRoTeNLNKfHhjYEte839DF+wAdTg1BvbTTWT/WMzqFJPob8V4e9gaddefxrM8N4
al/GlHkzH1/M5j3menNBdFjaJEygMtCSwFtqai1jV9bPcY1tEk0C6/XENTeNTVgEH+auN4wQM2c7
2P96+EY63hE8iOmMjy8w9+C6nYZo2YFXcfaXCVHflMGs9L1OLGvlZX95sejDzCj9YZ3eENnEe0Bs
0pC5PjnquSXokd5TKlt4bVh+hb/2186+fFhxAS8HN2lX+njamXIn7FeOqQ+T7YB8pOg+eqm0H9Zq
1TriJJ06J27jvhQgiijEGvlNtr+g3nhBgoxxiBt0vAc1jZ8+pDrmF3qnVy7gxAGNXnpIYe0GdrvW
d7wXHWGz2Ac4Yy4YaJ07X71HA5eQrB5kGfVIU7BFTMz0ySh1G0Ax7q8MX8ZaEuKBWorGhvjL/5qo
lXTwSZgaoDiP+pO+tUAzA5TLcmHKxQagN05Va3lT4Lxppujb9e8Oc7v0M8ulmsRNv+at7IsDUP6v
k5BHVH+Pqc5WTzd8gsUvv0Q/avr2ktDEFv9fpIjLXWlNntUb75eBF3guX7zQ3Hvi0bJoMxdbjzNu
wAu5dndeJMELXC+WexgYYH2/6zMOqivG/mNG0UVBXEtB/lp6qMWtAdwKDcK87JGZ31kmpjZH0JYm
SAzDNRGgWz3Z98mw0uNQHxrXaYjIRkjDLYcQk3TFVeIEclgpGdBTfcb60g6MagmydInoeAP9jF0W
CYHYi/j335jicvCOp+NMVZihy2Hay0KXCdF+T7pg2K1Z4Qni1nm0uDJcgiVA9env+FLIl8411ox6
/rCvV/pYnvSPSJ8C94CKx6/bjWAURaxkkUZwiNyU/25URqWft9cESRYn2KZPaBtHWgwLWlEFD7n9
hqg9Ism0xMFqd96Rh94l/Tgww8NSIyT1kF3y1jefc2bYPnsuhcszCfnC0rnuONAdK9pFwrt30mGD
4u2VyUmfsm0wc3a3nNV5m8bPLuJbfKsnhPlQo+OrCd1/tG3Up3RtWTvo6SmwcgLsqM7W8hwvADyY
UbiAvNYEfUbfKf9NBtVoYo7jrjPp6Wlg7BYK0y2AJ112JehkSa9hTSjlXOKc543a4/5PlnPCdGsm
gbGdWQpgP+xpYuJgInCRDJdoXdvNqTWasz3AcyOmTaM0WoZ3F9PCSoKrBr9zVRlqZupi331i53TR
d4L9kMujgEQNojL7Cq/TI5wHOlKIQlN1H1DZ1zOy19m3oRp5VW2rOsc3GaBIMPmh7YjgeJmTayT1
mPiiZ3UCtLGiarfj0feZ2QcurC+CcuXnQHFsBxDy+Ml0Mshl7wfS1jNlG4RvzTxzvVwidqv5UvWx
vzYLYzUIdSwi3Hpg616DgRjLaozK166q44d+nso/C0wzAshVS08NFgXF9OBtpHiEGXsXLtHJt+PH
wBl+9IQwYA5hz/ZCKR752LzFc/Xhh4pyY2NRuM87Mq/GjgTh6CjTiGnEoZUSDfeDTgJeJlB2rVOd
rbT9dXy72XhmSUYmzSvqbhblHdfbeGWHJkEBqssHbrphzOBravSTDsuILkxPArl4JhNAoK2io6BI
xUC4eWd5w4G+9Stgzj+Ue9gkIWGjOplQmtCRrfmbQtFszDHYYjgcK4dU9B/WcDTHFZslj4JnBnzI
KO4pxb7pBR+qijfbsA8FzWP981OCCb/E1gf+nSLWvqEAf5hsVvIi7L8s4R+FtM9mZF1LvztTmN9Z
oF8Fa6O0iS5kzQWrLPHJWjbx8pu2uJva3AMiYh+IcidamAkWCadHA8y9WMFP72NAk+pxnnVVjoYW
ujdQwutClwawsdke/CUBxyqXpNeCGiFQxCueRRmvszK68RtM/nTs99ykZK2vkyCsdwCp1Y2n0TNf
e9IfuC+IpbKtxyoQOwPIEKjm1oSbL1wPzYyTNdZGDHbfMaWtxzoH/JUZxgvEnu86F+gO2uJELQd7
aR7T05/21LB2WU++RFbVz72M3mSdwDfwT7TtP7OiBknUH6Jq6AkNyF/8jP9DneGjUBSQxNCcAwWQ
q22vpIO91PZyTTCjVIO4FD3MByD2ii08eJxVw6TLYL5Q7LlKyll+6UQLAyrN17VlX9SUrZveIRDH
tQF8LpJ9GuHvhxkV/52e4AkoIuvJIVIJ9IdKKeB16IhKVL1x6a4r9EXZQELTJGnzMuqBMPQ/k+oq
Zvz8Y+j9m9lFCGNAN2qlLcDjfnQfYWlGmBqT1AGkF1bBX0xWwT0g/hcbNMrYSfosPil/wQ3j3zE1
u/PYVRsX+5xnzyAR+oOP291TbnAyLfdZd3GqgOm9DPdVkCAar5zHkquV9EOJ7aa9+A0DCvU7Jc+I
oMTSptSq/hQqePdk/mc28yulvq0GqcYVNjREZ0x2ZvA29fNj12oZTNo/BCVLobL2SZyWVod8nUgc
C8d/LeRtMKnFhEuHNMVp2fO3F2PCV5sKI+T9GLGSA2/VFQdRVDfJTlG0NfScgke0yE59NE6nwIgf
s1r9lemwy32NMQgmKq1w/s04eFnc/hBnapcQX0VLzD9amfkS2hMJ4+pz9vM3wPb3qssBiSDxN6L9
2OKQHRyTfW+Uc2yGRzIPWqLGEHCicXP1+ZFG10Y23oNP+BOvp2y8E4tz9nBnL7T6+xKIGZ0Edi2v
ASI1Gkhbt4n3+vti8E5hSXCNoQQCejRN2VAkYK7ngzD7UxtZX5j4fz3bbW7sEQ+5hcLUb/o3J3fO
UnCJSxOH0IS0o4aebMIy5ib3SuywNV1i6R5jHuG4gjw3w3nIU/sSdy0bBhJyHiYqHg9uoypWId6A
vxjZk22KF4dUgbvJHg2EaywzzVZ+tymBJsqzvn0vv/ahIgVnENTsm/41Qo0FwbLdKdd5UDZAbLeN
zRsKlfGERkBRXRI3UDV/2rm6BqQAGh5D1CWyJVP0mEr/TJHrbKv51SvDuaNiTukrsr2/ueOk04Yi
pfE52aEiZDxIvbcIUpJhLatAylMN2SqmbpKwaCLqhWoRj1g6MLaox8lYMXuiw5mi3chYJnbgohyd
VMOD7Javc+dvnGFZj31tIf4kOEjTBgtnjdN953M1cxNschERwCPQ4FX9IfEW5KostjsLHmTtWhxd
5z9Rfn0Rjk1kSe+/21JTHrnJGsgQ1uV1sawzJfRtia/JcQiPyywogR7LjhOULaIVWq1GngZStru6
xTzUhi8FDSC4H/3DVAcd4bR+mgELi35Su2BrMSM/oN9kevF2mjsLVHsAahKKfIyQsyGSMIx8pLAz
i1pCToSNhogdXWFSn3RqD1U/eyyb60FraLjDJeh6yJ5bDCy8174626TGMul0CLMQKKiRi618wyb8
t6I7QnACvAoojEgTwrE7FLPCeRhU884rh0Cu6iU0V4OXp+kua+jqP4dtPSOnrT4aowe27aL86415
YlGQDAux5blR0ShSCvdGKz15C7LMPGOwWqYzYfUQlo0FlWs9sClwUYREmFFNlopG7Nb1xq8SU7DX
h3mRY6yutpXTT/k2SJMOQW3T7se+sHcKLs4bCvLqj9Atm3XsLKyaullsKGBsfN6CSA0EcAdw/i9S
eFhwWttBUU16Ak8b7kQ0DH01f1O8U/eRFYzbFvnrARrbchd2kTxbUfvbZu5X79BQa2ecMYMBlwYG
nW5FscgcSwSeUkyvdt7Ic+UjBKJ/MKxHyH3QSL2SQRulhCducDw1axNo5iHwwhHNwBJbX37vixZw
qPS3qGe8i/JsBKymII/JGwKMfCoe1nlDsg9PNIFvQ8MaDV00tDdmx8hLMSmmWMsC3wvAucnoPmHj
tnHGMl9LUKJrE3XobR4SAAFpSOOEdOfXee55wsrEuha0SnnhR79A+0lHHecaumyYo76Jik0DDBse
AusxSrBwcUdE1xNdeiMM3PVS+2QgR2uR4wnrXCuiZkMgkvJIm5njuFu7ho3KdAydS60giMcBBQTh
hVT8ktj7mCeJZsA2knsUM+jC/T7gpTboHF+02UFMBC57Exb1Xmww9urQWoOHre+GKvol9Jqui+Nh
tRzB7jRjIX6sIa+eSi2umajRnozQwHGCbsnGvkgycSY75kpFNKCMeTQ6X/qryo3sX2fJfMQ9vANh
rdOVN/3mENYe8jvgFquigKbPO6snsyQTziuHv/B+YcYvlyS/VgHBSOR9eM+kq3nrsbYtoFgjDjOj
ix9KRyWUcYqoRuNiQX1Wlv9Zp/XwxIjG5rok7b73MsVgKhUxcWppKW3a+Y/tw5dqyFW+o/KJyJMu
k4q2C0IH3WwaasT1Tgf+MRqadwu91jVzGqsH4N4tT/Yspk0xPCzmjf4dZRzlpCASOpKN5tH7NMCo
WQAq+9VokwGfcX4728yxE+eldU0qSR+kBMJDHUC+eUHIs+NObUCPoalpGwwxbySBMOAuDX+Q87D3
q5GAEEuHdQlpbb1WXNW72cmSJ3eZp08LNvu3n0U8rxFRfVB2Onx8BrGhVjphLJpEfGiHMjskcTzt
a9cpNiIe0YQbQfsnrSlQNjaSo3RkWx83cXwJWzqCDa84+DFud7/MUYpGtExm50nIsIOtOkGrHnXR
xayT+Mk0RHcqGdhQIJblXMWZZLEMx6n22m8L1K6a8oq0tiEqRyxtUvuGqKOyJrQeG5ee+uQqf3jw
4ygadlkiq2IVVi0U6akxaYZwzn+NUsTBOlAeuUoTMMttG43+oyEa77dsk/zFnLt9YC2Uz5eICr3V
bYI8gzofGUm5NuvBBH1RJz3wG5PCA9v6czsh2WLNpFGGJKHgpu0b/6XH+2GhamwtytFj3xOZwUv6
2xjG+bPv+gAotrCA5qXEIdJh2ZT5UCEmxMLphsLdMW1NF/K+7AfRKtohZD6xq+gp5TgLdAbZfDZR
MO5nexF41ipakrEbnjIhTOpIYiJNCIPXKmun4T6KCrQHs69fC8PsBJuiRqYMKl/taYDDBa887m2e
0r2fE2zqMlQme8EEGcWo2LtHEi18A/rGXfzpFNFxukxjj++nKbp1B+xg5yqac05fVzgEMMD2/eRe
CsgP26GY8B65gkRYl2CtMu2bb9JCaDeXGUrknEyhmPQsii6aoz/4xW7sLGo27MzW4ygdVsfyB61s
h1G9cbB51A4GlvzfEtC7ZUZKryel5CBMZ6RTEsoa/2lVnf79DYLnUWhX8IWl4RenMsljtgmZTeW7
hXmBxm5rRPwNIjDim+3MyU/CfYHIXQzVe+3mw95s4uGofD1/kvL7YI7xn85RJX1CiZd+icqLwUxC
7cyK2W+qaD7QI4gfqm5R51i082PSWNR/Fra2m4XqBVSBqhWvSOdoMOYFHJ3eHV+AVycnKK/zERBk
BLZ6MmieImCX9rBcLN+NqLvkrK98m+apIAWVzp0jzmoB42N0ttylyexd/dJIzlbZip1Fm39t8Xyt
CF3CzLugkgxjFjvSDNGUegSY+z3C0NCxWjKEUeqxQAron+aZcUgzG593je90MJAWTQscu3/kIIK5
S+pVWrZrou5hfEORcXgjp3XVkRCT0Z/9xw/SSyVls/8fnExuRezkW5lXIKnjSOUQZWnS+wA+aGjQ
TxPSRU2SwiiMRBiT+EYOn2+G3r4hJpH+3ryc2p7wm7JFgEWxoF93I8UChHsQiFrI9AlbvH3kuhCP
Hd6si+MQlEFCAwIhF2LGZEew30Wzb01Bjk8g/xC3TrWvgojgJfByPQsmHSsgoNLZkJPXhqqh9tNh
W9tUxRtu/mms1XRu01BQEfTmRxa++VZ5Q7glmh19u/5GoCVTizTLd9SO7t4dGpxEPEir0V2sdx5Z
uTYtPz4Y9WQ+lGPcbiNyotej5XhkYyI5s8uSToUinw4pxoCUZ06y5itK2/Q5tYbwI2jJf3ND7M5e
EtlMGcI/RU1cv0oXeaORWLDjKNkBjrGMfYrzd+XT+sUgPLsgfXRJi+E5PZmDGk6dajxsRkxWeyFm
eF5UAGn/92m86ZVjwK32yuIJgRUqoaJkxVplwy7u5YcGDSM92YU0SWOyju3Ke5Cqe59Zxt4tMGBK
p8FL74BfmsqbX6i91Fo+2/gzNJKaWcyLppyc+MFP+mgTJc6HGaSfZQ1mRvTFuyfA8yFYezYW6Etp
R7E/yaComPfU8x8zN33ravUJIf3YOsW5E/GFfPXXgn1yw9dR8v52024trPGJu8oPleTLkFHUx/lJ
2YgEgyG9Fpbcc6pH9u80ZSPaVnG7WwaTsAO/2k1OeM0T3tyeU2Nd719aP2HHNoMbiqLgJZ0Jw2hg
zyfh9OqU0ZfMvGexdF8aUC2WaNcNNmJMhausPyChucixeCxoAwNoghOZvixmeK8LJUEIaR21GWqG
W7D471k7nuF93y91wGCe7mRfP2izeOkUWuTebxEjkbI7hG9p2Bx1BkED+wKzLuEKUNhk0zwVSf0Q
BuW913r3cxBghG1x95MQ45ewq9Ad31mKxYVLBnEXHWYLUTu/Bk3WuhM0OkjxDIZoH4e46tBhrBKT
qrAxP9Vu9Zu65TOLCQxK/nRvFPbNair6+sFZX6UpzK+C+QKvcg95ojtJ8izmtj7ThtwHffPTelD7
hrQ6xoEFDRv3DYTOnFzknoL3lLhoP6v+zGN5Qbj0Z2IiiiqTd0r0yKQV0u6NvpKhPPWVxzPl8ALx
l73G6meJ9Zi1xkF0zsG1FhR55BE4yROUn900EsnayxGRT/9kgiHoHGzoGplJrixQSujcM5iHFjWi
0fuXvFJHIlZuwUwxBm4TPnce7IjClrAwX5NzDipouplJ+O1a2iZZv3dVePCTbi864N+lhz2vAPbX
8PzGFbtTV0bXjixGtwsurStXRp2ghvG2TR0dp1KYcIRhWMTuS1TaALuHN9g6pGUPZ+CF0I3lpbSt
J1TT0BWpkTPjpBTus5tH2ovOP3ELVp+oQ3UT2MaEAcrUXCnirug9X+0oee2K8TPR0WNleJvy6HPs
uost1QdWoWPTYDAsxUuX9lvDco9AMlksVs9JnZ8rosx56xFH2W/0yTCp7HqCFRAAfqGR34RNsvNC
/Nimce5Q5Y/heFtKe2OXzc5DjTjZ/T7oxEPTuOwdBqqLOSi/1WzJj6nOHhl6bykLJfh9PJqkdVhy
t7BdChv3PMbZzpvnQzT4FzOgdRyO10DO17EEMsXnHSsn9wb1BeR4A6WIM3GWxODBNuYl3jq/npU8
zz6JyWNkXzNk0bxJkQkUHERCLp4zQ2rS+Wxm7ezrwqAxj9JcXwSml2xdl9GTQGMK9NLe6OxdYQLb
i/IfE3+TwkUky896iFjv9x9NKf4i0/jr1B1Xeb6QZIRYraSmlINuhpFpP3kV28pCxyMmJi0pY99b
xNKRUVs0DNu6fqNxd+niinePs7GK8QtvzZZXSXvH5RyfEp7xQ50XXwsXtEzNXdyof0c1iJzIefLR
JEMePxfir1Th+6cerErjszew3JFTOhDbQ7d+G8l53yk2wqIgw0dYL40SWDOAfxfLV4zW8A737Wb2
TNzAquMlIR7orKL/S38ZgSNyaQ3CsMk+UdmTqYMu23on5UhwIjeD43KKCeC+3OVWQzgINpCyJ7nC
dpQHNwEKcWfic0HBVR2GBvqWRChDhIZHN4bBsV7a+TVIYnETzejhZ6T+oIHaWXXxbLWbq2l4CbLy
LbbEq1WYuKqwIzTIFUXFowQMQs7xLdUCBq9Gpe5l3n1X0KALWgqzY96/e+j2WmUV9t4u8/LHkbO6
LR4KBDaEFlHHor5Frdk+WwYFp40TBHJCdBGPvznxXlv+ZI5+Bu1GZPtYryV7naIJx+eS7gtE5QTy
Z1Nb8j7vVLkZSxveRG0uG4IpK2KKZrFX3mwdFBlPlEHoKPoNOs/Y8ep9Hdv1rnQqayebEGpP66oD
tZRwTwp1uJ9RIOzCQEl0gy79XjNNDsRu5dtESv22H1O0hiVNIHTYr6HXjrsuZrk/9XUOEWYiZb21
5EbRAn6KGr9d+X6a6q5UvrXiLtjNqYPkJqkbnRn+7UnaBE7q4ocC1rLTFcEnxzeGTdJ3CXNx/MM6
FDtdNCTPwiUl4a7GHQAEzEZz3bBC+zQbilmGW/drpWxW35KOcawIm2NvOxAW4ni5vaZhEKJZL0Lr
rZUZZCjeEztL6Qs3c7fqAddcKgYDboQxryKtdmszchHDalRHjOhkK4YWG5kpN5pTl8MVWKVNABI/
8KPM3ceG5+znDE9zZ3ntcUpxM4zBYm17z9IcZ6M7zk6aPcNLalDhNyic1NiIVxtKFVHmGO3o1SnK
rVX6knB6JvajKJjuzP6NIGSL92nr1Do3u7dTfJP7qnJWxbxP6HvyvNTzOQ56yoA+/HPK1NU3SoyF
hCy6pTgGisXD9GDs/S74J3oDY9UmH/2IeCOhz1QfApkekR0i/CeWT4JcbR6b6C0xlgdsVAyRz9mb
di7Briw0V9V8Ruh/p0uFuaKUTJs+fJLFtDYw/TQ9Gd0oRSLAbYa14oD5L2Wjp502XXmdOjz3cu/B
0cndV0F+90RVvMvfnJjAzBOJiEnAhs4hrZBA5GQEn0boc/7dzk+L8z1y7pL8OCIhVnAdNiY+zRHD
pEEqK38mkfucwIiaQ+AYCUvqoZd2BBtylXr55Ue3WhAjdGa7jtuc9z4B3+QFG/WPjBHJ/PsHd3lr
uDw1l9dagPZGb1zlzHylaE3c09Gv3+06orD0rc97XpB/Ufvncs0Ckty//PWaHy/yJ10fduIrnW39
+zixxhK7qXPu9EkUcfZQU/n2LH/bhClICXfLReTXIoDQZ0hnVXZX0foHfNAHYtyR57zm5l8uml9V
4OcfUd3dlRgmy/aenwRQt4pHueUcPYIMOWE9FkyY/6gepHHmJHID9eEQrkWvT4lLzr1p2PjU5aAH
RRwf+Jy0L1wVriXf9LU2ERcBTPkZOQanjWU0pNBqEqU0P+k7zfDi0rngwAxBcbbfTTVFEPHOmNPC
Fkam1ipE6Rd7jDUfy1no88Uk3Uh3Q5yqWTGEGBCg9Lg3sPtX3LZ2+p0jDA1o3/Wv4NLG6VfCEqTP
WCuzqqFgw5xC4laCHPFiLBxjz6PD5+ReHwzLNrF8LESUmh65LwCPxAtKCocYStKfTaJRiTC0RvRK
pr/nFutbxgS903cwxzImEbP6zBELHFR+IAl55ALI8gtAcPY9EWsN9sxN5WOu4ZeQOfXfFZXR/K5v
szPDGVYgFcy/XOcimlEGuixHHgKP6dlYJkYm9EQcRzGPOEOE4+Ysmax08Xn93+C11HfA5MW3uJuM
MIaQvrrcG/1HOVlGF5/k2WJopEJyG7CSygmUCkAQfgoXx9C/LhYyiC2rTISEiMz6V2PK73na/v/r
sDLcNZZPFfmG+eKoxz2Pimj+JkF6s8HhtuWlS3PqKazlqC3NyUbPK33vHPXlaECxuhXvmHpXecNZ
z0oeix8iF/mXZEpfoFPvBoft3fzFkYcDpR5+rG28vRzeaACyPXt0A3v336jTl1Y/H5w0p19Yn3zI
DLyNPvFQCASH2IYIJySFVQz1Ro//xTylhtJM5K1TWD9hs5+Lpr4Z1EL3DvPiPBDVahjBehYBWmw2
h+Ty9V/9suCWcbu/dDQPRevvMqM86JnDrHA+6WxGBDuChiDUkOao+0P6g2bS/WGnvMUUu+GbGxX7
6DcWCLL9fRbjja7ra59FPMt0WfuSHnpxX3X9WxCysmZC8zuD9CCkJB7RkEnY7urK+FRxd5sr/9VX
7akJuo3T+S+LU5+KwHgwCOVNlvHvxBhYihzvWuk/ei0D3LS7fcPlXvp+3ZKkglSZelU7PLTdRBB0
/6dH3EO7n8TfpvoTFNa7a9CRHcpX7D3fre8T/mp3az3MxTJS8JyJ3kn3RDNumpa9Pmcs3A4LWn4f
Sus62NWDgRGCkLSzzWZtrJZr4/jXtLY27eBA8jYvU1vdAvandyRLnggD3aBQxgtGM/nfCCBzwLHH
o75+FtHFJQFEddO/lA7NSjACOygcShdeMcUE5TqOpbwLhyWn1U8Xj/wcWuCgNgwy7moS9ahV/PFi
+xJG6iv22k/Ma5uK+QO/3DkM0R87oFXu2hy/HzW6x8iJqMhWR5vOm8gS9DD5vZVlhI20WxPHB08n
fYclsB0009ypEWix28od2a07N4l2ZmRrlAtSuVY9qy4kF4rBIsrqnv7WZUi8Y9u4GxKV6aThjLLL
9tTXJWUQnz4zdz8f/S1WSczPIHYrb2fn2FsBZ6VkF1DIfvVb+5B7tH86PyTVGXZMYD0HPkKqOmUz
gkqLl0d0rVKbjmPVPAcNEEgngziqZFYSG+tyIecnvzV+E8xKa8K7ma9rXbSMyJxmDRkn06mamt2c
oFcuHO9PkJEHO475t4FvSH9sJsODNdgmNmqKzPm2Zf/XgR4JR+sBss6+8xD8zZl5S1hrUFow1s1s
3AOpJ0jKfisgmNSG85y06KZHGmq0IU18bmiTDmJA6ePO74rY5n9nLod1UplXhNq7Tj+fdXgfkmOK
BXdY6z8fCMDk4K/qLHlRMZLQuX0WUQLpl9ERS5q9SXIJEAf3tfFDTBbJDmhbe/vdHoJt2bcHsGcY
3ghANRuJTQjXR80LDiBvC9HRdvPn2TPegjzfRJ4+DP84Y9sCWhTt3KDeTS0LgoDHTZ9QahkXp0se
hAp3CN8eFF1O14fxqYrrkpR7jFJn21MPizsdXAiPXu/ds3+6Vl6pgTSfbWQcTXi+iqzRiK13Fbob
k3bOElX7vir2mbT/OJnxgsrgpzbdNY05vZc90qXby7Q/O/J1gXcXYhEoJN02aBvuILdTFm+rKcux
o/UrywbdXS6HSjV/We5uKhaLTYc4tQWcXemoCsZ60LFO84qz7sys/t3waATzENf7kkY4eDD3a/SL
ozWQu1RRena7+GO0kBvDLKTiaK4N1tmZxzt8aPFHU8b/kgbTBQpCkcD387EvQml2zIHO2WjtXNN8
ABVDsS4wT1Mu6SBB+I6G6mT5bCeVzkxDHqiP3WNdGIzGqi889iGEuwE1vAf3SZ1kQBglLiWKgTuz
XdaOM99cHzVZWI8IQ1QCV6GunnODylvukLpMjCRFw9nor4UT7avGf7DSismF0lmNrh3SyYCdEUNB
5FNrdCf/QglrP1GY9EkgIR6oei8lAFFceLvU6ZArQESNKOYOebhRhn0tDcQ7jBw3RnzXtjtqp+D7
pgd3Tj6qInuOBeXKNr24WUm8hJ2R6+rZ/3znzao3y30WL3ThuU494UkzeuMqQz97zooOjX/9OSX0
QxYXHaHrf2ALowqJmWzIH//H0XktR6psW/SLiIDEv6q8lark+4WQWi18YhJI4Ov3YL/duOcctaoE
mcvMOWbc39rQYiIFkzybgPqXziFw1KHAOSmHZtXWd5VB1eSft/uP0hDrQtWHIHghXxgn14Pi9Kym
p6nFBIrmzjOba51kaGLr3fKUtKbLmiM7gZCbqCRU+Gf5Y0TQxRpTnZfHxSD0puP1McC0BjiBssp7
n0v+Ejb2eC/ZmAE+Mr8/E9eNrY9EAV63oWP3oENEyb8qMx6LSj+rifgw79WP6u3yNVaEW/QzXYPT
4YXOsXS6LrGd8abAe17NBZt2Io7Qmw+e+ZhxU9dWfHS8S1n115pgh4aRkN0xK1k4PyELgaIlDYFf
0czad9R5m74yoRiAzbFQvEdJsZYe05+huzANP/u1PkX1FffoKWL5abf6vOTIUc9OiGMYmwf0U66h
NmbCfq278MJdA9CahZ9ujBHkAYdVOsPsInPqwRQssbgs4rC7BhxxdQNPI0Z3XTO5Qr7QFvcyCQDG
lH9qibh3oWpG8/MCwUw5Y4WqzpZVHlmGf4phfgpmfY/R0Yz1QuuxvkuKpGhyj2y1Ttxrqzzr0cv0
8DJCsndy9HKXJXV7MosL4b3nWIlrIvDNskJJa4NLiltoWWAQL+aQxVY3z1k3foDlfB8684MhECoG
tCHG2xSTuT6hrYE453KgGuC8NLoqO+yehq68RsvrwA5oUxX5TY53N2cVqJoHuyZfKXPhPgQPxIww
xcbkUiYbvOwoRv5lPT0tlqm5D27TiJWmWR7noQxe1cDgCaNlguoVBSzjoBCLVcN+NSNFzY2iTYy8
1ZmqFDk8NA1ki8sX31KfMKCG+COYtfC05VHGxv2rSwBS2wmwV+caDnLjkcE9aDAyhvlMNu9O1Uvs
9kzljac00sc2cd4q+KLT4EAHvvtCgJyrtn1xt+EAhhBTBJP6EhYuuY4v0HafUpxloTC2VSi3KD+Y
hJOBmvoQMJauBLc8f54I7wQcz+fBFkzdUtroL566g+za5GF5bRIQB2M2XfMaRhaXZiTfRvEOg4y2
4zB3JJRN846cqpe+M7bmiH6wtMhlRFHI514qDYO6q+f2bAkCGP9fy/pfCJAeotHeKZa4DqdAGbKo
Ky/cqeuu/Q5I34AUB0gLXz2/YjJ/1yWOGV4jSWlQiHC/fBLTjR709Bbn7q5B9oMskDoF/p9X7YXN
qCWy99wj/5P7SGG/u+N8zIYSnbd1HABRU5PryyLGWr5nTS1jdflm4LELERQ9sL0mvqpEk4OHKfW3
BR8fixuzTn5iJRhSsq9oEFbgIB2pTnkeJZ+Zpxd08uH/L3dIdjWokwqJvUu7gUnRXMfzd9mEf8BM
BKjCWMTjUK2cl9S3tllZfdQoAXqkPoLTDn0IgWgka9TwW2fkssHXlDfUiYlCN9a980Qr7mFm0sfl
PhbkZ4jEWi+HTcGZmy/W3ImiXkCTCRivWhUeLM/MKTIhHKPMsjgskzG+2Sg7KCH0K5vDxeH7sPx1
bDJYhb7EmfPgARWv0GilTfDkRRg5yOMuvHEJzSPQIMcUi8wf8XPJ1h/XC1QUEwV5MZt/feltsS0E
QJ1Y/0nDI6ZCL+bHYonGkDs6G/J0bbbSRkQlS4DQq2DJwGh2nxjGGzTwHzXK38yRKfkfntoBP99M
c8GrxbA9C3l1Q8h2wUGDzyrs4l/fgbYMihJ2t36yHe8fSX20lGaAhqLZGBL0Kn1aGgzf/JXucQIp
aChpbmMHZ9tYMCGzLMUUyq4OyAov+JE3AVY/OCsGcjigTIlAgKVHxVARJ0cY/8QSyUTKtwTW4VAY
5bfjwaoI3GjvK7be9OvTDqQQgvXoMSTcaC3C6ruZ8ag7hFVAvTAZJ3f3ItSPEaT4TbOsnBr3Tob5
3i/0Kc/IL3eNNCKMHBVREdPgKH+Pq/ndjbNzjj8IFCGDSneqd0zfP2H/vWmzdTi2zIbLZPrJB30z
tI/cR72Q+w4iBxQ1iy9/j9txXSnztYkQMbZDcdJGTvhFevEc82U5TtksfMo+3liNs0VryZcxnOw8
fsfUdazJIPbj8tJpgDAdm2YrJZm6aj/tVn2yqd+lWb5XVu+tClaLtdcRVEGBTK0RnRZOmk8b5LSU
tJW81U20Eo2AWMkGvFI0UUNnX3FEQhmaLchF4WlOOfzxYyFfhugX7eu8OTDpZqdhUVekW8/KiUkP
9kMQX4X0PofF5VMhhX1o4EKvTdcasGTAFikEgQCLSi+0N0OQw7CjwRRRHyDlamc4Dy6A1VhePawX
QzTA8wq0t2rpjJIGOFXP38NxISJSTxql+ExTE0m5F7IuV97zDOU6tzqODYsM+9Dtz00SwNQJgSTa
q2LyXwTuaksHv5Jo2C7sSX10/9b9fDAmcXVRIWVW/OGK4p4XoQRDYv8tEsg5rdlc7CjZuPR0jg7W
wNzfkkZRoozSgc5W/MAyUGcrn7+DiDY7b0O0gFlDYq8vT9TAKxGWb25gEOEK6a7ICZREOkyTzeAr
NX9NE1ck+hA+RPzPJAdJh32zAitxr9lfqRRmOpiA0OMRJHXmnQzZz9m1x30iSb9Ltfttm+M2iZlr
Micf1k0NgL6hMGYvoNZWmwcPWjn3AMHIeh599nrxiWcUBJu4sc0BspzWJ7NrOEWYjZ+lCRRoqLu/
qWiCXUKDO/uM4Ts2cT7cL0bmzWhsQcNswrEZTrNnrJcRAvv+lV6YL6Jzr6FUR13Ol76dnh1Odjds
HoMa3cNAg4REcZW0aHBDiBbarJ51HCzXonIxceWEs7vpnz7s/8Cf3TsATQwuV1hB8GmH/No74uTC
5mLCSDJfqv64ORbHnvwHQqB6wlgD1f2Ijng3WqyCuz60/F0XZvsYg2ealoCbwEV3sR2sbQscwQxP
KTBeOzwKKCGSatctYvKR2IcHJVvgCYE6S6rnHjNyWHlXk7kqKttjHqWnjPOuCghTDSP9HpHdWvTd
qW3L38rFhJsxZqdEth51xfKSarrO6tey5a3SuN1rdmpTVe0jJs0bkiQzkjpHICy8XFM6EeuUtk+y
cDGLYw72kq+8Lm4pf1QG3rRgFg4kV3fstczx3fFB+ca8pFywlFyEqXtODPWHGLa5Tc6aHcS5Eqz0
7OTHoIDNivwiRtz6NKNmwf2GnOjIKpPE4rqnVHUU4GJLkafgdTaak/HZG4tbhFnRyRWyBwHH2ZnR
ohPVuHy7gyx+Oif+l9jeW0rJRMXQcEsZJad+bSQ+HQxLOdk9WkP3gj0ZqFyPIW56EXnxmFbeJfZw
SlL4NtIlxsl5WRioY+a/LZ/AZZRtgRGzG5zpEPcWDCxaLkbkzo7EjpMH+YtGf43HgHovOqVu+7WU
MLFXHGvgmSXqAbv00MHl+6W45J/G6bzD27Ep+2iT1GK1NMfLexEt0x10gUnl7Yn72DgAla20X42Y
A/l9ihN5ZqchCS4OIutF94t5zwBtPgwlIBLkF2okHtkklTVnAxV0ibXKBWfoxGvuSbixHARJT79E
zzDjaMAtdTcSAdudfbFKPpYS2TYcbNMeV92EEr1AuoDpCfrx8nsIDQCuc9Hqkc5Ze2CyWL4tNb7K
rrbxVsXE7eEf3JcgrRZHRSDLSwM96aQr7242haQ5boBXjo9UL4HWzI5QsQv7J6O2wGL0AhzqTN3o
xtUm0vYWuvtKgJ52S2cvGecImtg5b/RPSBeuoWVNmvslaNJ9n1D8193GbH+SvoH+1bNXDvdRGh4s
R2+BUxQB8jltYzT2aDdqZdJ/OqvGqo9TAJK8e18qXIp32FxLVZXAz8tvlo4/vcje2vz/JfxLO+pW
Mw2aNulZWZN4BrwpmcWcZPg+ln4wLoKNkw0HKcyN1M1nKDCa0al04fRY9bA9+OmtKynb0UjPA+oc
e2WF9Y+TQrVb+qg2oC5b5hApxWqBy4DHPf4Zg/TWhX+WGlNQnjUYDJi7g6N4x2jEf4NPQm810qGy
ib37+GfiFl1v1ZzD0fzlPyMqQPCwDU0NNNkGgmJychQexKYIHAsvMMgpai/RpZu6ctcl/9DyEzlk
jhMn+sBIIDPZ9Fl0LSWnzlCXV2WGPFfDIyKccpUq1CULOSMSEcvsUfq4PZy3kKSzB2NhqAYzsNCK
8i4wcP7WxGsh16ttZytna98Z6jzFep3HmOTpzuhV0v081myNF6NxkBzGLr0w53zBQwTvUP3flS8t
Gybw60S7FNfc5XXG/3q2r645nIkVWcOCuDLu/+Nl+ALoFVvrfYZ74fugVq18uzzX5XgXPNptFaC/
MQ9qGpnvuDcrj556KCPMtUyrXnuJtcvEmD/AQ7oq7BP+MFzdATRCggo2YU6kUXYvTxQ7+QcT0CUQ
Cwpjk4Oc4qQnbsoCQ1CG7AHYI5QUML38djP7XAfumzumO4xmh0L4N+aiFMWpd8+6/AJ67xU40MZt
yrcOMGGZqIMCILacI0NU7OHg/ZSVupm5fOZd4lKPiAHTxjYzm7/wvb49wXvBx4LvsuKiXfOfrRBb
bCQCcwC3CB3/6dTeKOUeM7QO9L1+h4mm4wMRqKIoLnrye4ibPvJKMNzvEAjFDgNpvOHLqTIg0N32
7v8JqP19DnizWp6szLQfsY4yjOMFXCYys6h3HSdD7BnnKnEematQCai9U+rPrhs+ddqfuVQ/lgmN
wTeoHLUpKG4dLzzavj6hP/hNCp58y8hP0oUJApJ2O6vMI+gzX7Uztnk+ex/gTy1991861ugc2/Jv
ItiBuwlZ6tHcAyZ1RLphP4w7rrlFgUFDD0a0SdOfvmeCFpocUQS+oHEiW4BTsaJiKfhLzhy+ZkFm
JBQ+Yl43SvLoAM369qmLMBfj/6w2Vu+sW6v6h0WNdxL47qDSc2CXZ+RJGeUgKzi6HfqyaAT74at/
mUM54yz6SpBz2Jjiflj3rsfwCUStfI/NGm8uqw/GxgN/JV+RYeMH4UqqxVQzkPiaUlMk/rC16HgD
Ljo3S3dRGR5aPpXFqeDJ9uRbgH6cADBzBCCLp0crqInSbi9Fmv1NPIz5/iB+MJHsYo5G0TN/1PE3
uoG9zu0LRfmKPwFLFqIkOLqNpv5QqkfsiI2DyrsYBwbc0dZzui0D+cPytYWojB9kZG1Ny/k3yJCC
wHWIXsIb6QxPLNcelzHXcu3lNJ+SkzdV0SYqUAd4LKZSHD0mv/3yPZgaM13nknPjIGStvYWxUmzD
ZrqHSXUqahdTN7PSuNu5efhkLR7SIIUea/fnxFaAhiePslFetNnD0zN2iT2gqnFWpVVFa4SoNJ/Z
vKol2yQ9EM4A5RdAY2S674bTfi1T+jz16XWtlSjHS5AQlKvt7G/bpFjyIBBxUFZR++2V5QvB8/7D
3IGeF3ozWcFHzkDQjpC8+eh0WTHA1+J3H4xh1TXZ3+WWNXr3k+d+jcziYZb4InlPl/WBPTi7vvcR
pAyAhjpkcCHhv/ZywYzzyRyMj4xoMD/Jz9SPQD3B/VqJx/AZaqBuAHcRcLhbcjhkjYiS6tFkbFfQ
1oxWdHRGFAFcr9bSBzBdx2vj4x+A7/YNQZvpMkNL1Ym9P3mMCAZgdZ3QGM4puFPpAsJmVdAE+cbu
m18fgQy35B1Xz2b59ZxoQi5loO0CDL1qKnnop/THqNBtcU2qJv8abKZh1si3Ilrzw1DeNQ7mU9HW
zP6QkebBteHtZwrBwtcWzq7GArFMOFymGwUBBg9KW58mHX/GIAghz4mMN1a+8jYmiFZwXqyTEZxu
nQAUU8CpBdm52yrAjWVlDYFB41Zl+hnT2OcyTLRrYSx3QOeYR9Mwn2Lpb6u2ocxAt6OWaZ3O17oI
d6Gt7xbe+qybvoIu+xtWw9eyb4OocfMmfQz84Rms2iHDy12FxQ7n1wjgo96jvV6k6YAwQowWwaaa
oaIlXKdhf7Kz/KR0scXpk8I8xHcbHFqzfUc8tifgDqOmIPnHbo2blN1T1rr35fAJuVZ4I06DHW6K
LoBUbhJzVNAn5s74S0f64pcCahyLRE7M5Z30OFz82Hx0dI3tX4LWKISXro15Ojbd12wD1hvvmlBc
vlzqa0+86oDTKfvKYsAOiWYfaTQhpkvkGpyAlrfUGhpcsQkNFVLxVN8sf4ky0QlyC3tEs4g3Bh/Y
qTHEbfkGRNcdtBqfl6egWcR3NdYWyn33NQ/vvh8fMo6TrPpVg/dCwuUGNBxL8DDazJQLXpQdVFs+
OWHx3pjSX3dBeJ/m4dh19eNEAiQtlWaaOl3GtD2Mg7DoQsK1HVG7koM0PZABfW1V9WFZfwM1XxJd
fM7MNCRYqZyNuAhAnlsf9YwNwouPsqIzivxPXMWgpCUlmGc7qD8sUll72JjLBppaJcIu7BXjHgMJ
u2F5Af7/OuTDfurR7bEOiJrppuvgHNXDDZXATHCBmvWhH0J3DV7soe0pn/wSrZFVXbMpvyQxENj2
W3BZNO09ij3kdIN5qYjYiIJ0UzTWyeuj56l1d6MX0TCpzRC5O23qJzqJA18mJpH+yRbje9Pmu6Em
DVwU+xrzvevqz8CdN7hSn4Q5/tqTeXMwUdcz9Ytjx79EwUnkECQxOuF11Gzb2oiczXAdZ/6J30YT
mo3aYeJhRxoRpMzOEc2oztkN2H9iTsJQjl+m1Uj07NVnw1qxM/W7Mo1/+cjhNhTJuUO+U2NeeJiY
ZyGnv0rBacNU7NXMynPWqUcXLALGEDhxICsC2zqafGmyRjA2pNfCby7RXG3bIrhPif2C2A4ZxfQz
VcUtjiEkRs2hzUKqOucfHns4Cw6tkyOtDbGOlLeufQm76oiu9Ba702tm4z2jXgx7qFZ2/TY5sOVo
9tEiOSobiRdIk80iuGrRHhHdxPCXP4KNICc3jKMUw9ktQ6YBKr5Pfb5kdajyUeWeOBY9OQkKhVpL
YelW7YtCS11GpI77/v/RH5cmInwQFUjv5G9BZkAom6e1byTlqgrGkz+RAzeX6HeXH8DJeqq8ciEN
NGdGuhP/q2ZfTwiDAxfh3DE19b5pU5IbimiTGT3UT2QDanwMog5STIc8DgxnI+AyYlvWWO3HdF21
9uJRD19dMX7lcf8yT/3Vb9O3vldPpR08AYsOH2pnOkvdXsfFzZHAHU+KnU4aGInMi2UOrVEnf/Da
CuYrEadL+h6k473ugn913a8TtYyPc1zVInaYivJXXVc58vuRtIG6k6z0Mm6YIgv+yHHaJgUKWSDW
qkxPTjEzhcTPVs+PWUR01xL5Hvh/HDhStlNvqdZ21QxiXJjGEpUg98R07EZWtiuznK88XMSNIN5C
HDTyuGW0S3IZGHsO+sJ4b4zyZBnz0SqYIBi92g5xZm+KKawIp+13NB9bf3Q3PDz6oTLts9IiPnO6
ffiWxNo+0qsZ+jEGamzE7Qnz89pqzGOLtiwzloY8yilHyvhqzbxRyxeHJX61vF24BRag2JsK7HOZ
4Ofkh2sHdfWgnlsvfAmkerKVc4xT/5VeLH5yymwGTFhv3ch7tnAU4lI/DX38d2q7v7N2PYQWwbO0
sNgJ+9sZya3wjB92o6cMwCxfT3qZk+hUahc8KRCW5UjtUDhcmwhabGrhDXdJZcNo3nx283y0p7xf
z50i7CxQV8gwW2FaB/AN9W6W3t7iYupnVOMD8KQC4E7NMd/b5wDdzFyl6bZpp/dizF61k5O5Oc1H
JzJWEejwl5Kp32rumPYD/LRgMTu72FYhiw9gR1CFf0YqZO466ipEgIk9/5mk/y8rICknjvnTgrxw
a/8xNJzHjpMtzKEuRtknyu57VaJJqRGcgSLAijCQ28suDG1L9KZmdQlFeswKm6hNXT+VDSHKjdG9
ZWl/bNEmLS9q77qnNHd/uxoGfewmoCyzHjOBe1QTQn8M77iDIZCXPGTOsHTtxHGFKQXXIrqK+0XM
6MCZClpj7yHrka17mrxwJxTClNbsV1Zl7yUQH0tz6gAw2GfdTLmNNXuF5+3YM36ScfHmS/IMHYv1
EKKzzuvO3eAv2V39S51Vb4VdQeudnjN7uGVhcYbg0qGyzENMeJZ5mIA9Y93FTW2g9SuKj8L3tr1S
L1GGgMXrn+NuKveL4GMUxVnxWD70nvdPx/PfqCufqsDau1b3ojkIvAjOpTI3GEffgl6fvNB4UaVP
Ppo+K9clbMb+CrIcrQSm4xaAQOzvlNcRo+C9mrg8F/LYmbBoMorYzHQo4OP6bTT9N8PygSWXP3Ei
9wM+TmcYNxwuK8WrM0F4ZBLs/Y48Nk2XHK2cLEKgL+uyHiY0th4URgcGObIud1U1KXokNE9lwmpX
gFJCFRMvCnRJX6I5rsfE/O29eC0NlyRoAc+jMkCvpAbUhKb+tvvehcpqPbHfhXNSOCtHWw6VhPMi
fdqNsCa6DTtf6aQWVF37VXrhJs+ZvGCRQQMkoPHIW1o5LIA4oRJy47wJ1H1iqafJDJxVKOwdvsLD
NC3m3MikkQSWQwboWSb+O7sH8lUyHEd299Z03r6JGcxGSYUaNXhSrRboSt3tpFrYwbpmReE9D1PI
TF0NACJ7iNzyjH903tiMYtp+RI5jbUfLRDs5vk9D8TKLMHwYUIMrQfzI8jBYjXEwRHajaPzXhcVx
rLM/vgWA2QyxslmPRZmeB8lkLJgeVcTmam5upeFvglafR+F+gnc+tHVzsz26l94FbJB/6cjomfrb
z6gZeBi84VtU3m8chFfEpWTO59kpsIq1jVt6x2z5Vofy2hM4yhUin9pFRl8IhjZ4KnhPYDgU6SUd
MYlSPVGXT1tfo2GuVYxeuR7AkQXBNsE6zEDhb4knIrDtu9KDv4YuvuXhuLfNuPNzNA/E1MW59Qeq
xgm4rwKJKg9+WN7yQL9b6P68ITvYOXI4jFkAaqajFTbb2m0gqzfJPa1HPlaKYk6wqKkFZXx91AL/
0aLkqLoXI0ccO9GjDB5bzCykx/aVuoJEOCdhcXPL6pj1xSFN5XH5PMtXX6HnQdb5g0vsauXxc9R2
r0SyM3AjF5HfDjXcPtHBD9oaCzlAdcEf8OtTaqWGfCQA+Hv5AUxtjlZdHsde/eABJM6AYRdQLapp
u5C3PBS7qZSPi1yVFfsrOtiXhkwLlsJkzfKxm66hrSc0j918WQcQXeTy/QuGOQpywmR2fN38O8v3
2dQ++TUjW7PeK0JoQ1xF47R3kGI2eXEeiJgAOvGUZ+UR49kptbyXmTZJlN4hCOsnt8g/4pHRm2UH
1holASiDsXcg3raLZOpozCzHGMHzDkRztCOwY19ihUH/OzKES30cBTD5JDO0Uv2Z4QMxXP3mfdj0
2J7JwaXsGfNdks3n2rVPy//Ntflv8npiV+tNXqgV5rAfFGuPIaLQIWyveWb/xgUhLrbpp6+NHNSO
Y+0OvW5ad7H1XkMc/LSC2iX0zR3WcT58zGG6ODoeyTbBDetHigRqRI1A24LIOJbIFnL+vLlWF005
hS3e+SmI8VmGH2la7/2cCGY8t7ZR7saaajlqd3nCLzCZl3ygX1awtMz8JFII3WK4OLJ8EnaBdb7a
8YO3YTdjCU92wdA8Gaa1NxfYGv7GdefjZAXcDwR1RJ2e5qdBsoZ3Y/FBUfNL4AN0CEivjfcI3oGU
ghGLAdpUphXTt60o4jmNvoRkTkYui40UIH80rOATxeOvU3PpxmxwSmNcCZ5UZK7nUQe7Mkn+zIax
txgrRll8DPLiMmbVKcaGyc5ou/yrGbJ1y3U3vULkHshDFk/XYPQvmR6/O7gGsGGzzfIDSj9/qi3N
tqP4K3j87SaFJFoSMizFja3sYgxle2uW+ILk69jzrkWyRc2ANOlhID3mASv6g9uG27FPb5MKTgX3
Qer0C9mXYVrQ/+baVZ/S6p+MXhw6JqlYoUHFCQSRMDpYehTBXyuXeDSno1E0PHoJyDfHy+65nsPt
8scrsaP05KANec6Vn4hnm8FCmcCubsYjEJR0pz35r86AqgCH7a3i1k2zuffG7HvkNWNwvOL93865
s+3TPr0YnnIJKKu/KGEJJesAGrQ+yydRARDM/owxKB4/6w5oRw4m5mVumyq7T6g4+AuWa1z868x3
AVFxFSDKu4ep+zXH9PuWb/1U7byP0eixY2E4ONdOiQcWCJdksRDgAAQuAWoCkaKWEMU6ZgAPEpGe
GYd7UUBE6GPjGLNmR1Cvz5VdvdABWruiyshfXj7/8nNqfOkrloZPDAL5N2L1Eib+eWQhTpRz2G50
A3VH1WSat/PVw4xM6Pk/aF7RzkjYCTEjzrYONNVVUZIuI8zqbzHacJzb9tKmZPHl7qqbGePmgFaY
6yFfa1M/Qu4zNMRHwCKLDMzC87ItLkP8XdTyqH6hdmCeRKRZl5M6VpK4sYLaiQu1TbYI7GBV5cyh
03Zgn20OWUu2YQyEvy0pZ5ouIz97Et+RT94DRKD+uY8cEtkrj96eAlG9p3mz4N8zdpQt6u91YIqR
MCKuVmR1qi5v6HqLjRXaH1h5aST92f5UrsnMRJig6MypfVJMsXaBnWv84Fm4IdKJ6yzKRogYTfpM
Wkl7krPkFnPDcOvEsMf8rkeKPsSkkdGp7AYTO2NvmvGJdl+f5WxEyKcqZj8u9s9KM3WGq5LtBy3t
UwJCkOKoEtsocVhbSeozJtK549xL7Zcloba6eemE360iC/Z0bsV/qs4Qm7Zi8hI2+TXAjHD3yoRB
tnS9HCc/Mivtjk/+aPQ7U7fg4i2/2NLNAY2YYoQXGiDjzG6JWKdJkZJuuhsvH4BB8OUifwiyNQ8E
Ed8sPR/bWPDSUdAh/UUmR1IFsAAZ5Bev8aKVXEKlGf3Z6zSGyzzPeb9PiUZaF0kI1t3EahAmNptV
xgU3JSU5iZZFE5Dp7O4ViQ97cKyOYNtSqASl3s9Oh6HVipzntmNrnZdpcydpz4a0gkrCnHHMdhEL
fXvWw1OXy2DFWKFeTSaQB64dlt1C1Nts7KIn3+7bbWZN5XNnDeHdNcpf0C//IsHXUMqQ7zdWNWnU
CA1i2ETbvhIlfsQOeIRII7aDBFhBxcVC0JWaVcLQDXtRps5J1H28n8PcO6lBZGddmiEuJy9bxb20
1iWhkttu1Ok5DTAVVpNM3jrsvPtW+tgFvB6ldY3fzJkocsch6/8y853OmeOKAyUsVaStwcpZDtsh
Z8w2YBNg2Aap3vuoGx+KaWovpRo+3Ii5BxpAeWAtRZ9eS5yGkhwRk7tlbZsNAmFMsgfCcrJdo+MO
2K/Cf1uTT9LZjQmrIy5wzCnz5PaReA7dOX+ja8O6wZYPQIU5sBGRyPothX2lqhBRh1iI4UK2YIX7
xEVYP4MZ6Ng0j4ZhnKpYUQfKMXvs8Jg+xBWZ4yaw6rcsauzXojKbDJVkmEHo4zjl3JBH6Fi0JD3m
2FujSeNZ2QgcP5SZqBVd0INyZzT3iKnpKxrCzkap1H4YpyNOwsekqtD4k/iUOwAZu2brIIgsygy9
guAmzR1Iycxj3oU1PhVlgzc7Y3RszbuJUFijZjUzmO41hl4GHdP/65X+zogRe5HMmlPwDE5LOKKk
kCYG2SGeWKfZnmvi1jXhx9wVn80A1WGumCN0PuoblBZAA1v5N+zq39SbkToSgJwHIxYI9FuMr9hx
cO0aAYlUjflpFxEfxSXcd2YAoOrhQqTRzmFmTLd2z/rp08eE6nGahnF7D6xqI9ziODTY/l2+yN6P
th0aqCDBDErUZFD3v12a3LI2P5s6fwXQ9dFF/geAP5wrfrQD14ttyblZikhi7ZQkJE4bEF1nUU83
2FGvjss0q8i3bdgcR9N7mcZu75Xxe4Li3xfNurL6t2YE+62ZBPrSvCcsu/iaE2NTWcvSByzn4Iqb
VD6d+8iVKJkkPmA+JSevwYOXZs1nOlHrmCgbw97YlG6DwALCyT/Yeoj5C5y9VmARqpTjHIv7BKEG
HGehUB25LC6ixrh3jfcc1tVbUISnRuKXNM3hz9TgpdHxn8FiNemwbx9xdRPWSZSodE9zHLFWLJAY
tnCDHkbtUoN3zUpULVDuRW8fvqfNcA9i41Vl1utUDSQiZhe7a5+8DqBaXzPqhI+F+ZCM0cnCJoE9
lHyJkEUOepBWQ/sjAoaYTnMTzF92Ph+8duZmE89FIraATNDvcN2UCVOuvLyQrkXkJzJDN7Rf+aB/
Kdhe52UZlxh444L6yeMbY49kvUgWRxuoTAVs3eg4G9gQ2mWAgy+ZNKaCuGB+IVrWVGwYdjMw9F4L
Jr2eT0aGqWiE7W+6H7GvOusl6l3FuZO9yBzC94gZee2M43qSMlszbwGtUduPNZvbtJqY8zFcYiuH
T3cQd4kFBnJX1BJ/AjV3ZEpjQDwiauy3ncptENFeW6VAPMc/XlSp+aAakMBLCy7ygFkC8y1FWdGM
43mhKCxEj13voUkukazWCS7K5LXKOXeWNEbuq1XjE38uJC6X6jVJqyewnvmD8K1Pz+EugmyBc76N
7fVCO69r1n35yNMmm/qpC8rXIQGsXHjYcPIKdmXku9glvC/LlAQwNBgGTGxhC27FR26AZHSTWmif
mXAw3LiOvkFziQk0EgfthysewI9lMJ5MztXVDtXQmJwEcosuRYdbjPOA2Qumj2En9S53DUTuMSeY
NAkmA64/BnwU28EZW4qvWX312aRPpnbUe05Habv/cXZmvXErybb+K41+buKSTA7Jg3vug1RzSarS
bOuFkDxwnmf++vulvA+OXbsgoRsbsLc1VJKZkZGRESvWGtaK7UylXomqbgZ9BIeazXdpkESXE316
yxBXGDk0GrcwnkamQ+epBptZa6YL7noGabHIWWZj08GOa3J5S4avjmzoKEvA9w1O+zI3MMkmFp3F
vZIGS8iV1U13X+HJQVxy5bP4NP9OdgGxgl/ToIePMgFQAU9/MTTPAkNGYY4OuhsznCgqSTtbZuBM
5niEQxHsAUhsSP3YoMHW7SV9ZcrcrcH/Sm6CyL49gjzcZSQutkEC97GaYcuYLgWVi1yv93AvHaq8
ReQ4WTXttBwNceWm3VfQaDiPgY4Xv3agQfoeQuXSRIhFieEtCTuqjdmepXlutAD6dMIiE7h5K6FN
bDJVJ+i++tH0E+G4kNNUHvCWR3vSN4gd/6wSCG5aenDRnPmeAy/OOw2K5m6cqVuBE4u5vlSa9xxo
wdsUlotQN++TekIXRTtQt7h3h3YXm1NH9j8aFqUFgQg5x4WViUuPFGxRpQ9WONyRrwT7Vzz5qlmj
SG+mJtjb0nmD1m9hAjYD/ld9cVJ9H8P/IrOJDBJcT7O8h2PguqFm4CbeGpLgu65BEJycxEKdDT39
a2Zak9Zws3pTtQSKfm187Wz6vYnft8RlgHPoNlu6CngUzvpNUNYZysj8dB1vyrBsFmqNCM2fQFjf
aWJaGMb8pFHsHzt4yEZhHyKFo7aN5irw84dgru48N/zS9eLBHrt97mZXGWk2OSe4dtpq8Bc5Yqe0
h26IjY+hLfdmq13OyUzLA8dhRS8Su3rptz4vqw7v1juq/YfTA5DBITmFXyjp3NWBrdiLvVtQSc+W
QHOZxC4cZfqq7UFLtf2R5q0fVbdJHO2t4tgJ7JzCKlsjhxPnFWp/vofukoRVuQXtxDP++qv1IGUq
nuiRvCvm6W4qqZrOft1d5k4MJIDL394GaaD2G59QZEhQc1vOQR4L+a2CNC/VEa6lADUBMarZSp1B
KZHTGzaY8F59MYrLfa/djinS6rwZCrxj/YYIhktnO2KckX3TQm+Y/FCKJQwhYWvlLygy1L/E0F4p
SxuBabeg3XhqmkhXCe1Rff0WZN1C0dhYebC3cu8im0BX3xnea6QlS2+65c1znxNPvv714cyDTVaH
iwnpRZDLb39NBtV5sAOEjMkdn4EigZY/0ZmnuLNhiF6pvRm2z6aqHSakCG5rohs+NSH/z18jrIdx
/p1vWRCINWW8TI3hnveboRmgzaImV8ePSfw6f5FQxkBWxPjlBMa72/BTLIsAO8FujlkwvqY+OSfR
nOWQG77x2MSipHJ5bj/1rnnMopy+kqqH4fFm9o4iQZPI3LSyALW4UZM7QkTu61f8S2+8H64PhKvU
IIY4uhZsL7wI66CJAycV5cXbYfpeFcX/2AVfcCAB4llzESz8+iWQLRdsKDUkzW5fGMghDvvrKflI
FqXxDkicJsaTWyIPKwnRoZj4taC0DWTOd35a/fvX0jPxoTut1V/YOcONtCRhMdlUXUz5HfM5D9CX
xg9qXRi/ponQeOrs+IuaF35wxBsLyha8KTWPpd0/skoueUFmSvBy6shXDUy5mpWxoA2Vo6SfDurX
WeCgUjb3a6bUXmAFfv0DO9XKG/6/c6q9WnWDhpBa3re2uearGgl60b06Xa9g05ukPdjzoxrWduId
Iw3+7QCVCD/Jx/OqPIYyN7UJ1dfaR8ZmLCaWP3n7znnmRyagDqy8BsqTnxrIJXXueM9PUP1KqEPW
BZn1ZOWM4z0vFAbe2ogH9eoRPPQF7Pd8NZ+drXo5PkCd/hE5XX6bQrF6MTi81mpY3IYapG5Mrrqr
JDVXfXtbwvjqIY9AK5Dat2ra+GYvooWDICyLiuG7sQVlMwuf0/4IACz9VuGVsaCsGp5ZfcbA1lpg
7pZ2zdOU3fcGNhAJbcm1iK5MT9FWokY8oPfDSrOiER+DZNplg+ew7Ss3uclH6sQ8wFwcIDteJLMP
yb29fn+QoD8GtIoU0UsTRzsDDxoN90EFcTjhIa2f/rdpWAn3yUWCjsnFCJhcctuMDaU+PVLo9bhP
JvnKpFFGEc31sldUh+5jhJ9RK8h08hb8JvbM+5ME3anzC1wcxqJOUH7Nk8lGYBCuTbCA21HDK//C
L/IC/MlsDWwTMXDkt6vcTrap970fr7Xukc9Uy8CnGNmvtekoqUHEwezXL4Xz2k7epgen6z6FlFaU
2aj1DLkvx8ZdADibBiYEvCMYGfm6eiWt7reqQPrXE2j+pcgT0NhoAiIDZU+XhQ/XSH4POnwM4Ek0
nhwQKeoT+T4gp4U3RXv148ojwaY0Ejpz3GGjcNYq6wX3kuRg4e946nYQ205n589ke2me6wZxcMED
iWpGvgvCrVVuUWAviBwlnXPJDfeqIS7eHXb3RArjgsOauywUH5igAFfsyAc0sy+QGI94VprOAdWD
glDkMhQy2AEsSZciWV9gOfU+Min/G9kC8bxFE2/oPYR1NiZf/tbqN3FhIQJNNp7tzwKpv8x8k/jZ
2hnrC2yGR1V7o8veV8ujMtSMzfum/7Vp1KnDyuPd+KlgGlCnkyvl9pTjyFBUl4Qj7NUkorAKPQrL
qfYy7E1VCZs0eZ60Q9wLjsWwUiH3uE6GKzWTLI4yeykO7BAVCPlc3PlfDJTPsJsdlhum3qWl7/WY
evB0P3EN5yHYC8qkcBoIA6hdwzbh35xqKYFZjyJmKUCRiQMv6/Entzd6N9WrazNF6OomsmDJxKqt
5jgqgFZ1w/PwhWESzyk0kjp3IZi011JpLTbJpZ2/2vaPpKThAkIAfB8/q87vESQHxzMSp4vJsdRr
m9at6z42w1sNQycD6hWQff0bT4ehuDN9hvmKs6mhdMXXcpbT5eKKi+tTKicAR9l6PWBDNY79yxdF
MB2Cgm7am8i4k273je8h5XzhC4DnUYMw80ofZoIn+JuBkQTGhivppqWhRvAlS2+h8L1Xr8lzzOSw
mGE6YPitjINIK96KCvBLAliCxBiC1SDjr0djC+qRjHpNvwlBbFYvUzPYedo6a42N1z38+ozIqGBa
14/w/l15ivGUeEvZuIfFqBPCbJ/UZjSKMFmqV7Q0JMm6e/XRZRe/epXzUDEkDi0clrVFbW7IzRts
TT2OBl8Q7oCX5fQwfHCOKDo1Kfd65EWrnnwMmR0Bp+FQtU+RatqOIRrUTEQinC0zFeetmjeWZ5Q4
kvCHbRaUiiwEXeQjBAiLfEAXGhc3+MlNDD/i3Dc3Ze+SD0bDN6yn/ftysmPQxsT78AIYWDcQitAF
RLVlGpYsoSXeMEwCGrBeK2GmcNg8dyksrt5hiq/BDS5VGGk3dChm+abzWmSGVhJForRBaYBIK+lu
4Y3f8znKJ/DZI5W7riEQwvj4J2OwuQy3geyW+hjLmlY0UDQ/+N6EidB6zaNZRDk8VKNvSm/na18b
+UxkgffxCpOum0dUUN79cksCAhenAjhlwIn/gvjWBUcTL6sUUbLkTXk04ztP6VXUyLZByhalR454
3ZlhU+aYYLsB91Y22jrqoKYT6SIo3zwb32C+qntik4bUxO/x2HybNgOaTEA3Om8qD/HXtKIVsulr
xe0Lww8hjndQLs+mUYVs0ctcqGOB36jTdp0Sh8D3BucNib73hpOZ1sF4x3uZZjTsXNIXEcpNA/w5
rriNRgqANj5jIIWCelDPfmMNGEENDcuWd7Ad9AfZBZhFz4ZhntT2qaeILrvuVh1SuQAdD3DMZnqY
/xKOPgxPHWvK5THVall7HqDUYeddBxqaD8jAQHvl9XCE1TEkOuO1Mpcpp2UUnMlFAWhtbOYjsztk
ACa7Db2qKuzTYei0mNtQz5aRWa8SB878sm5fen3FQ85823MfaQBf0s4CvlPAlE7JG6CKcheoLDzM
VrctjOIwd+Be1QVkCHbIg6nL1K9oDsAkcgnNZRjADeY+2dwIGJg3IsJkOQU9VUH7PI4AK0BIMFWC
SEI61C3SaK3MGgwyMilXag5q0B0EmcyBIeXF1JLq4D1aQic1zWKikbolJOMehUHx+YocQJ2IEQ0k
9bsDhJLVgO1edtU1Vqzij+h24IyqIHcjpuCGUVHqGaWBukBCMrm9h9FWuSysiWnjIawR5YEeyGuZ
NPsWcXasRb20CgAg9YVtjwQUqFp+Z4SZQn2ZANYfmwtskp91tXyPYDUdy3tMDZNXVxwBTBgTqUNz
6dJiBIIvgmqBM1mHi4xf5/dYDiyI3dVQ65RQPLxn1vB1aiUM82sQWUs2tUoQqLYZOGQoXUEnLrbM
MqFK6N6pvaFiMvs2gDvCGBsar1FVe/fKagTttm7HR53GUJdbEa/LF9UmjIh91NMRJr2vGYbKPPN9
ETwpQlLcJCoAKGW4S4NGjGbclhSk9FIRcnCEJS8NUlVz92SaX0WrbmQqflSzjqGoOJobjP3r7sLH
qlCB6PZ9lVpQgvMmB0vDk+Cd2VA7hkV1fGOP7cqIaMEh5KvG98UxuagApCI0SJ2tbxS0tlZ7OLLf
2qldTKLZjwNkY+oQjUyoX0QovzVzSfu3VN14ZPGqeEIhE34oMgNxVe3aPoHoKW0p39cePCLxsGm9
Yq9X1tMQxw9lK37KeXgOWrpS1aqUaFSoJDo3vqsE4qL3kzOUEEmzGT3yveCL0aZ3u59BI66oMjcs
HieZNHRKrDShw2tKBGburSlftn5IeDU8kI2m6c+lDTwR5Z47Y3ph4oHaelqXtLmC46+U6AlqtCEN
S4nSh11oevJg9OYmLa17ssqHvKfy7/dfKeNs605rL99vUDSeFmH9OJQF18ZxhTDWEcJl0uZw6cKX
/QyJK2FLvRVpvc80ngIE0FZtD2UduqtvutjfO9ZIXpk0sToyi+FhIqDvrHsVGHLfBoTlHjtBtUhL
MtoTBFLmbfaoUjFZD4yL+00NpJhi7MbRNWoYqAcYMRcOwJp3vT6rlt4lnOyH3C77S2+ovsAze1ui
9+epG3PNlTsLmB7DPaoFANxNdrMxF04R7hqsZPCaK42SG630dOUg6upM/oUr4iuO7Qs9jV9aC3bY
fNg2OcTrYENwhSZSFnGGD8Kk+2ZwqVBHlyqggW/ubnQduFico6GKNPSUZX7wtVbSstAZq3aWiItA
DwAdWslpSr+jaoRaTfkFDlK6Pt3yadCcb3VB5wYlldu5kQ/e6KyVranHN3L699+P5Cn4FhF/TjrI
ds6fn5BI0H3nLHxO5ryGCgeMjgdk3+6CZ/DXjyp+LSpwgTTxxVXdwNnr7DtkG8D/XlkaXY22jCHO
gXlmzB+j2XgovOnYqtKF59E/oYBmPW1BQd8dEd+i5tBYYOp9CDxKSYNtQ/kunHqO/ZEmwXSpw2OD
dhCSVr24mslJX1QpqhJ6H14jazceqWl068qx79WVdFaSyiKhaJzNldKUXUHNAIVKwrU6O9giOHaq
iQ6/aeNH21SuS1gtuE0FD4iUcEcRbFKnmtf2GJaXJcmMIbSfXS/65pLXXRLOXEpZr3OSZEbSvvla
kJGcNC86uokilMeFMPClc7AYJ3YcSVdQYfiYhthBi/1HWlpesgYWpGQyVu/3Nngd835cuWa/UqfX
0A77jMDas6Du1cv+WKCYt/FnHZrGPNxId97MInux/JDVNwdAakNLqxdFmHWedXJRCWqcbkNCIa19
uIvF1x74McCozThDUBC31m6qkXkJxtfA8Ogu9jQosqMK3VhR3kLK/93u268Fe7jvkz1A2w2xFBkg
PFLVHWBoAcOCHLUTpDdm/ArJzq7lHGkc+6hORak35BCCB1UoNzSyrmW/y+Hwuxh178rzCS/py2wC
GBlAPUdKuRN+rovADTiEs2VDKqrE9/lts1e+wMVP1xCVqOxBBfIxNrVH2SU/DRqpHMg4kJY7hLCw
DRk1HVluQ9ddotSwCqX+MyJdmRkePEfpzg/grNDdl0RMd6nWvPjxRFpffwOUQlYOgZ9yRCLU37cg
hoAH/FQWkiTNg9DbQ5pbtyKngbIcr6jjH/QGan+TzAvAykTL9g7NgdKMNmEScBmRa901n0xOlVSR
vNqw6tISDaHCkbNo1qv1QNVMIOkdAn29pNh7Y9X5j9GmY8Cgs6qCVgrluqX2fhftdmMjtyXxszJX
nV4VBDP3g+duXOxzLPL38xIY7GGY49uuoebmQIRP8JHX9HBXWJYL7msmvmjzGDLkdqM+MC6Db02P
JFcYXMcKSOuVCnwG94qm5hCu+HKY/Mtp0Km+Gc96R0ST0hYjMP+GHSaz/iqL5hVXwa2ybTM2r6LU
voul+5DzdUpa1yoDVeHJnDLEbYTf8qj6MspyHdrRigLVWgWLXKm0y8kiy0fyxTNmKJtrznntbqSZ
wrUp95awRHsZTOwjUIJmrYzYTZFYdMQxGIoroCb7FPD9BZlxcEfCvQXECJKb62ckaTINKv2glqWJ
vYVm6ys7EOseVMAAd96sF88mJFyWgHa3Jf1e+ytUAGg2AmWaVkvhj+/VyjCb12HdbNWaKeMeOdlT
Z3jsh+DSZS8WFkjwPt+7eLwYJK+KwiWrg4bgsmPzN52mGr8usnrYjihmhbm5e58YK1mrAMOo5Dd4
TRZaHL4o32KCnc4SY0mb18Jw5m0S2lceepAxViETsSM7/zXEdQNDcUjk2Ku2TY9REkL62F2brr3P
HXrA7PB6oHFs0jI4kSEDxgqIxqUzPCDvRN45X5nAuzr6Q30Ye9gCW1dQfLfLhcsRqL6nIt9uFjeC
C5kuG/yxagSrd2iosUcT/4d6UX0I9rA8XA9ue+8E0VXRoG/JHZcz1F2U0fSgMpkeoqN9UKyd0Lqa
GkR41avYJekcOybZke+ccn7Lfe8mCsJtOgVHFCwves/cliGn39w+icRDE9ffqB1fT9w5dKiHAYdQ
MKUG7Oz6kHBlTCAAUellGAaCCwKIPUJJO0HTRqJbUBzxjzjIVp4YOTjNhXoGPaqokyIEZSQwS/Xr
GjIIECFfawjj47xaG0CCx068Io7wmDVoDs7Bj7TXDsEE5K2xwmcUBzYwSNy3sHKajsy4MvWHtA++
JIBd+jp5gH9+h7/YxNKizQahMbQGxjl/oA/72nDtbUFhSHnP0k/fMhF9sTP7qiynXUxzysABqXJV
jqLxiriVVnNNhRCeihILKVQVsttTbAeD6i0A5B67GeGv2lynIi9Rr3KXVgmdiLJRdTyZQXc0RlAZ
OHMvpsKLy4qAaoZZee0oWuwSkaSGb7oYeSGibwOCFhBvLqDFh3262sOpRaMHlXo0ttyKVnH4FiGU
AapU/1C1kJDQfYzG9Zwp+MV4NXSDutCHwOBlCptmM+xSDuTG1w7KjcI9QA60tp/a2j+qVejIttW9
tw6QRXlfSMFOtOhYA8xz59pUQQrX3PWDt8sgd6hbuOJg+Yvw0jmS98rzl64PnoZEVCrCqybVv8Us
VhG6a9OgdgzbQybFYxGGX2ISh4Hl9gRN4Y5mv42wh29O7t7pRo/89rhPZb0XuFqL8yfivYJM7BuI
gEwLmA6+fbTNOxrS7WWY+tsEgQFKZf6NyoWGrUnffr4LcV+B1RzU6WDnqMpbBt9/hWDz0XHD9b+a
acjcjhPzPio9vPO8pdUado3p8l9hnJoJDTPzfTWV1FW/h9T///mP//P//u+38b+CH8WxYJMU+T/y
jraHKG+b//6n889/EBWqr26///c/XWm5tsk9Q3iGLoQuXI/vf3u9i/KAHzb+BclGHI10rhxZSLRy
0lKzb2qnm3gIE5djG8XlxwO6fx9Q6Lrj2DogBWE6xp8DciOzjNxDRyRohisrhQOmRz4oKYJvute/
gTo6fDyeceYNhe55lmlYhu6BXPxzQBmnc5JXMf2CbVXt/alGYRXOgRUJkYLEvBm+6r7GNWIO29cw
x9lEcsYz1D3S9cQ4WEbZvkqP7RX0cfvV0Lvh+PEjWmemxKCzHfke3TGZmj+fkK6grrTMID7Czr/S
U/MBbc4fHw9hqM84WWdhmDorbNrCs/STaQ9czQAIFBS33Iod8u89p7VG8Npaxp7qhCqTWWV0qRQy
SIjpRFXc3of6TaXfP3kU/cyjCNbBJDPlWDRP/Pm6Nk2AoPX89BhYibdEaOSL5STOzom9iYRdl5Nw
G+GXD7xDMevr0KjlJ/NtnLNBYXqOmnLXk/aJSQD5orFYy7KjmOS111RHRD+WqQarYC0fHEe8OKLb
TXawsiiRKM3LoA6A01Jwtv1rF2hJl3EkR+P245k5t0aCXei4PJk0zZM16r28jGp23HEUunU981Pf
waH5D2Hv9fuPhzLUZ53agw11q2V4us1/J/veyjJOmtgHpE8alW7jpUSbu6WbaeTsMGsQ63M/f+3G
6FYX5CyKEWGyjx/hnNU7usXQtmN5pjx5gj6nrb9qXRdFZCiOiJEvvNYpP/E25zY/k+l5rrBtxxQn
K106aG9IM0uPfgzBmsZVEhLQpDwU7YjmhWG7tx+/lHHOuB38GvcQy2ArnwyI4sVkGfCeHi2z2mQg
aRKbyzqF85FD3ApoV/AHbyuBC/5n9uPqums4OGdhe8rsf/PlURrlrhVEpDpoy5ft/KVxmpeJqsLH
7yjPmI7L1rF0EBlQiZwM07vjMMVZqHNhn77MAMJl44JUaKGKoatgcHYQWnyyjOc2rCQMEsqPk5U6
cRklraV5FfbBbeYMS0PFq3p4U+CazDGn+k7ry8evqGzvdHdITNN0AcrbunVim1LrYgca4vRYtPU9
AsS3UUK+l0b2hyQanrTAvJVWea8uBx+Pe3ZberqwBBtCEmifvmgeaLBK01DSm9kTupXbBu5GL4uX
kGscfJV2IuUt6FEyEFOaEm31yfjKPE9e3OKtDZ7AcqRtn6xtDOXvMEReeJxrkm+TMF36KbP6epot
874o0bHh/CbRaDnVjZjpsuj0zCEzI/W3xGpyrr9SfrKlzvgJi2ML0CKBs8Bh/2nVZZoUs+8W9jEz
q/vQ9179rIk+sa8znpf4wMTxesLSLfNk2h04+WQeaeGxb8o1jazXY4+g5lg8fDy9Z8yYt+DAcaSO
izg96O0kzQsjR98Dftb8onTzn0FAztF1YQ2l+vJYj0m8/njIM5sVghHbYAp1hzdUDvI3n1Aj6drR
gzkfu4p2Vle7FtSjkHemPkOzzly8ofLw8Yhn9s4fI6on+m3EoLch8IGA7lgTyidjT/O4s4Pi7ipP
kgyERLhXuhb6MFx/PO4ZV29xqNu6rluW5YkTOwGG3hY+LRzHGgm2zkOVOE4Oo+y2aR1+MtS5bQqD
jukJB3JE0ngnXl620ofutIqO/kD+bqIQknftusDNq0u6ihxy2v5UksAif8sV+D+Y49/HV3vmtznW
uzZKNMWbX4zzNU0eMPAVWw7bRYn68ARxXhp1MKeQ7/p4js+trRCOcDlRTYNz7s9xJzepJST10XGS
0b4epyXnBJrm/a4pWlB5OepElb1Xt/OPxz1nxcLmCDekYwjbPPHHTZcFaJRn0VHlzFzkXJpOwVxB
+BOvIiB9QGHv6uMhz77q/w4p1EH/2xTHVlj3HU0dxxwSc8dFCCVyijXV8id1+YTfYZ/n1j5ytS8f
j/vJq4qTINB0oPk20E09hjEeN2puATzsDW6aKlXkBekmAg/18ZDnXtXWOV91R1rEDyer6pQaXV4o
6x2BDcD6km07eBCVFSF7vkJlZZnTq9rE2evHw57bsI4hDdOQFhN4GiqJlKwhjDXh0Si5boQVsVk8
VPp6QHjBvIAvnsTlxyOec/MOUS+RhC09eRogGVARplmHm68c52aezBcPapaMu+cn45yLAi2H3gTs
R5jSPJ1R2t3qEsA+9jp2ryrlHI4oVKW1cS/ICJDXfoKb6dC5xhEWh09W8/xL/u/YJ74B4WnIxosA
39QHW1tkP0GYvKkU0n8wl45jmrYluT+cXijRLvKccWAuKZ1dW3Nxp3JoqOzcfDzMue3gQDvsGJaN
y3VOdn5KjzzfilAIQTCpFvMx8iz6Z8v8eZpsDs0R1YLmk5TBWcN0id2JBWAFOfU2A9mBYKxYPUqZ
yC7m8AehTuH2i6TQPztJTNzIacBF2PE/Y51u94YMZpAIVkuvQd7TnRbFciWIcFWSTaXtO1oaZNK8
qoYVn46Duq4+8ThnT7Pfn0E942+ubsiR6W0Fc0yPHqrSxj7LUJR3XbAtTkg+npq/qnaXDVqODc3l
nZl+tmE+m4YTo0W5eXbcOqFvFtVjsCmA0yn882cANMiBx1x9rXauaJxFEu8/SUkQ7uL9DHVxgibi
zxkw+i5HU8/CmGcTkeY0jJd0voLdhW8G3GhTIhOm54sJ3fNtX03p7RCh4vaxpZ/bt9zebGnjEHmW
E8efe5nhN7ToQE9ATzEk67Cuk7IeKJ19PNA583YtRpAMZfPOf76smQVjSx8uW0rLd01rrLNy4HWT
2zEWnwx11rR+H0ut+2+mBQv1FMJwQ6BSS/hi3evc8/cqQENr+qYOmp9D1yO3kEITPO454T7xHufS
Xpak95Y2ZmJ7+rb/HB+CVFogAPQcAVFdJrn9FgBj9gBW0R9ygFAMQmtqclr/OEq02XDQy1hvdwms
TJrXPMywX3889+fcmZRkPIRL4okY6s/nMeZEZmTn5qMO5Du0LlL7CcaOEl6nsHWBRH/ipNW2OfUu
ns2lS5g2vvrUppqKw00XVXJUXZCG2T02Ep7Kj1/pjN3aBPykcx20OpzTQ9WJyFi6wUzAAhAY+pCF
nhRbgYLIx8OcMyXafgzPsoRrE6qcLKUjK/jAUpnfBujETreAhhQ8CDgz2B2u1PBnTHRSQIk2fvKC
ZybRIYGsc19zuVqcZqxngVZSVoqCOzmtqbOFjmKt+f4n73fmbqjuZ9zUhGNwXVPT/NtOqUU2DAnS
z0eaqemKzrM9umF7Dt81erqgEpvFx/N5xguwHQDam6aQnLAn16VUo63VS0cwOqHz7EpoJdiVWpRd
owZbfTKDZ96NeIQUH/UFgfWfBJhmbQG6gnnumFBRVhX7ig5ykF3Osk3KB/IGnxzg7/evE7vnzqt7
lrRZenlq9zCjdO4AZ99tV8nwJfEmmAVHr6DLNXe1e/QkBx+Itsb90EIxoAkErea9V+XPczfaj33U
IuGWRF33yWl/xpI8vDt70TbIu55eG90iLONkbsHJcgS9aREaN3lo2duPV/bMhvxjlBNLGpM+p3+8
1Q4IzeprtzOcG/i+5TpOjeCTNLLac3+b599eSBnZb0ZLg3cOglNX9G7RBmqXNe11T37m9nBPy9eI
bnlorMcVbXJ3H7/juQj7j5dUjva3kQsjq7NKmuERRkPIPmmpL/VLGlAWUgPxWjwOWXxLNmtVldnz
x0OfW0THJBa1XZPz+jRXZMAp1stSlwcLTpdNoaPI7cNn9ckinnN3HmYiiUcMjq7TK0TUWLkeyFQe
3CQ+Dj4CCrzuKtOalenLmz6vHmit3o0j1IlGtUA+49/3R0TdJM1dgiLc3sme9fUEbJ6fj8dJOHRT
pFdpqt27rnMIFe1ihYLyx9N6zkd4alIFJSphnPoIuEh0mqRteWj7EiZWq36wyLNealT7ZwAIYW19
YrufDajW+TcLGuH0DX06iI4tnUezbh8t27nJi36ftM3Kbmfzkxc8Y7IqW6RTdrKIvKh5/DlgXKRB
owMWOPqiRKTDQiLzEZR9Ls2XUTobAvCDajSzo/qToOPvb/rHwPZJKsOL9NwTapcC5VVgFQp9wOt2
8OKqXoOPl/Hvu8PRhcHdzyGgJkt0YjahLXJtSLPgqJemAMcr2yvImvLLf38UB4ogRydWphJxEkb5
MCch1SyRiozAHELHEy10xZv48Shn9qAD/4Y0SRlQG3e8EydDg3E2OtYgD6kOa2ysraI8Wg0IOCRt
9dD5qMY2/YL5uLPNYeXY88PH4//dkf8+PL7mT4MJQKI0PnpJx8guboiyaZ0D/OXUdv3Ji/7djTuk
f7hjwxsKr/9pVDoMQ5OOdiQP0LdcFCUpNSzkFzy7zp5lpHDoH7+aOhj+PDgIqSzXYB/YFomnkzMK
mSx/Rs91pMAS7AoBWBZEplkXq8Ex1h8PdW7fGZ7pWJCzedy0TwuNXeDUqVWZwxHQZY7ygVdSsUh0
ODaCpP0xDhZCBlpn0JrhynvTciiKR4QKnzzFmcXkKTyoDCCwsv4WA1VIyelG3DRHX1EFgs3XV1jX
JYoeJq1whTyi2nDZJdNVYB1gIrqmZaOjF4IMwMcP8vcbiIqhiTElIAxJ4H5iVIipzG0UN0e3kKgg
ZpYFZzMc7AKyoAtzgu4jnaEnQPak/GwhzkAxHFiiFOhDYG/6aczZJVkKz+hgH7zRKG8phvqAjGGm
spoKxhULNUnDLh4gakJuL+vTp0jrQTwWVWsep9gGQd32gbgc+tTeykBvka9vaHQIZhRM9Y6Qzde9
73prKy28lh68Ck3AAI6sfciNdy91PVxQgrgrOgmJAKR/24KeiMs6zFhxrn5r/CIUKAkfFHVl88WZ
cvhl/KAGLTXJ166w01sJww9NslA8tEKq9vUW9xMl7hqF7PLaLep0VUy1ubDCql3kUSIXLr6K5hnT
uCvTrF8Nc9lB/ODoSosDKqfJpm3XbiJxXXg9MFA9EzdxAFivdJr+qk8r/6UdQpS9nJSeRNujpaGa
F+g3fU/SqsFKNNp68izSoYiQDrJYTQwFuzvcMpX5VR5Dh8NdAqVFM562XTIMWzxqTEdH9WR0PkRP
SDlfMUl0JmlJSweuI25H1y4fufb4u8IU1qXe0d8QzOYAixG4PK+zijctdkvo8enQKwc0IusR5WYi
o+EiJiN6W5sBrxKBJk6QDIRavURY2gZKPsEQth9zg/V2/DC5N6BJXZWpjhL90GmbMetQUPByVB3K
0V9Lu5vuA7BL3UUEO9Vi5sMe+9bXPwl1DPPv3sjUHWSDXYPAHLTQn3tiikfTRWcxPDqoWhVZfwMX
48JqlJaman/Juy+2fM0MBNJq2Ic+xX2cOZ9Nz2U7WKZF9fH0gpl19jzOkS8PpZJMcAKkdCIjhbqy
QrCWbI2/9q202XzsB874I0RHTOFR7CUzcOoHhNkieBGiVNq0bnBVmtGEjptjLSvb6D5x9mfeD5gP
oFsKy67DHP85vXAtc/9AUO0YIG8MZc80NtdJYVPE2QTRf/JeLgkJLupkVSkE/jnYYIxB2qQA2lLb
xupEiGyPF17n5rT89yfQU4N4wKpM+JVOBnJDVyRT7cCaUC/HsT9omePBJG9/+3icM5dZYkWODZbL
072/ZdrzcHJ9Dub4aLr0RqJmEkCfXY8QeEJ8YqTPqDzQLBro+7F/AM9Jf4b/ied+N4aT45pHcMkk
YQKgtk4m1WjNmvCAR5gaAxZGE7ZjOsdn+kLhL6rJAF3GZgiZzwi7zhBX/sJ3rXwhi7p5Giy/Wvhe
My+rOO+PiGGWuxo6J7j3A+s6IaELbRW3R3hyg0Wbl/LSCmED59aDCLtpDDc5feQ35J2JfFoQBlqk
O+B03eqTnMGZiMTyOJQMshSSW8jJcpoDLSjRTDVq1CVcXlZBlzcauQtdg++l1+pPjuEzcTLDWRQ1
PMNUwMQ/rYe0I7ILuka2N0bvRy/T/Cqqs8/yf+c2OSEHIB0yyqZ1mgfx04aezcSMjmYx3c2IgWXJ
dB8Z1vZjE/1sGOVff7tKaU5C1XAs46OD3iJM7l1Y3ntGH0MVmZcvH491ZuJI0JM9FaZBDHPqtzSq
RGFlV+Fx6uf2QveS6/9P2nntOK5kWfSLCNCbV1I2JaWUmZWm6oUod+k9g+7rZ7EGM10pCRLuDBp9
C43GrVAEw56zz166ZKSL243Mo3823w12RR3FJFsIIfnPHXJq006tgayMlRXxUwIE26up0SL45/RL
3HSHhaXC9PGroV82TVDeaf7KeNI8oXnuJPOSO5scoq/sKjfH8BSLAiPAEJ/61NjLWTDeuZVe2Zn/
bsg6e2FIaViCtCXT1cXqY5qmh3ACrekEh9AGP6iYcXunwWtf76+eWWcPt6itFLmbhTZ1W+3Conti
nd3N5lz7euhduPFb7MukVD5/PdNIcopo5fDERnmqxaZBkz7/gUZh/C6n8l4zkcFsrCFa9gL3QUIq
0jeA0hv+UNq3cviGdce/n1CsckMhDE+i/fzBqkdMGs23g1PDc67QRrAZeDm7wwgszaEMw2jXXUyK
GKT9nb37yr42v7C43JjKPKPORlxNU8ufBmE9+SEepylyIBzVJPunFNrGY2IY9/YC89on/rvBs82A
x4XZ6xwHJ6OyClwv4sgDNBFS2Wl3G0OD1tmNOXbflRoceCcN22oCNqpnlbXtmm6iThm7GrvIgKep
+HcP+GzO6GDVWqlqnalekgJFpPrSXOOXlT/CYRF4JPbRQZKoIKM+QqaAUCnLVVc6VIYAtHDVCq+z
OEgKT4ukcmkKeXg0u6Fem4Eyvqh5JKPhwb3K6exxV0sze5pTIMZrtiCowHmhfWBNW4EXaHsMFVPQ
SIYMbkUFlbKua8yibUrHbLC3JoSQg8rVd6MY2FBIIlEPwhTaa62Oj60inhKEz+s/4jpQFPupp4Sp
puYVNAR4KKvrG37TXTnjtUAGVyL2Eo3n75zm/Lwi4qQogswRrAic9oK+WorG/21Tv6QqvICZfDgj
tjgh4EgbgqjQ8zt5uGsbGrOQH4BmyLkIMGTY68hWE5q8bNXv4dCZSzlk/DpdS//9XdNAJqShanZI
jpxHZwur1xxMYQh+60C9rJIVPmyQkUfU499d1dfWlmEqBIYM/kH08vOwlrlSRdOQGscY9ZlLmCvz
2i7/cNLih3CQ7NzeQ64tLGLOFE8QyjAo1/jcWuDHSml1mXlMbVEv41hRF1Yt23cG8Np1E92ngd6S
408j+HvWTE2usBocrOHS/mWScU/pquUUVl/BrGGnZ1iPFJ1tospc6YXuYty7RsZ9tEf1Tnz2enf/
8zvm//+vSwXvoZyVGMen1pRs7EHAsPlV8XJ7TK9OTFgLlk0SDAfas84ia6AmrGOzkkr5QRVYpCUN
xFXt7XYz104kYAcGNxcZRZBxdqA7xpj2eMxGp0r4c7r7lLawPbqHvgoWSmr9gycrcX49uTNjrjTL
k0EnfcBrCDz82bKPMgv01yTSU6tieqvZSJizsHQlPVqJTHoKQ/UAFvpxSorl7f5eDivPWRWJASkM
BGXnJR661ftxUeuUI/bjolO+z5WynMC3G7nsHY04bCdkC3g/n2co+iKo5S6rhpNmVsXOVJrhYcSI
7UcKi3HhhDLFf0Fq+jvLivHkDbv4zqZ2pX2V4IPNi52tVT6/wqtEgajc6ftT0+G+N8dHwmrA1nKk
Gr5b8zJ0AFBL+4lt0bvd8yvDy1MaNfxcP6FeyOHrQO+E6LCuByPtJhkoz3GDu9ud2XO5uyFAlykV
+lMlxh+fFyDZatDDXdSftED7beJq3thpi+1wbbhRYSR3+nS1NYYCVR6pWzL8n1sbiZ0mTR30p8gq
ngRrg1K0zOtq4yFs770hrowfQR40h86fmrDztrLCyvoxMbtTE8r9TkX9w/3Q1HCbG4rF7U91ecO2
SIrNQZZZd0jW8HO3yo6kqxZMwQlGyEeJctRBU+mTbh+KYdmG/p05eSWUZbGX6RS8UEp2qWSf2skA
AqL4cyh/ejFqa6F1XytTj49FWfXr2ozTRZMqmGUgDX+sZqRPKckE/hrTv9P1K2VW82+x6TQ1QjYv
ts99Tws9DtPwj7NOuFSnQgHU5j/gJ+9h37qpFevgAEjlYS+8FOSfQnFM64THyplpLZjPUS75f5jT
tozuhm/Bfy+KCcwhJLPYR/6RsN7sS4YvLeCOe/mUy6OLfs8NENFDAnq+75oJvuixoVrHbLJeFSTo
cqzfkRJcWS4Iz3kDE00nZXM+tjHmcnjpkI5NjYkyeu2fTE+x9Y5Xxlg8357CV26PdOevts5O4kwq
A50i3faEN/0PRU62iRVlLjZQ+xBrGJdw86GSbJgn9S+lNimUw3bj9k+4OqD/XatKtf9FgNaKMRvU
c7U56QigB5wY07sypiu7OfOCS7JsMaAXZ6VWT1nZ6iQu/QAjNtcBcrMss4aiLVQGbqvG0UyszlZq
YE0uoQdxLwh95YsiNya/xHwhEXdeHOIEMbRhTDdPRVkGwDkxFFSjZymrF1VYb0iZHxwyw2NgYzJg
PlSEwrCvp3BZlx47RTxLMZaZjUjuLOIr+xclFSSsCYSg7zq/IJmSJhw79U2MfqNiXaN993zJoOTc
Cqul7eAn5edTcicWd2XGkY7kRsbX4IS3z8XFWtAYPo4Gc3AaOo0Aee6KSem80pb0D5Iz0say827V
Zmm7tyc9WpQ1P6fscO26PfEuT4o5vUyQjr2ULOX5w0nhVZYNLSqpSMiPTi091EGxGbTozse/2ozN
+FISO59MZxc1S+HRmmY0gzFfFsSv5FvHunq/3ZcriVA681cr6uf9WBp90CIqgMuhEY+hmn2VIumd
ON1CHZPlJLRtiV2h0dvvJu4Qt9u+XMA0jQYM5aM9L7B59f11me9NfzSbpvGPlUFxYGXY7CH9veDS
5QqaG7HQH5BUNi8i8hqTU9gF5IuUUihXVqBYz14hiZK+daLU7kyNa62RwiZWTG0amZSzb6ZX6ShJ
ak9rVbhXq2Zvm5hc1eWqVu+VwF2bHs5cEEySfy7jOjtILWGjocUfCjc/XLjGVCyFKv+QS2t75yup
174TMll0wSSikDue38L0dFQiX3B9mCnvWoLPH/nyDAq8A3e6SBTXHHi2jPIuCMZfUVimD40M5iOT
2t9Z3Hwv43ZwTZF/xKX/xUTI6DRGt+76/j0JjEPN4yrqMd5PFZxyrPopFc6q0fU/vkKm6njhZD1i
ZvGqMCG5MHh1U+JiDDINsyJqHhOZAEUTPzfdDAMLMTfWXsK4g18UGlvY9KtmCLG0kH92SkMml/8x
+P2xa6M3LTDfAx/HMtsEZNoLCOOj8dsysa8pqmOnGB+1hKueo75PXYEYWdqkdvOMXnMN9Wkp9WQ7
hY09Edck0i7lXsYeHffizIbtjj2S2m+NJn2l+BHHRoeDInnulAmXc2nPPW8jKcFjPHXPs8mTE0Q/
6ozSFhyOINvmbxNFBuMMABhi0jpJri/SEpcT38E6Tn2dm4dJtCp17aVpwUgbkFdD2IuYQu5xTjhA
edKI6JUl+e4U2mmg9h7ynF1vGevUSJaxY33DpP0U4jYzRuZCr6jtmepv+WRts1rZUMB71OoQJCji
oCDdMZxYT8a1gmnQsOxh6AAVMl1ZMv6xjeyhLervQjKWKVUXNmLfojNeoP5GCy0UB1z9HmxQyvXI
26uKK0/yKZxX1XLbqpPmqkDXraR6nvumBu3WiYE0OMWqnUEKRbuEQx9SZYXLSK3jf5mDBnRzcu84
scYbWQIg0Ylka0rBOwjbp6wVP1BqKu6odgCjqnKM3VIfpSVlvfliUmZbkLrqXA0kzLKvc3sNABBW
ds2J6qe46cO7mB/EbObc3bEKaaSPMkqbZWkamFH5kv816+ewHuoR1yhG9aT7nfw7HScJCHmmaTgd
V9Ei9iWH/Pc0NdiXStE2HxsIQd2od25jJwIERBPJe9WyQ7JbfYlVHX9nFaXgyDHwehz4FFPk2I/R
6IdgVwwMsRJjVhWgesKRK1P3QdThvz5WaXMouAw+4+2fLaVUGkBuavIXzYi1FZrdj5w0p6pPuybs
38zE2s62U90or/3RXwfh9GaYJZCV9Ngq+aFXQ+yPw7Va4rtUK7shslYxp05U90c/ogY2Hh7KmXjs
O8GHOkheCkZjngxhY57qSt1bWvO7CoZD2NrHSGtfh8w6RhwtuCUfZjJRMlYPRRP/nL9tK5RFwMWt
U5u3PO++h0VyqlJ1XTmgyRpr+pWwU4827NgMEpoXV/MeEuiFW1VRCYcd6oTtdGvFTo7xaO7sHhvX
VlefojQ7CZ3gkDVw+dVrXsCmidmbE34PBoy+Zec3CVoY6nKwLY2OYEQLUcp29lOpPNiKhAGA8i2X
p7fRFywqTBQNuLhRpO4wYcAjCP5Erp/6UF4AMPoSasq6RT1njNpx1JPXtlAeHQFxcLaCkRsrxw90
/KpUU+rWQXkQavhmpvZjH8gU28rZXrfUg23Y/9gOdv9GsiGbC5G3VR90K/7ww2kP3ezn2I6Ja6I8
UBzj5JdBylKcObfmQyq1JxWjJd+EP2pFs4lJuMfFIXXnHxhU2AmJmRKqbfpU3oBE+tbHxmoqiqWW
YZUoWXiIt6NsfiEMjORIWfVV9wODJHnVZKZHsQKYYfObgc2NFWbwi6v+NRzjRTLa23lCzKywvqx/
JkwS/CO/hIryJCcC+JGyjeFV1In5T2P1j6nvvAVq8CgYiww72CDPnstswM4bJLAHSj0D9AnuLbUP
AyoXPwREZPrT1vK7XRapf/4dUfbbUDO/aGm6AfHzTFKRHEJjHX3N2uJ+23p1h3IGcKbXhRh96uBr
lky8paanq6mTdqk+HXUpXAclGp9MoAIfPdn0cTJPAzaq4N3m0jMPW91bWL+O05YavdTVWCCtEn50
En57Zswy73Iqs6Hz4qimQzBsDfzxePN6uDf1sDwIUGg4+hgaGuDbJ/HltZsXF0nouUqH6rfze6eN
rx6WA9N0RLsz++LnUDBlNpbJack4arx+dLut1rcbvXLN0Lhs8wAhgkCFytklrW2LyNbj2j6iH99p
Sf7NksQS7eidwO7VZlAymKZF8Fw/vwsqIUGRvLGtI0GISkMB5qL3ut2TK3czjRTA/zThnOU1weqR
TyHSdMTkwSukch+a8lbP7Y0c3xP2/anQ+5wrZrR4gjNyf2QaZ1emIqn9uCsEs5N19qtKM+QJUgxV
q9RNrxtyEo96E20gcgJwlPOO2uxk2BqJkXxNCspdlTbHaV/U3AJAFgIJF8H0S9X84iX1m+RXRjxs
N8ZmvpFNQkchVe4HsErAoaAF7MqocBZD1UUbGL7JKfAbw6uVBDWXOYp1ibPxnZfKlQsilRxcIGZH
lTks8Pkir0mAfv3IQAYOgqFjNTvJnRDWtalv4H+DfQoDa5wnv7ETngbMff9Mj9bl7kl4hs31bmna
tZ7MRSKI24nMc4P/3BPTiQZZa/3gZGn99NhZg7ErSmiqHujDVUlWYJn7PiaskZ48kxjWjd7cGk7h
zI6r/oMzaeyUdp6/3p65V3qvYwBENTSabaJ4Z7MpU1Il4i0YnErbPEU2DGsYt16h4xAvpuUQqW+3
27uyGBEGKnOoii96MQrkdhR4Spp0RBWqbbj8B+uwJFHbkWa9s6ddKcajvPw/bZ2rDQo9Y2HIcXDC
YLI9jkHUPhhkPlZyrZffSLLVpL9xAHJCR6x7kKVrS5XwUR+l4Ydt4r9l2oVY1YnS4CmNHef/ayDO
lQlWZFVwhBj4mUbBmYHntZrdyVhcHWz0OOSZiO9cWB4psVyiA7Cko2XB6azN9FsDTtvBxfl2X5R5
7p7tSSTv8BJDcEBR3vkqNSxUcKGUUc/ahCMGu6mnWfF7Vvu/oFHC/VaNEr92vG6TrtO9JJ5KWIQ6
jLUijBel6cxk395YaI3ZulSm5V7UqdYOSU61Kmr5zshfm/LKbOyiyRaeN+eKvTHAo7UqQ2TuVfhR
yvJOidt9XOrQNrS1mvd3zoYr656k5v82d14NoZVOX4MpC09pZGDL1BmBN0Xirup8fv5ffAJcdHSe
G1glnS/kesjQ0bT0Kh6VBgdrhplHbxREGwuLB1fmYlYrQkBwGomeqqRZ1f777Wlwrad4vZEqojbz
0hElHuxJqwqC3fM1dk6A3w9cXYvUcU2ZK/TZtrDnOYuCZFXQN6oRWEdZDoC9V3a/iPDLfZpEJBZ+
AddJaG1/iAUeKGmavGqjyYtmQDd1u69XJhHMA4dMPPclkqxn+2ZvDXI7+aZ0JF65KlTlwex4cSa1
vDBz6QnIbXtvN7syusRrKdUkkcSKOM9xVjWPs6keleOQEZhEbK3z7OW9lHyTtfCdmOovyHYba7JW
Rix7cplseZPuZeEv5kv57d5f/S26gZeaTloQi6HPZ5mSiLwL8zQ86WQbsDI0e6ymrfXtRi53L9wT
ETDN+UCuAOf3tqgPUr2caqQVvf4SF8G6C5Ungop3zv8rzagysa45a8TPdc76EmBVwWvbxGMmUeTH
GdG4xbVef/An0/59u0f6HPH8vEiJ2xHo+jN7Vet83HqR+D7mkMZxaLVskWZaQ8FZ67s4e04HTcJd
IkKSzntdBSskJ6XzvZObYYfXJza5JqiYriGr5SgaDr7CUb7N6TCoO3LvbxSZ+GbCJYNAZPs71uGl
TvUQLyt0koupqpAh+eP02DhYhQ65na7VEUKLnUTZJqKgwIOmqOxFKhNNstv4ENWxRKKqmVZmZI3L
IDCnf5IijZGjR/GjppbRF6V0InxT42p7e5Qul9ZcL4KGdPZ8m+0jP0+uXCi65UiZcgz9ygHC1OeH
cRRQY2cmUrQWVV/8W43nXK7PRGMu41h5YfeTSew3VdXDRyk1gGW536+GoTjd7tbFGTk3MqsjkNLY
SJLOuhVbRRT3ckkBdBDGrgR21zw4GGM1UfkNwRAMq39//tMkM4B7M6H+uQbn80hOFtLbuViNgi5H
dY3RGXhzapCp+o/bfbv4ZKRrEBtSY4X+UUPX8rmhts7SPMCGHtvDZFFK9qJoFcSk+jps4689IN07
Z+rlhYOsKuJpXuNzAg0Lls8NlnERYjNg4Gzmh9ueWEEyrLL4pSP+1iQEBogbq19npYJS/zC0FbJ9
GM9frNHyEnODthuXbuDw450k6eWNk3JLRoGTgV2Rp+bZgA8+Q9v1LTk1p/hqiWp2pg+VbaClAP2c
DhlfgKEgb6V4X9iJ8nsaYFpip2xZ+0oBlxeJRN/iPlevmliodzShNmPyafPhx+EhxkanYobLTe3z
mAUQJRhS2TyVnf4aW8/JrHsMpWMOpZ3hi8N7QYWLU2L+Qjihz8F96s/PG6ybkRBZYKCoopZ30ZQV
cPLCL+7s31dbMbHqUfBpQJ99tq6cHne5Vkrj00zvkYC6LKwkjZe3J/jFA3/uyl+NzD/ir3xSq2JY
DknNP9U9GBOwM5PPQx9nINB7/4eWLJk7NOeqdaGCaU1sJnOqVU6ZLH0xpEOZWl9aY6eXdx7Wl9sR
Oh5SY1zXUepe1B+g28T+2tLGUwVudcr8l6ITXhEVTwqh6taxGc7whdrTO++/a18LuQ0qprk4kmfn
2UD6nYjjFkvCAox7Hb5b91y+7jVw9qWEiFQ/lWggSMFp29Rw7Eqjqu/ElC43PEZvdnhm6FCDnWux
cqXokyFjaqvquMJ6a2HhJ5v7AiLgfeHZtclnsI3P8itwM+ebXVvLtW9Yw3Qaa+KzSTY7/GOWnnpR
rSxuz75ro4d2iKwfeh62g7ONXOimXpYQlylEsN3WFz/Csb/nVna5DykyhmjohXAd1S8eix0liHGa
+MNM7dgQRV9NgcDuavZkp+ZuPDbFvW35Wq/QIls2Oge2ofM6UKqZMrWAsHGyteqfNG+BBzlFtqhT
R92JJIWZp6vtMe6DzOuBO7m+MvqLDuX+BlZvsW7LyN5NYTLd2ZCvLUFCTuiDuBeglzw7LUJ96LSm
jsaTyJRvskNKztAWik6gKwsn1H1Bm7oKIbZ1Lcc/bn/na9+ANtX5Yo0G5Fy2nEl6P3LzYkRkquLa
pFvVur/kkneSZdJPMmbxY5jfuf7OB8znA4i6I9LXVAXoyLPO30y6AEqQO/14Urr+PQzjg5hA8sSl
fE91dak8YLv+u6W5+39t1+Zk1zF1k+PJsCegA3DPnwbEvJuWQAQkKVVeT7DkF/FAmhXMnlpiwHR7
gK/2lflG4MWk5vw8W9908kj2bRxPA+QBI9MPozmC4mru2c1f+ZCc2ZzrPPwxejgPIzlWVXaw7acT
bua522nGawlEaJL9r2Nj6+5kVdToUvf9r3uncETNL/BZiX6eLsimTOl1CVupiDqDPYq06imwnPBh
bK17thlXFgkqzfnKz3xFFjMP9F+fkjRdp3R+OZ6ccTDJQlgnYegvmhH91BPNM+ziSTLjp7Brlre7
eGXP+NTuvCn/1W4th4gCajGeprz7VTewiObJeruNKxs7tY3m7PfAo56V+LkNYZqiIKkDTKG0pqUM
s2thzoZwkgLArgzEtLrd3pU+aXPQgrAFI3lRFqEjVzagypin0SodgK31s5yHv2+3cW3tfWpkfgP/
NXBZDunLR7PwFNrarur8J4HnUmT01KhnAFeCX7P7OyWzu77270T2rvQP1ZRDEov8tsF193PTpajL
RvWVCfFB4KXdYwGc7Xbvrizrv1v40/m/OtcblRojO5qo3A5dP4lcpdNW4t7t4mo/5oAEGzOz4jxV
oMc8qsNei09oV4Ubq0oxE1Fv9+RKG3hV4TKGe4rFUXy2rhxC+5TT9wMZ7UQ5FL5ITpDtin8/w5G+
cpmcbfcvKwvjtgQWlpfJbPsv80KLMBik3LWMy8e+Np9ud+lSjIwea5aoYiqLQB6l/tn3d6Qx0XLD
OmL9vMuMLzoEJ7MBrqiJo65TWtUhYeoL5WBWgRcHxpcg1xa3f8OVCYKLrA7mgDD4pf4aKGFRhzZ6
ob4mmR5O/ofci30txL9vhwuDjaEGGwjf8ayrcpuMPCA069inAEsbAZimUTrb5VHa//ujDI0bzo1z
6blK2PzzqGogDRLbLo2jPgn7lyol/XNbR9rCju464FwZPaq1MNWmdmuO/ZxtiIoqAlxsh/4kIh0q
d1Ov/UD+Zov+3j33yi7Frjub+ykMH3Gfs5Z4F0WVbzMxOb9lbBGtPTmiQxU+pNaiA0mhG8OL2kte
0oh7jIjLlUfTaPhmV+BZ4nn26cYSVWs5OM5pTJ1NHUdLpXi9PQkvz0xawOjYJjBiq5QBff5iducX
I1JC51QSUfThxU/gW7WAiDDIYe2Uays/l+7sjJdnGW3+uVwzpETtznqVRS1Z2jb3eaRwD8m/UYUj
ATyTMHS93bkrDeH1hMhfRwiJQHge3r+24EiYktmbYXky5UEHTNgbr7beyyt/7NVNHgvjzmBephyo
IkSaaFPk8Gd3ObtMTkY0ybUxBE/FbNfZ6NsuaDZdoWg4CuIEU45PWRRtE0CUBddIfWLd3+7xPHSf
783zD8BUFCk6kaXzK1AhSU0FRyA9KaEZwvrNx105ihhyu4XicEgrL+jQH95udDYIvJyp+DNxkqqz
z+b8n89DjRgSJWhUW8eGSplF4WcQpqt8XE/g8NZlovuLOg6qxTRJ2qHPVNjHelyuyxHdVchXWjSS
lm4zNHJuKXf6ehD1W5n3GuI76RG/42Ml8B4OrHcLJGxo6/vCrDs3T1FoWI39u7fqhdqWAmJa+09N
5fCDMTX5stcS+EFhHW5av2u29Vi+5NT+L6XQrNyp5x8N0WpUnBSd8R70sk5pMW3uKqwBR8clsryJ
uZM9j0H5ncMIbimmNW5N0MXDpihdtuX0OtTB9/nHid54DhSfCr3WPsDcfEFIBUhYaTovFNNGK6IH
PVC/FrF5aLtRbAGGTYgQRefWTWG58NAdHhiB4aYz/6iJ22RPYnlbSO2PtG424NJktw5nqatJhR4H
h+5advDS+vpzBSqKo9/B2sJcm514H8zwe1NZCDu6VZnVz5HA9hA726cpF8c+R0jYOqMDYzo5RqN4
CCR+xaDGr0ZifvPJdDaNsTIaf4HUYIvYZ4HSHIxoBwWyPGJEtE7lrKJ2znkde8PylNZA9dv3tVvI
+g+ROUeSUp4m+S/6xLVHRNWXIYo/hAzlQW+L9xLtp6vDhUVzYu6od4hdpFhLVe+nhTa09lKu4u9R
nFi/QkDAetkefULDjaZ9C+VpKwfh2uryVQILazWMA1qnfPA6n/SEO7WFjBtZkzxToyCWcaJAEa23
uaz4XlvijDSmwyt3wl2IbYhnZgNuR+V2EOOHFfDk4q/24qh4I7P2nTqZXz1eV72vradK33V1+FLm
1PLVoMecdJ2HSecVTm95ZhVKrhjG2k165wU+8iYPMy9TfZKoRE0la18oCGY7fVuVwR7/Ti92ai/t
w1VRZkfM2L8AG1pBetx26jtOa/hTakupqLcwvRbCylaKZC0yNXxP4+mxn5Klo5Q7uYx2iZztAj9E
IOd4pZRuK6SZ2Ku7kLe9uPjBPrTAMkCp4+XcGJaebt3mntxpSw26bxUqeEltC8NaymmwC/U5vGcv
E2FugzhfGr30aCXlYoy0pZ5rXIPKn7FRfMWXbFkX4SYMMx2PKSSMWW3Fi1r9Z4qMpTNo6zbRF9Og
LEEA7zEScXvLfFbqXCfaDllkMuudkvlLKzO/Fbr0iimTBzSGzJSZ1xC6e/jEAtM61KlhgdVZJzXP
VR99REGWuaRlFM+nGgXYN8ZL/FQnnAayFfWv0KEYQxdfRyn9MBMotrr/NqTFS820EQOM9kZzsS8L
UdNWmr1AFu1VctC7ve+7Thx7E9TBauo8uxfwSq1FG5YhKtrxF0bfPULRqVKe7Ua8ITmgwXr4EcXY
+40+VY5ohbdmGEgIE6vfTWp5hWlsY6t56dvpoQ1sD/XGAhtxD63z0oFyqFfQxqXqqQWyHabyUSBH
HtnB4NUs4krzyQ03DzL3QPy0VmiwOtevI/SSuZdk7UZ1IPwouyKO94pfzY5cuocV39rpGm6v1baW
k+NIGMjDzztgW5g8LUmPYFFXNpUAwxC+Q9f1fEt9H5W5KDwBni3e5CT0sTJA51tA31o4+JgZw+gZ
BfmRLj4M/s8+QP/a73okmdTrLVsYrbXe7roEYyY66LS/StBjvo5M1UF1GreeZDsMcs08r5Yq+18e
lEutsT/MfmC8lRdMZhM38ePUtUZjHwt7g5OYWyjGM1R0LBHcMez3ycD+Y/+sY/FgpdGybJDeDwPI
ZxUk4Igu31JatO/Zvgx93AvAEYmPqelZyAglpbf5rzEAbjoOO2BlbhKbucAoWX30JVVabyDRJU/v
oNHnburR07wraGRczaBysb4b+PYCE4hWjjdlkL8aQlvaIl3IEFA18TbnyVIlXXWReOjyER66sddi
+QdRiHU3RcjMe9stIWi6pKZOXPGQwcvAZdE5O47xYPLLTJC7Zr3JUbQKs13otJ0znm2VPsRK9nWo
BYLgGgJn90PjUFJT/cXPjF+5CV9AQhramtnBr6J9iB2MbeW7KHbWVZeBe5m8ebXGleXZlG2VlFJm
snyYwaVRULqO0e0w4H4qMQ6bkJllxoRirnzLg5cyDrgIpv5OaiWMibN+FfTPmVoy339WerXxORjB
TB+oa7YpvY1rV54lDb6Bqa4RF5pLjOLZcLCqSNuPMSphTyvB3m8sb0QuBlPc8IRpvamZshN9J7mU
jng6RpJkrD+SVgP+U64zq9nKmf1eaDaXiBx7EHVtUVA2VfVStBC97O44L4kQJqo+E11TJvDQZ8eu
iJ5J4a51qga0SHvSVAkUeZMsOHUHEukwfaOsXg3ho6x8H1kn87SsGyQhFRBvzmyVzhvRU1C8x0Xy
YPqwVaNuO7XqWuuQyUzjLsaBpnOUjy52VsEQzxeR8VQrVFOAD1L15IlD7TXtq1UimiXAlB+ZJK+T
2nJDZVhUI5VMaUqktlyOFDTg6TJFoash/4z8el2YEpJL+aFLNCjsmWfAkp0nbcR8njeTnh2/qxBd
U5Ls6k3b4n8HQjarTnCiHjNdLCjYomQ1rNzYytdCkp7jwgcC9AQZfJk7YJIL9ITM9PnXD3qyd3Kx
00oO9NhemxqldAJaOMU0w89GKY9OKx1sNcWHpoVQOS3CMNxJxEd7vtn8m8GuL/ViPDpZ91WMoFvJ
dAVRuZJsZTMyhSgRWCPD2UqOOMaD/KPu/HYJVJlzI1jnlc41pk48K+8AYUfhtmLw1fZ7Lvs7mzvZ
KkU9Tv3Hu28Ww84SUbTQ7e5hKqsDbL6VZJQg6llECr8kGzMXUPShgX0mqSGYb19ZQPNe+HLkTY1j
uYiIlXU5IGto8ulhtKG6KAj2i0H9ViJU2badjdMiZ5bR49qscR5J+arVymYTpsODH/XDPu20cq8V
2E3EPF4wSumXKnUwLT7AJv0oxNP8BzUBT5aUegBgH/1M8mROPFn6PQYZ8EqNqwY700QBZxTC2BoQ
xupd+LUyypXDO2U+n6SpfUkqkuKm+BiM7HmM7DcNlvKk+wc8h72eUdZEscqd5lj53cmSSWiqBpvn
5Kb8e6YcLH0rXYRWt58vV71crPTc5NJTyqq0SMzyqCnii8KpkKnJa4jD32ClpeLW/IjYYUUb4JLd
WBp/NQKn7MD/nnJfT9TkHVqy5WYDZVAMl9eaavwlCoMHXeOn9/bI7FQJLjhYZR65h24GU4SKa1Gb
pblFPX2RfWWvtuFPp9eOViqDxRaIodSSKhpOXz/6DrHt1yDL71IWMS7sxk0tRZCuG7I+Q7TuIV4Q
Q4o8PxP6E3mcx6iJHnm671LA7Woa7ZFoeArzWVB3Ofoaxsm4V7QhOxmB/Uclhydt5bCJOVWr+BWv
PAg/kCZ1G4eEKFwPwMGtQj52PUnvUOVS1Y04otZWQza3XauR0uL5Ycalp5ISn/cq9PaIxpzE/8Lp
58pOnc26xe9RJr9VgbmtC7GXnf5F97VlK4ZVMzRLO7akVZsa5ipVqz0mNGBm84WDfwEzI/svks5s
K1IliKJfxFrMw2tBzVap5ewLS9sWSMZkhq+/O/s+2bZKQZIZw4kTJxjmm3kC3/yr6TJMMRw1uhEL
ovt9UB0ze2RDLZE1vAe4rVQam8FgqqPzGJtKGovEhJmyYdlbd63x5jY9k+rtaEBiCCPgdEZUV8VB
89NL0GrHcrFO3ipflXeXhos1ksdc/8NYpM/USs6ke2+wnp/TeNxpGtPAtZJwZOUMxHRKaZAYNtCY
kNhDH2oNfpCjOPk6o4rjZNOljHJFS990hy8/AdjytDDpyx1DLvce56ODbgbndJfN6WnVGZAtLmr5
ytyhk2smMBqisk+O6i2qjWaW1oiAn7OtkU5PZP9nFKhZMEtN+RmRQqRDEc8Z5XUVaHRq9X4q491M
B7++zvvKFWHCnAI9RTovr/Y1ozUQAqXjxqP7I+PAFuaTR+wMII1qMiPqcwxT7HeR36H1h5NQK6qu
rj7NMaoXmZgnz5FOKBlCXwyPai0t4406QNgEP5ZBhgNhp+mDo3IxHRNaEC2Nct/ZabyzAfsng59c
jtESMNsgINZ0m/MCX2nTpH0eGuNySXUaZFxWK171XSZnllMMTxNzpPvgM8+TlwU30XbOY9oicYq5
eWbpefbKPrrBFOm2dWBazzXR41uJi3MqN4nG2Ko2IMbfs3RB5ZYD3QMvbkb/Gnok80bkDm+gZGC8
H19xgEr/V61nhwJU7i/XfM2ScE7ik1xJhAd/PAvdxg0OtwV5xT5eI2m2ERJb24BIh1Bxm9c25N7p
YDIvO4U3XlbdrhzdkP6pk/rqdSTJGK4+t2g9Sg6e6PeVte4sW7xlqeo2YOgOq6l2Nay7Xbb492tm
35TnTOz0ylDecHIei8Q5Kj8Ce4QEGfTWa/eL1XxX2bij34cVI/rykTabgn08ebe2dZBXmCOfHbfg
fX3xzOAM5glVdF/2kQclcjLmh7Qu3yYDd+JCCuL5m9jY1Ro9m0VxM5uVzdrdz6xPmrOFkup+SF3Y
yvneqJ1fzmPi5i8iXW5pT4wDHjEazAERNXnqa2yYW2L+nc+Rj6s3SrmPsOmpaxsH5Gsi5U/G4qb7
yxH08073raiL3SO/Ejma9Sa06lbNHbZG8CfeZoj7L3vwvgK9CyXkt5UwpqLckNB13jbLDhd1FMN0
1zA6PfPNx7a/sEsNP7vms8lYcHlaU3OXjPZ3jowZw34Oo9+jfEETpLt+xJpSKo31IaRTCw3m5ZSY
Hekyr6QY3J1WxSdjmBnJlgEsJ0cry2+6BAEw3phHcLfS5ydk91CtJfruZo1ydNmnp76UBPBkn52W
XiU81QTdFrWOapH6gHbExjGhV3JwloCDmaUPkzccQZJ/i1h4oZ6ZhzTo0elFNg6VgDhsYgvJZfqP
1lz44TwvN2XQaMR5m504g+VFmC4WxDX8Zm8A54cibnZ4p4PtF1FTGi+5yN0dCiwnlQPMLDnLFFTl
NXHFdtQmcKfuuBR5VDftgdMStU3cbdVFCrZXRLfeaUEGtXXk62gvnyLQ6CSHFtEFhwA2BngdmbgR
v/jMi8V5E7rLIj35bfaZzvNnK12Hs58/DGvyWGCVs67ZmVWNrbJ/0MnfqvfMwV8aZmDT7Tp54kWp
dJe8ZsxpiHEOPUlTmWkxDTzduMSp6zQfDDr2HJ6H7chQ2N0iqh1zd8K4GMB3y73TwfI31kg32iNy
8uT73UVw6mX+3RgVWWaAlNywa1bJtFVxGmN585b6O0Bup7VQlV6jZukuS5lsmyY9jcPyHTAhDM+I
s+4SjmZyUO+wtKbQcl8NoW1HDNjkfKkDbXQT3XdWfgi8cbv6FUZwpqk1ExRv4cm0OY1Fw3G169Bf
8+P8D+RbtjmxfDaBLxIObqy2u+tTf2u7yaMzpMcm9+n9Xl4cQnUGMzAzaaRhMQg14t5JA1RB3De3
26M/cbK8nPyBtlyVLmkV6U0wnvTZOClXxQLQt3vLViixnPCJHxk1iU7CCRzHD4yjLNd9nBW7AZ7a
5OZbZqXRuZe+x3RQe/b8oh5Uz4Z79VB5OV0nJLcr+gf5U58MOaFkMRhyQ9kmyqz5kQJvqOc9HOlc
tQtL/8OemyXyB/prsG7aqoVdRoYyBNHUk0IWggeRD0ZstmEw+I+AyYeugeFdh17v7TrXiEYXWVVr
3tKmEtJ2y9TNfNeBhbVm/Z6b1DKy9yQp99aSbvPEPWXePl1kOGjxqe9nFADnQ2/3D1AWCiRx/V9n
yaYw7uJTNpJ/2cnz2uWv1CiekNO+1nbxtljlZzAkX3biLBt3kb8oih+rInPpZS5/jb6EZymILzky
hjR3VtnTha9hR4veuEsb92kcxntvqM6G7G4Q9S4mD1na68HVYhuc1L6MtvgcBpPgfLgp76kcFPvk
3a2Cq+NP31alv5aBlkYiE0UIlPvAGbna6/S1VN6R4e2vXWHth3X+EEt5WCbr2nKlKfHPEmG5cBGp
s2Gv3iWWeQO4OqRrc8jm4aJNy2e9lpEyUJL+4ar3Xlex/BgpnY9FDrRoZs3FQoCmXuYHYgLGyXqk
lOMKCtjcr2V9tB15n1g5a2ExmJVFDcGLjp3BpBR6Q9URHV3tWpHu5jK7uU1jbnKEUzaOp+Tguao9
4qhsnUDEkoS4PuoneBJxLBluI9rx0GoW+xBF8hxGdhjUxd1CZ7nG/pH8xPBa0oemfZzHrHsoCR+Q
lSHGMYgiu7ZGA3OVdO9iZICuTm7hvfbOsq2n/tPUmocM7cAuWyLO3o9YrQ+zZ+DelJ+HQDwUs3FZ
Xf3x/xBJ+2oaQu0xJcoru+M6IAsx03i0GbQGmYRh75TLUWvJHiZZRamsXhiJdO8E43Uy+qcgGT4q
Jz7QzHaTZXwp+uLPwI5F73hHjrdP04IuN5m89rZ2Z+Ida53p76mTFRtRm4T5Y3IpZXf17fQTnD6q
Xf1QZtPF1RekBMphY4I9dX5mwJkwf4ZgnDdabn4NS//GRn6HPeJu0pSrjWL6W4ycGRTQ6YSJu2+n
9WLgHO+mgsdSDgdoZE/rBGK22uljuRbXzJCkMp198ON4r2y0MNpfprc9VxhcSQwrNaKdStd3bhK8
9RkTHGOKHlZ/kysjH4oettNycZvyYLWSSKG2QOTNj8CprloTOITv+mVd5lO32qeEoQgAihrkDx+y
vy7oXbdQ6cc/0sivuyW+Au5ym1b7No+RYJKR1yVPjrDfnbm+M/AUaMuEOgtMj2uGFoGfbidDYCuK
XyMv6PnBiaSTa0V97O71nL752bpPAzK2QQP+qA1mILZh7Y2PipeCf4mfi4Ay79CbR5SjT7ZsT0XW
PtEy0YVWoj/rSfy8FPJlBKXaeMyxCrXcPXvQczLP3yEy9GPmCdKOcje4doqljZ8lQBMk/ku7BE+m
nEc+On0Sggkg0swj2xh3CbL/fjEmZP/rTpCEbhCAeqrT4dzQWV3YJG6TtZ3rYoex2XcdD6p10Ko1
wCZ7S9p8oNUqQCiquwx5flMvplMowNw+FTR5bRYSycT38NWDuV+WDvE8wmKne0E35myXZboL1gJ8
qXeozCCpZwrvsM7Bfi0JzRpZnVqpuZvBW4yNI4s32ps9WkZblA5n88gpA2Ss8k8V/2hG/1xbNPfX
hM5eQf5hTv5ft0ts8tZ1h74/a9vZyVYbCp5SLss2qNIqDOxC3yC++SbxWmZJ923hwGpZ9Q3Z+F6Q
0caGF3p0P01wKuxsuTlV8TIN9f3MkEHfHbbJOB48HZfX+w/wZd7t3PtAUuBaBy2E1foM5H2ZF9IZ
q3JfGsOOMnd4CZrmobZ7MgEKRK0+NaQpXhVNg7FTcQYdDE+6Dla7OgAwzCUY2A8IXvACROZjGvwL
pcqnEfWxfqgu5B2ELB2d7F6XXaQoL8NiHbvOQmePhTZRq92YBgF+hsE3UUzYNHgtMEoEEKzgFJcW
ccXWcypro2Egxxpimyc/qt7YM6PDYSpFs7GH5Ji76V5o5A5rt8iI3hYg7ToO43w6jDpzLdMmCDbV
6nzHvgg2a9P5lBQBTzMiePWSZNBsfWwTCPydSNywa/GucXGQniVCLfM4e/n4MdrjFCZmRW+N8enm
w2n1y2MK6unrYChZ/2h2QFWIfYyzhuUI7mZTzeJWy9fIHXS6XTn473NSfYpGHDhAd1VQ349d9zn0
qPqWxVMl+ldMIcRypLfBlv1QaLwt+mMfW5UnzMV9OpqnVl8ORtn8qB1JMe5QBskHCTbwgfsFLf2C
nNgztLmzUSQfyai/am237VBhoWb80kxUjDjRd72rI0shHhHBuzL3qw+FvZ5sv7y6Wt/iyAsywa59
7rBnWaldhrZ68DpCpXpItit5wCTqu26Yp8hwTYYQxIxrNetjv1i/i6kdNAjXSIDgiKq/vtlurYQs
TXTgcGC/DhWIOd35ufzVZNyhdA7YX+XlAdX7SBb5PstLBJfHs2Qk0KqZB92Ut1oPvupKpAffdl66
uJgoItnbuTKfcPHnRPlU2azfpmsc4n9vTAzfBKDAzQOlRsiYyCUT8Uin2lke9eg5pi6RvBTS+zub
OVLJwTGxp+NUTXiHsvrJu5KBI4wYDxnVsenn4THOlnvPqf+qwLH3yNOKyTg33gRO6VNhHi3ZhUS4
f4J8jYQ/HkfPeKwGUHKNUyBFd+qygdntrnffdD2AVLxL8SRZMDwY68RgguzsLMwM0sqtq2l3ZV9c
6LC/rkTUFOd3al8aAB1lZR2MAQ+XlDGAksYRKJMigm19U8nR4CFOPTc/7MGHRhgXORe/zaifhZT6
ltimCbsVU+e2Cm+u3sSSntVSmE1+KiXDmMhzduRqaPAQzK9+uDQpNagqMs1BRFpX0g22fuctOiqJ
2z71HrW+RjAVrtrNpRaJvnjI+T7R/XNl0O1CZ7vujRcdHSBY+XtflGezUNWL6mUd04PBNHeVK7e0
qCWyfh26/k85ps806h1m2b50IjmLBjqfF5ghUnVfU9LQvWbpZ10LfpvMuJuaud1gB+ZoSeJ7RzO0
jWbWT81IBNU2v6UUhJ7Td6/zNhk5i1bLGi0mnlEDPjeRmNtUjqWgPvcpzZzfNnD/pH351ZQNkEOj
7aSdoIfUBU7k99W5XO1nX9OtTdAnO9+jeD8IRsb1jI4R3U8eNO+96C6Mznhccyrnsvf23jw96Zm+
H4TxEvvu99qVE6LXsJtq03z3yoxh71jAXM9v6pyuFBjCUTh0YDTPNrA5sk4zZXf5M8eqfjVkf9SN
yNw/J+aqQH0RDijKhyr4IvP8yRITkoLx5EKGSespEos5hs7UA8MujJxzX1MJx4Lf/iljfWOVzVNP
haupu6c4l+8JKWkvp8fBBkEfwUhqrT3Vsj4t6XiCNP7IGfls4rq5U07XzmZ4EF6zI2KJjMaoo455
R6Fv1T/T2H6vs32FGnj2+zlMxMJ8mbrZtBOuRgx/Ap20v4h9gNC4hjiQDlHKaK4Ek6yi5tTRJ7Sz
0jKSwmGDDDEx1hB/51qBvszyF/GkP10iEEevCHiWlWmQbXsqhXl0nOxWdfXjiKvR8Ca1Yzxnffks
/HhXmWlxNIPxObP+GBOqi0Ikb2tsOVuzFa8Txf+pSR/dxnju9HX9yqvxYvgt1e7uR917LokLFRW5
pWHcyfKTLepTL5z7tGi2CgYnmAHBd0aiR3TP4Wzvq2Zctnaigv2xfHBd+cnoT/RhzIPll/tKR51D
d9qQmajjJknao/AnhpaWf9Qd67V71mymVS353aiZJ2V227G56P30mzkl0kJNUbz2FdcN4jdCcu5e
7rifrd9YP36lUzUsqd4j+9NbxBRJQDFe6NQ3s+5qEDJPIrWOZYfwRCa2ceJv1EgwwFI6TAv9hvbT
KTPGc42ImuirfTkyOapftKvbjZ8m2q6IJn7mZnHz/BWMwABM9/uNhdPVCId0TPNGmUr0J6OkWvzI
nCl80dp8t6zomQE/1Hq2rTQElEBBOwo+/o90ggdGogB75k8T6EOWr2FGrt9VdYgrAYS1sNrUoMf6
K2lWwEhPPBWF/pAX1HfWgDA/tnbKmrQWR84OforELSM/IVDLpP3hjwF/g3kjHtmuZkyFs923Fa8/
1XaFDmuH7EJbhncfnNoCVQkr37XCxE//VCOL1zEEQJvMu2HlGLK3qrR90Er/Pk+bM/2XyDgIsfGT
UkSeY91LTW6Z+bDre9gKxkT6xFh1koND1gLiZvpHMdUqmiWqgeoDkJJ7/n7CbNKYg/P9MQf0wYxt
gSIBWtYlt4fKQKRykqG4qXVWe1JBsDplLIAicEtAhHKfucDdUKRm+ayAM2XGgeF9ag+FlxxyFPII
lNgJw4sXfBgx2mrGsk+7bl9AdzD9L0pw44wEEbpTfFA9jZuAquc6WVE99MiWiaueBh+S+dU+UdmC
SOVa3/dZe0aDli7dYS/6Nwv7kaKuDDvlohAWBb4V5kGDUWkheGfgBCi/ZHF2KEpYIXks5cbpd4ar
RcxhPBYFFg2mQtAEd21zQ5jupJ4qsYfXZO4AENMwiadT3FxLqZ3nxbqorcZQG3bBMIZjRwHRvbDV
GX7HtOrNZAJUa3JnWkwJMhSkEs1UpvhEH38b92TKbqO4AixHZM9mVBq3ofWOyLdShnhv8RxOQQct
czyIBvKUYazU5krbPLTGejXX8c7IwBjyW1Dlz9Qjb0k91pvZs7drdQd1m7ZY9WFBY2+GyWWRDYqy
QwjrY+09qrFU2BuP4gWkEO5l0tuooGpKrmOZl75qI+aCVUOF39QeXZEeV2slyiRXEPGhTfqGkl6Z
hT1EoNIE5X+wMvuzsmSkE2BXFpIaw0HhVbhuz4M39iXLE5I9PWnUgJPAYjNlpkHYqgLhyAC8mubI
T+x5uZ9SeauyF0UT0IYgLL2dlxqR3e8Sl5yc76Zy37FRuukZE3ZTC+Vl9oJAuL5tMmdf+tVhYUuw
cqZTHvgLnQ2n7os7rZy/iq3CR6mN5ZGgL6X3NBX9Ff5dKEAMhm7a+3qxn1pTHCsrjzxmA6jAUm39
fioevcbaytXbFPqfyuSM5BfOkefNkQ0g0VOQ6aopauV3YnqI1f5bhbr7RRFtTP2NOh1Mn1ZHb6E+
oHD4HqzfcocD98Qts2MJ2Vkqt+8fGBH3Q9Pdlh9Rb3/hS2rfm5qRwzooSV9Wth5uwPJPPJqqM+fN
m9qVgo3LKeDTB7DCGINuVvfq+PM/dCb9/5faJ+WDnO2kX5nCqGLqQDxVanI1ftaV7Q4Tv0OrLVRJ
hloAo/z3MBWEpkKtiyN2coIsCC6UrKdK056Vf68rGLhVfM6hi1SijALgZz5W+cW+uI0wU7iXOviT
CHtTxu4Ws8EyKhiZnUXRkvOPanWmurTWJ1WxUaQGr/vblM6mA1XhDCv7rr51u+VclkdNVkfL+mUT
Log8av6z1YndBN9s9JM9qTHI2Vu6fqvQtujcR7Bv7sfnAZP5nU9nVdVKqnQvC+CTsjlZTTv7U2lf
zK8PXcFoXn4QEE70Sg2KKpQqEa3YmBjqp9l425WBcuxwXl6uySgojavbxOhT3KrmKJfpMcn+yEDf
+m7zO3bnrH+DErqlQfaCXkPE43NGJFxJ9b/q1FTzreVQUv86coRxLA+TmtGHvWCBpMcgbxhtjZa8
0kC7ZYrkxvZYHBa5euMX+Eet7Gm1Y0ceFMotVoB2ueskhFB2JE+7aJ+UffmG6yvDaS12qPwET04H
7ZYOii17kBv12KwV9TXHe6FLJQqm7MyJ6pbkH8be8vX/TcvJVvdnzO7ex61jwVyRn/M6/S7WfTa8
VKrsbt/bw7sWrBvJfBv19Z9RJse2xw8VOTrufBl4x371xK3xpkf/L65BlZ51Y9+axm7p5MZIU4rs
X9RBolZDXH21D+mMlifrApEERdAlXJfXAmVNjMZCpYBLqBsuvfotaJKDMsMjKK7Ttcr22K8K28+r
ZKO51HFYD+YmBccsW/Z8UxKSsJqW81gBBJvZAOtyCT3vVYMMYjC1Uh3hDhukSmgO1nQZvF3u7WQ1
bKWljjPLNbrLhlestke+Q+QQxHOH+OrGDT44E0b2mA8vag+qP1KGilOpfK+OnGDZA6VNgq/o4Q3v
itmlDNHUQf/EbErxo/5AmQO1xbXPlPCJtVM2XT0nVkBNWS1u1EA3WpEcquCPJS6clWR8wc1hMP5/
f9yrSyRuWMyV4Kgu67QxeaK40/+BIA3B+mJEzmCHdcwLZb2L5q32h736LZ8zRP2ZVwFplSslk/08
xpzegW1pUsKHFcXtyTreWiNAYHpN1zVUhW3WWnAt1L5zMA8Nhidu+n/TFVtyr7I4TQSQAteNnouQ
FfBB0hP57BTJyZ0hZxQ3PlALYH7zEkw4jLxtFtoZ+kgtp6nkDQnWGYENK0YnxcKksEBYPU4FZ2AS
6EWWZ+QwtyXw3IJBlYZ9WhL9mGZ7JoBsbO3V1JD3YT/hkAsqWTlbgFPL9hDYqV4HdWAzd6514TjN
ifxUOf9EpY+17Zd7tf/+P2nOYw65SAxfBqG4re1F+o35HGZtl5dyKxtGFlRUjeGFp7DuEOeo4QBo
rzyPIIfLZ/2E7D507GuWd1tVG1WrKxaAAX5jOOVTHrEaMT6/ZMxDb1qXbiaBbz6U1Vc7FikNrOht
istrt+joPmbbrvePZfIVJLsEK9eRmqmTxJ0vawB7h52a+JEcV6T2hq2jvarpHwQHcznvnfbLsahr
NX//X43/n7Jv+mtA6IcNUB+XT2fEXTj7UB3utJTZDE6wVzZHhXkq8crdXEVHXIJc0en+tirkRUl4
OXjxFegyRVLY6X9Y7X8HNL4Ksb5gHNQ1TIYp6pj73L1Bnujkh+M8DvFdU9nhv48oSRkJmzK28yrG
iHFsKgKqMD9JEkTqzObujzDdO1TEVHzA+QwUYLe8NvONWE/lFSt9d8yxPSdqo9b+yZTg15r/1K/B
llfpw9hQR01tLvZnjmtU5X91gNmcui7O9JruNfdFa64NK+uuO8K1ywCdI+59GPoZig5qMJd3WatH
ddeDiXoWq1dz9tWH4g7MXg2MDwgEMRsMGP7wE5YmPVuJucdQF5gCmxEmbD9jyKkM6//CFWN1oW7H
74b5zpi9rQPBTV3Tsqonq5MIWOsPFu+vKU+M/zyXUFKMOjgXgByVljCv2v2mkAX7cp4xlCPt+Vql
vSJv8JRrz97UMrLWvW8n94WNyhTxzZi96hRszSDdLSCJ7EnlJ2kw4TWtG+UeejB0WwEAZI7sMBVp
SP2qgiJlWQhDlG3jIVzErudOolSDNs6g0bFAx3g6bIraeKM8dZvMy8xk5ZG4jYkFO6u6573HgEZd
afxha3TwhfSiVGezPwg8ur3G1J1Jtsvhinn5dy86Ecc5GZMPEAdg9PyNXpydQs4ar9oOEqq/vlvM
N2tEQg20mCEf/04QZ1gub1llQV+0D51XnpTp6+SM+VaWh7PBmWboNXtDEh+nib0vpwX+KHQ979Xr
Vy9sWAt1fGMn+B297N6kxkpuAjWzMeeQudQ7KYBEGjSXCINTc3pUMbAHXJ1YzkFXA/xuvWNfZQ7z
VYq9ciY+m4mw0hjknbpWv3w6w7syAXri7MWIQvaTcigOzrRFX5qbNXsyesJo/kpFHsp1FMNXQCWy
qQ4Yzm9zuuhtdYXa9lqBoZDWbAMZHwdFaTDSx0W3vlgj9h93hM+SijRIdNgz3RfHxLvjRhK728fN
M6QhFXXzqbhS3rAIbp2+86DNWAQ8/yDw4aBM5jjNj2t9mv33Zkjv8fNZ/eYMCCVzca5YAPpn0jxz
Ld2r97GTXLgFet+rjUG/D+HPTFztMCrWxqI3c3o3lSNlItsDO1YfD9J7QaR8oxL7pfbvckZfcD8q
ysfCGPNyVCaay/PdPxPC5vhnEHmtAeOwaWHJkO9WpqMfftxZp+Pye/BbEmFDx4h1mzjBmi93KGjh
tDRwC1NFuFbW/1ErIlRYvhCfxFQ/Z0pGfA4lO5DShLpeH6k9RoPAE4V0tWAaKtp8wWEXZFXClV9s
WvXulDrqV+yyS3vi0P+XQZnbuasPaVK9S2bmsu6KDYNNxVKXdb1TD8L2h35PcJ3Y9yr7yr1+j558
DMgglKUVeH7NJEKkUtEUu7xnrOIf3KXKU9jbOtkoZo5kgLCozr/Z6AnrQVSNDkrYVOpZee3V/Elp
72EqmwPPKyA2b/ylfiUYqvJv3ljcAM615XvGE3TEjeVBs80XppOEDRRFuuvCuHEONV0ZPKzgl9R9
sccgEf50zfJS+vXFqaqtAcV4HtjgwVU9KgO6o6z7bN1gC4WwmhlbHGCcMDArMP2g53cLeTmrwWhG
hSUcGtIVLBFgyR9lkVncf8FcwYYDz/53ozYDSMxdgIfnbarP7FzmeOtE9uSvKlgqhY7b9SMVX2eg
hcqsUfNIKRPr5EiwZTP6nFTg8W/99WulNHCrJ3t4HFzQH9M9Nub4F4Z4ArIrt/k6DTAIZQ3zeHjw
TfGtl5D3i/K0ArA4C6TVnmaYlCyvkYYaWncKUFekLSOkTxyKlb7YGxSq4XMqvgCEApkBs+nAuKrJ
6ip6Dxdu2smhc1uqDfrwZGredZxpX7YqjVzQeRA2DRJrA/28gdiUQq9amA1Qc4qRbx1YQUIUSIhO
qX9XlXxpK4rweu1Tm3FAhAhkaD/rsAsNxJzMTreQiw+wCh8Xv4n6pb6zes5d6gmk4KpljtasbI6L
bI9rnv5FtUPbQh6zz51OoVsNEqbbIfhOp/JhzWZYgz39O17qP2YNNbkCvjcUT82gewvkNI31Tyad
044H5r3tYZ880ZTyt/JrxWULvC2TvcYHE4AwhP3DCJqs+8sU2G5T82BPTQHE7gDjMKFg2YiZwiBK
Z/Em8ePl7FN1CtGsBjiCuICEv0l4U46MXp2dw7DGj2vmM1pyupc0PsCOKT+cbp1PSB0BPTH5pMqy
rbdavxV9wLuySj7SpF4o+9Pz5cxEwzoqXRDOtEczpl0EmPsE6c4ABEYzZqlOQRbTSDXEn85SQhi2
hzkUaOmGbqs7W3tZP+vYILUu2nCQCaR+nbYYbakaruTy7JNY7iaT4cje/KrLmYRGpKfUYbwR8Dot
dXX7Uccg9bPlnBhLSkdBIh/GRQ7nMk4a2l+o7h0yrfce8rQ6Mdta7GcY+zDjVlonDDfDAgq6o/TZ
JyOg5R7QPtssZtOEuha/lT49TkmT/LoFxsuaUJJU5TBpU9HLM4e6ajDthza/ZpnGtJs1v/qT/trz
3E4TPJg2ExAaWfv3iKI/ViAjV82unoGQj8PSHif4mztnmE52aV1tyiKR79hHQ85XnUa1K3Cque15
lHByl53dY0uAFbwInPBB9q6K5qfkibbA9bQuxnLXOkB6Rs1AA9roGRXA0aSVk36BLms3y1xbJKI9
nPQlcbdB6k13gzlWZ5O2yIjCRwLIIuVZ7wIqZd3ERCPPMHZlMgZhNsgvLWv+qHlDUWN6L5k9AqHk
GG4rqH+MFd+/Qec6Yd75GP9daACJ9MzL+42BiOBXbhf1O7fa7EZrJCyd2rLbj22VnJeSIhL9j3a6
qyDq783Up7rrudY1qIV+zHgfx9j1rB0H1VYotzjMTJR90nqsiBLOXxojkjEMvcG9Y16vi3b9ah37
oDvIHmVKLzjooLp1WVyXisAKKtBJN+EvUqrZWcPQM3dW/0Yk701CHHSZPKALnI0zi45NBwhM+SR/
NB14tb7dOsCy/m62liGCkELnlDdyjh3MhqiCu9yiFi0oO/S5TugGRWPLkBPxbEKp3UmjfC7yERpy
VR18nYaxIvmsZccgnDx/KnP8czxg73NzsfYdp651yo+x6dSYgRyKZleFdkzi39BrW/rLwzB6ID0Q
sFMJpXd1CJGd4WExxIOr2c5GgGnmdQzQTOofp+Ndkbq/GR2VNkUBm6h8mb2n1dW2aNVfEGSFfwpJ
BFqmAxBYD1cgFEGBXlYWPYYtfYPwvuDzAR5F1OdvMnNfRdI/ONkYOR3mypzugFIJNcAq6fv2S7HN
G2cnap9jmusXdzHgWC/zpZxnGAYxfpXi6VHdSUtBxBvjqw29ns0SMgTutbZ1CK1iflSdtolJ3Wxy
DizWO8oZ8ICwnvpca6EXyK+BVgAT9WOjLu/NbNXo49FhJCcJ00m7hzxnpm9g59ukBtSzMp/2tbhB
1Uqx7qvg2K4pDermGcj1nk6Irb8WD8K1f50xUG1iDCxeq+LBRDY0qnPhQjYTCI+jE63pqDCbtQlZ
n4lNnrEbqGM1pIiAKQl9tc5/PJ3HcuPY0q2fCBHY8JjSOxlSrlQThFSqgvceT/9/yT73TlpdMiS4
TZqVK1d+Qo9/NMaSjuY8+ogT76WpIzp8wWEOxL8PqefWG9N198GU7Rjus1Wsn1U0t9nLr6WKT23i
vjBKV+MXfGr4Rvmt6XkGMIEsNzJUyP+bJLqUdJQKdjirnc1M3RAfbkIpGKBbGaNzzWP1iW6Ku3Ez
F58e2f6uM2F80H01bRs/zVeemf9DBudq6PU+bgadNj8HUF5z1qFWfcaF+hx05ztjRiuTb5a/LQWG
amwZTbF81pX21KXqw2xANb2iO0AqgR7bk1KV7mM2dkBQsDR9oLGsC2n6NXoaIPMd8q3wH9T3kHa4
pAAuQe5cEqfbIqvxYSTT1jGzj0UrKOJp4UswzGe3HkJJ6CkKOBP5SE2R2uzMxzmYLpRW33Ec37XL
CAl9Tulusoc/0LR3wRhxmrS3MUugmhFFDEhh0ldbR4SsUG7jxXlV03hRJj3YTtDdVMRA1KV+MK30
IWB4wGqoSiT/wBiG1ru5hfcxaFO7mkJOtZ21w2Fa/GzDMICtsuM9c8o/k8lcKMrRBuSkerPqJ+u3
WbYHO+7WMBrVysrT17Sijt41hX5oJ+EPJn607UkT+rj4cgKVky5OGzNvnwebMMLKrB4S+3TI5uBl
mmPAg7J1VrmGZKdljLTsUadv4YpqvkxFCW+GFzy7xvyOs36tU/dcdCS3lr082XpJ3tokb1SwmJDN
TCN6jliAnCtPmFNMOSCLz1RsRD2UuWxbBQZND2emJzcmD59sCRDTEH1U2tgBKlrnxSj8E7NyvuC2
p+tqatuVW5GGDJF+8qLsqmNgmijbwYd9mJLlUnven4m5HGTl0yFU2hFeTHtpxujYVVO6VVr41nfj
+1yqfJsgWgMFbORg6taqHpITNVikK7QDRIOYQqm5cUXlz50q6CE1IXy6lSlOGT1GKzpGL5PtXuu8
gLewjON6IQpbRZhxfSYtMfodcfuxgTyuDdVnPzKNuiNR6WnoboaFApdqd4vj/tQjEajS6TFSXXzL
6+oS6ybAZaE9lCZ96LX+7CmqKl0Cz8adk2VtG/XGTtx3hOlWQ1cfa+aQITkQ071IJDfwTlqhbiml
IqtXzKONqnUOMkJjYwDTDivXmDeDN9rS2Mpeu8F2Rn1uFQ3uG/3Ye7+YZD4SnQn0YNEBnN9gqFwq
p3nHbhxoG9nC7Hy2gI9dJqlEKjnlk1Gs+7QhdStPAXoM6ENQmtCrTUlvUZS2j4Xtfxfu9O3XFYR6
LikEM0YPe29NlACUgAVkzr6qXIh/BV0o3ptWGuulq29MNrTgU4Sgk8a2UBCsNPOAXP8tG+gStxNi
1opxWpY6azbigNCwada/RTPwjtjzgh6cVgJSuaMuJ3vOCP2cWf/w0vmH+Ta3qBqZ66eebaPa1ySo
YWO/qyI6pt5wK7PxEizTa+vx79S/WP7A8R7HchMszUM8NcwuQ7/fKlzqi/F0liFwHMw/OaO3imR8
bFzjpGXDSw2/CAmaTT0ahF+EwLtkRmIxDAoqMvku0r1TUcTf4BXr3uXsDnpIaRvLQuSOYBcduJqQ
hiDJQPNDjnQPI3UDq+xI8fOPbIgBfdEzYmNFjzPtxFMGaXz8zYz3J9scdtz4i29kAUQOpBM1nUpC
t7VVDU0jPFONJYanJhObLqQi78mka5JQmoKFOptRygwjbx8lweMAuq2r6o/bTw8FAfhUMLMpTrXP
Trknn9yHHvlkuwzBqR2jsxpdICL/KD8cepeZTm60rwAt6DjbLXa4cyHTN2ECVYjmhrJi68yTHDqV
uM91NO/mJXrIPeO3op2CqVqvsljMWAFm5gbWkQNnqpiO5shsJWvaZimwBsCD0QVH+OgRfVb+LyTZ
rws4SoLeGe1nKy9FYcgFKV7UySDMcGv7BCjwBpSPRVIwNqODXlXYO/t1so1bAmGWLh0a7Kj8DoLo
AwlmWfNmZvlOdIk6J9tJg3mBNR0gOoDFNmm/Y0wWpUHaZaWzHbDBJgSxTGdrdO9uZe1jA+/LsInV
omg3JJHspg4eIFw7KN2HDKiZfOQgngU9yE0QwCPSR9AZbAfvkaXpb7c2jgaRuovrNxCPa2LnhQaH
gVx7+old/8Rs2HY3DcsBpdzN1EQEuOkp09tbBtPKH0rpxgdLUPkjAhN02YGeNuOR8Pk8e85W9zh3
dUvPcqH2ZLgbeV+lJIeOzhPZGR2RA7PeaMhw4rXZm/vaqcOVWdKH5ccHo49eujoM6DqjrmoGxyqR
JvqsbxjTNRarIhkg6fg7VPGAn3QKCKgoDAGixEJ8jXLyTY+hfxZNLVMR7hQ7MrMzLv0lDKV+Lfry
SHv6m1iQmgvWmxRzWeV6Di9uu9AsnG4Y9ra3Ae6WLH6ZQShNEijHMX/bC6umj8XjQFd3oA/7hiRR
edVaZPDaCsINkKzLMCmL7DwrIAdwTOS2jAPRltHv/Sbg7uoUSajhIve9QtsPTxuOl7by6JYqCK9d
IBKDN2zhy6aEqqs6sK+VMx/nrntH7MK2aO8VO9eZy6ODCZWHcBuphWZHhHAuSxm9xx3qOEn25hH+
epAC0ZVaT24MhNN81jUux2OwW9LZJi0mCEgAVgNOmfRW0jY8oZvAruVaxoTjxIxXXtVQsBpn3AD7
b6MBQoPp8DM1yoOzkj5acd+II3yjHLSVZfEZN5NFyxN5xSmyCueEzCOsGDwFV/ndJA8fquytEoB+
hs9KdhL1+kcFpwjR7Dfdpfjba/kTGexHtrA+mOWx5IPY9l+05Fd635wzO9CxYcmecUYETMO1CbUQ
AiLLACE6qRvAGFjjGq3TkfVGs/OAbEu5i5iw1KMSsdCDwO7oW/p/1mISFkyWS995MjQPdakdaGRH
tYJtosmi2CkUKdBxsOkBctgiW11CTmBrmOfadkjgeWDT8kOIT8gGzOOlYyX1lqhqeQv96DrQIzlm
5cWm/sRsmJZsMEBvxUuYINesQ5pWux9uNy0Lhtds6YWLVhQ+ONTmHjGrEyXqwZRUB/IBaHg3EWw7
9q5Fjdwz+9+TF58Tem5FN8Jbrg4MlM76GzjzyR2zb7OjjDnPzmmyuo8uW05w+0qYb86bmMly6mg+
UXBTpouRMn+D0UU2Xt+r7XNCCKTH9UbcyFR9lr36xfymlTPGNDBB1Wx6d2tyWKPoRZ+Mk0125GFN
IJ08d2QxvQCB3c4Km1PH1LYe0rTVxC+jkz+nML+dHKINxAcMLJ+7ZKQfOfXzVNG/WfYPDi82Oh8+
1rHqKWERwMrWyVS4zkdBYqLmMp+aJFi1GoHEUJ0ERmzJtOQrWc+La8SHODOeu9ih3vBodj9laWzi
yt8x6mAbQc9ekvSpiHlwszwq41PCCDraJW6li7t6mxi9iJTTmoCassJXTHOJ6TwM81MHl5Q9a1kW
dxy2sjVlMlIA7jd93/wSA0pb/iZsf4v5lB+naIm1aGWNOChx5Gl/jfXwlzk3/8Lug9IAkfM6BVlT
0ndKgAeiTTnJYISoM1rnXlWERNNLl8VfC7KOS+u9mFHyEuf5QVY6ZW5EA9xa06lMVwhEnmHLh0gI
rWRy6gRBNCyB07EbMvxu4sLDQN1PSQJXhnGVVEMWbbliWyhpp9BHOucjYiyfih/Ft016fqQjalfb
9VvVmJ+mR3MFajl6PW8RodjkLQyyMNzMI6IjntpaGsSdh27KzlZvHoKpOlhUmEMoYEGfX4emfV64
wMk87JDoOs8484bsKozLF9/l37mLDlq+mxLr5Cxvo/oC3Vvzxbc6GOv5NqvmA6WOlm0xQtgI5bEw
gnffG+h38qe1H9C2aOS+dOSfHYZfBtlyoH57mvWBFAeE2SU2nObopLzg4pV5sZKUVDX+yfL7gYLk
RxwgYYZKLPOQAeZTzGH4kdbQ48tmv3Q5BSsEVIJ0K9e+iM0Hk9ZD2f3KRa5ofsqWEB9IxE2bsAb5
MC2CHZHWMSXkNHEIDp5INttSM0DHT0uB1BB2kH3OgD8yfmKSRUeISYRgX9MiN+xPMiePKmamCBRP
07p2zDEfq3KTw+YLiRdkcqQdXVkXfAiONthPCFdIFYgZawMFBrg8B3GHLc84S2M9BQHOXuwhGDS0
rwrzF3NoOYsWbx4wtjDo+cTQHwbUqkwu1MggEX/ay6NGwbilP1DOCbIyJJE0dtmWt806+ntpte98
kqka0AzzyTaZ/IkZX+uleWoTbS9m1ufFM2K+JYoeGBsM9kvvDIAeH2+V+z+yb+J0C3e+KeXBmbN3
8pH9nI+N+hobL1GSDzgVEY0hWQFNP1zx9PxEto8vqZce0IpWQtbgQ+soHvTW36GXXr3sdWAPnQXt
/15DWY2agkFjsBVvEbdd5wmtx8ZBNmbMGj7KQ8vNIh5C48XFZR+HJNgI/ChuvMeY1z4jyJy/VTOv
cS6neu5WXm2Bc77Nvnsv09AEhbGrlng9z9PaIwNLOmYYEmxDzCREr6hwZOOfDNpd+K8bSBbzjw7r
VhH6yxWHyjKpL8nH2iFG+nHe5piMxmRULp/NqawnuF2RRS0iCmH3VhuDckWA8INckwggcOoz5uVG
j+gGw9mBqCecIo4HB1Dit2i0yAC+rQmyBC+o+fWuZ4XKxVzLSbHsS0QtT0KcFnpfAaod2CkqJfH6
Hn3VEHtKIAhaf5YPx/sqQTaBKml1tzY4Nj66t0inszQffAYlGTt7roEXAeup+XkoEB7kvnupdbBs
phH7Pz1wo2Ffe+9PW5b3WMrCeQ7eHzxcwavbZrC1AEPvYknlfFVpssnRHTOIxkYi17n5BoPamQlD
O5W1G03qO1V6ZrYEY2NDZpoKoOgh4dE9yHKbQOu8XduTGA3+fphPnGPT8vZmRs3d7vYaFwWJyL0E
+BLCKn84thjTxB2w/rHcr1VHvc2PyOE4ofAdcDlLNfzNUImQA1rUUKvrg5zwfpqhJwSwqvT1lAjI
+JMN2tMi91JzgPpQRgQRGokq9U6DrN/t+csIH89i+mm8b4I5oWiLhEw1v2ha8iUBZ+PRsVsWp9gC
c9Aox4TmKSUIog6+adB80mHS6rgPjmVIswbCFGtMdYHEX1gMiDEYZ7FMjK9jtwsSbxLNbbUwtpdD
L9HzstiQ8rr3btS3Jam07GrhHqh5dtnMWL23akIVKtfp9xnXXQxi39DKre3rJrx69GiGcXJEjF/0
v7BTeT78spxub3tfkqvk4j0R6Sec21QNZWOqNpIzVE7erDscoFc0kA2ch5Kkz6WhNkKVZmTCI00D
d+thUu0fDZqy3OpAm+dLRkYiT90RE3guoXi9HGpCCZu5pHHoH8gst+j7fWjmk+E0l1ajDF+b26io
zvJnsmMOUhh69A0v/onBu3QRkyCzLo61yISfEHkhMbIZIVMDVVD+QiCeIvR3qmBiGabUvnhjuzai
cWsTUYu/IO19pNraY1QLWh5mWoTvFtubnvB2cisDmH4+YXFSO38bSrbiCOx0vvTBTg4WZqBwfui1
XDNzmcIZ6aM9X2MPDQMiB9PPn2TPe6tcV4TuBcKCyrrGSIdJOllKRyjNfs+Rz6QQjbqmnEgEd1bt
mP5Br2ifYkaLKj+25bSPDKQmMJ+0bsVclZyeVTGROjrWcsbkfZrpiHNKHXfb5ydsfMtCLBUjm+mG
KJ03k3A2rlICGmg03Y+AEtzfiVheTDUqhqVKjg6kHrEinLyQTaWqrcJ3XNjKZh8G5zsCgOHR7u9H
jFIRd4nlZPAedMRp3asvwqYQgRtKCSuOk2HT+oXwUEGKdpFFyaL7u7MOND5uJcQsAhjUvfXso7gl
7kLengtf9n8kwM5pj6YscD8+CGpv5ANPFOAcBhz7gFxW/yghQ1i+06pKYPtYkcCL79NC2hdk9bHo
squE9ZKYdmm5x7jgk/gGB8oAkyKihCg44FP+n/sTS6zRSJ0hBcAHR2x7HdMp4xjjDqlfsYLG+Lfh
BKfqFmT+k4R0vJ7ksANxZQlTCU/FQ5XQkmc4tOIKxM/KY8ttwa/iw+VIlcyowtUUtGSkqb6vuFKG
+hgwi9hucaxyPLkY5kLTEVYHpRooSeNah+IiF9NDs1Cs5sz3pxz6H7cjaFE2qVBSgfgG+usTZOXp
t7gY7I0k+S2cAblZUUnNSt3Qln9bqNyLT+NMi7OVoEgiYZCYrRV9yjvJ2WB3F6IJl1CTx0PEZI3l
ccmLJEYmhuHYSYzCieLjKYe58t4zn1XgAIP0RN4kZI9HMiqX68Kaeda8c3Trgcb2jwHd3Wjojy3T
NCfkJpT7i+zRXXGEyEti6P+L2k7p8lgM2msw0jINvQYy30oDqESsEUbXd1hnUEuWbUnhvjWIxlOa
VDlPOJdRvKevrxuWqzVgtYbdD5ijv/Zr/c21+7PPujFheBvjvG3kA+kao2eeRoalYN99VDoLhmdG
9zyCnJoq/Lh1WX+fsBudARPqtL6dBqi+5rfp8ibkO4rS50zU7jnDDqIS9nJ4Etqu8tN9MehbuSwZ
Rz4xsg8ZWSrB2iScrPSKTOpzr5dQT3PtLFGhGb4vQ/wQtiEufzrYjXtKTJq/2Vi5gRLOuAEOAUqA
z5xVjZiDfBpqm3M0cOVW8URETZmW8KZ7KSvnLBeEK1rU/T17kORGMarVrustxsjs073MfXcJkTgW
Zhwd5EltItqRWmgQWOsBCBzAiPZJqqX2D/RESYDEJMT5T2HA0jfc/cSul0IJzecdNgEFSbnVbZzs
XbPceIv9wiGSO8uRog1lj9LEgyQaVrfX7WvTQKSh6qVH9OLE4UKrGLJrtl6fh7JishLVGjg5Dfca
OVAqFsTCRWE8RfBDR7c5lLV5QT8ItkIL96CYuYLNQRxtbsdo9SX7WUOCGXQ4boG2WnNa665Ucegg
w794tnNrcQRh4D6B6Qg1rVr3Q3cp0+y5buMniekcGbqum4ggOY8V8rWjX31ORnNrZg1oNX4i6/mM
uA9eq85Orb05UNwkAZZVcM3uKwjKfZsQ+dVz+qhBrjKrP37nfnQVffLOWH+BNbtI/TCjPnUaextV
KtwUKMk0DS7dclpIjv2TnWZnCI8rNY5gkualGNsLh/dUIIOqLP2agI4j439x0/iEM1wC5EN7YGo5
A1KK9EG85cAayPJInmYBvmVJ/JH2NcmfdkEqC9U47UCn80kvw3v6LoHvTKIqkT53JibLDSMdCAnh
bhrgNq47P0ax91xY9q9+9l/Lhm52qlsIxb0zpXcjebuMbe9L/0+b4dOsGV3TIDFWzmAjterRGh4U
ugyvDY6FV1wDffljEjsaRbzRSRPFJdIQcVSDfZJ4IAFTa8HiNA6MTUhKE9sTWjG80kQuCHy11DAu
6HzDxFHX2ZLrnDR0ZeSBu2j+pzLjlU/wmc06lNAme+mUf0LJwLoHm7IEiCpwZK/Kj/eMCgAwqW3i
m3nnzlwNLk1BEVMCmJ6CtZcjIzO1lITwLnSLIafE++Jc4I7Bd2MXJIqA+4wU1WbE5ENqfvKNYo9b
yaGD9eAVk+nBCEfXkWYDYdxGvwwJDVLI94MUC161+er+z0+1yn8pqSdwpeHrSXaIhI50BnjxMxFA
SZ7Me4o/khiK5xDYT7wyAgh7aG88IGU9yY5UxLR6uIqSvFbqRDjAq8DqAbQguYVrKC/CQ7gaRTyd
ImR/HemiAcAkmKtA7tJbC0TBWxTJj4ZColYUAMLthhcVwy/BFa9YOjSScNNTUhAMNCHwveFEHg6b
prnhpi/FGdGzS1myAFcXl8ln8OviAqAlIMU9nMY40jHxYCzoksNlDFhP4ecNlK0jegipqdgdzFHt
nY8oxQaYjb+hQq3JyEdsdoBIRxUGiKe1664O/gSlh3oJpJA9Avgpv1fGb2V3bDCGyXiR3RIIFhfv
L78khsG/BG3zwbrz+vKBZKvJSKrkB4a3rDKEwExOBm6ynMa1EBxY8Dg4d0uKe59exW3IVsgv89ey
eRwRPaS+iQCDaFGRoFYKnsNP5j8q0pOqnjfk8BtZeH4hJmseKT730i5CSKrUKyuE3RZMoiuvnJyG
d5e4htfHV8t/YdUPYIOS8uf9F6/CNxlzbLn9SWApTgK7JMmKZKAjLlm8rcWz4Tfpz4fZDXmRZYWy
g66iBNkR/gx5lJUNzqQIwyUAMWDx8KM6fruXQnI+KcehEVA93aUmoC1kYpU2J0iKDpEG3x0Qz4Vp
PFPCAJSyzPC34TzEpFsk0EcV9Gcaiz6JmzLipnG2iQBYEJIkSz8TNQhZQxymgA2l3BOyOAsVbFRF
NhakkK6wH2Uxe4/xQPyeBHVIbyjb2I52/qq5zA3lsvAcDplu0tR7MTisGW08UBMRryjfpJQcB+Sn
FvBcxXGPt5PhPcGsvIp1kbgx4bTHmAUmtbwk6JCwnBJAi5ek44Czb4fHIiiPzYQSO0JfSiATPrlV
FCtNoxBZXO9BJrqP49lxlmObBmtJI7Jsegh1CzSq8j9YVtrUTln/Rr/hRqraveP/ygb/mHuK3iqB
szlK1PlUjsYI5FWcdWs+83Cpl0lHIueEPIj/5s7wQOdEE7nSFsSf8pw8tAA0dAvxm8InMQrrZOFo
kBiBDe/Q3djSO+gBe+4cUvxp9F6CGuSDAnycZR9tQn5r49E53FIIcibvSfIfVkGCgioqLncUDppO
sVRXAvKty8Bwdj82KTMxO46lcQDC7LG+xBZqbBSSwG/GeB+7cA5sZ51F3lqegPPAmCIa3okIaaZJ
IP2oXsrzb1ByjSa8OXSF6j26wN6TYz1W6Y0XKiwLsCzbjcGfnqIdiptbBwMXOsZjSfE3GrTLBNMW
2TqKwgyvjwO5FoND9cjtPssRiBhjlsfVCamfX/K+DvV0YXhqD3oabmBN0wdN/yalQzZUIDO/BVSi
2sCd4JZK8uBYxsvkInDTNhUqHzMTEtIFvfU/dT0eQdpWlUWktnwYaElkjrVhzzWFOeFy1WQMjcK6
urcONVbaq18wu82MTETjM6sYQV2IFYPu7+Pqmyfv1dEo3wR7dPvlbssJ2tl700B2RYuxaugUE8mz
w2r56ChoIQokqSKyNWuBWIhksBUx7UERwZB02Eje35JuC17KuaF9+yAQu9jyFnKHvCLbKb0uXG4t
qNGk7QDgifvPbXJLyWrQSRC3AHdiP6ij/EErlRUwe/5QjMUwAnJYV7IdEClLbpKc6tGQvC6jD6zT
3HsI4gXWYxyIuXyI3bewnU+SLE2Eq46v/RuC8CyBu28OhxpD6xp/aHxKYv+k5+Y36kEb4g5AeY2e
snjT09/BywtpsAFGtCYantHdkzKxBC4zyGMcBUfhiTAg+lQlzsmkG3MAI0QpHrkvZ2e50ILSeiUJ
jxRspBAjhkkgznqiGQxNpSnxQd6vZg9Ca3zRmbMBiJRr7PvmPZ0LkeiX4z2KbrLxmCB8vajXxboO
SHqLgXAS+18O1XjqGiqMyEnTOByCM/r2i5XECNcwqCONieHfQq4GzGMEoCAnUjZQrxCcoY4/QYzd
yFXC/iNRRmYj6Si4iVgqUyMFlvOE5ewDaT1xe2sjfn5Ub4rCSMQSS5oqFSh+v8coCBjixfS6PiR5
u4kDWnBZMn74n7nB1MmnmUF7BfngwApIi5eS7F/gOLnz/4U7PBEnruOk83/YGH5XDm8xXiTrG5qa
SBTeB3EJh0L8iySZssZEHhGgdFp+kzziGCvGYHLOa24rsQZNX3fER0AGDAGPxcORnYyMFdaJUnlz
3s+2L9jVNvwnFczSDY+KRJ7faqdjPaAentx0WgUaPRCzGZXvco/iKyl1T3MOlReKjvLkXPSEUwLE
RRKxkruJX+ZnwrrhnQMIAQ100DBnYgfNwChCpd8CaINU4HSiATlG1xeLKTm8DWxsToDfVXP29F+g
jtgJqcI39GZMHtr8OPYx31QloYcic0WZIngpQxT7WG4J2cMFvyKrKrm45MfJ4NE1npz5S7kWWVjJ
alio5fJDuW8Co/P7//uCi1L0zc2KaecBUwU4VKw9iwqWyIoJliGXZchO9DyaNuBsuSXzFPPAi5Cz
tMrcLvPPf2dBVx8j0BvuSKqdctOkK8W+3q0Jx0gsps5V4lW583KdHc64FXRrjCxP3C2G3KMty2+O
8o16/K78Ev2Wd7Mi6ebHfFPOuTC/HIC/gV5TwBmehR8QF42ec6jL9lEuHd/h+378zFa25bNPzmaQ
liO2vS7T+7a6aboBL+fhaf/0y29F6i2hsZSRyXoJKQnQIhBJ1oRVRFCAtAYMQkMI4qWmTNAunG8g
CqLqe7GRKs18zc1/C2URIABkwtXHFMgW8Qz5lIgvFOBXIn2kPg2OYBqrPQzDnXCrhDHBKxO4QPUC
Aw1hh3JM+HMCswkxYgEgYzvayhGT8LLu081ovPKgAhg1FG3lFi1KVqOfXOAzfE34zkWTuJCrKsEi
r84XwlhC4Wb8DpBQwrwr9eAR7i4gK3ZM21N8NaHuhOyRPFk8BjsJGqn5jpL/sJGhbawY63NLgNRC
8CkxpuAS8kFpGA3fsVGZ9j2QpkUq3vNA4jrlykPG4ZhXnvvgMQNDMNfJY0oHfy4Bclh9y7dyKoOS
5iVU5hTwehe1p96516h4KeHksCoJ9GQJ2PVLBM9GthnSAx+MFowNk+dWI4shzwMKPmNK4G9COAGk
kfMXvrOpLWKF0P8wbznouhw1biaHhhM8MTABAtVarHCu/uYDxVOCOEzf0l4ZQc3RQx+NU8ED002z
rvpw3QP+88KsK6eKx5Sqb29kdK3/pATSC7M3nJ8stTdqepoxA9wpcC7eTIy53Eix5CBuQ0P3dNKI
9+AqjhQaZe3ovU4TmjyomWScMv+DcnlIEaqnIuoSy0gVlCuKJDGcIf7v0mEQ7bQ5xiHyB7RC3cPo
+o6JWfYAmW1epwTEAq1LaJdTbg+h2cDIko+aTOk//k/gQ/xEnqGa2L8D3Ird72wq+HnKvCq8Mck5
ZtdQFkxtsoPiXRmC0/X3vI0zbyG/YSD7QvBmg0MBMsjRldMkEAxbsPQAPY2zZdDJIaMfywYdzinv
RrS2YvOFRJJ2xmaZqINS+W2cL/F/9SNbjxkJ8i/fNQW9xNigVwwc5Rzu9UlBzYGE5OhL4NHjPAWI
FzOud0gK4UVYFoNgiD++uyuoIvdzwf2oAbMLN76FA/IY5C+cGb5IWkptdDuxJxh+qy8+JUgAP5KP
R34mRXSIBrmzoLJGiLQgRQoqwT2TOIRof+VAOgtKfS+fknWbo3etGtFYRFyESpi4PZvZpojeHKfo
XS4VB0l4lRk3ogBr4gpF4ORyC6jmCdst7agSAvKVTN1IKrL4diORjg6wwSpJwbMm2xCXjiNl5Amz
wO54kZ7kj+TGVcyVWFzaQ5rnezWLljPBniURK8f+LNASl0rq8NwODdonDbRoja1CmseQc0sXijoL
zbjgx3zBBshCsQxUuSSykkyZWwgwvxT33KHBZ8gbSY6uO7OAwvJP9pKzj6uVz4PZlvtJ6Ciu5P/H
t//VvOXujBNRbS7ICwFtQ+gqabWb/XFB9uXuWwtk9ZhaG+apoISZICLlln9Bz3kfuZtUuL3ghL2W
8rOkY/JXkw7OC8tAMDB+DytIdZuAwCPlIRYA1pyJ/4jKMkYo9P2L+Bl5B86RVPXl/iLqAshYY9BF
U7jbIHh6iOpHSZTEe/4vOrqHnkR2NSVqogROzZ2PwpngejlSIcB0Y/Xvhe20vvHEEithWsUwZRiW
og3vRX4WG/s1kTkLAB9n1p5XkHIDm5XF9R4j4oACyykUepVjOAe3/9UwkYHinZx89sacDfGVkprg
3SUqImSRt9Zc+4DDYGIGFGchPi1VBVUsB5CEmxKiYzA4/lGztKMzJbsYGb4gKCDCtIjqNfbOjR+E
wsE74HXpDqDPrv/imgq5ji/M/d4xnCnQ6UDq98tYPEMEeTLS8tlwFfmb9uBCHU1dn7KLym5hg+wl
533JqlWh4E1Bqq705S0qhz8RUpPJYFDzsttPayaR95eQKRXac2Y1T82UwMUP9gH61/cQqYUElwBi
VX11y3t8Q4CBgMz+ACX7RYrysvxRbp5jL6ApNd6lbfgHaBwdVIj6bVPvQJDyTTfGT07knoqmfpqH
5sAAhIe6ch6attkJRSprAzLrKXynhPkeRu1NCuRdMZ3Hns5Y3n90zXepRXQZqlRB++pm/pdkIMzh
OjP16uz58yUURQCUU5oGK8CYezjKvUnLZt8dyy5/TBrjwmF/QQiYOVRDyN02sWO+9pUg/rVKev06
BJHU+vZu0x2mDj5bjERiiiuz9YjYOQJ+8PqQGpiRniQv7Ab/C+9P9p5vBXSxqPUXYGdSK/CyhWpf
praQl5iAgxoVc1gYA30WDkRQ128pYUNkxZCmSYJjrd77KiRr5JL4jkdXTl1emQBwMA3/jF8UFq3p
aMQmIEteA4kqtCt77XNKDWs5F7B+/P6DSUgvyLRvtZF+NtZZ3HAU02Y4WBf6aZ7vZNmaCsZiGf/E
9kWmB3MHTQQ4bG1nH/W0PNqIpzeZz3zB6jiOyXly+4sD8WNVI5MLBHLKlvatV/aqbn+EQTmQPN7L
KpAfWlgAvehICWqmEuvZpGg3OB8S49K7LszmPckrfc6/kY79ni1mnYQmExSLKwXudxQ4n6oQ3dIM
/9W2xlM8OvA4s5NGJTGPJqYxeOoUwQGWyKbDYEZwWxxwh2RZpBRHIwz6BfhxgXultqpEcNF1fmhM
TPbRUtKJWh7vrN+RmMeyEZli/A3mx2EVFI2ci9eQgQDYJUv31Wo6SZDevhZdHm1AKN+lIGqlaMET
R1a0ZLb1dLfRNrxH316+beImySzTZdrd3TZRnJu4W5AMyTGklklwcutIQIVgP1h/ayDsbKk65hBN
Mvftww+sLd2nx2nJIAUM70OMGjZYrD5pa8EacYbK97b5dEvhM8zGq9s+NxhRTonYRuGgxE65x4+I
DcbISVDUZ91FaqAefQ0CqQjxPrJwmhWxIiVOkjDBZQWt59FiSlomhQY8q0GSzuyelXzNAJql7oUV
74iasbXCphL8kJTMTIabxGYYsSz9FscoaZvtvAdxtW9hEomtVGX4XMbpL8IHL08lse7acW1RgEl4
mLD46uQQmuMLERUOnNfi+YUXQ/WZ+E9Sbh6Pv8a1uGl9EXgFwy7BwUxdgbs49/E/Xkeizqhpj2Kq
4UxFbfSKCW/C8oBlxZFAGEFoQZy0IMcl0JRudN8S+vkM66EFEvEduohcS0pG5PjYI6pxjw2iKS6Y
2Oxf5bNStcCnAKhIAoGLJccgeeC7PCs7PhdfjX6RoU/gCKyWqGk4A1VNbd411N08EdlnTcXfCRkG
lcH+KLkKnz7mwk1EBeIPA4mvWVCio/smVbcsJszM3+GDNgUtkAZaC0Fw0nv/UZAk20d3gCmlVCt4
h3p8pc9fQ/JGIHZuHtsnVkpYR/cJPOWnSsejRaE+T6FZ99dBVDjVQwJdtaDezC6k+H4BxfCVvKpB
YISnI0RDnlEiEsLC7Dj40x+6DFc6P+3i8sZ5BEKd5fT2BZMNs4vtIeZC8cumfmrSm1UAqkm9Wtuz
oy6yrpJXywOC2I8oNEl3D48j+SXldZQLGqyjMLEyRJtoK3qe8vzU69+q9lYh8sgC0ddADbRPvneU
vDkZgiJJGBhEEawS2piDRwkQLVH6yii6AN+7b2nxS4AkKUxLbUUBNWBLYJeE3itJU8Zu8qk5ibnz
IwcKYh/nr6pusI90B347cR6piJwYWR1wxHv00qJyhK62CkBUviSkBZVpIOERHVlVdG6m31JTIRk4
CD1VvCl/LfUrnoqXFK/icb5nOliJNhovPbL8vKuATwKhylVcYIbYYNBsLUGZVMl4TLCD3iVewsDL
XTf4PJw+cpUqfvvvSnlEOuK6YTk3MepuwNI9cP5IaEtmTN0LTi+8aHDu3nyO3R751n+8BHOVkkJn
NM43pIWtk1ZbKeCIShI/7GiDW9Cr1aG2QXkpngyAMh+lShIRySXAmVqiuIr+YUnvwbXFqpG4/R9N
57XcuLI06ydCBFzD3EqkSIqkKK+RbhDSaBa8b9in/7/i2edixcSakUiY7uqqrKxMrqqwr+FEKlg0
qeS0YOkIkaCIoq1k9RQRZl1vY/8NVD/g1KMc5x1FhDNGxcA+pYvCe2Iv9ro5g8lIH1+wcNTZj7bN
vFAKM4teN3+lrV8Kbyl1IczKtVCiy9IHbnUWFAuB/PlpVDRuM7XeCcSAVcKNjywYUK3EIE0Bm7EG
pa/g0hTgbfHO5P0LNUcuXwI9i5orYjyQDX7vmK8tqAUbAKqHZFGyoVnr8iKvxCvUh9rrLpWmIR9Y
gV/6HeTM5ll2KTGrdadn0n4umKcB+5W6TvAOFE8EXxOSje8G99hlJ6jLCD9aFpEZMd1h3nrLeqVG
p081wmXVfEpG5DphIPQc6h2kQzJme7b2E8HODHL6FdAbFrTLsvJ/dyfdjElB9Pc+uOwJYnCj/q29
dccb5DYzNjJ/cJm8mZ411RUTaCnbVm9MD3UNYzpLW8mCljGU461kaiopv8yi2fSOdRCcRzPXjYtO
cKUvRdBHGNaIXxWakh3uFKj2Qgqbn8sQaZTSh3fDpNHk54eBnu3adS/y0fJkp3B40C2w4JDoY2uZ
n50fXGKb2Q2NJNSAtpK0OkLg16mg5zT45m+n4In24CjSI+sR2ZqXXzNvMQDtqvSuXNXfxc2XzVTX
5xSenu6m5zgwqRRcNCX9lnavHaP93vX4waQVn5fHeKj29JBtJGI7fK2qS9gsf6qS5rjry4lCuu1W
AaJO40FAnLoeUR7q2TvO09DH6IyhqIZjKsTxs+0P7wL5NlEIzBG30S6GLW3ZAKzR5HyuuQv8CDcU
PdHlE+mUp8Fff12jfq1XD21Q09hLBB6xURDEBz7PnRMxSVhZWQw8mSANhzx96NUnu0EIvo0uo1f8
Wq59yhEGKZZ1Mzn9X9Q/UE9ZcwhYBCb2vrsbUwy9B6RTMKb+bNycxDNTzGDY5U2JwzmsMakgBS8x
fZTt9ZMzLjtEhfAXlUq3gS+R+M92+6PUoSQaoaZZ13+J2iMdav4QTPvKIBIM0BwuQXUkwMlpCG5x
F9PM6cgrhHfESJVEQmKWNDuEyCdBUQJIBDuX8GxKr1GA335qDpVR0Dymu7w8IQyCaYDPMfwTwSmg
HF9YOPIBRC25DKmhBU6k083ylm0tOZIgtQ3Dw6sR/n8OsmBT2EmjtSntRwGeMdKkiCEKwceU5yGx
mAvhIicqvDq1768ZUv4lWZ3QgdnZPC9u/Bp7/Tt5a1wG8VFINguqeQKfN5V3heDyGpUop8Mrvj7I
DmJXzkn7KZGrOYQS0mLorhnM5PE5YyyEo28CjXBtlKHWPbw2ySXwjSDz+ZwNdiAYCmy5rnyHT/LC
tbTw3wlrXMzC70mPQ0prA8pYis1HKG0Y0gt5JKsx3JNVMIlJJwu1vF85z4c/NPsjdNPkNXrNvZy7
/ZzfC04nHxb2jLvMGw4YJNQA5LhT6VTwhAhvCyxNN4Wng+8b/EL+0uldyId/uEuBKYTtntgJQ5Pw
lsb0CIn77ERwZxxBVaJ2xni5sd5cm+FTIhOTikBm3SPeDg8U8CQVMhbAhc6c28WgdxKG+VpchrY6
IIsE3vUappVbmpI2OiyjjwEpB4LNKNviV3uSU1bPBA9LvlWBVS1Ww+RNf4fq231Hph31+bsmcM8I
nGGQubW730LBddWx/i8e+FpZCpwUkhZL7uOBSqBEhDbRmNki14CtjHsrn0SAzZIYm25GgZHvoQd2
lPlzLoG3A3KVNlmz5fFnITo2Jaw6qqUYLreLGR1pQCRzURncIwX0EFC/GDG64pGfoiLsFfhUhPuS
Kh0eDzoJuXHQMLQZoiJG06+Rrk4V6L1QOKhUNj3gKqVNij9lYzu/mvJDxjLlRmRSdIz13g+8g/AK
spb+g2G8SI3gUqNK13Numo2kL6R00nYREJAqn+vZCTFDIhMiR7fyZWYafaqh+q3XAp55xQjz8KW0
z6xJsnVMhs5rnIHA9UgsWmqGqAgOwk9ovW9OMk4huRJpKPmk3rgP3gLW8IgMjTIQQyu4aULm7afp
w12QKOmLfSKVKeEOs7RdqnmE3GjoAOYERo4oMDgCpOJyYfa4cx/W+X1CRUayO5cyfoYSx543MRvE
NvkGDHgrLSRkzW+kkii8ZStdcilRBIEjjtAXqyESsckYlUJ46mR0rew1EkVuTNq+6T6Hf8sDkoxC
ah602IydgHx0Mlni0oZShfpLM0e+h0UtfXxsv24jipqQ1MyD+jHAmAHhVqSk/MH/SYwhHtZA+Nk4
HLyE6QTaNZQsgguK7IcQobqcs5GUJ/Grl7xsoJe32d7npJrC9RiOUO/g7pWV92j6/R/+lE8NlYbl
BEzkBxuVf9mRy+jAD/XxTeb/9qyPMCRSZEl2HyFgj60xZVnGRA2Y2qN09RG6nKkFNVXGgmVuV9I/
To+8LIkVECQpVx8tdJ5yuJAEmWsKJsxVdveSPXGRtzkj3EYSwKBnxAdqLHQMwukVRF8uPNy6/nDn
+Y90GnOwYpbtUFxbOyMDtT7q4yDB5ywytr1ixhAgjruaQHAmrEgVMGmwEidoJMhEk+xsiQvI3DAe
mQkOm6EJQwESVy/2/Ct9TOAc36UrO0MsJu+zMfRh1xdKSixQPYVsX44vCeNm5DzHxa/PE/13b0Rv
jvLsf5sPIr6o16YWauhqup+YVbPQZdK/0mAv9IV/s0nfqh5HyDaFQuX3cgzyQllCTfeoArQJ5TkI
Jy2lSTqOI2KPkPrRXW3uPSAQI2lTHj+I2P84ezIZooIAKUpvX7GYM2pRonOZNNIwa9iRAqPyLcy0
o0L1JnpzFar6xPuUYfwWUyHhHQm4Gq8/nPQgQHKk+kO80/g3QkKwKZvykDsHSoAhIM+id0Tw9Q77
9m+hNEuPKmfnoCWbpv8yjXpWfCW5SGsqq4udFAtVmVyEOEWuSeeBPgLAcgfkSWxtMdvDkfzLX++m
pHgn4a/EtgC2OtMizxbdDBkmkiBVuPHZKA4p/QqhJOIVsm2hlwyK+mzeCIrDQuBuO5y0EtR8pMwU
8ExOQ7kHji+SC55pVTNowkYlutEDUljxxdGRvx9kRtp7lzV0jXplBbyH2Pe7xYOWEzhiSifz3zqN
1hCi6TBgpD88sh18mrjYRfN+zTt+R4q1hkIQDMjhU4zG2fGaVZ6fvI5jeIYsxeQAmqNykspBRxqf
DYe5st7xOrs1ARYTgSOYx/Sf5TwY6RXLyWOZ8B7FYrG+QCii0f0txxPYi1McRDhHeMsK0no5/IVL
M3EC9haS3QNJvFL3TJ6fIEY9zj0WHDkDHBigZq53jOyffPkSiUMhesshYSOa1vuVuZ0sh2j31MXq
rfdqCg1AftaY3cH5lQgm8MqigV+0iGIz4qDgGC3NImAouoY+gVB+hc3Mm2VVQmp+kERjrpwLvTE9
Iz3ovVWgK9WSUBKAEBD0eSR6XraySYQdJ9IRrUqA2kRzhQ1PahdV/T2v/w59jueMNI9vkAAgdE7e
jzxXAynNANsKn7ljv26PvG7hGcqFTkwYlqu+BEy0upxSRLKD3Rvv3Tj+pGlwlE/xKDxaaMWyjLzF
2ZekH7Is5Cb1ZB8MjUsVeqVyglX9jPwaCqfEbHmEVeU99Xp9WCliREklNu0TrJsH+Rw99xv5ewkM
Ev8F6JKDD1AsmcZLNKtnjmzwBOMq3hiQSva0raA8yaSHZL/0Keark7w8h7XSDw0wZItiQDqdUNMG
yyEZsVEJ5aQRfeeBaUA59WO82kXIEd3lmtOKFZ92ZCAW1cQIkczKou8hNY8rhl+kK0Vp3AMjMxtl
XbmCc0gDDa6jz9KPrfKtXRmEbWRiMid5lvgu7zVGFcVlRxmIuaV5cpQSM8um/7y+3oy0/EWwemXV
eh+yJKgxKI5kklWAMNKue5+nbhvxJaU5otAESgas2RnXiHGQlxyjQ4F5aNSrwlMkAT4dFVo2fexf
e4IybcXKvJUjWUgAtjFebMYjBneWbFeSRwojGj8BgxA9HD4HkfYBB6wekQb3prH+lnYLqASwyZD2
YaVipJs33HqwFsA7NG7H5CA/5LZaSmFDHYUqSj9tgIQQGMtDy93KUH4w0kZUuzYscCGFdU7/wGW7
jcx2tFZwEL4SGIz0aCHJgwhBwKoLLE9YdrNpntBJ/ByN9WIRO4S2MI5ZfAid+B/JgYB+Agm1hrvP
mwQzQx33e1q7f2W8S2iPvFcDqjZzwnB//De3pm5Ki9y4VaXLDADcEvqPG+m7gRZJq0yFn7FBlCBC
CMVK4Ee4ox9OlXwmZfU4LOLIyHwMu7AqnQ0q0uANHJHcNA4IN+XoPglkQLbjTtHPwvmL29J0HNiO
w0CDOvibNMQrJqk53WVfS6qglvYcjOuVzSCLUzqHJbUWkQutyDs5uWStQyjImZ4u7OiFqZiDIIuG
ZaO8iEcXalJ2XYJmMbo4GAhh19dGSQ5kIROfI3FSTj7JjWfsZxxUYm0KlQTJgtmNHtKuZxIK9Hg6
SZgK0u6uLpaD9jXktPrc43sd1OZvOVlM/tKjEM6ufGaD8kOeQaWGOUL+IH1ll/aJ/IjA9h717vXq
1clM8PiCDEMt7RLEKRCuM0rgINztwfQn4QCh6fbu+UB/fHRRo8YGMU6qXshxKJqQcZE6snjliV9D
EUV2Y4YfM0dgwwke2OMppoqUdq9Usp5J7OUkQMhSAK+WYRuOKOZ2kuHQBdbR5xSRZeoo9SihDw+V
h0LVMoBsIHdno+8sXyWCnpxeAQrhXgrDtqDnJj3oBpYBR6cEaUHrfCA+wBX8dxkcopjIIyzrYPhn
mp4Xn0DxyYLzM3M7FhUD9Tb9I8bC+uFeXIbcKNwAqMsBPeThWTBoufuEvT5XLSS/tyFCObJO9lOx
vNpFD6BSnKzJOV+HHRiG7yLzCRUugJvG2pZN8qBs67EPuxevDp50bT1kw0LAMTIHvYD43Q5sRtwI
Vza6G/naHwq/JPEndM5ZswNdypDcM6ad0aVvFdZTd7h7oG0fqScnKs9Nbf9kBXMu1NZA0F1MQuQW
4TFXVfmVkeSWtrMdohLK6DLvzKT9s3iI1d+kQQVFPAne2dPGDVf3d/Lmn3gh00N2AdKniXzrUDXO
YcmbYYvM1qa0cdeMuTEjyV9d7X76uf2qmNvFrHFgVbv+3kvCDP3tNdzMqInsnMgNwKANLHFNNNCt
8mqQVOWkAxgQIgPfteTEvtHZtFp5iVWHWFJLwzfnsaOr1y+3jmGYjHaweJqaFBhXVADjkuQezuyZ
Rm0G2807ucFIIRJPJFYzmm1ICF9am7N7mG0wYMCDNK+fNeq8aM+Z+8wajkZjJz+Vi8m4pwc6OACk
FBj9y1pBCmq6CAfVvvnowgK5oCKLDuCAPHRnmM6Grj4L0lmrSquNtY4PjVOeu0n/GerikM3LXyr5
3yXK8H6EP7Bbwf1C5o+D0gPLKtqnGfWtG2V4Lasxh6GBtlg2KeshyO3520TKDCsH9WSRJHpm+Upb
TjQIyE1ZUve1v5Rbxy8hc5jddqrmH4+ELXdG69ZLCtR4m+h7Xsl+tUkp4E410l0qwkcXNTZiwOfg
4JwsM6QGaRfTlElB+qHeaqXZpJNxQHxYPNDpebT+8EYDJCFXs/6ZEQyvGBEJRvbesD++6NLMTsor
n3BdLi7KZRipT3g9vZPYKOEq6mJ/OJuSrCoU4lRiOqIW9r5O+tSGsLf7eFN2CjVQ1PqJdz1HWfO3
N2dGIWCep4VDSVZ2e0PDwmaLBYEHJSYvPxzeKl214l/bNl9rtZ5sK/qB784kZI+G1jA9IVz7ieDv
dtQ1rIL1OStjgEYEAfuy3BmL86Fww61c7wuboFenYb03kxOdVNs8aNCR1stPNaMzanQ7mHqq2JaB
gyq5n96W1vAZFxSIluD2ojHr1u3P2M50BsL5xapyWMH4ek3B/IG8s4t7gvuuajxUkY7BiChh+sw8
IjONgE+/QiwY4OYXxVOS194hckb3LR/Dw1pHp5wGx8DBXk+YOjhFah9CQZRif3S2da9LWN0ankO3
MfuwPrQdmjODPR067CsRZ0KqMey/AjhjRkYmVNYxFbLgtd5QHmaLObrYxW90kqJu1c6mNZm3NrwU
9xEje5fTKU2l559/Tyo856b33IX+o2IxwYB9tXDU6SBsGxFkJ2vM95mef3JLmJp0H3GIvc2w2a4i
HyeM7tHjpcczjB3fAeIkpUzgpiNnBc3GNV9iygY07KILucHzDG/AiJhYlB9belArl/HNLKQ0UHig
W5UR3MyIXW3nAH+/aYakYZWcCkUeQ8iyyKOcaIQFQWYJ1YJdAwxEAxfa8+q1cJ/x0GAwYMS2ETHd
U4WT/XHVNXi4/CrMAXprrmvfVvDbe7wPBXXxNbwW/JLKIfmwsLXrWnq5IEM7PL5uFVdX1gF8Ecf7
dMci/PQnF927NUHqZVFvaR3vMsdBZ2BNls3ixPkXJoRHTn7wrsxcMZBbgOW9ivXs5RhKNhHTeDQG
amQdF+I30mjWY6fgPSbtY7QQNXP7PsjWB1VSRXQODrapF2QPel3OZqPQ9c7gRQXWbN/Wob1A5isv
Xr9eltRsb2239ykpkzcLlqSTDAs0GwPYGPZsmCZw8kd2Y5lwSZVFndJU1QRLC4mofloNKABu/JBN
+nnybWYOilPrFdthBXJAkvWIYfvZGGJqIOSbN2YEHRX9HArxTdtgcxtN3nBPy4PxgxJDMt/y6o1f
Z1xHA6DeLji6KwPVRc9HrjiGnWWG0EF5vRpAxjYibEsSmtlWcTBLsq3O/8/ilAcKxrSILofbJ0wQ
1A8gI2ObM9mRwJgumB31cV43DpYZ7uWdwhh0B3oHIFDkyqQLAyhlQ7ckIHoAhsTY0Kz0iQuvfwrD
/JjRCBMkjjLsRvAec4RIDnDGOcs05rBrpvVcZVBYZhNdLdyWphmH94SsogU6lPWUNvZdHOmPvHS/
ZrJLgVm1NMCyxt1QmO0Nk6w4aR6bYkBqpmNGcAFxZ2lFsB9Wvs+KriokNktP4BcL/VbLQY2quphW
vK+78WLNuRgxXMUnTTthNjC7FolgZfs8TtGR+duK6bTxLi2PGDFAA6keHpWUd0OpPoUwpqmXZxJj
amp5sn5ES6Wz90NlIOBb3DnsVulPSmyzGV4B0XDtFM4nKyZW7tsMCNhTwJYWBr68vwJZpsLI8YuY
yA4DGi4Dwv7JJacBM+Lr2OjwNs69VyX+53U5YF7QPgovICfRl84qBcx7bc2Qwev3VgEiAadICT/H
TI4C1PqkaPKgc76oxXyn9cvDEOkrXdtmPoT0DfN2nHuHc+osLySaAnPOLcrIil+NnfbeQhK0BLKV
J+0BToIp5iQndpQcZC32QqXipPFpR3AXRtltVjoxwxpuZbmlYPXBynzmnG7jdN57VbMrkvmxIOqo
eEB2tTkghC4qJQG9JFX4m8pqP/KlhdKqYcOvOt72LsTxgFOcETazPV3nAnS9TSlW54YTukp2Nqjc
jYTPK4xD7hyXyYH+yKCRADCa01BkCOtSWyb+HT7FvyqrObwgkfWInPWUxRNksJ4RRhKmqxYE11Qw
pmXxPR0pQUJBS44tiG49rkeZJhNVaFkPej6Eo3OULkH1bU1o4Ar3owF4Fq5q6Xo05Vk6UwoKQhCe
apZxDgxtb+05v0WOGsfe8EVmt1x0wwp09VKlH8o6O+RAOl2QjNLBFszB9v0NPCYg4nNCwjuU2VOP
mXCR07gklDez+RSVUC7y9dtyZDps2kqXVe5bDc42tZAcR8o5Q0jVLgrUuOOT/H7akNa61QPvoCS9
70d9TtgCtDl3yvuTMUQSQbw0uuGuoL8xUAV7dO/qNv6DNP5d4c/HKh1+pWPPEwqXUOHJQ8AxE9gs
sK0gU+/TAd83ONk5qi7eWv+js0f3kmqj8IArKHUHFwXFEPIGTYmJJEdGCmteo4/vqcDaYt8pwLWs
MbTA4g26MBAF7OwECpE7/aGTxJohZuPLBbFR3Aq0rcIPHnULJmo15kIjhnSt8+vfrNA/gn7Dun0J
C9yyiW9AKAenzv+Qlz04dnJHsneobYORJWj9hpEjWsljTCC6BKbU/FwLtoKSHzyRmv+hz6Hd5FJT
YI+5i+qqf+19rj5+5lhHoM7h1cfFDP/1c4LbUN6heZs89lP9JSpIUbL++X8MBwYp1/SuZfEktfXV
mVCU2upR/mR9VYDylMs3dqtO0p1B1+IppixIZ1uo4nIbMMHodVA93qdLtZMYU9Uh682VDmDdigoM
m0ngcWHFoCL7TJt8P6JRIvQI4eRoxySA8UOSXERtJgsbOcGDkaQXIcpM3LnlEtBccJ3RsTZKAS74
yy7CUMgrMTo2Puq228eErAbEI/Fn2gL44cWA0LxJi0Vses4bHTxYHf3tovJ9uSLIqR0b7GgarjMs
ifubW+lbEoz3kNDvVfpkdelvOC3GjR8gwun7n9DiPWKUYAUStHJfvacgSBVnr7BgpV/gC/gPmgR1
qm3MW4fT4UodGf9ew4kL18CddxrFaHpPP21QMb2bPtrG8B6i6YM8903LgcOaGrQG6XuS1hVBKJ0y
3Im8o5elb9THEgJ5/Ox+iRI187cyKyJjeMUYbNYQFm7UEul+crDIVvhd+iIUb/pNIfQLq1yPHlws
03yTraKoquyhuw8Nc2M65kW3xUOUlofFj658x6gnG8VNl565ge0UPkZ1sMgd+gZh0P5MCve/pTcu
To9FWfFXVCbk6sdEtDTLHTi+tKBRYTjjT4VBXL5xBpvwfTeOPU65DDVh4ro6dD8q40b8+pL2FQnB
72Aa84002ryuPEtISeP4Zc71Qwd4LaExIrh1q/OjI1S4zfSk5vmTtsKVRcbVMZiEqDvAePUi4cFU
851TxOeUBCFYGOyzmivph8FVYHGhDHL0CqOP502ld6stny54bXx4GtuIhhwBwRSgSMHrWh55leIn
nuldYBpPtQeeCwLRhB7E0r5EhwFT1ggdZuEGLs6/CdKnDJwkZnRnmBh4orrnJe3GL8sFOntx66bI
LVFHrfW1H8sL4zLWMt3C437PJS+Y8YAfjW2WzAdRsgsDtRHCnYR8pBIY7MrZqwxY0rgxexxRUIrN
BuvCKPHCm2DkarLiE1468rTZYakxfnvJpwQD08h2Vo/4rx/6JNZB+6LSYQcNh0En/+xo53l04+Km
HpEGVsPz2I+/ssaH2rlZkuhO0U0MPdSAu+LS1gnqydanB6RL6QKder7Mqrlfc4bxVUY1FqUfg66f
GyPYS0NVIKV6BglzKrgqrWJYrjuYaUhs5knO4CP2fHQ6a+fM8Wad7uWI6QhWAq6ROgKVQm9E1CFY
P9k1NvRXWfPyiP2huI2yjOD+4SPPxQO+CgBG5mPifwa+flA9A+aYl3goJzlN/MRSxjv63DM8KqeR
hMe5w+KySu4HX9F89at/eTkiecyapWkrXz1H142dVONeDu8lTy5EDgE6HKPaxZiIjQxh9OJCCGtT
T6+Qmv5kYfloT+c+RrDG+IFCss9bl8Pwvcrd/1aTDJ6naGpGUgomXOVuVVIgz+CgIogSM1n3SXLY
2Qi+sXZ96V3vT89ehAhAt5/XL95Fsu6k/+l5Ga15qblzpk1MJl2521g5x8nBcURPM3m6KM+VTEGs
zVti2Ts/SE5d2m/TrH6OdbeNsTyG2HzKi+AqleGUCYVQbR3oCjtBsB1M5necnY21Qh+nUHPzoxk+
OZ51nEz4Ppl965bZj7uIxmiEEVDxx5yV2OiBe4pRPAZJxgTaadY8B/Ruoe0JuRc3UJNN5AX5C7Ei
hdEuIslmY0GrpiRwi6M1D7d5zPDPROmkzF+XABSDGvUe1gJphEHqbAVPqKt/8vLXErqCNz3SY54V
o1Fe3j4tPVJxRD/DIrswgwdWQBzVd/La5LQrsUWcGHRnWi/7xaMCCdia61l3vYkDNbBQ2meY4Rj4
Q3ev0hTnTXlTfEqWzHwuHX+LxQZURAfRtMk/Bhn6CrnX6Cc/g3KlZxt9q2JgcWXr2YmH12KBAN+U
5Y82mAtp0Otws+exyz/bajquPlhhbkaZjzhl8Z87jh/WYj1n2jlBZ/pAGeutGmjdJYaHhvnI6lQR
crGSn8ZArrRvmIqjKd+9EubB91m7vYfGXEZZXHnByzAiWbLiKYjWd3Tn5UO/wyHzZKftetRe9A19
+rnP7TMlrPx2xBhrVzyaE+u+QAQ+7OLHsWn/WDrEWSvO/sm3LloEacIIk/v1zRuC51kHDCcVH+Hi
t3d5E373K/oBQfjRJMOlSkJILbMNo8DJ8ZTs6h8HWCsjAZrRRJIPLHX9rrqWEjhTH15f/SuTjtPb
7FHBbdqncZn+emVGj8uqATEMRuxzOAlTm/4p/QYVtFVQLfh+kqnMnXqe8vHdMRmyqnETYLZ7+ex9
vWciDseCygshmXis0zB24TkVL7HrHzpz2EUG2XCUfxXoBksMWfESrtJuZ3bTeWrIAeaRceb831jZ
yBuEz6i1H5J2pndTzMdGBy9TnX5nBnZDUx/t0j548rtxP8YU6UUf7ztNq1RSfeZyuOsCcTEj+PIt
49FyPA7k9KWa0ww83uYwrerHGjH/iMA5herbx+9mI7+bNt7H0Gc/uPo8IXf+ZBYThxn/YAQwjoTp
U6c7DEwgVGJVMC5QQNYFOaOuwdoEVlhae0cDnvBV4WHR/sHsmg90BRFPa6ZT0v+XZl9OmyFZ/8lR
5XcyU28/WlCVi0Htc5fOEMRo0mN55CbxSIRLakFoZBKhB2TFBJLOm/xUN0BmiUkl+JHYn+8mDlin
dQ9iQ+kjYCHZ+ZBJ9W9ukur7Oh4Hi6OxgeLNhRbi6pwTO9tI51OOMza71VPHdCN+nPAG6K1Rbfem
vu2VPsxIDcjNG75zWwn9nyFoybJSPgHarWTLNrdhh9BI5GjlbEoQJUmICSRUboapRML0Gb9J9XI9
icqVQxmzcI7EifnLgOFQ0/lH88bBOUtyWpqjNYhlD5shXeN7abKshr9xOMrMmLYrLN+MK3L5/zR8
VNRk19LuuFAh9D2CYcwLjKTawiNVIDJhRzOFbSjxSYZ2bRhkUhEnTbhlgpXWTH6akPiySbMKpjAn
SkuyRpij9NjWIxZuz8UYv0htFapkIwde1pIjd/MpbxlvGkhPNeX04jPZQcytq+BzDHmR2TQ+os/+
rMBvvBa3F8uHw9iOL3WODJA8Lnk2ITohkOBlK5CNRYP/mLot4utQ31pAq9KZ3qTfRUm6BMVDTAsM
B/R/VzpfsJzUmPyVZIzkViqNnqR2Mqs7UTSB5frNMXZxtfVVMt6EgArC5hVFfG50oMwoambWViU4
oiB1wISOMNjniNkQcJssdZ8HUpqUM0VotktqbJSN6j8II5wcr/iHOcetpnrNiI10V/eK8Rgx+ELr
S7KH6wWSF0b++B/qHWe5IptgFoQzqTKipPxaPqy7gAJS/m3pInhyzGXz/+78K+evn2XPUKy2UpXL
yzMICqv+5G23jC3JztHjuOuVv3W9cz8ClnH3I7qPMcMRMQNg5BZuPpwgUI0hPS+EXtKfCM6W/JrQ
WByjvZ1cpiyyc2Qruk34e3jfdc8UIf32AuIhxcupB1nzowFbwp3yzbdunZ87vogRhR1fYDjM6PVo
MfsamzFMZUjeVwaG+N++tfa1QyYY0Q9a/Ed0BHL9OEYz8wIjcxYQdxwUVnwPCq4CbKDnG5rPuNHf
0vES3oo8izXPL4YF0LnGz95M3yL9wYllU9hQZwa4Pall00WHbtpNNw1ADlo1AxHKuaW2sKzl3+zP
jHulpv+wFrJOWCQ6LLaTmZuHqfYRyzPzi5QLKxfvOf1dx+3qPjxHcYbVpHOaK1GnINkyXhkiZPiU
zKS4SnS5GDXRPteL+dpHBfMq+shZhlWDtneJwCaUwgmVH/mIbt3t5BOhtFNR8nUM33VldLdq+0S6
TV5SO/dZjwqNPBXTax4yfm8q0ruRzYUHGBSmvwM3ib8ATOyt8HXcMbtddHP0iuZpjcOvSl9GmaFI
1LuC+3MTpni9Z0QZ4U5kHQY67Ms+9f/DAulUhgsaFfbLaOmvxlbvZb2KQXHn6HvXmU+xZzCTrM5E
ZDMNngztniQKuwb05XB8S8L2Av9rn2K5JVxUNxvvjQWn6UYdtd/tOheXtLEyLeaD8lfqsW2SJPug
Xo8Jh2xphZeWuI6Rk30tqb9g1DTsGtz5YP3YzO7NATLprBhCoSRbMv7bkPOOwJjEZ3r4JdBQW3+k
3gg22JzsuP0IwHrWOf2oQk7hZtUvQeaAoVPiTKTkUu0HzfLO6DUtF9roxvtgebSocEPo53+9NyMk
9YQlJ/IKjLmt5fswzzvHqZlPPwP8APRPatrnRl7feSimTRO6jiratBovnx63B9vbZnmMcYq9dWy9
XysX8gm3UhaK/r6LK0+d3DV9+q9T4z/BbBzVo5xkvVLBz5AieNVjgKqg0ju7EwS2ApIBzOfwxUDR
ZM8a/iFSdvVqBIyhl5hXgqrCYLHN1wZmGRJWCA9h4JKah8Z0D96gPrsiIHEEMKjGH5WPIw4vSAO2
wUnCvxrHF6NHPadzyyeI/JtM8CONGU1sXXoVP7lEh87N7ts1vs1tdQys6RDb+lhCmpvpF8z18BFH
816imI8jgoXWzFrib+GWrxihndHjZ6lDW2ni4Csy9HdNqgMdvbyvAbhusOR6qQxA6Hl0D5qoNQ7W
S8VUYJKYDxKORIAiEK6vNZ5akfFpxsc2c+6XNp13dhYnmzYuut0QRf1dxjQAQpnHImszuGjFtsiu
8woPBDHK5FC/uzFjBRqRfKYOaBMyFJT9B2EF5uhggSVbJ7PwcARjVtGH5LqEz7FnfiQLJlBpjynI
kK/IPdApJdPQpMYSYco83FN3nt061DcJuUNV1Pykme0TEJcWwE9ea9aZijng+K4E4/YXD9pqCyFo
TE2oPf25ruLHSQOkYmlx7Hy0PnsSHKup75kT3yStcbQtqNL8IpTe5C9mHaeioFkzF3vtLOeyH486
sR9pEv/YU7KLc/qE8YzwAU9Wgk/E8VqiJWuH9ha/UWae53SPzeYmcyqQgQrq+Ygsa6btvZdbuxko
xnaiM7PJMi4anDo72UkgsiC4t6txjGuEsfplr+MATUDrVGC8ONTtebRHdJNTjDL7/mCTyjAFg25W
ZKCfHeQU7MVriQjoTYksp4Nht2MxvzOuPhogSVHcrmPZ056gxxRXcMviglqJuadwz9D4OyMIAOzj
+B++HzhIVcaz16anFhUOXXWQdtuGmdgpKGjcjC/IWFLjpljTmm5zbB2m3OOh/JvVyx/0iUn01nzc
1zXqe0wJI59dRt1GOywX33JAZMIWt43wqwvLtzSN+K+4oXxZaCCHSGFnC1UFQl4zo18GEm43XTw/
Y/HqbeNgPNCTThChci5TVzCpN7yuaxNvqwqGUzYrvCn77j8iYXA7qJ66sbVx32JGkra5KMZWJarI
xYA0LpXqzk6nX1zfcQNO0HMaFoQq1xEENEkfGmPcC3AVr0ep2ZGoBsKoqT9o24PTbELayfy7IHmY
xX2Nbv80+Ml3ytuajelB/hwj9W30zPImf5KmKOWISqrj0g9/RrWeRGV8aBMmWBiS4nGWVCGaZU1q
fR+PDWzi/rEZIO4DdvNFMvNSTP1D+3+cndduJEmWpl+l0dfrWDdXZr7Y2QuGYlAERZKpbhwpqlxr
7U+/n3EHg2QwELE1QHdXFyuL5qaPnfOLbtxkISd7NxlbD1OqEC9F6GI2lywoHTIJg0dOXOZbHCZX
xA46Y02oBCVRO4oTcRvcmAs+zIgdpMtOH/ukUwDrEC6T5fcIBzTPQgOoxzq80dkNMmw22D9dnBpy
b6U9jEnskD0hy8MaIjQhV4/Hjq79YTioEzH6SgDavi5AY09IeBo/J53xorqM2x26+Hv9MKe8lxft
dYwEHWY+KLJ0q1phrUDemb70PcS8Zw3t5W8WI9+XeXr9dkuRAXcZlYYab6XJEqQOFCAnPG2Qa+Td
mdxzk/O/3Emrlrhu5oc9SC/9iyE7Mg58IfxCLwZ8bb4MFCIHrhqd1CUQ5V3eMKI1q3t2wh03qO3u
ZfStwlpSJDWpzx/8hmzEZAZvMHI0cJ4Q7NN+dtJ9KgFd6D+ExBjvUAM/oGngXY4gHj8xYWZ8N6E6
8XNqZYIXlt7mQJW0/pBjdG+hE5NGMaTioND5AX3UGcgjX/HvwLzd6UUHBpSTllNi1w6A/aZUy0fl
3nNPYB22xY+aaY4Jos0m2ejnl64G1LDorVYLZNHzN7RZEd5pCxN+oX7Gdeb41WkApLHjJRX4pgP2
nTKgD2Va7yOHeuQWAJSeGWjW8DaESUCyVOsp5tn4A8oadBm0oNHq0lgw+IktNodwNPRzSy9AutAT
B5OH0k80BijP/jaCaI32JFblyOQHBZjnV7I7WfNdH/lhh3x6dMMX47fgmrcdmGvicv101ZWgnMDF
jLghoJEOv9y42nbDC6Osn2N6zZECAKitScWs2xo4kmaU6jQhYRtbQBjfkRC9ktiCgjzQ8Zv+/TSj
67Xxk36XoOOqq0nWN11eSHi1RWS+jfK7STWUeB9WhY68CcT5KvodLT2wsoyo4CtjqtOBOVoBJS1z
aRuKLPYsCYace7OwbnVVwucCtnvxa26DDeMxpiB+nHzdapUg5KlZRvor0vg+RTBHYPandzpLQ8XX
b292hEuwf6jidpU5KIJBKBt/WuYrTIe8t9H8dTa4VsFrYvR4dWhXmxpRQ9CpG3KcunNglgjVTcsB
jEJNm9KbfuCTetciq/SBuU5Yci2WoAyJBloyGPqU0NuFmK0EUA80NESxL8M8rli0wBLk9Ku8/jxU
6B5JGCmPGUuOLFjO4xCUlf7XdT9yr9+E9fI8RvZNxROl7xXHCttabya3fNXrZUSRSxd6S55iOkbV
TzBes7T8Fley90YBfR/6JrXIkW2sM4cZJEgvHPf520rnEDp4/riiN5759lojo8AOY8MMzic3zK/0
jzsRIsOrnmME1/mTxBjYlWD8E0Mr3drlK0sH2BGU1QNqDBu9LZnSHIxzQ2EkL75Ctb8ZcbUAWqW1
gp8JHmULCwOpqbjai45wKP/CQuaNQ8GH38lyYaG3yXRDeoFFO1TqlhwUOsSET3mIpoHqUX+AfxEU
zQRAvUQUodx3RoC/kYUxFm875wHYzhXgO27oL6H1xojXTxu9WkXjIjNZthwfWx1G0UQg4jVy1zG5
+fR3yWGml9/kxX9ZeqHx/LFjaw3SCgAfSgxMmAawmtpqkvwb85Ibaq33nd37RH+I0cIpFYV/3+Xh
Rn+x4PjWazbri+ua3IpJockmIIKMasgIAkO0Z59ICneWSV0DgJZ+I+hsEfXee70Xu+QN9lrg7w7Q
hTwkh7UFGqv2/R0num6cXcsYzj1SXiq+8SJtrfAiSHl6wPG6xkVmCmmtbNqPpJodXZOhk7AJ9fpl
2A2wGiEmgY7AHZ6Fpe9H/ykxSIRp1EXtvCQDCuexCbQ9fprd9iHyxWcRuzeDAh8jHcIphSOq2ZgP
pSdhURY32RhCPovan+7YZStpOPF6TrH4mLtHnP+WH8iFf4k8uQuV5CB3eQNjVNLk8IhLNOZ8qIz1
8iWZKxK9ZIl4nbYUrZswI4M/et7LHIVIVVeLMzyMaYMEthsNzY4IJ7gbHLy1oiFQ+8TyFw3Sx/Ht
3//6n//nf/+a/lf4l85DzqB8/1X0OVIgRdf+x7/df/8LYKj+6f73f/xbKkd5QB5NwMvoV1ieL/nn
v348x0XIHxb/w1x8GWLPDo69LJ7LMNgPA56LWT5c/+N2PNPxpAvCy7FQWXrfTpXkTeqlxfJgJzPk
02kk3ZI5PKmTh/MNqY8dUgSZpuebUriee9Qh8meh6qXvPAxZaKBGYooHowL/4PTU5xPiw1XXK6pN
ZPPdC2PpfWzatz3L8ZSwPGkJ+30fzcwIoyIIrYfUTViRGMwTnae2Jo4SRmd3XqqWz+d7+3H6pGkL
6XlKMbKuOOptSNEw6vsBRbGQhKlh12gOpZP3tFRs3PNN6Rl6v1Kk5VqmsJSpLOmY4n3vAOAZZMyM
8YEqk3XbqiK0V86A460zF9lmQH4ZBfe4enBawpcxtIjrz3+AY378AjLstmNbjmObvH7ff4Eqvaqd
RWRh4pMCOffDZocEIgIAw1wgrjS4Y0PIhwzB4kTznrpqd5vIHFeOpRMoP5sOyp1LVEONQNBy+dWA
Q7ppxswB/SQMCG+dqzajFb86dZk/hYpjD0aMC4W6Ra6/8/rneYxqnqSEqt2Si9sUxXRMHdy20dQm
Rdk7gPGxKl2LwsTQiIcJ8+YXN8i7m9DPl+0iDJZFS+BALtlMUJJ2wHafH6S3RXY0TQ6AW1a/ZKuJ
42kCsGbG7SyHh9zMwp0lhvy2afN+24wOFYyusaMntzYRoOhCnuzfJ6+uvlpxGOyqoc0BAWWOd3P+
k06sUcfxHIUFqnRs73jrOybM+izBJi2UcXs9DzWQBab3Oq9Fc3e+qY87UIIZdiWK16bwIPS9XyEC
KkbnjW3/AD+Koxp3nSt0iORL3moTSacXm/PtuSc2hWcLT0lfSMsxnaMGU6trGxVKXNvmGQpdVUTZ
z0pa1aeorkG/B4QqtWpxpcj3uaZh5w3cDdu2w79RTo02UsIac5usOeQUe+7diJTJ0kXePgp5aQdL
1P+u0yLZjKVY1vQ57QnPm2kHxsfZLRZVvMDN7GuYPLa5rmUcPYQu4nfhAPksUKXLrTf1ABD7/FPg
2ekBVri1DsOxB+zhlD9kLcZ7P88CWAkNtkNFUJfbpB6hgTTdqL4BwQIpMk1AV+YBpLqluu9oCf80
Q6e5mxE06+66eba0W0f6bXSz+2jGezMk1thxGLr47qIN/LsVzvyzGFW3vjD4H48DjlvHZfA9l78e
nX1+ungVp4F8AGSxHrNW4Fi6AHkyi9X5hk5Msk9SnqVl+y7n7FFDpWgslZguMkUR5tnSzlR6leYg
f63UgvftLvVtkCXiyVYD8pOM2eF8++LjnYbYo/JN3zTh2JN8f7+s8Wtz66TnQElKsEMqqdp9b7HF
q35oYN7JDOMr25PPC4mN62pwsCNBPB7ZMlD6WLI3G8A/yH4Pc5UA0+gQNFuSgny3VLeRH4mf5z/3
49f6nNAWkQXpMEeZR18bDXWTGnCDH1TpC4rxccXb3cidEUiesr8S16XpVWSqBXkEUsLnG9dz8e74
803bZvP70iVGFe7RHZy6rt9mHDcgqiySyFVKBSHM6r/SdKnXZbPkN25tlBdOOKFvnj9bha7Lfa+k
EsoxfaTV308QBmj9EASLffCytLr2p8F/dBrffBF84R6FOUhQOTPgOFkAgxmJMS8K5h3ETPH3+e5b
zokv4fAUAti4KYl/3n9J1aeI7vsDImX57D8Wbto+zm7h3gLWw87MmXFExMVwdB/xRv7lFj0Fxjbr
btKq02p/Xui+1F5Yfurk5N6Ek8zuqNshumSGVIUMZ5rvDTITaAiAm5rDdoHhYkYbWGXehc19fJLr
EbUZUk+YLv+1j/qRuIlNeWPBkq0Yv4w1ThuLLbe2XA4JUJhLx/ipQbNdAlTfBdVoHm/wOVsSOabm
wcnR2/Gc9LXBWi8Ioayen57j1fnWK9s3WSTEUkoerRPKCc2M+aL5ptgR99+yIPw1xFi0xOolluH2
fGtvB9PxsvRsx7V14E2DRwGTCXeoRJTKPNihq7G8VQQaxfzVd9Mri/I5Vu22z6B3le6Lg5cqUAiw
aMMYJLAW1UHkFY6qzqowJU84iWWWr/KrxZvuCse4srTJkSsR8BIChEIUPigxf5dZciOW8rdpOyQF
vZk6YSDHzZLOP6vFBZEoiq8NigOIBQxa3YQrJ96d77WwPs6mXjZEw8SJHAdHszmSJTfgHEQPnQMZ
byxxhRqaxt/1KlBILNiJHn0kVU03UXcefw+yOWsQs/L9gz2W/YWVLOTx/eGaADFcjkI+SaDidjzr
dRlTsOFMqsKw2ASD+9zMrvkZXKy4MhJn+BWkPXlhHbQCp+rWognKH27mia/Iy8wAxR3negni4DCZ
SGKDpS63YwtB1fM89E/TptrMS2095KE3rAFxhtOqnkc8v6CNaeiy8yUITAPmaB9TWpqT12yOhm9h
X2SkcyYfIgIWLeg7TOmkAb3GACGznj4FKMuuKldhewjk6DHEIvN+SMH2+mPl3heDPa4jQTkO04Hw
toXkuRVNiYLoBKbkalGGt43G2IND0C9qY5UYla+6NEY6ulxGAppxQfORoIO0hOn8tpMYCL5jFHdl
Sx6B2xAoiL2UN5UrCqL4utsTydro+ZrL2nLiBVw8yYXRH5NH2J4YNaQ1ti/Z1Gy5PxH1SYJKu8kl
CG604+cOydIV2sP+p35yFp3VRJQ0DKjb1CY0bCArfxkQwqIOjq45PQgLq9LAtHA61dJzyfK4+Khq
d6VDera1qAsuM8Ni+8BafNzM6rBPb2veGk/lMNafsnxUX0gLLl/tSmkHkhgDpdiGySyYgszr5d+8
j5LnLuuNjdvlMVUM2a4bdKtuUlAqETDpqXgchwYlp5ZXsudWzU5kJNgAYWFjm3XJdm4z0CJNh3aD
25KrLMFlYDwHUJWY/7oCfAQSp5seQvSNV6VjSwwJB1ImM4pIfmOX1w7UQYDazjI/wRY3nyMhpq+q
7uLbOSvDe1VJte9yALbQHsk/81raBIC4rgoqKzeucqLbSiXjuocYt5vr1MC8rexWoNc7BPZqLbsM
jb9sOHMwG0NhcR6sG89pki9elMLTRM3qoRjzYZ1A07vFsdXc+LLBlgc4/nqE6bDyGy9fOwlvl4qc
yK52KMi1pTHu016hbNrzVTAUAVOWjoG4ZtZsumDBWMvPZ4ptHTqZhsYceYsAa+Y+nj9l5MejnE3t
m5b0LcsR4vgxurTV3GcjufFRzMvXLGwMhIZIKRCZL/d+lFlAeaoMcFEX7tSUqd9cCv3t2IjuFidc
kmzNes4bANTCMdGJ33VZvTLR6ADZXm3SZgSHlV/nto0kQGdX27Ge7F+eqihO1XkNEb7CDTLsqruq
TuVGLNzCcwpx1yOXthr8Jb/3R+MTaDL7rkpVt0sjiFJDWIQUF8LpJp38gIcAhdm+cYItnGScsqsc
tkQA2n4uAzwvBnd+bZtEbv0ZKau5Gr1926C+3DZIQFRdN8I+Rng4CCdvvUggXsTENbK7RnGdwPD9
NnQO+S8ZmlcGZ8JaGDPpkC4VQGd0LRDUJX5P/jR/nYm1Nq0qq89mXBIqGpYBEI0stuMLZFMjo9pn
PaqpsV1Vr62zBKvzc/kx1iCr4CrfV9I0FRfl+5jJLc1w9i2YD0ngPcIWBt7m+y+1xv4b7tP5tk6E
ivom8HVmyvQ89zg6zkiLj8NsgFmu/W0CN6WtreEq8YKfKq/uph6JrGhMXouKRALYh5XdR9WFKET3
531YQB9tE2Q56VnPPw4LoiSxjLYXEXlqcW1k86deNjCBhH9hXE/de8QeFu9ZemodR8WLyoyo7Kvo
oQlzAFTSTu+57gOUmMfgOkCrBAi4WadXhmi6l3ZG3Pz8WH+MhWndJZxzbNfRL/T388rqlBzWU/uU
Tk5zY9cgEuHZZT/OtyJODKdnCmULU9nShL71vpmEHHAjwFw+kTjTWr9Ld3AyS5unAoDDi2oAjTiu
rfKg89sxZJJt9l3ginT+M05+BY9grjcYYvbxYA/x5Ic+E3EIRvzoec8/RM2FJuwTG0UykjZBjA/3
1zzaKBUglxGcaflUUAu1ObAimHwjpZku+7FUWHLLh4l0nNcQpZfVZozBRYw//ca4q6rdQvGjrZ6C
JUHjD0s8aoiEHujyqG+Q61okcxGO4rMp99kZznE+1Fh4OUFLdcuC7JDsM9u5jWvvQq8+HuRkcFxH
WcrxeTK9HfR/ZMBhDGce4JrsqYJ0XQbOm5jnSxFZAw7T8/M0x/vzMyWO85ik220y7VJYZIt5Ix8t
mCDqPKcawubQ9xDh+2jCc7IZPi12go1DC7Nf9vYr2U57GyoDjbsk3J3/go9rxbOV4zqub9nSIif/
fsW6vjRzZTkYdZTAvEIbjtU4/xgW17kwtidi8fct6S36x+AKZZZAFaLpYEQJii5dN22iBL6eQKuE
amZuXc8LKrrWsssAaD3VnhMBmAlnjGLr/B8mB/WwszlI4ghTp42OVi+S9/M8qKo+DBILJGgy/euU
IP7fQ4w4P75vJ8v7E5amfHLlZDupQthHA5yKtBWgKKbDCF2CsHbli09RiLJxZazp8JXdILPgHzIo
to6AcYuRT5k/QPRzZH0XLJigNMOFw/DUnJM/cmyHJIXnHX+SY3n1UjSqPixDv1Aj5igaBuQwMAI4
3/mPhwQjbNrcpYRGrnl8SKje46UQF1jlxuI6KZBQNeFgRenacynI/TfaItstKflQkThuyzOaGc+g
uT2IspbPUeg5K1WX821lpMnBBCF6oQZyYhDfjj8yvbT4IZU9BrkFX2icDnWQO/slQ1EIZveuCjpx
6ZD4eHlRmLOFxQXNWUFS6/3Oyd2kMmbfbg+pnHGLHrCzXKKSqr9f8r4ratAFXgKzJMLBB/EPCC8Z
eOAMhZZV4E9w263Yv24iVWzOD/mJ7yJasjk6PN7GDP377yKJXXWVbNtDWIEnWyLV7HnRXkpdHOcQ
2aueI6UjXOGzZR0dWvxxboT5RJXdMJYD90JFuUZqYaX4Nlmmey+HsqgyMrGLxcPvfO9OXAZ/tuvq
o/uPdpF7ImCY8vmwIAfmATLKromSMR1rt8K7dJ+eiAXf9fL4HK78BPiZV8yHzIvFk+vEksD+Hhd2
CxNCt1zuYj8Wn6u6dB/c3G+uZ0t6IJoHilXnu31quF2ydIg/mIr65dHRGADZFJmbLYfRCrNdpZTz
WXaieChCDfsw3eDerDUmTpruhdz2iR3lkXdDEsdC2Imw9P2A957piTxOl8MMUexKzAruVHnwJ7KV
57t4qiGy9w7dtFm2xw15pJ47uSzzoSC1ABNwjsEujpeCiRO7Q5pcqrZr2oQVx/UgTzZJJ6xiOoRJ
eAfe8NtiG9f/uCPc2dLnYjF1U0cbsKHkoZLc6g/J4COxKGNX36YtwDT563xLpzpjkRGV+ghyWALv
54Zlhixj33YHwIHaWU8buOC19O18KyfuCzK9nCaOJIz+8JDOK5Q+DXhoh2GpclRPfmUUO1ajUT8C
SDvf1KkOYfKDhDSXk+Rqft+hxp2l1aIpeYiNvoZ96Gx47KUXFtqJvUTl1Ucch/oHlMWjUUuSqjZM
5AMOSaH2vkOtKA/B1/bU8IBIx5vORmNBTcWF6OZk31yesTxgqbYeL4uuQrtINXV76DIQRkB+5hVU
iPbCCJ6aLIfYX2eV8fs5znrYUeEZhejGQ0BJ4KbrIuyx7RlnxMb83cPAuXDZfKh8aWSKfqwqyiuU
kI8T5vYySKeWDcLcvTX+7nGR+tU2c7kVVupiVES+zmgD54fbRv2qKNH7WKema+4Nt+63xlQU3/BB
yL/iaIT5uFiCvcoURW6DBz++SjBiLx3pp2aBSfDYNbbeokcrzPIh141T0x8yO0GpH/cimF/x+vwy
PnGUSWrc3MAE6aZ9vIyrxIEZV4fdoQubJyyiHlrj2cmH5/9GK4pjjBQX8dVxJckuLRjQXTYcauCe
vN+y4nMaXtj7J3vC3NqO5KHuHPfE6scI1a+wPQCpnZEvmeeNk4zkyCfpXbhoTq1czzTpiucAPzqu
oVIIdKpqZn+0nYCHO7rfsxAlNAvsqIqVtTo/eKfWAYlWl62ieG+oo0NgsKzFLSAsHnw/7hCqR5T5
LzGU5YVmTnSKUh/HjAJU5arjs4bSTgdVqB4PBhcPXLMb9D1DRPW0d84/7hAt+YqnE0nPDzXwwIsi
KNH2gKngZ8hTiAv+86WggG2R2fcoXnrHWZQ+jlvDAZlwiOzmi36eSLNCC1JeuD1PjhibhxcgsFew
A++vACasiSOQjAce2pQYRpTQgqH9a9FAX4Fg6flRO9Wa9dYtDUtRx52qw5Ea3KTGQ+eWwU0Exd6g
Cht35g2Mau9CSlrHxEePTpIYegz/X2PW+65NcSxUK9vxYMn0C2Lg2pogQzYMApX2AGuSZTPVF5bF
icuOxJfrMWc+Sc3j18DiytGILKs+VGqEf2LVz2Vn3BLo7XtNMw49jbW+dAmd2FyKIj/DaQK1sz+E
cp4RC1Pywpx5XdsTdhLIYlgXpu5kz/ThR0oPNMFxUtgsjIU6oj0eGrPdZegKav+aPbplPsip6jmd
YExy9YkLzZ44EZUOtSQJBCKU42YnpN1U4vfdIUPaEp3i9tadoLZRwL0wc3qhH68WStCeL9gNiqjo
/WoZQUpVUdK0B/IRyatqm+xFxkZ+CBCtuxJDhsFoj3nT+f0gTm0INh3VWQFK40MORtoSHso4tAcV
FvbBkVW6Cfy+fFq6ZAQoMWabyP+rFjUvyw6xlQhS3n1aLc3PDM2urdFO2orOtDdI5BtXUdwnX89/
4KnvkzbbyPXJ1oLneD8qE8qUkIZJKAy1C9ZKyJ2qsflp8NuNLhWqP86AdIlFdeLYBgcij/ZrUshA
dZg7HrRFmDkNuyAEGSuDHa+lL4MaLgSIH1cWzbFdhKJ7yn0Ltf542tq5ZRR1QGp2CAcE7WRY3QBU
EJvICi89UU5kON+1dby4prltO6cxJiz04lfMBSj1uvbThCScGMJt4iGVaVYo4UtxG8/G8/k5fHut
vl/a0iNxItBsJUL1jksscxxOcTfnEDIHAY15LD8JL0atEPTFOqhBK5Cbw6StAQa/FAJWWoeAlkoh
6nt3llccGv0UbawEx91oB4MF3nxU/x4gmW0MxiqM3RajNgpeZts+ZF2FP32ONbAjka81SvmA7Mq3
XkzQ9Pr8uWjdnQ1btS0w0h5y9S135a1EBjReAENaBozw4G4m2a3BwV6WU4ypP5voZ2/BVDxlnbd2
5wQBb8P4OtTOrVWUL3LuzBWInQzTDQQgQ6Je2Phfbc+41bJoXme9mpwgoAqus86GiienXTzk98ZY
olsXvnpmeD1nHgmH2kYSu33xWHxO5Oy6wrxVCqEp18tuyP6ACAGysHoTfwuzpwxgb67Q68JYh1P9
L/im91qfSkzO7fkpPBH3EwLwfuY/XGeA3t7vQ7fv4gIR4OxJtsPjHHbXVTDvlxoOXOjtITZv4nGg
uAxxr5nDv9OKAkLvvgTTdFc10RNkaYAqfVXDjY+xoon+8cNYfx0AN84rl+2rt9ofWymti9wkTprR
70OWOc4fqS1+Oj8CHw+i903of/5HE9ABohZs1XzolTZ0ksN3LCswLTnfyseblLjeMsGP876yiBze
t9LapH9JIE4Hfy5WRp9fufb2fAsnTh2qUSZlDrAvkmv7fQvIIzVL11vDwbEGNEN/6rTLTInjfCsn
DhzfxcvXJrpnSsRxAgsfp6YCly4eXfu3cg1kX1DCPPQ4REItoob6c+yMzWBfuq0/hlzvmz2aJZEO
SF0gjfFolOko8T/FVA5ZFHdbmFN6vwQDVuZVb39VVMAfkeO9WJJD/4wBfH/YUbUi9nKAwNpAkY/W
4sQbtOTZ7977rY824yQAcud/5eBCQl88W43/JPoGEl9p7ey4RVK5/O0140AqosGJoN2YmiMcg/JJ
PNR3vGH4iu9ciCxeg8iXHG5MOTcgFiqkWAYDm4MEG5YJzg45u/usgiXjTM/mnHegTVofD/n2e26h
RicHiqEcVrshQiygBzEMa6fGPiCMoRm71W01IVWRwbS+irJ6Lcb07yKjKGrV83d/WMQW8xJcNIJ0
hJTs5TvHRp3XaqhsVp3EVGYyEe/wIOqoehV4Od87PI0jCPcosoMrt24R0Qg7BF8SQVKzR5AcMQuB
RI50f9pBJvZ4R4fr1neirVQQ6GzcEeWQ/jYy86c/OIhsLTdzMK2D2N24snkN/SHad+0wIFSJ3LIc
ewwNUnuLeSOSyO13xIjIKGTpS2tqqx4zWfThnKySLkFnePGx7S332M0dVGXtA6tfKZf4DhLyU2ON
xlWcLDtzaZddY/hIpWa3poeZtnKexq74JWuEFWvnvkA+LpsxeBltdQ9+VvPCoI356iHLqkdVywPi
9V9h+cDszdNPMpgea/RGpllekzi5LSNnPcT1S1AMB1dlz6W74A5Z3JlututpMlQh6qSe2CkT+j+W
CJBOXgbb3ttjDJFu/uVDrgKpuHckjrep/5oYy7DxhB8jmYSw2ADCBCG4a+xzD8qbdqPmjQ3eS5V5
3RWUe/TVkmSvUJroDODiksIuC6xfB4nqd/XQYcXXIzJdxqh+uKOBQx3VObjk6Tp3SiThEL+Pg2Z3
/uT4eD6RRyVZR/hFVPoh3q4an1HNDHCtRArDFTf4xT368ZD19XuWKg5pB9I1R0egmRWOFS5R/Cnp
MtQw0DDFZ4n5/ucdIR/kc9Aq+FXHQU/qZqhDWG5/jwI3u+T/pyMfn0QcJuApFMlty/uQA8jdyS7s
WtGE71abOOq/Lb7xtZNdte5S81Ng1Z/z2fBW5zt2okrCyAmb6jwvB8D+R+OXdQ5qJCSI78moPDqi
xMp7DKNNKbNn8LxoVcMlNPHgbDTaYljsbteZRXjhK06c9NxeoB8AeFMCPE4fcSSacSh91MbcraJC
fdWZd7LETS1BpAVvGm/xvyHvd6HVU/fa2yvQIqFMTHucb8V8IyzqKR3vs96qtiJ0kQjtQzxT6iC4
RRQcEUm8BnkOIXM2WU0EgA9RhPMTcGLaFffO2+VK8uf4homStJh5z4n7JvPRIp6b6D5y7fhz2TXD
3bA07h3mfeVNHy7F5/Mt6+vz6G5jZ5LYgpxIdeq4Cth4TVbGcTfdc53rzFa0BiN0cX9+fIfp/f9f
rRzX/CRh7QR9ZLzvZfnE/3kq+vaTE/R3ma12UIsvPTFP3NiKWocmk/D4U7Y+L/4I7YIFWwYZptO9
hfbJ8xzYRNBzF28hLhiP2J4iOKGj3NkKSOD4FjIWCFqEh1Ep+0YkFbcpr5td4Bs4HmWWG+zHCsnI
q6FBCaP17BkZm6GyIav1PxulOpSkjSpBkUekt7iaGS9GUU1ruxumXwr55K920RU/4VQjUFzQEFBu
abxg+7E8wJ/qD7WIfIwCGyTGK3CWccdNLqgr8z4A2BQs/fDTcCpgFM6Y3cykcNdy4l4MYRMjQVTA
LLfGlkBk8IeHyY7qV7db2hu+03mAGQlgGdnbLXqx8Je7jne3jxD8INjzaMc7IMe1Tpwz1vXL+aV1
alH/OQlHYRNyNEuMYRG85Hb+nnfJnRN3xqq2ZbZCIOuvFok6DJnU9/OtnrgK3k29Xop/TH2qEncq
PTXcVyPVDAw/3dmcLpwZJ5ezBmBAlKQQeRzTl1hMyA51o3uD+hZal7cOB6WB3CXqXblZ/DjfoxPn
ImYjZBwVNHrxgQAnjaGdZB8N/3ntBIC1cKhb9C2KJRP+E+ebO3Fdk372yZlwA+lc9PsBrCqziYVd
L49mPZTrcZ7EtgqwDRjx6Nmfb+rEXJH/kGSkKXSB9D1qqnYR53KMarhvWqE+JUZcX7cpwqrnWzlx
xPlUpBxiJlJxZBvfd0iLj5dhJ4b71rQH1Abg8ddFmP/ORGHd+CAE/jrf3hvZ4OhMpXBEwUUj+YC7
HnVLdZ0dN17U3U8KGLJaUNBwHNIz4yNYs/XcyzXM8xoAUovlHanccLlyffPWMNz1+S/5MJW8m4FI
6ToshbIP14oVNEK6Zu8+5ioyb/HMUC9WLLBJqb3lQu3n4zWq2/LfsJEe5PDjMmIhmsx00ty7H0Cj
DiEOQPGSAXhG3skqpb/2p/qlmIPharAIn2K7ni4kND4sJtYqQQOUdPCh+iX8fpr7KcGLRJXWPcCG
+XExinBbZUby6/yQfoTb6WZ0EQCMAyiO42cwZIQ5KbvYvceBDkGHMPx7RGhkcCkIl2I7WkhBemJC
WiIHRe/ncBgMDFaqcbpUBP/QX8QEeJD7rDEBjOkYOoCWV9lPYPwe/Dn+PMTdU6MusSIhzjBo75Yy
pBofWrFex3Bgjndo0828s4h6D/C3P2WtsY8T3yLvE48rYx7njTLNg49tSWJ6V1SErwrDAfORBF/j
nrR6Cy55oeJjFf129sSD6Ad8ZskgqL/tpL2uhPUD4jRVtcq6K4s2vvIQ8RIFGbPui4azIT+3a0v5
beF2m5Lm3skxDPSGQ7wEz/P8uY3gw5fzgzX2r1HU/HLkvPEGJkXB3kmtrQHKr7er59nNPxWqvGvN
ALqie20Gdy2SyUmPm9ZcoJxj3rnha4OfiFeDEZqTbRKmT6IJb4cAFfZkMwTdtSDejel76rWrIqxR
GnCfEjD3+cT3iAkxrt/+FO+g68wrZfMKT6PdHKOGaKJxhroWFINrqXLU67po1fk9bzdsGHl+qQIP
PeO3tzwNAYbOXYS7n7POzfFa9cEqaT9bI76VubjzHfEF7NRXM4l1OIheoqAe6T4NU38bxMY1ZUNI
9ighNbeu4W6W4C5z51+UJnJEWMC/Agn2PEy9+m8SrbU2ahHT+SxGBKYMxIXrId94qJgXKtx58bxl
UK8m/MVrBpkcDAX9FFOu6tlfups+F9uhjDeJ417XBop88xcYup8rK7sOSmsVEb90DJk5GBjKIa7o
VJsGYhCGJGvQx6ON+6eYdrNcvjvOgChrIr503V+VUewJg6FpYGdq/66gP13RCWMivdrMX4rg+1hj
MjjnxlURtS8NdLnFk2sYMis9KTHL0GQ2DZFuwhZYNLQ738cm2A+829jJ9wh2ShSSvveRp9ZJiqoS
MNHAaraBHV2bDXLhtSWeefY95X11E+bBfYixyeJOmyJ/YOBXfYBzYvndryWCmOarVWYtNq3y73Re
1FVWfKurFtdb98qpyMYjs3CY2vxRLOQpQs/5HU3e1iyST6pHHtWrXEg1AhFLuYUnfmVhmuq1zQ7Y
xJXbTv+XsDNbchTJuu4TYebMcCuB5lBMivEGi8jMYAZ3Znj6b1H/zd9ZZt1m3ZZVWTFICNyPn7P3
XvedN9wWLzuaE3DdiGytwn5JCucqfP3B95YnrUONOAyh586kAfUvdmPdjyp6z93m3bKqQAiS/qht
c8fFdUah19E66eTW1pat7ncnL1XPeuRiXcbUgo59/bVjEwy2vAqKRVL2Nk4tzzW1ptYQlZu1P5b8
5zsyHI1xZsBaqnd2oR3JiQh6jyshVrJWY7iffUPks19B4ezoPLjsdJpG9DM8kBzJQQQ0LnCX/MPR
baIQYQaNl2X09oWe45yaSCFVM7AfYs/16L4xrHt3ZgexxcWZmCEQk6iFi4DEjE2nXBaOZfeTFwO1
VveLV90i3b1kWnKV+nyoiC1zRQLTYeauiPVt00IGYjmaC35GK7YM6B7zEbqd1d6ktyB2TMI2ze5r
vpH8kQ3OnmPfkGynhk1PE8zBiokMFWM1ztypCmL5TXjUERvXpc/jwK+AMXFb5fgutSY5pW4bqgIm
tVW8pokgkmu6Gn1ib0kIeF+feoFwzV0TZkl2nOHFG+gznLsxS/d2bTp7i/4euXDTcxNlhwqzX+k5
r0TiXk2lXnpOW0SelDtr8EgBaiSQi4ak/3I1Gc1hDRFVpiQr+uvaRupQ39uAX5Ssjz4xYyRqZCSI
5n0XxI6DcwmtFoO077rSd5NGDpFjkt8+bKdebUuDBjzq6YWxrKG5F7Is3Y1TmOR3TRm5UM12Xf6c
LiUnuFhzoDIJdDTSH6JuDchdsGcY9tcyaKR1e/SjOrprVkshYPnytwOuJ8A5K09iVu+JKwiPZ50q
2+xg1xkpferMfrzRimaH0P3Iho4fEPtCJ5tj27WS5LWKehhbT9kMx8XsCas2U9CavvoiHpnnO9f+
xLn/lTbqHYbPd7rUD00vXtAG3HfGfGDIRESwrc2bTLPIVBktGDnJMt/iMqFdZc+IFzqdqm2087Mv
AJP59IBOkztiH2ursj4Ptu3sDZnwxE1O2W7SOQK4jufh2NmWeROZaQeiJmECTRG8xHnp5E65SR9o
9Ftay3smcJV4VM1b3jO9QZyPJBlFm9eCTIB14JU/da2Kc2p06c1KdfzEzEs2goyT7VisUb3kJnQR
uasEFeBOzF7Y1/qwG225z+rIO+d0Sy/8iiHAodVc7MbxbiCtI5K7JzHFe70T6tUqFMmHqIGDpc6T
00hj9cXJ2/E3jmZLRx2c5ydK82jjGWsG2VIJEjDIu0rmmrDiAqzWF7LX6aCRyrszh34+J1HX70kE
JSsQig5ZdRA8l4HE2YEUDzK6ZrjcTcLS3RL21KTaj5hcg/6HDipIiwXzC6k5eENIMTjPqYnjrhWA
7YZ4DpcBA+Am7ZU8JxOL5ihr9YbjSj7BJQdKtc+Godp6JBH8oh+ZhpOr731uxjG1d2jZz5luYRSi
NE/V/EyVh00G+/Cm8Ecsn/I6Gf7DCLaDR+wklXEedEBhiOgCUvj2nY1c3G//aO5YQTDCuI946Ed6
/Sv6BRekkuGFQk9OjWN9L+gFN7gU3tCn/FQYOdc9l6wRYulIuNMRlgH83BQ6bBQFhwWrdlRZX7Sp
9inDLi2Od1MEo0YzDPiIJbGlSuK41An0arow6YqnQtZeqLnpN4LHgsN8/2FNCJzT0sGySeAUsUXe
RvX+U5oSFbTkzSez61CI+r52dbjH5hgHiDMIk2Q4tal7775jBL8si0amS/aa+86pYK+chxFlhsVv
EPoRp8mZBJ+gMQQZh0n8UBG0ybs9jAiKNKN9iJfoRXcX59xC/AzMJT3oca3h841uTe/1x7QrilAv
hRbokmjHfG2IV+FcyZ3W00QZW6FdfE1uu0m/qNR4JKF6k7O4sCeEUwzOUVKArvv8VGKcX7CkqiZE
zE5uLUYLVbt7vbT2aIQPyETBIhJ9ONa7xZwBBscmd+wYZAXvJa8eqshcge37rK9fTHIrZvb6OOZx
nXuCw/w3n3C6GHlPSqtcb92wQN8GJlfbL2Xz3gjnkg/RXlhGWM8llY69d/1ot/49p+q1dMGQe4SL
Ds3jQypcKrkV6pH/ZSnyPS1ypKPLwqyu7NsgdeuU/NbhM3WW3frx1kioY9UeBo8okeFPbIjzbEMh
SW9rMdayG2k9qYLdtB+gHAK/vgOpgYg+3dRLyo8aV9gVpKDMXIEqe1FT64xe80aQ7SY3/sAIPhBZ
dMLMA9eRBlzRNz/R6GOBzv64lf5SmsMDr2+t60eDSHlJvmj3pvEVpU9kbVz9s83VurUp5Rj45uPA
BGWtRqr+j2C4lWPcrhx960v21MQn3JR2hRCKThaOc9d/HIZoR4wgJUGA0yI0bOvVQJre6fUPoW4P
TNqIfhu2qbacsduZXnc0xs/e0sBWCoIW0OLZrI+Mgva0aHYm31pMpAOZOB6hAhKSm+6SOF8huNFZ
WQwoY+enquzQJWWD6KKNRHKZlWpNPn/NJmu3qiZ6Jz35tX+3fgh5292aYmRY336ruflo4+rQVsbd
WN8KcrE2Vevvm244F7Z39hGvEEC/lvlSy75zwXjIdGeoVzHMDVAxNju0RfRktG19E15MH7auGfqj
fZhk/2wPdsC1jvzyaOvjfrKXZ8Nu7jW/OhHsfVwv+kQX3tRJwoqqsG0fZUJpgbJ+LR1tUQfEGwWE
kRDTtXjPq6JpmdnB+vjPVAM0zhZwzyRH7cY+vyeMCmeg4I6zttMIo42bcey61f7rb2xJKGIujXAk
eJDIuiDVbDImnGu8EJM/6ls7gsxJSUS3YT/nX3rk7F2NW5NATRkFCdxaLXKfRKMOmhaj2WCRcQaw
LmRaa1GomX3AKJC6ryOhNP7w6gxgBQGDiFQEI/L16BdTRaGkAJXBPDTjLnJM40DVPiwjuAn2Bk6Z
HYJcMTcnbE+71eBVqO60nkIJFd5PSmG7nu79Og/XpVXySFiswzWHj8rIwWOm164qDsVg3CA+PiY9
7OJxme5nR/v933sFa5/nr8OzaZj4wLAh0nr6+/A8pqNhtpUJzc6t2K+87tsBLvLUTQsVVFI3KJdF
UewsxQLQkx34P7o//+pSrr1J4hHpGpLUgSHjPxsiBvHjulNAdXHn5Muds1ssuj8dtjfiJQo07HP7
Pxptf71f7iAcecjqbJTGuFycvzowGJRNv1Zjfkvnep/zPA3d/DCIU9/2j5aY9qXxM3j/o9X/799p
GcR9/PM/n47lX29Si1EXaQW5zySobEXzy6tzTi4csGzBgrCTih7AqP2vBLi/Gmtrytp//Na/dGW5
dEgBpTZ7VgzX4atvenlf1gdZva6gBTe6Ko5myc9AQosl7Z3dPumpcVPj9D8+4r+7bv96IeZ/fsal
24xJHjXec07IsBGzCZ/Mptoa1pM9tKeuOml+FjBF/O83tvFXS9Wn/UU3mhOaT0PV/pcm1dVIIyL/
0HwG7CA459Xpt6+TvMlxmlyYDSuVep/gFx1jBe10VuNDvthAU2xrIirSdFhAoBmcKdfbS2OP+b5c
ojJhCYsRWykzvRTYC+8GJ23us1gxJk+75GAyYKad0acmfs9aBwTeavv//sb+9bli3GSCzHSXOxjv
z19305LGCliCM7P+kqcAbayLSC3N4z+5pY+3//67/n0NDcv1DCQlrGCMqdY7+/8bVMCzTYRoffFs
xKY4YGG2NpOfOTuwVcTQSyQd//33Ycj/q5vHx8YjSs8QSwOphebfvUthkxcx2o753DTquLj61YcO
nRfImfnoSq3JA0V9uxG6fHP64s0kNjvK1clvya7R7GyXD6Cs+AsJmdCLGezkPeE/LjVt9NuuNZix
/jEnjEPEnJjlMh416e47Xb9o0jn7ZX3SpzTQantTueOpSLDgVU4XTlPyEZv+/fof0LmRbr1Gmdhh
hJ2ZI8vVt9Mfeo3/HLsTJwFOoSOp06r32Usv+EWPXRSHMRTvwl1bddm2Ys8jndnp5S2FKQWhaIKj
UqU7XPN3lvQCVZu3EoXEppuzRxOkRKl/iPIXBGzy4YeLyOQxTYXYYBEJEvc3DYUfb5GXWjN3KVeL
SOHAXkMkJmKlJv/J6Z29L/MDzEuygriIHiARywxat9ka5mdbLHeJ2YXZIk5F+RXTPYigqMnpQ0dF
4JDyLlSx8eVwSutkyyH/KPQfOwYUN/sHvVuOFVbqUVjPNWsbCvSDGTevRmmErfwqGTb2unXohnk7
e+5O5u2tMKszGSBgfMvyHm1WiH9h6y4vca69GF58p0ubk3q5axMT0fPrwqS9InVhm2en1KhJMe8H
2oLEgnXPS95uaQEHXWzHe42SlBWlSZq7xqiDpTXURVR8Xrx6vae/1GiQ74aAV++LMSaUx4vONqkQ
CzgW4SQTwT8EFPW3mJx8G7JSSQvR8xfiogsLKgAXGw394FPa+TNnqfUvqtk6Twky1ujaunKHdJQO
qq+RnY+WNx3us3QIItFgSSa1qdCgsbj+ifCPs6+au2Xqzj7HldYziMN1Pl3hn0ydbC7GtyPTXN0N
k4aQf+JvRM3RYcV5Gm1IAutVEtCz7TLBDBhpFhB0p+1euql5SZepABJKzyWrHEVJbYCm5BSgeCRG
WwQV2TBRDYqTe6Gj3tjoBlHkPhJLY35ar5Jbkkdf+W/Qr1knfxX1sKtk/MtKQUXn7fDe6TKsPAu4
cmlsvYi4Bs5nYEB/iLFKAoypUDGUdB/cXrWPZWz19KZcr7lzS/NtXFq1q9dLS5cuHMF+1Et1Msb8
xTNH62EoGnUB2uijcqhBJtrqu7Mr4ziJKj/1PfYJu7WHt6SzJkiJpr4lp0y8DgSrRmDAxJw/m0I1
53rxoidNs7xgRD/7Zg0S/VbWZ/BfZzPsnajZ9T6yXjiHa+a50N7zIo12kMCHsE5NM0zGZn4gjZPU
FQvL41OB/D4YEpRsmhNzGsd35d6JmcHWnkluNWwzbp6VA+kON6f1gIZmKEcDS2TuezW49HqbapJs
tVX54owL3ZcUWDlngcU/ChscWGo15sVzaz70uogE433bdZ/BaHkvjWPQU05lm5/nnDANR1oHxZGZ
wNvo2YzbzSKHsF1HPY1Qu74EzFfaTM67yIK00OvNqfGzZ8OPyWaKr4pI0lC62S/XkPUhc8RvJGhv
llbCCsxPBMOHilhdreeUHRsdnWcbhtnaVpwa9wkw3kdNQNpilvY27Yw3b3II66pzbkBhcZIG0+jW
xmHheWOEkQNFcCJxsKMrOcG0aMVmxCDS9jcHSnYzzDu7pPVK4MT6DTrgNMSK2eR8uSuDJrpUaD34
o8ATvaFSEl27RQCCIHhbkHWtgNiS6BKPT5Xmv/Xp8C6XjMBnmy74n7w39/xHARW+yztaAV1QxShC
uejYXyoaOmqNu49fG9KaNH8MaFsD/Ol3CpJtc9I1917LmnDVm0jrJCY94B+Tuf/V19MfozaBl0YO
1HdHe1AFnugEfQKjhoQjRhwb21ntgJO84L+pbQhkXDbb6bi7bzAbeTiI9Gge+mr6NWTSoNBwaU3r
QSfv17fIBHHPmyqZtZqu/IXUZkuFSkjmg6Z+5cp94H1xNXpxGgn1qpwXET35ZbVff/eiN3sjnvwA
1Uy6vtMINoRdtWR/3SGcfmqq9GSPEbW9DT3cmgErRCWIOBZNXhWlWTrLl5isWnD35LsY2a5lJItc
7VRKYzjJ2GWZP+krzKBtg6pTgbcICkh30w9FoMNsMYvlYHPP8S2emQ0wwU7wkji/iNPalF5/EiVo
c1qAnyLu+3DL4si/JnqVPvE1kSsArpXzjog3JmU+p2Ob3mDh8pc9WkSOSQ3LZ+Ee+KYqLy6V6SAg
JNpK/zCs5pmDeK6pHq3pieC0PX8Y3bgbcQDo89P6teSBr68FLesr/zFW8si/9W35aZiczjqIr9OZ
Cwws5ZZ5CRQZF6Fqvq2yz1oRt8AXo8peX2mSinv+iAlxC3gtYso+FNxnzhX8YcKXLIhc7WbOMr2Q
axDD2i561TI7JKUt1NrmpMXeu8eRtpFYwjiXKlMLXRuOHD+8rS/8oQ3NN4LYo7Vk4kFi+lYbPZXR
A0mGHnOL6mh7cl8S1pbaC0LbyTjLaHiNS/3L7i1vY9jlpa9rUGV0k6J8uOkUUXrfgupZoEFkhPP3
Y/xVIFgGaLmYwKiRbpBlcRIZcSjZtAptFwgjadRBYjWzbSKg4MJTcfLlY2AnJiOLFVS3aXN4yzO1
eHTnKHtej/1Lu59Kda/SmGp7aPvtmjetb6asKHma8ZSHCyfKDeHDdOliYKwWqBy/mLkOyqZg04p8
PxiNAwqpy4ElOYTwW9o8EBWILUBtC48oOD6trg6UXWOv9SIa9elsYTgroSUgyr5mvmieplSzbs7C
lN9HLLNJ+btt1rdQn3Peo1VcLbv9LtP0q2KetDUwTW+nLv8qjfkDnYm7GeXMulVGJO/HxktRiT4Y
p/GeuXv1mfr5mzdr0x7/B7zCyVPUK6Quytyo90nl5ldnAP2L/x8ElOb08ApTfV/5Jl3XgVVdt6sI
KNmMoK0suP+K2Y7CPJme9QTW+o64/Gwb5+NyU8304aXWDS8wjNBe184+NVP8jKG121qJ+mQ2/luz
qu9RB0womugT5kDnIbYyy5lkOA/sBhFMEJxQWRIV2dhVYBopRLxCe8vd3AsqZ9GCAtYHU6uhea9b
/wMEpvcOFGylZ8RUlA4jqf08d3ceOUyCJt6xtplQbIulNR9WgOxZT0V2sprkldE7jRJNvpRpaQQa
e8plbH2fwdjaZBYcuaxscT+aMXbPAxgCbS8Jp7vPPDmeaVUUm0oXyLhjYR5nE0i7LuSFTvP4jlbb
/1J2T1Cjk9nO0aMvfsCiR4y2YSC7pyXbGhHLhGmDkp4QW8XMSDI6CRkWY3RoIof6QfzQO0HgUFaT
Bmeu5dL/2Fh2n8R0zDncTK5NVyzW6X3geEV73A3prhrKnO5OryMR7uLU77eF4SYPrMwxC6wRTYBp
yaw4xuzS+0rE+GPaabqL4wJIeWSQc54t2s0lYYOpVz4kr36WgQrHx8jCg2wydhv5Jr1muBvUYgeN
EupPX5J2EpaFWUDRjfoqZzNFMIdcnoovh+FR3aVm1r/VhPw5W8Nv0l9JNhcHbVDZOVmSr3FMfnTl
/a4N5m+03dVbtJRet0lb7gCDbtrvtGgpGE1HRWw9hHzgxWp2ebLITzFG074oW/eb11OG1UDSipGv
Yj6jEFs1mWyoZYdGoMoFDpvFpc1bAg+q3E48pklbMTjMOjjBrVtuosRlH8ogY+gpexM2319DnDK+
4GRpGUy8ZBfaUUxzX7kdIwcftOrAKhX5HeqkTj25jM3O3tp21+edt+qUDGWtbiroLr7XiE0LemWa
m11pIEpgjsGUeV8L+Jy1qDZKaPghYBS55EJ2NWJGiiNyfmd7phww6LY3SWjWwwEd2NYEXhlN/ZUc
szP+yPNQN9uyWXZJrqjfwbkNJRblzkz++IqGag90nOYpWZTs+tpjYg9UF04HRdxmXgcXUJRVj30s
zjmHlufRbB6LSPf5Iv3TqbPvCGbapnfGQM6cCeMR9cJwHRXEtro4ZXa9d72KLMCe9pR7NVKLIbMm
9pVWXxcv+VYT/dFOZc+Tj6Oj6fzvVjg7GBefPXYPfj6+QscCRKIGyWKjSZKnB9O6JJ7+TkAgkzYK
VwZjzDjDzNaP2rLcCAN+y/wIghQeCVgucgYqaC6vlVuExFad8TAERaE9jiMRooV3rNbQmiEjwtR+
yXsGd00tBflzrhX4EWto1Qxboxjpdbr0WYf2WzZgxfVuDjo1f2QWg4H1fVLNg2XOf6VDf+llfOzj
rNiahK/tXbMdLnwcDFpsb9x2o391zCQiVLI7ri/OT+ovMtTQsKlaRge3lzDqPDB3vmLklxNzX7Jn
btxGzGdHQqfzsLEgZQVpOXITzGyWCzAb4usaQliruMYWg4+kpQWfi4JU3fw0O+ZWM8qBfrxrzu7W
SJgqVYW/NUfbetbm9M12hqeFUfYmNrsaTwfTw2/e9BiWkbevl/I26DrhE9PFA9HpZ9AAKhI20Ztv
Rau9xCWnxUENVbWJBmQdrm8vGzO3t0P2Z+78N00AH9uITg52qA3ljPh82TP5Ratqwe62S7rXzXBV
I49PBges8Cb9VzZXycbvCUnN29/rhNFk93Pz+UDkYoA38xQV8VXrh70DRY14vBexjPsaIQVxho/E
p9xSnykx+KOhbcMkYq9t3Z9ogFKADsKK5lD6ct4szT+iFqAgy4NlKwq6+JBn8T1D5Eue1BSK/Z0s
mFZIea0EOECz+b3YHW1xCcR0mi95NB6TpTxaNTAOsnT9pOdQLhgh0ZAPVecxlRoO7eDf524dRIm3
i4z0E4XeFMw8altArACHdJKQhWJxm2a5l575BaQQuni9iPtlgRFbqCY5GhlZUtXCtEJlsNAX4Ab6
OBVBLJAqRBVJtcvISF3v0rc+Ln/6bhz3JMq62DQrI9T7ON/5SrIKVXEXmomnHbMy3+UZwLF5Gg9M
l++t0prv2sjPWBrEzlTATYsxndGOcXZPIByWvKJ8VZXZKY6ZObd2bdO/M+O5VaVHhkk3QQeUiQxk
Ze1kQ+KtNz5FJXAxB/rQadTawJrkW1pY+lNa98YLPBMgXEukk6nMpMqQDL/Icr8gg6Pr0FTy4IhC
7hB9ItFoOWJS7FoFcYzcBWQ5YopLdjRpd+7o3TqDbQfiW1ZCVMdTgEeWAXqvOISpTjF/za9jibQg
M4GsoOTQQwm3amr0Q+IYj3S1Y0JV8ku8DnRjXR0F8ZAIBclvZqal+ixw/PJqJs6e3QvLlZoBGVZu
vcPMP6+51t1uWjoVNvbw0OrDKavW4zLj9nUEso2QegyzAuEnPnyU+km37p6edUnd6bmvi2OTwk4v
k/bilqm1YQHZeglO8bbaF6lzsqRzTZP5N97jd1dDDmKO5yWXV9km73XT0/sxxp1an5mxMRGU9Paz
1QF/aYtXLZJnrzO8TdR7v4wGTpyVcvVw9F79wQyHLrqvq/Kty+KXMZE/fVZGL1Gl9G01sgDOQCDX
VRDioNLCnGdAenSXHWZteJdDt4O+LtmRzOhguvnnzHAt162wyjxacd14UnlDsZKZe5/kJ0LfvDvL
sU8UnRcYveDntMdyxAEyUFfmOTPR/po20Tf8uAu67fe5YQQ14eYfYnvv8/rhI539lQnZxZu6a8+U
AHcqWQcDLTEvekRlkz5qS70jbfe2XnMvnYC8ObsIxZDtMkcY7Nd68BH/aShpqqPZV2HJwzwnGrsn
mok0e15KtafF/r1U5Rp5SqAzyfGZC01WzOiN7T8jv339hhjTG/KcZ5War4sTHRZ3oDs57cre2PZz
E1T84J5XbsD/LWeuPKXcmdPyFI+fxki6fNVdcvE6OQ5Zd2+51JkhryS1NBBmHo4MA1FuojZKIJ3W
dzHq6immpUiyHs49404funOiy35jJWhXZtM99b51682K2E/tSJv6SrTfIXXFxrOaM/krt5SQtDam
+FhvQbVWQOyviByvk2MdoX8d13AUYwV9L+1u/WzLej54rFrezLTVXjLkcmX1pjd9aLCGRkjgymLZ
p0l9H9fmgxLDodcEaZAdajDxuNLoZpN23/pJrJ8Kr+/gz945i9PvPp2eKyzoM7OH/cD9HsnkfbK+
2y7hqVyyOhwX3O7zmB6cGQ0ETE+r105LDbGVqIeNaajtHOuPizbiYyrDbFQ85wCyaIzoyZvbu9i9
8y/yPRh6cnapFsrqaRFwEx031BIUTL0qds2UQ5unLVEZz5mhfhFfgOpGa75EQ3Wpa3noVBIEgSy2
/eQ9IAJBdVVDNv5/99ZcVzWKtjHUPJd3EIWRuxxR2hAY2Y43u0I8AunpEJMePFjUenUOMxGSSLn3
SjODesihVJ+LcBl7hEp50NPDrCn30XQwaMNBOPcHc+BreuPkDvpdn4pHDZs+ZwO4N62QsDncX2lX
aZh9vI0HvnJCIE4w9d6xs0tXjgdjyMO5y3dtXoVZJrYU77caPSV8n72We9+9Dg5y9KHrxdxLc4WS
bHUGc8KNtqUJg1ofdhmPVZWqvTLyx5p7QvdpRk8/XYzq2Ff7pTFox+m/TG1AwqBXDnjVKHvEzPHa
QcqOPLWHUY4uVws017pEXCvXK1hTSFRt+TW2MkJQHS+dbl/tRf9omPu1Wn2eSehK19eyCCZT+KFN
moCRN31I7dHm9kxhx20BRIPLc3+PfXouSnbQIY2XPUPg8pgjhg/orNonCNLa1nW0NmwMFK1IKz+4
Q9+RoyxbHsHGUsHCTZTq2qNMi23ewbubopb34YibL3lDoydvFjd+OTtBy/Y40mlZp/1RZV8jNMNq
qvDx0qg03L1sxkND/VwSn7WZByfQcEgR/f1jk1SunDkYu0+11tcwHdgmwgzycZY2V05kAEnLC8z0
c+p5J1C6Vx3ASa+V93rhX5IBIExZfae+Tj+dk2UhvnIGMRuhaZeF/IAWTLOtPOLJu+0oU/YQa9/2
3EsuAxxiqbqtS5955+S/Ex/9r4CZaaX5ycbvhIQkr7gxJKnqbhFMZXXM0ZGubShDuR8l9J5taRff
S9IfHHs4xE1JAaKRdlXeL7TrNqpYIbwMl/I/kB+eoz7/NHmNvlMfo5TlJYYOX+Qn0+/JQx7Pkc5T
Y89TG7Btbusp3kUWT9z6ijMwo3bmB1ZqQwYszgxcd1rjBiVqmsrsrx4iuI5zuoNQrEGBNNoJEQuY
m+HXbRKPhoSfjjBsLTy87iQbmqOSvIsBYgJOBnRlUxymhr+uuAezoxAiS4tG/35semOds0zbWdjM
i8Srzn5TWxZDLwYcPTKsVtg7Oj+v642Iy46VJ2JQNt7lUXaUY3TXQ7rXs/QHIdKtIPUBYkPQ01nf
OE0dtNJ5spXa+46+q6U6lKK8yHjYpS3gcJqbFlDd3liOYA0CH7xbZrIct6V5l+bMmpZ5FTAuz3n1
WjOOSTqakQKpnbDlq0XRhbJEQ28KWx3h66DKp9gX2ymxP2SEAipXZTgUKfWGgxSQcXabA0gtPC62
9tt0ssAbjIM3mnfm8ji33XOWOye/83fMjX8gn7/bc3Rm+TYQ1Ytd1S1niszLRJtgvc2qXPuqR/3X
+kYAfjBUHn+VlGFL21wMdmeRvKXexLScdcBlVJe1xymrDpOmTpxxgkyXj9Qe9D7I3U4UbYJMT3Z0
ag+lhq4nzxHH9Chbhg+CyvfskUDy6NgnLGbwkHbL0L0iMkdxjWo/Zvl2ZP2pt1xLlffHvKl+ZDP9
NIq+kPbhpkgYCmVep0HuEsdnm40f8J1sEdbtEpONJs5vYNdqrAXtvddqz9NYHdhsDmKukN+4MeAP
sQIgu8+JXXpe4az4TzFq+NGfAXkrnDiOaeuR1i3GjcdrmUbzRR9oU6lVzxB1546lal1DIqa6vRzp
0GlZqEjKRsePVIhwgtIvX1s5stljdohgr264eM+9yg4lY62xVTWd6pFGa/rATHbN/LdeI61hSzZO
vd3xpNm3kU1VF+mvxtOzDS7+kUsYvS2CseCaGc5Ko/8jA2oG79Sth5cuq7brak8G8lfc6MdxUQtB
BDSTOis/DDQQgjyrn1VsppSC+pvPE8zuUTFEA5kxKIOsCnmqixiF/CJeCQrfLi5k3iGnVeqVxdaH
2NTz3svZelT16mXgZION37qIJH9sI5dQnYwFHh71mNBjzb3HCpLDxuqyB1kk+WZqpmY7mREGiyXJ
wjqr80PaFvF9VDJJM1rrOA2VuSka2tPaQHs34xO2CyTkbtpz1uw6bceFp7ixCsbjw0gmhM8Zv3a6
U+nKl0TAtp/XiiKnSjJIjMUc7qdB2ikV2G37vq56cYLqth3icAA9Q3vE5lTD/UJEJs1Bcm00ehiU
GvgCyghpM3Jh2sd2R23oePM+roDfWj3vE7RmTe1UXNwmP5c1cQz+8JFFbRw2NZaJXpmHVfNCgu4e
igQms+SPPaRw6QZPD42moILD58lW9dlWBEoNhTq3Bmv9bE7msU7Z7m1pPmpu/SI6X4QkUR4hfN6D
2GGWZaRn12GR1FVK2yba1Z7H/zvn1TAreVL2GEwjJU6xyrl8jvfk3svqPEyg68vGbNi6kQNomlYE
XVl9jOBsGqke/RIF/NjTaxDe6FB9rwyR5Sm3a8Ze5U9Z28+515w5NjMGzNv/4+zMdttWtnX9RATY
FIvkrXpZciPJbW6IOJ5m3/d8+vMx6+LEUiAje18sYAbZKRVZrBr1j7/5Feh0YrnCb4Uf3UPUvvVz
he0es8bBvVM89w4odic7OA1ixHO/4Fo5Ig8wkuxhOhDSPOmWWpHy0HUxJtyZEo10wNwrHgvLgPEJ
w3PIb3SOnCoxb+RAq6CLF44itnrbY9QnSA2n4oNC1vlIRmTlkiWVvhlY53M2E96uUWXCQqcYiEfn
VgnVlM5i1/OGgken7E0ELMGDmxVbLIVuorSBjTTE5MvTxWt1/45Y5m2OTrjnUwwFAU5xe9QduRGi
WQPQoXOgPZuKNwzEljBMNiFX6pqUY0pokoJ97EoQg9y2evMrIiMF+v+rFiavUIhu3RxoDgIPKcdW
L5atH+gzywsfBULXdY+PKDdBmfmzzInzOQA4CeLgyO+GWpvHpoV9jnsRR35fv8Uyhao9dsQnKz8L
GbDOG3JW/OwJIlJz40fjTZoU9DjKJlvBS35WdNLBtQmEp7t8UOXv1QITgW2pXNI2uUNGhZY7TZax
C0O/ieFqxa7Ll6dFU1p8ay3G2CfiqbBSUAJIlg2tqUxm9kse4IKgjnFwPxlhEh9th0zJgOUGOO5u
p4voLb3l+C5vtfTGFw1MUB1sHjjVoLmwF2nO4UE6BxGD1UPvIs4yNPpGxHiN1bIl9L2buTBzCX2A
zLsu47pfjDSFXh3PxNhCj5IDNy65QuEk1n1j0+GS/Wj/VwdjK2fSwmwuDXzqZs3gC50ogovAlOFK
EVr+xpPPdpEmhxuQTfphJVqMcNZz3d7pcIaWhhPFxwIEEVmGV5xGi66E7zjqprar8q0h+XShTJmV
blm6T9JQynXoKdwq3ITwAdXJVpnfqUQNxP3BUVPjB8AOUKXT8sVjtLDA0qKapY373nrQVUoF+lM4
1Nu2VwjKScoMQZ0NfOL0nYbzeRs8hiyGlJYW2DQ7lYV/zajHNIgLwcVQD8Z7aqRuV2ERtbNb48HO
E7FQdWs8ZnqV71Mt/DBMnkLqBzhdkfC8rAQg+kDhC87ZPpedAgAdywUIzGeYKRGb/BiC4QzWdpRw
Mr1KDR/d3FP4gJzpGpsEMdtdYxDElAXdytNEDBdbHz6ysJYbI49zMcPaN7BJFev6gw3WfhOqhtef
UIvX9R0AreGuUjQTODBrlNUheFTDAbuQ8FE5j7NP+hHJbeZp48mmdYtsioRRLeurYzX61mcclzWS
O6t678bGF2ifxnwlrNG5DxJOZHgNVdcgilGheepzPG7reInSI9kNPTzg1vaDnVTLbpG5ff9h4q+s
reLRV/xF5HjGtpC9066EM7w0hhHSs7bJ+B11PQHO8bhEGWWEmQCL1KMYw86oba3XwUjlzFX05rY3
OlC6ifhvu8RLsKS99KmPVXdriq7IZ3RZlENdjwSMUx4CeNSy3ZppiCKEdT08uhYkMBoV9VNSeGIp
6PMcTY/eZehobjdP00Au7ag6xWyuch6WI+HvsKgOiZI1pDjlJhxinOznYdGapzSp9ffRzlM0Bx6G
tMzsZOAA6AMLxm4Z74rOHHZt076ZGdwlHDq8Zq7g2kRFOmRFdArAcHM+Whg81qRvApRUZtCt6mEZ
9Yr+no1a9R6FJs6YkUdno7DU9CnCiU6zfLGiXWRSj0Ry0dQOZG0/qKH8lthCvI59+WsU5A+JJKcJ
5tYStRIwvap0NFOTcZaHnjPH+kydtxoVRaIAYHQdcVWRHmf3iphcFVqPjEGdxsesJ+5rV0DhH2ex
mshN7bpmNudRWg+ZSge4bdhG87oOFoCbPo51YNQrzTXbQxhFQlkE5Gr6wFMGBqcPLDRlUw0CdytR
5kfXH8Ww6wAlnAV5Uhj0RYabfSpd2j5wVwPAoMjQqAdJu5vbqcjnVdAarx7kl4hSmd+BcQo9kZSe
NNZFipjlURRuTSCKZWhk/S+1wPQcRe+z2UJmXdZ9UFY0jxSuF7ZnQ7voHUy1zKYtlpC52lVSV0h6
9HLcNoWSrLICbZqvEihfCqfmvdTqVuRR8p4ioZBrXQ2MpaWVPeBjFeFo4+Zbmt+UZkJVF07hWocK
Z+u3oeqMd0yjnIGCP8R8K9Jq+twcEJVYDzKx3fmAYHLWZamLumJoIYdmj4pdVc+eoTcvST3GO9kk
xUEUXGATIZNnhc4vhATf9U+q7laPhZDtctCAEDtXh4QRclweuU1jgylS3J08O3rj6+Q6n+AZ4JjF
ZJTBhaOrHWVGm/Fnii6PTVCD6huJY+XFzbK3SySalZPPtdx4r1DpHqq0L1TAkKaiyFAoZqUtkl+9
q+f0TmwO/j4P43UGuDsvwmEfSGS6cV5LOkaoZeNwhDnohiGQQPcB3eAtcpxPFPw0QCPUSNJLs1ui
XsW+Ncpfql0PyN7CHluy8ADK/18iAm894nk3L3uudwpbMfrO0d2wubv38B0mukdgLJRcjXaqMjo7
lBRQZvwepzGIDfQ7QTgtHd1wYJfJIih9SFhu5fwQ9AePBPvgdAW3dcFR4K66EFeT1NbKmaXgrEhX
HlidjQomIxV2JsYWtpBNR7ceoNR1tD07hX6lF9ThEvdDEy4B8c2zTMFIPpxuoIawJ1KnJolAhOQo
PMSU/SiqWVgz0zAvPpvYfepZRXbur7RaP/UBVDepLBUdjhZMLzOMbiUQTCk0mqPVDteWZ7PC8VGI
5EBDN6dTUW5YodYuJA16pqmEEQbRAsToBSRsUWCDRi0UvPdNeK+5EGbNfju04wle1dTPsO8stS+o
alQ6szLcRwnYFLZte9wCjhaaEbNunun8P4a6QXK8zwU8lTu1Dl8lF2haMOrCTtOHLg+X0x+gOLzL
VP2X3xl7P7WXZmvurA4iXzLJgwD1/Hjc1WF8Z5TGc2fzCRX1a1P3G75KeuRi27a0PEWaUeIWj1Yp
G5A0vb4x0rGaWdQvU5jl75/QNJABxqC7qZV8RZwX2RBk32r5MawCSKmDRHPutzQdYYUSt/CbV19U
xn2fKPtEPlFXvNcZJzC5xJ9KU1HyBkm4jPjUOw3mhDBPXopBwFCEOpVEkC5hD9Geo1s2cXG8OjvK
wfwF43PWI34zBgcXgGBjUkwkUJ1Aax9YND9CFxBS17uJczMPFUC5esDAR30ecSeplfGA0PMpLrpD
UKQ0pbWlFrQ/G1F+NIHy4lU9MUtOvLTHZN6VxQ0FTjrTG/WDTWYT9MkxyZVNEY5wDC2ECQiRJ7q+
b2K8iz6moxUX9P1uGkZtEFpP219Ot6jH0mw5/aBoBBVuvFeqnP/IqsFftBObprd+TH/LHok5NIJ4
QawE1C5i6NFy05YFr4jSdomRw7xNlQNy/6VTAb0mzl1kpiTkAUwV7krE7SP5w/CvtWqe5DRBmuKG
40PhcPOf6qLe9055J4eMm2blvhCvdZMityKGdIOP50wD3s88mzSx8iVJ61vsUdZpwvlqOz/I3KPw
sN4rcMeZKClF7I7ORJ7d6PZwk6f984TmYTgaoPq0b4uhSjdpqa7YEOZVhSdsxg2PjoMwXcwMO+OA
BcmOSLsXvCNvA5+CMRKQnA3fWmjxuB2j+r4syVHlWNPXVtk/jBP2gTvnPb7kS70v3konmQy8ReZz
Fc7z59DschoN0WsVqJtIZndm4/F5a/eekd4U02/CORA7gV0Nybdw5MqJaPJPVO4KQ+UJps/kqsUS
VksSUtUy90VVtRMMgFdHa5R57xlAbD47fe7KeAVu4NzWAr5GGzfHLnLjZZvaLx7KMjyg6mdrQJbu
CAV5tlDu0U4Us1EZ330jeLd0ImQ7xE913W7joFyQk4JJgX3fVS1bdBy2W6i8P/ymQ2Pu6/tQl3A9
JUa8DV+6WVqfXk5BXSfuq24MHsTsDEtBa1G4RAbraq7PcHf8iKFDbTS/29Ds3WSB++zBq5v17UB7
k438VrR+ssbuP95Eok6Rg8n7rJZ3mensIf45XVDOi1JvJkai7Su7tAjYefK1Si9Dui9xYixGIHeP
DUoz7RV/c2nCK3SgiqZpucDMFNoQ2urp47CqfqHjFTEzS3ZLG90kHEeBAq9j0/VC4z1rpoNcpw0Q
bDnPl5DE132I1D86IQzjcxlXgwpt1jdupuWt0MwNEnPfpwWXY8DRribXs1pUJZ1ry1yG2huGWYsw
09D0YZEojN3I9oxAb1LmD+CbYdKhyRy5KaI/h51pw0+VJPliJ3YCjnVinwPrmMFBgfo+hTqALA68
McU259OT0Avvtqq0Waoajw5ND/ip0Zb81Z2mOPu0RVgInbIz7/vIeymRIJpOvKCgJN7PWeOGcewN
sEXIIlzYAOr7FzN0VwqefL15n+nGvdWZ7w2TEXVGW0XHk8Z96WzI6mpAYV/q2xrc3QOkR8w2M+nT
1l21TZ16NWkQrRgQlr2GqSVVwQn17FFgeHaKs+bzRCbGX2yhtvnarJ97+7UMEC1rzaZO7BWqn5k7
4BY4JZbGbsclq1gNwFsGPOTpH2RWEdx9uynp0EGQGvz0QdWNGy3ANjOz/RvfTrbc1pYObjqNpZzQ
DS7AuXbYZ07ezdveT0+mHu4T9Z6zZA4DN4BFWok3flud3U4/XrR4QkflUiN6YHp2QzBu2/xeRzyc
+dmuaDVcWOGBT4SsUnlTep/WdbgqhPPDqPSnOsl/DpV5B3OTiy1vjoXBY2WkaYVNdGmOEmMsNAqF
XFnZENM3ccDyQGtB5pzqovTwjyN97kktCfwfY/PRvamZ+2mp6qqimxmDHs6nRxInTUxfsyoXdqKj
Fe5PhTK+NYlxMIZk3XGVh8kADFw29yF0lkyV40Kgm5pXrXI7dJAN5JPSyEUWDuvItvelki/FyDc7
NurG54SK9XBtwRRA6O1utVEeidjkDVkDjI4O5BheMZ9JpyQbhRaxXZnLwoHcaqgzOBge/gThwomq
N1KrtwViniaIlnXr3LoVlQdPHMOnbGkM6WrCBFozmQ89p31aZj9Vh8hRut7bhI+n7+2VCoLEkXzg
rntsTKnRFg/A1HJjp0/QFb+kDdpN3zqHULWRro1E2fJn6NAH/j9NHzzOX2j0oYr0OeF6ohnjTdel
NykNGY1Xq8ho5RbJShMH10H0a+bFPnYcCMkWaC1K0L5V8flx7WCL2Ty/lK/YQ77S+f4qbJQVl7s1
CyguoHDqvbWb9FBV6e9zbsUUgztuJnct1UtT6WgA7FVtGJu4jG87/p2owBWEsaffNf1Z72k/MlTH
gNk0mA0Ym829kYZbl+dr+MQ8DyNoZLjgj03XWdKWB09WF9Nj13mYTuDRdkGb3OdHT7UeZFqMSxX9
xmx6B5GI7mP2OwgQt6EebhsWVMAEFDU+ejaNqYidPORf4rEmkLzHXFvVHW4MxvgqleTWoqDreFWj
/5ETVjE9h+lJO0p8o4kjqDS2pmN3D6sMcRQNXNi9bHcDaH1wlEaxVgBhJb9U08XN0PhLOHPI/6L/
GgyNUkgIUWQ+Wzxgbm80oCnhfewanABf8YkDmMymsad/16JbpRYI1VEY0Ugs5wKmFeXaPkGVkCTw
4HRwAAAPyt0o+TD67Gcc9JC7xw2lPIYyMLj8Tzw6Jpm9G6c3Ud0hTOaMt7O7qF8pnf8z6vwtMhWI
Ea+FZS+nvzyJhWv+lkdqOfx+KlDvPmZLkoQ2c6oE2B53vF4u9EuXL0vjUlb79VKNggdHG2l/QeJD
2IUYCA6GYO8NZiZcbi/OwcnB3+6KGFK/zt6eWEk0y8sE8jmvRHQ+7hr+jqvijRXVCZZLbNsiuFFc
Kn638jH9zR/zAJ16nim7ctRfcG5ZWmzsaj1sICUCFar7OA1aHh9WNUyGzzzeQ9IQMz5rROUF1Jyx
6ZB+YFHRjP5TZMQPbQBPVwGr6UztQWEK3RB94g+yDkPvJq69gdtSNGxDRO8ZwMUyBC2ZD4mxz3rz
RCOIsHrOqyFM7xozeypwS5mVffeGu7Obsw/ahwICWoKRsszLQ9G6kCrpIno8YovZ4ceCVL8V27BR
adrnYm3EgT0jj+hgjKjLymBpoA0Ly3ZNxYh1Cg21Nk1eXasQM1/pjlGbHszOuzN5+iBjEcZGafXi
WM2sIfjbd/Ru6SLbmatmQEONWm7TZtUzSfKvCVKQpsKLKzH0W/IJ3gr8KnIuhrk+vgReihGlTfNG
VtnwZobVKbdgKqIOBXWsy11r5Vhzkhje609cnpeGO+yoXei1lB++7eGHECBno1Fyn5jdTqdKgR31
4XjRRoriVQTijjr/Ae98OSt8JB2R9+SN0SJUjHsnrbdhWK8pOJcCWyMctTcyjWgw9ajCbbcg0MGe
ex581ZIuMAxsrlGEQa5A6sr7Er0GvfePdoif3TS+rfXgHh/DlSa9x1hptl0A9SZx8Z8i4vt2ciWa
bDlEzgnRsWvbDUnvjVasLKcELhR8ApgBa3uVj4mWznYCERX+uWRoHsKhGbZ13aVo6WLsh2W3nszC
uojdOsQ/CisYk842OM8sUqpiFsZeDN8TCg4GPa9mylEugCFr1I8dNKRWwrxOvUf8wk562kHWjbBq
a7Q6XXMfKuZjouHWI+x9kIP8pIV6itH+2V3Dly4z4Ja4mXgl7jxzoq1vWi+oK3deneAbMxzynsum
Od2tG7r/gL2aDdUGrk1Xl/fW2O/rIJ9bSg3B1YFNoNeSfc4tC5yw69sYZ+lZNujOnL7aMijT21xV
N5VpcSfTbrn/rGJVqeFGNQ+GwCmNjvW+SfSHXGkfchwh1NEBzTQ2SWgudIvAQKvFOF3LVsJXt0o/
+UUBaMX2km76WsFTkzKi1S1MUyYgOkwONXRqTaYEPXDskCvPzhjPAivepDiysJs2WPzwo6N8mWv+
pzWqs0I+OVX2ElUa1Vd7k9TRs4jKpwyDG9pJqz6Kbv2g3+XYFWUKBsacRimvHCYsfK7cWXDBeaaJ
ux8a9BMlZaAm9G3HG0od+nET/mlxNc8wKUucat1IcqexriMnelHDtJ+pTnrqQvmBc+xCUbtgDlC/
9eGMyzxap6G5caSSrXwdayaBXEX34BRX+j4IoYVfFzVfyP+p93WQOsNSwb4s/Uz/rnmdLFrfGU6h
j4xwVRe/PB+G6lidpln5LizAMv8/jClVCwH8/1wdzoTbBV0WH51Ld+ohrg0Ji95D2x++NYHcJT57
A+KfsflGvX3uO4l2G0twGy65jY0pLKlJuv6HXLzv2ol7PTanJLxxtGNhvjJfIG2oW+KzL/0V/0m+
X75oXLDk5+uP+VKrPg1OV05gY0H43tljtrFxir3EaE696Z0ESpMwuu9S87EJh+X1kQTT+MMz4/c0
hYoNN2F1k2382UiEG9i+6dTNiRKkfuCGMO6quvrGv+Fy1eBqqWI5awqpmrZx9iyrqDM9E/jyhCxP
S6mqEQxOcr6Kb3fMsYYpYAl338xs+kfPZmYYqpBSJ9fR1syzQV0/opvfteUpVQJlYWSw47mxwmSs
jPG7xTI9pbOxTIwKpzRHiyRZceZjUCt+k1iW+3uCpmwQJDZPg7sR/a1OtkuxqhV8E1XBrrPNWzEr
8+GbX/CXyX75AdOC+mO1hrDC28oP+AxREyE8y0+RjE5dzX9cXy9/eZVfBjrzHDHgQ/QIssrps4C2
uB4J8lE1BVEPVNvmVg3FMqMOvT7ope2GbbJsVA2Tfp00PeNslSalnsZjrUyhbxRjjQmZE/GE4if4
+qj7obhJkWXX/HGEcPj62H+dsFAFcj4xGbycTdhSsTUzbSbsO2tYasAX3UOdR/sk28MPuev5TxPC
/f9hUFPle5w2IFuczddpArQi2f8GDUnpcJv4RwpXUW+hvhhwzIIfWlp9k5xzuemwwWoadrvYuJvM
9esaSoFwrTwuxkcyjf33wdBQZKpdtyWJRirkj1jZN4/2LwMauhCOgWu5Jq3zLVY6I2lUems+FrQX
vLp/xn8K4w6u4O7z9ed5ucvh+fHHSGefx5RbXxWyMx/9Nis2YZHcKaGWfJNG9pfpsNNM2w09fR13
2K/Pz6ffYCZejgap6ortoCk/bRMzVykbGgytoaMSvz6rv5xRHMOGUCVIqiDG5OxkBMYcVYgkwyPK
OYrWo5qau0QNVoVph3Cr1HnAw4yGeS4rukZu9IJNwPz6b7jceKYoVV3neCbxDY7i10l7hp10JCKB
V6srVguZX9F9MVKZXh/m8tnaDu6NhGXwcE0e89dh7B6VpSyK/JG8CAwp6GCiE3eNoZtXovlmSmc+
+hyJxCjzzTlSktamn9tIuYNGtQGk8ogi10Zu7zbFBjElIMIPI4wBa76LBL7cYqYByeLQ0ZM4pnX2
4RWwATDJ8ctHCC+2ncOE/AFvetbBPbS9O4HKPcs215/n5QfBkA7HPkWVsBxxdjiSPtO4mFeUj7r/
QdjaC9z07wKsLodwKBWx0QJStHAuOhui6BMJXwZPmNyKP9zJYFIfjv86C1KiOBRgJdkWB/3ZZy2M
Ma1KkRePWg+VGtzFW9eQYK8PcrnCvw4yLZc/jtZ6aIVayKR4zAm4HmUoVq2IUafp1un6QH97YLA/
aKGohoon0tkywDmee3LEQF3oxxyoQQzNqPu4PsjFbHDKx3PJNLAYR9xhnX1IsslyA4/I+ElNqg/0
f0gm7F5Fmxw9/utASP2IjFYJrJGXsfFFXcG+tNPyySmqtTISDxuOLyDY10e52BccTkkH6yV2XMMQ
59miUhtjrW06DX6tclLEDa2mVSblbDS/8du/fG5fBzpbBTm2D73eDtrj0P6m90Q/M3CQugy/i4OY
/qEvpaRjMhcdHaqhcb/6HY72x3JLheUajchxa7VfCFI5teUcw66VDkkfYi09ln9+gF+G07+u7tCQ
3tjm+HFmiDZ9RPRLEseMpT7GdJRUO/xmH7/Y6qbZQZAlQXra6rSzTcHtpQd/0c+fcjLaAkJJPZQ4
bW0scQPJx6fW5QDBRPD6HC/PSUYFVDBYI1KC25wt+rTC6dSqy/RJTK5B1kvgfnpFzwONn3CSmSmk
xSh5j8nVZ2u9ePQ9r49v/WXxkHsrBVmlTFtYxteHnOHAPmillT4VcYV0GFcI9ONg8jVdLmOpTQoz
TfHnbhwcc9UFTviolSCbC6vFMkbY9NNQoeRe3nGBwBIYA9OV7uBt4Vd0D7He1WT/oSC7whA+mVWd
HLdB0uFEUguUvx4QcIr0ROYxXfnW+ojUD6V7LhGcTILOXh32nd6tdRxaYBcB0fq437byVaPtb8FO
m2ueR8soQ2Sf7tDBTtAGl/Ba9z4rfTjx8f1C+hQJuZnkSpMn08QWn1qNYQzwDNaoxNWNaxtvrYu6
NkbV5xHS59IWpyOFEUXtam9R0SCOqYx4DRv0B+IvoOf8V5G7hwE7jzRyv/mcL/Zadll2J0KSKOoN
KsOvb6TU3VDxdEBbP/LqvUN46WIgeOibivBvo0iOWHIrMJa/KI6CDK6cWdvhU96G6a07KKj1o/Tz
m9V1sWFITQjqIv23OaB9dmyMrgkbK6uLp8AyXkpwfqPEOLwCmRM3Zpm9XR9Nv9yfJBkVFEe6rU6Z
zmdPrtOK0lHxUXma3nBq2psQ18fwPe8B5Sbuk2Mt8giuVMa2hVCPRp4POq/et7jLmPDSsIOhoeC4
1p0H7Za6jr7JM7TLGSxrAH32b7PDCGR1/WdffoH8aoO2jbD4Ctl6vr7vwugdlMdV9jRYkdiWgzn1
V8NoHQ+4c10f6vJIshiIHUeHCcAt6nyz0Uf0xKV0TmruoTmsf6idBcmctkUMy+Lfx7IdQ1Jj6bbG
Ifh1WhC2lDRwBufUuCT6Jv59FY57A01WbxbfHBSX7x2XUSpUTD+lNoHUX4fShVYi6xbOqcO1A/Ed
VmmYSJWTqRU2fgp2fP88NfAUqgdSX7gbnn+hWOR7NNBq9xQ07V1NYDE8uOVoNgspovfrQ10uDsaZ
ihQCXiZ7yLOpZdHom1zCzZNZQjUukvoeB5Mpyiv45vT720CWBnxqT9dDR56dAw4+XtZQ6MYJhuaI
A2F07+jqCZHHdyiNNv3kr1WEDXpgCSEo8VmFZ1PS9KhUotw0TrzPmwTOPO8qL5UFEvmdhw2Po1RY
l9QfMAWRUn2H1/xlnv/DLrldAItdfAJea6RpatgniRaanAb6NUqJdg6O4HfQ27S7/TlRAyyaZULH
dlooFxPFXTcFMXIlX8CwxlRkWpNEKCdULpEQ3xQS5/P6PRgXDjA+KhhOjq/fQFwNEqNaBhvH6Fer
b2O12redt/635TiNQpUypSpZ0kD5/nWUqrSsJE99DPMUly64cu9m9rzUjH9djb/H4QX9DsCkZXk2
Ti/wWUzGyDrJKkZoVrJlw5rFOX5SJV2f0t/eEiA6e6/gpmueLwgsrzBusphSMSQkD2UQHd3Hqgo/
E2ntBx927/Xxzvfg31MjCwlnZCBteV5wKWXcFNowTa1eQTH5FXfPRo9Fap/8uj7QBTLJSKAvHCkW
xnZc4c+WBFkfbVS2tTyViJeAfK30FveAFbot6eKbX6zKVtxrweH6sJfPU6P9wgKksgDZPkftEZB5
DuEGtIzxd/H64VaYe7qhS0xuFAJbrg92UT4DvBom12zenKRPcO75jLghyWBc6KcAs9WAbNJe3xbp
qvUf+V+jPfAlRMq72f50hm/meV5A/W9kgCXqNHXCZb5+Cqk7QTRZr5/Smr5WpiH8VAP19vr8pnX+
ZQvRyMnFOMKgyzPls5+9QhFnNmR3NT7h/Aa/S/PCTWzX0cZKiLL/56Fs2rQqua9A2YSJfZ3PGCdm
oPK5nXB+Q5QsFey8PBxVI+W7EL6LFQICybQIKudUA488OwBEX+GWMpAfFQXYIyTcclSkcqppYshO
7zvM/7HFQ3qhAO0BPKYotC6+uM6LQy2yJGLYCiYs5nEzrAkr+CHwTyn4/xV2nIbjq9PpJ3Gjs88f
ZE4Hwg0NLTni0IBak9AMo4kPWtx9swAvHyOXg997Fjs7LPezPTLRyqDJiE054p33rhnIdzvn3lXQ
W8QQyizjm+EulyK13IRzAnGajn6O+wvMblvT79xj6CWwT6mTdfO/SHX/dXucajjSd6lATF6ZM836
D4xB5H0NXQH6OjLsuWX4P2HmNjV6RgsXlesr/nLzoCx1bNWklcEFRZpnY406+h8rKfNTPeIG22xN
c6/oH7rA11U7ofyAhAIzmZuBpxXLgClfH/+8bDU0k/7oFAZAGYAxz9kXlyk8AyMN4pOhtuh6yq69
BbB2UC6AUbeWoq3rEdZpl/nfHa9/mbnJ/9G85QFDyD3vBzhyaHo9sNFRyi2F0GwIYEbKJdT2Yphq
ZzLtbWc7asXaNLxvIIeLjVOjSFepnoVGy8o5PyDa3Knc0lK8E0zwB8sjtra0H64/2cu1Og1BbrTE
whCc9/zJ1r2SjUjHTqGzFmP1HBXbwLK+SZe9PF+niaCZY8WaUyf8fPnQvBWZCN0jKfGxhPjsExov
Ulh1OKsT8dKTPmFT2zoO2Gz9GKrZ8fo0LxcQXTGqf5W+zgSWn02zRM5eczfwT0PyHyYLvEuMJxbl
sA0iIizsbxCDy/0GkyRCPcFM0XhC2f/6ZQ45MVNeNcQnXILQDembWP7Ap5L16eB1qW+vz83QL44+
y4RjwE4qsDNluXwdzsylLwBZkqOuOO0LxvjlOg8H45eB08V6GFVMgkZdzt0WTvKYB+WpR4mzECEO
p2PTYtlD2B5UZgPjE2CBJ0pXlzyylFQfxymPbWyli34I+3Ug8/C2d9Joayq5v8tc9C41DxurXyFR
peLBTkyJMW8qO9phGE1gqZIm0Bczb/jng4qi2rCo0zn0Tfkbq/tj77O8LKttXcuOaVq/wmSZQaN8
6uQLfD5ItcHGYPftkbVcf9IXBSkJB4C5E0pjGeQYn9UYVosKwS069UB1ta8UNM0mlCiaZwlWwPL9
+mAXS5bBbNgcUjMZUpw3d8yuUkvFSo0jPLInw84Wehk96E38ilL+acDWK+/Gb4b8y/ymAAcuLQZw
10WDHsf+FGt6qz36Jpao2KTKNQwaZwklHJmRil/V9SlefCc6pcp0vRWgyJwvZ+fyYOYlcEepHaDz
QeynaVaHG7yxbozmJ3lr1we72Ol0yhq4iGzjwoLCcvZRdtLqtJFwtIMd4ZZeZ+a+Ab+fEW368X8Y
iO+QiwT9cD6yr5+jBfsGmXHZHGM36nGqQ8FeZnoxuXk6s+tDXZ5OumqBedhs3GBi3JS+jpV7idVB
DuWNteR+Vc6e+JDlKJz/PN/a1tGI8VO66kqBh1U3a/vemxV28A0K+5cHawO9UGnwXQiYTl9/QwaM
OASq0RxlS9faLAZnm3ASr9w8t5bX53u5YHS+dXJ5aB/T0j0vGDMjVFzaKdmBxkZ61+ORs40AyqAS
t5gS5nX1QxUBCbHXR738LKZR+Qhp53FLO6/nNCNTgxzH+4OGBmJRBS8c+2rsO+Awq//DSBTDJtd5
ashzJNCWQYUqsxcHrcANo0keczgVOHMu1Lj55uCfDoUv9yWdSf0x1FR7/LGDhsgijYwwyYe6DNbo
7KbKDWv+jaR4pN6hRH43c+WbJ6mrfx2Vh6laukawytlaoX9QFxV2mAev8l6tuvjPTDet/2k+mSgP
FTwdnUHDzaomZpGfNGHMg6sTKxIvYkgQAQWmZrlybjYw+GI39j+0Kje+2ZUuYDfoSTya//8jp/Xw
x6NJMG8RUW8lhzRqrL0RxyiNRRpvszwmJXEyOKxEPGx1xyJbz1UtDMSxzAd5URfXl8Pll/X1h5x9
3YpVGYpH2X3oLLbHqFnDtZsrkfnNqtMujxrGsbmfywk5pZ/8dcI4n/S9r9fpsW66ds5Oky80x0Vr
EITsHj2lvYKnABY9GD9/ZoMCbTyKXSImWCzRXRrm/SMX83QthSLvY68Nd6nmlIc0EeNtXaTpdzyS
v61dLiPg2Nzzp0Py6+/1uqoa6sGsDhk26CpWluA1LF3TwczLha2MS/mwuf4q/vKIrAk2B/NVwTHO
aVW4gYgo84v8YItXjChRgNGGK+507KIzlJzKv6IZcHEEUUom5SCkiPPvZPRUX2IKUR9oAWnmAVfw
pDxen5E2VStnO8CEyP+POwLn8QxcsJShKAu1Uh8ihcSLLFu5zZOf5PMURWQM2NzjdqIZ+twLfkln
GxdEoWLXdf1HTLvM198A6YMZ6qgtQIbOK+V+0PXk/3F2Xr1SY9sW/kWWnMNr5dqxqjawgRcL6MY5
Ludffz9zr+7ZZZfK4tAtoEWL5ZXmmmHMMUgZJadSUY9O1J+HsQH1/hjzrWMMZ4Q7k2cDoTOuw4fr
HEPv0zY1JFT10LqfGsh+1lXcjI1naiFtctlXVyVtl5eydoYFIzt/r66HnlgSL6CCbtdWedZy1d4g
u9ZQWoNtrUvj5kmtzYTskeYtPJLz26ERpsv26BiQeP5z2z/Ml0ZutfGySJzJTh162RyvRgRHUKwe
fEUaDbvvGPv7a3xrHz+MqarXa1x7SJiVueSd7RaN4tTwvufm31vDq3lNUetmYdAsFsNSOTjRg23E
LyS8P8l2vWANb08FMBIkt7hVszdYMl0XXqHo3MUQkOft1qOd8P5qze36OJP/DDFZrUEACjProTyb
lfm9KuwH0YEsLhb25Na5H71QvF0yh9o0LMxUBSLR3C7PI79fF+i7rKlhnJUFdKDACzZKMIIKG+fH
fzO5/x/WGF2AD8ePxhLOZaOg0yv3wVqYcbHGtUBoKwAtcX+oW9cLfB+wNBILSLRNvIlGr5pR/TY6
a0H24JpwsZmK+6bW7baTvE+l5CxhNW+cDcC1RPRj78SYybiem2hTtxWdm51pMh/pvA0U3UXRf7k/
rRsOCPlXUlpkEXhXZtkKWQ70sNFa52Q3zWMdFLCKDPlDrzUvwvBfCid68xNl1AWxt76M9IS8hLUZ
7dLELPMA8QmIYFIOmcaeWSGaGj5y69SI9BKl3pdI9XkjvJ5sm14uGegb1wHoKwQUJk69rE3TXEWu
0ToeqtkZXv4KziDa5cI+OHhmsYRVvjGSZuDdGYZKRI2Ddr1/luUbXWZI1qlWagD20BwoLoz9fpr+
c38LbxwUjdBWVgiJ6F6avmuRRAuwDRnOSaoNcahh+DpCMBU/3h/lxnR40owxNyqTv5tGf7CXQ5ZT
0O4KKCI+t0quv5Rt4B2rFvrBhbum3JjSH5wpeTTcn1kyslP0XjSNYp5a8s607yTVz9gBoZzYNpxE
sgCz75S+v7HpHDiCBGqeAJmEZ9US4ljCsHKATAwiboifNvdX4dZ1McFPcEx57DRCi+td7eTQTGM3
M09Koanfo6DQYU9V67VtRei+g/ktu54EdZM/gqf0TmbkW3vHNcIFX+bGu0uGeoTTUGDDdZsYh4J2
6AIAWXuOOpym4Ry0b4H7ZFb2ykMHRbGODWfu/tRvHYCPQ4579sHWJnjZlg1L3Ely0Mgx8xaVLRG9
twXtXPdHmqdwQd1hZoE/4VJQSBw/5cNQg4RiVkMp8+Rk2aslDa/lEGcrs0F1J00PmKF9LGtPSQ6b
K7z8n++PfsPQk2EYwdycPaLjyeCWlsO4OHjDieAfx1QvOniV5WpVS5Bx2dlzXTTlwqnS56EqjWO8
nLpMwXv0xK8nTItAWQo0j05OaVhfjUTuDlaBLoRhZvq2U3JnbWvCGDUU9bWRII2yitFsgDO5L2Bv
dDJ/L/VatC5VJT9mDUQTcdBEtJxrdEAXcXwMHeFsvagLjmyeucsqGGejuqHV3dCGX44e0CJbgLo1
lFJHUN1XN6Hcwyfld+RjC61yN1olW08RmQTIkdrE2uqxhdiC0sOrZqaos2Bt17HlyWsvC5sF03Pj
hRifhtFmg27Bol6vjmo7MBW0tnGSFUHUrvnfTOEcoKf6CuPM3yJR0IN2NHDuZAjJhwLqvx6saM0w
LHRXO9t289ZlBd3wvZmtZSW83D9nN1wmeI7HH5pJj9K026y1NLd1Bwc+hESPV0V2cvxfHfIXD45U
FCeUCax1m2byguG4EYlheFhLjhvE74SX1/MDlUA6qTbNE/zkmyFrnlA4WWsyTFLRd2j/aF5/kIxP
CE5CGRw8186PvF+IN28Yd3AdHAiNAp/N766/IHeQ7y3UwT4BW1HojWh/99FStvdGslLn78evpkQP
omNaa2pju7SCojBOKEsdK6/4VqTZD28oznSvP3kF3Au6dOgjJAMK5QvvJjUapVywY+NErj0bCsDU
McmuUeimRHA90TS0/BJkpHruILBd2a3xjXztd0VtllJd8xXVQSHgAmj8Q7Pd5Mza6PeVEGGb57Co
ftNK/AOUxf3DemsqI5CDjSPMm3mJgZGZNdQj5jkyEgUqcy8+ojllbmvZrY5/PxSLRU5SI9U7y7tW
ZdGHBU3gZ7X35c9RaNUXKnf5o2T7ycJJnBuW8WiQgxq11w3e9esNapyhRC8FGECYB5/TrICoZSTc
qZy97Iuv96d1a4+Ar8tAbvGfcD2vx8pNK05RCInPsui/VIr/nAze4f4QtzaJZiDQczgEBEWT8yaM
rk2SrowvEpQyJ9X1rAM9CN2Dh2jQwibNH0lWbuw4ocQx+reTodB9kuCSt5Ozi6SPEM4x1H8Hof0v
lRRpqWw8N5SMRSGMlLhjzjuP0jrXIijGIoDdJVzi7XdVFpsQKR69095UMpaRQMvj/lLeHHOs/mOg
KOX8saIfPJAKn7aHCz4eW9ZFdlIlsaI1N4V6stg1rr+9P9rcm2OGzvi2WeRoqMFdnw3qKq4sV6Mm
RusZyDkYyLVqAw0cQW/2RwedNnhq6p4uBN34aoe5WKiq3HgUdMpjVP7pKKN/bWqS7aKzYKWr8Osr
ZZ+J8LGuS8hm5bdeDSk6Sgg8Seq2jPJdM1gvRJNbM3IfNElaOME3FoLGWewlOCRiwumyC8IoHY5d
/dwaUrt31PhLlkTZNkYGzVPES8iAXQrbatoZS+/i3AWjMghXAUaHigiW7noP4F81hipS5VMCv+bW
tgNvE9h5t1cRvdvQSgkWkBfiQPW7/5zLOsSj8M8tnIMbF1gHpUc9FFgxB2JyDmrLs11dDNq5S8+R
XkBG5G5L0s73T9utUfA3qODR4jI2XF3PVOujMh8qXgvDKdHbcZ8jOP1XPbw498e5YV3xMvAxcTa4
utNDFfsoWjWlVJzj1E+3wqn8r0WejYUfoe1K01riDLgxr6vxxu/5cGdd3dMFlTLrDCEZtHPFVg8A
KA21ri0s4A1TbozpClx2Xil96q230LoWetfLZ7OmH2fQT23RLaBYbsyFV1aFqEmncjWrjucGRGuJ
nhonNddeegPFaaj2lIXn78Zt46BhcAA5URmfJquR5OyByWfpGXK9Ua86seDj76HFpPxiwaKmdHTp
50vtardG5eXAXxn78Gbt8RB1I2GYIusjsuQ1iaAbHkr9V95I/0RF84SqwrMxDK9W9Nf4RqB/YKoo
/dMMTPg+ueDCUPKR3NI+WZnxuwvyPSc2QWup/i0K+VeVKcOCMbuRK2BETAkPCMndGcKRfllHKStY
S63ARiFMWUMXuPEHXO3E2vcif/DzNtg4iTXqVO1Uu9z+9QWk1EbVHqsOK8C02XWwEYWgpGmcIheV
4ChVtYOmtdXeElUA90LUVm/3B7zldV+NOIljYd4s5MSNjVOn0U7kBTtB+a6i4zHPXALoYZWGj4X/
nkEy0ejvA1xu9z/g1rX5OOPJHldZi2a9w83sPOlYmcpGCuDdgTfo/jA3DADTxHSO7xGe/fgZHyxN
SU8/lbtGPkfx4D5XvtftNKD3x/uj3PBBrkaZ2jO4tvOwZTJIyhwM85maigYiV7V/WA19UqW3MKsb
9hr3SuX5wfIos3fBSUQNF3ncnaqRhRkv4EmWIYDiFH9Wm3bhctwazKZXlbZi0MbgPK+XUG01mQhM
tk+JNrxAwfQjVptiZUaoMYn48/2FvOGsAju06AGUceZm2ZVCTxsoFEPj5OcSzK9BVK3wiH81QwEn
lq1Em2xYst/j509CP8R6cPPHVBLZ38kJoTHbSJwq8DmI4pChtwv5+JeQBufVSOG+CnLvdYjbT5Ct
//XDwSydMW9G0AlsfHIDgY3lkMiVlHvIOUo2RMDy7wwekPsrOp8eqCYLfOP/tjFMi/hlhI/GsrYX
geZP1DlPVDEeheS+VZr2GqT6UYuVR91f6nOZb+T1sOON+XDv/LSo/aSum7ORCoqpzueRnhlgzIgh
sQt1999MEqwYnTuEiNO8ekJHIvoQSXvhGXto4h7W99jb9X3wIGfpzlLRQaqLSxbWC1fj9izJMSs4
GHT1TO59lwt067RePUeF/7VtzX8LVX2y4VTTfONVDZYaUuY3kUUlkuOpIriahTpCBE7TNUpz8Zry
e4is1NYZ8mMiyoc084IFmza3nGOLv0X/BD/TbjOJG9OuhiC6chr0bWpnBZIUNRTE4O9v3I388fUo
41d8OCdN1EQ4cG5zEXb8tQHsmznaL6gOD1qB2o1jlk9e3B6LAChQPyy8gXOrzdj0lxkj5IgCweTm
A2p1oxbu27Pcx4CNIa4VyU7tvqII/Y6d2XUOPL/353vrNo6FGZXcpQyEezJdx9WTCGKA+JzRrNFI
zXuv6/9kpvzsSs0FV38XBP5jVDjf7g+r3Do5BrPFhAM9pFv2epmF1Mkd9JjJWSo+yT0hkauDVmmS
8hdwA39rDO+GUaJnIp8HW4aGU17T9h0gfqFFP5q6+J507VIEdeOTRmeL1D0ZFtLmk9U3Cjfss8at
Lgld7t8kOv0uIKxezHQokLrwl8owN64qOWkcRTpnwESrk5Xvyhp1T8WTzxLqs4H0b0tkuPFquu5D
pJk7RJbvL/n4+dfPinU13mR6clulXW+18gjVCa0VUJ3FPplbKwhUD+sDpQTowMmmKnrQ0X/e1Rc7
HqkqlEbdlOikZY4HafZ/gT2ChYVXCjZ4sLJ4AtdHCKFvW47DvL5EcGqiG+7BlZoE5qopY3Xhltxa
O15Ftgnvn2M7eRnxxZvCCZL6ksOM7q+gvTYeDculrSQM02Yho3LDCpB5JtWnYudGiOX1vNIoymud
wv2lTFGDBysP4W4O4aSRpPm2cmSkjWqJjFbeGL///ojgVo0BHZuHRbgeWcotNMNbpbqEon5RQvOQ
mw5C0tYCKP7WarKGuMAAV2h2mBhydLAMClYck8oDur0CAw1SsTDTH2h7aPv7U7p1JInaGGaEGFGa
uZ7SoOWJq1dddQnQREcxAOI4P01ODny0YBV+3R/s1pX+c6MhBwIMN8Xdq13IcKVSXkrb/ClnDiwP
/too9G9tBzV9GA//xbkcHVOGG7Mxs46KwFXaOE9hUjZqgeidSeUlKuUvvI/2X9+AMewmtTZ2FCpk
gK7XMY8KzRj83r9Av6WhSC15m0gOk40VQ3J4fxXn5/96qHFLP7zAUYlOHuWd/yt9BBAbiufE+zF0
8LOrsCUvoTTnuzb221DuGe2wbU3ROTCuFlautOrJTBCbD91VEz5LzrDS669tUP9tyw0Jb8CrI1Mk
7y05jOvJofusVIrsZZfMd3+ILjigFvezoVll1dYIEHlyub6/mvPLBphwROmQqwG8MrXJhailanAw
XUZlrNwi/GFL4UHAnX9/mPmm8Yw55AqofTvqDLGC3rKnVxBVnMrc0j5pRmR+I69R7owqjh51uUFR
RgC68M2+PP31yORXyUAbtEGMuc/pilYIa9AJeMrMzl/Hrvcr07uXpq6+5QaCvoa1zxB+uT/mfFFH
3izOC9EnKffpLppRb4ICUMVFc5ua9iz6TmVHdNtOt/+6t461RCedYYjKCCQmB6aoZSNFDaI4VXLy
b59lF2TQ3+7P5gZkxqFPiOw9iV3SXFMjmYoUcvZclk+hikJe/m/loClD01QPtXikHmiRWtOxsvVU
+jeUbF+p/We7R5deqR7uf8loRa59FD4EdAy3eyQ2nLr4nd9nfZXV0TnVI+1TE7XlE8VY+cv9UeY+
L6OM6VGHSgG0FZP3x1TbVu4yikKFQGlaT/uveZk9oZIGc1G+9QKUUJVhj5DNEizvxrEZ+Q9UunzB
Vc76iOoOAclYb8uLkVe0rqUuSgi1c0rc2lm4jrNnD58ax5peRn5D9m5yamJdURHLGqSTM+wKRTAp
FOOQKRhae39/MWdzYgBSVrhhXD1MzcRnGMKqafPCcU8mupyXOtbCvaZFwVkJWvXvhxqx5tQ2qHLM
26OFSJTEzzT9pHpOetZqDVEhvIuvuier2/uzurF+3DcwRGOMggMyMSp2bueUvMzoLAXme+yqB7Nw
dggq78mfvN8fap74JG4GoULwhX9CrmmyV4VpIV4TmspbpATIOCl7r0XAzRmOObT4ndU+u7K+xbo+
Z6HxXgvz2cuaBY9sdiP4BHDtcAjRDapAG3ZtQyl+SJFD3uWN1mzExdZO4jwI3diPI7bwLUS7XJEX
lnheOBzNNu4LKRLVYvKTk4OEZNxmRtG+9W2gbyohF+tMRxPRtJNmG8dRuvY02MfpZkn3mdR7pzIM
ineI1eKDY7ntxrOQf1nwPWYGaMzWgMGnbEtEPKvkKVGJdruk52+11byZ6BuljnxY2O9xXldG7noM
bRK30MXiGPVg5m+J3x+9St8qsXSMdX8LicNBtZCKd5tNPErG14iLa+LQuvq2LNOf979jfsSJLiiY
8rqQh56Fu4Eax4jCeOIt99QdmImfaub6UJCG5yKPFuz63EgwFsgPyvAYwBn5S6TLbk/6KIeJYljL
pv9qqcHBHfIFqzfelOnKsnMUYRliXqbhIrc5Yu75W1FIzUaSBpSMjVQ9WPEoPxEAOEvK2F+wSrfO
MY4jZ4XMDWChqTMQCLNI7EzN38woeAyb9FGq5dfWROguRYNji+P5Kofpe25VqCTau9Z190k4tOvE
qBcetlund3RhgZaSduRBv77Gg++2SlfY+RsIPNqZnfrFLoqFrby9xv8ZQ70eo6lNyYh8J+fYiIsn
pdsCrRBaR05NNPygLLhgJW6e0g9TmhgJv4GmpXO1/A35p0fbCT4JFf1hLkfclAtx983V49SMSApy
71Obr7dhZSRopL0lZlM9o4uEKFnepJf71+72cfnPMFPKzRoZXiI5Rb/4PahLWcEB+ST891T9V0dX
jbaUTdDtbHgWrSgARxduzDLb3P+Gm9fxwydMzoldddB7iyJ/s9XmsTC0V70w1n7YLxyVWUzAVYSH
kFTC2PwwO46W66qAUkrxFrai2sV5V+/MWETPnmO73wLkQl780ELivkBXbMGOzxs4GXssX+Iy0wpn
T2tECcTpSWf5xRvqGSjnBIP/5Lix9lgbpKLgkRYby+vCjdt05dqUTGUvcis/ehD3PfSJqB47CwUg
aZQMcruUkjalnpVcG/kKPS53J3QUtG079hZWbO6J89n4+7Ztj3aMeGlyu4IAG0q1+a2hwa0AOOT+
Y7ovVF9XsDr5yVGJt2isl1szeWm44n2xRHVz476NsCz4y4k2TFIm1x+Aa58lWiowoV78jnLo42Ar
O7usPLQM1U/3j+GNCwdZyggbGgtd+B3XY8Wd0Y+UH9Wba3rmWpOyfepB0Hp/kPmEKBHytowsF9Rc
p91FZVqHVmZn1VswWPYqUAHpmVm5rWzpMc7k3f3B5ieeAHiE5UKXRdF+6tLIRa16ogsrTp0G6ahU
lJswspGPNKNuS6BXIjhl+s86IPG/vtJAr2AYBdlOiWTWGhtxEwlzE/GGyin18c+GrK2MuF+Y3w3j
NSK8wBwT6hNaTOHUikvWugnS6k0O1BX+w4qD2IbPYKo2ivdF484oqNxAvCNlP23lS4M00P0V/lMe
vH7j+QIuByoiRDeQSl8fmjKF90np2M+sVi91551RboUiLN32ibGnL33tOTD7pNI2KrIf7jA8Smg5
VVW0DiP9EIv4kKEOBVZ9wfWYm1RoaSAfIiPNPs5iykSxK5PcEfcmjL8bWfVgoONGH1KycJzn9Smu
CxRRLD9CKvN4i/aRvAhqK3uDF6Xa9J3/Irun0W0v2k+h3b8Ly3kAObxb7Pmf31biPAo2RFQwl8G/
cb3wGTwiYZGXKJyktXUKGtn45MRx8X5/f+c3iKCVhmn8UbDmxJXXo1ilrzfgd8o3tcxGGW6zH5DA
QurQ7IPw4Lt9dmxkRdl5iL0tHa35DBkb04fzRAaSwtT12JFoYjPTCM8LXbw0gfw567SD7XobsuX/
1pr6o1LC706uniBXoYZiay/DUK6zzt33mft2fx3mZmv8hpG604FDYuYxJ60S1XXbxm+qsh+E/+CG
NCb1vAl1sOCQOCrTur5R41BwWo4MNfMEWpVBVtsiy3WJ8kB5on6sby3QhKNDoAcrcpWvhvDkfaHE
+m/PL6XgGLRyOqoMmtk3CcKfnYf+9stQW8GvdgD8BdwV1axdFFvtTkpR1i1NOkL2TmcGEKtaeokW
KfLBTq00+8Af4g1dUdrasPtkGw812DGNzEurh+lar4P2Bd+brsykyN41UxLRI+zDkbWtqhB0Y6eV
5j7Py2bXYaxeodQr9k2mJnvFDLON8FzLW5WWDn96Ien/FE45KigV/VfmATmolzm7WP1s9dm2RGAY
MbNhPYRxE64yX4uo/HnJOvCF+VZg9760vihXhu9X7Ak6r0bSK8dWrsW2Vym4o+8m/rGi0H+QlCB/
j6O63YEo7Na6p5RvkDpRzFSAkEhejeJySlt3YNnB1hR2eEgK1XyS0tYKV6Zaq5tGaP7nnEzYW+LI
fYS/Ikm73nKqIw1kyjpvR3V3JdScT6XrGecB3bLjIPmI6Blhs8PDQDvcT6Lv94/k/GqSkoOYBhMw
1qWm1Q099ntZZKW4sAtrIztbzVe3/KlEOtp/5WcpXbAE80Djerjxtn4oAwyZ5QtUWN1LHztnnUam
VSm/1DGidk5lP9alvXD95zkQmhNItEJQT02K3OD1eFZJolWkenwZ9G5TlcmPzHmFsbxq3ZcqLFdo
tC52RtwcUuO5IPkzlksnBseMlbzLxymaWroBL2En+tqy/SPyzqvC+dH44ZMvBQu5njm0cOzCgNwM
okaQqBjL64lCjxpqkupLF3ID9a7Jmn5DphDuEDd6lvxsTaoKBdLgHReH/FOIfi4cqvpf+yvjR5gw
j0EMCJhrYud7Ej2WXPERdAXW67CuDw4YditoliKBGw8mI41USiok2SP9z/V0cQFah1vmXiSt3Ar9
E8HG1naGJ68Ldpo/4FkXAy1y/sqVF2o9M58AKBw7iy9IvYf63GTkse3aV3w3vjTyzqzrdJU7ErrA
7dLDNTtGjEPjDu4mPIugfrTrGeZJYZp+P5iXArEBp/VWRpGGaID326wcUBe0HyxZxKtcNEtdSnNv
DJ4xmg+or1JZMmdnKbJi9E5DKz0HdmWsNWHSIChXxaEcCchWSdtZL4rVKQ/ZkMc7vW2VoxrWiA/b
Tb8ywsxbh4PodwZyaRu9KpE/NfWfDWDsBa/pxk6Myna03dKrQ1Q42QkrbxsDvQDtUur+Uxmlp1wx
/k2Cpazx1IGg5mOAH6EOxb2CTnlyqNsosZFor+OT16o0YHpatKNvovjLqzOOAs7SHCu/dFRNmZQb
iXdDpGp8qs13UR+sauf2P++b+llO+s8YRGbE71A6ztgkozgz0F7zsnNhPOJcjqQ19ddIoYMyfR4M
tLIr72AAf1DDdhU0S+3C5q2FJAQGeITiDkZ5YqJoDm901zfiUxF79WZIEgRFNTV+1UQuj42lzaOw
kU/1ojLYOU5svuZNA6QlNX7j58Bd2NLampda9+YWSrdvYs3Ysl3ZU1IVziX1O8paUT2Mytzxe0AX
F14P4poK4juPQ9qrO8WDGxCIGcBLp639nSRKc9NzxTahJyUrt1Fy+vES85gmvf/aWl21diqrXSW6
/Y8c683JTy04JZquP/oyxHQytPLbSKqcTTf4GSxNfX7QVODxfsOCdmjIKCsVTvEVehjyJmkdF0Hj
rtpnWBfYxat8ozne56FH2hdCcH2jS2i0E/GZGytEVRjhXu/Q5qW3GVpNonaQNX/5GHMeeBR5+vmB
2Zoa0bp28zJFJOisGMI6FMiNrSJEVQ86ftnGc2vohVPfXIg2b5yC0fmFN2MEo0CMeW3XMj9FPYtG
vlNS5T90C2VaSekWJjbLuDAzoDaj+tYY01CNuB4Esg5Tq500P8e9pK5cqAHWRRQosAvhBkh9lRxF
PejDCsXKbGXLknwwDC/lxbKldRzk9SEQnbamFmwtXPNbs//4YWOE8MH/IaWVjtmz6DS4+FsR3Omb
BA2Rv3yjRh8LWpKxTEhifsZ5nTRSLuI+lc4mr8NOjjrlSbWD4LmHt39hO/8Ypo+BBr0T+AwjvI5u
TxiFJu+UXNb0NLdJcNIb9G/g4kP2vqgKig6xQLGXfPWjrFX5q2b2v3N6y31dTtdunaavquxquwSN
zafKUIKXQBTFzs88Ena92qx04CifJctqDzI+MX2LgwRHlK5hturvWmrpm9JqYWqrE+eT1DTJq221
kLcOiodIfRmuUkWP8QziaJMXSrsj/xGvyerbC/MfN2wyfbjox0Z96DYowE5OGvSYae3LXnFKkeDR
CnGRwuRFSbQvTbIkODMb6g8Mf9QgxIqOft712SGGKAwjdcxXPdelFym3h+8oL4WfRJykz7yDYiH7
MT2rAFbBxtE3KpP9gAdsclP7OFXaRE6sF6mvte9FjMZwIvXhl/uv0jQiGEcZQWNgLsi1zB4lQ9i2
7zmdOIdmu479YhfBmQHmcGPJORECckL3x5t6Df87nkV0P/ZrQUt/vYqOm8ulEjTinBJ12m2y64zm
GW2ihbqDNt2tP+OQWjHhFyN5N02qGWFuBYjQuy+EuzktVIWVOqvBh2S49GNBdNyn6SoRPkgTSa++
qoFvXtJOFWtQKM2GIxwgJO7z6KAwvSsC39kKSXYPUZ05R/ogzTOcV/5TCzHfsDLt1Hlocz95HSCf
eUMwCakgLxKPeRL/VmHiPMlDQbOIknjvmhdg2EvTzb8QtevvlTGY/ZrGI17jujCeofPt3u4v+Y2D
ROsmJ4jmv1GTYrLkbdgIpW1ZcmHZMB4PXoRwSGMf7o8yS2Oy4uDIseygTBhPnwZeYRDDFWuV57I0
9qmmJysw2ZeqhXI49NZWpx21PNo0crgJaeg0jBCSBSm4DIO1cHFmlIaYRNJq3FH6VmnCn2bVUONK
zNbxzJe+bApSEL3tKuvCRP97lcLfL8iIKPTt6F16IFPe9jSDqB6HsQieoMCv1kictRvyVfkXAPew
YRrQWNWVnH4fnDj75hRuly/civkWkeEeE51j+xKpsskWmZ2RhHnk5Gez8b96Vn1S0Ii9vz/TgGZc
FIrvtKIT2YxB+fXFC5WwViDZy8+eFuo/3dYotk4QJZs8lNJdkVrDL6+gOUwxahPJ8qpd3x9+5v3+
GZ8mYhBRlEBmp9Cwyrow2yo/w/G7MrS91B6qCEnBEp3EbtU59l51zjbdhxZOqGYtyUfdmv4YV5HQ
58HkKlxP34SmukxSXJLKrvx1PiDmZNbdXh7UFyVqvsPPC8WlkcIlvURdd3PmxBRjIzdPNdWz66El
z7TzUG7zs5BL8Sz0KNxmaFQ8IlyVHiQ7gtRehU4H7ER9bNCfe4L6ud/WZapt0O8bdgsbMU05sREj
bBfLyBeBzBj//IMP1FldqcZalJ9l34eqO9KzXdRH6TbjKhxpuOb8e6r1XESJTtXWcDe1KpQDVbvq
2dXl4SFPKzD1fOiDMHv1mXpMsyoaGVo+DOQS+f/8ubj+2MmjK4deDrMjp1aqstc20k9ZZ/9AN2WJ
sePG8fi4KLPHFjSrFfaQXCQpUHD1lbh3/CWiLOg4/8r+T6EupYymDe7jPkDcBWQbOwX+anLn3Sgn
6e/ZMJ/V1VGtvqTGVzRg0vRfs3njP/X+JQqdzcLmz59FcvAwmSoU7wA+TqPpxkHp2oHU8DVomvpU
QNd6AEatbjwW4FBVVn6siI63fdoadMT66cavh4gHLsnWQSeCLfjkaCu7ob6GD5eSeq9VC58433FQ
H+MnEjiQ554GKGli1YPctcOLJfZVvrLFXosWrO0swwKDFdoq/IvfQ+J1qiVnS+mQUW+kQSf1a/QM
h2PXxs3KCetTkuWHYBCHxIk2XWfvis7c5rb9SNp+qw3mF9mEQtNqNlZRb8K4W/DGbk7+Px/2J+/2
4W7mqLwofhn1L3U0ZGcDp2+D9q8B4rYIF5rN50/O1RpM0wEu7AoGJejk3CjZJiv1s9ep5/un7eYQ
Y8uDQkcOP008ApIqKpzdUnweHQBuU16I7f0R5teWSVCzk8lpUNWZ3iE1MuLQwPE6i+R9qF4SuVlx
UaHo9snNWY28MdS3+yP+WZePEcefszNW7MbQDuXucQs/bFHUVXXS2Wlyzjr/EiuxC4qgOIZ9+CrX
IzewAQeq62rPlhfDYujsHPdvicL5grFUO3Yi0hbEAb7+As6C0YZhUr/ATp1/7qkb7cXQFOgeJMW2
l6PUX7gvN1b544B/2NI+TLlVg7jxOo6KB4/0rqVxZqUlabASqftbz43nyPO3Tij/cMzw+LerzTUE
uTxGXAAOKM1ez7VvbXtIPF05haGxruG91ON9ZfvjL1YvHWQpW5vE86sAntYyWupimBuKyfCTpRa4
tLIyMEVLa+uVBA/2zjKkYFPiSfyK8hC0i5HE9sEarFXqrjQ4ANepgjBt2BnSRoBMPpHWgaNRC+Vt
2+vimOtB/vX+Is2uGR8JTI4WEmwaBm2yRhk5DUum3PWsNoG/0tLhswjtfMEsA5dhqa8OPkhWslWQ
sUG7DU5g4kDKXVDFvhSivqNZ39pYhagzNJElLMUPGIB3kd9t+JR1q2VbUVtHya4OGaml3CqOlhud
Qsgk3Ez317KX77QGHJYvaRLdZcWmDSCbL+38oJf5cznIv3VzeGtqhQfAMLe62x3sNB2QEtG2Wa18
7UBHrSK12dlG9o+ooh+paV3KJrz4oXm0cE4QytgJJ3vMcn09dFq9q+x2HcTAFiz5HyX29kkRP8dm
sckNdjXQ6/ch0L63sM+vUEhoUOVNkC/R8nendh7MABb+kNJtoouLo5CBp45TrAg7f8VddqgDG5fS
XyeD/1Z36SXT43RtE12FRvYy+P4urcUb2P/ngUBjNbhJvLY88V1t6TrVhX5hhvz/ubEzk+qh782c
fJz8VS7Dd60VwTptzYvfYsyMxNt5ivup14cNb5C59kTwliT1K9Qk70OZVqtG0r6Ikb7DRE9yA6tq
tYMiVN90QfjPkHUno5JPpqetS1FsYpIzVhYfPTv/JYroaxNZ71Ia+9thqPYBMp19TNZWpqmlUB/y
iohVq6RjS9pvQ1nJXFkhZIQdpIW2Hn0jKszpMm22wdAhUKZZ6SHLkIG2pODRLOXHgSYMGsN0ZaM3
+iYT+j6jUW3lNCokbFq+tpxcUHSOtlpqpOumGKp1FCAyiNDaKpPaSyXW5H/9TWfz17u2vh+q8H+o
+7LlxnEt2185Ue+sJgmON/qcBw6aZXlMO/3CcDptkARJgAA4AF9/l5zVfU5VRHfffrxRFYqUbMkS
RQJ7r70GuDBO8KIdUkdnDXUv0HrkzvziXzAPHkvdNzSHYiDdNsSDxasPw8Sw0dNlCNvxflRTUmdj
yBe0dkNdwn423hPJ500Qm2TrcFfuYIWRFk4E1m4WLJH/AcO4Fc6XWPszKts163AED8s6HKoR5o+M
YEAPlNPd2rkbz4yzomPtJ0wfkaosqwxWqdM974L/aQ7313IBXHp8mSE8MUHHQkn/lxLS8VMnNDgq
Z0trJJGGTLwCqrcgA67r/7ASXxeRf179qP4AaeLvXKnlcNoBwvnnhRhgeG30YPR58Ya2lDSJtkZO
9dNqk/RlaZndsFHTj6+V7d/e1/9DP/jtr9dX//h33H/nwsiG1vovd//xyHv8/+/X5/zn7/z5Gf84
N++SK/6p//pbf3oSXviPP1y86bc/3SkH3WhzN31Ic/+hMO/++gN4i9ff/H/94d8+vl7l0YiPv//2
zqdBX18NIpDhtz9+tP/599+uu/W//evL//Gzm7ceT8smOQ0/m78+4eNNaTzV/f1q2X9tIcGJhrUn
NoLl4/oTP/0dw24MfeHs9CUa8X/728Clrv/+m+P/DoUafESuGDE4XhgA/fY3xaevnwW/gw2Ewuw6
w8V/oR//9h9v7U9fzj+/rL8NU3/LQUZTeD9faOs/T5Ir1oY35l0Hl2gtof677lT/Uii0cmrgcSq+
GWii7lIJdx2oEKrLWnmIDR/JjPW+ZU38UqWzwajF8OO4DH0BRv2Y1/M0X5hxPJgKu+AGKL8a3oEp
168hETF8OhC9W6L0SYpUCHJHHYow4dFFy7w6MsdFQPc9d3ok1M7s5IkqPiathWnSSFb1PC8MTc2K
dJh66hOW+y5O26yls7knWtY7G4zsPm2lfMdNuK/7WZVhR8PjMq8szjsum3Jd1VKDn9eLpzCirYMw
y7Tp8jl8d2F6OqXNVixBUYuxPdKKizuGnJpd2g7huedT9bb2ashHaeU3H1bBQzF3A0KDa+b6W+pP
w5jHMm6LZoznXWrh3MFTME6aSo+ZmiU7sA6WlX5d6WKazeAjVnBO3awCkHCeBZIcsqATjMEE0l1t
gfHPgufxpdpBspSePGwEz4md603SDtZB8vMQdYWeGvre2ZiXfU9Bk2n8OSL7FJlhJyLq9TmSjdrS
tJNPc6xJ1lZOUijbem8hMeobiD3JztWNewfKrlcjA74LsD0H/taNKj5Adem3l0VOZMjdVXuvlbFJ
WZnB4KCQaEnyFdzKKou6aUJ44VQdB7C2/Mz3enWGKMVZsiSCRZOq0tbm3HNt5vdRhO16xso7BbZ6
cTykkaExWLAN4G+T0NEIYmmHo/Sm6o7G8VS2HiUFFkm6qUckXmM8Yl+bRDlPmG7onUXRONvpGIUT
/1TJ2B+49unG5Xr4JvBp4S1SrcUYIlaJGBIdxWj0nvoK+4h2yX1KULvMWHq3TpxyXQaR0nfaIaJg
i1MdXZTFIHDWwVLOuC76AjKC9GEIeF0GbUNfRy9u4pz0ZHEzUQcGmRQaF37m2druq6VF2lDLyRYh
M/ZM3BV+6LKLnbvF0yF4B2s9fRth/Ew2vlSKZVVIuMkUAYyYmZk0O6Ya+BXKFJ46tTPareUODH0Y
yixsmw2obxlRhEUbTABqJP+FEkPR2omPTmAHCIJi+RP7flhvNONLPsYqfB3cmsdIIwKWjTwrZ32J
rHQ3fVcFlzlWwbRPeVvtnJ4NGWK4USPJPogPicfNmo1sludgpuAlRHxF+ZQws+0dZo+aUHrnQyuZ
r4PU33At3PIqRLTjOgTyFoZd8aPXUP44Y1b5EjRa3USgYRVLW5HCNDQsybI6DxJn1lkQV9ziq7HH
cEagHarJ7nsS8ObHIiv7qD0DjHNp5HYYXe9FN1W9gfk7KSI7JcXUD+49ir/kOfWpea1jzjG0i8Wd
BeUmm1U8br117cYCQFTa5WDn66c11VExawZwmeh26wytewOawXgAiB9+hjz2ds4qxreoEeBoVMot
PeVGj2oZPfhtaHuLJWU+BzaewQYSUxZW3rwhvfY2YpLq22S94RW2KXj5cXEYDicXe5M49QZzKPNj
6eLmDr4eY5dpZ70G8EzN98Y16q5CQOyF1jPMmQ3s1+7GuHd2szOu25DW6oYnsP/jq/AutdR+RtwB
7lLJlBw8zHVfI6RO5vDtgytSTANTDrBUyeB45Rx1jXonoW33ZGeRHIDnkmzqRvSBgLlOIGerw7wM
mBz56bRDz4KEx3YKjpE7j6fVsvWyrhHOUSyaFc7MJYherAqjh74J/L1AF0/ug3QNvDLt55ntqfAo
1ptphNk2XUQFDiIFnLAZahKrTFum6SMPsFxuE235RXuAcftMOLKaNjiEQp71Ok9rZsEpLfuZibKO
JRgCzn+41v6vqpT/sgT5U9lyER/Dg5YfH/r8Jv4/KFYAD/931cqDeGv+VNx8/f6vYiX4HTOYa7kC
NAubzpfa81ex4njJ76BwXR+EzS+oKFeI5Y9qJSC/X4l74I0AXsG4Kka19Eex4se/ow6AcSVsx4H3
QEn6v6lVUJNci+N/LVZQP0E0iHkLShVYH/3VmEOAeNmwbv5sxgH8Tmyt22YJZT67nb4f0rdpofDw
Dzeoeocn3+QSy9Ed1tSw4KTRpXBWe8PCwHqFhQWUiipzMFhE9lPorTlMHfhN7bqXdgjaTTotZFMH
D4AiyWF0z3M0NRk2X3jYyzU+h3MzPnnekIedQ54nx4MahaysYNGaFKzp3DefRZmSy/C9m0FaVfDu
o3okpQTV+QnkLFHObci2s0zGszdFazaPcZfRNWCPxsEFZYP3FS7Ot5UKPRiM3ky9s97Ouv/GkkQd
tLXpZaRuVcD3Yin81m8O3TjcS+Kyk0GOIYz9JTsl7gGKD1oivwb0CYmLSsfwqliDuIeVYKXJQU/f
Y+Sa382M2HO1hpUsOa1+ztfXjzwwP+tmeXeneNnDoHjFJjTrYz8uzc4N+gkmLHG7H1DwganrisLh
3ryr27ndoheBCd31+cnAf1a1mPZfbxnZL0dVy3Xn6ASVCOnFfhKa3bjM5yUFxVNYx0ANRf0dYpeq
rDFTuqfNytmmFaBZwQ7DOfSpcQ5f/xLXu6sfVNeNUVfZIJO2sAhZzkZMfoEBD+YmEsbcaJKYGxfu
CEdAYjlUvkibGKdbpqNNg8Dul8U23bbtLdlOC/aUgJ6JvgKTrjXkllZp+ADKEYYs06h3IZnqh95Z
1nMfprddC7dfNQmcU4FH5Q5ay+r4dYNE1hAtfXBAPLY7WMCMDQuekxbmkVwZp/STx9bpI+xYfrBt
RAiTje9BVfhG9u/aW0G7+nqbJJ1OYxIMueOCuOUGJt3UoHuVYZXW+ZCO6Om8Vt35TVTlYeMjoqBn
fhk5TZJ/fYskHZLLr08DPnS975CVdItaYS2j0ao8Uo07ZZCo7dJxcnasstXx60a0obf59RYCJEcU
Y+sEh3Y1tDDjfLUT3w8R3ziUYgDZOGIzBI73Y/XZnodUX+o1OLM2cA4V5no7FqLYpP6iLs31Jg7S
DHgPzsEkGOHo2UBxh9OpLfw0rDI+LN5tOJ47Uwc/pYrnTK/HahnbpwissG2vFCmWucvq1vbvwbAV
vIfhkYzro2XDcAtV2VDoOXBwwKEvKpNa4QN6P2Gr2ZwomXqAKdF0+HVEnGEqZ3Cd7iwf442MaiT3
EPZ9CbvkmzPTKnPm5B2W48nNr3tB6+2SxVa543GnCKDXOg98ivMYabYslIPM6tELj8qktsScRpex
L5vCDa37sCxLnAeoxa530uvD0G80hdNP3qlBejuc4R89Hj5OHsPW7qv6Fku1+J5M0euqB34HNOMz
WUHJn6/3Qpaw0mkZBrJfHxX1/De1TurydZOK+DaW5gF6e/cwXE3tq276mbZOnPciGHZpg5F/J9Cn
2MJhDixN+3G4hVtlUNoZ82VHpu12RbBB/vWbjlOFRUOpQaDcyG+QqltGXZCbONYfyfBZU+giMhbU
N/U4L69msW2O8qK6ByjFoHRcyWnxxDO+og4xLlMFLEzwH1hawmH+0dU8xGBmkAWPQLP2MUF9cnT8
s259yJeE4bk3R/7T1EEA2Hu6EIFZb+NgPPpOkN40o8ePpnPDsk/D5XnSy0211LdR4/Hz6q3hA6NI
Rmhpky0+opl4x9Jy9mx8uabblnRqMCilooQf9np2xeJlv46mntPmpLA/gAIh6/2COpu69XAL9tQN
jpo9YqH8hhT19gGDYki8Vu8glcuLqoODAVah6IFX3cvKGCtlbZyzGRLnHE11ZTNXJH1Bw2jXpuDS
D8EEPeFiXiaL6MymadNdWPvqgibYgIHpHoWm8gBu8SeyM9SdDBOsd1+r9zJQtYOB8i6AX/3tNNbD
Y9PSEID6pTd+szWTaTYBgOvndIZfNCxx1A62J4U3JhJBP7jxoyrZpu7zAJZ7AN6FoiBkk7BqD0g/
2WIB2aM9VZc2teoiV6yp8PyVmwkT+DMTVYP2IGQZZgz8ZpngCLjCJTeHrTOKQ4luu9fzQcDXLYu1
Ga/JH+qOahcQHiQyeVCDWZh1ZAHMvNq7AaSjPOFEIVNc1medosCdA375OvmSobQcS7JH1Q9IgZ7p
6ItDgP4wt0sgT4OVCpd13eSICsrSDnZhaM6OCZMEK+MVHmac969tN5wjRJp/TloWafTex86cX3Pi
C6FisxHS63AGx7okyepsxkWQJySx4QMlbg7sWN5qgJJ5mAjzwgPzWDXWZHM3Led6adYd82ZeEFy8
8PuMD2qUCsNoZvaOR7+v4o67HgY/1+91nTsHLUOEfqZCbkfH1/WuDZBX6saS35jrTWid7mSI2Wqr
ybe1bt48YccXN5iPIk4xK3DW9sBE7B0ZRD9ZskIZjUwO8wDG7A1LjZ0z0hr50/UP6P3cTe33/lax
MLzpbXtQplxiUj+HCW+PfVWv8DetEixzaj4lnaiKeEnJjltEBFVRP35fp9k/0SV552Bkvf3pH5TS
Fd+uL7dp6AAVMLrwZTVv0pr3eXtd5+vrzYxT5OShRWfG+EVUV9G2JTWYxjAJK/TqL2919DpxfqQL
j17S1UEp5Cty77f4TThjtIB5AUEP8dzlKFxrFHArwWkux+9hir/kGGiz4BwMK8qWPHmdFNcgzL1x
pL8FI7C9/7q5PtSaZNw7QgLlGuwmoNFLMvFbuKlnNWnmxwktzCMMyy4krdKbqoJ5Npp3cRjc9hhr
Rz8EndWXtSctZNTIvIaoGu6ltbC3ZrRYlRt97w/BG66tNDpQy9UeYIm3Q32aoubBqD6YNOyEUFJs
VLX4OdiOgJ6WOD6nwEeOSygeqc8BP1zXuxrptEXN6PZrZfauy7PeWzWd27ofnh2XTbk1vr1LfdNs
NaifoKTsayCQT+i2j4FTyTcQRqscPbV/spVdTteQiZVytUPRJEG/Jva2cZ1XAEw9xhBV9FOOc46Z
rcjQnPdnFg7RGdCKyFDciOfEa7/PAS6IcCHeZm3N+L1d3SPc/cNj1DNR0F58oLEjz80E/am3VF7p
R2PwDFKDgzHb0h1VGJY8kknp0hqOkony7mHNUywkYbekoZDATQYDA7OgWh5RcDSBWz/YZfLOtcP2
UytuoCoLvyWY1mTjBOyLSHhURuAk5gHz2VsVkL2o3d2iYvW2ImMCRog1xcIvN9fkgVV33s8ZD/Np
ru+WK5hSWYB08wAHJwak766pxmqr6TqXC4zim9RtMb46uk1tzgFyGTe4E349OjuHr+0knvy+bFcb
lf0UQ/E7tE1GhQxPY5wsJ5z4NVZ4Be1QP8znFY60B8YV0CGOQzgm63fEP113BNhlHAbKQXLEVuHM
UXTqfaj5kNCJymnS8wXbwlio2R+KqB39fZemc24HYXY9lElbYHDr7ZqOcQmj7uAmMFNwE0c14sMX
cKNY74U7g1DTsw4XfHiAgXcxdoSiWyf+hISkMBupnAAUuH6u4QN0qG10+Cqav26MZojrNVJvQPos
O7Tt2bSEYHzx1IWp2RDcQBAjNtoDVJlxqsWGLupksRv8vP5jnVr1EoUAewLyrboO+4KqUxfStiCn
SGSQINFFo+ho2Umj0UICHwZfSn+yWujHCHtbFtTKQHS2RufEF/22+89/Xb/YxSb18evxf/6Gtx4D
mSR7SbzpHszMGhXlKm5Q9IlicXnJsVjSDMYgJfNqmxPiTruv/cn3YQmetjho8UDqgotaoEsygqNk
mGkBePY6wFOnsOaHX3XCiNzWV9QZGRJ5zbu6hkB9tQ2hhWtp28onjF6xa1+70HYdPj2b9LB+I6gU
YpVuxtbOj+hl5kffNUBgO/82AElHR75z+voqh6RNymUA9o11f2k0uKvXG41stZO83vzLYzoCB4b1
L7XwZB7gVDwsjtzHiGQ822sf2QTRaVYeO3UmpXm44guN/J7ffN0AIILrDuaqdYesrq/969cmdt2z
mh54rNNiEyuwAOYmWOmhXcCWADhGzqPlwfnrbo0LrBw5UhBA4tmmIkB9Uqf0sanSd0QJxvsIf3XT
yPoVylr2KIW+FkGsQQ6d7J/hqnwY6ej9cBMVZ/5SvQlWN5c5TVSp6i4uJ+RXPyBgw15CX+5Qhk66
8R6dzvT3PR2AqF4Lx+u9mPFNohAZyAWkWOE06VvI45uT7M1JGpjUlB33S1OLvewQMdiC8tLms9zx
eeV3rJphyJOEdT75RN2wNSx/VV7X7xBY56+HvtCEvq/41olYdITxnleQidB7SvvXedWv+OKWk6Mb
+VCRVO8g8NE5iNnyAXNVCXOpq9IPswGUQfzedcHNSNTowNaYIaQuwNvQMVRiKvYeRTx5aAmghQEw
dpojPClaF7UdO6fH7LynuUEJmtt0hRCnY+YyKhvBugrqlymGs8M8VBuwAMbvPSH7yvGjhzntsVmH
jNNbh3dd2caUtmh0YSPTEQ+CJj98r7oYVwKL9dMA0kRBnc82Tc0LxrzbCXYIm7qp1z0GEt844Pjj
5E04rZUGGzOdRV3WTT+8BA6/CVy/GAiJC1jLxflXBU26hmSpgLrgq+aux4hm0Bi52CLmcWudyD0Y
3/kwlHZbN5yHjfEUmmYk6cCyt720swaIucICfrC+KRSBGTQFIpuTdkHDp+pUH8Zl7LYTGUEhgDVf
RNWdx5z5ApEBFsNIFECwC2Huh2h+i/z2rrHTlPceClWYaeUuTLbyxHtIHP6gqPfk+kZkGmV0Fn7C
KKVoa/pcB+1D37ZPIqx+0MQvCdz2EWEynsbUQjDRo90H7QDavVD5GFsF8bGtwe1IXIbdW96ruiVZ
BAbzLMrWYTe6gfYymV2MGKYSo6iD0i7mtC3gpSUpGiKjXW+T13bGuLpNnlwe3sMK0Mmbq0ynko98
bvyjU9kTnIGA3y+TyWOg/VykEgCQUQUcGeG3sQLsRhhJNuDIHNOZlXrm1fcuwqYy2E90Ehjzp6DZ
Ss/8qPrIL3rlBxlr0vhsF3SzmsQZJpR+TujcnLvx3Wv6/uxCfmwC8xo7CzlFrr3ixyeoO/rMipvU
BwV/gMVMZ0J/W3lWITCDBNkC1hqBIrKBdSyWnMoUYtoMsAo5DD0oAWRdLqloVQE6eFskUQNugh5v
ojZEuAHUWTt/NN2umUSE+ZZ3D1gFZ0cVPdddjZ7fU3ofD4vzANLuK+xuGIA9+40mSJ33B7apYoce
oFmiO2hqxr5yLylQ68vsuG8q7Jd9KqLNxGa6rwwEpC6c6c8JdbZspFumOMxzsKGcRsBt64icyAUX
oBikKnqGMSXAsTJ47xyebFqFWUqE3U4bdUMwP5DJcJx8vwTtZ3haI1XaKb1DXET6U/FLh/lePJno
MkDbg0FMYk+OH+aBP21Xpw323QAgRVKdt96U5C1Z77qWUOR3rQWaVjdTAZSk1r9PvLrOhpmbfBLr
PoAwMUcR2BckWQ5zOg5lxVPQcOA9hJFccofxJKRcAxt28AzZhI295ww4ZV9VbTHKfYjovcJ3OpuN
q/+c9n34yBIbbgJY+EOWHfAcsowhQ9pNetZZmDbiQMeIH6wgGAissPwIpVfvgF2hDCHDnWPWT/QY
n20LSzALC4LcF6YFBrQkWYU1yFumDXIbxbGm9Di2QSaaqiSUwHUcMpgsHQU6EcNv4iE8zMIr265C
TyuqLcrh5q5jBzWkw951wfdQgB5yzA5MhiFygqZzCbZSzKhwuMvPxju5M76PEVlymHXhiNjJw1zW
73awathJP8RD0wrhYuosuYEb+n6u5BYJ7p+EAjlsQMzfXu3kSn+tX0SiP/2nyvJb2bj8PjFt3oX9
tl0S2CcwwB0tgL6YfJsWSUsYbLIcS/lhDWFeFFlkOsWA+nyX7JQXHLtFH1PtFJ2LAG5SocrHugA8
efAe1sYpqrRRD4PfvPK6RnigimGOhZ89S0lhK8sOPuX+eZrFxaXuLbxFf7ogKTljf2MMxAGEIQZ4
GPr7uWmmzeSMw8FSJKD0jqoLgG6AkGNAWaSfD9CQ3VDdnRipQsSdJlvEby6HFGNT204og5L5HVsU
GEALaNerekiWxjsOrSiDGu5uQ/zaQHoBYzvu5fcNNwfXq53XflE4vgyleC3HzFeYUUkTxYfZXV6A
2HdFl8Bu3o3Ho8D0ak67DRiOLBuDMUBRyRle/KDA/YeY+yXt9FPFms/rMSjSmD3De+JzdEm9GeuY
bU2nL9Q4n6RPYMpDljYTALbOmEbdhWg9gIM4DW9gODikNwKL8omxoQDY2e2Bxu4JhwJFIXh0a8mC
TV0n9D64NQqThaYR9VZoOCilJrwkbG7zhSfONhAS8j2PizyyJkQW0SVRfnpYa/UghbCbOv1We/6N
tOgT+hhzUy9+ZFP/s50DeOq3Kht8nAZSeRKOh12GCxZej+saQxKIUzNGvsRmRI5pVPvPtTXPUiOV
BOqoIyVQuMu2/7RTkOSSA5XWV3J/4NulnK7a3nic/UxBTgMcunMOfBE7C6PVki3mk0f0CDywKU08
3HbEuYGnl7dd16U9wpLDReF6aLBmOWCqFna0YrNA3FD6lXglMlDoVPv7rlUAcys/wbKC7nSByRPn
o3kx/ZzVAWkyktpmv6Z0wqhaXoPhzNYOwWleIrhKONPBC/e+jLFPTt6IshgphHoM1syR7CfweoU9
D+pxYROUTCQStw1s5lHr/ujtDLaYCjKVXti1lmocOIKMaqZHN1xWOKvMoCzaocC2zjPrdsC7ZZqR
mgcn07ArLBIX0lvAIJ9GB8PwxwXS/JLABgUv9zx0g9x7KHPQGq5eCU9gmH2LCJg/KuccUpvuan6f
Fk08/MCS8jaacYuqixdg1085ZuRTrpP5AxyVjyXGyY7chJzpFpm/td76yuevo01PFZo2uEmzy6WT
sPEZWLfpEOAFbxR9ZzuMGnqpcOonr5iy8Yw2wQddByQKNx40QFF4CyXCVT/qf4+wiQHbUT6emiB1
tk+eW+R1bEfxhLi48Jsr9AcBNraRmMmSQE4XLoZgg2P2MVqgOLx6cRcv3eMieYq8kR+EbdDMRKPK
UVgneYX5Fov66jDyfkMmcDQhwoK/whAyEASVzkPLvE0KBX5k2yz2GCuIH/5MRoDkxP+AmvF98lcA
EIBy4KjcPFUROWhpk0yxysW0Zv5ec4EqlzKwgRZ5Nmj/xnG9pD2B6r7qTGEm9oql6WcSUzB3Inav
+CpLC88VTLMHCvGRhOayQCYKuLRUb1cR3S1DjIanB4+DRppDro40rR5+Pl7GoXErp6RLDmECagP2
DCCYk0C2M4U1DXTj90390cIkZ6XJro5WXTYSTj9V8h1mJDCwWAH4YVnuUMSJGddGVYCeA/MZ6bj7
AVv/rOduix7t4kHOu08aH95x9bQFqgD6yqAj1MBm2eBdVbdBrLaBE6kthl1FWkeo7CqXPS0E6cLt
dBhEiLhuT2GA1sJwr17bHCwZSB5J8BpEV9IrJe9tzEQumHvT9JsKlHLMjtoKE/QRZgCu7rKpH18j
FJ4QES5tETf4yCJ0lywEr2Yj1jXYMM/dBhPfN3Vs0ZwA9A5c+IX1w8VgWJX3s3YynfKpxJz3SltN
T9cOIuRQLasqcfZ2+oDwJip4zQdwZ8JTbbDxRvMCFi8Tp0iAT9B3++g6SkI3fW6j6gdpAWB29Jrz
0nSH+ppzInyD66ifd5ECLIPpiThXIeY7jVi+g+faldwDFwYcB1BVR/oWtzGWEstxgqruNHskc+Fr
iCW0r8tOxkDwhNUHAW8AoPLp95VX8wXf5imVY55iPcTELNyCrQ76x1qFYF/1+9Rl6d7ELcsrflvR
udvMLr+QcB1vENBUODBPxKWdmryb+IYO7c+kVeNts4qNYCYBVCAldlSEbZrQ1DnH1gFW0rtPXVaC
MTbnHUqeuBqnfHX0nVMnwDJ7ZGO3SrKikqmP54Vr5ocOfhCnsG9YAEKAh/xyrZUgfhW5s2iBNhH6
6YTyY5wanVnf4/joXh7hu9yONC3hIiMKkZgCdWqwj9FTy9kkO8p+1KAAbTA9AGLLqqJvyI0bYITl
rCGi5YbZxcXVfic2ZhnTuGLRIvaEplmCnjKrHFceAj8F2t+3B7+m6Fz8a7aDBNfF+m67tT0YhCZ6
li757CAhYTK4nTveo1Rvb+rGwQwd+IQQPUYtHsaP4fjQVigVQVHae1I8OyiQMgKxUrGPPOezNuuA
UmHGWpjANt8P1U/PQJLS9BUipCQYZKlrTpgjA7RZK/+4knk9LT5cfMDsyaQNCfZc3AyGLkeaUrAG
Gd+Dc/j89fAKM7w9s/NTM6fklkijN2GVoAcZMPf9eown20jAxCVDyGNTOq4Oj00arblrvBzBrvEZ
s37UK7ZG34p7wq0ZrA4DVjiq4+evG8um7y4Pkq1LfbHlyYgTeArc+z4K1CEaB/Hrbuyv9pZgxMWb
5dZ2if8c2XgogV8AwXIrjqorhnlGUkcZiPwYqA8Nps9wCBOoMg8VvIWKXszA6RysOEEL+kHHl/4I
2x8MWms3ocf+OuGZxcpOdqimvfA6tF+BlScRth7uJpupDYbCC2uVL7oTmbWg71fXibZEINBRCAqy
+fXlUg1WAVsbWRq7zs8wL9W0xcDZqwPwGpL+NmAD/Kkc4ufJktCzR+c4/7+Encdy5MqyZb8IZpCB
wBQidZJJssgiOYGxFLTW+PpeSN7Bu6/Nuid5yFNVFAkgwsP32tvbZGabDv8WmwIdb3qaaa6ferHY
ruNYS4D+Z+3msKk/aHeTBE3ddjW6IigjM/oop+Q5KxxiWidRcfqw0mfam0+ibY2LvebZs1x71it7
MjOYtXS55e3wUc+t9eKscfOsh383PEP0NozBtLSwqAeRCqgtHvydTXL7R7ssR/ivYU8m2ib8EMCG
e6E7zIse3Siqg1irGfm4KM5ZkAc31pzX7i/xIM8RET6EZvF1dRGd4Ol7jwT/d1x7xa9pM1Dkuvka
9kNQzzLcGA43gZU7frdNy2HbrroI2qm3r+n2IpUxPzdRfWjm2j7rq4q1PbPMFzKHn8aJWSCjMrSX
ZVPAnMj0cq1JvXRKGv9+F96/hJ5H6k4bOQNF3JAPUxUNXD05e9NITWc5rY0SZVlnVTJtimoGv0VI
zRLudKchqKiLmvP9JYvWunbpXuV+18Q6jWlaAb5Ji/oyGxARvpbhK9JAGei6IKBXGRF9BYTJQ9nP
4QNj6gWnyZqVb2MLlqWBjxDDHwNcFC9i5/dE+FxyOzQeNLGaD8m8LyzmxfixNXOU6JbET+3a8e9f
8f6i0Pb067Cl0CKLL0Q0dNSLA8PILZOeZ1K8Ct26mr0+7CpRGEFUy9yPJelzadKv3vdX75k0AiWq
7aos1F6iMKQ3oNqr6VN5zK6onfB8/3kdNcREeO8uYR8ovPv7rm7ve7cbFmP1YrM+V2pHbb5xISt9
R2Gr84m0jejKQYetKw9301I2j3WXCgiAcmtNZ/zeep0EsXVIlmV6aUrtVDtT8xgyYgngOiKxeynn
DpAYcLKYJiBnVO5FZe4agdPO2ZzpCQ+yGU9Nm/+OBjA5a+vnzhsq7TSL2DEOp30awugQ9vDMHdGC
7vevTlpL6MWc+8+1Kt7vT0PWW0nQo6Z7EWmEZyMzNVZLPoIpXnaDg5lE6ewYZ8Tv+3cxOVFfI/tY
bpRRs0FHHGqySzW2z9+rJVTspViKjB92+s9LpGtuWmnpWVlW/jDLKFWivqXsiqpr19Ko/v4ojYzT
YOfB/Rrcb5f7hahgJjw1FYvmQ+nqTw2NuTLbbkeGmdF4lKsnykTu7k9hb1kr+7GGgbGNi394Qkwi
wHkZG4ooIdMexcx4UixnOhQiG86oY3S3deOnnMweY8tgXovO/Kur1swYBzU5DGlhI+hlypV6nWEZ
Bo2lNRHKnkbu8l625UUaSv4ydlJgz68E3IMddLmKfgY5s7/fHHTzUPdPKceXIe/EYw6hLXoUHd4j
1Y97VRy0upl3ZVrsWanKr9KWHWfJlkKKXi/jpZdsB9pWnSRDvL8bt1s2Xj+h0dyXXQ502en7D2Q7
/80AJ/e4kHqfueQwTGbnxk5l3jo2GivtnsZxrcFdV4dnM2M8eFUMl1oThgttox60otQDyQ3pOnYh
qNq4fWtwt+NI8sax6WX5MGzyf1IOjtdZitf3Xb1XzES+gl08g0cUv+uVsZ13bWgMm/dJMzmGAUYf
uzu18r2ZdGYTnbSGiMiR3GK2mgFU3oI2a0HU/qThS9yF/YEg0G6HxbI6qhUn7H6MI4qtrfO8bM3v
2aoXH29y/FQdG6EOV2VZWBubZPnm2O4sVD3Opj+2EOATtJiIEXPuEEFtq6E3ZSzPqJF/I2NWfn4/
8nIugzhN/0xRtXyqokR3IwzF/1Z5gI5H7041GZumNRrGLYvHi8oFTfNM+anftSARl38Uu94RepE/
64Sek9CziWSU5ulogd4gvL2GUbuLhVNRra8zrfT5ahHGvcvLkoRHS/NHc9RfJ2E/3ndLMBYS+/hn
dZEShzDTGFw2guW+Y07bR01BJ5Zx82DjM+ORzdnQoZLtYJXG/vtNnwwqvfsScX9gtAnqSCrEheVq
bFLgs7vcX9ZoKfxxYNsQCdy926j1ftVi7XXWi+coq8ffkVU9RzOdOH0t0cZMLJ99Bs7r8M23JWh1
CoUzZ6wxam/K9qG5ebi2mmzpthiPTCyYKaZfZoeqoYJWadiDj0Nrtm+THe+TDLFw6+3rbXoTVsQ+
3rVchVZ7oX35/SvHkZgO+rB8fa9lmrUc2SxLvK5syH0+9IfBRIo1CVcNJXx5lYxP6zJMvzk27wxz
mF/vVNFMGHZ96lHRfrcJVIHMaBpxRcblyFLmHKdObIbG8J/GoKU3y1YoVApEZ6tdQA9HTgHSGTu2
4RFrrWLBcPYKBbzTFQtLzricNIPD8UyAyo/EmPY9B+dAk6cSwfoy9Jglw7x9UXQNXG1RebsSYtN2
vVnG+2m9pmxKKRg5ro6WZNWUI/fMkY3FnwXYmgCdomanbbcXswcRTG3nSKSS9IbYcE69OVX7MIOI
aaJVCQjeh6JkgPgjpgeMGkW47mSjqvtOPdJpr37d5aRhi+C3IiWYk4qzVYdbgQi2tD5InIcvrZH+
6pS2ecmIc9rNrbGbNt7KmuqvLBHGxdBIRMgTNGJ1bJ+yJc49cMB2Vyj9e9Pn0wHovEaZei+mfqa0
6rNDuX2ax8xBoftyvf8MmRDvzJjKzqUUH3eh29RkfTXGBX29Sr4qEuTe1aGcgywNv+5KnaBG92Hd
OUXQR7pN7WQD/NBkwKbTPJQybH20CvSGSLMeRlADYB1Jz9zVCLJzrcr6D0OnIUTSytIxRyy/OIkb
MGiEPhhkVkVVO1/luI5QhKqzWy0xcX2GX0KJ1oNi0e9qG0MGtYFjszYilqgwIlr3XhIkMp93Zkp0
EIFfHWBIPaE8PXwvljGI75T/oCNBF22rUquSWIP7+kbsUryb6rF6CH/xU2snkh7GxzvxmKYmlBNK
zz6lY3V10gJQDwduoNhx9Cgq87dG5+MnPRPz2E7EtcXSOQ0KvqFEV98mUz5r65D+UYrotQ5F/kbk
yrCzZZ67xKvnFxK4D8ztqP9TBZl6397U5Sdul+TdQifSNiYQb5niTot+tEdza4BN5u4ue7OaOL5t
F3UwTZoCTJE/3IW/+0uyvY98+VMbJqGvVflN4G86mX3Imp8sr/FarF8q7I07KCrpukAOO5qP5bMY
ph/dqtYfWp0/dCmFvZzoxmubBjwPGZp5ZrkyTpIXk+EqPg7GaE8vcj2nUnTkutr1rZ0+7kcN4Ofh
VhI6cZPRWrgxbMol0xrtUijq7+mO2jkFo76WSF7B4eyr3m9BKzaFpBh021sYpXya7SEPhvmxZKoK
bXsEdirlma7LxkVGKQEHUnsM7cKzl/BfFBlQDYrUb0OYQyQUuOCrHmUE9CZUC3w6dvzWmZp+4HhN
T9gZnoxNrrLR6LtWGWAvx7/I7IralA9jVHMUCS01UJqjEdn5zYqehebQmEXbCeV008Swvsz5zlIU
KOm+8ytbsR8xi8Db2OluomEXFF1FL4P2S5pU3b5bMlQZpMzJtDhko5aDeuaJj/s68afQ+YKM3tJ/
xLnYfPQCSVSpr2VMW6C3j4sz6fSzsiupPK4l5nfqD3WXSefKnWbsI7vvqUPh6OHrWA1FdTBL+i9O
fMuTVPVmCcDFGfWrj0Tox6b+txvaf001OHs1DQmrJTQV0s6LQ7gilINfYlX2hF7ah7Qb6dHG8mOg
fD3OTC/TjdEt4UVdYNn6UBpjEEc2Hcm+JtqiHhiHIeA8EM78JExemjw+UT0/LrZ+GmER1TWZaeh9
dZhdTqDTe42c/32oEjrS03l2tay45JRmwH9/zbCREPKr8BqnHoMm4Hf7KzV9cCNNu/XO8mBPnP0t
Uxn3U+IkXgQrZzbX7oUkwPnItfpoLFzP5timR1lPx2G0lOdaiTY++2dhpcrFqrWDU/bRI+izkrar
h6aDSX/4KmZa7SNTW6k0p/bYQtvT6pbbMk0XpF7/Rnm7eKpeGC7tqgPaS+u3Db3rOk52S6Zqx9xu
vLQwXpYDC/rolXkXHhWj+40/Pzqk2MLcMKX/MGrZQ8U4EZAZDoA16NaEYwvak6oAm8JuthUzgCPK
d6DWPNf43S2egmXS8T+q1t4EMBnp15yx+HxhA/WSJo23/kDnhdzdriqXc9uSup5KLnBa0/ZjHaXb
CNac8r67szoMATNwbuPa5lwazBDqdtOuvEVxU3l62lyW2HkRJd7UclDIY+Ji5PH62YviOk/a4Gmg
SLoi9gaF72w3t0Xd08da1NCte4TGKIfFdFAxHjhzxIeiaAhqN18nzA9e0fG9KtlCKhtbBGYvru/1
yA2UZsMn0ErodZgSsJRbvqoIeSzD+MQQY9mEB6tOUNDM4oljemCWOrhgVi5B7NCSnvJdNjGaRSW2
CbDQeksWLDzhRisgs/Zd9yePxAWhIoQ8z2hV9810SvJtdKsTENLyTvwTvLU9/oOIfupLhMMoIgIQ
4fbGFs/aU6a/Gqt5P6+j+Ej5k1gm+BaJAwj0MlnOQ/dkWkHfieVAtukuNUgRGgUUcYhuNA2v46o2
vgqKoa2sd07DOKAWC4Y7mNbfiYoJQ0z+zPi4aD/ZeuNNxUBAnvk6pA1P2bZtZAWobSSaA5Splzec
3QYZYb8bLBpMBtizJb4YqeDT3kFt0SZXMzq8xVMkiLD/mtp1n+V0dmUjNTfLctMt5RLwBGSHUFt8
rn9NaAydYJoYMm/3UaR4Zqnt+7ZVTktl/V3XdadX6MosOiv2ucBcFyxtVkI0BXQCEnn+w6E3GJh1
9jZwIwUNrLhNhr7PHf1mkisNuFfY/EWV58G094BjD1mfNYFihfPOjgHpW9Xy75+BYz82DQq7XnVw
UqTCN6ZOz90aDpQax3LpvlQVra9cQ4ppA1+LWy3Gj7X7ISIErLKROzrT/UbWVh5Ju8dZmM6uzb3s
1xQR5wXEcNZEf3Wm9rka1fJEhbsmN2TslzoOqama+EI507rYbX+pA91IzWm9ZSJUGqxhcKee5mQr
zYvBGAXE92IOJqG/xYvlD2RBwKFJtIFhZNd8ZMrAJ9I0N3sxNT720Z1T5J+AryydXdy46TIwTqZt
SfZwbmar/SV6NyOIOGEIVpkFdl29xzG0H6jWSdrICvh8K4YAO16TFP+4dxavb+kzEkHqW8Mw+2uZ
n3heb5VWCCZ3PFZ5R0QFBzIXVXRFZerPSp3pnFSQoJCy+J/mZW0ZDcB+II5yUC5mkgIscLzx5Byt
bkIvj6kUSoDg98GvVfh5iJJD6snLEqoVEJzldZNjB0Wqzy7Ne+UsyjcQTTtoCh5LPY12olFWv0x7
Oyjj88jX6QYAToXwizF7nutEIfaWRk6nl7s6ZPQwyA+ehhB1q39IoWddARiLl56ktcawDnWhjC4n
ReGlrJtuE9fbobin8d5i0xy0lFIoes7Zl9gj1dWvWCKEXnpV0+Hq1VYF27l5s2cACULjd0Bgg4dp
vi47xS8cAD6EzCeijL7mUf0yplbzQ/NiNZHiqyDHR9tRTr0aVJbTB4pUaaZqiBBKB+6aNFXvhgVD
FciBhoxbPlAGXQ0ocN+N7MIy2dVzM55bOaGS/tvCqFCykf7TUUKiE6kSztmJQyY5vcn6h+Ds7JFJ
CWylbe5qS9KceyfBQRc+VHr0I7OaDEFdPqj6oVetf1j1p2DBeu1UawELpr90o33ZgLZDwbEyNeBI
yki2bj0yAGQCHzdalA5Zcd4xstmzJdxIvVIKmbd1HMugT1FdwyrmfumxNIQKYc1NZXCbDBuXRZgx
jGi3swe6NNotzsoem4+6K7v2WBI0eeym8bcZhcXeNAOz0HeGnv7NpJ5grAKtZu1/sHmLSjm66+wU
/qIA2JZJOXltnx45BigUT3rl989LrP0I1elnTwqVr/IE+ya8gttP/A2yYaSZ/iiNbjoWuGSzQX9B
79H8rqMehENzxTSAA1WpqyzFO2a4P0Ub954NHDYoAFu0k3AScErBd5/CXPzMtYoT8sZ6Fcyq5lwj
98UQnvo6s3dKslLWk/XfTmAoxYnJA5/9EHc+qiYPI9PYyUpZE5+kiK/KKt4IqamDBcirTZ29tGb7
WAzAyE6fe2oVLy4QdWcsR9jmeLc0VzFbB64zAEkdXmCFV2pY7bZ2Eh0rGf2pK9c/ISYtCNDXTBgs
0t2F2ZqjZ1RigrPjNhGNFu6Uje8u37oQ3izNfkat+SjDwvLpoh8Yg/KqLLSbcMV9jk7td0r8wbSO
Jzs2FA9TsjcQhzvmec/Dkozsw/wY0sb2KJXkkDtAdmsEsk35FBOAxcLe0gV6JUMJc8A8PYuKcyB3
zeKKDEMgQUfsSEVhPKN7kHXxpM0hcnL4ZNtBvNmXtaYvAkPLUXzm10500U0K43HoDv1sxW/Yarzc
0KWnJhKuB9V/t0SoYV31Z9AvU6qt9F3546QZJr8c88UzV+WKGU6yIlk7FqXkrEbrpdP1XaGqUdCk
85dNkFNrS8G/UsDMKnJklo/cMR9z3WFijM6c4gIscG8nzSerHaqoMuWnNlM/US4GkuM0L40auiEM
Dt1VMaHPZfNaYISV1thfcpIPPDq7pg9vKHg3acrIQjzlo3OZ0agJJvnAtS/30bqiX5HKSRZ6x6IU
90HrdIJQCvL3qu4aSvgMoUxfehGfaUmT7U4s3waCBgZ+liOGxkcjUpZTtoxPk4q6Cl9NKUp7gwnd
LEWFSTBQgwqvNrc635LaMo0B4QkZ91bEfJyZAK2EwGB/0WzVqxTzoS6L6dKi+LIprXFKHqBd/VEk
17vMrW6XRTSds06cinFIAwjB2dc6u/KMuvoyrbDjbUNJJL/yeVbj32Fotq6a9eshUYjGnSqSwEDq
yCHlmmK3dSeFcRnVWH06GtGCwAaWpzbWniULz62Jy9DExC/1qCWwqkbl37joVXkoOdIclgb6U/85
1zO39jS5ZkcaSTIYi59vAxlI40c3dZj0NF6StfkZZqkW2KO9GyKTmnrr8aDc3YxFnk1mJ4O/GI9y
rtOdGBcgVPvf7BAdIXnT8EmJxItxdrlprO3GFdy5VLcEJKfChWql08F56poa2JF/WaUGD0hBSMCc
IWlANenE5exIuvciBg4cTQ5szizis7K9TNRJDKLBCXZM/iRrj1ypzYRgqOIMLmLuFmdhzS7A7MFm
wAHTaS8gF7y4CKGKJEkciBoYxBg0w8rXDDgfTYCPpGcErpNTiAx+TnsOaOjIeY0xkEjG3WCW7rye
JlW2xDoPLInsDgULTlxOvzWiR1h0Tmlfam6xopTjBL1ITH6Cs8Co2Trjh+bcN2wlCBszwtfo/Jtn
J5hmnlS5TB7pO6+qoc/+0ic/rKX6EZJ+RYvxkHd4KAntWsvo2DCpep6sFFhlZbgT6r8BCZFM4WMk
Cnduo8+VE/NQF9cm5i8k1WZ0aSCXwnc2gsxjcifNBqU+aZVJdnE43haCMxNYOsAetkDu5z2tq9yv
dCkOLbkSyU9ZKirSUBj6eclYzAYsOShDjdWIPieyLyHA3Tj9SgfEfn1dhGvUYUBMOQP4SqPnu73Y
Gj5iRqWlwazcFM6YLtnv6kn0VNZ910ZgB9zsQqOetb+ISCRbzc7FeRhOcksqKVPx3joarccGazaU
AuqMayxOvVsMrPCcHKIgLVkJoyQ/FuTtuLrsP8u+f7ULe+vvTe1uNJiWVPfvdiJ6MrZI4jbGEHXp
a9TFABmGYGZ7zYIumC46K/iI67umN7krxwEgxLTkjhARqeodgr/8p1M4uKR0FedtLT7PRUyJWb/E
2+G8x4je6NF604w5v0yqctCXQT0PQKzfL/WsnwGOwCoKXffC4ivs8HZyejyXYrLcECN9MMalPGSr
uOH1+BWRa+vlUfvYTrHlFmougpgdIGvn/djSt9Pks2OuV9qt8dHqo8xnVBgOXcmA02Uslis1TUBa
WswuSVyG4y8pRUxVZqFrx+GuSorCVWIajPk8Un62khKhg+lqu45uZ/fbyWAFGtp7bqePB7j93+NW
S7dKTTpTrZwTBmG4ERFErFKGp1tlj14T+SNTu3z0Tk/ruoH21MLIdV2hAOzW6yiRcg1OpVbVvSXh
GnmO8cK8s6cuLZkHJm23ICmBQXQM0lvm1zHF+Dn26uKbVtF5NccSrRcD7ov4r1EmRUBLbHqAVmCK
BMmOVuXQJ7WNK8LLQiNg5VuUw48ujII8KrvH0pl/ZWNu72XVkUTYjL/RRWcpy90wJGpgahY9BK2C
8EmKY4RjyUVKao5x8kdTYr+PE3VfFJUdiPKQsTMEVQdXYyhZdo2JZVpobSxO/pSMAGDEVUG6tz+6
vpGPjjGzC3GicdoxwNn5rCGgAxXsCgTdbCG8TvKc0RIAGu/1+WyFEfcmTwW2/wTSIAF51EzOy/WP
bG7RW3NCjnr0QseeifURc/SYQ1FSwjGXxczyv4O+dgwRT9fjaI070ZsXp05e2npO/KbWfsT9ruyn
JyV9QCxvKFSbZyfLX9PuVmOmvNUD15S7JNjSk94thdaSaVNdFzgxnIXAwThqgQLzJqhC1ha2bg31
vJpdc5l+Kku37gi85Bpge0LhWQHVSyNI4i1haRH/rPilT66qUvw1dcsHSiWFKpYWfb32dY1ydXtK
2YLJjfQoBndU2/0x7OQ7lmx2FNBQV4S7QZvaU6ru+1TpcIJqA6RR+WUQOkPd7wzXWq/2HbAPY+8I
wgjX4YlzStKIFaaAL1NqlH+hVf5bcxzcaSIv+li9E30BgBopUIL85ZVmqDOYB6evcM1NkfZWc3Bl
5o+1er1ZHdsi/FSMlQeUFC+vpHcevoxTqZ8mA+nb8BprWQ5zHAtPNKyXzvAchiEz+ayyDLSUQRrs
CLiT/iYiWFsNI7bCz0Sohx4MJrjXiNd+iucqGI75aanFLanzN2apNIfMKT/zgalzioHfM4uSIbCH
iAVrPKsDpwfa87+SmMlBLckE1YrsGiLFLUWD05X1Lqiy2AQZyf6sLYlK5YRzVx94HlBE22d8oJHH
mfawzuXyWlQz/jt1/icSRbtm0hx3SigjZJrKpN7hCDenk+Nb2aodtMz5mtHmKE3oqKph5uYLyfiK
3qqP+SmsRvtpnIk4yKGAmNVUfQzzX6XWTvHE6UpVuoHB8h/JPPzujM8K6XdMJn8uaPOzie6n2vkg
IRNzxeukyeU09/jOC+dxZmN0k84EXHhLmd4meu0wI75p7F/2ujyspfGVk2LSr03udYhc5OrvixmP
XTU7N+JpGMLQugLkd3Ayjsor3YGlgErsE7elIQQM+WsuXzSS5m6wh1vDF9SjJhEqSVTrvKnTiNjx
Y63Lc2iZ/7gfmx9x1fd7y+DslRrrFVm1ciY/tq2v1sre0tZrp3UOjNLID1OaBzk/DaaGoTzUU28D
COkE2zX0DtWWMyVvLTHfuobVunWbBg7Y7ADjMpPaBXX51ut4hXTDOAniT4/D7LjCwu5HUGo/Mnas
s/fNoP5Y5/yZNZgAuUbEO8eI1DMy478ZYFS3wQVaJHBFZ62NV3p1U6eIIDUSTs9ldBlMWOAi3Db0
ddyP0PgNtaw2VDV99R52LopP5qhcOPzuGSbkamDWh6pZLa9OmJFAxHi/jxd+HYraY29Sw+SOGhT6
HHShbr/iBQiBKP04xGk98AchT+0Ggz7ouOd20S1WHOeo18LYLXmV7ojHO6ZzJ/GxuLSafnUdp2DC
V6HvQuNQNhV7S8EsqmTUd42J3a/t3IEETK+zsEJY2yRaNUqXgy2WjuFCISMuKy6n0uQ/QTb3HF8U
N0nhWk2nozRXpgopKfZV4uNcx+j3qkKPUSFtPimdax5TSwz5q8qIe21cGUI77s11p2CjI7VtfmWq
c75lFmDlJ+BmIkqMzjl3IvAuhpzhJxT/Ri43nwnSB95P2zxaonlplB9kM7wrZvhGNAROEIt1sMpe
8qbRWFIjeiYOZmFcjuQBrMKF9nkyQ+WrNJSORBn5oBuFBtaxjfhsGFaBsw0zeyPZ9xtj39XJ18h7
pdgdFHTOzKww0Jr4QfYlhG64ftrHepKPdd5OuKV4mGUV0dQS5n4y8s5TdJl69Gf3DYWUZ/fj1xD1
jGyvJiw1RlWR7hu/RtnyOQEZc4/yf3qOYoyx/df/bQvO9rPhvKODfuCSLgxq/3IVnzDCgXRoQbTs
tocye1Ai3hXgPFdNmj/CIfXFquofmGnfUINoXdCy5aacPQ4z+7BbTM5tkitXg0vc7aE2Tagydczj
3THKNqTQDRvm+JCl9ltHq4A2YJhmh3gSJ623u3PUhsXpO5JIYQ8uqjhj7AQ1TecsKHD3lxY1wsHW
dmBL4HQ+LYIx7oPyRvv8yiqfPoHFcTKAGIclUbELJwDjW8qCETvWacGHoHBqfGGwCdvFnJEEZ1hs
GpMajCI0uNHon1YT5QWRgNmxHxvp6Rt4cf/URBCiL5IpL1FquYOuYJnolOKqVep87gpzy53WI9Zs
bqUW3vuIIsmjB1VeGLX5Wa3G4Ce6Nl7RgKN9GmLLW/Xuee1Zy0VZ00KSoe5bOMLpvDCAPQvNdBOZ
dmU7LE8k+/8Cq0tuQ9q3nkMG/4XYQRR76SmknJ4kkQ6P39KxWacPITXUOTHYVtJ1Wj4HvX/ojHKX
MffumbjDcr+tW81drO4tviMzcGF52gVn44bXRMn4RiwTmPcaPxoxNhXWozpgLSMPJmrcpLR2HRxf
k4/LZ2XWpm8kKTp8khL5sRZ8amT/6O0VP+61aVV3OiFWseQoYY0HdSlTXxSrCRBI20gUv/UQOUCN
kPmc8toMknxP3iTu7vZ4D0iKT1pakJq42cvLkNFrlYnbfvtIqdaLPXc0e4vkA8fqdEJyAhjO1sdQ
hstnCODli+mfJQrrYkGhHuNhZqbpHNlX2zZxOnZ0qvQGpnWVKWtSpXXD8Tt0hXpW9YWBGKTFTvLY
bAasMeVkS/hn9byMPBQtINpXrlIPmqlcbmt0GjelnWa5NabDVZMKKt+Gmw4at7JdA79+f22F0yS9
xEui6Z/DuIibo47iFMY9c25LfoH/Efr2nxzY/5n7qv/3UAlL2IZpWCazOIWp6oyx/V8B5E1lkkFh
OH81x2SFXMSpijVk25L41NQUx3HNP1LCumo9Nn6kIDuBBU5FuEhEWfJN3dxpowIvPNbD+UJiH4dG
siyPTVPFTzzp7kJSii/DJ/wOUyBFafvJYBX/n4zj+2yJ/46EE9LRDcHwNqHakoi5/8qvlWJkc65W
WLmGYMy+Vfd60TzHvRLURNaRcS+b44brq1X0QzZDtMWA/ZstyuYlIfSFgpBDJsBDaVEehyNFPgkF
bGtCf1QS5TzH0f9vbon93+HvvPfC5s1XJZOdYA1s9X9FQIMWU+g1CZGb+YbemoVZ7LOmYCRATj8/
wwL00fb6US6KgaM8i47lqmXXaurok661jseWds2eAegzyGQeniKbfkdpaS+dnZ6KDYkB+YOGlPrZ
2ejr+0tdx74Io8YvZBie2PrGB1wDdEUZk+xmNj0BsiVaP1kZ7ijt7CVmzE7gmCLDgQCJYqZoL6pD
1FBvqpdue7l/JHrj0yDkguwdk6YT0WFXWtGD1/XVvF9Cwq1KCueV/vQNRRVXhLTNfWSt8AumLd/L
YeIjJX5sbKX9ua1BcVdXL32nnMM8gdcUKaYiNWcOGEbwhyye5sM8U8sy6zq9wdjyJOpvdLWVM8BO
+jwKvb9VlEGZwZTb//cz4/xfz4zcJqI7umnwH+Yh/a9nhooxpuulkCnCFp9UzbGv1+hl6UV7Terl
EaOFq8eKKPa6Uiee0XLEqVVEtnuAHDER1kskQ/rZJmOjk7XeT1tqU2+VsEBIgsf7p4OocQfWW5iD
2j83Q54dlVjBGEM/9LlJtMxLbV3uTdmyNZjaFIwOfV/i0V3OE/FL164vYrGza5tYkK2MOCDQpHoo
ZszKhoOIlzildRGiRLwDDrov14s9jwSqavnZJALHRalMzpZpRsESMnptll1xBso4ZLlqv0mS8w6t
zLltixFfUJwrdHVzMpDIOBnj78+txrikDeNCF2xvL61ImsNKSOtcOE93DvX+Al78RPwa1I4Z2kFY
UGqGSzy8VgqsOyN259e+1W5hw0RoMRdQG6ZOT2YJGb1kMW3Uy3BTXKJ0tfy4tOpP1By/Lh3rt9wo
vXEgg0yM2NBG8X+4O5PluJEsi34RyjA5HNgy5pHzIG1gkqjEPA8O4Ov7AJFdpVRbZ1pvexPFIFlK
RgTc8fy9e8/VuCXgTMc0kXqXKcq/U1In+z+/VwTOP2S0OHOmwl82JGjeDPhIHKSUJvDjt9WthaTv
jiQpIvyT3rZBYw2R0Wm2mqDL29uhvm8nRDuB1GkzqMa7eFbSPVsjm9HIFWbdIXED0diXuG9dBH8y
MtaGZr32XdQ+dho5q5P4kI5onqqYplzgR1RfNcee2HjUmzYDnKOlf5Qq/cMrwcoPLCXywRRNSSYi
5aS0QxlbzaYM0VgvMJapQcmpDGsXR326UUE63rtYiaLaLZ6Xh6LrQIagfnoxS2qWkYwdVKQ6Oceg
yzbtvBcMVo1uaiIcXAnjZ5RGzRetCFFoF+07AdMxDIZM0EDU0zewkOMKkqe9+/vlaQNM//2NJ2lL
FwQxc0vjvf/rncCyxk7grCJExvVwmzgl0XVBVmQExm30TH2N9WSCpRfqqzgvnLNf+iA08uZbbSf1
tdZRdMUI7BBwFYxt0FrQ45TBpRHygQzQ4SkmZ469mnOtXWP2nKmBbK7yKP3hyyK+Xh78jqZ6ZATf
3dHENeT0nvkKCWjLAF5f6U03rHzokDQysho1EmIzZasJ9jlmrFjSjwmLa2Dp2T8lgVjz3vTrVYnY
iEtRcKM0Ycqb+m9ZANAcp9QLq+QOD5q9WwCV1ezpQXU3raKycZkJSHUqREdj2oam/S3p7R9BEX7t
hagfadj7eOlbGFXZ5K2tFrUbS3/Y1bXenYa2l8cJfOK+bJGMG639qJw2uSvqKjiHlZXRQ5/1sJ1L
zoj9ZfmOZJ2eRAZPaHk6RnF9rxW+/t1LurVK4nLb2KU6R4NhHF0RGTtrFM1896GTbmCLdR3Hw2Tf
HrowzH80ynmyS3llz51OCwum1yU7U+zB0avUtPf8HviqBksvKUKm3d2RMUL5PbJpVYT0Qd7wshZ3
sMbvUcr7Z7v3Xm5OBg3VWYdtAJSAgQjKw1YORi1PxrWiSXnU8yp/1h3je9jJ8PsEdyUahx0jn/GD
Znu+sRrD2TOlWaeNZHYW6srcpPxgFXatzhB1BJE3NLDz2wrLYQqXisGO5l5ve2xUoMerpFHde2j9
ZmOVQtOzGiuAGQtdbVnAqumaEyXvDN4YHug0N6sp7ezt8rSfwbGM2h8tNzsvWk1rFmzq6wLK28XK
S4930MZoFHntPXDNcY0psXjzBCbZmbWIF5STmdNom+Xg0FTOaky1EXBRuu7jgXfU1Jgcs1G/x7Ql
1yjL/B28Qy7+LtabHROUaTU1avqSEsfhWMr+A2rSymCX+ofII0P/fQeAxSsYormCq912iF346w7Q
gF8EOk1MDV4VCO9joO+hLXGmDMv9glVzMcU69JXoZ8uVyHXrlQ2sSSisbkV4aRAizYDpObMihQ5H
1KepG/yzJdU7AQJMEOGcGacFg9m1zk+6BAZo3uZoZkbzquV6exxw4oHzCw5x448bIykIRQ7ITC3Q
6zIiiT6w94XgzMxuTR89u5jKZUhkF9kl6nya+RNDH2/0wgNJbgGTHjfbaBThbxyuSc0e/fWgJ+pC
lHdL48dzHhmuIxlj26BUMM9upe5uV+vU+4QKIJJeLxdKKkCw4ofBm5DD3kpKg/Z+b+iruRK2YNTd
RxP0giSt1NaYny7fcxlu7rUqgmOKtyioYoDHwpk2XeuxHAb7OxDpDS2ZIrgbDLFhvBogyxmM8VQ5
GnZSN1THMab3IVrHfqmt+spWAyq2k18RXP2R+3H5qGsc3YsEvftC4tWgPCDZYNbjTA/YhZOncjb7
IfD9hEAanZZnQdlF/3D7MOy/hvuRhGHYknuzTRwHtaojfivvpmAwMlmR7U4bIoE1WKXrmP/a2wDI
886XY/AJtAaDcyeDOwkqkll6g1fbrB5Nx7gfTCN+7cb7FojffUkMTz6FQEgY0tJ6DhxrlxToNFrY
C8CggZAw0EUcKaCzMrGYwo1MdfPUxvGqmnTsgVL2UGSiiEqTYUVsNuKhF7J7LYvirpmJfKnhiUur
2LQs1EFx/lIymn2Sg3HbTwG/tw+300LtaasgUjimdcs+dpUVPjsG0k/Y/UdDtX1750Rxds6/yDYM
L8vDwuEULVUSG7JO1wwvAzEHYd6V7yM99W0m2YFsGZTvSeu8OB52sNCG19cjzLjTIiec6XMI3GaT
EH9XuRaWhv1kVsovDyoQkhKIhI/laWAMCVJ5pHcCft2RqU261ivLuzRIVlHpuMmRLkR4t5gJvLRB
WVX3cHgEM9cZAyxbfOZj3hO8HI3Mi8CHMY99vLUniLO/ZNq3wRbjXuiJi6Lf9O/rzCEkxK1CCBjo
IQrDSHcuiEo4B/EMPEV0KvPnqFM6+CWr2CmqbWpZBhrNPPLmWq2PFOv2E5CSNcI089W0ZHCtHQRw
SX1zfiKd+3BJIDgRKmZs9FH/EoGSu5Js0oC2NqCe5srr9m6WcDZzWMzoqZntiWrX+eZk7Eya9z0K
dzR2VwTh2v7vKybzt3gwU3dMZpKOPRcGhKzqv+2XoTLG0U58lEU4QFJT7GWC6qCYnkKWYwmqdV/S
G6a7iUV2cA+GXcT7NniwLKaffvgWopyO4amNRn6SqrNe/DS/eoG7ue0iBnoro4HOMGAxBVMAHq+k
5uzo4R6cNt/+/Yvx/sqGl6bOqnUE1Q05DoI3a36xvwTZTExVaSM1MWEFGpJRtCfvdslgbLGBmCU3
22CGgUVWNUGq6Ha2IgthOTTpZYWosVFHg5EvDgNO2EHmoUlYjGv4dKPDBNwWieH43kvYCWmI6dpy
PnErMH2Oq6+333R6ArcQbpeAFLttavg1BJLKhGzYT5vFbTAOrBwycepoljtFkXG2qhRJ2GJrJNyr
OdXC2Andi89NBIG39FFxmREMyYBp5wsdFblpB+Lf3eE5HRnmxDlXjtaKZ+ws6mIsUO0q/QPXJn4u
RYjNaqhwYLDU2VVHgmARpF01tevDFo9zAbvCCNaN6SWXsUEbwHmz3ZAjam5Cm7Z463+Gic9guFT9
XvPEYQL9vRri0nr3QNGtUHPnR5Xlq2Xrjl8D4av94DJZXSDpVar/ALvmnTAPRVBOk4fFKFebdMzj
OhD75WkJP+0fLmz3ryd1iUfKsgyCDRkQW+igrLlQ+OVaEKEDG99pPwnkoSCaZsu6ubw3pTWTptle
7ko90B7imQ7lu+ZFYrN+spEZr+K+p36Yl7820sWdqWu5HJCBdxg1BkvzV7g+k4sVAtNWXbur6Adu
45xCFJOCv0rjukcTb493MDv6h7GbRapMpQxK8wN3QvA6fmcdiwRN4XJJIB77jw2vzkm660d8C6Zr
l19moZ5gjzOVrjYssOloehkdbb4JyR+gqy4dhBKmWc0mpDNi6pyjvrXOy6HZpUPWPMYTMOVkquAc
L4Zpp7x3GC3DL62AQkcK0E7sN6QIPPrjuCp8S79bejVo9cdzZGYvCvfLUesLZp7zV4Fy7LXTdcXT
5HLLyc+m07jgnQLILwHBMP60ciNYH6nxR9iIjkNBTDMelZfnf4vS+uXv17zl8Tn+51SzfM6uzpFG
AlY2hOv+dqoBtSZTUaSfg/mmLNnfijwO3+Wae2q/j9Kwvs8maq4uCd+kGe5BPo5fjR6uQhs/3C4J
FeEtiduek8dIW8om2r3orepL5dMmyNIaj8woyy9II2HLP9aZTL+hv/kxOW7yrKV9ciwHQVqJFawC
NqnvQaCGVWJRNHKyK1d9vtYmK7gsD8RYhxeg43//LlCb/o+3wQWNb1gIiw2YefK3Higtv4jOKP1L
VWeo5gzOHXFvTt9ECo3dD77muT5tszh9H2s+G8xg9laSr4d+m74OaskCdgGli26hCouYhX+r8h0o
vovlNvUXEXJ3IjsPKGlYfpQhN+Qxi8aH5cFFCXq0wwkwl/9hZAWmQL7QG05vrRN8zE+m//4uZ4UG
y/S7yusEXQ2YK9yTpLTPBUk01yeOrb0wnCuuoEoyJnQToi36hdspCHasKJcRHhzkHDklah9gWmHc
oViEKlx8GzMEJngg60vgeHf2PMZp++ijG0SC8aP8oaq8u5eW9sSwPjnng//RT8SCpHy+FzvSul3a
cmfHNNrcLd2pKPOKU5NYn5Y5ATlxMG6jpqQXHxd77Lf2e+VbkPIcHEt1XUO59zvx2oc24L8YKjoO
073pvNNw+KxnE2pptSX3kBxndVTDVEJdeOwtzCEscq9cLX2ynhTn3bLs7bE19+ncsmPwf/slgR/8
GHSzKSzOH9rxTzwy8RIIl+B27o0B8cig/J9Dm+2bFEdqXYPbwBXdnKz5gYNLc8KBI5SenGi9mvvb
+db0C7nLcmd8jZxs7cekGcWz35aEVvW0eDqnQdx7g3X1oyS/9HXgX0gRoQ+ZMqS+/RvJIO/1LK5h
4r+XaN3f0ctckAtqWwSm5QaKRvgd4kXpNTSZxwpFVJBTgHUvJv3a1ywMsdZ37r608Sp7Vt4/lIUz
AnFL7WNJftjBtBVzFk6/hT6lu7wLg5VWy5e8GItHy0rbbcF8fp8V5nM2FtqjaCVio6q9zDMq6L+J
d9QsncnNYLXXQiJJnKau3YAitddihM8K5YdotbqTaL+j4kiwDAWhIwMYmxh4NaHpl5IAqjfwFGov
epn+cHIk5MtkzNd/dMA1YSQm7T6rpj2RrOPFn0b/Gij4n7YIrF3e2NPR1rW7KeiLHy3bFsaE8c2m
Pr42sM32yF12eTBiPqo8652ApnhTNRVzTQdixsipglRWks1qCIvUH1avxSAJ6UBVVv1HbvJ2aDlw
kMCy4TkWW/Sl34MpvoLBbc+N0Ntdgmd363eB2jcibvf9qKP7qZpD4CTDRUWwaVojfbIg/IHnkk+1
LdV6AbbGIhuPN9oxebZsDK665L7+FMSR9yft2BTpCjtp8VL48CYTlW4C5U1vDZ192tFwDQ0OTDha
/HSAGQaA8Fnv7faWW/1/CnR6+f8VO2nOs67/PXfyWf38/PnXKKf5/3CLcjLtfzEO83SdEshziJLk
lqGW3EnD+BegSk6/OtIamoJzZnBeLLmTDpGUtAf/Hd8kxL8sGiqGK/lnJP8j/m/xTX+9S+m66Qjb
FYzqCOF2vGW88ktRhlq7sB2XSJY20PPzEmgEJbQ7Y3m65PrD0sfLSmGSy8A65TuGF3nr5fYQIBd8
miMxBNQTwy0gM6aufnZjglpHg57t0gfrmxHjYpE+5QgZL9Qf0zboSX52As3YB61n7yOQoiuNhJl1
DjMX/+LBlH25Y8rFuDJWd3HcRiTVSEm3cU4x4YdvBSBDwPPrPsgEnaSqf/7lU3u4VSu/jmKd34pV
XReSnE9Hx2Yzf2DOb31rJze9YWjRQDc5/m085xrdOI8aWQXdeLVDV3ubDWvZQOZKa5v5zkBW8lTK
ptpqIx3umplh3DiPBAfVmDoQoBMjFSJQcWErl9PwFYkCpWujU9UbLkSmKgsvvnJiYDQZAni7qHfx
5COR8gnbBDsznm0JLi9vDHz8orVeOVv9+ZTtgCm7fNc752TPTmhzfgAeV23CDgadYTANvkvi4qnw
qupF6AImVwEB0W/N6aVGifoYSnOzPPP7Xn/RMhCInBcfPT/SX3rcQncZg5+TnJ+GI1rfcBqalYdh
nDrWtN7BvvOBEF9wWZ427ym76D+cH+z/+ZHwiXByoH0lLCl/Pz8A2XM5jYlu7dRbs5w+e9Pw34ee
3I6MfuKWikZ7Fy25CxnTt0tYO/F7Fx80swrf0vBV41h9sq2grO50CFHUEZBneR/btX8emF1cu64y
r8tXBIKaV6sA+VoFObY4xI57xBEl7C5ImoHp+6hDWmYo09WAG4Lhlbm0b1lfUTg5b4RVQli3Lvpk
3S81RGemX8Kh+T6BbjmVjhzuvAD5dSJFcOEk8vcXrvXbiVvHkmpCZDHmkHFjHmaz4H9Z0APZfjLx
LOzELt7lpcHammN/aB1sO9BDrVfHS4v9TVUS2tkarM+aH0YN/mh/DYsXg2kJWMGTeBoiWdNdjJV9
nwicQSrDIWUy9CJ+wPVpli6H8dCDZ0WQ0Kkcpv5NdCl4I93GtWh/Krs3LnqTdftpTO3DlEFRcaNB
+4dqe/nsfzlz8KodA/kEDUJes3T035YrwZ1DbxsaBvGaIkVFesyyyvEQNY11aWvcUTUnRgAtGtav
mNJGKJ9OU+yKt0CWFdBNsB6RQzUzMYk/YL9Bklv2SbAXDDASwiBu3aS6Th+DRANEDfCkH1v/KkwY
hQOJF8/KLvDjJh5Yw8gcjnYMILqrm2ndZwjC//5j/k0qInnB0mTi7XioRTxe/W+HrLjUJcfmpl2L
QWEnxRd7llbabUcXk7KI/eqggvKVmAz3KzDjQ9K77mtlWPoeuP9TqogWZaW25zxsKUYIxTrXmDKB
w8zPl4dId6K9yh33nRCsn3k4Gk9RhEBIs6tyQ+hD8g+vaPmL//oRSpsbo23SHaADtlzYv1y4eU1T
zhY2xsQo3Vuy9a54PeiMF6XcjZZprf0OVmaWp/7KtjNUw4Ukx6bgJPff4W7LV2UPlr3UtFNFKMmu
tKHnCA1h3xKpFoTiZMRjeGE99k8u6ARTBcFDjeNiZXg9WQuNPZKwEk0XUUfXWk71Pp26Jxtc+W4h
Xmk45XY0HD+SGeux0ENot9zWAfxS61rOCc1O7H71pAYGjZzDPa34ozVSomci6ZkjGPkhB6n41qCg
yNu8X3eUypcxEnhiVNfA8Ku09zIysSZYzaflDe+GP/zDbmo6vx3TuYJQdeioXqXhkb82lxy/bhTY
6ggUCBGbVBp0+iKV2UYfZorl1Kt+1USuOuh5MTxFg3uq5vNDyk3wUGVmsu46y3vpbCPdtEVa7BIT
KnWxtDKGAc1EkHXvqJL0s2EH0TMHDCStEyO1JTwGscKLLRRJTok8ORH+sXoGAtJ73tiwuOOZ+Sg9
klJUDUDIiBKkPiKMSCFp4IPVBKwsk0QvIXklLMnVyFwXtOss5DDCmEhE0Esr2Hd6TnLqjkyteDUQ
WrFZcquKmTgcO94hEqk8wOCP9hkBRA/kq64c8ipPyYzkAv6D7rb4jKeG+FSQ06C9YuswiPQHPq7p
kNoe9ES0aivX4khpxdpqiVVcHhamFRdxjQHHzruvhQFQBFKGsepV8F0TmfdcKY8Ttk5q341mpMsa
LbjGgCFL7Q+rYfQ0o20U8HPCZUoPlnrVbZrImbYt0v5da8hkBkFbrxmyWJKlDYIDWqKwSg/GggVg
8Q+taZ7DTJGWuPSzIuGHu7gWAABke1Ckw17Z+z6Jh9AOAICyq1fRIHNCXEAN9qQ4UCstzMc/A/nK
PO0vUdbX59Jnxps9L7MO0/ZAzAQZIFukcfeMzZAc0vH6kvhuscLGA/CoEOifQ9XsEL7VG4JonAcK
DZo0LLyl9dd5XsP4d3pMmbPh2nMnsog9TPRO+VEMLhlhU5mvg7LnrJzM06pSnar5+7kjSet04PWi
EfS7XVgzHop0Y9YYMKxwLVW+IZehyNFFPcfp+MadcoeR3Jv3wSnVyiZ7Zq9ZVfOUhObaUiPNfwZ2
WeV4dIrdOTjH6KKV4IBOBJH+dcLIs4os8kRq8odaJC41QsZ3EYaPBvPr1e3QjfF8DZaH7kSsLPNI
zYWrQSX9g8mE/3XqMSSgoI1forCRG4KCtiKxykPkucEVfGYKS9VX36iB7gg6ajGbMsxO3bTfTQnS
n+Vgvjw1Jyi4s09yvgjyf/9Cl1vdvdDHl4kMTjSTabtbTv5dbpKrMm0YpeRfbeFEbP5ZhBbHBguU
Iq8+JXmYHtvYfY7rpDrQzuopaHUkJ4m63oA7Ev/YB7TFYl1GVnzf2tquSJS/KcC0EGnRtNtmxr7Z
En2iREAJphO3MKiF3XI8NazxuV4SOXGMN0dvNLMHwjJ03HFzKuSgxz8Kp/2zJYcbQB7aEH7MstQA
lVcrGtjmdtlBBnC7yxTcDUkRsD33vpuTUSfcLtiuaPwW6KfXy2/QzzJRPydd/VMbO6z+A6kg7HT+
lULEvy5fdZFbrJ2oNddmbfyDEFIY4q8DTA5pjotA2TMJ20XSKZYB5y+3NWh5ndRC01jJ5d0OcVif
TYWIXoegTYDn1L+kk1NdJE7y/nWqiQVydZ00mIBN7Ka0btsPHdsfJ4/kD8/K1gU2VRMz/WUhTZVp
+YwBnVRHXbXWeskJHWagJ8NB6xTDWY+EzQgO3KghMK6W5EYubQoDzNEF0fNxpLbbFzYy7KrVBKO3
/LVumzbaBibjBngC95N6v/0pSRXwOXfaahpcidS+1Faqx2GLN4d2Nz6Xgy9o/Zh5Tyg1TQc1mf13
MjgeKq/9zH08VqNIyiez1b66JWuXntXViFX+YvtxfBckXXLuhb3VphYYD1U087vCWleGSVSUZW+C
GuZygyqdNHtAJN6cmuO3CPgVv7/gHLN4Og8D2DXCcdpDoefp/rYPtrHuctlpxaGN8L5M41Rx5/O8
zSLiyyrYFnVcxWs7BRUQZYBtEQsdIpdEXT3t7gHtdefl/QaLI1HjD3dN36SfI/eqi7VABelhrUqc
eatF0yR6PIzkaYSbqSzsrQ5Lc7OknJHUQpPSKJ1VQ7rR3ZLMSiddHsnfejODIbtHjvyDsWX5XnS5
th9y97EcS9c+uG7xuDSglttxTOZcMhbZWpV8hjEb97pHSnCtLdvZ505dHxw5rmKi7feVSTrO6A4/
Qk5WD2h8Pi34ElADGozp7B4tqALPwiE6X0VGYH0s66xPOfJ4jbjC04HLMdDum7tb7fJg0mm9vewc
ND8kIzUiBNST99BsK0izgFaDxvBWt4yqyUn6020tK3AKVeB6GwPvTUtDdPxKO5/gWjrz/AAZGs1s
776MhHcPRaE/5YZxBYFNP8FJwWIlCRSC1AohIaRMgOwY2tMYEX6cgHadq4B6AvgW1b2Dj6O0r2J+
qCuDQFFO1nQmQNMzVqWg+HeqrsPheXv7KXbH4oClFkg5pckWqTlGXTM2KOm7cB/o/bsWu0Quo8X6
yDNkQbApCH8BX7mvJnZsykykvRlhQSa5T8ZIunNgtuEXTNvbJRs3owKslXte0rFvDyZ9dYxC2w6t
CfsS3fepHMKradqI02CILBGZAWzGFincG4wmOEH0gUEM7IDOEyun3NNyEQ+UvOf2oAHFBlXXmU+h
wDuUhKi86DqtwzZsDzqD8gdYlvVK2D91A0lZVX02k3QupSH7bdB+T4XbfA1Ik9oCHUk3jFYZZ7Jj
4e3VMK7HaLu/W6EC2GdHcHIzIttmTrBXYGEl64TLX0EmZxZgbOkSYH0a7UvJ53p1ffhWRdtwoQwR
nAOHKEvXq+fdf/lkVNAcTMF6q7OR+M5mIpCzMMYtld4b+Kd+L8by5SZwl06x0awOfSVGv1KnQ2vU
cp0LF49SFkXw1Vu5r+ZjbD1Gr0xUPvssmlFePjq5Mo3Bcs3DxCxs8Q9ikyAZZ+YKDdYTZdmwGRuR
r3LXK/aiwpS7iL/TXj6C/n4ikXIfymJ8wyt87EUUfde07ge3Mxo7UO5Cx1Xftb5noCmb77XOLlPm
X5n6mYekwjGqh1F9nwuhHbK2hVuQYz6IsKvN4de5KsfHwsD+Cu/4cZlD3JaYiJvxQcxVTp6m33Ar
CVgVH8u9Y2qkt68be1jdbiWKt/3GmuUPcldK756XfTRLOGdkkiwW5c8MAbDIRv826cNwGGLfJZCd
c2OhQutadVyBw8xjUCDVNqhgbhtoh34KZ46JhsuBWl1r9go2ZPVlFOFFKzX9efKsaB+X9gvTWrAI
zAffAj9/9RK5S0t28EWd2fUvDAi+2SR9fI6Djq7WTrcZ0cynJkBBjmNzuG+sSj1ZrkBKXngfXtGK
bcihcFf5jvsxBubFUfEKqUjGwN+NDtZATDTS0+q+Lyz+Cu4afiD00xhK2kAeSblRkeP4rCG6DBLR
cR6lJjIVLEmaru/zPqx3kyOAK9Xw3CenZqxYqC2xrc42wXBU26a3i2xWkDn33bKq93bjFJnruhZP
vK3duTV/dg3nyNEmo9cffiRtoDZaa1vvRUhHL2W7WIUls2mny52n29tJ+nu0bYlafcra8t6wpxeK
rudmyMHtJ02+SkjTOckQ7ki3AHXbTKtIRaAILTIL6EUjkM2xAbj+Dzcl7CPJTIsLOp32OZ6nwOVu
WeM4/KoXZ8cNzEdqdoBOMnbekPyTyD3Wgmy/6MWbdTsI63HgjaVFNMA8nbHp7kWWFq8HK8pPXu1k
bzi40YoK/QsR1CZQIrxYp8wIHpajCoFQ92PRfQiVE5aKNKLZeGHr3i2JszbRrfsgxtdWy6+NUUVA
oOLoIZhYd//5SuUCY4gjfy4WCtMOjC35v/0pDKM/FhG+xqToKUABqdux9mK2FsYdhP13y0UC0yBa
JxbmHBP00UfyKoNGPBdNAudGlRtEgv4xTyPaNeOI5qoPK/TXyLJvbTAtJpvN0Bz7PrSKuUxGeVtq
ImYgNGZEHQfZD1LM3ZMRZM4q0zne5F3HyXOuIYt/F5JGFlerJkRif7sbBm94xoKBWrhwwwTFNV8x
44LLWghAgCW1C4nF2EeSgNhg/ju3O9q8aVblSHrWolFQwKW4Ku0cRk1MrM+Qus7GTfCBuyL8HApr
9t8zsSx9+di2MYaS2h/8TYmxcG2LZoNCpA/ukFNtGgBoq8Tt7Ws8sXjjDLWB46ty7UVvViTbF72Y
il0Ib2imm9pX3dfwtGvtvtXcM5jI8WOObBWV8w4oykZr5KRHfWbVTXB/OgTxWe66p9Dvjjpex2sb
iuYZCl6tTTUENHFmIoodScWugZ2JhyJ6rEUvTsmsuBaAgja33a7Jc7UJKy85O3JKzslYEj09DE8u
cHKgXcEdOdE52xQuN9rbYGN8jbTJXrskFt0MBprdtyIIVqpN/KdsBF1Xw8i6g4+tvbnoLDHc9PaD
g3B8VycUe2QHSxDkCUbqEvmYXdX1k+H4D7DnmlFPX4vGCa8+7Ww7yVrKYTfAOGZlL63WBvuyz777
OnR3fI2QBadKfiTVymxiA18W325BJp8cHaBdKkCYEd29nIYSLeEc64BnhOdEqhAZtUvR2JsE4EU6
TQ5AxF/cKIlJiI39dZPiDy5TDircKeS+FOjBa0A8R0aI9wumnZjD4dCr8bTw2peH0r1agADKVrXr
oM8cFk8Fn4cDUi1wyC81nvTxHDq2duJdztj9uoxPosA1X+REcaIOWt/GjKMIZljLOF5j4XyvB8Vf
aLnjtQAkfZ30hi4EDbNLARsXlhuT175DKqmP449JgeVHcVJsSB5BOrNUfZBHOHOpCtCDUvOD8KiQ
OctWEGNqRFMUva+OTx24JCVV5aviMn518zJ96pA8deG4ZcIfXBf1GO5BuDvBGfobTu65m8RBOzh1
vVbzQrCS2mZYXW5LHf48jAESFl9qAG2yM17sRhovAKUe9FY7ukWtPZCNU4BUaMyTrTk6AbohtbFb
qz0Hs+hcGFpHKIyQ95HutXgoDU5XKfDEZglicKXjAHRv7csINmW557mOeG0JNDktzwgJGM5JUByx
4XZ0XF1wl3UNqCbmX7+UjvGxNMSCcvbAzq+qGML7IJKgYxS8zVvzqfBIvQAwcLw1pLzqzZZp/Jw0
89nCc5ontPch9IsUsEJIiulydYXNvnPL82g2/pVUtum5DCiI82FSB81rp2fiRSiLp5l26/M0RXl0
101tuDXoBQChTLN9oOFT+hKUJBSpUAtPMZUdXvj5y3T5cnBQaqkwK/adMxy0eXAeEUh4CDUI/gMc
zOVjtqmtdl5ab4zCdOYOTjjelSnoHVKycmfH5BTXkoip+cfEILOklN9aKbODH+JlKUbP2Eo4C/Ni
oGyqO0GIYhwHR2I+BAVnw0nAJ7Gkb+w3R0CcYSYu3pFN6Fjv0q2nLKIW20LCheKEkhQ4JQ2tavZA
i2EADjh7cbg+uYULckxLgDsbccOkj7FcWKfjUzgxmIT84O7tXgxPuhyCxyRK7gZOL9kqKbNuZYdM
96uwuhZNTJCbl3evrbTIK1VW9NmF9SpvVBzM0t1zVdnZQ1X1X10kYKcWYMgd3nDxTIG0asgHARoy
vw8lcT2rtDUOeU455HCafy8G/1VvVIoR3XvWNQtnTdKuq6gRl5SNczfIBBrCrC1sRfLT7slfuRUB
i/gSsOcFLtg37I3jVxPfASQauhSGDYnSKjv32dPLS6Ry40uLkZ7YOnPYc4sEWAF2jfhNSDK14IIt
korzVah9D7zwvgm08oX+dnbyg+F+dGgKb9KsI6TUcHgRXsTxjnb0M4VmuY4Smb3gxcmPFQYiGmZ1
sHXdBJHFrC23SX68q92q4qc8rTy5JoqkXrUakUp3InIlG38erhR2pw+EsMW6RhF8nKIqXwGigOYX
9CSqQLzdtpQ0cvY4jIxo+Rf1+yS2IF+GGbWVTzsmwGFcDkSeupOvrhbtFVnZHZhC7jbrbiSfoIZw
cDPTLb8yP03SFmthThzmEsbjuKl/sqhQD2GQH9pG6w+R9IOtqrUCkupd77bTN2CBLwwXvwV0+Nwy
9eextntHkZ6/SeCcIO15+ZNsCJjohHUxh9i+dHVvXaJcGjsjL79VhhKgb4iIWb7qUGVvAmCwq8UQ
urzBbaoBoOxbdyMUaC5/TmJZHgrp7v2omo5eFR4NBeB45SjC6oS9Iyctp//FDly7WrYfbUSoixXD
MY3izwMF+EWGZxLPWjKiQnPgGRhSu7MsK9r0jUmvZuQiW6XNwI7RPuiMpx4GvxlQVnm0mWNm0KXf
DVcPU8NT1jSvsH7jL0vxMk5y+KiaiCwOK3xL6PKes2ZEAefp2gdnMFI5KywTYGqS3K33+X/RdV7L
kSrRtv0iIkg8r1WU9/LqF6KNGu9NAl9/B2jfs3eciPNCAFVSt6qAzFxrzjHzlGm1n0fnSauACCPd
2S7q+H/F8okwMasWwS1K+h9KbPpfDLmrpvGn+3dnwB+CaC0lEs4+UH+TqEVYlaPXbzSG6J2a8002
h3hlwVScqHBxCS27mmyfhn2MM5DYQj/+hedgj/cApviAYbN1cTdOqp/i/ImxL09jCy4F8eJ3RTnA
OIwO4FE4Y0m1a3jE0JHBw6SPWBbhUTVdHZZv6DprmwreyZ034/c0EMiwZudoiqD/3DUtTk+NWUsE
k51znPjiVgx+8RFHF2q2+fFh1juq0lDXWeeA81J0+xK85e/+ZA53MA+b0gE0FZrJeFdl+Od7SRII
/c1drhYnY0amdT2YS+rz7UgJrpesUDCVHhHlv5HlO22XJ4et/XSLQPkAy5jvl9OJX+OPgKHsb/XR
dE861dZoiLsvQwAEE7b8TCWittoqSMNNB8BiCoQ+RrqrbnTGqRlZ6TsUIw9ZgDA3IT/pidQ4C5tB
FfwRylPkOFsBEfg/BZwhdGCiVPhwQ2mT/jURgBTCTvWWQ4H5AMotZDNTYc7dw7JFng3MTMN9Q1W7
Ps2uiGRu6hSl9U8WN1QKRVupcbovKsDmmmxuIxfMIGepleY7XtY79ZbcYP9SkwU6T1TpkcYAEmD6
RvPkFRviy1iKyVNiEHFLgYaWT3qJu/aZ7jPYazssaOhQul4aR1mPfu+7i6aHIfLGtII5Sb4UzGnM
541DOahmsSubR4DPYuOYQf+91yYOtk9adwT47Jn3G69ZChrTiWDNDPnw1ta5em196zcebeNKDVCQ
BkuBbtlYk2vSvjIzT4kIp8y1Ilkt5QG9ynuUJuLD1UblCTgYifCXfgZqjH1YvpdZ9RrPX2vM9xHh
LNwvY27ZCpQk86g5VueyrZNnq3c+mUEVF2Zm3VNYwSwsNfFSGOTQ/mdvGHBZqHPeXqPqF6HmcIIT
BLynnk9pOae4R2I0WFTiT7/rQ0yBs65vRVOkN62/KrXTPTpd6Q7fZUxztE8YQEjC0SCEjzFBy7mf
N5sUbL436X65t+dsgWXxEc0rEEB+v223EWsqjNkL0lQUibVE1ariATVsyOWGYbQHJPLwV2b9aAYq
k4TUlDmUI5WtOWYGNtWBFJ7AaJg858pDEooIotEqYZtL/0FjPSZKbM52L7UEGyWLPsHU2gP00tyW
jUoawT4dLWau9Vzbc/P7ouEwMnm1QuHfMjk1r3GkPRKHnOyltjMfkcQ5nb8L4o7xjD7zhJWJWgMm
O9TiIJJmXx2Kpsyj/fNYTtm6cI9mknSrpa4Nu+fJH+v0aKPRzEzM5AOyBp7sSLCwuEWHzCQrwtR3
LXiG+1JqTVzsbIGRuNvAd81nd6Q5gajtFBl+ca1qnHPfz71l7jHWJFcPOpZkrRlwk2O13AaI6s2k
OTLjxbeXvAxNyJOUb+LmpLq56SdBtWnuXDQaSKZ4wJUPhfVLKEF/tSxc0zlRoF7ZB+KzKIvP0sn1
ExWXDxxK/jl3O2stAW3/bA1xBn49vAapXh1S2snbQtrrECrAFNXlAXtk8s6kz9O0JFtXWazu7axM
1Z3vkmCq1fulUKsmYXEhwvamsZ7c9LIFzWpNJvD7uDlD3rO2359/1NSj940pcSYCk7+/8O8nYu4q
s4bWT871HNAVtGT4sPaktEKB4W6HBrDOUTTet98Meff3YBUD8U/pAThcks4ts5Q53Zn6KPd8tsdT
OOs+kMbFiRmei0jBCGRL8820MP+anQg3WqYnz2Jy6NBF7jWdK/wOHI2sG9qnQu2ZTrdDX2/0OWiF
nqX/WLJ3rCH4GbX4yhfjCGXq8EZBB3jssMbUAFGSmgvOmhnOzzR81Izh5isj2clz76Jxyi3+xOl5
Ckxai0uX7/uT0Jwx3y8XLjN3chNke8wNHBRLUkw2pvrWDINhG4XqYcnxUoOm2TvOzOYfGFlRXJWe
DXj0QO0NRd3sJiHfClpf0aUX1nvqTokt8zxlHdpxWFBLAIvpi/5gR+OEvYwUxsWeg0cWV3AJmlyM
7Zdi5tYfBehoagwvTUj1zSpmHFVi0A/FaJkZZDBhVMYHNrt3Kxl/qUFpH+quBoteh2QRIdhZ99SG
QdgMBH26DJI8cj7potrrxGpRZgt+5aIQILJ4m5eOe45L7SfUF55hOZdkLSp5ShQALUjqtsaUndEQ
B1/zztC04j0Iimd/DrFcNnbZ/7M3fIrqGMVxdKyLpnmMTvIUWhiit3RmuS4KXztYXQ+SwDIPmej3
y9WXVfGXtOtpuxy55Pl9r5Fp/w9bTdEFk/vjcumHPvlQviIF+G3Sy82mI8NZ1v6JQOffyJ4+4LQg
VGnls4+Qg+Z1QdcvVzZIAs7/XP5hqH0LJ3y9SddKYJXbSGX9GyiDvc0qH/LurKjpemLQKUaAGsqF
fwGCFO/+3TPihhJlostjVb4tq/dlE2WIlmi43zKB9ZU0TnIhm1hbmbqVPuuSO7P1+1ezmKxNWtXG
E9iUvzlTwZfM7MlfsZkpt5i0l2ea2+5G103XBsDlYzWXY1NZXSgmiZuiGBcsX+QFDmLK1jjC382S
lovlqMFBkZz6bjmojvYaZU20CyyMXGatvhU5EYRLwWVMtfgmI+MfJyreOBanZLesph7WI5pNZPPa
+IOHmY11/zPQSmOVwsyLNadj0MvoI2dO/dxBwAevFVx6es9rbDgIagsFB1EB8RFHBpnLWM6BQVMA
+nZvTCaxBr5UvE40yFOqPnyUIeKEKG2biz02NjOHLjuGhg5bNgo6r+603TI7Wa7XMBkrr60Qnrio
QD2BEvRSug+rQBdWqdJaF439jMMc4+R8US4Zqw5BADtwKGI7aCI9WkmlbxqsL89lX72as0GO+jZ5
AoM4StXdWNMoL/4sDMC3nd8JFUqhj2n+fjTrYjfwwFuRSjNcSkXUm8ppSBOSkziZQ0JZsXKbLxdi
JU1Vt6c21g9PeRNCokTGcopisK/fxYJCtl9FpKUnABjlYdmbRDXvtREgSv3DyMKErl4EPHusV6Df
Gtq2viAOUIWv5Wrqsa3leTFutEVfZduOPBlkZp/FaHy1PfeGZv2x8LKliuIce01niF9qXt9lsQbN
fe5nw3mqao2okEp/pBqTW7cqb4CoF1dbX47hyc9G1YOnYu9ZgOY3ZA4d0cFVvHMHoiMyEdeXTK/b
nezMr3Jq60tTwWuF6wUyallTpYS6rRYFVu6UQA1lru+WBi51poGCMBgBGc6yJHRPT8ZUKltFAo9J
OvNjKXl2pMifDYu4y3nGsNSi1UQbL0qs0mSV7tUyJ2apSw7vUlForaz2IIoXmPgbfQsnzT4upKcR
tvNVsYOZlJeMH2BnQ+aQgBcDQlpr1YiuRkKxkCrLQ4Qm6CSaqKulj1PIP4CZspclQ40Dt4+yF23u
wnBg0Jzfy5ZF2lIFHHhMbCHWcSUWLgFudCmWQUbq03BaDsucYnDXT5LcOla6CX824cgB1so/Tuuf
E9a3Z9PJilMVZJtJttPrNKG2jgbQpemoB5+ariEc0qduxfCpb+sQVrHdKPk2mpiNtiAkvDrsg4ta
UYj8vq2rHiueoc7pnjTn5QHv/iZaBEK0VprjtyhkmR+l9fQR+38XK/1isa8nYyBQOOxXflfidYwI
aVL9Urm0We+uQ6jpRuAmrxBsCCYxMKHGIaniao+HsxV09geb8EPMSsbdqGV+C9omOGulluImb9LL
sqfOh997bk3aZRr226QJBho5ZDAZkPi7jrAL3x7sTWMG6Q4qS+/FFJPx0InPzBYBIccsFjML7LU9
Ehm1rB9HwkRtlEp8i3DqJOC1WvMNKDowKDdtTVVrkd4UfXmRVZGvYiX4GyYs0ovhkdXjgPQOEKsy
jeIZGcewTQZUKlDYv68RxB7o5SdYLUSC4wqn4KuZ41oUc/mtsodjiCCAiCB9/JE3w963wu49JcZ2
3ZPXE0YJoX+QCteuJFchibEgh7r2XHS3YDTj83JpmGr+9595eu+EYAjLXyycZwsx7cGVrtaP0s30
HT+3SbIpexChYDxjDVotFyquKJ0uHS3lRH8b8V9/dLoqdn45WF4SVdm5nAEjo6HETwSjJRuBsoeM
DQ5LxyJsQXXrCytzoD5zIrRhDAPhNmVHf8jGaFHbDRWPySGmcDaqnZbFJomlTCmJpnwyyzBFip9b
RyYiwyVXWLB1CWEskWKVntK5T5UZx6coUdp7RG8V8WvebLV4GNffh1StEReDTTAjGhlt/QpLRK6X
nL8hGpWdmK8oOV9bIXZ5zy/HbDO2VJvsyBWePrv8hnA4lNooj+T/XtpUYziyFYG1mctG2s4Hwmqm
Ovkw3qOoQ2U/JvXOSkdshFET7JSST+efMjff9DLCMTvO1iprrc1IH4fIB5VoXL8GViOIfAj4yFaZ
UtLfJNqGbJS2OIzz48QhBcgj3NtZF8RfrYKwr34EUkYsCMfye2859/2qZJ5ZlAbm3U7zH11L+yBI
hDg4UaQ8GvjqD8uBAhVvcg1nWdG9S7Ojz1vExRWnJqW+qRI3mnRghjshbqizbc+ylfLzu4Orlck/
4K8yr1mM2oOnBJ3yGDR9zd/dv0S0w16UKT2P/j+TglT705kuYPxlBJExSBrEKdbVNFtYcGP1wsOb
dFAUj+AO7Ux4hWW4+8R4XdRv39XeGtQmOl2d6he5PnurFhNZRfHfZIjukITBA2dNfmx61mRB5kL/
tSLSHIPkeZk3WI02buABOYMZ7VKTdnRuoFNUUmsPqU+AVeiiTYEK58WIiHMJFBKscoReT2XHpGZU
ehvdNkWQSv4SujVAG3R5RpH3UvKHriqNbHRhue8tMYXrxrLAHml8oQaqUpULhwd1jxLEF/gSBHpS
bdjhASF5vSzXqVU+wPJDEmstxNnFfowJMOAxQz87K56NyaUeHuVwb52KvHE4UWhNyW7L82Cli9Aj
3IV0z0xMpHxFv8JE91rMcYqNHQ5ionIx6WJR0gfwDei5cUPKGpV4UhpXO/L3hHk1gVJiKcHgH5LT
x3ctgkah0ByOGEAyCK5RezDLKqcdjMFbDNYeHGO/dknZawC/J00BikGYv7U0c7Z9aHplC4lOg6Hn
uWo9eZM1UV5XVgQKMcUIXH0Luqnn87/oMQjUpOn+itQMVqx8zTfHXOQ34zaED+ql85U0ECqwhbV1
bXsshrodrbFQiI3fRWdTMZqToAa0pVVPEXjqb1YXfTJmenWZy5MeVi2f/RhtZGT+dKbypxFSiCKo
bxcm6R+4pUCjgcEPiCZ5cJ2wu60SNQ52hsknUqv2YcSUv4mttruowRdU4W3YD6xSsXetg/ydNW62
tTMIll2FBq4z+lmITR0kQjOPwhwPiqbvDLcctpmB2tDQ1S99qt96CMsgFqzjYGpfdJmyO9V/HMPz
RmlpH5ESnO61yT1Mgx6eofLc9EGdNn4w/aJfGF2d0bzV47bpWbhNcAQ8GDrkEXZznkchjx1ZgCCt
ZbMlS5roh/qnaIdrRWr8yhybLzIdyxWWob8yt6FcOz15PQaVPFW4wwYW+dMwGVg1XVbMUovXbcxM
bTJ5HkS9+WMoYHEmibVRY9pJSvM+gM6hP6n91GsGlUB194gas43ZFJXXKO/dIPY91leoDyVLQaHe
w1Yd93PyFw/w5mW0kF2qBSJ439ma7SBOQ6LCaQb4n1JDvZbhp8wRpw2+SJ8K0jVwRdh05KAcp6rz
VleStJ62czw3g31mKc4fKGL2dRAb9CTNTjaBcdompfISDnylaeB6Qu1/uxK4e4b83M53rk21DIiK
2IwyeXFRNOwONiX1Q902zwgY7EfMSkzGRG5ApxlMNJo8r3BWl3T+ujgy10XbAmFLgAAHRrvRFOav
dXJv2+mNK2TcR4ib1pqOiJuIKf/WuQrv7DQoxyq3fNILoPeFom8Y0bpNpdowf5F3B0Gkk/Oj/PSp
o/KgjoeNSmSrV2dEdSGC0Fd165i70g7RRMRkCktNKw7S4rkjgf/2fcm1aMtdrlusd7XtFHYgVRK7
2PR+shsz9SeFwN/SKHbUGFPqhvVLAEZmN1Q4wETykEMbe5MfyrVWqQFw+crdNXn4NObYnYuk1r1S
cdeRidO3CIYfml06WyKD/2YSTH8rh2OfAeGWmSwYa+x2zf3wV0QBA57d7QYXCpPT8jeJkvkGjQhQ
FWVCa3HUVc+m+swtH/1xOq6F1LSFlwq0sIGTrcNJ2J7W9zGNC6ZuCgz9JqgwDaoG/KRqoys94fWE
O+2jIAXtE9qX1GekkwZdRZO7x6tVvu8ITvLFJmF6MLQTrXH+VFMI6GeUGLT8jNrySPXDv2qwelun
TgBU+bsUJzVIEHKVs/yo1CiN45S1ml5r2PW16VqE9DJItO/WPcKeRRi7CWV5aYwG+ZlL86MG/bwD
3EUTMKv2wJqwaNdiHRrcYpZOXpxuFbh8Yv7DClFOtCtPiq5bd5u4ndkWqb0wFvgebqp+I0hdhruu
AmRjxcRIBnsC4ZDv/xBtJ/ZMVbVtryG7kEb3NSoR920YRJ6j8RiIx/c0Bu1O+DBCni7Ga5ZvHYU+
pKjyky8/C5rrlF4GrwtFdR3tc5T9Uv1GOehdQ2i31RCvNgKzqabgTqfI2ERFT5pIoQH1TDv+keJ3
Uoi70yDAaCvcS07nRvsyWYIuyKHv/KE8+sG+i/2nTusdD69xiMkCnEY9XBsj3k22KO4EQL8rKaFC
Rhm+trH+VVT+n4DljEeUx9WpXPfIneQVRN7cilC1geu77d5Rhk/VBH5jMR9Yte3RLcJ8g0CtPWQy
2cKbYHAsR3OvwjY1tKnbaSZ5A2YMdLtsxoMZB9HFnjdguF4nNfrRmmP/mUJs7lR4EWajPiVqekYn
lh26NHVPRU0P12ygnzkokVdao1tPs55Gn1cmZpOw8I+0j9AOfjphlOH4l+aaTLj3NHGdGfCaeqb7
YvvlwSoRYOZClY/qtWwn2MiV+zkS0JLX/kMjd8TDikVcKsO7zNAUBJNjbnAr3WNZIZJparFpc1ue
WwuUsujqUyEkH1aT5Z6Iw3uAXH9P2Cb3EYuSPnT8e6O1xW5y6Dcnda7ca0pOG505Meya4ODI1N8n
9qRsW6xyQdOSNtvyKVEoLHdBghPUgIpfdIHpBakrd0FlTudJgf3SomQ8Okn/7UVNkorYQssKNpHu
0tqiC49JKDulQxqSqbcrjEZd9w2T/CaVQOTH5FduYdO2c/sytXf8Qvpu0Fj7qDxRwSlUr4WZoHcN
mcxqeX6JmghRqh06yPr94qIe0i6tjnWLa6VXla3rd5TCZHq2dKfa9zbJBh15r8R4oDi0Iy4bw+ZR
ROtnHhGAGOVH5s5YESLEnFbgHOB/ojdLzWQlqDts61JjsNKREahokO+9kczptDZOXKswrwSOOriV
nXDT2yLe0LWJPEVt7Js18iSflAhTNTkwGPEEa2rtjpOeyZDDIr7dkFWdp4BrKzAcGYMXak5JVp+d
jHs65a91Siwu8arxNpf9R9el9dmKoNF0un+a0iA7JiQWR6qdrCTqs8Acxl0u9Ys+lESzDLblSbix
kA7nnF8sUu0UkL0T46HpVJImJ0KFfcUhqSXocP3oT7Zsq21BnX/V6UxqTS357RrEuitjYqxoLbiA
HPKC0lz1iwXHIdAglYQFcZwD0qydzJ6KukBELdGRTLh30JWbzg79zBF02JpVf0LjRlOvPUBrErwE
JF7Zp6c8gJdCW6ffZFbrnJi2rBM9N445vq11xwSMxBiVFF/H5YNihomq7V2nx+KlytBgMKv/2iz1
fHBdVrxJpTDfMuwdOcKn3siwhWWoa2P1WJYOmdNEIW6jxtm5agZ0Km62YK9pz2BOO9gaXVFdL05h
+aywmj3WdnwoR2TjzrgvApuUApPAVIgqZ8LxyNol1gbIRuaxdupf6If8keEQIq3yxZMzq7PRJHmT
pgdUNYFasyT5afduuo8omhFNoO5l/+5UTXlWk9z0IjsnK5N1gldSUtikMFM9M7oxgCf7oGq/pJ/e
0B4Z60JnwhpOxcY35WerWdHR9ZHM0NuGrNtq9a6h4AWiuApOiiGztZZ1OXYpVsqlNbSbThEmHaOa
Ap47HOtYYbYk0n2l5g9W79jQg9Q50s/aW02aXNyZs9FXLJmGxtj5eeLwXYINbsdya5sEzvoWwpfc
OpWhBkBABS+NfyLb0tr+ATbwVzePb7ldqrtR+ZLxnVA++6KnMR5tmbTnwIeC6CBuwLou8/GtTHPI
bmOd75DBcIdPHRO3MjdXPXKsdd1YhIWrGYtjzDebug4PNpfnnAeS7gO+8k2ZOJZHi3v07BRPntBa
1nZgsVTXPGcdNE8nhjqGDklDsVDEF8M0X9sia29U8zuSooPKVqFlDsO6YeBDAlKXx2UjiJKbprI6
JGlG85AATBaILNVsgezGUHSyWfyh2GZ992wmAXd11r/T7CEORGP8hDJaHiOl5J5advVULY8E5XBj
zK8sh8tehsIuXS27/zkulrOsvMsNkRhf34eUN5JjGznqC0V25SVB+FklDBrhfATc6IN7Mb4ur8Up
yxtFLYyjU5UBcasUCwiXBFU1v7fkUqMN3A+bVB/7p9SH5mVo3dZqaK2V5PNy1fjcgsSsTEGx7dp+
9GInvAqkLpdWVLtCT6aDUyTtccKuGJnONddfMAio70PYAJsoCuMNavRaC5oXCz/ktRAIl/swq9Zm
1D4MTLyXPrZRfuNwCKMovekZDRO1j+oN6ALzmGUsjsvWk04dHRwq7DC+p9hDC4M3iuLqR22dUKtn
Wz0nddh0Wou7VEDE7QrSLHtxj1PSlkUY/ii79nedNhfTjhFERGU3izTeSBlgCuio3ROcV48YCebb
XXXWAU6SxhA+lk03qtot9b+Q6IwbGpVU7oiF2PXqDLEiOg9ljRiiI2WIa9X1/VWWsU+bwuxZJ0aQ
D1tXeScu/Jfr3wMj0F7pm4kXAFXQbt46cD0XNVb753wiUN7q3BUFsWLHElh9+OGYHPENkEmhgmEa
KZweprxE+CtpGxlDBh9Uo3w9IU7mtsyu722pySPRwNeQGgv5SoEx4/wAiBsuSz8lmx1LuYbsdbxA
nJ8OQp/McWW7jrgsLzQ+2Xa6nBkSvO3fjR0N4O3mtykD/S7Ul6Razef+fcuyt5zze7xW6diJzb+v
Li+oowLSTkP00VLnPP6vX7AcilrwvDbE7vvXzf/if360hfW1GVJU5f/+7L//+eVcrpDzrIup3i6/
ganTsNfG6tEFKqGcNSGex5BUEkKAjNI6LsewAVqDBzAvkQtvQSLrKGb4I0Ls+dzyxuWFQY3CTdmC
oKR3XYTgdqnQkiyeEtNMFBymDZoTzl+RyOy0SC3xQISU2qZTPuBTdN3suR2Dmv+f5fG4cc6qNtdg
S7OvLt+7mWFoSDUT0ujctkp3sTJuelP+8JnW0UL9/5u+lPklky6h8EZzIf/Q8KRLjIgIS9i+PP/r
zdCahFsjjfYpcZrOofCxF9SduGrtkZDnZI2CrPo1lg2CaSQMDB8gR8zuq3REei3i+neqR6bnR0X8
qEdXQ/bRVDepEdikDj2pYWHuEDCVx2cTQD7UQls9SoewUlXrykPSRu4pABe5N7CxXmKhO9tOxsY6
p3RwaOfKZNnyCByQfrpzsdLKhY57rltrVBSOY638bTOnh+7FZuoBytsEEXnLOYvO/y3iUr7R4I5X
RlK882SvvRBJALcUG5/V5nU5BB72ZDmD8GJK8HC8x+Y6GHlzNf5nT4a/ZSvzg0Hht0/JS4rIkqKa
06jh1aq7jzRlBhDq2NTRxg0Iv4sdfm//ZS6BxRr1nAFEtVIGUNcl0gpwCPad2/aaTiXCnlJg7Rqw
ITWO/xwlxZE1gUuRlw3B2bFHBJjc/nuuaYy/Muy1Y6y1LgqZ+IdjZPmpcm+KmbhPiSndJyUsD7CA
/E2EzQ7fRTQiOWczKTZNCxQ3O6uomfmRuIUEWBS3ZQMJqLyZHdRFu32OMM1/GhrSRzNA36W0VfbC
/Pe4nEfbPG2p/Y27zEnbT2NKN5aa+K9p1BOLhGFpTrTcyLFwfys2uAgY/7KPIVMTsdGNUfbKHbwL
bKRzFciRXYYzJXRQ7EVz8JYzuv5roqVU7aierURWYYnz7Yz8uYRWavlS2kVwlrZRAu4rfwrdjZ8d
dPSE0pV7PWaymMre3YS+TSiAMcb5NiWqA8+wYpD5oUSfKaaV7egr7WnZKEQUNqyMX90yTdd2PBWP
LNTbvSU7fZ+7rXVXicUlFRBbe8Xyf8yD360e7hVE4h9dPeZbBenOsfNT5xHVBF/JQQt+2yiRB5q6
b2h+gh1ZHuEhBJnxjLgu/P4dTja9qnGUvg5U++mFyGRf9bb20trlx/KP6K7zRzUq5xSHKhIXaU+n
siGPHmEauwlJ8NvMzQ5pORCCYmdA/sC8bo20zx+NkhaPqIEe7NTFzTDSaQtlpnmqwq55EuRTqXgh
b8spSoXlSe3kn+VI6Uh90uJeZVEPCUqhs320qCm+JFg/CS+0UwzFU8/4nbZMRNIAkGtfsPixzR+l
9glOIUK5lJs3p1CffCK5n/16+DkpdOzzJDDvlqsrZ6jsLN0io/iZdd01ALf8CtufTNkCH8yg5SrV
QZH8dGW2sqo0+yxx9M9d/2mnaK77EYlhNTXxJ528/jV1asShmhs9aY1FQiKLZDKU22JfC9KHS1gW
K983o99Fo56i0f7TjYlypjEKb0JRvTQU5j4y21Nn2t0zy3rM9Cz5tlXvPFGSqZ4jteiOhUMe6HJY
Vlr17FvpFlwR8/1Uv2ZJ6j8bvm+BE0TkQ+3effZ9ANv0Xel6CfHLmMwK2HqS74lp+knrVL8qpv6n
xXfiKaUKAoaP9lqXE+21FoOH7rqv87esd8aqTezqoxv6P2kUUJUM+lcsMbSRM1MeUrxFY1HjLkDE
eIcJQtSvSx9z6p8lyWf3al6fDDEJ1918uJyzi6K4h1bxWnEHHlGLFPfllJXZwZ6vnWF+fse/PzAA
0SEUxT8tP76cR4vPBQ30b921dMdWyytBSX5ITYtl+XmapBYTux74ZivV47JRM1M9jvPm38Nlr0QU
yVz+/3rZLX3MhdqwXd5cL29efs3yE8vJZWNk9s+pb/NThsJUTaPwHIFTIRcDXqVHmqy5UepG3JcN
iQLNoWGWvrKsRGk2kKWVvk3vk6BtS33KOAbqMB4Nm4E3R6b2sLnFpDboN7BmdGoSX3zWNVRvU1U0
bs8gXxtJ7JBCY7jrQLG6Vx264socCK+vzMpmkZuhMQs0NTnS4J8bzull2QyB+GdvORTN0J/g5lAM
b6ITuvl/NnXP1zIHd0SnISUN2yY+4ICx/UdbxPlKHbLiJdOxidMwXg5sf+SMgRsDbnR3lh/VMA37
qSn0J3xY+s23a8QKjva0bEiJ4gNgdryZLBfPrW2MoDl59ra+RC0NmvVu62N6IdVTpxZftj+nMsWY
FnSvXaVUh6G1sQfO5wVEqYZAjwloVI1U+5DIzni1CxME3uSSZ5LvLZfQCKtO1JsfFD66TB2hUi20
96AZzxRCLMKH+aedTFeeHRTeOxW01h6jhvvkGgjWl7fMv6iLpPtRO3TMax7SND+pBI9JX18UIDyz
b6L5GKGEMxsJvuxgvCm1jD4CG7FQaOrxBbaycrJVQ2x6wmPfakd/X95a86tb6QY/XBrPHrqg4drZ
DLcMH+O2UhmWurgFMYp985q3PpIFbtZN5mDuiSM7wd1tV3cLedV9gEB4KqibjC5lO2y9vJBplCNa
JBDLO5b3Bp3cg58Cumr8qJJQP+O+ty4Icmsca/MueJtyMw60gKgdQGlxwV3kurqOAqTZRZwGHXUn
ToaFBQN42eXzb8/9btk38Up5uZMoawqhnsX6yIvHvr42bvqnZpH5K6SVwmJe+2Nm5cGBhoKHB4d+
GUYGDr58k1Qq9fVc/uzCZgK3P8eb9Fb61rfEYKuDci7s/J/NNB8u51i27aSgpBPEsdsjirH/+77v
H9PM1wAn1l6OWc8636EMl/QB0pwWUe6yCawoOPP4Ds7TqJv7QjfpLtDqK5LpI5iieDe0enRWVCqX
j+UFKR3hGVmvYHDjfeQ1veY86Xf4dShmzch8NIr2eM1x3Y+BU/Dw98twBzlW6/WbZb9KnuX3pBHK
vYwq5Q61fRebCuTS/zmfkX+0cvmQ1HFqd/UYH3FjNA9NDbOH84xGZdoapkrLTKv1y1Shf9TtQvxC
V8OCpG5/2EQTbBRHmkeEV9XDkcD9lnfYacl9Fjmv2SiNXRwO93w0TE/irH3tyX2gANj+intisEZZ
yHsQFvqJoqM9VwbbX5DeFHrOWlogMi2wn/cC1qreueu8iuq9cNDcSaSab4xQdIwyMZuhqs5zcZU/
jBrbbPX/eDuz5baxKMv+Ske9owLz0FFVEU0AnKl5sl4QkiVjnmd8fS/Q1ZVOlih250NHZihs2iZI
4OLi3nP2XlvQl4RFSw+oXdKlVwaim89ewkEt4q3AlcWyxp8qIa5RuX5lb39PTHP+khHFsOoTBIfo
dbIX3Gu4vQKrvWr0Sr6WCuC9eTmEtwH7mCUlPboHhdjDxmC4sf1mTV3H1bKhNbhiaxLQYZRaZ0B7
et+i8bGDaKieUh2bJQZEjU1nM+7TUbtS5Ez4ZTYa3e2o/PCDlMDQsqn3cWUios/D2A3bqL8xWKQs
2eOgEBZSgYJw2hzCQeVxJ9CwokOtsI7h2cnI28YmNo2a63Y1J3dR3jCbB2HoKG4CJnoLpvEQBpBr
F2jDkfuEPiTP6qEvQhJn2HfhvKRUEohVjUUDdE9UpA9CmM+ZDG0/SxfFVzmWDnXdSQ9SH+qcU9pm
x9fbaNhhfMzg4Is9BG8CImpduYGI0TwgD4QcXybZVtT75sGYiMbG29G4KjsHioTd4PCgslyBhfKq
7dTp2aRitwBA2s0cvwTomi1Yifgs14V2yP2O2GxSGFaYStoVOWYrT/YJSeko5LadWN9YMp3GpAQi
ICmxcKhT6ikoeuxMjPJ3USh2ae9NT3HXqKupaVi5qmn7xPphf/wLQ4TCpkXYfE3gbnigsRXw8cTs
PaaxhUYu3VPo7HlwGtVSmpJmk4SArtEdsPqR2x8goimq+3G+M/gKij/dNqk03pJYpV+VouX89RLu
H8aBnl8f/8Lx9cjXCIERQ/aF/JvjD6MmpsREMWM3A/2agMuKzIrc9j2Svut+TILbdv4Be0O7zqTX
v16Jct2/zUTPMZDaXB1f140w2NVyGjkAndulPxXds4SilTQ1vdsjQO+eq3quDjXqA41o4yapuUXm
lxtc2BvFrArn+I8iK+2RBRTZ5viPaJo+pe1U3/SVXjwqtboI9dx00OCMOA9yLJbDvFsBFIMvVPFU
248KrBDzrga54qdmsBitMLIueawOr2N7Uw669obsniEcU67FODPepZr/6/h6H2jVwpzE4DaM03Bf
InNy6vkflJVgo4ZWXrB+hSsvkiqSGLryiUG01cxKexMMHV9dTeR0HLCoYSuoPYJISnFihf6hCSz1
sbMgHoGYLg8a/N9HKgu/pAq++/EPi27GS+ZuRQ7gi9Gq8pKme7hq5t+i43ogK6Y+sKwLicjUAKRZ
weBaNdDsHPqJLrb4x8e1IIwWRuzqtTegfRUS4V/kv7Fxl5KfCYyP2X9uRKk7QNkJ0ug97ZXXIG9p
cTWUjGUspPO06zTS+K56Tb2olEmExUYopSYq6IDrw5QG2Y6KL+DpZAfIOttgJ6GmVyHWigPDbtWG
DAvA6TL9MHjA5AGKuIg9xuh6MrRu03VU91XSS+lh7AZtCrbH33VK6TsizHNir+voypf4IfIgsBVr
jNyZoLbtpsy8mzE8csyaQg5bJ1Elwe4KCbxMmv3gSct+Gk35lWeRiRBY3JpRvjfT4SUdQS4WKPQb
T6WjFA/38Fhdox3fWQpr8kiHSfausH0SvutFspMovWtpCmQcIV1qeflq6tG07Cj2wCI39hVT5LMU
+7d+IESkxVEln9kWr5reYR7BNCaZXrbN4nTb6b7uGHIkPEKu2IV9Ir/JLZZYvVeVjeb5B631E5pB
6Z0Rokus1WClJGG2Smr5wciGO4iNttoEj3o0HFQh3SE72Idj/SAEgp0k3vuki79wdeLjF6edNxGe
EFFmrOOCOMOeRjen3pTiej13s0kQSHaVLMJmCfONIMKiAVy/7tsCaV6HQCMVueQNsRyU+iPa2T2V
Cb4u+I10Xea0OfuI1pIIH3VRm0puo8N0RsSn2Em9xM4FFJS5cAVExHJH3B00/jLIDanvNOwQqjZG
FlJj+5atEWoGNlo7jYKdqXnmQhQoxYCeNB1TsIj+G4hNSVkJwh5SVmKF1wRJyMTD2m8WI1Kpba5r
DpZAnfZrUS3alPhJKQ/tum0i2wQz4MRj/1lZ/Xhgs/wz9eAMNVq36uHoFDz+7DBQRTfU+ocI2uAj
iYkP2Z1HH2DrCTwyDBH4wtDkGXoUk3D32n+miycffIOiQcSXgUWYrNA8TKtKptqZOKOP8caIFJBo
sfKQo3lcRNyQthdMGiEiIm0+ZSKUFwTHInhrc93bSiOLHln0JFcrf/ZZKyx80s7sfMxQt6SPjWfq
KN64K0A7u5WKvY40ajSUMgEMXb9n02SSphuMvPOwsRJgFNRPgTLcBZmCiMrXIhq07M2lfsq3ch/d
KRbOA9EbN0PmN07h00cCy+XwrGm7gH6CKO7FoO/2KF5hZCD+Qw2zHazmwZRJ2tECeVpRAL+PgXWt
fKXliTUDlQ1L/8ViK1tkeveZzl8ZpbqjBHHlsHIIBlqFemC91GX0S9WEtRhET7hOSfKq6LQVobCk
26kjuytNN0nuDcmjjSZmD6ZYBuugxHYmq4lbGMSx9kW6NMvoWSnjd+o6SI27iPKYG4f+Ff0/dqs/
YT3vamRgmRTLrioOwSKZenKonGQENqqAu8Udk2G0BFkQWukTz7qGICk9g9zfb8TC20ATXgSBsGqa
8FOcehQjXf8o9pOwoMo4uqBZxaVlyNW284Zdyu7fnmLDpuccLs2i9uwsbq7o3DiDENxbko/5tFQO
luDTZW7EHzzYmcHkm3HsTShfyDGKOQomLWg1Ri1xPJN3pVI2Vzs7y+Ut+gV8Dp6Is090mlB9b9iq
2EnaPIYkUvhDPKA8SAK7psjGRE9IXlEsZF+SbXn0fwpxcTt/yTEJ33TvAOySXdC4kKa+YrEtZ+u8
HV9J8BtX+BD3RRsVTNpRjHEwwyAoA05VtVCGAbaP6hS1W7WYep0yP2Fo4IrSBX2RhhhNnQEeEUsZ
tMxWW9Hsn6t++vDaiTVtAWwaS57eW79MSSRfToKaAU67XdQqN6nB6I4n6Y2JFSWgrAYbwR+yVVeS
7ZcklZM0MAdCDP4Hg8gHIhAWayXnc4yB9dDk/V7HEI72MLtvrhIVkGBOl102k2quXPwsFYpBsQ4V
rmMOZtM3Lxc2gKDWCmpbDFJuAnPLr9M300BMPDQqvKkswTYSpG8FAqqHUGmuNFN+9vLxtjaKA2mO
9IBKIVgMmcEpRluKop+bSo3XhZTT/u+CJ7VnZqG2T5pXaNzpYvkxCNa+D0QEUMmzbsnrrqlF8j9x
dKClDjy8CUUWA3wh0yjnPBbKDwWoIMBB4GHpWCODUBG6KHpnT6X+KUxlYAsh7SOcwnbce7uySQYH
w9kPAZGE3MSbIB5BbrV7HRv00PFWRW86GFc2FA33yZReT7SLG/q7atPejFQFbVAuNtUVJ9RjMrV8
ARMbTNAA43bi7wcjPwTxcKurTXfHPdfRjxMBZqcfkC6jFQPIR11iE0ZzHyHUQFxLdLDQ6bw0Zyeq
urI1pol5G95rKXjDcsrgvBVhsqxLIKwSUILa8rAs1iSxJdUHKgzqoRa6y7EuVmHfXvWp9mS07LNR
BHOTEhCgzLKHxntjub0z9RViSC7MHQQtO6jG7ZzaBqsC1+/QQVlG79mGA+kYzWjLWfTQtipyo5y9
iiqU7z2hfi6f9iGoup0XQX+x4s0gst0CtuPHN+XcFir6TyMVDpVQvknTnV+q1xpGCC3s12korwTN
v6mqt0muDyDHPrUivRa74C1BxZt0VrCsY6DH/icieAu3BtmQquo9CZTIEDNv+Gg90t4Ksm6+qyTm
XuAQ/gppfpg74ghAR1CQI9cje22uAxqRDqPLKAQG0DuUHJaP0JkIr3RB7GlFfb8Kl1PqcfoIk6D8
gwRJGzKM4lQ6QnGYcMu07lTFPG9aUV7UPAUXFbYtUSwWePo/wVaAZtHFcZFYkQqqAKCuUP3oYpb2
llD8KtTEMbppsEVTrGxLXOVlifCCupJbpFRAqKltwLM6BWuydW3QTUqY5VVTIJOoQ81mZfuYfEpA
ctYiiTonoxa8g/jGQr4jUFqFtHSti+SDWVlrPXtq+hTUVf0r7suF1ubt629jaWuMN7Rqfse3jkPl
2VzCNedCWPLZ0g25WDloGahmyuwgU9O0cHQsvjhe2WZ20Ix806R/NLtVsp5NeaiiSBNU03j0519l
siBuj16WVFBeQ0le6bqq/JqyZk380/DGGmsR1DnNRtFDXzsKOyEa9B89KSzkMmkjVzP5lGffEkF3
pDqmjD2hN9+zUKng+VEyN2lHaEJ/GAtZ3NQ13Ao5zm6OP3q/s2Xp7reV2i+09rrRvXFbjJPgVINR
ryUUK0++CbAJfvJb3nUQKR+t2k+cYNSM9+FX5EfpT0+waCOD5XstVO9llEzFiRQdK9lM0+r89O63
+VMOSUhIY7jScdqRA4w2AR4cZrHf9mHYDdneErKnY/BspGmH3wDfqhurvSZl3UodKBar+jQcwEsS
e1PlJsNGSG8EUMGHdGZ9puLgonAZX0zm6EWCIwEMaR9ZTgbib6VXBtjqmuqxJLX6R6GyybO6J7M0
WMyAhPrrR9XdTgroGD0x8l2mF8OhG38EdJvm3j5w0GIQuZRj3NPXGrFImEg5CeXZtYJM7/BIgyga
sD4jJevG05ZhW48/MhafZiJNb34DvLWjM+kU7eTfNrSxMdG0wgHQ25s1b2aPoXvYnnh4ACjDFhpe
p0UV79lIycu6sH4ejbVq+jHgXRRq9nuAR8c9LWH9YWgnnSkcIn/e19oDgqR6aWQd0YUSwvrICEkN
In3hVpNRXmmET49mFkJFYpl7o2ggaYCLk3x7hAPVuXGomuGB1JL0sdKml97PxpuhnHCJ1O0mVMb6
CScElEyTwmwfTlvRq4qdovXCIsGz0vg6UMsZgpCI1kHLqA00JvjVJqHzgSqNZNzsLubL7I9/qUJP
usAX5eT9WN2qqSlvC7FbikZxdYxyYzkhIozX69U4RkhQGaelZhg3dRCJtyQ8A53uFGSHx6yQoURH
1KkW3QhAAxPKmOUA/WENCmLELYJnUMkrHt0igj1A9q91hrH3t20O9NDC7ALcPPPn6MJBIw4sgKrX
V/0BbPFTLebi9hjkF5gYr4+cWa+XX7HYtjeSVVTQYcFO6AdQnOIe/Cbdp6jlsBq7zHBU7+A0axgY
KtHuvYYk6VpaGTQ2Ne/uyBWrg1C5x9jHYp4bn8ISnQDqcYpcO37UhTh++YRsZjImlWAeer/yifpO
xUdWc2H68MW7MVKfsrbp32nnPwmd+oI3r7oDt6DbUAsS2q0qfNAsLgZIRyYx9WXR38qUr6K6a904
T5FaHcdA7KvIKwUkNxmRTtcezf+jGc3yPjOlSB5++ym7T+oX6ADYu5ezb64lrh5DRrBJGl0gpm1W
J6atCbmV2BjRjO6OP2gDk44sGZ8JTHixF/r7sdZlwMpFQ1kszK9yJHOsTpptN6fyTYGlo7VMSoyo
AtDVI6UrjS3hoPraG2I5Qu7IiXT05pecjyYSCq1ARCHGbtsLe6M0tH1reGT0+WnJVVn3xAQ8/D4R
fp+qOJ0y7T5NWE3Q8wxXQjrZY4Nv9MhHnwNdjaQZblQCONzf8KwKeTW8wpTmyGgAXDxmqWFD9bcF
PCMaG+P9JNEcVdgd7yITvofRkaZZs9NtJssV+2EEqAP5Yg7UJlbgLS1U+nBz4k9ZTZTb8gmCaAdL
bc5OHps+4Kq3L5muD3fIIYIFS5fxSSGApS5mOKeejUsMBekDkCBli3XvCvqU+TAU5FuDhIg3Oioo
1wt9i8KqCO9opmIcybddjiWmbWG5NiGmnlbvhHUw5hJxpjOyfsSQ6OWZuqhjpXHLZoC3XVPdXBhy
pu7F4y8H3eipopdEoszoLwiWVLlepVLoVrJl2Jk/+OvMb6OdIKwBvFg3BTEYNl6bdJklP6e4NNlk
Rvqw8lvGwAQkE060/lbUBG1aWiVf1SZ6nR7iplv2vf4ktNpdl8NqDRhhbRM2dyZZpbhlr6zOms11
6ACOpxJyXov3nkewKIXkbXPf3/eztM1EZy4Eqrlt81paj6xK7RaT+VVZkv+jzlBnP03jOzy2EYpU
GJYjYYAOX1y0jTlWqSHgcC1LGaStfiqAqPaQksS8WabKWsSJlNudOcZuDlP3t2nXhAemDGQVC/Wo
38uCScm9NTCYppAjRIiOlMPopcE1k0XVeCEUOJ/T9HrqkbZpdlisknFDU91/6sQByXdiF5MnPINc
U3GjYrKmqgQ1FgrLQyGxGAzSDoV1EPPQ5/HiU3iBBaxSXz/e/Dq9r1WFf/8KdQUS/xecFI+RKa1M
+JhbbdCHZUFfYw3IkA7+2LYPcBclV4iiYunT+Yzx/YOX9kMESJWUMy4SMrJVVcnd1h/wd5s1EVOC
pz11MpA26A/YAY4PWdNXH5SNyThaH4nef/0AZ6OtSMh9CyKU7RnhwzbblnAJPgBaJ0FC6YUceVk6
jX+SDFrChqyo5vyfdJoPYzHy4lE2BFvzrGI7CpRcRrwWR/u6iO1zR8P7g0cEmvxhFPBklBNWBIlC
XSATeidG1doSqcSkFsExCFgkqPHoa2DtwBXoverNjKuVqD60pRIwL/JD0ahPVbIubKIqCu9HuLz7
ehx//PU3xNwbFp1U+duemA4ev90+7ix5bxjcJLWnFq+DJ/oLXS7uRvQFV5bquVMai1dCxt3aJBO0
fe3zyHfyYlldV14xuYD6yh+SkT5V0ogNVVGya7kmVWiYXzc9I3MmcMXbUqi3SjRLkO/SMEkoeojl
FdPF0iTOeqmLg0wbB+uW4VF9KmT46/OPWB0EvIDtMoybbu6JOb5GfnvegeDn1l6iyCm2fTxLR+l+
2WWd+m+W0Lk5WoEPc5g+IPxWj5pVQHfR2nCnR2J2JWH0cURIKT9i2d+A3PM+0r591oagf/JDqA/x
ZPRYspKll2jyTUHrq8WOsMW8E175oo/FZyivWjME+z66qernn5jXX1ughI2qW2vgtGidZ4ZZQFhL
67MQ6+qMpfWop5/4PzRVy7GkiNPaMNCgKzM+piNyrp4f68Qz9ztxeEZv1Yhd+uYxUbumD2zc0qEA
wLLiS3jpW2t6IdSP+yxME6BTcyAnzqPfP46v6VaA0R5T5hU95bvfUnWlilAhSRyZeA1ZT8KnlDBR
11f18NBZXrozKMJz65F+0QUJK4fWbz4G5aEhIj5DI/vRD+weLM18agdRd4paTqhX1wGbyUhaEUjQ
3k4wPWx2/9TtM0yoLeDprhvZT3cDGBRr0p4HI0Vl7Y3vsUVwfZG06a2g+jBzJlNfW1KY78J82MWt
INAtSLT1oIrdwyQbT1Gst++Dwe65FFL9dgxLcTu0Aro84v/mBWzlYOxnOMeatA89ashT0FzFE+Sj
IVektTZ0IRYnnlUQI7Q7JVcaW59yFY5zKVDh8IlyaA3qZ3XSAmGlEgWywmF73l3jG5LXRf3Zw83d
YcUl8X3+IUDO4MzMvxRVhV8e/xyWfLBTrP7XMUTr/1s85c/hf/7M0dCDB2v+Y/WZX72ln/W/zYf/
6+W//7b+j+Pv/c/ceWve/vYbN+PRN962n9V491lTLPuPf+ON/vNv/t/+4f/4PL7Lw1h8/vu//CQe
opnfzYdvTgbl8Y82H//+L8dM+fMZlus88//Hbv5x/7/u/tu/+x1lKUnqv6qqTkiiRcK7JUukS/2f
KEvlX01VlGSdrD7NMuZkxf+MspTlf9UIK1MtXcSSp8gqCeB13jbBv/8LfyRp2I8ty5J1g7eV/p9S
LYmu+itKTJAl1VBNmbYZr/+RtYJSL+2p24i7tCbcbQYRxc/f567NOXJfvTOZnn++czeiFS7lXiQ9
jGqojgwW4xIxzhdSuaRz738S59YZdPbiGOGd/9ZSovzo6VC9to/VO9sP0nrgxfGFANY+B4fvv9Df
U8D+61Rp8+t/nCpTLFiCBKjTS39yWcTauvWhWlQOwVETKi1leEE+vz+U+vW5006CxjIFkwKIMnEn
+FdNDdS/vLA2+PvK4K/vMCdw//EdSLiY5JCUjF3TkpZOtcvSbr1Omgs9F3J8pHOffT70H4cIFbMT
+pLPnj4N++YaQSot5+oZlEl8k6yLVx2aT25LH9+fKfnvoUF/faOTGEMhCr1RLAppp7fpPp6IuAnx
aRrkUMTddUuBX6PMoLBA55v/8NHtW1qxl6P6jngSm5jqDbX5+yjIgH6LWBPK96EvLgzR+aR+cQdo
8xn640zkhWaCNhNFurTRy+hhw2CgCgprJ71YoQ+6cJhzJ3yOt/zjMBD/pcbLOeF4TNBniNmFK3nu
fU+mBh+Xdp3UTA2A06iZ/hrqp++v2bnzcjIzkIw+NDTcxR2heGC2c1tpnnOaAgm10CDaXTjIuaF+
Mj/4TS6TfTqJO035NJWJggWlRoqIQ3wwA3ACrWFs41Ggid3DtUHfnCfbXNSWvtQ+Ev3hjjFqS7NG
aA7lR8KxOtWbNiuWgjFdG6UOfJnNQNutUl9wQzU7QApzYDH7C6+v1oOI+kdOXEu8wwbKOEsWQxHt
KxPYdkeREWju+EyMidsk/TaPH+v6tUCNr3XB1Shm162Q0ybt6bYbTgz/tx+IIchkW2kxn3gEjfk0
31l7501JC3rXK6wXOI+tlGPEJRX9eqK5LwDYksXFUIWrKPyZElbSmIbDOnvRyO+T9RzBomqU6vb7
831mOlZPZsesj7QAoCKttulRzx4noPThhfFykuD5X/f4aUBrFHVV2ibcSHoZL4AHLawu+AV7m5rf
p9Y1qMRzGqDc2m1NGZqtLuJ1jHsUTJtNGGsrOX3TFFgoyIgaSrWaBksOt3trRDuUoHfeIL/6Eq34
tnO/Pxnzl/7izldPptkMSkBbVIxwyAiu1W1R9eEPpWlFyEJevUyTCTzXuDCnH0/xV0c7mXG5TYdJ
Ehpxp5je8xgRIuRBy4hePVFZTHCkx+QTbT3oSu16rPqrLk3tIdU2vm7skNs5no/LEmpQ0orPhBi8
ltZH6z9Gfm4bir6C3olYfPyBb9juQpofdM2jaGsBkDPUHyq+Rb1pNzED3EN6K6FcrGB8SLq5yMIH
n6JCluYrma5Jo2PDFe976ckjsjCqTcq2MOKb/kIq6pnpSj15EOAlbvs25ZzLFBmopSNvX31/NeVz
Y/t0IpcSOiKCJO4MGWyDiZiCJY2lfgjRj9wCElLYXX+vlnfs6/3oRarhBNDRo44nt6ON1BDuCVWg
wEkRV7Rlv4nC24iM65x0mYyoq0vj4MygO3kO6DnqCQMC945F89pHRhQJP78/AWcm7HkR+ucTxgqj
FiOszP2XEvfQgi07xKh3c3Or4AD+/hjnzvHJQ6HoEURZPU+bRrgOww/Vu9at7MKZObdWVE+eBQQM
dHE9MjYgiG66jbKOrtUb5a50Jhc01Spcjs/1pefO11dBOZkHCygSUSFxqFgQ7Qg8Sach4BADV4Kd
NPX/bLZVThaIepKh86w5SjM8q8Kn0N4xl31/IaQzV1s5mbxyvWdD6o8sPnf9dlrSiFxiCDpQm7dB
0yzZ6trpst+ZV98f7ziKvpi+lJPpC2MY+oGOpIlGJiWJkExICa4OpqLSn6RhOFS0xJX4tcpfkOV0
fuSEiXXw4ifKMTRBPQRltUMkFvpSJN5evZKB3yeE5Gi6B7nWcJUoph0vrwleIVzEsMNc2frNDTGF
1yq2MywOSBhqsXTMdK9PNXpDww25f0XkxDoNsfHCQ0Geb8SvvujJDAXYa0hHzxB30d47WMtwG91z
cKrzDctj4ReR9OKNeo8qY52QGWHuDQHV2JqQQjOySe6K378/4fI8SL76HCfTmV5giwvDlBPumKvk
Jr2zltMm3qVrZT3shp3v+m69QpbndHa/lJfyvr9GmChhsroV18lKWH7/Oebr+9XHOJmvioCWu0pA
BVvPhjJzvOy6bicV7yIJLN8f4cwj4RiB/sfKuITFKoDW4DEcrIhC6fz779/33B1yMle1aRhxn7Me
iZH3KLPl40VNFGRq0WIiCej7g5z78CdzlqrS0g8jb9ol/k+yfCtYud+/8bnZUD6doqKq6GUCF3eF
g/jrCtqCHTmQrZzGtVYQ5m0qnBeu8ZlZ/TgE/7gC/UB6AYFJ004HfZEhL5WJsJbVx++/iXrmHMkn
UxW24qpWQs4RrpN8oRe2sRhdgHJL3Y533nbYS8vwzbgP5EWzL5Zo9repXa1v6NhttC3EItffJE/6
T2ML7d0eXGVb7q1bY1s+gD+2Ezu6cMbPnYWTGc6PRS8XYwL7PEQP2NwIVfQWWp9fGClnhuNx2fLH
SRZF1VersWKng/LUAAkv3iCsWaCbsOX+48Kp/vpmlecr8McxQjj1rTFwjKJ76QVYQHp44eRI8pm3
Vk7eOk+qdmyZByonvmo27aHkSdNtkztK67tLj+VzZQl5PvofXyCYurQxU45C3s9CtqWFdXU3P9Ba
J2e0k9Hkfn+izh7oZHKASAj+ytImHp76bXID33U5rP1VyMia3Pq6eYxW3x/p3OA/mSBgGvtDBaSV
XVG0qKybWr/+/o3PDNe5UPnnqRLkAsXM/Ma+jy0ItvChSO++f+tzz0DpZOGSYNDuu56zg2jFBt+x
Cq6TJdXvpbepdtIKzboTuPB2nXhJHtQyOPS7f3pljgueP4aAbNWREM1DQL7VV+KhXmm7bqc6wzZ+
EJgBssfhx/ff8twYODbm/jgSVEALKQzfEh74vnuwlqmbrixbXKJt3bFbWpqXbp75mnzxED3O8X8c
CVhBjbuKIw1LY9kfdBtaw7Lae6t2FWI8izfKKr5BdfgYbC+dxzPj7vil/zhkXLJOr2oOmfq3g/Ja
9p/fn7Vzw+5kHmjiIvR0i1myT7Zqj6a9uE7APX7/5tL8Ll+dqJP7Xxz6kiR2HhVASdxpX9zXj/5B
ddK9usxuKQoI+wsHOjMbSyf3f+IHk5dglNpRNfOSRX/nPVm78tHcZOvhV0bu3SL9KR2qAzmFF4bb
uTFwMhEEYT9mRsOJy0vkm+hwRNSioPNQcJKKBccqqSd7Vtx+/w3PXH9x/hh/XH9w/h6uKg6ni9fd
8ETEx4VrdNyOfXGNxJPJoejqspvQIOyMReOki49+gZBugeh18S4tAqdefFI3Ya0y8DNbPNMO5j/T
0Vm4FAv+s5NV4Nbrev2R2Eg6F/2FD3Zu8Ign64wUAjb/K9NOuR+RzW/yLfsDF8D3i/7S3RWP8oW9
0LmJQzxZKbRCEbUluHQeHsNyPET3FXnfu3gvbQkofzTvEjt9/v4qHh98X53s+Tb84zIqE/oVJWY2
LN1qk90o++tya6yjpX6j3YFkcSHRrzAOrcL76BY962O7vnDgM9sP8WQp0WOdawF8DrunHR1/t7ef
nshRXrymbrhIlmAnbMsNbai1i9b58Ugfx074ABcngvmu+Op7n0wzZoA8r8w5xZOF54zSVz4tG5yg
QxI6tf8ihCt6vZAPb77/umdmNfFk3olBIXgdciDMdLt03HioQrP3f/bWJzNNWvaF0RTMNBHBTxOx
y/K4y8ga+f7djxPWVyfqZFqJUw9fp8/aHfuN/f5OtpSNfb/o7GgRuIbz/VG+nkxU62QyiRRRKSAD
M3chYtQdWd38s/c9mUqaTC8zbzCnnUoCUCXsw+D1n73xyVSAXEyXWEnyxsUNRE6vuVB2+Xqc0PD9
++1YKW0aEWYEqIlc0BY1XObOZKbvP/S5Nz+51yukDYo1z1/mAKQa8XgX3uZxduGBcFwY/veRolon
d7RoyL1vzkve1Ou2kabbAT4CMhHbBvdULOEEfLQIuNcQZCAcxNCKmF+6SyTsUHhUY6Qa4aqVtmHo
X/hEXz8RVevkHg/bEMYxqt5da920+S8vjdHSyesRzG2fZZDtnxvl4sPh3MFO7vAuD9WiTZNxB+5I
2grhq9IQdmq+Nc68zcDftNLTHzCdMHAk4Fa3yspcUOi6cAOdu7QnkwAZVFpQQJnfhenWS9799qUS
Pv7ZqDmZAJqa5mo7D8lGAQ/TpMs0uSPi78I1OvMAIr/27yM+MXSlqit52Mmo/XANYkcLAJjiuwD7
XUoarGXcKnMBD3f52O7Eql+Ivu8WCihNFX5IARVTlpeov6/yTHASCH6RoG9Usoe/PwHz+P1iXJsn
k8ikS7We9tzrgUjXCN4Nwv7v3/ncLWOeTCPDZJSAdXjr3MVU6+RXEAjvjXV9iFfJYhWsxb3EEzh1
CJS9MJ/PE8lXX+ZkglGn3KvbeD7iCBz2ISLyTC/WWnPpKx2LLl8d4GSSKSNoVTBUWbsw1kP1Fio7
oIV1BB6QdK6FENQrS4nfBZiFnTS5qfYrM0AVLCWa9GFqOU3/BjR1Q0R1GB/UCQ0/3vEYQ2+pN5tS
RMnWvVfqheXPubMxX/I/Vj+VSDB83afjbsQ3k08PWfqRSo2tSsqFK3xu7JxMQfQsW7jp4riTRGIB
mzeMKheGzjxEvjrPJ/NNooFnDEUymjABLJXlsFft2A2cwcZt7FTu816xq1X7zx5LiIz+dp4mCaTB
WFArNroO1OBH0DwRSHvh/jo7BZzMMCEuVABKXIXSbV11ix1n463MbXETr0PXdMq9/mK+WNt2Qx7B
4i10LhXkzlwc42TqUSRtqiARTjtRlmH7arYpNxeu+5llk2qcTBogxUxJJf9gh6t/FS5q23ChYCyu
UFG7F0bAfPK/GAHGyeRhoXGu9USbT9vgiI/yI+1uV3Tqe+nRunBpzn6Nk+lCQA6B4Umdj0Ee63N9
y8TrTi4BT5eP8fVOQDVOZgwrQlAbl/iAOx6VNG4iVxBpBaQCUP3YlrtbLDuL0SEwDL0p+S9yvpSb
G+3CVzzz5DTmwfHHFFBohd/gy6E7wCQl/OiyxjWraX3hGp0bYif3P2bgUAtwQVBvGJaDA4jN8bhK
nbt9i5120V4abvP7fTUWTmYDnL8GPnuOM88G10hIHdZTK0CHi4r69cXDzHfkV4c5mQcGr/EZEvPX
sTMH6+0K5AFHyC4O6nNX42Qq6EUhLCqV8ZZhWdfk11J/87r65furcUYigQD679e60olCOd7wXp3b
pflDIPsp9G8l4msIor7NSzSmpe1XVzyhFq0VuYH52eOd/t+cvdeO5EjSdftEBKjFLUVolVrcEJWi
qLXm0/8r6uAANfFVZACNQU9jerqCyt3c3HzbXjFtd74p2laUe4GExucxTnunwgRefizHu9l6MtKB
RtHHCTe0GvmJIWKiBmpCwPY/M3O8JedjEK11c4XLeRpOK3jve6H2F5NhIAsAmI5lRjtvpl51hOYp
Y7HwAVg04l0t3nj4P7XVf3w7/Tz9/hrouONntUnHJkNkWuKF5IoOwguvWHKy6OL0sDZtxYGMwonH
z69bujJa9IsAZeCoWk243G0DNdvoQEbCwAm1bpF2n4VfLTIMH7T+Pbh5wH9lsp0FtH8/YTiKLQ3X
1DJMAZTSSp1uFfOupAn6RYRKokHMVUug8GNPjrKgGXY721g57U03tUkXtjTsCuu7G6/t/EH+9aEu
IpJhjdh3a1yt8CqPVmuHTTcUkHvxzV/sdshJ7GEV7quPny93ZcbpFxFKyGJpSs/DIpdo+MfCRSk4
/E5uyZKuLe6X0mIlmwPdVHia2h08Omfdah8ezbV6ypbZXvAsx1jS/+9li3Rv3offZPTF6ucnu5Ih
6RfBSlfLXJdrGIYSuk4VCyEOx5yhfkyl33TC3Iq8177WRcSy0hb+CxYmrJCT07uqYy3A160aB3aY
rSyrNVq9ZbwtnVvF/isf7FKAjF9z09d4zm+l+WQgVBArxbH6/tbzXBnrl6LjBGFTpic8j343uuOO
auBHeexXnyAQ1s1peoCM59w6+1euzFjtIkL4aYm+tO2mrRH/SiOAsOpGyRrXnx7p1KIfYmFBxpTr
zo6tllZFfV9h3FFp+joCawEKYc155BLuKB6/mJ8n06IdcXGysjsZHXhWf4bgRIv8exxXWn4wMI+m
nx/Cn9u3omM2s6vG1a1gdy3aaRfRR6V5yMQ98SxkwCcjGDxDS1xc6Nw+fY99CcuuLwhMS3nCAHhK
F7IPJDVtHN/aTRO2Dl2xLuCmWsoHLgf4+CauAr2qKEjupF/YGgRJ58BOkMWZxnPNa89wcX3dCYF7
Jv2GdetgMuZU/WMlnqwkxQ3nQdQxRUy/FFxa6kG8HydpIQXlXSDhcAlOQczoVkPrr+PJB4QIVX6P
Y251UkA5pLCNmuRtiLYyiMXI9OL6Kxkn2MJAtIZj6cPIOfW83YadY2HBvcAe08zfJBDXJUxhuHiw
COUEUke/0yJEmO19mpZAPSIHJo1TwCtRAsQS6dOs4Q9LjcQMDjHeFGVm2Xl49CfTyQIcDkWN/qZn
vGkYk5iuJF7TtJ4C3bEBKZFGTmZC34l1TLkEbw5kp6xi7NSoHkvPfWie6KVwUsn4b/sg7WIhmEPs
w6pzKcBsdj1Qmfa1UW9Eqyv1o0uZOIL8SpsyolVPK3EiiWzLh0VW7ovBh6cbQivLMDb/j/Ui7SLq
+0pS0IQxwXfN37J4f/aEMYa3n+PutQhykYuaUlTOPaY4Wz8a7aAQXbN4nOoK+5r4RpC6doWLyN7g
IZh05zWlmY9N9a4n6yH6ld4qCvxRM/xjAdYuQrqctwJtRoRAjQOoyZkczgXtihOneBF4tFF60nJw
A0fkNCJyc2fghCm/mWNfWzAvJdRSGqVKUnJ1fIbWDTvi87YB1zzOQyyv3FautnybXMXhTOS8FRZu
DO1rT30prx4UUDq0LlItdTB28IJtdR+tQiewPzHpWbd2f74iXrR24eqLwpVXws2N+JWV+v8Ipcuy
lvI6mLZUGt3RymhP58WLmYN1WzzhvPPzwLwWotWLEF0LXa9SXEIo1OL08CZWJ38QbQ56SA80Gzdv
Ispz1P3++XJXFupLKXKh0ziYx1RosnxpQHJoVOgsNKb+/OtXBJrqHzXUX/l8N8H/VXEZ2VoreYkJ
ipMu+pV2yFflKtgpS3kRe/4heVEef77elTxHvYgYUgKaJTyf14FkPkiqumoxatbQ7PlnXzwlcCYx
vfGdlCsbh0ulMc5ybZ/KhFlD2ZmsewK07Vk85ZXgyHO7KK2PYdiZeKPm+VFktWKtQ5psNzFq5Chy
tGmRSLBKhnIhDpan9Rmr0JfR+3uBdoBcxVGXxbfBDR4OM5ij3QDI9+e3dKVJQVUvQhM95TkenMxe
Q//UaBFvxgAjXNnpZtPJww8TpI9PL3WMEVs/Pch49JRfAm5eozE5cUZvypygjqu2lCWBP4w4qHhZ
F2Ed9AAKHGCTT0vJz7d6Jfe6VEOPo2Bias3BnorQT7CVm8rh84j4R/i81D7P8NkKcrTz/kXe+BtC
iFdvo13nKmiGS0e9cUp+ZcG8FD8jijRTY6B6V5aPhYkjtGdiSDhjgrIqEvCW6//0mi510JEWhOGI
k8J29tdVLdl0+d74ANey30vJc1DUUT0IPIEhvOv1LyO3LXrxaus9LdZGcSe3iwZ4hmV8mv7zJCde
i2VqEfebnJaLMcoOed8cQsgew9kXnFaL0O9eVeidDf44aePhJudYZnqESqRBVEpyy1HlDcaBMaid
jtzqv72gi5yoxcbJnwR8My2Room/4Bzm5x++0nCh/nlvf0U4P/3/30/pikvqFWwf4U1tpcN4X2LT
deg35MIuJiF2vlQPAvJP5VgvTM+68emvBPBL4wQzlGKhO2d7Xfrbb7BULddBd/r54a7MvktRst/S
6xtW5xBnfubFSbiVfEnGOc361/S7iEBzK+K3hGXnFsN7UMSFHdT3yfCeSUf4ZUoSnNXJHzlulfCo
fHCX73ea7YsbxXyaYBBGh7R8loJ3pZpooIqdGCNc/mbM4lKmjcwUnGD6nQ6dnWe/MKB3aHJCbPo2
tg5eY46WYIK4jIPcVqwCf7vCicwO8qjT1U7wu+i3UQ1/i62a33tCiX9Guh+nbx9ahrUJ6ztJ4yDG
lUry0W2Z78V5n2oApb7belWqC0l405OHaD4JTRMtaoADZrTGxvnZkqoT1pDHQQ09DWikrsOdaXdZ
j6tBcqeRujTxZqoW8mOtv03DMY5fJlCMNJDFD5r53ta7WneD/kV8JKCw06nxItEX5kSd1ippJlib
IdpEJmh7H2GRpfgHbdzP8RbXMnoRwu6oN7T77zEuw9HIdHHjsJueTiof1xpPDD5KLbdBENtR+zi0
W1Wyh8qLyhMvcSp31XA/d2yugxMGjDMQMMwzhQMkjwDcfXWc4INU6/TsciK4gw5Z21yM8Vqm9Iqd
MJJPazjiHWHP9VOiYgXwlbMzTuPdnD8MfeVWpaueOxKbr9DETAKPxbONnXHA3wMns/w91F/wKsX5
8o7nV7uvnwf3tRz2z8L+18ztA2WoCpHIBkp6QVGferSPQMtyvustjAVP87gVR3bBLLqmF710t1xP
rkyrS1G7mrH5L0YuPECTtPZzcGN3du1Y81LCXtFUh4XXOG972rUsUoYIXAGuzNXZmpoFepgeh3kV
Vw9Ysu2VeSfgI6l9SvPZKnUdFs8BFSdRrA/YwxxV4z2VmudZqByhNu2qWKpKfWNRufYCLisqYotX
vITQKBt7WwuA8NzY1V374YvcuZojBXg2L2AS4ExMGYY5t8RYV7q31UvpOkYnSVc37bwVVpqNDyoD
5uOs/0LSt43Q+NXUPJM/O62vW1U06Xzf/wiTl1J2E5y9apSUa2h/da1XCQegP6mK6naLamdssPE4
5ptb++0/u6h/Xe6cLP01I5JUz/8/vVmAKpOR5BXDe61hT8n3x4arzMGZniLcOmvMjCqFMgiISf9U
UD/SywhM8W9f3E8j+FeWPiCqKDw/y+kwxpTRQeCB5iubh7LcC83BkkNnmkE00HncY8Q6pQBy62wt
yqFrmIdkBAsvystB/ejEj7A5zeqCtisjOGKUFEaE3Fs2A9eGzHmF+uuZLV3AI8o/awurezXcUjy5
sUG4oh/HAOV/fznuRylRAYSxQ9fQhcqcRiUeoBJ2qz4nX2fVID32y35ZOuHGdxQO2v7jofGfMfzX
QymargjZObudxc8iPOmFdGPmXtlgXertJzMt8Uj0p63yOWkvXYF9F3TjR6nSFqBlbry5KynNpfA+
78ZAHJqJygkuke1ELpC/9ESKn+P+tTOmP3vVv15OmIeKGGoqnjkC5PHQ2KqDETm4TrsBF6nMbypz
S6HAGbWrQavVCoaZ2KDG+HTUQnGCGmlPgfDeNTArfXqxf76ta2/2InTNNN1kdIBNWxNcV2XQ8/ki
zaRyLKAxjMCHn69ypYNFvRThB4OfqBo24bSX1jtl0R7rI+ABGwfgRXfMbnRlXBEhq380w3+94sDE
Z1TBGnqb79DDbM7nDKQcnDNQlFkI63D589Nci8l/rv/XdSJBANOcoChTXpuDsZVWCn8Fd+kx+44P
2YmkZzXuxRU0rrXlCo8/X/VKU5r6593+ddVCyTBAwhSR05R2BxCXLqB+ldA0odqSI6/STZbb/q2N
yzla/CMm/xE9/HWxXoy7Mux4RL3+8vvSsfQnc1RxjNklBkwq680q1rAm3Ji6gxqCS9RdPfk2x3uN
gvdccUYLmFur810wPsn6RgmQ3o/7Qm4dq5mWqfmK07OHT4QgVOywI2/ID23+MssHUGmh4YGv7qTl
RD9qkzzGw6+puCk7uDbNLyqYsZyKCn6XTPNN41F8WGab9Di+4PC1pL/Nw7J6pd0qxl4TsV12AjQY
tM3RfJZZOsh3uBj+8x/d9/xCwrdPTuPS3Iab+F15C5fNjXTsSsHwskUg7PFvayWF0lpCj2zFqfvE
WQRIERRnJuzD8Ovn8XjlPV4q/oMBCrvZhsgqrcHtJhBs0UduPv/849cG+6XMv2hmTSwNvlK/6NfT
odhkm5HqnbVUnHhrrqZVdLw5na/EQPH8hH+NdaHwg7kwuRZW/G62El6GJSp75/yfxsFj10GUyhR7
wqvS01eRGy0yN/f4i4KvcCMOX3ub6v/ew6goXTDjeU1771uttvBlFTu4Vb8+/8g/JrN4kWAphYzZ
dtBxftJmewhKnmnc6sG9dt8XeYzG4aKlydy3rrxBX7VLGnfMWwfI13IZ8SKXUbRcNZvzr59zGVzd
F5PX2JKdeOwOPPQ1iIUgOznnc//6z1lDevMo+do7uwgTcqkGbRWdNzVVwrEd8Hcj9G4M7n8POICS
//uxI7/QxkFmwAFA9hoPM39nXAEm4SShcU37oDGwAFvckEP+OyBALf3fqxkgb2IDt+1tuwCmgQkX
ffyJI91Szv/7RSnWxa5qBOYo6h0Pk3UfvXmYglvKkmv3fZmaCHVt4anMRnmtLVDGeihfl7goOlTz
7N8cu+6xXLzZZnElP1OsiyhgziPVbzE5X67caa90Rrs5p1o02nr4bq9ru/fEBUVozrNuDIN/r7HK
ZVMArsZToxjxWTHW2I+BjTKHz/403Ja+/fuwQPm/Kn+tFmedKzy/C/ZxtHelHdu/f77982D9v0FF
sS5m/oCD35yq/LbIGWBgf78dnm6po/4c7P7rty/mvd/kAhC1ccTxt4S2BTlMl+JfpgTjR7ee1W7f
RIDXye4KaDYlFskNWiDdhzR2KrERtBsdv974Lowfz3wnK9tb4fs4/RorN6umrY6CXhszr5wsPOIN
wSslMhS132gZeuxibiNbguEH+YIe6OLB0vVVV0grPdZAgM4LZWiPfQrB2FgF9YRzHwCFWu/WekAN
NKOAB9tkmpVlmMiLMdQe0fWzEfNzfVUot97Qn5T2X2/oIjxJXTNibc7bf33/eAy875fdJrQfAnST
P3/dK7m0ctl7UIiWqIRWxNB5fY/s++VyuXv6/fXzj1+Jf5ddAyomoGCLQ6QtswUf4Wikr9UQemH6
oeZf87z8+SpX4sdlA4HW+ko1VHSd5GWzLOd8UQgIR2JO5fT7dHr9+SJX39NFlIoQlqpjzIfYUjO1
G3vmXc2EqE3u3HhbV04zFfMiMiWSr6vJWfhZaKIT+HDmonVPj37qCiChV5oOebHGto195chaeI5Q
/21Hr5jnoP93atSImq4CVdhaWH8H1n0Z6zcG2L8TB8W8yEmqbqhHkWb3beI/mPjlq1pjpzhq3fgs
5yj0j/lhXkQnhHvyKHXcuA7pfIF0xCiO4UP0KM8HfVr8zqzlf8vccHP/31ckG/OENXBAj6HxPubU
OTU2LqN/q2r7pzz7rye5mOmZXzVDHjHASrdfyMtwzX+fM1NbRf4IyZRhEFLXUd12U9PNjj3eghzZ
/pUsSp7Rv/FCr0T7y34AYSrGRPA5UfdNn2MOERLk3TjSrYZybGDw6Xq8aKabaoQro+OyRSDApVnH
jXnaygpgMTgxSmgbwpMgGM5Mi1qW1TZEzqVW1m4cjV7Zii6QFCePnxPfvTGEziPxHy/+sodA0Yth
aCIiYOu+fhwf709vpv30cGNSK9ee8CJu1DFMaqskBpa5v9RgCMfSc6jEByV/Fa3vEYAfpGW6bUIn
VzWvRDidzj7Mk6Og4YWubuZwcK0Wv1i6NxXpWTVHeuvWwvCZx/fJ2L9ZMCsSS9/6Uv8x9L+S5gEt
gkhjdjR4LT7hcWf+t7ILBr3/OwPiTJlyRasph0gnTX6IqzfZb9waK89hivd1+C3U+6yRIAAuO2Ud
yfc/f6Ar8f2yOyEONVrhYzJ03Pg7trcaE6B8SK3tYP7XVdC4iFKTZuotAwF3L7t2R3e2v78/SaKe
Hu5+foZzHP3XGLsIU3UdN2mqmOM2hqMzBfetcOOA+ErlQTEuwlIBntnwhz93fk4vY5dchsWJhJZi
sG7nXmof2GN40/a/ORkpxkWgqrBujpFqUBAYUlvMf43jU/HfnC+Uy+4EC5g0/ujn5Fy7j5WneHzS
qxtpwpWJeKn9b8pEhEkz4+UiHeW5c03jHtP/W0HkyiC91Pk3WT1MmszqwOkElfh4Ma/Ms7x7+fn2
FHrCOjgKp1tFu2tPchlSsqkue4kP0PaY+D+26bqSn34ep1fqMcqlzL+O0rrFL5hjqEiAXQIMGvSP
Ij7XeFvMeQ97c7SVCHupSF2Y0pdVqU6WA4Xsu30hzTcWoSuzRT//87+ykdgMpDbW2RGK5qtQPGfN
w89Pd+13L2Z5JEZQbSQeTi6fc2UdZquff1c2r2ielEuJP6i+PEuLHAUI8692u2w56HaXeMJOwpE1
sce34L5qF5V2UCE79jaYKwDjzWijcdIhJEBjMk9K7J5pE+FKCJ058lSwtMqvolqmuwjQ075KNjqQ
TST11rIz4YA4bbCEm2FFNuxsxWJ3YiM7kD61wPGLVRx7XegYuiOEX7W0bf2vsLeFDzPeNuBTVVt+
AoYUygsLvrP1GOPh8bvSXM3APMFDKxMmtnwXf9XqEyThwRuPg/RaUsQgt26X+u8KKRYyM4wFtbUS
H+NooWKWB0K7ATnUNrUDa6/dQYzrBZ7OrliJAEqihT7FUMxdjuKldXAau1MOp7A7UKiqy02qe51S
L+eiWwrzoorlVfWI6b91F4C6UkdcsaRi1z9Pvw2lXxi/UbLJr601LIRPjp/LaZfq93qQMx1IXRxt
ntZS/WlYcN+LXYkNWLEzfveVV8XLNN7EpyFAbuY0pjuvjXsMaqrqpOmfIn8sk70aO1gsSx8r4Dk4
wgn3Zq4sc+1XeZLvAChVHhOifoSpTXKka+i+nVm2Z9EuS9tv3pV4Ab0JsbdVeTK/rD90zZeJDbfv
8udi5BtoPG0UDtk9NzYcONwKkQKkTv+IWeaI4B233AZl8joLPBlAY4pR7fcwWK5lvI5My0TeBZR2
Zm0p/U7KTYDYC5uzhfYlAaSJHPmjWYg72ITGXQyWZ2XtpMq2cm/AzlDez4YT9HdD9Z4MWCvspvCu
b5Z1uxJqrCHBjLlV7kazVwur4a4Bn3sfLPr2dQ68NFxiIBC+BWjOYXiGsDDd4T7fWi+VeYwl53wH
1TLPPPV1fAcHUwvecNLag4n1LhJ6uWKsr9LBNfK1ZLmGekTUqGhepbraix/iLF3BLAVysjAsu/iI
zsROb2IvlKyGeyuEPY1VFTtxuV+b46IFvZmjI3GFA1DZwoJx5YDl1MfVaK2C5jlnBCWbhoe+R+bY
1J8+CNHExpDB2rUARIuvpABjbnebCBG1O+XPCUdjra0Jz76/H0e3yPemeiyr9ewHdhXfNWzvTRc4
OIDrOFnmxS5M3F6CZvZMjUJ74UQkfNUxUauWU+bGnw2DP3AE2lHBewCdLfiDTB5b8o/BXd05YeOW
1X6qqNW7IyNHu7cM22qBlp7/pxDcawvELmHmSPGylNwggK7r6b/S1wQvVWM9GEy/lfy7wGXilPWh
bUKGpUTzYn0gTQhqxwDqadi+9aDP3tgznfgIO615bFKP4SpjJPRVDGtYWbxo63VW1lVli92+Pt+w
wwXC1176KpvVPC79Z1CQwsTrb6RN9p2ujWgJiZjTt+Tr3Dk43fEpKv+b2aK1y1Z1KgUfkwdBtvUO
btBTNG2aZEl88ldm+K1jgFyEXyNWng2mBpodcUofLeSis0vmWuQMqHvChSAe1OY9R2PeebW2D+Ql
DfP41JjNssqcii4MiwPiQ9U7uBEwhobuCFVboO+Df0ey8dDwF0131owXSBZtGSremKzned3AtOpd
eF1OE+9G+Q6LQE1YF9mdYmK5dWyGbRFD0lknd8FnbDomdSjFVhWiwFLbGf2C2yi7TRy4Sr3WCPbp
uqeitzUV54z/qhwZ6mhO/4itTaspPqiw0PUvv5zYRW17xIm0iVDQrF7g1McEguY1VdzuacyIQI7h
c8iCsSCcHRymFyLGQ0DmfmGXTqARv/XJkbZxbZ//3Ev/1T1naEtnnNY97ss6insr3VeSN7cOYFZD
WdFWE38Y22BJpbNftAp6N5ugJ+RPIs6Qv1XDrY8dZzq1na1Uwe4/B8MLB8i82Ehukl/hsWBkJ9Aw
4S/DOfTyZKMayyxeTvVxjiFlvqe+3eb2LLvzyped6Ql4Szc8QCfOxk0k4O79rSfIcFpQ4NOpsp56
ROfKNrkXdnjdP+JP4vAvJrpjnFdJUtjpNUM8Jpe/5nRXglNNd3XtaffmXf8Sfk3ythpX9dfcOcxz
nL7cIdFhvZXgfIDXtRT8Ssa4UttqmNDpg+Ng3bmioTgD0JyZud9aHEdbhBdR8yBD2kpT25KCr26Q
L6DnuR03msIISvV6maIW6yLihQxeW97WdWL3ybdRRQeVE8uIVF7T72Zc2NXed/RUZw3+lY6wcCO3
7bQVCo1jNrmN6EL3U71Yfaj0Qxt9RslzH++04MEPgMfDxrnzs2VHH4/he1N3KIqnMjnI5hKU0Dhv
iv6R5d6bq0UvurXlOZ126IV9BncyCLhXQkRj7dS5dWfrUIFYrVgTaeEdEcmM+W9TfpulD9l/M81l
779N/pvU/U75/wxpKXaFFxX9ZkpPie9lxi40PlXE8+WmkBHiBl/kJKHYuWBXMe4n6bO8LDgWNKuO
EW5kTCtFPPgY/adF5krmE5X1RSBUq4QF2PC/IcaB4tzWHTpA83H294lc7sMJz7IERVySr+fuXlRU
7nQAu1UsLfwA+2WKjUO+bEsw8OqwVlXWkY8J2HRsQUTvyoeaiZHn7HTGj0Fo1lSAvJb3zIIP00qq
xJU4tku8GtZw4W0oac5gastRrJ0p1dd19+3z7DRjwq0+poq1lfoBMBOmB6khOV1H3FU1MAy6XYuP
ip/YraDYkKl3VnTS1KMhnlKJeMMiYAgmzh2ZE0bqvjSFY9gIKxMiYDw9+pS60pg1qN1pjIMBXJgw
rmtBcsKYB8H6NCu/6jEhDQBExiADtuRqGLVPM8ZfrLiBr7oBiXeu0QMlDLaEoLFO84XUHfsB6VlJ
O2XUrcrkM5VUR431TVVTKqqA1NV8Kj9zCkizAhJUKEhGBwdd7mwzYJnVKkepdwnPbGW/1Px3Xgxu
38lLw2TEzMo2j/7UYYxUhh5JOkpionePShOtrO49bI+gNuO8tdVMcuLxIYjNX1VW0mEn2UYZu6kZ
e3JtLsrkOZELCJx3olq9REb/a4IOaABxHMtARq9pYptKfGMB8OtuFYupEwXSm5wriASC50CBCzjy
+N1eoaUtDIRlmfmLMGSyJXYQJIuEKi+qo3rGqYwn76rcqcZwU/AH5baG/BtCgvU9IXiBPbbrYy9J
DnPzqAjveXg3QD6OaPyrs4zzAdZNaVOJ9bGx1qNsHqnge3it8B2fSwZwWj/J4UvIM0Nv1xtjCV4T
AljjavpryCSVw9yzaD8Fpmj7SunOuYToN1nCPLR9lQVVXIrKcm4OskAb1fkfSE/Gn5KJtEpM0ylp
8gssajVB8RQp73mNrzxeGSJOOMJvfF/sorqThKMxvnflV6ttwnbVZfW6be/K4LMEIePHD4URLHRp
PdfvggT8zNiG5wDY70udX+pzjjCejXArwXnlaENTngV5cCYFdnT9Zfkbc76X2bFSWVGFXWls0v5O
QGBfJk7RqLYY93Y6DZ8zml1/wCF85KRcl9wB0+5ko5RvU3xSZTYStE772UfXESMq1RbG3+N8kOPn
Xjr17WjD/XQj3NOgga5LgH91SOiy9oYWu1mMkdrUPPV9aivEPL//SoNDTcMkTSx9H9iSuW/QOIgF
jocSBz8cARfnKmzs506TPLQwwyoEe+k5BeQLTGO0a7vnMb7PcNJOdxLo9XEbjhFT/vwtwEbbPqpv
4bnkhFT6Bc0kC3b5/DzrJ3V8SoS3gq5Z4aOIoIts0/pFl94qXSIB2NeStKirtwFXsvPh0lT5no9p
uPwt1qENC/y7CcJVFgbrircmt4I9aOTpZMt6LGzr9lfQC25RQ9hMsagSrZXJW9HCjBdqrEVt2GXo
veYq96q5Olpm1NoUnIFWhOtWSZaFtrayo6V04GLhgEYjc4Zl2WqWwqA5sjEsIsJkQugYzqdVxn01
0SNgMEHeixARz+R1sP3OkX1KmcFDfSgwYIYQsiqQ+kTh78Tfhh1txO+T+BpHW216ThXujbS2CeJl
UH5n8d0w7kf2KHHjtKMCTWhXxcRzKKU6/O1u2gzkPoDj7SIoXYPINflfscquUZPsUv0oEyp4eDEX
xaaFAmGpdOwOe9mHxAm+ckPPRzzQwJId1U6yJ0nGM+2YgsLRp40kFIdJ6faZMK4Ka9jKQ+hONN4a
cehKxUwL4sQRblvZc8lxXNHclyRTXdMujIxizJx8tGO1GjvPkDpSYpATfgVqebBl9dNCdORLpddo
I/DWtxAFahRFrtlCtFAET/Z/TeNvMUekJ3/K0tqSSC/VPaaRB4U9i4oJEKeYm7ZBngtpty4Lx1SX
gxUvhrZ1JGl04nSLtRNtuRNLCR0a+kulhIu+Et3Z/9IpAqSkqYXKjCqf9Qpq8nNnhKuZvYhIfaVu
iuNw7k1uRxA3h9IPlz1biL7lQFO2nKiUvUxvH0wjhAajMhFlp2I3O7fDSk6rhZ62nkjWuG9a+vsU
yTOpN8QtJ1jkCnO4pJJrhaztU/QU9hjcWJuk22sTk2YYyZf37fhkDQcLmm2DT3AcnNIm4Kme8egD
NMA+P1agZDqJ0u+i2aedHLFMI+zYRgcUrI21MOZOUJneyKEPAmA2nMoiESa3UtXXjnU0o8whqDop
55QDKzv3RrtNapyESXY5bPCbk1oBtTXaV3UoXNAeFPASGsgax+p2yjSyqfqcyiXJUTm1WGcZTjgc
xx7/c5bDjj2ykVfss/pTU0BU5B3IluIJMa0dOuB5muDm8X7MwmV6BkXH0qZXjZVazZuZDLfQTmEt
nVQtXwoIksW22yQAcgMaKbR625OF0PmDCrxy5nB0q8xcjzpOuhnJEaV3tWabI8cuJ84C0TY+y00V
kSKC6Cr+Ko0kpxWaU2eS+VT6PjJyGrkBz8+8p05yzN50GqptAejZOEEKQzISS4h8qxRbxHyjSrk3
tsJmiPzncQhfjWFwG/jxatKBqkltjRVdKgy7K+R1gLZKnYhGiKpp/U+D1GkwIUvK/lgoJSrplrsr
nbkjfgy+rSgjxmjisyVUrwPJAewu6jGz3WYEo1dokd4EgVuSBg+zjJVx7kLvnsOi9jJzWyaCHVbY
JggvKf9E6VsG7ptMhKrSpd8+t0W0SdP+TbE247ROpRdBUDxN2FijV8mpO+kKkeWp8ZONBTV3CD9h
YTttZkKYstwstVYFDgfG0VDYFs54tKqmJycK28/csRKcDQJx1bOfzgLEQpCkxwiL66E6TIQaZWhW
nda7oYyXkgZ+WMntgPP/alr4oGwqxoqWfZsBSfFsLM9hQINLahcJh6F+Mr50nf4SNBiB48jsP2iV
5MCK3mdqeAIc6Jr6a14tzfIcCqsVDnDLrqFi1EzGY4Y3H/3geyU48rXsAN61ydtoavbxSrDw2T9J
4M9pdRTF9wL7DyEeCzbF57OgLyPiuHnEA49+nEKOFj1VWEFMaYQfeNyaHux+2NUyeZ1srnqfmAGO
OOerlfNTXpCbNfNCGx5SU/aC4rPN5wdysQcRM8pmtJwR2bEu8BoX0N8Q3huiLfbSIh/XvtVh2zA6
2rCG+G1Lxq73e0Kg5cjyW2XB27b+H2fnsdw4Eq3pJ0IEvNkSIOgpkfLaIGThPZAwT38/VsyiRtMs
TdxFh6q7K0QCSGSec34nXMca3AKdaUSUrT1+WxFsVaZXkgg/WlXbC2ZpERmBDslPnSpta4iJc3NJ
IIv9VoqWZmHeJ1QHsezcBMNM6PghyfdKYOwIX6dn/KrpvgKp84SZuXNHQzPqHPmxp1gaisEXHcuq
Qna7VOyri4MDg0YnODXMVNOuXGda5gWp5pX14OI/tY7JPesN48aKHiOHOFVFOrSz7lYVGdy3neZb
xTHEXpjBrUMtGj8a+mnOXgAGh+lcVuYiMjJ1n1SpR3Dudhj0u0lox4CmNy2zWxyn0Rx1i/RS3c/K
axOkf4r/Lg0PWqpuTFM8G6j/1R6ITxrCxciKVCrqtOq2ThzIKzG87MumwSvbV36iS75hiJOAE88n
My5FapVT31rBoYzo4JKl0k17dWhcWclcg/RVnUiJRUlLLkuFP6L60vfCtJdmxSExEkY8W54y0Oin
uCmMJnv/cGM05b5lKmsxn5lv5GTaCPodzZHgjdWu3BmnjFGCk1E9Fm1Fclu5l9WA2YuytbX6KOsm
tsGzRJVkHRtu0RB+ObRdSpq6PYdKFZ1CG9PReTMyIdGo3KIiO7QBM0XmEFK6tS5R6AVp8zZNQwDS
ULwO1UPBSTBN9AmqQUr9e0Jy4lDtZGWfsR/O2SVekgYdlpa1G8EbdRh7eXSuoicNZ5Cks12ZTCko
74vcetPKYyeYzJpvrdIsbapAKaNiMWbIzXijSPt23JSt5PW2tjH7YkGQ9MJqv0c6LwpTuNY4Ag2k
aJIM3lf7DCF+Jb2oKlzBS8xcKlyjOoJKugoDUbKCVux/rpajSZNif9a/HHLbbWmfZVBKDcb+KvrQ
anYdHbsTXF56o1zJJTPqkx7E7MF0rOIjxaC1R/439ocoqFahSf9MQd8rqQ+Q6Kpx9j0y6NKtxzjn
4G7PStW5g97dMS/PmpvaZHIfftkW02cZu4JC3cZGsY7El6owgYnypZV9S/MqcZAaVflGK+ttJFtr
7FduTGvfD9Q0xIXy0l9kjTZHWbHpitzt6VbUAQXqMB/mcVk4r4XCtEJmnl2ZmAoxT4zDh54wSaN4
rZJobaKSEkmAKnLyjOGpZJtzxvhJyp9JumfXvRW2vs6TBKghpg77bHBBEezD4lkylyrTVik9pJRr
avLUKjsDqoXxasgHNabJZpE5dblMInOht+I4z99xULmt7ngB2TNjpXsKW3SZ+ILhnhOFe3ngIC4G
dm8JkR8RkXq1LRSGUmIg05xaOs82EQVaBlcsbxlAmOB4YvRyRaN8MfiJu1kt73OUmqWw/ax96mdi
DcfXvMORNSB9GuV9cUM0rlfGd45tMlaKCKdnaNwle1vIKJQo6GUCF2Sx6fQUhJ+em3be6VJXKKyZ
AGs/XZY3KaGLif4ZzMHasVd21zDU5htakCJHZp9OQmEXE9HIYKDuGB4Yu9YMtnU0bTvGlbGt+p2e
7ZIa9AfpaZ4afjX2TMhZylG7LMvRlSwCmEmn0+j8RgTWut0sBnIRRx2cxo7XY66ve/PBaHOvmUOv
k9gIqs4bB/0o12An+ps0s+lIvReX2YpS2G/lC5g07Ac4pwVzt1arF5GmPqhtdmeGHzbDV+HEfgk7
QeJkbSAz2WHhGQUFn/3dWK9d+5xEl/4leym0eFmU+B4YxiLic7rWOud54sntsDG6YZu29iGn1Jcx
s2KWsKtxn0uLgRYqOVQyzJhgXHWOdciwZ1CljdTb2zLQvBosDFaJZ434rtK/CrUEU2AUnofiMBcY
DYTRquu6F3kaGVynD5HsLDWHJkOvzKXRNa+dpXE495WnMLHIk/GxEBFN3qUXtES8zvWZ1hJDo1xF
FSkTnKOSEpbciznct5UIV0P+OqjFalBbfzKIIkyXoZRGC0WK/IxerFLQ75rbckKkUKnbpNw5HF2d
cirEvixexPiit29Dg9lD+KzMeNcxdjGRvQW56ktO8ZIo3BZlYTC5ZbyRmMUyCpZQwQsAvfQ4Gopb
2W+V/BID4DZ65qVdhuyyZob6IU2bGNBB5enZwy4Ytw4MJ33dqjEti+4S8/3VZ8Oy5OXCuq7Xz066
E0z7ZnS196n+KJiJK86zLhwCUpHjR8VbGY6ubSrMJKP1lIFZyaPyRG7wUtTNXSzL9yNGSGos3Rrt
rUL1WZjxMu6QiYxHSRn2RtmtCvMUzHslt30S7j+jYZ+JQw70Vdf9wZHt1h3U0vR0o7kNCTYFEX2w
ZoOicf7O88hatMpjNQafadHz4gnVFc3kBRwLDgMItMtjXh4rRtlOqm6p07gNtd/SGFkp0WjZXSbS
dWh2xzJiMk296ZG1yeycLTq4j6QMdemtyY4bae1S6qBCGA24QwMi1ma8UCAYRsPcWx/8sCnXqnqa
gQ6dyrep04Uj14uhT8NlPj4YYbpPRPFmI9se096PHHUz8fPy7yRI+lowb2p+dhHkdH7KEh0+20hP
luTCbHYVz6SLC8MVPQnqQfk4w4zNrPA9SoyNJKgA2dJ6OfWdEB0Rk36cdcA74rexsrwAcbym4iFQ
Mf03mX0zBMEQw0tDXEd22GOhSssnf9SaO1yp1r3GLBEokabFV6vpPLZbAPUNqvYLGunYE2jMuA+i
HsZYgyFQ/gpbyxy/Y/s5nN4LoNC2VfzOqFb5DLWR7ksP30rlVOPw7IjlxL1shoMDGKR3gaehsLIl
3+KvV/OXBsjmzBM2ypZvsF9JfHWs+RcFf56anpkPYbOH3LBcTZm9gsqTnAGgurzY592nyN7ivl5r
RON1CN5AfW1mbIJmObZOWnYsoreQo4Jsi0VkfjTGRBHeAzfld0oYeNJAlToG8b2wwOOqQlrnc3SM
rE1fbZhel6A2Q7dp0YWFw00jUbTK9pMUYz0abuZqnajWqpcYPISdV9TW0gR/VJKPAWc3Z7wbWaoj
+vVUf5r0k571N7Yq1ugtvCxHMR/zgmuAG3HyqHKSLS5Vp5X0SyVN1IVU6YsZSFcJNb+fNzKVgJRt
xbATg+zLY7MlhHHF1ij1l7xf8W2y95VttZ6V+5CmheMrMUgqneL+nh5CpyuPP+yUsJ5E/9DEpV/U
CxSKsrOb52JdCJvtUyYpaD5hCKq4TpMsR3IB2bH3ZZeeyJfcD226t815HcWsYyHW3bCTGnpTIz7k
prZRegJg2COTkS5+rle9bqxmPEJJqNW1Twn4SntIJ0q591Z5RxIWAkAo2j5N9x1kiKGn17yBRmGa
J6M/1tQBajjeSCA0EshfOn8k7ZMzPWXBFyf6opiOulj3ERrwGwMEzwk2ZrovMB6Fz9goNE/KLaQB
pQG/q29t6daGU+bIG6nbjsMpbQ5hddSzgxIdYuUgTx88Jk9u7to+9kon9Kc4OUflaxFO+1lOcDuA
we5MyctQyeQUfpjTc61lC2h6t6XBpKTOlxloJVM/JoDmuW4s9HZ3sb2poq1cg/rS6fqDTZ5KdGc2
GDmAUtbpuRqlxQUlmBHm4alM0Xw/MMrptS3rNnBw9A/PenKuGFo79UNlmae+V8+hkt+E+loe1hV/
pRMad9H0gvwbl3gayH0vf6RT+d4Wz4l0mkFlHCvdj5i+5rG+ithOHMR5UnXI7MtTJSJYO0rYy0Ob
6B/S9LMimnIOmWjuhpS+rmk2iiXxBkMRqHOxjRSILLO1ncPT5XQ0cwUYu0ABkzhvfdnfjHpDndy+
js2HUz9XluGTf+iHDshZ/Wjad4VTAOe9txGR8qGzbi8FVlZ41dzt2jwiadbeKjRRuv5VshMS9ttt
LZmaOHe2rXy0naNIkB8O1CQyhsNRhf+Fdi8XnWsVhj8E9TpMnhwCJsJkrVdvVgtHy9C2KaRXqczf
Of5BecDv9ZjYZFde1QUGS4dEvlPtW/PbSn3z1bSBQEKXXc5ivkRnKWUbpV7X5S6XJw/n/WlgqE4R
7DZ1xZBqV3AJY3JrBF9qor+m2bmls1NvZLyqHqlMhOrr8rsGtQHnZxkhpanOe7UKgE04rZ84iJOH
2YHrwykTJmdjWDTtR231bpWtVWedTW+K5Unfke7n0k2XrrsTxo6qTQXuzt8KJBfSNVvXvOH0kJgc
ZnAU3KTyCUriL6k3NveYOGyISqzCGeUyZ9fDtLJZuq1bzG5oHchpZmfLsGweNiOSUACP7zlgkrqU
hnVqaCu9SNisESQuen1pvteaugg7N7gTDFkq5zHHDaIiQH1JRTVX+7bkjzLHUaLsUYbK5Q4YlBqW
ejMle9FkgPckpf6cXfB2hpjta/sWpDs128L9NVKi670eeE8NdtMjueFHWzv1cKJwvSgtL4p3/fCQ
4ZieLjNERYlbKWdJvh1bCjl8j09hue0rugxmpa6SwunHOyt+EtLGSt85vPno2muJHNqO1Wd4cahi
cgK3yQ0iIlEfbBxO5WdagtQ8dcPJoN8WS6VHP8L1qg8jvQCVuUwt4Phsr2m57qo9pUUASyJ1oezG
N+NrKVbzg10tdes+M9yYnve7xbzxN78O5Rrd7Qc1VI/CtukH6G7TVtynOyAUyBPZzryLzvZOfqd1
N4/OLyqua5/1gxSaUEtRp/BZdksrsJOKX8i/1wiJP61e5TiWS2PiFw/b+GhvxS18GfFePU23rKs3
caKEr+WF8vlvJt+1e/bT+rUYrVgFzWXm4yabmfTMfNuuIg+YbRHtbDz/flFVXRN7GBci6V8cxzCv
tbEDzNiVEoFWOh0Ju6digkGTDdOF/VrpmRRmqp87X3Yw3tUTQ0gGJxFcl5QREmxWXiJ98ct1X7ij
/0FQNn5wSjFMMrLkct3Tqlx2/vMN6Ix7+QdYxDvKi9NviqYrC8X4QSIX6WDaacnzlPNjpK9a6zcB
xdVHd/nEv+6oPZvUjXmOmdtBhjDRbJjK7y6GO6xI72KEkf0itLx2r37SSLXGTgMVqxZBVIuFCa1m
H+MgWdTVb7kGVwSxmvGDLx7LYSeJWBp2VnAzQnbqS2UlYVVBdt/CVlFHC/iGCsfHSGoKo1JG3nS/
9XKAKzjCCimNs3Oxz1XjGz2U7uqAsWlTMV6r9nr+C1f4ij2CZvzYX+iPZjkKoekmfEOlw5kTZEwN
MEogFhW3YvbpA16PUX8rjLsBxgzuuTR/QNpTvLArmHcJUKd+VpylrHTev1fy1W/1YyfiyZQMnRwE
bX+8qLcXKTFceJ/6nUDf2b2V3KfQ7VbR1vntI6+Qv3/aldYEaLetjHALbJYiwMfBGQXz6FkLaKKb
bH/xEuWNXV20O+1z902b5ZzsG3hBPpXE8t8Xfm39/z/mpWVTWs3Mt3gUHhys1YwMIFzcYqrvln7l
/rJxXWM6/zQqtYZU0SXHHHc7SHeLavOqujdASIvI/xKLjycd1xlOMm97ZPj17nif1i93+fIa/8cO
9dO41Gr0tB7iZtrpAIN5lq+J/fiFb35tzfy0KSV4XS3mHo+DcgngvRgu9uwvxP8dO5i1yVH1AJsW
/c7apE/iJf/FbfbqA7tc6V8bVuTQIodiQu+3hPPrtey3ufthLqrFsXPXv63Oawok/cd2pcSqZBmT
hSGNjvxOS1acqFBTCq8ZoRuVgnZKLzdGKu3rKVn3of1hwJfVrXSXBXvgsspaNuqasPao/TTpi2Oi
6VSQjFYx9xmnkQwbIh/GY+hQSckC27nXmWrKKYbbsFGXdR3j7FbSuSi/1ARXZKX6j83RUhMw7gFO
R1W8mKCmgwaxfQrTF7VX3+PKaP7AUf9+q67txPqPTW5KjdzMapad8FCnu2JNj7ZLvHYVn9Dxb9Wb
4AZLcC851K1b7iTf2Ze/rI9risCf7qRaofeFose4eyJJwj/w0B7ibY0dzLiGT+h9iXW+0hc277f5
1JGjOu0utgj4Fa6yFezq/91799PKVJgYJuFePu4mW7ia1UVuN4Mo/fv2/hFY/cdb/dPB1ED8pmgG
b55hTQxBzpCqZf2+h0RQJ8wddKbGye2cvAC4FkRGF+9R9A5KyfHBHO5Cf+kBVcangHmn3r7b5tFO
tlntQG8BSjOZL0smkUbxUqCLUxjLmbeS9aFh22YKr2TxFuWDESA378HEuncdYkwEJJWVz10MT2nv
yO9xcoptpDa30nzqBWdKdBNbT2SzQlD5qvPhxgl2mn6sAf1VxVwYMSLJ4DVgjqsk/dm06m1l2Ys0
BnrJ1soUfabZG4FYmJmvcg1AbNr8+1ZeUyhrPypKMzaNLukxvaxhkzDfgNqaeUkuL+P2S5+k5RSt
huihmPNVRXOlS6PnhNEvJdGVzVn7UT6CJJfSgChsN9aHMFgP6m+H2uWd/q/18aNcVMtQj6ScaDxj
AWGPc21c8GC9l2YhLz7/feO0a1/+8t//2od1FP7t0KB5DYMnGWoE7POyIK9YnTEcMH2nH9dt3/i6
DYY3Db6oEh/CIWZzmyjdONVa7lZGNi1lFUYYnrNZWd8khv6kDdXZkZmqZubJLqilpS+bdFWlzV3T
kp4dxpf0q3sLsCPofrXEvtyY/7phP3Z7gJ+hmFMFvTVWKs81qVvBJthYyw+bIyzZOpvf9oVrx5f2
YxsWbVumTcQnPV5Ca98Z3p8i7+MldFOfW+n9++Fcu5wf229DNFma5ywsOAHW/IkqeW024y9N67Xm
UvtRK8bt0De1cnlllvVbhf1ITSBLvCrWg6/7+j45BcvfMuqvXMhPV05KYuxgKj5q4O2sGIR3WrlQ
hl8UaH/Mwf7jsf/05pRJCczlnpwhBoiuTiVxyTMqFm//Py4j1y7hxwbTSmrRZiNi7XRB7ff6rlBe
jotu8fFyycH9TV56TdH6p/D863VMzbCVRMullHjm2Cs8c3jlR5d/ULdiQPLUcOKl/u+a92vLQL1c
8F+faA5tGQyXm/f4aLCUb3BQOX888YZjQPObxPhK0aL+2GTy3nYcPci5eVPjZxjnWrDP6oehfLBk
7IHs3/qfqyvhxwagJxIeV5k27jAMudhB0gBgDu2CbP9yZl+xDdXUHy9+IkJTjm2WcuX17vMrePmB
rNFN7c3uHSi3Fx1+dSi9sjWrP17/vIktRy4pkcl084AW3cwrV+PiAyakp3qp/5uZ2pWW/k9j8NcK
UI2wkQZVBTbR+rUTz+u+vhkv2iSYHf+rjezPav/rE1JVniJbKcYdfG2zvvBCFqr5izL/ytr66WjZ
y0mkSbCBdkNd+an+nBqnSW89Kw/XMjyEYAx+qzGu3Kc/06y/riLJ9MEcU2w2DGTOWfbAzBUJSOTm
vJ5P9SbQRkyxnxAf/WqKcnnS/7Gx/VmEf30imJTop1bh3Zxc2Y3paQVN/Nvdr6HFV5r3P5vCXx9g
6mUZ2iD+u0eqRobtDHY/hhGkiMSxSzeGIdSDhICogByU/uqzcWUv/XOo/v2pQRg0yqX3i9N1OiVu
YD4qdb/891q78tb8qRD/+uWqIwclfAksm8wdaOOk/XIYX9so/+w5f/3iakoMsC4eBjR1X1rMfnEf
4dCmbxo8swx3XBXL34xIrq20H28+fk61isEt16C+mHYN4+d2BniU0Ib9+yZdewI/zn7VTO0QlPNy
k55nsFltuoiWzv/+5VeegHyxV/nrRmnGVGthi7FVkikxNGjdK2Eg//t3/9ln/+OV+On8GBooF3v7
/zjFFPvKq3ftuvKClb5sV+UDntGbwZ+3ygndCQbj+c1vY8lrR7P8owKwTVKgp4nL0jj+tbW2zvzS
PTMEdVs2f6gCLtSPXXD+7QPty6H1X5f6o6/Qu8FwUmcYd3KLgEuZvATC6xjukxCOW/yVWST+yoj4
mJ93Gd1O0S9hqJsa5ASEvOHdnJXHMX11kDIZLeL2BN/1uKXdM/2ifRmB7aNB2s5qAzh50CX8zJv8
Fsr+Mp0yOBzIOxRraZOUqVz6RZ0kiuESyVpAgD+mXe9qRUluGJyIVHVxM9v10Pwz4WxiMSxKvlAf
7SMNVoEJ5XCGemm9zT2Gj/KtBLljSvHEB3kO4TBGuNxMKNmFFK27i0eqgEHd7rNw2shBsenhOMwS
koQHwuUXufNZlgSVyfuC4YyWPAXB/STaRT/TfZjHQI/xUXv/92ozrj6DH9URpkeKQp0/YF4Nx0f6
mOePoPqKsGGLImk1CA16LzE0dr6o6KstaHoUo8vJuUR3KNuCMJpc3nZR4KopIJ7WLYqAMPiLelmF
Ju6cpLqCDEEPMb8q2m1joc9Uy9Wck7KMfsluj12zTQbdH8JsmTcMBQRot4qIxHKxYtvV+m6uCZhh
80mrNS4uWynEOdDBJ9ckRayjhCssd+p7V28hVDNZsEYYxwaIaexnufAJNQkc1YsiwOH+BQfFtS4H
mMY9GCC4In8r1fcAtloIjUMc1PSsjHc69XtU3w7gy+kA/1eyyU6AM1saftoWN3Nl7MOYbFg4RyTS
LkLFcUVhLUSFgxdRM40iuSaamWlA790mx2J6Llub5IJgk5EuocctqQiGHw3mTQQRTyaHYki1O5zu
BvtZURhFjjivlJpvQuqU4Zxl8WMJJbNsiNzxkxrJZLXu0RJh5etZzqszQ4JmpjdUtueYDQr8Zl+m
FeF0g3awYTX1kG316Ubk71MRwjZf5/XHWO6n5jGSbbdWNb+0j32P40u4hFYGk155kolNt7n4dpKY
2piPeix5ac6Fy/G31IlVWcX3ZKoRTdiekx58V3rQjPY8CWKtEsvTBxtlJrOs+DaRj0MLti/Na4Go
eojFJpFGzCRKt0nBwp1NXt46Tb0UdrQd8RjSj/qINgA1mq1Iqwu925ykhdLcx7nGj2KVRrxdCYyp
ldb1XinnWyVofcN8reS7Ch1Bz3wXMw5ZXmd9vowsNHWm7s5mw4Brds0SkqX53YnAz9sUNwFQcZbt
qNdnxwBMwDY4hO0h56UvjBj92quhpJ7ZfAd4tkmlc8zUz7rCUaKCG0HoYTQuyshZJFnu2hYJ3gx/
EMe4Sn26EGxE+9Jl+bGRv6zpnPJqSAhgJOngJN2hUpBNjMtcfzblwavFW2vfFP1arsxjXoiNUKtl
KY9IjzFkjdfZ7DsjVg4y6k9rbdU8g9QAGvqQBziTw7do6l2PUrxI383igPIAcqXmyultV35I9WGo
sFuEhzOXSwNgRg6yexk4KY2ekKUuVYm0X9QeeXTvhG9yuzVDdjmFX3avhNAsRLluhtZHobI0028L
loGJFYpdPop2Z4DyV7b5MqeQlWIihfPXKGp8Pn3dN/e5mbCHWaxeqEmptqmkLZEzuFhMns1Omybf
XXvGgng5JGLRVb4hn4rKD7HHKsMvoTHXQHxX80oNBcqnznFldPUqRo09N8O8T7OVXXxZxboRKOdg
pc7ZuyoRY4dYQOsQveQkuMTQGTLmfmKntnvLKVAaI/4yUV4E/f0sE60Ekw1+OmH222yAPWA4d8La
tRAukWdUMSqctVaNvtmYhx5GptU+S1kKMAglp4DKVWDiMSLYNuP9HIZfiY5ypX9MxopD4EnpILAZ
1TpvuZwvHMex1OluqwtIpn7m42nETEAnR/CicRnytVDuxnCXhjlM4K2TUxbHxboDObZGZVNNd0J/
k+vnCZb0HL07po6em3Ffbq51XLkpQxZSWS7DHhKfdRsQnAbJLj81sBQ0bB9sOCLyVOxiBfWwCpdb
dA+QviA2WuWyTKOvTNE2TXuXh8+6Ia26ANEPu5zSPU1FjntIuMrK+cPQQ5BA68tWnIVkdH5XBouh
DeCXlpKnqtBw9deEaq7IoDLm0W4Km48ctc6U58i3ETwxAH4Phx4fAG3C0goYMxtxHkcBVxrc0w6a
ctFkt40wN4ZzSvRdoCkfDN28uE13ZuFrMRPb90Y+qvWTrLxYfXSOkhwtYbEvzY8Sklfm1KsmfKn5
Blr96KQ4rAXFwelCBFSMAMVDX90buG5MhbUcZnMZppcFW+1GBYqiehDNuyq2NmTAWUXvp7GxJyl0
2GMJp3HsH+Ly3TQRBHbZsZnvG+mlKGeP6fkC3MKbBWySA4LpxaiQvddNbuYgiHPuOTjXMhwyc2Jv
Ns3thPvAojMFh5ziJ8SjxWq8CuQvPQKmTxJGlBdbUrBd07mv0+YdUrs/IHMw2RjyyuYezQz94Erl
87cz5b6a2YscbqYJA4cEAlfRt3qLuwwhcUHxXBqv6jgeYkxJtDC6z2L6uFbQQgpoScE+rE4BMljT
IIKq0zYtfJ3yoCrGAcoER/bltxW8sd1zoxjLMQH8TF9mGxVgoLxbbbseGliZSb0NUJYYAoFRmiKX
e5pKyVcGxMYGwGnBuDIWOJlEEJqlXWjgaB59/LuS0e0rJb98qdb/qsrLLurTKhKM+1iykTr7cXrf
aMHdpCerFr5PrOTcMsnPrJu6mvdt/WGlbyG7gJqZBKoihBb3ETydxlY8q5G8ELJxVjgkusICPM2o
CYb5yOEG6+lF6vF6MWJ3xB1HyleOXCyRj1WkDGkmKIFDggk82hxDoIaHbaN7iK07R+y6vtlYEf0C
jgWO8yYHGEjU4jsrBqg1G1N5apKXUUUKNm+MeDPgXxN3pNByvPBmT/FjgI2AUxa3Bsq1pH40KjzC
5HkRl2gxOFRrKdnYvXVIUqRcF3zFUy5eMyU6phdVwVTBAsUf3TaweQBIAbMGa4rpmIB4sB8NTuU1
kPhKuCfN60zfIRt+iejGKXEnMYOHILzQ/DBLSQ2vl/axDNBi58hHgpWkKvtJhIsKMphlf0/jZ6bt
Td41aboLm50B6dqQyrWmhpzmNgxyUuHHA7m1fDtcEMpz0hHxlIX+kL2H8XMJ81cK9gVXLddQ0iCa
6TWD2+wpMV/1/jw4Xxo0tlDpvcRoVgkvDW22VAm3RGEVp8NOs1eSiSePJu/j7JixIQZ5xzk1eIgW
vUqcO9RBCdRBG80A5jMSKvaz1SJwg3aNRxEppNadxoM0M6JRE6jMCIsm/VYeHqCuW2Lb2ihZCRwb
nVd5pNKL3zvhePqMNDU52Sr19EcmBKr6R1k+ReG7ph+a4SmoUz/LsFZhn+s5afQYCv+ZnDy8Cgb0
U2uCPLwId4QEZVYed2xlloT2DKNj4RA2jI7VswjFkpJwyRa0aoetoyq+bQbnWFKXMRVfe7DZzRzN
Qu0l7zvyo2fh7FQUdJ2Y31BveGKyPKt6LNtXxzxLzp0Cr7KxKwxk9KesKl51PUNU9JKR4GSOJ3iV
rGS2wIKARxZaGwpkp/c6gh881y4ay20AO1uL1V0A0zeWwruiqOHY96deM29jGd8JR/FiVbiBckaW
sWiolh0rcDv9QQNzk2f+tpzuA+0OWnObnTtE8rTuk9TRDea7QZc8SdEOKWL4ufLy6lGr7qqIPFx2
oUuk2Jq1WSeHgo61uLN6v49OkvSkFntjOLbzXQOEl900xV04bhUsLZ0nM93ZoLv1W4gWyLYdD2Po
Kt4nCvzY8dyH0MbtUwDPRUjnvlvX7U2IqUwoyrOlhw8FISt4GqmwWdFRG17BJVVI/zUMsx4DUgyp
svN0xf+ZqlOMsQlKiBp8Llc+gm5CpSYmGgPKCOeoVVs9WjUFLxIa6cY1mxoLKuIDQjdPvcg0CPF+
UtIWXEFdOqCJRpWshGgfbKndKb0JOmVi4vVdaW4WtYsGiWJUKx10ICT8BrM0C0MvO9gipECIE1G1
9Z4qRyvdoW1tKUVwLBGd7td5txRgtECdaUitnIi12TubqkmxtNkKhNzEQ0j6shwzL3c804rpDORL
JqMrAYk6zTLooXRSz1e0vOCwaXcLPxGo/pg7kP5jNLhEl+NdSTvdsYPYGzvdihzpggmHf44gWy+C
6K0t8PLBIiqh2OvverPyxZAuinCEzw/BET1CdhOLh+xCjoo3arRUMB9TFaT2sLEV0z5Xs7IYWU9p
T+FDG75wTHze8LwryCXhBlelifKPoXkVPWAh46E93pCScptkH828iYlpC1qg3ce6UPe2LTBi0LZj
eC91ROZZtR+gWs8x6yIfWeY26c2pDOKDRpxdR4r3lC2JJiRmHFTDzJbxEBE9ZW90OdzkytpBaDi3
aJkTlKHBajBeJLNZxIrw4uEjGbv7GC6RttHyJ2Hdxbi1tU7x1HX6OivDTRSIvUoD/u/D8hr5QL5M
ZP4+Ky0T8wCbd6xcFhuWx5JU9XOwnffFpiKSOVih4j/BVHeVLdTzc3nvbJVlc+z37W3u5f5vsNnV
kZP6f3+PQRHmoKv1uLP77sH8H9LOazmS5Mq2vzLW78HxcPdQY0M+pAYyoWXhJQwFEVrr+Pq7ssi5
7MruLlyba0bSWAYgI0O5OGfvtQMU6JnEfoXJbqY9Y/rbvM2XbgYe2f2ofCziNX4/xDsDctehcq49
VdwWMaRsL7j0/M9fX52/WkicFCfr2atw3NikKQFAiCWuNY89aPBl2+OvPv+kNqkTt++rlK5niXq9
ncUDbMNwYmDlpNL5TmFO7fSZplZAq6KB9DvXjOnBSzR9sVb6i0qvPI2uIMymsH2T269M8Bl1vBNm
fDa6NX6/fOVjWqy1vaJuBnTK2kjW01VXr3EFjxU8HSm+aND+eRlVnkZahDHFhARlwb7071sAN8YX
fQz5FzVU6Z1UMh07x+nVBXDD6zeFqzitb2ZWVaOT3XYZQsG0YmUcMQ8GUN9Y0Gn08BMuwCaI7smU
oCxFF5finnPjpC+NjUxXZ2xz2n3N2OlO0TpV+ZXO3hKoSM3QbnLHXh+DJ3Nr1zSHxH0RR3/p+E5u
e58NZ2z4sESCcmsOpjgARHGKQ5V9ktO9LNXlaIPme6pR/0qsaB7ctarxzzpMQa3z1gr2C0ayS6kx
jl3BmBDgbGPFEnyatrdsbWPhAqLwa2+RO2Kl01cZvIw0nxWRnMOIWTE6WsOGy9Yez1ILO/h1kVln
Otzo2d2F1WVYnOWj/tYnahcrgjs7yhjdq99fuqR3miZOerNo7nPdr8iJ2PRwaPz8m6PWbJZk/+RY
clVgSnTKvTf5VJqcTUROZ3fgSTkzjrbmBGHodKbyc0+nuHCgmlLIiI37wjOus65adxgSwgl/Kk/g
NAtUQpRo1EqvSwvWJoUAkz46lURqU537MtpYi2sIh0fSRzVuUnda5X20mFS8SxsDD291l0A28Sdr
l5UUJJkYSyLXO1A3qn7tE0p8F4iIobD5MWzU7yoz1yPoKe1+euGbJkCwPPrBEXvkgPc8qggpC15f
QJuptq1TrlzL+SgVybLuuBaxXuS9OIMitvJztU6dfG0iW2JGpaFEa8nOsBzhQwtIuenHzVD4t/Es
CXAZFnmqsEAcC0TGo1fNSz0WO09cVcFtFcSrkQbiaNyFU7oSs7lJ24dA37ZRtKgnTNj6My+ns1ng
uLZZ8RLzpuJ8k3WgrXAPj1j458Rax4193zm4uQxujPhm+NG5z37tiIWrLday6WdcXDTmjV+/D2La
igYgrCO+aFr+5St4UtsX9hQIvxynvSUB/OVUqqr7NuoglbB6nG+H8jmA5KZ8eIFtu6sJfm7yap0C
rRhY7xoD9uU6hv+VUuAp4qXNXrFrP2e82b8e5P9q8Dmpezd+bI5tixtWRWDqqgX8nS8m1x+yqD+2
NeRpIkwYl5Hvl1CMYvWojHo1kdzuu7hB3ffeMTZ62NVQ9czRxMCG0T0mVHca15JqVeedlwlk4ew1
lgjV+rgBcDScm6Uk5DbexQUBZGTz0iWrMO1MVHRaYHE26+CSGoXn33kTxh4Da5RBOcVcmkCmfn25
/rwJDUTn54m6SuKe4cHnnKj2RWSrFCw1y/zacNku8aYkznz+6yP91Y05WRKQKpJLj0LmXtePaRiu
GqqV/7tPPpnXIR2woWXxvbfCLadDfdD94ur81Xc+mdGdwIy0ypwBYMVF1t9nrHx//ZWPb8ufPEqn
+S0265uByWXYJzPLZOq3hR+Si0OoWS5Wvz6E+ec9eHma4yJ07XhcmGEvKMLFkGVtcRwsz3VMlRca
VAzUxq6RBODp02L566P++RpIuiczdD6bwpmOJ2YjJpbw3Tq6QSFcnF9//F9dt5PRhwpTmM3oOakx
iYVf7sOZ9iVJsaRRfHGEv1DKyx9lqN8toWO/RbNuKc4gCYDLCJCy5jmiDGgewZ0ZeRtylDdZpred
PVybTIVunW67Y6B4pFbw9FZdCYInVmfwZBaJIT8Q3O1aAI/0YTcu3cXJenWk2OVT98Wdto6P4589
TcfH93dfuQqJY+o0VyXE/9+N6tDUxdprhzPoUmekAFK+zNe5voum6M0KXbgxd1anH73c2bpeuodh
mBEEPiq0cx3AxU0CGruSn0HMvJTchaG3mailmoSTucctUMSsDg4vaKgdtAB/fLGpVb2x0+/O9JJY
dDcGKJdT8qilvyWBbBmAJ2fxjxPq3h7SdZyCY5nH7+zrnhLroTbe/3cPx8lYNiX4rDFcDXszJUOY
GlWPsGaS12n48eMA//k2/lfwUVz/85I2//hv/v1WlFMdBWF78s9/XERvddEUn+1/H//s//7az3/0
j8vXPso/i9Pf+elP+OR/HXn12r7+9I913kbtdNN91NPtR9Ol7Y+P5zsef/P/9Yf/8fHjU+6n8uPv
v70VXd4ePy1gyf/bv3509v7332xepf/8/cf/62eXrxl/tn7rXt+L+vQPPl6b9u+/YUT4m+lJ7TnS
Utp0vGMAxPDx40ee+TdXWp4UptCeC1mIH+VF3YZ//838m7Yo03mebQsXQI/J/WqK7vgjw/qbMPkr
Psn1tBYe4qj/+W4/3Z5/367/yLvsuojytvn7bz8PRpbpOo5w+B9eK0Eg0umuuC9YhFdxAzcBMz30
uSHelCKb6YLTPfrdZfnXoX9/qB+SzX+/g8djeUKxlZOOabOlOLXk6VkORahhx8qi6vb0Ta1zmSaI
CGIg7eVUHeaQtrQ3hLejmdH8t53PcnS/FRUo+Nge7r003QuDQIDWH+xFfGQyGFAgzz1s11GUvPkN
UKgogyPpDDU2LVchSvdkYi5APFE/zMRHbKbd7a9P62eZ1Y+zMgWAb8LQPDYHp6aGyLdD7hXlxWEQ
1i6a4L6JyjKObDuUA+1stB9W44ZfbCD/cN9cwQFdISxleUTqnky/RTBUltPm3LcWitLMBgdgkZKw
cABk/foET4SXluVITctBWNqxeFSd00yjKa1ECHWaM/SpsvaR7NZGMrFP7zP7ME0eIlZn1LtRN91T
lE4pzJG6PB8KL3yVcfSlH/LkgluOpWw2epbrSZtk7lMr4SCTqBslFHrAySbGnaZfCcuuvlVRjQXa
7AjFzdNk8+uLcHJQz7Idm8fWlK6S2jVPteHTIObYCkcHKt5gf8y12R4KXVQrO5wSfB6xCxkj/fIu
n176fx7WFg7PlssAcXqbnXYiEygt5Dq0cyTcSNRpupguziVZ7brJIv3A6j/7WJhnWWkFG8+Qxrbx
EO1I2EJfZaX+yUVwpH18GkwwhPzn58l0CqMsMVXirDyFoAW3f7dsGvc99Guo+7O/DYl8+PVlP8rK
fjdkHM+fAUpKS7oMes7pEVtD9+AjYnOVdNNw7XhAQeaOMga16TPd18b3hH7J964B6drWs3j89dFP
XrJ/Hp1SiqZ2Ydu2d/KSpY4aUwWBauV3mZMuyoo1g+Mq0KV17o7hF+f6J1fXNXm4HIcz9ZgVfr66
wsSHYWUgbGq/mq/qJFSHLGZgBMpJSzb7LhnKvniq/+z5cjkkr7ht2ULaJ/uDKYkKa864o4Ywow9t
TYQhWHmMXkH3b3lJvaT3MkQWQ1+f1YNM947kEaz6sr6fVWB/YbYxf/gST+73T99H/nwNUqp0yWza
BDYM2WI2aW4XkHmVMTAhjSSN0JusmwYBoryLwMB1VByGbFoPHrSyMwIC8m5rJs9lKS4zN9/YeXgW
TxQ0PCN8buFBRzWYN/rDA29PYoi108yfGghJVL6O6V0HnDqkNp2ar1rs0HotYcGtGzOGCAH7JPKJ
EfEuwKRsI3Wfi3ATYLLqB/C42iF9OewpUfUbTZSK25nnUU2Kgi6Wxtzc2oW9rvhuFW0NYTb7QBdv
oaDtVoegHkr/VUXtGSTBfl3W0gC8FF6pYn4fRzIK4JABM9WtxTXxwfzObrL24d+iW0WB47JNcmmb
hJ+Zog03x9t4isir8K94sbYxmQdmVpyJI7C6Mrc6vYnp3OQGqkLaazOS/bHPNpEjNpXXrNvwqaNy
Ypn3XQldpx4pNBEx0ifHpKSNhYC4mZuVXxVXPL/LrEgOdZqtohL6RiFv/cC9KuL00IsjjjGtVgmu
gAKAq6zRSfA8L6rZAYNGokWdrXoQEvjettHcAVPGUEaq7LIO6seBMDbb919QUOTjgwo+GnAr1IBu
ukRdWa14MvgFTuyb2wfEwaQZKo7uW6coGXUTG8UgXDH9fjHJmz80qH94Mm0mH8YiS7I0+/nJ1CFg
+ciASNJUxbaCT5KH2fvUyP3cAaClKw22x3iPpdgDZIEcBngNcHUUagpzZJbJlwA8ZkSvnbQF1AIg
CbkBQ39rtAGyg3AT9fdt9wRzYjPw+Ee9PG8DOrHtW+yxYVzFcIIsT6yK8OCPhyNnq+o3pYOTtdrD
brbpz9n9S40kQokKPBEtfh0tVZSAJEUm9+gDmQb1E+Dx6ksadZRI+87biMH5jMdzOcuHIIBPH7l6
H/kwHJ0pKdfCzT6mwXxLTDh2o9vd91b4FhQVbR/6h8W3EBgUUZUUeuNVjZYnrlj1uN1V0lTwX/Wh
Hkib7QykNh5tXLO+UFAUF/PoH+YCYWVI7JAu1rz05ynU1oznzW2GQ0WFHIaK/c6qGrVR2W7G4akb
feRSI6gqGsZ5UFwAEAS3go4aG9I1INSbSqQfgPh2Y2xsfz0NqB/1gJOb70mGZSoFCnvI6c2nRuh2
PG6IIksbvWZFSzUyR8rU5cCiNb9ojeQsIsrRjYwtzHzEj83b4Dt3voof6iSH+G/4gIkRGBZgbpyB
hWFZ+jcya3kGKuhmUjG6GfbWzPV92LvrVLjpumtgBXEv5nQgfxABbpzKW3zCwPRnEhHFLREEjDDr
qbo/GiAVmP2ovTAHvahoY0Dvnqi31eioaq9dxgUaVSSZ1BxMaSwdXZ05YDKV2vrUC+Br35VmextX
H8q5Sikvx/GuZDzMmVkTdEkO1LbzuO5g2N7M9pNGBtgmJdtmG+HCp++QTsF85bs1T3G0m6zsooVG
m9FLCRL29wkvPskh0AWXHgpDj1ygPGZspM3lsL9O2fDz5l3bebtK5uA8kNiye8uG3D0vxehfpm28
clR7GXkNDyCEdd1uhd+t0xn8ZjA9yzzY+cmwKRqUblm4S4r2NmLOmgLCMULff+OD+O7mcJN26S0o
tnETGolYDJ75fWjpEaThgXHuzmvbAUWrvnU7ez2PFcSjKJppcgyEh+rgzmDrbpMlF++IRICdk8+f
YWuws383B+LXnjyaE002HYqOzngLwW3amy7nQ+1eweKsjRLFU72zBdikpHphHbWZPX89WdM50ZOH
2j8rxkcdXllcS/Xg5u1lHicdClK0rZPxKLHvGY9xZl0OEp20j/7Gn4lj6xAMqpFEK+RGcV0trN5G
m+uGy2q2bi0HdGJq7eq43446hsMCzNJvdhGRF8W4yuytnRubQHePdXUfaHWYghFvbXof+Q2zz7q1
rmbPuJwE6e7mdNaQ3OOX9m5MG/YCZCSkrwkCN3L26HSzcLgJa/K4PmV675t03en120PGAGnvbPoC
QYKEpUPkpaCjRfpyiKrnXMFILfGV2pes8FDixIDO5uATYfu6FXxp48GCSV+j/9JpCv2rXgalIpvD
24VAoFABAS0BBDT5y9oPzoqa8I3GODfnJ7YzW795j7NnrtmiMoaNab7kFQ2+qlrIUt5aVX7TTebF
UYwXlt7GyrjPbsci+94yq80oiZYwSawArq7llhzhrKQaFFT008QeavJ6NIrrBv2rZ4IWSOjyH5mH
pr0McNKGln3d8EDMxkXvKdSJdL/foy7a0A1dD7Te6Dq2Ns3fToDwVtDKw9UQWAM+pOajmL9lKbXv
4L4mpYqxxpKsfVSPdmEm+8f6ljn4nSPEGMZmhuRUonr2dbctERW5dnCHsHc1VNMK/OslzpDlsSc4
OK+ZLRZhah+BuGh+eXTG99lMngIR7qLAYvCwVzJLLhUFUDcc1j6Qnn5U666ud6UIbn1BUwIDKxac
AvGSY21ZE5/bfvZsWNOlDzI4jo1139FPnKLVOFnE3RINx65/rUy0UoYsP3Tc7HRMtlnUF+thQtaV
etGia9yN1N1lHNof+dwfRq5DPF1YfbOz2vDcUuVDjOihzOptOZC0MtrrsAH+NSUfaQUEb0So2Xi8
0UPAU1taL0MZg66yjUN+rPGaDrkGaGucjpAiAv1ya7yfopA0pXrLxvexr47tiWLhzhnZaVW4ygcU
v4ldo6El7OjXE8pJE9o6bizg5aIXtpVSJlmsPy8murYahySl6tLGfX8VyEnulB7Dq4rI1pUgLGPb
x3OyHkwTRn3hWjtooM4mtVqk04EH4tFuI/sqSR3yATqtvyhQ/9hVnk53npaWYCviWPbpdDdSc4ic
Hk27F4huDwoGmHpmkfkW1CSC5X5+Hjv0lFXRqttOSrVyZoXcpe0/wlCAbZhTG2ya4ZwFUZLxigfy
fJ5lt02GdKazGHfDXZO18xe7hz/ZK+I4/Z9v7YiT/VPpTC3FtSMCNBv987a3atCvVTu99pNPZ6mM
oKDFSIb0wksCmz1cHRlfbBj/+BVcYSrt0Zan6PeHJnxYuUGCmhpGU9yVV02i23VoBcVKBVqcO6ZM
b0z4ic/Q8JutjMryi/7Rz50qmzqhKYFVHst5WlE+PLkCXgroyx7rYzGPILG2Fe5tqIHuVjk6J8P8
FAHwatNwq92vn+c/Oa52FehbR1OosE+toJnhax2A/VqlkSS+zrX6F0ezUCIahUGiIfS5nBFJ9rM1
PP9/Hfm0PuJGkTaKjv3rPLkkJUqDbvRsk3lhoIa2WypnLESH8E05UfL0xaGPV/Pfb8mPq21JxyUL
yNQUUU9N1llgGEf0l4DhioAY1q9R3qeKCx20CG7tc0v6u7ydz2QxXaV1TIU2wQLiXU/N9yisFmJq
IWE1m451t1kiB7STC4V/qxbuuvXNrR8WW7++VF1OONS5H/obOzufiSgdG3QBCVY43z64R4k+a6M5
nJ8a8MVe1GyUZaDQheFrTtthfI+jm8KgJhdJMk8mYnNsTAMeSGlsTMzbs4lCoxmQUcb7oTfQ5CML
V59WGC391tu3WEeGDv89YmaW5HFRnclqJrk7IXromM3gburI2iaxPojqYNfoNqPsPIFe60TOiz1q
iqHmUyS9cwtZwyzKZds5d7++Ez8qI7+4E6fFOdVRk5wCkoH8SmGJyrQad5M3yXPhiOrdVoG3tUYD
3k3NUIrjv1lTu0oefv0tfi4W/XgcHEFJ8jimY0g9BRYkTmbnsUFFNlEGSQNuV5NTKwHf43z6av74
46OnLNeyqQhqyui2c/wuv+tq2aSvqN50nFWpm/oaGwV5dkpbLXaRXqJtGvJcc7fVJ0WOZjx308CR
kFlTlPi/PunjRPXTlddSWFJpmzlMODQwf/4iRcqzgZ6cDWuGDjee2vYRWHROgmiRXZhxmn8x0vxw
fp8cUJqUHh3H9GhanDrD0zmTPgs4yfoJJkvalsmCr5hshpKwziauyfDxc5FchHEst37QxcZSGEmv
1xbuq2fRru3gonYqC8EBKWHWMcu4XtcKrfQXF0YdezQn10aRHE6LhkapoGJ6Ultr3axyCswJ61Gl
45mlWi2g3rYJ4tCxQ8M7kYXCItPdFmMM18Aprata64Jiy1BYEhPMQOBmkc79vYh6JEPVUBc1uzwv
f8xQ0QPuKf3mqallvLaNMn13O+Cpi7CLaS8zSbHaqsfM84k1VOgv41qp73YbJAibUv8takjaZUcl
b93KmR/iPDD3OcLOfImSCgUtMqD6OpqC4QlfTnSuOqdBr1WZm8FxRchmfsBiVQ605rtIa6TilVJo
s9qaka0dAvhVlgn83zHK/M71Svo1FjPfux5LdCB9YJJabpgFYaKDf9n4pfldN0aynhoVv7qlqx9k
bE23banUftIu8VtxVXu3k9LJg42zY10F5A6Vmoy4PorGp6JK9GHy3eKqMXUJPheytq0q97OaUNf4
PhcALTfXGU0v1FrSWornsMzyi5pR/DAkebHKE3SBLtj2m1Z7BXlvzdHJmjUyRpfutDdtNOZ653R5
cjDzAU3YzNHFkp2XexcUo9hmpW9C1RyFeK9ItxB7bZEuPUqRQgEO0xtfNqhJddh9bywrO+iOvMgy
z5wLx0gqoJns97p05A0tnWbagACzVpw/jXO7dAvU3TD2l5bjmXmLnaKam2UnNRnwF6iuoIOLJGzy
gX2y6Y/fEgW4FHn9hNzHR3yn7FfaG4F6lmjLtIdoq6Xih9HLH85yFRKrkJmF8R5ifMiR2ReduVJl
FLx5ZleSvSIM0tQaNeDJK23ro+3m6rXubR0v69HyL4t6jB5Vqo/lTHeuVmnSap5Dr/d2Ns/NStZF
sEHUZ+79tBDrOh3Q9mWd2M2NkhdGhj1utpzmLGW1sA6lDs7Dsob34tfJva1l82qGqMsxmtQsoepo
a1UdnrFJBWvfwrLk23Z34/UlbtTKqZ/9Tpr70PHIcwqMxt9YsxXfKIciVD+94fCyp7PRtMSL5TYo
BceqxCTfjxaLwkGxdYs8TrOLEudbJwG7B07v7kcHtq5dGS6JC6xoV4ZtEJkrU7mNE5cEJj22G/p+
w0GlqeT2WciZ7JKVSMqSaI687EWFdbGNWjt4b7x2umtimSe4BlqYX+7AlJp1A0GL40y4W4T+janf
PhN11t0TmzRcRyOXI02IxSLpRgKnLNSyLrG85tKl4hbW3Xzf4WT5PmIUJvvT0cRHTyxZklU3K0wF
XcADLkoSzBZTQ4nQobe8qwaLTO9JZrdpxnNGigvOlNZw9IPoTfVcT417qBK3/N4kjk8LojVCEg+i
0tkjKjfv+4ZfwBTRE3kbuOY2c+zuQbEWOTi1JHORl+O26EWDhI8aFmm06XQ95JgOrLlyLhFOILNJ
tYv1mBt9yPoqOYTNnJ3zVvEA62PdRth9e0cGWnOVStOHIU6hMApzg81umNho6vwS5HJRh8ZLX8v0
qj8e3SZfaNU5GF4GaTIZBA07+2g0dzoz9NOQxFjkkqa/yA0xWYu8pVovh244nys7+1b3DpXTSllD
D/Nf2cSgVBlLiQHnaU4Il4kcYkM2LPzSJMH4YXZ5uh8cg6gAoPrUgBtREJckXL+4TRKPurdnjeKb
NSt1wHicH0KQ0fepHwdnQ2Hk7zX76mTpEfVwKLgxt0WTxdgp8o6wVBftTuKHUHGdssq/p1aGLSD0
C2dTz/TbKuDpBxEJ61CoiPJAGwbWd+S10f1gTcw5Y1Ne0Itvrmvdomin3E5xXPT9o6WEcSZyQfBw
Yk9Ex/pzRy55lltYav3yenTy8cqpiu6GXRIqcE/UtHpnu3i08/LKd8uMPajVrnTn1bdN5iK8pW+P
STbAykQCjGvty7S1s2WWWeTuVaN5r0qvIqwyGDKMElabfJptpzZtnXeboZdZRSp6RQSC8Hu9CpN+
YI/oBhJjQVzuJ2eaw8Voy/gmGHKbSU3N+pIOT/uo+L8EENaDeV7G9fzYQqMBVIZod+FTxBgoJBEv
mPtjMSIetOK3yZEzTUQcZQeKuXgyTN2DzI+S2aAu6ZN8bdqxtxm5U3dETlXX7ji0V1VYzo+NmrDD
FA3IvSI3B0LuQui1kjUWV7DM2GwEpsHYqekGBV3vbr3ITC6EQUT77AbVWSyDgTleo4qNunCbpGVN
lcJzEdtW2j3YAeGviZdbh76N3G3UmM6NO5v1eVKZoI5Y260jy7ffZ0wRt47LgNr3JWZZgQVMzJJk
F7soH5IxT64IZqzgrxUTNcJ2fOLVpu8T+2LdqQT/Ru+6ZxJpxXLKZ/1s1WV5K5G5rbqozy8HHfm8
MybphToN5KPL+Sxla3Nl6rrUL13DSyCdhu10iMaY8vBIzSvlDqzHQVyMxCTmVvpqZ+5VAFthqPJr
LYy1ifJQwHu37dseOV1DgXvwdmyjN26c70M84ykjfMsslbwcuz2GifiTcBeL/lQVnYvuoiyuZi0B
6N868UaUjzLByGscVHwl1FmuD15zTa1OpPdSkAJ3TRVLTO9JdTeKjR2t8m6fB1ALj8EyeJaNndbf
SvUQNB+A7FOUncF05XfXWMDAfNu4eh3zYAHwheO4nIHyB+bBnD8S662Ywc+cYeVl9bgcCNrqKngB
tlibdkkIIS0Ku3kKNCuKq0FBZVf2tsV2fPTcyXGXZxQwmfZXuec065yRCkyAujEivYwqTOQqvUEh
CDkj3kcCU9JLQsYPD/bKyUjeIeFZt1czGXotcchEFAbxOb60dZFDcx3PY0kQJpyMSplLDMlPuq65
nM8yfUjp+KXHlqreDd5lF1vcgGSJPXHREqI0WVyVAQgGy2ryej5CiEdMrh9S4yAfmckmfx3ImyH8
7if3DOfIeUs+zl0rMtkcw3r0DDb6Q79HiHId2TAj04CC8nMZ2puE4E3V1hcjvIqO1wUoxnIo1x3O
OppjDFkXYkjuMjfC9jUvJPemFtnT5E9LaaaHyRD7rK4vLexxHk3wdsBJRIVv9ocrBWc8aXzmfNyh
DVeaBfxUdYeSfMgke8mi5j7L6qfYxSRK+LYmgWD2H+uY2PtprA/BTHsz/Ezn6jJv8VuyyCNDaSuw
V/vUa0FTpF4HY5/dbMjgQwSOpWsIIPFWCrkyimpTZt/j+jrIHoHtkXYabfIOu2NCFuk7KTgXFn1j
koALhIZU9z50cj2JK1ymKwfTi1NhX0/r846MQQwhi5DUVmHaZ741t1QPLgMSqNKKKSVvNlma3IRN
i8o/v7Tj8N7MENbHvGcqqq4npP5xblyKeZ+xvZ2NbJNHRIpiwyt9Yzum1nChmZXSQK11k7yFVbbp
jHYTxPFZzRWrcE/7yEQlQ2HkXZuYDX2P6qlJjJf57JQ3Te5tBSVxixKqW1gLW5HjJcAxJNUSDe3l
3ImFGt2FbSl8vh3rw1ePfUeiGJWOBlGM8R2JnAKEYtRf85UXRvUUxe+OeB8jYrYY2eOgIiGEFLwx
ve5Hqq3jMTvdX0PcvVLHonaDgF+GV6Gux0Vo6G00lhdZ3VKM7NnVk5ARgCXQ0wrz5UINx5XGA4WJ
m5Ygh4DcBCGOjt1+Nxh39URMSSIAMIARY63ZAHuio+VScx2KnYEm3xHbNCEzdyZC2Ce9sZ63amiZ
njTXHAKtb3KRz4EGzOZl6xXkXdPh/eyiR8c5zyhkd9w4uS9jIpKPtvvnbGI7/KAGf9PYay9n9PsW
YT0sqJEjcGIypIfHvOCSjLRoRcdLMx0cQ2zSvKYTIO9bB4s7yIFg3Es9LAyAD4QKrjNYOTlhr/Vx
tBCETOP3H24kj1YYE+Ol4nVQ31SIstvHMXJWqeWtPdsh5olWsE4PoTR3VY1ZOmmWsg+WPi6XgTU/
G41109fkHRsUcbOjo1ZgdJEjUYZ2w4qerIcGBHK+SvkisfkRkCPhEBxDBkaXWZuJXRYrS3LpP7Ny
XrgC79CT6d54kGStDtQDsdj5uysOfvdqwXopLoZgb+B1Nt2tE2cbG0sSKZA+maDSJJam34Wwppi5
PPnsZmuDYiKC5gWdTGxN1yxfd132DK3H9LHgH5PL1mZ+M0YvFf6eBCoEnOasWkfdc07eDIh+AuGu
Km+feLuA8YA9eWLt47gBqbBy4+iqcK9i+16SQVmJW5F+K2iVCgJV8ruJST4YPBKRkm3A/jUhJJQq
3Gp25FrR6zaIjhnCCAsZJgGTuc7iRGr6MHRRHJmtI6/lGaxXIXueridO9VvuEDVk8F/6VhIBtR1c
pmmxp6xP07ZcksC3dErSdatqaYcOCIE7J7wP0lvHvE3FdZFS6iDNg8U/CuP1iKrAn4cloBbHeDTw
29pmvQ/N+wHoq5HjsAnfB/WR4fGlRQKWiBGkvTdxl+bBA1b8OjsQ9raoMToL0EWld99Z4CYYnRz1
nNaPvuw2sXchlHGug2rVV2gNM0yJISax2V22AYgTEqdhOCy8GlAfMajk/egOgQKZ59Jw117wlhP/
6FlnPrWFMb1Pu48uHtZmFN1l0WHktR1L2sRYk5ugIe3J4/q+VfgPx2FaG6TiWaxEm/E9LAd2Xq9z
zXgeHrS8FPT1huktE7vAJxGQBebow26iu9SJ15mdWMkQUQgHEpq3tKJ5ra2HFGW/h3UtI9VeIalx
JQnP7nVFtzcgD73J5TbP1TaDk5BDgnALfZ0154pw3QSdG92XjnttD/HadT5GDyXAsxhcJAwV4chn
o07R6Ki1735GtbHAddWWz9r9GPzvxXAE5RKjmBCERWbs9FqN7kNvvoQtcZeC8uvxPqpdBHDByO6t
4un/UHReXYpiYRT9RaxF5vIqiJgtraQvrKpympwzv362jzPT3VOtcO8XztlHI1TerAibZGg7lOVG
SWy3oquIp94NaCnGZw/Wh/0sU09SvSfIL6Z1RZ9eBd+MaZzZYnOZ58Qn8SBa4VmF6mtVKWcdWZSj
5lAF76L4MxG/jWa7bQ/3xBJwfGI+Pd1RYDi8SnaOHE/iM2PPxukaHJrpXxgbkL3eoxzBLfWTLj31
8hEk13x4S7F05hLhslrmC4xQOpgvWYGs1zwRiUI637CUdhXNl5BssolLpo+uWzYdTYvZLuukN5FQ
7IeMzs7yeoRYJbii3PiTrYcObAYsQ9ugRrHDdYrrG6J7Q2z3dFQLdU2ttFnku2X8CegCvU12JgeI
yrEUR+a67K/Z8kmU9wSNpQJvRKU5tSayCjqZV22i4I5DkV9fMfzAxMjNt1f3VS/zrjYvOYQdnWDh
CWP2Er5n8J1UIZ/qZSC7CXaTVkJ1gQiVTjwQOOXLu9X+12T1W/ZKJdeIJpKa7UKFkttbU/Ch4kcM
w0NED4XOj5FW1v1WoCJyvFJJcrWz0LGW2UsV62vKHiDyXIKOjV49D3YHOInqiQlHMthemdMumcho
1FcsMQ+mlewKdkz5cgxfnJ3xE/Qn3YiHAHxdwbqonkWtfZFu/T1X256PvjA6Z2mJQW5zEqHAS0mH
KbpNyKvziAXtu1buQiqMkpCHhfhkC8Ablw5bPIgfyT6Mh2MY33roY6y47YNh/xkB7kV98frAJueW
QfSbtBi+AeEjSi5Nu9XJsk7o+DJV/rSn5DR0pQcthWDF8qJMqtOY1seI0VBpUbWAxZD7ljKe3NRm
8pSZDCZi5lhDelkUbnICQce5e6Ox9kKVMz7u9tmsr23UAmlcPyZj8mJZN9xBjj/NNPhT6q95Oiuv
srf7m4rdWDwttKujkFxdjXkeB+uhIOcpx5+cyI9yXDbMFHFlmGR/dNtkUfbliFFTjYNN3+Qe0wFf
Ms0DI/fVCPnWziy3jgf26N2yYyy1q6Nha4eXogHYlYqDZoDoiMtT1hBa8ILvzeIdUdwmMxNfKMpO
KwM30+ftmMss72dPaku8ygcLcI1goGEJ6IDkrRmIb7MI3ZW+uBlXZdv81mnAt0vGo3ZkWr8eZEg9
fEeQ/BSJUGUUlRanKXrSXd2iIRwo0JTFN6LMNQyCD5h2UeyWOlVvau+z/AqqbyrtHcyJda9zhWWy
jOJC6Ylh70OPEGO8WVxDo02S+tLfu+ppSvQldkmkJEI90vCQiXUq3UrYmGRH6f4C4idWL5Ly13Yb
1uzegtNtHmqvmE3O3InjhxhfVoWIGh2dC11F155q1gZF38ZmCtWUpcfek8k2sCxzWMdWvJGSZT0r
3MjwD7j8TrkBOpL068jm96nmFraSS+976K3xSw+XSy0CDSWLcoCR+gnyHk2J7aR6Ybt21R8tUZ8Y
YzqW+dBASOU5V8ggzkMXPvtyxGYoXwdhcirwNUy9VyVfZiYMJxwTRJPcgHHX/uQtsEZtlv5baBNJ
RiaU0voYcgBfSjiQq1lwHM+W+ArL6F1ano31mRACVXTnWEk2Y2et1eAvb+QPVRnEKstLHfVJoKyp
I38whRhnUUCQsGpr8pHh/0skxCoSDKn2LumstYGw0A+iKcjwDfcG5Rghv60Nx8p6qyC62C1cJ7Bk
qbw3Xm1VZV8iHtFg4q/RdPDg0Jnu5yJ+Z6a5sVsFzovFkCpDYm2W3khgM0uYu1Fov2NBupPOKKjt
Olbe4SWPjJ2tpLIvKQ/NsC4SdQSZHNvWnDy56eI1CHoCm5dL+nKoh6ZThjaMH7KilGoXDMm3WcV3
vaNoQ2y72FhQUqPEFVZ+YYgm/AXSpY1qq479tteeZKvyecPJCRt4QE2/jpbxaFQSIpTlGVM2GZ1N
DmrJ1jJGJPowrYmHyPTrUHaLJoC5Vx8bpALjeAHC8ZZIhN1ph4kDr9lP08hglX5q1j1T5E5am6cu
/BXQ9dT6iRjoYFqDo5btSkculBiCXMKfCY1EQa24cHBzqbxF1NGWdNaLeld2XM8JGMeY7NOwf+ZB
5c+0SOrU7BN4GnFt+lUW7cQsDvZUNlTxHXnOZU/9MfTkpJYLOpnR3GaARShYvIA3M63lAac9npmM
4Z0lJc4sLV5jKWdbKKGHaAosYqRFG0uMhyKxtpwzOA+HdQEHQbBr8KTQ/I5kaGsdW+4VWWFMaoqo
46HOi1/ZVJWblgMEKjV9VzOYq5i2EuuIxggC99icNSstn5iKNSeO7B/kjMlpmcvs2Qd8zIlA8UrU
ARl9afcsDfy5TdS8tWa3JcVUc9IprsYPtQBuinyW1yzHZVeSZ+rJ2txv1DCW+O1R9NEPyQcv9fAf
sR1lT39vlIeQ/N2Tjgz4VoSBfekhVt7VtCJ8HJ8GUDLb+qkD9bM3a8+q8nMwy17QE0uMY5jSdZgJ
Ua4oXLRsQDUZvXYBbPhPs54V/NWT5haag3ZuLSMBTEOGomzXF/WVOR8mug0QqrxFOsMhXpca8Ut8
asLgntoqL7cus5oPX1SaXLF+Btu2GU7AaRLIz6WUUUyXytNam62SsU6kHzQVKpCpF+8zBKBR77j1
0mUfFTDfOD6L64yKZBWj0cV3eU5NsW9jsghTdj6/lf2aLYXpLh6sT3MoeFvCim1+IYZbFtraxxhS
mahRD4OsHogNS7hqx5phL+ORSs1aMFHZvOmROHosxw6m6G/a1DyKfHm2ywDULun81AqPYVISEWK6
GKDrN33pCX+aIibDJNK7RqSHTmVCMsii3K0ZuX6/fAyEdkVQj9Ig5d1GbDOYCR2fXUGkyLh8UhoN
TwFVJ7S+hFE5+QFpmYnSmPtxauj1ZpxgcjZcayM6ptyczRjcct38GktIkXMEjg1Gc6LeFS0TXk4g
Ma0p0b6dJraZHXxAw5D9ilZeKrL/BjlNGB2yXWkW2n/ZnD96STXW0aySAN7TYjftfjBjji5lbfXW
qRLVRdZJX50rCTCPqHCySh33wzRBwRl70oS75pl24vVRNgQKJfmzq+UPYUEPRB1YuRWffp6Eli9q
lKqlrX/XBMHYEb/YjjPLq8L4zYrEMeMoimVGMV0aQtBnsSDFmeb2RTKiuyL3nimzfBNNMu1zgVxP
bgZ1u8x5dZbQHjsdXaZrCIshcwEDcSxej07KNnglNa0f0gmytSDVoEKxzFiLk59F3owGK1HnuFwz
eZbBqyuxK6qCAV6ZQ5WQ65U8FB0QkaVYG7K2sjI6wSlLntOoFqUfzbL+adgBTMEKORJ5haNdO3U5
xI+mqKuQIgOarDs1oPI8zcxbBlxmWMwu4Bu6tFxP/mvkyWCoEWX1zRqFXhyUatJ8fVTsN8C8Q0Xv
G3LWFJkYxY9d0SVQadmhtc7Q2jP4bcVwbpuld4uQ5XdCdtx9jG3jiUQdmftSEeXMGFr2rGYAb5XJ
dEHuwhXIlAu4EDmdgvd3MGEqiuR16712hsljMHKdbTkbMX8Sr556HHUFzYhFAxlomTv0VEosw4id
ykCWKvVnk1W7WTWwhaQ3xYDT06Rmt69SmxchSG/z0P8zC4B0s+HlqbldIJ9OKZdaXBQnorIONLYn
KZ0uqdkf2Jz8VGN1MULpJE3lnlUavB/Cxdklb+JyIiEaqb6ivkNQfA0Gwm+RTQZTOMzDdsMwgrjp
eyggzkrZ1wBOiIfVM9R2rcvPiFWTaUR7PcdcIoXRtrNCiSBZNfeI4WVkG8YArtLFK1/gNTNPiRG2
il3VZpcyzOlgtDV5Aqs5QD87DHsx/1OMHAONckkTKFxk8XXkin8mvTEehlqdfc0Wf0ln/MQ4StQK
HwM04LXdqHs2Ryt9ovyKgcSm+s/U9bupTU84UvqfNImzS4iBEnygRXpsH+RQMemT0mb6RorVNOvW
EvxpktHMPN2d8BOGwztpHlQsPSW89tnYk4XkxUtBrmvHwiwuldvcVpJTTcUf+UgOqgP+UBMqbobO
3xNhfy4YeKKh7pDMcEwRfFTDQhH6Ut0Sxg+MhxNb2rW2OC51g8sx/ScSwnOw2nkARg4y0JEbc5DS
g3dvun1A6ZIZJoc6QyqULP2awyI7SyP2Bq2aN41QHxap8JIGiJvmwkIhUsmC2inip+yJmLMgKadB
fqesuiTCApJD/A1qfXHq9GnTzP8lDbOkl8R8bKpD0dgnvRxO3RxtdRSnriVXg5u3ihsEbMLT4GSP
PNfdbN1gJZ7bEdGrWj1EXFCvKYmBTjloWKrI7Y9kynD22q6KsE6Ft6pTPsOGhNd5CYGFBw0Gnart
iXoOp9dvWh5aMreowmOmlthxv1686qgfS6g7KXi0PDDw9mosq+30LA0DhNqcD0Lkk6eauisLRtOs
elBLBjqBWHHL/NxkdK/vNTvKR/DazTkKxuVTy9X+2WiVDJa36tc09NtSaMcgQKtmqjKoassPOp1t
d/YxUvjkE+mq6pvSv0Hpwz0mX8dwYiqnrS10eEwc/doSNyiLr+l0EQIcwNZkLf1+KrivMiVkviMN
r+qf7Y1njLpxi2TuhhRFAbceEpepNNFqs6peC+7TJYpvEpIGB40bqo0U5PMs/Yiitz5g8r8NRnGt
YgTGtj55vRKwlOk9c1LWWCbWA+RtK+WyG/tzJ5UPWkrO33wbsRgupgeWaSR6gGFMpp99siXM+U0v
PjgaSXUqT/D59FVkxDZEt8C39YLkzDg9N1W9j/UBj5G5tSexoeJ8KxgzztkAnnYCYyntXi0Utj5H
gntOJLvTJ825DWwGV+VnO8VehGU6b/ZZw6KiU699BCo2B1FmV8E+fuG6286TW6CiEyHe8uSbOL0k
Ydz7AHp8dTAwkRe1BG5Pdw1MdSo24SReMFeoMAKBXpbAKh+ySL85jZEWshYC/GylH2PannT228VH
R/J0X1IECy9B5zUnRFCqfkH/bHTCVcYfId/h38fLV9bcO/Xd1vx6wY+ws7mrx3kbjiqaEL+nLtax
FzRm6nR54rTgeAjvFgk7uOa3BESIGd+pCzRs0zktPwaOOjJqdRNZI12ejSNOjNuxRQRDh5q8Rh/2
Y6hUT6by0eyzsE6WfuibTdRfFXUrsdHk0BizA+Z1nLJ71lU287qo+a7FvVneBuwDpJf70lBhs/hu
bRwWzUajyMCouRL1UwUBCvqglD8mGkp5bGmzjZ1eNjuJz7ppsV/PN3t5F3HtAgziUtumHQVi86Pb
78YIzZzZSZcajhLxsubUq4R4pZhB8puhfcgaHV3g2oxnspth7cweACgIVeQB9QXJuhtCg8o0j0uT
3nNyJB2bCPTKRouoU3mjbm1MRnZHYBk75fRrVM9dOXqZBtuQ1QlG6Cj5DlLJzbpnRjmgseqX2yM4
b4lpfM7eoWz4MoPCn5cfW76woIFEShe9DRnIAUQ3We/p/0p7azNCb4d/VrtB1u0XiGUUPpUUryL1
ZObgoljlsozvvlhXjHLEKQHTyR/uinAL4oLADVeXGGkxM6PC4sstx2cJc2oW9yj5HUxKena9WXrI
AX3oEoNCFgFYYIYbw2jwe4y6WbbpI9NQFBLFCNAT0ZGV98xl2rXFHqzjb8I0YZXXx7K+N/gHcMq4
FXNeLWZaxPRtoBt8NQpFdsDqsRrShzqIXVyk63AmIfM1x7bBGml+Y55iA3aSXyedK7HotcPVmL63
5qeWnjKkYuanmDfFwiNGGTMVNN58dPjhwFrqS7Nq+/hfzUi/43UnO3dMv4v5d+EQUcrCMeqNlux6
e1OaP7Fk7kwZirvuKyNoTO0j0vcvxHcXwc3tL6lke8yGGZ+mqzRKuFPPkZb+JM0G5GVl5p/kxlP0
eEoO7y0F+TjIzJkTamWiAjSOAWVVS+jeu18Fxte8qMwWNSc3CYnKjsGcEv3wKWwNnYkXyDckAiA1
9Z1t3KvwXauUN1l1yGRxq0U9tQMJ0jlmD/VPLnPHgnmeyMmmsxxNrQkhWVwVDSRM6umIuxn6+8yh
WmSMrMthOMo1HsplwDr/Gse2W40KHenjkY7GnaOR0AB2xxNHR72U+0HvdvpYAK5r6puKHMTgxKnL
10tOOlf0oHCyZ20bkZwh2Faq6Uad6f+tv2SsfUaN0kxJ2OKVC/C9IhqJI7DadiLAb75CSalOvJc3
LGJ9P6fNJa/LXcYhOmIKrrDj9dG85lVeI/lYp0PjtgYKC/H7Gn0r7ZfgFIeHGGKoELI/lj8MJHe6
2KmcZCk1kmpcMkLeIguZ3Y81PZSxuGnW7DJx8pqX9KsJN3pseQrsZYkSXsnvNg8nCjMniwcYGd1G
gSqHRXeDMpDr2nJygiO5TY32y7anS8WxwIdzTpFhqT2sthzZA/uFFp5PgAMR3gbbxZnEENSWEvuf
zLj082+DB7GciNUAlq3EmhdMLAin9hRVZ5YZzXjprDcjuws9Xxd4qDJBB3UrZ6ZxHLIN821lsiGl
8nWO5NHPrRvmhVNmyqpSD2pHP/I5ym9pIFZ0oytJ36YtqkZd48dA0vvTJqhHZoSZI5ei/Nf2vpTe
zQVOn9sWN97EvBu2JSR4af7q088O8qrdSk4YHztWSQHjbnIYLPt3kH7t1/vNTrr8kgrhGVLvLkRX
sPiejA9rWuvIqDQtwQj2UNTciXA9ss6ptc3EILzTorU8LW5rXfUQrGThRc0WuCSseI+kJkaYD8In
6qw5JZyyASfBfFlylGPSA3euMyrvkfTUmn8Nirg23ljLGwRALxsIWZ8YTECsDOvSrcp+B+hpKMUO
IYcrW08j3NIcsubf1KzTS1agHYI/DUh8z9rQPkWxJ9fXmom3Mf3FqFqaryKz1tLEPrp5BovYN4xv
DSxGaG1oyFZgzQswshWMQVYNqfLOBBhBYORanHdKxEcQHIdMuBa714qGXHmhIPviMscaMzPdaZAz
6/29ZsNgSsaukPcKP1RgXM2IrTtL3n9FhCAi99X2K03fAuUUdQyxul+B55shW7DYlzxnZpUTyJmb
4y6nyS7l9lsb0wtkEjrvAHo5YsM5x1xWqrxplq9o5s0UI7wpy7NRwfdlei2ixJtZAYmMuJd5hGtC
0ofGKX9ripPQPqM2XzWNVwyXId7lZICb9b1dPiztmhmfHSwn+alHR+V16naPKSMpOP3DEbXJy7tJ
jmaHa1RFlKOZK5P2hht6TA8QtIeA6SS8yeljLBDq5NEG3A6f59lebtwkhPicqlpd4a95J2tphcx0
l8KC1cMtagVnsJyIC7pZx3wXrYo0HIgBBlsWFqcUd4n+t2jRysgdQ8OGyFeyRJoTyiYzEW7mVwQG
HH+hwllExwutTcONqY8c6s9C/hy6S26ehv48SH956sfNfzpwqqo5D5ZYy8Nj0Y9ldRVADNnzMgnW
WUAxd3eSP7o7xxSzz0CTjoqTCU6GwdHTuYuisGd+M61dQJ9v8MrAt8P7Ww0XSERuK2RHmU8UCkpy
yKyNULwiq50kP1bpbjLfBqiY4wLVXfb69GlVH7W8AyJZIUcpquYznx+Z1Huq+sbgw2SL19b7oknc
HpR7ETyJ/0hla9VGuzaQblWzL3ubZ02FZOCXVQptjCaaq6o1Mqx3bEr7n1bNV1PcfS3sD3LtgGN1
pdvnRiOpMSVWqbbdiaFEm5QcefsgzjdF/hCqRALQS43RrRQKZhyImwVHf2nJPAOJF7yCRojsQBGk
bFoFWS7GLAjU6wx2wSi7MxO0PGJGObS7KAcMYFxEcpzMZ9tm3KoS0Dvklr1Kh9hQIjxtdfImpEhD
tUWFS3V7q5me96TDMHZ3TPT5QDZR1V117VO3GFGZsGxPqPo5BuKapbC2wcbpjCLadDKt8ldskwce
Dxhn9xZLi6LaMYbF6nwuptnl0qEPoQStdw1FqxwVzjDyIkPRttBmh+AysmC1VKc0PqGS9Aez8NVw
cnRjo5HzECTwXyGTqt2pZcpq2ttewtr9FWTEQx5ifnsjP14+1V79qOmulgd1eFPy031wwiY0meb0
7CNvsEM/Cnc4HZkl3iwL1gy80c5RkfY0y91K8XUiBJXKNWY3LxdHlQV7OFBPqykrbuKKat9MasdC
5cyr7evVxNDoJpm0mIFbAjqNq+8+M5w8CM5mo36n5XGR83WnaF5PJIkRm56srrvmIdWcuKOxNwb+
FAmFoxEYI4oNZN8Ik1ntDeApCzQdTVPsMQR4kdr6kUR5kfU/ST6RZLwUm0IGalngBst13NXMWA2U
hCazpEzTtrIYnzXIfNqdYJNFGNYBKZDXgXmqgwZNsEuB3Km8j4WuUpOOZA8wBl4ntjFSC7aEP0f8
AjvaEvEdBK7e5FQVcf0nZEt37Gm55jlA4zL6l+gKHN6ifEPeJvlLIQ6BlV1fcWhejvF7QhAwqYUn
m1nxkuVdl0I6zqAuiqy8kgKkbePF9Alfcgwl82PegajM3XaxP8fZPjB1FS3nW4zKingljOxnKULX
OsB/QLSF3mrxwinfSagRWZSxHBw304gfFm9pAaNSzvdZBlmiVgLPKsih6CL7P6tpN62de0HWHRud
D7mtT3GZ+Qyhti3vSVzqX/iUrkbGu9PmF1uhNLObI+tkHPbhKWgRWdZV64STxgVPqNVKaLPbG9Z7
HnNOqnzqqF7QWBG10Ja7Th45apZHl45XZQCNXyAxW8TvgnWuY60seAs1/gJkSMBeXBnDJi+4ps9d
ejdyxJsVjO5oGxDUFVMJp4m66geN7d+2g/0+7eYRsDz5MmNEOH1Jxk2SI2UiHMHc6yrE0VcvD+CB
JQhVHlFCtu5wwuDuSl6xJEPgMuDLVC+DSc9/7UhRi1YTG5qXB6F9X5iGjxO7shRmTIBpofvHzciC
RpoupYrdoeH0Z0spHijgB1R53FpzZ7Ded6rq0uCzIZeUFS6uQG0ldcSDKWt1yJ2aExmozHII2wd6
Rnkm6GlliB+jcKLwX1vv8vGTnJW5P7XGEcxJGR3HZYsss07fK0ac88YemAi39SZjwoS8ounPWfdN
mlXavRZNHlOwrthFGfX5teD4Cq/94KvB54CwMT+bwVF+5ujU5rdR9RAUjqYfi0Pb7iMENJAO2gQD
v8v50hpvAkoNP5qYYTJDvOaE1kmXOaALYbO3mDuGCwRchdnbC9tI9ke6nYerPP7W9SmEp1J5NIX2
Xya5BDysTMgF8fIEJ+mE6XXQ3nhkWZuq6rsFL4BSKOXN7EpXVdzqwb+CstJjQKfzTh7T+FFoO0Da
o7lJ6YDNmvwovjNQr8Z7Y29VRmm9q1G9Nl/ScNP6Hy3/66PTUvIH0Oh06yVx9Yjwnn+j8a7YH8uw
WUwKVM77Hmwy1ldUT7b9T9X9svQL7UaLDjK7WrzcMtYd10N4b9VTlf/XtAzR7oWNyleWHFVHVLMt
gp8e/W3yxPKR6bf5LciCtRwjFh0vElLFjGnnj0YKGUQJfqSB+BUDiacBAiCe/ol4Ro6MKICMUc1Y
xWjrNO2q09oqtcqykxynak3imopAZ0Tfgm5uLpy4+NNzXprsqBg7PKgBWPFPxFj2hLLgp4Sj1MFX
6XwmJ2pJBo0PK93I+L30VxM38CpB4D90e7tXnDkk03xDTwqKLUT2UTxpoUa5chWi4SQvGtZy/QVn
CMgJ6SXpSGNWuqwZ5PRhWY7dncZSdYf8kWgvjfKbAHUtH2uSwqpnFINjIi5dPPlr4UGQErfKtma5
teuH1p56+SS3rpHxv0rWbXWxqmMMN0A1H0xpRPeNCaNEJyYxqD42XKjsDF7wb44CSB3cESgPhkUg
yTsYEK2JSiPCoXjjwmAfg1BXE5ZT28eAAvw/1hh7jZUryGsRwdqQbQbO73XE4pS6QixbPd/1CUem
+mAOAcZksXxkJMvrlq7eDMVVVNYGfg0zgXEwNJfcKuEnfrTmXWNu0BiEPqzHHrHMNYGD0CDUaVYh
Xcl4UPPvkKNvFuRDeWCKF/mxGO9Ld05QcTCUA+KabzKkmUQ4rLrsmNm3TEOkQTXHPzMjSdRjmjCI
aVwgTyy5wt63W6Z9MJtM39A91rFydlDSHVWOFRxyBHllcgiYzBD5pBAOsymCfxW70QqxO1JU2/wb
BEpwWvTgXs45wVcNlHUHOAduRTfpvsvqniCnW4KDMvxKo47M5pCiaDKGO/jzrPIsnHOvo8YmnOff
EnpRcQRZP2rPhDZlqralLNysWWvCw1ITAJVm+Omo9Zs8gyjn0Y5LB3MnM+r/eO2nBhPEU6cwj5r3
CXVolw2o/vcp4+X4HrP6ZTzQZg+ya9lJFq9mdW0c5IKB3WcpKvwIWJGY60CO11DnqSSVoczGGCPq
amNOmAl8PfARdBBGBzSLUeapib+r4Ww9gOEk3bWH9wVFu6n2sblBe5tyeZTNLdXW5CIZ1srKj8jb
ynH9Ego2nqKhhjlV7RGnl5umpF3lfjf+63lq6uNA85niLxTERVfz39wS08nhm0ul24QzGA1f7ahM
jm3F8CyDwvHQM8Nl/GKYlIoz5xTvJVfCl53s2LUYwyHXeS9NOBsXemEd4+qyEUhHRqRpxrY0+ESU
Y6T4E4NUOmnL+Iqoj+bKJ7XPJTTCGbtLOv8GyIpaUKDknHjjZG/SGmYSoZr8YAgQwbCI0a1z460R
49fCgKxKMu4B3LboiIaOwfXADrQwMAyTfxDZ2loE+tnsXkZ3Q/MFAQlWkuGY79fhlLlaU+yw/LCB
reU/qx73mVEd7TxyjX6PIWWsngm7ZMQLUJHWqFYQE73jafNbpv86q/iSZ06rCTGQtinBPwDgc9z/
vReFwXuLckpVkO1xkSsg7aa+8XOMwHKmscamXmVNXsUy4/vGGXoQBo35qWrGf0GurhKCMww8OTHY
gZGNgHIjAXS94MJmd8s0NxndLuN+7LEG2DuVwX5lMIAIiUIyAOZPX5YI3JjzL+X0FmZ6tKxxx+LR
KwqFwNH+Oif3QP5G8HUm6neVosAfk4qSpYV4Jh9NhtZKttXGEUECs/fyKgetmwp2YoFTBaNDLYtO
/lsONuGyk2TOYZVw0vgUmuCfNLEOW9YnoCUB9mv/0Qambb6POT9z3nOI924oP+T8uchibTBcnNHh
TtL7GJPd0y+I/ZY93Hx0hkhCk3QjS3hazOQ3IntIr/ah/LdQPNpEU6garBjIYOaLMCUbyC0tNKy7
UeHoU2EYWP8NSfUhMoJdUmNL4QOMXna18a42ypq8gkYakTCyB03peeLc0ZkyQWH0Kx1Jj8xWKdPi
m5GMf/hX/QUEiy0zdrTrzIXAOdJxdPQwCLls9Vrp4iqm6qsV7W4CiFP08rENF3cgUUgrDmOLNg/q
Uo2wx8b7kI4bIwx93MneXOXOBK2oxkwqYwBptfS/iR1S0lGcjvKmpDeVlKtRZV4cHOr6La6uuYKe
fi5Z7RTnKOqB8EVQI34i0TtL/NBb85AWo5NiOMBfvqmLGRPDsiUyY233dEv2sA7SV9Eq+1pFemJg
byY0FWmq7QlZpfHJcPEqhxQYUSyHLxM0wS3GuqxfBhEGf0CTJHp/Ehw37P+cZQlO2kBnlinJrxQP
yK/zDb/gnBqfbWT4fcvGsCPuBVVXQtIKVsxVNb7zdFnVf4gMTSbUgoZGaVJkWPLJ7q9C/VNK4gUK
Wms7CrZzxAsEW4IFMQVe6CD6DrD+xp6u6SsWejjmp1UFSkmmep4sbBORov5GiNbrGgcH2WlzwYaL
MWWBrYKddme/B5YTWu8F3zm6+k1fhPssKt7MtOVeRPkEHkjJIneiHFLH+0j8kbxdqmqd1SRrsWkg
c30WoSMFVGgV1UBymgF/SbkFoqjywxEJoPahN3sSOyYOPJ2eMNWZJ8isL6aE8RobmJQdyIiaK2Rn
hDm4TWRfltmwMtCpxLdeB5coz3yc9ch3Gcgqnaf3bIXM4RS8pPIgGWybLSiGrCGUPw3CsAQzpTT4
keprmX1afeOpQblLSPLWWp78qlmrRr2u6dYiXbsXhXVTbXZeI6dcaP2YMb12SaUf6swc083I0Zwi
rY+GF8Eu3KRyvMmk6KhrrEoSmue0jj4rWd+92lQzO2rqO2ZNXo5uA/qcpQlG1PkeL50bM+PVGTwN
MRr9QzEm234ATfBiGdRB52uo8K2IKBiDVCCTrzJJK3egiO16ZbOoHyLmv5mG8Z5WNANMHYAUbyHl
+CjIGXQwyi7xPRA7chlL7VvWGUQgztlM3eBnEScLxgcJzXtTP9Q52lUcihYVBGN8KtjQtyLZnQrj
PXxBfIB/RknsiRig1f+EnVdz48aahn8RqtBAI92KOYkiRaW5QUkaCTnHxq/fB97aWh/5lMdXU/ZY
FBG6v36jaLihwxbbNROxdyKid2ENqIyQfsRDrfhvCl4j2dmdWCk+K0t1EHHYO0rPHKyBdq/WMmvB
FkJaZB1UbM6jsJ2trbGGOx4VuBTpjSOw39jhShfU0JWXwfJR6tAuCRQe+glnsvBNpvprMPhP5NMs
ojraeSJ4mFzO+nRIY0Vszo3VHVPoCxdyLKiyU13aR8Hy00TMHHRvR9xVFQYnTY93A8iR7U8nYbaP
IZgjbp6NQeSM7ocbIxTnrvA3DWo22Ri7OBiIlwsPfQnzSfmtaKK31OUVy6h8g7sKSUS261OU1/e+
U8+K3hvFmwst7u4GylSt7s3DsIQkcGsJ6D83WFO9BrPg3FlS3jn0k+GLLDJ1UnG9t+3wKcqjY203
C9EMG3A1yClKcTr4Sg1fSzIdM3bUrNvWLZtldDVVRXwO6aV44S21maB5Vc37NbQrFzuXP6iN04dL
9rcHizJH2bZHC3fbmL8FUwhoT4tyk+10qrAML1z20CI5fI0dq3v++rGVtAS7xn1H6GrhUZrJ2U2E
46qZNMb6BJAz2Dv5fd3Fd/SKr/OSPNiJsh5PIg+VA9xCG8U7mTgfpAWdhoH5sujbmxQ0F1baVVbg
KYPVvBoWC4fKc5BBiY/XSPkTOBgihZL+3Eb1n2Vb9UtNlkzMZv7dJT1p4GkHMC/RQbg0HBYOcmcn
l9GXWfTlHjBR7DEaa496osSlceaNzoIEICHp5JiAZgVKVMOh4U2bVloP20nd3XtuoqPh4F6an40+
21F16zlNaKbTayTEHqHshgbROHQcAgtslalWeYsyNzEWd/Wba9O2rbweWJChwys/vUKhfe095E2T
/u34mr7A64I9TUFwaSMogRYmzr6FNEqLnmqhHozWnhDGEPztzrFpLuyW/2GN1Wfj2lsz1h5od9vU
YbdXtWfTwOC+xHFyD6S3CFuMxk70FqRiE0KUN7Z2c3GI3/mOoLpwiK+qbKCBsFA6TXoczI3jP7dt
ufLz3yZN7MTI63jozSBY9nTbaLrHc0dWBJIBq2K8UPFpcCacCuGv+fFVI4FOhT27FZYV7uExRmKT
e6ss/upHY5mN9dZTN6OsHkTSXZrqPXRuiRg5baCBwMzo2NEjZWV3ZY9BwN1b1V7FQDD2tzC2OupY
L9xK61dGyFBfdDcDea+wbo1QDLercPyOJhZgTLttuTGofGGIDGlyapgPp4n8GGbUhyQiza8cKDou
SuY/9Y36HUjmfXCjx0ycpNxnOhpPJrkCEedktoephzBO45XwbJJIHj0PN3C0CvCxKJd0yeKlo8Wj
rp+K+uL3BJK+aqHE8IGIOz2kBvZVgnZKfREpMgbyBe7+fm23IFuOiXLwt5e9p9FN52VIgp0Wz9xi
de1FeIY6OhnExZpt8zKOh5SDqdWmGynydcT316yzT6MzcmnWjNfQqVZjU28cHTA+H26SwaCLPNgH
9lvwjVCPThipsLZeyjF+N1g+Unw+YwLzz2g2OECh3lzYhaiWgCCFaWwaH21mLKTOOPVgKyH0No39
ijh1OfY86eqXE6wV2bn2u1tR+xQvklq7o6MAFcozqYxwHjsxMXlxGvb9Yhm2zrOWUt5qY28G1ewc
EBC6ccOWpa238aLWJgLGx2CYlgA12zGHbqEapMvQG7BeZ6l2oGmXuk0fCWlAfG9+nCJ7H2GOqXvU
U6xgatLOGQcIgUW7P2hMy6HxmGqvvnzpZ2fQJZoM0GCQkGiRZvijSTbvMOnPC7YYS2bg2W38rob8
tUYYIdCk6PVbUoRvgNmHoIHaL3UqRKkA4DWwH0drWFFw9kwi0XubjN+j1+IQM3ccoqiFzB98VNfr
TNXAZqX/onr7I2Gvv+vM9nvg9OakOjtibiarcibHrXh6CQ1u633bGQR9qHox6yhEo596UgeGuDkr
dBR1re2pjSuXGm7ZnmnQ1VHiY73DTnw3i03z7EhM5akt5KMGKDF6cyJNRtxEdWrz4j7rm2Ps94uO
0V5pbxr5xFUClfcw6F8pq3PffyWY1bPpWYLyUy9sJdaltYJlY2hcfoDQu1BGHKmSU0OerWhCMKVP
A3XRMDDR2WEK91xnNxPsMXexjvfjTsc0xNu3ZMxaOwwvPYN/B84TA2eqYtwTDrH2AoMNFmlQgQeU
nxM9ONZ4prbkMTdN+EuwXdfO72zCFDpi3yphHesCGJ0hSQE38NjKutsjTtoHvYe6Kl9XLTIF3tFo
iA+m1F8JUnoN4LN7nBdGWK6oPThUbrQZsAU4IWkvcbDxGW6rgjcdeVcRh7w124EjTpHpmyDTdzoA
Q2EAAJbJQFpSAK6r3fA1v442oKYxwXshpe1X2CFeCyd+KbyKxjW+UmV3z5XDLgLLEMLGuTc0tfdl
NB9RzM5f+1ZFbzVn1fmoeU/gKRZ1L/kcp+y18w2Gs+k2esmCMJJh2TVJQdd8Z54I8dDvh6y+2q37
PGnm/eBUwbYjlmjVJMMb9oZZkbN28/wryBvg5wnMUWPMTQk018MBtoGcorOgcWIjKtAlcyw/ks5r
7/qaQ7yYkqvujS/ZIK+jPecU1OZGIza0y5KVqRnjfTlmD36LETY0vedO6N6Dk9tPMqEsMQYWIYmk
gVWG6jdpdVkI2pRBvlnhxIghBvy9+4iT8b5tMI+1qbNFO4njONz7Es8e+nzSpyH+aU2bntC4HgWs
VKsD7EueeNpM+TLIurO6v0qNnkdINBBXnaJuAb/RtFvs4ATVTCxuWgraUCy8rnhr2vw+SN8HANZW
xfvR02huv2QxbSrZ4G8iqpo1WJNqrmtlkt9GY4boydrUEtDQTTIMEQR2iGah0H5z2LvzIOc8I9iV
ZbKq6HQXpXdoav2ag5WV4fDqe/m68d6Tnmwyv8X+Wuxqim/hXjiPj/wIxhb+XI9kUQ3+91Srz0jf
qCk7zTn3Pac0s6IN5qx47rAe0pUrODY22S3ryYzVkAPV5E73zW/0ylXKikyX8ODU6yiXUCiIfbXh
LDICAEJfO7rSO04NYY0C2V/K7B+v+9h/TppoS2A7bXyktPOQtPkcj+FynNEPIXbfHM2BcumIIjAr
JZUgigpwguDQ6+c5IH0gDhuktuFuzNFhNiQScsSR/SML61XHepwFIdwGtk2woIxSDwtpAGF1PNiw
9qRUNeYtK4AwxVehp0tY9Y3MPiur2xR++6v2XolbWHftKYUWGmeexn+ebKIVADQziCCDP7dAopZ5
KeNgT0D83HeAoTo8JzRE90Df5LkyTaIEtHTq7tF8RowcYcuc9Tk3BCOdX7Yh6coRd7vUT+D8Ve9v
+zkCGeeoQbgleUmAxuwcpbfQzHWEECjmIRPCehjgo4SGHpxLX47+Ls/0PfjBlSabc52gpMfBlZQK
CaC1Y59PSsJ8JubsFsVrQ+wznvIzzCfqSX6zsD1b+smA0Jl878sDPs1N3kxe1ljTNm0bP8RYm5Pi
dWDjHY2D7LJzoEN9m8ZBRSPeXEJyK5Biq12p7BaUV43akHBs7ypKG3R0S27n7EPDXbrK31pgflAG
KfWpI8BRDFowKiJyXMl8A/5Ge3kMcOEx4TMQH/vOPTjttxi/Qo4vxcBeSuw4mvuMIiM3DNizoSjy
ftFq8VE3oZmpMwpqsccv9GJEzHjSwXHMkWSuPzK8ax1BjAQOXuUKVsedRh3/obYb62pHgmcT/vIJ
MCtk/9jw+Olt8xhQd1Dx923jviCAyU8hzpv+JZx/HDa/GJ+Jk1nLeOLIEYjzSM1mkCMI7cpF4hM6
5tF97UFJWESS+mIrCB2j5Jad01+auJcdzb6jy2pdUsPqY1iwwew9MRDsDGgJEUoo9lohhpD+8Fi7
HoEOVLJUL07wTiwQJMZzgs291enkhJlGYVVzMY359IVfjYBcRtxg4ZLM11BzapCOYbnGygEyr7ks
KZO+Zk44E/w11DCXl9E8vDZGxSAO+BCqRUseREMzNUXqhv41olQQmlgJh85JRMkpkISBLmMaDJYA
qEhIkSmixtyHbLz3NFoQKrVJp2E/4NSx4WNyu4bBOOJ5/Ajq5hgUPdYYk8SldFe54Ss2vmBhIBee
XHLrjQiubwC7tzhDkMH+nDLRWnq5bamGCyYEcI1YmMh5QsCNkQCHKSGhW+LsCdxvTepfrZbd25Zx
oy3sXh+ia+r6TxpuRRPcyjGw30vxpEX5Wyq6ZVvTpaHkTtc+S6y2mHk4fkBE1nI8WmhHyNYl+DOi
4aFDQh6rdRUCRAQgw3FsXSYiWbC6t5zNGVhwLZDwQ9RrIMerDZIfws5nfbIb9FmObp9SNaemedUt
Mrk2FoZfCEo/sVdx1O4TpZ/I83JcoqYI80ZQ6L5k3Yg78VebI+PSnFXYb31M4EP53bmP9XCD5EVC
12AgQs9MdE4kjkCHwSyPAG4to6VfbAc66BDaNkgb4w7D8JtXFIsxY6DHqRyddc8Dtw+B5gRDFZsx
Z4lUUHAQPfN/tf2HJAbcjcg2RaUj3qhGRyDEEROtXNitsTegjzzSCgE5+4uMi2VlID8uknWcRaeB
KIExfi76Co0Cs7RLz08IEoQwWfKIemS8P4XuxelYDNEdorqpEFh5AML0sty5qHXoZNqiIi4BQSOX
LeSgk5rA8sIgQQXYypZwp/ZLmr439r3kDiKfCtqrz0tYEaXBWKI+w4GGjLk7RH/CWXudqs8cubpV
pQtbw62bbBQJX9Vc2CemjcZb4q6T7Bq5vJslQb5uSGNM9GBk72ApZrrTAybqIj1onM4UCcyhq5Dm
7Q0MrfpXRFEDF8ecgyESnk8QpsmEV3aywzBoC86gKylulu/f9eG1tbeh/5X3b9hcJk71Qt6z0OTT
cwxjRPJ/9iYcgAsaztqbXT9XZI5FV2u44tHoGyp/71ptLqF+wozlSbZsBBLsdD0H0uybBhXo7sjd
OjnSHWAoMGtV3rLwOe4RvILYIP2Q1jt9i6bads4RiKnM4xVRWHNEkphOuiGJbn8iRC+461PE2b3P
SQI0nEVHZyfDTlCi26ubsyuthZ4b/Djs+cHNTh+14Gr49xGJK82HhVs+e7JYtHo7WDrdk+ksTe6P
AiLCU73IODckkk4h0vKZQ0x9VaEm9exbhpVUonSFjKJt+AFzzDZhLBIq3tT8NNUiunhjudxmyWtQ
QyWSllD2L4xzdoybgTG+u7fLhQlj0nTXZPwl1aevdr2J1nuroicvRILcrjNUyJm6zrasUNvF/inF
8T+cEtbAcZtN+NrvaDwgbWryOO9ek+hgDu8kaZjqanovBS9keXRZfDPtmpK6qZ9d4DePHPRop6Pf
CGA/ybtKl8MEmjByvCl/RZ13tNEFxgjjTBAOV6Mn2VwQAACLdGiZ8KN4bduXqkDCylY2wdA3sxJL
o457Kywin9SusjaUsN2lkOyK4be41xXpSOTd2MgGn1tPoFrEdzcRf1deneALP1SNEjrhDUe7xrKl
c2rG9cpTtNfmJRzZZPso+quPARbzEYFqwO6k/Owgd0jSGcgNfKEPBHGNM33K4VTJw4QKzCgBXEy6
ktZ+rK/1DswHWIc2pFlET/aTQt3qkHarbzuO1+4gd0ptLePZEkdVPqbpvcQ0GGccB9Yq+0KZ70XP
2fBQ1veB65IosjcVoy4jPlmN07WjrZtcbochxdhl1T43i7U27guUcd6ro+Z8VLLT+qsJRNL97vpv
pGFrE5TYRXqXYSvlViGknFUR6Z1hxI9mYy3Nqnnqa7myQ+c4grQQ/Uxj8qbjeSiy6bW2rXNOHgYU
9Us9F6gnxq+5F0BqyUG5c8RL+zBGJBv5vD7XjBtmo6gwML4TYobqH2YYf9hC0zTe+mNlBksVsYy/
qnBuRWcEvEyggwEqurq9pABwE5GAGa9dkRymfJ5TLqY34DN9GJObxuQ8t/cIDvhhFvOK3pnTkwT0
60OCYcUqoEEtCo4a9FE+vbblRy9wHMWPBWbHpH4L+/dG20UQZ1YFS2jNmTTnqX/VXLwSguyJ8mQw
i5G4ivh5XOlOs2yKY1/8zlECeZO9rMMXL6042r/0050yyvsi53m0MGi7DziEHChrPSH04ZizOYcT
JSa0bXC/lP2c5bsxxCmd7eLx1pqvdqddYkpNMmQQnfyVT+zuvG6JEdCX5eDlJmRqbyJGlV/28GZS
9gRARsBVgob7mLfvQcDFxdgV9c3JsMlJ0064U4Nha9Y21CTRsg9RIJB5AQi75xCla+JJNrrXwGA7
iQyOARyvKM9wdBAIq32sZLmSsMEGNVstGopIHcwZVk7Z0D/nVpAcdCAs6XaiNMx/c91fdbyJkkeT
DOgC2Fm3rhWS4Jw7AWK2DBJkLyAd2gHnNgdNzmdImxzvyVTJojD3HURkNp/AGWskSe+yyjBidK/Q
mMsmwLXBtSwKb6HkxUQVk+ExIul+byToGHEvOOlXnZW7sPKPBK7vE+Ne0751876BebQ5nYhiDbLh
+AH/xsPQtM+RqA5zTjMUv656xIes9go//0vlrf0yWNXOw9ginmnX7rhLTWRP8RpeEKn/U+C9Dk21
zErWcL4pPYoLY+yB2bx1OGfl5QhpjfYtNh36wVkNh4HG5xGIlKGFIIaGlbRGMZ3a2dKOzqXbHXqm
d5KsNlPM7CJpKy0LyDRiO5ixxiK8E+UjuVeHgD53l7teozH3MIlj1cKw56WK2C5zR07UYSTITwvb
FfQKa+2s90ZWgaF01bbJA91RCxW9C0HihQcA5C5CPFCedgnwYVpGdRrBj8ruUpLdB7hoataisOwV
sZg5jUoxQrcy8lYJVi8NyrdCojxMB4iCZefWm3nsyQA3J5ZsiUVAwJPYs8eGmhvrm6GPWKkKM2f6
6FOTlxKjE8d7VbGGG+Ex7NK1KbS9a9orScGcnFOoKrHEdb3FFQulN5HbjXQsQUrfGeum1k7kRq0q
9Adh5y99ClBrBJ10GQkRIfZF8dTpR719zUEK9PgpEjsthblNWWYAUxrrY8CjJ5uKbtFT4XDBTAzT
RF1Bi4spXhX4Owd+0uDEm6IqDl3Ffq6M31U1nInjRnDIqByNl0y5xMngXaML4BCk2soxy0VD8GEw
nFMeLRloOyajfUTQCcvV1hfuXvpH0ni3KtjhuoUUECQ6tgupqYsx6Os29xY1N67KOKXpQVKsfNvZ
2D7znPdhJOPXFINjId1JCwi+yHTIe5oQEkW5r11JY4VTMW0DDbDvM8oFFBUOObxDYHraQesiXO2l
As1Mgvot5eR3qAvXv+8dM792SRFTtyD9Z0Lh+g+9qBxCUXUnhAPgLS71WCwkmYjnbIpSJi7JjfFo
lmQtLCBTUgUaoEKLXNC8XNep+k0V9njLe/IBWn06EXn023UmAlldueupu8f0SrdiHM7EfhxHyZ3Q
NPqMIs2z7/GXIaCzIgnnq2H0YrBmqMhqZaHJRdbTTkjT46geUDH3/s3N9WzTdnP+Vh7HrBJDXZwc
YUYwbaG/6GjWRPHvR3vVVoTySzJ+bJ1d1MPqsDaziKS+eM6NNvKmXpeGEZx1oNc7P6o0f7aqe8vQ
CeRGYlZ8o6wyR6kyWmAwY1xdI81dF1V6X4qKLHECSfCyVuUDaecHQc+RFyI6CmycG8m3E7OsrRu3
tRdlZvQfbtaS6KqZgbp3y7KHBcjTZmtSGA3iIbFil4EKSMjhwECA6JRQlmj6Fop+M9hCJGTkTrWN
utLsPW7wQGbXqum6Q4G/9qxlYqbZSrb8uKn0e2YnHBYkjKy0Np/QzRThvq7S6CRsRVoDBuN8bYRc
qzx2gyXBSOVjlZvcI6tGTJz71oVvTOhfQrAU/jFv5lh7OTz44zhvhgVyS+we1DWpvoC5jLvJ/gRR
dfo7x5VgyD0p1BKUIOmgsHrIQDb4MdrHmk6SbBEUwS22AF95LCAa/zc1rTQ5bVZu+YK9JVzKrKPD
3C2gXCNPvw8k3QuTktk11FoXKqMpPZb+3jqZoaYRG9kDt6YqZivs/JYA1tZrWnJu3CDsUdSGzksJ
sOjdNW4W77gNwU33S2asJswwIxYeQX+e3jjtWume1q8CLwMTJVHZPsrQwOTU58mmppvnIQHx/UOx
jvGPwg1Jl4MnwCEcQ+efH10OUmD6SybKPeTov+YOD2YTN79V1+0C+p69tF47Zrcy8V42bbbOmpBw
HzxSCEpItz05zA56wxxNaXI7lo+EbD6P6OL+UDnxj74JqaMCs6Xj2IY0jR+/Y5b7k1P0BO77LWiE
P3g40VilqL1GaUnYzR+qOP7Rd2Lp2ERNz9TpIRem+NFh5U9ZMLmsQEskV+ElZR3e5frMX6PtWP/7
NxPy51ebP8sUQuiObZrC+tF3kuvKyXBoUo0bdbPVByP2upjwDeSkYvMiErFFEWKyzoy5kjjvsb5Z
GuU1YZStpDNjzkXnLmxRBH+4CPI/S3ttU/71m9HmZTgA+5SA85v/rYnFnFx3cFKPc2HNKZ05sm3Y
damBshkcuzrfRWnvHoPSRRcyIWaaGmr+Spm6D3SEtRiMW+tXoVnZSy+i7GBXkXgvnbHnSBOTuW0i
H9fdJlvF5ZS9FaIhsmiOIUH451hGDwdgDDRM6XPEEkVEZkUKAbE5o5jhgnCbq7rZt4r7b3Uo8QDJ
jFuqA8F2aDoymeDItdFKujY05AC5+qAbHoFKmuXHW/ItGSPSaNw6gFPrwkjrL6oQ4b0hHtBv/Psd
/kePDLuWbrsOIw6BDYb349kVyDD01qG7KyuIzoRtJwuovSZpgDUWOdAfCs6E8c/n6T8+bv7vf79r
87dJIjBpMvVdwq/ygVg81nX8ZqvIrS4s9Xjdh2tCx55pumxDUiIKz6Fe/v17/3h8CBTSpWFJejs8
TjPWz3eWSpc6tFTu4sUoA06alE2v4xgrZoUZ/mQUYX0tG577f//Uvwrc/tai89fHUqKue+RRSHrU
fzy18A+uFQeNt5zwHk8Y2G2xCSp9l1s+bQckStjVzrKHDy0l7t61drVv3sax3U/BdA7G4FXMJYZR
R9BCt66IGOJQv6XtBAj/wrn45ur5WvrTviq7N2t8FNQTRjG4jbVujDlqjzxhIFYSqWklpaOipE6x
CJYVUxw9TmuWN0hp+DWCtOYCPHvUloSdjR4hzvIuw0LRFI+Eyayd9rFFv5/AnlRGubIAo4r04nhL
dyjOfXpr2SaAL5dZBg8lrlX3ADqx1/1tMztlpxJG+DwCZNNxHON+jslmiiGt0ocuPwiaSggo7YeH
CEJkLMrVqLlLu+x2pn/QWW8ivIZEbZ66YhfaB6glwPyuuEwwU6POgoMyShiIzRxLv3qobXqzPxbs
Cf9+J38+yX/dSalbrPiuYOH/a+X825Osk9Lv8sSSQpsbcBo6ambyK+LVWObpSpNkismhig+9MyrE
mAYCq2ZE+ml6iLvSvv3DFvTXov/zwfr7r/NjoebZEGkWozBGA+mAl8t+XSs4UB9Fw0edRtrKc0FW
647GAAOg7Eg8NH102e+sjAUOeIwRlYYdnfAtxoTQ8f9wvX6sM/97uajNojdLp5Pp54PfJUDcsith
fXQLEDeqOMq1TYrsQzPpeS17M/7DG27+ZycggRmCYBnX0gWticxb3lwT9bc7lGqRaGRGuuRYu/Wj
ERLa0fujdixsMsJb3/LOfuW19KgWKHIijVbZyYttcpR845JQW4EnEz7VqVoHFVEMMlKMaq3FfYvk
2J04MdVq00uzAvsljzJMYoBnzR3OeWgAtLiyOTRDP2ynMMEb2ToaUWGkCZvlPHU5TLjGMCGDzGX1
qwTXoIek+moqG8PrOG+jSimg+iz9w4Pi/ucC/NdFkYKLQVmlQVn4j+dESybbajPbgWqzMLOLOX2l
9ZOVJFFoY+bNXCOnk7pvYnf79zfmv92Ov3/y/IT87XZ08ciAbvrUEnlZENMZHqdv0iK2tE9HmksD
Zy499mVFMrgkfqjv6j9sPvNX+/GKWBKDszQcy7Z4df/zF1C1hkSjmo2ndi4OhMGQ0aLR9yvrRN/9
+3f9r1eZMkjXti10Oj+fdsO18WI2ibf0cLcJjaYDMemnyUzf25Z6i8BC9hLH0/u/f+p//YL//6nm
jxZKlWiFcofUWyrRURNQON01jik71+O2+8MXlOK/bKAW697/fUXzx9sVj0YoJUpAlHkFNstiUQsc
G5dK8WQLkgVz8LMBrmN8TTsPhO0BmeLdiN2GCJaFXWvrmBgVluksbBd5AxrfJvFFL8RFlmYDjE67
ek0ebef+JbfzF2ZL4b3xu8OIE2UFwOC9bbDaxzcj+ohBgnwSrUdnT2X3chgvVtfcxY2+0CzwoTn9
5blSOaXFJRFC1HHrZMw5EnCGyiCYEIgms+X/j1R5Dmr9YshmGyv+clqWmxYAwAr7ZWCGhCY+9dWw
TvBBU5NjA58RWAVpj1CLnI+PIfxqBBmR5oukCqW+BdpbAKGSmg+mu+mCxwIBeu6cvYaisFMEW19g
2keM4UN3U4dBEhaRQZARGqcxd1bMeONubL6J8tw2IUbOajo6VnXLXH5tVX/WWXzKcrgK0pvlUCOr
hpc1neYNJJg0pHck/zu9sA5jEx4TEyCloNijCCH+nceEqLFUpVc9ye56+qibkWifQKyi0UCAjImy
BQFKirdkVod73d4vWqClbikIopZkrxuFu5mox/A9a2+07lPdibe8T3ct4KhjNlTkAT30nInta2k3
BEbHSyN7cUqX0h+oi+KXUrP678U2fvuuD22080jMjXNOwMNGK96t5jmtmkM3YtXjpEEf0kaRN24n
cNfQkKqJHmqdqu++AmCkZSgySCy6Zu24GySi/XbdUw1FDnRNXLpJ/ggVFjluhEIdKPRciOCVbi7M
CeMmZTjKxJyoTZcY6GCa3CwO5mEJh4zmyO3rA3WjgMgDoXHdBvp31BXy9C1osMtfGOQcaBcvI+es
E7vWOn+Fd7lUNrStTYLvrrC/BrqxJ6Qr7YujPgQ3V6+fYtLJ1bCPydfwBJ7HTQhz6FI5kWefZU+u
P5DVRCoEuferSv32GJILbNHO9O4Qiq7ReJeCHCvrzO+tWYeMdAAQcHyxlG2p5OipTzK8E7Updd4x
8gBYWZkFl9LDyvdoUhxhhhf81Ys0RnaCN2vIUKRgHCzw1zkYZEj3LGftafitqFIyB+74zdGzY4Jg
ZTFQ7UORfLW3odxEQ3kAXVPyK9LuJ/c6EZXhzVYDAoVgv6GvtOaAHSQMdi0Ic1IvreitoyoDJ3lj
kCJ/lsVCH68RpJckBbb8LuW3ssQ5wgDd+va5JS0j0FYjSjiV7iYNDoaTQal/DjFYZ5V8wHMsBVkr
Xp+/RqRoTxOqTBKmOImZM69WMcY22G7b25TGNF5EizJ86CvzVWnHxKcs41aKjeYT3toeQ+dtVKiN
6oVtvxOvs8jm/PPhk2o1bCSVOlSYjr0L5rGquNR2Smz92uGnT1hakDsplhFSKu+62lrYcYWeDLE+
bS+2j0f91Rk3XTqtlWQIm64Ts7frplic3pSsl22Dgxa5QmijaWz9hVZgA8QE0qiZ0mxAVi3KvPxx
nTeP2pdyMJWYS5EhYI8+JqTwI2StcA+8dfPD0kavMGAhJdf2U1NdVHkft6cEdbtsYTVGUixecIBt
/Xi6aN50jB18/8u6zalS8XioYY6UV28ysn3CPwxm/3Xn8FwwE+lJ1zF/7MNyrKTqIyZnw9WHU475
5ska0uFguhG20KbkSQgSef33vfGf86dhCoOuZE59grLkH+dccsg4+0rHXerEtG78ue5xaMVHrJvW
Lgr7z3//NE6S//yWfKBNMzMHTKwyP6dPdCEqA47wKYiEzomm9RTSf4ETW1JlwLkt4b3qdpJEbaR5
FS3sx9Kw3hjZ9zajcaZQdfu7FisF+XFGjF8X5DXIdnPYf5CP29IlGx6noo1/a8SpUuA799FpVNOK
ckxML3SgIPcsjm30kGISECgoStKnAuRtoliFEgt6ZBzs2SzOLo19RMlHWmV54VkqyZ6pEAPoUDpu
/CW000CMOVHO5FF42CBwNSFlSsBXdUnxko/wGvWJOVNWOKnZ06TxGoak2aPC9uzvhOyJNoX/7vWn
yucxZhv0UsYg/1owBQymuWj1TVXV+6aN15UeLu2iXbjF7EslXePop092TSAZsgCHLkuWFjoWuYIF
VwJdPQEMMTEJMWw7BHkAAmpgUpEjR5vXWW5q0NSHo7mi48GE7k1nLWBJzsETSQ665rHSsdwrAdic
rwmxWVB24dEl4XEh9wJJk9DFumdHQTtPCkizSCnqqnN9lTfuzoQjj+HLynCvW8eo+HKp8MiwbwY2
liMCeMZjGbyL9Eng1adnbUhaKN0X8nqq4ZTaFbfWxJc1zL40mxSzyh6Oo7iO7Tc1aW48IFZJCCoS
VK4i0lWLHBuEjD/nQJuEbdODeHRyFD4xSj6IH9OG25/T6M8u2K1F7qJLAnOXE5kfIauB/A0C7U4f
XnP2RUtbmxjpaOlbuQ6rlVzn7rhFx03IzbtCy06tIbUBivGtM+7zDOe+vrGDOUV3Td/yohLXMHiN
vFOr4xjDtR+jERr42335PWUPJrfV5TUzxs8qvyR1OEci42r7ZTgmImmDDoY1Qxn6BoKN1oH5Ow2/
8uBdDjxhCTExGwt7aHyw44YUf2SCYHg6X5nWxLt2fFfukz+SaE9dSI/0SJl3BVoZi98gkUS8qrOE
YjepDJryLwPC3p/98B+t/pLae2iI0r5E/dlClp/YC5hFwt+BNe8yvyLI6SNiElWfAmoif2zE24ig
JnTQ3L+b9pOHvyxjbsQZ8j+Enddy68babV/ooAqNRrwVE5ipQInSDUpUQM4ZT38G9tXvZZd9sctV
266lJRLo/sKcY074wqMGvkjBsHypRPiPq4pb+oqjFKjPWcWTgnMGSbwAd7Fp81XUvVreRrWfE9Rr
iLPsGMxheEzrj6q4og6qTP44Vrvzmr42Ckij6MdRadopelY4gPnvWLqacQLoqyLSDcftwJteV3ev
f7WxnSS/gX/KIRNYwQqZhI+jA1daWr0qRgQVSELMQY5pPJCj9BAhY56S2zipaFiIgIFlHXMr28bA
/82Du67zTwQqke1KphcwoCyQn1riLYm2Rh1+yNm7RsbRSp7HBIkBC/u+f2vznASDM9K3pdl2i7zv
Vp3c1ymJdKh3Ao9RFJZenAzJSWtLsj+fbKQnvXMsKMfKIV0XyAnNG8vpTLGJ8cOhbuxyREBF9BIK
E2v+QlA/jnqGD/euax8BCygtR8GLfGmOniB3vmrGba/ttfDIyJfukukPHkIu9CQVWNHcUt5zShpP
MRdaAfIgw/WioaxAJzQ+1+pKNe66PFmz2DBaUQAkKNMbg7ExVXcOzbTALaW8we43ECYhbzDqDxVF
kRW81rjukYEwGtiM7W8coAqY8YIcjF4K6fE9qidOEDgz3kPc/Ho8Ny3JPsX06iMjnWWu8bHxDxLu
aYLORmYQczeQGFX7ZPFn5ChQlU/V3Mrh5lVvpK4jMHVIviIglv1Ot8nGS2nfGKREMsGIS9aP0uKJ
7R48BK9SEXyX21Dou7C+EBC47lhitbWzN9izOWJtaaSf8LpSWfYw9ZX3LvqVUP9LvOeIX4vheRhO
iPwxn4J0sZZmd0FejYeWYxdWCf7+hTCownM2nnjB1cLZFR2KhxCRBy5yvZrWTddsOxURJSzhIdSp
U+BKw2FvnzRUI5G6j5K7Ab8DmcCPbku0K49T358mRPcByPp2ljKho9Nn6o4Kg9q516zaS5huuvqi
c4zbjnIVpnZt6ZiCpn2wICd71o0nXgtGEi0ZEeovFTCdysGGoKBk6HiIeWcm8Qv4/1hJ/JNDNa+t
kTIaR7WBfKHRmKF2FEG8lxP7VtHxtaEGjKHls5MOq+RFDKmLa3BHnEvOn65i/uVrUDvWAyhlyPOs
mcRatEtac2znRuITMBASFj1jEpVDoZlxeg+6CfTT342zvgP2tsO/54vkr4bLk1AOi/8xcFWWjbKZ
0rvVvQkkHV3NQ41YjrNe9r9yOPjGVzjA7n0U3qKJtjYVpBEQ76RtJI5PnRseTVdeCfRXUCdZ6vjp
Qe2wHlhnPYW2Gy502pqhiVaO8pU1N0ESHU03yw5+Fude96sOElYty3VuISrvhE7YvBPKV8mLMhcG
+HCmGJQ4d+WofCti02rIRZ/iGt5uiOzwkcSbaXLN4jUWZ4M3VppuRyDdXBaVL4P6ZnVcIv7JGJkK
JNPZ8789Lntp1Hil6Om9+iIFedkgFTsPkWGMf6qFccZpocEJ4qiPe3XrT0++zj2GpK19a8waizwW
Y4Q3hpCXUY7XHj6O+jH6WPjqt8JsLhaquEKbdn70IYpiy53OMAHzM9Hf2FXb30BwctkVMrFCj/ea
Fx+7OffMy9qfCONOU8ilAXW+dPCddS+K8C5t+twkGZ0O7CzUaqA/Wkp4YoIfIuzu/aZSLyMm0UQu
JtTzmLjTi16va2MXcW6UIfZBBdU+AjGKcO8TvQ7i71+ymIilhh7T4OWxwxjN5DZQ1xngP2fVIwyL
V13wRkgBl/wmQM7Fsav7707xiGtn3WuQbZDaB3BwgoRDw/vsgWvXOvSCOtw1/jXJkXBzrBi5vU3F
i5VVeFfzRYQtpMq8F70CJtUpbpEjN+MOIw2Upu4ttE4GgvEGH0lhubG2ZRjiebdBv8vkWAHLnnou
JEJ/WdUHEdjHeXKC+y1D+NqhUtQlKau1i+SBaRKZkjcx7vTgPvt/sfPvR7nUjW6rWq5Ubj3boQAS
kWCeGueUgzoWimzVsPUtqHWRcezG7LcLHJgnJZof4KB0WSq6TX8ZIWPAMQeyICZ4hsa+o0Ylns5I
9o4E1D0iqU0Q2jGpMAdykOJ144NHc5b5WC6jjjNFuej2V9/aAHjnB+40DaugBwKS5YwxaAwJo07e
/fA9VH4VSIgRwarOOSsvRvPjVdfQv7TzG8V9KOpNOstkoHjjzvzqnG3tnOTEmAiZETElGRokG3+x
Ohyi8LcqcZ1t8/LgDSVv1HbkYDcIXcJAG1L+aCNt9maMAmSXWy/yVh1qtrg1PhGVkMf1IxFSIjeV
G0/LXDDA8FbQjQ6+K8efRvr7qckeIx+UkIj6V5H3SFD6dRoTFFoxdyJ4tibb0sVqjfkZS6f+PRWu
SSzf6DcHjbtSjXCQoYsCJsY2OD5A9qzI1UYiXgffbXJNkxcv+PaKmXlOsPqxj4xXxqT7rExeY+oM
Z/YrdQhozTd/fI7Ka1Y9Bw2hdh+jlpNJM60SlaLX8NYM4CZkcZqDEQcLYAWTX6gf6UiUHaesIbUV
O1qsgvxZ+WeR4k1O1FXBgcPqCpgaSJIZXabkBfOXWYEa3hhaPtgaquUZ/4BQvUKIZ7QAHNCNhEF/
AOO9T+otYV844aXz6PVgLqetIJGpGu2TSXWmBmh4k/ocBxm/6tMAmzllL6cOX4l90sLPJuAxa19A
UqOI/+zUzzoo1mWLNBhxvDSDp4murCmrhRQOo8Qnw/7oSb1QVL5q5p5PwuAsWMfaJSqYFyxzBgAn
ToEhQ+6xFtgxnQ26sspgf3YhZsqwgA8hnvqMixdpLxQIu3KJQ8xiZkoGegGLjcPDAMgERcJcJPeg
fK2tbxb7IaImor+0vdOfSMQovWf08j7Bn2hwU/MQzuypQ8RTWUwuaj4utYWRLGR3U82DxhzQ+0zU
fRYf0IvwCgUdnO76rTV3TXObrCfgm3p2mumrRKbJ/D0E0qC+2x0jigv+ssK6j9lzEp8NQB8cbJyF
ymuYb7g5jTlk8qLpL6aAy7Hj1SAbK9TWXrwpSDieNESQB7t0dXurovFJh1Wivwe8I+oLikcSUPHz
A80JrXs1bms/R8eyIYaDYApV7nBE+8gTg2Cds5WmTg+QkMIRSd4AZybGLYGrUFmPI15WbeM1lJfL
Epeq4BjJeYaK0Vj29ausyJ/bFtiYSTTqvTfZbrzy1Mmr7C8xU7rpUgfrOkUXq0IX3mTmjybfk2Rr
w7iiDzN+eLIle0RJ2hlHWdOXqLCWGBkIc6HNeUadMHPDa5r8o0K2AHnW+hksQv7Cj4RVVYwPAp1w
yfSQkIWC59tY6QPss5WeQQ3HNHu0YSVxwA5HBGwe0i1u6uYErsPjOgftQ81F5jw06l4HzvrWau4o
lhl5if22GX6DcEWAbGTT/opoaTvvpmnhP3xvvJ2fUkbi/9s0OimamAy4lIj8fTUBRl6s4siLNBaH
mvu82ikaP2EZ1JQpREnv6MKlAh56ywGtvEWgXnLl2+tXxnTyqg91fKfHoy1qJUkte3N4xnPsGacu
di3GyvGujpb+9FirYDHujMy51IePfnoW8kWGu5mwke2L5APRcZJsvJ+WJwkwIkYaXIBEAojundp0
tLd2zQ7ysY52tlCQN3IfAnCju1t7DsPrG1F+NUlLVB3SoPEHgbUS34iKvPjN7655Mu8E9xoEqS55
hb2YBFzELhus0XiGclc0bjUepva1orcO1nYOm/x/o1q+KZyN/XJCXYt8VZrw1W8OLEDvoIPW1Ncl
dKylgf6VcAtSnvR4Ar9O5gDkhzde8L6BlefvyXMzW7BP80riEbDigPMRgVxwMMXNQl3LqC3eRPaL
Xz7b4RrmoircYsR7slIQ+2c7VXsE2VZbVNdQ0rUNtGZ9QqT70F51fUn8zxjCS41dDayriNmdEOhk
PqY9GQ2MkhLwMdrCxrXAqZKgux4WMeVaV5yScYvfsUv33kjm1EqMqBEXY7UF3GbYJ5mCf2IZM52r
ubOL32xcoMjRh+FZnTY0T4WGqft/kaY9mFeHz/bq5eXKEE9OvqQ0M3FNJs2jlm1C49FE7IOrStll
PTMAf1/r3yY1cPdJvDSf1r2RrxERifWeojV33of8f1JfLSEynfwIvi5AeLQW3UHAIE9D8DkYNl+t
6Fp1FCT0mGcGriXZ7CqMItqDbthzlqOkmEtRVXmkz7fNY1Fe8+wo/bOSnLwgoaP7RunDy7uKLLcs
5mbhISO8VLlQoAfhj+5tnIT4BDfiHVJekPU3ZrQUPWNY/xDZqwg/QtO/sQzCArPkqCd0D94tCb9m
O/NzJhCZslZWpfHW0dGNK5Bj0t75Ou8/moxFyDoixp3T75nQMetLq206Gwq4BYIftXwOkJSnr4Dp
7HFpg6aBGs3ENwatsOINoLQgXTEy+R8PR9ns7Hbpt3T2btCDFSke2ImBTyHUhQ5yrRSbAqggVR5K
uNQtvTfD51Fa6XTvaE4ZaKsHX2wkAnu6ZX3j2A8aIQFflTzl6vgAagfcdPXeg1VBGnBxaIasNfaH
PtkPtsuuq2JKic8y2fX1aqhes+TbQXZLUzCg9lwHzo57fMkcFFaEOT7q+ksAAGa8UVEKG8HaDWAY
qTKkhqpyGzrXAWOtdjD6TwxKZi7Ia0AugcpKfeDASuNjT28Z5jtTezGdlzFHM75DM9opH0I/GOFV
z5+5OdLQjfiFuDuqo9PdJRFfsL+G1i2Ucx2ejfKxLPa4G4D7Ds1irtWqRUVRZLWLoH0OsQXY5i7S
GSAtUutoVbvCOtpO9aBZ+yy9GfFacIPhrGc8ifvWdsnLfmjVM/ZiijI93hlc4xMCdR29PfnHgLec
i25+NREn92XOV7bxNY6nXn+x9NUwe6fTewUq2NhPUN3SjUdjod+64dlmFjk8jgnGRNdGct+vSPsW
PDJV9mEby5pRZLPhy9dLkrNomvuvnMkWtfdwT1JCTN9F9lmE3+H4QSVepqd8fngPOM8qqOUpqdNA
UXXXU7eihrTJ6WSsx2qnl2/9uFS1e1oQHpms6/o1DHesb3JzG9l7IGizp9RzJ8H2heklwWZ4PKls
cBh3dDvmh+fDoV7K6WaIZw+rjeB9cUN45vh5A3H3tM2cp9dvegUf9I592qB8wFUD8MXfyClutbnv
zCdLeR+Drzo+zEJbUrKaTSVOlrYms8kzd+gDJnZays7g37anSS61YUMrUt2rAFvlRjf4gJfAA6Yz
zANQMC1LGnxkav/cGE+ptcb8xr4cnfrayT+7dhs52zFltv0RsOjtro11qsQtN49afVIZ4MN+Cf0X
HnVibzROmYyddZY9kfSuDliVZwJ3WKBHdPPyVc7wc54F4X8g3giCU8/cJ8mXTSoZW2yGGit2inlV
6FuH59+sl9mg0/9vqpxNbrGZePYSk13twvTeTf3cq7ueH2JNuwQ9mtO/k0GXDtfYWevdq2/sM+ve
qlc57K38k1j2pe/0YFUXk7nphrPu+QQTXHPzl/OAsl12jJVwr4zPLb21pZ5Nk9Lipnblzhj6lQc7
J6NmJlJpuGrKQXNmTtlCefN7KpKtL651c0/954DKHxBxmT7HKXSK1wbIFhlraM0csgYkEQEE0hgE
WxJ7TKw8pz/CbcY4XnGt6c1HiONuXNCGuw1ktpwBZEPWKtiGldPvdbDv023ChZLr61ajd2dlX5i4
ONzGoJqYdyI8SyOHj6QR6XbMvTvtPY9AW8HAIniT0TxYj2xZ1jB1kCzyjZTGlsHdvDOu0WYj8bYt
iLZgMPa1HTIG3rTNTxI9IYVACWIFD8AFvIl9pluYW03dRMnWa4hCvU7xBadsgquxiE5+8aVPbgoc
oA3u7fArJngT5aIQh6J8of+YmGQ2kvCFh2me7m2xACTEHof7lKQv8CfahgAwU6yAkDgQ2QuP7voM
opF7sTdOJMl2GLWLQ5886h3Q9+WM6GOVqVL8atUTQlpmWn2OnGA5xKjqF+y4436tMIEo8nMT7gIE
9hAFYWwq6OB4ruhT6k1IVi8UTkSxpFSYKzYnAAzBROys9uRLbqCN57smQiu4EMOFX8nCQcuEr6pv
kfEdplwhy1ZdCuLvxHvtP/bdJzmMK51GnzSvvHxM03WOTXMofiPW2pay8WEi9wyXMQBG7/QNNMIT
W+RgX+cXu734/i73Nw7MP4MYzG45h6tnrzkT1lleaOHOgf+k6zAZOczjt5KH31qX5r6yQWGAAd5E
3YoRx1TrD0SA4qauqIDSnVpsMnsFUxGWFvBk7KZYqj5KA6TKLq1eHJ5Fz36YP61mRFM5PDB0LsSx
bd/ISHsGEYVWAyHxC/Yk4p/Yxr5q2qfBcE++NOaOK3MmkiisuvBaUtvxiJ4Z+QfhBp0KX4avbmW9
N0xXMX4m1vM87v6Dn+xwXmbj3iQyL3PTbA/GrSKnyrrjOcQ0xWTfpkwd6hG3NwXPygEiB2WsNx4l
QTR5z1pk0fiXAgKJQFjjYk40bIJUXD3fN3KbsXLMeSDBmFpsd+zqpCPxnNcgsX1ElaODgMqSq9at
CbF9qM3fkBzpgShkUDvKQdfLRabtNPtYCddg5tev1ezMgKbgomw5mTK5RxJa1fI9Aqekon/1nnRm
7Vl4hQaR5q4vjbU20TCfQ/8xYCINTDkP9jEWR4VDGv8VI0tCxPJ8R5gx5qkl6Hq7hstHnvxSoBGB
GdDRSxUXjxqUSPl2l1h4HbGC6luih8lMfPCN55aoA6vYgVecaQDMYfqIpFfE20xFC/uopnTqP13L
f/du08dmzTWDPp+jcCjVfepxbHDZ4B7zWYhlfsnYoF06wa8qrt500tVbTE6KRXR5Ygdg9exlHgYr
4bcQAp7b8Fm0xOwRhFBFP22JcdsnxLztTgEjiiqzNzwSUwxXH5CGVYJBP0pCXEosNstqvI7yXPlP
ubahS4vKVx5r1f70250xt/CAJeiK/TuxlAvf5IRrCypvxFgK15b35tcXVXsajJvUHtvGZx02YRmP
lkrNYTmd4RuArc7CD58ZnKfsp5K3vfHxo8tjH96a8kgyddU8x2Jfhr+N9dSAerbZuhDYbP4wOPnf
RYedH34ONw0Z6iZgX3iYav7iV8ek/i6dT46IkcQcAKMYfXWWsFfmR3LiB2brAp6rfCEGiYSTcPwp
IJ2KQ1RhdSpodyxU9AaXPmOhc0inXkhWqz8UGthDlpb2S25fBtcc6MkDtA4Ycli3VrF+Fsiyg5Ys
UuMn7zwyxZ1HS5rP+bhVzeAU5/qmaHa9BsEi4R5RfSxZJdVM6KTdNSVLlduDr/Er9QRG7KKDTjI2
7X00PeQaFeLHgwh8yLNaT9FozmtZfAasyvKc0D5D+CrkwNIkVSfp4+5iKx3ipFE4+a7qOnPf0me0
s5c/2UjnQtIWUZiJ5HHUCbPJWMwYzNXlgpRGpls0+FZZ/gCMbHfY47jEGvTk4Jd00ipg6UB6e7HC
jjV+OC6HSOrcXbmFMqZZD+Z40gumpNm51jZqcFVY0GXZzKRZ2E6yMujordB01YTVhPGbJF8BWvoE
2030YCfwUUCKyZBFG0ljTsvoqUEMlDAow3i1NGvAfwryFYlG5j5Y+5GzUlTOXra2Sn+EmQ9bvdIa
K1hlLUMyXzBsZAfNYtgY0dACdEz4LW37zcNZYkSOG4VfoVK7PKWrdCKynl8WcxzNN8mF+TqXxr0J
KZ/8k5Wz2pGN23ivLNqyxf/DoI04zkKTLyBvBEA3jFX3ONWfjuI6/yWDFrMs8q8i1L/KQv7Q3wbE
lamJx/zbjpRhlWljgx8Rfl4QSwAqI7yiIqz1m6XwxiRDQOcVVUA5tLqoXUzgMwqhEdXx3+UqfxeO
8pfCbAJoSzXxWf2h5XQcK7NJSrSXXY2+rZNOTX5OVmzYGBv/oT/+w1CE/pgf5UgmQ5ah42GalbP/
RwWsEwcSF3quLP3QplZwGoXQmKL/+PdfSMxynj8/ZtQ+qipVC9HxnzJnMDcTou9CWXYmXnzCZDLF
X1RK2sabQRfBU8WK7tFCjnwwVRbNRIdnSzVN/Ltjhdp/CJ//4dPVVd3RNEOTjmVYf8hyAzzfYVkg
PUKv48DYnCboMmT4Jbqu/oebRzj/IDv6yw/7Q+ekAl5z7GbOdhqY+4vOIZ7Hl8TgDURVflmYhaM2
JbYK1k/eND/1WJH56h+6xFyZUGq8TqeyGthwsjO1KsuF/3kiVHb2g3JOthGhC10PbCXzCaZqkqXh
Gzs7pfak6puA4qZfgrnUZLSwjr9Mk+myZxDP5RPfGndfJuVd2IQbw883JrMHJ63WvZqDxYWyBltX
QAxU5AtRn4x2T1XEXxy1fN3OQyisLD6T14oGXoO4AvnMLEFTv8RGSYHebzqxbbiNZ1ttVN2gR/Hm
4wQkbkpNAZeyOAzhIdYEBWWOucm0Y1fNsadvKsLIiBYzqMP1kN4shP/6UC9iOkyTHdNkoEWhrCxQ
mERfemGsUsL1hIj2Crs/k2wJOVxCJzjaKkMuSnnTYYJg6NhtCvMB3/4SniHAGbo0lqw26q/QVlat
9yM9dTWkiDMZ8zJThQLCDimHswRKu+GAGBjdFNWHHgxzacVcY6Bp3RvsqDQDKU5z1oAtr9QaGyai
+t4CWFKhLdRgo6UzCpT1HexMRiBVXDJeYgkk5cqn/hvC9Btl10qzDqrGpzNVrzng6AdFBXIMsHBO
a5DAZ3w6FdGbp4rri6YzfczK4ayJka8ontOCUiAKxEW/TCFJc59Z57hG1cOcSQ+1yiCdwaVX9fya
1iVF8dIkzWfSinlbv6y6aAXZIWhBIfEda9RoTdqe1ObU9A2KMfSAvLkBdpnshh96qbXhCn3qWvBR
SVtbR0ylE2oGgH2wLUnsEU9J5So8gjFrxLygsp9hB4Rr/Mex8g+nF/pBGxkuxmhbFX9IF6mwOjss
OCirwrPpviOyhSuMqHDnAIw0k2iow2FHl8aoPsUZzImuAZpp6IjccQPFa2f0a7ew9Pj13/9mlv1P
pwweWcOUBmoNvGV/PVgV+tOcbR3pr5GxbT3WAZ08mANqndcCF6yDvkI+aoweCAhUdDQeAzZ8WZCC
iiQetEwChxr8NtEVpXAtVr/1vFWReKRLBKZvivaqaluvAOYxLpxqG4S1qxHykVUAFu4qReE03h0S
ulFCiSzdEJJGvhRM6Dkc1Js/JOI8MGmjZFd2TH59rPTUYzTWJB4b2SkncgPFYc0/u27bQc7IiL9o
MnXt8yeRO0/5dlca2otk2XTm2qpYVTD9NuqzIqw1pYYH1lUyCIkR9MysEmsGibXqjiF0MwB6gvGd
IU801PWcE1DMPvEQ+TPLjxIAW260iz5gihYi9imHCwLvLrlX3rx9zZZdxf63vYw5Yv4EmYn/aI8H
2bXLbILMwH+UzAkcWOsinDV5sRdwLPAEFUOws4CG9bpc9DVKhRk/7cGtfwhyiPYSrqzDDG0rxg2x
pNJ4wk7P5P3Zwv8T0K7578XgrMryubTONYk0Yf9rAg7PWbdK78NOi72C8K8I9GukW+xaYfWY0m0Z
AA/ZEdhjINlOk6WQ6vdIoyuBS5Xlzn5e1UKb9/H5M3ggZeio9et8eFQGyy3aVxt+rG8My0x1SWhJ
WXRbAnCWte3KY4VfB2EM5YHNZpSF0QS0fumbe8UgtA8fYCDnOfLomEspvgOHjnfyLxkLlby9BplP
16ojY6YBRrrdwpfGYvUYlB8xHWNinXJlL2K3DT50oEFWTg1rf9SMu3RVbGvDegqyp2IcoYVlGEi9
bVGfi6K68o146U1JVpn92DvN3nbWFZ+43SETMi8euiCHLZZ1cH4SYJd5DPgsWJG67RYI9DiFfQNr
Pvr8dniaI5cLdDUIMnRY+yjKbNQlDUtCejPWA85TpNGGj2cHnWeNb8k2rw1RzHhnJTUoIrxyV5jM
KPuhhGxIgHE+kM+pxAbLVvJUBr5jM9i3qkDp7G9NJDJmD/ZPzouh5Bez+CI1nxITTSh2lgohnxBr
nQm2l7xr1lbXsKAw1HEbQXQbuTjJaPAm875EZ5zFPG8PqXzGnaL6vzZbYI4d2UmUR0/O9M6QbGJp
1dKu2OpSxXRKZJc0vqX+TWb41tT5ZvQttP8HkC4PIVA/wZrU7r2bU9dLXYbrqCJIlLlca3D3w6Kq
OAPwYJj7OsEiB/+3r7ah5YZkuavUD3aJnNAmro1piw3K2+NMeesYE0QIghNxLrJvArgXZG5U48pH
F4l+JIgGImqRvV4GgmkNnC5ZjDLEmVWndD3Fy1A+p7QZg/bephj6WiT3wjtX4NkzpsUGT6sB3w3S
r49u0og/J/Wik8/mSZDxLYJ/CInruv/Ew9HVZ9EhHWIFNS4rchpyxkdZzaA845a65Qj5BCWRgtYm
xZVs7y3v3NdPc2S9YIQxq598HeZMRxcMZDw0l7GhbrTiXtkxIY9iORtVHI/nihVwkL7H8UVDdoaa
EcNI4wYlrL2KoDIWHwBeCWZVU3br8oDLpO9sNoHvVvYFQEvRt4SYxADIfORsJVuMChoFCAluW6Pd
+1r8gL/8oVI+dRQH1bDnQgKahx9VZfYfXCV+DEUsgnSjYzZuTiOC9NxCB65+juIuEBg77TEOD1m2
EwM+WuSNGg+u2CVK4lZpyVQYdsekb4MB4WE5rmNhXcOhOiXiZYaswghdkUWD9JcJzwjgRUeBCL9I
84kJ0CoEvr81AyAI0EhQ10V8MhCH4dpkeNLz+iEZQSXDr+OrJ2nCxaleAuDOHaVcssn6vWayo5yI
z1oHDOl9Cw0XyoAuWUXt9xixW8FMuoO4S6bU4DNoYLTK1sjeBNlmAOau6yaq9W2qbHX/pEzXAo14
qD8R5OihgGJyjjdLboMWwtiIiCo/VOW2Yjg2msExQRPSoTFQCh/h83s0JC7ukrp9IBCaeR2skp7c
S0PzMVxrK1ECQYY1pF8LtE1Bxl4fDjDmsKw/TuR3+YlrYQflqzCLE6lEtN+o19lulx0pgS1Z2Tbi
uegrJUIppKbQPUTtbLuT6FsN9jnTphQXKl6dZeGH7AixpDHJb6KzJ7jKIc5o/lfXNbuwukWssuy5
FkWuNRPBki870FydKjlhlhIJ7D0TKcQI4mIMQcABeGefqEwGCCe5yQSwQEr9iIN6QabGet4hTLqD
vlSbGZBcQwufvmLMudVgkoqI2xURjsqUlFTyfOe3TzXLCxUXXdH8lOU10MhjCX4033HtqWI28C7S
N/DVivrbF5fevDTxTYDFaVuSAYHnYsRhXeDPCFJkdSFxRl636LxTEGwFSYl+v+OKQ02Et7Grnxkc
jwxioBeFfF+6Kh9bp9hY8iuuWF0I5DMA4aJdSCFWFQQoxG8dyJDAQwTEE2BW1XUUwSIr37ruKvm8
J+kgJiAppHRb/1e396H3S0hFmnwGgHQnmMut4KKLrj6FcjM743kmcT3GFovyFtGUeAw0ARH1Kc9x
7yMmS1JyWWc3DeljMCe4fD8FW3gMNqvEuwjG7jVD9aQ41XwjGlIE2MZeONcahyAncypkQhWSQwry
qZMhbQ57AgJXFDXZVuI5gcbu4RIbYGD3ULLxfzcDwe8pCUNzb6NrO0LcH2J1X1P/YP/TB7ELImzp
5ouDUnUOopAj9avGQ2ykw3JS3lK1JTqnmt2IPBDsAoudaeQQBALAVwzrsldoGIRyAE8dn9pWXdnx
oTW+nIjkXQyOBHGI+A4duK473qn9NL4ghAWKfVKTCJNFs0eqtR0DG/wZCSsi3Jaxcve6kLO6/+zz
7lvrD5kNPEz/RveWIs33KbVtxoniGHIhDOMWIBZOK/RPQUU2tmXfe1Y8WCNX0/e/19Z/N/PiGJaq
iW3IUSn7/zAup103lZZaUtiZMSOhSNiX2k9qPtQsOoTVRACeL3I3LxT5H/Sbv5uWdExL88BIVS1b
yj/ajc5rS9hXUCjGqkfAoXLhGQH6NKNyEjePpLn+999UzPiNv45N+IG65jANMlQbPMZfm4iOTkEW
gAKWljDa6qGMuLajamRLKcOw5EtGB63gUYddrOi70ZwlE03gBzeC6HyGyQ1r9H//K/294+JvhGaP
yYmlSVP/s63BU+fXKZyOjMsNu5JqMsjOOF///cdo6j/+IJon3TKZSlnGHzMwtgaR3hEERDY5vYc5
7QpSSdUA/7Bl7xF6Yc413Dj0vpokcM1ofDX9Ryfp3n2TVZqhiJNUy6Xuy7U3dLiz/G+pGbAaa0Yl
jFT7tnnsDPupCDuMdYyEdX1EhQmVU1YW+M3yXqMcjuv8OJAd7LfJWUE20dEx1bAaHL9YZcoM300X
mdF8hQFnit9uAmJ2bIvMo2xiwt2RSo0oW2HJL2CvKqnygi7VrXr+WfUDWbIsrPx5sfbU5Mifu1vT
sgJKPfOexWzMuPgmM3ThcZswAAkVnYbwK0ABwCeB2THgqk3cetBfZUjXYRLjmFxA2W60aQY0W5es
aM5pc2LGXvneLrajLTerW3f9tkWjnus6ZPwxXlt4facoQZyqsWFpT502PIP5fatroImTQ3E9koeA
kqGZ2r1lRow44m+7xAbXzUyAxJk2pZqcUgrNknjw2MhxPdLIGaxhAcbV1Y+nJcuE+bQGfavjPvGc
SwRyVyM/yVKVB6V+NfCKaWoCYW4dl69Bad29CWlBEi9Ndu8jw4PUcwuhfOgickkGewnw1XkxOuAe
eEnvHKrq5rV3C1k19JKN6h9zBTsXgDpc3BOWIo/r3CQwlACpNYSg55Y9Pwdf8Juk5j71+SQIXu+D
L9Vmaei4hH4dQnreguQlJX+bovgrTCokvm6ulPtefHkR+51adbUsfFTY6xZWt6qcbcN33dY/I4nH
/VyKooqsrCtrLXdiHFNLDTuHCZfklkKpllm7MIqr37z1scWWGGmLCQ0QYZDTWu+thZmogCqcIPnN
tOKGq2tf8pA5TPniFKyfcvv3d+7vo0pe7f/zxs1v5P8ZBYd+11l1WCNtmwPmBK3lRVVL87XrBhQe
Pd7RUwg2ZFz9+48l6e8fTjlNCNAMEhTE3xgYea0Mbdky7WoZCsO7nb0qi5atqq602zEP2VQPBHk+
DrQogDDHhlgYNokW9zIqmbb8ilB2eagj/j9157EdOZJl21/JlXNkQxkM6NVVA7qm06mCKjjBYlBA
K4PG17+NyKyuoDM62PlG763uSRaDhDuE4dq95+yjYaxrcNVmzDrQ4RjatxHVEpWhqy5QaiwSAu1L
VOgtQ9TZTE2OfJ+ytzmP0Rm5uJ4NfMwW2ZMegbws7E8sunfWOO3JTV2wGoGcexNcz/FM2QimX7UA
W1dNrpKPpIyM6FC7rhDyCHYjZd8sMtIzh5ChT1wv8rFe5fm+Mp1Z1eqOT153b0FhVDYPwACw0bq0
iGMmGVkyvyrIa1Yd84jk2jc7kHhMJy3+ZxC9+FPCNxN/Uk2nznMiNtlEALorl80WaY3Amw1yUIIR
qc+68c9KTdvLinEaWhp76pbFBGGvw6gRvSYNHh38RNpLbLI8YPmDwn+la4chvI+q9mwSUCkxlbkm
P0CcCowhDXdNq/ZKYmKg6SwtbyM9jPTG86A95BQkGv0GP9duaGUsbfrbMdh7xHZpXixbALclza7I
7DZhSqYptUJX0oCkt9ypl6k2r4uM1qUHsFUtprDf+q2zQAqPOSjcZ1DX6wrJA7qOOdIgr2+l8Vg1
LyXNp87hfjG/5PRhigRbgXNbQz6cCrFi32hx8xgDtDxUCILUXNdEmxjRNf6C7HkR1ueFd0uHIq0u
47lDgi9opHd8cMLT1qzwcqmlSZ+68/tDPZ7X8k2jR2vppLVuI9JB9WolvUfcDRmC/9Bl18Qzr9Hs
9li1LdJwMtp2/syPKO68CohxHhAD/mRZ9qYjVD5vhmUngBRDrXWQYCPUcpAYeu24M8P8HCczFXRy
NSL3E+A+60MXbzDjhMUV4VoLt3oULZ4tVIcMFw9zYLZ6VPhOlbthZqA5a9F/0avTiBo+OvVzhNrn
o3ymkdfb2PSmS1/b6rbxyGTuYKhyXbPUdBXKlFl6jOrcbNHq38qJjNGuYbxYkZXB3sYLrAMoxtN2
8s7t8S2nm9eX+UVrP4zqizaxCxkELt344KBbqeVXEZA1nWMpmuMEGU/iVWW2QF+nbWBfkLDglAaT
eNRmUKlyFyLV1rZgtbM5qGV6aCM0Y2EKngoTMn2pT5afnxUagJAAIuLGtT6MpvIgM1WbdRB46I3Y
6EhZOUI7Vmdj7/c3BliQLYIs75DkM+TKnBnEidmuW8fQcISY/cLOJM976fXrOjGqQzE68ZM7BhRG
ox9f2KPesuw3yQhmeRRsY8ayI96ps93TcujEJ6vpz76NMKV0dNi+0LCO5k2TVkwmU0sAgWKoV8XU
sfsKsD39+qT9ZJ5n09dmOuli4Ndd56gwlW4Zm94IBtLhPmHyIa3bAWXW1osKQAyZ5cKPb9JV1diQ
Yjy800Os2svKUuLq15/kZyU5zXdbuAxLLVBu719acdPVLdAiSf5VnF31VdoSopsB1nJ0nx5n0X5S
kptz3Xlckv94wKO35MD2zfWSSS4TigMuuxCb1CbsMKW/f9D9hnIiQ5ykV4jA5dgLDII6Yo8Mrms7
G+1zgj0RdoHSKUsX1E5ZI8RWGrEu9RzfWOvNMo6MZnZIF2cgc7W7yp6MT77Fz86a67pcQUNajDWP
zhrD5RK2IcgHR5OUaZ3kE87FNoiZPEWPDE32kyPON8T70+awhyHe0LB4j8F8en+dOBGiQCfBHJTE
RXbs5E4s8qamadko/f7v3hOuZZsmXw8qp+N8v4Q/FDI6gSkBDY+ZuUxEaimsCOl5OQ8JFXLFyrE+
m25/OJ3QGk3TJgjGpnzR3aMv13WEA/UWr5taS3uc52ElDmYZ65f9GCZfLeXbLvpahCtYKbQAW781
0LMaI/M0SpMOAJeOODT1evcrYdfUPYZIK3iD9OI/w0R92DvL78scIym2bzOE7f1lyLsCWFMfWStR
NMGVngKACaKi3tFqjaFHo77r4oLidWAk43uIbC1bweQt0tbctHkr48UYah31VEnEeGLZW29wi4cp
asW+MJv4TvLWuhdR6rzmRZEyLLJ1OFFjT9d90bBaXZesjAvd1of9YPXNtZYxeyraHG990Ta0FrQ2
JGVEQhBtE7vbl2U77d2iKm/DsGgPadvQJi+FumxAGr+y75r8JZMk1JRuXiGntzJ962oNxGbeFuVV
3Zbeg+6k+Ys/quwTlcaHelkKA6Ox43DZDc7m0Rpo5Z7V2TEjudr3s2u2nOa1H4zjtXBKrNQ0nQ/a
oGkvv763jSMAr2dwVPiYLjAWOQs3jo7qCb2KGp7rVZOFREqrRHsucji7q8zUPZyTBNCabFI2baFB
UihM/9kKhHH+yacQH94zYFV1ui8OsXhU/t6RiCJuZG/wIZ3V0KkIIRyhMHpVu+elJfIVCIxmUcVe
tCrGhMigPiUjAc8q+qFaZQBSspg+dGpYaU2hh5/LSFwLIRwE5tuprMu70XGGF180+lkrLW0thx4H
BmnFznmVVegGUYpgMvEkFTv7sotmlNbeaDoTMTL7UldnZxjiRlkT4dGfcz7brwg8PUb7RX3qBjS/
7SQ2tpWGzyVLzAQtIrtBks6MtWuIeG0CNy9R7sPVSkYdf0zHch3LhpJqamKsgpXNYgJIgT4QQ6wU
ohWIZu++UBNAfycP7lzNLO9oasS3NHWrjcj7iT+jVFmfRwZ+Wq0ytJ2VDe1+MpQatp7nzjh7oQYd
Earv4u8efQlQfhwvnapqtvBL4nAbK2dkkqJ7+abLy+EhCax6G8QIGVNc6swqTd/eD7mK3U2qE18R
RRJtnSF7rdskA5i2qW4tcrhbWvw7e5yCQ+qHOLxomiWUfrF4UMOzFZpqh386AiNuKmb3uH2ViXit
z2WGMctU5sKPzeKOIFuar7o0SYSrDEwomTlLLYqBOdvQZgKlqk/eNF4dQgyLztPZDGfpqnd9RojY
+qkpa30gRSOwwGWiwg4mws/iKtlXscV6kUbjumG7Q1xc0m+BXbW7ygzda5WyhSgCJknCHcRp7Y4j
KWQeUYhpMPvJNIcdhoKZQ/s2eyHxXH/0zRg6viYJM0iLuGe8G4qNHAhUXISWQdcimbnf5dS0F8Sj
wc/uA7BQY65QuJD6hu560BwwO5V/G6Qpgrh+HM0GnaJRNLw0bffeBFsvF/EUGtVGqz3/Posj80s0
FPIT+dLHl837J++oMaZloqmLkiXcdHztAJfSRHCqXYPzJCa2KoxPBGI/P5x09bk6pkd2dLiyrCQy
08lY2U2xqfw0Ou2daFjRISV93NBWv15YvrdQ39UJ87piuBCuBS9VyzlaV9IZw043z8QJMHTs79Q8
4DGkehAuKJOurx0UOsXAhjsyNXThcmh6tqfj1LU8OLm5y2NPPQsv5+3GIIxBjNOhGsqrMloE2L/X
8D69ax6jTANSEDYXo4W0QKmM56HDCuVMjoBi4OtM1bLo26TItQ3jPsUiBjyJbUi+Ikd8WpmBy1+Q
UJQIDC4yC0Df1N0OfePdYfRuksWvz8v7q+DaNnW2LQT4Ssa+VFBHV0HTqzZwFWVuILAoaVO1zsai
2STKR7mqMQH49eHer+4fD3dU5JahGlpSG3ScoJm8NjLdOW0yP/r6948iPNSMDvW77YqjKpTYAo/W
BMARrXAxlzOQZF7TyE9uqSNm+p9fRoLGRH9Fm9mRR+duSF236xKQ2qWbdltNRt+8HC2WlTFl6gu/
2mYl9zJHP0ctzM5MIHSqAi3bqEhKoD70g9IUS+Cvv/xPrqiwEUPOOH3iHo6RpEZgkGJRdQghSG6+
dVKoRcRHxwYpPIRc0nfw5Cf1ytE04fuJQOOJjMU2HFBo9tH5LlpkRGAnEdaG/vQtm5vRYSi/OZqo
v8Q2uopyyNHq1I29iYcpXiaGFy+JxkFWr3Xq9tff/+efRghB1i7kfNs9+jROFNF3NXEbMxjLV8Tm
2YugweoItd1eNUZSDCeD7hkXRqyD66vc2loZpIxXpMsCZKmYDnzyjL2vjf86PR4FjZAG+9rvUs4f
tg2D7GtflYIrQhHLkDJ+ZLff3486m4jIcv1VKluxbEDa7z85FfNX/fei53Lzs1+3mXzrnics6qn3
VXnUjl2OqRj1IMSFjhmvHHn9abEo4X/0DdMcn7mgMwrzrbd9+w7RjkRbPpDIUUiSJ3/9cY62uB8/
zlGJWTtOiLohcFbRlCGKbiqm5ZTWo/XSu0F9ZfQ8PyfViOJGZQJvJKgIqowahItXj1WNdqv3kRwF
w8LpTFrYRpJW3+xudm4VcTG7UDQyi+mON+lpUBjZlVFaJWnGTWibJIBxw31yguddzfH5dR1P92yu
rGmYRy+VLIE7lChEQUkANbOLs648EVCdbcbu43TKklFdKEDwF33fYlmrUx9/+a9PqjXvAd9/Bldn
dwja3wJ3/GEV6mNNREGleavcd8G5eKdaxGNOJDfO6QyhmX41JcMmGVvACHJTeESmw1v1JflP38W0
xcqLsNum6L3w4JYxbE5CSQjjwGVLb89x9iX6SlJzKX9JPcEm0xWka2YkhkwLiW6GquHP3eR/PA//
GbwWl39++vqf/8V/PxflqKIgbI7+85+H6FkVdfHW/Nf8a//9z97/0j8vytf8S6NeX5vDU3n8L9/9
In//r+Mvn5qnd/8Bjy5qxqv2VY3Xr3WbNt8Pwied/+X/9oe/vX7/Kzdj+fqP35/ZWTbzX2OPm//+
1492L//43RCGyYL9Hz8e4a8fnz9l/OauTl9/K95+Ozz97Pden+rmH79r9h8sbMxK6MOJWQhqs+L0
r3/9CDG8h1x8lq9+71X8/lteqCb8x+/C/sOmANI9oC+SIA2T36rZ/P75I7Zc/FF+SecmYgX/1yd8
d7X+ffV+y9vssojopPzj9/dvINYcXdc9Sc8M/LuY1+D3q46yWg3jBfxBeJTLXtwTZL8MggKyR/nJ
zT+fux9u/u+HIt9BILjnVBBgcjQ4b02tSWTNoXot3VtsJTCzzZgs+zIY8XAS+BHh31R9c+oNwV1c
2V9SCJIZer4pFXtDVts+UC8IuV8T7DxhMt5PtratrGmnkmQvy/iyJHktrYsLR9Ouf7iwf522H08T
r6OffHq22qbkK+j0sI7eVFOZ4cBNdViHVQdwSjMu2gGBvD1lBCl7m5TBQpuNZ/YFWqZnu4KWRHmR
JrMtKrqGfFeV6b2O20nr1XkMOcp9tFtgP34U7KwWep7GUr/Q3XIbymkn5HgCrXybEoxqldepJA3W
0FGymhq+bXiZymGIoo85yWr6uCdc77Fn94X4JCPEqAyZTkZrOXqw2+LLCqizmzuP4wyEqMLrMfP2
QefuQ3xIJ4MgRbUETGFUFNWJ1h3KnvC0JlWno+WlJIWjjjWQyBKWxGbMeg1zKiO05HsZauROGK+1
jVWo6NmEhBiH2+LCrGq1TEitjol8WCpPPkma0Se+3aLJ0K6cFH2lNIZDUIxrXycMT9c2ZExBG0Hx
F/JRGqfal4m89CfgxIBOYibVHkoGvYNRYTjJMgshlHT+Va/BY/Lx8w2TscuQI9sohVppnmlWfBmG
8ZWRow3JGZWa4XmKpHO+OfKx3BqFy9hdgFeAu3piR+HGUwkpd/1qrP2nZI4vxuuXteGNP6AkKIg2
LurHTieX2OX+cwtyc+kuNDHb0HRjeMM6CoYVUuUNoea7ITO/ZN50Didi2Qrthrwu2AvN5WRW54Y+
LOcgW5DofBpnX03Bqi+dJ3cIr8qggJkw6xZ2uYW0xIwuy4Rv1PQBTO8iuPY99v1OfxGFEUmnkbbN
K/PRH7yzxEXGahtnwWBiFysA2PXTCL/6a2+JQ5ayQc/VsDTiliIqMBlrMkUpMqAhZav0RWcb98R+
zKmvuOyKdvomwvBL4ECHs6EJFZnyFlVHBdy40a07qnPfgkeZzdG8LC/B2sT1a3v6sHGbFrd7j5+E
eUq0mOpmI/zWWLcj/tM4LuHZJaBP/LhDC2BiOkXiiiQC6VDD2rlz0O0pH+zPVDVfxzp4LsQLeug3
xSRYBf2XWovsjT3dVyP6TWoizGvV+NUBwGB4NXvBGC5TlOCmdlJGgSRBQtJijh5ZBLdXRrjGuoKh
YrDOzDS/b3Kx9xrjMesqfYGW4zxDRH8Co8XDi5pHGz3mhhggIOqNdpWS2SrHmWvgraYZBZy0g3NC
gy47+Z7ASWerRJJbhJwJvS8fHLva6qZ3U3Clmyw90HwPiIvkMc9d90vthHfKB9Zjls/huNGm+it0
tMtYZhct4kkbul2BlGA0huWQlSgzkTGJXaATrJ2Ip6FM7lToXblhdBcYCWrbaivCgZlj/eBZFW//
sceJyPEaH1+6duXb/ltqam8dcgm3w3xcRncjSHAhk0sZiyfHZtxmNGf4zCm7T9BWP5EKQgSj3E+W
/aSZ0TO5b6e14b6qvtoOpXhiXtBPCCpC8yzOkku9KV9Gxd5bmpBuAJLhe6b9tk/hqJciva/KqxQT
dArxX3NpH+OFurC1xzYtv7ieQawGEAtspGPeHsxpWEofYTnP38yRp5LapKUBQsxP9gUZHF6dXiSY
Zxy/vmzHC7wpWCda7jvNDNdVA9Q9CNZNHYECyYAQhRsGvGCztEtJDc3C/tTCR6imhTEwLuKzukYN
bza5rNGaVDj77Tq8dhy10xztLIvws1RNfZ5l8T6f8JJnMc3NCdiIthp9tR0AqlUyuO2KAPgVYJaK
FasMrzQvvq+/pVaOYGZAs5X6zYEA81Opkk1gCcoTxoaTQkGIF9JCmV2NWb+osEBFU7HwJpIL3ci5
Uq2LnyYqz1VVnvs+1V0XMHNkbjCU8mk09T/bPH+rlrspMv7/uDx7V9b978q9zWsxl0n18Z/6f7DS
c9gr/M9l3qpqnxrsgE/pb6wf+evTj0Xi/Kt/VnqGQclmWMIjfQM1njXbG/8s9MQf7LSl6zFno6Sb
i4f/rvOsPyTFnUkCj0lEHckdlB1/1Xkaf8+lNUBv5HuPfR7Q/d8XekhqPIfjuFR7lF9Ule8LvW6Q
LgC1l9g684FS5u1L5Zonjv1Jkfd+kzX/YcDqumWS4YVm8fs5+FE+NGoe2bTVi71pdvC4NoAoNpiL
tj+c/p8UY58dZC40f9ijTxbbw1i9jKfzQZrtfBDysT45yPf94L/3ah+/ytEJc90piJLyxbqYMUjX
SG0Wch+soFdexGt3OSzcE3g5t8OKUuCL3P36Gx61qz4e/KgsD+hcE0j1MjKFyzf4MtFkVBvruluY
zSn0LuJjH6Nl/MnF+/So84n/4cSWfqXLQj7bj9kTsLEFDqDX5sQ5UXfptXGrLf3Pjvd+O4wwYd4V
6TqbIgZaiGmPegxdHjiazj25a2Dun0DXXQwLgnVvgZGs482vT+mH63l8sKO7pulSr4Ve4CqvBnHd
dld2jIfixJPtbWmQCVHLdeQlazWQsR5WMwsUURbm7mUseBn25ITT89Yeola92h5qzkK3QKzclOT6
fnLrHfnR5/gy8u/oU0qavXNLlEXhx+sQKM8XWs158UHdbqettoDu8ha86EuMOZ9fhvlO/vFO/344
4ZmCxiAbn+Pufuh4II3tZ6wJ43hSndcLa1/cIlzaQEbZEE+8hoW9wHi++uSKfLj8rA8sfChqCYz8
KNuQ9eioqXzpFwDCtukNYLnDbN9ZEV+0wPWxQpt3Ym6LNaXQMl2Vnz7ihvO+xS1Nj14MQmbBPcgi
ixn8/Yke+4qyBUgzo2k8W9QcIMkaHb5KU9pfoikRKOGQx1o7EZOjyXxJVMmV1undlSPMbFb/k+eW
rMbE7BXPY91VaPpH5uIF0rggPrMmMaa4tmpjlcQjisQucZCCGUPorzQtMV/sVvVXdV332zTKSvhQ
CsZvJPP8MKjQvGe+CsTWChvvZuhRmZV1rT01VR+c+WgN9FU6DM/k7g6HpvSyXe3Vr5aOKxJnfX/a
UhqJtYs0Dt+aJg5JWdgsKCnZ1yioPau/HqXbfqHX0D90ZRNcxJNuPLoYzdNFhxjrjYESzJzISkno
xP/I/fqYDcyyTqiljb2I2EMkviguAbFqa41x4kOdig52jKMRDdjjEhvk1GydliE82ehJ/hz2uArT
IXP3gYvrilyeYvQWHuPHiEZWEPucn0i3l3YUgXyhudsQmJeVGdm7Keit0gws5HRae1AxSTdlzz5T
q8MeX1vRMw6W0zI1MHqmcdKDBc5N41oj8MDjMWVEvxJON/cp8wChOvTcHsZS3BTJKbMh0DzwUR4o
yeCUBHY0bq3EK847vwleSKHun6cpR9jRKYSB+YR5dGiKl1YnbqoiLpM0oTxeVq0YMJQCZe5Fkl2N
E9LGRI6CLZ6Zn9WRJPUWkfxizABH4gd57nI2JpEJWpBJXnvGqOlbrcJySbzSWW61KMtVepYoax+j
g18UsNwx4YQoyCKtffRHLdyk9cjuqyq0TSc6PNphN230JDeBz8mIrgh9nCINBBPKqjpElYPrrQ71
gyxLPEaTFDsPrfKlTq7ec+tzZ6mAvNEwq8YLrbeQ//WBjiupJZN4k/gM/EgOkvmqDxLQmKaQHfjB
rvAuZBx4oAzZ+jUSMbydiDCmXxDW9ScrxpHijOeVpxUtj+cQtUuP/HheUuaO2fRoCTRGsuh9QUqi
NgWiPDkpnLty7WbsrGsgpx2AAucThc+HxeL7wR3URPTl0FEcvR3HEEFgJzVAWTGqyNhANBqDp//1
ojivOP9ei//1DT3XQlBnMag6WpFiL6ntkM3bxKspg9Nks+sbi4dfH2SuHo4OgtaRAzBSZMZqHvWy
FCKtqBFEADh6eYqvNr0JfKs8bUc3JIjRCdY9or8UREMvPzny+1fN96/HkaXUHdZ9OphHRVUdj1VQ
IIEywukixrE6zXBEqZ03Ga78yf9bVp3vR5NzWYHeTDgG6cTvl3flFsKLCHAyiq+adpE6V6l1yKPP
3tbvBzfzUUwkuGRo2twYLqXM+6PQKJiM3GsW+imxQat4nS2exSbehlefvTA/3hsSZT51jEFH2CGw
8/2BDNFmtc68Qi/AETZ7uyzBiGqfFGVHop7567AL8cjO1tnN2O6xuScKCLVqaSySbg/VeCQTHq9i
7VfAyXVnfCG3uQT4UJbQi1Gir3BM2x3BXkV9r2pu65N6cnByO5mOR7PqQwtroBGrp9xxNbBcbE+W
Fm9ijHZJFr55Wa47kOoneTnSMSZYyTcessoqFsOMEElsQoOEiavD10HCooTR9lYjhpWQLRpPIbyv
utM23/ISIs+hz7vQ2Ra254yE+AXOjdfykkLCY/UHXj3d3lCpfVNJoi5PbLdRD0PjgtgNmaqT1EMr
HqkLLQtnZWWXgg4O8Wad62u7srTy/rwsvOCtMmu9+OQuPSq7/zzj0ra5Sen5Ox9cTmmaJACQhkW5
HNbDEtzwN+/cW+BOOBk2BFAv3E8u8c8OyHOPYJf/Y8h5vMiEtPXijAQztUR3uAgXxnbYM2uk1Kcj
ulYH7RP5yMf1hl0u0WJzYrmJZe/oOeyKoRw0mojuuOuceM0baukm13l4IdoGpu6w/vXy9nGhRqhi
84QQMYsu73iGSzvTLK0WaECC07i4ycdP1uiPX2cWwnimQfE6786Pvk4eio67h+rU5O839arDCenI
VyO8l/aNmj7zxhxtB+b7g6khX0Z6jKT5TkfHC0Lb6yphLqqVOgv2lAsL+M1Ux0QzrtiefHZ3vC/L
ORx3oGF69Bss2gUfhpRVXku0lNQyp+4GkMDWWdonhEMtgNL962B/q+P0v2sn/f82PXR5DfzPPaXN
07f3w8b5n//VR7L/oLTB1mqj4PdYEv7VRnL/YHxI6cO20JK8Z7gt/5oWmn9Yhjfvo0yTzGu2UjwR
/+oiWX94tsGQcb5lmV+hsfg7XSTG5O+1p7Qm5vA8VM40eNCgflAh5eMs8U5Y+Ktcf/H1Yao23KEm
mT6TPeQbBRXv3gxkjjBORc5rACMRGbNjae6qURZjE9cFO3na9sLY20GVXLTVWNxLSqscvxeq3U2C
jm+AudslF11dwxIYBjYRhyCsk4tC6DAzcd1hgsWx4dITj1IYAoUs7j3hI5nwHNz4p5Ps+EUjGSu1
dJVoLiZhFPepBgOW+buj1lbRibdoijTc0un8d6TyEzShjS5xWEcaUA7Hj4HBNBzVSTX3LpDFsNR6
ROwYkuLgPBayn3FsEvZlUBd1e22XVI40aK3pHinlsCyKrDlL0QcDOJzzOqPSH87LOuTzhRPBTap3
Mna9aFZJGW3JR1oUhvJfqyCTt4EKMaf5uk0cQCYTvkyTD+LGt0tmEsqS032MCPMhGPRmKydl7Upd
iDcvKeuHhvDVu6iOi5daVy77R7Klnzy7JdmuSqTxondCVxstHSGT+FQ1yTqCuVEiSJW5tUvZUe00
I6yNtac1w9WYmQHUrQYQ4yanfsPZxGk9z/IJaG/Qj+bFZEjyk3VXtc9p5xb3uen7JOXkXrzGijIq
wocUoba5js6BPE0LB67UrQSPu+yfsj6Lgs2Y5aSjMUYMzp2mBUnTBkVyEzhcI2EOLcGJIwwZU0M6
elLaJXeUkm1x36vRf4wtPfvaacS9lv78lSK0nlvTb4a7vm64s5Q+XLAxVc3SRI1+Hoe29SzYYkOJ
qkbnxSl9kBAhUtJFZCbcwDHz2JVv6nATBoYJWz8XMZ36iR49CNDcelB9mx1MSgfIOa6ANdB5tQJI
IUv5LCJvujcNgnem1B3udC+W5yPpRw+BA6hy1QTp7LzNhuoEa0xEZLI+QR3TEoZt+JS920yv5a1v
DqW+JulGgw00TmFzYgeTJNcjCNFzT2Xk04hMZfgkpgjF65SYxjLTTPFWOhbM1AAOyEk3Woo4DmCW
eBGMlps21YAK9TYyCALoKyayNfL8u8aucT2VdQN3M81OrREMoEMaKxpKEnPyIUe7GzZt9uCODY2w
dpr442HQ12d6OzUXKc/1nZd7ECPsqITWmqb1W6+G+mx0W+49vfLzRxHzdGpKMNFTnf/q5UBqyXYn
LkJvDfWgmpaRFVO97rbp5scWoQIRGeY4KZusxMq7lFFf3BGEV0MQp220kVkZIfRvY6tZ1npZv/kp
n0V5Ovc5C9IMJehhOGd6YpwVBT+n0mNpqAurf03yYTxvxtQxGQ3WwaUokuCcTFD1EDmxfp/YyXBh
mQN8nZ6nKKEjs4g9O9z11N7npZdEYmHLBOCRyV4aGWY+zp8YUVG8NwurPvPaZto4OrsuhutW6J7k
sa3Hu9rsi3sy5Ytd3zbenVUSU7bUm4AvmoluPnNDzaePSO8xsNUDFbe0e1uKCbxJ5xgvhsDJ7Vbc
U3lMob3CFaTf433BwN1ovUlMmBPuqhpnHzCfZGXFIbyQZEjqtwJEBUG0BoSetZkK7T63U++ybQUM
du6GEn5vP8cqBg63uWVmzUWeGuUlWLNg3w82FmbIz2CnJk4xvYEuPg1rL89WGM4NwiwK/ZsXGeaV
C1zutIj4+3458Zj6gwyYXYcZZ5v7lBz5iMH6ImiHEfhREenbwRCE8tUDBDngGjU3OypjyChS1u60
CjsVtDzsrU9UODL1y8Hx8ARSIt1ZFbsDclLmmzgcs5E3hEmo6NIuIKHg+K25e8tRu5eRHxJY5Ux9
u0gbrdgNE6zL1aDJkW5X277Ybuq8jRnq5oWIVbDV+8m9ayZHveV2rL0qE23tsu9HlZ+yoKNP8Oy+
ogHGCSVBTs95VTCFEzcIFVOEcNKB5V36LejVIeRWMvxwpyzRkz/Z4dc4QQjPFxtkh+jBGdh6tIXv
Ltw2FOeoRqy9VuB/bqxqXMb4x3ZKI4jEVBXo8sSryG6hhei9TVZbHuosiw6RVUGTSxu5qWNo1HaZ
pNh6SSJrtGYzR7sSpMty2ZQEnUK4rmUJWL0K8kODtWLJTHQ4TFY32wo8j0gVM1oyG9UgbIf13DeE
USXshCSdnOio/eB36WZEHQMGdkrXwzQ65Kb1qINLPUevkPoLF9GDdlLXQXfJYx1+iyKDjl4dROdm
XoF1F166zyai70g3rasTe/QgTIVetgICBawfaMACc6TzGPv2RLrPGK8yNtx4751gAdNIX4c+etCR
fJV9j59rVYdF8UXVjXEJhgzLc5LZZ1YQVdcxYsqdEbSkNPq22vY1xyyC1iMxTutMUPNFZR/g9USr
wfaRPek9WKrRNdkyRJl56lixv07B26CqQ/5cNX19o3yt2EuLTljsEriiVYU4VdJOdoY76U+Zp2uk
FMFsiavhZOqeoAkSINURHYn7+SzwJVh8o2IyDo1x6ak83UyTr60SpwUpVBoheHRbrNs4ui9dqTa6
llYbJw4IFRWIL2lfM7PuZyVQlfJs0y1Z1GkxLqsAvJyjQ17UMiQWDsyAzehY4TrSU7GjV9av29x3
Nrqn8Hc0HoRoUXd7qxgfae3VaxWFxAxototuoUF/sMuVDn3BgYOjFSazc/x8K2dgQfVZiw8O2yqI
TH0FxCmdyE8M/Iui7jSkBhHp4bpol9XAJwdJBsUpqbKrKbODizJGyGhPabBtKFlu2zCuniKG3Sla
Kp/ht6rhZ1cBDccIiA/KgYBERdSuCye3CIZ1jJxVVvlbElic08nk66mwLi+LvHhEcB8ynNG7J8tn
/p4nWrbS49BZuJNrbCJLJx7EKMazPJrrkrirzsZwSp9wIIld2LfkslVat+oRr7AgVOFey6aGpFsn
IYkDiVBJZts1nWt9h+Hb2WnC61fBSIOcdZB4BmdqNmVeRitHUgX4mgH0tHXJgw5N+8IMIIIthsxO
t36pN7soQJtjdzCBdAQtO5XFwY1UONvs1ipXcmxN9N6lBd5Pjwls4DKuCUYXRJAkTbhAJBB/yXQr
/jIZuOCDIiXXMJTWFRbXbGtq/4e989huG+2y6Kv06jn+hRymBJhJkRJFpQmW5ICcM56+N2RXlUSr
pe7+pz1x2VVlgQA/fOHec/Ypk40O+4nEOPLDQxU2oODFGvxUcJig8qTyZDRYVbU8wHMpF0a8Fl0h
fVZVn3wcuWpWrlVpD5PW+jmzCngEIwtGNQuJ96xZbmHDkkrmK3sN6QnZraq7FfHy2G4S+Y/10AlP
YVhNZPccA0TojRGiqb6Cf1dSqxoEBJIzBbvNVI6uf1r5kD7AMHHnulZNFlAJ+ognVYAOS4HdCRct
SZODuIWKyJzFgYHGyjTr7aga9ZwpVL/3B7jSSZhku/SVjdAX/rwtugwKV63BaQQ/P3ge3q/MzRxf
zYOjlbvSveGm48rM49HREGbBTlHDq4aO9hOH73iT49Y5ssnJyfXO9BUCJXaTkpHoG/aZ8kZjwQQm
E2INaRvpuktU8ZmdTf2jM8jX0XsFJuFYmLbao/tKi86aBWZa7qxce6x00JIG1btZIRfePFZYxOS6
DxeIVMqrbOyIcS2Q0xiQatw63vLFZ3t5auXQrfzhJ7wV0qB3+4R+T9KiSJ9XUxNI7TT35EVBvzZq
z7rVX7tF3dQ48qcWUvXaTYqmxlJF4PlKmZpNxiBJ36NGgiqlNFAGwte+1IARYi7/6lZNjauBsZtB
zGeLiHRbSxraW6nWj4TV/Wp8ebxz12nM5ulaKkCMbyupwAu6LjxNvU6n9lmoF92OCYYHohm9NlNe
GwIomGgOdPgxNiXCckw3rbJUez7QzBtzmh79GLcZoho3J+eXUy0ysiFgashygrhizjPrCKcjVmuc
hMu0UYp71edwvOhLzkqzQhHokBgiT3iLhL3ej8SE5DZ7H+9WDFSIDSoTqNX03W0ZSvVVOjTedZLH
SmzjQSl3CZagfcFGSJ8h70zXOULtKRs4kkAfuG4DHz3OiCDye9U7ShYoIEBCiD0No0hArEVUtQc1
BBqXTyrJlkXUKRRetEUnhWq3HQ3J/SbL0nSwlWjs49+z6QJUBZ1epWiPWYFz0hnilrJn2yFeExQd
gZDO73Szy0on9/Nkr6peswcVk9ul2SEEExq4oAG9EVsQ3Js6IYMV8GAi3NN4F+7qUq12FVScg9HK
ykqB4AAGGS/KpipoGqKje3LV2N8pYp6e3XgoXxqlG1ehEf0IEizJ5EfucolIWZbJ72zJ+rUrK1sr
Mu+0ipzrfFhbMc+hFdSBVObAJG4LhirNscRWwvKpCgEVYtHF0SCWJHtaOql0aTygaiQTlxiYRrXO
LNjEgbiI7Eoy64uim7UkW6Qq62KVnFwdHp8yCjemW8nzhIpsb+hQt3SaMXEmEikDnD2VhZHwk/oc
ur1qK9Mms5T7OQyJiFCH0bRRY86Nulc3SSxMWGJUo2GxCZV2jx/hWPnKvWeUMDI6b8PCa60M7Nx2
EDS25xbwrUv0bmNE9LLP9po8BwtDp6KPiy5JHqu2uTak4Jsh4ymQ5ZyIl5FI2SQsH3t1+N40JOW1
7VEysSB79Wks02+FH0FViiqPNN5gNg5PqRZfNSLqV7G5DiQm7b6KYKSCmdeifF31j33kXmPn34tN
eBObHj3adBVTXUewYWbkynbRxiTquIHhZqnqqc61a2nw5mornHIMooPik7aX/0yjUrMlWDc4HGJl
WuuwYhuWM8oqbURX2/qW3DleG5MV66+q1HqSSm+Y47Xdino7xSiMxG72N2AMyGsQCYF289tMaM/F
0EGHjIqbFmg+5Zw9Lm5+YOFYZgetsCYG29hzNjqrnuYgFLquoGF20oFzD8RaMDYuFN04BsAzwPdQ
Cx/YNOpNHx6tMASLtIwXWkjswhgC/2xl9uJhPaE082Ob5Peux27NH3+kA4nto6sfZLAmva/Nh1G8
DoOe9UR7KZTw2fO828Rv9q0PbxcGTqHeJh47LhrKZqXdCCn5B8juyEiKpFM0nHzIkjmA0WRYNhBX
5SL9jvfzJi15RdWaWRRKlypMZ0JAyVgNuabtys2D0LQvgi4RhfmihOET/W/iniNipaP8pyllMMFS
wMaCedMX7bkLv5Vd+Y0CETrfJznfdvVRbGNbJlRirIP7xC/sgEizhNiuCN5xSxK53pZ2SqqxTO4u
h4RhFqJYmoxrO1MO76Ux8hw9/K6h/a2hwDLCdLrf7oi2lETUqn/2JGtloZa1MDcKrKYK3KRygGkm
Eggp6Kde6U4dKcVNlj5w3oabdK/IVxbMqsqIFno1ogk2SPAs3TUxtQuTU4rZ3cdyFM7iNF0ROYBv
l8jEPjkrNf39Gg3LMA1X4Ef46iKyjBBksC0QFonmL3zzZHUG7PZwRf8GTvv1WMszt2s3DdhHNsCr
QKVLk48LrapoKUkhJDbxbOlgMDONEyJpLD5a0cEjb+WK/u0qG/lQRPKSSwEN5UmPLFySxNuxiIlN
MCW2UnAcymulNaC+md9DTpCepDh6au4tkda5RJKTdxhSBYRmcwA2YIOUgNzvHmuRd7aE+mIke+Z1
x9Dqo1vDfNOte79u7/GwbNE2zUctfRiiwLFIgTSnFA3zpyBkq8AYnDSEUHbIQf5b5HxkY/qdlpmD
yWopdC7i/3svTK+FSr1vtRzgfeXuZTWZxN3EeMoNFB3mDW7bS5vlEEPjrpUkcficU9SeZRWmM9I6
9p3SC63nzAjqDYtrclSk2H0SaS6vAzW2G+uePNt5UgbBVheowYhuQ9aeLm6FejxVSCCc0BAHNtjJ
Pe4uj/k1UVd1Pp5cykvAZbHBxVee6XKQG30rekgGDZl8x+QyttVKSmoYzjqEi8o3H0r60cSbEuQo
Jgk8p0yJ54IFNC9KCCEfQp23X8oyWwnkeu15SaA4aTu9/HHTJd2sMDt2Aa4UYpBC0aw9B9BnxIUa
ZPkVBbqRsJ+gHySIxEWf3epC73UsAwPrLECOwh3nE5en441TzNRz0loKnvU2w42GIR+KKyMkuyUH
SYZU17DUxClV5MGRZOo9J1HjPOfP8GClw6whcOUhYjfr3uajyLo1tO2dwJRxVShRas1SZRBZithS
gC7VIiQbxy7ujV3c5YxJV2SbKMYyqT9v+gcfiCLfN4cpy4NfsIDMg9qXVTxuF5qxJtTEfAxc4icp
tRPPqElXftmZyxZNxPBFi2iSyv2jH/jzWlMD7o1OsKUkUTHUZ6IWw91SCIiWtB7bdDHky9pyAW/8
H+4NYS1e2anzcNn4TqxqDCUgZG2a2GWhnRJUA8DEj59f5X1b7/ddQcKxuIQy8S3f3xX9fdUQcvAs
VnbDK0HlFZgqdQqDHnJNTUbKqi+u+L5R+XpFmVuiiShqiqyLF4qS0AKJMQHbE6950cIa7KMMc+7z
u/roGsAtdJwsTGLG5V3xQJO8Z+rB08gpXjBmaiOcPr/EBw9OfnuJi+Fg+mYw9IAd3MCnvNctawWg
jPBSmyclB9KWnz+/nPTBUKf9yjinhsqwNy4EFzI7er0DRS1utMVAJjGw2hIdMAIFh5lzW8uLYSTO
yP5Slfu+M/r6fVFf1CC+6Boalku5oCYVA9atYVbN3SVZc6sxvy/nnUM+qA2fPXr44j7fC0v+vNyF
YrW0+ggQ23Q5acFOdaE2e/jhc/DaGyv4Cuby0b0Zkmngj2Wkw9a9GP3Ud/LUG2fDMl8ru9AhR3RF
RNQMotxfXV9MAh+bDi862r/uzBINtAeUrtQ/BK6CkNKtoo8V7kR0xqGwjBcUPjf0uwDMraIvxb8f
XxCJq2wgPxBF5eLuTJ34iHbkgrHdL5SFTGtw5U597XIxOM3BnxvOF1/eB3OkSkXz7ytevBQTucWj
dzMTtjSX6rlvG7kTOlCa+QYzDtN3nTOckDnbn1/3wrf9+9G+ue6FWED14KioILGFbe14yUm1wSKy
X5of1wSC7u7NWbiNFu68u86V23LWnQLny1ufpq2L5eHdrV+MW7d1qV7zEcTluBid9rgYT/qSCuBc
QsmM/xOEL/feXv8PvucPpqJ3l76YGmgxCq37+9Kq3d0QkkNn0mb3ldnBBvQQ0UZOifDUjhbm/PNH
/yr0+uy+pw/3ZlmU9N8X56QwHwB6Oz64TVvbBRvigtc0DPQbQuA852sp9Zfj+2Il0WujiabR5vm2
NtM34h5d5PSo2TAuhjXg9a+G90fTxZvhrV646YNEKgFT/5ouQPXYviOu6WH9G9PFP2P6kllhdBRM
W77V33eHrdUB2QPVH226yXTx5d19+PIi60NuZyK1uETjWV4ZNN00P8V27fSOZa1ix5tPdwheKZjL
t8pmmhe/NERM09AfI+jNdaen/mYEwZTKPbbes2bDmLU5XcUL0yFomXlRRKj19Sz1wdeIm3nS/Zum
hKv84n0ZiZTRk2x6VdVNxGMlAPX1Jsf911PTR4P03cUu3o9GDi2BLMu3X2P0a5Bay375fxukbK40
GjcwyjR0Ke8fZyiV6ijC4e1sadFdTYPm1yAtN8JaWHzx9r//7iaVliQbbOSAS7zuUi9eQRKOxIr8
wFnL+pIucC3XM3OnPaE+tcFdrcb0iwu+3wX9uh7SU2xW7OsmAer7m2vMbuxTy4CTTJkwPIR9MiuT
l89valqk/hmPf1zDuHjLE5ngWDPmGhJQ11jgTIfvwDh/fpEPbkSlXsYAVGQoh9rFsCByDpEiNxK2
pB/4nBhhGU+JvJ9fRZk+68W9TJgZyIwGCmTct++fV6QFYTyq7szf1c4wVxwILqCCBcqALsIAm85i
Zms3yjUdNKe2h/vqEDhg6hJWSIrDKxMKt2fTkiALWZl9/tmmt+ziowF10vgakd6yV7/4aOTjpLSx
aZEgrdDxoGLl1WbY6MkqTmPRrgL17vMLfvC96gZaME1EjAlE8GKeyUQ5Vht4lF2xFURvlwjD4d+7
wPSyvJnIoKtLdJYptkTUaUAO1TOr/soGKL2fpV9H57u7uNhiuVHmWn2IjN3uhpn2kO9+7THaFel7
p4oO1LE5pecvF4cPxuu7y07//e29CUh8elTl0V1xV66rWbxoV+DebNJQ5sbP+jpd/l4X/l8l+Z8Q
Ud4MrInh8o6wcv8cQ4P4j+f0+38sGnRfz2+tt69/95dmkjQ5/V+SDCuOEyGAOlH5WzXJfzL/BUpF
NySkkRoOXAb7b92kICn8J9yqU70E4BP+23+EkxLkFjhBvI6GqgOxZLv3v7Dfqu/fcexlaDnR7HPe
n7wjf2iugQxWkYa27o5g21upE7eqMACoaErT8T393hNFn8xFQPPmXeiZ9tSHHqonvYxpH5BF43nj
FUTQpzYJ57Ay6KWQmFuRglUoqw7lj5y1dtFTKO3TnxRLbMwQdl9McrRi1ljtjYhMEnw+sAdkBxKN
3HCM4YhPIHFzVfr6Osi/0Rk81JFK+0O66WsyiPwmOIhAIAW5O4RE1r35Ko+/5re3TBVJfP8C/34m
08On9oHi75W58uZNUgAXGagy/LvYLF7MYpkVPAQcEGhLkx/ZCNhvok6Y9UBuHgVZOgSbvp/CKsjz
gWPZNbet3C29uLH9fDvZSpDBHGJPXpYJATCi1d/jLXnGYn2jNrBONI0afdgIC1dwFacF4h2Msl3X
J3MUVjyLRZk3OzkJz2NXA/IYttXAXsyziJHxtUURGpSG/BVFormb/jT1eaI9pqlEeb1bpEZD1tGB
tMRtp8vrXCdisbGqGz8vuGRQLj0ZZRDxTmZIliuKIZMwNFfIryz8OTNG38JvJBXtD0lHEgwJ8xFS
/XVsZc8ofp26aZchyzAM9a1eBdvWFJemDt6guupIH/CQV5CVizhLJRApgHRQLBMLAAypAbXfOLUb
k23qLapWXUqFtsrM5mCAWtU9a1mMyr4CoulWHVvqtF4rUzKqoBkOIvcYp6I4x646T1QXvXv+hS/g
opLzewBoLPpIhkXzjyCZQNTDrjUU/66aU8eRZ/2tfCYrmqmUmvrP4jsVuK932RdOYK6K8QkVPYpp
mEegFC+WW1fP2yFUx/rsebRhGG4ERT6olezUsf5tUMRTOnz3hYzWZnVVCukyIogWRs6cmAYimgJA
HtS3iKhH1bEbPWNX+MXi81fj/fr8xyfULvZdpVo3HlTZ+lxZwzZG39aK1Rcmhkku/mbT8dc1wOUy
IwHvfT3Nvnn5KFiX/tBr9Tm46+aqPfxAULLy5ujEHvyrcc77s5UdMtAc6fHzm3u/fv554Yv9nqCH
rdjHen0W8E94aBV7MZ3FaGU+v8x/8zX/c4MXX3MWYjlRRq4TCMHW6/Zh+r1nMmulcxd3O5aFeTlZ
NoZ6o7qLNs6WggWQCI23pZT7oQ5BeFtLMeAUmECA0a0fn3++i+3L63PACzf50vBaidQV3+8jrMAd
Iwtz7JlmoPfsrZD+sOE7hydhjqT4JzzuZhZfd6uvSkQfPP93151m5TdffCrIZBWkMoNLJvU0sU35
pnG/gO3BwP5zeL27ysXJ0i01vxkyXjLSJOEtUYgIaPpL7d6nCxzXDswrOyt1W1SbQ5Em912Q7N2U
VFlffPbNuyioV1Ul7oyknA+WQsprNxemPq3F0a2qCI23yJhMDhUyW1Lc0GfFhCmKc9R/EeEa4hQs
Tmpym33Lih1qbww67aK3whvf7PdKXSyE5Gz641VWE8s4CpsRrbPhbwckIvXUncREawQHSSQfDaUA
u1l7NJ7yXDgKnByInSxKQpkzgmVUBH9GWS3L+rENOsAaVwH1/rlKy3poxvuK6ECpnSUmP4TKMbph
2MTE/eVIeKmhPJJZTP7LGE24c2Bo/kAKbifO5cQjTi88xL3oYHlQnUG1HKUVRcRMri1V5RKbLOt5
+pymIdHB0XOVXdP7ttXBX5AOS4BlMyca8egJVBMgYIWSshvL2A4N9ylr5LlOlp+u4ouTrb3kBlsp
FM5pS39MFh3NreY14va0MK7SSFpqZrAYKwPaEKR+4UlEjm9VAKOFhBmbFTFGz2pKlq1r7lwNyisp
3Kg0PP2iRm8ojRt3wjFZrR2o5dItojMz0t50A6KQhpmipDaJe0hiVyprdjgoTkGf18NjmCOGjcFp
tVJ2aw4rDZByKywKq+Sshi+j6X6gelvXarjO/GKOVHOjV/1OxNowoFftqmOt0uAVdjS17dDdlDSQ
EoUmfX1ie7jxfGBLwZUsQffI/S8sfV8N/ospTopUTNDhwApDVKhLpaqobr+YPd4fZ/+aPSz4Gex2
TdbQ929xUMcVRMu+Pse7co2fxLFsvr2VvPoSnPHxfPH3lV4P1m/mi15s+rEJuFL7UK6TuQ8jfJ1S
y4bVfkCWsIlYrs3ZOM8W3apcRIv4BzmA9tddg48f6j+fY2qXvPkcRuKlLUkA9Tkd7y3jWgq/mpCn
Q+k/x/A/HukrvfPNBdAQFmD8uFHvjpfnCMDOoSsB1YkeAcmm1//2k704JftmHOLS4YLqEiFHu5ZW
kf1NuE5XeHbsaM5B9tQ4Ci6/wKlW7Go54I7FLLW/WhHkPzbiQLZpHv81mCb/2LtHq4GV7Qc+CIoC
x9tSKb+qZ7dSa0fDnDK2HdMOircB08Kd9UM9WMvaZkrocKwGC+WL7YE0jdw/vgZOcTRqcLSJl11R
uS3btlLl6qyTRi2hbpiF39v1a4doFhe2skRcarXgSdRFskC4jMR3/fnL9cHWSMfa9tcneI1feDMQ
Yl2JLXSl1bklwpeYKpscm01QaStVxNYDlU1qv9jwvf7IT276lXzw5pKZ4SvMFVJ1VgNSJPtHyVUW
sYocUjZnNpWO2SgadqVJ1//enV4Uggr81sOQDdUZY9e6Mh9k9Squb2qkZVMqU/bFXX44k7x5rhfj
PUjFuBh6szpbqTij9j4b43tt+Go0fziY31xl+hRvHqUvKaHQsL6dG+p7EfHRgeJuVb+gJfxVENAH
l4JfBKKHgqKO8vViSjIbUcqkoKnOovSIknVWueO6p8uVSV/spz4Yke8udPE9tX4ZYLKrqvMQbzgd
OKD0NnL4krbJfEA3UNfqV5Phx1cEPDu5jzVI2O+fYuJ6vZWy03qdEuQ7GTJisZj6PJatXE19EMIx
1G6BKTiyT8X958Pyg4HC7f59cevi/DO2gDo7buxciz1bBPLXJ8in68/+vctcfH2eEP6+RwE/HoHZ
5ljYA9LLz69yQS15XVfe3c3FlxchSU/9jrvp8AAJGNPdDBGWDsoV6+FNpWPmSiKS2CkxYy+aKiD9
t88/wh/FJ5MB+uZ5Xrx4PtwNP5UYp7mozj3MZsOwlPStaeizYlDs14v9f7XyP+Hlv3nuf1Qr9z/I
Xs3elihf/8LvEqWp/8uQJWUCLsD6mzoefxm7BVgM/wIIruK2n7pUoJL/LlEq8r8Mape0IacyPeok
lubf1m4KlMxypNaxRk6HSIqX/4sC5WtN4Z8VCPwaeb5EbYg6CglZBmTy/oVH8C8FhCeSXZfkyhz1
HBUy1oKk6eubqFKmTNyjb6j9XjWC4dcv+t+/UxReHQ28L+DZdjlEVyES9m+4VQdbxpV0GGNF3FiK
VyzEWozvANgToZLNo9psQK3LgbxHdOMj3cH+0SUlJTnSco6Jqjl9brBvj1txjnKdQmBelqsxLlp7
bKKrGFrOjzDu1y1U3ycjqDZ6WmxFY8rgJU7WXzZGB1HMGquD3or5IuuDKcadP/pNf/Pmu/6wnDlN
F++eIF+cQsYEihaTg70yrRZvFp6gC2I/qvN2F+jB2CDjz4pDKpS+0/i9uarlKtkXbo5sUqEYqZCJ
dXSjaAQuisml9cLG6bFLwKPCwI4B77vs+i++6KdHd5CTo6Um7YaMmWXk+dIu1xGN4lpi/z39MVAb
ylVYzTjAtsYWiBbiTpAt9+RECWRujbO6zOIHITh0g5E/piTWrgH6l3OEGvk81BJpKU9AIAMn8XXb
CuDIarJ6M98vtnUR5rsqoxQHz3fVyJqwg3k9HAdf6Y8i4T+O28tkoQhIKQeCfQUliq69egAHHGXt
xlfydK/w91GRwp3Gu7IX1B7DAmaUm9ffBbnS3aTDsk0wQ9aFLt/VsRqho/esb1N508Dq7JF1TQFO
HruNK5iGTVKZdiAMaIEafNym1ZAtvHbchuCFb19/6Rq4skpoHTK1iWZ1a1TLgIe/RUlI7SEPhqfW
89ZhcRbc3PxBBCrFiD6AdOOWs4aco59jXB3NQaifY+x/s6IdpLs2wPvb633nfD5y/nz1mJ5fae7s
Ij4YOBzwtFrqYgleXC4T+poQCtAUin9q9To81Ngt3boJCWOTrQCTqCu+KL1QkTadNBtL5zBMdGV7
KymedGxDefn6J9WSiL4OW8DAfopIWmxN/Ry38iOMlnBAgjrgPIxb/AUErhbbdl4Eof6jzXNwuqUk
39bjQQzIcCq7XDkretmuFdeS7FZt5XNYmO26KxDedfW8oxqKUn8jSYVFeggtTsA8+beOTqdhjwI/
IjGNzIEyDFMINf6OdU7aScbd5w/RuHz7SM3QNLwzEFLoxEuvrL83b18EwhDsi5b/fvskV9duUqnz
HDyG6n6MxXwv+0nm1Jkq7/2wDnqEii4GjsAQbxqhtzB7SMnScBPp5vXfGS99FbAZjpnDwjE9kObI
NyQbe6OUymsNP/dRihReVbBZJPlGyVpudfmMwcmw1TArHEozhKImtXZbquJDoAwxkwB5aL4qWNjl
bTMwymt3+qVMA4jE9cgPSyEdYHmzAWEkYOfw42IdwlMRiITrZeqciMkQZJtJTbjQ+yPpVeVaJmDN
UbBb3zdhrDn+EMirKNXtjhiBO6L7Zo0WBC+CmjbOqHnJTjbUVSR67T4Gz7AWwvqHN80z1jTPvP4u
M9sfmewN66zLv6g7v4p13sySEp13av2sXLQ20NlaF7MkbkxJFfBrb12pLAgVGx7Vrk5+Ggb+ASJB
vocddTKTRNGTUOv9TPZq6niqlS/49vN7nOkUsdyAsniIpbMuhbVc4JPQ2kNXefppHDv6JVVmLDQ1
I39dEkW7qP1tYgjpVW2qJ8SI2VoD3GMq7iMwMjCuQTFcKXreb3xPTQiQWumm5l7pUjceXn/xzSzc
WaKEJcjgX5FNtfp87E4ZEG9XDokKjqSxyUafC92F37xfOdLAd6mISx2xpd/xtAV73RMR/1Tq6BRm
pttlrQFlU3zt1OEkJ25PQsemanTy6JItmT2Us5b5935ZJUfewGFmxZjEY7yy97oBejL9XltmvxIw
De+DTCM7BH93tjebTl2Psj6eY13LF1arVRuCo4tjxpizEz2iHWI9Gl4Rv2hsV4EtguoQSlpxgWh1
+zjjpVHSbHhJMK/iEk6okNIsKktcG4qWWdeCAPqxq7T+RU7GsyJ81Yt/TQx9N5gUSMuWPrUPNZ2o
wYuDQjqS8waUpN5KeP8PPeAMMJ59jJGDbImXIS7MWaUIgpMVvX8qCZO0mfpxNCpCdTPIimsbauYt
i76sb4jpuO+sKHUUpSyucG0QB2V0EDkChBLmUHX2qGHBZCeTrdQiUmd0LwGwmcp4ixsYA4sQebuS
JXOOtzRcULmN5oVXg/Mm33lnYe5w+zLcRdOX0gLi92uvPetDPcw8lVgjyASe0xDn9vL52LoUhDK2
gAhNCiF2d/S9LufFJFXTtkpReuhmGi3y2uxu2PeDxQiFe5lQxnVdx7Ijdzoeix4PiZWxtERj434L
Nuhpou/EgAH3KcXgqHs+vEAJYFeux2ddrpZmqXgxWnxy6wd2I4SEeqG4+PwO1Ol08v5LZsbQID/i
44RldHkUVYCWshHJk60psu9LCAcT+7bA6CjLZ3e05oIaFjexVm9oMNZXsWXeRmM3PJkeiaBxo5Aq
oTOcS+KsrguR9F0Jf+WzCs4H6n2ZXhMQEe8ME33uWES2RJablSjFlRx4r0CY40SF+fULWxY681Ju
zH08scz+DhAO4erXhtKozlJluWtroNQwRD7BbIarXPlGLJBzkECwL3L1yqub8+ePR3lfL+O5cAZg
wTPpZ3KG4DjwfvIoXPoRnir3m7TrILkJfXVNTBN0UBma/5SKXjFpOBKZdramCSSY4zdHc1CVa1MU
8GHWpXFXRkFpN1lY3wopRIRM0DAQdVVyoIxN8nWofJdl/RRSvnkWupTNWeKLD2lATzqw4nqZako3
l4DhZ2WoPoxGMyy4UrLu84xgJytYNrKxk4gMP6cJi9b0J9kX+fZManyfP45XEf7b0YJNQzXQWTDU
CSrkH+8fh6CrsWINVbHRBSnslyyt3tWgOkknaDc5sFiSIn2gCT4pY5nZIc8zyuxqHMufdNpRRGEd
tuOgL5cNJi5sQA1HoCpihRFsIHf5fZYp+vdkHAifaPxv4ZCb5qwRhnMbq18p/C4FxeBPSKrjaIeI
kQ0NIomLWxEHviUlzTdu00nXefDcicr4SLTnQamaYFn2pXYC9iNs1bSm1FXAMYKdAKmt79LGHsmX
WOtMV7MqMfb64NLUb1J2up8/cAkm2LRmv33mnGkJa7RAifKKwY28aPZVQd67mZC3xH3EpGQqMLOt
M+Ri9tRHeZBWfr1vspMJobUIpFWJpKEcU3pU+DwxkLUylIeh3xSE1qDzcLw634cGDVEECOFYn0r4
COm0jshb/uqulrE29fTZShdnZvOU+cr54EvVc6QWUBfctS/X+7Az94nEjFrvZKi9ejHTH7u8mcME
vMKjOHMLbxGm5kOtSmy1guWYeMu6dZcYHmVci4Tp7KXioLGclIKyiWoqXYawCOpsLgMv842zEiX2
oDJnSO0twS6M/ISHzasx5MGKk9hs1EcHTtchblEQKMSOlVioox9W+Biaj8lwVlDe465UtrG71vIV
+TFFb/cnI7LDbwMhXrojJlduhdmzOMTHjJvFOB+It6X2szO7mc9G3XeXHquMX12XwqFX7wSLLJpl
ab2IwsktEd6ZW6XdhIQvV/6KbUSkObG6qogEzrEsLnGUQ+lBcOlZC8WEpGQH2bAKe74sn0NVj6l+
FO7bAr2+GjpiJK5zlStUW1/uVgm+Wl0slnkQz7VMuSGc7rbVlL00JMtcjWeWuvYiYxVQVuvCoJ2x
5K2CFtOjUV1X8biRx4pzqrrOAuOWAJ4Z9NfZSABcHnezmAZvDlLAr23NePIE4ejL6cJIHnJXIUdj
XFphc+0RdZSjpqkMpvQmNk+UCvO2X+G0WpWRYtM1RSIlyFdNoCwCegbuWLG5QymYPVh45/t1rPYz
T3pieaO6jtJEPvYjaFrcgLl3rMo7JL0z36K6SvHR8PlhQffgDRFlwkNMDi9kop0Pbcu780ZlB1Wa
QNio+wl9bANB7yXw2rUHQ0QgMyYm5F2e942LIj8zuBr+pNJlU9BsBxJ6DW/r3lXevQk2SUHjpJ61
/NC3MIkWMnZpxFzPCabnQIF8jJ18gGylGwsLvDMgonkUxLRZH5oUVEJzapUCojaiSAGzA7qd27p8
jPpzaK1y76nSj2192yqOedd58aKqWZmuA8FfkB5X1xQC5j6ZdHRYa/9KlrdecaYp6yiw6xCjLGVj
W8QTDWs9uosm2Bg8zJhjjvuoPxKAoirHWHpkvUCalj21CEmyZVctJvdxTHdYq0r2TTBAVG2YPoub
1E5t+DbqjLUCKzvj/Qj80ckjEHpB4rRaOSvFHFrKRJ+rjkIgL/Pujlz3K8wOtvlDVuplH4mrSBsW
BGPZr0cx15qHtTXzFGxEtbbhn9xi47QpYcpN6PAYBjlbpmo9p6Y1r0b+L/T8iog1WHW0uFmzWbKp
4ywjxFI1G8lO7NcKwz9yKVeF18R1btKiXaoS9E09nfdVa+sFlSWrWQsxYqnWcoTJ41KGWyMUZ4O0
Z7exrsKcVCHpqLs68cVABMp2V9XypvWwsNbqyeszGHi0ATm0dwlrN7Lf6dX28CQLoQcJJ56N3U5S
Fw16sb6Ym9E6Fg6Jf102FHQhnG8ynyy05dgsx2IdVsuRoGVvR0im529k3opx51tPgNkIib6To2+B
JG0g7ZELlc8tP4ZlIDitilul9vb98F9Enddyo1q3hZ+IKnK4lQgSipZj9w3Vkcwip6c/H9r7/PtG
ZWFbshGsNeeYIzRugunBvqXCWcrR8mpuuhOeHZzsNvsoLSLiOyWKvlVGGaSKUF1tWrqLvvR/cKSX
3ihjFZ9lppgMEoqbkso7MV/KVB4gBPc7tqg8cMox99f6ltnR7LcF9QqxcPqxGZXBNdb2JzL34p4q
5vTqzNOxIRX1nGGcuK9HPToqjpRiOIhdndzqjzpfTEYv8nFOV+soVbbY7M9kbBFh+4BQvRfWRjKx
nCMprIEyys1XaTez30UZIc/CyY9129nE3I7fgKIUMLsbaQGDry8d4w1bCpLGCFTM4796auWjo6T4
shRtR6j8aOyWBhG4XFbqR2HEu+eP1fZohYuU2ZQN/FY8l/K+TDtQlh4B+mjNbDDLKVOT/nOqWvVc
CmpNK5s+tNksXwSOAMRjFc5xVvXxS6eqnrrJfJ/tdb2ISVd2RS5PX5MzE0OiDhjKLdZ1lpX5gfWW
vyR9667DiMwt5aroxvjfBy0bbZ/Q9cvzuFgdKd/JcYyL+tqpVmAvBvVQNwfyUpOCrNfQQLOFu9NI
sdj8/1dqMaFvVJUz1uXfI3mRScKLFDeyAYHaIZM9M85/CHX+9z2fv/h8eB777+nzz/rv2GLawRYE
G/S6IGsuSWXQ5HLz1ZQiafW0wq5C9Ng0GUjHi90k8meeJR6SBK3b5CHzrfR/DwkxTTCBtuc4DfLz
ojMnwsiHbJ/ZWgWCWBBLkzLGgtzXDLJfDD2uCJEndO2YtS8mL04wbjiaEnAfsy4j2fXK7FNj033E
3hr1bt7O3ohFjdly78f9dcJapTM7UgfIAVSXfSU0XxfTUSaNWlLxxqImUi4TWcKDpFxLFPLYxO3s
IRgWNYiS7xlz3qjX4aEVvqrIvtHovp4sbzjCHHHI3BsQTde2ZuF0Hp1YQ9ElQVMlgTayYDiqKy9t
ILo8FPqG0cI3BQLqGmqBLtiWK6FbXiNjIAEXyayJKE/zi9oKr9MJ6UrOi5qi4848DO1ZBDtfIv3X
krKgI6gtBn+vsvUigwpj5ERSKQLGhFAJ7t8CulKbDzvSEQJFz4MyUwIp0oO6djzEHNijMWz6Xhv9
qZxS3xkatyY1Qsmyy7pKR9EQnp1IBBqY91rHLGrWb4vZwima95K83BZnCMe+CUupuuiy9jqu7Y+G
tqttP4uBfSoil8QirK54HyxMqmz7bHUdgnf+DlW5JVJ/EWl9T83hGIvr3BRBbxXPD28YbVdi4RtL
9SBl0nnq2DU6thsVUpll+eryRlAtthQdzg2dZ5TwjbH6WEbVU+LII0llX9fSPhrzQ2uvIff+jdTU
vZPkXw6ONqLqD0rVBbIcJLER4Mawd5g4TCXUmFzuQ5xLj/msB0k3BukWMj5oZwsDUXz/A3neJ3Yf
Ai4e06IOLRY0/F+8xW4oJm1f6qpwwtUEPh1mZKRO1l4pyV7vIFcvzyvTvU5rPFX9JppslxmrT1/v
EjLiClvZwcD28KEJBiHt4iXE6sQ1VMldFtu15aMjhlDF386MRgy/ZN/ptdAQrM1fk2LfG7PejXzC
sQxPknuh0GZfnrJXhT9wkrmF+s7PRMldFqhz6kuk51mLfVakwrdwZHJqlgaFHCMon9u/DaXIq+wP
mQpDERmGTJUHC5+9XmEkkbpmj45qq1axjlHs7mRq80kQK1JhtgJ58dAO99WufWLe3d5hfaD+Njr8
RPB2Qk+/ORH7NT0fidWuQjvrxHC+Ry7rDK+gFnZ47FnrxNnLjxjr8ZEGMvULyaKBpC5nZ26oNeVH
o6anthHnMS3wBGFpT52ApI4DFepR/543EZaY9WVFoN2wUFqGAgtAOZplf4pkMg/xjWKd9tZJDvH6
9U31hXTdcKrJUlZxhRq+I2zf0SC7i5n4ToRNrJy80lF8yaK/1SJ5LxElTfXNjKpghDnXVOJdJC2O
dctB1sUlHvmTRzWwplfRpIdBq1yzKINSIg2LaVlMiImqC0p4xV96sPyeZdXYTW20x2oZk8eVmdOL
JLNMdcax3PbYRA5EUYRGi9X4MHnjgqOQFj8Iwzkb/ae06udsunZq6W/zHn21/DLmWtMMCh87VIYs
XMeFosfcO7J+YLMPlmw5Az29NfoaEJ8XjuLDnKvjmK2PeJ1/FWZ7xKL/ROQiPEV/tEp/iAxXYEJc
G9FRY4TEp3kiC+ulTZDcT7lyT/I4UHOyLPkcdS2/kJ/ilmRojkrmyRg8iurnVudjwnQA8XVVfSBT
QDqswOty6jesv7FDWo3NClOPHoGSsDCLoKRAwrpzrCuvtbsjHrZ+Zr0wCvCURvrRONHBWaHeS9ER
RZxvFtz/YsvE1o5L0ZFV1A+bdRECjkIP510fNT8Ym3xrWj0Uw3LBwfS4YDYzm2Fhrnu2Fwb+5JMs
p80xsh67wGplDPcw7yi+NC6Qstp3uPJOE5IEawnFpJFaektW4880vepVdqdb3SHNeyyJcUzt42xq
QbfeGz0/14t8bOFlrKmBDdpPuTUPSzcfHSYwQis9AATP6I2gEZjgYKEt2SNr08O04lteDWFZT0fm
zK5hDsRD1ruFfEedpuCQqkwedCYH+NOtftRO1MR+q4+HOoqDuOQCZkBi6/X3NvKzVPX41DEDq2m3
FX/Glq8lWHSUEtJqy6CqLE8Txt4iFLFxcH+Sa1rVprg4M9o8WQ5VXTvDKyVIRtoDf3/iCfyez9pr
QjLKjqCSgz4xkbkuFB46eIOZkQJcZm/Ugy96oxNaCkhfDLBzH8y8b4a8hQhf4yi0J/ZDX+2/y7Hm
mfXZnDxH2vMXzyg32nfnZzS9ZLShioEJ9FuknkQR2HJ3kVNz88Q8y6l4x4H60eGuWFnko2CFxYJ8
TGU71Pvyq1Cs36MVf9NnNlYZm9w28YtCnLf9b26GcMMacO3c1w6W3eR5t4l+UQzrUQ3Tae5ea1YO
yaviyquFtFdWYpiwgEpxcexeCUsnZchwV2khAbU/4r71sFoSGxrspBPLk+zkzey+KdnqSuOC86c4
yvICAtL7aZe7K76JkTGGeAgfSxwyI3rLpNsvUXrrk+pjUccr2LovjcwbVDtoozWcy5e4Gw/l/E1o
zllZxUGKCki48UGRCz+xTC8vikNDsWlpHwWxB+ztRk6m6akqttIlg8Qbi/dVN28zCZy1kV5mZ4AI
bQR4yh7IXLrg6XLNeet2neEMg7aWqTcaB4pJrL/YPgsQkgpCa2Vf0yp+MILF2XF81NJ8r/sktOXk
YD3WaK9X+UWK0PY0muzLdYQgJg4rmYJtSbnynKBuyguSRNpz6Q2LvEsiKYeaaCpsTw+GXe2mKHqT
FCwZIZoz43n0s3lLm/yqa+RJ4/AzppWXSf1LWToXKMSHVetDUZv4ascHGw1VISn3euuXW9nHxexe
qP2hsZZrrFTvS7S+5Nl6Jnq2kHoCV/U3OADnwqCGK7SjPtEFNdxgAFV252NGeZys+DFMywXLUqy8
jOPanu3RDGfJDmCbHeSoeXfK/sOOfhXxhBAFNCDuborpjvMUlPJ8wrvo0FnzqeEqmGY44SOOb2PO
vr98amt0yAvihMvqW50Zn2hAXko5eu8U8ehsaq9tpUzlS0nPuAj5Gyvlh0NVZzSRW5INbjJIcKKO
sOboHsfDUenFgVZfFVgaN+JF7pWTnfwtqulHCgtkrYc7FpIBJkiBmdQXRc28mmjcqXLHeDjETvI6
MP5sBOrzGPFDrYdKYz3gyfAq7Qf5YFd10Mn/RmVJSqBuHqZGxiY3frFL282XAn0OPoap8tJmHbbC
hpdh9sq4blfI1SOuku9VYoUmpf52ieOr+r0wx2M+DJ4yWY+h0U+zdpRGJgfrfDKd6VQUxd228I6k
KZznd5mtcagav+IVQAl/rVUc1g1YhBrtpXlvDL2rcHs5jeJrVuSnanseMvXIvKsYPmrVOtp6/JiM
7jBE1gkEuZvSM1sAVToWh6Cp2U6gJ3Csb62NW9pSn5lhh6OunoalAJ0n2pa0uLFIPscu/dJz7dWK
LfzBsh3TolttvRW2ccLX9SJs9dgR1MaI5zIa1lnWozBypEO0BAtWvBYpQYMtu7ISjJrp4bfqOc0c
WL9mgT3EpHk9pmwI4LwWA8shlu94HKOYybnQ4UdoJC8wbo1IixZ1UJjdkXnV6yATh1kZvmFHl1xS
vbRayKb+FKYV1skcOD0t/qeir6dobvAzrjDML8JCXkNJJc/WmV8GGll6vH2WgdeZZPQu8xVvLDQV
QSpTtGLTFqfriWnch8T9Ng2TKzUx9xUloKRS5/RHsy+YKihhfq6mxSd0/gCGUxW4P3plavjKFMGO
bLhrEBFQO1vK3eoxmsfTsbGHi9Ihmcu5hLv4hFnsUWja77HqT4xuHjkwBfz6nUZmOlbl986Rkcxp
70WhsE5Pf4hTZYF14OEUB9ICjPmjkPVjUa43JmYXYofA4UjuhlF+cErk/6V4kVb7HQHqg5HgXZkk
f1HyR8F0f9QOZXGd53g39nkoZRONO2hzqRzGpd+QzLNOLnmOCZxVUmt3emga82ks14fiZDd68Ssi
ibOOL6fc/pjT5DxG+jdM0d+MQf1l9erB1JfDNEbnvNIP2jiEAlh2TIfTtBhhpnxiVIhzN4sY/0Ct
MfdAbLhkHStVfzrWTn2y9PJkke8BgutaUhOgpWRbq85ZwZ5A/Pc0fxmO8TLb1be12gIy47tEQAHY
KtnWWe8Bd80z9dbs1X8Hg/jz5WYBummy4eHL5jcse+lCDaRnQa+a9G7DFd8DF56aGzXSoRsTX2h/
pPJvpzduJMu3gsqt49IzG5Ir6IOAOiQrmGNsqaPOV9ThYNmRF8l20FEEK5J6yl8aXfxokvhoS4Kr
0IGbhLAm/eAePLFA3dWhO6RCeaQTzU9uX+Wlonm8QvMCj5R8JTI8q1IOcTwf1BkMqWIrMikx1vGc
OcrBUH7MTXSzcjRMfXfOJ4qVBYNIgrURQuFwTEZdKc1YbcckP5K54Q7xTRqJJnxCIv+hIY4xgFc8
Dz7Rked3nk+fD0/o5r+nQ1cXrlL0KJAwSP0fSPP8peZ/wM/zae64UR2NB0sGNZ7UBCigS0AhrKVU
KDSZBIgurYAVeECShLinKkc3k5p/jz2/qkoG5P/8YJrr4JApSuVaGSGv5MtahU0skfo4KBUdiz2H
FOFN2KdJEzYDeJLctWzNisWFChknVOb234c6szAi/uc5mMFWWP3/9yNG9JAS58PzkO6kpNRZNT/9
3488Dz5/+d/X+e8l1o6o7LYrOvd5Dp7gz/M0lRP2sGWVsSJvp0lY/adWoZiVJU0Jnw+Z0KKdzg65
t5QS8CmLSuarCia/21cFDD9O3dLsQPo/h+2k9dupen41bKdCGuP6uHktPhG250f2fKulGhuPydzv
Qo8yJufFDIKCJ70LyMC5fb5ApW5n9J/X2l7aNrJfkQU+n8QQ9ndNvYcgh4P49o6rYZT/vO3zq+ex
Bpsv8KWVURgGNt32Es8X++9nn8cyyBPLP2/z/A5aFIvWLcf4kdPfY7oTkjbDue7buvWxh3xIo+Tg
v7pcx7oL6qXxh6X2LXCjSO2DCXJzBmlw+tvTJ5VL4zmkMEqDQX+gBHrXoJcuvUyZg2EaPBndXT4v
b83i/JTqC67oymjv4lubLT45u245/oXpddfUjq4Mz1IwcXnDFUieWf72ERPAdT3KQ3cqs8GP0941
LBCgPFRibGnHzFtq48QI7LiWKIVacWM6GxA6wiA07RQ+mOouVvVUy8nJENWlaGUv6atA0vYo/caO
onoxj8ng+BV2nfEQh3EXedm2BeX5VZymOj4UElclIaa1kN3BUk9RNl9zq3kDTvlrSP4UidM4QyYY
WvEKhSAcaj43vMVTzTi0xDOkbo+7a54u+2REPM75IA8mYBB/atv1LCge5DI7qJ0T6tK3aDRfcDLe
TePv7TRgcEvCXu5yRcJmAKNbGy/qkevKtg85L5jsgcL4T4cWLsEuLjWxhF99DZP0YTgbI1WjjKuJ
FBH/U7iaggMwxcnSlbRd8aE2pH1N6UESyq5ucrdfS0Yc3m9FavycOBJDrOdBy11Mld0pppJb7KBR
LO77LND73IMftdMddPuj8AlE8ntrCeIpIYbpLaK7yrPOF5QwCW8xSsZxsc1bpjGbrx+aNb/JJSEf
efrW6yNQfeEuK71torxkTXreOse+0DhJnHKsQfOuSneq3D/iZCDkMfIs7J2VhtHJykgLmYQ5Tgcd
eW3vFOwYSpADpaG85L2NLakhyBm0yo2EtrPC6lXHVLxxEVX6Cf/eKJr9RpxkZHMwpc+OOGi8gV0W
6H2evCn2g4ikYKwcd9IcL5lHFyvYIygy9qbqrrDV/YJyiayqVHropAPQM7hp+Ts1vszir9Zre9Wm
cJ9bN7LcLq98s6/9UVYPtdZvlqduCs8tagCf65FivfHkicQVTZwac3LhEGFy+yKGAm7ztNvGp+Ya
0zdn+1ng9WtBWF0i0hWkvTzkrojrk6pqR2s2vaakQ8wHzNxNb4quTAkTCyQz7+9V1HxLKyfoeLMs
Gr3UsTxUjD9w1w0gVnqx3ewyslisCK0CgtWULSUG0hvWHw1wk7UZBUBCUKSdhi+zABePszcwBIlw
39xhcmkygI6dnTTpgAgFOHPrxs68G3Tm4hgot1MJwrjuFNyy8bmHsLqEVmL9pHmDiiYFTVx/WKnl
DXYcGji37moVfmexd3qJDFi6dniAOKFvVFnQYwIlLNXFyNvNg+z3kuG/117U2PYKrGDrZGBIebHR
nmcyH5bRgsnB/jGgAYhzGufuFKls0VNQLQ7hstGdeZyn9dw+NoXNxD9BtjMJNrYUB4kDTgkxM4f9
2tMhDeMvAi7JzIm9BARUq9tQcxyMA+R9bpd7q+8ChzGLNeKCPQBcRasLHTbPPCtrsBlXD/OSoLVp
XWPiaoMmkWOEITGh6CbDn5ZoDy7njmUDQvBHHn6WyrDDIIr5OibjxbHUw3hOXYXwlNSQXRyP/D6u
D2mW7618OJDDc2xr6hBr8zX/u7T6jowVkDMD41w+U+yTITyst3UpDyLv95GO4z8T5VlJzg5iwA6s
WDcoo1iPiWgui+LvENUPAooPdtMfEvoJkoTDsaPg1k5qAQEFGDMpCVeonGtsfWlzQjanxF1V4yX1
YZQ1A3zLrxnqJTBy8cwlwgYjuYmZp6T7NpwVYVUBphv4+y77ziGUAx9gh9SOvC8323yvKZyADjuM
FxHY9a9ygu2uObsBM27FandwTIfGWyaAk/LUG/JbIhvg3nLYNLavM0rF6D9Uup5a90bg2wtWM/e6
qV87M8fst+lOEwlYi82w+FSCXuWrE+AI7+Xkc6bph5ANX3J6r87Avlk8Iyc/KEOzH2sY6c1dn9t9
XXb7MS0Z3S97xcHUmxARQBrWXLG3+dvNlSKllAjDsE+LOe5bOksFQNAauqBk4S0SxKCrHaywYVNG
PtMk7xdsBCvrNtCHNjGJoWn20rDSp2YCbCC7o2pfm0zznNUBAiXava8PJJsC9Vl7axF7c4Uz3oHG
qDEIpvIipUaQDOpx7qO/SXdMlleNmDkSg7YBlBEOifZhaL1XjvGRJO0wLWbPRshQqpdYi48KK4jU
Ll/1kL7PfXXXdPEVi+S71rdhZhEOlNtfjGf3omRFlOk+to7YzGPQOg3Wv0KK7S7V1atImKWxpZu9
cRohO9XKfZ0l4rDwPS1fVWe8ZCmG7M74TU2N32tLFySM95aoSmJNAFBX44x8/YE1MTqLErn5vG/p
7rSXXCmu+pBR2FAwjTMdnrQ3liiohXKJnfQ1UoxbG8XfhCS92Qp7SzW8dVV2HlLroKaDH3EhRIZf
Yttt9USl4L5vsIYuEBBgXr5iSR6p92lOT41YXQAgj2gaV0vx2Wxmj5bTjQDMBU4/U5YEdnSubbZu
XXJbAbirOKclk8PtNKjLMZHBKya+zYefqhljZ/ji7QsG+cfROsYDFUKcQHmoz8nCZjFmF/xcLyyH
223vl4nO8nAHB9trjFTieTlIg3UzGETGBCsaRCfkah82AtDExAIoem9V9YyL3KmqlXCa0t2Q2STk
RadWZhxWZ64zRHjEfJ8jJ1xEdkzV4WjbgIsxu51mY4nS+RPAd54h8e/OmfR90uQdUuJd0SduZFJd
0PUMmAVU+i/UQLsR2/C4/jXYr4u4W8pHSYVeFVDUPFmHidR+mcqbst5LeIkDqXc7nHwLAJbsFFkv
Yvy76veG8AbSy/6U9F/0mkTqZPzsmzYFnXpwVK77l8r60CQoTcflgwQqNsz2TU33JCLJf8o9kUVf
KSFNhKJAeZb3zk/9h/PJmlLuFchr1/pq7Jsjyts3OAEUGVipTwzayanY4b/e2/7A7GOXDPvp7zju
sC1xcvYnmmgza9nvpv6eW+PKoC3XT6ttx1eB6aELKV55G/LpNZ1aptpyxRoj+gdQcRMaM2ZGiql0
OzKCTCY50O14I3VnLkm8SxdrQGyBGkRpEnS5CXZHT3FIQXrGocWRHR2HfI6HwfrdCfnVKOP5Kllj
Q8bEQOUVadbkLXNb7XRFSOFs2iM3Q+9NRi2dmim+lM409Oymau/qkkGRWqWWn+WUtnmbVwwl7CTy
83HLZN50P9XMQF1f5rth6QQkV1veU5xj+D9I2YezqudCBnOb1sT27LFHqs2a9o7vxUpyklDOToJU
SWABv8s25VLyvwdpIXKnVOhZogWWuon5fGqsGLXCdLs8j23BLwfc2Vu0i2tzlhIEJqJRl+9kKhy7
teRCmpU3Idr85cmrUR3l7XkoV2p36SvyM7ZBtWw2Yt8Osrim8GLZCaWTCnZ5fT7oSZ6CS0EVItuu
jskXEu1ybYk0wipCWa6rFYGiNPr35yGmwvSxZXodxaLdVgkAd/ugnp8W/SS9a87NH6+L32wyGpna
1EUGFh/mXppfM+zqOyy//dRm5vL8zedDnf0gUE97iXKj2w0LkaJKY7fnyCq68/MrQ2rP5lxcG3Jp
wucrQ0LZcpSG1jPl+o+Uycbr0DdMA0XSu1jpi4ueUmZv8j3JyOdLMqLLUflwRyLoQt1ZrdOECMGX
apG91LIU7euJMbul1TG5ElRwI0nd0a61CwRDcp8yxV3L9Uee/NDNRfrWyOvqy5WjH7J6it5hO5yK
GauIsqwfstZGF9za212hztpnWTIgn9I/sFl2cZ4XBCnwlZjaC4i8qYNUOS/yrBgH2ocOz0kimDLc
/X9NdvTA340izlYkt9PHEPcPjKpHMPsGYcw917izpI4JT7c9dRbSe0ZZv0dWtk+MvrsWYD87qsLc
LXV9+Uq0Cdx6IqTIIpHsUyq+O22uXsgZwa03LsxjOZAOEE8xkV/Cyk5IChVlMH8PDUZVTRZB/Vwn
8lraVq+OuZIml958WVYjP8eydJf7jigYaaxPipVlVxFNxF90c+r1kwx7Jp3vEPO1v9qAITtjmN9z
gssT/y1q9UwKFVnUpWt1ZhbEhvSXQcolNhrtt5jyi5ChwrYDoFZ5sPokuRAylVzWhiiesmDgj/Ko
dLMhv2F/ZARpn04nw2wstyBv5Wdd31Z6PYb8au49L5PG9DFRLF51XOb8fCYjJF+q5ALAEF9yLND9
9AHmLzwH4va5BY0/50mbe6IhUUNvh6Nmtfm0c6YJMhogGkGIvL3tZAzmlexuzqxk0ai9T1OxvG4T
704rh2DWawa6wFGmLvS/iaIGQEnWD1y6I2z3CR1awQ7c55UdH7LMhl7dqdo7GDlREI9YE165Fuqr
ACee08j4aBGoXWNnc7i3JuMjwWf0OI/kWzp6owQroQls1hVjbr1F1zIo41tcRcZNFaCbTjK99UyA
dspCGlOTreMbFeYdjpFxdRZpfKs4hXtNWDGAQD66ZjpHp/iRs4AkuzqrLlacTD9mRUVUVw7NOzkq
EH+rmQ2oGNkVdZ09JuYK7uSDvA7Zb7Fdkd0gT3ezg2Bm1CInMYY8EFHn8RtZoSy882gSTknNSNPx
s23Zpsj3iygNc5vp3ZQC5CpFKMVVeqnmxvHWTu5e15L/QoWg0VsGmkui/m7IOIwLallEMUN3E3He
34YySnd9Idajblaz58B4A2ttp4RIDgu2zCZdHZYFAgYM40GvmJ0UUnk3ldhmcrfIu2zTQzwf5Fgh
DcYk+GSxIYZpLRaY2+eUOZl4jbe7Z7UwHF8Ki4FhgbfYCrvZbsrkggoN4WGU1S8xTJe4Hopz9nxn
Sx11F39S8b10IFWok4EKp2FeQdbIJdcWvJ2mGZLuuqA0dTpx7XosY2210t56A+ZH5SAw3B5IP6kI
MZRqv0wdZRdtEsUl67OXaVU/xTzFhzXryG7fZqHywPAundEFqh0VxVPPgZA2d9uetprV/KuZDP1T
t2IC5lJLuRlxNx3swv9nBVD7CJ3kaiD2GBNxAuyBuzDo14ysXKJ5gDCfwqtCiVeajnLL1hSX56Hn
w2grh6KU8boyojys9OFX1yRU2wxoqTTTsKpYB0FOTho8/hbpfhOdFokmMNIGXGPsYiSbbJ2Fy4SF
qkSdMeaR0obgxKg4tatALpNV/WeRxrCUyux3NujfxsH88Y/OuFQlvLJ0M3m1JRNrLMO4m9qQvD4f
WMjjPSJH6dBDNzwkplntlyK/44kB5zSzGQiYRvcArArKJdevWpHAJMzwiRLqImqkpQ6QvbnqnpmO
tDnRYhI6pGdnRPAscI45MTR7SjGVhXPV2NVyfT4okwYMZKA7q5d/D82DgqBqog6n4vMsgsq+G8QN
umNnlpcCCuiZ9zVdNDKEmRqRQnqBIWUj8VX1EDDHaYIpJvcSllADeXTQZcnjElOrkNRw9DxtH2Qw
aox2Li6EQRWXeKoK4g55+vyK6YkE01I9/HdoQGriIvLRNwWBcp71QT4Pvf7vg6QJQRqUVfmSTrrj
zuo2/utMhkTY5ZnbWnZ1rrcH8mrtwJDsl+chE2XEP8efX/17TA1sJwd3VjL2yaqIIcXYbqkZzQWG
Ugfx3RgbRtM8J+YWdUsRQQxrG7dv2u6Wr8yHnw8OZps0Cy0I0v8fev6EtR0X/PzzuNZW3XESMaT8
qBpfa8T/pOBML89nKnIzgs1xU5uGIn3Y5s+yVJubTQe5aAIG0/bA7qdj6yXh3rM9zbefiPiJEVm5
iy5LHIqakqPGiW6fT4X1LSWaewd7obqbY2XeGqeoSWLjG4S4KvtyLP+YraQHQyI353Fp4eTNSXGL
LeIV18I6tCpwl0Ip+SDlR35MW0Ft1/0YrtsxLRHVpnSPc0aTMfAZxDjapBX80zSa4qzl+KBVinbX
O8U+QpfEMmCEZh7Pqhd3a/TSa9SOg52NRythmvU8hnlTfa6d5fKsYMkWUs55q3ETy8tvpNaDg8Ig
ViW/Muv5kqnZB0oC3W/0yKO+BxOB9u6Srmx3e13/GOe5e5vWPmYu1StoU3NCCsFGTlbaSndDHued
EunDzzRbX9pY7t+dVS8P+i81x1zPHAv11i5WBfDd6p9yZn9Z7EGh3bXC1fu6woiOXhRGkvZOOM//
npLJJebyapXari/FiG8d67qjOJ6hxNo/glk5rf5kCmg2abVIqZLyTS2Y1e3sfJFYbtRhT4wySzyN
NGxqGyvHTt1CmohOYsdJP2J9ol+SSZId4eFRwZbRceG62Pg63cUqVOEDmXUgmRQMhVat7+W4U1Hx
7Sajcn71+OvRHOp/U0O75fo0f4M/TcqfWClSp4Ep85CNYVEP1SXSHd6SaLy8NMWn0IAh7aKKTun2
NO+ioCL3PISMQZ4ewWLv6nqv/o+u81iOHNaW7Rcxgg4kMWV5K28nDKmlpneg59e/xepz34k7uBOF
qqRWy7BAIHfmymqYn2+RbR5EtvlquVnwkOUBDsciL/e0S0ev8ZRcskUJCsrOPcaxTvmehWdptDiR
M7rG+0BxmXF0qX3698VkcD9VhkdFbl1vo7EQG7MoqqtWq2w/xE5AvCNn4Kzr6Z6sfHXNcKdvGinj
x7lAOI26GX26lNrFq6onrffMe0sTw0ulUv/2s6Wld2nNyTx0HftZNRbVW1sX2m4e0nqjOQ0/bvqJ
1dbcphOyq6vrbNydIjXvjPmCByte1ZJ5jmvm5bVuveJ6ew++MCMcicUxaXv4AmaH+9NUxT7hfreX
rRxP+Olo4g67+lRXhUn3MJZkXaYQIpbnlKyqyk96AkcqeSqbsIbI+z9vPCIF/x4adUfSJs+xsC4f
rSgW9Tlk2PQoGkO5q+AUbvScjEwxBGAKytjc0i80nG53hbDUhmPdqHO53Cj0uq1MX5uMu2EM870I
hDjVxsDcB2IiJwQytu7ynFEpciq6nT67wdMtVt8WyliNnjFcg3w0Tql2nNiJ7YHFFrtOpN5b587M
nJvo27M3Wg2HEE223BmqsF4qE+ZSOfCZt0snYwxMnx3WakdHtgQwf1Jl/583jpcFJ6Hyjc3UQGtX
boPHr6kgC1tWCOGwVB1yvWhlgS6PsPYqy1ZLnitTzw9ihl4o3Di59pbYFqRnHmYjaR5q3Y6v7f96
aoZ/6VZcEb1TXu15CB4SjbJIy53DvT2GGYBLnru94Rf/bM7svTRK4DfxcnhKlzduVPcUL+M2oc/e
uhfBrJ9qqV+ywhou8YQPUHnXgUHshcPB+O/pKcUz3nV4Demx9CenDNQm1KtxRwyZe305E3ztYkGm
cijoP9DbfkOgpH5icvfoeQyWDA9pp1zWRyVRsAfK8C5j4/5mcPjemELl65Q+7nvqTJlAuEGMOBj/
zvhUYDCb8QNsDFJVRlx+VfKZ0uijPcr0rhlk/hxoHSdYbrMY1KziwVycjsZgX5qq2P+jN1Rug+Vb
swCt5Jk8Yd0rmXSl8JdHwSAoWryy+hJY5XCoTrSIM5tlL+M2pvPTMKmEBFB8z608GYRIUbPn+sj0
Jn53e6TRop6fWY8HTGT636ZIk3f+HdFiLRT23skiejYi65Gv4Ox1JxfckRyshkFT/Eb4BWt69dLp
5DjWQ99ijLg9YvOT7+bM+brBYHK8K/cWqZpd3NjxKlroDbfnaLLvT4WKH43wQ6fX7jGKuv4p6aJh
rY+zt709nCUNh72IHjgNUJVgvlW0TO0YYPcY+oGLp5n9YNMo8+hEXn2XCAs8r0v9srLShikJHB07
Qca//SJvb6apL9bS9uCbNgjQtyNgAA+EEJrmMQVpsxB1djksSwupyRxH902MwSEco2o/3T6AggQd
JirJFqTBfH97L6kr/X6MYp6rw/fIoZPZ5XR1LGviRWWU2RdPxb/YyZ+brJ8+69SJ1nNr8JILKG7A
uKqtvbLor66nS/8WCecmEDM/rzW1KatHpzX0+yZOOJ3qzfn2aBQGXrcudFdWPxgb6ETwQ6y+uDcJ
jZOeIf9dz53aexPtm3ipuJGLIDybaavOwlOrfDDde2FH3v2o3J09Vc3l9tTtDRwSvOIVFJ0gKMRZ
1fML6jIRpGhKz9FcRsewH7w9tbTDxfVUvo10fUAkp0DSTvPktSvkIk0E65At7Z0qm+bBzhkUFLkh
CTRPAW2PTXQt7TzYCJ3+10xa4bqpA+3FslFUDTmYnwXSUDI57u8AHTwZYekYUxU9igRveJWnf8N+
8a6Uw+fQg9Y1naJ7cTJ2hkHTc2PzBJDRzNyHHH+PSVcVu7HtbXbIQ7ErCQf+e29enouWj4ajsC//
5+fR9thos7EnbmK9GWp+RHErHibFsC2siPqHqR1zwKdvkuqOeB1WxvxU5t1/3ov+/3O3j/7380qn
EcfSIbl5+5R5+QL/3pv65NHuJ+KA0d/G7bl566bebyaFyl6pMn0crIClIq7bbVfYlNTb4nQDwjA1
EGfGh0+DUTEOx7O07jI22iVZn/1tyaksDKVd4Fk4upzqiUzYXCp1kQIJFLSO9XJ76C4P2wVcgN2B
LSvd3es+IDcRcYJ51zp+ykRhkhu4Y76H4kl1njjUS1BPYxORrse+HE7aGOrdOjBq7G03EtPtzYia
rZD2yljLjsUc/71piUSEazdt8DqiS6bOtMSARLYBJLD9J+llJjNAq2gvCkLRJwQaahb5dp/ysZk3
kZdbFy3vOkAwg4uVzeuuWTmQ+O0G/bmqIQHrpRd8Kay5QRA9MbIpX1qDXG0VU02uDMW+s2RY2nmp
ODV6iT2LdfEpGmk9tEXbv5qT85rdabkIP7S2KI8zKKv17eFQ81P3qjWuIznMJ1OIC/p1tB3LON23
UzJve6OnrS5V9YdhBhvu6dPLMDnFWUlU+TCX1UdOW72fON3MQEgaa+oFCLlmwjmP7kg3mWGkvt32
znlGLO19WyejoNMab7VQfsTypgYY5rdlSkSgatxLVmndtsvMKtraWdXchenIVFCUh7pzWNhYqbGj
V3rJrp/Exj9BUwHZC01EZavP8HIsorQdkHkplMZ9fVGsxRRyWpUpM/Aom3aDwUThP8qeDfVptJjy
xUKy4i5y3zBbwaZvJpzVK7OFWl8ObX2C9VKf+DGkt7q9q0rKs81GM2uS72ZMjgEFmRNRc8az81IM
nU4VAE/d3vxXWTatqNviDw79iv127cdWqp+SwSUOTgXDqf+xZNKdEI96OLTLM7dPuL3BWTwt5bqM
CefcPlsM2BgwWjGc/KYFEpblWuc7+RKVzpd3KQSyzrfHQ8i5IsfNPXud2FNzem3Z9fMqHTLzwirn
UWraiU2YWhQpUGUFoMdVT2nzGkRBR+VkYhT3PPonYomovj1Kx7x5mLy83Q5lbK+1qUd4gdD2T4kH
D5BvVeKl22Y5FnURKvztowqK4svto/8emswYZBb2O7lwmshbrVy3re7y5avfnmo0moSzpLq7PbrR
N5bPSuh7mAY1P5R2mlxhkur+EHbRRxrU2ZrRq82JQXbv+biGadLcj6n5TXGFwB2s94ytNZ3ReJse
2PvSB29O+qtd9yTS5GDwClo+ivDtuwQKCIQOx6TQ4vdgdjiTad4z2L7yTkfS8f897/CPcPQhXIeb
f78krSmphFge375hbzJcrP3oCLVOnD8Jtf/5xNvjRo83oP40tq66c769EWHwn/f++5yiYVyHuLSd
Mb1hK7Dx9yibjaNBvKn5rLt8a4TTaoxHEz2m4eUyITGUzK901wS27CB+ymKnG+jJBQXLJIFfZTrv
vNioNlonZ59q81Gx/Q4p4+3aAYtGw2HZcBZuHZAo9N9to/1hf8n0s4X9EqhTaSfbvJl3mJKazayM
+07rKO5WxKDk2Hgrx6uvXWU9ZJWX+CIqzlYXCvKO9RscO6xnwX4R1LHYcMTD4yQ1645bP4lTdu8s
wkZWfRGtas66aTJUqs2XLgHeplUdQ8QSoQT7rgwChtfRg2ez3MB1YkJFhEbHhFvKHOdm+kVS5pFB
8tYM5pIhZEUaMFn0D5zveG5HOZxzk1xk7hWPQmJ1CWNxEXgK+XMxn4nLlvNW0u8DBx0mQqXPvRcd
fBevNu8pysdzlKBaBINM/AZ/cMxS46tafgSlOsSt8bKsJTs9kOu8Ld+cEZZTnxYPgstPWPYqT7+b
Irwf6ahd/qSJZbGLLAmH67iKmACG/nvr8HoeHLSMaXavyaCR/ejM8+RJhqwEYFMiezIJXufeeM4K
eceMjdhIukBXnejbrPt31rPCN7TxgWx0ucstY90xv65t89eKnB+tfC/DafLzuiOjWD+qICFv1ayQ
936GsvuptexcKQ6WciYR4bXtlv9p64TIKVp6aPqEiykLtynKk6/YavumMK21xYjbxt6YLjQMjSRb
o5zjkCWrJfIcMA/P1LzT0wHDs2q2uZM9lrP1FBTOFc2M8kG0q7om+NWO8XOtzLdYjhQh29Oxd7FR
t8vF7ebOvVlofh1m+dYCSZgM3TYe9DsvGe+ktO6ykoLhZKhXHlrtRLoAsw5ZC++VCZw3tV9NL38r
W1Apj912IvVluHCgI7q+fcILXWh9expZyLDY1takkU5OHXx4FcVbgZrYBLZ72rDvkIy+RISrEncl
tzkj9MMx+wlNcEd1G96jj3W4bupNlPTvlfDeTKmhsInsxCg59SMvORhVe9RYWTdJTslAypFtXPxo
VSD9quuotEQLKCs81F61C2snXLshN8pZN04lkPgqqzf2lO3kmMMRGSXxljjfRRjt/V6UD+w3znGA
zqfalrBCSjVBo8SFTGTIyLnDxrVmK9ou3pWekpa6um+N7FmK2NhMDXQJJLaVKG3vFM4DJCOHdKeT
kuox+KsVJr4qB+qf4Fova+x8Y/hbiW2AbXrN3aNCIctZ2ZiJwPQ68lqG9t1xaGnqR92L621F7/nZ
lKR1aTAYckLbOGOIvWcJ6AM3RhnNznxrLD/LBDDFkFm1IRZ9FR3Jqj8kyv1DxVW8jmd5MUa+coGk
Vsw/Eg8bDgsSyRE0hAZBfdvhFfYdtbFSjpQTSUaTCPNo7CdB2GysdWM1YXWv87ugCikSdZs3LVK/
HgPXBfMw4Gcs+rJYzYb2qznae4EJpQzxRDnqOCGWderYjc6pFMUBXEq2LtuQ6WWuOb4q7A+Rshpm
5vQdeoFFMFEHBZ9jKzUijuaubeFG1DV+uJkbrgx3MdoVu1+EyTntdxC3MWI4LYvq1DzVWfvG5umX
4OGjGwU/7Hx3XklphEcw3h7NlkOQkmvnm3zUY9omLxppLtX/Rb7kjKUJA6sJwZIkWlslVhtTw7EU
hkR/qSbaRFa5jDuaz0516Xao+KPotemr2OAHjGZSium3nTdfk4QQQqhadBpGJaP6JIzLtdBnuEVs
4wDUc1eqH+HS51fk8UNgR9uW1dd1cHSmkTdtTadeW3bbnhldfXUumFovOhX1lG2nFKthXzz3c/oT
VlREceB4s1KrQyKwfgFDiFVBIHecSEtKtQ/n2bj0+fgU9Q1BYqgwg7WXaZP7U+BYm8Sl5qMHLaC7
ijs20VN4d9oqC8bCj4PoJFNsgPArLAdeYyF+tXF6w8mOXmrwGR5wu7qJ6F/og7u86A5zx2Y1ZJze
4+fQhnkTIDyl9jq7ytL76CyoKgz77thyHi1X4DKE2OAj/D1DnE/WpTSAjWbBSgdN4CXmj2FgyooI
u5uLXF4n40tQ4loaQubjRUKKI8ThCc6rlaa18iwD70Sv2OvO7h/hjJhqVPuiyWjjqdbzM7s9TV73
3DmrJmWSOFrVS11MIdGoZGe47bShCFKnBjH+4wHo32iwsLOiX9mB3Lud+eM1+HU9FiAiyuNqgtfk
c/9+1bz2Thne3zAPbMpOcshOwuohtlgGIdH+vs+GvwNCuWezbEZZ/s5W45Wrp9ualnqY8PsZM80q
sup+TVTMVWUMpO3SauVRfrbKM5x8TJuOGOovQxxcC7yXmcJpapRHzenhvKlpTSj818y0Zj2UObd/
bRux38ioBF0FFiAo9gN3Q7iJRyBFdV1wKGs+babyftoZr5AHKUrhheGPbfetNzND1WA6qyG5CwHZ
wx2rFNY9qKDbTgJUxKtFyUoxk2stEP0z59HVou5adEGxmVBgfbBuZJGJzEKAGvHDe5iABegu9j24
dbB9gBAJYerOWXE1HYLqSTrOyHbdM31q9AAgvs4234MsLlWTkwSn7GYVxZjLxCzfuDxhjFp7k+7r
VVshLSWx/pZ2MXUZwzKGrQbODfpEPi+iWZaQTtaakV8UXkTxcjDinG+8Z9Sa9SDM6Opm9Z9oQTIX
msT71szX5AZoXt4wzJl3GDJaP0lVc4Wm5LHnvVJy92doRvUciitoKorc8MS1LaJFkmt/AF3lYdkh
vs0QhUpu5nFtccbVJceoNko4OaRbY65+CplU92ZrKDINJdYaiAJNWawZyMfMkPnl9TGWWPBbTtR9
ydFmUqMchpSbuB2Gq1lzhVrOxIJbyROmIzAYLKppxj6wkcmxCaz73GU99qpsn2L0jq1821Qi2zmC
RpgY9zGuwvZR4W4hgFWmW6K/gT+W2XfGym0K8EmFM+yF7eo7Xc3ftAP/ehMBEBoy8GtJY2Ekkf5M
IxPhPWop+ksyLmegWk3kTqeQm3PUDl8c5wh+BxDi2ka82F7rbCozwyCLvj6E2nOdeLSiezV7gO4n
w+LgR/pFZRHQNdF8jI32Q50e4gtNPbQInyw3ie/6Qyw17t6jx7mmRU8e+vEtiT1uANKcaCqK79vG
+gtNLXP7j1QuqmAzb2Uam/gEFXf5AbtyHzvo7SwQNiQcV5r7gpNNMOXOtvHYqGf6Nq/ip7DWdl4I
iaIc6UeN2f/EOtnBvi/m44QZHFcRIMZSt1dGzRRkDvEmca0DrOMnxtm+kv3MDHH2/oD28jaz1pbQ
6DDRUjDkbZox+tTiYXFfr8dg9l1t6K95Ml+nqmo2moYBgc1GZVPRV1V8bV24Xx7/rp9H/Zi55f1Y
kVqmrG8uzR+dHVo7u1+iMn5oObqryCIRid5W9G0dxMSxWmlnLHOLYhxiyijsCE73kUHOPkK+WJdJ
jrknLPpNHvXeXgbeqzvMNHnT5GS1bE1np/qhKpZwulSwSdA5oq3ndUfZgU0y8uBL5BQ+DdrfKZ6D
jd60d4C7yyW4wI40SMpV3bv9i00MdUimtwLZBJAyjOOu/qqiqF8H/cWORLEdW9/C+7EzNIzJYkQM
T0PcOjoXt2UyOTAR+n27RqMzq2mrOcGd3SgGCry0fG0Zcjol+3kB4C4qH2TVjic9zc9GFHIL9vo3
eAnbKXRgLqWArZTIPHAI+DmL8XWQxbRwPmZkBAMzpGPkvmMnb5Ggx8u2rY2dKQHEqh5JTxD0Nfi/
y4Ydr7AOzlDB+azAnetyVYxNsOo4Lq7qzHuNN0WLHkEyIsTncRIR/2XVMZLo7IwgmwtAuTfQSF1F
zkM0utyYNvc5uEZkdJ2ZjGYMvCJtSFT0B1HiUC4FiyxLJHkASFCtRT+3Rk687zmWgedeUjzYad0J
yEddxOdStyg3s/ptlTgnAq75MS/5ibW4SY6LGzIsZ3QiluuNF74wTQQtm5Iq9cpqP0bCj0K7OWFL
47hncvp102KjL42UwwTNWO8ok6xsC8yPfpfM8WV2TXdfuPngo9NtVUegGy0TO2LPSbhn2+/qdXUw
ybP5rUCsw5twHrCqo3JfnKHEJk8jsqJDcj2xrj1wr8ahC3sksNirhg3iIXPfwe9rQsEumvXBm7iS
RYt3XEYw23CGuit13+sQCTntlswlOexx6XUPrDjYUygMUyaGW5PdVd7u4ViAae6CTwCAoym+DRSi
ld6O6n6e4fM6Dlx5pzQ/OKAAc8/I85Z1sMUlpPldpzjut8VXo8/jZkrZ+Hc5yqFlH8xMSIJosKQa
yQQqS+r7UVQ/9gBAqpK+Ho2kX3ImOxqer8xxjA0oWC4LDdV8bMfKbzWThBMgBm3ZnxVDm611uIyG
53zZLGDbPrRP6ZitDKHSna45V6vS6qOFkXcw+VcQlRy+o56FFbhQ6ur7GD8v+2yHFlKXhveMPs6c
4MBghO8hg5x1m3tos3r+BiL62e3tq+g4DMGhQecVOwe10ZcpSGGKQUmO6cZblo1kIwQGPJmMnBmW
XRH0KkoS8BJbVFd5GOM1rOjc0l+ZLT7VsVds4LOQMJhxLzcWzurwbzK5lwCia9RKiwOKjXDEvg7y
bEU4zcC/DWkvnpuLZuV/vTEhIJyzyUVzeMeJfocrS23Yprq+6bJm8ook0JBGBJPCiHV4H+hcMGVv
/8LdOEyKEUI1tcwqeAn3PcyWHiZSyct+0yrL9IUeDit9ZOiG8MzYxgRQJrIHQZqiGQUGQtf7yUxu
lKF711Q2KDfvUIaSrFWFw3B0iUvNd4XtPbpFdiarRr9cgefIjeBKea+s9rbDZCppOsaRFlelYctL
gDUjSK+dNN+8QXcYmMZnRoiHdKoJNDY2ljDzjxe4f2IXimWknWLXhgvp1djoi6vsSdcgzCwN4Sga
oHPtxO5WRRB8u3jSANLBmR6M32r570JS3X4bZx+pDtlRb1hCO8b37B2ML8+dyGIHf4XR0zypDYfE
4Vzat+AcOcZ/ZXH7NKhp1+CIY6jKJp2zxs5unNcmN9hDdPRY6uABJYllz+q0vWk7dOjmZAQ997Ny
83Sl5HRw3RGifU4kWdoxxpfxPY9Qmdy8ZMraws8uKvPiZfT66E0WsI3+G2r5fjKs/PH2JmGesAtx
HFLAyHMNJy2yOh5G3knWBzaXu9wDJRSlhOrAgoTbMO+N48z3eKwn0DOJmPC8spISnl84OyN8gSw6
Rnl6V+t5e2j76K6McrmHYvdcLebSVPuD152jEvcINHImEkGyz+ZqXrXtKDkEWgOeApmvdaLpIOJm
Kjz1t8qttGsxccON6TjXJ8J7mk4wXUL96ieRbhqDTFYoGfEboTqTU9Z9SL7doRfuh1OdQdK828Uc
rL0q90dUpQOTlOcszv+MCFJ9Oz7B3q72cIwVO/0h8ocifpKosBsJk2oeqh2UEu5lI5sRBOaP3M6f
Mqs+icYkEw9uu4uYCpRufqe57dUb5vfe9XZOllxtCQAmUWQnLY8wYVpgk2H/yzpVv8dZeQ+Ia21n
rxSoFZeZ6Lul0Ws44bDkziOxZKlj1gCTjZldZCNoMNeF5OL1brM2IuIKPVmjzrVWCjrj7BXssLv8
iP3g6mkFh2E93AT88amfj3ZBsYCm0OpMF1ZO9uYwRE8Cgh+ROd7VZflZmemXpsRJwx61beYRiD/f
CYbZsAp3zMoCCL62tdYHF5tI0tOk1hertvTeapNwo2mB+S0xhcJeRIvLn3Ks+id3dMFocHnDPXDr
k6vmdrv8UJ2bi62JYBYY+UNuJpTzpcm3omwCk3qmIJMO8ftYgLoxDPay4BdtsvoWUbeYkwz1FAx3
KH7VidMmrc1qSUEEVrqswZkkipgJePQZUgvLEnBM8nwB1ZXROtRgInYma5JJSKStWpsoYUTuUAcq
3lcIjtLuP3tiyGnV4BwznC/Klr84HD/FTXdJy+7aDMWqtBRJwwLE9Gz0b16UfXYUIPhVgYYwqPBg
ivCpD5tDYk9/Zip41vVgXkNupiylvblyYZLR3dF74bMFHlIvtOdccDfRlvTjYD0m6R0FApGvAo7I
1MqerRKwcnRHgvXUxGITBwXjfusbxz1kC7SzTc8ILk2Rhgzzi6seDKjsj02dHbA7jSug69cp3oVu
F25Ryyn680h0Nq35U8fRFrbikTEEymj2R1Hyyk7AMjYQyX6nBEFCV5wIQv7QXa6Eb+dOQ9DNPmEX
f5KJWJNLQTOx+4ehVt94KI/YSXW/L0q5N9H9iqC5GDpJ8iXL6mHTx7HNMlwP8pXRwDYcmj9NxU49
VvWZ6wdNPjxrirlq0xof0RxkpOWk73Glqu5qmP3Bm2MSfAm/bWUMmIUJoOpDDJyXO3Pfim+9mt5r
b9wPVoZtXb3l0zED9ImaPOHJDi8BK4sTOU9CmK+tDsi1a15DJ/iqfqbJehoDZ8126mwH4B95jfDq
teC/uv15juL7KbGzLeCf59rLIVY3RAfq6R3qKhQxcp1QFNB0wxZ3jnHu+GXV9qb+DaLwAbTbfVey
HhTL8dBmaOFxyxkVdycaYwcmYOuowqm4xGZCYT+XYubX0HrzRiwXSEJQcqyNd/pex7XbGQ9AX1x/
ihVI81rjF2G9Qhz/tD+UcrbxGOGOZfvmm2X/IWqQaimJUOPUBtx/JPLtwovjkEqcvQi753gw3sb0
rYt+oF48CDMN/PtE2bsmHKE5yvEFPPKhmNGFiRFRoEv0spo4dbIeYIBNOBRq7avQuYtF8fQd4Snb
CuanG2MazvMEl3QSRALQ3TAGsjtS9ldlKfpX3Go1k07l9T2eulS8VqQjcXBeOHP2fqeKa6A1fzE1
bZMp/XJMUAGy+/Tum0juW2u80xH8a0/jVUvrNJFODW5OCW5l6r76Kf5BzRRwDaufWeZcM+TWSJrs
Q2v6HFlodzO/Y5Mz8Tj/MCN2OUcgRBZWve+t5fzdML5NcyiLRZCdo/gnpdtprWmQnu1AMcyxQRM5
iJkFAq9Z0A4zTYHmV3oO1nOLFM9l0xa+yCw2oJkbb4JS8quzhnI7FQN4pvqPUbFTjVhnoknus2H+
jrSe5JKIt03IKTAvrjWKOc7JP2PlHY0C0yvKAGxr0JQlf10kJAiSE6dlgmXxC9rCtXF3cHJTOWDc
96CqNZOJ0oQuID20Ex2LHLm97l0kMAWBJqom5U4I1xEJYmfD+tj0GVzAbjoEfWdxxyCqLRtmh532
pufRT86qsKJ39N0tbfbzDYDHknBv2MdyRTZwBV2pQmncW213Z/QE3dHLXI5gYbYzNnVtEt5UxI3r
P+FiNS3Q8ch74e4uWZGjwiTYkRxtb3zPTMAAaAP2wpgZKlbBsMJod0giREkyeDnxgSlmp8f+ua4i
awOJkeWcrVxryiN/WCIKl2apC1PdTkQxwqx1LESxjjVP4yq4rS3JiVvCSPl7zrfoaJbvykfQzu9d
nwQAJRiEDOJB6joFqkH/qHdlse1y+RLYwwu2UfIkxYCVKDpZpriLDSYCOn45ti6tnwr7TK3NxXCD
NSlRku0zW/cAZ80ujx9rTX+2rCrCby8/wp5NCnSHy5zklxgFkZZq8dCk5pPX+U3TFDQlpmJLZQu5
O2oLykjaYCHnT5q2VrBVuVjbP6jaHwQdHoYIpdHIybpNmvNHlj9Yzt4LBDiOwjwXaFu7mZcdK7AT
vaQ8SBFklJGAqsuvS+YvqsQ7kmTyziImreXVgXPOuy7zxi/ZIq16oTiWZ8PeEgj/Uk92aAcYSkW7
9oQJ7DNlmIJV02BHuIqxKK0T03gEiCtXJoT5oS0OTgJGQ1JMVRT6F0QrOM/u4hRniXIyBNPAmB9i
KodWbHUhyHggC4X6ZRIBlyO1/nZxRAoL1EsEz6lVzIQrbZIbhwgC+yugAJOLPRLPWIILKtjkU/vE
CwoCSWR921HzYXIWPNUgP4oZs42nbcmdsXDho9NqFmGbMCuDJ+IG2pNL/Qk+j63VnMq4fS8TJszh
GKzaVLyJuruoMeQmRFLNj8b8Igb72hmYlIOqBozickoL6uZFH4+JM34y+dr1DeM4JPOMBKGc4r+Z
HSNsRdVAkUl+ZSB1DsfheYBiwsZgoSsl8O9080shYmgtud/YhZJI1n1VF2TH7eTEJCv2FVthry2Y
PVTBS227dOGAGjUU01Vla4D0++pTt8oj4trjpBKWkfoDFDrc8T68X0i0Mxk8Rn3TOhnhbZDAk+Yx
yJtfLXepXRGXYEj4mb2VLkJYpTnzjyBCfS0qzpw1mZgIyKFjjX5SpoduFF+M0DwlL7FRZysnrWvA
F329cqPw2/SKFw433Hs1YsBRv8MwN6zcXN4l4Jl23jB8uyjoTpjch+NYHdzunlnKvJqXkZYgbIhk
MGzMcXgJBDxZp1y2W1lzUhtErV8XSiGnbKq6nIwFkfkMC8/MsBJwpVlz+Tj1Wxgl1GwJ+2FAciHw
/mV641pS1Zx5/XidRdH6ujn+cUJj9qXDYTlwile2Za8p2xhHciKQxH8xfzsDCUrszoFbXHLP2dYY
yHBTYMqI3BnlpfhGEr9m1guxmXDlMaX3OeP97W11NvN813Yl+FmzdddRjbUzxaEwJ92d0MpdmcRn
JyHHWkz8udv0gv70U3EP8pH1yUa8FXPvHboc4qKu51hJQioDkZ8VUtSq1LV9lSB8Nh4LByXqpgTq
MUDNQvNyTn2GJWHoPrklx7iUlW9yO50HrD+NrZ7R28VeiAYLX9qdg59gHryHHDnTaZ85WzvEDR/p
JFqgizBgcu6BxdOQDDnBQOLNvclErTDQsMHtzbwOhxgWkwWuBTSBDF1gKykc/755szV8RRmBfqTZ
LD7zsuoIyq1tLhqv6S8utbTcgswtB7L1IiHZDWOjMuxPc4SX07NGVG5dPjaRfkhEl+2V7F5Ms+ZV
ZbIf4Az6ix//2ZsxIDhdCHsk4S7RhjhoMo9rokWA6d9AVrMdcHiZRpDfyZVRzYFfBNTTQU3tjuMm
5qpxo9hgspGN3qjHcnzdYfNr4/ls4Qb6Rfz/6Dqz5UaVres+ERFJD7fqe0vu7RuiynbR913C0/8D
tM+u852I/4YQSLLVoCRzrTnHjDtWVxYg1CD66NwgQ0KQ+VMH/tNpcddQhdfd5mrxpY9J8cbKl8Ce
sTv0kfPjD6JfNIRgpJB3FkmePw3uSa0Hi4AThMyOm+w6vAThwMcobSf8jDpFLhil2mVcMq1s+mxD
mS33yNWQOyM0QLq01Cr8S9faJ8YqBs64IzREOapD8hoVMYWR4o2ZWbtPRP8uetRjOMrt+FgVFP1M
r6Wwh1vXA2RYJS18bTBrYRhubEiSC7WPpxQa5hyhQwluzFj/LJpS2Zuuu9XG3lwn/oRlbYtb66Wn
KhMkdlHFgifDihipQ9fEvBHySGnW1iPVOPsnd8hQKjIrWgdte2ucmj/GMgttT6Lq7aoY0QmbFPe3
5KQ9gQqGJhMqyCSQHaUifxyRLS47I30WXbjvfVLEme315fhjlCBOo+SlSeOvNtQ+Gocfm5MoL0FN
WXZs5Kfhm5+uBrg16i1oBwPKsTrvF7qZ7L6MihjfSKlWSaFBJid9Lx2od1J9Z3nNjJ4lmauO9Uaw
PGUd/0GVaBeL/pUy0cIu+N34yXM4Vp/DL1H1FNmUVWRtRW6r9NzrPdN8m0AuqocgrpB5OxgUS8Rs
8CZoMa9tH8MeiJBNDwIkH25oiN5UX/vKh/Z5HKlWZmbyWrnRc1PXuGadBWuGVEaHnsv0IOzLWCYf
IkGEZKoJkD0JirwoXjAK0AQwtk6TGluTtJWRTltrhfbWHPqjEeprFQvMFujlSdGVL9/KJNkJ5JjR
hWSc6PFNTpVP7KQoqHvWy6u2AvTuANTvPdCxXgMJSWXyD5kXwUiSrmh9XpuwWFel9SvT7b3mln/K
JL84tS0XdUq7yd2rLKqXRRnBn4stKFq0WQuie0pf7vFlXplcw/smIUeI4oHpDDyohroMqmWKd1yV
e0LNjBpMnpvqdHnHU5gCOo3Kixz4LWEwo8oawlrw311kxYtIpebuguln5kyYFWjqbccVjXY22LIG
r72nG1+FEn/HlvE9gLQLG9w9FqXm5q2XeB7sSLs1CjWaKSigRse9IHGDvrw6rlKJoNtqBkK8LX3Z
1OkbMxM4VsgMKWq2wMYTolrJ3gZs2y5tie98dF8gcDBnCUY4QKmJm4OPoM5xadnOqTICmCXb0FDL
ZSkJK/CxKhJ3qzL2diq6luiX7tTk1YQGpKuqX2lZu666jHi3EauDAuYacAxmRboyTPVXajNcNcLT
V47ef45x/hySK/Ibc16wI4iNqg1hrQy5ZJQCsh0zxkEb3JAh+EoI3DxjG/KXfeKe8kS+6UK/tML6
yBOxsj3tT5zTuxyGljB7f9mih1mpVuf+8sBET/MmFcJRnR3dMnjBpIWpnutDEnwJLe5Z1b8jDf/W
dIoLiHF+pcnwJnvmkHXAZcNRfeILCmB5wMHShFV3ZSAKRNwAcve1L9VHy1AE6/IAWiOrLs/PQXWp
UjBYleoSPg0/A0pey9wz9SX5oK9igD1n0JrXGjwEqIk9ukJNxTDSxOVLV2FkUbnOlXQ+OvErq4a9
P7r12tLHB9nQNhQBebZIOXKIa9mmJkpsZUVI80Ok3HC7XscgKTailO1KuHa7wdv9lXRckRSDvqfC
SisEMDqqgEuD7hn51Eo0/EEvEjeDNwDzRw/3DhntYAZ+CPT0ykFgrRjfCwnXyteomzMF+QbrxPDA
ukOqOmKibtUiGVmOHQoF4f8qE4r9onR+jyqLWSB3t65kltua507C38qbsaP0RB8IJ4jxOVJK9rIQ
TotFuT2MNeYTzZuVahXXSRrhRERhNjJiBQxxujHrWq5qi4VRXAPOo6hnisgg44dl/DAQqqv1E0CF
2vSyAje8LLT2q1Vs71IZn3lNFd3S7IRpyfjDaNKc6V1taglMnfJuqPxpuZPvucVn6tOE7nxVXxiB
zcKy2KgZAgUH2MkwdQ/cWhWnIWQmmji3IHOHnW5krIaHvlibTQK6XO232NKqTalYMceddNdwfV47
XvzZaT5hIKlHjRUwpwHD6TGPtyC2ZaiNC88DtOiE17Spv5tS5Bi2wU4P9vDqSojp0qDGFhlA5Hws
vq0WTHqdotnRogUUAc5ZMAmLUV8vUT+NVfCW6ui99U4EhIWIE4t3iRUxohqZMPoPcUTz0T0pSqQu
3M79aGwgZkkn/zTOQDGWk0rBlyAKapXQR5dwW4CCN/pOlkbJmsAINypCf85tdbrQ4nOIwOdlVZxT
ImhPrLbUIM8RP02yCR9fSdG0JwtKlEajfl2Qx7Op+vIQ1cZHAtiDQnx1NoxkT07qixLRqtH0DYGf
U4ETrJypqdYyUKOHogGgrVEM8VHPbUdoGQt8WwxI/kZOTRh0pnSYqgZfqv1mWMywRc+y0bG0HTVx
cRsELVSElnszbrybhvcFMTtkMisD0O6W5ipT0RHKgfIalj0y0RgzIz6YfCyCE55rut/AKhZBzKWS
U2hUPd6MyMxF2tMJs6k6aIULqimRz5kqvnNNeFvVIT4DGNrA9ZLPrs2ZRI5keIE+IkFXiWhn13ZH
cAkrgFph9nbUOCXjMMrWRj2Uh8qAfDpv5l2rqIopF+/RoY4Mb1qn6W1OETv3mzi3KlTqOTKeDgMB
NjtUqVU3sB19B7+mZ7J4r5sceWJ9QiCnbCJfw806HZo3SMdZshnm0WqR/RtTXM7fTTAF4URzOg75
yztsr8t2QofigAYMOt+aEKF/d/MJdKXDaeYKKNNDwS80vt8UE210mDZe6tH9xnjJKhUg6rxRwv/c
mnedCZxKjGgDxG6v5FxvihR4IJNnbs4bwiDI9zDyqzGxa+Mpmyfi4ragaEmm79RLnTeNl1X3W6nj
dup6PojJrkbIOz0oUbWSFzR8ptOPrgqsHha5/GdjGCGL6v6kp4GC0Uf7chMAhzavkGWGurQpijFB
cIFGeoqoeBFWx1eVSNKm6IwYaU61tUb06PU0sSoLJJXWjwQHTJ/M/IbnW0x1+BCa6EEoJlgDLKGj
nwCFO8TYtg8oWjeWKY/p9O12xktVIxoLfJR4g7W09byA4R/rYAF8gzYN4YjQ8Y+9wqcuQpIv/n4z
87c1b+rpe/MaIh0QHxHh8zmfB+FguOtWNT6jGh1+dlR+DJ9ahORDstSnASnrKs1L+nOsxXX1m4Lo
D9l1Cl5zjK4Nf2VU2voAfgpfVzlRn6P/+VwM2mek6u7mz+p+N/1tLlqmyySwbCS9+AnSWwkTftx8
s481QLdl2tdEJ1pf92MdOp373e180y+t/DBv+nRiP5cWwoKZJhzajRPzI5tO2Ok0NbXRJuItftNq
Fp73k+l/z6v55PLi1NtAsDtxjfTK9/mUbDoV5G0O8UWVUYTgKtj7CBy280fqzATe+cOW//407r+P
f3ezOkWqigjD4mtNQQUc5lu5P1K2q+gzIoygJFrW1eG+Ee4/t+ZPjG4C7d6KDn5QNuMhYeJ0GGSM
jmnaxKbSIBFkSpKhi2HFDZSwK8vw1kwb2grt0oGQszFsj3XjYBBFWGZcJ8E1BTd3iPhytTKikU1Z
NywpjRhytLFSutaVHpJ56sPh0KS6vmzdoEHNBO6lmjfU9wPa0Ze/j1fRqS20Jqr389PnO7TAIR4i
o0wwP2u+oxjCZheNJE6roaofTd29esJ3r6Wt0aalMJxmHCIJDVWNDfRVt9PuYX5E4FXu1dDbT2Tg
U4TSf56ZtrDC/YLRetCSVUHZ+WYqjn+zyl6sKQk192O9Kv2b4mTEvJS5htab3XlDHK486vBn5mfN
z8d6VD8MXCTafx91fygeo6xI20uQhldH5NYxKlvjSrIlxgRs0ayTI+MaTMcGfNDrlKb3ajSSADYO
M3EGwupjfsjfx1nhEQKk8jD/oX5kccwJMK7RfKDfldewMLX7P5kfgAvHICVxZAGHT5JRkH8nzMLZ
KolPeCqCSXQBAZp4kXvU2kNrnQjyqhaJGZtXQ2kP5ejpp2F6LuO7eVXIAFimmHG387F5w+XXZIpD
IeDvMXWIktM0HxzC0tvLUv6hFhneCjserkWxltS9bg7ETQv53QWcrXa1rOEpikV2bJpAv86H2oGu
oE1K1EpB6jEfmu+MUK7vLY3FwHxs3rj6UPNl//cRpWTN57OkMjTicf4+NOtr6E6FpIc/PWS+IzLJ
omos4+3vf5+PwzRaxJVNiMm/r8pl8kVJmr78/IhhevFp01Sb1lLAAxV2eYW6nDmm91BMm8qBV2uQ
PNeNGIAcvzevam6bV8GIvMytoUR6yDHwT+YVxrmcSKV0wqZj88aFFHGcssFBR/w9vSLFTC6W4dJw
O/YUphZx2dprZQRSWnakQyKXf5FWFB0l6nm6wogHWpv+sGQmCtu7vzblkxGMT1XDfH205QrT36+6
iZVrOW2ySgabQPOCqXTuXec7RE7esmYj2zHR0eJokEl8lrLbzw+5H6u8Y8ma/3rfixT1Rs7FsdcM
bUtcerArFII2sBuPF2QBizEnfmbqdIV5f/Ir8xdXrNe6JmLLY5kVyRDlfU07Pb6YaDEWUlHDlVv3
xLxX6zFUn6NOcxd5SS9Wqs5LoXm7GmBq7fGCGTUWZmUtLBslSe2ee/xJA063RvrfhQurMSzscFXn
1qIkY6dOPXcTJs2317f7SMUwVoZetWi1uFq4efIlY0JGcfVmmvyxykQAAt/7mU7Vy+pIV/eKX4ar
6jvdD4n+QLzNL/rMUG0eRibrBX/mnMrxt6+QR8pv/zig4Sgx6XJz3liNI5jf9baynG8a0/58j5nk
oIUgPzfxw1hLho35AW4Sef88dt4v1EQFasqzqn9vedk4HMb0m3wS4sbmO//nsfd75mc4UU14fCr2
paJAXf/76Ps/baFQo6aZ/jbv5jUpGm8zP++//vh87/2FjYAb7CYirnh6SRQ29UU1aMZqcLz/vOz5
0f/1Z+9PjPSmWFVFiPdpeubf16v+fe/3f/n3HbtBVGHZdb/+HvqvN/a/n5QpBmdnkBaGVpvv4O9z
JHSwJeY7QJqDfCpNM9qCcjcLQ97yougelVC6O3/w7AVpBBNj10CyCs8t2uuR2j0aoi9uHdWYaWc+
EtmV3BZOQJ58iJGSXvXeTjp0CTUjyHno2uFY5P1VH7YtYR2v0lKqC2J6AoEjaT8aSUcRYvLJHs2x
GugCxYNJMzSkaqqzDB8qF+kRj18pxtg9zrf8DP0u3efoiL69osruthuhK/WjxQqP8hbgGRYaKsuu
zOqeXFSkU7x3lajYsAqijFWnd5cjUtLt/Kx5o6TZKq6NvVNCSLWIvztpBt0Z1zYPZtzFJ5Pf8qJU
HZJgTJP6doYeLDAIFOpcOe5LoBPzHukJIw0EtCZZjVHNBz7wEMLo3mRDhsl5uqXkfrTv6Rd59PYc
l/ZS+5gQ1vUE3lMl8mnCFYoWUx4WDC6dw2fh9R9Bypt3Mhb4QiAXLczaOyIJIQpQq+zXNLO3uFdJ
qwsl4U69fqbl6i+h69gfjk6fmD5wejFiS7kpmfve01n4KAvnkmrJq+d4w6cRIQOivfHksiw4JqZW
UGks3Av6B4xKufJKSde+leNQPvBkfCoJRRzWA5TZzPFd81NsQF6pv9mMQINihI+ukpGInbUT1FYF
7eBMfmuFZuw5T4i6I0CmpHzSxMAr26M5nwNJSOue05BiIpb3B5NZ6a6grAfUJ9jMrxIiznLUNKJx
2nGnSIU6PiUv1LI1lo5MeM8FqIKpSdeffYJJD9Yg/KWRqt+xmQ1Xar7yviljKnNEpm97Wf+BhlXp
6NWlvbMFJZiM0GxvHFrA5bgvbGXYlkLSx7ftCHxv3eBPQAikoLd3iZa6/N0o027V19c0T5bthDFr
AJbgRglpLUy7VSMMzihXXoFgUlQoXpLUN/7gdnqBSVG/0wSF354VzcYLSUTIrS2UBrteBtLBRE4Y
7UnDvr9oBtq0BPdgu1dZiR09S/eOTdd691ux8TvKeuUUxEOhr0pkbEQcqcWjOaHokHm/VJ7i3kp6
LPyEkPQprQXZs5QqNoeIuaXnOSbUGgS1XeSkBy31+jMFiBovnbdBM9DsUQoVb3xgcK8JUtQMrptF
bMBcQ/7dK0l5q/Xiyxni4A2qolwhi44eWg+hnVnQBtML+RWicSCSAMBKYGkboy9KiucAV/uASqJW
0x8wVMwwYU0dZIhb96HXWWfFI9M2Me3Ox8CeHNyiJCpj7IfPkOuGUTcfvQvgPmGCt4mZUTGmBAFV
s4qgJExoPcFD1//aJNWD7xTO0XCpTabSgGg7DSNlyC8sG8U1saLi3JX+IxECBEMK2lzHQQcqrpMG
+0Awsn2gSRxuOqhOr0qY3+IQMTK0Rw/UUPuuGqr11hpFtipKTX+oGpPwAT+G7aABoi289lRFklUw
LaANsc7ERuuB+eQEuX/GsYPnZthnbvChe8lk6UkGmjmlIedjrdDPagNjYsOc07n5CmJjEwOyxNtw
cnXqVobpaAffIRY8mRA3gfdD38W5NAZTFBBJATMh227gj1GsN5TGfPLMqlo7SPE3rO3sUxGEX2i9
8wMmPNAsSsAPGjTiL0d6yDEpfdz0CsUti3r/U/QAHXJPp1Bppceg4KooLPGLBF+cX0rQ3DrjqRgd
TlsjiRGb2HXP6o5vDcsIpl/V2kd63EyDIvPapntRY29g4u98DaRrEGmqtohr+PVaOYnyXLLi/fyL
Hjqt2mE+6xZy4mpqKbyCFB5tTq9+NYTTBE501c2ZeAN52lEm7Tz0SNMuzg/zwqrgwU08+xwqfvHC
MM01pmMSa/tiDwia15mZT/VoG0+6V/4hqCgzYvVUT1wD04SVrRZddi6nXXvaDUQolxgsiCXKrfAC
JglTVxinX2a2jZuh+j1MaNQAvV2pWu4H6u/LTK6FVL1UgMQ+KXz4lKgEQ1qb5X/Qr0ziP4T4i9CM
qCFgWTt5bhtugq5Wn9wx1okL9tulV0vCxyY8YCH1kEK9m3OashuiOTwKstjAmPPzVtSlKqqlY5oT
MVLY4dYT8lt3LIyXVU2f17CmFFiu2hA5EiLleyM+Wx9c0spqLXgJS9Wu8guQCbmxQwTH8Otl3z2F
DUiXQrjAwNkLatqfio//uec0Cqv46T6+R8DY9zDWfECeVvNRmsXZNmIo9DH93yzreNec+Ut+j2ht
5xE4nbduT/RET2X0Phpi2kCtnei3caD/oROqtq6xOt583T6VWFRfySnDWpXiyJ13cfYoC9SVULEi
frnzMFgaQDoTV9tHYe5cSNRNd8EQpHgruhNeNPEBLsPlvxjWw5iY9AL02oxRU47mc4bngZ71VO6d
3A+W9s8txR/kEvMfCNYJIeXATNpVFu2JaCho0s8HSat6C0WwjUnX68263agiYNYrpboMfCzWQWZn
61pv0+cMmTB0YOu7d8gFUv1CXaOoaK4FeiWUKNrLvCdKlx7yRpGqeOnTKj1ZJhXJfMK4NAo+nl7D
/dwjBXwYrWGJ5mt4byqUmoiki31oiOApEjYBrEO0iaTYGl2NDHy+oiosWbuc+sR8zKgLwIL9UN26
OHA31UAmiAKmsC/TL7WznnOjTw4G0RSbTGCkKSsLgqVl6dd5AzmGKBGKTaimOBZIjAwOWc3zpEwY
ur3T1KBaDlGLU14lFy/oEiIzMGav5fSSeytHYpgwkcLfqF51H9M954z1bQ2gKDv/q4lfkhYwQa46
we9WJwJVHcP8URuleYD4gjdwvmJ69B1IdHOrG/RSdzO/s3lXFTBEG9sFUYqoVLCGfNID/c00cPdk
sJe3CpDam606FJzQKy9DfirPZAE3TW89hZXZPfNPv7Wm8k69QtRyGIdO99jHIZkovlOfCxcXWlYo
9rOrEfXQhFn5QJgtml67fcwyt3/QWJW/qEb92JmDfJi/4MbrH3N1rI5lUl5B1obX1o+Z6nR28uUF
VEaNTP3QrAB/mxtmR1/wiEoBQEvYOMinlkaCwmhGNl7XHn09UX83Nmv3QHE6JB1W9u4VcOSlk8c7
paqz95qrvm0wM4jdVNzsRH00dC995yLibtMy2egWqrAQiSOBdvU6Nxhmw6w4jma+6RWP4MW8++os
dEFNB+cqy3pS0krfuAjsj9Rk8CGGZf04iOzTdSnwIWaABunl8QWG8SulD/UZcGXwDHpJmXYsvFcP
EI3gAydH1IbNU1dm7QManwgdwrWvquSnTG4epqMfjT/DdFtzXqCYriyjnyxLYfHmh4JwkdSl4zTt
1swCwEc09LxKbLBmU4IKK934ZNkjsYcJPs/7sBMarkXvBlZ+oZLPXUSsRebdeTPz88m/xHzpVBao
T7DQTSXts1K4zmFklugjVodlMR0jG5SrCxfac1dpeJXiWIGaVJEfiQd95QyQcBeK8gSXxX7A/8qe
3g4viWEnR5vSwrXF+XFQ1fE3pUy8NEUFn3q61M3XO5qBKSTBAgcKF76iiuqjXvovQmTtKe0nhe50
adL+7+7fe5XgzBznTycj+ViPTrVXRzo8BZo6qunQ9ebT0JaCRn+kEu4bhvbJUkaSzELtohW0rfL5
kl4HBZdKa8jXukENLK2G6NWLSIeG+RE1NpJQUQfU4ZBAdGaUX/Sx0Ji/thpzUureizgH63RH14kc
yX3liI7KAeOUSqPtPe6GboXSVuz1abfzzR3Z3eNjFj8QL2Q/ZCarENaHw3vax1cufQW9WWk+GZr+
JhGj4eDzf1DolwhCwZLVYZUjSYZ6Us3UsiaGQ1HTK+wGu/gIRQzfRO/eTFNzDmlA0zyVWbmWdtMx
+c2VM+XzLZCH6mZFBN7X2cYnwe0SljYEKmusmVOwMESPim7dAPyp5r56tgUddSXzo+eAYYpAHmcD
YlQsZU2YF+0Q9uuoEEsLytdNSTnv5g82bwNEsqROLC0ssis/r+TZVoguocL0G+EAemL7U4m8n39v
KIr8XZqlcZr/0qCKt0zI/DiPXzXqK2y/iTjHseHjuMczRbBGA5ug6D/RKTMKP8ZgHVcosQF4ORXj
elQ9V0X8zEKdCN/pUG9TKitNHa/JdKesixYeDTbS+d7IcX6RpJBsCh+ZajwREFOB2KJXXfs0wiR5
Ic1rPR83p0EekrV73/V9801QNqDy3JIhieB0fpQzGvk6B5RJWbMpN1VoEuvcGe8+kNXvdGTZr04X
YJK7qsxEroG5exdaqfmVt/FXlKrxBx1raod9FaySaDD2MqrQj/guLvS2uyQaHwWdoY1B7jyuNgDq
rmzd3x15pZFhP8VO4Hx1vbtOFTtDCgca2dOi9sdVgGBEjflOkkNBYBiCVsoaTIh7f9tYSoSVse1P
E/wJWhSN6wRtAuigkrgPeDcg0wAtsrFXQGR91pFe8dy/aaFO4c126gdXadHCV4ZDxTGvz3kBbiNQ
S4cEWlvbTES5BBRlEKvqs2v1H2TIq+eBRJDnAeLBkjW7txN2sRk5t6H54rayJKdnXEvrVcQKy3Aj
evJiDEbpGKO3Nw2Wt6ZO/NL8EHLIL7Q4fTSNtXZIShk84TZmCmoNt3kP7Aj+FYdqZkdWzXzIKN3g
yZB//OlBTizGaz1qCKL/szzlLYBuVVXgv9NqdUT+vClMFMVJXJBLpVtMsnLP+kUBla7ExPgTtmOt
lcrC4TjtDiV6IAcWapxm8Udg588tORD+wgdOwwTvj5v77/hDTqPnylMa5/GLnCssiVZXzLdaCw8/
UN/7DyvpnLMsCZRjFPbe6/Z3ELbqG1NBFt58xW5chr+bVnno0qx58TRd7Mqife47C0ddmaFZHBPx
kKWBWDZSX8VNYj5BCDD5Rng5vpAKq5hUW47k313xTkH857QDx7Jx/AZHGJiFX1b5FZUsAgCCqZuC
Sx4O9Th8NYJ+qTTqeWTmjkqQWBuE//rZ0elNEKRLfhGyBFhrwYRUIMNkJPIs7PwM0bIPQ0v44a5L
EYXDCbWJ0ink2cvJvGrawt0kUrEvheJQy9G0l6KysAEYjPWKPWme0qq94n5CcGj7tH9x9tMPQOkU
l9qWea+8KszVr9Lt4p3MSO0RhW6sPd9hsmG2HZd3ZYfzbSL5jV0jdnLsvgrLYiHtjxrI6Pk/kSe3
NjyfVIuw8YKdzukGLgqvvPQCgqP1LH+Hf5J3OkLputmkDAWcomZ+UZtep2PcPAmV2HUoYObGySPr
QGXIQBxX17dOTIwLc7KBjk/4Wus1FDIFBo1ZP943AN8x1WrggHqjrDZ5tDJCYie6Jmwe541MCgIk
42bcBlny24/T6tGPE6hLevEDJup+YzrixxBLRy30kNPnw4ZFYr4TOEnf8n6XOy7rLwc+h1/QnFAr
bknOqbxsHurKzh+6OG2gcHnid8/72JGVSqha5J9m8CwBGtDFLG2EcNCGF9AhZ/L6gilpj4KUwkcF
0rtSH0LkZVbnKZd79bQpRLKC44IWooNGxro16Deo5bZEQk1ga72mrihzPBq9v79/FXifh3Xowx5p
YqYuTqqeOG+Tfc9sBOohs1+/vVIrGG51muWP0zvDeeH3wvqabuTOYH/5cU89DVKhbLtnyxJT/bEx
tnphu6+BPuxFnX13Y6RfVbVJt7ULCSipU2d5p2UqPtcfOyseyholwwzt1AsXalhqHoMvxJXyghIQ
pf/kF7+fPplIzmWoKKQKFJc2UGNyPtv4CAXYPYY+LsM5jabwwDm2iRscIcej48jQ38R9BxBEzcnS
lFVMyKY3DFfxk5TMCGhXkU9bCnU3nwbDAEwBgVGwRmRD3YPKyLxR4d6g5cbZpWfwhOnvbHxdxo/6
NHf3/AqfcMO1TTM1AqSGlT9BM7W0crYhVKVNQujJGVQf0my03W5SBvxfPhqJKIUuyC2ITe+n6f9g
zAq+MwUZVlEjw7pniETodiscwemqjaN8R+rRTarc+/fF6SnFewJe78MA5EAhln1IzSmuu/oIYpJ1
vRmGvx31qCso86oYDmgjwkc8uOojPfKVa/bpxXHkc5t23XOgh91zTPQQ/OUnz9WrQ56zGiKEImEG
qmv1cyW48qkWBpUwaNFITj8j2uUqHTHgTUY9CcONQ5dLogBLjAZtnTJUCOS9vtOKy/2N6a0ebHE3
2qi9XLktkblsExfBXxRj2sgTy9ka09SdakhJAnhqnBsCfJDb5VZ8Fv2usqGigvwzd1piKm+txDTF
0mU/lBP9uE0AwfyfO+Pc/aWPwrnMGNmK6ce5RDE8Ay6TnioqiqST3TXVMgfrBRIpQcs5iIQ8Al+7
zt90BIK1EXFA063ShmOQl/1BjVicyrD/mX85mU6PKYqyfe077rk0IgcCjRMjyGrfmzRXdkRu4TX3
lGsLGuAjYVDCVRu4VzxY2tZQ9GvRBuNKn5b5pSDq0/VoA2sTQbuk6DpD5ZnEQl6Zhy5IpiQa2O6h
VqgYu9LEC5W1Y7mnPJ7V7cRkoGLR9RNOhCN+fAtSmzMWY/lKsY3hKH0f52GM65yC/PjLoVK1aEdU
64qTYDxuNOVoNMW4dlytvAK15CvEbxFiyQFInOcq46ET//y9Ea8DT6PTGBfvkRf768IYMY674ltm
4bCOkAnsqd+XDHFpu6NEVD/Oq/doClUatRoCUUsdDaIlci0g64sEg8ZvzQ83rt4bfzjHDq6V5FsL
SN7adNPhjO/KX9Rq4vxisk3kDb6jY+AUxo4ZRU432qXFyBVPNdBluk27vY8/oAAJNkjN9tUm2TMS
8fjpWUQiGDKmqupJj6a9wI9vmDpFQJe4iEzD4KS7T02FeaKfCgnUX1vUlMO+mIojJGSsqhIMRFyN
gCc1zmM7TG/zYF+G/i2vVfNCaNdkCa7Sr0j+CCHqXwU68hVc6GUnvQFiITOpXuX8LYiHAZFUr+bf
FkCy5rFPSElV7bBFeIMObwIds9zQVkkfjeQdKgRHEoRumCHVhEEENNfhY9mmuplHCnsay/pxxOCO
/PYeFjNK+UcwLt4MIb/KBPY3UMB+6QXDFsw/8x0lT95a97VLnXEHLwPyp+bJQ65ha2uyQTsDPMB9
qPQvqTWqb4iN1JXh+OUFwmYLzao8t2iW8I2Az8OxXlbAr3xvKXtrxN6WP1sg4v9U6m/qdeYGnmm+
liBwzxTVV+aUuiSLIT3rHRrTntSieVMPtnuk8kumr7kEURA+1Gb6df+Ug1I7z/OBWke/2jcAIqgA
fTMvV5Z5KycWeaeeBishPc8ncAQu+iHUuAZNc8yOvvu5RhYvBACZolDEtSNP4RB3xtEaOqrXeRH2
T3DwTZSqaXVOsZcuiNAZrrYABZgSuJ3bif3tBDrirEJCRk89CBZ+8eSRcog7CqTkgJYKRRdMXrXq
lrivfSJ3IN1o2Gq2MsPkOvYJwYYZDmEHw3w7NOLQBBJGL6gmrHaSEbNstvOoGvmQwjRzPLthrYLH
sRF/+zqcHWd0n0YCV9Ck90+K5Ybb+SyqjFYeYrtHDkkH+HK/ruaMlGcZ04QALOVeRqX4dpmXM1nu
wUVmNeX71DzYBGg9xbn2NGf/mDlex8SNb5Wb3CKdZk1g1+71/gerkOqIH1YblWjSVWhRPaO4oa9N
q6Io20Q0cIrPKPSPjq+2+8w2/DOVKx2VLpMVTGKL2Irqh9ax5KJpPUxC5AHZD447jhRLX4u2JJFg
zC17BcKDPto0mXJ6xi9mMKQCWilQEi8oVKq4NrbgsnwLupwAmzAcVqBOxAdr1a/IoJeaJ5CisPo9
Ol7tsmiDRJy04UGqZo/YC69dXoYt3jVuRXr3z63g31sjYhMpcuPl///YHhQ93jFcWhUDkhxzaAFT
uAFdJAVrMPXmOdSAUjJMROepzvStbNP/x9h5LTeObOn6VTrqerAHQMJOTM+FRO9EUq5UNwipSg3v
PZ7+fAlW7zZnx56JqEAAIKWiQCBz5b9+o2/R8ucr3VDjt5AQMXS83UfW6pDrO0M5lo4gf6TGgg1c
Rnha/K1J4m00sDKFN37JROJ/tWz4vAH6wCN5eN4KoPDoIVzfQp6jd5q208lscB+P66h5MoJcEkGw
sxoVok4BEFaZ5ErNdf+8wXiRdgnoKG4s370y55tNSPoxI7wfDAXLYXgrLG5r9C6joZLqJXk4gZr0
SzDVahmTHUQYNJtyKvqtVQqnXAeRWWLujE97KteYaYs/VFNNqO7TAj/YEIBl1AGJ6APrdwFrSUxS
UQ1pWNbukjRD0YUU5aUbYT8jXfHX8yEeUBCZ+N5DVq+EaHk4Rtu0jVUxhh+xT/nrKD9usQWIoKqN
nes9sD8awhGh0t7sHW9feLLpD0d99jdTHZEf57154wGSEm5OZlhQGuFSF5jiiclQdzqS2PlPnDdj
+kLbLP8aadPelvOWgNCc4WP8YWAjNfoYOawyvTcWaieYQb1kqxJchrbe1/ed3Mzn6/RnilwWCGtF
RPEE4ErjljtoYPHBbTUHtM3lu1e0X4ea4GcTHw0zNpIz6i0TO+MW9Vrso0DQ8Y0I6KLlngs/J7fy
TQZYfBhKeOSxgtQAmy1yF+REMw8WQ+C+3D6pqIh5IifQwbEBcm5bRfvRTJkvB1DwKtFx6GKDuk7b
10WhLhNs9DHdjc2LggSP/rryEviEg2LejQO5PERL6S1oZ5vLwdMHBFyhQBY3wUzb3Lo+mORvQ3jl
GKzUeAHZc8+K4KqQuOQUw6QGr88cdOAPBofBlMAH/TYTEXTssxGUYJoVDEV6GYwYGsVI2Ul2dhTb
6ZPimMEiGBMY6g0Jb6Fr1Iusdi5Knwzf/7rjUzpNSuAdDDItaPgivJzBKV1HfSAZ3SfbohPgq+m+
qyzJ4NfwMjNVlCXK3FdvgzpcC78av1ZoC/a3QbLUk9ttZasC/lekcn9kXjDc7rps6of7pkKeNaTJ
fiiL9DnjQrHiNWyiC5wLER4Sv6BbbZdltPELJBNBYLD4ICr0LkSDucqcoXiYMUolD7WTltO0i+ut
AadjORNLKPKWonKUF48l9DbC2P0e67wcpyoNmB080Ntir8Q6qsysRWTbr9pETT93cQTF+DmsLbze
3H5YmvIwDtSdWufmLplEvXS+ZzZuwkKWT7ar6NeIOLwyE9tJ4fQYaNUj7cLNEBXi1a2zcReALMKe
+k5oibfXaxnQR9YRu+gNsWMOQTVIkgRBSnIyJVrYfjPTo5RiCR5vYukdLIky1fFXVhY2R68Ap67B
k3xZJ2F92G6VklYiixBMSnRpraoHqP6x1NrR/ctPaoh+gw5vD5wb6sTgKuMKjBGAPnOWSk+LFtEp
UNkt/0yEDIMK/ZxiysSDjiaJekuOI7LvfFuXB0Vqo96Isie/jYdV06osgUqRErGT+QvY9XxHTU1b
f1RFsBks92CWNfUI4WGFTEoxubeODBr7rI5yHJpF6KE/xr9GYN+FI0U3rgi91Z/nwyqw9WWCjYFX
lYV3j7HHIaMvv4FZWK6zulaPoIM/97jJf+5lx0HgRukqMX1dFdYJUok3w1TQLcpN5pY4TCWSohWW
2YFYk+IhKeMnVY2lNVszon4PvH7ZyxkTWS62cSrpuLcrVPKme1uDH4HpirIw3CA4ZL1vsBrJw4rP
GcVHQxZ583SfBGDvRYG8t8UgJTa09hEFcC6ZWxGPxdXUnDUYWyyvzu0SZYFxMLp+3xXJ1zEalYfE
UeqX2NzO7R7YY+1J309e/UNrQw/ZAEQiOvi5do9WdUGSJQ4fSq7iMZGG704aP1rdyi604MOsWPxD
Hk/3/RCLC4rkNfxxulEU7aowTgW2vSw/wkkAbsXxk6LTXTPTBv1ba3f52taEsSVP20ObGVr3jVwp
lG3mbGovRXM5V3y0+4+4UJTrxtQpLrpIeW6L5h65JejuVNFwci2uNPOiNQTGDmYEdLEBZAVvsr5E
jRqrH9LZKvCXvq2rH1Gbvc0sjkb04pFoBcdUjrfFYO72APJephxcZLEuStkapyO3C8TVda1mQy0e
bVjXZQA/NIA6hWBLrx0WWnY/d61JdkzP816GQ56jLZvJot6OmVeKiiU28J958sPiGUW9+aKrBvZF
qQE/ywUVx9KgZRhfdWRNPfuO9glPdesL5oKkOuMoCoYnMu6ueVXbOmGz85OoXjZUHVuEMSVyw3g9
U0U0UNd7cOw19UVy1YgcuA+tZHyLpvja2D5YcDRSU8Ttkta7u4XFEK8HHSFu5NLjdHu5HgDkWc3P
yfzYzIeOA7g+GtnKHDLlAd1m8ND2AVQUXItwKQWOlEu7Sra8ndxL1rf+eDUiFvSNBy8r9c0Mvff2
YKwQMcXL+dAJSnvXYMJBvDlzQzv+IL+JiGzJm3OjCEa3HxoPkafXF1V134oEom5aKe/MAPu+oqkp
d8bJGc+ELMT3k2p4sgdOuIlc9M+beIEl7iaCh/3hV86zlY3ay1BZ+pL8Pmsfi6I/NtmkIz3FGV0U
tKoUzXYXiq6ER8/sswNmTtdURR0eg0I/KSQDAmpkZAd7xXaoA4muw4Ko4PwQNlHB8eoBMuPYJtks
6uqLrncQNXTASuy7QGD5LWssgtNd0xiXeRKOc5g6tWg0FqjIMbM87zDR54GulXoPNzt5MGix4b5t
ugtd5oaHxLmcYGLiXz+VwZInM9saQQXFS+WxVfG3ftBq8sjUQW1exwxEU1cPZac4W9PIbVIQJe0U
/gegkNqSKmUEe0eUwWmeJ6cUahRildd6wJV1fqDMEofHGnnDi28LUoaQugYTZprx/HjKB7WScMpt
AAT+D6+m3mprlpPD/fwdOIPuLjJJ6ZswBVwSDZhBMrL0Z0js5oGC/EFrSGsenEEce5MSGdmC+kJL
0+UOcw3I2fJwYu3raxCv+LNCgpybdkGm3ARyaINSy1W7zrC/rkSL0lvibI0hXkfVCLaJ5PhpVZXu
HNHWi1hnyCxtZXogjTV5iFTuv/nhmV/AVBtP0BEHSZ3mybFRcIuYDBfIh5uh6yP7uVGYMNIUfxGn
4sPavgHaLzkYBMTttRZHw8BpEe7b0OiElFgUkBVbBJbHlrKY5li6dcklvXO0qiRum4YBtL/xbLZ4
0Ex2QrKFjo0dVANelSwZb2IzZrTI8/bNd2MVZ/BeOTe2KTkckFcH5UVT8ut8DbLcMh9bDOYjLyq3
o+XhDo7GdeuphnvwbZi1TaTV17YAHgnBVL/WkflKeILkabU2NuEWYLIxls4RWo9VlViRyEG1GhAX
UKYmZ8SBYtOFo9ioWhWchiBf9lGr3pkBJZIgfm8t8UDclAr/VQi3XjBth1s16owFGTLRsiLH+qT4
6MZcp9/eKlb8LBGJJfGPsRUNcnAUt0Lrg4c/Nm5BR3tU2h9/nEJktSrDrjw4Cdapc6mW97Qx1QQX
VJ9yZpE5YbcOZy2v3PPnvTGjkxJFaNm4Pfq8wlKirXHO69tLASKNYNronjTgdFfT7Wvt1PE27Jxq
oVjoeHsH+jQB4EfbxF1YHpFBRoBHh9iurY4Y503vtYko28ZqbpfFFdnzmfJqEo979JAW3Zu9XfCX
DvoCOgWSBZSW+76lIEK7rj0ZvevgLFARY6Y4dwWr3/uBIMe7W/1iA/zjpvXbjWc19lq4jLXfY2B7
fXC2nag3QnaXMgr/DebWOX72HGomncMS2IeFVDGyamIz/nNvMiZG/lbdRI0Lw8jWvlIBks1DVAi2
rSKK1hEU6K9jYiGzUIOPGnQFhp6zEI3bvmqW9tLgj/cJGet+SEZyTLUMvrZDb0ygjz6C0RSvDuDj
BPj1bNkA66bplsgjlPWNxNP4+sWv/E3K3XpMGsYeya4r5cYbhUUuSreeh67Y1NWF7hGUEwUV9I0K
wYjjSnjAR/NMcw/uFzxHei/GqZNHIQGX50TH8oH8LVo58nB+wY/cO/J++2UQEzs2fwyHVvVqPtQk
iiwdPUBJo4e0kiYZcjWEc1VyTBv923xkMr6ygIa/lAFfrxR/6h7+2FMiiauTjbso6giHwML20ExN
X3PwwKvfBa9j00T3PHclVDz2wJ6ZxuVeKM8p/fDz1bDjT8v64vbe+fz8jvm9WYhLdTzYnzXQxcZ0
pnipuYnxKiIDDDHBZbbPrfPMbIh6E/Ln+NILbOk1or9Xc+FUkle7UulGJLEzyYwojHIlwOm540Or
EPho22G+nd/a1G0JaN7GPFMEFnp6F+zDsYj3to79RaKwGhpZADx3Ta4sUrTCJ0w8mPdSfGUCtf4w
w7p+HQQDsOTrj50MCi+MeEtYaEgq8PToNhhepl2QnINq7A5OmRHno9rpS5VrOwXesak25bUwovqF
FpWduMpzEgr/0QEOmc/6HVa8ztg+W5pevSR9PB2gvHR3I1ngz5Nx8oEgVvkk2dlWZ181hxGUODnn
A8+H5zoKk2fMa5Q1rk7Kej4cmuh5fkPjSkqVadtk8vDj8y/qy36CZC/N2DrnY3DQm/lO5a9cJ4Au
qGneQRkKaCnkrbyHrnseprB5yoK83g0NNMoC89J3uAUYuPjBVxcJ4sZWUFuS6Ve+mAFoVARnqenf
BO72W2JLaQvLQyVunohSaa5ZM7SnlkxJHC85H3j1iFtDmR5G8NVnLQUkg7oL8OofS9n9bSdd2e5Q
3VIRF3S9dNga2zYL202FIdnBsNJ1kutcG5h4i3l4HFrqwUohMdGAXsTarrmOiYnJkKbGPzoiQnS1
+eTaSieArnmywoG0oSBv7odIxaqqAd9IWtdbuTuIn7RVWr9qHjEkVA9ZSql2O1Z8NA8ePuJFOzwr
ZQGUT/V/VoPRZqWhVIcs9pQtf6y5IQnAOo4TxVg5+Pu5tkjyKjr7AC/zEQoy1F9NZ+/JL4U3QpHe
62gVrHysrrVdaRvufGfdT4xgBevGNeWYva6dztnqhpGdhhzPq6RXtJdMDN9bHDl+i4h0YfH+OcJp
ucODJEj64Lk3Okj2JZOPzve8r+yBqIwsIZE5Zy6ajFb9dN8G1ZiWXVwqB6oAatlWrS4tw/EhIz1r
UQlRvaeatu2JAHkJEaBtwFHxiMblAkqqz+Ke20IjLVgShELHhJajF0yiTRK80ZwnGYvtQQ0jWmUm
OWI1AhDIjNETOkYZSmUEP/BlxW89rEkjEc++CeBplkhKsDcd7oyGDl9IX6OBL9biE7Ons1/jPcIh
UMCw8CC5bUnqauBuEGzbevi7IeoZNpastTQTjKu0oO3MZcd8rhxfHBdHhyA3k5WmOtG1H9Rpa6A9
JXqYJvJ8rirLb0WYwPPL0MN3NFKCJe4bGk0vjvEZlZQ2ydlvs+LrrCpq9SbYOr2yUQIN7VOVSjqY
LhNzKGJajNzy+6ZI9mVpjSeCiBS6U265w7YHwV2bvhSdihN6VIqVjZP8m8A0KK+L4SGPXElapjiL
S8dYz4xgfOCW2NZ4z5Ylsxdsurs+xvV5nV1SO1YuVqm3B6gl10qa4syb1qjQjifeacB26oUb6JjR
HP7IHJasoZ8UyGwNex+YClYkmZselHQk8qXP3TsdYpTMIlWvIohyVJZ455WxdqWJrF3jGNYRpF40
eG75LX6cK1TqZzKrj8l1KvxppaexeM0EToxe7KgkZDXNuhkCeh9INcc14ZCBBg2ncA5kFMMASjOi
k6NQMgY3pCOWB24l+iFNpdQ7yNrP1CDQFcdiPMUNNZ8/OPbGQEtxjmId60OfqbXP9WRHVn1+8gvx
NehC764Tsf0y/wD8Q/uFlZh3RwvOuRPFYDwE0kXIj9LvAgzr3u5E8+DEDRhrHayqybcOmDSrS/pm
6b3lus+tHQ1Hop27p0Z5rHCrfI6o/HZ5mHWHxDcuonCqPR8HBQweSd2iglWxSOfobjqj91Sj/aXU
31Ph4Xc1+Mpurn8MzDoaE2ZyqDMhxeSfLewkMPDfcNZ6L+CG2mq91nzvGlZU57pDUmKUQxiaOpnF
LXosKGE4LrQhLN/aAiMFr9PTh0TOpH6sHYsUmsWlDBPJP0m6HjUX3EqzL97j0BIHsybvgyDGYNP1
Fq6buf0cU0tv8ppUsnkvBANBzWCX6w5V2zpA9fINQkve9vfuZAS4b6o/X2oVRosKgh9V4jy+YZgX
4/Ql2nOX+8FO0TUdu7AxfsIRLoh3ZnZN9Wl8SJQkg1UxYNs8qd9s+MRHA4rkZnLNK8GZ6caBP3wH
jUZ7zq3y0y/j9tPU6VCZtfiYMtqXBLMXlxh/xo1NNVITqbXmmS4uag7jWiV9+4c+LfJcWD8GBVqb
7o8OBFv46DEOWzl+zEsV+9L36hOTqOKdSEF/pU99v9Vbab3cedkuFPhi2kWavbcGLsqyIZBHxgo2
5jeazOM1NTqi1rCjIQzGHb8GsCTzuleedBMypTVOL/Br60NUaxDvJYRQVNTOTFXt0cUpjTQvk7Wg
DefSRja4CnvsjO+JnHl2tH4DzqaeVN11jsWIZQMCpPCjTGCv5uql0VvxmJVtuETuZ2xa2ZrSu+Zk
MHhdDQcmeJpaF6bN4B7pY76bV++JAlaJmCw2KHg7gZ4oNvsYWQhAplRnpVAwUAHghZURNo057vSi
+L1PxmClvmQ+zEIlf+eawxW2JtJJBCzwTkNjXbhmdNVMiWrpF2tKGFZF5e2SAaCgDCkkMweINdHv
wcWlb6GVfGUd5+9jr3hx1cQ8QAygHpZ9wqwmaDmCTEGKiP9cgrIdK48ka0wfFoZqH2ZEwMXxDLCx
OhVD1VyLiWHNmvR+QbVOTT+4jL6gD9hHmCNgTjGpmyz1oLoOmiunUu92vSoedQUy4NX1reKiFeIx
V1z1EvXx1dJrRl9CI1ZhG6JkSOxPdUj9c+Vk5tXzvCM6yDc/lVVxiYiL5cdbXAILxLEpzi19/rtS
h0ySQi1CyceyswhJK8GR18VbVy5K8ZFAlZ0p+zq5tH0lHprWgXvEt/oMpQ6be8cwPtrEBq6ssm8z
Uoht5UULarI3SHl68CpPrLswDfZpAu26H5N63XpjcDZ0DPeHjmSiEhO1lR4N6RN1BcCkjwZyPgRS
46MKXGMsjPzmlZwueO8fh6o8NKo6xWXHcNft1CgYzXtExSLyW843UwhKDLzqYofVaNvbRdd06r0p
H5X1LNSpJ3RrPpGPs3anYi4p/BwXepnqVcgcF7tTiY5WzBZliTypooqnlVCQISkPdcWKHoCGj5Uo
vJ9IES6eZKvru3kpZhR9fKhJcCsISzgrZfTMhVVeSL/Rd51HLl5poivyWxInnaT7AO1CJjKp1WNT
1OqpmZKDQRVa3Hc6mWS1pWY7YODq0aeW2ukV7pAqyfI6zOlTCU5g4zgVpnitx+PmdkxGGMQYoqru
C5NYn6iFjq5j5mGsqgy/HUxKxM5jkjVQX0HlKJKlkivGo144ysknRMvFVHReAN42scJS0E7fLMWW
jS0WhvP60ckHb5W6KB2nAR8FQpeSVYgsLGwbvMZa17VhXAHuxTaBsiIMnTcagxs7DHHhlyxC3eap
djsb4WO3DDK6+IygIAc2UaB1UlvbIFGrxTyE+DkoQxKExb6WI4rWqYy/UXaF4gnW65VwmiKr3ThG
7S1msH6waar1JFFvO9ceznYjfuTBeN9atflKx9bZRDC4VzckhJkjKANn79VTBmMBTjEZQMZmpryH
6dPILb3AkcV8KQ3SQjLL1bbzYU0nBhs/iezoofVSBeayUtt9YQ7hTqNMP+oMigMk1GVRMR+EDUFU
RshQ4XCDw6RVjBx5RpUluxn/ckfYK7iF7ucjTaJhDv7GCw+VKmaKxm4uf+YNpra7riiq03xEcFyz
m1gVYUOfNMyelEqRJnKAWlV9yFNvIBO+KrdlrSnbqhKPhiobnpK+12c1T5fjvcZenUIUKDGokr2Z
MlJwfKY/fLFwWdvRmUB3Jg/nDfQsgzhADOOMkcBgV6fPNz9KST0eI/K/T7fHrHf5ny0ru704v6Ol
oW/TGznNR37M4mJsSVQIJ3qyqp4hrRsCYjd6FkUVvcl2CcVu7w20KfTy580334E5Mif6sVMGA+N3
9IIsXIQkBHfEKiI3M83c+6Bx/GtCtsjBLjCfhKB7nU/5Xd2uaU/x1ct3zC8YSqbCcJry9Xxu3sCO
OBsIZ3G5LRLMP/XG3aSY4Q2lTgcTc7LFhDZTEKWWeicywbI9t99OQTjFks0hPqQjbaanwfOM0ThC
OczdnjMVKcrcQOtG4zhj3ZJhpo9RtTfxE0YxWL6bro65rZSQwL5KFmEVebtuCNrXjPmjLclLCDPn
OhP/06zfexXNAx6l7smtTMpIIZolnoqPdofhMDUvlEDcaXLcZmBeY8+8Sz1r2pRWBWUeGBu3SrmJ
uvbnXo1p2hZDfoST3rry9B66ODPxLJZ2iezYTWb/EtZpuXFIF7kr83443rqnUiw/7+llelV9ulQm
BeHtVJgQMjuxWFs2Rqmf5KfCFdc7Z7MTkdl4Z7Xolo3uhqf5/LxRFC1kBUoFW2gehiAhLQhVC13A
ff0liHNlS6NS/VDyoVsTng7NMBqSt3mPuIr0tnc7pzPyAtTcqVlVX8wQlLum2Fuh3Aq/IkXelkKr
NrR4VLiO3VoZs/ZtCl1PUqHHQ6ZX3VHYTruIjVpdmHEJc8GbvokMhcU8oHcRHBi8u1nTJZewgMLZ
27tU85xd35ri2MrNvIeIJz1axfp2METGEXsggohCKG76rJ4NjcIljAOV5YzmVWP8za76/Gg6ebPG
m7tbkgZIe2bSzAXAX0G/Xqgvo+Xad17emPtocJRDWlQa0AIhEmPSvkxRL7YirBkhJKgUZCb4joBl
nwP0e7ASN51FdyuoAw8VwUfVOQD5SGjQ0/ju1ggfGJiLVxPCu0v35CbTtxLrMk2Jf+2rdkUcnrbv
KdXKlT4yK9TqOysBokJcFkgx7gF3WmNDHpYbgwX0fj7EzJS7bLDxvJD92iGLv/mREa9ct4S1riMP
xXaW0GL5y1W6hfu2a/ttR4fnj1PCJZRxXgirpYXATpZ90MzFtg9BBOfCbz7Xxw4ZqRhXQMYhbwzB
UOvnYpuGRXTqEiJTQY5UjP0sY+eZiOUH0rTvbg26+ZiBC6RW5avKgsDcaK6YDqbtR4C59DTshDkn
Hft6Z+RJfzJxyq6WtdfE974J+7Bs+jMeYMkRovPZGRNxNDrj/k8FLl3GaDWdq4GktSB08VCRPagZ
4J33MkeMyCRg3ehyM5JcvTBVV3K/Csn+SUufRYwX2o9oaPVnx5bqRNN9NDNVPE/Fz6NctpQMtRsO
Vv6DzhXOC7btnzR/yjAm4pAq5SEdNfuqyiVcmpt71ADeo8hLfxdnEAszTxpGlpGzhpdS3cdVry+9
ZEJC0ukyAE0NzZWWKAgprFyj0EvRpBmt9fPYoW5ZmYXZ3Wtt7JydlAVfqnjtYgDTPM/n8PvstypQ
CrFg8lzuD9T0mEeqUQ5nnSmTS3o1phJJs6H6m1hxf+71vfLp0KDY0A2qF0CC7ltAM1rLCDCgcOge
/KjYF72Rv4+p7TBfhtNj6Ez4w4xtt1KgyoJDdOoDhFeoAqUOe9XA7zlxrXOcxrAx4XoTomRFJqFB
JazsNlpBH8TfpitIQ4JesnflZj6cN1NY444/eWdMbfuD23gdvtLskZqJc1Mhhr2XIVfldKAO/UHx
bEgls3eGQghGXBOkrZZw+nOvJhPln5smFsoxxBjt0NBtIkwSt0hpf5cVA8bz0Jkx/NYWt5HXCvLD
BNZ2K7iQBjHHqsjE5pKrIT93M0pCIfW9dg+DzNrNFJpSoyDQWM0ZBPtdavLp5tNxl7FaY5XhtuP7
WLIuUexcuxTcX/e54yAiNAf1Mr9gSac8o2zs7R/nBms6G47fglQS5AbBSL/PB7t6EDjT3YWR5u1g
QNT3cU6kIvly4jXw6DDHaf/EZNScrZQ0W3m6Ig0ZlQ+KcIjVK8Fs+ooD71bHIuCjMQGMRuH4Z2oo
G7pPZi9g/8QfdQ17iCk0iGBADfjCONJcxGF1uy7z1tlVlhzmHQlQkv76qIiS0dQanXej8YnURRVm
0ax0UqKRgn6guW0atJ5jgsOHkiWgb6ACF2V81mzZCBKZgg0PlX2NAvZHHj8FTaN/0mCE45kGFezg
wlpaDSA0zjnFoWSJtiThq3+muyk1hK7+OXVvmKf4P3TNQbZS1F+9lFV3QicTmVM8XQShxcvAYDk7
0F1Z8xS5B2+y9E2DE+OO7uyww5xF2RAmOkBStsp15BH0wFLMofkxJBe7Y3UX1KOczbQL3WsMPoNa
fauETlc7bj7diOxMLHKCOwOjePh0+mealC/EAThvauiBiNEJfgqdRl9knhucQc9gSVC8Hmwc9HYI
rvWN3R2zXPH2SgQlcBwL4zDvUYaLg09o0Hre++Nc+NdzfmxaO8BMcnCHbNuBYG3MyBpO42ATZzNp
6XNAhxsygBd/x3ydRsmAC+SEuYwfD9oHi97hTleG/KEU1kOEHm8Bp6x7EBENcWGjZuGhcXfg5f4G
exGHDGlM4sfADR5KBMejiSLeqZthB9SFwbBNndpDbuH+V1ELoTRqCte/qiW3Lu4M6a3vx6qnV0Ll
8uWX//yf//4+/Jf/mZ/zZGSV+UvWpmcwuqb+9YspvvxS3E5vf3Bo4iOJTNixDdPQCUIxDF7//n4N
cX/+9Yv2HyYGyZXVocMy7AZbACUZLjh4El1AzPg3YRlHF2j+N10nH6jV6++WQ9CGa/rFk9mzOHEK
wqeCsm8WaZdxGNrZU1cFOBGZaf2dpsCiHcpkEbR+cbRoQBNm1YJyJKr9kCuTNONu6ve6RLpZ5yUT
rIEYCkSqvxdygYdjT/Oe5zpuqr73CS3xPIRRRGvYryeIZ9hsO+jnbxLyCPoeXO3fDzGoF/sBis7t
VdOuEW/OiuU07/GhlwytmabVhVj2w7S7m6/rf/7lwtbzhf5O/AlscaCKvx7+z1Oe8u+/5c/88z1/
e8sxJDCtzn9r/u271p/56T39rP/+pr/8Zv73n59u8d68/+WAsNuwGS/tZzVeP+s2aX6/QeQ7/68v
/vI5/5ansfj89Qva5KyRv80P8+zLz5fkDUV98qcbUP7+ny/KP+DXL2f83lv/Pfn/fuQTP8NfvyjW
PzRHZ0VqWZZtOCpeLl9+6T/nl4T2D1bvwnBcU+iEYNtffsn4bcGvXwz9H5phWvIVC4jQ0Z0vv9R5
K18S6j9Ukr51XuH+drGy/fL73/7z4bh9af/6YdH4P/78sFhC4+NhSKC7xFhZCNT++rD0eZbQw4xs
YiSjcNsWPwZBFnY+GQ+1Ts52YrhPTlArS7utT26aFxdudxM6JBbidfGU+a6706x8C5WbitLCdvlP
1/JfPMyG+ffPZ2hwwVTXMpEe67omH/Y/Pcx94YewsHHiVgYrXtHerla1OqBn2DctwCGRWmQZuQ66
7VSydPLoUqFGWppKeCmKRt/ZU7C1iD5+LsFGKi1GD1K2Fjkx7VPs6Di+M1HBm99O/hDsifh8KJ1s
PFlu9V6CPC+8CIfdtDKaZeePzUrNU7jjILfYYIbv6qgNJ0n7fwHYxQnHkuzSOF/kQnv3rdLYUvn6
564X4gTBa9nhLSJCqt//5RL9bbyzuIE0Q2jcYvQaUXNbf71ENKly25zTPfiyV2MXO3Ax2CT4G+7L
Pm+3iAyDO/JsNChWXvKqWr4FQbYv19ZY4XVQhM4+ZjL2fWLpglHDpi0mVlJ2QtyQ8bkYlK+1mYz7
WIIbttI+kJ2cPOWWRtNGITUPecddXxQeWay4Mdw5EbiVG4wHDfawo9PyR5D52vMpgJaEvY+S3n6l
E3I3ESC6owaxFr4Q6OJ8UVxHU7Hu//0VsuUV+NOMIK+Q7qouY7uLEFSY8iH4001UjiPizYAcxnq8
C4ah3cYJg6cf9P0Vp1Vcw/CAnVoz2ndeCcukmPCDLVkSLpQ2i/ZG20d7VzTHBsYlLah4pUHFXyLl
R0NUWZC+pF9TUyfHINUxKADsmU9hQoXAEzhimctqT2/BQRJDwSFAFoSD3KQmecAapiG0TYgWNA2K
SHyQ7/TIt34DFD6bLCUuuA4dSIWnJh9EftuYWvHzENrgMis0Y0/kqXGqJlOcWACEhI9Vm5t9iu3k
9MMb9T72hbtC63Af4T/zzcS8eWWk5NxwxbTNQEVAyECw7VgayPCN4TCfCgN/OBRtGO2IM1yKPm73
SjY2+6Yosz1In+lFI+szPGdgpFQHOO3/2xigM0L+9esjJ0Holu1ouunatvW3G1yJ3RrQGFdlqlvo
OnQMT0GA9fOECtptBewmNW8WOf3h517Ag6udMnlKa7yOYIksYUT5q0ryH5O+Ifmtca7lJHsM4XhK
UI0eClHEpxpv3DsSrLqufCnwy8EfxcqPGTXgnfCndD2DNYXRR+t/f286shr5y71pCbLOHFUYDPj8
iX8b4JAjx5bWRD3ivP4Dsna/HLIAAwFjJODT55EC3O5k9y/ovTdjzF5q6XRMYP33ICS+ebbOnk9N
Haa5OLcLEDvstOdNatn9wqKPB/yhrhNaIi9e3dI2jGJjQTpE9KLgUbtSXJhfBkkUBryz67yxpbxS
6bpTnw7jtc07a1fqUFbmF4mQGq/CRlzXMAOgsbizLLc+Yy+tnhGb0W2gV7iYD+eNXUU2Gj04CF05
KicsJMifsYT1brnSlNgJwEkKcCmoPFUClVZxnfANIcub5vXlRZXeJBrozQBBzzeAtJcDRoALbhmX
/6RYEs+UPyd5Ei1rX+hbQhCsrZYk2t2kTul+Eg6Rc8xWK9Vur4QuGA8VJB8CUCFJm35+gR7lvxRQ
DAtiN669Ufz491+x+S++YoYgi0YprANhW/L1Pw0/jovsWvUmslodFvRNZV9gasdPOWnnd1P91c9s
842QDqUm/Yfx2t7dNqKB8uL4J8Tt/4+wM+ttnMmy7S8iwJnBV5KaJVuWx/QL4fwyTQZnBmf++l5y
46Kru4C6L0Qps9KfLJERJ87Ze+3iONuqOY1VtmI2B+bPtvZEuSjOPxeT3M6zVdj1vlT+TdKrbaOx
MD8RvBLtlXn2uRxVdVy8/iTV3G0MabUHt7OMj3R9bAgNPw+uW0QW5Qjdoz7eJ97wlhTz+JEu4jfN
DftPXh96BbagYQSUUPZCzGtITuj0Y6odsN4QPFAAx8JTscbH1Gr/38Uj6PA/f5yG8W81gYsAzEFX
g2NQ8MxQHP3r54lfFFNAbdYhFhhONcOR5olHMMGUjkdUFPdol2XsD5i3kIQ4DoGxXITx0pkWA8KR
Ps4g2v3ATz79z+Ve8TdzPG7b3o1Dl6Lmtc0n4ulc491pyQiCrg8YUtXMPUiQXIqacMs8OY5lyoa/
4N+rsytqlfVWGqkXaVasbdS8ehfDbs61bdpPcPpbxsOCGY1lv/sGj4hGrOddYoWc2vqzuJ67p4Sa
cdhAOuruF8ccCbvofNKUHbFpe1E9gHNJQCmpJ93P29Mw2DopQIDd+KSIFwOHFdVz+Wam80kzOvea
TWn/6HrDUbaGc/q5rGvsnAqyop2ZNLPm3i4Z7p2SbiWazTJRkBTxdVlsiQCfs53R6xcHmr4gkmGP
Fsi8Iiszr20HQG/prRyRE/nWM6elxzKdx02G2QF5/ahHfqPRRlTaeIjRysJDUcVXbxSPJJRmQYPw
COqIPZ0APhYR8UL15yTnj4GT6W1OmuqS+nobrrFdfTZF/1Ka9IK6dMmefi412ca6ZJZYqrWag9hz
GKNazgXc4D90fKp//vNdZ/3bQ8yczfPZf0yL5ht+iv9903krGa2kPhVhqiI6y82NLJZmT5Yc422+
8Av9iOpU+Bn+MZMWbVoOI0VlfsAp2Zysuej2ZV99K6dE5JnWfr8HWvoeVz5bu0JYJX1tl2r2U7U8
1XniR3nVMa9tDO1mL9O0p0Oyw0jrn38uZQtpJJZmFxqpO742JCKoSa7v//lX5u7/v6cDj8KbyovV
C/KWTxn1v39psLNoiYlpYBbAXs/o7edSENaegZC9TaZtXFD1/OoKh4igPiUzzRXlwWCyHTgjZB1n
0ivadZCi6nGWb6KS7nEavQyiHn/rxu54ALvGnA3X5Bs8mnhnQP+AI7hdGqN4FWgSAq/bDEDtbqNe
9DfNInYv6ev5+POyayH+ADn22SR153u2Lfsy1+x3Sy+uiklt0FWdvaGm31UxFs6qa0NjnKdDs7Zv
2ahe2iwhv1q2f+j5NJSE7SeyiENH/rHIJ4jL+bJZc/8zdoizaoFrO/2vhTzgjoo2HP72mviuRjNY
iSYNZ402epovn7PFhmbVNHlrdsySpBAAEMtXO0l0LRZOJTfBEWAVXbi69g6GEiSKYqDzXEDJaifx
KA4uIxPilMHmVPLBaLVNX1bXTI2/gH7tcy//Eq1FgB0IFQOkF6HCORHJJHdEllUa23ESD0qU/c6J
ta+1ap/khLWeukJetNIn7g8PVgrwCMZ0jvCu2Q6jTxXlxG+ZzD6UBlamfWasZh8w9RC5WvWfvSrR
P7rTu1ZxdtAG5DstGbXGTFSEMIi0hDiIbHR+Rf3BLI9pSjftzHF9ZhBMWsBr6idYkysfATaiH6+/
hzSMO8BCdkA1ELEZQxyTUxW0c03eofqJ+GaoZlbvrdVZEc5SGFtwpQLdaZd9Ya/FXvcJCB7Y3+EL
BK2lJCgTa2vQ6L7nQWUbrXWgpCVZMA4+7r0m+Qc6H+YF8ad19YNcaEubknE//oD4kNxizKhbu9Dm
B2dEkVU4g74x6kfOPKxO95jPTLxC6If8qG8Gm/mhGCrngJacb14OOxRBU6Qc4YTmQCypOdLpH+XO
GTWS1RFSVU5PEFXdBFOKIdFDlFh4I1Mq4qlirw6cZib+HPEzv5nH5K8A5G0SXt4OKCLvIuJi0R/1
xvhOtUYHxACZI01zFWprdcMC8YLCeBix+wjR7F1A4iYTzXYeV7q9zjH1C4hjs3sVDTm5fJ4Ed7fg
CDJfBc5iGg9mjtiJRL1NZzskbg78ORuih3vPrPYOspFgzoqNzWF3P87OvBnHUJP3lrz4KnG6RXIf
19bFtWYR9b3e7+ZZqZdS974LIhsmx07xeDmHRVFgTDZfZ+u6lyQtrKAxU+1qrM+tU/1GdL8jXlci
7Cc4WzYoBH2btntGpxk2nokubvavg5nVm24wdz1iRIgm2NOy/E3T9S/NntiLkvcCwNQCM3N0xyB/
kSmeyaJvfeD03mM/y8fZEMuxh6/BCGlu/F+rguBSLkSV5IxP7xuV9ZnNwz+p98vQuiGSEwLLpDUY
Lf/Nh6L+VfLGSY6KMTKO3lN5TCylMw2SsF91ep1my8O8OLBQc//LzVE7qwkUEH2MjLBfTP/kAiVR
IeCEehL4xajP31U9AzCcq+XVQYDb3eVaymcjxF80R/Wkm0ddJcjBrPxPg0TlOFXK3qxY+IMpdr3N
tLRPfj1VkduNe2lnv7upqHYZOV9YdLcCJPxmXUZOeUmxMqipPi25tLjYire1ca+kYR0nwROopnlf
tjxpTNHMjUHHIgBi5O9bzL0y/yu0zVRY7XZc+2oT04bfOe6N1AW17Z3CDZfFXfZI9kZpB6qdzCNT
9ef6qcyxECb2KkJyMD4Huz4MkLXIpQRCTvH3RumBaXIytAs+wz06ehGw70sG6EGnxwwZRfsRe0qc
acE88IV/ZwXvq2ukhk5LW6OlDeteIw181gjMcFowcGrXLNV48VzGqYnZ8CX4w94ZCO0Yvd3QOuro
FrvRW0hGy/kxpHp9JLrbHzLCKcomLsIm1Zuo0msMGW3/2sWZu8/N5p6P7QIRbf4OEgngTS7ud5ai
O5QSzkaisMEZLZxcA9uJatZ1a8fLO2olynxzMiISBfKwcyfSuxRPrqGREzLK3gLpG/8xrPKvELL4
KPN4QxMck59cy2tlXZ2ugirb3kCZYuDKH1Q3IJPZtpP1UtWmRFctn73ePk/OCDX1LuYxIR0hYfzb
I2HdgvQivNCdk8fYm6HydvbfuMBfIe6YfF88D2Ja9sKMRQBYRd4qBqJI8pmfm/Op7SXioyyPg2KB
TFFZK3flFuMtH5xl3DRBuYdXOJpnFI6tIR5b+8Ww2yrKkJJG6x1SsujGQd79dDlKw44UnwLJ58ar
EPXh16ABpO9MLY2k/GMK8ERpwYI4rbLEMN+eMUO4EOJrfeOrrCY9MaI7T9A7/6MY0dc1s/47bcBA
9XjQM+7yFzbbt3Yk7Q7JlHXBaUNSeYqnVCcY0vSmB7uS5WbI8r9Nmo5bX5YEfaouZJiAVYtc6UBf
5lfBkWtbWvU/1pCIoM+qV2syn2ILS/SahG7dvTlWm20m4UWN063AdjQIe+SvpxqBp4Nf4XmNVdQW
SWQ5BBY69kAiJ5LpzCMRRqMsPnVa8zFNKHaqzv+tt1gmshKTfV6xP9TdP6McziOdjkApgfV9Hr1N
wrQ1bCSYAYGXo8HEQIZ2ZkXE1RJ5neJmqENdMzfrCJwJPWIempg9926f5NFgY651ZuOiO/FtnasX
tD/IkysGd8rdtMw9EBiqR3LWRLjIjKhU96oyzduTlUaqvDs5gVPZJ79r15NffhXY30OGxJhdZvNE
WPr63xdjGdia7pnciFEB/Kr1mlo5J9DhPr57pgsJMjkfS+I27BJhg+4E7iy+PZ1t3bdgCDtiS6wJ
cPrU07eu8Iag0tw+ZNPqoiZaWPMIzXGHXfwFUz6hxKRpU40+wVjW+AHwCHWBBRKOMeZexvPr0E+f
cB/vXYvyMDLwjaxOS8gvdaoQG3xLJg8Oe4J/74lYiCH7UM0YGBvahCXkQ6+AX5lO1A9/JI2IwHL6
dQ9nOQl8OzOpKhr9qOp73HcLGKLKNqNPDHl/3/hc9npP9hvVa5uStxyMzeQBvF1/0+1zI9tmzVSL
F0dtTppjWY0V6lNI+B1MYuqB/N36sNcctTyArQgx+a51bZRcmtlFrkasISEZ14b5uj+qY9MNZTA4
eh46dforWbqHuyBOpSv+76a86IWMFpV8pi733xQ/Zl4aeCb1ECmA22Wijlkc7+TrKQqhPsi74Y9M
3L2GhJbG8su05i95P0OM9K1XEkfDeEZTXDDNnVztGzlJEqV2vPFMss4mA7uVhzYpl+29A3+u1r4h
bbgy0AscTWBee2Pu/4lncU6puzB8wU7RQSAv67EfaB4knGiKbpRBSiw5+PrXdY0an6k7AuKwsa0e
i9kANHUMaHvwlhiRbNbVj4xG22hxRv9KZdPOiHuAOcUKzAYRR7f2NqnQHPU9k0eSJPON+y1K7get
DGwbDVAmT+n9kqDTQmvkHZbODEviLLctIVpB3NyJh03QZBY6uwEamS6aIH0xZzXtkXpomxV4bQBe
hViuytz6BkqeEXQ4GvZ75k9BDpBk1toa/NMuHrPtIpxHjq9UqRXF0dJfUYYuBMCilxejt9XyDO/K
2r5L9A7EEO8zxF8At+4SVYshdAdWSvORXqzl+phr5vvaIlsf1N4Z08e64nsTU7cjqIcUA51WwZCN
R5ddihRnd8ejgSkExicrcvs5CZc5e0MhbzmYSVukhCEKr0y7x/XA5NxrMXE8iw4ZsrFuRd3Afe1d
cp2b+ouzKQuObGcUJBS0ZmK4RwgbW9RSHbYQjgnFov5YaZ1HuMcJGzqRZjWd48x6WA3yOrJcwqJB
InhZcUTXlfICl62BU5ApOcy1HN/wY2uk1gBkDSyeY2xihF9NaWpE+To/ZU61Hi0ApAS1TIeayIo4
S7GXLS51oSNP7bLih5pQJyfDBavdhrwaNxAq7TduR8CL13K2SYk0c/XmHmVr/1qwW5QE1Pql+4Sn
HZxHJlzmI8rG4iShNzhjfx5IjF3G7rVJEQQvct3mwEXCRgHdsOUQdbn+aUD6QN5YWgDL2s+uMiUt
aoLtS5PEHLTAj/Hyy6tzsjY0hHhr6iHNx5tjrF+FricbZZrbNSHh25zlqcjYitAcb6Y+fVBJu4Tu
uk7RLFwRJqW3Eup3saT6I4GCzKXrA2XBctTMngjbuzN2KuUbiCPqekCtVnJN+vnVZlFBQ1ZuVMW/
Eh5dtPhpnrUo19NbKUMnW6zbCPcp0NzU3pUu/JdFcQL2cn+6ORXgSZ9We96dDcP8MhMy2pzSZfcb
N0ZfgbWwqwj80rpXhhw5y/Z9OLQStwu0vZgUMl04T0pLf1GBR42wP2OGPshfndfctPcwKJ1IaxFq
zu+C+Ltw/Yhx8XAUzzRGjAOAKPveT4BVHqYomnLN2IEcfEUgi2/PXP8UyRRVLg7UXjOvac/bqFKw
H40aj0vs7hf9optDyoeqLQcvIG57IciEkGwwTFFXuR5UzXjnlj4nnLXZsM29dY39xRPG6N/nNIve
GsGhXnZRuqZfRUKqrSI/zwpiiXu/a3JvWwzxEY82pabPBmUYWpAm4C2H9CNvin0z8QM0jJa8w568
7onnwCIgGdfhH6h1H4kFk8ubhvOQZQ1Ucw5CrmFE3WqD60Lxq+nTQcQFpFA9SrP0RMLUEgizA46F
MCKKk/V9qa2X+YWeFZI/NuQjudAHybwrXLWp3Wqr5AsaMVBq+i+jdR6Y7sahiFmu1qH8m1CSKgSf
gCB2/TT+U9tISupOHQDRbrFC9A/mFZpoE9BB7rYMNlbGMJiG4LpaB+1OWOtHa6fVePmGrKbnMXKw
TJxru+obIZKEN4wbvmbNU5krNtjjonbkiFXjdg1yi/QOs7RCOSp3j/PyTFHzHNfMYBZz3AD8HTcD
rR7DZF1kYOOAnZim+DleH9JFoz1AJCTiNaKHUXNHTESzR7R3f8Zp7Zgh50cfD2uYj+wpvjJO1NY9
u9l3J6bXdm7HkxKSIB71nVZzuauAK4yx/qur5UmDhUTPg6Uo6fUsUHexUeLf0f2O329mdzNOYC+W
ko4AIViRKS9ZTM2Pn/jLWqovrakYNIx3UirPmW+F48osmmFHvBVEcwhlg6uGcWY7fEnugCcBfAy0
sBUbyt38VKOeGaA/jqp49SygN2iS503expxt09GleighrFMxLA2JaXLldtT0jl0LTwL0L8v2nIiM
G3KszGqLtAn4AQcoBj44D7V80w/GdjLLX8o+eh74pCV21ijWyHoXCbVZMnsb130ljkg7DQsdar22
PP7O5q0ONVLS6rkER8CrEco0P2etaX+7E/QQjfpVAQsPOdfe7xPtLGOAeDxDOUv9isyp3QF2tzlg
5yDbk+7UMHALW9j7QUUxsJmYMnsaTno5X5NKHu0BSg4OTNRYtAhg4SyhkuX3TC09uh+aWwBhCUGg
yiMp94+WKD6mvMqpR5JrHzvZ1lHGX3JmrtmquNuW4ZmchJaauu0AaRSfnTZv/RJDHwrWmu86/0zT
xx5rV6TngtNTO+38xUbaCUHETubNioAxILzgPPdkbSFI6+85KKSi31WfCDUjZ41/M71RgYEc9tym
pHYYEDWKVV5vOEmrYzM0t0Z2F82scrCw/aX4jfGrQM7Pw+YcRhAIYeoiHnJVJraI+8IqeamV8aIB
NhlMYFkxJwRD8KLCF94eQMntG9vMaFzk7H74w5sWmNpYlo9rbs/bClyr5XCa/XmVkyy16TztUg3u
zrS6ZN+N7EiT4TfHyjDfKpVY0X10hDuUHl0i3xplYWpNs5fEs7qQdG2TwwlBlXqqYKWzV9ctLe9+
AZZt/p17qR2neN1NeUzkb9yS64LEZBSNHlEkWzNUJYUtSCybIi/sIDUprd0e4SABSLup/pITbSHe
VxtCtCAlrvQ5keIyc9wv687BbiyiJMwiCVH2gn2YOipwehvMxMawq5gOZlQ282S+2q56r9Gdhoa/
JLuyyW5J6VDJVfrfrvTZBOxkDczV9OgQV9tp1duI9vdrhVE7WEf3MbecnT9iBeJgvk+Sbd89KR0n
j8I8tsGAX6Opp3Uxur92sqs/cj357YpqDCytwFU2480rMNeUsfmkp/13YepU3lnyEfc+LqTyavQw
jf0pbwNzIkqgxN82dN2f3IBOTf6WTFhELPNNeEYcgBfAZTayROBr4vZeNrbOUahp5UYNffnUyxTm
lIz3QK6G5KjPizg43Q/20Avy2YxZftRnMS9pdNZ1mx6+XUOJKVVUGhWffNdhCrFfEUtjeh08glUN
V5CuXA+BbwA7sxYdJtERHqovCD9nEGJpfEmO9mxg2Q9nWVyaibOXwrNUD8SWk98bSuE+x319Lkkd
vZOn39hIWaXS/I1g5eIAGZVGoE6NHdPiJ1T0UVtYxaqZbhLNA4fu74jls55PpUEtqOMvYD2mxDFI
4nab7iubdP003Q+DgDd27mxEWPbIEmS84A3pZV77Yrva5ISruCM25O4QmycLlQDdCcviKD8hUJmM
/IFwjxrBdkHCBXMHvFjtPzUGz0PSkbxGTZwYz9aq4GAp46CKbNu1BaDvolCUs/neYPMKaihxrGjr
Xx0gb4AuZU8joNnkk60IgHXcoNSakd9t/pLpeMholOO8CxzXSh4L09xDn2WdtPP3AsgnkQPJs27P
h2lecaoS/BekevsLJ+R86J8tZbeXNJrpl4WurY07MZnNbvCXh9QwrjBnCG/Qk79t5Pp8Gbk+MKPJ
KHJQbP1liBHwnJwHHi+2iwLOfSG6ne+z75fSpq75Yi3jP8xgfvXM41KKx8WQxyyWz5KKZBbcQE7M
yjnBjA8LhXRIGQPjFr/er9U4ByW8QAJNT6YS1qGdnV/a/TtfmYvunVXbiU79ZjvQAhcdUVjDVe06
cVb14O8YFn732vq3oQcYcfT6MgipCkqZ6QzKrwt6mWOXl/vCp1aqnASOgse8fLYF+geJ/Bfu07bo
xw+PlLWkzi6rP5m7dD2sGQevLLmgu3ujdU2LA+0+dk8aqcr7mj1Oy9JPKFZBV4Qz448jINmwX3La
AH5C2i/OdVOk9TZB1r5pUyPbgpPYQsP1Hs0eOb1BTmmhbRoGFjDchyugQly5c3krjKcsmYqrJw/K
oxSCUi0DTyUVKirwWd3fvHP47ApaWXyQu1F0T322Cph0vcnBWXstNYlOOrabwBrabyYQCXL0Ikqc
2bxOGN6D0fa+y7wMlYAFm2PjH1SDDtWlXGa0ie6nTdOQ3Buc+IQyUfO9U/CTm0e9MsROcfEa+Y/I
F3s35DH9m/thReuWLb9Fz6eDBq8nI2oSrfFCQsoOBhlxbPrMeElwRk9w6qFd0ZerNyzHyq2SG9tH
f2Bazz1gp/6GwDwNh5oeE3TSxg9CB7OSgNyEHkJidrL4JwQk/YMVC85mSX2W5N49aGIium3ihAW+
dGq+k4wdyKid/szCfcdAQO9eqNy2nu3/ddLsZLZCnbNyDtSArmc2mvTatEVFn5KgCYem+iaxxt/a
BN8RPPLBTCXtutxQSJoxQZN00cMID/BQkPZtVfouYTa67X0mnQq0LC2jSkVK6NNlaofy5nsVHmES
Q5p6V/Ztd2NQuBlhZ9IDq1zG0hmRFyZ/XhmPrurloU/c8VE6+fQoelftexyyLFhfQ9k71wzO9E1a
qwNvNv0QnSZvP5dsFCDSbA7tlu8fUlcWDzEF843zAbIHOx4h/sdMpKXT0QOq4FvKdN7FRrM8TaKx
rkPBUcL4RVCYeyTrUz7la5M9aRSysE3iYX//y4mkqKOmdUxjxrGJxjZjbNpg7KPXNW2cIXejuU37
SJu6buv5eQfGkIvqQD+gWnrQc0fdfLJ6TvzyH2VfGtiZdOsoS1M8x8RWNJyZGZI3AdhAWFd3fIUi
uursGpCAp4HZQ1xdTG++6Ks5krXzuiDFvnGmnp5T3VLR0qxy9/NSJ5wkICC53C6+96ceePBDHWu4
qF4Kx1Yvdl5/536lA/zp1IuoTA8dY0kUy/0vk75l1U7Wl8XKbnqb+u+TafQ0pNty76+jhQqceeoo
dcJvKUH1zJp3nQUTW5N29WwmfIWcRViVk6569swBFDTRuw8lsB49b0L3g3Th+tuUeRIgbCyhNY8M
dqCvRm6WzA8+IPYN7rHrmmQdA3Tvyxpt91Mx4QpbJfYqt8VTZTPkmEf3T8yJ+r7p2Dw0X3ORYvrS
x1dlkV7TNd5TJjQjMuq+RT81TNFAotzu3j89p06bHe27Vq/E/tNkZYNA1hy+lTJfPM3Vb0IjEJz+
xZhMv2C9by2mxGfbolNua9NxzcRLmuBm1TQH7dDAYz2rBy9jrNwzdA15x8tu6jd0gNSr6pP2Oeek
ZBgX7Pbje23ENUrKB91zyEcxyumINS4JjdZMTgRJgInVk7NEORYVzovILIIRsfimVpdBgvHIMAaK
6mgxYOAUkguIZPMCA+OevyUPfChgfqayfysdI2y9lQBVL4Hu7TKWwim8MeImfncot466U4tQOt9N
RuRWk9XaLc/UyzJp5hH6bk7TrZo3vdWkZ9orT1MmzSjWZzMUcjYvyG2NSGVI4hiT44gGCYMEq9ph
G3WD2oGzN7Wa8wTSvnqkAb2d295/hh1PPlrjnUbbPzpjVWwFTaTAv4s8zCE5D1bZbsqlv6nlZ5Bi
MvYQdXu2VkDv7cCynzoFAtISAqgtTqXP3KMyx3FrSS1FpWlXKJXXT9bfeO/lnnYYZDZSK7u7RPPL
m7H09V7dZ5i1+2F1k3twcMAFTT/bPAnyAZHoR0a58FADQuBdlWJHBou767r2SppSt09U+j11hnj4
uVSzuwfroe0XJIKbWPzt2K36NWPi3nq/c9oIToFdzoFLs+tn0z5L9iIytNRD7ovNQnIGzGKJ29t3
9z4b3iYHibcTLjdqo3keUdDuwUqSCb9agPwF75hWzQf2Oh8trkYQLiqYJdHKfXz3fcG2asiJlQ0I
FWBzBLLloeFKzgLtXcobz3ewt9EfJMTGpGmtfzA2Rg2ortLo9HeA88uZ+SAiiGzOn50aDoOVidPP
pZbopLXkXRE89eSRDX2rzESLxPCRIGTZ6oxRoAMb6d6su0+9xo5rgoGyTeoIkSzuk0BRGdT+vbGD
g63svB4XbBnNa4fUccwjNzf1B9+nFdM2ZDb+5FO5Orouz+nTSC8Y8HPYUl+m3//xH411am45uzKg
TiqummRZ23AHhqtegYZFCfDZpQfZYUDCV6nnsvxbJdV+yWGymLnbvMaT9kdr0apr2QKPiUOFyPMD
VOb0XDhYAk0nu+iaCprRckDFVc6ZtAvxkGkkgLdLc1lT+Qo8tOVckRhPsGIZxa0GMSZ4xahYE2NX
lY1P/kYGgiof6EUP2KhnpLsoI5onpDDrU4IW+TaK+aRqzTzgTFkgC0qSD++hAx7KRFEMG9ccnU1u
JfG5qcyKHh6mWSfVpyhnhdr51rI8rbN9SGEUPSQz2cV1V/TnLHOoO4t7kjF/DjiAdE18V11uX4ua
QaLfWSu9+X4MGumxROHF33RLS1oLh8rXpLn31jMbp3aF621WpsFohrR12dnaXizx+lbY+k5LTfkV
9o4xXYx4AVuctCYhvh4YamzyMOuW/DDVRXX6uYC7p9lQmYxUJwSw/oDyX2S/Rfw6GKVXhaXHuJz1
3N6QCBzfKhkDxSX5ZWv4+XYsE/+lczv/pW5/mUzZHu1V3FaDJb5ah2KLAc5G84yWcRG6c8ys5IHT
PGfDtpVP3X5lnp8UlvFEX0y7GPq0HQbDOpLOYDHSV28rU+5dKvjOMWWXm1IOdJ3aqjyLe/ou8p5w
WQERJgaAdFpkUVwMiBBtu36M86F5dIaseUyMcm92L4RDqVOXx+hn9eR96p3lgYf0acQM8i04iLZd
ElVVN3O2dJzof+qcenIOTNF/9gRfNOanPgzHipF6BJ7RiVwKrGMjEgTGkIr4aU6goH9Ru4rm1Zv0
cbNqPsZXq7RD6O0ZU0/0frbe6Ff2ISxVfTW/+DNFivKyZutq7hH7mXPlucqjvm3nLUyBGEamt2xq
e+m2/IPkJNPOC7O+915I9NohaiiR2zjZGxQs3e3co1W7fwt/IcsrrW9G2oMeEdADp9nDst1pdVQA
c4uU55YM2YrxEs8bdxTPQIbx2EFMtXz6USqRX0Va0AVMKnVuY0Qvg/5oN0ayX5T+XBpucp4okEL1
oTz8wI03GC9xRWQaRwp6sNjqjww9wx7XRCCJ7draOr3sMI99gKS0jlBVqLNXgDeNY2xkK+6TLb18
Jg0YF1kaM+YiIm69sFgb89Gf0ypYe9LH7DIZ93EzE+80ajmhGy2zftU//Lwy4xZ+sq+LXVdVGais
+Mt2xgH52ezSm0iJD0rBPyAOtEL6q82t9RuwReMftKHVI6jL6gJVfON1q3NOzIYLY6ZwNe5gmDEZ
ryZCo6vIRQ8l2Lkm9nDTPWXAhSimlyl7+WFn/ryorOcGD9xjkZgvDvXxpXEq3ArZ6v8C+XDgEDPS
spPFrnPa+KlzlvL/YyVkxoPA8V/V+Z5jebZp0SMQjolV625N+BfpdpuT+T3GCIhge1qoZzqdBFLX
DzxMpRs7a/qTfzdDSAOAuj4kZVQtMw9RuhxcvwRoGus4/suEVL8WMyHLy0QbDc1Kar2VWUL+C6Ow
cFEmysK6gQQ91zHtRWWdaEjfBRtbdPeeQG3v5f2F80l9bWaoOmU7Xn4u2swwrJqR0/y81LPfjWRQ
X5reeCImMCKHrNvXo3BPiHLSg5KpPPmebR2WKmuPZffpjGxXAwFCE++/Srd21n+UeLn6e4DieL+k
Hff2ahlzKBk6IWVJgWNZFp1NyyzQK7vVazECUwBSeceXjghbY/dtHqAqlPUa0L7O9yslRwBMyz9z
aCY3vqKe5+fAzvMgu3rNfQSnn5DwGeAzscwXY92/V/NYBjWRaQ/NtGKEJ9Us1CDF3QY6xBGQXm/7
c+dZ8iq8nnyWZP7Awpu9MZLBvzEXybG33meENbefi7ApxnDWmNv6VKdF8VDHPbBTUNi9p9XPTY+R
+T8raP9NNOy5qK5tz3NNYTqu6Rr/5/appFfr470/MntME5WsGUpb9Yao01X7Nbi9E47IcMD38P/J
sh7iiM/iZpp0qRpsNnxh2dbL5wZfROZcUtGANEmkvC6eqkIrHWnu2Cp+/C/2zmS3ciXLsr9SqDkf
aOw5qQHJ26tzdS7XhFDjzr7v+fW16O4RIV1X6uaLBAqZQMUkEIinZ5ekkWZ2zt5rS6r2TJzQyNEE
4URI+qRTigcbS6GXt6xfTdZc94QLrX1RUJqu6JALQSg4voHd55esLZf07o3BkWhbQqDVELauHV+y
XFlDW1YtoX1d0VNFNQovsSdP7Qv4BwIKdg654dAoHK8BlchnZq57cuNHly1r82Uk/0xArVsi7mmt
2EbzFdO2tC/AXvwK9wPwT8ujv8i6BEE8cd5sofm7IDQuwvoJvN7jnJftBbxW+pBVIzl1MV6Cmym/
hloH6brKvlqJvP9XSKqA+uvStYoP1AS+ciLKbj6/Jcf2JdOSFcW0bBgIAjfjYid9+w0JSozhcc9c
ltSeSPUk/m5k0o9IsM+Hs0KBXqAO6PWAerwKxOXzwX/6h949D0ZXLR4E8m5VqPLRFNRyuxmg6rC8
TdpTKkWPo6HhD48Bp8xx6CRC2iu0VNN6RROW3FBtfNJSq3X7tmu2n/+Wj24EBQpFNoRt8VYo728E
n0EJCCIdZ1/JX8emZmcf7ZI+1Gm0dQcjlNF6a3MHtlT5f+xd/m9oS7a4u/+0xf/hSt6ET/nTW0vy
8o//ciSLvwQBE0CtFEwMOHpkHsM/DMl/KQY2W5seAmVKKnFM1d+OZMGf4V82ZP6DTRiH/T8dydpf
pop52MZhaZuqwMf2txzJi6fgXxPWVGVNtsjJUJkiCL74Ie9niaI0mC7jW3nPZ4sauzOtyvVS4QYQ
fRN+7TzfadHNu/aV7765Q1e/hngLDjh6VX6PTAefBV+3Ld1efEdvFnsJ52OmjDeDC9D3PlsVG+TB
Li19Nlxe4MWnhntvY/pzuCNboy3FVa+NN4TI+l/8jeqp22IjrXrXemGPPnk0Utcnx1y+NX/c3DeX
eOSEBRkqNyNRvSt/o1V8dW5ij6+Qx5LIaa52S1ffnbip79eDP6/y2EISaIMWyDek0O/yG5LlHPML
JUB32mrXJ0Z6v1f7c6Tl8/Pm8UH7Vf1p/Hlt051Yay6UBmZNkK7NDSlPm0CsToz4/m6CdWKVU7Hw
w0M2DZUt4vsRYVpk5C48Lnez20Qr2ulecjZ4YlVu/NV4+flo76fLz8EM3WJltdig8WocvRcz5l/s
2k9Tdz0kr3TFIKme//0RLMPQVMXC7qMdb3ZFWwOY9p98/0au7kp5Z02vnw8g3j+iX9dgWaohcFBp
GiyQ9zcMbxv27PZpcMXD8ATAZm9daUwIcz/tqKyvq8OJ8d4bv3+Px0dJN1hy2IYd3TP4H2QxtE/E
Uu9gAm+LLxWkQA+VizuvYEj7X8Mv8cY68WJjknr3li3D6sg/NEsXrL0KEPf3l4kMNCyz9Dkag27f
Ex58r49au28aNTgYbQ86EYSSpnhqQeYB32fjQMlAQYfXRFeUcMZHHWnbU4oKb0d9NnyyrMp8CpDb
X+uU8MErF40nCSBxArUfh428d+1Ajr/Nc1ND1Ctt02sRiZ0nYHHoYXHgeLHVTLnso0bBf0cs6yaW
5aHeV1NjByB2AT1MBJt9SQMDJ3AX9AoWXkXTrzl5YxWipys/hTQxOnb0Uk/7Gf+4ldDWlLTqok5x
BmHAtinvYON9gLCb9geIJ9kT0oj4BXIiCh3OCqmr5LLySm6LsmRm9iJ6gFdXemo88IsM9BNQS+dS
vh38tL8ctTjl1IPc3BgUV5tUdrLBfaNme92sHlpcIrJqd4c2XSiaJqG0UmpVXp03w1ef9hj9WAk1
t56Y/DX5H4RkynNFtpJvZqgdGx/cVjyHPd2byJajQ2bVKCYht0qYjgZ1yNdhV0+IbAcVUVKoIMpe
I962fqAi7n/Qyg6zPetkE67qYMxoF8pdI20DfOl0F7veAidkNNq3WC0pWNfNHG3rplXu07mjGg3x
vQ6RAwDY2/JBzrANzAV9d0lMeIjQ0xlnY0TTFaWrr383qil8jKqU7ZGUqpOBWcyv2C7XAQmGInvF
YYUEpgCQ3WqzdN2jklyHWWO4fqnmFZZQdgKOXbfNrp3s9BpsTrjuw0I+o0BZLoK1LoZYX5eUyHpC
keRal7eqSM5isqHhXrM5ZtXwCLeeN3ZrpBeI4juyVGXgqnrWfZmUONyVmK42OE3JB2pL5VmKjPYb
QqfmDv75AA9zFK2TDf3UOi26wZfCwjwTpPZi7AhS8i3lqHvuCXmW0e03+WruGlLZUnr52F6tfZUm
SruRUw7eldFHt0SRVnxsBdrb3Jbq82COIravUetE7IMPBobGW87U9jMsnnklclSaqLX76gHGw+wR
ZvMykRN4w+QAldPkYhg82fbrhWWo7wO9VCtv1nseS8dG4aUsRH8BDaI/02LNl92qm4tbrdbQsca8
agHKJ0cXXXtPJpTNoWUyUUf7EnIZVxuEupqQITgWLw4dMSIJdqUpAYLV7ArLoC29zOpYfutmPTvH
y9hf+0qLGibsl+jwsqQ7JjeHTu7mA+5A6TwtM45GHJdWPvWwR1xg9QNe+/pG8qn6dZUl6Q4l6u66
DYvw66LvuUljlAWWaMjgGskpoHGm8KX1JXuXilq5QVXRbwolKNiJg0SKVWVAndMTXjo0wE7iGT0d
4X8m3y9r5mJEY+F3oGEzRgYi3rjRL9JiGojk7u9UzJSIklpNaF9Utayf+xF5oh2N4XOV6c0hyBs6
CYFCrrBc4iDXKXKOpKruJsmK3UHvJoRI5PrURonPtkopBFhGfUaiiPYlRVt3haGu8Bo/x/5BaMd5
DkLHxpoSjFdVo9RPGqfM0QtEPa4nMdgvSe2XL4TLBSmah4LD12iHwbeJpo8FzLgM14rVl6XXzpoZ
rgayOFdyZoF66fLgoRgadUM096TReQYY21C79Tg1pt9GH9GVKffSDucmnHNMSF4th9Ka8ztNctLF
Ijr+QoOHSr2q/dL0o6AR0E1bn+C3x4AwuBapslW8WjpOUCi+g7y3xFy3ThEmiFrJR6YmlJoRp7Oo
uTESOmwEHCrdjhgd8xzSSnlDMmb50Ii5hPwuaKqSXmodSFJUHv04zwkkR4VaaCqPfqxAjA+aZF3M
Fh4+jE2Us0ZLN79Fg4RpM7Z9bRVO47Qt0S/s2lLIkTcr1USkNJ/nGv8tQu18GOvrXqnmS9PvrLVm
KvpTiBSAeBky93JHlpuY5ORck2Unoee5Q7AyPc9F1n4vAj15IrSXWrOedN1tQyXzkIcd7jykIdNK
JobquyyhjRqVXvuqZyolYqVKNxo+xHUGzgrxvNwNB1IQpjvCyebn1Bfy96rrzIPUSlBlJj25J7db
pZ9n05IqxLiu1Vjf6vworyZe4EHqRgut/2TepjDPVxhYpiVLRBTFLh+l/tJqSCypdJ7B1OBzd0QD
sTgjlpovUgKMiVQwBVYFTsjB8UXsY74ZyzFy4iyB7GroenVjSDUksSTQp/uJFsNdUvI14DLz51pL
BkJxfGg5jkbkxMroIqpvpmL9QOol7YU25D/AneEAouvTEYtuNz98U42Tmyg0hx9B0NuX9hwqmCt1
dO5UMpIzu8qxgEaysovQLCAzm+xwp+lDd59Nsf+sd0NfuIERxI+1OuhExgP6LlvNWqthnVzCyhFb
Y2jlDToSqopFghge6W10VsTmtMYKO1JmmbskdUKwNs9NMhvfpMKy72a4DJsJ8vp6aEkDDDpqSpQ2
FDK5wP6vY4U2KdFmSrKfVYwFdHtA0aEEcKrKHi78UkHtAlJ1uqwUq97TSW6vJNwH+2FRFiNAatrX
Lhgl2h2EaOwiP842dVaXLB2Cnk1IBRpcQgnwZ7pvVaIH2PPjtZpRCxOiq4WxS/62gZq8tIHG91S0
2zXyeZwNTqy3UXbuS4k63tERVHcRuyDENBoNOozbo4QypKWf0ulVcKWUuXnNFhY7Xy8X1cNUySTX
RxNdRE8GUOKE2TR9g03cbqi84embSOrlIvryXLdFEq/YIVQvar7UfBC8oUcO8SQTKp3WiJVAmkU0
XpWKSl4GzzRAUuDQFqY5ipVPv5wHdcz4VENfcTNrSL7kcqodyF+uA7clOWwTRBIULLjmys6g+Ry7
pVFLtYdiho5WnmX2JZFoHVYPPlk3mjI2wk1t0LajMUZbudQRjsx1pc8rIPDEFvL5eDLisQWLx4fK
6SMdh1dkVtIhYm99G3aqqtIT0DIEDC3ytaaNcMUYpTwRHCqs4nkGhCs7lm2Xu5rF5IwGxvQwNSK4
UKSmA1RQm+pSp+8SJxI+Jbwg75vUNdGgIB1CioxVoYiR4htEBINP6Ota3cwylMUym8OMywNm4rQl
f4CjfsoIlmcN8UwsHRTXQTfC0FMRUTZzf1OOqRZ9o1uoJM9TX1fd+ZQlGOAKW0HUFiNSdpUe6W4f
tOH3nOBvmzkwhBhEiNu6R/Jn7UvkWytpqPm4yCab2n4QvrnKYSW8tgrNWtxdVbgOYRBYa3xcU4S5
uK++K9Sht1ZSlHeRrgO9R2PA/lnyk2be6xA5ab+oVXpQq3E0d2OSwY0csyICWRRqueyUQzMb25Ko
bdkrWH05mLPgPShQfflWTklI/7E3lfJQR313aUoD1gAlNgavT/36MNUh0tlJiu1HgEM0yoNh+mrz
CzCSGJx2RivJOOLniKcuCdtQ5ksaHiwQQZwqW5XzwHzB9kK3v44yXie+k9KcXIpS1tl66yNrc0nY
/S7MlfSQBj5eOWlgn2OaPgHiHYVHsMRN6oD2xZI9U0fESTReVv1QLhBF3hIDtTm2++hatKQB8Ypb
roL+HQ+bZayzrJf5hiVwRc9MOxszXEUhrqvKsARyrzI+t2JJrMY6mta8Qbar501/LurCd7OyqD17
eellFAZeXOTFV4RqDYEMtv2CMiFwylDB/oT3wbWoNcPhyQigJXCWD1HSraEhkh3cVOWZTzsFs1YC
ecI24NlbI4agmL/oRiR9VgYBp5Q6HEODHdMGR+podxi0iCGu1hbYpq0uS2QMGBilbSgse8m67oxp
Pdggl6pCc+VJks/0Nrev2L7rM4uBTXZygUYTwm85uOychmerA0npYpZBhZ3QmHo1a27fADb9ga1s
MIKuko3UurMzVOP40+Jh7m5gveiEjtZYAWUdnUvCVvMC4CGRXz0nH4dkT+msMcr4W4t3cVtMYCVl
jPLnks7uxynkKv7Sz2SNCFgB3olj+J/Hfl3Y1AxNMiH5j3p0Hq5mcOJm+9qsgmvjvjm3L5bCmuWY
P+hm3Nk7/dR4f9Zl3o93VHNqCUDTjfY1uh8VR1lV5+I6OcPTfsH6eUfn6MR5/8/CzPvRjosaqgja
riW8N3XgCjnI0ValVv2qYL+Db74rTp4YRTsCNQaWlKWd/iKxySpdH9fQtbHvNuiUUVS6ReixBrab
/0SV8s8Syrur046qlHkdEU02v8obQEUZ9n9HeNNdELi2m07OwPmA8qiVuFS8ft3W30TP3/XYI8Do
0f/8P+f/KZjoZfk9v2nr79/b86fyfwBRdCms/celexesaF28Z5Auf/G7eg9P1KSixUpqabRzLJ7H
r+q99ZdmU72zDWUp4BlC5a34R/Fe/Uu2VDhzisxqxRGYf91vnKj4y9Ap7NMRoBYEMxd24t/AiRrq
Ubl36XPSG6CLAM0OOql99KrHFP5KFOjrqoSSBYQ8IIGpTKZcRVxpgodyRgo7hEJoRsm+SLVIpdTn
wIf+PaRYLPwU3SgyDhk/Hq1luYKcU6nTJhljJCxRZ83hDzINgazMFglwkePbPT62RKNRf03jIhUr
uOWFf9EwMJFFMVaGgpgwWmBT7bCnJ2EQ89Dc/jDhqLRntRSH4wGfnOhXBlJPcys1eY9qVYuT0su0
cZhuk6hNDKzysyjMR0Wvx94xffZrIbsGO4ipT5n8u4USw01EXNkZz1kW9vMXQw4ygtX8nn2hHxbB
U2VLunhQJkMqiCRLQsTH0TyGd5ECRIZthGXhgUbIJKU44IvGzNBJB3jR6zaGvILjcc7jG39MKCdI
ViELyA9ND+89hbW/WGYX6SGKUgGPAgqMuuIE4L8MSOMMrxdVTIs/7LKc3h7GRrP7OlVWUm2BMVUY
zMq2IH/DSesMePUQsIvgCdR23h5IaRvySyMJ+p4c5UztCXWcy5tuTtGp+F1gyOh4hBz0mDbVQcie
nytSvsvkgdwOScuJshcjhnfyrskAYQMSxGqPGCaoyyc7y7JxH2Z9OwFBJ8Lx3EySaiEFZYZVRJ41
CX36RpUjnc4strbp2VChbNy09FOrV6TBVY423yzZujpTYAmk6KpKTKcDp02TNi0oeHWL2qsxvowh
NC4MvXX2mpbGTIi2KccjIsYJucK3SQk0rEQ+8h6v1hBfXCCLIri4r+WiuVItEoJeQhza4I/6evbi
1s+NC3gRoEJgFZEFNk+hFXrJEBfkQuKZEK5d+4iVTFtCFlWprK8rM2vxinVjAhMvQyUM0t8ojPBM
9ALxfojPiWIansPHcam3gDHQqjt0EVp0VhsYINGkiwwDc2kqPtVOFN/ubBbCdmfcCfouHIv8KwQW
fMZyoPn5uhaDL7aq3/TJIa/lbrxGe6BPKrpDn7SkXcN/tau5sa1xFUFGjwH19/ZAFQIdRveFGl18
r+Zm3aJTayxCQXOOWg72ZSugNUB+raPM/DPQQoYpcgelwIEydJpanPu2QloyzBH/MukmHNZk2vXi
Cs8q5SkOsLO+4zMxdbAwmj5IaAc0gMLZo6i2/EMshbxVZSrI3atC1pEON+OgDe4kZY3Kc1FVcZjo
VdibEbTCjB2YHCPSJJBTbXSsCNEuJLEN7VebNJhyi1GebovGak0eFUnnHEBqJZwd8JnsOMFDJS92
ryYSgjOpqtAh6xlzALYmEaCCLMiVhjhu8VYwyXOH0gZ2PCHQ3b3aGkWYEB8FJYOVFOaWjzKqzAdC
M2xjwtcqMrGb7Nw3voAnKuM9kby2CsXP5N0t5XlSrpKyLbXDUApMIb7Z1grVrWZ46IzClL0ENhLJ
jqEyagepb6Xbmt1fv5LY1mJ6QUIZ3Nj8i3PEq2xBdujDhOLmQ5DzGSnnUTK/GaNtwHSqR8VclVTg
9Qtelixc9ZY1RC95E/jUKNMkwJYRSd10EMQOYkafjRxxnFoOPO7ZJBqiTbUKiExvgnYBcU9mVzuP
2bOcpwZTMaEDwvTlJXVCaWQzy5w3EeVC5Bz3mo0SHkQY0UiVzzxRO2lCFh7ndYenSBS3uPIp9Ak1
nwD7jBkVBcXPL3Hk8SdGlqWxKywAKOBwCo7eqiY3YBx0Ix1xbFPKO4841k53FVJ0f03iok8knzom
9n3OP4J1W/j9CH2onPn6CdoelxMzVFmzaeZAZ5GnDOu3CHyrWycpWj3QZUibnCHWfRCJM3WaVUKy
neFo1TilG9LxKEbTqomlaJuq2Bf3cxXHk4uNpVdW2hwbLQ2NFM1+D/kr25pdjVAbP70fH0jhNLN9
b2p9dq4MwHQ456o+hwNMy1nEXOxgG2xapHv3Qx3UZ01dcJ5JjZpCTg40OLoIUENJnj/0nTehiwef
VZhR6tpRC3KhbJQE9vIc3HPIbwFmpQW5Cn40JZZX8O2c3bYoKM9mKaborU+BNGO1sY2z0GwawHBi
uoA2oay1nlwV6v18sZJa67wAX/e+SrhsQ5Hw/5YpwQpDJbyOmouj05S86SK9/pE0Wv+g0wPYDyKO
nzTSi86rAoKAG03iptPT8byMeu1GnjuF6S9DPh71CBZSXp73Uyjd620QbSUk9sQRVxMH1hFDZzON
5SE1KxkzeZGRasRRQj3Pq6L3OKvmTk6uJDJyKDaRJntxjfktr+xpjRUopTcl0TPys4IQIqOIVKcm
94uYxcgwHQzseQg9hqWSDF6cxq6htNU5ucwqzDwtM8ncsvrLpvPVS6tGI1+kffQETsdf57L6GpXB
Q6Zm6QYxT4Wm1OATBALoGySl5FrqC+sCGUuibyk6fanUQpzxGOcXCAwsw3FbDCG4pV7Y664y1es6
tAyoWC2Vj6CJ9OeIxGx3UicVrYxvVKtO16ZtG8gNx38oMVLjG+QT6fCksULuYeREq0b05ZlERR/Y
bTvKWJzRtUohmRxJnovnAkPTvhddvo3rnjLkNGpAXhRf23VVidnZGirL0c24W9FoF5iKiOUMA3MS
bgTN7DxlqwASrstiCEsK5M3Ckh9yQ46/EEvBo8q7cTpHhkz+ddUDqdVlDM9hQWayrZag1+QhQABF
t0ojqzw3eMEo/94qIIY89oMt72bTGcIt5iq6ItaQryrl9vpbzv7opq/RivCDY4gMuPc8UuOw27e5
STvIgP+WrMK67q4sWeKhmnZ8WcV2vGtyU+ENzRunrWYaXuyBKb4YLAthZdwZLdJq3wjIK4WpC+lr
CbWz5PRWMmrzxvRt9lvUK5MJ20XMlpQc06pexZpCzHwZ09WtFRJMZ85GP+bZnq/ippypw9rI22xD
Fi5ATLEndgMTEBVICQ5tp1iOlI26h6sL3ByADhRycn1ox9nnU9+ZHW6cvD2T6yriTQsMcBt4kuTb
XEiYbLD7c5cRNq5y00Sc3QfogzHIULoqarnBDC+KdcLXzvTMWBsPRGZKo0fIXq84whRJDrKsNWvQ
DIaZOL6UoTaewanA3Inq6H4apZyckjqOC5+I3yjxt2mAyD2C3cDKP+PvdOSRlq3TwD2FGWMjWa6U
vOSRLADNslgMxIOWqA6NHwKRAyJjX6m9NlctvdvzxMDWdm0EDX7QSLGCbTy1fbKKMA3upApTHoZ6
2JtDLrIX0KkxEWRqg6M6UwzJa2RQH1lv2vdNrs+ksyCD7bjrblGlJGUNwcIBGKsH20/kmyFSU9xF
0rRFFiB+YDgYUzeaZfGIBTW4nDV1eKAj19/MoQ5E5xoTZl0QUldor6oioTEu8zbf+Vo/40Ye9m3Z
ytWK/Wb0HZF4990CbFD8mBtT16E4jTVeimA0ASEMVmokOPJMklD0WBTxPQiDNjurZwj8L5MWKvI2
0ZsWv1iftURepbpk3fpV7De7PCoLDLq4gGFE5QTSuKqBhoDGUzjdGinKyPw27EPDIgHQAKlk2jRe
NhAqjOZRjHjw+7Sl/6qHVSs2RiTKsyycEloZft7fZkmiPKddPz8kGRugTWfUIzXtokhe5ybEfJP3
AuiqmP1xIb9JRKWhBw7WuEowViHPmx7FLJEY1QPRZ4bkYbyuIBG8KBEuHMeoKJARtMofXnMmIYNc
pTAe0x/EistOfC5Mc7yjt1stXWmdMO43h+MPVFsKwrO3kiYOmcgtDAM1my3rnAmPyi+h71OrBdGp
baqLlAwHCPGsBa5xT6N9yVHd2KvKk9f6j+q1TVcEewLHjg/y1lp9/kPeF2jMn7+DrEgTYbwthJCX
//+N/KgapXCcUx7jdDki+PYBeFJ2P1EGel9J+3OQo2pMlNfqRIKqF9VXsKP88ft/7RqOTu8iVGcN
nAE4OZ4/rAwpq66awLz5r41yVJ4DVddwuqo8bbiU2vtwuJS7+89HEMdlCCaFwvwycB0pMiqco4fB
yhUEGiJzea+v4ckFK8pkl+G2gjHmdSeeyTLB3mjqlgdPwUPWNEqcso5h4OjBk0BQDlXt9Wtrr26T
jboJt/XmVFDAB09eUxCRGxrNRJU15P0oTZ1pXYFWsOTmeWQ3PWIXC05cyTJ7jq5Eo3qDF9ywTFX5
GRbzdgqHTT4WJruKgW4PWJ4rgQyA3f2XMJNuTzyhI5nnctc01TDQeSI0pWy1XO+bsSA7o4suIeuu
4luWspvuOtnjmq8dTrhO8C28Vt1snZ7nD9XXz0f+8CJNlaAUHUW0djw1CkoYaj4mXtnwfUjt68wc
n0a0EtEJ8dlHD0xFSavrjGHYxw9MTf2QZFrEnWAJbC0F01Od+PSJpeb7x/N6M8TyaXxzD5NIGH0b
L58+ACAuaJydviH283Bq7onlX/TZQJQW3w6Et8iME64Fs6YbHNid4Zlwsl21Jt3633mftLc37mhm
zI1cGhTvuCr2rvtko2+0dbw/9bk+eU1Hn4g2w0mTMczgDivhodtACUvwMlLRcKVffT7njiILfn63
WRfMZX2Ch8Wr9f4GaqkyJQhQft7ALN0SN7M1vMHalAdzU3jhimOvdGV6J0b9YAq+G/VofiA00SjG
8j7vktGbPUDca6Vn4OUiaZcruEG9kyrqD+aKjcpD0cRSCrZ+iiPfTMrCUAbAymz8b6iokXG5ldxg
R3sXRr0brk5e45/fEZwVyCwRQhHuIxtHfZERdqIx67mnOz0U6u47tVMiidQLJFzudIaP4S7F5cZe
6Fq9ErvPb/CfnxLGJp9LsxC1KvLxK46Ko9diFIz+7HN1lbpns/ODoi9JPgQyfj7WUVLXMoUWsT65
dpiJENkbR/O10yoRzmr280IxkLnpWrooLyVXuapXOktOuYGjMjyfkox/sL96P+5yE948T4qZxJMz
LrEha7AH5zJpBEBJHoVyFz3iMPPGVXxIV8UlgMpGcvPvUnzBUeLU7/joOeMGUAWLIJ2Kpbvx9mco
5AfXVg2GvUiIwBMaWtrZVLNHW/XbVyXgmMD6SEmQ08MJWfSf6zs3QKEVLQvTAHN6tL4H+B4bgJeM
7LfpQ8Q5ilr2VPW30xx03wsW7IshJmWAHzVN51lgpur+82f/53vML1AJxNFkyp7a8StFNAY6JKvw
JD4wDr0RQbfEbk8M8sFqwiLFYoznkYWZi31/hxujkgc5K4Bu1kALzdzc1kbW4h0rxvM67H7kMbo3
CrVQxwTCXDdXMOR9fqHLHH6/zgAkkpnfgpANDCVHn0mAeWSPG6hp55Ii4WyMTbUxrQHg2zTDHFn/
/dGWV0ksajUcLEdTiqpyArCZFcBWqhDJwuKXt8eeFu5gaoPz+WB/fitsgadEthY3lkWWyPu7C+0j
NFrmb1W2yrkm+dH5II/gAwug048dOqIvn4/30a202P8iRKfarGtH42lMKOp/XFxcwk+qx+lQ6Ul+
bqGOPHEb/5ydXJnB/WP7y67ROnpooY9tHpG5xyY530CLj9hxZ8PZv3E5COJ4DZkdxmI/evv610Ec
2y1McbWjnNsmWY4tUkVQkOinNjsf3jiT1iVxg3zWlwbr25EoXJRmS0pfmVjqYQgl+Vby6+kH4jx9
8/k1LY/geLYzAiob5rxh/syNevNlDay6nyw79grFNDF7yxUZHm2CIp8UmvKAS4mwUTXUyxPfsw8u
kPFkHa+WbjD3l+f5ZtgwwH1glzmHvGpfxS8gppDvl6vPr+2DSfFukOVHvBkE+ITo7CL3oFp7lvWC
6u/vfyreDXD0mEZy7OD+5l4qxzUal8jYqgOgQpuq6YnH9MGby0hsafg2/ey6v7+U1JLD2apzaIqQ
48PEjWB8RsFz619/fss+fi7/GudoisPJ0w1OYF6PfNjuaUG/ZvUJD9GHTwXRgAWrwsRNdLRZSvxQ
KLQJvbZa/F6BXZd7ji6nlqsPb9ibUY4+CENNn79jFFuR1v0QbVIFULllnNX148879v8lIv8bAPab
yfOHvfPi+/C/3Kf0+2uRR09vbZ4//+63UsRUUH3wFbM0Ji67YybDL6UIi/xfbJgR7mkGGxoM2/9U
ikjC+otqiawjBTGAHlLK+qdURFKUv5g5ppBl3GE2e27t72hF3m+rDB038nL0l1VT5nQs60dzUR/J
25nizrwzE3rOuSA1IZ8VJP+xH7vanN3jDEnohlkwzYT//c3tuvr1kX0rp3r/IiB5Ic5KYy1R8Gqx
fT+WqXQtQI4itKe7tFG2SA/Z09Qw7P6NQUic4uLYtZvHG8d0JqgFTcN0p0tr5MPrKjZOfGWPDrG/
r+PNEMuu+c1nVu1VU6L6Od3RQ18cj+sJmCUllHCbrM1v5uvnF/T+xf5ztOWRvhnNBDlC9BOj0Wh4
RF26jyJa8QhfHBGmJ8onR27c34NRTQMGzpcXsdP7wQQZUbOC1PfOuusfguufds51CeDTac5k73T9
9ufj+Ndy/HtAqlJMbhlf588f9ObqFBOrPG2uCWGlwotnoM2lv7zWx/EA8bfcDmPzPCjkl6n6+dha
91Zs904dQa5Ty0PUJZnXo6V2ML6nGPySM6mRngozvkIYqXp93sBZmnYpRgpX7kdk3KFKdZpAXBiG
o04DQ6MdXMKsUSd/8kDHfS/mQTvQi9oGEA0cpYOeBQt0k6CP/Vtbgl+XbmBaXKx3tk5G5ft7XeuL
zI829p2QWzeb9whMHW388fnseb++/WMQC6MshQGVb8z7QeLJJwalDaY7kw7UkF50mgHbcv35IB9O
G4P96D9GWebwm6dYQGEm0kciiOxsfMhBUrtii8typahucQsIDmfuiRGXdfl43rwd8ejmpVHsIwHi
utIzMEOr8VCu4OC7aKoor5wqNov35+A/7+LRG49aXB7hnyxvfO9B/3PU58w13fngnwU74yXHe2y5
6Qbgw3h14kI/ev2pPthAPXSq3cdu2qQbsY6JaLoj1XkDhVi7C1aYb9bmPrsCbnbVupGXnrTTfnTB
nLo5YdiIiBXz6JTWN6aqFoEx3lUF/afWRCo1xtUmyZJrkqe+W3a+b/Xm7vNr/Wiucp6xWDctQWr7
0ZcOj2pcAfMdSSCE/DSQ8Uj+D8bdz0c5XgKXVQjcANtKWUa1pB9d2mB04M4Se7yLtMGbW//Q9dka
9uQ2mFssIEi4NLqc/iROvSTLt/N4yr4deFke37wkTVLPSptzT3UH4uze3Pq71pldzKFbc/f5NX60
0r4d6uitxyVow6lehgKOK4PqHk62Ej56Ad8OcfTK43qOJ/LHlqvpvfYW/urWPJc2uouj86Ta+9T1
HL3tfjAYVVkuLU2dHAHpUbZ+bWr/Q6X3h5MCdzwtXlpYuMffPxuYhqSj+RopHdS/83W/XfpJ2foU
jIVq7EeTQF2mN7swQYHx/UBTm9C5WCbB1IWzS4jQfgykS6JLbIy90BZHdhb4sVAjoIjc+VF2iGd/
B17uwpiLXUHc/ZdULs0N0oG9UWdXoO6+JlbarJHUXFpzf5708BfxVa1qK1gF43Sl5hkrpoUqqY6k
fDWZ9saaS2DgAArRDlyZQb0qVQ3kPzlHVaBtx8R4VqHMu7lm+OekAR7SwZ6BVSBWTAo7dWqc4hXE
LVvTMf/OquJIYwupubd3Ix4NFy1077RygZqm069E52+lIr1pyLgZtIl8NiVaFDbpWYkTdcKNrYT/
l7Qz241cSbLtFxHg7OQryRgVmhWaXghlppLzPPPre/F0X5QUEhT3dD8UCqhTRx50Ot3NzbatjQWn
pMX3YsCZwo61mNbmBp2UCA9TW/2asuEGN2HXmrQ7QxabdjZusyh47UE8Us26wI1xq8jdXg2s36Lj
FJVGZZsuhXMSUbYXIMZacRUar3S0NE412UddDECjp3wP6fNG7csNtbn7bkpvjbGvaVFXK8fo9Iu6
HPGaguIv2u6aBkUfG+J2ZyU9V2vxWJTiEoELzxLNf2DZbxALbKPSsFxbsv/C6d3TjXlPOm+vNuqT
KMpdTqO6K+LwzzBDrQubfTbpK8OM3v0iOOaoMnJoxq9jiijnf7Ef6Jz+KiExiJeT/UBv5jrCWprt
PLgVw6Os/fr57y+fx5et7cPfP9kMJKPICnWcQD0yWTP+Kflgu1GCzDx61kt98/No335DZA91Cr9A
lk4zs7OhAU9IC6KNzPqTqsOtZkZrDDL+/jzM8qO/PNR/hvkndfthvzbjVu7DZRj0nDfR8namEe4f
pFdNO/481PdPRIaJ0uwCvjvZfmgBVudsTNl+QF7OJAsT7XUO3//tIAt/SBgKbQrEnKfXL11PkFI1
1XiUjega9uLN0CpP3ALORSxfN2vG0WTS92SUBZfdz1ucUsP8tLNgJFhKrZ21z/bZpoudDh8xV+zb
jbUmWlr9L57tw5gnAZpIEH8LO2RJtA1+ycPdaIqLNMnPpeu/nno8G7ED0oOlZn+qezFLgfKsE8M/
5wR19KPv/TZupY26tW/sM9nXrzHYp7GW5MTHeGFWlUAZB2s4TiEBifDle81nwwzyWwOueVllu67X
zwQOX9f85zFP7n/WICphkPw/Kvae25iDyM8ZsFg1anHmjanLz//8eX0eapnqD59XO8JSRRQ5HM1L
mq3v/Fc6rZfuKooA813wgH2Oa2z6yq0fu53qROuzRcyv8djnH3ASCPqTnA8x5Lxjfoi2UK9WyWZY
oyXcR+exU+fe5Uns18uhRfcIY6UHOu694ap6BKR4C336CQN5NHfhXfESb7G3vCjPzfTXzWV5Tp0m
pSWb+uWeaQ+0z1emwXOigu3CYxs+l9O/ywwvN6RlEEshv0QR6cs9k7g5aM2Rt1lP0VNqCLCd8kGf
gnMJim8XKKORQuM/CGY+r5o0zLVqNhknCzEYcQaMlddYkqwT2jLc5IA6VXG5cHIpOlcLPTfyySs0
4yGqsoBtTYjrLsdIEUKCH73Wpur9vJd9c5tmLrnc0mYqmMzT08CMogiSiTkcmxXdSv9cpsVVssND
waVdedOcm9NvNzXKZMt+xtSe3ohMavl9MXcDG7bsyo/wgAl/0zssQF08Kpyfn+7b0wEeI4VVauv2
qSiDpEfcpMkwHKm93hv2sAY2cPfzEN8u+A9DnOwsw1INLoN+oI/nPbTpJxq1VQ0L4OdRvn9NH4Y5
WYr51JiRSqv1kSb3N+VQIWaZXnBW9wou5fLFWajb1zsKy+LDeCcLUE9m2iRMZg6vstAdb+h/2NHS
sh6Q0iho7YhosU9AxpUuVLnAk89M6wlI7H++8Q8/YJn3Dzu2r1WwmDDsOY5r+a+8Sj1uKYVr/kkf
l2+usxzbA5f08yyfe+jlq/ww5izVNJzRbciBa+0x2NwN62anbs9dzP5Zdl9Oow/PdhK0ZHmKsZnP
s7UeZk2No7uNW+9CN9sX75k73QQP1QNQVR7Z5b/WuXtWwvPtqqWRFG6aYqLRO/kFXYKDTqS3yy+Y
n7u9uB7Rm9T3/VbddbUn9vkqWp9No327qX0Y9CRukktfyEFZLGtK0VwoWi/T6Iae9ad6znmrZeOo
4Ervbc8Iz7zYb7LoLOcPQ5/ehIXUU55n6GbVo5Nq6KhzuDaSaEYMRk/N6ueF9M3N+9N4p5qltrd8
qcuYX/12ouHIgfzlaU7r4bOyNrbKLwN9tguOAgmT7NWItaRbnCVuMXT/15exzz/kJMZKtCIfAJKw
b6jdy6gvjvDa9ueHPZGV/M+n+p/JNdXPnw1Yf1HNer7ENvWu2dhXw1rapPvcPfcw328KH0Y62QWN
MkB/3fMaDWdyiyuMJyFXeaAiNmKPbbfs/H+M+W3k9mHMk50QJzkNXUI5HONduyv2pCXcYZ3dYIx2
9rg681We3pzjrqG5qmuGY9mxXOz8Gt642xra/c8v7NwwJ9tchM8qbI1qOM4DJTm9yh7bWXshe/d/
XHsnm4zqG7jz4QlyNMV8OYEPkiRAxP+3ZznZU2yEzGE58naiRHvxLc01o/qyJvPw8zDfngwfFsHJ
/oGDT0eCgIWnt/GmwgCPuIkudt2dQcKkdzGZCHp+fh7z+2PiP4Oe3sloWMMEbZm/PHKgQjRb7aEs
oOXqq2hl7uZbhaN3Ja76PS5j6rrbBagvzbuff8SZPVuc7B8T5jyzCnXliH2MS9+WayC/NEvZ6aXx
zKv8pvDxaa86pUdbchmEBWf+0b8kzUe07W/giG+wRN0aq+BBcc01KsTdAON9++80Qf9vD0OyrqDg
gsi5fDMfjv40EUljinQ4CpxM0t7fzTMtBZZ6Lvz97ttD3QQ4VEe0ZZ1+4ohM05EHZZxrcH2dk/7R
tvVTv8f4y808aU9Khr6mM0H+15eIfnWplwEo19AhnWybc9SqeJSyQSMsXOuJsp+EuADGvm7G8Uxu
++vzMZQAzElUgSDhNF0WFSqBTRSQR1jaO9PQSxEf0X7286r8ZpSldiPQ9C3Y9dPKMZ4lJr2AanfU
J8uzZTCaNrcwWpL+/TBLachaqmHGl3tmrzRjOqHhOna279Za6wHm8LrizPn53cOQodcVsmWo0U7f
TizjGUjFocfX5y3w73RpP8/PPz/IiTp9Wd4AQIDTs8A1mBWnle/OL3ESi63u2P+e11bqTK8NkZea
uyMpFw8beeztXdsDtPHzwF+fzZBRYVi2ikxcJh/w+bNSqpLG9GbsjrX63lsqTYPqSjHPJAG/HQTi
MFVnHQ3GqcqztUYIGGreHdN0fA+oUkbDhV42Z5RV344CtVymboMy7zQbpwwGS1tizVXoY/XxdvGO
K5v8zIQtZ+LnqwEThi52qQshnvmyspW4rOVKx5S2GehlfgvwcbIlHfdILnzoZv/960ETQMsRHVTm
lyJoF45j2dkJrwf/2aI3oAm2biIn/4uHWgqhYlHZLV05n1dBa4B4zLqUqcsnJ8DytYmumtiHYnFl
R2cWw9e9ju8UwrWGlHtpEDsZqwQogRGX1h7T4amrpEe56A8B3p89AJWfJ28JLU5fFelJTO64P9EX
uCyYD0dGOQKcAFrZkuIGIamxGuTeG7OLsv2NPsERzZmt9ZuPmIIT4/1jvrEU9D4PGMVNPkFgaYiz
JUh5D2JLGvHYDC48kLW2QtacQH45m4v6buGzGinkCKHL1qlku8uTOixqnRlVcreF2Bbq8lUVZG8/
T+d3L84SAikVFUvzSwNNbwkpjpK6PUJzdQI6HdKZA9EqH/DHO7Psv/vIPg6lfp5IUaKFicKiPdbR
q2RmXqukW9X4ZacgCg37zDL5djBOEVhONIqxFX4erBsS6n120h6niL12wXePvafDAVANf2Wkzepf
TyPmDSgC/1H7mKeLRElhAEsDi6QRyToDvoe2fjNWqWPP5b9/MkSHS3GCg/irpqhLKgV6aNEce2zt
I7l0u+Khai3wnI/tuRaNb2bx01gncb4sASbKGsZqFgwRQr7U1tZRbTgC5k9F9fnnWfxmzTOcRrzE
eflVyZT7ajO1dtaw5mElm9jLEHhPZ6KYb1Y8XcT0ewDSQvxymnpVmlw2Kz/me1bMBeO5gskKpiVb
j9Ldz4/z9fpiKLRd2LymRfp2KnYJ8qjABcmsSWy1u3T937WH8x2s380a4H8E78vE0QzxeamPJjic
2Nfqo5Ti9p1g2tcbjj1am5+f5ru1gP6LYItD62v0lzZJ4Bd5QD0MpGqflisxzm48seVC7BqkePfz
cN/s88tRjKKaeH1pI/n8VHODYGFAu38MdOyv5FdDzfd2Nru13ayihPJz/OvnAZVvFoaJapZgkLCQ
42yZgA8nywQdc0DzUB1TUE76Slsnq2AFBeo2UbyQTFntjJviutuKM0XAb8el4Mg2b+BucHoJojU8
Ck21rI5t8KbZeMrJD1HyUtLt9vMDns4ooYZYBiEUXRTKp88X4Fk5x0E4PJZlfFO1tmvqe92U/046
wM7G0v6GVfIv9Y+nQ57sH4NPMXzUpf7Rsi78ClPFbdBe/fxUX/Jgp2Oc7PQFNYgRaWf/iIf7djpC
iiZTFG/z2257ZqTTD+1kpNP0YtgFlWHKjLTooXDWdR8at3CzTe9O68JbyU/nrsfqkuX6GOwQw/NN
64Tw1MFUAuDPSzLAYZzk21A9mtCfssFft3hqaTgVjoni9nK1x2Q+Ki+TUT2I8KHS3+0JrwX5ZQTe
2wCPytu/jXgvyu42NTOQdP2qSm4NbZ+W5yLob17D55968r3KQdOYLYzax5SE3TIv7XbpnpTPCt8U
/XQh01GG+JviGSE0DV+nAiu7ajFqaAls1Q42ul+G+XoIAm1h5pLXhufphHKX0uIjPbE/S04BcNgp
fBMjB6vCfbsmDa1ZYeRVYrA8UHl4EvV5Djxf+Y0nu+nQcNVdlI2oPGBzwz7FXXGj8SogN0+g12Yx
rFBOwlS27F2TWX8TIRtrXxB+RoGfebGSaV4zUWLAz7FxmlK50FrJP+AzDwvcBHQUj1p/DVfPvomN
WnO7EHJhDQ/UgR92UQ1CxYWwA2ylRsW2zDVYxxAT4ezY5aVSGf0Gp+5mnYguXudVXK2jPP6dz2Di
6gasvaxuEwu8vzXQAe2LvRmVWz2wW9fX1GITRVmM2f0UrNRYAcKW55ZjgaL3YptpyVLtfUrkR3Ao
uO/gr+aFaLwCO2FyjQ27fL6S7Vq/zoBj7/qwwjaqyze9n15KXamz3rTBhUzgYfjUOvx/DNCIs+QJ
oVRXQSXxeyUMQuC48S/amKEC6DvUffCamCGI5UH1RNdD963Wma6v/LJU3WFiSE3sonF4byHqy2m/
aQf7QKfV7Kg28n/VD8Z12tsPYi4wH6mF7RSNfAF67CUU5SHJxD4K1dwzR6XfYrK4GClouhd2ybom
aHN6fLVdfBhw/osow/SzXaw0LSi9jsqz5iSp362qbrgfFOV9CusH2mUfenvOtvQgXGGEShKSQjYQ
qGbYNb70BhmvchpErptZ79r1PA3/smd5gTtotAVSWzEsOM2U/D/vC6Y2Rp2CfeZ/l3Mp08nxRqzi
qxLqD7ZT5u/AjVc2V5QeYtT6zDZ4GgicDn6yKem12QTFxOCLkFJx0vtuE953lSO5wNlWhovS/b5d
jMTOFSJOd0MGJn2nK4QDS7BzelAWphwOeRbXx1J9LyeCjzI7c0Se8E3+mVgdmvIioWAobnufJ1YP
prGP06k6jlYzOy0AUa+wzG49S/JvkY/Pg72UX1Heeolf0x9etxD6FGpoZ+b4u0clTUlyAC0XTUEn
sUiudKaeKm15jGdNrIZCFK5EonTVFbAfVXIvGIpkqVsNqe5gpvAcJMWeFbGNKt53A9/2KoY1sjnz
q04DWl4A3U2CVKOO6ks5jcnGIp6jvg/KY1YOr1geDjNOCVbmCEzisUl2rfxO1f7oRuXQebGKjEe9
Hx4CfQGIXwKfWNWDvk/jy6I/W2lcTpePB+Xyy5ClkHwgTUTa6+S9RTr2kgooumOGw4E/V9s2NjKn
NLtHDIfXteG74wxdE78aWqNuOyNY41iCvTnOCD/PkfrN12HSV0qCFCQFBOCTaFzPoDzJo5EffQyG
lT5E59dfkZvWcbCgN7CH8jRl/pqaIMTXecaNWnnQWW8VTSujDMrtvogaV8iU93tAv4G5GUUzufR8
vgRFt0H34AK0W82K/u63478MRdmaWfkYjeo489pfWEukvdqIDbY9ovC7t7LfhWYBwIvXbXUmI38a
8y4DcZFgn9UIefmgP39nbMKJlhq0F9TC3BedsopIifaVcTG257RRXyKTZSyu5bwPm5a4L9+SVcmi
CH1gb3NubPxAXIazcd/n9xPuAkEUb1FTb33xK7flMwmPL6WV05FPwl8ayIcQrll9DA/yfkHJVJts
G+yBdW6Sh2bdeZD51tJN50hnpvfr9rFsG3Qo0mdIceM0HYdzkj/LGXe10rjTo+c0Hdwzy3zZ5D9/
cMsI3KAZQlW+YJPCmfZ6hE31UUg1HvTm5WwltjMOnVtV+t6U9omkutTiVzI367ateMG2o9ZgV7Ny
1eC9pv2SuttZfQZSOdZvVmNcg1Q9czf4+i3yI5cGENMCZUjb5edVpoRDOsmtUR9j/1i3wYUk3idw
gJJYzZF65qrzNSj9PNbJu8bJIQBJx1hNZ15GRgfnqfYiwpOwL1YtevdG1c7sNV9Sk/+srw/Pd3L1
qRPZ6POIBEOpJ4dCKzZ6V71mjY55jLYxDMaHAOkDw8wiaTdXMCcwLsBi46VK1U0Yn1l0p9ejk19z
StKXejvPgXzWx6gJVoY6kwOLCd3O7bDfru3/PPRprr41yihUloe2tAe9Bjddnbsof/MgJBwQE2so
z5fi6Odlgzt3kUWGToZIz+9K1V7DiLzOZWX78zf03TB8pEuyi8LDl9RrQgk9T6qKYeZqPVuKp9rl
ZpjO2Sh8PbThxtPtSSJq8Ss+LXQhOZoyhZZ0ap/t7r9ZVsoq3p+7q+JA/90DCVYBuS46sL4UAbiV
iUlX/PpoyF2PJXazr+lQWU8wn1dDnFjcYBv6LZtpUylBuLJ6GlGw+XAHxXyY0gYIYmfs5MT6Y5lV
6Ihe1R0tyn/3bRVtk0Z6zeLkkNmD145d4yljLblmPiERDW9CRezBCO/CTrpNY+XO0oNdDeddKiDL
JtKx8MdjPoUvVl7VTiIFmHw2/XvctNYWojzcKFrrF+++yk2W5pJODk23g5mPH5f2OE5Fs9dMcRws
+eCj3HSVhMJNopU4gY/PkqWR8h3UyAHa7FVddZSs5iL1++516JR9E1WHWfPKIdjNtAFNkQDvbdOV
1r2YDQ0rwzhcpaCvRT3d6ANNJCVtMQOe8mIe3smdpE5uc1yN2XWphRtpxtzHtwPaE/viVUuDS1MT
W0Vqd9qwt3+31fCC/wkejpZKI9VwKRuwPBRldApDPJRleGgwN9kMsfiV9NUe8vjDUACSN7PuLQu5
rOG1smsNgJVt1iJSm/14rSnDfVzrijenEB9budmldBdwU0wPMF3eh97qPRvJJ38kXLfaNGBy1V41
jQXZUpk24MZxBLKgvIKijq+MwBQAhhWg6G2erDGxv4qt/hFay2Uo8rtQTvajGaGYNm9FmDy39ANF
Y/q7se1NISW7LlD2yWDYuyibd0mLy4HSlDg3ts0vzQeYWs3lM//uXa+lMuadreJFisZEB3+QTl+l
vkTiMM3pVfCfYPBeVXJ1N2azsqrjcVva6mttVI/2PD6EmfWcNjr986M5O5JR5beaHaeHuvFvc6N/
yJspX5MuvIuFpNDHlV6HWXYRaXDFu0G/44VgqyUk220t6UKPA7FNsLcJhMofC/sHs6wH9A5kCKpe
4caGl6cTdTP0Uq34CwmJBt4YW7pmwDwRZyzZ0+oOXOy4XOKNDO4MLu2PYaqRFAqIvxXfJHuR1m9S
mLK+k+SvFqrPQy6uA727V8d4cFqbTlbwyU6tSleDX0GJnKL3GGejTRyKN1ORXtJmup1jjEdoRb8R
Y/53avOXJNWfsmYptS1ok2oazVfLLuOtbQcHue1+NSrGTIWCnwTdR9tojkpPH5t1LHzD4b5dOW3Q
jmuDeNIdzdjYq7Virma/3bKQbu1QWmlWwaemHyqB62GK8wQWoitoik9J3aluwpbmlGX2ko8ph7b9
7NtNuxum7LkE8+N0qrbTrMZ25Xb8PefqFp+lxEksUKRGFWDrJ0onGjFKqmUZK08juOT7nPiipqfA
rE0n0rSbcshuOLOLTZfOKUm1qFlZaqI6WVzYFIHhNefjeE2b0k3b6bdtZDwp1oAlWls7qSXB0h/N
wA0qkidhS3E6DvpfZoZzAWDocaVl5iHt1dekjjyV29PeqDGordT0l6qPoJBn4y9pkehKYelAN7Nm
bJvIPWCO1G8HFZKv1ldPSRn9qkTBAHRhueUQNp4muj9G+g/qW2nhCnd34I4joN3SLtfLRzsTtVf7
wXWrGfeBBuxWKMegTC5lCyGVNbKuLeMK37wL9Nt3No5QbKNAVYn2sEPA8YKZzRN3Gq1rQ41usKIN
XN2qAi/MReulrcrdqskwAVi2PK4Ux94OakfL5j9KPbwD6abboSruAWviIRK3imOL4Vk2YeCD/Lle
Or7gMwlgrkb+DoQLipylpE4y1u02bAGvgV+4yEYZc66Zzta+qjS+keRPWae3SqEB4zfAAOvNm+Kn
A0ittHO54vV8etFllCs3WqKuWgOrz7AWB79S36KuuGjtRPDGjCOmcc8KvTZu0wTXFPyvrNJ8URdl
Vd9qmVvXCSYAfgZWuuyezAhvBnC+m56rHjSN6CZDjRKG+gPM5NaJQ/XgD81+HtXXlm/CGaccyYCS
XkR5ceHb6WWHSNPpJ/VKp+erzrMD3d57I8DwJwJ8RycYVnDCTNwu94+Yy4ZeEZczQaMiO2mb/TXM
4j5l4a270KCKHxRbYxYbLZm9qgrWQ9xetFrfermd35Yj0rQqVGjlobI1BZmNb0ZzUTRkssbyb8Il
YDLM5HKwx/TaHptiRa+HQZLDOpqTX1KIxSzEFw1u6UQrlPj44Av2PNod/3Q1Z6NUNJWHT+Sbbghv
CsV+tkARKvCsae3EqIkcJeXjVNzJokp21CRpBosArmOcFbhDIN6iRnkLqixzzEjeppGx1rFRw2lt
vKrz4JgVzcpgAwLqjdrNYks32vkO3+41SgYytpO0GzV1j6XWdRKl7a5utNjBzeDv2Psk74zaKUX/
MCb5uFHbkdcnxY+22j/EcXlMVRC15ohFcTi2e21U7uUwwisrK/dansIxGCusY6Uk8ppRIq7ogzVG
lxgWBP5krDGJQLxjpL9J/XXX9J1Nh0QpE0+v4IzjE+oEEvQJfElMz5RKzbG6io569GZo9zBWxZYv
uPK1VmzqvJ82hoQ5pz4EjZtWaryap7m+zZJilXcT/g3lZi4m1fVlMMuW4B8P9QXb/UPCv66yKwRh
hHNwaeymApS+ihmGh8PiwVbbi9kSGEfl2KNxSmrkOfVRlKsoR9ytYcXbmbQEy0ZwU2LruarB6dGP
XFlPwK210glEjruqFQcENvllNoWNgw3aZQDwmu+iQU1mZzuunNd1PxINJzChiAVv0gY/D1/uwOaq
O8MOo9dIsiMcWrEc9TB7c+eiC+jDbadbIyyvMZmBmz6LwMUoONvDtK+9rMP2yowtktwtXzvIv2Bj
jPIvLalph461x9ZKt0MuXw3gAB0sCAdHj9I7wxibVZKHkdu2fnxQze52svtDW7ZXWpKW66xoo33e
o+RBnAJEULHuZ9xorqey4LxoEukS3D80bepsWdJfGqIu3IGwwsPxrmFL7X9XIrqfuVo57YxEPOBQ
TMWlOYJpJ3ctO6pkGochRl/QGdaFEg+7YIg8yOMhKRusu6NIcstaX4eDmTpBqISOPfhs1uCVnbms
9+XSGtywtQWStW4q+ibThm6EjP9lssK1FU+HKReUcnG+dRKz7Lc6oClinXzHr0rdkeLragpl0taK
5uhTTxlblFDPeoDzaocHQxTdIiw5+Eb4u6K1w1ML+szr5KpRB+txmAL7Qq6yF4wZH8vBXnCeVDY8
tWzjCztWhs1UxiucsNcJ92gA5RLh3TyuRS0rG+hBGgnmlmwoSVSF0W0vtux7AGtPKCGOuV/cVTOc
0HiJeOi8LkdWLMh1Bxvq6641/9ro4lyrsLcVDeeeOuhibdcaBsQYbbra0P/SyvI3kMGlpG0h4jfq
HucNCU7u0NPv00t3tZw1jh3hWiHV8/WkDkjrOj27CS29fqytFheqAAfyXIeMUOAm7uh+na/LOp9X
iSjZH8xAXRdtj9QrT4vNoFXJrxBD0bU2loc2mdt9a5EftED7OY1kyau8bSECTwYMO7XqXL2mIiOK
vRXnG3pk2SvG7NVPjXUf+yu8P65xmMjXswzLt5OovMVl6+kqtupFNO2B4S1O5dNRM4xjBQ5n1hvb
wd3ySQ7yF9qRi0tJKm+6oRvI92HlXaTLlakq2Crsy1Qq91hyvuBBjSSY0NuBknr0m+JCG+ZbtdD5
KDIdVJFaPZhV9Ce3mOzALINVOkS4O0zEf4Um9ZfYbrHT0+7uzAANV7h92YfCiIVbJ2XvBR0UC5Q6
QDEBkmJG4gbYaYdWs5p81M9+EO8FDVLenMhMxRjeFDQQOmabtIdBtt6awj4G/FyvscODnRS7Mor3
kWxc2VWwr4xyV3Ug5WNscHw78wodb58wx70ytfMXVe9HT5YQ7QRDPK4rRb3Ts+resKJrycyfQ1++
mUMbBXan3qi1RpOFusplmvpHekzxU4CNUL8bpkbBraivkzI7dmp8iyHNxkr5ouHmP5EakrA4nTYY
Ar8aE3MwjdraMgZ8La3UCwNjWzdYUbYlO5gYtCeLdlKnVOdqFWD1OahSvNEmdUcMAuyPSHeYtpoe
vBWQ+512Qi1TCmWjzslNQ6RF8kvFpCIQlWOGxnUh46ozSetoUA95g6mZwGw+H8OLIpd3Vqd5oyJ5
fQvRh7Iq50ivvvQt9zKpNY4gH3InSrELne0bYRR0tBg2BIOCbUCTy1srzOoVFqup41spWnVZga+n
/xmktnBA+k53ylReDkl3bxjZfWdr92NUXoRxsqOtW9/IWG1hd+PvlF5ysjFuiAVxco0kjOUqba72
qaS0FJzkQ6qzd41U/SLkYo1P2TVXXyyZSLpXr8s6yJHXGGsstzxc17aRnL9lcYfLZhvea7O08Yf4
yRhoAVaNtRnm+9Bq7zJ2JWeojStTzd9KLXnGgzlyfU7SSpkv+0glhzrKq0ZtqH0Eu8hSKH7iaZ63
lEbag5baF3Ehu5biX0aFsTKUJnbkSPolN2ItlBDTD+Vg9zi0VJJnAz4NBLVKzVzjq7wL02qlRO2B
teFOvvoSqhQRe9E65RT/0gkbJlP5XWvathPBy4xnja7Fl50fboXeaJTa0oCDcLwiJXccAqa6Libo
D90+lPtNNC6XU3U56GpByTGJfLfCBgJixh87bTb4T/+BbH5LplQ4ctmsCjm5LeVqE/aqi72D22KO
jtBQupPa6Jc2YdvaDdt4NC7w5Xo3G2ln4DwWtOrroufnGrQ4bBhwFYtRcxUx/Tbn9H6wg7ckHFf+
1F5rHVu3RECgdgCsBxPViewZWnmNuTY5CWlH4n5nYRdrduMr3ZYxVa8C32dBrt7ir+OhdkXyHHOx
2L6WlaGECYHPXRlzCym0+YXa9IA0s9nGpnmvzMEmlopHjN0u8d999cP0uo+4xCfzrT6MszM2NVd9
+2Cm4S+pne8bleuEnfjXoQZlSjWxWLLSxcnOxk4M/2FcZX1MZouA3UZRnjSleq6lpN74vf+QyjpA
Lyvv9+ZQ3aiZvw3sNHExdwNcE1uXrWpzXgXF8yhb0SrT2UIrLT5Y3NfcYGp0r2Un9irbCNw8EMEG
bzMciUv1udNTilnW316OV7VOpXWWnpNReY2iZDUq2mun2/jNSvZKqmt3lLPOFYW946RAgK3ne6nD
hMnKA7fOtK1pju99mj7onRxAyPUJn4ZtOgIOz+TNmATekMEEbuS/fSLfxOy+Rlblq7YjSKpRKhS4
5bp0gL0aWMBi6oxvtTRdx/XAHwDBoATmtT0pAV7O1LhlKCfI91ggjwVmImGEJmGW6/d6nOaNmOUH
rMHfzX54Kxt/P03mZTLHj/h133d6dzUJinWzH15HRoC1r3aURbZBmuo1prHPVP2yxQPd1nMozlyg
4GBuREHuT6U6biWruTBJ+FnddZGMeJmkl7GIXjhN7gZTLL5c8h5368ukNW5bmiPdzLf3EbqHDHNC
Lc63suKvq+6uj68h5P3Rrd5Rq2QT1vT95Ia8S8Yri8hPNPOOMOy6Lrp7Yqs3Jc02cgkIPsrXUVW6
BXgWP5/XA9JWws6Gckumlyu7VG7aZril9BDBu8nXfh0SL6YPs4a1ZlVwAkzlc9pZF1oIZ2Zq8k0d
6+yGbOXtRdh3ZCgRC3ByIkevy+qSmOvdmgxHi+cNVwEQMWC9FWfGoCnpcbR3uBGa6a3cuqQ2X7WI
gFgQz4o0c9NIbEUSPnWJsdHiWtoUIVFgNtePQyav0y6ruPaREy2DIOI0TnZhZI03HD6IJuR0zXUn
XgeGBBanna3VrA/GqpwxIZeVZid16UWm6aMjh2BJyV/SHSKs22gwRyfPMVSO8I7E4Kftqk3RtI8i
bm6yCmNlc36lbZRNLUzefFKBOyWLcItOtAsM2OabMmwr10yUF82sukNX82dkrbE2KOtkLG3VXVWl
a4g0m7wnYIv6+Um1o3tN40gnmLobdJJz/n9xdl7LbSvbun4iVKGRcQsQzKRISVS6QUmWhZwznv58
3KfqLE9NHbPWvnXZBhG6e4zxpzxYQbHZGMNQrliAL8osIzeW5GaV6DmRdUbPZEKazeOcaMG+JBH+
YNnDdZzQumFRpNBpKoZbHaOisWwqx5TDU47rBOvPJyOqa17lqF8pAxhUp53sOBjd2Cebu6vRgmoa
zJ889ndRg6EzjdOD1fTLFIaoU+WovyxR5a5MJBWpf9PjMNcXhVrexYL37BfmFpkYwMuwiur8RBx5
4jUtGHea0MECBc1emcP/DcT8pOc+wUxpVy+LwqShNR7TSfkCE2D3jMr7NI5Myt72OU2rbVHMT76e
fKZjGtyrPmQkMkdNCvvpovTyr1KPznVF6wmZ+x3D9ITJ10wrUhMlNsdkh6fsxMLPC8yNxMkusbyV
8vxXOc71ZlYkN42DgxnJXCIi6isesrUsteeaBPRNmwVwZaa9YkUvhC1puBip8z7slKNvNaR7lXve
zX6qmoPRkVGfCG3J33grlOlXTmirN+fpg95kp8kqZ5oU9kCSRk2361KO2MissKql7eOfbRidHbSS
eqvR6KlKobm9yD9kwuIcDV6VE08Ja1+joZ+ylmh3cmKdVjX3em4+xhjbMCY59+Q4OXOK0XeSEkVq
VW+h2m2rIfrS9XLPvPYzUuttG08UdDidxvk1Ji0RnVPp1XsS5P7KlBQGKnHVEw2ZrPzEXFGce9d0
NwguK62VYfTo19bwGrq2qcx2ckZp2g8Fg7ipQAMg7HMTJranN9adkuSMo+cvq7RoVfUFHpQkRqoP
oi/u665pls0UXpIo4g6rFnyuanK3C9QNwWAZPbn2Ujbxb0nultJUkhOmosUTyWcnV0fiVF7Ysw5p
Zn/2bU6Z2RtfuY2Xq99lR78dfHIR2UcyDvoibg70LNae82F2rNEyCCCfZ1cxwQGFEt9nak0G3TWs
MNDl10Kj8ZMawzN9a9dJTJwksx+9sWEIME5JtMpyG5OxnJxFkX3GbbJXTQyyYvy8UtlYkmhELADz
2SkR77lh7FRT36X2FQ4OjsrU77qqOVW9/dpkWbwY5JAZdUFp3IvwwVKCfazrXphGr21Vnko7+DIL
dRnb1ZcIfdhhs0a1MWnM0JpzU4MUQNpwILbIrM30ATrdY8gcAg+zxCUaOHT0NDsIG51iKx18C0br
MDO5n1GLOnSRbkpMrZMMOaFnGaHCQSHRCSa6U5S5vRAN/VkTwtjnmGjNfjfUFuPmRpzNNn7yZ+QD
XV6mzui3d4rR3BcNYgnRFDTDVbNn8zY5BEhvGYtkpUQUPqHfn9KcdNO8au6Y0y6txPBk2sK2V7aG
0q5jm8KYzqdo57fejpEohHhuE1E6L0GnFlPdr4IxDl1FMzxLT161JL9YhQ6SPDNvoGecNpZkCm+K
xEPoT6gZBV+FBZDYN8lvDgxv6gktZ4BcBcpaHlS84y06YE06kEW6S4TaM1DDEk4R+R7MbnTHPPpI
OkGkYBRdrCDoCfds6lU9E74mKOqY2x20ERubiAxDrzOaHst9hqSdZvoEAMrxcuxJc4YGemhyotRD
sliHeL7XRulNp4t15HnovBS2phcSV+jgMwFcVT6gqYCpmLxbRrNTMeRyjXTGzDBO7rglWoqiORUG
XB5mTORmZqHvKbn6CoXmjJ3JiiTe+0Qi/jTQauFqaXkKrOAk7PmuKv0TRJkz9Ju1FGE6i4zsq6zC
ZRGIj7gtf5sEsxF/0J/72Lhkk7Qz/JkKFI+uFbEXk0ubu2/K6EQksbxgYrJKtJgPI6K8EozKQ0ZF
HkUZfgYmuY9zE5GBlzykAQGadlRhaqSK2p2l6ihL6R2JrMdomF9JgH0cK2tl+SBrVj/u4ASdifu1
3bErdXKTOAna4aOrxEui04GTirzTkxBP8bTdTczjbNncJnVwmHrtqIbtr4adqJuqZBsGiukSTDNe
0ZSDrCg7GLKLoA8aRy0Z86amftAVf9mRM1IwD+SFsicnSf8GOvV7GrQvsqFXfoNRejzU12893ZR1
ny3I6L5LMLLnHMbUD0OU3pWjPHItqwL5ys1PI5XXjTm8MyVn185OUW05RiG5Q0JI5DwW0kInSNrV
Ej390Dt4Tpner+KmP9Z0SpNK4mbX/9JTcU8yoUYKpbXJS9q6LnmtZWtlFO0v34Cv3Bnt3p6n3WCF
QGEKs9+KBNM2o7iAbbYxrLyGzYrVQjN/SJSA6hCzPAy3GPKdnzQh3b3xqdflJvU1N8b3DeHCm1bM
lmPOergYOLWYGL4Oo8+qLu9gt6wZoO2ZTL/EV8ba1KM6wN17pYv2faDQ1coSoFU1X+IxejLGcTk2
5Cvb3dFUhn0e+e0Sr5fDDPFaauXOifV5erX7XH6Lw6pdY+Ad0Ry0w15vgpqyOu5npxiwKE7a6VNE
fFj48E9OVjUvrdSd1GycnFhWF75gVeJM43Zm/cQWS7i4irmiWU4LrSXCvE2Fuejs+GPqsxOU9pek
Y5wQIZtzJgo1Q50yD0OHPS6UHoisF6UDQZ8oHTRzK894H5r+xfezI2nu+CBOR933975BGi72KQnD
2mpriwpgi5686MmA69T8ngBc4QhWfJFEndtkyjXutL8ej+OKUum+EcnqCrOWjCPveqGsssDeCsaf
vtKN66lItlVHLvAUlq4xh4yXZPngz+GKwdgRl8bZRQryagQ1qIp5bCbNAax6a63CM5pha+njW6fv
7BAUK2K1x7gumpJ1VEh4mAvfd3oV7Sjf8rGcIrCYZPpFCDwD/bF81wVrax7Qg4XFyKk3TkuR2w9q
U0iOkRhASnV3Gfq64ReM9/VQHZSEA6eUV21T72c/OOa9GS1npfgi32925CLbkKq5IwkYEymDOeq0
aKXhKbKZGmNcuSu14khxuJus/DWLx0U+xu/MCr3eDHZ6U2zDTt304/hbHootho7LqWm3A5I8K5t/
gWYGzlwZ61CPt0OsrCNpikGQ5MQtrekj78d9F/Yr089HXlagunLNgNoiYieG2sAUu/2lWPG9YKOp
A9yt4KsbabkqpjpZBLLv5ZO8y65zLi19qoNmY6nNiz3ZTLpkT56AbmRmsLOpjZ4WqV7YRTsiPp/H
STLdqIlfEQjt+ib6qs3wqSODztHzZF3HbDVlZdzNurUfVVKt7YFM9rLZ9pLGxK3B7EduOHmMDQff
qhop0QQzWieTxSf7wJ6szrvGmrb21K0iX/0oKUQR0j8qZfEpRdp7KY87rQZ3H+SanUbyMydjKKtC
rRhD3uIo5rdwnt9zX38p5eSRoOJpKeXSalYMNBRSSres7ewhPmrasK3LiQGhsQYpWstNuAQov5/k
4XksoOyZ+S6bs8emZs0Bk62LOl7Odb03ElsBMVQ/y97AYacPMHQNeRVJ6kWCaFdS6pifl8qCse1q
GNKPvDFbN83iTw0ugFQDWdvF9DnS5tgVI8y86r0csY5biJCoXbbTFPBB6+itc2bPfgNNQX7A5ctr
rWhpjCRW2ZDiu87ayhK20QZ0u8EcH+TEZN4zDfQCSbjkTVzEOFMRxEng9ZG1Qfa5kwNrOc7qZytD
0NBhwafK+JuIc3r9q04gI0u7SPpVpxsfWcV6qMPwETrUPoswcA6Cbm+H2l5rSIjWgrPAynAVzNHT
WNOdFxKDVN1wiVmlRpoe+7TL2UWLlTFJ+8BPz2kqPiEcH9PeeilH/yGpjP1sN2vRKN6Uy6e+n8gM
gr9Ymc16LLKnDmcIYuzWeZifC1vDiMOY78zrUMlvTmVKiZ8xykVT45EYuigLca6t8s6vjI64+gS4
OWlrt1CqNwZGByK5X9SOfavtx23S9xscek+9T8cOWrvKLQ1QXt5B8l2HOb7f1vAswnil1+OZEIUt
2Ng26KNneSZMj8XhDG1EJnWBf1tEoz76wbkp80s9wuzIbXNiBBD6rtnAlZcrZpTktdLBkO1bD7S5
oyqv9CDqeFNdtld9COV6JXlKiaZiFl3jxKMBCmjj3pvLYBMGrPNmeDRr+5CpAICFoNNg3jPose+U
tr7K9e6EEXHqZRYAmG8Ni5S6B9LOlN31stI7EBLcoUoeVDk/BPwXWiwWI0h1bH+Zcw7cJDYEgm9z
eTxdlbNd0h2rPnuT7OIJ8t0hKK4ld5IsEyvbNQP52Qy3w9Ha63olI3u5tFJ60NI3Pxl2cg6onVT0
njhvtGI6066s2jTbtqO/taRyA3dgk0wg28qXr8ULeVSPbTZttbL1yl71siG8DKH/WEKq1GV/Y+Pc
X9FTwB5I1pLe7ytd2VuBcW9ZPfiuiZ7F4DjLyq9RaRgUwbNooFNr0ejMge5N19QrM3SlDqe93ljN
sK4DI76fiukljYEUSCE33Ub2ycfQafqoiNbTEMH4iBZZGu14Yp7BOaHPg4e5FiMgxStNVDRh6J8M
lPz4DMC+x6moz865Ee5hEK7ibvIIh6G5fpeaRzKfaGint7RK78p+XoV+0LpN2LsxMQRAuhfUBoDb
p5JL5E1HgEeoLCvZOFTt+OpryfucWUcDWVEQNQ/kRF+HUgAl2US0erZp+vEsAgbM6LoXFYBJmMgb
OaiDBWQS3JytbDM2TJjNlnpYwABRVoNBtLRZWOspeOkamVr9ogOnVdAM1Cx3LcgSRZU8KXbwqWVE
8klgG3W2rtpuWcCBWyRB6lV+f7mylHpV9Qyjv6g4mDbsjtPcLk27XxhWmbgSnD/2BSxQ/FWRU9WE
9QOw7srU86VhTwvs5w6iTZgERnedTecrq1fq4EJqwwvCpr2it6u2LzChC/iijb3d6jQkZBFP8gpj
3KVCoVZzpNe279kIgfKRXkW/trvJGdagO+NS6zcUCzqk/Dx+L9vUZVKy1IuHUaTbJNX3Uc8ck6m7
ULpnBhGLzswWtS6ewNJspzKhvoy9WEyQjmqfagm7GebcqSMVFLXR/BAJLOdlEMrIcukMoLkpy1o8
xPr4mIHPKExkBpn/tQzcqsuXVZvvYfw8KFP/5Rd8unrzDH3ipKbHILd/+dq7Trc+yLzK0MjeiK7a
F5zZ+mx4WS4B8GEmAn46181pnMxpmXTZM4ADzMjnZvyl6uDBZk3AebytE4Ht6jUxtQ0ElafstjXj
o9FwkcW4QR0hMwlOXTcekyTcSJyS+TQQm+67FhPK2UyfSeraKE3sxSRD5bJ97lL7uvMyF2QdDi3t
mQklSLJ9x27ijSSGZdt0j3Xy2zbFYarEoinHXWFRIUgQIsPpOM/jO3gU40/iDtS3uoYCpXNg+nz7
Vqve8eh3+RxthB7u1Tg+JdcSP4RCT9yFwwHpKEl/mqTarSZM3uJ+KYMfoNhzBuohJ+0MyFnMvcLs
+XqWN6XvhhqEmFFhbtHOroiNsy63q1LoD1EHS4n48UefjdUp4mrRGvZG9xXPn9XnMMxhgcVrJSU9
nFLsrpqGuwhW0DyIL1ujV46H33IX7poAOHKcl3Obpi7ih1XNjksDRkAJR4/eM5wT5d0EedHqNIhz
zQfLe9Ehv9NoFx1TH1OkY+JJAbAF04U+L9FPDMW6kchOCdiZw8E/YZl4UhlK1RgKVZ3YINZ56qVo
d53+OmlffdVVuNKH5kPRo3XRWMdMLtZTM+5gniztzn5MM7aitFhbbbnU/WwlGCl3InYNUXiKNMCe
kjnZ03FDSf40YlEP/Fd7aqQhrqnyS0+vFAeQSUAXx5HnnyjRkd9uErky5QwOp50SQw/TCiVciwro
vTYnyOeoqGURO1M404EJwNRxBLfs2D1pRHNyEmLiD+tS3gY5qkMcORhhhDp/LcrPSB4PmWEsUEVt
I1M/4ZmxwvJ8r4JnqlO9Liv7gPqSSUrbvEHxsmGtHCpp3GRmt+OkW/dt+CV85JWhD3im7UVcrTOl
2aA4fONwfg7H4dnMJngVWsgAWCXJ3qh/FSiXgyBbpSOZIJr+QH15Ce3sSEhju0CLf8bh1VVQzThm
1pleXxIwZnQ7c6ppx5T2N0/2kmqcS+1cPfP3OIey+lcO0O51MxpO8GMxgmX1U/NUF807hmoKFBiO
yzKrV9pg/OoE4seSkk2ZYQbLGQKiUli/bDOjXQOTDQqUar1ibwybwbalt29dDSfwKqAE22JCnuSv
uikQaMHM7/yXXu7PpRGajk1t4DDDASIvx4NlPFoiHB2rGg4UZRFrqFjb0rzMxpneLkmPg1llblYr
9JEF1AezBcgfp7Mmp49yDyhbhknoGgVgTSZ2/sBxkYiHMhx3TTOvJc3yyhi0RFjJqi+nzyAEetUl
cqnaaRuL2AOW2wqM+Bw77J0UW/42kr50JThVofTBIb0fu/iQjtlzrsoXAXkLxunGNHLPFNB1Onsn
kYuwCFrrWZUSxY07/BD90GctBy9RmMtOy8ceZNWxyCntuqFc50TatX2FVDrO3y2Ua5XZv5KxBsoe
qkjiU0jlgfpSIgLMptjLNX/bJ+ahqZJ91Wa1C4ANoASSekoqa5FI+qGHwK3VjCeaK/QKyK4krxXb
c9/gJGfM8WOeDY8DtN0AVZAzRfqmCyEN8tm/hKF1UivpsyuwQNMMSsO0I+1XH4unQosHF2FFD1ND
f7XLjIiEalEN3ULroe8G8kbTu2OGJHxW08dpysZFF/g7eR5piEdIl+VQxk5SJvfgR6CaQ0EWgx9t
8Kg8UlR9paH2ZgLUGBV1ydhkFUTTvHDFVNyp1fhiqumrHYBltHm9jBTrYazKrz6VJgDtZJUP1rQe
unZjNrHtSPV1HuybPP94PiWtdZxs4BQ9hEeBju3IMO2gpjBvDdWHjJBYa2UkwpiRMvlO+muktrQY
vnU3lOO6l5gIFtBTOMSksDgEs7kobW3da9GvuuDgzwxow4r/yrguZLytwvzVDMr3GbagNXWV6xc6
tR2YtQuXlnO7NiqnD/iFAexgtyZtgyZgrZY2vHJ1MZX6U1FUdFwsg5KBoOiHlR5miAX66dWvr8kA
OaVTtSx1suJVEDgzp3qnNiVd3a/ddho/8mrejHa0aUifwWfijiH9HlPdBT4wGx96azvT+XbdNlfT
Z0Yxv3wV2FTOonWVE01jqNf5FzuIvQY6PUhJdyg1iU/RNlGhQ58rVLeMJLr1YSVZ+okUiu1ILUAP
Y91nea055ij1mybCF8mM4UCybonugPa5Mi0U0NN1tALrzS4aINOZqaOv+i7quF8jWCwsEhqlcX61
YH7ReGHxIieNm0NhjwrG391g3iWt/2SwD6hmt5Qn/5RKPeTbHpxq1DQWgWrZOMnL8zrqUADlZc7u
GCC9lCotdrK6RttQGm/mED4kooUpKbTXLgK4zGRKx0hUS2PqLnYvS+5sh5mHmoRr2f5jgqeOMNu3
pAkORad7HCQdgKpMvM4kreoofsoy4r77ib8266g6pCWMRBBoeTxkGtUtZa52Gma41ZLdpAdyypJj
ZcPaaoLxxM886WV3H8CFd9Wk4L+ufHuT5Jrl+EMwbmw5xe4Jh4ZVHAOJ9n2bLJXO35fXWhBi1K+m
MTeqaLOFH+kPMDmDRZmDQXXgq6n6AAVnW9QyviIdonIGu4L5GEtG0BlobO8WDrUcsHMkVi0VRJQ1
qyiGdC4bqzJMD40wR3aLaYO6FMlM+yXJVJbglKeQ0oI5izwvVSb2eaFvUq39VMf0kol2LylD72qK
9dEZ8pLOFsi6uaKqfjlCcAxf59A6ptRYPdlTwHZrMvVwjwnwkNfn+s5IKLLM8HUQxVr18/dEKT75
GGG2tvmhCvP7IgHhaCdOdC2ZFmYKShCHdKy9Zd/zs99bY3z0fWOHyKpwpBTzanlgv0x2edVtbDW5
6JitLyjpNS+1CdyWVHWbMO32IELeZT5ONpI1b6IW+81wRlSMK40J4Nvt6sj3ulZF2tjv5x5gMhT3
YTErWBTBQelt5UOOFQ/vIpV/yFCEoYWTG4EB9aJ/gBmJe3zgL/JUuzdHmhK/DZ4zXdmBMztl2W7a
sHqpGA4xGHo0Rbk1ZOi/hYGLf54quxhWTqBID1oX7UWnfdhTdAiT4SXNm0Mu0ZbGCSWlzLpSg2FB
j5/fkGH/KLMyTRXFs2Li+/hd69x0pYbRXn0BOn1E4fdRKmpFXdncMrC8daGrBvQPQxxfqoJaBcm9
KBp7LFV2/jYzUfu7Ck78W7pNyoYFtnr1dBPGd+usyaK6i4ekxssgOrZ7UCPN0V5bp/X8l+Y0rTP5
xhV/UIVyQdPQ0Kkhb/jul9T5iW/paVpfglp/16JqPYTqpzlGa6NNn/qsuCEM/ekpWjqbjUnvgir8
uwiV6YQED6e+pCY46rE0X/1bllY/XgJjBBwLrkaM33X5QZNnmcpk/jLXyOASx7A2dXYrQ/x/XsQ3
ya+CMvz/XeUqzPzjcxCN8HuMUSrcvOvNNDuPzeEKfNIbbJSl+fRO//cQXPcP55ZD0g+OLzhA4qOK
4FhTMZv89gxbvC6mUBFIuJE5ArMa/cLSI8kbwvLZ1otqGRTySpTpfQg5eDVk0j2QyVnW+nYltR12
hzbf1Fy++0N5Jdjo9CAETpFJxRFX9Bu7TiWmodOWJO+XQTNgQV1peFVCc5JOH2rfg3VkjJ+seb7g
UHbMMmtd+wqcQcSDYRaegxG3DS3VLoZkRYsitGI47+o5R1wBEAi+myj1uOPM2hbCfmqgJe3KXqKS
Dsf4hur8B32sKht4Z5nXAKB/+XLWJHjQk0nVRQngH8UfQXf++4r9Qbv/jwt8+w6imJSsWfKry8Tp
WJWdJ4a3FsuUsbtxJz9dSLt69mKfamJ08k2HG/clB25WVJdCJo6j8jqwnKL9ipT/1ikTzSr2rBDV
uQhugcp1ff3xZesJUw3RxtyRStuta2rvFlMG5aqBLmD+jpr6xiNUftj0VPyOVQW/XlNmd/jnFWej
MBTbsEs2vcHr7s1nnAHOjEerg7Yhj+Bge+oZ6fjafirPnIMdgq3fgO03MxGuW/i3Nf3n71C/BRCJ
QFGDWEjlpV74K+MpXiAYQWRRflq/YQm41PyeCVbrdI9429y1lgc5mjWu3BDq/7S3/ON3fDvTYKYn
voiCCot56zySY+dDUnfMZbzUTuabz45ztJbITs63reZ/+sr+eBXqt1MunYmDDVSrvAjtV5bu6oEy
y3ifktr7+7IRPy3MPy90/Sb++MoKQ+voFXnWhMtIXnW8egHbHgN+9Le/yiMk4eV/GxJ5/bD/vOS3
pepPUpBXBY9VqigmP2b5liXPD4Y5hLiAIisEWujC/NfOXIFn4T1YXuStv20OmUuHv9WW9SpY3orP
+On5GSRrQyOSscb6fm7XUOQp9vLyYkDTqKAtFDdMLW5d4Pql/PGC+sycIw1g+xJM66bNlrUi35D8
/+QIoho6hSq7DG4k37c0vTenwOr8gu/8/yZiVMkOz7qPdDe6wmWVPVwDeVrM5QbvlkL/h9uDFkGR
xe4Ne+67M01gjH41KmN+obUB1VjXtGo3PvHvgV9X8b+C3pO9WsbGU//2ict2pBPtDK0j3ZC4sQMc
cfRVcQq31Y0Hqcg/VHHcAlsn1QCX/P41xHh+jGojZxdKVEptqf5datF7F2WSl/f2E9K3x8wSdHuY
qN2BbtGBtICRyqRbV5+Bqxy50s9BMKB6l/01f343ddNWCMJ1Gs3CnNuqmqU2hLMDnQi9hYYQZtZg
3JZyMTt0jJ6R2h99hd4hUyH1QmDCjKJBGDRHU7iMrGKdjMXsJlM8ekVu1UsmXusOY5YjXDttUaMj
X2YGVN2Gz/rUNyMOAtMANBdJVBcABbthzDFW6jhitcIs0Vyb81rDbMwphaCrNR+lABo1qWDh/aTo
ePfG+SUfsuzZDBVpo/iStFDGvuUwi0pPTdVpGTKg3k4Z2WARRZU3cCqy3zf3qNM+BEw/N66Y/max
VC2aCTKWfp0wMtGf3SkV+lGfhHIMJRXaMpXuRkM0jA2s8lFFgGr+EMpuZaQw3SzxHAxQYGMB3KDL
cbOfY3T/zDpoZOvcrrB17Z8CG5J7Mdsj5D45WeMis6vEuFJ73NmQ+j0Fo3gw8e3jBVRfSi1jwOkb
l6mWxnXXwc/VOdD3rZm2VPBzSRwZ7eGU+neYPGhLlFnSYoq6h2QugS6rD8TFEE1RBLt21tvrtrY6
T59CSEJKwuKLE2UtcuiFvo2RnpzPX9Rn+bLwzc8EPsRoBpETojRy+qv+OrAHy1PSdLoTINrO3NmR
F2V64eBg1vIeMtmNkHQ7CNTfxmigezc7EDa9FAsk5cApRhpse788Ymb9bJb5HeMA/IKlF22moO6L
pltQO6JmSvv0ICRZW0BvJhlQu6IlVo6sMk3O/PttEMkSCloivwcTDZKVGc+SGnnWoG5lOz7wJRJW
FbaQXIVXfbUBNBQbBsQWsALDqVipl1k3BF4uemnL5B/2gFW2qwx9F+BmoD0NSfamhMqE2G/WVjl0
67uu5rlUktItamtKIKNIgUteHN/arKTb2QRvtZMJrrEu4bJnmx+6NBsbo7aApq9tpE3eJsNLyxP1
hFcnQhanHa+znsQ4QrpLVjc2pavzzrcahyJS2HR8iEFk89shWIouGBujKC7GQXYVl7wjYO6F5P6a
XX2rHlqPGFwvPPvufMuqWfxQXv3j0t8Ky4pmikOlKi5qIEFN7cwt8Pid5It1PNhbDcC1YQJi5XHi
STC/r5zSY1vU/70xD1aZiqLIBi3Uv2zbaBgNfCBDOgIDDSWw2USJh6j8xu7/w/kCfUtWFSZKVxfn
bzebae1sItosL6rCeKlcaebn39/k9T/4/iI5VkCz5Gtjo3wrEhHn6FohhxRQZe+m3TGBI5eX93+/
yE93IeifcI3ClAe7sH8WATmxpnNQRXjc+frdXKlfPrSt/8WT+uMa+reqm/yCytdqqoAMosfE2s2L
G0ZuP5yO1p9X+PaoroFfXV5LxUXM+VdvpVhNlMHZisK7wTLeofje8P//8amR6q5Q1eB+9/3dawmy
DiXijuoGCU87eUkiffz9xSg/FOqEav/nGt/KMwnMdsoz7klbFUdwvS0ZX96wuhbSgWeu46Xk2gd9
pS0RzW+bDUhbi2NzexjWtyrRn9o3S8FVyZaxzDf+1b5ZaLSZQYbFpV9OnrqIlwqxmxJm787VI+MJ
EHFezS5ECfIVjWNFibHPhoUULWzVGV///lx+evR//JbvLVyvM1j2y6i4WDWKPNSYoIl/v8JP647C
kYsY7CAc7P9cEoQS2vpUZtyt+qtuN5IuPNKZbxTfP5XGYGz/ucp1G/+j+kbdC1FaiQtaYnCy/eRR
hxwNN9nGdzBRFuYqP4onqB3l6tac86cD4s8rf1vyVyNVrfC5cpqVYEYWjHDtTsU9qb7SRQJzXsp5
dCtWQvlhM/vPRTFz/eftyrmujUqdFGQBimVbOunCP9mefTaWsOTKy61svJ867D8er/3d2TQc9MIo
Bq4HLgsm48rtcgmrmkaURxtni9yxV4AfCn8UO7ee8N+/IFu+Pow/3q0RSCEUAY7gIhwOWKyu0Euv
ZWW40RXc+IboQf55nRRlYC9GrmOioGRmf59S/F6daSvJgTu3gXGaLIZ1fY53qUfY2+bvC+X/85CJ
PcWhloPQ+LZSplKWYYKxL9S8VAgDDs/5fboU7jW6c/SAS2o3XGfL/0Vrx8v9z3W/rR3Rl1WlXF8u
EWy69oba+MYWcPPOvq2RWB61Spa5wnXHw4TCA7F0+x1f7UIctbvZU9bAKs2zvvj7I/3xy2E0Z/5P
kAd54/98o/6gmyVeNeWl1ZW1FIcL6FlbUJFbu89PuygPkMuQOowz6fV3/PGFdlZolHGnF5foiUGY
S/4Zx0m1kM7X8vCa76Lc//3GfrwgQwwCSRWiIb5PAJmaVNXYBZSGE4Ql0EjVyVX1xm39dBGNZp+G
nEHQv2J/iw5BjSQ4G2LdRi+20ZRb8aI/XYFxzNXzD4d6Rpn/fG5FIKcAnHCCtFysunHEl0C78e39
VMv8Wb9/W9RZmuNe4Jcs6tLQnabTkFLXDxxWjz50vbIvbtQyPw3qqNp1Ihnwp/130oWMUV3iB+n1
JMKlDbmvq7ndb/v+iklVG5FAPXPCGyiRct3vvxe3f1702xZZofroe8EhBERPVTM/0jk3K/GorrV3
SJqLhm9xjNzmRFor3i7FNZnw71/kT/6N/7jv7w+6/z+kndeS28iytZ8IEfDmlgBdW3WLVEu6QcjM
wHuPpz8fev9nDxtEEGf036ojlKxCVVaalWvFhhvX/AT3O7TEv6Fmgv492AXnwgGtdBo+Q6uViZu1
vGHp+b1c+XTELq7eEEcM4vls95QjhUKzyX2NXOwXnB/7iuneaE1meflA/fN9Z2eWqTAmr6enV4Nh
2TKrY5qBXGOkj+GI0ipXju/qts7i1jhVm6TN2Fb1pXWG3qF5xsz+M8Uxm9FMx+Nh4vl/qVayvsVV
kvSZMDUwymDOviZcRVmQZzgYHai3KH1Xqmk8nIa9ODKf7P+Bp4GWXkWjgmLclUoWE8dCkZa8fF4U
MFnJcBZYzZXzuehrqJuKBIlQt5iz11WIC7SEqX6cBxs48d3wI9/1h1+9HSFN6ZS2cFwLW5bz9wuL
s3cVopag8yaLvHrETIpT2P4uvR/Q/WI0YC16mN7QKxdwYW32xqZimAemIKfn6i4+PqoU1Lvv0Qv4
pqP1XdtbJgrc6gGFaPuFmbfbe7uUW00l6f+3tdYsGo2BgWm5YjCwoI53nVnvi0J7rQPlLfCD021T
a5s6Fy+I3SHOYIOlVPngq7a8HQ/gkGBTckqio3UhNXnxIlysbeZZQ89Mc7NUqXv7HrevN89DkTI0
wdwayCMGyPPhh1dahxyeHGZeq0MnaG95Vpxys4ZqsNf3fg+8tcTlRnrdbrtAhuVTCu8NE+T8YN5n
DYyrQ6nB9CJ8YtTxTRegnQnHfEULcQkqQX9SASoxST2RiX30lI0WDQimwi1f7+DUlDfawf00OREG
OSG/Qw9+zTUvtXcuLc7PRdmMVgjZXHr2j/mRucE791AcQ77Tn9oycFYKExKSbs1WR23Va3VtgD2H
6909NY/1AeS7Mzxkz2uv7WKioP3XFvJ3H3fSbxIZFEHPVcvt4u/86B3Qadl7LynXa9f8ir8UD+/C
t3edZEc/b1+A6Xm5uuaEFe+U5JI1p5eWPHNsNb9MQeMGjql8DhgFiLU1DdBFZ/mPFWm2wialQCda
BGZTvASOfwz/wGXA+w4PNOqIpj7n4dZUxiOhxE3PmRJT2m7N0jb05gfCAr8r1R+c25u25BsJZI1J
mACFjvmmQY1TQnfKFLw3Atg8wjN3zH1kYanft/JbwAiimq7FQ0tbqHPXTMWQiZ/nvc0ijkdG5Lz0
rH32ZWSRm/1ELLMpoO3Xd9AobdZZtBed46XN2YsTKxr8cj02GwiQGAE4pjtvC+O0ux0czaZDvLKv
S4dRl+ijabqhy+iefLwIcJiVPgPpybmAsGtjFVSuGMKGcPX19vdbemAu7Ux7fRHkGakHoafn83b3
wO576zPSEi90Up7T0fx229RiwHVpaxbfpWOT6YIhJDwwGi2v6Y0JyVPrjcqGwqf9lHxKvpX7NX2w
xeNysZWzOE+Me6MUoMY5q3CfaPoJqPrtha0ZmMU/FjIwTSpjwFDKrWnVm1Jb2bpFC4ZO4USmswrq
ZvaV1DBhEJMuIg3Ao9rEW8KRlbB0sZKgkytKkkSB5EprlzLuoOaDkpDo9I4TZNvkTnmrfxpbWliO
soWsxaI76fzRQb8wO4sCEj1UvCxQkzPF/Y1CRw72E5jK3BWvuJg80t8XTTrtyFfP+9KoPBjkqvSl
252ys3bD2f1U/GU6oGK3OA1GNH+qK1drMXWcXKIG1EPGIc/ucNj5RiePQ/IOnokfoh/RFzfavL/X
ni3Ywjl+gso6OCW/kRmm/PUnW2tQZOApsyZ59VmNhhGxugE1x2CM/pfhaUxZPgfw7N8+/Isba0xn
RrYmLej3c3XhQdTUdK0oZ2OppsONQDfW7h6jv4Qv5mdK639nTvS5X3vjFryjpSCvJROTUA3QZivT
vbyBBD1JGJz+rLS/gYQzl3J7XQtX7oOJ2bm0wPpHzFImZ161AArXzk+3ty0suN4PFmbHw7CSqFZB
BZyVjDxz/A2BNqyk3wcocG4bWlvK9PeLL6RofWKoWYrfbWlpgRqLG29/28TSB0EwiIRWMU0QtbO1
eOTuLSMLyXlIm9c4yvdyNX7qLNO5bWZpJfz/bBvAJqLR2QuSG4hCKFmUnE3N/6SO6cnyu5fbJhaq
HvzHOqrSCI7Cqz47WpkUQR/gxbwWtfpZiRP4gmADrhPwh0VzH7bMlOTy4K18oqX4Akl6BDoMk6sE
uc7Hb8QgQto0oxuf5Zf86NswwJx/wRJ1qvfryLqlfAVjBE/03kXlyheOQOV1gsPkDOxhckfhzv1N
t79/0e5gXj6n+z8IrS3mOCYUOXDyK0mVFC0HraIgedZ1prdzYVe4/bYqs5XIcOlGTXhulsXnuwKm
VklZB0A+4nOhi3Ys/Wo16dCHf8fu2tVdcu341PcCKygntIw+fq4m8Iw+kbhS7neYKkT5DnhTTRN/
C/b6qdzW1c7QmJlluoXRq43xN59x7zlrRfjp2Z9lLJZl6YpkSAgOivNDY0qDXHS+Hp+zUoFIqH0z
2uAVQqldkljQGobqyt24vuU0GhUQG7IiESDMa+OouAR1EhvR2YfCyFQapLribeXmf2SG0jU3Xb4W
2ZOkuPaCkgHNGq4UvTA3IQOWML+uOJPrmz6thjuuTg1UVP0+fsNkHIHDiCOa8UhFivJjHg6QD7z6
VbTNoBj2i+1tz3LtvD7am07vhRsu6zgSGlWNzp3b/2ry8DsdsbVhgOsbgA3Us1V07qzrct/YJY1U
UCY/wwFxHyflXygNnBv8va11wVpxanFBF8ZmOVE5hJIRdVl0xnvRxYDQzUhXvtGCq/q4oJlfjF1o
W2oojokuum31lKLWXW+8E1jB96KU9On2N5r+u483CnPoMQFjnXLa+TtmVAxUFVTBwDIEB5gwDhNo
FhqtlWB78SJdmJl29uIoRBETECiaYEYa7tMy+GSVzRuDSitokzUzsxOOwPPQkt2xeerfgvJjaL5a
0ZfbG7Z44C5WMjvUEJnWpRf40VkJuKf1W1tDE1Ce9Hat07m2llkKNIySP4pSHJ3LHCCu8Uqvd9tE
3cp5W1oOITMDXDwhdAFnVvpUcBtYXMIzqiSf+1R7aAHk4X90R+nW0CpL/ufS1uz6FKObZMxehWd5
sMPKZQyzA5aqGtadPKR7/uZvAHDbt7/XQhI+TTYYvFkGeDAK9h+PnhqWMKepekg1L/qRnyRK50wX
vAo/pH2/9e/Vn95u/NfZ60eTszOiRtl7MzI8q8awR75rU6CrcntZS/f2clXz7yahna5WMnuJ9m2+
aw/BUdjX+7VW3PLx+GfzZp8samK9auGuBEqHQqgeBD+Zg30MrOKg4wu3t9ckrVmb+T5w4GnUTouC
RGMrPSRP+Q5Zczv76h6BAT+gbvSr+imuZK3vBci5C7zYyjluaYSdxs8aJcTjwl1zrxwmwXAoNg5r
dZmFzJFnl7o5gLipVjkPX3LR7QawptP6JCRmdlA9O+CvfzI7bLuQitviYQ2QcR0xgVEEqqjwNuoi
iPiPp99F6gnG3CY6BxMdfhNOxPzKU6+F58ETtpEq/Lj9DRft0URlfcwaKvP3pIAyvKIHF50bIanv
E8n9okqRuQ1dohqUOp8Qjen/5NgQoknoanLBNX2WwSCYkprgFqJz/hUe1R+qLW2Cl8QWvkwN486B
d+8RSMhasWGhdD/BP+lUUbFk4HGORgPOEBtBLYRn8SV9EJ7bB8XRfk5yHtvWNvbM/9ZfqqlXTak0
XyuqL2AQMW4C2ECwl+h/Hst5KsqCPrI855GhaFVBmJcZdBTm49CuoWnNZZWmuQJ7BuSwT20C34Bc
QdUIO/RXMRLOojlCgSUXxQaxd6pdUCFuRLO5i1J4jjOf2fAU3CY8KD0M9J6ACFkJaU8pQ7HiScHK
0NVCcvFxMTN/mQ3Mi5tQhp3FfbbJNuJWORw1xqz+cj8J4JWEPXSD4Vb4bf1u3tZRd0tR3eVWzlyp
ZqUMNjRY79yHIHn1yWJu34lFDzMhbHhjkYUW58mTN5hxlNREP3IioBQTKe5pUJT7PJBPMoKplNR2
Qth/UUUIp1pfPt02v3glyRJVJjF55/WZV43GPkIIwGV3c+VbUnA49OBFFeCPhbcdWq1xJdZbeppI
0piEYS6GQv5sP1u3E9Wy48EVQLyNMGKodfykpV+kqNynQ7yR029FMf5BHHNpdPZQiVkme65nhue2
eMwi6H2Yj6i/5wALb2/mO85r/lpcGprt5si1Q4pQDUHWdVvUKpwa6XGkFeHMfZpGkB+Nc/VgHsa/
8mJT4dg1Gy4qLSffOtz+JUvx4cUPmavchn4T6hnVZEqCPvIeb5mANuGw4lsXXmRJBGvLE6ITYM57
a5A9tSNdMN5/wThGYvc0iipsV1rw1vcIjd5e0cJFxBh1E7qFImix2dYqUeUyFtbi0xT178RD0k0d
ViHvyyv6r5F5O7L3BssFHoYRqGQ3lSTCxDK6wIuyT5XaHW+vaNEY75IOxofG/7xxl1t67moDp9Ky
UqQqCxPdUjPbidBiDLG1cs8XDoQkyszyGhAywGQ2f+rdEWm+npPpd70z0XcGzA+lq+P3y2YMibBC
tOAumH0lmGsJPD2+klS85F6G6iEvu7ISRiw0Z3QW818r88kE0Ws66p5deC62JpmpAcAT+PWuRmFK
soejdUf24AjOuJIOLwDqsQvqUp10gymGzpzX6ApiXFEQPbddfyfK/adate5rv5OdqqW6LytAaM0A
stsM3r2iHr6pTf5cj0gltbTuB3qzsoHeA8od7vS65mF7PwAm2HaCBT10Nuxiz2OYeZJ+un3UFj/L
xQ+fOcCxGRi17OuQLjjI//wYddImE1YKVYs39MLI7NtrWpuE0BGGtOVARAS/fa9YWcZSjHz5Ad5j
hYtKgWa4jZFamKj+Hh3frs75z8DWN+4mfce/Qui2En0s3lEFDIQkA8S4mt+EvxORUgWDWvW1odiN
SsJnrUyR7CxXoJXLn2hC9lJOhBV3dkFVBhcz1UzCs9nrR6kA2NvC+lbqK0WQ5Y/0j5np7xc7OBRa
Cwl8hBm4jZpvQiuu5J5r65j+fmEgk4Kqk6uYJxCKOG34orr9RoKG7PaBXoqaJHGCr08NTMmYh/We
UoewYuECxoDQhRAUNgQ9h1bvEVohxCMeVfeb1mQrB/A93Zs98Pg2C0YHegUyk+QfV8ccLYKOY47Z
vEUc1OghAkv6X0UjnMgU90EDpETxGbFNPSF0FKU6Zhb0bTAoeUr4ZeCbbrq2OYyJ8KBnkBxVufcU
jDgtuXotoKtGO+xXotD7ZbhSfO2a9pNQSsJOL9095DOHLqSu6IeK+wengmBMnOq+YCzmbpsyaQTh
KqdChz62ZPCvQLF25YstXSVUY1RVnXqjV9hLkT4FI6E+dY8XEpL8qG6n9D1B3A46N3vcTr0dpMOP
a6B5WeabzL+ZRMwwvUeMPFzxzri+OsqNFry38ifZG29Dk4dBFnUbbaHgtbU99Od2/tjv2x/DMdwS
nK1l2otP1uWPmN07RHYsb0QXB83JkjQGmm+LIGlnQU61dX2K0c1AyJTkHvjJTv3aSNDlusiyyZF+
F6RaYRe+KR6yMRzRqhF2XlusBOYLPTfmTlGK102oeYD7z9y3LBdoHAd9cCYSeZWKHHrNQfsstwMU
6bL5t+apvwxzeDb0yocIt+Ndd5P7IlT+vn1O5gkJNFtMb6mM/yPMOuXQH29Y1pqWD/+Xf2ZK5tjA
SbkdFQVReg+BtOwTjLu1c9vgAnqQhQMrxTIJM0OVHy1a8uA3jVXwqu/Q9Kb9V6gAIRpH2or0y7a3
rc2Xx5o+GJtuyYV7RJGmVvy2Ip+EkTd2YbKDRESralsBjJkgf37b3FKB84O9+XYiocRgM4ub6lft
MXRMNE5+IxDrwGPJRDHyfNAv1iuXfakC8cHsLOBA+EA3s36KlHbegaFr6YCkCfPlwz46NI/RIXam
aaNuJz977gaSQzuCe/ScR/euZMPN9iewp4/7PjvdxZDXigm+/dwGThT+FPNV5Me0pCs3888xMmZQ
xiSRkXjJseAfx517Z91XZ+vN25Zv2hPsKTYu5gXBa0iYHGUlLl2+uqwPBAgEgRTzPh4qkIEmKnDE
DtLnwZ7AeL7jPcKAua3/D1i8pSYUfvwfa5O/vTjCrSpQUYN3/5z/qr9ODfP+4P/Uv6mOtTcP2fMa
4HwpYrk0NwuMSlmtmsrCnOCiqhPB1JCXf+QCLpY0884oNlbd4GNDiXbTy+QexycFTb4jGhT71SHH
xQfpwtrM4fhho9SmnIZngv1xV7w2+8KWvw3Pg7WZOGmCtfLHos+5sDf3OXFQjEqGPbNyHSEF8hVM
OhuB3bfw0zKttOJzFm/Chb2Zzxki36pciRBw9JzW6R0A4N/yz+FX5nSckVE14w7VXB7aO9deq9dP
1/jqEl6YnvkdUULWJ0i4hA2HJIAFt3YfkK7YtMnvSiyObtAfgnglcl/qTHy4EDPfAve3KoQD+1s6
wzaVN8ou2vq7ggnhnzBPcwmFYwFL1b5aAWWt3ft5uSIPWoNZk5B0aDvuZKIZqbKV19auYMES4Ad/
W/mwKwf3/SW9vPmD2lqpxzXp0SXj4md7Sr7V134rP0wHdy1oWrz5ZNmyKSkMIc9LPnJPHbIXiEqH
Rr7rC/fgyvpKKWHxqP5jYr6DXghvQtQE4TllJp3YftPJxxRSrSJFtO2lFq2V53+pmo2G+3/XNN/C
aBRqtxgwWH8dv9YP+c5/Ns7eXzKCjQCoO6d7aE7m13ib7nkq0TU4/sknvLA/c95N2wyC2nBkpqlB
Ud/40sbb/mfut2au+rDm7FYXPHPfErQ11Zix4OHFfEleUzqswjZ883cwmh6E7yORP2okGyTpt9Jx
FRq5fIRAAzHSDPHQnPGhR7zAVNAVOIuZ/9JUEO7QQLy9pYsuh9lfavcaUIl5ZU1tVDERAiEAJKHt
0Eg+dDudy+Dvb5tZXMmFmdkTlaQSyQHO7dy4b67wu0/+oNIBQxr0n4TeDC/MvlNVotRuFSQocWUN
MPQkz70YQO9dIOlZ986/Xwywap2+A+NH8vxmU6i0KpTWgnOQKsehLo4paIw/MEGJUGeCBJj4PFNP
UrfoRiilzpLXIMT2FCQrc07y0heZipD/a2H21nCS0FpysTBxI0iJnTrBnfkpRVYHloL70AGcAZ26
5mR7g+knBapo2/qryA8V43GRveYsFzPMy58ze4VMai6mX1IOiZkTEt6QehnQs6Slu1fscJq72rn3
EZrHh2EVWr1Yjbmwbc5iX7FBxbOlm8xDZN4hD+ZMsX1zjO/WIAeLby2nRrUsRjjheZ3FTmGs9GFt
dcE0fjU1A+VzAm+g3do9bkS/R+e91O1Jb8BZu4CLngxFC8atgWzS7ZiFNbTnrSpIMW18RnX1wdol
dxWUhXu6Otth5z5ER6YRHlCB6TZJuws+r/2AaWnz2IapVVJjWOOm9Phj3B3nPEejPETnND4b/U+0
OlF2W4ndFm3IkmlOFHkojs4yCRD6zThUMiA29+iO0HK7u7zS7H9/NZkPpA2h6lP3Y/YNYyUeA7Gu
gf5BtB6NX2FdW/Evi8cEaqGpw0jB6QppYMa1WRqhiKrFEfUmxMpg6baRm0B6AhYI9TClYcbJW/1G
izfh0vDMTUP3iIj4xBpeQ80qFFByw96Grp8sO7lWhJsaSQ2zCywbLc+tl6ur1YylL3j5A2ab67XA
RKWYlfc7hIA2SrUvP7vcx3qbIum3KbrdgXm+lS+6VNu7NDrLMHq/Law8mbbbPJq5sFHSETHS16LW
d7ePzmLyeWlpdgnx87nl6RMrO7OdW6ygDr5p7wN7NG0wTuS7/547gm61xND4VP+XQZJ8vHZFWimj
MAFj21J6yHTpp1klp5VVLQXWdMRh9RCZULnqisudgaqrBzRReRahcaj2yaNggyC1/ftkt+pDlyIW
6gRcP0OCDnU+/JOZTalHhYX2YwJLrtXXTAr6ircZxipnKr6geTecJKa8N1GPwgjSRSLEigWwj0g9
pMguHHlXYR+ptWcfJTzEWJRTWfoPiLitsWos3icKw6ahihOr9vy3mkhoSEpI/crNrJc61F6R+VXs
1oIQUzYgWkGKvYDUsnwQlHbnojS4crIXC2gT9JGWM2oN0vzz90ZsDqJOMtvZot0eC2TwbPPoHfP7
wuFVZ8Ie7NsacehiZndpdRam+x5SH9ZUkOjuckhKeWT+Ko0N5QJ7qko20vb2AVwIZWhmSLxuVOFl
66pEbnSCL7QtoQwagH0EQ6PxetvCglvC4TNHjDue5vZmt6gx+Cc0Y4KzVpcoaJCUfxIQqPzXRsCy
qZI5NblBrM6cQ8okioJwORrmiGpFMmVc7WdWyWs51MJaaAnCWT41BYn7Z5FW3uMphGj032uquCDE
NHdVv0n2hYMQB+Opm7y3GTlYmwdfsqupFlX6qfV1BWXzEsMFGd175zD7FlGz1YLHcm3Qa8nBwllB
AE4bCOcw70M2eRCgTRx6VG4n7l8dPOxUTVQh3jIPFDIO//6TmSQdiqSTQl0xJ6lMqHSVawqniGjP
1tTqa5tmB5QrVkOChTNOH9e0OB1QG1+B4nQRvd/ELYVT6fQoWn6RkX7eBHftz3ZTMraseH9Wwfhg
c/YuillYtlmAzbhFyrr5Phbqmn9SrqPCDyZmZx6u1HRI0X4/dXb5kB+R1eGLlW/opNrNb3kVMrp4
Pi63cZb1eI2eRCpStmxjegp+JK/JXbiTDIjL+m0uUi5dS2yWTj0dV2XKSadxqWkDLopOZNxmGPa5
cFKtzpE6RtwTJODWCkGLp+PCyvT3CyswUJWuULMsJMvVjRIaX4Q+XHMck5ObRfCwRvyzlGmpF0aQ
16zRoStYyj6GOt6uHtvD1GnqoIZZBRSv7dvs7Gl6XddFiDE6i7ag3hOQQg281l9aiFw+LGl2/IZc
KYvSxYr7vdvSy90yRnzsKWRpP8pVwPn0n93av9nZK5RojI1mMiZ7d0jmWFAUFf29FSPEHr/cdkzL
B/3iY828PELZaJmjdXYCjP01PpZH5UDvbIKc9gj38sH+Pw/6HLOHHoiXSx0GVbSf9gXbantV/wM2
pDWfsfLR5lmekORDGMUc9uALoPZDtSf4g5JzM25NmHtWsdAL5pDHUFRa/Lp+PfktZ6jeM54aAdcK
T4ozHuDDxj15jHkzzrm//d2WIBo8Iwx80T+mkDWvsJpdnfdlwmhMjbjJRvjqPfUPjAwc6n38mDvj
LqABme+iO8mBX1jYNrvKcZ+9T1CaI0Fq3AkvshPtxGQlNFng9wFaoWiUiyy6Y9Cxfrz7+hD7o1G6
Ae9qw0VpnkTbP2nP3mt97PHZcMNu679/IUFo93fmAwLvW0ZtvF/DMXheTQCunR1BngYinjqKcS2H
4OltYrUoxJzSX2WwCb68T706yMd3HvST8RbeyZe17zLdzY93F/etwr0HloqZsnnSPwgEf4noWSdP
tn6FmnsUG8C4Sn0nVfnvVCrvo3F1jPjaBRKJEWyCNIZ10nq/4hf+NoEtcegF1+AKD1sj2dWfkRTn
pHdO+upRcb73t54jrXVjr728QXEDCm950mu5ImTpZSgw2lE3TnKkArEfkmjToq8Hhfh9oSC4JVby
k5GLuW0KXoeAZvFaJrWx4pjnS59gFEw1aRqpK3qLc3xUCwuNOELRcgZN8qsOrL9Fq+w3cgmS5PZ9
mxsiEP6w2plPRmvBIkkzKKYM34P2e9u7O1FItreNLNRzsDLNb4DSYB5tXnuLPE6xKaKWgALMi/43
J3WPpsLW2gvf8823eCv/nMBDt40ugBg+Gp0tre+R/JFyyTjVtDFDm7jRiQ50TbbaZ30ffyv+mnJ0
/7m+m5oY4x0qpnBXvinb8GWtBjG9NfPLQ9gwUT1ORYJ5UF56iVy63mCcgvK3JfzqvDup+DbKyiZX
RttLNTsBN7Sy+uvHltVf2JxFRGNbacU4sOU9XKoiZ/gXY1cOEyDBi/AEE/x23He74tNI5bVmNkmx
u2P5aB1RlYOzZk3BZfGUkf0zHzENmM+zcN2MAk9W+DG1EniMmvgvURXsW4QRnNvLXsj3p2X/Y2l6
zC58huEqHWpXnXGKH1DjUHAXU2tOd4LHyjHuylcpcvT/wyO5/IX/MTuLcpssGFDla41TPn4ux9Cp
jLc8bjeV6tmmlB4LQ0bSYaVxvbapsy9cR3FjehVLLcts5wmMSA/od8ftYWVL33371fFFA1CneA4j
3HzK0stylCi60jqVeePtZK8LHQ+l7S8NquF2Fef5Y4quyD7M1PHoqohUxIVa35UkhnYfuBRM84oe
RtSOTiciiZplRrcFXf6qqxVoRcAMVK8yatXCY+1VqlM3SWyX0BTYMrqRzqD3ElqiORMZgXdQOuMY
d5aTecOvevB/ZlZwZwzmMdJRNoirWEc8OLsPM3nX+prjeuCME/mTF5mMT4lH3ageEG3pthZqKqfG
ElxHqbSjWo4PapjeBVFdbyKh+1SwvA1SJvlWU2KKAUklb+puaB3KwxtBT9pH2WvfkAoLnkaphIa9
9bMXWBwVdB8ASTpZJLhMiKBAIvBuZZbleJl5tOLsdyOG+kYezWpbxYiiKpPYcyBsaL94jjv6B9mw
jpLh7wPTeh4lF8pQQzKnKYZHU0m2SYdsRk8ZvNJFelBSn9hlrPyKuvinl5q7CsU3rvyrFWnnIRzf
vDi989T6oI6l0xqoHyvmfdN3P6R4+FRr1q9KTbeTQkDo193GENK7Gknhckh2VmrdW03yrArxjpGy
XSwrR70o9ghWfQpKv7wHZl/ueqmHVDHXwl1iZP1Dr5bw2ClIsIqtBt2HLCVPldIM6Jx2DfTmMS/Y
KMTBUQ0i/ZNZ5sonvTdH5DG17s23TLRClC6M7vVE2Gl6eRL6LLCzJvxWCua590v/IIxhaFeJ0j37
SNXfPuaLt0mjUChKFrMB8xcXNWzXy/vcOkUJZzBNkWsZGsYCxLFbe5imdtrVfTKoQFE0kybZuY8+
KsyqWK6U0DoVrl7vlcYYHctNHousGjaVCHx1TKltuLFRPFneRMJVefsyKYA0RnH3LR471Qak099L
brEfDZRRzQCyYE0f2y0Fpq9i39Urr8nkSi5/8Xs4ApMh1BIAcK+KL8lYwHVWJN65b6J7U4kezF5d
2ZUpn52bYKqU53FCF181sKN+jPOs6ryzlMrHTPusJs2dp4H3+3X7O18lhtNawEmTGhLIw7w8HYSL
F6IrS405dSpkfTuEm7E3fnZilNul3N012oAyDwQaetbv1Cr4K4mtv0I3e8oVMuOyKlbWfFUn/s9v
sRSCLEZuCHY//hYGhtuaCT6BEMXdqwyc+Tvxk7Kf0NSWs8bsdtVinlubPRhVHKV9NkQebV5q3t5G
c5nzuINlfR8cp3yuo99tIlttI4z7vIYkWbpf1FoZUmSd19znUhcByQ8G82Qa0SkIUySaZPeHW2T/
foIBCwb0XRrhJmdplvgH7Yh+SJCYp1CPN3rj2lGNWPtaVry4nH+svDc+Lk5RUgp10I8Vy+laiJT0
30XjP8i1u6buM795U3yOGI2p6vBfTvJ3H0+ImSVKJGWWcYr6/qi45b0XxmsEZPOrN9lgnpseCTjq
a+6YQcjLIZ0CiVFOXxFixlXnj17e1ZsqUL/cvn5L+3Zpa1bWynsVAZcAW1nnfpWG+kkOhbdOHI63
zSygwj+uaeZj26oxRQHt+VOO8DMA/Ie48h23au80JKjpYL/QzdgjB95R/RedUTNW0sjFdaKBR++R
WQmaTx+/WxwFmtsGDRFvrR2Fxj0owsAgqbm7vc7FTzeVZtQJ+mPNexlR0cOsmRJYq+lnwfPstPY2
nfRLTKSV53HF0BwebTWURKKeANfskfQSyciN0OlT5dsQZiumFpAafLt/FmXM9i4VuqRU4ymwxSta
9wFaZfQyv7uOseVRdpgWcuRdbeviRnQiJ0k3/567nR8ACSxPNAWPKxhFE2tVRoBD4SEVH1JP29Zm
c+haErY6He47U1vJ9hc3l/SQtpQKomrushhBGhK/TjksKChAQbPF/gbFOFRQV1BPy5amDvwkRX+F
3ZiUtfRMDVhZxafz/VcD8U7bZzo+t8pvf3A2KWD8r63pt1y4yNyUCgVQgXFKowcV7aI003cDB9ND
AfC2pSUnyVgsiTWoF+S9Zy7fR3FSD1NTP0lNd0yV8Sms157qyV9chieTj0SClBLG9IhdkfVlfqvn
MfnfyUC7PfKJ0eqnwJce3fA1Nb/cXs6S79ARKaLYykPJg/lx42j0+sog8JFMcgUrRkdTgkIPBdfb
ZhZ37cLM9PeL7yNldaqJCmY69KRU87X1/+RhIU/T2Tv6uVfszepYlNATYgHYR2GrefPkVjVlLF/Y
iMYa0drC0VahYKCnC+ugyaTYx+UgNxkGAc3dkzSYD66mnYuoPVhS9ArMaHt75xboQXgsL2zNjjZh
jOjH/mCcxJdm25Wbic0mdBK7gD35aNnic3R0N6BZ/I1/XhtjXvhsH2zPXjZVKvoiSEXjpKfCK1Cz
tyJt1uLS6YTNTjvYLhFSvPdK8zwZMhHdFkSt5ur2yvfc7PZdhVipWlggaF4DN9igh84Ier3xR9oq
qnnqTGkfFfrKCV0oOqs6FUPE+Ki808/++ElzQRIEX8EvKkp9DFGVdJtH0YOIIRwctX5rjJWm0cLF
wx79c6469Y55r1KRq6hJtJCggd5CW39OrYqENl5Z1eSN5ptrKpB90+bQrCsgoFb5vSLhDPGLpHQV
41NC8Vql2SaUQlvw1X2e/kyz8+0ju7SV9FS4GxPf6FXOqcXiaBSWp50GPUbnWzGkTWTGgW3k/l2X
G06oaS+JuVr4XXCbmsg5klTonqEEnX3BJvVrIesC7dSUlNK33muvbntqCtupzQ1u/asyPGvZ0+BM
A/9rVcc147Nb6tV+4QOR0k6W/lNnrLjwg00IZ2emexv/TzKCqV2B40FUXbyiYqkqE6FTNdFOpTBs
LP9bgpA8mpsrh+e9VDo7PVQ4OaG8QtTi5s0/qU9NrxOmHaUNEmwiCcYuu2xtFDenNlS7qTciCKsv
mbzh1eggr9/28n48A5h0bh+pBXCXQapFU58nl5bYPGypUt0MjdhVT0H6mbMn203cIs36uR+3MAwd
Q/kojsPRE2FjvW15wdW/T5dSkoQb9Sq4boLWEklY1BOAk41VpnY+sFyPykneetKKsYVTRFFo+qak
R/iE6e8Xz2Sfx0mV1Ll66vrcMaJvgqTZUM5tao+i6xrMZb6yKUVHQRWhcyiFTMYBPxqTkwDRQ5kp
Xg+gkO1R6dxYJkq7quJkgbySo8xfkskYYw+UQdhFhnZnxoZMywd6iSCiNfC1yd/U3m5/p2UDdA05
HxNieLZ1tcdQspwGGKgepeaTb6wxSswd9n9WYMDwxlA6X2fmXoIqozKT+gHSt3pNKRTZKiuP36Jc
XyPLWSwb4RUpXcAcMIWaH79M11APFVzBp3gybPUfxkG7z/ZE61v/4AoTbvVfxrTvSyMXgEtCEznm
s4/j5fGQ9K7pn+NIiTaVLH6rAuPr7e+zuH28czIy6lPlbbamwSxNOmTY6NT4qNTdodKLnazXK/QE
87fnfSkXZqZjcnmDEtHsqlb3kdUw72VN3CcxE9NuHOzlPLT7PgpQOs/XWvZLizMnUi7JAOZ3RcjX
l2VT96klnAzauEV/yCIG99Uft3dwuaaG8LGOKxTBLs6OeBYIzegp1NT6nWBt8MM+D5u39Z8FW/uO
4rft/mqgSZiy1H+tp8S+8poTr0D8QGd1zu5dxIPiF/konMaWenHlK6LteiHAQlM6tU3frjjCq6j3
P/aIrqcqMIudHUmtNuOw1TrsPav7buuJtpFtpIdun+2lp/SL8SgybbDpfksF8xtrj/nCIWKx/zU+
Jw2yRiELKpnFxgVqRHGzEcyfRg7kQ//hSuquMaSVC7hwfj4YnFUheqYsJM1itWYs38dqadcNgwBZ
vb99gtbWJX+8HH4wdFWiDoB5LOs4Go1tRKo9Kp+VGqqI4Vkef922t7as/+HsunrkxrnlLxKgHF4V
u3uyR5P8IniCReUcf/0tzuJbd6uJ5vViH7yAAZ+mSB6eUKdqc+cLrcxKYcGyFAI2QEBfI9BfQzyO
ExwwXP/J19vcebQSrKTNZyFMO+XKmOfrYuVhXRkrAaM2olnsBMiNt95rmHuSZo0BhJzWoUJjeau0
U2ZeAZZVoz8xs1lJT3JNq3oVZg7Lod3TEUHlhtahvqcVOIeO9czAGpIQw0T6f0aMA0eDN00aKcYw
3kWzM+8T9OopIg9QgSnDGBiPd539GS0kPRTYdMaDrqdtnEorDmBTfpJW3Q8R2CXLvxb5gvPAwv41
s2ViJZEVC30sAuhaQ65kHp8sI4UqlX4NCGxqD233TJLkVuwbf6jmxqkbiYcNYMRWJ79gc6Et6FaT
fsAvEOfMa6GGrBa9PWSARjct51IzTSmIjWlfB0/P5lWIE1DqKxlYhZRG26HBu8t7XGxA15Yff32b
0ciCoqyGQUyEw3Rzj55Wra/RD5BgKI9+TZj0isfXWOYlrIy7fGKErvbISKyZ8RjnOJP9FJDhaYbC
8H9YBbp+GGwG3yrKoKcG6rycZDkDoHGMDvC0dtvlOOt/Wfr8PoCI3gA1woTsWdIgl2BviiM4vhL9
8yw5SCPGPpvrsZ+8y6thfi4NUrUWlIewmM3mkwyzO5nZ45wN+WKvhiBBtp0nHsK8tUdG6LNytCeg
55SyYYQRWbhfpFdNey1KXnTNdn3wrMDsYAj3THe3EKBRAtYnOPF9cau4824NtIASvmRuzB1CO4Pu
fG8QMmcLjLsYbtpmtunY9lMJGO2366tGV1btyLWc0VN97TBdG8/lg3gVdxyPy9wtzDLrGJmkVGSb
3WoTQVOqPMEEQ4IOyl0iCJzDzXTpkOlG+w6sh/Dsm9Mtx+Yg6lMlhHMiIEGP6ttZVhJ7mHoPZf9D
OmuHrplCxAHeUEmdXUvVDyjCpbYa81iiWKcGASPN1QEbOass14A2zOsAilqzCMpotUEHYa8r78lk
fVL4JMzXYPLrXP4FeBZIvBE5CtV5vCr79QkccOHlO8ZysGhYYpwWlZBz0RfDjFpJiaYotAR/aAo0
7N8GTE/wWL2Z34sy+4oYFJfOkr6k0aZhUvoI5avKaeLWSUf8yWUgoTHecU2HnnwATf81Qz/o0WVG
IZmUIJWJcM90EEq/UXolKlcqmY4OMXmf14tnbpAJ/IlJ5VYwXb+xlyd5NvYrjoHwImL7BbCVXd4f
Vl4EIYU/Jjb+CSJysxSVMCE+pGHbudUtTRTiQ4ZljY1jQWP7etlTjLRLnji26YXafk4UnYHexYSX
iUrZ6fIEdZ3agVRWaD22e+if3HQ3Beiq2sVeruufkbd+XjZ4fhhRo5bRfsWFArx1G4j2JLFk1J2M
cMle+uagQf9Ya25lhfdMnm8brYXLKFHjYRHxipyuawDoWCA9Kv9V/75OX/n8fnkdDA+MTrIGyC/I
pEF9voXGoPJdWzkge6Fmg39nQNNp18wgGNFASjP+JrMru0MG9VxereOMGBTrwvMC5U2wMdALvXGR
alTqgznOFlCbya15QHHY1+/1T0hK+7FT/0z8irdU1rc8tkj//ujKoU+ugbARFnuwxvV7ygWQfOmu
eSc5mjPeJL7IS2DPfQnWiAcGJL6ot5zVIyaplvNRN82wGCATaUn3tdJ5baZyehiM5wZ28FzjscF8
wNkEIFEGdQLq0gyh7DljBFB46XTH8sDGN9oIEEEY8/cMZlgO+jMG2oVAb5lnDGaSNMxaKQ0mOvZ0
6pA4yaEIEmfxZZc/isC4bhh2/RZUkixMpW4Oi95pU6M0lobg+s1IJluyJjsqX1ciu5fvA+OMSPQV
A88JhJXORtcgIknWfjC1MC8tW0Y9dlmN3WUT1NOeuiqcCNDOoACHuuJZ06CI5DqeewNtmeY2ylQ3
60XbKg4NKDDw+vuXjbHuN15+SMGhGkuVBTYZUN0OiZnrjf49UAEYkfxLX536DlwRO6B0K3sI8zzg
q2KyjiRIvTAcj4wW+L6tQx4xyZHncqoD5ja7ne5D+gOnA1qVlW0AdX8n8HsT52UVoJn+mNziVZZp
1epMgEkqAEqRdckXYAeYKgLJNGWQoKIckFR5UXqukBl7uUg0wDoMvPQZnCPJ8qZaCDa1f51dxc3g
Qm+QabqLuz4lvrXn5tYM14Jiwb8Gt2A0oS8Fba0VDUOkE0gVJFtRd4IHYmq3Ctsfso2hMMP7D/4M
VX1cP9xEVMW3aU5e6k3R6jr6IlNuFyjtV23YltwB/vPHHNA3aNNB3AxqsWdUIMhmM6mXRzWUA8lH
FySgMCD9ccJbBEUVZ+K4T8adpyNVlLMMBCdniMyow0RzDD7vcJK6aWdGPbFRey05FXHWETkxs3l+
EDcV5pgICqYzkgSUEUOA0TGvt9PFq59Lrw6EknP5eQujZ+jowYsTENOTCRZTpUXxVGxeEczwJvjP
WoJ4CHDiVbw64Ic6f+SkvgNkkGhKCFT44MRF82JMlYlRqRpw9Wb8qCrLdJbG8LVWAvdyYmScoQga
A20cKn430hsEEozBqSjL47kjvfKdRHZBhiGX/8JtR9cJqImIcwJmEbi106+pT1E6LoDeh4mh+Rao
T5XZueyszxq9MIGeCc4+mj8yAEcbE1GrivDXGUr5GgD4KQQNikS3jbG8HcG2mgyZp+ZXydo4USG6
QpM4jYpJikRyxWI8xOm70NRu24ruCKi8KKW3Sga5e+1vZfMQMIJVA3VDoG1NtPk3x6o203U15U4L
00VzY7QEmpKzo4y7AmicgWcLjkY0z6oQ/ZhGkbXmKrZU8cHS9dC/gIUL3hRCw3c6Ym338pc/96YY
d4XwJhw35u/QzT/d20hoYjNaTQWB2jXJK3eRbquSp/HFMbIth5aj1ndJSrCo8UeavJX1lcTtgJ0B
KenmYHgSA1fwaAjpN5sjZyNBnWVRQoBLpNf4h+ar6E6Bcf3e+mF4KHw+iJK9+OI1hmvRsxHt/u3v
P6VGKUNA/wI80bakY85igzCmUUPwpdpy9CUqz5oUc24K61PiH8d/GC2ExOYmqhHIQFDYq5QwVmM3
pnz17UfR6BwrjOAJXDuAXFCpOcU8I72z5ASsV90gh/KD+jsrgLbojQPo2n6Lfn87A9XWOfiIxR2v
BnEeyZzY3T7ueGRlbQb+NpSMYRev0vOoVwHQy66hp25udP4krpyo9PytwLuuI1OhmsHosGzOjdHE
RVblvRSWxr5QH0gyc8oDDAN0oFdFBYK2HbYGyrUrU2GJxFCbZ3+tin1e/Lh88s7o/XD2T0zQLOLo
vbPEzGrj3hJDsjdsGZls4mEAraxt60MMKK2tYEs7/V54rq5nLxWd4qN7rJ1JtFXOLzlPV05/yMaP
q6BKG9MUa52VKNCb0s601dFl1CMabiB4HixRW/SzojCGnjT9+6NFmyN4nZVGx3cFXbhCQIe+7nrQ
8ydhFSq/iMcrJDHe+1ODdKOPDLYV6G6g5CCGVfeZTwdlnr1Rvs4WFUWeBzmyfA1nJ2pXTjDDehPQ
cUdACHgsinPbjAJioG1k5Fjo8tCDAqGESKKFUjH67Yq37KDO8HT5OLE28cjeNp0o10IvSAd7EzBX
y/huqKOdVPum/evwEzolwBmJQOrJ4hmZ/bQWVtW2nRiqWX2L2chrFSxBl5fCuHuUjQutFhWMaGdd
/EGt6mRQtTWENOKPLlOvjLJ2/94EoDKAGwJPjrx245GnKS2RoXdrWKMzL8zWS9npz5dNsO43wAD4
+WgqMtiFzUyMohR8V6F5g0IH7cvGGPM1JTsKSxcUOrsBJBEVeNj0xyKxRb/yyyB5KePdyguBGO/P
8S/ZOmi5XURhXfFLSgyq6urjMD8WwsrxmDwjm0+6qpicTlMYIfAcigXn1X7KLY8Fn2dFPr3OQqWV
idTrC3zVl5oMTtQf4oxHMM40gnopOjwiA7Q1ToI59Ia8hCtpn9Ox/qiF8VBExf7yCWGagbQFfATm
cM4AVBBwHDsMWC4hxHyDJjEBAkriN0FYOXYYrgHlIWQbGib7cWc3O0MWaViruF3CpiE/zFm7ynJo
QYiyBnjmwvF7TFsWNNsMqnd7huKdernIJ7nA/sgoxhLJMbP3qUxdDSoUf/31gPPRENVDTgZ92U0Q
DMGTckjKRQyzbKf2kZPqUJr8ddkGwxMd29jSzg5doieo+ophg1H9dH1eTd4sIAOyBLDTn2VsIVJQ
oxaFKMcyqtYXFLe+HoGnwJB38ZB9pS/GEyjD81/G78oFxMcxwsvrY71SCJ8gvozOH0qj2zBHR88Z
z//6z3Ns5jZ0ztz6ynggu9ZpnyabV5JhGwRWHmVkgK3PfLsaL1lmmoWIQhsUfRHrj6IdKTaFKYKj
ypZfQHbIWSPjSFJaTUT4qCsiaaLX8CgCqPuqqaskE8PR7/c52IFGYmui3dxQqVTK6pvmnpDa1j2P
4YJlGPPICB4BlMV8yeaEpstUApigLiGaqLY2vGhtciMmb1EdcS44w5GYENjE+AqijXPofNuLaVpO
1RJ2woup3xbK71F75HxFRuB2YoMmAUdfMVf0YakS8HbS0VyJ2MY7JWEu9pKXDWgAJj73qFBXfloo
obMHqG2Djhl9q22Wu3ZEy9pZn2FR8dWvdfRNyOaAjsRp7io+99cZBQziccjQo7FEKxp0suR0heOY
AfxT68N3aFrfy0+S4BAU1z5rzwpKb+jtHPQAM7pL3KUyPu6x6W2uPary3Cw9TNPyKOhZndLys4Bq
z2LQGYLomJ3nBEAM5ASqTxjg0umIMAU9na7W0lMM1ebiFBp3tGoZH3p78qv9P8iJ/7BAlNUBFAa7
ClVC32bARDRTKwEB6PfpAQ+Iq2PaDhyCqt8H5CsubV7D7vzuUWQLhZ/Q5O1sKrkzE8OYxXwM10lx
JZAjzlYTNPonpq45F4O+nqfHFI8r0npMK4LMBpia0w+JRDSOEtUcwlkt3Fq97vLCltartX4mC7Hr
6CnPH6T6NwYCODkwI98/sWxRFoejKympGaaONJwaCvgmpaNcSRIUzxJncMlufYrQSeht/mk9fxRP
zW7CCbmVqnpWsOBG15wapMX2oECe+fJnZe0fjifF/6MqA02r07UBspakOb0RXQX2iPihhGJ03f1u
lZfLdhjvLwaOoE6OAhS4Fs6KmHqugX85FfpQjrwEXC5eH2o74uIjvnYfTWU3YQRC79yjgCLetTj3
23TYCX15jITiFm4fiGZZ825qyRCmyRMRX5oYyGgg/jgrZFoxkalRslVUQTefMiNjrkrdghUGSEKc
5sbqoJFBXAixg1Yqr4PMtVyFcy0Yh8SiHxVZHC4fYsnT/UPpXWnGJupCSMjgGFq2kT5fXhdjWScW
6Ak6Ov1RnaZdN5I+bJI2EAtjlzfdTZ/zYMK0+HF6vSklKLCuQK8DKrSNz4RxidW+NbCQ6Zqk7a/c
EOwoejIIVHtbg3MaGSV1WMOgMHgUQK2Gx+h0UY3VdAUm77owe/6Hp9tEYOIrkV0XDmpDaI0Dn9J6
RbisUIQ4FG7sqz/+viaKH4HBPwCjKB3aFuuAqkU3VCbpQjV9KbQBim6WOy+8w88IBU3UW5H2yBgm
spRtYV4oS4KZfbFF/Qs9wevSp4pty93kC0HhC3uVoz9yfl5gjsaB6PGaqPhu/LQgQRp8GI02tKK7
dklsSXnIeMMW517rxMZ2BCAdNOiAJ7AR1yTMO9GrCrB5aqIbrzPH+zOXA+4QynYNMpHtrV4mCxNF
y9yGi1aAceijH2SnWnmi2IzyGVYEgQNMcNARpu3rljR1Wvc9Gqe5FQzpskvWdH+3Lje68oyOKMqS
ogN1aefy1WZ9Rg3yzrgDaAmgg3V6C2q9S63R7NtQasH5UmjeoqV2pD5nDW+OmHW7cc9A+ALYC2pO
GzcVN6ZgWKvehCSaAitS/CHvgnmp3bFs93Kc/PU8G8gG8CmxLuoBtw4/6YWxnhT4LKEHlY9kdzqv
1MP4dPDylJ4IJbRzVRq9axdVKhRcKmNIbHPChKU0xq6oFlCBrLmi6SyHdWJvkxaMYpVPQrO24TCI
txVmUJReeEhW8OaqylCCXk5wTWEAN1kkLnY1VoANomoPNijRlmPjfk7N+3S1diBPexOzInOACp3t
rph0T0yNX6O65n9/tk5+8MYNrMIoS7OOD7SQVyn7PVYPgnAfzZz2OeN2HlvZFg6ELkYxZlThbMrq
0NfFrbkqV+tichDj568sJnzQu4KkLkqyyOJPL4owSYm5tkMbjupXPO/7jFduY+De6DCVhVosvOZ5
f2zVC7k2a+yv+mC8rtcUqygjILsG3ag77KWn4X3hScQwEjHYpBxniNxR2dk+DIuhYuAiKWETM1wZ
8L+KO1hOiYxIuUnC5FPFuNrHYtrFo/R22fHQzd889ieWNzGFpZd91WlFG0J/B3TM//TmywNPcZLl
VdHzBOEoMN1wBduZvDJZVamescJ0bx4ku3H0vRIMe35SyzqHhglyJnBOoARsbOKJeKh1WVjWJpRT
iOpG02HNyscyNnl+jfXh0PoGogkQYQrfOj2IZRmJ/dgMDerpUzh11U0k4Yar0/zDbNJfy9RONonW
wRlU8jMqk3dlXh5BzA8g46TqB3C6DmCTSdMA2teyM2vKDUKstIZ43WBMjmCtqq1nw2rrLfFArJfb
pln9VMXsY57Iq6zXt4aUXEcqoHbiMCSOafZuN4m3I4YaWs06QPHXpYSLzTq/tnluubJJ7rKma72s
Ww03korFzuUKBIIqqAdMOVvAPAYl7WjJa2fo+sq7fMxYtwrte6TeFI54TrfagAoyBkaEnvD8fk48
ItkpBgmo/EbcuSkSSHAIX1mckIHx2J1Ypd7kKGLuig4DkgZCBqvWbEtJfpla9xnJZN9OetCXiX95
lQznhPgfXHx0eBcQqY2nxaCURYZlacNMn5083XerzEttzusmqOz9MbHNgLvVjJt2gHdaDrML2tzd
/G7ddv7qtHb/sLzwGqXfWcvGP5zY2/hbLVlacySwt1q2eBCd8lNubPE5MhwVdN+g6cpBsaK7o5f/
0Mog7ezxOXYkEHI+SB5fuICBnjhdPq2gHW3oKAm5brTYUDUow/aaBK1L2YOh+H4rA7IlXfVX6wOI
murndnb7gOvG6ON+6XNsakh5W699K8F+50UBFOEUV4nvh2Dc0YOcrtCot5POLTHF8Uxll7+4zV36
vS/9gM2JLmdRLtUMRwz866ibVYd1p+6lQ7qrv3j04gwPh62n7OKgCcDDtPWkuVpNMo1Jmz7DCPEC
XWnLJlm5J1L0btaRXSzpTR0lvICO4cFRmqD9UBkNFbwVp3uszSWQVVbehmaphOKo7Mq1D6pu4AQs
zMuKVrhGsyP6Np2a6RWQvuhj2oZ6FGFGO3FRtXAv+wPWuw6UFCjkgHtFGrbtQ8XNivkEOWm/C6zx
VXNDUa9UOkwLFI8cYqcP+DUW9iU5srq5JGUnLGKHUV9ckiW3x9GBcLaTPo5XSJvA0gYcagA+wevy
kF4V7v9DnIDlo4A3x7IRzZxzqZp5UfaZbuAJvgFxzn4IimAmPpVipUpL3QtUMy5/5zMlADQ6qEb3
vxY3MXmcLl0zg0wH0UW/J/fgbK33io/KD4o+vd0vdv+yXlPVHRQIHw0PjJBSANI6F3R1ZLbJ4Arh
5V/ESEpOftDmJeg79GwHBT/IUJ7m9lGprppPfeQ1BJk7fbTurb7FYplWotUwU78uqJYQR9qpTwbQ
EJ2d+3taGC3t2yj359Kr3AyDPdxSG+sWHf+CzWVNkjxWVPDQ4qzFu+ZheMIEe31FpY0Ub/4iP417
4T88siadf0R7F8JD20dWKicdOmpqE+rQ/lvFt2LklE0YVWacpj8Wtm/sWpFetgqtCdfH3qXnN3qj
gJ0e8mRUjKq7m3a8RbHi4xOb2+8ITlGU3bAqNej3ylW/Mx5Un4p5VBz+F5Z3BWATgTFY81BN2Xj1
NZdpcBk14Gxon0yt3omz6ifixDHDGDbDR6S4GVrRwHzUJj5eVwnMLBMOxvhRYkTpGUHRTgE9i+HF
ow1RDNpHGx4R9cW+wovNGW/kselNTpOD9r0xqTcQTLIXMiANWvnz8v0+4zL99jgoFJm0ZElJo09f
DzK0ajUvEm4e8nxbTCL4VmJlTh01WpDEtWFbQ/kOIY1HEHHV9gRKc1sCHZ5z+Xcwr9/Rz9i4ejkG
+CC3qANIo0elhkvXuDEn0wb6kiBDpp2zbcdcIGWql8XUhGL8Kg2FHY+/Ly+CFVShI/Gvgc1+6UNj
qnkyNugnmWiP6/VDVncHKTJ1W5ykZ0Fur4D/5xX6WMuiwm8Y2gNAFcn+6Q4O1lKSYmxgtSA7cFi6
g/BweV2sq3Zsgf6Co2C1MLJ+FuMOVw34IGLJjmRcxdDSvWyF6TpQDcXsAoCw6BttbrSxDlFORuwP
VSmebog72tW1dWgDjXOvWAEhYIygKUV5BJXKzRdLumSuVTB6wXUAsmndp9PXoKROVM5OPfzCiL9D
WulweXXMXTqyufmGizBopVLBJimfiuxaV54u//vMxPR4URs/pay1NmUaDIgBGgyapyOJ0O8TJ/1l
NU55K9vEy97/i03cfQwrQKsXNE+nB8MYFXkwp7L57g0TZ7rRUV4KRgRIotv+VF9azRU+OTbpJdom
DogJAXwBaxomJLabJ7bx3Fh6HdaVHU0uvATFoggO9IJz02mfVQmAPNGVd8YbUV2OcdYNPza+2UV9
TRZ5bWEcSk3PY1j65K44xD/Ga5o6KUHUecUn5o7Tn7Erc15z5qE9WvdmfzMjjvuyMWvcDjysu3GH
ocu9vOMKQDG/Lxj34E8oyGeLpWiXXG81kNCikBYd4luMr3rwZaituL0ngyxBOKjvySOX749+ubNt
RdsAoHB0sMDXcXqURK1MW9Kp9Mui1Wm3iPG8LEiuZb/0rLfWSf5etJs+fbRT8T+TmzdHKkhCVgGb
SScHZ4hBqwdhFwVoRz6qWHPhDH5SUC6e1qnuLJcLqGa61SP7m5PcNFYrxCvso2g1Eee1v1a9Kri3
HBlA0wFKVOku4yquMbf3yOjmBC9zk1bpgO8cSeAfbV5UES7QHG0p46W/TEt0kElHBRrP0iZ1GIpZ
arpqrcNunh1wTuyaUrTn/D42OM8TM86FMC2kSTVczrN2ZCm0mhENVv0vBmfFsNsjVX63AtFObYw0
TS+8E8sACaPKTYNCJPcoKmzTe0MuJIyd4ktSEUBU5a7JV+PRCWXrpYIs0PRWVgA9FfvyHwFMxWsd
4b56T/4eL3P6OzbHWCQoDWgNfocmy7bSEydqVDSMcluIfl92f6w0DUtGqAiPDyTQ1jcIaTdJ8yrB
FEYAulvAR2Yb/aLEsEEk5dS/+ysDU/Wym/SOavmpVz7pHC/Ieua+eRDQ0YTm1xn7EU5uSvQSP4Ei
Z+q37gHfGtWA0RPdZW++8zEzDJjJd/cEU3//WNzk5EUWRf28TnATUOfTfFr3UO+je63aUW0L7SC7
xWONou+LcT8Z9uUvznARiFM1tL5B4H5OwY+9aLWlrfDBG8kWupsmrjyMQnOssMo7oJPCWQajBYod
Z5FXVGrC1Cn0AmG0I7EVoEzGXfIEKfq97FJmMHfHdX8M/4DerYpZWDBOmPIWZ5IjBuuiXKaHafLS
e0BYKW9vFHY+FA6ddAfFoKeYi01kvDO0YwynpOORg+DM6TsziU09RdGI8MFacHAVJ+8y9/KmSYyn
+sTGxseCZ0NIhgo2JCCfRntMbG2w8f/WHQUIEl/fL3cSSEpQ84X9W8RKAbe+StexeU9PfsMmXBAA
vJa1Fr9BPCS77AH81pCRdHS7/qX74xea8rz9ZB1VzKTTyB1d8jPMZw/dKWuMmzpsrfEjlVFlb1MA
hCXj4/LXZW7gHztbwKWKqgmQ17BjQeNKlq5TmVeFY+8feBmgegFSDTDMn54RpL9yvpodloLAwPxd
eACVPc1XxS71469oZwWVizsoX3WPyV32cnl5TB9LC7mUYgZ94W0gNKuyOBZNTKOSDrTS+aHJbbCu
zfvyLrmxHAgQH4oeg9ykcao92RWuKtq89gBd4NnhwcrRyUWbE1/g9AMohZxR6DUuydy46vQzR0fA
tBanyfyi51U5OMa24091OcfII7ChU//eL6ZDIKPXgBSjqke0/XiyAczjAxIwWuuA29liieYpIm1j
qFUooqdZo24qzoTnTumLe/b5/tjYYolEfSr0ORaqcDiU+2SXHPA2euRWcWgYy4tDmAuCnj1g6oDo
osNxuld6OYHcbJ6rsFS/hjR31mpyLh9J1gbRoj8MgHMCwzWnFjCYMrSNigKDVYXaeBgU7FHzMQCI
JXCLGSwvgokrypcGdNnZEIqxWv04dmkTmhh6X6O3Sv/IjOq/LEjH9RbRM4GhzYLUsZLA5TngeA/K
XSyo7yqZE38woatXArIRdDX0Oi9/Q9Yu4UIhXsHIhgpYxuk31IpcrwyrhclqGWxQsrm9WX1etsH6
dhgfBjYJPE5gfdksS5ihT7mISR2aUh+khnlbloCfWw2vlMG0A20PBICUgWQLXZnasSHLkiKF6BMf
k+YishfAk0S5Kd3LK2IBDUEpp2AcE5Ut/Qz5V4lqBR4lDUwj7vK7uE12GAGBSC9ZHcVJMYzJK0Oy
Uoljg9urO/bGWgoGDILaJbEBLAOdo0d8w5E/lhHNANACuHmg7C+vk3XDMPstQZCYgme28RdQltGQ
q3oFUjtMK2Vd+SH22R2xkjsUv3dFw7vRzNOIoQlQOFFluO0FsFJI2g8KVjnmb4t4L0Zvl9fDDChV
es7BbEclqjZOKcbI3KzPaxX21uo0quVhJjW5Miy8XCaMO5QcPDCW4jqCUIxDzApU3UM3+WNstTbo
EV6UND6kbWlCvTbnbjIrNgKxBgpWICPDE0C346ie2cpmHlcj3oACE8zGQW0it1mB3MheoDdgQTNU
GRR7nD/V9SUr38G26f+Xz2PghaewdRDP0B94/AMqTUviYsGxVhzho9nN/oyeF+hgIvcDgWG5OvC0
Th3wOuHMm3tkl56LI7vFXItjrUx4K3Bt92tqQVlmkp/jGOUGzhKZ3xgnGf4B9XAchFNTmFlrjXzp
KqQUhk07epjbEhzKVKQ4883yznsGmYkhvTr/M0gf5eO1yekgKWP/fXNddXWgBayADGrejRiqsMBk
8Ek8rlGRlcSgSCaaICZj8IcUEpE6ea6rMEGs4edl/9ta1srW5SR1VS17lvXsau4baNnr84OcyzdT
pmhvvVEKu6LNlEAdyZM8pRAubAZHkXKvasygGjuvnK0fVQ+EnpY2P9dyfMOb+RZX6jWmNr5iUyBu
U2VhC3VJCBH3T22tX+GwHUwtfVRX7S0blb2oCg+FmDtjLfk5FFqrpdmTAuldOsdXY9cfkkgR7FHU
n4weJfdJfxCmksLjfQ0vobIOQTPWwHSJ1osK3cxMrL5qUJraXSXddrrpTZb1BmpClJr1mXijaD7o
ehPgGYWbHqOHpBsOupQDRGL+zGbypI7d41Ksj7k0f+UquUkhXjdExKkiaKDhU3QVeRjyGBW3BRXA
bAgMc/CBiA2qdPbqntwYg3GYBt3J6/J6HUQMqEbGLl2qO2OsnUWervqi9bQo86Gr/hSngC3181Up
1G+kX16WVMSQyLRLu5rYK9oyiSju81XmgDEYw1mU6ZrKG4HXFmXMzUM/lBAhFCa9pOVpFWA0vwsK
HPsYAoH2eEs83pVmPB0YdYZsF+ZAkdJuYYIoR5c9lVgMI2HYi3McSMXqmuJLOqIKPvG4NVjLOzG3
KYaQQVcjJZFLvI+TN4eoDL8bnoGECCKx/NoLC6OsYr4VTz86Ned6qgNelh7q3mUoNa4AzMcteJ9u
h2cZSghNEIXZU3yDpPYRd6cvPCo2Xge8O043bBPMgwoWGF06hIPhpY0jMzCnougKPnBT/Z4LzclL
5aGZX0UR8OwcnZWkuOpVg/dCMNznidWNN4tJWqw6WivgarAeGyL8ggpNbKs5bt9kPMglAXOQZa9p
kdtZJd4AVOmkrWb3/cQLwRixAn4JeDvpgJyBfTj1q3VGhkjohjIciKO8Jrv6Do7po4qRgorXqYdN
DzSFZ5R5qv8Y/W4VHjnzGjLnba805fescarYqegWsm/9oPOckg6NxkQPlvc0mA7Ljrfh39HW2Y5b
gJxYOHvyWUNVU0iaiphRD7vWzn7N1/1d/hjPjvpWfWiB7Lf2fDPGDnmYdlbIeTUZDzQ4Xv+Ypptx
vG70chNMPZegbLScKWl2ozTtqjlzRrWAPgTNuPa95mfKck+GH6qOmDTr0JEhkptXj5wfw9p5yjKP
NAn7fjZAUjbW0hWVUnxD9AwfE0yeljraCgiJdii9Moj4w2ff5ZvNxwdMD9V8UDlS0ZPNcesyMMIP
Kz6+KqgHBaUY7H1m+Ms0/jRKQ7MrvX+Xu98juDNtpQ0ECCiAbVr0x6q/ichyi3RkL8nDVxbX121k
vmgpuc/U0TWGPCwqC3lEhuQhrzCKnGausLQg8YAmN4TmAXes+k/BqDrOaWZsKsiCRWAP0Z3QzsZM
Eyikl12X55j8ij2lL1x0DWxtETk+g2Nmi/YhUzH2sVXkoRAVrhaJhzwp/UgsOM1zthlAbiyaPJhb
NGXUTGahSSQPZ2ty1qzfG/0AorFod/n0MQ4f8n98su8p57P5iFivMnNEBBUa8S2R3pWCV1pnIV8w
ZSxTC1D6OGPSNOKkrGetQRYAOJ6NBCW1jTjfLfP80dfT707V9si87ppY+Uki7SWfVW56y4geTxa5
8fJ5rUiCPGCRidIHcy0BPP5TXoPe/Goz0Unr3IvBdKgYk1tP732sB1khBo36uSiWow+/L39x1tsO
AAGdpjLQCDgri1S4klncyFlIrOK2iF8LDSPl+uLkiMPmObVJrzqJeGsK3X7u+l0b80RDNbrezeVH
wxmtpW+cKdQ2T92fuEy6HsWIa3txCOqhKf2ikh7MtDVRLJcfpHi9rqtsBSOv1HqDpKqePlr3JZl9
Uc4/5aT7KDNhpcHiQctB9QwmGIAmBdPOBx3E01KklHYrZeUBCr1RGI+d5AOHfa9HOUR+VKt5bAfJ
m4eYOCQxny2jI148gEV2LdR3khLDT5cB6VmmogBsmZndKuS5lWIQ+MrqHqij0l3gMhH9y80uwThv
kKwtuJziAblIlzxqXRG5tTy8z6lFa4+lna/l2+VdZLUlkdUaElgJdA3abZvcEhyZdZcmE85UOYRx
Yl2Rghj2JN9pYuMaBkQjqldA5/wKiBcyxraeJ268gJ5vgshZJ+0GcYDOHmJJLImQ4kpJ8UHV6lYb
Meeitp5gNhz/yDx4GFAEWxsYMJQzJvxlnhpz6LMsLF97t93XvvADNOcYvwTYs/zive9nDgxlK1CB
A8+LLiaqH5sPRJQ+NZvs/5j7kua4cXTbv3Kj9qzLeXhxuxfglJPGlKWyNgw5LREgOAHg/Ovfodr9
2sp0WLd2L8KLUimV4AB84/nO8emDF9wM1A8DsG7ly/DZTV2cbSwDEU5Ix4Eu7ZKlYdRGC4AGl8F7
DhHf9I8QagFwt37iAAyqgx4JtGSiz0oL76/3wxFalwXOCMMpK1nbeT7AhzxXjT0wTADPGeFVsR1p
4mtdF84D2KmKtmgw6Kcyonl2shhWHrVMQZRH78zIXAaDyAwjJp1nvPAWAmoWypREz7q73Oc7KYqv
GguOOgzzlTl3u6kurpXD48nQOhhP969majdVpd/rhfheGBL9HxegHI9hLub32/wiQFxvE1zy6IqC
uvMiNhnKsewqd2YPRvASsJaAG2TnoHZUghAWyfLvF1tjjotn6mJ8AMBssFuf9wzZuAwc45J4psC0
Gu+zZXQDguD098tcuDzcE5q8GCAHphXIlLNMY3SUsQTMpQ+8/G7Lq8X+JKD77PvPvI1pL0WD1JQ+
uJ1HDP9rLT6b//vFCr6L07XGzUhKz4F1tak3YwkQ38NAoa/SWRFD2Pr7h3SBwIJFg48Cu9d6eAEA
+Ogi0HzECD4Ilo8+xFZLCdPLeOw4NDVrlaKbjGOlffv9kpeRgv3O/gnWIzCFoM5z9mJqAxLqOi/M
Y1uPW5ClEcV2qhLHyrFCCyXNLNdjX9zgr4E1mYLwk+X18+23Lr/S30MwESXb87o+utgYXOoD41jS
AkCaKQGnWSQ99HK1KfREE+aWlniNs8u4+GTtixf6vjTGR9chsEtbOTt1AGyNaxyrkcdsMcKJfrIp
L0vFWAL4QewZtDvxVWc+X2STrbFRN48rgU63rSFwiBlA193yJhmT8r4/sqgMay3l9idkhReOACuj
Agu1ZDStf3HeCqfXgOw2jk2VE2E+B8ApVcZnQc3lI8QIPqY4kUmilXoR/bud46MXaOjHYRDXflY/
5RCz/WSHrCf3g4HCfawaFyhRgDoHWPWPhyLXs4Kih7AcrYlGga3v3Awi03oZPEnfDSn3D7OYHjVo
ypNK+lWI9IdMAHx8cjYvHyiIrCBfChp+oEjgYD9eRuYIhVJgrh+5ggz0cD16Xyrny+/v9eL8r7eo
r+z7aJdcvrRW1NKcumI4OoWKeusrz5pd7jW7ukFqZ7ZXupH/3bwKHgboG2wUxMWgBD27K2OxC8uF
pztOiMl9GRykxRN0Ph9/f2OXUdC6DuBVKBtiHAQ04x+fXuOi7ThJWmBWY4yRz4PYadi0mzFZYgwA
/m2ihnU1cP2hvgEF04sRz2WeOShOXXZ0lyub3k0ucFQY4C3Z34anf1zoPC31rUrxqffY0ZwBRhan
sflMSuzihK0rrPogFjr62HxnL8hXa+rdO+xYu62291o9iMthWl5//35+uYq/LoVWuI5S2MfXQ+s5
0DRnZEdJ9wwdOzKjsfbJAbo0huv3Q3ESsRtEqGHZPy4yjn7PKcfDKrbiGqXx55Z91WLUPlFhxYid
GQPKWCGdufuMCPrXd/efhddo9qfCkyOpmS/cYEc9f9KLkliNHv3++V2W1dZ7g42HCQRrzIUXnVlV
WQGd2XFK8g2P850At661AROVMR28dz2XNnW++taWDgNx498vb17YyLPl19//dIe635fuYiwMfgb0
lmEdNVeeR7Tp1Nbb1k8gQrTyCcbNErVpc4RcMWBboxFn15/lH5edqvcrWdHVqHBeUomofMjqmU3s
aB3tNEv71NaIV28YwHYrkaIOAuBo+Az3su6cDy7i46LnKJseTBCFYQzsWE3PUrnEV9tPtcYuc8+z
Rc78kMFFq2dVz45Qfk3XAYRyfK31b062Z+mAhA4lOwD7eDLv+z3EYLIoN0I7J56RzPOpefr9G//V
Ha8ymahkwDhcDCfUHJNNRtPhYtzpkLtabGrVvTVWnznf1bycP9k1KluJptaOz5lhAFm0P3rgPYbd
NsCBz+IgJ/JppXKzE31jgt70kxV/dVZ/XvCsBwNCOz9AwR+WCNxkoW3xiJqfjmReguDwLn9e5cwd
VYPDKDUEbiupDwNG9KvdokJ7fJCjIoEK5Z5tp1jc+nsaj90UOUMcfP/7b/CnS3iHyv10ZBl4ZIBP
Q+EkKzfUaE+dI6+zzP3EMP3qcUJnYqUXXQdvz4tOHUNtMcDc9NEULK7y7gHcE9vf38hl0AI0DsBZ
IA5CtHzBVdTSWnrSd+hRU5CUqvo25PSxpk26+PWdbX5jbv/JHvnV5l/FNW0U0UHDdJ6y8HxqOoSk
9Ggrlj3xRYBRaFkr5cZYf+K0frUUuJFAsIYqKkD46/n46S2VZlZqrWnmR926c7olGmeHINX8ZJXL
Rwj4OhBowGRiautiyr1ufHOaa0kRRoCbCIV0o67JXDVxF+ihISrM3nwm0n2JPgI2AzKGqwoJ4HUX
9HsLnwYdeT89rlhzvm92PZqcYQdVCyvW2+jzfuflVvy44JmPsoXRgz4LC+pak8y63JdO9/r7rfjZ
EmdvK+Naozoq6JHVwWau53D2PsV+/HINvKP1TUGM+xwwaAUMcjx+ReEG3kVVdlwQ99aOlnCVy7G+
QlPtM5u4WqOPRhhP7qclz+IXo5zyDMoS2O8/lWiK3aew6l9tQwC1AvTEVo3Tc7RlAODQAtkRelyh
wXpcRgazY1Yur8PGPUyhTySpy4hHsvC+DiAatNX+s3mPX25LoIAB31rJJy8OHO/R1Gj7KX/fliBi
SBZ3tzKXzJFErkeGJvlsycsX6gFbCrQYSi+ogJ3fNSp7fesIuNLZh9iZulH9+Mnx/kVQBAwDnCj6
Y5hqgCH+aEVav2x66GVr95y46RKpEGRuex6KqMEEQkHq9DNmg1/E2itqAmW9NSIFb/BZsFLkLXi5
0IC5N05Zmgy3kDOikevFyFIexRYEKDI0YTFT77M0+XIPYcQV6Dt0n4AcuNB3AsR1HHg2ZffKxSsr
QadrYYCGPy/OgxksZAnuf3/k1wDk49kAenIdl3zv4IPc7OOjHessqDHhkd1zaDyBh4k0jiBmM4S0
+w4c5ydvcj1pF6vBmVrAUaKif05rwLxswuy2m93PfR530AHOOi0yskM/fpIw/2JTgrkX+SuQySgb
nQ8jcR0o/VJrsvvc2zf0bSp+4Lj/+zT9n/y1uf3XRat//g9+PjXtLFlOu7Mf/3nFTrJRzVv3P+uf
/b+Pffyjf960r/Wxk6+v3dVLe/7JD3+I7/+xfvTSvXz4Ia471s13/auc719VX3bvi+BK10/+b3/5
X6/v3/Iwt6//+OPU9HW3flvOmvqPH7/afv/HHxh6/mkLrd//45fXLxX+7uql7F4uPv/6ojr8qf0n
QhiwStg2NHywo/Baxtcfv1mHFqBUi6lcZNw+9iGqLh39xx+W+ydmLYElQGsC40lWgLOmmv79V86f
KBWhNgbDgtoKamV//Pu+P7yh/7yx/6r76rZhgCjii62P0Qi+f6X5QXcauM4V332eputjXmk5RzuC
osXfiSE0Qe3srsqQY+ws4tpWMpz8U+GbW2g4kpk+lfRkInLRFTFaAFXrKtL7Im0ZbLuakhGRjNBF
KPXHsuH7BUwMzbCSRk3Zl8a2SUN8424xAWntX9pxDym6GiPk1Zve7bLbWrt15jBoduVD7qAi7oQ6
rizQYmMJK+8Q6PdFdbNkN3PzfWlbMtRJYZmkxOxMtUezxp0FrokU4A/IjC+T2rjBre1GkxdAl3RK
0CpFU0cjRYXJAgYsoQ+VErb1qyqSZk40SNFbRU/0sKzysGk4cazbNudkchXxBWYRAIAYpzlZHw/V
MOnSmGSGUNg88E3G1a6uMIALikWoIMRjvpHgduN6lTANCJjqL6hDhEK3Qobn7PoZaTJJNFeGvNZI
jsK4nK0wazWymCCx8a50CEpl62ArLyLfywhzxlAfj34JgQlc95SNyWh6e6uh26o0wyHIk4Hx1Ghz
9IDpPhc0BvMcUdmrMRnbwB5x+8u2nnk05FbY5jTpKfBAzRzxXOEWoC/MTr045NQnfZcODkGrODIA
8x0Bz7RCB2TAfclJP8tQKEWsABeR8zRbJFmvU3MepzwPTXY3Fk8O+DAEIKzxrAwQ2H3p50dzA9WK
nD03+q5RL14PRXVfhMyAPibqu2XzKFuUGTQyApFVmY9OqUhjPOKaakuGEBQLNfG4XiVzMjJrIqxo
R5r8pKEW4HDw1zVTIqBmZuHvlnKIUZ8hHTPSaiois3jGrpIOZCobKK7ZIjSxUbllgG7vVrbQtIdi
mNuFOW5lEqf1/wSORqoJsp0YeBlUnrjmaRCKUAo+LM0MhfatWgwyTo91mYdaAUJ5ZuPt7Sq1pKBO
I+tlQWU1VD3IhziPMjcj4OyLp8CAv9IiUeRhvcIUqo3dIAiSz416VN3JoEgZm45IDNpJbK8xt9Il
0EmFZXR9ilyLklpHNaYxYpveuyrVUHjShq9Tp4d9oSWt8ompf+1AoyHxUhZsHuzchamwmfIoU9i1
uQOy1AVnvQpz97EtzFCHhI2GN9FTXFVRRnp76rtrgS480P2E+9tAPnIXcI82jyX2QFmhADONsXBZ
CATrYE2RWKkyWyvMe9CvoSu6ILCaMzM0RUc4Q3znQP7YmKJGTNH6zEbslfVnhky4tk4tLtZdwMyk
6wehFdFUz1FZYzspHDG4XDHh9yPEY9e94t26Uoa9BiZBZNh0p+XAeQ1XtDj9ZMR/GMufjaP30WP+
sI2AvCCRWilzvbMYC1TZZkA71mOe7E2hXr7cBO2I92qFHDl9lpUpdn1ViRAoVtyZv+9KE0cN7tvf
2l4Voj6dzHjjg25sxzktotqHMWmTwTKSPrdJ26kVrRU5CnxVLU/9CUHVpgVIrZPr9hfhonMSgAu7
nE/rIZum9zOgmjtdv80AwEHvgsy+AfpJTip6AscP8fVH20sr0woDvHnI7IRm/5itxFCgTcr0k118
rZIMq7nuTlRNNMqTFHdqMolWnDKQcDd41mD/IwgBieveKHpfdXPoTOnvn+7Z6Mjl0z1LQXqMM/AG
wkY4r1/49CC4F1ZWju1fRB74BHXMSnXizbKvteJ61uB67DlS8uAwEf/+SuAyfw7B/nUl0HKHGAam
tYD6XhuKP2Xk9aBp/ggENYI8OLukNQ4WdvtMQ1vf4sE5QSJE2GW7xr8OuiibI6FuVRYD+0MKJ26a
2HNTF3rRfar0vVZHpSQmuGyam2oiUpxaZy+0rcbw78myUu5i9sfdtDqUX/tPWHI/hq7vdxJAFwX7
db0bEDF9vBOrWNmt/bInFTLH4FvflVGvu+HiHRpDhr9/bB9TyH+vteJCQNeHSvXZ+5NGGVA6VSBe
QN2uJF4WlWD56EFsSvxv6rNWOWYgzt8S5vUgt4RYCZpLqMWsp/WntzT6+qSZGe3Jam+Wwtx6GY4V
5Slvje0EDabGmBM+nUxN/KVpUQCfMWpBrE2P4wg61jyPm8kMpW9cG4PAGL4FP0L3ptFfrVa+VhjJ
WvhjXrThpLXfcvtJrzYBo18Kq0hrHPKRdd8dzdhm9EGybguGvxCzDOE4SWjrmmS9irIsbpU/Xo2B
2Nj1yZucyJoT6cNYTHd2Hy/6i0ApRvSnkcrQs7c6nOsaRmgeJ4BtYdAt5WqPf3CvV7OexeN8GCpr
m8/ZZkJEYBsK1V8oqlUAU/Vg0HJvreE+s6pUaV8r29hqVNsAAQ5Z31OxiJ1ZbmBCQ+wUUmRTVHm3
mE0M2TBGq+dluOzVPQBXSMYBt5IZZPV8693m44PJGcke9R6OFhLo3AYfA/wJTN4aNaDdSLT1cIC3
vMR49GroZSZ3/TeviLhbhqAdiIb5aehGQKZywKVMMgF1AOdnQ4KoAxOCrX1Py+5JidtuSfIBszWF
T2pviFs4iRxxz1wnEoV9cPwRYNvIAPWzYHm1+a2GKXFw6xKzQwiDzNPgz+t9rQ6lap4WGw9JXIEh
XviIIA0Ghie8VOOr74pwvWYBnzczjvvk6SBYZN/0M4iJKWRYOYBd/g7lwEg1+LICNECOhokcrbbe
3WQ/aUR0+dZi1ZMj5Mawxqtm3BYzKr4W21LlX8+2tgEJYjioENcW9f2zNYCgr6kiqGcjKKFxkyNY
9LwwQ87ebCD/QSYwpyoolAEOkhbNEFu5wBNOdQda1NVh8fIkh1sBVim0TXw7OHt8l2HuBaHqDu6S
uVfvfjn2lyBU/AV6QqRGAJu5j0YG5Hnz2uMuMkSba2lfNZvVXVtjgRgHIlicQ+FabkYcmtUjOdWJ
D4m+lI8LxmONokvnqg0z+9C0d6JgeBWKmA72YpE/8NpCqLgfQN9V5Pm2a/OH0oDA57ohtMe5t3Gu
7gf0qwCLjwZnuOpyxAY12GLVafS/mYiuDS0PlXPw0HP3WcgQ1vrfrLEnNRRPewUuEiv1EVNj4ze4
uGnYBVXSqHndy3JENKvDY+U8mnO4Mg9/rHarHRhGM83pFGu2CTL/buOKMbHmpzUUQXQT5Cgk4FQy
xckCbHoLl2eJI3YAQOMbzYJrJhbmXnK4w9ZErEGhONCYWxrcAokUrvYCuqwxwqLGm969FSjuIwdG
UA82chTAdK308Pl7fAsql+28RtXTQ9V9W5MIT4DGADmGFGPsmSdemu9XURcG6A9Oma7FvADyubrr
1WkNokZ7W5uJD6doIwqnoHhuFk6oB4ZobYjV8swh7LkGxa6rRXzWY6AB7f7BnQAHBFSDtqdaPbW8
3ZhjTC25MeuCFMEUu52xBafirSoQDeB+Bi1aHEZUEA+GhcNVputsuaIlgI7ZRjhHdFEgdv1Yieuk
YAZZf7tmFoqiuFvWSGEiaxii0sXMKd7X1P5ILFb2BISNAbxogI1muwhgfQRzSiO2eedkiCxdjTTs
u5YNsfFXUOIQdndsCg0JI+19W5+51QokWSeJwSoPcWYwDjHEC0nJ5WbNqHqjvPE85HMCEsrlQmyB
yZMgakue9pMIUepEnomMxehjPVM3XOZpAysm/eesf26YiygdTw+nXj6XGQsHCRE8Wm3wWgH8eOyL
L0b9xmowb7CGOG4Zjf0MjDFYVNB6LbPIqUbYDQYetCXq6k2LkL6NPLByCA+SVh7yvzbWOjudrCuU
AsuG7kqM01sThMLb+rbtWNhoWZyZYPXWnNAseGigMxBgTCwHcapxJ/guo5u2fAjQCKTf7CX2wJ6V
PTPnxBioFB86RMTru4YkauoeS5mT3n7798U26IIH3b2h3fKxjERXhMzTEr9xkFfAl5ipwMzoCIpy
Z5pTW5R4iyPJVCStOcrqIhQQPRer09XTxnjT+SE36rB3JRHiCsjCBFGGKePccYjpPdUQADWKxO44
0ZV7VdNvAx4t++L3D7CsOZA0vQmaJtNEw3Nmr9SpiM/3ev4w2k5Yqb0Gu5m1VZR1XyAjPRUvGswz
PECG44NktTtwoyZO0xDpLJHwDnX5ICBt1924PGLDJqNbbuyC5bprbkC1g7tYg6D1lS39oxd3TQc2
vjKyTQqeERHl/iHIwlnHo1gSb3wJnDJqILbJQd1FWzi9IeS5TxrAmAvN2NVjFHhyC/hEbPLgi5aL
m2WqybKYGIZA1GfoaaD3SQfFazbPESQR4KZpvNY7hOZAbRh3IPKEWsEDz6vICFCFxplymBbbNQ4S
zJ9RqpugqDAs9QyAewl+Ik3R3Ug3jahwDeiT+gcJh+DJMjFAKmjjjbQRN55yEFNbLORy3UBarIBP
brweFhVsotV+0iC1VqCbpg1A73ZhaWyy5ckxH2rTJuv94xzYw1fP/DK3wFmDWj4PBzePKBviyR6I
CVUcPhThXDuhm/VhsIqI92PcFw3ExLvQcbJwmU2EBzLyuYqXwL6zajsxJ9RlYCSr4tBVT3JoUE0C
CNHN40yDd+ixu0ocq2ZIvA6mCnGjbXShFwDRgHDSqykxyuO6sEQqKqgT0kptK7OMLT8LtfGhn956
1ED08i9lVVuK4IVje+ewh4q/GctfVbOxrAdNH0jfg/tDexhlEZrmm2UOpF5nXhctLmeMqZsMbuht
3SgmbJORvU3jw2h1YVU5SD360FOpLoqwcd8WayDrI2lh5+TkhOt/uzONN6ARw7zNm6sDPKwQebPn
Gph1dGxDScfQAGi8NJ7r2QHrNPaELCNUtkk1ZHGBUoNt4GPWejFLpC9ZLBl48aCWOy0stPphpekn
dQbepIwSOSBXMdvYpfT98yXKNRqeESYgiI3T5mFsHHXyfK6iTrcRmmLbURbPZY8DkBNe9GHJ7c04
4EI5hDALsJfD2mmwDnQEmlk8zz16CogeVyOB+X5c+EG4OHeTTeRq3gOMmiIlnLzprkLuvn4sUE7I
fEwWdjbR6yFpai3uHRwzHUGYTdNF5ve2KhPXrZ/nBYY+Q2jcJY54m53xSqEqxVA8KKo58W0TJgDO
YjYPgbwpITO3ZvuWPwFHFk2gXNUUj0vU1RZL29RqjMcFoa9D9xW3wh5TrcZwFdDiccjnhBXJwgGg
kPl2YfozGzNYdRAozUW01js6p7+qEY+p5d7lAfHhzoYcFSfU95j9qKoiWYPetWyorI7oiPO65i5v
8QnbSMc221geBS58iriCK4aC+lr2qTlLKnhzy9OiEgMWo4U4g/XRaLxI9P1nqMQUeruhCCrhssno
swhb2V322A66t3FGGr3XIKdux2sZKgMVEERpzDLSuovKDMPMLo5jkZHOiEaxt7Cn5/FUrP50O5R4
B/S7mnSMGmXwlFAWQd1HufrBHR6XRV4HFU3WmJ1iNOT74p1UDhQNqoRrkFVq2aZbeBqo8kYb5TUI
bLdLJ1KaF4+WqVAj0qKqZv9qufyt1sFDU+HfeTfgQxfhf9ddSF+btS6vzr/q/8fGwlrZ/+9/F/Av
GgsoUr3U3z90FtY/+FdnwbT/RNsPWicu4k0IrzpI0P/TWUDjAB0skBQDf7e28n50Fhz7Tx+EJxCb
QavJBR0JKgQ/Ogt28KeO2gHkhT2wG4PczP07nQVArdc+2X86W6iY4ZwCeo6uAuaT0KhYCwg/Jeye
odk52mxByLLuRpu6PZfI8Xx9L43j0KL8aGtWaCLGqBG4Z6baldCFNjhoByyaGqBM7uX3rgABgsW3
3CxCDaHC3EBA0502bm8nIOMo3Kt8uivZlvmgMFRQnDebUJd6yKtNza1oXp4xmWFr15k7wLMaqP93
CWg4EI+ibdm3yOVeWpQUih4tgtl8qf5C3AXXoWFM1Edh4yRQ+y+qLB5g84f5kS6K5Fwd+LBVWMHC
uUWUP/QCdut56mB8kO/77X0rEAcV989V/oBGGvGnKzMAgiC1ur2FqMQLSqQGXtj6d7W6RuzorgkT
irkKbsKUGIiCRoq80to7sOZ5AcZevAhAD5Jpz3V5FaBDkPM2oh0qihhQary/Wnyp2d8M7n1gc9DR
sfalgXKtXSRZv+kyFjWO2q2ZPqKzDAAQX29wkq+klgp/Z0kfTnir9K/c2xdI1Ax53yKRHIsCtZaK
mPZuMN48telqJEbt9DpICPVp1n3PHYzSXlEpYdIapHqHfnLI4kbcGcmwYOTVz0lh92kOquzJDoEn
SgbHCPXO7WCpkDMKnlbWE9A+RJpfzVyFnrXNckyvZpHlJx1Te9O7GuCquf3EqlNg6UQNOwcBHAtg
UptlU2kYOdS2bBEhiOMJRWKrBxPppmC7QKxEURaacLx5QOOaZaREyXrRzTiT5ZVp3lU2KIzh7j0E
uzqmfVDwY1aApwt9aIpe+kpLvZmt4xhQxCP+VqKFJFV5Zc8u8ollZ6FSomdXvnucvQw53fKe5Aa9
RlzUl0bE81l2H4CDoQednUIAR/mhtqMORYRiawSglvAfAkgOWl/QKLwdaH+3WDeB1aIcXIdgqgz1
/maSB78YbpdcIpPrUIaq4kXctBaoLmx+qJaFCInsyV+2rWy+DyDfwfivf/DsxyK7oyxieSLlVutS
y3+2kfL7bDfUKEzWUALCERmR0vtDcI9EP570OplNP1XrDFv5BXHcTvAxLKYp1hckWRMEM0awuwba
XkfZpQakiDUlgVhkXGPEUoocNc6NbOmtJfvQoEvcI6fSK7CGzRyB9AuyFrePVDpnKAVgpMt/LIRF
7LZChjjRjYMaTvO4AFQgDnXrEvOrn2fXFHMGJmuxeXFemx76ttW+RG+nNF/kgkDui4CS3TzfjnKM
M8VRrEXfB1UJX1apY4euoSHRRz+CWtDLkSL0lxhYHmb5e4WkshsR53XfLWA88xrsJ+zJx8SePZWp
h9pi48knza4QpaERpO9oa6CgeMPqFzuoD7p46FXqI6pmDnajBHWIGp8LDhm0E12+eXoTAuyFyA1b
L/hWWnfLXN4Pa05rj2GGLdXiebvNlwwVIFmCLm6y9yOqQFz3UII6Ov5C+lqiHl3G1DE3ZQ0t+wK0
IKF2MxtXfsFRLqvlrmxArFm9YZo59HTsJbnTJx7XIACwWmfL228K3SRIoyKuqiMEqzFQMrt8+DLa
w86kXaSbd5jfh0zSTeXSBHyl8dIvse2UOxvmIpfo8CyQqVJeomcIz7ncMjAVLtoeXVMX3R3UkSam
NplcvhVVH/VQT6Nuc5BqRLujoy+DFbtFJeJiqNHZKIHK7jwIKdaGi+PS8T4xoUuAEoBhI8ZC1WVE
aIX5VYoeI4deALhHFsO7coKxugbp1cM4tW2K0VQXWeB8KyXf1q3BQnvwh3BZQEKEcoo5u1OKUqa8
anaaFpooSZt/6YKdBlZCoFzzkzyYvJ3psEeAloK0yLVTQN295+TlDmXmvXIzzGJwmdaerCNXls6m
dhAlDdV21o4zLxiIMJG9+RgIrM0iMQcNsVPro7qprBltZRjyqRAJYNSvhlowh1+hgds6fNrywGex
G7Ajqox3gqFwWCHNyNSAcUDItgRm1ZK6o189YYBZVMfYrNOwt7xAaQmmvfLDnrfo0zni1l42Gh0g
pBUMSNmyqd8KAmEOBLZ9Ew4CctpT6zSwxP2QQO4bFVdQ6mgypjIKqmZH6wm1qLW3IysjooK9oQ/V
BzZII3SkwVPZ6FvEma9A83V4gqJlG5CxoWsxI1cSM3ifui5VzlOXfZ3A1EV8pPz9WN7amcZJY3Mw
P07y+xx7UkO6Q4vbZZ56tLKCatsN45YWOpishDiZrLsbZ0wM27l9hxHGJpRc69NeMkjHeFO/61v9
dTLg9VBAom02X2c6iNQ6BSYVmqe2TJzSa6974b3BuAE6Z0h/60OZETZ8vC+Z8O57WV6DsGMKWdCi
m9f1N0bmDamlrkq9nFNmYlSrrPwBnD9ZYrOlj+UUoCtVi13pzc/FMH4z5wq0OouPFzu4EING0tNV
DxA1Lsm6M6RJBmRmbVc9qsz8gsYdCoLCv6fyr24qcAIAATaZVW8mHTa58+i8mWFJnBEz2YVNn0TV
oe/doEq6QPVoKAb/izagX5jnOB+BHLeY/d9Rqvf7gpVgZ/JBQ+V5YAUCgGiTDQUMYHcSVd7vTKsh
Cg+HQF632PXgls+RHhhcPqJqUl5RYTyNju9HWgD0fG9U21JJsUE3d0byjcx0CQGPxkyNa9voSJbX
cIbXGSB8N9lSONeFcS07dBxFhQApmKoXR7hDiMLgd0f0ejzaJowW9uhkgWLeAUgAsN2DZUGY0y3n
eiUuGm/0yj7OOXc2bo1aA7PgXlixhAp7ahuU7tGmGU8LqfvIuO3rsQ2lqa8N16LVo06hVjH61Nk5
s2WHfdfx0G7HzZSpfNtP8Mf4GNoTkg2HrMgfXY9XpDv40kNNrna7ZEFtq/WL7lriw/Co/pAUnSVi
3B1iQAENSx/lq8L7Hizm0R7RPbOLqgvdoTs4mtUlKhgPAWr0V0MjMPTdJRWbH3gRvMjevzbtIdWk
dVt2KsLcdJMYyPTMja12fjYA6StRX55A/4dozWwQC+2dclPIQ21tfTNPIREamhIKchpqg5gy9yPI
SqNzlZQDatHVsjW6l6WNRwgV9DdKgJcDDOEVLKYzelHeiBu73JX0mRont9lbxqsV3ARQSkPQUOIO
qDr61VFjXoKM4kYqEzd5U+XbvAawRks1/uYW17xrr6sBAkKIl1Acz1pIuLi3g7EDtVbUtv+XqLPY
kh1JtugXaS0xTEMQDMkw0bpJYrnQBV/fO+oN3qBvV1cX3IyQ3M2O7XMs3Zfi0CR1JN2nmNnVVNc7
lfH7oJn/Fgt8IpkP0rB2ujEFRR3vFvSPyjuWA1LIUP1TjI7xAg9vEXHObBJliDTpUlMQLaq9ddnH
UpKYyreHvtGtxx5J2+H7lSI5Fu0jJbQzdW+C2pWYvEixPxkUhbF9aTX6943e3fqmeLYHEvR4+tXq
YLR2OMqPXnaPaX6dyfRFxrbLKqLOYdy2bgya2YGvXVJSSeCkMb2NoxrZJu3ylJ6cyQgFJMX6KOpi
Mzl6aCrq0VSPtkb0oDbkjIa9G5OHMGUOX2gXa/HCvv3wkC9ZPubnVhx41nZVvIPaLSzkWi65Mm4y
7dRXym7lxab2EdsGxkG13uVY+DPlRMXUi3HQ6mlHWR/21NqzuzOb4ZbNAhGJqtpbgy4+p0PjV+s1
1pudtNYwcfZ6+pXOsFb8ZGx3UOgr5rndqDxUku2b6gPhZ+HIuoVY6kFnf6dFZIxzOPNdlfNAB3Mm
szZY55+iJ2wZGU1hGWU6/o5E3i8rTVJXhjO3mA24QiJL4YV5d0ySf7KL5vimYoPPKDtLJOHKd03s
Qi6z7rd+22lwCDORyo8jiv04vig64ynN4pR7jW3FT6j4vXUIS666mJFkrjNJJQ/OxQuyZtcWdVFI
eem7gtlakFVOWDjurrcW+qqyIYkkuaastZQN7iDT6TZavr6O0ttwLwe5yXSJeYKIbX9u3NAR+3ZJ
b9lkbnJAmFrHTZXa4UB4JaVLpu2lnfqucUmsmyZujcltp9zU5NE1b3KyabVUhkCHdtJOXvahz5Wv
Zl2kGlsPpgxk6zDNeJFAOvqCfZzTj82uTsf2q+7BrWgAJP/W+BPHGtEBRF07U5S1PVUvy4DXOjJM
UHkl9hO1eZTF8sSyT2nOBwP1R08ddK4mzI16r7ppqCDoNKhkg3sexfjmKmJrzEcDN1+aR22KW3V4
5/aC1mI7oX1DROIOv6RgKUieSm4fStU4qPqZlzG3V4TdLmgrGLsq32XV+1JfNG3d0+8I5+EuyrUC
1CT5tBMKgsk6NvE/uHvk4UdpX42O+Y2uJpHmvLQkgQyyjTK6r1ZPzU3GU0vUVl++k639YprcDY4R
ieWqaxPZH8rG0NNr3Yz7hvaiMA4divGonhNGJthmeAC3o80owN1lUj7rzvNM5WOkE3wWljt7Z4z5
TlHuTYMHmGXux+GAev2MaheUaJqlSTfKkpreycK5a54GxXyO43vKyNfcWhedDn6OPNTFZdWiej46
/FYN7TXmlDDhfjZDz0OElqrZuwJJYm4QH4m1VscgkY8L8ZNS+V5RH8uBuibr4yClg73P/uduDGok
iJj4L41YytyJOrtsN1aZXhODUZRb3WaMXDE8WSqudfUxue7WTpq9wjvQJvq1mvIvkXG0a4kTLolz
au8a/t7g8NLya6I/sehq56SE/vWndWUAlWJvV1+aedkrKJ2LZZ30fWd3W89cD46jHCGMfa9SiGNj
x4IERWjFE8dCpLT9U018rxprQdVXES3Kq5ome9PuHhouZsNtTxVBtUnxuqAozOK4aCIgb9u3Hi3n
2erJkNNhvTIISjyy716eMKHqriMzHkP1e7vZxsUYeim3rtAfHPWkec1WXWIG8/AFmWN+Vi4fvXnt
UuXscDZqiRmRKXsXW5ezzESQzF2Ym9629fLQUSEArZfZwv1XDVSTaEJJ4mzsyviZif12Rr7i/lUH
wbGS9pjGys/iKnB39UbU7kPmrA8uLWSFEUZxP3L1gQDV0BI/s/3cr+9dbhxyt6D+fbHjv5KcjMI0
Oe09zo3eb3L8GW3GarZRPMjMPGrLXyutSE8QLegSEgtzZG6G7iL2DdtCuU66yHYoZMtQd+cBLzlj
o6U7pxCrUuuYOfZRb81vizujv0ZT0l/JoMrAAVEk5Lu7ALtaW2/i0btz7kziZH3VrYSpo7O3PTsw
zMes2qmT6tv3x329KDRMAzWHNMowNg9lrQavmrk8FHodafVH7il+SqlsZQ217+/svS2lekygUqX5
N6Ac1c1VGFNUxbnfz3t7PiQTLZupH8pi4aNKo844IacErXqOly2hMIEsXXIiv9Q6DssuPSmm9aGl
3iVOJp8VPA+MiDfr3IeZ8ai2Sb7pzctq7SzQNYsccUuvfKekMU0IDK7HvVWf1b+OEjvTRxDaOkqq
codm1ooXoKZDXhZwxSxr6nYi5VNgB7giah+3eeTp7YGlz7505hPB0dxEpu/1F8V9YNuRbfrw3wQR
votsp+XeoRBk0qfNSRVmkNONNfGxv5OVTfoQLzcjJbUHamYwro1VHUWtP4mJXvFmrOKpUY5DfhBV
H/BW8Mo9ZsxkZja+y+6LJcDPpt76xEoHQ8MeSu9vTHcJG1NFunxJZiQjFpcYdidLIHphgxVdf8ra
F+7RLn+LAbacr3S4ON5zxagez7lf1dqhGvdeVW2R1+w20JT3tU3fMlSbbhXcNWtgtPMuMTBArWUg
qz5iOS0Z1rAnu5x9PB7JH9AjG1eLgNp6IjG8+GTe7P7KrhkazcGvE+TRyhe6PHTLE4MhsoSmOnAn
MgP5GTWn2DXsmxbptKusi0Zz54zTzuwgcmI6Upmfs4pQU6EfDIZC9FeajzIxFBwe7Axu0uxVIlZl
8a0a9c3DKrptmQ0Iic9D6Z7zpg26tQAIfVL1o5uOUZK/e5iEWI+9xzcTNQwgnGw88zZsjOUnASAa
GL00vJxrx384B/HzbbR6L0g4qHoOliSOJjJsrW209g+zbiIoUxPaLQTRA0aSSKdUqVXvuxgN2Ets
44zNFquIVvVNi7OwnJbvNv0rCyywBh42psbdMe9obnsZleJYT/I42+tGn5/77FdVR5/Xjfl0R7du
BxYR2DMzvUrXN4l+mwkLEuzGVNkNnPWmr9gfDlNgsqphFci/QmEcWL3dLtci6XYLyWoY9ThSPRq6
/OFxLdN9VvdhshCPCk8RM4atLYAMOR6qEp2zuOYGM9WMLYMETua8biIVD8vQAQfzt9CSVlV8SRgO
fg/Dyu5e1QFR7CNvIrWWeojMIYfjqADGFr+Co49rqV+sUDUitCFq1n4v+ctHjfVARCp6WZTQK3so
AGOJWGp1hx5nMmknltzaDTUOSE9cXy1hb1bw9GyPyexc6zW8/3Va4kNfXIi3tmDLTYh1DzUPilI1
h7BD/iGBAVHzvBQD8y65y/mBe5aDM8H2RLeTLnuJlkuDNzMFnxPujwuzt4woc/WEAt1uzWrZdvcq
qvkr57c+XXf5fcer1KMRhTeHi1S8bOeOQaNCrfOWjooedsNIufix8ix3y3fReaHd9Dup/0vY+FQn
K8pUtXPanW4HDnc1RG61NUp8je2bwjrfsaSE6jcNH8PcnKdVRYQj5hSOSZJinA3nOb9myz8nk37L
7PUu+nqEpkiX84ZTXcZwYXNB136ozTVyy51mnSfwk2Q5TMNpVUrfdd6tmVxHewpEsvPK62DvFWYZ
4B1+PbfhVMtgfM2nBbCPp384VZQYrTg29lkvgRAEV7B7VZeWk/PgUkmzunLXmK91f42tYaeDtA3k
71qfjWQxO783NbuUUFl1AuExsOqqOtvrVZVWmJSbhNZpLL/N7HWdlr1jTLuFIWM68hL044fhPSSr
ujGSPKSVoZjZsrZ7w8IFyJBTnpGJfGlFEzLQWdVlN8MFjkiK2HJC0iL21XlZqO+cNVjsJ2kdGuTZ
ZIZYUQFoP7VOAORGWnMYbCrx/BsIMgCU+jGG39J77mmjxuqxAbQutX9p+7R2X5M3bqeCQkgzQhNZ
zWWptDq/24SsD0O2a7Njmx7UxI6yXuwL4GMtI9pLUU5QV2Hfp3Tprm81AQHJRHyh1LhPw9RuuOjY
HEXegcT8kqwQAHwC1pk46k0u7CPuRg2e0DAxi2r/wEVIC4oSZUYc20xWG7S63GbYYQagh9ppgK2G
T0Etepd7FTMC4wQoebI4t0bsg7XzTWYuNJnrK0Aribps16I+2wUhP3R3mlU8ZY51yLV2Lxmb2cwY
qLsS8MB4qHw5RV76r5rE2V4QcEK7KiJdaxhTrL4LBcoMyJ3DEV6imTgqGHVX+Y+VL6Hn1sdBOTes
yaSSMZYxmJOMz+eTMbtfjkfDbSKEoYUSVS633pi2sdpt14FN4dBPmtO+SVwgknBQ8L9jL5vzwtC8
8pjeVNfFXV6coY3idgTAwGaQ5DsExhF3vtccrOK+Yg3QTfsAMKZOe0qLs4u5Y62y14FnyYlhjeuH
RrvVzbM5f8lW7Hu3QTMBzVZgXJjOdMmxNsloGf6aJlzaCQLVaE/MPjeV/hBPLD/s8tBOJrZEeaG2
vK/ybXECy9lp7/H47VQbTwLIsdpeJi9CmE/l+9pde84sFrFvVlO+wKTwOKu3ppH4qaGK5vUwmW9k
hYVdMUIbuY/J+m/CKjEI9yi6/iRRMAulDDptCJFxF6nyiUtj01TPa9rgcYItc5fuY1bX1zJFHbO5
03GuTHW/axGDEg9wZvlYxRjEHYccV20DDepOMOjzF4vxLmb+ukxXTyfs2Cbdpzq0mgjjEgtVy4YA
plB2+TEhzDmp56uGPLlEUg7EjJeWdqRKP7ithkJls5IMF45eXlwnPySqE8EzEKN7Uoaj5yavkprf
4lw047eOlmCcu20B/YvayKdPFPmds3NqdG7l2aL1zpXDksuQgPaArhIWKX8xmcSJJqcZBAGaJ3/Q
p21d3/Li2W1E2HtIdVMfJfGCKQkCJo4pdlw2gQKZsG4kxe2lIXtrXrEb7HeTHeNuku4mxz1PWnGy
7IcVlGgWyJc0f2oXR2mi4L14tj1QG/ejbN/G3H5Zuvl7rNaNd6lBb4yx3fQ2fio9RGANpDw0w3Gt
HGTq2i91lms3YTG8eMehSa9j2kR6e9PV2V/so2ynTaoy3o6fhH7NtBQk0HiJV3wbJJHxVlLQIQbL
v8LBClzU23RNt7mUbzH/dqu3H6auimBCN6DW+0UzAuLLgqb96fs8hFI9dvQ+a5cfByhFNzs5dX5M
TcbJ9+P/mnOftBa7X0a29y2nQcZ7y8KPlKe+bqJlk1mH0I24ued7WAFjjY5mRB5M1PxE++Ai3Mlv
TgK7f0zGk7puM3mdvefMfEojjQtXkz/cxEp6LbJXpzMhJqO1fctLUkZvy0JU+60S+rG1N9NjM+yS
dD94Uf+imftCnvV4VyjbHBcaC5Jbordd9A/7X1uu30WlRSBpeyc1ox6vijbgKZOwY6mdBcuIFl5X
W6WBRl1+K8082Fm70wSrzsb8LW/njaB2YnKHpOs8TO5tQOCo7Ke1Go/KVG2TNpo434c1h+2BI2iW
xwyAoO1Z7rroG0Jso4GZjFnpAalZcK86+uNl1e3wPvgAro3mqQ5zJvGtbPYFxQZzw4PKwKHlhtWx
oFVzyXfzVPNgJABwZnLIsHzdL/i6m7dl2wc2/sN+LvdG/KGsfzYgW7nO3IyN3+vpeyWLcO0dXEMM
RUkZo7YqYvuUAW6maHKTYOQ4j4h6t9lV/iXOk+LVj6b+YA4nc3KDghF3L1A+bbhg+43dW1QE/bxZ
I9vQH53xjgEvW8v50gkoRa0fai3ACqgu71TzYZU7b4aA8dc+SWnc9OM/fZJnzgKTYXKz0rkVlyG/
1jQCOmeUw4O3xoLMHQ0KrqFnp41tps+m+GdnZpCWI7ZDznq8MUlJ9NbXoKc0wZIf9kOaDmrHnceA
x24fMvdFaK7fgweEcsW6J0pfXXh39WP26cTimgHlwifk5XAR1ZewPurJ2wxV+qu0XJZVfPMSCdL4
ZSkHb7QIcnlNHfU8iHg78Gwr+u/kXdJVe6P6Bi/BFa9kP0RZh65sdzlDWiVH0pyZfoMs9yYJNCnl
hLJVudCZp95NC6+185JUf7WZ+l18rZDDSA+/kgW0WbglzUKGU2lvoBDpzR8FjvQYI8/a77sZyL+q
/K5UQghkfzW/3aa/uJO3tbGMCGs5kN699wxnp44nV74seYJ0gJZCbTd5b3b1Z9V8Bgc3c6McDRhU
LmazicXtipdyMEsGmvGmM6A7qLWhVXAAKs+QGJwAHJF8LbRzE9Ge9ngWI02tw2rr0t5N5cVhixLn
er5LyzTQx3nvmNMhKeVuVAjrED6w4E0Oyrc+eGHrkGerrqiZw3ZoysPKYgaCHkGii/19YUTihubg
RArcrezyXyddES7ACpYqstbfUm7T9iMH+MxdeVV7sh+bXx03m0tv4DIyGsz5qmQdpdSrdTdasCux
jDcN0EUNTWx48duiP9yzVjNNHPkbcQiXjGT4Kd7G9fneMDCS/xhsPruCLHvdG3m+JKJXQ+NDV/9H
GbWr9Oal8owoBxt+HEekvNhs9pb3o0G+emO27YYeEunQz8ZuavqXokatAj7Ix7eyULeFUH4dxeh9
13sSDUMmNfeJYLhmsXoV5MtTbphxPlA66JsKy84wA4KznAfh/ahZymOuL/u+E/sEcp5F7ZsBTUA0
2rYbt2o/XaBy8S1djR+B6DupJfbnJeBjscVF7ajAde3JSMYjRMCpHbu/uY7KBPBitbeNS8Zwv0aN
NW0TNz0KG7WHNN60OafyqHOcJUqyaTSA85m5pDXZe2OMwVmOYjE3WqdHsXAP3qxhLuGksTwZZKOz
0XqmsdWq+OKO23bDkzuP30Y8BMfC7vZTwfeTP64dF0zJcuG0fWDJw34xkOSnr9jsmW1qxwmBkNnC
o1eADi91vHG7jQf4MVbjI7xI2OnVVqWUMIwBRtj2dURqRdfeh3U65FxamrI+Oxb8LP6FjaL+YyAQ
VLETUH3uG9ghppN+GT9MU7kZs+Y2aN3JceCysFaOrH8xig8sfIj4IMtuJyT/7Bk0VuyahWraxqyX
0XCXIrQK+0GOIwD6fFMgN+JbCxG9UDCDKMmnImV5sptQ906bdnrRShPdDT4L0jlLftKR6oSHX2gs
R6F1bM1jxVyxVsyTpg+fc6UAoLx0FJtZjmlr03IEjDvFYsochzbTuXX5ndcfYjT3VEzBUsbRWgP7
6CabE2T9a2JA6abhUOv9vqckw59GWTJ1/Wt9f/NwVC39uF+dPxd8qRbztgMWFpBHNYS/3a14KKqw
xFm0Sv0VyC8wYhcvbcnr6Tk3DW9GvVCDbidaEzZJfQ6F2KW5FtgDo1Y8/D37XoaSqd6HO3A3dYjR
SaLsZK34o4hmNIuKSoBBycTDAQs/KO126R+GIT0XyxzEfO6mydyX5hpiX4JaxLYDgFSFDeaIWGt3
yn0IlyivHJqBKG62dp87T1HRXSxzPVp3+5IdH/lALhrBVQPcMqEDZTZek3jXa8SkTc5Rz1isoCc7
zYPv6sHZkejvRHQCMW0OTcQOHIr8EQO1fWj0+hpXSdB9uTyQI2TgfVSE0g4WJN5r8aqQ9F0O98sd
WSGbHsgxCCf4Lc9xH2t687hAaaYzrO0uEA9th6EL/tnpVnhjhc+9ecrHxe9FjYDwYZof2Uoh6tCK
qIEz8UhBb9f6kSHDq0Px20kHbe5c3InqUT43Q33orPhbN3mL71nQmSkflcL40HtKJaO2tz0aTKWq
YUd6tDEU23ZULvNCVVRXqFnrTs1YrEmthFNcDftcxyHIB6/ThaNftHrkNDiF8BldMnfZGLOxVxLE
HDeNCrrIPKqHexJBgYYQ/2TxyLbKNiqL5EUpPb91VuiXJri1Xr1tUsN3h/WQrz8FANvcS38Qxnuc
7yXzrcV8M5XfBiFlhmD06ndXW7ZJzqS7JXt/a+h0B+l14P7EiBw0HhCd/qzM2m7BypNZ2UOTmLt7
JoDjD5lNAES8b5PRzxl763B0Q3XWJKh0mu/NgrAG2DgzeTIs9jztK5WtlyP/XUnIvK/Ge8L8sGss
IPs6ZbJ/WdXHpHnU539TjSjEonKPvsME6eaTnTSAL6N/GFf316kQUrgZKGUHghOK+p9IDbp86ymt
pmOKe4Py8SxwakxGs13cFT1s8A0rPy2y/8rU6UOrWEgwYcZWBAMYe6cwKGGld+B4W0U5z2KiHQAU
4TBr1uFhHqldbE59x7RQerTTlLEwb0pwW7re7+SkHx3SurAKDhNjxN8XP4wLjoh2/lxjjoX+S1QJ
pVRdnBlQF0Z34UC1LKKwqhFiXPfXeYBRkfF7aWp+yqtZXYBDeRoSrAvlchvX9qkV6dmaDb9fWBGE
efmOM7rNZhoIYVe/JXpt1xzWtfzXz+R6NLGJUaK5690dN02EldoXWnWShV6FymqZb4i7N9sas2OR
qsl2lTSv9qy+Tp75kxTqaUjTD+IUxJubkFW/Oq+11y5+o1jtTiVbIaiGjum1vWxjNjRh/+w3d5Aq
ebQUz0k2OoUvLzE1wkZ0SvOkTkxGG3IunMmvwUGlMVif42SqvmVW8qzxZVcrS4NLe2TrD7NiVIXy
o3ZLwp/zmyfHLCLkhjE9x9xKIgZ75FDvZsZSW0CNsuQ0iAt23ceGQ4s1/LijElM0ut5jnIEmeR4Q
a47Roa3ML1Go6SEfxzhwR43gxsz54xq2d5aWQG6kdD6mdnTUu7Zaz0RUYIbYFmXzlvL+Fj06IPtN
Qh0Uwcvxy1BOEqAQqtp6GOJX5aSlyH/mj6dfBrbKaul7Uj7MgmVdEEt3/EIvmr0dL2HZoyQzO63u
FToMD/9ASEjTV/Ory33pJTvdkQy+VV8xie7Uddgz1n7FbwPGBTtt9ir1bGPva5aFpSh/TPKZxhtH
LVmeYjnFxyqZymfTBUrRJ/W1ymgWq9fF5LLp8vzSzkODLZR51eB8y4EjzJ7N6a20+zpksEW6iu0F
Ewb5Nk5vk97QG457Od9PBMF2tbHcFd5gbKXMawaa8xgpaU78CiTiRkwMuUTRBTLvRz8uGO/MRmX7
yUIXPPfIjzCoBuUlM3W77KLEYMmV2BAQB96INj5DPupQSdotVfPuoLXzV44gtZtEh542y9kHWFOe
NeIUBP6yNWsc5hgEGOtWbRADcu012AWCCZ9nyJcluWSMbg22lA3ye0Vzq9i4dL/38xoliPvPQ1+L
14WYc3jk+XwvrBALMWsdvEX6mC7x8DAVnLIgphByOBcMyfVtqqFjcZMlqEIQDIYeaPKvpA/taog+
88VIht00cDObUH2PPVqXl3xh5g1cvq3c+qdUJSJPjsMQPkINXEIJcJ7irHQMRr02tWFi+XdbrsTU
dofZRVGCUM87Etpn67Oqh0iIcR9b3xImW7HgcrwXLYewtzez5TC+Y89wwsXfoLPvdE743N7mWGu1
0p/bbVmvkWbQfGdNUGL4XpnzKQjmrvleW/9yk9nTcOGC7ZrnqnlzEY2k2u/vHOsqDiI2Gd89iHQm
8YdZj1sCGlPEQrtkkkYy9qt2Rzj5Rqj9KXNOnNsNQ7vKwG+ufk7qgtL4JhBtDUzcKbsYlPjZVjsm
Nu+SKBGNy7G3UQ3whc8zF7pZbio+tZ7peVYf9eaPFkKhOMgWTvcJ6IDdDvbV4bownGLfsYoCu8xd
eq77QwOGg4Pct6bJL59QnBZ64OGkZkckDCu+2mj1arFE6RBvZ3M70ek71qfUHhsHX2xubdIlshlt
ixVDrrFp8Xa5+d7DA0oR73tus616z1e4HU2k5/QHWdSvhhO8Awd+56PNFtlPmgtEOvIQsAIUn1UD
BSCucXu5D5AUBhzgx237T1QYD5heVIzcVGxzY+/jAWTuBY6QtdF8T1kZT/dQC0I1FefdQ8Ids/eG
j2a2+Gv4VgTws2ijUWaBC2R7JzGdhSribUWUtrQLC1SOwmhIDMrAtlEQm/ecuNyquIdm5Bg9EKEa
7ZjIXz2+NbeYua3kspv086xSRzJCWmZfwVJhHSecAgM9erM+4pflyi8DpTs68bMOLELyAfY+ODlW
U+XyUNCip83TMoVm9722YPT6rU1/WpYNADnBGRXTefF+WV4faklDJAZBmFPocsMak4UJUsXi+eEs
Oxt4EqN+9ev1pBHeGTde4o7OXLGGyPb+bAxV+YrIidfPsn9VMnrcKRxWfgpa+LY+5CZZWOaLOm9j
rrMx7Q9xHqaE+OYv9TBv2Ei5wU+aNX+QoJvapW3aCROwhnXlEIJ2s4lLkvQ5ujUiRupNGm9XC0LZ
VPYzR8moPiht6OCWzLSrQcvSu9sFMK171xL7OJXfCdXsOLhkIL3O01G1I3fZqlkf3h+dlSl7Tguk
tmpgN/9mnCBdZLAgra0OHspmkhCsc5MkLVT6e1f8cdFi7pdRwmlpZIL2hKch7zdVS2mn+U21N4rn
1f7t5S4pPy2Az/ZHYKoXng9/aldmoMQvRgNIQjqCunNkv/qECC0RckGfzc3NFY/OovY7racr6Vr5
vUxNEghds/faYpV7x820QDCrbZ2aZotOKLLYkIE1JleC7k7PKRjwCgZ9iCy/hmp+2KsCwrxg2i1H
K37yrOtEk+QQNEmCPxbwCa1db1lIN7XLD3Zj97WXdFJx0r53I2PKTAgGAiOLmiam5sJFQXaq7Ty7
F0bb1ss4fOKXd8K6JBltmpGmXOUBLyRmxvLbiyUJGzNHlWIOOJVs3aFylH9Vs7zZd98ieBjf4IMo
IYsy+6mPO3fLUsjITvoPjcHqV9WmYlPRKZiMs2gsyRPTRw58JVW1MNUn4rxIdpqgZq6J1l6X8UXl
tTf5jRhOxiTkQct4GcAnPP49jCsQbnUm0i6WKPWLBP5dXT/WxWn0FnBPBkzun5tvHfW2sDVqwURk
1+uh0//iAU1zImB3+hscIgyeW+XkslZFyR8yPl6YaHYita/FBOpqY3waw9FAiAOlmez7srhhY5uP
PSDJ3QWesudRK871/OpJ8+J5nwq+HUX+N1i8X45GOaEjm2GRTidCpwMzrQ7FDH4Cxz3dhCrrQKeR
HTL1o+z0y1oxPx86euY19jAatw1oLFltRQ//1ttYKPFJK66G5bHcmtZYnKT08zhdb23WYwmm5Kmc
nPvRxveYsEv4WM45oeXd8kbUYl+ytMwaDfKrVr6cpLd3eaF4Wypl9vyqp6wuLpnkvIMj4vLTJiZW
BRb7gdLLaa1AKOpM3E8z79kc7sN/06/orQW/MOWYa1TnVir5KWbM2SwczrwL2kZHa8RRv/jlRBJZ
uSSvbiPFWR879sIW7rRho9/JNUakC0bjj7F5YYD1mJWDgy+unwLjTmytFUypmLBvK4N97Sq08qqd
hJ9lNlzhQauJxJnYNO7fseN+Xpoz27PgpHOMp23xRVSkfi+ItS013d5z+pVvKhiF8pzCCrvFtUsq
QezbmIe5MjBhqj61RSY0mV+Lpc7Ir6wD7K112xct4+yi/EXCufM4YJm8tgxU+A3xaWDy0V4F8XU8
Qzd+uIxqzyXagV3oXcz93nXAM/YIwJcp4lAx9mS3SMN1ZywWFaO2jVOH0UyNIJERgeDVwyZr72uo
OnY8rL3i+UmeIHJIMto75OS780sZmnt3QqWYqHMf0VH3oVOkEBhp+YQRYwcvQR0B+Lm2oAmi4urv
NPFRD/keZ+AhMbn5klTeltk2Ts4972EiwCHJvd1YV3D0BTkuKBu1cw8QSZhMc/dpGbjD3Aoqtzg7
/ve/zVY1kSOKp2UumA7efylKhY1n//3hf3/yv19Ky1kOuT4NjCXvf/jfnxxato71hrx6recdaD4m
i0gv/pDNAFa9STQsjLbIO6zcCZWMYKbZq7V6GO+/zE68/t8v//25//+f//2//+PqvJYjh7Us+0WM
AED/qvROSnnzwlCpquhBB9qv75V1e6Zn+iVDUpVMZpLAwT57r/O/vvbvX40Z/99vq/WSHIP2WNlc
giuPl/84DxFmFtllQIAsdA3fNtdQxqQVUgq+u3qyq5PViOy/PxSlj7c7FK05BE206pe4PuE8rE7/
+QfJ8sroNGaLz0erHsnGuaKfj/95GIg2Z+OAN1gR02lnzz/++6j+vx/959PUrUHxUO5kQ3lK8v/z
YNsyX6kgtjhbOvnJxXKFMOue6KgtO6zRzBMwJ2VZxAtvD25Gr8++Pfyvr0WNVRysEiKRn/lstcY/
/fuIczwyVA6x0UPPcDjX3M1G2wr8lFvt2qz/HCNbMtMlMebcF0GB9zHS20rVGTQCc0161zkFU562
lK+pS+91dE5WZv9/nydTvJyS9//5D/++699/7W/Qhkh6GqLUZJ3RcP/7oV/q9vSn92k0RSI7/XsY
Q5uT0P98bvMa0B/tEQ4c8gu7KRLfRrXq5LqaWE3gNxhaC/d5GYL32hj8DJxLlPNo6VLeRwn6h5W1
94PtbxaZdY+ObdIjbdsvRS4IlxgOdYwtwW40HEDcdiou8UhotVfhcTEShzIZnc044chyZJacvUx9
Y9Bxt50jujsCFgitKJinfw8EPDtUIAvrQ183pyktAz4EBaB6HZoNSCO/tU/x0v3K89jgjsYsg1ei
iyprU8fxaxw5DU24fDj5NLgQrKjjNXyuqG2tTYLCeJelZPxEPZzaHmNMY4mnZfDEvvSXQ6lHbAXd
VB0Yw4QjAaNp7c0kkXPkOECNAA7snestGMZE0wLDLHxax/1DFjnVISXOnwQWOLHoSw+cKtRym7ml
OLHhNY8Ofphi9M2s3UB/eWMv4VZCHKhsHNaOTjmb2ZytjKUe4px0nxBiBKloJUdwGhR1Oc2FYDZw
RsStl5E+aeagrbrFFOcqbqjGyu5aXRbfWBTtY7JJXVT6VOJpDApksqbtHpLi7t+vdruI8EMk3JNm
auFuTJcXPRMbnCM6U64ZXjyLOAvWlH//cW6Q0SWHTYBEuF3syng7t0BrhT86gTJRbwHnmc3QpA1N
vspsJyfC7NKGGUBQ5pWPGLeo5svPVmT9RvZls01KStDMtrx96WkBApbi1G+Wckf+Z7mGUEFI2Q5I
9Gb5FOEyPnokIX08bbnqZlBG3TZZsr/VbRC6ljK/VrW4DEttv/NeqE1V1v4qASGNMFrHO0rafq08
g2WsyF/yaoIWhVSM/Bn/1WJ2TwqrcFQeEIfQ//Oqu2T2bGHAnt5c5s9vu2KYv1LyMX6t22ts8qc5
KIMnmNV3dWr59BJ6/8koe9gphKOaFzuZlPfIqEzv0cd5y9nQLrf/87Umu6nSysVJ1U89nBuBEVKY
67DQvyf3Xu0ypJHrv4euTBosCPmTssVC5sxPHrxFnSN1S41WnFg7zcvUyVjsyjpsz1PK3CVpWmRt
x8SnEtDWCYmc+fB2N9GMR7Hx2QhNci5qLz5TYQv7MuSeQ2M6DW+nVCQ1Ncc7oMH1BedMfWliqoiq
BvvbFy2qCoX2lqHx6s5XZXXfmECTgHLbnXeT1Lq2qS4R82+hDfUYYlziK4xnRWDq++lMwZ8e7Ky4
mNvVmC94n5cB84fsA7yKxjbQrPr4l52jm8VhL0/EJgmiTor+rLYug5Hd2SIYPjm9OPfG4UH1gjZh
jzQTXDy2lFMhU/+aSLqmEWa/fYdFPSRQ+JgXiVjVrSSXe/tZTamCtes4V9MMSEbaaR+VZfyrdkkn
WQLWkyMOZvanD5+zE51Un9vl1e0CTKldRISHAtDLev/KvPnuKfej9wIjOp0p2j38DhGAd3IB853S
JiMq1AcKJXWJL1mfSmzFtHmb7H7qE3EauqeuLdCJyjC4j0m+noTx4QFO83JHpDbazEIM90XVDPeT
jB+9mDw3b7WzLuckurfzJtgoKsJ1IAe5tnDu7AOVrIgoeo+xHb7VZg5v3LyKuKqnXrsRgJUTHMTA
2owXfTzQI3mye4KmcBgvVWjUfhrH9m5usgJ/0fwyYMU/Fy7iR9bbm2Qpl+86qF9GRQg8ykRzstIy
ewlbAjZIJrzt+Su1UrmJqCIOSuTDWto4URqrvNQ0UK+aFqofvwRhqohmTS2R1NLd9Q3uuX+LVOQi
mpd1hpUhUU9e0zl7E4wcgbH9gbLJyRr67TyempJ3u5/88eQ6aX4ohL+JJM4htyVI6MxVAoO14+IK
IJ4gB9MDG2LjMGbhMZVZ+p/rC6L/zlJjf0R5xIE5TsnFWOfOZYDBukjxAU5RU3+CtxYPtottUw/P
zPlE3jI0/b3Gf2iS2br8u6DCHDlMVBlDXtI43VOeH8YhzE9sX92mqX3vI8VLfzNO1fuOheuhldLa
6QCo1TQCMsuTJH7wnuNKWg8xi9VWpqNeybrh09vXGLyJbVMRfQgj5GLpsX0Otu3fm9tD4hYYZNNF
/OeOngfnAmJyOZgeE/1U3f+74ZaRNmZW8mODwRAEsbpzbVHYxUMI9orGcMqpTHUPcizlvuXiBESd
kgcSw1uU5eqBA4x6AFBANaBLJIsGAmrhpPcmMin+0jT7z0edcVFye8yQyP6beIrolro8rEMrf7fn
junBTBJZg5pVhxxUQJy0agXLmBTgQEh9moYPxgtXlzHFzBagouU2SBDSM+mtw5LfT2aA4VUHOztT
OYKrO13NHPztEj/beUERnUBZQAiMtnM9/wkTGa9lZ2+jSPgrD4TjOl0KhB8/dzbgZrcNXuQ9LbCr
TZsTF6Eg3R5BBXfiiAboSMR+qghLMR3h1LiIK7bXf2TgfKFU/RWK+bRFndqvQxmwoaDozuTgXBMx
wKmOs2PhYlbucpewFlt/2GFIiLDn7nxn2M7l+DApB15Yd8C8S6Ezu1ciUU9Nv+y7JFqNUsmtgslI
wDh8WlIwizAdpt2IVfqYRl+OW4bPrvSwIrWw3KpmE6b4NHu7xdNYJtHxhuxKZjJo2kkFq8rysLTt
dsjtHLEMuicEqceyqvcM2OHkh3drdPba1Q0l7FxtGfizK+1bLmCy3svJXDh/9hdxM5M0AUEdi5rf
G6MHzSvt2zezyHCep0Ct08wBpBcED07NmVwEqTmOw0yA7mG2c3a4RhzKKWcdbq+IwYBNDDl04AIe
Pr9V7RcP/aApM/If8DPxqV4q+Ga9plVWvgG9QIQrNjUnYy/QAm9wBxOpjb9VBqFZN/gIPB2dwkGp
vRXctp3l1xBnByFQJIW1NOfeHt9ljPuslstFNuNX4HPaMp1hMXLwrwc9vlsBaD4zTnNoBK1BB8tt
fhtHnbnuk069kBbTaAGnh9jOXbORqaeOc+X4t44SYkN+DsPg2VIxML/lj0qR3tEaMHslPdPTrCpl
oPb77EEqwazQwvjunFM82ydB+KBjjXy0q/G+c7ruHDvyPma86NtYMIXaLXnqc/0YBot/x3rnPsQG
OW/RFSo8zrFjgdGU3drgTSuBpabAAbxUbTuoAOiMySFx2n5Lm+PmpvWSde+Gn4kC2zLn7Tl0k+Y+
QkHHmKE2WvYILhHAwLh9bLPC+hRdulOBYb6qeqjbtgFW1R0tQn8ksRX0stDlzx0zBrwu7Z50uXXo
xXjUUkA+KcFKjO7yMhWjfvbJMp6p2t56O3n8V/79K/oiafKjFahfgV1jPxk9CthK72hATLiEGKt9
CxoIH/72LOcUtwCedDftcaRWbHtBRgOrrC4TtkHaVGaViXmjvKHf0m7tVkvxS5jmzUsAD0SA9TUH
1M00PEZZN1wZ6rpJFQzQvphm3p+QUA2n0EF48F7m+VskEXwVMf3CIkDu3wvNaqijdj0mzU2sJp1W
Axga+bvx1fZU8ERsmHVq77v5R86tAWlUPvGC9+j6dKuccAw2HW9s62T4wokR7pwO3mXluCcx/V4C
FwvWfDS2qncEtz+liNU6r2r3InqXODpYs2z8NNqK17DpMJjNajdPFa+3cgjGju0fCxbDer5hA4MO
02PyuLj4uVKcqORFGlidiFZgeIbnyc+XndUjLWf9laAwYxVk+ZHM6q90mOhSZLW9LhXiVikw3mdY
wiMG9zQLvbked3HAigvOTuIj5/I7QQGxaTEbO3vvOERsTNY0a43y/jucr7orfirYcr1PnktL3lSr
dLNV6TKkvs1odBVla62wkG+FYsjMAlce/u70lsAj8qZGr3wv/1L+XGyd7DOkqbob+w5LQN9cwlJi
zDEVHoSew39nvdQ5MDWTFR+9278x42KdMJNn5bjquVvAnXndBrVUVIX5EK36I8uxOBvC3qFiGxQU
nnBFCvasuti5jd2fZsAJvQQN4kSbJC/ajWncrTtk6cbGnWJ8/bj0+jNxaaIPLobCMaZxzUCPLTlK
FkDoG6s0T4+zyZ4UZWlb/Y19K9rprAGaB/jQC+M/dl5+QI+MtkFCOAoVf5/0DhTfECrPHMR/nVFN
qyEnBu9Y8k/lJcjM4/QtfetVjxozuKZfM1PJeCo5g4a7G8LRuYeyQFlQVb+d7sOBpY+1vPnVhBTv
0cwObsn2a44odWTnbby+whWGr6i2qYiHQeDOQASLim7lqeBsaBFXc6I3WLzJIi/RdpLDvS5BLjV3
1YvlcULvBf0X3X1w4CGqM7N/+vYTiI1o/ejq7LstGpK+cYHCzwIfeeNHnNxCh73/J64mexcXKE0Z
6TMI2TRjcvkk05889l6M7+2cYXmb4WjiyCgBqhL7dGVDM8WBus+wBeMN1jHPklcr92lbmowKpvp2
e/jObYXtbQrch1u0SEZAPp0J9nfUPmbKRarLml2adiwuASpreENHdHqmgyLFtq0J0o/97e9KnYNf
E7cJCtwHU2K/OQvCmOcCAfR+2rz0j+Gt7bvU9GU57gfADArRbpyuecuoRjfQMHaVjk/RNK3bPFqP
KStDauMkBDiT2jWnOxrAbm0XW2oq+swecq4/E8NTZPQlmMK0G5s15tHnbPJPMcbBIVigIkQG7W0I
z6jOBHtnsc2t+bVuCMm3CUMXspFfGHgLvAfoh37IuaWI2h/n5uZU30YOJaFG/yu3MfX4euNOjY9O
i5hR86eVUfoxDeZlZusE/OLtg0Q0m7j3dxXLlldyLiKRD7wmvXN0ec09/1JhidUc+kV27QOIP0HF
e51pTm1lHf8uWm6S3q+JbjD0gRQAeI7iyBwbDO2Rv4/kE1wasRoidrQOFxX8dFnr57HFsWHBn5W+
2MvkN5TnnxLVifkaWNs5fa60xnLOMoeHVTbfYYflTNbF41LORy3ELtM6fUnxjI4cwnglmSmix2Jl
R9D6NbsSqJ7hzYDJOySoS9zGNGdFiYcDtliymWdwJ+BTTmhfzIFomFWRF68OWGOMql9CPI2mZu65
BpNgt84q6O0VvvLbC4MzsZ3n41Cx/kSRsxdNAi8/quBWZ+2jkyWfQR6KO5dN6q7r9Klox3JTpt+z
zr2NbQNncefpUaQkFlQ04G4GtEY92u78rADlSTPhhl1rO9FszcSL1PjOTkxmIwScJSsk3efnzzp1
iC2VZif6IefkGhaHMnSIAnpPdY17JMi6P2k03/W3NCGRMTyKNVphRtzUtaWHTe5x5BaIdEs2I29+
imz2tq3TQ4eInumykA2bLjm6+Lrv6aQ0Y3NBcnrMiDzs29vrN/gwbhgQT04ozI4iJM4qvZckcM+5
AejJUeNvU7bR2pMDzBT9k99Sf0yablYTAeI7YTvvShn7Ts86geigfoP3vWKdMwiLsO3mJL7PbYS9
aske7FqUqyR2t1bsvfNHLnQIs49iTph8EuK5mZ3lAtgPvSyQqIbcALullmu/JcBK6vfkh/RBYXON
bYr7k3lZwA88GOlYlm4VHhCfBgcL7KlUzhIur30/e5C9bIfaofLx4VSVQBvBklBbBc6YEa9nTvYU
isj7ENbThtYBF3Lb+Axvrw9FbbcnK6d3Bfdg0cW55nIKbG/cMxAaTDGyBIY4R/sfMupPLM2nPg7/
zh4NOZCIuNygR83KeUZpA3SY2OzcDElb+nYXl+a+aP333K9At2gQ879iq75wr341/xA9aJOalA2B
JhjSbi1OQawuRdaf53i86kg1m4R6j86mS7lImIdnTvbYp4ni4qAiLdOD/GmggXX5bdrECBqoZncF
oPBFDA55ZJD6wbK9n7Grv4c5uAvokG5thi6gLT/4WTwey/JQuQEhmPZ9pr3KG+h9Z1DWUU6dbj31
YjUDO2dmDzsGNUFhgyYFADvKXY40wSGwg+N+A1UAuiLp5AwvS1cDM27Lte4o/xPZCMYHBObYsatT
mH3hPQPaETtAD5CNToGZljtegBdc6mGZhdfSBrQ+kmIbgxqmofKfMAxjJMFpcWel83tI1NlloS/M
w6jsNy/m+UtK48iiMbeAfdY5dzjnlBkXs4XdCgsG7bSnubNJTVgWaJZa/PbP7tKyAhe9Xme5zw0E
R2e9FE5zokh6byea8fBgNpVfv2rOinWW1Pu8aEJGNrRbv0gRcm1CZwyNWCz1ayEwZpyY+SkpY5GG
hOJ/cWIW6lvV+1RaAMotH1a7pRrM2NqDUT41BROpsmIDiCXBdZdzOgKGODuww8CG7ZcxfJIJiQLP
8pfV2LkJvwxFFx4/DLMGp2iHMa5Ftc7RTlfK45u7Idw3dnQbhsCRrs8UKJDgvZSPI/PuuB3omIgw
x7vbvgc3io8aoreu67/6BouBZ1Bfi2qb22YvC/u5s6flEYI8eSfJd8+mxBzvTLupM/0KMHfhqfs2
zU9RBFA9MnOypg/zUMcyWk0j/OO6LX7kaLOaMjlrDIp39gwu5DiUGDMnLsbWOyFRNhsn9B5U01/s
7s3NbQlZb1iH2YgvPiiZUJF+EfWi7JcVIzcyIJKZD84dt2+VTu0W2umzqcAkhYWN1TNCFZ87ce4A
KEaYYHZhrPCmlfIrW2jJM8HlUA4s5j1zQ7gJWVaYShEl3u86qSJ2gRhoYsBibbp4F6cgK2sUqyIg
vMwchxt03uIVdgcSDm5bU6ixVwdL8UTfjhhQSDTKKqqXvoo4EdjokUsN7cqOf0pkQWpKSCf0P16a
ST1UNnK1IKjsMNB8u6Cjo/LVu0ChEYvMzCSahnbHCrsNrTDcWjgQRU+I33LoT0fTmF86XV66kM6n
15X1QzZRW7kdJuwgrd19hkJVxOzsSdsTLgAaJVOSP7OdbO1ciz1jSAlR01FdnP47q3JgVY8N6bgV
tQsha5sEY6yyU5lOW85+TGCLv7WIML1WyV2lkF+rBYxdNYJ2CCO1LnwakjpHnZEl7Y+phFERLdu2
jN+YmHmX37rrke4fSzbpuGAAFx44eGM02E9lFOabbsCDKpPiRQec2jCkYlMi1g2o0V+GUyIJoEQ+
HEbh6avJrd+irC1yI/60ioP6cbGqsxnlV4+MtqqidL7LQnn99xmkQMYxFPBIY3oKa59WCiM/xmIf
s2RGtjB3gY9xq5sJO8ZFzJLu8UIz5k15kHnqgpa4LbK/phtB0MK163DUN2nyF/QkVjcVLDfy4x6/
zfDaq/pIcaf3XojhJ3OJt6kaT1OSOv1WeDhnhb72KXamWOBXmzMQ2cQxmQMDFXCQwSG+bVeMk7bv
+piMlAaKXQ3mXqbDEU/kYbDy6ZrO09+Gkyl1gb3yFcMO8o7sQBThzq796TTnRMZcM4ZrGzotpkgs
QSkb0+3ygN1Sg7W5cXYYOI4fxHylvYHuDR2gdSa5MvnwN130+xA55QYouuGEwG06LuueOFytqOtH
B1ClU2D2yDDzhNGFVhHthyC9ebRJQLAsDuaPEDHjKubk3C36q6jzmbrJPAaTl5+8Vp+joMFqB3Ew
zdvyQpfsvRHVuHKTBIKQdRfZSKnULzh0WnvZOR6vRlZa75Sa81kHOU2NhVNokFh0U7jlKntmhLvH
ECDKlQJ1eJ4iSTWmp109lHvK6JNlID5YixCrxTPJmh9mY+4jHerujQTyjxzUwYjh3gfJtKTTLkv5
wa69rDPbJ3er+/WQYrOsS0DvdshllpiSsWzWgUukPA7CR5pJ3LXXw+lwZ56LByCh7YEORqSxSn9k
BiMvCNkoG5r3Ipi91hNftRKWXZ6H0O1zZBp2OF1xRMLgl9RLchUFyZSFiHiM0YldnqETNdGBcmwD
trlpu1jxeJhTOEPL9Hem43k39V2w9eg/nASDJ4rMjS/4bIHkZO9jmNrbPLWZg+WQH29iaEHkO5pu
Xo+tQ43dQAukuYZzbEh3PXGPjmQMPHY86LeZU+dacvHzb0/JiPMIFkcO65Y/fcQ2qSmrbEwfzBNk
wcCtk9cl3w8b3W3iK0fCdO94zYtXSZueWLJzJpbmfvbvIa5fywJDi0O7D4wHR9UGzFYfMxEvI/LV
Nl919iUa48LxnNbhEgbYC9SvuXJ/ORHPo9MQXcbkRkx0843tyK/JzZ867ZLv1P1r65EoXzSU2BqI
Bf4hVm4UkbzAPheG3wHzDLJF3Xt5/oP//s2KvO1QZV8zZ4vVpIKHMWJQFHPKwVVpwPG+wL3QNeNx
VrAT5YAhS/cvRV+vssrQKMSsvp27pX+dnA6cczUfyMxcsOxj6O8rs8n14q2Mxt6L8nyXy4idBNzg
VkWwS7juV1nsMRCENJCPxp7GxOq7KgM5yOFqILSwKZhkpbJ+2BW0Bld2l5UcgdubOen2PwIylnn8
JAfB1ooT1L9JtkF7ol013REcZFXPsU0qA+3JyL91m+JzLaKvMk3OS0PGAADnD3EFjKXwW0X/SQ9i
jU0B2rHoma+Ze7/mYnrG0EM2stk2HZZWNT8X9PHXvvUYWsfORiItIsReXWg811VdMYdEgr4rYOV1
w3Aoo8hlUqaPAJA6x4QFBWeWITWAFXthPk8mW72aY7gPbgcbks5MmOrPUiCaDrOB2w9AdxkDin2L
iQJql451soqaPNg3GPJFpjOmgWRf6MU1JAg4tsYdfjNEEcA3oT4xduUOCnh0N0DQmEo4bKXGbN8Q
KcJOzlNCycf/3qTVX7+IQhje0bLzx/ytwYQ8li0btQachB9nkzJhKjRAhcYgROg117wiMri4dAa9
CpHFQrr2apKNijfeCuV+lAEMNyxxvGFK8JbkXk6MNeeAgfvwOyUuwhn0WiQ+mlPrPAit3ocWM2fT
KF4KP2zvsFrHKMjLpu2kR15KV1hcCR3MOCupu2RFBZkzigNMohe5lHo1QcLBRR9i+uAqSXCNqRiT
jBXcYvGJ/F0U1WsDS0wrKzv1CrQASR/ehbLDITKdPNyMd44zfRaa+VS+k394TtMenC7+FinJSouT
cN9tKgELpzX1sFeuuI9mf1+17YtUSNK0DgEoxJee4y4hI/27buMJIFbwaZfhd8V4MWuuH0SQvfQJ
LujcajQIpWJFDbnrbNBbI7QO2kp05V22Ve5/bg1BiohwJQ3PcTt4LemhICcVU2cYGFCDBHYYBucS
3AXYG/ggEUEhHxxDfnkYbwO3OGKHdIkJqg2sd60NN2F6WLyKoRmJfLRyklg5TmHpOG+taQLeVL9Y
JcUvK/pT5B5uI18SIEClBBJI+rcVPgjHgcRKgicrHqqTme2/qTf8mAHDYVJPjDKp6i0dRVzR4a6D
uOlZzhcdwO9YDBGXHaRzYMaljy02Jh6jI0rRrvllpf3RsqvwgJ/nwYvb+jQbyjZtD4/WQIzPWMi0
8R9MIKdsgjIXxukvIkxvi0qZSomKbtX+J24yTppzcyhZOdBWHay5dFlaUiGrYWJIVDq8hZ/D6Pzx
PMW+NARUVwgixeR9R5TwqwF/T76A4iVdYeNfjHa5WJJVrWkNjdimiX1NW6fjxq3bAY3Kd+5MMv1b
t14Z1ckicyi4CaKBoPlixxc8PVveCHeH+YDInZhZwEg8/IWaAbewn+gxlvZzFtFIKpH2/QBhXboB
WdL2ayrIy4+ukGsJmcXjKXSSKUB0wgGSOWDO3L86nO21ieTK7ZjcxPFxt8zRSx8E8mT6/QTv8Nip
egsKKjm4ZvqJW6b8qSb0EV70KvST4RlXPS6xMT8XrMxzmLW7ZpQPeR8SwatxZ7Z4c1dePh4t0GXG
PPet6VhO4rXjuCFtkhUU8LsMAxFOlita0oGhEID0Gsjfvehu+VCYdWkxvoYt2UFjjW8F6g88tvDB
8cQjc/8AMkfBL1ZltGB7wRgzs3l1Vo9hKZ6sdVSvTcdls0RQBmpkJEpHAnQPAFLnbxuu/jrrG1aC
Dq69tvqIWTuL2VN2oAsoJ1nbof6la35AUrw19EtpaGLRStPbjFcG5IxRs4eemIMuz4/pQMgzRwuz
0wbjxND8MYjE4yj/jBZcNc0qylOgb92xn3QzjhvVco1PC7QJIibewqHMTb1N0yLJt0QlR7roN3FP
NsD4JhSrignPQQEmsxsoKWCrb+jSneuAFbb3LhbP8c5uQyJz8bRzS4Z/jiVjHhWVVjpgnNepAb83
iq/Sm4D1g8BwMI0xxBj7YNYDgGuCdTYFu3YBp1NxwNjozHobZxatxYODQfwG8gOaW4DVojIgvsal
fF+WXZZXf8zoH1XMbytcezeDsuIXIb/GDo0/SSuLUTMpHeeDtsKTTAl/MYptHcbCO4h4ftQTvBGJ
aYfhveDehH6n9hCbKSCBhKOjxGpvhiWhNx/QUnTpvnevJm2eW+xEwCsAOZkZhay3nzlf7XpbAoFv
mFDU9frEcQNRxXY3FqcfZA2SUBOmKxgr52hZXlhpGOU3MzsgY0XvUu82ZPt2MM5JIiiv2M4Wq4Db
uoeBInzlRAH8Wjg4d46qHovxxKzYt85LH0RGmGNYPqrkc7LUwRlwySnBKVnrnrvPsS8pqikFFgh/
TZzFZfSCZdOCmVK67/TptyG9Hu6bPNjcLo6arAydrBInxTRdkupTsEOuHDpO7PvNh0LdqT1yglU2
v6VFb1ZTz8oyOhWc/lWagNLPpt/8Feci9R9uIeBx6s5AuF+ZEQnbqd3kaTjsF22RBEXTLhyAzUs8
fvptyJBobz9rn1wWYm0d+RVYW3Ftw4chCYEGpd1bEsAVDZ91Mv7Koetv648lo1qpDUBev/buVZF8
UHTWq0q1ctM7H6ygEk/keF2MdbVAh2J2QXZu7rkJT0wj3WNh7zECeoRsQjrzo85+15K0Mz6L+CYj
WM20TSRH7cXGciRDdCSloKf6gPyksL9pma2tJKUjmuq9fWOz5r8mNNddpyvqrJEE3JCgmOrwJjGN
+7RvbOBaOw5NULKUF+wa1wXna0AUL0ova+/WaTTWmyzqkPTMbZJbxzgvq34tigk0OdReRclEEQVl
xKYpQxdnJ1oYz9nCSiJ8Bw1QmpOkvzgPZKfsMS6Yfjqdw7h4ikv3b7mcajIpIRd5ijK5apMwAAYE
Wd0bUWgT5B0qbLJ9jdftizI8d9L0J6Klt4M6wEVU/FMQMA124RbPdTNsMu/HckD5hW5zP0pJQiPu
XxIbvaAe9BsGeKJNEWvMgtp615bRWnhoJj5yJA2AkR6UT5dmhE0NH+3byekv4T/4FcSUTW4wvRRI
R4zhGjLYBSjyrkTVp8zK170P15Y3u22uNCUwEgTO79KT52AKgy0aDxmLlsRzB3QhWZz10rjfXkw2
kQiuIsDKYYkm1JwjSthEoVINHGlqcpD/AUPTk4WvWyzZd+PesuY/id2+Z4m742DzNDE5pFYR2Vjn
yp094K1CIU0C4G0J08J84oNB1K9p6AwYV7nzpNrHLjeSj1iigZrHaendFTqydowrCWCf2uupHK52
rpqr1ZNzdJL2UNLj9Mqu3xXxcC8bk26aioPwOEaHwK1/JloE1kzLKkt8TME9ocdieKgIZnF4n8AH
aGtN/cIzlbk8CAe9BzLNgepxrUIUZ79TP7jpPF4k1gNGGDA4k246MEVrXensJ5msR10Vz5kzvC8R
tgE04Z8qVNXGUJjVxt3ju/jJ2jA/YGXfFGTtlN2aNWGibh963kZNQLzq5JupQD68GX12waiSoYsC
rJAk1yUxR6j5811pSK90DaDpECs/jaxLLBbr2DvWK6acXwm0yk08Dh9zOtEDSF4F4FummpHOkM/L
jFDgYvJY8hIEtEESGJHblslH4iuYKFdhn83r/D3KKdFbzLVMX5Kfqp1RhPQX+7vv/9ZT+2q3lOpW
xMiSrLvWVn80OQeQatJfWQBvsZSfwcRY0KihwZ+3ib1p3PRpsN8rUeyXJs3PmPJXfbSRRKBXOYEu
04HOt8Zvhpt/6tY8ODnj0+R/sXcmy5EjZ7Z+lTbtUYbJ3YG2Vi8YcwSDwZlMbmBMDphnOKan7w9V
aqmqr66utLuL3pRlFpNMJgPhw/nP+Q4HyT52jlitIYWW65EIKvf2dyLTD1aD26ft6RFkUr5xSjyz
FrMEJTUXScu8YUzQr200l03MD9bUbomxorg0bLnGWDxPnaiOauAXaENHSw6XuMb/rUO4+LMIbhNB
fDwEqESUD0KmNaYP2vSYpSJtjt1T4COdSoX32M/S17qkuyKpag5iW5/cX0T+u9rqBjYO8RaSZdPC
lIAM3GfxtYxxsJMBYoFsRqgQcEi24uIVVBX3SyjDrm1gk2756rsIH9P0EgpQnHYZnQDC0MSJtL+x
9a1UNBxphgiCmPU6CQDFeJbFTX4KieXqZQdF/Boiku2tvfEn+UxrCtzcGNEof8XyWG97k78JVQT3
Os5R3j+u5MOyHb+LKaXmza+v7Hy66bGAreMmQcS1fmJozE+2T9ClQXbn8YTV4YhtlBJ7Dwp5MePs
WT2gCfp7sKYQkBPMi1RHeeVwqcbuds5ktfU4kjvsdxwvZ6L/hjg4OWPdOrkMzXK4mcLH3kl3Xd87
NwJOk7QJYXuaPd6M8MmJuDlYdfJtlem+bZ+ztHpTEU2Xc6Nvy4BvKR/Wrq9+VA7LTY1Vc51F3SIc
V7zAjr8PbOs7GBgB2XWztoYEbSuHghTiFcdYt5VaPACgf640HCYw0etCcrkqamPTx/pNppTzjsN4
3XVZsS10Z6/nDkOy2lgJCAzPE97at5zXyjLWmqPaGpPhU2Ki0trUP60NOtCudD9BgBtwb2H/JHaj
CtLV+WfClH4de8pe6k+P6WLFs/LpkyoUDh7d+KjjmZ8dIsIVFs5TZot5AbqSWF7QYAqk2GTS+Qlt
XlpPsYcPDmnbXDsK9dmeGFiCTVi6g4ylaBkWo7shWPczpEoqDtQP4UJT7D20hN57NpHqd5Vk9FhC
zzqSey5KWa1wNDRwUdrnqvRzHK0gI0Idr9VCd8hwOJOKxZ08+RBajfpJ1FBLiHJqFwaKToJjHrFv
mwlt2kIKRXe4QiLFtRrETH67Vu8Tx/4ZDhPKlgN3sCZ0C4hDgT1HNxjv4njYD0mHALZQvKbYrUmI
V291pXhBippSjFR8hYN8mz26ckpJIfvA9TmycrYIkV6fSwbyq6xjEygd8TH5PxKwFzZhmjVYrSVA
Zj+C601WIw6htYOHfz0aJu4YtQS2bMhxOY1HHRPBETzamkIHQn8RcSwvil60q+Sa7fLArjetndA4
zI1/bzhovAQw/MbdwZkwrsIkva6WXjNmG0TpM+8JTR+PYzfzaFoGKvhQU1DCWaHVGSBEgKYM7DhO
1uprBAlPXw9dPRbROkbizKmexqzgCJPA/W+BdqIEduKucz5Fqb8FL8S2z6W3ttKPykPQp7VoleGk
iAO8jlwM6WHtYXZRuOX2MmNRonC2Ks0te0jAuRZPpWeNXJZc6ZFyY6DQFlQ/hbgl8GE72w4f2MoI
C2M7OQwvHdvcmWVrQZlQt3Nf2zsrhK5Qzs6q0+PKdfJbEb6qoT2DRjnRQFkn9ZMRfCMs3jp2/sAF
NoY5gbYsM7FJRPKkBTO+poq/yJS82tQmwUvU1C1YlgCpAgDB7+ftFDEPiuPK3puG80Q1WSnzkyrJ
sVRRxfpqV3Q28Din3cI7rd8ocgbGhj+rl7jnlAXcCkf6HL7XIRbKdpIFA7foifbwvV4WFC8/GY3+
DKmwJe3PTDeBR4N350p8epXxblWO2vZx8i0Su9r1tolxzE3BY8zcudk6znmj5Q0i50GQCzxiHCWE
HJic/13E51oSaEUiOTM4Y5H2sYxnAfDs6IcrjNeRG8RW9uUzds+H1jc7EmL3vtU229nW3/ZIFpRi
z4ryX6woFQ9btoA58INg/5EHT6nuwABl5nXiLx/vR5w/uUWfALxGBlehMx7QYD6xNm2K8CfLFxjx
BYOzpCff56Xrb1DLxny/pF2iZHqZrQwjz4/OHRiKQsoyq0MMOcnNJQWfmLoq/4QxAvNiWB055/Pt
lEdN2JJcCxhSoMTuig6BWae3PguJxseYw5R2lgWe2Occ7Bud7ns//1FzKojH8DTN6Q9rZkkyxm3p
/WhsruVDAAXDiX6mBvvQR13IUxXf1T9EFd5a1kvovPGOOw7sghkMIPiMTAb9I5aaGw5G66Rqfkpg
ErSeq+GFwCwFfrp/8vvxzJh+XXmLoYJvEW6yHorXuuanoLkOiLY5gXJI3YySaTxv1BUrbe7GDvew
tXEKf+tfmI1sBI21eWbdcfB4a3p34wW3AVKmH7p3AlJJ4XBgWFwJcmQEoYNTkIEzjvMHEtyj0t+h
wxi0953paqDBZ/ApWE+SvbajF1GBceCgqvnJcCP9UeK65hh/5Wh7F6nxMWzTY0E7fV3farv/tK0n
i7ojVhNqitNNkvL2hDrqyvvJDLmjTFeR4d3o4maauAL9WjL6v22sj2D+//ynD3jSXTPdf4VxWfyh
XNW0TKl82lL/QSXru5HFxkcUvxv4Ef7+Z3+9t92f/6T8XyQ3Wt9Xlm87HlWo/93Pykf4mzxbWvzX
8WH//LWf1XF+cRzhkqZyIHV6li3+9N/9rI79i2CMyocsz7SUUN6/0s9qCUX96t/qWWHrucp1Hb4W
//93tayY7KukKoxkb6WZfTPEkQNvobCPqR/7DyrJPZ5k2YRnZYJlPpSakI0/h8wKzGS4U31THhtz
DJ+FW4pjOGevydC+jfCobqqBnhFR5I/4Ewh49/kuG8gsi4W4ZgfMr2ePkwNU+YIis0zdR85oUDpS
jjR+QWjpVrNjwUPL4Tave3gO+K6mryaAz2LL9rEusrcgxGfkzQwu26AC60uuZQXzfTm6e2rV47Be
pUIRugsBv9pDu7ZI/J49xyzPRUDjWlkFLBemX4KVG8yvKaK2UEDR+RBxETz03lDcRTljA/ZvKd/Q
zexjmM5qU9Wq5tTtfaKVAIHxcsRxhO8spibK6GHIjZIpcJ7elIZixMV87iM3oRdnMwaeWYaP1ANx
ZfTLct+45JCABo7XjGGsfYHCfsc919m00p4pj4bCHFmFWnOSpDSBOxuZlwAZRvA00bxU+A+y8dBg
mdHSQFC0MJZcP7xpFO1UcDWjO2eo9EfrLL6WhIeIdk6PckdmPMOReBsaaG7KjfBbZ+e65N25ePT5
sRL+eDsZeBog1ZXbSmmk4CwlehQxF9o5TVmc3Y7kZcVTcCO9pn/RcY8WYQTqXiaRf5nGjK0vDVBa
GikPTQk7iBlPs87zPLsAEeU+MtbOKpBuCb0nZ77YVBY1c2UUnTW9AqsugYWdS/xC0l46FAS+Xtdj
yE9gg5L2GmLAIZzn6qufbCRML+DE5HvTM9b04ug4jg0gsangrIXFVcqXhbtNtr8PxvAu5iJH6WQC
9bBzQiBC8Ikg0X1xQ09vtBthKQe1sf/XV9F/rrD6sfx7zdf/H9ZV2zZ10f/3tfHxnbh03Hbvf1hV
f/2kvyyJ4hdLOD7rnmdJl7cPq9tvldVSse45Ns3TruWYnvD/tiS61i+mK0zPV2RCWZ1/V1ntyF8k
BwCL/+n7rsVX/JeWRHf5Ur9bEyVLMd+DLxzXlY5D6owl+/drI0ZHLrTJaO3q2re2iSuDl2WB1ycQ
CTg5ApNS40AsBR4ykB11QCI0diOdSR9t4xXrUpvOnebticTgq2c/mmk1IRsnVjaen9tIRN7WBV95
1wVY880ha854fnHfayEachhlQiqauUHxnBsayy2y97jXA0Zw3ku9v7Jc7nBBHnEEcsduz5DH2Vq2
672Pmc1yMHeN8DEeQFtoJDrrmj7EITmmllmxDHcSkmcXOCed+tDb64zoMhJjM4ZQMIZyT5AP225r
6/zO7RhjNbRUX1cko88JY7iraBB0DAVi7O4NwxtoVO303J9ZKKKPwjazl2KQ4E9502GXzyjHGvLI
YtAZCiIwebXUJs0INWOQkk2tXKGejKEnigAnLKFJYMYVlBY2M+k0qKFl9RM3nNHW830xaVTbyQZ5
jXslRT+VLrAjv1fHouiHXdVMxj4t0+R28ghMBzqMt342Ri9Wyt3cqwaSVE5nXriXMly25sZ8riKV
3lRx2O9wqbgHUyvxlIYaRyEDA86EIy2GKo2fIj78GYOY2yWRw+1hKA39c9K5AewztE55bvVnxm80
yggvvA5qKgQhXHgbR9Aa0JU+DaO9Ixd6nUkctgi8Y4NE/uKxGrOid1ZyzxPS4yIJF9f8iPvSLiq2
lgAvykPYT5QHx1XcvjuW+LYdAF9hkTb7ALf+vsqKZJtnRbnIwsWFcy20hdno3sKyjS/FWNg3UWF2
p8LIIayPrjoMSRlRgMLjRcijrj5SMM53rZqm77z0cbkWRqTu7LSHsWNxTF8pn8aTCubLNYfQsab0
LlRvKqUfvSfBBNYplhLpQnQz7vQg37Z2Fx3ygStw5/TBdRNWbLP4rw6ccjLoAkZ5DkG1PHdunH1j
71n6te1e4CgR8cdAmKmh82SebquIuBzXjAkifDlb/Trvx+St5sD904hy785TxGmkIcuLJDJ7iVx3
cldWWzHUsBqXMDC2jfOAqQvznWDknWPxvU4GfoWZtTtnoem+xXFhoVhECSGwKh7vZEMwA29TK44c
pGpi8B7FAr4eHv0M626HR+EdzzqO8zCTNWaOPGZgMqUn2B/zNZ644DNCN8Aw1VKqs9yDT3OBsdwt
8/qzHhuTPnEnz4+BmKyjUaMdtyRrX50Yu3CuVbMHN0XWcEgoPZkqsms8G6eyh/cJ4D5cAYUBgQRD
F5cgd0Pv2uD4cg/97oVQcsgcmxQID1p37ihQwW2E3QjzejZ+6rR07osS6YkUqf3hikSfG22Oex4L
f2Moe3x2JtLtoqMPsKDaGRbdmHXcYYk5C46QdEsStHlAwbKZCWPPhOdKTYCVjh9+1svijD5p/nTY
A94Um/rGGxR04GwMriM6KH76LrdpQAPc9FtzIH89WfR6+BmMPyMJ6zcU0vrSYPL7kY2aYEAQ8WAG
U4P/txsNtfQJT96PMSn8Dfp5vUflI8SPk3q8mfwBVnYwBBvGmjhk/JLcjD0E1crHcENP9Sg9qmck
bVhVCWzxqkdK3vVdneKIaKm7j1xazFtGFbmyi4OIE4cGLsaLmYKRAFh5vExkXndFZ6qbXAF3aZib
LZaEHH9u10UeaoIfGA+1URnHiFgMU4CqPnTciiE8ZPXdSBDyleHweN90OZJ/2ETeCYmgIvQUxx+4
6epriRB3dKraXieNIW6ZYJZrdjp/2/h9+1CZdvwtEWCejULrU2EycdQc4M++YQcPhIDy94HbCmsH
x82I41CF76zgYyt6XtBD3XXr3HNkerZkPC+7F69BkevmNY/hbCZQnDezX4Drpb19lzIYf4RdAtap
gedAaaOA1e0YAN9EMZqL8iyJkPkqbw81W8ULXRnhuRC9vKtrfAhxmkDdYYTCgjoF9FRGKt/acRzu
NK6z595qqp+NVaN5whPA9+sHBNRBqAaFelGDX22t0QwuusywjrHTM80fW9M49tVIp7Ovhu7OFD3F
Yencpu8jzQOvo5XQCpP4BVrsYqNbmW6CVKmssX0BXb/wJmLJsl12DSDPeSjJ7iZp8z1I3Z15vw7O
FVuyhXraLZ43xdyGJWG8mOhfr31lRY9lAoRvisByUfcyHIZu1vua4eqN0pIZmj1rG8sm+wjHCXLl
amQUjVRgHAXGSKyg5uL1ikxvW/jUp0/Kqz973wXj7YF8L3GI4czw4uHW7msAZPYckOHs0uo1iyqx
Dqk6fkt10J1tQzNvxrVUrtF7rJ0jDI8g1kSCN+jw5jZzD7IkT64j3w0aiu+ox1v1pqONPS1zJARC
H+dQzVXr22EDfnPwu70v/m04KLK2j4tv6TPQLq7eAGMJCnHkEgCecAWZ7rNlG9YFWBEx2Whqzz32
WxysBtGWoTas99LB/hcKo/iYC1pc7TZtkMXG8MZLSQfaOiiO+BxiH9ckBRt+5A7nVuTOjtrK/KS5
BN9gylPPsEOtJxbg5hFYBMPXSmNBqJuZNsMxdr27bkjwg0dFaIgtDxXmdCeZItwxLhy8oJPimGIO
gSTdtiClGbiA2GufwoaB22hqKI9Zmnw7NU1RTVvrkztotWfrIUVpN7o+LkbCHypIGUVlpT3cW6hD
aKYCcCJhaz9/yaex/sDugHJr4JjBF0nP3EupZv/EWBnTtuTku2pEl50o+ABGFrkRmRKOKpn2Um5Y
rnMzTzNXN88y5PdEe2XKWSfk3Uu+ob6Lx94+UniPsJp34yuXTyYaUgf1bjQqQC60wrYrk13uLmEc
dxvqKVjjxcUyAvcHbPLkqzOzlwxnUjIuFXRKUYBeiPEUd0H5g7ldAk0nYUoTeE63a4psJBPDwMlP
AhogpMmaCbCreChU7X32TTxtK3vg7WS5NpXydotndBowVwVK6RdBJzOtwKy8G6u01XEpcj/mvb8Z
uMtdm+wcm7jrXSqthb1viRbdWI5R33aSVD603eRk5CqgBUW3J4eZx896zMnRYnlkVJH5p6qyQq7K
jnmjS3N+nzJ3Ym5agkDVOq2A5CQmVCPK+qyriJQ2DJ22wtaOf3xX1Q71HER7bkZnim5F7cldyKt4
mQqTQhU8As921HhfE0s4oBVCUwcpXBsn49K1bRXpcWjt5oinVV4AXJlbuwzpyppN+xE2a3Fbm4LG
g9FP9nme6vtCMSG56kyrwqQ4seMnBiB2S1HIrfiCXck8Juu5q7IIifuprrsbHxzKyhIGdApq1Rd2
SLwDJDmuuNOimop+on1k8O1VTITjk4XQuWWCYDyUYeo/agP8Qtg3w6Umo7jLRE+oyKeFFljtZD2W
3TzjDCAYYmB1FOrWMI36DnpwRhI4TF8jR6P9A9kBUeGFyJeKC3QYe/Y1KML0UMZTFO2VyRjowtSE
cR295KcCU1K/nhkJ0ixYZjPenLAig+eIkgmEF/nOvYyz8DUmIOwu06Ps4il/qQ8PJzJEc91a+Kg5
pTQ4iNgar0rTNR975ap1xLj9pGi7umQtgaMrbyhRaJ2snN1zpmJ/n1ACAVXFh4Cddm75ls9F+jrn
6Ad6akv6yoUzrCxiewcnYtrHPaG8MPRRGxtt7hj6fXRX9hAz65IzLCcjtzkEZmWffTFG7jXWneSG
DphgmzKX2XVx177aueF8GLEpdyVvAoop6g6QZh58zH0JbRfehAETCR36PvRnMFp4apjgSNbValtn
8fis/DzGjZxRahC63CM4lVjeGSxY/9HbjezQsz1U4iLQxqVNsHK63MXoPoBztu79kHNrMxvBNY6G
LFjTSNft0iog4lSYI9QYV4WSiSW5tKVPiQkMfQqOkSzxdzAIqbDQzsHO6E1bSpxaOpo4gPnjU5TY
3qNKJ3bQ2tH6utDgIHr63h/qJqHdMbeaZN/0of8s65SNMHO4AHc2x2TVsSxt1Dyr11D2MlwpbInP
s2NoRW910u37rLdPw+xxjCX+ybAcI34JA/OLc07x5Bo9no4caY9JtaBpqQ8Srjhyyj9DS7eHEeva
ZaA499lgg7+QHOIIS5OTA7SeITSmc2YGVlU5Ty0ehGzrE4t4rDJLwkbI2F97OxbruYqGTe9pXi/a
vA5F7SpFDaRoHuoso3ysCkysC0X4o5kr4xwXcvworD77jCti+XBpS2+djaF9o6tiuAXnRbXIFBa4
WHsNeC4QUf/DsdPo0fLq9NaqRHYDq8Q4ZHWnG0zJRKVhJEquerIFJuenpsFM72wYNtxp2hlNIiZ5
SqYaQ5R/FDk9IrPyptNUZNk7Vh9z75g9FGYdmDeprNSJWDpWgbEX07k0G+MY6NbcZeWkqfjNqzuz
pmfcTFryGm0Qr6KgZjEn0XB2xNhQhViTfLSAT175xZy/z12Qcp9zagi1EYgW0yuoHLXYYHcwEnFm
pJHSNkaGpn6YLVooe0LmT1RuBaee4RXcKrfZ2gWPyuAb1pGzrW0Bv8CmxH3LIiKdurDol9Ea73HM
kEZUQKlvc152hyF1hHwKzGixEReYiB+r0iGOWxpyR7FO+ywGUey7AQJyNmln7SRh9B4AuzPOhC9V
fk7CGPOg1pze8au9ZlQDbCIfZTHK0Gb44ceA+Ekt4W0poPHBMw7VcEnMWTbnyRbghbAKz+mmAksC
wCXg8TtU+bC43ytMBCS0bJ+RrMum2DUEl9pSJB917RGao7UrOkmXu+QViwbI6wwdHMg+Rx1Ex28c
kxWEO0jTQ17x3Ge++6MpOEiucz3SbVmH1iLagJNFjQ6zS20TmbxquYStstiNLoFnYPcOZ2hXMLhI
gpjVpR+473FjxP+RZtMwQC7y8m+pxmiXhn3/xL2NhbWLQzphixQbqje0B4dSHoJx1riYiLgH8/p/
toVUFzcIol2Q+Gg2nd+RiO0JbHWDkT57CfFdFk6OQFcZgN07z+fSHkmzu/PbvPgk0ZytYatPr5lu
xxdBL+jGQP0uV1My9bfKT519aox0S5pxsJ7iyL2rjdoCqR1Gx8lUaPSdRwu1Ytr5OLMVYY7xqC8l
iS8OpWG1n6ILw59i8OyFBz+LjZZDdCzrrvkYzSjb9kYTfdd07ULO73osh0WsyNW6qsWj1rUsO/ZQ
YnrNIvI5ZVM4d7ki6cMhGeR2VJkC0ydvBBg8Yn7KTAuCS6SGgcLJsW9Tir86OP82/vIDC1u6N1qL
xbb0qvvGazj4NYriCC8sCKR47dtEH/O1K6f5DEyK3BBHqYnjdkxl61M9RDblh4Hz6kXz8CxsU64G
VK6fMNlGJHFVvFeSO7Xt9oB78h4cFkVrRXydGIl5O9ehibpo0BxHsGR4IOXKihL2bX0w2mq8RUNP
z04N8gPvdQ4LI9KAQfmzvvMQ+w0GdJraJ3LlRdFtpG9UH9LyWixqHaW1se63jCX8baeL8sLzBMqE
A1CEsYLCEGz3VMnsHbaELW8coiYupBB7w/pvYKAr8le+PHbHKWDfJlh1nDISK7xM1Y2BrrWNImtE
hOj1z9aL4tvaMQwKUThiftolrq0I8sqNJzqeBC+b/ec59IqnwRmHRzNqsu/QcMZthyJ8F7Fz3CuR
T3unIfunesu8lUXnHHwShfdN3viEDANv5IrgBjtya7S9kJ/dwWDxt6oZ5EPUuhRdB7N+79ze3pUI
kLx9Zo7qEhcKV/92DG7yUhJdnGbx5sWhh0oj3fmiKQt4MIfRfAkSDerere1+H3WmTbCnQPOy3PxN
Og1dlYtBq+LxW95BhgEyKSnchVoquImUSb/cQXGVHEfDYWWaBUS9OdUmSC+cJtzoqeNiia8fOngF
2cq3zNFeVy2ds4yyIu4Yqe2We4cJ2YUiqHmHRz9/84Jk6eSiJ8fLXXNbxZM6dtlU7eteYX+oZ3I7
gWuJlzES9kuPhn6pXTnf62B5+2ExLnZuX5HLMlyPVj6MMyHCBUO9dojle9X54anDXbr0TfRL0riA
oU/uYXjTCpPDephVrmmGoBNxM/iCgbzpNvXGwwuzcgd8CNYoybXIMCd/0NLEARbfC7d4+vHIS79q
noVBvTiSOmTD1KB6HT771gw1HuWsaR3Ke73gy8oCTnC5NYVvadp6d3mIOwM0S2GeLJjWwPXnyl71
oe7PY2S1FHpiRzoNrF4TJpBoSSP2S6ePZdIzv4PJy9wdD43xY2KlWWP6cNYDdmRr5XSG+WEnKeFr
XuQfFaJScN/YuC6uVBO2AfmqpLhjjqaeZAZoi2Zq1b2BnswvJOazYSM5E11qz8CSxOqA2DR3ch0D
07obOhreBHMqioM11c9TqivQCN2CC/ChAQBQ7ZMjqC73rH51V4a8wwz+1MpVo3VvuHF9cktedicN
1GLpXlwSboheaC6Wt5IW1INr9t0+IQHEFQE32gnY5nQjwr57r+yca5pRROUzLv10O1Q9CgNcs1dr
xGhDoKvGGtuBA5n80j1YYoJuRxoZS55fmh0lQ7Mw+3UPafaTu854JtmBNslVQh0yDUfChqjxBf2a
uNpEPI7QCcHqqhsImBbRfM0RxId+lY/ePaddFxJT5VgwgRoiv1q26X3egxtq8XSuLAkzhAsjwrfB
t0IT6HQfprQgOINy70f0hSdYZiWiW0EZEjL6ZpYiuDGtoNonWVjsdV4aWzOXwbWVk6hNzcZ/Ycod
Pbh1jRmdZNhb59jT0RyD/ChacECYU0u5qio/u2V6Bd0WpRFtA/c7Yj83QpM3FEa7VHBaEvnYIHAW
874AaIoBORpiAPqpxJhimekmdJT/McTUFERNWjwVk2HC2TGN7xCLJe7UcjirIZx34eg6hwLED4zM
kJ08R7uk+8RMvA1TFaplde4dugRw1lXXC3FtTkZ3FCbiSmnF3p7lgjcXqgD6pknek6k11uEQ4G/S
uOZr41cBU5Gk+OGQmjktD+eGO9d09vKYrnEWt8dxBB0SYbi8mxLbOie8eEc6IfsHkKMEIRxDwZsq
2Gqwu3a5vHMibr9X8xQKQhRmnizGWec+dYCDRXbgvpclqeis7Kwn6Wqf3QXpOZ3Ao3HbxSw/DcD7
U6ntk4tPfN1nwIwx0LI7k0ILf86RhbhA3vfXzvMuoJRGyzuG4xNjY+m8qxBsV5LlHZyboFL3lrYL
3D9WKA7d4Fm3bpjmt9BlyeFPWXmmYIgVY87S+eD2kC9iPnPVpJyq+BbkU9u2+Zs2aITA+NcgzCiT
Fqeioat1ZNvYCGo4V06epd8hMJ9rJJl+FUymeIoHZsMmduqfmEerZZwD9y5nuBCGXXN0Oc7clHpu
ztQX0LrnxektElZx24fT8GW39vyI85xJchpgU1KAs1ZV3FTk7WuOIqFNLahw6RKPoQrf5wkz59HA
8d/NIt/YEo65MCqcg/nompgolnaMZPaDk8tKvxuj1Lut2s4+dKiUp4y0H4B52vG0EyebSlA+kISK
s2QzlcDHGvuN4V56A7hLYqSKkmMLFfopIUC/H4LWvY5pu0quIhUQZZ96ij9ApKKY5012GC1icK4q
gxWxFBuaXhn/6Mo4u4Eikp6KPgwu3TyKDYa++RrsqkQ+M/Qjd3FjV8fY73Pi8rfInVCvVDWqmNjW
co/IVPCcxEBV20gQ/MFHIh9MiYN/jhhPXBl+VL7LmXuLYZnDg+UQoMGrrQMyhQFAHdwWKTH8sBkw
NgItppPRj+L4Gic6j16Y2kQ7TeEubU/gAk0QeaSpGetB7UfXPurezG+iPmBEEEJM2YNixnvqud6G
Y2bwcyx8HAcEteWLZB14NDWyNtUYVYvGnIWHyaMgZaptzK2mU143yZQ9epNXvGi4W4wBYtDEwjAS
JkMo39RnkhylZhZBe9XkpfgUqIusLnMyA73vA4FwZowXTu3hQQUNlynuPILeiMl1P9q5IQ0aaHSD
383ib39z9vxbofPbEkmg/fOfnMXY8zfDD8NtpUzsPuz10pK+bS2GoN8ZfxzmsYSZbX9X5C5BHbSA
7uDWfXY9hsr8MAmqUyXhp/7a6+sQuhPoj2ioi1s02Pq51CXZHMgXG3/Mq8MogQytA4X3OKO4riaU
lAKUShzL+QIqmt4lEDz3DcdEIjvlOFyUEc77WdbmD6w+xjdLAue7CeJdHw40d4Wg4P7xP9f6O/9c
HAGO9JEJbQ+554//3DpJZ0Y3Ot5Hdvc9GGhghzixm2bVwTveUudFZfRkWCjUWXANV4V3gLBRRa7/
8ffxf1gKPJRdslGccizTV+b/sFvFsUVm3xzgpEcU7TGVpziwG/YUGXwqguFXlvbfq7D87V//L1n4
/jnzyaX6Kh665uurO79X//EH08l//vG37W+/D7/K9Xv3/offbKCyddOd/lpsdRibu//8j4/x3//y
J//ZD/7b169f5f9h0rNt53cvwPKd/OXzbt5zzH0PQ9zNX032Xnz+3pz362f9ZkKxzF9cH6eETyLL
dnzl8mD8ZkIRv/hCEYplsC1NYWPx/Ksvz1W/eCYkE9+z+CTbte2/+vJc8YtnC95enrCR+HG1/Csm
FKo9//jg8phIR5om34ZyLY+v9z+eGIbCYW3FtLPMPQ1jIeMbr2M2KmZ+lWl9Mxs/u67hHu9hpOVk
iWvKjcBuBXhwe/Mmdh9DoNU3NWR4Ul7AzCy8VFe+5HBi32O/p2mjoEVTWNSZu+wDqel9esn4zDUY
eTF+mHoZ7MfyI5prc1P0Dlfmzn5t+xkGRqV3+AhodRsZ17d4FXaZOSdrc+HmaS/U7AbS31E968Df
0XtW5PmsQ1rhBLQUkbkU2DTFzmhyCJblJCAeGGITjzYWCohUq15i/C+M2yoOxH62ODp59bSvZdyd
WhBKOoth0Fsp4kBqrAWH7RWCAdKHgd3LsvOnom/7Iz2dHnw41OClbY3icLSxCKHwZNvQheKkY2wW
5j9t6V+GMBh3ITSG9Thz/gzsr6oOMhjtWmwm91HLnEQhFnbYCebaHtFuma589Si5pFchL7s/jPTa
kpBbrlpFE2vnMUuT8QOCLw0U/X8xdya9kSttdv4rDa+bHzgHubCBzmTOqXkqaUNIJYnzEBwiSP56
P/yMRtuwDbh33tzFvVW3SplkDOc95znajVyGB2JYJ412lZxbo/gCccWFTuk/E5D6QxfPpyBpKJzt
u7uBVPx+KW1ajrqSWtP+dcrle5pgJ6bphczYnJw1h5lZEx4b2uxspoTPoSDdTgX9hyaEORaX5QR3
hFqEtYB9BC8mPjNbOVixsycqYWPCD+ENAs0QBVlmcnOjpsgiCeMzWdjhoGNGF+iXscPf7LZQQUxN
iAthb+Pron/kxaITMdhoZJW7gsvy6DeXpMLiOePS2s3pF0VW866w3EeiY9NW0oNW5fYeB+Qu09a+
ssw04iSPfICtacPR/SW2ZEbyUvOFZ2QPhoEJXQZ3eAuXMEnmXfKH0CjXGKc/kf4P9kEH/0rWzVPQ
Tx9B1S9RmCqxc22gwSVplASHNC4ps783ODIMpXUxbWqCiHGT8p/c6SBFAm++Ysw01RpEyHzrmOlR
upwVWw2XqpgIhjRdkB4cXbs7pd/aUVgbExmY6AJlW14wS5JGNueUtr6VrXnbp/7eyl3gq0z0N4l2
aUIGd5GVIETNgppHu4bHIvFNZuC4thku303qJre990e409MCI/iCYeilqMrpwUvEX+q4N8OYjgfa
NbepU1nggbmw2Q40mIQZyN4ZKUyehPMAuudDGg825Lcd4c9XW1XxlT7aJwP7CFol5bXLwOm98281
vTdHb4DOw0dHBfIfROZ+q3TI3F5AkPJGur4Ctdatn6aFkXNaWVDroW/2akpRkbCBotgcLarKhHBw
x3NZ28Xkf+O6nR+qGkxK6kIF88BApx1GsdURk2tOtSHuVViwWxMSSW0wk2uy5T02nfzAsfddLf7F
LSiVc4f2QcCgnKqh3iVycq6tR2YKIHQSDW7K/cngq+zmq2W4nEyqeeBnTi7wV5sbxC2Hwx7dgUyb
bOYUtYf2y63kEDMyd5Amujp0I8v5blucYDgmGhqBAEstBvWWslwtozDaGBdj7SiSzttKlNJdQJsc
9r8vjFxRqNzhFAb+C/G+2wrP0nGwlluPuMkWz9ypNxkppqsI6W0YSkzSnD7b0djZAQcqgTll57Fk
JcuQHfGgbDq33nXdIDGpDQDDIb/uXWt8q/L2K+W3nFLuZE1ylxpK8trTqeN71d1iUmqXWsNHA/c1
YukhW9TjDwyxG3lB7EX0r6dz9+hR8Eh3GRzQbALvS5zYHO1XWZwr0NvQtanXzpMgJrMCLMmfSMiO
9ur8zr0dmbUWwAJrAwGGrUVy6ihG55tKPVAuJU7oYNmJGLWWJyxlxkzpRONF82pBE1Pz5o7xQ1IQ
tbZFD1Z9OmdVsqcWY5WkQgC33OiyrKr3aTNTZliqDpYSIvQk7jt6dQ5p+NPm/LrJ8vAti+UzNIXC
PN2dgwr/i5Fw4O/U9FbHxxQUYCQp00CADs6MYrM75Rv3omv6bdyu1LsBCrKmrFdgRAGWCGreJbyc
GoM6eGyPpDcuTMzwWcdgp0hQYq8C2yV8PG3868abyMQaAM4d/AtiIAJXGpehNgsaI6cVsZcbDDOV
zUnY7ah8BDxaZySLDDFEoc8g0+u6nQdvaGtUnXcw+5nEDOW86Wr4K8RkbHLph+++/Dsb83lO1E0V
1sZjXOuPzkCfb52R+pbOgb3ZAL2gVwlaZEg/qvCiIO+ZqMX1IZ4PAcEBRGfwZEQ8gSz0w5/Am04s
i31kxuy/fWk8Kkt/r++7zeaCE5Rbr8N0gNxnxLQTtdxynymogMWQZDcCh1mEp8Dd54oQYUKlNeRY
WngYbVM06bzSZ8UrREB9nxDA3PnwSjEbBSdGrcPs3KiqLyOmYzxVFc46uIjWprd4m5sZK04REBPD
zuD6mfrjdFCNCBMV4g28EyHznCxu13ZbidPtdoZu403rD9bTK+DOVH0bC800OBs+l07va6JTB5Lt
PwVtC6KgMz6mCoda210dW0S8gsAGbpgwA7LUJrM1DPAAQj9a7Sawux9PCu7ECB5x5v3m3fDgifmI
kwZ+KZjR9T80nNgjshTLdpjgz1geubeQTYqQAVx8fulXnnPTaRbjaHcQL5sguZilw3nEwZqXTPUD
NqWOECcwFmsYDi1WrufZxUZJ6FvuwZgjAvK8jtN5aKv4xuZEFiA77wqdMCELqyOlUWrPWgOYx/JO
CGBqrWl6glL2rvi4ZI/paw0BsRNf+ZNzWgVtvjyi2yv+0jrYKWciBuXkAT41a09Ec+KeKKMojXMV
cPtaAvOlVwKAh87OKQ7gnZFDjVIaIImP2nIgEHW/eDf0PKwbu7xKz1LbgCl6UAVMQoAAWOHF6YOA
plvAFjnyAUuUSxEU+KVxgRTgrxtkRVQxY2Wid+Qiw+yTwsCGPEieRsI+epX5VQbkM7qFfbjsGk4I
4tNbg3G6Lap1/7/NJooH7WC++vY0HQOUcDOFJeToirc52yrh7G277S+WTgkeJAwTFuJqeQ3bw4fM
KI3j2u61iVsfdXdhjKIV6z2m9PQQVDBtQhMZgTpVaoWu/Mn3vIsssS3Bbo5W7h0x4QPElggPPEAv
O4RpgCdlU9qCijBauLoSV4Myvhgk6NOwGMt2rsoYZl/JxEcRs1+ckAXP58OXv6gTwaNojWA//5ND
ABHZVSnsS16/TefMEOwAns1pcRMW19QK0hNFpRzFHf1Nuct9KazvGabElp6NtzEu64NZj/ui1U99
1vYnG49inJRvbgtFMTPUk1sfnPRgrW9pmRpnU80HLOwG3+fw18K4KgUpkNB7l0HAvCQH9u/Ytzk1
iUwYKS2rfEeBjHNwki3W1acjbuZtoBy87rDCN+1B+Gc0wl3tJi8eScFI+/wux6cwMqsBY5TMZTu2
Sjf+IBjAJmyD1uPqQ+KZ4GwxSaDf8LUjY2Dur13+nVpc9DwstoHLIFlNHgybpN86Ld/ovIpernfg
MEqdVQ2sLImDT1xvTLUtExoN5Ze7xnLdPcEWErFZkl7dDCB4Umn/6CP4LcwSIwheKZlZ9DjZeo99
CwS4GvmEfBWAxekgFjp6uQxmGTwYt4NXnRDosPzCela6GTGL6wcklYjiN3FBD2eTrcwd6t98LHLn
r8lBUQnMlb7xEwr6A6quZSlqPi2FV6rr67se7fnixvNVpvWXoH/5kJvhPbOI6rhM8jMYfbW3XG/A
pT4/M9IAc0qoRi/mbhjH5Swz41hXwRlUXXIvAbPtOJU8WKH5AceNFG07sy9pyU6Ywxu0nlRJ1apI
vS3edW5e2pvPC0fwILf6Uzj5YHnHJDmyo2WCrnmui2PXXKQbIX7pB1dUJpekkRuNFRtH05pvjJZp
9ug437I2ylvf4gwU2/cWY4NLDg8HrP0wRNArORLZ1nvFY74RaWPCxoDPWZEzlxZsg2Dkh0WRgw52
Tcw+EomTcMHh766zAhITs7FRF/ddYx6bENt8yqx3G1vTErXl8tLxGCXInFx8zdfUgoARIx1nms1p
5NK8cQJ8zstajyvUGalpW2DBOkpAgx0y6Up7RfZjVNtl/t6A6+frWnH9SxeahmxOBBDJRoUImaAZ
Z6N2DtZKSEq8ndf3ajvW+W9KnXRA1aKCRCqw9ZQTjTiDYn5hB4SgfafZEEcb9xkRsnSe+0NHEmvk
JHee/zBSSVEzV76ZmN7WkhSxPNglyx6dXrh9aOvijsi9OUJFEgA0gM30VXNX+aI6xc5w8YTJ34JP
3RvHeD/amHuq2u8wXwtANPw23WveJENu6cGQ+OF5LnCZvkuQ0FecyggGLBSj7EbkA1bxob1zmL6f
ptjbO7b/GJjpW1ZhxubmvofYFUTNNJzxj3A8fErK1DpArDFwPuRnH+v3BgvTX9xXcHt1SR6l5klo
y28MsvSbg8reDpSBzh0POmC4I1GgCzv3SyI4ISh2VNX1LUN7FF6Nar0t+HDwvAPRHzwZ5byyu6Zh
mZRIiRuzK8jcpDloJqqgfiwcUMS676BLFQZ8enuGzuVR/cFQevWhrXyFEqogKMNGonNipf/TVeNz
l/WwaVPBmWr0f1G72QRw+O9KP/1jxB6dBKTpfW866zK5n8kWT6Z/49dhGhEqhl/HeK1rIT7P0Hq0
iXserINT9pewoUeheuzDnxo3Ytfrk9/DSzMp50UqXfJd3SzfeV82pzKABu51BGZGl9ZvOarTaJJn
dr77wPkl4XGwlw4Uoln8wgrCtU33spFC0ug5GrEaEGjs9DVozT1eiWVP+m5jEraOZz/c6iF85uNe
NlQkGxssMn2kRHlDBGnaNRSwgRPFrGKByg+A+DRt8qgBzoYejmPpnmtlfM+u9e5gNh69Zd5YncXF
H70Hslp87rIECu3wdzarz9But7h+63yweLPbj9Jz7xsQSviLIunZlDKCOkyNvU0KeyYgtfENIA5Z
+MtNmsHzAGoUBmfIBKrauWP7xHsJ6Zh4iZkpxRBi2NPog3Yv/GobZ9VPD1pRZ3W+rYs3AhokqfF7
Cq4ZdWLLPVovZ1M2a8dbaONZ4l8rnv/2FSkSPUZB4z/XtFlyA11Lx9IT50RKvAibAvHltIThnYlP
bO2W277lZy18doNxLO/SuTyWFEhuM7/nJGykVH/r9Fq4W1VOXHrr7CUMYHuIjOkXA6ZXQF70g2j1
7ZOTjRY3HjkHfTg9mjh5retUUaHMyG3f9ViB0QkNmpavcvT9K3pYg+TIf7VelCE/OjegbbLG9w9K
FBAwrOZBkBnAYdrXvDQQ0L194f4t66DdVyQ0MNDfq4bc6wyQjk3b7vZAXlXpYkL6ZuL5DD6t2Bdp
w1R7dq9zCw2x6RFaknBH0SAgPZoJsnR8ph+noiF8hRnDxNjphCnyjP7ilinbKVwjrc2Srl0YFoF8
XmiCgrGtqJNvy/vSFx9suz8lGTN0JsBu2kvu2oFEMZV8mAa6EdI5/ozqlGaak2zBldswrhy7zCiD
gDkmVKAIhUcQdjbDFMOHpJib5evo0thsjMunF2scLY51RY8iTgBkqBXhofHwUpcMWmczbs+FB2mC
CraL8ORwHrRrbHDFAdQfPmjBooEtW+iTcPj+BW6QzWTHTCzj+3E+YD0Yn7pKcZGbcJjUXkOlU1H6
R+DFDuQkTkqxxSiScnQD/wZXguSXNOAxq8oz+bHHtKdQaXLdDQWqxtHtllPKnh+lBfjkQCEpEQR7
lNOKGAClJBSyE9mgX4fd+pB/ydJezsh+zeBEJjmAqLCwHtiyCa8JyxSQv7tqUdewHN8FqNU92GvW
XGEd/Po5l8NyJjFnwxS/KfKLT6kRjpwYHrTp/FkmHKt6wojCZiq2s6b13RAfS+0/ElZA4BufavTW
CF0HWPtbFcNcbAmUuLLam6LF8DIEjyHWdNcJ9f2qDYHrhQJhB9PBqkxFAwibjzYp7DNAfKZT2nFe
XnhpeN1aL7CgY89hVE/01ClaHNqQtjKnpNWOcuwtEnxyrrX5lFKzMi+c0OMAj1mcNTmXzQ5KKzPt
42C4D5l+S502ajCC7pHA1fadWz9mdkFt5PpcWcCboqHoaZVw/G1S4hoWc3prlX5+rSVdhDX0N3KM
zbYhx7VpguYyhulE6S6XbXfAj6zTtt5Ui4nNPa8Z1jgCZ2+MA70UBkW89BAfMQvZO7UKhLYL3U0T
P6wKSOgjOZ82LvdY0eJ9OBnDphGEOOL+cWkxkobZxZbDymEziK8BZQJtkUVJUWM/VT0Lp+aeCeyz
13RWtkn7GsTyb5X6MDz0fpq1t+lxWEVzUx0ZJdwIiXhvZ9hh8PLcNNU+64I/yD+MDOQjGQwcaoKm
Btmu9ezpu4+ghvttecws+CXjetgJ7jirZBzo3H2qrQ+fkhGwkjYEKLqGcP9CuAeMvK1S5w/Fmdxw
aQEkGyRA+2oqp7hLOWyX4neaQlL+SfBntOKnuRcr1ITc0AKIp4mDfdeRp28nM6JsjBOnuV/Cnm64
m4QA/N0yVdekyfj2VJVcqt67jRFF28FqjkMufovZikzJguaDOeJOZrzRG7uPPYwGXFOzY0WyaQk+
3B7LHRQ+pXCJmoZ6l2O4t+n02E86YDsGLsftUJyn2v9pBg9Pd0exiTJTTbLkRbQL57ORhtXVptyk
ZxRPkJIeVlFjITC/LP2ZiWi/W9iPNy54g71jomxrjVWnbDSKLSsPhtRpyzmphfm4TVLc/EZZPvZT
qS6JCh4LzLaRHjmqaDya9+PE381dTL7O9olKwrPVpn+sQVwdyew7bM5OfZGN4oHVwcWYnfmP6Q/A
yPJv2QXiyRQGlBPwi5sO9ahIQj/iu0X+olLCywb9hYA2upgx2TPiMpdX5TLtpKcELaCG8ia0eF2H
uGOdsPcFLGn18pFPHUSwWd8lEgNWYY2vvgkbQs1TxsbBKw8yiGqvHEXJNCAUc1lc7lT7St2UPmg7
fYUIzuMtMAB5RfLS193X9EsobN9h2z6a2UsbOtUVSCbPhgXPaiYjt59ZEK21VrwL/XTvmQqGcThc
wnF86wYnOxtcBnf2QvTV18YbhLxLMg3ezk0ad0+AlUrJnnwRhR+80YzwY09jg5xwlxYMfTeWgYTu
EvT9U3lYgbPss6mNo3bLn2UtB+bp6O9UbERLJj/olIqQvqpr21v7TLVHyoS8g7SIY5W3FrfPqAA6
/hBXutmV1CMSLMX92PCR5EUcbAsHa0SHjLVpmaNhkXdeO4UzzJM3/RKf0qr5AfQcczHjudJhHERV
Z5ncXHpnN4QqO4n8Nqb8mvmV9s8A9VB64MCUqYyR6cnYUbqxbOtPYU7uXavpn5s/p4a6CD+A8ZY7
LF3KiKw8BE+G339byMLadt1kciXpj77u9wU3LBe1prXWGZI1/6LdwDT3mnPMVZzEOrowlrZ5K0o0
5swaSd3axhHxRN6Mam1/ROYTHByI2Uxb9PJXt+n+Fm3tMvFvABjlCCwyoOJEFpxTiqm9hXIaIDEX
r3E5Pzmq9k5ejsToa9agDOcPU5uH1lV3tGs/d7yO9Ns2XDGbuj072B7uXLNeU0kkUaHsvhQleQWF
+bha4Cu3gq+LPbhOqe3BIfWuSAvvDIp6t42q5M5jnlTzMk2c0jILG7bpfmfrG+zkjmbVq6MwyOmX
qKTF4n5Kx7g6yNwh9APosJqWN2Jucit/C6d9TCF/1hXNsAUHmq1ViC/dfuer8GcARk4B+oNsexQK
0EZc35oE2aV9pST5sZ2qH+X3+3qgYI8/4h23jcU0iNEn7qiN6WvIVk77PIalBlcKcJYp9jUYUE9A
poHA9XZS1Df+OxcQ2zyCZf4ZLVQFLspz/aik91f6tL6sNstwOoWQhyGhHQeMyLS4uH+pwMkcH2Tn
2jg/bXDNftJI+odHeqbltbU75CXvljATkFjVfMYBCN+uCW4tCFWhAR2tux2H5cuiYaeFA9JQDUqk
Rv+Cr8PT4t9PS33fw1hmQ2f5deriFBiJdasxXfVMZ/pCpftStdmx8DrjPl5/yCEAL2J4bB1B6LEa
tcuriM+TahMGyMpDwmbqPbXmDIlleFcUIi45XsohRlxDqrzB1NYccKydGCCe5kqkN27Qv8Nro3CG
K0avZypr/DSMBmZD3Owpv9YpNRSuJrfRJP1RhTHH+N5DGuFTMtHLLh0sh0tfALsSROcACLf+GT9X
G4m+x9lqiP5M6VazdT23i3opDdSvpzRpPgMrWPbSkc+5SHfUrrm33mz2eyIKXD+R5XD5Fv3BdH0e
fCq8msK94bjqb/LcMQ7LLsw4EKWeiSGXxGA3k0AunQfX5GxschanJmi81756XyjlGHwCuSmBhqad
OAE5vBi9d1RAajclhRMDnq1tQ9kShxq3iGh2ZVCf3LoTOP8GTHTqWEz6PIeAucnVE5cS8SLXujY5
bKskEeN5Nug0DHpOW+gHR6By/tZM2eZ7/7EhJRcN1mDtEjIdsCSHc+4ML5Sjkl5lRzcNOqT6KQAN
3k3HSgkDG0Npc0ZMi62ayaa7/Oksjvil2BouHAZxY4417T0m5X6aJ7xomX/GaSw2+MlfxqlhclB0
5CV1EoU2F0hJlSGxNQhttmK+UEz8XoaukojutgHUWXGv5hbT0KJEZzcuoya5DUdW/ck2IJFVT5lZ
wrigmYD7s5XsLJ++j8wzvyavpqFxbTBhbC+OPBRHp6QcGob/TQyZ4Azm3eWUfaSY09qv5gKxwCe1
Ghlv+lG+glF8SrPheTFIwkMT+8reZDUwZXUCmIcwtaMERL9VFl8uZqSdaPH6hqn9DqDstLBOxSYm
DHvbt2dsEf63ZfwWjUkwbA1kBvO37WF4XXmGobF8jD2FVgKbHFGnA4g5RjrpAsC5ieDueQ8wQg4O
LeORPaxGcj3tMIfKDz/nODiS72Kcqb/n6hfU3o9fTjSBpGTTsHEN8SeoBKRRRo2+9Lngjvme42Z3
KFX/aJJkY5iT5ydmQK+V3356BPLOTl8B7Vf4TNceyNGmcs2AZBub/DS45l5iWyFf56iwmXxDluGW
6ySvnVm/Fp54ppiFJaSgSYJWzBOcx5QzJGjMHOVpg1UloU/DYEPvgmhYK9NrIP643EBNWs7XGIhz
Ufg/obu4O2KCJJD64GiHTAqZOgaEYqCkshvNa18BmE3Ta0l2TewT5H25CLnmEQv0ipso9nljcLVE
7KTHAYlS2TyCi//sFe64dRaR7ywSu3NCrzsS1M6lSezGlJXNULtfyXyHZmZcLqFjunXC7F8OVLc1
8Yljc0CrsPNBCwODwxy+UhYyFnUZwmtQJ7LCq+DY35qR/jknaTBM868Ryq8GxXbTjZx8VWJaNxC1
gIKMP1Vjf8iYsyXtfPdWSBi9RhlzCE6jv3yNdfyAUASuvqgOc9uj1TH4b2EEFDZdjVDwiUhka9CT
AV0Y7ynbAanU8ItjP/9e00xRJbK/iShB5Fn4mHMXv6hJJ+E//8G5q7z2qiu2E3ZJpCRaAwW03Es+
pD92yvxmITLBRcmddgPIVdtLThYInGsW2pGdWT+4E8u9GZM98kZ+ITbeYgM5vqAEkqmsqdHRmZMN
O70wrlkK+xR/ZByWr7KqGZnHn5xmNuCB40vSeJ/miINfxk9pg6m77iZOJsktgdn4JpsicpKvxBhZ
P+bxXfpiv5Doe1Lz6ygqYliBfqptN3/o+cK5/dwPubU86ra5jaus3rulNPalEzy6qmHPAewLJZXV
GH7fV+BDuIJon6C/SpJvEmqy1IuKJkqVUIbFrUfe5xJqflOBBNAUfnZv09iyUV6GHcttgPUHWB46
iBS2UbzhKsrPk+zHXesvDOcFl7FwKTBV0moLST+kWbtbww30ISivfCDpi9jpO996JIahgZDvycjv
mVEjsE83ZAU3zPZZ6Kj36zIBh7PiU1Mj1yF/frPYijbxUiRHqKB2RhZHWiOLcui9FaJiM3HNp9Ix
mcBzxjrJHuGDdgOgynMEcUJtK2rJ1tJgG/kkOX5Co8nvuurNmB4a9GIVm6RgQN/GJjoS9a2bxuLs
MsrqLyn+W5JiN2aXjjtF09qOwcy9qjNrm4iaOzUz13FG3iEtAvUou+MlLz+6gk7BoIn3bWk+kAAa
Nq1j7uiJVqdGocXwjPJGm9o9wv8BUwUC0rUfZUUW3FsrdJWhQIS2brxGT46+KRWRNkb5BSz20Ews
TsFTcZllu0tmec/19Fc2KbHszI1xDJPyrSqDrsolfQuwYe91vVyqCRhdlsPQsDFrifxAD7d/5ft7
VVTvRiMmO8Ja01flcGnUovzAA+cc46V5GaZb8i7dA2TpDDiGCY0/qD/HYTa5WM6fSzCU1zymnLIF
9A+qrJXwuTM7pwazRzDeGuu13prlUSgNOLkp9uNQo9mFy43NnmraFFmShfM2aTymsBGqY96ScM8G
83Wcg5+po0nQckJ7pyORh/xsBp6syhqZRFfuyetyXNrN8u4Sv9mQJdJnpY322NSZESn17K4KclYD
Y6dNPQbiDTCJFaSQNaNSuYXfz0LXMS2LkRkE+jR5/sZKsw8uaQi83geBzhhnBpgUY95Ik4IbdPy7
PuTuSRri1yOwYJQDLqOuvC6k5xooDReV3bo5qVUTUSgKJdXj1vDQh4rvt5yPQDLwbq1j9H9tvApC
R8h4aZDYcgw3/K4ZdjqjfmK8i8/Jf8NNT5Z2RcJoo9k6VC0J5xmMyHVJFtRz0mKcEhBBi+7dkNgt
/nUUOd5tHz0o8XFxTKD2FfdZHnNi6Bz/cqjGG8NM3kckHE8zVPKN7Ks386cqKO/tABJDGPBdAgo9
izLBqMMNcWSqDv2D+kgMVAjC0wMUreFc1JRQTOX2nybY/5Qf+P+MmcOn+5dRIGp9Ovy3/zfL8OGn
Wc22/f9qD/7/0i3sQZj7vwPrtjiOu8/yX/7tt8v+ftb/8vjTjl9l9vd/dg6v/4f/YRy2xT9cHxZE
EAKcE6u/7d+Nw5b7DxdXMKZ6YQWe6QX/YRy2oNeZpi1ClxAHRAMT133fjEP6X/+L/Q+o56SegHkK
4fO/df4zxmFXhBja/8PfL2xyKw5alBd6pu8F/xu8LhjMfFr68tCEIUR0lziSqm8Erl6ybyR+ll2F
zgVO0WHucJBMR4tDD0Wygea9qM48UHgTBqc2MHhKvZ5ykdMwEVvGJkST/U1O0rO6tHlSzBRCWFQ0
i5mYzr6zqyL4XiguDL+yKVyaa9mgMJ7dTHvGbsQTIRj5ESzeQcDSyW1aGcOM09XnLiDjociOvihg
uRVT1/+ag+Hvcb80J86uSxUFHnicfehJlf1aE3OVm0IGqv2mWSiOD37btcF9XGTslRvEvKp/ClSR
WbvBdJL8IBd+PJCaUxIeZ2t029t87GV4JwmWcejmPj7SJekujH510gj4AYojP1zt3KJMxvpnpwVq
Yx4fhsLL1M4UKlZPg907+aOvfVxMVP40tXNfYJVMb8oy4SbEuRwRdJNPBg0hwFNF+5ep6tx8N1WX
muciHTyiPQPrYk38oE+TR0JWgNOsxWqSm9nJPaDyUI37C1SsjHRcOwPvt6UG2TzaQSBerFap/gbg
U016uOhX8SrvrOzPHJtVcVDBOoLx2TGobgFF3kRcTJflzhwDmG6zg5dwr8Is74+6cez0lnNpHz4P
9Spj9bEXhFGCIs2hS7Vjd0o4RXVbzC2aKcdIivgwOJ2T87ftWuej6MIpOE89NWFYMkNGU1MwxtkN
nR/xeArm1CxTsqdTAUQd2Ki6AcFh4g+L+Se2ymSaL5bCABkR8sqtMxR8xnv0siGGTYUyvCu0DiKp
o5sH6X7sGOGfeJ2A6qNVVsu+GBIdPErwOs+TpQv8CwYok22Iw9YGDcj4EZnISUExlyt6xNbE39kS
rUzv2mxM/PtU1t6MyjzGBYlc1BDW/sa6Aafitc9ZEAPwcamUvoGEwB+azFxpozruuAmjzA1/TegA
9npFbpD+GxrljwGxAizri9UzENLwvlCZHDldxGKACtdaW2vDus0xbOkIB+/mnDj0fgH5hmBby/iv
1xP3ZhAMT2/DfQJTfTZ2EwpXBbfH6Soz3XZGX34Be88wlhDD22KEticmvYNOQPh2f+zFVOGV9A5/
N3OqjQ+y6PImYer/lUtoVxvw6YegblUUGAyWnL6Lt4jhyjwAPOqZ3PcA4XeC5tKHVPhhf++xB39z
Ul2NeLGub1NHrqQH7XoYCgpX/ujSDAjcMUy81fg7xA7XIXWdnmTe8ZAPTj++5fnkOLvQFbqtIpOQ
IyVL3TCBOnc9I/kLyF5QRgT3sTHqKfmGudEGu0Eqn8FohpiHfcBpcELZRjXejZ7wxjMAwcle1bCS
L0/wH44svzEohcpxkYd5uElF+jjhGQnm/Tsn7UlsWz+n/dlQd7ksuP5z8Zz4XBtaBYhG0SUreod0
ufQDrzt1HgF+BCGyw/uEmgv82DBcmK9ApgRqZxXhsAucpI4P8TRm4TNV0qW5D3INvyynyDG9y1hv
ucNUusPXmTuKdDV11gDw7NbVOKRqZKHEtbS8dE1hdNslRWzbVlK5vLsZbYX0/0Li3RcjJEccyTWV
Y23T1t1eF7FipMNFLX6LV5cna0aZixMoPduI6kXI8TAW8DSJhqCdbcs2AzcEToNYRZy2eXmq2jbH
ied1zT3z/mG6SSvsIzjiIMSIw9hTqEGCOSvS7gWzfuAebLYd5143opLHeglDdSUSRI0dyB8GmBiD
eudYasm+oCG9EXaUvRAfs1FOZNeamY7iOYVlT0Oe6559cvngg8O6H8VBYpYYL4b2XZgIvEzI0wlj
3GdKeHoQNYZVkkg2Qw2u3gqdQ91J4X8NfAHBgTP87N0F1tJ3Z3AnofvA3FoWX7PXOsN3X/GgDbdV
HxK13c7gFrCZsRzGy2MnuGS++pYNDD5KDNN6drGXHUOqQpFZUvInH63NOvvgi3gYLoOtYqrDx8mo
d+Ab4VlsPdhg33aSeD1VaJme7yRfJJOjNCmYFUx9kr74PSC8eBPEvYAY1EvX2Hvg7JZgAxw7f1fS
ruLz6GhtnDqdqzFaWN+xfzbSxNoNSrOk4o8S+c+xZ6U5N+lq0qoXs/VvvHguKHuyysqIUr/pfpeZ
yeYBLKnTHKpk0eKt9t282lOHiOfBQCbtrna4qoZazjSVewyIXFI+bVk9V5xanCsNzxYuFk4c5XGc
gtnau9h1nF0u4yB4N3IP85FnS5MXqpuB0w6Nm96OfKvDnR3+d+rOZDlyJcmy/9J7pGA0wBa98ZlO
OgcnGRw2kBgYmOcZX98H8bKlSJDlXlG1KslcpGTEe+YwGMzUVPWe2wGtiHo6UimOpkhu6d0daXBW
kexPFfMxvgLsp+CFTPrcw0tG8bIHU6KzuBSZRdm1LoRifGOH1tLvNBSrKOR8qKny4Cm2q9JLVbMT
T/ehyWE50UyK6G2IW5BTgu9eZImPD52Cg9RBYPCLN41npu7V0KsRMlDaxuGetmWYoNqdMGc+ZMPJ
+kt4XL84535VPkagyGF0X1lrA4WPZU0bxu9sSNwbVNvcwV0/UB7w4PGLKXnYxxs0Obp7GSYGHYp9
kUXNpmk8645ql2esbXgN+Z5SdNAuM9OJaE2l/EiPXMHioALVumVxjeSU6KW3oFW8OlDOmm0SZHR5
1XgETxfmIs8HjIWBrHCf1vAqQf0d0J4R+tCobjqqsuEGK7c+/kVCF4FHmRajxjGC5zvtTYDc70wZ
KVW5SCYexCoPByu5Vm0680gwIqJqnwxqsTgjVVMfMv4/Sv6o102cXsTgB72Dzg0zfMlqNaEdp3D7
faGnwbAv3XT8rZhWQL8rMbLxI0VDVV8U9mTWlTqFI/n01YyLZ2eapAI8sw/Eq0pbpD1RdvpuePDi
oiteeK5C7BylGrt1ofBUl4qSZfVV5IQ2oJSaJBiIq3GEAcv1TQYWzNle6fv8cRRajGDcjPz2KImo
KHsOpaXStNR2486Cw5RwtbOw7tLhzZG4ovl7iFmHoR1snMjSuIr9/fXqv3Z3+t8mtzQQOv7nF6hF
+R3V4fvr0vT3/7kuKbr8l44qUpUqHnWaIWz+6B+hpWIb/5Jg93UuK7YmKHFwl0kzmtz+7/+x/qWr
BtkH29GkRbOqidzz3xcmxTD+ZVsa/wDtmv/4I/zNjWkSAP/HfYn7kbRt8E8q4QI9xzT78ufv9NBl
TV3NJpZZNI5fPDm9VpLF6xGLywJl04jU+d3UcIgNXpa+F2BzcXw3njDQcurQQ3QuicAbdZXpeD9e
o+v4zKXY/XV9SHAm9UrgkYwuYOm1UbQ6PdhMdowzqxTCRlXAtRDYnjF7uFQxUsID2S5G9uND43r2
N9nXPvtjPdyWphJuY+4Ot45Zyn9SDf/oec8/5p+RbRXsuCoMCWJ99phlrNQ6nH6y1FUrSE563oUk
2RwtEk82Z8bSJiD7f7xDMQ1mI8hlfUl1Gm26E797h7C/wTV5PrZYhUx52qYLMBcM4tZ3DnnW+8G1
aMdHD+IwnKTqm4xqmrZsd1JmRrGSOhenZ50MwMefo+mEIJolBQtLoxto/nM4fmRDERjEp3YRcoxe
ySCzH/56FMMB6w5FX7V58GmhvXtoKyLY9jLK46YCE3yokVnhx+kdT4+iTS/qw9win+cd8oXwmSKy
mj1MNRiVRpJq8vvtmisHrBq2SZlbrQqgLEfdxf6tQH68Niq12Dh9pnHuYUgTpDku1U6QnZnb2edj
Co3vBlU2Fstgo9Up+/L+qb3O7XognbT1eAnmFE3SLtvWxMrX6bszX+rHnYFVxVDg/y12JrYJDrGP
Q0UioVtZUIgLbMVdVWUmF4ZW5DtkP/U2bcL88vRUf/FotpRoy/nYdYLYme0AMaQVJZHXLahljq/S
de2LUCqTdKs9N4va9Ns/vFVMZFR6RxGZI1T89Hk63ETLtGaJ4pZdbXRZDlRZfPyfCIA3iaRnAtGG
e4sPckV2shFT7Fg3NB417q6Zeu+lqNLN6eefSd7JfVnkzExKJqpm2Tof9ccJD5xGHWXBhCuGfocD
80sJa2aV2/7VVKwOK+SRGE1RLkA46euH06PPt0oGl7blmAI6A+k9e/62C8D1oJGpfQqYl64bPfR+
8lNJ/IvKRd5Sk+aANuPcnh7109b1Z1iSftIwWdi2M/uKi1JmcdkCEtZkKOk3qTHy7WsAvlZOjKjB
Qjl0KcTkXMDQNydbslpXgwtH7dvd6Z8y27VYc3humAbtCqhghdBns4+7CtkTHS1Gmyb5TaEa3V0T
DdJYnB5m/pb/jCM1zl0Ks4auzd/y6EUhdpgO/WJDi2e46bR7wrZ46+Qm4XPW+d+HloaDaiSBbmJn
h/pSvTv9G6ZHebf6+Qlyyo+qwqbLgu1zxlbIsX9uwhjr+ZQUKgiCTlklEZjqocajYKAXkqpVot4p
nlEdmypQzgw/bZmnhp+djZGnySEvkF6mRUhDKDorGPUt97eXaszSXxZtuuKiUyRy+tPPPdthpucW
FNodAzUBcN15OJCHtNcMMR2dZo0aNjT0cpfYrX0txP93D/uvnv/TUGTBiQBsocPMwKbqwz5d9LT9
CpX+iToLyz2XVdy1rRSB5NTqmJ8JAGY79Z/B2MeI5KaYkK/g42A1V5QAicA0mEdxn+QkBeM619V8
FSYiOSbCJEd2ei6/eImMRvQqLTp15PzDVWMzszIXQ1gnquShLGHUhV36MwB+dijgRb1G0iq9My9w
vl38eVK2RkaEIGka1uz4KwKTb9fJAcOVCZ2FDe3NBETeHkOjVTV5gSj0JWQUk3IY3Y7ZDztN9cSZ
neKr6X7/I2Z7VuhpY8RxSRd5J9ubQNXidYLj7jIwbH8JHbD6uzPfIpbiTCCShKwCR8eePbQX4e0A
diyhClr0ZKw1GvTESKrBEcGZU0D79GyMhY8QKVpNtyjuzJ5NizvsYxCzLBCp0wKiUcIGZ5GDXB4K
RT145EE5iaR16/cq3deCPmTksNLV174yhL8E1xplj2MjtsdBTEpv0I0bLhjBuZj306c8+53Tc7yL
/qAlosulDxbAWqBTRRTJW4hjxA6KdXmGXfTFlNhoKMn6T5G2LmfbVR2oQVFARUR4LJWnJMrjh0Ba
TrWtkUq/migYxOb0t/XpKDIIvbgyUspyEA9M98L3D9foBh4kKpElb92/4XZpHsuw1B9Pj/LFFNo6
exS2UtySuIZ+HAUXbt8UOp39QBC9Ddm7fF1Al1gJhGxnHujTZsEDvR9q9rZqjORLTUkhc4/lPZ4m
tJ9HaoK2PXXXRVf+tIrGvT/9dLN4ZvpoPgw5i9tz6vZhGiFPc8pevI1ZTLPeSIIPnyC6KMbMaC6U
XkXE6tIZcnroT8frNDQRDREcL49Y/ePE+hSQYnxb+mUQW9QR15reY2wrrFRmv2JBy8bByxXsUcHC
t/1uGHqFxgM/x5jj9O/4ahmBb6ImS8aUo292BkUpEFIv6MHP1B7qMIyH9XvNVMrt6WG+mGlHt6Zk
hK6DAJifBDH5VChL9EkS0uIM05G2MsN2b9iQlG0VonaWPNURJ8XfDwtoyuSyaZtTtffjLLMAsiax
I9g2orSXNnk5FAiZsjac+C12VPfoZXhdZz4b5d8PDHsSnBqnO0WV2T2FZu5YiTu+m8bVJO1FFjYs
q8KsaV2LaRF67f2pw7Jz3Pypsw34yqeH/+JbQhM6ebNJySYxn25sEhMtw/mM1tEs3vg1hPDxOsj4
nLqyM9mU6AQ5PeIX69khatIJzx1b45LycabDyIpkRGcLEl+qPdDnzWUl3JJukoRWkooSXtUnkFVK
/JVjZGbH08N/3qd0+k4d6mL0FHDxnf783VaP8DiugxjdkaTQ/VPLewSEcGYQxKCA/58NNVtTcdj1
favi2F2NZEz1qkmfKhk5k6NMc+a2+/mr0UlKGfxHFzZwVuPjU4ESiDxd+ExqYYnNmIUJ0ijHirl9
IuRaZqoXrr0mwFFMLR5OP+W5oWcbf1MihulVDCKpKiBFkCHXHiyMdf0VhWj/qvsy/Q2fprgrdIv8
yunBPy9fntvh0qHRJ8L9Z7aYXCcc+poGxoWpFtpz7ef2t05LcghGQ0kbWh871ADLxCW4OD3wl0/9
buDZodrmApMAH2UqPkeDgPcW0+86dPGGDmMNJAFOPlqt4/tkW+HN/2joeXxOZ0Rdgu9AFDvY6e+p
irNMSdl/C7OMvkANUUagqSU5+9BanR758xFABm7aIGkXcXSIfR9XWWrQkuIYxC745iXffRI9AiF9
RBPd6XG+eKuM4xDeqYQ+8k9XzrtvlIJSSkcKq7mfWq3X1E5IdTa0bVAdN/mzhSYy/Ovbasj//vjh
gGMjtiwT7IxlzS4/ZdCSHIQDjFIk06+oId96ru7emjqSySQP3VcZ51RHaWHYnX7maTP4cI0lKfh+
4Nk5UMFt0bockZDmhv2G7haMcK0a5WZPH35rN/GZOPTz5WcakNQEb1MSX0xNVO83Qj+ukW+ghV90
AwqBCFOd17T1/SNosVBELZ0roftUQYimyRW844JCIYwRVMenn/uLD+nDz5h9SKk+mmljIPwEpa+b
C7xOvWuaf4N7wxn7tVMLgZQNlaM3bE8P/MVBYFCTJHFB4yLWJbMtE3wI3hF6OZHl8hGzls4At/qc
+kQH+qpx1DJ5OT3gHxjs/BUTOUkOvSkBOneJtlGd2OwZI6YJNEXw+QqaNoWH9HZhQALG3xnDmGpJ
cpBrJ7gdYFddGFHm9/VoGOkU0eHBq2ZiRJf4aTne1lea6Fn1m3y4gj4NrsEtxN+mrIl8dOP9r559
9Bo4hGh0qM73o0Z3gO+Hy87vA/xgEg2tc6NtJWKgS69WIKKPkXoTktd9aFthHtrQEmfO1K+2IIeu
XjYg0uic4B9XbeHzW8oUMy5Lxla6zn216S9cs+rEmbf19UBSh/Bv2FyeZicL5qnozSrQh2XQqPVt
FoKgWGKHrap/vw5NlRZHg+iN+H6eqK6xxBFoJ9hUw46Scqr5awvqzjbtsFA8swK/WPNU5YRhGNQD
HZbgx9kTZZBx4WRjDZtRL1Y0bPFN+20zdKswtpDSN321r0HGDMsux4qthwdzaP0mg92SyuZIkqtH
T49z2L5pkuTOdcm8/f2GYKrcMKZKAQl1c7YheKNBx7I9BWjcaY0VlgN9svUSt4azUAdOvia2HLNb
yy4GCc/a9eBYnp6mL149pSZKfPqUavvU9BkZFrr3iTpRDW1g4TyAEddGM0gnnhnoi9cB35ZRpuhl
SiF+fB1lGwl0uUQvwE8aSONds3Zl594lTeKdScVMs/Zh7+F6YVIvpszz1bUqM20lhUVeL9zQQPmA
YyXwuRGPB9xiAIWY+rjrQM/d0FPgHsDFtpvTczp7VHoIp2oAMyoMm81vvvfRQgRZjm5u+gPDdkOM
5IA9lRB7qly0Z4622VEKsc0iHQ7ol23C5mCbTetI+qa32TJpXhRJcVtIa9C2HevKPAxQ+72fWpAE
4syyncUs/wwKRkFYeKCqwJA/vksSt5btuTEoAMDka85b9RlpQ7N1LJQOAYiCXa+34szeMa8n/hmV
9WNS5ZpqtXIWrlil6UsZpWA2IFmluv9mNdHercrHItD2QdgcgiJ8QuGJAAi9eqSByKcDqTjzMz69
XCacs5Q5N2yqL3/qY+/iNTeCk5y5Bb8CLcRS0QvU4wP9atgdj2fW0ezb5IFJJtrTIlIpbhExfZzm
PFAxJBhDDCipaNzIvE4ux77p/vqBhG6TJeWMIR9Gyf/jKCSpycbRV7PgkAPdn/XlQx5MbAvH6P/u
nJkeiKHgXE+nrE0jxsehwjEYe3a1YZHaiaajCc5HlMEweuWZHeDTSxIUAlklFvhrhy9xNnOmtGuM
xFBX6LlnVmsbLJe7tEPawMHsDEF77qyZTuJ3Ow48/GlHM/kcNItL6dS//z6+HOM0ztEtUhkhuKKp
heAEOWdad49ZQUyXjsdxQIxoh8OdLyDt+AijhOh/n953plHe/wpuh/wGnlqlVZFU9OxN2nmW6sDA
SPHTbfvihbG2Y3acez1r/R90wcVntvT5+tQlV1FKJ4aYMhwcXx+fusmiuuVXUDzpBmuTlq57ITO3
fT79VPN3ySjU+szp7CDbSsvwx1FsmrVbZDMou7KGIKzpkSsVfbSkazbenR5qmqAPE/hnKFaoTXeR
RfvCx6FgQCpRCTKTShMs6aWpuMELKrQIS2yvxZEHY1zA2SP7XXVmKue1TWIh0sh8FlSS0XJItBwf
VpDmZ1iJNgAvGvyR4HK25kpXcLpvVS6FbokjUp/C2cP2BtPEoX8Mo6Dbn3567auZZldjh6WizAk2
i5j0gSBQ82gd7xSlfVTVON8JLgpbW0scPCTp4Q+Ey/ou6ddLrcmzpRcDmOQipqO9A+zdZi0YIodG
AAN02Pr0z/titdHvxVXZ4mhHkTp7OTlfX9skpAJo6UnvmjYU1xBA7DNH25dzYFsGm65D+DjfooJC
FkJryfAYkIWWXYLNRMflaV3Wrbs5/UCfDrTpnbNZ0Do2MSt1fbZr6F5FJ6YPBpOGFEBwJviJDTPP
TqxVOrAkJDeVXSqTdrBKd4MyqulzH5Lstsys3tBdjG/Nf+MnkatUNVAsBh/cbOOsR8OOvIH+R1T5
uJuVZvFtiFN70+KYtqqTVr3EeHDYqKUVPo32kB1G9dDrlBKpdv3luTTNDnNDCoINnGrO7KfYJetM
w74UYZwawYYqLHNcuEOA3sPBLmY88+hfvfj3w01b/LtzPVYzkSl4dk69oD4glczzL+K6l7yNYYhX
p+f5i42GvkGudFNiWFBS/zhYmlMHcRS+dp07yrfA7t0Vlfty8jwIH4xANMkiGQrn8fSoX20yXL/+
yWpJmhfmW2mhy0Zj7hae1cbR2m5jFdkj5Z7vuW+Tr4RXDIzNSknmLRx0mt8pnvoPVVyJcwvtiwkw
HU4p9Ga0jVAN+DgBSQGyy5QpV1ung3CImXX/A5CTBoUR/fyPxM39+7qLOERPT8Hnt8xR4mhTIDJt
ttZsmxWwvgVdEyOMWEtuIbwkL8iVyMVjm/vvpt7/tJFhms2Pp4mGcct0ZOnqlIOfHY9RrsgmwQtz
kbd1ugJfiBiXiI7O92Asr0vaNPasfYHHl2lsg0Q917Mxbdez8QkD6EZmeJVu2Nmztl6oB9Wf9J5j
+t/i3Ot3Y2iD7lZgXND2Hj7kog8vkm7Ijqdn+YsnpxOL/cOi/GsZ5mxjqxHClT4Z2ol3ZqwTGuDx
Ry7aXTREVDwKcMuKggFha4gUPGAzXp8e/vPi0v4U/YnTp4a/eVNn1qWxVgzc/Os86q904OFQFLXw
LjKyYWkoUl3WDiCj04N+Pp4I/Tg0TY5v/jvPzgs/Y7OyyO11diMuybZ5x7xulTMRyp+r1eylWnQX
oBU1pyhh3mvVZWFYBLqDvMvvcII2FG2nu/UPB4uoqarmrLW4fy0DHflft80rLMhCrD12KNjA+ltY
wrMqz2xmXz05rToczlPjNXndj98ysJtOhBZhIBt1i8DMQAS7noTh/sXpKf7qvZKm5ulJyGNzMzsR
KpKNWY5Vw0K3sYx0/B66PC7YHYZ0Teqgi288XCkoLmf2mfvE50+J3Jg9XebVqWA7f7ldXgD4zSlc
QsyEOoC3ybZrgb5aXYWpWQGDs1AD69hbbX5mz/5T8v74wqe0nEpFfEpm/ZEGvz+XUplnQZiyrvQ2
mAywcEpswyuAew+AqlqotC10Ghmq4DX8XdVmv1ynecZq9BCntIfH0LzyqvyZYVufyzGdZC8AmvFh
XMpGtdZGBiJHT+Sw5AYK5mDUtNWgCB0jsvYm8ZUz2YovQp6PTzNbK2EPyqbJG9oZFNjziW6UB8v0
m1ugcuOqSpRnWu29tYRNOwmVlFWjVXhRonncpIXTvZxeT58Xrv7v5LTBt0Qa7OPC1dPWIvtHSirG
SPoev9V4rQDB+3F6lM9HzsdRpl/xPrBg18ACnlXrgoy+8CKrvqITzdwGlRjuTg81uwAieZhUdJbB
1Zc7xKcer0YNKrW2sR6tkE85SwJc6OUhLe7Q9awUok4/+v6ZzXY2ifMx51dflNSVgtysXzRqVIIX
G/L8Z1UEiBhPPxvN6XMHuvlY8wyQROuLT3tUrPPavgkqsGcNt/rQpEqW9Q0tYBsa61riG2eypOuW
SpW13OZKVGZE1W3p0fq+7GI9c7Z2g6ASQoOLqshNAW9DRI06J3keGq/C9dMVKmr8CQzoB8mqHTm6
ahLWlVLWyy4r1f5Wp3POelShZaEgTYe+FVwQ65w+r6XjQrGQK/opRhASzWhkub+0qoaaxxI6QJYD
fy3TFHfMARsauPpNV4LhQXFXtQt6TDtgaqKrME8aRicClut1ar/B76dfK0EeXoT0bVwOue6TsRdK
uEe5ZewLqxZXqerhcqHH2B30QXIc0rYFdhebGgA9uDLrPpHjUU/zAPJGEVyRUE5XcdfJ67KUxQZc
p7rMNfJaTpFy0WW/Bd1bGEenU6urOGhgJ3Jmbz1+xDLMwRIVGCNufNFDjhrdZCliHafLXB92fWIr
FxXJg3XA7fVKqT3cmjWjXOjwoS8tbnJoV9BsvoFUjDYZabUb9t1k7zWQVpuxApiK9u+lMtTwQBrC
een7LjqMdt9vSPwqj3gLg5nMaKbvVmpl50elVYIHLHe11zCt45VK4myNvzjQ2azCBywuMVPGqKI7
IFZGeFtZyX3XiuAHlk9cc4GoP/g0SWyCUVIes7t4GU5C+6Ct1cfAHXEp0BQcwdoxBMvSJVn23caf
A8sVLsXV5dSYbC9yyB31Yhii9rvRxWDRpOaOW4kV9YIitr/EhqeEqoNtqvNqDA2qAFvF4yMmiFmV
pZJtR8MpAZlKfKY1M7pJkrz4ZvV8Sm5e4lWJcwBeBChSGxony4Vfa8lvBZDeNwE4GM+Trqoh5ysg
FcVkDSoUB2I4fuaLmEQb3kZxchXHKPaskKSlpfU6LGk1Pwi3KTcS5+D7IaYfKPdxj/V68ynpATGR
6/b3MirB2tuJz+UgU6ydP47my6h5DQZOaIQdV8IIK2yg5n2fHBQMH5e0ebLIjBJin2J5zlrvnHpY
hiT7tiBT7+o6lWs1xAA5S/1615FA2oOdgK1ngdmpPPiKzth5695OezjOkYZfT1qLn0kfUigcVRdb
CMdeuYhm6acECUXOtyg2Sa+DxMVOrc23dBRpR3eAWD/00a1mhtQ7m99Y6T6SpV63Y/BzjOWuyKpd
2MSXaZg/5nHxVg7KL+CcFval9DjLMSGX7afkgkAhQXUpJolB8aBY9WNm0w4dYHO1ZiMv96Iw9INZ
w/6q8Nwpsf3ki5ffFD/lJTjRRQZXNFSMe9XPuzXy5GKNp1W/HJAd34ZuchPHASj2KlnT+TTlHSoS
PoymjtZKMctn3HcfRaA/txOZpqAVfqnUirfS3eoiils85Nj1s2h8Za97NBvI957m4amGExGYv8i4
KIh/axWFhK6nd1KEb2OS3gQ4mW+CDEYhRWm8izLS2qaf+DglwIbqkGFumepjagGRV4SxIemEYUga
/KA/OF/6VNcWHjXSFRUWpFOgFkKMScF5KeaTq5krOoKi/TgCtYgaq7uCO3HLij5Uhs6ApY7JGtWv
lQGpg89V29ejTpKvSY6GlRxrvAEc5hvAj22wadDwr1iJuXE7rOFbMeqgTkNur8lQVivY+5PjVIyB
4SB9BWqo1tPjC8U9VhWVYoT2KwLaA8nUSReDlm4aL/I3Xm4Gt65wsGIHXABI2YVXlMchZiSGRUNN
YrjlSjPS8lobjP42CQsiPu7m423femBAlAhjF8eJwpXtvIFzv5SJvOk19wbp4TPbCGubjg9Yw+qx
87ArsOmnQ7l6oNp9W1G/WhYog7Z1n4slmfMtooZFgxXQ4JprXY1uPGnscwtutVutJTSOxic976H6
55sEPyeCjDbJtPvpF+DYxira0kX8EHrhSyP6/WhCfRMWRILB2YY0GtIRNV6VY/9olNUh1/M7lBTZ
KlD518W0DRW94mDBHV/Gg3FZ4L3U0ogXIGxc4zJ8g1R6G3nuW19A8qaYGBKqZeAcMOyT7XCblLW9
IjkNMVLBPjzhKtLqSblshTou/BYrvkw5FKP1nHTJazzyMVXxosyKuyzPsCFMm4lIxVKijyuuh2dZ
Zrs0BHqOH5gG7ggCbv+Ivoa36RXhIhHjm5cjcDdDuW5z9a1V3WWLxeWSAu/SRRDhNcMVAGj9UPji
Xgvi50yMeDoJtF+9DI5VEkEvL+DCGPgGltGO3R4MoL+z8moPHBmloWQtOyrLkUzpdzsNrgbF4NZI
YACH2v+p+uNat9FmK2QtRtXYZr3SrKMmupa5eWiaKmwWFlZXw1a1ghAGYqO4WJ/VRn6jVjL7GTeB
98sTMrnU2xKTZF9/KrEtWrJC0EDzN5asvau6wl64VfZjHnFfD/r2NTaHEl8nHyYhNMfA4usqIywg
qzVWbMeaLlLckvISIAF83rIR4QqaTENzHFR0qXmYJo1AtB0PIGsJDT7bGrV7k0RGsid+WYrMx7wh
WuehzjLOWGI6nYrmsIPrR+2U+i2nT3yNWf1G5u2hxN/PTsvjYLa0JmjXsZrc2qkoCMW8eEVkXeJz
5YK3q4yKv2C0BPNtsVJDf6sgdSCZLleyAj6Y0QEfB+G1D/+Gvx3sK3r5muJSk8WuyoK9C1AzCjDg
jEPsnrK2WkJwhQUfxPtReldm5GBNYNvBQo+DJzWhqaQA+xwocMhHNElx+VzBHu5sucFSjfgmtn56
QKcDzkl7NJ7SoGKfH1k56oumDpu48x8Nparo7gvXAC5Ik40bCOhLpxte6zAqFh52iYPAj6oSDzLT
OQkgk9mBvvN0b1tlLtaf0cpsuo2pmNdp5LKU3eKX5vo/PEv/Zqm9zfkAO9vPtQXpL+pCPRiixn7S
jPG6xmQFcIa5MerqPuq0I83mpEtYqYb3iEj+JdHRpIKWVapbJ5ZXuFAD6dbyi9DJrwoRAja05Cuo
3LvO9NcNMEsP7EyERUEf6jsH7GWch5eEXthVDOiEsG6779X4BWsRa0E38lM7UHvIYvfFG9LbURsv
FFzdXb27S6Rx63u9tTCAsvmd/hqGzrUVZ6+YdSO0h3m68NLg1irdN7SdBF6D/gqYZ/LwlCuIerep
AyBYLScNGgrXQvvOH25TGt1SuA9et4JHiVuQlVxZxvgIzORCmdQTddZfZ15PCT+6UZpfXteyfDXA
twR5tH+HOvM8sEs0Lm5UeJRDLYTzFnGgtH659nT6JTPzNi2yjUysnTTd3xRDtz4l+hWdPjhPK9Fb
ogY/CslXjfr2MVbTJ88d8ExNIMpn8ZulV+MyTMpdlMGOy7AAKZlOOHHKIqpC3romcB0jC54qmoLv
fLCFmRHDkvVXlUJ8ZQK/7C1zr4dAGCJTPWAAfqmHprMrFXk9QM30lRQWRDNN870ytlujtfa9Xq2o
A6zhFmw7sAjcBdpLGoLe1Mpy2Vb9Dd4Y91am3sZemexkHPyCeQnQxzOztZLI+84u9vgSHC0j/G2M
3V2EI1ac+5tCyS9dIgTuxEhzf6AZJMwS92jZXj0t3/cE+NhxghyHYeMHK3iku8ZTyCM1qyhM11pV
QVjM7GOieiuDwyvGKwcph7swE0yQFOuixkLdKJq1aYNBd0W0ACJ9HCxj3eOl6rcmVGt53cFR1NEe
5XSf02tPFcGMAOOyheMCUy6QqWzaJgDoMzw5wzQSIp+FmrJYXHjaWbkuxu7CavBX6cWvunDXGvmR
Oodj32GjgtEqoEd1NI7YCcAMTSN7Cxv/SaKX57Aon2rBx1CN+yRM4ENbGcZO4z306ohe8PqOSuqh
QSy8QFTYL6xW0JiP6wqqX7YNpgANXJw9+JV5LCCBgNJaVF75HBkOTfygRQZJeg4ifVpurdR6SI1s
ZfB3OKxzLJAavEg9WV5ngXFhpsHac6pro7dXwxCsejxe8uSND2ANlhJFaQ/tp7gKsXkzA2wognDr
BLjN+M1d1ka3Cvdu3z/01rj3k+jeSuJ1lo4LBQCXL/MDJgF4EzwIj2PWGB9681npvmfaPdD4LWn2
b3XtbDKirwZ2eCa/WfmrWv2owojJs5aoWliP5mPQXCQ8ZAwlOOhf3OgKeOs30gv7GrSkXTiLAXs6
LbvOumsle5C+w4oZVh1UDa9NV2n+k71uaxjjhdqpnIqPSuvtXCUCxq5N6EjtikBnMXYuiGJ11VZv
ZqhixBgsUoDZhnGrpMQKanxtZmIZCvix3xvKccSLS7oC75uuv640dx0VzQrqyVKlcuFPblHFcxy7
+MLr+yKhn1a+eYj8OlGtvfwYlPZVp+c3Sv0N74R4LBZJ5V4HcbV20m8ZwC+yVGvbo3BvBpveglgK
pztWsGAosffLsMTIXowqOtB3DRwY2yLtzuRMjlSCyCS5qLyLocZZWlEuAShsvObnxCSNRi4mmFoV
Q3upgnSfsLm9ixEo/5+TOssemq9PIdXh5hZG6ZocA1TsO7PeKFQIDa9dGdoxUy608LEJXmI08o7M
gOv49GzdahPPFgdhwmnF+4X9Km7f7UYxL7Ict5KDGe1p/UDPY+JECiNVFtlKGgq4tVecHICMuaCT
Kzhn2ib3Hj3zRtGdY1o/1fB8TX0FKWjIX0rukJXvkHIwnYtB5RxozL5Y+NVPIe4S7rWVpWybHs5q
kV2D7dtYnr8GfbYP22sQ5PvC4N6T2JelaV8pKRidHgR3k9UP9gBcSTy5XrgoK3rKX9qmvnbj6lvl
/DBg65ciWEPRMxaD32DSitMLLk9R8iiL4cIVwZ2VmphZqhs3TJ80nXBHQkEPRryGygUAYwLwZtnU
yt6ccBmQwlPAu37KqRFHu0m1HDmHrrgYlXqdAa4du+GCXBmqPb1d9/pDW8El8B6c7m0wQO6Z97n1
PKomJpi3mbj1mv2I8TGgHHqIxUEJtlCoLiskJWXOFpp1vA8w6CB1pttiZ/kbw8n3WdFtabHkduLs
bau81HkJrp94q8C8t5z2sYGhLeDRg+Ree/GPNLmxYes6bnBlsJijwrhT4BvRPrco8jehk4sxwo1F
/B3EmOGWY8A94VL42kOVN/sO052ira6yGNc8cuUWgB3T+UXED4ve7G8pxX1vhRUuSWjcBlr+nVLo
sSx6Lvgk8/M8X+iKEtN0EB4Dx/rOXrDrYgUnU7e+MynGloNBqB9Agq4yAtIo+O0PGRu4TsYDkMZD
pvGXVbdoV4MhDroLs8eJr/jfxEyxcvBTZRmpBxJOu4qKRsrVoEiy25Lkr8ktrxH2QgbXRb/u8JuP
enqJOcuWpWXttKa/dgdvk1naI2gjThh7awYqp027rvH2ynCVC4L8quS6TAalXaUC8538BYsciIMP
Tdr+6DE0qhx/J0H9ixxLFsIHy/9tAMAt1efWHYjc8IoshL5C73fZuES4LMgOc7OhvDDz5BBL/aoe
rGPk4CUbe1xWhITa3ePTG1PpEy+VJjDQDoiqkVrFgoOg+a3jAesrb4oYj4qMMYsbt9rQr92Oa0Vn
rL3W2HI9g3YUgq3nLFW4dRUPWvQrZLMoa7nR+CcGxNBpYx3rst8rwIV952eha8xOcJDdrWhtrEJX
eQLWEFMI7f+xdB7LrSvZEv0iRAAFPyVAT8rbM6mQdKWCtwX79W+x4w27o/uERIGF2rkzcxmPxPcg
5g781UUwxDJrtl1NLSJOrwyIyoY1HkW88/MI2KYSVCL63Ynb97Nrv+WWGbW5Ovk00M1msnXC55Wp
WVTW1qsONn/RtUEe4lAz6ulaj5TY+/WuqGzsQK+py//U0u2DYw/noRRIpWFcSudLeeLFa1GPLC6h
eXcwMlZItsrPfhpST6kOtmg+XBPSKkAOwsv3Qr10uRmFYXIsR5tMUwg9Z3trCJvCKWp8yRmKqdSn
QTGttl5OKdXAt736EQ1sr4CPnH46DpNI+88dDZK9xW5QHKu6/s+qtrY85JRLDtQcpgWsxFUfwsk6
4izeFquImeM2vdEdKBEBC9Dyl6XA1Bji0r2w4gU3Gk7cFatDzaPvZe8OLek35tnAeeOs/wwJSXyC
VtPQT+UlWwo0NtzVN4F77PibtSkoECr6qDAL032aKQByh4T/kojuZlUudY9V1Iv/MMptTM4qm4mf
mfskRfVB+wMSwfJBynCvglfcoFgwzR8j0RRuJTufcnNbvtFct03X9UyvJ7ft+ThU+QelyggIEPky
ezhYc8CBLhh508r7wKh9l7XGJYdPwMys/5N9AtSx77ZdSJN8P4indun/kjajP8bM72hIYsXAZMx+
9L/MdN5sp3nCdfesJL/p4k8gZrIXqlKebLu8C5rw22isp7yn0b+fX4dkV456F/p3yhyeB+/J8XSs
qnvhfxS8Q7r+07Uw81rlrf/wqBSvNTtkEM/j0DmHYPYw3OnEuJozTNbe2cPN26myOCzd3yDDmGq4
/0dnIRekkTdMHDw/9UihLaWlPv/RcfE+8DII6FZ0vhMpdsr9HMYJ+xwNByCbeJulHJ2G/6f5LMFm
BbhwPF66FLrFQU5nNjWOpbJPeceR1R5YBuw9aziFnrGv2+5JZffumHxJCuZzI8PAylPTZAddQFjr
hvLgectyhx8IyQglijMqnB94iI/NusZuaOzy6TBpg/XNZ0qnWWYOu3F9D+FLJW65Z7o/em1I6+GH
H8rTAoY2owUwG9oNSehoCfx9ln9TysKuRERZ4h8oLXwwbsTZ1Z2fy2R9Wa38NOL6sbNTIqoHuuU5
Bl8MaZ097yGlPaUbf1e67GbeY1yXWG5TZ7pTrT5kGYcKTDqvg1A4DQdosBvTfhTcnXOBiam69vOz
ryBFZ18StqRPyVI5viUA7bvxOWVQr/lg0/RkZ2gUOfhZRPc1oCffpLKFs6p9L4WG7nJxaRsdBsYV
P3aSQ2Ecbka9ipJ7sfwW9ouDxCPhOSFabLTgH+h+K3ravPWvquc9au4FaN+XdukeKP04A+kwaLUt
SlrSc5sAYdgdZxMCiv1QFQ+l/zIV9b4a0TG7Tcv+oA/vKvfVrdEzapR8ufeN8N/kN/FAldyKEt50
ALJbhljEpdI9B+ObKNu7G+BeBUVclhK9F4uNXx9MMYEaXLY9N+aULX2a6pMxskHJsgF5dtrpNniS
U08ZBK8RoHJ7WSS7ysuP+ImeC+0eRFYdcg/Ou0dZo2Cpn/TTtSurp6mkLAOUGVQVVIPOpIgQhwaL
f6TC1doaJguoqnHOWK7odIfCwj7Ci7CgpdekA0AwVuonb4Eza/We6fYJg+fZW7ytMMJtI9RhmdVp
Nq2vsfEfVqSYQ5kEL27BMBmaRYpIBc22ogEUhoz7V4wdcl0d6B+K9UeKobkjZ2OiozxTJ3xf+7lk
OA+NocHS13V7qvzuLZs7NT2iuyltoFt0CNJd1z5RMwIUN0zXA7X/jH//g5Ep9+DMCeQNmkYloXg8
a/JA/v9l1I2gwC98bZwJcaVa24jG991ctvu+A/FmefeO5rrRe/c13en0pvIXqal5PRhe/l0FKduC
CtqZxbKpLsDFOao30bA9a8c6jvcedcUaZqpdwFYVboRYwCQvj/L2RObsxbheVncgZKeI2lYoMdPy
VeTiswl9lLuwT++tfG3j0RKX1l927WAf11rp3a0CLx4zmmJLLZqjFSbpbrDHf41H5B1ApT5PXf0f
QxtQ7Ya/LY2brPFlT3KtBfY1P5md7z4mZnXCYPQcuhn3XneiN8U1mA8xEXCL6AjPp0VGVUEwbVap
Q5Qx22VbYpeAHOZKJhCzamoHnn1zqV67sMlDIhvT8ObAextecz5pHnIhuiMPA5ycrNHhbVUBHNcP
pvClc2dfU/qkTRY9HYq1q8zjFKrmO3QlkYGSdtSDkWTuW+mXjnFZh6EpH9B51/Q7ne0u+KmNust2
jvZyJAW+E5fZ7e1reyO9Ll0dXk1vwnRospxItDY/evLisYC2ckkZK7bsV0DuVU39KQZHHugtHbeK
TMKTN6Sy3vSymAkl1+UVBmcbMyOsUNin/tFILO+ojNU92zKbDnaZ9TvUjfpi0iAJzaxMt202OGie
NsWZRKZoF5+GJ6DL5jFVDIt0v9oPVldD3DSR27aGBZVr9aCSLcVoMATk0+8UAjFuJhb0NTTFjBKH
s4fGc1k7zoFCspQYAIRsi65wp10pAn1EVoJYgvPyzKIZfzlAgBd/ZpfJdwrq8ViiFS9D8phZM83J
hhswjQDjTS5TYocc+ATIuNrxry115jXAqIFq2eHMogQczKPTjP3WyUX7bFDNfM/zK2JztOHsSJdd
XwIhOF8clju1VQLlm/EBAgQdGcT9/pBLD6LyGspLKD0/cqBk8bKRZRYtUon35faITgWjtJN7MqJP
O3sIi9s5N5PfyAVu+Yo68VPT+tTq2kXGoK+sZTk3Vk+veL4O5qZLQhBVKB7+g9Na5dFEEKSGPkn2
UpjyW2JPZkXWuT0lw4s+hWlixbfo7HahQocr1YwAsZiCrZEZHNZEl5duqKy9M8JrDJaQyLIb0sic
eOEJ+Ia3o6iOF0rQw70yWFCca8Ox6b6m6GxRocVOspq3Q5b620UN5XnKbyMJYvMO6le+tUduwBWW
xzfXLf+5+eRvPJY6+94djJt0aL247thFAqjVMc3H/I22VE1hVEWnFNssNjhrV4Ocq8biySEW95f6
Iz3yRa+innjBzmxAoYsWyVJnerws9cCLXivruSgrvHXU6zfdnl7FidfsINrCel8qloCYZmkFnl7p
xr3XeeWe+LjzBBSwyr3mlqHOqT7Pk8ZOqlgkM+XfDbBoUpk2yjxluwVrvuJsA3PRX6FpUKX4mmA6
UKw4iD10XDIMCLfvbVWazhd25hXun+OsWrdH5S5rwdbIr9r31Vhl/dBkRue/rFCm+T/isdUF1x3+
EOO775e2++cI7QLq1blhscILVh0sJ8z+Qf6YawpDT1kIc5DbiHSr3eLzfrwMnVHcVkMpNQt0Ba9h
agQxza8t9o4BM1nxaTWea/8qB7vhN8XB/vzfSgyVMcGuw4WdkzfNJtdgCTY1VbBFc0d/IXYM3XXs
1062seXO3NYABmljfUhrpwxPltdONb1UYT0372beeEpuQuqgXUQeJ+wUDxGVzHWzaStqiv0YCU6W
nznZTYQPDp5k+DV89mZM6onZm//xsPmoxPhK+JE2jZ/q9nMo2mp49JxxDo+Gkzndu5RWHx4LXwn5
5/PoL/dLLeflAydQD/UJ8LKOeu0rikidoXIPqho7j29jk6b0HuWV+QbbYVzOnsNwsaX4E9R8v/QO
TdBux7cGDqlff7p9K/qnwh/nhovAjB+rHEgGkFD3fHXAHGw5d1DrOjueWkzC25QCfBsPSqD8vVCL
8bmIOvjsncBnenHNVqbbTKx9wh48ccgfUBdvhaV5DKifRD7UTl310142RsAVwipAFf/xK7felkCS
z1aOtMzfYA7D+NvNAKzTaB3V2H2W2Ay4TDqzb5ZoD3LV6athDiN9hKgW/DnMpvE+gpADH5kuTdf2
qPVscgXPPHe1X2q7Tv7rAzG35xmw4xNVKYMN7MrT2X3odaLcljU6OKqfbRvdEjUB/hR/Q4exxZ5Z
9Gpkn2ssEGQBG5qi+XRGGOcggIYNjyrSDMPwpm4as6B83qxVPJOItpjAlb+cZa2E/6w4BUv6IUfz
l7KzRT9R+iTSvW5Duz1NOYu5v4VOKeoDs6Kto9bDXwolzh8hzPiZLFKGNDEaUaMGy945fs/luxvF
kp2DpbFaPpyhNtrvpgyqdAcFrlNn2sc7N+7mtRN/7Vj7c2x30nTfQmWu8sfu8vHqd+xGxlvpje2z
xYFlXu+XNU3RvEiHVdwynLxO4jYtGuOXyF8QvHnmPCtuugbK/jc45dV8Zk+zyrvEHIfkUvClSg6W
ygZKZtYUI9qwFqP+AjUwGB9+lXF8boqVWmsC4WbpRhZtc+2f7N0wf8bQtaagETB3YkvEJ5l2mI2K
pkIuAx0w3PeFy+Uvqf0sfR8aFsEfavZndy+ltv1LQFHH+OLWi9ds3SU1IDp1ZWE2/+A4+NFUUf4a
pYNu+2jmT/JfYSW92vPPus5mmfIMuJhEsVmlOf84eZjcSsSsj6rvwmnXi0Qc5iKZnGPYwZpeM9Wf
hF1IaKSqxQ6V9es8PRSyJsMtZRXcJaxGIX+aWEXrVnyEKctpejRBKNzYlm/j3Om9p7irFsHg1tup
X0h2Wn2LAFQkBqH3YKiB5+VjGtxhVuM6E0rzTJcejjaH7G55n+Vl8531gf1BnwP7CIMW/d/GCoYd
FKT20aX1+smmqOxfkhPv6YwOwTaHesJ9BXwLJDVe7LoxHXlnzePSH4lBIM0vQzA/NyaefeYR+uix
WbAFiAbMLViEkhzNukpV/yPw7E8bO6jnEDeBtHdUWogolUt/1wKrwnGfF8Gjp5txfdFFV1PAkFS/
GNBTHevRydxNGtRrH0+LZZ/KuU/uaYRt7xPL6LaGlB+wdz+5fr01ft9GfW9jvGshfVYOcWVrmi5q
7feWN7y55Yrfj3wot5Kw35bahovgGu/mzJLNU957GvrDpauWcqcEBrt69B8KCnSYJ+fqJHPcVGaF
V71eB/UmXd39oDmrBxh9ctst9YGYthe5YoQa2hs7LlXGxvfr5EyBwbrnbVhdXGl3/xguEi787Uni
wIv6rDFiN5PoVGMLaT2rnb2SlvXW6q4/dM1kPGS8DczIzMypuPNzaV3xL/EhFmSrsiUBFuUabMoA
qkHALB5dtLrvxSint7ZdyvbJNnNnO7lytI6B5rsV2XNbXrES4O0peSopMJnb8GkxhH3S3gDV1/Jw
5AJaxUOTUFn5jp8EMlqtf1Nde/HaNyxzxnXY8+P/jVVj7LIwXBHUa9RVGnhuezVgtE0Fb5KP9zh7
vRO3QXdJELa8siMg1jIkGRbS1EJYlzgu2wcboDDdFyTJKLAvI72M4daSzrvb3XiWle1eqTPCzc7L
9KFJUDAmu30TLRKn6dfruRNSPcEdSm+3wXEDKeOqC3E2w4JBBe941JR2Gc2J52yaNnxcrfbC1QaL
gPQ5x8J5fRuGADtItrQRNJddPXQq9md/ooCCCgTpMMRZM5/4IJKHdWUrno+uE4Vld+90ubupvVt/
4s2pMYP22+Gq83C7+TBSgCrFzeCL8zi4D1xHvuDJwGJl58jDCW0ZayklUHnDHdDnQj+SLt647srg
Z1p8qhnXN3vyqDPNgFRWlTq1o30aVI2HqM+rqDPDSI5FiUqNUYOv98YKcj8OK9M8zfXq7dymw8Yw
DjPvHpQDGq0rBvy8jia+rHe0kPksdfMkKnkNYax8hLZU8BnxFTby2xnPzuho6jTfeTMBR8zZZ1aU
cDRXS/ISLNctNRFhTFvAR6g1qiXX120QVHUEVfoHNs1XU/nzxcidF6f3e5bF/dsAYybqzcSNKDyZ
t4SS8uNMEDfmfaPjXDV6n+aLe6bUzdhjC5hefedmsze0s8UncW7GiXtHRel2m3OSJn0TARBooqad
wOnZ4khRer0fOvfQJqw+5hr7YFZSZJOk7Cf1EKdwXjZ6zPg7G6O9pfr/X9fTrknGgN1VxQdMBfoa
5U5RHFHXLcwCObsNxcWkzAtY7HDuZTpeoAuz/kK/Zh/bXRzZs2fMXfvIU2VEBeSIbZ5k72LE2eDc
XthqfYGz0MROoc91aTz7gk16439kNhI4C/IDNWDuJvSTBzxer4ODRrFOzZOsnY+EG/zNqyAi5bTj
o4LkEPPxjw9ZmE27YhB2bHZWLOcSbk9YvXPk2lug9/Bnc2pCQqyM0eKyVjGVVkcFZWtr8d+RnVNN
lKa5g37CdFTetsPFkkOANr04t00/oovCjhPt/0gx3Fvp8onz9qNp2s9u6O5FF9ylyXCPirGruBJv
NM2lXmUYb6my7ku/YoEYVAt13gEa0fAG4usp6Ux756/WvTUuqGZpP//VE2FSAFqoj3MJcWzDFZ97
4pQXJhNUnx2dTiB7CGgNrJ3K41yi0m5qN1NX38k1LhyTxyKg1nnQNoUVOjO3migdakOfPqGS9WwX
7OKcESt/QHAYn0yMym9V2K+vneOMT7Qq2SCsxuraBKHe12SgLvMoEp/VeY0Nit2WG2yrKWuXR7Pp
+VJ6kwUJNPSqFosYAC3cOTSZL0QkmRI9XcdyrWCv503JEd2a/bV37b2y4TKuY44xwXL0XT63xps2
vWUXpGYf80H+KNNlBeh3TJM0aB9HRi9MftN60ibU9Dy9wZeReLY140AMLZSyTpeH1lvSJKIVkpWh
DpoN87c4hCEUZFl/UEGaRym+0veyYxcyFUt7ZChutoPpdee8ZLzP8ySm74nyrqFkJ9Pd5e7sxK5e
u9uuYHmg9NLZSsOadig7B7U26LyWPqZS4QJBN8gCwIUAbtL9UvnmprJLfcDHLZiFyi/2UusdIBPO
tabHIrGOkbkG4XFBLT2BF1PXPudj4VO1KMdOctZJvfuqOiqXqoylqRDJfZIPd2iU2LqNjO/d2GF7
UMkjAN5qHyoHnlzb8g96F3x/zNsmatjcTjjq6RLClD7bccWf67cYeqTxdX5eQ3tA3fM7HCxOd7Sg
u8aNNrf+TfoEJSWxIsKQXcb8jos4utPEAObeyMBTc3BngtdSH3NzXAkIBP96Pf40/cJ+l2vzHl8G
bqBE/eo0udVPHJuiOXZFt7NBWF8oVrhfS/Yxbkvxn89RjyCPkQcNnLHHnNVWT7fTE0eTu060D4eg
LO38SYTqxBkdD4n4yfrmvRiRtot+fRiI40eNOzAKtPWnXzbOLq/dX8h2+XbxnZ8q4RFah9aMkpkD
2h3aoyhssnesmsabjUROL0om4Zahh/S221kT9pHk3dVCRgoHJx72qnhrXOvZCkoMZHmIYXFZLv6Y
v+dTfygFU/kymD+TmW+Duhix1LXqzZMc0Fg5QPaqEHlCFwc9F2dy48bJHDkYiK3PhOqL7hJkbE+o
2nnkFXsGwLZEVa4vVNedKgDrZG0b7AkdCzjRy1ORImYFwT+e6Gj0i6tYFhDYwb2ZyTdrmR6GYj4I
AHw4A6wvu1iQ8aeclRIdajvy8UnsN7SFAw8rsDVnVKdOHT9nDemYr1MWQXngya/wNqXW6GF4sZHu
vMSnngv/hutr/3X2FaRlALnOids1BfshhoGha69tHkA8TmguyytcoYnwL6Vv7efESGPYdgajPD9J
nudv6JN40oKebUu5OrhTGgyhZLqilfe2lUGRMtczElODM3m5n5PxLxU3O2KN35JcwRh5EyOUbJZ7
yc01EpP1SJu8vXULK26RhvFjzF+dKoY46zXpMGv4lWHj31NFTMWmHL+WSv/LS1Y2AvN+pDQDadeK
x2K0H1XR7RNJUtKcQojmGYqGG/wSbcOf4usiSnEhRMMwQRzUmmtL2n/MDJRpT19x4tixYlt0hNk1
82oU7Y5ltrEZeoH7smjBuDXubgrLEy0m+hQYWKptaa1bk9jOWTfw4LrC+aP+CStaIF6b2rH57dil
JdVfJbK9lbnXhr06AQtETamSw7AkJ6bR+2ZW973iItSjrmf+9C9I5FPH0Lhd2/S/irs68mZ17Nbx
U6wFsNg2LDnirGFjderRwDAWGNVdP/oXR1h/M4F3ImDGFy67I+cgpgHX2RUZInOSh1t6RPxoWKhW
pKhKtd23CrDEj3Ts16vdPfmrs1+C8MdO0jBiF09yunbeaT1+sIv8OocwnPtUf6Yp/HDq0j4y5DIW
JYzzHoxc0hQA5GRwkFjnH8dlmncDjUiRGdBNVaaXiVnikbiPfQ0YgtF83Uh481nXcJR5jmOozecs
VMWGiPWOcpV9N9hFzNHE51LZ/5kwjKhrNPYJIqYVsWZ0zsVs/pf5/adaKwyTTfmyquShtpcPsyJp
YQJedhJDPwJeYxIBMJyJ4ujP2Rmu1JnGjz4iCmA+qDI8VoYWbPlSvFojd45mCtGMRwiGJtrXFuYT
o2WTnbJJH53aEnFRUs9JuftTImve/iL4lfkEdtvfczTeS8uYiTrMf1ST3/r7hX2gFPCr4/fxJmwM
vKu2dj7+8hq+q9gFbcOCu+Gkwjvqv7BoGU+esoa4qKtHX1ea28+049fD+yL/+bes/cADyc2y5gSd
jtaID9RoswMQHI8NUH1YVWdupFsGUWtIEZer/k3aVMXW3P7TxrQlevlGFgz3mLg35PDGPefqt943
OA+m4imvt52BWQWpzLhUEy0aTpvstSzZvjbkRdkWEVdh4T0GSbVNSQRep34NuW5l19y0T64S2Iim
H2u2P4AC2jvZS7YD/Cz4b6BHIrneLK4i6pjNOTiRscZaxz5iEM55DCv5cmMYi/wlS5zHUVqPQjb9
BmQ10HFo0ZG/uDg+MnuTcDG7GaHLyk2PSRZoNsicPk7J2Kf0W+L4B3ZyON1UcaT54zU06rPROQdf
YwjoxNGVMs7LgKtv4u67JsfbVga8GupYFJqcw+p9slz4CJceRlDGVzI5LikyO6XDIx6KdYcc4sXY
WJ4DL0tidk4q7jruG+Z0SGvBijo0zoqrQFTb2BUGLBG6cy+z594SJQsqYvZTwwPfQCE6Vl3ZbUBa
mEeCBPt8oKSEV0x2DQrj1/GgiAEyfUHYaTcznRrS8M49htSxtQkJ4qaze+wdE+BmiugAgnfeN3jD
R6GbONTzT2G3ZyPQfOXEXS/KpxF5N9TjvhHrRxoC9LP97VytLMv75bkajNguONUyMfxzhUwif0pP
kzPEYemYewbqRyodSFZBLKwzjBQyYqW6NXKxWbF7TmzEUzpmWs+n34Kj1U5PxfIbglnCxUbojFfv
Sx3MHxZcw2ic3WftDvvepDg4Bcm6vg/9cq11eweOAzgdbpCsLUkpzH+ESwg3somOVLa+VtnyvgTi
2W2wD7i9e3boZt9PdfW08BRF9DEeang8Gt2PAId776U+u7Hy2iu8E0FCNkg7/4LK/3a1+7EIDx3E
4WEhfQif0zvQNZdsauRhpGOzPOi0PHYlcrjuup1ovL/FKvlK96eSJVjmmKAg/U3bja9BUR2yyTkj
q19Z/fKQlndpWMWl9vZwNHIMtt6pTSiEsCwD75sKIteoHqzBqbZS4eEI0+k+XORZW9Uxk+7FvkU6
McZgLvK6f5BHI8yYp0oh9BfzHSIdlL+132U8sYbGJFMl9VNVdW+NPT5IS0OyLG/hJUm1+0RF6mBn
+3KYMfwBG8Rn42IeaMSdv46HIsCFVBeYz3Ghp0Z79Oz00pnjUaakNNuA1br/eIO4pyFA41k9cHGm
6zQJHpNm2BuiiVSA9xHAD0TxmS5so3LfgIESIEsJFrjc+epyvpvDeQdVdYeMW3CW4URY6UiOOfjv
c0XW0gxLpI/sx+95qG7GEnyBYY/Bnpue7AtgMNZZ5eN/TW7+o7bnYjvlm2GOT+46L9sx8I3YUvVx
9adn2x12/S2e7ZQfRt7GaPpbElDc0TUkRBvcMMUO9qGEQ9I1tzTWuF08B3MOSQczkA92SwxybdJD
Xnp3o5y+1nB6QdFlIoYALaBDz+ap0+QslwBks+1uBHxfQssSv9R4p4FnR1XpAxs0t57tcWyqf4Zw
/uZRP3tkhjb26L2jWbqRbaZ/K2jSTRdYbL0FRS0KdyFVZuO27u1z1+Pu7lz/ZGu33UJ2Pbaz2DV+
vltWlw1lHhFWOyQmCQNn/FSuPKY6PSUcMmWLbOj6CNioFsGCS6qbv8zGPolZRjwfu9RY/6yyj5n0
LxY3ii4X8ZTa90owP0zeuBvT8ZSZyx97RXfjB9mVYmhWPzgE1fd0c5OVNW5XrY+ynJ4W8Qw84N0x
Ta7VQeyRibyZzgXufrdf3aifAIq2Jiur6azSdCfoguQc7V/oOnlEp2OBmA0nZy22SYmeM930Sakw
CbML8SNsFBjkJF4uOQ19PMryiPz1ncl823U0WoV19uwISRSin3a+XB/C0XqbEtBd1doc1Gz8Z2UV
tXqqegpNeQnMQsS6Va8uhM5NuRQ7nTSxt3pc5EbvGizr1+K5D2GOSIJAgbmLb1+DD2kzTysuN8tC
jKick2+NR7yFzCnVXlR6Y2MvGkUBRtlHmqi8Br284krfxlwNn2hQixMMBGM6cZi712QVX42yvlWN
szTUOzXr2xO8Tz2ctbpbkadNZ5+zmuoDaxvM4b5gj5uV9X3hUbXDl/Pi+0WwLVjg6Gz8SZryiWjq
XUY6jhBBe5yFjLPaj/u5f6tFeaThsOMLmphYyFpKz/R8mIf2u6udWyTIPhC4MvFmEVoV/Z05VJeA
hLWtn8Ye/pVaxTHxlnOYuY9Gmf6bcNW0IZvSLLh31cdcAoqSzbkkjGHfflHP2ampOfelc6jbgByc
8Ux9/Mlo5gP1VFfS0MnGIwTcjM6T8M04cTouvYFx5DrcRtMUQkju8eVYpZnvII7v9PqmWYlapTwH
qrG3U1n8pXnw4tGlGVdEN2J/zJadCEiDMhZUUV2jiLnNLy2++QZHDRufivubx+oF9baL5gz1UMjl
mbwzwW9SA2mVE3Vy2Ci0Mv8NmuBuDdmarD4uds6YIrceJxlCs25+Bz/7tKv8ZFoV30G2r3ZAaLB9
NwdaUNvxoR0o1OUXwo4+peIT8DoLjJEKvWIst35A6Jh8PDvDW3QMgzDjAH6xzFifDat/gBEc44jF
TjDIP3PCLDa3gITwgxKIhsfzyhd/WybvjTL3hQgOqcPTFDBNpdMeRTIi54nns7DoD9UIZgyyZfYt
bBxnjYh7OyBf502sJ6RLXtGsYjU5OrarKbnrV58qkBl9FpuBx+qSgc1yRh5aS873Y0KkJ/Q097DK
r6+tSjXavljO7aLtfeD1/a4F8fjYN4QryTD/jMprMFtWKrJaBMLCNKsvn3glFbHgzYpOZLGJy+dq
io7qChP1SdYsfhKFbaBUW+qT/wqjPnHRO3A4b/3pe24m2mG8/Vitv11mRT5qhir37IyPHdsfqpgG
YhP4Jkgrcn5bfsNVgzbwTJyWmtbNltU3Sh6a+TXR9GnXaoj6WRwwhB0bEhZ5zgWoKrBLya4Hr9zs
Qkvf0bi4IQu8SYgcumO9df2FB9Z8qGggkXzfZdlcb3F4qjDjgau2HQwP5v/Gz/GqE3RXh+KSvIpB
zJ6rfI58a+pjIyuOOIM2mY17SemvxpT7aWx+C5DdK2mbUngbo0hfqolxUCfZxc36j7Dyrnw5yPPZ
G0lPil8TkCH/YSuA4OlZ4akOGLiMn3EyOXSdyFDWlQ/rkpbi0DhkZBkNcNsfAkCfaWC/l8r5Ca32
WmXtFu2Da75XZzEqTv5TTfUQsXzOdt3cb3MR7rJRYFnr+HtZMbVROwbbqOhKjLrpZWYHQwTqsVIP
/FS7amZ/sUzOn5FZR4xSkdbD1cHQKBU/mCHfWsViDbnH7/N4Is7rzvu8QD9C/Ak9+ZYZHkbG13p6
qf+PozNbbhQJougXEQEFxfIq0L5YlmzL9gvhrdn3na+fw7zNRE9M2xJUZd689+Tw48TY4S10wia9
JghDjIWgjI3vidm7Xf7XRNZLwC5dQl1P2ti+mnG78efhL2j7jY6PXPbRuu/IHDMx/wQKwEiWcAky
Q78EEqKbWeTbTst2epvCAMKfmmsJRR0Pcdl9RME5V9mTzM3SjN2PWbRnsqFeGlArMM7GyV9Id87V
rYWra9mzOds0FI51YE6y75Ju29uv/N5ekUy3nmzugnSYuq/OmtYtD3LVRUe7Li9WkR2LgA4ti+75
HJydbjy0g350VPtUzNOZrKyjh5SKSN2omG0yHQ1LPWVBwdc56Acqvic1iNajbXtqyagjHO9EXgm3
xYfS4b5k6XtoTJAe5BnXjoa/1DqPBlK3Mh/92f5OA3MVQFh3iGoqBFmbUX1pQu3oa//UOd2L2Tx2
y57LVqU4R1npq98KmsWqKTkFrf6T9+DPkQp1aLyhRnpKp31nXhlq3kORnf2qOYNwcct8upK3YNR8
cNBObLbPTsuM0RfbiDHB5CDEDaXO2FbZ1lZz1Wv9VVi0SotWag/Wd95GP2XqE4KTZo4gkO8zqZ2S
LvtO7fKFs8kb025TQJue/l/vqLGXxF43kfq1TEw7Pz1qcXifIvYhE33gFE7fzSJ9iMTWXJxR59TH
Stoqd/YtYyXnu5nmTdlxiUEE3yyjFVxLzYqiBI9jcASfQFLJvERmQftRbDWmJUlSHAtQorJMPLvp
0OsYJQFib4hh8w1deYJO6Tj9S83UYNBFNKFS33Jg/pZW/wuwQ6yUuYGwEH4Kap0o7e4DEr2wrF0b
YCcdrPnFl1xdoQBEa/qPalH0ZPMC+ZJJHzHuqtlFmLRwaohtKcGyZSTvIiR5DDO3rlGe9Wq8MgFm
g7T2bDmfvTGTcC9ctZVvZmQvIXNMMQmNgy45YMkEsteHP/QcGv92aL0mJhUwNOEb/cw+IziS1Te/
S75YueBa5fOg6rwe6UFDRGnYCabWk6f49brEeZ8R2s8YvJr+sDHL8Kjj2O7sQxdrdDCVfxkrrFp9
s7P0/DWJ9cNEKmKKuFecbqNgTPVnYm8wIXRGwrV8rfzhqbaUEqdCa696X90wI6005ZeojIsyQmQs
+hsN4zrGw0mtHj0M2SAJ+BKjq9qkB7KSO5rKi6LOu7nPLj05MWfSySKz29Uwl74D3wwzHvoGJ2Xz
QkD9G6MF9w3Kc5L+9BC9UMarfccYodObHyq9Q2ZQYlTlkgQxHrrWb2vR4qxXnlUx76swfzPbEZwJ
WTqMvEq+HjE5gR95tupxR7ALL9iepI7ksAw4UuAP1PO/Oc2At8ybuh3XZc660pl6Nj0W4xt3xYF7
4p8PbkSUyspWXyPbwTiKWXCijSCT5lTOq83dRe/sxc7Urs1YvCVjvw1zbRfr7d7sko3SJK42clEw
0rYpQDSiT4CNw0h6SW+zTB3Jy2AQX3/F5exFvsMTbZ8pYfay8VeB36+NLPqiHFsZjeLq2G4NnLUl
ullFMZjkipePyVqW2ibEO63i4dUmOr1yZGef6ry2ivqHRWSbZtTIJlseVqxIO4rU2YQB6nk1XLG3
nVqJriNx2wBt2uW6sebs8+rIIoLeAxCZlVNhOI8Wl20XFiREzN+xIGLfzR4K9T5WIDaSD0VKZkHU
LA9JwqixVtehc1UG412PcAHbHWlPMiiWsrFE7U6AIIrA2TDu8IiCIRT/0RhwhedbrdH/9Z1/rFE9
FeXVhjPiiXK4Gtl0MHBIFKhtOT7RFdbRy2D1p9Ysn+vYWIdtcooLXPmF/rtMQ6JRXAdDe4xavmOn
wFYU+nZuOub1sNHARZljs08Hh9Bgvo7xWM8yOMBFPzT+lz8mF+44Jn1gKcqculE+O5qGFztf82s/
dCO6oVt+gEusV4GFlkYMBs3fWKcoANWYbayggX77OpHMGyWUAzljwhhiggrGGqjkUVRsN2Fu3Pi9
Qc1RB9jsYPDgM03w1AWzwVy4g0r/aTMMzZjIRLH+NrIDYMUcmPkxj53/UeZkt7unxehUk+yZBK+w
+QIACtOVKlxcxmsHrUBk21zWW4eitENu83z7LBgMNO1Zn85R8lU1nERV7ur2Px0KksHBpPvFlxjp
g4ZG82YtPhCv+wwHZw/xlRlYPDxljf5eKCZlHa4GFlEQL5pORWy7lnnMFLGRzbUjomGov0CQLk1q
rPvJ+leQfmCbNXgZxmkALPK6PQ3GtxGTuE/GdQyaYfL9lR7+68oJs3TLPPQffRzR3foniom1+tbJ
hPOsNK2XNRUiWHhOKchtHOC0/mGuU/0CuiKpdQKivkPnhQzImdcmzcGnxbKtepvEe18NPUwNnOC8
WVIcp+a9rTNPqcnnpaJ7YbTHMu9ovPSp/m3WELjmrrhQCn8EWK8nzgKOBLKvtkEVa1bdVyrrq6Es
2cvKlbYFSMP/NnNcazKsKI3Mwu2AbjkS31/KR62GmRt0MfnF7nlsk9eMVUVdvSjWCYAILC9aBEeq
CR8VfzXLO5+mrDwFfKCDwIxNwB1TC7IGp1lt2YScb4H/XUYf3EyusQzxpM3c38DtxOHSzfxcczdt
ZRYuH+r0GCPtM0R9X1Yw/slKxTxrLXQM4u9hQEXVll+5SsReiGslq49Isz9l94Z0ra7F5G/9WN1k
MnwgvH2G9tOYJ//aaXrNs23DxU7WAobKB1yyjaAZKqM7iLAPdchPjtZ4fqF9tZHz2/glx9iRlQxu
nfp/iqrvcsBb0qrFVm2hFJnQeFyHJesemXautgx+RHIKfCqyXJkuZM+imz1O/me9PJJJ1r5GkW7j
J2RWiHdsQiIW0dpO7eK5LZXMY7IxeexBCLHpCJXkZWMfZWkbe1G2gDmAUK3bRD/ibPIFr0LI+wvC
cpcTJfQqowWlYdHf4xuHMKHD+0islkx9WgXHSZUVRv+2ckdNJ1WiGBMGXvsLZ/zXPCWMcZzy0xJ8
eZm2qNqiuGVVkWx8a/oapEbgz2EYqIykmvPRMlbRFLx2lcm/KR2LyUV1nkez21YGKmgTsxFp0Mdj
2CndXio4gFAZIEQvTKe2AluIcncdNEbfbExK3SBnRmFSUfYy2mAe4H+TMczCCfnUT/bN7iMLJTXT
KcWqtS+IHYadFq3iKRdbO5xPJuIhJy053a7ot31jfmHBb6g4WQhjBawLNTDRNVaAPJh/s+QVjoHG
b2Cwd42oc8bMaSUC7SoS57mX6NfS3CWsjnLZkRYSl2Sybnd3O+92pcpfga7K+tGNadfe2OZ7qE5f
NlqJhSQSN/5VUZieTkvyp9NPTt0tsyvlJaWgnCvLYwTeIBK137gZmSP1bpgKlB3SVUZ+4X+NnZ3P
NPD1aNWVkqRKO38nIy9MPYfjes5obwcNhkpoZwz8xtqVvno1hL3n6/mFTmWSwVT2uZk+D9Cgemt6
RirL17UF60qXAAAweiCwJuVGivRkFWhjTDZfBmyOMhkfUYPmEONBdEcjxSlnd/ssmh2GsSUFoWN+
1/1sXrOsQPry6wKStxW4kGW8meMoghXGgsajrVK1NmHz68cc7CFttDsb6YvWJn9sUTjHaUNIsb11
Qr2rdvFrzNNyDSGNsa6DGFlf/pi6goU+D/cEDLyyNj59mxyGIUnCOzGDqqgycAtnf1pkalgFiSs0
BZVBkaMqG9gJ89oksUicw3TmvQgnPAQAsfdjVD2VZnjG3f47G5o40Jl+87n+sItOZdE5IWxNXLHK
fS76VrGUJawXRoKq3bAC0cDC2MidLA0AKeOOobb9FazY3h3CIXTDePjU2vnRkEgb5/krWTLgld9t
KmGAC/L9S1EkZxFxzNHFRKs+i2AFdXOCsTLYQExs8SFAMiy1Md6IGBCFxqnsGrxaq7gtvlpf3Gde
7pwXm28RFlUreBlDXdf2nY4ePODdZxyI/y03YHGMpvqXYV1fTw2xF+7KN6dsrBVWMpyCMUgZet51
K1CvE5jO2kQUDYf9X5TjtKkGq4LSRtrLqgBqZXgsWDy0a7LxDxFg2NWNIJEV989sI94x7KY9SvYK
BkXIaoPXLDKnkSro81hDYM0cmH19pYa9LvkHQn64V4aR8tNQmFWk0zm0MrLvGpgSv1cpvZex/iC0
k4S95M15P3AoCIK+NM9WzIGrJ8qGAc8m7FVu51QeYxm0W38qX4ox/bIdEq5ZqW1Tdiqu4pECsw8u
ekUHx9rF1QAdxS3pY0u96jem77/Ok/nU5uZP3jlcUoWXpvm1r8vPqsX+WChMIlld6EUxPY4Q9xJX
GSid3PCGRgJlDn0FJ39xrDL/gg//VI/iGNfaTjc6C3X5g8UA6iadzDvkudfexnuB++eWT91P0oVP
U8dCgtg6xzEqT4bvfUlwGaF2rSPkECHSbVR2T61mfDZZ8JiH/k2rxANpnzpU1Y8MSzdqqyAzO78C
w+0+HJrRmwRKbxRr3W62McWn81YP1T+mWrBUF6oj0W1Cz4Q45WoqgopgP+jBsQlABMTUNRyWvtHt
m5INCVgGP+jCdOJGJABNvfoqE+ZPasw5yWDsMg7ZLY6X8nDGgaoKMH1xzcMRy/opT+xs4zCEjESu
eonFjaNgMlDt+IJNOVhZGSxk0UZ4sqXhLLfAO4ideEWQ8kMEZO9nWB6ybTIcyi1JIqu3NkFdZe5U
6NW6Doc9z6nhMqS/V8LG+4CeKgkOrZOeB7DwJ17plpAPKexgCq4cRIcmFt92k5zGhEwAMCIwSKnT
r/0q9zdhifdZFfh3xHiMhP6k2eW/WUWfnywKVSCd2Ncht+xZcndu+PO+YfTR6Hu/NKed0rOr25Ig
vvQK+OkyUJtjkFZVjLSu5O1xAmXpRbJ5Gsz2oEOFmnnj8eNsgWFEDCH7Y6ab2Rp8GbGduIayzmRc
KvYtLsQva63Y0dw53N6xQhnqL/IT44Jda3JHFz3n7JS0HE45GCC012jdSesWhpwzICR2scMz2TD1
8TH9YJuiNhz7ddg4H40iHxY0Gz/yz8SYdlakPjtZdJAKg4ZCSZnosreENJh2Y5PmcYBXuuonOtXS
TL20LWAzCCSdCjWIpBFGqeizwoIx03ErQfCt9vCGRsGJhcKNF1PsqcIZxo5ddG9t+CKplb/nGcIo
KbV1x6+eLT7dqesRa1KkWNrD2JwIt099vGH/m+6GQdPuGgegJ2Gd+hSoPS14iTmnt/CKycG3rvjD
rV3tlwut+JkFmdpGy81XJ7ZVgtKw0+bWBEooCLYUEbTKPq9Ur82MGAM4zb2lziWME/+f00HroTZ3
cdwmm1hDBibqibWxWtAICKGl5KQZaoWTrL3V5UD3HLzFyDhlbH6WI5q/gROflWwbA8OCq6fZOU+T
N7xUfDXL6s8Q9IVy6DTaIx2rQMiZjxV8ntpdaykvsy2uvWW8sbRlJRn927P6PkGwSooIjrCwzuoE
Hr7NN0OdrOe+86aM/XRmvDjYlx3JOnzHqihfGyh5ZU0gUobqZ1sOexa17PXKeq+G6YPlTyowlY7B
vGK8Zgk8UiMW2i5idSmOlGBBxk6MRTS9X9uDgF/ilKcehrcZWNWqrosP5g2XHn14FTDqA/un3pOQ
ArE05etcNPeGqsDIm71iQfdo5t3SfMZF9KKEyoXQ9msYmmffUejv26MR6idRP1kTChRdzkIYcLWy
OGoKKIhebkmXzqsS4dZt4BvB6dsY9Xg2c+JzUTZ+BcXdietXtp7uGOYeunS+5UVDpwNnI2Ehjakg
+iLHZS26JWVWF1qvPFO1O+BGFWTQ0Lv86yynd7vJB+KD8p+soNEG9GAquiujCUjKsUmLb7g82sER
n2O1GLVf+zR4mhL/GDIq7ECyACFfcSl5VideWfD7m0zhxlezS4uO0HZfSTudDWhRcWI/kISe2tTB
ucrYpW12XffFEHgVlSp1HN2iMZ/8tOgXUOR3gZjrKUJ5QqjDMhs/sH64af45WZCvJu1VMnqP1OFU
VO2htoj4QAFb5R2GDuzVxMRORaN++ypWGZtL2NDbl64wYSmDawROEAwUpE7zDyG67uUek+XKd+RG
WI1XzFjQxtQ6KhymJXlmfFyXoE+P0xCdMiffhmwnrYvG5Lg1QLn42Ztfdg9dMQ8pFpuwVx5A9UBt
yqeBggU91+ZdtSkPsg7bUt4AfKzr0PMNlbu/m+S2lbSzebsNdRSBOn74OB1YwncIndZDMUGILV3F
L7fzYIMi/GQNzY2k2Y6U6ae/2I6wyu9jNAAL6q+jjC8GLj8j/1JR07QSIzEmnUabIWmYOkEHnMxZ
sEt7npQp4L8fPANDuTIHiCL5u1VcHW7cIAg8wwCW0P4UhFQpgUvM7HP06FvjC4UGZXhsv6ka7gRK
PWDIW/J6t8ay14VlXavU+iWAAdtjOpS98kfZuu58ZDXNvg3gBPuu3WSmwxeee9If3YxjmDjvvDZn
Y2+iH9JaUjdhdwqSfyIhrD1F+EuRMeZkOFhmxQwtH14r+iju8o1m9lvNjg++QXjLUq4G5uFUYS6c
9Pg21Xuf64skzAkBckJj4cYmRo+AfCbZvuAPp9ag2Cwm+9wy1e8L9RlgJ/FWI2F0PJ8sTnrm54lX
xTzx/BDbPgUqUujQA2cKsbkZPtvK3BrKTKWozO+kQpBqxU6plRNR6OcBM0RAlIyB7BR6kD13mImP
k9W6U1w/ghEDmZrRfPT/dOoB1xyxEFRVtgtL/6xhKCMsdiyc4lg7kFr9rKUX16TF7KKLvTaBY5yw
zHBlCWsnfW1n62SPHQdQTaW2rlanrjKSRmMcApar5mnOiZmWQgFglB9HAJWemNr3oKgfYdpx5IxU
OGy73Cop16KZdadQxPuKypzdaYicsPUg5a8sHbe7htAIrjlZI66/ZaxNWZmWdAcH3kOWTGKdhkIc
6VpfpGaQzseDxs1DqClxQ3L+rjNjoC/6TyMvroM14eeuV50tLlhVm5XIge6FVf1cRs7nlDmj28f+
S2TC0ylpBZzwXC50cmLvO47vV1Rpz7fkSrOmQ9MbN8oGmneFY1VZOdlwKYACkqezNMCzGDAHZTga
+Mbo1b2CmdnAbsDC/JYwRsoMGggemJnqrsDalwDLsO9q9goNgrfMJr5fH/OaZp8RporLK0weBHBA
JKFog2QDalTQLWVqsevn5mib7d3BEQc2SCBmT/UVaSeGFxTSsQHsGqmnEGNNh9vWyYobimexarGB
TmF8zMMJLyZfEYoBKcFSPnwFDG4BKKzVLJhZ4SvFqqu1+ppFsB8atS7uS0423SG901fKtMd+uI0w
u68yMyQtI4HphK3zHJAyMRPlUcbZDXDyQKEpntnSDfTB/Jm0aN/XzNwsyLAMuwdKMRwg4WCmW9uu
113ZLbRGBi8jaywTJXIz6w+8OacXp4zBbVomyaHLqRbEJ/PJdVPHqIO/kPU9LhjXT9XTWEHPYzkd
ezoWrLZ19mWMfl0rTzPQopWDR8Xzw7HwVNE9pKU/zR0OHd8yrk7p0IibCtVZ7B8kQ+YOy67XavbG
GSrO35mu0LyrIrxn7KlgdNzAFzFBGE5qSYU2Gt/myM2ML9kDCsKDPatUwkYdUSsWN7bv4srWfmpk
et0e1sRTmZASXRoJodcVSe3EuJTs/N4qvn1LpzxYU4pew9Teqh32K+YGv0FFBA2k/kutJDYchjph
5XsIn4ZlxEMfPftSXjDib+MwonrAC4a61myNhJqma+nbohICTMsexC6bXgvh/LF9m14A0anBb1SE
THEDyU9WQPnCrC4DYsUA6gr5bCLbukWCdmIZHdaL8IWs2E+YppsallhbGneRWa9sXsS2pIcQoOod
nNonaxna0mJyOqcfjqK9TJb+3an2ZVJGSkv/OJMsQxUh7z4Q1DBLNiv4yNqtBCAcC1buDv1wjTr5
wpyP6UFIYiAz/8zxQvgCinBNdqO0QkRmP343R/lcFfrZj+I92UsvN3EaMigy+gHrPj+Dqj36SNul
HNRBu0w1mprGjQ9HUCz7DQeeVNapbWzUwQRwAB1ommbOJdwouTdn2ks5Ezmw/GZLOp/63vdCSTsB
X1gd6g/cICOP1odm+K7d2DsGn8ZWCASjPghO4axxIQZI2kxjHjlXYaSF4PmmQ+pnyPfiZhkFD5BK
01NTu4z2fA6LBchqPjVGe+oq3FYOGwUKpuJpN/7VvMv5HOOt0lRuT/XR6FwFaA/vcmbRhWiVC72k
56sK9vm0dUdC2JN6ywbhInAUi5fJVYbeG7jUYrzCftif7Ug/GYOzww3haQbsI2FdfUPhzTY5mhMm
6MjufY9mg8UwQv2O0AVoLLSdj+8sLLqNrd9CTP9BDytECGpZ39LfCOY+IZPFJxJlxdFpnF856jty
9QdygOQP/YTYBC4880evpu3ogyVnTdd+qGJKguQKGeUP8wfXvOK/9wZuSWIps9tG9aPzm9vsv1fR
dE7i8RGkw02r43xjCZAZ7Fi7xs24FgFeu0SnbmYMPqjq0azHDD0tASZT2K4BUVRkuNXJE3j+lM/e
NJOeUp3nes7XhGXWo2Hx3Q3ROpv6u24S5ivzmoGSwQoevcn+6WZ3awLN31b+SCWBIZY4VoZtGms+
MleF83g2qVnNWzBVP2rEbYBOR5fuhOYK9/VG6vkpsJvvQOAqc+zCbQIrow3h92f27fTtR9VpKeRI
saZx36maxr4lXI5lln0SA6NYrKgneUKfUb9vfBIu1JRDt1QfOoMzu91ZmnNcnLhDLjaGiWPFkWvh
5J8KFlm17fZDU52cNvpCNdtHRY0iwrSLXZGhpyvDdmrKC3jrPXtHEQ3kDQum5qqEgBnBK+oG7eGv
wo6h2HpBBVtuO13bGXgoc2adSs3Ut3BGDbJI89WN+1yQXdFmXtqAlSbBAOGn35uyeKRTuIBC8NNP
7EhJmPgjGuNRAS4cW/WmquydWm6MgIit+NF8PIP8RnKHKMQq3lrCtYL/Og0KBgbYlZ1xHwf84m12
CXwIanH9wqgPfx3IXtK1mp8+9+P0POvyjtt2q1jJ3gpQ+vFTdzwrTjqdpoHCTEb6H5FeTMPDU+fT
kHLSb2IeVbXGHbhUeLHsHFdM3Lp846QopFJQrYZrNZ+5DFjTYtc9G+PjmB+IdQhI4ibpRpu8+Vx9
OZrIXPZELGTghguuzPnkmFILqlugLiuHySlTASBsGcd5lDd/knOZMYT4EBqsjMa/OW3wSv+2a2f5
NIf6WSGxBD9f4Yan1FLI67ha3r/XS2OK6+Zh5riAiFp9YEMhdpTeS4dv0iyY4Vj9CiMZtcqfTtfS
xIHcRgHpp1Fx/YxIkq5Yj2JiNQrYu++maNdDNHip73P39hHbK5SC7DsWHoCC62EEG9aT+A0rLFrh
dyawGsYK8H2mgC13sWapbmBp1Hzl2tLjtYwYg0xzy3wa559sHVDBNVOwhMtWLePTEBAWKuPplE7p
ejZYsdtxA9cJX/Igzm1n7A1QMSJkI0+UAH/0q+TYKrgFJ4PSUGeDCrqY/VWRFOqM/ojNqMQ+0kGl
Dxe3d553qxC8sj3Ie9Y7N63kGA5CbMHsJFCuLChxqBPqExiqkyQDWAz1odOJFagV1ptftGxXUVG4
E+2TRh1vlkKUBxDzbRTtT14XNcFioBMyUN7t0bxn5UDp08j11KcbUr/Y53JM7LG5dSg6V2TPaaR6
65cU8Gsx+2+Z1vxMPpoYCstBdD+1jhBsJOF2ZkTvk5MUPT6LKDLZrCGGf3n+ocyEE2z7ntOB5E6y
zWZ51Id7ZnFPaTjI+4iW2HK0E//BzW+p4fGtXE11+OxS+43sJ5YiMCRbGY08h5H6HifaUz9aZ7vp
/4WsweGUtouD9OVLaZc/o0oovVzGXzqfbuADXQjDYzYQtjSdnU2z0YHwr2pmM0Wrb8JcvEHi+CNp
e0j0iyTqnztH0EHvObqCaK1fP1IuOR9yPY4HMzYeY8mpXSd7VnCfpIVEBOy0CdSrFaBDKNk5Ghi4
UsbOduOBTOYBROCKak+dX00m6+ws3Bot8r1ynMInVlV5Gq7HmBqKTfQYpHdAkJYjjyyk5erYMeOi
4ke/pMAoJ0aPBcbUDGfsnO6I7BArGzcNkfsh7PeszPWChi4Nb3OvcWTN1Vqo6YuzuGQ45DQ6t5l0
XIqonDfMLBkFu3rdul1gPKtI+HkarzFsDcFXv4S3ildBeQKphPdc3ioWqbTgFHlg3tQxPsyLmVDJ
tomJF18fg1MXfcmYyTCvVcW2ArTXrlR21phx49nbQuZnYzbOtvFLIINvPl6lBFwnnQ7GYuOp9RYz
OzAl1rng154dF3jVy5SaX4zi7SBd/PQAJVm9susba9PWJM3tFklOfDOF9uKx3SaoHGrwnS94c2fw
wowxd/vSoz5N3ICFYu2SSCLUJLQm/jbRed5z6ipVfJncMuzf4UcLSR0yyEBVeoNhcc7zcjOFX6wr
3UjL2ozwaRerN2Z3yAPZukH3ywwmmZazkElXI1q43QtXdMR7q+ygMKBI63pfMeYvFp5vINGXlH3P
1q0aia2zTzHOdQ2PX+uglsDuGhi2M8PDskJvQG1U5t+5jr8hIJGJYBT4G+x4BFKDba10B6F+yByD
wKyvCghKkY4/svlQ9JOpkRec4QD0LxNhmJ7DkBA55ee+mADGkhKFlAdUm9OZK77Rmm0FehOw6qUr
3lj166a2X3pheGpqA3et/ltNXHtcK2WGIK/QcDPIne6iO6XDPR92Ktk2Z9jN3T4eK0+yzZRt56g5
XDtWuo37ZF0EPzb6RAJ6RM43dltsVIW+YeGmmwc4JBfbyDcmZgUnDD5tNThNuf7PAEY+OUCcFS13
O9F5QRdALNVeZFagItcOuxcsLE9d/2twbgYYktQ+XWu6wbneTpusQrgfBencmiUJNKEBCcHyALPk
pNv2VWYTDVRCqLT4revpqRnPCswd2ftHYSrrMWLRNPSxiBnuONXbhrvXGO70C7H+bY8ho63diDZX
DgZVmLYegNvRY0OdoZ4dKiKZiNwZLzbD3HnRgRqWWJTdHjmS8QdrMjFKirk8AbNsjWGVBGAaFc2z
iRwVM9t3A2s3t1+tg/Apnf0wPEctWDdsTQkBdQom9PW52mi8RXaTnRpiosYlCAH7VfT4Wms9E7pm
O8JTWx169UXwLmqRZygbDhxU+q84AHisPepir4Ss4RmeB8qL4Do2r3lyaQ3B7oRlbvGDg2lVMg6y
tXWwDA1sY621ONzkW8x0hlSkHNOdGBjTZ6CBY9WLOmM1WkvTyVaJot00gbFmsSHCbIl5UF2pAM8C
BhhginhdfowenlhCWnkBS4fTVu/Um5Gz7cA6qdaGLmnB1mvh91w/ShqiYEaqo4YcQz7dGCYW4TUF
r1W1t7kgdHz8g75Z9E8t+8Rdl1ancvrKsVKXxLzm4J/96ZekPaNLTneKFGxjW9S4BKEGQBFyJXwK
c22Nn5EKa/uJ6Yo5bphOo5wRptsO9RaiY1CdrYUdDhksBlwG39CkSZTlJrNZVfxi1l6PB9mEy0ME
nD7hJIM/g+yfzlayZvZ6BQuMc7HFvG6D8SBxxCgGOfkkPxTcFG3msL+gRnMc1zULemrd4ZwgyUMu
MdCJ+TCMRdBcVyF3PfUn2/oo4vbssHH8X1OyNC+5CEffjrbiZmgYNvPrSS42Xzb7zdnJcPa8cwjP
AAAqhEDyAcJ8OCFMVpHssPkemgjws5n8FbHitkX91ykSBKGKB2CsWkx8ZMizTLstmjXbPUKasTCE
1TAP30YA0b4AUcrWsHEDv+lgO8GrIzAgSSu+Ms8HKwDJBpRGRBSkGK0di+W8DLmAss/TI3o3e8NS
tHB6bv0ByvKLUWLLI4zQ56tZ3FN4lbUar0FXE/wHN9mZh7DRXbVurxaVJFOIRyEpCpiJ5mG0z9Qn
WwXq+NLKa9CfUaVWgrZYmdlYM3+OTKQ6QzknxUevkYbAG0gwK5PRo5k420uobWZ5lP1diZW1jQ8S
9KDXRtbBxNMIuIy2yRvku0qYACMKKKNVRpOG1mIUu8x8hwlu+QSSay9H6cyLj1Z5NPhFtKhZW8qM
mYYIIQDfgD1U6vKWcV8E9zJ8k+q7ah5r/9IPAXrlZQLk3JLcK5mCeTH8Pm06UK+aFvM71GHjJ8Gr
vYw4gGQywHvJyomhQLJvemcjEt5dduFkRF8lu3hS46Wbt4ZzK9h+BGgUa2SxF4S4e+NHq0byrxcj
Bg+0ZaPN2Zk/BkKtWJDWIMS8CI51RwOO4JnLy4TVMXq17H2q3e3iHZapZJf0AO7RtHexfzd5AGX8
H0fnsdw4kkXRL0IEvNmSBOi9kVQbhCy8Nwng6/ugV9MxU9NSkUDmM/eeu50UD7kOYwhEHbbyTigm
swv0JexVd7P+cBb5imDTDyBxCcJ6Rs7JZKGOocXp0tXQeYzdjNjTEPRqrDwj/LztzSd+yUBJ6qSH
sCJdwm3IjOEJFVhofWF5WJAOJRcq2Ij5rl6kEBcI12NmZ3hKPN6copOAPcMbMzUuLzuw3xkjCDIV
eH8YR/oR7mV0uZhrneek9VcZLqbSM6ST2l1XJ7tK4Fkpz0VW0Lff2dTvYOhfMjg2YSEvh2hawvNh
oFAuQvafSuL8y1BkWlTA8B8Z4FsrfSS6/h3yrkJSAt9DAzQzqj2DAD9GBVr9qmBWNduG5KxJugj9
EFQP0ZwHHJHpOk9zz1bT7yjkQZXaYj9I2LJg/rHZXWqIL/1UWwPK/TeShEOKmuklcrLOEdhb6Oad
HrFirBzaLPmzcUo0hrhS2O0kUm5qHOxc82yjlE3OnkwwHQ/SQ12KXd8QpyIxmJvTn/WxBUhcYZka
lvx7tq38o9vySo5MqFgUQeX4M2nyrc/712RHR6WZ1qbEQK2vOHUL7SuwcAPD+poyY6FLMK5Zs2NT
ARjsc75YBOMIf0KeFqtY6X4Dqbx0o6swpmg/Bna9prOIVFAAJC2ySBm3aYWf5OmX1Evjqh2rszYM
EOGuc7MMw2bjj7FLkg/5kJspE5/kICI7QfTc5K5k9buEZIKgzd5seVwKhSzKTdz0HK9iUefdpYmh
VvO2HkH/MUnLZCZ/8qpB7cnC9D2TEPxrxrqTQanqv325n6iyrew4TeraZKhjjwdJKd2+OgdwY4RE
FhbmBnbXfSwjZW1OKQYn8gt8FX7sTvK9gqYwGbUDStaNKM9Y5TlRCJxqEUdNyAMiQ9yRkq968qKq
llFcIl8UU6z7tnqCOjsYqMCUBqW/9cQjmc6BlbS4KgoMQ5OupSO99I6lFgWZr4abBCRYLi6YU350
ybkU5UCJmMEmIU1vCJaaBchr5GEF30LFBGAEEZu/oji+sUcFDTBTgcK1FoGaqvUtM3yXKCKiIP86
hpJh8y5TQQzYnNCKOeFOl95zdje19C2GfKvKPyaU4FSQ3MBEoi6PffkqLKidBmW+7u9EZB5UFsXY
a9ejgJDOxL23OTOZX0Zi6VjkMs/wd2jZOX8snGIoGaNX6YjdunaTDbiu63BLQNUj1v1b1B67cvLU
4IcTCAk4nguBDHCiqzKpvFPuGelg6Po2A6HT9deWS0K+57W15d2X7W+ZYjBr35v6VRh8d+k2qZ8h
/viI+jP2cfNUwcNH/ZuiwUUi4SaGQDze/eUzHkGElFAgfaluETylcMbrVAeL6jr05WZZMm/tCVww
V5WG20p8YOIM1V0dKFxF0hbb0lAyJkXsrZdvY/iaAvKBAnqRkL4wu5Aixo/Q3IqvGfLmuWtRI0zI
6u1dQwcT4WyLNLyNyQ3vHF9P6vp4KPueT0oMREYSnaQ4t8FYjfGzVbd9PtKoX6WC9lSR1vBOXbRU
ltQesxAtb0brbmhvPh81OtA8/7Ktqw3Pr0LDkBfngbWgk76a6qNRidU2ebKHdxHvGhRVJWlwLBv4
bcZfZOQYCwxOEGsz37l2XG8IUJ57LqoWhbu7GerVKJA2C7EwwKaxkl3KDtQpHFnR2Hgl5OF2ZNuH
iZQMR1x6E2E/6mYOP/GlwotRmdPq00rBIrCLfWKX67I216S2L2RNPiKEfHBLQJCT2BOP6L6ireg0
N0n8ZVcxbQnrZY4la15dYSpZ0Yei5z1anXGNIHArqH9sY9hkvOAFJ9AE7G6SVHJi9B2OtQ30lQMC
w63sU3aVyQsD0j0iIRBU73KY+lU1OiBhGPwCywoJzwrrdkHCqhuluDF420qVCaaJs5XXvuh/ZMpd
Lhf0RY2/hVK/ahH/xBPmgkTZADHe9plzlZ1/RhydQ/ISAiFtSgOseE2Jq4Eu4IYf9YzeUwYuK68y
DIZaHEGX8nEkjqsqsO+xxdkYQWbx4zWu8QMG1a2J4XppIb86Tz7bYCVH1ULZZUbxe29ajDgsuoVq
JBSDdVWwaO0UQmGa/FYQaPMO1mEfHRN1eE4IqxIrJ26zOqv4LbMuXeud9inFGH7yV21MjzT9rfMA
sZZ4GwSxxIp2CnCIV1q8l8PgLESzbQ3nLxict5AdbV3KfCfz9XEBqeYGya3JOC4N+Yf9yW+r9Cvb
VNxuFOT8lTuw+iCLKqSHFTKAV14gL3Tm6ahN0dZM8L6taV0nnYsCY2Xr2b7vu1PRVq96rBk7HRId
vjGSAQdqlmF6MOclqQfcku9s5kphMd5DJmmarqwtS7525INOFK6N3DP31W7YatZg2Bhhv5fZpTdZ
+zs7Dmz0TqPiwiz3TCFcnbKZ8+QrifgdOXihx/3CMzgnIX5M/PW6xpPO7CHm97ApUdI+33S2fkyU
2Vl4VITTY3NSqZFh3UlfIbYo3ivrY0LS3qqfVEAp4QtW9jMiuE1jaRUO6bPlMAmV+ANIJ4cgphI5
sBYRfDmTf2WsviEXYsDx2xqsjK2URjKiFzPMXTe9YOr93/CMA/5DJTmFvove9zfgoxedvDS4xHC4
wxChtraMeF1jtCpAqRS5Ak3+u08fA+lmvVl5KpY24ZtIFske0Nlo2eZxGItzXaSruDLxEmK6Lerd
1DTwMnVYleRnDO2rxz+Wy/5JTKWrMEvlTjpAH15ZNfO1MryojDTsTPpllPkykmfs/ETVM5YgnPoG
EWcgsBVBrdus9Ok8lgZGthZqEVA6Xf4sNe6zBK26oeAe4G2fQH0ajA9yxBnWWK8KK/cqiygVJ95w
g6zERG5g0h+iSN0lLdY6cUXMsNXD55zdQdgkH21EfZa4CJLOUYqgvCNppn6PZKgC3UD+Wwu6YR7+
BAcp6twqcdDxqNcgqTYqo/kZReT3dEYjxAp8wqq0EzbVQ6ftjIhFbBrCunLoqKnQ9Kgh8IZSgKYf
xq+hUDbltmdy00mEJpIh9wcfn5esdNPUJMlkinCP75IOiTv5QlURuEaASQZW2rFLDdzyieuUGgjO
wEMw03QG4AtmtsRVD9mVydct8Vv8AtbDTOdDiJ0nP7FCwNYYO4O5nuqYa2WSP2R/Bs0YbADhtEgt
XX6Mli/hV2gltMxZp1xlI93JXfebTA2Io/4rwddHNQ3OKByQNQwZcOFES8xF343fAAWvztCdBL/l
MptSxBsYP2eFPAW9NM3oCHg4WWZ4tVWPfAhJ+kAR15zzcfTPYVU8bZ30bkV3Cfzmqs+qewoMi8yj
9l+nwWAgno4jIveR6iXaYwyDH4xvLylMfgGCvBhD/A5TSO2tcHpWAkpMRPKca1XUr3GpfIluoC3Q
WA4Vo+hcrRIYmMXUQDNPjDV8tf0IFdvnqy7rDkm0UZd07kW6dgzsB9FwNsO4wRsi/WhaciHrJlpP
0cByy79ldC+rhg92KfSixOARgFxJ9KcqOHxHgXkVtqeydkYCH4xZNa3lPlE5/J1JhSbiUXE6DEYc
EFWj/pUJprYg1VCv9OJk4axnbmlh6ZBNadkXioM+vbzLTKznqdBFBdK2BDbJo2IYH0E0ru3Ev3R5
6gVTsWtreROqnL65+rApKZVcW6uDdcLZb60UBZaNmaAV12+1xvieWK6FLqq/QoZLHqivAMwrlvoQ
xDS+UUOWdmGdPxqK3kWmgY7AsKcJ8SbHCQCfZHxqcvTMat1c5Z3JVQ6eMALgkCjdHrMogNMWHaO1
zuec8cQKzoaNusix4NuyMC1kdoJGJjEUt3B8JIeecNtoFAez7ncsbDZQrYt1nE1vUYFDHPI91jdr
1QfSEr2hZ9v9TaSMHv0S/bHxaYvqgqHM1WLnIg8MjQYEIRDV/WT4QJFyKIuGCQxiXkaSWmiR41a/
iEg4pm19NRQaUkyX+NBl66AOE0tH1RsI0K5ntBRHHPOQp2DkjvPlVugtxARZ2VS1uRE62wZmFNxn
Vckn3GV3OwiufYTUpFbtfdGkX2HE4LghlKljBBBOf+xC/ukVEcuiW7Va+dYbJF+FGrO0xLgX2nQf
B1ZlMDcIpDCTg+Rz4hCO65iaQv3lvxFRdtWUkaF0cjaz7NWn4VG0weeMV9LEcKgZf5K3sQ2KqfS0
rvN8lVFAxbY3l92GGDEtUk6lGvwxdwXJNWwNWd82SEfxgmYrMWjlomkpKTIKnbCTGAXKp0SxOYXU
DXwZrAtoz0ruV0Jv69rexmxqM2nYQbXa1GGzgqGCMLClRmWLgITpIEkgAVLzWdksH9QEU9PcxpQ0
cdlonUc1ofWK1g2AAVIEyd8wWdPmW39UdoR0eHaZAlwHnuSAdGT5w9ZHTm6T6nt5CRWj/64i4urE
Bk2CO5R4/rj9yCFcpHa6hPzQ19S+qBGZXxyRmq9JS9oWtno2jfYB/2k79NmVgOeVQZUZdJnXKdIl
rX4j5GW9gQocb856RgyHfn61x/TMybRRo24/yFA3WMdIhfXqEmlTF3drejcwi8jdQ5YljzyCf7Y0
RxVaN6FegBafAg0oQR/vBZs+EeOupCVAhL+cRutaaYkbmhmAPbIiTWQPEwqh2C531jgi/S2WjnOY
SVbkRa/w/axaC7MBdWDuRGtVsigMSYOoOu53HRmfeQiiL3Ue00nVTsM8hgincb7ykfiiFuQay4cw
1FxrpMDiZczBHcYOOzOH34dhiX6bAvokNnuF8yazHq6ZGTCE5nkmg1zWd63vH3NbI+sLOgq3aGeW
a1nF3uD/Zp3jDanuVZq0JrRpQ6KFm1u4tXWVoRE+dYc5eMLkbu6NCm5J6n2+tD+tLD5TCR1WN9pI
cI+yRbIIHkGYUf6UbAKf2XQy8mKXf9SO21p5qlm+IbZi0ZiIH0K3SpNDDetdTj6T/FU2ylIa9Q9t
OIw4MQOMTwax7Amqf2KRlrmghK4YRKIt4mrxoNfhqHlEQMNz9LKRTLo9q5e2wZYQww0pNPpAxsYQ
GUsVXldadzcVcZWsgEBPh50zhrgnhqUiZXRtNUICBM9AnGztYGcfNhN14n+YgOYu6IUgvSpTupZp
67SZWDZnh6SCOUlBjQYIsQCPMVDl5o3qzVKbWnCA46EYga+032b/VJj1duZ9HjV1NjmOhMMFhnMg
YWOjydJycsJ9Td1fYCMJSPzyu+9K2SfCWDVI94zpm1DKZSArPyqx9Yt4YmTIdq3y2Sy3kEbMbDUq
wZeShDfFEG4exYdoqo7ZBDBv4K6v/W3uZK4d4PSO/pBcxaK8mn39LQXkSAmHaiBmlYtPhdEUgRF7
2ybhGL8WPsGtXWrrHuXeYN11iEMADAjqsJCkD56PYssh8QcZvWfxFlsJ6KHyswvfMpv4HOYrCqJe
FUZEOFct44wUYAzeU6Lq+PMg46ACOEi6vAtCDN89x+o4/uMIW3GDH/BBH2RW1N10DrR3R3Yl8Qb0
lFUfCFs58IbGelXx8JmbFuGVJYZr7aWM5h+n4w6SMgQH+SgyoEpsrNTsqog/E71KQCsDKBN/9axt
cJqjg3HBGu8ylVYxf61FsclH30UC6qbGg8SlpbhVUkDs1jFjGG7ycrUljFsgcojoVOU5SPnLr+Uv
pa0wUuOBQUvJ37TDJyorbzkUC9E5AD74sODmbAa1/hOS+g1FY4wHVlMhw1TyGzgsmKrFCeFN067B
M808JpXO1pwYi0hZoA2rGD42Em4UzutMRlLVpJtpmjc+wz6HWD9qkEDYjLc4tGMtO8rIzmxEUn1V
Y0GqV6RaohtWyK4FNQNM/y/WHVTh1c5mF8KT3vIIZmRMdxicyLbhUX8lE75gvtqIJbeootkF9CLN
hteS6TauPZK+SbSswDmk6x46gaM/m/SGEV6II7WhjWJZ2pfBJmoPMXpfABaTs0noctDAkgBfjccS
0V0Qu628YXTZtFsuagGn42z2i8p5V6unOb1nPaI6tLuT/p5pvwarEXtnGherUFymJZxfUbpsmYXi
+xLaBSjkJAHugvH1qeC5Mz1spCwJQZHAzla42S04ACmvHxIAFDWUc82c0zV4NaeihofQ+MrG95Tp
SfMLmmaK18wBlEvSHbSexBKXd2km0TffOph2mJis7kZ6QnN8whEge+A+GTCuANmme1/Hzkatuc7Y
1kVmuBbBa+gpQcKjBcPLAPp9t7WvIUbhsFKcE1K/TWP9Q+mAAVcFkpY53TZQJ8O10nc7f7ZcmIRP
uRFEMjZoBjaAYR0Eey1bd9KO4TkZ4G4RlzSDax08YG+PBEo9qLyWeohkTkIbw4r7n1RfzeivGK6V
AekSHhucuFPVLfRsUaVgSBdl8yNhaW/ezGxtyUfKwmz6ttNZRwl+CVpITxzdQeQMLssHWfdxdkUh
EEvYWMRLlIiS3dz4iSJ6ooMB0oXcN6R7yTp6g4Bi2yCdZrlQtQesXxtbMmdSe6X3nlp90L3KwBz9
CsgiWA9CouviBWHBKm6WFMPQpm/ZAjIFhYA4K0OlBkcMyLubY3Ac/izFHS4lPZVVnVJIOco9tz9n
MbtlHcea/e97ihpUFq5aeJ19TtVXO0dPPmG7TJh5EOFM4giGscw+5TkpY3QjNvwqAG4sEwFNAqhs
Gcv+Oo3sY9YHW1O69JlXKBhZAv3CGJW7ZunD8F6QvpQ6l24A1EzoIQZP8roiKqt1bv4bdOIMA6Bt
xS5kSpHyh1pmQxILnbg1lo4WkETNfuKqDO+Ig9pm24V3cj14tTDl1V+5WPUYKft1V+Fpg4UBc70/
m8UTwz7XZYFyGRNFwIqfJF6U2Lw9LSP79/ItJ67H4GT9psnBPnUaUZf4qO80Et9xszJ1eTTJhSfF
wlHjaGeGznEJA22ORfFSGh2Duk2A8sMqWxBExAA9dNV6L2dvKr9dEl6T4rcDekC1IV2MElA8MpYw
80J1G4tt21zFcMGft8PTVelrFik9l3jYI+D/AfYZWRsNWjHgfmbQBxxgDwD16mx4HMRe40t3KP6T
ZnbX4ueMiCVASpUBXQGkJ/NZxXioVto3WCEp2EHYUabTYD+lngCIFQqj8CyhAEsBnPPi4JqtyITr
oNNshGQTQ3lsxqvG9EuhZ6iT6TVIrj8fa9iey+yIDxIZ5trAM+J0q/4zmH7ISonCP1YnttS7Mt4K
ghbxnQdEBl3GZpMx5QWiPj9ZqAVWYj73ypeDtq1WqAvVv0YNVuGIuA3NSECtLw9sHR54DPrxnya9
CZQ0hf6rTVukHHXk5Zabk1E+2iubKqwJjkq3hRCToAYk5VbjAUnsixLsleKeYYZqwTaN33F+qNUD
LDyahSO8xdL6Hpm2W7zQ4T0VHi5Wfnponm3nFaSehAGTMan4S3j/CQ3r7g4IVHljstDuDhlyKAot
Rzshom4sMaM8APPDfKBUQjE7HkfrFRF9rnASenkPbgKmyC43PtPmwyq9Pjgn8YeheZFPww1m7o6B
DP9hnX2OPJn6mv+pmFYES159XPb2NsxZtGSrRN/F4aHHfSfpmwG5wqS8Q2BoHRa5IJkIwbG3kN6t
DoM1MzVZHT1pVr4SnqhiIEIfNb1yAIat/C1jBmz2o3EkZp180XH8EeFXS7QBdyfkgsJZj+oS4Vko
qM7xaZJiMLvR/zEPN9MlpuGCXolSkvPPONtYLYhMoem/99G+6jYEBeoxXRFjDKZVhAlaHH9TemGk
1U+HTl+F80r5O25bRqnL6WOo0JdteDmDfplpLiMrkKqIrM2ARTnSwE46Z8ErK9/LkLky25o+m07Y
2qsGVy0zQw5oJ/gXql+y88hT4AbzbbRP2JM6T0d7TEAqLXeGPUkheMzIS7NbPb0HLKUsqT+oUbgK
4uscPxQVXDf9V0NrFqySdDvGRzPY2OkaGr/Xd+9YaVFMf6TA5+WfSPvMKvQcdGpN8NaWH/iTMZYA
UE9zJrvoftwh2KrNegje5eZNUqOdrcpLnH88dg4L/0F7Jsg4a52/Rc8HUjzCHxbkzS0exM7u8XqO
i6Y/ZMUXJdDKMD6n5F1nsYq4KPuOQ3/FqAS+57mGbqhCBq/gjABb943zYKoem0QTgDhS0fYRQrhR
htnv9hH0H0bfu8M0rNoUh1jI6ASZt4H9AKxSOz1yDi48mfAVOZVJUqpQX7EbFGSvWRQQqhtA9S/Q
clo0UXWOPtGAz36C8jWhW0mLjbilpnpmbVFI59zwJAX1lfY0o3Fh6Uc2Ftq7JX/HPIcpbrxcAyiE
+hYO8zO0XWyxC1v6spAAgX9R44eZbZpk26UXJ37q/hkvEcqMFPyP8jSbld3uUZo7rIR6jksORfb7
MsIlN+DkjaAv1YaXO7euA3Sj/Sl8NQx04Ibu1eYuI3XMjTv8RvS262lwFpUY9EVr/PHhhfFZJ/ZI
N10SBaioPvi50aEjbhLxj+Of/OzqO09Zu7bGVlFOwrzU5VsmwPp6QfauT8caOL5KljnRIQHHIdwF
tAw06GVxkEA31GQIEBwsczlv1HFVWs+8/FAoOgNHXtnwLSXmjWyPVZKbkaG03MFgtBahtetbgsnr
bdz+Sf3nEFyBWSCuWkH0Btffwdpxe8NF7ZNglcSfRc7vkh8zplc9cmXnEBlvekcoEmHmEaUSaZvo
0v4alsHAv3ic0F9VfIv1VqKSLhrrlIwMcyHoFUtpTq7qn7J0Zf/j5OdZ5Ooz1p4XDtcc1lkkG0fN
1iEuYwRaxwol2K+MeC/911kAoNjLTV+K+HTYfIeGtjbbvV2+mYxQZJeUvApjGQ0YBSH+PEYwOsTN
eIAaKa1z7DgFrhysKDXC6/jsx4Rss4KGXgNYSl+H3BoTs+Z7G76rbzBHdJNNBYEXhgpsExvko2zY
ybe/U3YHT9GmuxppHPOekKCWGDR/iRP4Z4zXoj3a5pfBpdRcxPjFQn0Zju/6uLV9N3UoQ7knWKFK
4ysKWeXQcC6FBLiDsZINbYxowY2lbrthL6PQj7U9KgRn+MshGiCsb0ibYI3mS/IxIliDSTUishW9
DmTa0YE4sqmY+0ds1RV09+gxg/okIWgeZWxh47LTXqjJonAzR1QMzKcLMryLecdTl/QGWFzFZlQ8
33wGykdG/4qGokN/I5K/rP6asH8qFigaUCIseZkjdxIs455J01EvLwoU5dCkWuCxmJibrFr1Z4AT
aWQga+J/grlKpa4rTidQygZc3ngTVw+7wxJW7pWSW1NQwehbi/NJvOEgGEnGmt4YC4BX3fHssfLM
tWvItK7amNU/Exqfw5wXpNCHomBemf8J+EmyaeNdJPNi5AyLynVdfSYxIU+nUfcmgZ29/8CfMEvL
8LG64IMDAqGa9kDqBZPtYVkB/vKp4tscfOlPgU6/iw8d08/aQ6SxGHkMGqCBSXIq/L+Yuk9JUs/S
Pau8aOiioGdzbJj8nw1XBJztgLSxAbJDf2tjyKNPolfHDjmt9rLzD5WmFrleWD0s5U8tL40DDL5c
zGnVRYWzZdkgI1fffOYd2BDY8BHwkl1NIl0c/omFbs6/pjwJKMQzoAt98oRPkzP0g8RpPSpWrC4j
GbYkhoaSwzKNxmUKdZxAhNra5PaLEHnmhSYffVQ/teE7Ay9pfaEnwIB1tT/gmZmBV6WnevoNKioB
MuftZZT/SxG0lu0rCLm++S1o+p1JUD8GK4krfKWE96ZnvoHhxetvJU9AvaoQgHQGZshdYCBjiKDT
rczmT2+I+toq6nuDn9hwUBA2p9xaDSdsictZvamA4oeeGXDVAw7rjP3A0ejTIjCyCLJ9BF5hEj/K
RIT0ShoPMfFGdDhwL0Hni+g3Dnlk/4r8u0TCQkTXNtF/7elf+G2gjlClbar9w8blGVlMjtFa8LXV
82P9htzTlm5SibfX4kZhidze4/5fj5hId1B3YZc+juOZwCzylA08SZZPxJsnI3UGr8yxosh/rE5S
6ehLu0oiC/FOG9Kzpa6nUxfjOEtJRQfra4SbrirXTkx8LBQSE18H3YGi/JokgfFnMKixu0a1ezax
pmFqtse1GeAHe2kMoXNLd02Oe34U5yioNWf6l2LLqssfPdz3ykF0/kqmKonSVYQvOQv7I8HkMn+h
JNkn4PSmI4S9Tuyd8iIHe59lhv8ybijnWvFuSszbnilUOmP08pCmiy3tp44iykYaZ5JB1Sb36of8
ORgWYf9T4CNk3gMD8BggcAWVqr7oRzqgCebG9pmLLuEdZv3MRlkM8j/F/I1LGmFWNEujf1nlT208
tHgLPXBpdruS11IFC3g3phOkeCdmwntUWAn4OmXI/BVr3L13q/+Mo0+yNkJswVrvGYWH5AwMEa88
S2RreIkUPsFWDjnWXcVelpYnsqMxLNklNwz6jC2X+GTiN4E2ghAw4TDl6RiLLf0q/r/RWXXNzbDH
RTX8m7if+PRkDurkCCu6QR2bsIw177R4pK0kDNbVnrHajmBWD8YjyrmFE5LRckWYykTXzPZTdPKl
t7D4kHqPSZqe3MMMk1T+r09ZP9xlGZ3jmnQCgJEWytVa93z9YuunXnGhMkXptRlvrMT6CD95+5sg
rusxX46zr4kDMu4jUlU2VOKGekqaw9j+KmWyqbndQXutJrJFi8/5AEwyzPQRA73qVczWdEaYWjUP
PWlss39W+FUqyc4sv2xGrFjbWD9RShTWJad5wQRGpiIbdS4opBi1J9mHqmPet8nEMe6ICifNgeg2
khlRGXef0BdQlW3j7Pf/ou2p2I8Qz6DO+HqVYcpsOHMdjiYT9TQIro6Luy/o1eOXrmFkOs3QecHX
E4Y4ahfhnI/xTSA4qqIjob9atnGKSyOde45pUlV6DprxoJIfTIiAbXDc71ST6LhdZOwIxRQ/kHu6
8ndSgcrAygO6gaYRTDhKBBTAyWtkKxH+TOOPhSigo5jMqoOqIUgdCGdi39mxSOWV5alcN8XFosOM
jZ+AWbUcYxd8jcklae4i3zQKcsiNr11zBxUEpvFCW0gxJCVuwQSdKxgH9D/Fqh9QmpKp2CJswGpW
Y7T87QL8rXcj6PntQRHMLR5TDQnKldzIZDMER3grEeN3XGDO1B+VF9ulhJev2834WRQsdD64U00U
uywV8szTf+d9hWZH3gzU7Ce0QKBQHomJQXKpJ3sWCQJSOadz9240R4D24bQlzK60X2m3g3ONeglI
VUWnnA2A1LWFfMH5xXNhX9hTdu0BBNVISpbWnXrpz9JO0UvycdRgc6qRxbAKjQEppKzMy4a75gSf
i6wEF/cZjZXdcN0tZnyirQE9XBSPhmF5G0fLRGGXM3d4xJyiMCDzCC5KurPrDYtU3JkIVOY/0Kiv
MrsX8uzqw93gttKHORAftA5t+gyY8SMPzbQiEyxHXMA9Cd1NChBu/1aGGwz7oAlR4g7cM65iEvWB
+fvuJzYOJLDan7p2L4f1yJ4AU6DO4Bq7EsopVIIyWRUF7wWqpMV4jO0HqSXUECuCV/XqiXqHbI8m
/VdgiYIn1MDqT7wppQOBU77WHFTdGh3CqaNlPQWJ1/ZXECFUM0eiZEteoPzGnk4aDHjbtCHspBUv
Crclr084HkLrX6x9hvpbM30P0s0RX2q5YY7bocZmq+l08Md1iz0rZ0T9T1HvYeszYFqyBmDgh/DW
a6q9aRi4MCDVnXW2ZEa0y3HyYvQxyAy28S1b6t1h/x2VWwYYBK9CiOG/+Ka8kudsADTLWPnXSbST
J+3eoY5UlJnkXi8w2CxUZZ/Bs0l/Cgy5skepraAd31l3C+GP0MdN+C33x6o9FWwA/epXw/rbMyCl
CZfZHmuIhNeB/hL+grI103/4uNYdr5Npf8OciCcswKJEOX7lEsG6Pyl70T3jDlc8XwC6Pkgj7Ufz
mdSXKDsNyTmfvnTEDRqbrhK7yi5kuGLtjeo6OphFuY1jdkIoXfp9g0aF0YeGxfBS6jfbpjSrN6qx
KxvXhyHSss3tN0F56cOvHlpwNQG37HoXetbahsCeix8j2eDa6G3yueVDjB4LHhhhXkww4GHn0aMl
wzfN/vRhX8mHMOXTcj6qcdtGNnp6PP1nuXxvitIFwIGCXra5MbYR71whNmS6Q1a5JPF6QDSSKuAt
yP/kV3DSkwRWkM5H39pkKNOOpbdRwTxjnPWfWClQb17lftdPBChm+4w0L7/kjTskbCjkbTYRhcN1
NKhXoVzo58rkEuHiYoy+NOmg1JOGFiFxrUQjPUosJeeBmRubFlS8giqcO3lyJY7EEmMHKYVUTCGQ
kKx9FZwyyDKz6k8VLsI0lQ585JDvmsaV+c8W909Muo8eLlFQt6RuZfzd6BCIQC/RBCdvFE0ye1v/
/1ve5f3rNDZ9CtcFt1gzT/9L1mSNcc2MVSvb+3D4zOA99JCHC2rJDpVfg7L72Q8PkB2eQ8CLLi8T
wwWWCvbwR+6/DOORWVcT1SqyN+olZmP1G+BKrbqwIulnNtqSfXRHMClxG5MZrYh9X2cJgwq0Fo0P
gzI84mfaJKQFm1H26dcHI72noKcYM9ecf1SLH2hXsJJHkGiwkNmk1VEPNRum3T2Uaa6L4M/EeemE
uKEDxmdHwmpIVrGmr4ZhRervlf5P/7HGs2J6puo2Gf4FPpVf2LcjIMs0WccojscrxZ/GsEV/mPWh
SXja12bPGv9s1htFEzim3TZXt4BIaDm9IMbQh4S7qJONAyOymeoHmiSQBWOkrbgRB8IA44brr45w
03KWj8s4/2zj/VyIhBn1ulAWuboT8b84X8e0gZw+BOCM+os8TWNWuu349RrKNkPfyqjgtsRwNlAA
NPswvJMRZGhLxziwH/L7Lzu9ALAxLLBP8T2xz0r5YnmHUFY3z0IG3oVejB6Dr2DvZJe6v6kFcXce
66My1Vy7vzDg1uw9H7Ef3WzjViN6DTG+Tu3Oki+SfOq59RH+sLuxmdapybdQMFOgFPuPo/PYjRzJ
ougXEaAJuq2SZHqvTJkNUXL03vPr+7CBWQxmurqkTDLimXvPRTkelMchgKgdA13tzkZzShiyK805
6o4TgK+eQQMZVPJyJpHdyhBtuWNf2mjLmNmwqGYQfMCuUwgi0z9UvWToBsSDvUedvCkgUBPjm0Ul
ejHyCbdkHnrYKVgcklxFLO6+sOBsPNvuiN8ejhVLmPcSkDbkqReh89VeJe1im/jSGEEV4mL0Vz29
BlQJqnoX75X+mId/5ByphFPSwxS3MH1dFrM+tkzxI4K137ph8RUp/ibXASCXb9X4DPPbQGAeSYcG
DeS2re6TzxPuljbZdAN25Jc5xNhA1i/NMEtqCfUwCqjh4jPQzt25Y5GJtiDd+kxfrWui7KXpONgc
aI9GCG8BU9ZAIVOK/p/YYuyieGn+m8rasdWZezH+Rw1/iLUlumZwlRlYPw5LX9A6WwUayMJrKA8r
AQXybxmrqNOGvTCWp5TPgbMjvZjDLVacSb5E4lwqB1BhFHMxMb4sVzINOSPREO0q1j5QRfuaU/UA
fn4zy8sY+lLSdCjDBSOdkkdfKd+I6ITIum3CQ05tHYItqJvoRfivhu5a86pBA9lE7zanzjRd9fwH
f7o+eDNSN7ajKOrV8szavypChOXPrCBxaO1TI3E+N1wbi3PnlCtf8BnwXQYdJKJj/zMr04ttzDtR
Ek6++H6f/C+bBgpCA/nBQDeRo5bA743/3WKSHX2gT+H5B9Rp+Y/Q3st8QdwWIQyO+K9cjije8jr+
zYpPPlT2wnnw2TKGg6xiLVqCEkBhdlB/p4KNLDcR2lENXafMsvlh0I36KtsuVgy4lpg87EzeMME0
7QpB1Jw4rvBCSf94MpNxTVCJic+42tjGTWJgWav7qlrLvHQNntVC3eDhSzA/xgRmJMso9DD7vxQi
oKQZEq20YlMlaBodlNiTxO3H4DkAkND11UYbaJ8eZvmtNQaJAj8y842RUcTwj7cNooUm/tg5VNne
ypE6INLgTd0zuLJjsK4f6Ebo1+Dk5sz9CqIidjbrEHxpiYpSm+Eq8TGkd8s3k18EYLBin7uO4XRP
DBc3Ye+ye1CfYdPubftTSR8L2SxVQP1a8Wo6heG5pN+WMptZWQVquXNr+RzVnTOWvx2CAcXRzG0M
A3lGyYCqkJTjlTQ/Y+MZjxeILnbt5WBkmmcbUz4W17BlCJvsIgGAtfyUWU/kZHIYbXtosRvG+qE2
d2UZsVa61wlhuhoNi3w32R3HTy18xUdtySzZT42UOKZ8Lmf0UzekAXaN4/Xi61639BnqBaooFe9B
jl5HjibLoP8YXVFOa3aCFnyxgq4I2S0t71tkPlWmcRPgRJIGpsE14zc5ONlYbqrqtyYYhk+AOYG/
hy3AnzIsDh4Ylh31J0O4YgUBfxPFtxCPXNa/m+xnfOQuxtNCp4iEGCslF2xCsZN8SsFVrU6ielrj
NZm80toOpzg70sCABxkib+Z+Kv5ytFRFssXLyJRzyBx1vmYtZXnnyrh3QCknO9ZbabNRH+jONGMz
G+u2uInRzRSafXfUWBU0DJ6RWRb9vwxFSpDfyUnF0X7NjTNrKkaVPSuOXT4Cw3WC8QpNQR23onsd
uk8VSHn4T01OfrrRmFwH1WPQbabF84qLwtVFszXEZTReZSAQsv2vSDAl3JKMYmJ09YnxNX6XlSA8
lHKt/psobkvrkZanhNSHcauNP5m/WYwp+mQ4SrSZxl8b312GGJS/Aa+NfspHcGeczeTqqPikk+AL
5QX5C6OBwGhN+SvZiL6Hm5Yidyd0EueP1mzz8AsVbGTekqW9WQMr8MVppLDmA47jv7r/Ql+V5Ntl
zhlkxxG4CFOj0PTKkf4bfyle0T4959arPFx9PtsMEb9Aiu+iY2W7w4an35JIi//FJ7pWP7as5mJm
yjXke0zwny2taYjtoSe6VgIFEqaXCJU/ZFVRvFtQjDMXxJ81rFHbd/HNDPbY/qLySzK/dZbYCAZZ
9QuO6yZah8TQRysRb1Rxn2YKxxb9wKuIsPt63UdJdIN6GdEQtyhL5OVm6whG8obgWsHQxiSn/WgJ
/iqUrAzA0Y/QIHbpvQmPfccRYjuyf2eGIcyKDNVbhjqnxPrlZdEGp+PYXPrWd+z8NBkatv0/tFDr
ZihRcTWrTtgbGOxOz6h/Tm7WIlFvPsXilfrUqmVsS4BcwvjaF9zhP3X3LC3A0BY/P60sy5qXiQJc
o4BJqKIyfppWlu/k1o6HvCZnkGHZR5B8DJQcVXSRTLao5D0WAAMZPIb0zqXyUd/UgKXws7mnMXpk
siN4Sek5ufxE50nyoRs/JanYcAVQzMscKu2aphnCSO3/qkyRzFWrnYyZ53tTG/AovOkrmjdqSIk/
f8JTkdjbD+OXMB4haCViC4jwerHMsyQdrPG5pKVM66h3Jd2bYHLjFBH3udgzI53EpuEX0b6j4bsH
V7LEgKfDfhAfWbxVpncf9kgjjoFC0veFRkjCIzVgCUI5Zj0LhJTVeTFhZ3/NR5WPqxoFGAsstbtr
qENKHkGarjRyZ+MojNOk7RLzPSPbudig50auoD2Y0fo5FG8H5wZFLOCmFxNN+cx7aS15q8+cLanJ
bT9b7szzauTQr9hZwT+RTIwFTAXekvpVmAzh/s0p+Af/T8sOsr4XCBOwQ/eoCMMHnjBtfKraPk+p
RXkECG+gma5rmN1HnRcjMTxr+Tp/tOLQLPO4Zo+LMg1vGjYwlcJlpMJJWCxOwW2s7mWiU8D+s7Kz
UpBku4xZ10m3Q2KC+TeDj9wFu1H7VAZ4hpljfMmImmGstNM5xrxYpO9h/hXbV73YifegXdnwKpkg
w2cTOGkZBygZUnJEhiqfJ4VlPYYvIBMC4ya3CzULnVbKBU1n7Kv7oQ93PSi5mLOWZBoFQeKirF/8
im3QOZ28mTRPgmhWPAv0lpO46ngCYhT/au5m+V7CnQW1QazUL1XdKLRxqX9OkP/m0pm+MUOlLS2g
su+qc9h5Tzl1ASI+Vg1nGwTZQOQpAapkgr/DXzI/2/CazjJRYAA30XGBWCJ/qhsyz5r6VTDvZ/mg
9D+VdCOROFIPfKwosLtpjePjpf4nLfuPHu0sgz9Gmx0PgoVlTY8cq/rOfNcYqHCCX2l0B/HD8Dj1
PR2Ag6bQc9HhhMp3WdkvBpKbjgGEeE/UVRUyV3ikXBFIzz0MBMpR5ADBHpOGhqZ8mtJbD2IhDW5W
c8EmxiBS71/hEzfBMzFNBpw0EN1mRNmgDFAacMEFthPwb0YmuJyBroSTu9f+mc097/jR02OfHEGD
DTjHU3+nVX84Og35y5ocQZouDi+18xSJIO7Z55v8GbszqMa+f/ZgaUf7daQsk9TPSC3XRnqdMNq1
qHJDfhSCIlYJoy1lIfAtckX2mHaMm8eRg3UR566sPlp/s7ChTFfM7xOzzAbdYkf1Whzy0bN17B3Z
WYUpY25EvSP1jBN8byb7UJzYG+Hh+6rIEZs11sTEvMzKhQ7QEMeiOw4EZ2e7pHQkww3w/sp7vIai
+GwYZCbWI9TvVvcH1KE0L2NxR57IYVBlB67kOuY1dqea8vnSVfwZNq3Qfci8hf3qNNUmDw8V73mT
ZU6o3gTachiDy0VUhpupveftHb06kM5DVW3bf1yrnEOS9lm01yCkq3lJFQjMDtqQzLz145UhvjUD
rr9l6pEravgwVFR7byCoVtWdFTMrDVaYEXdYQV4Gpw2hCdjN2w2iJ0Egi3rri7vymSW3tutX7VvO
plPmUyUJ5EOxuFs7kg/lxFXI7OI4RmUfRXcURAW/L6Mc9uPoe627Tm+25D00CLUT3Kwq6vIU6lFu
a3usdzzYH8ZBttd5de6QzUfB3e+2vuLk5j5t2wvIMidiYhQF8BBhChMC1qHjVlkMr7FqV4KB1Owt
uvzpWZsBUusbXmY5pezxktrlQio7N3r0Vn+Hm+owmslntmvxCQQu3Dm//4X70NQko0ToBgnY0o7S
fNU74GLZTe6uI9xNf6+nXwnAk3T8LfRLUnJHM0qqPQsBDUBeQk1rFqL9JQk//Om9RcLOgfQehb+1
QGRq7QHblSQW26NTlfZaovSTPigRrOWqxOILMTWjcJFZ7FAK4qcvkNhghmXjnfWvwbBNn2GEJlYI
AGVX1Ec0xxKSWfRhI8xX1Da1/jbB7ehR9tr275jvZrYYlv8zyO+qOrkBdHij+6BRnkoQmxbyEuhQ
IVoMwRAqjThX452ku/3DgEmKjzvc4RBiaFumDpd7CcEOxa/CNN8idtcd5i/G9Xr/o6CoGMnfZtJ6
SJRdbhwqysNRfwzJfpI2I1+QOkEGU9iAFPqWY2bWk2uSMwZXVrx7oOI1fruwfRuI+2tbCloTCtRd
aMeSdVV9leYjOKMVTTXGEk7BPPQM0C3wlIj79mW35zNYxNLCjUEVN+WRRy5nb8jYpzB/M8ospgiQ
jRqDK2T4aszzmJ4ESV1dXHJ0k54D4Fj9N5kwUBi/tyjmsqNavphUXhNqWKQJ1ZoHXMQnXd4G9P5k
U9KUQ0+oXpj5NMan8ojib3TdkuzG+koO3rX6o4p/BTBkmVzaeVkAqu2zrHY2PNfyVeVGxtzf7sV4
4UuGqCDs00I6GdjXkzhOw18xgsuYDtc/pQarc68iGAFkbm+MBj0nYsFNDwoL5qG893WC9lCj4UVB
DcVpz3xhkVyg++d8KXkP0hHpQf/EouLUyT0xZs/oSQoZ24dqfGFk82YdNxJY2GAliZtABy2K9mWS
APKPSNn4Z3NVsP3nr2NeHmU+ouri3UTMQHbSpbLKVQHDuicfndSbTpfXQr1n9Xss1Vu9feLNrqMP
P9e5s1Cbmtfe/OgiHJzMpLT+PjGPTSmjO19Zz8gFlPjUNX8kG7oNojqVwgCV4BhMGy0WaLHDS0WA
ec3HbzM4BE0aNisJSEWJMFFQniX6Z5Jtu+JS18cA60EEmViL80eK9d/GfFcpnuRfUvSPWuZGFOA2
jJ2JtO5UNZgrLfJmRi3iOYJXJ+ZyNQCUI/LeCVv1RcBV6XpiEL2KvZtMYCw60h4SEpYwb/b/JrLV
wn82NDhWhWxsm0NLqFba3DPiJQJORUv3xsCLmdkCA34ZWDfieICXRIQO+hWLPfQcG+yxWAxh/BtI
xAXqSf+wIVJq288kVPmuRZBCxQQjbjnD6HHwNq3EgI6CMYtGFpZdJetJ/ESGQdmhon9Btzh59cSq
xJhxvjBxcXBW5mz5xBShWsThj3WKEeoIQ8HAA2tT/aiQSAGv8wgdsZG5MfKufHwjNGYzx7cxYq/K
xZGg/8FggLga65iqr1QFWz55aMLsXmGDnpGZ7YRmI8BM0bc2X4oP76BukhfWFXG8zQhAmWyvWUz5
j2D67awrBivclVe/5hxkcwubTORXW/qQ/H+ZdYCzuBqnR+9fU+VDVB810Dy6g/mU56cw/lTVa0l6
ZcALV3PrTSMrSJYrlCMQCib4WCHnDzPDSs24ct/wTK9i5VVO76L9nON3xT42rNEm6ymj1mHlGbPq
1it/FYD4fFGZU6ucjyH3FoGR7A8ZucyzdcrGah0y9Yqa4+K/L2VUXPVvElv3aVHJhsQyZtG3XVIz
wifM6aqhJbzUylkmfMa6Dmn3MgzLDQbWAzxn0p5Dq9yTOWqH7zFieVVDdygRzxTyb6A26LN4kzIz
7PGJkQe3yhg0qqj7DOwXpa4BFlm+0OEp4+m3e+4ZtXBHSXLZK4DoZhVttEww6VsqsSHQgQtDQS7+
3desyJo24MTWDsVQsbit/logcyZPBZgyLmqA6loEvqpyq67eQPB2I4SKY09RE/lIMzd6fRxiQWhb
clfq75hYx5Q0orp+q9qAGKAbUSF6uxnGnZ+X50gkeHWsF5nlVKXRvPaTSxg145zPYvnRlw+j6dzJ
NrgLcnbhho1idWmrgLZEDDDUXanqfBEtQNi2/8u0+NToyq+Emikc/heorDpml5L1qhlnsgtA0XDB
wAvRtRbh6YiPunNS1AhMTQ0bG53HtRe2uO9YfMRAo9ToB2cEUE1qphB9+lboe5XNAZJUX1x9893q
DyLmuB3Wokn31btKbTOzSC4wvbamvgqST7P/36xFnLcEtudIbHeFhLBvNCDGJLUksRdRuQ1S+OLT
9MyAAewGU+JwzxIuiE3GNM2w2BfORCAJij/WmodGWXrDqzAu0WCzMwaMB0VvWNtoaPpslYnvoviZ
5QTn/wx/0KvZLDflF2rGkxS/h6jPpQ+Lko76rLa8Do0v+s8oQFjEUnSr1Dxm+7IFB6Tt5JbcJPUo
B/9k9tUlKhV5xZDuUmr6edKzZ86qjkZE5LsO9H2KHG9WCBJNDnoolkyElYwm0MK2YxbfZjl53fgH
YibBHFEjUGMcw15/gcxrJ0mse3lnGdo+yU0MVwOVu8aXvZDBgAZQk1k1tMrxphjfRLTNyHvg2eN/
adovDd0Nybas6ndAWzRGh+Nwj9UFwfrSagzfdEJ9NwGLuxDvj8NLQMBP+G1OFwpkVXqLLYxEjEAs
VDFp/ygrSA/yo0hiQGPUWnByl3QnJgB+dsiGV1tNMOZRmiNEUZ2Cp6nhS1Ci98riOiHxfMgRylqQ
Qr04/UL8HHS3vryKCnAfv3O6spADYJF7aU2s8Gi1BRtz5pGOpoDZdwb7HTlBnGuOxkZ0HfgPSwIY
qDoy57dk9R6c7ZeY4RYMlZBlBUdWYjk5FKpwmyjbUDdAHj9HH/EZhE62VqxjfgTPeoUfoTAbT8ci
SUInf9MEwJ/J35jcbYPuc+DTuqN+rflvlb8R8kWe9lm9G/8ycH3WJK0q5CJLL8uWTWku5Fei/iD6
6lDkaNAv84ykg72aj6TmRNMU9xsFw1DP4G+MmBq0p2T4EXoFiBjjwN5UCZFW+Gm/i5K99MIsS6lY
B69mqCWyEUScAz4SM5Spmy8B5qlUnl3T6teJQj1FjnAGYxA1ZeNOoPV97AELRaTXN8jfMqSBgVxs
TfURId0f08JZ/i0Zw5SixccU31sIgcG6ao9Tt5Ms5knb7JFLb13wtXgM+E+FoEtza3+XwctqwMLM
r1LkIeUM2P1oPAJXfDpWeTMjtJMwzWsiHZVlBQhSSwNypWLlmJAjkcN3xdx59FGrFOw/JsbRCR1v
HlSnOVkWurBMm0n2UEN5IZb7FO8BcXb/JpqAtu+2rZ3iUmfWpJSnLEy3IYaiCTEipq5LUHRrRJcp
j0ZAvN6eKe4k1ks+AfA4UqkGADpnTEuh5uVkd8ge4V52sk1H10gvKQmKwYEGgpCHRYiMUTwg3LNn
3o67kRBWC00mM8zR0Rnct0A1X7tyDe9FT9bQmrCNTCxgys2keqqGbuMp4XK/q9W5UFcl3p6cRBk/
TmD23LlCuxlVxBd/T9/EHzLb10D2RhYt7IDxvaDMsImAbrSvAhdp2Z6Nblvn9xZNwPjbUGvXFZdR
80aY2wvdItEDqb6kZ3z3TNjHeua2ILWjLY4pi/yGA1s2/0eLTtrHLJ+bhj2FulYD+0A3zYROcFbM
4VqIyKnqeY1eHXeDNkooZJ4qLVASv01x7xX1NUjZIgXbkoythO0spN5M9tejTuVwDlQs+wNXychU
B69re5NZOwsyi/kAVT4wQW4nm/GMcfGj7P9m8LYNfHAc70TknPrRbfV7hci/tZ6WXFN+X5Lg0EZH
kzpQlWwK7EOone32opusV+S9nT9HM3UmOmmj/NAUCKsyiduYW3FCVgVoxTTwFujKmB4z7VprfyFr
CUl5lgvKftjZWB717J/oMmZwOQLuI5nN5F/HGp0Y/0RDClb5LysJbYPJQLl0suRrSkIb9u3orUg2
JBkxhUHIu5nicseUTvEvBXqIFDuVZP7YHBITzWTd3OvO08AK4wABZI7iBqoY+MbX2PS6JnDyMLkX
5LgplzE6hvMHooHIXibqrV6TTSacwCS11H7vpmugnyqqcBjy3pxvYLFgZtJ0HHpIVReFno9vPSNY
/m1mxtHx4jFTx0sdkK2auJLReqg3e0gEEVNwP6c4xruFykxRkXzAsVb/FNA08WDh3lwr5TYK2c4H
wU6OLuHwnaD6V0uVkiJeWzobBOmt5SBXsLQaweLlRAqw8KfZfHTxWU4pfD2cZts+Os3+zarvJnEQ
Ro7qByxocWZgBjUZhSftbMuK+ysQyxwJZjoSj99IdVJikvw3Yzj2OdIhBEG6DVAMpXosbtK7bRuO
HXzExHhWvCtCWqHTIp7NENg2VxULv5wtRbjJzJ0JdbdQ1H0gscDWaSx4t+OrpbwmIBug6HitNBP0
3HppA7SrVpghA5hEgGcymFW0el3FNSu2H4tGCJf+i4loge86afGg8oHXuEowM3Anobl1Ae0YaFSN
DwG+Jxq3vrGr/Ldx3ItK+mV/fs+bnFW0gc+eS4TYB5lc1ICjgHC1jWH5nC/Qvwpk8BK/tIpfW96G
yY8SfXSs0EZz2nbDLq8HmtDeI2xz3avsJajlI3wXA4PBksSJIoPI3WXNZyxFmJ9sJ40upW1BG9RN
pOlMqBSj31iqvV2e3vKzYTZAbDla5ZLp2PyQLRpvuSeyOnub2Q2ryb8OYU2JhSdDBSNy6g2kGKmP
4q20f63+GI8dW0JMbErICsd2EXf+ixjD+Up4aDV0ZQEDPh/yb90f53ZCWQKQn4l4h7Ei0MkvA0zj
29xU2tjsB+P/bpUsQHqxwDcck36wI1NLymvE9fhomrFZV+hPDBWfOjdvz56XsisRzXsOMwl/wLi1
iEVTFQGWAEfHyI8xGy+pqNfl/DSY81IuB68zshibdCBFhXNNiYi8MWaOr6m44HjSUq3ZIYBxzMbY
RDM8JMh2VWuil15mI49oBtMdmm6gEyeK/1vtnVq+62PoElBIK/8cefxVpoM9MXGEobXGLwQGYB3R
MU8IRI/Z1mT58IcJjnFa499DP3PK0fCmIsV+Yk5eYGifOo7WlE2UdZcKZrLpesBqmnF4JCju/QA2
Jk6fdmT+CN5YQ/AfWbza5pZ2jOqctSvGFZ+PGTPcymw5ipr6XUKTVmMN7/yd2X1xbwWIXwoMDGlO
epspPyP2X0DRcFWY7kwKPFpznxxbSZTXfNYIlq7ecNZmU/tdGZD9xwKaQYE9iYxBRJFJ5DtS+2+S
AW0I7RDwdubWoh4OtikHTaFndIaYHnhkq2rwwpb5PLuKmBK556EpajziwbZlhj60/7LuQnDQmVTx
FZHYLyambxuZlV5Pp9x4LpAF2T6k6AiG2ce0262sFKFbm8B6sgmXEEg9Ajs8GWw3zOqbf/DaFdpW
nj/7AkMn86k681qS6exiemA0YK2TLyRjN0Jo5CuMLHEiJ7W9t7K9DL7MqOx1l0bnqmfWlkmfVj2p
Lz3AWvNfyHo0wIuZMcCKtZUGslaKEdXnhZdgSrf7jZEfehQVY7bV4s6xeJXleROg256Ko4R0xGZ4
p4Jxzofvks59QmOj9Di9gYNzmfO7C7dTz7D3vLnG4EsKgwntuU5BXxf3Fs67v3y8I39FgjJdnxBw
TB3y8VOJIJ0Y85fYlnexnJEiE69yNdulM9MVtKLop4ruwcewJesOxhWXCeoCTQnWUnYg9IbxGhzz
spqxxCxEzs6JUuVQ1eG5nnD/YJPpoHQaRrtRBqa/ek7JW18IiNyoi51XTW+ZOW5KDCICUWPB4lZt
bwbXo63Q7PZ091VYEjcmkVL/l03p9FJ3/TkKScOEIWfLNi3cGmaRYzeZQ2exljSqJDpRn30RtVXf
sR4LqST1h4+10G84RSOrd5RKO9D/vyYh03oLssOxg0xNEeXYiB/yrlxptKkSloKM7Jupg1wL083Q
QMK2liNpMNsxXAFd6uBba5q0leh8Ow6QpzasO9X+GmhSfZ7lWCh/M7sx7g62rWJlqbrDzhzzzUrG
wl1otAda8h7r5TOkyVRY7LaZysyi91qsOCgvX/r+14TfN1cUzmEFLYK5fmCclSF2RmTfKUIdCM7e
4sxmjudpwcDuk/pBWbfZrisMV49fTcb6EgmM6fSjR5B5te+pQvfxT7fA0XQQr7X4aKNqlsz0MRrj
xyQdEfaNKtpHKyXZDYJkv87l8kmiCLL2YcDJKILvYkr2fWAv+lgnL8tXw3xtCx0yTgMYuwggYcD4
aa92/TCto6kVyLc+7Zo4rBHPYQCnu7WuZTtcdcTePld2wz2sobXrng0aK8JQEljX2WMwzX0U2JtM
a5AFcKpl0zmU7J+piiDnIU0ekcTUIc7Fe2dj1iyoe4E7EQys6sgl1cVKdS96idm2votaczPEPpt0
lA0V6DhSHjDvosxvcepFtD3iB1brqohpXRdRA9cjHGqhx3S476r2njCdUpOvzmTUHuu/ZMvSPSmA
bVh2Bpj6omaTTGTptSFxrDH9w1nhue864Au4O4rg34yY1w+6iQ1Njb8cNFJY3tQcy42kOyhG8PPn
+Tez8rEiKzL7qW3r244WCReBLcrgCJaJrArY19puwXBtwsI2NCiqcaAZnUTIyLkza77rjYTaV+Pl
0RhTFEN+S5esT59yjZy9fniWHJVVzxl8Zo0ps34LtTtI+co+lDqVS/2wcQfFdC/hXusQxhAGUAjm
zx8x9nAt8IkfoQ9m+x11Aeuwo20uW+1FXzSgev6dqq9agFQNLlmCGHjACsx5vcRiFBOY6g48CEFA
CpO60fTg3NPux3S+QDSqyHIHVbtL8DFmBFQwup2ebW2GX83gXvYzkJ5+tJnZZofL8pcHo+E7q0H6
yZH88DEFdKoMVX1A2Cs2MbFjUmUe5ijewSskVGx5ucn2Bvt6zhqCP3yOyhhNvcCxF9ggzrhK7KD3
lEViiyiHPbv222jdC47Ryq7dubA++mTMGGeZayo/guASlqyQO4lAM+BMo1G19esYMixg8DubqIJ4
GFWMsmN4a9iu8wd5Lr9IntpGLRxwnmsmshjmdxYEoroFcC6/C/rCRnUG1N56RXZ2DjvnXpND0mA1
LDEiVW0P99J8KfOvWcfVyni30WzcbqSilY1n4F0wM+j61i7GgaiwHhqzyqvxRMtZvZ30mJY1ciUW
26W6T6erH7T7hjjlrJaPGvYMUaSrTD/6abaJiEiHzPep9e0uszQgGB3RqLtkyaHTb6WssgpEl8qA
Ru2zP4mtYiJL3DzQ0LMlWXjf8J5VOiIv5EgqjpiBsWOUiM0Q5Nu6Rz+vTesMySSZMW5CvWcgaVSt
aF02kLXq6nPqzbfUmBBpfRdMIBXAtaavruL2Iyu0Y6yzfuawSu32Rly5o7H17mqVted8Auj2EjGg
qGRYCENxWlTxCYC9goEDuLobxA9CcF4tnSa5ZZvYKg6XKaHB2l61Og+sQF1cRrVbMkd+luzkkXq2
lm9j3F0Uap58Ninq2nVtG1vSuF9EWj3acKCveMO7B3o1dU2qlqKqXEX024nixG59yGnPRWomURVa
xC2qVHc9trWkDLaDMe2FbK3LPl9XS9cDs45ynoQY8gMs3g525KQTxyDW80R+p9tClSJ7McJCeYhe
o+AZZMpZt5EBM9NrJxKWrilagIr6MJtuvkxMDh4qfK5bWwJ3xtk1caDFuP5yX32q2GzZT0Qd2Z/s
y1SiYAn38/Kk8Pz/eaG6S9HLi96vRYnCwic+dy7OMYMtUbsWr1gp/euyizBioNFsqcg3HSLAIDgD
J/lUNYwD6+xvTGavpFlqFX9vh9HaSvPzUOe7CjiDxccdcECUYI7y+h3FKd1Ae+PDj9FICURzfTff
RHHoBSWIFbG7pqiSoJBZDbVibp/awD/6ZnI2O8tJR/o2EhErzK5se+KkXo+V5sUkFqZq7AlEq3Yi
e6pi7oIIjBptsMxAQOEmwQRvyuoR2GzRvAoKCfsRR9hHfQMJETkOJU1PzY/5wzLHUqPVgA+/QbbF
CnE1VsV5wKkZAOTJfdIa2Br6gtUARbHJdmNrsDwoyxGtIP592nXZlIkrKdZ5s7PQs6aYrEqYWTpu
dyAfUI7XPlwaw4THkr+FNKhRnXDVMyrifsrLZG+RSmXWwZFCEkWdf4owu4g+d8OIfZUUbJTJ3DRt
6ZbU5YD2kes2t9aXHjXu25atwIgBemZUMmWcxX7nsugfemYhcghnTnF9+ClyPvAOs5V1Nf4fIsFW
ppZuQsFcZfB3JVlHhgGpiR/KEFjJnkZLfgPSTz6DROEdwXdXoiO3MKOKb7/6JD/Qj98UJg55IDs2
KIYcuJRdbKiM1pE/v9kG2VbhwN2ZOQFWb137qgGFhWzzB/k1y51ERucHn7AX1WqYKQ594zLrEiMC
Yml04D8oOBatiDkx5MrBcWmAiO3B6xi8+n3w0ZK0mWToGrOaVwGpM2wIH/hHjbACucFGzAjZU0ox
/DoiTve6Yf9o4ispqKoD6W5rxnFQxvWgjZjTFXei9B9D6VWyCaVo22Pr/3XTTxY5LZdjHCz1kbI3
bQkG2mejP+LZdgP5dzB+Jd2/yfQXy7y+qf40Y1gFyCTGVGYeq+0qiz4nrV0QfI6G00RmTpDxq6ra
VYVLPmZsjmknE44IbLwSO1yobkD2OnRxDfRh9n1Yf0QFVBNpUj1vaIZejdDGEIZ1lylxY6d08r6T
NEArrGF+N5E79ZhGOyU6TjhhynBchxKDzUrsFK3dlmm419mrjvVDNKduZPMjMwb0fYEjmzUqdgcD
0hAeqxMOvI0iS0g37CusQBjbmCspxVE0bDLRHwJ2x1aCZyHCOKtamIly8lH8rYnWQ5GRjHY5fyht
3Dqt/83TuDWZrFh9tTZmNGlmx3XBpz2RqwAIARj6Yeqrp2mlu9iar4HKDM2MtgIbeAGBuZeZV87R
vkc3LU9ErRogGYxkDYd5PY5vgTW9UvQxIZXdxIZWqyGFEAUciEjP0S+kONCtnQ1rRsb8HmDB7Hyy
M4oazOLIIChAlcpyFkGymihA75vbZJw6euaUlF7Zz//+4+g8liNFoij6RUTgzVblvcrIbgi5xpNA
Agl8/RxmNxMzIXVXQeYz954roaY/idS6Riz5OoJLJJPOfKo3ZaU/Z0gcusAkEvUniV7Ykm88DbsE
ZEdZN6h/590DrJnehSZnHRr+b01iHQUnxprz0LJysTkjFCJfNUBZiQ0k5dlZVsmDl/48TvGb72Tc
E6ZbLgbj1WAqb9avDJu2ngC8iiCqYkdVINbS6l9B4A9hzlvAvX9jtYG/vY4R+cXtB50g1Wv0RKGP
sQiZ6UXFlNqWiyKmBGWEpxaXUQ7tPvUOwvipo13D3cgzd3BG/2GQxt4Ahy4GPoE5ypAuIZymQx8M
v23GwB57W0Y2S0wmpRFxSoLvHalbfOezrZKNYDM8CpytA4sl42mOw5EetxF6vjitf8uB7E6XpiuX
+XrEd6AzpO5j6hGOHx+YnOH+U4yPtDE6hXARGkgHVWLcdWOmeNJSA41z7DuyXDyl2cIEM992dKdo
CRz0wan+6yD4inQdq2WNtQP+qm09D3qzmaewpel2G/JuZzcW2LoI9sVjaN90vLUJPKBw3Bs19a7O
ZV/BbmGzeYx5U+vaeSUZ5AUR5zVs8ea4xXxoJ9D0kiONzrOXwsJj8ddaS49CVSO0hxXZk6EztzIZ
GZQMN8PY2uiacRo4j5MRTKTy/iXlvMLlhzlYIGzWzsAyPiJmAgPCvsZB3w55Z9TWQyFudcB8KR53
KevXABNvkZb7yGYz1zbsmotFSzSYxHGgufWuMEjmw2M6Knrr2PsxS/XacNwUmknBZaN/s7zXvEbg
SH0tsmhmvbAAqw9WdCvhnJRR/5xP9sqX8XsE1NEX+WEo5K1nY6CP+U5reNrm/IcavYyVvfBj7tL7
qqfhFDceA6FqAWB/JRSvakvkFDw+cxhXiu2/ORuEPP/Njmlch2pfAoqoc+QpVvDX5k6CZrUDtuPd
iCBM8LQZYfHacNwQRYCgPJmOdgbWj89QRDrBX+WqUsGpwyumT/0jpvCeRnxTGfifCkieWPPK7Lwh
wrfQThui6ynYmX4brr7WrdfWpoIzIvwHOQ+EK9HLmY3+ljZXjGZB5u4qJdCrUxLmRn4hxeHZVt9V
/qr66VDbnI+1cwwsnbvnew5zcYDyVfbSGLD8gXXW2+AwDePOq2pgcoGxUi1jpRjLftQHZAWgU9Rb
qETFuYWyEOQBtgfK5rq+myWCljLZ6ETsyQxphM/8tO0OludyhUQkmXQUajQNDorVsC8f1ehuXR3B
rwuAqHb2cfGqh0hR5hQRohA6L7gLcEm1GvEQzIu+BgsiEykUXJHlrDPzpCb3NWrarbSsc5/4G4ud
o1PGC0Ov9rU3rO2mPRStQAaExIyR5b86LA6q5jmcL0El8Q7na5tQK2tkIeK5a1U1ryr7iorvqQVu
Uos1gG+OIbZMZb+2pmhf6GqXZNNzWFWrAN0zWyAm39nCnrB94Wy2pqPFDCzsvBUXM/qmArYRMZfG
ZxuQrR4sfeikte6dTcmeJNO3HXKVIj8lIZdJ1JPf+8tDgaGH9DwoxsNECwWdkXR37mDnHKVgKiG5
95GzUwEsRZYwAmJIbXhocxgbjpnJGatuPjt/RTZLnCQbk6wlzBK2N3cNs8sV1nR5KeKKlQgLwJg0
W10o3GXBCSRN24triHiQu/Y+ym6pSuwETsRuhNK3ARg0ad8FXamJDNOO6mMe+5s0dX8ihWZDl1vD
njgQV356n3uQVJfv9FusEXKWbR1Kks8KZdyA2HvS1b5KGiTGf1GLIt/DqzlLEVq0L0bVXwode4qh
XyzP3zhNhZNr2A8OyP0sJgmC7bfmGacmCHeh5a2cXt40w8U4B7mDiao3RhjSzi7J4JO/6Qywdh+l
0a/yisMUpWLOxLA3sNSKbSRRwlJyO3XzXajPBol0GXw5jLY7MT2CifW2JzaEx5HinOefGTdynIyY
cob4ECsGtGn77brxvWL9vszdDotPyALeNtRsQ8owQOvOq9df/Ko8RUG2GIq7N1vqMSX6yVGv832B
Q7hnAwQEgQkb75pSnI/ufSadlHD+snQr6vd8Sg9ee7UhyCTZeMLssanxNATucMnTCUsnTgBE45at
MH3LRTpQ/s1gAeV/VEgGrE49xrE4eMq8m8Rs6VH1asfMyAZ31aIHehp1eIJAXV2FGpLCMnSK2fE/
3eJ4AqZR3AyvRstY/Wl1yLJPMSdKfwwpKP8UD13XOWBz0uEdlR1pSBFzIZn4DDvsJiSGKtykCUFK
pFl6wCtElW10tChTfa7H8moZZFyhPinT4jkw4RB4pyxKwFfJgvi7TKMYsY9V8huVHt0sor6YLU3t
5GsmePsBh2QvALnUxltcMMUc5aw2BoIB8dbOCkIwkPIPv53NNB1a3UoPu70+ukx/qk02RhjiAYG3
5qmW+IUCsQxVZKKjoUqbglNc9jcbCXDK0abp7Tny3WuVJWdPH9dm5mxV2XF/djgsPOJrLo54mcJn
baScGbxL6xtY/3ERFNU1FdZhjOXOx701oTGWpvas+R5WSQbDRF1afXfJIE43MUz+YAp2Y4Ss0QJs
Pc+cyV7INCyYdFNa050iyMrJTAsEkgcxmou6OGSDvmj69yBvN5HDFQk9TnnNoiUVMeEY4vexZELE
HeeH2YheVzpkX3NDfY7CgQqL422TdcXO0ZyzxmWtooinnqhzMFJJAVCSjCBnoDOc9epc8qmFnldn
MIlWYpgo8GJnIYtZS452zkoZL7aY2TnAjWhX678joREme7U81XcBFJQMYDH8GdK7rV1njtta40cW
JiYL9GcO/IvQA9g7xqC/1DX2/OgqZPcPEd5WJs5LXCeS6QK9GKZc9KkKhSPU3s4Ur/4c650i1uyQ
UaVzH4x7qQ3UhcoPrQXmMifg7OJj/crp0+TsdtHYa+SG/Wlq7bEPw4cm5B9HyWVsnPOYin+2hyqo
RJup0yu6EwSpjL2pICO+9wOTQY/JsLKjbyy4IUCpgrb1Ju5tP7F4obtvMQuwZYH90QzdQ5dVAHZ9
nItxHb8wSF5GIsKbBSz4iTvtqaswDiWfvfHejPe6mjZ9mLGnIyhVid0c3URP+WRZ8drzxr82ajj1
KFXrpibSEyq6UVIdc5/0kNAhkaOBkfSAU0LYTFrsjCp/NN6bafHENBQPlu0BVIaPFEJl8pCIDJKE
WkXnqvlsw5PGv2UaoDwz3fecVSNsB09FBzu3zgWBO2CabNTs/MkTQHx9VH+MlflqB8Rh0+5rhbfL
WxsECezK0HA2ha9tGWAuqLG3DlSq1Nc3GoUw4721MtUjLc15vYeDAUMXJ66Wy32SjiwwXIZN5bKN
2Gfm7V2y4FvHvPmlUuuRozRCejBK+ywB4ree+OpatTdcWu3CWU55dSrg5lksf0vtXygeGVF4jGfx
aWPSMUtificEPsQe0XwxMMTNb6P21Fqwjbg5yxRHZ5U+OnJ8HCEIay33Way2fv2tqPM7OS36/u5S
29Ct4CxH+NZmtwr/Fp5UQDSvvhjexYQWSBF57tzpej8Enr7EMDcW1mQtr5j2SLjHuHsiuJLc19oM
VKDD6pNj1CIlS2fhx1IB6gxt8sDc9iij6pal6u6Wxk0roQ5PFlAScI+6+xhy9eVE3bYatz72yLrR
llVHDeiQvqGFH5V0FxO7WZ+Bg64wezKmSkcDWcLIN90aTBvy30TziUWafQJ68ksQ+a0f8Z93hv+i
qv5Twi17iuUMSDcOsDhplSK4RlNp3RDO3rwUSbw24OhzKFEM9GqV5YKv8nFv6Z81DumcD7DADyuM
AebbhAenrp6lm+0N0o1ML/yBAH9kEQ/3N7oFmEM6m2+zVNfa8p5ri7gVMo1MRNUoRK5cDAOTLCZa
GsrXpLgUjrgZzPXSUWpMysON3YiDU5L2WdEeCqTRyEwcLfhsLLTVuv7QWuPkWzjYVNQScJRsLDQx
k2Wf7dLfRHG6kQFSIuQ6jqLSSs0HEH9IRrDJmNicB53JZulyOHQxuw89oYaAeWPK5p7W9trQ/RdR
09i02bBuuoga0SaogayVwvkMUATg7fpLKE+IH7m6Xexioh1xP8NcL1LDoVZAwhJphL2HAKqjOXeo
S/Q5eRvaiJ2ytWii5sWQ0bMd9HdFE8pAE/SiCRhuEMjYIafx2W8kkKaWwR298KVACKJnMVNMeQz4
qiutmJ6GgEA8PxJ0h/nGaNuVS00rU+3K1IKIwB62MFbAUb0JSc+MMbynwU/MHsgSZV/mcCi2aUzP
ot7oNf/oUPEJoTCrK4ZjNcR8FPJMHpnRe/Zrzboix3eZD/LX7Nl9muSo1NNiyFGSR8PRZNepwS/m
w6FZLnZjPKzdMljptoPH0FvFgU8wNbAKKLMG7Qoi6eUEAUDrzKWL98eD8mojVXEZd3WJd1d93i8L
f44FQ6tSBe/CAhdI2eFKyf6p+eKGdRdF7O86o6a/wCmeDEGKf31GUtMWzyBtGen3PkezW7lnnHiE
34b4yQRgjH+yg5FVvpdtRclmHRt7PMjKPVRyOldFfi36bBMWcMfMxt4l1iOGBWS1CGFdBhdI0G22
sYuxMREoeKa7ZTLyLGNrIeY5Y1CdWHj/5RUYXA/slkhIhium7oSSE419kZ7rGIR6SQBArvnsqRC+
Cs7O1STtu8c5G4cCWWWFZxRLMoa7IoVQJVBDp15z0Jr22gt5JuhuXVFKAI2y3qscuUSVdmzotWwh
Gh8/rgtfw1yJvqZPtcq7q5i2qurCVOyM3wWjgPHamJ2OJotj3evonUTq0ksWX63lVmRc+Oxr9Xrv
aP2bGMvvIFXLqXQPrZXcGHEzUwLPQsIkcN9ojfv9pw9Y27c1YYyS1xCzNv/gQURwPPFuVtM+6rK/
MioIM9MOGdp0p3J5FJKr3SP95z+yvGAi1cpwbXiMioro4FASpT6yxFpjAREzfJf4EjkgiRkxobpN
ZAXLjIWTjiUtiilpfUoxgSvbqMPvriiP6Pu3DTkGkYUc1oz/9Ew9VybgX6FNGyNDwRyM9iP2za/e
AZ+ZIucaKdPi3kOlSCUNanxsmMeQI+VNbvA0dEw6S1gxpdOlS1+fdspSRFBjKnMki4YAPjF+nhCr
Wt2WZzOsTu5Q/Mu8nqxv8LEiqlaZ2RLs59TrUhEvpqX7glhirhuxp07F1YD0w/B3JT2N23zkaAPl
FF0aHb61BwmL+ZaRk1qfBwvbSx91pm8I+qXAh/Zsk9Zdy+bB6nBlwvAmXAlXUqw/F+wSJ7tbagby
IMM9mzr1pRixlJj1jg8PEZm2UrMzKuvkmvHSQU3mOUyQy1CwNmV/MnXrLhIO/KI8xVmwLkr9X6ah
66lRA/kuIeumjHCFV+sAmiGSG7yiBrs1ahTloyPy0KgyzTIRseVXB2HZ08g+tPBYtDHNQ4CI936a
HoMHOVBGGkZ83V9PVNcDQikjTQ6exzoqY/OnGzWC4uGeNO05De6Gme8ivT8kif1DXthKuOmh0rmQ
a/1ktqy+LYKsPPRxwCmjKlwMfvURB/GjjkZUac4xC9jTjyzUib1FcwKgAHG4Xb4X3vSYPyqhgL/p
Ys1rgD0Waw9rq4zRZRQNGG2jf00IaKHSxKXT+kuMyVILuCJS6+RAcU77aZPGAR2Miekl/tcLcNum
bVkY/AZqNrQ4sTgPmvOQ7LG0jmWJibNw8CGPoKF4EnnOrNunT+pN9AgUWqDXzMNo6BurQzE0EgBn
c5PErXPtxoxrCljKoN8I6X0qe2fJ3nzr5qS0USc/lUR1lkYHMJ0qBgV53xlvYYBAn30yEdUBXjvc
SpCGC7c56w6DDYHZLXTobwfqdEzXRCm2zjKuMKOMSXGUOkbo1kGd1/YYIctZACvj/eR7L0VKoB0W
zdnjhEhlJ3H4NLrxXhvDo3Nn5YoIN3owrXrVf3quxu+ON54Xn3N4u+gWjWWDqwtez03rWL5L176X
Yb1tJ/hbRrR3O3md+NyFgyqlAAYd2zESjR/fAX2VjHfH8qm7zJLFXv7SVYxc3YCSTV3yQHIClteO
Xs0FDGeF5b2L0ofuxvuxm16KSWMRhf+myu4F2ARhA79gdc0WhpEy2Dod4D1xc9g5ATBgHVHRjmBC
GlxYMuiz+puD3Z+ua+1HM9VdbP3UWVkqPzmERpsB0Dy9Cz59ehCNQz7unAACHCrNQf1I/40z490I
u7vhMyAmIMQx7vbkLhJBF660WwcUaaQ0ddzm6uNgckvz3R2D55iRW0EoeE2XggJgZzZXMLPYJ5qV
Zb9k4FO4euBUsS5CG2iO2nkaEFP0PDFV4b0kLI9crCmuXf8h0XqLvRTf5oujzCsunT+Lk1gkd7bV
5zp1ds4A1z/5cHLeT+QgwuHmrSEH2+poFOhfklIeDGs4EWKIu/TFNnI2nAn6ssztjqk3x7ygEo8S
8gRILwt0hu02IlAxftchGyC8rRa0Fg1TIBvg52HkofLcxSBeNUfiusvppcHF1eauN8NdpP0K+IBt
K7ajCxTd7CTFKhSISfLttrDaev+lFu9DxkcUja9JjzqaKakBiEXkJChjLh1sBlsiJmeE4KaRW7yb
cNQFBXQieCFZCQgDVPS8a5g+khS5R+j+OQZnZQnAKgMVSKAgYHTfxg2mfzV0wwqPe6ZGYqe7o8hA
jbfBCcPjOVTup8W1UCnz3a/LpwaOg/LTl9GwSWv/UY148SIA16qFlYkcmF2RUfYbbfY5yePosBEz
sZJZAQqILBfMTPO9MDRGVMFMF1tVBGP5OYEgLuEwQ3pKdZARWqNvNbcDtcgqIyEodAghQU1UqnCp
L2mDGs3xk6uK5NmJkJAanUM6ckc0Jzt4djCoWjZmIg8J7lrP/pnmZYvrXvBtUJ9914P7m/ntZRLz
mBqFQR47AR0RXqeaeYpSPyPi5skj4jzR7GvlN2zTx2UIGcJiTQJjWrJ7tfAGtXXyK6sSqSRfedCN
Z1I31gNyNab9uxHpdZuQnMAjorf+G6j4d60hFwtfmEDeWTjBIuhBqpaS+6IY3ePUo7VtS/b0bblB
PaUvm5HVScomukTE/dRYosS/AWY6KxLOwxLkDex2TfvOoxHpYRBuvbHb6kl7CHQOZlMjPbqYhos2
5OCOJJVa8aP5rn4sKzZmrsIMLEr0ollEfmAfSDIHK6wbupzeW926NbncVR0OWpMCt5H/MG3c4oo1
KzN3gp4CtDx50xPDIALkLP0GSyieqdz8s0cMa6OnfTYo4ikB3eJpfjh8+hwUD8gWBmAiZc9w07CY
H3BM3qZSEhvoHRGV4D+Ik0szI8WMmg2Yrs52X92sjlE7YwHQDu1BDZBDVGHuuW3oU0ZE1Mplz6DM
7Ax0zAMgAbp9KqZvTVQXs/RvVcpgvq75M6P+u6ZFdTSjcmtXhFt78mo78V4jS91ps1cJkkFhJSqI
WkMaEHw4TMMaSnapNIBfCX2yb0MGzl0XqxnOe7L95qgGA+ab1fK5pzV0gFGvdlOOCF3zBLJ865To
xT2I6q8AlbzydEwRFp46MFwuAC/itFyL7OA8ockw8l8wxMsp++dLvlLN3wMouw2q/GJ68EwQxDbN
uZz79AcmkrXuPBu5GWA/dkiMtrlPAhYVSe7sUi7vJxV82UCaHUgFDSYtz6l+Xdt477JpzyTy6gzV
JmrjR+VP68AcSFTVmHdFvY89LdpnuU5FpOFUB1FFmMgiTNuHU8u75RSXWgChpFpFlUJoMcqxdCKK
HVPAgN4j4PrMTPsz7aNlnTv3tEH5PFIpjGCh0kyhrEOZOhhk5/lkHxpYRH2zfphJ8JKb0Kn9KnjY
uvVCxMOfYtQxSB9yKrQIL94B8Ti6Yw/HzO/2jaPvBl7+KC+OUdWcWE2tfB2fq6edVegvfAP3ud5u
wwTuXcr5TWGNJZU22rXfcxvYSTticx3VMkxo5noHIzeaO8NNIOKl2KYtCIhhRR67Fm4zER9MPbuM
pvGWlcTDSWNN/AFEqhmHCMbV8pgCu8gMqr45Bx1GVfCBiZEulXcx4CEOzH8ccw5i0JtrF4gNV/46
HtxdY+2V4xiARnL75BoQ28r4mejocdGTVdWW3doccjK1mGqiTDVGNGgOClw1NGRKjOl6tBwCaORq
yOujlbH25q9JQmv83OWwLENLX2H+zIjwgnFpDnQOkQKhPXUztosQtIIZ86TAwNQ6g0/qlRHB+Si0
h4XCZzTSYyPBFpcRYguNWrAiG9mhA1yaI/S+TJv2fWPcnHTalQbJO6OB2kZmDTGZzk/f+ee26R6D
AYJVlvqHKa13v6APrGdIuEJZ6go8X4HMOFIrFN9DIraynNaNYGFrJsU2xEw4FJG9Vo07LYs4fml9
E8cbx7wJpyEcXtIxf7EkeSLs6jmEfG2mzXBKSdHtnNj6VCk9GcjfS0JVvjZUsJ44iFzNpgqA6MRc
QqwE/oInaWTfInJ//p/ym9N7YpEZG03avyhwH5UeyJXQsJYSg7nz8+FATN8pS6YvXw8RuUz+i1/g
VW+beE++6maATMrNhwlqgHImYu+t88fPaoquzPg2OamRteq2Mb0awsruDukoBGMaLruyHGDRwzzS
MS0Lq7rZbvGiFT03+jh8Gq2Xb+ek+b5ROqortYsaDlPlz711irSjHZhpQS5m88Iot8gKTIp6hWZu
pteV06Iyw1Vrq4coUszjKayIvmXvZJcYCuPCulETzzlz1b1wHfa2yJmkdUiU/9aPWBzDLFNztBpn
W2vcG9nyBcawxKqoPLmZf7Zz5SwoKIjqGBTLihGfDGhNXWdD6/V0Eelsgq0t4xYHZXNUPpBxfvOP
stjt1r776vbsJw1F/drS6T9pgXgtYFAECqKAHPgQdE1r1gbprEGWE4as2l+twI6tcMAA6AFk43f1
NyqRR6KP9lKrByiO5k3r1WeZVmjADPptO4q3kcoYJpWHJkZ2kaByn8goLC5dWP/YNiVMZuL8DoQ6
ScP54EH9psqVLH5q0Ej80Wgp+FoHf8SB4AAZrBKmf5AQHondeWcHKTz+qVzj+s/BoXlpiKosAepk
5h4E507vdXUpjJjafQhjdoeM0ZMCXEpZbkqmvUmS/etBzWnkeRVdRxYDuUGAMvWKBZMH8dkni/sU
iVeSH1eOH+xl/90wvQgZ3GKnTUKelvQTiD3bppQl5SeImWtELndQ0r9OHL0a3XvXSZY4JY9JFK3L
CgtzLk56N355JKBlXgVgvmNPdwkM/TxItdY7cdFS3CvojyK+MH7OPZDts147T5DyKzkuZG9cx7E/
uJ6CMv0FOWupz9INltiT6X3ZUXEkPnhTYYrvyRZQCG+XDmkTexkbxaZGS0fqaPvdyPqPohiHn0Um
S4+fbNUlsCplLMv9ULusRwEy+UFXHwbcnM+9gcDEluDJmCkhgAAu3lTuuPfaPL3Vbl1hIBZosnLy
S6PnbAKPC86/rZjWEkrgEh7bzfCOgQOmxbXi0nDGenDTyxAPsDD/FRM7rwy2RwMZBcgVnqPxZiE5
Q6nFapWP9DjQzfjnapbcf3L66MWmADjTvLtq2dXndjob7Sw/oYlwtinB5xkqpQVYvT7deLm2gmS6
SPs7SP+YTbrJNqV+mbydI98tf1cLYhcKsfKbchmKLxHBH9XWJgDtgSQoL9oCm1waWbEKJXyAYIlw
WGEFJuGn8559de1QKchPXJnsStj6PFXqFVMqA8ikXcNHq7oTSCtLgHjfTqzj5uiMmf3PM4TgdWvi
EWB1Gpd3a2SBikp1Tkk4F/2Gph3Pb4YqpIzeImjYoYse+zbIld/BQYPdMwFagOcjcjyzyDiTMwVj
Tr9vOaex+krwVsVhQLv5TwM+SaAA46C/CC9R3xeLFH2dayUXRpu8snT9nKYee76Ax9eK0kXasCbX
uCZa3l2tPefI/lwchwm/M8EmABIFNRtDX7CbXz27LdIJ26PVQCsWuzrg84A+/Rlb+1Z7Y1NPJJgW
HqwrxtEl22vm72SvsrpfmN6mgHhqx1CBMQVGOwHSHAZO8ja67nZoEKI9mZ98PUZNALK/EgguaeHQ
wh8GJuM2lygrPjotkVzm5X9dv1YkB8RsptkyCiJ7BfUhYRmA3tm17fJyldiok6hXaLxxt3Dp9PPg
eVGi8tWLV5jOBu8CkWV+8xHHex7jrt0wOSH5zOn3Q79G8/PUsEGLnzRqpbL6mz9beajKo2PMMC1R
fZTpzmqfJZSQDvtGwoRrUQ+sR6qFV576/Dk2hgUaLOOvYaAL+sC0LoRc6N33MKH5OEt1zay1bW6c
SCehbEOT8WT8ejTxLkNhw9uKZt2j40nnLQ8S5ezslTd8bgFAQVraGO5rSeCF5Ee/ZegZ2mQ/7+kx
ryKfLZ3Xur2N9V+VYSYZ/ipSD3wai4B5D9FiDV9hVu3a9Exn1mBLCAOEB6D0QV+W5ZPN/IV+B9lJ
cUhHdTPgMIpE27s0BThkuAYxJxx8/kTTvc4PZYCUlJYBeFDN3wM+gYdf2H3DTD/Zt8aHcfAqsUFq
qyrYad2uaX+6/DLJ22QdsH8gD+WtiKjebsCeiFMomLlp9dIYOYND2KMTzMT8YRJAAeqDBSLTI4w/
HnCLL8wNMn6lIp7n4NNW2askWg4Cwfd2ajdDRCXTo85+UpX+hEmFLhW9+2YWZrH1yF3uBp6+MmGu
jHzRXJqSWf4NBoQFvbz/CtO76x0Kw8SvaG/LGZlhl7hgupXP5lKe+/RDy/PNNEP5je6JoA60Mqb8
39Y6x/LSfRfaqYIDVQenZn78mKe4S0P8s/RrIm768IFHssCxihIBGNuGQ52Qjyz+yuptbb0wF3Q4
SAabZwlEQPbMvy1dD/+LQOhIA4e1IzvpCYTY5liE5K8vddZKFZ2y2/vrQKJGWRkoTLUvpw/vhbnp
HH4AFr/RBnBN1YHrjsXTUzKeR5ZStGErGSOi68GlV3f8tstax4Fhs0RKyJryyHDcOMMHJJI1wICF
j/stcihgXHrJ58a5imQVBZsUCMNkXq1h1zP1mOakNvkSopJtp4b7c+tq89Ljg4s3zr5if10P8AWr
V2m/CgRe2qPIZpoEHodF4VdPdeTSBn9DQ0v6dQr4020PLnfMTDQjVha9g7WF8EF+jamtTPhgJpAI
escxAbMCn9/ftuKcmG8J8wQTtkyWn1mLoTDZaxMsU/3ScSEPHUlX9rJvf8CF2u1hiE8ssDOBSmnV
KQTwCcuZRcsTWlxjdNdcj2bw2wzHePyV1hfI1BptrmDSkg3HXNyUMlHWbtPZCTvs6xHYXnweuuYa
VcdKTQsS3TZZCkwfFmN4apO3KP4N8DQM6UfEa8Wx1QOb0KtjZ26ADfTxC3oe+5I6z6TcBPzNgQAF
Ym3gL4z4fBrrzTL+6VQy0zKw3mlhbajZ5kEfLpAl0RwUw3rM8cg8KxSBiuOIV4xoyzF7MyPGhSS/
Dc9eSU3LJ5LtatoqUkVyCcHmrZkvDCa/zEafMp5vEa6p8XYOUUPxtkKiM55r9WIwjne+NQxacUdu
6R0C/pPVzPCCHGBDFVwj+VyOa4eKPQRcBz/YepfEN7Egb0yUnojInT0ul6I5NigANQCAwEi7dptj
TS6mgGN9HxuH1vlptE9P2/XEYaTk2zk2m5eV8SlxxuioG+XOSH4NMDJdcdXkq6dZdLyAaxwuD9wu
7F5L3gqb4My43UnyYTUteMtGwjaAZabT1nPBRjOkpXSOo6Vhv6YCDsG+8eVKWa+5ZiIu25Xueyuf
K7JK9PcSiU1Ie94QvoYmrSdKZ5x5EMcBESRu+dIkweXmJNnSgm7phnuNlxdWEI3a0uKCybtzaKKJ
YtjF0VKszaDZyBKQPU9ccpulFTyeZmRhTNjOLKkOjiNjQOzplULSjNcB0HGxr+nJzfiDeDWR7z2A
nGl6S4OXykDFpb+Y/TyyYnobB0SuXHUQD6zR4Rds2SNx8H46eg5My0LFf2qSx1C8e8Fr17AW2los
5XwOMkdx76pPh0l6AXofawfdTkVReXLzCgFStyQUbt36zQIxIicDVMvx2I0925hq02ZsQ9d6EO2k
Na5HJrd0pbT674LnsBm2INs3kyw2qjzbNuZh6+yXzlZqQMCtbWsj3AE2n25t733m7afQ69CPNd67
kSUr5IsLiRoWN+5EmKIv2Fl2P4Z/drDAIE9n4IRqHosv9x8OqQboARi0zr9r0Vdr4tjCiBkkEDgG
HMANgEKc17MYylWvHhwnFXtbU9Q3YcSfIYk5fm3y8MxGM7RN6AgMJOO+TwgSu+BQCPzx5pPsghNb
TuIthr1Wa/e2Z1Ae4ObIZ79G4iY7uBebmOQ5I0FZDCQFIu8Hil1avwI+qF6CtxWhw9ntLB12Gzox
8DFXT67yVePOpjSirwZXr06iESZ0yhA9S5A90IcA4gUGVejmIvGCbTvLi8o4vqNZZm+K1sNKcMAG
3maE04DvXB50ByjdMHMPNBbGizq0Nk7obXI/JNAsTP/Qd90qwQPkt3m065z6MdZI3QKmws+dI8Od
GcMFHqOAQPtqKJZa0lVvaVtj2BqhsyNuHam1gi75HoL/JyDQR+oxOKrA2w1WNfMPJwzWDm+AZfNG
V+RHSGeKocF3zi4qtWfPi7JtWHT1vvMQrY2yREjq6CdRu2++YQwgi3jkVFExYotcg1McfjnEAXn2
/yPtvHbkRto0fSuD/3iIJYMRjIjBzh5UZpY3UsnrhJCl955Xvw/7PxhVViEL2m2gG91Sq4Im+MVn
XsPlnmVT8AmrZIaMepLnwazCj8AcGCz4PRKqMzNZFBDp3+jrtUDVH5wk+dw631sHwk5R+3p7mm+m
Sg43rhM1Oy2xn9ITNPpAePc0eamn1rscroP1W7KNablJSPTyQkCWMQ++pZEYk1rtRAufmsHiZQ2V
uE/db74Pi3Lg/AA4QIVa79xWBPuiYVBTMf0oJJ+sSIaJRj7qIgOifwHmKcgMZNVyXRpkOhf1wzjg
1BHL5Jjt4Yp3jX8xC+VfAju5nJPNmii9VkojRGRnqBWS+2mK8X72s08JzRO4vuZqpdhZAOgvXsMM
D2bYsqkectR2TMgrg/BkO2xeBhlDqhqVRjcI8LHAlwCClIG0siAaH8bpb9C4uALj4jqoR4ETp5Oi
xJz0SJiVuKwtAMrVQPOk+pJI8ziC/YuhIOy7cbzoa/2rXLMfUcN8hGtjojOjftI53+YYep9kSFD2
7re+3+jhzk+RRr9i3/lQKeRQLKm979zl+H4NYAU60SJ4V92lMrnqY964U9wXJkZaI8aNkhi3+lc9
iX0uzUfAO0AfbXnHfEswYYfR0xdXMA7PR01ZbqLLFHngJIVPjTObDDpInd21r7sL33U/FhNYSeA/
gM+Sfdoi7NhDoFgDuCVBeU9xjCJckL4tWhzMs/590lEvdRaNFRQHnY4CRnzNQ6dHGsWDjd6H2scx
2NOoFYiL0SyT+wtNmhmChupKNX13/UQG36IMWOpPbxyagdka0v++izNW7mL8OEFoQMnTd/KMUURZ
jSVJVxVUZSbOo1ZWnCS906zILHE8M5qN/TpnwNVZpJRoZmC0gl+iJn2E6xfFtSMe4sooRIH7IkS6
cOeXpZX4S3Yoa3Ce6rYGC4vffEs7iyOtyml+rcUGwm4Fr+0MwbsWy2Posq1kpLkym/6+JBQ6v12Q
l5g46LUTGEhJZwzHzyF/dmsNWC8a9GMz6gKtriLNmVmB/Q0HkganWGrzJQ4DgAw0wXTcPFDrjuiI
VqbLiA0aEaptyDPwquQ+k05PwY+4KEVDz0yCnsi6erSD6CoJzpVqZEB5M2XFWOb7RhdqIvWISPTv
Oh/rb6Ta9OjXuy6IcKmYYiuvVTalBafQxIxi3xm/QIsOBl2MZzHg2pKSNAPOmH/tLC3mZVe6cUV7
LAO+FH4PFfOI4gCZTtLLT/Aa5mQqhiQf9D7K57DDjEiFwHMR+4gwC6jicFUNQMFx8i+RnayoB3RY
46+x04apYMHGA96JpkJvEYKtl7n6vTbCE18rH5UP8HJuGmcLaMp2RKVb5qvV3i0Aszn5YpAPwzrR
masYImBp4yhyEDCOJCNBN4zn/Fc7NAGa/Z2bRvOdm42ZeJDLEG5Fd9oYEs+cnwR4OVvVZlISzUFb
f81SgHygU4IIaHW5aCD91epMjL3xeKBjeiaFZxQzt6lIN0h7otN3mQ+TDu6EQSZiOMBvswtVfLIU
C3oqnpGICEaiSRHLJcmJ77WtQySjR+tmjEBnggfdP5O0v+cgzfFBddpqQVwujrwFkKrqFx+7DJMR
/aYDivMmeK99AQuJ2YBJJMaw/mKsv+vHviBZKG0unRWkQVHPD1qTXwI78DwFuR78a56f5/Gy8vbg
wetwfi/LOt/6vmo24ed+TBMIdyi4LcnPRJsUKmrHyTr8CEBUQjQjdvRXy+gsG5e1s63HQK2LyA0P
OobOEU+Y3TOc1PAl6RGKccw64BpMSxNx2ZfQyadrLZwKF60lTjXT5MEJEgQYC9RYMoF6vG99fGHc
TnjO+WDrav6ooHNApU1lmgXgkPxaa1KbGeSpAwLcYsMGFighyou1Dec4umzKPByRH4r6EfR0x5AG
fGJQe/GBS2zNpWjWhnFLHzgblqeAhBqNSJpscvwRACuEeYaypSiF+FORNvZ9O6Ks14LFZy6khV0+
FqaLOuem7Ia0nA+dM0Wmu3N9lRfBfoijtoOuk/ubLGi45LL+NpohWhMEn7pGfhHZ2AF19Vy3cOkQ
IzGYyT1fXEQjBHBBP5qDSNpEvOtEGObDoQm7yvXf5iiLg+F0oAcMvz26+0PxrgyYOJa/ZOdE4G1T
dsiKqL6blPQU+jgx+TcZysy7i7JYNvR5K1WCD5saWNBo4HiVhOq/OLqwm6NvFwwfw2zKxHKRtZOw
M3CRJgZ9TNow0jOrIf1JIrNTBw+hbaW4doumxElR8Crfz/5YUdLCPeOmNdBbZolRF7EZiiSNms+g
hNhpuwaA4HgXgn4Bf9Zn50i96PeRq7BImiVz0LexG2Nksay6RHV/FKgkE0NBLtnFbilmPND/Az1W
3JSDAfUOzM6Mv4TMFV6fGrfZ+dPSzTVOvbZfBEXSsDat95txerTecW9shXSNsuQtKo+VvPWVt3UN
UB/hAE/ddM0u4jzx/Fs1txzrDWEcnmEaUA81PTXWgf6iSe8cabZOYNta53ZkKrteIXHco2bIH17e
rX2SP/KKk/Qmsa0av2tPzOuVWyU5Cl2xB2EJpfMgfLvQWNDgIXqvvPTXobAIi/SlHS5klLuopuUO
Ba5eiwTFxbqPA/qtc2qaR8hkDiqHpirdhGbY2jbjJcBI26NNm0IcgirPoONj15cdvFIH3KM90DCV
8V727WpcDhLocV/tWtM9ZQv79BiED9qbjsSypr+1KooJBlQSJe07cMEFncQldHCPikRmms9TJxOy
ad6RQy+kjdYJvmQehqBYojKaEuZG4BQuixl/cyjk1creoY+54et0X5HQYOem8pQVwrXKx+sMdZrQ
w9N1pEOGuHPUhczoczeY77Sll33NR1EHzC7GFhYvKTa4PrKrRS0/nGbEBT6yzscW5B4gvTQdVn3j
yDKTTB+yMk+RTrJzBKZ5nheE7tFkQL/tECUhCJW6RgOILb0cJBM81CwjJP5MvlI1VnapkxjUiIks
YiMNthTVrGXY4awuHURbizYZEkAi1ZgjR5QHcXYxe4b5d6EIZuc+Tlz6wkDncL7PQxbRhZsYnV/0
JS6Bt05cQcX3iwXrEU4iEJymrBGy1IhYhLeOlczNXdcM8Q8LS3xg/BKP4UXjRGK5AZQ1dh+wEskg
d7VZibIeVMYZnJQvQoKHw/H8ZskKifSShxEozasqK4lytcgwu477nz4b+k50TeX9jMuuJdNqlSho
3vhqcAdEm0xVnDfShQzmpKBMGMtRht2tFtmBN93YGe+mnpyJeMGeba5Kv2nkTROtYU2XI/L65VcY
tgwpE39daMmUHI57YRy+qDbsO1CGWS9bbEJ6cllHrmX6IW6Lsv/Ap1qlu6lzcGwziTdM90TsJb0G
SBESq2c1r7d9zzfuzbqO9l2vob1CUxnel61E2Scz2Sww5DEIks0mSDAgZAKEL+4QV+w9B3FXVV9P
84T5a8E8Kr5lODr0EAYr1MtBLQLOCTKVTNe+IlM8m5XU8Z1bNoxpJlqW46Edmeqfy9B1f3oyWLez
bTTyjReGGdj6egTLg55aEFHs1R4GRVNJR7N3i1Z/WxORwfoo9TS+pQmb24tCag2SVeue2NRmBlRb
5dgpv0LBbZAHxccid5mqCYvT7FeKbVghnNiIVqB7v2QZiZvtxY84aMefo616Lif28QTwltGi6VJO
3j03kz5IIeMGOyiC/N7pJ+YmiwZrhwVb66TgM6aMZnqG9hD9wtWhPSd7NIgXgPvYBcUW914BautM
TysU2dzVgAEXWqTLmQ0qBXyj9xsoZlU9ma1BGqT3Uhez2tWIQmPl2Qf996yTklEfAlGbN4cpcppB
XmovTDOASXOYjXuPIhEzOIUgs/JxTVamrJ4HdOohQ4TlQdRh+gW+COIqfp9GKNM3xQKiQ2Ajo8CO
f22CdnmrQwPpyuuy6FqHmm53REABsgY2nz6v31S4KkUa1/WmQo47hFv7vepElu9mUZX8cxmXn0Dj
STA6oPfZeQox74srQvXNejPEfQbL+O1mzZRALYkIVMgSiOE7omQGIY0iBlC60Ej6vDBWfUQdsfmR
5DUmO6ouYzh1bVIBMyO1RGBfpgO6OiA+MeyVQYzTJmDZ5NL3JLqcjtUCrUmUFN616HJiXdfDqkMV
CcW5LWdnFzjKlzndSYMgo9NOzrJfiDL84G4qkMrxs764LDtb0Wgkji+HefCwJ+khs5cQfTR+wlHr
Cg4kx8BgZPEyOpSeh45BIqxCaB4yhXuA34nG6hInzGW6KcWQPkARAqajdsuRPl7bv58dIFOHotDo
UsPyUc450Twwtyn57bRLVVTaqzhS/U8E+8cS22+4ZtAOF0VpxL5yOKkleFQnBrWAUFV5XRdGIxKN
uC66cVMWxI8kLxItm3z00QeuBJbLkVQItYB40lhVZjE6hDATyW2US4/0fBlzt/mAvlLZn/eUYdln
NmTZPcAxKpO9lY4L+jeei/bSOJPTfguqCQ9Vs3RT/LUdBoizHkLiyc88QvDvvBo8cDvonS2ixC8D
ua7sjUU4jT2/gtuVhnRlhMniZUFjLtFcXfKPFhBWxrlVB+Ntz+hquppDt0p/cHzmbJJ1QaYG6NsY
MzAlI3DC2zEJQBJQ8OhqJC1skU6jqwPub6RLtklze8v6ZpYY8OJTuC4zUrhdWp2PgRL1W9Nq7WMz
YGfw7bYZAKdnoOfmXYX4EbOZtohdcmyNpDQbPe4uQwR7kp+115UkCE3iYB4Q17h9WZmAn88KA/S/
L1fK0nR08sdprB2AZUvlAVwTZlYPOEzo+QL5s+IxGwOhH6Xfg5BF8zr6RkK4toeR0Ya8zEcZRB8i
5EIxtuldt2a4EzclcWGewzREWUxWU3Ixgq5DGnJoAyQbbD7dqWockoOs46q4B9pKZzSBJXnV5rNX
85lruuZqUIjqjk2RZTfN1Or+IgGVMl26c5nFoH6jAl5atAWudahKNM1Wvbkl5HNW2V3e+lN4qDnk
4k8aYKCFxycLBrSZY+vhA2CUjrw9guDBHGZulx5IqdQoHyMog16u9Jlw/meYJDAua4I+9K09EZTx
7o9Gv5PdJiE57EYILhEyjLKGkJXBr2q3HF+BzohzwAp9Tzu/bfQZrweJnBlJaDo3a/ax4TseAHHl
MaA5IA9Wzrt//cf/+j//+8f8X9Gv6k2VL1FV/kc5FG/g6vTdf/9L/us/6n//6tXP//5XoI0Sxgjt
B0L6rgcWhd//8e0xKSP+Z+8/kcIY8jqGGJ2ji4lMi/LiZF9kYe+fnV5Iv7KQeLpQgXxM5Wi6KzPm
MulN6+ZhgVkVekY7ROJKhPswXpnWEqH1/7+F/acLp168RIDcKvCYGVly7+WYDnXuTBOwyqoW31hq
Is6xoqvS29NLB+qlm5ba6u0Re9ocPV1Daha1luPcC6aOxqPjnNdOiEpEaXDFjfFKoRDZ5EUyLKRo
NjIqEDs9W/8ql2N2HusaT0v2JJ0c+dHwjb5h61IDTLCcrafS6wEYX1RW+rBQwIIzxqAwGJA4dLR+
IF+/YTz0oenlO6emnkVjEzAsUtGOjn4vJaYysQZTVGYO1UU2bgqBH4skQFudtoGXlR6VOqy6NYnG
61oy+aeZT5Sds+/pUL9Lq+m7p5HwpAoAt48Kug9PM599XM9jcF8BZNj+TeIXv7rcnmdlBgClwQFQ
QeJOUvftELdvsk59Iiri8uZ3j6efvee+8uyPNhwdDidYtqtOTWURlAyjCZ/LGGgRn1KJKAOwq98x
uarHfCRLJWghJNQvaOfypZ++luDZpfBt+ZaiXfrKeHLbJn98ZEU/o9yU08+t3SS8GPrYu2t9N73A
waS8QQRxvPrr9ZRrpNCuNoENrH263jhH2nXI9AFXjO0vukgodHTUMOUYujTHm+j96fWeb3P/j/W0
e7TNLfMVWh0MmrwGZTp8Id47M4YaU6rV+emVvO1HPY1XvvZU4AU8UTqrx0tFnZJMzBlOd0GM9iCV
Djh04HiXvu+LK4D2ySXCorTtPb/n+IoTGuVC4Do7gBren76YF25bS7VFUO0az9qjHTYv3pRVWxPK
NTq9pTQiwWQYea6y2X/tvrefdXzfAY1FrZThftyjV9q0SdM5KIYTPsdlOUOk4DtgdUSE2gFKUsSv
KAkXhvLwDEPt+T2ES44OlOR2kbc2f/++deAD7+dv32h1FFJrCQo4rkE6DjrARnpqYrizHmzxFEhN
ENyffswvfD0kLb5kEuMpT4qjr2cVDBNLht3o77bLhS9ngTk3GrVOOAwPyPzYw+n1Xogc/pMFtwv6
43N1BmGKvoehCd3N+2W0qYCYcVbXo3IPCirARRfN2X4Gn771mkR5lYFnfOUqXtpcBrFGvl6jhVDb
efrHRYzgIMG58g2LggFPNab1jYVC8cnll7+evuFt7xzvLVAA2gYcUr4VR6/Ttl0KqRg4RTLE3Y1f
xOBO46gGjlpB5BqwcbAxRJExhSGBKoJ4c3r555mBbzwNS4JSk1aGNU/vNM7KoE59juOu9YYf6dR6
76kU/QsEh4G7yeqnZQTy6e/XFBzIgFdFgMDNlhb98XSlnysdjETkcFCOBPo3DN9QG1sV/PfaQtu1
waYz4eoweCUdeSmCMWiSwgaSLU1e8HRpU3Uc7T62k2LIYBWE/e/Kz2E81UhGkI3/aKGE/Q5dtKXL
yHMv0w6xutzI4ZXreOmpK44HYikPwaqjJxBINO3LYuEyvFB+dbMovGzHAUiVMMsXkc7ibWahx/z9
SWgC5glsNkvk9I9CZqqavJxq4aHNFqOcGDtT8jDSw7xlQp7fgtlffpx+0S98RixIkWUtZy9Q/6dP
O6EetiibY1qcFdlNGaH6suixvooY6LxyHLwQpwwJtWAlgRKhONrH49IoulOIJkinM1/ybkbJoZfa
p72Jaiw2SI5vw1fOhRduj/vSgUTzlyNIbb//xz5eBDw5Bl6cvGGJrlAzJ80B2c8ZF4wsit/97bPk
+xT4dWmPxYQ6OuYdrYSPpQJspylXnyOsSUCOt8MuKaf48a+XkloGQliB4BxR/+l9leE85xDrEZdw
J/+hXwvv08D85SzWwfz+9FLba3ka/VQgt2RCSK6dwP90qday6wegmIADOoaYTQPxYinoV6dkx+gb
LcN5QcLx0A6g508v7T0/1QkzBAJahG5glXv0+vwqEEA9XBQ7EE22RryNJ2p+rwtu9CbtOeMumq3f
16YJD6oCEk+zvwFY8spVPA8FSms32E4Z1LwJh0+fwKraYiqjtUadcImuk6FZr2Zdolo1t2gDK2UP
Ku+6C1woW8SnJBppbpg9esrFhmi1Ec45Afy+UDG0Xsea4LnAQw5QO3pls794nR5VqlEuO0MffWBb
DatwGIGPXXi3a8yoh9FovWJEBqAM7aPytsJ09pWIte20o+2hrRu4DBA993mcNEnYzWsFXB9uCBOG
eJntLeQq+9q58PzmCMSKY4EvyAjaY09fAum6JUPd+hidhw9Jvco3xYzgP1Yj802jOxK7PAZHdfrd
v7QqCQYgGp4pz+/ok26B65NZug2M2mzau2GTH/rGnfcOrQzOgPfREDSvbLfn2UZArvw/Sx7dKAOZ
Mu0VXLvOew+FprnhAuDd8hfEnRLWhQHNK2KAyMTZ+pX7fWFx4RJPyKe4hGdbaGHGDu+X+23bAKM4
76JwPnIsAMFoGTLfR71dzuBDO69kWC88ZiKxIl/UHpnWcR9gAGye0IbhnpMenG8zu3xNsD+WqL9w
4fp0+3TuASCcfrn/7Jmne9f4QgZYhrlK+8/OeOY29URmxUC7FNc+ehD7dQbRU0Nu3iGiA/yQefFN
Lxz9xjp6upWMexkwKpBZjkGrhqbh22FjKvUGO/rTF/c87BrolxyTOvAEl7c9sj9OLrQmVI2JeIP8
J4QsWulWI4USA9UafvSNRk9yLMM42mE0JuuvcG6gNp++gm2jPXk6fNTyn4sg+klyoadXkNe100B6
o92FLBdi8U4IQyFEr4m54u7vl6JCDqQhuiLbfbTnhzEEaIh9CPDWxgtu7JIh351GBjFkGLNRcHN6
uWeZCHfGHqcFoAwpvToqFgNZga9BWmEfz7QecMQd4RH3TPEbxLnzJbksevgQrzzOZy90W9QntUPu
0fUJxk8fpzNMtKYivPcyoG4PAhgJbxP8Glp47k0xCvsbMbLo1tFD+v307T77ulgZcrMXbNmXCwDw
6cpxMK1OM2GGLrNJXDBH7N4NBqUbHfa4yqqaoaMa9fRKHHt2MJDHugGpCYqmfNrH1T+9NATb+r5A
mLVDJrWRxT0UMRBSp2/uhV26FSrw3qiMaHscHc6DrP28H5nOtd3mg6OXabiG6FcjogYm6PRaL9yS
DKy/lWIyoI1ztFYt4hZpcdaK0t69Ze6nL0cu6pUH98Id0SBnc5JqKGPk0e60cSdgPhtel6cLFFw3
1pjK+2vdlMsrH8ILS5FYGZdzlbabOL6hEFUGxGYGNPiTAidRrw0BtsYClm24/jz97J7XdTDzfbaB
9TQfH/Ckp7sQUwFiiYSi3njdBAIR05ekLaEwrbMEAoFeeApNdBd2Hmz7dZMxgWSOeoFDNXT6Up6/
Rp+CQLuc6cb1QKE9vZIWXjDKtqizkbGEUDB9nIcIbfXQ3J1e6HmnhHtW1O5bPUsRfdyaiRiqmGCC
aZy6YXfeLVWL5NqY/agCP73JAlgNg0rgviwLioABJK+pBMn//3IRcusM8YKNHxztJxJG0ZmywFmh
D3yERlcHxWumrMgZ+IdqBOwJvxclIWTZLzkm5cdidrOL0xfxPOLyIOiuWbQIyOTl9vt/nGaJ7w6U
RhEeIIynxyu/8sv5q0vGjQ8PMuW+QFxJkGH9/arkjExvtiLeHL/oug9G1OkIuTmcHCy83dQg4VQV
xSaoBqKmU3gRV3DI/n5Zs2UypHG4U6qt8/7HzU5eFGWMg2NUg33R3Ek3reIvOFit0X0+JEV60Y6V
Fq90AV/a1NYT2npUSz7x6emia6QA4CITsi9GBQOPGfZ05UHtzF6Jgc8PE58E3FDAu2Y7RY8+49Gr
5hn13Wjfo55IFjLNwMxgyK1YyO28psS8d5d0NKlIkkcmza98uy8sT35IR4boyI4SR5u5WuKpAltI
UjKNWNdt2gZxkQLBG5fgbo7VD7FidHP6fb7waGkoe77PfMJlmx6dn07hedbvxmTfUGh/hPMwnDPU
rV4Zhj2PxXycxvfJc+FMi+Ndo+skB8ucVkytu/htUWF8DoAkuGxj6Xw6fUMvLgUA2KeO8uieHlU1
Qi8g40rGSlM7ot48ZChzpEOp4FtQQ/39R2joiyiOGaM0z/HpxsS4CznbNsGprm3RT/f9fLlb0KW5
FUOPZUcyosJ9+vaeZ1qACch4WJWphvG39/nH9+coFS1CQJCICTZnTLfQkFt64LprOGVvC5TSroYm
o9qY+ljpVzbo0bPl5flUTzQrqFY55I7zkajCDAQIHzaJY92cV0Aarv3MJgdh0vWVpf7p8vyRof97
rYBzDPgTAGV7tDEnCPvCi2egVJgiBnHIaClASthTM1unu9EzPHbP26PoJ+CU2D0ymqgsmxlzw3i8
8czfzhT/uSBJbc4Jz6FnzNHXmWF5kUTdJiOOZP5FDl3grTANXjgpmlZj3tUXOhmdy7on8oJ0LrHa
fPWpHEWIf64hUGprV3nWdb2jhyIbwA2kO0yvfaq61Z8/i7Z6DCBzHSygc76G8OL0fjuKD9uKW7ea
kZumiBHiKPQ6XeFAty/ApBQDPPkss0PF6NhHDPX0QtsPevq+Jd8R4z1jiUNGH23sNSQXAsiDggf6
IRC+AngBxON1xC+xAnKcoEx3esXnu5kePANFmgJUD2RNTz+lNprrFMi/vwvdJXHeJ7NGUroFbll/
nyJpl1+nl3vhBj2+H7IERpeYGx7FCiVnRMtUzFDHQwXtLEOIuNvlTL16oHrS+0UWw0jp9Jov3KKQ
/EXHhROFRs/TW1wkgmnZiF6L6y3lQdeuou9QgcAE8PvKRvkn4Th6gfTgPF/9Ox077qVCzgFl44N3
gHjW38Qp9jE+TsXn+eYTaJNsvkBiBUG3dfmsYwh+trX9hdq+WldBa1wh1+xnH1tenJuC60kuv5M4
wq/B1sHfnUbsabCOlhKO4krS/D36imrfgAs20IfE2GODtdT9HtXn+W08QB09/QKefz5M4ulY8lX6
5BXHQWOdXGDMil6223bjlayK4WLtgvTd6VVe2FrCKNh1dMW2mf/RDdmVLKwB8cdg3Mw74LXhwSK+
jTUiido4yPiV3P+lu/pzvaNtNdgwSQOAZ9Ba0ZHZjWWRFDsJmnl4JSgcN8n/eVUWASf6dcIaYsPT
DdxHQYdqAwAeWFoLtuwVQeqO9gfWD+sAIPCsdZp6xAxLd+1FVq9QsceARh9qIkkyoATIzOkg8X/5
fvqJv/AEtBW0dFyKDjbT0ROgXQt2s2dCy1Ut3T7OU1QyxNIP3dVfL2QEZUVA0sRJeByksmgMVVFB
T9ClRTt+UbZ0zs0qAfucXmjbI0efL1GCc0XSNlT869MnLXI0nNZmQl8jxYiGRk/5LoVzsG8KYR9g
rsK+cFzxSgj2tvf3bFWqCKp+xiC846erpjaHDFW7vN9xTbIduGM6k3XUoT+3FpAzfVHcz1Ol9zpO
48tsmP8RcG/er2PZX9QVNbQLxQLq+gpBMY38/DGzxYAgAeNUXCqN/yav6mL5+7BqxP9ctX9UBBls
P4c1QIskjVV4FU8UFXCp0/pjk6TId51+Mf+Eo2fPiM+NAGKs58mj1TxCGeYp6F7FCwh/uvXL566X
n7sZrbRapHYXBRPCNQVAJ6cuHrfhH9J/M5ObBOUwkNjI0gH93Ie+ma/bZAS/ONjxwPB7PgymMueV
QuovUjkdwiHszxt6MXvd6K9wDKFOwRxBnzxwYa5Pn70RUA3+E9dy9tSGnwzOSh9N79ytsRrLPSzr
Ym+n3PgmcwZ8b/xftQ1xQzZ3Q2t/NyZz6QrM0U0tCnODZ9pnehWbDkeDTQKySpG7qN3siuKu7HsE
TmR2bRe0q4XbRjt3Vd6u6cBKn37Az6OncukfmG2wydF8nNWu/ZT7lQZeM2Wra/euHYD0a1zB0czO
EwC+plar+evPjTSaj41jiFrzGfBBBotZxwj/25QpZ7oHQjrs53iMr0LXav8eff3V+9hMVn04fbPP
M4Kn6x59cImTtLFpHEJ3I5LznEk1co/wT1Lt1Jenl3oeIzmLqNrp8ltJ5uM//badNhRpHgEjqESy
3EZOhtQojelX2nwvruIHWlOVuPZZWu4vI7ZuCQIwxTihY1Im096zo3mlA7HF86ffIPdCzaMsX+HG
73t6L6pe06T0eGwF8eSqtXN6qfsZqca8bL9BW4ai0aYjWowTNPHTjxGs6IuLb0MckiuGkUeHDbaI
oOBbFu8UlHx0vi8Wp0P3d0eXgP82mrbPp7L+XPh4+/U/Q7Rx5zHeOxHe5xqVIewZmdavC1TXBwCw
Z04r0BXZjwa5mwmSQwL76X2L/M669vjw7JroK7QADgJ3N0TYFOSPw/rGVO55O2OBUGYHCEbATnPQ
1/WVj/gqOjXYSaCx2gAj8s4R0HCTSzhMuyK4770ZybIEEx11a7pNWOfWQb7fwodU+zJmRhDgSYng
wmaxgvAjmqRmI9GhAdxijFIHaMHOTHZDk99OQ9pcF/H8xSHNjJyv6ObnSbvzwpRA9jWCNgb5E+Nh
aE6D+oRR0tSf6/iShJfEzvunh3ObQV31HsyARFQo9ytT9SAVuwpVHSTe5fI+NPiNfIgRqiCoL+oj
BCSUqD7IEZUAfOAKWDjvc6yLGU/V4nEYoKLo6wkj9anxz5r1AYcmKERn2rvPMPWpILfOH/BGgZ+M
vBjsCrz1NH2IGHkCE/5Ysdb2g994U67+PV5tKxbQMai+DGUVAuBa/1B0ubL+WzZQ5h0sngMFimKj
QhXZbXZV+am3zbW0SFRl2QPl4ZmHVN+a3Y2YRg7FeQkVDAi61AeqVqhM1xlG1vZLp8wZrxYFLCRX
8at2BjrU4lL44fXgXMj8PBu8nQHXqHcBIjrhfRx293N+MSEykrV3mw1pCvYSJkgVfUCEGK81D0NN
993U3KDv4drvFQKC2QVapcgdDdcxDij9eANJIcKbE9l1r3qcJapu45twvIhsf4C7im/IG4n0fxUj
PAk1esXZ96NoUY3M3iXTN0zE8JVB4MVDhm36Fa0fqv5WANkHHk8W318H2SOGTyp/K7LzscRknMOy
Q8+1a77O4EXb9HsL8qrpMaZJkoOCEzOjV6evYICsIBe0hcu7Iuq/0R3ua3ml82wXK5R+OejLPEBm
DqWp/qsa7rG3KFANSmAWz8uX1f6qRpKldznY/ywrr5jyeuGDyb8qRMTrEgtNOP9KOR/KskLhC6g/
RHKAotfIuV7WyNT2wVmYYsw0pOd1cD3atzHKGjivwIyF5bxImDJ4f+bDJQLC6E6oQzu4+5wSvA/e
ZPgbjoW5o5jltzhHS3mejryl4GDDB1HtIde4CA8J57sI5zeoLRy89hJ8dwZHNEA98HS0eiFj3yLl
/wSr40gp8sWtwhAk1Bz+LNP5Rxh43oE0+tE6zruNvLeY4s6fYXjnsfdhrdDKCdpXKrx/zpbjeK1B
93nS0LlgwPs0Xs8qjToGIGCjZnUr4xzqjL+TsrurpI/Jsu6zQwAr+qcJVXQbdx3GGZgLr2DQzsas
GV+pAp8futplRgIyjI48KN6jk7CDrTq6Fbj9JMRyesDO7LIuICEVYfdaGv/CUjTJmQlwWjACPj50
hT8N7egTQQZM5w/Z3KdvvdCk56IN01de9fO8iebJ1o6XG7rdOz4TXbjEOsQ79EwOeJzEg5zerakf
vJnnGjEUepKvrPf8GITvRiohyZZY9DhPwzIvAFeHgmVJuobU9Dy7XyaEFT64ZkZrGHovFn1FG8fu
Kwni8xRDBwbMCCLnSKg+G8MqWijTCAWT9mJcXnphC420jaKr01/OC48TeB2IKqpJSxtMPN2ytViz
IEhw2fL8wP3a+9FwSWcZczlv9dNy1yybTurpJY/nlpTXwGC354maRuA9K/qoGyo3HgiDdVBrhMMR
SPPPnCJ038iwaB4V48TvVe2lKfZB+Gsg31lmuOCg2I+1tE3tK9fzPMsCh8xeQiNDMeU5/mqhdNuh
6+GJrxD5PsR5LO5G5XUM89GJw2F7OkeXOz7HgPU1PMgWlZ7Gi6crH0WtdK0DGF8RM3ZVfEBV4Q5n
o08DoM59i464cvQXSmO92R8/nH4Fr9xycFzc4ciX/l/Kzmw5buxKu6/iqHu4MQ8Rv/siE4mcM8nk
JOoGQUoUZhwAB/PT/wuqsrskO0rdEQ7askQyE4nhnL2/vZYd8ZYNi7nwpoAMUof4zpiiNnZpjF2U
6VNnF0qv+8XB/g93avY7Gs28pVtsmz+3EkB0KalwWvJfGR07IwEB7Wl1fIDyjSWLobvNYOXJZ6Po
pzVhHpc4jonsfXSkL4a23PxfDwQJB53MEjGOpV3/04FwOy9WkkUz3c6henQXwlnYXFwF4KCtqd11
lB3mLMPJf/F7/8Ojgl/MNUBLZSmV/lxTr6uum0NCCasw1J+tekxPstLlrTl21TTsAeoYJPzXTqY3
G1BCGgA0tVtn8VQgqPrlNM3PXXUq7Eulls2o7dHv5GX9eBcgJqBIp7KBxsILNdeuMdyysn8y0zm+
Db3t3kXVxMQHUdb8nnoZiEptBIyw++sP4+f02O8vg344mR7aWv9WUQwLd54SAXVsKJoU9phtVWf8
PQARzUycBstQiMxjyAJhMJ5BQKs3c5LVtbMBgWYpBDOoMiY8isI7A00ob3/98v7thsxBYmhAVyng
M1Ty85PA6SI4Dg1xi4ZZzmjT5XZ66/Kyz7f/l99DZU8l2EDJfrntE2b4OUDu2XFjAWdiGakxzpa1
qvbowV34xcH+8ZH9/bdwlNnZ8dgmwmQut4g/tfSAbXBXMyZM2wk7f+YETZ+AvrkBWNT+4hH6i19l
//SrGP1VQ2EYI0PTbpq803foqo+ch2j+oMf4Rz7++vj9+MT+/s6WJiXpWRIDVHB/uqYpTqEE14oF
pE1RDiiUDSgMnIFCEAZPJ8+2LPnlZNaPz9F//6U/vUcMRmPMfXPhmFjpW2QkBnucUp07v2YW7JyG
+SB+cQ/5D4f1z+/z53qgMDHOiagmPlpxpWwnN63Vg62j1z1YXJzt7yfMf/0wuCu/D/J+EdXUJEjg
fvrjf5+TL42Q4lv7/5Zv+9c/+/Gb/vtafZQPbfPx0Z7fqp//5Q/fyM//4/f7b+3bD3/YlIzOTffd
RzPdPmSXt/8cMV7+5f/2L//28f2nPE7Vxz9++yK6sl1+WgTr4Lc//mqZSXa50v81wbz8+D/+7vJW
8G1B81Z+4RT8/Uf9899/vMn2H795fyeGx9KJ+wGxFJUyzW9/Gz6Wv1Gsv3P6fQ/80upZQpgsv0uG
e+N//GZpf/+e9PAIe7BWJgb/29/QQSx/ZWp/57Jn4bdkaMlt2vZv/3zfd7+vHH7/SP7zqPVPN1Tq
6ixbec7aaKS5xLm8frzIs9oKG5hn6iovBmTSBrvZsNXoH/R6fKJoFJ9yqwG53jn9g3A3mF4gOIK0
AsMF98qha3YZp2o4iRkZ158O4h+v9c9j4P/+2ljF0+fFOYKnjqP402ZJLRSa1kL2qxJMJBzurvSt
sL2r40m9Fzmo3GTi8ZgiY9iW+uycPABOu7JpsGhP+MN6+Bx+21nZKUrRif/1i/veovyflRmHin7i
MjbLx7v85+e2oqitRIRqRh6mmkfQ/oZFIRixSli61mZ6HWAoXFKEbZusGic/qhTzIVOoLFlPPfmE
S9e8VfloBhDrtFNjHUIeJ08CzYvvaFBrjHoh3kkZ7clxAOwc4m4z54PrJ5Mqt7kZrR2MnQdjjBuE
VpQMZioqdl8IFYG8dzK0Ib5+/+J5kRcQBWP5zGf9i4PwUwVwOQgU/mn406Bhw0Wd+sezxxCdHbaR
wSPi+69WI5WYGVyMWbzEjnAuzQBkMjcfdSYynlyWj1pRu3t1yGcERLybQqrJuQXYdZ+lcIutWPvF
E9niQvnTAppXuAwQGMSzdMujQm0vj+w/PcSSznbSeKlRTgQbcWEknbclIniOKnM+C70xg4qsZ626
VBgn7IFFruUbFvfjmlGOIRhzKOl1rotLOtcFkSsDIM/YTccym7AZJ8W719jX3BzvzCYhaOhNztlS
8jsjy7Ubsc5tNBQTTecUcCHIsesQgp7xrNxPJRjmWC+jkwTsBTI7NZ5UDfFl5VDv7Fp9H5lzc9JG
koJGrr3X8fwkMbJfW6apCLHjWzB0DLSeld68DAkCWK6GvqLuS6MrHo1unn+xI7CWW8EPZzy9Pgrm
0Om5aXG3Wg71nw6lOdImHmwmqiGrfO3VvL2R/m03ks6YmCftMFXWXVhq5V3TxKiwMhFdqwwWZR0O
LMDkDmomIgZ4buU2bLwb3bUGtYX3me+1t900NefMid8Fuq2zNkpjg3OsWWKSNlNQpnIWAvT8vz6O
weAQeRAJN3k9xg+j3laB3XQn01SueTicjDix7qJmk8+WuFgjcik3fCx7o36dnQkpnWRdM5OyCJj8
awPXrRNwAHvVUOTNsZv7vh9LPF/FQ0LrBaBfUl0we3z18vGJSTbtEFmojP/6jmKxu/3hCC9VBINa
jIqiDEojzdWf1iWFmyDvtWxMQUM6+xM42lXTepeRwcc6M8yVosEpKCYLaPkiRNZjj3YkPRkEvVF7
SgQUUIW49mmqtM9u4eGn74tzBdPbMRO4dgUIVmbDVxMe5zTxnDP4U3MFekf3+0p7byIdpT1eIN+O
9W/xciEDZngdgSI7ztwdZw1aSWyhpSkHQHcq/eWy8pqTXcNEjSnjh+myRda0kzAa/djl3WOs6Cun
URE/COvmpu5Tn6p4R5XPtTrbu0rorj826VPTqthE6wMEnYzJ4g1BIwOWbXHpqo01TJsG/ucqiZub
o2bnJHYrn0jO0QSOtAZEMpvyFhfDPYBBGtFzfaIek/smynojc9/zNOUjyx+yOHpRwhG++CrGOo6b
RWNoK9KecEE9ONrDvAjM2XCEZF9gb89dxzgKcFm7fxPTTRbttpu57cpMG68F7tEhMZ81SBQOnig2
jtZx9rQ7V1HSvYcDm3mW0tjDwolXvbDac1NCQo5zI1unQgLrLVHAuunNyq6jq7Qz1WbX8QumJpZ+
kY0ZFNrRirsA+CklwUhgu0AxAVxutGgQd7qKocZV3oZC9QLZTNcsm/RrWpV/fCFaBJ/Wcq6i0sXO
6Yv5E1w2wuwUs0cyKAcT+KrvRWZ0k3E6bNjjVldnitKtUWvWSRPS25V1eYf0y90OxKW3VleFd64L
nVxzqEBo8fwtzl3364CjRcsDq7D1i2RPfP3+xWvpBY0TRxnOKgyLHoJQEUYGtA/T3vAD0JhWYcRh
Xm65Ih5W1ZiZH2b2UiFmhsdeVPtsnKKvVZi/piS7Pifka6k0CxOqG0omKozDg4t/Wi8T+9SZpbyo
KoisUiseZaNo2Mo9/eSEBy03ncdY7V/ZUIwXrbf1p4IeQ44aw/HG/g4tS/eY9NlGt2vzJaurIIna
OagTNG8A7eSTAqldTsDyzAZsEMzJ+I6c/MqDP3vfWO187VsPJfcoLnUHg5o5Jc+3m2zD7dPde/0M
PdS16HAlKOVm14iDbqr0h6aloxRzDj2ZYfQ24v75HNb6vcBmdmcYFk00pfcwanfaxmybb9//JFP6
vb//BZ3nsBzMw6zGjIsjwFIOv3/RlUttREXMvcMy/Xi5xuukSg4wPe47kdzpGKWukd7VJ9hCAMXL
2HvxwgvUIW+jVsRzIm8+CMtrrwTd7LUIxbA2R8QChtR7TuyR5l7SD83aMVX39PsXSoZrNJ91SvpS
APGqu/b8P1/ghOJXEDFooZoPp5fISgmdQyNW7V3KS2FSN9YPSl+Hp8yESOxBmTkSGDyBRVHvU5U3
qEO62ut5F+6pTDwn2r2StB9OETVkL7P7cpiaq1PgXLIAEjOlp520WtPfmJUXdK7fkxqjlt5ilA5M
LoAtlJMMtqJpAWiTqB34Uxl3ITW0abzrDOLpaS/vXSPRoIRZZ8GPv29BCDIm1+6TTI3XaTZFQWYx
Ddh0Qt9pXvpNFrq+LHDE2q2tF5HED9Wkog4zzelTNavaWg9JEOShzQIN2ZjcFozUH6ictgfN7aed
WiCVgTcKUXcebjIdXT9qTWTUWKZzr3pV2+EDnsl7og/yGhusVjSLhoqiq/mhhvm4DqtCRwIBoGxs
2luW2PXWbrbeSMUoU3xVtt4NYNgNxCqKFmh8d32ktnfNBG9YD/Vwl3qld0iA1wUVxgrHTLWDxiZp
PU/FF2ByGfqoUN/rYKlUgYBZKwTM+X4FqCv5ZFnUgRV7WI+QzMKVM0Txp7z3ps9BY7Tlo9W36mY2
hLJplz8y887SHa3xzZuSj77j0ytm9OHFGO3d2HxQ+2o6fv/SETzaaqLOn43Wm/2y6ASo27xdN10D
Pc/x6i1xyNLv4Q9SETL7dp0msbc13fCNxo44z0rLSs9O8KwppbmxByzxfMoRrnmzv+nOJA4NGDQU
OEV/U1LcX5GXv/TAs29C6bqbU7B0R4OZoblRkFsAKtxTBbSOeGyZyk6RZFBiMI9EusftFPO49pDu
HVGz0h9Tlv/5/c/f/5dblnCKtAxGHIavfEgSRDW8tVBm+akxXxqiq29aSsLIdYdA8pEOUaPjxjQL
vyKlGBQsXvyQZsDOqFlvcnV42zjTyjWxfxBOxsxqlYcRSG+kPiHC6xOK1mYb2ZgTvq895xxGYE4n
iet40+uzfmal02xhuz7XYencK+Ps3Hu5ay1Puq/f36caVfsudYs7hwfJmiwbhvfEae7nPit8s463
GlLYTT1UxlMscADlZYcEOpdXbzjoGlJ2upYAvEBsYU/FBlTN/UGpC3HS4VZu62koVoBaysewrikY
Jj1kmJZIdeQgT1AWhEBhG/VDNPoTbaybYpWuP+EMoL+Zyibh0qY31ogTj7T+lpISoHjjMfiTuvcV
2jomgIZyD9CNJfxsdNvBmy8Nk+33rRsdIQp3p4Qs15xG1WvRUxLpN4beP01l5RIjctGvuVYRCFHz
JHaNHBuTY60qpaLx3E74sKb4zNUoblH50Vaa/ZIBC8VfOeZ3jV5V/lyo8kGxQJeVY/RVRfwdfP/n
RYPkLLKX1Ycc3jttTk51rdcPSaZ9Flj7Tl4L2bYromBpR/hsb0RAHOpeZUnqd0P64c6qWHfYauAs
X2kbrxKbLTJPlQpe2Jc51b8ag4gfDWsAgmgiYq476yCn/tL0DY0ErXLPtJDFqcl4dLEByaO4DqLB
QcfctqtKh8nalv0d4UTvOFcqjjSBENJobiYP0gNLlOECChfWfZ+dVK/SsKSmqxjpD3wHY60nD3Cr
0tj8bI5ptB/Ioq8gwzPDC3o46BE2DB06BYet1lh6floUyVn1WJrm9O/jNHua2v4se3EvNYWLZZDQ
wnG+LYRCX9TZc6pF1kmyu8bIBT3QkvoDfvhng7P+yLHr5zywx9Bap3l7rM0pOVSgMdMAvoa6Dafp
bKQtnjoL4hYZ7nePnxNF/cYrluBBzDByoRTgKJWgpdva66sBGvp5QlNEMXFcO13Rn2xE0xtmpies
StMVMCJ10VnBh5naO7Mzg85py93i+8yGmvEAaR0MD5Ww13njpYtuJFFCNDQKi9hSYZmmK0eSv0zT
iKuKe8ytZHSfOwXT0LUlWe/hc+4exqgXnFvfYPsahPoPoRqfiDbJtWBxh2dI9b255imQ9XTVpwl2
iprejGKrAGc38eZFnnPQGX1ew7SMV1083NezDMbKqI5tVgUtbN6DnSxrNqbA485ZxUN5ZSvC07DB
Otgc60TtcXv5KApNpDs9Mp0RAR2Q5Z0ya0FUida3ve6zVXrO2iryj26KaKCL5DKyMGvGrgx0kz4W
iZCkAgOVtOq8G/Ovs1cRCIrxPhvzIyROsauBZvsjSNSwHQnNTDmamwyvNaelM3G2u/G4xBKGR62T
YmN5rw7PFozilb6O6SnuQk28pADh172nJDREWMZkDX305nNjeAPvAXKnKl/ZWXOXHBQ0QLII5nz6
YAJ6XA8oCgpVe7YKBz5omjQY/Kpzp7r3+qAqPkmUapenBdRy70zD9cmhIeoPwoJ/LNNryoDKJtHt
bx03kU2s9/BTG1Zrk/ZaGjpqVpl+Sia8O6awumCq5oPhMuJthsRmS3M+1HaLq4Vr9TTlw53Mvgx2
c0m8vLhO2bvCKN2Wdd34wHDJZ/Wp47zfob3JcWLgePakEagxLp6qnk/nECHfGNYYBh1yVCSNr+Qb
xcmdKhBS6fzuutNO2jA8tFq6vp1E1mHUQBBXmCrynC0UQr6chHjQ02fAQ2zctIkNWkbiacqNZf1e
Wtwu2/0QQ+MsK+IwTl6qlzRzMZJWj5bX14FdGxeLEc9DTsEQ8JfcGA2KsKqfNnmpUWlkuDaK2vHk
cKtXaS7pJqj8YZo+IP1v9cga92Zrhmu1QsjreM1RGkuYicVkaihwZCf3KSnMuwmUXdB3huqXwvvA
qLfq4N4Eqiyibfno6DnWkFYnhwXUpK5j2w9Tbqd0q+ZOShj8mnuoJvSOfe/sGLsnk4KQwo/YYuZz
9Rih+CvCnFiVId2Tt7jJGHdrfDhmkqX+oSj6bst041OphN6Dh8rMTlV5U7JoWE92623c4h2GJCKe
aDFAxZTtxgm/p5d1+2VPlCr1d7IqH37KRcJUKEVhJcCYC0d85hT2uB0xYASiUePhbUfhLe2T+WhD
YGGQHD1Pz/0/7lSxdTzlbcEJrUsHZ7FVF0fs3hElF5RoVE+/JdQWfIYtxLEdFVqH7glP8szTwDiG
kRneA6S+Z1GlIkF4Ax17P7KD00X+MgvnPsXSgbfPYm7daUp6CaxGXIN8V2qWZ5lTiC0kSd2SRMJm
tubtXLsUA1vtFPf1F+FhwNHZUHFOTisMIWJdAnxeOeMSxHK67Gx77rBhGWQIj2RTQXwtD/NxF7fj
l1o1bW4I9T5zIunPuFGgDF+sFEdK1JdfYVzcokkgxJxZYttGZAKfL6gL8crXlsbiTtUY4IBUyhmC
Z8DjsAIBIOolTkKigwIDmfpuCt10qUeENNf8rEV3K2J+ko0ndizrs5aGpOCAuWLqMPfTwGdmNZO2
M1SakdQrVmYTlQejtV4pCjBLM3+W2pjhvMy7oI2Ufa47BBgtbw8/vlgP5txtyrnYVRbUmlLYmwrL
JFiVdTEISY7euneJsLB9RtE96qXlu3rI/hZg9qqq0UWHpJyzIeqgH2M3pmiHYQL4LEIUjkEhCwrf
WpJudJQg+SKXKmOzX6OK25TKgI/eHXckpnPGONmis332G3fC6qM2fAZT8omQZdz31XsbwiroFD2w
e61eG7HwgooV+jjOxR4X3d71htde8SE7f0xJAUm6Wy8SHNq/e4EPB03PgzPHbGGGdFxrPSlsoPJ+
ZbtBHQ/Axa2XXM+SNRgh3o0rkRywfu3imcxiAnh0Ak2F5nyrU1i4OdV0DwKAJWymZT4Qf9LXoPn9
OeReNiSbuEtp+NbjOgYUu3IHSuwWMUGm0QWjcCO8EBqM60jy7LaVdp9J9iyVWHyTpio5sfHrapW9
UcuG+N8UYpUNrb1GFdDGv0jAhGSJW4cHnPGryorzp0FzgkZilXeRaWzVGFzqEIvOR3KhqUN1buSW
SVAZDHhxNmMBhd+U2MASD7I+m9CeG2mi6wIwI9VgU60OrRtjW9NwRHg84NHQPDgdohWDbA/nYuJP
FaY/VwVsPuj2aTZT2DhG124a2t9+1ukTnuXoOGhcFW7lBlreWNxPCXchce19bPJE9sqCWK7Zf4an
fzT1/DMqnjYQJbJ00yISmtfmOTYF48z0HFz7oZ00MzBdteOCWzdziGZXzpvYWm5oFM1NXfqD4fbr
psCOlL7YVvyuwtLwcbc9FpPz0Hb1c1yCEi/7stqwSfKtiU/Ymh1tF4m1ougRj4bwbPJ8CFwism47
ODuzJDU1WWQSyaC/E/AAG91o8HHtZVmnUuaOzOyhJYbI4hR5pe0p5ww5DHvVDC0enr1V5WabZkC7
ayVuvxqTCX84B66uI/Za40jpFNePdDQmqkfa9UVZn9xUf1JipjPyalZYujnluVAZ+upKnIQKgy61
4yiHPuYe54K7Xg9Td5Qjgmw7ynXeoIOVyuCZWiTRxk1ltuY8VYNM5XuU/snw0vYQR1xXFqKJAQi8
Lwu2uhAYWM+i/eb7dzJhLZ8NjBrqaX8QIcrLmWX1SRbiItWWJaRl9DRz+O2zUOYNocUNMw8XVvqU
A3GdVeBOqBqKBM2DthpmnoStRZKTAk5VjXD0YslvaEFkEcM2q+m1doc7taK6ElHTpRJj3ctpvMZu
dkgsQOrkSuoN6038Gttcj4muZubZDrsjTQKLW1omt25CRNUyibTiMpCBhlLiQhl/w3b2kezCTD2N
ZwmnUl0rW5ppKE8dqiTs9+RBMQSbiwbpauNG9oEsK2ncLDLXsnHLo1bN5dEir8HCnBtgM3i7aDZR
KnYw1wDU+1roLCLNcNykwoXXoTZekEMTVps0h25ev9Z8PufR6PaZxfyCUoptohDdAny37qciPTSy
Qixbv7YgtA9aq+B8tAsuerUgi64d2EZOz0Zj4pCuNMxybC/Djhuw7CPlju0lUXJLxIEJ247kJgaH
SLvoZbZHzoHd2567Fb2ku5Eo7DxaKwJk3yJ7xExnxxdLj5g3Gd4Vq7mwOfDVasOy90IAr/XjXrxJ
Ves2jWtcWGgQ5UVT3J4JMn6SdfWGv4yB4sAeQqDhcgMR7ss48X8ZebFz7WnvdsO+wxhR2eKRpNgX
VmO3jL0nD/Y+tz9CuYvpDLxWnOAEQDdu1D9LK8QsFDmnusAg0C1vsh7LR1o82sohg2oPU834y6zx
UHZe0ykjKqyxP7bSj65Ib4xswKRf22F5qaCB9VNOWdlL6WT2K9jsB2F/qQbzXfYk3Z2I8TwtFNRr
y9v0xRm5noocaQYpjzVLhscWNdjWmvb6lGtrdvGTr9uFny44JLvgbWYeXhATmbOnPVIC47zjPt6T
yI+GsFwPCpCN2OZFplO8UKA5o2q0fBO58d6pQqZotnWmPrWCkU9LXS6M5Gre9aKsDoSDAYqiZ1oZ
af7YOu1VKe7TsGJlOzTNqvXQ1KVub+3DWiVTXT7n+MYYAqguTYaGvXEXi2DKtqJTGmOlmhjSorD9
ktXts5MUlH8JrPHwM7mv9A9hSV7d0hXEY50dGMy18yAh0BZqhgw6JdfXvSUOgyTOL3rtm5cgXqTg
Mq9UZs4YZMhoqMkGJUVeZ/SHmVCm+h1x6wAk3hKEZgDDfGetMwZN/E47aWNAx7g6X6S1VFrs1tzH
lOWBjGYbIgkYXBvWpQqmMMYrLoxhJft0oAdX8nRZjR6mckQcCIFh+F+SQnwQhtszz3hGJBukg/Xc
Uj/n9VTNKjcGm7R5SCxPDZslqL7GZhRdwhjBvcoN7L6qQ8tHAqOK7gxQ0drWfC9CJOYz4uJUCs1X
k/rzECr+NLjyim4Lca+Zfwwq5QQ1ewvZnrI4Hz9V7E8ZE7CpYtCnxy1vFruBWrnvMSySAh4/N9TC
GUNjUy6Mmba8Ph0LGSovoZEFjiFZg4VKcrDs4cUc+qPnwPNC95EEcUYJuDba26QnVaBo8FpSq0tW
LS3Yk+yfeJZHO+wdARyFzGnfW5k82aOZ3dSS/RUokudaDsN21p9LplWuajzlrFURnqeSY4KnKWaX
MyYBA3oUzbTuOa7Zvob9dKWanWzn+M1sqKd2TZatpxibPF0IZ4Gj6+GACnGm8NGhyDlB//ELC2BR
v7GTFoUhIyMGJZBVHnm2XzbxQ6hz4ciK5D3H231wnPyrZCJ/rvP5U5qHRzubXSq2R1ccdMqKK7V1
UOumn8bJoBzcPLS5pfpMhgciqRmDmBOmfTqW4eYU3qTe9cdGlDeh0wDwAN4wbcR0TIyxsi+GQzyO
W1Nr2f5LgxKBwNuDnXdioT6wE0ToQHoEw4vFiUWau1hz6A+eXVD104ZL7xBV6p4cIYZAy4DgmjYT
JG3kUVlwWSz1rd82EYqGuk2DmpKK25G6oGXsk0hemWH1tvQZQ/OTEVXJjtHScDVFMsB49FI7Y7jK
FjmLi0ea3M63NvawTk/Kk1468GL66EjTfVgxF3FCvWJcG+VsdN2h7tQg6l3iVKPqy8bZVKEblAUM
dXp+K9th61E40WPYhZ9y8nmsmMNvEWWZQec53yPuw2iTP1qsVFXtHmbMJ2HOPIsyDAqybXylI8ud
ZCkrdcpnoWeh8sUk796HwtM3qcZNiA/3hickYvGSvjJcDJWwdLz1MkpfINHNjHxFoueTKalb2mct
wWth19jHAMecp7ncuXU1+MM0gB3RhkBv3RfmNL7kdfOcuVArK5CaiB5TBEW63A5JdYejCpYlRLEk
TNlZ9KxO0J4c+z59tEN5Y026DkeFgS7VCoOWfl3QV5ty2T8ZyFECXe9ZxRl0+oZB3+D4K1mOuMUK
x7ZKTtVBsZkixirMTmyEl5crizESuneEibrMGK5RVVIdS2c+rknQQKMmU3LTHec0OxkyvYiyxuc7
OevR6Y3VOFa1T7OXKRPaheFYiTXzHkPYryMH6AreFX/yXuLYQdLhaTsMYDyXe6Zb9EGwyEyRFDDJ
dGw0/YEARHQowEyszTx69NiM+ZZF0nyemg30W8/X2hg4tUj3SW70DIoxMRaC0upVLKS8zdzHoNef
NQp7SkwZN5NUGgdXjHdVKbfRGN5mp+Ig1UWQYs1j6IvlnZbMLwpkV5Im1Pw0KC5rtiM3qTifbb39
xq3BQUDF1EhPSWvlFdqnnLry2mqZfUvTo+bQVx41mBQ6pST1cXK0baxQCmBUJwvcvHvN5/7EPG14
HaZVkWIJphAKhMGcQx8ENKw6JkHC+ZC861WubStLfLN7ffEgquGmHqP7jluizOmvek6OaKRdti42
MjiX1Ssd0dWS697aWcJ9szhoyrzLreRbZPAUVpNllEUb1gMDRXnCVozhOayflUSsPXLxI83N18Zc
dew66KWEd4MevuNPU6GZU0YrbSIBeTRP20gOn1PivN1At8+16vaQz9lRTjk4Fk6Hw9iNBzFjAERQ
G25T3JliEQojfT9pEB/mWH/rlI4LTaX5YofamorfEAnf7uW+LnklU/uFBFy/CJ4tyr7dU8yVYWms
8hx90s+6kZ9iX2TW55zO9HNc1He1LDow+6hsUwqXmzodPb8zetIrqg2xNqFF6HCjWeLs0MmWtfEr
SeVyz5RZm6XbiRrXamybR1b8Jg9qu+fTsMGsmuSpKlBbNJhGflipXCLVu2bWiB93PjnsJRkB9Ihc
xd8EnSWpe5QMiJXKpjUfMHgcHSSW3/97nBErc+r4TdO8KHXOTsyscN7QPlL6oj1YU2NvvTLHwJbe
Z1mBSXeiO0qXZTO4lbbRvFYJ5uNMSd4tXJpiIiVrkS7jesRyGg9kiB0Je92GSXaQxQsrqBL1ZX8o
TMitKIzYsjDtMw/KXtTzmyX6YRWpLNoRtUIXiQqz+JRJ+sCZfmFHX/dofNk8anb0Ja4kz0CF+VIs
xMxxsunsGi0J6GKHKy/GGxxWJmdkwULF/GDL7UuNCj6lEKHc1/anFAEXuUFSHm03W9cxyre2yUFH
exEA/KRoZj/EBQUh26nEZsnxoWaSO7XjST4RB5EYoFtklxvXw7E2ucgH2aGWjNg2H9hJKaUxFJdE
dBU9KtL8809a64qNlinztnN7ZVMJQhAp878u/d5981hlMYK7yttn0JkWTBoO6AzHSvLW5+WdO5rD
ukTPtyL4h/HH5mqjhLnxLK6UTMakNcrR3lpxfSYXppwG91Mt6+ikZw21jzDKwZZ2V7LT1smzvxay
dA5OI98i7yEWDHUSK2W8trHVs6UWz3PDeZlY7kA+I+4vphfdxwhFsdJ26qdUL54VS98BJRVbr6Xj
W90BnqRGLoaZqQTxNUP+W9svUiGS0rLyMF3roFfzUc2s9IQMM4q798iKWMiFBODApii+DJOvxbRO
PURTkW2jzS37I8+fU17ara9m3KsTieR+Mr8xEB7jmZzxNzLxWyNXU6ykv5SWtRtrkTOaOdw1KrQp
xy7mwBkVbec14bHqBiT05UgrkwSAYV3LdlLepowSmRuxnsoKK7ofvW0CJXBFg1g9ZMAHDnEThRtj
BD3QOkdGIA5Fp0F/0AlGmPLFLqkdg1xeK3N7IQQXVAVWUExRBobEWqUmXdrwRqgIay6bXtXsmRh2
1fJeI6JDzLy0GacdWipOStAobDuy3Ig3ZuydW4dbuaFETHhih2Pir4bTqCT70n1F0hsf28nZYwJN
meqNR1+kYmPPyrc8Te60Kd4OnNiBWssdKsh6JRiA7Zo531A+M1bMgS+iEave069fo40cOYguiTgR
BW1zrLLxM7crF1Gvjj285jmQZVmQC8vws9rVz1Jmlyxvealt0FnpboDbsGAbrLWhUu61Qx7tKWta
2ebxGrrYKS30MaCSEPryaUrtx8nL3yctkiu7s84GlTyfmBNpKWrE636pyqKdmv8/U+e13DbStesr
6irEBnBKEMykKCpZPkFZDsgZjXT1+4Gm/vr2CUue8Ywlk+he642A+5vJcftjbM9vWrWbW6i5LErA
xV0Pd3XQlUgO81R8lTqtnHUsYWJZ6eLGYyqY3Q486jRl2Nv1nPh8OyQvR/R3eGNjT63xr2Rxnzxg
JyCaCLTWgHtW1aOy1LVTWbI1tQbxSQ5yShbLNKX3uRLadmTjQ1jMOqiZpGyvgbyhpq6LxRwaee1N
E9pZS9XJiS3oK88oLsIObyilHmYc7Su6gDdSLj8Ub3QVa9rG++Gsu2wbqEasJmLTuZaScDtEG+1W
X1fVvsve+365NaQPVxWYlDG2b2I5dSp+55joaG40gh4K8VR2FIzaPR2Mk8ZhlSiX+serZXmnfIK2
7dKWa2y+9nr9mQjzkuRFHUD4EU2SlierwT80p96Rkq0/jZWih9MZdAuwcty6juYjEOlQhqkPacxs
qg33b5q4sV+1E5K8EH1NZA7HUgMWT2jd3sQ44JBWIi8W1sO2L/naBUWFM+BvrQ5VVxy0rOZMQrZ1
WA1bIVozYsvNLhgl0h5tJiMTlqTZWEl1t3FRu633i+Fs2YyyptbaKxAbMXRtooZ7QF+0ekczJbSe
2AlcONu2nJeNsoy/uUzEIWnRF7be59is2rMVOUX5TdAO25NClFeig+EywsvoFIp7yhH3Vup7OSGD
jPH2sbd26LW8E6W+ZBaFgqSi9iOKPD60XsSY6rjHeZHAJ+hgEnvGkZ2FxyQat1SX0RodMZ8VXh+j
tbQPZnxwc6SKRSN+UyE5ETdR76fUPgPukCEguNEaVPVEM1RPOrBnmJQkIlR2vUsBB86Jm7zz5lMS
EWlxYAzWY7QpnSwnzQclt3wb6QPrxzYMOXnTKk+xFOfxHnI03EKG++lEBtw0JjykVkG969XGYR3L
5W+R6FfOY1L7EWfyDPzMOuejtxc/dCPzGNPTyFhARGzXULw9FkyA8YtrRTUxouVvt7DvSW1Z26GD
dGpmhEiZeWtE+jz0S73zxgTa0QKFpB442wPxFBoVIl0p7yCyeoNDHrqUEizgFBBhfahgp/ylC+2b
qxU2GQJwzQU3Rx/3xUakYbufy44BET2UEQ488I5xSW2CSXoZ7djgXvXC/bWo/C8UTLrpRalQkORb
VNwn9iiqIwmN9LWo/NO08pVMRDhkkw8gpOc+jn95FlKERGkw+bnbcwzhbU0lSeM6sNxS1E/A4MNs
N/s2L9D2mCFCV6zLwV9FeKpTdta+lySRj66yfOWSPGCAIsL9AEZ4WstV45VBuj6uVtPwtgGpybAO
kJ9zhw6h3zt8z1bSvclobOko5/RuYNfpsn8mYxC11TqcWu5XaxIgsq6rHgrqwFH0/2rtmfqOf0lj
OruONImlP3drHEKNZBqJy5+SNDz4zE8GMyRK47gdrLJkguxA05rnKU2/ohUr4DqiewRFE+1/DcyL
dzMS9lZkP/A+2VIEdNmnIP/1RwbMqIVWuaPtQIBwqECZ3uyXvYVGger5gzV8hG0SBui1CZGrRu4g
+pdJsDlPCWNpAYHUO9qwpa243xTKuGRyfFSao4K6b6mKUs3n7EFH1bOYNqbX0zNcBJ0A9xT4wqhx
fG/WIrko+pHF/4x+ig7jyJU+xF9zt1R+5mCuMJ3wNw+ivQ8T+nK8vBWbGqXLRszZv6Z2xDau5L6w
hqfKFXTNLmeRa8VustWDK4ODjsb7tLP0razN3zPJToQn8UAPKNAna0LtcRTDyj2r5a3oY7WhZJMe
+Tj+MVtW7dctsXGxHsDSP/dG/FfF4rzgYUGJ4vwj9sFu+SCoXiEwtiq0Cgbr/MTlQM4HvabWCiJr
5W+rfG7fC+svYqa3dtQukjpUCEgboTHllVB6oxejo03Vz7n3GFWnHKk9JYKI371uO4wZjAbBSjEd
q1tM72hqszMQVBBhtgcwoSs2Xuv8XMSXs4x9VyTXYgXEKeUmIKVXLe/S9C+jcBMMJfvh5pE87JyF
b5jWcY9Fyd1UXvNFFuhn10ZiX5oT40XtBemEZK2S8iuDPKL5c/mgyL7wJ1AuUaCAbad0TWTTf6mp
fwqRIuqt0x7tGtUVMFANCha/h6rd6SiftoLnswuhX9Q8vasBGg1rSRc8kDj/KGmX2VCVlO2aCe2e
MwG7Yks8gcUnNzK3HsaUbG0eaNzaKvz45sM7Mb/o/fQzV4Wz0VPMuppq/8L+v/O3lm979Dd0K7cT
/y5NNzZBEdgaCt33p/fa9J68VL/FTubsSg/4rqztY0WqAqQgH0Cz0vL9IllooXhrOhOYJyJILuZW
g2Gmgg4g3bCghPVoZOl7mfGJiDFrbknMVGvEYLHv+H4YDmM/n+UPLxeZP3H6VYNGc3T1Z+AC30aR
+9warOnKG9/Xo3YzX12TvI9usLkV4XZMp/8wqCQNdLe/a+mmc6uH0YOvqaL8FJVCMjyoP0vL0kV7
WbVvOGquVVOdl8VZE7+taVubq4F4MTZhpcirU7fUjf5RcEbZCy2rSlt47tEWt+YSbkRhikNz1SgX
5tAKs+1sywnCNw2cCVkSnlSukcr6svXXsZLc3PR0wWgpv1DjI3H3Ns2rF9eVO4rhiDhh7g6zMt6E
Y/nmONPd6Ox47/ah37bJeVQorqlN5VHR8m3uLEEmPoqyfHGJJQZ1Xth7Zp7+sDmny4xGxgwsh5+g
KThWm+ZSRtEqtszJiOn6QxtlZ69lKK5N42DUzYisjJ2y8xpvQ86Aj5Tgrs1Ia6CfTxp/9wS+nTQ5
RTuvTEDZdTBfs2neutb8QgXG0RoTqD23JfxrAWsk4SJCiiOCJC22UEFAp8KYNlO3tq8nzWVALdcP
iTrSpr1SRFAwrf48ZVnse0Wc7jX2ED1N1J5iZCoCI/mIywncImSHqKRzL9HeW5ZBVD0VMZyUzRsA
PJjpwmM9yK+mb9gnphZZXqO/4hRgykhJ6s/SB5asR8KniPm9BUVcXkPDDIbajrhgQU9wKV1HOOTN
EDJfLBVQA1WhP5ollrtxWm5Jnb5XWQA/mh/x8+yp5nTPrWucNHy6G4lPgVmFy1W6zbno0+1MVN4m
naiRxUBFQ7Na6q3h5O25KpHHKjE8kTva7RCNc/yJU9cwPdna/GrwvmjOhJh3anSarMvotuqhie8+
mG3jPS2uYIjhHhzYoOYYQT/XdmeZin5Q6CCDhdIr1ZduLnI/ullJczay+IEplKs919Bdz5FG6Ir7
s4mo+k1FCeydVbYvHOQAKUnFLjjTiZy9qxVtAazh7huvoDoy/pIm8pZ6Xaxao7/3OkuXCz1Jzp9R
4maDterri2NOn4YzjQeFz22I+vlY2s2PJixuMveiYFElc/OOYc+Z9WttDWrnCsLROWWCdCbcB6nI
hEml/UnEnSCjiFzjmFJxaXf1rkqVH7tqS9peYCy0jC/lu2WSQDGk/EVjNbjLVg77zBm6rVn+6XD3
YF8q3khCf+nGtevU5Q9etNavWeIQNDrHYR4PbNCvvWW8LAuBdkvGoFP1/Uc/e/spaZ+SBj8HV0IQ
jvp7bA8fQ0NtB6Md4SaiPjYSfmkYKGyNnXfHKP7F1vIJRh77Sdbf8mp8csPU56QodliIQt/lA7kR
E29Cg/Ld1nU/ZGjzNdr+0qY9ha36sB17uKKKIH+1B/dwHaKZrOpQFYsZGJ5FufXSJT4Foo8B7TD/
fg7cXGNOxSPqMkJscJBvJSf9pmY6YCSbPpikMIxxkdVECnLXIt5OMc7ty2lGJqn/g3jjmEoyhFrW
x6S3G0FhACKp8aEngJ3AReWlML3D6N2oNCd1S+G+077ivHyWmRWBM4MyDtR/t3M7+wLKMAgrQo7a
XHysSRo7y6m+vJjx2nTTa+w2x6YyrYsHmHKwCZHGxxRT0z6hdXS9wncajyHfuo4hMvu+VYgEC+mT
ccSkIfkA1UyxTqpTzcSqqmjOARS2EnBSqYNkYQ3skRIxri71oURIEIkR9gmNiY8M5rfZu7eUqLVR
WivKeAZajDdILBGiIT0lZJFBueoiuacmG9gnxWiFKBQMwh2Z3kckEGYG5r50FLKTlQV7k2xCsDuf
bP6dJwxjM+gF2Kv6PeFh3ZWi/iKug0v+n3SszNdojiIONrYwzyYiSJ1YgeszOq3jcyHYlcQEk6FS
IqpqDx4sn8F9rd/YWMS16KbrzP5+QK//BnEDseQEfZ8hTszv8djd4t5mCtT8uphumFPy52xJnucy
tU5mnb4M4jZ508NRc8UGlJzjjJLiuQz37AzOsa6SHyPiluOUtUHRZteZ7EWfzEVth97COVOTHu5n
qxObapX0CPMjM6imZNzc12UfYDC8zHDKecfKW9u3HGFjYGfx2yAzj3MVTMZ+t3GF7fOc89pLIp9c
gAjn3PSUIO3kMKq/BhSafcTjKJdtGyKstGV6SCJ92FrYFDdW0fCgJ8WjIEh966RY2WLnZ5qbBysr
ZoAg5F6EOF4pQR988ii+nHpP5f1wjvLoNAKmr5/9h5VEyTNIEM+feyynSyLVPnfSdhd6ADYqfZ+W
pAvckfg18tAi5V7MCXFV7lbHYUBmA2kZxPGgLm7R7UVKwYKDkw2hqeOTpscXeh69ROjJZznT4UUJ
xZpltsRxcZqrt2RRAqpPUgIVN5cZEaCuKI4V7bdh+6kO9XJv2fysvXZG31MGUqY9OF8WJF3IBLoA
x051cYyt8sDvYYlMB1KAHGqlwlVd3EyNtct1LvvUda8N0/oqi7FojIYWqAf1nMUoZiFTV7a0ofp6
Il9LYJQwOz+Z8eIgrjCYXXVzo1T4s0T/41tCfmJ68RCNT94/xy7M9x56zUydbTPO9j5XyAeSZb4K
ldwLjQYMEvi1DY/h06TszWQWqT+4vbajk+OlyDN5NGvmm8r8lSU0b3e6JnYU+zRIjpJjgVc0SJvA
mPpqu2+xGQRj2Xg8d6rZCHaMTNsVUXoSfXLPFy/hdkxXvpI3jFC3bvWE6beq/qWN9p/cxLScApGK
0MppNtPQVtr0nkgQfJZ8DCkuQMCkHTqjHs4oT/alV/5ucKsfp9YMIkv/RjB/45x49Ex4u46r1dcY
sG2hftXOdhlWbr11OmTNkx4MnkA7PDEg62Akm7l4hUfDp79ymc3cfpHajhjUQ1tCTk3AkkC/W5LW
vj5/uQZLV4I3atOgSoBNmD/tmnC8Mm+JxMOjEaoaoYmtHWwubeIdgWgBwYPOpmMkpQ5jk1aMZ8QD
heeCSRNLPhLgmJhDvWcD80BgEROa+3LUdwQORBuvq5EOkm27ExW5fh03Q03ZXLB0+QBtJjO/cvjD
TEYqA72poVW/+NOsKGUuWTKW2emgeR0OnXlkW+RP2+hmcsXbktdoGo3M+COipvK78FRy6PBZW/aa
ea9A+8CXVLJFQzHuahW/qVb+i7PmjgBDm1JE8mJob0tMegCnghgRmHpU7o3sEEmLEckK4g5aQ8aZ
Bq/TX7XO+KwHPjwav21J1UUP1WUWRvuUC40ALckolvXtD71yzaD1kiuQsoNuSs3c6Sgbp1edWc9H
zh9vhNs8DOiGfWg5KC8y6xV33t/UtOKjhW+KXdjYzwbgOmAq7sNxdJ/SzDx7wP8HHA+fAukYciLX
SG8ZMIjvznoTaFmc3SIdynbK4rsuIts6iBJrS7u6RhcSrTcknBk7SsjoBJdcNVnk7e2h4n31svJ5
HPCK9IP2NbBoAh6tcVDE+VgqRMBrNc9j6LpMT9lzZfXXcJqbcx32HY309fyqrEbA7oOPQNWeuGKb
gwgFnhJ0QrPen/M8rk7kV8MgRcZS4tDrvYiFtbBJGUn/FpmTHG1voTxs8bKDaSMvoHLlwdbTIgsY
Sx/XfPKzycZ+s4zW9CQxp9+y3vxpQYuX+YXPcn50s/Y3usDoONvTxaZg7g6H8VXLCUvN+qvBHkjR
NrxzldXatUvI4RxAtkOIlUOPob2ZRkSTdo00qwXGiRHcBiAgKBSzdA6GRZSnvqo6AyVnlB+QxHs7
WIzZ17Omupnry/dXg05IcjuE1//981ZYxR4jfn5Ir2xZ3UsjsfgsKPh92kJ8HRHOw5pQEmXatO8G
Cy1/b0R78GTiUGMvPOZ9G+8bj+kBFToWVSIhtoVuqDuCQhfrK78P5xGMS5b+6jzbCBj5dUIzYwRs
hXBxKSbhQeuZuenJOJKQsOV5Lr5Q/XPWIYDLRClf52JBL2+u+3fn2K9G6f1sk2Sdf4zl3SSqGZwr
S24WLZXv5drqlBT9Ixkd+Wa4+28pH/Rm8mwSy/H9n1RUF13G2evBZYmEIdNgb9R2eXJsVIh6W5pv
/98vufZuonHeW2UMz0V7NCO9fNjrC4KO6ojY50tDKGHOyrqFmludzXncD9GETE33zkrI6KaK3rkN
pkkoxhTuSlSY57D0rGNmaK9FtphyExfuaYxLtPiLk1+93vKTRrfP+hLaZ554/mKpIfBprHHO/3uZ
hsw9D6mLqMtJlgDPBBila/VHTHnWo8yUvOmOPHhNYfg0OYwH2kryN7LFgOQn8zGNWv5GoMqNmjrz
yXNzUs2M4b2ZeeOlpvRD24vpYZPE8lyGH9m8TI9utnPfKqZuNxupcxVGhaUXM0c3uI/aLkKCZ9Pw
j87T61p5cbKIl6GLPLOJrnbz3SKdPqDGJDzYq5TJQTcS9EwnhzTPmk+KLwAu2uIDg9mpGjx7n2H0
2BZxon8mmMU3VVlwSmEz3cwUX6Gv6+Cuku45N93f3xkaCPRWm+9bklUYVQkpcDASA/3PHpLLzLDL
QxPr6UH1lnb5fun5EP331fcvdSiATZLUBx0w7CBGz0MKhRLZK4Y3b46jq+vBdtlIH7bK6mzke1q2
wxqhIaaR47tBdSmaaNUcpdUHJOaqc2HazfV/L07Ih7ps1p+3PJKCp6MR+b+XaJWnjp52bdENH8tv
izzK2I7ViDQDaVHbjJFqZhXAYpmPfX9BsxQopCW3LFHrj1ufZQTluNEqjES2h2IcaVQeX2TRHbCk
RwfLbOyT6GLdDb6/HNYqNPy0fucRGKGPVTZzCHJB2MSxkLH+POfI78p6Lk7jmtMiZPhFihBVf5ar
n91x0c+p+GEQU+gE3jCGb1zsYsOz3D+zsKFjSdewICRV9cWez3NYlltNAM5qk6H5lV1mT44JdrbA
OejcNt9MQpP0pwK38k7L6wvCevWXAMyrU1jyudKWH5Ux1z6QjvZwOd+Qp7tBMS1ib9g3B//QOz+c
wpIxjRcbLLdIrQ89Uxqe1Ry7hFDojhuQU7f0fk1jnJyJ0bQgF2aowtAgoDeZjwMWAsaGmDWmqKvV
xUL8eYbcbtKtp7ou3YNRMImTbB/7Tlmgv1v/Hr5fIg0JjmqmXWdpjB+rWXgw5BVFvXG0Vg94RB8S
Annsebq+ULSCX2WX9Z//HRY57oGFYOXBSvN3GBhwgjUFpkFRsNWWevC/33lt6dRmSBPJW2gi8MdK
1JzhrtruYLT6e4YzCfLLLO4QjVZQ8kgyEdGZm00mHvGsvKYijQN3iqezhu/GH1fEtYOeRWrindH6
hmfdwPW6pFTfpoaGRZiYZwTkROw3dvRAMXekkIwL3FuKaxULSlOEk5wFqopROckmave1vMlWb5//
exmr+ilxKuTD5YgEoLmPYCD3tF008OzE23fL8ilraR56Oyz3BqMfSJlzLzoHSa+mRhTDS31ZxrTi
JJuOKf2T77xR8SkyRLzDE1Ac8kY/jaapvW+torfPRPcv1FCF6WWq2ga5ovWZ1aRAQ++M8E7yla7d
4a122nQrF+bK3jI/dDK7q2wN5C3tYU+kQPVCMP/ryiwkvVDvTgbcOw4Fmpe8+GFOptx2XZ0f7T59
T8yFCIjZeGn1MbnlfIgi8l6+lty6p8C1x0iH3XGzMfuwmLECyjnKHTI5P1qW/Gwubs4i6mLrJWEH
pTm/dBu3OSxjf7Am06fxuzuOCzsQcndO7QqPjCoHTFSzsc0I8btXjQUmPHYt4G3T7hVK8FuOyPOG
iYTvRWl/iLBaAmwICF1YEbZQ5sWljWt0SU5nbL7jmLLcje7AejhKAbr2iz3b5K9P0nddbFvFXGSX
RhTevk0cRqViOlsEcAU8jpBaaT/fMvcd8+J4LTVb+PmITLTIhH7hKey8+L3XKnFlEB1eTaFYquvn
YXaNAMCI2UTGNqaeecwOk+p0//tjr+eLglzrf9mit1+s9M+oGH5tgOka0QXpPnjlDISQnBMxNrki
ZdGt0muzRjrgQzXO/x0+GfELao0rAjh8BXQFSgzHDjVOXD0RWewDw2gbFGDzT4nkwzC9PGjXVWJS
5EQtjHYnPpo5GfqR0uFjxmNcZNq9FP0fPUeWVUemfmmTSmNibO0Xo8muNKavwixiGyysq05j4/bw
puxEbEB5J1YxDwQKG5T+GA3oWfrn1CZaLH7K66yVxVWRGHFoC/MxGNiOurbEL1QN4TkezWMi828b
MkDeQJiJdDXSYSqbMb70MNHKJBgTrP8VGpMNFjJj+/3Ghu7wMLURH3xTLOdQzuYe82TBlOaYAQd2
iIGIlukhVuJC5GO5Hg7AoFo3XyaLCYygfyQTXf27M7jkI5aA7xNKcRbumID/GXribePUJa5kcfAa
9G541ONSkNJeLAzFIwaIucOIHSefEQkXL1UEgM3w5xwd9hNfG0ydzAdeRJGulDAndPoYECU9uZ3H
wsXRJzwzxymu21s9z7XTlIOQ16SqTTHBFTqQ4PfhP8dL5tsdz4GbI7WIPKWfv18mY2b/9ooSEMZj
TM70BJ6+FfY+tsYfaDgwh7UxZ4hnk44U0xyQkU58oq/HC2ZJPPi4vky92516oE47JJ2BPdqZT+kK
6WVmepNgd1IwE0UwQ09c9N1m0mR7qtPiR05G2RV3SXkq0fpsOjI+eUjjAqyuGbhkUVDYuP32lNov
t7lax+gxuhP24+2rSLf+2306MtPeSsIvVlPjO+EG9nXQZfdcLodWMv19HzlT3J1s1TdBqedP4Rz2
R9scAQbjdrpR6YGemKNo3/euuxfoXrXNih4Dh0HFhEW2VZk+H1RUXxr0AA8k4HRz87v2kYkOvS1L
uS8bSUQ6w0c3pP3Fm+TILpa/FBw8WwxN4zsDTbPL2yUGnZJk6QzzBbOL2NchFXQYQJwHHQtkQmXr
Tm8nLJsy3kpp0GyZy20fDgerHeJHGTI/dLiLq9TxlyZpLx3R3jtzTb/47zufkvHntJ6AyHfvi20w
Y5JGTQhWTBrz9zgnkAc3KSa3sq2nrbY+MjpGjkO+/tLMh5jKCkpekJqEZ75o0Kxn27YpU2IvUDXr
dqeY+Cqyy7oQ7WYPKJhotFSw/e9ljegb53N2gfZMj1FTflQWQOUUu+YpLWR64f/I+tvU1k1z8nDr
5P2EGah4d3HKHXAL5qz+xOC4M8r5Olyia0qClyfzyzB+jotynuwK/EIDqYww6j19P3OOUeu0ovTO
NRyt8hRrxlubGqdRTNrHiKCKaknrBRNt+2SBVBuEx14x5wKOrfE2Mi/ybdNUq4oXr0iBAlkvIprM
ZzKcvHw5uFrDk8oDCyCYTpfvr7r4Msmv1Qu0yCh5wvUl7zpj6V1mqPqa8jzloY7M5//+MfI4gpmI
XcungjV+soM0a4uTyodsM5p2tZ01QcO8NG+yhxhjUzAP6eCZd71rdjPL2RUUbd81aX1J18w8LAjh
2WnVwXIoD7DIttiWQ5sRrxdlV4FGkONsu5izfNWqwT1j+pF+Ao79OQ/OlrsuKLxSPrug0nvVYxZo
ZV3DVybhZbZVczaWdri7aVUcXWb5jT5Ew/37pdHNa6QVf7V8ebYKB86b4dLTp3seLuF5mDtyqGyU
Nt5cnxPZn6vULs9tqrxnW46778tgXJpm+99nVVXWD7LNngzBx0Hvs+y1sR3ejMhwt2iBrT35n9mR
9Hx7OxEAha55Jp2oVb5bj/bZUDnJOhNP9YL36VzVOpS51zH8kZ6HXNIoH2m1iE/QTzgLW0Z7WS6p
HxaYqZo2XZ1UbXT7fpGUxt76yJpPbdYeIV21bVW3pLukI7mfiTkh1jBS8cyTxyyRhQ9PR6KnK7S+
lbM0EIZ4ptNGX7Yi8kQghiR7mNZrTmAcCm/JfUhaUA9LSssG+babuskYoTNLPysdyifVuatbQKc5
jatwR3eUpAtlyTbx+pnGA0twAxEYgWTsaKO2Oy3JlF+m9UWq/JNDYeLKSbJz7VTNzqsXzN3oMF5n
pgZlKyjSye129ai8A7abZ9np4VkZbIAW0utTh/d0k6x/EgHnzrVxmp8lQXNn21TxS4Lb3G/opDoM
w0CQDeKpPZIhlLmag48dqGnnEAGE9NXM76O0bhQl2YEde/OupTHhThv87TsIKhsmtUsGbT4nCtFW
lVjOvs/gBGTekbHWlu+NasboaNu1i65iqPyiz6szIrFoO3jL6At2p02t+mFXg5yWFW1jRWEPz9ie
6v0aDYN0yLiGif0MxNO9mAtYRpLmfxl9x88Mb9Io8pxAPI+blTQloc/sXkbenPTR+5fOZnvp48bB
cQFvBb+7HMsQpVnR6vFWn93mbnWas9fwZ55aGRN2MUcmyDt9LGlZPJWh7W5FahDY1bru5vtbVwDa
wJQ5VcjrT4LBhhOtjMF5e6QVCJCyrV2yGCqJrYnv6YrnGLidmpRqtK1zpjt0towmUlgp0E6HJrmp
Tkj1DG55hhbCFocCm206ie4+9CSKmRFOj7r33k2LsaJn29vqi4s6YVXU+6bRygvjmrzYZpgcp7h4
kU11yEIvuS+lHr2aY8wF1KVir+dIBit9ac9a3De7OLbh4125VZqR/EBFSjAFAs3bPIlfqexEUNh2
eR+deP99oApiJzNdjgAQz3UUaWfpLNlFxPKK1H3FU9efMsF0YnOnbIWOMGRRZvf6na7U5MfRm6wb
SUnWBS0YOROOFV0tmpYBp2GLUaX2zXy3ZGY+Ze5naAuml3b0HUPIQ56om64XIFY9fwYGQkgXthcg
FdM8zd25LlJJdKSmMFk8a4qyGGNFtdhaNiAm4qar/sWrw4wD0/7RyXk52jGuY/6PA0T5kb023P63
aBll6y8ABbhfvGjfuvmq2fSK8aDDW54nw+VS45wGTCau0Vx+zguxGt8xUMrw7rWpRecitOOTzBnV
o04ejSj/S+HLNrJTdNJEyHbU42QDhG3lPRmUOF69RCOAg9W3NQaCGazl0HmochDG09XM6nL6zm2T
Jv0HSwtTiBs76Bq3v5A4+h5jgLyl64vs5NNkteWpIU/EjMY9Of32Ew/ASMTQCmTi4ytOTSeBHBv5
pzMq4hayMX6ZvxR2jl1e8juFppazLqmxHbhjanI4514X740JRkbmUwQPqr+HfRHdCUlKPnwTvPnc
tEa+MxAd7IqU6KxvK3I5l/FVca7l5S+HdI9eR1vpd3riPv3vl0VjDSeLaKb/ks8ybfD2NTQuTp48
3MfSL1Vfv+kG2ltbiDlQhLTwhlqdb2m9uzc8Lt8uQ5ZcrQMFpTERUQQprtekftOi5STiFFVY/rIq
Vm8Y/JP790s2MxDIrDbPeJLFG+Ig6vTuonfiLwJboWCj7q+R4U0cRGYfKMAFZrP28RiBH5FxRYoA
tr9tWOLNlMJrgkoMIe9LDeC+zGo4hX8pqhhObdP3P2CoeVbdH06H8bTOw+LFc+uL1GL28LZcdmHm
WSi/m/Zga0P7nJfbydHXPWXWPivN5P3ykodbQPI73fCaZcOhXARhdg2SADe2u5Nym4h7x56vrF3R
LrKIhwulCk+IwjHjOKQamqL90UZqOIboq54SlmM/zz3S0yZrOWdJ+A+kCs2455G0xqHJYYz+TB9i
F+2QKm9iOtmj1hDLQtCyEDncENOw2AjLuFiCTI9Cl79Kp1kedmLeiFm1nnSU/TqpuP/9Kscga+o0
NGukE/xYygcQqvNZ2hpg6pSPO3PqnE8FNkT2pP0GnoZN1fogBm8IqtkxX4qUVEMBfX4mxYAYWDhP
leSfppibY4uJZ1tyvpek/LwIfFDb76+SFKLw+yvaE2DctTGwemTKqZ0Yz98vVtKiGHRQMa3/SE1u
flt52Va6kJRNf/5/1J3HcuRYmqVfpazWg5wL3Au16I1rRR0kI7iBkQwSGrjQ4unnA7O7MzJ7uqvL
ejE2ZmluSRF0J+gAfnHOdygW8/s2n8VtzB27SxqAptzBqZbrCeBAL9CJLQ+zD2CAWXS7pqa4G5xc
7FTK/h+OXYlEB0u+h2bggsTIXSUKRIMzRP4xj2YTJw0dQTtI9r/GcFV648WcEXQqi3Jo7I40p8lZ
LdVENdD2+HX6zYF49AMGyTM+Y4NiAERFbGbtVTpRfQ/s5w8Z2OmdXaFgl1BSsEK4HxUWm9ueUlqH
Pxk9xndfD6xt1SFaXpBbSP9WfI4uls/YCPs7W+JJjJjY36FaprtcqrJ0hK9SmuMqCZP8PUULy4y9
Ie8MM8GGvvZ9KB39rTe6LWo54NNZ4EMPc5wd3sZbG+WZm/UdouZyMwv/Y2zy4iLdUD9vVEcxhWDV
u3daDqIeQTqUy0lSptUd7VX41vfUYzUcKPQJzd61df5YJWzuURyYyKhjRIXgKsTcbsfRwLTQuJ7J
nFFBgJlJJwW5FeO5Rv6R9eAGe5SDW8ir9mXU6M9Tt/qe4m5by+ijRs18rqkQ7Ka+KwT+3686uC+b
a2jINABG5yvEW9rhRikuhvBesS0j23VRnTJ7C7b9KJJzRQ46anoXofHAVbrX+Zma48xKaAcj1j9G
y7TMnKPy8HXjaGIkLgGV9zYzylOfDdN3JYp2TZoo6w6Ki9SA1NzMhG62Njq9WfkIzzGWn7BgWTz/
h6gAhQyjX3+zUUtCNsnPlpkbsLi3ThUOq0ygB5im0vzmYk7aJm1j7r4+7C3C50RtPoDhgofosU23
o9F7q3R/E8u+fBoaXe8bw0OGXbfJt8ibXmVj2tdNahMNbjbqOp9wNxVoag7ljGRv05Vjtk0nccUu
GGfIMhetyqa5W0Ay9I18zrDD5m60nOwEmwgwWezyLWFrHEiRXOW50ZEoN06ABZmF5llrv4pkeqM+
re5bVM3+3NxwudMHAJ45UmLd3DQuFxhjjvU+t5iNM4jCsbxAxlVDQwYMGRfixOR5mL2nxJBX5Mbm
7w3UrFBZO5BA4p663bxHTIHMX6C8Vj4bBRfGwF1dLjLIyk9fzbLb9xVFo5BsH7w6nS+9cjEdLYc1
d8dz7wEZkkjokMOSoKdl9YYtBGdgGR659HiniDXvJpzd/kEwt6kx8T6zxEXAYmKRD5vEOjNiybcz
btzbUX94rMDWcEKGZ4oA2NSuW6m9N/IHjsuy23VWGV8BOIqvvKBkU/rHx7JLHmqGFoevT/3x+a//
K6OWnYoBVsnPg2EHzMbG3STm6z8e3AbQtusEPxPSKw9fn4+cfmRJYH4Iq02Nw8QQ+jyiXj5PTmMd
g06Z9zBI+8futbZQCOIgwKlZt9MtR5ptnSeyFVe1+iYoQCb5rR9/78EjbcJIpUdz4eXXbXPA9HUQ
I6UFRBT7nvTgK24O0/eeRSh1hgl8rPQfygQpjyV/lhJfRSg69UjA6QOJo83BMUF/ffWrSPLVsRvd
XcneltMN1VxDftrlayhRCbgfE56Y+0oa7V0a7M0n+NTdu57Mfm0lTBNMp8zOSCl4OzhwIXtmdV8P
gxjhbCCw5YA/MhY4+mXnX7nLg9ELLTZjY33yvlRg961SbH7/Cg7pfTMIjOD//t3gvmZwATNlSN/o
29GdfzLwsI5fH309VCCjD9wONXea0tTYodBy1c54dsy63CiJ67LH+Yt8oJYnxuZ3TRqom69PfT1k
ZWRy8oPb+csX3KB9NJ3qptagt702iq6MWYYQV7Jnb666Uy96teXozhRa1ueQTNUP3EtM/+fQOVZ2
nv+YNtmyvyyVYx7dWt9SrDIZdi1138ie7ns21ROKGd5hhtCPsVvczzUBx52eXgbHb7ZYtVlsw+s7
wqbbTTh6H+ah5B4dTHL3VV0nxRmVNIGgoTy1WYXesc2MVTbVgYlTlEs6s6qfyovowKyiPYQTMgk4
cp9wrBbjXV1Ct5H1sxDiaITAsxqzfIDI0qyl5iOQoyy9ATWxQp+xjK2SWt2mSbiuhPwcnWdG/7Sm
lpvssxYXIPUl0mSVSATzfXKSFtJpQ9Qnd3Efs9Ly0RFmyzUVjarLGKGOftBWCCz5NuNg1bmoAiRK
kGCTw0PDCDrXOyN5k2yCDzL2AN2xGUe0solcSKokRW9RQ3Kmo5ljuY2hQwNTBM1SnoVsboOhRdLU
RHpdTmirW06QkkBSiIFIgm1DkinsjyuWyHKNWjKFs7DY05jSIXtv75ygYhm+/MMC5CcjinTrG957
sUw/VYconxX/ujNruB00htuqoWaLInrkIfw5Mv+2qTPX+IPZ0gAprvuiusZxBdOY8V7g30zSSABi
et5ROOkxViBLWIDqU2bLvQdTZe3V5Fs744UZZn+TY14rE9LGKj23GFNdCx1hHm1nm9a6Q47mmw1A
TAwvTkIBxZ3sNQwY25DUQ9xms1g/1fQjQP62KoSpryaNVDlUbX9osSNnA7ZQBpCnsVH53dxyuYjZ
52rFKGyxwPsqOfZBfmm64lKFzbBuqdNXs5RQMGLukczfNhN5PAGJI9TUAHbL8LYzpH8RBIxorwOo
0tPlxxqnNtUME0sxruIOG2/kIjvvymNiin05EnyivMbYlYRMEy81EpUKo2ZjQ6Nft3n1IgQAiayv
AL1YOiBZWPMdjDYN8zp2U72OQjSsDirp0ZHqxRD9OvCbZN3MCfBgsznmKDkOZYxDs5e3EbvbR4/o
JUrVjlkb0nXpIlq02+AWrTDD74UoOgfGIr3ijkYTtBPp4B+r3rphBpPtWUauDJD8x6CM42NfGZua
nmbjkTOA0Qv82pwBAZkC70dU5+tWyXY7zMo9xHoTRR8BvvH7AMLl0On4OHewApTHr9xiDzwVLR6F
MDFX2SL7xitjE6iOR4QY5MJNLwNExjpsGZdiOqqmDtxL6I6AW1k/T6u6HGvUE+k9dAM2V3n/E4zd
CxAOgoVz2e50Nd6MGpMcBtFs4VgSWCc2kzv+8IhDJ6LD9RaV88mz00cEe2oL8YxrUU/hOtgfNFFb
y7J/OmgiNr4zU9KMOzWn5k72TbssSdONQxO8sjqtsJLlOyH74BRUiCYzgHFs+sAtgiBk1TdTxMn8
MTVYHRcy/IFDlVFj+UEei9q5g9XdSHSkroKWOOv2A8e5/aS5UJa+3M9z8JzkmEXriUWljRHzNMbW
D8PFRlc69m0YmzmmOQzYRqQ+YtflSEfGi8+gdFeM3cGN+jsNVZiymADhGp/FyXT99ManQ9KzfzFp
+19k1O6TNnG3JtdeUFG831T10Xj9R5CyhSQzhLjikEwMPVV70AKvkVu8jXa2gEAWMBLU9XWEmuuq
XE4FT0hza8OTRfTS10dgwM8zt+WekIlt537TzA9uZAKBP7RALUCx31lRqS5xHCCcrkcAKiTWcAPg
UmVpyDYS3leFTtuZcESIPstWTUlmxEBY9NyvG0e/EQ1zHUtH30JWZ2acADhiqgEosk5/NgvYx2GP
yBTXrDZm7SLBto+tMLpTNzg3U6Eu2kQGz47o1rPglCt/jo+t5cSLvHvxK1NyAAVFadBfdWRTrdIE
6bfo83sSdPC8B/qlr9BhTBUm0GDuq01kWdu5LtQJ+iGi5+RcgB5f1DzXo1vc+l0bb7UTntPK/DQY
/WyLQR/SITNO9eQFJ4dTj6HOPG8w8A9MdmrKjnJA+N2hRga8/mkAfwT95Z+r1ovRpItn3knPVQy3
EO3cznPgoKjGdDnVhgI8K0esMetNaaHiI/26oeKGJ9LlP2GuwSqM10UVYqY2LXC7T40GKJvl3UNa
Gf6pDW6qGqc1PhG9RlWKCslmg+GnIAfHwb3JKog0UziggeO6s5O3RsO9gxlTeF/7aCUtFvLUe9ZR
NkZ2xGSIiz+qLyIr/GsCn2JiywlrUPddSAIEZPWr2eJcM+spuTJG43PM2huN+2yvBfER02B+6qJ4
ZvKCLipIP3XXPxb1/L2erWsZ4WXHoqMV8mcqwoV0KuHe+DTZKSTjuvoxtqBpOjF8rybHPZkN3rSB
z2OshWubUTHOJudOVE6nO38uWcS3ojjkLueH2x7YsG/dITbPnFoPAH3oMrKGJmvCUAAhDvH8PpmM
4ZQgCfOSwjmCn7447nDtoP4/oVOACx7Ep9wfSagIcZq0RlWcujjudnnBeynFjTpO9BlBlRNm7eww
MvycQ3Hb9vrGDEvrymvSU1WHB4fU+2dvkYcg08mQS8cvvh/zomJjk/C1hyEIC4ZWXNbRzFmMcFel
ESe7UQbi2poeJ3NCXBpdbFcgTiy5BlsSi5Kl0IvATzfEPT48vOu4oQ9jXLz5cHwSo3O3dpuvhbCY
Nltlu/csKo/KGMQ6mEL0Za1N6KPhXClN/16Ag3JqC7kIkpG+zD8YEfbXfYu2VZGhwABr7S92fESW
BM6ru9kh/mJ2k7seE1gwXub2rdCESOSO2jW52OssfAmE/lnYI2omsAiM3uFCmMl1IVR6YKGwSo29
YXQMeI0w21r4L/ZsWu56w3qCUpd45ZuV6Jd47N/1SDo6wWnejmHtgJh5uhpqELFupj9x5H0msrjD
DYUTgZ3AwRupCPvWZ73vx/pkjrU+UTOxQr6q8L+stA/hR9bkCyBEtHceu4pverSeTejCWLmLesN0
OQsAbxdpGWB5nu8R1+KgTotDGgMmjXrvLskQRfulD5IJGMXW8gZEYDYKMlt161aPx7xnOuua5MME
FIL3tWJ3YAp4luMmTbCVs7q6i01wCB3j07Vth+e2btRxMPq90xAYX3vzpc5T1FW179zYmuntfBMh
kv3ZD8YdBvDtQBzNY8uVq14AlJbzjbd1c10hs58zKL9O7+2GzzY0262lgDq0qEhKlMJt7+ujtjCr
qDG6JE3JQxXuXeyxM36tK5/iatWmPfkW2tnVdg6g0RCvXqjNG02o8Q347tYzwoMPQ/JkFukONRWl
zzQ/RTOE0VqlL1h+jAdlNu0xROyyGgPnuWVtt0kD854BAgHTpIodUJrYh6nxwCkQieNylhxY1EI3
1pBJAjkONzmu1jxv5Yl2+X9FA4shlS4IlbbYgbUcjhVe1CQk1WcSTMFgzMWY2g0GIvaAUJ2YmDzU
11j95Den1OfehYY1yg3qHksi5x3Nm7GIkgPRwEd66V2Z+SxXWGUewpQUhXK+d9KARl4xc5z+QYao
+eeATeZDnrQcSEq+6Vo25Lvl67/kkyG8csHvYdCuZ5JmvA5wTpQqd+uRqMP2C12Jyx0R0WBYbBsO
NepmJS5F5z1Yk/0WNmvPiiVLM5QnaTxe/9fpXtZ/yPbypC14AlNih3RYwf751YGKofeZWl5dyH0j
TUZo/WEW3HX2DnMhh7Jx452di22equnelC3KhvjZNqMrbjvGrtFQ9Zi+XbAOmKBZuJIUFpPl3DgQ
/yGeZ3w8eJH1PwglU+YSkFdmU1gWS5AlR9X3hONZrutIIVzGaH9+3XXjgP7JOtB7XwsTOLTpNX5v
9Gf+5FzQaeX3XJxesZIWh5kK63dNDLwc+GCGIjkI9xyLa3tgDldPO2OqndPg+c2pHvstaqT0m7LS
b6E/5bsQ3TBLq27HVbxD75iLeyyO4r7D2GU0MOhmzNqkWEBGEJUHpDF76oXdX7oiGfASNxbsBzva
2C1IUMxKwCAVcQZlCV4g8OILgu/8HJbzSOBqGlMoyW0XVOVt25nNAwdAAe4iAcLQgL6aRLMLN5lQ
ZqKIzzHcwzX6ORvr5BBzyR5h0rRJzFURWtuhAcsFQw7vU6U9j7+uDZWtwoZOr9We+wIyURqby4IX
7mbpd1sQbFwbrNQ/hRgCIc6CtOVnWPicLGOflLK5mp0y2quI8OsoU+0OPX11srUBg395+PoQjPpT
go5x98ensqiIdszOnmA1sBdrU8Zo3CTIo1r+1de///qnbuSQY0BujArm6MZZHqoCC7BldZe51lgw
SlpTUrehVk0F603WTFwDrPdqaLxbBP+rahkm1uHgPTAdItzDBHZu0f2kfTsBSecha+BOdDbKfAxs
11+jL23K6Wj2SElCBhnb0SgySvCOKJLYYqpQ4s39enBM5xE9strjlUq2uHlKSCuVe/Ab471J+hwf
MqQPQi/L09eHKo1vJtYxXiPG05zn911rVwdmtcxRjeu5JRdrltZV7yMFhSD23aQWPE6RhNhu6oRE
AzD7YzM5d1atkW54JD2AnQguXw9FlQGpcBuwpioyLrkoqYlFS3IMddZdPWj5GANU9I1kfpiLwkJQ
OFubkFrKjEL3JfStAd8WCBQZktFjjaya2mpYOzHJNRkTb3acKPwn/hb+rG4tfZV6vnfTWqW6baZr
N1XGzu5a/+SNCAqGugVcK52RltqWJ9JooLzrerrcjrwrL3iUa1TOdgg/oKnbHSuQoFvNbqwuLX2Z
sSxLsXplpy8dJjdbJjDzeTTC4ppAsYr1Yf0BdJQsUzdv8WTotVUN5mmUPl5SazLumZawFmUaumZE
mTCoJk6hqMxxnS7nSbucHcXWD53sQJJf+dzrIl2FrLdknet7BVYQTsZMlMICEmCj5F9sDBDbgcs5
iVoVZHwyxgDriu+eCfhC9Rb2LDjWt1mIW6AsyLqPnKWHiTNofY2LkG3Om7XrjvXJwm67InmhyRvo
srWHkTpBX8E6Nj5NXviz4Q6BOmW6zLNCyQur3rIqgjKc8th6SX20fE1pzvTrYExxcx0HDV7SEiVZ
UPlsTJbPJVxvyC/DelI3Hq0KJTQKUK+q+Lsa8uwa/jVBcymvVkcXNBTvgZ2OLLOvKBrUJVA28tWs
+MEe3j67wRBCO6oxBKZNvq0VlsiJ3jNYEmGlVrQnomi2MSlc+zEvEGAY5gdqiul7tODS/TJXsAUH
Fjgwght7xGqMGjxHSoXO0/OjT1y71oG9pT7mUCQ3A5ebdTMZMD0HoW8TOYcHLLNnN/ObGxnXNsWq
Th+7iFPEaE+lyrML4sJk1zeeuDZcxhxe7Wcn6aLiVeVwJXGBY0mVhLqUCWSb6ZR6SfKjWwDOU9q5
xBiYTDXQO2BHR8thBd3blw+IwNd5lRjPxA2MMKpO3oQoCH6s3T2h9j0zcPMPfj66+1i0n33U53dx
NlbXhSncVStld42CUW2nVsYXe0inQ2/1P8qeyUc/YBYe3XGTY8ycAqd5borvsUKyG0p6jHrISuoT
CJhZf93a3bJdMco9do3+xnP8UxCZVzERKjcB8e3HqfBqAkWilQgktQPUrGtqKTZyM12HORQG/re6
3+VltxzQZVUpMaYZhCkw/3d+athCl2SAGtWG4XCqlwfFBG3d9Za9hWbCHdStzAPLtvzbDJ374NJw
kA1EqSgD0EyZBWMINOYxJh9jYzAueDP6A4id4sysptrndjCvwwm1EjN+lNZ5fqU4Cs/5EAA0DYLx
xKLW+j3x93//MxHf38qc//6a2v2ntO//Xgr4/qNcArSbv/6o5dW8/xIw/q+v7v9lALiiLPrPA8A3
H3n5Xr+28fvf7j9095bxP+Xn39ro429rYLzlr9Hgy0/6PRpcmr9JYdtEKNtUrrbpE9/+ezS4af1m
se4n8RoZsMWs2/8jGfw36Zs+iljLWYJ4WWr8/d+SwTGu/qZsX0jf8TzTBP5m/TPR4Mohf/yX0s92
XM92HdfhJ0oB0tbhVfxaUPde0UMpwxFqcd/T+6aLJ11+RkSxuHhMK8M4uaj/3lHNVeW7MivEzWWc
+6/cfvru0LsAAyEasG5yFxwetiRsP+6Apw1jWxCTTDZmTFouXqtUcWOjDEovcxz4w0styzp5HVvG
MasxsRvjMzKMFKoCrDpBNhIMk/TQjElE3BElzrzI6K02xS6Ye+USd5KEXK9ug0aW3jFFFApSKptS
C/Bb35jQlu0qpEPf54Nn63StwHbB8C1RxMTb1GqHiu0TcZ7PXWQNNqSoeFm2t7gW9fABI7GvvdWg
UnjBK83FEUeaa2JZJQyQtErE2YZdSS5oQxU6VbEx0A+F8P3HTtADmcXcjTXbF6Woi/GDtsLH3kxA
9ms32jmOH6NyYtbqSHUHi+22TwHwQVpK4XGZgdSEEZgJjYkqMHEyB80+HDL6dDGOw3Dddzoaf0JX
jRlJkXJXhPdRLPyCOXLJMA7zM3sheDTkUv6knZXlerKEnt/7inaKQV2X5t6L23Pffx9ZcHdIXqpc
BVtwbG75hLubwNMUCKd/SUOgrs899QajAV2Ps3zPSUcw3oM4cAkdaNhmREwPS6M5s2gw27ugGwBr
k1zTlYB+EscysaOUuWkS4NXOiMsm1ubu04yesrmEBT3897im0QFGWeZ7Xw6eeeuXpTtEGN0Ni/tp
bzHQR/E15S6glzmGWRUSvsXfAbLjdJi9sJRnxeYZwMagTf87TPnF1MV0Js/JdIwxDu3V7KXARBmF
I5uExCh4Z3VJrZlKm6m7xSDiuQezI6drX0EfD+6YwBEtF5qZtlCFET9YbYh2Q7DopYBjb1s5j9Mh
KLjZ7EkR5vdH0qmb6DHVfWjfGLGKTYc/clWWxxC3Z4EJtqpk+jImYlG75lnVf9a+SNzvqFEkOj45
ZCT7GI2iQVixiJqrC+CTZTiDCc4uvpVCudXWtNy5u6OV7CB1zk6NIgkWo0MLHwiOsFCAqPEYs6NL
U99+aVtyrHd57A1+thkL6VhE1jqe8dxGSKdvDRLvw4eSJhp+TtQt+1JyCCBA2dyXt0uOzAZFBTaQ
XgXmjT0NGZarPPxpCSPPz1VBvM5xxJlH4L0V24phwNxEDDp5D7T02XPRkYDVsg24YdzdlnfUeWPy
KGQwMIzSbCsvVQz66JahHz4tzmerDU4RqZnjyVHkfnQ44XKs7JnCWIzUrW+LS2y3kCLiKTSpAmTY
QJoRA5abB6TeqceO3cotxSi0qgzqzAwFYUnG2Bi6+6iHUNGuy1zY8ZI3EAwH4s3gJVqZgcpbteQl
fnbt7IitjTaaXQsU+Np9a4aezKhtwslJOMBAovnCqYEK4h29GdfB4rXQOXneEWcsCAndWa5+zy3g
saQgO8AcMK30nUvdHOj0fvQzMeA+CyNNSRAVLZKIhtg1yNxGLCZvyxsPFlMbEJz5mnRTLVEKg3Ph
z+IHBW8cePY02dfIQbKG/CTWonKJ0ZvAQtUVWJ3PVJdV+mLIAgPgejQzXLL7eEj9+LHJIje+kE1N
DixwDzu0CTdr5Cye0VM5GH40/AwWjX3v8Lyk7DaUxqvczC3nLZImc2t+Fb14VSd8VaxoGck6SEEK
s3aaJe0AqxHtAr0ZC9i8c0SQruVyqagPZpjUWY8hc8Zjv9Isp0kraDXvNgypfSBqFCJmPE1PUAYc
0kNibkO0tV1Gb+Ex4CwVky9qoAEEpxPmJPqsRvqY+omcBK//UQgYbyffYmMHgB/elrfvancCKYyu
vXIMXmI3NhwO3hCQRLAdTD6Or4l8Qn5UGz0r/t/es7dv/I989nO0ogGu61vDgnyLMnbQwV3sgAn0
Vy3ti/sjh35GOaelTu/CCMTSXdcS6LrtcNFZW3sM4oMjVGQdGqxz6WZczFCPHtm7gAPNnlvKhis8
TtAIz0u3a+KxRdsObpdx6qbzamlwfQADeN/4GE+YDQMAAWbE/TswKCB7XIgA5JgDo/WboRBFwsBl
vY6q2oA3PSmDdKF1GwvPdU8DuFIPX72n9FgBv4paozl5aFTNc1yhpgHCaQIrgwbXdAP2RBG66ac/
kM1arFIpx/R9rFzG1hazZH0qKh2LvZ019XCqvLggFarU7oCX0u61Q2WOE8vfga2FZoOIlvzxw2TN
3njD9KBw0p3ZxDAGs2iy231k400r1/Vkm+WWmaIh45WPVxvhUEFBVe/Hfhb162S0g3UJHfgSV05X
AFsBqNwbt6L0AwX5XuasgWnwi2Siz7VEo9m656JDuRAagQUNOUvxx3a9SyqGxCLqde/83cjhzsrO
bt+li3inW1VhIqvXuNYWCxM1QC2AJMpdtHuJY5975LZJ00K8E901RD9bK06sjhOvC9KSQbTl85Fv
kI6aA1yUOTcw/lUVXdW2RUHGqyN86khYdehc6Tge84eC9yk+jN6o5na9An1BbJcW0yN1j/5ZR1FS
7b2K2zFv+Er4rEsUKmQjwtugsTNDj3IgxsTYvdAumOsa9duEq6OOK/FSC5YyEcg9M7irk2SAsNr7
DcGHWdizAprpaefHoAxT1jOj46niopiHmAx/6tzNKFWiNHnj3VUjICo047CXqaxZ165sWSdXaKJM
tgCxjZ0uj7nyv85ckgKYNjJw18qJ5fB9HB1iDeGLGin8kAr9LQSFqRL1C6fSGB1tC9PGc1kGirqO
ljRGn5FPg/KuMYYMdPuQMPpjVAuN4Sq0Bxd829hPpFzAGze9Y04uZ7LOR7wQy2AbYtFoZb4H+NFK
mgRCo5uQs8qPD/oHW8xIqVeVh8LnbOsitLEBGKl7rgdrLNdhlCxVGvi26FZr/HbNJoniyr8b89ou
rl3D8oxruybI85Ybd+1W8FqLbrilh7fEuS1GSSLONNRcCKecPdJD6KPlZpkuc/bSU9Jxflcyr6sr
G3/D+N6URpI8fLUi/1TL9t/rx270R/HQ1h8f7dWr/v+gKbPoff7zpmz1gSbl185r+fZ/7bx+85Ti
esgfnb7eciz33zov8RuDboevuL7wbWUzafv31ouujBLL5GvEmznCUfRrmLLa6F/+7vxmSSb7vqcw
3JLx6nr/TOdl/rnxcqVY8p5cV6KuEB5XB17Dr42XzFVVagQ99UYwFz6Yh3z9Tnsxr5GZbcOdt/7l
uNz+Psz/W9Hlt+Vyyf2Xv5viT43e1/M5NKKeY9pSSdP8y4zfhIISjA5t0zE82If+nB7JezsRUbb6
B0/0f/nF/vREy9d/WdGUXEZJ/aANvCuO8wbX3oEtzK7/FBuEjxv792HFn2YVf/q9/rIRWo7jn56O
1vvXp8MghpwG0R2boPqCRiU9WB8lN5hNtIMKvYvad3aAPPE//D15//zSOf/HA8o75dcnnhiUWR7q
C3XF5Yz++SQ35rnY5XtszHdgdZJVfkwO1tk9/g8P8F+2TMzr5VxQ9CXH+ujE31E5bVlt78z4u7WK
tv/4N7Xt5Rj+sh/iGHustASIIyUsX5p/+VXhhQcT+EoWxYUE38zIAnEEVDSKbGBYdspc2+MusvMT
sURXihjr5TQwEs9CvPhP5IZnwINnh+J0kNOeDBvjWvWjbPaWBdFltYieaG8hqZOENpoOPum8mZ7i
yFePptYYtqO+vBplgWKMjBZdX3tj0eHRMQayiQhBRd40kXxF/zTcaKYMN5BnAaeSnjozjM68yjrj
1XQoKGPWioe8y5v7dFCzAtnauRPQ7Yo81Kmx2VxIN59gpkuyQyMfimOviLUn7K7t3lte9HhOijm6
TvyMTBTcjxCPhnLfRnOJf7uzYcGXy6agtLuJzI+CAV/giORInaC2LpisbwlrwlNSyLhhagjWqUN5
jqrEZ3Dd2xL3tJ0IvWmGxLo1GDyOq8kKCNxBRvo8ls58Vj7BNkHcQMoN25OUAyJdPfTH2E7yD9tD
6xYZxAFkdZt+y53MfJgFff/KJKoSqURbx1gzxz5DksEKmZl1/1B2lG+C3f+VMOzuqDNmkA5Eg08z
EuZLNfnj1UwQ5JWGmMdUvgN+OPWIfg1ByMeIcqoyuyonJqDwD6VbulAs1CLubfJ7Non11Zz0402Q
pe4jPAIYAE7uHjF7etu592g5I/SBFQSKU9gjIQtyKMqEUUavpgIZCX6TzGMCyZ8oVAve3G7dI7Of
kjul6f4IRy6HV9DPcG0T3HqEGyExNslPsZ1nZWv7UyYKuXHvdaGEGJ1kFSarXJVbbVm8VxMEB9Vl
NprpOwmcIzFIXEHvaczVPb9sQmWu3erNHAw0WX0o6rfO7ktW80yaFN87p/le9z0yFBUC9NhWM0VE
AbjXW+faZEDdyGaQW0GJ9uHUNgWlBeNKbhjTDxkb9QEeGwUxyFZpKMJmid5DhhMk2bdQtNE+Zm15
hBhuZec5UpW8mXAu8bYZmgLFbMVU6oR1NeoPEkHlnQAN9i2v3BShuA2vrggEjGgCa0DY54ax62dP
n5IucoE1upmQ21EV6Z62NvjkeI/WXpapeaSUzs+pVVUuMBXkRR/UW+2806Jyx8fSDXHMkdEMiKS1
6GbWXVMypycazT+ascUc0cSwReZo4hw1WRDbOLX6vdKuLHbCGNW3vh/qcIULt4/Xus2RWwdtnxxB
ZXQ+HbcwbwR2xq3TOqQi99zczy2wvu+F6Kozy2h1SLU24LlEZqyxMLZcMZy58kE6jMgRMxF5b51j
SDi/rqNWdPMjXRPuZHe99NrucxKL4kmpIXrKHfxR3tRuGg1fUzvts2wbAPamyG4Tr8tf7SIX7JfI
KUbzNsSXsW/b68E39ZJzhzKripgd6SGunhYJbYlQtqzfijyG7UPCX32dOS7xwQ5xszaikwsgRIQB
2kamVgij/wDCaICTkO4TsE0oN4POXuHZRRflZVAsKqJc8gZGK8ZnHH0qbLYOUoxN4AU4br0yPbst
LuuhydIDfqOvKSyR0E2VG9tU5e6VAy8Dk+7kHsKQ71YZQr0E58GhNf4Pe+exXDmyXdF/0Rwv4M0U
7lp6skjWBEGySHjv8fVaqH6SWLco3tBcET3oju6uvAASicxz9l67JAImpDtaUSDyzWToL4DkNJfC
oqUHgj+V42gZ5W5cGT1jU8iboIhWQMfE8ssfRVlHzrLmMh/qhL5rFNL7R618BBkek+9YQy0PDXUb
91WJ2nfU38HJLO7YlM2b2nQhO3VT3vB+rj+2WrymsyagayJ+CTVQXObf2jDGCUST1iqmvYgjlw65
plM5xe1Bx8fB+QHNLIubC408p52M+4TG1gisHH7lY9ILAsp54jsm0Ujv01lJL7NKFdyBJqXXL0l1
Ic5l5YBfBAne5v0mCJp8N0p46JjeIaSPEJF0hmcT5HeXXPTykG96bKIwfHvCDDlJbyWRcA5ttb5I
WqZspEXoNlatRx42q5jA+wUpfWkAwppNFRKQJt6RyDciBZaTq5yG7WtmgVpKl+J9Trh3CSp0b4ZE
tg04WMO5ya1j0+baGo1ByGpAA1tpUv3YmwVfhAriLQ1MQsxRNEq3Zhoo7/jPy31PrdVNV9FzHnb5
Y5Jo+oVMx/KVKgk8ZFWq3mQYUh6BMnxps0kjLy+rfBYzmbahPO+mude9Qpaml8Gy8LWO6eLKeqfs
1Eacjl1CZYkarPTS4blGfDnH2kupDZ2vZniqe1BYXh4Y0dGs+v4+H0JKmkFeuENCXaHtUGDHzYgc
E9r46xRV9SFsodRPq/y7Y8t6o4AIukDfb7yXKFWIqLKE+WbWsUpOZpq5UjgAnpPj4UnjfO+B2BVd
qzYNP0KHeWH0knHAf1ofa4V815CC/7FeUvTZ4dzzdQ9Ja2TTRAbBVRGjNKaPNl0lZYTAhVYMiEB+
s5vwVSESBcGYG5khx1mpESK6IgtmqpSdDi+cwaVl2sDf1v0ohnc1LNhmB0k3QmgdAdWx+XAE6HgD
ebo0u0mByrqwkgF9SgsiVWk5ysFVW+K+tDWMeZzTs3au/TFqm1ctgWhsSyYUO68LIry/OissXdRQ
VXxwZkx+2NxDArJcAw9jlXJJkJwmDek2N1vmZWtMuWjnwCMULyc5L3KtoItZrvusTCcvNs0GVnOo
pK/CNEyljd1GfxjzWqbhKYSjrr7lyO1XStw0zcchSXtkDjQ5+l2MtGZ4k81wVu4sBXpVj0TcVdg4
VaBUW/EKgJO2Alup38qhWBOhqJbXgi6Poad0I+gNPRreBH1ZrjiejReWQr5dQtos2XhjTYeo1veV
MHT7WG0sW06ndw293TUm2eremBKEPwF52IuOK0QBuHopC3HsiqsSeyb+cZOOxfALnmX3Irdxl9rz
70TAbmpAGA4VolsTuWysDdtZJUZPwwbhqmFAdnU18HVtAQ1arVT7LXgaZJBa7CDCml1ESMNmVCf9
II+k19b4BSkbRIFPakmL9bEIN2mRAGtWV1qVmSF5j3qIP40SSeCuixlrTsS0iiPjR0U8u6tXZfeL
j1cLMXKBujcPeX2RZjwaFduj11VUeeIGuslMStRyWU5U9UR2advfh4j/Lxj8h6Rx8v3fKwYXL00X
F5ST3j+XDX7/T//UDQRd/JeJJxkdH30fUdJ0Tsr/tGwFXfoXnVpRpm2rqigKLQ5KBQZQqgOS+i8K
DYZsmbJInxeLz38XDvhXCikXhqXRy7FUTZH+T4WD9aD+P4cxUzENulGaLK99ZUMGI/TnudPMpjjO
EPO4aA328XbZhhtlA4vMaRzBDc6VDf48+v092slhU5vrWcEsV7itJ35Ix9qBvuHHG3gfDlzzR2gp
7qfH8UWhYv35J5fHm88ao0trdUY+ubzRhB4gDXhjWOMp9T/mNF9KFBbfjyL9eXr/fV1/DHNyXXWH
VTNQGKZ6mvfG2/iy3Lc44TaBG2xT2H03xn7x+rvoZ96dG/rPAsnfQ68/7VOBhByBPGrD9QE6iz/+
UL1wL+4Wh37zjtbW2cqP8sWE+eNSTypNBucTHgCXirluL91Tr99MO5RoGDMTO9kku/kHDjh3OFSv
iWlHbu0am+CJqEtn2hvwW/zSzzbxHZrHs7Prz+LNv2+Fqsg4YZnLki79eSvUfFwsq+VWdC6pUSB9
fPjHnuCEO4NoK0fyCOrdEDH3z+r3vxaNvhxWFxUqgEgsRPFkWCJdLQl5bOEWIDCGkdPN/EYWkK/j
5zozz754fyy4cqaFtlbjr5PpLGGs0/ANFG6yM/ckkfU/1+vDgHwPD03xGkcEAHlmhn31Cn0e83Ru
T5RF+5h3Nm3pczz2aDWt+++v68shdA2PJg8PEcnJHVw3ImpcwXhvdHaUh9B8KJPn74f4XVU6XQms
T2Os8/rTe9IK+RJEImMoV+0PSGMuLVDPuhj2xUHac6jeSs+C//2YXz4t0LaUZSVDlNWTV7NuU0NI
aoZEXLFts9BRgPF8P8RJ4fefOW99GuPkdUQ42lYoLdbXf3LBC7pt6QjO5BDOZ6uHmcBy78yI68P4
60Z+GvFE46MIBK4PKDJYwyUfS1V/0W1bl3DAypYP2pny5PqHfTPY+jX+/NTQLpY5p8ECvGh9Zcy0
5OdXUNpIQnt0QouThziWqv7MNa437a9ReZklg8o2/bqT+QhcVR3GueNkPCmXs4GgpKU8CPizy2Xg
Sb6inNH6f3mZnwY8mZwNdAux53DMe93t8FVslQ3JQNtk8/2z+3sYQ0TaoTGSRaFbWv/9p3egWuSg
UTKGoYazazfpZvRVf10Svx/m79eZYQwaESK1W1U7nfepMOHVbsbCXcbLMgTs7YPhPzfx/35GBtsp
UTckS2Q/pJ48I+QNAh7fhWc06jtttkham5B2ESMAJxVniU9mjq2l/UYhoSGdAlyXFLRjjtmxZaOw
cEyI2Fb7Jue776/+xFWyvpJ//rKTh2mh0p+Hhl+mXREUQ/ByaetOwjYHHe4Pih7J7fRj/QhO198P
/Pd36M9xT1olWpsgIi7XOwL4j2xkmpsQG3XdJt/w3N3/e8OzjqVKIguBzNM+mUl5KYlyoM5co629
qTfpS7gt/OlRcIhFvSRkRnLW7gFW9XM7yD8bT/91c/974N+NqU9T2CTnBYWNyIIAEqikLZIWoS/g
KAvzZ3R7dNpFUiG3vfbz+5t75oKlk+mWJ2jMqoJxRwCiEPqkribf5dfYN0QJp+du7zpF/lyA/ri9
p+01wyIorZx4lMQEOdX8JA4/+zzCNSfYAUbjsvpokx6cvA6DESP1YJ5ZKL74WvIDDNVYV791L7Xe
jk+3uR9jep6dsn5WRi/5BfTHrS+G1+ow3QRXAUJ4P/RV48z38qSr+O+Ha0qahZJUYT91MoNFnT6H
OjKqpqRXXXRIm8DRBdmfundtCr0szD2NCPeW8vn3T/fEs/T3yOun/NP1TiPHPCh460ct2OjsaYXK
iy+WDWVETkJm6wj3Y37mKf8+fPz1lGlloZiVJSxTJy/REuRTGMj6Oihp5LINxQYj4R0lPVKf7fJd
OtDFXc9GaWXrW7ImY9AH22wvbo3r5Mwd+HuvwgP/n99inXxow55afLzwWyomFixMPykr9/ub/OWK
TTccmTH6ZLbof95jve4qjkmo3YWyvoCCt8nAFbY18BUCswlHKc9Mp68uCXEN22xGk9HM/DleG5eL
mC6MJ5oHxYTsHCpnbtpXK66MGEAncECRDeXkikKz1boiNNkahzci3nx65ZdZYIBE7M7cuy+v5dNI
6739ND9bQnWrRjQKt66vrQDeQ3JuSVe+WlllRZEQgVOxUE9fPgpvVkSLsiD38gr2vwMbje8pVMA2
uzdS64JsRfD4r8HSH3oScue0uzLLHP3sTaylK63ejsmFFMyjCCCxnC6l5j00Xget3ZnCjSLwjNv0
viI7bMTWD8nB6ZUza7T01Qz7fAnrXfx0lyQ14xnD7nUnHzTXB93QTQBi0U5808VciAWbMkN/PZq2
hfP6zOv85WT4dP/WXdGnwbtpzkegxDyiLvSTSLcDaDt9cT/l7Znt6Vf7K1lVKBpRHVI142TaCf1i
RbMZlW5R3Y/DEcG9k2DZ/f5tldfF9nR1+jzKyZQToe3S5WQUeAR7y063hZtdLYR1ksHnw0QGIGFD
x/JxaG50P/ej5oEZErrnVqYvv0Wff8jJe1wpioqXkx+yHnHCQ3GvOlQdnOJ1ZVE7hZf7tKva7feX
/9XTVBA0Up0TNUUzTgZtwzJRxibgUD88tnBk6YXQcK/2Svn6/UCogf6+02zHdQVXMegXWfnLNdEW
ZCzknLBbqduADnRaATVABu5zKpxyWexYDFY8pi3LfCn63O/JAZbiB6sj9LP1IPQoaCVnVob2Sl7A
RoLsoTkxtgb2RkJHTPochCb2ybxD7rPV6nijo32zguhOwLw9S3Cd+0NRxdfQSUDiPNVi5CTQE2cj
fUGEgfdYurCkV3FhWJwZU2r69XJDe98n6JHbMrjpMF4MNEfqWDnI051SkchNhB9XzI/ubmW+3mjZ
7UF+y6qrlsGb6BhIoTtqz0ECP5d4xF60tvpKCNITe9E+UuHY0FGgX+OOw0wcJTZt0wL/HAOMSWdQ
Yjrqy4eeHkYQmx72Tj/RpMu+G0k9ekHWSc3+PRTEu0W4kZVnTe+vhhy8Az2CfV0Z20CR8WLIdo1T
lABxH2zVZTmD0a4Ul2UP/eAv2hK0+gEMd09aB4cj2uGscPJl8mc9cKISPN2ie2KTbStRJ2O1PrSm
tqG39LOhOTUbsy+yWVOLeROHtZcEkVMz6DTeq+09jjXCmwOvH8qD0GCZM1Q/IEOdtFlyJgpb0Qgl
sEB4YBaYLNIazRCch+AVRrvHdGHHsunQV3c4pjrE3GBNoF2ZAoPoYTz0Nh5fe7W11Q0zJimPMXHi
EZ6SMFkOpVjdyqqwQTfqThBjFFh9CWyIpp+Ap6j7rthP3a9Um7YIrOG+SW4AOXWk8YCKn332DwMv
50hjw0KYkKkferO4SOwdTp6ku5bQW+8aq3H7Dk8HAXiyRRezcfDlHnXyestmcGqIgXWq7PpcdxFc
2+nwS1EQPdHhDsMANitxnrjaYONtRaTjkVy6WXDfdfPdDLC1BZWZq71XK+ZLIxC/2BNZE1FnbeCb
P0RF9Y6/5whfx0W2ij3z1UTGHedvAmhdsWCzrlb06+bygLTMseTB6zLZJ7fJtfDaFSB6O/Jzk6W9
DHOU+gQhDNUTthI36sloMoLbPp+hwlxLIoYRqN1jbWLWrF2dAUcxcNRhG/aRXyhEAESHnriUkjj4
cFzQmJMYUei+Ush+gwlSJPFKMa6mpHNnObpT6sElexVfDkDG1hn664D8Q8Hs4KOhF+nvFjmy6ddd
izOXlkCZpZjVBbtRK7A7AL0GDNo0yNIxcviScZklT0IO9A9VxBjHdhVMbkTc4DSrLsGljqL2IDpD
Qpc5kgo02KIUQ8TrBFtUh7bSKm9DNxBJzfvedvbKf6uvIQ26CgGC0NT9tk79nAcMIOOnbqZeya48
50oNuXMpDLgK6Fi8Sjb9eQ/vz7Y3EBrVt2ZB1iSsilipIVN9BGQmZJlGfCsxN7saCqZhdRdYwGiW
NXDcSN8kVbRSj7VR+i1wDzCY3N8rVXuWhcSrTf3a6G/xHttCetcZd11kOrAFHVNNtvi73IwDd5Xe
m7RvdYK+m/FYsRwKkI20Fq9U0B1NjCoSaeK59RGNqotkfksKojf1N9mSXypQ9szmVTD3dT0dkYG5
RFBjj/6lsx7rKKlXlXkUD7YSke46BRthetWCfsdy4pQCEgOW76IP0QWH3kwQzmLotAYFv6hf03BN
iMk9abI2AyFgizxuaNZtR+DZiRY5UfxzgroDy2usL9XuIdRIh1kcVWkcucLGleR+IWi3ZnuXwYdY
kBAJUbplEZgifbOIH0kweC0PI2tlfwH4Tf6IQwyPO86TN+PSGGrubUH8aeemWeBX4eRU5gbxno2k
3U57XFFFBp84slUwRmZUXSRDQAbo7AKvPYJIww4Rb1HybPqK3MIUfUOMSH4GRRfesUS7WS/jbTmU
TfNkpNJWMzSiI++IGThCGEtKogeO4yBuciB6In3YqCk9QUTCUV4jJ7HXKBppWtDBseeoppcJ5JGQ
kMVS5EAfJSdDR2BqxzxDvEQUfZejqghof+ugdVTNzrU3rX9np7QxzehAmtNqCdoomIlK6PlYlW3i
VrYGZ67UFL3WiEiBSm0l301GtJ/mxitnE+TQLsFgh2prpyq5b7RPqrzQMFadXicecyIpmzQmu5il
S7Ig3QTlqJW0ftmET0TOuZWZPwQ5NAOLtOsYtNmQuQR4T4RGgFO7RBbstqxayNs9c/hBUulWCN9i
i8BbLkKSUxQdC18gVsZAIVabWUXx0UyAU+S3nDE2RKF4DXloiXJNvOt7ziKutO+hYovJRlZZDruU
+NnH3BKvACV54SL6irWlgLLTGpNMatnPzZE8TmLYcc3XpNxVawxBt4efsaPkxtKK/7H+gH7oDnV2
Qedsa0jCpVkNe5r+XkDGEWE3hJ97qalsqrRf4zpsOSdlPgw3llU76JWptj0HZPJ0RHoLYujXpWn3
6i2Ju2SSy66YoM9PJFcrf42y31mgtWfHipersH/VLXS4ZF4I+kbqJugPhiMgVgFQyc5B2K+amnjO
nSw3OYc021DImfzZoU232kwIKkQOU7iNY57rivqwik2Q9w64HCcS341Qf46lGy1S3Xx8bYPsELfN
JjeEw2LdFjo0uqRw6b5vxAZwX3Cnth8SUqd29eJUOyVWXWWBYBH/GPRHUVG302ixaCT2mrYi5eql
Ov0Kss6zJBVbe3wVwZ6rcQIp5cNo6OTSN7sS3nAExaLlIRSotBCXEzhobHV5nxXsbtDm6P0r+Din
zmQSHuQDJj7Wx3ibV6Fba880Tva6rG7DCfeCxTtI2BWuUbuXxoscXI6Bs9GazO1qnaKU6utycUEs
6pEc4AO5q1uzDfxhjlziX125nigavhvBmsIRwWbi8kQkQMDVl7seQUOMgyYaeRmL5R3vaalWNzh0
vVKEY6gmdoZdIktu6rklSvRhSWcnbn/VEH6WJnW6BqM6T14A+awcCqJ84oy9TvkCGCkJjwEVw3DE
SoLdlnALpwPFFk69286KYwSE+QoI13om8KBs6/BVZ9c1TG/WwDwRnjX+aCy0WKBdjIjX2hB7bfAz
H9/HosJa9liTKJJVxuVsvgltfJA1bTuRX9Ar103xBCZur8+zI5vsbAxMgCROZ7WTZDuI3ERAxnZT
02Uw85c1JId7xRekuZohVs5S4huNtLPk54G09C67YRfpahmUQtaWpr7Osrc5gqShdK84XDhGG3tl
wmKJqjyZSc1WkHkCQjLj8daYke5ngb5TQ3GzBoyG+bAl4RNjk8X7EeyQvLqT/qOfH0zy1Psuofnh
l1xYzAdWbHpvwXKKace2RoG9fs8XiU5QtLwM4MabcnhN42Tf8nEux97rJ+DHyjsxnU5ogK6JsTcX
YepbwTM8UyzJHwqBIvKqiMxe+mDTd4FjDsAejPKecqOH2o0sHLKWtY4gvfyQd1yVTERtJYOdkF5a
PXjoyWoMjaeUoCuLVUkN3zKIgrxbuCJYWQldyX7pxdFoLsh3xul0qCnhylj1OiaeFZA8mgHSqQl0
nMcd1pidiHmm68otst03Pc5uE/FSW4jA6VqityhPGjF3+qo3D5MyXUmR5DZYnaSauzOSY26xzal/
qSnpRkSvJ8m9iHsVyc++FUsw/Ad4zpveRGfdTPuyRHZm9Cw4OB0jZdPrZF3Oc4h7j7SZMX1SqYAA
DOGreBeoK2lDvoFpsmFy3TaR/hLVy9YQ6YfLjb6VM0A6SvWjJ1twZVukfK0KafRNC8wprlZfyjaz
+SJNxjZROzenZFCo9WPRkCsVhgfO33z7oKSZGIWA4FFaN92q1/0oMz5iYT4WGWXJXq343oMq5JBn
1Nl9NVqPCPmEhvF6bVdhzTMVCA/p9FLx2QrU0u3RdTb66kzmNQpdKGJOkgABCaX7sXgposeiV0B5
Zt7YkBoE9CZGZqu/hQH+seCKPGKhvLWk0EtmaBgh6KWMTIPO7+oQNenbQqy6rRr9JVLDexFvrGrx
C5XKlYd2s4QJT/PW6pFGil21acL5YInzD1Otj4bV3ooiOQWKKIDILYllytiyVi3QO5IRzIgtSjrd
VmP3iPGUPT6Z5iTSy4K6FQVOpksls0kpXvUUG3EGTYnqlKxjMuhSZQJL9oZKo+EVZMnpAc1Z5nCQ
a4ONk54CHKg599yu2aIkKWI8iBZbyp97fgTwYJcsKiZfs4XKvdMy+TmyiouIdccK5hccjV7eUeHi
ICbKD+Y4uZIx2NhHnUxKr3sddTSgvaaqOFzBKmR+w3azB+Ujj9Hxj2wP03SjwcXsddh4BBnn1PvZ
CicYEfv3LuOjFT/V+RW4OK/uPljjXkUNz2Y5OLhI3Z6cxlX8bizGnQZasCr6fR6YvqILuzEo+QYF
+46agdiLr2kp34wcdAxEoFW2abMndXgRsBsqkQib2XCKAhrpENttaK6WhavIIM1PhRYdi1C0hnuL
PUGQP439IRUVNzbI3FIGb+bcURhekD5O091oUDEkPQY7s8V7vSAPEUk6Q9RMgDrOcSr5WyAzinjQ
xkM5vwB8JWgR7p2ikhFlUfAm04NwHLh7M0C826XekUzoa2Xp8t1wo5Bibtt4M1L8SrsUtMwfelcI
AiLRfkiFdsTM7mDN8IT6l1EcRTbLhnLD+bUMHuL+Rs86kovUzAl6Pi8koCQLp3Rilur2RWZzGxwN
mPgc5R25e6iyB5U40+a6DtwqotJCAQrFJlhyMxuZFKo7yublJAoX80KNXtEPUCWJM629tQSDfxPR
bwlswiqcOrgW1sCFURm9lMJq3RIAr76TF+Fo5T1bvcfOOOJFtXM+eUtN/pH+qJf7sYTZp3V23vsV
P3hKmK4ZLPT+2CfX7bTYMn8mEnJ7zVtDNQ1DgDIn65PRzB4QDCfg61la92pE/ktfOPJMSaiO4IsO
lAcw4Uu7RNu1pt+aZM1Y9ytWytwvzc+GxmUbhM7CbW6YzkXyi12vGylPQAQ8nfy3IPJlJPMhrkhh
20TE8YhHWfLkWmF+TxBoOB1GT7J5Be5sNXSzxWEd07vJxyJhS7TPSLiKS/QrC7xkKfglq5Uj9ffR
fCjKB7OccY1fFfVtWzdO0HabMLvIxR/xIqDlDTgglHapcm3Rta55HGc9Q31eZIyu1CdkIhPF5Foe
Hzlo2iXrKOhT3nyAkTLhKMiXkE+bKj2XLXSEUHwIg+e5J6i5RqGt1bbc7xblJhR/ifotDd2tQKIi
GYTAo4iUMJHsgj7uYDDB952WobNrArS7Cd9xooNy5ONCnmSQRg+NQUDJ0uxjNpIde+NGMQ+GiT4K
DmVY0smhxtVS0qq1nxI5P+ooHEWedEcIk2VeaDJCPPNhjj/04LGB08FJUu5jD0iA2w/BMQnIqY6A
fSfBxdBcU+pq4wqbCB45psrMZ08IODbLxb0pPIk6M1o4WCNzIB1tS5Mu8kRx9HI6BCo+EIpj6ay5
HZECcqrjDGqdUMUZz34kaIwLuePArlybtU75IFyZwhAfSxa5y3qRPaES9vKsgrQA585kLLLrMAyv
JgpfzZL6abDsOto9SYE4jG9jKfM21k+9pnsa2RBmaaDhhzzQZw7Mf6eRlatppPknm7YGuC+3eG2T
F7OI91hgboxeuTUEPMDmRRDpZEaYdsDWMjZIM9EeDYn3gduwnoA66bmS6mPFUa9s9e0yJ55G53ZM
3vTwdlD32JoApoQO5i0nnjuvDadtK7SbUnjBLGx3unCg72I3011NOF6fjzs0+pCjqTTdU+/yDKP1
a4oopN7ZMh4sMy69piDt3Gi2csx7HmEKKzXwzFQadctFVgxyFXxf5Wrqgyj90FpzG+SPIu0TnYca
mljvUhJgtdoTMo1/Zi8Zk/SulR50hh0qKa+lfVaoLwBH7yci3yXgtoOZU7F6yYN31SD0j72FFWDf
1vPLSHg2hJeiiLnMaKPlHFxuw/kZJr29kC8s6JMfROFDSGbdWFeXDTRc0oFseQg22XDVSJRnLZdW
ewTweMkPWdlsoecC+XDLiSp8Ud3B9eFIcESebZNoN6LPljK8+iOUtyHeE9plZyia2+S2w5tncdzN
eb3m5i3pW9/iwKwl93J8O0/vWXVdh+UuNa/E5VHBAoTZnXYkCTGVApomZj2pnI5ZOZYSp2KEbqCs
KEdVh9Igm1yMttPQ7ig8UCPmS1V4Gm5unVajAcdzjK6VZE3uvRg4kYb1fW/8rKxyV4rvINhy8MlJ
+5EHFDWncjezm6yHx7iZ3Tg8EFbl9ezkq6zc5hTmsg72ZrK36oT3r75rZsUjdO2q5BgxZCi9FQww
4FKrVFgXpQsZjMAwLEf02CgF3WS4TVvBlXGj8eQ8AjUouRjemF2ZufosgLUQYpZ/PrrxMm7TfvGT
etkng/zcToCFWOVkFjLLnB1BliG0Joe4iXA8LftUkO8HUPXEJVJsRgyDoStg82VF5nWH7L/Lm90I
0FwpgPm11hWhWRSrB1dqepdwJm+Yl40okVFhzdSIds2A8TTGsZGKUktYRb8PWxkmcuACCbqadeIh
ikYAOZFeZOmxoe4u8H3WED7GOiocJXME0mgAjNsCZfaqfW7Ud9n6URacp0haSTiTBm2KMBOCeTcB
OCTUS2+3QQWDvXhYwo/1exZJOpIOdioTtKXipqPeGHWsXZDpzXV/wJ5v0DZDZNnGTCxSn7lZvVUj
tk66dJEqgS9QApFF0ilSgt3j91EJ3IaAH+WXxCbM6lgR3MraDRMND/UuzCJvpJRbURmvTeWi4EUH
jIwL8KoTClihuDSajxhk6VyQaNt5MVeX030T36rqzire0WwTAqzZtSF5pLJTP4k2A9v1Lr8HY+wN
6vsg3Mo4SQrRWeFWAvkGVfUQ9C+QquVll7PLk9ddAQI+zooJb6VuUZTmI2EOwFCExpV0VtRV4MOT
ywV5X4qZjSEcuP6+5xQJieaGDwmHOrcQKl+jgyR3pEVGP4GABOCyCDVCqBtRwprgDUAdlbrtWBEW
pO0a9WUUvRJ6hgEwOKHWoMSyO8McL9nuXet0hAqLLrcJqYEU9+YZIIUw3I/s0GOLhM+CcyRhWZ0O
n2rqPWsgBLRLLjMy77NRcefu0GtPqd6zt6IYPqOsgFaohsdMxMV1AL1lJ9rgje3gxoOvgYFUETz0
xXUNoz7mcCJzQCZCucPm2pmpu5BsHG/ETNqUxbUQYhyFkDeovzIF3zLnHKuMEYHhymxxUKD7VvMn
gxR0sE12lD1HpW+wxxKMTTJ5unob0caxZhjVImm+btiQkCHdK3jiDGyR9UFHekMg9322zC+BAUB1
NH0rqtwgzbYmKbp8bXJ/KUliyQfX0khaoG4aUelSUvkXCIpdM4lOzKzpCHbKtMhroEdbZkaCEV+r
7GOKpodcSn2RZwgOmvo1L2GhAI5h571cl2vNrH1csuQamxQ53a8CDQWB94hazk3Z8h9WuT9kyr2M
SBKvD30X5gklKaJbtlJxWwvEH4j4dm4E5VlHDd3SUyso/aoJOYiUGiRhxlnY+kqtUIwMHIlSwEIc
SpsUG+hBvj4afP5rR8jY7ISjB0uNd1+xa8o7ldI5Op0nZpxdlaUXwxEtIXWM0S0GV4o0mt0ZP+eI
NkIUQKGe7IaGX1UY3Doq8W0/3xQVT6aXbkbhZ8HOgpQSVWT/OXTRNeQkJ1gjJjnHjZihKziwepDc
Abn5UYkYuSbiI4QLhGEc0z8Uaj95w46IuAv4QVHxQ+va1yEBgJ7qbsnHnEgCYtQudVk8NnRU6mB4
+b6l+3d/HhzEJ5X22u/9pASQTOy4pYlEviEpgxboTp4PXXv1/SC/FWd/9uf/HOVE7JAKSZfihgIe
2ZvuMCiOFt6O7HVRYVBoNOm7TL5MiYxEShYL6XBm+K8kanj3NQvPCJb+U4VY0RpjEEMy/K0Q667r
tSN/WOVSwWHenlNSy1+242VQhbpmoCj9rRH4dEsFPH9S2eWUoX3tSfJVjuj2tIX86ZIauAt2tUtL
ktaOM1+JPoXAm8wptyPzzWXnQ+X9+4v/+wEbIglFCn4SaKWGefKA9d6opxwbsDv0T2X6Y6ZqGAjn
5FJfSLsZRWN+qIoO/UY/kRwKFoKfocOMujo7VKdwAXfypJ3RZV97gdHynDx41Y38OaMY0FAJ3YOM
LmunA85a2bRThcZR6/kGYtsTlCdBJgVOfp1z/cw9/ErRBLFExZmDyQkMxJ8vSU7aUapO62BmtUkp
Alacxr5/TF8qcVVZliTFVMG8/77Dn2YN+LFhpFqGinFvbha3vsl/Tof6PUAMhMjtEt6VcB14/0eI
yD9iQlU2LWCYpgV08+TSCP9V5SlASaX/1G/GD4JbShtvrB+5qdM/Ffzt5Xw8r+7+UsT4edz1lf10
uQSKhE0To0AayaNxw22+J8JWxHcjPykeBbhrQhM3Z27xV4/x85gnrwJTt9XqijEXC2JKulUOpWO6
tDo47+xWF1nsntMAf/X2IX2CsYkLRjVPVx5tUuZFXWWTI7XPubq1YM3pwfOZC/tqffs8yon8qVdV
0sJqHmK0q3aRk3qwGTysTLa6hXp25mX4/ZtPXz1V0ZgxqAgVyVyv+dOj0zQ42JbKaJlyrOlDmrAa
DeMCDZ4/mIrddtq+1eW3pr6c6tYLQ32fVdnFlHwQumxDeCMkvT0jAPtSjYvFkHUOGwQr/cmjBW0I
3NNCc9hJ7wbdXaWq3YFPKiBwB1+GQ3DlPh4BosXymdvx1WqvrsJN7gits1NHVT4OwRiTvo48hfbN
o6SCDyzILVHPeZu++IhSitc4ZFlwaiSWoz/vu6HCZVtDsl39otn1m+mQOm9Ak47d5pyg7EsZ2+eh
Th5xbWXlGJsMRWLarn0fdqkXekDkHarTsaM5lRO6NHa+n8arTO10XrEf10VWITyep06Wlr6/zjFs
HTTYF366mfZsRTftmd3Af3J3ZktuI1m2/SKkYXAH4I+XIMEpRkVofIFJSgXmecbX3wWq6raCqVZ0
PfZ9qbSyTIkkBvfj5+y99u+El2zOYoUnQbtaOVe/Pr5gd4O6M7lhs0FB3m0KUugSWe209AVcLo1T
8/bPv+t3a8CvH7g+Qb+8L7MGKxFr9DrIeBHJj2Z4P2ZvrQDr83197WyoyIpoFnhF/1hnVFYBKE6A
mN+uFQdT6gPrtw8hYpPstDcRUL8TXK4VjmmsYmIKyKttI9MqA2h/vNY4KFe/MG7Y5T+yj/O9e+TQ
9UX3mdHs5jOTSlSCW2erDiAkojcemN+8eq++xNUekkNsBkHHjyaOIaC9FzQPJv1ka3z35xv4O/E7
H2TZQlk6aSHX4ncGSnYnoORs693spe9Qm5AAdWq/8qhu3W14nMsNfJB95MfesIsO6tH2h9uUmges
zp+/ym/KntXCYtgQ3iTw6is5bYF0uSj1mjxQLBZx+mOhA5HIUxGTWKDqt1bV3zxVfBqFFh+HhFde
3WUhRhKc9Xat6hiRnrMnNP5yv+zocezHw1sby+9/23992tXttBD16zjoeKYQAYUaI4SScdJDLXJu
afnGhbxKrLkUPq9+29WO0dN4H82G32Y+BqC3mfviG5Eg+Df5TXgD9AW4GOEeqwe4/UZ1Hu3QLrz5
Iv1uM+V9lQpCuO2Ywr76GmBdu6oeJ55h8gc23dE6MOUukBTsMCHjjC7eSW94z/l8qDdv8tTW+3e1
arDOWnj211tMdM/rlWkcdVFVIdEHYp89oD8/EjJ8Q3N4E2/rN1bd320prz7r6u5iBIhzyB2E/k1+
A//Dz3fDofy+nIxT/EybwNzQ6nz7+q5/7Z9+4tX1ZV0MARvysS1tSywr8Ul51j65MzAgR7u3LPwX
s9PVx+Eh5FpiTVjX/KsrWoUk0lHwEV73Ih7tEwHSB/cmPDYf5m23f/P+/WZnwdNGo05hcJP/cLZZ
RenCC0DiUO8IYb+Tvk23GrQZHlf6WONN945F+CPNkz8vQr87q3BaQGq+WjN149qbaZmNk3CgrrYo
Z3d5i9frfbzspN/uyQfdFB8aJgiCF2f+t8f2P6J3/G8DeVLn/PdUjv9D2yH7+iuRg//8J4/DFH8h
6ufe6pwbXIfN/d84DsP4i21Id1YgIfX3xbX6LxqHBnJDKRv6C9uUMta2y//DcWiG+xfWfwv6rQE/
zKIG+k94HKxTr14uvHbsQWshCs7f0V0UpK/XD8LCNV3Phm9U5FG5L/ue3HiPNkDQwlVTPTFDAkhY
+yPr6UGUn0heNpEBZWGsvXSc3eH9WEvO3BCJjmR5QAdj65LOGOJjWiShAdj4SL+v7YghdgJ6RWRo
JozFpYCMu1Vdosf1AdoePcydqvs6tn+EpbEwIMwsuzYR/NG7y2hzJ/HQfka9PSUPOeZ29SRsgkRo
z/Kpa65fXAAw8VLY29oXWsQ2dqIxQRSCPwBZ/Fdbz/NkG9dz1xzmxTXDU+6mBaKdUA+C5XNnpBpa
CFh5K49Ym/TF+ixCuPiP9LPa5BSbNRq4OTAmkEeVaBuxn5u6AYI1tOO0n8iomPw+Jah4FWQJnRF/
Ky/sZA3nTO61uTHKO7DCaTXwH2gDjXJVzkV2CMU6k12Ae6tzOzkz+zQCm2e70zLrYJWOEe4bM58Y
QE/mUDNbSpSV5fclvHVtOAlpjrXyosSgKKc5axoZZoSZxGg0+WRj0Cqv9XC+7UySJvrv8Ti03S1n
XWiRaCUumGlwX6IEn8fMcDkH5tK5npM2s3gManjE77RCH5ZPgeN04UGIkKQ9uPGpgkSkJS9hOons
VssbJMwoiWTb3pRhYiLdC+KVhE3Kq4s2p74wspswi6NT0qJ79BrMS+JTkusLbOxcpy/qtCWfXCQp
aWAo/GAeAgmjc3025jaaCAtdMdz5JFIKY5u4B3+SVUcP2ZqQDnGR23wjtH7+ZHaN+uJUlfNpipuB
OFxUN2xLbQn5sLWj2aT/G5Pv3VtxhUJdTilKplHrSSRv2xoiqONq45b8iprxnVJpgFjPEpCRQgI4
d8SpBuIZzQqpSzIF7r9xyhjO39jwqzaakzC3NyOtnygo51j3DTKumS/kTvxiFF2vcVeMqEaEUJDR
rPdqGbbtxADbJwupqBhjBsiOk7Aq6p1dluI5bGyTcEkDOwTZWALzCPx8UntHxxo+zqakx70s0xLf
9H28JsDWlj7up96uL/Ay8WPMG1qXotGIf27LJH0BzB5BOE/l8sXqVvE9EUGcoqTUCMYtK1OUtL0t
4GEYfdNxrKjazJG8H7+INCRAEVHWUPcCw43v09RWlF15hywodQlsG7dJFuvDvdaAXPWcIUL5WvKY
hM9lWGPpk22m2+R3V7l24r4tzr5Ll6x7NvEJkDfWWFLT9mFRatrdmEY9Y8nBUtqy6XsnnQHaQDor
7b2KwgjvPdRAKz+3WeIiZESFVEjzLmkMmvXRMKtvJfcJrGcesfwdVNZkdKhnN053STLX+jHhrZy3
RYf6zqty4uxB1I0ZxPDYIcQeHVFRhSgflwDLLBaabGbyr0bGSSLV7ZOcO2wkdZ9MCtVojOb6NGh6
JpjtRBgATIvB0rGG1l34vACgdjd1AXnuMNK7ICFd1LWOzQFsKBWhgY9+9rNaNqPwE4SFoERnPXWZ
/c3BjDlCZg7y9LhE3fuukvHifBvbdEJONXSyimvfnlOLGZOV6xnKAFbQBmL/QKTMwSGAOcFBAS4e
Ij8hMZbDRZ65UgzjWlr4MDXb5D02G1Mn3KXRgl3RzinyibQq3RtLFjaCjDpKgvwlXmwJ8H2EHdl/
h2e5as80dyzVhxgs/LIb61Z12zW+DTDHmJKs81InpT5Xnkqb8XvQ2BWCBsQfak9UtaudCnTR6gFw
HoHyArrt/HcB1yr43DWVsr/qrGo1xg13rNB8pbjVNqOsnDUb1i7Ng4mosfkgU8LsX0ZJgggTX6iO
5RPrH4PKRtdLcNRTsgAq9Ie0lSEk2kKv85ORG3Z3lxgJMuOcnXt41BK7hQJqkwUivkWqtOw7OHw2
obBnVRSDirZZVI3Mx9rWrIzgzokCrbjVg8TpfS1E0YAgnGy0np9dkcQ17+qhLbTnXyqKh5/l56+k
6LUx9F9FqSRmifBHQPwm9ehKlbkqSu2kHUNNmPdyjRF/iQwBEF8RFaneGPP883Ng4lCt6MQ6AQ+T
V4fTTszTKJPwLsWrZLIqy+4N0+zlm77+Ja8/4arRqbLInpw4vEvMTehua9Q8G/tH+979bG8ZowEQ
H/bJF+JAmHFkPreVNtWb9Ou1qLn+DtDQhUO7XFD8XPWPpj50k1yWd/iB9hYeZ2x/3vJx+KYfh530
klPxGJ3d7wTa8dEYtf58K6/65txLx2C+ghCfUYH4Z8m1oL1XAI5uGRnacLeTbbjrzva236Z/d/Sv
/weW1tcnqH984qX1+kv7KuvnWiO87fbCYXlf3qod1rxn26/2pP58fOPnvW7prB/28zTqCFu5a6n6
uqIE6thrbt7ftjvSoeaT7rFreMmT5tXbtmeaZOzWU8Vbk4HffSpdFVcBlbNBRF19aqyqQa/M8rZA
rRLPzwAqN313V0ZvnIFfH9d+/jj4FMBmHF3Rx716chDADaKpyltLfW1ZZ6222TZk771xCf95vxjD
8ZpzCmDkx7jq9SXsOrL0UkivxU1zTD7FMLfSGxriXvyp2L913r1+4+kKgfKl/a3ovUtGZK8/y8qK
2ukD51jFgVdjhuhxx/3551zfmssnMLc1jXXwxpnz9Scw0o3m2bWPkd48pGQD9znmsyY5jcFbLJzf
/RaXM62CVwgqRqzX9ZfnvG05vCypczRLkxJJOQuRae4bK+RVD595MBfMtfFOC8fATfqPxQOwsmFb
zhHg7+deZGs0C0FiFUKlMdY5CRT3jpPjE4sf53q6y6boDav49SN4+XxaenBGaX6zL7z+kYs5uHpB
zUO6WvZgtW36BAbcXvPE2fL+fOeueiH/+q0Oo6+VOQFf6epBnICHDpmyjz9pXy1+FW+dZpZH+8CE
5q2B8Jpq8WpdFszRpDTogigm0fArX/+0vCgIgoldvxgpXzBCjiSJJztBUKs6a6GVgY3WVcUZKOwW
TEBboKNNYSCZSRv1WBT9YmGJMYqh9mQwaNZdrydu52PjtKDBqrrtX3ST85sps+kwl1mME003AcEf
hrrG6iPaCal3S3JKcpeKxNZ6lpJFInLQYmPs34mw0iXZYX1ufnvjQv/jyaUTvDJooJUQ0MHe9PqX
q4Lugerw6X5ap3/oDb91G4Rmntp3HlaZfydP/EdNmP8/M1dsCor/vldzbH5wAP7712bN+gf+TU/9
i6YLPRBaNmtCu1iJH/+ipxr6X8wHlctUlP0Ffiqr3L/6NVKCSGUBBd6gr++Ky59qf8auSOMv/lO0
AIxZ1ixMR/4n3ZpLU+6XuoWFmvmFzY7AZ+DWFFfUHALrCWOh2+wVDPaewtl9mKIl2yP96w9hRWRv
qVprg7id/FcaFhvXrshYUupHmGfSXwx5Gp052NOYZ9ZhD62HCM7ahCpfncD7X67rbypWtb6sr78s
w2XsgHC7XFLZ3fWR/2UxXkOsaCmkuNum9B79RbMbImBCGB3Og441eerx7I7J9DDiLkJihv/VRe8F
ufthCurq80AiI7HQ264TXy6/q9d606MGoP9smAdaPA8hsYX7kn9KNEkyWS3JgWGdOYWJLRRyzOGW
SU+8PujFRJ4xvhhCPwy8f6XCZ3Vwk7Y4VqZxT0dF96wprvxAi19aE7NMbHbYG5KRHChzNEDRBPrB
LaWFljv/YZtaemzssT9YEcCAGk75VCZHw83CcxwBXhBG8zGsEZEZnU65xdD7nWw0dYAQNMISN78o
UiD2VmQ9DpptHUP+ErIPyrs62NUpNn1Vz+jqETXfyAmUeLbUmIM5TUP7mf25Z0RvEQ9xbhYpz3ad
35qrsiyIEU1roQsNHotaWZ04vR60VDgf2rn4ok/piZQMuUv6xTnVacOqBjLjzzf9aqgo11LCFbqN
mB9SMK3Nq2qimSKA7Sk33RhaY1MNCkVlXQaAOsL2fPkfvOTtuSv1U1Db1bkf+nt0h5Qeo5KYvu3k
EAToyYu0+UTQsTx3/JScYIrjqC/38TSbNwsoiMhxghuZTG/td7yp188sfCy8myuJcR3Vv35mazeK
CDBNaNAYVothtljuHJnEiPcQ5yfSK3gg9zM9KtDXj22bqH3kpiRxapwZc2Tja6palpqEWvYYoOsy
67alKLw/X+Qr7tDPi8x1ZqsAFkNn8arMGTB7zCYtFW+qlwetLm7DFGVkYI8kccxmfJz0r0tsmae0
J8d2Artg4LsJKju76+r0LmqJjcjC7lk44x3ZJPnZCkR3eOM7Xh2xLiUSK+X64tPHxh32+ko67Lx1
pmWoc+bI8N22/yr7PIBDoaeYjszESw2u18QrSaBD5KdajXvQuclQGe4ul3KGrRi6UeDFSYYVp4aq
gmeusJrdf/5N1zM1pzHJ5J1R6etvqpQmWsx76AkrvTsAy0C2ymKOqLq8IWCYVWmavtsRRtioeSL4
8jS3tbfYA0b6IBLHIRz3oiUkL9ZqDm9WnW8HO9Xuh+RNwph51axfLyqqEUYC/IMK6bq+ndaoGGsK
WN3bEDNTn78vBpE3qFWKjEs4fepaAgsEYXL7BAYmLvOlXQEc3U6s61RZT5rfkIpJU2qrEqZnpLaf
ikaXOP+zj2Gvsjc2gUtt/2oTQK5pr4ItXieIQ/r6wv2yCThZzOzOoNntCuelHivrfRDdSqO/Iyh5
W+LkLObh0yCSjBiSijWuTV/KeWIgj60wDOfBjw2s9BUhpux59g9jaV6kNZBJgLl1wPbfgeYAS3N5
wgnEY5EfVO9F7QqH7vCktE5NrGVI1GBcFMInFuFZx81Gn6bdSxuVc1uZwXbJmNhaAYTOPMofspSQ
oEKM75fJFY+KXtZD3pwZb1jE7AYnw32RIRCQNgJXIUUiz5FJeyoj3zCN31qQrs5O6x0nG4QKApDd
WpBcradlSYcUUAve7bmo95lr2Gc3Zjhy2RD1kZsKoOl9r8QmrrAi5A3tzNR2TyWc7gOKKoUNGFU2
GZyNNr9Bkb0+HVy+HL0MxD6MvcU/JqWWRsdQihxoVDFg9und7CiiEEG5cT8URucPuhxuTN303dnJ
vUU47snE+Xo7p2ju//wWX+k7WBOpiMSqjkU/Q9Pw+shsOxOBCKGee8ysnE1NlOT9CkY9arP6cPl/
Xa+bZ21KoCnM811nkn+tSZ0eYgc1ZX1Acpm9jHMS4Mhk8pKR0LJb9FptwN9UmNW1HlD0eAzjxsU2
S9zRWGsHUVRvNTJ4K/550xVqc5pEDOdWwcrVYUCGqnVJ60b9UzEZ6JqouHEzeZoFjtgI7XssNeXT
kOUE1pn7JeBQYpLMgzI7Z0jES2B1yyfYdN0uKvuGxjZwp1rv6YQGpcmEzrOJ5jxlc4O3tIfKEqbn
ljnFw1jlRzrMG7dS5nkoB1KQFJ74S92VAakibgK3k5aG0HzXysOK4/fEQnXsiOJ7mONPIpn5M4KT
tZgqdrVNjwS+gx7MTKim8Js5WwSehc6Rtus7tSzuvegWw8/K5Gslou/DYsLacAsqnKi/ETVC8pHw
4GOcdvFdm7AqtAHm1WwcB1hVCRClGuqD0zm3pFn6l0rMdrTqc6mKz8lQRtB6kDambfxUM2CE2iEZ
isGEcXRgZNUozzPhJ3eu4xGHYt5qHGhFFtyGLLxIV7qK43w+7Qzss9umTJ8uBeo4h/FdErSEgLgw
Qsr4YzS34qBi46MeVhr+F5pBodL0nxcoXvJ945L+lioD13iRe/CSb/R1njVkhbuxzby8G4v0azwP
lY+n8V4MObGtCUorLaIMzJ1HLCVy66j6O78hOjLs2TNqJJtmdXvmXfGJwSLSJc7I+8stdgk0p9Jl
hueyh0Vl8e1yq8bRpmdln3Nu8TgTWdNnavbRm30TQpsesFnp+27snU1YtHyu7ZAjushnGuv9OZj0
nS1HTBDc8zwObi6byWRSRqRB/Ux8l076suoGvysNc68pCCrlwliNyJcN08Dm4IRju3Fkie/a4K+P
sAyDRxwg16xrfVLPT3pnDMCT8g+xiQyhjmtjKya5G+Ne7efAsZ76ZbpxsvHYTsHs82P7vsk2uakc
fD9dQFbvAA6lUfQluJKhbHzHjeO7IBwrP23XmNZo1m5D6RpemRC7V7dt5ZEofFSkh/kEOkvfaNxD
bzGt7N2Jm9Eiz5xKDiRVG34aX2oH57HOm7Ef18PLQDhZJKJ822ul7uNNOAssuQyllsgLXGhKhTtX
+7xJxFEQCr6NAotrW393BmHRBNUIhoo5CUjj+6WKTAbS2Wmsbiui3TG8IVYa/TovC3/WKr7M4n4z
WtvBNM+KT+BT+cS4wo9qQxKfRzW/vtxzSgRNIPfgXW6XEDPL2n8+rKP6DbJxeZYOL5S9dJHvllZ+
uBwhtUg7mCFJTaM7fzTrQT+mi3HfZJNDSK36exhIE7RLHPhNlNi4S1dGkVUMfm9/6kT+vqwakGKt
+w4NunOfbnqGvjfJ0tClXK9+JXIIY0weF9kgArWa4Mmty6/pMtwRmi7gHBEJpkq8oapqzB2B5R10
AnkIATqcElQ/m97ihcf2tzWL/NmqjA9GEsc/i5lqKZ4V6qddMFsgkUpid7OibffMLv0E395CMt1p
dMszmssKY/AuT/qPdeq8cHa4SYys8MNJ7QrNxeDKkogs197KKqQKbSMbrzYHbG2yB79S4eyVMwsf
OVMfzCmK7jMiM6FhpVF8d3lNfZjfZHw16bgN6NttIgLyvIFY4bP6Xsc6Hqw4OcbmQlhGMEIBK7eX
4hdAozz3ep1tUJaWm2oun4hi2dVFbr2bW/cuRCXwkLVILIIeuDhWuwrqZZ3uFZbEJsu/XS7/ZSVb
AuSKENHeOVWg86YFD7Duen9iALiCXkq+wwpPMu1k5SaWY+Jdaock63eXh8hWwY2q2sr/+TKTlp7f
tVW8jW0eYBnqTH/3Y5nLw+VJY6Cp3uEgvqzONe89USjujujiLzjn2/uErbVbz0ZtmNOCm7Ekq1jt
AwwYENc2AkOUZ7WOtl13XEcibzUJ75Kcb7eOzebNIRLWNqSEbUrrzTFIUgkIqYqzqICKtnrmxBD4
xBfCOJj6e8Um6GWulfmLVmiw2HlF4kTNh0bajPBj86ANnPcvL5K0okNkCYDHIto7zeR4laOdZuxp
2SzP8WjEW9toVsrVCjNY/xiHDwCkpKHtW2NYYE+hyG39OUxYV/pMHAlRe5kTgyblmO45S13238uO
aVeT6Q0wat1Z4f9fpuIUu3Q8HBA42grgiYwEBCdC1CkJ/NGVaFPd+Ek1y/Kv29BP71RSDecpAIJG
clXmcaLaxW04PLsgjp7y+XuCpZE8ueRDLJfntKXykyme3aLDohm2hjiHlb0fbO0Gvodz0KacU2ns
crJKh/wcjOA8mXRAHBMPzZINR5IAb+a0V/dJ/MEMR/Iqpl54tQzMRwcWWYfNae0w4XMB3hFi0qnA
Hvuabmwd5sueEZSQP9Kl3ROSiincYbTmZN30AEjqaxhlOkUTuE2VLNNtPBXiaJQ0aZgZfI/1Cs8f
r40ZN74dLcHOsmYHwCFrbShiqBAdVna+XgBqK4Q9FEx+N+ujJ7OBA9DlVg10f/PIKP20LgJuXL11
DdbEcCjEIVcs7MRyt5u6GvMdSuDqmK2vkJObB8yQEEYBXW0QlpuP9iS2E/180KQL5UxaUQb1e428
04/S4SaTqUhWYxPeJnqESxx8TF7uQYt91RJdPtlN9mLlOZyEGFi8PuyKtTFwOaFfngjJC9w0WXbD
FaKYUS2NfD09ucRwJiWY4sKGrtflZNewU8zHHiaBV8TN97gcCp8UeFLE+ng4JmDas5yz0eIu93Oc
2vvL335pAgCb3BgNo3tMwJSG1VTu9dHYpy5SkKUPJyI9Z2cX0+/aOYv+uXSc4SACzDTLZML9gEoT
pK3Oc0tXgWH8JpuzcidYnfcrThmekWdErNeXfbLKrPg8BMETeXxArFrzBhXQLnKT8VgxRH5a4Hxl
LeiMIhfWkcz2L/oIaIwgv499xq6VtVTXqQ2mBuwm7M1ueZSBEfldJhX+dlhsKKWnBFtavshlp0TZ
IcgJAdP32Mu7xPLTAixbbxbpvTRQnD05s7SOXH2gGrb94bJla8ZXU43Ko7mLaTZfN9QaP08d5F4f
LrFvzPBKL7XG5fVNV8KciIk/S6ZpTet89/MUCgtiSx47hEepiB2oTH0HeWhrJGG8t/LO2GrFWj3b
vOVDIXWfmevic1qpj6UGxivLydVbiGWhk1UubGxR7pbbspQsRet2GQWj9N0Q63mA7OX257pdL9FL
qSxc7QZw16JzmAnMc7q7LMS6EsFejf1d07JarlPn47qmXs7+MlIvVjRot2WGtiVJht3PFqvCfxxk
Ro7TGymatOPHrvecgpbBpRizDfejAtEZFqo/S4ntb7CKG7Lidu0A9xjII6flYHy41IBMn8Ab5Rae
93VzkvOwM93e2C+tcyTWUvmdubNF05zL+CHI9Pz28hUH/PscrzaKveF+bbimZXk2AyfzVNsu26pr
6+M0+pd3v2XiSjKzUXqTIY6Uyt3zOD+a9EPvXHsEDQxbbF1ILt2Dy+NeNr1EuBPuOLPSSRqjmxHi
khNRRuVp0NwhxLkN1i0DAMl9XrXOrf7+UtggX0xPgVn+ratFpwEZPzj0G4+YE1FuTzZKp4jYjzCH
F4Jgy9r1bXM7VMsHCIH1cQG7GFnDiZi/bZqIzC94HrxOyPm2QnWEHLyokE1RP9XwFOvBybeGnlrb
3MC1jiwNikVSHS6P4NjU7FaArtqAaJGoqGlU03zuBkEvmozJCCy65CWQGUJNbspxhLx2qi3r1qFD
ERBKeWvU0fdqcQ3dK8OYfBe6GhtnygpYYvKeLuwzgSFnEdbB+ymIb41ZPIsp+KKFTuSXdE8Aq5YR
IZTDIN41ahgOZttDBFAwv2jRBbpV3Tp5c9/JmTcp5JaNNOrhJoCdFG7n7LoRAob9xaypWPsKeoN0
n+saRTwHj71pz/RS6/pFplG4LZjHeLO9HHRrYOJVcjSLWlgVgUl6pd58L4kRJQi3ApPZgjJaIoaD
jD3IIXZ8qx8av4nR/bfY7vttI3GHJfpUepbxue9sGv3kvW5D1RtnDcgp8ZRIOmpyCxML4XPYgNTk
5AhOgT+SGWRCp/bylOGOWowlPuqBBplKnz5OXdhuhWt+KhdDeKMlkh0IAmWGlI6AoCx9+EF2PadJ
rCJW8lS0GASNGNe5Lr/JmrKyDmZiGRcFJGoodqld6xviLkgUsuqPEfG0p6EChkP26C6sHGtPtZd5
0m1ObqsxPUluzPhHaZ2JZ5y91uQPa7HNhPPgoH3zXY6JYUxKxWSmgCBURb9iAEfajtFOL8MvADFf
GOK257iH2piW0uedUKh1AUE2iBwZkUh2QCiTaKo0Vv8yIWnDPiNMQMWLStRuyOPuwhQhcHiTm5p1
M2c27TuO6aihEPhJqIlj3YjdgkbTMxJv7NJ3NC5eiBSON9bcrkq5PNhpdrytOEx5CtJXYtsBIxrj
q+vO/V71VFZi0E5LpT5HyUw9h47Xaxp5GK2Gp66J/Sq14IzDE4yssT/bBVQIiKV2z0G9cItuIxLk
wfq4naZC89xJoYhT8Wd70D/AHp5ijlYBRQs9/yNEV2dvCjo7ZYRXAy4JGyVn/o7c1IYsJq9Zoo91
Pu91M5vBNWV+mI3f4vhBNINFkVkbG2dN9x7SfjpYLbBl/nVRJMGhLvWzHUGwhtdXP1hNPMFMe+G0
m54DKvQmKe7trCMcVY9/RLUGHhEAOqphxIB6nEBSRvNWZ7Q3gmaXmZLbYcxftEEBKIDSnMoIYqSd
hFtYYVO+5wtvh849F0Z0myG2pG+zn8KkgCRVc5gPP478ljlhAFAKnWMtnBeJ4HEj3i3Sk6Kfb5u4
wlL5Eszt3m6axyGJvZzCgXTsEtxokJ6j2zBIbgxD029ofz7Zqng34+pdWCX6fHlxpnXR7oG/5LZ8
clRwAqMBroeocLtOe2C23S51or+7WrcPkiaRaTTLhpdFbURJ06DR1bcRMFHd6jV6UfdjZWh7PQSa
lH2WsqKZV6ivfRZ8CIGTerYbHIMcN2iGxINa6b3dsQx3y/SMvZyYivEhyCGC2sltXIbfZiXGvTtC
X+8BguoViWHGSERqJqet4+j+gmTY64MCNUMPH0QW8sNkJKlPgT84HJumNLsPouqFrfs+zVGB0j9C
8mi0gCOd+IfouVc5wbXgpjZpVD5GSxRsSl1pfgZOmiNDsLVTXX5szPZDp0q/kfzGMhPBNs/jnJck
s7bkKG6yeKy9auXXFGb91ZQlJNauh/vMWSCHmOEhn9R2ghqVxZyqLBLuh2EMANc421SLp6PNk5ME
7t6to5smSF+ESggpS4ynJoGXVttHsmkHgondvwEDKi/oOJmBfEe7baoN8dJrBC+K7M7sgfIB09xE
gUmPUdeemLadkmxpziGydq+rWtszSdoeLfO4hBnRMOjsOUBVcifRY+619pwtubPFZwfHOf1k1XCt
ZVlRrquRTZwyIS/xskxiPgvQOdUi7AMa2ZXiUqEep7P40qxLmTsWbAM2JI+uJzovdWjJcnilRDGS
goDiDJ3sZobOy1GxSndxQFBCPp4SOhEEsrv6ltRiAhmD90zkp11XxzSMMmRnHWIdxMHnIkgsitKK
G7hUn+xe9AfK9xfTfIJikrBAQusEaVw6zZdyJIwC7A686/qotwGjBs7KXoG62+/EtC/ScfBJ3AaF
nof3qengFGCd7R33UzxEOsPWeFeBIFKgW1vLeqDeQEvTQImgkDwpJ8q2yGFv6TPvLBNKT9fPsE76
tN1WGTPukljenhW/y/FcOzOxzebEht90jidaugAk07+IobsvXL9DxrwJwKd4PTTSHTcR2XmvHTIS
3Vmjx6fMgQMNyAlJPF3D1sIVDNTsZiixH/Scorg0FctbR8RyWtcxuxcCFNmzDKrlGKpA95Zh+Jbo
4wi6djgNI8OFvHtHH/sOIMtBtmnKE8+RO7VNH++E8OK4+WTyrqYw1k4OkUcHHRSxVj0WlrZAiSle
nMHYlnP1dU6q56aLXxIFsjiJzO5kaqQYo8eAxGvqAAZxT23sDI8vWCc6m/Fj6UjHSwYKDXpl8UFU
CRjpE70+xkUWJPQ0sb/mLivaWJrv9FiD4NS9oC740o0q9waDeHiorF4hlnaXK5vVFzb8eezr+TQV
71UcJOcgutdVANWXCJTd1EY7nChfFjhXW9lZhBAEU+/ZU7cvDKIMeAUcKgjU+tIOWD5M3HAz4ZU1
ac6oADaTMXLYluMjeyUSTyE/tNK2NoM9UEjl8lS7akcxzOoimJfPYQdeBLx/5PCtiWrnBMcBOVzO
qTv/GJdPml67R2SKT3MAPHHhFYRQzTtK6d7lcY0JgYxrmgMAsjlfZQQxV2dntoebnNwdwKv9rSYo
a+zChPukCSar8gMjDxIoQpCEcQdhzQUTqBWEBaTJ7C2hAMAtioySbdlBeq64YCtvvYHfPlasojNs
u0Yt/mTZj4O4t4dDU0ACjrofoSke52IwwaG5H9HUD9sRCGhpn4ligo8e92BMx9w6mPOujENzOzV0
nNzKbTmj2Ay3dJwt7ia9L0urulPaaHj6DDrLbgFX2tTMngmePABVzxRjq2kGPAMOVLuEcPutvI/Y
/ZkfRyxVga6AqAJyk9g3EsLOdmnhUofVtn6qoubvfogXn0bxQ15XE2RN5xEyVf5/mTuz5riNLG3/
lYm5hwP7EjEzF1WovVhcJVK8QVAkhR2JPQH8+u8B6Jm2GZbc3VdfuMNtiWSxCkBmnnPebSfr7Esq
lbt09uIvK/NH11FwBGl4SossWwlneqFsug4SDGwHt3o0pSjWedLa/tiL99pp8N4VqrqREhKHiTKi
kxQv+O3tkh6/Ri+R9iGLHN2XtfqSdMG0U5zqyp2wXLMIZmGzIx0L18q0eindQ6B1chO0Dnt3qPpq
mBI//xKWeYdpHQ6ok9rHTIbRIaWt2+xBpveaIV+nSr83IwzIKnLhcUsf8B602KzYr52w+YqTnRVG
98lQHbEzGzEWLH36fwzDCSxZRRDO8WOI2bUEsek1KpMVTbq2Rvnmp6AJY0rJGuRpf8Sy83rIEpIQ
WAj5mHyLcMcrKzyCoii8tb0bMJkvWjSUR4HPYF9mZMrpU71yu5TqGZ9A/N9Ijkgqu95pLjZeVV87
D1NpWUcRxeaqmf8ICq5cIre6Xb4I+undt8nZaKqmhyBUHJwsmm6W76wFaRVtZjbrXJ9mmxBh3jTz
v+q0H7HsMus9IUrGjeFN5o1MgNsqrdkMgxwOepY5D4WMJBmnWxItKBUTiFWItjiH5la7V3ETjT3n
imS5LXIFrDOT7sjmLPH8n9ytnc48kSAI9phfkZgwBBs5ZfkOAU2chOZBH8unyCm8LVsVtEN7Dm3J
8GONAhUXsdJeL119R4xEioMdMXiWs2pQHm1dgyiiZCjyg5Y+1RjV51QlN14v8zXJwIRszkh2Ybjb
D+AbEHmnqycnYEsah6k+5OhW1kkqql2qqLgWNxUm2QE8B46ldIJ+NCLYxjPTMzf93Iymk9duVP7q
g+2Uv8RGnOwocVNamImI+cqQW22iIjaAY1IuYmbjeslFjEB9W2cL3tfOpsfmfsrf27qtv3AwLdyz
uf3PB4NSJsiqrVfCYHJzTLOlNn3rEz41ozm6tBfaKGsF5EOObiahZGAimvYDqZtjOOxc/MF6DRt7
r3kLazzkStdpL9MQUsFH42HCi3hdVBR5RdDHZ4wyXetgy4jBcx+8T7rBidERXBO2FOKiY3s0U604
R0rRYSEe5Fih8PbNXI02iO6qG73Go0+NbAKLxrs6s9xd6MHCy9r2C8Vb3FcYMUpdh3aTXBfZGH91
h0caAhAwM8bbfkquCiHe6oymH2HSk+J28tZoebaXsVJJb5+G4dc0tusrc9QNX431YzjpX8q09S5l
FVU720ve2zHF8jbDMNdzOvK+h0c3YF69TE0IisNvLwpVRuUgNFHghUTWdFfLHH60seDVRORgcsw8
Ypn6FDGECSdIhp1pVth05lruJ4p6wemN9tKKDyEy0M0yYdTyhkdYDzRylUg3oHdYm5WW70stHHgX
svx4bMOI3kGa6V5DUrktynIz6t1T0nn1Q5s6F/pI52riEKcYjamnt166F2NuENEQIttHbLnGwJsj
IfjhMVo/YcfihuDcAfIuHLyv+srlKVB6rJjttt1GsPjOmU7/H8rxTEkeHckX8THz9nYAc8NNqrdP
cao9BDZSqW4ap31suj8YfW+nekhPC1BXGsAKGZyBCvcXsmYw8V1GoG7P8jTQRTEyMN5gNRmHmsoc
MgmQeNIKgIOUEz3wnEMWM6XOuo4coGbgKY7u3dTBQAPzEF/rGo4jlTHG8qmpm1eYPjJ3HMdsI0o7
2bTehP9siY8z8y2f7LqOqzetlt9jJcnEN+AFWcXZyNSBaQYWiJVYN3F//iAqCkavOwdzysoM3P3y
JJQy/IpYzzrWIKVt3N1RRHr7dmZSelyPo1Jgdy41wCyMnteGhW0Ds9jBbyZKgbEZNcz5asSSRY0X
trCzdZKn1PMd00vFKrgFOGkFWUZlU2K3Go/gvIZaz6c3+DrkApgTJS17QuRUkDrvrabeRI7anzMr
Z3hqFyYzv/kR7ziGZq6V6cXSD1NvWwfj2UrJvnLV9rEpBLbwTkRvEam3JljzgbCXcW2W1U0LC/Gk
1gRgtEAt2BodWg/lPLMw8II+LupVn9p381hUj+rkEKUMu4kLcHZxY/yoW9fd2UM37uOWDxIFybas
y+gMXfWbM43ORUPhGGlP8aTr1yM5IIhHLflBrmIOVa1ES7xxPs+wA1yqd54orZUzmvGuENre7sf0
KBQrX9Eu7RHzldtK4RBN6PtvrNjuL2XigySz+3ppssVpe5n9gejiazhxoE8ZZKnAvHUK9AzNPON1
niOg2hMim+goXOdcV5ChUlg/rbRNtvPiaM38SqcxEioHHwIi+VKjTE5tfFBcNz/R2vN44LMexOIY
J1F+3U3lJrHybtMbubUZG/telwxL3ap+a2w7XFW2cu0a9dvy0HRDgV1yWH1hdv8Y9vlXT/aO/7ES
as/dBSXRTnVN9GUZlUezcy5RjN9rUV2K6L7JPGPmWDyatVUeu3kPUUK02waE2z1GU+q6MsxHww3x
L1PGaotitty2RueP7gBFLTF/n4l7DQUp6t1oE+UctrZpUpiYoJfCzV2/tb7r4Nonz8b1PcAKMwOc
zFL85Qqbnpvm29pZPSqXMHeuLBK+VnUZfBcpS24Zahcp5Ae9a8Jro5xuI1t/0ah9L44Wd8ciQIe7
3CSGptrOkL2Gra5OTBr3xpySB63tiyu7qN+MJt7HbvZNCqBv09PubcJtDsZoTdt80PQ1glTHb0w9
vIlb8eZqx4WqMCKHXaG9Vs8uzsV1jyWvg+nyagyV90QjQgXl+i08k9E1mE/GEs4IWWmhZDgQ1uWw
zVqOyRF589XyUULTJTmXCiZUU3oyLOQ2elWRBjAmNnKHydpbdfuUsdZuNcvdjFVRb4oO6nEUKweE
29q5H82rAQPhk6O4L6Kwb5enAP6WdUrS/EkX1oOknq/MFLJFmn8Pe5lu0vZIsq5k7lm95jWpwX1S
TH7jAWIPEPxUQ31ouUNcTZLnIseEatNFmy6AgCEDWM5xhE+fEr4LMbtXjyssEdMvLf7jhQFdpMLJ
FKVRetK947IHtXFMgkOAta7lCPyDIxpTPR7eJ5n+KO3IWFewxyi6gZ0jqBloXHWiFuYKbjnQ8rKt
N6BDhyyvrpeiRDRKfbBK0hA6QVaOHkKuznXohm5OnqHXgoq57BvqTLyq4+BK9cYfoQzCbypLaaEi
LoXSss0vx0XZVT801+1v5AhU4pnrXrjBbW5qHaNJVo2SIAPvOosEYuTtXsFsNm/aje0yV9CmIPat
IKG8z0KiCzs9x1dePA0NSUTIcNeoeLxNaUXfOgwM5uubtAR+lD0ZVfM2n7uusY+68GCWrgQTzm+X
7QrpL4UBCcRFq2gIbdOO4QeofoFndwh0gs9xhYOCnjwu58gHgR5mlPKsxbFyVNLp2wRBgYJOYQed
oW4HZ0Vm7NK8Lgip8fBHtlSv28tcKQhWiJV9UHtnZvvhMVEwi1EwQdoFffQWdxiex51+ZpO5BKWb
Xjrbe3fJkugT80HRJewFU4f0mpY2TJGqUzZq2HmggCYigbk+ddoAGKpmx5VmB8ZMZWYG/fg1Ttlx
F3LpwtqzVOUu8rQ5/qmLd2i6h+sumcmhjOu7hgerLyhB6Z0TxhF+EDxnSvC+4JPdDNqXsn4bYmst
pcvcQ6nPYdnF29ixb3qNa/DBGqKgEFpdnOyGbCGEhBhN99h6G4Ui8f4OLx65kttMUXqyz1Q4pzNZ
gTMm3Dmldy3kI8YMBtwxHT0AtsDsyCXFM+h/0WYC23y4isvz1XZYH3Q9WUhtOiqb5SZ0JGpscPX7
IkMIkImsN7LUcZHGonv5+nwEitemJP+k6Ez812ds3aY02dakMG1gf2B7YGTRRZenNDkRXzbLJsS+
z5Hg07FhtTND+VlHmZPE9rU5OMc2hJhrTLXYGlNyvbxiCBlqV+g8WF3AdCYG5BFVSGQQypO93YzR
NlfoxOFPDCLN6ZsiPEa0EtcDqmqcygpgUZ5I5k3ZRRnGnZwq5QiL4wLP/IsRZt4+FMqNiQbLDy0s
xU1YcZhcYXw9s4ht0g3PzgA0Y8wb3RCVe72azQN1w2GQVR/II+lJWewVikw4kDwIS5e1lN7cm5TN
VLxYrpB4kwwZk90KhqVFAVkhMaESxmm48Z6EyO87NBeXwoGGVmHhcEodfK9bItq4zYgs2A78zKoI
+BySelsiNm4Dw/QrLuMi3ZgqSs9IZcSRVc5JYS8mQJEnkbas3MrcO8Zhip8lgz9/uXvCaPliHpDr
Y1SZv1DPzel+ZLpxU/BGO7eOD0GjxH4wVAzTrTTxlzIyXIMFkec4jsol7aNj3GsHNW6BaealUyhW
BVEG1mI5geWI6W0h30uYnhthxueGLZMq153T+cwu2C5XVcsyQYJif+3ALk3xiyEPca69THVdp3gJ
VZo5Hq05JWgItD1UituG0/Ool+Vj0psEvlXPUTxcaSZZMss5xfJGZQ8FZgMRLF8rZo5nxbjAVc8V
3gC75bs8ekWlGn5nziQZQ1yMGOC5MJVJbXnvpaby0eLkMzEiUQwNZq+8XrrgsMNX2iIxrqy8M3Mc
79pNbq3UEkSyzM4EXuOR/0U66bwiR9GykggPNazgajkx88OET8Bu2c3DpO7oz73miLlGvAuG/GQS
cGIPXnG/dKcDBxgTxgCekHRJxCR4TCq87AeRVvNVI21Py861nCNjaVs7VYBSU9PyiyfnYKsVrVU0
eZuseGFuTHZpJXEg6JixY2W31/UQs/G2k9tlO1jIuWxfO7VSN6ZmkdrTW68uAay90h2qhBzUgezJ
fWeOAAtCmivm4SYsjYYkuEg+TVND1O5UuDTNu2EkksBAyoYmByA8yuE+JSFFCFZV4yYOXSDGOIT7
GYaPOO5pO8WlM65tyLg868ZO9tElMarb5UlWS7HXBe+KMdZdPOFsvrRaoSJWqlNDfq1PH8C2wgy+
07urRQ+13AQsi9bMrTeecPQTHKpgpaYVPTtLDBahstHrHA9YNyMKy2DSRvbTASHunVP1lzxS9U3Q
gEW68fCsaZGxXViwULH1uzBwN05rASgYRNRkmXeCBnspW5IsPi6mqiibttRvl+0lcdJ2PbqOsh5b
oJ8oyVjzBVTSWjyrTVfslUY1rvIs8cuZ4GJl4s2ZWb0mbhsrq9PdTRFG4qga4EKFIa+88WCQ5rA8
k9lcMTtz176sVDuVw7ozmfQR8xGu7BShq2XCTazmblPMZLa6ivfwI0j1jYevXgj1PusoNJN2SGGO
UI6MhXzLBN4yusWcr9YYxoX2uMvSIf/BXN46Lf9VjN4NOCSbpEf5GzQkCRD/LA2wPcCwEVHsdzF/
msYtv0RJO2JclJJhS8dD6egQCNe8LEvMnovu+VyZIKvH0njBNkq5qgWw8CLhc+G4ndQbamKIw5Uo
90WCjKZPhOLXDg6+0iVZGVOltcNecGRw/FTjiYhbxzv8XLDfOdLAzMU5h7rsGzVG24LmTNGMtdKH
9VXsuRgMaq+hosLs7kB3lhN/Yp6wGlyEfkSsUGhIhWYVy44hcOqTMWB6qmokYxqldQvd9iGVBhDu
IMZ1Dg0Gui4En7bObqY0eQWEyS6iqoOtIGUPcIUd0yu/1KzYrayFNwuD/RTbdbNVSkIpibRUaVFX
oaG9JnbCwAgeNBWfk/pZ7mb0wCgTbSWxLjLwIF+RP1Sk9o8CNlITymzT2BmnuQiYOc/075mR+bFp
WGq/z5uhXtuB9mRmQDaM82xfd4C8mo78OclwnH6R2Vg0gEuhUffW4dSCMfL4Q/MhlyeFiiUZtvp9
nbJNeAaTnZmXNeuwZoKmO9TbpgeGiNJU7nvsoyubJOSZwxy2OWT8IMMP3HzNh8C7VvSWYQykn7ZD
rdxBhCuHnGyrise06OjPPtpFQYDCxyDCi9+sSjFvRPIMBWRY9VFa7q2CzMbOoW6LsnWDI9gJzMr3
pqa9Hdvpm2IoHNYeEykdh1fL6KL71vRN0glImaXnVnQCBDJgzHhmEHh2AZqk5XdZ1JIZbLTmtjKz
Z0+i2JhUEjV1i2TISlx1ndjgNczH6kgVkLBAmaSXuza3602nybMxjCRSVeMTplHRFSVJincmqyq6
J8FHhQNHcgL5EEYNj00m2wYK+SnHQkRMsvUNnWmrwdlUDfRX9VQSZ5DejgTzxJlzO2pWAD2/73fE
797pbMiXJudDaPFhuXmYJQ10lBBnmD6SC5S0dM1QU/WgopMGVx3TqV0bVIvH5Fh2TeJ7yAHZhNhY
2V3PZbMhQPDQRVZ4g9bTtq5IOqgIcqWGcxPFW2kGrALLia41xfKOH3TfhfMPnQriYT+o3sGqgvgo
ACUUE/pibLwxedQ3NUcoHSsQC5gVdMDRmzcZKrUhxfumcVooRTp+H1zGXSI0l9j0wD3aMXl2aCCP
leMWxH4IFDlUOK0x3KtBq15zOQn7bfVqq0PjWAHao+vo3efYM7JDNHDE8vj5XRq7V53g0HYHUmam
6KptPDKYmxZPY7s4BFjIbgDgJZqDWfw2F1F1UTdHi16cBDAFudvcLUfWy8BQ44pkUKJVNXszelj/
hAXWcMvPeEwtDnUIQXh5agYCwScolFXuPH8MyJrgzQ3KXQxR6bSUwxhBYd0KQ92t4VVMkqgU266g
MkWAtUEZvnnBDUTB/LBQCAs3lKesx6+rGoLbVB2HXanawz7TgqdMRyFAmuDG04Pvmloi9Bq1/ehY
PxKXmPul2xwm/Rr7EecmV6ptrXZoLBII1AROXrdfzcKobpanyGiwPcpUQd3ewt8k0zQ5Zk5JlBDD
yuIr4tpnqBLOfZ8yORn6nPBds9nHDVOFoXxXxIncqBgOfJofBGNG04UW75gm9Ex4ads6bi2GHZ7l
c/frYuzIMWRwrpAuGpnkRS3PKwmsFkOoK9kEsKhC/a2bhc4Ysj3lPVHcED50v+uS3RSL5CRS/Rbx
D10EhKdlL4rbwFed0NwaXlmte910dxnVF2VrAJ9wtZC5l0q1Qwm8z5LwS2NWSLj09LJc6KjrArQi
/TcvxUI8t+LqLAkzS2bRaRXF3qmkRFkrQXwvKvvaZkrqmsAplgJFaJ5DxoNV70CM7hdpb4xyyGtp
ZuHt75bRtarZRFAXB1e0zHNtsk2Xeq6IYf7CiGUwuMyTPKgKgEm7OA4ZJvfZdAot8FotLT9EiS0x
X/QDI8h9ZHdHIwMkUBuwhKxkVyWRhASmBBGHNh5mpMQoYUdYqLgPgQXzbNlil4+btupxAB/cjIai
7rGt2UD3mp2/rGEfen2O/5/4WilELAzUILA/JYwE0mOm3EguRVN+mUghL4Nub/J2jzCFHqNhLunp
ochRDqNr3Xiz814/xiJ7ldmUwssCpgi077DZqo9bnhMfua2lASiUmMW5UOUqAezzFaZxm6570XPo
8kt5l3YajAgNDz84lCPiJS+8skJxHKVXnG3kpOupic7IC12wjxKyyqReB82dJbh2+jwThIj3HGuI
4Zhv9KI1CCSri/XSm6BVXAvXUk7RTLhKawCpeRQdwIskCQ76AVGTgnNljQji27K5tPPzyuiXkFgl
hAg9NwAifYrGSFz4f2QcD7mcBJs6i6XJESsvcnw9dqxDioFe6ASkbyUfaowGniAJuYXnA1YW5JTO
tpYG7A5bMYDwg/NyASAUxJflv+pehbOb0u/0sO5JmnVv4MnfezjeHbsxOjuBNE92ONqnpQ6gIxCn
Eu7R2nHo2aTo8yOM3VOaphDDl+eh6g1/qUChPPqa3o2cv93kh7Etzhg9XnS0XjsFTQy4M2sEk5z7
usN6QCuOmqMzOk6qdLtgJssRG6hqfxnQ5AOmJNa6Hto3liRpwHkuD2nUn4ULlSjiqtLDwaJvKWk8
HIn3pRP7y3gAm8mDaCy8ECyUukT9FShv8U5atNVFZGUfZSDUh7MXN8FumNSz0aYgivOIroH5g1ch
vnG+gwbwm5B49CUqOTNRmOylFzRrAN+k1XBRSEjESxkDrIdOywhrH95dYsGX2U+B8co6GCbntpyp
7RpnZCKriNxHjpFATuNpMEkUz8humaZp8APPrM9Q3v2lvI+DMtobDlhd7Ez7ZVbQ15Z2jfztBtTf
Wy1Xvg90oFO8gDrV4yRVknjbRxBpKgwWt4PZiROshPgy0bZBGZl9BQvDPATSeF9qLKVSi103BPW6
VOsGMXybbuOouFnGiJgPYto/leM1i3sVMqH76GiqtvsKiNjsgRqeIZSUIDcWc0T09BsLfA7CNh6g
0Ae0ld616jaKSOBsa3hXAkKRDjWz5/PY3W7RddgifGXOqX9J+4xJMYGhzgSfxuhjOi11Gpm/S2Zx
U3OsArJyZ/lZrCQ3y4Ci75T2Zgj763JodX9qlXijDYpG0qrZnZyJQnzR/o0evo4VVPam8qwTjEa8
oKL223KW5szF9hKjVz/A8LiKC7kRehRDbWJuhdnmxaWKsqZW/+LlO7LAq87hwJq9QtjCjM3yFSf/
4dWc5mpGrptAgBY3iXJ0O6T5Ub0OpeoyDr41kjaEs83YTgzEnc94iO6F+yZIAYe0AR0IA4QiDp1T
HKsJxj/EbzUz/oI50FfypQgCaOT3UFPQ0bXs9iFEcgjVeQ99Rsl8U9oqoBcYf91oDCQptbbKkD1E
TfEGJEk8FZ5DjqUeWsmNEYMsKLVgvCfiEfV/up4KxTsX0fcyrHe1w6rh3FXvRZ2r9yG9X85ASy0b
b9V5IUVXow6XwPYeLNWQx7SlOMNenu0Qoyjf8hgXSwOZHCV6fR6K5GVRDpQNd2D2F6n0yPKXvwqR
ZkNbr9RTrerhJWKUDpjKFjw3FX0V3rWzQWRZICEeS/cSeQ6N3cxJ7xHLHROrogdrxudGTg9xkF21
tvdsU6yuIGv1a9wrnwa3j+BSEe0NoPosQ9Eewj6SWytqrhmwHicuxMrO7XCjTHR++mAwEFQURPyq
ne3akpi5RV8mpzJaqzYAoh7W7lnM7xuLp7WwXX8o3B2oSULvNGbkWxP4G7eaA2k4uY2KxLvOv+Nz
JVYpJrOxCbZhmM226+zgFD/k9dgdSiVmYaTQIsxMBw6W+VNklmKLWuZH4NXDRmQqRClukeme9KRX
fdsLix8oX6w982L3jGjIl2F5XxdS7gh7Xtu649wbal4dAN6vlnO1akrnlKnuDahUeMUYASMBpyYT
fPAAzWx930zqsdFi62556Ao5FhvuwmMOZnuunUg/Wh7pnXbZaIS/aTFNXOGziRsIhIJVOpPeoyzG
3CMjVtMZLxB7+cS5ejRGO/E1Kjly8LSJYL/avLWuzMmmVhjSR4ibrxBAmusejn4ZuuPRyUuxnjol
ph+k+4yUDcw0RDlaiWW42jHElbMpz7yvNRmvnSXEUy5duFbB8jWK6YUAbiaac3tq2UB8gwDxw/mh
ogJBL2Am5dGF9WsVqvHFzLTnbCzvE9QTO7Q98YaxlbcKEil22H9pkIV1hKRN9lUb9LNmVYBOlf6q
Rmayb/V24FXKbaPY3Q24tH5b9zoYpVZsTOk8h4p7XCwektI8FTWjkIkdFoY1fEZTJDWiNqM/TZN9
FOQFrsOxKNhUkborKkHC2qg6ax2GAisBFv68cpCQgdokIFI4K0yREV4nk/aqtRImYwq5oR55kEOL
/Qgf61UEyr1UIkUN5djp9kKlwcEw7zW1Roi8prwnY9MwYWsvBWgdNY9u5dTHzuwh/kHz4Ofq29QQ
8myC4Y5Q4uMxzyifdJKoAVHI1Gud5kSDdNuPjdzZRU5gcFYN+9yIGAAilNg7E6RyDbH3BpF+Shx2
266JbySItsjrczIGd/HBnOuu2smrI3cVVXmUCjQLEnqy7t463QsMJLFDt2JsEkU74WZ2dtMWs4kZ
DVuMmIqs/FIGyE8TDtc5jKWhSWVrwjGVaU+6CjDowxh2BXksf8g8dzhMHT4LJlQCx5XxZkwsVFeY
qG7MvuWdurLeK2EKg5GQng0sX4QOJZP6rDTxGu5LjPcs52WBAg0jeXcgex5Tq/+yAAKKZBl2WlOe
2TV90bLwVLTdvqEQDezY+iFz8oBnN0bR0SjdRqu49wFKXjR6gnUYfjdxpt5PRo014mwTUcQaQ0ir
/yEz3hZowkoBudiOhaGhA97qOGIdvQmSTmlN+CAYbP0VUeqFqTs7oyzuFhW9hkx8aTjtKri2mZ7d
JWD583FWG+RyzOigEQOc5mNmbNGSnBnOoimaRcnslPAdQFnJzbX2ZYrPuUhlcWxhbgNYw15tkycv
ybJdYqPILtrX5cdyfXwMNKkeBeVtnjbBBV9zegwcw7d21fdX8A/V75hGEOfYgj9XBU8KOvshsmnn
zbr7KlE+rOOsuA9G0Fo4zGwcmbs1MzVDFNj93nUPOvW5jffyuvUcXy0NyLIdsux0bO4zwzIvdpfq
G9lO9hom6AnjwhBrZcbPctAGuld/F4DpXyFv5YZUpXVqGvecAoZc1aY011EHPpcHjbWLVGyal9MZ
kVt3q+U7lxh68qidkyWkcQI2POHrHN1XinIODGY4dc5Azuy69ma0+Oh14GDnYd0FDb4ltV4bfpv0
oDP20DBIg6ZZGyNLErLB949zDoY1ov9KkhnqQa/A8e3jPCqmpt8N80tydnfg+R0eA8BeEurPZggm
73oifNSYGU8mq9ZIwxpoNE/2CnY+Po5I02YxgnDV28V5A7MU+wBhlanV2Jo4UCSJbw8wNosszCAj
rpwKIRpW2lQBXp0e1BR5F8bF3drrk2qP5CK3xWMJNahwAvWO2/bB+MA6/6iZannUlPah7l3kHBxa
aJKNY+YCV41PhIQS/6PWd0ulHDC3X/eBhxiQVM9dGkhn24mu2EQTrKU0+oGBWw9N3BAbgWJii0m6
OSjPph5jgoWsCYgT9Oo//+HW9xeucn/hOQObc84LxFePJ3LxTvmDoRCGFnKoOeDXeoOko8lN6vGq
Nq7yQpKubFK9eORe3DC3dX3Z2pA7RjXeOXLSTuLD4+pf8lB8EDn/+6/5Z15FyaYbRu3//Nef/vTP
2Szu3sXlJX9vPr/Un165+Z/lyzAf/Jf25U9/QNIdt+Nt916Pd+8UDB/v4vfv/Ge/+B/vy6s8jOX7
f//nK7eynV8txI3+j4aJuqbPzlM/N1m8it/ky/gfh2a2Wmz+4kd/t1skd+I3A3olDAWKGvSDGOH8
r93i/CVcKQx4/ZphO7MV4u92i7r7GzbYeJ/qFtaxFCuYtDUfdot8CZskiwhLXtElHeNfslvU/+wG
BynHw8dHtXGxw+If+6pPdqSaGXuIuezwG+kBHft1+MrnOGBKfzIy7GyNO9TsB82GpDw30MjGjy7Z
VW54V+njPTpYWH3lJaABsBXr0JTKHi+Y58GZXjUwHg+adlUQ4lt2gHjBi9X22HR56vkPV/6vFsyf
zYQ+PoSLMSUJ1KrNlfn0IeRE1RVpPR8iQ1yJe+LXPlH2KtYlYdhc0gqZgOZeKx5frMjcbb3+yBCT
BDz5SOI3Wdv219qrj8u7+peWzj+3Ln76Xf8/LgwVp6afL4s7zrn45U/LYf6B/10MtvebbdlzHotj
//7EfywGjS+YmL+rKtUCNs3znvf7WnC131wLn1yiTeYQn2WZ/L4WTO03jftOoqFJPU+ZYf5L1qOz
X98/jNwUDjM8ol3++bOBG7SCJkkbMzmb0u3CAIEGgja6yVQNs8cgHHTFT5A8vmh5X6FzFo5XQ25p
CHAxW7JTCiP7Hg7WXC6XwFavf7h+f/Fwzxaif/Wm5r//wyEwGPDchFMW54xB0jdLrfUvQGI3v37x
+ZP91Ytzi/744ja0jkEXMj9nDaxwVglkeSPSas1PGjPY/vqX/OwTfLJHFLhG6M2o5+co16h0qqhV
GIrjSMDz839P2F9coT+v/n/ctk+rPne6osBQJT83bpdvoiycdrE33YKHoZ6vqr+5VD/7LZ+sE3sy
pBIgD9LWQj29y4R+C/elO+L3Z86efQ+//iw/uSHOJxPqQkhhkD6hn5OENod5cmnEe8ZmuLRGVoOF
0K9/zU8+jPPJqpAkW1J7ZJTBIx8L7d7RCjXfoUPX8UogdQKulVMC3f5dit2niub/bpHzydqvsZR6
pgYwEm5CTBLWNpODfNfSOCnXSVQhyvK9RnNFviPwOY8OfLedmXiNBuNwpVgIK0ZfhWJs+qQ21Zbz
N5GXP7sM89//YW1pEMXNHmrWWeTNpVBrb63JUvWxDRnXbqH+nWPsTxYAxsh/+jXZpDZQSTL3pIzR
o9RiQCyb3/XrW/mzF5///g+fAZNcEZqwi856ZFp+LNP0ykN5u/33Xv3TBpENiPA1ht0ni7zTNTSK
Illlimb+TVLGzx73T1uD6gQRdkOJcW50x6pejagdBSBRoqVI2ryi6tt/8yp92iPa0ovVfKySc5T2
aY9DVJSjpTdKtVr9exfq0/agD+6QUeokZ8cB0PJdpwSIVQ24or9+/Z88qvbnjaEIzAAgwzl5DftC
LmLLN1rlKdS9gHZWfvv1b/nJ/Zjtwv/4MOU63Fhmec6sViRmcYSNEMQlsTQZcqlf/4p5yf/FkWN/
2gpKNNl1bGjZmVG+hQquf8BNr3xKQ0jUguGjLvDq+Zvf9ZO1YX9a32qEkUJhDdm5VIoGwUIaPhVh
H34UeDQ2tBT//Lljf1rWpW6UfdipuBtBqdgoQxOvVSYf6xDDN4YNY/43a/BnN+XTCu+1EJaM6J2T
boIJoHtJd7gEdlBUu/hvKuifXahPyxwmvZPhbAUqVcjkXppKdN316f2v7/jPXvzTIh8clNpG7g6n
UIPJZWJnIvYaHnTu4devr/3sAn1a3LrVNqo6eNG5LUsFj0s9sIUNAWLymE8CHrYG2EqlaA+RNML2
BzF2rvqtmYSDz0LWdvo9Ik/ThbSiqLb7Lc7+H2dnsiS3ynXtK1KEGoRgml01mVV2Zbope0L4uJEQ
Qh3q0NX/S44/vijrLaUicnaOB0mBYAObtZ/lcN+/h0fU6H3EtS2HmvL6H7r0d85iRCgAImF4+jo6
zPwZ3DK+OA15jZp0vK2BcBYkuFKdcHzqHQfloJ7Bz1C+ozzvrDInvm2mhLMIwW2eiCit/SMK2MxD
DUntd6aQqL4+QgtTZY5UH3s4w8EyuDkFLioPkso6r+FYSb0SD/697P7fMSScxYOKChRUkCg74fEN
4qStEJoJ1K2CWIk6EDiNdD+4hWrwFwwTXNQj9ACrWba/3reFCB5Os+LNRs3hUWgcP2tPPQgdqL1k
8e+y5C+gA+ISTZP0/rZmZtEiMMDIUqHbU5nWYks7T4PSNTYPlaq+OXUjVvajpS81ixi4lMSJ6+ru
2I9pCt1t5JZhBdyJ7+fhjU3M4gb81aqBomDniJsisJSM1mdwg+o1W+6lHsyiBin6emCOw2GhIDu6
hy0iCJiw2cxWbJSWvvdstVu/idtGQaIfNCxuvlQegXA/wZMzi/ZhDwHYj6Jv4Lew8t0Xgsvcvqan
rcCbYtcddWrKT6MT2hOkbd6LzDRfCeQLPSKztc+cZgDPqRqPhKMmcgj9boutGxVvsnyxYbpGh17q
yeyEkIQ4g+c1kU9lpT87LfmEYt9618VAct20RMgsDIxSWw1eVPrUSfkVomoUmJao4JG4yfW1YYfr
rSzMr7m/gihQ99XqODmlAzUnVM6BC1K7ML68/vPTaLxzjiJTs2/CCWQoYHbVjntG4ehnNj2K9on4
1QaVsxV5jtPh2K8MlzfN2Peamq313q8SEedF+gTHyy9EAXRWP8sIlYuEdZMZY/TFU8DtDhzllhO9
9XoHl2bbbPnrdISlSpwlpyITqIefMHaCm35ry+F+AGH2xs80CwNVCT4i7KXATdFD9hEPnQl0Cam7
siqXJsEsCGR9jDrqPkhOKrcQS/i+gsgrwsPR2igtNBDMtvw4iKugCaGZLByefwdzDSNUx46/ciFY
+AjBbMknSZSMwDImpxaVSneegtCfQ2h+17RBvMdD922RZe6jB7GBOzpBnjzpriY7O5QfQhnrHWoh
m21XgbF9fUotDdbUyzdrJuVJAxufQj2BhwWVBR7dv1qcrFcOL0tjNdvgYa8b1TEel56wIYJ/l2fH
wgMiq0dSXbdRtLIrLrUy9e1NH+oED6NcBsUp69qIP+K7BCPqWKZXrQMJNIfKG0AsRf5/GnvxlrM0
ZrPF7w8j1KbEi5+6HpzdoGfeMUOG9nDbF5ktchYBKBokvntu43r4Afsm6W1Rto7s6vXfXxqt2epm
xNeCeiW+CU5FW1eorz4IJMe81K9NSr2Vb7KwYwWzVZ6wMuI4B8VPONQldy0eevaoryOQ4Npif70j
M9eh/zu7+rOFPmRSBWM2QM+BIppJVYy3ZTNCKhNyG92bZigKOER7gWq/D7HJDSi3YHPaR3DCJ5x7
PaZOeMeoyqDS4/CSgxRkTDSbSkBZBiFLO/ZV9MPtTW8/RECQBI9cZyr7mqXQVD5GyODxCDyyhkAS
YJmfy1+izFu24rMx9eKdLebv89SbWa1IwDqfdtlT1RVf/Do7g4wzsai6R5I1r1ng3kVtA6skYdaO
fwvfzJ+dMvogBYDbyvipcJ3PEtSaHWqkoi3e4cuVT7bUwjQn3/YJdbE06zl41MLCH7510p1wTHqX
1mO7EnKWhm1q+k0TpDVk0FB/PZnG+wOYBVgtpbNp+wo6nxgGXtPANbS3G9Q+0pXJvhAQ/FkA6vG0
2clSOJCMNtmZDIEHJWAExef1ib6wYv/O/zdd8lU4PUXG8RPYLcWdcKKPyimRhtIFA/QePbzezNLH
mQWePgFIDFgneeqhDtWvPAEc8JmnMSpfYDUVC/ioX29o2infm9nzCITvjoR+rJ+mc1obex8EIN17
5bUvZuBfhg6XWz79y/XWFk6F/iwSTcBvSNZD54TiMSDqqibc6hDfHxZV7tbFtXZbl/bH9bYWvtRf
B783X8rLkCKxLs42fQfVJKjET248ZBB5FACgSsYP15tZmG9/HcLeNIO6w7pFeWJ5hpc9CvNEhEKF
3ou/3PbrszAAApbgEuUjZ5908MBKcwbCFKjy13994eN709C9+dtFPpiuc6CeTHiax/nOOpChPARB
DlyD7iOADAbYKUTFHfTmeWR3CZhjfb/S+NLATVP/TeMqHfHQn47lmYUmeYEuTCDJIdxh5Wg7/cw7
E/uv9fPbn3cir0CRRnkWuDg/+Hi3yYHIT2HLU4tbl6k3O32gXjEEvalswPMLMrjjdUQB8K6TDKWT
CmjL3fXvtDRU82ggoCTnGcVQqQLZ56KLiweTh/Jy28/PYoDvgxepsrI+Q8jBHoC6aBQwXD5KYa7/
/sKq/3txe/Mp4pAUns284QhbISipWMtQQBjabdu2cqNb8g1+Ymply1n47HPzKVjFiiq2YXXWPHdg
xAZI1yYAivdhIF3083p/ltqY3Tp0FRY1JYE8jR1yGJ88Lpia3iB8EErGHKrvh+vtLHx2d7b44VPD
JSZufZYOeIyu46JOqkw1uM3Xf3+pH7Plb5FcbDNfjTizWQCrE446ohxWpLi5q5WZu9TE9O9vPr2P
qgJEYd6erRX+UUdAeagGKrc6wSa6Mr2Whmn69zdtoLwqCevIM2fNAJ6B/s05QovprMT3hck7yUTe
/rpLCqexsaGPA0eNtNphCoMS7NSUe/kGRY+heIikpqPZAY/gFr+vf5qFk9PcV1I6WTIMcgxfRgcW
LMPB620GyGyWRlEy3XEdwVGJ6yB+tvdmAEVPbksUy0QfQpy3qL4tm/4/JtC9YgK8LBx7B5Igu4ny
YBaF8crcmKbZOxHanR0GCjqMjaVMPUmM8cH60QFVCfYxxdG66/rP1wfy/c9H+DTAbycHrYUjIHR/
qlAzt411DZdavB2BYmv/DGgyjxyysuO8/81QqPJvUyRCPVxR4pJQuIwCwQmuVoGdplA420xN+Tb7
Ng6Ag3di/HO9d+9PfcJnEaJAnZ1UY+8cBcMr60Phdcz/GqDUIV8JQe+vXzge/9snOHC6DbE2RLEc
WOiwDSLdQQkLy62yDTpvZQUvfaRZlDCdbfqqI8kpFAr146jaY5XRjwweuS3UeWnogrNrGbzaUP4T
OGuBw5s2uP+dgQS6rH8mB46eIfzKrTnFPIfL0Q4czjBMDo6czJ+kVm3wmEBY40GL7sZ9q56B10lb
sKgAf8heoVU04c4bTB7zlSm0NNzzYONlI3xv2vKUeOlUtNklzZ2uKZBr6VCyu+uT5u/x7r1uz44T
ELkgNZb3/FjrDvmT+4jRqr2Ar1OS14K3FPQc+P6AvrDPCPjnJXBXKbHtBrVJtGsBSx2ouNgS0M97
bUe3quELV5bqdVD5BNCnbu2x/WgLhiq363/y0gSZnVBw/xW8q/LxA4KhKgiMjcD/BwA2g1JCPcbE
Ad4C0ChcZGAZgMJPs5bOWlrTsxiVxAA+J4mOT001uEN+SFKGKYngC2cBp0pyODpEKXg/B1Avoxa7
j99oFPoAiWmrlTmx9LnYLITlYGg24eQBI4M27V6B8jWA4oclXKFQpi0mDDlKd5rRnPos9sFkMQmM
gR4NPDnKz8BpI/06mfJJyNUn5eAfadp++BVQEK3kHhARFyZdAOGtruaFoDR5sL8Nub0NqqYPguSs
jAV6zNYJGBmUF/SmXQln0n9/P3YCwCxrri6Ax/GTgiYq2+dFYsTKvvQ3VfDO+mCzoCcVQDBynFiW
MJjK+13Q9xMlBzjuPJ6sPxtxghos9vsjSvybFIBzToda7csgcxqop0TcsH7veyIfnQ3qt7jr3QnT
e7BEFa3Mxq2haQ7qPkPU45/rltMWJQpJCQQkEClcIAL6Psgkd2Zoedjcd1REMKzMYECXOlulYCHx
7fq6WvpUs8CLwoZgyPyRnnCatT7wKUBc7ruu6T9e//2FeDY3nm+rAc4ficwusYxDwIogd/kChUsL
0zxXtSspmYXgwGZBs4c1OAMgQZ5aN5SA6NbAFIcNqi6LwR58Vj0raoaVI/Pf7MF7c2MWO0P4CwNF
woPTqHOCIqOwlU3zEQAY8IUejKk7MOCYj8QWrFijsIRsUQI0/qtpKu0/NcNQRv/1vcRlbpNFjgJc
sUtdnoDbpVnsfRnSvg8H+DwmKcSbcDjtHfWcZ0HwuwAxNglXpEFLn30WTgupAWlpYJDTil6KXQtE
VX2MBsy9lQ19WinvjdIsbFrsmYYaKU9gCcD6KTJf8wHfZmzJpcAeuvIxFroxV6NCEGTAT2g5BCsE
Tm4lTIW2UWq8NWHkQi/mMtSYAylhke07NWJwUKEmXgBW8x5iph4Cr65WevE3I/HOYM3Vp3EAv78Y
Zp+wh9OkHw7Cr3LkRQsn4t9zAm4u3fXD0BrvAP+fEYYIxsooBXw4GZEG9KKeZ581br15uY/l4LjN
ZkShcrTVjZu6K3/k0lDPQmLaxsaoKLew6wyDg8umUiTm2f7L9TixsITnElSVRDiHePCVdazlH6CT
uqAC9HcNi5qDHgXAcMHai+fSN506+PY+UMKo1vA8OdHajgMKvnWb3QG5lSN5F+A4FNyP8AdLhpWF
sBAAo+Df5oakaD0YXtTH2vGDcBsMEWrKVawmD5FihH3RbeM3i0pIbCqLMq8IGrZkGGEQoHH8+mWl
ifAowXla2AcGnV7/0nmjyZIbJ8UsjKBgkiBpZ5OzBCKy/iprUydnUhfDbRt9NIsiumUNTlOCH/Mk
qS+hCIbPdRZ/uj5kC19mrljVIOJmpnJxCI4ce0eleYD2qri0BdgE11uYzjvvrOu5WtVaahptS310
aF6Ip6Boo/JHAiMxmC6mKBr3HhGHOdzdki5m5GuewHm+X5kQS72bnZESRoYB/FLv2GfEQ2ShFCxy
eLPJ6pJ2KuoO17u4sJrmCtaGezB7jfGFSAWkL44wn1nafBpTjKHvrgk0lxqZ+vhmyYYeHtzicWyO
lnWEfvH7QIPcHfd6hLl4knNU0PcqSNfi8d/6xfe+2yxEDAmRBnrs9DGneTP8LploxzvYnfrjZfAg
kgOow6WRv3GiGJZ8m0okaSfBGy178kOTxo/gCCHAV3vpUNHefRmTDuZwynE5TBr63A59AUPvyqPq
QUGGC5xZVcQwEIQLFrMvdgwS8qGue+nnyI0aB5E+KXOd0b0AdCx+9rrc81F9r7puP9J6cPJvrWPb
MvxZWJFU8NEy0JjmJXRc3s6L8Vjw6sPUongd2zJO+630aN09qhrmpivLdKF8gtBZkFMQ39g2VNXR
cQVrNLAkZTF+IECPj5CSlWViNwWGYvgBIgYrJz8pj5Ln2mbgJfo+rrufLZOO/S7SMCHN/vrUXNix
6DwkRhnugXBueJHWjZ+kjaR3l7eg0axM/aXfnwc/BZam0R59gT1SrA+og+wBIQ/8anf971+a9bPg
54R4E7MNdg4YLmfASecoQQCDy6J4E0ZMjfXiehu4QahvO6rPxbmRduOicEhzalNTQXuqqvA1hhNI
BhpDkq50amHQ5vJcW3qjL+OyPrKk6vYlLk0/XT9Yu238FTS8s3Ln+lzY9SBJG7P6NObgyfabpJ1o
GJRBUPekkMmBpYkfcRWcXNZFgb9zgGPJho3jsLLF+x2Y4q8AlXlu/wplZ0vI1sldkWMGFS4KqanL
c7LH+Lfltq1CFPuA7R88pC2InnCyCAc9PBXAUWOVQ4k2XHQXuWNy6EWC9KMBK60Ztj4pFQHKeEj9
FK/eBut8P8oGWciNRd07G1dm/0L8n0uJicl575dtc8qzRH6OkKnYkk6UgPO3gDVen6FLH3MWlzmF
dtuCAnLEvjk4vwofV70fsJGqfl3//YVDYTi1+ybud4GbDnXi2COeKXr25LRRbj6iPBM4MXghm9Dd
g/aG23eqO9B/dtcbXerULJY1uJd3GuT1U1IopP3hK+N35pRIG1eX21qYBSbaUafuR2VOllfepfFx
T0I1lwp/3vbzs7iUshJilaqvT2HtfW3K3DyPIVS+t/34LCjlpvVImIzsUYJi+VUkqDOEs0dKyW3H
lrlK2Esi65aBiI8AK8X5x7DjFdOTsVYabSedZ/bjpn7MpcKuLQYxiBR0RTgTUJiXqJp+HDmcHlZK
9xbWH5mdv/AuXJe6yOMTheEWKB+w3IOhp+NJvG1wL1rT8CzM1rlUmDDUBDuiFec2VanZI4Gb5feo
ngeV5vpALexCc5WwCycBWQIsdgJI9nUAPXM/ZoBdAJn7iIA33vbKMBcLU9xuOXogzpWGwaqGNdTO
HTXbF2ocVzqycBgns3VNXIhOY/Dlj0kMF1JvVzmxx37qUCdggIUl56CNwQ4Zdu1wqMi/tKRgeN+7
PohLk8H/N5BVTp/GCc/YWVmQ3U3s8HtSQevigEx5d1sTs1UvgGpU1GH8XImxe3RBlX38O3jADaxl
W5Z6MVv7McwjMIAkwm3PhFvFUWpJsyLcohDyNrUwmauFqR6IghpJnXDObz/CLjdrtk7b6zVR+kIX
5nJh6ThmokRFZwHMH5jMMNJ0CVhmjbs6SgvzbC4V1jA1BXG6A2AQ5gSXBihJ+dMtGHyYnKZxYhhA
gyX/c6zDAtK+HPVbt82xOYwFJdh1BRcKGK/VTgR8pw9zGm4TOCzjdfD6HFvYj4NpVN/sx6DB1e7Q
NROcMhi2Nu92WeXDNLUH2DKI+wNAT7fVw5JgtvUroH7hZk6iF580zu8iq/vPfofTy/WOLE2DWSyg
A+5OadjoUx3yNL3APScPvkotXHNvxybJ1qaztzRis4WPXUvjhXZUR2AeZf67a1XPjjHOL+IgGuhl
P4ZOn4D6lI+lB2MbL6dO9wXGRqT4EAqgjEe4bNMq/QgzyZg+DClQnH8qm8YltLtlVrRPKXggI9y7
M7gU0NuSw8EslBhbumXTROTsEnjLPSiDBPcmLtwoXzliLQ3/LJC4tAHrGsnJc0t6O3yyICTC2Q5i
NLYHiCv8cv0jL2yNc0EyWOYxOJVV+CJx4T5Zj9cvoKGZ286+c0EwZaMPF8MyhiQvqfXX1qaRC4tD
Wfc3NjA7QLheC/pr3ftnjfR/ugdvgNMDlNNrj2hLDxn+tOO/Wc0oLUtDEqbRsRnhBPLSJK1Lx70y
lAU7GoSg5/RkmGwjkalgR+IAMAUIOuQAOSZD4EyJRdHFkAyxeqQ/ZG6DHLauoUCM+FJB34/iVtCx
gUreeFnjQjGfuNqNPnZJQZCWuv6NF2aSP4tI1mRtB01RfNGKO08w1ZLPMTP1a0YSu3KcXljCczlx
OQSRUwPFduwiDRKsSOBkSYf+MaiKbs+Htt72uCFsb+vPLDARmCFaGOV5j4S4WO/N6MEPoFBArxMX
gO/bGpkFJbz1w+G3dtSlyitlNn7eZTAzDScHjigcV0+OS+tvFkZgWJ40gE87QJylmQeFr27bveGu
MCv9mCbqO5f9uZa4cNOMtQJE2awORsw87zds1yu4KwpkmDQMIa4P19LzzFxHTN2urGFu4wLWy4sQ
2TiLNMk9yJ6Rd/J9OfJ7IEq5OyGglUq8jUDqDZO+LUq4QjiFk0aAdQKNCL/0gQPEsIVPBrVqFyIl
EGSX63/lwkqYq5BpCEFdLJvsInQi5U4jv3HvZjCCBkwfkqfrjfx9wX9nyP/uc29iBhinXuw7snyM
gC7gDE+YJPTOhha8Bto2Dqn8r2hiaQ9RkegqhVEtvHM3HvHhJwHvNvitvvoQh8BuaSxkF+9APDT9
LnGUx/TGc6SAt3dlW9ucNA6ZsBdyXdmXH8eSyTa7JyQxqXhMIejN/wA4KsDCzVBi+AMHdn/s9paR
PKGHWLISZlZx0MefM5hTeZ+zpmLArzoRXvNfBhI5cLjgXRNWB4Zi+9C/azrd97+KAeZH7BlWxzp/
wTHa72oYWytP/paj63rwshVgIb4SBxwQuh9KkyT/pajKcF8kYPnpL0DyePqApA4BnDAqysr/2HdN
5OS70uJGhqczCAjuWIOkMUD+uoid5xLp6+or7jss2IKwFlVqK6qCJPdwgfVCOKnJIvQfx7EV/BnX
0xIoxL4N2iG4C6pWduGxMLIqvyu4P7A7AL898jUaAgGn8N5Y+NynGAAYmmQE9KeviROL5tF10xQI
ce5A0nNsipKwZzyFBeLQVG5jvhrF0gK+kWnbALSGW3IPsmqgnIldDK8hAz+rATZ1yCxnzviktJ8m
dKd1VzYvuNfIHE8bEKEEIMUWDoVdtpuneboy/xbEOHO5Oglcd0ybxH2Eiw2CZMp7S19LxRL90I6d
l7JNal1C4TPfAFzabHKGQ1S2D+DYlq9kSRei2l/Gw5sV4CHhV/p4tz/SUlRbw3ok+4cSkOeVaLP0
+9O/v/l9J6EKPvf9eAyBD462AjIQtbMeXHyuL+Gl35/tMDIgPpGFcl5IS+FijwtvozGEEMff39bA
bHch0GfJKiPpUSHsj3eW0+QTahgwCa///lKgm20rbq3Dshq8/rHp5RAkMBJVKaxMUcveIc/ZSD9c
yeAsjdT8lModwwwp7ZHBN8Xs4WWeBzvU97crX2Jh+5oL1eOuFm2Qe+WllWG8pQpMD/hDNluXpd09
eEBrUImFAXOni+qbGdVAkwdUgegeuc9KegANlfPXvCdpv4dLKqwMr3+XheGaa9WLEqYGme7Lc5UH
CgkieBmBCRtL57/rv8+nGfrO3jMBKt/2QxjYUBWR1mfesaiD8Y/KjPK/AzkeA8WaMzfvcYXq3aoq
YB8ct6xA826Y+RsOV3UF48WkxkSxig3pHywuxh4bxI7iY4+0vrczOEl4AG17afCE5EObHDSMB8Qr
OGP1C1zc23Gq8cApoIJGwN8xGXbDRUY29j+7HpzPn0Tu4WV9I30FA9ANOICuu5NV3uphW4Rg+363
rQt0LxjSbbXr64g2j7Gj07K+a+HpXgM8gw5diEZa7VUAlqUhE2igJNoyHLOD+gGnaJoeA463ULK3
he3xUmYSbT1Y5NUdTF17nEjgwWOoM+1vxjZNuRFw3gU3Oh9Rnw46tdtUO/i1pf0BfjDgmksWg6Vc
4C5TfwZYs4gbBLNxCM66aN34rkSNTr5jMEHFY0fM4IGyR3ZB4iwfa+vaRwLvowCOP0xrNWxcqBKL
Q5WVULA+AF/rOc9+VoMfuieaNtrs4YalSgeiOk/gjZBZA0UYlHCROqNCK89+4z6S84+q05T97CtQ
vhuMJsig7Za6pMK7a6wC5B5NKfq8uJMV1+XnCMdjD4VJ8PZW4V6AEa9RWhoZ+AiGEMLDXCphXQuK
cB9Ch33qmg5+RB+9pk4FjBojL+pWAvfC3gTc6T/T009haORj5p9liuXsAny7VT5HVR2cst2gRVEF
RO5boAs/cCnWSBF/64zeWxTTanyzuH24kZQD6UPAlkURfuhDt6fA1+lgcAEJBtVObAxvJZ6VXKIx
KhuWl9a/p8zvGUD3YTXADF56OTg2wB6Su0iBPdmdV5bswoqd7TUDEsWxgYvpKeGdefb9ClR/eFS2
MWzYiQwJA3XZJ7DUrfvSIHXk09EfANp2OLAUtyUz5nUU3Gnhzy3zFL51JmlOqZaD2Kdp1dr99U4u
3A/nJRLwshq4Rgg5pjWz9HfWeKH8VsZG5F9qE9LUIlR0UYUID1lR/uN6o0vBdrY3NU4HcEOBXNII
RgxMTlrUz8LqRIibnnmCedGEAVevH6lnLrhGsV3rJTGcw0DXXaPz/E3C/O+8DealEghfYQ47EfoC
z6bMDZ/aJII1xA5kSRsXe4sjdJjcu5wYJ9jGXVkwWNcNNgIEo+o1LEaDsMI/UYnnVgmkPDhq8OUF
yKtTGyeIS3uH/EwX/Zd14VB2G4EQytNNmtfu64DQm6h9HiYx1JuIgkL7G9/oxmwZd3gPp3cCH2jc
9CPjPZDcT+U+IUMKWrubZd5zZs0YjStngPeTxcG8fMNv2zLK89R/oYphowIipx5c8JDcVKkN88dW
PlIXhgT+g2OQwTp6yHDAieX6JHr/AALC87+xQ0QZLNDK3lxo5DRbOM41D8Cdx3uPIhle+oCLX2/n
/cka8FlkpBZVviVcoS7KDNgLkpKfHF76K5X5S72YRUAGokWeOpI+0xhm7H5NP4kGUU/VMtvAc/nL
9T4stTILZVBtD6msXfpcBUOxFSHKeoA3cPduEz4gE5uvzIelZmaHZ1zVLKvh2/iMa0Wz8cGU2ce9
bDYB7T/zMoxW9qqlaTc7Q/clDUw5mupiGpUBLOBlUXVkfuUaGLx4blC/EvjhwdQHCH82bMYwaszu
+kAuTYZZ5IIGElr6AWo+38v5H+iy4WGaw60kWxnBhd+f10oYdAJyK7hjxBlKWVXRig9jjcv1TX/9
/1Q2RDiASNiJX3D6ix96A2uJDB4FK1N5WhDvBMV5XUNfNz1y4Sw5u04YfPDllJeTDlhJOWfpz+s9
WGpjmnlvDgywZOycxsj0DEVY893yERg5Gnr2T+OSmK3Mr6VGZiveV34DX95ieOlpUUY72aKC5VCn
RVzuMsnL2+Aswby4gJajW0Yo/jz7OQlhV6+suwlw/P50fagWuI3BvK6AtYPmCeRKH2COCdwfJAOw
nnmo/ArKeWxHWVqegGYynwpbChhg+F5hhl2k2xySotZNA7ztsXx0YSFYy7EAfc4LssjdjiPTxROE
bg0Su9f/1IUFzWZxAx57Ik0dE5/bIoJzpYy/0gHMBsJ7ijwM9pK6CPeNX62h794/9PwPjb+nnDgw
c4nPkP+YZyMQAGVO0r3wUDrmZyhj6TKYz17v3NKSnoUMmJSUzZBiWUiIG2D8nrV4j6LYU9YyvAuj
Ny8jMDpMStxa3RcbyIwMBwvRTML3kBtRKyHOLeDzckC2oZIwIqMo9cBJIvHVbUn/YF5lAOdNRlLb
ei+iTbLh2fbxGMETJwjIfZ6FMlvRWCzsLfMqA8ubqO7zqry4VjrftAwtsjOyZ9FjYcfahaU4KE0r
n2xhfkSzKOOrODJ+EZIXKjhmBXHcB1ua/4q0919Y331umlUCw0J6Hl7o/0a0FgQJqnUevehCx8Wr
OxgDM5aAZNQAMJD5XbdjGtW+L35bkCbbAqapcnKHUW7SHWE0V6/aCTsY/wJbVTtb5qN68DH0hyRe
ySQthMNomthvYi4tWFKaAhxzFeEwWqWjhWsNDIs95Bn219fIUhPBv01IknQaryDFBTdg58FqNcUr
yvl9jYPLjd2YBRkMK55PRVpepB8b2Akh0JawSNylnnNbQUEQzQ4mrO6aoPO5f0HR6fjShmn+mgKN
fLhtkOaBBOUKTdqH8AOpM7mXQwFJNcWBF6/0axDVpT1jXlVQ+PByY12pztqoyc0SNec6gLhATK/D
yLVM/8Oc7iDAsNow7Os7nQS///5HK7DVT8XvI2Lpyk68sOjnJQgwyEMyJuH2ImCSuGF9+6pDM6Ee
SLTh8Jq8bfrNodmFzFL401L/4uoGRUh4KDu58HWGQZvJVq6kCzN8XmkgQuyy8BbTF5ZX7k5B5Eju
AxfUflTTW7lG4Fsar6n1N0u1yODB2seeuFSwYjI7arnjb4xJ8JigIlhj7bu8SsKXm+YjncUFYseq
CGkuLrTpn4H9q/fCwf7Z5NTcX29hIQ7PhfmaQ9hYwX75AjmbPOgsamGwDR83GJWcx6om+zGydGWq
LX2gWXiAXG6go4rFhTn2R0VGcceRD9yi+DVbmWULBwE6iw665Ei0NkbA9cwhHnKQXZJsueJpszJc
S12YBQhUR1AKg25xgdYlB5gK90jwF53tWMdrZ42FJuYqe8ZHV3M/53inrZyDSQYB8926ODbSWwMf
Lczhuca+ZR3SZ8yEL5DT5a+uUgyOfj1g7DzeNi4v3W94pyN5sbs+x5Z6NM29N0uG1pC6TiYVnwrR
oXJ1Ci+QrtRbBwavKx9+gfAKnvK/bfjayToLHOanuKrLTzBDG+o72bpOujVBVzgod0OcabMM/ocJ
TJ3g/DsJTrrSy26bGXM4tuhGZEXwZv1JE5Id47L4yExZ3UOT8+n6KC7M7bnWXaP8ZeSeLz8xGGVP
9O3kMQ3ybuXPX/r12fGAOAYbESfDGXik8lfVkuYr4mkiV6bA0s/Pln6LHKgVobTnwtjhO5NFua+J
ST7dNjSzZY/X+LH1S19/EpFK1aaB2wB83otGrcyupQk8W/VtHDSWu1x9Qh2tyuBLPGI7oXqsvU1S
exD43NSNubSdjYUFSafiZ1fJaFfhVeV+qvu/7XA2F7RTT+Asptvg3IrW+Q8lPOauz1RdgBsCVtj1
Hvh/f+2dDMVc1Y5aP+n0ktGz9TyTngrS5/mdlBAWZPsOnt/D99T1KvVBCjJkD4o2kUQ9mnB4u0cB
VuDvBZ5w0jvXIYTvkFQN7YbBSJQ+yCFx4UoBcFf5FKdV6HzAhZbzeE8oT3v4VY9WNw9ehdc7OA+X
wuy5HmVywKaJVy4b+Y44ibKJvnUebNHvGSoSPttAGf/UhyncZpANQvK6qkxVfqrSRLGj6eFcXm9k
CyHmpgiyrnqwpHfLn0iA5fmeZg40DLFX0gh/4sCDg43VcMRRvvlpBXxKYVc5Zt9YAK+QvTtVoxwA
f5IRZLFj4Z0YTcSLn/hsuIPxnMuOOCRHv50mJv1/7ShL9bUNUKJz52Yo8AZOZKjoh74FPP4/zcHb
qTY91djcTNq0FYB/eaC3qBvEXQ1UObqlzaBwOJFR8VPXeigfK8fHhYpFdX2ioJM9GYz4cIGRbF9X
e1+AgvcpllmWfoBganRg6AohyTdApYvsrlC+9ru9DhvRwE0XD5aoVWxJXd6LBNyuDRLy8N/29RDb
7wXscMOPNKjGF1oUIz/EuqpT2AFLf9hbuAGOB6VwsYTtcZbGMLaLtLeDhaTxN2wYa1jBMlGjFGLj
JraSh5GXeCOmKIbKHpp0sE897kbkoDsop0sYaldjpQHW9t1o3P0/zr6syU3ce/sTUSUECHGL3Xt3
Ona7s91Q+U1mhNhBCCE+/fs4//eiRxNMlW+7Ula0nIN0zrOAVAkGpC7Ad7vjUJWGClENvpUGyX2O
erR1VTuFz3B2hy10v7Ttz3ieJ3bfn+FGaQMuHUtpiJvCXd6URf0KN1H+DuNpaJ7Ogez+4WRccCaw
31+9YQmgp1RPy/ITjF2pH9oqMOVJoVcKCRYBXXOciNF+nXK9/NLQZgnTzJt1tp/ypeGp4aH3XcBd
tHttddl3OwYf6+IGvD1TP+vRF9Me8NqKpHKOWhhH9xFNdi0IEMFdHsv5KSSJDxlMCme33MZz8ozW
qLT7AOxPIJ2o7e1tOKuufMRHCaagcw+Rqb86QHfGnVADjquwpijvgsWT6i/w1vpfSQBfaK+OZH1P
OxHbV+OPkFsNlyHG46fAa/HBWONl+0FDy/Kphuc9LFkTVg+QjRF1sgOle9oVNYM57d4GALzeRmco
8y5SE0oi1mPddwXXuyJd9Fh9XoD4ab6Jzh/JfdQMc4g5LpOXEn3+VDd5ucDFlJ21JjyFVwKcGQGS
3lsydP/4SO1feEVM/pjkcpF7VNrDX6Uw+AM0EKEoE8tmSDs0OelTl/kl2YUwWpa7prQYXvQAA+ya
HP9+L3nYBXUaQFzyESS7vPzU17x+g1NtMuE/BMHBp6Eam+JmgsxT+YA+viW3M8q6L7z3Fnkf6iCo
EWN1tTx3pQfP4LTU0P34NsDle4IdL3rZz0tl+zdv8RW9wZFv8n2QwEc2rWpSfe1rMcNnB7qwy12S
6zF+6IxGTQEuKxHAbqKDpF+pJvznA7344W0P7c0vlRzQAYWRtk72gjCi0HYzYPCiMOyPX3xNq69G
QlzUk4tKgPKXkKLLW4C/T9Y/w4RN0sB1uFD0a+xDSwoXCfApnjzPZGzjI7DytXQZR1mkIUE/9/wY
RqUyN4x6SbAvCwPrzCT2N01mV64ULu+oLslQwJA8OCrp1/UeuvRBsmONfrv8KVv7+fPfP1xawzjm
eZiPCYggkdmVqPl8ijx/S7dxbY2c65YqOFPJ0ORv7MxkUhngorD+K9J5jIuNS8vaBJwrlwq0H0ym
yN+ywfh35Pzi7mCxvL+8PGsTcK5cJNbQJAnb4DjTsHoLtPbuxiSYmp3Oxy2nnrUxnGsXyxXtSNkE
xymiXXeHmPLjsv7s1cuyRaFeWSSXTgSuCprx1cKPAR3No/ZGyCmPmd548P4Z8RG4ZKKSAZtadjM/
2gXu81QelEKWgy8fjHkmdB8NKW6awPs+wTn3yiGdtxZXPgWEVXNQM8yBYeMtfA52UNkmKVKc3SG1
7McI7dvcGHvdWXCJRbLpz5BePz7WUSk1ALGmGdOWC3wLJiisb1Wq1vbqfEw+RCQJINvdFKBmKQmX
+pTEMg7u4S9Zb0nIrQ1w/vuHASB26mcjb+OjqDtgf5QKvHY/EbX8uhwza7/vBH0YZTB5txW4ZTEo
kztOFvhw5zGBnNPlAVaKOYET8hnhcRwKoU9miqobCejtD9Bn2gNU0PRdjb5ev5+iWG7g+VbC02UB
sSjI2izTGC0C80Dn04QAEnUai03OIsfK/+E14doSaFv2STwF+sRF9ktNUdil0gzqLhxraKIss93P
sNp5hevzfN2kXE4QsfNQNFLqk4UuD6jdCBI9gp6bn4e9vEsr1ReXGAQFPhtWUYtJ1WF1o8fhpeZ9
fA9Np5cKdKf95VFWdsd1B6Cmliya+HgCdkunPAoUnF6nTwvCZWOElezm0oPO/qYw3dP+keILA1QA
73akt6k8g0MMaaaUh/rAbXMH8cuNN+zakE4KaGFRrLte/v8hSbD8tPB7FSOy6u8RISgypLU/pDPO
+UZQrUStS+8RUdVkQzKjicsktY+2lFLd1BPaAhsDrO2UkxYsVXw2VTGdxFTColQU0SweFxgEkTsP
XavryLkBdZJDDUdSUfBmPJGciy89lOe+24V7j83SJBtN5rWlci4FPt5JzANw65CYYBGfKIQ/vR1A
s6j4Xz7UK/nAJfSYppth0jQtJzLi/g11zTsGgdJ9aZIvQcOemy42+7GrtoSdV9RfA5fYAy+RYVE6
6k/KmsEcOaheuAwOHif2oRaLYnvwiUj8ZiCIyH9yHtDotbQNgECpiBufpzGctb3Xy5Nfye4ugUfX
gN3ITKOFki/BQz2plxBPW8BkfflU8fgzbqwbYbayzC6Jp0c1wC/GmqKMrviOiv5ZtFhZGtG/RZPt
UPF6Gch0uDytlePvUjbauRjmCm2wEydldtBjH3/PksS+eIZGG3f5tSHOf//wYefzTP041uYEA4bi
E9EK8ADil/YBF6V2C0W/VoL+3X7+MIqccFWNuSWnJe6/LHzJUoBovRfawMsEF/xTmGTpOOO4JsUS
fYKJ7MZurXxPXIcBSDN6Peyfo0M5UOjVySkplz0LmY/mtfQhCO9BD5d9vrxba0fDySI9gMDZElfk
DbJ4DXCfdAdyhY/V9AAMo2hWeiY6ziTZwi+vZPzfkflhUXmNwkKIQtwbAd8pLSFuyjz8+O8eJSDc
zQ5yUjc5hUEI3FA3/eLOqfcP947fW/xhVEWzSQ1NMp/Q9y8bskOlDSyYVDYRAKdpMmq8zyHhSoJk
j06DvzxDhL8V31EVo95T1SZtPu0h8FXY+MaygMsD1Edx19vYgpUNd3khvK+XugRJ46gnIdWJB8yr
XoxK8vhlUREqDah+1P4P1GL7uN6bTk5L9rOcoB0kH6cCzrv3JXClDHyAs6VHGvskwbJGdfsTXu3S
fJVdAnjyrjF9Kf9SbGhKDVGgRADBBEgxih6PgI+fW9VVH5Xeg4S4Dhyd2dBJVNuykqBwIsbca6MU
mhpTWO3DobLT+7wAb45ly5b+BF2YSu1botsKIMYSwgdp7/fe/Kv0qtADJCnCywFwflbQ5E1EEVyp
UuDCPLHXDbSUW/Ra6zZ4wKuW9j8NxCZhGBmPtoMoyELDIaWcxOSNWuzUjYZYLwymoKqT09sS5Apf
3ZQFYeDpZDAGb8p9XTBqDjSGrZ1MSRSG6r2Gei86iFkLLNaJhdBWPQEUHHhfQUcQRbmrGzFDckv3
FR11WpAp6g6AmcLLageXySl4muOyYt+kArGZp3Vf5uzei8e8ZPfMeuhI7uUEgjv+p5kHUirKU7Du
uR/6vhgsZKpNLV5R1BU03BsuaujuqnCM6lufweHhDt9yCouHAJIezUNbjPOkUsgSQdufZknnh0Au
cDOwm3yaSfb35VO3dujOCeFDSDDShSYmrHmzvLy18E3dk2b0gFDRbx10CzfO9soNwuUIkZrZgvoy
fiMRQdk+pNVY36FXWCYbl9a1aZz//mEa/TREciYWJQtg4Jb7ynrd5xbiX88tBLfm+4K3W0CPtak4
H53S2qY0DeAI4YyK9o0o4957nLoATq2Xd2RtgPPfP0yF4zon4ki2bwowmZ+g9hbDMe4g8XEdnsK1
taAw+yAhPHEPYUVAfOqnbio+JVVVZ2f1WDzFLk9jbUecL0rN0IhALSw/mUZNO84gklwWWb7LOa7w
oxjlxs6vfLlcGkYPAdSC60WcILwIDh2YseenV0mKZk8TBl+TGEFbc7Zxklc+XK51BawPjOnhyPnG
oc6XklZ1NyiRnBFu7V8iBNeq9233PYOE2QOttvCufx6UuqwMUB2yKZe+ebNxM+zOkQqNx88aXoug
SSQ7+EPvOt4+5uXW3WNtQCcriEDHRAzKvBkNPMR5wLZqP+uzixbeuUPKYn8X4/kXtdWWIeI5fv77
baYuI6KFS8fQFLE8ZVLEt7XIyCPKW/oGfmjew+Uj+efIwu7/O7IyCbbyUFPzVvOxuDc2mj7hmr/F
B1pbMycxmAxWl2rg5o3I9i+uze89YjOeSmSs/urD4jY63+ZRLdo4+X+OMHTx/z0dJUFB6g2vTxxO
1w9hHvCHrBvEQxXhZlrEm+P8OcLob17mh4RE4HxhAtONb4AWe/8TjT1T1aVKa6oXVOYn+mhyct8E
iLjL+/TnFxFQf/+eGLVe3mRL2JxaQ4O9BfAeNw78OunDZDcwYOQSqDDuLg+2du6cx21boBSlFj2/
Znyp9iSfyS0Js+8Vr7bKxWvTcerdGa0rzU1nX+te5M3/BJmC8C7powzC00aBg4oLN2hIdq8U5+GW
x87KYXf5EHUxzaqAIMLJ+PCkMWJoD4vFEbm8amu/7iQI0vu08+scRcJ87D7RrJC3lWLhlk7TypK5
hAigsMaGQyn0zfoQNTMLtrxfouZOKbgxzEy/JXi9bnyo1qbiZIWyL2GmhK7TGzxEky/1Ar0gKPXh
ArlxmlfClDt5wU55UwQgn54yNsfkvoZOjRLQ/KwHkIbRfg27BnCTWbcb9YSVA+2SI4xsMt2jV3Aq
bQtANF5a3v9kEJa/GmLi43Xb79S2MhnJpIGI9hvUx6A0r2Mlov/lgDbPp8sDrB0AJwVoljMLjlx1
gvzU+VauLdr+qIqcq5Np0JbN3s83rxBrK+akAA6/FG/QVXK0ZPRgLYM6t1AR5ElyQm8vz2ftkDk5
oAxJvQRNUJ3kotmhrmM93cWyj7YEWlZ+32UyEJExz4cwxamcwwo4iTGBM4poIPRw+f+/skQuVcEu
wlQ1muYnVYHuvm8HrjK4AvGI384NS7ZoVivb7lIVICDTqRhePgfeL9VzDbLyLoM6MSR2B/YI3bMv
TROGG1NaiUuXqkA8CerFYPIDVbmJUpNLlT1Gto3Fky2jxNvnE/X5/eX1W9sfJwmg9Y9iZsviz/B5
iF7CM+SAWq42omVtd86jfvhCm1EqtuSiOAG1wu4I78i+nVlyLyt4016ewNpqORHPkwCEcyisnKwX
c1jWsOf+XAUOI6hZBgJomsvDrK2TG/eSJeDMZ/kJOljU3sNqdypfAo5a1Maurw3gxHpYJm1YAxZy
0vA7hM0OuK/RONuNb8naRjhhrlmv4OstxYlQjtYsnTRsbgMT5TdDh0b9VWvkMg1K+FyacJy9N9xT
pj6FthL8UwFjEzeXf39lq13qACe01xVk2d/IxCp8ckP/AeIBKej0u96U/7s8yEqku8QB3oMtoSIx
nFQ0FnFzo5ak17dMTQ3rdyFwV/YV2kN8+ltzbzFbeqwru+9yCWzTjNoOGT+KvtXNTtAxT0u21FtQ
z5X9Z+e/fwxEnft1YWx+6uFsR6D23QbhDrTkhD0uzVxsfOHXZnH++4dR2GIgeMeBxKmnHkI4KBzm
Y2o9POAv783a7zuxbkwz2Dxe4mNb8+C1HGYRAs40wE/18u+v9F+oq9APEc7MI8wPPmtVFf5dl2QQ
aAdMr+s96G43fZI8U0hETt98gN7015DIKYAkCOtGXaYS6tzZqUi8cAuQsjZfJydoyFh3ZVUFb3RG
X4QDo/jo4829vzzbtV93ckIJYZm6GcPgLSxqu4MmKHnuomvftC6tIEPNMFJGBG94qEPPmJdgfdGu
bL5d/s+vHGiXUiBDwPCs39M3PnmLemEenq+7WjZoRXBV/3V5kJWEE51zxIfz3MIXvAU9PACkKQSo
Ze7IM7i2L0M8QHE26K78hLlcAgb7uKSDhtBnWfWgpig4NvtfaZGMwX0ME6b8Zaq06K/qmVKXNwCv
StWBlhi8lYVIvvFWwX4C3ITlOlsmyPD8e81GBkjLYrX4B4JHNHuNIavyDfgf7n25vCcrpzZycoCt
RempopLg3uJ7D9LoD8PzrSfR2qmi//7PC4jp5bQL8jc7oxADCTpAHyUrAnUz+hA7vW4GTlRzgdKs
qSd9YsCwNLdZPow/wsHviqsgJTRy4ppN2UCJ9pM3vSzyWWaZ/4NZ1dxE7VK+XzUFlznQ1tDUgF+9
9wxLtX4vcTO68f0tZYsVs8P/w/p/CDvrt+j4eYX/ufQDVTxq6KwQyIFWsvwuahEXLyKfwCPIcWOK
9hkbYVUneJPctBPcxx6WchnYXVzhTanroOweshHv6FfWDp23F3rAs5BrpS2A3BAq7NCznOLyTmZ9
gFqVGGYA/wIOVap5hPbLDwDghy1hkJWj63IVSqjElXmRiaOK9PwMQa/+sYua75e3ZOXe4qJgez5o
VXpC4A6PVw+t2B5AnC92wm1PQWvQH/utGshKkLhAWAV0dJJDw+kkunkxaG8H4Gr3oQ8c/Nja63iP
1BXg1zoKfDpl4sXYRtyeYTd1Bp9p5Tc9DK+9jVVbm4uTTeACL/2umqPPGdfDU5hANkCMgXmdWbd1
a10bwskpbJSLAM8x+mwELV7IEgN/3zd817dSbmSUle9U6GSUEJbYXSc68fI7HMWkv4UCz5+eB3Ga
Q59tf/mIrZ1fJ7HwCWyXIqLewXJW2wdQCepbk09MbrwfVo6wC47tWYQ+c6z6Uxgo+yDz5LPIwAoo
ldBPqptury+uukhZW3TUkCAaTyyXsb63YxOWuOcFBmky6ostufWVFXOl91UcerSHRMRRwX7nifGJ
n/IIOriX92PFXIi6QNhyauYAHZHkAKfyGoImHnqy4z2qq16SEhFWHBJnZW1BaAlY/VQiM0b3YvLy
TuyM30VfZBLmMGWEDly2003QKvSK7dmwuO2qrAYRvGJwnQ4bAdLFbTNL+QhXMMtOpYDR8hMeQHp4
FMncPuV5rpY0YlOV4J48RlAsRCuZkG5v2hESfBJCWPmdrZM6ghz2CGLE5RVYOfiu/r9CgyGK5lwd
+36OXtqsOjHLyZc2LE5LA1vzy6OsRHBw3t0P3yMIEsEu2LPZgdRQqHoUqhQ/BCu75NPQqeucBWng
ZCJVQv6oGvPhmLVx+VjHXvSzgVTcdXeC/yB1x4KQuQzKowBOaC/wqgDuYK7uoSMud5dXae2sO0kI
RHE0IEM9HQWTySdmlPoU5UO0v/zra7nByT2ikYHUvRBHk+szAw4g+in42ooFqA+9DAF9tXbM+fc5
ZJDb3Nj4lSm54FyDD6dJ2FBi0AYUoayBKWdamd7bMvZbG8DpVhg6E2bzKDlAbkpEjyVIOSgnjtr/
+/KqrcTHf0C5YAmZ2Ijk4LP8HQ0x7xkkHBj2hUEFHE6bb/rJnP/Df2iSuthcnnEP9ktedWQ8mh76
ToG6CK66qXJxS4PqezhOt8WAOvl18zpH6oeIJCOMwyxAaNC0gOpyL4s6pUDyPagZPeA8wJ3n8jgr
ke9icXk1iD6QkAPNaNOItAWBc9wxuD0KOKUt1lwXOtSJ/awZJkAeOnlEBbAr71WY++bO87wr32Qu
FNd6FcAV4EAfIUsRAtWmezxmqoFEV3YRqBP7QATG8B2nzREwbJq/WKjEmgPUr5i9coWc8G8huzgE
2iaHkAPODiGZAcjDRsK29PJGrwSKC7y1kVkgDz+34IvL/N7AOkb1qFMrirZeEautAtNKvLuQWkgB
MAp2Zn3UCaFwdwL9xxui4+U5rP24U60Aa3hmk4ddFhAf2msIbAAtPNGNy8bar59X7kPInYudwlMN
3HSzTD4R3PQf2qQ4Xfdfd+IZtuQV3Gbi4Z8yautfmvA5v/NbjsvHdb9/ntSH/zzUskCLRifqpOHa
KvdlwqbwCcKVuPdcHmAlUbiYWCmFbZJiEO8KqL09h8tiSmbePMR6UytobQPov+fAoJ5cQDzUP8A8
Uvkp1qgDNLQOvl6ewdrPOyFMPCK7CDrN771v2HN75tRoHWwl0rVfd+K3RN6xVSO8E6fwfuDt4EMA
mWWb9e2V+HUhqm03NPjMLP0xU5b7OwuXh3zXBpBK/RIBg6fTEfXCYSPQVjbb1S+3OYiUno75oR/A
38X3+0cZBfJtIfbn5b1YG8CJZBBk+wbHnx507PcPfTNEOz6R8BY1kWUj4a18sF3tcibzPImr3jsa
DV3ocClvcJ7m55Z3cG2ArlA6cJHcdsZsCcuuoJBcNeoSIvl4YxfBqSznd0hyQww9gzTLS2mCx6Xz
zhq35S5IFtDiwWfeUupbm6YT+DAwhZEHtF5PkMxv0kx2TwDv/tLoS6YoJAJIq8PH0cdN5fLGrRxz
F8IYRsucy0pNJ+ZH7V5E87ivkvzXdT/uJABIzoBDMNXBISy9ubhltmX1XcWj8st1v+9kgMHC8B4e
MsX71EHI4UV7TdaDNO/FU72RJdd2w8kCyg+0NJmYTqSPngT0lMuynfA69ZqUa3xpvQYSjfO5ZHXN
jHwXnmjFkLFuqKMDNJrbZyN6+slnCKbrfv08yw8fFQrPtICigHeEfn/Q4XaYxJ5Obpo+0uAJXDeG
kwkkpD+Qkz1cqSDxf8vA4rtdqvbu8o+vMEhQwf73DMTShfOESu4LEC2PNuyew8XsW9F+Fh5/qc8Q
SkuX1yipv6MXITam9Ofk5rviy/XMoPMIVY2Drpr6NoQbBNQ/ICER02Lrtnhenf++RnwXgGhUy4M6
Md6R9IO6bcMzCbpFOaCcubqBrMT3An27DcDZ2nSCf69hyzgg/vE4QCLXz15BESn/MfADefOIR72N
c7y6UU7oi3KpM0VCfaLGf4V1RHT/GxEkIvvT6rp9Rk8B2a3pgHtIwkcvu85bxk+clMCWUBFhC/8g
AuhFwndt8adjVEXdloLjnxOmnzgZwchiVgIGOQe6SDncsjZfkhuiOd2o7678vgs2NN5Qe6LR9AAR
ThhoiIUtyd3iCf3P5RBa2X1XfrkPwxjdliI5tPAghq0GZIeaR176Y7MboqDkGzrMa9Nw0kALoaIS
CrDhgeuJfkKtHXVEBszz5Un8+fIE1OW/j3DfdnEVxlAtrtEJhryNggplHv/AEcuPUHoZNk7x2iTO
a/ghX4bwUUYPpkcZbYz1citA3JHPw5B13VVFLt8FGMJoQucQ1mmPPc/MnRLJrywENnMxZGO312bg
xDrgiz6IWRqyvFBvTe45IZB8HE3Yb12S1o6TE+e26gtBKT4pAi7jP0OKLFWOAwzw4r4m3y7v9tok
nJhGi9zMHjwP32WcQGo7g6xNlE7RpjjySvLlTkjbkoxlCyeDvyTgi0N968WN9CoIMPWaPyaRjbNv
vuK4Fj30MknYVut25RC7QEMVSshXdxDdhdzFOIcpVDH96q/YD0nw3YQUqMBIQ/5qo4u+slEu7JA0
JaOkm9t36JVXe+iNiSch0XJZ+LxFil0bwol55gtYPDTzfEAWrv8Pmacym/2cs9jcXXUUXKSh9IeW
BQbpXc+Gtl/rEO7mB5G0wUZDZ20K579/iHjKSDxFdUEO8EGy470ME5V/IXwJhptuybjdiPu1rT+f
9A/DtDNnkVG8fIf/Hn2CweOX1sPNG1jgHrZ/QFJdXq21YZzoD+UIiakqoAdgzBfobwuRgcmYchgL
tXuoEKgpSIcJvoz7y+OtBGrsJAM6haEpY796N/CGjndQjo7aJ2ggTOXG9v/5Sea72sbAs/gNzWBZ
xKcSdFoTK/sme6aLlwzWVI+50cWxUDJqFK5P4eDdmxGWR5cnt3Y0nCzRtyRicSmzQ1vUJ3QSxUM+
+K8LpFnvLw+wslsuGJHCblqBCuUfOK/LW1wysr3ROAtChPJtonojm54v+3+4arqYRKnquvc70xwt
AOf3FhJvSsFRKMS9OS8Kho9dCSnsTzavtUwLb+6iamMFV46HC1TEhOQSCzG8s0kDB2HFon/FE1pz
111sXUhiJguAe5oAoHBULZ9DNTbRjiRxcp8Hk+ZXTsLJEISBPurLMYAyLELnpq91AadH3dqNPL22
PU5qgHLTVLVljvdTBQS96KAHC2uCVA2lAJWrhPBdzfYVPhIb81k51szJEdmwFCqBOC8Q+3qJ4Skl
igcO0ccWzi+MX5cYXJSijpYWz7ZyOVDiQ8GSkSgIl51XsLNXzuXo8enKuXZuCWxkNOK+yvB0Bpb3
yEeIBEMkT+JOUqUWooH1I5rzNPl7gAhevqPQeMr3YB5y+aC8OtT7qM66/Cs60cl4e/n/tHbgnZTB
2TxEOsOB1+HZAG9utYGBHC+3Wowrv+8iFkXQkyHphuTQq6H3oIcqgGEtZ0Gus5D3XcwiMHwJfIH6
4Z3CL/ZRW4idQ297/t/l5Vk5ei5YUYV1p2HchKeUCKGPKaIRGCnY66FjFXEIFl13wl2wImRJdAv3
reigFtHEz1nbeX+b2vezp2gO1dZbYW0y579/+KSLHt0MW7UYhebzKzwbyc4mcXQ39v5VWGXfxSnS
ZhmglSLCA7xToHsouqyGVnQe+BvbsfL9cXGKOgtEDDnP4Z3AhfBe5bJLTQRbAmIisR/yaUuFfu3U
ngP4w0plqEU3ee5jHh7cQG6ltBN7KOZzv/ryuVq5z0dOJuiHACLqQTy+U6OGJ+hRLO0Znx5BfdJb
kuUAYYjW3HUsBPT2uhGdQAe/Ii6y6Owd4/nhN9jxdWmZwZ5aEL/Zy6xD04xsyp+vrJ8LZcQ3NCPG
J+HBVH5s9xkvoVmYxVAAvjyZlZPsyiDjoZMkAQFwgdXtsMOS2ft2rsRuwvd7Y4i1KbgvBV0nLESe
fQfc0YdWhvVegjEIrvuEusDCsi0CA7u55hk1NbAEO9o/1FXepnXY0Rses3PCh3XIOGxWCFdwTb6L
MGQeCNFQF+pwtRm8M6CpsPm71rPfp6zveCZSaAo/gsQiP40w2HtZRvlAc5L0N16xeGMKjJq44dBa
34UwU7mh49SeaMKhgMgMafdnDWIGx4kx6QEcn9hyC6TsCNCXV0AHWwJ2mKeeiaFbYmIW5J/mlpfj
C5mKsP3eabjHiTQvcqLuOkNltnFfXdvE898/xDHUGnogTeX0bjwvOQBjYvIHb/BmepVqDxAe//79
tpniqoBt6qGkFTlaM0JJJ1f8xS4wY0I9YCtzr+S90MlHMqhElqhmeichSIUWxhG6BR07WFCXRIfu
83VR5SSlEhCjesTN+0Dx2p9uJfx07U4LXFpTf/GijQfS2lycRAQPyyVKWF8dpefVr6ZiwV0Jx6ed
omcdc7+EmcRV03GRj0RCJKeykh5aNUBpnEDGK05LqDl0dyGkVbbcJFbOmIt6VCPqYdkyNc+mq+wO
UGp9M6otiNnajztZCGDqeWaVDg6tDvWd7Ow43MykHYOby2u09vvnTfoQIJRyCKD50/SeLSV7sJkH
qI9XRputwpVE7WIJ6VCPAkry3btpl8DeUpYMBhhXPrdflkD06nDdNJw411PftYXgyaGLSf00BEZ+
rcJNrceVj7WLImRhBcBnDbMfoNrntF3M7RmteCv0NEI/J9sFgSQbCWttvZxAh0kBJKHtOL238wgF
IKB1jYfXO0xMv163Uk6Mo38S0hl19WMoYvaDcmbYLpmX/DqLIN8V+7SZaELJ8/JYRhXUV8G6uc2A
JU3HHHZYl6ewskYugJB2uN6rGu0HG7f1J7uAUpiSrE2eh5G2Py6PsZKkXHlP241NPLQa9zPmv0po
U0NrXza7KgB51G8D77rvhwslJMlEo1lhu8PctOjVQmqu+6qgwWHvIJEi7W6SCYm2GulrC+cGO/d5
1XXFchDwB6huwjjvUmKpIHsBIu51WZeeB/+QUWwHBDMhCx582YRndGA+2WqoHrplkyqxtjdOsIuC
QhB9zoq3lrX0xZRZItOu8KsniUb+ywLX8esInr4LIcRI4wBN9+KoRqhqtJCLb1FFefAWvqXbsbYl
TryrSBbgjQH1ooohn29YDFEKOUS+d7fIZdFX7okT9Hj4VXA5joIDiaIIYA0WPZVzPL8JlZe3lwNm
5UPiinoy2c0lALACeaUpwfzxSCDmXVJXcN/YmMVKGnbhhKyKfd4K6v+U1ht88I1qJm8L7bfRbuoZ
lOxURLIc6JNaXFktdqGFZQBNX0+T4KlGAfwHoNjL+CX3C1Fu3LhWVs3V6CznOYfWGw+esnD2K5MS
mmTBMyXJHG9kmJUD5gpzGsPKMu/MciBx0YZ7MRj6ybRCsn1Zhld2Un+75H2Ied6SOa8bCO6phcBC
rc16+BBA5jQfb646Xa4qJ6/yJCedFs+8iCuomHHAlHcziKQb+7CSUlykoZ4gPCPjIXvqIYQPTofZ
25n7+xI1mVsv2mK+rrQGfpcFPyxTPQd+Bf8VfaTDIKFyEZpdH0V/n8W2GIdFSt/Gw95G+h6EiL8u
L9zaxJzI721sk04289H0Z7n1LBlrs2eqgq+MkszOsO/KvS3429ppdm72tDP1yBWqP+3cFd8Iwbef
T/HWg3zlJLtoxKIdMxIu3XyYvErtatoMN1pJ8io9vbFYayOc690f9qcfBq85y4YfRLHAJp5DDK0c
quF54tmXy9uxskL/UUbM86gPm6J7Vwh3vS+rhX1tYVDRbZSVVk6YC0AsgUfPyNSSQ1hoeAQFsYGD
catn728+0ZDhbo92YYlHUDKVeariRsivY9L20LW7boLnpf2whDTUevAAwT7oBfk65dkYf4X7Cd9o
Sv4OyD90hsh5YT/8fj/MzTQHmXcgNCg0+BAVUf+EeaT0PQy9yuhHDWMm6LEvkUWIBV3sxZ/RpPD4
PhqK3MflLeypuclQhg+9NJ66fNqY+Rqc6D8wRc+0BaGTOcI2OdjVCaQ7SRLdtBDO65Pg77aE1xsv
QrbriH6rMn+L57AS4sS5QrAyDrlVdjzAXA48Cp5UsMWdyE3PKUnnYAsouTaMk0nqpvT63iq0tdtO
9wfahZW8E4IN5MaUIAq/LB6ueBv7vBYnTibhtPMiI0L+8/9xdmXNjeJc+xdRJQQIcYvtOImTtpNO
ppcbKumeFiDEJsT267/H/d50a4L5yjdTU6kuZC3nSDp6lo45bRyc+xT2ydoR9eODBLERjMSrUs+j
TvgG9dlkLwo8k8VqoukzCKXpc6ir6UvjuOztckh8nFVIZGUVADfmKFIDeZKpS25EgKw45Jm4yZ1h
zfPiN+fkv2GBB8O/wwKuXYmrYEDyxJ08nf5JWNrnbuwZPNJpVMinRt7XYWmCbwzDKG8y1D+yO+Lo
xnxKigyGubFOlCOBtcrnEQZqsKZVcGlAKWvcc8B9XChBtkUAjRvTZt4/jSfxOMrdekrfqeN6eOfm
IbzNxhtncq8UVSA2kFLnrIF6Tzk9wycJijQkg/Hctq6miK1ctj9eZQjGv0fNCaJBKygF/4RNWQkE
MMRqMxpXABt0a2S3paVm5Ssp+3GodDg+A7/6WRcsAn84b3dnAxc3gqJSmay+zS+tM+/v3vjOLBLq
6vCtlWbeQ0MJL7PwBIy6egV4svB8SWylRhmBysuhQ/GsPffXQLJbeJXA8XuCbpqOihzisv5jAjIf
9P1fZr8ZH4IIRkht4a8UzT9OQfBH+7uHTcq453A9Hij2AC13UA1tIcHA8b4tXhMDd7a3mZo1nM1S
a1YOMk6jtBO2PkS3UdfD6XNTOEm0y/L21AzRdcYUxMZSStz/us7DM4MocDWrMme+7U2/ZlazsCZs
JOUwQIiKl67/RiDtspuKfpfAYhPuxtlVD36wpvl7Skge0dn3yuBtgCJVsuFz09WfAQ/yycqiW5gF
G0bZllApducZufq8u+mwKeK0SJo4dfC+WPArfYkgZfd3RyqIj/Ni7qKnJI/4yzSJsYpLvJKtYE2X
JsLKA/Duw2dx4n9rEh3g5uL8nETo7YTxipXb8UIy41b4w5rbg2qwyp6Aac7fpx41Ku2k5qoNmXDr
kJFxuNEBhDM9+y5lcEIYjDFbAJeLNUzJ0s+3YtunCiVWXfA3WcPdspu4uW10Jf65vAcvrSI7lk0K
/fiu0IfBiKCOaQhn+2zKFAj9IRwJvBKVsMstfXwCJzZiEgLDQR553DklgHZsJjJNsV8GO1qhscmF
QjVzhI7Hmm5CH+46lxtdGDwbOBmZiUc5jtpvYwqP5pe25sDLEQLjyv3lBha2MVupEQUPOQ5slG+R
X0CDrh4+hYnM47JHWUxX7ORW8vlyS0vjd57BPw748NSrimJ0k1OjJDBfUu5gefUpofOw4R5eRGcQ
VUfVPs7Yu1ciZyE2Qyv0G1HAHqyVaFIE5BUKvSm0OKbqhIf4tfBfmqDz3//oFViLczYNIn+q2rZ+
gV1J+gLfK7nSgaWvW6FPID+Nkg4VT5AIzLxd02cwb+i6IJDby5OyED42aLKo0jbno++/sawLtjlv
+23RQDxN184jMyO9sh9WDmAS7r1GZPDgkSP0QJVmD/8PnbulabZygG+gP1SmY3egYNJ39xySgPd+
myDyE9eEa25DC3NhIySr0PWEjKQ50JCk8LvQwwTvU2CU/HmlorcwGTY48izUMJw9KJ4bgRJIM7Hv
GQM0SSW47sGl5unylC/1w9rYteplM8JZ41mA/HlHozZ/j1qzJkqzMBc2DLLyR5bAzCd5goyP35NN
5RLgnmJYWxXcvUv9PFoL7vMt64Obka3RKASFvSqwvk+YfX0joujR8JMmeJn/nZIJzBE2fSdfrhu1
82j+Eec64goWwaZ4onkFD3P4JWOD9CDdUq5M/tLAWaHO0mlMXGaGA3riIfVGt4LBoB5sjOuKeMTG
QUrXDcGnF8UTHLnZXvk9PbWZvHIjYVaI0yIysAGm8klWBrBhTEclhqeBQQxA0+gfMChO182EFe2g
j/ick848+e65lpeCEBcSCLRc/vrCqrJRjVVuxmoUTglcf/TI+gx74ujum1y/8wmbVAW/PFgir8z5
QijaCMcEzjc1fPnM69CTKo9hMiCCA1xnonDlXrXUGyvWuV+1Xlck3VOVuSz2R5xU4PsZT54pd1WY
65uznALMhuuVDi2UygBK/ztMGj9r4CLf6kPWoko2+WB7GJPo24zCZhqM/x1sw5MdvAeKHQ062Jz2
q8YTi21bu33WphkD0Cl7Yi4/nRXQEqfKoUELUWOm8nZj/Pk4KoBQQHKDEVZT9yu729IoW7lBmdZX
ycTTJ5+yB9mm7oYV/KUiKGtlbjXE45QAVIrDzuUluthRK1XosgNRhPr6KPOJAPBXwAJxD+PoWr41
gFH3BwV7Qn9XBxQWSFQRpoc9NbKFklEakmbND2Hxd9C/JxvIyS6nzqixZLNpD+X7fCup+ytxzG4K
w5PvA1Y26RwoQR8wsrBYs5lcOLPaEEsKyl1E5il9qoY2gqvAi4IhB6S3uv9tlYmjtpdHemFDtqUh
mzDquC/xiN8BtX1KWdvspwLHfWyf5c9RpM3ucjsLud8GVSaTqeDE0PZvTQAyoYJN540Ygoe+hHXb
5RYWMo0Nq0y6nHezaOojZJpJse0GnnzpmHLer/u8lWdYnbOCkbw5SFHBdGzHHArBArjA4UX15nIT
C0Fm4yp9oClH45jkVNW1HwsUbbSAxwcMTJutU5nNLKtT76o1CZSlKbGTydndGoKW7YEEKRjfxHNK
745HU9B9aQ2HgdjlXi1cimzZxka0xAWLXD0xr71LJCCvVf8DR4yDyQcR/84eLjG79nysudziwpq2
gY2Z5qXic1seqQIYgdxJcDAkJILAhgblu5EqCw+tCAa5Rjdb6qKVJRJUp/sJN7HXhHlfKDQWv/Ha
Q8nKVFmMOLqH4MjnMQhQBy7Ha886tsQjiYQvGOB0T40pW39P6kLDnQ2W6F8vj+JCCvKtQ4jvQ5bP
bRr5CqegeqNdVNYdMt4mAc6GHbkPylWjqoXItbGO0zTCKLrMiifwH4qXhObsCQrRPy93Y+nj52D7
41SbtSU8uxnNjxLkQxzUGkHDm5lCzXd7uYGFMPqPoqOCJi2ukcVT4iQpRCwaVeTHqkW5F6DgSBB2
nUsv+Y+2o+ahJi6GyeQhl5sMK47EU1i0h8Bx1zheS3Xy/4AeGe2Afe+qwzDUPRQsIA6YAQy9ycjw
CZCbEvecs2+8IniI9Lt8X3UvXdU+Ov0a0GBpws5//2PCnMmhcO9ow+8etFfjOZPpvsYr4UpuWJot
+2ARtBxcpVK9Cn8E66uZva1p2uDR9UX1dnlBLGQDW1mRlYFGuUE6JxZNGLeke9f5uFU4UlPR3g1t
6AKGqVCAWjWlXhoy62Kicp5OAQUkkiWpr+9gFgmbSjmpYfjncpeWRs3KBRSWm0Elh+SkoI7rowRZ
z0/Q+8VxC2zQtbS9MG42NNLMldf7kLU4iRECRBCfOk2pBtRE4zgyBPMvn4oj7cTPYvb/vapbNlAy
gvRLNtZCvjduN+xmjwGdoymO8uHgrByclzplHRsEAZd+pL5zgkp/BbIBvwFsDQYB8rz3UXYyNdm7
nXzuz7fIy71aCmFbehEkJtjtuu30UyWNOGbQb90oklZ74QCprmrYBUByB7SGekj2zqDoBi5PbZzo
6FsIjPZKWlxYkzaUMpEN8aDCOL2RLqhek7OdKPXDcn+5jwsL0pZhFDqqc8NU+g46gblBwb3c+TLr
4pIioK9rwsoUAaxryzwa0ndY7jxkbp/suxB+kHpM6pW1sdQJ69gwsXIgsPwsTzyrmj0xarpXYDTG
XdeXu8udWDhS2jKMWnhhD3Hf8FT1qLacbdzOCHCQmXBDriCypAMf5ktrt5alObfSxBBojzgpTd81
GLw7UjT1p5xCNu5yXxa+bkMoB5D3XTD02pOfdOCykbxwNS66aXJlYcQGTJomqSNUt8OT9tjDMCeP
nOagtp7Hic/B3RiQ4/8jTBdm34ZPsnCuCr8Z6hNxgZZX5y2cgesRO2zVnXBpxM4H5D+2UniFyX4a
ne5UNUV1Z1AYI3FQJtOvyxOy1IPz3//4/JSWDsyphT5JjUI0auz9I62CF1jU9ytn0IXla0MnE0Az
xVwSfqLjiHxpwhdG9LuCL+xmAljj941oPJd7LndoabyskAc6swNUqJrfOodweSBFP+LFSFRTmK6c
DZaGzAp5qlBC7JJa/e9sgJP7VqXDtOsa9nJdF6yjgA6h0SWCCkLpKRxzK4CA72Z3ILvLX1/6+XaA
wyBKQdtGnRQrVLZXTo0AMcjE5XPgFdAVv9zMwjzYaElshWXIvHI6TaH3JUlhrQYu1JUPTrZWIyfN
mAumpxNE3X8aBt92wDHWUsjC1dPGSPLZYbJ1pukEi9XmHuaQcA+AZvppEqbaeGb1irs0QnZk66Ez
gYzGk3ars7T7GHm/pC6v86UgtjQjlxK26kMv30d/fMslbbf1uOoytHCxtGGQcMpNWYaz3klDbxXO
fBK29uCrPIiKk02JfarlSb9SrV1YsDauMYlkM4y1352MB3dOf6bA2nijvHcEGV4vL9alJqyQlh3W
UqDbAU2Ueo6hYFKpWA6uGT/XZ/HdlcBeasYK7GQOaqGiDFIBDmYC1ttUxB2VIBFQp3y/3JWlVWWF
d1InoDWC6naiUV89VMOo37qGX6UtFILk/Pd2AepTW7moY52qGfJ7DWenMUNoX/7pHwYePm5d85sq
zyHGVfSnhpwfFin4c+q8m6YpBMzyWaxBJD6cBrRjnefPlxSfSm5OTRL8O0yo5vh99xXFnTVM1VJH
rMhOAR6FJskk3scC4QBIhN6EtfdMcpodKi9cQSZ9ONPoxrl7f2zdCkpVGSCqzUnN/S1xwZ0P4Jt0
eSqWvn3++x/f9uvWHbjT49sQAEd1HM8fIOyslXk/PBLgl1t7tJxTODwYqn6cfzmspO5zRfeO9B9+
NzTz/mtTkjUW7lJXrNhOBrdwByUbHDnhagRjTAEWQvHtunGyIpopCJGF8Cw4NK4z7Mk8BJ+jNlq7
IS39dCuWKXDjpo1Uc4Ky8izw2jq6UJmoiqtAVWH0H+zfWKetMbz+zpFLD6J15mevW6WWfXhtxtet
cCZIDHlaDvX3qpND68ZR0zG33UXuONXsxtAy7A6c9FN3k8D5MRhQLU+gHxZ7POySlflZ+g1WqHtD
IplnWvmjFi5QPCO0STV7UaP5nA+QIIF5E0S+CGxGx+a6qLTxgiZXFQRCuPwBQJkXNxAfuMGFaq1Q
ubAibJSgNEGewqc+PNK0d/wNqnrBGPtQGbi9vJ4/3NcxZ1bcV5OqSOrU4RFq5PACEsXz76Mb6jfJ
Ts3d52vf+dGUlQQgytJ33cDmA6mj2yYEvioqV8Uvl8bJCnrGAgfXgJpButVL5KNxXRPgURcF2fjy
QC01YAc+DICyLDfFqdKi2yVAP74jY9Zrt5iFHcSWWzQZgWRkN5sfYMw2cQOzio08b4C5z2nce1Bb
v6obNlqQpJC+U1OfHY0mMn2sDIOT85j0Wb673MBCR2xk4DCzwRTtLE/APIFeeN6ljAeJpCnEK7cX
krvLzSxMh40PrHwnHR1dFLjUsDl8FCjwmBuqiuIqH5wwskUVlRaskn2WHRPhIvBgZBaR7eySSa0M
1FIP7N1cG58knBSnTFTsDi644p8gzcM1mPR5Xf4HhoTff272jw2d4KnH9TpUX+HKnrnfqr5Q5t8M
vnj6Ng0KiOMMswmT29nzB+cxq3Pn+1ghaG4URGq/iKEHDxFm2E1fo97uEm87ZMKd7ydQbvD/kvnZ
buo7EJtmFEudDZQUK/MIHkNR75NUZfWG0smLNr3DivIRJoO+n8e15Do9UlRQ+Q3xq959VEGYs6++
9/vdhUdlhH+FykATHQGca3ELlryubyFfV8qbRueJfkI4DHxLZ9eX/1YYQmzuOmpUgNt/L5J3J1cu
lyshv7SUrYTlFx2P5iqSJ6pS96Vpz/DQWr74o65eh7B/vbySP4YrYKas1NVyvwhzN3N+dHXh7oim
ybYdu89BAyJSigv1BnBLvRmdKdpEUbmloM+tdPC81D5aI1ZOG6YeOvECHaxKaFH/jlWoG/Vg7qxW
Z5bG0DrRqJR3EKUM03cRsGe3K/gGcqvJjuRVdJPVfO2FaKEZGwQZ6bz0ywFjGDptjho9UD0uzAFY
xmAmL9Taw8BSM9YJh42m7VNajYe2N/kmSquHUPp4UhvFTvn+yq1oYUu2FSELjhIztNmSH3OU3EaO
08Td4G2KtvsEVheO5VG5gsJamH4bEzkAuT35qNYdKSKO76AHUcsjb7JBPtVNCaOVlWW2kOlsRKTu
UjFAF3IAzZmPmzoR49YQ8uVy+Cx93Mpzo6uhOOlk8n2eKk9taJ+rT9DX5z+v+7ydA+rRV2FCs9cJ
ktH1PY8G6u5M7eTX3bts8KOfwja27hr6BsmaJBZlwrZdnq6dKpYGxwrwzKm8kfEsOE6QS1CQK3Dw
+lfrFmn2uuGxwjvlvp68onHf8noi5ETywXuYZ9RWVpLjQgds2GPQAT5Fi9l7c3WVHGvWGfXQeUaV
K8ffhYC2kY5iKmCnniTqTVZRdKaml5uyglAdSlD3DZL/SkgvRJot6pgQ1JsggRYcJYxFNhlWbFx1
ooHtB1k51y115Pz3P7Z7EY4+xPTK8i1sC7Yb/fPtkWEDzmv3u6wh3H3VfNu20yIj4N92aXAkNQOt
mwDX3sU5SYOV+VgaKCua+UzTQYdZ+SYS9txB6OoG5uk3tdHuyjgtNWDFs5ncsqvcwj/6E3seSAh7
1c7Pd25Ym5X74Hkv+GBTDejfM5FGEQxLuC7fyjQfnnMif0KEYeoha8bKvWgnf6fDdtqKSo0rZ72F
DcPGHaoRp0g4/Kh33rJnSCT/mjxcrqTkjxlej1DqD68y/QgjG3io1OxMY97R48Dx/DWkAAfL0GMb
rx5XAn6hLzbksJ0ykwOqp97hNg/zrRLP7mOTybjkqOVoCDHE3giHoatWs40+pGNWZoMXBvfaAaQO
7NVwcjazD2+x68LFtooexki0ZjTpuxuVzyOD03kIp4wrf70V8tR13ME0pXgHxcSJxzn3jk4tspXD
wULmtcUboY+nWgIkIwAAte53Kgc3+zXvkrK/LtRtiKFQU9akoXHegoJSbKmoKrvQ+MZhZw2QvBDr
NqQQ8rwVQGQ0PFZg9o5bgunw4E0iHBC6ylSP2+tWkRXwplB9mULW8ggwYanugctvXUS7M8vr7ro2
aJCN3hSOvZmOrBs+0fz8fBC2w83lX780SNYOrsee9LRT9H9bkzL9bdaZEqAMdwLy7qo2bKygxokm
q+vJP+LCK7ZVkXxriPslSIZ8JasvLFZbEVEEOeqmrSRHpgrT3uLWCrUeX6WQlr6uB+d09cf2Kl0B
Oc+89Y9yAMoXRkdD3OA1ajOXq5W+3wJJH2wcNlQwI25Q+5CvOValCsVRj8U4/GPCoBxOI/dGAPsm
CA7jGVdrXj/CHFKVX4Y6ZQHfMAE3982kuRt+jTSEGd4J7ipjue0BE86+KE7nmcQu1xNdc1NeGvLz
evpjRLKROfj0eSMlIKtXFAS0Pmv93eXxXvr6+e9/fD1qwZ1KeqLeXN88/IYO4OmsW5nMpY9bZwBF
yViggDcdCXVRzFC9zjYwnOmvPHXbWEKSnTX2pOsfz7RVAMHpY4BHiJXH0aUfbx3pnUnDs3Nq1Vua
ZWpTTzXx4ijpyLUr3coHg3I8VGgichTTGNEHPzO0uMHT3PnZt3a0USuTsFCot4GDGVRLcz0qeg8Y
CihGRD/yMHiQqHLHqioP1Rg8hPhDq9ducguJzsYN8jnyhJ6m4Zi0PcoDIdmrrHXuXGOmlVS6MDW2
tmI18D6QNRmOvkfIDZsDdwtPk5fLEbH0863dvukyxv2hwcl7qABBA6LXc7WJdalhzO6Rqlm1XzrP
9Ad5yAYBljlBbpmm6Qd81iTQvC4su9MsVlmS59EhZVEmnwcPrMB62zoyMsepgjwm3ObnhrknuLer
fthGhub0dm5nnbyYVJM+egxFZaZx59d+Vu+jjIfuU597jv+5xR5EjxCMSJoozuZ64rAoQPn1ODle
MztbI3EnGOI6SMtiiqHlmr+XJYzVRdeOR8Ugt3wDfR1C4tllU/YMwZlQfR+hlQ/BYtwd9dlj2ERV
tA+8fgo/9w0R+rGeS4/kmyDKVf3k8E65n7Ika4obOMzS5hePXJO/cY+qcpckQaB/DvA5KsAgyecs
+iYCWNPAOyZhpe/tI6l8Ft0R6TW0W7lGLMXHeZH9kQErqFzMtUjnHwUgHZs0jF4UCAltR9x9CJB1
7Jb5TwGccsy6Zk3VZ+HqYqtP6pQz5vFgRkGIEv9OUt62d37ds+/N2M1Bvw1CVkXtjjOXlChNMdSC
L6/updChf/d20LUSrBHsPoOa1uMwwDGLDsFVErFhZAMqUXBOB6LQr6oI+J3q0/mT32kP4MCz+vDl
HnwM4EUjVuKcaj2FNMjoPcmzW1rh8eM3cDjpn3wW3GlA7QXjt9LrXyfmbs4Ex0JAf/1y6/T3Ze+D
qLWBltUZmQiSk/M9IzNP7tMJ5eqXcExSp9hx3xmCfaN1Ud0wNbDmkMB/24+LQJY8i/sxmU5B2fjt
QyRbKDE7fQKjLbD0pmnLhOr0Zhhhlv5KdThP96IVUXtipgyzgyIRuv065JCOzfcTjKjktuo0n1+z
SeXjXnVg8kOPIhvlj0iMtLxvU11iaOBUhVtWAkqpc0NMKHoRo/iC5ZYMXs430lD8jnksg8Hb5XDD
Ub8IGDN5diZRj9EtHcOofEokCLfPA/SuhkfJelwjINc2TO8w7gPxYe7wWPHKpWnnrw1eDKZHXui6
/FdnFFlnIzo+BEFctGkJYYE8rUvnOLXQw/2c0iDwn72GCdAlulxCCxuAAn/Tlh39rHoHEnfz1Emx
YURR9yUdxiz7J3Wkdh+iAcKRrzUMC0EwhVYQ3STQr0r2AZtm2BdDjqPjdwz/bfYQT/HYtgZ3i+/K
Frj8fSAcoL4jHHnaTWkKk38KCfUJdBsbB1wE7Tp3QjuT/JfVdK5jViXaHGlbR95DRUnPb2hRec2+
zPxAQEJQpxAekR713duRVpEToyeBfsebq1/LeER5SO965DZ+lzegWj2KPoSmeDmfsV1Q0e2SvdGV
rH7NddjzbOfnQ9/uCxfPBW0ZRfLBAG9ZxULjxE02XahBOIBQvyqT97KZSAB/wGHG+yjkvnJ+4xXQ
Q4k7xRNf7+pk9Ks5HkoYHb2EfuAFT8EAsDkHkiyf+lOfBiHqZH6ecYwjm7Ok/NH0CreSpAr9LIZm
bRT+OwGjL56GIA+8+0lE+TvWkQHg24gQmN8kY3N3g9XZe/pblZrS/5KnKp/30JUJh82U6A588LqK
6hGbaUV9MGIiN9l6wAAWW8CgE7mDMwElez4Ar3eXwcH1XIGI8K6JukTXPszgmLpuXBRFJ+WmdFOn
uW8nmhxHuIX3myQVfXOfM4j/3yTQjE02LZHTZy+Yev7VA8Wo27JRcOcmBbqX3aKoiZhTlTNXXyCU
TZtt6QgltlzAd2hXetBsuh10Wegb5lVtVUE1rPZ3QkPd56bxHME2koV1fjcUlYZBX+d181bnUWkO
dQZ0z55VtU93gTvx5lC0Wf3CRAROUOkK+UNjsx6eUDiEnA/8vCEe+FDBJY3dj0KG5j7kEJMb44AQ
LGFDZ8BdQlWz+rHCy5sYoMTW0DTb0tEJGuiZzg2gn6ga0Odk8qrhKXSZB4M1v4wM6hTQaNVmk6Y+
eeUtEJFODPZkn4zgp/SRgyGpaXLjlg57K5K+Lx7DgCb1qwzqINrmjYnMp0oVXfEZsuLY0ZUPusKx
qPuKfsK5fo4+N2Qs832ON4f2O3T1atnHPWy7hl+wfCvSF1UN03yPN1E3AICRF8E+aIRwdgIDTLdp
kXr5vqgmwbYwBqzwbOX5QbBDSLHsniQ5BNR04Am+F3h5TG6lW7LyLpghI7LxGyDdf0Wy7px7EAZD
oPbrzAnTuC3qIb2fE3A1Tyb08+62rPKyzm5QC07bb8zRUINweA8mRNFS/poUXv91Vm2YZDGkNHWy
7afS6K3rknT8iq9B8TL2uwwFvhs80+IWto2SuVgrwS5sxTagfggTeBSLtD2qecBTJAinsgL7M5W/
Lm9VS9+3rtINkBql6ojzIs3UdgdVuFi7dGzC5LrKlS1ALFyW6wFiukeQlic8ninYKd07eD2OVi6n
H2uChpGtPgx4ahHiJKEOBJy3mJ65OiITXzKCVRNVD7CovQXJXMVIqyauhvBn5pnbFOxZJ+DXVc9s
kL2fSNJgox+PvouCBKo4TgyDX7HpzHhlUcWWKG4MzbTD0vloMhG9Iq/zYovdx12rvp5vLh+dWKwz
Hzb9qGhN3h/ZiMIolCOhEFzwYauIae5G2X++vN4WDtKudWEm4FnmvsjUgbtFF/vR+Mohf9zo9Of5
PAY+Liqc5lNJV2HeCze13+/8f57chYlYjsrmGWzGIbCOnEE78AXAq1rjaS0MnY21z+hc0hHu18d5
Bt40VME26wpzk3tmGxFnrdq/UIu3QffwZQETNq3GF7+EtWQMBX8Gwgjh+0G24kkU4c8RcgqXZ2kh
K9gYfJ/DnjBtpDnyvqtg68MCn56DlxNvTRdiYSHYUsUQVOeeN7TknpDseCbqww3z4MszQCmt7s+2
Gp0B7LVdJcUuLAQbkF91c9RrQ/pj0yb5DhItPojlIGLn4xp3awk78l9YvoQ/XxcWB6Zw4TB5newm
yKGC6NHciDR4oIGZts0ESnuR8lOBA+zK48PSYFo1NOkpZyoi1n/C8S1SNx7EERseJ05Z+7e6qnw8
deKyP+MOKfzobkygch7XPlT0+coPWFowVvYYgqJyEohlH+CeOMh94k1JeuelIZS6L6/IxbG1Egdc
tGGyHI7uva8BJcyGTybkJ+PSzcCDh9/3OTOyeISgCzzv1x5Yl8bVukWiatjPTkWKg8AiBRg+31QB
9FpohHXDVPDiz/wxj9AcRON+Xu7ox2HObYh/Vke56abzSIYu7nC9izuxwo4SxCwP3O8eXChgS9lD
pWNlZD+eOm7D/iuROG4juIunEkmyjUgJnHfdEu5PK7fhpQasI0YWOn2BCoV5MagiO1BbqxnKTi5d
c71d+r5Vi5O0EqhNTzMCG785aSHcjxvcGlj+4yXAbZh/w3y/kwmbjgCepCGPG4rqOjRaQxalMeht
/ngHfYo8CmICudXga1bWRQ9XWsPlGir448zFo3PH/9jCeF5MUNoI++OgZwK5pBray23Zb9yIVtvL
q26pCSuBDMQDcpDPA+rMcGvBdTwHqgbFg2Bu+59AySX1ynlzaXlbiUJx1/WNq8wxGTl/JU5XPHAF
1HmXjtUGNYri4IZ9v3L2XGrMyhl07vtRKFcdTA0xTjMPnyC3e2gaBVX8qTz11Zoy8dLwWXlCNIVX
khp7C89rwPcg85wMZ90qAE1WTpgL+Y//hywAt0gXvHNy759vygIkjbN4FWPkiPrCrejT22Zos+0s
o0c3KVeEZxZCy+YQ+IlC5UqMzTEBQGMCBtqR3iad4FC50sDHNU5u6wcrbZy04q48/CayEWjyn2do
wn0K70x4MEvZQ+1V5ubyKl/qjpUpVD33xO+hUo/XMiY2spJQFA/6Nvx2+fvn7/z3DM1tesDQsLwP
m6w7goMw444emSQEYJyaAIUFeGcnWX9Tcli8rvERFleFlRqkBksoK0t5qLq2v00y/18ThSewV/dy
LvO4OuMVcTyE8YMYX9tx7fVmaSCtdMGIU6dRaPB644uZZjGDVkFQbecWF+d/L4/lUhN2opCB4sQ3
mKum03sRwqlozEmyv+7rVmbwQXFBfaDEwi4gzCJ6VKICseobtfTbrXSQ1ahwN6Ngx4FM6Qv0w823
MMV156rfbpMGAIEG6qDr8XXekBgEqHY3pxBNvu7r50j9Y7MRpcISFqI4qAhKozF1HFofUMAi4rqh
t7kCg9Fz7UNO6pAZFHVjkImxcGUwZdvLHVjIxTZVQBIZSubq/mgmzl9EmjXNYUJk7hztR2wlkyzs
LLZmsJlFkRWjn75KnEZl4x+Ii1PgmVUBhbPjnF0JK+I2ccBw7YAT2yNBJsQ5yMCrH4epICtjtdQN
K44JVINhFj+nr4rxkwj9Q1ODhQldrCMEM791FfD8102KFc0waQtYG0V4IISq4o4Gw7ypxjaNywgi
X9c1YYU0M23j5k0wHqmuHzLWvOuiPGEpsOvOyaEd1ANw3+B090efDmED47yRiDuPouC90oGF3cNG
zRN48whhaAe/wdq5kVHyTzJ2080wnUVZ1vuxEB+2fnA2902P11NzzCh0S6dZv1PUsE8RPFGer5oJ
GzJ/fhXBG5+fH/w2G8AunQrxHlSjN3+rZ8fL7y63srT32YD5ypsgr0VbLF7UrTc0bZJYOzCd5ML5
Z3CgBaRwXnkcaPjzLM8S5fr9csML2d0G0DdpjruorrMDlEeaBpIaAd7BQzzsrF2YFg5F7NzwHymY
J3g5ISYRr8oHOUM6/dcBJ9WzflPj0n+bIVWwSr7KYTbkzEoBiXCyLpT/R9qb9caNM9/Dn0gARW3U
bW9e405ix+3kRshMJhQlUdRGSdSn/5/2gxfwcMLWD/3eDDAOIDaXKharTp1T1i9lFD4w7NU+SaEe
dHmpXGfNMntNMi4KMyGpyJvXHrW9DSXF1zpbJWpy7YVl9CpDXc2XIf+mNcSry2oKdui/X0NVuX6+
ZfK6403q9+14hLzJsGkzPLdMBcI2VJqilQDYMQEbUh8i5AXbbLR863WSoleGk+jJjDP7dnkDXJ+3
bvN47BO/rufhyBRrToSTRW5QuL1ONiNhNpQeQLhC83Hk30RczQ8G8mPommDp7eVf7/CINk9w2Afj
WFeFBlIRpGKvdJ6gmO5TsJJStMSxA/4J1ATXjXU+Ax+MjqemD4rALN8YEj47WhRqQ33QRABxxXZD
cGUTCIss49bekGDTwwnRG/mtSpDYBUCrrNxRjgMbWcbMAHmQsWTTcVb5fOuNY7AReEyd0hDX+uV1
cg1hmfSUw0fMnli+tfFikOgO6QOuqWcf0mArAaJrBMum+wpaj1UczS/QNQBktARbsLmVYZN8HzKa
05XcgAMhwmz0PEddlfSNNt8MOh75VgOQZvbx3OtsUxqo5BwkCqLlTePNYr4JO7mQezWDGWgXeo2a
bgGDQDk9ynic7y+vrMNWbbA9FOlyH2V9fUQQxreiQmHXQxfJyr45LhUbXZ+lOR7VKFC/0EC1B8aj
+5IgBT5ly++pQZ8TSCjzVgQrozn20Iba9xG6XGvpYS5mSW7bgaBPXmcD+9bMGgCWywvmmtLZbXww
2UzPYxAFmJJokd4pq+azEF/eI9i+LOqtKVHvQxNRsrs8nGtO579/HK5r6gwoi+4Ioal6LwwYtErt
9XcBendXjr7D4dko/EwGCvowA38oE+g1QX70B+kwAgTf/E3RgHrw8kxcJ81yE3HgabASobwDdl+y
6XsgD5rz5Xbd1y0P0UN+DJX4fL6H046gKFdWnyMQu/64/HXXElnewSR1O7YM4WuvdX4DVe50Q/Ns
gITETL+AyG6t3di1Rtbdb9q5BbGjGo/liKoy1LjJbgxWd8AxCxuDD2bOWPuMePckrqEkj/Yqhh7r
G24gAv5/KH46LMRG4rdeZhRrx/l+GlGXPvMWhim7ZXCm27PTBpDyL680Py/vjMM+bBbfuKY6TyOD
27oHZxeeS2QfynPqqVnWelcd71UblK/AjDgGfq6PU1okO8jd/EpVAsaESgRb5KDKTUrQZ3x5Oq4t
sszdmMEMYYU8QhmKM3+KBJNNDqL8EaIx2w6dAE0NveYyiD9fHs9x4ILz3z+4F6O1B44DyM2jPTG4
0Y2uTgNYVFc8i+vrlskLXngjiKiQLT6nj3vIkwAQs/y+/NNdS2Vb/NL5wKlnSLmkdbfN5BBBCxD+
5BzsJ4Cp7y8P4zpglulnkGeTi+l8YGFG766V8Y4p8LpPPgp/l0dwTcQyeu4zj1Ym84HjAGmzKcmy
fX9JsnqOHtK5XSuXuoIPG28PfQsD/p3a3Js4+iGwWOiQBwsrVAoEICtZR25aMtBbWgdIU3vhowdk
1tWdyMxG37dlXZW1oQRVmOqrVKI9dNyvVrbJUTGzgfeoUXXFwnxAU1t1A40LtpsSdSP6INmYlIOI
2M++I395WH+Ru1IBNl2vSdoMQzIsJ/dv+FmTJfSPYujvyjR6jHvUe85k/KEevwC8tdZt7TgsNjJf
o7dzbABouTcFqrNyRPoYPQfew5BIDXieiFcSHY5jbxP1mmQKQQ1ByFGrJNlAB2BHz2uJrtLdVafe
BpqX8RxPvsIAGa01kphIzpWQKzwkvP57yWR/uDyMw3lTy0uwFFcO58v/54IGqKCIMHwhFWK1xMtv
vTnwVgoxDm9nQ8zLkdY06DQ5IrkcPMaxyb82PUKdyxN5B5H/oc5jg8sn0PqD16hLXgDI9Re100M5
NrsCQAuIMVR1+6OFSpe+hVIyV2+6G8L2axYRKIHtaqMrUt0FZEhjtkczWeA9QzqXhE8sNlSChAsk
IOT3iEdcjTbbgsVdt017yke6gXKNygkQdAHEz6+LBG2cOoCFQVHFLVr1lnrmmxIgYYFa7LRGnuzY
CBu+SDIgo+a6oUfZRJ05hNPY85eKKcVXyhUO47ApgHUd5IWfZWiS8Kuv/Nz/NxXjl3lYpbJyDXC2
/g/XMm9isgRFl90DZEAOQD1Dai3WfJOwYa0h07VI56E/DIFnLkOmlCzHfqBoD2CT972OWL6We3d9
/vz3D59vUy8T2q+j45SBcw16F+y3P810JUfj8PY2LhGK5mcFoTI69mX0cMbk4DoJNrIDdhm4bA/M
Ci8BTvSgAcu4bH6uHbH8SDmn8/8a+mQEzABd9LMmSf459bp45VC9g1P/YOA2SjFjXgusOzA/CmGZ
vIkLClH50gNOdsdolpdPpCnEfQPYuNlCeq1mtwVQ1d4T8Hjxj3DgXvOiPCPLtzabWv3a12k9vQnU
PtpPgZyW4Mpn9vt9+GFrzQKqsGkIs6eAgN/gtHQmRou+8oCU/7tZ6MDWODsdZ8iGOIJmgFR5Q7J7
CLKYvwUakMrNtIzFShulY0ttbCPUdiNO0NF7pIFovk5N81mCNeZQ5qZaOaauCZwvpQ8rJaBYjrga
3CvEG+e/2jz16CaXSIxedSZtNGO2oB1DVUFzNKzkD6RDRk+0jXhMFnBaXDeE5SXiKVm6EAyw/wsD
Wq0eoGYS3v7/GMFyFGweRdMp2oJOxHzLkJs8lMIENw1AJi/XzcF+hbCx8Sj3m2OcwXTRU/ylhCjK
Ht2Ba61XrpNkOwc6nEXKiToiWUz3coBPCPHQ3oLPL1jJHDriPmI9Q9TSybACG+uRj2mzVQYfliKO
NqEfP+eKlN8ur5XrxFpvEcIyDhBR7x+zzPA7pmfczBUEGla24s+zAAvsvw0CnRQxcNGGHsOkY3uW
FGYbck0OCavJrj7rJV6exp+jPhBN/nscMfpenEAwHm24S4nONXxYo2AH3K1cfo5DY+6GcfUy+vPu
A5f278HacJRTE6TY/Xqp7oivgzvBcFmPIMpYCf7+vC1JasUDZRkQXWZVd5zQRxKgQ8ZLUClI+n5l
2/+csgGry7+nYDyRdaaqwABRQ11Hljr5jv6sH/EQxYe0Va9zMcX3uYdetsv745rP+e8fHKPJeBQI
38BzLUY8gtIJb5kE1ZXTdZ+3LF4aDbUekzVHFYsjnr2QxUPF+fK3XUfYsnVRDn1mRrz0eFmVB1KS
AnCSMfyKhzXbJ7JcTQu4jpVl8dNcpLzuuX9s2VipHfoMq2Tfd8JnEPk703NcNx/L4sPUqxBKCXo0
RAPuCzaqNgEJdz+Q8BCNS7SiDOnYcRtJGJK0mgGF948qk/r3xOcAHZREkJWb1rFYNmawj0YkMQNQ
FpgCTxidyvjnkGDfmzLuV8IFh0+xUYOhToiaGvguFiHA7JBeFGeDOL+Ik/P/NSVy85f3xDUby9yz
ZAJTGPo7cHbxqmfnNHCEjVmWjK+sl2s7LIMPw7prCIpc7xxYLNfZMTD4z+Wf7/q4Zd2hlIWeJSii
uAg6sye55L+KtM3lyvK4vm+Zdwi14KrtsNkg4hu/QEOBfgcl41omybX4loGHSxb0tSeDowCN+E02
+iJ4LWiRJjuvCcR4c90aWdYNnmhqTJSm9yInxV9l1Rm0kbK2W6nwuw6rZdVkGnB+8ghP4Br3eOv7
IMMxiieHbFoKugMrbHVbjF7fHa6ajg0PlHW9dDGiHWCRa/KW8W6OtxG479dqVI4ttymFQTQXyjag
iEvyQT6RqZuLQ67KcA3X4/DqNj6QthDGq2gT/K+MgOboF8bm6dv5EbmgV/yqIC6xUYJqyCb0SufB
ET05wBCUXT3Tewgz+v+k3NDbqCyq6eW6DbEMfDLsTB8xFCfwSYLg7iw3nCX5WpnCYSM2QJB6BozC
SsGbi7D/2XtU/mOqUO/zquz2lyfgOMGJbeRei3Rg1tegAfbi5gEsAoHeZwl6fP4RaCuq0Wkk8oDu
5h5U/GtJSdcxs2yfBeMCVlriH0vVqINsaNFvIo+x35fn5Fo2y+hpF0+8nUDS9p7zhBqFehi5uEXL
dXulHVp2n9WDUSX3xSljeQKANiriwVbnhdeu+F7HFGy8oB7rIZNsxC04gCNzKj1+Swev2QxtW6zc
TQ5btLGCU12hk7nycfuhTDFNUGtPlbkLk+x7Aw696/yvDRfsAfLPRzItR4YKIjonAi9AIU/Vpttd
3mvH+bWBglTTpAYDlDi9RyRT0QeP55A6lCi2+hGKVSC5W2s5cW3K+e8fwmml4qHyCJqR3tmsDAiH
3vPbugqvqn8nNjgQvBN5W6Pt/8iCbnzPfhl/oocG1TAQ3mUroajD+mxUoMzLpchLD2cr0eYuy+Ml
21SKp2vQDdf3LeuGTFzGVXnmgEnz9EkYpZ8h4MVWNtz1dcu4leezrNNlcTJpNt2UAu1LB1BIgE/i
8oFyfd8y7VbleQUOBvgmWtT6m25YAlBLFQ9cv101gg0LpKkYVYLI4cSR07tv5QLh46Yk6u/Ln3fY
tU20C7KYKqF5uhwDMBLvl3b+OZEBShZ4Nd9E6Py97hTZ6MC+QPWo6yr/aGRr4oMK47H7BKEAwK0u
z8OxETZAsK99MMx7zXACdRx7iGPafSnCKwE/iU2vK6AEjVR/1J96KefXMEQ2gc4q2lZDsxKFOLyF
DQYUrfTTEGEnFEbBN6179nmC/voNwpW17k7XCNbdTccq5FS37F41fbNv2/o76PO7fcDWTqprAMuS
QSXEWJlk3SmrPH+XKbrlM9QXUQy77np4p1j64FGnvMsyxhp9QgUBehJKjKkG7xBJP18+Q64JWMZs
tEiKMSDdSVOf3iJp8MhqVT2CjP2fywMwuP7/FhMSG9c3saKd6NhjACSL7kJFo/xpGqsof4F4Alhs
ZGRI8o3NpVff5B1ZSyS9Fyv+NO7593xYOHBNjV1VB+VPGi41VH5iwP+ObS7Ksb8hKd6DLXrfJw/a
n01XxH1wGBJfhz9ZKKcZgPaeEPYQQYBiWGv5d6y0DQqkzTRDisfXJ3DixNMGzN7VVxACZT+apb2u
xS8Jzx7vw6QZyJchd+STIxTrWzToirjQ25r6/s/Lm+nwODYR7zRXXQtmpvEULqr/DP61GaqmWWv6
leSMI1axEYBmlH7etUT8AAmQyO9VNZomvgczWtT3m5zKnj76WURDc8jA8gXSv+umZbkJPeYDDUWo
Tz0EMNBUloE7lAfxEK7cBK6tt7xEHNf40aAwPpbI+pZT3R+8jPzG4eTXRds2K6/wPWiBpWH7k0td
fR06r/4GNas1cLjr51s+QqQNqM3SeTjFIRPsYPwEfFRx7ZHXpl8V0XFsvY0JDLUBy1OXyVN7xpeO
yDgeNBjwDZL+B9WhR1ooKGBe3m/HhGxgYJ9BjYyVaXJPgrzctRNKtpMADmPOVjNnDkux4YA0ntHX
nWTqKLp+jPZ9rrriHmoH12aubTAgA4HVUEREnkif9vdGZNXT4K8+3xwhUnBeuQ+OxHgMep2g4DqB
C4UFtyV0IsunsJYs+hQLr/w1U6ghrBxe126cl/DDWAqsWSOpxHDK5rkCIR0qFpz08yaADsJ1kUZg
G7jyh7ZZdH9qM4CIGHpxbnCm8u2sUea7fKZc59eycZYkaBYtzxfpIBb5ibaoJ76AsQyMqKRrZP+K
Dr0yR24NTXR4Tlwe1HXKrFCfjaCPLMCKeCriIrurmgCaPS17vfxx1xmwzL7HtaQM2FtOPV+Cu5bo
5+lslWIBlWmSryr1OYaxwYAiGsCIIHJ54gMFOyoJQL+1DUN2OxT198jk7XVn4D+ovykHuQen6tSG
Z/XnUvO7qJsX0L9dW4CzsX9tXw1+Ffj1/3Jd4Fcjm/c+z6hC+ubypjiMxcb6oX7vz2IQ9alEPBFv
QiQ7v7EgS8WmD8+CzZdHce2JZf6TV9Zx6evu9B6ZQ4TnUJaeuGt5M21SMVzX64ImwX9bPi5wKDJl
Q30KheKHnuDtAsnxepOuo9UcFmKj+8LWID9YZu3J0Mh852qGEIVXrmW5XLthGT0ZzVTpqK7hujqB
B6S/bFQItbIIcpYrd5VrApaJEzqgm6Qvm1MJUSGI1tcG5OtBSK5MaNtovrghPl4sRJ3MPMWPRGXp
bRzLFRfiWB8bYGdokjYyoFj9HiBf71wyXCiQdv8HwWzXEHacP5sAXGACL7AObTBwUNOhBPv+Dspe
axk0xxbYKDsxmzqC2lZzCj1Gv5Qh+D9UWNKVcp7r62cb/HD9ZVEjxbD09YnIGA+BNvOimxgaVfP+
si27vn9euA/fD0UQ+zVCqxP1UDuPZeD/1ZXXVrht7j/ul4IOfqhOU1z59SYbAA/dDGkHnsbLP9/h
imyEXVnhspapKU4yQzbLeMDK6LRNbunUflrS6cqk1jtU/cMqQewjn1IkxY+hAteVn3a79Oocrw2o
A+e4SvpyKU/IUPe3Uz50ZAOsDLJa162RdVOTIY/hscv22KbqYfKKYdOz6WdXqM/zWTz58iCOAMcG
wdE4nFLVK3kq8yK7lec8WT80zT4rUW9Bc+zXrirLw+WxHJtuI+LKOhJzwubi9C7o0PP0F9G5uS8G
cXx/GVwexeE6bJ4/oSVSmaA/RuodVI/G80Bri0b6EY3IAFKsgYBdo1j2HROIFKFMhQMcgdt5apNp
p3CFb5oYSPPLE3GYuE3ux0pEARChLE6CB61/mDwGRtkYifLrtIMSm9qPD31ezf7SohsITWCgL3/s
xmZc+fWuzQ7+7aCIDBa/lHF5MgokBhSX/ydx7vwQvNIb1NSi58ur9GesLuiq/z0ORLIXD7zc8bMU
c1dtZQ/uG+mBuId7CAqaJCu2ugj6W1Xkx7yLXy6P6jIb6/5G8XY2ZUrw9DC1OAhUFR6mAQDJ93eO
aTzzBem3ZcVGXQfBcgQ0Bu9aNQv5Uy9jcktG2exnpaqVqfz567ENmpMQw1KzIsUJqJkw2oIFAi1h
GSUsuurnxzZajhnw75SsrU4mKNv6CG4+kt2lYwhy8Gs2I7YRciSCTlUWS3liuAFvSrgT+McScuBQ
mE7m9Fd15qq8PJRrsSyz1woE0OB6Rd3bC+Yf6G/ot2FKrszJxDZQDsV0nGRNu/ssU6+iaEFGH6IQ
NjRjdXfdBM4T+3AjilkntQ+C7Pusbx4mjlbGCMmYlZ3+s1XEqW3ztKxBgkz9EwCky6bkRZc+EoGO
7ACMQgur0/uCjtl1PURxalm+WaZ29Mq8QgyRTyOoLMbwDTLs7AGiC/k/1y2XZecAMvFEpoU4KTzw
QVE4UgP94KWfVyqff75G4tQ27VbJBDnREbYBHfm4HZ/6AsrriQGtyFUzsJFxkE6aMYGyu+eeX32P
cxVC83co5VW5XWhlWudpRPTASjWddCnUjTHxiyJQzwNHdLeVJUR+R1UOK2fXsVg2RA409c08ZqM8
iSpblp9Ed4m8Y6yPxPNc9EP113UrZtl4HHQVM37c3kPa9yj8yYAVflWDyzWH898/2J+kARKToyGn
tgWAjbX5TVVWXzuBFMx1v94y8H7xpnmaEn4ihtULOhpC6mcPBExM0+3lEVxTsKyc+ZJqnqXjSQwm
+Q5lt3Fn2hZU/iPQhNcNYZl2bJBkxTNzeQam6ZMGNdFhrlG/qaHBvDKCw5Ezy7DRhDp3HKjk8/tM
F7chNkaelRD098szcLhCZhk2INs92NR4+VMl6a98ih7Zmf5b+v4vn47P/pmF5fJAjonY0DiVG26S
bihPYQ4R069KlhTwgKLS8vflARzbbWPjwNoEjXLaL8+TN31Bnaja9n49HQYkqVZak1xTOK/hB5vI
qDQhugHzU4+i032ro3jcNjRJroO3xzYuDkJsccKyeTy1hagwhaB8Re/xtZe2zZs36cXkkRrMs2wh
Y0RrhE8QgyxuUqLXEDiuFTr//cMKtbkhkPSJzTNnS0m3IRHGvw+kP8YrNu0awLLpVs8E8sQYQKgK
fMOagPjSXEkzF9v681nQeP5QD/MpC1TebkmXpN0Gz/3rsDFxYhlzH3BQ4s4hP8kKLNPowdFiucnz
MbmulBjbPHmk9UiRghvoOUbD25NcePgLcY785yoLs0FvJqwSJXVnnqGhuGwZdL92sufBJqB4iF8e
wrG/NuhNEaNo0+X8pKjXFNs2bvSBzsO17tTGuyERQiCoOOmnTMJPS68Hay9ZVYp1uCAb7AblYZ8A
W6Cf+jz7FFeJ3os2OSDWNNvLy/PnR2Rs09/JBC8rHSfDk2jLfgPCBHYHFse+3TRslnuV6i9RDxE/
VaZHSEZzsTLsOaL4L5oh/g/uTRvotHjcP8WgK9rQxlS7VjXdg0qLl6jKyEqNxLX5lnFDJMwvYBcI
Cc5FxV5xpPSAD49X4iXX7liXdTbVLWTtTP7G20DfKD59YWLst6zPXi/vjuv3W+YNKvKsQQI1xrPi
HNGwZkySOyiT6OW6mCm2LuuWq4iA5SA7lUkTh580Wrj4z7TtmFpxr44lsqFvZqL5zAOcr3cpSoN6
/uY9bhqh67QyB9cQViCuuxHE440xJ97GwPlPge68PXQoFJWbruWryB/HmbXxb7IKQr9ukuU0IXFw
0+bNd1Eu6jMANt9AVLnWw+8In2wQnJ6rwjfhlL/FYyTrLY+Fv+Xgmfsedn24B49Ie1ciKLnOQGxQ
HGMxetZ4l+F+GsofIqrGfDOO5XJz1fm1EXEajbRelYe4/poB6hQGzR7Drqihs3D5+66tt+w7qxvP
y9smf5MsOKHoihRuqtrnYpDRigW6RrBM3IewyMSGSD8tWddGu7DRcfbXlPVeuiV45He/Lk/EYeg2
LI4R4oegtudvhDRx+yxo0hbfqwmynCtG4hrAMnSqhnlCFjh/ownvd9wvyM7Xa+A0h2XYmLi2S+oC
Vyo/mbj+3jb6L1Wj9BmmVQjg2SodomMKNuedWLpBVF3nvfa8L4K9QgV33CY+2hB3lzfh7DD+cCnZ
iLaQwIEsOsuew97/LaCkdUBK8PFcugfG9RaS3fLgh93K0XXN5ryWHwJbU2TVIEkRnJgHCifNw39m
b5Wg2fXx82n+8PHSb/0k9+vgxEd/+QWdn/6+9LI1gIvr6+e/f/g6yVCKbH01PEmZsG/ANg/Bti4y
aPddtw+WVSt0VaGAW+ZgXQAHSymie+l1Gz4jM6TxotnXoJcZK6hyXR7OYeKhZeKxz6MUZXt66ns5
bLAlE5jOQKJXQMDwOjdr49n6qqFlp4b8BUxx5T2kZ7y7zoC067oJWLZdSsWrER0Rb6Kr1C3NIC4Y
ZNAkZ4tYS0s4LNxGs/EySuooMN4rL8buUQXZtMvSab413ZTdJGyN6cexFTaQDQSMumr5EJ6EB+5T
cD9L9LypIa43XhCxt8vL5bhhbShbJiRaLJYcaCZViT0BmfEmmmh0WIbxYW75jT9ma9G1a9ksIy91
OE/jhJ2B/i5EBoux2AqoAN94kSi2frNq7651s+w97AEHrjIloMXaRztjMr2H1KS5T9Pw1+VFc41g
2Tz0F8EpRc8KkT0eAcxLpuM4Q5ZnCavl83VDWGYvFfE6tIdGJ1qgAnwzQZlEb01bz822qJa1FnbX
lljWDkGcDLAsP3/rWlntA5yG3Vl6JYJU+TZBxWYl8nGtlxW5Ay4H1GreizcIioo98NnsATrBX/GW
W2OLcdCkgZHm326YVmnTgjMH92E/vlGKBHrDp08sRSVIQadz02ovuqu5/9vnVH4aenRtX94oh/+3
EW7gJU4jUpXjE/SE6UFk6AkHU8SaiIzr61Y43xbdwqGzV7y1EwA8UA0dd0UxtLvLv91BBhTbmDap
40mkE6nv3zscQMMCXsuuDL4vHQmOaJET9yH0QyqoyZn2LtNgWmZgPv1JcjDq8ahCs1lfVC/+FL/0
S41OvZR71+FyYhsLN6W+r5fcj08UD4tmg1sCLfcD3jRrXty1tJabEMMQV2hgHZ4gQXxm1gv8ceMn
gItfeTDO434IDGSUczWmnXiTGCjZ9EuwbNqkgWbt5c1zBGg2+C2u0LqWi4CeeAX2Lh7k/haMauOu
rcDjBcbVX9pPhi2eSPmKFbsWzHIWvuBDwMaieGtkEaH8Fei6PDCJXtaVGTnuov9Q2xGG5ysPkX6B
3NMmi/QzL+r+cwluw9okfLekEKi7vHiuuVjugiRtBTVkv3gjFc58wnO0UgjgYdf8keP7NjZOIy04
sTnxXplUN2EYjU+Ll6VfrvrxNvNc36OtOxWNfgo9P7gZE/32vjzXffy8OR+ObVgUveFspicUcEFt
Bzho3asrq1LvfujDx8tKTZ40sAkyetB0Z8ln3ShvpS7oWnPLoEsuFfQGYBA9aHc2fIJuUDHztd59
xx1mY+EE0rGgckqjT3yuavWbp1HJfMh+C780h7nsEDpd5zhsUNzASiGbNAt+krPWcpTniPh6rwMl
+3U7bNlxBsfUqb6ipxLU5T/a4uxS/dmTa7/fEVT8BxDHQManUry3FIO25C2Eu4dgH/vLMtwNXlIW
u3xifL5yMpYhC3DWIc1Ye9+gE07BAlI183Kb0qaku8ur5YosbGicLvqILvFsPvWxP/wtJtUGctOD
Xsogdb6katy2IoVXZwMLOAKNBsKX3q5EDrGYtmNdJGvu0XECbdxclppWgWXSP8kOyhE79Ono+7ka
ommbZjFdofRwbJ4Nm9NTKAeBNUWnoB9vuJhyfz+hhAluzjCCjL0hfXfd1tnEcj2Rc5ya1D+JVIbJ
Y1ig9rE387is5dUdDsFGzoUsqHJZVN4rHep+3mUeYFNF22TkcPlouDbkPO4Hb8Z5I0AnGpZvxIeA
VU+7+n7oEg+tqPS6HteYWM+AMCYdUjoQ+2Kxzz6RoI75ccyGWW+6xeho5Yy7FsryCJUGgphGSfmW
6bA/nLVB9l6Qr8kzuL5uRf8EoiOoO3VgjKSSZJsiWQD9S9r0SmgLsVwAFWkA5k+Fc+SHbHqIxyoo
bvikvTWR0j9PAHQ5/95nRhUNszBQ96E/BY9Cherr/+G5+uc4LrJxcUBCNXEvGEKRsFaHqEH/YyKH
ep+dacZVW82PwGWGm5SuNe3++dhGNk6OF1FaxuOcfSN66AQERGUkNibwSfTFQ6vZGqzUNczZw3yw
DpVVIsuDXqHSlKgf0IVhnzgIfh8597Of1xhgZOPkisVwbMZcvHk8BC2pTqob/q4DVHTFCsvUn/1h
9B+B2ha0MK0vqjcxA+FpJLLq0ABody38cJWjw+i6mVh2bkgrujBsq7d+weuuq2S9E6z6rhf/2hEs
G4fIbslk2xRv1WC8bbaUXwPK4u0ylS/XTcEycxZGbODJWLz5goX6fgFdq9rGHppO9jFEdeYVp+va
EMvaIUiYVv4Qq3vARaYH3sh5H0MO8SFDwWDfxmvysI7Ta+PlcL03vYjT4o0SUt9JXZD9CMHgW+4P
a8GwYyY2Zs4rjF+Gvle+sSjwtm1TZttiHMHBNwa/065bI/53zcQK6Cldkjkfl+qNFYKOcL9wj1uQ
u1cPDam8r5c33+Ei2XmOH4y9XVpBZpohT0GhX2Bi/dxTll+VMI7YeWYfPk5DiqYEr0seuWm6odlA
wRlYPwjiLf6as3L9/vPfPwwh0aqvuTfgjkr7IdhUQxc1G/AS9muYWIeXZ5aBIxGFjmG6yKd3rlDN
Pp/FgNWU36oq+/5O1xP4Xr7iTVyzsWy9DAEmmJtePtFqYIByc34M2nCtTOo6UJahz4PnhyALkG/p
Ug23otLikWr/xPzmr8uHyTWAZeK1tywTqIzlm0/yUyMX6EOcwypFprW2rD9nGiIbLUdHCI9ndSjf
AKC66TQwYKwZ7gryMiEQ7fJV+nPXOFb6bphknTa1km94G8w/QaXAttAMGrfVbOhJcfADl33eXbfr
NrscIz5XwLjLt66CDuYmKHzvH1EW3orjdeyKDZ/rqUmCMMWahd70DQyk1W4m5dcO1AG7y9vuWizL
zInRwZyGXfCTdSgCAi32COZ4ta38tt+m/AWUZmuoT8ebLrKZ5dqkoESHYfbaBmhYBIJYoQm2kgEk
ScEEtUFCLfm7K4rIbCJkEEDoC4i5v2mgQX15qg4DtWnnjBfpOlu4fjKU6f00jMHRj5Y1emXXTlnm
r+KokJx78m0JZb1JqkFsoO1lNjry05Wz5hrC8gF9BnR00mX6KdbhtDUR5Ch4wm9rxta6lF1LZDkB
uYBOoYuL+k2hVPhFQZVyCkf+etX621C7sEo9cJnx8okawvHOlXryA0hh+TF6ra8bwjL9RBQkr3Mm
3zRK5f/khYzvAYxZ41J5Ly/8tzwf2Ui7jDXLVCUt+QlIbqB2Hu3Spd+kI1uY2bCZheptgKhGj2K0
KmtFN00udLwvZMTHnUYNvMsPcQcO/+QOnF9tOT0iyxdGv2XahUjuVv7U5SdBaRBBdo7E4kvidbQ9
C9tA3rHoa7OBFEDBo5sRwV213OAcL6TaCEKCsgRdG7oy2i3NasA7NyoKfFp/reoBjYV/85i1Yb7i
MxynxIYEStN785Sn8s0MyP5EcW/2Uq+J/ToCNBsOKLwREOR8qV8VSJq2YGn0QVmCOGFTQS7gpunT
1ZSZw5xsBGBWyWhI0Xb8aoL4BcFIsuHtePB4u1bpcfhWm/TOMMiLqaKvvnMuzTbOpXeY/LIRSOgs
4PP34/7vRoE04fLZdy2c5YBC06S8IYV6bcfoH6Cif2Rj1fPtEHSfIDQBKuvLw7g233JCKuqT2sRt
+SopK/ZgTY43c4Pewuu+bjkgsiRR2mtZvU4Gvr9M1fzDA07h2+WvOzbEhgKSigQxqm/qNXznQif9
X5lI/b8gLxfuzxa7S5qQ/n15LMc62ZR4MbqVvCFd5BufJ50gZzjKM4S5/3+cfUmP3DoT5C8SoI1a
rqqq3tzl3WX5XYRn+1kLRVIUtVG/fkL+ZoA23SwN6uBLGxCLSyaTmZER+rYsFTHBgD48TVp4QXMJ
E1BUuwEC2QKN3Vmqd4+UxUJMJGDdDF7dBDx9/l0bQp3obVJX/OhAXWlnv20jbH9/8QQI28SX4eKy
nMR6vIsb4j+Egk+HSeyy7tk2Yvv7iyHGeIjXdKrTZ1oWD/6EB2sboRn9+i7bTlTw58dDXL1ItJTd
xd8I96gkH13fYUtWUOEc1ggg6XVEd/pttkcME5fUjyuwnrvniLiF+9EHVFafEseZxOn6dCw+xAQB
ataBdLIfu0vteO9QY29FVs9tkXE5f2gncmMBgfyllYvursQpguRZVGp9P6tE1FnsFtMOss1yqkw0
YD0QfwDBkrj4eNGfZjTLgMsfyR22R5pqOVMmEDDyhA6039MLcAKgK57HyJfoVCv2cmy272/H7cWZ
9WW/FvNS04tEa997Lds6PjQ9GPR2jq1tgbb9f/F9dGsGbRem/BINUA+LZtD3MIVHSwuXeP0k2WZg
GnZXVd7gVunzDEnVNy6HBlXAp2DnrrN9ffv7i9+vSuqwPtgikDgouixGY8CQ+WSZd+zA9n3DrIWo
XTIVfXNJwhTPR7mAueeAZk53J8Fp+75hyHHrK7E6HssDLX+gAJGi76Hd6Qq12LCJ9CtaiL6C40lc
0LEpH0riPKKrRZy8NXgbJXuwBNsBMu7pJHToTFzGL3JO2KexWumHMOw35Hby86YDZOL9wikC3XVV
ctR5ZHIKm7Z7O81U3l//uiUzZML8krFDZtZrw3NNqtrJ/HJI0if8beXHQlPIodx5HkhvThGZ+/mb
D2i6exs5AzHBf2EKdbayW0ReMiScBz+9g7b6dISY1HRwkl2whWWHTDa7SKmegfI8PLup336DgtRj
ItfuZz/v5lksh9hktCtAVqkh1VBdQmRXUmhXq2V5DkJW3KaxRYJt4BdWPrJ0qAMyhRdQPozhidIq
TQ4i6fdKTLYlMqxcQ2rdT4ZY5LWD9/SscVvLgDuPa7ErXmIxxsAw9JqWDtqlZXUBWY17khPwlj5x
1TmW4j0Pm70GFNtWGEE5uGm2tsGgupSR4k8yIO5TyhHZXjcW2zoZxq7RuunwOQrOaJaDDMQ0z3eJ
m+o24y3/cX0ISxxlAvqUt5JaLJPIZwJNQRn78tGdO/kgCiX+cVz6mfSgfrs+lsX2Tdq6xKdSJ82U
PvuJeLMFhbITb0YtnQPgK1W2OOOn2KPi7vpolq0x0X5zs9CCC6++SIAS9INEbnL+F/IHKd3p4N0K
oq8kJUzMnl9ywlQUeReapj/9+oOIybPo+fQw4uXZU3Ru4w9xtHukbRPaTskLqwxDOvQDKcMLS4bm
4Xd4mNB1j2/FYjAmgZ1eG8ri1BW5iDu0ykVh+J83y/U+9RL/2Q/HnUvScqT/wvFJ6MWBCoXnigT+
cuqAzjk5Gyt3IXlCD9e33jaIYfzQzgCkVzbkophgICuplLcc4cum6hS0Tsgerg9j2xDD+GkMUtSB
eOSCu0wBidh59826BsfrX7dZpmH8fioZFkuLi5gn/jSig+d9JLvLjGrBtzrx1Nlbb5RIR2L0z6NV
RnEA4eWpegLN8nxK+rQ7A4O1vveXovmHFVPy5fqcLCtmYvnKUaMnjClxQcER0l6lG7XqEIHvoNxZ
NItNmvx2JYO3rMbUuxROfBdCBjFjEHmKeH8WDb9PfLiZTfWp6cLbqnUmxk96k+SKrMFFrCHS6mGC
ZPeHFZiV4bZD5hlWrz1J68UfySXRi5vjmmymDJy/2t9xyhZbMZF+JU2WEElQctFzwcDnteq0yfSQ
yuXU6FnvtUPYhjGufB8tlIDfN92lQMcmNNJbebcpvAXjjdxbxKS9o8TVTFDYiw41yAE5RZlripdP
hQvV8GXZVa21OEoT8AdFtHrp+rb7H0ZijMQ39K6sD1xUI7Rb6LfrlmIbxbD+pHV64rcJQTaW0h+s
gYOZm7j5Nda9f2jGPRiDxV5MuB8+Oa+89b0LK6N/NmW/ZErPFNbBgJgUbvBmKNuP6NTfuTItp8AE
9UUemjk6kiJbXyzk0ISuzhSNfzrE/XV92SwOxgT0CWgKE8gneRcFBZrniM/sU0Wks5cHsv3+bbde
XMFsVH0zDaLLVV2VZ78Ol0fe9ewdOnv2yv+2Iba/vxhCEafohabRRTuK/hNNZXTPnBbKVujr2COR
shwukwOvTkFRrquF5yXoLr6mjRt+/s1LHs10/h7Ahe489mynyzD6AoohaJEY3Yvwyn9qt/vdzKfh
0O7qHoh9hEkJT85DAUDLbdtvXPyyDuIwIMgz+4Sk7dFvWo89OQ1yFjuRhe18GVf+HAvl1qnmeYQs
iH4j0OIAYomaMPr1thkYdg/kkO5k2kaXSIMDtijBoNqMN/bRhia2D2SgolcJKCoUwZVbL1LftVvr
9PXf/vqxCk1sn8sEJFpd1uWinv23deKyd60fQYQARAwZX/iH68P89uh/B96hCemLeBDFKF93uZvy
H1AUfD8v7HGmS3FMWvHelfrfuQVtLrrK7iXAIEla/RM3+N/rw9tmafgAHZByhGK2yLW76Lu67p4j
IqcnJDYguXtjQTg0wX7z1KNKW3X109ZXXYzqsYR4ys4+vX6IgWL408WQJF5rUSdd3gThr2msh5Pj
7xYWbB83bD6EziPUuRJxGUsVl1nCNIzPW/heN6Lt+4aJqwkcmwnpyWUGMcldsjr6Hmon+fW9tX3c
MG8d+3Hbh0l7CSu3gN4B2O8XKH/d9nHDtEG2pSMROV3+GxmTgjcQ5NfJHi749XsjNCF80Rr7apEV
z+UQ4LZwKh5kG0UgJFX9dE+U22Z6JoqPoRQRxmAYvsxezyNyijqUQp7nCexGD3NLom7NAAUgqsnQ
Ud13cVY03ClOwMqp5rnsFXc/Tm1VOZ9mPdG9oP/1l1JoUuShag3YotPxPAloEdyDLZb0dwq8E+q4
jH767EA2yTm6EaK06ztpQdSEJgCwXMuCsRY+QFXgfATZe/QV4tgQ4ImLUP/WZPqdRJEQi7xnEY+e
i0HtMYvaNtoIEKpiTgDjqLo8hpjBfavj8I7TIgNH5013XJhsxvEiApEtWbyF+SJPKh8KqsAzfHY7
qNnsfN72+w0HQVbSc6TneN6HUfdWTLz9JoryHcRnm7vr22Px0InhInxOBk2CkV2iePJPvtd+ZHLV
JzrAgy50V78gwXq8cg2ZbHqs0gmi2Urm0Urok6ANz3wvRmneUfkICZ6TYsWh4tNO5sR2yg33EcqJ
puWiOjTZ0fgYtYByMSqTgzsBirR26QMfnT1yWYsf/AsxCFIrJyaCXUYohaLxR4sfKwiUbryATHa9
KppHAQS4yAMSQ3m90s45TGhy2wEzkYG0WxHnLAnP0aMMegpduWn0AXzJxEUyYAKd9PVTZlsjIw4A
oS8NeTL6l3Ge6mNdAhg6yRvZ40KTXy8kPqTQxcgvc4NIbcZUnDdxGjB2U94iNDGBFEj4sgVGPp+T
9CcYPRogD+nH6ytjsT8T7+cvvUSffeBdRjzzn3SQqPEjTm8VPBWhl6jLWlfpjqnbNsEw9bCtFZFF
617GmC5v3K06eegKMEztbLJtKkZA4DYLaSvPBdajj8ibYhgpzKEOpu7b0vqF+gBK6uRWqzAMHO24
gc+XpoNjLIp3AGjyC6LncccqfmdYX3FXJgpwnGnNeTe7zyDLHN4xB3n3B69x0uBdFdEk/DXyaCHr
/cKUhkTfXEYBefD9UH2PsALgPBoHpttfRREvaFlLJNSjv/iph5s2aqpKnxzHn8WHCAUpaF6NcipG
D/uha/EJ9MRz9znwyiCcsnoNuv7JX6oi3pmY5QiYLH8JSARDPSJjKYPZP6nOKy+ey8qbCsahiTys
Kfj22kF6FyCYgvtRyTbK8RpfvZ2I8/UncmhC+uZY00mg0/ZZeUDdzeEmAJxWoPF30T8v6HSka/IQ
RORxcNlOasm2YEYAoZC1gMhCI3ORSvkODAfkrKe5PV43fsv1boL7ykLRIIRG3EUnQRO+jSLoc4O+
XUIzuddc7myLbRQjiADfr8IrvIwvyCY5d6U3u9CxXqbHEmrfO67FNoThWkrRJQDlRN15Ap3K3cSr
/9gMHg2EtXtlUMuNHpnOJQXoN2QaqR7SBKDsGd1cJUV5B/rz8bEgTvc0xOQ2ulC0Uv4Z1ZHK1aFw
ESR7CyrRD1D6iaNPjZLdbeIs4V8YP+KWdA6C7pxIdDJklIHzyBFM8p2DZbEUE9fn8VbNIh7hHoto
ONApfFO78XQKo3B48GuBe6Z702kIJ6+D395fP8wWUzGhfmPCCu4tsXeR/A36u79qvny//mXL6TIR
fiRgemUBXhBSpuG3xEkWiFsKka1yDn5eH8L247ehX8TxqkXzheKIg3zXS5pfIkii8YMcVL93pdgG
2P7+YgBQ8DWxCx0y9BVovzhC0xI3g8OqZifitX3fMPI6gnb8sPAuRyw/+cfYiwn75ATFjQU8xFR/
TiAqKMBeYlr/Fz3oKonu5na3omrbYsO8o2bmMesI4lAxz9VxifH8SOkK0d4K1+tOgGJ7ipqIPiqD
IALDmDprhlSbJCh71D4uQhqAl1R5QN+FRb9kamHig/a8r3yfZd9ikSbab43Y4A5T3+Wz9Ojngqfs
vCV5cbu850tfZHNB0oN2xkllM0df003H2oQAzpQVIeT8oosYUO070RCcFKd+6ZMdm7eEfCYV4Nik
fgyioPgie5Doze4vkQbhHePiOUbSdCeDYDkbprptIVnqDjW88Yx33AFNGenBH9LuqSvDvXn8Lki9
EvCZCrelC+VJWkl9oa5CCy905QvPnw9iOwCQUvcy7fv/zW7wFNTOZWjxlOSFqm7cJcM31AATu9Da
QYakBH3coQ5azzlVEqXsGwcwnEPY95DMClFKkgkAlRkOfwMX4bK9pjmbYZncgHoBkKuZcboDPbrH
ljkiYynaLlKHvFnAnZxNrtCfZq/4hqjw6f8j9Ws7G4bf8Gc5TROaSXKtHfbOFRPYArsxCeNsZrK6
MWwOjXgATz9vTBsk0Ueq0I8LlrrHJu2WnUKfxXWbIEImRtaFpVLnqESaJxuZC0IX3tdkx34suRcT
RijB3BdTPqqzQLEyo233vvTc4jhCZ1OIit7NK5mP3bj3orVNZ4vgXtx0ru/KYmA4bCmHmE+fVN2P
BniV03WPZpvM5olefB2IS9W4o6/Oqp7vQsjIP8z+mG8V2Bpxh1Z9fVy6vTSS5XSZ4ME6qZxChLiV
dCLcd6MCuivpmPuGBWqvtdG2WobtNwvkoHE1iNwnnddmqzs+VlWx/rq+WravG4Y/IINXriDozKHu
kRzUWDgPgaf3frvF+5u4QWRcBEVvjTqDLaI5AC/yUzbiqfSHPC13C2W2PTAsXFO1Am43yfPIodkF
7FuX+Q0y6A5FK8xtq2SYty6ilDsN/G/dqfFubNHAurmqmz5uggblJHsaDj57Owb1z1CjC0aOewht
izGYIEE85uUaylg/q3hYsqiP1EM5sx+iLFEuaYGhTTlEbqcttLg+GduAhm37YYKROo1k5Jx8XCcK
ImmJrthEp9WhW6LPaCWajmTde33bhjOMfQTMsvJiZNcjv/6phcpEUr2L8Hk8np4Khx37ZQ/Jvc3g
lQDA347fC7/CBKlknHrs7RaVFSkQ1uDB2MAdY+V/3YdAWcJAEzno6TZicQDnGDZee2g1RTgG8l4n
TUAITdrD7KfJnd+xg18me1BSixMwYYTCSWteDEN//u0uxxkvdJQ1766fCNu6+X+uG7AcQ+e3XJ3R
HZNm9VKJTKv4rtgkgyHpcWyQjrk+ku0wGI5gozGUDJmMZ90DFSVaaM2o6qcr2h/FMnziOBltuNc6
YxvL8AhyEP1UE3iEZhXPpFjmQ8+SSxj59yJs3s3rgGItKuXXJ2ZZQhNQ6AZIhUtdqDPrQEjL2ug/
RUC2647Q+RpSF2WrXf01y1EwMYXj2C8aAiXwdOD9z8KY6aduUur++kQsq2YCCgs6xQrdqvpZhiPB
WQAtzpZ62AxWFEF0cLvw43a2r49mm4vhHGqddN5SIqz5fTHIkR9nOe4BF2wfN9yBaAYOwAdIOTT1
i3v0805ZVaG8c/2nbz/xFWdj4gjjqFpIWESIK+pYnryolIcBVANwZ4NiGWtm73LbQMb9Dyk3p4S+
rTq7KoH2JKz+/93Stdt8vD6G5YI2sYRgRUiokttScV1mEeXTMUqh5t35uxJWtiEM0y+8Yu6HyenP
THQR1J7Bpo2cP3r+pS7XnXa83ySKr22KYfMaXO1zubr9uWgnf7xzRcXZE4OyDN550NP15Bc01IOO
PotqZy5AI6nKsPnhytIdLk7bFbI4uiDQ6U9M6Ng5NMWCrP5NS2wiD6HyS3QVzuztrIfuJEE2UQa8
O93KOhGaWEMgmlGycVIgzfEQRWMr2L/+4wuZv1z//Zbz/hfS0OXIQUMnOneqwM1QDPoxVq77eVrx
ul66btx5SFn8j0kbWLhUzQMYCHJoteQL8reHdF1ofaBdVHR3W80OxGOJOrRVt3Y7pmxxFCaTINiN
sOUUETYZXPWU6KJYM4Rkci83YHtam/hDGuuYOxQPhA3AxaXOqyZ6A6Ix/zzOs0bqGG/tWJOPxPOW
hxjEVLe5V5NfkKatdMZhYm8T5F6y0EOACX6GHWOzrZoRNUA0vEzbLuA56oXphyEsEicjASglj9cP
nO37hsMgsiuHKqA8n1pOjjWtxAMUcvfoKS1BnEkr2DshdfngAxLKxXhwurVEyjD5ud1zW5qo6tPD
7xBBhO5tMVxgghGh8+ynfdDznPpVffBngK3aGLjw68v1+oQCE4woB580KyvT5wRahKp1f41LqX+A
2bs+hnxt7xsIeN5ptZbnCo5ix1pf36PARCai9ZYs7hDRfKqL/h8R98OQiYoED9fn9PqdEaSbL3oR
0Ks0mUPgtau3c9V+3qJFAQzts1P6ZMcp237/NvCLAZK258lU1DhjCg0mgdN634Ft2evIsv38bdQX
X/dd8M4UkDx5i5rqF/AxdCfRNcMjdHL39B1sIxixQTxHQ1IIMFA5gRfUX2WIvr/vIHEtl+diVEX4
/rZ9MExd1zPnYOzBw2qCchqAYOAUlkSQo8dp9+v6GLatMMydxYWTVO5I8zUo6BPUzIrHaHXRrn/b
543IgA2sTOKY416hbpg+Lh2v2y9RIshtLKuBiUeEGh5rvTjBZhO0ETMPstQpXtPXf73FuE0YouKk
EKgwyKctY1bWxXmOyvQuRKb2Hsn79wN6TQ7bf0Gk7baMfWCCDAFan1NRxyxHK0aT1U7XZsCyIB0c
tXshtOX0/oUqJLoY8PNprlRFj57T9P8htUxAdD8Pt50qk1wwFiFuKER++dTPpPySuBO4OA+sJWX8
4frW2CZhGLlKWroMIJzLi+3B5I/9GVELO6MnZ+/RvHm7v4PawCQXFKxxJZja6f+UVepViOKAPrLm
exJXKnfl6u4Jslls0AQSUjC0QTxrYTkoOILD7K3Y+bJLom+3LZVh4uAsjP1kitrcXWRSZhoCO1kX
t86hF86ezKZtCoadx1E59i3XGxtO+RFw1PU+gOXvXBeWnTBhgrUcxqECt1hOh+gjpWh91KgIP3Lc
TF0ciB1va5mCiRYUchmjkoEbbWmmnzQssni3lcByWE2oYIdosGxn8J4uEVhwAOsVj26hgehFXHBT
zBmYRIK8FtGg4gp+o4MIMq4JBaFfqtke+5RtCtvfX1yqLpSM6BrGLbCURJ2I3wffuhUdNksneX79
nNo2YPv7iyFCyipWuy3OKVu+9JCEP0CzrNlJsFjKlIGJFqxX0BfzvkSlEA47icR9AnBzNqy9vF8i
5p/W7Y0QhsdpXNRhIDhfFUjbj9enZls94yZfQx54Hsqk+RSQ4Vh5RYzeJMViaBB4AEdeH8S2foad
+7jJOz4UNKfxLD/RCi3hB06rXWb219+IgSnU66w9uA57LnJPOT/UxhEFUFy+Zaa296FYa5pVQXcb
vDYwcYQ+GIR4U7ltPodecFzncY4yoaHSBmR3t+MZLStmYvqUB9QbaUNAVwIkRjPfH9qvcdcJfdu2
m6g+4YZjHERie3pAwTdTou8eREK8hygs5r1nruVsmdA+Hc9crSys3rojFDoKHyx6hevOhzjc1b23
DWEYv0jcFR3BcMD+hG6xlsTPwxDqe2/tytNNZ9eE8zV1E9UBqrl5i0zEPcejXNVqDyto22YjXC8j
JwyHETmUeuTfkhnCYint08ttv9wwbQEmpzQIOByj0zw4JBZHIiGifP3jtoU3TNqlMWug6w36tAUZ
Cuq3x6ajpwYkkTsn1BLhmnA9lowJ8szokkiW6DGsl+O8JZbEUlwKyMBqMj6UEGCAW9Y7DwLLXW7C
9xgB8AUZVdyyPPlvXnuadZ1bHtHo0oJKtd9xhZbUD5T7/rxLCo9SCk4TWB5ChnEBoDIREOSugWG6
QJL4eaWIHVADAaS3f44HWt7dtGEmkk9gvzyFQXI1yOkwN557ad2mSQ5TiBb+nTV8veoRmKA+iLIM
tWwDlitg7X6bY9BO6skLEpn1VfheNkvzcNt8DMsvHR3UA/69VelKD2qJ5+OcdtH3hpb+jdiywNTw
FVH6f+1zaxKIh+bjslWJitVpz06q2L/EiYFYFJDjrGTlXuZU0ZvaEwJieAbiVK03Ib+ax6FXoIN0
TKL+iEdk+PH68lk8j4n8cweHwIDBRk+bWjyuaLP+FpKA/Hv96xbjNdn8lFOuYi6RTNvq49Aozkqd
/Bz6WQPFXf9o1A9d05+trPf6uW2zMYL8eQyAh3AQrzAQ3cdZR6OuuAPdprPsHGzLACbSTwBoF4Ib
huXJ0C/PkCJAWbeSQ9zteDvb9w2vEIgJpckQ2YjOldE9KWv5EPvtTlLOYpUmoA/iH4JEa4diTrF4
9+jaUN4JYJcAlFlKxRljqj5C0mjParbf/Mrz1IT2pR3kmJJi4cietz/9DelZ67W4n2BCrv46NamE
HkG0dxHZJmf4gTDwIq6Upm9LlFudEcA+7dN/GEfLo7jz59nzivOCh6zbHVAz84Zw5wK0jbvt5Is3
AXVlJcdItiAmJen0qGnn3IXxQvES18J7Bi3WhwBsbjuj2c6H4Q74WqObE3XEnDNvypOVsiDTIm1v
e8eaUL96THuouDv0rV5D/Q1oTGiGRHXF0kNXruotlAXVsDMT2wVosgSyOKyHNIjLsxK4I+YU3dcb
obhOJMlEs/wL5dP2CI2vN95AP3rAH113SbYVNF2EguYfVMyR+GljIk/lOqbtg3S4jD9fH8By7E3E
HwUljet4bnl2Ab07zevnbVZ+JL/PA/R82CQfPX4bx2Vgov/aMlp7cPix3G+g4MSkH72fihtB/4HJ
E6iRZZ8mjcCx73X3TSaxG967rtuo4/WV2kzzFQdhEgQmE2d6CgYoSmikKnncvkdDp/voQn9lZwTb
ITNBfq4DzvM+rXjOQLd1qNAv0fDlF/Jm0DXnaX1uk/5RtfMxLerl3xiPxeszs73lTeJAb9RhREYf
94T0fvUAzoXkc7E1F5Y9IFVAhdDDBnHyYvHEGvqzm6GNdX1oy/kODA9RdwVONCnbvAIBxalY4uo9
cOHi/vrXLcGxiQpMvGguUqcBvT2S5hCVKVtwMEl5D9LCS1d1406QapuE8aooeAFmFm8L+lnaocdu
K1ON7Y3ZTFM0uKgK6eDmZnkEKVMkr9P4XsxetPPbLfZvYgLR9U9DhAmIfavi/DuFswU9rCp/QuYi
G6OWZbcrIEO86c/7xyEtX3vR8pxjBDGIH3NS9VkBGME0qe4EcMvRKZcv6+J8mwP3trjOpBTkdc0b
kHFB4KQkz5KKN00gnK/x0rXH1a0eetHPd9UATt8w9dydC8NyJkyWQaFU2o5iTh+Lapk/Jmg/e/bk
8P36ubZ9fHNRL25xTUE3PadB+si8JfpAqR/8WibU3G/7+jbqi6970MITwbBguWoXNHy+L8fu20g9
aO/dZvUmDLArdNFBJBJWH/jQsoBGIJ+zWlbTjYvv/zmDqABLtprgVTpeET9TBe+nD8oLpvbx+hJZ
7gJTBBgvENmrumYoW3TeJ2hX6S+audgPzbudp5TFd/nGza+KuAcntN/mAMDU9aFVPvuIzsbxS1V3
oXMkoZ98vmkyJugvYp3rx9wrz7rSbZVB/tB9mqMVAlzQAin30moWR2Pi/ViJ93rHkZECc42fOcgZ
tCGoVKAo8zVK5ffQa06etweatBiICf+L2gSNCx3Un4Bs6w+SjNNT0O5SCdm+vm3ZCwOhAH6PyxST
c8Rr70kq8O/VLduLM2xfN4zbBX98XDtBea4dRY5qgryG9CCCcX2zbduwjfritydkSpJBkvJM6+Jn
sozAapPoblR4GYbd9GEq5i/xfjuR5RCbKsFq1tUwEygG/q4qIoIeDlD1YO+A6GkzutS3qSpDqOXP
WY1tF61NyqENulUvXeRwj/u8CBZjN5kDte/0nhwbmms+v0WFOQL1RT+8g+Zu9/X6pti23LB1FzTB
VZKqBvTs8fRexkiqNeGurIrl95uQPekhPEn52uS/Cc5b6pUZB6j4gbHgv5t+v4nZawYkgWuNcoxH
/ORto6IB2VUvYtHp+vdtM9hesy8OrQR6hgyjqM5NEwbBHcjAo+bDNHROd4dmonWvBm7ZBhO0pwKx
DBSVxTzpaZ/pBJRuWeep4MZg1wToKV5OJegAeR6Gc/UBH25BbbLO+sf1VbL9fMO0hceKtA1E8eij
9JfVk+KnZnva3/Z1I1KnnFEGZromZ1XiRMcm9bzkfcnBAr4TiVp8hWvYcFHrcklqwCgAWoV6kTv4
d57P1rdbWRqRSHubrblGsO7Kfu76AbY2MxJCkDuNu/867aHMd32dbNMwbLlGYqWSnNZ5NKC2U+NQ
HReQJUFUoJ0fqd9BsvGWgXwThyfdDmFHNdd5scjmUNQ9Oci+kk9ri3YOn7Pwy/VxXj9WaPr40/h0
O66AUzfFo+qm5L6ka/FvXPDqw/Wvv75cvgm9Cx3QpyxhUANT6v1ik5M6mZDhxwaX0cFDxKZ2Vss2
i238Fy6kD/kcQIcJx1fxSh4EGTi9S4sZ2I3rE3k9eQytlz8HADGPaBjIeXJvndoZnbPT+B68LfJd
AwHTf7pY+V9jj3fuMdbganbhYm4ye9+kBdR0Za1OVZWLpQ2+KcctL3Ff0uP1adnWzTB7VPKjSnCK
y8Nf2mfoLxdeFg1iD+fyumf3U8Pou2JuG+xFmxO+iLdIiLInv4qhWgAyoB3HZRvCMHg1Rl3HxjV9
/C05xDj5p16gXQbYxffrS2Q7wobFe1M9aX8o6jwGJNpPCsfPNuHlSTv1o/TFbXKAvonMi5iTTsHk
VLmrZ+hAdsn9RIS+6UHjm8g80XbD6sRNkwtoMB85nOJdP0Yfl4nEO/Zh2QYTiOeWpJwjMlWgpwvb
UzRo/1hMET2uIQClN22ECcRLZlV6wajq37kMnbrJF7ffympAPhzdAW3Mt9mEicbbQE0a7b3po7sW
P1VXQbRqQZX3+iQsBmfS+IUlc2tnLapcIi3zQS1z5B3R5d/WO+Zg+75h0GjuB1NmgIyyF1bpUYxe
X4Lxgaafbvv5hkGP0HkEowyp8qhbhndtRZN8RupgD5ZlSVX6f7H3IcIZF91PZyjD1c9boa50IcQ6
Vvzgors8mwNwxbuCt88hYw0kRdFPjrr0bZMzLZ2vXjm0bZ2TtIzeF24n2EFWvrPjSCxbY+Ly/DBi
xVAig03o0KX3fB374bmDVNZ8296bkLzIJW5at9h7rcjyUKa9QLfX6uk9MMIWj/+dIvdNXJ4uQehV
A9KZs5nQLxzvjedB84+RbtAvBObNL2l6G58s4LV/Xrcjq8ImWCvokguecohDJuV8SkextxeWXLxv
MvmxKCicbkC+wh/FpQPT5caPsniUHOMNvbGxFCMT8+yhiTG7+YSZ/H5BQLyglQR3SUPaR8eT3ed+
ImO741wsV5UJ2mMpiSNNFtwhbp8+6WrrlY8mcRAJn+9cyFPsjGNx9rHpBUQ6ByEkWlHpkU91uT2h
omR9l2rS7gkg2M6aca0vExRhnWnGEHoOM8HZm0qzIMr8wYEXiDx1iMH4d1vG0jexekFRr/FUDFUO
Zs2Q3bWO8JbHpGfktvSY/xc8r1rR+QZw/LNYZ5aVU6szEceQE/5UlmjUD5t6fMMHeVsd2DeRenUy
V2WZ4qocnMUB+dOAtsyNA6wPu4Pw+fsGxa6dRKbNZZuovXVwaCpB6Z/HSIhnK/X/TdPxQ+Wzz0QU
fhZ1UEVTW5emaN+Dyvlp7pzb/LUJ5St5ONAE3dq534XqraimqEDCUY87n7ccQVN6N9SBK8MWEwMa
rspwabMs8n3oHC/rv+CMptnoFex409VjAvqQO+gJlN2AR0Yb+NKK+ogcxd5psFw8fwnvrkhIJM2E
EpMU35QCMKjjoF29/stfzzj6keELJFuJcIhOIeVSnNGYfaqFrDMxBW/SVbyJy+i5HfYoAKxnzfAK
qJKC5j3k8mnWwN9N85LpaPw0MjlDHAVnLIq9wxpX77wN4NEk+t+tpnl9nrZFNIIDl4VlAXEBoOr9
tP0/nH1bk5y40u0fOooQAoR4raq+VNvta9vt6hfC1d4D4i4ECPj138L7PPTIVrGj5mmiHYFKSqWU
yly51rJryqSadnkRbGksOh6YNtJvruKpzNsE2SkUaVdqCGhXsSr4j6mHH0MEwWcF9oZpuFJamNmQ
vwjE9ZEm/n/H86ZFHCDVutW36LpebWAfQxYyn6uh/FH23fsalymti36HbsZ/WgJKYegzfWwD4OFb
0Tx0fr6lBOK4AG2o3yAXTceUiWPSIuqRCdSGCiRaGcHJ9Lv96PJecNx/4fr3N9kGHeq6mmTefQAV
nv6ku65gH3NZk2VHeBeQ+8ujOHacjfNL2mzMC9XEj6aCd3Xgqat9EMdd/rhrpax3ggJPh09II46A
Ro7iwM2Y3oPlTN/IEdEc62n86fJArllY50Oi665iCs1gahDkEfA38yWPpdx4E7q+bh0IFYmCMeuB
OenKlHzpIDY03fZ+OF0HSWc2jx+URTxq5CSORmUvwQggMZsh9YMIfuu16dhLNogvWSDyHY1l8ogW
l3zcq1wgypHjNH6CTN510pEgz/n3huWxx/2akRJpnsRb9mXEq0e1xjwbLw/XJNYr9I1DNG3RDiNT
4tg06bOkUHXS8fgNYIYtYWnXANZ7ICgGbyjnJDoWSTfuAxY/BnUU3/8PD3OHQ/zBy5dMo4/MbvRY
9BHODzRFzhPY10SYnPJm/nnZGVyDrNv47TqhtTPJwFmCOtOU71BhSndgYf6hYu7feDHaIy8P4/CK
wHLueQ6FWLQ3fKjm/lwlor6Lrj45bFgezVovMNBfP9Kxzn/IyiufwfmnvqqqAo3gMheb3LKuW8RG
5dFEpnkLNPoPQubPXaH0Z52shBwtaJijlSygQG35azfO+WNSFb8k3wLEuxbQuuwDQEqGqQG7W6OT
+DPtUXnZRaSdr0PWMhuWh1TZpCnr+GMQo0Rb1VriYZNVt1eZ3wbiNYuQehkTfcZjBpzrFH06J1le
CepiNhIPTMtMp1AK+TBzSB2CextxCd9kCHAsvY3DG7SvDC35+AGtXu0eXPV5vgvjaPxxeW0cQb2N
wUNvcLUsPDUfzACeGoRy3b4ZAFLUMjzinQQhwquPdht3J/0smOux1h9Ynf8SM7omZDemgOZvdhq5
Fst29JgPCUCL5gPgXfe6gITUMhhyFf6W2fC6FG+SqpYTfZwXSClQkXl7Sel8k4yD/rCdX3fNwb7C
swTCamzpPjAVJ8/g2s8kSIWneEvuzHF12AA7w7UKsiHwHhMl9JnW6GsB/rv6OmbFvHHeut4lNsyO
lzxfCeO9Ry2oHEdQBs1+8s6TLe6tnbfEo+h3ckAd4d6AWrz3b4EuGhpQe1EyCvkQxIUuObjZQuhJ
XN7njlnbSLxkmURP5s57RDHgk9CAKw5gC/nacaM37jKH3WzYXePNHSjXSu+R1l5/qGJ0Fmch5DYu
/37X160Lv0whZ687JAAhWqaOqUnQTS7rrfeJ6+vrqr25h4fJiK4Zq/mDaSfyroRGwj4E+9/hut++
jvrm60ExzSbtZPEjIAA9aqH8I1lf3dd93fJ51VH0oYMD/zwV1bTPFz+6zyoVbPx2153LrHjdq+Iy
ScYK4DokRSkLv0AxLP4e9lxAFh5st3UZP1ZQI72lc9g+LGY6Xzct6xjQfE5kxSU2bN0RtK1T/+Ns
vOfLH3d5g3WfN20noXqBM0aCBvVHUUzf0iRa3g0cUg5XjWCj7ExA4f8T58eBj19pXKg72VbJrpZs
6xxzJAhshF0ZoKe0zGPyMwPU7jZHL4KcvHddAU4gD1faHknFXyQq31HaXmcSG2bHghCZ/ahlj4Ct
z+ImCRuevsuYAq/K5UVzhMOe5eRy8WTsdYw+/o7qpeFPgV46tBenv5Zx3uIEcxjf1uo1KFWhfpDj
cC7b+Ws6JOYJ/Phhv+sqlEg2rgDXIJbPM04QdHs9fQRPT7Fj6xNIFj49lok3XveSttF2ja51nAqf
PgbEfBtGpDTK6cqOYmZD7GiX9wC1i/5RaA5MrYiRDdpFjMQbyQzX7rXce5RmTFLfFD/STrDd5JfN
bsjlr6TR5zlL/V1KSAVO4vAd4fkWb6PLJpbXq5gUfSixvZpVm+u3TYKuDm48X3t3l3fwat6/lMRs
8F2ThHU6ewN9hDJ79kVxRsB9XW+BThwTsIF3aNpSuT8k/SPOqeCXFGH8SWUcZONT1pZP183Aerrz
Pou6uscMVFQP6AgAeTdv1Map6Foey8ErM0/NAPjjo4wr9sK1icZ3NSiu543ldxwgNuRORkUcg+mP
H1kk1W6OkR2lRJF3dbwMd2SVWbhukdb5vbnRG41+D963FGWUsXwP9H/zORKD3ip2uZbJutJFFVSt
byg/Jio0IOQFZLfuwatx3Y+3bnSalvUYxjW+PibkcVY+eURaPvx63df/7diXv+Ha55ajspmEfgRG
QQgFrbzxgVfeDImX7stV2ufyEI64xrPxdGh9zOcpmeTZEMjTruzBhhTtE4A43aFWaPrzSdztWoXU
4Zh44TuQAG/xt/19l3o2xE6MAzjvfBIeq37Vrpi+/U4k4in1zxRWWzRVf99Dno20S3WphijK+FEH
afrC56V5jTOWfbm8fK6vW46salrV2bKw/55zKONBGxBRx4Zx/n45eDa4DkqGJRnMHBxXWoWCLP9Q
r3qlwtDblea9F8373OvVvY9/uW46lj/PbeyheEzDY8Lz5h7VZfYBWJZqQyHn79vZi213npqK5guV
ZzDHAtlfNwnYUnLQ7z8tY7UJ9XeZxHJruTCJ7opMnrnk+hsKUey1BA5x4752zeHfbv3/ICgHGgOo
TR4bkZgDMop0F5QB38c6uQ6558WW14vYtBCg9cIj4pn6oWl60DIOqOAdQtAdbqR7XG5vw+pU6rXI
sq6rRJHE8Bibd11f79f2iLnuzG7A5jJF/wORqHlfjOX3yxvMsXw24C4dEMaAbIAfedl+/03+w73q
ezdukqa6BrCubXCCTF45gb2tSXB2MV5/T2iV732KFNblKTj2lw23A8YHXJZUZ2dkZ8DiRvhc7tow
qq7SivNslB1LghFwwSXEg0mL3xOgKq/3uQbN1HUTsJw8KFWDnkofS1TpKd7xqqj73TSig+Ty99el
/jP282zGuz5SdJVrKc5cM0YPJJjSaTeyNP5B4kzfiamIoj1p5m+Xh3NZ3PL3QhQGHPis+YBYZNhR
MLJQn5Y33tp1c90Ils/Pfc7jpFiaD4EYfihjln1cTfMu9zYDWteeslyeQrMH0kcVAEoMyV3kwNJj
LzbzLo4VsgF2sZ83hYf84Y8R2l67PkvaXV56/DPKj9Xz5SVyTMCG2FVogzFLkhbnioXZl75tX6Mu
Ca/KeXk2vk7QvGRNaJoPlLU5FCgQvpIE9H3X/XTrCmchMBESWuQ/iq6h4G+egJPnXkm3XsCupVmt
8iZGRkM+a1SUAwHMJ3UvBhkBglElzZfLP3/9mX/xNhs61/RspAPS3M9NPX2jkIh7Urx+RwiA0i3R
7ObyKK5JWFc3kSyfG5+L52gO5Pui7AlolrL423Vft1x4LqEfOo5x/JwyNAkQU7BPhm1yDrp+u+W+
gmdpR8sgfl6hjDOysnvOx60meJdvWZ4rCj8upyZNnocZmhio6X8qO6jkkFUO5vLiOAxsQ+SkmikL
xjF6lkX0ZKS/ICeAzR9UGGGqM77xZHSskg2N46ZDpSOp1WPVMWgfy74tmxvRItW1MQ/XANbNPJQJ
hyIOjZ8rNYSHsOm9s6rUfB1U0bNBb2MbAytYtvFzk4blfayD/tVkxN9AOTkicRvzVo19Nfsaetay
bsdDkE6fjf9YIMwQg/nWkJweMnDHkiW7Lsy0cW9DTKsorWT0I9BCPzRaFgeB8vL3Lo6vA6sC6PDv
c2mOwJef0Sb6AaX04L5d4vLWU6QCV3+91XX7O0v2l8PJBsFx8LhkphflA1P8IIfwPyJvPw3iEwP8
zIzmG81DMHvUn5pa3LMQ7W8gcL/sNQ6/tNVqRzOoIUa/1jkcEQgcsmTl2ciBU5FhT8jh8iCuLW05
P22oHjwd8x9pxdlrY5j56EeooFwXd9jQN5Uo2fHCj57ronvNWJodgMM4R0t5HUm/Z2Pd0C/J/XzJ
xXOSp8Pz0NK7Dgp1T1ctjg11G/q6EYyJ4iUXwj9609BWu7HJkq3N5Vh8G9Mml4HyaB7Kl7kCnjsd
xv5QosftutPKhrJ5IBEslnouX+qxDG6Yl+ldYbot+JSjMOrZGDaZCRENJC5eqC6hZ5LW+240934O
1Qp/mb6RsbpLuuh2zPj7Vb+pV/XGA8z18LO56nqoBA/DpMoXdCa9aK3vBQ0+ZmBnxGum342puTW+
OXS0el0pGy9vBdc5YBPYcY2Pe6QE1Vcw3s8+4vTwd5sKg/4xD+leZ9PPbGWnxyavdis4tUyGW87M
1pvEcX7bHHc5T6ZAteAag1DeY9oO+6HkaIZLy+8BUmkhcJ77dZ3nWmyss+PWtgFygze1Q+mr4DEN
yPembD7xrGc3Ceu/dgHbwsY6XMDGyNG0TSXISuoHpaCmyxPAfU0INZLLVnN9Xfz7giBe4gd4TBcv
Mm66XdoR8SlDnfDn5a//LjP95W6wie4KtSCwKdriZW4BHFy3Q91Ot7UZb3/7RJ1Dgr2FP6Cv3uzL
ZbyP+ur9FEQnnkFoqsElFZKtJmzHbWGz4HlRzFpCK35G31xW7Nva4JgC/5z30zRNdN2dbiPptJhr
JozyH3W/piZkOuzlglJYVG0RP7kstv79zVMjQWdGEDQxexRt9qJUH34oKxQuLhvMtUZWvNB4CYuQ
84rPsIfJHmaRRrcZyQIGgWhWbKU8XVNg/54CLcNRRUsSHJlXfqEdAG1gL9rC5Ls+br0EaBx46aLw
8d86rILPP4sEL5nr1scKBpAgZxNJBT4u8IbXOfluOHDDNUBO141go+NMLkAMmWME5rfJLiHRJ3A1
94euAoT88hxW1/6LT9oIOVUUQ+lVPDgq0h158MBQem6i4KYB5qHk9OPYBhs4HEeSyAbLQRE7GNo5
DI4U56Ou8K7XXrIHP8e3hLP/DMLbiKEc5/AfsDk/Rx9ZVLGf3OcgGyVp1e68PA32QdYH35Jy3qKP
cg20us0b38s65feDnIqXqRuq22GBYuAoGiitMIQOC8jFLlvI4YU2dq7X6Bla2hnDhOl8z2V5C8xk
+whqqa3IxzURy8/pWPVRzxk9l1kaxruuHMxO14JC2AP0L1wMW0GQayqWqxt/mlUK1oCXYgQti/KH
6J7JothFGux7l1fL4fC+5fBxJGJozOPabxto1dGiI+9CM155VtkIOgntXQ2ZKXpGSrg/cmzeh9VJ
Lv90x+rY0DkZNg1Ngrp8iStZfpm6WR55B7qi60ew7vdUosStO5K/VBNoAiXerzOg3cc23kQBOJzc
hsKNscpMDojhWU3F7TQHyz4cvH2soiNYmVuoS5iNYMJhZ5t2joV9MfRQCD9LOXp3ShGIqtRKLWTj
FHGci7Y2LdrpZFL4fnzuU8Jucy+FPHhNxIPwuwkdcHNymItxWTXH2O115l9n+uY4KYpAiSmagp8i
5vy5ncHGLKCcdyNA/brhHK4dZjl6Ms2xl8ElzmTi9d2EOu9N59c12FBBm315Fi67WC5eZbNWw+KJ
55GkxUd0kWu6W/DflW9Am5BuLk1PeoAgzzC2d6d5HX3h3rBVr3T9eutGn6kaG48UwXuBktKTUKCU
3hF/E0fsWH8bGkcKk/oEgiIv4KD9SFc+iMyM5MjCLni6avltaBzTxkiALr3zsPTnZRRm3+Ni39ih
Due2UXBQ1hvTSOTBe3AZAq/E9lSvbUAFQEujTl9iqra8z2EHGw5noOmIwbrkVHqDrG+rAB1lh8UX
wcZMXIZY//7G18C2DymrLiVnHaM9PIkQ2Crfq9LdmGVbN5FrjHVub8aIR1D75MqQcwvVuo+/OVk9
n2jAkMOthJ5rmSx/5nNQC2l0chbjWH4RUyh+kQww3st7yREW2EA4I+vII8tCzmqERHvWqmPX42Fm
CCLQHr0oGyeGaxjrxs4hMCV1rsk5Q91kjy45cAHG0JmX+r/n63WU/d7v9MgbezS0DfpSe9MJfHYd
3Q9JnujPZPLzLWCfw+A2As5AZQ+tOAU5h8WIiuSUP04Z6Q4zxAE2LiWHvW0UnEI/39A2JjiaedE/
W0HFu6s7yzxbMTb3lqhC92tylhpk6aFn9PdhQoufbhndSAu5JrDugTc2EPUAWqcwCXKQMSbmjg6V
+U+GRbuubGiD4IYZPUrzlKWvXQ6iLQjU8bseMMdfl/3BZd91Um9+vJmKxUNVMswhNht7/l6RAtml
GXInmpPs5vIgrhWyXXoMNLDFI8t3M6I15ASJafNHAkaBZetR6QhtbP65IgW+v+mKCEO0C3seFQD5
jQ7fp3me3BtTg6+4zuOHUNYbmXlHKs5mopuDQc28jeYTckn8fdt6OUN35zK8HyCOLt+DKL3KIW4W
1z10teak44eyyHt/43xxmc2606WadCuWYT4p8Cje1jr5RNJSvMtGuTXC321GbUCdlqCThqwKbJbW
oMv/DddCDmtjU//dXNTGzA09OjCN7OEzQ1QGy6FYZYGhmFDem9I3N2Eix/2UjHV4CxDRSDb24d9t
Rm0QHcQL6oH2cjmlubklYrkLu1MZtMcYcX0CKJofPinWXnXTUFs3VkkaatOO6Wsq8viWxuENNfH4
WNXgzm2nLTWnv28EfOXf/htPiVRFuCTn0QO0CsIG7XyY+qj4Mpu6uo79C/kla5Ch0KADneZTDZ7C
HQmQzoTmKhqtoMy+saFd2806Ima6FPUSeASpSwJpIAYs+XdOMaVrTiBqM9XxkQuIIMXJWSVkKW4X
SOeAMSALtzirXWaw7vtqSdPcY6mf71ht2I0JAd0ZKmQBxrl6vTwF1xCWy6cVoR3Y/ck5h97ut9+i
QND+aB/TLLjqIqN/gOmKRHMe9CiVS+CVq36fDND/2EOlj/hbkHGHC9rIuWIqaF60IXtfcfGpYcVT
0qOMLlOcW8FauWm6etzLSB2Xasqer1o5m7xOIxfbz42IzyIn5DR70ZMuk+ZJKXTwXB7h7+Ee/QNM
l6fczG0njsNUHwod3ihoIO/8zNyudCWXx3DY30bUCQExLb+nyXOE/PshrZpm31FIy9RKRtd5ic1e
16gm6hs/YceCovsa12l9iKJ0i7vOtUiWiwMT5ukiCUsIMYEneYQY4CE3wUu18uruYkBCNozhWij2
79PKhzDBgC4Bce5q09y2YBrbBWmUHrKMP102heOwsmnsaN5P4Tz77D26ZovDzPzhpmebbwfX1y1H
F4WClNU4cGDEClrsDcXVKMRWwcqxOjaKTvWR5vHCkvPqB0WN53pahe97ibLe5cVxDWDl4wa8eGhm
YnZMUwZ8D5qZIEEwH6CY9uXyAI71sXF0rIKUcj7P5CwNyqGHpAnz9pgP0AnemIFrACugH2Y//28a
rqjRsftTTKWe3qWIidXddTNYl+5N0N3QsfAh+9Ceusk3d0tRsnuSbyn3/j2hQW0kHQfouub1yN7L
Wj8WI4oqpkGpkSf9zdqk0OnI3183DcuhGcLtOGuI/MFkPmS3TbpEehcngwk2okSXISxPhkzcDN0w
3Z6KKWpeIrAX9wcha7NVI3BtVfvWlonH8pqA6yIq5E3i18lOlJG3205Ou4xh+XIxN5LGKHYdjUjS
A7L3bNeAI+e2MKhvQysOXDCMXrdaNsKuEGxIaxanr8iXEQizaxJm7xeiQDtz2d4O0AW1wXWSEEib
MbAKrfEzA4kV2ng+SvAoVihhz4M6VkH/deyqHdiM7i+P6Xgo2PRzygQIMmOdvs7QvAaxlPB3tYEA
Y73oL1XS1TdLLu/HmkCI5PKAjj1nA/ACXFOjlpU4BosHPsIWHBhtUV0H76M2AE+RYJDeothprQtn
SdDvZVBu2cf109e/vzlWlKLSj8CSd5alqL4imq7RC+mnny8vjMNZ/gDa1bKqIW8V57vCW34C6pIc
gkE8LukmlM/1+y1357P2JwlxnJNi4EQf5MgfILO8RZPn+v2WszcLwJR5EPhHENXHew5xWrSoIsu7
ZPGv61bIcvZ5Ao9tCAc5MUBcA12UUGfm5Y2qvPn2qhFsKB3S1JIjsYsUr4y+UDKXd+v2J0l+5c30
B5QOzd9eh37IfJd0tPtPOpUyiPdxSYGMP1yegyMMtAF1CpqW3sANOzU9uJ4Qxia7OQDbs98tP3MF
GsvLwzjMbePqUi/gBVQJ5GtQUb5DVlkc2jqvdvVK1HLdEOvQb/wtpkHTy65ipxJctnfVXHQ3UdeI
m6o1W7hsh0vYALuqiTLAvXT2CjC5+hp0ZZPv0P5wHXE4tVF0ZihMRZvEP647VlP6TxDG2T4Ocehd
XiKXsS2XNlOgoRvfsVM3+C9oQ073QQhIf9kHzaHsNltbXMNYvi2nWvrKD+QPldSnqjb5/dCxZxHM
5T3od+WGvV3GsPy7gHi50CoW+Y6KUIuXqgir4hlyVVuhs+Oys4Fws6ihVV93wK3Q6EmFgh6hSRfv
ixyHIBnBagGqqT2Rsjlfto5jQjZvHGDScxeDyuQ1Llp1CP2gO4CPqdm4uh1GsZFxJihnHlVVcAzw
QjpALFD8k0iweHoxiHIyiBZteLojxrJRb0soTYbiXXNqCwjXlOqcyhHhTzHdjgnnezS+X1cHpjb0
TVE++lPDmtPQTUB5exqQkqXbogNwzWO10pvjJIsZh+77KF9V2xYSLWCQ9Gz9MNtHKo8/eDIiN7pP
k5vLtnecjzaJXFGRLgaYCudjUYT3LBUD9EkLfdv66J2+bgjL+QsQSS0M7/oTwHxTfqursLyLoMbN
382MXUlOSG0WOZN5eVKYPDqyHh0rzVgO7xK6Vm9luXXQu/zEcnwVkjD0VOWf5kJE6Fvh8vg/8Ig5
vm7j4QRiV+bLJDiFQH0MP33KxvAhJENEttJTDlvbeDjqi6zOogTFkXSos2BHW/bfJJ++z5ZNWkIH
GpzaYLhCDOHQFUV96krvOQAp1m2+JPHXHvrz+ygFsst4/ju/xIvU85vha8Pr+TbJil+Xd5trGddj
6I374JGOPgnTV6e5brJDLtRDGLN5w1tcH19X9s3Hq8LMkIKM+LFK2++qY2Y/xpsMDi7zrIO++bgi
kAAK25wfAfKqdmyskpsVPViiI/S6zK4t1DpkKBa1vuQnhQ6JPerF/kNcXamgSm0mOd01U1DKuj4l
tO/eFWRQX69uYaA2+K2EinFdo9Z2AjB1BgRxXKA2mVZpsHFKuUxrObcQop7DheaviVcjIQx5bfBc
aiiibbyaHda1EXBGSb9C8is6BWVy/1utO/S7o0ch0HvVxre54KZWNkDLZ9VJDB6KjcQnPNsZJYK7
676/3ldvtmdFZhCe5TifmPD96pYBQZ3fRYQGy/N1A1ieG/o1nn1xkaPTTU33GZS/vyLk7Tf2vuNa
tUFvQ1QUyQgqmVefGJrsZOSj6iiiZtzpEb62J5Dq/DAyvrmhXAa33DnWs+BF1RSvI8Q0dmM3LTu/
ZMsuMX56uLxijtDKlmBN+zQCAzYPT5ST9rHs0ih4hJ76HByCcRizfQnFdrWxfq7pWLc4IINjVHiY
zppZ3I2G/5plAMl5KJpenozDAW30Gw1FlE3o4HpVSFypPeAZyXTwZZNeGYfYYqxtSyAblzF+8jGZ
GxYMX02cqjsxdltniGONbAxcAD1chGd+8YoW2l9Vg5OVE/9lTBF+XrVGf0DgkqJcal7I17Qewuau
KcMgu4/aQl8Z2towOF+oYuHgEnoFTzV9IAAFfxZLk29Qpjj2qw19S1ULfYx0Ll8bbMzPc67gh9Bh
+tHyNLtTOt/SkHJsJZsLLsTzD2RDZXCqWnRLH3Q6eM0RPM9Ncd1R5Vm+zbw0BalFlr+CJi+9qYOm
/ULnOdlSeHHtI//fR23Y1N0kqo6fEl+LL6ovWb3LJmFeQC4Kfo7Le8lRgrUhcNxTflTqmB5NVj6t
SgtrywItmk/KRJ+Gfvgg9GOdmo20ocsk1tOc1F1UFWzOXkNIYNSgPi/HbAcFk/BweTaurWVd39BV
68PRC8pXNjOohBgOyGA+76tF63NOxusUwamNg8uhiFPgVPVPv0uj3RxPD0OfjhtPZcci/YGB0waU
eSCZfRWRXJa9nvQy7VJZxted4TYKLqURALRl4Z/8EfdgA9qAMquGXVRuqrc5bllbfbUawiQtq8w/
NsvyM53CLymr7xJAbNYeGD/eKgc4rP0HGK6rxgHPowzBGlLcoVjIbk75dzKhcwG9itdVUqjl5QFE
7qsm0+Ep1Rqt5ImBuNfd1EMUfmPTuuxt+bkCH5ZK0JR46tAlclxzCq9xkmVb/LeOY8QGwwnwOYFy
q+4Q58AaTVvrTzW68wCDlMfLXufIVNnoN5GwrIxKkr/ycUz8AzSDs8/Ew/2XoRogROMdQ4AKZ1Tr
tsAprg1m+fmqsmxM6oELEKnKVGb5cZ4HKFMZnpzGAL8EEkxbueO/mofHNvbNa3jZkACXoZozCikq
EbaAC9WD2LgOXd9fV/VNRB2LDm27qqhe0cKlPkJVB6TVfGjU6bJxXJ9fl/DN5zlkMngG0cFXry29
8VDGwO/e1lC930CiuL6/Oueb749kzoohxy1bZDnMkPHin5YptZHO++vmxeKvf3/zdQ3lmrEKZPEa
lqE33qBpZeyQPtBB8IWN05YJ/nqQYJR1bm9G4ZBWjhjoyE6+aUSKbh4w6pliB0ODpupQZIsXEMg7
tzSNN1zGtWqWz9eej7qfaeRrniRztGviFU/AIwi6H64zuxWoN7pvBO96xNFGLe2Ohr25HVIUhzZi
UJdhrJu8i+I6WoKmOk0yIEfowrdqH6R1+x3glC2Nw7/GJjCL5eWDrAAfKafiFPToYVhPr4ANe9U3
/KZB49LvDnsJbmRiyHXOYoPeoFQ8aQ953ePcNd91KfAMjEHoviW87Vi0P/BuHXILK7jx1e/Dp26N
dBOQa/8PLwPHRrbBbZHnhX0OSsLXIGZk39XhcxR37XNZQFG6bgd+e3lzueZh+Txu8glq4UF1gsjh
Mw559q7qDd9Ls2yRvf71gOexjW9TAOFGXYdLN8arvL7pw1nf8z4Bv1vdcCTaGWBQkCSBIuzlGTn8
0Qa7VeDZRgPclL4yv5YEMrP9cfTVUG94i+vzlrszXE710Gh+AvlA/jFt+uyJQFjxOl8Xlq8H4Plf
mhCFOymY+KZ1HT/0SblsAX5dP95ydVGqqUGHxH/TnUyDdzdKr+shgqEtHw/8GtEilNQBM4URHiBU
FmUFGswhdDEdagSqW81KjlnYULd0GQYw24APwyREP/CSTu2+RFFKbBjB4RM2W1wM1ieEb8CmUE2b
+xI9jZ8agL3/Kft5a5O6hrCu8rEDV+bsLdlrTpVWnwc0fw/3SSrALrBDGs7fcj7XOJZ7636meaxk
/Yoi8E+ZqPg7qlFPALBuYXAdx5QtyNpRkg1Dg1JjllfiLuB5vUso7/cDb/SdBpr8Oq+20W8GbxDT
Zb048dbjDzyhIU6NIIZ05OVTwzUPy627pkZDV5bwE4uG7h008ICUSOf0UA1dDThr12+8CF0GsRxc
k7IMyiYOT0vFsjs9Fk8jZfljrUGefHkmLu+wfDxB34VAG6UndyCbbxBTQ1SvPfRZG6qt1tzfaZE/
iBh4HFmunoAat+1JU55mBcE+QD3Qm422xATSkcFaB8Lravx9p4Ok59NKIDIE+Zd6jO9zSb4HwFFf
NVUbGUfDNEpkM4RH7s3Ne7YYMIV2Sb9cp2vN4z+Ace1Y+6JCKkWaZnkM2h5qTE1m1HgwOSn8fSaN
p3YpwrJx53cMApMzUri36BIDIiUXFZs2ZurYnjZcrmC9EJif92jkUuyFyZc7gHnq/VLFv0g7JNe9
AGyQnPazpfPygp+mCkpaO48P5Nx1NN94Aji2po2SI6HBCRT09asZ2NoiFk+SDy8anMvtVtrI4V9/
MNORIloYD+rXuo3e1ZrNh7oWWLaIX9fSgk1hHRW6p21E26Q4KU+Fh7TPn8Ic/3PdlrbOB8VnWFrO
oLimdQdcAMBmvJVbEmOubWSdDWzWVTY0WB0eeB8Rvao7ZbRStyKqH8A0Ooi7y7NwWcE6H6DRRJBh
8evXaSbtvuLeeBxq2hzSWXpXER3z2MbMpSj3LHkQhqe2HkZz8IocFMQBAtovl+fg2Kw2ZA7Cy3mW
5p04maSloDfMJCSZmxm9lJe/73gS2Xg5XkGqLhgXJD7yQH+rTD11P4cR7XP7cJ4qcxARCKj26Oon
qI4uKDd9bPM6Gja62FyzW3fIm3cybSAjOgeIwgc/Kr7xEWqZd/kIGaHby7NzRP02Qd2Ak1GaGlTt
aaDG/RCk/ZMqqy8aAcIhjxt9SxISb2W+HdvaRtMZCMVQ9H6vSwnozgpclilAe3PVvCclhGQvT8m1
ZLbfywHqPfEadkbzzwrv+72XTvmGx7imYPl9WeXo7QYHwsnPQ3rzm9Uvwxm8M4XpD1p5w8ZF4rKL
dQKIZCyrgJTNq4YcdlIBkgD6Vv3Qj1V0mElSPfo95OguL5jjFLBJ5gRyCprwALeJbrO7kir//wME
2WYJ0GETG1nX4i1QjaYOT3PpI7FTZt2qpTfUW5KcjinYSDpNgoJHLOInEy9f08AD3yLb9wu98kFm
Y+lUB+YRGcYAQcT/x9m3Nbfpe9F+ImZACCFeAduJnaRp2vT2wvT2EyCEACEEfPqz3PPSw7+Oz/gt
0+lgkLS39mXttUDcan0QYJuI33bdbgF0xqkhwpA8/WqAxt0z3y2pHaclfXt3Ly39ecn+8iCzp31O
a/S0MP2qwj1Q2IV6LvpCyiuFtX/WollCzz/81w+UZ9YcvUTsa1CrX4xP8Z2b6l0x6qOx0455UKmn
9Xjr52ysu52NbWcv0D/bJACcwHU09J5VgJGeX7et18bCJaS0F9J0/7fQrXWLBkSHZIDduB1bw/Yi
TDcwy75GEJkbUfAUns4H59FbF2hzp9s2EgNUjvVPDL5MUMdwzS+wqce3leu2YDnViLWVCpWJP/R0
SwF5l+T6eMYF77oFyk2jr0hbWHg9BcDGlIw0paGb3hf6nKWaQn25aY+3SDmAH2sL9BvUUKYqSft5
Jncz6Bfyt59+6SvO//6XQfSQ4gpcBHGP84iObIc+B1XAe8H4Y9KP5EpYculHNmZNrfJmk5j4vqdg
8fNrdHULU/4qet9lQRd9e/tTLvjVLU+cz4ZCB3MQ35t6ef0j7lnM/WNSjtcYVS94py0yrgCsU6pu
iu9RpvtvScowLSG28fbLX3r2xpJ1VQxzqwxI1Vc0K6u+BP3DYG8TvmPJFhgH8K4tI+KKzzMvy/eO
z/4eDGJjk6I0sb6/7RM2xqzAi6m15zDx1YGYPy1KNotdYKi8skQX9ncLjqNrBRkHAuhjVdPPf/ZX
KfGrtlcV5C8c0y04DhKtDvROaBsqcS6dqUk0ySlUWKE9A6dlBFw15ByvpMWXvuYcTP1teAxjr2hF
Q0aph14Zmdk3xtbiUCZXre7CkdoyxFETkqoSnN9jBstkBM4KNMPTbW3J/0HKhUCUoVgjvpQkajCe
sYQ0a0jEr7mMS8tz/qi/lofSoe58zaOTsb6/Zz2RR94zkaOTfC0Ou7Q+m9uZlLTqod9GHqHTiR0Y
wQE4xd41FPClD9gYtOHRSsdiIY/4ACAt/aJdn60bXJ3Nc8Bf3za5Sz+yuaA1iCTEkqzxPQTK4VNV
0h7WwFXpyOM1f/snLq3Sxqr1OkZ1Ujnvs6uD4l1Xlf5Dx4d+f9PTt2A4Y7kskqrwPiPg9u5XHQOP
314b9riwOlsgnJCApy0ri++B24XEjO6rFND5j0NwmzASS7ZIOD14clIG8Vc1BO8KAo5EtIVuzA23
QDhGCCmhVgm5gFpi+FdP7eKy25ELWwBcK2sFFVnrfR6mSh1sVfd70NB8eHtj/811jaXZGHBl0a9R
FQ0fcLPhwkwedevbQ8HiZ1crvS+I+krmlmesYPs59g+jwyxJWSOwWQWGMeZganedGq7E/ZeOwsbW
fZBJWDOV6lciPZLizpgPsTtPSlVXYZeXfuJ/DD6k3dwl8tdS1wFN+3F6YjHtQV8aYHz07VW9cEP9
mab4yytCyCHm1SDULzuoWqYuLD7hZuJ5QdfwJbjKWXHpZzY2r8bISQ550ftFMoijhGB0AkWW6Iqv
q4fO6k3fskXJFSoeoqFsu58mLoJUMqY/LdL6LvU8jAuXw7heE5W44ML+BzGXNPU8rhM9ER+xoAJ4
IwVjjH/Fhf0R3f1H42ILmCsIrkHT+eE9LeK4hr6pHxGBUTI+VnA4iSvZJ+KLvtKnQSz9cBJJWywl
CDti4EfyhlM1/WB9opol9QcHuZhdIaOJXTHESx9/3uO/jkwZN5HloSp+1bWECpazjf0ar7W4YliX
Hn+2hr8eb2NDOy0tPUEsZhlyW85DgKknYm6r92zhdb0GgsgPGnriscfbNpWDXfVHiLA6GaerhM7r
lW289CEbD2H8OFIhaempV9EMZrHY5RXmJN4+65cevvENgCmBTBcT5Se2Ni8YcZ3u0eS8hq+79PBN
EGDNwEZlkg5YHi8OMooD1R5KxYPq5e23v1A08TfugK6cQi1iOo+BobL0fG7Nmcov3i2TfNFJiClg
vVZNGne3CdszvgXVWUb6dVhk8DvCAMl+IHV0d+uUEJ5+/s6/zmwYrG04JJiaWowV7ikREsSnq+0G
eff2gv17R3iyie113Sbtogj5aUvagxiCa5CdtIG+aYQAH7CxaQsdy8UHjeDPCEKsqd9A3WfwgjCP
nGuu2PW/bzO+RdahzI7eysiDnyOGvlE36WISZZ03mCPxqmsiKX9St/91nXyLrIt1NIWIvv06ncGI
Lj6inNIVO+x+r7tUJizQX82koNz3GQxKs4t2gLBovz6QdpoGJAR66Pw7lOR1kVFIeP5WM9UyF3KM
11cSTF54EkE9Bggsp3p4IXQZANGDGoLG49GCRfkJqgVdo1wmBgjKrWiKDIM4WUFrBjS9dgEGKCJS
DMu0N5w2bO9M57z9mVkzvHJYzpv2rzXYOB5XgMnwLOh48tFkQPXRy6rOfqhk8LkNbtLWwoHZ+B/G
x1oDE4JhWk1dxle3Nw5TLcE5JL7tyG+cUAVpk2qOCkC9msTS72akmHRXpYjbK07okk1tnBCLKgii
sHH8iaQ/1jsQjLTL3TS7+Ur16MLzt9g+qSbw/kEE4GRWi6ED55b8/yNwu/T0jcupY2tdwRf9Za2m
12kMWDrw+pqExYUTtIX1gWdxWCdQsZ2KYGVH0KZGoF3h5VHTeuf1V5Hil35m43VGDMOxtvPG31HX
t8luHTyXpMsqw6nOcL548kyJ6j7ddJ62CD9ZclhD7IcnUkTBcpCJNFXWKa+1VxoZ/xZoYnyL6fPZ
YnFjgQks1bHTsgflZt3jGltUH/IwD8MVKmegZ3VedSeTxs5k70PMS9B7Fo0DsyeO7gercphvWUuQ
k5QV39/28RuXQEAOUxSNRua3spdiBKQuglxIdtvDN74grqLQ9UpJ6OwtP2yEm6nx8Qu3PXzjBgyx
VDPtq2PfQKHMQEgsBfzjypZdMqKNC0AjS3q0G5J7t8JTFgFoWlANvwYnvvD0LQJwafyh4Yyxkzag
30IcvqbO0Sve68J1uoX/SWpbdKNYfzyrARazT/ZneaehvyoCfentNyGHpwJaNC4gv42YwOe2tFVE
7hMWT+tNk5GMxxvzp6tOpggFm3vSjz8g1FjteEFfwGpyjTLl0hptUgkSqsBD3Q+j7RQcWrpyX6RC
FB5F5sfbh/PSD5zX7q+4T6s2mduGNEdWGrHzA/nRKh0BU3ZN4efSJmzsVgRVOY4YjDwuzgtyf+jA
WZRcm3W49PCN3ZKiJmoB6/wRohhgKmH+fDe6+FoP/9LabAy3Gg21Wtbkt17AtGTq6JlHifdpcME1
oNalX9hYL7Ni0msfl0czA9+MpB/5xOBPiU0H6m78kS16j1iZKAzlF6iZTWDCxH2IssWM2xaJZPr2
KbqwD1v8HuuKxHYxlUeXmD43EGrIVhza2x6+MeNCoTgcuFkfNWL8HVWoTmHe7/vbD7+wA1sk3uK7
1TNqEUdL0IbjAjgwCgwQJHVBlvD2T1xanPNP/21ifGx7hunHI+sgNqiD5b+ui27DUPMtDo+EEfhr
wV5w/NPPJRCxTq2Kx2yq/f/efv1LK7QxYD8cvJWB+esIGZRPJGAfCbMLGEiu8rVe+oGNES/Q6anb
0fbHpW5lCqY0DMdLqGXVGif17W+4tAUbS1aGxnXV1N2xV8CVyAY/YQtQKd329I0VV6wH8neJqyOE
yZ//rP5M0Vi66eFb+J0CD8U8+VFz9Be3Z3RFd7jsr2lHXFj6LfbOlmtn/aVVR0srnVqJKLmowbod
eNNthUa+hd9B6dAE4K1pjmZAi0Hx9V03XaVHu7CvW5I6tSplMY7bHUkC7aoitE2+spsIwxnfQutM
IT3ZCCyOs/WAuxe3+5nqNzw7oLf39tLynz/rL89gktrFoh8V3P/0RThK9+ercfav1sYv/cDGds2i
1ihs5vLISwTNmEjwqSvyEUxGu7e/4NIGbGxXaNJ1wmkwmQbC5FUMfPHQzK9vP/zS22+sliOijUM7
Y3kWuGXOxZKtBqh30JFfK7hfev+N6bKqH5T2pDpKDvC8gMxMI26NH7agOYFBTOdxbC+p7Q+GKYHM
xdPrcL4d316gC2+/Rc2haA5Fp7Lvj6yFxKBVYIEcwAv/5e2nX1j+/8HMVQayYKNXHu3M9+TsdICt
OtTXj/+l199Ez5xbtGmL8/62aHVkPSwM/scodtvh3NLNQXNuHZBi4PlO/4SmHcm65WpWd2l1zh/1
l+1WKhlazxvbo1imL1T6/0F9Y8zb8Co75qXV2dguAT0elG0b3LuyB1cCWvyDX97EVM843ditJQ40
pROtjzQka5gK2vbT5xBczuQmpl78wsZ4i0m2xlq45tB1XhazWLyfRxTxbjubG7sV0KvhvI7VUUVr
kzPH93/sCwnBy00/sMXJ+YkWBI2U7sgCxIUaB+lIO/4I9uZrp/N8yv9R49xi5VwSzHMfAAQMLgyR
Lg4YFw5c9f48ONbYwRxu+5BN9AxmAd/zZ6QYmNN2uZPjFzpO+/A6s8f5Qf/6jo0VV6B6GOF61BEi
fw/WAZTin2+yxQe0sJYr+I4Drab87a+5YBTh2Rr/sjpd8xEJPMe2iOlDH7gVecbVruUFk96C5XRl
x7D2CL7knKqeJcLZuS9asPamYQCwff2/b29sOJLesfboPBCH/LkMkttUwBnfssj1EHOP0DWSR4oS
XoquMSr3SOdvW/eNNds4qpGF9c2R+yw8+nGbPEz8NkVjvPrGmgu0IKLWFhAwD6fqz8ILGrIstNfI
Ly4cmy1MzhYJdeUi9dEuiBO1Hfu7sSmG2w7lFiOnQCyF1hmXxwK0s2KBPkCpoST/9spfOJRb8dR+
LSJwhYsWXPHLmkFi5BnsnDq9rlpz6Qc29guG+CKRZYIMUgIvpTrMvWOmSKcBUbchmvgWGOcv5ZpI
xChYfpDQ//HUMT7k7QW6tLfnf//LJSxTVckFTOQo8i86++MTcI99uu3hG4sVXbdObdG0x6WZdn+2
NmBXg+dLK7+5hEEACqblkvRHEgxVqqp5yZdw/DDKq1IuF+6YLTWcAhUmB+0jTqaIyhcChqE9lDm9
syrkw9iP1Y0GsLXfKIIG8nQOU2oM0xXDKl/j9movP4j+dKH/ccdsIXHclRNCLaQZ/sz1N2AQ+u6D
xb35yZ41r3YEfBO/MEhet3sCxuw7M2KGqEhXtnLI5Co3QE1q4pBIYzsyd02ZAg3Q7SqLtUnrqkW1
lrhEktxUZRXsUKwk6l2w6rk7atd38o4LK7lC6ZssVOwqvDFXn8H93M4yMzF461PZ4hX3DkOxJNfh
XJYZ8WlV7mks6idoWIyQRI3GtdvrXpHHnlD1SAbdHw0miN3JIc6+xwRSNWeq9OpdEkfdV6Sf0xdf
l+W6E8UafPd7W76PiR++6+ciyJeEhC9LqVeoShbVBzG1/p0NlcKvEZtkDgI4z7atPT/1uqr+QmkD
lmLuKblTkIzaOyVXH2VeYP+CxcV3vJ3cftKR+s2UZPfQoeXTASRnZ1U+k/D/5NAAacdA24sNBnXr
k4WeNlasLDA8pwroKRpNAZBfUVIAAcjQt/c6WudvTAj7GYkQe2+DhO0h9W53aGRjDxhTmFVboH6b
8naAfI5g5wQYXeb3wJGLEz2388G1qjDAChTwmDVJy8LU1IX7KMpW7AkJ1xHNtqA5lQU6qwU33pz3
UI5EmFORKRUh9p2GTbVbe1adyIBudeqHbUwxATTYvd/3Jk6hsKPfi87HAIe/Jt0ekwvLtwFTNgzA
IFkhAAQUFgWGEd7RdJBTQZWwnx/8ZMWQsi3m8Z3uFn7PCFIwNSYhyWUse3swM6evIJpobC6YtCef
NjEFwgnMP3d9oukX3S4YZBbTHNB94Sn7OcEqBHdIzgGVm/zFfPfHpotS7pUBPynDzKu0ifcVeaXI
+VB0+tSyechd6MqvyozBbxEEszj2lVzbvNE9jfJQg2HmATgRdDx9g5nNOvISfy+aNrqbmSd/yb63
X+2qxDvozigMLnVzu2t04+3B/SDuS0DvXzXmpcDZHgSIK5yLmjtvnHBUbb1ynq5cLsHRiJA/msWn
4Xt/ReP7uZITG+6BWgyWu14UxW/tBefudzKC7or03Ghw98BZVHMChAzva/cYJ6gTZYMu+FPvj3gX
DzQpOq0X4MjyZYj7JSMSLZdsWZPy2SgagIJ0JCOGcPwp/tmuf+bC+9LQHMQLvZ8W4yK7e78CCgTA
8rF4ZM1KJcBuYiUpKeU47voODc+cLg74JhPIJt7VUcHbR49CYXMvRAXb5qYMlqMtmf/aYNrS7IiE
O8hGueDvqpkBTAi4JXiNHsb74pu+VO/rRagCE1W2hSboAAn3DEVCbe4Ugzz1C51xgiIHEmcovwC0
mEwFCrcVQkOQS8uatz+cB7PNOLLWQWZjBdH0uyDuivIR4giBReg7DiY3RRSKFz9iINnCIKYoUzsE
kcwV8lyVqW4csW2FASEION9cvIuTOW53CXq7w4GREWvBowGEMEUR++LA1zJoDhBKGDRQZLQ5hHVv
SIqJMHK3ghmy23t9FA9A1LSdf8DLjr1JIdyn6JQVlBXkqVKqijOQGIsljcNQtq9L06lRZdbW0Zqy
ZozozoZr0GYSs5aJzX2/GtsnF6kKaS4p2JEm1nYfqhCFsdQpN493je+64GFe5i4qU2+KamC543GB
9CS3gsy5VcQjP0Uv6hkojsXaIWVStMkXlugWOYjvgdbpi4TTmx4EJHItAK414/dzCUzSsoviKWJT
upJg9r6h2Iq7GGbOnHvQQQAdd1GtMz2BXlf7885NoF2YUoLln/beCo2P7xL9g+mXFE3ZH1HfrzVJ
nVe7xqQL8NsWt4YV7IMfQiFspxZ/KO+qdWkgoCIHud7TYF3Ujqja2KyMky7YT0FgeKbMYlgOykfH
vkLHxTxJtybrezn1AEsi4ZImlV282kxNXj/vIjhYlxlSNX0OeJWYnlkZqzYz1VKw+2CK6frog80/
04ISsadBtx7KGMfgO9Re7XTvkqW3e2Q8BVgt/bIGunXErNNJtXNo8rEZw7hLMZI5+M8BKMmXT/XQ
KHtIaCKreZeoojPPseA9+OTsEE64W72u8E+AIg3Jf2XkqfC5KETC/oMmkhd8r6CorfauSHAtxmtS
TQcwMDF375UqaFfYkVyH34tIYvGKapN0e8A5xIIJ2rpyKV9EbT8aSsqPaG0t/uuYqKkO0sTWxLTI
oYEnrDJW2SRKq0gyeUIu0ceY9hbN6DIlA+U+FoFT7V1lMG4y564BXBUw0LkHj86oWFJ+F4nCBRK7
ovIz4FBJ/CpnVzQ7sGfD6ItFeN3Bn6LBTyu4xS5f9Nh8BN6ER5hdkSW7qwcwxec2qefwIOBYlkfX
13p4iIMI/MI4sc291EHfdahrclvfgWgFaaZP4fkyQC76Nid8MSLDKenJfVdR2u8WG0zukVkfyrjg
UfGWFyAa6+7e8Dn4TpiJGJiSx6YZXte6duZEQGuw5t404U0iGa4QltIYk3toJBduxwaOiCnzq6mA
wAMOLKTc01nUZxcWdobyVBg3yhkeBAzr+8ZOyXqK+FL/KKGiGB0UsFlmF8xTgzt0Lqd+x6p5NV/Z
GMTJI2QdmuQHTbokcLmqIat0sjUkC/dDaIrmbqKt8vecgePwe8+CNdnZcTUxzaDh0S3DTjKt3LFx
YeL+0/4YPkxxa4PHAoda3DPg6L9iCecqPFRFOIbzvqeA+YUp8pho5gephzV+X4EJrf9M4raR76VP
xfKpqD3kITnlwrPvuGvaNseQJemQV41en7yT0EHQDyAiGeRLDzRbsiMtj2wBY23r+eCroNA2Y5Ak
XjEOqOSA9+3WofkNka0eUGVddkv1laK00z8vZUOH1HpsdN/4whBdsChRgcA70ng6LBUL5QeBdLp/
YqwV9GRmwgi005Tt+h8YjRl/RgIo02clVAmYTQBGZLfTwQhur75sIqgyglvAX+4K1tkkN+vZkfaV
peR+ngZwGfShmJO7hqLLsO/nUSdPtiIcRD5ybv3lnkngryE4pmNklM3sli9FEA8OZLbAbSsQX85T
/GNs1hGXRNlpMYJtKokgZ+rXyvK9LovoRHlLvTtaNzPPl0abYKdWkKfkpAhK3AMMLMgYeQPjT1YR
jMc0uGEwHzhNUuy4T1v6wT/ThD71oZ5dkotB6x/ANSblfaho82KKqdQPCv1wBh2X0EUn6+ZmOUIN
RXGNilmFrjzqgMXwqwHwqs8UMd7wLvDCsPjWGR+n07BycLuAS5AIkKRrPs7RFD0Kr9STTnWH2Oc0
lgsu3dmrSfLkGRGdXNhRdWcBdCN7kqAyXeaFU3Wi0gUNMjgaKRspbTovkvIR3CrhHO4r3y50gjYd
yPDLXHS1ol9p79rgdZ1KD9g5jKvUz1SAS/TUY9GiT4ZNUKNNw7Utykx2BHGSa0m8HuCJFz+NtcS8
oF+bBG9HYk+wO/DZBt535/WGH2OMsR3npUfzLm0GKJhmEEaTuJosmfuCZ31bQGQDU0Q+TVd/mKNX
ZJphsR/rlfi7GBzY3xQfOvGdg6cENKcLwoB84UvbDikUAuePkOKq+melhnL6rapw4P+5jqnqfdBM
kUpBac/rh8SUrMl0NIp5V4GgqtwjtjXqK6toVO4wuNn4vwkFzC/HHbiKR9KEBrVmU4Tlk6ixQymf
22G4XwwB4oq0ao0/kCDkww9ehvWwCwvb0HtKu2Xc80Yvc0Y1VCQfSVQy91v2WOw8Hnrb75p2nqZD
r52qXg2PQ7HvIQNich863+Yz73D53HlBiUCIRdOA5APkRXTY97xCJHqgdJy/DQPu4B9iakLB0qnk
rNojzB/FR2cT2r2EsRrXU9IMBnM4zYiIBJ9U0A8RAn4fzmv2EJb4S2GLgwvi6kOxImx8VxEGk6IN
2Ni/WDHynmM8VofVrl0q/lu4AGhB0mMaKFumZhlsSijypz3IySP7sepx2WSiHjv+kGDdV5HWLRIK
1PZceQiXsjMPoVz7dldOoZ8FXoT7Me2TZVh3FC57TUkxufDgkkSoTI4tclM/GpzNhtmUFe7cdVI5
MzVCLYtgJchNRHpxinQNIjxdSuffRwDH/lIBx/6AUMiTO88NS5C6pUWINyCiX3drlHSf1Qp1+oNF
YnzyO4cgEbD7FTYHJ+TfS0x/BA+Fb/nrUnfwiqAAaMaMN6pTJ4YkfC9aCiUBJEXmB6hgKL2TgUkG
meIGpJ8mUAtOT/PIms+JH3fl57KMwpd44oNGDqLtQ13OpDgFwcDW/RjTSR6UEPAQTsVJRsszqEZB
9W3Y06k7l86mRKPbhKdm/XLmtFvQIwI6ZvCRbWAYJfFz37r4hXMm5K5o+pg+I2iARfu0xMVMZxMD
KtXU+BuMhABoZZwyvr5fdFBJOPAhyhNRxGOezGXSfgQ7WPRJhyMSFd1SXAQ0IJO3FzGZnvgasiXH
O1YfZNyb70tA9bOd/I69Q9VPNk8aYNXPuD+t+eK4xUxmDFW2D7LtqT4gPhbDe+VBJepJr12Mgc2p
AstQ2YIc4gxhHOCR2yJEnoT27PoIeaLa3fmBgCz4tLDVy3sDA+5p41DzK6ogK3AMdS7ntW13ssLV
92XsmG7f6YKhpGGRWvEnaGz5O9+Ty5AqjMmXkGlegEOlMWefyQA0xw8YXWIyR7vwQXZh/eglZOY7
iKATbwcrg3WuLXBCf25zvhu82f0u1PmWKMYedHMM9zNkDLy5rHINPhAvt9SAqAdAZ/urqM4iqagT
Q/OYiyHgqRJ+N+BddKPVTkzQct/xABmU1aEFfbYjOlCpCKAl8GKQvfFsDdcm3M9gKf3iT+fyTkgX
WBXxTHPvt+dl8BdhltOY+P299ad6SotWIrQtwnAye6jQj/0OcN/yqwS5xG9cs7LPMZiLpjSSEyRe
TQv3+w2aGaPcxfHkYOhRItMQwdW9RjJSZai+0GHnJ/7I98YbcZxMN+OmgsSJifYSmOWznwzKj2u0
eBblC+k1CDX8FaxOmoNeO6uqueT7BeYIa5wNbBL44+I3WEBnZ0BcanDkygGfFcVnYiPnKWR1A84q
/o47hNFtN4QPBYKgU1IZDGRIB7G3xIoepyjw1DvMoa1xJpexfseaKC6OhUfGPqcqgjkhLoYmkQgH
9kNHfm1Rqldrkw5NDLeZqDWY7hzoKINDj4tlB7HRADnKpHoPcW6DQ0lna/AiEJAn6ZKgYifALqOy
MfDNkDbASalD0QXTF1eGOCdk6Gb1Uc+gAMsFp5A8EMwvUEHq+Rw/ugVlmo89G9gDaBuG+liVDYa6
bDUh+IXwCq6rakR5SZEF5b6WA/tD4oUdpSnqXDl9lrrimL7kyLnuvaKxFFmmQWEI2IagTc9n+dOC
UDInykdiAaIdc7RTzQ4JUEpfz1ZyAlEdeUpCVHhSoF1As9twNzS59sjqZRT42R8+8Hzzjquyak8a
HEoiwzSMeaL+AEotEFRihF4WAmcCYSEx97Tswj6DKDquFm2hp6McVmM2an1EUE+KvJWu/CzIJD7J
um+eER2eb5LEyFcJib076ENOzytDCbb36BQhKig9/ySR93Y7hmTpyOYqHk4trllcW0U4NeB48VoE
zXrAzfwAkHn4COYq+7FXa9ul5VI1v5p4GX7DVOL6oVwmEO+ZpezPu4CgTsyzXyIlXcQn2431j76Y
7AcpegiIs9Fz3/sWPjMdS67eGa9fJ4zNUJHxAOMnaMcQAoZqrtZnkrgYsx4lup+gTlAfmEElVpVD
8slH7eM4JSV2BPJUxZ1AlQ51Exksu9YHBWoOZdL5W2O8GsGPbuI1q0QBgl0oyZwvOVv779gUl17a
Vr55YejZPID5fO5wO4bVE4WGSpWv8nwqGYa7dwl4ONpjiBQMZRTuvpdzB7ZKXqAiPAWjznFg2O+x
K9YpF5SbXU2hsAw6qbDLitLAVwDLhvIKw5jlXefDVXAT4tlzyTrIANUIo5Ni6dfMJxI1r3VJnMQt
4JWZS3wUBSUmIX66ik9PPvrcez3BpoPWkgzeM2LZrIQ+8CCKTrBP99p0Anp3MmCrSiOUQj9B1t68
hCUzxyqZEMC3jT/my6jkNz7O6veyVOt/w+zq7z5KdgjU4KgyWRCYVAFw1sOf/74u8/yNJ3L+oVyF
yv5C3aFbnbjHwsd3U9xbl7Kh9n6AiV+/aJLUuXPwSvnCKtQM6IJQLdcQAm53dpbqyfCwFBgrMO2R
0xFVVNMm7nfXld43cA7Yk0BK3QL9h+EzOvv0Fbp0eB/Y9mRSV9rhCyvn3s8weVBjMkn18UvUT9MR
iQn7jFKBPFov9j/hI6JDVcfzT9IN6snHFFuZ+mDE/rigTknupEmK7xRpcZNWzdB8lLTV72nhD18K
p+E1EOOcr8GQSJ1XCw9l2os5Th5E09TrnKFaBmNcy86rcx0gZUx7eOgRYq+k0ensY7D0bp1W1CvN
Ytdf8E/FYQhjQjN0KOypijEw0eG8lO98xUf+qCapEcT4DZ/QeUONu01089KQjg2n3rLht/WZyHQX
gVmUFdCWTAk6LV9QasHhD+ICafyZAfAZMka9fAWxEnsPNz09hzFV5+uZIKQEyT9qpl7SY+w8ofyU
xL79hbL7+KnrqrBEdTKKD83qfBTBdIDFnFD1y4oJgVXnllIdQHUg+IFjNv4eE7umyP8PZ2e2HLXS
bOEnUoTm4bZHuw0YzMyNArYbzUNplp7+fOI/F6a21dqhGwI6Akk1ZGVW5sq1Mhti951bhuqDUkWR
fVBdOh/JJsMqhOAq0+HM3Vp+MnEL7SsjPo+N5yqnNAMosNPJxowngyzTR0eJDGXXDTiZQ1MNVO8m
D3/Gz+qTkqueu6eVgQnvzcR7FwOlqg/Qjwwf2dPJCW/Q3I/QAcBq7frk2XIk5jiuC25PrqWM3d5U
g5KLjB//cKgSGOwdN/hsI+RxnydQsEH2nQg4EBwWiTtZ9hYPXDag4zTvvXBnnpOsa6x9yNFLBKBA
Qafrff/UqUV3F8G0fcZPmyct8miQEbYLJ6o+ceqldth8gqYDLOtglMqTCn72juQiCV5OVOM3ufXm
u9q1hIODq5F3rbtgOpdQVJTgw3qOwqoUI2fAYGcGPKeJ25MbyPq3ZGDFSRth/t5lw5wvhoBf3A2d
QtQfpGb0MS+Q8twD94gfa3Kf+8blxgvbe7WfI4R71DE7i8SYYv3EuH67osYK9NJ1s2Nq4dDP7qiE
x4qIWDnnrceUZorjfvb9mNUO4PgMdshXpz7/pwwe1cAB2kHDgHpXxnWMZrZH3i8OVdJ7jud+ovkJ
wXbPbM+hpiWfVVM1vUOhivSJMU+/obhQAvo/A7LVWoshUTUzHttKEACYOBr2gq2Pvwurr59AfeT3
VoY/8EPd/d3aQfps52n/NEckd6wCuCtH8e7sNFSeFFSdyjeBmRGwBopXVk+ObhcVuLJhPE4usufk
mYmjc1ASe2solJMpfE4eW1VLsYOzG6hqpQRMGsJa1sdRpzRSCapu7Vhkp7TP7Z95aukf2MukH1Il
orzFpz95IiN5Ghke7X6xQnQ61h2N+82QWv1B7Tv/UKYDrtiwBEtcBF7wxQ5takouJZhHNzKih7DN
zGffiZQfetYEj65ekz9xVNRAPg9qbHR3Vt2g06775IB9mF3fU4sOr5gQLW0GsWXV2Zp/HxRkhT5k
GqkbKKJ1X91ZaAjr702laB8yErPNQdHmjVKLKa7OmZUTbRU9Kt6icGJOT11PYgpHFkfMKGr10YMP
ujsVWlWf8sqqL06ao3NKsNE499x1yWioilZ+LSKlC4+glxziwE58bLrBuUv1hAuFNtTqG6+yNfeu
zCAyHhU2plqqsb1T26z15salJPlRdaZ777kRF6pEqCrCLrFtfmrbsfw+xJVND6xH/7ZWcbndJ1kp
PuYuaFBPwLY+7NDd9bqDb9vqJVfogBwh2PqVgFT5FVhmMx2GWg+fJtLI5TmByeFoelT4Pk5c2B+p
fvhnvC9HgouWZP0AWaDTXPDM/WNY9/nRJ59f0BfgKv4hQMnS25ngYewd8lJVuo8aU4v3KCe55VG1
tfG5673qAw3J+tGt7eJHURdhd8yIrI4qN9wnsOHuO5tw561ZRAWk+WprHXLuOAX3MZ2rPfK72ePU
RaFxiIUyPThTghcrK59KmbCQiBQBuU5Pa8Swr3RD/6CXUXXUIQj/WA8lkmZ1Nl/MsfyCplOLi5qu
hMmPbpjdXhrVpAtJetk/k8KM3k1Ux40DXiwJDjaqiv8EMfGqgkZFdfRCK/lC9YXbRdDFxL6Dg7xD
xF2wP4LYSU52WCi/0qKtm6OnGua0KwMLFEPRd8abySV5urMCY7BPWhDa58JIp+dKZb/fKbA9xDuh
QYuJbqep7RQHBZyTi3N/J+C/S4762BAk4VNIRWR5Ft+5SRx/0xW7+AeBxqzaowETnPzKEOph9Aun
fWiHqfyetPybmCl696dKSqAVfipoW8OJgpVViPy7d05kl1/1gHxF6Ln1HVJdaFX2pp3esdW47M15
epqUklz/VXnI4R4Gp3PqUzpESXQMHTpIdxHXGtqjTfeb4vqGedd1RpHcZZbFDUCBK3dWTfZhEivz
UI+eFN/UqctQb6KvsoQSYidGLeRYy9QnM0PpcAdUNX3qJj7OUMg87hrLpvzQacn0jKRZ2j/qk68+
qbGWfVW5q360HKf+Uiql2+5Cxw0VcKexMu2i2f9Q+k6PNedJelDroT1TtKk/92ouzpVVUl1AgY2/
KkTbaTmM381O18K3RUDJa1dHzXifAeb4obPIT0Y6UvE1A6N46Aa8/SEaEMIhoqS4TwadZRRW964k
ABaA/P4UApKhmIwfQcyJDZVv3P4meBLBz2KIglNjq7pyTmLIywclGv/pJ9GYxyLROj/e1UBI75pO
OBPxmqfkv2on/OFrbe6dg44PLotMeeKqP3ElHTMSEKJPk9kT+UfuYuXXYMoiHKzXUpgWTpd9HCOr
vtPqOPxOelp85DgJfpS2RkWUOlt4hYiHe0HtxKmxjygXPhZNrh5aLtrmd0r244VSe6HsHM3okFs3
arSYlBSYTrrzBzv57AaquMv8mmSd3St9f1fHGqwDIbeWXd3RcH9XjDquDxoCcQiGWpR3dQljzGFo
IRUkqe1F0HLXNuAVL1CHxw5S5eRthk5W/EkJLa0/UwhNn8wwEO7HcFQoGGatln5N4pQNSVAMQ1Df
KI36oEPRZh0oE+lv0yg043tn6vz2G4/QmjtjdIKJuowKVEO1/NT94jT58Jw7Sb5XSjsOjn7RU2Xy
QtX33pGJ0fO917T613ya1PR7QeqouPPKeIoOyjhRO8aki/7MvYl8DBnyKHjnmSnnCbdOSv9eOMLd
visnduN7gBbtdwvFBWCCJGnNdgWWvoD3khmsdDW3x7Jtg/91PM0yQHeTMhnboEwye5WbVIWtGX5x
SUiUn8Q0n0Khw1G78vwFzJdMYKX7aenP9Ar/Q/1GhrD2Qm8+aqOp7jZB1v6QT73Aw7WZ1XeCZM6l
MADZPYyAHlTSGMCJ8o0rMK/MizcUeFKXC1hxGRU6wuYhwPGzJve7tLwS4i4yxaBkJhNkxtEjjq3e
/Qek5kwt8BqOTELcEf1FHvcdcGQWDHq6CPMGHzZoZz00ioymuSEkmnO4g+RGZNrbEIoyQ5UaDYT8
g5uBm4VzrS/scu+ka/qQSxtKxt5pNeCwuAguOAZ7DwLtO2fO+wZB0m0AVJmTyuaKp+t0zF1oF7U/
wGA2HmEkNn4rvrcmJrYwBpmMivpAZ1BKpI0XMvgdgf53W6+s/0IHsbCrZD4qNHHmcpuDUZhcdD/b
ShebHzRlKlZ6VBeAlrJ8oy4yJMIrR3tQER417lSqrpkG2GvkjpQj2TGicTNOgBFv2/jShM2/v7BA
8uRcYB2g9sROj+PcL9ZO8dN/aKxbeoFk4mqvtJZpK8q9OcL80ZthTgwpfkEV3G4cgmTnUIEFqW2l
IPkpdBQomUT5vgta780QF+mn29O0tOqSuZvE5EFSBOlF9wb74tYpYfRgt067YhpLqy6h4oOEep/d
mGS0LGVnsrx7tQ8AyggS4niRbR0cMtVUQUAsxgHwutBK0CwGsm/V+7EnF+ccppqbyRqO/fVFd2SG
qaDNUEEYsuKickwSW+XfYazADFcb+l5fD7IAf2/bojGsIdQCnKs/cfzOvTRZZlxvL/bS10uNLtSZ
Q00oOecUKHxutZAqD8PPuFrtFdTmI/Xf3sORKaaEmRjC9PMO7xH8CKzo0bQ+BZn6GxjBR3Ce3wMR
3iHy9nNCunXbmOaxvrBzuws0+MVpu4i8ojvMHcAZuMS7jtNmxQyXlmT+/cUbklYDINpkHT14PiGI
7iSkrcNA1e9uj2Dp+ZKZq35qU4DUZp7B9tgq9a9Cz1fc6tKCS9ZNhcXXRBUbD2Pt6u/ROqy6B5Ui
D0nixiKjdHsAr9u440k27uphHg6xoT8koaaeAD0FFpUvva+GD40oC7j+HbUo1/rylsYkeXPk9Kxc
hyrwYTRoCUiCIvzgEx5Wjd9tIoxxZE4n4UeQhzQVm1j3jf2INe7CtPl1e7K81y1EVmu0udYqpRU1
l9aroJsYDrXuPgeK8dR7wZ2JSiApnku6VZbCcSWbB68y1qNZNJfeS1PqoGa5V9I14oOFrevOO+KF
aYCi9CevHptL7dJ+LEiuHdJktfV+6TRxJdtuwzbubSdqLxSdyJMX8TOl3o/zZLVh0pEVzb6AjLxz
3PycV9suT45M8GRWrQFSTSe55aYN3fgQpgAzWJM9mqf9lQPSlYydnJKXK/7AkKb+nd9CpBbkRA7C
EW+5laIRudr/+Xog78j6jdlQtmlgMY6ZO6ilBxrygvaYdeJ+FsUbuPc4o/L99qZe2gfSCWBTzVaV
UmsuZjR+FvSWHJpxIyG58y8xR9uOHCPK24s7wMait9Wv1KCv4PaXL5wmMn1ToNq+Aoi7vSQOcnDg
ifZ+rQX7wV/tx1x6g+TRA7PxPKUR4xtTnUOGGEausYU/yInJptwexMIB7Eg2rtacVyKHPFV4UBO6
TkZhNGOqzPadk21kCHFkJic7VlKUfh3egiG6IM4Omkkm8/YQFnaQLN4ICkotgHfWl8y0P9laXO2p
WW8jAXBkxcYE3JydmkZ96cOIJg/X+2KsxzxL6ytZdNH7cWcoLt4vRbSMtmsfbEER7dJk2MaW6ziS
GxeQQrdCjPUlSBPnUPiUuudAatvMS7Yb1UpOEShtLkGIzh6Z9+/KehP90uRIztpF8NM2PaRRWzII
wkj94yxShzC5WAn/FvaNzNzUh+7/z37rRs8FQJJ9aKxewJYeLpvujMfx85Aj1BvSN9Agfa8Tz1yZ
94Wp+ZeOIunMNp2ohfkGfi3sKecFHG1buVgdmbdJOHle+iMbM5jST7Vajvd+mX3RNKfeFifJGooq
iNy6d9P6ok6zsJoNprGcl3jTvpRpm+AeUmipSYgt2uCHzT14T3mhXjn2l1ZWMtoKIdFYsdPoinQN
8I5QfawLX2z8cslcgdPb05wifigKNj+cgBCw74D6mZ9uz8zSzpEsVnXhnzTt0XjIwqLaZzNP/DhC
1TSM4fO2N0hma1KMcapcGA/qVJvxHtL4XuwTC5YCAEoIre5vv2ZhFWTipjEdAwisev2hTYA6ATb6
/h8ae5ceLhmvC6RGzSnfBlSD1fQeZBONKlQ7aWW4/fV/kpOvxHIyb1Nlu6JrOp0CdRKGT0Mpkl0M
/+6sXDDVYUpCObpLs9Td088mqD/h70XXrxwfS8OTQm8rGVwnQUUzAC5dN/3D5MZxRPsZae3r7fEt
hKoyuZPbKZVShw4TaGlOep9aynNllF+saLL39NZ9ywx9ha19IX6x5jG+uEZ0KVpVBQhE0BOtq+7D
Jk93DWWdezWz3qgAKlbmbMFwLMnqA7VK7FbTWlAVM5pQ5OkldbXPyMCOp9tztrQqkumbnd9pg57y
BjxFuW/hnT4AEN/GdOZYkuXDD96MAw0uwa4K6GSKQJkc1UrbVhdxLMnsaT4Esd+YfH1QDZ9F2I6H
Jm7X5mZh9mWuJ+CQsEIOFk/3svZtGNLiohbju4H8zXHT7MtkTzHaUX3gQQWxQ8PIqI6CvuDmic4j
mtlXHMfSIKRQO1MoTUQxAKZdYtr3lkZ9EG2V9DjourLNrZqSZTd14zqaaHiFD7HdXTyp4qNI6bu7
PUlLI5h/f2FsuUkDtEp1IoQkrDMR/VHg5dcV6zppwJduv2PBDEzJoFNXmVwagpxw12jNtyGplbdh
AEpo29MlM26LrmoUs+LppGqe21ixzkaQuxvnRzLhAsAvqDGXp4Ojd3Z5SIBQZwkQhIBLhLZxhiRL
9nuqbHTb0BtgDenwRmlt670xIUa7bYokS66DDGyPU7oMQgNO5oLw22WhBS5j0/Nl7ie3dSu3Lwyd
TVR39jEcXbGbW2NXHMLC/pGJn8bcoIuETmKgXyHcBGqffCJtuU2W3pGlEb1a0PSqOny8kes/gadk
B3Sw1oheF+zLkMw3seiczqqSbzcFCo+BCn9VFFT3s0NbiTyWpkcy4YFCYAl+mc1TVhPQdQ1BJH8C
jbhtcSXrJTulRsKYDyBnIqyMfBdWYihpVr5+aYJk81WrQmkCzX8Ok4yGCxr0dmmrACMOARLcHsHS
K2QbbmsE/wzLf05HGOcczY9PzljEZxMg/TYLk6URDQEMum1VLEyv0/elYVh0cgzxSqSytMKS/Ypo
hHFXr9hEhuq+ydKWnqpJ8VamZyGyk7meDCgj6ahpefocr2ZW/TaozYdWIWvRT/k5s7Vtt3OZ9ilo
ptZrgj8nNdTi4KKG8GzXwOI3LfO/iJ+iNFUTdcSV6XCGvVHjlB4VJyxOVr1GHr+wk2Q1RFdvFC3J
2x7CM5xB65s/VBpxdlPdbBOPRw/lb3/smHHnunPD584u2KjACBO6Mv2yfLo9SQtbSZesOegdhOJN
1X+GeOJTH9PwQrNvtknP0dElW86TbrIiQJL4AYUYSw2A0+10+uvXQtL51HzljqVLlgyxb9MVeWnC
bB3dFeG4y9r8i4rGQSr0r7cnaOkVkit2A6eHxjBkDKDnxaENvPewfTU/Qa7qx14o1iZqO0eXbNqs
Oxf2l5H3qEaYHMieqEdQA2vK8wvrLBNAQUGg9aaYj4y6AiIyKnZ7LGemn9uztPR46Tot5qq3RY3t
ogPPHvcI8YXf6Yrs/ZUzaen5UmCtj4DU6zLl89MYA8vLPj0mLVCB25+/YMcyqAw0YQ1gZjTJVVX2
e4CCyecsKRvjCBB2jLYddzKuLPKJcemd6C/9aNY/E3iV6n1V5+PKRl0awzx1LyL3JISjya3p6Img
6XrT1+03vY+Uk2JtozAEuCm9IG4oIEyZTgcXbcGgYMe9AifPCgBo6fMlU0ZM0Q5TUhV/iCndgqqX
b7XvjAGGsG1rLBuyVw5dzg38QloEpO6E3gdoa0jqYzscP95+x9I2lYyYxfQ9Oji6SwYoFJojh+5+
mOI2PVzGkRVJY9hVPnaXwLefoAJQye2sacktzL4MIHPbkNpHPPinujRg3ipT9xyp8ZMVQ2h+++sX
zlEZQDbSCxq2ms4bov6EfOEbQbpZt8hVhNbT7VfMh80r3kDGkBV2NylGTYsVIPHortKTRzso3+RZ
d5xpIUTlnKppY11EnSfyhbVZkL8JRY94l1bEx6pxP9FAsy14lOUJnQxqKWT3kHMMaFM6eCk0XyIZ
Vpzy0lJLZkz3NKlUGMZohLajfEfH9J1N1LKzjDVd1PlQfm0dZFNum3pqkGkI6Zemkcbs7hQ1PYkk
eYII7j6urePt9V4aiWTRtVXGelP0jEQZqMpaMQR7iTDtPUQY24QPHBk7lmd5V5p9oTyP7txeXqKy
0ChiDQj8+gjAnf29i0RW6oVZTbNwZzapRz/v63PY1cpTD93P7Ul6/UiyZcgYGEQjG2h5ZzFKSz1a
Xkd5MMz0ld30us1RGPl7BFla56GqDzxeaOAHdHh/o+hDoIZ3NKpaUCfS3A1PxLaxzGfLC6NrRZUm
QaPzskC3zc+gFcYTPbtrhNKv71tblifEXUZQXHXKszkMyg7qxvYEPkqc+6D/rIaV/l7jLnd7JEuv
kpy1hbippU4eC09/jPr5Dz9/E4TDgdZWfd91ooA8pS9XDGXpbZLJGza6OGM668NOY3xnjsGP0E5g
nImfBh2mMrXclJu0Pcnww6Br+r4QSbBTC/WKNFIHInxj2hD1579XXx2zIeQPnt5Ag7v3Jr/ca+ba
Ve51/2R7kuu2U990GksJkXu0ISVrMmB8ZoioEIUAgSZDQu/S7bVfsEgZQAb1gWlCyhlcgxZ93zDh
tIItSqEKuO35UiweDbUrktrULkkYPwodAm70c9YkGRdOLBkwBrOKUVdxEF7Jwvnnss1iyluuffJE
72yzchk2Fqm0/8Ae2l363q0vvhtO78qeCuDt2VkawPz7izPEV0yFto4hvELZ1O1he7EOY4liS2Wt
yZ4sHIn/gogJtTWMkZOKEp/1NY+NvV907yaj++kJ51Nj5V+0zLzeHs3SXpIse3L0OVFjB1coZMQ9
J270sTDycCWgWnq6ZM8wsJU+7adYsCgjVQRwxART6e0mX/HsTel625WsGrZaG2qZTr3Qnf3QN9Cs
DrRcbjQFyagJz7q6DMYR5cBp2ptpQy7IJmm5afJldJjohAvHMWltqgLtuXe86KMS0M59++kLG1VW
93NTR4FlSofwjmJ1+gZOMFCOhWPQwKzZM+HMttdIDryN4dQMzTy+1oif7qM+OfmWRwvwoG1LqNsy
MkyNvT4o8ia//k8jCRatI520+eH29y/sURkapkI1SqjZxldRoUxFzzjF/JrO+W1Pn9/64rRwNRUC
TEPNr7BRpPSxGuMHkG75SqC/tMSS9dYhJFt6XGiXTA30w5y78lElHvp2LS2z4NRkaJieGH3VBG5y
bSbf3VUkaR4q23ywfa1770FSvJalXBqIZMQ2hEilKRLtEtRsIppV0XGcoMCv+jUM6dIbJEs2NdGT
HVPUS6uP+ZEW9+kuMIyL5UG1cXupF94gY8WUooMPw0nTaxH7bxsPrleI2n4jLZIdb79gYafKGn+j
DfUM9JnFlUtL8TNrRkOcnZEG+5XnLw1AsmQolFwrQBv5mvmIQEQFdkb/og/xiMi2BXgyaAxebIgs
hxq+zqI4T0PlH/9DVeOPise/742Atv42tkRLK32yzeFSAHguTkZBgT7epYZJ+9QuSOgfuMCn209P
NC1AJ7Pru5nN0oCwvIIwV4tgMz5qQVMnFqREbpnxn6IoQPeng8xe/OzapJzeWdTPqZbTCg7g087U
bwG8B7SVp5lllAfN0zPlezTBaaW3qfIUqyJPvsH91mh09RAOhmc9gcMWXA1Ma5YLFbLmWeouQw+o
/DRT3LTeLqsaKEObynO0leTY0taRjqGxHYfUmyrtEmXpkz2A1q7z/vO2bSkdQjAeD14x1sm1VjwY
K8zOhIIsjkM7XMlbLe1LKYpoo7iGB6bIr1HaWvvI0/T3sJWPu6aorZV9ufQK6fyBghwhciXXkLBo
7eNoWDNPlWaWb9kcGwuf8GD8vT2tBg70YFS76+RaPqTx/hdIKKOV02dhhf8Fdsvzzi4siMXatodn
FjxjPtAOd3uJF6ZHVimc6fTVvMu0P2USYdDZZcPMFzvx2pXjTxnhFdOVwW4GHHlqBjcNDJtsog8i
8t6r4aCe4rR5K4II/CfGcjAEPB6dVcLzJ6bgHnKECTq48DHPGK/aKVDjQiyipfbB6KynOu3Gi2Yh
yLxtFqTsAaSsk8tG7K4DUjm7coDnWA+7AKWAMFpBJixN9Pz7i3DBt42qK5Q2u5r0C8B9Ye9iFVVp
xyCdvW0Q0kkwaONQlSjsXVMjC+CL5+xRptC+dLWz9oqFoEHGwbkZmgNKWhTXtkuHByvIHyxFdx8c
2LMQqgAOcXskSzteOhZcsHZOERA9kzJ478/XVLiuN2aKZCgcnC4l+ildd4Wggv4ZK0NNXt8ouGrL
SDizasyu89T2CqNNuTcbGhnjOIdu0N12nslgOOg3hKK6fnstjd4AoTC8S5EB3Y95u/EeL4Ph/MyE
nFzoBLY0En9Wckf/6mUh579ipoCZbi/xQt5JFkB0E1q2EY0prolP6dT2EYYMx8y+UNOGNsxuPnoD
VGq337WwnWRcnKm4rRpoIrsOZuU+lGDv1D0hFqIN254vm3YXWJaOyMi1GlHphC0xHP6Z4tJY6ZFa
ODlkTJxaeUaM/kp+HTTjIQz99JTn3nOo4ydvf//SCyQ3b+pFDgQ4za9J5D+bHuJmdgcJ9+ZUhCnZ
c9SpJgrWdXaNXSs/W/BD3Acdehi3P39peSUPr6FKkiDglV0hI3Ig6uzy44AqyuH20+d8+yvuy5Rc
e+2j5ADT43hx1R7nVYKdB1+ZVVC+xU+wB9530yf4oldu9gtjkeFxY0j7cZs31TWCWHtXRtGPvDY+
3R7J0rOl5F+tOglMDSyzledPjpE8u7bzfPvRCztIBsZFroFUPER6VwfBjj/AUDurtXParbY/Lr1B
8tBkNSgRVlF1zZAvgHucEnZXRVCUjz9vD2HBtcnqh0EhqpGAsLqqXfQYtuaT1TfvYBD9qljblPJs
WQPRdQtUeSJdXA0HFXEdciLuGtZGv/bn6vQiwKCAiqzDMLVXXdP1r3bijR+mYBQfb0/P0vxLJjzQ
D2p6gSWuUddHB9j1vniOiWiVH6zBUBYMTcbFgZXS8hJvcFVC5Q4f9y1N6ztil7dt3d5NVvE8GM1/
wGctWYNk19NUlvboo8mVOPHwOJUqkiYi6stwJbBeeL4MlbPhOhqKsRXXwqvLY43/3Cea4q4c2UtP
l2wZ3t9ycqug4JyAodBknyZQvNMSs/HrpYQB2gHwuvlxfi1wNTo0ZTurgBPs9l5a+njJlgXqpYhY
NOMlSmetnUj5IiqoRm8/fGGjyqg4iMCmmEJgfp0gCUaBRaF3p0//Ielurrxh6fPn318YWlPnRYLY
lbgOSVPc+VPyVKHVsM0ByLi4YJYDKETHjXigG6H1vPysxKgN3Z6cpU/X//50LpCDCvmYuKIXl/8a
4txLd0ZLYn3b4yVP3Md2rMZVlV8RuPjchmn7UGuxsi3RIaPgRtSSHEMfmis93frOaZPi7DWVsm1m
ZBAcup9NMIaOuI6ade0bE6W3NQDNQqgrk6oJRYwOgoriCrP099YsL3MJvFa7D05Rvk+UaGXnLL1G
MlkV2v8GPyyu0CYHezs0vyZp8021K/DkSfcBca/jplWWEXFiaq2hQ9cp2kHP+4y+IhSWZdfD7rjt
+bNlv7AvNyRTqUCLfEoMaFFdq1FPRgQD4LanS9arZ1XrOaNTXklFqw9VnWZvi9DUDtuebvz97UMk
1N5qrfRKFF3Wu85u0X9S42Yb0M7WZANOHGQVkPG4ujWEiG8ztbfrB7RXkg/bvl+yYH9CmrIsfOcE
QWp9tIuwPa+TfiztUMnl9vbUDbU26g92DotQlJ58ODiipPplO9q+7NXzpjHIYLhYSwu0gJT6mkYO
3O29R5/0vhhnctxtL5Ccr2siK1bkArWk0bwmjfNMZnmtLLlAXWLLYLjC6bpJt/h6qyt+NLql/kpi
B0Wxhl5A17KmhxixlrOt/Oz6IjkZcfBj26Akp6ylAzIuFgGe5yj6yUdG6b6t2s+3H74QXMuQuMJC
78LL7OQaFYAfB2iGd5DowcQTqI+aF69xpCz4fhkdN4uQdokT4d6ywkT5z7wKFDUO8NLrK0u/9AbJ
vhWEZocGpcBrhspmvHeg9bx4k6Y0Oycu25W690J/MNStf58i8ThZuRGYtOh2CD4q5zKvavfz0LqF
/Q2sapmcupaL4vS1FCn6Zjuycr6eEueUFVzKQemQJH4aFGjV16imlsYtnQv6ECTIj1AJQDbNRl3I
e6u6bb1XurWDbWmHSGcDDPrw4yMFc02gaHE/OzUAWX/vwEIQfQsCauh+Mub9p9vb8fXRWP/C1im9
CS6tGC9+DRNUAD030nxwNdn5l9sveD3O+p/W8ksXNg62gZgKNz011fZx1AVHDcq32w9/faqsf+Hq
4JWYFcRqyvKGNvM4Q7J5AFs/JIdEFJp6aLxA/3X7XUsDmb/h5UBI0+TewFEnVKBPIg7ZXsW28pIl
g+pyJFhqz+iaq1I1NUwfaEJlJ3QhauW47evnUb34epGJWB+1nHUuwXX3fv/Zhv545Sh43ZuhRfb3
w6kBukNqo1/aj/b9qGX7Qutwm/YnETrvB2SWVt6ztFmlwwBIrmaVcF6eZtmEE8ypzV41IUgvh/D5
9jQtvUEybhpADD8oLO+UFf07oUGRVNfxp3yI1672S7tIMu4RrEHniU6DXL34Uk90aWy+TVoyZo72
Eg5Bh68PysY9Z1pdv7Oy1Xz+wqfLrGsJsOSxGNzxAca16g1RdfFEcbJeCVUWTFmGzCWKHffNMHmn
pMxL5Dsig8jdDMF0DxkI03btyFjYqzJuLis8LjdWM0IZ0/hoful989h7Zvi1tj1b7EZjRFQh1OPx
n9s7amlc8057YXi2747Cb6FsDZBSeMjsEKGoMlb8H2rWGdDv2+XK1l1anvn3Fy8ShQqBSWBoDzpX
Ed/up33eoFtwexRLD5csvLY1E8KBxnxwa0XbEcp/8Svn/bZnS1Zt9wMSp6Pmn0ZV0+9gCo/PSJX8
vP3wBYOWgXNJEKlRmNnlxezyluKTMSkPfV6hs2WkTna9/ZKl2ZGNGkHqwaOudUomDTn3iCoXWkdr
c78wBBlAN9Z9q5Ug6FCfzVBJ1ayHkcDuBH/706bPlzF0PnIMvV+XfgS7HUEWmdi4i78OwmrrNa6g
BSuQ2dWyKDLLvGvVh0z06FVYcXSkFNvNylX+zhhQAd82FNlJO5lvpI3untwK6hAxpe3JCr21K+3S
Ssy/vzAxKPg1x6j88aGI9d9RALWHapvHdAA8c/vzl14g2TDCj43viBgZeDKmeyTVnnqf2HJzNOZI
dhwpRkkgmZkPfqX0Z72jKz2o1iC9S18vGXLZICbfxoaLcLoz0OqQI9OZ5pBy2d3GerjlSA5aqeEp
TUvUW3awhb/v+oRmX1j7VuZ/aZtKhuwjyAcZgAjOWe++DzqQpAQyrhkfEVM73V7ihbNCBtDRKF6h
8NMoJzeiGx3p0grZLM9AdG3b86UbucldB1XJqn0jELw6oCv9BPB5LQBbcJ4y35ofKFFJ3rR9g2h6
+dYuwJvr6byRaDAIIH1EDdTZSGdoyTA6VY98LwxHmt/ClDhpAMwFgqz6tW2eJFtWrSZBrqjk6SDz
3XsDxpv90AZrnN0LtiAzr7kwACHNkaFoFw3jCcFgdNL0xnoHG0R93DYCyZb1tIyNpjKNB1uvOboH
tGLyae1CsvT9ki3bkd82cab6J4QXmuStbYq2Orp9nmrv1KFHTfL2GJZeI5mz6Y+W6iAkdRGhQCAJ
AFDvBrvSLFfyB69X0iwZjWb7fhigbsIq96JEM0UD22424882rn71vfk0T1gJMQTooJXc85+u+n9X
yS0ZowZOB12PMpgedB+1XtCVcdU1SNP5SE4qfoQMtxsYKN0h2jP+k9UTwnN1O8K7XlgWQm/omaXq
x1ZD6Ohq+I5lHbu0GcZH1dOm4pk4A/mwpJ1D5KJsIArIJi/3obQXYjikaR+mb7vK7raRT1gyJi5T
BLmXJPS5cbGDbZTdDxjNGkPHwurLeLgCaURDn5zo3KqiID/ZOiZt2Qfo4bUUXDHMMr9vb7OFQ9eS
wgIf9UCkgRTl1BbOpzqw72cxlNuPXjgSZYY3MHmW5qL6c3YRnznWiOOQx3WKQx8DTMwqLklGMa11
Zy+NY/79RQASGFwfbDTtTqJJ7TMSYcUnLxX9tjhQhrRFmu9aQ+App7FAVTDzcBvKKin/0lpLB4rp
NZHe9hZ+r0PtSXeK73/4dUW9VltamhvpKOmrqUQ1iDXOosY6iPj/OPuWJklR7+1PZISiom7zUplW
VnV191RfN8TMb2ZQUREVUT/9/7HeTQ3dpm+4q6gFpMCBw+G54P4Y8GCDH7o2y1ZiAFe1PuvnyHlY
+Juo/z1xE4C+Xv5gTnUai2Fj81gZJBvRpjLYWI4ekgMXmO1jkNMnurw1L9JH91fryiDZgLbcGWP4
JWf1DWnHdBIVtF4ZajT3G1/79cvgvVudou1c7K3Geeh69repEw/Ojv5P+Nrue22AM8h/O4ipC3Pa
IYJDZgeDbWaQvQKttXFUrP365f/vfr1pJ954vHIemEBhXgzjJ+7MeG0Y5QbCe23sreA1MOgF1SSp
bmzR8Qkc2PBWWmxdHdZat7KBuAsHSPmo6hZLYGljDi15PhWv92d2GeDfnGm/oNaE45Q+3LYejD9+
WUpjrhNDoTk8Ld4X97tY+/1W+OYRh341j8RF+9B6PQgaJvmXJhQm2Dn8VgibOIMYmjHVzYVr4cHt
6uCwsHx2/XobrCagVAOQy1Dd4GMjL27eu+cMJLF9jVspvcYjf6zcBsZzOShcf/E2hGUud3a9doU2
YC3OWs+HUWt1C9qi+ACPYicNQYQ+7fvtVsiqMO66KoIrr0qgsxtUZfvkTQPfhQAObaQaaHnFHPt+
daNgsx21h5r8BHLk2XM3XyFXtgUbqRZ0zEzh6NeXzsOyqSIYWRg4xvYwNT7cH6KVHNVGq5mwa3Jw
3JaDS36FGBC/At0Rw5wdVgZAIEcHL4u6q69pcvTadosMsnKi+dZ5DLfzsO+GUeKq611cnGZw03xY
TEAcpEcOIBn3P24lrG0omyxnZgo5ywtoyvRYufN0xj648fyz1rgV0kxyt448kKzgt/mHbog5tnTc
qgWsNG6j1mB9jXe40YMD+oRSXuxFf8N4dh88KLRF3VyO7W0ic3Wr5CSPE5zWz74X/31/zFeWrC3p
RiTPHccgonOWy4OmOH8JFBwPIRiyp31dWGHdGXggkSiW0ItBDYCLpoH9o/4DQsdbJJGV9WmD12id
lSWdEnmhUEZxA4QCTEcX/GMgzCkzO58nbWU3iGVA76OS82PVIyFiGfYNl03/3h+ltSVkncmVggm6
ImJ+7AL6WdZ5f3AY31LjWmvcCmCBKtKMi21zMZo9wzJYHvx+p6BLSKzTuCJZmPVIJC40g9fG4vaQ
zZtVzrVfboVtp1sofkP6MTUJeLB6gjBCKegWgWlZgr/JVWz4Gq16GKjGSZ6yuHlSuNvrof4qmvjq
RWqfaCIueP/NFeO6HoXnmeYCD9mvZkSmK2d4tkb5PlMgaIP/twMR1p5b8QCTWxYv7vIi3+5eOTZq
DebDDLDQRN1I0+kH4TawnlXDxn14bfitNLqCHXc+FVH7aLQr+YXlHbI5lnWVqdO25rprUydser2h
rLOylrzl/++ydpoMs+wBx3jUYpzIFXtdjDKYEL533hXDtp4bgIRIfseoQQWn1geXwmYWqMLXfY1b
MTxBHpHlM8E6mqGlI2ZsDnsx9qHtBwo331hRVbU3M8KEaXLF52rhsuz75VYMB0mEJNFx1U0mcfDA
uce/tmQoNw72lUVk49ZgZxCXjTO3N2mQoEwuLnygYyZudUyWe/2uT7DV3AIOM+qxhc+5QNJ+qUaY
LVVVv8UzXzm/bPCaiAUDDbnJ02WLWHTOO/qal206cf+f1t2qn64sf1vMjfshqA5t2966CQsI1s38
pek3JaRXEolfsGqzLMKhzVrcasCVF2DwVQsHFVXU7/enYK0DK3qDoccqxfPZLegdgtxdcHpx24z/
nWVjuVHyWOvDOoSDHuq/OGfyNJgZP8k4e1nkIxQtPt//hrWJtmI4DspaJ/mIDGLong1AcQfj+o+Q
QjoPVfLc863a0NpUW0fyFESE40mqvbFA0bMJevbSlwD2bwT02jBZAU3aCIJIiW5vbiA/QmeyP3Rj
8nXIUEe4P06///2BjTTLIxKzPKnbm4qRrNfgRLVJMV/2NW4dyFLLLhqZj71uABRUMMCAIeRReFsI
p7Ufb53HeAoP28EvupsonKY+UJLlD/2sAHbc9/uXjfDdMQZjIW0E0/NjLvFcpKLyczzl0wbf+ve7
aWCDy6oIZldejyhzx/AzMxHEJcM0Kv+HV/itO+zvV0+QWIGscibyqffaG5nlV4kn2qc8xM3VN5uv
Xb8Ps8DGmMWN5/GEhO1NA6kArrL+Y3k6eVQ+galOnTyhQLIvuwsSK6JFl49AtA2I6M4tgC9uD8LB
K/zee0Fga7RRVXrUDJ26UNkW/aXOefDvCEGsrVrg2oRbsSwgL6Nh/T0/TiEQI64/fNct+Sbn5E31
edeKtbFmQNvDj7T3s5S9KQr1ZEiHqt3yr1+JNxtrBsuwHoD7OUtNGZUXHgTm5Pdb+O6VpWRDzYxo
RpEYkqXV5H+rYJB1QEp87ar+u9ZYtLNINspTax1ZUc172SMwsuIZL1pfeRTcptG9mHH4Av3b3fy9
wLb4hOQtJLbiRl3IQiKrqPuyvVTXPsEKbBb5sp3CtnsUlFBzgDxt7BzNWPRn0tKcf5BQ8L9FZPa2
LM5XdhLb3LNzhOlwpuapzJ18Pk5G+cVZz173QU6uJrvKUoFt7Mkc0cah33dQ4oZQEhBo3cfGdfcJ
AAU26Aw0i76LGuOlC2XwLen+//BMXwsNK7g7MEPbEIZFsCAtURJm1GmmY1bk/UY9eGUCbLhZ4MXt
lEB2IoXcjTqRLnIPNHPlKZbxlnHLyqKyAWeuGdw2dzsvZX3xdx52MJXo5nKGyHHTHcPawMDei4r2
fH+nWvug5Ve8O1upTJzCGTqSmnHJ8xc4mDbQRC0CCHDd72JlTmzxtqqCg58wvZfGmRPwzzCBqpNL
LrqdqKHA1m+rCFF9rKCUFFMnvzGQIC7hzPbxpYPICnJF8dQGj5gspUs1MpDwN06crVfBlcPIhpzR
inklqxm95eHMn3GPg6UXRyGycmr61Lco2e+bA+vUdntZQq6qzHDR8lr3WdKJ/iMmOCt/2de+lX/H
RT8XwHk2j6ZNnpmCVkoCdavTvsatoHZEUY/uOAdp24FFe5oUIJGHpO2jP++3/8aK+7UqFvwCO0P+
5OoRUxw0gKjCPMGDSg3vTsvNVAIEk0fwvxEwfDliR38NwnY8xK5/G9zI37hur6wDW9it0zMp5jaZ
Hk2k4fzlsqMBD5Nm/j+A7Wy84a7EoY1PowWBAphUfhr34fAJikrheHUEaZ19mbQNSZsoLLNrP+xv
pK1R1uqAvgLtdmKOCqDiHI++Hs6FSeZq573AFnvDDjwXLkiaj3kLSAb1FTlGhH29vyjWRssKe6rG
1gRdF940915EhiJjKPGGsq9x69o9yYzUBmJdN38g/wyxFgchyz/2tW2FuqaiTtqpDVMYdECFOAEP
xE9QmLvf+tpCtQIdlsnOAOEtnkKNq4VpDYuTM16ZmufCDJlK969WK+gnuAiIJCNhSrtKXqcxI+Ja
966bXO5/yMr82kg0zxHK8xkMQg8oJw8fsqru4cdW7OPnB79gw9yWs3F5LSyN27Rf8PpQyU+D43uO
3LeGbHwYhRuocDkLb8rxYnkgkFyNjwXykn0mYMEvuDB4mBS68p1rVRTgfsBA8zAUyd/7hn/JR97l
HZ0uJpd6kMY8vO20LAAY3Rf7XggC2+9TdaRvSk70TTfmg5B58T0Dw+7bvp9uBS9wn4YXCUwOD9zk
4qQj3h28ed+zbRBa4QtNQB98vSRMuXb4iQmUFEu32rr8rq16K3zNGHeqgsT+1YV+QX9gTVj/SXqA
Y/cNjRW0s6pDj/YthmYWLdhKizzgLN19CL/ARoC5jaO60svRfCvd4Dzi+fwSlnuTJBv/JRNdCqak
c53qev4AHdrggPpGdN01NraSmRglRt60HD6JqIUGy3NGVsI75n7rK3m8jf5yJxMPLcNvd5NaBqe4
9Sf3yEShHrJNpfC1PqyYzeMx7AwrDfRGmsJ8n/MImIK4dp4TJfeduoF16pJEGEfNDJKKcoYczhus
HTY1+17mg8AKXckqL2aZj+a7HEkem+UNTpMujADkBtZp5fZmg8EU1OIi5ML0VlXeBeZJx0mGLjS3
4+eZI7Mrer3xOrDWkRXJwu+dMC5VeHVVeFsSxnhJVIf65vX1aTsNWjnvbVkzPUkBV4NEPfIEjlBk
eFiAbVM0vxTBzkzLhodNPu2mqRkTFARGAIhwT8n4wXE683A/NFb2PNvrE+URpbpemBuqxs3BaIR1
kW1R6FamwQaIyQISJ6DampsS8QNesboCsFRBX4Mmfm5HgJT2fcMyPe+OyynMJpr0fneB5s8IiiGI
YbtTLRsoNkVG9iGMEi5BZYrkMOWoM537WWyxPNcmwArqKQCtNORdeBVl0R4mICf+DVHA3Hcc2wgx
7rUc5jSRepQ9Wu9McHN9ZOv3x31teq3TWCj4VfO8hh92QJIrPOQ+cwbZ6MUfMOqCxz5p8o2eVjZX
Gwum2wHGJE5hboHbfKTQDjkJA9REJia18da3Ng3W4UymofPhqNNfVN88TSUSi7lVO2vSNiCsEg4s
nmcvSlWXfCS6V+nsCL2xqa6MjQ0IW/w7PNpkbhoz5EQgexQmP9Rdn8snPwyaZt8JbUPDWFGFssga
DFAY/iNEyE8Z/rEvNfrF5zOXi3e7YoBo0ak5EQYL6yvxK8O+3F+qK9NrY8JENbEhKvvwmufOEB8D
J/oUxo6zd4KtIJYQvitKEoRXPs14P2wyUj2XHh4q9/1662SeqjDkLeXtI5lFBW8mlFhCgkzjfutr
C8gKY6bLvJoaGuWHNxcPsDdGeaBtQG5N747NxhSvnJU2LizvFQofBHwmNwSpBbeSG6N0ZocihpmE
N+9EzgW2whl08eBYpgrxSB0dglGdv0yi3rlObYQY01XthgyqzUIoUx3dtqHJF3+oHLL1mL6yUH/B
h8XKAT6Pg6VKIelziAfz6U3G+/5Ur7W+7OTvTkrTgSPf9JxeKbzP2aVmXXaBwQrdcvhaWUo2Piwv
sTQdP6dXHiKf0wE2CNpWX6MZbJF9X7D0/O4L8sUvbvY0lhHeJoWe/RO0nLe8sVcONBsSpmim+ZAX
9C1thN7cAHdv2sNvVZXtX1B6mKOjM7nz1tP32zPbb0qrNkLMJKgyxolHr6ae2uqgwGIrD+M4ULgj
JCarT8Baz5+Kponjw8RVGPQHUwTm7DRY4Be/jifzKWrH4N9ahUSd8CsBMw7ncfqhvNoVHxgYpD84
EiIfQqmzQoI0kfCPvOoreRZNkbArSDDFd5LTuP7sNj79S0L+sn4IoJ31A4WT/ANTdTYevNzzNZwM
Sa8/OlDp/0FNHw3HWbKpOOiM+skBQBm3ex7mTPKzkQDMxAdKaxrSAw9rwk+K9iLHlbHJWjiKlEAZ
Aw2fOwBWXvEtQfYy9YkWPijZRkNpnYKMHKlzXIxV/RrMWiWv1I1RwzGVivJjFcxxdyTwPlNYYHCX
PeouR50H/2DlATp3w0dI9uHflXD9z7OA9chHUByRudVKFPpVeYMffwiED+iQRzUbX6YZ7LIfUe1E
+QmgZOjok3rs/WMU1+NfMofEqalz9S3LYp49mooaWAiHdVseCXOgiTZAer86Vs6g9WmOszzXcKum
4ksZQXLsqOM4I+fSzbz4GAVV0G8QU9bCzd65xQw5kIjSK4PE/kcGLRvWj+KxCbdM29Y6sO5RsJrT
rRt39JrjW48dchh6iiHX3I+FyU77ItrKvAKYMrZea+h1MTWI1dCfmkWCZFfjNhxQelApDGSpLwIo
nKOhKLkY6u/LvGwYIAt8LYoxpFehxauJKA8OUVi5Jz9q260ce2XHtsGAU+9A9CeO6DVw+bc8Bwoz
dIIte++V6bUxgCKQ2YzDRl9yh5bf8ipwngkQuD/CRLkbS3Tl2LeBgKTMilrMJroamlxZv2ymJAkD
75BBHzHsSuXsy09t2To2FDX0Qd3oKgR0ZmInmm813USJrY2UlYHJUg5jPIfRNQ5BRulagNxymbNz
T+ACdH+pxjjBfnMY2Hp1cOVLIJKOLoJg/BI7xJw7M/XuT7fFIbdopI/gwTxkwi/cv+73uLa2rOiO
FSsjivzr/w3ZQm4Psi0VgLW2rahGHTgxvs9DeAW7rn8iASQxMqO2yu+/nw/fhgTKAViWjnH+6Boj
1CGgXft9YoE+JyE8oe8Pz1ofy0S9SzUUHJUl7zJ8AqUAQ0nJoFSB+y3gVrsg6H5ipWNqVn2hhja+
Th1qqhSvOuTFgVpctoEi+v0k+IlVGOGuznTRj8m1a+X/3Am00ciAcXB/eNYaX4bt3fBMjqTh2Lm4
+CeeNNkhV6EIT6Idx/7Tvh6Wnt/1oCue+3kEZv9bGmyy4LNDUZ/a17gV0S6jSx40x1eIW5f5UVFw
5Y4FAHAbD75rq8c6m4E3DNrQcfHjJXO+kqWYvcDoIBG6r6rt21hAEDG6JIDp9+WtcqQ5SqkAx/SH
3UV/P7GiWGs3KSGkYsD3gEc2tE3VQRJ0sWsKbCBgDBImNR4xt6npnnWCqg628P50v/GV8bdxgEzB
mq2rPXOrSvpTjs1wnDiONr8VfMuV7/dnm2+jASFg6zZ4uUjSfBkdV5hPJpHsZeL1qcg24asrcWbL
zlENn7MIJo9phevCgcKN7ehAU2DnHFhRjAJaTbQn9UVHi+A1R+tRKT/umwMrgDtc+Z0BWiYpanf+
gWm45FY19U4l5Ek3fv/aNFthLHmhRNbEHnS0s0CZo6Z4YisuRaxJUDy0TjBs+YWuzYMV0K6WCr7e
WP6HHArVB1h1yKcajwwbNZ61D7EO49wvR1QcJ/kIs/gO4LlKPXCwHE5FBIbk/elY+wIrms3sNSqZ
gziF1zo9v1EvE0JfdzVug//iRPYgwzjZMxjg4bOYWfKpKeZ+FzzHt3F/BDCzIEtK7Ka6hwU6Acnj
FDlbyjsrA2NrzBGJkgvurEH6JpIrfcqvQ0Y3MuC1xq1DeOHqsmRM/Pww0fCfAC6M5xKKdqd9w27F
bw6mSNy1XZBqpBDPnYypOvQdlCn3Nb981LsjOB6JC1WItx9P/G+g+KtjXZluX/DaAD83aSbDsqRB
XRwSwlNZ6cMUdeTcKD097PsAK2o7sPwHgGUa7J7oAjbL1QHluq/3G1+JWVtSDvkzaUHxbFISNo/w
Hfe+injSl4EukNR9XVgxy2VOBESCmhRq7O4JxYfkQE3RHscSKen9LlaOMRvgZ7gLxfI+aNLOg3SM
dll7gj0a+9mHbXjss8r5fL+flUCwYXwViaYORLwmFar5aBg0HAskNRsfsTIVNn5PSPjLclI0qVxE
TKTCnUNIaL+1yU4nZN+G8Jm+VCIaCw6XR3je6eV1qzfDvquADdeTnj9FSEH5oyid+khDeUWBc+ch
b0vK0URHbUQI4gxCmi+x0AmMyeZ83xOmT60z2BXexHuBGAsIBJomqv+Y2k1KzdqqIf/dgSqIDDmt
7LE6E5d+A+Wm/3eoTF/s2z+pdey6eTFnufBc7A2Lp2YJAdaebBZY1n68Fb1u55ck6jRalzWqEqx0
wkszwFttV0TZMD0qqxCgdH/KD27g/cuBCvk8eBXdyN5W9gUbpRdEHoUPtFOmC1pDQCuDYfHwNn7e
1ptYGR8bpscrjrJKrdq0GkMDkAZuqJlw2o25/X1FxbcxeqqUOaQOTP6cg8T5oIaOnnPki4cgoc0R
WIH+BNxe+DzEmwDQte+xTmOYYTomn4MyFaX8HwHi95wMIAffn+21+Vg6fXcWM3/Wpq8aLKZK9eEx
1tgfeA2uX5X0f/gaN5z7/ax9hBXOsAigzjwj4nRQw7OqIyyMDrqdx41K3e9fWcAz/u93QMI3jkri
5s/wkg/ToIuW7fojC7I/tOTO5yHf6S7v2y6lfB5K6UK+MUUaUDxLNsovsJkg+3Anvm1TyhzagKXl
l9AE9GOgKZv8qTVb0sorB5oN5zOsbyoIH5WpHGc/NVVLP+ZJ2L0SIreE01cm2ob0gQlkgiZ3yzR2
8hclceNoSo887FpFNqJPOrP2ae2VKfip8gmeWeJx4PtQS74N6JtKOqNUavTVuCgYKB2+Ajm/lVKv
bBuBFcRVmBS566rhQkHyg7l2KobgJjz9CQbMqdM7h1JsMbPXJtkO6cLHg2Op9XWaNfmmAE4sl8Qi
+wF+tvPP/YlY68MKZ6Y67LBDq4FNMA+syfrXvo4/RuXmObG2jOx45nBRgluWSLk7qistIbOgGEgu
93/+WuvWAY1nvGHujTOktM+6UwXz08uwCATua906oCVUNiFlHek0lyh/BINqzgSQvn2t2+A9mdBR
teEERiJKgJUPPcZtLOXKuPwC3Ev8hve9yXH3gIxyXmJcFlPv+8OyctTYwL24aRozjH2eTnNQsZsJ
k7JkQKiNwA8cdesI6R75XG4meStHgr/8jndHGyhEXQ+5RHNZUg3J6dOiEthF1ccW3jh9r/+4/1lr
Y2ZFdp4HzKNJpK/EKer+QfoAilwS42r+/X4Ha+O2dPzuOyDC7jWxcDHhNAq+vD0TUfiIn6cxdNMZ
NPSdC8uKaU3jwm2Q2UATBM6VyDPUKQHwfmfr5L9fgWy4C9yZ6asetRMAKA3NVZTSsmljGlZ2JBvN
Z/K6w1P8OKSqaABXZ84wnSGzO149F5Jg92dirQ8rsAFmZRmhxZS+5X5CoWAKKMPfnex2XqpsUB9K
pZnu/HG4BEXv4O1/LOf6FEaup/ZNgw3s6wZKqqEuh+sk6E+1aKG2OzV1fRvNJxvGBzeOetTTCvLy
lngrop4LwtyNCViJNRvSpyEOyNtiHlLc3YqD6aFBCARzvrN1K5Jl1saAw4T4/YZnP7sW8t/LVnF/
7az9dCuK8eRUxH4YjukbPH2COPAxUoO/C2nq2+akIOQWcRZ7+ko9DxbDUgXzAfhQ/nXfj7eC12Vz
bYI5q65xMP+p66Q/ZjrbuyStw9jMovHLpBtTIcx3QqU5hEmwwR5f2Ttt4B6f66orUUC4ds4ChPYK
5hwCdyrPfgM97LAfFN0IrJW9wUbxKWhchCIXgO1HLL9xnuQf4qwbD77aKQGJC/F/t1A403ROBX+G
NB8hVw28+6XvITK2a4ptibdJR2Os/GZM1bi8CMF69lw4KKfdb31lHmwMn04E71D6G1Jdlp8VodGB
A9x0YaN6DuHvvYGdWYkxzwpgFuIpos6dOaUQgzxxsFjOSdFslNxX0gkbx8eCMQtCOD9c1QCWpyD6
OA3uC6QuLjHjLyOkNO4P1dpH+P+dZZ3lMBLsyhHUaHDdXB5gj1Nbj2drjVuBzMumjOacezc3B/Ag
mugBVtVbk7zWuBXICq+gnp85+lot6DVoYrvHcOj+2jcs1tnbQVlMaTcYUl6D6XaBJTnzbiEHKHrj
bX3l19uorhxv0llkQpPGTTXPR+4WOjyhtNlupHFr7VvRCxJM7w3lZBC9eOnj1fhFN3svBTaii0BC
JhyYxunC4d/CG9E9hM7m5XUlem1Il1vDtiLriEndTKqL7Kb4GYI4UP3yWHHK/E0DhrUhsuIXWup5
p9zBgIEMSLommh8iukXfWtmgbSyX1HXk19CDT7uAuzcy6PxJ97hRtvPe0pBrhS5RmfaI4+JyX8Du
yUSFe6rN9OeuALChXKL3mA/MF567NUgAM5zrYTRE3OfQNV6z5UyxNtN2CM8adg5Db1IQbl9oFn9c
OG6kqr867pYt09okW4EMqRPQzAOBpTos/moadUA3CrdkHZZo+hXwRmwMlwvHkaKB9glKgOEZQijw
HsRGPUYPKEe9zoQd56jetVGTxApo07WmmZTRaSzG8klI1A+MmfydrS/H0LtbH9aSrDqTjaluIIKC
1zrxAE2ULZT474OB2CAu18+71vHHPpVxnBwXKUVoF/THMI9e76/WtQ6sUO56QHzBn+tS8GTLj7wU
sGtpSwr/gn5LSfH3a5XYIm/GaUc5GZc/S4f/5AKsA9xAkmujI3Ppc6Uf7n/JWjdWUHeQgtQewiB1
IcmVysKjXzuq41NeAPveSLCANnKkZGXpWmdzFfgszEIcQAJ43+imdDF/cJthTA6oYxTlUUJryTlU
ccXOMkp08clhI+rc979ybb6swA+oaHPJlUmremEDCbi6s6b6Wquq3rhdrfVgxT33cxnBKxsPnDwo
X+MRWA5TV815EAwShve/YmWubPAX8RtCzIA93siqPjGm/5DwJn7oVPyc4W638SW/38GIjQJDyseg
iyGHFMQU/QRdpWE4zE2r9hUBiA0BCyAyNwVw4E0ZhWNX5SsOBfyte+jaEC3/f7evgJcA7HpmurRq
Ie0o5yG7vOWBML3kzzMUGe/PxMps2yJwuHSNPnFDzHaMiiV85UR7Fk5cnEIwpze2yLU+lvl59yky
mzIdznOX5skgn0iWfJw8eJptO12sdWCFvsgp6DAJAcaj0/wno0l9CYe4PA4UgPz747Q2HVbQB9Bb
cSR0xlJ4meVnFvf6oWoAloA2pn80ZNyHXCS2BpwqXJmMeddBRaZ3jl3VxWc9dGXaNhBjvv8pK0dv
bAW4cEIVqUb3aRUP5Kj6uTyxAKc7HfV8jDqaZqrl52T51/0OV+LQRofJNnLqICm7NPDB/iMR+Uby
YYvksTIxNjhMx7iwCrc2KV/8WaSpygMNMDE898w5HBQ/7/sI65zXQW8YaZaSFuhLp9yFCFXIiy0w
1NpXWNFOyqFx6onoa46y2TNp4u4KrpM+ezCV/ujjOvh6/ytW5t4WhIvHUeYi0dPNdNNB1/K2OFXy
YfhSK330pPgMBtjH+12tzfry/3dRPwmHZEPY4yju+TdUA6ejHzr7kBuwobAan4N5BLesS3kr6gOH
KfJhSHbCw7Eg/9t6LoVfMjmhRl3z6EFNUXiZ253Xb2IDx9zC9ctB5dit3LosD2qp3ecLRWLfuFvh
bXJWsBzF43SiQfeBhR7eXsc8vO5q3caLVU3jtaNZbjfxhGlVGPh6MY263/rKRv4LSixiQVdlBQae
AxJSFXgRYA201ccp+/t+Dyur0oaK5Uy5TsHn+cYgJy1mdz6MiwzJ/cbXfr4VxZMcqmjIJgwOxj+E
7VLZnqsStK0yg/b2/T7WPmDp+11Y0ZAwTzNvfHstYwuk0fGcH/vatkNWAinhqmxIRYO0LDYthdRC
9L99jVshGxs/dxpBhtSNcJVpo3E+T8Ld2kDXhsUKWc7mlk+TwtC/UadBdM5gRdj/se+3W1k3Nv7A
LXI1pSaDWyOMAqPDpPx/7je+svfbZqMoU6ICJxd8PDGqOJLcKy5T3TlH5dL+Gzio+1gvkD2zlk5O
PB7HBh3BO4VDTrOLrv64E2FObMiYbCWHyBWWJPY1BY9uRb5tezathJYNFuumKoJ8UI3fDjEBeo4H
H7ZQcYbVH9XJrsoisSFjFUAw4F8tEyGl159I1GLnKVADvz/Pa59gRS5pqq5G3jClSkWvFYRloGaZ
ZMe629STXbmZhlb8ymb08LCHwm6X8J8k4PJP1tZed9KsjKHJBiODK1DL0QzC9DiDSZL4W1b2a99m
BbcbQI2X8Xa6aLzkH10T+8fJKYbTEG5yelYi3EaOBXXPnFaQHK9+Q/YzJ7wCWx6DeH9y1lq3Ijx2
3broy3kCAMFjJ1hsZ/3Zj3syn++3vxLkNlxMOl0Zi9qbLtAOfImb/Loo0NMByoET2/IIX+nDRo1N
sQwb31EYIZYAIA5i0o8YecunQAyfBoY/7n/KkvH+pnRnI8cUgSBv3SXTJW+i6BA07p/T4DvPMqjq
x6bAtatBhG70tZKv2kAyAZuwJIE+yAXSDC+L6OzynsNRGpRRcF48Ufp+i+6+1pV1eOvO8ybHp9Ol
U+JMHO9FwTdmUV7Xefi6EJb7dh/eG9Iw/92IA5NDEmAKpwuLES1T0eentjAbQ7YSir8IxalOTBn8
8xZ8KPOPHfN78lDxqD2NHm/Mxp1+JV5svTjuJ0MHfyDnKYhL/gBXt3+Qje/DJhJbKi4u5nkO4Gf7
pEK8XuMs/w45lC2hx7Xla0U6q6GADfUqPzu4EG4LwtdcA7OuVbogFOcx2yDPrAWjlYaTUAxdo314
EEk8ssVVeJN9cMs1XjIcjx3vh+JKJzbGjLRiap3OwRpVsP7Ixy9GmpNowqftsFiZaBtqNkFifQxD
6V2UT3/SHNeUyAfg4v7vX1mrNtRMBh4AWbL1LnFVg7nh5kkLYV68P4fH0EmyfVhdYiPMaIi0h0sg
LXMYPpKKvs7NVrStrCZbIS4oFK1H5ffXrhhPgRCvy2NzkPxVJtWPiOyzwyT+Mjnvkn4wOJpajkN7
rQa8SSoDaZ1FQff+JKxkDbZMHGwHPNNBC+AqKvNAYD/bzfQzFeIhL3AJyIdPVVzfnHl42NfdL5l6
5XDeNQSYrAkAsAX0xyQ5St/5MY3zy7LbNth5o50PcsRGnImx123MZHElHph3LM/+jkixdWNdCw8r
zGk0mdFvPGxVTeJ/ZoxHLw50TDbie6V1G2amNQTdg6mqnoG+/ES8aPielEPw/f5EvCkN/eYgtzFm
fGCdaNqselbCu5BwcQwf8Vr8RpOIMR1BVrzGHfgRKEW1JxP3x1F3f43TSK7jsPmYvLIH2Gg0Qcjs
REiOnoWI+BeSa3JktQc8blP7G5CQtS6sox0kOu4yzpwnUfXDUZmlxh1Ds753o+J8fzBXdmJbY26C
cQdNJC2fYZbaHUAAR5GzaWERg82en+aIQR9mX0/WXsCjJGlplPHnXOq/SDdPP1A3nE51xX+OZpp+
3O9lZV+zgWqqC8FwcIoK31OflBjOOsR7QDyCPNOHKJgMlO+zbiHE2hCCMMx1liTiiXtz9pozcEDN
bPxT1uR/3/+YldTOlp+DTutYxM5YwWeNFM+xC4Er8KX+j7MraZIcZZa/SGYIIYSuuaiqWlW9VO99
kfX0zGhBaN/Qr3+u/i41dJF6pltaHkBARACBh3vpRVU58x/p1NYfusHzYycg016exmZzRmCY0xF5
Mibko8qm/k46RYFCeOVfIAJ60KxNKFs68CaoBpo+IUNJgOMBz5rA+eIU0qNPNyaULXWQjMucXD4p
iYQWGI7rc4+K+zskW4odnhKL55iANjowORPl43m4HMRdKoMH5JyQYe+K5NpU/NNtE7Asxx/ANr9J
SEMSrH4vw6j11v6vNGNv/ALwkts9WDzGBLWNCynD0G3KJ0KR/chDZ7wChpxvscA9AwzledeqaEax
s41atgYT5qaLbnEJmMielLcAdcxrCT6yye24uLs9Htu6GFd63qcCX83lU5prB7dUPMsqHtLs3JV1
+MYjrruXu7PNnBkAli5ce7jKEygD0Aug5unyqcdrG0gEvcJ7cgl16CHoITXVTUVdhG06JCAozCn0
AMDw451LVz7fnjOblRlO3yq5uEORozZP+jjPtjXKYUS9/Gy6gwIZ1IS/LUXJUeUp1T0o5B+mvl5w
HAz2XrQt32+SmqlFBCAwqTA7s1u/p7JJkWljzw3b3e0tZmsC4PLULyGK4YMyKEXVKpAM09lTZA/c
a7FZEwAng97NSlBF3Msu+7FJFtbZFMlhglD0XtWWbQDb1L04ivddmkpHBQ2WOEvcn6OeHH5phkAe
fNoy8W9QVwkSLbzynk/8h8vq5iSL7PNt+7TNj+HT+bKANAgkFPeUjFfKp3tZ5O9EJe5rKu5vd+Fu
tv7KqfIP/Bv285pin32UUN8DUTPI0vLmMfELecK5fzl1KKLLxu6pAOUY8LN7RAY20zWu9XStGi8d
NubRHNLOnzZCnrppgueQsn9uj8y28oZzi6IBBKZoy3tdztt9BUS8TXmM3t818XCg4qnxGhji83Hg
Lh5w0ArvV4zhyKe7JgQOAM1gcorfk5Os+SNEYf27ihxjwsCV/b8ukeZrNi7Q6gHpK0dt8gjFEoDI
IJ2RLe28c+p9ffJdEwgH8VfcP6C3iPlpoUT1+4bgwoqOzY/h1LJ0swKqa2idDxuKT4JffL9a73XT
dE0AnFB9tghCETJSwMROAPSs5zqf+nMz7yqBve7ZrqlzSlynUxUkdHCrpuXzPCLVVPifCoAri3IP
K2RbA2OfhqTOMEsnwziUXPUJJ0LsnbvAcdssGQ7cy45mFPEOI2j6+SRK7P9seyCB5vyeYp2tD8OF
FSRSVhRsoQ/OJVg21uRvsMwmlzH0eXTIlExoW9s7eV6mLbqQa+DHqIXlDw0AMIdOZa6JaUMJw4S6
9tC5Y1X5Kaf0LILkSy39hwYgutsjsEySCWvri7rsxFxiBL0CPiGv0ukKNjX/UgidXI71sZnxi12U
9aHnDw2rsBBpEvxSGfPaO8hp+vMF/MRzu5M/sQ1l+/9FN7TnXRXwDENJOOJeH47fBOh/3/pA7e4E
JlsXm7O86KJ0m7pzypxEbubfe9N47trq4mZ7YC2Lz5m6pqU3JyNkX0nU8v6e9kiMOcILdlbB1rjh
0EIxvHZ5EtMjGKSI0hzMpkWeHavTc//AshGauYxiamhdI40/OKjTQxXZwY83fJkNvJWV1DoaxXRa
uuGuzuRORtSypiZgLSk7P+mhuJKdKMMTV03Jv6OcQDqW5t2O2Vim3oStOVCc9ACxXKMqbS8rI2eo
be98va1pYzselQRKB7JqkfJktCz9g26H6223tewyfwiWekMium5dI69e7pz1se/L65hXp2o6+O2G
wwKcRrtZYVF93ke5G9y1wR6Zlm1atv9fOCrLuSxqr12jIgF2k34P+Z6y0e/L459HXtdEo010yFLR
YjGXIgqvIDo/gTv8TXFKL45/nncO1jajNJzVT0AiFJJxjZJwePZn59n3/Mhzup2En21pje03FAkg
J063RmSp7xYy34H++03Wq5Ps1M7d2zYCw2ObYaFJ1tdrxLnHLg7oFM/NAjboSrK92vjXUwmo5//v
IrelClmbheiihqY1y4v8Cm3P5Np7or8ChfzDpWW688JnMSgTrAZxuCxTPmx1yvWVTy3A7HvRwbIY
JkqNTaKGnGSzRi3Ys6/rkpR3TYDnMNo5yWlJk3rHn21DMLZhPMCQ3NUrYuj6WXrTNazljrVuE/6K
S5iUZgycZhMvtw2+XtMirmk9fs/BuHSGCFv6LoXiR73RvUIi+l1WenIHwWOxMJPrrM55IEjmoFcC
8UTkEN13HBCY6+ru6SfaDMy4QQ9CgxU3mHSESllkWlP3UnXNqSLBdVbsGaQAOycX28oY3p5kU5ol
LHUjWRTNqU/T9W4q8CZ3O47bWjecfZCsTHG4w+6zTN/1MH/l/c7h0Wa5ho/jSqZAf+tjBfy6/tY6
QeQueLXKvE8qUzt0eZY+TBxbOw4Ct1kGKe4uPVdOEUH+8BQy/bUK851jtmWCTCybCIvZVW22RnWS
3hHhfRgyf8fnLDZqItmIGuRIUw4LSj+XBByv5E2Q70RY22cb/kwbjRRqsZ136woVoFzN+uriRfe2
1bz+jOL624he7KC08qWadEnvNvwS+JSfk3y6p93wEQCWd97I3hTNfLndlW2JtwG+6CqALBqA05gk
L5fJqVWoFFrdazaH15L6/97uwzZZhiujZiTr0KJGgrDOf0HJtaMnjaPTsaOMiVcDZWeBNGdHIpDL
/kx9qBGsgzfvGJElDJnkZmFX+r7QgY5AvehCE50Vz7rovw8SN+fckdMJj4/lQaMyXJopBaHqMCNR
MnQOOanaEfmbNS2HbseuLB5h4ta4k2almKQbgfzNfVNvj/OiS/Or63tqJyxZ1trErKFSzyv4QkiE
JJJzgrCVuJvqee8AaGt9W6UX1pqnva5FsmKGpia50jVffoL+zP9yyE5NvjNZTbr3CSlxV56F8ySS
pcShBlzdt5u3zb7h1TmoN0I/wdQoguRd2yTVXRoG7mlKdq3V1oXhzTpzlgZSLCSSULeAquUnqE5+
rNqD2U0Ti4ZyH5CceD3uma2g7zmOYvpcTcNuzaVteY29eORKg1+yx57G+3lu3/QgRUoeoJ4ZHKN7
cJmxH3MUPoNRnMKAPFRjaXAjPqwcxCe3V9gSTE2l0hn0cmoeJ7QO4HGPrT/6n4+1aXVyJ+Snbndj
mSYTjDYXdaOgfotVluTnxrcE1an82HXZRKHNVIS44sNIJSosz7ULhakgH5ed1i32acLQejHPalYK
rZdATKau/JRmOHB1zUHGAddEoK2tkyne5W60Nng2ncrSuXbUy663Z972/dv/L+JPK1UHwSmOu9uM
XZ8KFIUwul14dHOMic81EWh5r4ocAH8S5TQkD6xY+p9+R+tsx0RttuP9dwS15/lgz3RETEMdfqnr
bmpPbu+F729PkK15w4MBcBvmpijDuB9D9ydlYwpds/3mbfNvuC9x8hZI1SKImTvz8c1AhrGKipGS
JRpcChzrsVEYG/HIwVsU+nMQj6ShYwRiNqip9RWn32+3bxnGH2gzOQGK6xUilpo/b5KZZ1XnbdSx
ttk5udt62E6WLwyVDFOYaNluGcEtxV+BEqwdcv7gqe5oF8ZeDCTyKAI/E3FK0gwkdijV8T0xXsFl
eKwW2DXZzdTQgWar8Zp77aKQo2je5LL7a1pZvBR7R22LwZpwslmKrEwWKDMrWdCPjAdgLi4bAO9u
r7St+e3/F+vAQepHKpWLOO8AiWR4IfLLlO/cnWyLbPgybbsCCvHEixK8jmolyAMdx7dLlQfHEi8m
YGxeUG6vKjbHiQ85CFEiKUthS9fbc2PZLf8Aizn5vLiL60Uja6AjiljauuoCFq+nQdbJsR3H5Dsj
qOdHbanAjsNBJ08S5X/ppo6+rYqD1V6uiQ7r27kcwnz0ok02+fd2DNzwTri2ZHdMWFg+sHqcynmK
dQHwvHBA1DMuIkJR9HpHXJ4/zFMvnuZi+tD14u9D62LixOZSNzWOGDSCJkVzytVIr6xZSDR3VXbn
B0WQ7qyNxTlMqBgfkP10SuFFs6x/SQYhaCju7CUobY1vTvPC80SdsmHwsyUGba7snnsoXKXpyZNg
xNhxP1sP2/8vesgD5mVJJpeYTSNE43XS8PVc6m5P0sTi3qZuae+Xo+zkvN71qq5R+QHKHprVUYMf
txfa1oGxWZNQymn2kyCGvFIaaYoDKtM1SE6dZo8rxtaFsWHTsAfeM6i9iGRjCw0zYFNKHeBwpvRO
JtK2CuZeDbkamUgC0XLhYGmR+QxJXLplV/17aJZMHJgm01KEKIOMRg9PVH2C24KQbR1n3a58o2WW
TDRYynzXVShuwG5dQBR6kioCnPlrht3oemwQxmZNs8DjpMfNJBUM2WC6MhzMnNRP+MlFyZWzE64s
i2HCwuomKFYicbBhvBq/Jwq5ehf1Gj+PDWKbvhcOB2Tk0hWIGXErmscZb/IfdNf5p7V092g9bQth
uHQdIKOjOhHEScF/9BNEhJJaytPqASd7ewyWTc9kROvZyFnXIZoSNn/YdJYvG3IuKOcP2UK/3u7D
tgqGX+dzEaK0oBQxQAzJ/bz2ThysYt45FGwm88qDAzFc2nUGsJVR7KiEN91paSgkggmnl6r38Awn
qvCc4dy2Y7e2oRjezTiheGZSSwxR1qVAvevQTmDM0Xw5ZLHEhIMlk6w6Qco5lnnnN2eBx/O4SABU
3Wn/dYsiJiCMQZV18mX6v6N+jb37yV39H+F6EOdJTExYHRRuQNR24WX0ZypW910C8fSd65zt6zcr
fuFxePjE5T9AukRo9ZiMjr7K0FuujmjKgz1sPb/oIQ0HR6RQ3ou8zsFlOl/mCzKHH5O0Dnd2uddN
iJigsJSLhFGoBkej9n8oP/NOxVSJHfu0TZD338/nvBx0ubIgTqkXijPkg+sS9d/FOJ+6cR38g2Mw
PLpdFwGepXXLTCIEnnkOeb+uPMjzTEyNS92OoLdtA0hEgpvKP810aPMLWA/R35GIREyFSzx8qZyp
zr/rpzAfrqpyavUrbIjH90AHr8dVYqLBoCmQCZ1rRO5ygD5qxR/1yt/3uSNOThEeus0RExOWQPs1
nLoF04Kn7/Lch8iOZXj33NkbLMZk4sHk4iAZJrf8c9uglFX3EDFVqUTA2zgMbq+ErQ/Do1MU6CAn
lkBrdAPcJK0uL32gy3un3aXNty3F1vULl4ZCoZ4g2qbv9OC+y7vyua9HCAF5sQi6PYOyDWNz9hd9
jClqcmSQTHGPYrZLOkAH9Ldk6uQcZJ7H0+N/u5ib2pEs6EmcKl5+Zy1zp5MDWfBjiuxEGD5dTzlA
f24JXkMK1qCTroYlf7eOpN17o3x9oyYmKoyk48BI1+DG2KNSDrx/YDjzsvq+5d54LTxa3jdETN9u
29WWWPrzVEBMrrMaZV+F6GYSt1x4z6JB+d/oIUqRBBLb6bjwUw01iLPnDsdyycTEjtXJjJI83eH2
Iof+PUHpKfpBlUOfVQd14cGX818bAL0+GNKZ48djBroFVDYnl0FOwU44sSyQKYgpXRXUQxHymLSs
/gzk9UdeoPF0u9frEIwV2XQQtU9MQBlr/KVFuRr6WkDu8ZlXoEC9T3oXQCEESNEf028FT+1/Zyyn
HpXg6OQxKo+Lk56r/s5Pwa9228ose3lguL2e5DwPwuHxJtZAScPfdAovjLcbt8QUE1xGFi+D+HvN
49kb2BV37Q6k5gOJJu9gETMx+c7mvGlKf1rBthxsL7yjr1hxCli3NwTb/Bhnc7as7opdkMc57l8o
jVPOQ+elB09SgXEYp86qstWF2HNd5eDFXFpflW/FMNTtzgO4ZQVMUBktQA3jdaMfJYlfxmlRT/dz
mNMnv6R7wCXLDJlYMkgG8ISkJY9R6Qapg1YSnV8KwL8PJd6JCSjrsxHsWEqSmMupuFfLgjQjy8fi
acoE30tq2gZhbOIjrwOE2ZzHtc7Dk2wQL4LpIL0UMRFluoD6VoYi17if6fwPhfomQD9JSA4lbIgJ
HUt8MEqp1JniPOwB2qxnoO30blLZZkLGrr1Os57DJkXFMZRcTz3Ui89Uez8g4rREh8IEN/Zt4bsZ
L1AvG7M5kxdOITaZbDuqpzxx6IGXmHKZEAsH37Ea5Vbn0z/1Dbj//Pog1TUxadBGyOiCsKb343wR
4pJMXf9Zq0xfZ6QMdk6ZFgM1gWPaH6HOm0hUZYDwoO5XD3d2yNzeXgBb48amzNpuUCXJ57jng2xP
9SiK8Vy0U3no9Y/8gRsT0IrL1YrZ72v/TevM69n3DpaVEpP7jISLJ6qG+XHrOf1JIb9x9QK5p29u
m5vNLV6eizsFXrhJ+DFFUu9Jh0P+KHz2fGzit05fNJ6XHfEWkWJiNkwa0X35OAXzHvWKxXN9w3PT
tZ0XWleb0Y8oDWtJmsYh3tnP7lIdDJwmVAwUthlKhTmOxHX+N5XgUVr5bn29bQDG5tt2YdIglUQj
JqFCm+qyjpLOI0iRdcfyq8QkN2PUr6Zw2Kqd2kB+pqKei/M6abJ3rbKcSE2AWJ+zui+7DBRKDXSw
UTz0VGdj+V17w8eOZAGEtwq1E0YtlmoCxeqkC0A1RlhMITuP4qd5pd5DkDcsvx6yVpPRTHVqGhNF
11ixGacs8KAHzhvPEbsVYrYRGLtwK5g3LEnH4sQJgh57jevzcwkR1A/HBmD4smS9LouUEOQ+8/AT
ZDLHv3GIGMOdMGoxV5O+zC3z3AeyhMRr30M0OVXPdTskJ1oth2o9iYkWayExLHQzuPGowukblBv4
yV+CfK8O2Tb9xj7cViUT1HdXnLSqsb2kDcCylwZMyOrYJmZixTZZjqFQjR8zoDR0AFaeoT9YIElM
qFjucb+s+wTGA5c6oRSwQBHgNH1ww/KYEjwxYWJ1lobdANYPJBj6tTkBQwRWxIlnnnvMw/7AiiWD
JwNncmPRIzdfIwF9qryj1zETK8ZQ9eFnumTxOG2MKItTPrpeW57+H9dJiwuYYLE2FX4VlC66yJL6
fbKuyR1x8MRaBWmzY0S2Lrb/X+yZtaAcHL+SRjoHzY8+IZey0IuUdZ5/y3Ja5UcXw9iceVZx1vrT
EouSDelbxYFkPWG3q8Jvt8PRFtZeyfCY7GUidwUqq3Pkw5L0R+43/MrEvPwYmg657krKf293s53i
XuvGcGuBSpnWY3ggE15yZiBKmzUYzSWbPvx+KKMgkl6rvUJr2+oYWzYvXRVKP2Bx74rmjFqa9Mvv
Yuu1JOnn2+OxhCnPuDTzbGAFlHCAxBogL6GyPLkW4IK43bjl+00gWUpmDg0kR8epkw5X2QBCERZa
X9yjL8fE5C5TC6DEGmwWMWBdqFwNF3nmAbgVlxmwtdujsEyRSUw2stRPnTFY49Sb6w8ap79fqFk+
BkEgJoiMMqcsgdFc47kKxIMQfh7XU/K9ExjJ7e+3rcL2/wsfpwISCG2+uFGqcSPUQyvOv7E55YK7
4e0ubFNkeHeSeThpz8Uat6pmwSNEivj4YYDOz8HjmElDRqBEr0g3uhGDcTLHYxFwdv3Old8SOkwc
We5rl9JSzHeaTfkl10RfWg2e0Rxko7GnkmM608RElKkSz4mDIG6UQC8GtQ1Nrs9uqLt/bi+CbZ0N
V6Y1UZrLEOuc8GeywRwnLP3Z2UVeWVbZRJJxR2VkdbHKzIP0hdTB/G4Danw59PkmlqwdehY2JcwU
API+SkjZRlO6/gRQ1N9Jftm+f7tWvHCEvCpX7oD4JsIK61MbaBFPrVx3fMCyM5hwMQ1Adwfq2CRm
vfuv5v4/cwnt1WJ8m4Bt99RT782Qg4352GQZPg2aNGgrZquOG3dt3Us4r1mlTywY2wD4hjFAeejt
jiy+YdKLpbxWIQhFNqOCoo5UTsRLcEOW6fRxobtYMtvcGZfrngFvDJR0Etds+kbkL3BPiSvyrRee
8Mjt4YuL2lW2ttwiXWMLb4c06ZTu5zvZFt2JOtWXrQxldj3c59U5RC3b7amz+KNJMaYT5Y1NyZP0
RJyKxqzw6TVcvfkhpFO3Y3Q2kzZ8XlcQJKJJRSMc3x4SjycPGbgNd/LdlsZNaBl0pxO2IlkZE03F
k2rLqQLTkcje356f18Gj5A9YWbmOCfUHzE/LmzcjUt1X0mXTSVU0PUk+XcAGCHrbcIodgseO251a
7NnkHeOIkn0+JWDCbpG6FMD55X6RR/Na3VUucgm3e7Es/Z9As6YIxonRCG8zuroMwfrPCC75E55c
mmBnW7etjhEC5jztyLwuGuhnt/9cB1I/gHpkOEZoS0z6MT2t/ZInlY7r1A9x+wuUK68OxHoP3l9N
qFmebBt6yXQ8+tDrO48iB92LUEHx6/Ya2ObHcHNcN9QUTJUX/6bpgoo3BSSs2iO/t9mRcTRvkT2u
6qz24pRXaTQubnkRKVIIOcOrcpC6/94ehM2QDP+mXT+WxEXSLl2q6gxhjV94KG8vHjkGD/dDE2GW
tqOkePjz4mQEjWyBQuGJVH10+/NfXQM0vsX7FzvuWKm57TLHjVWi1rczy+W/JdXtkXcItG7s53r0
gfZfC3z6VmAA7PxlDSFtcfvTX515NL4t/ItP19XKUOOfeXFdJE+K9yA+h5LJufDaQ7St6MFwYCRk
a1chLRdtPaTblzeT/2MRKOa5PQTb7G//vxgCcGsOC2iO+A3h+ketcNxvS5xFjrVu7NkyXdbMqwpE
UlT7Qa1Gjicv3UWu2b7d8N6WhULCWGmMekuwNOdB/s2lzXjkDQVTb3gvRQHtkrsLjUYZIntDAxWQ
s9NKaHfenpxX9zZ0YPhtii15FGUTwvCnt8rzvupKp8CYoBIJQhUM9DknVfb+yU2Cnd3UYq8mwky1
SE1UWRHGmnFaXFTvQaJuxQX8NBXB3k3J1onpz0XOZ2dTeEHdhfQgwTMH97ly64s/qXYnZtj6ML2a
eF7odYLftXUKYBZYKa9tyvGAuYKB/PbqvHoC9ENh+Pa4skovyqURxzGW5a6HKyXHxlZvCDC3xqAm
DwQHO25o683w85lWEORG9jHiaJ1P9CtvQQebSvaM+o/17CVi74JpsTphOLwo+Yo6rjFEDsz3Y3Dm
oayuh31rUT5LFHeNw9D/xUfwbxUT2zkkbnP2R0IMc2mEgTYcoARXViESMCN/r9ahlhByBZUMsLJt
EmVkIDtOazMMIyRAYQHqHCAqgx4B9dZT6roVP/FqbR+XNd3j37QNx4gMusQpVxFFo3aqlp8BtoG3
jQi8LgaRd5g/zUz5H24boSXCmZA0XncQ6lg8EhUsE49pl0yPLHC+HWrcRJ9BVRC1OAtSDXLuwzfg
XXPOSUrTYxZt4s7kKBzdE9hZnmuwTSe0zN8LUDqRE6jeyLMioD08jw4Nvcvt4ViW3oSi0ZnCK1us
yjjXoLmH7AUYEIY48HT9+XYPltUwAWgoeO26IkPyRPp4V0HBq+d+XIYw2NNztbVvBAEQQkz1VLdh
LPys+SL6oPgXhcF74uO2+dl6fbHT00VSnSBuQtwLHAh3qaN+8WBoHxZoBu8sgW0Ahp+PSgSTEAFu
miTrL3PPIACA28dORLa1bvh2UjuTBKcZiK6aYHyaUNEEeRPoax/zNVNqc5zxWOmigiWCKxNyqXNN
na/r6tT9Tmyyfb+x39eUF0lYChFDSsP5yiVDtqIT5bgTZH8nkV6Jsib0jIuw8Qcxg0Z+0w2jyfCX
SFGLCG3oH+BlmS+JoB/1MHzUbLgGqr5bIY0VCjc8lWuqT5toS5aVz/viLZbxmjg1HXCypM2K76lT
ykFlS+oNkX/w5GrC1FBIOo0ldn7U6UPHl2YZpDTg+jvhy7JNcmP7F+HkBk1Og5izSkV8nO7rWWND
KaCZoPzhOg7147R+AghpD7hg2VVMzBpL0lBOONhHfcaKn5xlfycCp7+Zl8ujM+xKtr+u5OKHJniN
J+GckQVF7xzHzmTM+wvtIQnR+t0T10Bo8ZD90KX/iYcQVoGIU3E3IUmZgZcbkEkS3Q6ltsEakUKJ
NusBI/UiAATGuIVeJoib1vrXurTNFfVAxR7Lu80IjaDRN6QHW0q73mnqfR39qT6DSGAvUWRr3DgI
IHFLelomYC75fXSH0re+OBCQudyeJEvENlFuAJ1NfdFoOBDAef0d2He+t7KE6E7HftzuwbIMJsgN
ikGrmxcjehBph2ps8V1POAYUIUDbWct23k4s4zAJ0hxs+0C1rxAxxqNkfmKA8sul+uUJr92ZKds4
jPsAF13JUF+EcUAaor6ozpsgLJpAw2VKPgSu3Jku20C27l9soSIAC3HTbdM1aok0MMvvl448FkFC
dsKOxaJM2jTVkC7k3bbkW/zOEwD3cMvYe+Wztb79/+L763DF08w4bMs9JPMFaE/3stXy3TYmW+uG
T1MIhudVsMmY5DmHDNUC4DnY5Otj278JfBubYJGjBuQHV+SlvcdZG9qbzR50z2ZBhivTskeZx9Sw
CKBn/4RcHdhk6xnA5Oo93nGvt2fIcsszsW+trhIQ9ysWbdh/rfocsov+M/HGD7J0vk+7tIGWwZgY
uNqjDji/tn6aHoJd05Xx+XO7tE/DvMtlbVltE/zGy6wm6TyziCZJcU3acT1DreHL7YmyDcDw57En
KdRxNPvNhzdn1a/tJjxVYA48xhrohyZTmlJi0vmwYo4mESWAiZ+R939cm6A5L7L/6/Y4bJO0BZIX
DseLlo5TzVgE60ov/fZeD8TUziTZGt/+f9H4xkO1FmpkUdoNzbUOxd+iL/d4a2yNG86sUMvqjFPH
Igg2tKc8U9+Lw7kVU7Nz5oMaHcdh0VYF3yXDGewN7/FS+Kmdur+OMoFhjQ2nntdhLJWAGY2kgqJI
qX82eK8/Fo9M+BsTCKUk82FAqHc7kZE9u/u1TpbpN4FvlAAm2/kEBVQJkSgqXpEW8quDkdpEvbF5
ApH7CnmGE8/R+kiRYkKSfI+H3hLmTNjbmDFH5T2H9/rzB/DVaTDsgiYNFEvQtT4Hw+5+ZtmPTfCb
rkYnGVsE7bHmBAIQDjmPY4diGD0ey5GYkp0phzQX0Mkg/wjLT7JGFYNT1tMxCzJ50kbUNUFTDtEh
J0CLJ5twkkecg48TJtgNz3JpQtcWscdxvQtU3D+hCJRfuyHcAcfaZp8a8Ue2IMmcVi9qq8aFJfk/
9Krqx2xenLvb4dNmSIb/6nn08rziHlxMvJ8R/kFUBAaq5acEiLV0yQ4EzeZsxsWcgxVgWiESHeHp
70uvcZgrO4AYbo/B0riJb6sLX9dLSxGlKyAJRly4ceRCSL3dumUNTGjb7ENEB0IYWOREqR5bWCFA
jSLXUj9006ZLfrsb2yCM/Rgwa8ZIz8Du0vjzuS1AKLpm4d+3G7eNYTsEvNjHuFNBYp4tLBKZDh+p
k68f5jYFL0dxrN7GD02KtFy2vduMixdxkGOcNSimTz0RO35gm5zt/xffL7OlLJCYAocZhAOvY6vG
aMKR5fbk2Bo392Hfy0DFsBGkObI//SaLgTL8z2ONGx6Mqnmd9/2Emef1ncpT77SwY4UqmHPDebnK
k3BcEH90ONOrHAEz007e7VikJTSYpGial30L5hwvkr2TXkat04d6xs2bAJP+AQVhf03TLiWtZQ3+
wLR1ko0TCmqjBEint0Ss/XPbQHzw9iJYzN/EtIVl20h/45CrRniw5ODpURSn6dnP3MvtLmwDMNyX
4AUcepmIo2rACyOf8LTUgS1gZwC21g3/zaeqa8ul9yLhQsANOoD5mVTO92Ofvs3aC+fqCSsp7Yjc
UizzxzkDDe3QH6OK9UMTuaZ551UJLaCNEYDFGMyf9JSh0vVYcDbZz9LCAcRnBjlcEiD3kaa1fkO2
Mygr1iNoRXy/4cAU8iS+WBPEtan+LkAncPb73QSrxcVMbBplJZ9dcFdGsubPuVs+JxlIDgl/nw7F
p7DZI8S22b+x++ZB2E9JDvMZS8zSbxJOUalfRekcUkn0QxOj1heEVjhqeVE6k5/9Cg6HoIB60SED
/QOhBnpYCpkKL6rz+ducr/z0/zjgWlzLRKKlIcvSZOFAJQ0NO6Wy+iVatScObZl4E4AmpszzukpT
bOq4BBCOghEoklUnZ14OKVNg5g3vJUu/dClI+lBuCRjfWRDQL4Ki/J9jU7/N2ovYAPoMf/aaqkxP
vbcAOFeDFg6xbU+Saotfr7ynmOCzEdDrsiqn7UFx+kgr6FI28jlBFqUSe9Htt6O+1ofhwKQeyQqd
8RUiqktN00+pkwf81zhOsvmXpYlXnAM/KX7pqgjX97ryMmgC8roUQfFO1i70t85D2EIQ8gwmIh2O
Owlbm9kZWzeUzou8dzqMfABVk/KhzAhtsT0Egq11w+HTADW4qOh1o5Z0EKuHeveCxPmh47YwoWp5
QArCQ4DhgJr6hOf/8pp5uN0eMThhQtUSuoALQFOAw3Gboq4PFN+4jne3G3/dHYWJVAPhd6gVwzFy
qOf51M7gS1I9uAEl2D8vt7t4feaFiVdjXODCGXZuJCAz4aW+f+YoMzgUCIUJVatVVtVgWsPreIUH
Fs4aCk1rFEAf+/RtSC98HcX42Tz6NTDmm/KmhgLkFfK9+Y7VbNikP91QmIqYNcp4sZAoHRkh8QHi
lGD6MBbdU4DnoqE/BSEoGG4Pw7bIhr/DXsF2OwFzsUHla9TeXmYvH05dy/dqYm1rbPjudu1v6hbc
hjTFWU/PtL4U6648gK11w3d7r2rdZMPXzCMQj27YXZYQklm3J8fS+B/wNHCzUFBNw4L6+n3qTeRa
OEn+cLvx16O5MInPxmEpHD8ByWAqUaiqW/ncg67q5KFAvGwI3TEk2xCMk3bCSwfvXC16oZx9ZgXP
Y9EtxwAiKJD6rxPo0Z2g4o0JImqao9/T36jhr9sTZPv0zWRfeJgacElYSkzQnLn9mXQ1u66a8x3D
t7W+/f+i9bSla9H3gwuxtfZRcmhfuWqXdc7WuPffxvslc/SkEBxIAAS0mMFBvwYoprk9Ma+fg8Uf
LGery1Aiv4QRBRGcZPyBC4LnZPqPIOx5owK+3Y1tEIbjKhzFGsq20IAyjbFAaWKzDPnlduM26zf8
NkXNFM3CKUQm3H2nXXWmcnxb9+J+v5TF8v0mnEzgzQlEpM3/cXZtTXLizPIXEQEChHiFvszVMx6P
ry+E12MLIUCAAAG//iR7vodZ7dJEdOyLt8MWIKlUpaqsTEzTYpYIFcYePHNl3JiXqz7BBpRRUfFu
AsjrpDRCvKocP5BoOa8Z5bK8jp0rZDaITHpzljnZDEfguPqDRvP/2pmBEsXOIm+c/zaETPhR79bD
agYM7Istbp+JyMjvKQvcHTe89QTLjAWFcLoYfTQQOnUHaCfSvh4A+9N8HWaA2QRmCq20yHPVeEAw
hAmP6YPyxhMRyAkyf48Zb2szWRbtNh3AJhJZU9Dd+mk7irc2onu6yBve/l8UZiUknliPMCiowzs3
zG84lE9TpQCHGtR9X4Q/6jnfyS1vLYdl1QSsTUPrt/QkItZ46FkirfRBeBUSUZ9QnmranVTA1oMs
CycMEpmOizNQTvNnEQ70LkbHQy2cPQe6sSQ2vIwNjVraCOsuGxF/Y6HKv6K5aC8LsDX6ulbv/AMZ
yyIeCUafJ6ESGTdjuo9M2JgbGyompakNdxqggjlwiQIJ20PlhWVaxlf2UTAbLzYM+QJlBuiSAT5l
UubEXkKA3DhcPvu2Zscy6qzq0Sg4GthcV4hnpYv4LhxQN708+oZzsBFhlRv0OtNQS3Dd8J7hcsvE
+HGttl9tBtSyZ9YtDr6AI9eAbD+IhaD8pEEVUoIuaWeK/ltYN2Q2qZnIF6MHk4cnAqVzEzvfhyU6
0QbAvfV4ir20CMOXYgnu+hwgiEbWOw/eWhvLwrO5d2SjcKQbEN5DSw+ozrwRb5eXZmtwy6qzNnCc
sgrhj9abuDBQVgeC9ypmj5DZ8K9xIED8L2t6hlGUv0ZWOfdj3RaJs4bGl79gw/Zs8JeIG+2FA1qA
ysJ91XFXJFlT33akvq6KymyuM1M4ukf7MTir8rJKM1MOCYR7q5vLr78R/NlcZ0qjkg1sWXAy3pDy
GTyCelxbNMiz4+JWte9WN1baRn5lk16UqNvmLMGffOPm6GaNJvBVXf6MrVVYn/rueAXEyHSh08I4
5NLqs3JI/urqjoqHcsj1HoP11jdYVj6wKa5otoD8EiwYDzONuwVytxXfg8hujU/++RUqZ6NCFRLH
4DLXxxkhjRS7qIWtwS07Vuj3BnMO4m/SDagRkujZLLtdNxtHrI38mtEWmJG8bM5D4H/N1NI/tcjt
QiymSnKQmR+uWmUb9wXmMb/qXQEIe5y/DAJFcgLgjhO6e3pHG3Nkg740HaK6yzQq5Tr8revxG9Hj
XnJtY4pssjPRFrrTIw+hpTQceUMfBl89wM5yeR3shdmQLwc5ngnM4d4pBINnanxYV1CKq/SxQxZY
Ppo6CkR8ObgpmA/NoZkKnZQi/H15ZTeOIZvpTNSdhn8rEXyhSvsLy+ulzEOtATqB7hN44arHDuQ8
O0f2Rnxss55lHAJD3hrh00WeMnA6/x2TscWcBg+E9GFeg7l/Twly42SysWCVGufCF4gMqh58TNUE
Xh4zxR9KtAXvZH625s4ybLq4PbTXTXMGVdYvOcgjCse3TJa/1kYIX1zFrI/1t1w16JeojgnS2jqA
L13bjSuv4zvfsGF4Nh6MLbUft0BknwLA5m94ZcivqNylVdka3Q6+c6cpHXeNjw1KcCZAcayag2hn
O22Nvq7LO98D3Qqi/DBHf3o4T0ce+DQthuXTZcPYGnw9Td4NznkI5vEYRay2oL9NiK70OAQn5uXB
N/amjf5SI4Mm2oToy3VkeKNKJA5FLs1LnE/FziM2Tj0bA6Zy2a0CHADwDC2J712manA667ZBl2Qy
QSQjEGnjhcFV+skhs1FhtK5JTivcfeGV1dmF70nYCFgqaNGuA2oz3/LSBlCqUdcSqLxgAXdr6cQf
e+gQX2kJljU3QpG+yQdyanp3TGYB4G42sr2e7K0Vt4yYcq9Hgz2STFW/0DtMVZQEEDg9FchvHK7a
VDYgbEZb7VS5SDEBzLP2xPvqMEwgjy4Ds3dd3PgKGxUWLYVsy5l5pzGeP4Kn74mW5lX5wffLX7Bh
czbZGReD0xrUd05uqZdnYGL4U6mm+njd6JZFB3XP3WbtwwP7tUwzhuLjwK5kJAC75j/PCxUC2u9k
8NJS6RG3hYofp9VVX/fu64y9O41ab+2tVgUyS3nVJ8OCzdkQ7KHLo28tqxVeQ0exdLRGccF4KHe3
iL8OgWv6QyN3ATFbj7BsVwqWOyJHExo25w/tgvXanZclcfx4D+60tXks+wVbdD2A8KY5qwLqClIB
sxX5/d4NYev9LftV2RK1kGdeQxekYYJcf+cxmGnWVNjlNdgIJmwsWNuF4dCBzP/Udg3aNqbQnxNi
SllDAyGofiMxxO4WulzXAsZscBgEYjRKqthQWQtNIKJRaxPQi0m89di4/EUbU/YvrcwMorWE4Yua
INMPYRT9DiYuT3LdWZefsLHkNuuZ7GWoXIkAQEKtPK0kyAXDCao9l0ffev/193c2J2k9i0kj89bO
8GjgXwyRwxBP8ZoIuPyErfdff3/3BGghTFMwIjyq2oXfcgpQAboK9kqGGxGAjRIbpqwnGUW0LXIu
jyjaqy904G2S5713bgwYr677Csu0m7UZQiOgOJUmjE86Mp8h3hJcObht1R3N2s5b83vF8JfK6zGd
8t1e3K35t4x6RlfvBLkC3Mz9kKeywOihqK9zZjY4jE/zHFY5UqtYiDIlg2vSEcnDy3O+sTf/BQ4b
uxDdguubL2j2IhF0JKPZ+LcOb+br4iEbIlYFc+T0AtcOIwrUFYAmPXaya3bWdeO4szFi7pxH7lzg
3mm8+GbF/0HcHSrfXf8gI0XSZWZvl2dqY41tpJjs/V7O0Mc+8wLJ6ENLzVg+NqpenCsfsD74nREH
hlRNB4KyU1uWPsCYXBwb9zr+15DZWDHiopPJ65g6B636ZUJoe/sUgl7XzY1lue7UeQuuA8CRSt+k
ay/W37nH6wa3LFf0koMqGtCXqhr+0h74FKcxZIfrBrcs1/QdOlAaA+BxWZQpiIa+l5PYC4f+e29G
NtTL1ECvg8QZoRw4yBENyaRCtn+OOcCMi38/iWYHAPDfezOyYV8UcjhT5+BSQFvHO2tSjDcR9X9e
M0WRDftSjTfNPtCFZ9N77tEwGt84xhmv6k2IbMSXjCuICYK97eQ2U5AMGs3dtdPuYV//23VFNuQr
g2CJg96E7I8IzYdgqX7ptn4G5c6XLqufr5sey2wNaDfDQPfZH1qLN9P03/phV0hwa12teFpS5TNS
5P/zKwO4cR+7KRdX7hrLailjgntIq5xQlsqTIIY4IRJDL5enZWvmLatlMZmDzMGrU4c9EwWEo1Hs
plQgMu+RNr38kP/2XpFNUEaoypeKTM25zSC0SEnDj7wzMu1akHRffsTGEtiQr6zLOJitpTqzAq3j
ietHuHJE3ZX8eZGN+gqyXFHPVfGfSi5zIjuYLvrSkeNivE4vf8LGMcTW3985lmoJwbkydg2SKfyH
Dumt9vInqooXI8bTNLnny4/Zmql1J7x7DMoHE8WGVefBKXTCoLZMmvE67GbE1h3wbnBZFbUXVTEY
68NmTAyZfxoPnRbXvfn6Re8GN6UmvCsiZJvi8KgaVhz8aVfpa2OP2tRiVRTWfhd0GJyW/ndNu2lI
VNj5zlMNbZBmx9z+OyMe2RAwIYK4Q5mxOevanFzPHITrno0fPgwOPU3D+GFCuei62bIsOyg7Pyeh
8791Rk9ThhJRyZ0f1w1veWRluMI9oI//KMTRCXDk4Bhfwp1YdGMxbAgYzfoyGNlapUDn14Po1X1Q
u+jyHndJILaeYGWq0UugurqBFYC6v09mD8X2wDfssXRb+vHyDG3Ysw0BC4BADVAoas7VqFmKMLQ+
8Kwavg8e2CsDlqmkKOvsOgqZyAaEUa6zhufr7dXH0yqKtrJu4DuLvTVb6+/vLM+F0rI/lx7704o2
S2QgxHH2weozOtfan40Gk8iPa7ermjNa5MyJj2iuGVb2mDAIr0O0RbaopclNWU0gfD/D84/0UWru
OyCQAfz+oZn1IHaOqRiT8m8MeGSjwjivZD4sbX3OZmjK5SjwJGps9EmRUL+gBQRww3a8G4awOIKl
v92JEraWyDL3NlzU/5deaOODGWyEuC0nYO8toP2882EbnsPWvOR+DLwQMmDnOXTcW9eb/HNu5Omy
tWy8v40Ka+E0pMx5cxYd5WkWx+oFGhV+uohc7ZwqGwZp84jhNhUR0IDjbgW4njLDN0QJ5rB6V2Cg
uoO3Im4uf8zGTNk4sSw0yl8Yoqq54aDFomCCUQvZEzPecCI2RCwbqqEKdVefeez9Uc78U5fydfDa
244G93nuPXWgYLv8IVurYhl+xqGg47qwymwEg6mYMvdulFP7ybkWdhP9CzTWTyqOxr4+m6oN8wNK
0n5/XPqI7JWRtr7Bis7dsftfiMs9vzy3oyEnbxo/QO9B73j1rY1F/nk8skDWk98q98QD85H5/GvV
yZdVTYCBo2UEq83lxdh6jGXiellgfDRWZzn38x03wR1UH53ENEjV5K6ZT7kv9xpZtibNcu8UvcSL
mnGIcSgCVQSUuA1oT6MGBnP5YzZMxIaMZWANmRoyuiud+Zlkzi/fza8MFG2oGPJMkE5Upj6vFK5P
vNTB5yZHe8l11m0DxVSWj2wIG3TGZDisfgmuyuWB676MzpfnZmPybawYmzsoRo9Y6NbBPYzm7FmI
qDvkyDHufMLGtc8GiQEBwMs6Qii9whioKIGWdc+BV/6qcSxe/oitR6wL/y5moM4QmgnNCDjQyxeS
uedKDUdVBi/rRrruEZZlB/HI5LJE7kkpUGLoXpZJhj37DTSU2SFu3fKqnrHIZgwT3QLJ+xaOj8c8
vHEUOBQdZxfStbXalllTv18AiEbJARg0eeAj/PUQTtNNTts9NuMtY7Osuc38PlaABJxnFAUyEP2f
C1Xy63yEDRYjOeQHuajqs9SN+mtmET0NzGRnX3G5c1hs7CUbLgZmAAF19rA+B0qds8V9Yug46cbg
Lg+uzFHYqDHaNegCQfLgLHro9cw9KEP4mC3f/F7nr5e368Yq2LAx3JPAYQ965LMcG35yVZs9obP/
ygyIDRtTXqxAPCcQ3Vbqe8bBDNOpPRq1rTdff39nyxVv4woXeYxNUXkofGCeG9XtTf3W6LYZd9nQ
xyh6nqtw0OZ2BsdKncoq4tdxkEU2NMwd1dSPYGD6Q71mUklbtwj2i2mXvnPDMdv0YAGUNxkkPetz
RaKj6rLy/3Nc7prjolFGE9kuO0fRliVYljzPOo/DCnmuJX8oRXFgPsQ5/Nn9UYvo61Xb1IaIEYeM
tZtDGlb2AlVKwtH+47RU7YHFNz7BJg1rG011Ma7s9wSdGpiv4ovK9Rei5xTEW3ukBBtBss0dJkET
LwToc86sgRCd0XmJnLhzX0VllxI+zIdBRs+U8rfLk7b1Uevv7yyED2IJjeNU57AVVTo1WSpz8MYg
nQMYIrbbTmSw9ZjVh7x7jASwNcqkW51NkKVZbj6xIgD/7nJe+J6O4tYjLFsf5NBO3KvVmc5sOpth
SuUQuoeyi4ekpfl4vG7CLKPXOFd1BO3PMx+AhuOgkM5I+4gr7JOzm/Pf+hQrLp9NrGcHWl+ngPEf
rU9SKiUQNaCEirR8vfwdG4eXb3nvGekWF7xc6qxm/jXTgCR4fblHTrQ1uGXtIG4HsJtoBDjxotOZ
g/i6Ebv5kI3RbQBZFS2kYwz+aBVCg0aJONbxlX26kQ0dg+BFCHJG5FMpAaUeZUjlKLHbcLJx4trI
MfCA58sC7kFAcc3HuVPjYb3Pr1f5WGfeYR+MuxGc2YqZy7hM+QiU7Gnh5Kvqne/tNPLEoMy8E4lv
LYJl0UHTguawx/5ZeXqJXhmVCm+vj2Lr7deHvjsuMkABoYsOivbBacYD6XX9TXAokMVQPNxxSFvv
b9mxKXQEOWIwy8wyrzKkNJ2CJm03FOx0lYHZgpmy8eMI/eO4iVY+kDjuHPEg6Vw3v7L4aPOLuVnk
IKMJbQyG2+KJToCbKKD50R6cfQnLPQbXraWwTJmqiQVFEwPYwoffukVXDtPjx3CAsu/ledp4gA0o
W4uEkoagSmZ85XZx9aNEoHMoIce6s1W3nmDlzFVABil5X50pCHpTqLiV39mqDi1CHuxpTW5sJxtE
VjugrzcVrloT6JDC2y5eGpGUcWGuAxhFNoYMShVZlJvCB8xlBsE0B1H9FNHriLGhcv9PgwOdgsuZ
13OQo+WTOFTgKELjEu6ll9d4a3Yse3bqHGJSfeWBuIQHXz2gZlPieNcxfkQ2gEx18ezrznNzEJVU
XZLTTp18qEscr3t52xvroidcrzPvFV2LCKYab5ax2o0oNnyCTTMGRnXhk3FxTmBAOhsEMGuv5uwW
pwk0BeGV9AqRZxmyMaNXdx6wCkMPO4P2xpguKxPIVZNko8gcOQ3U86PyDAzloc6qk/SXnQrBxuax
MWSDqnzX6zA0nEFCZH2edtPEW0OvS/LOz5B6yaqawUvy3numM6TrIh1fefm3oWNsLqMsKgGT1IM6
d5LcTBBNSjKnOoTFLoRj42yzYWNBC3FeE4TLCdIVKjEdTJZy4GN9ne/de7YeYRkvy+re9Y1eTnk0
tq9LlZnPPM6/QDbSuXLzWL7YpW4OzHLlnkTZ/6UnRyV/tyhftzMt8w0DAKJlhZrGkhMJ7aVVX6N1
98KgjVDdtcLoAdx3JUeUe+KgN0hX/FU2g7RaFflThLbry5+w9RDLdAMfh1sfIJwGWSlqpEh7rhEd
XQ/piVyHr6A2mox5oMuYORbBbSEno2WWp1F9JdUztSFkTKg29MHugv53DRz3grb3sTMfL8/Pf5sx
tSFkmeTcyRkS21zMDqAhkBit511I/dbo66q8OyQGkPaEbeHi1bv4WU7gyQyNuI5EndoIMuR+27JX
AtDwRsiDEEqfcz/cQwj+98YB88I/X3325yzkZeSfoKt7z/ly13ro6iXj52vdCrWZw/gqDxRIgase
piiRI4pgBWTJd/IG/3320NgyXkmLunMXVKhALCnTFmpHaR/Jlwhlhp3wc2t1LQMmc1XTacjAqsPC
F5WjfD+2VxLnUhtAxliAPhizXuSH+G32wS3pyV3q6403t6FjtJFDs1Awd9EW9XrdgS60ESCXuMqm
bOBY5RdTkYsVEbV2864Hc+Yodt2k25Ax6QduWQIvf+KL134S6OR8omDjvPLVLYN1Aa4qQ4EueYUS
6t3coiQ/AdiwU43f2JI2VMwI5kJMAcTLykHrztwr79x7INRYSnCdXTf3ttm6jAEq3LmnlfJXlcCq
ILQyOya1tW0sZ5uFqpyCDmeCAS3+kz/JOfVDuVdU2RrdMlgtOoboBmjqgpRTukTDaRjB2XHdvFi2
ivhbQ9YQrY+tDORdC73hNsGp016lFh6Cxeyfx6ULlJ4Ml2VFq3a0+LlWw6toKr9efvuNjWODw9qg
DNAEAYnTvy0qcEDWOvigHMftZa+VaWP2bYow3fRoNXLhqlzjFLhEFHWZJ3AswXVQGmpjw5jhcxh4
IFeU0v1Zyag4hu2V3GPUhoINoBlvO7q+fV9kNzID1HAZ9kpBW7O//v7Oiwf+FOSod4DBfwZ1RsUm
9/OSGydBMrHcsawIQ/0bQAXCmH8+gkBYVjsUHRa8ALSQLiCMRqO9QKmP9vU98GE74c6GV7fxYAuX
NNahQMt0Tl6WqTrMqn3Mchdl3r2+ha3ZssyYhhGlsoPeARvETYvCZTPUh8XZS2ZsDW8ZclDkpHZW
14UehvhBVOAxBc5TvYZmFwiyZQqWLbcVFPaWGJ3LdGDk42yy+U8o5r2OiI2ltlFfYmncvMGFF+LI
+lFodlK8OYiqeJmXLvGHPeG4jY+wkV+ypihq+Q7itwHUSoq4S7IsV97ZqY32YrVfQ3kCMjWyyZ2f
nMQdT8YA96PL593Wy1tuGPWyegJzLHpfYvrKUNU65tkY3VwefMMGbLFIUATNAFh6wSnylqdgkK9t
Vt+xJrw1of/l8iM2NqkN8EK/6aL8CplP3gQB5NX9Whd3AXDc0aErKtnsNBlsTZPlj03YkyWD2vaJ
BOINcpRVUiPxffkTtmbJMmPmdl7Ic7QfrdvUdVe+gxFAW/rsL3t4qK1ZskxZeR7omjsC9inNiw/E
F96XlnXkWMix3CPM3voMy5ZJa4oKCuog4o/MR3DAa2TV169YNTkvT9TGItiorkDQdmEDZGRYWS1A
/Ezxp7zMousouqgN7BJdC0K/LMdhVLQPpo7ewqW+bpfaoC7g/busgFzWiUTqu4pgZUwgSR9P4Pi7
PDcbK2yjuoK2UFHM4W6yuXmgnXc2MrjXI9ux5K2pXx/7zjEvS+uMCvI6py6PDVoXcL/OxrjYuWls
HNTh+tR3o/Ox1pUR4NHErJyHvHkgM27XVVw/rKf02HfNzixt7NHQMuMhLwYTzTBj7jmfs1rRn1WE
uhKa8CA5BYG64+XF2Joty6KHjERDDxXrkwj9r1WTvznFlVmU0LJkcO2PAelDOGUXvBNBUBdJ5Ik9
bOPWQlg23HuVkGZVw2lj8T2e5JNZXmXMHoesGFYw+87tbGMZbFAXhZy7mNDqd5JldZ7K6LePpqQ+
y9/6aq8itvElNqiLUwTUZP0SxEMPfgxqApK/rVTITUUPxbUxkg3sqkpmxjECHZjpaJ62LUTKWUk5
mKf8/LrNZAO7JpB1KUEhf9QE83LMBv5WRTI/Xd6pG8eGjesiGTCTUPyCuFsdfZCGvZG5OMWxfr08
/IYh2IRgxh37nPk4NlBAz5OBA/c2ObtA+K01tqwZnLgeWZwSa1y630Oh191KwaGa0FY9xUh0Xf6I
rTmyrLlBUBRH4Mw6FXn5CcyNwBoghGG5+/Xy+J7/N27oPy4lNsarlaIKQg0dggSxZPSr8ioqwaNh
mDnpYi6fqVs5L8ytog4CfAMyylTNYK82fT/98AbX/dxHLcH/M4q+D+JPI3rvGLgUgJWM6x5V4bI6
BR3QgFkDyTgdsLxKTdgMf9w69kZ0fDrBl7nW6kGAtqBOTI7+uqxp6V07ZuDmQb9JfFQebgGtpPom
KCHVJ0ew9qXoZVTf/LIJnynz3aRzpliiPDwMDyqW7jdChLpZK663kJUP2rOMQ/O5ixvygbVB81bj
i50DxKRykwB8XvgfOWF+doK/zPxDEPKx/aXjeuC/GamR6uZQ/5pRFStEedCyjzQUS0FreuR0HM4d
OEheFr9uXiuCHlnwbYEHoK6n+0Ew7y8q6/5VuaU8cYgi+0nb10XqQkEE1So+aoh7RqpvEt006Kgx
zQzaQz56AAmSCGkjt5mRMg3yvvg2lMPwiZMKJOWBkSylJXhWEimWRSTaix2eMDJmBznR8QNYAvgC
IrcSpHe0IsHyxLoA8+tAbdKkMpTTKwelwK9cMlB2yiZTLXChBSTINE7HL5C9Rn0oqwz9yep4uadO
QLIfEPHu5CPJg/Iet9YxPHKDqU15H/h3IMry74SbkwPYWINvrjeT9gTSLP06+9B0OJT10vV3lbuU
t8LvAFmKJb9XpAmGA+2FGRMw7AKIySudyyNHHaN8wd/LnIQaWmX3NNTFjVOMc5e4gAt9gcQCKhtz
AOeNO+hUBannzHX4pfNbThIgvXrMK0VrWhtU1ZzEJhYwHt61n7ISd/tEK7ZUCfMiiBA4DYGMvDc1
j2oe2Fl4OuJJPxnoaOg2jD9WhULE5Moeq1QHPChSmXnZ/CJmZV7mAS82t5FYbgimsX1kCve9lEwC
LIBgyhzQbB+hw/Poipm/KTDJ3MqIZE8zA+neqezwX9qIEfw4Q+BGNy5xFj/BrLYHXaiBHNx+6r3b
etRkPMolKH45EJ7hCdENXhLgWO+nG2TBZw7T7BIQjvt3JY2L6WZihLifpPZ9/zhg89GjOxIZ3LKl
F/4R2WDzJGg5o+Dos/IrYJFRcRMPc/ANDD7TjQ47/obmR9q8EFzRXgD3MzrRZTm4vxQ4d/WBgo8V
DYaLg+Y55uOPLWgSUta03YP2sLuqJXAe88hTv2ethh9L1pUPRd6xs6E+3r/jxD+THhOUdEWvPuKg
y8P7OKiwX5emr+96vwreWLvKx3YBu59rhk6mulFZytseFcaiK585H+lfvaSC33li9M4Dr4bhYNq+
9NNRGVyEs7mEI5bLNC9JrGP2x1nacjgEBiQRH0u3w+r4+Ef30KYiH3AYAEJEyHjrTqy+DRalT8gL
+YeM5Xl2NmCZTki3wqiFN1afKm3CRDCZNUmQDz29a5QuvWfR9Z1cEt7gGBAHZE478aEJ0Lh4z1s1
/KkK4mADgTUvP1Qgg+GJ3/PxyZP9LNBHKeflFqzDGoAdE5vuzOcKvaFZS+WdoD1my1fgAT8oyVbl
4UL0L23r0jkVYd1/4WEfvWQFk5/RQBDVfzVMYu8D9MDZGbQq7c2kFiaKNJ+9dkmBNCoefSOXc06K
mUNajEBLKZ0hIf5bo2P4L4JmteehdeLnCob9wvIQsyiddfuZYpR/MoUj1nX9nJ8yDj7HJMNeeqXQ
//lr0HNxnnBM3mSQCT+gqurzL4MgfnFem8HDQxURJ3vMcK69Lv66Z5qsq/0kN3Ox3HbAm0znoOhW
sI+EJtZBU0raQw5CuBbSDC5uR85Qu9NvKYz/ZGZoAZ1IHc/RmY9s/MB4aF6RAwNRIITT+ic/z6gA
OXRZjAkLWT0flIvN4YaeE6cVkeQThS8aE9ET3SU1JE8eYmAHb+mi+h+DK6oTbpiqO8Qh1yTJTFB+
rYGLbY6mIX6bIpPhOJ9FXOjhye+9miUKaTE3dauue0DzVx8fwHzZm8eM6/ARmDL2eUa3/fcBfu8c
Qc8qDWjU6CRopvLZgL/vMaCBfnHCEdBUCczyqwQp5Jka0X6nRUc/wnWZA5k9B8I4C59es6kIRUKj
yh0P0vH94GYKIF/8wXB0YBQJGwp3eSVoyqUtDqNsfRQHkcmvgDrwntE8EZq6ZRbiRWbmP+Fm7lRg
Z1fOC6Fl5t5qJzK9BDShbssTg3xtA+45H54QFHFe/kg5KOiq0iXucSgchrNUROOj9HxkQsg4KX3T
xF2pTsjg5V81D8t6uEG/+Cy+B2MAyv+yQm3tdmBjE700URN0ieQolrsZKucJycMWVgNg6+c6aMkH
oPHKZ4h9BZ8Hg3k41iL3pr9m6Gvem87MZRq3UTMYsAa3ffWdY/d4n1uP4a2AZqW/kfbrfjsZLNuF
2tMbI7MqEx+VsiNCFyjHcQRX9+jS7LBkZMwPAXHGD5T4c5Qot6i8D2Ce9OJ7UM2FBHxFEmqyGR+d
l7kYwva+kzMFxYEjvgFrPoTHZliGNxrP9bc4L9o40USKOY1wS5uB3qHknjmT8x2S2zDHig5hd8+a
Di9Pyage+tYd3hpezSQN3aaQKUKpxU0zF8dhScPqSSmnhV66MxPwxLGgxxkMt+almHeTpSBU9l/M
MsEZURXK8JAFmv6cRzV8ijT2HGr5QLcZw4tbB77t1qhA/wR5GwISk4GDoMgqt08bsDccaFMN8SEH
e8qpidvSTQo/62tQM4LEGu0S8J5xnMNV89j1b8G1VH0KvK4GiEgMFOKjuKo4JOEVBwFphkMEIWSm
HyvUil9AUa3+zByHhT8pZzrRfqL6fpkhGjYLOKLE+FzzZIkg0QTFFEJ/gPi7be6DscS6mYHNAOzN
UxahK4SU1KUp9OHaHDgOFx4smQaBWccRIutHHEmQf0/Qru66B0c4MWjc4xIH+aMGRKM/+JHGknpR
LqcPY0x5eezxisthcWvKPpWeaO/M1I0fAZFd3MOCuoA+05jqL3IZgyZROMAhyQul6qMMR0+mcdwU
qRrR3u/VTvYjlEv1YQlE+YDyjkhNRQH0LFwnmBPuF1qktAV7zs3MZqYSVJz7IhmRPMtTiVmVSakn
nxxqVmflsSNxS27rKGC3Uz/N36Oymb+qsPDogRdDe+BwjkGeZAXvykOb1+0JM4cWgVjF0z3FCemk
dJoRgrfIXz6RXOCclIg45XEo0WMdjJzCueXTPRn8+XsW1+VbA7j5s9amvoMgh/swoQf4rgVBYZ7i
EC0eWVeWz7FjfH2M3aX1DyMiz2eTlTmaOEqNA3wMzTyltT+rH1zQOE9jkHCV6ThMeZ7WxMeh6XYB
JiMqi6ZKROvw79ClVM7ZBRYzSFg18s997uUvtMjkxwin7QB5mAUpOBd3mCXNmoCPh9ljxRGiz02T
6oxlP0EBMnwH9Vr5k7mq+dBmA1wob10cLLoEnu7Uz6T8imB8+dmiwy5KhecgUBzgyO/Q2xfiTVwH
JO3UXTcSc7qqfWITGPqSMWzzj0Tm4rlAu/KIVhgNVwApBVangb8mgQXuPuFNPUcgqAC/OSp5NYLM
H+1U0J9B3ZnPYQaqMNk6008ShPFbJRg9UV+JU8tyxMb5oj6bYaaJE83/x9mVNcepc9tfRJUACYlX
hnZ7jO14SPxCxU7CPCME/Pq7yH3x0Weaqn45lXLVEbTQ3trD2muB6lYJ92ea8PwhQnYCgmBXPfUx
wOg4JiL2h0Y6xKfGgr3GagjQZ3eAheTl9JIWICCtq3F6R0JjS+RnOVKKkhrRK7j6zF/W6Ezu0bER
AftRm6WIavoGjUFJBkwE0szKPpKV1axuhvkyyxVBINoADR3N43gVs1odHIcOr2Kq2YtskAbmvTKu
KXK3o9lm5Z1gcfY9BoxlDjrRjn6KwPa7stAdl5CfCOZqjC+BsBCAtwzslqfAcvgz8OhXfVkDqVlj
KivtwLtMqIqCdKoWiNA2EM7roLk4BVAGNl8SlD88ZA7qNlHWkvqdjTJtjabLU7OY46Ww4PDWpljg
iAH/e28TkF6iqGHdzRh7nD0BUuF7Kkt4GUWa5SJSlqVCWfX9ncCoSHZA/QD9WOLyxpe22z3kLYfR
s2Ypb4mQ2PQ6Lsgxr9rpJSoz57J1OxZgSp4+LoY73rb5UN+0Vt1eIWrJ/XQslodOZKBAndr8zexI
dBFJC7sdcau9TCNaB62s5CtZY6PIRFYVO4Q/0qbKP5x5KF0f5IftJTNH56pu6+qqg7jnq4Vveqta
sVyjdRl9kw7NwqGHG6pqgD/ipgJ3GTbBI2ksf1qImiYvlU0/4a6LliKkZC5+omtuZUEHxUkryPok
9WsAkK6ga1PdouCE4yZn4hpeWcE/1AxJLViiphc3AmElhrYK7N+Urw7a7qWJ4h20vss8cy5Mogru
VU0Fc0wdAn5ON7mP20h4KESXB2AmxOUMDVoIV+Wg+Y2dGCl+ZEHiDWkV+EOP82CNP1reyt8A/vcI
weMyCvMGZ4zOuHYCQXhzG6Eddt8K582qY6gU8yKKj7KuS6TRE7e/wTpBAWhZyFnKpuwfYmcobnAj
2zfOzMbLAebzfaQx3DMK8okdpA0Dqoi6wHR0Xmkwuw9wP2AA+ALpEjG8WWAmkXhFQlL7KU9mo4Uu
RUbSY2W2TvU2UDNKL2LD6HOwsDSK80ukv8g2HEh/TYGYYvIjR43zso8gjeM5zMreLdJXuNKW0Xwc
zIhMHpCzNzPp3P45jVucVMRZkGmX0FIR3wnGOQ0kyy3uQlqXgyo9lDIoXMQSFa/lZE/FX6nMvA9a
UiO/W5OhzLMkhnKPtItEf4W5TRibS7qJBlmCGRNUygQ+VFuBlfwqqk3kKhirNaM/UWPl7ELyMnF8
0Tm8O9pLldWBUUu7uorzODoCsY07N2nKFBqCY7NGkwyxdt8TmXzPEYkiLS2qOE+/G+aQpCCnVhGG
F0HTOyYhGBpznNEBiYc3Jyq1X5gBFwB+HNyNSEcBV6h5hG2K5iRz7ktrQOgF1yvZFYXr6uGibaaC
nBnWA61z7vyC5C3SZkw094i5rBp50fWSVkZ8j+jC5Q4uULN+Hscc6hu5M/H+ynIsbl72NUZ8PJFX
sg4g/quMWwdimqhXQf7Cvegs0vGjAhaeX9F06cQzNJJWX5nEFoBKYLCAUHCBqx2yxNiBaEJEfIhw
Kgowo3OFvTNLpJ7gC1M8nBs3r17zNKqbW1d06pFUa3AOOfLGulgdXXvsk0EZB2HMeRyoOZ+/p4uN
sN+xqFOHzgLtFaxlF+kFRczSocUsXCOoXBxvz66S4nEeEOL8tArMAN+XHat+WW4Gc6gRtydgSpRZ
ciidgROEGXCfdyUtQUQ+mZVCuXRwrNucN8X4CnMqk7DsiZMdYWcIg+e+AmgkdZ0xv6hU7dzPzbhE
HqKN4SUC0yYiFlKu+UZaV1FoOANYxTwwHQ7QH4QAZzxF3syUdaRoffRBWeajejPxVUbfAjz/w1qS
0vxlY9SQXtPSToAzjWwLjSzjchmR4l32iqKjPnfIUB1hJgSag3lpeVVPDQT9g7ioLaECxJkT+S3L
gddhXAq4jWjsncLPQCg4eUOHKgAITAZRYTQdo1xQRYIOk++Mq7SdzJoXOvSoTwkGxyxkp+rHOSXi
KXIb4adIsC9IlJJjWufOZZ4pDHSUMkalKIqcbgyLEag1MzKKJMymKv7dQ10GyN90moR71S6QvpIV
BuqQZcACBRiAEfDJOff7kbg3zG1geeu5SS6jAfgr2GI+mKFa4A1xOS4oOligPH6Ku3r5rYgVv3AK
PmKAZ+WNTQDXGkRqPmQEUo9Xspr6Oxlzdhc5shv9eTSnOCCpW15wRKW2J2xm+7TC3Qbi7wgloZwN
uV9wKKUnGVRSU8gflV12LRF6FxfCJPCi/YS6IfKU8jZ388kFl3cj07BnCEp7eO0UBPFRco9cl90B
MCkuY15/wG0gGzCFUSP76vrOx4ikiWzMMaKgI9yJvBI1WNQdJSzfohO7TUmGEoPZipBMZHojI8t+
RRPqqZgbdG4WyEMnh4xHxO8XhkyyLFrIolik/kiWjtyYU2UsRxu16g/RCKROAHbfFMU4H1zKIeTZ
SVrACixGC48YSGav6SyTi1Rase+YmY3aI0g8hFsv9xTaOl0QjRFqLX0huh+kHGjYFokDrSOQnT0n
A4qWqJhy9kx7eNZZjATNRGu8qo0KpV5BWnk9zCgAiLYYQbawRiDA4/eHCVWNIy7x5m5oMxeKgeNg
XPdJDETHxAvkaDH8wVPV4Bu7qG6G8EbjQwRX7lwkA4agQLYk153EpWw0HCM0A1R5e4Hqk6eW2G4v
5jJxf1vR4t6LrioeqaJIaR1UH7uuzH5Ei2O+yaZCgo9yPvJk3H/zFeoVaM/Hc4eCR8ta5OQY3FAH
c+w5GMOBCYzogDgB+chL41RLhVghqg0PgYb6BhuPvxl10zylmN76pugUJZgWsmP1bsaxa/k2opXn
AToUtxbl0atAw9J3VEGg9dgTNBAiGmFsFqrfvl1axeL1a309T0Hu58vBhvuVtkE9CtkSb0IH8oGz
Oa8wX1iyBndZjEjbHmowkMk+N6IQ0sE4061rpoVnFpn1hoGd5FUK3sWYMkITzQND1xzSXCUXnNVl
GVSLNIU3Wih9h/mckdIb0YRpUPXqGSgLUcX0S7nkVrCAZrAOGc+z+aacss7wO/QGuoA0hlkc0ESZ
vjsk51BTGWeVP+WwbeOyncFYgSoScV8Uy8fyJY06N/+ZGpVxyM2mQ+GsyMu7voidewOohkAVKfL+
wZ6Hb+BkEb7RsXr9THn+MaUUR1Vac5jMaVEHiYscApRf+UHKpVpH2EzxbA3KUb5EOQxFZunaDvL3
JnmAr6zBSDQtkoTRYNXzMUI8t+Aa70b4W3tBJp2HjTVz9sR6M24vccmn8rIa0rZaq9NTBKcx0ueh
yrv5YIC8XPiZ1eBd0eBBJQaUifDtlUvtb7GJgk0fYeZKtlyUYSdi2EQ94D+grIO4Q9kh/4YlreUj
qAS1V/HSLdnfvlhAx9YIhUwYhTmz/yXk0P8ibiyvZztrf/ZWg8u2bGbky6zJ5KucWI+MZ5C/y4lO
H2kUFXf9giLuNCFgRMBOcvwCg/j1gkLSZGIq0piFS74lxBjsG5Ql07u2tlYvZEDEJK5wYZkE/8rr
sr/vZoWTiOm7t0iYuOszlbq/E+DrwIJmZ7cqW0MKm5bPRo+402tHKa5xbiHBIaDBi6DVmv9WBeoN
PmqtaMfg5qnf4PAR17RMFk9GjCsnQLZlPILHD7W7TvXoNbG6lTc9JFGFP0uJSksdAfTb5gZSnTqv
yaOMs+axUlX2w6addWc1kDn1i94wvydwHs0TtJGqwRsQuMljkg385xAPBBV91BayPpwLe34AXhxF
5lIwcrnqiL9EBjPf0PxbHpV0+7Bs4zoPBgQf9rEqUXRMWuUUKBNWA5gapsEmw6ULvYuUBe0y858Q
VMO9BjFP6M+mmTW2iKNtgR1CBhhYxZAisMfUVndNY0uCEGhGK4JOCplUnlqZOs6ljauhgUf0ZNXk
eFWDLteG23EaoDJlzF7HoAkOLpPsL7gi4heM0oKOLM37DAgpBF8/O4JL1U+o1d7EHFnscU7K7FhS
yEKiYsQu0Rii1SWoW8tvMhvt8pAYXZqFBq/EeIGGCLKjBhSHeyKSW71cDeBQqkSaoAK2gV5FH6GO
anEx2N1twYt2p6O+0fL+H4IL7J4QYPk5kMpacA2A+60h59HAOzq7hUwzc53LdA5EzkhFEDiZHf1z
ug299eJrl/0TCGfJq1gRs2EHm5F3yC38Ubw3dwA+G9tur0CQT2vHuR2h3oA2EpXzBeTxXq22iD2G
i2qnR7+BKNE1kPK24/CkAEmIVv5C/IKy6HgXFfJuTJzz0Ge6BlJryVH1NRRfKJBiqOOyp8I8dwZI
FzxCUwakfslADwORNy2ZDwuyVq80s0MBVonTH3gDLqErHkXGABRP3THIjXLPocj3RZP7FkodrsHv
l3GPm2vrIGkQJWWlHZSVANOjc84DeJohGPm5i2sG3C+gnFQMBlzyGg1yTBgNC6asT+/Q17Qujs5Z
QdyeIIWAcGCxzK2HQdlDjhr8qsxaMpt7eTYeDKDpTz9sY5t0DgvQh4yQErDBVKNQWkIz2Vbzz0Jy
VNNOP2DDJnQaC1pBxBa+mx0wG/cXhaxAGf0PKkHAvXuktn6DZtfI4IEizV370EfTMxLTxh+H3WnE
jfOqiyB1LgRqsqlnB0CI3kqZr5LtyC4kKDK4A+5nnp75JdZf98k79UlV9KC3ZYeyToM86l/5QHeG
hDYcn6VBlGYi23ScXHooI/ijco0REQwO6KLCOe2c2q1naPikkjlF0Yxw3Oh1y9BRCNvTBRRp7opG
O+8oaSZdy54mdUlsMPkhCCjd8ueK7AWI4NqU8vvpZ2ydJc2y5zSOsqGBZacL515PkMM7JdkRON9Y
XOevGBmzFDoOUA92ncGv3a66SjvUXM96dV3/qCQAxpjmxA4kTo/RhMxvqnbVKTY+r05agU3uUfy1
nUOEUqJXu5iE6Y3hRxM5yw4cc2tzNCsmGEjk/UCdwwwCXi9XY+7bVfZ8em82vJBOWoGqZTcRgdev
LRNVJIosGSBPd6ZeMyTGTnyx9QvWv3+24CYXRVUDf5D20a82QmOJFeQ81gTMi2iLG1kF2mOgeSEC
+izH9etO7d603NbX1Y1XtiUlDiae1vmLPIKwCYqeI4ip5Z5S3dYH0Gx3dntuxXX3/68v4NlWZHgq
65smqfdIS7d+hWa7qi9pM5e4B1aOfs9xsUezkotvFOhTnXWOdO6K3mw4y4yarQCG+3Gegq7Lf1Og
VZHz7Omybdw4OolF1HOzh1wIJGx6sIpWli949BJhdmVcnhp48h2HvXFadTGknAqRpRivPUR0NP6w
3K0+rCoudqD6G9+CaNbcJ2MC+Nq6Ue6MdnN1sw6dVWy8P/0dtl5+fewnU7OQp3czaXHlu+C2bwmu
ZPQh3s9bXLPjCDzwMfp/K3DeLfwczbnAXC/981bXDbmMZeFkWJ3000PcYIaBd1AWPb341rZb/92X
1B0SzKT29qEFwMxDsW/wW+QIU4t/nH7C1unUDFmN2ULiYmaHzlHXi406Le5h4ro+xyhSYZyZwBLN
lm2njhX0FTG4WAIBiD5i66H6sbf619vEdAKLtGsYYNGz+8+ZroDzkpuvAwQfdj7D18eT6RQWacHB
q+os4oByzg+MkRToIvI9HoivXSnTKSxm9AOSODWxeFXezGl746yRUIPKXEkeTn/krf3RrDctY3cW
wEIf0OQoAiRnyssj2/XRU93Llbe2SLNgOhIJRj3Mm2GOE1DjDrqiCe12pJy2tkizYLSWMszFZ8BF
2gJNIYJhtuRYp9X9fgr4dZbGdDILIBjQ4Ae/E4amY+M+Es0NMar7xKa/G7cKSJyhpL7He7a1V5pV
w7OhT9J3uGFiM02O6BD3h8U5j96RuZpFx8NcgTWeCyQe84omhm5mhUbC4fRR2np3zZCzITPMlk54
d7PLx7BpXR7yhOyodnztjZhObGH1QD3JSmCsoyzFgafyuz3J56azQ1S/3wp7T2nmH8PW/85GMJ3j
IrVW9Wlm4EEjZGz6fIYGWXloWvPP/z+suVG2CsSSfbNhiEv586zdE+vv/nTPlVmLgn/BBK7R3r2S
I0Ad5pzXO5f0xrcRupk7UbOoLMGguwscBvq6PGhA8xqc9+6ahYsZBVmjh4WnZHhXBgA7pjizVAUJ
+f9uTJRlrEmYYx+ydoTEq5CFLxh9jBPbxo2nzju8umISqxqnXujAwRFXPTst3CCAg8vOTbq1+5pV
i5gMyjUYKmFkYGjwIl8Y1XkTekxoRu0sQ7YMfexA0II/pRic9BcFJNx5X1az6VoxtMwiSQ9oKVMv
xVTM+b5b577IUDctF2Wvk1qYDUm78mJoqxQoIeuKo/G9c0Nv3BA6/QX6WRwTK9EqvG6/tmtUvdYS
OqICyGm/nrVNOgMGAcYhcmUJJB8QniECSnVh57u/YOP46BQYmV2OYOxfeuxTNdxP9jLdWF2d7dyg
W6trxhsNrQAgV2L11rRfLUhcX48GgD3n7YxmvWQmU1yPNVYXsh4u0VtPA8ki8nJ6+Y1bQWe9oJky
FuBBUNRcVoXLidXBzKAWVbX1u0t75ZlWs5c6b22UZsUKUAVAYCmeBXU+O6hi4YbIbZ9O/5KtY6qZ
cVGkQ9Kjf43bsxB/OHCk/pTbGElw3hzD3rlEN0IZXfRoIDFkVxxjfciY5+E//d2JR3dAp8aYJhlq
30Lnjhb5eZeazogB0Fpd4HkNQifgIP10XgB57IvzVAKYzoQxgQU7H6qhBewZnNvUM4a+w4jLlDTP
pz/Kxif/HzKMsQWbqnCwX4OF3BAwBYy1VMtOkfAfy+YXocb/aB/F4GIruvWbpwxyIq30SyUOvUmv
eVLeu4g0x/lWNM41ZgvPqr0xnSLDMmO3mgmA3kD3gIAyzTDUZbM9Ne2N86WzY0Rjh4RLVFg9toAK
NY13GEwAbZxrM4HWmoytC6Dlfpz3cbT0OuX1yI0s736TUk4eS3BLtUDInOe4HM3aaYsJoGIcu98V
hFn80azf0V+1g/NeXTN2wAOTss9F+7sf1Q+o5wkvcwEWPL346ri/OlXanY3SGMDqtml8pAPk4TJZ
Gtec59ExaSz3/vQjzHUXvniGTo1RdHNrtETEGApT5l+Dt8xbGShbtpZnVr1VK0NBeqYDdAoGHypY
r+A+nuCN67P4X5lOnjFmuatmTHj9Xa8XHwBYgMWyPN0JezauFZ0/o54wTUSYlX5gIjooUFHBUbhD
y+Zp5YfY/xFbj1nvgk8xfy6V69oAWP6VaX85G/I7McRtOsvj6oUXyKHvnIgNN8a0K17izkJPqJvf
JzLHgOG4iH065zw+SaazaRQ1XdJ5yOlHv0QH06EhKgmYMcqh98rcPd2zrZ+gGXtDZicF9Qp7Lwjm
SFRXfYBsIdsxxw23pUsi1VA47F1pGe9zg/icSdM3xvLRZXXiAX8CdGYy+j2le4W1rd+iWX88tV1S
ljH5iHKMFxnqF+OoiZy2zK21NeOHmlPh5JjT+3AGdaeaqfcHgOh3zGJjcZ1HgwgqrJTV8wexGxI4
61s7S96dufr6dT5ZQ9q2pgERFfsjSUrUANdBCXBb7HisrVdfTfDT4lU2zfM449UXVJB5gDkb1wXh
W9WnZ8E1mE6bIR3H4KCOJh9iNu1LwN5BVoe5nPNuI503A6xWdsxco/wrErdBgAboLjfPvEh11owy
c6d4ph35ACPD8KtwzOauTxxxd/pEbhVUqGa605hQ6E5E+V9XDLfUcm/BdzQG/6DEGDlNvbGJbtnU
3co2br0pYW/teB4JPNO1kpy5opASFM573KcYfsqA3Egl6CxO/7KtM6XZMYUqD4bRR/pu1Bn1SVuN
PqZXd4LDrcU1Q8aExiLmuqHv6N6PIHibDMzKpTt5wMbi/wMaA09gCzmT+O+cA6TvlXNhvdrFkFyc
tTE6bGxwyTxHS+f+MTBL5o0TMzEuk36ct7hmyXbiuBUmbp33BJP8XgSmMb9spz2REffrwEZHji3Z
Itx1zPO9Xxk/K8H/OCZ05Ge7/GlJIAmXzrmMlgUTL2qyzjNuHUzW1OBiGR1r+mgoy4HCikFL23XI
YE9v2MbtpgPJoHJp15QYzp+1ppimld+CgLJS6jaDEGYxNFeYTdnxshsBjQ4ra0UjWdar4aPOk7cO
08JFNYSkoY8uCsJzuye3tBHh6sgy3tnxolQ5fLigULvqMC11ES8OcDrGCBTH6V3beoZm3AYjKEhx
NaGaU3mdXEeZ36z5vMvC1ozbkQnUg2QzhSY4Y2IQTNTnIROYDikzHK7YDJ630My/md1hyHYKLRse
Q0ePWYVtmrHAuh2LQMhWDL8UxtF3bv6N2oeOHJuV5QLnME8YGTrO0BkbU6/rXmp1nsewtDBblmk3
WWY7hTJuLqeleY9bvlM8+/f7v0iEdNBYKcx5TCmZQsw53qjQ9YagD7tg9msP8r9BE945QRI8fVDP
9CHPHEwhNJE85b3sVfa39m79YJ8Cm26eF9fCmHWY19ex2XiSvyTOUyr3AsoNO9ARZV0iFsuNsHld
XX8rZHVlEMycVsnraTPben3rv69fQDMcfeZuCl2J0m8RJZe4h+5AQhosVSl3ztfW4dVsGch6XPoE
H2kiVeFlICDyuvQ8HDOzNFtu0XHHDPeCDxub3sCHg2PtsXJv7L2OIjOMqnedSq4+qJEBuK+KBxCb
WUflDPZOHr2x/zqULOmifEgGbE3GPqrkDjOJmELzaHXe1aaDyVw3j3mKYeOQTzPGBuLpjzXHUXD6
7Gxtj2bXlZSi70ucHRPaDg5GS208g7VueHr5jVOjI8ksOdXSibG80T7V4yu1nk+vu1U8MTWTpRnY
ZWYOk1Iv1RMJzWtQeRSvFBw3QXFb+fHOvb/1/vZ/TcsYq5n2kC0OeQacrKwO7ri3NVs7r1nt2OW1
s6ArHk7lc0cKL6nfO/Fyenu2XlszVlqDShFjMlMINbnxrwBQsPJZVql2xxlsvbtmrzaIlghk0aYQ
BLuAtPxlEMaJsnYnbNh4ex02xlBxHQqGQ1PxS4hBejl5PL0tW2mUDhbD2N6wNAIrZ4im39nt/eQP
F9/zQx3I86jumQ4U60lmFnzC1lQCKpZuHdTumbaqo8QgYg1im7mCMU2HVl2mqvHmNtn5pFubvn7q
T3cgyky9W/N18ewwG2/OmYEDWZ/3ad1OMQHGQHivhB+T+dE1drziVuGfaKbZg8u2qUFfEdp88FNZ
Pubm9DT2DJwV1oeZS1Dc299N9J97jDyePj8bjp5oJltRO8ZcLX4LzV5HE/x9eZilDqZH30+vv/UN
NLNdkEdi1rOAt0nAoXPdZTvlg42UQoeH1SMUuTGmO4XOnP5RJXtUYOovjPmO5hHoo6wd4PzXr091
nNjcOChsTvgi1nCTTldFetb9SnV82Oy2NdiLyykklIdWw33JZedhXuW7SCu18223Xl5LiV1TNLPq
kE5ks/scG22BM9VWO8a1cVipq1+z1hChjgLHA8IQb4gaoDwwB2aAa4A2lwYVVwMHPdHE/TbZAzd+
/dGpLoBk2FWKKXP8IB4XQemYXpkd0kR4kfNN8YfTB/bre4DqMkjmmDTQvINBTApsoGZ/if4i5mvL
ncxg65toJu4Ks8lKFHfDGepToLS5noi94z623lwz5VbNdgstzykUww1VD0532UQ7l+/XXoLqCDFn
Zf0oeixtp1a4DJ0/ss4fIEIFbYadR2xtjHb/JmCiYo2J4yQq3L1/MSF9+nturKsDxACRBOhY4RKI
eQ46++g7L/KdDd9aWvz3HpjA0mEyG84B3DIgFB59W5U71rW1tGa6M1WOkBzHpCnACPQ4sR23ubWu
ZrRx1VsTSERUSFgbtmwKDFBInLfR2m0ry6jqSkxZhCaUwN0xDwpzT1Vz4/jpWK+Jzr1aFDa6qpMD
yHO8uv9FSQJ+2r3ey4bt6DivlqalZYMqNazsPw17y4u3hp9V1EEr5L+npBuzyqzbdcuNyO/7NpjA
oXF6yzeCP6qDvCpQetHIgEOUEHtvqpfFrA5N5fgVg1+B0Hhx1YsmWNpr5e5x12+dIM1OIZsuSmPG
Z2ZG4YFf0huHvQmyjaV14FdkgvcPlGlT2IMXuHvoeHh6m7bW1exU0SWRYsG6YK/1OPjaULM7b2XN
TIuayQncf1PY9MdiurHPDDt0aBdbGl6CnHCt3txZMkidx/PeV7PRXIIpCmmUCltQ1Yw47IfT627k
rpSvW/8pJFY4X1YWY+H5qryTF+ntH/OB+VfGPZiKdg77hhPQMV2WFGSh0GsMneltqlaNldbj/Hri
7OL0j9g6Jpqh2hmQENR2VGjaIA+aMdCQ7LWE/gl5/289kHItDC7cGPimBZQXs+9cgIggyA71bXKI
vehp/nZjX9i+n3jfj7bh0cfr+PW8H6SZKuvkyDnHjhX9JVcgajzPo+nwLeiYlq2bw6MxUE/CFVxF
4kwXoEO31lJyMdBIhcCjBxNXAXf2squN86ODtjqYak9zokLR9rei5K9VFoUknTCjD8700zu+cY3o
yC27BbmABPo4xLib34r41m1cYOf2irobJ1RHaYEhKKmcHNfqzGxQ5ZI+D1VcnycIR3WUFth90UGx
sUG1exeDQH5h30/vytZrazFvqdquBxMjPqoLlhN+XCkzT6+8+tkvzEpHY8klFbKpsfI0dFcrBzkq
Fc8TMkFU6T7YAn7J08/5p5z+1YM0+3WLxs6LAnvjPDSH/Cp+43ejd2E821f1IbsSj/X1kT2dftbW
bmlWO+bcbroKj2rLsEm/WXvubeNs6tisKnErcJbGKC+C5SsDuXeW/BigBXT6rbdW1+5YKMzwLBdY
fWGPaf7Rpo+k/HHe0toluzi9IGaBpUeMBbftL2onvkzPfO/VW3y6uKBj7DYV2GpDg1bhCJL1bJY+
dCnOS/d0iNVg2nkJUhDE8VLccbsM7ZHvvPnGOdHxVRDBnhrg11VoTSCuAwy/A0nZ6R3/V+b/4rjr
AkUsm1IGrkoVdj9AV/SWH4ej4fPQ9Ze7+/KmvGH+A7/8Xb7vPO7r7jrVgVbTaGUVWbMdcqv+RPcW
SK/vCSi2DtAAef8b3VW3za1xmd3yIPqV7/zG9QN/9RM1i5axUSIohy914Tu8LCeuV7AG0rJrEiDL
6Xj6t63n/6vHaNbcuJEapgL8sYV4jtsbUDIGdfsQmc+pugCV2s6P2fJPOgTLcGvC+xlaxHGqfMag
G+BGF9YCfl+IILjC+tbA4Ft3fLCT6aYS0bUVCX+par+qrNDJl2/TbISnf/HGxuqSR7VJpDAivIol
n7M46EHtSu7b9Cz8C9WVjqIJXCUFb1VYkjJ0HXVAqrzzqbZefP37J1cwZEUqZawQIKSFG7SGHUAL
/kE1V9NKIX16czbcpA7Ykj0fjC6Cc48N58YBfTnIn8prksXn1St1zBaLO45hd/hKIXxiXLD4vHql
DtZi0NJtwT+nQtDgW+mxjn8BWSvPU+6mOh7LTgkaR8WgQpD9+XHXfFO1dZiqPa3VDRvUZY2gTNGL
qF0vkNE3TXQvbtgMeoD+GsRhjtoJijdCEaoZ+rhYpblk685nw73VQMqipRddbd+CFhiMjmZw1gHS
IVoNSNU42B/Re8BUPb9Jl0Oa7ZjWxtnU4Vn5HPdyyic4fcEKr0QD7MDnFlT7Tl4cTr/9xp31T3jq
k4khCJzJOOLt1fTG7dtpj/lk69U1022gXWz3a2wz0ccZVIrtbWvsWNTW0uvfP72yXdChqNarsO9v
DPuyiO6LMytDOgJL1qyHeBDeGjQSrnHTn9ddpzrcKp0gTAXifjQtbOo50Qd3zqse6gCrQtSsNSAy
ErLUCFg3IAU5M5qxteu4jJJKjROWpnNY2N9IcV4ApkOqVNxkJmSoEYDF5cEU5tUiqovTh3nD4nVM
FbxsRA03QZHGeoBQjeEeDfGTq2dwQZ53W+joqqGGoLihEDxUpP4Bhuk7TIL9ldCkOP0DNqxRx1dR
Fq3WiB9gRZGfOBHw83swua290QyyzPMIkPMGiVkN6nYDQ1hDa3npKO9U1mIAxNlrQ60LfhFf6UAr
mVRZWbk5HpRZh7SYLxzn2QTZpNzrOW1t0vr3T/ZfUw6ScgcH00n6F8AIIeX2dHr7NzyLDqGKiFly
o8OdatYckpN57JMUXK+TKYvn00/Y2hzrv+/ujAaNIKag0LJxSGiUhTwaAOYHDliEw2TCYOrp52zt
kWa81pz1VZsjcDYt382vQP91et2Ni1vHUCkTSHma4+Na5UWBIk0KbQumQOcNVrwpvh+znQRk47Tq
gKohb9wU0kEq5OV8x6BFFYP+GnjJe8z8H9Ny3HnMxjbpoCpqu2XXmhJ1kNZ9A/IcUiBC7M0mbS2+
/rbP57S1BO8ZjBls7n7CpDcsF6e/wsY5/ZdzfFo5mtIp5tARDBtwKWdm4I4/OxAxn15867XXh35a
vEm4iCyIi4Z1AlYxnnso5py38vrETyuPkill0dW7Vde9PHbTjlPeSFZ1Hq66hI5M0aTrur1XLDcJ
SnEZQMYSajuFBXGghwKagqd/w4YB/yu3f/oNZjfY0LrHb2Bc+eh4eWX+5LJruge/+Qda+8J9/mss
fXpA0ZVQaxrW7X95731x/zjfX/DbGxLM3ncDaPCd37F1hLTgeIJyA2Z+8ZhVWaF/URaI0qsfp/do
4wTp0KqmYHVkp1g7J5fxdJXsZe5b665O6dPWmJNts2LBun33AWZkb+z2aMq2VtZM1e0htWbzEjls
meHMQ3yA1ed5Yh1PZaOA+/8vPc/flupy2cODbnxAopnpTMn4f6R9W3OcOhPtL6IKCcTllRnG40sS
O4ljJy/U3rHNHQFC3H79WeQ7D462NTrFeXP5QWha3S2ptXqt3PYRm9BhhUJp1PFrXwQG79DZY/v/
O0sPWVJYEJbCpdjPxnveLN8cSEQYDjm6mTt/D+7Pk1NxpLC4bu9L61xmX6vm6z7Po38PDYeAJE+H
oVv3jrOvidy5iMp2ahVB0iRrgGKzyI+NTGLA7I+Xp6xJXipsqpeyyiCUs5XiC3kaiOUeoD0HzRIG
vs5TlVL76OAB+b5sS1AZtKFJavvjVXBUHBUpLFa6CZY4cepvHFw2aBP03COdXcMyf7yFOyqgypqh
5BpkHB8QvXNYuPiZoHn+SNxsvRmWRBxTiC9eXzbix/7qqPxbCdRFwJUY4lvBZzF8Cfb1RzkqosoW
HSQOJK6aaD+8sor2ClouBpfS2V+J39KBUKyFu0RM3DfPjxfZRbLalYAdFTEFFYEEp2S4KzS837p5
nl9qm6z/Xra1buJK+ALbgJY0BseZ7buaPonwEQK2hp1ct45K/Ob22CULxfGyz/I3X4ZrNISloWyg
G1uJYYjpNFwUKKbMCfREsvuKnC8bROfoylaKokFGg63UAaZGSE4d3Pw3q29589ykPL78iY9PHY4K
mapEVebzhLlDU/LoTjdk+Vn415LuYyJwVCqttYeCY0ExPmSYTk4xRbYzH7vF1JqiMb1KmcXLLof6
E95cKheKru0M0RZmWFWNN6p8WV4wkxr6cWM8By9l9kI9tAGaCIk0CxsoIbqUAmrcMzLYYH1iYJWr
rPaYL/ch+ILKejXkAZ1ttv+/22pnK8tkWEE+2hZ+zFssaT+tO+NJBVG1gBtAXRG/wG1L954OYroa
Bn8yPfbqjK+E6wxVLawkwT3EXQ+gI74aM3BJMMfg9Tr7KxEL9R5fUoLyf8dvx+T7SqqD6D7VwQ34
Fo+XA0v3CSV2W29tQ9AIAHjTPpTV1Yzn8NDd1BksMB0b6tAaK6kgKtdDuzln9giM7Gcu2KHOrqBo
b/gBusHVM/G4FuUCNo9YBtmntSqvyiq4noLWEF6axKPyZRWTR7mXwjvDojvNkEuCdmaESD6mTbZv
71aRVVnTpv7oYJVz+6YMU7CKmbrJdLbZ/v8utECrWEIVDH2KAbsNxC+2/AqC75f9ZovO/97SHBVd
xSsR2nW3+c1whhqMvbxcHlc3ZWVzbetyqHsPviKL60G+FnjfHR8uD62bshKs0A2cE69C3bVYTxyq
d218eVydiyhRCkEbMmUzprz6/4TFXbP8mzWvEAi/PLrOIEqAhhQ0ELTGzrRO87GdQBoV+FENfN/l
4TVGUYFT1syqpfDwNLoklnfvOIMPzjAy/748umbyKnbKzXqocW+RP/afUjwtZ+Fdwp/2jb1ltHfO
3UMjipMWy+k20wlci0eIGR2DwYsuD68zzLba74YPrRlqrxtuiqCjJgCljuGwpDPJ9v9344LiobXd
BuP6VfYIArW4Hps77haGXKub9vb/d8PTCtTl3uaMxEvvfLBXQEfzn30WUUJzafFeOYUrhsaxlLIk
SufGcAbQGUUJzRZybk7f5ljLdD5KIv711vU6nN1dz4iOp0QohxoHRKNRTKXuz4H8U7uvErpNl63y
pxfyg0zoKQHqgh7HXofEellqEJZCW+RH0QY0qnznFurIdlRa7DoX/GfjB5CVnlbvhhAPMjNQcAD3
3/0882Lf5UGFU4GJz+/CGS/5bdtDT3KMhGVC02oWSCWxsvK1GMdt7QvIfVGvAw6Bg4jZ35fkVBar
efWaxq1GvGjS4tFfqiAKS/8nF8RUtdSEBVOiOfFAxDq6OCX49os/5BBjMVWKdJZR4rmjVg36Jeyx
0H6M1gTq5k3EivvLzqXZWlRAVbimvtdQRHPohDeQKL6Cxv1Vno131ZQYYBQ6yyhR3ZEys7ppwBlh
cnG4p09sCPZtuCqGCjeqJefoWYrJQI5t6B0ZXkguG0ZndSWiXSeYZmCLQNXh3Mxo5nK6Ozn/e3ls
nUWUgF5caOhYcjs1BeMnwep/1jAxnCY1Q6uYKHS4JEFNsJkv3mlsv5Xj264pqwAn8CpYszNiXBJe
yfLfZTLpPugmrGyyDNBDK3AwsN2f+vyL5IYzr8axVQ4qdwa8LliQ8H2XWFHv4jowC+9X0JPqDC28
6vtlu2jcRMU2zX4zJsuC6Q/0R1Le0nWO3G7f+UPFNRHWsNAeEDj9CFhWzeIpJJ8S4wFbN3UlLnNv
KtHGIevf7lj0UenWv/MSbUbAt++cv7LnhjKtpLOVVMLuk9c2oKVFR6khPLfL1wd7ogpv8jsom5Ye
diKHzCci8WgT0AQC2QI0SPV4GmX+cywCk16YzpmUgGWjLzidUUGGEgrEo2dWdHPUTRyPL6yaT2Ei
957GVaxTCR1AZyJiijMmInDaXAlw7Q1hFV/2V024qXinpYfSMfr3EBZOdQI3Jt4f031tz5CS+Ptk
CBrMTFTbeq/Bp0Y80fLx8pw1jqryUHVpkUG8Hlk+kNbNMgNXEYzpYcyal33jb999d6Kd61UIuiDO
xiCHGnbzwwv6g8/3AYgcFfHE6RAO3INZpobHuKtAX4ucLs9ct5pKCPceiDF7C0OX0o8y34LgrwnM
ohtaCd4BlQg2CpxoSbBEXT8dIZa77xSpwp6gPFKltYOzGAcyIJ7GheL9JaOGM4EmVlXwE1TxJleO
6Gia0ulu8sqrIANAZiTHEfIUhl/w8YuSo6KgrAGsAdYCj2yCTw5NT8L53Wc3vf+DoD+rnW5t0xag
aTh3VDTUlAdr75Zz+pplWXOERthBpGl+mNqsiRrqr+eihEx2y+lhTKBOhgcPExGoxgFUoFSf1C5F
RwZKg/3Ja75WO4tRKgNV4g1t5XsY1/WKg0va89zQ4+Vw0CQKFRcFWqOMuwkcy+nPU3jXT79JYLqF
6cyx/f9dksCzSeWlIXAsAUh8ojFvu6gk4tvliWtaCR0VFlVU3dpNKbazXlq/KXfQpyIjIYd/Bm8+
skQCpcahMO8dBtzr3X4oDlJ6hrurJmD+tO+9+2VLiUfDBmJSMUvSc+A799DhBLdBea5X31CS0BlP
OUyHsiuSzsPCdPV0VVE7YnIx3I51Qytb8+Db61xlSN65c+OhAORAV+fyomhG/g9AagzoXC44pVvi
IRHPiYmuWWNvFRFVFu7ogFERR8ZxfbQS+76pjsBDFIHYd+4iyj4s3EokCdQk4nw9U3Zv++feBInX
RJgKi/LbwHebIK9/hzz0bvjW39ZNfX6sR29n3lGppqaulBDUgjv6VnYVFMUhbULDTVQ3eyWGPeaU
TpYjgkboI6zyc2D3UcgMJ1Ldsjp/J4gs4Z3POJaVFI9DeDNN3zMA7pPpdZ83KvtxE9KitrcOk4Tf
CuuX7xqmrbOJEppdaFt9uHXe5byIRNofEihbV6ZapM4oSnTaJLG7brvpht6/ofUI/bGoGauDw//Z
ZRUVB5XaUqRLj+ifyCcXLxsNOqj2jay8+jAxW0vpYmQkw7arV/Qe9G58eWyNzVVuqawXONMOsEpZ
CVD+npv8acn2FQBUMNSYNuCW2naStr926zuP7Jzz9lve7RIMVeXctxDvoQNqqS9L95CZkoom0arU
UjXI62WaJUOcWCsgZ0P27EJY0rCOGg9U6aXCGuJIcEHcp5y0iLwZEl8J8daoTFkZgQ2+MXxHt6ZK
fBZU2FC0z2Ucivbsk/YaFFZxu9j7dlBbCVPwy3n2nPtDDPYFMGp7B0vs4xp3VHgUntwL8IHDQtTy
oU2RbI3WuxoRqIqAKjPXy70klXEy1VEA7YAx9w32/thpqIp9mkXpwCLw80SWdZTbUCO3+lYY9n7N
gYyqcKeBs1bSFSeWnFhDtFY5u8uCkd834fJpcRtyoNn0OLSEHfkE7lc+unZULDaNRLiKXWsONbK/
Qy4s57qkPm53y+K0t+0wk+fWcsmudxyq8kr1ScPmyeMyZmsf+eF8qKSpM/PjWKAqOGqaeqvvhu3u
OLGflVjORY46xrLvyEdVEcKgZwxyJxjeT76AouuQzuXxcmLWOZUSxOU4QlyBw6nCdl3jBq57DIWx
LVY3uhLDYVqSViRIoZJc8+STM+70E3WTnV1wSOXBEGd9ecjz9pD4wT6DqKgowVyoCcoGThIkTwR1
kgiPNM+Xja3xEhURBekjhE5gyXhd0sjOPzfkHMp9jyZoA/g7dkTCgi6jGUBLdv5L+uUzS+uj42Ym
muZtnP/WH6kKigqtqie9BR/Ec/9rUC/rVb1Q91D5PouDcv2+CGYi6dS4jYqRkoQWAty3Q9xii5x8
ecVxirq8BLqht/+/29RLq1udleFXUBdVzbaMXFNf5cfbLlVhUavXORkv2RDn5bd5vbOXOfJBIsEM
J3ndxJVAtSo+QOUdw8+AOh+sUMynWWZZfNksuskrgVrlYPZpUrSgtTM/DvlXkkGyJz2yfVccGigB
2w4eFJA3SpMM1GxZx75YnuHqp7GLCoTywecs0Sk74mXJD48toLWRtMhwumwXjdOr8oEl3HAqOeYt
hHcFaOSVY6VXQzVD4Wg9OqjlXf6M7kcosdtPaV2sW2cSsb4IOwXh4b6WDKoCoQqaUgIZahzSLIAL
xs6OkmY+Va142TfzLdW9j6e5wjntz8zJURS3fJ8iJ1WxUH5tz+28rjLO7BGg0aGNujEpDWcd3aoq
F9epkFkZZCjIgTV97iC/Nd9nbX+QeH/IZkO86r6hxCvJu9mei1rGY/spCECcn56G5mpN+sh1TQrR
mv1EpZtyg84J+wB7lQQdy+QE114i8Mo/mRC8OrdUorbKeY3ChDXEPge5+Vyd18C5v+w3mqmrGKna
5dMkSkw9mB8D+7ZOPzfjviO4CpBiK5VUTLD8bH1fnB+UPF6e8sclcKoyS82ryDualgil+XMnv3bB
fQaNLld0EXE/N/VTIk3QZp1xlGMw3r66xRHwT3u9Xtwnt3+uchMhim7s7f/vAraVHmhiN+vU66+w
ItgDX1rjMTj4+Iygcku1U1aEVYJV7ZsvHXlO2H3v/xTOG5M2dOMNx3jNXuUp0ZtZLYpZLY7xY2pf
WRRspXhO6WR96vp530HtP4RTdd86bopyxdg9BMlrIM5G+gXd7JWdNh1yNyXjFrNe8gj9la8g3Y5S
Nh3tNvx52VF1S6yEbZYEY7nW+MQAypu0/tou14sRm6WZvwqIwrWTCQY4bZy6Eo/bL9zJvrljeLIq
E8RFM30VF7WK0R+cEic/QFY/iUU+B4P10DgmTmZNYlZxUbxaeZ5VCIDJGs+Lm52YeKkD67wOgMov
9dWuNVDBUVPvjJy4+Aql/Se/Iodhak9NQb5eHl6TmVXCqcUp0zEIcLFiJDu6wRhPEFi9PLRugbdP
vk8QnS+ZZVcyLsnDKFB+SXG+BxQfreuny1/QLbASwEXYWvY8Irr6sTtN64Jn4vTgDZZheE2eViFS
cvC9Ne1hm6qeb6FggjZpKCBk1SEDwlcmZTQUS+T31fHyr9EthRLQBclB7hHghGWzJjwEs89PEFs3
8c1oMipTYnmSVl1bjVX+xlmii/CWPh1KEX6ayuG5Zc41uBPzY+v5hl1ZExsqlmrNXB420h5iFn7p
LAB7UM2rhhPo4w9+uE9JmarAqgDi5wDKoETW2yCLgKxgfgh80CLsWg6VOSqfxnwJgxV+CwFPXPbu
p3zat9IqwIpV5VQvHiYOhBKwMPKYOvs04qkKqvIlgW5j32LozI6hyHsdSBM+ThNtKqYqr9OKU4Fa
Sd8Pb7LiT4SgTDuNho5M3fBKMLM6CVOfwSiC/4CqydFfrxL31761VM7QQee39ghW37iQLGIAe8yz
qVqiiVoVTZVs0vblVkx1/DXm9nxy+T49CqpSRLmLn1u9s+2QtfXZSdZPZT8Yjraa3KxCpXzsW61d
wdgZvWvyKwrE7faa6pue/DWLqWKl5oXlU9fiwD8kpD76wyoPHZnEoV8LO768prpPbKnn3fYyhsOy
iB61nZ5RMAt5VVRNeQgsW26wkSaHqdgpe0RUUrE9S/CHKTyEzI8c8TVzH6zEhODULcP22979hnzp
0sn2kCZTkh4oCZ+DOnuRRbVhFFrDz9DZaXPcd9+Q6NmBmB6WumV4sq37KB/OWSN2roIStaET1L2Q
iKxs5cdyKQ7JetsZc7Bu7krcTr4ju96GG3W9e66S8N4OvBtK5Y/LLqSJXRVNVSTgdYNixxDXsjq0
oTxK9FDuG1rZbqERO4I6G0cTFCBC+9Gy7eV7x2erNCBPNNu5CqPyuwSl1hK7E5llBTrPq1E6bwFf
Tqjclselp3HuhYNhkTVQKqpCqVwBhEXFcJIeeBZ37e8yoaBFhlAiHh1DPE40QO23lEOLoby+bD9N
ZKgQqoGSwu8X/AJv+lUny2Htq0PiXQ388fL4mqVXoVTt0LdD4dP81S1beZumC7sWpDPdjTWpQ0VT
YWVmG90k8NvEhdIdOQHzdErb9FABYuOVhsulzgeUyKYZK3nq4WGzmZzxliXg0A2r+UgXfg8xQYJH
SRuSJDMzvQfrbKbE+oS+HMfmmxe43j90zE6is5/2LYcS6D0VdKQ9QSIM+ltvSP8dAmcffQqlyrl6
mAcwm2/1dAYQWNksx9Iy0Y9rbggq4VTg9aMXLqx5sYf8bMvfTY9ukGU4c95czasLzgR+pJOJ5V/z
NRVVVZW+7wkLMcH68OQ4X/A44LQ5MkwKvFvsNXMUmsAnGtdSgVap1eZNXuBTS32buW9Tde+lP2T3
3XEfHM9QftG4k4q1CphfDaX06hfuZlC1lEsVr7X9dtmhdD9gyyvvdj3GmiErAheyse5yQ2UZtcEa
gSQFGFAbqZ4dssHEuqdJVSrqKq87OdsBimw1T/6hOF1+maUgR8JQj1mZVxgylu4zSrQ7xRi6IMTb
Ovz6M1vJNZpPvzBan6oyMRyTdZ9QArxCzzCoWJbmZWDgqkr78nsbjm+2E556aiJD0Uid0j+wgXcr
U82u7TkcKP0AvM2t+4IWPKgg29EYvI4pi+YRou14mW5QKV5b5yuXD036JfCSCEXSKycgx8l6bQqI
XCx23PQ/aB/EbpfFNRuOAXWiqXjyRzdimf2Q1yZ9Vp1hlBQS0j6t6LDgrAn2XcHY3dI8erIGUzJ7
u+yvui8o54XaqdAwNWPHgGBKdSpyPFEsjp9cT43rHcIm9H7s+o6K+gocUi5h2CKwZ3qU1RCla2PB
0BVkuOw5uvwRTWSrGoMtsHyQGsVHWpDCHvMu+zfJR1Pvr+ZM+B8E2OQ1k50toKSY7DfH/+6269ds
2CdJSVUM2NDZQdatGJ1vtJy5PZGbdFh5VDi9d7xsHd0P2P7/LgBcSUo7S+cRmC37amqrqzopzmOa
7LtHq5CwVcyNAwLTMRbQ5SPLcJPa5cGG4u6+2Ss5gjQeCvMVDCT8EK19QWEB4xe+uOuQGuyj2eZU
icHFqoQsRrAX0P6U+fzgzMkXOfxkxXXipydmnz1memrXfUqJ65SP3VCD+xbNSdYx6JervmvuQ2f8
LtHivCTd76rz78KMnfbZTgny1iYuYNFgRixJGQO+nB9qGkJkDB0olz/wceARFTQW9u1KeAFCjFWG
3eMYcC/8OnhTZ5JW+DhLERU5tlohY0OWAuTjAtbJKT8Nc3heRzx5Wk5xfflHfBwfRMWPldm6dnMI
DxvFDXduA+vXIg1lyT+lk/9iT4iKC6OE4KnQxdjrXXXM4zy6/j7ftd/T2+4qO9WH9PGr89n+Qm5i
QJgOb3b07Vt/VZ4gtYM/y+M5+XyuPm0SRU5kKjJ/fFUgKpZspSvJ5PCHoOJGVhBjZbeQWerCrZvQ
sK3rvGL7/7uEM4sgT1MPP7qrSOxB5GsR0hCrurVSsoEgTVWyGrO3UbLuxiUO8+xQu/nO4ZVrgRuO
DjCKOPNk3q+2egMT3yx+7vMyJfTtdqbNRAc0Kdv+Dfg+3SbEg3pqiHSdyZVI91jNl6Fa8t9yAcSS
5qWMxtAyTF0zuIos84I2sXI6bgkyyYcIaMuMnGueCdsUJnCMD6JEhZd1QdKGQQ5CAce3l4hvzJNl
+XuX3VV0GcgE2gw3STQ/HPLr4GCCY2kcUQWVpda6imrMwZ9mnfJxjEhzHHODOT6+SxAVRcaLfs5p
ILLfk/BwHs3PXsKOAidiGlQ/OZj7G9eAQNf9im3F30VqIPu8yrIEZEx1TkHJazlW+dZlXeeAjnIy
pkHdZ5SolfniiaXz0G16pLH7uzPMXueXSrTOJLMENGZWsOH4waEa6i85b3PD1qabsxKvHFdDn6PW
FAuX1hFo2qxo8iZI1JbF3k8oQUuCNQ95gFpmb3sgDHuC2PRBmlgANFunCi+zlmVtBEM1ecBVBpCG
hj8V3X1eP1wOK93wm+++85w27ZLM7TE8CCGjGb2+7j33lsjep9ZJVKqtCUCYbLAwftOIq7n0Dt1i
eivQuI2KLBtykNa7Ccw+UJT7Nrnw0eCQGp/xt/+/MwqjlgUMOEZGoSwC13iQisNqvV62uG7aSqyO
ViKKssBzbeUmEXfpyZ7f9o2shGeR+TiVDrA1p+1dJemvfDCVVT8+8BJfCdGRO7QEe6VEN+Gt3S14
C4OwiftjBK9if4KzzKbeKJ11lHC1WWDNdQfTj+iBbkl6GoPueNk8OldXwrQnS0jR5i/isIb2A4Sn
olG2R7fxT7R29vUwERVW5kk682ZbXWuAipTfHTq+L1L/gyqzxqFu6RZJiE/p3hb1At/ELdPg9Brz
qOgyrytA6yJ6AcAIj6BVFgXL/ZA+tMLUrqPZDlXRwpC0eZ5z/ABruXeSUzbc1skLcpnj3RvdRxO5
qnJhL6u172uYf1ifBF6zU/+lTPZdwIkKLutDz65W0GBA/QXQavcG1R2UBA1pQTdzJXi9Ct2GSfu/
CMPkZxuLQJ4ve75ubCV668nuC8oRVIKNN+FUIeXwY7Pug8oSlYkrhep1l5f2ElM2/kpa55xMjsEp
dTNXYrZamd/lLh7yJrlGLl8jHEEODJWny4bRZBsVS9YsfeaPGYZnICtwZHgQ3DCy5nqmYsg4JIAD
0Aagh7F0/LhZfHE7zeIwpL24AV1Yesq5aR/UfWr7/7vdqp5WZwmhKQb8Dx7Kl1NaQpSZR8BzRMx5
2meoLWm8+4b0/LLgKTRzOpT+Fq8++42J9Uk3/W3p3w2ddpj6uOE3tryW108yfA3yx5ZcIS/sm7yy
406scKaBYZW3PYWD52xJ94F9wOLy9+QJHxzS4yIek55dt+K+84vTvkkrMTulANWhM3B7qC0ADSSn
YedlgSlbbFJXYRFmyJFdjeI4mBVokERJtnMHVAFjll/kBXfyNc6hDt6F5BsLxNVlm2i2KBUdVk85
3rE4ErDkt0D5Rm52GwQQpaz3ZRsVGDbVGSV4qcZq0jliw2vgvI71PgUSouLCkjGl6VzB7PngH8Qo
Dtib9plFCc6GWeAq7xBBMITvvBb1w8gYht9VuSUqNKxZEz6XIcKn7O63cx+2bFjJkCc1CV4Fh4V5
ZTuth+SFwbfrAU40DSL0smE06V1VE0zWWYR02B6ecXcKfQ+SMqZ561xRCc8skXVm2duWGjzhMINr
U7LsvpWp4LDJxazzFBNfyStpntv6FnbZmw9VfFhbj9Qd+y3j4k7me+3R6ImaXK7Cw0g+eSmkEP5Y
BZfJLbn8b+7Zvm4rogLEeDl0FhVwxqZgh1WCfnDvYUDl0hKOIzmUEIDL7l6ntjvOob/PD/+LCCsX
NIxiOd31ocatb8NZXvZwTfg4yuY5+3mdhxNGHuHhtvUq8BZnvBHoBt/C6t3OXLHGWdYZq4nYtCu8
15DnvQd1VTvQpVnh5bWzxEXaT49Jn0KitLKa9YGPYW7qPdPEv6ojKLtlhoy5tYCjfHlu5HjN/daw
FemGVjbR1Rm9cSwBdHDBbkAa9i0HB9XlNdUNrZx5M9YP/0P5UgyNut7JnLU0Q6voryYdeNt3FFYX
/HmYsocVT5SXZ61xFhXqlTdNao8FogeXF2d4xSbhYq+4PLZu2lu6eeeIoJFgU56HuLXX67XvpI9N
0+97NFLxXGUQQO4KSuhxvXRzGgUVleOdT7hVH1q5WKaro2a7UIFdi08YWRqkrWG8RTT1G/aNvxqL
hDoDbf9/Z6C0Sgj0gZAGZtr9yYrmY4tu5soJd86LBRQkWFdsdNX8FDhPI65ixr1IN7yyj4o8tMHt
gOGxXVRjEoFcNkKpLUTlZJ/vKIHa1KVsPBeBuh27MpBct6w57htaCVQw7IJjI4HVsWE0aQ/eit6Q
XTSlEhWx5YWeB0lcQOaD/IzHTP5qF0NkFSKiyclYiNRs1ipWKxtoWHhyw2rhttiQ+36495t7VgCf
f9plIBWpVQiIQs55DjyHI2fnQMC8fu4a6pgIEzXOo1JjAWfNyRBMAgiq6taruthp35pAfvNMLxO6
dVC2V5p3JUfq+VP2nPjt2jy7OPkicv8/tsI/HOTvgnfo63HxtpJnw4brJOy/jG1+kElruP1qSreq
jmBfTXIMthpHV72tBQ8ihHCT3Pe1e2g76zNlLV5Jny4vuGYTUDFaSHB+NS84WUKVKNqSHE6WvqkG
oVttJZI7h07Qe8fg0mkibDGu+4I05A6vl+euyaF/MMzvlmHuhrCp6y0cwEhydD3ZRwnQYPu2MBU/
1YT+UoutvLe9ES0B+3+oQWjsoqKmMrce83mAXUL5FBRpNOHKClmoaHeVQ4VOkXKwm3HraACy+k+G
3j/09qPeWb1ZqjLI/1S1yxa1Gbw8NSb0uSa/qVqCxGpYWviYNe7E4/i27S5Ibng5y3cK7RAVMwXW
r/9bSsHNuya4GtcPVvWKu5q9T3WSqFxaJCipR1tUDezWmR89Ua7/9mvHTG1fmgSnYqZyq6xS24WN
8AMyxGy2BGhJ3TaBMPfPYfZ2ObY0eUGl0poaWY+yFigfkp8AIERV0G7s1ztjS9mHhzrpKLZM+btt
Gv5QNtb8xBun2gU3tlVslMxSoBkcNL60MgvmuPMtMZ4C0oFp8LJxPk48tgqOqmwZBi6As3G/vWPm
SwSBgPPloT9ODfZ/IFGYZNpUconRcvwkHfsLMAJXXp6d+4zvuq3YKjKqyGg/2JCojeXsH5yku6oR
Z5dn/7HX2CrEaU7rYAWsd4kbsLOGYJxibX8sJ3fXydBWKbPahkGSLOMLNCrnowiag8wdw9C6mSuH
5tZeqxBK8wLUceNN2bZHKM4/0HWvYejfSdMp8jGxyhl9y1PWPXdD0Y/f6nHwwlua82zYdby1Q2W/
lXY5J5NYeJx22E0Cvymi1HK/Xl5bnWcqMdvVhdvXkCkCpJGlt1R0IXh22U09tO0j9Uw4sI+3AFtF
PC04LoRj36AAMJDIzftoAVSzWg8UTditZfgpmvhVUU9zP7hVLvCmPHXsdrHXo2xNTaKaBiqoQP29
0lbXzKuc82V7oBrPAwZ3B3IVzBMAlOS6rNMD91zxZWI/qFGgTvd7lC15kEkeDgXQptu9YHtzs1EN
v7zqmrhQEVEUyDaLLs4ay97pTv3sBgfPhkY8L/hiCL2PdzQ0b/9tsYBbeerOzfAbhaRzknV3QId8
RrFzisjKXmuyQosNWkH7fo8S52NH87mviMA9zT33SX+s2XqSRWD4LTpzKXFeBnYxt4MzxGEC7E9+
X9vdwdtZVbEDJb4HIP9ANTeLOLXJzVrXb96w7iO4tFW6rXFMxxXyASLOrOwu39SQyqY2FVM0ZlEh
UWsvJy4lBi8GdkxBbd141WPVt98vL6omaaiUW563VtyWsEteolTLH3AeypzmWCx7US62iorK14XP
IRlF3JRWDBdCqC2GENNEr4qKsjIgSJ0KxtmeU4Ebu7dKx1Ar0w29rce7s3rW+4szDmBd6fv5m3Dt
T2FiSKGa3UAl26KglsQNGCZHGSLN+iPe3hI0OggTp79u5kqckqGjouhhFL9hTz4oFVsI5xoMrpu7
EqRpVZRoNcbYqI7BW9KJo7W1iTac7WV/1H1AiVPPCvlcb5MHbqYdbz3vvgtvWmHCQOiGV3biNZGs
hYSqgOQ6ZELz9ABky2TdzMz0Rq6JJxUS1adrVrOtSpOzk4XmHsj3bMAlC29x+ZQYjKRZYRUd1del
T2gmgc0Zis9lByxjXxkKKLqhlT24t1bB8x5DLzyJCszYZqY6nyaTqZCojEiPLXMr4hJgrs4/AdyZ
1U+73EaFQuFYMGbhBLhbG97glnpEbQ8pjIph3+akoqFYwcSwNMCLJc7wtebetTuVX7LKxDujs7oS
st6EYhJymYgnvGUHbhjNzvM+wygB6/tQWZmCDUUw5XE7RtYmjrBC6qkw1Zx1Hq9E7LqOsrEI5m5l
1lbYpuSEF8CoB97C+CqvCVtVoXDsBKUexxUjtx+YvNrSDm7tM/u2y0gqMmrqGg4mTgyPpFMl2WEi
J8d2jylQF5c/oHF9FSDlTL2wiF3DPYk4BfW3Np2u0mHfTqVSbLU+eNPdMkM2AOKHQY3B6U29WJrz
pcqrZfNwsus0FbGo3tjWrm3dAHA10Reo8l4zE2RJZ53t/++2WkAumLCW9c9X6oVHNbRnjNUYTWip
AoRTOLhd4AY99LPd40RBbJ67x8urqhtaiVo3r5emsP0+bt3ibE3LaQhNMDedSZSwtZnlJEgKImbz
cFPb6Rdg6Q6Q3vu5b+ZKzHY5tDvLJMSVHeZevPKWBYshlnQzV3bYvilHLjrM3Od5daZhjQ7lcBZH
gS6ZfVUYFRk1wtcrNiTiD6ZroumnttpZ4FFBUWxx87kuPDxv2RVYp5zyF88Kwx6lcRcVE7XkiVgb
5vTxOIo2ErUXHso23FngUemyhLekK3Rf3J8Bbwvw1eMWwlbT1U83dSVCLbCakKwd3Z9VWAGq69Ro
vOtN3da6wbf/vwt/EUivGjPp/ixE1qG1b3q2s/r3LkdXQVFlb6VtXnXuTz8Jg/9D2rd0x60yXf8i
1kISQmiqvtlxnDiJ3b5MtJKcHHRHdyT9+ncrIz8c0/pWf9MeiAaqiqLYtXfUeROP3KUYd9d93fDS
vG4TjpcU8kb8Chz3Ke41dd0Mx8tft3iSiYtSqu4hPVKSN1E5PBrSadlNqkEbxZRvnUu2pTeclS8N
xJZdPv8GuKi54Wiae+xK2X+/PAHL102AVJgETtpVmr0SCkEM0Q4vLi22biK2j69H1jurKWWOTqG2
n3+tOKyo8jsdVZ3cir+2rxtpcJpDSAKQqORNDy0Pojl0QkCC1NJsnNmWhMYEScVAFudMhuXvagXr
jOh8DOfgcy+7fDc5W5wbFgMy8VLeVIzh5Of1mw8evVuxxOENSu8NGCxZu7+8xbYh1vV7twuiaeqi
LWn9pmTx2Hhj8Nt3p3kPjHa6cZ5Y0ksTO9VByiYHEVH5eyx4+1lnITtOi3AiMqbZTrR5mUQi44fL
07Fti+HQc9aylFEMNin+3PYVBD/9z530oUN+JWSYmnxaC2nGbJBT9tOr5/F2YFl6dPLh6fIEbHZr
OHSli7As8k7+7CXvdzOA2tHceVukA5avm4gqLdyOey3iHWXF45y6epdo1AEv/3VLrmliqigfipD5
SfsCM/oxteXOE/UB9WaUybPv2VzsSuJdt80mbxYi3ER4EDQvLOzyaJydzxlBkZk22Q75XHR5PiFc
4L/9wdQEW818AfWj9PBkob3ntnxqOFrsUhLJnMBi+xeP8VudZTeXR7O4iYm5qpIhJQty0Bd35Hsn
6G/CNH3ze+/Q6fgmHOuXy8PYLGD9/Z2/1/1SpxSs/y+gn9oXkMiNmMi2wPS2OXj/+/EkhEAgkEDu
i0eKHQ6jB534Bzd3nht4Iom37vI2QzOcHHUTx+0bXr+EifiTonsw7dXdoNr7hrt/8iy56dTWq7wl
PJqsWrylA271XfWzD8GBeZp0I566adD5nrvlkG5Ymm0Uw+mDkg2zjyPq1fegCFB6fv6tobh+64Bu
EZpY9t3EaLXELUOE+OpnC9kdUPcrHYGeJdjIoywbb4KzRk96eA6W1U88SN/7oUOjQUhUFuvhV55n
kNOG/PJV9muCtMKyITighv4tdGK1ly1UnWS9dajbHrBMiBaKCDPY5LPiZ97z74LOT1Kq02pZq1XJ
OXsM/PSYxil6c/zrHuxNXi28GPtFpt3ypwTBJ7q6yvFBxB65qhsCzCv/65HplNeUxnX9BnJt0EWV
hQAfskqjHHQTG3vvrHfOD+KkCdmiVUkB9GDh2ySKI2ef6tb7NwbHcuLymwTBzK3LXZP6z2ncf2t9
sREvbQZtBIEmSEHNs47aguQ1KrK62ldzRfeXzcySR/yd67swCSEmYGVid3lN/Vq6f0QwJc8sSBTo
HPq0+cS4omSDycg2lOH8Td5hbyYVv6IiWQZQj3UmhcYvt8jrz/2ohKK7FM9HG4yaFk81kV2sDRoy
zl78Cxj2Yth1XfI9yVS6z6hKntqm0MmuczbrcrbR1gj+fhl1KCvSDu3vhOibNR2TZPzWdM19Rh+3
abgtpmACvvKSBKR0+vAXUAX+jpEkRSs8kv7LpmD7+rpv7+agJ78pO8XQOKPzF+ETGtEMT9yXP25b
oPVEeP9xgOUbEByJX5Lxz5rob4Mev6RquOma8Rvpr3w1MZFfYx8GeSwW8QyewOcO8oZRE7bfvJTI
fVPED5fn8jeofBAITPRXKSDkV7OY/Joc5YDdt22C1qG7RuQZ1HzZPJWVc+x8MRY/WAx5bC9Kgfck
UQtF7tB76oK5ao7O0I85qIfQDQFapNSjeYhwJfzUebz8N237aQSOrIl7HOW5/uVMLT81sROfgjrV
13mziR3zeiqGvFzmXwUDaQ1I4bNT0PreSYwlMK3oPD5eNwsjaoSLn7txyqdf3OU0ggC5t5tZcRVG
jYUmiiwGSICkIH54dnXuRTwo2l01ltXGifFhuoOvG1GhzaawHMeMvHlz1hxnroECTUN2I5xly+A/
3GQMsfrbO7+iWRw6Q1foX1S63p75GYhy9Bal58faj/i6ERLSqet9vNo5z0PL9M6V1dFn1InaXOxA
B/FUtctdPFZ47a/ATs/YngzzP0iHN7b+4wMXwxtBQwyiKAY6+r9iEhyRvT+g+f+QhPNXtM5/FUN2
CMDes164Ck6/TvVVoo0Ydl3rd2uqMkb13Djq3LRZ3++ShPDlWJYuLkgqTKqN2dl2zrhDcOTZlVf6
/GlMEj/bBU7VTju0Q6uNfOvDWx1mYbj/sNCgdKcmfCKM38l0JoAdENyxg2PMl68t49+7PLnJu2l/
haNiPKNSrzKQnucM4zUioNGcKH9PpNySIP/wKoSvG2EAqjte4SZSPGnw7gR/wGA9j686HtDYjUgc
O2lUdjpfiiP08Jb5RYSjDjcSsNXY/xPtWWii1Vjc+XyuCci/nAaENuUruEkPhUdPKGKfLq+dbQgj
UCSQ7qA1lJB/J2Ow5zBmluePaejs8oFcJdqFaRiRAllkXEk9sSfazfmOO+W59xDuLk/AYswmX1cs
/GSi9cye6gKL4jbDvB+XeIPy3vZxIwy0rKGQfF3001D7PxMFyavS9bau8raPr7+/c/Zy6mq9JK5+
aqr6bpzAoxDP1x4vpvajP0DWGo8d+imJYxFBl0rtMtlsyYHZ/rrh4c0UDNmq/PI0OcO4F5R99Sdw
Yl/eUYvDmTA0hdsAZOQG/dR2/Y++bs+iRoCdqHuayfClyoE9lX6yBQ+0TcV0bx/wwJLz/FyFed/t
EgJ0xy4k6VXq6Cw0sWle7ZSknXj4JD2QUyerHt6cjk+Xl8pyzJvItLH1+z5YunLfu8Hy2Hdg7A9w
Jp/65t/LA1hWx8SlkaV2QDOalvuSLfluCWXRRq4TB7+v+/wald65QD92LogfS/x/EtzW9ai+Zihy
bBxDFjsySbuGzoN+TdaUe5TCb8pJ1jsV4x4rYqinz0W299zBu2/K8SoVIey04c+LMyQZKtflvnZY
f1TEbe8Eh4DjdUtlHNpQx4jbudLlXo/5YQ7VzdRuZR22TTa8uRI1ExrZ8z5FVUnS5rc3i5+X/7XN
QI2j2SFukfnuEj7pOvA+TUonUehTb9exbgtC/HFFCetueLCQdTa2dRn8As5Rk+rEKAmaaqc7JxEP
PlMZVESyvqMokNUqrhq5SysJHUzcmoLay45TuXjc39gmy4RNbNtSBQWHRFC5HxsgrIR3JPJI/avI
KSGrbZzWuHGPc0qdYs/cMZaHcGTZQ9ku00PWDpTsL++ZxRxM3i/Fmrx2wqXYVzLIj1OW+89TxpeN
Vz3bAhku73S6UWlcFXvZMGwSC1lULPF3t2bXZTQmzA30ZOAV9pICImTjmZHgceTdt7ZLZCTnqzTK
sQ+Gq+f9rIAILot9SfosiXKfALeeQtvrSisynL0suBeDhBTfD1L/S53l457NvZ9EdNA3l3fZ5jam
omTmVCCRJkKeW7YIPzvIHFwAXgTC51DtWqdIwewXEFLX6T5P0CNR76SaF2c3zIxAvi4vq1Fca3JG
mKC9TIZJZuyJdXMNVs66WYJhF9KuoOfL07UZtREkmOM4SaZL8bTUQY8rZBn+qGQsNkoSlq+b4LhS
eKOL+7Y8q26YIu7jrbpOrwKWsNAExumlDptuzNpzHDeoXmpHx/c4N70tDMXqeR/cMkxs3Fx0aurc
IP9NSU7CI8+1ovJmTmijd97oF6y4qfx55hvlUZvhmYC5Xqe9BCVM87Pqhi9T7UcCd+laFoe0qe5k
ACY93LeT8KHutwiLLJmAqU3putSj4LtrfpZ8bUGmCq9M5R2X4japiof1Muo1W2RattU0QkM8Uy7A
kdD8pPN8x+vlXjTtHUAeP+ZkqwndZm1GdAj7KWA+7PkcJGkZ9YrqfZ+nW7HH9nUjG6Ci7ZO8EsiP
0nhM4PUoF+wCWZXDlti15Qgw+ca6pAST/OTHT6MuprdiJhn50aGAOidRFrBsvu7yZvKOlYFXDG0h
5Zk69N+5IDVSj1oeLscTyxxMfB2arAAJzBLyJEavVg906XPx2FY1C/6t55Z2G1Hashkm1s7ldSGg
09qfc7fEu0HqeGMXgZJkq85mKdWYeDsRiMRLgp48oYYXfAncjEflzNS+nP1/+ZTEO3dBNWUWnbsL
u816/18cxwchxwTiSSpRjKx6tY9nPSbxuWQs/ppMEm9mESn7IIS4XK1aku5n6mcthP8A5dc/9ZSQ
1Idhaqd37oa+Xto3AGFn55ceK95HQSzYS5e7CZERGn47P4sUpAZyD6W6chRfJjd083JfdNk85pFG
I2D5GgqZ0eZA3CpV040YIf75I8ibOSuiuM24fAsy4SEeTUuo+h0B6W0I1VMUscLqlMw8BkfZxqFv
2+vV1N5dhriXhQQAsOCm/U0ftnpF1hrLRyu9Dvbuo7JtVUV0kb6pid+uwlJ63NdEnf7WMEWyEdNt
ZmREJNZ3LaFxyJ+6VB/TafwhuhWOl1S7ZJwBKezpMQ6zI4+3riy2aRlBas6yzE8kyc4C04pV/bkS
+scSFA+izY5DOW2l87ZxjMRENx6DhPg8nDvP+bdT/LPPcbv2na/gOH0o5JZkqW3rjewElWZekbhJ
zzKVz/NSNsc65WJ/OVRZPm5CDHG7mUZot9GnImyTyGVZHs1MPF7+uCUO/od+LfO5biEz/NZK726W
6Z/10/U4/Lju8+u+vDNfvoAkoEtj8UYbdXLTb2sRtHWuPKtNhCGflqxWSR6Co1YcWYp2YKbFP34p
HpZks35sW37DrTVg2AgxaMilpR+4f5BQzf5N4GTlFu7EYqPeOvC7Neon11OeM/hnHBbfJRunaKzK
B0ytjgifH0t4/OXNsA1keDkntGOq8pFDi+pzlgy4HCKNSqa0icAYX0B8a0uP27ZmhnsLFw+YeeuK
JySKIdDICCI+gWzq5XnYbNZw6sVFAtrOnngKh/mLUwe3SDjvueduAEIsGaBnOHPNZcp6luuzpvNp
KXJ+p1es/+yCipcF/sYoliUycYYl73s5hi09AyRFdmoRdNcr/+3yCtk+btQZRukkBf6qPqOGAs22
sZ0j7XlbfHaWdNyEFkIraaL5MmOBKv594t7deigVDtCFKfky+vNJtlu+YdlqE2DYKHCVqWCYzu7i
ctCxxH1ephEvdB//CIHR8E+XF8w2JcPJw1knonY9fS7IuFd98FkU6iEj09cKTeerBw5dc+XGr3v2
zt1TToUYGjadabNAuI7GqDVtPnjY5mG4eFyGeE8vyHQWYlz+CYiaflE/AXu3wCNXvJti+CT3wnUp
5xggk8urZzM3w91B5IeXCq2Dt4DmeRSQoI6yahNMbPFHE2DYzCwZ07Fmb6EYjlUw7YF3uBfl8NI2
WyKRlshoyneyeuDVOFfTGaRRt6yIb5a2/PvI6VAIGhdb3ISWNMtEGMaCV05Qtd7bmmatGUme4dUo
J8twqlp1ygbnzZt8dqy7rdqDZWIm6lA0mvF+0BTSuSOYwfi+mfijN5ef1onJYdlwH4sBmJDDNBwp
q0eqz3IBXiZmiuymbtrqgLcYgAk5ZLOOJ6ba8LwQLwo8smtAFz1V+kuauBsTsAEGTIxh7MVzWAGd
fXamKVqNTCv94oTy65h6n1yJhcvUp97PMrBxlUc3bjYeOWxzM6JBngQizWuM243tMad031H2Sfrq
jW2BD217Y4QEnXR9kepiPI9peFYZpI0bGmy1glvis8kP1006SAIihjMYI3jUumgYVnkY0Wn6eVVo
MVGGTtsFARnUeO5lQfGK5XY3KcTGDpe/bvv7xlGvITlaUJ6OZ6eoSvSVlo8AInxfE8jL37fsrgkl
1DUuvAokredmyo94/fmyPhV3pf99xmPuRjZk2V+TLY4pIO9yFnRnyprhLslp8R3vF1eBtVhoAgen
FidG4OTijDaLzwuB4RSz+x3yKq849I+XV8k2g3X13p2IvhTKz5chOAMTX6Otr8hR6m9+Xf64JQL+
hzQOkuWV8p3uPLHm7DL/z+rMwu9wk+r9/4fk2jaJ9fd3kwCyrKiSmHdv6cTfXK7RIESneH95EhY7
NWGDgufCnQGDPqvCJ9keNMXtSy2JfHZDMu0uj2GbgHGIOw4wWyPuguemARQA71QCrEr6x3UfN1J2
Og5NyLhszzSfn6gDSLoXQz3j8sdtq2N4MRSpxFw2ZXvW46pwWkt1O+rqdxXH2VXrL0ywn5YL1XFC
2zOAisVucBIV5ZokOxZu0hx9vPzCRPwJnbpeUfjt2ZsGiCRp1X3zqZtflXQKE+zX6gqgDBcqyUne
+0U0LEWz7GYl9Z/LW/BxZiNMuF+XU2+e0rY9w9MiHKE/gQKOUlXthVedgiz4vOYbqwj6dcOtlvDO
2Tp/BjV16PU409LnOpZfnQ7DjPKmJNmxVNl3Mvh3db7VTfNxDBEmrC/mNKCUwcDWMI6WrdNcQLTX
F7dL6T1COuGanm8mQvOk7oQsxoZ759Sf1Y4tdIkSKAtueInNwAz/Vng2UT6Ysc95183up7HsGmfn
ezVaDy5vysduKEwYX5MVjiSNU58BmrgfHMUPY93UQHeO3y4PYJuB4edVUcedVBgA7YXqFqBBHBZZ
vNxc/rplk02wHkBucmrWg2K1p26UeVQA4bgaFBswEiAGt5cH+jgpECa9HJSEVc3QNHFe7zNuMP4I
/fR73wBFfG1aKUzIHpNz6Q3Qmzlz0d4WM0g+Kp5+7VHQvTamCxO5N6uWtW3VOWeh5+xrF8r0UAnW
bUQs2yoZLj4wMeDdPqZn9BKBtW7Qe7ds7oeluusDulH2thiUSS3neMtSDlXinIt49OtIi6W40VCk
2chdLUHRxPCleJFnvHXpuUM0Skvnq5rUGCnkTb1b7Z3af/Oy/kvGwMN42bIsHigMF08FCObcwadn
6C9538O5gHOowHHGY1Kkaouk2+YoxlkeZCj5JNPkvqIqehzz4Kga/W0tw021+2kQ5ffLk/m4lCFM
xjmhc2eSA1ZvaIrvczrLqPSCoxd092tdBqcxlE6SDd+3LJwJ8kt1SIYy7txXl9afXM0fswX0R7gO
XJ6KxZZNmF895wRYtcZ91TO/TVj6fXD4Q9G4Oz32GwgGy6aYQL8Qj+2JiPPq3JXl51LpLzkY1NH7
dZ/q5l7V/LojyiSjg9YnX/qaLOcOmt93dC7FKevT8Hh5nWyTMHy+rkG/D3pbekYB8SjkRA9ZM31b
tzmJcSlI/X7jJLHt9xoQ3uUPcduOXanYcoZ8eRb1unROMVQQdgQVzY2rnyW2BMZhrspcc7/plzNL
x+Uh7jtyWxNv+OfyStkmYHh66JO8DoJqObe+DPcL7eLDkI3NcZjdeX95CNsEDDeH8HgRzxCrRWUi
lnuXF+mx9H19uvx1m0sYZ3kvIfqjC7qcHVy4mxbePTB6arT+x1vKjSq4ZZFMLF/dZgBJ1cNyjkPp
HKqYo6sXbePrEVhsTMOySCagT0xD1buKqPM0+/19ljYvtNb5RlSyfXx1k3dWqlF3nkntTOd5Zf5Q
bPiWyq1SpMXVTKK6vA0d9Kqk4rXvq+85n0+O677pcDhStfzrN1sPo7YtWH9/NwUKxg9Bhly8ptz5
6qD/Bo8S35auTzZOPIsZmUC+ppljIT0SvAYjP6x3DtBUfRV9dVrQlXzZUm0rZTgy65ORJSmV58Xr
f+AJEwBFCJukh2UAz8FmBdU2EcOhh7hi0H0EAo3RFEqtmAmkPb+hXfDvC8R1MzE8WpaqGdoJY3gz
+3cdAnHjVmb+7Xo52z5MbWZruHbglFQ0qgdIKwrUwdvqerLkAyZGDw8wHNw3vveqg/SrXh5d3C5X
g1XY7XF5rIXayDwt/9/E6zVdCirEnHuvseZ7FkJBZdMdLLtsQvWEz/AEMGAOLNT7Sgc3pIMEzARI
DIa5vMm2Idbf33mcUyw8oGXovi65+gRznf0W/MjhztliW7S4tAnGmwJVpEC3xk98CoH553eOmD/h
Nr5xO7K4m8lll5NexFgl9+8S4f+vlzB/5PcZbgBgx9mIG7Y9Npx6KHSWV1p6r2nufp0VqSICWpaN
j1vyft/wZaAV67LMm+k1c/lDGBY7j5UnhvvjmlUCGLlSfZRtcNXjmzDReLrOpjFpWPnq1mPCPrmV
11c/sjBztuB+Nosy/LkiCryjYdK+kqqGsscuc7NpOZUNQ3dGBMEerYCgHmic/blswZblM6F5Mo5l
VzRz+6rDeFcgrgNHdqjApzql4z5BqBoH/L5pCpa4YkL0eFa3Pm15/RoikKw7lcPSFNg9dTUeK+Se
WbhFyGAbarX5d74pwQ6bsknUrwqzWWcH+17fziGFcFwpsRyUpi+vocWLTIBe7NV6jNEe8aq5/ja7
wZGjjuGFAKSzX0nqblR8bKMYp3tHiWQ1Wuxe+66/XbkLwJxzZLW4D3q6owB9XJ6MbdlWJ363bGGf
eFnD5vp1bopoHWrGWuVjvOtDFDfS4RhvyrrZZmTEBdVOrc5RKHsNF7VP5JOLt1+Zxrus+p3NW7dN
m4Eb8QFkDLSPQTL4GqddpF11imcWjSiOous+WucjEDMyzO+65TOOfUB1meO3pXrt+jJKQXxerjdP
+BDNy+j/K1cyhUhRcXIDNE8l54q6NzJIj8E03rbJuJ8S59CResO6LdHbRMQVHfhACtcLXxqAs35C
lBQYzkaxaovu1xLxTFBc57RJ16o8e81xTP99kCXVQ++MX8JyK/+2nKKmNumgA5Km0IN+jd02jUSi
Tp0bntfG3cub/jHTBBMmNo7is6lDOvLismVhVTS6EqoWO+hApIPatxW0i5sdCmCKf0eoqKu70q2y
sNy5rjOQMOKq8ZviRg1yKFBw6WL9wpK57G/BGjfyjbPeto9G/KjCwetIUIFpK6xZfdMqB9xBbJmc
LYJ7izub0DoVtk3mJD59GdI0LqEvTaZZAyU4TZl3GkDvWaGoBKKscDcFsmw27p22aRlBBDdOWbdz
OL1Ai8nzP7MMLdOPI12W7roj35RBbXy5yCoZ6xc3qdXPAQH9TY7oz75sOra/b8QLPrbFhJeo7kXV
VSH3S9I43WnoM1+cLg9g2xUjoYC6LXiJwq5/IXEZgUFut5IzxHAtv3TvKr71rGxxMRNhtzAvWQJg
3168GHqUP109BfE34Qmav6EDg8sfV83G5PRzhYxBoZDXL6mn7tZjI00rvG4yMCfggN98XbEcGibo
rkzQ4Lm4Qr00efI3ikucr2k3fimFjGLq7GokEW18ZapiAu9yAJVmLoby7Mb9r7XwumZFXcMOs+M8
S/nE3Pm6IrzJ6hd2GY1j7aUvYdGFjx002x8VX9T3y7tjCeXuauTvcodayoUjziQvBOu2z6d6Odah
c+PmbNl3Sz1spCg2WzNcvhlFmM5lnkCUmHdLhIVqCZ7YCLhO27lPtpjQbMMYmcMknQUsKq14zoPw
fsiKYxIEr5CMui4em0g7qSgqTUkjnrPOnbrXGDybSdTHlUOuu5yaOLtBMZYPbho8z3V3LwOCFF/e
TAuLMq43opclWTQxdsGiMl3VFX92eKKODfhdorhp44ghn3IHV+x7iPxFTV16+8sWZgmX/4HYyXTh
A4n953Hs9ZckLofngk/jFn2xZctNaJ0SGYO2e+I+B7LT7Yl1NHDuVqmZBSqfU66P181i9Z93fiJd
wkqqguygcwibdY2OQoAHN7zD4oQmuE623eKrTKBHtdfHdSMUeJJHFnxq43Dj/cM2hOHngzuRkNG8
f47LlDw7rpKxd4RM0ewv0Yjkl+qHPISqy8Zy2YYz/F11wFKykWaHvB3FQxy71S6OU+dTA3zyUVbM
+/fyttjGMRxe8RBvwuWYHPKueOwaPB+mrvoUT839Mm3iZ2wWbBz4blpk0k10cogn5KJg4BK7FT9z
eQa2jxuHPQdsnmYzzw5inJ/SATeewu23LqCW5THxdZMzN007wWqLEez7OPwok1/XwiwNvder/r8J
r/NSh3vKT4tnHCD8Z6bT5LlnSedsuIZleUx8HYItWcQ85M/BIEF/VRViGXbVqoq7MYBtidbf3zn2
QJw6/MtTpnr53EzJPzyjJ29hn7zN+6wlRJkQOyBjQXzl8ew5l7m+Z0vNwn1e+WyOxtRptghUbRMx
PHzEG1c/T7w4QhHxm5vQh4B5EBucPolRbgUq224Ybl0uU+Uo4RfHOvdA/98IHS1oPd7YCts6Gc48
pQxM2FVcHCfZ+r+gXOANazc4e2QsK7LjdfZqOHMH1m1eotJzXFCC3zkqnU6LnrYgOJbUnRreXEsw
JwiCKcQu7lGVDtNTUrHilk8y3QdVN6Pso/3dNVPBleB/TTdoZJWjTFIc5zb74SOoHpTTbdFMfLzV
gYm3o8wrGt+vsU4Z+5rMNd9NVbgFGLN9fF2+d07XD41EN2qOndaNezvMgzpCmH3Ljj6+CgQm2C52
WVB4qSufITZXRfXg/i0ggdvnMNTtEi04ZL3qdzJsAbs+9rzAJNMrl55z2VXFUTnhjS4cPxrANxHj
ajNCjXPDOWyTMtx7RrLp9K2Wz1SlN6AW2YMmtwFjbdKhF9gLH0GHOvvOxg3Utj+mn+dhAu74jDxy
SVF3qwD2R1sxOhiuq78GJoWeYG7bhEVIzuttbb2pra9V89IfXN3vkIVuOPvHESX4D+RumYWbdyI5
sH5IIo1DW03oEd0+vW27Yvg7YPEDHSpOzllR3SXa2RVIofJ02A35cHDK8hRXoGDqr6prBCYED64u
szp0iyOqk3AZqWRVHUZfT+GPyxHFsl4m9K7yB/AWoDX82ATLtHNGVh5BzOydZmDQD5eHsDiLibzz
O85rbw6KI2QPg1sHKM9TV/T0xgfqLxJlfd1xGJjouzAXkmVE5CgWL4P3yQkWIiB9MfCdZHHy2tWJ
ZL+um9K6mu+iGdDaHlgtEc26Qei3cVr6L1Xoa7ITxeJ+WyQJtzilPz5eAhOQF6TFMixQdjy2rc7u
W7f8nvLiEDcsOZE6Q/NPsAXCtLCYgMnpfyeFl5hWhWMZnN1VChR1V9DxHiVNbvyFnJAFnAZnODaj
vgGjwIZp2GZnnP9tWYAnwUGDe7BkN1TKI9LXJAKj3FfcvU5LFmwVf20DGTkAOlhHd27qbAVz/CiG
ftrNgZfsvAb6N12bHuOebyHjbUMZAcIfCO+JJ2GG+fAHyXIOEGt2FwfxDQkrJwqS/vGyEVoGMiF6
fNKON/V5foSAwg+h4z+ZQ1660T15s1NFXpv9e3mcj+sHgYnVI5BsViFK4Wj1XfKo8hZ0FRS3tT/e
CDU+ATr9rYfs5eWxLMeQCdqLW10EbQuSrt4LY3ePpvIMqqOFW22xR9gGWIPUO89Vru+72Bx+Lkd3
17f565CnV+6HERQKHEaVJCo74mnuPihIGg1h+aUvPVBx5CkYY/OH6xZpndu7OaRjn9FJELwl6ZyR
XdGI7F45mR42skybYRmBIKBNX+uO4nlUxafF73LktuNBTcvtInJodaVbXC22zTDcf0QqCIErjYFa
L33l3ri8dsIP5UYCZfu84fRJrEk/Ejc79rwbnEi4KptAVTlMyZXWarg68SrcXeBoR6Kzec/jGcTU
g7ry75tgPSL5GM+yhy/IhL56vfI+EbpUW2zXq1n+l0clMIF6Q5b2cYo+4iPryRe/AFMo2qKPArrx
G2ZkWX6TdY/MAw8SPDcde9H+8vPeQzN00m+tjiUqmXA94uWUdCCVPvo4Oqbc/YJS6oNLqz8lkTd9
5x/GWS0bM7E4hEnA5/pE89lLsqOg8ecpQQl4TJazl9ZH5oFgUl97BTPBe6BxcLBkaXZMkmDYl7m3
HMGK4FwFVQ644dehz8VCHQRycJBU6OgG3cyXsgc1wsZpvsbQjyzKcOe5Ak3EUiIuzWjiPcqC3/i0
umlFXu9BJrVR1rTtheHUEKKRfoCu4yMvFxQXw/6IwHoaGUrYsp5eIEQeb4QP23QM725Snbuzn2PX
iXM3LcGbz8abspqOeKq+qtc5MBF8GtjxHCKu2O+m/YysHnzJREKDPTxMc/Dj8mlh8fP/gPccVzYo
OUKCpiragygdBymPaj/3YTNcOY11r94dSP3EWkV7mG3YVoeQYxph/sLn4ZO/pLeXZ2EJJv+h2KtE
Xg4Sh2sHbMOhykR/YPHyfN3HjZO7m1xHjDRO/o+zK1uSE8eiX0QEoP0VksxaXFWutF1eXgjb7Ubs
Owi+fk7OU43GJBHZTxUZbgktV8vVWY5rOoqXWmXrXZuu/h76bevbL7+/6x7dlSUM/9A9TQ5sfT9P
Sejuouq3htcK6pikSpAZUyivNFyN+i8Z8GCmanbeIjeCwEbuTU6R6XSW+tg75FdK+Jvvjn4RNJ5X
By2d2+G2YLMxe3xYySgomkHF9KSr9aV0BzTD+zb0e7Yp9L9J8L8sULZ+HjPwgCtdL/2CuzSV9yJV
a3oa6sr/o5jHPtXwmvO/8C5du0M9ebXT4ZEhS6ezp9JufuwWN02OTpblP3iF/8IRzCj5qeAsdR9G
XHPjH2JcdHyAeyf+TFheJgGt65QfVJyQIxfAgSWjWJpDt87tdJgWPsqwzKkRF+o1soQaomPJCTJB
ODECiMTb9lQOZfWtgphWc5TxJNJQdPCROExj7nlH5iX1fGgmkZDDUFXrP0BByO/+knllMMVd/22l
eNYLW5eYu0LO/DVPfFg8yHptnqHrAtldo8ZZqtBdC7c7sAqoGzbJdQjmRS7OPQjVq/7k54wil5LA
zToo2tElQV+o/nXNW1r/8uMpd44exCjpMVnI8LvKB2wx/SI9fqjlJUfpC6SrQt6IxQ/g+VV6z62O
df9tmUrpnPXkr+yx87x8CmkmYx7UBaxfHrESVi8rc9rlmEKzg5pnLrqFjiGD8OESSr6S+Lg2ZspP
zpS08i4euo7ituWmRfJRNB01f/yly73XfiUJa0OMOYHTXzF+oAmn4wFSQ+Ox8ADQm9N6VQcMgRKv
rGl1dYDyTUWfCKinFEp7SQZYBtdyyL6Xq5N7z8ARxkWwLoBrhLyr5fwI0IM2gBXnCyw9aqjTQ5NP
4heChz70mpYZ0OWFSFNxgnxP9eDCiWyCuRZEHOp/Y//iaJOqFEtn6WU1e+YpxKHuZJVM5UkCpzRA
noa0GGVGcg8nNYhMqDyK+6YxTpC5DWQ5Az9piFsenW7R/MWZuHxTiQ+3DS6yHq6QxHcWPPymy+/Z
a5dP8+L095lJ+o9rwuYWK1JG6sDvhiELYI2UnyscQPE2rGkHFzMFifEj9Ke7crpA8Un6U2dk4l+X
YY7bf6upSNQfMKihyW8KF0hRsaTwLqBkwHAK3OqmYFnmtT8lDe2n+3R2+jcHqafqXDEGBd6aNzMt
DpNy+vFDC7QTD2RNMYEG4vu/OeETC90MqkcBNCOrJKhUWv9yVJt+oHJZzIf2ohsd5LCqq6I6l318
wETHcbmtlh8QxF5+V5yw4rHlBgqwyN1k470LBGB2KlZRuWfX+HoIyhYqsaccnZYEakrSJuwaLccv
ZIR4aLByZz0XpTH6ULvCj+i8yk/VAs+PO+xL/CdsFNizmIbJvfOMI9yQQ4H8S9K77G1dGhZ/nmdV
rEEumuFlWESXPuD52hujyq+8CWqtQ+w9zrmW3ocBx7P8mxHILx+c3LT5UyliPUZUd/XyGe9HQ/fs
6MZLDngHd791jUthMV/qJg188GPc12rsF6hO+pMkJ+aaagxaz0EPLpLSLugh9JgG6VAI/Uh13MBW
q+0/9nGt/olFBt8UrMPQ9dJe2eH5M2vO8bq0TpjjGehLMrgwyxp7h7JIVHXcffQWJiG4IKZCjOcx
XWfIHS3MqK4JEI0VOXEoM0iMfgaVKr2mvRMOEPPpAuNPWEic3mNP/WTq17TXyjs53sCTQCb5+k+P
zhyCDORA96DrQfGAt74Sp5bGy0fP80l76IEt6A986Z0sJDNu9pDarNVn043DzwkKVnCHAGGWGSx4
SarD3AzJ0acD+Rf9MPTRlFREHVlioMBZl+26htSrMXd0zxM1Bp0qivwfLF4dfCl7V/YhnyhS/Yw2
+ZoFidKkvZuUW08vM2WcXOjRs7tGkwdJxTxift3zFzcZW4hHFlp8x0aAeQc4aGo+GKgAJmGn6jn+
CAc3QGPGVcMraWjLRUWqAFc5SgXs1cJc9D7FGxLL48fBN35yAv8JDo9ABvKvDvhVAMxiU+mPDh9Z
vAQdHXv/WIsyNQddzM3nblVIsZYQU3BOGTKXEitknfcBJWV8gog41HCCAnbZrh/0jZzGqPQgPnKM
Y421lmZ4n17DbvIZPBmM0sO/CNi+P7hFzL87grtL5DtD8XnEbvIV5+W6eFa0X93XGW887H42pm4O
pRdn/qGpwP29X0raYod3On88gbA+sgipt9E5Kn9olrOYnHZ4VO2aAWYHpYQPrPCXGBnvgsi7JG9F
80qHuPW+0tjARAlIHIity3pxweZWxkfCP4EyWpzkEF0udS38IzAo6XCmCYVftJMS45+A0q/be6fr
VgCSZvjmauxnBDtPAMquTO8L8MrgQ9lOiRlRYAp3jkX3ojq4EvC/8+qyucGWWk0Mqj4Ss2tRrfhd
TVkBEFgZNy3AOw3OMtG0rviXMRb/+q6B8VYfwbzaz8MpM7p9AFG/+VerFbgYWIq3+ReWlc3ZG5Ly
Twcx2D6sCeHy+2jU8NVgZWjvF0Cxp/uiqFk/hWCx8PrJzLi4y1BVuv1EM1XEX/FwulYXaT53mQEN
z/PkDL5WzB+mfhRlBLc17M5dkS4yAme5mx8w/mX/JLVyHogmMonY7PW/YQ2DfGnQd12qwnr2MrBy
1CVJkKWc6RNJ2hGaZoWm8PLxIKRQRspb688zbVWDB9AsSx6omyftTqZl45RrMyDwgH4xb8UxVEBX
/TGJXQV0Sc5f574lO1VsnNJt1gODPXA9ergEsAJWihWp8y+kaMrX61eMrQZYVyR4lrmeDzzcsV91
r8MZj21zNBQaXrq5mMq9hPpWIy7H+HdXjThjQ5Eh7QKu8PjVr5LuILW79+q51YbL7+8KT30+5RlS
mUendos7Rfx/y953oqxckp0x2KrBuimVHi+rqif66LZjdteSvAxn5AbvSZLuZaUuPfGXOwC17kta
4p04N44+DoK693AI0KGms3/iF7aGNtVyuj7gl4H9Wz1WMoQvhUhklqbHcVifJj2oIC+9J2Doo5iX
SCfsUSe2RtzKhxDmY21kaE/KZrwNO3y+d4tS7FzLNrJsNn1BJZS34MNqAA4Q0DFX90vVPVXEPXRS
d0eS40gGpZud186NsbFZDLmTruU6tWhLwQWEsotnF8CuA9MNiGK32WsJm8qgjSgao2oN/AGMLsSU
V0eI8vY7M3hjOGwWQ4tsV6fXJT3WdTzcETgBAVErq2pqbrwp2zQGM7aw5pVx+oVJ8+zJ4V54/f0F
/4Yh2rn0bzXCCnToKXsJafoUiBknPmUEfgka6tQ7c2qr9Mvv75YR6cLxG3IsWGi9Ov+pNSDaATYk
diPUhFgRjivv0BL/sojMFLJUZash8w6VquI2fKuwyQa56bnnOLM+xoTo5wTz6NlJdXoT2Vb8V2H+
XfeseprJWKDzPa5gbSm89iJ7vAIMcmP/W3nNQi24k5JVH2vlUBx9QLEzQu25Om0s4TbHAJJBiakZ
LtXG6etQkaH52Qgo2VO8u+U7LdhYW22CAY53MA1IMcKm0S+rpk2wOPVdmowPmZAvLTRrrq/hGzP1
/xgGpIMITuvqY4Vzdhi7A0TOenkbVFPYhIIp1YtucBw4QgkOVgHp2Yi5DuAecMzY7ivPVhOsUF4W
BYsluD0eZ811QDNAEB1e7yRlt8bBiuQZCGYhVjc5xv3cP5ZxfAIt6imrlwEY+SaH7Gmzs6xu7EO+
FdPguI6tKLFmGJpDjrb9QNeolvmPLG3uh2bETX0PnbtVk/+/q1PjaqeRl+Aue3Wv1I8+Fo8dbma9
MBEBuCTNxtuOhDa3AIqINEnMpU0AccBEEmsV6fIyymqZ7gTKVmOsUJ9iGF+NCd47TU3PF5IjKdvQ
NN7duqbHYnkS/R4ycQMW9X8kAx23Ou1HrInViqM5CU2avwyxPA49fc4n/25y1Llg+tNNkWlTDJKM
6LircVJwBw3stNNAyzmoHYezndDfmNo2ycBPsWFkaeZEjqN/ZpWKAI26pLW6LMya/iGje9ayGwFq
S/maFieEqiudCOpXsELq8uE+TpzlfL2fNlZjm2fgOz7IyD5ms2n6urj3HNz4Qjyxz35U+DCvO1yv
ZqsR1kKQJV1CUxDeI0CsROBKvzmwLDE7pW8cCz0r+GvkuL3K4BBaZ91wmhrXfUnSOfuy8EHjsUzk
p9taYYU+0A7+0MOLKmqA8vvU+kMXJlna3fb6auv2jlpQ0+KwE6WTCKkZxoDE05739lYXWYGeuu46
FQ1NjrTV9QOO5o6ZggEWrGmwwAqtHAKSlvlNbE5hcwzysdGCQ/HsWMY4bL21sk3LZ02Av9tZtjam
k80wWDmlZe7jalkkdfHK4D1/7Pqc3TYQNsEgqwfXMTEGIokd/8O6LDG433P15fok2oLRuZchend+
y2HiXSDB6b4how2yaCzGwumB4Ricpo205/Veeewn3Dugt1tBZi858aZMEZAcGUzKQq+UXO80dWMV
s3kIA+yDhrKo46i9iKBB0IM+49VfRgnt4rDyuQn9CZ5/11u+MQddaxHgA+kS3bhOtOQI/ZUV8anL
2vlphJXGASnyOLpez9bssJYDrbqknLI2jiqd18fJ9wDHGOBAcr30jRXTtRYBjwGRNEDkOZLd7NzP
SFaHSIrRA/z26vB6FVsdZV3ZRVtIj1wEymA2cjcNtA1Wg+T5AKigs5Cf1yvZ6iVrReihbe5DjS6O
1tWrjq701hcQUPKd/ffvTeA2EcGD/sy6GIz1mEoeMN3Gr6vkXegj6XrqlinbOWH+vRXc5iTEjhNP
PtDWUTsUcejUBE7JqkpuLP0SNu9CFYqjRBk8vUV5zBnEhYW8p7HcSzT8fSZxm5TgNX2Oc0qFedop
52AoH55WHufPpqfqpoWS2zwEkLBcTnsMMrggxcdYCe8+reM9Femtzr/8/q57ZJapgV2WYReoxsgQ
xwvbONlD6m+VboWxUp1gs8LaBHOO+OvI0uE+ydNmZy/f6nwrjCHw0K0x3m0jPyfVXU0nfedP2XyX
DcVt+wi3qQa0k2vs8xw6g6nEVUFP+QNPVrx/XQ/grRCzAlizec5gghhH3mDIgfbFXdnX90Pq/hk8
k+4sRX8/tnObX8AzPFJnxijgHcaw4ePR0eQh7/K7vIZE6kUEDfGs0mlncd0Yc5ttUJYzpLwrtKmd
Gv9gPJodAK7as1n/+27HbaJBtQhXliVKT1x138rxs8zKLIJDZmAALwhdH0YW18dmqx2XMXsXGcm6
Vl3Ckzhy/aQKYc7r4O0oq3d6aasdlzn9rnTEA6QyEx1HlOQ/IRidB9B/+j4RchI0/QUb1j0I6MYU
s8kFM/hw2exjhcI0UF+TQuYfml729y4uupGnveS2pBC3qQV1FndqrhwVxWmXhrLvsruFVSTUpeve
2GlWwBcO5Lc9tjgRtLk++oCf4LKWf8eD5R3nMV7zkvY2Bz0ure3bo6yEdZcXR3OCp8Ufqlp08lBm
eO2+L6YYz+wwx8I1WM7A8Nw23ayloOLJMvSlcSLRe+Z3KbzmNZbGOd9Uus0jaFxIM5BBqcjJZhUm
KP3gZ1m3gw2UmLT//w7CbfYA4ZVeXVKjdD//BLREGjVzCSgMeCSDA2CGKKBTXy07O/rGjLb5A9in
CPBMrcKBV8fHJSbF0XPn/m6GDnvYJsueBsFWPdYCgFQ76wruQw2xjBGd97GzQkQVDkY7GfiN7UtY
S4Cfx2qKS5Sf+E/O/CHDoYp9vD7cW0Vbu3qBl3soAKFonWBPx+u9DlhV7MzUrcKtTX0YyzrtBgB3
RPbFNSfT/ibpjd9tB7gpe8DdUDSnn13zPLZ37o2HBWFFtC86COkrpiKR8QEKd74KM+gnAGw035ZK
huDk/67pMBDxuQ+KSDSWszjwSqzhuLZi57SzsR/ZVAHc4YzBAUVFs2pxABmGRQEjtXZv16fMxmy3
qQKAJhWyahfAsdgQcVOcajj3dmt1TLt8J3A3Jo5NFmhKNanKN5iVpIpGD6r81D+W/rRT/FYHWfHq
zCMcuAjUS7uShUPybUL65XrfbGzWNjegkm3Z4EGZH2LpAu2JU407IcVTH+PCCyZX7lSz1T9W1IIB
0ji5iwYQfQKELFRdFnBv76qyYfaF5M3/Tk+KoxMAPZfiJ4DaHvskieJCfqLJv4IeBSujpHQOsJc/
0HrvGWprUlnxnPuciKmbAI7tJqAP14eOFGHV+4/ZurcabY26HdcjLUs3RRWilHhCezViz2Jq6+Pt
cB4Vbdwe/VX3b2zSoQBIxnnByfZwfVZtlG8TA1oFPVbu4cslMkIjEwALSuhZAQ+37nmrbMwomxeQ
rzRdJ4Mq2mV5SEh8QMSdMk1u4mlwW9hXu6xKygw9lBDvoSqWkK0iFF731C3VsfVuDGybF1DnLuv6
yxCbeD1w87Ve/dsizlb1JZrDyiMe0T/eU1v8XmgSkPqm5Ay3JX3rti0BnETZHcyBGiQ19B49Zmvi
WIGM0xvk111XHviQ3CPCjjEubzVLXti4xwfdmjhW4EoJY8i4xsf3+ady/DHVz7J6vT7tt4q2Arbm
w5SOPYrWDGbb6k2oT5P5fr3sjcXABv/31BtXD5y0Q2++gLYdmOI2viS3wWlzios50B5YDNp/phWq
bcV9XR8FXcBE1zsX9Y1xtdFpq8wmP4ep9mHt6gdN76T/R/DqkHjn672z0fP0sr29u3PWoyNyV6AN
HlhI3Hk19bOu++h64Rtdb2vvTkoSNXU9Cuc6XLpv7fLvbQVfWvPuq6WXryyWOPekJNcPeilAftZd
8ud66Vt9cmnOu9KzlhUzq9DnU/m9SMvAsCakcgfmsVW4FagZ7xJRVehwudQsgAHtfSeWh6Lem+5b
5VtRmrjY04GE54dGfGnkQ+UOB5cOO9vTVuFWnPpuV+Fog1iKXWDOiu9rHUHFLrqt2629dW20gbiK
i8NsMf5CFuKflPUX4MUeT3vj422UmUjzi0FLh1Byjr1HIgG4Z1fsJfc35roNLysbT/pqQr/77aMj
jr75c71Xtsq1AhSUFb8UKcptl/51aLyPVOzxNreKvqw57+Y5GfDgkRcounTVk4b0a0/2rJ23+vry
+7uih6kaJ5CncK6kbx0eUFh/HNUegGar8Et73hWuxmmhMrsMJHkbCxGUxVG21c6Cu1W4FZ9kVCNw
TC3HqfcxqcCuAcen2stUbvW4FZwpkzPrFwS/8sq3tHLToNfzztli68Ot2BwJy3BPwIcL80mp9M6k
T7F/G0CXEys2OzhZe3DMxXjy/FQsb0X+sMYiuj7FN77cho712dCBNVfjVHS5A053MUhZM99Zbze6
3MaM6QlWxUSi8LIq7gxo7z7bC/mNvdmGiQ2DgnbOiKIz8pZVDLwwsDzFWbbe4XrHbOTQbKTYXBV6
hHoBhtRxnwqGJB2uTI3pwKIp8yFgTf5LuHtyoVujcPn9XVQlMGlLay9XEXfLOIyrOQtkKqaType9
hyWFov6SE7QlaKe1ambdlBiL7igkQLjVeGDqe65/Lo0baKizpLfl0WzcmMkkzcs1x3yd2/uZiSDJ
wI6Yhbdnk71x/fetSO5JF5OeZfzAxEspzT2bP87Qia5+zt64k9neGhAroDktRaYgmX3os3sG8RVy
rqEjc9vMsuKZm0FQ5aDsenEepPPWOC3IQL8K+Eq4Q5jnNwG7uY0OK8CcLOYS1Uz6p6hlcAnuDFfy
cm8r2AhBGw+GRz4cLzVnh3ICu9ZVz+sy3euVn9u6/XK9qzYWEBsR1gJJMXiOVlGZFObFxMXwcTTr
DlBjY4xtFBjv1pbnGg9K4HI146F1OpZH7eJJc/BUJv+53oStXrJCG4+gjeMvWoIFtPQn2DJnd2xJ
/MAtnfWIL6g/Xq9nY736rwL/uyVEwMZMiIrIKG35j3xV5pT50xRO4B95I3iA1I3nx554O8m9jRi0
8WHZOtWCMiMjU5d3cG/6Lef1W1L1p5XOzyr39pI+W4NkxXoOowDww2oRQb+6DlMJxrSopjpYJhxW
r/fc1iSzYn2ESYkByUxE0CDoHqhQ9L5simznTLNVuhXtKaT3YrAfeOSKxX1mcWHGu7ZQ6jbsDLeB
YRDxmQuQlPnB6YYwcziQzf4JBLvbtnAbFsbdrveUKGjk8w62bKB6PjSro//c1PU2LCwtulz5mWSR
LDwyP7iNWZHyJKnRO9N0o/dtYFjtQqoVpFQW1f46HBL89Sg6l3+9/vkbMWdDvfxea0PLiUVL4Z2W
+Fta14+pYAd3JY8Eik0TBCqv17TVjsvv76IbrPDagaY7i5LRAQc5UT24wO6/txVuHbs91pgevh8U
6h6pUUdZjZV5ws242PPr3FgDbXzXiAzZDKcUGvWZuHd5+dsX68mDFS1x1p02bFVhB7GEHn2mHRpB
TEnGd7B67z4sXuGcV98nL/B8b+jO0WCrJiugx4ybDPxeChnY9IU3+TGvlQcv8+ycXf64PiR/r4TZ
WK+lmfKGlguN2hFEI3f8FM/iY1anL5pQd6eOv88pZuO8Et83eJ3xaVQaNn1MaVt/IInBC8r1JmwV
b12eoXXuDVKgeL+I+1957HbfWDert+ulb3XQ5fd3AVF6oNoje0YjPsKyOvHoHPldA046J3IINTyI
96hNWzVddqZ3NQ1gC69l0pWfcLB96gf2ELMZLsBV/cGl3s/rrfn7bspsa/dexvEyClN+krn+EZfN
A5T1PyGhcb54InoMrrPX69lqixXpEviZvgA565Or+Adojg7IyHonb+g/5t2eB/DWuPv/219ujvPa
yGs/akuSP7QdcQMnwbZxvQWXXv//awyzAWCA9CaFP7HhvMKh5/OKQ3OUOUX5hBtUcVPSmikrwEuI
17aMyuGc43XsbnH8BD5vuMZcb8DGUNvor7mDnkw2VH4kF1hsJp77c8YuMY5TcQCuMDLGPV2vaKOn
bNzXANkI6G57w1mN6xo4U1GFSzEn9+SiVXC9io2htsFfkBpZaCMKc9YK+bxpkl44qWy8ac9jtrZs
7LZzn80zGsAMFE0ccN+V9L9e//SNSJBWVNdUycRdtR+54/LFheDqnE2vau7udXHr91967d3C4Zcd
6+jA1blu0rtFVXEAYeE9dNdW11uRPCSriRsvns4N1IvCcsy7cEkgqHK9d7bmjhXD8SxjaAm1/Vn7
YxzV1VSFAuDOI1l2EzhbDbA27FRwSGrMY3+mzocx/iP2HuO2yrWid6igZ6SrRpwT5f3rcl5FmRHV
bVPShm2ZTORG5zH6xeORquC1TPfsqDa+28Zs+ZxCxnJ0UbR2gtHAuE7fuGbaAK0eB7k2zk13rtf0
kUzzGyjfceDLvbe4rU+/xNi7iY7lUmo2yu6sVuoVT56CxOiZVHPDP1+fjhvBaiOz2rYipRmq7swb
fnaq/tsM+iGDoVrj7FFINma8uLTtXRuSYfTcOHfbMyj9zzPUtAKn4PeDBkHwehu2OskK2L4rMigZ
ee3ZDGUbwBjPBL2X37ZlCSteIY7ulPNSd+e+gRQ+JHF+jJTsXcG3et+K1CbOFEhgMwrv2+XkuKq+
W/x+fOgUr8OFZt1OcG0NgRW50uEXd0DZnmXTFlO4Asxgwrny3d80bf3+cH0cNvZfG7alieurmtbj
uXZAC/AILmz+17Jt703iPxKfnW+r5nJlfD+fkJ9MvYbQ89SxA2/r78XcPTQ1h1w9RKQYQALX69no
NBvDVeAO2vdzZs5eog7JMAVtCctQtkd22CreCu0eUkBmkBCkwrmxgFLm6EOvqZoC7RTpTgs2ppcN
5mLgho09FHzOjWgfL5fDy9FawH8Pc+zLbZ1kBTeHDIFPM23Oo/ORu02QVRA8H/htkW3juGYJteaS
9+acZwoiRQw6Rp6YdiA9G8sGtyKbjaTyqgrLhuc5cRL4PYX8N8n6nYVja3yt2I55M/BRV+25Teo3
EP9+X5xYtTftPdNsfb4V02W5+OPQx/459+LiEBdU43Vjt/S/51+Yjdiq4JWR5p0kZ9iDfr54NE8g
jROWRnkj75wB+ygpd+JZIW7/cu+wkVtsWRZnWXz/nLm4/JXeCfovIfDnP3penWo1vsZp9VYjvq/P
2K3qLqvXu+UD5pR1006UnHEvOC/FFAnSfhBD/+zCzvG/LYMvAGRZd+4KG8NkI7pax1fDCv9VnBAa
tE+LtH5de9bs5QI2ppmN6xrAiW6M5zfnIRf/zFC980t4xqRQNt+Jwa0KrAinfUfaqvOwTq051im5
ngZdATjS7rndbGwbzNq+Bw+COI2btefBG765Hn3I1vKE6xV0EUFNF4naebXZqseKd0d0DZla9FS9
LlD8ElE59b9EwR7YfwGJe9VsDbgV90nlxML32+ZcAFUSDKPbhNmy7q2IW6NhRX0aT7gGws4GcTmZ
wPRxFZi8grQNLI1vm7E2/otODqFmnptzlne/pmoYDnqqb1Ohxl3/f6Nv4YxMdV6N8P2Y7nys5Wqe
PyEf962AENP1AN8YABv7FRcLVLVZXZ8dteYPCYQfH90y3aPLbJVubdtxwWKI+5Lx7I/sD+uHNH8d
13rZM0PYmKT0Mu7vVifoH9eyScfqXE/q7nJgHtv8yAv0k2w+ULJL+do4GlArqnlRlRBxW4ezq9Rq
YEq+enjaQgY2gH63/AxFXP35tuGwwrv3cGmEcNF6npaOBd5SSDim6htPUdQK6oXFTrwUVX3mwMOH
KV/dLy4taQBz7PrX9QZshBy1Ajoru56pKqvOHsnGsDWQX4LCbQyvn11C2dZoWFHN1nLqCOuqczev
L/CL+XV56oBP1/FyU7qpFTZMTC84nWGjLc8zzoNZ3T64JfswCqj53la+FdiZWGdaQVj4TNYSqs7V
CHs9PNBGSQvBzetVbPSSLUaWTE4zDz56qUmcj0PbJ0ccrT6kNIc1ZFm83VbJpfJ3AZiO3O19KGOe
XUhcPhqVNJ+xb8dRDlnhA/xl0xsTxsSKdM6SBIdbUZxjt34jcry7vEVcziEdaIw7g7KxWNn26C00
lDn4P8WZ58MceESWBzo6e3yErfGwIpsW5bwONE/PWHBfIJpyr9n69ZJpbbI9IMRG7NnaZNCBVn3f
0fQMXWsC69cmDZVanN+A4NaH6wO+VYUV3lo6Wc+Fr89MkMfZM3mIU3XgSPxxvYKtQbCCe86Taa7r
VZ+NSx4qNf3McvPletEST+WYl385PdsoM6Y7vg6tM0UmX9Y0OzgEUPxPLejo3niYmRQZO5DKAa8n
rBhRHTTLQXeiBm8I8CrzA2QGXJBv2ramiQ4UFDaGNkwc7uglMm1cJ0tQ91kOLaySAmh0AFLeT86c
FR3GouwX7v1aFuwl/7hA6jnJS5XMjTMc0qY3/Btv+rL9sdTpXOtgadYi/u3naujhdDGbZA40QULr
AXLuMp0DCXWypAnTueuNGzC2eNFQ+/nD3HL4xkMu2e3TL74zVm0XEIcwDaXZkRrfDcy4xAmFtpxQ
MQ5F0pNIMmWlptPHIU2cikCYfKrkh1jyZXgjo5cDDASfrnB23PSfrFzr2UCZWBYEqMuycbzTxbLc
ce9LDhGQlwyf1K1RE9dV/huWTj70gCST09o9V4CZECf0VF84OZ7ahyZdA2/kqv6I21lsuqCcpoJB
qSr34A0K0UzG8B2izKtvpmwdnEQhxJ2KbzPAHRN7LQZS8QLU9YUUHix4pLdMgZfgEfwnGYa0e25M
Ae38MPep5EnoG28Vb9VEcjqF2ZpP4lOvKpP8cFkt2ioqCCTpTagLGFrQaEoTBYFpCoBdWwYeAKdl
HqTzOHlxoDro3TbBDHElftJ5XiDhnekMlrinFkCC3AercmX8V53ghlYGl2xk2WI9vOjzPpCclR32
XE41edTD6jwpaeCG6cONLw66tenUuV0nze5UT13673ih6f9WvVw6OLFCqL2HPYDPpoSEa9WO62+I
sbvpl3EA+314hO73LPpA439KymDkE1RyH/KJUDocF6dIIHgMhxa5FMFi1G/4CUwLVJznAYID/6Ho
XJojxYEg/IuIEEgguALdbbcfbY89ttcXwmPP6AEICSRev36zL7uHnZi1u0GqysrK7zikmwT4omAU
TfjG5n0WpcbTRD5N20XFUHUsT8UPJ0wt4iBSxMs9RnGbdN0dSds0/Yoi4WMQkYKlzac1u+S0xJbL
Jl+aHT/Kb5vofboA0zgMD1PGhkkex3kU9G+RwWuvqiTfrztmS9Rv42GG+hZftmu2GKAfPdbsesTk
D6PzNZ+QtPPC032QskR21rz92aSbR3WPgygU91vKs2atx4gbH5fDzDlUTuGtSbuSDyqS+4GKUa/7
fTGAjPInICcv05XJh3y/R8Bmnn7a1In93JN9KqKjtgtlH0UctXkOGmOU7f+WzWThlhHn+VojPFgi
cWChNP8vCrOc2Z3NSCZ5zfbRsGPIN9s8JKzh9kLxWMW3O+zc82M22Wg+uSWV/k7rLZqRwUA2JF/v
y7ao325JtugNgWqOjyXQCaLEUkKCCZcGPGs5W8BweoQoxOnE3oYtD9MHH9OoWao+mUzzUqQbHf8g
j160RZkkEx1uhqZI0DraFds2SGUcgdstJ2OlexqLvFCiYh21eAdMI6XbygJw6v7Qh023PzraoWqU
gxuMfzFJCCAbgKbcHrvUB/u1SsA67qI0w7/gC5m29dy3bUz/o8YX6hfUwCmqOylEAdDfPO/Z0xwv
iv1GcnS/njXOwVTUbaQJ+ZrbdlUGz/gyTwavfz5jzp2sBs79Eqs2KwSuKI7dS3ptWTTgBjHoZw6h
FZ6WK9tibap9SfBmsoFg0vgttOj6+ABGg8CapkAMhbtLrwnXAtkQM4m+kVbk599jS5vszYNDkNfj
0hCFH7dVL0DSyfm4S7sPcHey+Dz61BWsVIohrrvC2yji32vXLslTGG03tCXi2ufo27g59q7WrCuw
RdJ0jqrPuGuxKdhshfCy7Dxi8F0F3DjSVWrErAT5hHhGOWNBPkl08Y/2uqPPQnIC6CtCQBeEe/Hg
hr9J57vhnXv8eP94BkjGZ+JxOyWH3iM8/8BBuc4PW4rzeKtsqrh/nymIX9i8Q1TMWjXTNPlfa9va
dChzGQE1UiI9wQ9POG5c+wilT+7PyLynvayieDPrP6G8Qo/OeiX0aR7HYdlKfLETHKMAx/b+K8vn
ebvszYbDvVypTzkelU10qo6NjO15nECRaAABmG32Y2IiwGJIpZyWiwCPozvBZJwUjw70zP4dtqtY
PvrJuKmakm7N50opqLMvWFPS+x0d+l7+1yyi8B8xUBkFGJWLWLBwuzfZxI5jtPfZU2IRe9SV69y0
1/D8qVHqsluTE1a3FKvLRckylpFTvqLf6stC4XIayhn5i3NbQq9xSpWcrhhmgFsxrc7eoAMURfG7
0Rk17cOGN0Xo+0n2Q77e7bg4l7lKrDWwNlSFSNV09pEDOvEo0s5OrlwVrED/FdtIokeclvhdKtK5
IfoGICiZERU2mBRhH1SP/Wmf0X8kVS6VjX/w/lKblTqJ5qTcUbf8F8ueD2d8/AWWksSYIBwd7DmQ
T99AmBjGrcQ9z3DvyFSqtYqQk4+TE/QCVruk6fUp322uauPZovgZGAJobpXmnigC7oHSKZJUGY/e
g7fsOqfrUva8bahdj4ArAP8OkgBZ+PM69dixLUeCQnYvkZS/Y+cfqLf0iLNebp9FP0haFZla1Hzu
tFBoNJnPcdLXTdpty22hlyT/1dAVLMDSUzhrQ9mNEvaTss8Ex9u+8chg5D45VlhXTjSCNwi0ncJ0
A6qh1XoA2VaX7qUV+bLQI77MLTxJCankj8ycSPOSyrlj+CryXNS8TacRy81ch/6U8sbYP+uaOGYP
oyF7XxIFvgs5CkX2/3JgD78S/KJIGJNbvM6u7inPkuTo8J91VhkA7dgvCqTQ0J8kIIDZqQGfo79v
bCfkReAUGAiGmyvwF2UIarD3WiEhd6wi2glQ0XKKAx2wezFjChdFGuBlMmzDB7N0BXGnCCO5IanM
zjHGmQV2+nPNZtSewZqlK2eUjj3SNtdGxE216hkcoFuEHK0gm2bUhfjRdAhtP+FaSYsaRefa0Hpu
m9A8ATKzsktboFBt62K1LfsuENKinkXXxHIrJcuXaT84wt+XNVHZi/FO7v/RPUFpURVW85XVXjSA
Q1V5HrYdoAqfmeFhj2Nmvjh3buHlwCLE8JQcuGd0/vNiY/+wCjKdZ2Ss4TXtKUlnACxBkFCACYgJ
Fym8yalODLwQnIi/81ik7rWXrWbgbO+Jm24TzeN8OxrfMQSbes119EfMxTWEXrB2a5ayKJxuHiIU
D+bvtNnETqVrFR3mOklBRUiqQkUwoU9xFtmSTIHGc4lPesky6BShTx8MKjL/w2eDihgJ4XNASs0+
p7381+/STAZVbEwm4H50n+/rfcdXQQ82R2Q2q+GoGdbllDKREl32zZTjMPdZtpD0dl1UYh7hE5qi
X4mRqnvf9BqDxWF2FWfYYd7aYPLbDAfu6u6R6Sjlc+S6/U6SKbe2lIjJTn7NYc/7e+G1cHDpN9rS
9jbJF0/7E5FiVvYsRWHtn5ElaAdrhLrEPe7x3PAwnkf8A6Cl0eCbGW46DSfkjpIg8yB8wr0hbXbq
lAnBHlDOTHZGVxDSsT0Baxt38698y8YEgBIaWAsfyQYw0RkjXiv3yoi4kAHckO0r2jX4N7Y1eq1R
Xqfzc268Zh6Uq6ZQXbXNVEWhjil4HDlUD882Ve3XQkjVem/INJU+L1LZHvc2X4AFboNCdVB6s+zg
LqUYryBCDVXSKH/2dERSeZUHgFPeYW53/VuChRlFblB70GU+AHE5O2RiLB3bERQsebOPt/ko0Lbd
tnzLbHwM6US5PQ64B938rAmlO4OG2BnsHeL3mRUDDyKlqy4R/DPld6DMx7PEt4I45Sdulil932Nr
8XUS7pa/Uouk29C+FTY9blDzEGbPWryq35NfONBJWRAyLzNki1K8zPFic/CXBsSIfdtkxH2fyx0l
XJ3PMkrfYrHo7kkHOXUXK4mgH8ECJPernUKTkGPRLjkaMzDL0rytuhnDxazsKOmQ6wLkF1xKZYgx
ueY1cJ9tl9azGadF1KaZsXmTpfPg+9Kv0Tw9dtkadxTOrCHrn5EIwSKJLaOZzUOdrLj5zAHpogHN
FFh2mKLUwOOE/NSkEx+WsmsI34sqmLBlHzNOhv2/DhzZ8D4TA4wptq57Q35r2RbtfKDgTuFsR6CF
wJ2+zVto7wTvdvaPksDUUO54+wdEFfexywBS4YQYhCP6pLHsiYIqVSxli6zBrS2HLAGbp8zWoWht
lSkxrD8M+CzYqHaOO7AvhyIlhJf43Q2CoGIk2esYd1USxDeoS1P8HPtr4m7Z4kyuGegvuHt0Ihos
chngl8a6CLxYTQlUNajoB5Rvav9edrXgHM/Qigx3sU9VM34nxShVjKGiMRupzKpW9F2bahUzpYd2
4IpHieHWdLYMT1oKp1Sm4lcSb/1E8Kvy7LrDiIKu/4l6B3RX1Yzz1qXV2BLsgKAuGMb8VePq0LYC
mUoCQoRjdspPCCHBY6XBbEn/I8s4JE973KE7oCChAdDAi7kDoJyZEZTUcW8XXxoxcv0g5baReksB
DDElGqPU3hUrD2hrxa6gB6OOolR/Oz7hSSwzjCG2i3ZYtTRlECyOPtESDfkd38QYuhNQYGx/b+dc
CHTx1mnjgM/RfnpPmLMhlGwROZqwzmXXbeqBxDr6zHtwiz6bwkVD8giHYBs9RowqPWLpbCXOqLJf
KfBt5YwFt6BCzF96bvUyl1bvdn/G07ngfNcK/jbQ5HUOLeHOJqYgDEE+fR9F5TIu2d8makHs29HZ
+K0aiQVQqUqgBFG0W6CRmaKi276u3ZGs8dYuKN96m4e6l9hduuu47xzoPcGFCCfCmCiw+rZBDrm+
7/s5J7jcXOPFcBgadGXYNkt3r+YKa5gQeTCeJXiZSmDB5vgniyKufWU37qJTpudh+92SPaDEQeHY
BZCyhHrp87SnKKhsE1AxL0CH0R8htpx+KDws6m8zgFGzonB303jRE46b38UCa+WriBEq3FZy2mN+
1ycMcCC0wPGQ/SJuv+6ZAj4jO7T0cRDoqAQd3Paer3gPHjJvCF4rROrDPQUIIEOy3Wpd5u+9iKw4
ccDuaF9OOjTqJhUYcF663UXrVkuS4+WtKNZlZVyiAenbR8/A65mqZqPtdm9inyS/kx4ywImOwIbp
WmmdZC9Myr25wLppC1kjrHiEXwEgKvw95R5n3rr3QUgUIlW84fOkp3wcM4urk6zITxLDMA+/FvQW
zXj2fp2h1XYNspzKkK77cN6zadlS2FqRpQcQWNw2qFE53BxXwtiOnLtjAtw8Co9gyeYI3v+Ek48h
pSBelX1uaCMRogREGqtAdUoFhfqP6u5l4lgh9RVp9qH/ExNbuLTW4DZFWMeMWHKN8MUZM4ZSC2ya
Qz7qIM0NFbsqRgzxpZNL3vAOji0D6d5HM3wyWEF3WTWidsU0Y1WDuAyoF1RapTAmcgSPGBXBz+9Q
arbfG87x/TwY1+qLzFi8/bfNHWBUV1gdQ22IrD13zEOSxk/5tcjeDljVN/JDIatyyC+kaBCcfbCR
VWt0GuO+UBvA0phiJQc/pj7tjwloFtl6YoGGDQISms9+KANujMzc9nGOCCX8cfkbpTQup8rZQbr8
sKwIX4tPHG1Hqm/2uEeYBz7GEFZfr2uI0edKEVvfVqghg3/Fao0m5g17NkjJKLsUEqq71RYKnbiJ
sKaxji8ejeGTXw3PLhneGyxd0UiikKiBY8Mm4TBCMMx+sWJYDfpDrrBwlok8NJimSKDWwJWT7WGh
W9tVoxtgsIWFRSMOMhX4XvrSDM5irsb0FP2XZzQ55tn0siRkbSpN247+RKpdwlSqUaJ+LLmdU2pu
ZzmiQ8Yp74fuKQc9Q305ABDtOcND1FwxEYLhRWunGaA+/F4GMuNxAN4y/m8ZUdPgf79pRORC3BBx
9AIarJwzjL391IFj0c2aHnH3mcbeBIKGsnltUr0Or+vU+fYbU8bIKQjuzvt/rW9BE2uwWdm9ui4l
0x1PcfMVB8yt4FE89EObrI8Jbl68XUXhPQslAOJttx0aSlYqjgNaOb1XBcBX4gtBuGmOj2PYMzXe
4gfGKVotqdiSa9x95w4p0yYBOLKAI6RapxR6F20SiZfP5TP/QwqWAptn4siw3yhrF+XKgWJD9phf
UzQwP3P7cLJttFNob5106VZ1aIDQOiUetUuPrsJdfKcA0wNgliPNHFIDBm5gfQJB85FmZC1+ETTO
6jvpcXD+cpHvwZrg6AjkA0N2cvZmTVOIH9dihQHemC4siFhfIY8UzxBcovkdD6vZXlBB0/wBhJJ9
AIpPr1/tjIu8KZ2e9+KwBch7DoWZLsiDQIVCbgTl2/zVtSnun6TL4qYudFvY2jbSaVc3GzCZZYb+
BGzfFTJK94SpmMrXd5Giw6EVvtu1eRzWLVkP14VegrYtNx0CtbA3vo3/wqgyCMeFUtkX2Ue1/kas
tQ5bVRCcV8u5SThYUhWftc/PuPnjl954wWvgE6etdCNq4HKXscIHqxsFHisJhFeRQTN53/Tj6s54
ZsOR7rHCxyKuUrhkG3CjAtBUdSfQcky3mEMgjihO4mGr8Av3UMjNPOlDUUT7R9OY9lPqGV9UGxyL
7lqH0BJc9Ek0EewMIzK07IoR2Lopm7vbjY38sqB3vKNMtQ+pt+glWBPMWfSMszJJR/+ZLWv+u9n7
5B29efadEoSx1wWZ55uxw2JAEmiEq2qIzSlDQF9frTjq/SkgSYrgE5XyDTr+9tL3qduqxo3J55hu
83OfhnBvSQNgo1vBCynHZqVjhZlSOAKmE46S9vZxB6CEHhadLn/1nrLiBSy2NPtFERmJJtrZWEMS
H6b5YITVUw2Cp/3yRTLeFhQo1bpr2t0D47YXaYlL3PyBppP6bzj2r6PPEQrwEfKhtXWLlwUSRLG4
4WT2qBhP+ybj/Zx7RO1iC3AAYTZBYqIri9BIcsZrh3AiuD5ATGy8Mx9dugFLOmCJHYJDNgAuOBZ8
rJNNbN/jSrYzZRlqAeT/g4hpluAuRTyM/Lrokr4NSAz5YwBojPHmT0xXAncIP4SWqY+0IzmWV7lY
ZOljl/ePjgQkVdNJtE9Y9gdkcGVpSx8A80xfCNIz95J0bWduUKPQh2YUyR8d5zjy5NwXZzrhBS6x
IZtA6UqjHfzafgGQ9WaEZOQOeBGzuC62PX0MmHJlj+ncIhEs7TsQFJN1NC/WbFqV1CcALlJYU8+R
9hqqdYfSD2XHOvwOa4+vE0JrX1RGrTq9ha7d6KqzxPgS62PCVXEIAkGpiQj/2D6E8bJo4izIylPy
jj5kY/WYb1NX592+vQP46Pd6B3M3rT2amRbw09HJ+ywuVnryFIX3qUiRWgpdhmMdFJCLsILaO+L6
w0G/r5hUzJtM7yBXBkyIchK/oLzFfYZUVYEKUwIjfsOuagfYj7l9nNI0IrWDQQ+TG2toKBEXCNz4
GkH6q5pkwXcPXwAsuRD2p6/Wb9BUhJqT7ogBYzrdziHZ/kGPK/R51liIvRmFQydluNbrg4iuHxVU
i7GtE27YDUOQfVtxPvMLZan+1a6iD8ek13hquSDoFJ3O7Ho7ozIFSHNhM1Y3zBatNQ4B/JliaLvh
78Q3+ZqzbHKII11GesSmOHh8BVUqPeolXbfKRUDFnXO3jvdswoNyI1HhuGdwENLHLpd5dlx2Xjz3
YZSYjmQ9yvtChf9iDXt7lbpF3VkGAOqpW3Dzn5GmkV0v8XSyB48bu6gYSYKpmp1gZtG1ngPBbLYd
aiuysSluaGyfvCFMXBJ0D8OSQnPrnIN2YXf9DJYEHv9x0MmjxMgMGE26jbUrWnmdc0XxJ7RcMI6z
LJ/iA2vdqvDh4ZYrV0zBXuO5oa/CymG+X6Rn622OQag7xZi5vsLubC6gNaTZk6ALXm0Lv4U+eHSB
+J87lrcn24UOETJ7tl+arsPvjZppek2WtZPlCIxb/B76Iv4ruc3+rCqTDW67IBN98bkChACKhyKV
Qp0fVwxLbKwyLgGLPG6NV2comUvzXxiDQq9qUfi/ToiM/teFmdsaEaNpOFMyAnYLASq1GoohYmYe
gwZuGuriTthryiSmp0M8E/+2RHzBpWnhjGvPIJhuGOozaeMKvjwva++F7MqEY9RZ47ck21+bNW6/
QymSuKcJ8zoMpcYpSqsFAra/mYLov5oVh/MJYskY3xL8GVbadty2+2yl3Fc97mxez/jRCBou1zQv
G6q9DWhJqGblSCWGHv3M0see4jxHA349+HE7pv1N17M13ArSgqbeXA+vwzTl+tPuefufQpU3/rQW
rI2bxipy2VeHHysZkBFY7i6nl9jPbSgT+BjuGZKVkBeNBUeQgCP9sQ4yXAa2zh9YGTXooYtoQGk+
r5SdspzIv/3U8lCFcQYoe+8oHAoCRuVqzCBxx2qLinKa0F1UOaHTGbEEyhwRF+B+fJwwi6xdILnN
yY1xuqIQbOb47BEo8dPBwPQcoypiJXFIsj5OOQa7dwlcSLcC3bj5HhxG6+ir0+QOq2jTr22CjHnM
QC7PbtpeFeQPC3MyfjCh4u4I012OIsV19AHYYw+EGS6gqAZeyHUHDFhxDRLf4uZG0QaHDuYH63em
MU+oAf9F68n9GPU/rVny/geZ6nQ6tL3Zqhgxuc8tYCJAN6t+ML+WuB2zU7ssmX5oEFs5nyKMKuTN
GsYmu3EZOtcq2cnGqw5LgBdCxtbdJBJ+g+Ow45N72DQIyzfgHe/sdmwm/JUjxx5+7bVKyD2NZs3x
tAiYBcCv7fo6iKTd75sWZYsq0dUrfWhTiP0n1COZqkSSWoOfzUxPebu03zH6t/y8rc1EKzXAuYKq
f5PrQ7/mEFFhcshwVDZxUVwmlOHdK5D0CtsFvJC6X05q20MxVixJsSQe4Jpzf5KYg3ALHTneP4dV
4+GZtsJupR3z6V7hHgK4eBybT4V5xYVAaRjv8j3gupiHMXaHGEF1Gv2kK7B5oxWmdL6KkfW+YUhj
nGlxLueNGf55lYB5fQrIQBs/8ly2k/3YAkt0d1kB/EyWe98RYjWc1wWaIfp3lHmD0gaTAcnOXUSm
bUHOzdDztXTYpwZSEFbCSK2XZehM/KjSGBuSwcEq9NOFIuYPaLRbFPR5DmE726J9qPIWTYwtU8SD
yAvsI1GBRRioZ5VuDRr1HFU1r1HRdEnt16vlHV2veAPpeFzrpSug32VFw3Cli1hCCE5iau6ADYKj
gMg2YnXikAR/g5ji4kklyc5PzbxPjwmeeXlIV7tBuRQkYlXAbAQCY9AgmWPcrzbILGhTq2nOpnAT
d7wdngz87r7MaTG8od1fL3yP3Q/uAvZBCt/tz73N0J933lu4c81G7WXmHbbOWoTGezwvfFvKQbcy
Ooy956jo59W/tahkhxtSQNK83eCHiarU047h1QYjvhYL1+fhWlHfyR2zq6rjqX1BxdU0hz4Zef8R
fO5xleZN9gL3S/I0DVFHD93AeTKXs1UFAGYxBnu4fydt7jXGxStOMzmRSzBJ279MuxpuYZXo+ks/
XZnxhWugfCxp3yw3sHEiJ3nCvsFMK7gWwnyI8zEBqDkCWAGeCJ7sNcwieCsAXgBMHiVqh9KKZ1Qf
dJaJ7sGrHEaReSa4Cq1Q4IFNgiZDeVWU2luLtXwMovGV6QPziHCsR9bF7UEYHZubjMKfcrcjKf4F
+mX+b9Ndcd/OBJD7YQWQ6km3PHvPQKBr33IMqP5qZvXDbGVsIFKIhDxEMccRXFr8IhAAmmR63TFt
yOFr2uh+b/orkZc3IJedQJWRAQqDWvKPzo5s/zS8SYWs8JgLw6slmcR+SEYvLr1ZICAfFhX15lJg
fi7qgtuI3ybEh+4vOsm5uGwEgfcVWzzOOMyPWXiBp0F2b55zWD0MHDv86DcFoPwqVPFmSF/YB0x+
1085RvN+nKJMrL/tFi/tn7boOwJx2vEItrB24TnY3aRP8rdrBgDY8XkSx1/Zos0F1d/iT1CsZP4E
+BLWiOt+b9yMCW6BNN7Liplvdt+yEDDcXBe50Jtl1d1wi5bGm8POuFTHqaUuQQ4DXehpnSd83BGm
MfIEqhCKv2SZMlpaIAQR25Vgyn5gCxlF3UHK/h0AXOe3GMJSUWdFMn9kbubfOJESFLhjHvnDNOKH
q0hk/S28BqB6IQDzMKFfbQ7oQmxxG62miU8SZhjQPeeQa3jgYPvo3ONkedjrDmHq4T53DQTkckQV
pu5NEE4f7BiJ8ZAuRPinBbK1+OrROEaXqFFX1XCADPXiVrfeRcliHxVMWV9Y9iJ5NSwL/NbzxLyH
LL3P9LzRZvfgoIedP+C2wn/NAseDtKMifGDr1l9ay3dwWfpmfCasLc7Jmvd5TTWJacVMo7cnALCG
3zs+FVUtVsja0gn6cYQ67w9F0XwT7zDzfyk8lcPNio66O1g4iL76fGGvMIaM97DVFv+KWPhXH8bs
2cI789J3PcCdQM+QD5BVUHYtS7v/oLvDdAFdnXxaEL7zxNCK/2s6bQQ08N6+bUoV+V+NrpuenEl5
XGGsiEYccrP4WcwGGTLYXd0DE8iXq4huHnfMn3/gskXR1sAaUyMGGR3GDL/ObY6S4igcnAw3SIjb
MbBYp2wg9LiA9+cuXOfTTCEDF5zf5ApRFTGGtGuFwY4bcLDsGFwRVF7ouLauBcYint58zrZ3UeB9
u/p5Re27GSMCq/10AsJUtycxu2WpC7a2z/kGFBSO1Ohuzhr93WFF6Zb5FSqrXwRp4A/GVG/DvP/W
ElRldUcmTc9+mMb5LAIH9XvdW3hJFPK7gh2W3xCs2cHHdGDQmUMg70HhwAS0hn/7mY3xscHWyFi1
O0VxjTIx3W8Io4ZUMUTEombEwqIhYKfHHGQWqAIwZ2FvaLeuYjCb/HhoCiqyCk9cDveLXO0B6PcR
o2BoIo+pUuN8ECj+pgrpAkN6HKkJ+tzPXt3LyXTLUUQdqSEAzlD45bhv9W4TsR3aTLUCw/tsT2+g
WQ1v8BBSqNtL6EnZwCuE1Jlgxnu7XGtAaI6w43U52iWkiWCXNe8y0qIwH7P04Bsun6ZiFnOFH0yS
khA4oJldxA9QPRgjoLIGEnXITLLUG1sBOoY9Tb1glq0vic2NfMQQ2U2nUTnaHGGM0v3Dym0YbgL4
oEexxw2EfYdaJi+8fB05HrykKbbHfikSifzxld8klsA2LhAQ/tyl83xuBh2/JlOcLAc5RZglwK1C
0HFNY19RymRb0il090WPsL8yIFBe30D9FOSW8Wzpq25y+W+cjBxz+F2jDoUoBRAI5oxf+JqhZiPQ
MPskwAUNOM04HjoTmbHcrvplTd2yLhXGBEVc9cqkD54kvMQ+/HqDrxTq14IaXi+QEOZIcHQSEAJY
2e9qjK6DUr6gyUULidwFirodw+tTgC8E95aLTFyLnS7ta7J23Y/ho3xuAUg5JAbCd+XWAr/v0Gp9
u/bRWPtRL7/RLJixatSOkWjU6vYfquMpv/Vwuo21HRN9Woue/1Ukz7sbgGkmhLyZBu2HjKapbvqG
pYeiiydbJrgxUf8njX6Ie0zeapDcxe3UMBysBMjv6Nw2C83PEAvThynp2+8oK9yEiRTBCQO1M/Jl
06r9oZd8nsoNkXhzDRkR3w5FTNB9noIh1BfrdkilRpksF3GFAheTfWwFx3yNq/AeEGlYY2gf/Vob
Tl63JWvPSprijcXQmVBgs+3AmwYc0WUb6S/VtigVrYGhD26vLH8MQDf+6ZuOJ5+tbrZIHHuNOMkb
IegcPQcBh2rVt24Z0LVDbT2m0wIDZNYrFaoNd+58gviClmui1iqc7DgGaxxhcbiHMQx2mlTl41c8
tVAF0dXSyg0OszwV8qy7m03BMaE1fPhcAOe+TTEelLgf4VIqkwFvwARTCa0X+Czuep1aOGr6VN1D
fLffIR3iUxOZ/zk6k+VIkSWKfhFmzARbyFFDapZK2mClaomZIAgggK9/J9+qra2rq1SZEOF+/dzr
0edWMW5Bee2L9rA6AWOsUDSZ2M0TQtFxtbz6z5ADFqW13ddvA5pCkQifQXSi+7bzXxCig9s+iEr2
fFq8Jwkzef4SXcuI7lASlTGe7Zymkc4v8rZfDre+emYfks06mUxU5o4BUzscZ8jKZAi7qTgCWk/l
OVsHPd9rq8g9uGAH16VP1tCP1+WMmdUyfolarx+FWnDd8Kyzj8aP5/q3KycTJtZQTi96dWV0KOaK
uJdVW/lTU0eKLMY40O6OZIPJO026MRqltpnkrkcMm6DNTfMYB+E1jgtVEsKQHZZJNHFSZIjF3zGf
Ub1r1s2QgdDCSjlN1V7ErNuXKfOjP95cTWWSU2I3KUR4MByIueOj1csWs+fDkd6vYGcm9fMQrv/i
NZ8+Snup/rlN7iqwqY6moM+z+abNqrk79OxoXW5QM67MUAlkfQGw8FInClR0yrFXP/nGCjV1q4u4
3E+24ZN0pttZxN3H4OkoZs/yao/zv4IXYz1E0gqj0xWNuCWcY07Zn9eCGfKHMJHMwb+jJexTU5n6
ZvKyGF48cp8yGbm3vXSsT09b1t73mcKbDmJ18q8/NMNm4jP9mZajLBcXohcClG68Ko55XHFtsi/+
yLQjojRfisrfdxWEQqgU8aFZvHXf41gj31nx5M+MXfzxy4Nt84/9soz0Q00b7mcrIqpu2363wDhM
OTs/js5XZath12ZjnWmPwfinwXA5Mr5zL1D74Rf8ch8dBgYCL7O1uF88A/5DYKviXbtBRqhsodEk
qWghhjiFxw/t2MMfd7TXbtcw7N+NUYMS44EdPq5MVPdz7EDfEGOHQyDURQMobWrnSxbVMF36jK4R
2SbacKG4m9mLnj8acTf0vuutX1+2iKOV45Rvcg2c+Y8FUnlEO1+YXLrrXbDl/W0VBNf2oPXlX7mM
xU9N1MPXMKI3Jk7IoDtZSzlMaaMsx0oKJrCHAgDnbZn7aTi4ttuvJyBV/xOHSJ2EIF/pSIlIcjl3
9QGpu+x2raocIpjrKXD43NaAK6/Nx2938QFBV3vNhnRy2+2JBmm41QjBt8F6PfLxx+5mZqZgXkLu
8mZEC58VUTX16pS3kDyDSC2tGrnHrU05GMYYLGaXOWcX9GNSgo0VqZlWK1G9zvd8ymWfdsM48IRK
6f/aXh8QJK6pY8aaaLyT07nesHcn7JOJ8ZfgT7AU4Y8hzONVu8v0ieuivFwRDpO0XqcOBslsYRTp
On8bB8Izgjt+lE3Up5mzcXSpOji1PTDD0gwZdcVEyddUq3cTVLF+52DevETJKDvmiBJnBviGOS+0
1AqkWTpE0QKq7DJrqriqopUwCcFZ+6NBxsZEjwpW67qtOT52/nVMALXVt4lfdPLbn+1wuo/GrLng
ZMk4561w+CE1pOy+wVD0kLAqc6nSjD/tfs3YlWo1lXWYauHslAjb+wnoNj7ivUBlKKX2X+OyRdTM
8BMMiQaK2Q9OS7B+RdlAinHN776sCo9Gv9ZUDb3XT3dzk6suCbaCNGWnzcs1rbntGLNH5fiKwFv9
DR0wecZaaPNjbHc3U6+QEjj/LjUJf29Wt3H0j/mKIFgxM9r3TTO+lW4tb4uyyx5jkIhXC+iNB8/u
28MEu/hgdQ0jGmusTqZ3NREWYfit4qtcnYULFFI3L3el53LcrUU9noTAzZDm3XV3jcENc+KVNd5t
Pg3OD1tzeKoGzp1uX3guguQId74HzkAndcJ6PavViDPFq273Ia+dTmormP/zrQ0GIlSRnQhrmD6N
yh03ZTdGc+vQXnP/zM3elsI/oLUvp0BOVOosEamdlDgGdz9Tg/8LotH6ibmwvHTKq1qkHTKfSbEs
MamzVU21NtcKogVflX6rGr8M9pZx2Ug9hVb+wygl//VZYPpcZDTcF7oSXimhZk6FIqQhbRvHfHOf
OsfZU/4f7ne/Oiv+Zm+ggNUfla31k8Q/ZB11s4TfjaCPTTSoJvxnK/4tLTaaw8Lak+/RrM1+YtB1
70i7LA6ltaBzLxs5R7s8WLxzaTh3kphjKd1WI0/D5NoPSnrTkEbtok4aNK3BIStze9cIauiz7vL5
Ri6NuLVhWN6KADvcpNpywGG5FAWz7sb+M2sQj95jtbM27XTr2at8g5tpPos6mB8b3SM34rM6wWsE
rwVj/meAzYlVB1NNxMwwjfFd5ngiO0om1wqiu7XBpoTNZ1oAh7a0O3XWpWDC2uV9Hxnb+B3t8g5T
hbMr6iLeLSy23m8Z66gm13CMjmKq7hntWd/lYPQVLx/dew52sVOBp86aIGAnNctY/0q3yP8bW9Hs
3ZBynH4MxdhwUyAxRPoUQy8eEGqtG2QpWBfm45ZLikKnPoctRxdsc9uP91sca2DkNUP5lm4cirOL
BYrDC6XzlTJ71EAhMXDFRh60uMlrqiXGZ9O0y8Nx+2/JATyYq0s/7Zsx/JidkG6YD87cN3YRPdhZ
BwTHMASZxaN6qJNgimR1tBSc4e0YMSIFmWda6FoLM5IqGEcSGbwgfFJtqzzcHXhy7NEz/qnx2ZFN
1VAO3XIYJe8srszABDdqltvT5nnuk4cOctBAAMV+7eDRk5Uy7eqlkBXqqefZdzQYOetN1OiFr9us
SudDU1Bm/IQR0xcrq7LqEMfu+ErNutyJlY4c+x6qlUd71RzKyLNQSjo+X3+bzVuAIg14g91rTJvM
cr79NY5BWEPrU/3f6uJFJQ/mZNN1MHtxmvyNeyp+L0tWUmJ2G6UVFWlQV1fwiHPXG+/hqdAeYdin
EneVFoKdknkpXsGWC/24GcbmC0FKCyRMqUxP9RexlHdIVav42qLZzI9ukbUvBbLjU9Tacte2sXxu
lO2muC5yeaLvn+8dWwTfdt3Pzm0Q+WPxxvpj+w15PAr37aboqScrDtwzq2cdPH+IZnKhBsizwrnx
y3EMSTovZlyNpjfzaicYZp1lS+pVRs+4AxvvIdi4fNr9YGoisiGrmkQVanoKc2Bbol2qh2VY+nsM
D1x4GVA0l1sh5B4JzBue4BciojpbiKj4ztmMxS5ulvg41QNlLhVUtRka5ThD2Ew75LY4kXz+Tcr6
Sunssqlxp2Nb+1uJbXMy9dGaaQRPE5MJl7lqBV2hpKPz1KKiq9It39rxAGQmsfiojmR9t1I2b7xj
n0s/7J748VGYxw18Oyk6mx8gc1ldHGlf/AlY393jKG0Y/89DVAjOZDv7iqVFi9ku20V3lr6xxth8
V0MJ4TME2UqsECxGSY4GvwTQ2I3KJ9F73Ob20k8PmMnWCSGEHLZjH+MkSpzIw60NXhD+sGqOCUUg
i+E2nMX/WRIMUWnQTfzmMBJzzH4GMgSSweZJJqh6ZbUmR1YmGM25HfAhzXafeM1awuiBVrxhNmxQ
oqkvJcNfPr3b0Omif2SvNCeKVPXgWLPF9Oj6FncUu/bJt+yF2yL0pr3u8Wgc6tzD8BpxFWY3RWGb
A8AC0zVLuE/aEKpbMlQ8lGvNo+I4/XYBJxtuOWHzc1czNdk10h6R/wfg2NTureYwL9N2RDJyDyty
+SUUqMzexJHTRFCbD6rwjMVYbGbs/NJM/MY3ehHNK2ZwcmK2rQqKU8HX84ptVFy0CpiqtaA8d0sQ
y9fIVPpCjnsFPJf5fBseq9ffrIaZccLIc9xlYFzUf9xrbIrAoXoKbRHOqUd1fVcyGfyQyEGPAiYW
RpOC8KzZCXyNlkXPlUYVHxEb1O6dPHA/vcrJ3+MR2ob6ly+7aILic+GJv0NSWL5mngBn587zCC7K
+As7Ck96jlxRut8iKNYbd4jR/MDroHbVJJkNINc57zoT2PdrX5LGO4lb02TlS4mL6RhvipnO5PZY
MpmnM6jtJ+ydKfP74LfQsoVbnav4rs9z63hNKP6AzqA0m13xudp0XEkhe6Y6PA/Ot0WI7cKJPI9f
euzjG1N44UM0le1J5kv2gMwc38GIBY/tFLeULNiVKpTowTr0rV++jINoHwarz441fq7fsb0iJR2a
3T6qEN1bvJIdvIANS6S9DgkoCJZ/wh14luoOB9XejNcQ8YrhTcuU5oBvuK4/fd8d9bO2R6Qj3ELN
yQlJnixDMFz2tAhv2vljG0Ad1E0u9hJ/zk/ArB2cE+PVocN1wHteb48t+O2loRtOaVl5taXnBkRu
xEHzg6sL4mAYmnMk7O4owhJ2SLf5l7LB4k7E9Oef7thcRzfetfgyzPFpCgpCYOEj81s71/qvVQrZ
ggrZ9kOAcepo1Zgbds681tVfP6zGc51n6COGMz/hMgIGTAMPm8ChQeZ6n9sFq7ioQzfxSgd/44CX
N75BLdicZ0cQyMxJ01NfIibRM7py89Sx9ZtqTvBSFvNe25MTM/pSXvNZVZ5hkh2GWNqicI0lSdSl
haVixeSakj5a/4VBzaKDaJtG70JRTB8WA9HochVkOJxjJaId3fzIPqZxXsQrLev668yLZtrHLRj/
KmMNy4klD8joIY6zpLIGLMhbXZbRKbaKEs9rLIrmotuAwt8PBbFO23BFQPNoEvPZ8WVln0am0zc1
doonGapgZgo+bBzOjhD/VexoVUnJTCBIalXl2WmiNUYbz0LwbdbqgA112Hjvwdf9/6w6j8vLFrVZ
zFaDwOOSiuFtE1hvRSPEAuLlvgzsoMX1EppvliI08OS6yXENQEUMh/laFMBeGj5jwhoQsWZKPC/B
teDsoq0VuKjn2fxwM87zHRMA5z1aAzqoChLEooXMKlao6/h1EZ1NR0qDgs1g9d/DDtMu8yPcnceu
IyRDad/g3V9rOgt/7rO9qCuMdlu9+C0iR2wDo3rCyl7aguwfsynsaCWtZ3qltOd0jQr9SnlYLEeo
V++Yr+w6361IFA+cPmWDmyDK6kMpbR43ky/IajmQfMFwpqqIEtbVMOBtlkWbRvmEaUnETXXL4JiJ
TgcBHSW2EeFp3tRV7HSubYuCaEilbTyVeiQG/FhiqMVDscZbs1NLND6swMeXsFfuelQaQXNWkPqc
jUvW7t0eF106mQE2PSeYFsqJ3/oeaZDecHNx1bek/FnY00qXcnYeQp53teZpSVXk7JHdfDsF+Oh+
TI/y3FPHf80QoScT++OvEHPP8QK8+1dhiQqfXNm3P202rZ9YANr+6K+eXHedavrpMuQd7qWiiXax
G+l7Mxq8kUVG722tlR/laV6xkPlETcLEkYNuQWlC1DxTokr/u1N9/B+uE2Z8XNIxH3Q99JdJtFVK
vrEsk4XrhuMWWcJPNRnawR8onYAFDDIslWyQO8bi6ppcFQGTndcs6nOUhR7xjXiOf8yxIZXvWBYY
s5c3kjOlc+6Bypohv4O2QArkO5iW4DZD0m5Tgf/5d4Q9yU6S1M3nKFahulIsQ2vzTcoJS2WUTd7v
7M71m1Iuap3eNnmbbcqmMsryOeLuK0brzALqSGCZG+svMvKYWk1xXR02fOxTR1ldM5lfqzD7WLpW
i2DnNsI9xK2/3ofD3NjvAL+h/x+mVldnOwBSs7xaVW2CH6JhZi4gOkKctkkbWV5E6VnSxLcrRkpo
lzpUB3IcYvsGjrAsD2iKOTPAxb4yPFsvf+loI/OAY91RO1lk+sYOXO7VTLjec7MSe5Bg+FA8JsQh
HqsGVVW4dcW+BRsF3MWu/4nz9fpKO4J7UpeN+u9KRD+3JG4WScmgGqa49QHFHSI/gT+GmHjUuJtk
lQptpHMa/HWJdo4FjcvCNAFzJlvOcJ/ubQ33XHJz56bK9qtg7zCAbJ66K81dpzjnJ/t2Jev2Lxx4
I3c1rLS44MQUzU7ifyxw09RT8RwDNivO3AwZuBA+ZB0bpoKQQATM4Tv8tPxZMezKHVdGfx/Pq9se
ZIk7MRmGmS8oxvD+bkhowY1U8k33aOV3xlAKMYPFPnRqK8spn0sWP1av8Vg56lKj+4K48C+XyBuW
Oz+0EFW8vKgl0gnFcgriMl8yEgzCf2ZqKAXmDgJElaKNmW1XIdICMMANf/5GIxIL2NV6ceRNhC9z
ZcNvrX+CRRLO0LMRVh0L7lmGiXAm+lZWvGwMpOirZYJcSuOoqrHezy1uz9fR6l1xwq8O/5RsbRf6
10vUOEu+t7xR99/Um4ipSQu+RvsbSg+5UTp5rV8qDEX6Dr0IzXeNRFjdKbiaGZeJp+cX6NmNlUcR
vd2uAdkYUu6nZX7Mtz6mT2AS2L9PYBfPjiObcD/pqlyOU9DPD4HvZnJPJEHvNmnIUGi4dewIwobR
W0mv78CJ7hVmT4a+vfYeSaBYzxDbPXQrrvUbVzZwFMPaq6MtNueNg3hoP23iU2by45G6zpEP53Qm
CaKtqHqiNbpd6dV73t86H75iQJzTyAWbnbopKjDvjqMlL5wMGoRO266qnlbLp5FS3nyOQjnKu6LD
TPWDQOeHXzIYZIFs0cjvjnE6G/q0nqqnDn8mox4ZbvmxCaTNjtHWnhH7SIgLl0/e6inyUzJ+sWqM
BISMPwWhT+a7KUco2cTtVNn9KToU9kc0zNU+FC4p4LDKQW9RqfmDODLLihib+JHROK9sZxbNsxM6
zebsghBL9LmNGWQ8VXXp6O/F+Ew8fK7z7sZlGBX9pRta/BENVgIrcXnUUx6Q7tJ1/goXfe08UpOR
PbampUL9IK3AY5lHK41HhAz86PDrI/UEGZMsjtVr91JF3snGn9J/C94SfVsRXeAzF2Io80mclYs6
7wpNjE9X11HbJo1vDAEteTc1j32I2/aMshi0l3FdAuGwYAAWtwSY+ZQFCDRB68FWn7NYMCpnShb/
NljxwjsDWUXwiqVG4331zOauPeS8+T4J6krFhyVXYXYz+85IYAeDkuLOGkdd/GzwAe7Kt00J/5lj
nm6BD4Dn2reRvLLqPRo8V3xUpEd4WVJmHI/vbt6F5OzXNVttGHXqsI/MmTAGd9WnyiunoULbq0Vg
7ZUJGyd7LovKODjsnKbr7wmdwedxfXZGc8zJ3i2iKgGDMcVexHGVn1ZFZpbYLT1+5UTQXUFtD1L5
h9ppty3th8Lvue/aQNg2Hv5ljd+H2S0+1y2Pqtt4pIwnjYOauT82s+IJnxF99Lnq9GKRwdst2duV
zXL2xD8U+bNfOcwXdtngd6gPtu2P0Y0bTdi5kwEMYHwbQJTGExN5VPPMSMv/sM0EgpGvDnz8MLpx
u18YUY4vENdR99SrYfRuIcYCWtOsXetDYbmifOIz2R6xsPnlPsO8uB4qZnnPwRoFZVq2NRZLIh08
Yk4GTUnsNIzpmP3H+alH0jWHLIhqlOZgiU/tYo1AKeQsOXjY+rH9iAw/OMVgZzvxmalGXhy1iE0G
C48wdgkbVKnL4BH+dO/qem1ONvzR9mDKQsph5wSRzPdlQ/LFqQzLjL/6vMRz/wj1VvU85s51ej2v
25YlPooq/wKlrH0Oa2sI1vrYRT7+eeILWgZEaCuMIzmvA6c8hmOgteASDGmI97oDTeIfo2STPf6y
we3Hk5n6uL4P4t6EQE7tMETprMNyu5u7bNksNGWbWSq76tGmGE0Dn0arh87WDct2zGuR//QbvlEc
xHMW3Q99y5yoK+HweKoUxNMaO5TNGPhfcIwMUeJaElCfqdzyaDofroWQmu0+UvDoLHGMjDxk02I/
2Iw7t32M4YR6afAeuqH21rPdRnjKl8ktmW15M5NFx4rtv26XDdAEpdeJZEVrq/Zlq3BthsScJDIY
8zeWY7kkVIbDs0XY2V+HWotTp7KBaKOpVvtumLke14aLNh30yoitUmNx9KTrO3uyBFDvCDso60s2
kR9+cKRPG+eMRX7wo6Z6YcQDFx3E7NTByjY3H9XaTaAvBtkkKaaBzkira6gXd6H7j658utNZRAzC
ujiIuVHTx+95By2axsUCObptC6t+piLvn1UQQx3G5GhRXrYGUUyFQ+twuWbFvixwWRBWCnGFkx77
XzUzf78GrG1pUw/WX2U1gFnGl9ZfsWxTeeMwUdnIPy+xbmA7I859JkYMrI00h/XaNJu4s3HCrwxB
/Li8QgZMTLKkIlf0jaAp/L2dXTnzKbd6+9SgPb1cz8XbVffcgLkNrvnMSEiewyanQ6RiwKIWB4Hv
JBmT/Tdm4e2F5Yd5zQZj0w8o6H1DNNPg8n+Tk7mDzQouUWkjUAHXcvR1RZA085Sfy1Ful6WGaEwM
QE8M0tlmOc7Kxdbyb2jVo93zZtjjcq+DMZqY20063jNkK/TRVNyCzdHgCY573OsOylVNnMkQn4Ng
E2VPfdmV2ZO9uqoc02kFaT9stCLNwpx1XEf2qtm1fRBDoM1npsLcu9EMYOdDES8mpvCZ5vJmjFv8
bzV6NCPJtvshZMoDI8BUdpcVS/QZb9L6pijjM5m5Q5rdqrBEMku/VsylcSmasmyh8Vg3Iul4wLQ1
HP0QFPym8SxRvvWLipmjiQ6jlrKmwpwxA/NMFGRRnQtDUQvSBg+R+Hal/6AnUlT7G1XuqWRTfQV0
qldnRy/CrWJIq5CXTcrcbZ+BUvClzbay8yZtN9sR7akuusUlfBjghDkZFFHxR63LVNxn4XUKu6+1
jBkyCQeZGbMIlHRR09P5uJ1ojJEizMnzcPJ6T6hI0/a+RewGgp4Jsi7cYX5p1xN41lAfgkgJB7V5
knhoI1M6w/Nc48loVpcKzTDGuPSgQvVulnlUkgY2w5Wp1QaLgISlWwtMzjwPdI9qCb+AWT6AnAKc
yz7wWBL1ROYlZb6F020JtfkONF7oi5wWsxziRrTmxdD63nVVvuk0UhVOjJJYozip3VnpW6J9MNO1
mS3GYxSOlv7IfcVHAEPrewDGnhfom8KbMEjMY7tRPvMWgwDVVr98mQVI5DZTpbvuC57H7lU01Gj7
Ei4HQ4Nv+X9wcfDBRVvXwMyFDgRfG4+2/ByXKrzToVvOx84yujyOE3r8A0ePtpd0G5sV4yz4QgtR
7MfhwSndDBrenvL/1jELyzO/2vg7ayKL444HR/aMXQvpHn0S+sZPDZrxawmUWab9Kx75jPL7cxsI
rgKviTrnVKq13t7sSq5bOo9WGGCHKaws5n7y5ddi8n6+wYaz2jcbpOW7Pw5lkeoYEeLUYBYWpB5Z
w6eXT9Mf1E56jqG1gg57atU3h82V83JcG9Xj1Jnjl6FzGOdNaGgVqVlMaElLKtQHA1b/dxNApKkO
5w0jopqvLk6X0ceahetnawyJLyh98G3FVXqLar8TO3fL/Q4vainKv+h47lO4FNF4d9WgNKq8HGDJ
iRjezpgzvSOeXusHm51zViSdmnvCIzB7awkcqt0NqRFOCD2zqkGqK29q5cFnKn+jqxy6Omhy012y
UcqOuqnB2RVHXcSlyr7SLYWSpj6dBo1SgoYbknxFN32N6eEQvEdnxTeJ8siXE+MnN2febTf4zCS8
RBJlHoAa6hJX2kD3+EfTEeHMQF3Mk23sqGzV0vIfuW+rOc172V9wIst3xwrWl84Kna/KCtx/UYDW
9mOFZTyfK/p3fH/YxWvznZmGckSOhHwdr8Er5Q4/YQxT2zi0busApXOqLXTvpATFPS4Fuh4am7kN
Nqt9KK0IA+lii9o7uoSOwbOwmgjUNLD9DMV45N7zSVk6T62f2/uqdsMP3NeEdDJYDL+crGzjQ8Go
wE1oVDkIK2r+V7TJ+RRUW/mzilI+RcQO3RNRuv5aFXVREuaIj+l8NcAlRe6TQuCOdUYyJJEv92IL
tmdHKevHK6xlS1kpHj/lUI1v4dRw5DMfz/dDHrr/CqbLbBl3uut0lPSHu42xNR0ItyBlb1mderfQ
RB+ofG/XHhdjv+X6KXYz72HAi3Jb4g5EO6waprxlP7rtLiRV8/Gq0QKuuL6NpDUyJ48X2EgvR76x
OohBYqHy5j3k/R7PyF+MgEeyf+AqKnGRYUh3W+tAnGspgfurzn6esFWte4IRr6UMrt0y7dqMDAeH
EEsCUMwfo1m0ADVCyhmYZREuPE1N8eZ5TrVgfCnR4JrCxtDe5cGb35P2kPh9bv/xlJzcA+jeOiVk
B0PzElQX7JSaVJmMDuPDfuizh5L/Y58tHfQ0v6/Lw8fGQqRnrtkvf9D1ewE0yrB+CxaKkkHYxNss
A8mRJ1lWkb+jKpTDbTbl/HghqT7iELaTsa6lAkJhB5f9ImOG8iix9TOfJuaWPra8N0KE5l3ut2AY
ughr9z8pr0P5jVjBA+GJFSBPdPU1eoQOPJPXQA9CUuHqWUTkNvHBRpUnXWbj03lnK6RmY0PetwJ2
NmguYD8Y+cnPcscHGquyPo5rXVco7HQhF0whS8BxLPtneyQSKtVEwd6Zao3d/RaxFGVfjp5tcybD
AaDTX8/9xh3a/uAbNXSP1Uhg6g3RifmEKsKVAsgjqN1tby2b3VxCX90Au6CKhltENKugucxikjUP
OMzFKwyW7QHdSJOf9AYYRCYrGRPUseBxqfJsfWmhLElTQ0fxUn7WzPyH+Botx06xZCiiM7cyZz6a
2WcinuRh2/+fB2T6JhKfMa7z15ooKfZBHZnxtDL+xc8yu214AFgOXmC3g+JgSpL9Dsg5uaKT1FCX
7wP+oWU+tkINtGqh6/1OrHJ4CsIwkzvANlHczEbk47NV5dU5NAEjNgbV5tvllY0TBeH7tAm3uh+I
SP6P/9ytu8G58mwK8ICHYcYRmGAcrptHaMIye2U+hs2X39JqngwpINERPtVEe3qcCjKx8kIiD5cG
giBrtD5mI4lFO9JvrG+SgLFPOZ0wXwHBmvbGLGvt8ge7aHFlz1gcvjqfZoMvrMQ0bsYlwu0vYCo4
XcDnYPSpfcMaOhz9cQTOJAtE5rtZeGyKbmn1uhtfF0F3nghQAHyDmQh2JOo60ZvoAoZDkC1vIcnC
hxyjZ77HrI21W2ZYFo5EO+IMaDLuXOqu+DHCP0EMLSolBaxj3FNDCud0jGvCm65VCd9Sjbp7cWsF
G7GGrDalzsyimxYs0juHIqef7qQu5U07RXgz8yzjSknq0g3JAZoa1fAZD/b6SaxefCLHZSUsjlcW
1/poE1wl8RXg9pBNcT+gziDEahE6d+WmEFbtEXqE2RQmN+DNgPGBino0JotEgDWJ1hZZPQMle12Q
G45izDsbjBfv3z4L8/E1IlQo1UOmenKAG77CuI2D98LV1Xe7MbAzUjTiWFf4aZIg9NsXNZXNq/S1
mf7l7eqpv1BedGED5judcD1dvTqZXsbjhrlbPgikT3lHbud0NzCv2+OeaqOjUdGVXxjd3iXZtwuf
ELkbRkZthRUeUoHFvRO/RKb1PGUfRmzirLYriqCILDows/LEqc5NwKTTHbbhhXTdXBxwcKuKjNMW
dIp1lFuZ+NOqHzWsHLcAHw6FA0/YMVgMBvmuZyTP0NtlZDMV9vBXbQYTCPQUMAAZPV4KdYneMQ3V
+m/ZMLafFXg0wzDCKI/ovf2j0KXp7q4a+5KKEod2ir04EA+VINv3EKGBjIds7p330FmrY+V60rmD
FxLI/m1LebzYpa4PwCtsLHECFOR/oA+UxDhXwkf64ebqvrCr7kb0wiBXdxbW5MfCXqdj6NmICtJr
63KPxNVZtwvI+K2D3vy46i7o/tOmM/EutIO8+7QKgw9FTHVwJlGWZ7ybx647Blgiyzty25jQkCsk
v1SR2WdIJfAVBpa1l/aWdNRh1Q54kIBXrHcMmsEeN3fq73N9ZR+LUqvh0Tc103kcfjH+PymK1zxA
wse3AD22X+ED/TMnvP8rlBvCwGIHIXWZlZrg8HROMPysSQTJWOojajGRFUleePk7YGg1H2PsPFcf
adTpUxvkvSL7zwuH8D+Xgosc0HZwXvEQ+K8gElRetHG5dwksErhSJiKYdeMeq97trCc9H6pyA3eT
kbarc1/6FqM7r8IYkPO0z9hpVt/Cl5XTMv2Po/NYjhzXgugXMQIESRDcljcqlVy31NowWi09ek/Q
ff07nNVETMy0URXBi7yZJ6dO2vmjGkO1HPI6TdWuHdfZrLWr9JR4cf6N6IviZCDMYziiehhfphPI
93IJcDoOTPb3MfPWTaxxxS8penIc4RCC0a3SMLq5ARLLlwFeFRzZkDOqmgyvwaWCR3AFIsPGyldl
a06Vs2jYhp5IiXXNEyP8oVmoj4CVKQEiuHXA4rtNmXk2ROxoXsJT0MXlAdtdk28hOQDEmETc/60J
0+s7+DLV3/HNiT3bDm5sChw6enIzlfuRpCkZxCb3r4HKEl4kEDIJPmXcbNbeFfk8Z35oX6MxQzCH
lLhGZbgMKsJovVr90QUMHjXHCTbi3icR3VXjDyRs961RkuRFFrnktmOO6I/Eczm+87peyl1mQl55
xOiwymJVjIbdnBJYqZDul804NHl/ThMIgNssrdFeQuklrEdqoduDxYaGD7qY8nPkLBjiQKXOsAUz
n2r6sATyGfawkLehwxsF4FTBiCWrKPv0iVqmmwiT/JNA8sQNSrxrCwiALEjTMYBvq9w2x9DN5NPA
wqzY8tbgICbgshplQxwJ/Hg6XOtlMA3PNekKXBAGtMNGgWqO8P8BLtzrGTbWhuu8VUAQ6P0X9BlG
iLHx8j1vegw0kkKKd5t4iLXJ6lB/r69IsXHdQT1Bz1EPRICJf/kl2BpciqstFJ8oDuz0mPkV5mbm
J9fZd0pwKVCixJLAiyivDmLqh3gvRAiVmf1n3B6KqInuI7rBc1SH41viLwyn7mDqx1G2+pbYnA64
AyOACY5cgRioqJQx4PlOHuUAUO8A3FL+1dEAHDxprOi1qDGZMFxLfqEZR5K6eQur3ZnN6x5vb5if
OD+z+lHJRf+KssL547Y4yYAJzquGxkXv1KQsgED/Tj4JkTbiBzKOpGa2Yz70j6FtpQhVILbPSEVe
vQ9tFkYYicaAlLNLSoH5zyF2xil040PL/ySdxE9Dfk9rHvNB3jgyiJdBWsdV41V8Ci4OnGJLKGsN
WsVluCfmuy5y6hUMM4K7nFArp/h9HnyPwGrHAbFNphqHMZMzkxLr2Y6FbJmk24zU1Llycs5BLzK4
GwoiYj8K9FCwN6nDEW28JXhNqj5+KQDqvQcAo51N0vqrLWDxkw+zrDAH2bf8t7rV5ZcYoCjw/wa/
deaTNhCtetBsiT7DxQ2c3SoItdvKB6m78Rq2sA1eoFemfFXvkxKe/46rbPwcmjjACFZ3lXwFtW4l
J3g3GNfAFXNTjpTlnhKRQBZgS59/Q4BYQMawGvoUXYDtoyt08loRe/8sKGBpThozNqI0IlK3y7wU
q0Kl0Ko2yjc9TqyCvX5Ci1iAmK3biCWdh0fZKjC6keviKe9mkxMcShxMGBEA6oZbHK+HbJk55QqA
5rygG88rjmru4peqzac7StXAkQioCW0ac7CZFDsIzYiUEusCvoYLcU0Fhm3VTXsX3dvZq4iF6W7t
g/vDcMHZzjKDGHDFsfw8StyiGB750zQRpqGCd061RaTne9JgFfq0gpnrRGKN2NDImyQY/ubqX9S2
ZQQEy5UnQMMIgSEbZaojvD6r93Ndzf+aLsAimMDOxLQu6KROUAq4pAVNe01azf1Q51b/B/AsX/DM
swDGefFqT8fSTY6Myw9pCSyL33JRauGEc+t306F58edEnNyxV2Eh0vSt+BVmbvolSVtXm9FOUpvG
olFdIiKzy1HzbSMQa9UQ5qcMR5LgItIgoyZWeZycEUcjXmL4JnSlDfFlrKbO35i0d+ND3OF/23d2
GWQbdr1DfsP9jkmyXfB3nSQM4/ECezzrDlFXjESHFyXmsysFsR7cNEgk/OXcFnMoyKauByP+GSYD
fxfRVxyPfTAgoBOeas6wN7EQVr1ark3ElHPg0jWGv+p+Blqll1UJtD3Rom52gzeep5HzgQsnf0aG
aH3WKTaBXVNxg0H4sGrgHdFad+PT5HMWsWbk6wFXwuTBmom7UE8qeah848yHoWZSmpkZ0ysmjnbm
8UwT+P9cDTysI9hvsgc5JVn5O+FTSO4um7j2uVYZ0iWEVS23UcS4xk3Fq1VzVV7gDwY5E0rn2XVh
v144Z8r4icdgajndmQ23cJHa4E7HBc4GrJ6dOFH2WyftFqyfAvITjnyaXApH4BKsu3/ofVO0jZGS
S9CPa8NvANwkjseT7u3SiJ0RRb/0JxfEqM9ZE68kkjD0B66CLaUTjxW1KzPaYzBmO+2w1Tf7AiNR
2zzQOJWFL+PMl/Vu7A72cRIHyMC4QHn5n/uUtcpjBPNdXUdkaWsPVInrDbNI1h6NDTuvAl48jmV0
yVweQRdVBC/0QdimIRRLGJHV+4VhCQ/UViryv0SRUrax7SkacZd/FPjzIqImrZAncD1NW+wEVQfV
t1gE+oHkmMw+Glmyg95jitP83QGgt/LRK3pSpmrBmbUtvMIsvFgnEDoHrk/SwrNoGvKChp8coc8A
qxV+HhhKfFddDMsMD8PAxw/1KOD6gdcDKD5+zRXzoiK7EA+ykwn7g3YqY3/TA44KvzK9/nMnnUyX
pDcmIqj4fbK68D6FBXOGhgj4+btBJawBkmzgewx3Sjq3ph6A/0aZseyNTFGfcUEqWJXXcMo8/eDj
SodFX/UuUJJRuT5NMX2eep+wuYLVkInXjQCxM2NjI8xYl+e25ANYDR6VDPmQiCWdh8Sr61tXrDdz
XRvuuHMmSsB/th+r4Teg2aF4GtluZ/+L0FkQVeYpW+5uA3r4NNcS8zWLO6lvBOo5R0QJROs56mHF
PQGyKrC5irZ0bx2Ec+s8YD6AVgwv331VbmPPT5F0kdsEJJwMQ3XT1xsXf1pzCuFBISkTJZ8O0ZA6
8VtVRKr81KKe3XifNTZDKjxC3CL4noIHGVcwCQYBfMrnUtBu+bLO9XnyaYHYzJY/xLvRpqkQzoNb
fxse0y3ul3H44N0JLCmIdV8Ab5i4qW6gGxJaSuBAh2dTosihoWtn/sZOLmKzQwJqBBSr1dTdL5Uq
ji0Z3Ii1djm+GAdH/zZxRPYLEZ8Bgz4wAiShkjiVQS7kiNK90jt2Q1b1TU7YG95QMhwkE+xP7Jmy
0Jtp9fX40MVXrwpl/naDU4FDpiu0L45ysZcezJZ09J11ms1YKcds+F2kZZ29I49YZO9TCzvKXuHo
ILtgdKSqi5y8fiERjaKCGG4Ig19qVOfsMPqEdGIIa+POTQH0fVAI0YenAcQk19BCc5cFItY2zaHx
I8D0BHcj7uFYxtnyIR/HzBQzQyIZKgaWMqvMVXOrn0Me8A4UD1NZUNLDqwH5dBAMRwwIw66ZjSOP
4TSgPs2JjMb3mfAuWMAoaaJ/ZL7S6EJilKiVdkMWMmBQmUWgxhNZAdgQ3VgXrQ5ELsv9roKAUvAm
zSj82JDucqYzTEfP+i3LBJd7wj3e6bc6ClltsMdjYxEbwbsKY2bLMILtAuyn1G0A5sy35+eOVDgb
Q6vi5SRpkKt+RGoZ78Kh1tytNdEmkpXa0WbrAA82ljBdYZfCZSMtsix6gRVQlz803+BYnNlkimdu
u9gtXX+a0gOmg8G9zKzwS3Jh6zYbDYBrBIeiPgIR67OIe9msPU7tSp0Lnl/C065jfyWFEOIxGoy1
8ZOg6D9mCAoUZJF5SB2+krDRf/DddeGFmWquHmU1YvU5zC3OE764FT/RFxhh0qMVJI8PFdjG4YRo
wCe+xQeMbcDYUaWfO37a2t84DKU9q1sHd4M7LdEEl3BIUEmagDvtpnGYsa91FkxmV+dCzeUeHbqf
dzQaoVShuEz1U2KKpegeaFZQ5jkZiyHIt2y5IWtspjpifSI8M8GLXUhNxK8GJaj+LroQVxx4CRG2
T1Q6rAw/PJcQTy3N6osIEK9dGG7IFFECfhLqT8JeX2q7ax8Xd+EskSA155NJa9LbQnn9kwu0UFw7
Lv8tyW7dNreKxP2X6eHCnCOuKu1Xt7SOfq8klZ07DSK3u84DHs5n21i6BKnhLm9E0x17P+pmti9F
DEzgQ9p1ON1jA5Lk0BI8EB0GJ8lhOldz354M0CAb7EZPjiMMTZfd9MzscKXIlBBMY7o6+Ryt2sre
lZ4t639jsjANs7jkKJAQiryNalNX9/g2WQDvFw9b/Jn33ZplSbvsBzQTEIV0EXtJzVH12shlWB6B
XScF3olSBw4eI7Jh+QmUFL8atKXuswH/zcInT9FbO5/rJvcPkbvdHpU8BEocI3/f3GhuzGHsPe+V
qRrym5D8CbeaR0Nu1YISs5URVvXdCAoneVYlktoHg2K+grWcujkIBB4HUGfM/QlwSj0fATvhkeOC
7eLFH7g/T5sgdXBPZVkbcOcRXWMhgEwVsWrofY7Hw5/Or4VIC+vuWkOlH1wbYYzjnzaDdMM4V5pf
eLsyxOkVEouFAasHUaPZf07S0B+vRBfkjQQXMBDIK5K0CjoS51Qk0gEvmhKRcd+w0vj9cbY1uFyX
3jomzSFpgrvSLmkjFBV/fEvZl6n1EXLUBvJ/uC4AgvnLDaKBO2/lczRnMGLb/ThIqCQuC6iASwHi
7qEle7yQRV/fDKtP3zqAyaOiZcfTm8+viv+NgBUnx3KxpCGK0FEEbv2NLJmxEh7ZFZ8WbJxoKsT3
zS6s5kT/URGbuoMN8sU7TCHbtp1WQbvukYI6uXaAT/yvyk0hSHAHpafpQvrPxbw3wjW39sSH7Z1V
e31zqDtiz9B5gJWfiyZEPXOhNZnNiOHuvQmaihIzWmv2CnNzybvbSeq/4UjNy4zrEP89XyOCk5OL
OJmMOUacHlLUjitWIcEgAhE+IsNM9ZEaAE40GtIs54HvK4dwVDbKvamhZqsWkmwXl8pnWWcmK6RL
abD1RGI2SqxHqQtsSVCagv5IhAnitNv5TfesEyxMV2N6O2ZgCOwvbgWZ/aPtrLLfR/KwFMWJHNRn
MWMB2hdFhpAkSvxeD8k4AkILHaaZmypSNDNe7pMgx+PAz4OBbePdrObU3zXKafoLDuTqX1dAQWKN
GFUzJjXJYVMvWUxqSArPA0sGyZxCpCVxHz2AdcuZfIBObixesman8Tvg+VULIQSC5SI52WDF8iMX
DpKa3JAn23pnbdHnnwI4pTqPrIpYRwn01F+1ZWMRj6aune7wB7zXri5HtUdYm4q3EEowO4Oi5hXS
DQNzo3KjACtFXnUkbUrEwN96iaVHxMePyuqMkJTPF8XQO545Z9PmiXsHF/aox+UXkubyX2lO4gqO
LQsiRYg2umtEyipGZ9Hs/DVeX5QnXU4pl1h/xfjOgnlHc5kWLBb1yMW0C4hm7dig5/IE0TmLb2Ti
w+7ZDD0F3nvEN96ic16zqzALa0o+SwuHQIGJVZ3Y1ubmj7JYpX3LWfM9Z5lY0cJTYgaEop+Mpjzw
ZifmQxyhCvjdCAodTcG/+VHwW/zTbDQPaqgCcMKssLnJ8XYlHuUWdPicpHYgMTSNv7j/emMTDIjq
FvBXNQc9hW3NwlfGp5f9hktqFs89SPNPvI5dt+/amQmElicMQpvZMaO9y/FPaSwzy4QntlrSe2UP
3NBmZyTaa1jOFTwN2v7CWLwa9yo4lgzUhbLrbWc54Z1VoWDTCg24Pep5dKZHlghKnAx+GbPLJrKR
N7dsRH7Ezi7u7I0i7xqnNaNuwoXye5xW0yuntWM+sqVL9R0mLDI7ag7ReYHHqmSy73jpFMakyVcS
NuZhVBURlDbtFv+a2asTD/wKI6DSBYC9zK7WRpiqRw/HzZKEoNTWqB3dh8glCYVZ3b7673rtxizM
t6Plum9GKf4TSKXdryhNI+u18SRvPWLkClEYl1r9MNn9VF+SoaWBDj6XqCz2vfn6/kkmNHGgL7kD
GgzFruvEXmB34TRPdaC3zL5hj0lz7P462GN8LmIpL9ncyeVHwMufpDbdVO8M9+B8TDhASdRRTcrJ
F2MAKKknamRS2jU2nGV0JjvY4PsnJh6yUsxTjtrLwYUKTeEll92WEcncaHtgLxZV+KSA/oTj8Cmd
sF8fkanr3+jzycVrqoiBvGd17/dUNbIDp9QntFgVICQG2Z3cwgqinqL8toBhPwZVGKtrIAOm98Fh
D/Na1spzmN571rY8tnxxkOVQXmFY2vR7Iq6G146Jd7lUKlU/hGsgdKrWS/UV02n8ExL3iw9u5tuC
1p6Sb0mTtsI9k5G1vee5gDb2nvHHHh7zYZLVZQrl0rwLMm2afiNostsElK5HZ4RiT9j1Oc1l7I1n
i1chYY1k1wmyl7CsENcQtrBwvbKc0Tx0Xpkvj5JB3zt2RmIskljMMYoh3OHnV9AYiiIP9G/RLFYz
7KsuVOWd+qzW/h6csVxuQx97DpSl2tDbxKWv/7GXCfKdwRLsPKKWltyqs9EtsHGz8Qb0YBrD0F95
zTTfu2ReAxkw/6nrmURTPILYR0Ga/Qp6PeemN3+6k4tsr2GQ5oeGhk+9UeXgixM3XGetAPASDFq9
C0PcTyL3f2z6lEsDMsBIIKiQy7gA2XBqP/DECEIZYvKmU+Sr8a0oCRpCfpSyYzAskoPDLJIdScCu
khPy6l/WXl5/z7i5WlsGQY4hOKVSHpuZVcwq9KBta5o5/kNrk4bQrmw/IgsnQ7zFAhGKa9KVw3Au
8SCap2KwvPxK2xVSjrCjBo0pUdILbuu0Gt04TEjcRi1gqVOSUgJwqoohAzpbh/arC0ixp323xu+6
g5I0VY84JpccF/ISuK+JHMb8TLQUtyp6v9NRHiWErUhxDnHq/8tcnPwXXoUsbkhIqR+h6/Engbaf
P9Z0CLh7yiPSV4V3M35DBa+yQ5S7YXzXNG5UzMHMTO7vTtFQ9Jqxv/kytu10GWvGwrb2ITd2oAil
iJK7rVrOi6QTa01AKlRwE2z6+bT4zfrnEYPV9KU6hCyejpBK2JcqZGLbanpp7IOmSqR+4SJEJhd7
UNJr7MyODRTCQZj43+CwsUJZtulxqQFHTWzoglS/zEj6oMsdztusw6YUtXQtJxu8hCyAWIwDd5KB
HUPw8Lk9vRAwjKsTQRqisP3kDfWfGbVT47AiGbbsujHtxVWoDiY7PhdEBlCf61FurwNx4seD2fEp
zGwR8NH6L4Vlr29V4zjDhVApR8XoZG58clKotq9irhUI1wpwIzRnaGvfYmSUYGOwQNZzSarn+zEq
Rvs1mBUCoIu3yrs7hcvZNWI29g9pPqHBCqdBWMpDowWhyWxGz+xk6F3YlpCfcPEjUFo5tya6t0px
JAPwmv0jmnth85L0uiLejypifm9cH1Gmd4hB7+AVCbErVLe+zjUgzWZnz/S6bNiDA+DbxPVAbIaX
dLrcYem6k7U1NkUGj4XCg1Mf+bVn7wEn87y8rHIk36vCpyPADDWkcAQnPccb4gm8e1QWTeNpZvnZ
PbSWV9jP0ptVCmIg8lktqUqAvad+r38y8GDyBznojJ0bgX2FS4aDhWhal/rThd/LDy46yMLm0hNr
eXEg8VtHJ8nCA8osYEGXn17wI2a7LncCdW3E0zKoB6pKyK90Yp3IpsJCoax7fND55AzNxcQVhwn7
8/SGjrBS1GRj0PTBTWdqr7CgrMb7Brs6Vkx0iqpecb6SkixME37KwqNKEsjmY2936RNDJHnYpBjG
lDctETH3kNSuKXYgEWIcSKqu+0+jA7e2901iyv08hMy2eDghi8OUj6psl8XFFL1Xreyt5xRSnnMi
HYeSK0ZC/7sE1y/JzAy6LMs6h9e3NGk+nMepNvgSE+gGn4bMfMPvz9Ie0XNZnMA5ZDC4cCJz9JF6
nIOhqPYj3UrEzawgE69m9APzKapMPRkNGOCVOdKNH33sxZN9Kgv2wXfmGtN9tA266SnTeBNx0zEa
bSfQQrLZ5W26ghXEOKe3hYvGDA6Du8ApHjS3zdEZIFF31FjRJ5nmJINdsplIIAo4elRAtf8CXtpV
RyP4xh8LdpbzC28V/DiY21rvluQFSbChACDXzNU4UwwT5axXE0OWDI9nsOhr6BIoO478tZMzm0dS
taMeUQdYiMfOH55aL3xmEeUSgid/1702VQCROLFd9udWNjke99Raz49iCZ3kNVoP7z0sBp3dQhfU
5GWlROOa0D4wcAjPqXeUPYQ1qgIW7T5RYik/gySs6reqB8RxMEb6wVM4kWTdcMuPez5zFoqHqIA8
8Nwa4tT7oMwQanU22H9ZImM/JfmEnW6ES5Gf9dQ5yQ03LIHnzHVH9TZM4ejec4lt1m4HazkGzcQr
XDSduZb2hGsN1RbZeXJTRnQynUUPpNsZqLrwJWRkh6ZcnOv0N2qsF7ICs0LV1X+dLlOLgjQMtOri
EarZq2ZNh5ZSMwopMgQTKVBHYvzeMf4OFU7EAp/OtuEn324jPim4PD2pFXi/mJAkdCYP6hzp/VD+
G2yrcp84LkDNCnilyb7xO6/Z45jo5B4UX91edarIkjKX8eKlXo/mqU0Ho4UO4ZgG+mM3rWDnrPJy
OjrGlI+B5aTRFDIVTX6QjRcm/4oWlW30YaRcFAf1HdgOXx+zdhW9eR5lpgC32RyOZ0G3AtMEhej1
h0LOG3/ol2FT1La4qPatMHwTGBqsyFBk2bECc+mKTV4wZ6jkN9pexRdrNHCqUjxV8YeogXJAYmSg
8ztsxWsMZWafaIANvZa8dT00HQmUmOCmVz+bXnJQ8SKoeIW2pF7niE+khju+V1hVq+Q4Ioxhflgm
v61utrFN8NjQnRHeoAPCRUsI2GKK8YdW7H3I+QU08SxVT1BlZu/IJhumfgFpg92/VwkAT2njwzBD
Uv/v3mNJYtq6kgx0QHYdgcBtjaYofruG/YPz3mQWDOvaYSsp7QIVbR9mOOShQ/maF+GMVU7SzmE3
5rXAfJ+8dRnweyg6qK13QAusVzZrZh4DMEtluRtcNQFHw4by7hgeYIafzL/T1ZDaR5YY8ApGu+YO
45H8IRdoMVi9geLBHivboXBvYvRGipa8Oq/tDaoDTxbtb1xiDPWxoBEaprITcm/wIJg9x3ecOhzd
6DtE+IGmOHdNxGhpMAd6FMDhdhsAZ3FkwcPqC4d2dM4TX9DajVgWiT4kdFnlAjzGIizm94FUuf/e
xesqPKYI5bdyiZPvljG2WGv5tNHt0MjxCXjSbftLXTmTqDFOLHwvowYDyQ4HjiPvvu1Jb9gAdaaU
kitd254yF4rBwxLkHQQ0CJT7yW0RwvDW+dT7QR/AFr/MovT2IAUQZSfWyhFGg/X5P0VDJ6yzEXby
gESD2JS0i9086LTo//H2yu0nh8UMjbx54uT/pbbpEMcWTHsc9zybEDRrxMCQ4ofGx9oxhfDh7SWi
z/wF6kel146pnSFLr1Jo50s7/GYzgLgGbhzZo6XfMonjniz11KjnMLHAf56EcvmweXZyvjbh4OYX
H+uAveWGRDaPi2vUnnw/VWjZhEWiqDm5cee0/dMKSvNuoV5ze8Bdq/JHYRkRV8sam1MFIy7+XzQX
0sDgJsRRr7ERe/jsA/CeWxuLszkjJ/Vw8PXkRcBFBjtXL1EK/zvZaG31zKbxtKrKakbap/NHdeGm
A5K9+pULlx970U78wW5qaauoPpBcRVloao8zK4m1/kWsxdXlPpgUqmApGRO/8LhI+ctxfW4Py2Ay
C1XVbXGmQdn1C0oEwpiWH6qrIvU7D9llD1uqpRC4m7Bwx/uA3bQ4TxT1Wr9tk2O3qcxC4Kjzeec8
EyZiISLUUPyoen3TlTNq714NiE7HvgJnxuatdLJn/Mt801nhE4cfqCVYvigBpbZlntLxgwbKMHvI
q5HHyR3j0H8LAi9x3rq8BO4BrsJ+w6VhBR9NVfdvGalXlrpWwSovKBw2Zf2SVqdI1EimenKz8kJZ
LL4q7ku4q1Gl2K+hLk32LkloDOLEyT1ux1WzEHNgzrCi7g2zWltWdAi4rOHYopL6OFbD0JongEo+
v0fWuPKPl9JZtumpBEW1wPtfPdI6lBNol5r4CtQ0yKBUQgsCsDhDQq3qa19wDWD3LNeGXnZZ7F8N
0wkgWQtrSshavd5WwRLhlWKvXF2yvhocXDgzFLx9oeogeOLbw5zf+UMjjz6azXhQvCGggwaNwQNA
Ma74laSjrL46bAFYqhTZ+bcqLShQDl0c0jtqc5F4Z8uIO17eZbDR2dj27GnyBt5WSsH7trEt/KqK
SyV73yDDrVOwQF3igwAjHbD6SFX5q0rj9CPuUNgIZFpQL5nGewjeX0Ts7exzrtnavQd6BEK7K3M6
hSW8SmqCyMvTQTcekLud6aqTLqjPnI4Y7S/TaHe/YOjNBQ1hrrVQkNBUnpNX2whxCEMIbu9F0Pwd
jWCDYpPZwPHA2NdQxgO3ioiATjF3O3hJvARDVj7zc0RGaflTeBlJOcG6e2EqQNkhRBV7/yEhDbjS
P5yROZMHQItFPJYITNjymU5ybmIg1LAPUc7Eo4OwkzoffI2H6Cdi7Vlvs5E40DtCpT2fwcAu1laF
ZRfjql4zEByU7fiXuQVECi04Mp0oECyZ5X4C/gqUArHuYppnQQ4cVOGWffKg2gw4GzpSwAw+xDLK
DeVCyfg/GwJOue+9keLlDS6dFZ3LRFzuMcexY4Dzu0TbVLnFj4lKTGkp+qh/KnFNf+P8BHBGJ073
5DG/yydLEm69r6vKYUOnKNZBgTn80UkqCnmiUSbJbx7VIgXn40msrZiMZ0IDtCNUWJSGsqNMCzEa
/TUkBE8z2mRdfczXPPSTK58T3r48li1T6X5oQYFe+VFP5jsiklddXJdHAgqg5CZBFyJKzByushJv
xNgB/8JOV7gdn3CMJDZuh9DI/sa6talPMeQ7KoxlgwxMsCJUl5CDghV4B5KbvC8d3sSFZ70caX9h
1Z+YhGa8lrRr92CC0ULXnzxXP7DFIXmVlFRnbAZvSNsXPJQY44Ikkp/CwWTEvy6NotttFTQXSlgh
OpOsvlp9hI0uilN+JzsYDNum3GWB4ekSFhfvu1XKIMTrQ6jMvPHOyodxqmiBJW25Tmd6F0UEdeAi
9339LS2SE+fESgKIyoUGLIPtj8XXOSNXBlHQVJX8Uk6LqnKUFLxEN6tpsTJ1heQxRV/nIMWpkshL
1U/a+2oK1YsMwngWkKrh7sX+eNNNVZieaOkiP0UPH+cBsgm6Mq9mrmZjP+AcjGrijKeqpuh0OXCl
wYYRdqCcn6zBVx31YVinhuDiZtYoyKZ3uZ9wnyZnPLsbpyj8gFQNE4La+GtgEL2DAocY2xE0Tn0Z
tbeWW2BBkn0J42bB9IXRDYjWq6pbpN1dEHKLvdDV5sy4vtACJihkbPjj/1EwXKroNKJgQUbCiaLs
PUHDhanHGasw+TWBqtLc2vlxSnbzdbTQzpiIJi/fTMR7lK0iaJuouXsZ1IUfxcDLlipFDlzvn0Gt
A27qZQjIl1ub+YgH0r63vJ/rPNgnQ7ieGn7SUp3bTIDSKB+rzXQSZecNlBO5ztSfaqqNlLWLyDMV
4JvTplmeGMEc66/y2pLamQheU470gSceR07t2xPoyqqjPGrJKocv9Mg1If7LUgXI6WaO5Sjewx4u
D6TQymBUyoZ2fk0hEVcPidcQjFPaX++uRccC3+NOE66jaZkJ68vjYaGzhwAuNiyw3K+qpaqe5ZJx
+j330O7Ip6D/+L1dNH+VnvgV2Xf+8DBb+kgLe/JvcbL1ztIIZA0xFdnBdrG/tn2PW5f6Rb++8Rr1
wWYAwn7x8tWyS+6eNVayFvMJr9FHFCPnoUub9AOMFia6JhxwqKHnL92dIiq/2sZ4SS7wbxegKPRc
UqSHnUKzw8kRsrmom1UH8kt4vVvWvpRlDHHt8T8zMHXPdqbguu0MleO12eIUGwVIzsmXbJMDpw3I
//tLzzLJXuNgLkwUeAmNTcSBi8poc+NgLHv1CVYvOxZOIM9T37fD88iGJd5LdEFq8FrBOqKKY9rN
2GlH9lvIQpBV41It/mPU4hKH3j36A+Y+K5X/MtRNunUYz59DkQXVyXJpLt17ZIvtw4z+Jt/EGM6/
CZezPIrnlkxPNQt7XQJOdmqAgA0Ni6RAv0Vd0iVXgxNEPxedM5cPTT577UMzpLHaZrhb813hxkFy
UXrxEvZpi/+PF7SFyGaFbnkWebsSo/IVfBA6Tf4WLVbHeMN/PhGGWhkeyQ5WaVBzIWChGpIA85DU
6TVAzF24830DiUIqclNMtFHvYfmGM4SkKbIGSquJEEkfSEAADgiDUv2N/KY5QhsZ6692sr0r33Gr
RR/rnW7XLYQQDrxyB3ARZNmW4kbyge9SXU+gFVvyFNBC05Tyr1BM1s1t6yk+Y5Cq9QM+aD4KPMP9
PwKh3Rct3ZxbxWKxbZNL4CdnHQOSf3RLVKEthA99ZMHL31rzpbpXpZLutuo1jh7EfdmdwFya7kcx
xRjY2z6+4I8B0+tvSLHMhcXQ80ai+hzIBqOrf/fqJKHiDJgIf8R5HFgsSYZH+MrWpOqfyrH74nfm
SvkHDFx1IkmQ1c+zsVvnK8LR1BN4KESIioULO0PdpNc+bfdNLudkp8ak/4wyXj1H4dT+y8h78tmE
irDIiiUemWGX/E8Vel2KWFt4znMG7JzDvJ58/UcmgDb+QN1s2ExYyNKSTqnawYQdpZyMhR0Sam58
g3t77AII2pELmoybOS7f/66iKEYYbhu3K4vvOvRQVUDPji+2K+IX7L1MC40GQb5f/YPNJfdwVeIh
XTf1Vba2BRDuxk+RN35M/P0/WOfStmiPO3bKuCragBzcl6C9FNtDxS5efK3csZFqgoD6I+FyigTt
Sl9Ks4gpime8uUNhiIanFE2TLkxKXU13hoLQxFfsPBMZzKVwmSthztCkkeGK6fttHKW285Twwxtw
UUvcGru5hYnxj/T7ML1G3VInNkdDrtO/3RxOSA9sKwuXlJSXTf7n6mvgnQuOQBfn0poiahYD5VtX
iBw8nOT7CUZ8SQlT64OdfGWdJRqzw25b/J+kM9uOE9mC6BexFjPJa82TZpVl+YUl2zLzkJlAAl9/
N31f3d1yqwpyOBGxQ4uBar80s3jfe/fk4IV+aFAyg+eASL069nUBvTMVjFED4aX2GYx+k+3IZeEL
FLCHiQ2UImT+EyNFK8WM6qT7gosMiE2w6i7NGru5oj6A4XJamkPk1K484FgbPtmTVy7inPHWDXr4
FK7iSZ9WIOuNKUtKQnhBf6yPS5T58dlJeBNvBWtZ+9l1AdlJgUkreExxbFyiLLdfafHy3X3oVc73
THuGeOmLkG/WhkC7nhNy1Lg58Zg6RiTl1vkL/YLs+7w6LlGh/JBVKJtCRXnzwNnDfZgikILrTobQ
j5uf/aWJCcBgXWcR9v0aaQcf8SBzdYy6Jv47RYTgdq0TkrxelqXnIjKG+ivqGHljC0ds3hUYSh7y
LgFXa+I1RhDh6ziAVeLsi7kNHSOcHUnRcdW1JU8p+s3G5bTQQDVZ9SeTlTJiJ2o55rXtuiakHl5v
3FnmiX9X30VSZCeQhbp7izJyaqD8qbnhU2lLI7GKG7p7F8kFfdOOYPeDZEJSsB3pEzSxrOgZ2ybe
1mDklb2lfsBFIw6zlCuginrJ+Qg69vuAYVFdEBjGGBu+FTDyR2BLGBcmmDglnW0Z5Wx7XNQ4UQXQ
Ep978rBwbcMPVlBzP/Z0/G4zhKrmUvep+1uBV1AHbG2Dv2fH4k6JeRTyKetd1HA2yWK3F9u4HIX/
WtQx8EidkDF5oDk+jvZ+5hAVGQa8WjZUDWAEsLjKc0C2tsefk1v9IejWhPGA7NaegLf1cfDca9f3
HdpgA5CMO+TiAZKyT0Bwy+KQqjMnK7oYtXST38g2nFo3eItrffWwmtQrt1kNyaPTrKOjOZvov8Kv
ayDYg4oJYmJbPmCrq14y7jOwEaBN4kcbVzBgvHC0cvHsygM3ovLuYHuKLra2c3PyZT2/lXymMcrb
pNyw2Cite+eMCInR7ERgsqMfpjb8xwHnJ3KMnOjmPc19iXoAP1NVd6tJ2WE7EWXOblpyQ300kk11
I2GLf4tdxUzOqz2MhIMoH2t1yjfWMRp6Iq/oxd8xh+gs3obBXMWPuR80IDkpm9b5xsHw5qWnxEex
2Sea09sDw0BfvS72AC0VWb5jzSEjyGolYSOIaxhbBVXLXr+e1GvO9txU7LRktLAbCM4lIPPazJXf
Nafgqj8KmPl0k5NyW3ay9wS3DWq2yYHC5JnqBx57jplh7mCqErVmr4f3UevmxlxmHF9oNaZDkj2O
/2m6LbisZBvMERTTgzeWzr+0ygv9hzMkAi+ibemhJYrc/h3VbUJD9Ijz9Jr2EZn5XI9cstLIBZfJ
kNjyq181oAl/Pws8AtEu9ex0fHVzcvwPEvvn/ItNt3sUcCcQdUUTvhlrEA+aQd2JWQ2GgZJqJ/uG
6SXIr1MAk+YZXlBYnLLOrNFjL+jzfR3xB3ZYpCODGjS4S431E75fAcMPm0I9Rb9lj7Tc0hm1ujJC
D7MG03ziE5tSQaSgJpFyELrZWw5LaF401DaQLrdwVsLvKbDhOlOekX82/hjoLbZQt78uUURsOYiQ
L9lwO06arUP6id0OHbUuybbAbCT71w597kF6oP0z9138h3I0DJEG28NlRWlzSeaRyDtVC2KRq72S
Ou7V9MehizKdlc20zLRHhB6BkK0vvDX+K5m/1HnPrLwe/fkzFqurrajKtdJRphRHjtQ92KeZvUyT
qXZJfoooQB3x7PWyz3zF/GzagtR/02OIgg/H1GFji9GZXm0Mls1zDljM/CWvhR2mhG+rPkklrk0p
CDTYU+fVfIHJ2n3Ii67UdAItkIpJXwCv1LoGeDcMqKWzTsyV0TWiA2dPui3qbFEOSl9LlW9Ky8Jj
QN6iPnb/DSntIE6t4cDdPKW7fG6YMtvkxIcdyPa4//JL5B/C7Dn3WoC2ZlhjB40TWgz5IccqzzzT
ZmqfIpTf5JAFZRgdx8Saw2O+CGIvM2/q1xoQTK+2XI9lsVP3v0hHooAAy/L/erUVNeWGciLl3th+
7eaBgOU84fZZMucbC6+553hWyi0fFHd4EYbsQ7Y1xMUNXUV/c9zj8xYh6dS2ZkHfpl5VawrtrfZ1
dh2UQ1U66meYFyj6/mwD4A3q7p1ok9F4kzKkrBDlBQSfw0UFalUcvBWBQY5jKCZ+4pCqxFOdW+4z
kWo5YL6xQS7mEBT78TBnUcReHcTNT2g77YthSs2JHWjMe2oM7lpGLebg1y32yFrHnn8gqtOcZK2K
4U3adIPZvQMPYBGZQcP4rzy0dPCgUGXmyh+MWGiAJPuc1PltDBb9KnhIibOxDYhDYzMIguriLeOO
4m2uCm1OI+GM+2JItlz1gXZdQ+5INGwwfhdIV0HvPtFo2hS30lnT7BHOLQTrHnMt3zsY3ZmYFDP3
YzMRgQPzZ/CY+7Xlc1yk53LcOEEePQ1zjZcJSG7xRgkPs1HjZLDTjMIsd8wbaDx/IJNirSf4SEo3
x4mPKA6BF2ulHesfOeMD2D202SckT6nY8NmJWzTTpPHObTiRwPXwUm3Tqo+sxzXTWxz5PVKYYrAV
yAEAl+ZNZ5Aa/UOIUtbJ1qFt7e3IZiffuhK14E5LUaY+bcXE/x5aNnzCDe9LW4GEr0SbJi9MrjCw
wgNqAvbNanIGqFqlTv/NPA6R2GX0U3jpjcGIbx7J1DHVweLfQNIkgRde7SKH44MHjcKAV2TaImvO
qMRV95hgZBjfmKr0isbibj3UgZmdvKsvUGIx0EmU1zOhe84TOIod65G6CmtYY+5O5fMj4bDNO5GN
9vhsJMDE78AdoHjztTsYH7Uzs1sSYA+teXhlhbWV3IS9cnOMkILV7zmgVEJzKMMz9seRXSLndy1m
UvqbsXNlyEmJQ//dSrMsf02JcXO2ZnKNywM+SJDdCILW06WHUQdxFxtCbjDO+1Uyb5spcBfmh2Nj
3zgZI6cCNovUaUFgnl8R3OlnlR5ssa2hKgTsMtzG0mCCdGd7C1gOV4mdBOQuMZtN4WH9odDxwtgE
r46dY1wdIHkEt3myfPeX53bzR171Tnni8FdQPcBFMGivS6hUdu072BGUMNRdcyXABBPOcYfJ/Ctp
Qm92EG4Yi/gLA5ka0+Jqe1tzGcNSYTOGW8QJ244Fvr7UM5ivBqnCi4xj7kZRUM/ygTxLodhAOKDg
IVRg8JCYu7UrMInVS4apmxRSWaeHlpAuvjhKrNcgVO9V8U+X1h2vYYlaOBcoJ0tOYm7sn7nwq4a6
ZRiLP/ylMrcJCJW7DggC9R1AN+L3I8eNvhPYZMuBebrpgfgdAItNNPFeE9sv/rBJR1W0BiSikSwN
03hkFd+lxx27pSeKCBssa1fy0mRz1O8dq/TLkgobtfbRSduJPlhvnUMzdd3w2MQtNxXPs7C9Qk4i
AU5FPFokU6eVcWVXRDggYHOK0QwMmRpRLiv3jKqZ8maAOn7V2RqxrRpi1OBMp4zqtoaydZBFcR3c
jFpxPyl3VHTlhMHSETiEE7/xcUIz6WZB4a+ufaF2Xo7ctx8WgX+8BpFtbWryHhp6EaOSg1Vz6QBb
bL/BjMX9X6rJng8pIVkm4lEZDNe4nEk6j4mRL6TTluGBFJf707PZpjY+LrurkxYtoSnhkA0Wo+1/
sA86LucUCpkdzsiEgvg7pZ1IRKppkuo5JIT5vSAJeHDSkcAe0oCB4mM+wn/cJQFC2qbA9BuDuvId
eaq6sVjRRjQ9blzX0988sUH+CoJ2kT/LkQvsCaoCVidiVrzcDJEZ+pOOkf7RBEXHIaP1gg4eLc52
YC6QJHIPBoBo4metlVMdsTu49ZOhizP4YdPqIdnoSzRo4B+WQF5GLEjlD6lzhbOx9yOKt9FSCFyX
Lva7IY/c6rL0uKUPlcMp5tWNDcajDO6ovOkxBFLoWhA9Lh4GYHldMttx95nPxvDNuLm3A/Ca3RL8
nRESshfGfj5LW1DnQFTKLh8PQEoiRcBxVGuhaTvTm0sWJLtQysIBZg40fH5mf6wbgx03bLmZKpjv
hvxWh3KpmSGw9snkES8OWzG606xvOJqIWwIDm3JCAYqzGc6dOdomkLls2hmARzMzqPA85kE8gKON
9cA+s2QpDiHp2dHXwGm8W7lyQEoiVPYNXezUrHF9BXlEPofNG1fcanUGZScveU57280OCsgkA6nu
nGpQwz9lTUEXkDH36V2pqsjbpsrr3YOtPZoygXgveFJrl9EHmc/VnAAFxmZW85vuZV4tuPDBD9dy
g8d5qfjEqMpgJAX/xe5/cAbm+i1TAeaHCNrYH1fGwmfiO9k3zxdnS4G5/sv1CvMqVMsjIoeVLcWg
mPJ2wwCEnRmnprUZwNuW21JOXGmxoWE2gav+3x1zBejUuY3NqMXYzy/rBjwYNuVBrFwrXnyTQe/7
A/gRwaUE7fazYj5gYfIsSiYRAQOurd+16pfQsrigwGXWDrxbSDOsp1GaWRRniWoID4j57EzSZgf0
jRlaaC+YH5ngp+IjFaG+DGRb52sKMPgP1nky1XnilWx4kray1etHukK7VKjtMNkzcDUQK18SByDG
Hrda1+3S0uXGVTMgp0KlLqL3HPOt2OG7IruXuNr6xS8o7m4MuwAjMPsYvqZcNlfCfRj78KbCvcAG
xf9h2VtMXJ1A/6hNgE8PtwxUZOC14W/brrVPqIoRuX+OK4+vBoNXXV8ULbLgHJwOvg8RUqo1qD1Z
L8qAqDfawExlNIQj/sKlmaN9m1CFeoB0jSnYTuY0eiw9cBJboKUUd0Hxra4uFAJ9BuzPGIDGm3EE
x4tRkthnfOEkymabWBbxQVv4nGylwd64QSTQ9Lup0kaM4KfTWF9IZnQsdC+dPXFu0m4X36Aruh/W
0BEVjDhC+c+2i+C+s90uC17CEVwJhLgVaDLnxBMIeq5FSSCmpxtUi4qgSo+3J/RmwoAc1MrnxORA
R7A9+FiyyZXuQcrwa+iZ2fqOu8o83dIe/MCqtc6IW6vFT7oVNyemP/6ewj8Dnp2KrP4ssEDTNz+M
sJ+I8HDqlsSk3Te/KDkyJ5Okei7BLPY7bVzryntCNB8Pc/gSOhMXxFbm+LlzqGlM7xrT+M/sQ5wi
Q6y/EazLjpyHbpyg3/D86+ysssBKr3Osqd8pDULGLcNyBA0D31m6Zabv/JrJUOw040NGxaogOiem
NfDDOk8kb0Z98O9DbnXmXuYxdLUixv5b04h4Jga6HkPot+BciQOKdZSu0xbAIoykPyXWwXq7jK1/
12kRu59RQ3jiKhDn3hgXlIcmLtiHhYBBuCm9ovbPMrZhFbi4evl20xgbc7K05rXwXUb8ts6c/TxP
auLTTyCaAfEgNYNfcpo+ernCD5MOsQoD06LDo09DDqc9IvYkPiajgy1D5opvWVdrkgjY1UuTYqw7
SKMA1/g0THi8WFVC7QacG7LCh4KxgvhgSETLARgFIMraIqiyQ04MTvgoOmzNmS/fCEixs7t8UOXb
QL3b2vI0reAdI5d/CWEEitiGoaSSGsLdcWgXLPJFjIf7QqGkPpXVf9k7n1oCXNodBjvSQmHPCkLd
5ZnSPhKJFioHvcYhHbWPKcg5yY2y6C8G+wFXgtIRzxViRA9YI/Q+peOlj0k0ZO+OjjRGOA9axZp1
HCb0+rb4LX1J124wWbXYEPFQLOGTE7cNAnMZPol+cbqNkogD50Rb8TNWD5pnKo40byYFdbMdxsgS
VLewe3CCSuIjyVSS5VTuoJ6VZMuwezQzBtwojB3zujB+hI3SD7DvI9U7E0AgX2BXPYVJhc0qKqW6
xTjOhid3nvhwIETk+8jFoXQYmPH6j+QJR+vgaiefkLKKEROSD5Obrq3e/UWoxiTMqauo2HbttL4/
AA4oDKZBzODtZjB/CDwOml0xo9wCp+FRkWE3fQV0hlCpU+X4J+KKXDy11mNlbejLRfn4f7c5wCzy
OAlNeMUGRJTzQ6tWPo11jUmFSKJn75lBNBrE0djRm0fJxd9UDNZwbseQZZdMG/rI1AYcr1sAOLCz
2pFnoyCJw6KcxzVLjgW/YWbXu3pNw+US04/V72KG88tZIN5/q2nA+Nv1aOOHqcidcOuRb/qI5hFq
Crx7p/0bd0XD2JVq2ugjIlvCT+RLYqIH1y/J4AHCND3XhW9TAjhYbXxw50AOuLxy3IfbhEy7vlhZ
37EtAYDq8Y0S+SWlUSeBj2nT0xFlMW6uQAWXXEEZTqLSOd19TkDwYWPB8fdsleQrfk/OHFdfOX1+
DGCZ2NLaGWY6k+cau7t7qYQ1op5qqjbKJ915azh9ykBcXKY06t1yh+s7ZATjLV51zMFL00mqCeZr
3IE8OIz40fhKrrflhawlgIC6MzkfJd3jFCOlVLEuJ60K1cE9oonIPENowKoR2GtibmaBNEdIj9U7
VDtMIUJbWJr8efR5l7FSZJccIWCivUgxWLA5rk63duB0um/xhrmvftlj62KeiQzvszj9qMmxEoEq
ghDZPQyG6q1hCl+/WzQWTL9C4qcfLWnRhQdOGVANNGhgtywG+Uc29uSxZ+YqdRhTUXjMYrZAMfhX
S9MbwMVzhWXsHHb+SJEoX41SH0Oy2KHYrO3Inb2NCNDbWwhwgtO2GkYkZZwPEG7BEKT3pB+1wyDH
k0t54Vnwnuq0Mb16IHzK8xUGLC+cbaQRmNKRslNa8jiTAFNvWvyquxpc6sHGAPkDzx1lTEq78lz4
DJsqoqVp5b2XIJ+bX20cU9wLLrO4tVloocBK0kauJ8PLINzJqU++p6kFoPyH6dE+baIlPXvdZIG6
bAuv/pK+LaMDd+A4/42rimE0bfBe99oEvZ/eK1Yr81mpiEEJ6nkfQjTtseUF96yC7gMRcD2sisHm
708k99t/TMliX3Om6DsmHnJBJf03jFwlgCto7IqgNDx/gcCYj6UM3wZFCI6degSzzDw5zmYg38Lt
qXiI+vrnUEBDufIUTTrHM9VSybUVFUfXC8r4On5MA4fyDlnFDk02cYoCkDuUKT8N0yAA8gyDNHes
EpU1EwHg+bG2uFKKNYYDy0kMp5K5y4zgEbQh1VyLEixPoz0T9jKkK/UP1IbWuke1iOrXAYyAR4zH
7dMSuQeHB7PVFH6LS1QqwSZdkJN+HkI/jKlB4mbQTmcENpPbmOB03n0ClmP4jxOpLe1Xq6sdFWxa
USvrc0mVE7rbJZxTIhp07hAJ4IVpG+9AK1nQqJ2rXdG8WJRdtJAJHLq9iOBUVsLLWoGMR6xLIkal
+4WshpwPdObgh7ktruC/mgXIeX9XJU1Q48LCFT0Fm54MhZ3vsiwoPovaXmD9cIl/S4ssn/FD9e2n
RMVwvRsVrMK51J1DQVDDs3orM/y2G5u7mYNvNSJKCi4FoO1Gy7iUR+53Yxvvs3xBwtw60iUcsO88
HHQvvcLc/8jIvadHiaySGf+Ap/TmP01IqeqNk8sS/3MFHNhtTy2DunZcO20SOKy7l5yUETjYiGMF
jw25x1uNn7V71NS0qIORgUH30518jf2R5m0NYSwiyNNAJtyCfJyJFOXY2O9OotQ/EuCZ/zK5xYKh
U9tz9ZTUC33xfhpaBbEd+iFPGeNcKtEXU9+sxqr/Us2kqyO9ubZHji6I6K41TKqeRyz26WmS7CLN
tnBhtT4GmvGfZJRcZ2636/3Q+qJY2qFKR/ERvlGKzmFti9cRP70gKgwRGDO2OGBliorfCG1B9cCc
yCbIx5CcE0GdFjSTM+QGAUpNF6qK0sn0TWVeRfK+4si0uJvCoyQF2+To0ursp0wOt4hM6m7nk+EZ
HNkiGFkhTT6WQsFeichbeGcCoDNfuaEOioOUjtW/sS6ml9JDJo7QnR0x7FF445hKCwqZkidyRCr6
RZROgrpLRPVF0VCimWmnVmzeCp6rgIfJtmaz6Sc1htCu+bo28Ygj/uZHSyIfzYyKdxuH2oMxCcY+
+s7R4bz3buKcgi81gdERF4Rh4m1sRRLHYhqET7Ea2wiU2WRRoxH3HUg1J7CPvY5barqmjHGOymmY
XuXFzuVQTl/PKu+UaWnhCnEp/dlE0DmxHBWZf+lMI34npEyLraPsEc+adjAvF7nl72ynjH82i4s5
CtNTEmwEI1BzxMxHn6sdWP47ECPxRqigZ9TOZt3ZvvnqwABnu4XqCUggQ1j6lxG7mGQkx1rNft9i
DCU2676zKswPnjCwCAtAu1Qc1/BwCPsUwwMCUP3JdNpKQTpIwgwAPOt/2AfmayvFeMi593wMad4+
0/QdHEbOAg8Oxt1HK6ziH0lgps+By5JHKQAsBYZLZX6bGBJ/CZY30P2JnYqT5fot2W26FRmaWakd
cfqFpLFdjOp/R00nVramYLLElac78M5R/lahFH9DHlO/3Ep64TbKs/J1dTG8UdzrvuEDm4iJ5al9
AebEhoadgEtV26ePVaPpGvY01nbuk8B/coNrwdCz8M/tIu8KgaUiD6dSWOR6Vv8IkU5Xjvf0vCya
sgZOP830bTlDGu79moknTAkyP+90fcczcSKMI/xk3hHyPU1R89h7GZOV1fXLTbyhrIDPkl/7PmJw
AR/jBfKXkwXyXqcQPTjXBOlDnxAUP00N/YF7DoklbW9DCn/VipGkx9I1T+Sm0SOFDNttbVWB/bio
HGzGpsHDstxnDmZuvh3logCGa9BRW5mF8d+gI5ywy1jhrlUlmT+2CofZtupAm9YiwFLZhgEXUzQ7
U3w2iZt9pW5Q3mqPoo2tiqOuO6HA1KToojo7ymgVO5mKduEpLmwTHmjtKaOPzB3qEx5OtnewZ9G/
lIo0bqMlDPcdqkw6IkeNi3kOXasic5+O/hl8UDpBxAwae9Mwbmc3hUUXEWlzJkKBtWvo/UxCHdLQ
4Wb5HlBFTQQsEe2tq+3Z2zI9qP1dXDWBPKMKEFkhGcbwuJkl6EBinZWDLJqIZRcznqu2Y1E6D3TW
T7sIGiVrXlgJfV7w6f0aIb0EO7reWWVaFSWaoJbJ3g3xqGo3oMS29ygcsTgNmr/zD3DzkpCXLiPx
jDnSH3e00Uf+KawKYe2tUvcI6AUB59VnRJ8I1Tg+UG06rD0ShnWq28Q7ShGN9ZWjg+PjVLIqwbUj
mkt+1n8yhu/U1U80etgNpqlBXNuaoIBn+fpugiqMN6IP7b8exKEvq3AsiCKpF3yBjR3A1Cz4ENFJ
q/ozEg5+ZEKEhB5HLKhw1SEhEA2FwUN19tDJlyDomVm1zYBcHLviMqm59y9JieNzHwc+h5rCxYO1
h8PQo/w6+NfQw6TlP5WdcX9rE/bNjfCNzu+t7K1Px3K69hIGU/3InQqhnrwwfUewO3xsXFzKKKFr
ZxppVO/RiE0ZgXXHX6P+zC5ncaprLTu9uUqw7E2WnHLOVDhX8fZY9Zcty7jk/Mp1DuYlaqrc5zWX
8j3CbH0XTiZ5BylHukVTN6XcJDIW597kYUS5cwWWOSQp+qKHIbu0Jbe2ndXHxR1Dg7oHXNcuNlcg
c4opaCJqhBMigZPY2dl73BCS/kPoo5kemhTxjHluUCa7yV0q7EVZ6vLMpH2H7SfDcu7citgrunvf
OfX0QBK21e9l0XrElLusE9UGYVe2OBXBqx85n9N/y24cBNcwsohkpkx3my8sVKX1LnIPNobpaDQi
9k1KcwsegHZCETc9CyRU8Zop3tTYcQHWvbCXHSsynz+ovNbccjurq72TVa2F/hPYGAesyUoe6Caw
/GOOBRQMZz7D0KJbk6ldg4QTnddLp/osiKnEPulUP6nPJWxl4GM2oc6tgSLBs8P3ND5QA5S7n4YE
pJ62wH3ygJ5aXBoftsMgbdfVsIvfrYWLyo+YuDpibGmS6JMPRvpMiKgGOXnxlM53pK/YHDQyGhgt
jOPukcByQUQ35Sz9QMCliU6L4YixNe0YsO5yJCG6EbVRkRy03xf+cZhiS9xJcuMW3jBhNwX9sUnw
QUuUQ0UO+1G0KwwzSoLM1FgCe0rjMttUWLIoy4wI9XNsjF2QEDSV72Z7SvNbzLyp2bsEKNoTjaG6
eo6iUPATTCsj74Up9YxhzS3hDnx2biQll/+5nbacSdrmXumhGi6sdnX9lSWt5R+KunBVsMOwUxA/
S+xWPVXE/NznKXLm4WFss7Z+IoUQLSg9xYxwyA0gxkthy/jSVyhMHzMdn+4e9YC+a972dD5QGuw2
75gV3RnoJ9v03cU2m83b2vcpuueEVSHihjlWMjarxicrSoj1XhFFCr6dPmui55VbNu/npeNj2jXQ
tH1sRzMO1F0wZjLaI4PUFV63FLVzP4HoWpkpSr5kvL3eoWYZ4miI3fxfSGlPv7dM1rH520H0a5qi
+i1A0ykOVSSGcTfkJVa9MMyYIAYGaiwjwBlfx9TG8udShxETKD/S5KtKM9DGwdAV/DTxlXIXm0gl
jzKL/UdZcLfY19Kaf9Pi4XGCKIaeBFM4EZLf0VpakppB4dsY1mkspm7s/lAETgml15wByVkwsWfc
RHxra9Np8dRxHlwNMJn+sGm4YdqLJHPt2IhGpvOO/usZ45hz6hU9RPg81uPJdpG5oQ2kdGRHHdWA
cO3QEKBjtiw1vD4op/YUh3iz5phJq+E1poMoVSX6GW0lDJrRwtpTF9M4CUeEWSIBEghI+77OY7Wf
K4pxz9CBOXdnvraTrbKY8uyp2ZB4Ij1EtiuVcxIPJON6KszrVZDk/BxtUblHsdFelacHYHcE+wO8
VlSCrdfbDd+pLw46iBTdyR1bxAbeqvsRJQxj9oVoLDiGiEt4lXpmY1stJBuwW/iVd+EZaz/GvJqP
jLDDYd+RTC32i65s/8S6ZeOW4ur05LQJuOZlLtwF2l6ifkS+0vMPieVxpKXdMvOf3BSc8Jc2hEvD
p2qmEyUm2SOkGKd75f4EWFzMcvbObBmph3wjQJMgzOp2cDd4vKV5xLjptqcwgJkDKo92l0NiYs6G
UtUuCRulrfwht0hQbNHam/iUWWpuSap1FExuRD6K7ApnvsDiMAxthnfBT38DAfBd4LImuxYGouXj
QjPn8hCboQ+f4CQuAzhNmD67wLLCrwhcbboJVM4Jx2llVZ7KGQGL7kVdrH+Sq8cCu/SFF2v4lcYE
/Xjax/Jnl5YiewIFEJdn+u/UcqhlEL2C8zHTnq4lUkGskKa9L0xHMRGRNS5JmrN6cAUMJ0xuFKzy
RQSF9RFC5euuBIeT5hrWeTHxieAWwInd90z74iYJoWjJYb/wY6jYAOhr7QYLYM09dEmHQ3TCpX/g
G1PLnVt87O6oqWg6HiI5f2GgotoybDMH8Dz4/fp5HFTQ3QoTmuKmREm94kIgs93HSzOA0eQo+wei
FLb7ph7U1xJ0Ztwn1ECP/GJ5zYu2eA3h9HGZD2Gf+dFezQKaTUW7qPfuBYBT/jqdjREWPbUwzwuV
JfPOGn2vO0rF1OooKnasDWvlQPXK7Amxa93aREyhx4YS9JbV5EBXR/dWzm7/j/g3lECif+FTInEk
4YAbMNabEEz/ucDUY06WsPJsNzJNHf7WTNdhzWeI4EBLjEqOHjNuZ4erHj57NUfxezpYeDddkBzV
ZaytvjmjuSt7h4RsjQc8WcwFgyBru1tNKOMU0EgoOMQDkMGBSWTIuMiwwMC/nY6rrwQp9uiheR9n
UbfDV1APFZaTUfwSHR2mqnHlMdCNdR89KbCsgFx/rfK5ewrow+B9h4S355WgOCeO2u+e+t2Vh+Zg
yauSxOKoH7kvHTOCL80aeFgwm18Ce+zaZ84PzqOfWJF/9KKSy5oHPPO7VlmMAW/RF8LaIXBEd9op
JNg3ljP3mGeWU+9J6Yd7oLn1EebC/NKNtkeMrAHV5+nwN9O68a3LKHk/E80K/sysxtfYmayz7JPl
F7RVaK+tiOSWUBPzSU0F5qlQcJEO9jD5AbuHHXm7rsn0W5tN4UVr4tbbshuxoubIzC8WoBYPvmkR
HnFG5fvGoW4UFHd4oCwCg00djxdcrYPNFb0L80dA0EN+blw/4mmgsHE7WFD9uiJPzpleZpo0Mf1t
SNbmP1VRgHY1nceV2cpxe28Am+OaD7SX4cHg5RlpakXoZdLamw/oxZmklTYjjm6FjmtOrQzUa5J6
SArwDKFkMBGg9E+SgnqYaL+Q3Yb46/CXFrIIoLSG2A99wdYPFpMEvQtQJEgPF+VMcahsFg53eg6I
E8E1GQ7EVWeg457zxIA/vmUlCWjCg8tnZGbvToMrRgeulz6ASTIrVz7jLD/TqlcQxENOZFm1+Fm2
dO3PiSynfQKhuJ6NmPv16GxjCxygL4Eb8SCm+gR9ZzG3ufGKdguYhtwGRFfkpbM9FQxHOCzW1bEP
a+8Zbglc07GSR8dodYVI5x0JIXlPAjbXj1JS1UE1iDpw4tevadUofRR5DOdCcXFjFRZ+r65uiSmX
KQoui42XCwtppAUJsGvGcmbykKrA3dG0B0mrc/zQ4HEm1fAjreBlS2nqt3bW7gNzPUVOHKLND7PI
luoyKRAGBWZmB50kHJv2JEhoxfuK6mFYm4BOKHQfteRY2JiOjTuJ4dJTDsxXiAkGPZj2j2Sfdkvx
MKzTHnYBJkqSTw2+FkyJF0jA00l1jvmJzAoXcEnsr5wqiXPiz8GJZFNzJjxUzPsoJZm2M9VilWef
Q3P9y5KQGg9eUxqclxSG+lu7ixXkVm593Aqa0Sn2aYF0dsIiT69TIWqw+AwVa0eE0C0bRf52zD2L
1lVpWr7tnlsdPZbLdMxVOWqs2PmSXEkZLPE9FlQtvUvWW44FgaZXcy5EUt2g1g/0tqDEM82z6Iqx
IxHsHNHlvwuezWuU9v4VdzWMa+UFz3i4Jg5m/FnXjhVGT+kQaO5kwUxyGP4ahxc1bpScT164ysoK
NgRVqWQcufFPyUJhNabn46gW4rMdjVrJU9uB44KQU6T/ILHq58Zn4kVDc64uYz+9gZ4p/Ee7KoiE
TKzvdDN4Sw7wCWrRrvBpmjr0sHlhIjABMdDurFFfMNo5utqQkCBwnHfNwqvqoeXkIHXReYf7bCFD
sSE4oAP/x9iZNSuOZNn6r6TF86UbDQiprbMf3OUakZjhwAsGHA5iFkIg4NffT1l1qyOjwiKuVWZW
DAckuXzYe+211t75e/xMNJoCOjQBzjwbk1990YUZ/m483QYUy7v/NhoHMsNGK3dOI7if2q50T7dm
y755GBPScRXhHsSUqrz02jcEKtW5ccVLkk6LuISpU0kOXLo77d1omdiH3cz85jZI0++XDi2O38cx
jZEb+fRV3R7cVV7q5jNqaTeqoWFxbVPqcW2cQYollMcHGr0LXY+pKFRbVGQscvTfW7cFel1POatd
UqzC4/ElG47pDGwaahAX4B3ReEUWZ/ZhQwH01cYlujIRyZFDHNuvweLaMvTw2x//+T///Z/r539t
N8B8+LBdzrf/+W9+v75Qitptqfn9/bf/g4k5//z1mX/9zA8/4m8u6ZJq0Y8/VF/nX5/he/95XXdZ
Lv/2G3Uud+Wrf98Ur8GGvKr86/u5w/on/3//8o/NX98yeuWbP7+tL/dzWX8baOb52z//Kvz885vV
0uCiQ72nhk1tnnZ/7b+G5B8jUl/vnz9cP9Cf39JL8XU5Hv4Ib8fl+fO3X7RZ3so/v2lW+z/ICZqG
ZlF7wePQ/PZHtfnX32hGu9U2dJNuDu3Wtz/Ol6LM/vxGD3A+ZGqWoxstnVKXo3/7g3j4H3/n/Idm
WC3LcchQm5Zlat/+3xD97SX+70v943w/9SBml7c/v+nGtz/yf7zr74bAtgweH9Uzfg78/Xo52AF/
cPf/5/V86jTHOe+m9CBSR3fbx18pvsnMbUg6OuxENbu6GCBIBGcJ3LPS9WyJMPS7gfznXX1/F5r2
s7v43xfhMBbf3wV02NxZNE676SGFcnNKKJ4uPGqrnp3CTtyr31zO+c3lrL9fbpvdrwsoUbvpudP0
cw8KsG99XpLGspFuo4V3VnmCY5GdHpMWe7P366vr9ZD+25B/97DMuu8fdg9nqIE6cTfdhx/0PNBd
y3fW20Bzz97Fb6t2S+Qqm6D36La+SqlPv87yN3fApPvlHdh/v4O8cboTrPHSn96z83QPLtYXkt4a
0cM9uo30tFm4+1UzBE6SC0FPo+HOXcjH7Nd3odXP+atxqN/Sd1MPDQOM7YK3UHYWUf5pqm1UxjXg
Pr91Sp+G3sl2tevq8S34zYV/Ouf/9QKITP5+YTo6NF62td9Nd5Ns1twseky3xgb/ji14jGvSNBtg
6PSbOW787LWT9dptzWi1W6b+w2s/vnJMohrVbtoaXrnuYXJdNVOr35SnwWmeDSFBLkInHTjKSEk2
Eq1/90y3jGiR07uAt/n5pt0DSPzNWnD0erL/+BocWsdDP247zZbxw2jg9wtRq76vg7gpY325xI31
NYX4IqDBIlRK9l47NmUROt2q8BZzrYXU6+ZZL1GGmbxEW7WHdxS3Asc7gJ1Trhdv9xCgOTyLPVWG
CL5GcBucPS2mo/UpcQaZe/QyiXucanW3A2wpudKCDecg4XC4pXDSzIM/6WPn7WfDVvzutD+K8N7X
3Pvy3Ct7uO7S8mrZ/NJ9Q0CfcLfx04VCQJHULdet7l5ag7vUXFiv/pFvPzKrb2mlbqrl7v3S1Xrv
LhJ7tRvowF2p4Wmu/VXwlZP6SqZEcZjsVOaBv8hDQi9OtehZ7sK1CTM3TYUFkv8IL+lxhDoKDqC6
q8Kl52Il61/gidKzplvPce8STrH3ki0c01No7NM7BozCks7HaVCpRR8ua7yQmb/19AHhUXLo7vsA
mQev4eperZORjdgQtLUanJTRbcQYF0xbEWKUPGoGxQbxYa8wRSvMgVq7efiaAJMdYhp0De7pscdA
dZ9hO3x2AZzKhmj1bsxqpEUnEVALNT0qUpRs1F6xuLHiUvpqN3Tc61QLT1Nz2uw4/UbUnh37sKZ6
e9X4rPrOsJLntdE14di4l2U2sqLDgPKWnmAeQIcQEuXlaVB0TpOKW69dqVrcfi2oS+1B2zWTxzrr
LObVBBu8W0K+Jk5jvWekZfCIGm2RBwsPFWTUSJ/RIWEGza5C807BfVm4tmz3HFcXYEzuPdjLRUrn
Uq/RMRM6gCkYStcJ8ynNvfPwOr6Mn1Orx0GCYmun7inRqu8MD8tLTH65T6rVfm4OqDIO8WKbvBJW
Pcy89AX5kXVpIY8alJ8GJjojhJb3K+vzHZ6omSlczMfIULZKn93XgA5s2LhAK9oe1LMNpppsuCX/
tl0qnzZIDJQ72Uyf3cPk6R1SjZ/W3BuT8uI3YJiDVomDbJ5lpkliaUde1o1mpHdtXkz3HZXq9hAV
DtuDcy/38m6eiac4jG8XD0bwix83ZzvKyD1z1kxQTNylM7xNnqHdecgS2WTYSuEjuBb4gDzGRn87
AlW0PvTOOS2VkYAT6F2nb4PXyrt7TB+ycnF1cA05w3RB3F3r00GeI+7K8BCO+IhBQhpD9s6s3a1q
yDOtC8RDQbnuLLr018B5xs3f8q20r723X7jG4BhbnVxZHcvFAMron+FIDJ0519HInKPtrJ1Yo5rx
2lv0rpu9hyFvD+RsvI2ObCfTfffqbyH5HuRzeuxkIVnkETIqlGhl+pQPWl3OLtdihVZgSFTEfUyl
DtEIe2Kje/mq6AvlYQrRZ7bObVwFAVzkeVYNtvNzrGMDcPJxPzf8dr/xkovhYrhPzylRVK81WZID
xY3k2LU7NxrdqGzaGmiD3cgEtJT7L3u46zl46HTa/OciWv1t5+q2B1f5HLF39I9hNTFWl/6hv3cb
g2bvjJtbD4eOMVZ6oBBmD955AF+jYzJ6D6VT0Xd3vVId462/GLHD7PqXzW6spdbaDvQAu/dLNwtO
I1iFp9F7UqZFBJOz/xo1oixodjCj3A9Ood7ddpo9K7yMz91qcEnYNVdNdR7lo1t6k8fhyW8PWgO0
sS1uSR9Codbcfdp0KYP14QgO76vtwj10tf7r02RW5DtJH7c1PkaLzjOyPq7DJ8EfO8dhuCwmzFB3
MTMGT1uyZM78x+oeRs2OFUNHy6LrkLdbCSu+dHHnnmo9HH4HhwYL2BxcgiZkwuGRbE5m6jGjDOax
pMPsyEDCQqIG42lqQT+dwcvdD6qPQhkRZG3P2DRde3jtmB7kZPcW3DDME1sviw5ee9My8TaNMYgb
5v1yDG6WbbZDoyEcCPlMfmjF6pw47mKAwlhnhRbpeXKcPBMLSdngSHvBbjYuPMAYr9Wj+2d8p3d8
dOoavSoy+5flwj/3DkE52g7wZGB7YN+QenoJtB7sW62HiN0elInZIY2e5+PzeM/GvJhe+DwXD4qk
ERJOhhDlZUkYnQXWunLfSwwD5clFm0A7NsWyebrZ4EkTFrGPzViP7VWlSzPAzKDYVIgU2mxcjQ7I
y12U3iV2Pu/BtptvHhf5pmMbHnJk/EJL8AYRfCZ7Qo8X5+qBuEse8IgUR3n8TRSp/TSg0dsWvM0W
FDDnh/htR2XOrnAKny5wJJa4F2A/RjsyvL9u65w3jH0vZ3n1uzjqZ7kCoco/L+v8GL2hH3hUOeb6
U+PD9k8DA4/D9MVGTtMyWjWnuxjv8flpnFNE6uwwDv049RiaItr3qXP6EDu/aMk2xJll8Ouwsm39
LKzG4K5lOE2tTU5XD9h3AW2OLrl5NQloP8JuW+zExzBZTbxdikGVCnTJFhFfxCpMVm0R34QjaHEi
lS7UsEcdVvQGRB6yi8mHpB27iM/hHG8v/+SPhCYyb6AOMug0ZPcgkKCrcCooUrsP0T0J6bjDk+gu
wqPblDFZGjGPIRLYUuImkjgxVXzx5/2D6L7FiU976NnZRZui/3SPnaeXdLHjVYQGrjRF0DPkeuP1
ZoM1xwRbVst7ezvhrrgtocuLiB+uFXX50jkoNkEP7mU8azJJuOpocuXX68J9yS7XpzmUCC5idBRe
/AECLz68RXjwn/HqJD40z+IBuk1J8zj5FpvunGBT9C/uJIhe4jOZv3kEN965KvTEsgO3lVjH9T6j
CTGXSHicr+UriIJPMDBuDfsCEYxz13EnH/w7fwaAf7LXEpRg3WDy5jddAWGwX8egK3GTW3HmQD3y
5w0RtkQ/GboPNwlLMfJPcu4E81h+Pl2DP5o/eZ4mMWfpzsv4wF1rQXeuCZzZOIa9k/QvUvMecSkG
bXWS7N0h0Ks03fApPb6/FApbTNGof9FTLaV8W8hnNNuLoYpSWqP74dp7ilkwXsihIf2rG95Eb8cL
fih/mg7jSqSi13nz+U4QOZx5uZJRJ1KDji0ix/24iji4i2Ghwpbq8EOyFXLaqq38WqIEloOdfDM6
Pi0zxM0VwzXhdmCL8Vkmd5GehQqgpvFmdXmX6VAXgRp/vr0Ww2lE68z1sQHrGBFb81Kk41e9T4k5
4b1nMW5q46OGFMMtr20vJg5R61kQ0oiF8DdtqaLcfycq0iT3pTYX6TFFabcoG0naSSMhFzKXCW9I
falA+psePgqe+kwMEd2VI8bpQhH2DDgBfHz6pO1dVXKP+i+ZPIj7Hq7mVdI9iCA5iFiXejRJbPki
dUmYsg+X4PtFSD6eJPzqI0BIyx/iEO+lZAptMUnifi6iTLl7oXLuOxPxXXUnB5dw+MsQw49+shMq
k8xMMnEVjCdS9ZicR5n6s/HWPYmvOPioBMPLcZUuO5QjRTTbytnLe/JqtQQltHhzzjf8Iw+yj9ne
GS3eBSeROPoBg20H0C3dCOEF33fnvy2XGS3UWI25u1JFRznsf6wqMdHJ0R2WQZ073UQRdmOUHNLy
CY7dPiHfMOe8ydM9W0D0u6TZ/FnS/P3mVm9+321uZsO2djim7KaY58gPPfl4u6vk6F4YxdxltQ4y
6WoutyjeYjVizpzCdYdSRzi1RWdBqvGoj3Hm92/OA+1nYA6ifhtGtEG/ML0+L767sebr9QZlXmRT
J8BUIaL4fptgW+jbYXlBhw7Vyd+FWlSkWWQOGh203L/e940anPq3BPq7G/hh2z/jd9Iss0Y2rRNA
UkP3njAITED4hC8i/mpAf2uaiPctNhdo1W8Oed09eeXmydmczaFFyL14jnfuXdRZ469vz/ppfv/d
7dUv9rvxyXDSQeW+q1/cq54sL0FKcRmYS4yjdgL9ort5nsR1bM92EXF7Ys3sz4Z6r+zwjTO15hWx
lurDpkte5L6mhIEK/I8g6x7jSjVupkbYRF6z2cvGDDkKsNmLIqsK6JIzun/uB7iYiip+iaWD02Fv
WbHT/PoBWz89dr97wB9mJqoKiHMLHnCyTc0om+3U1c9cK3wOHmJ0ifbuNrLdA2GqHRccouzVoh1r
ooxuCY12k2f/vJpG6+aQjiPeUe4l2Svlvil6cAev2Po5p+1RO6yaYtet4vvv5m89Pf5t+gADazbW
rFaz9QP+kmtZ+/Vs6tl0O8HXBUX6vhTEs6JYZvPTCkX9b+Avs0b3/u2CNt1XUMwAQ9Wo9/cTgoZe
6CfRj01zt71GEhdkIXK9Y3jsvD1GTpdGhxIuNUKlBce/QMnKw57j6jY9HZ2teEd3r01cDqHKfXn7
CfX/j3yw9dou7LkqsAktAG2pMYvrQbbDX79t7afT+bu7/wG7NPE/bW3Ndza16CAmwF8wtSc/Pika
V6q2X07KZe5I3XU6v7nwT+NOUPd2EyMO0/oLR/tuHTWzPY6iRT1shiw67xg7orU1vHWO0S3+HUas
/WRPIbI1dAB+BAbN5g+bGnbcZ9RwZTbV1mc4JHhLz8mtpu2DeA/otOcke3W21Q0O0OevHxMhxE/m
x9+u/cN+9toWSDnaTjaNUbXslsXWPxijd+aynT3ePazvj3n/sXa0YTnT99FxdDX6DWgi7TuVT6EV
LhDJGyEkbGly3AOun+oQo0SxsUiES4bHktQqeY0fCBIQllH1FJjs3V8Cjimoe003rIQ2fGEwxj8m
LjUSWQgSuMMAuloGc5A99aTy3kLWIfSDM+cVGRhKC4eEKxsfx9SN432gVeL9eX2JDN82xo4frKj5
xfvxmZMYR0FCbjOA/8aJfPJwqyN72H/kPaw+wqZwwgswnMW+dZR1wH0OtwHmToMmQFHj40KBgINF
MBHkw8/ntBSiozsfuEPx4ahjQ7TJeueU/8h/YMJhHl3U/SBBW8SzJFp9VAK5iXBGVfT4YNskZGrV
d5/sCQCafDGfcV8uWSL/5MuCQRcXwkmcwZ4vYfVuOKsGJ8I/3dvKpih8yqfJNXDgQdIVvZDvBqOa
IEpAfkaRGSjRO4YO2GZ9PJfxde8aKQhUvjqiiBJ2dFN76Yxg6LVdHEGeveYAJeiDjZB7vXJI0Bqh
g20e3ai3+OjvpR4Wl0ijvSJzUVa9inH8BNGuI6W2pYC9dou4/fmssdbWcYBtgD5oZxCJ5XNmpui/
NIKii6ft40a9xWZRU1fN6TnZJ9ByVk5gdM8dVjcuAPIZlt2t35ie4ubgMm183uNryz+Pm1OgkVrE
SKHft+Nr77l0/DxejNpqF+GZiyuKuyXxaM647QORc33qAljIi5eRU3CI4WtDHt+jrcsExfPhA9VV
wL4F83XwfAQ7POHq7siiOMrd1+WctnXJ353wkn6pira/Be7TyKagHCD0VNnetQCUyeMfcBMURpMN
0OabQtjNH77Zjl7us83PDy83he/e8pz5KM8bHwU2J7rA6eX6VtDo3N3g/pYWYCn6KZeWE8ANoqSH
n7ASI2y4L/KxKzho/kHStZdQK6Tpm8hD15BQ6NDmnxi0Ywi9rFuCRtGAxEcTQXpDcNRAJqJOFPfD
u9jvAVEuNKpB4UGJa4TI6S7eFYfdmWwyS2x1/KglZ+HiLahHE2GG7RrhvkzqdSn1pMWiaH3ackvh
EJTsg3RS0hVTGQKwVpEAJPeAkaOy1BK71IoWUdark6i8UzpEuWcA6bDwWkQ83VfUIolt+vTcEa0Z
6E6895/eNZP6gNW0T14sZydkhd2BfRpB2Xeg+4vz+hU9w130mG75cOJMj7TJTh+cYYukkuYcSxVy
U1V2nO4t4mhSWy9PFmC0D5eKA8lco1uMa4ie5n3kIHUN7JQJpIELlgLii/jehTpHOsmz10kq2GfD
kEcXmBmDtMG7ZyVVZPffcJkG96VJdr9VmYvaLN7JYgLpkUIa5bwY+Z6CXlAIva+nmK/0367W4V+v
3c1GfJrcFxhz7x6SIq5mEL28R4d2ieqQUDy5yrqMApOa/6+WLEM3jyEB39bwQdbNHrTIcYNmsQq2
apa7aMjZSIb3Kjw6/V0fh/UrKhNISyBPeCHFJlIVgequOgZEgDtZthT0PLwezGg/YqbptPYQpTkw
tq4xfFzpuTdEeW0m57FNUaMEraPpZhcasyH0dOue/YPbcM30onbpdgjoLSt+wEwbnTbDduiW43NE
K2tF/w33rqwvU55dQFF6IyaPnuaiknKzkCPGCMsEa9lMmUGAKIfvcToFgEQ9MhkJHDtAB5tYSpQL
EDMc5ANN6gKpPBMtJwt0unv/Da+NFJ43/lXJvyrUORv+i9ytwDyO8tWb3wD3+xBJEJN3rYSOSuwt
ln+h6A9aYo3vEZ/sP1ysyONKbdNGUCeYmP7JXX+7lY3BNjHFa11GzRlVClXXuzDakduY6e+VHdaf
x3axXV0VCo8mZ5Pj1RMNnZosiCvh/A0bLuXm8JrqqkpwwR2gjJLPfjl9M2c0/0R6YImqh6h5VCVl
uLptcKKIwU06hGGZWN1A4Y/hmS+oK2OGu6PIlg9RubBHVOk2KDuU8MgJX/FRbtMasMDJPrj4qCnM
8buDxavLqcAHdsEh3taf08SR7jUdvkq8O3BMXPpLD82+HiEY2FyiNz/geKc+xjrA/ywlgd5GPANH
0TfPyzkBqZJ0K7+1glg2PnZ5Jgou9GyTGYcjJCSX0dcosW3rcmCPbpfiFVURAcDsijmmerqTw8Ck
0XAhMEpvvnAjpvWgyD/vcyM4o5RAq655+DKjpz1D3/ZO6P7nW0pLOEiIal5tmP3UeW6YSYW6eil9
wlZ4k61VlWAS7XjX/n59dJ8AgsYUW7roOi6DQmcxbeNjr6nMozCV1uFMXBBG0jMSoeoFBZ84hnWT
dN5Q3rH9XUqrGrNvJvAmwam7h7SeyVcqm+0RxkCYO1wfPnw8vS0te1jcwn07ebcj6MpnrIyPNO5h
7/0w2wEq2nuX6C1bUQOxwfLOMXG1jucvhyhpSb2S7USny2khtB30bh6RYsguOSD4WJ86IKqHTkVR
/kLmRkUeEuzWQ1fa3w/ublveKJ3e1yZ1G+S/+ZApGrfTzHUGfxVIvWfv6bGoIHlcfEwUZKHKiMYy
oN9XDzCaymtN+bBCQottZ2MOre4xduptaLhDlCveK3jkTFiYzxQxe2/QOBDBOhOod71G2myIjBtA
gd1O9R6HLo9jh0VcxjtTPONyeJG80etmMTu6JcTZ4JRYvS02qvIh6ta/BDw1PTPNVo569ShPFatH
/G7yHdf1jU2WmftF2asoxIPSFfWcqyBtrZ2Nhfk5KHAuqscR/Nn85Dq3tYNT+R7l4cRUDrvRI+C5
zjABO9k5IJ0l5mr7/P6G/prSUs07OE+JYtdHwqv43cdlHVUarQoYV4xPIiIf8rK69wnyz78eznr6
D57j6t9efgPwFJ64sMx0O9Z3KTRo9OiEIujEruKcR1uTtqTIpYXGDs0wsCJpUndFQYTsWZhoJZjq
T1E2XIQ+THuusqjkawOkrpF6kYw9xatSzsqg1TpHPzqLjDlCS3ex/8A2rZofKLJ1kFIHVnQOb5My
rHN7ukCq21vdB8cu93GfXdcMdfPiNVm58W296N5OcjdeX3gH4OUIvwUFTamtmf0LTgWWrn/1jSLQ
2XV79r4egne63REUiVfnOnPGlDCLwOrRqIW5KXGu8o+jDDSX/guKBsSS4Jvg/tHBh0Y9O7qCDS4f
QR7wfhf08L4ITVrinKZvWWBLweySxgRzAkogp54W5S9oQGaYrfx86gzYHWcsZXUdIz60ZydWTIB7
Kf3gPx/UPOti17LoUUIJ15pPtxjRNGS7r3fPQRE8waI5Tzn88s/FFz4x2DQ563OXodbDJ2HBjArs
lZacpAaU4EEQ9iwcm2gBw3+wXCaPxb2eicxpxe2usCkaQ5GQ1rKil01A9OdOj6LtZ4PrSFMX9yUu
M9axaIbnVSkgEHhm7yLtMBvCXSS+Z1dGYDKpWM7PqOLLh/Xwr5CuNVTWu+NnRqTOfBDoHHKw2TCf
3Do4SojDpyXWrZTYN7Q/Herb4jR/BK3UDpuzdmqGGDQJXibom+O/FZ6EHRR23jG2O2XQBhChZJw9
vBO1RpYoNckDBVeHfsN41FYSB2T2xxVBhVxwu6ExPYzNWStluVnYHDEOPMPszQV2dOR91uGJexuz
xQdMvMhZnV2OIo/6bnwdsxG0Uqu31jiHmBqs31xpg5wiehnntjj1nwETO3yN2pujgmTtYVqFhVz8
9J+qcpFTdPZfuiPWejcPSiqmRfwQU/Cp1Bm3k60uWgkkAn/fZQzaKf3GSpIZdhJl+Gv2iHNw/MpW
23DbEMagjBo3Fn6z1wBD7hvpzW3ONo/VfmhHDhkUEkZWkXsdUzLA8Q/7cFEi+CWQZzcslEMUMTiE
zpwyqy7ql0tC6xU0EBLamGInV7I/3hEwfuccG3PN1wY3b9PCUEZhr3UAq7/T50idW2JBsTcsgmZo
is1xhWKpPcDs2+TY3yZ53MI5b8P6OLB3a/FBVb4xvVx4nRcaVyDtAcBqqaOgyiWwM6KGfXUdqQ22
Y3Y6O9z6FJXDh2gP1nao2d57uujh5j6lr5tsezdZDc4AkdbkwvH69nL8UifkMSr3RpivcYBXNVOG
QtUGo05XG2h+fg902y0+85k+bk0v/mIvmDGsEnbds+m3ubblnpH5K/rdZg11XIIEkQ2mFeSIBgJ0
gUGCT7u1XKzPU/TDW7G2QnYdDzyDNHJDTT1hRwIjAMUATpxRFdbpX7g8q+em5Hh1cDwSFJ0p4wIr
Ag0cOHMESXNwD74W+GMhyBXs6EENnNKsyBtfQ1tkqSaJfnH9tcQT5f8ER2uaXgfY3onX7KHwuCLj
BIt2onyyH9jeESgAI0BeLXX/dqSpcnkFL2b3mZgsuCsHsTp+8X/b2W6N2W825m6yzj001AKjFthz
dvBI9sHBEGWKtOk2askMYN8M9DiDcCTcRVz6D99iU7t3z9E+Oqwfx2DLObKThqOanQXOQqGmHpPK
xeuuR00Y/J9sVegfGnGWERm0rum/0w3NxSQ7IXbOLOoZJ9Xxq6ZomorVZZJy4rTnVr3HC02+MPDI
Amz4ylPwiCnDSMEcXGLbFCT4xpD06vxRPwgHDPkaUhkOtc8Fk48H1X09ucckAqI1uqg9NQZ1j+7B
K34QUEaWd/UeKZC+Z6ijugW0ZPBtZSWF53RsCjFHFEdBfvFeJihiZC56u3dyKAcQmVLswynWceSu
btNHvzi7tFGiGmJ7ixqRWYhF3NrY8dLZWHy3IVuSN1yH+paHqbQJAz3V3TxieUdlf7f+65UFVIUE
wRebR5NdZPd5fLr38D2H4BTaH7AGBCzuaB9UnWbmPifIvh7ihE8YLmlEyfhp62L7SWFmAExDKmyM
XpbbpkhDKf3StajeLA2Q43XLNzkBmEs9bLIUMhG9U/QJ/jovV1Nca5Snj+Q2PMPboD+1txuxd9kf
iy4Pxy8EpJIz/4OOhdSfLIYkSgBz7UM7MRN0QrLJLEZ6gaBKjBGLMGMsTrBLZ1ZX7vbiy0q1kBKn
1IOqe5k9l7m4fFoft/AamjAmbMFu9Gwou0szjjUcGwIDQrqWypUjdx17eCfTXRZidgkXYmzG7dD4
dNy9PPv8yqRvusg3dlrn+miReR16cHE5pcYFx/LJe/pLilWUEwtWB4CGuxtWJPdbhJyiMSuSon8h
VzYDe6oD5dyhLwXF/CUqTivv0b+HIF8hnhFqiSPQgPhns1c57K3L8Npwl2+WztXj9O/RVf4yokHj
acRsWCI5Y2nce4YyO5b3WKJMhW7DtvJUu1Er4tc2qdjH64POjbxkqhMfbM/tqPEFZpYLbVJ1tafA
1wQK6epMspiPYYx0MQYh1ycUywJ4EbIYLzA3F1B+lHNQr3gf8eIT7CySTPFZEAHoFfoBbTgv/Kyu
w6UdvCdc5ygc34gIdjPoQ0ZUcNePCb/Z9q4h81NB+xgdpsW6OXc676ENunUavmJQQiRkiaauYTl5
K0vQMHSOAwn2H/JJFfHWYetRBGfMCCttDm7gKa+o8IB9quAa05kXmCaXy2fCG9Fk+6tJUEDVj10p
IGLsHnr0RfIwtZ03Yb+Fi9SWeMO1vi6fxnL78dy8ggZqVcJm9Nrq2s19o74W/qwp6I7uv/q6j+q4
D+Y5NA7+OWpvHonO8eS+glN3f/UO6zKtOq0IfXQPRCHCyGmZL831rdMswubHIXxOssEtNAMGPRgX
PjtzfGAzy9PKbSTM2U6TV92K6sVBHcEG1bTFLZxqcs2Rvu04ySOC9i124fHrzDwsN+2FepmKBdt4
KlzN80nBqfuk1endfREmM1V52oNfHxOju3ysKyhE5JG474gz/Xp7lwGJq3ea3oKzD68b3JlV12e+
J/bgAr2SFnWkcqaiKUFnG9doEOAR4/HsGmHW2csd++QdXAA/Qr/pH6FjNxnYPRF2poNRrG4TUlIW
QwHbrAD/aoPrAn6LBro2afSyDY75aPr37JHYFLh22p49u/maeGVNd4z4ujqs3r3Lytj5LZH5ANag
FA9vD8Whr306n4DYr2mxKX0NnOQlYE8V0WvVAO6ewXDj4O1dgX76zqwFdgfqLLFVle2O1qsRLyd8
AahASYU+Cp4aEYkluwmIS83PyDovCuFG7xZQsiFVlftoT6l6i0GtXN7C8Wvado+wU0HSgoKzP9wC
YrAwNjvvNITIlOA6w95bjTDeBgpiUmVzoKahGWCFlYHmWJw0+OkhgBXsi4A7S+oCSTlvRA2fZKFX
7QQpC3D65Prx8rQv52vPEb82NpehhQs9uSzsoU9jCLkT/L8JAHam+FZ69RlSeI1eLqvPZofGaNA4
JM3z5u/oqerzW3d3a9hXc62oN+8NdKjzmNtrUUxn8s8hCme6qKlX+N5ZHgG/35rdguMYQjO7Ujlu
9zJFb71VxTbuIXz+dYFF+0m58m/llR/qsYXh0A4Xo7pp8aGtHRo3zgjw6pSSZHRU9Z7jw+q2Yl3+
5rI/KTP+7bI/VEnftNWkw9yDuhkOJUSdS8II0kDWFBeuj1Z2yoZ8/K48r/+kbAbrvWlgR0yzLEv7
4XEXrcK+P48v3IYiy0fsQLJ669O9fnzzLxtH3b1SEeaAyi1vPT0u/NzfP39TIdZ+9uzf38MPz/58
Fjf6PjHkVbQdEPR7RrCdL7z25DqygJZ/M9I/IST87Ynr2t53hUILH6hTu80THzuHYBcUo1Pwhokm
bvPz8JBokU5CCaV/YRPG7KNt99eX/xkd4W+Xrwuo310+v93op2w8s2kjOKVbahkC/4JDsIheb2wV
hM5uFxpRKwLxCRsDbHii06dOtOkdwjy4Jo/4HnLy7fGsiOnE8X/ZO9PlxLV0Td/KuQFOaAT0s5dm
hBAIgWX9IYwBMc9iuvp+lnecXU62Kx3dp6pOV7RjR+ZOZ9qs+Zu/98VUsLqrb+b4VRLXAlXLArWT
BqfmR03Hpzke1megRMzD/KVZPCxx7IKd0zkQEqBVW9y7GLabDCbXOzqJZoJvMpzqV/nNT4NrTwl3
bV3dRxokPi/3Xr249pR0j+DLGu+7GQ5OlVMyMh/WCmOiTG5vyKCP4/k/aqP7X9XpfHxbL962/yGq
4/St+o/d7D/657fz4nRevP87tM7JF0bz4N/plPtzfZ+b5OSPfNcTZ9X/s0nXm6EAb15XZUXE33ri
rP80GnUTSFJa1XXAAOqULfxXT5yh/yc4g9wnxIxGr51m/gN64ijkNEGmNo2GFCefbuc/qSfu77RH
qXVdgfK5oT+VAPzT26P+HPhp+f+Y9ij1Cz0hezH/HPVJT/w3WwC1L7TwL8M9qYR/UgvcF6ril1k8
qYp/TSPin1v+pCn+8Y2If68njjIk+l81Q5f78+ml/Q/3xNFmS51LvWF+qJBP8/rpifvpifvpifvp
ifvpifvpifvpifvpiZPQKX+D06A5TcE9gdgFH/dXg+af3BP357BPltz/fE8cbhu+Po7ZkzPx0xP3
0xP30xP30xP3b90T96dwe4pZ/Mt64syvohvEUgwDDxY81cZTi8//Yy1Rf69lTVcJv9Xrev0pQvtv
17L293oW/1zgU2zvX9az+OcEntTyv7hn8auETRP4Y9VSDMXQlY8Wtk/xl39aTxys6Vgp4LU92W3/
Hj1xf87+yfz7h/XEfd0s1pQgeoTwLAtEvac46k+z2E+z2E+z2IISmZ9msZ9msZ9msZ9msZ9msZ9m
sZ9msZ9msZ9msZ9msZ9msZ9msZ9msZ9msZ9msZ9msZ9msZ9msZ9msZ9msZ9msf+fm8W+qoq3LOg5
NE1T4RB6SuT+90AHZdLvCRiSFjGtDpu0ZSqk3n4tXvpHtYh9FEX9btynbOg/Duzw7/Ti/W3FT2nQ
f1Av3tc9cXBP0RCn1cGufco2/ut64j7N4Sln+M/oifs02tM9/pf0xH0a/gk09P+lnjhDMxXIvah8
+PX1/Ut64v4c/Ok2/F/1xP3RHdb946V/pv/S5Kd/FgC0OPEK6N0yDMSOoT8dD20ga/Wo1o2BFQB8
30gA9LPjRBWh/0i74OqsQgm8Y7fswJl816DalEU6fxkcxH6rrhtNVTWfpM/upMITuGTwoQnUobub
21FeFI8wg5Y0HB9ELQeHH7hgevcFoKa72Gp6N7FMKvhabdBnRs5B79fc7dhqeN1r1/gA773YL+Ab
Ye+9wgMM2vNc9tfqO3tm1gRsWnt737Nh2wGgszcJQDB3joN1HYBJZ+72qhfLuarufDABqEOcgFMG
lRPcjsmnnryvdv25wexj1z8t/En4VeWoeb2vNWOwkij+AH02BMDVl26WpaH/7or2+cCWz8Ws7/SG
vx/7o3ntd5v+VDmlNy7leVQydhSB5a7Rmv5wiiI52JDHOKOun8Ir6sBaAegpaK2KCGYWUO9isol+
P5G/iOK6LhsK65rS1Op1+gufBNN+YUCrfTmYg41wAFVXhRemfte3O4MByw6+WbfxrM/lcLD2NZsN
HrhCh+Ovj1y7PdZ1db8x2XNlDfwhUExse9NPEgghmiIJSzdsdFIjfAc2yDOSOsD0B/t1ngJpYQ/g
rQG1dhtzMYDwBHPg95thNv/6EJmeJCW0JBsYJR2/Tk/Zz2lRrfbm4ORuRAxi38FutpoPe55Xfk0F
CDFbiGQRFAVQ9VxdKwQ2AGhEgKl2ID3o3d7wakeg/MINdZm7GoAmrWO7IS6eCePEsFcLgcAA6d4K
G84mKnlwavh4HdblDWyBfte517pnpw61Qy2Y8Pmzo9/SVzwYL4ikaACagZuyt0LIUuyD8NZJsnHj
u1vkB9fRQ+bDtvhDMEJzCH8BunRPb5otaeIvwGkZwNNaIoojGKSCiFZf9w7852SyBe8DDI2puXSq
8Ww/uIp1PJkApdjSfD4G3ESJ1LiiE9k5n8MraIEgDhcZiMwxxN6AYCVKfAA4rQCqK8yjdb4xOR7Q
U4ESZxdjiK3HOz7BWNg7PgvERB0ocXru7XF9WoxaNVi7dr0M3LEMznOoFbKr3at3hrpwYm/veaAD
pksvkxiWhQaE4tGJelcBhJo9m/SiPF+ksC6cvDmcHkPz4d3Bd4zKo1Cmm97aq9jLRutgqyv7vvce
K7sCpxFgMwCvdjZwV5dTdIIXBe61lQ3203H28P1UuQIzNe8/ItVJtJklDiLxTv6iBcDfuAYKGMh/
B9CO6CV36kBIiu5hKVJYIUqRAQar2Ot2kZRiM01NEDyP/QewtHYWml4Rx1ED2huRa7Y3lt9ip35Z
45N8QJoFwvQcvPNZgPiJ5bCt2n3H6l7Hd4gZ3u7OxTX6C0uko613er12zbqjgVhnr7Kr89oAFOjg
tYJZE06GXgus3/arCozSBqqJLVDKnSZoXfzJXW9cENHgqN5/YJI0HE1z3iCJbtXHgL30ATUfgLXV
rZxd6YMWpXmnsHPvn4uzLXGAWqBuoQcQ5/eDex7M3b4a63UAiq4JcHxXIFWM9sDwXH7y9QiCieW/
tm5gtrC7/aV7tFsdYE/s9i4Hudnt8GwA7vE6zfx1vrDnncoB7g4C65eu6666nXm0yjUwAvqzazAZ
zsM8XixsqGOG0cQKl70+wBr9Vf8uZmB/wB4B296Uyw8akw0eyew4NYDuBIZldPFucNRZ3t6+SKzo
etBpAxIF5GLbB36u09k5IOD0y/6k2jk9PqsvgY1MWwctBfTWrd8DCZ83AWiKBIqEvUIJ73kDcI21
6FTh27kHgcW8B2ULEKfAKgK3LEZvv5dMH8bPr/pCCqYGfkkDKd3UnnTVdn6t18/G3BzUICKAtCaC
UO2tiD0DhFcNfLlWxt0ZA0zHBV+Krn+zX2rxaylBqjiFmINnw3fOABAekHQAXpk8ut9ZEvpz1e2H
cNcNxGcdisd6/WmSh9rCuu82THIH4i8gXIDGlA/Ql/PEG1eDLEynqRJ2jf521n5dcGuB9h4cPFBX
IbIafLNhcqy/bJiOJ6fWsa1oqP9Vktdr1b5uPBpA/oKZtvnAko6To+JlayfDZEmnRuZeWot2Xfgu
GCp7EKpEK+jfgy2X4RzPoNdzZg3nEEFo+M3UvtSBlCZDOWs2tKbyZHBdVpf5/nJB9w9P7hFuojPc
MVILXpxi5MNdBd7VpFgdga3jzYrwEk3v3e5yeM2BNLsB9qU8Oq8PF5i4AYxTdr8W/n5+Xx/jp/k9
H+N1v66aJ90YOMO4IZluql4dJkKAWPkvg4lJyqvXUTICbQoANL0Ez2sOKhZ4WA7QSdJo+/2MgC/4
4jDrMIFTZVk3JOXvL23S9cXlsTOad2mpRd4FTQBJrxuK7bhb+i/+wwaGDNsYdndIYqzg94PDifzN
6E/7UfHutjvlwXmB/BcmgOom3iKN4+17ZeeVW0CCXYyLAlwZ2K1052Bn+sjJvFMvO/lZlh1V+GDA
sixBYpzCUTaGlhOGq7lpP0DXsw/wRK12AEum093S8f020rB9cmCNga8QIFfHdYGw2lj+sgPb3Dv3
1QI6E5LDNtBRnbfdK7cWvDZ4RVy04qbft5Y+2OnT3d6pj8H96gMiWDrrQQ/gLAzISTOdXBtiEiDa
MG05sd6p9fsd+zsb1mzopt4wVOMDoeVT9XLTUrXVes2GRdwfTGpjACRxlEFEgkdjukpfMgC9oT3u
wew8leaQ09s730xCWpJ/EQD1v01CmnqfJqE0KqjZ5oq8M07eeC80aK42brL2sm6zLYANbL9usk4H
nbf1gwiAse8s668v7d8m8GRZnxobbbM/sAs7N4qTIpPQr4BbAiuadl0wxDoDDYmzlLrlm6E/4ie/
W/uTlW2cNpumJodGExVYG8psBxNPcdyLcU08LqLIzBcpW27hGDjrvQNEuKRl4IvdNVzJq8pl3Yj0
3XDa3VoDwoNw0277UEQCXIov2ilhyaxQhaBlRa09IGHYBD3LMbu9Ptg5/V7pYMDxO08StL8mRjsY
+kt7MgGjCyxV6fXV3W8O/Mv9xmqHYNhSoA9/2u/ddXQBIGVrDBTfyXfcOzubO2l3BPjrxXZFC7ke
9BohDvR3DDwNqUz+st+fhn7a78dhw6wuDK32odpKTvbpxssOYbv003DjZiveuA+d2Ut73oEHzAKs
9dHZ5ZbtpwK3BmC+2UJaeuIChVh0cJUijxMsYccJWlwSPIbZFQLb0pvgC/9+28y/uv+wsqMfLVOl
PVExn2RrWd1qaPOFMcgdr4yKPAKq3xQ5XimSXxXc2FJMF3GaXf0MBOG5N7Vs9NHZxXa6g0YPBB6s
jq27sO/hnN8gUFjbjSvHPAui72Zb/262T7JY3auqpd43BswFkq75nEdKByZEfJV16Z6rgLem9c55
nhM9SZYJx99GP7RfiEcgLv0j5/Boddsr8LN18Z5uk5sQR8l0/PI4ijZoj50W0LDcYB7lN/EG4yvz
yFLqpnSB6zokib9KpEq51qrddqQP7j7OA9TIDiS/mo3bBI0qMR/96MSF4WbhLk7BfH5Xey9t12JK
neVGtDqYm67dR8Wt/d43AqPxlUkCaJYEHuI31ZRv65OwNO9l+VhxDwZA78GZ6Z/fJckMeFnwRj3w
yjeg+KL/Ae6F3K5zs7sXTE2QmmEnqPugw9/eAT7toPswX7w6726BUeCHC98C+RnyBpB6L/bOwco/
Q/VlvuLPzFNo37wJiHr2422F92xmh0gZr2O84joUFL+/5n8BvZK26ecVPqkDmsVKpaTXCpEIh41d
FveB5WLHNFrXpNWvgkoEk+9Mhw8j81kuWKaB2dLQFMV8buPBAtzs103eFpYDhks3tkSio9NFsVng
6SZmO3u5uIvu8ua84efjYPRXxMac73ThlzfPbELc9MERpz7dvP1lRbSpWkuFvBNJkolw2vXFi/tq
20Ewi3rfGmzyGf5l4Syv0YSmVLYw/XqflOZmN9IXH7sd5di1caJNGVUJ4cVrDFut0usRHPj9EX8Z
ypJh1P8aVO7Cp0uMKXKsqrups0oeFsoMcwPSRVzNzpmHg2k6+ebdfOiUp3WqoFPBdqrDyKp8iKtP
Q1bmelTTL5r+EbglojLTQLkeubUEMm2vUJ15jr3xiDZ2rQNmO8QWTumfvDUvCUjdqi0V6KVYBrfh
cWjjDm/dzuJVE/0+oGxa55vJfmXXq0rdANer2dSatL79uj+P0WlpLo+VPpi3zW3SgLX53RIwoqhB
07kE6/7KvycH6ETezLTsPbbxrgfl9qgmboB1luJ69Ud9ENWdGxGsfbuEKv7WmsNQPTXS3x/kV29V
VRoGTVVNro7xrJKUx0U566OtPkBGHoY8VhfAbwD7laRqS2qqprt4ce7pN6/kL8kwRMQvwz7plqtW
L3eWvgP116vgcY0PLVDFQbj1wRcGJnP0nUj6QpcxXlPX4FRrqn8BAVyMyuVdW7DME0Qg0gQbheih
u2Nrco3fjfaFefR5tGfUv+PutobUjdEeSbSaXd2tk6RqYYhFexcOZt8u7svhQKnTGyRzGnQI/3rZ
yo32uJTrgz7I9fZ85JW9+ctFglyCmios4o2DazD37/7vb84XYXWO8NOoT8aMfj1eIZTb64PmQNKj
N32lpfi3rkGW4iSUTtVahsU9JsoOJ0rTUUGhBhRdFwt/dXHvk+0QQgbeZI5Rvl1+MzftC4fkl7k9
X6/LptofG+yIKXZvNXGyq/jgmwHsSMSUVz0g4GErstwGqMgPENAPHuiTjuao0xusFOIA+8Pg97v1
kTz/i/T6tFtPUvqxOi62xwMzUlolsNYBjARRGVvyqT0AyAS2eHAuSu87cj/tC3X0y048Cerzaa7d
6+VRh3II6+H1Af/OFhZhaSOMkivikeCrZ7k32wXzWKyc05jV116/Wf1X5wEMptGUCJyNP3IBn2X3
/bIuNwYP4ubdUxPe0dyDZsauT8Q+wNQaJZjd35khH6/secs/D/rkpOxr+v06ajKojBJeHGI9F7B4
g70HqcwogxPnzUiWncsQBo2xtXRLwnnfCIJvp/CkBqyt1ayWdaZw9lQPaNadcyC11N2TWAHcu+yb
oeIbsN65YOE7Gxg4Xnbu77f+yyloGh4HiSeZ632agnErtf36stYG5cavjqJai1izF9FxK0ZdZdJV
8TTFioxLbyRaEBQcxO/H/1LBkN5Rm4rs6IVg8lfhtD+cYG5fYZ4oPoxk/iOcq2IF2rkBLQPcIs4u
PPfA2AbBedlDdljZ78c3v7p6oL4q3DzUm9l8SjPp2mWp1ayHPqgFw2EdNufK1XUbwvO9lxSQcG8k
F+SQ/zV9WI5JQoSp1i0hQ9/hSJJnSFdY4C1M8Q/08De36ndu7qgRACzudfAY7f7W7n2jHj+S0M9X
99Okn92Xy7x23i1v2DpR3hDXjZM/3hsC/jARJ9haapCpWQj5jJNC99IWLx3oBFxSCRd7HuAjPsRb
4Hxj8X2VTVQ/T+lJ3C+Wq9qlPCgYCiTPhnmzR9qrTswpjz0CpzCtyyRMmDbbbVFPXK437h08A33p
VAdOw5l8c67y3jxvkW7h65scK5n8p3Mt18bmZqxNbeDE8XFywK/bdApvbicfec1krL1lJZHAKXxL
LzIgT9oNuH2At219sBRvtt8eBX7b7QyCPnx9TPA7st0vDdZPMzSf1DIZb92ySkvj5kcR7kiR1VdO
Ql5zanGv5g6EOq2PtJRll0v33e+0mB07BtvBLujNzoMZsYj+Gncf2PTJCCf891uoSQH4vIUGqQ7M
IhId6nMUp3a1Fuft46bBZJ878bEdF4/MC1ck3cr4/SLabbs1isiQ+X1pz38z+Ffn93nwJ7nU0FbX
3UJncI2oWRx7oQdrVJqeMZLa7Zvrnm2uTU//RhzoXw6rqQSQqHDDZJK21CdNtKq25vVWXrTB1a7N
SVacYWdv9m5OQ8DGRkQ59KekG7urdrf9OhLrk+Ssf7EvMa88+rYy4SvDzfg0mSdHuaGddyB7VRoa
ypCCiKz0TnhJll4k+Q2JUn+r2lO9804acZW5r1XWsfv9IDpJ9H3rYv/+SKAv/9AGf7kSOqISLBdg
1JWnGelUBo0a86Y+MOIovzne1uEVqYTQxD0O4TTBfFOWLpRNfJGtIO2T7NaXRrImExGpwc4mvH6q
Beo2FNnICSEDsrya5Mw5bSBAqLtWharbQfiZw+aekFLvJcmyS8ZbhqxDjxKYnbBEPofqvQFf2gdV
X0smlZqoDBHvw3i8J1WzQ9pALYvTefCTTZAQcK3b9w7m5krgA6ZETEjtXgD9vwUlk/eKfTufY3YQ
m6XOQ+TLNn8kQhATMYS+TpgnJzvKqhtJdUY8ce49yB2o8MQJmU2bO4iRi0jD0PM0G74yjmlcX0DN
l6jwER6NEH1hr/uULBBwcApY64l9pL0qiKJHkuf1lqc6ZhBScpHKBPbUR3afYkjTXmC6+whSQPRJ
zNzb+WG6VZAOxK6TRIarJE8mmyVl/1qG1gvrPc7XbUD8w55DKrQii0uk6nF2JsGMOL9wghgVn8BL
eGBKC7FpZVA7QZvVrIkpdFoXV25MuLMzzyuubpybIj6tiXYqy8CER23zljdyT20fRHafLuBLeb1l
RE9ORKceAQvw68RVQxGOk2L3cC1qNxC6ehTOt9CKjZau2cCovIiK0W4ig/pyR47E08Vu7QzzWLEL
eLKcjNsTPkTqw0rIxo7CcJ7vk/ChiHAhMA6tc6C3Eykk/Zrth5tYFj9UN7GtKAqRUXMvqYnYi7Q4
5ySh5A4JnKXzpje9k3uAySpcuVorHyrFZLEnxKWL7XtEMrdBWsnjWqepdkWBzh2G04OFGG91wXaT
vIgTZbAQxa5DWDOD+G3pwIBUezjh3PNTgppnIVNLD9iMLUVQMMFJWnYacn1hoyPmsw3lSyZAsbeH
91ZexOOFaIyz0Eqnx+D9/XWJRIEQHuL1ELZJfwogPRHeF590rdwwWPq421NjwiDzpsgy3kSMFfDY
wsIxjJo3QYALZqwcPby6i9zhTRBmuryk7BAmy9ybO4l361NbBPUVpIq+1blh60lH7CGrPoriUGf3
xtkIkl5v0VqI+zQx3FGrDPIcwgsnVyme2LIc8mRHJp5Y0djiXqwgxIgmlAMFfag+qnGv6VZiRaah
AcfN6SxmEypFlB1fbMmKocj4ppdJr6mQplzGDVTsEFEwNP+od4kj2C/TmHq3DOo3OFGK+aQMLm3c
c48SG1NoBObvmD6wPFV2BCXXJKg5vQh1L/nDHqS3UrWT8kg2aTGe26HKS5c2GxIhnMvqGxipeDTj
hgerDpy6ccxxUGNz6yzb53ccwxmmFYS7rGx49ogI+tThXO3honMmNpyFNVvICiSZ2JBchGnGTTm0
CvgsEgsRhKgQlG/57VUo/PcUUZTBqGh54+LcxjTa8isvoN6cQrS3E3V+cWBD03GgBBqQ+Y6W1P7J
wkPyvDzPF8ZaBcWhM7YihsRj5oxiSEtVVcSO52ULdyHCWpNv118IGYmwLi+bvOL1wRrWNmrqkDo3
OIOT8TIf3yWT9u4KLzQZ0JV7sse5YnONhnDIbF56UXzMYieORlNdRPLRS75knnIyHiMY0pB0SSg8
zzh5iWEfE68o5kQTRZ5fvJL7x5NrQNcuBfM6H0KVptsI1T3HgzHcU7tBkyAWBRrI/DinlKi2spPM
HJPrckvmJakEF/C7juMLFU8NizejtEZEo/vDums6k575Cquz5lE/8TJbJbPAcohjNDeiRxDsLqha
lOmOx+QqeVCXEIHJFRxzdgGaZ1m00iPxxXf3tNj5OHQd3lzR6A9XMLtTKnXldeITPkgEcEngSG7q
3i2ESXaPEEZCxUjvqNfrr5K+TABUGLkqt0hxPQ6H7UkfqU/mgAtx9SkJyxk5ir1YUtua0QPaSDwH
Uyb2kLFJEbNpyKEDzIeQoUVxkehzKfJNdtEUehLvMHQsZ7YgCsGKqSqbTHbu8OAu1gyMvEzunbkN
J7Tc9DxuEnPlNnNS3HVktPrBKLTbtEyvbpvtup1tSpidFUPqvbT0p/Ju6kFGbthNChbnHFxC8GbY
w9PHxDRqjApzkPZwLprHo5VMPBpUY7qY9O5RH2KM6BjPuK/SSULEFffOSSQ3dFKu+VHTdnqS2wou
pGhQqQTWZao77BkdDv/ey7Gs1ArP5fGO/pblXRD3wpFc3F0nJhYgospt+rnu5fM91NeF1sQDk+Hk
tIlYpDZrP3s/ebcUheONx9WbYo+uEHiUJ/y1XLXYEWkxnXgaHeg/+yHljOhWT76UtSrwctdE+m3v
0s+yzXRHBQBCeiyPmOIFKUurypN1fCN3dhfGyZ6tB5NJtAuGXClLFfnmzhV3ijKIr27jXaN81C3I
HVEP+IdWjdK0q2ULCtqOQZoiFpZU4wmEB6YCrybJ44sX5efXFQbbqultVHsyj6NrD4mGuamRV2M/
impIlYPIGkGSxPIn7rYM5GPXHMkEJty4JFHcMSUOyGmLyPZ0zRPaYStBlSudafToWbXRiWRAB8in
ceKtOn8YCcNbN6IODgb2XnTrst1rHCVcyXx7CtDThMeheLR30IjdOpyXYu9GNgULVAtQwEAdQ/0h
epNy5DRCoxQQD3NRSTjClfogeTJHXdlkF7BEgqDVt187b/h8Xo+/4onB9qd4WqyL2tk2V/JhKsWw
6Qb9jdOXopxPP8GDjXPrUfbMyeJN3uQfO+TpXUQz8ojMYth0UgyVTWd0FA19SLjwYmu2eXTqLcpB
5vCHYSqjr6UQKqiAaBoC04AyTQweWSaCIF7M2E8+7dQp4gv31kyigmoJdOHI534O8xoO2sOLDwLq
HPmoYWWWWn98jwsqCSGZDYkVtNEmCPAoKJ3RzsEOfyyjZjojnXyZQkmHZPROD2dWOpORgoVLSaWU
j3qGLDnNoiiaGUG/v6YA9P7Cs5uYXRRnL2i5lu/awZ4S7e6sIvIdVfZQr3lWJZoNhPo6PKj+OqQ4
iABSsu9nCiRfZ4ok84UsGVLsDWygqSVU56w7xiKQptWyZmcNSlEEhOzSCUZ1GciipbO5kajvZ8mC
G4bvw4rIobDU9s17oBzgU9TtxVAhJ51vSaS834ejlmEnYUbIDEMgXuCfkDLsnZ0VRHFyedwhkiyh
A6ErRbenYOlHjgL/thQUUkLtBpmXNLxElmrGw6PqICt3B7RuPg9VuN5aJ3cbsvGw3DuY5mSTkclu
RMUMcj5gQjm+cBCcksDu3ZJeYHA3qaxBY8fw2yOULY86k7WzmRKG8LwoRrQtEfKEJeJwi/VbrcQ4
Ic7Di0MrUJhgshEtjU+hmng7sG27TQmQcN3W0u1TXSwp6q5RFOhZ0LvzXc5w/z5EUuO/c7fqYlTa
462X6ezdxaGy90Ktj9OjHIuCNtGMYKFXXXtLvc8xbj2K0rYxluBIt7Kg9KxwJnOO9q1j94JlHFBH
FYyEjd9BCDLomaE1WduBzjlg1SaY1Zub4MljpCNG+zu3SZAUJmOxrGPwr20VGvq9P1u7g1335vcJ
FCgv/dY8akGlaPdXkP7Gc9Fq1L1Bk5u3jWtOi6dHIelcPB6IaSyRXunZsu6hXxHhctW4tO/tt+3F
GdA/wBJuRLfcPjrh8NJrMU6rQy2NvfNOyaJ0WkYEzWD/SP3moKN5pBtWeVBbdVeOvSudgGdCuVN+
dLhYOhvoqElA3fRMw0ZgXGeo7TAJG46Syio2I6bUuCEoi4/jw5BSRqjJm6uXPMf9yXOzQm0F9syF
nFSl7tNpHSoWsPHOJWyLrHRlsL1BdHkdrimJIFphyjKtPq9qolOoLf9q1Jn1lGC2lvRxnCuBoIHq
DgbyOVKDyMlfZcktm1gLZ5cpa6ZKtV7SkbDvQb19o5p1W7LtJS0VPXYea5Tt7xlLe8TfPrB7eNAR
ZglXwsuHmyhgjbMeYnfZHt658CgpL13Focc7WqXFtYO7cRrmji4qDMMgUETLrfkDG9uakvGjF+ej
XjyMEDRL0XogIhA7LIOKclvasZs3Shq46lD/aSyIMuHWuTPfiMEip0pIe1mhhjXBNt1ihcXu44Vz
fWHdWtDS3Y6ltV4HnY0D42Srop442MfcGm6rex5uxeAo2Kcr4WjpWW5jedlWY4reCJN/1Bjt5PWm
VLi39Gc1CmeWoiPa1sXxL1R2vJ4IVzzcwVwye5rDEsLxFg9u7/c5gr4WzWb1lJI4sbw4wcrTXoJZ
rzdEO9xteU1OD7L1WFpUj8JJigt+H4wR7ioSvNlwtllRdYil4+H2TEyAHQbFaIbcTuHovCLaYTpH
fRyQbcsMDaucKMN6GQ0xt+IVhqviD/MCBkQH4wBzXhbAF0VzSgAhRvBQA0T2p7/y+iV1spPDuHR4
R9KmQb5TqYLn06P+j2vE1acym6r4uTCn/Fq5/VnpsSFNOgdEj9tzuHiz9ZQNn9Vu0h2CxnSEryGl
gPyathsp61G5ftWKetrH127Ak5SlXhNqTg9wWfaCSCWuK466uGoQci5VB+bMOx00umi0Ny9Ywzc3
Yq59dpdx0dHDgDXCLz6jGLfhH9w83r3lOPeVkEG8u59XKrcHnYsFVlyRuDfdxp08Og8PXkv6iOAb
tfMokg4MFtuxTV8Gopt/kd5x7b3G4ZyIVBxsxOEQvwt7GFGlOutVOvKXF1/1OCdLwPJMub4HC/l0
uh2RcMIKTTCGLaFjb/DRR950cZ4Q7Zo7vnXqTNO0trT96krsgIpxyl6OWFfzJDv2LdvYeiUFLhsb
DnFp8+z4OFnQX2/TAyVDBnixxTgLS9F8zdRxyh+6F6rqCLRiHipukklz/Ky65pKPvwIPQJRzMb0E
Zdmayn8i5sbgtc50tPCN+RCP/k7GxoaJWtrz6wTvzGXkaOnRyiAWhUl46LayG3vHS1amWATVpmWJ
xUPoC/GwfGPrX91L6e+2bhkUBiVq9HYZw2K1IDRzwNY5mR6bsAqgmzxxVA1xML0DPREntp2Wjo2P
STZcWmJP0Q6uD542NnXfUG3CPdRLwfFpb15Grv6KQx5Hw6GDuKbaQGB+fDhetSDC1Ck+Gmgwvr04
kk+O0AOlD5oY7WVbgVg1xWyEiCNDjLhCeloBjTN4hLuAoFD+6EfSyMjXvKSR3xsM7GaESN3LXgSp
WixIO1djyIURSWcvj2oJBtx7Q5wX0k1pFfvuadtSVqgwrDYllocUElDBkJjbi2BM6I3d5DxTQpw+
YbgwS/cnW7KEJxWWH/KykG6X9H6kwVuKGp1A/ZvwkKJ8WRG9wWyGcZzTgzZ38n5XBVV+O9ufrkxq
fJthild9ssMwTekc8V/Xnbbr7wM/JFpFjPVwJRAnQ0w1O90GZwp9W2uKBdMugZNFrKZEY/YP/pl4
Y4HDvYEFnhpin9mPC96Pl3ihr3BPMfxD5jDe63R0+aO2tP1Z9v5M8LM8YsGibIn0/FcT30UQouru
6amaiyueRN1OeBW8OxhHSaNjk8oNh/X5o0uOw9vYRDez7EY9XWfaXVHnmG2IBtQUYqzDzJs2Sti2
3evZmWLztalYNue0n7zsXT/EQEfQEqWqL9k/LwyxZBUXQ7KSkRKY4+2Fe/DhYiaKRbyW1Fd6Y2eM
sPu+Dbo+Eap5X0yPkfUQdIldbCiyibvgw1Nqw5rlkWa8sXRaJ6LGCz/XeJiP4BJxIPeuVrlVJajA
rc3xDa7hW0efdWqc6FYY7Zb7epo7r536TnQUD2peqOH9TTNsntx25ZVaWx25ZnwzPAOiRIo5qRfY
CvrCDLue78KL2369kMQ2svfNpVfGC8KEpFcblsM7rtnaUlSq1+g8IKXuGDsvpdzWNvGCicM1BAcS
LlYuf4koaSLKrtI8Xu29W5Qd/E2cLRMiY+6u7B/s8F451BNXcIiq0XzpVdOFuGzjc7J1Dkibeb8R
6Y7ZXi3j/cJdQTbqLh/9rdrddRZN50FAALkldMpM+E/qN3TAkXO+ODXK91082NXWjZevSxjmq/5B
SOdHhq5yXDO++9xuHCnpWstwNQEaWVpcb8pYC6S99n5ZDK+mwLqo9Xl1RxmHqDCpRONEzPyAjWPj
OzAOdYa8TLxWQqqxbOsa4f7saNYKsCwVvlfrIYJGnnrz9s7dn1ChvaNufbL2F0np/eGVDIdn50oL
EJGivKghz2S7myWMVpzfvEafhCDuUbzFFL8PDgRQs5j40uLlkVzlT9R92lzb6PELj0kUq6AmjmFM
QMEs8ZKO7ZolquughkmEafTgiGHgdtfZ1V0puD4WMpzNZtKKfdmJpYafeD2K6OJsyeizTANjAO0l
15TjaWAQxIe0+Ahu86qWYY7OyXNcX0LdH36e7IQjbbmkLywkLMK4Ws2lfa9FJtreBCfZgnvm9AnF
pkpXhLwT5mAdUWwYES25e3FxjeX9KZIrbuVRbvF91ry78oxkO8khHhGSptyFCuT7xE/pLbku0WBS
4BAsHl/T7USdO3LC+3Bx8qRjWm/dCLsjHVENAs1a3v43SWe2pKiyheEnMgIcQG/JTGZUnPXGsJxR
FEVEffr9Ze84cXZXD2VBkrmGf1g4OQXOMpjcZMnbpemU7yjfvmKd9I4wV3ppNH0CFXG8etkRAGqi
uZF9d8JpHHxXnQY7FzyRTznJDBPj5KIqr0z/DAIPVRSK4xll90tjsVRQ4d+TROM25tAgN8kbXNcX
qfPePdG4QmDCJaBjX30oLEEZ3oPORRS124K043/uO08w8uXOML8Kj669u9QhC8uF+PWdueUs4+mF
1v9wsgQFpAh5i/jVLZzwduMFyZ1p+PI+vK59mm/7j9xteNZT1vKci/LMwW8kT2UnD1keJQJj1Qpb
XXEafdR9Ms2X00LcB5Twnt1w6HR6w9v+Ig1/jCtzXL6F0SFAviDIkfUWTrsiOKJU9rZeM8BTdmp6
BR3F6cjfbT6H5fx6dXhZ+ijP3Z/Fu97rcThumiLbU19d725N+sXVNaaNNJw2UrWoN5uqPnfyVtVJ
xmUljk8ZV7JVS8s5n6S2BC7Xi/70Akw2Qtff8+xX3P66y7r0e7ZshVj/UCQ4ygLKcy4NAp7RkjUQ
ao+yyQKIHuVe5gbkClBdQjbh2sAZR4npF4h1MFtOL5ZYD0d7vfjbs4i972I+3DZ3x/3ZM9+zl199
wl7/DiE04Ll3Qx7gHcPp6Nzo316+0ZXGTwzO0d8jBDoYGcu2rArHxkW++qRngWFSq4tHx98COuzo
349+k703evu2zbYamfdwLdFc3tvz0Seq75tvW07WthrtG7wNWJDtjnssDlnHawP+cYv7M+qrddRQ
9lqwM4/Q4LYpLmFFjQDYMvnLhsQVYw2ymuXUnsDa4FnENWf1oZsEt1fEru4xeeHPa3L+G3bwBDyl
yyLaAUk4pxNno1Xiuj0Fujri2ekWY9UY4Gskuc7abfd7Al55X0Wp2h4vOHd7kCApb0RfLLqJXNTq
WnIsHbA/jfw8ZphfCUoi6XoJPPFkYvoBRhuuPBNkwGd0ES1DUDuu2pLNP4Qu0rdGlOGwg8Gqyc11
O8e+oTpuBxIR7KotwBUT8J4KUC2+0P84NT5S3kEeE1MpALr9LOgMqhzkvXuL2p6FP4xbanzcNkIW
68Ydd7Yft5vag9n5EL2B7FC782Z4XboTKM8oIq7yKoFGVu6vifzm1ZQ/2cEXXIUFXiqwb5kApTVZ
NDr097/i864FSSfdFXz5/7kPigY5ppnNwNWl0jF1gJUv7MzhtpMYbn/t8E7tPJjndyfGaloFfbLz
Sw0h0tuypx41UrsexYLofTCCDrvy9tctnNFZL0+wJkhcyd0/KB1z7j7Q5UBymmfyA0bjq6U+SN2d
dVhQEz02ui66xQ9eX66AmT4UuFSRxMoHIfPTUjQCEHKZBsXhCksPkQxUpO8Mn/7PU5RFcTy/nQSe
TQoi/jMyM0HR1AyeqgL3o5i0ZdaPaSreop4OEoOAEZC3qUIXSdNbUJ1dSA7GvnQo9lrSXHsNp/sg
D3KielRzsxfMrRF0StVdq9/2tgbgBNpwW8FVtJa+AdlJkf59ATPZyx61u33T7NbbxGk6W7fcWaui
EfaiRyvA1GFgKqPfbJKLb/sqygk4PJCXk9Im4pwlAnSd6uR8ziA6Gse4iWpeO62hLXXXePN7hqQ/
xJXtPrR8pGXx9bMWRp+zsEga/xLNL3IHUYXplzxkHdgLg1Y8uaeU6r/o0obd5DeUniSiBF76DvNP
9fTqUgH+nHcEg52R0c4FbZHZGdiwos2jmPx8/AxtzYi6kxJ7A7QIyOVk9DKcnynyKUHjH+9rFc7L
71KlgskNziEGGJhAASGYwZaXwoBSmZC/ftjVjxrmtuflqt12YPmfmJud3/zjXKbDzmj7M9R2/6lc
ch8/8iG+XIQu+zmL8e8wj9c3ytDlshiZmDrXAxVfaQgsFOKU+rmo7xgnni8K4p9P6QCTFi7oMF7O
vHKH+0m1ep8crFoP3uZuWDxll2ugP5mW+4apgmZb7huqylRPZCwzm/3JdZ1OMJQt3dwcVXZzJpf0
igGG/gbVG8Rl2UKaG64Ro/VPlVtEbMaLHwxI0Ljw6dwWC82z0ResiImaZKZVdSZUJXjJIgLLmxr7
HdmwJN2G16P54cYpLFCRw7f3RPeA66GxzQ3/XG/O/aTYgtZ+nr7VmzMLwhwXW6ADYVa69Xfbye74
cnaP+WUt0wP4ZCGeyaVyxnV0yBRIvTUCJxw3ddP4WQEhHt37Wt6omQGO+AsgV2pZWzBGwa/nX/rM
z5QszA7uTZiTkAKLGSHcyar2aiYC6FbKm9yhT+m81G2OaizQ7OYE+TuHrdJzIIgAzvUhGVPx9+hn
Q+QMWuXxQc/wi95z+vJdgyzoX3X6W8tM8nJ5L6AFcIxgroV6JGIEju5Ny+21eUaaVqi5x8dUn3x2
889hBgIXMBpd/87eJwoutHgUbSkM4Vc20QYjCshDyBX+zSlzTO1pfE1+Mu8zASGloG1UDhE59wzy
/FpZvX6LKNASj3tUF0P6fqMrPq3405S5GQDRG/6q57y0ckRPqZCl4dUU3gng9wAN1CiKUCJpSBlU
Zj2jHn001Cte2bR5bAw7au8pnNOXIUtWpvjnD9Y3cQlZJ7Yif0iq9Z/DYvIMaiN4U5nQPSB4YNgK
IwPIdO20V1K4fr7uqRucgCbmhiFa4zXM/HdBg9Z17HDTlNP137h6gdGGTUgtp/kWG4s9pyunFxZY
t+kcr6IdPT/OoYrStYCx1e4wsIuPC4g01nuhJ1F8dKQN6HH/W1MBmmgHPir8WM6mcM6TeS+pJXJj
RgrkL3FkxIWTrbSpuUP9dnbbkYZ33yAMqHOhZE9KPcgxzDhosYlr+SaOh73QctsxOCTjEqjsUEM6
FteGXE3cQdXe4rx4r8BG2Y1XwkViTsMW/wb/uQpZnJBBFW8kiu+kLlCmg55gpszRXhTyLG+g9F5t
isP7oePrRT4umHsxVfZkMR0XK6AW7SB6JeMCbNRs+CmBnbEkjJHxw9dmyvQFWpS2k0vgo4f75UjK
emAzvaSSZSdoF5AA2UdLJF4XjUU/23g2qYqLzjC/g/MWjOc5Bn6jYGiDuztNr+LDfbEJd5nlmw9o
bqcJGUZaju1S3TtuVxPgXYMyplLZxD5t3nGvBbVOb9njRKnG+CUfX2WE+WadwmRe3Q+d6RfZPuUg
aGD2Ur/7oJvWpneL3+wgWhCL9urUpFGlDgg7puwx2gDS/umssaJd+entrzp1do3xAh6nFrfY/LoV
gpSi9D9uh7aPMuQr3g3vUu3blQsEGFuFV0WtTJV/5d9xAH7uM+HiqizggNz9tlTWjTpnURydae72
jsHzGo0PoJYVRk1KQOKylknf/fWXrOPY00dHmFcfjk92apZ8HT2d32bTPsnN08lQnOyfHwVqn55U
Y8k4GGfKU1s7px//MVUuw5NTYtz+cXx5HmusoM477dule1lmfnPtNmPDCq7PuKnjWd0QZeEfTee2
GjeWR71FTmr6SnN2MUwVUBjA6BeFS9ThV+RfGxA0FIYzun2N6PXgsnIGLXnv2nszdcBW146wDPX9
Jk87aAl856r3EEplDzFn1si3O+g8XACUl5NdHfMkLKfdc5qmVOVJLbVwfXn7qfiYU9LkC4+pPTWd
xtwynTn4Dwsh4jPlWNY3D03XFIa8ZI5QedDclk2O8jp6r1QZb9Q7ffWrIYIzJ1Ps+iTrcAy1rfQ8
38FsXtNP0gQ6XKu7qeD54ch8OE//7fn+zgwWtwC0cNz2+Yb0Ppd+lmYJiGKtaaF+/+uCNlpwmwgM
9jexbnv++LgVmA3U+JOEU/0c2ATs+J252/kPDEdDH/KMITyzz/LhV5ArPNjeLBwzZqSz08jmWPMk
cQwkFGvoaDO1gOLdA2cFXsHnVoDsrwDsmp9w0oYbHeX4A8vDb7R46mc6qOZo3QyH9w13OPcGwL4e
4tKHxsoYPCKqoR+mRiYOov1z+9Mxp16MjabQCH/lp2PNEw5DBnxwiBWRpI3cWS85ASl8Wk749pjE
dVChFYV9Rkq1ROPr9B83N1QZQu1ujitznD4qN4XoyVTXn+a76eFrEAI6y/FL+OOTlxbi4JvL3lkz
h/I4YCjRw+/Iafi4EVREv9hs+k/qH8v5xmXQ8Wr3WzmU294lwdcwAwJ8YW3RNbrcDsmE6J8NOUUA
PSbM01Ivp/amT8vp3LdYi2Ntl74EOapTMQ1Zacj8jaAgXt64YH7ti5Dtws1ox245gCYy3Hm9pLQS
xUP0yyAMLV/KEsg69cd9JFE3hqFoWlHc/1IGviyvM5sxFlGTh50laVhPTg70WIUAhQUUX6nmt0gR
mbvguE6KhADpk4ZzJEwEIy+YZbZML+OQ4VyQMOkYSbKP5KaBvcqJfCO6Q2FdjyAJFNfQglv4qK/0
tgg+RvM4DluWMw31YCctR6pmwGezWQpS/vTy8csS7N9QxKZHgkqmy2zUYdiMPeOjnh5otwe9SG5A
yakrMkk+GX/Qaj+C+M0kpwPrtx7oUSHm7NzCY7isYgWJmLvj6VFUkycOQx8aMa3/DiXf2kOy6Rle
Cd901cVAx5GH25QSiihy0ATNU0Q+DJQ+PiWfdHf7t59YcoLC6X3Q9uHnREhiDfuqdhmnYgGJ9gXH
L5/vWIjCu8unc70Gt5b3DawGFdtjHE7L4NNQ/a47Tit6CSGWttcdgJ9bPKbC6V+5KdEY2nB9wog+
4Ax8gTErpeM4+CFb+7VpQfPWuy+pzxJdwqYhz9uXZyYvYXCMydUXwgbASHTD8AU9CtfNIfQYoeI6
cdlzvH5/ys8g06tfMiVVU1KsMagRXY+iGMEej0/peBqGX6nnw3w8DsRT3VIjYt6J+0xuqxKKOkSH
DXm2hM5VHdpL4AtJWGiQeq9hGxRZo8RdseQ4Lp8bQ66dC+gsodvJ/LDGBJppowRiJWYQ+WE3Eo8J
yeTm/bsS0pEpYAAbLAD347738KZTa07uHT0Jmt+TejpdlwvIe25oth1WJkMB6WwYwwQ2bXrPWU//
YOeEnE5+vKcgv43vFVwFT55PfQmr9IrQvgtue7OhHFHQ3M5181JMyVjGetIMeissCX0d6/K/Fhqc
+fgG8wfE4F3T6S9hF3VO4UnlhWzIm3cTd0qGizjcB9Dz5yF4Go4LvbtTRur4Rr9H2eQU3z5pHkik
RacPaug3UDweCuIkG6xvfwnEnPoy2h3naBo+brJqaYzvGV8n1zdyIbwnXQR4KgNwaYnWg7B/paM1
x1BUQAXHXD5ylc9+LojtT60AEuvRXzUN3ggnDQZ2ab7O/XsHq673A+9Qd47SZxv9xq+liR+twzm4
Pv2q7b7d4ukvPgMmXlC7GcQRyiyORj3HA/H4M5fm8EzyoutWVZdwrJ+9lml0/3zfhiHtikq0ULOh
nTkFYOhtQ3QmrdPQPA2Ls5efRHv1ZebbCWKpjl+2utVIMUJhCvX7OnZqEwSmiHT42Di9q6e8s2ED
ewy47M+io1u0NW0mx1Oh0E25+WKuQqq/o7NjitF4TLm0CbtaogKdZsdUq1t0Zvoax589w0++R6dN
2B5GNR9D5FMc3qnPUBZfLJWxjR/B2iGzED+E/y/cvKVhS8AgnWX9fr+7VUIcpI56i8ZAGmEUzQ4h
IYunrnOkd/LQh3A16TVBqMujXh5o0r78vMzrCrSfTBchBgPZXPt9qo5UpBcUaulxXonzWjUtWXPh
u4tJRJn1tHAfyUZ6uQi2IGovIm3tmrpargrZnnfaTDRx7w9VtYPsI6BLOD/jUJH3uf6OvKu7lg2j
cLCdX+aU8934eUQQg5KHLnS932XJUTaWh/Tu37bUTWcI7eqopZcc0LtUnUMfacErofDYfW0HNeKB
7JEab4nuQe2QDxFNXhyzTB0OnZsgzppLRLxMuMF2K4zce55G70pYT7eg68NPgMkrpvRdGapJx/nw
gvUN7a2mlLXO5idRNW5MmruHDS1RVOLXjO80HNvuVXZQET3pyPBnmDSFL3hFV3bzvmWEdXdurR4K
JVUWty/O+a9D4df9DDotdYXgAbEjPC1m1/gCV/NcVKFukoi5T2FuSIhixzcxFpOfCG6UlOE9OiUI
qgl0QSGOAxa+EHVT/T6i+Di2RYx+PghzSmsux6eof37TAt0Doxv0T/6USFqID/odktZNmHfcK4T0
MVu3QS/epRVk9Ig2HbjgLUD6aK9dNggShzlRj1rjsZbrUdtUdcRO71Jgg15b/pQPOaVngo4+Hq3h
jI4/lVRSm5NfPZMlvT+Zq1/HxHnSwJdMdxN+U3d874MuExQKorIhwsynqljONXH6nCM07lPSEWgT
dlVfWdspwgpUJq80ZGJS7SBgrLU+ETmdL6YN9FV8zalpTX3qPKjwJuc09UWo1k6FY4l+4Vc47IyD
b7/VaXUjjHymjKKLTDrkgu9tie7iNMoYgfcJmWelJY06auiAdCRKlmrGT2LWDgWrjfwHTdfGpqL6
bilmhX+QaRtNI4d63NmPc+J7mJmBugfL59OZdx2OFjKi8fiwiwxmj0R+6NNUPwWSvwfqQOodxvv1
DQkNQD4D63BOm+WF6UhvD93OBdEHddZy3lnFX3ftHEkmTJa7gTfqWq84upsmSONhOmZg2qHpTJck
PEXOeCJU4VqqsS79Ox7F3/YMyxzHb6WOot9IVSudv8I7AreeHEJxzI07pQN723LKXFAbUHcqNCkK
mf5ncFftr3/BLurMoDsQCB8NeV3dvINsxBLp6n2GsKsidD7G06ctvhP6oOktJVOxP/wONElkak1M
D14aFAhWkaC/GFwikqCqZ6fhIFsgLIy6+LC0wNa1IaMWURnO5FVj/7Mb7VOm0d7ZnfbDv6rN9edc
z4LdrbVb67Vovt2GpEjpyfYIuRSCv14EU6ShESBkCHUg/Jro80+KXh7ZQGmrFhSdwKFPt5nKRTmr
jADI20JvSLr5eE2qhE8fBZjs9pGpushvyJomDOyiVLr7bMQAI2NqzKdDO2Av/TStv6OuQD/qXsKB
JVzYP26IFMcc3Swx2/LUdrojDjPNFOq7fsNDzUUzUvNplrpfSXyoT7Wo7+hqcVa9dilyWWgSPx8E
2SjqGQJ5BkkhH/nIDgrJmlU6sFWeqxB1mZgtcD523KPPPwugevN+bVFZwpNO8ll9sAktoMbzDgeU
XevTnmWcmwPb5Zb4ADiIJdcp5KV6x783Qg+NQiXR4Z3cQovyzWnPywHbC4UbzydHSwLxsrruYJNP
TNH7CWvzd9uRZlnJ/wEna9pAA1zP05eeEgcASKXWk+WfbsJ2Pal/OpvMPjkN5NlI7Vt0Rap8eFwf
i36lJwXIZn3w7rwzJ+cZdBhN7Bw3WATeJg9S22rcwRuBNZ4GbZ62VAp8cgaOue4LaAX3MKN6crA8
9KhiOtCH89wH2V0wPEczxUSMFx4jsKVClSyKbr8ONO8kXS1bJ3Uiam54+uKusbnV02C5cPg7D31W
/97ETtrlUPyTE+5mb+ZDRgszyCiFBRAWFcJ4DNr0lXqQ7lgL5JpO/9ImalFaAuNsNp3D9UYh+o37
1KCoFPE5APxX/4C6dcp9XnX9pxveqPkH3uBad2wRNev0T9yquW5QXSLM7M5ITcyh1+RIC7S38TmJ
KjrkA04JnZCkCZaFjLoJUIw8DT/y/Xauw1MVZsMM9fTuiIzhGnxnPU4LxYZAGo2QF4Qln7+WPNDt
rCuYpXsoRHik6tsYdG7vhE7Fh7ZInpgmui/XRT6XRNY03dX+eUDBAZ5gi19Sv8S5pew92krQ2Nrt
WcIEGXfISc8VmIBghm8IEfGU4FJeUrit6IFaGdLtNMT+px4qQ/BIK6gDgZawnUhBU5RPa0H0IwJf
JPNtaj4xH7CXd9/RogCiyoILzrfgCjrGjjxTataUfJe/RpwxFZetePMMPzwKZi9cRPcG1xMrRiPR
9Z4RUDG+b4d6M8L9ceDn1Y5x88E473KmYYWx2DSBzsIGzOLsF1bxu+22CkHgF35XNcDzEVHVIguQ
TD3dY78WiKR82voQ3OmzQZaymx7hmx1MAIBmkFy4eNbpR8s79G6tNy0sHAys8F6oWjFnnSNi2dqj
dod+RIu8Q/DZFSD4CNHHiHrEfTjVzSP1vs9AVuIsGNzvKNG3c0JdhEpvaQ9wj2fBDXS9eaD2ScpZ
EtGt4+eS6366WFz0sFfGnP78l1uL6xqs4UPpEFR5dIa8Yu0pEJDUHuWM9nWx5twZjO4EGjQKkc/k
ojOhOO91qBr1o7lHGAnwz/jmvyb6X/17IAY+5rt6TvepvHKp1AYAjhRf+eIc1O5ztlyPSVYK/ARA
50I28gkd/5ZJOyKMQ2LmSENNLaFpOTPOxoti/OyOrzAzuu3v7d+lQ/PbE7gQ2B0pl9dxUIj0xnzB
XJQ/68If6Ar4lAsGIVRqBhKLqtbqr1VvCB5pRKiJ3bZPYZaE167sd2b0c53wRPHS9VX8veqtQk1K
YfWv5daFXhZ8xdEiaGrClNr1gH6U/U6sIEFd23rdGoGwIgvwS8/qK1BIqs7QzAiJma6zm8kT0v85
4gEv9Hjy489hqhEGKO500Vl8lfvtY0rF2tp5u+VUay2qkXbKzhJEEAkA0fg8qP3DLv/b9dhUYldC
ydD36UG+kEjaY4ehUI89DmAyDSR2yLM4iOjBkpXUuljLS/DOuxnT5jsctX0mH95Eq3x0t7iYNd9Y
N80j+TRKGeEYGrFP1LT6nMiY79ZZCo1O6WSLRtt/gz4NE20uQEuEywN1CPOCC9Jb4yU5Ud81Jhgv
E2XI/luQ7PnGgNIZOBZhCFOOXDQOWp47WF2ox/RDpI6i3sf99a9CedBaPF1ZkYyYCdoOHxto1hGL
gr7hjDeUTkQzlJMSyuYJd6R1NfRQ0SmuwK+FNYVrWSBS1AQJO4lysQDAzuLLvd9CZmx1XIRaOmrw
aK5w6TdSacCcfrjfP22y7K1FF31hw/5nZ2P46MC4yca8Wr06QbVHaea9/TNEU7GObMVcx1dolOFD
vpztPwUrksNMQiz9ED40RjBNKFKZRcA4qEJZcvhxMA/x10zUa/D7teuVILvPB3DdORgOn9G+o+bf
7fCKPOT61xN88RPZmbGL87327l8Eg51DG2LxIT8i1r1hvuz3PYWg9q/T365dFVOAM+QuEYqhiVg7
RucV/y3m++FbOHF7EXMlhumwX+jfLejZk2vOR6PhNvZCxUznPtSod2w77Y6wv7LE6NuNEYxgJmJJ
kWDCGyMd2p0tlHgIbZOX4Vy8q6kYc9AORqexltA+Uow9b+fFz4CBPdZ+s+F0um6jHwxqD/b57QyP
DShaJC17yGdvHXz8kXa4uUgY/4khrViv3DNaS6hmzLlvxxh7cdz5MoeMtd7f20wBu0w7PWkte6pu
8YPohWj2zL9jeFZdyqKLvAs0LC8WHhmCpqF/kH7vMWIHRpBDuwb7vBb7EZtKSwzgpnHf4KKF/ZwD
Lk7W6DJrsI0Uzenl7TeUCS0iz/ETdAA/74jPto9O+VghNZ4Hg5YcQMzQhNpbwucCASlCirmdbIej
EfYA2//jxvclPuNg8jd4Ea6rGRTuB30GmnZ9Pf8oXhdVD+s7RBRW959vry1euEHfgyfXfU8u07Us
TXeP2lpLw/RgyW4X6vMX/fxuptUo3yxq3SGUkfVogv9xG+Fv5T4tOmiwmjZrb4xJikJ02Sse2s+b
HzOxJoYTc+b0Fq0ns3JzZmoWaELZ1dMmVPtnbmsP2mc+2nrnYN6WW4g/dnYpm8N9j3qKs/PvQibd
wB7ZPFaevkN4TL02XwzBiCbQ9i0SNIZteYJJoSW7y2Le0Kpt9lDgXvYNUUS9DbZAAr2jPfkIUj7M
HZhMqAdxqSPJmeScvX2bMpGxk9sOrTPyZDVv7Idnz8PKD8/LkHpmeavnP/nGPiO4HgUEf/voT9CF
opxr0xRj818fMH9p5bKWyzbwUYNl8UC9a4G4qWc7I6Sy8kYQn79wTyGNAeTCeESjgPKC8PSWtXKZ
MYAjNL17kPXsV749F8Ffw3F729VK62d7WBc9juVPfGYqHjJHsxns0ZGw4Uwa9Ou2xM95RTLhaks3
4RSlL80zFv0TlQIkthXUwKIZDz/rotZlDwad/pq/MNpEU/hhimZmQzpmPJi0ouqfeAFemX5hrb32
2mRnDbmoH/cZjF4OymGC5+To8JRYjAFSzvshd+hvGAYNvsHJh/mQxEEU+4xxequ7yPdH3XyxjQeY
+e6YTf9ctB4Td40wlDLKe4g3Axv2Vh1S4ukjdlYEU/Y1f1N6NR/rlKx07mu1TbtDTVndaEle8bP0
XzHaTK/sN89w6nRjJ8RAZDVO3/3IKUR7vJ7YihEME/RtR1/rSI8bzhdHlccRMWRTUkO+ghVLEX38
PfpmsHNhDWK+C13FJ3iMbBcfpoZFtDr4FWE+YHwFa4SAd/XdXP7dF54HdMIpYsgUaxbyX45LVwaW
tCZv1KQyKB3IWM9GYPtQyE0pWzpu8pPViAF/rvuTTWZ/OaftSXCFRUdR2R1W9w3VmfdZ3H4Uvae3
NizSeUfJgrVxqn4xfMYwuBeKSWzSYt0Vqxv7iW7vbEcIjVtHz2qmPfRSqAu0Vun4wSbTFGWfxMTO
9s7pdZzJyutFWoNMKZksIMIQimksWFdT7QN8bhF8bVk0wqYtderOSWNUIVAlnYH+pdowKeIyqxiq
kDy4iZuiklxpkURrPtEvyPhnCGYI/eazuAaXGS0l0r01MrVbjKLt/FVQHt9D3rdPykBwjfCDcOxE
j9mHv8gmzDBA72rV+Oxx5fxrQpE4/wLLs5FVnFEv33401+umxqNNVLBaC3zX1T4Y8SOX9Q0pj/dV
3QNk+12x3Y8oe0bl5josN5lmWmqL5ewyqO7uZTct5gi6X562NVtVm4bT3iD70DM42lc67U2CwZip
JP4KqhxFRrakCMe2eOU67+GA2RBckbaR8NRR1KJrXlBI6MmmeprNIrkOsRvxWFsumg/8mAjwB380
NUxdQKMzJ6Hp0Sj6zSb/P4ktjj+M5G7lIUhmJkRD1EOHkSGvYQv5Ho0DMilGdgxYgeOG2fpLVEH9
y8x2GqXCF8qKOn9/P60VYcuPCKrxWQRoRs/p4MaYK1bKMU6CFm8xuL4xlJfi85cxwEVp5wFCwx9E
279KjJix7+4cfYwSyp7Fw8Jpzhh/LXLEhIugA8/8+SQYXWCQxLnaycjSmZUvOLYUbC3t4IQMXywa
lN1PiacKb9IUif+SspnhhxlAM6izRgdB924Ulym9Sm+7wKKJSakx9HcF4A/Cgx6G3p88+3okQY9c
QJ3AMC7tKAj0cn45CRwkJPpYonckb2+CNcPFrMRQYukSWs9aJAhQxV5phlrFTyWDvRwI995/S0nt
WkFa2IyHkItTzU+HxhcMA+XtF3gl9CTpyeQvWczM2utMgHO0NZdal8AOrMurMUws8sgAX6BM6a6i
RXqAp0SY2sY4oLWr0fDQ3SAb1JjDgmoXgyyopaJ5djo07b4vDEeAo7Va6sYO2nX7UlfFTU87guwt
27yL7FWfRxzN+pSxEgGeHsbNTNqq8+YRfKf8hvf48OTIJW+fW8Qiw0PU9YlGunVvArqDUFsXv4AK
0NiHf4CZyaAadkBJKSuC0TkMRoXBKjPwg904e26RMvQYXlMCsBQft0HK53mCqdA6veLajlaDyjuu
AooyJLtAb4jL9YxlrPILJgNo98pDT9iWegzYFNOb2wLyjNU4pdqOOB/0tLythWVqkjEXL0p0aAL+
FTsxy928x67F5G8VINYazqp+QgM4AGY6bA2ewwkDDhL9Gofyx0EG5fkE7Fsbab62x3BqkMxxcWzl
fy8zYSV/fPdDpVJz82cXaCR9qH/O76P/k0hJmUKDPfMkPoS06/bG2buN8bAxQbIPWEJTPqG/0D4g
dKM5hS3SvoF2tbHnQDEj6TdBhZCDpLN/038f0wlgxsBNjn3tP+aNDUkKsPWX+jcUCVqr+YiA3xKu
jN3Kq3IyvT91mqZc8yeMYeltE5MUrayJN0LGT3nYwxhKmEnof7M29Ll3bTP457Qa7+wAQRaEHlIm
3vNRR7vve4ZuLwWORt7Ayz/0gXuANaazdoKbY0EGOQM6LCKt++XBYaWuf+ox+pNJFsxmmlWkfRNR
xAPlMsEbrLmhlQRwTYBNavochbzF45Bh8ITllju9q0izWnuNkX+x+sQrRoxwg3rOBn/8Fc20CG4T
jjfP8DhalaO2yLW3izk8w+0QFH3O/KPR4Gmi+K1GbCretkJSdaFkcgaVPAhTWt45Gr0w97Hpg6SN
9TCYYE1gzoammuz45AEIcrmcUghbDR293Mpi8zL0Kd+gqCRg4jhgjN6H6mnSI8uvKnj0MxnlXbKD
2UGUG+iKmAokCahFAws8kQZv8kMnETPGxNf+OryHYvaT1FDNK/tvQEdDEKIE5r1iA6tmhtSHJu6c
WsPLNBh2J7RSyE4/YZ6hyDBOsg9mIJ68t6c8KTNU/QKQf6PibfY3dJbI1zZK0f901JAuDhh/8w87
3CyRabwVHDdqa+8sKCfBsAJWgJepBZdpLl6+TVt3cyz0vLyHSs4VAIbm0YBwPd4KFNPzfebEka/W
2r67NDaZm3vFi1aA2VAvSvvb7E032UpQProTXgIyYLyfh5TWGlzWA/vib06INZzmhH7WQsjNZtVU
mp4BmNBQ+EyBp4ekPg+CMg0mH79NmcQDM0e4M5FklMngy3pN1gG1OjPYKYr97mS7ZXG+4CshF4pQ
RcXNj6vnLt6DGP0cdBkv9AJ/U7YHW/Ehii5hT58gPhpvHBt/kLIx/O28lWKgCLwAxXCw3Zs/x+OP
RYhIyYmfOarQS5Hk6QQXgsOB/r2QEOdiWFeM92Jowv1BHCWncFfOUBfCzKlijvQJ3WBsHuLtEc2G
0u/+IVbuvZdzmulbLnyMc9GI0DwI9r3NaJ8n2rMDEU7KxGnIXmppzFqPTeMtBexgPUzt7+izxTM9
UyxhoEHPIdVSfeYsEUKMG40nVCPRGCP4YBJkf2afzN5LY8fTTdHbaeFyzTExEop0MOKfRvB5CPNJ
11hvToiN6RPJGVkhJwwqCfauW5ZAihOsrUF70qBtavCqsb/JJyKidUb74bD1H0lntqQslkXhJyJC
mbllBlGch7whNAdERRBEhaev7/x10x3VnWWmcM4e1l5r7Wnt7Za4mdDKTSL8jR5sozAcqmTxp8ME
PYskZNEOecYsW+cCPXBGjffqnbnNEYpO14nPT0BKbn1lQVC+05TXgp322sJDQgZwQ3GY8QSE1Zp5
/DL/xi7+RBrTm1zIFcVvujpjC8CkSHYRxUgURVn4C8V32c95n92T4+3AkOkr+2w5M/jcNP9LBEgU
BkIUiHtHFAkK3FzzDAWhT9VEhyOUtFi39ZW4h5zc7Ke8BE+czL7nh87l3J93fOfcPp2dNRW94CRX
PEW2hD3jOY5MBrw14d0FQAO+UTr9gUcPNS+YS9t5UkbcUafdS1/JoXdnl1D3xUoouCZvmB7SePqB
IXK4RjCmtjyLGeuYFC9+rBnBnTnRPCY8Rmds3fNwozgMHOx4vHGKlhHCP+jnvYdsVUVsCFMTvvie
i7GcCZqL2JL1OR7zwZd9hc+AR0KSjYeKaRZri8r57I4pgOYcoaJlE6aTFzmA6nt2Eh1WiP0svfa7
BBdWvOt7oilB8nE6l3Et/7dqw4W06AYRc3z+dju0pZZX5OHzHgJtaf3yGlzgnvwKurvBxgF32BFV
HwGjcexd1Zdn0kcpmTOGFb9ppT/R99Gq93lsqi7bL8mmYlRHUYv8fI+HnKtNUtbOjUSoxb+M/j8S
pj1r/jGf3A6IuOMStUEq0exM1/kXZ5yL11r2BWru1f4uNirDZlsGmN5IvEtPqLW5Qlz0xSuiPNVj
3WD3ozBqUk7keLyXhMyZ2p3tFl84VTU1SgMwBYGTmgGZIfX1f7t0QAROJC5wQMZjss04hbbFoDeu
8eZxqFSFbPPU49chKrX5PaJTOjvFUQ0a1bsllySDe4jvClJLwdW9RPpXibR1RFrjCRAjKSMourLN
lgKrBuHKsUDwqV2nIgOdTgpPSQibtJQ/QFDH8OV6smMGwXlLFQjs0DFJwdmOlg9fPvu8JuFlv/ja
jHDLIf7EEXd2GZ1w42IhUuHfT/+wmnzDhQ0RbDx3RGskLSIepfr2tK6m625xwk0RbkS3JHQBVbKL
JA4i23/EKfUmyyt73/ueE/2djgKGnyAiIHVC7HRFAcJPwCQ4NJOGaJW5SCKcOQds3HNCgXwYVQhQ
9DaOEx1aUOOz52SGRgxeDTvjADVeO5wnMQ9nYpZxEzlbPITWa99wM8wADP/jZgzhnBf0/rP3Qiko
LPaJl9SKuDyKGVDrfb6frgUDfqG55XUKA1lz++cG4gMzV7xuMIVUVg/vA2V5nPCfTz+7xDl8qFX/
cq/GumNZj2DBMIkblpC0N/3FkSHYwOhgjQULnhBtv2PMfODkQLRHO6UpTGJQyDPr5H8DhT9HlDsf
3ppYtlFNfu70DtMp1c/I20N6euEMyattAHxsvHfYsihfIc/QZxm2D7DtUUx1aMWEtY9wsnuIdphO
TN4yTj9FRsuNELjQMpoyB/7Cwl/oqmCXx2ukPOo2PSFktW8//3AGpmqll4nNdh0a0tZ7fk/3dGwQ
VfbTaT0/z/dTJXW/wC0cDr//cE6cbtrnaQX3SSGPdUe06Le7c7LscRv9ozBOhTsRX7WitPz5N5AX
tMH42dqbjKhqwzcm8jLzE04ZbyyvbbG9ZjMKMV9Z5k68unyt4tl1Dj0k/gt/KI+7cGtBafD5QHi4
+BIszNmEUv35jXqCztvv2EcKUxKXeUp4wdJs4ZDQ1B8WPy+eO2Qx5nZatJ2+IlEVitFhxrWS7Mlf
ni62NWRiMSED16HVcSf5mU88j10dyXJalrSy+H/yEE/AJ7CSnDRY4r4hZH7Rl+z5awETM5LCtZYW
mqFK/xaljkDiMqyjI14OceWN4IW0NoXsxvWkTFNJfeLAg4oSJ4l9wnJS9CkEABGjInvOCg2ovZeQ
6ot09ljgyrnogou7hGLh8/+C2G74BemQdIv0GgMZ42y6NuMs6MCSAGEinM1B0z28U5a/o3QZsZSP
1D3Xo0CVnV/SMw0JOBg8PBEGsZbDDxy6H/67LEAO2Nbzsr0ADwPKJyrvFAMGofEWrAIE5awalFYM
elKQLmrPOSpXfhjgsaf9Bh+omXoyNhGMd+FtA+BlR8WvsBDMtjjJfsR39xUEsfScA3PktOUwFUQj
N/uDEFLcvNEUYLTXiaUFMjsHK0UdvQIf9o8OfKRPEaMgyJG8UocCP9kr32J5UroW2GEKcORvWbrA
YtcAceB7SVMgJli85WxDm+WLGI5cnHfn1/P0C3o94RRBbHr1/CzKgFrQ1iwB814GiX55E+T7Od+0
2YnE01IyZltegPpmJFIGhYexnDU5qbroz/Fsuo9dAAKeqVj3AXYiO90MXouwHeV/3Itut9XdfSOQ
N4C06QUwpsF3eeQp7t3VdqfT5wU0hbD+xnOXbFF6/yrL+ZxFNpW9e9qArFGTRoDsL0D5HeFXdwPf
H6E4B/qIxieOFV1wF/S/tMJYipBgQYSyiIGfXFMpBsssoQh9gZlqM5uPEropfMY8zQNUDwOjxHC1
FTW98NLUfyjdxW/i5O7B6JGuzRPTDj4LJUBs982PaZh3CgDWTFie/eQ4kOfwRxGCNYkUD9rdvu3C
shlYiWAeRYD03JNDSvS6p6kPHinmyNVRoFJANjECOBG+lr/nMoI9SjTLeB/0K1/EnL1rfhl2zRAl
BdkSH0T3kK3fKDrjJLmuNWob095loVq4SQBLPeh/cNp42cBFoBI6nqKcC6SBCjc6QA8BB8MV46Ll
b9ExLiodhhb/RhH4y9IqqttTQXojAwZY8y5LJm6Uf9NfbgqTNco/NjiY3HsKV+Ils5bM/qqxAuDA
YWi8/L3vmFvRHJHClf8J7ZAl7afEDWHSKFzF8KbpFpE1oh1l9ME3uvgvfgeDIc0rEjndqa1HTuQU
kA9pKFdNE7T0KPE97cVmEazAuClHC/dDdHM8IfqsTrTXAhiZioagJ/r7A/Z0PFU+abdTYvqWf7NL
rPjpv4rAXqZfik/JVY89ej4iX+pL6eXsupMXZLoRQNsBhscWbAxkbkxl8lkhlt2J/iBhK+I/UpSH
2rYiTy+D4FDb3tMRhgG05wBDy2Xg2W1iz39lOCzzfCqOwdn5EuLa9zE94epLzF1hZ+8EiRaIDqPs
mcAxk9uxpRoEZS8vSoCS9BQt9YM+v9Mb8Do4Xuv0NKUKEEFgwJpZ1C/sN7Ar2O1Y0hjrH4BIsOmv
55zXZB74tCXV4sv+FZps4pMFeLhtDqIP5KwW/P7PX2Jj4oINyNRHCi7ApulJFKTMen7NOfpNzviS
AUkXdAHoN9eB9ijgClwA0EXj9TsOwAnomzQveE7om8CMv646RQuvBIebZZT5u10ZsRNXoZPgFgnz
2rx31qXI3Ry38/wLrJjRGqMujDxRcgA0q47fbZAp8ykwrp5REd4L95PQ0TEH4tp3/JmUB6LnfHJD
rNbTG3uP9u9BhWGFC/iZ4I72OH19EwMD/Ih8DMZgFRWpsGSbWKuWtMouWRZt5qHqyMduhpstAGjo
wixcodOBqyAGKcSzCWQb8WgAyi2ZUMvCa96NyczT6972nOAklmrSExX0Zpgzf5yX2G/GvJUjRsvo
HTzc5b1ZQrbx9ej3F0E9Nw1ITaQ3MR/qTK82mVeK10ZOm4pxYfVd7QkmtPdilkbRU3qgkIPDJEIk
bP0Q5Ym64gBBKHySXG9s5AWeEO2wUIGyKi1jWk1Q+30BNrhjEM1TJgZZlaO2X7Lst9P1w/L627c2
aR3FPTtl49yIgdE/el3pMIvJF0V4DZXwMZVmz/ByDw3K3HI6HjvjU8MSEd3JX2mlIkVI7qnpGpg4
fCbFolImle5cVrk+M/nv77EveA3n4OnrwTV8E20NZ1fzvstNGQ+Run1PxwVcu1WBvl0q/BYq47Fc
VkfRe5Bi73NljBEC5AanLELRrBp0bgRnT6ImudIGIwOeoxLelcFjMzTB3Ze9LHih8kf56959JpDq
H/Ao3uDF9Mw8ookgy5CsH2zTkh05xjU0NmcFLd4AQ7bysOqdKEmz+pztqsdKQIBHIsKbrp6A/XhF
LFIFzJLwGqjRZ3KDKk7M0Zm04s2muFW8LoPbKf/CuIHJB06UBkJvHJQgrN6WUqAtjNq5H2+Tc+Y2
4w1VTEe8I5o64yBnWAZDmcMw5qt+XRcmTIiGSyMmurAUrNk10ITUAJLKB6i2BrArYuwzEpoMdCSD
03iqew10KkPYF9nyU8VX6CipCT/zHFZ096b9GdnG7CWc94UGmV3nKT1c37AY6wa7QWEIJd/cT2pC
k2vTcY19KT+bXvmSlI+Hsd/H0uRK6cggwR7WbRFfdUwtZ8WE0lmbyF6FfaaVYp45G/yHEHDqOESJ
+k6EcczsevvdhwYQDu+ZDmY68hhLTczgzdygFtQ5eNfRsK+WlJf3el1Hp0i78oRl5+3dHtOimo16
T+l9VfJwdmvxKSKwFMCDv83qFRJrKFyFeJSizmci336ZkRq950BaPXUr1SSd6fYsEfqtSfa29U+s
HuRITnWekzFpIa5oy8sJY1CyFvgn/M8ity106PoPa4wCc1V7v02KWMBylVnunQYAfda+IPIJsGr2
rsRbnTq6kOxaoIGfDCsAKEdMDT9T39yOvIESTAe/nkjLlpx5DbslzU7+XJbWTn+eRh4Lib0eXSks
VCW5u8KXRkyVLQ87gdslbnqiPuat88eMZ4FG4OaBgjgPuImNvnl+K3vQXTTh2uhf2Y4u9o7ZHTwn
x/D+HSbseMe2UXgwujharzCLDYIr4OaF4QEFGSXc0xKEIDVO2+kvphwrgx/tp6/JNbxHT39AXI5F
IldU8po5VhQdTta83VF8ewbV39sbUdxOqgEQ++LyjKVlg0UPyyi89E2rPkD+U8YCXst5XIX3ofqC
bLL62N+t+/Fus6dwrcIfJYtf1CQQpuiOFR6mBfiSjQUJpg6LsZu5p3z5YhKdfs44xKNCf83zL8tp
eOtjX5xvVk7649X1Oq34sgPesucnfiDCi7yZ5JGCdIWSsdzoRLzqT0o1n/koNghYOwELIUO8MpQ/
N66UAoVvehgAuMsicF7msKtp8OnRYVLZzVb2R+5r+Qkuiv9aaBJyCbdKe3T0sPyJBTxVWAvu9Zdr
p68G+OlFga3O5vz5guJRjf7mdbhrJZx0kPxz1Cj+jM6+YwtrbS90HjzCy8vXbtPrdQ6Y1ygheE1j
CGJVAyYKJWWYaPeI1oPn/IbyT0K5VeH1Omvf0eMcv+lmJVdB1nYO5A1Uie4dmbxACpkrsg0/V/z2
S0seotW6gwUxXetrvzOgsWEf+2IaFOdFWJnzoQ0eI2Z1cAPgMshVcLaAUx6pQc3YIiCPzu1UV9bD
K7BAkHsfK+NnHmBmrXXO67IpjhXRod62Q8SA2xAvjTT3TGozuhJ70d8eZef50+E+YChOLVNAwtek
P8Fbzc4KCJuIkM7TLrxtTDUttQAxVO1RaEqa85EQ4PA3w7qGJW093ToPJzfoh3Vwhr4CN4IpdPXH
TL/bUgbKua+op4slXC9wQMDxA080xABOTmkyw5nrlYz9c2a7mB9g82tIcZPUTFqgxY4Z8ejVdqQi
JR3m2SiQiGo3+zGEXfxe5CNbeUUwcOGNJFXnPzGAzgT0ouhRRzJM+T585THi41m3fc4pZqbUiy9Y
DwTFQnSFsB9uB57t7hPKR5JtAzPCMZPnX4YfRj5pBLkZ8kM80H5tObMg7er8E7L1a91ZjoTNEnUF
bdGfcedpGHO0nYRVJmeOkdYHA00Cv5BNFLscAosJKQPfY9OtRaYRpVrA48PetQ+ssLk7d7Qlyy3l
PH2e7NSgJcjrsIzJgrr0r7mvibGtFpL8cT/sj/k9hsYDiy9L2i/q/F3Ntyi9a6jHVgr57/scQHDM
PJCq96KPrepgTPK4Tu/wUj3CoDpM63Zsy8gcoe6yAeQWwqEoZpgAud2KFX+49syxE9vLf/VcmeiS
fV8pF/99ZYF7Do5dvMkEVEmTfnBe88d0dBhCCW2J2wZ4YTw2FLOYzGv7D3FF8y9rcnaH94Pz0bw6
C7KgnI1hdaCMwr3u+1pEiAhHPovZL6HxfVuPTH76jbPRlJOlPzdl59+LrdFFmRabxmGszKw1i18i
YUswOcu/j7OTWzMUeqOgmlR+ti+xMQUvS2GXyDGcewjrcFQOheGqHzAwyL8f7CUq0++440p4no7n
+a7Y3mQYAk3kdlsukiQTmKXQgB46ab3R38fFhxH3eWe8u/h3LagZHE2wfWIDtOJiyc+hWxXH/OKc
XhCBq91lqlRJd1JANIhMY+bFyr5GpZmM3UfcOv1GmKidvxGC+ToJM2TMOPjPwqX6xZVcvKMeyafz
FK7F/fKjEI8SrQnJF+YXjdT55f2h/1aTaypFoxmHFN+32gyHpH4RcjyOOCUJoyKEU2xZXmuyS5pF
gMYTkMvgXeKyFdDs9H/jNAdsa9xLs/hw5tGU758TeVXCB6D0mH3CIaI/YIXnloItrTbPgmFkEZch
zlmTJzxtcOw4/8rmgBibayA51VQkm2z+Gnsg5xdMYX5fLATgeTEV/HgP3M5axjXQRC1gngE+ScPh
9l+FzWG8JcOPujRcmM64HmmOdHda2BP+fWo+kSACxIF+8KzXmMtnR2JGVWKQXuMLFVJA3RBruuYU
8yuWTS0Q/ZIYfk3PrAP15klrlKzc0iumM5lX7orrXqYANnofyFfTvCZ6jEILL/9fY8KODGgiWWQe
3oAG85bjR4o5vydSE5O1ezxZmdcyv11jOKUk5ZEXgI8YXmFl6arWakA69hHG68Xssn4czbjE4vb4
+BomUKeuXzgT68fRx6H7Lq+BzCCjTnppqzw8HVLYpBg8Yfq5rrEukT0mbvgaYUgpR9ZshLB6J6/V
3BV3kDF8HraE7UYNHkVQT2rosdMyGPBI0rfAUcy60aKi2+D8E9yjM0ZPcMH02dWrsLlgZLwiXCIr
HP9QmY8vQUE3zFvo0aEUIEyOtjv78PSGiTSzELdRkkBXgBkRwmpYN/4IHByg6/uyziciqylPsrDo
kbOP92EByz3S1niRU/PL01EsaFfjRNZtGg6C1y3IF9KsCp4rahnxWNF0sPvJaikDWqbo+3zW/xn+
yZz3qayfijXrGrq4OuiTfsWUhAn4M36FVD/p2b9KQq+9uc3MFHVbSt8oa3RifeUXFft7PxNtyrS7
8YZZiWu8shzeiRrVkwFofFZdgqab84SZtI9ei4/p0wWc0yFEqTl5KnOTOEwdwqR2q94C5OhnT6CG
9+/RAk/jKWmbuCg6ZboU/zq5oW+D/g6vDy+Wqeb1+97FUWD1/M191ADO4BSOPof9K7ypOGX9xRPf
4jWXBLuRFoAlIoThzfXLhFoGn/iH3iskJUIGYNoPgwTuDLC7/PCVlbq4UqFvwdR5ouWvtnxS723g
7Zi2ZUz5JcbuEWQHcBnlQ9eax+AomgtC8dnx6SPNoQXWFh+vXRsBjTBMZgNXN4zJzMDEuuTtMkyA
0SLskNfm4REo9oBspiC4NGwCkWZQmcOKkiq8A3gaVEJ2OT09tpKxuTGRy4Ni2QiRNlWG+cdETMPu
9EeNdepEgLgjib5lOYPkX4YZxnukU4V25Ce7scjVbhneyc4nySkUSBSPbSkHlnSzJeLQZzIqvfe/
JAUx1hkFT8GQohEyMZw6u2/mQw9aLI22MWggD0L4zNmPqQtqDyfXLReAAW/vEVf34HEcGOwBKage
z9ZT6KroxMIrp/Zfw/FHglTH0fNMb+EWt7AoY1OkvcJTQNFUNq7X88ICYIZROcW86B5xg7GIkj3J
It7fy4Sv5crCkKxCxYaTV3A+iKtNd+OrbE/3FD/T/PvhumDvFSpirAz7zWX9/isHB0B7gERQuprq
tfcgh3oCyBL2LJfdwJEd9Phi2i9ufXzLKQ0xx4NU2rxAwMaDy/T08XEEHAWnGxHw7yOPJMgZr1R5
Oc/MpdrXE2XRy3a+fqNnreJPSJ8xhMWCLVXFbf4sp+XVa3A6YzJMb2R5+Ub4Y4EmfE4t89SSV7m4
+0aDHj7+XNLrlaz2fP8+6DW7dPzys3rDX6eq7qCE2iN4q/QTTHplSm5EGh/HwoqAQgT5rTFnt7uO
fbdLW85eJg7w6RNBHsXd9Iw/OCSuSxcrkPL0Ev/2yejjXvb55rNrsTcXnpH1SmJV2GaIKvzKOHxp
Tpc7VTfK4LdQcuEI1KF0PPfehbrDc/Lo0tiagBxE/7pBhgFoCu6mgJc+7VGqBHkWAuzkkIDzw7sD
22x2xFdIEFgR4gnUTGTFNdcAHqtudlPB4V+d84jPPr3EzUBhYZSwkI6KU6IK4RDRBsETxyJO81na
u9O8bxlVuMNLAihu8B2lmI91smCqrrPEpNQaQvHK7Bf9Godr38cqlrPVkRaD/hfPS9HuUIozR6Gz
ZQ759at6H/qSgXXJ+BXFgjU81ccR/0KxaFBS+f3Vz7BhNXLPqBcW0+6fbDue3NnFxjG9ftFe/giM
XQ+l6WXy8nRAQeTTyRy6ZHD+0+IbHMDD81iu1bRIDMup7oBy2hIwvmNb3/LDn/Nxn6vcJmdAmOAB
xxd/hD+g4GrxRdmp/k+m8OzTIR75R2I0EcWR92//ifMCXvk/rx7nLMa6H8NR2DvPtoRIvmP72n/T
zms9oVzMTUrH+JKOH0L02yPxYyl/bLiRwRKI0yl+XiA0hIHg6uGcHGSsdIeisL0Ape5V0D7LgxBA
3GXyAjI3Ao7CbgJR0X50kLaXa6j1mFhN3m6J7et+iPsf8sQzxMa9PuWkE7CTGuQgLhbzOye/D7hX
T1jagOYPb8gWzd1/W+AjhRI0Fk312XuyhKQRJZ2ih6UY16hsS9lYz7UV6oYPStD2rglPmOYLSquJ
Q0JyjqrGLv5oaPQvAq66aBpXvwf4aL2rX2uYVUOob7DqwfUxbHzkWSB5GGI8/bidoIa9RwZv9QmG
RpvFofCflCT+eZ3Vjo5uGhcoC5NZx8Sjx6mxfzADbc8hrpaVwx4jt3BO5Qw+GkWI7BK/1w82NFJv
MJfwsWEOZIran7dTLO+pNMunFY2WZecRzOIhPO8/q44BOlWeP/prknz7uvsX2Va+P7B+PlyGzEeG
gc3tChlyTg33J44NMfJwZ1Y1vIMPU0wkJOeUdkidMvg2noyGh6gDopLcMXTMYanbJW0GL3yryO4V
0LtDtUCqkcKnQIlQFzNEAE+qgYfy5L5V8A3KwnUJ+uW2uJpl40BkrTKgdKAhEMu2QmGi08eYK/rP
SRVfNGdrwDL5nIop0H5ym8jfY7Tds8yvJNg692WVYhgmQGfonUwiB/CYR2A53f48AANFt3ktJh9Y
4a7M9Ti4lk7NIU+H46FAWaUty98iHlOvqnQZqTZr98itbMhi9NOMIIlIhCMtKbf56QZP71sN4Bbm
EICXOm0VqWrUfA9JSZj4Ph9f0rx184DVXH9WSlF9byPjO4sZ+zrvw3jR7WE48Y3h1+YedU/wIgBa
04b4g/elagO0fPNNE2NCcc83MqY0AAbVcdA3Luyrieo21dzMYnwGDNwlbC3gA/U9bno9CIMYOIE5
wy+6Ji38Xkw97Np0UEuXnm57lRScB88A35KZXFPiikuteu8mtGBrQLWAXDl5Yndul/QpdB7YGQdS
QInkjc62wYCw3dNyHV+6f6u8zy18J4/1C0c62BWgqu7ou0zyhICzzDhh/YZSZHlxScBe4WAqjfOy
T78aaJDvZh1HVYYJKNuXzd+hT4uoB9xnx4OtUibpIx9WH1tjAfuml6DEy+lyds6zsvU69zULkbLb
14hofdmx3eEANp8bSIwuNY6aMSFMiWFWzc/e4kdi841TU1x/MRNlKfaL3NAdTxfXTJTgIC36Epvn
76D7An4+QJvEePNsuDdGO/4lGL9he7lvaxqc2ZPD+Z8WYIPm79kdrawpDlG/up2QsnH97KgknGw1
RgmRkGQYGFNfXr4lhzaNhHhjieNn2VrBI+oxkIxQ+k1asP0uGTNqppoaw+bx5ZZ2NRj3dlnhxmMr
iwZR09i2NvciemHIMDfKUO7WdzBj+ud7eOn4a2BbSz/KeFOxvIoD8UnkN2MZ9sxqtXdT0+eO3Rof
xAaALKOT+UzfzxQEBM2EBLriM0yQJzQUjBius0AalrIUZqScg5Y5iOpGe+iTmci9NjEWT9/7bfGk
oao/2ztbIq5z7fNjaYECAPfFQoTfnkH6Sw0NvJ7Ge+nBPZXESo0KcAvFjx53nvaN3SAC9SGivSdw
neE56EcdzmWAazNvHM/Df67VMvngdchpPfIv4fmLUokGdezD1GdzTJBPSAAc9FCoc1B8Qj2PsRnd
wDASYCu5GfCDWOremcuOpqNf/mo5rn1zznc5S3wgCWhJE5XSAJOig7ImaAkEnz+eCPcGNoI4/pgJ
KxfPN2E5EvFOisUkRdjwMk65H4Ail+w1nVkfuwUTmouNnO+AUGpTIFVbOXgs6aZPBc8zh9zxergF
uy/yhSKHkiXQYrWD2Mjkiu22fG4KKtYRhWtUoRTTMreiOORRrjD7EWlesi/0kY3ftd4wDtqkZZkA
Ps1l1LoFFsVIJx+VgDRfpzyPoLxcVu0vDFQ4YJQC4i/RpURhsaTs5lQQjd3jsyzGBK81ONv7D9Ke
jNPpUQeS8C5SnOsTK4txw4kbAEXWwEZsY/y5BB1kItge5IrcVWPGP2pkQC/6MOU0U5bN4A/sijn1
IyBN306sxyVbM5iwjtfNeIKMNCqTw/AH7Gzni1QNbskdnknduvrf7efzk0Xf6aVykXAFI9VVGS63
Gv6w0WPWC7G3xm7Bt8P6u9UowR0UgfpyPC9OFeYC2gpHIPUooRP2qHfzuL9zXxWVJKfPDa8OIXhK
W/UKjXUYx0UezF69V9dzGYTmj/o7Y0aPcIq42bps2apLSJ/oCOeIcZ9bsxOpo3XVMlURhBorKdvz
+W9Up9Py984sVOLCo8OCbjjzTw38oU/IK+PKxu+gf5PCVASLBspiFp6AAtlMI30w5YiAjF7w+xEg
0t3L0egVQZVjEbysUzkMkzG8RggYVAm9/fm5pBCCfm+Z/5guv6u5Evcp0SuLRpFJAwGlaBQVDC/Y
nAzBu0/HMDz5m1zZcF8rFnKMHUbX8NWYyzlS+DhqCQDmqWZnwgdOn4xvthKXPxCTYIsPWBxActXY
uXwGJjX2Az6//cOFOn2NROwaWv/xCpp4BFcrfhx6WDaD88DQxWdYyiaoNfXduYqyqH77g+nfT6Sk
++siJhoXMaqljhyf07nx+u70hMrFusTWpi8PUIKvcBLgUzfo519p7lGv346U8zzB3xzOwwfD1M65
Rgwk8IBKYb/WjDLjroBKz2KAIRxxSH0Tmh3iMrxqpyWl7Huto/0OpPm98nO3IjIdzFm5Kr+fznPA
+NO3eEVE8fEcpwBNXlyukbVQYm62mVaF3ZR/Oimgk3z96QzIBA3okTJVDqX6Ly3Ms/u77xhYWc6v
GL9WgVhHVJ+YcDBraiXhKtF4JKc8wu92HFMHpVV0nRdzc9+SISgKKBEZr2jx+E/548zVR31fzJE/
N9t8PvxlSAJBpGNYyOUas5+PN2YcVvp1ULgj/Amb6WsqQ85TcNhssL9ARxxWPq4y03J1jke7a8qO
Hzh55q6Oq7TALPHq9zsFVBlk7+oTiCPD1T02nUzwT5gZkTW35repuWQf2gUTCNQj+JFtsMDpqI9Y
IFngrFeIkcS48mvZr69uawKQ+jd1cmfCaCArno0x9/Y/Hk8VizFfgZ8c92RcvAIfYDJwO2ZXUr7q
6R2zFf+FASNS5EN3GCN2zxN5df4bL5QFSRBlhdd40tcrhhh8mzQhebc9QFwOZW4VdNS1fLi1jnyQ
GsdY6lGzM2bqQZ3XlfsCzAEmT/SEBRHyT4t7CVNQwxmlcqqm18T40lhoCxlB2nxioc23gnpWz2g3
2eyTZPCPymi0txZt8q/MgaOt4BaJndb6HKpMwwavTwaPJgrLQinSImw2mFRiLRycvTZ9BiUDsrNX
+c0i3z8XXdp8qRN18pxe0zytp6OJvCtX90UTq8lrNj6WB6dZAtrGUjwc2/WwbRj47s19rduf0uWR
XddMoOfNLZb3PE/wONh0FPS9fTn2exlY9Pu8LSjDLCdL6DymxhKEoaZ6lucSkNd1Q4bIqZh+5TnB
ZoVTCFX1fWcAQ8yZt6vRbXc5nU8v/hmuwyseFqjf4bgPnCvOms+fbL8wo6zckSvFBEzZL37K9XnZ
JfreTBmMMcXamnjET28T3W0EnWKtzORIrOFA2xnpvumfJ8+Z7lvUadbictRge40xPeUtDIsr7HQK
4m21Lghv59llhiMnqpAn6vXeVZxLuJHgwmMTFzTT+teaX34z7thG+rkFEqbn2o+VjKPbfry67Yu/
+77ejwJzAzxb77PNKNCn4MPt35nA8H3dFqgV8+14Bc+XBkcD6ersZv/6rvnXbvtHOByMn+rUwzjE
anJ63sh0+ii9cEnX3mJHdr66/earuyrM9Iq0P+X4ip0kKI8T61AIo7c7YNOp2902xtyI6Nc0V2Yh
bDnJWY6spX3MCg4K1OR6lNL7Wv+TH7A22AvDVoeWCVS1EJuKCq9mHzvTsXaKaUi7qU3q2fsKph6k
MaRykIVUfBSge6yZVqnxM9H2NHyCcmAG9+j9x5YKrtXfJSq2+bZf3PZ3lJqjpdqKykkFDq1tmde9
rCD6Z+4buyrhQJKnl0A7PHaWq+GrwdDqQo7757YjRYWLB0iZlimM4HI1mkjAyy+DXc+XwIoKgkkf
difxEYQMgOoId8/5CMrpRF5KjKnv+2ZP9ysTEr+7NinuRIyw1GJNisZ4gRKn1cpV7xGP02DYWXva
aPJoZ6YzGJ5RoDaBRhi8KaGoa3s7Kz2qO7XE7Ibpkml5+yddUYA530IIOLESZnmf2c04JrxJApZ1
TyS/OJllKPEHteHPCCp+KzZK4j8zEJ6YWp+wvMk8GAeBdHhiR925PB0rC7sRMmZcdqSLx9yaNswp
wRohHOE7CmJSOfcF7uJXxnRYbkeovHmepqNs9CeViN2/AYYe/tmaSB/3pS26F3y/9KqeHrh6cDn8
G08dLH8MUE7DAvQhLR4AasAoHcVHc3PJRNfoenYlfSIFbUT/MPY+D7+NOlfe35DltkmZ0ZB1UQtu
4z1n/5F0XkuOYtkafiIi8OYWDzLIuxsilaWUBHIY4Z5+PnriRPeZnuipypJg77V+295dWjAIy4O7
YVHmGBk8VpSvO/zB5U8VAkBup4qjs0Mp1PhE7l4dQnQt0yv7+PuOetNuP6EF1X6pSbsiLBI9jkdd
/PaxLZ9n2DV1T8r693olPBj0DUjX5++9Tchuk09Yzu4nQFIe3/4WSpJzb72rRrPlskM43gXgkQS8
NGcab7KkasPhfEOyT4/L7FFNUhgTGJ52NoTXJQVxaBUaOBhc3oS6h1QKo/+Ac1jxm4x+Ak42pGA0
N/TgiCgmgYj2KW1KYlJ/2AgyI0Y7KUL3zJ5vwAU2/6X+pRbJKR7ePV+w0vAkpcDT0SWfYaF6RU3j
P9YIWqpbDB0gfee3hPARKlK98bxKf3PU4BtlSehUv+gQn00gfpx6IjZhyU50C0kk4Q9odb+0mKXX
nUjye2kXnAPG8m6E2S7nHu/DJ+mo6CdYDIJ+zJdBIvisj9o845mEYN8ibej0maUmcMDEn9zv86ae
y5LPMV5JtEHPlXJ94xE/SqIdDARuyB42gu+sW/d83RE9C2PPHdgrW92ntlFx3a8eSiOddeTMdGI8
J+ybzylgwuvl9eJcdj/x5+t+ybtckf4JaUOucOc+xb2ZEsFq58Lks808crhRrnJiciE8k6Lbddt6
9UHTYkYWiMese4cCzFyoUSeENYzg2t55GuHX3Wu8/AehcR8IV0B7kk+YTm97UEHnTqp/2CChCdr7
XLn5LLWjTn6wqRvKg1c9Fw0PRAaklXmbyLs13xoMniZ57yZ66tPxM4tG3dgoG/E/GBFTSPITY+8n
6ZA2mf/USGBxl/3i3xsyKl/zFrr3b6B+7acQNGpgwPpx3YC0O8Ic+gi2HVnI9vVm7AMikzyuUuuv
0BwVOFpDRUHA9F/jMBl3DM3apEHeJjyCro8K5dfYClnM0F8+wTulT/Bs1oBhY0mO+fbpTBqFQTfX
bEKe16T5eD7re8Pyjp6O/Zb03YD1cCX+3ljvwPkVR4XWKnfMt3xfeeUV+Ktb9yOGXJI3l5ea9gr7
wsLCiqmNC1Bp2PAwdwCvZYcaFDalt/WH00tu2YM/OyKwLFsVJzFQx+GbIdfVk+fUmHHzB2Kkb9KN
ulAj85++0I+Q7ZBqyrm8kf0Erg/izXKHZvtc48I7ysS8uMDByCcxLfaLHqn9KPYDZ2KGoPYImviO
J9eXdhWTI/QJlsGrU/0rO7eSXam0X3/XaFgZeAKPAM3yRi8RTQ9EyUquMDOWNZMkC3GknTRuFGzk
tENZUAb83ZVW2Z+aEOK2bOIGcMxDyMn6WU7us28D2A6z4kLBCHOenienOZ8VRpGwUO1MAOQcxpPq
falosAaw3rAk9Z4eqBS4wV9xGWthHqP7DmHitukCnSFBtnvLGBl0nsX3VkI/eue65n99+n44Na6Q
ECbAX4li73dYXqd1/GIe+njsGge+EusHnZ5tys4DcZqAAZaz2QUXG0fhQJjVnnUaYlwC2e7BvRcL
1OqZpIUERkBeoUmLwpiCU0xvL/72eEKmUCqg/hqBTMxo+XNdmKCDnNQ7zhI8n8X0O706P/h0IFFZ
/qyFtsjAduYGCoXtbaszz4ZCVG6fCZMlmNIYn8ncJfuA9kh71/Tjjhlpt+C+B+ti6yWCFffG0Yi4
AtkiuD+NhWJ46bzam6viXE2yS7bVjtnlMeOEA3FhSDpZbx8xgczIMtIIy5ahe/OhU0B3BZLhCqgA
zZbRxVHd9fD6GOkUiRi3zRMtAkmfBiwOLxEiW31lNVHFjs8JwMNtl+8VWhurmd2N0+u94pZ6G/FH
d2ou8IfslFvV8iV2cCC+hBUsQU11tjaGK3NFkRJH7GvTB6bkADfmrgopl3sNod7hFUvoSvZBThEM
RQooIQ5lvJkM5RWwP0qzrckWwzJIlNTd1WWvBsa9hbkx4w+oUmkY8FGan5jLt6/3XfmTozm42df3
cmyvaLiVD7LP3tr+wgqR/LU1bR58NRHEGXYHYQi7u9OvxfB10Qjy62Jr8fbH2s1vJN9JyBWWEkOg
5rffgBUBmqU5C3FNayXRk27rd4Av8C0wKcp7ct+YyGC8lzYZ5tctx4umRl/uQ9nPAaB4TGB5IHyz
QMZ171k/Zo0c68fYqlFPIcvSeAYGmYNsRkTSB1mAVmZ5i40+Ft/hkAdj8B+hiu2ZwPmtxfMKj33n
z+INIiZZUUbtyD9r2+bKl+hakcoszNF+Mfn/kXpSnwFQeiBMyMzIeGDedALUAcqaY1t7r7mJQGUq
WsHPa57/E6fsPy+Pc0+dkhRdL1NwYlwAM/aQm/vwsgvfZ4vqIjGOlUl9MfEOXgUTe/mK7udSE6n3
e0V4VrodmAp0jWw6lTExZBYpCMTBzeWg45dsHOJlRjVwhCytWciki12dfvaJUAM92j2ajSru2rH9
awxDHIMSu8QKUxxA6EmhPWT7pnCokRYk4bEwT9gQxZX13RjipExX6B3gOeX19/zadkxA+rzUyesC
f+Ap5LkGpvKO8oNSnM+N6pQ5v42i2OZ9ifoInAvtLBPil1sSiwBmGOwIsmbfrl5azT+1y4SP2kYk
LIsXKkAGgGyvh62HuCD/+VQzRa4MPG1lIHnp4fHD1sivEaGvpSUsbPXTC5F9tnyz9OtzEGlgc96y
Zb9+Lq7Y9DYQaiNI6suEAzqk56pwio9V3UxV//qNdRBVxeE6Oab/EOPjReekBPGRN8ZMMecMG5wq
MdwBkwXvy4N7v4upa2P0VZpVUYdtxOtOQVrwj4lpJjk1qpNprnkyMOtGWGTO1XD5zMWw6Yij0Sky
IzC0mvxfqgtRl1d+B4EwRs5QnCX+KQgsFALRglMTSQ2WCmoG+TqY2/m4srdf7Rnws7guVgrECPIp
9BccLHzkkQ5iV4QPM8hV/zH99knWrg00RXJcFE6N+gu+wYj6v2r3ng/cDj+V6vNNpHlsoJ9SJLcl
UDL1aInCbLZM7xES0NqIzCVrC5JPKa52AglqFaR/VKoOEcYFX+nLk3guS/8V3Rb9bpgOtzkv8ZeR
xxPKqI+Bij8HdfnNQ5Fb/btlqUWzeWpkV5SWHJvKoTYj/qke/O/T7Q6Nn9GeiLSw8zlvCWaPPgRy
uewLHKe28O9ZUFNCC09u2kIX1xqxz/z0JVkseD+NHZXwy0cgTiTLueZ+hzZwCh71QnBI+AEba0Ee
pvrxeAcWdGetONe/MKhzHtjXL4bpyktnCt5dorp7TLoi4AtU6Hh6mQ63GTdXuSM1Q78Gz3/SzGrt
dJUqSU9wVvsrTE2v2iMeQ8bE85pPNLB0cozZkVXb6IIXp/ysSPjAdm8oRM7d2zLrY/LrzSJ4BYyn
YzdfNeEYIMhnnq6vV/7gQCcgSyIoyUsONdqhyESeXMaRidOBn/4aKwj+Mkdh1n+zc5Lous+ZyAC9
UCzoYN9jssQ1hkEgf4yEBshxDA3MJAZs0821Sv+u7LimAbcAZa638ZbGJyFvBuYvSroQQ0cAzwWV
smgO9OdJEUMJeu7nuTZa+32+mvbf/LMiVIB/rAjc7KPs4T22bbNTrnGaLwVQ8ALiAYOwyXEEgr//
XPKk2eYHQYmHk8qAxhLesvSuCiinKSGi/vf3zoyvkfaYrh7n9uWnsBpD8oxefBtEtt0BaYTo8/WN
lfpytLnuqps85fqmrsqRXzQsbEYZtLZUN9wSo2dHUQMT9QEA29VTsFrLu++vaEQQOmtzWNzEEL6P
7tdD48HRGpHUJw/BK1DrqbsvjZUo/owJZUf8VAUzxeLOSA7O7TAI7QtXFpb36fXOQPR1AZafg68I
+xcpYQ+0e1i5RzBQn16bqE9qjE70dZGbJ02U1T1oF+PA6TB3K3MEEu0v822PNDngX7RQZRxGHQ0w
9z3qVpkMlQ2HUakYH1kzX2cVuEf1+8+s+zho+nR3xPkD7EZaaGhbtDHQEyjdaUKiNPDzDu918hQn
sJD1hI2tIYKWz4fTPaxw6ayrX8JAoXJNmKcFf1TGsWjY9Wu1DIqvF39z590G6vndT3PZa7S5vH91
zOORIh5eMyNz70b8/sT6g+K+R+5/y4ngE+fM9y+OX3/FdQqmqUTXu9+ocxJjey0RqUxAJ1g48vRx
aVO33ze5lyf6maePgSRM97n79AtxmsIAyeEX3V3qVHf/saX+gVpjn7louMci1ds0VnmoNa1FKocl
fziYAyPhIkHHrhnhiyoXxnIhVnIeuanIqFIcSwbwPI/qxyldWnQbJ5TVMYX5OdownAkI9N6oEfsb
WttFMRlaSldt7uznFzcQ9UDfPb/PgymVqY0f53VhKMuTL6qx3unNmOz6MZM67BjuKJlMgFNZfmsg
wRxeql6KUHQ73c/mamKRPs6DAaNtD7v8gNoJ8R5ptGOTgHkGpqa/gl6AFWJ2AAuS2JE7Iu7g/C5d
NOGACUgYCBB/hSK6LHI/H7OUvaI4ERP/7qb3aqKpC3mlfoI0hVP9ztISyAazO7Nql/vGbV7WgfLA
dJFeZ6gQcjIhEVesn2qQZ7G+lefi4Su5ClXpjGzw7uIvO14H0cBsntoie5TmkYnyuTv3ReuyBVZV
mM1ldOnFjKm/+JJi8qUMBut/j+9gfX0l1gm3Bpx5DOVeTctx1f1GyvYVQ4OQjHABAPZJDHU4ltSk
OhiQrtK+ef5LFe+DmFTCUcSLNxuQo89fP/KBBT3XnF5dcG7U9CMCGX+MjbiwysnnFUlUfgEpzPlU
TjzisPo19w28URUho5J2NW2/HCw4yz6xBbNsuQyOmpk8hzDfNb9CyBP7zzq21ALRDHYZdHp87Zo2
ttyliA/Y1YpoA/I/YP6xSgsWJ+FJoCmIKJCEfoV1lgcD2M8B0PmvhUNaNt71MeVnkK/oeDeMGhWc
CLx8okBMzsr4u6nFxHiRz0TRlRCkv8NfBnvGvPHyO+dYOqBGbcwdxBMl9Bt+ErudGAuSy6ssrKQY
AlrFuPKagiI+uv8qaFS/jV+/Ty6Y88BN4yqs9kdWD011acUqs0lxljPntv3Q1CkGA20MiBqYWUBq
kG73AS9ABeS5IpCcI8LLcNiFhOYjnFYWbcglDJYq2kwjzCtgR3dXIgCmxYqL+ILBiIseIUR+KodE
+msZDw3ukMGp6LyNjJ3xQ/8i8V6XihuZyow7IB3ikhdzu5ufczFA6/QdZkPhEnyXAgmj8oSDBkpD
XfRfR6HkquXkhXxshCbsRg+5MCYmo9qGSsC/O8jVtEvkubCxgBsgeso2fqDSKg4N+yLDjnvF4vVe
tObDFQEatGJWpXP1OuO9qEocL10RZlGaep+vg8gzx8jRM9RdSe1nqu7dErgZqqmL+yyhyuQjhK8U
fmxXthjBJM2R1cB6rjSIrDZsWhBRRz6bSLD+0yjK8CLRLRKXcuFrrjX9Elx7ZHK8nZ7aFoQynWsa
0UxRte8yNONuJ0TPes4yM2HYaPd8M2NLJGizhZxMSZ73RM1nFBykbx5lz1I85TYnJUAee3He3oRn
QLP+jcYD5knrGI5FVgYs+BZRCW4XvBFZTDRJ0uJejZ4TKuGOfGazNzAm7BuBHB5D+rP0UQVWfxAQ
ktcH6mm02wFpS+a2+KOu6T7XBpBu2ziP6cBjxS3/wrI7kvhEexfX29VVIgp+CEBnAtg/sdIdUOjX
x1pA6OPBbRC/NzY8IUgDhTcMnCbNM8mHGTMionkO0202HeBNdA8x3Abic4tHknk0wOtoT1x4DaLc
3/sa65F7Q6D55ZD0UJjJ05ISImVVpHRwsyQtTCRtOnY/tix0Ge4ziwsKD8mIs40EjIZp/uakJxkr
XktMgYunTn0u+te8iuVT91zRmsAK8/rtNAfYXhQ9qVn35ryof1RAk8rnJQzH74pCo4q1CWRkbKRh
LvyypJVTYXCGH/13r+iuCUqJHOzlgQETJ2PZNaPN17tCy+3148XyWi4fNKPyAgDxPlP/kcA7znuH
ElFvd9KoHkKNzAriiNhoNQfxEehb5cuR4EgrbaY8A2KlALdYjkPLUUmGOdDEMhVxOXOGKkt9XRUu
hAw9p9O76j7OBnVTmdvIUXZnsrOR/TSewM7Pqgx4007epOD0eFBGS6h6m78PxgzQTuudVnKx5aJl
GFZNvRAhHXhdSVx4UJB0HLJQwlthRq+nG3R/KofVr155943kPDfd7v7vvvkOC+0E3d4uNDxgoOFB
ty7mz7lOUDYWGbzVfKQIkQGFu6Rk2C3cIaZ1uXicPn9XlXDS8Dm1kI/8B1WzwJE0zQxmp4XbdnPM
oFK2HIfBmfble9VdsZ0MqcefRXm4Fb9tv8DC+8ZCMUERyLzJx1h51vYJvJQfDCUwVg80wJTvoYR4
ZruqoY7KtVADZXAHzqtnpV6xrMpIP9bM1br6D7CE1eFO1v/d++Yrrs+sc9upTOofIWUSPW4/Qvxk
JlSdvGb4H6fNn4q71a+I49LXb+rzfMQksCEDuElaoRB2v0zlFiNb77J0Xheqce4+u3s3AaxXlkzR
hFpTa/eKvz6UDIjqB53bv8IfT+uRAJMn6NsA0K4LIEmkiYgH1MMAW1PZfRnf2bpMN2XJckCwAi60
etvNU8WpV71twR+y0ApvB8g5Rb+QbTmRBbfaSDNaeNIVq0ix1uevCzs4X7kwp0eIIrpyBT18B9Xw
ftSQHjniu/0bD8+kDkBZsTpScEeyCOI2bZd9MLWFJenMg4e05fn0SQKc3f60wKmDO3rVM84plkHx
PK5Wxu6FtnJzda7Ot8H/SC8rIFOHtkULH4g8Jp/5KFwYWLew1BPDy1yFHuoxaemSw8ZS8R4PC6gs
Ij0QK3KEHR/h232vmXfXVH4tZffnR3EeP8KJ0ChpyeP8weFFnIOPmisPno4EjE0MI3+dHxPk9Agc
brc1klBioDry4d4dchsdeSF/hVi7X0edr7JzO3VHEOQjSknUGXxr3aQYYAB30j8tBXbkFrVr8rNy
B4xfOwP2EIFEesXnE34AudyOWrG4A4/PNtWVnj/3kSWQLD1x5H7TxBlyN/T/m0zzqP5g9Ht27mCe
S4DZN28V5o778soSkuD7oaa2HZNbQMo79DnNpg2+kIF3tz9BiamyTxAIOTyaFrwvb3wftrJiq6qE
SL3POYzENMQAxX5zHx0ixyeUGJkyqLlNxPBMYkjXCDsFz4NIQwZervF34SAYWfzze9kgbxTO79hI
o6eBL9h5kPkDdF8Obm94FxWNVzsV7qFBusHHqR/49eMbag1077ESc0nbZu4UC3kMa+C3qghY/mxr
ZpIx0ghsTEEfc/Nevc99i4C5V4/aAUeJiAMeSPwn5wIw8S8RgR4DvKM5gpbTgJkxRQPJzqRJuyL1
qwGZuaEFZ2ZgtwMVRYXTkAgJa8QyusLAdvni1mmnV/IYQfRNN1A3X5zULMA/DAJTlC/BCGLfvNi6
gNEyS6drANCCxKLfYiq8F5xTzKYdcozc5z0TBVSTJLvR/xViqQmg7rloKPajR1HcqKojCMiJUCPc
1QsS2y906TXhNnpTfkIkJ7odMeqo/psziIuQec0QfUCFdi8E+MUcqciLfSsBpUdUxilKbOtadD34
MvJ3YBBB99l3iLOkv5iKLZAkDyENJTD8QS7WZwX/LSgu2hv/kbsi2QL6TLiG13dkHL9n8+t3pBs1
kl+BUs2pBiQzm5gU7/bxWeYkvMKvKUDiDX7Y1mGYD60x0+++/IllJcxGB6Bj3dcZAp1y/jKc16nc
WuApvPvv47sJKNweFwam0bvsqfs2kfigvDuvDXFH2NOUjYEJ7I3Uf4hz2pEQSdpomDjj0Cx1nYti
pY0+K/44EfofX7U9taGs7SjRnWFtR/THiAH8xi60wgEubJ6uAGznjaczVHqLknDR126mBlK9uKSL
fFy6nYhgI9K/UHvbiK+Ka0jAP+o46FwYx0X2c50WpL86Q8SqZUGvEUAgBCPTO7oi2wXknggxpfz2
CVf4Qwya0pl+UBLoHjqiVzUB8OF6BwEkryCCNVQwkiHSxEmEFH79QOfHga2i4OYlU6ngw07k4x+T
xmSTVHVbTuQxUahP5l3tbz0rLqZ3PMrXlXHfI2wBMUjyzkFtg8z874Uditw6t56b6FE8AP+tmJgb
ddMtQd9T0DUC9K4ciSjERCB+mEJuy8OTWjnm2iFqD89xduD3Dr+RysYLKFJMNSfT7OZn7Bchb6gd
y+Cpi7VQd/1aJ+N0labFL5kC8ubLqjMv4OBZKxF3Q4U72eD3g9chJtu85aROHo+kfXjo/YEd0A6S
v2hGaPyh4PvW7s7PJebdkarrmdw2zyaEnR0HG8PryGebqG8fpynhjR5xprF6ufG9MP1B/nRpQHa+
TpoIfsOJ8IkVWGWSL9DffuJixnn58hvBTXfECQ+InKHlx8wO0kAXD0hGhORouR/irEWbergyZA+O
8h89xovYYptjtUDzghLQOBUW/UAB1OwcOekGB5XB00KQBapINt4+HFVK6BD7o4Dig0wNOkmMOMfR
gsQHr9gjKQYcjqOIKhw9OaiPv2jueWzBvq+fyGhnb87gcwqKo7gCCgU+R5MFME9ynyn7iP6VrjjV
Rz6aYpG5raaK6iPx1hmuzmYD0gSVxlwJ7Lpnm272AuILnzVNWMH35zNhpaDOoH1zyx1lYfqa4HCn
54xAJZ7zbmoZyKsyBoStnghLJh/le66+B1gSAFx9w4jTC+dHaKG5I0sHNM7h6CRqybsvVQr8yBBZ
CbP3zVMhl5ExqDqysedM3mJnbFcVvxeVIqcXLlOGi2VH5wjvG4CzC17aJ/jtY07fwQM0sAJoGpMa
H+v300xNvGOy//zVaywSs2x1vG9sCDAssFC4tx0N0hKvP2GPTk5cMN/3a+EJ490DKoFNA8mCgnO2
+GPcRuh95dOXAg6pieXJx2ZSyp70Dr8zDsCNhZtN9pA3IJY9UzwkOyLYHPMJMMwcHfmYcPDhzIiN
El1VuS7IEy9Ig9RHrFBsZtwpIwc7MxcmNbIXbhgkLx1LL8fLDMepwbOHvogbn72RfNZRq6KVJGl5
rwrpKI4/tzNmxVKFbq0CNuT1m4SnIVZYvNxXIrYeFz1FSB+AJClsyIaXSGprW6/5RJK2xQwzoBC7
Te6PSL+Qx2tAmiFariP9Ed0hbjllCGIi7CNkqlLxjoJHJYI5/+JER373+/pJcSJvGP4en3lHXeRn
UrFVgPItsY0IU5p9yUPY6HOUqj5Qw2J+WwE+K860R3gCDmeEQEVQ4gwU1FSBHOC4gsE5oDzCM0th
sorOmpoyH6kaFq55/9q8kfNx87KmuvtqWoP6ff6QTKN/39wmPHLSrFmWjHt4P51hJzmIZlC3ZqF1
kd3ezacDT80YqMvOR0Y8FC7KF7iFJQZQHmR5/fozCC7WVvYC2hhtSh3oqc+uYwBSTl45nU14yG7n
gmYC1nBcLRs9yl6RriALIaFsja5kj1HXUEJZdZmCaNrSVWxrYySVZNetf7VXgqcTA7odi1+UPaax
N6/X5MvWBtOBTi9ffGf9iZaElOTliNa1Xzlmzcdsm857kj/AnkleMEeJ/W2daScUHHm7MRAvEJvK
wNvFuBQD/JNhA5HhXG6+oiWV6b2SKqgcWAtwnE1NlYc24Unlh1ZAWIL6H+XGSAl0oEcMcwzrHGux
TKrDKT8RY2J4V0pOusl7SzAvxUeEM7ydWrLdRKiil/aXj4J/cMqIDitT9pX9ECKTUULDJ2CWqgQt
zGoCwjO3ugxUp9DAg3dEWUMHcxCc71yPsl/nDhceex0Beij2GfYu8u6a87B6d3NSHqVxlMVOml90
IcwsbKhkXOXut2Ox93jKCUUhY4sAmjwWENyFT7S2HdoP0LlqKvuSeYCueFZRT8ITh84BIduiitLe
t/iz2j8IPjOcawvtj+6q4x5UUawD/KKQpKQuAetx6lwXc0qvcNg9Xdv75UsnyND7MX164k27++Og
bUaCmFWOhxj1WedqpC3MkTdBqYpcZvgDPR4nbDbODV+hgxKgn8VX9MNcpznShwwd6p5Hby+vG4do
99YlsXl6hJNFuuhV01RFpgrZc334MNR2RtoKKh+XN6itPDDT8r5X7YA+Wlol+30fgovxDi3QJvdZ
gK0hGHN3XBJLkuz7w5+OOJSKsOZ7xBipWXueLmFnUgQctkIEjZ+iDpTc31ae3mNi4BoX9g/gSwLD
qTwQ2j/MHJqNKJ4YgYg3fuydwLvYolCuVukJRiAuxq5gOBw3pcWCmRqODtcEWTSVp4qBlIhvr3V2
5qx0+49DEgSzAC19RCTn9i7sR557abiTibikBKc7gEfxVw2wPqVDxY/I0OuP18uitvelhwzL94Kp
6i4s79Ltow0rB3aP3j1/Egnzd70YXKUJcmmkUbrN/x9O65OIXl3zAXhgmzcQDQ8/fSqPjUfoyXJk
sBvUgjFD3aifGl/17r9Q81W/WBhafIECsO0pMnqWEOTmNd6FSxmySUpO6jZ73n2n3VYO5jtqUXgo
j4vh7QVExyEyQxnGLxq8iV8nO4sE/hVGIQrMViz/yIHyyUA+X9kQAsuNQBDM2j10bgI/avsbEjmj
COUh1+p2hSLX2uMwy0+bJMvsMzl4GFLOG5KY8O8HATL0MQWK/xyRkepboGR0wnoZKk/PWhtrnh8G
QheqAFRUOhQ7loQFA7xz3mhsHdyE722qOVH6jwDOkX1zcQpysTJgNwSqkVx4gX7E5EQrHZd7F266
ge4pFIyIALmETH5Ma79RpolgcxFSTYEJnWHAk/Yb3UkeC2LAbovW653DrPDE01hlfSCK+jValUJ+
7CIgY/Q6W0kr1HUyUjXv9cM75xG8GcM5kU/088M1ceQ32kxRcyNbwIuyH2LOMtXbT/ff3+yv4a0L
ONstMCF32vztOR8IknWnjx09Trb2cIkv9dBCMpuN0Z7EjJHbI+GIsVaWwsNWt7tmggYSJzUtg6MU
kCNsdH6Bj8PJciuo7hGnw8ve6iFKmWmaTKeqvaiOC86hmZqwrb8JkMj/rjuyknuPq4z/2yTvYMOv
yOfnj40DNWhgzq/5Pm1Q4P0j7DFC6EoOw6YhZduOdOgGj7YG4e2+9NkAhkDYH3NSwX9OEtJitcOh
O/CdOgVeLX7HppsQXwUlgasWbQD/LtV5vUrkBBPPY632VHVZU/7LmIerKZcdeR8RAhWccoQlR9Wc
xXkK6ef0l5zfqSdAku36XKsOqd7Nglwlu0aa7d2IKu6968oM5N5jlJnxe8LY/0M7a3FDPmPm8DB5
r0Sv94RftJ3pusSjdxrwQGJgI1dk/HykXwKWDt14mHAeTe77zFn+Mxbt5K9mLSQ7x/5DAu98Gg82
YQlu4kLykZB9AI7AJ3FzKfw5kyFx0jHD8fFqgptsjNqGSaUZgHuGTxWLK6pg7ktHR006/vR6H/BP
iKJETyBQcfF8uT2aMIeX5cYqgFeQQPR82pQkmY4Z4vXmZNE3NLYveWPMNslXoOM2LmuwZoibnRZV
Z0Tdf989JGPyt0T+Tv3IzDic8GXLlc9egf/MHx2GNRDi6hrqpnOr+WiIyRoqvvJlLS6KXfUH7VHg
yPHROCz5OsVICK/JjhDYOHMExN6fk7GgrgouEVgMhR660gCHONL59ZMcmjG/dxRQgoBE5/bncxT/
mPHmzIHYG7nKx3ReYR40XOwY6Bhi/KJ0yIVFKz0+huBFkUkjFglHhUMgbRGcElJR2lMxeJYMt0Ns
ESc8AXy8QqWbxrfFkAj/8EGRY34QAcwJBh77nvI/JZv6E7QBJNlVu6vuWuf8BIa7GENUR48aUBiq
bU5hoAKM4PclqtTMLzGH39bBc5bHN3cU1iKYJhkaffMNhR5khfRBrO58Hr7ydc4Hvh+F1lO2AirJ
PE7DLlL85w9EKD8gRBVWw1j8E2lxwNCFKIjUZGSVG+PwYfIkzOFXdIjAQiONWscCBCLvZKzeuM9h
QwgXG2+/X4WnWh0NAA3tpRnVyB5cG6qHWwBZhuRIg0pA7TMg6AxQnLW9S8lrX037vzctC/geZcf8
K9B2SmEOT8DZcaaqQ+EuvHqsjhLOlQvVlvl2BLoJ9l+xmEw/fAraGEPQ2eg/xhQlJKtG8FQwGew0
dcIcCoLHFcXQeSVwKI3Y2Kd89Q0nSHPGd7th6kz4TD+yZ4G8Jw0JutwQ3EX0HX7lCcquoN6If8M7
Ia9dxq+50HfFwJkh/r05rVA/0GM+49OfYyRcGOts0zRBU0VU7Q2k7SOsoazgMMNuy/GPAs3ySbh7
xyCU6raLuN6lMryukEgd6kgiHqxRHOVAEQ73F0otzWPdG+BoeSxLm+QFaw5VELGJCE6SRhGTqPAO
8RPqHz+lgHB8YnjAXwyfUus/vuEoOs9RXPBUM2zSh0CA04XysvTY0h5j0kvSo1PBpWr41i9i4pIA
kqtfxMYeATsJqQOrh0sGH4ADikG0mCDYPuzzET300xbXsObwMxSVgkgCsj3BM6yZnAhqbBunFAWW
U3LP4RXrvRsBQEtAetFCsxC9icJRxhXHtIKGqLcDcDObXuf395NCWgKi8QmA83NGFyLHM8FCnnS+
ne9TkBp+hSseGwcNzyjn+IVPGmDRgs/sRUKL8zgJ7od05qVKHEwBjCjvM89xsG4j8fgumt1Nt3ME
nC/iF9jOfkabA674sTOTQZKf8HpbsRDxbklLbqmvfxOgZ27bvI3l29x6YhSYpT6ZcyHzAyoaxzpb
ElPR1TOP2uQdtC1YOYs5FM5KXws7Wg/PsBwLQqNawosuOjnqZEpKKO2avV6PVz+Po8/jmyXGvp2T
Uv5iMCjmt6srdq4eu3SyFTuyV48c5TLzQ8kUBuIHgkoEnnkB/Scsyk2JS9uo8UAzG1rpG8JqbsZa
JpiGCEmqb2tErSSa+vm2IyKCvFe+GZsnz0eKaq/45nOPns/st+f8X5Izc/fIlU3agiyrPMzG9e07
I2yF/y3WC2uFzJWFSppWhMGiz4VYMmyg9lJw9M6mXqsKlDK484FeNvzXPlp6liZsIr75+woBDZs9
5YmEHvNShRqur3AIW9XenAnjnScrZaZMmCDYup+cfLgIEha4EiH148dj2TVAxQlXZ8D67PsEvC1j
fsZpa/BiqAuCSO/0nzvyglRVi8Dwj+RgwPcjwoWcD7rfMZNWwAl58ymrQrB0n/FebJloFz4ThcWX
bAt8eCM2AX7LKQYsxrfKJtaAnjM5PrfqwtQRU0kkGvTuCvCIzHJu1GlBsECA1qX0AvGfsjJIUiQT
IXlye9grgPwQdziH0nMLvE5yI6cCWKXDqBJw6L18gIz2ohnjBcQfBCN/9wpx/ATcSfhajK29H9Wa
4FZSPDrOzdsEr0lPkAGvo9K7+jcULohTWLNKaummj79h3gpU+zEUUzxFRI8DRfSHcVXh9JoJZCl8
qJbmO+VVBzGNzUXlD453/QflKNLaABCgJkiS3/b0tjNL92h/D1rc/Q3OnlTRzxjhKJwccAqzG9uc
DFR6S25yRJUAEWxxUGz3CgKu2V2RBS7xVPOUIACC4z2Uf/ovr96Liwfd3NPREAxdweT/pb/dXJyq
pfs/ks5ruXFlWaJfxAh689oGaMKRIASA0AuDEgSSoPfm6/fq2XHuuTFnRqJpdFdXZWZlLZGPR6Ch
cFMNqEraMxfoI5end7qfNjn6DpNfTPJGgGWt/Mc775g82xJ90ub3cpRnJJXjHtavz/GdjMNmOuLk
cVEj7Q7aAdXvJUaSETITVywQQ7pZP33VYtQRaPJRdbUe5n4TWW8QbFCmA52kw1ryx/rP/kGCx3id
h04HT+Et6GlOk/rP4zfTnQs/50gcUSXdper98/TbaLraPmp4NJkrR8IoSNoVN0mbsbAuVnoNvMTI
tAwtwtCWnnz2Qwm1jFPCxmn6Xax0mMqLoFLeS/qM5JoIn0EA3j7oUMXit+6LnJFJAKMXlL9XD/1P
8y6PF0NFG23aahAvuLPr4ExjCJ42nZ1m5FXzF6wfuArUEMHryn1lz7KJn8baWOknpDRrljfpOwar
hdEW7/xk/+6oGWznd4o3NUhnvKrulLE7d5+vHORgtuOyH2ELF+/+IMnQBp1cNBDImZW1Qx8VPgPa
Kz8eQSxx3N0H/oSGYP32JXIQ3/Dr7QEw192geeaJsTC0iEMRdWgwtSxqvvZ2MeomundXv5sJmO8u
3kyq4QBQT+9qjdDnj2dwF8ndIN+Dun0m+5UiPpO5bNSJktpt/THKb3orBgrgicgDyfeH5gT/DeQ2
DPahjfCEC4vcKOSZ7t0ghmnGyJmPe0anXPMWaoy7xhi28xT4tNpuxpqGUSiOghA4oJ9mDChOx8hq
2hY7PA1HzjZ5nGabhdPZmNTjUdb0xNhP0oYufodbjFZwfBmpIcz4yDRVa4Wv7Azl0AicTzTVqNqC
T8OFDBUNiadzNPA6p4qbE9Wmh43nXp2i/tZ2HN7APxbYjBnKvsvXavTz2nmdqvOZDE5lHT3aEEk7
794/g1rybnrAKFhyF5hzK/ykuRFHi/26yWS87cq9aQQMHffQKhoWRIHrIAb2NM7iMHlYa91yW2nb
1IKwxrbG4AYySNH/PcQgjMkYFG7ve9yLhmp2a2nsx2dg+/uXC1AY/V2oSF8oWeO9/GsX/RFIAP8K
Mwv5SwlArbGDmKD79uv4R5H+AL5iUBUcTsxQFYAFkT8VUw00TWlYHuLsNMOspz7xv/dyFBFp8ejW
LX6cq7Ajbk3nZ5CTKTOr/McW/q2jOtFACoXxh6gBzPPlXmswbRCNBl/FHQY5tTLM+zl8rmdNhDje
s/1HiuO60LEjecaulQl1XUyZBNJY2B9IBQvd7z7hZgwfiNLgjuEiyCml83So+nwxxsTEP2MQDdaH
j9qJKBMY1FwzbsSaFBD2efsva0vT7Kjf9Q/NmjQ2cH0wSWP6iQYc3VeT2RBBq8n4ek4y4PERAjfo
NccYLdDSyK2IadgNkK+RfmxRP2QYc18Fvy8KmEnOvbHu+0hr2VZ0/y9EwbM/iHwF1LzSjZSex7X/
mv09eHhqOrACmsbevGbt5GX1unQybf8HpZ3FCosHXCiQwzfAy5pAFzRuqNc2AR98i/yO03YbBfGW
tSDyL37vQR0NSdYCrY/Brh3zS/+6HS8zEAf7H0AK5MZdURzHGCZByPY0owgZqWTbztna/Jhm9MNv
Q4Ie8PylTA6S1mIj5UkgNKb59C3zaDinccqrmAPbCMo1AeEHBRuANfqd20n+6uAkvDQxI0Ya/AJn
3Bbyj/bAafBmKiL8XvHREen9WxRRlLZ974CCQqC7ZedP441CJ+J5rK6dgfd742YWbn5YPrBmg1OB
Qe7TR/R+iGjoJ2ajdn/G0zJopEFgFf6RPkmTEFBJHEkdN9IFoisY6uF5TV8KPQhZhK9iabF568ig
83XmFscvzZTJsjuLn6bis9SGDxjkrdrwMexsuoBXCQrYXrRXoLGPjSwghnk71Bl75MVbtUCvJwq3
OWHiTccruECIKth48TiwPRY7s1cerkVs94Vg9RKwhI2KO+AyDAMa+3uREel43xsrI5fEosXco45/
Ch8gIomWXI12YN4ySu8TllYxpxfk3b/I2vegMd30QMhOEGyICmf4nvD/De6yE3AvIBXcwW0RHSLU
L+evJR+lQta2k0WE3x55hn5SNurDjFm3XlI1vqwWsKki7E0mAa3VHlIvnor132BGVby68f8aKvZ0
wQnuwF4MwiDi3VfK70x9r43WBx1WJD3ztCIDtJHpU/CYCiBj/dDnMTVw4OlVWxU0meEAifBHU1CE
STT8jZYnLznwC3SrPwpjvOjFAdF6eRFecpLxqdY7aWSkdWMATC404HbEmiTNJrtuBz3cDjijfF7m
dZsXGb+VGPO/6I5AAv4WCc60vjFMkx2mHRG2nJCxUofxhbIJ/5+92Pt+XL3SfzM7Ncj33Qn4KsnG
MTKNzmPpeQ2FvLWWZfVkKPKFZyn9LOsx3A4JnOqBHtFVNRyTuWMDsJNHx+vgrXN2PAN0jXrC3QrJ
HRV9qs30I4vtdMjU6y+KIoZMtkJa4KpdyMdrOD7YN0bQzJKyc25PKjPGsE+ZGhmhRfI0Elr00/Eo
Hgo48JG3lDudmNhOyn3RBi4YZjxQR2SMvvRaSzvsJsvmipYqVJEH3fvdi7mFJsIBW/arpvUIrFFu
WyRzonoLw2qt480JTTLpfAtcglUdsT0/kt5WGu4ZtQiFRvpzxh4XKH+hqe0QYVN2kg3BKWy+CEw3
L0DfYjmMoCgsA1JYhdb+N6XDDacNC1om7II1Fso1k7XtdOH7kDnPjXHFLsebFAVmIlm98zg68PU2
yGLomtmT7Um/vHoZK0PvEytvFzw2qMtSPRzRykmamXk6oPU3eKqWtEIqAYZVDhSNpxi3s8JxwpaS
LCSzamf0uX96Ii+eanmTScy7GzzHLrIzLc8tuZMcuTsZyfgpYjpXZJXudBQFwcIErmaHVPXWnlfm
wEEfmAQF2bNMDcllQuacnJ3ltYz0yC0GdlIlvpHuKjghTqFx9vhrjdQCWBcbwjo4M1mRpI6WD9er
mEHe/cGAmJmZbp7nxz7NLS7imWgl061K4kXEew0dnnsdYkOcJ0ZrZnoWnZhgTiR6ZTa4LwfQkecy
Ijm74TqBWjR9LT14q7OqxfLzkY0zzjXKW/v00nHV+8ktZeouvUdggPgd8FxI6v0bHKVuTDccdWSo
o2LQtQoAYAKqU7tt7E/h7uCt7sLbTpJYZUQ23IzQUDI5EnqlYfw4LuPkyFBn9gpVJcEV1kpEXiJN
yYy0vnsI5uz1jFjDjk0iwm+PEM18CAHtxdFn/WN+EpsMxt+9Jlec+yN7e4DNs0TLt7BTCTHyEENk
gTWGr+EA3HyENV9xyrQXJVhljJR/JDbW46f894fO9M7uwV6d3WFgsD5hO2h+XWa1YHMETObNi2tA
yz7tl0v8aSm4xkMYmDU+hkAEXMb5Gki/R3dD8QL+R87d/jf7WDJNKsFiZBfbe2XrVOzvG6P/sOpg
otH4UbSfQSeBLmf9mFL0FjUK9qEhpjVabqTbUGlW+0/3OlopZq8WloqLP1JG3tCk1zH3/Y6zz82o
i/VMRsDUo2nicYcw8LWHPdR84BZ67S8LnRPM8d74KuDNXetQwI7rT3LJoNUCKY17HBfEfD4XecAO
F8V/5+VOeia8oePxvnj3cv1Gm/LE+EoWgoc2WOK/P8FXJaQrTVMu4uIjus7jI3ghrs5wymb8ih7R
plhye91VgT2xmxM1os5ePeHy82GLz3HLCOL28nkLxaFj/OdTJGkK+ajt5zBcJCzNN+7yyLLvDPZ+
zJFUZ09Z+nTr8bxMZK0+dFoLNh1abeIl3N/ebj+YQsFdZ2pyi2ot0iiinmMEuMclODV+T13/BY61
Np6M7iwRDkCS1IBVtYOaexXpw9sRuyov1pHUB36OIaTSZEc8/LhIiMg6oqGlnkXIXPneJ1ouus7y
PmGnnujSs7eqDqzKFq2ftvc/l2zWnpUxz1YyNReL+fBgpv0vaFRd6IhXNG8Tkx0whP5MK+OkZpIE
KQISSpESPa4qSrEnMRE3OZWZx2kiskSaYdMJd7Dwv1eztnTUXL1dFTNK/SBPL5GQAugg78UFv+pJ
1pRA2Ndx1fWX9DiSpjIVUa8kE3vstabvjsYUikHAiJQJK8OZSTwdFR1XB/wrFb6UxTI1pjGVXRPZ
jLfl5pour2mKYaXH28pKeicvugaR93Bl8YJVjgjLhiSlqlOCL4Ot++TaXArMv9arMaGAF/BMTHQh
CdnSnGkIpGSpXhGw9Amlbrr+Nn3fs0xXcNIsPucmSUgZg+tcazsvnFUlPelMn1j8kqr4WWdiL90e
GQbKTqeZdNmbnDDKegj2T0VWPz5Ol6uSylyfZtFOU/sGvI5ooBlhN9zXioTuOQGi2Col/bcLpYLN
NVFtQP7m3z3skMeluYWeRNtWeGyuOKaoj415uJzJN3kMD0kpm1xsaLQhsmuBKB9/0s04gMuPeOpH
RczFiye+yEQDfBWvnZD8XtLMSQmqJvscbt1Lm8ruXrN1FOOV4oyZomQdfJCGnl91RoKmKklOtaYN
1Bi2PmWTX1antIptUwM2kSN6/iRj8XxiHdoLFNe8jNpk5O+FH/MZPFJUPtMu0gV2FZzgLl4LbZGy
KWO/YWzSijc0LzSxCZMYmSyjM2yo6dzh5NZ/3Fo7mTzS9DkhvVsWJ1tknwM0Ak8jE1rwsBvcT5ds
c8E3a/ARLjJFR9U/qeSx0yseJHkD2YGXcOVw2PbODZ8GQgjzsMgk8j27punwsS6zJSmqDCRxkzpG
lWUT75G8H8XxYsGtdTcqMf96ZcX7x5Qnxde0M+TowrkEljQR887Epx/fqSUfHWCiN70cnS5fSmHp
JMxoWnEnjJqwfS86OewiZRmu/MnbP7hx5q+DOdT1Ixgxy9BSNgy5+R4JaLquN7/R6RTgnk9IvwRA
NLEl65iOIBk624xs/0+Lwa9IQBckUB4d4M+TZjAC3UUjtW1C7Ax1C4uC4DpSNOd82SuWY9FsaYCY
59nlRxbvWdmHAFzQrYHm6fBXre+qjN9cKNhPyMSYxQzIBeHukAz7sY0wBXRblMcjxZ3O9yMogNfH
acRztneVTZMN4/YkkgfmqcznGE0NAoqTXVhunNsfAehFPF9JD0O+0EJtquyVx5/y+XP641pvpX3n
OI3coD0mzN8y5nZHKce2fo1rbcjnUIHCJ95GbBuUV1A4zryvM1wuSTPefIXYZHWtsdCKrz/VdkKO
jbmt3/825aAwm0lDvc+6OoW2W4242nBT7owtqJjo/tiwnMR2FO5VQAnP/WwAqzfGqWvaIJLQGNh3
dAtIilINncwSIzuZUMbO4nZTGEopcdDebnb9Shc+vXA5q8P4JzaJMK2Tw2L7XhS1MJPSHs4WaQth
MbfjuUBwGJ08Pr2JJBEsargSCHRLtOxRCVqMyQN6Te9TuE1V0QFKIpD4R1KhXsGDdpq4rI3G5VDX
zPntTRbp/DBmbuXPY2pJ7+fMCY/MD31NOJoJnU4ladsvn63i5jMHxGFhX3e+WkziGZnyathbHQab
ZHH5srvlnlOz0SMr2lHJECWewFGT+DONz2ZjdyJx0qauUAC0vrKpcTa/BTDylzvmAczjvqNJg+d+
TTBkM1cqT/SeQ/Hm5D7BI8nRMnp0KTIHdm4Ro5Cs3OaaAfGx2fGykIut6VZOO/ueowy25CSnpU+W
uIRGOa1wWO1WxytvhRa6TbHy5leh7DC6wYOcxinLYZ4WRJy1PUDu7i6zN7F8x6Vuu+utR8vdUqBE
nRBbF54hyC4XXdQjiPV/KtDf6pEmVRUzWccPmeokGBKo5rbyVg/lZz2lwB4M4WN5njbVkpV4qIX7
UiEXKWvempblItrRgkgJMJgShYnIS5JA62tJ1DbpkJqTy8Lz/Dm2+e0YSQDpx2tiI+OG4blzgswT
/iB42yFOfMXqggZLvTEdQX9QX9Tjyjy39zFafGf9sP89Oqu2u+UIM/t7FJx5KtM+SkKspeTrmL5x
tmJEBmH1Hp79FS2+NZZzn4dpNTBXP4HeMloNZIZm0h338OrmD4/qfZV7gBgmiKP/P5km9smsEymi
FWLtmYZ8wKDyPAagwPIbZRq2FsUODOTtMJtN8O+PTF/svfhHzdBLITiKAkE8l6L3TJYR4EQk2+o+
3TJTSsabmQ8HJJa9peGe+J4rn0tjamJ/8SInL99+QoO/jOeEydVFTJSywTeOewwZamAi9/QZV/6d
JDd3Ga2AU8BemGwgyVjYoszfqP6tb6Zi4I6a44d1FR+5iVjAHjup4rdbKtLtnV5ex2SPabJRK8UV
5fOOz2wbvUj+BTtpgG39eVlPETmxbXkQLwdJxdVZxPMtZWU9Rk7ANkMJ0Z6BR/gA9ecfThSSFLSi
tDz6hvDL7oj9+AhismJxhZEXUpDaWDhtRQJ0ABxgbCtnBIeM9ZiqPm4EDAqn09d+Nt2raJ0CKqGk
Aux5FGdT0t5QXVyvhcvpclMgbSuJIam1b/V2kZSUwAlFFjTBhL23bDv2axMJdTr0iT02wVLvGLCA
ZJW8H4wqJqMqVYiyk3dwOOMvJgeacpObJKUOG06QqHpUkBhszHx/F4SvjQhD2xreMDGhWXrXMTkN
g5MkQw9o/ssDPMsJ7SlnwcR2oPVDvV75XFFOkfNICgrN+YvVJs8YNjZQ25zIkSQJdp8cUYJXjDKl
Nb4ggnB82PsOtiW//ScyCi5IB9DwD3h5wlkNGYl9+s1CK5SgU9tBDPjY8X4EBIhO6YdNGSpqPdQy
X6R48CkEKzxvCEI4AatFvKXhj2E5Yy7l9dRqAu89358/tSJXslfQPWM7ZUfEhBNO7QP0do+tP0EU
BmVs6MeNwX3+NauATZGQmNKfk0INvTDrskQ2xKF84vH20BoJOyib8oN8ytReoozPTjs5ZOKYfVcP
J1vbR8+z5559ijm9B848HDIW6mSddOSpcBACsUuHvMwN7zL51mMkGaDa3xOmFkmW6TAd8aYDEc4x
X01Zmp7IbGgzpoqWFtpL3lwnMKk/sS0om+IGcyuBUyxG6/s1SU+fC5gia2kDFCpfBrIJVpAVdeMK
AgjkpQRYYeE7Deeu13Rk0LKpVnBhnSBsV03ZzJgiE+DG8wjCzZJV/uOy0KzXOydUtlEHva2RbkYB
jjjxOsF0D13Y8KGY+zUS5RtlilqPuGkWfZUB4YAQhsjWMVr1R7SBx68PKlj5YpzQSySY7MYV/FVi
r3z6AOEYXas5kJsENowk9/fA6eHggZR2yn1eltywJmERABq2ObnqWmaDhAzZNvx+brQY3ysS95Xi
MZLicCn9fiYZw+uqwVjFwGYWSqItnMQe6Y2PzpSrT58wHlBz5Dvhh8mFCksUYnyJzZo4zn7WPfmD
NRGtpYi/7wxBl/04HCRAr7/rlsqw9LKvWVs9ZYeLjk5x9lkZhtmbIlUswrm/yn0bSQzPMlzQfcK1
cVM+cy45zGDwZaZU+Iy+adbgFryozhfN7Ki9Vg4lbXKfHJoaGDgimlPuLxNZsYEPV4tnVhaAoQma
XjY6DNiuQIJnOd8TBcPJnklQW3rDxzDlOQQTdI75woVETZyO889JyB6ebgbbB8i8sW5D7eq7f0Vi
vYKbRK/JB7V3/85N1jpZ+CCvNMx80WL6WC5vWdNBBwI98Q8BXJJuefaZkT+A9T/xlOVxxf00e+0k
Hy3jCHjb2WGKMmmDBQqhoJHwWVvckJ2gHrmvtZ0Oy8wju5hMw3KuXk8B08mdR1Jqq+Y4xnXWtl2L
w2+nfDM/6qzn87d2HCSPKFoBohp3hMxi2/zqICXnwqb7hPliSMbVnkjLNMUawx85IirK/qwEPodG
/7ZFuBiGzH2zhy9EKvzA7pg/fG94q474Jo09WhneGzHSE2kv2pHXWl3pGKNbhJvmE91ACJjvOIzb
T3UHetr3gCIEvicISm1Y2VGngxMaru/mFXtuh5OwpeIktfXJtCYGGLKi0jUrwp9KasZRiWNC7yLx
1GyhEyB3KbvktUy5O4irM+DOI1fkUwxWlm5+inXaUPemKKkHD2aIh5FFDB81wW5A3xZQwIk7SA6/
8am8UMfF2fbnReOUxfZoa56WrQSu4l/8QN2pukNJO7+3999twCJvlNmDuUVSzzHdoxAA+7iuyY+R
CF3c58TT96DIHzL47UQ4xkrABv4BGsdphSl74iAqSOVGgXq3rd8nRasQE6s86NS9g435xXvjiyYW
+XBN8+OD+gkukOv/ejNALiB/QBJUy9yin4KIzQpR+VD7dvfjhbXwWzHWVUtc+ZK1d5Le69vrn/WW
3kV0nZQNJavbGNusFoulp+ONuJLZ0XbVKA7kw/6BVsjBgxuemptQ88afEMBseZv1NwKB04vLQa5K
0O01UyQk/3d2FnkNQ9P627CKqKYeeGBjRc6b1H9UcjEjRBkK5B7wY8CBSfHib6RU3s2lhwoLR8z9
68lXk1OmVvEMk9ChejZoBYUDJ25LcaJBHN8iHOQbzEt6iW1XzLoNgRu7wJd9S4cJdiX9L/rST/TG
dsezWbPBNC4zc89PaTnc7R+0MDZQ9pfpsFqohrw+JRevnY19SdBx7//sAFomdHnH71WM4Oqj2o/x
hVY9wcSss/t1Sj7i6x5eEUn9fDcwtZBrUBNET3cM8s+MAOqu5VUf/wWhthfSkCe+nunXeLYPT3l/
/Pvbt/qyU0WnD8mrPtHOB8dtrvXPcT9Dndjd+H+4cYoRRmgeTvPgLC3coTs/B6R3zHm2Mlq2m3ew
Y7xss9ExfLSsB+aQ8CLomNwjqI4nHVX/E6jTJknYOqWzeuggDp7R2H/HJ0w3m05X/fWiPxpZcOcd
uwONuv4575Nyy35yuYgtsrvJ9D0CxHuew0u1eCY7DvL80PJuQJ4Cnrh9MTe9wM3OXZzH9RuxVF/s
svz2Jl3C+QoTm2IatI504kl3hwJO5Rd0aV5+whOB6VRaQjt4GnANfQGg9/Mc0ykRwwUMJSW0reY1
AIveTPOTLmzYWMwxG4BW6TpSpqSjMZpQaXPNOeLYVY5FOBROQ1XtXMKy1CLaTguATeRGIGCHC7xq
4dHh6/TJ2Eg5LUf4TBJyFhBEwAhAhfNHmeo4qcgk4r0/mLSc740/+Z7jaj3331RxWzMQmJYu+Mj6
4dyGbreHw79gLCXXKiDCIEFGhebBuXBRHCt+1H1QYjaj3pe/kBhpx/bNzuwP/z3LYkg5mwav40qV
G9SY0zKOYXqYuvz8aXfHhxPNzNQISFI8i+lAjFC2naAItF0gkPUqQQd/chtq1FWkmFTH8Fl1eOCY
X2BLVrj+4FHS/eGgyRFMTrbPuXFXa7kmT5uf32A7rSQjdbEcUx1SlFArzkM05+RbmnvOKukHbTKC
jALiyt/0frmoT/PsSgFsyvUfucwd12ywmXIomaou7u7HIaJKm6Nm7z2AZJOBNXJwdCpLmGwuLvfh
guGmW6LnWmPVch7B165f47vl3pLV3e/2cf7biHXbpDgostfU7uS2sRegNdA9AJ3VTPCDqGLwrNc+
TZb3h4tvUgM7wTZZyvbrtHy1PZrXrs7gCfrRb04bSNPQHzJKsS3OqMt/96evuoUl/etJCdfz8834
BqxGgyd9Dx/1tYG0o68dVYoYMhyqS0RAYkEbK9gS83pW7+kDfSCTlnB2bTkvcWgKmjPWfI0J3Vbi
ayV6OULuRYYaV9gJ6TUOWEgxjulsi7R473LsFE6S1KEo+dAitpAB7rvRzaebbMSQFPFFlvLC/8Pg
YdukG/lvhXkteltxoekEP09UKUhOBs4LSYhc4dSxShFX4OaGK+11Pwnuc84rsxZQxCqGoozCF0Ym
IMAXfcU6ROx35KpyuqVjJhh0529mdrq/ryaCGc0EVOZqy/cmewzEdJDmGwwWaWrNkQxvgaBr+jsO
qLr5y+u8K6yupJHyNwccSRYTbj242TA/Hf0uXBH9WgFmIF7dCoeU/x9ntw5Jh/93kvpUV5yzuhza
x3JFZ5DEwfw6JmehVbQtetnzqlqgo7B3b1woi6JF1+14ibTsMFQH2CFUNM4H9xZU0ZAXL+9DS6T9
0seWws/KBrSHbT55aED2NpAz7lmdzO6Il0aXwWt2YWppF/tkeFQ8kQk+pMcE8yZqpKsisVtupszK
KkZxcdNwaWwIemFO/D3zGhvafijoy4r9wRc+iIKJe29Vc53QgeTQz32zI7pQO9Enf1Zd3M7RjHRL
Rjeg2DwE6EcYDdpXkKHEvRDRIhJkpiN00VoQDouc9hmtYVn+SQsSDs/uz0YP5vwIm977ZXzPK4rR
zlcWx3e/wQgxSSPEYBqjhodaBihMFDnnjhh5BlEapiOSKYpcMvCYQ3yEN0cCAndLQWEsIkHUG6jN
0KERxBbdYEQ7YwMt6RXCz0KCiD9Ce/Wn5kEOcz4RuwCFt3kZ1yClKDruYv+DTmXoQ1vjGS2GVuli
a3eNzMslbUpWE8iBtK0kYCESalIAs+ONQGy/wXMIIzb9qv/ABqg7wfnfLt6Y5A6RT7Cfz09BSJlV
wuVYaN+WstDvFmQl42EqyhO+4aT8128XOG79BQIALPVkxZrf2fXuGNYHGPJKKUMORMFJtzX8P84L
jmLvINMCYpFHU32YDheV4Chsa1mn3AzgK6hAPdalf5XeJ/SwM6IT7uV1QmufZg9eNxl9BzSoXyC3
gSLu1maZNL1zUKSllKlA3xbEMShvgFDo7B3C7HLRAyYLsyEh3E4+Z/GcpIwLAsZoB5YiVSWjy8nZ
nvAd0DwktisFzcN2SB7c1T9WAkMyaRhFIlZ4w5QRJDjeaFfdx8CBNDHQ+cMD1LwjIWSiH3f0WeYD
NF9NLG3QNQBckczSh0j/7xIkkY1e4G8/5sVJ1yPNU5doAVxE8u6NyG5IEVbjFqQNhTOYiIcqVQJI
kdRLymrLt/gAFUZ6A8/aSyOuGADRIz0B1L8LFZ75EwLP0DevP+ZKXxBsW/DFB0Vo51x2DGSmHVtX
EkYthmEZ6gvGB4xYVSUpKQKTk1eBBw2ZrlINfQr+v9UvXqZckoeYLFmlC+BGt2ARWnEAn0u+JdKU
NkcgU7AdMO+1CU4oiygkmHyTAferMBz8fiufMsinVQL+A5JLZrV7ixOzcyt5A3oesNvZBuzMuDe2
eId9Bgcw6p0b7yeG6xd4ldsU7nWrIv3xigfsJmRufLRwxZEUvSoBhpRZszj8HgZAXtSfo6VIKlMb
DzAjIsnuI81C48CyK3Y6YIm9VKWP+NTDDAFvBejZIOh953kjtM/4ONYVRwnGugiQ3AX8IYpeEa+p
6dSkF5x8HWMPZE8FOu/ISxmDCSnHB9JtZCxYmYiPN/jeUDsE+fU3Z/bdNWD1UDlRaBQczpbrEuMu
WW4ZvEtVIE0B07HJ2zGwBOcDZbGKCilLbOasFoQKackcvun0+Jvz8vakD82x8Dxo2bWHUzQN/DBl
y/uYZsJRzPvRuRss28GNDVXgizFyMThRn4EKupNCE7vZpsV0EObdm8zxvrBI31stEcXBZGxFWVZQ
uNA7PGXwOVOeTatUPEHfs2Q7ICLhjBZX28NmUUGluk6LRwPOE1YGwVhf+9Isu44XXeIoQppu9Vdt
W6bKmAhF/Htl10nqJQjmUExY9vVIdPYWkDBvijK2JY89uUj4+6WMD4QHHrPgtUHHLIuW+chrENCQ
73K5cSgt69ulcZ/ZvAjwtKl8qzMzZXLQ3B6as2QIRv6Q8IWLL7ulhwOM8N7j57g3Iv1N/Pg+EBXD
cThU2x8r54A6u9Dou1hmjWBldYUH7iirI9lB/oxwpSHoMgWCy01SB7ccBufNzD/Ml+0JOd3R1JOO
TZxhdIzxT78Xla05+MDJ/z5kqhlQJCNeOa6gAjm6h98h98Y/nl4uUSuGzJpwLhn3vqwIenZT6lQm
T5Jf8Bt/kBC2q02C3+k1B+UKmU7gsn9iaHViIGzPUqIiZD4GOw93kwiBByiHsuyeTUTFzvYuInIY
XSz3O2Dy3xwUE/mMgvKwRwYiFV2EfkVRtP9aouQjY34TMoFNMnJwDq71aoQLAeSkJOcZVmwYQCcY
YERy9lM0EYW6D/E3kJwevbRIdcUqg420xod5Rnr8UXOOpMB3sWRETlIRdn96dF9jW/gBvIJesp8E
TQkHRZwRGdiC3znRFDuurN/ig0xAtT8is4DMN9MIv2FawWG7XuN3JMLmkpY2EJU+WN18HVA/VMQf
fJAkQlabLQBGr2cWRufrISEjth3YRap83dS/ZYRK5dqilPefcPJ4KZ4VQjimHYZ7Q/ilqmnQA+OA
iNGUAmvI+oJ/hvMWWI96Q+5n8GRw0LDkmfp2wq+Nnkx+/nFjFveZw9hYKNn6Utuh6i/YO4Axix4+
GUuBxojJHRbz3L/tJVthhUaCj7zNKJwUuR+YDsxUWiClm/Nuxnfv//5TtvPZ3B7UCgj6uc3NxV3k
t/iGD66wBkMbuUSIemSMC4O07mX/FpOrfc7OaSVYXzhXswPfOZCIkOgTF84o0UZON8csxaMrdbad
IgeyOpeguyLX32CJ6BF3rjSMiSeBkXCNJPsY5JGV/USerMpO6f+TITTFAQN14JeWhgnDKanB/Lj9
uOV1EZU2Hfz9aDQbR93As7K99IDRLnjQSybp0cF6W9mwRzjp4lFr2wPIozwUIIXXJeaRgi53eysg
WoPGCKTsd9SMQ3CMRjZFtgFFSySBKuYVZbIj6JBIWU1ctITqQf5jeZjKyhqILdODCUT7N3CvjkvC
tiqWMLXQr17rwA/Iru234LJEhoBfMUELiJwqDddG1DY7NjVAPlQMwR0tyZ49QCWcVPbLLCMPWkVr
xJjXccDgV3f88mf4tgSkqHLZ0ZyzAyKIuB1BrnrXKVw8p5w7r5VCH5FZ1jSlVBgloKn5pw3K87Mt
RFAK4Wt0TTi5L4kAv9Dob1JSUTAnNV8B2pPPGWU54517JWWFTZLcr3jh9Q0aT7ciZ8UcqcYYoSMe
DsQGllUgonwvNCmi8pL6QRTQG6dR1PEahPMoGXlHggH+Vu1q/+6f18UdrheL/gFB8VNTs0LGc8ED
I3gR3w/rCCcq+r/k47Dw2Msu4eLNJYSSjlsoXy1ciriEbxmvwxhq3WsBcqakDjGX99wfuqHD0YPg
8Smx4EKQG2Tf4WkBctQQ9wgEyP2qT+qLRn3YEFo8xdwi5dxsfIV1zAWRvEldZOyPjIIuD/Euog0d
yGr1xMSgq78xw2kD7ra+4LIt5A7d3bIMTUjnZ3j06MyDVQcU169f6PD1tF819YIOXRoKXFAuO2yg
gYuOpaI7b+Y8SdDdeYu+5xEriQDogbw0IFuVXVw6xd0wpgMpS4mffhM9hqxf3BNo0+AeJcw+MiYy
yrlOH27CkC3IP/dpVdzxmo5azPv5DSZokLtR3PV5nGwevNH+MKLERoV2y9fr36WCiuOf2LIsux9R
WtZ7QfFipeCNANDigoaIq6vswn79lCXkMJKWJ//tTQFBkZrSQgZcs/geJIfdPzeNA96nD0aEWcMM
WOp4+G3VdZurLHn1DrZ0knaWDv9IQhBzAlBndK+8CRUICtV/BiUjcBpsnsZPJiKk73GEi1xkdSRA
qxuneSPwjqYUF2z2Hbc0bTc/TL4oP9NsdGGDdiZ7vBqsGUQDO0byb5psMZBSOFO2g5ezoTngApDQ
07gaUt5kJNRkkxIwGQ3KimjANQVpnCOg5LSVZZvMeV9lmBT2LH/G9AAeOQQvICS7kqH285ByJpYS
UTZSPdJFPASCIuhtkRAC41KPkdDWWIvAVR0tIQAeoobIhIAzv7/RMbzUNpoPJqPkw6hQ3jbASQv8
KHg8oGtK/2lQdrDHgcgbnlXtLcJXYUVYfrVRiJnahh4YIvBFyMNH3GhSBiGTCLkZa/abb5htJ/ot
RRr4r6sPOz2mZThMtmeMxGtHbpCSuOJhtFHtYNFWo5133gVLWIBX2NtlmGaSyFb3/wg7r13X1WtJ
v4rh6yZazGSjT1+IOSuHeSNIU4GKJEWKovT0/XGdm+Ntw4Y34IWZJJE/R6hRo4pZEkc0gklb/VE6
6Ybj/eUwzscMAHqClrc4cSCWi0hAQsoT1xRSwigfv58eapneDdmq8IbsAVsNrNexJCe/e8IQbaG9
/+BhO2A8xtU2bbzhTu4fuz8F4/SXQ/jM40VPxpZBTt0zQyY00yXrG5ejAZm2mbkD2ds1uTdwTpi3
MB0695v8wpT2m0VDFn8cHLdsWNcQEwkf9yXV5WUOtkcuZMbrV58h33+PG/bVLs6eCjbiUktHqh56
Y8aS8NAJXPLwOYhYFZCDfnXtNqfTvFi+6fetL+NmxqfJKeJRZSNrKyFKAlnrY1GYcuchsn1HL+sz
Ph8pmCFWsXqFK7MFmieltF1cPgv2IkUOm3cWgkWswiDrTRETCJ03vr3gHmxslARP7sYC1qdRLcO+
gc8VRhwdI45+YzHHTcoqe3/WPy2UWg73l8REF8Fi+t9noqqA2POHZk3qIYYPzzv4KC/mf4Jf6vPH
m6pPIqgtxBG2MqchfTuqjgCGp+zhAXVK2CWgChQ9DnTS3L4Rs7bFsyVhfNeEp8Px2P/Q0IgwvDhS
sPevCaLwdAFQ2FBPuNjxYq9NxsK6LyDaH4Zbwyl0pe8EmlyFcOS5nz3ebSOaNx2U7xsD/1ajee4S
80BtJvnT6+9U2oGD9LynhqMJ0Mo0C4ojM8neRLAvDqludILannjKh1zQzOsob48w36SwsG8/PVey
NClluR7DiqrXPbsXRizwpggy+tayLewXp1Og7iNfgrkOdtE/gNRVMIpIG2Q4t+/O3878+x1CRmOr
6cDvmh6PfRLTg8DX4O8ywOTGoVLNsxSGquctNy6z7/VoYz+X/eBg9sxmG/uwQbrxCTn/J/3TrLI6
k8ALXsem9WBfyEuLGfQyYIsQ/Th7epsf66jmDUV5oA67FRP4/xamIJbCeXceC551i+7A5kpgCTl+
QPiPzMMcQTJkfB3CAEySlNEAKyjT/krfoJk9hhTlk6d/ePgeDRSlWrnd3vyQ0opDcPPkNQ0geTkN
ydjOWlBZtrL491RhG5ZP2OdxyGlxjTPXhdZgxMT2ZCk9p267efX9MqHmj4kA+LA7sPFX+LAjCdDO
TemJNmyn9g0eLQ01Is3waRT27xHpSK7llh0GqMbCnNaDSwEiQEnOWEs/bpU41f4UmHYcQ5XlU3EG
9numfERYJsCP2W1WMJg1rIXPJMxnVX+4LUSAgXSQ2/D/SS0/R63k0sJanVM8xbX72XtD5Lb68Tco
WhrTaTAQoE99JOPXkEZl8OEGIC7qy4z8OLoCzyuYFX0BpRxBcR+JQQdrzoI0qQcgX5h4BE3LgICw
fbXnMP6phRFijB0WSYB/SGNMTod7++Fdxldy5Pj46nXrj+Mb1ITkAqtcsBhCUlv13NYpfN3u4RQ1
cZHAHnLZfLWnZfLdsGfpQiledSa5CgqS4kAvgadmvjxsWu8WCquxQKlEl/cnm7lq/POH3sjjov2p
2thpZlZA975xfGCjvsNmCPTMoUD2XJR5X9aDRsDd7cFOSAAts//TsyeqogL8s8ty5LCHvFV2UfBP
nN0dN+u9d14AxLrdsEQBbVTFmeKaDZb10mQmNbqt0ERdknh3VjzBYQQoTfdy/Iwa7zFm3qKP8kQc
bQ6sQCXHklNTMnAxHGILMxR2juJ6WKF0hLNKhNDRZGN/WUjVPLQel5i3j9Byh+EKT4mptH1aGukj
GfiEKZ3lkxchZCsnp2ATNdZt3KOliKNaNNVEzwXNgoBSaZPhk9aPdy/jGiQeandFsGIllTBGDbmH
DmOt3la+6QuGIcy0RU2BXgPU9qK4EEympxUH26AxLtw/rQbdMPUemwgnQkrFNvOIE0ADfaJQ6K/t
3//2v//f//3t/s/pUIyK2+dUPP72eN1HxfnR1P/1d0n/+9/K//5ysP+vv2uqJouiIkuSrA4MWdYH
/fd/txMqHn5a/F+C+P5sPte3NI+ob4uhu1OsgIEDc5c8OzG9/R1a83k1ledTPs1/eHFD+Vcvrg8G
8kA3VVVXjH988byTXs31Iktzwddq1Hmjlw6VRJCdxh14oILaPG/9BlX9AeTzYmFKtpAZyXePp8IX
2AXoFcfhwVEJEwbS0QdFn1DsBazsd4K4yctGJTXBUlI7R6dEQGX7HZ/fIZNSJM2YW4DsbN9GIPE8
atiKuuzWMHlFbU7PEcO3K5RRdBsZJ8zB3Dz6/jwZfoPNz18+SYXleXfVMS6ZikFNC3wZK4xC/X9/
d8T+AvzT3TEGsmzooj4wxcE/XqDmVMrGpW2lOdNO9v54jGS7WdKlxtdgk6kQ5taXCH9WOoMu+/ev
LZv/4bXFf3xtU9ic6tzspDlSaN53BUNXX+XycPXaPuNbrE0EX85yBm3uY/2wTWvJcp740w5NhpUT
D6+P7Q2hUGzyRiEeILsmgXgPGZxlyH//Pv/1Cf4f10j6x/dZlJ9ra3y4RnKGhhmKXTVeLwVCbd3Q
Y2Q3OrGx0Q/IZFYFcGz/DHUqC2hSGIbjcPCf7ti/ep5UyVCU/onSTfMvR1oWimf+ft+ledkOf7CM
RQlYdYJvJGHhBNm1cKWC7a/4318Doz8Hfz0nqiwauiFLiibrf7kG+uBUX9VrjsjsZ3jT6qFJZHnj
dc3OD5y5eQVh8IO60FDEp5aZ7dd6T26IwX68EuETlqPwnUP/3UKLHy6COQYERqz4BHJivQTfeMQy
Fd4Ot4Ca+vJr3zA1x0Q2d7+lg4DrZfnGefBj9WvgmFKxooCR4JMtj3FzGmtuOy4TyqYWd769rDkV
A3nsyRnfWT6Nyufiogsh4CVZ2o+Ph0vkbdwi35YdmbmA7n3X3+m/v1ii1F+Nf7paqilrmiiqsvzX
p+qiGqUsy4rIWWT93mlYNsxq3jtOQeehac7pyNF/6xqr6IKH5MiG+4twcTcV79Yd8mVh9Qa8trF4
7AXIea82Q8ZaCj6oU63LKxLnltlrpXZc9ORUujKgyAD2y3W+WZdFIGCNcNAxOWGqjuBYk+mG3+7v
4fVqG1hKsYzUpCcWN7v4pVoVwk+V/XLN5NOEtHAYMhhgf7nTvu0rNPnn8EY9+LDvv/l3LJ6nCoJx
qH7k4ReVRzIRYxzdvWohPCDDcF84iW5SCmr9cHnY771Inxgp3/gJTwNFRMR3q3l1dkUVg7cSgpif
OyYM8BGSKgpbjPcJLEMk4aDEsjhRv0bd+z88y1ofU/7pzmimpisDWTMU6S/xTnzJxan6tNwZ1Pyy
dnVpQvryioYBL4Azur4W6mLht7bzNXdNZplZdR/7bsZ9U92zn//Kg/iyLrPcPlvCQf6p7c/os35E
n4xkgFAGYr+9PilefAGCV6pn/Ap58oSBjiCajEvp8Dm5M/22UDadSPYtFNZcxe8Vkfpzk/6nY/gv
PqsmiZIoa4oim+pfIkV+Nj6vgdqJc4xakfDsdTHwMYk6a53D2PoPV1ZV5H8RIyTFIMObA1WUNEXl
/fyPTC8WV/Ux0AxxboT3RFlrYyO8ZObk63/g3Qnxhv0OHQ8dfXpOFacIEf/FguiUwnSMKroKnC3R
b78n5OnoGra7008+vabFRM4eFwfv1+n1uGHMs1ZH3e8Zr53N09JjfWTOSpYVwJ8qlA2/o+vOdBv3
FuJ5CUlRgfHE7K4+gRVgsBwoYe9AoyTIuI/1TEukMVxX7+kaY55UUjEiAWJwXpjwID+TPEDTAi6v
zAL+l2mg8SM5BeyhpwRrjrJXGJVz+C6ratvFj+nGPSVaqGF+28R60Lo422wJPWQI5PiiLlIgp9I6
zYRY8bACy3Rghc28G0mJnsk+GiqhEXJicEHGDwkiGJq0turegrdXpNdtsXgdgXO/mRxAvgzvE3HF
FybvxWBMo5FKY3XFHw5JmwkmvpBPxqBV8YUPprqVUwaSh4hlwL8nb+ZoT/eb3eZa1FBVCL4KRiQV
FsLuEmYMFXUrhaAxNhl+Bx31SCD/Xh0jRlBuDoC//K7NWcNaWBuVJJ3bchNLIP1Kct317G8jHCQX
u7CuiZh+fRlnIjFQ7duUK9FkWhidsBzpgMvq6B5p4Sck1QcqEmuI307aqLYKw5Im34yFfjPbYD6k
I4TcfNwzPAoqFAmIBG4yt7Xc6yu0Dl47FsNm2hxNsB3rYLmLO9XoHOk1dsDDQhpDdFWQv0U66BKf
/SJ5z/PRfSv8QgUXVqhBfgcjiSqiJY1ZDVp+5nTz9SWDbR7tKH0Ibrag+5snLGeWfXqbznwrYeBE
qXJzAVVxvwCS44/xs8IvL6kdz1sZCyXsh6CLmSjowhpsYDLwImiIrnB15aPJcP5+zkdz9hk/VzXj
NvZpKAKx/V6UTGLPcJwZugyAp59D/ZdfeMMNwVkbDAJU8aixyYFrcq8JDNoI0Mi3+Wv+Z9yspQlK
l74QPsfYQrO/0i5ewXdbzdqknt1CdI0RZCYoV9lgp+1ANB4HIrmyq6ZULNLktNgczUhdfRbmFCQN
tZalsJfd6xhb01ilrFCnLPbJAPI9bgWVFBMi+qO1kWrpbSwE77E4PQPlXGLyQaIlrEDdIUntX4m4
q8avRJYt4feLcuKb53Vez89jlNlH1Esmf28tjK5QovaPQ7NGSYiUf4BnAtaS/4BFd2vQoev0eaB7
yuftocjENaei2Grw63uDxZ0GFtYiqyjGV55dfg/+BKFViduJui2mfG5t8pgrKPn9PLDNhgNyW1G9
vJEkWUmLGsv5KrygcyxMROxMXBn+J9aJDJeyB4LMVcrKBuBOUAZf5j1AVrzt82DXCD7sQADdi8P3
vBaDuuve2FVRzQB5K6yUw32OrHaWT6lfN7654syoSz443hOc/2pSTgd3G3tQsK/Dl6eJDN8tgdP3
SngPq7GxINVrF+qBa9fLeJ+IiOw94tS0oCra7De8p5m8hPGKGSGrbCoyI8MvL9CCe4zlHUY4C2F5
PVSqfQ55O4EeVq4RfRC6lw73HzRD75SzrrCxehG9efXTn/JptWwO39F9p65J8cLsEpjLNlInZtot
b9PN6D6/TM/zZ9acGef2nWS3ZsUET7aMOyWOhJny81lgtdkNCT0TeF672kGy87hhkmeEbHyFaNnx
id/zl3c+cLmb2fe3cAwcZYfvHY05AQXeawOcJY6UBLX9wyUZpOUB7B54TcxEgMoKmfFhk744okYX
f8Z8TW39AicV4G7gekRdE1rrheZr1EIXT9+/mLrDvQOgmFSL65KkwX+b0mlotGdPtMoG8N6N49WX
QBMNHyO4PK63+AAbBy25Z93hQX094DwNwHZxWfCL7Sa8/WLC8uTNgFRmhSsfqyldfIHx5Lbl/Owb
eoLTqtMdWC6s2vze+sWcemMPxkX2yoAh2Ah9Y6GRx2zEmhktX+vq+8LnhAI4RufFaScQv2/JNyOX
xe2yCFW6V2gFZC1W8+eMSeTZ5oB4OBlicNTh0CO1yvrj+4VMKE57fhOXv/SxKcok1ZA9OvXRS11c
cephbXbRZs3qtWAhB7LD/rkXCfkoPP5I+2/QQaZGZcJvfl/bckrgRuIpRv7zYt1VlwMur4h9ryO7
Boia6MF1qyHfgTlKekHglHv1RAUSybbdFzd06rzbqkRdto8b0PGtr+4072H322RMsYodODiPqLkm
yd8nsnuLaq+cQfj4PflGYuJ2TDHPvdJShaDMXvcYkcvoHqr7GuZkPPAqtAju5KjNGmXvOtF9CoDU
5OFiBcl9JXyxOJhfW1S951TcPZe37BtfRjWTqp28bDJx9TnSaML504cPhmOrL/TU/SMuJQvl477m
E1KkLd1BKoXdtCbXP2dU9egxscqPbn+WY0DXDU/M5/zHqJm+AXnQ6rtEV7oP9AqJI0IEdi4l1URc
ltPnCrXwKcIIzuvsbuZ1Ki4/84rbg2BavyX5CtXdd2P3KuX+O9l4pv+Ioc2HDxeLqnm3JBScSazx
l23HqN217bETrWJ53/G7ciDuyrr3tjshs4kjI4e+dJDev0zUlPCg774xlcxMAMVChRg/3X4/lpVv
1qq+ljLeJEJwObCJduRuc8dAtVT2jS4vW2DBCuiVoj2r0hXJeyT+GhNqpi0KmOfxQBhe59q7l9LE
E9Atp4rdbiwFXZjsPFaRLbog5YAs+4Bt8OvunKK9fZ0NOm+zfmZlUKTliB/0X0di12NUb1l44F9S
qo3RzMuxwU0GDDbmGCyO2c2dyGvW0RflrGmsUrAqlYmrMet2bzEQluLyDps9lZdENwncBreDw03x
Dbb+P6E5eWNF/Qj4Z13NX6deEJgedbA+x5sRupr3/r0+IiE0IjOpk0FyYoUX+ZFipPqIgj7WT3IQ
zz/l0ORZhgonFD9l7NsmzYqLeMhj2S84rWG31Lowj/nY7zYoWxe7GJGUpvdKgIx++gccgVRuU5uZ
3UKXepsTvQm7a08hvm6/ePMB5FOX0OxOsbt4wQ2hTLvYr5+nYiE0eCptmfWCHwKBlD7BaJffmR4j
TQhD5Jt12Fao1gvjCNo+DS4R7NiTZRBAeQCNP2UHcn4/r2W+LlmrF6xO9mkaOXPP4F6jj4Ran23c
hgCqAqH2Edwxpx8jl1pAob451/n7cB1z4nPVQ0EOwVjd2uyfS9U/z+kKC+tBA0RiTHHz8bgeze7r
5ZMuNOL3CiOMFHbGCcVZwIShhPNbxNW5Oy37HnYV4lz2QyPmo8oFDdMBBmWxAvzyal1f9gBBTMTc
EXtxRc+cn1HSp/SCJMKIB4ymTnIeWmIhBlQtqubAcEb2pt1SPGnW5S7vqZ4X3rX/Jk9D8QtZbnOO
BcwuSUcwq54uJrsqRdV1Ljfxo45108JTos6KvlK8rU5v3+jC1hg/mkj/xKIeKt1Y7kiDeiJ91p1k
aR8KvdOire2arFcdysbnOt6+AvGHT0HUeS00CaaMjM/jwN9gFYwueMVW2eBNk45K56DntXcI6l/Z
0y327FWXePMh1gqN9t1PwXOYF4RylAU//aARN9AaUBgiM76IbID+Xrfy1f127kUY9twk4g9qCz0t
9ctuhxjrGCjM5RmjcfIhZdB9wf+Dg5I2b6ADwDsDu0Ktgl3nHadMRCtqqEKgwHitfAbFw9Mw+IDD
e4MA5Ui40taWrFpNY3foDY+Q/UTNykc2/dpZ72M+/+wU5NdaLJqdgtE9teATJya4UNyigK0tAWZC
chvDQbiMSpe8pFKbxkL8DIw3UoOW6j4xhaX2f4wk3XrioYaOHEdnfJ+1Y5bJIRgxajTmDekTk72p
vjd+6BDpJKAVgSux06/5eNDOpLGi0xSykGeuAKyMpTH+BtXkE0LUuszoi2VMteAu9I+gtUnNPSDA
JTZn97QIZaSlgclX1/Qb4alUOpvxt7a60pFdcdq+LR7F61LOzExfwUtIuxWVCLIV2o5BT11HyvK5
ZYshLA9swlFi/pIDDrBaTTaUDLeqPGotoJLTwGbq+d122P25lzu7fFVqOF1COcssgCrnErdU4Axq
KGdoBfC0+Vr3BdzZOqPw/0G9ejAU0Z+7TpVdLbFgmo+LnZSK7AYccRbBOJgTbBdbFeYIN+u3Y5dw
p2PPsb78XCY53Nppd7zmtpadRrBMy4W2gn0HHbrcGisZAuX0srwc0QU1kxzpapbDyf5tKCRCqERF
LKa4vUvZY5FvB/HnaqHCBJlCc3XvksJbvMePydkYIsn0AIuD5PuKoJee0xdv8bqQM21e7cAJ4Gsv
IU6vC+4qXrYhBiYOVd0mke1yNxj9vD7s65qUfZeAScyG6UdSzS8zGTV/jmfFSobumjG1kfbzCakL
IlaAZ7gHnBmB+lVnIWYdE1FrRvisQa4bbxAxwu7Wj5UxJnBzETzW5eGeo3qVsH2zmZDCn24+ei0K
H0fW0d01FxKBw7kjTlYxXMJOydOW5uw7r2CqsyzL0GGiZlJYZq3LpjwqmgGMIN9ELQzx/eEGHn0o
+oSccMPZcbugxJhFSE+Hx66J4A88LHEPL8N9e9+goe/PvXvUuEJ83xZHyis2VKEoeWUsrAbgGliz
LC/Mqe4LcnoT4xF64BFPqtR0L1OR6ZQywpsMPyICrX3yHwFyPztxlMeA62nlScc8GCBaBgbgAi3r
5vCywhNzxGXwIJm5RtDNHuubfZ7c7HYwvKd4dCafyrqNSpYjKNHYpEaF0Jx+0msKUTCsojIGx+Eo
osVvpkhpTCgdqqgNBvN71KMY5A4IdLMnNf5ldA1NiBPs+rpFb7gRAf8ECkjIh/Zsijza0gzUs63g
kNAP3hzCMkzFX2BDtVeqo00rdozZMC31ddaXBpU3aN1WQmLTfTPrk53uAPQrvp12ro5ouxyernJ8
63kM6DPdqTLcRwgYyYdn0/KrIKJrFVGeCK6Ch2TO3hAVBAutCTXqZiINBU/n0mhplZFXknJsuBs8
KnnGwXKgpL2o6yqGy5qOr4DV+2V/wWLx9ZyR71jjAwe7zfmTz094bqEw5Z6UsrtA7H78mlM1eDhm
IOM9jmLJeuAUY3yaigjk62KDZRFhCetnougl4K+DfQuxmn3hj2xLlpQPuD5B5GfU1PmqLy6LMYZm
3Os85lQ88VYrUBNz1JniySxhdr7uX3/wqoPOxTRrM4NQsr73Rtp39EfHuQdLKiCzU/LPT3RL0ISI
OVgddEsBSszHE2e5he4kP4M4PWl8VJCwPJweGsZrQC9dVKXSka6Sh0+MzlEbvxJGTKNqzDTB+zhV
QmZUJRugoPLPIP/49jDIPf18EoEHcmdw6HJP2DNOhRD3Opx+zmMK9p2uD3mJOnnMNqE2rkNzxs8A
B5L1Mxi3NIpcy3tUhw+gMWHEwxGzbZlROY+0tT65gIsZsGHyfedvRht8G2humviD6hLDNup0IMIe
oMKxJrhjCFX8qb/PoWQBfNx5ys7OaSxM3h66fRaTbaab15SQ6KPUE39BMs2MpfxfMX7sTwyy8L4L
pQkdrWozTqPoSIT0nYj+IO2wwixn57EZFZPSbWcXSuxQ9q+7OqHgUZzO/8av3lY83UxIXWJW/Zx7
BOozFnqnodfkNgUtTFX/vr36yDU7eXKjX5RSdA6DztWQwv4BSupuPEzYRtP3Amsw3SR+kP8GofYj
T42UfzImf+u27BYLNvwvs8H4tJSO9MlpN1WnlVfj5wTUdwXCaFwGmMnDZtxcjzUP46PsuWdFrwle
zibkcC/reRN8WS1J+ah0b7/3FKlxVkSt50pJz+kzpkU9L6SUYQ1sv4unousgJXf34l8iKbpm+KVC
qfUFH+N5gKlxsf0k+Gv3qldOPZSXldfuaBR4ynhkxBH7T7n1nNE+ADbC9vYVFpbBQmzRVYfVEtOs
xdPmYaWxlyZ9IRMQMPQZLYOCicYLESgKK1eYlUiBad4NmbcBsrm060oCacCXFn0IZ00/41b+qtnd
AfvrYgMFn9oHbUYkgpfZvo7cf/7u2nDofVXXGNUe+8vzM/4gLrU0bb0tzASX/2XP2XNkRiyCck+q
sIvO8wd9m3sOb6SakbL+enB22OPdYJ+p2Q/X5AX92s39Lir92h64hFKbFfTADPEaDy6TJ1LfugXw
3qtD+D257kKsFn0xPnmtc8HWB5EAR3M6+5TULiLSmDb22nBaoE+Q9t+1UyNrnedSmGC36D+mJgzd
3YCfWMiOWiLLbOxvu9Lf4LYhcKMbX0burYTW/HRavsoIKTWCTQzlCduIclbUWBTc2PzsGOAyX6GK
0n3Q5DvdwrSZnsY0XTQQTdhQSckEMQx+cUpQUywc6JC8l6unMv4rmp2niFQ7X0cMqUV+c9pwlH8Y
v9CUfL1tnaFjXCMAOmSmpXfxcyl7b8QZUeyPwMnaiyXNng6lOW3K6ec0V9lYCF4exg2TnABlv9fI
dSP4OC4CpL0JSO3STPVJ7Xb+HT9AYgWC4niVJxSsFKO52/ht70kPUo+YeGxCNi8osKNHRNsGDmzX
MW+kib7RjdogLsYnqL8T7u7uNH+zf+UwPK4QEdWc2pfQpEZhwNUh3lICYhVyIvE615AdVex8at5x
eoNKooW6n2cNUyPiQf+WyBJM6dXJNb5k58Ob7tLCZnwt+vkBaEdcV0vYfgYGOQoya+Q0hzuMm4c3
AJVdX0Ni+TM28Ja2ckYPva/T8vqzGTF7AzpxiPDqRJ4Q7edPfEpurvHzDmUbFy3adkEfvrd5po0e
WUXXFWkjtv0xzuF98V3mJXR07FhSVjEfs24oQCHZlDSROFHsTYwppsMyf0qjnRTeHeljFtwtbV1g
XHZJYEbCUCuXdMHwTdGym5XBZZrDq2f5xcVPeF7M26izIWqmRcJiNsKt1jkxgYXDkh1hPtyManfR
2bVVpa1d+JKnuopzHRcHsDnwW8mjKMHxpvYkvqpHG6gePZxoN4gHLlsoQncgLhgqH81qUWtTuSZn
jiEp6Xg6FoggnjOoM464e4fEYAc8HDIclidTXgVW8ppOyCuW5/RLjwf+7H8Wt9GTW9TqY0l3mLee
Apb5O0SIhDHGgePz3Ihhv92DKrvG95WYco4Vp568k3bH9WynOFOSpAmrn4k2VhwuN+UH5/c6577W
1iCUM32mJUwOsEZBiPgdXQMJ9Wb/kzAWbnfltEG6gh58yTRpJWanSS/VGxrrJlPmm5DqORbjOpFC
pmFrY8ZZoNEXW44JU2jycnG44wcOwsrUJ6tTaav7p/7AqZNizusF58kdT1ukCiJlAoB3mnyDx5Qp
NcAGb7di9gYaAYpdT+jnNj+800wEEGK7bQtCoSAIGGNHvD8d6uSylxmuMRrpswoGz6VHBBbXXSav
y5GZFUuwuQ+Shi7ExZ1I8mfm3TqbPfYrKOQrzmZ2gy2Mr3Y/U3Ta6JoUgkMKTvtJmzhl66YGkXlA
izP41C+v5jWLFJYGcytsdecPMBEwZ1bto4Gj701Ab1YGNvOXg99SBI2H/Jmjwu0wJuQa3YdsZzcf
BCmY3obU7FvFV0fCCM9iILsDVxIuw2Wno498nWMWN3g7uIDlcM7OQ37RBl3joPBczWmS26AbvWiZ
KasvrEJMpbQeAOjkI8hIMppxaoYMC6yB00IPHtSk9/Qd3gKqhWkVbkbP3S2TlzjVMx5L9NlFQT2G
6Rqjdqsaf9nEYtJR2t/gGTPiSDaNfcNztRy+yeXl9BOSQRUGkWwZyXsFAcLFJWBPKyAOiDaIeQ82
iy5oGj6Wo24JZBfdljpY6DPKjxvEKpYAfl9Hh8O5GeUwIJHg2Ks/wo9+s+X5c8HpTb6MP7XpNUY1
SOVNUkYujJEYarQ1px+eZfSgLSo5qkLh4ReEhFi/JhLUzYwH0aa3CNDJVQMSrpMHCBRFQqZiggWm
lFF2YKvpGyHWR7U2rHh73ButcEvK+HGNHzlIoH2e76oQ4OrSunL6PCq/uCDKBOnvibXwoLh4z911
DAZLyXT25agd4eEX1tRv4HDGiNjXxuDqp7P10sB32ZgvCfyggDzi2Janole65b5CgLMiO4neINkw
bC1SOc4PDfY06AEqizq9llDFeGhJ5jrVEna36TVWRtiSXYPvEfmiuP59u2KO/c2ZbmgtjQFCBIcA
q3lvxknwHpmkuxhKPANolihSFOkbYiGGgQ6cSgvbH3jVVpGInOf3/DbD9xw+5OeSFrByS4uM0kbf
cW9a1fmKYwDgA5fMNr4xfREOuY8F/ptGJo+vNMUGJV/fa/Bsr+W+CMU7nI4ylkFm/HIB57YNWfQv
XjZqR67xsOo5Ohq9t08DAo5rK2Ih/Xv7xqaLPAtxWhq14WbxYnEWXaAVvfCZNhwU0cv3D+rN+7ZK
ix+ssSBPjS4JfSGbJCGJm6PbWu8OQOi2vjDHVpxH1IaK/fU2fr44YRUpJ3xyucZ5F6yc80yWvMaa
/7Zbn/bWNd2780rf2yuDBah/XCxkC2kHNkSeM2TA+/CnHl6d2gLEspnWoyclIg5lsHgTFQmGHKHg
yJScCAnSruNshb3TUBl1/nl8caEOWA+X5Qw25AjuaEq8mPj3zwnG6p68PEf3PhwHKhMNsgS43vmH
6oqLOmmWD19PhB+VguMe8xAliFfFefpy37ZOo51TQM3L5RXT0HsiToyRMpJsWt2k8U+B9KtlpJII
GZuxScam/VJs/F7gJkAA9ql5ZH5Hn2j7K7D8JX34iv1YUlgSGkteuM/Cpf8Na5cYNh+sxbRcGgEq
0f5zSaA9QX4FBd/lu8H+dkRh0Vmb3t1T2Dc3ptJvPmk86DsUf2pqpo8ohydRDi/T2/ZESrvsUKbw
kOT4ZCcoCM2vhnuUMcXf7RKdEST6/exNXvK5e8ncLGabqeBQXI7OQWGLTv0rOG9HXdYnEo0+uQa3
uUqlOhQnPMqUJuhl8GOwn6RAT3IYuCxNslvndknnGGRHNHWqE1gkIxd88CDl8LRf983Z0sMuLKkp
G6uKpWn3HGrxJzNYDMJYF2sbE4cq7Eguun3KHWx9O+zUXeOF1A0rFv7IbG0NUFa29Xn7CV6XYUV0
OQc37HjYP6E2VGNqStJvQeTC5yUgm2+4YOcAM2AlEBLJFsMXlC6evTot+M4pptwHJe+rwweG8U1v
3vyA3VuGeuXdVO/w6ULw+9JpqRHX5FANEMoY4uH8+ngmQBTDmNbddBwsp4Gbtb8I9pfTfsJazdoA
1RLEZ5fRfcycjhBK2UhVEBj7d+v0uVRkctTTnogyd7fdC6mZnOZo83D0V9X+lj59WI7xyX8xbxFy
51OjCk5cktN7rMDov3o8rpgEnu79LKGEKcUACwYt6q5eyQZ4D37YTyJoLAPtF8NT8oyk2eUIyEAD
Ubz5NkV5WdpMqvh7JdY/pd3j+BSQXQg49Ooskpd5Gxecx4Rim8dmEGkzOemIZitwe+OX3XiwfmmF
oXP38U0pMPGiFjxTs+XL8vP08Q0zWZuJ2L7QcqfaPw1bR7Rdjs/a76cOoFQzJD4IV++0uo909kGa
VQu58MW4cotm0SOVfFgmisfszmxs4fhmM6NyzF9cnDH4tTcoSHQW6jUX1hHM4LzONVc5eTiRlfAj
v6wZKitxnIte9XFv1P1X12gj5gn1L1mET7F5BQOGN3vee8GQXA/KR4RxdMn0YdYaFubtL4uZhMbm
CMqKi7qaDQzcViPOq/y21WN9d89QQ2ARghyzzc/AJndft+RVkBHdSrBOmFBp7icAyc9L6/8Tdl5L
qivZun6XfU+ELJJu5QUI728ITCFAgIRABp7+fDl7x9lrVVfM6tWx7KyJSKUZ+Y/f3DZBWqOz+6xf
XO1POEI2wTu378eNERBI9UZX00cfcMEtnBOIDljqGOvPXKqclKMiEH2mk1e8eqe0owMEHq0W6T3u
m9aEU6WekXVNkJ8TuUQAMOlIHyH/uHdOOOz0TgG4de8518bkmVVsRQBqB/5Lhj8MiehrshmzJYdK
E0NoqTEn0FkKsUqljE3aa0YPQiE679Bqe2Be7Z1KZBctqsZ5Rw8NVqkvFW7ddEsKNXW+oZk41Mhw
JCSFJgEzanTSieBKHAjW+aezAdPvyPO8r+xlwyEAib7T/B1JywtGcNZURl44S4fGUT7eMJPSyDuS
wb9oOvcsKuTeHYDgg4MWcx7gYcwPwk06xVyUnbR3unvJMzxJvAsE3Ee2PHjfrbXJnnTyLqcYr5pq
nvHbLunI1ct8W+T92ie14r4lU8vEsAq7yr00eSzZnySEREN4F+vXq5c+oySdCXcazHOKTvV1Bbyh
BIGAQY2/UHAUmpkLfb7BCIk8YiswLlGudF4IHMzA0Lt4emlU16DOU6rccp/wQjHPYHnMrov77qE7
LK/7jmV5XZwWafSI2vDO874+4oKPk/8r5lcE0EBH0OSHaDo7CorqtJdFwDydarUZV/F52Wx1cD4k
CtPN/tTnco1vQDVvgmqbzz983JZDKRDNgvbACq7zNwiYNDr1Ll/a7jV7Dj58oErq/JloP50fu6y1
8QNydxO098AcKHPokYTQKbef+atfxa/ta5RqznV7wbsGDASKFDioGZyFA5FHV6+NP9N4E7WHHCbF
1a2XzbzVSQ91JO1OMzDk8zbZnuf64bEj+ORCL7R1yIFgAYdaDtsAN7Xje9me4nwIC6z/nBg0hdUI
6mB8FT3sfH87JrRq4FHwJ2n0YuvHh5j+AwX824Uaow8e1KNevjQhce1howlMDDpIzufVeaeVl9Ej
i9Q6ZBVo3PmQFyYOWg8m4WZnwCuZpmy1K9yHCEqkUyO7TxKVMQFFZDB/fWW7kma74VWrzwEoTfCv
nseSvkCF1d9O5kLOGjDoHNk4qaipYSs0zuvoBorUDhCtY09acwERy5fGX/fyjnKpY6JOIMuzZKX7
j8pR0O3gb8TWcWCe6jWuTvNbvlJNkr5io9puHqNzq7MhHht+d8ImPm+3Q3YwY5zvrnNgRU4eJVCf
fkk3C6Zcurg+fdlgE3bIPVNkuExXpvDUWNMe3mI5/Dajhxl9QCPfXpN23i3/ih2OmJ81WhWcPhs/
abp3ZWqkk1M1u0LJO40LuiQnx9oWJ7/SAtjRmzooVxfDblmeun5AwKlFFC3XM0CpE238rkXncGCi
sYWgpXffNR3oaYub21Xv1lKXQzuL3r3H4F66Bm10yWnT7JGDxHTKt2NicXsObvcIs6Gr1n8bI7p/
oH9c3OgmbBAMr+mjsvW8wR4gguIyBQiI9SuFyuwMNpR558WLJJb91fCeTS/bbbbGijKnWelTbmfn
RYLryZjrH6BxpoYWobCbz44eFXse761mIxt9tlqPpl/03FnTE+zyxFUpmSbyXp8ocb68wkRVRmJ5
Gb0XAw3JzOOf33ZGiPpnX/ROwwK+oTCMe9+8P7JlvIlBf63Gl26ehneo4baPJVsKRDsQ8myOlekR
PJlbNs8IyqRTYKxovEDCFGrt54K/PLr6gY8cwGzEWWiq9fl16suFOUijFv5OX1lbk6an9y77avDc
5khvCM+df27OdaXvwZw7xhIi5vq2vRKsvvGlAReBkyRQmtdEYm/evWflKF+RsHxEdSvveXi4kOCr
JCLJbht4Vnwlc50eca5D/HWDp4G9adq97J/jd+NWAz13G0AC/j/IhzrT8wDosn7mPZj31g6G4jLF
j+cIJSp/xBAzzRGrmxhsGFYtuXeafp4hbnt8LwVd/WFjOWrpqar7UMKiFeh10JSRrroZtzh68bdd
YXgP1UDCRwurujOL2Vwsys3PnW9VV5BJUFrmZXDHcPiu9/N3YEIXbasz8xZf39PTOlW8nC7Op6fQ
Gzp3iguCu3s9aDFw7TzMAbuy2PoE7Vd0UaI7bvQ3v7ktsmsvfYXvE9t6q9+oo0pa4+BvvamPBq9r
JylGnFSXNGy3fP0WkB5dWwM5ndyzYQ059D4wzYFM2+XWTbjrAajXI9ColK2rFJnGd8APN3m54Bz5
7rXjSsMdjGZ4Bfr/WN8Iw3QVSgItokileVAtgGlamUcIowXmSV3A7Q5WUu5RYX8IDt9lSzjzCOJ6
7yWJrmTRvKmcWvMKV5HldWGNOYZ6n7EyQUWSo+fjVMVdeXTvquMn/g0ja6uu+U+a7H5qNxkqTPiC
Aknp5X15/hyW0WZ55RCDY5GJY4bSxCH3k9XE2mTvrfnz2uRmzvLANAtLkpMrqQ5JdibcYNoVHLyw
ZbatT8Q5Vs0fZqgxeuNyWdEZF3UAobfWzaUwKAfYMw8k3Kj4Icq2d68eoHCftDKnnLQxTtJs6GHS
4j6y2O3HjccvUz2lW8QVjEWSizjR3kw25CAbW3jW3V08RpSWu2lR7lhtEG87XW2WKUmYQXtA7M6J
hju1+8krl58NZbJHIdUapfsqyKZljxuOxDpBKWSKv+H0vFNyoAfsnDrQGrH+s98Rpwy0k5fpcHS+
3p45aU/KPXXLJL+5CvXdhvRY7PEMatIPwg8nH9/HD59Rq7tVXPfEUfKwoU0UMOrgwU20hS5ukA4e
/TruZGO0t+h3s157SXKvgQ5vSN1GoXC2AupQ3hrRqJ9jOtRIwAbpq5xPXHSaLTltrz5ORxwt99q9
1LiIOdr0DiYB6D7nZ0iqrXjCZWsNbDFNVu9ehnLj6r6OQmDnGUyT2uVrQQBKVp9tPjZYw1znn35K
jxUbycQrNp5ibAHstbNrNV5Cup3mkZVsrLMr8hrvIkXaI2Z9FEdqOm0P0G/uXy3vgn8b7r8xQKUS
40Bs4EvqE36iZz6xvhwbogedug1UJXXUXBdvK8jKzkYRL/Qx1I8QTC2AL2JcUZCevGsx51xU4K7r
ohNwvQvd5u3AG9O6m3FbduTZCahhpG7VxDlDMmLI6/Bai4i76ygfN18FxtqKQ3i5Pn9MYe9kbC+p
a5HrSLCmYmNieDvcpsVcZD3QN4kBOPErkoBH7/tmdfkiWiGBGGqFeFGRkXfrUYqUcKl0XLjtbPga
n9jxZzx2A6ejT9WfTrkI+/dtu1vMcgAUTnGaLqsL/bNywWb2d0mL9ZPERNcVta3ouia3298kLa/m
stnc2id5pk8u0A/uvXR7QWnd2tdz8wjhhjMFAxVa7FJsISJ5zuiPjMCDioUyBDAHiP0602XaHIDk
d/QWaNGSAx+2SEc80+O57hBxss+Q2pOx9eB2e58X8+a42cMy2mZDiPTDinK/nubjuocwcpROKK9a
w3L3WJRdUYnv0IQA1/Wl8QdErvvRseAwpkCsnOzPhT5Uo/v+N02g+oPMVWkbCmKftmpquvZNnZc2
ufrM74U8oxG09NeX5SCfYP8bfWHksyiOJtBJbiOcF7mEiU8ikEOKSjh6d3/R26rq//yXvEoxLMU0
JUNRDO2PMG7/f2Lf5p5vrmb6kmciWskQlieVuzbCj+1H9PTQQAA2DaXDkJQsEZ+ZOFscKr9w+sEM
8e9T5Y/a6JvSSzEVofLSZVXT2t/USK+TnuqvLJdnyyXNWssG1gXRG9RfU3pt//GGhqE4ZlYE1+7C
owrsce+9d/GZjoRBHo44+DPhfIDf1pnGkhp1CfD5+0OqP4g5//WQbcbzH+N1bavZqc54cRSELk5d
uPC2O+ty/HCmWYycxY2C4T6/2QsjRvuu+NvEmd18FBGjo7D9/e39yaYYlb+N2je1dlZUVnK98UCn
KK49SNQI9mFeMX6bo+JsgnN/iRvL+tFf5xHOFOt4YKbdpwPNhDbPmtAK0QFbkmaxlDwUf870GdDD
RdTJVgUUR43AhR+nXKk1Vlo2prlJDPpxcvMsnAb8Clir3QhRwQ4+rT1uQM2SC9GStAL0zMURHKbo
dE/2m/C70Zabq7/t4waBVuXY6ThEXvYD/PCw4MRPm3vGCZc6nBq21XzrgBfAM7ZNzIsmromb1aS9
C+nY4JsMciyCHVTcZcoF97Zrgk/KRWQzIDCAlSk7bzXElKom/gXG0EgM/Z96F0ujFGOUckHsGPWk
jQ/Uw+teglFICCwuMyjaf5syv87rb1ugUtzPunRnXs9P1ONXZg2t9d0tHNC7Gt2Cd+XJ8qxpd1qO
sgoqxxbhYjZ2GES+bmeTTR+P64UzUYgEmyQwl27mFHDM+WX1qYbxg9KSqa2akoYmUEFb/u+p3VIz
89Vq3cRWAP3C/rj+04mmn8XH5nHh15fOeoC6wTbg+OCoYqvh2X73KYd6MVMMdQ1MJrxbMCZAFsEF
43Dg33Rd1E+z8HDFHaTcERAckY7SCm7Pfj2amzE9FSRoLRuWNubLpuKLD5suu22PptrhUNqQZ13S
BY7tzD0WX/eY8xsbHOGiK61hxMS4cpbbOOYWWzjz+z4VwUcv9+085j4EiR1RIcxsEdugZB7+Ex+f
n4jvkykG7jA0F6Au60E5wisgBACwUS+SwrGEnPLHvAmhmTBE1e1DwZzBhOoSHMQuKRwel/wDVjzA
XviR5G4L3jByDv7j5ubxgTpGfsRk0MS5uDBduVQKN4qYvByvT6YglRtOHBgqzuuOFLjyMGfm5eR6
hROLH8IshxAmBxEAqQdLC2cn5A1xV2RhLVnb6/XTWcvL5eAMLz2eQlNDw2C/BiXaNpI/kkVqx77a
W69rLSDt0+0uP34X0w6ErSwdpdMV3jSj8Hj/wmcclxIrtCZlZw7XuPvBLe48EN+LpxiBnX1oPqD+
w72jBuE3sShLYZM5jPvz7SzJzREzRURW4a2KxELhn/8zfjfbX+ecIhA6EFRBFYvpS6f2YBMYvYO6
Gh0JiyI1jHOHx0Fa8cdfrisuytyTGSg0NjauDtjzXjNhvoKRo4gPxUJUhDXZ0CaOqDjYUg/LeNBa
UO3YTIMj9KPEPlhiAo2ITgY0wNR1NGqGo1Hqj+ZIaLjPj8rdBACCwwKnn6AGpKwpiq1IuMi0nw7z
bTQXb0TkxXb61ML8gemY761eR9npe38OGp/qvo/NXPeKbV7uzMUUnzMvO/F5vN4BvMt8VKi/7KmZ
+RGcO6l/AGAo0GS4Fd0V2nyoIQ8H6gy66jEWVoUvbKKWcI0iGV6KFAqOPJP5s5dyR1mDusOs1gIg
qosD9mNhOZHMUVZ4Yt5xeXK0+Wk12OX+9DnbROSpKF/lzKKd0Tm9HHwZTmReaTEMrvasiyHZumbH
h7tBHtC8G2LSdZ1daeGzx5B9pzedFxJclvmQezizWawDlupA3ccxl5muz2nRIdIMz5Y65qNmtA0i
cgUAxOwphBXeePBZ8C+eDj5q2BfxX85f2KZ3Uc4GgO52z/4qIbfam9XXWKJbpNr2vnKGHhbh+DlD
DxbcnjYpY5mL4kMbPgnrnnPkl+4i5W5hl73e4tPHhIhbFcGMIvhedWQ8xk9vO4hwatdaQYJ03xle
u9y6E9wEnMAjIfVGWJsHIOOLMHVvQRQCsOhioXtW3NtrrmX43JrRfrkbhnT6NR6LXelpD2Iotjdn
DZeOLwpjeYpMKbWFNdObMi0WtRut4EWAw/ZXWyRmjDdGjxPyCy851k0ATPOxx4xBNktHahf7g132
dbYjH3J/GDUAoX9OXvciPGkGHzsSfiMM52kStRCGaDYG9yKQwr76V7cwO9NEXODxwx8ILY492A0s
oCsO7OnTdplQOug2dwWCBNbrkzO4ki9B+8+ObnRE74Bz5FekI5pgPGEFXuOOLQeF/HBxnZOb8/G4
w/VWj6VIYi+jfm/10u1hYEaEfpBjijAjSAP8xmhiiNALRceq/jTJYAWgOyPJQ91thlPZ9gdMU7u+
ElUj29PpNPfXUCrWADgD+ncO1QokiDWUFPud9+gT++tNEA+m0cYVJV80QNi9tqM8HJpuNI7qGe1d
GNSKh1fQDuNUXoIeDqAAM/3nfEfx7TdudHd3bFnvUbwcRPybQP3Yw3HGGsgndWz5sW9Aa3BwMoOU
5Me716GYDFqmPTAUe/cari07GS8bv2u82Io9bPzWWMfZ172x+OwEnYcONGoA+2MQIBBFJywbRe3F
+j2fGHHimjA+ob8M7VDv7vzKxXjyHZcntD0cEWawjtvOyeF3nKou6U0oU5MduxKLTdxLE47RNofw
Eq2mqOMMPr7tYGUzGFQ98SEj2nAZfmEbod+Amk6QjizANzjCiMLI/hF0v127sQf1GXeEc9t2P4kH
I4m9uUmCtsnzQiMYPBCtQ6lAzeCWF16l3gcY0mnyv9wv2rU4/bedcRLjksby0UistWrXW9jQZ6Z6
z4dNiyVQ2t2hs8WVlhWRsOKiBmELnWOc90XjF2VqXFr2glHSUUiIqrLqtpwAR9WnS3e6f+qCn3qX
fjC0nGDchP8pK8qxMh/AGqXC0PMOlwFMZJnYr11wDvbvwRBdfQdIZ9F0mnHwxfXQbdHG592HPEYh
O7zrC09dAS3ZGK0/Xfg0pMb3LprfmgGZYGu92m6xlb4NJnUoySIa1vEC2s+c3FzYw2GbHHeC8LQQ
GAfMRXhJHrELNW3M0BITM9POCm/lcMHa6O0hrDjJF8ENwQK+QWUP28P9YgFx6OZuz8vCQTkFPEZ2
AekFpYuRxHZrdicVHlHklm2cN+E85PLe+/yWyOYkalWxyAPLwdVNH/WgZXAKYDW+l6Ih7UGNghzR
AfQe8Bd22VInwUJ1d+vbeK1K7hu+RLxjAYs/8LLrnMX1SZTnzUKkXYitjIUXoXFDagcnkqLJUyE6
TmExWsvlUo5UoXUD8EERSXVDwT2Pp2JwfcLgXF4MbhpXn+1GO67ZA8/sjpd9GaghqxbuTYe1GWUI
zGBAeWxF1AGRmB/aiusRDJf4MxEFSjWMxi+wBzYf1lI05ch0l2SQxv4umkqZj9ZkQot+fGXJZQ57
3Po+XfNhUVSvmCx2H3Nz5kz02W3EXI0xrPlqzZ/2+nPy/GbK9vKk5EAcI3bv9RonVmGqsXujleL3
I5wNm01quf4SJklJkNCWDCEHryD+fGfzGcB3nLW8FvFE6agYDqaQPge0Snu754g9TaxvLlBQ62sH
+zDJyaM1IF48Hax1lj+BVdP1OroLqijlc0ZhCVOLphOrkNjNc8uTfZVfBhXC5klLqrg6YkNunA/H
JHlC1QoTyKSPU1jLn+vDcnF2WfcHwhjexyWePmIxD/QQ/jFV+GyXWMTj1HN0NbTsI1gwdjaCppaN
nl9QZzDKbqZsUsKjYR2fu2suIhilcKJ/BtDgiycx35uRSFMVtr7osVuYWmlYVpuzGjNTUdBALaTU
H071Lmwa3tdU3BHdh9FTGhwzLI+u80ybDJllLXENHp+DtnurwQ/2HGzM0sTBUncdi1KcIFXkOKKg
ZGejgJAcubJ3MnSE6M/E15qAjCj4weK6yV2/tZZFGzAIhhydbL/DCJIZevsloUhKB3YeLBB+eJeN
xrg4dL+UadYKNlNWCn43ziYcyiPL2edhewq2a8doaPlJaphBdPHH7ahBEXWzh9Jkrwwworb9acrI
LKbJ/85dhUPmQ5HdYDbIFx/Djci8YZDYUzBBO+uvfTbEkyvyaPaPfVAjylueMKTA52nIRLu44jyM
uEin8S1u2MgQu6KFNJNQDMxtNt6/oHjY5xgYFW/fDZ5L7rn2sBabIQxZbAY9KC/BFxpIdcNFnDZ9
9jW9rRVoHFOG6ExZ8VzpMSuXd8orpjzh378ovW6y33LE6Y76n5PRHEaPixex+M/wWaILWEWDwIEN
sof+a7Uft8YpUQFDNrFAsyOenbuYRG0Hl4zNlZtf9+qOx0bhjKfpvIh2jXsb0+CA/Ys2A74yOTrh
YP3Yrqld4IJQFRS7L7UfEJFA2Jb4EOXk9obKgTtax+TSr9gL2uHOi3gbMxpPpzvfl7hadISpOasC
rQz7U0AoJ8UG9d19u+r1xtQvHJi8CUqPCBlDyr6UOVPMEBIGDTEm03NHFevvtBkHnQ9pzvdZzY3d
WK7ljae3ztjWyNH5OOdpsPjiI2BbszvTK3hzsOAVQbDoM/o4NhMOPs0nfMIglqDn68R/cc7xtl7k
defBV74TaWbQ34gMew8DLCl7F8w5c9upRp43bIg+W1HXUhnalJhbq4MzONWvnFBJ4f718pS9GgRl
4g4XKwyWbKXkF2IM5i48st9Nmzhh6P/O9WNrfl/yaSmU9hCJtkBamAjMwWIIj6irrMbtHhjdm0Qd
crzw/u+fQu9lj1Wo+SxHYJkUD8mylw49PnjMfmkHwDrhHpUwn2iBn923jpeJsIR0MruRO39sjfTO
xt4+z24HPHn2itMJZJsW9y775hcdJWRDK4Lkbp8HBDHMTmHZk3EPX7S+yAaD0FB9SCPJyMlVO70b
QiBX7fTl7XZ13/IqiSBHaXQL8uPi/fbpxpiWvcLj8sUVDI963AaOEKBo+9pcRYPRAVWhRNJUJC5j
78OJxhRM8nQGuo2ymwf6egC/4eDfFvticXNklzv+dQEYddmVMLh4y1HagUTsnCHq2Bfc7FnCm9W4
5QWsfZvbw9PvLTR3eHPM4ZlB6i2uW94HJP4xN5IO9d+Ibv+T7OXPsXRJieQKXHe1c8+6usSb9Mg4
6JgLOe60FZcG1LXPD5M9csJoeFwjAHFlB2JFpPZuaF7855aL8iamujQLe6042IvVH0/ysBmaXgS6
QogBjmiLst2DDX67dNscGNAEoXpR4LL5XtzNKiqEWRFbJVsFtdgXyBu9HO4LXLMoZmh8e1P2gtaY
tc6F5IuT9j1cBG/iCUVTPnu5cunvVQJWNf/+HjzdfVrTlyNN64CA3CvJ8YGP59031HS05Wl1YJeF
pbR7tdURTe5lPfy8XfqDp6dzoY4v38tzK5STlZyO/oMAorrGG73aJUj1/lQhLGmr6W2mSgtJ8laR
ujD+Wl965p1wDYH0ncxzT248CaK0q5Eghf8MrOSbx2BWHpUQrB+3pvkmRRgyXs7ImUON5Zr2aphb
bcnuJVNr1Fj9p4tY+0lULVxC6IN0UKXhCwnUPVjcqQifYXGDDEVUPJuQJLtaIj5NI7YDxRM7AUQH
IYKNzjQkWz0IRc0nrOhP5NPyzTKsPMq7rKIuk96TrYxoAsu2xr0SjVCMb0N5C4IH9EsTgnsmk/u+
TfMBcSrCsI2+poJy2b7tW3JI4EBjodNwisx7PXEScra4c6uoyV9Oce5A3F0rizdYqpM7D9PGEUuA
lHrE/fruq5FFPoMwMCQZAPkQ6fZkmDu6Uw/4e5JRqVuN2sH4e0ZgZNmKK54LK2LayxrBL5LfkiOa
Rk9SJ4hyneF3Zn2dbFDG0agi7OLZxftdACioHmNSbEZ/RLWj5usywntUpZLE5g70BOC1TfA31Pub
HSo7kcmEOnMRGpcAB41XvTpRJT20EELYvQGjfRAVM8ElgZwIftr05gBziM+F6Tl4oJ+FOKIeEU63
IoJ9welsauQ/LvRlSBwGTtV/HisfkfvTDVkb0CS6StylHjG9MoT19+w2VfTJfIpXxb+Z0B4dUw9S
HCcwaeEhHDnplGBsCm12EBd8i1C025q8bSNLzDoQuhyTvDxEbi4Sz7kVzjGCKMJ27qQmFy3o+HCV
DPeNLB7PHUZPJh+xL6+QxrkAgDHC7C5sEWpodYXJHhgVKF7Ta3egZPjEpdSAPJSBZx79ju+SPIHr
f3hymZS9TxW1oBuglQeqDiabMbbqauUJxSykpAL7EBFyAD0JCA/MDOzcqSx+n+LhVuVUmNCLQbyf
vGSbGKCQH79VhKQlFoj7xZX3jar3FmKLZOS21u82ZDRTPzrPI5HP5NIhDOY64VMfQXl4E08QkUYB
RwNgnS0JFKh2rgTZeTUNWlJmQ0N8FDRVEQ9hEcoEivoEHuS2/8C42dE1D/4F1Srf3+derRz50iQQ
w8tzNli8Ei0y0rr049wjFuDdOBY9iAe7NDd50CmutKDzIf2cdPDeHUfckU8tHvuQVX6hoQT5QJNG
57g7wqrLVV/NCRHxQmtYBEQiEHVSMBFH5ngyeUeiC+MJ/+ZLkFT+5YsQBK5+l6+zKwkuXocleMWD
S+tOHChAE+cx3KBIfBLJ1sHzmySFI+wvMHhJZPY8F2bBzXs0YXIBApMUOcm/jhTPCTZSwtogolAX
5rlsa1h/2CwXKJSNht0pvBCQy0uAnfmDKfiZIHkCPKEUl/ra+FDAUkUaD5f66uuvTq6jjWdoQ6tH
ZhcgowD+HldSZNoECkgBynbgvENCviLRbH9w8bLTveB195Cp5089IcK1Q+YBtmrxHHhgKYRa6sUr
6Hjbb4yqAH5o67E/3PYIt+cE/RS0QzSW8qzTNzma57DjmF9Oz+HGPJncZ8cCJ2oRIMzOLBd2ucSj
mUS9FgaSQ74iKNpC72zJhCFKBTrElqXt0vneQtXgOnxzWdPuc8F5GhwxD2KxzbnVnIZxd65GB301
PyABjK+vIG/AQ02Db8wF1JhiTY9TyLP7XLCFaBQf4MJHLBZa7mV2wKJ+AFr9QnjNFkI97SLEsCYC
iiYYdEkD9Sjhh91/bU2fhF6HcKGr5/R7C0o+bL704Ba1CsEYQbJIA0bGT17f3j2g6LUwFvc8FaK/
avgGIeQXe2xwNRfFDnfQi01/gtCCFFW9Zod8BqxDuy+GlYlz3DDhStSSznVGOVx5IzMhrAzjKVpX
TszOl465kZnOsnS6JPN0GQrLHlwv9oBy/nFc+jlXXhoW75kaMtUBIUUUd01+eQn4j46mDX4+MLj1
ios91h0zihsIKygsxWUJBI67BgjPicBH6p7UK8+dunHU7lTAwYO3dxqSo74GVircA/g3X5lZwa4/
khjikGzgI25HVP8ufxphV8S7fLuQq/yKvYC5EENsakHnJgP5PBHBQvMHznZuNzytN8RqKfwUE0Z4
o3MUcxQC+nBgEbw0VJC+TDPZGx1JIrx46WTER5D7RLrqyBpeHQxKNMNWW0C3dr3oTPpUsODwko+R
+YbaOLdXvUooEO7268YchRhLHUbNyi2YCvS07XXqQRl1Okfs2NXhQaQSdXjrpMbgGC8s8uMy7DbD
EytsTdNb9OMezsBfCpuR5bLh5SCKJY0pIh2AAcK7XJmDloueB9dYnAzmJ/wTehw8baepPIV526eZ
kczZ7openE8VOEkoxOKKndigEKG2tiEYwE00qWLC4wvTFg5EZJ1BsmO5Rn8ct2VXRCsmPufq204G
DPExcctiQvhgSXMCwv6FzPsp5hIWptd9NkHqM9n7n7/bgP9g9qyYbZ1+vGzgiPun8fyPTrd5sbTN
s11LsxdfnEm33jERxd0/c0Qb3l4AoolYsNSXyGIUAFk3/PsjtH9stv/jEb412xssnNubmkcQEZPC
mb59JCoLRzKRrM7tl8JyMZ2mYWYgGhUPR617Azar7B4cIu4wJPKVPlj2Ag99CjHZSYf4P9B3W/Ju
EyYpG8EkX9MJglqW02Qi9V7ssH//HuqP38OQLcmUFcmy5G/Mhrdx3dRJ0UizeF57IN5TcCD0Z5uO
D6AffXEBts0evcivzoIeBlB1EZiLi4OVCQo24vKuv7BylJ9YH/iH//8H+jaw1+fnc5e1tzTrxrtq
MP2ARNhnJ2DUnA5145uGFB2x+eHv46D//LE65A7J0kxFF6yYf0ypompJt1ctSzMKdoGYryWP3uHd
nUYVqCl3Nl4fQlb7i9PcQxa+mRgB930BXhLlO/YCGDHHdxc/Ojr2brKYE9+5+SMqcH7heWg/EXRM
U4GfI2mKLsnfmuGFuTllVcMrc6nU4E08iBUXUN0AWEhAIcy+8ZjOUOp4C29BQixhnx2FfVOkvMOz
ZeWeiHnP8ef/+yCqghr0X4SP/3uy74bIr/RmYezNu2MSOTm+64bA9Z5bBvPpKB4+HMwfKlM8B7ab
PekLM5J/iD4jQoXQhl8eRnAX/uthLAuvYkuW26b6zZ35JJ1P+ae1EW+U6g1k2K8FbtcAPlnOOL3S
E6L7wibX5/zniHAIAIyoU3YHQjRCXFbIE81+2bl+4jSpmqFCJYJYpcEn+vc0uzTnRNG0tzJbak4R
ZbsGRx+zY5E4h1Suzz7fxpuTTkS+2OeU63QNY0WQA1tBAbXORQeS/nE7ItzBPc2I4c3dX4bth4Xw
ryf8NrtahvR4avoHS3j3DlkAP66nh8hUdRQphOxMRwksDV1iXPptI8yxezGcD9EmJ1CeD+BJqHAR
PiMhd3Oiej6rvz/eH6bVt7f6z8czvr3VdyGr9bXk8a5NX19iePeZwgamxINuuumhFRrSz6tahHtj
2Hd1bzO13+5VhnM6gk1QVXJnhm8LA9RF7rcJmkk2OsGHZSpIB06PDrzcLuKM1z24E9WXQcNh7SOc
opt1dtOlIMFWMTkeAb42MHVpgU24MlEESjDhZP+Xb/vDUufbtttMYrmttM1vLyN5NFq9yV7KzJxh
G2YJsz/ErNEZAeqVTslIOsbaHLCN9phfi+xw1VWOpDaC9wI80W/AF7uT0kd7noMkRhIS1UNYzU9B
ynfwyLLraAMFFfFY9ozA9rABAEHA+jFnVd5FRiFsP8ldtBJihWs7OX4ON+mXI+inHf+fX/IPT/Mf
W2/bVJL3reZLMo4uHpsB+NsQV9aBdGR4Sb1TQdLg8IC8LEnH2ZohCs5fpr3+w9alGrKkmLrBX3Fz
//fCzIo7Y12xWzw8bo9U5qWTIuYx19egYDADGduaJ0ZZDe3sfFn52fGBPARzVg8nAZAt1iyP+R4q
2NDhmdYS2hKrEAU51qfjrJcBIVBvZQCJuEeRU/+cvL42GE2EKsRmGsP9w9/njvLDya4apqXK/MFm
I31LxLjkj1tJkoo0Q8Nj0xPenbj1PjsNdKH/bTA/AR4/9zChPKwDrR0Fqvfu4sspfGd0okd+Db/4
gcb1r0cSL+Efbzqr8tvzceaRLOR8r0Wr/5gBhrhchJ52dK4ijf2Obo/f7j7QTifhp3Zw09Wjv4+M
/OO7/sfIiC3wH49xV09VZeU8xssfvJPw1b0Tbgimvuk6aK1e6i/e+T/VWCpEVkMjEsVSdPnbntWc
knPxfCrSbIkbaxnQfgDzlO3H+A4tgTwXdGNha/GYNWDlnEsP1Mhn+FJziZsjAQYyNRgy6W4ze5nw
8XxFmVHRPxbvTdf4JZrjz6H4bXvVVFFVaJbCvPm+Fi9F8kqVwvwQA69DMOO6Nyjj24hydjy294GX
DHMRYtp5Ed3ptscgcX9/N+oPO56mabpuarJKGfZ9x7vcs3fVajef2XI9yJwdt0c82OiF7vinxt4P
EaSz3dMLCkA5C/rfxIYmZMdB7fuNIK78ME/++SzfB8M0Cvn5sHgWblQPe/eE23LBwAsesg3bS3x8
AVEOT6eI3FHnl4H47cO/Ld9HVknv2+XzmRE8vmZpgFvt6HllgY37TbCwPW6ZYP+gACTNw0IFyfvl
CUSl/X0u/ONVWN9Wq5FWr4uuvj/Qd/WJ1Gl8UDTKywZE34xw+Qn2FqQnUihXurfHnBVaDsggvEiQ
EdLrEPIAouBrjROj/fdH037Y2/71Zr6t4JucWK1M49HkiTzApd83BtTBdE3He82+zq1YG2j2fi8K
d9Fhx+XWu4VQo+jV00PsF6gVRM+j8kDt7Amkht4jPAW/DKAiTue/DeC3M+V0e+nJ/cxTzmmiEOFA
W+cMF+TTxSIOqlLgdWhmpX4RFHjPCtyBswMEruX+Upf/OJF1/qfqqvT/CDvTJkW5dIv+IiKYh6/M
IIhjOnwxckQcEFFB/PV3UfdG3CrfjMzu6O7qeqtSgcMZnmfvtVnjlKdD3k0zT3p517p5DVjXTekU
SkApaEwGwQqd8w1C4Nf4w/xlCP/6sf0A+2uePR6t//vYgd+PXSa7XmgWWqhdki3nkF7KeYFhSX31
5/Eh/Vmun2+9ZuiSJkmc6FT1aeO0OT1ObVMr3Xyb3Hs77fnVQmBhcPy+047X4d2gRIlznUCHOwad
miCdDGcexfNrHVXaBLoNwVH8WoyJ1/Gpen5pyyslOO8ElQiphVvCdNn1eXAOnBZPy1wlw0OCigsx
4/smhTKLxbF/7Ae/QR1ZIUZsoibbZQd0GkVYZrgnV9KEQ0hPp8wudP+sI93vDXWVENwbjDptwFKh
r46f4FD0aNd7lbeL7oalxtbSi4uZiiYQRO31rbe6V1BYE2vcoCKs9tH1FeHExpbw9QZdouAxWhaj
fCZni/vXA1TL1lFi2jJeFdzR/H3ccUer4WEspbifFjA1QoAc4YUj77IDJiJOjdQaq7gWJ8rZkQkA
ds/+LXvMb1NYd3fn6Od60KcPohYN2GGcKWNyAKCTROcFGmb98lqTsCjQEvptovwTu/bDo9aeVtf8
eLmqO1PtqNmLgcY8YKFg56wpLaDykpxCmgdCH2DXSAHcE4JfGobwxD6lSTBK6Hzf0UlVTAmQjm2x
8I8Zga/rJph/ob11RWb+X0pH34nZVY0IOaockmGaytNrkV9Put51Yjc/EUlIti8jkrYYJ5mpOT/h
C8coRF6LHh4p/zIkAd/QA1xffc6K6Qn4ZjsGQ2xA5kbQTq4hhDXmZU4uAcEOPbnjaiPoMFe76QlS
Krv+1tlTp0QXGMuZsFazm78JH8PC0SV7Y6VoQjjvdO/KGB1E/XXt6HwTwGl1jvouL7HT+bn789v5
3Yb/nxvQz+5/zQsH+WDurg+pY5MhwnFoY3qU6G2QgdwhYuFlnLLhiXtV32r41YfM/vz5364eGgUB
Nr+WZPynfCjttnK1Ufj8K322tRUSpkizdGyArzKmRrZZy7HVy0A/qaWDmRpDLNQ8MdJdFVGUp42V
9PyuswnIe3ZPUIXX2Eqt1EgfjsgUjlM2zN+s5pdvLf0ZyP8Z6H997adxYxWy8CBtquMoSO62Otam
jykV4h4UgFyMFKJ1NwY0SjiPRJV5jJyLCB+28e9d57RcWfF6/qrpJ2RK9vCz0c3v3kswwpItUs9G
k0cevOFpHt06gAoNIAvqk+4RWsh7jtoXy77zDhskui3Py+3L2TXBIW1c8oh60c5A9u4zrUcjQWJE
XB2ekENe0YGDbCojjSG9Yf41XTgy03wmjCUYSPRkMMxprMtv1+Thb8b74U52dxzms/x1/7JZX75Q
Unm9F/XSGytPSY7Z8YCEqaUDnl2/rPWWskM5aXo74dmXweVcODCA4i09St2SPd94Gm4wwb+EHyRP
AN5WfjtLSN+UmdS/B9PTYD6b+OWkPSsNtsfkyrJgutLwPskTaJTxHtMP8DkbDQJ0qF1gIeCkoLra
ZrspejIEB6c5sj76kwBzkctjqh+QwXAKuyBfXH0CI+GT2UXrHqBz2RNIMF+XHl0P00z9UFfF52Z0
JsDjEFlZPrz2/AlwzbQwSbgobI5VV8uu34Wyn0f0NS72HF/L3fcZ13J2yT3sqXAJTPrtgt/zQRD8
NDFjYgvKhIAHdPCgW3rkDYuZI4xJmjy83pK+hIhXmaydLUgiWgNo0JDi0fJBL3qK6aqA1u7NoBx/
xV8KaH9KiM8vgS6Ksihbukg22NNWxmxPZ63YPzrEf1d/RxuTdqSfspEZGend6Xehr/RVf4t6+3bK
+vtjn969ou62h/bAx8oBFvyzgxSMgn70qaWjxNtkK+KISbR1xr9MlX8CGH+63KfRpasXRdls+dyX
ZWr4Z7tv/NRJ5+QvlH6RStJ0m31a3sbthfXOG7/Tegh2In6h8kBJLaP02W/1EAdOPt/7N3wyoTS0
y+4hUvmePMarTYEd2TJt+0h+v2AcgA04K2aij0sbCGlNUC0VWt6laBfQ4xwYUW/DwKvaDsD2s8bj
B8qHvX588DGmkPHbEq/89x2TLdHS2dBpZEYSvfrvgqEdjNtF0K/3ucRkBemz8+WjWxkhL4ZRzY5g
aYg8w+NNLcv0CjPRdkiFHpNdl5gwzpiIdvEdFPgtOD38tnBPMgl9fgHOgZipO+E3jokcWPOPhYcd
HlQK7mgZOPLtl8H7Z3D++zRli/2obook6eFqfdqq7Hd1Uxml3s7zl7vfJFA0Q7CRKdF0wSdSUV8B
w1otaDXUizw9EIjG7PC2zeRIG99jKcaSHuzjE7zZz899dIpsiQVHZ6emD45TeZD7JlMKDgzDk8lR
m9D5axewqn/Zv/BNud3/uQxNwjstaZah6k9HU7HQDPlUae0coKRPrcxEnAGs03e3o6UA7JlNbHB6
aZIqKkf3pJ1Y0clTg5NH/PtEjJvoMDrzTwk2i1NgfyRJSYNDRs4GHYrMHGHKuYdKaGDcExjf0WNx
nKsgwC+2ZJNBFyGvC67OMYBwOCtDJS1DM+kb+w+vJgZcH5ReHQgjjnYein+7iHpkWv0iL+sXdYmn
ZjdpcYi+ttEulF19sCWEopiKi3awjQ7e0RcHDosIsvpdvB2Lb+W8CvKsfTuk1m8rhyx/N6xl9h+S
RM2fjsDTfdzU0qk85Id2fulD9Rwlg8iZ9aAVlMCwOIxpv5sV421kkhp9iXGDwCFn3iZNA+U1cHDi
Nt53s65mTd8PoXZT/l2TjNirK4IcM3s9O7+ePH0A5vsLrjk/QZhW89NgquG1EmZ1ImWnASL6++qR
QYNMhalAuQd0ciBODsttQvUzOU5ZPgc7x7U+ukmzlNwNtVBl1H0JJMw380usvCM9yFhhujAnh95a
qSlD++3mnBcqS2/YTaypOi4WXcBGL64ixgVL/PuD9jfZrR+9kme2g2+/QYpfJnc+tqaHNbv6+lAG
QF6OqMMOmoGSnCYMK0jHiMoSM+wW6uAyPQ/yiZQVhBoWcG5vaXNFN1lFRkTeA82VZsR79EZ+aZS/
VvDLtUyM9y/9TLXcjAGiEjBVwq1Rxw8ikppkzxDd4QJ8QBmFs8wbeY6vIZEDQ0w8HmM9ZGs37Kn+
RyDGxBsQIJDzzeRYdAw/9zn8FMMGJ+oJJ+eN8W0Gm7hKimEZ3AaXtxPBhg3beELfBjpoeiM7Do9D
KVQCFBC2fUd8EtSL+1hCCm/4VWIsIZ5Q+x52TAEVVPxHJAzrxaUHbgMsqIlkRNtbsPMve6jrchNv
p7w40BuhDyTqWh9fI2uohMRPDSgqDrQF3ObJbqqvmlDqFfqndB9D+wVCikLZXJ0/SdKGh7QqqPGM
zwTx8j+iR9RoCH7bVVeddxmEN4cn6VWLjY8sHJS84QoDGuBkaYmTKrEwylzgnu1meVyQj6igBrrA
v7wmuHUck1gmUnqAszYJERtY4Iyh8ELjASFIHh5Tcwb0G+7UUIb+LYGC3AfC6ybUR4AiSavQwTyr
K5E8ggn0REeNuVbQh1TkwwdsXgJJX4i/mew+oepLI+xHwVxFsNyCFu8jJw0g4y3fmtxtnPmCc0Uz
juLEPXE9DAP3CCAIWX5sujXlERCTaGEr2IJA+QM4hwGQRdQ/snP8xIXHRrsNAO37hylsb8a2kJDS
5hCBO96SzSlk5Uj5c4OhvCd7uhi8YKRQ5zxv6Eh91DeOFAZWkk96YDJZEq5rUI4g95JLgrPIiKsS
wkCJ6BImwGXpyt+5E1cG132hDXMiQLUJTy4VsHZcQ9WBLAffkoDAgDEb1m8qMI19UL9dQ2FyHzRw
9Xs87jGga0eERzUFwQ+AHP6P+2AzzwbikJ36B78Z3QeHKbXOXpgeViDiz/BQRJZ4PVD8rd+NLv7W
fUFKePZqF/+l51MPkUJOFdQ2er7rBCQwD1GKtwPq15wiGpvfCWRfA8UOKzTqwMzA0Y0Uz4CsrbOz
QAmJuLUK5SjvXfd+rA4vIRl69F8AvHgb/8qEvvFPySG4hefBITiHagyK2S9czQHWSOeCv9/5ug2W
01khaBJm8OSIAw2NiPAw+8bqMoaExYudrx/hfr71y8E7frCpMWxH5dCI+g7X3oUwFMiR7BuEZTxG
qH6dQwKVn9w9aySGVmQOTVQYAvqpW/gB0Gqym98WyEaF0W58dje+mXUZdyyyvBPc3p5VbI72SMN1
6l5knI5gOAdt1KR5VrLcgCn3i+khVlYq7H4jU3Eg18Fx1Pq7IWxKXHerG2Jmv0nZxDPE87n5UX9t
x5Kze5HBpRyn7L51ihSS0/8CHTMFceobUwsAy95PdHgHUNEFBJyftKiYTURYto+APf3azMxsP9KX
qg+pbS3ypBlL42tKQA884k0mzAl5JnGVrTwKy8LHNJeeEl6npBvo/tXJF0UfhrLSPuTh7nMXdz6g
e+8ctvBggDvD9DeTM9AfUkN9xl984UgyM9LTTHznUcawi7MNa8g9ZnqbUXcoZruwHNavwvjAEm4O
N6/c/w+F2KhMG529+9JKrlhrbYiuIjffQtMPt7JGp3GlJq9nyQZhMUGldreoQQPdFrJ7wrysBLvF
gfBSIyim0H58IiRHeohUjDHYvFhB7S1En+iDkZWYwz2hR2ZYBwc2GUUE5c1VgpLUU8YDHjpjLIxe
oUhEm+kZ0Zi17pYHkhIOr9eXXSpPqlTnB5FJxeM6UfPSPP3jFDHwmvTsFhyLtVRI+woZxxS/C5TM
5Cq7QTku4yLjznLfCFWcVwMVl542MafHEZjU5S7sEt2PCTSFslQGysd+IeFOxxE0VtZSHAD4Wxw8
xkYkz+7xKUJ9yqO/8vsNkO1rbMQkHGSMpYubE6RrBfdAJNSYFcnVUomXCrF11I1bSpknLl1ziuTw
osUPb8MwPrOsEVSJ227EJjoWp0y4701spOWwGEkBCtlxy2tcgOTwClfK1BQKacbhAbWhtmJNWIih
OriR/QnbdiAMy7ciKeenxYadm7Buk77AttBWICEz4aX60tJ9wlUzq+XpjsO9Fcgu4WjBAU6GEFRz
gjtDFSBGwSTRgB8+vGGlRIogM1dsJpfsNNUja9JlLIEjeaCHvThX4FdNuMeLKSr2Y2KlGzB34oKs
HsoLUetrQ1yeBPkoI5XFdiUj2h6Sv6dO9l/gFt8ILP2llGN+I+GR6Qf+/87vqbWyq4TGPNy2JJbG
IJucvm5DVgh1MGo3bFPgFC46wqMvHjm88X6hB/pYcglyTvThbbBlv5ETWgBLYnHh/x1GekzJjrUr
OE56GzzBIzPNfSlJ0bkE1oDYEleI1DcOA4kyvSbKEj7/uqbbq4weI/gQSekd5jVDIs/g2VPN3mc1
r4kwu4Qbr+G02QRkV4VlcgtugUWrDS5VsAmqFLX1JrgutawLaio492iXwT8fFyhCEpLq0za6zuVB
FxqjjiqFRjjQJb14N1BtBGSdBgAZUFWXrhmo7CNIV4jytDGo1t9imv9e710mOju+RlQqfDJ0/VPK
AcDVsDqevdLfpeQUDWo2H+xOWJ6bgeXTmH+jwLWsCMZGamug6N4l26j/8oTRj8iCjzYRcaQB0V7s
ELfUx0wCDwjK9UUewlsBwGmfmFMGp11MOEJvOGcI8xzAczcimCeDkD3czrqAtAEDqyUU2lAcQYyk
0E93A2C0PGKBG1kTiTTGfpkIq4TC8wIvH6EmItUcDesA2YH008SxYLMP8NgJ4pvBBPixIe6Hv6Gw
4iGwZr+DGZuAiSvXuOXH6JHSJxu6ZnSh+Ig2L0b5T26TyM6+Y0z0f46dcpB8FsH27TE05jq7RoN+
Bw8GatV1wQJQsFkgLuhLCBvCYxqo4jsf2z3xrhSvzq/HYZmUEcZwGtVseUsSjI+fNZLhab8VnTRx
769heUuPyZZqQsdmdEKGEqKgKgGRklOLyIPehtZA8VWYlB74UQ0fLyUHi4oS3QhMNooizhicetDu
QKC3BreAaCmSnLDQzzehNikHm7CEsHN0hcAZCjGlxg9tsplhrUnySIqPcH323uc701TceHrIrcZg
Vs6vAUS5qErP/hbnspmd3Gp89k9AwRm5w8o/p0ZcB2V4WEhDIZCTY9YudFZhauRg9tgpsFsoXEYu
20iBP4cBDb0u/veQymWoBQZrokBFXHRNv/Y2icA9R19EqHsd1lhZ7PtcZDndxqepOGAhvnD72GN5
3BKsA5vk5lepESlQ/puQIpyr08omMM3lhjLXYwsJDCLVoJFO2YORD7yLsXH520/2XU6LLwCWm390
D+PLYO9q8Y0YsON4Dxb3HqBiU33R7UFsBg/ddL5AIHub4WVQOiQq1IMrBPktR7T2bd6TktSIrq0U
PNifkaY+gA7Y782GN7YwSlymZcqCDusCx1NwSgs6PPgD+CtEc6JjrfvcGgcOelqzrdE5ZfVhPhdu
CS4uZ8/xXc7ksN+msJtjMr97bHYSwadA6B7mHYX+Ucs0O5FB7ZhDomSHRu+SXj2GGp84RDoTbdM9
b3hftybWg+MvIQGqD4l8aCTGdMdem6A1EnMgoXN+YBL3sFY5ebRnYSgHD4/tRD+xsU2kt0uZqg0r
2r3s7HhOmO8NR2eYtuxmm/iKbBvLXGArQT9+xf7x+lYqocfeUcHF1DdkGPGTSgDXFRvx2ruwGMlU
Gs7J2d9P74ER9wuWwRlACEl1YQ9wDaS4YpbJh0rULcjmZOcCDDDlzBRVtH1N8l76tofplPPNhM0X
VnvcXksrYu6O1JDolxct04dVCjDKvQ1kVw4PqRxQCojwOODBYcyVac36eEpk/xxJMDELvsKFiSQf
AS/m0YqD/VCNLeaRMqhhWzFAaLceBzUhCrsRR5XkThT0z90VRCLflIcsRbWA6lkqitqn3mt3NTdN
0xWoVLLi9fZC2jEihco9Vz6sBGnP0WCd3rHSl6BEejnBhnSCnsAiOH8Mw6ONb3OjFQd05WtlezYT
0yWors51ih3oc7/uXa6jA6pcfIUTv8x6nASxLS4Hos8KgovtJXQq+ZsxYn5sDmyMv8bcMw9WMHLr
60tlv96H+NecMQWMKY7OPJv2bSYF/VkBJkcDQJRPq5T3DQPOtHcB7e6kwmKQcTB14M9LsPmqn4im
YmHWQpXZu0RTHqclWfDbX+7nf++mIvYNbJHuvaH8b1for2ZZIZyr+6atpTk82hOBwa5GVCO6uHHn
nn8TLPxXVsFnoTLUDMlQJRiA/9ZZj+L1qoqVCbANK1cmv1JRFi1ndltri8BDBWm67ey4qvEJxq8O
dweEVPTxy/CRlP8MH76EoZmUSmUa++ZTybtWhf1jc95Ic0gP7xVOVKi8BOD22KIZOqTjJy/p2a5P
7uQU+L5hL6XcMyh7uz1VgZWH2cpGpTqLen0vtVSTeC9czEnrry6JMyRc08Zq8wqALdzauGzuk3f2
8r1zA6wh5ovw42M5oEzl9upX9+XD7eXScZkjt7lEw/nZD0MMFzBQ+F7UkeQAr5jgTqW9zV81fykZ
f7NT/Pdu9DXEvx6/mm8F/VZxNyi6kFe6TLsjDW6gBA+o2ja8K9J1XrC/vylvfyzDBL1F70c4RL22
JdZebrNd5/antZoW921EzZ6GTxhjpPz6bVv7TZOk/66WjC3C0v6ruH4oSvPo9lb/5JbFEDxZ2M2j
z1lSnZ2VE8+nnAw/Pn4ZL0pfJP23GM2HWvzHxL0gysbTcBGru3UpWjB15lp5J4m0fSlYm07xTgu0
U9zCXJsIMnAB+1hmkL71dlA04Jma4WlaPNyTPjbOri561jaRro7ImgyNVmaIAeL+rYv0jT6+/646
0iX+y0TY+u/DrJrrXt2adwmRKSYDQA9vDOhmILY9L2CCqgy2sbvqpWVMfbI7ZfIysOhdNUw4tf/z
i6YYfavs+c7JkoKsmNcNF83T0CrEa2nsrpU8f5GyBu/dOmVTNbtN/FnvNaqyNS8XgLUucFM/88l9
y4z3PuG3Nw+uLxP4dWpnkwMIPx7O2k51APFhR3i8m+NlNitixFb+xX67vQr2GgY3IIxm1hsVJNgc
dve6Zq+KkITMTOE+WOvVwLdIfnMON2qT0hunmZ5H0UxVmLFpQxBgFPUJ5KSkw38ezPplYNPaUUeN
sp/+jTfaBpS08KSJF7sZUbxF/9HDmApmakSwzGc3/u4um00EJLgSPTEJfqA/0xZ/OrA+71JPPuQx
VF6wgAYNU6OxVxcrANpsYbh2AEE7ZxYPb9X5ne/JaHjnvcIFbvKD1EMeWzECb9B7EkV/CJfqMNyA
gkmGeu/6gq5+v9gy1xNtH/Zw3qyH3qLGKsh6VfIH506Jn8+5jOL9DGM+jvHeRoZhDMv0HA5bMJTg
OcdDXID9Diku1044bybF6pVN3de0AfmXTull8ZW0AuqbfXUg2A3ufjrGlHz/rAJQBFckOb0DO3RN
J3SceLN0nPHNdpeQ9whKcgZl2mGyjG/ZsE1ixZszR37dFrk7PfrxDtsqk+fds5MiGrEgcAswyHID
5m2E/7y3Lapv4gDQXU5A5s4pcYwyRSKVctrX5cu5/4RtgBcNf94HocwvmE+/5EX/E6ZgHJoJcspf
ulXfvnMycpt+9dQky3h6586VYMli20pzC522jVULqBUwHFA9sAkg/1xSikdIKrHnNWfkTkyTeHJx
WDuP1W8C6G/EAoqI60MXdcVQe7n5vxNAIx0uRWVq4rylR6Oxd2nbMZFz4gchT04Vw7ajhBdT8aPm
xlv/yxv/R1n0/MbTacI2pKimhrHg34+/PISilbeGOKc7wJZ4m85YXkWHV3c/OT2c7TYA7Ndcvf2w
wdAWnzidUPmvV+IrUKZzEFl+vh1vuwFACERwJMqHpslBvMUnVU+r1XZF42ReM/KotTIbQGDBI/yx
99TWIb+Ktbnc+UZ4LbwdwZfRHc6Fc38reAaq3eHNOdu+ANsr0JnvKHeSEXzkJQfqjU32o/nYufyc
GpUQZnngAYBWIstyNrPCKz6PGp3sY3DhNP1mkMmF3SeP0er60iGlrE0dG8rPpnUqxBWgqQpP8HTV
7T6txc79pKQJRENiM71ln+gt8gCE1ZhcUa9RQgKzVFt5u78ZaqARzBxaqcmrtdKJz6TbTkLr2vGO
M6aH7gNzqu5bBDLeX6CSwTUc6Qrzwo0VBRHiR9WX1HLixrABkHPibqaH4eOVYytxFCPFuySihLhF
9G/JLTI5/mEbhduJpsQuJze3G3H+xsphONQrd4Sc9wJkNRw3gfXVRbTo7OTCX77Mgth8z5dkB3XO
IeRl5zR3sw3CcooJJaMADTnnVcSE6+6txXyLLQyUM9Uc9e20uvRICvvrq55v9g6lvfAQg7psbf6Y
PABzEgKivYVyakEWQOfhtpWH75OACkANp8xEmU1ZW4nn3eyYyW/SXBjVaWkgINjyc6iE4v5+rNrx
tnbNsfTOinvjPdATtpKnROuDH7Rr1keZcOl/gikIFNE+cbuzdeEENWamOC+uc7ylO/uQ0uUhWPuC
xXYNRqIvAhyQH5jeps3O4dXwHtOfXyBJ+25vinRN5l+SwW786QUy9zUr7APXJ5MlE9vLR2/9Sdl9
OtBAB2vMbssso00DTtTJsnTglsF4jO22cQF89TKfbLb1QQn1TnfcvPDmg4xOXMaiiLhD7/Pi+jmp
9/H17LKIDhmEo1M6Aa7oHZ2JMGwI3BkBmRsVyBh7QM6CtabnAw1fp0guw+kcv3zMEz2S5CGyMtwW
JSVZMZQBUG6Ag9BHsYe9dnw+HQ9ohY7DcLha7fgtABwUMJA9HpwPlgeyj+3fhMjfHTB0Q5Q1WWOH
KFlP96/Tz7tSVRtxnr9uV5q9mwvZflyFzYeyuEMEu1Ni2KyaaPMhEpM+tNAoDk80xSY3rvVVPSNL
3bz+/Ez/24NXxL+/0dP20ZQbUTsfMFPicSOFGeUkCTXg836Ze787xf39MU97LaM9tI/iwsf0nT7y
QqTJ3eHyDvPfDgxSr4V5nuMNRqclYzKUdPXpFov3jbDvVOZ4cwzr4sreZl4vHhMC6IxAQPFDYtOE
1Kvc/vk+Kt/IExVMxAbRMfz0/vH+u7icTKWtCpFne7cQsLoPZLSSDZoNzfOqnIGEaSIDMiUtqhhC
KMwIZUpeMTIxbFTAPRyBQKb5xcUPCtSDHsmolIhqr9JLvKd8NTpk+y4QP8tIiTDZCoMuNV/0GAHN
HFn2LqlHxpvZeArMBlq4r4bLDFe5p9fD6DGTVfuGycr08x4vVFAS3wfyq4yom433/PKZU219Qx1H
6CcvruST1QCuobVxfNlyMTin2419AC2UUqS40r0/r08v6smz6F6+U5ANjYetN2wpzM3I4sKprWzt
++xBVPGD1ipSrSFP/EbtaFqMH2pWoFMj9xWd4Oyk2ibEH7r+1FPTO8QkwuAkRwGTUoWF4t8vLul7
qMAfcM4ERzQ9mIFkbR6jmhs3Pr/UMwENFxlHaftpHiL2zIdzjEuwpsR3T3PDueTOgz3asfeSkklR
zAUCPjKTNLlU+ERKVeILc3c3/8zkQ5Nn49ZqIHyKQLc28Y2wOMLkq/TGUlM5N3bmDZzf93OZHJuF
QG597l14a8qhcM+Mk8e3UpmLytIjXmtGu+/40WHCz8pJvrxQ96HIKtkHIKRoCjjIDySpx8rkmfF5
JsoeTUHuEIonPlzcXxVR0OE2FOZWsLuHbeNrQGF2nH4DeQF46SS7YKHQudwjS3Wv8kDt3re7gdIH
ThrAuSiz9UoUwGi6QzZcK7/GcHn15YH4yOFuTdYEZeZTVK9Rxotv6qR4L0C02A9a0Oh6v7B9RuBA
ACwiUgXiRa+OIA0YKj6774dqb19RRXIleb46tEyu9cuWkjcJhm4ekctMJ3nRUgckIZVC9MG70/me
d2WEu8xEn7tDKC+624mCWK2KcyQrlQdER94TsdHDozccuqj5wV7A7Hudx2hfS4JL5pw9KEIhd9HX
dKqg4kxy/nmyIdWMV+Ln91n+7nRoypKKd7D/l/kkTtq3xu12P59EDvOtk/o+1Ez/DWLHxJ4kSUwI
khPDXfqlAvVnAX2evf7+1KcNcn3Nz9dSOYpzjqPgg+CTszpGQcdOi098OFA7fr7ObxxvTFt/XWe/
5P9VYLndTInqwp9PvKEaprFEQPbdVfwysliye4yv4maTZNFz1WR39a6AogHWIHnx189f5Y9x/6eL
f5I5VtLNKlqNr7JcU9ZCuBlNRhw+KQngqgL29PPH/Xrl/Qj468qt3XZ/flx4wmxg1lkvJvXW2SHy
3x52ECSvaFqpjoGwpvoNDf7nD5e+2wn8fdufVgvrcN1Whxsf3jNVD2Cl2cp485Ij7TT8pURElMs3
a6Kp4XviqGdaxJr8e6X3Ti32+m3zmNfu7at1ehC8Gly+zKBHnOKv4ElXke/TerAjmooM9sm7/Qhp
IL6gjmOHatMR613v+miTXAcTf3n112cKS7gWfDxUHhXpt+gzYuXwYUbOEMWcaCmZ4woUFTUe2tX8
mxxLa84xc8hReoVGxeEFn87BRjYOezJca04yhCRpkmrLEuDMabW9mNOOxIWara9IL7vFXnCzzZ5Q
4cNZBM7M8f6L1qmdEl9gjz377HpfX2y1+58+7vljPW7IHfS+hJ8f4HcbGosarazz7mC0enp+l0Iu
xfxUPuaI3m/cUcREIQK2/Wj3SwVU+q7AZ5mWYZlY4JmOnkSzitCoF006PuYt4kFpwep5Wr9zWE+P
YNb3v+zTvvs0SdSIeTEw3UOXeZqAbkVb6MamlqFG6DTVR2u6rq74vn2VlyTy/HwPv4nfUP75sKe5
xyysk2HkfJjcObvZrewlhoRdwoKEEbNL8EzIrw8VuJPGxmXYrc19gNv8jjtm56jT7cOpX2/igDTD
C+ei5e6lfD1Wve+hUW0RHdN8u02bi09qqnCfdc3wsfdYzIRog94LJenKKH+5oO+KLf9c0NMMdtfO
d+txuMjzllAAdEWwB6CaT6yl9i6QYdACcXZJ3zY7T3/ZxwZtwpnQcUWowI4+Z08IJfAwlzu4T4SL
sSkgP+yX8ST3T/BplpVEzh4a9CDskH/cQX9Nexvz9NCsOzedHVyZAR23MO3pLxIt+rN7u8bqlBne
fN9ClKTKTmg5qvtAAmedqcNfl9nvtuv/fJunqUm7QhIqcu6YKbInLd50iGvsWBw8JH/SyWqdg/1u
jj3s57En9WPrp9vw1KXbmk2x08uyvw2ykx8HFFLVVRPnM/NqtxsYW9Wn0fx27/sl5YcPfX6Xb1dV
ut7rM/SO6EAlpvCLo0tJQA7YdUktRqYjMlNMR0RRDI5LiVRdEmb1rNHtu2Z3rvLwLFca/Xwnvusg
/P0InmXYkrw5SHeZAcG+S6DaHhmi/Uh0Si+htLhGDbtgBIR1VLxW/gF1H2Wm9SZSR2qVni4uidEk
/G1rx0CxTa9peX4jY/Pnr/jdzgCRuCErWAY10EhPc+Bhb1zKR6dJc1Q+ReFsTgGFMn3U4v1bq++7
h40PMxPuTgUYg6I6PamkW/zyHf6r+lf++Q5PG8Lt9XK8aSe+Q144Jizw0LjApkOJR0YpJP/fNgjf
jc+/L7l/jf96TY3To1XuBh/HJHKMbxd7h8VsC+GLjHkkJEgn9OBwj365yG8WG4lZQTfYFGJteO6A
5mdFut82ooTHjpjjUFWH1CKWbR6YkvM4u+X1t8uk4fLdS/H3Zz6VIIS62mudfJLnRTmSLOA59nWm
ND5CfCps00vjP3ZDZdrUbmXCCFLXMvcCfdcugI94e+PgsYdsp7wXMDJJgOV0iG1LRoGForUjDbFH
u+nBedE6txe0BWQkufsivrThMdzdnC1l0wF2wvPGkyJWh8cnw6hbcK5COLLzdn3Uq1CTBS/gW3vd
T/YsN5/wTi7rw0hzCbskm/AmoE0hLAm1Utcjr8Qxwqnj0HzRFrRsupYN9HWJjpZwTulP3xIRkqet
jQkHcw2u6IDcVNk96ksO0Fv4MkSj4nfTCDjhrCj40oU01H2gKM6dzPsTSRMNNnqawiW1/BIx1SO8
wcEuBzsrEKZX/e2BSaFztvnRfqClMYPD7FY4tJD3eOeOh6lw98FUSufeY3F9v3RuJQ62DT9xfFYD
pRgcNmAFr31UukXdcXY8oWIT9q640BCteFQb9iBxp3vN3UDdplN8f7eAl1IzAtYOtlMd4m7hKGHS
WqjJjxyfgaHm/vkFPxyoJ95b53x2roXdrh83uyFChRztlAWZpj77PtdMGxpJrzmRNtgfMDxcHCFU
kEf03q56iV3FtHV6q9QO7risEfB3X+AlCW6Waw4ssteXWQjmoOHWq8IeOASGhupoWnSZ0HcBYps+
zoBRUYVtAhzwFtGoqcbTjQ+0yjxpYVWe4emUjIe2xLWDeEKPW9pMyqTdFJiPQ3Eblgphq4Bi4lsR
1uhLT293yvrUSVakgWxJq6XmOG/y5KBHpRUy5q6IipMD7zAa3PlVnR/2tPqGxR7voexbm9XjHOtt
Kiq+dpiZ3fggvZ/N0bEY79tEOSQHTFyFa9wGO7j9D1qOciA/HAuPBenxSIQ7BBrXjX07RJcthWKR
gUdE4t3VgAWt+DtyN84flI8Kwy4wI311NPVpSJyHj1t8QoH4qpMvq8aS4NbCXHn46jZt/4ekM9tO
VN2i8BMxBj16S4/YdzHeMDQxICKtiPD0+6P2OBfnnKokZeBv1pprNvp3CYiQ2Lj4R6hVJ9sstyas
g4dtQPYgFghxU9I67Ne6WHWNW/QHcVF1TvbzQOoO4A9iAOgRVpmZ/ja5/eASf5J6ooeN5OfDVzOx
pyzzHhtgq4cblP3zDmgJDQMXsxSM/1pMR6D1N6bhnqfmgMiXN+zEadAUa4HhHohEN7XfYPaAQeP/
QeeLNvDSk3EXFDQugn+Mr+z/BPEC0gnv9CxCRrTEDPyzItVMaIzCL6Y/t8lWCyKHC9Alu4nZF/ZL
2fxf2uFAG7TBO5nhfWl3Fl4Hoz4dK9+ElkNZMcBFJriBYA4X4twxTvdr+/2DETCJD65ujWydWoKK
4TIMJl1mhpvL7kT8zJ5wvnd4g/KJByi8sdsNCYJAO4ZNEr8QZJzcUhe1fcJEjmhNYHE0jD/iLwi4
veXYgJFDz4h7/TfImqlc8uVg7T/zTyDjxjRmSqU7OEHb/Gsbm2DpIzgffpAEmP97+E+8hWJjCcGR
Zyb2DWXuaDy/358X52SvemcdPBgEx82/URbWkSkOzhgywUCbnxrQKn7dxzEtwQ8B9gKTWS6srlN3
T1bALfInO2+93e7J0FlFM2JEzTMFjopdhKXt0FKBLf7WPNbHMdkTnjxFJ/Oan5lZQRp1tiSREKZy
n5uA/3gLkj8UkA7yjdgr4KMZo1/uBGczE35CeLLR44zmyy+7wieZRQdT5uzuJT+AsxmbZiLSkKYG
U2b8s7SPQ5UHFRzDyXidbJsAZbGp8iDVNdEY8GzJ1RvjNFweWHEAa2ogBuKORgasCN90fFfvkHjF
YCDRhyRUf8wXuB+226nkpAy96F13JLVUfCvn26LDtev6rj2ERB1cXnN6VQT7Oub6IDMqLKNAdZLg
qZPtHjNYRvU3lN9tsc3WRkyYG6rxMlCbB833SX96rH3d61CRQPCDwZHxfoyEQ8g01Pk7qLHFcDiI
IEctVUtEX4hQVqb5HRcmAh7dhlUr/XC1gG9ifIDQgPHeZ7xY3WkVcPTVBTJtny07dCFCu+Y4JcLe
yn7HwQ2aLnPgQLeyH34PHsKcd+AN7oADY7qfctZyJM0qXP7JIDGj41W8W5y578a+K4sF1xYv8O6U
+3M9Z52xDldMXgzTHhe7VtsJMO+W1099w0PSPGm0q9jjGZIzcLc5I6NvQovGpIDBzIiPUj/gym49
P4dEDFpaO+49LCv/Bcswey088hlwawPazaxrvmsOlcUgE3SiEuBzC6fKVHHAGE9+wHe+cwwf/LjD
T0ckvSlo88L3/6xlvryINiyByNkANCwymIbok/D1nW/gOw03LHh/e+84uFxMR264hKMKmgYjWzuo
Q8zPtNq6CY4bnD+8hWnMt9/HrJnKOqcTv1hOzWJ7Va0cZYT5xsYEaglPc37viZjSnQy5yTpyhD0K
8yj3BXkXr6zdrNvDYrB9G9tviQfSmZHzO0NobqfhrrS6sDM3R8Ff4LFC/UYhPF6r2knPTNGR8N0/
Vjzxx9LWTGnXM2RDr/UHjrAjJBDj80WyfizH8y6Dm8m+guAMj/3kus/Zvjpk8Ls5w9IUbwgCoEj/
Yh02f/BY+dqJ1YQTfnXnV3deYDQYQzNg512POmLkxva5u8B6WY7mnAFYPI8pcMHc2Ee1ecoCuQfT
Qc3N/CtYsEp7S1hBm967BA6/Q77aGCM1CNtDJwXvkVy6tYhSKfJvURAEDLzJz+K8JTpmNCQN1umX
tw0IZwuulY7MGOksFZhAbylanRhQfbCd8LCWZv/+LSyp2S+fOU1Zw9BNDJrM5/XIXvp7p6fZ9k76
th6xC82HKxHLG+tZrrlKL3z83rJP1DVsi/HSI+h0PxllniJlCX5zDhb1mBDfKKl21eqB3VG52Ezt
DafxotrWpErzaBcSuyaxFi9ohwjxgmMzG8N+fukIr6L/Gs3NN5vf8VmSXKT1ZAQNHHWIXrkljH3b
LHPVrqDdQ+/xmIEeoIQD1Y4lkxUTV7na+fjRDOsNppmQ0gfnIvzNJg0zbVi3Zj9aoP/+Kibyl/FK
M6TRtHSsn5iSjMsFUwo0rxyIJsmSod3Mwg1O4KIHD2+Yj6SlMfGHo+LceftRaq8K+GKUX1qLug49
HfABSea2diVQh2ybUcOPe0A32xB+yb5YwLa6c+DqG9aZW3l7OA/7JDH36uEqW+figjt6zW+uetn8
/XNUTOKf4TMTQiL8Gr9C7mKT7/FwodbC/GG8B/MZN7IxHIuCAAywzixI/tSO5/Pq4a+oufd8iu3d
j5Fpc36F0cUmSY4LT3EX3IonFrOIf9cU5qyjv8x4uunZvT6e4aRwE74k85VgEl4T4ZCqtcEHhoM1
zsdmNNA1pzK0ROukaqaw+3dmTE8kJFr7xwa21TUZsVeMQmizz/yGmZ3vYgwVWNv7MSWEIBwYIAvO
DOgnphTNFqhVWLWYKEMDTnZyytP8hOPNREmBF5vLvQWBBFIobdNq9QqwJ0e7ka3PJyEM8dAu/LCb
AR7AR4m888iWvO4FLkUobpiQHxBt8EA4uBfVRTC5mxCpbSBafBGK+X7xYkVHJ6SnYv+QHLSn7S6I
NR9T0OhEOYxX17M6O4Wv7xBGxD/bwtRU8vkYzKCtTtXxrP8RfCDyr8MASCzqmJFwMh7OmXvtl7Tz
zPqjYIw3HJbCwSPmCN9lYjZ8qj+FkLkcZSRX2xUB5snuNxMr5Ay2SAxbqIcVZh50KVSCOiweYjjH
0oY4MezWC5LTzOd4shLPfrdA/DwRGWs9Mu5Y2bNrNWs+XGiNGd2pNs9j1m0FsuHAuC2Ougdj7+6f
pb1k9pRTJ8UGDLELarA9D8RCWQT3egv7ILl8ycEtsvesXVOdUVcT5FwH5/fu7hhX7q8W6l1uF1Qe
SGTSOzdhAbc4uduI+wko8zKIRSv3rE5YGKvcQOhfbQebk5FswAWLqLeUEzuvMRvFq2bvCe/IXnGT
Umu1CxDDiclmgY6NwmOhOmluKSrBK9gKTIn+epmpBlFpP2Ytwa/gEQCgnBTIiOPLWGXuvi5nmNlu
AkTb416Pt1QBgT4mjv/zO3cVe799fW1HDznXHms2Zo5rViM7nQ7w4/MD7D23GCUeg4Q3/I8nPuSx
s709CYCwjC0LG1OcBVluXL8QlRdjQu4qGCLqzbzwMWHT8Pu3oVlx6y9EbumPVWnIBYlrDHud9Yp/
B3NdAqdwr7oDjlnd29ni8sS9+dnzp/dNQawDL4T/OHuyuyBEskHMM2tO9vp/aneeIKpj/BMSV5m4
eTnjqSxOoseQKab8Vb/jGzuhGndCR81Oa3EFaCcXp1Op0Z4jM3QkdI5pfchJse7MfYp6jBS+SPGi
24nd2i9Y+duPYXljYNgWIfi/hcvnOI8yLNVjUmyfV+Mugr9P7o35pZp3rBv0+ZqnFDt3p/WuROmd
TvFlVNTft5guoi5KcXjYlyFnQ0AxfCZgexdhPUGIL2yaCYEHS4EClVhUUTF/jANW++t+dSPz0CQ5
E0cEdbYYI3yjw4K6BA0Bsq0T9d5pcVYi06XyNIwxLtW9xeOvN2B2zvFDYpkTcqEYANEU6iYiJVQ6
XPbRjXN6HzBRZ5fu45bwWD+6kwqnf2+37zB26ivuuxTMA7ZeM65qHh2Nz3ij9DN4QAuV0rg46N+C
6ADjNxSPmjm5DovMB28mWbuR7S5akTlLSWoCLVL2uu8thaATE6S8UZzalGWzvjz2SBFquwi+0w+y
n+wyWNLf/elOzO9injyZVkZTMNN0Wy6fv6pbPa35fXp4wTyoh4D0IQK+BFfpV6q61WqU2dOnU5fr
CcMGF9yDL1+S9jOrdVuev9GAPs3LFC24OStjInL4grHIsXJGd6b6NpcNg60MNylyzoplNiG66K9R
LDxlEmDs6axEYJ05/e+UDjhUGjLVJAIR0LlprlLBn6VnZ+XRZdmHTLe7FVykbIsvW4MHDYQ68/Da
ADKKZhQuub4hopmAAJXtvXk6kJqgAwDaP4IYLftkaabNXFt4XetICE2nv2pQGE4X+R2swZJJHD2R
AeNB+YoL9451zbwujgTiretQf2Fq1WGFB+w8JXcxuFvTyn0T0zuBvzLiLRJxfN0aqRSJbKZRm0sk
yPf9xBwuI1l35RAYJtEcZrjRYLbxtqWeOtHIxnFhhbP+la25uD24eujy3BWZkuFptcAJgFQs/8Fn
wX9mzcW64RyFlYKKmP39Wj/MtAqgxcXmb4aQHxsBJnqbZqbt2Aa0OeMAd5RHpDYVKZ9qAJTg1zCw
D1D8DnVVwvGA9110X5ftesJg0CrJwyQh96sGoePfuG3z0S6lgHTJluPTjGm9cBr8G+LLMR6LJjoa
i1YVGy4nfVjTnIhC+b3412gQNfsxb2QvfDhiaMzHdPaAvVl4FdS2N3AKn6c6lBNCbnHl+5p+gWsc
cJUK3gHttUZ3xXJk9GUCVL15UpDj3xTptEqppW+Rf/PfqhwIIVDYCrLymHNBw0XAJD/Q21Mk6988
U8hkqHGgFlErUlakIXfAEkMJwRk/25XYzjEbFs+Hh63InIfki3KjQLTjiw8fU+N0+w7GCHZCwbIV
bhoklS2g4FEXVNZKv5ASspJ8zvczVsWElkyvsRrWiCra1QdzQ+F4RxoiGiYFlPbTeS3z4s4XgEcP
TbsiQLOAMXuK99NlvuJu0iRL5/KC/cqHVQN9lS8riOuZXW24rZSf4fdNDvPDSdFeMzv+ftngEABr
HwLxMMyBai+v03dIX5NFUFdIP199sG7ilo6LsUcWL7yn7jBgdXq9JzMQt3wlZ4FCVF/iKxCJ4lm5
azEk5arGeA12ID0LOmDmueK+wNqp/zI4ab6V0NA8fk5NopiV7YvNQLYytXh3hKbL3GiCWP1juMUt
XzVbncb81F3U4QC+JWt76FgyVRQkYGHblC5cpgrejGZD5CXbQQZxxHHl9x2bJc98CEierBZMDx+X
5G0l6k2hFbpEZMc8PHXwKvwZ1h1WCiFdYjoso9nH1HUniS+Ma/olRc97vGX6A8+0FOyEAN/IvXsl
fa1XbMG65Vv//bly9PZCoLSgI6GCasGmucrxPu9wiJR+xB7FQIlxCDWCy+VWfbxuW5CEtn5VTp+F
zF/jWyO7H0ACCv+fTqXyvKOhXgMpPsJOwwje4ovEwuJRP6bjen/fukcoEPk3i7OgVOy6sQuU3vOJ
eK4mBHIBNHDeZIn30mB32dOJPxQU1+lWEhaPHM+OetO32wR+kOS+myDKvlS6OMhdYgLkiN3+h8w+
sYO1ot20VjMbMXgrBLlP/PiJxJM4uOeLLpnf4n3fJlC0+8+DjcDVnmOeZzDh2GAaWH9AOyPBFe4Q
snWEEGrCDbR7XurH/MM2Uum7hvTwht71nhBGQJQnL/A17x9++oRgyLe1/GFV0M29ThO6nkR/OYny
l2iCNby1ZdRcu/5cFOt3sWoBJAtCZAfGDqARCooNwX1Ad277c/y0T+UkENXerl9TV0NdN4E23WtO
39lqUbpJ73Yxryv/xqTYiWMmttKsAtStIu+t/hTRV1crZo/HyrtwxN4BLgbxnDKAYJZAJFjKvHEn
c9kFGWXby4nRHTfQ3Zf6QqYPIarnG1QZG0IcpTRTJ5MhsVuIxhwlqxcak8m6XA+i6YoceOu09Sap
X9GloQHpfKD8glDY3jFcnI1wZYltWsh6DEbvn04psUPtgXDBkjkNOYAvYmscwtsyRs+45lDzF8Qt
MA7diG83jy1V3L5pPzLncfeUP6JjtEv9MWVYaRWsshYZWO2ooslDzmwx7Idtjli/tDWy5kgsGN1i
Z+WlrZ00/urT1eP0fqyfjVVg1aH+3oPnqmxtwv8Czj6MY29SOjq6DbtsH7XIw2tmL6WZ4zfFrOTA
iDYZE68AGfvNaw6SY5Tf/d90VzjZooAeB5y0Fpcd+DNlMmdqi3tqjLA4sfIPPxKDHnvKwf1bWdHf
J3gS3geGOyFQkEEF86xrz5ygI/XWIzpNqGfR4nkRvdJ745OI91E0w0tnSYqmvDFONeYpl/R7CDHH
xRNXb/FPsrOdNjUT3Hd7pw6SH3BOeKXbp08vgXbhJpUeHYMwwwMh1MXQOPQvL7UJtqj+XonTYmuN
mAEYfgoy+1x2AHKaM7rqJNbrBJmWg7U95HqAVqG7z/RNDPxMznTy3pWRqbQW+1BlaVzuRx16ngdI
2zm5QiFhJwzmIjNGLIXSkN3akI9IqTKOs/gL5AbcIVPMXkhuOjw+Nt1RLPvVuWLqpc/41APiZT85
9Ud12zntx8r45XkR80Yzp3sICpGjkAyI4Pscb4zr/ZyHCR+XLHr6HTI4AC9aTAhc7fz2nzMKUMq3
5TTsIWSeFTvVRjR/C/2kvwFsNX8gkqWrAVz5hICSPYfQiat5OXI5GKX0Ol6WSgiW+tNCrmysFm4t
MBvnITwCCHRGUEFOPwqotXhIHOOcH2u4Hu0Cb2QeLeDRjJNncuOgX/ccQRjgugq2LeCWb4tJbxS7
5Z4aNQvpHz9fYqCdIQDGC8UXFGuiuzXGSzxgrlPdEkn6AjAlw8ylc+0wkCUtcSbqiNrBUN+USQQS
8pevB/oMrllMOBsPl93i73kZox+xXu4N5zHT7UZlEsld2d0euqX5gHe8mMnIwmVkoLvRt/E13SLW
KTwDEhJXxGfP6feYqcouxRDjm1swpCR4OMkeGaG+mfzxigAcAX0yTJ+2IguL0WtskXleKkFu67Ur
gSxmawFVzPL58HrdVk7Z+r3qaUSI6nlYIMqUIPR45eTbgAWGzkIAXk1bU/xO3XbJBJNLlGTdufLz
2PaZPYCmGyjvkVhRhWC/16/BF3unhE1NawPh+ZmuM1eJrLsxf4Hdc1Kjfe9wgpHbb+7PyE2OxU3f
cDlq82bxvk5fLitTDtRVzzkzxtGx28rjZ/MMNHjcRfgiIJBWS2L10K6mLtW9zNuSofkuWnlOUzal
fB0T22Es1KXfT62UdAdb+WoxkKcoYWzJOJh/ujMZNTDEE2itwpKp6LeIjuw7c/slQKHc2d0yPnfa
uldMcCBje88vlKkMHRrO+I3klt/N4SNCHalOL0bMtxiLADprRDWPkWbNEktPVByNx7+k+M3yyQTR
pUufqYLJlJqcPKh2itVR+ahWqc7RNUoD2aumJFyx5VbpR+gzKnuahCm5KlQlzYHoCL3DwuGzn8YO
m8owP2DNaz7UfSSbv+BoOVDXjbmIfY3s0xVf4zupt+UKELiaONVGn6mG9SCrRt6TKwrRcxq81gS6
3BnAPojoANEIn0zEFjiNLFB+y+t69F/J+hAVV2IJMk7XZaiv4gW91y5lHgK4dj9AI88GuwGgs4wV
b1M6iuSZarHTI/SyMhCw83tOu6ETd8nVGjK9xnfAKytGSS3VWDAWCZeSy5IuCkvglOaLhjOlQm4X
+hGghxhIpXESj9tJQq72/babZeV1mvXKx1ll4WdeemYyDetZ3nzAEgfrc+pCkVsX0SajN8V6rV8U
BkHK4wasHK/VqYXtEh4OkwBBc20mvzXnKusU21+2/Oy9A32m009wyG2uKUIw+x22BwbT7z8J11/n
g9ToF+KE5OuE+ly1n6yxP18liszVK6RsBCvc3B80804m/qjoodbDUlxDUJhzmMTLZ/g49nQBC81l
p9aRLe7ixevuSqWjML6n5Vv2uTuETxx3GNqTWIo3NIHmMP173ieCU4Ya+pax+5zaW4AVxGfEBBAP
x2VLx8UoiRH7HJtutiJD/cZw2AwRLhdt6TRElhJh9H6gVzd5Ta8VpytkJFVyWU/12JZazBagr3qT
Xx7+itaA02Hdo/YRANlkz/iRl81oWsNY7tW6lKc5diyFy3t10y8phdHAuNZGnzAprIQjccGTe61k
OLHAcWgYEH+uWsIgr5VXrsHkjGGdGwdFtjSFQXHLttJv8ige4ARRGSgshfJrpDSAQFGChGwgaT5g
+AEUoDkGhRA3N4YKedBJ5kP41UpGswiArcow7Oozq3A7UYIOvysDHyDm2tb03CnmfRMBONgtpgwo
cgK9dcrXEl/apSgxXhC/awJj3JrOF/nVEOj7KvXE6V+jQpqE0LJUb7Tf1dTKdp9sMVpRv1HQTWfK
y3kCE2816oNzJpiv08NvnXtCjTIusr87X1kyqEJV5ec9jbBGjbUSfyWfPUj9xxPg28P78s47vUiY
xVJyX/rWNr5eo53kD7uM+iE1Y2oG5mi9Ha2lkPFLKQCc5WxB2P2PTZfaABFA3sVGZMHQhMJMcWIV
YeJrrkcO4ziI5gKWRwrVHDLGaAcDNHw8Q0oQuXdU/uxCdZnvM8kU/z6dh9ugYlGpFRd1LEdphT4N
f90tu4OmeZwz9HpMVMGxYZv0y+bGixEu+vq5KRtvMGZRua3VIG+8vLLLO9BjjBHkGybKDBhBko+d
ME9hhJxLazii0BNd6btiIIQQwjFCVqA0QhAybJy/QQJovS/kXQMPLecIseLDkxwB+EKQPFQuVb8W
bJa0wIECnYoyZlaORYDPaVNsaVVquEbMy2A59M5EXsFEOjQVllFMk6rBaacMok10qQUMGs0Cp2Uk
TJlW0tf609OoyIA6yUYEQ8KtMTXZlPpva2M88pox/epNmbzZZkbUw3sS3NOZnHnl6nPV7ekm+qYI
xhSPWw1+zht0Q9oqFMgCYxvoRKU87zx0pxVt0poW8QVCwfgB93cJV6xewAnr88XH+gQ0xco2+4sP
DelaM7rRDS1FicRpHjMxwGKIgRbrcnxUjdctOW6tscC3ZEIl5vwKfCS2AjVbXq20hAJVyfFIb2bF
dDkErM7hGrHpB4dudCj/p13rNrN09ryEDynzyMv7KyHl4efe0S/5MHgS4VtcJ7vpVZLNakMaboKE
genZ6fXzPMbUhJxGeJCGPLF2/sPJNQno5zjvuROta8u5PKDlNdG8SrMaPvHz9IidFou5OfUFQqnq
K8E4Tg0kfRF1ixcgFcxZt1kqYYLyCTecUHP13OOxRQeue2TBeLaIuBljdjfAxeIndg4RSDhMVn/A
CntYOaG+SBbRRpnfGbgsAAheY4AH1kiufsTRFHlxOABc8SY6RnSjU+buw4hfZgkE07Cin4WYRMiv
/+K5bcoUA0og1WE70axI8CE0CdM9lTy3OKdGd/jsngsjotzUuNHBRAA7YB7sjMpTIrstrO6c/BDQ
Ifk4FIuWUn5xfH2+ciEcE+i91y7dv7qwec1xN9BUi0ZbafB3dwZ0PZsCLl0gHmMqNAdZGAVniiu8
JWLz1vIWEsdoHAlbL0xltjEXIh3NRn16cU7d9r6C+pamtIqcfGOsyR6DhYjF3nQBlpU7/Bi+TGSm
uMgESz6hapq99+9rOvgDk8KM2IJk2+LTxpBEMCfPSyX4Om+c3612qgkl5cgXfNxyn+4GcvkL4y3C
QZ7wK7HLw0GwZZi2S1hnjxFVy1zCzIApEX6dEpoqDmm7yVevxO3f2HH7HZ0EZx0K7dpicATPewH9
SWHOzegovHPJWOUe2ncg/TFkEFtbDz6bV6jIhwdWpbsXp5YU5ExwqDuGkfKGyedfNeMLo6Pkqltp
97E7r74qo9PbhZfNCQXcAYsngg6HBReZJ3yiRbe85yjJzFrYo6RDAUfUlmIPBff9WPKuZHoCzRcm
HB0zXgHy90WxkebatjkrVBCr/E2DBW/rS+5wVzasurPvzGvMiTCLcQGmc554n2YbUy0y/Zz+MSbp
MX20UIiL6c8H7vI1e24SLj2qA8kSSDUjVg5GNcirwdyVnw1ZEoebK2/i+Vmw6Lgy1BvGLhPBuRvh
QzdpDyGBobCP8Yyki2JyD5TDZaU76TdljXYqiOKlKobCszHmWHDuoxHk65ec9M0Rqdy0s5IFmE76
mxPOQCFuP1e/5LzCrXHp5LoFeJyDmJjGma6Ce3sGj/KMiSB+xTrI6tOwEsjhH+cJbtRgQ82BK9Kc
0Zgc1Us5x6PrglvtJgfIxHnUMnb1zwPo0+d2w1vWfY15CG985CkP96xu/dxb0gkTvJnB8JQSw8Vq
0lRtPO6s0wd+ypj/lwVPB2qOqeMKbCwpqqG8AUoGwDKWsSid7vsd3pGQUtZjMAfce3dFzDSne/Ht
xMXHkj7zaAxJ4yyY2q/+h20Rse6wYeNVYRDAeFNxn7eWPMhA/X0ugHBaOkHEo5RLsbrrjHmb2kPy
NVHsu+6LxT4XHLJ2pnY+XCmABLYO/SJEccqjWX0WoEeRc47VF6xAdKOedvdBx9Auek1Q7Gvaq4dP
wiKThlIPHyBBuQMyw+7p9i8NVuCphLIBoUqUTa03q/kwk6zZL0w7XgwECsWcHeojxrdbbPCc8hit
0qUq219MAIX8L/dSP9lmJZ27//yepmM3oox+dEB3kg7Qa+cRk4nqNfuUy1JVx95M+Lu8Zs9q8cYr
r1wSdalDheQCjrEG/fsAMPVjEzNFcbdu5obkdXa0KpKLxFFLH3kZJO+jnwQqpBZFsdtMF2LjCMVv
jLnePZB3VEBRbpVXeoVItD9QGdFYThe5BLh5Ary9p46Ow8OX/nEpD3vBrDn+Gzinr/ZIcVRF26k+
ayHkgiEl7hOIhst+mw/7Hrd7RhLwzvAq1WZYh5apk7/9j+BXBIFrXjvMJRXpQlT67a5mvwCO7bv2
FPfh0CrwWUAJbeUctbjAxQCptUXTL5/0EOP88mMlPsBmNlfguUwoGVbwzK9C6vUBYs/mN/649fKz
qMG7WQRuvZAWU6//Eed64aNhiGrrZQ0HenH6bQpD2S4rS5Uw6lIuIm42yZbHCnpXw/K79X6mr8tD
QmypSJQyX9YTqb1sNOeN5fR091ir6eWhmMJMYnwmwyK1hT8NUOvPOKoNQyi72KuIiL80VGajXr1a
azNF9t5Ta7KbetJR+eP9P+4OfxWRast5bONQMfXe0VKhhPx5UT/i/Y3lhGJG7APuAsGVGV7eg55l
80KQ+xw+pgIrXHON2u3mAyLnl6Md+LwF14elSW7eBmKzFO5OgzXs9NYgOSrIKXyfJ6cqsT9HaaFT
FRzQRhSVrfLNf91eKd2GsnqhZrSVe02yh99JdtJ0UKM7FW8gV25T/LygrajOA3IOsnwS0l6e0nnF
n9ZUtvgH6JF14Ue+takPiIweopt9WkfRrM/3XQfyh9cEXnaK+pWeh3ofkH8jFmvcqd2YVWhK+753
8EFcRdu3y9UErqu7ccByk/e0xThjUEa6wwpsD/THRsUrFG7Jw7jh34MfT1UvVG4ZMntxp5S/X2Ll
TMqFlljJkj9UBkZk5vO3yVjdW+OS09fc/SbIugMYKku57XflUSTooMF1UEwceY6zn98xuPl+U9ob
3vOb02Lq6V9pbE383gY+ebiCatdxgCKnx1A6NkXJeo2A0bmFeCm72jdFEM+1VJm2jX1kBGcYrBrb
VQZmXDOR36qlNZUhFcjfMg7W+gnjfOw6wnxXyOEjZFijvQKhnYnYCsb2hNUGU2BFxaxFD3Oq/JWD
W0JzmFrxy62KkX8/xB64YEKxU3i0JiPyD1kMYxlE5Z1DSwYvoBytPPi1VH8C6E240vQk7ERCk8az
4RAJJ20tcf7PSuAuxY131dfTMJ/i/tX6dbGXtwDh4NPjY2UEf6y3w8SqN0SUGsTTUo3A9vSzm/4M
DLAj3CS8R7dWGaxdqnWzorN7AkJs7iBJkM3JB1ase+QZE4vXlz/IsXx7gApvZYvsWxGCZoaoftJb
L4OE12SR32TRqVBl9X7LdojxcH/aEB2Br/pwqjowvvXpkh4ZInrTkMngNO95Dk1OmYnqPuquVB00
hxMGvxeaGelnxERgvCT+CzCLw7HQ9jFcx3/QyMj3to0Q02egQ++uzLB5u7/m/D/lpwPKp9Lp5AWD
o2z9vGQkR7v3xMaAeTFM5sDXCMMxaunDElQx5fSCre6k9Vl2H3PxO4N2BDWDtXUbW/6O52DGcxWq
z6WnpnnuKs7FzJJjj/+RL5n7fJ6+Fls4wmw7Tqjntm6DcvOBpW74eh08IrrJzeRqXDivJHmm+k0o
gJvW7jicyWz45gPdzk1+Hz+Fm5DO4XGU5Jju6avJT0T2uOJUa15Dpx4zaKMi2yfgJQ2t/cbuBV9w
LkLDjk4TiLYHDM3lCckmBLNFVNr49WJa+9yJCvMKea6eXscHqkmsv+vxHHxhIfDNaZKwqG7p5nMe
jvE6ftnKBo9nBH8IDd+eihU/0dT9SDgg4q5ZT/sZQRLEtX+Vm3L7OhaGz/Wm/rIP27n42KpU6E9n
QlNKL51/PfW5AoTcvx0J64cBCFKwtTlD7GlkMg6IgnFFTOg9cluT1jUC/QlJPOdOcLJJAD4dbxEO
4Frfhk8UD6lXRDeB7svFnKjdwgEiKFjYZl+ktvXl4sV+ejK1fzpOj+0qRK9XM0+IdcusPFqnw4p0
8GhHUVu+QKf9J1b75zh1PjgxcN8MvqCF08yTWMeSPXoW7SB70NYaqa+rjn66A48xeMzsN1AgIVyn
UtlX8VoQ/Uz2MpHguM8XeI0AQ7QOS+minFUonK37vlItaTRO6/T4/gTZM0ySoESgAvd79376HKrN
MKeyeWq4pfbIVbD2wENiAn/o+IJ5BvKazAzGAFi95vbz+4Pyg6dBKDegj3BmAcAwwfSMh9Hi2Vr+
UJBhf145uLfBXcjG6gfFCEiAOWlt8RN8cPODgkb+oGQZNdEMwmSf4PyLPgmU6bFo4UNwjYGykDzJ
CTV40AA/IT2BQFH5+JGVnVDtYtDZ7JrSjXdW8XCUa6Y4+JeObvYJ9U8QTZavxGbv17+M7h8z6UeF
4N8eyvu3yuAXjjy6IO6g3k4ImKG81UrqBbuoA3mVUzQacsBHZxm/4P7o1oveZ96LvkaazQxepJ4s
Mt2RMC+GAqgcSZpilpJ3uwq78wDtDd0kw+PUaruZxNkQsSbsT/6n966xeFG5CTwKrrmxjRf6c2kA
/oG7kUsNJgUkn8kzWDkTthTKIibl2inS/U9OzmQ4RI5Y2XIDi90eWnhODSefK09N3biKMD4Y2YF4
GDQcYSt41CRptHv8PnRHfI5/kxbLT+90rFAuW3ULAwd8TmJ8y0+iWaRb2oBww9X5mswxYKyw4EV9
cocUFdsKQDdKNHlWQy+F+o53jPncc2t8bg+6zqN+Sgz7UfsaBbew1sMu1BRTJwrR4B483L9Qztw7
e9rA6YV8YcvSDDGtqtvMU96dl04XjEA4ST84WVQ7nDWe9VbG6LG2kENNpXAgtyxlNKyt8luR7qto
tH+p4E6mBCda/3F0XjuKa0sYfiJLONu3OJNTA903FtC0cwYbePr5PDrS6OxR793gsKrqTwX1TGHj
yW5Szje3olMiEfzjZAeFUOfHrDVAolxGZqObvf6K35qO5Z6YfvtD0Sj7Q0EijWkxo9bIvx+rx3d7
UxRvFl7bzBGXomG/gfHP8YorGhtksCxEsCZK1Jr0ytfuCbCnzgd4VGRtACmaBC3AZ9cCOuqWcEjy
iiPnUXul6GSvGUOmEA+AKVNM4XLhGW1ALyrQ4Go7Duu8w/nmIjDLfrsO4esxFZeNcMFjXCAkizzR
oLbB8HAWcI7oJZKLVdMcGAloJR8NEdCoUcKdAZWlEaJDXDhp7e2uqWkEguKKJhkX1SK/gJOTsp9b
GlsCb9yvU7ePDF9YkoP4ergKwlTDFy/mPVwJsh2x7PRPN8dWIxP2Lfpb1goAYdJsXFgu1az6KyKM
xwluTXGA/gQ9iFn9dYTmxbwB9mNV6tShg4dn6JcxBObjTMONKVZEgRi69KQ0UjE1FJAaB5YEL+Kl
mf0QsCK4nbGC7zF+oj+YY7SSkeDQeHC8sPpzLoj3CbuCY3QvDCkO3FBfuoq6rVhbCYrEDhqMEU+y
+8BzUwvHwifyq2vKRDNYr5s0spfwNTB0sNySXX4DNyGEYWWMbKm5RansyTR4nzXRaUR0FNPuwL5W
nnstW7DnEItTbw/7UR832Nyv10/PSqTGCXv3TXJ6aeViEHd3lRWvFcK8rl1m2t/QTwd58TSvFcWE
JFEFdRWegU8gkVNdb/vIjstFn+/EZDGo89bWUTnIa1V2JhNPZzur8dWepcKX4cl1H/KGC4FogRdC
NS5AVJ81uC9YctxseaMKiP4Jy4e4dXV9mEBfSgAWW/7PgzXGIFQjCrd+Om36ZYC7RnaS7yeIQ9hp
Nep0SBzp3DomjO7BZ3WMliMvnvbCjDuCFoTrXoleiHKHViE99cR7spqQUYC9aU1AB2nQYAKrxwMV
eER9K94XHT2QjRj9c1Zv6BMEfKUXamcGJijc5GTkInbdaSjPBDk3aMjphu4V9GfnYPmjlzW8tLDU
YY4m5D0zdpNFD+mGP8ptd4Zi0V5wXbPfnpZcWfPcV394IAa7YbkFmkfF6f8mB5XlPPDH+3e4fjzH
G5nofkmeGoeqAOQbH8PGVqMlC+cUpvMdvUv8tjvczPTPk1W/evIBOADBvqr1A2yOh4dBiBwQRsEY
b2UgFr6WuSprn5hHbiHKWztclewS2JsR8YPKmdmD1iVPHjbMLLOdrFMBWOUo3ktl2uh78+WSvlS5
MqtkzTGVNGPzsASry9HCTphskfJR9sKBfL43H1qYipfhFPO+KOeQg4znCwICZt1mFKtvZmJzS/rm
YPxMKkcVAizAFWuECp/xPNUDhVQdOoh2ZpR3Xt5HuUaXNamtItuSADBc6Qmy940fT/7eMCugZXAz
pP/Fi8m1TzcM3D0QS2fhB5T+PwzMbARwLXk6E3o21PXhScMVDW1HYD8L6CqwsIrDifR5DVGQXd9C
grDoo3iZRd1HZCASGcbH5VI8KaHlKiP3yzhjq5rAP4LGkaV/7D+nV7YojQDzEH4ZCnLFVTb8Ygcp
imYN5SKRdbVVFfuCzssF7sTk+UIpvs0Xc7VRp0N+FwS7T686fmUB2JEOBIMjurQt3g3hJiYrvtPj
hrUj6FEXU/0iLyX2iB3qLDNuLcBd8TcKbXMhy6AjFnWsRHKA9R7N7uAVYIsBLwHjS3se/jL2IDJ0
YgA1WFAzsIrizBDB+JVuamIuWMdNXgrzLBs1ECK0qi12P9167M8OA5ysupJf03fH674sYFxar49n
iXQ1314tL0P8Z+DNrV0cDNNrErrz5pubxFuUAE9gbt3njQtGEEenlqgURbHiYl799ky6/C7vuXld
cpZkrE2P3Mpkk8VjZ0D7ho5S3hJj0tkk/u2yh2fulEN6FLwXA9pJPhTvqSGxHKETndwzhlU14YQg
KVSj3X7w3pIzsuEfX6CDP8kCpNJVeIbWNXI9cls4eR1gOf4qc8P5O1r13kNa5qMk+salkHk3H47O
n2MmyV5jsb0KAD/j3aMLyt+7N9JYUedItpNljcAYOozfyc9Lllb6zZtoa6pM0CKto6eBNuwXKXwf
t+SIN7RkQzjtz+nj5JeXua8pISSbk6zGtoKOzQa6+0gOouiI+TaGf+IEm9QXGQHYT1kHECcvxdej
RfNlZuskn6c8bYx01VYb9go1VG9uNd3/XwlI/Zilu1CCAbLhVR/SDBACjrQVFvR+n5aAaYs6CIUe
jgijvuWgytNThzBMnWVYg2F8tjkFDDq+svPEVT87BWdVydgEltGuwhOGH2p9M38t5Vm7ekMqX9sX
H5l2cFXfs+Euc/wQYYvyncOYiIarNCwA6yS8zlOGiTcgAk9aH0Ko3PrBBkeFTWDv1rH7TllPonio
LFM86RB2RoUGHFeTftCpKCOP8CtcOJnCvShtO8OXwkv2TbVM1OWI/5HodxpGcQJqZleasDYA0n2K
bezL2GWiU8UukE6a/DaKXzF4xwtO8OiGsal5WMNjL5qOYgacvQ+UO+gb3NgBP33jOGRmTikuQaKB
zaLM0+BEOaHpLM6vjT7My8mmrw/8fg52CYvDcDRwRmUbFQ4vJSeqA3+IV+okZJKZNc2acbesaAVz
V5c9Nu7SJalIzqW9KnsVOw5es6H62vG3pMhRb7+3bzlINcwsHiAO4Zfji4kGXv97tRvGfRXxtFMF
/Y8ymT6Jsz6Jwpaq+kh24bZ9ohVwQM7S+keYuOVrliTui6C89KgLf0p26FmWOKGCGtjif/XsNxfY
G8GxJ7Z/RrrLPp33Zh+Fea3bX2FSODGNGSuKvISDLAN/QmxX7CtRthviCwi/e9nRx23lA2lDSY/w
zRVJo/hU8y65UN4S8HFZt1VIB51KZ3oqzDznXKmfJ/lPTXutyX9vwXDk5y7V5+/cLVGjLCQmYvlb
BP3ItB3BoVNtsmlHuSqnfsHr3zt56QgA4s1y8oYq084SGtXhdTI/AaHw1hCyM48Mw0ikpHRXA9vT
MFce5BbX20fohLhMNdSJ/0VGvM/REYdCqo8Sl/YKAwRntG/uo0tMcA7jYgGZk2lCsINXH9vjG+qi
ZOsM6qjLsGHCYz3yTHOl6RbikNVJxFcS7jX/1ZZvD7kOzAaBUo4axJ5u/80cGmhbGrll8nNtDQJm
3D/Pb/RyVi21nFaZTTgO/yutL3KABXIeWIHz/WKRlbYxfqOvbElTMmVfgeIX+9RprQUubnH+vtcu
egVXYb1Ze6Qk0wjDvK0+cPJMth9wbmzhmY3RAWaSeQ9W0Hp5KpkqLH6jM0NvinW5nmV0d+H5A0JI
srlJ9s3j1vjIUlQsdk2ET51rhZDqWAkr0+V8AQXpPmeJJ1JZwXw2dyNy89abwKSwDpzvIaCwxSsJ
2ZnQtjFWsmXTYHVY4nYtrCoam3IP8Kheqzep/X6zMy6IdJ5cHWI/haMSWY/Ye416Zvi2xYseWEHK
ib7RfV2RAvKd4s/iLbkQ0QiyWWQIrdc8bRETwq7bIgAa6p2JC/SqfLGR8q+7oAc/p2sIh+oLAccv
qzgdcU6FpdZ/YidqrZEhi+mbx5O3VXx5cEVt/Ps3wN+WFjMzMGqNgCFtI0zl5xALHP3kdaA38zMD
OtfHCNn8vSJmCSfqXDi1XHXq9zxskUuKV8QZUrUI8SIo/gQ1o4prG8SBSxlPbE0+VV9PZPO6UygU
ITdh4WUN1e6ZpMr1Uxox4luiXZEH/DR4UTdHX9L84IAjZALzYMfEky1HXQ+BqPcP86EKaO9Ib09k
qeWEudOJS/cl7nACTpsdkhkVboqgee4MdqoI+4t2Gg8CTBzVg7YaObqbjhtQsIbhuPGYaqhmImsm
YfbI/LwoJEmvTVYXci5gN9kmX9Vr9QqdXHCgwOrSE4A7pekzqIS13hxltlEjH9z1qh3jaRo5EvuJ
PpRKGqCwm8mKna11koYuxv+OtH35cTRCylLlm/fJYtJSik8aKxlZXsR1h/xZ6n+ZskhXEfsA7XSN
0vaXIUjfSDh+Ir8evoG62bzMWlUuEfOHmNlgJcTx43iavE6d7hevubqd/MZkNktu/QNA9V60jRWz
HRrYh96DD0tNZyXRSMS09NtHuDKRnazLElGoAWQHYbNrd4CzjwUUoUnv3lt1e3knznuhUvrY14Qb
BuM7Bta5jFGrsGnzq8J6/CXQfbGFn6uj/hmgRnb592xs8Ea+zrWABaeogl/YXEkBffiUyVAAj5WS
nyRdpJeRTcrdQnFe9Y3X/fHH92pZBpD9qKGjM6XxTvyStlZgAyPdsg00/ux8PuOn2cA3yahGpupM
zEjOuRQqv9bSmIlqXCgMHt7wG38O9X0Sux2+7G4jYl+DdHNNYW8WM+C9UFmLOORH1iGOgLgAfqYS
Zogf4/ZJA24xV/B9rRHAmsf3CahX/6NhwXEwvDfc/SL8Qp+uWUXvMrI/GXYSX5VdnWx1UhVQON9A
JlrVFSYeyFFJG0AuImPyN1C/jplwwgDuQjQ17NT4zOnrKE+jP4srgQ70ohPpdpbJSmns2LDLClml
BSTdz5G2MFn1gA4ff6KNeb4THZGwX2JwcXLWvn18Az2sBGYr+R3gygm5cDp/duvenEd9MPlVkAkY
w5lrPjBJpgtt/9JpXJwmt9r3GiEFZfPx+ZFJ5GYjIs0QTzyxSacUhcTDUrftY6cY6xA7PKEX3aZ6
WshS8j3NKphJmc8EcVl3rrF44EDbwmM+8lnWo0BwzW3xdqfyrMH4126f45ZN22yPZcy2jAtPagde
xbdMnKacfVZKGMgoI1cfxZIuI06/ie85HhaQkTuGOg3oeprEqz6x0tbK0QGpcERvLcAsH4EYPvyq
QEomzZ6RB1wEmRpeEwlEdl5hCLuXlUcMkp457HJQwU5Tu2VtKrgRU8VwymKnJjDzYKKI+rha5wtb
LheTJ0W7P4m7iO8MBLTRCqs6yMeJXWzMWfScqVvxJ1Hs6ianfv3xwcL414rzSGn8jEAZOqrQgUJ+
qbNkISLLfG8Gc9Qck2Csc5Xf+5FbC5gQzJ+RiKXLxtM/2BXihD9O1P6POyDyvqNPWsC+b+uThoqH
8KmfglwfMpFYYsAs9nA6zGnyN2upCmYv5Shkp0EBSHP4CHDaKtSBZrrv66hKWivzEnuG6XQblZXE
OHawR24LpIXFLn+stdp5U/AGRzecHCtF7OuVJZFuhDn7Y9X9Fd9niiSgzIIP+tw1rHYEklS4QKDy
HwgKrUfY+c/f/qv8wslUcoeD0b1cLqLCe6NAHa4CIqe7KM+h3lgLN2BDmTXP1cBC+Tuo2zB+GLos
4SCxdlZGvOmKt8E8YTwJFB6bjw2oRf9bksEwDVfJFetRHM/6OzaPx+DE9LvGtNjL9C4x4dCuuKTV
eO6h1eLYHwTL2OEbYQBIf7IzLWF0S1lnSPkd4MTciDQpaZzSlmBTHBhts6ovEhsE7ObEAgwNDTcP
pc9zbv6lDnpcZd4ThwW8PrpKYmkr3bjhhoFcAB2ia4jNNIl2qIukcpHBZIWjlTKpt2p4Fj5scJmB
kU4AZyDCkBmDzV1pLQx5n7PK5uV9mlN+ZZMEmH0ER5I6BTaTpdJ62Q3SEBBxhIC/IANRHIIpcDJx
jBr4ytk9cH1QQYYpkHBT2+0Mx2xeW+NpTp4IcCR562vIkPZ9QJ1QU0FRmyvrkaVdJt8pWGeD3Qvh
17RAE77l1k9Q2RSuIDiRRYmK6/k79jR6x8MIXoL7Mv3zGpmrMN4NoOQ1Mlsc7XIxOmCfKkiaoxRu
1ltduPwA/oOhQnGpR3USUIQraUF0dpz/deKRVG+JUZro85heKZXX6DAM84guPM+WsXHoi2BAEo8f
tmdTi1d8letJTgv3To7Iyos7orhX4+Bve9duMXFCiDvFj3BsfBMH1V1UHn/HVLCV0D8KipNc04DA
OJ9e5OmR9IMzCYgJKzfZdBnTlo1s7qP+ZRcBI8xaR4iSuyZB43tNXNf59s3rRdP/Aosl1csxiRTS
bNr69iQcyyOUiLShPSI5Bx0xkXNFOqqppO9UtBqihxgZolkE50T1oy8h9oFnbFYcy9uk9B6bUWQd
onJCIGbMcAcV3RiPIyKNRYqHVIqohhMnYldNkTAgKau9MN9F5S670yeZu+Y8gbw4yeMoDU4TYAnH
ibh7rPvHVNwlX+DWT86cyG5Z37hVZyEnijnrCeZFQo3wmtmVnrXJNgbr57VTgcpWsZQ/nfVIBYHp
y+JoLnhhpB+dqYu2DpYf7vj0uMWo3xYFLPgGBRgWKwyDk+3kvR555txvuwPysxif95pPhBYR32gw
xbiCK3Bh8gIyjCPN9J5LRikX2W93x/9YLfPHfoh5YRC7FY+gzqCrrtoaYKZu3RcaX7QBpId9XDQx
RW5hLX7Z3wb5U9KsYiE5oeTDHq5pMGdvIo8BbFsy/wUr2fJkpWN3QT2DDRYRBQ/u+0FKH/M+Q9uc
HkQRNzGfEhnO+6bp01ScI2DTaXqg63dhG+TUcsUNT+CLPWaVygfc+pCsYjpxa9URhGLwNrfyyyIi
XvEVGMbIaoydQToNJBU/CTbDNKRzsKasEBdHeDY0rm91VwAJEpLBqGf39VeIMs2jZUzoerrMaidn
NVs9U8H+6JvMmJGkG53Nu8pB/bzCuKNFAAaCS+pVS9FJCmCkqqJF12Ebg/xmcSi3LPeylvytadF+
V+pCmL0o2YQu5TMlA99U316MEjw2iB43V0OOV4kQAWTt6dX84l2mNamToC080N+wP8isVUVDEhN3
YZe5j5yhbWjCHLCWKrHhsjTT13Bdh64en/sX2Kw7Sl8fC06DdIITd6bfJzUDvw3vEL/87tcs9iP/
T2FJg1PYnJuFGFmvFYVUu0EzNab3+IPZy5urvqK80f68t8wrbIgu8H3ZD+8THoe1SbckOND3Sfs9
9N4nDiLKXux/0GZKLrIaVCzNtb59mPtHdtxAZYECDAEP6H/hhWxqfdtVir0Op0IyfyBqREi4VEen
11r4eImtoa+cl7kDKCAn/sRPv6Krab8+3jBxQXcyCCcwqRhI2H2IAadwXDlCYvWmIxl+umsFlPke
oCEs5O0F8sbyncpXvsOFuBMIUNwUcCNTlU4LNHz3WilzKXH7F8pbDm8x8hECRaiVmST8QVsD24fd
tlqDV8vRvjLRORKcN8CsY/PARCm6ob41nozH1NEbo6XOC4NI4xdbcekzjEbmQnqNyDJSGhW9ExQC
miWvWpWy3S+Y8DIsEYARTw+fOHwR8OyxPGClVPcSUS4emot5+pop4TyMVHzPhR2y+kG1J7UvaK54
j0gQ40VmcJwLhNe9vYbjdnC7mus4a3612FE6T9BOAlR7tdb1E1mXMbU0RkmVY+1ZSBVPt1PeyYpu
0XszQ/syZzU2kRytNsrv99MiSoKqon99utWHBKkTW8lxgGH2Kl3jN233kxLztps022c5shIjOIMK
SdvRFQBGAlNWuISQcWFdi7bjEPDZJOH6mS7q4i6o50/qvzJ4PltgRmTQnaFXRJxRQrqAFvwIS3DN
5Ds757By8EfT8s76heY62gg4HsU92EUz04cp7Qy+Uog5vh0CmgQAiHmtnT84ZSo3FB2TxUH95pUf
Xz9dgl7aebKSqWCfRdvtgKvrS6m5xlX4NpnNIYSX3YOmC/4FNtuceMi/KqqWbivld0F//llzoImo
RyREfyGDl2+SUDNMEyQKg48YUdJ9cPqPpcnWW/r7HMG709Jp4R8SOy9W9GDivmhuZm4Jcx0lIKwu
QLbplvcJodTMxiHQkboE6nxt0Jt1jASsg9jTCrYvS3svsr3GcuDBjb/k3w9KCpGfk1H5cwSpQQQK
Cqf8i6KvnDhD8x3mLhKgpqN1n21oLjNwG5Mjkk0lJjQyulgr9xvONRuGUuJ8Z+cmlKvQXwRx++Qm
fCzYb6XobLPcGNgIVGOVsPcEHRykvz6+20FEO8ed7xAZOHl1C42/3OAEPKPmiC35xNrGPKSzyNn9
1Hk948YOPhi86A2VrV0jjZBWKo/kTVDL/ZA2+KRvgX5Yhi5df8mkpSRIKSACOuyFoPbZgyVmaN+A
0XhdfyZH9bOBOnpJm063sByNLNy0WRoKlDLX965en9EpSc+FdnrmzgBU4JWn4bvjAN9ov/JJLaa4
C6UD6mDwaunMCApW2OD72YXfJnUsoLshJVAIbdmgTWG1M4GzBFmTdahMax/lhZ57cswaXGfAoWWl
o7rAfoLyEO84LHk0cHd0OLN9yXCE0KvQLJhurzkEzYpc+4H+1qJRfVzxpsUUIggowi7xDmNFb9+L
ScpaGpdkIRnB+M1gd/vhsVeRw42QvI3SE4fUC50OgCxsicZCtMyZYG+psAETg/E2kMFM9flAyAKi
2sZL2cRy75ZgABHtEb5qW0TrFfsTOAy6ut7VXlbKkh1hbHAI0KT5MmlrKgQd03JdbyrmCKpIiOUk
7KE+kBhYA1AdbOTHIXL1Ilz1x3htmABN0+bfre6fa7N9E+PAKjWkQgqIGNkjLygJfMb8NjBI9lIN
wfuOkDN/EnLAA/yrnnSABa1eqCZyXzvSLeF1bPsNEKcC4ZauavK8000GX0UTQGOD+YQ9kV/ZLJlF
zkv1aFJQc9FC8uvGfKPElaCmfpkonhWBTDNk/dGw5GNoqRfqzoSuubO4ipAxmBv5OCwHeUwxf/Kh
5SsPpsF0SgaJ7gp3qfhG6sJr83zPmT+R0T1QZQEIjkKclTSZvyZExgVvCRGwvMKSKMmr8FVP73U3
7/Wp2tvgCFlH6mq1GZGL1AeETlGp0udSlBTsobj6kIPxfFHfamHP1Css1R9gQyPGI4OeChHmc97e
WuOo94HQO+BqkQUcY3KQdpy7Uw24fC70B6Y05hYmjcr06+iMuiif4NIe18ATHsJlChcp6nBx28YW
XrlMdOlq+fNJsGoASIOlQUb23qxhD+Z4lXHPcTAuJmMrVu5Y0Q1auuKbRpKtzwwfiWFqPbb1BY0Q
7GNxDRHzY/DivkFKi4fPediCT7Q/RYBuMSPb+v/XrGxzozN2Jl9ZYUsr6Yps7ygv6bSlDUT5Z6kA
AHiZK+7pwd4seNf2yOiQoUushQvqW3cagl636+eiYjH4p55+5XS2Y7M8csz+41JjoHiTugTaNyJ5
SUC7Ls6im2ArK07k5K845V/tlpvK12M2wRrBMEcAnkPbGF5JWv3Rbq+tQuBh6ol70qbkAzUI45eO
0PWrdCL4UN3S548TOgyoehDY0A13D8RQt3TzWsdIxFF4jDlGr8Dwktl7Ex2A5fo/ZW7somvNWbLB
Hls4yPqSzWSTBc9DSCtEy3Qg0TT19EV/JgVaJVdnJtFmeflXvYWMabf6d+zHf4gX7wRMxB4t5yH1
RhLpt1tPEtdYlecHDkb3YckzmYTEIGPQwHgXcJ4aTu09EA2wZctJl/o6/qWBqxccUVg8A+rh+6pu
0BaYU2WZ3w1XBQmaycfey06Ji6jhm1EVqmb5nDG6wLxa8SZdDJatjbEBuOFxAhw1h5tKM8yb5Qm3
bi6QKnJiC9jlAYHYzfJzRQylA2tkfsub8mkhXEcSuESIzxt07n7HCWkgesXN1r1T/sGCb5QFQnQk
x8OiJK7/ikrrXrnV4oNF4Fy5uJdBGdxaJcAJ3RRLCefyaDm1wy9lK9/yb2R4OZvcac9uAoP9gUks
2oHzC+vopJ9N8lid6i9CNi9bTW0ZoB6ZLV5wcFdrIJTQeZz775Jcku1nCfXv6nTVP8YWEP+FpG5v
eO2ZHIgUKGoRLqtTtn5GC21HDnMzBw0Jv0hYXRka8KYfO4RzZJQYgl8SN14Kvr5+e1AxK+P0PEV/
o4ZqW26k3kY90MyxPdCHQZ8LQXOajFNNtwG+wg5gYhxJUD7akk3/9OI8fK5SHyALSUq7a7d0hqdW
24wCJMw+68xYopPaN4xcnwWtiEhkwkn9BncBumoCtCPmEXtIs6fC5q6yTD2jcQCIZD4ZAIriFuf6
p808IfKxqyATnEIhEyANhE79OKaLbj0c+MH8DpyLjgtZzuhRt1HcEHZgx0sMQCzO/WkPEgkTx3gp
nrs5kuHJVd7gNJMJ4pjLLH18EUUBfXeWxkUJELhlIJBL7sEZPJqpUI+IW4mSlWCI7cdBGvWiZGR2
/sOPdvMQ2ZJsRV2AgwNX9JeOFMh+AcDCVlvDteNp/gZcAf49Kielptl7T8E1nBRjYbpoDs3vk2ZP
nJlezlDOLAO/uzHmE+9DYCpS6DFDDoxuJc2IhfGa+adHOsVT3t/o79IZZzeCigTozEkuKZlOOEUr
qCPU1c8ZapnDA7GinflEIYRfKNWTURafYQ7UgHSckjD+aDw70yViB7zNSuGoh+a9w2tL00WuD+Sk
r3NQsXylPWCa6NgXzGc7oGJbCU+LvKhmsHV1IaJSQZNsekOPFX36DoqgB7aYnLAlFnY/QtrjlrXX
KlqrQUWy0l6Yx+SJCZgcEJBnGwboC+klBC0E4ZVZjDkIVKfkXB62CrX2hzg5RWBw3dDwytmMohh9
U7/bL0Tn6BQJui08YnnSmeHiZALPQ1W7R2CnXGOH15bRTCMWAezsFv+AMr67FR7yxTveqNsQqIkW
lIGHdG6/XYI3lrIlLAAlQambDSC6OXt9TcqgcPPjx+FsGVntqTE/0V4NLt99A8UPkae55YVkvtKP
7j3+OKJueD9uz4OweY/i2EUzZx5iu4Lhy/VGrlchEiicw4ano9/cSVi2g3zxeXpxgMEB60Z0q5RA
jwKEC1RjY83kzbg9BDoPALI2lIFzRB0qEY889MiltpILlIgKiwRi6Q+cm6bWyX5lXrnd46cfvpXr
mDTxO9zQJUMDfWCWLGIYyfQLhE03jxDp0aSBanDOpox1x7ESG3670zfl7LGrmxFLZWZSrh2L74xx
aHxhc11rCEOnw3d1L9JF9Sv5bL1Z6OGOSRQX1ClGU48ppjv3x4YNowbbrgVkIX/Sujkg/uOfrOFO
K+SZx4enf0+4Rm+EutYLbMT/oDS/82a+lfUHT9skwBxn4mUQOG900nBZwIjJAf+oJy7LdqNiTiMt
7i+ERDIggma8a5b49MI/sVs2pSNB2IS8UOJ3N3u5yl+4FCHUnzbXjcwgGUMBYDTNqE+SeCSOfzJS
o2Yk5jfM+VCuOh4nJZ95XNvAYa0RphrwzANGg7bTegUktPqTGUDd6blPmP3RT2KGd4Zbvkqdnq5X
cJHUgbYdcRRAu9wZQ4lHYQILaSRIqXBFENULFII8exUeVfsbcsTM/c8fHebgGidzBpCw16+6I2+f
a+olHgN9hdTvNPgdrJVp6d5zLZ0fpw9WX4sbxgjME3gTLwbavL8QRBst6vl1jzqLYdBSd9UZZzaE
N3kncA/yguq3zD1tq0kHVmPgIOb9IJ33AF41CS2i+RQaD7BsWpg3J2lQjUsQlXvyA5ONUf6bO5Zy
MK5ovxCVjJlNMT07BwEBIeb/Fb7VdfLcAJsVzeyTsw1yS2V4bhSOgD3oDKE8oCHL9uGKwXOTb5+n
XqbxtWLEka6wTom0eNoVJ9JIBeHIXg47HH8Ym1jkDFWWrIYX4Vveg7UMjIKoEYPsKH2xsonEHvxT
pAGCgVF9RG8sEu2mhBkjJXWwUwbAHZ4yL/KZerr7i0OjccGNS5yEqF8Y/UWLJIwXRyrS6HD1iuZC
56TyUcYH3qKCBXs8dR8mhgy1l6WaS20U/HkCyEXf7z9ALDjzZSQSr5kt45zWcX/ya90HO9y+ILjH
zJUKhtPiaeW7eibvt0Gvx9XUf8cLeShO2cNC55dbsA6YGgghHA8wyeftzslFCjJesc83Bz6etgst
cLFAx79EI9i0dG+Z3ZExNiUWRNlBuE0Wox3kav7WKwLar+q38Z6SJRAoPuaz95WKFd2GeoaiKfyP
lgz+C/4oH/1bSrTE4X/SlgzwAwnBnWNyqfcZ7+wivSUXmtfQ6ZwOAwpLCyLZIXQosbEnJ2x6B3va
SujFBDv84yWT3hadt0FBH3A5MwxENlqxHN6IrEPSVwKenceKs9w3Wzv9QoZNBq2v23jTPY1QjIAB
FVYQD/IsWfffJvIQ0snRqEMJe69zdR2fS04tot/otx/us9k/Dfctjmp9/vuq1xlQLPzrDBJnQJRv
ERf37L+qNTFczR0xqyAmUJO0pIFlsvEFBNNCmLCOjP8e0+8nKuxZux2ugO+rZqZgaCOx4wT0VjsE
1pg0OSEHR02ePt9FYCU6SVxR6z4An0ByCLpcizfzV3qtGzADQGTewDxABEo0B37uHvNmGiQlraYw
75gHfczq/Afp/FX7o1kctODk49T/mnNdG8LcZI8BnZEKCL9eF2R3rp4vJ/xTvurAXMt7tqs+3ORC
5ySvexRRAkE/zkQje/j5ZbqIU+qg5zvfdNJC3WRlXHDZv0GN2oOSzXjzxTWhGBqhtT9o4cbSttdW
8YLgtJpdbDu8Gh8rXdY/1KgJkb92Lk0nXxp62kO9l761OygJlMvwRWrK6P5m6cCPdOzHjjLc5DW2
MWAw1wAHBhAlKA0IbxwbaUuIJ3IRDJE+IM6FiDuCOWeeEWdzldJ5zMgTQZdyLFD3DHokHqeOZAZM
ONPXb/urml6RBZo0g+SB05MpBx/icWekBJkP51mv4JX4mQkPTsf4blSbor/g3TInrrwfZnwLPPXZ
RW4CnW6t/nlgeOJrjCOoRcNMjCB3D4mS3+oB4Zu8TWMVpC1o2aTOqdbAiFP0baRzqBgXk51JghTt
Q/Ldb1NHWkUXEnnbr9eNsC8CAj+baM+cMLloy95uPGOh3WHFPuN+nrBwJo555a7UxLpoVuLXVCDB
6qADiBGLWrzrygVipyRk8LBUm2186AMuizs4E6aszeAAooILWaYRPJUDOZOCwbezWDnhZeEK3yIi
ubKfvwq3kLf9N2Cgsuxlq+TyONlyoJLN28YZU9ueYOQRtD5aYJIHUA5z0Ausgse1A2fYLmnqJjtp
mz0W4PjMLSJuoO/ipw9et4gCgkryvWgwNQDuvBel5DbzCRLPIyl5VbnP4+sT7w5Jc0K0mLBUCLso
vzfnuo9ncugjDG4QqLKpdybuJoiA6oWgrjVzkcjnpzGm5o2x8oVTMI8h4yG9kyLfdKRPiYfhTuBJ
6jZfb8A3GVsO/CiZ9GPSA3uLetJmGGfIGmxbOnSHR5c3IJrrKO6FZdUu4nZNShCxPApvWfk8Q0A+
u1uW23LH7nkkIInTc+IQQGdkOJAxxo58Xf6Ps/PacVzbsuyvFOq5iaanWOjuB3ojyvsXQQqFRFGW
oiSar+/BLKArbpzoDKBwcY/Jk5GiyM2915prmnVYiJFWJI/r6pDvpUeCAcNl3bLKr+igUa9h1nRC
bNZmdBUAgmD1Uvf9dIzjwDxuDx37Tbmr16sTM4EjTCn+JYtqqhQgU7bSTBuR9aJP0UMj0XiVwGo1
218iNklNu3kJLkjr8/B5X62PQ9HgCzK2ioyTl18g9pjRaXt/hzfVPzEgrBEnWifUzLrq0xzKSXGf
lwy+U+8IGN/xrx9mt0OTST8BwJ0GlyKgID1Q33OCoWFBr4lHdiJuGcqYu7SLUw+dXlBVfsvB2dDp
PQOm0G8pZJqmYeQIeVFpg4qQCvC0SrRB/hvLzZeNcrZ5kTmQ8Z6e5jfNe9fek+8LZYP+i2K7tknV
Id9AXRpwvBCHAENMTMM3xLAU8V3G4qqH5LOpGMHcQXRV/wW1xrnin84tlTX/OQUkyM3w8sEE7vQe
vKdZ2b2vxJYVeYEpyrD8EENfOnxclozTgKQw08AjFiycUvFDJotE7uaQrU54cuIeMDYVvxVWPV+b
E2NiWK6GUxgfV8KmmdTSjMkYA0iTlGAOXqDKldYuYrY3kmUpOcOXlZ1UXh4727fZy5CFnI3CpqYz
cpJGjPCFkW8dYJiQUixIm8cbZLj03+XqzlEkFDoeT/jyXhl8zPAnJBHUpLba5hWgeXiSGtz6LiuW
D2N8XeuCExrFSMX8kzoQhAiICYp7ypYghRLwOS34C5VX3Km99cuvwFlaDvxYfvtZPdV0r4YPu6WS
JvbBfEEUsMVrtE5Nu7zNpDxsBAS16dRkwz/AfS6Q2Ym6VeXBRVk1KInSufx4O5kxkx7oi9v2Eyz0
gF9xikaic9Dx/OrlUMgXMOnbVq4Os6AMJcWn+zlPL9tqEIBWvhy6q9c2A1cDcYQTjFtmtik3p/eo
KYJc83jInFfZdZPiSCnEOKRGaPUpilOlx4rsm0oPacqRPDp/zTaI+Dsb3//Euj4+bobFRdyegwaC
YEymnohVqFOv2yxvWAKCc8mdqp0e42W9OtXdF5JeRZ3f75q3rrsVuTpnelV0rK/cVUnnIXT9HpYZ
DmzXbQWw0DA9QPcAS1T7vF6ji+idyEE5DNimnqByDXk5vos54CHvV7h9veyMzQxJvRFDnq7w7WqC
k8a4cg7Xr+HIYQq2xswTmztYu8ml8YkIBahWIO3fceOO0Odea0d8TVTUXUyF5GmNddr8EV6u8GxV
VE6HERJOkZl7CJ/kfJ6/GFesE8FvVg/oKh7eGnhTzE5L7Ll2HFLbE/MbEmIOvEFuqQaM3uhAi7nc
06CAduxqIAyOk6LL+vaRC/sgL03hEeLKuMECAXskr0k2Ki8ew3ZIhjQ90FwFC9oajtIzhCJUZMK+
2iNRxZjiiEJ2d04MaayFD+6r/cJxjWOPVmiYoegDO0nMiKYCSBbBOegk/eWdQa5121y4OxD8GOzk
IY0+9rq6d5qdd+woN/zE6LFpnOFBYmsBtH3BY9ZliJQ924xBYJgO/kFwstXSWSMvZfuHeOOzEDjj
WouPE3tex8m1IEXs1a+Dm8QSQb1I6+nqc/YXVI1p7y5NOn1jhkt3J5Y9OTzAXiQIxhEXRsQ+KM4P
alAlDNtOth6e8PYCT2o+Dc3OonsP9AyY9YqYJ4fcd5YDeczIXQzM8PDG2+wYr0fk23cPE63stjPP
DGwfGBWKRdrTTza6p2tC+/a27j44TEqQxRandZtVwZ4EBdDwOWGvPhSj1H2jjCNnAkN39pwAfikG
Dp9N8tqqwavLk2TvoUJPrQwnHuR+/HbhhavgK8rebsnRzjTFY9R5hpt0G9PpPjvO+oKRGgYPx75I
hNOKN0sdHfvwTi20picVoQwXhn97x78wkXUxxSS5YFiGT9mHYLIm5v6Bhakre9R6vAK3SXXzqTKQ
pz0+284Gxzf7crUPbxYPagyxduitUUbQm7nkA9Obwtn/YMQCYzGRBu3Fg4jF5qodXrhv9vlACY0l
LrguE4BiwiLIwH1jGa/AqOyD4edjTqmabjNmYP5+Mx1lfO+kVavqOKjJkT3uTrTV2pLwFII2MWgW
kOeuXRHTph0OSCIHVfNB/WTLIywQaKlXKUjusXLOXXOnD2lnDBu7FFo85J0owYdyT8U/GdOxUPtj
Wcbp9uAdXRUbjKp5eQ58wQqcODximIhjiUgCkYbJMdkiF3zTbWwxpCy+kDD0BLMctbDlCH+od1f7
kIci8ZQLVjiTU1oeQhnbjCcMNK8Ib6wiAGrCTiRSD44xzIF/Ny0HJCrmTyaH7NLWay+NaYqQJxPS
hf9xFwwHHrBIaIHigWudTK+CZTUgy2X9KZs9uli4PwFiSlgGmgfVpLeeFlt+BKXX2VV7Ogo9Pp0Y
InhS0FBAK0Y4U4TQBIRhxvioz0vVwD7F0SBifsu6kxNSCSH6Y3z+BMNyBL9cNJqHFPpqgP0LqMeP
mCAgGGGRWegGsU+YEhyEaJPwET1g8CJbANsw4crd84zfkLt+jZmyFIduJ66d9iLxBcDyQMLTzzmN
KEnwBOCETXdn5qSzMqLM4+jgItjD8xhdUEkLsaMKUl8YNoTYN0G/Vj6h+LEJFM/gtJCDLMFPJL/N
D8Dqyp5hOJRcWJ9sUyW+kmGFbBYINUsqNql1rE8vWajxdAbUkmTTbOSh+twbhc9wKYGmW7+9Y9an
Cb+M2Yfe9nVITGMWFBEtovFZxmDPRN5ZMIaZt59juOYKrk1cVwBD5QhmuvZQ5X02Z3tfkI/mC+sN
3JIgH0Mel+fq6KrZAPHCXPZz1jmuoNErZWNVPlV2HBK1jo6KqIdxljZg8I4bxLUvcMbH/NH4qAEG
ecagZs95LF7wqtqtxuPVQogsr8gSYJh2OSTAN89lcyF6gx0IUg9DNbqo3C6TbFlH11YD5KIZJzd0
3YUlxGjhFfCn5QbqiYg6kLeCupKFdJ81BQMeVoK2Fz9unBJoASBnwdJh0PeC3tciSDQ5jy4vGYat
G43tgs1PieHEr229l8Ei6l/RC86P5ScTgSsjflA2Y4Bz06F/QYfYsjUZD6geM9oMnKdwWvgU/Uei
7zsNCkGWFurqiOE3szWgiCmDUuYjx937UxwKfb3Beg/x3aBzdylfaPwxp2rHTrg2jPK9qVC2sfHc
PNnDDKtmOMco7Oy2yAjdM1hAaNbhLWxp8dE64L1nNH6aqgomyYH+ce8BpPGN171Ois5IJKwc/6nU
QsQL6+zf/+1//p//9VH9x+HzNvjPRO5/u74ug9vx+iz+978rP+Ugy7Le6YiKZkiG9i19OXvkmaAL
gjh9offFlHl6npQH0nfeAzAz9CmCrXLiEiUkjWAjK3tpRizMI+ngMAfGhijiPq0nNd01HhmmVwDb
lpYZ/P0ipZ+Ck79eZBsh/bHB9vnAV5L+h9l5S3V5OUjT3OydAfx6TXBICuCzpwfJV0g4UK4rBnDw
foTuL5/d5rJ/TzL/+tnfku6P61o6SzWffZmJe7hQnw/wA/xTZmgjvGYPyxGuHV0QtgcDo6stf/n4
H5+PIiqSriiSKInfMqOPNzMV8+edj68pWupNiT/Fy0YLxyE/Yo33fvm89nn/4+t++bxvMfVNporm
ReLzHgu8Zg3NhS6r9VKMnGbIflnPsC68Xz7zx8erKCw+RVQ7qtH+9y+PVzBM8XG8X6VpoXkVokFc
IT0DVpZ9nCjT6X1TjDuKfRobv0Zy//hd/+tz9X/9XCnVTV3Ub9JU9A/UOfDnYPu3Dug4Djr3VQer
ubv7y3f9Ke1cJt2905GNjt5RzX/9zLvcaM2TOzw9dmyQwHMfKS4C4BgrnEiaraGYgdf88qHKzw/1
/32o9i1VXmj09/UsZdIUr8ER81HMOdvwsrODYYvNWTm643QtjNDBxHPREznUnv6UUjRIwUVFDALR
LJb/rZdaNVRTl0VRMpVvL9ZV79z141kXp2YfTBCbDOMD6PGyMTyjp6joCF22FQpocQvL8u9PQW/f
mu+rnFdKljTd0E3l+1ul3jNTVSU+++G0qa9NcPVgnBEBIbvX3TFAS40bOlY5MT5YNqmPGL/i10mJ
CmdrRcqO/XJQdmP2zKgxOURE1jgP1/RBU3xzgOMc04i7C8k0WYf0dz48XX66Zm538oxlNgUBu+CA
vSzn6ATwPf7l1irtIvrb1/v2EqfGJW2E9uvh4mnL0N0NLLVP5EBmg3VE5CPhcJi4JqlHXKwj87WV
eB3qDl0qpZ26leNnklEU8788ZNrXXW9v/eHfH4Ek/rQoVVk2FLGjax1D/H6R6v3+qvKXyDAYHqR9
mTFQud68zKQc88rZYwAhTSDlwYMsKK0dgUL8vHn0IbgBuqeKC7dLLydIAapyAFwMJ6uEpnrr6pqN
+LiiSShs2I2khoClpzWMEQRy2JKN02tcD/hd8qAD8EVEzRk1Jy4ZrXUuEArY0GNGPWewKqn8OLev
n9ryfRnlClyili3Scr+hWzAFw5yPcQ25vq07w3Fe4fxJ6yvAn6cbcvDNua4D7PiA6qoX42PoLQBy
jLhjCsKy5bEe+9chXp4ZlrCkcdLCYih58a5QbvLLL4ve+GnrUTVF11SdfVaUv+0C53sqZ2XdaVgV
RJYFiyyJd23y1op5VDcntg4pYgKu4rfLf3CwktnadhLv7EDKWJgxXLcQSiKDx6N9SI6Jb/XcZzJF
2Pw+WAP/7T4tt8YlGL6FtVy2wvzMHabJ3kH8AYeh/OXr/LTGNYXKRRZlFpDeHpxfDo2zmZvn+yuV
poyFMaqILm3fSxeqQaj6Zan+dD59/ah2JX/5qLJspKxGCz1F5ZCfAlUM7h0CXjPvOO0YwTIjDQYp
YhEwcAl/+ej2mXx/k79+9LfKJ7tpcn7T+WhY2jT3F+rIwMhauVsTsXj9v3+c/Ns3/bYny6VS58Kb
g+LYk9nfyBqFk4bskcBN8jFc0pG8d5xiQ4M1RBeajC12HyPOhvjv1yH99rXb6/xyx0+d8iSmNQ+3
GTPN6pc30t3qfmVTBVNv//3DjJ9KrK/3+FsZIB6bMqtufJhihDTeCLoPIzoXUbXUjbKgrNc7zEyt
A7B59/mKxE0OoZYHsDzsaYYA+aC/1pojT4WmdzVGjL9yw7vv1Kk2ksC4Dq6WRbwiSNMAfTtMjTlz
q/CYvCX4dY4wfe5fjyF7kyb0zqZ71R1hmQqY3tn3VVP5ZuUTI3VFE0F1ToLECL36SKusB3oUuqrg
Ns5TN/2lYpB/OiA1boppdAxJpw761wdwOaevpy6zOUOrdui4bLytcBsgot67dmEAjtBnmT0jUUMM
Tvu3PhSwvE8oVXxPsAP4ZVm2J8E/XoIvF9Ne7JfV0DzXmfl4czG6zxTxMWB0WC50kph+e9t+2iE1
w1CoSTodVL7tnvPlg+SmzvPb7cm3NmGU5QV/eTu3yD/Z2QYTuDT+7Zv9KW2/fzVd1tiWFVmWVfnb
LnY367LhXuOQegzaJHE2YRy6gT4mYrTg5BCUUbzKN6vUliYT4r4vfoUjhyXMBoXjvt1usRhIPdIq
PmXkNe/Wbvly84wrzag9YnpQWaNOt+uXTg+n6SNYtouSeZpa0W0wLcf8A8QjJzj0maaIerLHk4K4
Z6CNl/33d0z+U83944sqsiJrsm6akvrti57za5UpTS5Oy+GsjgxrjfTEMU2On2u3tmdXjDCQMBNV
CwaONta6jGS7z/gQ49dPvjc9J+o5dIBUrrYIGwBDR+zeHOY7wWqleMQhfGQguGGxp7A2Di6kkMU9
lO2qu9K6/Xx1dm5JmwtJdsHRvR2ju3f+6CfqnjA7CweVwm28dAJ2s8gB2ZwCjMo6ja4TNPGzdbSq
OQb77azWEpPVet9OO4qQ6SU7hGy/UU67eNtFK3ylSLIly0O6WtvJMcqhtJujEXVJ41vdootS5N4a
7rGRgxrKzrJu5Sab8mLnoenfEImkV//W7Z7PEYMm0HNMfK0ls3Rk8V2YOJhHL9fW9O2nrZsH3V9Q
jOVAwNAa0H0clPGuylBjW7TggrU/jRH2lnagjsDa8gA8lb/vYVnnssvsAwahJXfBVsI7wEXUgdDX
05GSWdPT4LFRF+oCzJAm4e0cTIB3+zVBFn1BsmMtOyY8NhugpN+Go/am92gMLYJ0TMtYIl/Z7v6+
epR2t/nH4jEUTdNNTTO1zrfjwNTSp3B+Cs20hKwye7mGlRDjHa0ggS5WktW3UH2NjyHkWKtbL0Cg
rGXtbKb2vrSGeXCc//1y5D9v5d+u59vuqFf1Vb4aB3EqTr1V4ihWnM+hnVvx4tIzFoh0LCazsZzs
6jgOiNq0c1gpFFjpJN/kkAISycPRsq29mJZYuyJABLR7ODNo137S74N0tzVu26CNRofEoOg6dQef
+uBk/9kA+jLJ3JODNVp3Q6sPRXbF/uCNqqEfTqR5OCKAi+HRhy/YOnha0P70mf7jdbTmLaoLf8p5
in7uSG/HQCgdSKM5rAasC/advlRbywyMc6rGeT/qsTR7UWaxkggpH5hOPJtx803rEGByWVjeahYH
wfjpj4eiP3QiyZ6msR0FVz8YNkvI0/NZG0mfEGPVT86hyT1Y9bXu1lsY1sxwhvZru491txmLw5hd
bXyxFseHFQ+FQWnt9NFwnPdJo2e0eWTalP1SQQKf/LSuOqIqd0xR0WXzW3WV1qp2ECW9maIQgzuG
+aKLN2gXQti73ZuSFRJnEx8BrFUr/J1t1a7G6smZ6BuReigxH6FoV17d0sZwDlkTgK10JwiHDsy9
0UzYZL2n9NgAzg1cnFWiYrZkLxJSpa3Pa9z0GA0jzA7mSBX1fIjGeynp8S2EXVwIuN7Zao1nDrYh
rvgB7GL68outXNljJYLOmBA+ex2zh48fSWAuIWlQwAcFC8t06tGvwNCfm/F90RuyJpoU2wp/+3az
1sI7fzTrsziVmWFNIKxtMYUxH0P4xBhY1ygk4ARvVGxlERBhxB3d362S8b5jPKW2RCkJs36YL3Pt
jV+orbaidu8s9OGUSPd+ZwbR5/GEmOJD20upLLHxhu/KXIpWr2kjFwXA44GAwTf7KWrK4zUS0Akc
fHnY6aEUMNrsFJ4aAjwija9os4lHr7TVHX3TC+OmoEyId7olGZYMhvtAgAUTFNR68JJ9CS/H8FRP
sk5UtrLI4CLM4Je8IVpCBhXjDI7bwSlxI23IYvEgsCO3xO7CwUkfjQcIsWrlz5hpYqm2Sr16ex1q
U0S7z5XR6d764uRQOPoHkJamO49T8G6nlE4HlqFsP+VAh46PvrKPuQYUQVRTDtTnjsv4S+14We0L
PqNDoiYEomGA59ESd4Dyp02ToJXE+RR0ujrFOX6urz7YgiZZmmMuW1r6yXmXLvpF5CWvpysgPP8T
NQqWDf/t/dn63M8fcM5emFZImZsySCILKsCNV1WDUpmW5vDdRCC7QL4eAYLnKbHUwxJDtZYlfn6s
jOsvb6Vs/FR7GppOg6rIvJzityakNoq7WB3lZsoOme8Z+xDv7bWHceVkS3XWcH4u7zvTw5NA/Cx9
/v00OowWxFSwoeJmx8Xxj+ewttlTtCeOXEb/MLtQduj+4unEq9Jd3buOV1jJzaI7TRKoFMB/Wgzs
HbKQ4SBiGrk/HLyajMfKUWf1jGKwTKTgVVnpomxl7Za+kbp6dJ1wOCI+6Hd8ArF6D7qVFKOhZe0+
x6kNdaVAUNOlsU9qgCJsI4NjfOsJ2EKh1WPgYTXxSHCrNoqs6Wkrg2SgPrYnQvICdYca5CIYRVtx
hNdtCyuI5JfQ7bUd54fbZTuPYDN2u1LvGsiDQXeOCpk9ZNPxGBD1evqHMZQZanVRSQlDxTf86wa/
kcMEHjqFBf0yRkTEQFgFHIgzEYqkALEyka/7Cgs0tR9NUBN1xnTNQirx8i5ddP34hlKovC9OZ0Fc
+2OIcjbh9L+Nsbv0sRxxsuG+iDWmnJiGb4HDnCI+T9eu4DD/cZoVw9OLNcT2zHnF5oAp2fDtQ60a
phHvydrhpwoq0rMvxIi6w1kRcITE1bLTWDOYbKhmWikINk9wm3t5vG4giiLTLbZaiGifLfA1xyv0
l37oPxHBf+x+hq4rumRIoi5+A0+UVDuLl6KgBLGVPqbULp5UwCjS4rWHyPRGH+y/u8IHdEQWUMfH
KmnMTmy36CL7hSMsDviOXADj2BvRABEajjCeIdMf329MxSSebMG6WdVujgGppS0w91K8teDKs+tO
8e4hPfgjhDXcreh8nDx6jV4rUk0hiwDvra6htGBCwY9s2dF6psUJ+3A4a7wQB7q3NZoQMle6Rzd1
TsNsDJqWDxGBFkPUld5hCBnQPsQAKIRzsRHfIPSOC7+erhkYkz9F3+fkPZJyXSji57BVH2Gkus/x
63VfbmmrPmMQviq59CkfhiFnCHMlOMHSj027Yeo4PU2RhSYSQjiMl4N117DvbkXmgGMmyvDhMp79
KEyk6zar30jqD9h53nuf9UTPiC4DCeO7h9+ZA73QxMj4ZmDnudff7TFIUsd1hOjFK7oq8JnzsJaI
yIcis/KLXdmX7suDEeKfJsgWGde0U9zJ1H5PL04dit3T7jEiNieExeDB8FxWSRbrce4x2LWR+oSU
65TmE8kVu3Td/LDYmt2vF/gTChEdh/vql6FG4g8KomoqBxEsCNdoE8hgb7PoEXwGd/+eYODj02fg
kX1NImRscBJwzdpBpkCsyHY/zCKGsmFQBuuRwZu041XapYk2QOhN9RPUIzPA8DTgn5nNZr81aO2m
+n19d2TVUEy2XMPQvm262VF9vgX52kxj6rsLRg5siESYkFfots8T1niLTdLlD6opGroY9jPTwdxy
/l5b6z9eB9C81M4iVRpxrvNLC35nDmQUh3szxQ4G2WrWfaBTg+ObOyUHJuQtEz1eTyL9EhHfzVVX
cHqh97yRS6MHxynaeuBRcrZvG1AZzLE/1SpqyDxkv8Zh4hDXM6OzfN5g+YwrZXU7eWcpOqJYggvN
KfzCKI2w0lbgN7k2fZmccng0NV4hCEmgLscCaZorssWL+RUFEVaoHEOHQIJajmDo/ctDUX6CwcAh
AMnpelRD/vZQirX5zi8noZ5yyj6ceCFDx3KSk+vR1+eO35Xs3sY1h/MPKGPdXjQe7i6/9Do/jo6+
XsK31uuQ37T8LKfNFFxehRwOCPaY4OqojWvRPu2lDxrlx1Kb59PX4fPBLV+992BZGYlUeGDoQ2Nl
DrHdg+dTwQDGuucQoUBl9PHbCpZ+Kua/Xum3lfM+KvKtuh5JZopes0tA2C9gxlzzGfifaaGXf1+o
SvvF//HCaKZo8mQUSdW/fVwj3/THM+PZ3D9wvLWkg+OIcH+S/jY8Oxj+LduNEKTqU3UQJNq61b1N
eqjaoqHgDItgd//lzVF/fHO+XNA3lOwgnu6NWhrQOi2nbbRoIxnYbw8EvnHuHALMCm5RZ/mWNlSY
TU/xz5Yr7d37SEoQycyDqx3Qu0P9clIYWYcATumWuboe3D+wA23Qe/9S6f1/1tZ/3cJvEyAjf5/e
eWddM5DQ2t5505ZwyniRJIU9YevmplqfpMDZlru2wDjYSq3oMQrs4X/nWeqmKhqqrjIf+bbIM3ac
XFWy9nCHtwQTApmHh7GeVzkrlJhxbodky4Wk2wmuvkT1VgGrtSO/K+TAe6+zUGxI3yd3n/m7v1/a
j4h8BzjSBI7UFO0PrvZlP0w7hpbKglKDm5mgPnRYSb+wwvARf6qTdlc+ddGwz3u2PRxCKDv98ox+
BCi/fv63W/O+yNIhrbR6mtL0c+zLwJQaFubuDfsuunm6pZhz/xgdibocgZJbl6QQAiwuBNu445jn
fbZI3egdf76hBbknrFexpB3dL+GZABFpTjof7dMlHLzt7stx7Y43ppLcwywd1tYYhp/pDFO/iN+H
AMbeBUuyHB0ngigaEfPqYdVWGt7D+/tt7/zUg3z92t/e7sIo9YOe8zLBMLFpE7jn/Wo7QcppUd/l
Vn+rBHxVcHHLe/Zx1YDHGDQ4fbUFPvRGosBziLJWP7WTVQ6wU3nXMGEx0fuHIwKHzvYA0+vs4iIB
HeSg7EBsoZZ03QDCk2UP008DNS2UJzJusO0dMC8Gy2toHAbByQOpzeccOm9e2cfN+2XR/Tg//vrt
v20liljka8VUa9B/au/FKhwdPx9xZUzWotfR3Zr61zmRevjBxUP4sza2PR6uR4zwMdazd6U4qd/A
YdoLk7pgJkzi9ebvz0eWf9p9v7wW37aO/CR0OkbGFV4X2sOdJf0J/s1scUf/eY1g6lm9zIoODtRH
R9v9dnt+2vpN6BuSCW+h05G+ISFlmd8UOU9Ftv5n91I55ARResgkiUtJLYECt0FFjEsk942RXmvo
QviKbwyLN8amUFMfcC/X4QXbNO/ErowkbP4cncywxihky4P++736keJlqlAdZFOimDC+reXj43Fc
39/MfZ/UtEprOnedZCEv8122dDG8DiSUYfHt0zBw1ZArD1cSvNkn0JCjYu0/4cCB9e51InHh22GV
JOMkSLrKb1PWn4odWBcmdxQ4Tle+PdLitT6ZhxJQFaMA64ytSnxKKHt6DCPHf78jqqhD5vjnCmJy
LHJgKpJC3dsep1821ufaKMoiM5upED8WZ1xjWqA2QtF35hDSxrgKRqs1PT361lGSzLQQ+e1wQQiT
5IDw6v7KO8V9hn8QpS3nxe6Lt7w9nDXjmTq8kI3yJoQWsLOzWeG3GCUL5+HFjMPh8S9iviBuibng
LhaKNdzvx7IVjPepH9c+CGjpvmX+0AXl1o2rSAfJogNJJ4qNMRknBGQLLv0mJ2U/vra1x1wDYa64
bPJ3D04d1QzpkhXSkRhCsfOYeCmcXmuLTO5BVY9ozUrihzd8BUMzoF2NkLhBP0hiZWlOdqV16Ae7
mzsj1cJld3/1qPEXdyeoLRqTK9LAYHxfgQcPDeeh8nrtdjPRXyDNxbWRCojrFqDS0BonK8YFQR99
9d60+v3C9lChY29Kj5n78JSJPht1nBFBkkvK2bQfhpKTGNYigwfL/U0OMeMVjPq4CbcNPkNdHktq
zRYZgxcWL4aB/DoKi+6KohTJNykrRxtsJ3FAlIdQQSzxCQnhMN4TkQcJnukEvyrHwRDJCOHbXYc7
7aXLtW5tc59r4//UHSvwahK8IT6kNuSdCcg6D/mDz+wBKkGJs0owEGRZDhicVfRWyJvo/Z1FHM/4
82e1Hy8wpbGkrszvVRb8l9o+Il140CdD/XcQKrRAVRHNkNCVMUnZ8ebem9rttOKN54SNsmI4a79q
x93tIcWOidocD7NkzHlo96D/27I1duKUG3LsoVVGuxsPg7HsTA9HZ1OtIjEIDpygLuz/3SswndlO
B1rwA9hL9rRy7WhPUqiLdQoCmDvA/mnO2rawsX8ORWt/GA+lY3yHmg0o7+zHdTge4ycR45Dj4VCA
sJ71hbeESGRtsni5T2emGlzF4t6teFQgFxUxgxGcG7s/KRIwBWYFLAaUDsREv3hGD9NvpyQtx9ZF
C1Z5qBphqnNS4IxzHCPqj6Ypu/e+XY+mA/V7Owwi1+2aicv8y2YpBrf5Laae4KWdSTxHVY4ahoAo
OrmSzrT1iuHLMZuwu+YUkT6EvqVNgOGY0cRudl/EC7HmIaAu/vPCUS+PxE1fsm4riNs4kVvCtgBl
YdKRTdp5ztPkLxhoYO1HFID/uFlxZ/pe7njlMcvoj2PepBYRohdlnujPYifAAHssWjbV/k5GcJ2G
4LosVOvpxaYzFuM9Mhhnpk9zTIeDwtXb4veBah9gbvZ8BLE0nhnpIE4T5JsSZheliLxi/M5ovU/9
fCzHTIedIXnnDpeQuRFWQ70pyBsaEX754c3SLr5Veylki7GjahZN7au9Z0SI4w2TF/jkzpT3eMd7
nFmzoOYNp2GyWVcLhrK44rkxKn5+Be4DBiwrXFweCgWmFg4DyO001KIV8aRv1ia1prQPjGxgpjrg
rLKv9InSsKmigyDapKONbCGMxoomuDjRc+ZOX+ONsd/ITkTX0Qh8cMDadBV/2bF60X0Y9YzIpR+J
g+mj9UnYRHvBGQ+HdTy+ee/eVCQ3yOIS9u0BrwxuLqVk5MzGtrvU/Ky36W3eQ16SlDvTopAsIN4G
3pOHk2STBqkmPjYIYlO32IMJH0YYvIHAEZYNy2W/Wp3YOZX4OGTEJk8Go4s98fpb9ib+97IWor0C
vMVSDGE0dJHa6WdAzkihaf5Udt+H45hddJAMWEmCWCS4+lAx5iwnXDf7xwjxsxeyqyYdnj0AXb9m
jrKdnAJQPfwkB9urN8nYMK0+aIZuhzfm2dZnMw+3/RVRTKa1Knqyjax2pU4FKGRcu7dCnMF+24ST
CqEQYN72sdvmw22C/DhhN+4vFkCShGoF2DFvXiKDK8w3N0l25e9V6jJ1DDuDyppIQRiSXb74NHuM
WCz8wLYFnlXYhWIN4eqYANnF8MhSbqzX0JgfV2dvW/YuvDCsBGIijkhonaprMplFlKUjZG3hdCqL
ontFrP7wRJysLiQO9s+ESj8CrV9koe5X1fipoYHyWhYgt02Lglewf/UD9uqY9zthE2M7vMOsbCNb
cNsjo8iaZa0olc50whrPkvWIluH8OWRJMzxhymMrOa5CPBCEhQb+pOxZrfLGJieRdEsHT6IlMQ8I
Oe3bcDJ5E5hhbYlk1DfmuWtw8oPI3jrO894/C4loH3u4Fj99NHFMwIzcwT7ECViEUT2JAi5puMND
+35h5aMO5ABc9d88xMsq1G32EQ4pzsbCXeRnVJphyTd4WYDaL2vIHr+/gt7Ag7QfmZPf3d0QuYUV
pfF4zwC7QatR+oJXs0FAaBQ5znJ3dsGNlR3nfraBehuwXq1/qy0e80p0+2cvHB18K+QUru87sGZM
H1jA4MOKfVcRS7PhtMkxiNMbbKp31yquChfrniwfSs9W3TERK7BTtvmIHxHtV+E9GLqJoAOoF70b
kQ5Wg3VY5WUIRDjkjDFHHY/6KkQnzasNx7CKPe4TDC9PwTVsdfpWzrq9cGajlBbJ33AWQn/xZOEe
4Se0U+X1kKNzAcRMjNcZ3I88eKiVp5S8eY2NmKP34pe86bp/b3odPMR0X/uoZf6d302tZLRnLUcz
gwzShx8Hn4vBpIIl2AVh7yazCuieO2S0+v4GaQXlyuwwWyyIgmNJ49nKfypdpIbWlYfVNrh9ecpf
sdmKQI7DG52caq+gq5KWFK4ey+113MIsqs1d3/MreTQ5ugzpR+IyHN04/PBb6Artz9cW24OwhR/S
lhNe/+JuebMnqTPCEdM9WmguBO7Cqq1pzPGFxbJa8ZuOVu5jYUjcl1+1kyIskB15ebEFeu2j6/Wb
SX8ywYwQesynqnfvaiLcSIok1RvP7NPnrTWNnKQLTBOIEFM8LMPsNVxY/K6cAjAbETopjBjky+gP
+T3HoC8m9LtcLjiw6K4gWBwwQX37fcFaz+C1TGCNW/+XpDNrVhSJgvAvMkIBEV/ZQQUX3Hgh9Kqo
oCgii79+vuqJmZiY6Z6+ChRV52Tmyay3dhTG1ZStJbuA19hHAa3bBZDxDTgQVoshUTRjr55RkkR8
HvEfQrM7HNsRhuI3HwRdpKcmcza3bcj0/pGtDwtu0IxsqvSs9+E6VzOXpZOUdgq5zp5Ezp3+/rnM
CX8ufVxh6UZ+0Mh2hUWDwcTeY/Pe4MMkgeLr/U0Hf+zAqjCSuv8u7V/PiG5sWKk1cPMQFi9EC8RZ
YSaNgQz6qeloDCmo1ucEVJfznjcBWfTnzMb+mwAf4ymJ3QVNfUufj2NFaj2wDH0xW2aINUCN/Zjj
vQnDQ/X+xAN90JvV5MUQFxNLP3RM4Wg7LPiz3CmjjggmByzhNpkjvvKP9UQdyXLDzGsrzJn1iJoU
K3/uU+mC33lzefb9g07HbFY1MQmudGTlVeEvKZ/d24KOTOGuD7bsH40n/uwjMz1MIHTFS6bNfBgj
/eiB+Q0XwoXBwLOfY5BlYAUCcLg025ex0tzgMYeCBtvV3Xf4DQ189JjMhXZUPv72HgSHX3wXlv5r
/vnX1UYADTK6aHqO9AZPXOlPpYFijGt27azezVXNBnbxaRPMfN3W0EBinfKyG98Z68F8OBT9gTol
bba0ppz9zyAoTJ+vkywpTfr67ww2VOpNBEGiN9PDcN1EFBySbT1/ZCfaMlwPpo2985hWES7cGvuB
/w2JSYrLWc+7sLmiMOm7/ts2yLJFHg40MFzIiza/yCUZwVZLUnDAVL0jhZi+L4rd3/3D/JU1Hws7
0qOjmtvpvm/rvwUxb9TzhJ5gvBFvpxQqgbzWjrjrWMFYMw5t4DNVBiD31FdEMdiGZKt/ZHxRJshY
mmIkF0kYPNYks1m/3rzwNFQehxeeeZIE4/+IUPxc+A548zDZpJqMgxXYpRqfuwUbT5Vp3M6gMOy+
wZy7hbUY16L9HfDZY7C1Wx2qDzfpedB0NYRbpIdGdda8dNy+6Z1ah0QR5PD9JxyuiVqQeQbmK5fn
a1hNzon9tfHuDIbG+mH7TDJMEXG3C/Kke2Ort/4rG4TdsMBbPpYcjB/vC2eDLY+3PG00LMjkJRRk
tznLig2AOGonNaoAeQEFM78hEajKFLyLlcTsl0KvtHjVG/ObsVxSc4R2zN6LCYpe/8nM3hicZGw/
KM8959lnzfIh2mrgfJ5hd8exheHNob1lDPKpT/f7W8azeEtIYtoNDRD1IqHIXiDuL39ho8SGic86
f/9ZZJlgl2WXpT3PJ3PUUViRrsn8whBno24w7aMRYPCzR/Z6Z1RsKezcNDUjsTFfDdjN5WtCMbJr
7clvlR0509yNNmMyS7EIcDAkhI2ovE7vH5kudIiKowx8FRWDZmQAUaTc4MBofwjuYKIZ02Tc+5Dw
Pg2kUPj9H0+j04TeRBQJih/LZkjaht5SKsbx44AH5/CPA+tQkIxLko/4IHFqKc5gjLm2rXE0Dpxr
t8J8o8f/yP4nGcNdRtGSBp8S+9YZTRYDwrX5RSGpt7vqjwn/DZunvymsydW5pAVwIvbZV8U8yVhl
p9TloItacIdEseqeV/0jCGRZp/cCcsApXFS7u5xqsrFChb3/ai9HuCcXZubcWj8db67m3db2n9RH
rmTxfQdW6tP4gwK8RcdN6p19Xf22iflDhGIOJhjbENL0MyPpLM6S3+RV48iL/vNfbfp2QmU9EOEQ
TCWEnA8f/ciUP2UatZrNs7IZdOXzw99+gUbgcVwMxW2fTna3gG3DQNdphCiM2F31WIjwGJ+moWX7
MccrsohqUazO4pC9mv7PjlNKX5y7aVtRiIrWsnMWCA/UABRlklHn7WKbwWvTrlb9t75E63kPKfew
TfZZLxzq5+zMicOMLHveaxXVq2M8k8UyCzvKw8ci6hGFMvOoH65zMA5mmWkWZOj8Wt/NhmFtDnZd
5jJqanO1QMAuuzrISaVHhYFDxL9DwhujhpjA2YpQMHNwrLD6G1nD0QLwnUQffKIIDaQVlKgh3msC
0gjNeDs58VUAL0nP0XkaXsQZHP50ubZRFw5pFZTL45B7pgrz+TI2cmanI1ONiRuwCGtgYSwS0ZkL
iIEebE6kDqKNksQoZKAdg1LY6RjlesEuvsKWPgtXKZ6tnBxW8qOvxzZ8frptOycT5ZiUuQPaICqn
yHsAFiDeEoqckPVheTQP/NIbGOq2jGeiIIqwmUMsGHCUWpHQ1nwM724rIBjcHkAcW/za0pv/At3D
PtA4ZpNjd+NgpsKkTO2M+EhiRKVrB6ZF7M+GuvjHDp35OYgKfbNM15s79zX5K2s8Js3Tl90UOBuI
jE4kDkfukQoJPEPIII8fGoOU3osvJtgPvhuF99zZf6b7bYOKIde3oQ3gezPiK/7tOwnr4A4Fa0tK
jiVaBRw5MVa9GzK8PvwuJyWROAbQQWVYPtp+jghhqrc+9ByfnnbV0GoXIDbSbEOVOKAg7lXGrqTC
5S+EH5ojNpDNiBb01LiXzMZcJfSnP2PeLraIKqaBAdndhDkahOrM8NHplfrsjrw2c+aXTARizxAz
bvDhlKseEKZe8PtobFRMqudC43t5Gf7TOiAYXvt0140+AZ0ETRGQCiU/nm5IPgH0MidCOhI+lmET
HF+r0QRob4mVNTEkGpCfmZjn3kNfiipZgER40AAWjoCVEPZiNmBU0xdby6T9G0s4HQxG3u7pxZIV
ZVZ0K5i+e7NXyKyVMfsqEzgqQc9QdplLB42tvbt8OGfJ4wFk3rb/pUfiqJq/3NpwZGeOdKqcLFs3
ooBa/iVYoHLWarKumfNm7ky/OzxBmdob6H/pNKW5napmS98g84RbHUDf+K5v8ZKvoewVbz5XOHPn
FPTHOJ/bdjQKUE1M562x/ZrTfvgxOTjxM81JyS3YuDdKNFieR0GKnEDjfaT8fGfIb27Wv1rYo4OY
d3Mnm241TKUe1v5705Hw77E5hvJzpOiMFj7PZ+eEHdnA3b4liAClKa3l0Lxdveo6jWIsGvTRH2t+
+KF5oS/sQWOto8eZJ0lNISrZu43y7JaZnbiX8ouOmP69WdoSNshil2LcIg5tBg/ERWsRMXsoiUcL
DvChPZ02uMyuiB2mqPT381epb/ONvCCezWjmgwfDYh2Z4gQgDDEmF266k7/ProQSxOhmSrQA/7J9
HhrTOAQoc166fwCdA3HG3I/RsdqhrtrnVPEhnj4kk2jOYJHwaXq3Z+lEvFOg77Po60TLs3KaD+If
sSVF8DWryx7xXFkf3qjxhjuSCtrwNg4fuAqgB8UK3aMg1fATE57D0uaBHmEY8kJS15RuhWndyKx6
fo0v73Csy9J0pBOfXqnrzulyASeMWOPvwzMCoQ6jzBc3X9mf221BxRhyatN0dBan8JWYJma2hz37
gWb9+nE5qLkh/2Tf9MGUO196CDTHDbEom+Zqg8MV4BmUE/puwDuBgX2qy64AprMzhi+M4ai8mABP
DGIZsQDIv7V5pCEtNTd+7qtVKHCgfI6R+j6KnivvOAuvURxTU63F5oRSsrbkJb0U5Hp1/AFHPZl1
qE4j5i9VOnmj/hHyFAITYE5kJguGUV4MuqoshSr6BsR2EsOOsIZZ6dMROzpaLfxyhTAEsQ4GeXT1
tQlrAPQrTzjRgfsZz7gFuyv6VXOonOi9RWEkairGu/ER0rUZlnAjb0NdUtlAcTgUl0CgtKjsbGNq
hjdt0X0eV97xy04RDSZemjmMK2P10PpyMqmO0Afi7qSSTVOBrJWKgTs00I+AOxzj4lYWMQfm8nnk
gB/pzrnepjrYdNRxrDSHz3IWIyDFjY1yib679Y4DeqmE1jyo+sb5zMwmuRqW8EIwezTgt8wiiIEh
9QpaZfKbfjhYg856fI94V4F1lJ7ccs4Ub8AItbSHfznWe+Rqs0PT0YorIqL5UvZ5xyQMC9OchBCs
tQJZnlYe8WPiG5c9c9wzEHzP7mY0ysjWIp/IRgYttIC9MU4rq29/RpmJuxxnd96uSvmEUx5sDkcM
Rja5Tbr97UDqs86eiSW2/aNRwGZRvy3oK9k/+ckYn2BBY3LKItD+rL3PAoF1f628OJTnX2fQw//j
3w0s0QmaCo017S5OY5kjZvIqeHDFijUfBxwAlj4mjCz5RjN2fV9aYBmNsQd37BkOw0122VQjR8JC
FDRan45v7niNgCLXp+Vm/458X3UpFhryGfTVBytd44RdBwWGjoETGL3mxG8aVSOe7CYL82avwJzf
wnZm5QICj00tGMxP9V61smuY9Z0Nh1ABzsEDAIFKM44RbSisxSVE9ToFsPzFGNWXVVdiCG9W2crL
4DN2MPs3a4CdoROd2Zx7vCesKDwCWQCpsF+R9jJWUHhazt7Ye9zmjxSDe+K/OUYvqyeTD8apG5Nw
RnqcK+9/DT48TP7O3xi+1h6BgdfZ7QfMl59vJuYs7ttmfpjOFtdgXna8UVW3tHLNsLb3kWkNZz8F
Oxx929mIDo09RjMJKWeIcmljpnSKYiI0LMYz2jzJ+0tO2ISdOXgilTOfHBZvzuC56Odx0JJst8FW
W2YwiHtXLXKLCkMRkXd+6QfP1oRVIjTdkdfBCEmXLtSLcJLIdekDcFfjobvum7efXFMMmh6r/vFm
ooDr9Av1ngN+CR/TD2iHRNP0COJJSwr67iWaKCXTB3PN0HIr0zefyeLyPC8SixaKkB5M6cMUxGTD
8TylPydsi0mkfbLajx2MX2/GAVvCgLHex9DFR0c/YCtHj5fhP2j49eKQ6NVh39nXw5CRTNpLeuKv
sb8f6LtRYh72VXAgg+8PfaUlLldPTRXDYVZKcJKWmlGhGKDpYRp8JKaftcXlOkPMzzW1nY8fEfT8
GZN/ath73AlHVIYfMImflMw7WTg1JFsVjScze/p4aMsdgfFm5jFNk8VyYwpU5BVgDg1+cScal84S
Euqqa7h9fvV1z0e93+jYJClTCeMi8SPGzoBdxh8vsPS0RzGHfdu3iudUU3mc+UbV66FtjWaoLlyK
CsoBmSEQ8TGbrbp6A6E+9T8iyZFC4KlQsWyviAV7xpwAL3FvmdniT6TGulrUM6E4xXrvQj3/dWlr
OKJn3fbCLMWpGFi54Q55PnZ99ksCCWHiGSYSqSaH8h+ZI4YFeZYvcPAG4kt/CR6vV0/eFtxlnvd0
RuOf31l6bCgJZYcoSnRlgmgskIiowQK+D9oYT1v4C3lKySF6Z0Ds545wGwvtGeytLKSVFxfqy3U7
70Dg71Pf3gra/qEfvHy/P8lIr9AmfDVlR2Is98MKqgBYi8GONTsrAT46m8Pyi+aQdoWvAu+9wvLq
ARgktpq6NRhg6vRyfWF8LjFOld0tNkjKFXg3/ldwMSZaT8lZGA1uBClsnx9OdAShEK2aOL86g279
X7sH7BZTygLGAf2CHg70MrGvFXOKH2p68wsenGyOQ6KWQJnb5PCvYP4O/G9xqntxEj+pNSClsHg5
lNGxxfYxZ+bDzMPM+sRfeoyr0ZAbNabB/C5Ej/pisl7H7Po2NqOoEeRMy8jKlcPr4UNh1YYkcqwV
ixzEyM7gsxBnVaYmm8tWB+2MwDUFdCnfLIDpsd49iVuk7u5bx8+inoeMP1ydW8WzeeG6Yz0GrcHJ
reWrNPfVBdjv89xb1WDTG6CM35zaaIhHF5VNYvdsFIPZMSHm7TiCjMfN3EMy8LvDNhPPW2+qzXs6
XGih7BOLjAA70Q/SNPh4fmqsDASb5ZkMM161mylBGmqSJQBBJoOQKpaGRDzYYQ98iQHDAajn/xd/
DJOkP6b3zYeeCu83fvlFLdcJ/30WDlE8zyvORXjTsXUWvAYIP5i0wK6gtljZML9zTV/vmSOygrXy
1FlAzNCwQ7bBoS/pAd3XfU1qCTbUJSfSFcd90L/6br0UlU7Ygxz6AChOWlFK/JpVPnLzV6TibTae
pUO7GaJd+LDUKsRxA74paVPV4dWj8WvDoUyoV9BfZIJRtGoiFCYI6y99IJwbwoMM5nglJJiydxrL
ekre5TGxaL0ml1WOdJwz7Zjab8ykp5Cwk5mgNPsW2Zf6bcM04BWEvLW12W81IcIGad3Npvnj+qBf
1a+dYTJqbkScBOTt5oQB8MqdCL4UWUG++J9nJnZjo60nQtyS6YvFijuzSm13JWRfHHO0x6T+uber
QVcqTgCwbCzCeE04VXf36cJ92IHxnX69g8EruBGaWSiXC6uKfyP0hZP+fWTIkL4WI7PNx6frPt4d
ALbKnM0YrIt/Zgw6oy7EnacTxXJ8sqFkFjQ3De9IH+yoVYdwlnz029fDkjRKXdQn9OlLoVNQnwGM
WY6RrgWeIuhYQfEmXgcL4D2okN8OAFMXJD5sFKWvCo0HqldQ4wdAQ6LBhsZ6KJF0GSBqpNuOUZxv
+DaTK6l/xqtCOWHyrs4iuquo7QPH43Knf1NmNO6qh2EMqh2zEO8v5iLHj8MZ9WYmA1ZYrxiRJANB
4R2uVNqa1sjNegWmmDuKGhBcjxmbcV+RBAVyQwFKJq3DzA4Wq2Z4lKCVHh2tAPFjb7N/Dmnj3j//
ESNENO9mS63aHgcurqv2Ta9Px5kCHPUxMbpW08UYKgwyyMrLaHjFOBq7kp1MYyh2KXyzc83tVHwO
RDx5vno0609/9oU6Es9PdbBn5Z6OwyulP7esM2bDEptaqEwOxTx1GkuMffJ0qOHKdvKAL9DghYCn
m3Q2VizGvd+Ixd+K0FSlxURuJo9qyV0nulNsJ6Wt9C1tjfKcwNCdqvBpCqMah88BZ3TJ0Hi/pxj7
Pq0dNfX7gpJEdds/Xm+WIPRKnCzEr28wHbygEWrh4nBZx3dQKIUKvu5D36iUKzrrVWi9miC+odqE
pkK2p5zLMBoK8MySK3B/OCCWSGpFRayh//2asgv/TvIHFXRPrA6koX110tfQgQ8+7nNO/22z9TZO
b6uIe89P+R3ZoQXT/po4YmL5Mw2I0Y2+iDIgwCwGvnrSft8r7eeGgHcqwsFvllMjddb9MGS73oJp
j44KXLkiTdnRyvem7VMGMnTItMtzg79cF39I7eZPdux0NYNeZRLkVaWruxdejJc6WWUkDzfmrR/c
Zb8vmY9XmOjXMWnsRr6scgL6DB7HHX6uMa/LQbOWeKuSnHyx0rv/Cqd8G+WX8S1FxGsYEtHLHvwG
SfOVk+BdSegTHuqcipzfaOC16PrBp2K+3789tlBULEYnxEYHmArLoSdn4A4DGeWFV8GeUtNiaTkP
wwGSoeuxzumXH1K6ztCa/nx9+5ycVQ/0noxegtwi6uAERGc+V0+1ngqNcXe6f+2BY+1xC9APqwf4
V+4GdY/aYOAXC7YEKEFGUIHReeQJ5rFBHGYTpqtWsKQc8DtCRID/4T/pBjyv1f8U8BbTY1MplsSR
+tuRwSi2hiY8tZbgqcyQ8JajWH+Vq7PoD9PYyxj+r1dgkylwFyKKEs9VliMLi99GM3xMkiUUqOlE
Ss0V323eTp+JxBnIgkeL0kdURiqGWFo3vTk/xC5WTgd/X2tGS+v9JlEYxj97uPrHOPAcuJpq7MSz
xgH8IjSIyzyG7GMCV66hGbS4cyqeDqtsf3oa2AD0t5C8883Y5dV8etd5cwBHkzWX2e6nqbT6ERXr
tbR67B2gTplDUDM+lTgnEO3XqUTeArx2s+NI0hHMRDTmS1TMsEjToJjjPEm2u5HowWcuoWjQZYIj
/ug/w8qo4jUGR0jPCIQhbx6Y00pCeKUd3FlujBGJn3tLwAPsKyYtU9Tvnle6rL7r3XCo4F8Uv7cU
fqq0UJPp0y+z0P80Onc0DzXqBnto/SneEpDIExx1OItsHWOzz67S5zT1oIc/PVoyUK6aTwpww1k+
ZtdQ8BDIbOYZcCL93wLcIKqiWKV9xvan+c0IIBshuINCn2FKIegIUV1TY+q/wuShalY1Ubw3CM/I
Wt63AmSRapduUfmEr+PvZZ3bO26TlvxyxvfFlac8T2s3xSGbFhDFYyTNnbsnh6+/DfBy3Di3sdXi
qTDall897h9eUQsCVB1Tia/EkcoOt9vVbJsj9i72vZUsW7jE76pxeHujOveg48/p7H7k54/oYwU0
ziZkCs8vO+ZHmF9/MthPTDtzK09DzHU5iX4bm6F2znPwmFLhDJ4MwiQeN5NGE3PwMKB/nKBYziKB
ZOmRpldMqunAhuK2bTa1JcBKzXH2nl1XUfQxjmBnG7E3JhXvnbRBNMvCOdqjjyvE8JLheRwq6zC6
7wAosDSYL58aLQvMxDwClbA/sw/P4hPwlrZR/Aie6OhGlBVSR8EqZFXlHi6n7Ac/MwHkF5s6Ao4c
scgOCd0EbYJg0BQMU9GjG7zSL7blAmeN4B49p6YQzgiAgTvHa5AFO6oMZttFlifcQigDN0LdM+TE
+VCKKA6rKQL4wI34cIEtvdD4yObPpKb7Q9uyyXpWhiqzhaDL9V18JK/MPUrrIyQB2MOlxWWZkw4V
VCuqyKS15JANp6baIiLAHOzpQ08J9u7EaxqrFe0ZQxd98+mvbz2ndpg/e69ere6P37qxchMa6lRB
NHWC8FJGWM9eUnuBVS06KBrU2UnIILkuwN/ZyD6SgPPG3ZSyIxwBeOMAjpwfmBGVQsUpzfEFNj0E
gOwEQ0Gx1RJKzZik0VHvds8JN2rDvr4YCZJ2XE+eDLaiJrDTNiSqPFVwf1ZRQMAuoCIGZWAWi2+C
ArehtqtaZ8HwI2DEgkE1MdFmoxRm6kcAzVeIFv27EWLLCkT0C/KzQLq7ogqd7foX9mJuKPRYKZY6
ECrDBcwDfRH1dYvXjrCEHYYD2FlwsRXyRfIa3AVrmP4d9KLTFydsZ0iN+qNuxOeCqANBFDznP1yr
cZ1gzdKlQQkh5wgwff0glxZnwRFdG6PTWMljUY5ZPvvGfaB7V/PMZNIYNVRISICIOp6NmduGP2h1
j5IBUkGmwqimmkPeD97VKzCghSu8PgqIWPP9wPwd0ws4X3fiGnILqyOa8MRiuFOztJs7+jJm8/yD
juKOZ8BLpSmj0wUSJXNMseiyDqJsTjsdNcxjg4QHAeSF+fgaeDBXlwkCKfu2RF41xor7D1aDEhCr
6a++IRPqZRJtzEXFSJ9aUomNbPM1Bn2bH0vxLvnoqIS6HJgncW8DqwPSuxsbmOnRly+ErYmKrRW8
THrFPo9Xy1qUPXyDvpNB7d7JcimM0wKhGhDeh7RR0rUsFG4JrffpMblDAZlEFzurW0E+9DlvZiXv
Iy0sA+FXSyz4J+mXjHAYq8uvQdvQfs0bQ+UxqRPs3FTXdHLm/XbRthKOETopb1bLaK2ucCcijel2
mrsRPhmPiDlpo3VEyVGs/HUhIwu4jw1fQptr0TBVoDyur23v/jujrywXRnCbWwgUfCmUnf30MaQr
xIz3cMhUq+B9WdQQzSgKQWyQLu0Cf3RQbf8rmQcs6IzD11OgDH/Wfdn24/TENwCKY6rUrKhFwMg2
qDOCHlKUh7mu30Jyg7H2ctXoisyLDOg0GFkNcD/Zq1bC+6GheiL/1SysB/j67o2UYkSwnHC6n72m
KPeYPKP0w0YpZ2kaT94dQHXxErD/S6Ut4fH5pw58rJAkinO4RdyGxCS/KTB4OlW7vR6Y48bupNXY
VVtRJaA7UWz+kMY7BumHMcbArBO/VJZ1z35bz54NFzfRDALQVwPvlbh9poJwaieq+nW3BnjK7z+8
g+DTHK2MjlDcji35YTfC/NnAlOEh+IFQAPS2zQ7tiQl1srLiaGzbs8SJj1GKxngbsetC7yQzFKzU
ZdEDB2zNT2knmJfuOSWFItsEu2ZigGkXybSV2emk8N47dukuo+moXBDfihecGSsqdjX1K2lNVO7t
bt36l97m0cMvmDSPmXafl3UwSOG9SdjA+ROlTzu54ThXTRl1u0dd5uUATHRetc1kfKtaY/EqfM8A
bBU22PpwpIPAvrRVr7U6CtrjePm9k59ARLz5fLqw8ZJsjTsMNebPof9GoiU1etWnJMesq3C/n7Wk
We03AFwvC7fuERxMZ4dGsXH6dzNd5NcpbQTfgff7sYAyHQ/9wQunc+JKpm8uhPzhm5aZ7yu7KnBr
vWjV6MeYok5lWo7sByEsMlb5+WsKDf+NBk/n1Sfmz1Yy+9Wb9kdO0fjd1+W7ftAMsOvlbESn5ZWD
mBZ1hXWWPqIsN9QTfB4cyniC9TU//h+P8BkGBe4B+KXSVBIk/hTTf3z6v7Pbub5cpVz3JKuD4NWJ
YUYhan6hiEjlYZJIWOMgUtRE0UWSArRtuYqu9rXZPIHMQVj0nOjeyvwKxdJtrDuNPf1gioXM6ElT
rWM5/iqNA21lNifV74PHEVjMXwm8AWzv5GjO8FRLlz/nfvNK/r77d/Zs0JHKcYaL/Rg1l8OAt+Ts
kz9F/0OK9iIAwdnuiarfO/IN/jhFmoT3DtApuR8g9V8T2JWAvEUhkpBrS8fM4DzHiACCDqCP0sVD
rLUGN9Ll697jQt4yHRgXQNo2svIrcSv0KtK8py5oezKDxdMvrT96CtT5dh/VlyjVfj9Kf6qLOGav
/adr2f2bR4WzEwRomVDf8j/MCFBnUpZ/oMcMcVwIPSHQLAxavop5RH05WrIRmbRMxNzohZDA7QMs
yi1/BflE0uzMD/CuDbbbdpEZSLm2PFjAwdHA8JZjgxsgz6ZOkGDGPkWM9bHnY4M+az7Xp2/P2uLX
ACtrWXjgOkscMU9DxBlWu6WCd6gTnJiYS08w+cRYoVgmO4NKC+G75D9QK2CYFD2whrDFnA/op6AL
mGqxZNSJoqm2GckR1KUEFC0WkIdws7E8x/k5gJGGMmaLvW/0xBb1dkonlVlL768Lh7El1Gg0HhuL
RpEzIzczXHBGa8c7R2GzFFNI4hPZAP+Jbfs/I2YGSh9RBEvxpIFXI22puZCJ8TZIvPosCcGLUNgI
dDW6TcJSno52ABugVUiMIPjEbMiNVgGtF/dvmt9N2RteJ+mWnzjaUwdd9TuWTaI6SozHURLBvS5M
9yo1fNj8QJXhOSTdX92wYqF6YRJQe1mcqoWN98B20yyuHqf+06E9/NGQ+6rRLNHsjKrJLXdGx8/6
f36YuyRQB0HYATjgYoxPLn1PUc9UhRX6mH2zOY4f3E0aoStKifqNKMurtprHi4deC5gh2dRILlZA
xjFCo+1yvrx1WA96r8lvqaxIESIRz6go+q4Yr/xmydu7k4cB72F2iJOlO9SveRtZWs9ROfVuIajz
2HqMl0PlywE0vV6U0po/oUsYqDNuPf+bOjheJfNkjL6gDdWw2eF05aMrIGBF2M5VB0xvoFTKccCZ
+gdZ8goO7U8/IC7cTVtDW/U96I5Z5rzYukz0kt3TmEvRYIFFHQ/F3B+Gxnr01uFK+NwuTKf0f3d6
hULfYqYDuJDrMBsDjvY3Uy2hNPIs/kUpzb36l4OrtJ/pKH4XkTRySKx5TAskHXTHsB+gshKOJgn6
qtwcTygnn3uUv+lRCFr6F3WRgU8LwBAcVhgTqT/vWpo9dAEjxmgBJhO4AWsHNXyN8lr/bNCQ4OJC
4i+QxTZhMKO31E5ExyN+7DMVbJTdsuCs5nGN0ag9TUQz1Odi/T0hOqUL/dZHZ0GnbtYPqyiECv/M
kJmDVY1cfEt07dKB7qHugBb9THkp+wwM9ezB/sQipTTq66cMpCsxT6WNPIqq+O1Xq1dj9wsjWwyO
7D8sHdaeRvp4bS+FLNUZxFvuNPpKM8j2B+t3Yeec3oxxYbE3Lu90dyNMEWOEJLgiCBVKIvZMoRgN
urs+wA2tyY2/8eFDKzFjyxeB9l4GCcuiR8ZuY47lXhm5NLua5DF28A+nRt9ImdMwfjnHOMWwPWIu
e9EWLpEhLIcMrKUSCCtbSOumN/8B1te3PuhS8+lRTMuITqNbzMjlDsGNRZ4bAtDWbAlJXtLmI52g
4i8bu0dGh/5IGfthPAzTHmN8s/FvuktMegt5AWxNWEcI/1L8yQIJWNtn4rE5UOsQjmOl8WfdqyYv
eNl1rTqqZhGN0RoyagUbnJOJBQWROTG5/qCxtMJ7GZnqoMZcCLUILj7YRXHeLUYTsFQY9MsK3PE7
SZrAr9YuamkagQVv7csk8htDsFcXJQND7vyWg9b6FJ7U12G6fFCMVD8QDHaAZUQjk/ttn/LDK/uo
ZcV+iXTXX482KeWJMTqvtWrCOB7eYv1tct2vxA4GkWW8t+QpDSzNkkYPUiwmMBF0btnikc8UYGGz
2CZ9QxlFXw7sD+4764kAWmf2w/KAv2gr9WxNxAVIy8OtgT7gaJaal1pcpOKXUzZV3PjwqLq7MpfP
IMlmRoMd2B2KhR8mzxi2vx0PGy5ZWCKI4QwBFJ8IF0YH7T9pFdzx/AQpwUoyH0OHUCFSCy7fLX2W
+vS6SX6+ZD3jeS5AtLimRVmQFrLKEL81UQOvvYI/VCbFiJnLvimDddHIkiE0Od1ntEA9fZE7DODJ
ir6C/s75TWzqomJCDKQArpH5iiZW8jOVQy2OWW5j/YGypGYSiYEaqTPEOQfTw/6nF69VJQwVWAMZ
SMloDPIKhiHfdGJ6oAmEMo7uvJwxubWkLe1tfyhmTHrUl638HGVsKWyhzBmhhsPIo8c7kt/D13t7
w1rhPf0ktIa8rEQYy5sqemvT79B85cuESy4MSrAxw8FPycIj70YdNLafDIK8husiXZGe9fy678xs
K2Qi3hBHhzuTgOuiMPqtUYgEI2zx/Htz0ryCko/oOhjRn/UkOOcz5YhqV8AoFLjXwlOzQD0AttB+
dvX8Vl+0vtE2hOhizkfIafSdU9WlCWIG9PGwIvrnFiVfG7wjm/+ArdkGTgVRkGjEhQSJeZLOl1N/
CNaihOPMeX8q49kQnMxkHMkyxPE+zWfPyeDXfzTb/IF6raFvYJJNtmvFH/5IqraT3be0OublGClD
2DigDDNqorrvc5UouBZQ2qTjpEclGU6htMXzo7Y43pW7+xivqsrpEZYwuRKGEhKVdxP0uYbMxvhM
KTMxbKW0c29HhBDlZ3clnhy0k/43Mx6U/uS30x3UlpTN+gOy5UxlsPwMiGucdoDGBWMEFLPP/p6+
Aae2BDJGtR6hUq5ouL8upHJnfBikRWPESwArUAUqKcsJo6IJe250JcgKU90jEdutfocyRU5B8tNo
RyZW0WOWxblTbucB/vaE6aFP4YFA4SGaKfLVUFmWw2X2QMGu5qZ09wsONo48gPqfModFlyBla0p0
czD2K+Ic8e1CMwcl0ydCSTM/JZ3k/Plyn1gRUg0gZwqbgacOvJ7E8fN9rt6vq9NPVggACHl4ze6V
XyYh4ZgybYVkpuUkY+SAcxrqI/FGkngdpCET+HltXeMHFnq/MTMHpqbYNdhiCSBrcspKaPlyAg3f
mEPJdiMBX7Adg7ukZIK94nbI+ljXzSIZOup1X5H1+zKK0wul+WDe5VEHVz5CQbVAsqTkJhDT9R1L
0EmK2bh5G7GFvmXzSTs4pHQwf6n3YgZnnRZQv6bWmTeU/TRn9FISmsihwU7x7fs3ruRh/gCYVvTO
wp1TNaHKCv9pf5CEfOwGxKNfXiQMXdRl9wtFtBiPPP0ca0q0tzt+w6iYWbFpWutB6YjCrN7/R9KZ
LSuqbFH0i4gQBcFX+tYGe1+MbYcICooI+vVnZJ24t6pO1e4Uksy15poNCUr70tLKJNUCGBt4o4C7
MDKHzwEEOBtMV/02Uhc46D2iDdbSgIR++DycPLT/8aYvuxx1XaScSyZGNOk2O5I6rSAWHL7J9R1Q
IA+c0WeKR9ze/R1vbGDoR/p/MuTxbU7w6rq/e1EFUJa31huQic0cUrxm9ziZ1teIId0XL7uXoyeQ
dp5eGxAKJpPJBS+cJxWKBoutOUg8TDW6r4qIJCQMxnP79QadeZ3h6w8Ckpski/JM9pkGBt/o8zVw
K+baCysvU080unK+/tBLeH2ZVfoD7vukHxHZSDR8EZRI1VtzKJTgV0jo66bnjk5fv83EA7Ffl9jI
eY+4c5soj4bUejW8m+7vG8onghp2SnL1fxsYdnqA67sHvqBNv+6IoGOY/y/gvcee/A+waJpxX3o4
j+MdqkEFwcwaMengxFgg7BrA61rW8MuMV8gZgL8do5q57L0Y4ccs4q/bBnpwo12eEHxNkzlDeeq+
D7iH3M3nTA/ulzc994Zo0mDo93yNdTke9PHp+6HhrI10RSlU35neWsRxz4qoHNNUyxFhRUijJ/vZ
x2+pkFa98f1Dv29AyALbGW1ISa2RYbVUeysAVST0NuTSQYiGzlK2BWPV/s9Pk4pZICpkNgFYm40H
Tl09JtjT/xRLGXMhWIidq9uUrXc81ayH0wt+5FiRHFJ4ajRYS7pTycZv8zm+xaQrO4NVXVCKcFww
duEE08UVai+N24NvM7sOvIILBrRKJKCZ01hhBEJ0O8N7xbjlxG3aHyaIE9kpL7oLYoMUNjW0cRbl
u94pi/kUad3L8IJ5KpAbGxErP5rULgWmolj7AWaHo0lvxhDByYTnp7yRrW5klWnQrwjsANz5jIlc
VfBB3MN1IaAdxq+j9oIUGuA9dzLFkm/mWybyDBN/Q6s89mrpd3hh3VqA29zQFgX9zMRp494PChIz
qhjTgG/h3YiHhs35cqqFhIV5FfVtGgW0IGJgkMaVttRnrylCyWcyoC32gSfh3qw+8AkogKVDOa4l
u1ztGcD5vwU+A7mYUWBTIHxybVLlCYh6RIOQe+f0Lv2bN0Kdu/1QME2KBSoojhTyCWHthN+DTEaG
rrjXSJr3/m7AMQ/4olz2hBrkVxGx6dzX2UVlhEFCG4mfbjnbz+pAPT02e5BKproR8iGIUeuXHJKD
cl3me5IJ0gM9CC6pmnGdk87yRT4RpwgjoEjcFg3uXTg9qaX104I3kOzNGjaevngfeup6X0asEv2C
Q80zaVzo6b988RJGMz5rYYQkQRZumSXWkduU3GIIFZn17Cz4pupg1a8of+XpsEXEQ7O1GuXO5+0C
jo8ey97uvcmoVqrGzF6cunhhcjn3OBTxUoExYYRW4esDkmVnP0/XkekJjpNKEKBLOVWPqeF+hGA8
4RzWJqgseCjnDoNSDxt6mmSZeFGRqPOzhjfr3tq8D021Gau8K+sZFNMe63YLicce9s0GX2/8sM8V
7hql+d0RQd1nu0fHdKUJtpWv+YTShFwIXgZUAywXY2BbDSbn+FYLvPe1+A7cD80MEeJNMGSXZqTz
nmJqCJn9S3Kh+WY4px4k/6GZ0jRfp3y/gTmMr+ch4Y6GkMEIsJ59RzoWNVzldqZO347KAoFbZrPf
26y+hsE+KBZJQTyxsC1AgKhAHnaJ0qiHZfDVg9qzP9cK+kJXh/fC9NN8MfLD/+G2zAqPq/2E+jzb
txZkHcApMFXEuqTe5E2CpP4+IFDHJCYDS1Q+9CZzUud23XEdNuTa5AegZh2S+e1o7O9n5fLbqO1c
+0Jh+uD4yyvEqoHu1c0hRY1w7d78RAXK1UaDCvgNZZ5YRTpDHRKKNMEx9d23+6kDwKqrixTBLm0F
zdIvoInANgaWlqtNiJBnznJq7JHzlkzpIDsq03eQ9ennxHruKxakgQ8EHrjh1bhYXPtjqXWg+w8k
S6bBopneqiGCsdcUyhC2zWtKmRqNMmR7FLRLZuhNBxi9Bwt6HakKqfs74okOxIDeXwFBV8loAhfn
QyOeWfqedMN2htodAWREvp3gjskTjkqiQYpNiYt0QayQ8VznOviS7I84QK6wOP9Gk8Hk3fJAUq9Q
2ykgTgE9xfBPot2ByhzLO1zlK2t4EaurFEdCt6gm+de9DYMhEUeT35XjIDtTtjwhIlzoW4SeUTyj
Rc4ZQch4kC9H7wswNm03bKTi8OI+J/JgeY9x4Ortkw49ENDPZdjO7wyJ8KC2EPP1jDwPtSLu1wS+
1qY68PuSTyQa7tZOp8YPxlUjxf+s712A3djwGuo8rd/hsmRK8jCRfQ2ob8s/Nuf9jcrZTpfSfXrV
x2Rpp51bZm7VHvvymkPy8Vc3wVPOzfw0wC755e7XqY8GTZ3qktEDGX9OHsMTI+OqR/wac3Kmp+MH
lA6Nlcoj+4N4CKqNHJGzVrYBI6T2mLFYewO7AnhpnDYN9lze9wHDt5u2+xyu1GM7yDqjZb57zzOR
NfqjyT4RDgMj4x0NZKsXoyN/rUHRQUlvjoR2IIc+OKBNnvRA5zipdyj2WiQhyjiboQOHqgovggwx
IqsB0Sq3EWZxFcKfXIEq6OQ8QcTHbruR/X3bqWKOer6cOqKcwR2H2bRkp+CvWFJ8DjLxQX+NAErk
+NHzh7rL5IIYrLkK9gL+5KisFr8quSDlDKtDDHd6OB7R3ut/WW11l085fe1trbDll/k4vNjFaQXL
6PYOP/UcWYbUnbIrWe6MtAAqkz7hlocyUlHvZAxLdWDzJKXz79bJmeLJ7flTBfpPo9hdAHfsBFiE
N/BZnyZccYDrtjXOsBdcRTam/be5Hk4ixi1QigyiHqhXjOHchRDcYYB4l5yPiY4bjF2khUycmLJF
+K4Af4HzFBYoMiwlXPrYn1FalTGvnkvnlg8zsn92islMM/0bBLC2kWll0fdlAyApVlW5YFswPSYd
sAP7QgdmSsnBegAr30dH4b/4tt93q1jx/qRp9LbPieMvyuCF9t3YxVnyvtrEhmRAspwrJpwU2BcF
tDWYd9aobyE+ktDpABVoHuwwCiAMCYbuq7JA+ISA//ydTNePy3Sq2VOkjgmFGuB/Ostzix/R4Rrg
EdckaIVxfP/baJPuaMW7mCfSY1idMHA6d8brR5rESwTH+12+QW8CDCPA4cVojd6S4QpHGsMvO+H5
w1x/eSRUYyu4WCk7MKfBFL+BInzmzjGhBDpn7plhgI0M3gzQE5yBUYzgvjfsz2Wdfp0Xe9xiPXYr
DhNEC+REgSjlm08OQmGNg3yKR/IDfMISd/5TWNO13hhTVgjS8wiRsPim5myWHRAKPHtA5pz3KFMM
3Quky1i5WgPzj4o8gD03apdABnc0BASl5IL6u9YLE6FaZRtnH/STWTyI3tXeIYDzn+bC9VUbASDo
M5b40Ak2CPzVCyvgVhso03ADpl9dDIMcAFonQ0YYmwla9L6alkxbOdsododDoQfnqfzBAuRZttQe
cqofJerVWPzCz6FpIQQA+BLHiyWEndtwhq4ESLSpeWBXAKhlGPs//fUhRvpSeEI2En7dnttH+sQ8
9g2j4YVluqN8cWvZc3Hx8o86Sxu5eeHlaJO55QkL/CFWN1OZyM2Rc29G8VQzjwo2zRTPwsFoCNiv
QyVisbTB3nGJonLdInTxX+vE8JLf8jg3eSSpLbTawFkeevLVdu3jNPELBx6P8oTrIun8BqcN7DZD
g1Wzvl5M7m3fyF11fCSOddjYgzFDS+OcmWs3IjEAu4Abh7XZA+W0X3/5hjn+1x2qPvfLXpJ3beSw
xJqXRdj7GjweuH71noxCHPuNL3tuSAEhHeG3OiMHJp0qLPjrJSQmNBQGxykg2e4tIVmTNE9ggc6E
hgAtOiLqneBPPDYbhGzYbw5MoSIFgGP0/fuOa1vrnJ6rgvkUHPv3C/wutFOI/Qqw4w76OhZCH8E2
NXVT1SYSvkCaw1hlLhDJXeULiszT1haztBlfl5zDobp4M6g0TkCNaWMEvZ6VDvAtRxltQc9E9GM2
Q8636PWkVcOaqGzBV65+reIYN6Ed75nWy6FIgzOcTU8z1FtWC3WSVZ+JgxdtCeqTggOc4APKjfMn
9V85cP01Ny53h1A2ozz98YCwH8UispwMCHQriK2/QrLtKXsTaOCa2xrebB0EiwdMaP7olZ4EW9hq
jXkJ2tsO40BVrf2b7wxWgekYyRfh6fT0yvBZj8NZvUYkY2PCBiV+XCT2+Ipw6BPzqi5PGGMfYRKm
Uc64EkxcGpPNQPmnadShK/MhzEPFJcXrDQuvcPXPKwnzPBoaONDwz1YDkuAF6t0zmZdAXnT4hQVh
PyIoEs/9d4zfN2n1M21Bin3RmJSD+yVZAIrfP3znDJDghRS46dDc8vYgnf18ijiFqQ9V7G2i3EJK
zC9CSPa7EkG9gS9+6wotcRce3j4FEfQEVJb2xzjW1vGMPwF8wAfEub3fCe8BdsmdzGTN+wi3FWgV
BjTJ21FZkpi3HOlGHn7miv0MOr7F9Bu/p+8pncC2hMzP9OUXdX7KSvWpQUd9GML8wyJNsZkUf8uw
4ElDOmbjau120lx3sWCy4WAsbpmtOXu3ZqyHyl80CAmqHiSdcYdE1B8l16HbVBGy9FPD0Ya+hdDs
ZT2f1aGecBwTXoYfGyosW3IqLqTg03fMPHBf4/bA2XDSC6YGiPJVxOlgBG9Aab5O9KEtH6csNiii
2UrVDV68hGqInK6B8PoDpZM2j4Xu7mc9kgIqnyDXckzTRHAqsLdCzfta/LAY4v8R8PJt+u5jjZgl
qVcsMhgzi8KXnU8GFJEmGWZ9l+v0K7RZMOXwBWkvhf9kTNbArGMCnnpkElq/Y+H/nGIh+gZDWUFZ
ffuNnY4rmCyQyjs2fTgBYNF4YP7+kcQLGA9G5U8WGl4qk91q1aL4AtRik+gcKDMA5YOjMhN5TR1T
KVtnagDsZ5bh5wYta2QJ9hqTZP654ZrscbvlafZBWeBX4cgFErNtGBtrkzbo4a2JSp6SdTHyesnT
0zCABUjFOiI7aJESywgbaUkJAXarjQqV5jsDClMxLpNOyhg5PsV/QWAAP8fGVQyDv+11TOKj4FF9
vZ5Hx2t8ox7P6A0ZlDU3vUthkhqQWuJ5RXnJk7ZqAUB+ToOmGIifqZ99qc5CKjnyJesdA7OjQuyx
UNib4IOxNMwmXEGr4QuYwcgON5ipVxNrB54StOHh8CxCUphfgexB4HSE5wVT94WYKv6bKIqD7e2T
omsRuObmHJSAzBgKGAs6Ge86k3y2I8n6eq+4cqEE8S7+nj7s8ySdkjv1N8fKEELay9lcpx2cARj5
HH36DEApH6djKmgs5bm5Qs6hzhUX+loHxVFxq6i+5H/I3SfIRfagm4j94W5+RWPPOgIIQl3VC3oB
DKcNjVSrGmxQGBP3x6SiKTzSOJ8j7mdiJDPLGTA82pbrGrWjZHD7B1Nq2FBIf/LLA248spa4vqBK
iFtsI/BycBmm6jRrwH6fo0oBRgvcvJxOwke8CT687vjDIEwsHMwpvdb8YZvycbqhp+8kRPGYAbKt
8W132Upxsdu4EkUQ/4YejL9b1MDJM/m0DBkQBOonoA5a9F4vKDZMRMqRhT9cKbJQRHe4GKHZ5F6W
nE/ejX0OEgSxc2t8XJbVMp+A94TaVKDid94R2B0aK0JZQhHJog+gKmrQfxHvaSyjf3frQp1vzTOn
fnNaiAmK23q19wx1/KZSr4eNSBnp1LAYxKQBuFUfOLqCkAS6ZT5HMyaa6rJY0XlQ2aoBQ166AS14
Du3+076ePzoPqbXPZ19tcYWUQNwHZuuUIue3mZ1+yyKfKqWVPoP0EWeOClnVh/Wmg+XIhz2VBgs4
xZJFChQmCeeCxCNoIXvzna96B75QaZhof6iVtBknVIWXmTvaKiGIA2/nndu83va97APJ90wIpsjY
2CXYq26vRer1WfbQ8ACJ2Mmo/nFwMkeh2G3RJsfFFKe7vYt3MrnJf/VqAFWL3rTGsM0c4LlQrfJy
zP51D/lRtwjHRjl19z8TsOaxreGdcA4GYCapp43l4aIHplJPrig3GdjoAcZkQy0SlRvbfchEpT1n
dLAe6qSf2fL/cY3Xm6X0Q/Y4Xh/0sJI4x5/787QukqnkEF9+rZePFgg4snyZ6dBBqHYfzN717Ddy
IQLqtfPiKK+dqgvl/qoqISJl6xRvPas7PrGm4cDWMJQwJdLiNgw1ON1G9AOMj1Y1wNBqoKz6nfXa
wgvY5+wlIrwGmrUK3eAhbHyAb6/m626OfkAlocARjnXSRw1aedkOX6CYQ/BxdXMcQ5mIliwDLCuQ
QjF/R+1wwr0IszV8BWRXC/e4oQMGcrZR7L3iguloAETHu2+BBh92OwyxRi4+LufofoU853p8nHgZ
YKo/jsYLFdbPh+uiQFZVvBqBlYh2xXuBJhnZ/gftg0uJ0QcIw+Qyobx9fRxmIyBVvKUUoc1vSksv
y6ib+7SXTq9Z1o/x4GWrMrRIaZYhI/5Sab2KRO8zizDvId+vIQy2IX3LSFUf3I+TETwHJIAbCoG+
hn92+p2AyPCEO9cJIhH0YSBR0tW6LhgoVOzGrZ17TIxwqUJYBGdRMZp+KA38bq1RG3KA8TAAnB30
KW57muq3BG4EL95KAJ7UBDp4icFotkU48ffs+R2B309Pmj9OuBqu1drOQzh5n4Mevb4m8AJNTd4a
HURKH5AcNlCG36XqvvYLFhhtzgBo3Gf6S3dz6y8bfJSoDlpM68z64z9KTyUzrXL0Ex2WWrj1pmKU
D7H8akIH0l+TuuHm4kGCpRDqBUoARNUYGMrAElBrrmM8IJiV4dXBDjrjI9en1f5RmtduPzumzLke
Xvp2r9gu05qp5jukoyKpPRlQMPbMDwV34zNH6J2QggDJQECCpkgcyFlXRJNGswbmJFcuL7b8eFob
DcsltLvRX4d15NDa5suUHQSwD5JhzkDAaZ9LRhcP0heh1BV7U1KDh2w2jXUr/fc9Zgp+f1jNuEuX
N2dfJHkXMN6QZaQskIvk3XCqrod/zxkzHg1BIYBO/JBCUBb+xs6RdzY+EpXi3XBdqSxJ5uKjHW5+
kHZMkDWGOcbtqHrIbGOWhbk/9X0aMMxbLDgm8P+QD2Dr9fAHgh4oGa95QaPUp2pkuGQfvpTV0y9G
n+lYQZ762rAxXe6XbsOsKU3u4xj7SFhhDvx/abJzwBv2ULVqzf5yR7l6jbdfvEN9q/uM923y7EMm
BXR9IukJXfm6M93pOSfoPrUJBIKsx4hpTgoyCAWwGjRGVI9BN+8WfSEvAu8CcdtTW+iudkTDGT1t
ePkTyOHQ6FphVtDSFfTGYWzFPmId3yE44RtABATVEWogxtIgEvylcetZR0eXWfU48w4ytDd4j5Cn
oYhAh7ARgiZ7qMULrmTP/q7I02IDA70/NcnEb85CIQ01cSGsqtvxZ/JwnkLYMz7Ubs62D/HAxrw/
vM1z/uPMcjRAL4dT1D0jCEluNitgNEGJ9R/881aAJtX6xtwP20vfnRpmZUQReJrsrjkIg+KvfxR8
KHhu5m1ym0hV4C+ys46UYFw7d8TI/ndSb5UF7KfeaQgX/mpWHvkxX2acJw0dAu9cohMYvwN4dp9A
nrVHZd7RVMPwtmB3wIy9rqRdGaHJGxoD1IXv4HzGoyhJXHp+nx+lR4j74mqtwezlMSjPP+/hYC7K
Vo3K0R0N6GhYug+AWShdd/KELdhboz9iKoQED2Yd8CuvmebxNpF1JzmTwXHD9gYTJZBK95wrVhrD
2U0gd1kpw9BowdXrjPNAcLiOFY7d5rla95lscIldYDizXIKm44a7ZzU9JeFb8HUHKis9dxMsC5Wp
biX3JaG9TyS18MX8xL0dKvhm1SGZKgt33QUASRggDI2tXVs9yRE4HLaH03Efq3TcEI9RhIFgHjV1
8NTdO94BqGrJUvJ5plfsxStqepVC3BHBscM5/kXCO5HNa73eezL6MUGpv/ksViE+0TiYYqeZHaD2
FSL/BKTXaM8LLQSDgc99RTrq8UC3ui34r0OzzwDJYh+g1RpQVTNpExxXwTlVhM/aPRFO6ZiPiekj
j3TcK53z+5AznbT2XZCUwtazwo7Ueh8+oaSwfjLdhg2nWkp6XgyQlLLcoQB9yHTkMGBgl189MfOl
ywXtIpmFQmAh+kkfsVskB+ps+rQKhp7iO2uKxzPin3NQTki0pjLHiMI5XwU4CmsPdgDmqz2rxkkW
CVl8hsjJz4kT3x+AyuHyJ8ZUPJkHhqEMKj1Y3J8QJjOLFaaWMK1UeHJuuNPmywRLoqepMnjATcw8
iD1MAwU+DxL2P+oAoLjJFOUeVBjUh7yf54xZ0Gqy62PbIoTkzwfBert9wJkJL5ip3s9gSPiE98rG
TGvuCeK1LzznF01PuIhB78RSYr4RsUyLREruSEoFNA07+6y3gWQKYFM1E3XcPsxzorG6kVm3JvrT
dKk/ojPkc06nAy5JLiDYDY6Q8xy4/Wd4t7GMRuMi+Oudzm++P5wi9jtXXmVP3Y93djUzGmJHEQTU
16S6jG19omw6m3TllbCyjxp0plcrAqt0a4vFeewvukSzlcztb3HOAudhQkDEtdjJZOuAczXzcmEN
5p/ZJDCESm0Bzsrr1DDgvk5hwR576B4pAH+E0+jTczI8genRobFBdYRR2dzFJN/h9sP1h3ctcDxj
Uk0Pi8XCSIynJRy8IgaWVEo92mTNfqfGkety4+Zzm/jy0mVH8WHO7s3MnKqzaPvku+hTQHlLs4/2
PTKmKgB46cI0zvEshh0pHTJACwoblwf5cXgzaTHZxbTJ0X1+2B32W7GTzsDpD6Q5tDZ3DPgHI6nd
rkkelspYFtfe+sozwmC+cG4I4G2qYcTNpu9nS9cVB3sA+j+0UFfyW+yuNY2UWUDuvTPN3JJXLoN1
05DipvQdT1C+Y9Q7cjM2M7zg/3l5xHhMc3Bge2zG2NY9Tf86T14HibKFW/EBHWY592UnnTUtSHnn
gZSzQX8YzICl1WMeqTt8na+XQsIPqTG4k7CJwtHf02Lb6W/QJ0DKNP8w2pmNUX7/c7tZox9j4qCP
MRRvGHGAYWeFA5H2OpapsHH6WUVrkHYI00Tw/Js9UJUsqML7kuG73ISBS1HvPwUatxe/IYmWGGL5
2+1Y/fsbmIQh9mKdu1sbtCAUoHqgIwa6M9CTRlRxKVxhUzu2uAnz7hHEj1CZwAiC2s6eNdqU47ja
HurdgW6CWyTrHL363yCCrmzCF4Kmb0ywmIYhxjWCu65ble7BkWOIXJkvqNAu5UlGdmTl86NgMWbk
QLQ14AFMMVSbKjgDW6GSryGy1Bhh9qhdSJWCfw4JymAEx5TpoYC9lWXEVKpcShC9MOL6yviPR0gR
YERTFUPJnQ2tfdTbskMJrcD1XwVy5jyiTczjhmE258o1X6iola7WJ6PYSUZ24jaEnN7dIWe8WWhW
bRWXRgEIqGYsIkiU7OLG7+avkdHUluoS07PuyZamw1jGML12tlD1rDV9LU7aBpGCHElRhDR5OzB/
K2z7BjgDBb8gi7Ql3qyrZotIOIvvsaARwwBm8LKm4WAcjt2XeMe3CTUOo1XSLQdGb8/+jYiOhvPG
eUxpITOseYQNPa/V20pmIZYl88zRAhkV8nYh3jHLHTkAqaFCexR/PuMFdjAWQ1p3cgUqFmbfMEty
bhPgSPzpWypaa2v3OPVRB+tnfuSSstB3aDWo9s8Js1q6Uoquf9d1ThKasBhil2o08QDT+LIRhYMQ
qrMw7JSNUYiquGK79BcNJzz0aCSRdp06DCh1pL/tmCNJzJW6NaOD18hK2MrY0iDoMKFh/8fu7ARJ
yKI8g0VDkg5zB3w+IWQa+YzD0r5uVI+9MWfvG21z3f53+i4QCc6wlqRy5uAVVscFs1oGdckDQNzU
kiwWE7x0JoRI0vgt8NPOPZ/T4Go90RdxUIuHgN62Vpx+b8bzIESxYkAHO7xOGLV8l+gqwnpJbevi
oAe0tfgtfhF6eiSYQpR9V4B46nv4o29BLFuCqtl0vvSQO7Ydlv5+rAQMhhtbAxZyaTzj4d065B7H
I2ay/HqaDK2ALNiYmP/wxOjWv2qjQY1oKWQ3Je/ohQc8juhWGvbBlDmGEA8bqodkgOEhX6yw7SPo
NHzBUrdkD1+TSY6u3wSZwT2Wq+3gHLK/HFA5P7nuN4aahLS9Q6bM4j4gcKUGyFlOOp6DDRevr/Kg
3dZDGNVcUF24iy8WBxx4X8zIruS1lg7G2Ri7FcgoxtPze3LQUDOMWW6vvjAr5kAeKGZzwagdopx9
w79FzFKA6v45hzAmQNAroNtJgY3UiqCfyw+7ZOHoW9vIazblH5MXspiNNqHuMNGJLVIkopwG3Iwg
80SVhVELaPaN9GexstF97zD9/RPVV+eIf1uCbRN+Ez1XElversd3o72FUUYVRjVHqOX4FSHQZo+C
WsXQz1VB6qCHQGIZ006zP1GPEGeEKYgAln1czqmz3Jtw6PeuToa04S6KKSzimOSnAWcOr3B5dThG
aJRFx7C3rs6P13119j6MNQYJfOF18uFUmfAIc8TlOz6GPYSouhAuGNQBt/mT/rJbX51yud+yK4Kr
zn+e7NF0UI2Hxfw2ubvC7Ivay2YWjwbrGX849WT8cIwsEW+OdMqETyFGgOUzHm7F65DFiTdiNOon
tCit4454TvaUmzAbnhRVxymnUs3jZ7XO3nlaZ8xgkvQ8IAp3+/aqMHXFOVccetsPfRHrZIo6+jzE
IkPxFQqT35jcMwd9G0XmtDenOKSEXY4SroQF5qWZJQMcSnA746GFd2N/BPvnjksKlyvHpfVOjy+2
mzuxUWkgph3Y3DtCRydaUGVLRMfhtRa9Abt2o3GMTArrXwvo4WQ1NO92yzN7x4OfUZIe912hYv85
g40g/UBrtDiWuDh8nD+pKYVZtbhJxiEeAI78sQYB0FtKUOqwneUtg6AiDWs5ZBJ1AigVA69/C9nl
jUBKrOk+xQ4FWZoGRzQ2ZwZJivWo7GKdui/vsaZLSr6n1D/uHT5UWxTelsbpUjsI7KzjB4v5eyS7
+hyTt3XHlP1lt07vqE/uYC5/nEHOx/5uXpQFWAwPj1dUTRipwq03sHjbCrNftIxavKa8Moc422Oz
GIn/lgOKZgSMbxvSxC/AE65Yve3rOMOzDt0OqcT0qjzE7t8YjRdKSus7gt3Akcf3wT3E2DcwV2yx
IF7IlszGKvdY7rE6escf3/HLp2z3zPF6dDs6eBABmWOSqQZjGV7fe6Kx6cC6RXcEOt+Dzrtq2TN7
5jDgwR9NcoZGnyhL+HMmTfqXV1SvxMM3mjOfKXz42osqgu2tbaCnmq+FUBDSSYGYwzaLhWavNXH0
5qZeybaDPYrkUCepZ1zAquJoJGtKmjPbdfazV5T9DY6MGihxJo0t+rsPaVbpGGuHCXEiIPrYJtSr
LGFG/9exSj7RjyOMWpbt0t5vOb7MoTkBZGFc+XFwB4loY61VG4D4M2VTGZ9pcwbOxokBcLW8zEKQ
GnxIaYgw3kUd6GHS0mKYKfLmFJePSUZMQlGcnLkW8WiXiqqex4SMSTIvRXDIG3qt8GhmHgfBnIUH
RGZC3xPV2oQdEtEJ8yvZ7yWVwLNDyREzqhX89/EqJEeacW4+F36ZCzQUOJgupSneQGB85xvsuWWz
LmIV7d5a/th7++biV+IOk5urnZgrCM136ZFWxbRcmY3mwv9jCJ7HRYZhu6r8nXCfvi1GPEuTFlMk
TkzNWOGld+MVhyjU2F7F9JIR5+wJF4YR6b/HBluyCVNvyA6d5VD2Y6ze4FUgb6+uMsalnPs6YEY3
gmrLeHjgK2Na63DgD+1srZPHYJ6gwiciMCe38N8kecYiaQoSlcF3WuEtMcXeid7SvUX6sg4GTEX4
cZzRNz63XOs21vwWwFv4hh686bNfnvrjL7Iku2ZMy0xoeoXkyGQI5I/52uVKiByDNx8K+HIuhEWF
yy/zFqt+7fWTx40XIPuqVYana8zsSD1JkZIMpjWjFWawq9ndKq07Xzey+BGYLE1vgBdMKXjFp1M3
hYxAyUFUUY5wiOkrmyfdbCuG3g8yS0wZt46PTSzQ/ITnGI+8YBYMx+Xh6mqLgQ9g4+nLYtMEyu5p
18GQvgY6yYQQCHw92ThQtKvHnBpkz1MjynyQP+ayekAVT+bCw/mcZHawAU5kj4kWap5iCzv2N0ck
hGsHSf+hxZb2PX9TqdMnUQRN5Qia+Vh4FT1wUBKfngG5vuYCYnuO9Qs8TI4g+oT9Ngtw+Rc2Tzgk
CT/+X1Qm0mbv3qZKgLwfAhdfOsa3iBkvx6vqqA6tGgUQdBOOMn6aBcBp4R9tlwEDdR5C9gb8k2QY
8pBKsbj58Yiy3UPDoxwN9v6C9zNTQwpg8R0GIeBINqNy4UIueJ6JrsXFX8gZYTq7CJpwzgFSONDB
ute5+BhMPw5j6lBbHH4mMRyjsdBUv7z+9CywLg4mYULcUW5Raz15TfxcDLn9f5VwaCmBAhwLYBQL
heZBEAx27EfYOINsIHdGtRkUfj/4QpsY7sRhUkUKTwT/48wqmGm3Nuik6KMV83CgQSRmi+IkEI/U
gqaBKlynbhOBOte5Tvi0HC4KQBKmVE7GB8VuRTHIuJY2Kn4uxQumqqQQSMo4AQ45TvFkwl3eIu+A
I+hjTl8e0TF00GcdVEXB7YrTFtP9J+bLFCWczKA/S05c0RdQYmaczMAgsPY9KLriakAlXD/WuXt3
det1GNn7qPLSmCuoW0Or/lCC4JT08TJKFQiExtBXtvRquv9Yvw4gG9QwV+t3oESiTPr9Y6eVLk0O
b4BfdXyfYYwZFE7jYoCH888QekXliEF0xSaE/TnXmhGocfg5Hwe3gQ3efTxYEksA+COzaeG5c2Bq
dkofAhHuMBFAU0cprwdEH/2sgYPlhIdRjA/6BAadj98RavsVBAmOisIHqKCkBFlvbEIw387pNLIu
F8ZVyA6zScEUtoV1wSnJYB8x58i3rm7tvQB12Z9laAKwvrxqhFnNYF7z/f6RLjZX/zYwQSKufokL
DM5OZF/2ZshG3s7IO8lTjFxOA2AtOjgqEtE9U/AKZHICgYEBs99zSe2l57DEvz+Q92K7YbZ8Vuco
7ps1BXHeGVAR4xHzR+v/bwN4LYDRQ4ByGy7ilHJotXcxgR8PibUaBsVCLLSDZDwWgllh3ZMPRtVi
qxfuR714EI0cRtAskQ/lGgkI2JS6XFWAoTBbJkKXXXI3EWaDk4v24omT84ntOcY+VRPuexRfJl4G
nKBfM35HsDyw5wF4Rbt0gpVAvACJkQYYq2SzXKgGWXY0SgcGI/CPeEt7l7N45MCBFG9WndS2zs7H
iMUYBuJnsPvBDolIF1M5TQTRipBLaFuecLBV58J5vfTeLJQ94Q8RWO/HwXuFfbj3hR8jckI6B1qu
+TpC0Rv/TkNb+PcwhJsK4gS5aEvNZwD4j3rBVowewf4mI6Dof6ukc+Auc6Ox8TBTTmVxuFIf8Xa8
4Y7leflshHgB/g6ZwsJNigHOH3sTi1+yF2CwbKoDLH1kRwmoyNhExHsT3Af293/kDQ4IbvNvIxPX
FuDOVfhkntSwP4jNwsGsY+PnMjkrsZ2I18KbN4HaWS8aJZEIUKSWIhyvizDHpL0JkGZDXxRDPjDl
gjkB3SNHNiQ0+nHEJj66AAIxbjxkcBl5RWzXJzWChufhsmgf7hwcyGEDdQ06oFPVi4ZHyMBRMNEz
qQ6tK7NvNsX/XxmMDnS/FHAxs3JoKMIXit5JTAg80SKJcRJldSi+6zd+AnXQtQKYE8xufTyxh2Bk
AzOf9SXWGvsUq6wkaErMpvibQMobsOIb29jNue8Et5VFK74NHgeElGcsH4BW8d7FGz4IZ0e2BLom
8kQ+a6o2/oOZBZvuDgClhQw1pJYVtaFwzOXrb4IqOQDfFhJ7cQriNWkcIEphhdNxUwfAH1kos+3j
N/cjaYan+B/XTexTYkogwAdxYz8wlqiK3dsCkphBzBt7Ffu76zu7FQ7FfAR63JDMU41P5u6Kr//X
33V+PWbvEteOA6YgXJLrWCDr2MDH/4+lM9tSFMvC8BOxFqKA3sJhHgRxvnE5hKg4Ig749P2drO6q
zurOigxDOcPe//4HyEb/9pHc/6911930bMKuYCNT4iKtCRRrMx4+k/FmIKPJPujgyb2h9AGoxtJs
MDwF801XrKavFLUfPyvnDYkFKNjsPju3YUv17RxpeGRC7GMbQhUD3GLIIVfIIThOv+45+OK8JU9h
eZedaWBXGb0t0x4cTPgEEdGrDk2UrcfyuuM3unTckoqEcpoD7O224YrIgHmnMJgb6mRABrwnAhpk
LDNOKZCokMEdR3LSQhOghtjtqy2jlxIQDyQiPo1PGcPHf7vZZK7T0tcN+PA/Dnl/dBvTqfQd5a8t
xxDuZ0180iXxDBwbt5JO3BElUJPdFJ/JVRzmgz6e/gAvXMfkby2O0RGGBuVaym5hTp/cuPnZBdxO
G5Mz3b66/GfDYFZeVaojGXXaXr7Rrj8kkujLY5c9ARUZTxJOFSoXhlcYTxlyhPQatfesghPPe/1M
67e9/IrfQTR3OsZVomphx6XKPmIuu/k4V91ZYnlvwDgPluiUFr8YWZrTn54X98UzH5JqLSJeU3q/
MY2iA+G449gnq2Yw5x7YHnY91jr0FL6ENT69ZryauPNNuI41SrLBHG4MPELqQNRI75hR7Z72TLP7
+67LHUMHNd9JU0GJK0tnPmV7f3PtSMIfKBm154f/HsatTZGe1kEd3IMO7UXYR3DGA0ej9W/59kNj
33GvjG9GJt9myje5SZkL2+nH7kOF5QKj9aCqjFizU/j2TdzEylafG+FxJAfjKnJBfhsKBB6CckF1
qSqrFDcNGGsD2JiSRMixhRToK6jHph0ayHBDm0bN5DAPYpAMqIatw5GLqeO2DuUZmmROBz7aRyq3
08qjSWQdyddT5IXGyVLmbkXIRCcGA+bA6wgE9hmo1GHxji9yUa1y+aM+1ya08rUyNLwGkiSlBrZ4
dwIbJc+YT5kLmbksCILFM1e4ZWHZUZeMmWij3NwPkE/iScLbOXBTyP4UoBIZOqZV1nl3jMxow/SO
a9dNZG0JlLmED3LODNLF/wunXVJEBklCOvYussEbFikm2AdL5El3jlnuBo82zo/KiuiJMSifQwiW
DsjWXPhRGBLuBsRQBvGi5/at0nYAI2xfCMb6vr9uSRlcOzA1bCZjIwotjhjGVEgaGLiGxBOkjyCc
+DRjJJvmjL5DGY2s0vvB7pUclsftb5VIZIB4s7qKuyXRpSkCU06J3wwC+OMSdim+gU/60Y141EVv
fThEV+rei1uWLkOJc+Orqt/RHVgABzSyN4/N+DIkHZSWBytVHslXSVi7n+klRXSbDqnRKVUb5Bda
sB253N8RZRdgLr39XXTxJaRff8iQSSFpqYiY56+pXnp37KHZJEDqq+HKU4bVqDok18ahUzbnFbv4
IFiFMJXkRJM6n0XPywLB38gp6IYI/Q709TzcBaQfb8NFOTOY6qJjnd2LT3JgBokPIlAGE3+YarRI
MvNp+Y65jygoVU+y4O9sFQl6tDYVRSFrQZOretDhQNe3YM7BipfmkuEL5JkILcWWjYYkfcofChDV
yF99mxV+w8cWRi/p3ucxbFL6cwkWUkTchkbO1x2pZdD0F5qsUDXvDbfoZf3MQH7rBOPv1ZL6o5xy
Rw1gtX7wM+znHST7WNrBjIO0mLNzOfFCFKbYJ3e883mJbPBSBYddn868Gx92MMD4I2wWJkiMLN4C
wBIMdrlk43KXmKhB5vfxigxO1a8uoYYax1ZZ+YsuzMZ7UH39NuVhM/mADTdipywvV3Yp8y/pZF8+
/51Hh/F3i8rtsYc0auQ/BJUAOLqF6eWPZ3+Z8gHg4IxEvCjBm3jvQX+J4FIShsm8wPim71G3ax4E
U7NAAF5il95szeIcl9Na0M51wneb/odmrRL0Bk8Yw98t3pXSzvQeXHAwhUT+J0dBktojoV3p13qz
fzrF8zEEP66SywRm0vGPXzRwBljbPl0YJ/4fdc8b3ThzT2u1Q2VroMujP8MTelbP+jSoXTlfkW1b
M8OLTKNCWXyZd//9ON/eUT1jQFJNdKqJSY8Zc393Sxq//Ftl2CozBMJHhzLuyECXrJt/NSG5dlLx
fcxHfcEk/ODeEblMyCyF93CbNLOHlKyhmn5Ttn03sATIfXUQXVGoEez5r4WUODndwsHtyH8noVfX
FUkUEbgApEMllAGgiylNgmT/sGPA6U/EAsOg+c7oyilbMCeJQMWt7eDfFIwCc/hWrQewa4A/EnAx
/INacvXRYPqQkVelv7oyC67oanVtQpULMYbSsJd9Z3zj50TmYTaRkn7JSw1BKxIllcUgDe2bclj2
9GX+3qDiWzF5/vo4afC0cG2UNkX6zYeP8ZisMu1G133LMZSfdCUrCBIdVMUf0bPwEhFo/0GQrOwV
Ex4GWuPPCKIpEudb/kVOA0DyCCFZPbEZuLuMYGS/3qk9hnk3rAwo8zSXHD/UUJwNtCz0LUs01b2D
D4tHowfT7YqJKo96tPo5nxEzlwbDsmums1XwZKbJMPLu9gAXNUdEeyFJlYXNzQFPy+8vutSSIG6j
7vLyykszKJkgMx/1TxtklENzeVDwwUJLD5VpAO49V7vCfLgvBINnB9u97tf5PAKodAPMsqxjALEB
o62aEw7tG3ik6mHc2HRCTPUaQrxp/OaE/v4SKDpfac2nH4NnB3cNmWD6BGdt7O7dfsybY3AHLAG9
wfiS4Zh7d06zU23da+urhubkdifeEiKoryCcfmLZVLsXDfj6WoW8WI3XBQ/lnnc9huoYtDDK1c5I
OW2NPuPs4rdeHpwH+SIa9njr1fDFDXzwOx2b2U+ZKnUAPP0W8yn/AaritKevuk3RkB8voj5AtKxS
2W5L/LmXaLlEG6ey4jlRKvz+Fa8cgAa/j9uvHCY0tJIwGp1BUXUQUsFxl4fyWxgUcMiw6YSeTi9v
5t0huXdDFU2YGQO4w60bWJDBiQYoRbWv58AE3+13wN3l1nO8eD/gQ12PjhbtH7zYgz2fnuypAdmK
9hWs8ja9Ihq+jdFrn2ofm366R47uc5vynV6/wHwBxLbhEw5s+Lk4PfRGfNk94ZVrLAauEFqdZo5J
zICBxL+z7z6HlP7gcQ9CBT4mnwgypFPID6BheHmJiDsvW1hsUlFO5Bo6ejjvvaSRRhIQZNv8heB+
SCNcnQpVtTtg5xJKOcRIZAXUfH33D3l9RYOgFCpRICSczj/B18N3wRvgtcDcAks3trx1vQgdDDy+
BWgLCZULDpHiESzynp6vzmr7g+DgGS4XrXgNV9FtgW+dan2TDo/DMzGOs+v8nF/D2iPRJ1MCaelw
CG99q7ephkiuPWV86jvQDWUIUAvSjJQCqzemLqo1+Xrhwaq9q6dk+cq+Oawvb2D45lDD/cGm+ZJw
8wlE6JTkL6j1gENIqApWD8x7kGQbDuu6tJl1umRokeXnKkJC7z+gb9Qn/xqtE5fqRw10TF7BiNdl
X7TTJj5iR81rcSVLUcQh0HLSR+DO/ga0MNVaX4X8n0Te5NB/xd3r1jJPd3adDn5BA68aVrHVJSaL
B7LXvY+4jXute05b0XNlAEBvCz+V3diNP8z+4Pd5vfHdKb2rD0FU4jqXRDnZeodG30QbYtLVvDxM
2GDOMooEYLR1B92AdWMYT3aVA/vcMSxJtvui8rxh4XAghHRRoUhZ1n83DDQwx3JvH7ck38JEkGhf
Pu5Vc0+6OGtSgnB/kAWB8YezSs2PdeY4XAnj4ekUHJvV6AHtViiB0RvqWFPcxP4IS5cP/Zxc8W7J
zC/BZf75T+27x0L1kffIgQf/UnOv6GZKrKjyU3L1TGhujZUf+67msz5b7/lwPhH2jQ8EecsBKmSc
jVFUDAByWlSpwJYlTmDAFX+nP7xRjJV9JVPlBPh3e7v4kMn/XYrnDAffgIFK9gQYpFU+e13Yp3x+
ghDOn253G3EnpPkWKrvH5ntzddM59XC4wb7mFT02Cpc8Sjv52ygKn7PeM7rieQI5yLu517wXNQkX
YvIq8NxR44OPZFQFZrb1UMnPkORRSBzsshbq9oxLwrAi9tTFwYChIKetknS9LxM9GUrx2yPU4Gwx
Ra0mLbHVAd4dkF84VRnsQZSCOKmgBQLWasDkKZt7pFI95zQhQW94naLF9iBOBDZPXPe64ar42Yd0
IQeKb0dJ7k18nr6dc6q5ivcc30S/b1VoJZn8FHhLu6x4/5lp1l6NLqL7tWqQ6V3hw6VBAxusfdvv
O74d/kuY7vVimOPMfsK19K8z3BrhPadDeHYu4rnD7sZKGWsyF/3xp/H8OUUXZaL27D6dj7k7mG61
eI5NDpbYprAmXPznDKoAvXvvTTK7q2OZ3jhX/BU079AZngc2f7Y6QnakEsFVT3yn+tMtdyrVwbbD
SPPgKLXV3+LvEyx+Jl5WSVt65G3c4NBOV3M9PGakl6sHp6Q0JCX85P+mJ6ZOThsr4TM4wLwIG2BV
B3t46xFMMLl1VHHCp090cWQbdVA4pwWNmiySmNCBB3el1V2NHBkvSY4kPNXwzCZ19+oVlUtCHiD0
H6gmB9C0+SATqxGyyunXmzIFpnaK7oalBTkF2rGk/1MidSXzUUL7GBBbo8reGhYC8Lrn/Y0ogSjb
3lbmpanPaXe292E6+xvRYjL+/2PaQpsb1QqUIRtgjkED2B+SSyhVMMWrpJf1xPZqrXsuoXF0kfhO
R4QCEiv+ER4gneel17Q+Jp/xpPE4DhDcmRlCCp9t9okwmCbvOICdzuiLYxJ1nHd0K1HwZsOJfNqq
hYubdyMGHnO/csgREKYxzaYXbKDKAPbxIwHlOTXEibkUCTIL8MmAqD0qQIgYmKDKsk6i2TKJZJtl
cToI76NqgTUcLiYLDBSfeC1werEJVxBlhiTqmjw7rEpxWR59xqfRwT+NMGzhNERkTvVjWD3y3kgh
YapmMbwXiwlnbCqD7U2Mazy26v2eVpnZx/jXfvZs7MQW97TTDU0U712HqzO4jsqnqLJbGR0Xt7F6
GvEhqRf7xd/jVI3THqapnxiLkelaFSwTREsXu4upFdBXiPAkYFPXohoPchjf3jOGGegZkNQAEYQ6
Z2QPaY2MSdr1K/TDl0idk59C6dQ9GZC16HOSmF57EDrSwVS/YGtmHxjhzRWPjL7jrhXcxhw18s69
pljdWvwMR/uYKRQAcRpDTFx8cW5taILJ7fr35SfmNUIPS6LKXL56fRk/Y31/QXJDnbanGutvB95j
rBGMZ3I5mXewgnKHeGlquHcZnRM8Aoz59tLod/ERC93+xOXikmkYBHzh0lrQ5zS6QXFPn+N6hMTw
mvZcVVSopTKVT+vgY/Cu89jk92pjyk3nuZNn5yM7+C+YkHfrt36O+fojG3GtxmqMxT0yMoip08F0
BRfP0eI20CdGHyxDhxDuHaimrbCkPvna6keuTd8nByPpuEkihI+VAfoJvAz91qqTokmA80RnqoqJ
/rXW8r1A7ol4/+teb5qeGUVXanprnHQNJuNABDEs0zv5V2YSlV+vH4PgeXHv56Dpy/VkruFTHTyU
YQdLqsSL0LYdJU+djlOfAyRPflgwixJ5ZMbUqPpwDowrx8BmIbEhN4HFBxAMhDxPpj7KwLuHppH3
IJiUKC73lr872YzY2X5hmn6EQ/3jc6ez8Bw7vLghW/Ds2Gznnx2GgwWcFM23UzItFQNKydlaUKE5
oR1e7dyP2pHP2vrZxwoNoR8fgzhdHPz0DI3lFs+yTo7JROPMqF2ofHnnuOtAiIVh2RtQVUheP57z
k2xgv3Q7U6bbWYe8TBnBeGKn1nnvW8CNgd6fti2PGMbvC7Pl5jsxnkEDyHIV66prhT3dObOSezxX
3lS3sorvpOUEhVPj2OljvLgNvEXvZqWdaZoSxXln1WKUhSWL/WBM4h9XJBD0/QFJuThhYCMYh3LD
6jo1VDrR3vbpTfTZa3eD0Ekshg8n5nvE5IM1DCz0s9f3LwtWLsOQCHXNatG7kgdrn3E4Pr6Lcx3/
JJ8P7qTgaq+O3kstDpofns4Q7kJOoYJgvLd9uFipvicnNDhmHRb98ch2O1AniiNMLSi5wnj6tORc
aXx4tAuKywqVxQB+VUxZ9g+aDPBaQZCycpzVzr8sSxaHhy0D9FsrNqA4MdwMCNGWlCNcU+jBctbU
JTNcwy150Y7DjuBtohsTjVe0kbqhE/DzCacChFkIRgOvZSHEWy4Ukzl6Jz3Ct0JXY5upLBhN+weR
9jPnAQaqW0+ZScNI6gB2Oevb7jW+ZXgdjKShCMnNE/ThAa0au/0SPFFCbE9r1b0Fl0CGVz2CV9yK
5/jn9Nn0g2kbYE86uoyrbIUdJ0cgiYL+wdfYgGf/Jv5FcqpWgXMZC1/PBtkKqslAsFGPojh5YJM8
XEr1KRc3RUd4Cs/QOYxN5d7cx9CIMLSQb51KN/r4yIhJ3GCjfJOaZ1vbVJr+Oz9R42PagAwauSaM
nMEHg4YWjTd7TBHFmXv5ZYVhalgzjp/4G+pO7XB4cgVw0oXX9dfpcMpx4fMt0T86/OrfCs5kW6Gv
ADOjU0Jezr2cl8NWOvi+uAtBRUieODsah36ThpCWP2KNLR5mEhRPXKV8HV3OnxJgB0H3Q+4k1esJ
vPMTRjmbRtaErxhBDTRpSOq2Fsy8WZl9nWdswEx7QWMbLO+OQvFHL29jR8Yr/faPoBWn0YLSa/ye
1usBap3VUHWxeg36Fp9lzfu+TzQfTThtkPz0kA+60vwCuz2U4lz+1HdQZK1cUmaO/AXK555DQmcd
Dlwe4DVdze8c6x/GAXw2plcF9wuF5kfQMXAsqaLmOsIVgq8/+woRk4rX3UtaHXv3R7CjkP2XFGhg
gochyZjWZMHJRs9IPfxDY/V19PCcAuiyBgcUl9Rjkaw6sRW1ZdDIh3UFM4eDYbTW3OrJ7WuGqruY
AZ9tAdPD/EM7O2UdUZSIQSafv4ZLsV8R4wiZaaFiYMUHjjXx5Dr5gIAZQKzeJ2p5q6+M2oAIgplh
HcnMhO0fs/2kPY/08LnYm46U4cMjtUm3P9p6whdiUzvuW2s+12p+Du/5zW3seiTXuSZtdKShAHMG
7005tHtm+hqur9vzZQtLwXhPGq6xCWkmXu2dQ3aZveKSb1ATZc1UD6vG+fVtbNHXrdv1ann28xwp
uMMw7PnFAyUX59FqxZ8jwJea3O9Fxb6NTvndDtuAwoCO0uizQwcl7EHNXb9z2fte0S4csH8QnO0v
mEpNbJCV61bIrd2X6BcznYbQNtBJWt5L0HKwEJ/xa353HnTwyYXxNCzKASJhqlM4/5JMOqr9yu4s
2/N6e6JKaw42P67y82l6D8gteML0VNP1+p32pHPK6WvhE02n5g92084nNJyHpH2dkSW+Ih6fOit6
qNYtcnLZLEkpvmRf3Vj68YWgF0sbosJhj6guyzFFbT5Bmfd0Q3Mq5enrFYumZeMX+UC36V6vPavo
bYrPEFvukzXBStjqTCqBuD18eyml5TotIcLy9NOrE+b0n/KcCCUIMmHDaxhSHCvbD4nC5W109gMo
j7B3GIXRQrHec0CJm3DCB4gIwcHcl0YE1sXOQJ3QitU8fI/YF80fNfYwD0vhYxxgctb5hj+hEuFw
77sTTia8XXobxI0udD+f6NrUfqdYTpDjxCSE0uaD9yTThflUS6Y12qUMCOo7vF5xvIEB8UL4TBzC
EZa0/bx9rePm+lhe0M2M4Hs84GL8viiqUcdkMNyOrn8bIqmUSADhCPs9LujTSwtzAqrtCwmLXd5D
zDhkByM7GdNwdMMpX5iavDn1nqEMO+H3FSpY+0UKMaQbGQVVcrg233HL3rJJBPand2l7r7b+2+1/
h/MyPUJfvK6gnx8yAb2H3JjfbQHng4MVkOnifM0JMm2sJh65WTQDa/ozPdgiqDZaIDbcQ60ayuHH
esPFximb0VePiCEgthtHFiAB2GjfUSMJMyGjfmEc3ePkHVaas3/0OcyfgFKhs6C8KQ8C+/x0UaeM
4FqCaEGvOEPYRNAPdxga7/oOdE5F+D4NklcUvNquNyLSfGA3H9AiuVxNmFWuL2+JlJogndzcSYH5
w0LhDrsu7/b+4zeYb9ndrBM0C3x5wFb/BbE+fBpLrG5xzmepfhppcv6uLB9Doj3Ix04iitrXIc2p
sQaZr0YFxmk0088gLbg7QYXcPJKPE4DQEOpyp40IJne6CwQy2cuKJDR2f9mSfW1KAQqrRlFjXzlZ
+73mQ908LO+T1gJ4o3xNCkm2/rytdejLW2qwYD2YbE88D6D3nPDAw9v4wrhe4Ky8e3UcYsh5/rBC
pcdFcU2K3oyccB2XAkBhruCuYYfy0kj7WNGK9W9NVXH6ikWHMrT3tsLOpFA3V2/PJixOFundWC1T
5zjsSHZCSPk1AQphcHkP0Tk4k98yTJ8Xea6FNDZh3+dnb0ogQnAZwEF2uJL5T+5pbzcIiMsECrSu
EIl4F5gpl6RvOj3utvyQU3JaeyXY774LenoLYPSTt1BPd/i6fJDBW3uyD5ednvUvv2oPEKYs8mte
iXVj002BL3CY9SmaGujedhraPm+DoaWCR01udJxdN8unU6xRiRcuBc5IFSotJvk7TN3vzi4HlA7J
uJtOdSQnjL7eZsDOzk/2ZXbCsgTQLcCcpRVyfQEX0AWAuNNqL6LbLAf/Ajewp3gywXg+IJzmnw/q
PEffHa8Bu53s55P3sfDkYAEfYInkJxxlnn+4JyLYAJL/U1FqEX/36qyfN8GNyCuoqsMnYXUWj02v
5Q8aplW8DfsOmLwsHpwTTxYC6BCW5VbPVxXx43iZT3iorYsF3A87ZiQN7W3ItJRKsEm7BjUjBz3X
XJRTadka47MzpO0YgJrXl5y53ptT7Zu9P9Z0BXBnH7qzF/BKBKXlZecDaMJYtsvn2/zdEzAGNTrn
2uy0JJrFCAH0Dt5d593jlJhdJyvHSHvpy+ctRDBzYX2dqbMwP3D1DIwRCyKHJV0BNJJc6xkRaS9M
DqikjTlq4rACY/hOSTKtRFWQQU9dyc8yb4jrwItkZwbwkclzIDKCQEBKC/LSw58zObqqRa3VUuC+
nbQwZgfYxbmc4L8cmBBvXLelHP6xhmDymaJ1seAlYWD38FZMtWFHXt3P0T4t6kz9xyBlEpMx8WPg
3XHrGKMUgjRYwMMEWiX5gKrHxLOluf9rYLnFkLRHrJFAvlFB7symXpI05bWbAQxC75TjU65t+uyJ
3Ih6T/FbGp/sUaiEabAYwrZvPe/o9Kzr5BX9gKjEeXK2I8N7TuXIWs6foRBNCXFc5bB7tNoSSsEc
lvD4bnGcluv5QzLmJTOYbMOGIhoBUVpn3fiR6zH2cC+eHDZ0EfaanwlMZvbz8jX5subR75UEK5uo
D+H5QIfU5xuoHGBBRJBI6Y09vmOt5L9yTBWSN1Z/2LquJa9mg4gboTakO+bcv3l32+WnlAOeFrUR
1nKMeBkHye3F9EQOx6WkGTnKUnKjpARchsfoUOb+CTK725rhGbA/zO5cHzJ40VQSrCym6XEbwiHv
p7qYQ3Z84hCu8B0gdcCuenHGsaSPG8k9vXuX4X63g7fQzx+kvekWk4cp1EgGEsqQkT5T+OSx/zLx
vwYwZTyka9O+d4dyjYwqM7y+h4neMcWuzJchy7j9hh/d4jX4W9IJJVkGRkFeZ4AFJvxT+YQIk3mF
OMpBBgMvzV68cAs955S9YCNar7W2l2/2kfMxogVbf9arkJBkvxzY0HtaeDv1mFkFzN0hioBtuT4E
B8RfOZ7diAaZBJ6ksQlmVj3o21IpwDF68rQU1j3Lbty4DT+nhvUatJ4fr1wLY8n4673t8wtDu36O
CRpuUB50xTkExjtG6XzxFUtnOFZrJBYQGaUvxmEhicIV1HCp0oL6LUNq0PKMmhk6cjTvzD4TZcRv
s6nse/SC6J9i8SHpzuYIVrHdRV44cPoZg/rK6wOvBmWOY0YJC7r2wU/RMVXJ0dNoETC8ruioHqKb
vyHOYrO55WpGeEMj41DRMkfJvAc988v9UW9jm/kU2rad94Zf5nr0KI2jJzjqOjfOvHNUofL2PG9B
s4j/RBdrR6nSvDOnWKwWOMc+ZLSunPHrfWRnD8bLmhZV30AyTNSJpB3AmXcTWdq5c8lkGhBqAf0N
+wnI+lADr2MZ5/UV3B+wxt5xHWuhCsgJzcqEkwE3UQsNThs5w0MTkSruDeusN38RVpmuWI5KIRci
3BNI79CdZF6KQomnxC+MhHiygBBYr/WdfxRqm0Lth0fIEmLCBuA+NOdLdP+8HsQxCHxwvFH38xYR
qSVmBKdQAF9j04ozWVRnMqT14LrvDbPzDu+G8TFHHHs9wADvC+ETlDsgUKyhlyotuEC5pFQPMJFF
Asvfnjdb4bQxA+DmCNzcJuMLCDgfMaNmJj4uYGUK190/QOmFUv8XDJG7iIjYHib39pgO5G8U4XAI
VxIbxkOO5XPEpQZfF+L3ELbhWIlxTpppo35qLoiT8Y/D2jNmTKc8plPMhJ4rcZ0opMCeHNklUkb5
NB0gceWQIaRd7hs+YDVVSLwFNYLUKCkqBMPBOkEeEiiFub1dYIwEd2yBQ6h5qOE6PhpC6WKCL89U
J6qoheUoE2yV4gku+Y+iw+l6ffqSAsRIEMIfjL+tJOvCNY6JWiCGEtNp2G+9qQp9tHuESAlim2st
lh5CpvBKxwwtXyFrwmErKuletsYE423KH7p8/qmPJb4AEfzp88t8mYybmfSj2TQFQlUfu0Ax2OIX
iMyyzvih+9goEUFDJjn3YX5CBogX/PBclFj7Ys4jCG72XjB/f5tuBFnErcITspU/ZonuCK2wAjsm
u3grlC5MOr6AVHBHSvbhxc4YWHn/CRDRcUo3jjPCWMmnI1R41GQdDTbvdXj5YLXYWzQRypBhd9b1
zdkzH1/gvjMR9EgojTB/BeNDe2lSnRC4JX0uTuJeIArcqhW0vJfMKoYZ9lgbckouBS9vsUqkKu0a
nILzGE8xtPWMxGH9QTSVcgdDEIotCe8Ei0nFrDyOOf1CeYadY4UaAFJHP5dkPinSkTaNP7RucBN7
XOUlMk5YKtzw3wBPrPgyaqe9PaIUG7OSIzJA+9SXx9k/6M3kLFLSS9LxgbjdVXgZSUn+QFIx0wc/
+gMX4ypsJwPUJRNtAs/7OTr6RywxpDAbPD9l5CgPONrw27ab3P2Vb4gBYV6lpxHl/Vf9oeEkjgB6
IluX+y6CJnwbbS4OH8/9KM2yfwKiHtv64HLEji7e4w8a0Z+8fzHj8VaS+YSKKJEKy00fxACbCJCM
5CxYqpn0MX5MxkNjb4Sw7rCYHOkoOSQL97FUJ8iZNKqdd4ChOSRKqaKRbw72L3QNvNnJx1nzVBii
iw2nymgIZ7KXcG9zAmIZBWEeShhH3BBKL4yH9B1DYneM9d01XYalXx46jk0CbpCDDYGRfe+OkeFM
kmBOxBr9RY+kWj6955dyC3nQP2J9XUh5ktQ6lX5L0XFJu+4506YmDNcV3qHy0BtAZpXsEPg5DmwQ
l5kAh2ot5GDlKUpuCnW37XqgD6sbsKx3ceVwaUCXcvab9O1RG4ALGIxZFg2JtLbExMDDQvLYcW0Q
b/wYW/9FbOYQ9KlD7fqYTXVrzvHIBSAphrDQx8lc9i/y1jUFPfWwLM54aO50HAn/+UVwinygEGsh
E152//wfq3htopCNmAvooXYQZE/NL8xeaKRq7+5JHoXJIfYAe1DolOlxKZzHUFacqV+6UiMuKdGt
88DmqSta+QlfnNfoM/oFPfIgcBpgW3RnKIMjXDHkgPHLBVAuORLGHMB/z78aBAVkhZ2BLRSBbcNB
DF8G6DCk1Uyq4gzng8ipa/LxBwEDD1tZ4Ou5oMdZofwXxQ00pWhnLfhYw6ekRoByt6JgVsQHeLKI
GUJ2A2oinRXlyJ83S3GFSmsj+fy0ovK8Y2EBQBbYdAIc2TQgHOlHV+KyzBDc/uz+rysNByCtuLrj
3tFnSoZbCFUyAD+DTDDRDygpA3EAzeewohvi9/xqSCwbWJIi9gxY7dDYaD7fz+0kpwicHDwFmNn9
0Gi8SGxm8LNyulAQpGyRsZyf6wFmvBGtYO32lpR3e/zR0EhLnRDem6w4KYo1EXYaLTuCJMwyap1L
KjVBGuxrRr2Snp4k80QQ54sRHj0tWSCCpnKEy9y4lz7AQ/ZvMnv4FEqeNR5/XafZSn6U5Dl1i1OM
HEoqTOU46hRLTuoXTmotTsHH3nGZUEjgGpRcty97gHnqKX670wjhJrpKKREd+Eh6kFIM/Pc2ygsM
SoSeqAH7YqH5DCMYOxQL8hnfWL2ncEZsM1jZRbFOQUyxxQLOOwqAUmGns1/qLfisQRLo4nZ03Tyz
nLp5ZaMykD/xNSOeGy9qyKbwtAwOYVlrXxOGBIaTF8x2EbIhsKfv9Bbr/oZw2mfwDOjP05B3To3u
3OAP60Kjgpez8zgjcQGpHcAtf6Dj3IScZYPHEeJhHxJl17fVlMqCex1gzZVbiSuTLm/xZKvHz38a
/CedY6aknDLeKqPmkEc+cTSWVsxwyGHk7WUx6RnWeg1Eo/qhFSPQl5mwpNCa8HO8Bd8SGAK3oEwR
ebFg4PbvK+SVQElKCaqNtwOHkZg9Y2TV1/hkQLtY6QbyD9UQ2EZuFPxEn9FUcfHF5fkryKn68JxM
pigd+V4eUXespv0vS43eVfyKeq7lKJjcy3yFEbPbYtWD0Ykh+sIcYZKCTn7ylH5oFfqcAdmQX2Ts
Tm1NZOXAYkBRJwVcZkD2IRQU2XCL1ywvamtmgiuDmduauI++0+6UaZjLdBvnUYLf7CuYcI8v8hww
1zY6DuV2vLmfMfxxjLS7dr2+P/nTjPJpShhf0NkOOzWuamZ+odOG4uZ+PRXKyJfvXOMjtmrTQ3qf
fsQbR7H0vVddxRRfxpPj+5qJttcwf3/E2PUgw5eEtTSEwME8NWYxYL46iB6QgBZdq4cYrFzLBa6F
3fkV8uFHYjG8X7hwxsjgF0zUUG2/ya0CYWfqaCneaqgkT+DnxhqNWSEuLjEM23WGlww/Hyw+t8qg
LolbdgAnWsgZhiEHAl7rm7zt2fWvYeYXtv6+B90JWtOuJdsKiApEkCAhmG81XY5qyd8KlEyNNP+X
gPDb3fH3Y/8g8nUcDVI0/L2FMsbJEcScgx38pC+9fBv2iTQVlkW1rHWwZK8sURFdBxctfoak6CHs
HncKLcGRHYRCasoacaKkUb0zjEAQF9AEGmnunA+IIxiIP4h34KignaOrfRuS/McZ98IcGdCt+atB
tcHHSjbSydmfEwh7FqC78E/hnlWy0LNe2vRAS6BVPWfSlJwOOdODW3SjD5EMek67c3CbVik/vfyd
O+r+iFOBKdm+bzOrAsMAn8K1EBQ2dLwUpP9np0W+42zKWwvYbMeB7PNHpuiUhnw64JXn+LlHMLqW
ckIpSux71boHY58TRkofdWFMpMZAcXcV18AF6wAHdxotWO3us9qvOZrH/w8+3nb/qS5wj9K905r5
y6I39F7YbNy2WwNOM/ZXAsMobHnSHuQeAnK7np48XWNs2hk0EdcakaI1DKRfR+n8ZR4cj9k7JBOI
1c2EnCmJ9y96Wgps0L2hmKOie3OmoDcIMCepbGwKyOO40B8haYLC78whyL6sciZbO5wkuZJLpy84
G2CDMXTJu1BQutCfGLoy6QFqd0xeiyb1E/fmHH2A3oZJZ2O92CWAmOc0zjLuQdNj8OmtfPl605n0
PXyIa0RoptCG3wPTIIMO+093usuVf4y7Z+cd3lGBj9RALbTihzsJRT4ybzks+zMhJB64+bIOHdwf
VnimvWKoeOIU7Hrbu9OPmxAvrqA/ZMYF+dNt3cHfd9l4UNdpuU4AsjVCIRh/2CG0uZGQGQ3mgv4N
N3+C/Lzz3IxZarsGFJfblgWCtYDplZsbV9Yh6XL3cPaPd5e+C/7HuQ4D0P/MoDEydGbk90IqjKRT
8rNONpgj10yEJg1fZ2Eujm6N0QHwMuS6kIstxMzDpqJYOfn0EEgnkn8n7uKz4d737sl1+T+izmtJ
caTbwk9EBB5xi7xDSAh7Q2AK7z08/f8tek6c6Zienq6CQlLmzm2WeXRp+NIx7QUvX7oDu/nFaQa1
PhiW93QdXtuF4AJywNt0RvQDydM37vyb1a35Lionn4TgxtieqS1ohAqIumf8a94dxydO1ZAZRvge
w3j2SOUYNv5+AIVdwRcoi3TjxiCfPXkeN8j4uyUMOmBGr9jGDZ/lvZm9O83oCbGORuGMlJa0o5YY
6cc0qIyCzZSa8GHWbbS3b+qhk2lW22r4VPyhlZq2PbK7h+TFkuUWvMBCshMN7kkxfMe74YOh7JaF
9nA+JKzmlz1rsVaYL/YOFs4FmtUfrABwzAUEwWnx5Ut+qS/FtJN/yd91TqZtiBFu3bzRkuweMZhl
Uj/gwKAb0ln/3UomkM+NxRjHYF56j+seaA4OgAywAgWVjwWzv14ifgt0EgwlM0sLEXdjVmxxCHz8
H/SqAQYXF1eNI+82rldRgxcJa7vB7xg5QLDuFaadnCvnKQgse0fC2bolBwdXzh1hjsnSkQNxD9z0
5tUIrMMkyZ1mCBSNwcmUmr5Vgd08ma639oUuXc5Bwkxh5SwXdYAqWamzqI4r3fL4PFzTiOGDJHen
3F4N6t8Ws1d69vj8csYTErEz20ECWDaGkN+grWjutzU3gzIt1VYYK5xRHihtU3ujgXs0yTB8+KNJ
olCjofcw+4sJ4o8aZkw41W4D1LjJY/FgcD/8rfuuWmvgkrzdC0fqMN2QTpqG06VvQqLa/a2vtb1x
HsADevs21r4arnOU0hcm76iQvNApLuKqcXUswARetb0EBPztHEmQgWMwR+Z8AFzDYZHCuGNcxyie
NzzGE0DX/ELlPbveLc4vVq9ERFSbGDaPvkKFMD6nJfvO0AVgvBk+4Fudo9AzWWS19BIxbS1YC84s
j7qAV+Zr9zATL5wZv4e5l045Elkx2pmA1HmLB4/i0RpeLZiSYureQatHpSFFGyBC4T8BV0TF+QB1
ZymyEsdO6E2gVef/1ek4odrpXQfPk3WcwcZAx0ACh93DTzwKzTN1BJ/ADUf2PmDCDHjBxFf0ahd6
E2djusxDRpWXpehaAGXIlJbAz/xaX2LwWCARfbc/uUHbmby3vW833LOgguw1UETowxSimlXpKIkt
+Gv1poblNUhxIAVXihmp+gtFfk17JRxxa6hcDuo5J1LZLzMkIKUUsou0zGrQIU5LQMrvP6U+l5z8
5pQXTPHDNRp3V28reb/rTKR/pC3trMPMoG1ErxHmx53nAJw5IilPErub09B3ojlwQuKi+HYLZtZx
wdUyC7mfgXR8hoIgQxgpTEttZGRZrqy75WP4GG78N0rpqPtisWV+hrUU5B6NsuFp+D3ZTHnpu7An
1YEtuTenlN6cmn0OpaQF3dx5clmc0CHyaC+8/zh90XQqIe6Cp1HJ3UVPGmHd3atFw/b16u4YUie1
dN2u0Uq3G0Glf+sADvAE9DijC7i23hxR8xfoEvlLIQdZTerQaKN1f91/ogs5fJtGOZokwDcLMMix
K4+IIjTt5kwrwXmt684jOoNFaRL2BRFazZt/RognKmNymi40qq1vjEFwVzUowHFQ1zjOgbDeLQCu
shBWHVAHhBfyJsOukulQLjI55mFXlNmPKgwzceeh0qODpSnPMXj/BWRBb5B/hXEjPfbXGRHPgbDp
VucAzwW1AN1jpSz/HZkfZRh5UtinLUeQrZB4vemGUjdE1XZ4AmhYQ+sCAIaNHii5Nxb3Jn1TzZfY
PsrZSgnz97HqodRizrHeiAp/H9Lvf0HT01thd9Uqzrpc5CF5upQSoBXNIG3yg3dOzx7o0xXG1e55
Ked66D/OzddwWCVkiY77V4l0CfHGKqRGiADm2RaSuJnqwm5DKsy73QJSVTQ4k0vgX7x0+e/grnSM
DCw2EkvcH/FWmNHy7TU7ktsUFB6nmb6Gx2VkmylTXmg5jeibnK0TZaQFK3L4pLXzpT+EFnpYIh4G
mglzPZ7iPKVPpOD0CulfgGzbPJlyVtIJ0iaqU65QMYerDowLIYEA/vu2B3pzQdQsh3f3bvKYsMka
oMQ5v1Nfd6tdllhxCCakBnTacFRWaNoQjYAl9ZBFfsDOepqDyDS7SjIq3N1S8klFlP8ERnyEhsLc
RRzQ+sX5uLJHYTBpjmg1RTQ9VpTby0W/dpfkxRNVID0iNRl2vFmNdKBMoSwAHlrZzBE4xIG+Q9Vp
k32gjI1/1Ejtqz0gqwd2ISN74LoN+88dRTawo+kHECF1WsUG9t2tArIBOdm+T1mJyw/x5WKBh4/s
aWAqSh3Bf014vg+rShbY6ZSCBludB3wPONxIcevRoJgMWADBKyo6YARkSwL6HBwQhJxRwenr1tMX
ZxeA7wMts1wTC5sYJNXWHGInJh5Hiq+7mhraJiko/PUPvaZz+jWAvwKGkmKEfXm5WKokwWBPkV/j
JJuYaaHQApPfY0pAowZK9N39EJvB9gLTfJPuRu2eqvjezT/C1WDe/+FR3YZzbACsOo3GQ2+Tql+6
cytZPS+1AeX7FQQuJA4cDVilxVYwMpKbZUdkQme3FxQpSSsmAKDdjeS0mk34gDy/czAt9a9vqxCc
2+DBWWAe94wjtDV6x6A9aUGQwEPthS9m7acvq44UnYCY1NkDtwKuE57qouo32tIOJwXvNTi94jp8
GNvw31jo0PpAcJoOmFXNEcabVcH4PL0qMl6IvNCb+LGHioALH2RBFO786BOAbwRy1D3ktO+RTWeH
8DADWkTifDTNdtG5kPndFkrk6AQxUnsHp2iFv7y/+a0lwhsrTHDKp93g4GFH3zgXWGXkZ0F3SZSB
3rVzKB7J/x/Rl57DdIACHilYw22mQmEHbIxHCyeeqlcPK29uFRkwjTYSQghEZu9oM6AQfJGK8Igm
BqvFsOsZ1eCiNiqNdoOCYy0Qr2QaRKDAZAjhGP50I/Bh1YyHUVASi5jO/hPQyAZZCs5a7TbzwB+h
RgJQCI9sM8MkXXMVOWFX5g1LXUtqDsTarnz7E7VrkIQFWi7XOSxlprLtW4DXE21VmrpMAC608hxa
qbTbpZcENmdOsmRIWA3Bv8zItr3m24VCsmINc2BQap97dy4O1QVa2GkT2Y5hMT85FfuIMmrZrTrG
ELO1H2RYrSPUIOGKDDi1NN38dCrtB5yNsNSecELmRf/zDLfLb9qMa2PO29P86PEqv4z0Ic58YBek
5YZuLOkTWKSja7SxItu6VhjWY/WXtu7i6J5Yq70K+Y77BMumpO1AagcwDetkp4r1zjtha367v8s6
zbYxyU339GOArQNgCZ0Jd77armeVM7gtVO+wIjHTk/10OFH6Iagc0lbczNE4SS4vC429bjN6d1TL
Ucp0KNxi0h9n31NjtYB/zpZSUJP9p2UhBNe/2A9SRR6K2F/4wQTNiMi33EaVrkbz1wh5s+m/GcTK
w+o73I5eqKG+50OpM+07mnQiYQWwbjMoROtYPcFmXrPe51Z4aFo85acMey4z2mkhmiBFpgRPq38e
DmP4qs25ETBdkVTNBs0dyckgKANDG/1jWlLnsD5iNvYmndR85eCdCfEUCUGJzE96FCSkyaH/ZHyL
VVYH7WSGIFi4ENu4n5XWF5LqOmK5HcJtVHYp3phjFc1xE3WdKyJOTwtIhNju1VTeWMBFfpoZ6VsW
aLN8A6ykihxQk/UHgsCGgFqjHXN39rSFVVhXkn55LN5qsi/xV8UMDS16PQFLO+R+8rhXCZAiQB3W
jikNMjsWRAtwDeMHr9lQt3PHVqCtzxAOdIpKvAipWXYJif3Z5J8SnRuSiDsPyw6ZcbTXeaFbT1XQ
s+0WoAm9clpBEvDL+thZywXfZ2FZgcpXLEgOjlpg3HDYOnkhPW/jA1PihKLFjaEGxb3qeeh6NWCR
KVMCi538CayYupeB1eXvsrMVEturKnGx1kY5C+MkFGWBCECrhFy/vboMa2G1iak/Q/HZ4NpR+Xij
gHx06mBVECoLsbFDCWhegNVX9DH8Zejbr8PXQTnaf3ywG2i9SCXprYNMIWRwOe/khNDa1iv+MBIP
rzZxqiCByEk7E3Le/NGAg3/zFk0w5Se0+NsfPExo986u7mYeUPVs4UpXAuGnAb0D8l/HDSzPgcpS
rP9K4y0w7atZAK8DL1HpY9Nfar5SYDJB7b18aG9t6XjTweV9kGV3prgOL3ochRIDIQbvzQXNR+rQ
grME7E9tyPAtXBzNq3vvHWkzGhkyNmNpU6FCZY+ppuqAxmhCcE/9W3imHUWhWgWsWUdghHWrAVbR
XfWHC5ko8J1MVoCFroGVYnkVNfNmRJMhrrZBaKnZbg4xtgtu7L8nU4qTza7bcxeyTya06bFqVdvP
UZUG/QfmMunsJSwtqH+pAZUffdk1co14gnE49ddrFGWvbCAkcG7EFwlkgoxj8VSzJ+PFAczPkKp8
dKfeaFpF0LiMkb0Pff87JSy1s8GUpGoV2HcYeb9a4AfPc8e5sThQaLv7FbA4UBHda/ReWw+IhkiA
rDtXRGZ2cEw2qNqssjqxeA6lXeovYKNIUNFIRbhGE1B+Q3HKyQE+zJp8TMF6+P57BLKD9VVDNRmy
y7KMWBNBxONAl7bg1pr4f28IRKj8oRJ9o0/YGdyXA2bJTybguZ7NJI0T9Bt4rF5AoVELDn7g0bLg
Vv0Eph485YtngMyBXkObDehd3OwYXDF3nsMxRuMfB5uoiDAJLZDpIfta14XRx1D3AT+FxI1fzBzF
wp+MDXobvIzeRQXtI3/oDIePKXIhzLIQgfpNcUrRq41GV+eeO+X+dnHsFECOlWgKtZvDa07ORvV9
zsCHamj68OGqQfylVbT1zE9+mCNAQ9b/inYdY94MQF2vs4Y7QGTThlBzG7rfYA2Jo+JW0m27dc7E
PqPnTn1kHpyLc2a5FwJEG9x1WLREkUO5OrrkU4quLTSqaSFldGu/6Qa57Q19gS82xU9+XalW60kz
/gY7jK4SykWovdc+iUnMjMGfJDsfh5NNvp1+zcekhSERuwplJ6hIK5ggFZvk/4Zt47wIBGWKRWul
1kIqGACsOrKr/LRpkcoBFh8VggO8jS/10MhoUgbhKEC+CLEyOJJgkEVSVpJKV4JLNOnu4Orw3PAA
EBGq/7ULLqDE/nbKF+eMTG6tV37rvHzdglteI2k4Bq8FpLpnKgLLZzZpi7v6t2Mah0B0AuueaoF5
2h+3gY6NRbq79UowOONz+mIm++zR+Hv31mDjM8iy5hu0BHgQFRc0/Z89DVRhSTLXudN0Q7EeuIvT
NYNerc5nvHVVTBx5JkzHU6TN3VdOwbDJ19k2g+hCQnzpHDqVKYFrzFPmscMRz06LldkMTv62LXpn
0XpC2oc7kcC7C3pk8845vXJjmCmT/9Gak3IAQU+RiDPIWfLB6N/CNSflpA2eYtJKzDGQtGWlo/IL
2LHYqvwBEwErBNyVLbZVHtNMqkF5KSVkiRizGfBOZxaz7SFL4G/TK0mYhbxNsIPRgiqMubep6gdA
VIGao2dJSQRJxbpEqxxp3/nNZxLknQ3ibYmVwvp50nrE8KNHg5/0nUTXRhnf3fUAx14H+ycKLeZ9
0CSbsl+06xgJluiCrFz9t55A86V0QuKOyXXDlXYAXEOuohQDtEDKgHGws0nWdtHDvfboEsMao5d3
jIE1bXGQmIE3aH9HtP1ecJ8hxRRTY1xDjwBRsvTOgU5pSpcfpNgXPSyNTKR7KMj3mx5Ap5qJE1Dx
TjOgx2GhZhIdubdaTL0NXViMjd0jk/PZ4+k0R2dM3a19zM/le8AbdFnH3hvW+7g8K4xW3fKMpgaN
+xfnzt6l+WfzADgFaNQVnLQf04ont4IEjxgj3G8iO740REzi8xQY5MZjOo0mlpJ1zoK+OqcoQR90
YDzWDhNQ5jt2tWga27S2mOCWhxjzd3TxriVnNzNAY3fW76DSeT7Tw6DE92ITB9NhpSlcPauNOK4K
+YmUZvEsgP4SceyKK0iAXyUj/h7XBAK4XGI1vWboBUAS4Kz6+6CkWbVg4nkrnITHK4tRL3fj+TYb
f3u6n6uzBUWIpcrA20XyxfkMgEdA2PtY3QNHMPwChrjMO4Rgq6Gf8zLThdGT5GQRb2UB9oYHhOLK
S1w+olX7PfyC1pQI55K81+ghg/kcHecbJm0YezkW2qNhjPbH1t8snwiKnYcfBCsx+OVAvG5ajAUb
/DpMr9YagzDgs0i8tOrwyeYApDqV4WF6aJOXrnNkmmr0PNKXjeOxufqagMVg5ML+YdS4n5cmAAx3
bbYMmm77XLDFDfBDxKfQIZwXA5L7cnpY1selbn8Ck4BEIx5KsUUo8Eqi5gSUElQaVHIJxqrjEum9
MsYBYCN43isyRT5aisiVNCvpSNGcA996QCblGK2RoLH5QNhPc1V0i6lZNOV8tKDDbOl1o3DNJInj
XviMesbyUBIpPQgdiw8zRLm5u/Z5WgEQG2Yl2y3taHAJTZ/0qBEZJlumgth0qE8IJNdtdIGeOAnT
usQpDMdN0o8GTer/xDVB2pXHr7Tkr+m7C+vSt/pIeklfcZwY/aqNUwB2nfNCcjjQxkeKj+8mS/TO
xCJ7N0PT9OEsiEqMDgDhAo0nQ4aQolpRlAtAsKPbbOv2DRu4YyhAQCG6eKvZV0qRxTbs81bx1zTC
1EIgS9Ji+n4cRCY1Eb1qSreNXQeK61VZgYsnQZBwBmXybLMPGguyqwIpQ8h9IC/irzY4lw3wIqU8
I51nhsp3UAh5NCmdQg6oMAwpBYbDSqt/CE/gKHA8pVpywNmhqHMiYd+6sIoGANaRlgLjCmDHpQWn
7mGYplCivDRd3Mjl9c7rSN6tIaQKH1CLhwpeFXBrGnqeuqQ/1ga3pMayZSpgwvoG9Ul7tsXzWXCp
vAv63g7cCNr+UkVHftUFgJMJu2DYMGvg1ghBtMAK3PS6C8o5zUZ4f7BHfJIboNg1qREUNM0yTBgZ
xCgqXcbWlMg4dNNnEP5iuXXXPQ0caJWKDaS+6cvs83GEqT2JJNNW416fRCMIbhcXw1AkZdLPkjwQ
YujWXlxCSJ1ZZ1YCDg1yu1eR/EKdSplOxQDCVt4EvVrJT/RuL+yRDFDHHCGi43ALVrY72dO+XSEf
cyXh3kYg2CtJwbvOQXKX8JNnCDwtjwuhEZ8pNeGpkokC5PjQK7L3kRGv+luaojXqbUpOusB0MYio
w30EJszdMIcnl2R0ngKk8GhovB1SP3JsDgyQldWPve6sIIQOi6D5+kaMSGmA6jJXy03hBeAQfsD1
u8XUC32X9JP2F0t609SVdAtkOC1jeQMIQoyqZtxk65cI+815BTw7qHF8rw9t0ujiUgB8AEj9fpou
Ke9+WqQ4uJlJHANjic5RLQlRY4Jhk24Gkz+6Nyx5rgJjA4SlwHLeh+851/1YguNECwpxOdCcpPDD
KnJdE/5cDnbgMK/5dlTvG/13PkFws4wG+sQ1AknpNofbzr7THHLBT+aNDM8pAiAHPDkwq4F1zS9T
hO8+fYxlA9TBAlQH+Tn3qDKkSEwPfeHtz1EBK4Snc4y0OwzaK0h10UJRMa7HB8ujTMhnQ1rVrGY9
R1eyppSiilqS3c22USuKjgVV/nGoBi80OqaFDzQV9/kTFIgsKDnGrY23C6WJefUvbcREv9EEVLJu
YiOZgL8WZwCd+kh1wRgACFpTUss6Agg5Es/xZuCV3H0w/hbmXF49OLHFWOgiH4Fat+Kxs2HkL9Hc
jZu1fGeWZOiRCAVAzd0I0WtFXPES4I+U7CB7EL0lR+8ekzPeBQdVUnp1MivxEtk8tlporjALIX80
aH7aSNkwlXU+C0G36p1mG6ekNfUwUrYVJIIgVf994lf2QC1mYx4Axfbv/hdELGUQ4hALDq8HEHQW
AeYmzB83lGlfFDlp4y/vbAWyJ5THdF6VbYRi0+pfc/YlI8X0BWc1BNPxPGm5ndLHpN64t+YuvV9X
Gu31EUMy5JJps1IQbh3EsfeYw2CfBh8G+g446D0QZLkwyLteeF2JNj3AKVesN13AJkcnwNtNKy/B
07gm4Ho9pP8xTXt3n0l9CrQV7BuiUv4aPdlvtO9wWVdAywgKIpspLtEdZdNNm2u69euYDFwRGI7X
wJYTqitpScrRnrE5E+rzYgfjBcep5dOfBPScKhLHY81JvFt40o9NngUKvMLz3ue1YWWILziPXNB2
ClsoHhusQnSgcFACJRZGl52PiPUHmhMhyzpaZ0ypksQiQekvWCLLD09aHacmcVkRg70ySVfZJqsG
SuiA//JGEp6ucHNg9egdDqwWYf4YQVH4m7FWMIKotvC4E5qofEZeeMShBLlJ1qf+K404Vq7dbK3C
XYYdPfFALTj2HVK5uNgvb9mxA/9q4lZN1OZ1277I+4sss8l052icYTiE3He0a/OhAkU3SnAqAXSz
K86TW7DhjaWR22Ce0mjp1uRfFGeF+afeviJXX6Tv909KOWd0LAFY1M0jWQookY3jMRhxwNZcR0rD
4NcbqM3LxAeFO35AO6ZjBOgbryo+pV8C8Yk4Dc9F/z6on8EHkwkTjUCDGhg0wtD6KIYf+m/ahWQf
PEmiN/hgfUAamqc+cZ7UiIYUadMH3j76d3Q4iRcv8q7hGFj0vx8ieXklJPtcXvNOoUUCNmYKyMmJ
Tx/49eCcU/z3C8lGcXidr9rElysBqNA1CJxGqkcgAb6SUyfsfeyxQdTcZY/25miV+0+W3vSVnZ0V
aXy/lL+7LzTC0WVGDkMN8TI5JXoUZH1IMUvz+uhficanKU0UjwVDwO5XhjKl2Udrf+1zVrMMUV7n
hnz/rR580FYrfNCaTpVovfNwwtgvqksMrkt08Ly7j+12/oC79VZLQ1QkNDEpcNQ8VpVRcb5WHTSJ
22RVaiE059wKrbhS6zGun8wP/U7v/nLAw6fEnXNyCEB/AvWmpVru11nrWEV8/QL6AN1aVIwLg9ks
1mOXpVrCAXWlabaTZDtr88atxBlpbkn8nmOU3/pXnr8DtkkYPvB7xIkjkQPVEciC+B2eg8sfwppq
TG5BhfUQav+FWQSF86z11/Eh18Ay2Nk7hEHFLMRXiHh7715hRMDkiA920yHiCkwPo5VwVHPG+87K
q4GGL7N8uQPRjZ2x72g5UL+gFXrED1MasHQlOEX+rUk0m1mmsy9RUiyfos2p4spCQCGtGhRgqpww
a8vmTHK+TNEGLsC6jXsMgbzjVdGwMz9PaBwLwFpXlpgLVwyikDUJEo+FqTeixGvroCJj+MWahsen
x/GDE4S/wYKATcBWoPpAzjFWyap4ytdMh3dW9UD3lQ/CtIV48lygueg1vFNw7ur/pRUufyTScAUK
pLV//0c4LqE+/6bOxfTiwrQpqXBHuWd17DY+Y7yQCeUlD0sMR2F7jVg1neOzk8v56tZKSOwfbu7/
+fC6xGLg/PXeOUaCFQ4DMbywH6TlzLnB2O3L8MMyOhw18SWGruBeYkRW+TtZAWC/aYnjgrS+u07g
ieGcYnEChCh9IeDaxOec41IGDZy1wWl87aJyeoak2zsE/GIPEPiJmUwohhVa1wq0/1T0pcFdZovO
Gjx4bbYykVa/gzoneOsxkLA9MeTN838nOXdFDzRDmpVWBuCQDP/UTMuvFELw+YEUhVi+M3Z/c5zD
JvnZcUk2gz4SzwTCGG4sOYhpBhmciWRsZHrMJFo56zaHXYKiDDuIY4BFYNcxntXvM7S1Tb1KGtsi
COkaforbptgwnKM2EcbbeApfuoTxbIalH//N47GW+Rhdfn4ntNJ7Y02sO1zhcEzpNkSnWauMZpZu
gD3GELVoDvlyOBz//GwVl1kW2gykr18r4flS541neNyKzcXn/t0fLgABMJhqK7YMwCHmBVsnx0mZ
bS9mo1Ys1863y7OAC+Vy84TZEF/nLXn5///Kc1Sycz/Jc1FgufKd/fsZ7O1dkGc5XDmWFvGAn+1n
/9nW2tm/x4SdIXGCD4Ozgl3zSCwUE5ycRf57gvzkmfMlH9G3O3mea+3IH2EV8DDdNQmNvsKf9Whz
3hU3WvogbFj5Af0+iBIv+fb8PjU2PH7yfx/+Ty/6768bbb115uNCzatZL3/zjA4bHzpPYi7gg3Xw
77aUfp+MBz3jpujeiUy4ttgIsHqwQcfmBM4UYZBBjRzjWFqYXPyoSW+05XIW0Izw+Hsv4jERU1e6
t+7JjoGNyEr010+8kmvnNiR7Jz94B1I9XDYcnABuxACidjSDKRZ8+jxprSKtJRzoxmOlE4jxl38r
RE4uJIxaFto1T1+y5Hd+1ws4X9hDLJhhQvPdiZ14+GtzGBSxFtp7RTJnmidj8GfxOE4ITDKmbHJY
vzg3xw0S8BqngDzGwPBNegBUqLNF2ReQjvK0z3yExp25Qo//DHWjyQlxCajOYcKtglPczEAuDybR
BcouvAiGAXGRDlVn1fvSN2HKHhvMatwbZNF2JdvPip0Km1iI4VenYdcyI6+tWlevEm9hXPjftGqd
8flAaJDwT+/Yq79QFeSHMJ3KC3Zr1Vv1yp0XTJjeNZw8U/qWoMPg41aY/JDvEZdg83Z2f3BDneJU
YW8VGKMGP/sKEqE0BlIX3me0PeujUsmWeOEbdbvWcybnxYqnZ3pADP9Pabgx8nNsDv+OA3ks51X7
0xYVDAFoa5JPIsxonWdwD2oxWFp3Dt1UHhzQo2GQDUPyYCDDj0CjDTSbzkwpC9GedoomlfQDTNoN
FAXkLWxGxamGc80/GNmjeBprJ5G1aMui+GsrWxIxUEYI1KhkqdBqmDdTOfPgiCx6mEaqvFTrCBon
XgxFUvUauQTrj22vOPMxqZq0y/CChBBpjiIgUIyX7HtQmB69Q2R0MbGFTixNnbtndNgJvm7DOuHP
sE8KGJPjmZWsevuB/BiN0Y6JMvxFNLpxveec4FsynCxhaB7MA8oCF8xdTjEG8PvkkN4yJH38R7tB
NgIvMV1zzQfvi2UHFwVl9Y7zndsMX+1Ldsl2mD01wrPzxIijBl1Shwm5ljdZXm4cntuObsb4AS9V
jFXd60VIQ8T7wCXoy5tEp7mWuQ4YDeoFRkLtnaSbkFxNmdnLpGISK++pum/y8DffgzGQMT6TV3/w
7oAe6+zSYxce6ODYRXzc2ltnrBdUKuhtK5z7O+yTKFUp9Dbt2vDMng1eS7Wwi4GGUxtg2y/x6RtJ
lWyV5FWS9vQailMh73F5QVK5feqXhps2DqmbKWSs5DmkbdDsVhKdHmrwQZn60BK5OnRahRIRXJe3
ongAtwbOI6Wdp0UhJhcsbVYAi4UVpFNGK6rA4aa8ioBk36BYEtcQv0Q+CQ3kWQNx0vaNzUYea9/X
zhmCOXNgOE5XdnMZAtKq98/t6wXOBHfL/QzZdLEF2PLG4in/4lIba9kdZ3HNvqDjDFkRwgHf0Ggb
Vql9xUa00V65zXYBOGUlI2b/vWdw1JFdyAzIkywhD2zrczDpMISgtA2+ITgn4K+c8qPdy99yxPxl
rmszfIGh0VWht5TOGiJizpkRTRDY0yhyfahRQj/oUCGRacGJJZU52LOEw1X3ZBWOlZTIg7pK3J2R
aF2QnZeYxBWGB/uDjPKfY4J2Fq3ln6dNmTgq/eVioNbJbQlJOZWcIo/GZiZL+TqG5iteOd3Zo49M
MNdWMuMjQmFMWCgHkIaEJF4Vr8CjYci3OWzwgu3UO6Kl+76DoVkUO5af+77ru8gCW27HJfvxOYD/
nVvyelPlr5Pwj/jKrOY6KLD9Vvbjz89nN3NcZlzakTOcZE8JK5CFOIkIZ2oh4KGNBp+SN1nPKsm7
uU+aeYSF2YsJe9F+oJn4NHfcGEbE35DFT8L5a7VgNIv9G5nRJiStUeG7i4/oa/O3R+dETXKwc58M
bQPTGrks18VvxJFnJxEKnoNgn6kaN2BmbV25kyX5mOPx23qGcP9VOxYBMRxAfB7otN/pdZe6q6//
Ck5sOoJorVt0v11gKPV4Mq7XWmuWn0tTsTTHgplas8BWQFIAcVMQkETMtJ42QXU0u/f5dQ7CEt2B
+939Jvdh/0Z/McUuMiYFjz69IlhAoEfdT+/cvcWwpbk3HlopCP2fYglENDPozRHeZuaOfycO2yS8
D54DdCI4QeCC44hgdDCGsF+UJpBLdv7NeY0gmkC1YHs9RqV23b/qAQByw1vA+yyu3t27h1DRnYv5
9zdnI3ArNi0wfMA23QzODXW1wtquDezBhR9p4z7HxNHaMqQBWv5ba7KVgsa+gfmq/BZlBxa9KhVW
8hPZklvr5c4UCXHwoN3zIG7AXAV22qJj2C5ZkKLlu4pbavaxqd7pVLL+Tzo0aOiU8i917osJ8QIi
9fKc/3yShDZg6LGqt2LpCdDRlXsGihCuzFdXAEWr7mraSNTzHUNa6X6T4xz1h+gYSerj6pzp94OD
a+aNCEjRDzNVgH61jdC475apbjg/wmc46SBvifmXfCquA/Iz5zo7ULCc/nZ0+UdAaiaAsohrDQ/R
l9oNVNSFmOzAYeDqN6iQEx6mQgtASu1Lr8Eht8RiS3zjRvJYyuOPT7+Zbvqb/nYjdPF1uFoyp6jk
ax8NpWrKcbBiFtstJW8ETeKSX86+nROcVkw/sDHgji9ZRfQhewgpRfchTV2aW9WUEdcXJ4AJIg2/
jklKv5WsipwAt0I8pl4uhPDwQe4P3Z4BMwrdiHZ45EJPCAiE3eY1rGTb2Ye2PgvrM6ovJvk5rGXl
TpV4oWV5Ti5MSQfFPzzBEWQXHzTEUpGtD37oT0WiOlJSLahjt07Lk8wmwBaKiJDNiQOtVbZIw1Ad
jW2OVQRtGg4Vjg6DXu168aSt96abxz5vI9BAr1Z55tVfZSgZ0KEdloaY6SIT3m0kmrZtfYHD2J5r
v+DdbMgTjDvCBVxjRKnwGYdwGz1wK9WAh0GLL1w4BMPOuRTCMayNJvZiAcbrhKXpOgLdaKv7/5Oc
AqZofxcXsrvOtwtYGgtUjWsBhq4YrS0WIZ0/Km+dldiBEbRJw4ItvoDMFzhH99EkVl9aCwHuSqRf
5WNHsVsWaGUyixMCAueFrLR022ijcmKooUHNHVIAY0upg/OQUipzQ/GbdvWdaqfS06yb2FHPqFI6
TWCu9+DmMGqPn0DJb9CRQPPiUtGijbtvEYGpTIps/bqF77XrSgIGGVD+Ho0KNFJ3P6vMd0sPcsvJ
kQGrLVI3kecP/n642vKLxIpOt30SyrY6uoaNCTam99kuXlsl9jmZOtlPMdZFYHLKEbu2EneCUAUA
/yu5Hr2RDwbSTM1DFFHw1/aNaKdzmASIKSFzEEqrv2wOEpfR8uaH/yiBm65yASItSYlSHGjsRZy5
0MqwAdqkEQAQIOO2ynOcGjC5nm98vULa9Ij/+gXgLCuaX8sb/IoHdToKHCYvN36AZ8ysd8qwndk4
d9yWCw04qo0r4y+n4DeAWshP5DsO8YoGBjic3xFPr4jWBxIe1hYMP9I2OLgNyBbbn7aUA15tFerj
2KK1wPzi8hOSix2SbQTIXduWH3mhD1eQsJmUU3WX5W0as0BJqKmQEUlWY41DgeON577iE3bsoD7Y
w9ffdXq04PhgnYxS042i9rQaTR/AUdBcRXYEfD1knAixRucdnEH57OnFaeLEghRNVDJX/ID5FvYm
QvpopHxwdJJbPcJTSDKpN6LkrU4PVNktu499hkQTMCncP8kgoX3nqly3nOQnnp9h1Q4tJWs0Alkj
HMTIoPxx3zC/sR5HeDJ/BL9kRnzAmI9cUGa4W+vzdwhms38dDumbaFYiDXW9JccTCQqiHgfeEugN
+fC39XcbFbtv6rSDmQPFQp/HfWBarcY5w8yBdE5fHpPGcBjGcUL2wImojhddgYTeggN0AuQFhMYl
AEHhYMAcWx8EN6UDz7DvsyIGAHYOP6S7mjoDuCd7wCK0LxNvhnBYZkgOx10z4C2D+oNJ/PuC6Gpr
XJs0ygdCaCBdVCYeyPruTqdd1kwFrMMRebOLzOoVD4gTkcxIyAeyeg8MNVi+Se/LfOtqfajVYAo7
BCdCVx3+8Bb7koKD6AGVHMhPAMGv1gsqvGFLQRQ4GxYQEvUBS92VuC4yA1CK8Tv5uLqkU7gbnMJG
PgHJvnVvoX4JjCEVXCAs8cObZJzr4MjflPhIDDUWhoCRRK1fXOTsrGONqE8kKOJ+5xhNE2lERtnB
o0HErND6V4ddCNzvz8EWiM0+qqbgo5064ilafVBqSIQAvK6j47DoAqEFtaqYS3HhhQI53GlGVZIn
+FzUrF2KDYDSEiTRXUervFWnRa+E7cZA3GL+bS1AATjqGhCJea3I1Pq6/i8cFtv7qM8c3q730DsT
b5paeJEiz6kyBskxkydN+OaFxC2TLO5XIP3yD1Qntj6iUrylFSI8BoCjhS/Cye4PLdTW1R0bx6LW
8UivYp7zUjS+2B1gbzUd0qhHvTbqSxx/GLI0QTyrONY5N1OLjS4dKMiOir/mL0eHhyTuo4AZknFj
ZbCSNGBQx95gtrNeAJpmYjVxiUZhtU8vkz7deKhpv2U5SE01TJes+9d8VGqmnJ0gjlX1ns6RXAZn
+YNOlNrkM1rn5y4JLtGL339TzVJI7jm+7bBZR/UIuxXkrX4TraKJNB/10xB45KtP/Rs9E/JzFH6I
rDSr+Bg6BGnxacM2CdXw5qz3YKucoJWTqhbo6nLI0JXBx7fHvNK+D+5hiRjGoUKPi62vYuREiHgz
gDjYqKt2UbexyH/JwySUVmuXfWHHyCB60uHduRPQdRSS5bxCoSdNXm7AvPyAscS5dwZ49kfqIqrr
gk4kDUuFXMzHGvaKIwLAbQutahKSOXEw6uxVShY40tTv7SjZlr4ZpaS3SpEVcpG14vXzjXkalhd3
RtVEKM4/DL84BxKmvC7ac6TUao7SOAjVeQdpTYqObJB37Er6T1U7nLTWmakNttbhmv7cg3euUAQ4
TAUxY9t2T+NtF1vasI5oRScKeghctGwOn6ZNj6Pu4zZGkt62pV9tiWUqcZauYfYR/DD46BjN/iHm
Thzl6ECWqRGW/zbYcdetf345oxFpPn+0ewiLKkP4wImHHsxdlpMuhdOLHKePOEG3GHAS8DaV6M1W
eBASNKN8UXcStkfkITw1OrYhTUhukdHZxJ25InXBbsDPqaGUCVF4DnZU/Rl60XyqjbkiAdngrfv1
9EyY71DXP80XHBn0N1CSQ6CyRdXJu5gd+RFEgJGdC+cTZyKDfgmzieVwJ2iAMaFLDkjkgeIIhjj2
e1SO76N6j6ABOAKagxVPmBdmbzVqYH2v2oDClk2dhyYqgI4YZzo3IG04hy46kmBvhLZBLU5Nri6A
jv+xdF7LyWNBEH4iqsjhVjkghISIN5SFARFNTk+/X/NvuXbXa2OQjs6Z0NPTAy/mPm6njf6d/vkj
DTi0ZUCtrEOpKqItXxtn3uOvGDn1wU3KRXw4OnD6PlNay0NCxZoPDw/vI16SovKLFQ7/pugfr9Cx
GP1r5mhJqExsIAIZeFuMgZ4PyVjgOiBixoleSalQtAlUXmA1iJrxdMsMgQX0BRc6JzWSEIwFCJ3m
2Mp5baNGvzVt99ROS9MArmwOQ+cL0sq6MB7WrI5K2D6MLnauZeT50bkPqekTsFNTGHUmCr7r8C5A
8HhzcpagMWjER1IuwoRRQsub+atW7hOWjWY9kf9vNOmRd/sPwC5kWI60ozCJjn7KSfTA8I5otjEu
w7dBpzsdDqiWD2h34knin3BjL/m1hFDeQOigQ7c/yke4JXUFt/FGF56j1IPEliPuRm0Z0eGZmPww
Fr1iVnnivhoQYlfi96MyG4m5UaLHv072xKMo8HUwGCE3onLErBWk0PkUCS2swTR/v9luD14mQquI
KzRRmGn02/YGUMoiH8LpjF+wbBHMgxx7oNOOHMArGyvJ1cC6XsO/5pIhz0pkp+RLBqXkvz309PlO
Eg9bNlsxK4I7Y4mcy7IJGxLNXa3JPvgMf1B9t9GD4I9ISMSdkz6JnhoBiaeeWHoS1I52DkVMuwaQ
03pnjz2Pv+gwRfnhbEZ0uUCqBy962pA7nWIiiTr/42NphqQW3qnfcDbhGXUxRiUDb268C2SJXdii
eOWXNlSUYV8wB/YvfbpyVi8YCZXujuHbHVlzt4aYaKO7DmHXUD5W6nJPHv3XYKd6ZQD4A/dFUd2V
GYitsDxsdCkekSoznvY+6ixmqlWo1ieptgq+EvI/hDWO8pftA4MODbT3qs4O6ZFGwx5iDgRA9uB5
cPdd0r6amIfH7K9XhR+FbTE+6Iq+KfS3aCDuiNP7mpQq8owamAsaVtabtV2mr7KTv1KmBCd3NGZJ
K0e0KOxGBegEAITsxds+wq+ovvmMU3d3xu+RKbOQiLw6J3ie0BUcgFNwirV3RscWahQ6GrCMqELY
dA5l9ag2gIamUfC0ztEQ92WyLloE0VCsWx61FVg783NaPfWZycygJ6vZcF5IPRIQ3QMYXy3zhgpJ
3b61vAbyoOz5OjpITqtAOAAVc7v0h9Ou3d023WlG+2l1Cqs+fNM8gLXauReIVGf7igzC2nzQ6YjS
xKD0GN3Ij9tWddN/NCKK+Y1br3L8IkAHXHK9pHGfZrN/zAHXrQ6QUfP3A2CYzbPy9MX5fyE92vYf
HpH+Y1wMSumLTng6QWeq4u6SWviMGt49atGMiauDOXAckCmaN8A83zHGfXfeXZAFaCrngnxqQywg
kBZYC39wo+6iGZh12IRU66je0JtI6nZ12F++cgrV8M5mptIiAG7d/xROPQML25IplHr45PrgHUuD
42Lj3PbhphzewJRB+EQpx7cdcfqo9ffmjjRSW7ihqyUhtN54IQVB6Zg29i59rXKDyz1uiKnC8ofQ
XXXZbV8l3o4q0M0nUQoap9P61r3dQIIQ3qt42ZzKyvT1sahBDK8R67/FnXfGFzj5WOr3kmwJUgPq
1d94jIiILLrRU/1P6XJhnehb6XEVzLj/EUKny0LT5IBRQc2DLK6SIMXUvXcLhhMxmmDt00SePgyi
j7lV/23BlK9FlQsTdwwGr16NJQ92CHoINmi6iz4Z/jpCURaEp87dUK5GnIexrnPG2VeXz6Hc9po0
ihCN9bHv041ZizRt4+CPF+MxvSAI7G36dHj8VIL+zRiDtKLRM62TninI5EJeBlVTbEvDqBTfTI78
FKY/mlhHDPpqgxAZ/Ai3grtB3RYMtb8ZnvLbmIrWVDqZgtMgIrxxSX3h9nNnuxpjec30X0IIdYDw
RjEiiL8KRcyq4/1eyQdAoGnxvsuW/UnriI/BWQPdGCsLRs9h5y4IpJ7O+OS90nW3RubL3LSf89Mo
oT62oB3UOXSvlkCT0nLtbsct+8CuAfTvLqo+4x7mWTNjB396hh1QD3Vt14/B8qhwrdlf81/FqG1E
kXhX+wHhh17pE4+wSviqGPfdZzz0pPTTiC6oZtTSubOnodmwWb8/yEoVBoHMY4JRJJJGN5sZQxe7
6D1Q/9oLxqCnBH0MeuYXHw+kX2jYy2q/mSHA8Feyjm2GmaIac7fpwDv6av6CVvqmHqdMhH2Ixmae
O7moDz7laop6qM3G4K+SyYULYD9gG6CQbVXtW5yRKecxcSxhC9OC8PprDbOGbBLQiEC2JMN2XwFC
kgGDUdZpyoXOSTjxJsGhzkGMI4EtmiqQ6W2qWQxg9E2c0YTBUEN1Mjp4Iqs9YHB9MI70XVnoK9BC
N6zF9K1ZDYIpF0i4C6lBQll0E2CbR2RpGi43Krgr7wDdHZHbi3fHQ3AXM0v3Ko6H+AzNiNoxoGvG
ltzxaITwaH+nWI/si0Ko0N/0Ba292gaFG2J39xod6XXjeAa7pHAq49bcquSV8C86spuRC+E3vMse
cdhrtI+PFAf/EvRf+Rnaj6RQ2r6dsDqkDYTaLpShCk5UDJhWKFIk7AAZkhd69Cb/A4Zi+MsNI+tU
GsGi9dBdmVuqTyGyjHiAi66JO0YgGAEQ2mk3Qw70F1F59sfkKkfgKahZQRegiu5kRjIzH9iig96t
x48Lklgv5rNdJUWwaCHAVZFChvWDNgYYUdW77YyvjorZ9iSnckYEANANPR2D6SJIQwY1/uLgH+F7
3nvsGS59yQdgCFAGnPI7Zo8OOu69iz5Ic9Ag+BC/v0wkeVNDAlLiqza5Q3X46h6p5mA10wq2qjx4
mNKP42JsynTUmJiSHkEcVEq/74IRTMJkboPSAngPQmJZkvI3o3u/wAIHCyeucoFS9G8zLpcG1YLV
BD0iP1MNw0XYi+Eu9B39dRELYJ0AAp/oI32QrHMuRo/iM+JfiNq0LTft3x2fijAD6iNQBLY3m7wH
XA/wBKORMzLbwhCsOaLXttEt/3DiYGm13QY4Twt1b4MoYgMrMpp/yYhswD8u9gVS8liI7bz+ASNe
r6TMKJlmQTuq7qkAzL8pBAnkKdH+opkHVCSIKBMldYhGDgRKNeg3F1W/1A1LnDKJl3YGW/iADb4P
ecE1VLJCpcAq9/5JRorKT2+Yuyrs08tkEuzBgWC8dvgOkQ9Eu1YCvP5uhoWs/wrDYSTf+D9+Of9u
4uYDcShYginNyqio36A+CDohNiU8tVSGJqraRPR7v7H4Z0XEoLtQzqTskwPmVldlckWeXFD+ImUC
6vbYERWJWdaPJULDjChNvO4D7wcBi4r4PxYbvKQvH5Y1IgEBiVRhWZoC4oo6pM5Z/v0QIS4c+AmI
PqmFcgKWP0Z8TiAiNV+Q7Wof4TFcxRFBHcrExDGAE/bie6jAHQLcJ4ZAYOE9gcNIQAu0c/KF3OSA
In4c8W3T4I4gyJwNKJtPyNJq/6k4kGPe4FqQNilgRaBOIW3NPJeCLt/dzRg1JcGIXABtF2pbUSZE
HjQ5j75XTerHkwNgVHeUZe2zQ1o19VYR0bETnXz4avf0asb+IxTv5x8XA6RGaGiuoij0H5xvBjby
56bUY+3UrWPt6n1OArW/KGOGeio8BmdGac9P9UcUqPhDcu+wE3bgQcpukijw7xy+hn4rYlLbKlH2
ht+G3GXTeK1eJPQsZ83Y4KmL+INlPCS7YDf7S1p8f4VpTO90iw4mINc2xDrRKwmcQ9YM9T6xelrM
HW74vxLZqafETrhfZ0RLu/mkUI39hhsJzsZu9MIR9+8Tk8qtuv5MDHCqwtSTOwAZHfv9SBWHi6Iv
lnlhzl4wGmZzuLPln3Pv1F+HTpa6rR6O17ClfcK7IsKKYgz+HdOqeYJJgvAKH4jK3evH6N4oPeyW
UEraEFPWvgQPL7bgkaZBAGb3xt0+ZliRX425838RuLQVw3JVWkxF60pR682Wn9189vSEQjGyZGz5
2SyCox8xsx0n9PI6qf6bOeBq8CPgcuswrLEoLwpeTEpoTLgPSDkUddJbiGUrLCHnsyftFa8uD4iS
gZ9tB5BdHaruBptz14tvfVXMoHP7HbEKZ9mfCwroQFvy4YucBTSqnPagCiDpgWsLMexvXt/okGDR
/kBfBx1mNJEEL3p6vpXzsIxoizfQ6C7sBQOplPYWdbos1dHOHKswTADESTWAbRHXxYtXceonXwdj
nSqLaiwuNEKBcZaBPQR/qxi2FhCsXJp83uHIMmYAOruc+BeQoMeSnUlFPyv1WIfCxKIwP5AlXy5x
ewgd9VCJNZYQsSgR9EopQTfuheV6Lm+D86zEZtwkghP3cONaHtSKTZijOIEURoW0sUPJEbiV9f2A
ZM9/RvsuLU5VdHB31EGwo3DOyhjpx9q+rQlNTlY1uoBwcLbxERGmpZLDUjyS0W6MtnBcIhoZixZc
/398oD21ViXidcZufJEVGTFVA5BWZ+VRBseIoMdWtjce+fZxek83YQYMyFamc4FsYTsR7fPGUO1f
wgjydAaAfLo3/0qDhnECeCOGQ0NdlTacK875T6nLl8MoPhfZIKTTLoOl/GfvMcA1QtS+ljnp+6mm
GxxSmTkaMNgZM1j0xLH35PtmaxtiAZWd+KgC3cYVTUa0LcyC6rj5TBC03F8h0pEoKvNZFZCfWczc
o4j/NDEZ5Kuq2JaZonLpnokqfN10e4WnTLVQqn4/arRebqs4/DAJf9HHG7CpnL2Z/MIHvNv0Ga6V
WnEcOfXcITxKLlWbZU1zDycMH7L24OzmFZ4kPTIv74OC6NJt2O562UjTY0gsxbQM+0Ilcuce6SPT
nVmkqIr7wCKpWEPr9DlFvIeMGe01lMerQ7i/a0JkKvse9B8IGrDQIBrloLUbp0KD21R2qWMq4ipQ
IE5aQw0KnVWSxSLlWlODnu3qZNvbZIrre5IL/mkM294JgSgKLm9j0DDrYNQaM9qH4Kz/KFB5O80J
PfXEL+DSyDJSKCR5Y8Iuc7Sv3SkFPgTByBrohkdQAVzW3Y7WZAsM77NrUedotZk05dfp4Km4peRp
IdRlVhiv+BhNP2argbzT3bd/AL3/0HZ6dwzCoNO4ZC5IwYMF0n9N6+SRPxKSkn9KSe/vaPbFtRIh
MmxDzLL7VGLnnkiurGOPP3sFC8VxTv625RtP4af7hFBjt6900KxpP0AsNyR+EnMnbADrZVgN6i7E
OYUtQRtp2CCio8q5X8Xh/9mVfhtESGeOA0eIp0ryOm1M/tCw9sRyqP4LQ4z6UPTXZp8ozjiSEs55
qFlOM49TsaIi03ynFW2vxs5X/PtwpeWLK/qz6agjVKiOQisJBlsP2Bl4LloF1/4L61J4w42DiKN6
MdRssbPf0c7LT9mMNnlYRLQcmgcuCwBzjR7jlXGD5UUp2Y9I0pA+fID1MXUyrPW3NmXse7wbnIbb
IV7uRSscTcM+ScepbZTSne1AOSSUgHje6cUo1hF4vTloMfEnPjvNssijnAFK+fvLlBKJUCRDtN6T
yTxQ7POboALehCRvHGnLVxxBUwXGGeYmDQMTGLmQTxgOLLz04xR9VpTT9o+xEM3yDR8x76YPK4fp
RaZOyPsdMNIwLHF6/8yWCjdw+/HhcDWwa7hi8dt1eiAE0PxEwwzkzjiHbEm1IZ+wsmV3EnGoYGW2
/c0SG2267tVZtAjCmlafBEI5LSMxcFTEVyScawOAEp4ncdrf03AbeuLYWbkt8VSJsuiBhMImsXuI
XLVvUUljL+LIeiffsh9EOAIlwh70hsfbH8r6ypvEv8ZnziadQZ0tQ5dYhZBBjvfKKAGcwUSBzz8w
WYIrz6A9uznNIW5pN5qQLxMLWT6axypQZaR6TBTafs3vHR5GhV1eopGG6HCftd15QiCwEFVPpUWu
eEYaIQoHXEBPnkwWOa+bLd4U/J4teuX+dw2FlrrRakCmQ9U0o2Kx9vIWYxu+XCjmIyj/KMUXXHg9
mCdAmnfGKVGRI9kvB8crTYxPQG6OEExMOFFSAvOTUbimX+w1mcC59d0xZ3259HMI2TyiJ2egnEyi
mR+ngDmwQPzSsN833DT2WXWahdS0Rt/YD86b2jE8z0lctbmMHWouWrIG0dffxmwfCDvuV+dGW9x3
JX/UlKni6OGnpklV/xh1b9OiSPHdhgKp4biaFQUaZXc+3EKwI2XidFhM3yH0oauyW4rAB1VeRfiZ
qsjcTK6MN8SBfKJqVI/+7PWq442OXRJ9UZ+PVJ8Lf84YtTd1d9UzSrSI05pMO3ptSuGY8jF2ozNA
/dwtIBNZDQr8XerRD2pTFGSqeJ3aQG8F3CyeK3JLHRqzrYjwDUDKjmIfFnKvvTVg6Sl9p9a5ttmk
OUoL48uA3eE0V5u0Qkc4MhBeuUuOLHHwIiihHXvH2DOXAV2IdrpfEo4Kvf/dMeh2Z3aN3jWboz4X
IHJJhoZmdIzqGJIft1lhnLMaWii7qSY1PENEiS/mcPp2ekHTe8YNkz9xGfO5NpEYKTsPzca2L3ic
K3RgRyNme6j71VBmIeX7HZGiKFkTRmIn1/Ce11g7KhDGEIXZC4JTkrJSPfGnYC6FR7jX8TfOztHA
733DQLIBfokz5x2ZiiwtT6QRsazTg6/h25IwAh1ruPZ0+KN7Zz5g/3kzvME9/nPaKIDyrmjQGKsH
NZXBi3m2FnPZBp0+Ou+MnRgMJJ95aTAygZGmU0hKBOpBwI+Wz5IUWzza/2gkNweXQB+LJA1vdkns
ttFvRTBhKnaTl/DllabzVNK+o6eJ5SLCeWNnO+wonU/RNd6gVEwWlSgu3B8qXvaZwrjQMjXA3BPg
BedBLKuWSCod5H7RjLZxehFeFAYIPmZX04I4QBWWUZbo1ZyYRU68Yt3M08Vk6vqSeHlaBIyYc6We
XELLaxCASXSnqJj8+ZvsRdXCekuYymLx38YmvqHOcsNJIT6IqtgeCT6ljgIFRES7ItRAufNCYdap
piBhVPL2SCi/sdHdwk1grNmkVJphbDWdHxbl7bwAES+ol1cHd0Z6qSz+59f3zrT3ExyhVnzsNdN1
Cw+RraztXPsHzg1CX8DoQlAQ+UFX1+iDkC/IospZtYsQDRfK/Z6pEmzJBSiuWrhD6rw/7bDpfH/P
jGuEuDULgyeFFNfg5ycYMs2apy2Bmue45G8Gq4QBniMSRpKSL3GiQQoSPiHOPk1woBp9/icKpgge
IEqAhAEz8CjRaXDxhdFpgag7bCmnx/RFi3mbZedJqgaIK2SMQe/TIPipMt9EhKgbVTl2N7NoSkjG
tNestcbBULelWZ44lx+Lx132jiitoufZdE/ghg43SuRwNBBjU+kWB4qaA0tDCi+shpxeyoVvTgaz
hTTDs+18RvcMOc2rshQ0W+chh7LjAjsNeHs+IEHwQVxMkokq4xfqbnt2DWo+As7+gUQzPDvB9cqb
SVWnxkHmGQLZXdJDv+4gpOnciDb2QZWxx0eNQkfJoRnurEqdoVrmxtE+bEzJdN9uxX+nd0oMQ8Q+
qPoyfWd8QqJ0NRop36SlnQCa3WuZDKy0gOKUEHurgsUqc/h5sDZFTZ1UipsDjtyRoa5or6GuaAIq
UZbARcVtGn5nWx5GZUkRrW0wGZKZMSeTgm5hQ0tS2fYeMu1YkltSzEV6lGHQNVvmowq4bD1Gn9GF
pR8y17rwashBNZmZzhYM0F4FGWcnM8bGw5KakHcZE7tNuBWvrIc28LShNs6N2ekXSqZlrvbMOv1g
unBKFkbtu9+4WPCwkr930Xtih6J28fRWb3qMCMsilNe52e8YnqM7YO66x9W/Q+4dFTl2DZNFUeBA
Dx552r0ZYPPsoEDCFGYp0tpJyMRAbm1EUAmuS0m2bYflFP/BsofUqa1v5wQz2NjLNH5KgAPRPo/H
dTLhG8yuWPN7vxLdB+U2MnUQIAbDCjPdXzS38HSRX2owHd4+0Gjwx0sZ0xpAagywEMrKXXToqmO0
2mW3g4sspWTwfg/jNpbgWfNa/WI4753zv6vZQHKU2ve1ot+gr48lPizeaGbx0BGUerhMnH8zdfdI
af7mNuH6mAVqVSjYd7e4E9v+MRnbfTFBEiFSURiHFf4FKlXCh0bMQVAIzS4xGr/lHvodv/fxum0g
PB0Eg/uYE+d4HBK0TCMGdSKohtlC4ONuMjaRMp5DahCu8AE3cw0Razg4OxfzHAdtJ0A8OjjgQF4R
yltrMSBtzaiWHuoSCxQeEMHlsba5BDKKp+aYcMjPiD+hqi/HhQo1h8Y77vBmXOSyCFp9kWdeDQzs
75qr2yDRV0df0YcZyH6HJNeYEsEfl+xx3CB8OxwvmCrPGlkUH3UYiHIgqGxQj7qfjW7SnCVBbq9w
C4ZGoitTjTrdPySnSo6UbNTfVnRFIIYOOhqhv3rHhiCpD1RuEpAAo0D8+8LnXcbXmoS5dGlYI8iC
i5HqHmtmpVuNKphJPXrSHXf2kn/ECPECuDsW+Tlu+TXO/6gUbsbWmVnjaFMZSRVYeLd6qCaO3WHj
mHCvNUOTYOAzoWheDi4b+MvtBLD9YDizGYGyTe85YA4d8A/aAFqoIylpkLIMjD4MovI1IhjB0QeI
2MRdgBJJU8CHJDYpBzEL+EaJx5K43k1cf+aU+hOU+u3r6uXUE3J/LmdU8TlI6583WgVE6s57FY0o
AfRCoBMRCuvBHoW2HuRvppdFAImMz42RPZU6bdv8TGsnHoh2O4ZBO7nUX6nHbZUkovydIf9Bvumj
e9gD7sPLeitxLdg88GMgF47OHJV1HpYTC77J1kRuk/bFetBErWkyujlQfDposCaI/tCnzhAdl1NP
gEtOEdMe3BfH7GIblHhpmoBTBGotNVbMAU/IJkKFxBcoJGU+rx3WYhIy5phPYKcadO3FTZLbKBqJ
ekJ6ExHpR4ys9kJUICYkDwBcoJEGStUGeQj1Z5XMY4fM2HKoS6vLiJyEuBmhBXaGv+9rNh/Jt8mQ
i1OXWgqKoliJ6e9qxB9FUWYs/NRhnZF2GFVXvJYnCiP4HWBd6ZPBmIk3A23Iwk+B9zOg1MmJ+tU/
rCayiT6bHYNAEl8tZgyh2B1PThQ6CO5Bxx11HoPvIDeChAVEQYvrQZsR9jNN04ByEKgNYgubO+d9
Kb5szNQlQ5Tfrhs2Bre7KEgdwWC2TlzrztRIOHfp9KZ7gh5FRAyowyQtg+38ZDp6NPK4avDzhKCW
NeunDh2Htw0XsfURdUHYhVfOZ5YDHOWuU3U8j0YQggTIiw0rSSzQaaGeFixvJYPoFYXCtNjBAu0m
rE/lu6ykI+9AnF7RqE/o6ehBvdkxYVKa8hDPdhvwt/7lqLEi3KvjkEaxdSKW1xtFdL24GfLM1oQd
tjNm6cJAJ8H65eE7scG18zHPET3YClUf/uw6qvAGdNCORjVfBYQtqmVvk7Pz0vAjx6EiCEKUOlbE
QX0tQCjJgV33aDDzgA9HVliaXZJG8F3iwZthxJBGxSEjbesh5GVTGDAoENp0fvFA1Ou58ap27O/A
j+u2FK7UFqq+NaFlbRXs7nZEh5YzI4qAHBT6sB9y5Uh3kuoLsTG7nI3foaTAzpfVIEhe48LCwp/A
meUKHPzj2bOiMMr/4KbSNUZGBUrZRS/A/XjGmJ0PF78CS4PRuD51dNgj9Pin/dRXWyoFksLK4pqV
HdENoGAKJ72j+4zbrpjf1OKA2K0zrEMXw5OpElw4+iDI4OCJrtGzfxZkcMHG9iltIm1OVGkBwqqt
XYyKlwcmAWsxVz1DzbxQUGLHobWZ0gQt7LYjpKSEPmwEFLx3DEA5w+UyoLAP1bnlMxFuMKDKuaWv
rmlm/OdBRYO6E+LUnIHMQCm+mxYWpyRSjkKCrAG5j7xwGFOx3JjE3bfA79DcFtNqxdghMP2jdRlQ
g4j865IWV5c3pmSfzXJfcKlw0gKKhJMBPfAR3CSrmEJd4U75criZWUQ8ayUQ5DdBmnZ75P6GWfcY
lTQ2qBU4wk+XKQMmZy/vWyAHXAbfmeGbQvy9FTq5s0w/6JQTOZj23rA922A5eGjpWEry7nHcttbD
jn3dWk2mRNoP6KBtqw68U6K/6OFthvQdujyQOQYOC8ZqZQ6FQ/BvCQl1wgzmBYceQys7mY4JuowK
TYA0miGupGazDMkDhxIV5oTnCdb08vfTv1SVV6b3NHtgH44DQER/fHzokcGDDVlErzTLfDwHFS3G
FRAwEsx+x2glwifjuJar+UBFfo1pTZlSh/yR4Yo4/bFyaZpEl+46rQZCvckgg7DFmJIwUV4nnwrj
YI8EIeDZqNJnWmABIKds9JtKrweACQDtMgl4xbsporjvU3XyXbtnGNDzXkCMHFcrJAZZUQRzZiUj
k8gG8I3bNRmOerDBBSG4cOhtuAGpn+VUZzF8d3P0WoiEGEaAhI9xVE8499SkIM2yMwB+6EfB3/Nq
fl63fd/uAmuwMKp8Qm7Ablsj9jXcGpvnKYI4KhzUEmH6NA3XZSus8RqUP7J1gvjTgFMJOsM7ollk
hd7Ao7zz4njAs8cDW0moX4Qjdt6yY1PwgoNC4ZKNzKsLVfjlxEi4MYcU79SFLRPwCTcY+g2ltXt0
HNCYGiqO977eMaLs4nYZLobVoBecAx9yotE2EUFCPpLttAGr3dGRiHm6g2CCR+OI2es55zfnOYoa
L/p7rrbFnQ0lAZtmGPYP4hX7GAjRxwhkcLN5UPSo1qAoq/yxBBrz89yhr87Jfbbu8uJhZ2dX6laQ
5a3Jb4Lt544sFBh2NiAkRYA+vhYAz8nxoawEq0/ngdUyhISpMoeJ+gPk4tF2iSDgenAtHT4OuyqO
zY1d6rFVZ3jttG70fUoibtol/zBJR1KfOwp9OiXV2QJd00JlwuA94GB5HJ66C5K2MZYLACG2mMNS
tOKI+1LJmGWNIDoT59K9jDnAqEVUsfQcEwIPLZKabymCzNl5U4MVcNF4NXwQScrrVIoMXstTwEUj
CPPyULnYWqiEGRhQXUYXMeEaymZPuqIL7oduDYr2YCwUWtKl0TW6UF2oU/j0sYkACUewjVEea+vx
JDKoIf3041HbgtFFfzj4/gLSPhYY3RSQ5brJpgZlMlgHB/g0u7o8XJW+MjEKsB34m1VosYgkuTES
FfQHL2hsZaQ4u7ZhTBxCEvY8wiaFGb0s9vUtRHeWghebDu10jgkRYBMxRGtGAwNAPXEaj7eJfcAx
GRycmFUspwCEIotI3we3KFI/Rt6Z3YS9jyJnxoLBDGKV2C9p3+fp7AfYAGLsBIQZvmwAr4eoiMnC
eJgBuiFQzvYhjDm65Lg72pyQpRyEpCvhridI2eiCGbqgM/6MRqeJEHiK32odMXhoTsQeFRY+k84K
/sghTF1j1fsuDgG/qJg4nOhOBPDHhGu8rE6VnQiWKDdy+v7RSf1l2u92DUcVgZJnAbQjYj9CJSfK
ePQWKqA0inNwUtc2hphnvKsDRM8FqdEN3DtYGzEkDYeWhcKR1459KkbuJuKvujgltr3dB1Uyx1N+
8uCtmJIKJY6DkIK1w+NJqd3z3S44Dnb0PbLhOZlIu6nyr/AFn9lg70QhAxWAgVGyRB1Xh8Yzhxrn
A1kl+g0d3CPTo7X72Pv8NlAKOyCzt5mok2C2t/7MyXm6aHBQUxdMbRGghSIzYaK5GSoUG4wIBSNF
dA+9am3nXA9WAvPBNiLy1KmAm5shg8LUFk6uw5opUpDVy3kUS58nwJal4kHzjeKEa6T4PccaZO7S
HvMLhHB4SAA75sVFptcCFyTBDExbJ9uemlCwWLYfuwubk653vD7LxM8wDVGEceEixN1gf6j1rr+k
hETcY8HS5cOYqn2B+OttJ3mZLiQVb+Ww2JhYVZ/aCcS3ISXRIXZWMhrqCHftHz0cTBRR4gt3C3Fw
FrLYaAhGGYEXXAqsl5s+xkSLw3wGAo+PmfmYKnZUxpnAAyMoRfzJfrFN5hjh7LBZfg6zgc3FZmJT
srLfJ4QB9rkYvZJiJ2aRDbxJ2BPExnMCt9dYlh7HRFONqMYqmeNSrhgvkqeYtWb3fUWVgiXGfWMu
mYJ0MW3IoCyK0qeDqLslnJKZlkyoQEsjheOHoghqI3i/OxINHP7hIUq1Alf3kGTn4OnGVYoaahBH
QkAnp8LXDMkrDl2EiDZuyoQ1xxbE4IAnsxDwgdgXZ4zAzF9CRK2Y/StRrMu5QG4Bi+wb7P+TMfbx
GRETM6HKID7osyID3iTmWeI2OJ6sEXEKnsDBzmuviVRA/iDnLWUoGVwjdcCqY2JjFD+jmASCGJvN
0VZMCoWLJ4UpEfDI+0GkwQLhqVECUozBRtXMIB6Ehedgxl/G0rnsekI9NhMBIsX3i49gSl5DQIs7
YwNgQ7l1zgPyZnyAUv5cJVjiE50JVC9q7ElNrQxHCVrAIOY4IQII/o0hnhDcOQYUn68XZcuIGfDk
yFFqcsuBIgKcTAG1EtmnF9EcjhTSMjpRLZZXMUeNhVFQhpPIKPQTOac+Vgu2zMaDv0qpNhpRLiQU
VGLI4EL6TwkaJoxkwEqw4MoNYmfi+Fva0tHyXCtfisDtruFvieUmPAn2A8UrIIArmAkWVpMMglPD
MXBKNMJmEG0Ki5KjHdhpWymWbQ68wGBWOFTO9OrwvhtXvdLQEdy3iMRUzts8sKOXcq2dnkqdrCG+
c94lfsnmfb8xzkVpwp+tjdktEzEX7kPxS58EKTWSL7QbiJBbD9h82m/iMBHzkoWqLbHBBfJABdmu
uFPcEKnlfZizmSxrJaCL6ggYyCiqUnoPLeKEErPTsNIkDwPsT/+BCLvuxKR4EeDFXW4NOiQ/OhHx
Vy3OO1edSvQrJWuEgLpoW+zlsmPQ23y2aFtbut3+izchkekiyMIMWLeMk8ECivSAz8BqNbt9TAoH
nMzIZZctb95iuRi7pRnCtdSKy9BPcVsix8LcpzxI58GLFxMGMAeC8gQuk04G6D5kkCLgIvsX1LCs
J6fWRgYbOwCbpp/npE5oseVx1A64Z61sK2R/RjPpn6mES7P2pztrefmZTfdGvOhGA4xEAslqZ+ef
GptvhkaBBm1wYJBbJf2W4ip7NdBM+tJCmrdvSCsHfK/1ixdku0drGEbwYXYpLRw1/h4JC0ttwBfk
OPnsbRahAjJ3oWqrrkt+xeOam4ABVOdcbUArWUHQTKJzT59FIIEluJimhcBwUjYs8mckHGBUi3OZ
cXInRBVgPjQG91e/FPvw1kRK0YQTSGQ3wDwl2G6yBBGS1I967EsRokkbXg6CQPAntoCVS44lRtv0
bBKvo9RBdqSPxwHWVTNmd6MUE+czAndFngL9aI2KoK51uGOa0CySEEI95GTSlNiZOh6zNO8+Q9Kh
6zJCkHAHI4BViZTvRGCoHvkO5wovy2WzZScATjMRFIQcIfzGfkO8K2UTKJGFmxBPcBsUt6EFkiPe
jBQL59LI6KLEQwi5Q5Sk5eBpOVwV1HaRIMMMUHUeUPKlBsz/MAmPINbiBqpuxJuJfoYIDnN0+Oga
9+2j7urwdLgu0gJy1TCN8xiRQ8qGyHiQoHrWgbazI08Eg3JQz5OwFRnR7BAwsoqk9RzJ2Dp5nsU+
tL0Z8SZR83pGVmkiDPS0wY8i4qZEY7qMBBOsmIOwLZblSTxoxjOArxk2QdnxqzBu5Dw7u5OLEioW
W6kHP87z0yWHjLOWkvCnldyPWFxHsny8ISEMpo7/l/tDlkw+CN87eSeY4S/dEAuDvc3z3f/NAewl
uIJui4dOkY49KUZmMxBzTgkHTz6K0+IL5RA9O4CZIpk4eLW/IRARPyN151gT5t0tEAVgR3YTnBSe
wwSeIfR8knsaw7F+rzHUKyS51AoG2lsNzi2rEaOfsqGNDXRY7IA2wswMciI9VHNiychF+lv+QfQT
qwtCyuDj0XV0JoF/od+k9C4HF6Wwe5htY2ybLSIbmgTf1EyKLmpP+tLwcS/fPQUEkB3gjKorDQL+
x3TnPHY8fo9+bnwlB0HdOk1/0WYTg91C7aHt5RG+UHoSxNAIefARWTjMmgq5CrpRy+6YMMamR0cD
le6RxAQ1XOkxZqYqBCcGiqIbaDs1RGdwJDuz1mY2U0qQR/1nSJ7X7y+AfaV5KQUt8lflNxMCd4Zz
o3S0hKrVL3HL6nOirQqzWVjIVxHqVHpYTmhbYz5HcOouOQH6282mMUeou32052ezvZLY7nv0HG3a
Fq3dd/ob5nC4eu9VDWS4QK//Q5PGrvcADvg5+rXJC1rf26jDkVgUCPH0Tt1OXGTnUWnQYZCXph8g
vPtyKvBgpKr9htMl4SomLvdoZ0ShMKNRqGk9mHbKhEy/bnyAw2qJeG7cAK3d4uvt3Hr/5tFU4+/n
FvJ6t/zKrABjw7M92eXid/ugc6j081xsf97Eh9RKSR4E57y/kI6KmNTObCo2kbgUa4iFmoRHWYA6
7JAi37Rr1Oj5bth7Bku2vTo4Jj3blugMh0xzRqDLiUyhxoE2nQR3q5VcCCL/teNcrTHhNV8agPmQ
8grB9hEhQTrJ1y4Tw018PsgOVkksSh5gx8bty4QpJAdshM/2jUTptYP0NKT5yT0gkQqAJw1Inic7
VfuagABAENmtNhwkJHAhHfOrrwyuRLglpoUXxjTpO2rW7obP0dcjPNBhxwG9jdOvwaWeSMv1V7lb
gCn2URAPbT7Bx/+jafOMrA8iJzZnIXjkf3D2bOLgcwS0q54Xyc9AddG3G7s2VuVhTk6TNolZdARF
llTmkYqJi0vPOADgsbhlCYEBMX0ZlVymdBp5Ge4jDiceRGIKcE3ap1VOWA1+TgblRyVlEslQ/Ubc
oN1IeDXb84XufAVnRHgLL7gy3mtqVnJixuTfb7eymi+OvfJEZYRGcnfuNA+Op3BTmLA4DFbe6rdw
KUpvKVG+jRVlII/EysNtUfCS6f8mlCGnF65FL/FMPMniq2ECxNm1h8OfH1WYVVJe1W+aoxRDEfAU
TUlDgxIOE7bWKGpAJcyP1KNP5sa5uDf3aO/tG1weKsmUTy9M0xEPYcNsv2I5711zDcSsH2jPuGtE
h2SH1grTysCVYn/MARFXqlfdx8x4pD7FVEKPGQzcibuhQ2lLA4hqmeqW7sCQ6FCekS6IxheqU/g1
LVyxjdAOkYhGWHTR21iUIdKu3eIeEJqcPs7haBdNDEK/kjW8MyAkFpVcCET2nywvTU9Eoao1lWmR
JdPiCcggUivA8kkcGcFuGturAfiCEBqKo4QYozc1lRcdHzceHOjIjABLP384LPPvqMV8IkZkwLN6
winRvDWVCdZMzN5xhKgXF4lG6JSpvzKJnOLr2tnzIorE1Fw71jkv6O7eRlow/T8Vlu8SOEeX3695
87nNshmsHhk/+0zUIeYwMK+DNeQvpnfoCVuYNprBuqI4LXLL2mqzHaX2ry8ZDf5SkJH61Bgg5Gpc
wYP6pRA66HVk0Q/aZtDHQWRcDepMNkGF7OEUfhM9mBv1UtCbqtsY3HjhmZEkDaqeisLUC8IE4rgR
Qyi9fs1lk3EMd3qV9XcUmfyXo17+BiJBSDmaEvWiA/p/oj4slO6IF3Bp4s/Sb4RXrUmtZjYjqmrw
xcdoG+xpj1eFS9f2gOumZnEx8IQYQWjlWFHMxLvg+qF5o4ypw3Ci859Oex4g//DOmlry67GQK9r1
Vd6RFgQFLcIHIEvqTsr6I98yPWvE6cUVjEQIb7tSNVQ5GPAIBQKPp/EfSefVpSi7BeFf5FoqKnpL
RsWA2RtXY9uICROmXz9POWvO+Sb1tAovO9SuXfX/YOsC6CXo5WxHnQoCfRwtab3zcAPnjRV0+qoB
Veco37P4Bo1xE4MKGSiWiMkpIEifRD9MqrLa90lOg6U641ZHvm2vkG+hsQ4bMT7iuA3mIRdbSqC6
TrpSHh4qcGa5ci3EMamB4Pc7Ccx7XlkVKDIqRG8JF8Lbpzo8LICdsDrQPAUe/Q1Q5QabGA3ULZKg
BpPG+dQJXr5a6oozNBv2SDIPVUSe9u4LOW7a2IqllWAqFfQs2VQOIg/XRMTK+mIBmLwtEY+RmLIB
NpDCY5Y+pQ9ts6y3Ip6ZjC+CA5Hjyt1d2Uj9MM7jlk6dqpa5oFUh0s6FoXpscfWl2UG/anrsBTz9
FxUxy9Mx6CO16csy+OoFEklU3QYjUdmLauSXFJP3hCBfo57mgf7OkKiNAmrTlWja+P3oJKlQp+7v
/MGa0UAF5zgOtwR1vp+AVpBShxtIA06pC0ZJwOB7yBeWanK7sjSrVqVHm9L5u0fn6NY/jgKVUQx5
6W/o/LXqwEWi1peoCROvKOgAXFzIjdp+UGgqfOPEf+jqyz81BNNg8gOvIRgLm5qxluSlmqw2UBDm
7SJ60BMC1jFC9tnF9x/fdS/G94yK6EZQ2cK8mLUhZ5k8qfsD5q/z/jhzW7MXrGM+gZSsQlCnJYdF
J61CKq1YhmAX7SbiKxDePQbemhyBzeppQT6EO1HxHHA96AQ3Wr43Y1aq9gEdmmisMIJBN9vRk25s
CxxGOW89u3aMaPYw4fZcaK2YDEED0QHp0drFm40FM/qXe0Btr1tF+3n1gJxK4n93PD0STucPtyAW
vajCWWVZLqH5Az8BQNNv8A/lU8Ka5i/Deq4UyxXjLJar0Zcw0bQ7MKQg64Gjl23KBTBitScMnnhk
/4I2dwoIXH3W9w9BHkDCGP8wKIxC+lPtSUfqwPlnjy6NNFb3HUAUhu1VGMMeHeqypIZBxLQ9pOO0
sxurE/g4BlMhHnKV/Cg0u605FethsacHAHhNuLCUueMb/glH1bRqLcqa4bes5OwlmgVG4KkcPIYw
9P3KWJcehgQxu1olut9l9qNHhk78ieNWk6eXx+SP08jtkuECDTnqxvo+4hdrl+vqZMjiEEC9RrQN
a9FFPsjEVWS8UHwYlgL2oQ/zLSUyFAFS+g8gDVyAzvQzMvhKDGg5/4fuk8UckoJWP7foaxK56XhF
EeFX6yr8Wxwfsr+6lU6xQFvzPeWS86a25lcI+3sm8rwIPfPsPZHcu0LWyV2RnVH6al+UDxBEZLrE
s1/HxAyhG5osUrUOJhry3Acg55x9HyavhDSt74+1z4xcVPvLba6wr3wcVi+c8kTLRgVMffzOjnGK
dohKr6N7DHbrd+/BjUrGtC83GgstEL7w++Kavr9hvTVfNqYPLCBemALg2Nt7wpnHsyZvEi6EP7OI
RBWK9i7kfdkHIYiKzMx2UG1ymQy5iAKutJdNNK+0fIusIsdVq6C4nDjvP/pNdu2eANKJppPUvA2o
WE4eUcFSdm/WGRt7KrO3TqknnegDyONl0rpbNIqEBmoMd6x4qH10TFI0i+ol1emLt1xBB+TC2iOX
TTqkFf6W89YVWHQfKKkwcep7SzYTmqwkY7AX64BBnLDTzoOpnLS/RKbgEHvXOjXTCSLx8Su5wh9h
DvoZV7U5tsPq2Gv+1eFGjSuURoAsve3vPpbLDEok4/cUwGpQ8bBRkSnKdWyQnBvtxtuiZCvb7780
pjW7bkkQ8sYjm8tmSRUayBQIE1qZ1MvajSeKKmiN0za9Akh6LBn8GwJfrNeFb1rc+1hXQOAD1g6o
xZuBNtjhZIA64+bKUuUS3RccJfCVYEKWtFQrMMmA98U9/Djlacp1FPbOEbPrhPiEKX1j8/0Ccm0W
nH71/q9hS2Keu0Gjzcdmt3qOdwqEH8IeCaOB7qBYJUuwxNDqc0EkprYPOIy9xOgC/iaIFDHi7j9j
AzXsZ/yMJTqaJIQWXXOADTAn4VNEun5r9o5SkwObt+VHsFXErA6Y327AKb46zR1VPvyod1ABaNc2
z7jl7Xa8d4H/Wgi7tN8k8Q8HQiuaqpaQ7nUe3QxCGp9Fln3J0S2GjKbQ7WaiTV2gESwrgq0ZQGRB
KiqzUvbdAHXVwO1tNFXo8O5wbXlL4CkqvvKhclRplnX695HW/0xPm3/SNMg5D3UiIUrlwWd8B7pW
vJVvxl7VA3iCGrIdfBACY71rcGoxpv1V6tTWdLO9G9x+oH5wvR+49c6/CnjA9/T+2tJVycXVW5o6
7yoDBM2EhIU4naSRpFlK6HioI71KlyQsQ3dnp05gynrtwrY22z3XWjw9M/KvZGNrnYbQW+ifAJHd
0mT3t6bTnqVA4S2aW3WzLeA3Yg/wLW7UzuviorFQbA5OKXk0+XCAXVXytuCeBza8Or06ho2/6l+L
jyaLAqng7X6zOGPT0UOPjIePuczYCJ4QBw4lvK9TWpgWQx4AET+PHmULGZhws1oITWkOrknJhYmy
ED/lzv5xUA1Pb+d2cWrOZ2gsz+6eaLs+sO0b3duNKpqqO4ixyJ4sPn6Gtpffmqxo+cuhYSA6Z0Sf
uDRN/Wa3Gm5nAC9j0pxfugGAN2nx99F+QveNej/oRwzWnXZX3ob2Ej8C/x6Ar3MxB/n6FTfGZRbu
wAtQqQPAabkGIwRd+g3IwQBujQI2A4uEUfdYh0kHKY3MeFDibOXo3vNUqN0ON2cMJSiXfFTmRirz
vrL6dsEuNQ4Ce646MkJw1ycb4rEbb/KIizJDFINCdXCYMay4IpKLrl4WNUMkpzt1MGOQaebwoDYV
N9tQN3InY+T5Byw5IZlD+H0SEsaEyIaFSDyWani4Fa5hgN89oc6TD5E8p9hKEvEtqCv7KIv95T9L
BvsHjSAtASRGdOhY297TO1JkYl+AON7g0nS3h+gGzaxi3d9uZbKH4kcTN7yacP7D+GKHzPSeVCde
pbdNqmHB1iUbDta1Yo8fe4LSGAAGCYrBkTPwwtAmY4OLVP0H+sJOrPfes/HTsrjanOwa7Kg6NQqz
gZlUrwjNvTu4CiAaoI6Tn93t1j/SvNrPYfVIgVcb8wmEkeD2AbVhufLr9DxXj74i8w4wp7FF9oKh
WiKEf0l7dXqTBKs9UF1uBY+MTzuAcBb3qX/htUmJVBz6Fk27guoXDZjpbGl2YRXDNNE6GxMJ+qDb
NwBIfebC9Ufc5hSk371dRSDyfQ8XtfpWHkcNHiNKY2JU6jIsYG+bo1KnB0JqrN/Aq7OwqDKaUWvU
XL74Y0LgUiZDbxrAyghVTqJd1U4QG0MUJoDmqR0IMhMaBBAiAYnYmwFv2MkOnZ3gnBaACnezBX49
bpoDg+zIdjhmVLTlLa7tegU2CBoD7RxcoUzXcOTvHnN1qjX/s24Mn5CncB1rsjYuh6iWRekm5F1a
W9rd49l3nj2SFS5plOMC/eHfDHEHioC+gOUGJuzkIyNkbucs+6lRPfFp4AyzAE9ph7QmIh01P5s+
GGhLkfnTfWBEVnZJAegjHPls5Yt1B854WfUqxdvvkqFG+WRXR9f9wVuhO2LlpSr1KbXNlDIX8N3i
wHq3+IMez4Iv8GNQPJgzqW8gVrzq7mYMbJWdxMG9hicgYXrwGDWDuq06YJbF5c+y2Oeg/3Mneh8B
3r3wYKM8sn93K6zZ14NaDTSC9Uo7m929WnrvQinGd6tfz1gHVBd9q5LWsaJXz5Na1ScAZT5HCHp6
SKNtu3HA+8Hd/uGvm4Ids+aeYFoCEdP5BAfnCXU5s1YPjPA47C3iJ8JPwK91YvcWkloF0JEvoSwM
GeyxXrSCvINq5gLU0GCUDmuAleXZhvlmwRiUWf23sTC6dx6RD3rS+wnNdBfHG2vwYWxDg6UOLvq/
/v4i54EXEsZrkya14egxkG/NcVgHaVJ7Ys7V+iBHxzumc2bC+J9cRmefcdfJhcx5DyXn2G7hkFZH
8/zDvOYtmY57t4VyLOGV34OybBF3S2M5Pd7D3TxvC8laSt+kX9vQKFfd8++ri1PIjt6p0d5BDVE3
EhzGLd7IBzeRG6YsWOH8fIARmO0Z8xrUKUqVZ89gqPakvM6WKMhh/eDuNy+QfhHHOgT72ZZSFMkO
UiwFyXotQs8gPG62W8aZ/KGCOvyxj9/oEmtfaGd/eqvgMHvKfybfWa/4cXAGszP0y2N3dkIkE2JH
+xJ+ENh6AZOYtpw0YEo7hESaBHSGuEVcrVYF+e56J+HubRp7RgpAGhNNYEUL090REwJttcW3rEg+
MzI0eXkkfPeCwptqj8tyvxQ0c6SF2DlPVKRH16b1SLYQ1I+yzvlKyKHwdb/4q18zvpYBsAUT/w/w
fHhQ6cYjuCdvhJx8RmEHZrr7iYYxN8bKUjRDe4RZSLwRFM5bgi/6SPTmDqP93kqXyM62dWjIDKLt
ypTify5ktLDezOCzPJ07HLQZKmWDywE2DJxWKaGgFUS2vnnQSXDX2RxJbaYmlKcA2tEmfPH9eE2S
NIvuJCLo9/JOaIZZ9FqhJQOxlX+hSRJ9ZTY8s78PiCKu3G7dotpSBc1iuECoR9cgbTsnTOw9gxId
egb+AHFp3ZINNMEPOvpVi7bFtNSv82dmYX8ODPXVCcs05uHU55C6wNGkHQRZQxIVViVE3R4T4iwZ
NiantRZ/b3STtOvAQyv7D1190Dltm0xb46Z2BPd/klsWAnHs3NrV3jum2pJWao78Scl70uZOIWng
tQqLygIkF1w4ZTePfyMcCoMxTODw5qYzuN+pS9GXcB98UNAYUaBu+gXlLlRq7kjhX2FQSV4GzG05
NmcmOACcWPDJRiRECo14Fl0YOwob2Go8qbHmeSR5+4TxKmUn1KHBrPAGaYiWn7StEHWfr0F68N4C
bNOFZn0aCeRgxXLmo4vrAlGSpQ1yonBmQA8bQ4X6iPVeEpryHGT8OYQU5rCqnC/2WHUS8iBI8l7o
gYjxX/fWBH83y7xbD/yMUBSCXqQfmqw9vouUt/XVpb4Y1pcr78YJM/2KPWFnM7r6AWv3du/FqAil
HGJljUcPmoIjnbA66ohmR9wszrk9gLjUcHZ/hbednt16ZJztFpibadcj9I1tA4mqHXOs6+QRNWeX
fvU7Zjq7xq5dX84O1s+WdbCjx4ap/UDd3fDL/bOLeo1ps+ONyCIj11ltZEY1/mTAgQ8hBfVvywf9
/RHmLvFmdnFe7Xf/erVWd9tcFmszuswPf88DEoI1qlUCqVuw4MhTCVtpkLGtX/dbV6+OetiP0S6v
H25r+JGkluRxTtNdj3zh3iWizLcmciEVSbQ5sCTCsByRw3pcT603ULg1YNFwkQ8+bqtt54Pn0UMG
o/6xT/HbabV3vYbBZ6rsg8a9/XDfzn12DgEIS/0aiMCaUblR+NqwbpDJfu/hG4uAP1AlzuJ2cR8T
i6njIo2pI4bjusNnpO84JymPnzAEmtTojjYQzyMQQrfqmsFqKlVhyiB+AM4j4bujqJmKZCWAW36x
Nzd/U8vJBVVeI6a1EpVAX3EHzwfXPVowSFnX4JGFNNj7r+FEwpHe93c35wVxHxJc8CYv4AmM3vOj
LwuHLFYbWXWPJI/btDwlp/jkYJjXCEVimYG4Lw8SbOTOE0dhBAQ8PHGBz969I9vM8qrFIKN7BmrS
kAUEqLB/bx0tfiFBGzGQ6tSYbsjLgiqcCVCzV5SlwkQ8ebYxdUFlHSMN9mTulLoNBAx43n8q8/wH
gSpcVEiQUm4Bwvfef5dpc6jpW5l4c5sWf6iBn7iopf7x58qlBW8HMOApIhqPOOVfVFS9K3ylPxVW
AgVkypUOj5OLj+8PvUlCCuWheHXg18Llg1j5pIExZ/zrEd2zd+upC/xv7Qt95gewzZVFiPpgXKW8
F/wKyDxEkG/qmjywyoJBDmtrjxo3LeWT/odhOJONTuY+qTCUQxCndk9By72zO8p68MlSX0ZpzxVN
IVMcrcqT6MWhbGSUOYwhK+LC6UuQsLg4rajBIo3WvlqopGB98hUeR+dysidftFx65K+DVYPA1WKs
3eziPgWHCZFRX9wvNVPKsXfkxKFPO+lGKjV8gb4MWW6aP5Pn+k4kqaDwB3Ox7t8cw790NQ0QxeFA
wgPx0TQVwriykVgbXFwuMIkQWpQcmHI12jzJWyV+/ivughq1I39O4fR9bXTQQMFIj4+vmmYrPvIm
9ezWLOaddlFzCVZ07Qy0EVu1ZAxVsLDeTSEeakpCG8VnhsUugsJE+bGKbqhM9j4oflycm3fz2HZx
PljuPfizlSehTsQw+QxUHvwNAZ5AeeZaUrpRr9ytwkPDvQlPQlPt2ZM57svOwsJ5rhnEXpyLs+h1
d1WcjOxLeOjBLjG4PFe3zsAfeYWwxpxnYYYr95ikzkiD1nfwnDFiZMy4jbbsCup5cJC0OvksANvE
Ugc2g31uC/I/MKLdasHZO9v3ST66+sfv4Fbr2yOb8SALqpO3V2fp3GCu22Qnte4XzgV9mTwsz422
QeBKf5voAOhbGZr4+ofh1b+2q6zVoq7gM4W8BS3eFfrPdp1vefZ3rEIfXL0PvNS6Ve/tVeyWn4dN
hGtIOHw6eZw0oZCCs2wyYFO2ntCpfMga1f1/vCAQkpIeSD42+ns4d3v0TvWzWHRVvMTNnhQsK135
u2qv49XJ/XpwXiApQ7Th5F/ATY3Orl+9kPLKPHd6VjAE8MB83SWdMnEXqI8hDOQweDGUixULcJb5
kruEJV0P6Bf3fmjAKMNtsp8PV6i41nvlMOsW61J0hH/91xyVlunVMf3GvMLV2wZlNvfz7ss2fXai
dNasShyCUNR7jZKVqqyDMIMHSh3Ub4W9O+GVRVUk1LFByKdbwmGdQR4eaOEAugZbhKmVaOY4hn5o
tMnQ7mvIGaIAm2Ln0r9B57hxZQoIsWl07pyCzK/E9R5KxgA0jNN7dUzKZIfDVRl+ZFfKclGX4Mzs
YN9DkE9UuHqfTVnVG+IoaAKQYyRxlIsvXTu47QtvY7YDh63+G7xqz4QiQ4gW8ghkN9AVv7p8x6bz
hBCwZ+DNYjaFnRQYZSnNdNiZ/gVDjmA5yTyObdjspaNmDGszfHb+xAiYsnzUMcli9VV/5Zx/ds5s
zQ2kNlOFASWDR9gvAH60jXCFWATIm2BqTQMFdgTNY1iKdxgrasgkv9bch1qjNk9FWG1TFih+qjBN
Y2GOvgBwMSFi4ELKrwJ6P1hSoFK+gNT/gJ6Am623pyZPGLZo/nEEGT/4tWgLCo4Y/c6+dIoOT+PW
2vdZAffPG9TQo6KzRWROA+XKAK2AnX2qOcdZZZBDQvDP6+cZ/6sH/k7b8XeOzgiKSy71/kO4/zmg
94I4EAwdDKRf4N+ajZ/XBfMTkIw6STC4o0V/2JHuPr9lCHYMFDUHFQc0yWVp/Qn2cOEqQSXJqQKz
Ng/H7Iwnib+D6gUlXP5K4zzK2q3Zfki4QhM62W8aC6K2hVCanr59BNAImA7Bxqebo/09eA/QUQ85
rXMHRtCDwaX7YbMb7IdIWw7ffZNWQrpb1UHVYM3j1AE4dE4z4Cz409q6cjF52CUxmFscX9B0QYnb
qce0t/jEinGsyC8fTB7bplMb7xLi9gQ80788baSN1/7sDk0+D9/ezC26T2c3RXYELszJWo1q/fP0
6cl70xgiiHwEUTvzumnUGABUoonGvHuoVd2UjH1pQyHlmqfaPmfTiRudBqUTlVx10HAA1udKiTfH
RNk4rWpTeXGYrvqNtaKiBGofbmlJqXh304fMNl4sdBKjPHrY2cdPw3231t9Nry4oBSNga02FaD3a
KeUs64/oUW3gHQ8uzvo5IPpnpKoBZa6VdT9Dvrg0HZQmh04DoZVpFXbx+kwg90k01XCmVMW37Utw
+kzaQHyKf51xUwiYBDY1m0wJtTzN+hHbQFz0HKDIGlc6RUpqktR4QWTUQsbLnulNgw0XkPlse4Ig
wg/mGddlm4r//I3NL/vS5Qr3ertO2am4qHYQzFOUK36qzst/hkbVt9sXr7f/rTTt3o97QO7ig6hC
FVJRjmmE9dPjURj1Gn3RZblbbu9ut2cuH/1gMd/sw2TKHXHXaPURZXhoYfplnyxw0GxcePXo0c7C
FUyqufm2KcgLw0Yhjv+iBnx7e9veHuDDr3pwrFKUe9wVj2n3Rf71Pi4/9WxExn075rbDpN+Qvlna
YcEBni0bApqQjDnz3+ohBZxOAbHR3LO7kKwIA6HQeUBBYnbAtP2O6DOrLzTJakeshds+ub0cPIKx
a/+J6E1tjj5R113AKidjeCVEIinoIbTGx4jBgfqKwvHZSY43qxJTfPZGrU03DT8+jSEzIpZkFguE
8hYsVsxmb++jq9FQr3IOQIyvQUWd1pnoXgjvRoqb2oC+HhwB+hnraiFxaqzmbnyMpCi6AUKOldHG
7GNytiCadGOfi6H5cZ8ZPi7UoMdgAiQrXv7i+Lxsd6321IeS0mSVDTlhxVORYhPmQhpJ3cNEPuia
JWmbcLwj8YL+Lw9bpq8sBhlgwbLaWsK5ph/W9AiXQT/WA05sobxbrwcSGXjYB67ICm4al32Qz2s8
gupLEfwjDPC1XNwFvrZiNZiJum9t0ybJV+hRIdmk91aTA8EYkq72oZuh0BnUzWPurDKtvpF+FlNG
EY5b3u8zVAHisrRuAkNYexkN6F/AwPLzZuRkMzRmcHNwIFZQVaKRRRDh0neQetsoNHKGGNX0+wm/
BtwmCK7vsD59C9/RiJ0Q4BSEyWJWj6j4OAEsQTFSxuJmE8+srmWPWH+iCn3F5oSIcArkzFZ4QjNR
2dHxSyHiPni4qXhQNNRjDmLjXFPrHNQGRBRQJBcEVFIKKSE6BG6icNGaC+dTn1YvagbcMt5MOkTc
lxAowEs/57QPNBBkNi4S/EldJVExGZooyeKDQJW6McvcJ+7LBks75xrob2QdQK9BoCGWvLjbV2Zd
LMawJUDpj/kNtTqCk4/Rq8EQTi0oDAut1LDbg3eVdjnmFErf+zafq0IQkiE+ghrOXTjFvpL1Ftox
K2GF47LMqMdh6ZLBgbnUSTRBCDM4wgALTN8UPG8ejxxBSqpZPz2UhdgvG33FoeF12ewrB2iLSVjr
41ov12gj7l1i2ahd9+Un98U1olVA191luII3QNtgWCLXhROC+4oHg4FAj0Y42NTdHeQIvDJXJ/Ah
FmxiDQy564MrzY1/6DAl5NHFbY8twxQcmWDD0894mpymS06kibk//C/WZdTKQGW2orkUfJP0kZ9j
zlnGYgQwR70Ct0dm7iXbYz4B4sRrcrMA65vTM+es2mabgLUg+AZt0WzqIPTMPplvkwC65T+K2/ZS
inpyuir1z1XLZLJvASOJMVe0TRZNBiXPhGlphKiPiHWlsgbEbJh6yOb44h+rTcidNtN56QfBQUZ7
5uixXYMgEiTFjqzZfisDSSGLtMUEBU6qhB1+UavD/hxoAe5J94LIkY1nJXOQoq39nqYNiTMF4puz
uzAUJCHbaE1LJOEv++1iWiP88rhnzOcT1W64MuH4/hgkN18ogonCLEivfuTLAsIO7bae2sDD77hd
wVkdVsRlyfTeFyvqVGK5SnSAhAur1oxwAPG3PvvMatzwC5KXPcPuPZ2Ha0r/i0cR+TeaFMMuvRmV
tFeEes8gxbO+ezb6d4YplldM8+Gc8VMKM93Zf5g9N+FeHcavsSgFH4gX2vF/7inqGynG3VuW5EL8
qO01EWAALqxtRlRhK7Mx4SSM2ScNe20O8qQY5YNiQPNmXRZP7lX0IfdBd/yjCGHmBQ8GMYW3w0iT
A/mA2qaOJ7WPLyv5sgsJuhywTvMZ7cAqTDtvAcJmFX8+/B1S46OGg+DH/DQAsK2vG6aTHtrG+jg9
cAcc8/fNPaozkyu+wjdHtrdLnuZ13GhJch2bkE3BEkqMVGRWOp06nQisiEv0x0GkEKFzQoni5CWt
TnP6IOCgeNzqvQxUMQt/O6Idob/17hwOp5jU3N38Ptgf28W0nvr7XuvA5j1zRa/AFIJSuubSnjCQ
Y5CC2r/PQM0E2zqgGum++UodmrffmMhgT5Ls6A+FMEWlgvLkYKKLQqIo+4BetDRR9t24zXumxy6Q
+oE+DBPaIvaZmuwoj28leL/0YcwLAbNO9D6KUDxOVxRMYHF5xtvbjetrdUE4+7BNkPX087PCcgl6
jOQTxpzQkWFKI6jCtgtTx32Q4CA/U/bdKG2vNdaYUTGu8NQ4JNtkx8wQon34/uWn5tbqYpxCr7dZ
b0jEpB2QfYCdA+jkiXO74zw9RgfoIjUmkChtktAg1BFlKE82pMKtZ8VdNj6Q4QXPaDqHpGVXYrgD
rCYvyDGlyBh2rYyjqNSFfWhGtcw+kjxaSuApStdNMt82OQUDBbo9nRiQjFPdQJYLsk6GRRqxiNk/
CzGo08mBAAXUhoUFTd1uehW3R025UDz+zw4/+zDOT/T8lHtahxNlQIsGkvNbwuyCASYuqnBI5lXs
VpNp/BgjGhDtHKgQ3qg61bnHlu6LFb7B+qu448GRYfWS1XQgTAatrD+RebgR7G3hdGAArfet2J/x
dhAjcxddEqYWHPFIIWpTEJlDLfA1lHh5JGesW/I6jCmQ3KRS7Pc1U9r1xzQKm29xoMdrWTTwfNY+
tSjKX+UHFlvh2pbAGd7TJezhvgnMcCUSGPN8miH39MB26f137mY9QMc1ClJOinUbnbb72KEcI162
ZOik9STOu1AeBBiR+hvhfeCjAoUcYp6kdyuf5cEbtgkUb8GgORpt9QFyjN6xUwoarHuiJBVf5AU9
MENkF719H9r58CwHBWI8Vr9xjvHv3bA+zU0e7BS2fy/8jGjfuNErYc8psjgq0APG9ArpJgNdM6wg
tg1hHcdN9klb4wrBkb/FoQpJlF98ziBcQWsJBEi9SV2EiZABsBHWKc8rNpsAn5qzm+w2h03BZlgd
SzEUma5eKYDsDed8x/U8j0vzKiFa5G1W1MH8qDOp3XT0ki9hlDu7Ih2Ky/n+MujBHOCI6wF/EgmY
qeNNep/fiNg88Sm4As0vPHcRTJ+mU20//75L9qQaMaWX3DPpE+fsIy4poP+vTei/Jgfnk7GdxmkS
fevJrVOz/bYhOTKRoWWPykvAADRX9Sd2K0AVCb10trqIALAvwc9Zy3v72QxFxDHWfkTK4g9pMgw9
DXz1amwFA1IjY/qjOY9ii9SlPuF/GfQLlSsAEzRTZfRGu9outxtDfGuH77aBfbP8RE/r+6KEnHKT
mF3ijutEbPFHbWFIKknQl4cHuO9xbSAjFFB4DyECaEStOWmQgrh9ZH/rA36vmk6zlBQRX6yfsI6B
xETD7B6jEtgmLUhI2KL0VIUOBtyjSQXeVf9ZHQgdNTF6yijLavS0DecVN7tsx44PHQ1m9mGz/3CP
oUKe6v6bQ1216p47my1CJzTeoXaK16p4W/yf7Bg1+hnWVmfuWrTvosfd6ObzLRXfl+nnyXwNRj0F
WEtfPXx7IIxdmbe8MGhUo4oEo5OjQIuBfa/km/55uu3dHHvEQk6FPah9lfnPMZShyrFb7ZtRuX+b
02tjMU+baPgftplfsRG9YqhPP0yTVlvrM5T58JXOWzbEp+DOVBSakXaTsMwKsKX3hWq+BzcgYZxv
St/+Q2UGkxHFZwHdoIxg0RkNWmPQ6mk9X6uLMI2EaqfU5AyEWZ2j/AuyNhi33DwYVWMuzHhdiLd4
oBTjoPL4PIVrQrO+IXi4nhcqIT0tgkWhcTCE1KuzZUYGiHkbyZG3DNH1wWInJ5vvdJ3pu4hpk02a
gwer7trzqi7gQaURxmszvNN7wmFKbvlpHcAwkBDCV82n1rjOKEbVb9IiYbwFxjPBr6OnX+mNZtiQ
aJ8LbgDbi/g8BTGdIHlJE4P/Hl4Xh6U54Ev8Op3jgErLQ0QTVdBrjPR3cLev8cu/2xNmc34Tqx8p
eIJ8+bl3ao9eEWuVFgu4AiWqFnWqVmpUqxrfL8uwQ77bUhSVLn0FJAB5ERTj26V21etVnTsQdU+j
voqfdW8MP16MQwXrn4LbQvAVniMLHfczfTqTeG4HJEhGEmp7Zfa0hK/NtdZwCy4OTDUYDoBkuobp
JKaTpMxnMhmOlZjVcmvujE5x4dJ0CrFT+wg1TFj3ylOHt0LLDH38EDyJMX/NAkHTtdL9xn76l+YZ
KOt/LNQ9ztwSiYyn0SXvnv9qdIWkcfAqrYv5i547+DBIlYW6xs04nK0ZtR7A3/ehcHiGvbwi5Avo
CExP6HF5nTUYcxb6aJqo+kBKggNE2yj6w76N0BRx2FEfrkJDyEnMEYP71lSRw9hywN+i6ASDCxKW
+KVUb/QjVcjHVUZ9shcSJ14Rfg/bivrqa3xJvCeHK0CJsg49vT2HbYYYHKKDTbuWkmeUeLQrpbWf
Op3GNqr1ZD6k2u/lSRTv/zd7ESr1EuooH8T4L2e8Re4Q/fQERZhHQz80u9vDVxOQoc8ngEAPnx4X
nhSqKgpYddM6zF/AJKJR+X43SJQUF3o5atBvwsgtehyKD26s7jBbH5LMxHfDGmZeNjpFbG0xJNFC
2DNIEbXN9H92tP6vMUnRe6rqRWnm4xQ9eVsAUuid5V/wov+kg9FvSYvgOfshy+bR/ydeHwbbWXYd
NTjEzJIf1LLiaasHFxbzn8xM4Yr9GCbVZwdqHLPfMUQV/snbTT5ie3zd6DUEafGH4sbCc/qSUPx1
rKsjmEC0J7GIiqGscWjtqb20AqKenrcPaZ8sxy1TR5klButQUo3XmtCqfRqLQyKjDY2QK47p3cea
pjbbAnR0IfXhVc8KbzviBv1GbKBnBmfv3auxBaUfkJR4BL90BxHltKUiiCD5sP+DIA4bfRUy5tG9
+QYEYv1OuBE/iHeiM/L48h3GmzEXEiUschzkm1aC5332sorJDi2MRHGTMt2FZjq7XTgACrECELFb
IjxutIoqgjVHBcRjv9GvZJhMMxnwVjrziytLYX0a8feKC6/KXWJ0G0EnfZx5W1jy6CkaS+IDvJtj
xun7sim0zioYl12e4X0P5/wEfl+Z4U3EaxXfthdGNWQtM6hSdkIXxH1Zi6mJMXsAu0yPMVz07YPT
XmaICp2khK5KEb1xgjsuP7zBnCSDGcpIdj+YEEJ/FuYvjH4D0rTyak4DUAmzYwDBF4Zpd1LeDOvo
oIw7Y+pfHCNiYszzLwGib9QLcNHkMumoxihqCOes2K+pSn1le/DYEM51h0lWd0VqPrkm4FvQINgv
no5b0Hcfw4UB7lt4d7bDr0Et3Cg2Ce+hB2AqztKujj75MSiDyS5f0MwZicPQgYcmh+cQWjZclQ+l
xZ2CQkmyEW6O3F+8t/d2rn3xS2Qk3M+UUK3Prbcci9+DoBzWwkzZuV68WYhm5PN61OimDAjpxne4
Qxbd+/RNPilTjlfcqkdZQcdA/mor5YuXgqjhyinvnAa2Be5xAzf7QxWVg5DClf+wDVdnUY5ccOk9
P/6dpzn4dHkgGHvuRsfl1jtOGO4jATcpU9COjsRiuUmC+Qr/5f2SWu4YSL4Iht3m+BOXB8TnCUhV
IkIwA/tt5gEJ4hOEBBwgcXmBifhi/13C3npwvmZ73hgx4nu6lTfIBo/OanCZiDGZnDj69dnFLqN/
y8pYGjxdnOBYebcMUiuzxRb5kcykODB8QyRZHmGsfVl9MDns5ubxm8dZ00G20DluLpKNTJ5xpSv6
hFBBAMOUFa4WxaTOPA9xxyS6AoMDgXCC0jaLGIyUOjwM6ZCNliy18+iaoStxjLgmVCs9sDLuFqS9
JMNPPCVVsV3YqZStYgl9gN00NdY1FCZNu3S1ya272TVoDKhqBfsK9ok33TszVbcLUkvs+iK/ftjs
CmrWNvlXZWqUr+uugPYXUc1HDEELeXTssg6FTedD9Rs0w8uuo6taRa5AcCSKMXDmuVpYCDunt53z
24tDYmfxfw9VkbNtbfNge3ZglQJ88GYYZN6tGxt8UmVAOO82bPwoI50WH5Wvb56istdaXt2KTdEK
D4sOdRVUfBwMOKNyrrnxYQODZcgFKO24DgywoDYEJISXyVFli2RRp1H85Y2KSs3f4ndLibaH9iZu
+6lkZ1zexo6HiFi0bDIu5YNSNUgi62Wdk91fDQMdlOw2m+eC4R8vyqCPRQOonRhHSMUEvB5uMo8/
0vM+k7b2CgJijZCwXpxiOCff7ySdzAa4OKztvuytxBmp8CR/AmRv8pfNcQGKVvkJ3rq3i53zBvhb
3kmCPPgwYDBl3XKlLtGbapTJnrPZURz70MvAU9x7QhnN0dKcWC6IgO9Y8AKUDzZVfEu5niqz9v4n
4dDpnSZscFFVa2kj/NyoZeQ19epw1VaD1kxrMuRGltesxvganPCXHDB1WXXNCTUR8N/7RJNzYETl
7iBtUMZ+2hoDELqYSHbSmlP+pYIkTq/sh2kV4HO8kGgjd+hoLcIBDOOXvZ0aOiQ1KGs6NRw5fscz
Zt8WvN29Ndgmq+5d774a5nNjecutARMAZodzxPT0pR+7Bo4BQYIXN6IHn1Iet68z5sF3WuwlnklE
8v5qRLg64MWESQPkM44YSewP3hvxr1c4OwrhmwMjxWNMmVrPAu+UwsvC6rq0/DZJ4fVn15PzkuG/
14e/cmHxEu/fLRreO5f3BjCQ6JNXXHYs8gfbmKabdj8+44yTVWJu+vSe85reQOXpZONs8CQPha0h
XBhmfU8vowekg/f3YX3YWrKmAhjGokRpAif4yL7P3b6s67UO7WD94lX70AOvVrGuFfxTc8j56Z4g
S64L1rfmjM0a69ZwH94KksGT9ZcohwhJ4QDZbHjl36GT/XZv6xLjh+UBH55J2s26WwpjxrVH9361
mC6WIpEeG6Mr9BjyOzoNiKagw5CzDUl5U7caFedZnZZqnn6NLwBk9nzATJJb9ALIQ8/46LxAkQHm
2TjDizZ1jRq8dpeBzl6Z5UiRd/GMl/toOFxH1nFegPcvd8sy+cUpTd6/mvJKneNkTY5INPykAxdC
DRPEEhJ1D7cbh4mqMG1UqOLlcVHZgrykDT04Zx/hh4vVJAtTZf0CKD7hpLYcDk59+WEVkjdmXebb
6QFnCuiaUbPAzqV9Mey3YTMbwYfWsFOIQ0CFUFyrHJLaHGoLhjTUF71Ke19qP5p0VHDJ3oXNBT5P
K2/rBuxbxaSLG/z5y29NPL5uaB539TFMdP638Ta+VAHb00XVq7dv3ce0SZ1AtfBx6xCHLE352SC0
n2GvMb+EJT9bPLuXwQO8rWFt4/0Aj5RuWrNXc7ONJUz31Lt+7Gpu/eyCl1v5q3oovTj3aY2d7Tk0
zNX83Gt4KaCxY/6t8CXJnbIWuo8DHiDYSndwe0ZEVQeHhmd/22kdrCYnslthmn3CmaT3meb/SDqz
JkW1IAj/IiIUFeGVfVekXV8Ml0bFDVfEXz9f9UTfO0tPt41wTp2qrKzMIX4SGkvNdK4/X0fDokNz
sZRFxH9n6VE1Ol1sBYEVEMQpzf4h8bl2HygTnMz9iq71aSV7jKUOLS+40N2jwKLidb/F4ecYcPsb
F45PMK3t61+XeNpPHvwRgy9PG2Di7Gp83xNqw2nysHcxr3CgEmVxfCxlwbp9zFjVLDT+WP9HKljD
r823sdhCj5mev1yieM4XKecImi5758BOMdt965t2FobhnFifOXEygj1E9+ViPSmeGIjxvlT5BgKw
pcXcVxXtGM2D6SuxqkeE76QtjhstZtBsrtl8f59p7T3nDo3Z0iRdriK6iMQCgx5nTVHdOzlvrGTM
JWiI3R10B3t4Ers3sUcZTzEaA/3uDvqL3YsatFwZ7MHlgPWbK4kU58JRZO0hW1PQFt/FHq7SpeJ0
QPq8T9jL+LXA6iRgxfYytmVrdoZcAoL2t4IJAvv0qpo77vmN7RdUE9bqlbZGwtfAA2bFLgd8h27G
7wv764NpA2h2W820DS4s7tB0bxayopTQTnyLlTKoKs2qqU95acThjys6nYhaX/CKZOjeoS9B30Dk
dMXgqhsqm8Y6rD72M76ujqsXjzzt8pyoFUpwRURIR5IbDagxxetJHYmfD7OfYkHGELgYckp5JyON
l7gCSn5MaDScQTQMQpqpbCCReX2kyHVPxn6kjBbbgZ1LRxU7M4rriRo+pdWD5W1W0RaUUlnMbmGH
uphs0X+raJxoWQsO/+xVnOLz5Cy9QmQ+7LZcPMz7v0+aXUh/9OiQg5kIfxVs9XqHA7bETahFODwE
7w16LIveHmMDWjZlaePmk3SCSrDaEhOJ7qgz7KaYIiWaoznt+W0Khrxbb/sIzvSGVel0tLi03rXX
HWli9YDjAH1DYF6NBBY1h4l9R7W+jIG7oZnjgZB1BlJ1dckHiXKgw1rSQfwfyPUwKcnzerQgu4mo
mugZ3sSoecj7roAYhAq0HOPom7U80NsZE+mXuIe3mnDdxPfsUaCAMaPdZz8KVE3w0urv7IOOxQSM
YWRTGjFYs1+F4M+tjKZU/N283RL3LtQfUVtDIDKhJGQ3ghggO4Vh6cPp8Ii3kMVoqwlHTgwLOpiW
ok62EesCHgXCfOJOAA43mvWBR85YUxJOz6sjTGlZDxUfb1vJwU1EZeCOp3N/0w37s2ZyGH0xEOKn
C3f859ecXkwVOwxXTOqAN6fxh3MFMjpdcWtPbGLOJr4yafOyK6q2DtFJN5cbwvQ1NhZTMKD1mvVD
oAJPVjNprYhhtNhfQIxhtJYhi5PHU5FlhngIpENkcrmuU1DyGibIEMN3d5QSblS2imjp09/IkOyj
W4jaIFTrb/yJbw/k+x9CfgZHkREn3jIFvJTiGArQYIR3Z9UUvOwDoBqpUTh0UGt+BjXHEBzOA57L
Qxk1eTg41VHnQ+y01hyMEdOVFKukn/M2IAhE9rZKo6YLOXByTJl1ZgSDp9MTBcX1OVxLT+A8Yija
bW+kfy6Qz4OaBZlOR/oC8mRRAQO1aBAd8/bD3uyc6mE1PA2fMXahm/3wo/KS7mEkk8jMAnJRst+W
nlY0jP0JrZ72lBAdBPQXWMwYCAX0EsjP+/AtWEdLT6DNhubq4R8JhM+XzXAqHR6RSvnZD5fAZUJV
782MTcU4/hdUSrXF5679kklQntlxdSSn//vjnTMx0/YWv3/c9jJ8Qr6wjpMy6GwexeFktpbO98lc
ogxK0gi9x98ZoUa4oTToqdtZhNS6WXkP1EwhGedTm0vP+kC55zBqRS0PD5jG6r/MqrTvPesN4b+2
P5tW5S1pw1FFP0ZLxl779uHinajq4SoykXpLbsrwg54keUdtH3Xr8onUM5AII0DL8KZFWKt4d1ET
QUKhY3U2ux4+YNbHIFB278RLo0q+fcQjeOEZIVUNhUapnVCAxfhLNizv4QRv19QfnJbOHkaiqRxd
PbmePfrFOBsmEU0VS5c9SvnOOY2QO4K/4AojaKTUf9SdCwVvGUHqwV7zMxeUgmozAEY7trROkPMe
Vp71a9pmYrnCeMX6ABMWUzFcmTBkwt9I0L4uvPDA3ho+11brqcK+sA93F2rnbqKifjN5b2rxEWTU
Nnu346dhRt+OM+nl10Iv/WvBnrnN1Kyhy02EKTvWs+tcV0sCOh18UZsY1OL5JgqN0jbeqD9P5DhO
lldLVnfVvbnKfQump9UboT4h38umBZItDIkVPyMYLTU51mkFzYYhmZS6ArCU/vgSEcqRYMRw4vFm
prEGOtv/uflXn3BFdG55WnKfdVBCOJhITAKtkUF0DbOefTIDCUK8u4YmveKnk/c9yIde8oP8LlU4
piGwRuKeuRVVpiekzCZkQqyFaJXohzWebD9R2WVUCgor1Z22JbdKb3+0e56OKGLQcEGn7qAEm5r1
mNBMeltTbfAuHrPyETcHpg43TzRX8rK4O+pA0nt94GAoKLqsN7YUTFpae01IRO0MhO+AWuAMNW6X
pX4RbwM4Pzua5YLUX2cPtx5uNjRPrEOhfpybEX2BoSkS0BZhodMSvgYgUjkYMJr0EGJUhIMFkoYE
tZs8Co1TmjlbEzWRj9uJgTgHmJrOZjIsh+YqX4gqy+wNKAxBglN78CWaoAZ9sxHpps6DZwJK8yPN
F2KhR487SZBXU4Id3U5Bkjuc2hpWJzJkzMblvRGLl7jBfCkrgTS/gH5UvH71AFvCbZXa8zwDhqF7
A9pPP+cHqkFvrYDhQRFgimeX0APx0VS7gPgKdMpc6n2qD7/TJWQ1hgRHoI6Pg/jII+SB9vNzoDFd
xUwNrpc8Qabk93ZF/U7DhhqtB1OCdf6i0JsowLRFf9DZyLjObnReLb8BA61kK8agLoRqoRJr9nbn
JVqOyL8Qwci4qrfZ2aiUdYa5oydDN1VHa7U/qGJcQhvrOdtBMLybu6J989sEpdn57Cz74oaJONN5
skuvEh+M/EZUKCTVmZV8XiJhSQC53SXPEdUZeRokOmcYBu0B1p5P+gp3fIktlX69fFpYTbIVWb3M
H3O0H0k9+pyi1gsXoufciMFeAP5pd1fo7VSz77w9pPVNnvIy1XTv0Qu32kOk/LYdUx/34+8cd1w0
p1qm8bNF9M26rg17mUrDYJlSw+GomY9FQI4pdVaYNELIJyLyJ+KIS4EbYm1eJUpQWUVe4vdWmTms
H4zCGAST3STC1FHRjca5Gumjyts7OOld+AZjOMZ+DT676u/NMbc5LK+WOKY7BkwabC4BjQAMQOOG
0o4ho+uCb/DeeOWlhcGwMLtEoxKFuvEpPA6WaS8wxLl1cosuHpOc7QB7Kvc+xsosxNnsPDjYlXfI
NZ+GbXBPqRWdtGeNsbyTqAktyVbmfpHVKOFdxheuf6LR7NatLMuzZtrFLBCDOOmssNGO0webABQU
102u9LrGXi+s8C7GELQxv5pV/XbTLYyG6DggVFdYrFUWzoOL+28D6QKhvKV1/+U7q6TmvshAQ5Hf
6RoXr/X+is+dMTzqpoJCY9k194utbiGGABISVeMTOgZClUCkmjslz+XFMriJJenSEaXCTpDpjIor
QqawlHgCAf7+f4k31oVhDtb7DBoBPJcDIe/mR9vdwL9OyyQrPW0ky0/MMa0C47/Y8DvD3vDlR3u6
OyPhP2QveWk1VRcRw9GrK3r3/ynOGFgBDSDHlXEH0P2bMFQ/E+uzyRbX6EiCBZUF2m4+5L48IuLV
vJxwWrbc8yLiOnGXkoAGo4SeFqsSsgVCfz7aZmrW5pKEuZJn7eAcyTHAezCtVe1yIgJ5dlC+BgWq
QMuZF3EhbLPZqHff0qccvZ39qApXcMzVmYrM5CnpdDhNK3yn+vFhXewzuY13l2EULOx38M7QgYRq
IawT/kXMCdlinyGjwUImvZJZT5QYi7hpjXHfl4Q8wmfQayoHd8CQ8+oRlYvaZ4lwWs3YMhqYZZv1
+qTtnjR+GDrh+P9KMKBF9pi5Ei1LmnXEwq79ijjLB4dBw49nqNhjjYdXd8kupaWmIqL43Txn/fzD
7n2S6nqnOmDZgvUxoCVsOlER1JnCJPRQgMXdJQn/eaJ//brHrMdfP/GLrN3HbVEBaEtH+B73GUui
M2hlO3q/A7hCNRuMhMNq1zyRNpVOukwRRKQz2rMNaqMeYyc3HwdOJDUMm7V4yiQRYVQMs0kdQpzP
jn5Mlw4cnuGO5AW6Du3KeHtc30hh2DHcLIksrzVJPa0bd9u3DRpKznIs2vetBRto+4LmA3GIPUPB
UNqYfa4fMogps9ZZ+StRgFDm9OcsDXbEUCM1v8bXqbi7igGq8gOJaI0L8s48M4gRdP7CibJlOR16
HhZ2o9L7Yr7ryH0T/zkNr8lb1N9uDbqlCIDRYCUGJwY+tFCaUhEmVbHavDA46jGCln/SzngfNcEz
W07P9mVxzvdEAirLndX/1aOT35t8F3Q2IHgWVhqvxJazgmG1J5EU7lOZKHbFqOmNMXK21UiirIiK
yLtaOoWMMx9gMxFSvcoKG/cWtGzmphVCXfKmMjqaRCJi717EC7GFD+ffMA5RPXGUoIloC7sqGqvk
wQTdgnftE0ZYmHdrGQmVgUCHIsoIyNS8Egnh83GhZ/fkd90L4xltKjlGqtmgB1uNsBNk2G5nFfU6
m2yJ5T5qwTgfK3aJcgMLkSyqBKsQj1F9dEDldY9/Kq3oQU18wb3ZO7BLDnmDKg3r9pdBpb/rUu16
T6fuPPij+nIgPC2QwmHBFKA1D/2si2vCfxo3JYsrDj9ShAsvqTMw2KPkLTcq6JvTz19U4MEJFTgD
VWWEyFZLekJ7NC/eP7QnPcZbaQ7BcnGrPSmNzkEKdRXoln3JIAu9upyJrvCKonBJs/qPR8MXhoww
eTdpsNLa8xAhf9P1RZ6CziAdFiZyqR6llYac5xeZHI0ZJJjuaAUxu5rCekF/YjmkD0FXhobdcd3r
mLcJTaU3aqj0Pbav8e33Tm8uPRI7U2heRbnpgCGVlkoXs0vctpdggN7ppwog9ZFnpQ+QTlhedzCd
/kwEEp7x7eIYYKmpsfmIkx4FFaqRL+c2edMERh7hVcAkLUiWeAHRJ78E3xnADjxiSub2X3nYp2NP
tXjbCZH0tBULec27pTdkQw7+kjUyug+5qyMGxicwwVF8gXF7HYmyQMs5bdv2PbilHTAA8sYzvfSd
zxgHXEWybVTMYO1NBDJqQQxrGMA+Q2xtVtICFDKdYvyBJWcuhHySgsHhumWqr8KnhzwX3FlkQBE7
pzRFioQ88xKTScG3JbCIUTn1TX5DvpcsHzqc5Coyssr2tb5Ddpd3KF5hnT1C5tShJ0ArEMXiHtwB
FHec5+bp7uPOjkISOGSDzgQ9Wzre/FBhzCGPRds/59GvD0mL03WEQngP59qxBp+pSzF1tdW3r89Z
XGwk5oy/wnJKhIgknUhkTG4MMe/d9vo8ljXWXzM2tbgu9pTlUwVBZvr68M7rsYF+XDlDsR3IYdEN
DWCFxYnKH74EK1koJyeodaIRSvEDDqBsXitQBwjgI4PT+4xOJOiIAT4DFxTGiQ+78MiydNDZtNEc
Uq3nz6VCXI2pbkgPZLAhjRgSqeWaxnP8TTRqmtFx/l3dUw0nYdrcmvld6Uj1RGKbDmbOqO3XuQUv
eOud4nwWK/Owywhvyy1BzkHYrc+CQAGX/mjdYLQxx+GeB9016c4D7uDBlYDok+ZxLjZM9FaJERg2
f9FGKlnwhmF8o+IhQuJ29FQIooTJLYlSQCZ0wJuVY8jb76xlSXAUvWiSFYVk6v17dbu+iEXrru7T
JYrPP4rXtnRIurDtDoFMg7U2jxmQd95LQJwCc/4Ucw5mNJj/7cHP66RAxMIm4E2Hx1iHtYwmhCXt
m7K4ziqYPCzFu99fmKfiYz0IwYL20ld6IuwSfHSrWj0CfUNwtA/br1MvTesMS7mxx8CZphHeR+O9
D+UMb+snSg5YbNuARPYjEBmMi6MUun9n3Kxl1wE9hrj9FUf5i9eHeutbscSVIRJhbmWqJI0+nRHY
Alf+Gh+t+SsWPRtoWnTDVrRYiAHhbtvYSjYHsLA/zmEo0/G6We/tlmp3Hq5ueE/V26MJ/YradUCm
KslwKwJYmKJX3ONAvDpboQlrMqbRn+ecNKXFebCDrLtM+8GDp3EhYGNNnIgAtOQup9+Dy/nOspLT
VLxCtfQ7v+EJKxtuubrbfXAfRBjIpUB7vcO6JLlGvfucy70Y5+KjivVZTdrsKD+Si6H3TAyQHct5
J1rgO/fyyyA4PA8OLwofM9+5yM9C2bAlbZL6iFfULX+MJP3HCVWwyD3EPtYjquIaq0ayD5aU84p6
JcXFMj15n5KYccd3WE22NYuUgzXjp9EWqzj82rjTdxieX00/QmP7OXg1y+djlSsla1vPtAm4enFD
J18kFeMQpi8LF6dmsH6PJ31vTva0hdKMKJU9W0iZJlpnx8k91jOAeDDi/uAwEZyjQ1IF5ZnTWd42
IRHVDBuhVGjRUpi1sLtG6510lNxob44rE6yVvhPncdiB3f32WnLJshZkpOvib2jmCoHVGbfphMFD
+msVg0qwyA1adXf60HzJzb7WUEs7oy+wtQ95P6RVCIBgd8ZfrJin2IZv+pRC9KDD1+BDz6vXCVWV
5UZTrlWOtQ2Yi7NHb2FkhN1YJ0PgW0i5SWSY5Vd9hAOwfr+tT++sM1+mSiBLByd0PgigrHm4tDRU
pXEluftTuCBWO2Mydcv8VKDOqlWnaDgKdP8Vc2W9hiZfLzz8dE3Gs0oyFqwHWigtQOvkLy+hAoUv
VvWCXxCdR8Fep8pU7FveinY5NuAXTyWNZwopksSIW/sXQMh+WB24HzgdOOtKfI16Hfsa3dZ9uz1X
bHbBN7FKXyDseiatRbFgR6zPfXuIz5Bb5Y3ZTPkh02rRHlP54T//JJMXC2+mu/usKxIoOKXfRPWv
NguaCMnBwVs4ElVZoZ+knahH600Bjqi92JaPCZpcIreSp0uUyJpcpyGEF3nvt50Ia+iejJs9k1O9
33eSo8PA17FOJKfMGkAbUhm7qKzxE/WEHR9yh/6D8DoRRXUVXN51VxLbZVTndHUj3WdVx038Iu3c
WURSt8fqqumOdMj/T6jkU46zU9gj9wTnblNjR5K1CQd2vtJoeXInqA0sP5e3wYakU+QfsJfgySf8
Cbhh50pOqpDc17gayLIXHqYwGRkBIO82fJFdaSHiJPoTwsFn1ZOSKujUG8GLq8BanP/ZKkGbQkAy
UbEWoADD8d6wcaRHh1nGc/rMi0EcZIWb3B0+SZk32ifk+9QViP4TZElhiR88qDFTHAyVZP2Aeoaf
IXNnCpttl8vURA8XdNmJBBDS+J7deD1bptCEhyhIJyM+niDsBiCI8A9lnEdaQP876ApbWoSrBdVp
LBoUUdTnU2KAIiUn/1PlS6El+lUozLhS7sqgEh7YJG50EIgKAhBJBJFa2bA5N+XOSeJdcudOVjWW
93HFbyHhw5PaUCcXupEHvQiqwhul0r1FStxD7tH+DM5cEK0tZuT6+SkGZfTAtvh66dgJhER2xQ2X
2yBaWkK5FAgfeJYtwsVMWAyRACakUYEYeLcHDd+HDGOHS38yEfF2CWq+zE4hSUDnge7HH3OxhwKh
8OzhC0K7EgLqn8wK6c4a5dUaSylpShzSXYr8YdAnVZSu5BfIUX78C0QOOB1H8qerOQ0R8koAF7wh
WaPFTndT2g90h2Z4Csh0hjyCHjNY8iFOfuK+wICjgJd3hKGR9aYVBCkJhU0hUMskX4UucTVUEa0V
fv2aS0QDRiiqD6Z7d9ErPfrfv+EtMXeXKY076glUr5lCLX/yKI+l1mMJFW/vm3yQp1oxqg8UYAyr
cbNuram9HgPd/3jXARs/bSdvr0vteJtfwiMqKro7/hB91+fS1SI9eo5bkLXbVhlevEf0JegFPBYS
X+CM4Ob3gkd0BqE6UWNZ4yXMODNsRU/07wkg97FiZwSAojj9UhNCEebcxoNDNnMDvvaa4siRl951
uocxNmUlMZGzHL3+bL/ZAfykF8c5XYjenHsto5nGcJ+IfswLGOk1NdhAHDsJMND4i5wXAUACHUHe
NCa6+/pRSUQQjKH2K8MuuNl9fOcm5uqUFUtcAPiqxtXiwvaUAX9kLJ0qOSP8G4lW2CXUfPgU5KMl
v+tTXrR4Qfz4OMclrJxnsUG+lF77qaA9T1MAhoh9/Ol7+xQZlRj5mbBavZ3jsB02tuqe0uXmPrmv
7jeoCPYOCionnQ5dg/vETxfITxoqBxc0rGiZYWp6iBgAFmH3jhlKsXfeYxAYpAf5TsLF/WZaISSn
FZryQUAZPBa2gUY6tkRzwXki5ycDFU43GNFOEGU9UlDqCJF6ROAWyhwkNu9XxgFUhFQ20DzwiLQK
y1G8BrY+8RfBQsnf/hN2oIIwcCbShXdUa9BuEGGIuyMpHpIKU+j9iB/ZzOM3kEKo9Ehzh4g8iJTY
KkU3YR7zQvwlBDo7WJspieUXGbEL7tde7KWh5WN+thyVGRMOZjvrcsgyvU/HBiNShBjSzTtENwAy
Y7ihacNbGbaGDwihGpX01+vD5fRQHUD4qEY2Bn6uCR0EmRoUGz/M0wj5a8e0cDZPV0d3Nc5J0V7B
bnimRWx4vK0b4wOSWLVcaLtL7iJLY1SyN4EkQsaxx2n79w5W5Ms59wZ0OZFFyDEoIMuTcwoBuEU7
Yaex9MVORvXPNqBzpvrAEJxEyxHxEWiIRwyyuwc2OYGxkAsAGRPaMUDB7o8zpLjpuMwgXUrpcmRe
rhUdBqwAiYZIBm5PSLQYsdjNCCKN00SYq0uSUrbk6MWxh/PHVoklCj/bANiCNHOCzOUHCJLFTB6g
E7t2nee5td1DXNhyxNLN4Z8NQFI+GsFkka/Zx61MT9SMxBwbycYCXJQXuZJZLx3mAATy0ZBp5y2x
/0qT5EGy8J2d6Q7YbXactgNYH+mV42AJv93vbyVDP3kqk6cg2WhoEUP+nyPcE0SXjADxHDqNYPb8
L7ntMv070eXQJf+UEpuevO4YpEVH++geiVGS7bCDWHUfnGmbeIWKhfaHH0GgIwm75uLl0zCqcBor
w4MNuC3pFhUgM4WcTdqIYPYjWLyPvVuUEVYC7U/FURA/fhw35kfKiQr45BO2Ri8s5GK/R3Jyzw8t
c9Le2Z2f08dr9eFizKiA1Z6LzQgnnqIFGoNvF+s27Zd2mxgZouYsCkpLnFrZDuMQaNGe3O1Jxkkf
kL7zUAmKPH8KIgKB7nyGjafhY95atDzFrxmTk3vKyOQJDJ+ESCDdzrDyiBTaSP5ybIPNa+CaD87b
PamuX2fPeT++ceLfOeU724pi2DmvW+lh/ZzDUvEnukDDN3gqy7QGzwRGJdYeczoRcOx8FWzWA0Al
dIO7vR0m5AlESO+kAGcvSSPPNhqBtFY61mEosYwYBkTIrDVNXDDil+VPVE46kgR6Vngl312um9z3
OKhJX6kgk4pfpR5knZ4CSTjIwbziT3qJQ4AK3Ll8zNaaxJ+Pi9ObnOeq3SAUHb/TpRmehx0IEJOW
/QpS8mVJ507WBOS/sUT9/cjDDnHPmO/8jruDLpveZOynmXQnMtUIpwl0bQlShYghUx2c5OE+2Afn
rju7Ol1U0GA1WZN2IOo6W7ubXqfAquSH8GysAyTo5MQwa0Mj1d0Nyl/S9qESd2F+1+xWhVxGG2sJ
eNuOPSU4b48j8DGVvhGv4nRwOJI7ngn8AH7NKjOfv6yWo92nL8USYRXnikenivtH2rqVyHCn8pDb
zXT8vIW0GQOAPxBh33DK0AxCCgL8FsLdE7/P8w9EsFP6hR37pv/jCr9/eosRXaUtSu+ZCWGTeTSV
6QXKVuAb0m+Jh4aHgM5n1Ss0iGYQ26PwdGVA3Wzyq+QGTx77e9H/VcAwstfDDs/zPUifY305+1k4
vopMHMeHlWHefO6LxRLiwdTggjbXvCd8SikxuAEQA9oD6cAwCBXcEEZEicH8jM8sFus8+CtjEN0l
vd6PZXNwnndZKiyKsSD9j3BCC7Sb6ScbS1p4X/sfxMw3GnpTKD4ydQXXTFYUlB4ZVBLIRnOpX91S
M8OOo5HcQmx1LCO8bT/e3qQ8IroMmii7rck5zH7wuVgUNmIFVtLXBC8YPqIO2Q+oPVVFCUy9A5fq
ISLHM3aNeX94myox8vO5lhwm6oIlEBDuFOgkNzLcr4sHX34n0ybqS9rEkf1x0MnpEcrQ/IBg4qSr
HX+UxX4i0ErIAnLA4VGGxNigpEX/BSoEotg7wObB6mtBGiY9kG9T5jhymce8WR8H6rRZn3bWPrtD
DAU6+G1Ny6wbPX+fnro+5g9K9A+dv32o+pIhVUnVUNPQZCJcLkf7X40Y9ALxloHmJdY00Aho48AV
AvY8wdu7ASKoxCZhfQEAw/5qwnPRYuCJtc9yDys4UQngOf9dL9539tkcJ+czNL1SXK5K8h4ZEtcj
qaiBkbqMonTCOn5ybNPFn3wm56G+OYgxrZJAIUWFrnbb4fyFyGMHpZN2BpMZWu81XqqTNvxbhQlL
LdL+Xk8It32i7nL6RiRQ/j9lXf+T8K7PF5Me6frCfDo0TRp63v13x/qQmyEZoiqN1jELYX1HY7BF
XKyngDeP6BWe4qcrHh5QKyIDHb7sw4m5gnOHHvpntly8CtXrLrSFlsAwAiUfPKAHoAFRH31lAGGO
qqBjtQrU3lfCc7oEzIyxXJdJeyZ9Mh1an9QfxgChXFiL3aSbfAd1eCx2E14QmiYtuUehoDOEnc0j
XI7r7MsQ9WG1bCATCUWTM6VifJrgTwCH2z549M3J5ABPtpC+K6pSQqbqAPEC4cC4JFhLrcR8N2xO
qSvlab7dGRfe29TFDGueGUwsnJedEuL0jxZ2i2u6+LlZAWrA2BfZAI5Wmp/d0HoEveI5UXl5MuqH
22L6EaMs0joNMGgOM48e/Bdm3r3Y/dTgbPAp4LvO05TK3rZssVnFvkeaw7K6L5ZVZePUoaNKjXwK
w5R8Oh37VsZg+HmKLLtdhEwzmOEKva3iWezJipnuiuHOeIA6EHBzxDm1vO3FKsThNxl9psL0fbjC
6Ue5G0YM+SJ072Ow+2k2+8mbcSilOM4/6W3+TU4OtGjeze5stWbAP0M8J8Hc0lOKpp+gvJBuybwH
Hc67gTbQ84Nqwv7nLULePcA6bBD/q+OTv/evP6/gFTT5e/QYwGBIL6Pz8OQbQCH9cE8RJjjMgfFV
777Q1voBaz2yQqFGkCK6ZGW+9BilaJcPNhe4NeqxqfzpwRG3YsdJua2mp5kgGMYP3geYIIz7Q2q2
15qu/fo2Xb5cgSqoufaJyCk81vwEIu2drJaQq0cIoQ2oTubjLtUGczUoNnCmwrsoqLZwqcp8P5OI
dLbznHplOSLrlDi+7PMbV2f5tJf9bLv9Dq9Ra6Q5/5vaXDLi1xzrUjxilwBAwhO2jsVl1sk/g4lC
p/fqT7pglTsOx88ApGDeooTmORMoyTi3LHiHI7dvS7P3BvyaF6Ava3R8TqBeXXBWQZOl93dHqy7f
cyzR3PtrrINITLBgEj/0jw3lppk8DGiWYnQ7IzPq2dtMEBqysQlLD4Ak6eGBDsug5kxBAWGmsz5W
Ap20JiqV+x+NSeSF4RxMOma0RRASvWyR6bgzuCu9HMr3n4sNe5QqPUHKXqZtB8r8VeDFJL7IRg7X
j+6SZCky2KuGM04IIUzJ2WXkgh5A0UrsWSJdtGSNNvaBBAa3o59bH1GqclZTCDmiIySS2/DOxAdL
Ng7U4IXIcEAeHrYZZvLJvH0S2G6qps/5i4hxbuj8irkVNJaT0HJufgtelpSaiFCEb1A9uh3ePXnT
6iDdyCASzOcfi3ERGR8JaP1uLn48nesmYwKQ/qG8fyjoGME7QCdD7dXjn+ZS2yKVncbdzbfozmTn
Gr8cuu6FNibJzX3x5qnbaiyF035ENZbN96PDD0pWDxSMqHUdAL5ncZMhgcalNho2rjbogfwK4Dzd
bEij57c4TVs/AhPT3X16N6ZaXCYy3N2szvuT8Te52s9RzebrrJ6ki4KhMjoQounit8fh6jw8DpeM
m0Dz4V+/tFao6DveYya9mQMQMeXj7GEwkV7VtriVLs1UJO1SZj6Gq1UqoJ8VzpFeUKn067iC8iMj
PG8n5Q2k/D532gQwKMi6B4qsAI5/GDxa+lNuoCOjGmE52vursYhRPeELr+60sUBhmziV2AaLo2Xz
uY7ztxGVQFDDFoq5NMOl+uKzV9sHEpDCrfCfY3V9GUvRw8ZwRCoMxL4XOvoAMbzpzUbOcTplIpDx
dhx+RaoP1TPeEP/ipNwVeWBvZ7U629pUemZsp6TaUSGVFLx3XrQMKXHxrKR6hUvSC7rpueu1Seu3
F/gFbCdB3cDOhC+7DxrvM2wPof8hHQLbGq9MlVaj+KKR83Ho5/BH0qgzaEIB2ihwAiVuhHgr3C/q
NLhYgyPYuYjH7Hgz7XC5uZClljQY6GK10CkUijcyPVORLdPNFebAExZPOm+zIvcjfUBuy6pmwZCr
rSozzBh/NbzGFcCA76P15UhRr9iEGVhcwEkQytynB7xt9SYrQt3ntxWBCTlS5ByHjX1KV1eya5Ef
6AabOK3JUF6MrVXOGToL99OGLQQvjQAXdGqb80Owk5ihDNsp3qNWTEvs95Ubv4I8tZ1VvT05xHdK
enCEX9WXMgoi2aDyVH6uP1Zt3j0oXIKH8lR0IVTbAq25A/5He+eE0S090Irh/D09ogUujwxALt6j
q5sL+txCEbPnpSl8CpJuNJKZwAJ3aMGK4VjZuRKUhaEizK4lJ8jV4WkCxGYRcWqBJQCBKkal/+3i
YWpO4HPRI2vzmGGuffOamAPxUIMjcYXYi4sAxXpiw3lXGF0fJNRhk0nPjqDzg1H3xSIcjLp1J315
uzakEvSNEtrwhDkmEiKcELEZ7eLzOMPcEYlKma+XmIttIYWBL1+N89gIiURkkxCWvcd4rxwtPiEy
Bkzkk03pITaMdv73yq4JyhpQDDzhw7Mw6ZyFTXiQyv0V7qAsAXgyKy+3IgI8XjLqIiJ+ogy/gINq
21Hu2/xYGPjoJCWNRb0hUkdwQD94X3E5UZbYzMrUIUkSvPrRTTSX9btJ+gT8PDik9dk+oB8/E6dB
AYr/1+IaUfkAARhQXQh9snshZw168zqqqbeliJWzDxACASBoJ/uA08q9ZU+KZavPUeSI2rLIDMCq
4LZ+uYgogRjiYquGOZgBqR9wGrmgEH+aGzgz4wE8lAUjRKDgCkrIlyGkDABlfC2GBl93F8odWM3L
79ug9FRkLE9O95G0JbpUgZ6e7n9hGp5+uUgK8u4U7Tycm8CUkZoDEJQ9RzVJX4nZDptTusnqY1ht
pL0gJQ/QkGR1eweL4Hw8ThmkI6TezSDArRXJSsztGOgWCjRysUCBD+EzW4CPpJdjTqGv8wikn5Qy
SRwicCeEpC7T3/BHUBqasNGve/vLnYyPulPB4BpDh6noidPf66GSqJskNCHaPQ6dtOIv++R0IVPs
Zd8w3a96Xi982ft0+sWfWgBVCPpOb1UKUvnFFKmg61lGAjuINDZ0LIu89O7lxKZvQiFIJzLlUAzH
LT+Ueu5sj6X5VaJRZjo2ntUUfLD93dR6ew8CNzgAV3Kmgm/zrugaTi+wOuFxkOWAg6ErIgG3+i0R
vCLgcumOJd7KUuGdQimVS1hZ2RnQCAiRPMy3nonvWDFrBxZcBoVhrATC3c8L6VMJEfQIdcy3JB7i
nyqPxPYBZ02/eKyhgZ7IC/dkYfQSriRaslYhK34GJTw4J2N4gcHWLaIPcQdbZDWERsHhOfhAY+kT
EiRHYv0LnURUUcB07ORiL9hHS4cVJRLarEkW6OzpMtJG7EBRSqoLUpjBQPy0GishybmgDslmCSOb
zCyLSLKkpcIwBt/M4LKnhSRYCfmb/LVj6+HRF12M0UjsVZnHgd5O3wQeC0roLiP42JYkZH8itsYc
zWDNpOnq/nMbiesELKYmTN4MmaLmL55M1YyqVYc21Ybw5e93Tp8ndY7U5ITuS1LStaRrw/7mVPTl
a+wO5g1Mz5zN3cutM2ZIQP5al7BHQ/oOsdE7rD9gXPQLa+7dDRxzLUJkjG7uzFoyWoPxa/Y6Oa3b
+Pfk6T1Z2ICfxOtcjPviuWXlNBQpljNGv61xjKRDPJSlcEQ47MahRefiDPzEAWwvMHglWcezfQz4
Ojp5KctJyLHZy6dEh961lZKTM5jCfkefmgh0+hUFM8EXxXKiodfVhIY/+8D9EWs/wi9h3KbZmaOL
eDXXLqJ5qFQiiiBqOcyXULYRxrGBkr4aAjjG//6XqS/UTB/PdL6/Y06ygn0PGQ9YiKchXcAePUnE
/vnWA7Kr9mxCnt8LtpPErpAVo+aE36s6LgtoojM6B/2cETd0H30cbYs6Q5+F508aDgE4mTHvBPG3
NCFT1wzcDLW0s+UPrF8w0+8c7DjubXs/+oPRGfNbma0Rv5x5Aj8RNONXGFFfLR3yZGT/f5SW24Gw
8yUkAvMpL18ddUdKjHva25k8SotXJV5204ff7F1N9W/AgS0TYsendP54rI+2Q1uZCApb0TP4QSSG
n7it+FdApvhEY2ScS18LtgBHt/qgfrknalShQX24CKLK5nZa/j+WzmtJcSXKol9EBCDsq7xDgIR/
ITCF9yDc19+16Ts909Ndt5oCKZV5ztmOpPVP9soYagwb0RpYPsqDDaSjF1pj+szHBwH2t1uBFJgG
kya3ajuBV4iv0yJmd90HhYv1RhwMqR+4hjqP/ZOam9H5mlqGvZTNeM3Qcup8GBox+RIt8t6+tdh5
GLidWITEB0MMsa0Xk37nFqqVrblnqhO8/cABxIQRFswntWZ9gD4GdbgIMMvfQryv8ILZyn+/TAM4
H7iwCILc+7JdnHjgiO7i60yTT+B0+OmD4xGvQL+pgbOx5Ht/XOkX7MPftxvc0w/eihC0xPh9RYXO
Gc4/3A/wxRNgSwF+AaMsJFRXcUZBGhvp2tWgDp2GsICh3nCpxeGUVXP7+TYPzfi7R7wOYu/c+sX5
7e9JJbF3bm8u/4Ptv7B6Bc/ulWtFTQ3i9TBLdGEFmMmvSGwe5vUn5oZiiO1QCACL0Lgzt+MNMMc9
meA9lMrcSJf/7F4o4mrDmwfUowALBVn0D1B1aV1BTy9/+/Yu5CP5OWXt2VL9t5nsRXGdUAQPVfAf
szWoB8yid0tUqaJfnn8iNbs7hALSPnAXOZmrNQZr/Euyjx4ejVbprzEXXiISyLP1Yt5SZti7eKRf
KB1hfZYvYVXQG4UAv5zd/HxYuOApa/RHyNfzXp2+CAF6HsQ1dw/Z64uDx7EnjzpEKaqsT/REu/Qc
1LAnxJWsujr3SitcMcZFt7Foem/nHFQWWBvsZsdgw+CYcCYNqY8BkxIs9Dm74wJhHXWCVPANrTi3
uv2G3eI+S56YVaSqg8fpJu8Bd5ghUs9/bEA7Bi5Vb5q9j+SJ0WbRdfbLMEJegSr2S1p2b7Omt0nv
McOhHKN7GHrI+Uluq9k1SLM3H+FTA0HVUGySa8D4Cvrzy77HQIZ0mMg3ZOte87lxUbbqcmZeHQyG
GymLYGcRpj01M98wfcbt9EhJsklEG0MQAFzd3Xh1W3cFScEqogwT/o8tMNILbfbluQg3gFkZppZA
CL/7S97Js/v0bqBi52x1bB+6WRY6+NhjQArQBi1bRf3e9cHXcYmPGJBhef60vPg2eNn95GiLPcml
ERVw3+ZNDNgef/R2lf2MbzzqB9hJZ60O3lqy82GhaDBOnDkmHOcAByM6QNUYG+ThSM/40T/OGYtC
PcWHdXmkR6JhBCgt0dOLUfWkvjzwfZ87/vplu0KJlJBtYNHGMmTiw7AVTSAUcZWYxtpUP7SU1hEg
nA0HVLZKN/x1sCw+MYZThss+eIcV+Wwwpzb5BkaYPbVSTkJTczLxQEF+x+rSylDDC1WWHpGN3c0o
0UoQiXapyssvjbB+Z7Ced7QqxC96qDfysTOjhwbB5Sl4EeXFVtD/9t8ei2g9YlABjSA+29dOA7L6
LRXa8maZISXEzUAj6Sqd5PBlF0dYKtjjtTVmNr0Pak2G1y++mTumYf6zxaPnPVqc3928/EMtmfkX
unp2NNq8ZnceyMMepBIuOxe3fmbI9vAgbGDpwIcLIJDpMkasfjY8wZp0bi2wOgq4SnKNOAMbDrHB
osKIlYIBKTPkOxTo3Jl2id5AI3N3Cj5zKGbo1m1RQAmwnQONQK9ZTBHnMuslj/r1C0H5uvJBfpKi
Tiv+RtxVxwKtktSSe/ShqKBW6B4FQ64OfbpK9SlV+wdoEJBQZDsO8a4C+NcEyAq1rIX/0dawhR4c
Sg5UOjZnv8LCj7MBQwNJXxhY4vnJTgV0cnXQXwJXD77A03BvWggwgnIC6EmjApCd+8a4dqRahePF
bqU1BBzMEhHxEgyZH8eTFfrLqmbhvtG+8fvNnWL7BA76CrFUdWRaClUqrJu7nrooUruJ5G7c+Os+
qaFcRMvdez5hiE89A7WhR6AZoab6JlF69PucsnVS8y5lmi2YV/SdEm7X6UVFS69YE8VxHZN88C9+
vCmXJkTlpKMr9buKbwXDGaGSa18WjBRUr9Z8Lr000anJnJ4N59ID9KX2OipjKq2ccHokXM/ulL1K
svzAFpISfetT2SIloAkWnX6fNCiTcOzh/0qorqXVvjDEpoKW7H3aKsjYWUbPdW77MdkiD5ftskLS
Nb28DkrulBQfxIQn9IcfCP7woFAw8gMJRFMDWt+gAIcytSoyTnTl2GLYCrR+x9OwzQYLzQpuU1nU
Kn5+jLgbLj/CSgfC1ZNWmzEnFb/e5Ju8csW3c0X49xUk5eUQiXgw9Upc5TfR7L+4Rcws6Mr5j/wj
oqV72+QS4KtOeCCoMjyxf6wrkeHoY60z0Z8/e/TcmyC8J+EgH0xol8np/l0kGQrgG+gQRvemb2l4
BhJ/LpVilMgYPQQyNjhBmNUzhP8FNhI/DhfMrhB9wUjGswhQB+A8IykmP8BgwInj3Cr/7DLoNtCs
6VbJO1POYk3niVlTD5W8uvZD77NCuDaT5F2L4c6SgQmmm6c+atdDUC/iWo2u/Y5JIRFzE7xz0fuz
Gt0zmgYs+fgojfA3a7korrYSoqllMeHdJp33wW0+WFCvfgmNQZ3VVPWbuO5trEq/7ueY0Om1uTgF
/jCvK8LOfPeIrnPQBnD5UUwMoBcCibd2PcZzg88KD4bZF2OGopWzDyPN/5DeRwQc3sZkQLFSVfwr
Y733z96VMCI+esM20gcJakc4PDCQOE8tpQRUOV/sa1dJc3feVJ3bVZtpyG24u/GXEYCzjsinx+dS
qgUsC421AireLK3S8E1KSH1tXkgckK9jac50g+888Q4Ip2ggGCeSKpK54tki3xjLUuo5Xgb7eJtA
3e65v7PVq+gBuXGtL71Cbj0xSgvqI9T9CEjeHGRaJHzWAR1H1J7k3tXroW3EqHzrMNF/uqD6E8gG
Bq3vTm4jrEYCjz4OjgUAB18X7YwD9FnxDKZe3GNgtXp2pTzzTuI7bnFwBhYGBPjAZ/y2CQmW4aak
RxW2wGrdKzOfcXbkddkPzMXdF11Zo4msBP8AskKvuLK3P+l0hl0zelPSEU8n67Yzv8t35zFmvmrQ
BZ0jdj22QSp0a/pHbAFasx1EQ5sGFqcRdm79+qTPcYULG+yHRYyKLYgOpDB6b1wvmUIM73WzhioK
7a94PNt5Md1V4BRVUa9d6Yzor84gwUeQhEJcTiWJ0/edo+fOqaSbFoLfXm5u50j8SJ+uwwTtwO+c
0xXATOrfwbFKYyR3tIKF+I5dAv/9TR5p0khryXWubmL50+SKOstUGFUdUBB9IocP2JA4+EjtIBjq
9b7jO/MrerbrkLHZDkE6fiU6ECVGmnraWozf5l0OT8E6lSMFj47mYZfgPtOGrT22ymCBwwDuEHvk
fVCClcLe+eQOAMHiZqJtk2sC6Fv2DCJJM8TadLSNVj0DrKVsBReHBcKWNYJ3O0U7Qj97iMu4XWMK
4N5cXfgCVNKcxHZGgYii4Q2/+CfM4P/5jl+RF095+MNy65MOZKtziuX9fRmBkI0bTNA5u8vdkcxx
ZN8h7OgCo/bGBKQGGVWQ7jptbZMtZisVj0QSTlmH8eyJ3JKrc2W4oyW7AVIutYsMBE6xhgLTyS4o
tR8LUgja19UuwDdxnRzx1WC/I4JzgJtG9+1GiJi421xyxlEgzvqLiL27oBwKHFdrzyTBK6YE2kLQ
Nfgs6K0oKoAHnnEtxCxg8OmyBiH8cuHQD3P0bwINicoppq7BJi5Er7AAnt/Kq9QANy6WqMFaJaL/
5qHRrpfM5pqJAF4Wv0+Y0+k6kKYYY9Ptq+qwjDEkm6jO/8HAe0XTRCORQsem88S9vc/09adPBCik
mlpl8Oi6/7TF/7BReju9inTpFB/LlTxvDyBl8H740paqHq6SJprF6EfbUjVk/Coi1gDdsUhxqN+h
nfMqYvlIA8B0DXiDrgBDIyomKKoTBji78Ckq7Z2WkQxZVAQfCtqam4nXCsikfmZH+fSwZmKwqCRG
tOBse8cgBifjoFZq2OrhEODXU58DG9Jm1LiqgatsB9wEsYVZAVWEIYx5lme/iS0RoDIfyRIhHA58
T3wmPV6/htqi10H5eXSB7x3arSPtwoP+42Z9AmwHaK2mZj9Rf2eOdyZTbCgtXAXabAT9qlup51tl
JAwvm9K7iK9YCcgmgX8otiuMXcptNSAXijVVh+UI5JGv0o2QToeNdm2RaA6yWvIoIJp1OzWbWXAI
fCH+W3cV9uFS2B9+EZzWZpTMxHZgQOf50IE84Ix2ivYhba6mI9C90duBDHVidlxnzHsMDI9snFGd
tFARFOAYICpIj9Cgo1O3MrzthSU+/sjdsfZj0T3LPokP9XDW7+fLNyqE5FIzZ/17m1aZEQSq0m1W
YDbep/UroJSiNuP+VfzKECmuBd0GzRitGzMAUT9zhADU7HKDEpIMHfwJ+xu3poAxVp0iksqwxJYF
bKFthc2OIhwTfIMp/MYr4nK1owhmdsdeGtTSf3Qlo6Off5/D0UMH3uzsyu46azLawku00+T4cwsv
CugXLi595jt8DTchcNX2Zgsng4+hXouQX9rkkofvdhNe5R6bzhPKM1pxjnzaOyo/z6RdhpMTl0I1
h8UF8W04YFx+LxLXWw/KfDNO5V2Lk7CMTDG2xztfMnpuioeZ5sNMa8GW9Pk/CYeI/+KoSm8c6Phq
ysi98zesI7avhlLaPyWD4puwwbUBfacuL/CG5IxlZvfJ0dN6R4/5FiOGcOOmfx3gwM7w72gdWyVq
gvalfX2bBO1k5P4BzVrfOSIkAm7rzIzzFmG2XWwZyWbah5RLJ/fqGcPerX2e1OcqNApcyLksj/dh
reF8+tU5DryFee/awtD46BCp6N9hcFNoHCf31ruMevOIofVx8vl7MEKjWAWfIc6mFMGa5E5SbhTN
yhjPzyCnqRsWsCepp+TNQkLGVRPDnrSeXLlNFlej2P4sUX/Bdffkh9mclZekot/HU7feGi4wiPFg
LLmp6Qz7dJEZ2msiSapd5hvbj1IBcIn8LGpZA46ITaQnv0PQhrHh5mfJER2nkdW7B2APmazDbx9C
npFSp9CSJHtG9AlgO8/+WBhMPC4uDuwxNb6htFovX4wTD4N47PweV/BWYgUxjgw/i8vNPX1MVgFe
dDmtsHMc4dqHO57mPfysKtaJzGJGpH+2PpBXGfLU2rwBZJAfmx/14J5DOh83vThGA0cqFqMN0Jus
kTVbJbBzPDVl5sxs6GAmzZVUoi8Uwp28x4BEO8beZb8stU7OfrSLNtCe7Iw2nx3pB61n2W+rYjuz
Elb8eglvtoNkEpLunR3jPH4TxAk3ZwNvpwg3AZl6BWy/idt+YSXn/hAcGSKkG95amy7tuEv3fvOs
2Sq8jh8JE1zxKPFSiDbRxtefzhl9tFeLtLtJFdifjcczhGQJNqTMAGbbTt0zLMjo7G4gSDdpK2dl
7sCoAB1ulxZd1LCjtzV0YAh+QLy5dBNsqlJCde50FlWajLg6geDUaDfaFQxRNHootQyHUQYIMhyL
p7S1l4T4gH2PxwC9xqDDsxR3hsd4sQ7IgbKHt0GRQ4MBywHqfYNrTLIFXHqvFL4Ji/C+ITaCAYCZ
MxzHuJj2jr1pm7/ue0680M1zm118H+kzebtDD51AiT12qO2DTB1AjZovvkMfooMnAHA/Dvu3ySfr
Pzglplj0egn/jUv5B6IBsmKVY02boR2TB875Zni5K0mC4xWD+ObgyPoTIdQW4HqhZlVMhjTmduKw
FuGfPXgFfbjuuHbKKy6GXZKQ2QgzI3lgmO6cQs6yPlIM34cdnjFRY8x1DZzE/2We1uEDjXYB0wkA
bDzvKQQ+EcRWKJMNHmE2I3RrfVQyZsgEN6yzJcrc1O1XeNdh3qlFBnIAinCn/lels+M0DHmPkBGY
v4m+z6xL3CrNw87ZE3+ZI0xIw8mzTQTl4oZIGbGnxH7H3sxg4P9IkvHbYZYFq8xM2IvJgRjUpQTR
h6uiBFjsUiZndoEWrvvkCeRifcwhdzB+cSryo1a7wTv8dtnUEUIlzD3tZroncs1TbgdwDo07Vs5n
5SHIOhmfyEVxjAsvG/mfQrD5GpIRtvBO3Uob9jToNK21hzlxCvW4g/bERPhB9F4T7gxA+Q+bQBry
ZuGMz/A3ScPgWeRzMj1SJVNytHGVQZZ4aCpM47yMuDtaFWanlt9wQyoFqLXoQ2qODwsia0hGcYGB
Ip45k7AMdxAKNkoKegGjo8oj9yEY3+DuZShnYNwEfkjy9ITz2e5SV8pLZCnOf4Gxke2vKBU5htcD
sSAvVMDrgcT9++FyCUWAiXtlaj8peSC2eMz2ny3uMxN0gLh71mA5C7aVfcbGPFAdo2082zzuPHxM
Qz/B3sBD1j483AoY7cmuwQ082TlMVOr6nnTbXzQ3t+Q9qPAvK9IN8eCrUDouoW717vCFMcro3TC/
ZbKJnQrDRTZLNvKGka6Dl/tiTPrAULfsXdiuCy3JbyojrIcGdYKgqIh2qeJG4qHRvVMNshZk8F2w
/o4Y5gepkSAUShrLGm4S+EsPNdeUegYT6g76HW1l//ZG9F0AVpew4RaRLlSIM7m6j+7ZLVVtuMU7
TFn4mN6tEefQj5qdfF6HQIxLR0lmLiIyQqvlGjHDBaF49BvD7MbgdcoXKbDbCF4kzNR8UJPyH6cw
YbhnZzUfpKm7XVR84G72BOpJBssYV4JjAbo7ffCwXtF+IiZleA3H5gqrsubee89kh5+ZvR4jUd/5
edBwEz38r6D8NLHCfc6gzudxlR1wQTgebsDcsnI8m93jbUcf+xNPF4eaaZTDDc/UdAF3BxYV+0zB
Q73KEXiNYZ7JxPcIE4xK+2cpfI1nJ8rijb/zS9wsZP2wrBzORrjZvmbouqu47Wps/uyC8rLW/SI8
3aa9jFBoooo06f8vdtTMAL2Yt02YJlj35J4YLh59zrzA18Adnapr2JN8tk03HakWa92HbdcmwNYD
wuLKk1JwVtN0xs+OtACri8KbOpCFriJSDFt+DfAjc1rwUvSTSmSEQW3cLKWJqNMuy+GhbjP1GZxY
gsmWiSOtn7f2izzmcXWBLZoow0wuYNbseXyUTkUFA8FlIA7Yl6FWZUXwd/vDhGoCKcepzKqYnNlK
D2D24swn0FF+E1Eh+9JFUvZA6Pi0pn9IUJN7WHiCxF7gO6Tl9BoBsaKBGtblEnScV4OCW0wYG6Pe
baTEgGkcXFfHpzSp4D2+0jBjmEHh/CCV6+F+0j3lENMCOwINyc1vZvSueA1w1qw+iq7iI2DQAJNy
hmmAHG35LODUgJAvBPNl5oTXWRlSAVoSMvfKVvXMnHHSZBKgSSbaU/k64iNK3Y+n5KMES+LJv4f+
KWZmVOUn3tzSklkKHrJXf496BNchAUqYFvj3s10j9Xx+g0JzwdOrDDEbwsTD5A9YPhX41Iz2KjgY
SfBVO9u4ZdVL/7senan2eZTO1uFvtcS0C/U7ZsEu/O/57mqe+nQEh70DlrzOYPWNC51DH2+cAxrG
l3mr8djhMFYcfp4uD2C4QeZzaX3m6g4K1mu4mTwqZpE0nz++lT9+4ajs7enWPbwZV9i7rkjy+4It
7hqQq5AJb7WyQqAjvIZD/qc8h1pfpsM7dHcTgGOis+gC3sRjB9+1ZUD1+QMN4n/v2S4s8ENoA6t/
X0q/rNTvF0Kk51aT6aR3KAcc3Q84Ve4bUwAc71bVMKm4CWmS12DbeXL6S/Tn/aFrVIJfvfUNNzOq
3xYktUB7muMf6B+nqYVkbEGMaYckoTgGYHRizq5ycHebFN9/i0f4NDt/PSLYCRaf2o1gRxisaaRE
msiZn22UhDBYokGV8jKQzIYtQWzvnZ/s0nWn0P1i2cixKG8EyR5jaiWcImGufsMcy2vB8ShRUnrP
WRVZ/8ZXrU2x658hy/jT6EpVWZ8hhILgMYXlCUMbQ6gix/3c6D8n37+3twe13bLknTwoY4WNXYKK
WiGWQCKTA9vQdYzZyj44pbO3Qz2Q2xViHBZ4yXNwXAZAnuEzfLCxUTMWR9Sdx+Dco4YD2GqqB8+D
A3ujgFVZ55+w163oW8BH2VAvswezCMLwwktiDMB6ns4urdBBfp2K+5gZg/PTOvhiRlXBKmlYs/cb
ffENqP8B9RcKAdoTc9c9hM0zbM53f+PQeFsUPwcHhytWhdGfRk8kSe0j16IcHakxsTE4jjl81JFH
D2BSneUc2Kqsrm3jzcF059gQJ6DZeWJpdaQoYC6RR13x1gWenbx9W5JLKSqxF5vzEKJhWUmKhAVo
BKk11XRndYCjrBflZ/X4fZK3c94GDhWQpMW+3Uzw3AOWQwDJWT64ATrC5aVYv4Js0fV6TDueUM9I
Wod+8cU0C9SSG3yaGeGWDmhGQcs37Ds6RL6cXdTQCRa8QInrnhHSZsGm2/eugKhHTg0ZbdxBvLkx
VYxwxEU2IKmeaFyObgnZMlwQTlrI/kB0hZP1Al0GJXexSbtVqDo1+zLYphKmWIygbKxO2TeRlalf
yuc4Z/VzZN0/6WjnhQCqPORFzHqvHjfgl60gKlw776QYr8eYRzQYntMgW+XRiWVEced8gWqoTnfS
ZbZypHjEmmUI19ZuzuaBcnRts3tsEX/XEQBo+AQ2XTRZrnK1Lz7NOx70VOAURljT4+ALnEduXsN6
wqBQR7gOQFe5wfYwZuKT3ANqb6ivWzgOqK9sY4x3iUafCCJfLJSt++jfwXYznhq6C1XiNYb6trE6
VlEs+Lzyp8Jnf5KxQCN5mjWx+15AqqksGhUHR9a4eXTKC/IAaosjOWNHmhR8fYqj9dMsfZzHqoYv
9i3AhoSi7O7U2usebRUsstFzRSdsiN7wsvF/ixsZmHC7ic/uy55mdOWXlUFT9Tw6n9GWRC7tIXvC
cJFekO7QPQ0OlOnykT+YtxWBFz4ZCi0tnc1M+TwPlkGVeL6vV+hjar1nnELrCCu9kh3jOh3t1GVh
YRFLyHWH9quzIGSldXNOPtk+E0MTL1693Kv3mawE9VZxWWcnu9rsBbzKIdnHyAUI7d5asYZkigk8
xvlo6leyuytu/jRGKsN7Gmzj3F3UHXLerC2XiYU7rBJxuCDaME7fJKpKYF7DW0VpM0MSfv21d4oq
CLoadpUQlTLhGhj1O/FsCLRDdJw9jXfkcPBNU7/GX+oO+TfgWWnJvlrlHQ9VeVwZl6iM0srYSIuM
jRLUxE7Nhnt9O5pGC0uZ07CUltJKUNsS54GpkrUw8EiG5NFYrlsXmGcXIksaPSMpj3nlM9v60Utr
XLCqs5nXbP5xUlxKqbuZKyry5v+hKidVUKEolZ7GNlFumE8If14+nhZdclPmvy/tIPVd+OqtTsQK
nZKsuDAOpuL0nwzD0q1Dlb31SomSTVICZC7Rlo/a6N38bQt34oQEQ+fmF8cyz9+2/jiHtuTmVfj7
tvVQxFAz1eEDCuWS8CujW5KTEoX6neakzGzu1ocBk3+LXiUMwRokUd4iSOrNX/YUGY1rmYk95nLG
rcBV7xCE94sEupJqjyEdL12FdhdhiQykp0MuACbztxN+hdhmEIKIqRgRVmC4a9Bnt+fu2nl362Pj
OycfOr4mwNMJo0xqSMwwNlbTFduYMVxGd8naJhasYl3TfwDL3cy7oHsAgIQahcp8O4Dg1fBofi7F
5ySDnZ9+yM59ocnXFlO79iWrzo9OPTIIoAJedN7+NDDg3mGy7hvQYWwC4b0mbtbYIFw9Bb1Ngyl5
TMZwjSMfIdKg5PuIVweXlbeGbOOkSWACa8TfAEIjCDrecR/nUJEweHqjRt1H86qrQrwmPNYCkW9x
Fez7L51N3hwg9/yFz4rm2z6nvADwKDD8DKiaCBYI4HRys28O9n4AAkFFudomxZUM7vlOAOCvrZKe
IBBAWAaGXITJ225/Wno1YboK7tvYf1ipYGBSAO1UquqdQLYqU8yrdYBDYpUI2izxoSrO0SegEZhV
0W47m9VCR9/6RnTw7ITBurth1/sjH2i+7hIWt3ZIJJsDyTKihDcLkeAdbfj3V4/LxCr4F5zHTZJt
+JpIISWXsSq4awXsWOlksE7WslQS1BUbcaKyiZfcO5uRTAvzfs7XGC+Epchgw8afWrdCQX98O551
YiwSGaX0s7evzzftcDkx/qa9AIYLAi/AXbqtb2FR1KytyVMEJ1NVGBaKfzfMn29zjSzWhEpqeNEg
fek5ZD5hN8bNhBDAlNVAihTQMdNoJ925aJ8FlKdkhrGnpL2zFQT8B4Yfm+zv7PGUKU/waKVf/bAU
rgO3gI75aqX6uYQ7eQS3cXHX5p4UNlppxib6XC3dKwjCDg12tCH5DlJyyeR529kQkbFu7B0t0GmX
7U45eT0l7SnjCjklaVPcPX4g+X5A4leLoETe2MnGPo+2YzKf0n3J5OeCrf7HqREvDu3EnoZlp9Qj
3tde+7ABNhb05i10EX1lM0aA61169RGshhxSByN9+x2LSLH2gadbEzzpiRmA4FmElSIVWbsCwwOh
w6QxqLPJsAxYSPI711IQ7K4UOs5+a94WVE8wNNo0of4yTWSUZN6WyCD4VeE5vobt8oynR7GGbVbl
iyBpv2TPxVKZ4CA4P3Xm95REg2Qd3cnFvvPv39zsptsG9F4ia4ghXVvPgKeBnzXScwqUDvNkUoJn
UrOePSgmcHdmIP/Rh/dcs3qK8nt5+1+A4YHthRx2rkpPWZInmxm/NAYQa3iDG+uR8WfeXM6W9IUE
BPP8l2SQd7mKfJrQhcXxDoozcUmO/svLcVewvg2zyHOKfNa7Y99tbRZHMvRsvMQL83K/0r+4ubas
TNtdDQtFiBwI9UoRmMM55EvUKS3eGYtHC+jeIuV+C5TAbsdYnHc+Z8viMcy9HglnuBbx1tm4WDLM
34S83HzOjyt+azeqS+KCR6oGjFaVE/7OGCw10idICrmB7HHECnSq6YXhnVICOayn7przHedBezfX
gUgornUYnvgzucUYx9yiL0dkwTzMH36VUlxPGkeKfydPFk1I8nfj/ChYB5QVwzVNJLzmgFOHhogD
sY/PDM+dYZYuzhReewBNA3o2j0szeQyBPqb2mi2UqoUjnCfzGXFAMjBxjzxFVSJ219BOC1YJpwd+
h7Zt3ukw7VvDfP0ZHAeX9iN7bnB8NNs1q4rm/bfv1v2jn6fl2TW93iEgPXrNkeweCP2rSszTfaLY
wZVaPlO59VPRwpvzB4OnewBSZ2ZyRad6dV5oEroH6DyKVimjq8aJeYS9NAEcmEnElQ3dvfQ7krJM
E2knJEz4WKUmimk03N1ND+YcUTQMNuDzhPsqO3nRob+GbHMV5DQ8ESlYBd4zIGVdgqs5HexGLJwr
WtGvfbzzVJIdyqNrcCKQaREYPPwn5Weya8rfs5lumc29/XVIwCLbDXuRYje3ThX+TjXGBizY+u+K
dVvuxmXnMuawRZ9BbHuOketjazbYN7ztGSFH7ei8Pj+e4G1x9t8U9OhBbe7Xa2fXKDhYGN6017iw
x94i0DQKrs4FewGinp/+dDztHP9I3ru3FLVYoj2EByQ9ElEn7GKQxzTz2HDpsPD1xOHThEQUM4NN
hc1DJ/sRG26rPS9gMePI3pWTOQxkoMucq2LNH20CAXhCjtZtXk8V1V0MNg/Kmya9dy1GaVdsLyr2
Cx9EUpuMtBzkEHbBLiluKW/bqkrvEPKPZqcY4BNESCTCPMpX1OH8ZpLZhaIQ7GjKyBUPBYY/lMF8
ncliI9ozPWmkHxOzbLG7RePGL2DHLLkSkYKLGtHLtm0YrN17G845dE3rks4Ab6A0k3wFKRXsGk0i
XprD4TEoU6O/yKyB7DwzrFkBz407IHqI0TyOPmj3zK4dPezRUg76S0Baf7lELtWkjV31b0xANO+8
B9KwinvNO4Q9CFH5whv/2C+mlkUbzREeCChU78RPNwFTULkyv1VM6Q8A2coxT6D9Ka1aswuzAuQl
dwAcdZXsCdCIAebQfxYA6bYBr8SA1WddoP2BkyC+dcWtkZsmWLbqGR45091Pu+S9aWYBIpBjOVCP
sXzBzp4XH18sunRgmb7D23b6DZitiSTvSBdPVsaotOKW3cfJuTMYHchAa0sTyFRt8VESXXnxZCgT
g0s2gSE/o0LrHb5Qz+YLNURfKnaq804ZJ9GE+tmrO4q0Vf188x+REq8ZyZAlxeTn5pTq1jpeg1YT
IWKme+x0U2Ino8XuZjIEmrLsEREu0DjHQ29qdxYIdz0CHFk177C4KKEd09CG0b9zxZ6Bb661LysC
ABlBg6PGtOJj/gHyLB+J/JFlcQqxeEJndYmgpzv0Vyb1fFoYfFP0oQ+uHzpgZ91BM8wG/nRC6UC5
jc29x2ytAhklqBI+iAYX4BI+03KFdBMYC/wPYyuRvS0LGxTxhXF61DBi/UsN6Bo91JaYNjGBsCKs
7uGiKF9aTb3lQ9FYNvhyEeqTCt1RBHMKABb2jWyddE8KSEVLjN+yDE9EZsNPl4GpnmUO7NZoILci
DelRVGRduET1djToZhiiliymNxrc4yYEWwNfoxpE5NGEKWb76RYhMqCUl9tqtIa7hZXjiimEuCb6
C4APo90tbq7yRqzL8IrAgs0fhhvyJPLfBQbk9bHMeU+/GS9vFTlTocq/kgvEfVgdM+dcE8tj3ZEc
uBjZBtOEuQ8GkDjjjSE/iHizAVpodiDm95l7CrJYy/tj636wDuAhz9BaZJ8h0ncRcbi2XSggm+5F
TBDpU842thCdSrxdSNyH/1CKixu3Hl8H8N7pSH8G0mEMBoybdZc4eCHQgM5CAATQojN0Mp6mq8+o
tWA/Jof0xCNTNBtzhlc3sEigQQztuZHWpYWOg81mi2BEbH/wRoRNouQz7QmVI78zmewBOIXJz3es
CN0fJTlDjoI0iv64Hj6S2SUpQoSRcFpIE2stxjN4NH4JP+QNyUNTWCJIPqN9pksXc9z8EEMIoR0h
X3wZ7NgMNskxkLXdC58tScXP8bpHOx/WMrDgp0WvD4ZEN7s2vXoCiEub6zUdSo8FTyOFNIwL848Z
wBHFoefRzv7qYI79Fh7pFOsU1PpX+1ZKs5vuPcApr2LzeKZbi78EDwoePAWYYzCj7aOEAMZhNCkt
WjTiSOH/YYglhcE28/Fcs7I+4ips5TJgvi6DwCeXUNPBf75tCFXZwwW6Qs+AZZ9xoQzrOXBCC8AX
RbJMEVbM7M2IVfYhQAC42sqa3JUiAPYKszBo+dgP21iG5fjiW9hGkEl36LN2gAZ5xrLD5OhWosbw
CxxcA8aU7AZFwQPcKQ1zzpsSA1vgOo8LnpyIlyiFiE7/2eiWuq+SOXys3hamehR7UqcySdqANQlO
QjFLMiT/D9SK+zXTDWYECdR1tC3CIvXajMVwE+j22f9fQchHBMhDOzMOK0PsphToEi0HAwh75vIM
rLoqR/gZcdIAiWqYagR+9vB+3ErUoUj02CL4aMJtyxwdmvgK/hrHM7k6MEvx6qHs86osfMlfhzGr
Z1zCp/vpcLjIrgFNB9/GwmPC6f2h/IGgM7XZA0HU5ITrQ4BkFMjSDZGp+iEgNi4EGAPa4GJ2FsoO
D8cIEEQpO3CG4JZpHBr20X/ofnL0JXEiqhJ8lD6uLWwNDjQTNAizc0/BraK4SDxyMk04JYg4AHUQ
GzU9Xs3jqJP6ZcY4NwOXl3Qk1B3+3d+ubcF3yvl9bfIyPHBhCM0Dfh4X3FwxsLZ4aDN2xEtL0S5A
ej7vDi2b3de2GzZhAWDhZVnbHhIRLFTqeIF1LVIULNC5KkL1ujlgZ2A5ydJUiTxwck1QKvbvO7sm
k1tmpfhNg2GzvGAE4haGZSa3CxI1DzgHKup4beKrsGrlFAui0MHJ8/0Bu75TZHtbUU4wxV2pGGMX
j0hLGfHT+QXD+0XN2fq6FHBiwf/aM9HRvm67YLpgkvqLTPWxK7HvM4IZcQSKGV1AiOUUUIVHpcdm
bEFhrTlypYGWhqM65w+7eQHbwiW2oTYuLimZNRh/7TgoakkOfoXwdGdyLPG0LTWP3+BLrXyWAS9c
8Fmu2IcBKELwFPuVzKlIvF+OBh/Ziw/gh1egU+Gc6TSgxXFpieKojzd/MD4dFM13qAbeNEVw1cba
/WUCpO36kIWvCpFoBg3On3kdCnzJ4QSg5rtjTVro5He0iSBZHxne/bMmnKZQGym6QfqJFmxBGXFF
/WHG3rogwMCwoTgXPRSIDaUORg2bkD8U5xuHE33HKbLrFnkw0YYDhn0bDmAGWhn3dfPePOStw0Re
G/udewoP3RO0QJdTRxIsSa1uVKaM3w9oA2/QiIBH3CKeac69XRs+W0cX/GQ9Kvv3B6ueDGOAZvYA
abUaUCqBzU/OK4MG9W1dSdYBVNqODv7BQd1HjWFPmRcwHB9sIJ8w2L8z4yfGvldmZyk5yP5ysAfw
/01Ucs5u2E/KlD37jrwyi3aDQV9YXwFpQw2EjUAJfYyr3V3DYq6du1cKcbGISp7cYs7seQ9KYsxG
8JI5I94CATOouH/Ke6/qgW149wDWAqN3D1M+F+XeviM30pfNwSQ9lcqlKi5gcDM5F3gcL9TDUqBp
lz0gO9uOr0uEcW/Ub+aBApPgK7fMFaHcns2mIx2USbLu3QayTKt7QF6U5I12gdk/bw6QRm6S+Qjq
DKG0NyJem627W8yu9j7m07ibVV1nmxLBXxezA0QJvKNiH6d9bMck99927sG9d+3pKl2SDTNGbFWb
3gyfmSuVwseeyTG86dVGupLPAT7jfBXvsje1pEICmNSb0GVe7IHyFSFWGuxtPMt7AGn86m/M/otz
jcOFLao70PaBZxdPGg0cNPXflETqFj3bL0sSAQPObyVpIG42OmtqJL/MJBi9N6LoPTYJAfJaY3we
VmDXxHqhK6djvxCvZTZA/QTojCYVLg08qFqKL+9cPGwZ+4o8TPvCRtTlgceXv8ljsYWhI4dfEaBp
n4pTjhYcCrg6PCdwfLbt3YS1m/lLq4C7TYMjAhIzEBWnoSR4HNUUhd2zuD24nYJrZVDqKIFy0JwZ
lCAwxQ9/7JescZ+zgerJ3BGBI93jufd28By7xsA0GL3axUXM1L4zrHvD+Bk2mbqwbJBMQyETPUl5
ecPhPmgQQQTJrSogg/X6DK92rQd+rH6ykZXC3yk8fmLA9/KpZLuRjgkd2FN/LGUkDCM8K63zzfSz
8YF9GFfHrDLvx2uCj+PZw3vDIfIeRFRAgplbXe2mT/IxNU7g4Ot2IQh85kQc/H1w/PBQnESbfgPG
Rr4qEQFH2Oc5mSKAX5Tapxg7UFd0eznsPdyas57fUA38x9J5bauKLlH4iRhDTMAtGRFBxLC5cSwT
omIO4NOfr+zTu3v3CoqEP1TNmnMWQTYaAqLvnl2FveyimeV8r7pP9oiXi2yvLWVBOmAkH1YlFp7z
2MJjFy4P2xcxPnYcPzhB+UF9qY6ol4LzMmzgR2D+SmVxoM87oktU7BmtgQXffjj2rrI7fwPGgN+G
IUUKIJ4u7AFw8md0inPaWN1dILRwQcAlgeGfA1rWDm/4uYqz6mFKvP4rD4rNNBR5C4JEeJj2UJaQ
DPw7bA/Rg0BFmv6iW+S2Be+47Sy6YyD30qG/zsXaUpHRQccvlrY0tbad55sduE3Fo/AhotC8zszd
Gq1QxnlhaiOoptmJZ3BuZsyVCEHBi8yFJ0HmvZxCAxlJn0Fap8LC86+U2cSxSVp7eFuB5VZuvqAb
UPlHZ84xlZ4BNsxroreSsLgVv9z05ajS4+9AbX7EUBxplBaUxSlZ9a1qkFcjdntCrxM5tQQLLyYv
i493okSZcFXf+SOCiwxIRKNPTBnw9Q7Y73FF+PWrsS672lU5b6x0EGWdNtBDBldSNLqw7l5OOKPT
2gbDGkkA74EbnGINijSQ54f6hciPQzIwvx+ODTsE8KXo4Ljsy7ZN+cPuLTps9dk1rkPRv0QG6hj4
L5Qk8BlbxGD6bo5WFH8NwbJBbH/40zajciEIV/00M+AccUIT8Uu5o2v9oIvT2BMiJYIpGootcxFO
4Zx4oxOxnnMfMXRAUVrgGF/8PZxnhxeLsqYHi4YXL/CPnIDToRFf9MfahBaGk8dumQvnCGEiCK5N
99Pn4gaH5zS803ROVFji4iPazgbkA8d4Zw8QdQq6jKD/zC1OQSlCNj6iGdAWVqwmnmCB8gIMK0C/
JXmtXcHzAMl4Z9dFWyLWjO91jYflKQBO/K578QGnq5ZHl7Q1NCo6XZ6GvVj0tNjox7Vb/mHlhiP9
ou+RSaM51ZnndEB7u/TgpMUaN/ZuHj9CFKLz8hGggtyNqz4EPZVz+/2hmTKfRSMq0mjuAmST3XvN
yXwGHdVsMB480VoZYRKqscWxQuKrTz80cX7hpTIwJgfGKdkcfYjutjZ5us+1dF+jLTS2ldVOo2hO
xeEWYPoU96MnEjVK0JXT4kZDY1rmKi4vx5ke9XP6hrapztGfddc5usucdto7DCkvO6YLfTgC3nst
MAXdBxf/hcUSB+JfLu+5LmfwmOgpRD9RAFEkPrQvmNz4xGvtdnOcKmkXGbxgJfqtsX0qEPBgG4S3
h+KrTwhb382bdWjaw5LD/k604XWtDbHmzdFbDroYeSQFm7xbQXej2Da9gJbTQw8h3APM4ua+CWgG
y7/nzyaxlbMqHjCLR2y9uBkiq3MfgxZMVVcDYXX4oG+s12afuHhvfil7o9WLqt1+qE/5KIwNJgis
o/u6GXM13GKEU2NuB5IrqEbcXhoD+I+9dUBdPOmP9XyZdyZ7oFew57Ue4S61e2OGUi+6jUXXTm4c
5LA9vmL0Cu3Q9Mcx1pQLj6OaiMRTF4/ZmSYEzDdRV4k3QOFqgejKsB2YDgdj2GYE3m+uvmdGVFf3
cUxEL0CQmAk8nOhi5XS1ZXYLQwZbJNZgYn5/MfsQHw7/xizUUk0hzqfjc3ewqDNKmXkBVhJGCxBo
jomZiNkKwMeoHVArnovWjDYSpbggNhaHZaIRnueySjzMn+TSD4qQ2siRFQLAnqou+UROyMT2IrX2
wI3xkJmRVEIAGUpbvw+mhTWuqgs2kxZ55mCyw/HA3JrDP1zASIR8+KWEBOEfQd+AujWPSjYzDbqu
XBuJC2Vk/C98/U86x/pdIRSztlqcKRS9yseCSCBJd8cPWtY5eYzpDiY9us+2Nn+D5llqRjlmQBWG
7e9L2QY/Kbs/wFOV54ijNxK21gCCIjxBaZbN0NZzXSxeK3FEI/vf26w19FrH1MDi1tB2j1CQNuv7
DL1nC3rHjAfO64vZd/126YQom/d7rXH+eM0Njck+OO60m93ew5+saZi96NByJ1Ag6jDxqx3rB3gd
0jpmj4wsRlXb603O9E1WUWl9bAWwnKCVNWjBcNMmrAwROmWm8ZvdcnZ38dvxONd+3hp35e0sdqJU
FGkky/VOnMalGkKU8V4LE7U95suzQUpafP33osWSAzlamtNfF/vhGQGsOKcN2p5Bfj/osEcrd0eP
uNaneyMF7FJCkTEiMehyKwkiKsnpYXhh4edzOXhv8o0Vf8nGNW6PWTmZYC+2siuJIp/MUr6o8YgT
oaKeS5mGZkG2dM5uBnJMxW9Hom1Dgg31dNDySthr7CbsrkJ5Zc1gRxf6Z88Us0slhJZ6GvbHohS/
r8Vh9keW7Uw4NTSW+wtKN3EyApu0LNAxC8YaQMLfYOL7IQWgU7CQRgUwwHb+yGLQglOMBiTYwCkL
OyTV5m0Ozh474gmgC8AKn5BwI92X/tOml2keP8arnN2Bj2YS0q6GyAnVK98zzcGfltbCjqRo83Go
PL4TBiaTikLgYRJc3U90xQaU8ih/ZGkQ4m7XY+2hG2HJxb9ONne23LVYI8TWnz40RO3IG4YbrKux
AyApLtydqA4+5Mv77WQCqmBsaIiW0lAX+H5CWLCbGMglOTuSXbvzoVGwOHXNJCBjTtGoAD+8iCvm
pQLcyl2LopgGypFLW2iRQi9m45kGPvZi76vI7R1EFK/BZjweY9EgwJvQne/2ggPnq0AAQtdl09fM
aEaUyItDLJFIvMMZYUwY4edEfj1GHk0dLb6YUdeJmWVhePxyBroFkc/GMYx/FlGIl5PpIxi0Ijta
wUEBGDAXeX5P3rRVEWozcmB7I5aK4k009nGq5kMEzsg5Ju7cNee1D3idqw77NBSgPOwXvtSdJXpa
2OOdbYWofX9t1ePVJ8ryOMoXQFW++P5Y+CWxHMGRvZouNoYSXoPwVCMI1UItyVet6WfU41c3QhQc
zDJ4TwE+Ephdtb3oZmlo9E9uFkUwuinHI13/+uk5vnlBOaUSCD/AJENlcU0vON3yHXIpqQgnd8dD
k3H0YJtK6WLOr6DoSPm+8oJ14Dnkpg7vJRp0GZOEhmEKkyfGZdblIdBuwxqZQLTwHWhQHqCkM0nQ
h0MzhbuQro8AkpzoXKR9OvGPa4xQ0g9iN7oOZ0CxER8GV+OTUHAaQp5Ir5PH+DMquVMYrS0HhnlK
jMXtD2LQIWFHEMOIjr1ifV56WGJQNmWSaRN2t4ztYawJvMuzftAMPFxswCZ3YyIodgMQLe4pTZi5
faBWdsQY5J6z0aRI4Uaeh8Wby6NnGRZ3MQYUY6sSi8mFwIlkAHRFkqJGyBNjkIMk40TpsO7AgQ9/
i8/FmQHpbcLQoIwrthHslBF7q0/a3QISrjAaw6waKM1E/St9p/hWxhD3klwKd0rIXTHPNsrpK4Gd
WRSJNV1IlSZka8WgMUifg5RHLuOITIXTYi5QOZ2DrHGa2P2NyahlfLj0+Qz2LhtwwDFw4bYpVsv9
jtxe2LcAIgIzc1cs1NRKhcsQ5ULsr0b4ZiA2XzD4mUT0mRBiuPjI+ZSSZEhGeUYYDx1lhZPeeDPB
BYjfj8dMboNxd/P4tPDKveGTcK0QCPDyZzBcqOLMZFXmqrjvtkvXSura4IQhWksrUMx3EIv5J7ii
62ZZZ9h1qPcqMMQ+Xn/2DNiiZ2MeWeSuXDuSaY0xHw59LCm4juLtWdAd3ohZDhhSfC23hPg1jFbR
ndNmduE5QWTCWshDPQX8XBwG5ZLcQBnJXSKk+YlpCQFYFkzTkwNl2AByqNDWnbHv2gWuoRHzIAoy
ZlsDBcaSOSfuIow43eLmE33ZrKJ2yB4FW4RAhgcmC7QktS8nijqy5C1sXAaZVIRfspIw7jrrFkBq
y4E/EOFh5wa3acbDJtXgcUjl7RyorrgO7MkIMwYYMv0ofqpMCXlaskwxvIRKz5j5DV3uBLcl2IqH
CNIPCU/iB2scxbRfsqfiHwK5Ii7N27gTZniofm2XcYRBKWfgZgGjBMukwM1iNqD8y1LJazsw4SJJ
iWG50JkW4hFFeAJT/khxJg5y7j3so4d5wlM04mJWqkkwCG2Sh55l+8nN4oCrTOhwp0lAan62LwNY
84X0tcpVTgHoR57MKuJCFi7D7WbxQChm8FTk4ap2xDLAtOHwoM1Qvzxss52IJejAjZXTs3MXepiZ
Wg5/wRJ0A1YgTg4jGgKMBlZBdply82AnQU+Xqi1RK5fKuJ6xNZGzg9y78oh5FMJl+jC2eUyMDGiu
TCtG5AKbVFZeMU95QOJKU28IGOcN0zQLXKrJPYey8VaxvlCP50eKxEuW4oPdmb8YsYW/imB1CbmH
UcImJIObj4XPxKelQE4pv66cjPs6go/H80h5lEJO5EOxu3XNrebwdIQTlBrOlquUJ0McxIGWCYQP
jjJPeUq17QbwdGCDQPLh/BIvSIPYlTtkekeui98Hngljf8i5HyDPwJ8ITSYa5+ku4eSmpjeXNwm7
Ajro2jVlB5R7DAWO55MOzRETRu5TrIXxbSo9iBkpjnisPLxTnJnpieg8KGGtseo0kK4YiGdvA+y1
ofjMrsvqnjFoIIplMLni7DXNYnZu8i3OA74W7K+G4zGOPBzDZbyJ+vBtwwkzXA62E8+0kDSEwILo
oO3kzFyDDYZCobVemxSHuHJ5H3czS/mfywjiCQoucfFksqlcgQfRYy6lSW48ZjwQ1pg34rGyEA0Q
WZMb8yeKFNZsO8yzlMojzbA8Hj+Etc6QrHXA7QyQjTBcgwyq22W0iGz2O8Eo2J54QNDNuDTXTRUn
iAGHIkLW/8/ZBeuLOGZG4u308LhduXiO9tZX8gV6Ih9YRlgwxGae4fgmj1tAEm0NhD7ztC+74g/H
EIKvO3GrwAsUOCTAB/iwfq4mfEF2Qa2nNGt2T2kycnMI/2sMvJqd7Hpsp1h/cayZBEKSMtx2QCK1
q6MYK2d0bmeX6BMvihdrj8VUPAdqYEaBawQPESzjKdE/WIseqaRhhNrgJmRE4r2k+F9sxorRcXbZ
PRBDBnqE2lEf9cl1SXd00vRiJuDBGCzglzh1PR2Ag5zqZOtTuogs3pCkrtYbDj75BbQrQ8CJu2Hi
e/MFBhmWjWRc3K4pviIR3ZjJUgQG2Q8bUrI7sTPQEG4l5YjS5XdzB8qp1w8U2ygOWQ6BiNZ9GGDA
1+RA2qQZ9yOuYCidA/vsYpzgXDljPz2QPrGfAR4Z2C1IekXmM6c7DXKLCRA6WcTVLiAz05aLkqnq
TIS8sEPyAO9hOXpHhTu90RRv/ES8KveTIhbruPil7aj7UL3+mzJBdtoefbWDoS/FPNFrbJh88dll
4BDzxxn7aG3DuY0XM6C9s6uYeIw4CIkRyv6dcDVB7tGi2K3TJV4qX230g3vCBUJ1wMS2P9nQm88G
YBNcABxZwDu2x5BBWS+Of5I63Eb6YDnQZ0c4cqzt9CkvTUHtBEGAB85acyMjPrBYQAVLAiaBBfMY
oiIjllkmrXSFegISnJRHsY8lgbkAYuuY2EjzG2yJFugmsx7xPcpCGyEgzE7yafKarvNkY6hdsdl5
jOMnNlrsdW+S0xSImunSGtBmgKlK7EvuCI+vGpxjIZl14Aasu7L7QJutYPVfvFWNrxlon3VlppJA
CTlb1vqeqL3srfLru8BlQdL1hNx4Q3SQsGzWLBdM+w+5dE1+xY7NWlSb2wdWUmyK5uw3Y/icAs8t
Xo8PFGKtL+wGAOAMfkMac6aHIev23tZGV2ddRkk9oDsCX8p9qiyKOEltRg2k2XVyDBBpUPCG9DCu
pg8WTfj27AZyrmmKyJ67yAsBs+zfIKjGaeBRKufX7E15BGeJBsCmmvM667piEwqP+Wf68aqCnhRd
q6ErD6AgXd3Mkb/5gC/iULQIzIRiUhVQgudTYuiutmx6+PdyR7DKANDCNoiZFAqAtICKvCZCwMjr
R+OVLYqdDzyFVErQpRuK4fRtBdkTbriC2Qa5hpW6V7fB3Vz3ahsaDpQ5HMQFZcX71P9i62v+mNbg
9CU35SHkDjZnIZAUjkei8C9BpiIMU2lpfrE+05KIJAaieNNpplNCXj5l+gD8vOe/M7zjkMAyAy0w
dXphwpAn2hiL8VhW+4/p3uXgfbizzdHesiPmQWBmLyc+MkLu4Hm+ap5ibvfezuAuRyfAJ4ngaRdN
mtABuHzQUYfICN8qlr5mwBJP1iINj1jO8xW2cCC4njiSMbsYHVf2fSFniorgGoi33f83MgHV39lR
pBS3gQanvW+n0DLFc52gAT69hyqCryk/sLu9CDc0Apszm5cgvVHmbmuf6KwEscdZJMj0QLbfAyn2
3hUwX/o7botBO6gtQLmzyti95XJnjjj5UXmAZznLMb4icYGzwxP/IfgsSov3hElvvzwODDP1JwxA
pn/hACq+Tm+3w6LGy3ruadNxn1DuOYvwkoKY8Qku4THAZXAP9v/qDH6rzxhe2j++eh0aIxXCu26n
0pZE5lw/qKKDGy8TghBXS4MgzlfZMmAfJpKF+Et8AdXT2k8eEFsjoA98pBbniULsk/ZhdF4dDb6+
dIZpeRGB4xWuPsIte3VwmVO/8IKMkqYCIHPBCv48OYjhpHI0Bqh1o4oiRngHNCsYxoXYqGxXEpAt
CQF/YRldMHEvNVlyk+afYikYIvQDqQt2E8W5sgx+kcgQiE27CGVMVDR43SO6wd6AV17D53yZoKQx
j0jo4VszgUvkPghZbNLwvYgPgr396BIkUpsCWjzbb4j2KktWi/ISlb/RBZtGcdCmcRlunWQBrErp
1Q96YWHiogAxkfM/SqtOaNSMF2I5NBlIIo5RteU+IgVBRCWA5cUT3rgMP+Y6PHqvim5RMb0Qp/4U
PvMyXxJ4c2/MasqqkrGvzAj6iUetY0Q7F/iTjJp/rQTOr33Hyc1GJHrfaWPd/PdGpTmhIHvwpDqM
yyFbrvAcMUAQeekhLKz6D7x/c0nQ2dFaFrR4jEV1dvKbye3fl071Lfu1KawXveYN7xIo0WGG0wD8
zrKLTB6amtvz9jerG8PcXfPl6OkokbAta+hoi6uzvTpG9CocNT/slGkb2y9uCCM4ON/NgshqoY6N
aRF0QV9jY/pwFUgxw2pxbYRqOXxSCUgMBy3zR/jwitP6WM/5O0R60kMfIIP8Iw0IHIWdkqAwir7Z
awwaLHnRQmqXID93yyjNEw0LwYxvY9k0L9uDbh7IeOUe91LN6cH1zp7zBsNXRGisHln7X58hi7sS
ng00D188Z18WvRZsgAZ3WIo9YGF7p48qJy0UGMVYwLbDLiIZqokTGgE82SovVn/1ZcvYm/qcRt7O
e9S29bZjCLGtj5i5QJ5KdaC96q6opf86l0EbxJ3kFSOuviILv1q9LRFYWCGU3FPSRS06hdfRhzGB
x6z9tCpsLCirNz52e34r/6KfVzJpNCNsRJqKSm8gCJC8oIhBEGPpvdfLCFQ9Cm/Ua3ALZOV8uueh
EVezE91WxXEMT2EiSszH5r1NR2g+gYawXad0fQm1TYOt39PsEQU8zQ4s7ifVjf0UUoLWszRwRnS6
L/8c0QEyKifNqs2sbEGTUTgTrheqzRgXlkuMmDvg1tTRfaDCR4DhghPXndCLdlYuRu44L3Rgh2gz
5WQa9GilVIyFxcmwXqzXD/uSoFeGlje7Und4BShal4tig5wZKkEPYktj63f7ETSUcpPzSCEEXvQX
NFtUxr0dphtwx9e0BBaf6/76OXv+yUPFr2P23akDvkam218bXolPjorzTkGLtB/AhnONtGk4zQyK
4ZE66LIeoASl+d3tbp8q1J785N04JVAg1rdQrTVKCBQa3DJgSk7QuGOndBm2kJmO4UU30FBwth6f
ZucdLIe8BoQfwOZGb97J+/iZo0DsRer4OXi4592SwTBZ0v0HWgulpfUJjrKsNchaRx3UINTTO1SG
Rmzy0759Rp/pLRMF2jFbF/+h0lDtNHEGo4DFlqwmwZIyRhLS5zeVd4z2rjZCOEL8yLKEdGlvBmdK
xwjpveMUARH7mKzAHZ+90H6Gy6B82fD6W5S+yRgHh/jByNdNY/7ZXgor+xJ8NLWlAjL15q/tcdBM
H3iSRzfvOmmT74+NsM384JnnPR/Trat7YmAjSRgrl0DDBPRFBQgoMi9vbidUFas37wLPwkUCiHY/
bH3EBsEX5wnrO+zYxrzKb7imUuD1r/Fpwv7lnlwkL6NiW0SskxDP337PQXmZaikhnfVk3zuwqYqY
bQXZoE9sC6aJLhDZUcc/2DqCtqO3txE8tLbl4DU9Tc4xZUb2hy9hgafmV7/iMEbKff+iJPuYNxYR
zVLzwvvA4ke/4RqNXU71s9UV4aaimfq/mgnQNS/b/eRwZLv7bCvusAj6SDU14qjbtLNS5+cJ8iI4
AI+poVrKw6qv/qe2Dqp5R62R7Nf6tqGOQ1jPop/WQzqjokvcJ8ezcybyzSAA/NVU38nlxpfKPrOx
jckGYUyUI6k+KS8C4Ta1+6ah6E6SRxGL/Iz8kUIo35IUkv4146erTqiYfmNtqFIRgOo4RxqODv9A
lebyn0Id3px/GMtU/zV2807T0sU4B+ds6YL3Cm/S9xuukk75onBZu63DsIUa1DTWqntMOwtO9PW3
h8i6t7uzmodZ+KK+6VrQRoL35jGSB9zze/MjfBBkRJ4yZ99ErliDiAyHyvjYNit6ZOHaEH5TIobl
sFeY6GjJ5ArTQNHiEq0BkqBwKqayO+/jJXEHacfqmD+mn+mFhJLz5/XhfXKA+Mv2qmfnMNmSM4QN
rbKOK0IatpGXdxkvL5zdK0LR9Jj2jw5vfnBiR+uDeM9/QM5y0NARW7Zx9qVDBOIZkmOUcI8RexFw
3YE5qweGBQiy/xcBamyw5hYwHFGq+V4RbdrG3T5ntz8UrTOC6Y3m9oZQWChIh+4CMwDKWlIaFAcT
lt4YnxOKnbWrTKrdIaCydDVYwR/YCVDqL2cwEob0e5xDKKLbH+fSWOWQxaYM6OFIsQBi7R857t1W
1yxs/qchuYJOQb1OJeOH5rDGaBT8AM6HcDNwmfmPZQBvY4A7Cx8m1p8nnivV5EHjYeDSp76sTig9
/in+FbihWH3G7ZGxoYJ2hkb7/teXtlVTLVCkfUdq2Jh1pTNYGRDDx4o72338vnO1v8kevuxDiLD0
jwdaPU6wRRGKpIJ9Fw0/zc6f2DbdNrcrFDS4nbTAw1RFtABCHl9axaQDJwbi6a/fzo1IcvVYVYSk
7FcaNguXKyVnNu4ixgMd3uhU2OU7fUT/CbdFU1XsFoP99jD9ADwlvYPTHxUserSWHxZz6A7D7sWB
y7Ba0p4EKvvqBCe1Zb0ozybiL4xZK8iEbLW9Dc4xOD/+g5ZHw6LkE4qhy2HckK6j76c/+dRAvec9
5viNEqtt2GA1SnfI5JMz3Y0K6R+ORyWSPUxHSebH+9psoK4e2OVx1XpZcNoFG+pGBpF3D/aNun5S
vAayJrEhhtTmjDxSNs4QrP9GjFls6zNB6TIwRm1874JCd97035kgvBY97CFGKqb6F4ShLPzRSRyU
xz3ZO2SJ+kxPFBsu8EItVuSz4NCs/cq8F94Z9P1tPTlhDqORCmmIeljLEGbDOWSH+ff5ewZQN0yF
rJ2V6ztsOziJDw1TWRc+Lj5ORetAq0jPFfa4gg3QUAxXZ0He64DGMh9szT9Ua7XsMSfpJ1fMbmRX
fL7T/weoR7ZDxfkAywJMk0mGVtcqSRpyCrSQrfCq9eDGAeKMQ0F8NEg0xYhwMa1BTW45V06et7Sv
KxT4Q+Sz3IsXDu/K4kn1tiwx+9bHNwcAqEM14DEzFrJmlc7LeyNvXHpM04NLvI7KG0xmiwKXzURB
CvjZqiSzonlNK6p7IPUiNMUgij1SovxW9PJS8EiyGy08Oqr/2Irm+roi02RTIo8gS6n9Ew3FWEL8
7Bg2UQdE4pOe7Q5K3OXsNXon8MXSZ7BP9kvWerHHvw/Ba6SPJrlIDFKhD3oIiynueQ1t8mx1WKU9
95m0KD5xQeR0B3DeGKDZxdTKrczsSJSRZV8bsgW9cyG4cULvL+lh5QQMERSecJqkjrUHNQbVF4W/
MpLb+J0jFpflVkpMtf9CFz055pftaSLgjqioLxGa9NosxjqavzlHfa/qFasokbqYa6bskeRLqGC3
2CS5t2k5IEMavP0akXxvdY6JIa5gIoAqfi+8To5jSDiDNl3CO1xhh4y+xazQx3R6mq5iw+zTjYLE
WUmhvYWMaYxDr3E5uMcNOgMg6M7qOuFDnHt8J5gfkIkh5G3xOrT65aBDg+zt5UjGKvLKJYn2KS7G
6vy9WiZIaNlv9m7NNEO0zzxyu/9Q0QJsT6to+UGeT66wYtYNihwl5uY+vwI5kRJ+8SaYIJMfvxGI
4vc0rgY3oelVnMUxb237jOyDexz0CIc6xGAKxyf38XqMBFHXs8c1tLrHjOIMpoaNBFrLEYlN8zFF
+ltmxdTgBn418/N2JE2HQmud559/naid3RaYRO6w/FQxFLoMv4PDrAj6T+vss48+zWrRDpBsPsB1
T3C/9bi1QBWCFjTt8PrvQPWuEGj8EoVxZ6TbN8VsWEAxvrJOjMdM1V0DYxDAm8lTZWWp0M5+rIp5
UM95xBOoh1cal4zVUCOK2F7y1g3psqWtXh4DilEVNciyn09LmVesBCLnxvHIkqoJLhn8RWAUGOF7
Aufi71x67ae7h0CelFQ+V5cco1j/hj3tRkwRGJurK6UudXhJ+1abBfXfO7iMxLWBOHe8ZwoS1nHr
immHQtXrI8lgTasTjKJBPTrWYzHveG/Qdq64DM7+nn2SBdJbui00Py+zWX9AwB1+/VjrLFYdd62O
78i1vPIOn97o22y/z8p74GBk14P2pGR53lOiwh+3FWOuMiyt5+CwhLoq2Jroswr0kXf/aJ2Q8Frb
KuonZSSeIoYjfeD7RO/df43qEn8S2xJcBuKcsLSrH2r5JVUWR38ADRknoBzvOaHrCjuAOUAmt4/f
4h/xBdgUYwjMJlaPKTGWOHrg6zHvEIUfiHnV1SNS5+2L9YJRyshEPUwkohOvPifN9ospPT1QnMdW
JPwrEQTTf2sr/xc7iau7nNFqALyFREBnspKNbV8M3rPbpgaQaL4RHuiHDl/ubd3/nUCWiYNYqqkW
p7e0O+vtPXYN8G2/9NWhYhYhXRMBQkC3RlIWEuON0n9mLeeeXVnFULg4JP1teLStWR9p7AZ2cXum
sxKK6UDL2f9rwAxaf21LrBekt0QbmBuLPKTQHzxwBirCA15pLA6bD1oHgNouWPIfHYj/LrX9wN0I
4Cg7JNfsjnfUpld4z+X0pUZdrNrxPWqbNQ2zn86xtrEiOVVWr3HvsNrheUGiQLP0oQNHEZas3Cdi
0QvOFWI+vHdv22qg9oImOrClX7nke1alz6zHZJ81r2FXcR5/9+Azu4yO4LIpnVmPo8cMgwjmBAT5
QYdOxLQz0Rbd3XJAD4RdmbYouZ/smJXvV8pieu2piEsfvSp9D+Gyb7qzS3p6+s0M+P7bGd7YzqW1
xaJPuH6lWUdDJotbfZQHoLVZnlM/p41fxydmxzbGMKUFOjerB/O5trkD7I+dlwUNUnHOAXRa4lhY
kW6+imIe8yrKaUpKbeGSCjOnHNXDXHT4i5xeKVZ/cEzfQUkDCfm64cy+bFBvW5pt6FQYAHR2Z0iH
VLveOA6auY07XQjLHH4d+QRH6lpXN6ZaRx0xx33CWL+Hl5G4b1BHW99mp+ycoddXh/qOR3rj4ZI1
ndH6BCDGDJFTBoO87Sx3/R2NLU944Y/IQobSxqOJyDnPsIteRPF6lzkDgjfvrTptNn6IjGu2DPYI
SiANLhLcKzFKKZxAqsgUdI/ilBNWkXEOyg9IJ/vKxX+H9xCnhqVNFs3M5N0ck/8aOsuElygDrRUi
0ME2NBLGPqMCzT8uL3ixmGkxfTKJDeSt8y/LA+VGDkLYwlJL/EWU909LyymJ0JXwmXU3uUxvEVk6
yY5z0k1JZjtAwc+4OFhd3dZQLLqHhDhL2oP00D+7LVrpkJs9+CM9LIDTjyNlTf0zO2URuDPVCiVW
FyX+dzdiXpuIQ7kHdWe2HL+cC1VpQDbwZbw8GLmIrI4+uekZy1TkQHRp6kLzXkb9dravrPrlLfHl
friErNqdcqZBqW/90q0v3Mbxm0QpO/DevXO8hOfvaM/j/wZ3jkwDIQJJTBeYA5VTU2Bwr23CvNvR
L67JVQ/alxGtbnGB6ByG+8I71OGysRScBwwiab/sudfnQG+sRRsvqMY8XOK6Y2nX7KJbe1BISIc8
bfUfx9YfQ/UTdtDztdkM3ceOQXcOoT5pth4ZWvA2/uDJN3SjfdK3lsInLpWkAPu7vTwJr/Rwtynh
0pzman3XFFk7eOpAiV9GHxTIlDWWeTl7cAYYgeWwTaH4rmmT8CTH+kJNX+ZP0CZaIAnbEyY4tMll
zlH4qNOQ//OjZlDMoNgLVf25eC84LG/5wNK/8ZLehILsuWPxS6jlfM0HwDylhwl/94D+kccTSfZM
OKb8ltJuMeNLfsnfd+jdZJrQJKCy3/COdfZUj3/v4IW8+zPgB2Ujh+DNd1ThLJi/Y/1+Loc7Yfrv
8R114w8oOi+k1a5Kzi9U99NQTory0u9c5FWc3YwD8y+fST8J+ZuMDlImmq5Gvn4ujjv+9/9fB5xU
GyhL3tSZcAa8h9fJqTSm0baOuxrwAuYxFijko++bzb9wYOnVwhfCDW91w6aJTotWXidXjDiR1xvO
5249AH3J5+L6ahpvqzVa/r254JZVrNTN818dv9GytSwSvzpupY3Hyz6F2Y7UDXamKMPQ5nbsJx1I
cFxFnP6079JhQ46YfAl+afoCIdrrBF0giDf1rDpppS2QWerCJI4/jw+Od5EMmiogEUlSJye6VW6+
kzru2eW8nBt0b2mn1ZymLqP6TF9gnEKS+l8voxGqR7/SXqBlxrCBgkt5W6UPmLb5dKkK3EINQ8GD
R8tNdGZdNJ79kbLpj3r4spNTSm/jR6g7l7mStTTzS506BQuW15MKB/xJLvN9pNB+4kAx7jaXP7yw
n0Lj95XM2GhB79+SF+vOPtpHD2SiNAub9v7dVofp92DjNozANDlMpcWG1PM+eCd0U5Cy0WvOu9JO
cqALDSTYQEtetC25zTv/bvOaDn6Rnt7mX1qu0JGh908uwghwKExutL+lsyX9cHVUX/rIsJVApGjw
ZW36IGND8N+xdNp8ogoDj0LKEyKvTuQiNti0Wj284GyEB/gs4uNK1l4CE4+UYbex7yha/6mJ4hJW
Bz1o9N+krbl7T+E/RLSE4sP6FbRGTbonEEYQ0aCKBXDPn+s2ngxCjpO+0C/qkdImS0IkPMGOLPF7
uIfCNLFOhFaIFLAdIucg4SNDwdJLBXcqHZy45ur8Fl3IgiRVObgBZmvwfZ1TTJ50ii8RblYoeqg1
ehU2H5S6ZF/4srWQrEdgXvisReISpoz0hK8oVlHKk0zOevtPYt/qV487TqspVmPzaqo4y4TvIiwB
QJMpmyPGSvTkGOFK5hyjJ286wl/i40h0SNH4C2uhggLL3lZG71CCSYJC4fGQ4B5zYkJCHvlMKYrj
ajrsOeroHuoA1p2UOoz/xheM0JYuCXfQVTEl79tIN3UyaLpJIOEEzY30YEm4TpRqxym5KXcyo4Js
V5gTPOeVJ3ZXIluQOmFAEyuKfFjdia2cfCn12lLICAWmPOSogsmRE/J22BNy60itTxOIX9RYFRJZ
+YEcWe6TJPAScCI14Gi1bOipklYYy+FXRUW7x0MhFMZESxBkAgAqiGDmIQkPHyHmdQXvE3SFcjZZ
O83XwGa4SWz7RAXZKkvlg4Dacb3D4I2wnHTSl1CeLRaLna74+ME0Junmg6T6/ku3SZ9wYSItxVnP
rnhg/KGaqDhtZBou30zr8Ag1nfrZm1ssecR9rkN3FbszbhUPV0+ec8Chd/gk7SPZ4N4vhwq3JeXM
EKVwG0LB06WsWfDkdVJOxUq0kcJTV3imKV0uUrnt5Rb0NGDocJFvck24X7ha8Sq5xRyVHws4wAOg
7tlOtlvGbLStTb4TVnQ70Zyk8KjAQeCTbPbKf08+6+1zBCqfjIi7fMuhf4U6kqTTqvlXQgPr/8ZV
i+SQDrxJQsl9tO0HGA9xsufwffUwuWiS+z1sYTitmVRPr3MNjJiLoEEIf74o6dNuQPIrFYJ7yH2i
Rn6e94N7WB84nT5r+lx+2g2eFFagMkpDkDvJvZxbGSFF8b6YO35gF/hXcrcjWT8sGH4tL5I/BW5d
HIthnEnBWX6EZ9aIGQy0yHu0h7leuvLeMpIsPLz6YIeZCncBKtkIp8sU9MHtRNSBsHtyxUyz84WQ
Lh/23x3iHDiLL78kg126lWp3cpk8S/fhNnET83mEmqPbWvXYhi0pyAYkrl1siKkpcJlN8vX6k8Pu
juiAIb9OSsNcQksggkEgtj4a0dcjP0ZNjTuOJyfYeklRt1rwchjugWS562rRLW0OWhGAM90RhsW3
NYfk3zNqEMAw2G5QsRFEbJ7mYcfXTYLVmceV9TF6AeI+23wGD08zH/84BjeBV+9XdKnIOR++5W4d
qYHLXYTe4dEjoRP9j6TzWlIdW4LoFxEBCCNeteW9wb8Q0Hjvhfj6s4oTc+9MGxpktnZVZWVlAllc
Edm8ug04CV9nv64n8jV33uWAXpNvXBtWKTePFRRWiTblyG8U4bc/pEhFykOWtlzJFr4JWsSV+fgz
hm/h9njbYYP6XO+Tt9sbDxOOD4Pn+sc+0RguTWCS7VHAktp0P3yNOzT9gNs7RYtX8/8DEtL8/rj+
qIoY83cKTyET7Jx622oV3wxVJp87QQ/9ZW+HD/sQNpwG4wMZl7MxbWTfbL/u8OpWwW1oGfxJzAum
vPSP42d6hkOSd+E+1ZPGFBmkZL/eeBz212kVDdbEfn1cVwm4w9OoEpxan4rLyEX7ZrUeyMPV5ThJ
neCbbcyHBnvpNK6tuGhcmJjv5ffcBn7JbYBxcBB8hLtVG/JgzIAkwOviKm2xb395BllnAM2I1+7M
/7f0NeF2tgAupOEouwZynzwWwpC5uy808tPXB0WantUXDhLEEKemunlOwIFt07VAZL0ZTw27DZs3
sULl0BZcT/f68pqgM/HofiKESoiRiJeCisgcHHsXGpgEBVgkCc02+poBZayU/R9TGJfDJSZ8OF0M
rsqfi0gz6jHj6jd6wqUgJEOZJhdlsIfwYRmcgN2OW+wzIo8Lm//tXhceklYjiP15Dn4Ex0zi90GI
TCijUTmyx3tec+IRHAW9BOGUL4nWKGWyx+bAWVvTm0HdS7Y21FeiB6iU1INSaWJFxCuJGSSfB4MG
5YMfH+l0fkf5PuHlEF6Ba2AKSyyiDgVUlnjjvaBSL4jB0riF2CVyrMKXy+Fj85VERkpEwh0ofr/v
vdBGPNqXzJOXg0/3aZ1JuDzaCYd/L65J+fu+is7mE6lTQEmCXb+FXh4seJGJTJJHfgiECwggby8a
QB117D9RhTQP7hTnyieo28yhOqdeh+VYWds0YgbjCx0NfpfNPuN0fAjK1jiSvhmDDVHU8iF7U9s8
kAKsFKwjpo0+gD+IUYIsb1WykPatJFQX/wpbXk6VR5rbdSY5APME7zWc/hfAiYOAsCcfzWpjRqTi
4MZ29BgG099HRR3YdPQG2Ye6lhDGRAX0yKX42VOif2cJYCb8MUllYBIJdF86EHvoPRu5Z0A0lKJZ
est7YvWK40MqUbZ9oH3UEnpWC26imjMrSRXCwx/WsTEzRju1gvkG/xCWNyERHuBggBmy0TSYv3oi
AXdlsC1NY+X6/H1qoUMncyEDiMRqh6uRYWGkpkQFTu1SNPKUQpLD2+ZIK6BXhsIVFkCbNKyjWxSG
lxAhBGuEVIVe8BVF5wuHKcg4yXF9tVoIWKAvx5HRVO0N6h7UKvyK4BbYTv83admHlfW7NshEQepy
UgunjVbStkY7z3nZbzhXD/OG5ts3/i81hTahQxT57dI8MZwlYrK5NOl3AHqCU90UbMwnAlRz9AFX
4vV5iEgpuZe5nfPA3Uk58uvII1MQIQ/ZatgbQEl5BIlhfwT6DkL5NIqSCWrjUDlHbyVKTBZ6m12F
OZklVh4EDQUz3BrFI9HR9udcZL615iEFHopLBRfUj+caInGvUASLMA8JY4vLHfOj0hOvI1QD1ceZ
o5uu2xslulbcIkZgB3sLPRiHTaTmQbVaE+YsiD4YOeGqjIaJjv3UBklA+ZqY4hRnq7iYWxqY9kA+
GWUxutfBvIK9slFopSOmosE9YjviV7ykA1vZjo/it40UkkinGBZvxdSieFAbTNz6miXHYqOZbuBB
jq4gpxsbnAB27QoHPXTC+NMQ1sokxMnqZaIWZsm3b2tynk8+ax099Vq2Q3+JhXMfnjwWicVwgRVy
3SbyFYLhvKkogNA93vV5x65Ty5D8Cy2M6P4sfnALrV2fd+5l1nFeyyY6113z0U9x4kq08O/D3/HE
OJGFKEtZLMtNf2KhmjX5vSuG7Lv+I+TDm2NR0BOnuwlHFE7QqLoaoRWK1H44MWK+tDgWFEtsi1fy
IReP2ykaM5pv4TV1HnYdhVCLM3e4CoywIHeFhBf4dfixJmJwhOJU1+FN5X0hCX2VXJJ9PNIxW+MA
+QDO2+LD+fsRF4Lv9ghX/X7F53NYhkJZi59zGnKQeOpxCAevNCe9bD/nKjR8OczYeVt6gm5K7OiG
E58Qs5Gz0ZPj8At6glz9dk6P5Y9+DM+jnjxLE2IDLQrxdNuq2cbsZjtPyxrMCSfNBL82vQhHM/et
LG36zZ+j7cU7kmU/TQ0CxMV+Mi0/6gIaQIvYMfNsPz7OBeOjc6x11XaERvpbzdy/FQVcyrPZHXQZ
BQX4YFuSXoJUKkKMpijJ84ab58zdEHmRtPbaefNMgkzuDL+YOEO0oIo1UZndG7uWAVbZgbYPYsG+
e3No5SEH7jJwtMtElZzmwZXnWmoiOOHxauZ5JP5e3/MQj6fCoG5wL9F3BO9R8RFSKRB2EbBmqIZt
9nUjHt2TF1vEZno072djgfIo0ZOIaDYH1fTia67ENFodbi2GcUPbkC37nhDHpSkcyWQJzWnmKKcn
xuwYuf0NXO3Ytb8wf2Fqk8NSci0qS5pNNkSLKHq/UXqVGIMDMns6FbHUMBFXMecg2XsQnWeLCx2P
SLIPA0gNwZB5OIZMVjnb+828rpvJaKIKZZCVjlioNWePXZHfFLFKf35Z8r37Sl9ee1jv41l3cY5s
33UUSOkRWXgXbdiCjvFIcva/lOkVBtve9vgeNteo0xIPNzkcFE9mVx70aRmsy//qhQj5kzRi796B
IcqmZYTMlEHsHTMODiRmbftMlgBbUl3Yt52aMtDAWFIqLgThpGHFE8fy8sbiaC9EAh7clxa7yJ8c
jGWwPmPBCnud/jIQPdEwflJVIjNTrt8UrPETaF3AebiVhO4K7s/bZqhenHWhIdnLTOxd9bzFelU0
82nH8/IGQ4IwxgkwX/raZ7rPOdNAzJf1jISsqJ/AiK/ZdPCZqOQCMzEHeyVA3wfCq8u7yIAuzFlO
Eg43zGFyzHzFVcNzld3UYsEbjkIZkP0BG4SQ/V8ERIUjB3ROu4qF6Pzt3HE0TbZjWdlQ6nsGLG3x
7e6DzCdQ0RM+w7x7JqOCDO4JtUfQF6YUyHuCksZBDfYVQjvjKRkTF1v7+80b2TIbJ8ImdALyGnSF
aY0FKV9oNrOMLYczYoqekUqGHb68WpSFwX4V05W0vaQLAn0ziADFSVCZgiLPgejOSTOG4SDZMh4G
jI4ie4DKw5e3vIdiB06JxbS+Pt01GL+pWDHRN9VBIBjfh78Eq3Cb9Prd5QeJyj2Gzl1U3UpwCuf7
NFttX7d0JoDi/WqmtoMG7xzU+lh3Qv6jbQ/vk5uvWnBgJC3aQnVCAWITv5GY4AHwspt7Pwti5tUQ
kdsCtahlMDanDBjKSDCjL4cWQz1lVjFNQio+Rgqp8Ofo8zErMzBd5v+qASMNEBOCSAblYEsv8jz9
y2FEM7m38mwmYc2iCb85Y3RLJo1xE3FJq5TxskN1+NsHCAIEMph7lIlBJgyb0yETvUwZgvH5t0Fb
2vaja7JPtCdDY6mVc60TYWu12dq+o52fw9iSDUtU8hnmZuya6TKOIFmQNq/eMB0EsblQhOxK97kA
M2JXhWQ8kJoF21SHfTN30tW9odrkr79eLkBXStc6hbv5omvAdTBlBWmYJbONvoDraCXZ9tTsHFyx
N9+DGRsvKGEb2mcydcfC2KY04Wh4dreWMGnoeIoH/M590fdiOtkuY5kjMP5I5G74SWqkDLEIPlqD
AfFu8FSEvc9wvg9QtlUDyTVE4Rd9YtqOBJ5j/F13YQ5unM+60zNG14PbzTozv5vdSUJHfwKTbJxm
/zL+CW8hvRp/EcqFwxqWdjeCDM4f21frSae8F10wubQtxIaZnYalxONOjs/4ddCxRAVNJAugqSPP
7TxtdDNQDTTxy75jur1lw2Bd8+pxcLEClBPoFzzti2VmPPNE1+daxH4/PgxbCGnWCfA5+l4Jb2kq
yMCOCjdFtI6ju/wMUmo4QkJcclPqcf5HPa1l15Y96kWjLrUr0z1/ThsJ0yNB9m7tKMT5M+uPMrVF
7f8ndMOHvVOCFNFN9npQnES4Wot3Dk03jUF8JIMNcLTDIF9BgfJE7zpNW8lfCptFD3sWXf2DStO3
Aqj4uxO78HkBtqGkTHOpyzzHQ0007SotXgEUpauUqUtO5i64ZMdrgYsEB05NfBzacQ+FCertq1VP
yj9OvJm0r+p4hH7QuKoemzbA1tVdiVDrKMw5LHAhxqsirQuTk2Un1AABcJmrkI2fwUnMShIS9U5a
i4X56xk5YB08l0fLPDcsoUVtTcpzsF9NFxCRPVDgS917LuASjAijAjgaq79N2ORmOHJWPCMiis8M
EsNSI4PQbrBueOR26IG3zHr6yfeLL5NcLkOuRH1IMfqEYPQ0Uv6CN3WeSN+odgAjBllQ8gjCPP0R
eMROA9qBSG98dOPmf4q6RaG70EJps6PEgJ4hpJkeiETA+E9ii8HdzK/zVLGhMiAnw5ONhO2XuSnP
Y3gk3EQapbxU2ZBHox4Rinjf6R9HNSbmHkbT0wlLjAA5qcNlPY5AIoKfwgLwqcfhUvDR5kHJErwh
0wLYurfs5N5TgcLpf5ES0Rhk2biaW4+u+NPdGd6Ar9dxIg/t/y3WOyChXdVmA4r514OCdDviPgNe
XkcyirwClgfzBeLV0xX/ooECUtteXHzKXrVATp8OP0yok/qSu4CVjfX13bt6dj+/wi+Mtw0rBejj
+fVy7DEcJw2JmEaIk6zDMjTSVjFzBY1KH/YI69kRJYSoCTM2A1FdyPIxmsmV+9JQmZ0Q9w1PIGto
XliK3BRTwOZvjrbfCPBoAL5YALv4wBO4JlQ0vETegToyYQrQLnHQFkLB27yGqLZMZf+lILfZ5lo/
FkMj8PI0dRxUAdMWh0COejWelH5g3ySFEhZ0oN4DYsX1FH+EWPgxfzwyMq+cWirGqZTUC2EYijpL
bS1/QBEgU224Hv3AoQWzNTtfmHa2DWHXJLuKQNq5lA/Skh671RGJEckft2oK32AGJ4HMsFKo91F6
oYNQz2aDVvR+YeUMKbZtDmHZQmslpaZolbfjK4ecDbmVjrPtSxp1RbmEIW5OIerGwjrimcbIk8x8
Bc0nvAcsL0aTck5EyIHOqmWsmgjVxpgPgWl5m5dQymSGSthqG6an8AYldd9DhsNu4FqIQsBXHomv
V14s5jjhOGwVg0t3QKqHecghAzYBwq5CGuzv+7OGo43P/Sa6eIyyHSHS8wwyrJFrXAXoSPsRRTdS
xZrb9C5XxuAlW9wBOUHWQK2l49BNR32X+D0eR0+GFSnuc+h5tE54UOkjNHHURvK6C73vRAkPMR9v
bRljmNk3s4lpPGNcWnxk+d8DeGU5AbTf6de9PzEi77HhCTDYVdUECMDpeH+pBCHaRpQrMANh06jZ
UloDsjfuBm+3hzl3ZyIfdB/JWLl0e/q0l6STISXFG2AwOkxPG++S0R5nsR0CWnGejV/kqhGQzyXT
a/rKNfsGqjVb7ycHHsa4jBukElLgiAjp+kQGyPEJHujwuZHkgd5lxTbAI0qeIPP+cLzJYztK1ioJ
uBaimkAqy+wS8JEAhNLB6/OkWBIEGe9k+cGAAR8B3QIjS/o58edJjwfx+wX4Cf2UPVdViCKgg6fB
TabVP+aCnQ+tiM9PlgSS69sWbcQx+SKFEsVJgBgJtAUG3lnFdBwXUzkK2ATka4gloY+8ftEzHZIZ
WsMhrWgqA+8kovGFdFOzYXvJU0RFK4LJ1NKCsRTro7yn4lFAX2kPB1cwOltUW6StKgLWQv3pkows
gF8prmaTjc/hCutFT7cFE7oSH4BFocwSGP7S1kRQYmingEw6yTnIpiPtUUpHRB4DjH24M1BwBey0
Lz6UQVqnXxi2FQI0j/i5vC9blqajS1KppPs2YEIfmYlMfuOopNsJ3h4VyXmfVhrzLieyOPZwg8Aq
ozVkcKy2XBg4PE2vGOUc8jbnsGq1zHdQZxJQEuFFi4dQ5Gp+ujdTGwSSHavML7Cisnr0LDQ8rxoG
IQUFh1QmgzWy9WTRXewZ6IfcQ9aFQPy0Bdm8xTGY3+nFFidEFGugjwc9b9fC3W8bdeIOrfzJDAE2
UbiZTqGfyt7p3SKPFYoUETfWHDPgV7yAFQbMja3uaP0zlTO9+k0mh5YICFvH7MmUr84A26ngE8M7
wsVbv1zcIeihrLwfoPCPhllWkEFTDBCEzeMACdLw4e7xN7gtMB3NWCesqs2CpH96R/Gg7tcz/ssM
8c1qZadSJNdsWNZ+jSllKAkfePy07hc4tnDRDLr2qxfUAaRSkvNKuu1rXEyvOIqfHQbm1Vr5qmjR
r8IN8GRWBhyKtMAYMKoYNamliGH9cDaY711Uzy+2rMr1XbFs8VxA2SVIKAu6djnvVJLC4IrOOJeF
sAawb3v8RDLzmU7rilxahoN5MJJq/kBaEk5QHSVH2Et7TybcTahub3NGmjqHOCyiaNTUrJ6E52qb
onuBeAwkZpIzWZCrNKTeICGSvYhmL1kauz3FpwxHXXRr58OutJ5Pnv4ViDK2QvWIMnGu/RalFI2L
iE33HpbrLuSkeIMA020o1DSiDYyfuFqf8GfoETaFzwZP6adHa+pyWGPNhm2EdzD2OBKiBOagKKMc
OoZNceotLZlXrUNDQErN/M97R/kOvVfuGhP1sAlFP04inkNGykLlfdC2OKqW/GFriiTDJxG/TXTX
GAXRRHpyIkbFTAv+BD5h4rNcPpOtUznIt4awa+DoQ+77sE3apAYe5HMUZYiB4xfvdXFnc/Tfhk1H
9oYb7JDbCI2fctThj0Yi3M1MYIQ4181QAKUINqpB3WziRUopd+cUhMRPSUDJybqXIwnG9E0iCvmE
LdVk8JE1fAmWGdJJgHSKBbIlV0KbuzMaDL4g1i5zE3dTSovlUGMmZYkuFG0+9JCzOsUka9xEn304
5LYvpgAk5CR8WHRjZsrMFB7u1taNL+EEefvY+Pub9XcOlP1VnvKbeOuCc8biHo9cBDXLf12365Qa
y193veFzcoYVamlJr4iOXmMMQfSEvRzFutVrwlHswYPV3BtjwTdHC6oL4oyo9TTqhrfDd/Ygkxwg
bU8cVT/+e9E4exoz5ZSW515/j8Pn3qzoe3vnLgTS7I6k4sfZHGKGkOygvQSCsHU4mKiZXc3jfXS/
Ox/6M+1CP6b3mVfO9UayQZo4O8CTvrjbrt/CEeDm747W58binr351wIGqCZkWBCfBh1CLDq6cNBH
JwC+u/UAhfvCxd25YGhfA6QY2/TsbKAPBIudfR2V4xB27MyBsTvUIav2dOc1ZOrPfjaNLQ6Wb7Xt
w93bzK9jApBWBAA2Nzrbc/VYN+5eF/+x47g2xZJ1C2Rf2U55M6vxpWkeajC/4qqpdi+jAfa+UZ3R
NTsPqqATN/OzA6kJwVhruUuao0+kL3o7tas5R6hse2bmYP084fcfgja4QdtcN7xorH+taT2qI1ZM
P7iO2E8OKLjLH/Fi/6INypPYhCy1aBkTPnpLjCOG1j7Ofc8mbtWDov5UHeREiHtjjR+XbvlQyzdK
UojMG29iP6Prxif+sjyNGtylYZW3MYWF0UE9Ny39CIVRJAJal7+xaMJcOnYbTcVhwswJvp/Ae/PS
CsqrhVNzr2TXPLfNcvHq2VuMocmVS/dCnozvVVoaaFlvGurYUcMuuQWOC/ugOqGUVA+0/qUMO9OW
X2HBhKjnvGboTLNhZCf8bHfVHeCnYz11WNLGCfmDy9fPYaM3waH8FkR57M6Na3gxZjeD7h5mbv6U
jYyH2YdGd2V2zi9nwfqGiCxLwMs0xugKvzcBZsqgG74UrkZz8sqWoW7pfRvdjaOrXe2LbuxXTRKg
frbRDcQDebF/exvxG6ZC0VnU+zK+DmSNXzKzbNa27vbKwXn+4QzAc+ML3BPEFdgrTyaux2rSder2
fd6ujA8V6hqz2uOZuWz3/LBnSZPZNAv0nTfyaf/0nOO8jZB0W6RJjDax7OB/feDtRE8ad/sL2ID8
uEMT4eSx8rruh9mXfi960vxo/qEZ817vz2D+pdm0pe9Wt5t26OT9tyezQTlSBimuU9bOe5jMMdKl
QPiI0sTAA+OLm4Vl5wbdhjm3a36MQ99yWdcGKpXuGIJpywlMXxnnI506x7DZuKdTmwYxnXNrTrvi
7TsUPfHW8NFLRILNjS06NNfhLOEUL5wPKBBNGSCOKhnR7KOKdIxV+HcbY91Cs0IN7sqnpQFu2sbE
aVb0ptJPw4GWBibNSkFVNMB6KUCx+UQ14kOHbrtY6aCnAqKhxmVRR64EW/D+Vj98XgQPPxmzzHeL
OjKc+O4WRe1Bx1ZFkG2d7CXy4lGDEXuY/Qgf2LVSMfeGNTr1knWmyhLTpBq0vrVoeu6dddGBolcw
GHeM1k1IDQItoTKJLJFduFsk5pXb8yqG0NdM8mUZAu1gx9REySERp5/1svwhmIQcRtmj9boOiHg1
s1p/ZgmjkCHFyXJ5CVAEwnW5NJ4X/I5uTCfuoRReYDKkbq+t9oONvWMs9sFEHvGKuNP2EIGF27iP
OuCpfNxrVNKS2zBOXlsi1msw7A+PGzGhprsjx3k7e6tatEvSbpIYTpE2DU+uw5PBCa9/Sv4VkaTn
lcZ2usG1ZEvuTZSqkRIu0XMeDpEnZ+BRxPsJOPV8naHz8wpEH5CUq45bPBs0M7gByDBJeTdtk0nV
mHvg5di3IKnoanIV8fx4cPke2Fgwx5l1Pd2SWbmM98/wecn4fAdR4m4YYEiyHKK9gOsH+8roEvAf
Prhm19y7rVMj+fU66SrJMcuVouPi1mzNaE2HS8Itk6bXv3fD2KEsu/U0NGVFcxWlXkXaiNzAcFOh
P0V8tutYfNcYb6RgTERDdjmcWdj4ANT88KmTSnMAC+pjY8TzFEpnnYLe8EKQAsTyQWOAm6RZUvkX
tmW35F1161vwNr1lhqM8Im6w34FzBZccDsGAhjozmIj8d03yWperEeBq8IDf2kMrapOUi+vqHCHJ
6n+smr91b/2WXcPN5mj9ty36NHEYOd+wmaFa6pXc9aKQNBsZVn6uLsm6DNZcdxy+mN9kVS0B0R9X
CxV4Mdp6vq1W3igh7rbyb7oMjs5p9E1v1lJX2MwPCV37/9xglFydFzB5D/3LmXVUlcvNiVi+JFPZ
GgeGs0L0qmZep7fkilJFha2V8R5gLMIjRQ+bBItHGRs71ojMuyLXyUV3YWQ5BAgRuc1YsCbcXNKg
jMJPxGRZC8u9ytrQcFfnFUJSrIb1pjjifiVStC+oy/Rm5NU3l4Xt8mJBR/aWC/23xMHLncXry6hn
Zlt5Q74nRTPXHGiRLZdBRc41lOPopR14wcEQtDfjL7YSGs1zxHpdr03K1GtULDPk/z1u1j5CzJO7
ZboDV7p57BDFw62zXFH+ZoG2+zAl5NIHaGMOszX1aZlpREMQIX+GhUohqR/7pHD3UQw3hnR16BYm
5lQUF+nCBJpHOhj85OP4BevWSsBQZBytVrASvZ9WH/UYYnO/UgFS/mGIKq4ZAHFTBStJRBWHR9JK
+iVgELM0TxPsC2VNtNSR/ZQVTs+UdBijBauNcjp5LM8qabygBAG86iUFzg1EHFTpiQghI1Qo88uv
RRbpZNxlDoCZiWmN2dIMMXsERUuCl3/KW8zPXZnZfFBDSzNP+pht2mttCtRH1MPSjFX7BKMED5CJ
qAq/Sw2H44uPHhGNnQimqSDBTIG6JACCJIlzZMfXUYJlmKPHzgV8B5y5oXYSgo3U4ywjujdCdP2A
YqCgd6VQvMSnimLjZb3HFzSsgSdQv2KIALuBukNYp6bAu1NuwxZtepGY37NDMDSAsJCOPPwfk++l
eZnXkk3ewQKXs0aEn+7Td7yHUjavExy70k+z9mA4VKk+Pg1H7zCsGN7dxXD+KR8QohUN9brf4t2Z
H3mstT96aPLRSKk2fp3RumqP302j/ZMxXMDFBupa0JfDRIma4Amagf8AosTI7+3mZ9RwW8zzkv6g
WolLA3MRfETUUeSSLtk8hd6098dwVVMxiyv34OHYXY6SCz1+0IMIGa8HMrZZHucU5abXEOYTh0NT
rHJMFjJAIUxajy5ozcAwlatMZYhMXmyK14Jp0hTU4QoarzUFollDoZ48EeDoZfHeHFLEmUC3wqjU
bvlSmWFa8JOCyF6V4uI+TrgdCEhDBzZnegq0BS0usWagaixENpB7A3IoeyNBDjlfe2y/Z7R+QY86
JQdgMpvTTbaeYKXkXPSl7mZn/WTaeCwqadNFZ163Sgvb4mGFoWFl3eITkkqsDdn69+H9D9H9wTb8
FrMekZ9cjplLkr+g65XuDNBBhGxrCEa3i99DIcKvCEib9Sk8AEXvsr3cv63ukr4lX8Pks3S2UmLQ
acHWxLnijbcSNAWRHB3hgZ5ZR22/NHSylJfZq5F+k02Y+2ndvX4MSsZn1Ax0t+aruO3fh/eh8fWF
Z0XqJOyWCbQra/RRm51BiUmSHu4N8jUYK6V9wx2nq0ID8k/FyILrqwndLwhFs1GbjAceDm5iKEHi
8IQX3IzyJuul1LvOuk3tui4pcF2J8DjUWB2Lm3LJWXiIDU0rx2WnQ6J1yfbGfgcvREx/MEskW0D5
VldL+ifkDWIq0Brhv4P/k7C8rD2QUitHngfDFw1tA4Ud0d+BV/6UgryCjyOeqJ25FmNTE2Bbtps2
ahYU1LItcZ0wzTOPFrESXVBq5h6xgWwL/4Fd4Z4KdZ7CpIwNKDtwaUgVU9I8a0DnQFniSDcgiRUQ
cYtgA0O/xAPxShQWlFsQbvGkyYacS+XeRVZJTPHmFNqfypjQilQ/Tzxxr2vgZNWGiOXXoUwNSGXb
TkxfEfQojGv+w8P2yvQhUs198TStTN+XYPiTxDo6+K4Va5edNFsX/kCUIiRGr9eAYgBOBMN1QWRB
mm+9FsGmphyhJGk0qwNaRcsllAf+czCKjGhCWJGwBv65RF1dcjCzWtQmh+JgogDJCbS5VnKipE58
8gNHjGge4yc7oc82GpGkTywQgwn3eo8+Dy6mMfpGLoQwIjhHd2UVSupXGa/Fsm0sXaJoVpzMmz33
C6Qf2C8Jh9xotz340FwdVETYmsdHAj1YXLwJF0lUWk4moX1j+u/s6O6D2c6orTeqC6vwkIqdaWkz
E2n+QaIKhW1mwRKhO72iP0ezexJCGsKNcFBwFjuu0cl+ZgUBX5M19UtUS5YVCatT4FJWrAn7LwwC
RbIftWNRnefy8kLWFqGflNFdF3t2kYxUsGSzZ46TO8+JCGKy5sdDsk0O+hqRYJAPbQcCs0pwIL0J
+JUsoqVgNj3uDNgfaCCOq5LNAImYQpublOZXlfY23jTN+lgYYYr3LsSVZ4jEScZIHhYQTQZnx2yx
zEex17LYE5RMu9Cvog7K1fSegzOM/Y05XGbblaiHAp6/wLMZn+LIkbFfIq9m9Pqk8byg12/zMC7Z
atyaJyipRH9yGIHD2/wcXPyJnNVdxoXYjZzhkI/+EMP14+81grsj17p4/QDlC1HqjkG0RFMoriJ2
Vqfrz4TtMf2EC6DrvqDTAkAK53Qh6QiMj6NdQ8uQpJs3po1eKyosUZwGHhYiEnt++BcL0VQyDZFk
pcsg8KDMUrcU+hEWttwZ1kA0wBrmf8IU+KKAgxUdezFFiESK4w3Pd0H0+elthPywIupL6Ewe61Zp
0Cf++iPab3+0SnX0NoXY8A1eK8SSwY4YFKL/bvbo/5Cfg/urQyYDKjLDSj/jJ3aDOjZ9QpRLFlqA
gggqEwDrsY7g5AFFUgb8uSyi8ib/FcRT5LUZ8OYCIG6/mzflUInkdav/oKXH/l7sOmo3RViQjmuH
Xs6PtMZsLBP/NE+90wq0S3QeheLRDTTzODmnr1gzaSb8GGig9YV0wtvQt3fZjX43nVlOi+bEG2a8
uJAgZogPJeodR+RPkZpmjP7mvCIhMSHbx0tbJjTaL2wx+Bi06wUtRsCPRgcqmCI6B05D7wFUOdKx
e99RY/fiIyqs3mF1XzT3cN5n3ozuWUzzD2ER21gh9ipiIjnfbRkT9hqoTl5pO/RGaFPAKVfkfCQf
r3zn2ggjCMDGvYWLBLpdwRJD86NtX+4KIhFazegJVlxNor90CREBWQDTMdB+7feYMk1nPgpsX+Qk
yTwWCHNdfBGoaJi3/MDY9pQ5dOnH0DzbozlQraS3slUbFo/BbZUmDsQrwxJNN1fsQ9nk2McnqF7v
MHlmmkWYAYItIY4YwbkBIZnZWBnYgAe8K6LXjFPTrhMOQcdbbRNv5yNvcGLeiIvwCVZQtbgjdDu5
6P0+MtaGPgfqp6ELcYzrTy5P/5ZVgSh0JFNcG+SfUX/u+KKWCldc91E2SZ9eMsZ33qQNzZELuk9B
KfKzwlBhrcNWJxSfQ7Kfhkm6ZuPT1PR/TjMf5tFIEiUfcsxD/LU//APbKSJlQ/qcDyH3ciSd5/MP
Vpd+OdeYe8HbgIsP8Y3u0YbTCvNCmQffynfREpPZGuGusoeJHB5XT2K+EKTY1LE8VcgjK3LJ6CeY
Tg3J3rSNXOWHLxsHVWsu0MPW0p9EugzdZQ+ZPlzx9Fy2VLYADkGoH/AZM8YIWDTSc7SHbH9YZIiB
jR0lXW5lP0/hznWMbgap2kk3iHujqzHzp8yMyxmPm/jZUfwx2oVlpxKBf/xpsRCXEIv6FGlYaUBX
Jia27AmurpvQsCYI7BUmERdhMIcsF5KQinQ5LnB2mZg8AR0QOw8oJZI22JkaBtCCmLF2zv1GGxt6
nYEbHJnMGnUJ5Qt5+r6wRbOeNUobl7IGpSJhU80m+6Th3qaH7ENwfKoFdDDODw6ITQuWJbahK60t
dhmLClyLVUdzTTTwcrap1R96RmSEaBxVMCSahYYYLY42SG/VfUDQ01ormg4+qzNHuhxP2Vjlxj5T
KAQ7xOx/bhnYIK0oQun5wp25lPw4R+P9if9Sw0SaBI4mkm4k1I8harcpj97OveXXJbMYcgKsH8pO
kTiQzhZQJlmVNjS4d5QUu6DrJjZVaWWdvu4QYh6hmnEr59ky6osSk+wBpsYsmatzjrb+rWjVlLrj
ikr+ebQ6wSV5JC33YkuYPDvFbETicHfu03tUH4FUaSQjj0K9UgQrLfI9AbH4yyZmnaWnrlCF07u6
4aO+xUMeTKnOfd/ZZAprxbNOL8YNMIblyUCBWbVAtxKPi76o/VHlXGnCYFvBcwFQ7PCs8JgAWsoT
cAS5QM4JU17ACfo4sOs5YLcsYljrakAWoeK5RS6IIzRJOHm50XPavk/Hx4faCYmcPNQow0N/No4n
j/CQNqlMANzjMqxC3W2GA6UBbC5ARjhq3q8oaMA+oz2eVm43VeuT7Yo2WBUAf6n1zsT+EHSnJMM6
8FDhZenjjpmVIAwC5ij4h+vTQ/X65pphZAsUomtKuKdOxGOMoC95ASyfXxMLGzXhZtLI0qkiS7+F
/xiFmI+wG4kpFC4KvPGeAHsNN/P6mgoZQRIhkGyB2m8/RyF6YA0Ev5rZNRwH45LUhtV3MMDg8Fui
iQxDZbc+BR/ecllmjVTwRDUxUvBhtf7VGUP3u8S3jReQplAYa4bbC5mFxsnwaTOwnm8Bm8d01dkq
I8FBuCdmewn7Ey20VoyOm+liz8bzLaeGngfbRtBIBZI5LE4LPf9uqL0Eu2JzqwI+U5CvDcZFfUqv
mJQSsJN+98E+ugXXTLG2cHVmbRYkuncqKDLST/Rx2sPecGs1Q6DpOquP2QzEQuGaAGtCJkaQnoIn
W2dLQVxLSXi3jkiioiBkZg/86A+M/JOeNsOPc+1KzRVecMjeW6zYU3JXTQj8dM5Zyoe/ujHozmcj
bcjAmj3DtR3/V0gtBUCRKt4O5qbhlyGGgctNLq6OPCmDvQyQzJumUj0Hb+J0cllq6sl8rOyCBiCQ
zix519sxPMgRsabtijn0xgSQFbKb2YHHYyI1p026GEJjxipGquDJHyyur6rRMqjP/LiB0TYNryMa
qTS93ZIxfs3bASwjpCuBhQ1oGA0fviSiNxcclgqtpwC+dNUQaO/lLs1eWM91BdhLkUUOKiDtkofv
7EUc5JX3e1Pwp2B6GMvhu4zJJyqYOT0z0EAf1XqOGIjtRjnDkyFHSWVI9V45AkkFwjdhE0e98EdX
RnyF5Sj/f0+u5pafWUgTDEixSXlBSNh8yT0HyB7S9paZPBCcYdu++RXsQ9INozcjoE7BysDZmOAj
Up+AoBC4p6sM9wFd0OUe+Wvky9QYNRzpLH7CHnptU7MLQiMIxoX+/hVbRkQNxYZqKs4pDCYkeKDY
3hUBQOuAZBuBeypcdWkJS2IsQ2JTcywmqLfgxjNoovLgPCctOCdoKmyeRkCvAhzZrE3OrOjgTNvV
YeYf8QtPkKSOSKGAzESR7gCGjG0EezgaHesYnU8SjIwBNibups3VjY7ZmQTzC3UYWtHovajlcNIH
tfjOoCNsS8b7Gsw1vJxeQG75DeRb5qdIfDUSdRA5SVT4h9PoEy4kNf0saIeDW8lwRi+WWW/JhDV4
LkRol3wI/fFFD8XQ/wacm58GR7d4+VhOUBxU/tCE50OTC7j4btAmGjWRexZve8aFBuyXFNMZyocg
CHpOp6LguXUo/X6hx6YB8YsSZBos3PmM3AVtJQp/9ELZPN3L1bxHrdHP5hxJhmC7MjMWsIxckHGR
As5KvpB5u7N5YozylZOKg67BUioGb4e6HAN3lqAEoiVPjuAJ8gMKKOxq2yntHspv5jpdZqeoKmkH
GVgPSw2KPTh/tM+6rEHoBaz/F1U0Dkm4hIiBsbxVoeKaA83C/A50F140iVRIq//oPtmQcKh/eeIX
/SXqwCH0Ui/pOw6vSkepxWwHbZj1N6svm5qh04CRXj5pOsxdQKlww7C6JPoQRZ1wcjUqbzd+IM19
YS/6x9J5LSmqRWH4iaxCjNySwZy1byxDN4oBE6I+/fl+59TUhO6xDbDZrPWnRbGE7Ic56M5WAkF0
qt+hB3qH2jcNUAdqpWljxHVKjUVCM7PgmsMmkFvQIFXDOJHenLOMq0Rx2gUhrrVRBXSYljWc5vGN
ZpJ7bcGEYP/c8C5Mp2Z+9eQMnl9jcuLy1HrCadcQsLjlwgZyszDGpV62hjzvougAaCCSr3WbkyWj
eSSZd1of9v6r7OfX4IpqZ/gBoCFnycmpXjuUgta4PjwGpQWXSiO1GaHO/fNAMsa6BCWNmDjtv56h
SQjoGGyRoaPlm3fZWG0kZ2SbZExAZ2IrqaZmYP48/JQYVnKrX31zeGl4KVdxy9o2xp9qPyM7ujS8
72DSU27DPDn7aWgyPJLet4iXdw4gcZ29xgiHCZHFn3pcIoW/dTxFFeYDffDiJ0ncSB3awGPq3xAX
MxMG++4vuUsmIxsNm6IxnxZMuzj9onJ6c+Ef/GRq7doVzXh50xrcPcZEMhM0CbKaWibA9zzrftiT
y7jpiK9M4E5r6OItBhQAEB4g7IY7aljFET0QfaAKr9zI57s0xyYKj6b3MuwTvh8CDboXwiIG19yl
jzWg7Wvu0Yr3CdlkDGvGT9LEXhMhYSiPsjQuYveM6PcYvS3vTg5b4efsk73qykSmePZKxShjWxie
kF+OL6bNz6L1+dAiMDBFoTFuPbhFj6ezB7s+DVB93HZ2GX613v88nYTxTaS4YVNL6cu9Z31cJyD8
xjKnhOgmL+ceUEgDhadBaYj4lwXeRcfCFndiegp0wgh5VJ38D5KkpbPDtFbki5QKrd4+pa09WvLW
kjgnLw0ybguEuxJYyv7IPPE3Y8ybaJ1gpLvng1et9d7r46HfYBCmU067nO4mCTZnwNn2eQOSQ4hU
slq+wzKb+FUBQTuZVvJqaD29pGfMUEi82C6eV3ukWjklOA0qhMRAf3SMMwRHlzAf1cMqsaqP0GiT
y15c3DPZs16Sw9pOLnd2FhFxy6E42VsHqd3xElSJc/ghDP5KmETZOz26FiGcTL7cHk7RAxQn4Uqu
5z4o7RsfKo2NScyJd/aaPuU0W1qzlV29ZngMdyjp0kkl65+OfvvhPR+4K03/QbH/mJcw/ztYfb3a
i83sDbp3x4NPzs0T9IXSaExpVnOoNkxiomccixnbMWVFQWZ/Fdpue2fEgYG2cwCb3S52/tzoXuaE
KAKgZdHFW+49i2s985ZFvM/az2qAsuheCi22miwkrqLo5/Nd3X52r729D2W9+yXPx9mvm5lnNFjR
vaaxeR36p17juJFZNctIROw2fi91N+UTLO06ziZGTxzCO5OJrGBxQ3UMjvP3mZrz5tUlWP207NRe
9ASb3N+XMBZzJ6qRu1W4x2EG535vnV/+nQqDgGmudKbdXL3PZ3wCYwtLaBqvfpXhpE5s3oKcZAqK
+L37qLk1ylvkSwU+4rLz/rhSEWQVD8gfRvRUjSo77k/c0RMnaXRMOpoifAIOvSNUJeCL2eiZu/mn
fShvyOV/x00yGZmoACxCktKeoedV/5k711rL7OQX78p8ySJujN5x8e6V9u1lw7lsUOuUwVzRPR6C
N0niFTu7h0trVeqcomfNb5/GHKFsSfb++kUlScfBQrtxezuVnDfKDdM/uNezTUdvzowQdVHmI8YC
/Y1H8BfCjMlGA2chl40FCvYNKgpBgdu5CXx+QrGCibhwn1huD+hP0FuROYG0BXv0En6Dc4WT+RHI
7FyjLv6sBPMKuwXu57bADRNKGp752GGcUYPiFSqahGYmIEySXkNCgmU36UEr+Lxl3o/WnWKZlvy0
3hFcMO0UUc2B2UJTwZ3vTDl7cPX4L4ey6uoM5K0aekcQDm45dBewyvoc1A7CP7hPwURJB9jsVrlR
kQCtjyrFROqZswvqwfOkRDJU2qksiC7hvi+sHmKICheNRp/tqU0iFLVsKSIpisdbYCdkSvXvMxCU
RsRfLvfTa3gPFXpViZbOtVVqqxzcdZYQM1vVGnSAbAH8oH50of/gnVFqHvguw0n1Fr8YMcMRGjxD
tduE0Ll6u7Yx2LWJvvYartMcppPjbzI6/+bEzK6tkp2M0h/UWu8ZHcCNfF0oqRLHvxQZ3+OcjBKi
8COEMnUK9857VlrwQD5xcCZggIxaXZI0pOSx99DZUsq/WyDyNKDUpxZMiQox8Roc75iCiE0prLbM
kLM+YX13LoNLnPfvFzitXXhasAhcpHX9U5+wGOfTKU+qYX1dbcVYfdeiUHY8zXmAnqX1ACf4+wOu
UTVzAjigBms4zRaZ2ytaKzq5H27V8dU/auOqTG68zjvif3at68XODP+6jcseAxzc5bxoX7rv9psR
Ghcz+ByBwAxf1m/WbWzMdwQnVILC33xnLbECvmA42nGCX9yHPavaCjggcIWb7gvx0nFKgRvt0VnV
gF83gDqkO1Bt1knSAZVWnQzkiHHb+lZ7pLZ2ci4S9ilS0lH521B9OaQCkbju7BRho9MUDhxuquES
Z8XnBqdqhh8w0D4b3cdLHtFhW8GG5dy6hz4NmPfxqujShtfI9E/jWnwhhdKH2qK+QR225JZFum6d
yIa9RGuNNw72eq8WJOMTuTAERvA52u1FFTrv5ZzaG8xT3ky6l5lHNRF8XYZPu79R7g0+jdUvKNaY
joDB3iQWm1WwU0IXXNgCp/qrDkFOCQYwcbQMPG979MtN3AkYPM4zxiZ4yzFurIRcmKaLT6gyfKEx
CBvY+QjwYsKEj73pe3BkoPeIs6HsZQtCvIRol56BNtlE4nj2Uu+BlgmP5iU+oxNRJU6DjW4WByJk
EouE3cU3wPe+jb14P4gc997urmh64YNa+HpRQmiljRCEu6WtFC7ngaBF/p7AcLSo8um/hRiJU8qg
rZmejekV/lxAEmjnTLiNlDdcDcR2sAPte/TWl/algxoMwcIALSTKsDVEVucNpVNfc3l4Ihmv/bTp
MmDE4VXYYU+jidmuth2ugtl9xIXSmxTb8iofS87plf5q5IJEnHgrcOD6Dpi6367hF6783GeaB841
i/nNebxGJCDk7ptxOqeoFrCecRcuwz3kD4E+ysGq4mviNFS3lc4yPLQPUHQ2fhOyfNDRlTpP70UP
wvHvGixVYjW9Llcgx4kci0m4lZxe0Qjk/S844FDZ7dnCW3EeJtDC3FjsYq5lvcDMBXSFTvBsizX8
ECaShl1YNL6OdTbZHw/+iJspx4FciSq4fbcrwni0AqHh1A3cQYfzhH8Lc69Ga4PygyhN+be36C4m
uMXYuNnOtxBwBLe2pg73WZ1OdHvaSf+mKZhqA+ygBvI+frV6ZXBxALLAohW/+Ov1esw+QcgrTfx8
OmWmUeKzOOAEXXpCbtEwu9yFGPWr24Poa/Gzf5h/JayRYEedvQ9KxZJQOp+Go/MdaeRFJMkO2ADF
WoIxt+bfIY/uVI0XkClwDFItkJJByE0WQIvVqlYshw/kU4N+o0vYCi8H/WKt8iKFx7sgwQZYnCeH
i/vCHV/fzR1VjlJt52fIFP6CO8N8gKhE8+qRiztm9zDTK3NT83A2aPzGlJvKBwc+vjPAuJ8OxAtP
yw9PSyhn5rh5RIMVwRrYYhlIXoEiBxD/HVewN9LPE0p4oNYzgAZz0IBWZbvPYrBJVOIMUQQsSd3p
hZe/tY4F8YaVLZXkjbdEwf1wwzKF+Dk03oB6U/fOJ/boE1vup0I05GG9r/TS5+BdbK7h+5EgRmQ0
Utk3h7yQ1X4WBLTSG3JXxQXi3QhIbIwrtGqMs8j9D1Lo4FNzMi5SAstK82fDozClis9mdKc1JGXj
pUE3ycMrgA5Pj1ZgCV5XDWgyrwwdi96AhiBKXSRqLUKUEYlc7HvLojFDJkAe4Iwu4lxuybMT0hry
lQYi5uGuU1tUiJC8KmiyDywH3Jm5WdnZ47Kif3S5wVpRjTVKhUBJ41oLOu0SwIQ7/bfE1FmzADjH
lRGmZNpUjjyL+waDJLlZtbOczMVlVANFH8M9mfCYHXDwJ0uF3h6kqaRh9S+iHHyz+9Xysdpuncvk
D9FrcOzwmW80V9RIFENgEtRiZY8eQlxRBT1uproAyNOS6APyh84ZlWrmIlzMw/KCg1+1xDvzreWH
sqQypjQBqZPcTZwxo06VX5QPuDOQWUWfR0QHSBu3B0bn3FrQcsSDOOh2yz8MpfHTmQkyDBV5B5yc
feBJkh+Lbt+9QlHAzZGc2rfI+iNFJFJ6B8PQsWUy+lYkk+IUSFkWVduywqkoXMvuYfKEI2FoOaDb
y0VtwhWUspPDxUcChWT837mQxvx5D2AGh8HLwVgHEcJWwF3JvflEQAzAWdlSRhIZMlRFKlHTQWHH
ZjRSPQnn+GXW3dZ3d3LlL5/zU5hEuD3prAp4UQE3bW3BOpC2ciKJ33U1cVXSKM4f0re1wScFQ8ww
NCp2WZwt1gbQSCDy7+wxbSNzto6Kkhm48IkZ4VlR/1W+IDkgOtctO0Y45WVHBTursGCJHV4YJEXP
s7sBpTKTxyPlF8OocFQuFxRyWnKweO5hxi4mbJbFT5SGEK4DTdFpFCP0jMNHYHALg/EbTOXE0k/p
QPHSko8vfy48maRwWgJl5moIe60gI4eJVDyHJuJaTHHh7cNSKMyUixdUUMR6wfljl4Hz1RRudjWk
ALAOb22E0yyUDxDNdMGN2ASTZuOTHOFLG5tMfuYojiziUOuDu9fiBOiA/fz8EKUAPMIvji6TKHk3
ulz0YhpwywHgR8CAT6tTtx7UIVP0XuigmFDMWqboQI+8RJdNXCwHOpEmaqT6YPDHfFPWB5wIG6hF
I3ZkgO51+nSrjMf47Flw5+jJnAiJ3yzWXaSd+MigpIcv0YMO2XeKIoN3d32DzwFKwIcghge3K6db
FIsOItsvMLR7lzwS5SHmWAadwzbrTHPw5OjUTQhgWqLJfKrwMdo6Z91orXtSM+wWBNTLSN8jKScG
whXhggYUTS8TP1HIaSmJYnGSGcxOcFiyS2u9bomzbf0TeIs/SZEW7320SOU+vk3GyCKT5afvcTK7
xxf4JIuJf7n9SDzFMKCVg4QSYj/nHGqGbnWgk4x2RcqTnj5PGQjz8COVCRlvwux1SP7Fh7ALjTnA
0Y6VmaES+fR03iVnfRAE0wz+HZ8jye1Pf9kp879iA1pPt/h7aOwUHBOKcZf7cAXC6R2I/JIwRdea
4vlYjqxHtLQln6vxO0d4qu9KClP2T0NWHmOUyYCfVwfcA/nyRYK83mPDLo342EbQmj8583OuPfQ7
enYdSQxurrJpNP1FOsJnu/AebWg4TrP2pCRU+L90q0TZK2NfxYFINy1XjqkycF6coB4Je/gviZ+P
lXev+aOccCxLdgtm00UxhoCO5y442xoDxfWlZxFdAZWLRRoxi7QkhPglBNbVwp7C65GRSqAhVoSp
AxgBITYY3PJo66aONkNQOOHAjOYphzU7/HvDttJYU6uqd384XSR31G4MunPeCvl6AzH2u11ndQwn
rwAeC0W/w5XHS1BiATZzsZzO9p+7nbeOUa2Ck/v/YqQ0MmLUUgyDqgYfeG5zx4WNt1E0/PxnveaY
q6iatujSB1OdfU4HKuRKbz+td56+Lp3KiD2cpBzOpXYrbS/c8VTFaSP0Kjn52eg/IwxfSEGhO5H0
ugApnCZO8waE8nwnWIbD4pWjYgmNtiucwQ5BHkuhcKZsfgU9w2gJ0gyO4pnsakvwAJyiyCTSb+EA
LO2W6t4OWdN+cuK1IAYXsILYmyjszpRKD3b/GiUUItEfAwVnyRmNyqhVg7xfXlX9GyzyOwkSej2i
4izPCI81JOkMq/qWGw9ABxjxLiOVZ+Y1qBHTzShu5wPFWUIOPLb2isw5FqEJldM59XbM1PI5LQ3U
CxhWP84xjI2Lu7+4z19IblQ+2+o6X6fPqPLoNH+uZL4bg2R1nTJCovBOxFGwcGtskJvCO5tujXCx
i2dyiZokulShm0nJujrvk38zwmu7RqBrXvKrFdq9KyV9o0ZTg3OexYyyB+fmjuklD3Z8dqGnT/rM
Z9liJBReLdqQi2/dW8DQxm/j7pauC/RC2d5JN8s+KOCR4oMOf5BBSBGMPvnFl2g0vDPp4USE1KiW
YNRwGNpm5l9QPNH2cCkcfsvjD6qpgx1Za3RThByAepOiBE5JRvvLvoP6LV5DAnYbw8qw6jYmityg
D9JfSKlKxEIz35Xsivq2cqG+aGjSq/N0HjjTd1Om1VymXexeV2LW7nxg2JtakM8rmq84ONrB1d23
20Zkjqvjfom+n1cABCtNrFVCTPCL7gtvGP3bokAcmfT3/bS7yqM7MSPAGoC7kjBZC4wTSe/RufdQ
riK4dQCST/i4/ZxetxgdgXRLf0xGxaZF41f+W9H9ho0/078S8KWIuqz9+nu7ZY+wuSP4A9iWi2cJ
cWuMMwyqhFRq+CZ0AMHuFwKlCa5d7ucQRMnoDyzo4jw6D4Ztjuig4btfP+8x3taDjcnDWWAhy/qJ
U/G46r0VYGLyBP37OMamEuzbRX9fOMHmEW+MPp/eziy7b/Qb1Hkb+knn8ebd8RQfkBYY58/0GJr+
C5Pebu8YPplAVb+a2V7m4zBk5Ghwp1Nj+wrLwd0V1tLemMxldAKjx4H1NsMAksW44NunduPP84zR
vB0OdDIZXt1qr/DbHiIno8fLB7t11b155gb6wakND7+HCaugnDoRUXFUWxFBDqA2xD/hpf7t99t3
9xShy54yo5axBG2SYexGfOwCJvULl7fKWqBfNrcNnq/Y1H6qvUO70anb+ZwQxNi0u6sXPXjhC76w
AYJZB0cykI+tZdugV0hg6oYSpT3XUTZBDEReCCGzByIn+b9bK+nw9irCSWCzbna/ABbZ9A9Bn5i+
YBMc8QbvSVeZBQzcEwi7QpQCcrD5xFbn5VTYVubZ3r4ATj3+aoEmhdYGxqbUqQXoVwlXhDkqB6wg
iAq/EVgDgV/NeRble1aL1M4vhAir7sq0Y+RUv/wuO1pdC5yHt6nhP1cf+nslzTFMMihPr9GDwxSx
IAUcHIdd6FnK4YUd4NJGb9e2FwtUykBNZV4bf6IcjmPH+zAstUm1FNTDifMYVoBxLnTcCMYZjBrc
PD7fojwl75A4yEP/Oq7PKzXfM31lOnI/Amhwu3G3i9MB6INTFCxYSEzVPQBuCZNG+wTX/PaP9uwT
k+pMgPdntus92Ec2kkYSl6Soz/6M4BY+HZNgU8ZuktRMoIckerqKCQ/d1Lh6majzzYynNJ8kMb6T
9a7XjKqanHYIJLpUcD1yMFQAp7gR1ojTUN59NUrX90V/+Euezu9vwIsdqOxJcHV/SfxuiTdnNFkP
S2yCOMArIVd0Ik1luhjE/zBZmssfkneocHxm65EBz2hzKK5OypubKcuo6f4+wssseLSqFTYxr+mS
xV1374XdoJFKnd0fwUzkYJcTQrtSkDnylYbseo3uqYO1nLATwmr4uw8f4++5r5zdvGLvg+9+dfeN
3iyfK4G7TX8085Y96ASv7peC14rAKOhrDxn9Gcxu32eW84011eyl8NxcLAtQHy2w83Q3RB0FbMU3
UaMTcIrLIZht2mR8orJXpTZwEe1RYQBnskM6gD+Jj5MBTQrGekydWk6e4SK7T9wTqHw1PPMuyLq0
u+xV1GItd/AXj9im8v4kfCLg8mZ9glNwniqdxxHi1mZbHrbbjaDJwklgNNCLBuir7tEVIK1JYePF
kmaBzci2hs2BlNwKeyedgDMpGG/JIhMw1rSdBVOVSTbronZ3THuEIAgQGVB2mIGB7+znsIGWKq6v
Lz/OE7XNFTJQxjeMDmyD/SONVH12RLVggK9zDw+da0SHxdBIkQ10Gsx0ztzLsBiDvI0QJOGN/IvZ
bEmyIIpuRLoYOoIXBKHQHIW8PgOUTReEdoNSO3QWua9LBKQcGdovE5snJu9qEOI6A+6Isfyh7aXJ
RySOagdRHVhH6iFpGtwwPSBUhFWRDh4C03MaCxEEvlQYxnrpcLZU6yrMgOscoyHqphn1n6I1En9L
sSTxjoVSTOovNTJ6sA+Ah9lYioOSf/NpOTxkPXYroSN6+UiKCErOPU1UohTBqDUBKUqRxigxBB8h
IqndF98dQRhN6MsBCfGlD6jP+AhM66CYDwf0vADCeHPzVqkvhujG8FhatrBOJcQBwJbYC9FswWC4
+I0aEcDTDdEtE77xbvEPOhA6YDRKMBgYAej9/6pQGzp1UwapDJ6bO9X4et2jlUEmN+en1TDD2jgc
YS7ir+CERqXdOXUPocp7+gz1j8quSKObS9SFvSVQkLsrZeKZSA5JYz8+JkCkpPSqKBixcL1cLGZy
Nl3adYymtLw9mqXvLA7wD020kpduNyfzx/60wTi++SN3z4g/fBoCTRc/TwYOfzDkrcv+MzI0U8L7
Ie/u5beaoJ97OvNd/2SnYyV1IP+LqpxY2HpEw9sjk00qSI7kbHv5mu6dY84K3b9whDUGl/WeCL2t
ejK3g95Iun3OGR+exhZpAnU+DctaECuZXXwiwl/Z5+hjq9P7kMyuLsM74t9mf6zmnHAhyYjYEX/J
NaJtz/6N8VpypE3iJqn3epyb+TwZXqKfY7/6JzPhm6knspHRL9fs+g+qM74Clqx3GFskGS1gy6d3
86tqaxlCdKNgZiJObjgsLHNYHZpdODj3CeYAgxVW+oPTrN6tMuKlXLLr3ZxsB8utD1EYkyTepZlh
fg3WDDR/lot3pIsjA1D3GEDi4azi2wmP8yikxolbgwLMZl8RHgbfdfkVWG4VDURhg7QhxdHQ85wB
tFZkPdzGYjlklsxvfcjrEV3KT4SVV3z8zYAku7UFck8gwiFJBRViXujES2j2KYwYnjfb6/o/fgcj
87Uo0sFXM4qL2+pLsUggROJfAn1TV1BctPYjA15/F5to5WHOumcP4P7k6wsRcYZbChaUpqEds28u
ThEmtgBTGoOgh/uTcyc4cF6bYo5kDo1ruGQaxNf+ZJVTorJLHogiUd6ToViI568ydiCI63463IUm
mxGbYA8QqeXADl4C9zwYheJwmrN7r+ZYv6v8xK2EuwZsgRUkWwIXiKiFBRPlB03yr/ekyiWAwWch
ftgQIbUYBTn8oJCE+oCWwApFgyVD0R7H/H2G7LTfAML4tulnms4dat3ee5h5gEpYeb/dt3o+gQyl
Ftd3WMRvIMKnLwNKw75O0d0FJKn+c8PQcWqasVp77WwAaqAdaJeSbrMD1vPaWNz1Bu8gmT78U+vT
/yvDUjfGDVxCaF7L+AWwF2IJ+xq+WpqxddvkMTI+rhmBU5eoNsLb3jIT9uvUDt1tjfUpc2QWXkEX
NAQadIBEXhebL5C3hhFp3eFn9FigrMYWPrQnJsDRH2r7myuvkPj0Iry3+D8ioHza220jktASkG+U
9ZDRudz7IJ8YgszNM35ylpCNsMtydxPrLj4aHPToYXwL/ngV1qqHuHNA4i6EiOAx3Uz/aC3oYPiK
kCm2ujctd+GwIQB6jDtIMUGnCPjPyEhloA36lhHyeec5+oBawBhPCatBeI7fhegdpPe9erwfnrog
GygsxwQnoraPCCrFg6IpBHuPzacIzv4NJJlnFtSL1F3IV4Yr/YhfpweOgnp+pSQRoZKgBGgnf3Aj
1nr7rny9AmuYAAwCh/UTUSjg4psvrn93qMighSDIqQ4aX+Toja+Y88qZkiia+WuIUlaVHg+J64Mj
JlVWSof1tfxl+QBMcFdqc/pa6Lj+cu8BBsFudveuTK1uLSc1+PYwZ1h6j1SoThoVMXwP6KpMaWeO
R2YnyCcSD+cqKY5N2bVmhnfkesR9nPJx88GT646LQ0adOt6NoLzOO/WMPMpnH5CNxKcbkLpDFFAC
GrAfpnlQ2RxQMCWdK7KnNLx+Osl9+LpGhhEkTOp7rJhLVT/H1jJsmmF950N7lRdSHJ2jNNhN6hAk
TPPzWAdUcbzB+d4/QaykXmNRypAfeZ/FAXk4tvCEOdjR+dFretfcvzYQlGPlTUibZF4eyjDDRViX
DElxrnPnY75ypN3cAiGcv+mSR9bdOzN24uDfUUtbVMGtwxqR1g3C8uLVJ8s0NhDhUDWDPBf8jaQP
xzSe7SOas6pvvu3rKrcIC8wJvAPqIUb04V3vfjEloqJuN9PoWCUZgQCv5SDjcCddBvQtB+bqtHpu
jpZ93lQI53PS0sZ8dw5/r0dwT2cv3i34JnJWtuoTeRsVqBoEcPXaT5FhTWcmCgFB8LyjY9N7HLxi
iR2YYVpo1Mu44pEZyPzJdposTDZQwRJe+wjrOl0h0oK+vraLqpeSbXTH50ALblECFU6yI0L5SOIo
coLOgSE4dt6/BVnJKXOrX6Tc+q9semXnekIjSYI+H1TFSDqgtmTI+id6uTfSsuMavlyGoN/cUu/B
aAfGx7rMB3yRhgvwWbE/o2xVDcw4Bz/F120Fu/43o7wy/4xqXN0NJJ1gnySyrapMxmof21/Xn+yp
9xG3qujJZkQ7hyW+hqORpzi2d0xmR3PnoLeskUj4KTkFbvD+kyvj5pVL0Yu9ljApUD2yyZDgpL9V
bquDNKE6BGh9k+cBUYf40zyHHwa0ZS5Exh1iMdOuZ/H+A779qreNn5Tq5+ezSEitQj6zcziJ1S68
lsMDljDdXWQC9f6SK5g8CzR+HmkqAagfhzY4yOvR5P6nPGNJhm6Tq+kZ9Fs/Re/UP6EzQFeBUPFi
p1Ae8buVwqEE5V8pirbneZGGp6J98zG815HfHKhvK73dpXMFJrgRhnZDy9Ps1msdaoEr1wvBbSkE
gvlz935ub5+33sDuXbIrYFRZ3EAqW3V3JJWWWonhoiyssI/Wela59djD1gB7gRYQ9fbsLEEWkJUw
zwA8p8SuRvs6YI4rXSDAnMXE6rx7iyj4cDsSJ7KxRh+r9wGeu+28WhI8o3R+9q2012DfuroMXGH8
Q6Nz3OByasyz1Y7x2N06EyU5M4RDsneX8IUUn07t4FcbGOdveVhHz8d+y7RbNALlh7utbLPHzl7e
u6wpxs3jxMicC6E+vWe3ufOelJTE9RncXOuDk/iW762PIbFYk7hWa94Vecc498r1cLfv8gh+9Yqu
cdB0s/jeSn9MZK/YzxEGXCOkyfa56l7Lkw9TXeEMC896IsZeen8HVs2hQ/5WwbD0p3+6jrbl57i0
R0bqUBaWwsfm7r0s+8FUPIM4jrq9O0xwWzG+/OG9kFOHJFWULT8/tA5I/NYn8BIu8tEDzJjc35Jz
JRXwAfka7Nn3f43JY2QQYqFUvl6t/RozqZjMb/88IrE3I+eCpAtq4bz7adcQZXIbvJMPajrn/mlY
TM9jWbbWZbu3Fkx/4Zy9QPWvtAa6Z+ItJFfjTCCEiU3N/GvCV9VRrDunJvektOJ8eujLIEhUYIBr
g3gros9giOfFsj8HuCqRbve4/iPS7okSoWZPX71ylIVpvV0ZbylxB8ZM8fv1bnnxkOKdS63ObYgO
pyAfkKu0PrnTuCVcV1DA9YYPiZxl7h0B3NgUi28OObQ5AQOz3WQLc6c4feXAHjCg1eN0fCPUFF8d
QbdTprnSXextOBtsLIN9N9253Al4BJD9FacRgaqZXeV64laL/YGgvs4ZEgHov5e2uWvC3GDtu9kZ
g1NvhPy8BzkLpWxzYy0Gn5xcoGqnAuEy2DNYm6yJYmAEdSBdSihqOrsT9cjQ1Jiv3wSD6HCsFMai
HKTRa8M+yS6xksKhSjofDo+AWcwOtRYcubze1eAwpU3tpts3atXxK6q0n4SnPQCF7aKT/9QQORcw
0xz0yT2426b3jAi2exOAiwHYb+SkfVq9EgVI7okYJLUEmfQVsDws98GrwyMu4hH1/pJofNQKV0Ib
xLCLxrA2GviYcxtbxoSQnhfm6rk1Lc2TUsXEp6D+4JZGOTNQHImazjpiAnGKubfvct3R8IlykhvF
8r9Tq7iH5VQID49I5+DWTrrf1mpYJ6lnykFUGqKoc+zqSBjIeiBkWP5NCIEKTysBCYRrwbEgQ/Xd
KZjmVGufseP1Oj9z4thb1KXNBm0SRYdnkTv0LwUClhBbyKfXcq3whgYhYeJl5j3Y+KtBkwN/o7J+
UZKZQf2H/SnCUB/v2gXk5QfjGY6YA6mgMvCjSOFt7OkPXy7shsn7KLOZqS7qJN6H1OKzT04uVxyS
dAJd0YN7VErkZTPfAtfzYXCdaMSyZi6gj09+antmMx68J5NePXOyhjkTPWasjkj3YvHNatnZpP5e
/o6WYll3WXHJn1hGGdhfuA3ZThh/QQdbBCW74Z+IXnz2Dq1n/zE6u5S6HoVrEZjTonvr/2MX4Yzb
VeJn1HZgAXUs6kJgBnKBb5B1ooeFu1QxrzQoiL8CpqhCectZ5M2BXxMtVHWuCC5kyunBqnJYWAge
jDGVMZPJ70Mstzjm8T173wryzsaibQnjj1tep355lk8aszLDJj/rK5ABBySWa//t0QyJNFejD8mm
hYhoSO5RDZwcKtLaP7QUl65VVZJhaH0ZjdfU2s+bS1ln4G+gyJOIBYDhSw+iTnDCOU+C9x9IQ+Qw
jwZwqPWaP8m0OUn+dpC8D1QtovxUoTcD7WoEXTLzF7qd8nv4QjKg46fLWhkxhieqX57Gj/+mwtEY
iyvGsCf+zwc6JavddMR952wFMlYpyYbbJo4uoAGGhgmsAszALtwi2LT1Yev4BpXQLko0tWSQ7Y5N
ktofdQ9YF+Je+dmwm0AsRQmN0h2SDZkEbZHSrhTRRgbu988znTjVoX/uXDqlr8du7/MVSmKFSfHv
ET9PPteR+bP6jiI31JkXEaKjLoJZuFiT7roaPgPwSdpsqCPKGq/EC6P25amkhd4hg7yBaCcOAm8e
Zdh1OJ8Vt3Eb2fVo9EdeKOleYAfkp0i4K80pcKceCUwGoHYLLt83pTYO/Q9/6vEaHqZhUDI88Zr8
Rr4nxF7PQfYvz9JdkmWYIwOnrhRbwLcmclZS3Xa7i2WP9l4Pf/6S+RILX/z3ioIM9CQShxsuviF+
3SAj3ugbTb/GNBtJy61B4QdKMbCcCyTJQeJSqMI9rA98HuCOCxkHddHkVRPw0YNLfgcfAfglhcWl
2gvq8F1NdAsVcjWafDSgHE/4DXGbYDKiwUAx9SuNwT5tPGag21MphBX2mDgTZItf2bdFxaWj/U8e
js6r3URA0/RKft3bz050xsjgSn7Tq0QZdvMagNkbxYtWohHcNvqXTH1AVN+VyW0J+QSyHF1XSGHW
Ggo0Pvo1ADwDDzMoHwz+i3UN5LDnEmww1+7UtbjLX9pPZFf0MzjblScmGEEXvP7UViJNRBNzcGMk
sYfUGeqFZSHSOBfhmAIMpY/E6sNvKAznOEp93FcBE5b4Hskd6HslLFHgF1f2nSt8LaFBzU/CG4mw
lBzL4BI1eFI9pVpqqSF06S6RgGi78EkEQAjsMRfYE6XxbyKmxd8MQ4VDEXNhDQ/BfqLpjPQXLXgS
HD0yUE1KpDTUF/RwDLmXOArvoasw75cYlG/+h/7MOoiSv9IpjI63u8NPMTd25zNReHJiDJ8oNyI0
wn9wY+K9mIPLuERRPZlYGZd5h0iwGO/DUGPGGX+n2YJTMPrX+7Re35ksGsOrBGZk3txYeE4v8Ur0
uozZBcNk1OKJNlwBGkSqMwz35HxHG092Lrouyc36TEUOiKmlf3eHO5/5uDNpvU484hdWsNpHSkCG
ySskzT6wvjOP+V+UcyU+MrwRI2WyCe/yiu4akooQCRUuOsQX/VVFUwEG+wC41VnukBOBo1Miug9E
k4bKUOswYwuuimfV84qA0oHRI8ZXR8MeeVrWLgN3dVykIwF51s4OTvsda8SdhvE5KLIkP6K6VLGh
bXPu+l8tG7eFITE/fQ2t4Kc1R1I/D2PqALeS1FtMQazX6x1jA7wGC2/NIPiQPxiVpDiCeTqWSubF
LYF7DVUs2zufBZkcUsddX3fgZaBFi8ZJyQi8slabypAX3YRSbuZSHynlltUIjIwulubR/uEFiBzr
KEiPqD9sdrqjbkNFAYBkTbeaXiSf7d0zdXXOSdjn7fkc4SlY9xyJnV5NN2KsnQ+UYpiqJjUXrBys
S7cJ+Dbs+MgNkUAC1FU7re325k8R+SrVCqv0NpxKiCLhGP9g5vdI8iRpiszgxgAtXcn6LWkTtyFU
i18hHoJj16Uwqrde7KdikVLUeR55gzJGxNVwZBB4FcegtlCiO6gkENiCfUw7uJgbfWDwzZBINMol
vfzbmSNxAnICG8WMT0GMCiIZ6JyTUAF/r9wUvsg6lBMKvdE6AnoIxpyIHmer8h0nTcAOJkRWCRcC
a4gQHE1h1AQ3/RgSFX5/fcU4I/ZUJuQF8rijj/gLlI+tRlcd1QcwIBNOGZwSnr+YIIXJ/yuXl8bu
2tL0JB7BhLbLd5ISD6S74m3FWGGxK58BDo8uHApvTftVrdUgOOfg1Vpqu07o4EwokFv/Ez375TY1
WZgHO+IKC/5k8Od6Lalch7pMgxmQO2uBrcWy8PKUJ9ogUdZRMLp7hFzajrWkpLkinRjIECEnbcW/
fdfC1/nz03ujatTenS5qzC7RJqtaTSo9CBv+D8og0L9VKP4YaLP0bEiZPV6+tDlHLHe1gtVYBeeL
0Q26LFT2IA3kxYC+UTCRWcLmuwzezDm7ROZfh5+SxutFL3hh/oteDqaHMhI2hfpc15IKywuzNHbj
/2t3aieuOREua+kR991ST3zc8/t6NCOhLsU9uYAIHY9AdXcy7WmefWm59EvM04um8ognXn3Ga27c
uAwNtOfc1drnNjDU/Bg952RB6KelQ0UsCpAB9wQEIAkY7wF4FFMgz6x6XhUvoBXXoWLnld9yQcgO
9KbYgJG0AtyoZyXu7wXLPPEpwfq606u4SQP5Fonic5Fnt7dWGxG5BOZNvFFN/qTBHGPBb5n0XGO6
EkqBe1iGM+fna32VeGYC4o33Ck6H6idQhi31gXufJe4VUoEsg1+QHMifJe+bUDGsViqpKB8k15Hd
JF6tZKds2qvV5AGRgUwOhhADHExJzNcWfgpKjIoz6cZnfORVSN9jLMP5mZRdFUffyDVeXPsKCl0w
f1W5nHy2zjPNTN7JA+TVFO8F6T84RL63aTbT1hs77Zqo7f9oOq/lxLUlDD8RVQKUuFUOgMjphjI2
FkkgFIGn3197zinXnpntYWyzJK3V/fcfbG0oNjaEOXFp5Y4wAF07SY8xYUorKPWBXAppEP8hsD3/
ho1/Qc3AaESulLQQGDixj8uJUBAWAn8ibOIMNkLnX5ARdO3pPyLNfsuRR8uF2B6lrpyh6VROZjn6
OHWhPXBmB+I8IJsDp+f0wpH5J5oCyj9PpQDBUVTyDIBN+JW9IoaRGIuHFhvA9Cq/43NJ7jDPY9+5
05xIvyN7BXpkjGCknRGcRGc1eKCQZgPk8UFDiKGRhsHSH/RCW1bzcfP+VhADMMPbR+3XiXwjeU7/
GkjvGgiCprqv+StEBcGWh29Azz1IhlDf4Vf5YGZB9BPPsZw7nDw7QWvE8ejDwymTBGFqykMlJ9S/
wqwYDpLKGczp5rA7FSynkegBekXpdGjPUR1jHAV+xbeRXpFvwzeB3ghBb/OvDvw4+aJdCemz/UoD
ldRi2VsM+hkxapVuR2FAev2Vo6XwXomI9JCr/0i3jLyA8RNecSM8Hk5UPMe/jZ5qgIP/hR4GUhTD
wZiqIKY/JvpaLlhXYQBd+hrp0+X0X+f49G8Ma2hIA1nkj5NI75cGFcJ0WWf5r0NPKv0pQ9+XI7uU
GmEKxr7W4fLIjicXpwnfK1msLttkn4v0gpUqVNmGhoOznnxnqVOFcyvbgtBs/1/jqjLUlm0R4rUH
sMVf/a8C5VlRgOuFKC5OfJLAIQzgf2UxKRMculKfCu+bEQIC95auW8AMea2ga7LaCvtQxVSbeTYs
2vvf0XwfUhxIPypAjOyQ8hLyCZ0/mOBszb4nIlboiDYfxznxmZNzqElo9zmBpElWeS45qG7eQQqk
h00DfCA/gRX5t2DS5GMuh4WTykp1Kaql0JL1k/JGJDvy2cc/6i+L+SsnyJ7A62ZoRk0oK19ywJ3d
2ZnvzLZAYpKcUMI5EA6szOPANHhYJBxHynmQVycPq2EX2xOJT9aGcoWpMjlQcc0j78mgFZFXMsXn
tBV/NnzkbGX5jP5iPMlqOgCRcKtqXo3r6PSToF7BDfjIITtvP/wrb/fxKo9R5htSS3A2rcGxXIP6
/lRQLroJhiYKCCBMlbM8r5ld/Ah0lpy+T/g4TM0jhn64dBhx0SB4ecLnMtwG15InPV2cne2Kh3KD
MbHbQXHswbleURRAXhiZUXFh0Qbc1E53XY6Y7YMU0wSfIJh7zapkc6QBZaagHZGHUjoOTw+3oWbV
rPXbG1eYkCIrzdYm7EnrummmXQCL5X2nVPha3abF7Lm3qunt+JnrU2NI5M0LfSQONwcmaUi+MQa6
saujF8EGIMd4Xgaqt+WdX9HH0vJqvEaBtPlw+gQ8ZzCcEFp4nXAwMbZ1bGwNcX5fQiiYEUM4OR0R
InGu1XGJja0YdkORCdt4AOUlTfgV60tsCIAFIO/gQeoU9sMTta3qnYL72IgME7rRh9zgPhECLwZH
Pc+IcAgK27Dx86i7rKb59JmocR71jyaKzqCYyn/Frp6XiR5gdhSV80dl79f1CQsvcy0vbkY6v5fz
T4pp183lNDPsXnzfPUVEghUYpjgIME2MyfH8wZypM8G2ZV1eWdwTA5XUkem0vA8ieZL9mA82M4CS
B5QBRhc+VOZqpAQFxuDV6DO6BANfghIqt0/EMvxCls7HswCZpbx9hNp8mTeWiJM7fNbOhPVeKgd4
2Aib2wPoy7wTCvcC0SbpMG3cn6D5/7ecHZT6yzp4xpcRh/8RcIVJ7RYLc2ObzlVhfQDxrMWjnI8l
wumES84dxctSdKxA5xPqknCAUFXU18YWN6bTkd+gFs1vS64PVctJBoV/iA2UcvhNIgYUSEauO3wN
BEe4RqTJGdm1oEsSQFAf8AdFFg9FBAk6rAKYBRBYSrwtEKnAgVLHtAuc25hvUO7TFslxg+sHHw82
d4lHk4ZvsbgGfbRFh5ns/ujSOJ35bEI356x+IEYBJgk1AAJy+wdw/GJGiwup/IjTiy9AB6cIJ4yx
YIHzl23w42u2ntuDudSMFyrS1w8AOJOTmtMZ255OcELuQz6hXdZ8v4xkU+mx6cUBcRqEyGoIHzIg
MWt9nsrx/uHPvcYtcGBAsogondIJO4HtYKygPttel+ejyrw4s8TTBwH5Ie+5OUwHvFbIR0xJt7Gu
Oz7BiTXqHrSGqqFlDGVSXzx4zby9xk//zdyMG3j5vvp1atdLAPvibnHA8bCqfL6lmgcWgv+b4Omk
oLGIn+DN/O3TMir5OwZd72VJ6uJBOzx2/KFe5vM3K3J4igXTVBlpgbHGZFQ5vpeDNS9vl/XonhRz
+cSDSQFDg8H6john3gK9PnaYVHXW7egxfS9zXvaY8vI53qJhTclD20Q7IqUQ3Q4f8Kg4UTIXflc7
MkiifERANJFGPN4j0miZqA0TKimvJFFDMn+irpSGy4xER+aDFEMGv79HJ6aA7fGeZNF72Y5Kiok0
Fve/AY6cBE0KCkXrlHDUg6SXAEPlqD6Wfj+QQ0I8Eu90+ADsNCK3yZ8BOedRQxWgYQfKkXes5hxA
4wEtGRNO/xEJHE57FmQu6xNUyPWU0SDOJVNTGb3HnbXBSzPKLyNoEl7K+z9tmsl7xEDTZx4Xy++t
L5/PqByrhH9qBO3YIAWL9Euw6AwmCW5frhG3GFy1u9xrZ7lX72BRIEyESg6U1XeIlQn4G3+/uvK6
23cWZPw8V9xaqfrCjL/rOny1LPgAl92WejG5wOHqXHnbKd8iftMU3uxie2NWfp2dOvSSyV6dJm+8
LOiJ4VCO39V33vqPWX521FXvbL8qUoLDgnFoEz2f8L2pcRmb7crxXtml8e715HkoV+0tOMMkpuE2
nTcdpunkTdRFvl1aOeeb+X01wF04BZXgog7313AAvk1668fT3nGTxiZ8TDSdlV3hh0MJ1hkVeE2d
3V66IFQ7vA5sjT31Gp4h6GE0r26fOhXESFWCBwMSBl8VzSngvp0dB1RkRurXz7EOwod6laYtjXX6
AX+gYgWL/3mUPSePLMrgLSpjpE0dI7g1fr9ACEeLt2IGhxXh26K9rsePqJjfgD8pWmvgUKwv8K9A
hgFSZJtQ4ZdMeVfQNqC5GNzjmXTfVUg21Pu3Cbn5bPyK0kgCPxl1ntznV9VznhLPhIuYE1N03KEr
2Z+u1RQbXXfu4GuQG8h5jPCkFd4g5VvRoaemxKMUwicPWZ2Uhlf8WksPXkoNA2NYUljCVQkYeRZU
lbcfY9OTgYh/79Km8CwRczow7LUB4Hfzcu8zzLHxY3Oo88kFb0cKNZnVtnc/U1BbQjGKYP4F2N3g
deJRX6GGDYoQfqIYgvQYA57CktIBzhJEi7vdHZZfqq2kdvNzBWBhHg03+jW/5hO9mj1Xl8WAVk7p
RVcy3G+709565JM7kFLJQGOPQAmv2lFvahSQVZjm1jAeHHF36cIhuTBDoc0lQRtBKG31xLBqxkJM
NunlefgpGo/oDyreOVTzD6UdJS5nySqfiI5Kwhsvw3Qw34C2Fayp3QASzxnKppBWxjyqKHW74+rm
DACN4C5N+yxYFt+G+tfeN+FvXgPGT23DLvZBofYJiIuod/RgEHHaSIEux/1wWZqwPQ7M798ABXfV
voK8ecZmzxZXzuiOVgAESboqX0lHceAtPWJ+v7T2E0jp4uj7oaHji5IeUIafAEQ9Bs3Vd2N86VlM
CBZN1rA772MmCx/5iSSdAJ04A7+jukmdXgZVV608jeo3ZC6N4zUWV2Vn+Ok6iuEwdX/2wXapMp8r
AdVbWB/zC+lFeHNrkgEAuLgxNihUEyPRXt6mt3c/KmkIcJwbbK7APFSDf29YRcjdmc4+yHKZ4PfB
OKDYcEupcN1QZEmIKoB/j6CVvv3iiUT22oOi5XaYDl7C85dx856QPyZZM6txaG7sxwCW6y6l5O2B
vtRAMxAJFAbYo8tQyBY4VpCRQI/F1PRpo1a94kZS4JjEgD89GH9jJ3zV+iGeaFMg1MbreLC6sDdQ
nXRPN0kXBpD6iqn2bXNZsP2xUzRzjhs6eY7jzkyBcPzeZBAi8q2+kohgeK7AGghNHBXyJHPEQNsS
OUYKqQ6RlTHWfXrzBm4e7L3OFaGUYOKtX1GolL7et160SiYGRaDpJ5yVRoN2cn+t9pMBt9IUGCEy
1oNswdZPV3QfIi0c1dGLkRWqoujtsrF79+Tcui84UiTUgEye8jADs+GGwxvT7eCwxpaHVcoEfgMx
RTdGNTTotPGyzcyaR3RKwCYxcHsekXxU89I3sPQ7RZQAT+x8ZdLAvGR329ar7gbyUb2CP/h7qvw+
M8H1/eFhmQlPeQ+3vUh9MiBPP0r0Ptnlak+29A0fKvr1awDrpLu3sjv9jxHz0Ictvdv0Od316Onp
8VurmS++lZqS6cAmZUY9yoGaOSUXFZ6N18H8HXdyT4daLp5oRMbTEKGS0qMP7mD9sBSLVftNnsXX
+qHZe7z4QIQgtqDPQ+FyxJLmhKADHYf/IHaYxKfkumCXQ0imf8avccepA7izb/ZW5xQ+LsG79gDO
Xr4wFWReL9ZHeIl2vwq8r7g/vGxIn4cKE5l9eJ/pN5svPwCWGw5G6h8UBhdgopqHF9JCoppQnHjl
5kwHW1j6d2HEeyM4fSlcihUbAX11acEle8B9EvD1S8kgs3GlpT02LG5m/e1yyD2tHBNCuIH2G4ku
NNpyku/IZZsO+9NuVBK9riRNgTTtpFhVdGW+4Whs/vhRHLsdCPaGu04nN7AQ94YlkG4NRhKg1kEF
j2GZ8y0+8x0wOYgvjNT+zEXAOQTQQNwJPKsSXwN9SMbQplBFaPIT6HpC/dYmMHUqKmZPp0Fk/EBY
aMpyxwMYYKc8IkG4oQAzPE4ALehzk+0UeM4MUof4odqvhfH9CkHEQWgmF2bnoNFMoQ4cagcaLW0L
c0SZCWYKqdU/zS/rAUd45XSC/d0Z9Z0UQvj0NfsEytUaHJ74R+ELdxsx/DRCFWFBDjcagCGkeHnO
0hkG0oXVYXMXrOFiBu8pzW7LHgVKy/nzGfYAl2EgcGLJU/Vh32OsJOnNj+kZacndU5dcwi3xkhR2
3L1BWjslR9ot2ZvOpbLVZXd47gaZ4V3BUTrzNDCMb0GqlVskPfynyK0OTIQvTpubyOhpbBCSmaGO
cwk00qv3zODpTZS3cKXaVfOeK6smuYPbET2uhMbL3Qd0ngijTvOOMFVhqQ/7e4tqpxlms3J1meQh
pxs7MeQkRjZmRE0atzM8A85QbITs0ZkLIifAkYgZ1D9fCeYiVCJQPGcQ09jSiSLCVIYWffSol1zi
RZm7v/S8uY/KksZQQy11xNGSFCYZv3R/TthylkyRe06xGMQvaSzoz8bourTae4wyv6jQo3YB217U
cAt2hvMMRvMHRNZgxzXenkHLl47gaTaOfg0u2/30PS0ArHX3OubckhXiEcaWl4MDzueC+43bMR1z
TIGz8AVwSkDuQX9aSwYUZumtpbD9Y7DTgPBRCITM+IrI5Nt1wd8e0Auz+BfiaqS70Eg9Yir23oOF
/MFz7wCr9goaI6y3lFSA3i6d9T3zq+dS7La4AOzZ4elCg/OuG19M6w4VohmWY4A+E+t7ZTciDHEI
n6j3sWpOerj9iCoRR/2m5xCCYSfepdMnY4qngNl1FCgImsicBNXFGl1qjsVO/IoH1uJ6JH4J4DoL
OuBdZSAwtjI1eAuE3uoMk9Kjbu9qt7frEhiVchYO4t4qm4FqTR+7BySknqdc3BzvB3icZ+9DR+k3
aJ1OYW26qI7pE8NHlMYUZfAowTo9cwqdNg9Tcpgy0DmxMqgY+ID5QRTDYmCOoSZ38smlpthTOwbJ
awhXtuSk4247zXtMoftO7xEPsN9YpfGd2eTFprRogCSpc2isiMp1Nx1CLBg+Ye2DXvr9u0/tbHZB
tcjRxegWDnI7cO/J3bRuCFYbTtSB4t61SK9lpo6vG10s/fLuaRcfmNLWCdaSS4Pd4PmAIYzmdEFX
iVN9IFd3n1MaZ0jGMc/svf2pFKvEIYLTGXo6+qP1uXaeBHqqVt059vc2LpuYgc1zoFN9rDXUr32w
Gaa9fY8WpPy6n3zDDO+Z9/jiSQbYBe3AuXl8m5hvq97PNY2TapIBmECV69MbvFxtfY6IoWfsieMn
tJIcNAJhHqw31zgFLQxiFNQdX8e+AnZqUsIZ/4SdUc97/nBGapBBcD6DOMOwVI3PDqgd7pYIZdNF
6SDJjunzyXhHZJyGTGrGmo0a8pSUDHI5Meyr6bYnBOXk1tLwffC2czn0zxA9U/fZhINzMGCxkWW+
J5XqaaN2C16YDu+H2htMcyLAId7DbmfFoxQed45jc7Iffsb5fdK9RNfwEfZd7EdnnZ+fjvOYD8ZG
7kJvwVLcE8xOzLeeITjrHk4h330wJh7T7hwHo8u4CfPhqFNBe/wnMni4Ekd2/mrAi69u0bX5hnca
HHLEjv1x6heolzyz9G8FbjuvSE9KyJ1Af8+elZJa85Uv7iE1LZP8y6T+qhbMuceDb5DipL1E3HSz
BoKefZqrk/ri9Fq6H41H/SyPCaLak2l1IMxhunrss6LcD4H68N5EeGr94MaQ7IOYFDpx1M1dFhXX
2yfOxVBcoNGmEbflk3Ed1FUOcBzLYPtQxv1qK9Pbr2/QKq+S8ZKvs6XpmA7H9URO5HVlTdLQHUdL
yp6E+b9Mq/6NB2QKg+/XwdMb95x7NwZJKRXMdD9pm9FDm+hbA74O5H92UCGa8MO17Ex8jYSnUGML
IV0mtYS6xixAktGdlLDtZ3wlGP66Itcrb0Kj690wVaLyAS28lvOcC6WOX63YIJe6w45ES5jxNscZ
l+uQZuErvO4uHKXwC930tThdkg8CKURLo3yuF8uiQZfFENAU43rl4hH4w1p6DWOAj4Ozdbu+i75s
/3Z+MhRPKPR0zFa4xuxnr0OH4QZQAiwq5HQFuMtBObZ+Uj+FTvVVoDQ1cX0D5keWfLVz4CvR/l+Y
L8CrxCPtt2Sb724vWLKpcfH0Xmkittq/ZHqkFo5amG7BQzUW9zsmNA0T8McpBA8CZ4vbVbF9X53y
+MEGloHA1wPEb7If02XZOdC5l00fS2J/wb64GCOltAvMc473naZaxcD90C5V824O+Q3A9LN9og+4
40LdA4A48A20oLfc0cJiTno91Hg8AaImRouBWMIRm1/cknXjGuQdXPtwp8efa8AkjFIOAyQDpijO
NU9Xh46w+/D0c66cA7QUN6QqmA3b1RJK65uxGm5hVMhQqBqnR+wcKRa6W8Ihy0IVnlPHb5oFtRVs
9h4GsMt3XLFLcM/dEeAweYCMAU17hDlXb/rGAQU82zvBO6R2el/gcmORXH9dNmdQvZPTHxXwbXG9
c58J211EfdKz1qjM4xMsQAhLpPtcpyBys+uMEppCGEzQumE/UBPpAUhDN6r4gyBbw31fkrk8U2o/
hU5qdUV9U8dfPUJqCZVtsU/62LQZ6Yf29GfeQI5MLkzoujZCNxrCBaMbahRjVEBwWytH5Qb/dWD1
ycpGTtQHXzNTfKCB+05ExT8ZPEFHS4Mrh2GtTfJSJ/QETlOvCcwamt/r+9L+nLlva05PY3HZx3qP
Nbss+gwLePhuXbuKQXW1exoXgy2ljsluZ7jPNBo8193b5g38WtXjlG86WF2Y3eiTnrY+dRZZbuMR
0uEcz/x+TTtCx1vqnoaTw82ioDG51vP9J7zDxKa/1oWwBAVkeJvwIOJ0QhONB7E1OsOT69sqA9j7
IlZlyCf5MPqbX8hpVaOB5eVb5l1+X0gnteDiL9mk/iBX554k5hdVDADogSPhES32bXh4Qj8n5RJB
wPsTHcBdbk2UYXS7YBzXAy4x5idpdWVC+FxltwgZBcDV2dpVDcPPItQRE7L5ZG+aw4EFwgnmpzmH
7qIcw7yQLrtnUFzGT4H1N8UQuit6iMOCtUIh948wQiM7AS0+W4sTjgTHjFRKa0Y9j4beui4xlpgt
VFwN+JSBDYu1J9aI/ZvvBIv7TrkNpEgwaiETQix57DJz31Pt7iGblYFhw48H6qFHNBdfNFiLHRRc
ag7oA9Edmll6tkeMpXUaM2QydgoqC89aGz4IQOBZtLhGe0g2fpaBHdC+ebjUASvwEhxzQD9IT0Z6
iY4BaJi3u39b3YKrtUtTVFw7WubNaIOZuZVn3n3v69IHHwiHigBz6X4GQMHQkPMtYK67eB5TqzqY
BtPXZMeBBvPwRaqDUdpexfrcExBGZ/YyhAYXLoAF2I5f1gTfh2O1vtqG2y3so4quXPwhLgeldmmK
j+pWd3oLw35+p+TY4c8kA9cQwpQaTk5YO/jV+t61Z/t9gKs1S8/4fHHdPZfIlKCdhFph62eniV5v
e4LJBFKAi3UkYqtZG7PGenFV7M7APg7c8OFDhqKSiw7Abq73XvXsC1TzH27MT7gIMxXK3+G+1e0F
o/rjEy8gByOTBhsL/7ZCNkyGtgyfbxBfrQFKDOhb+wkXPOf9cuE5fR4jSrY7404TpNgRJiBMxY+V
7Rbcah9rRPt87zvXijeIipBmpxsIKYB/gTUFBIvk03NMzDytRD5dxZz/oHhMsEvkLosP9n3MTs4W
FBGd4G+wB2vpEtsdCk3DC4fayJpxoi4OB1h1m/1uhBLkYSUH0Xy+R4gyjPHLQg2fT9LgNZfxVfqv
67p9k64B6QNAPrcOGGGE+XrGBqbQgib71QHcNjkcZrPwZg33ydiHfRgyp/lYxd45duxJkVnfl7e1
9mnhdcasjd/O9+QLKMLznIM5GTjhvigJFZWxMTkM/uSi+DN1i0hQG81mb3NlOtS5YCtYaKRWzmEL
nQUR67PnPXhS3ZpfPlA/ObW4Toj1+oF+O8jcTa2RhQYqakEsoYY5xSHuDoHKALuLuaEecnn4nzG8
0OHV7nwZmLQaru7svXt89q98vybouOeRMdPGAxyKdOc4GFdxcaBYuS4ziLDXCLth/xWkO0HDhK8B
4dWlUn88mGs9gYQYfaN0wD+JrZu7gjKeoY14wxEbxjSIRIxAZWQC8MK45zDw+kO2BnvBZXGYg7Q8
dfJCoSfodiJKLJ5PCHIZODi0QDgg7IDsllAArXLEDgYzBKGy4sJ6EJ7wFc6cJAIiXRmVS+Zo3LMk
rTyQw2BHZh2Y4UR44Ah3EPgG1ilkPiY0bFFud82dAvOA+2xmhi9+YCFVyE1xIBnX7VozbJnxeKEi
xH8dt+GJ6bC/UdYNbF/+/z05uushfwmsQ9YYQvHWW6/Pdn+sjY/qAkd+WnQ/j3tgRYt/qz27JBnv
QoiKtzm5gcwhQP0DRCHAVaNXcF2aIWPNF+/pzG6njNgr3fYoMX6QsdDqLIELH7hRs9qM3rpxP9Zi
BomPaTYFZJAMEo1h39MHk+gyXbvxCEFt9PoxMQhQNp5kK1AV8cVlBNND0zCAlqG61xi/BQKTiVEW
mhSLIAWWCx+MTjjOIjhgf/oQYYAwrhNuCSO64YmfUzgkC0IfAcWgNlLAC0sJBJJ1NLd8QXshtGWY
llzJdimMD2CJH3nB4UN0owETSqZ8svKMjjEQxwRiI6xGGJI8pULiObRj2U/lFX/cTiBRbjC5xQ4y
dpNv3GXPwL2GXVg+/ijX8jOzdUDehQ0kPzh7TD5nKsYPz1j6ZIdc9JTyigw1Fo4fMuVmkMeqiOVq
VWuJniGVHfidTwuZWuC5s18FDDG6HKp2hUH3d7G2ityl/9Xk3wshnPp8v5WHRe7IP8bN38319LsH
HiWWBKY3jzgMb542Fe8GuNvs7OmOemzGsXEQErW56KKZY9TxdED0bTZ53KrEw+Bj67hZk0vmGvZ7
250ZMNwlpGUG/9qf/N2tR/4ImTul6Z7J2hNUKdeEpEHk7qCSwnCGyuxZmElh+4R50DfEarHTkv+U
5Imt1VbcjxAqiCdMlw/xPdJIoNcx4MFnGWrB28I8IXNc94U0Ire2ogqJxBIbV2qRcsB9EVt/+Ckj
GIfIPzKUJtAT8IKoh+Vwz7+RLw7xWI3pXkCHe/SOorToR71NN0oXp7H7GKa4fuGCP80wXVJBnoZK
Iskknygl+0F19CGbma2xGAZm6b2JKl5vHwifYX9ssGQFX2+foELjT0+nu2MA7+VB8Xaa1GpZ9BHA
/zc4ic9JPJl8rwkMDEM5BPcLNfxQAFGJQsTeM3vSHg6UgeZw8kgC0amplxg4WQcWU2NPO4hPOcs/
VK0/otbJ425AU6JRMxmEGqEqCWdyfUSwMBOX9ImIA4TFyMsQL3DeGy7xnEu5mv738Zj5JobnN2sL
yGfxZQ1bCS+HdquD3wAd8nZqr8Uc6+2B2vksGv5Jt5lojsUyq/Uazh52+6E5xD0ON7o3cTlSNlxZ
FnYsYAw63m+8qihtrO80VLFyCvJYxw5XN9zi0MTNoUMVICdSQ/BMKJS957K/zokNgbtCKROx0TyY
JBRbOPDQCKBHTOGXRCa+YljXs33KbdRxAbqgkAlRuUmKJKF/5+S4zbsHIU5lUXGyzNqhqDd6Lhky
4Ec3hjvJ/knGiXXZXAFAUCLQfDHbB6jDlhdZCZKxM4yt6uz0VncyP4W0mI2he1HBvzJbYayIrqUk
pyubjQqcLYWtKbs8THCrnbH7Ac3JiWbMzlhovb1ulH/VZ6szAhbCyQkH9PHHXT7DN45rTLSBUCq3
M80WYt70PltMhrzKbTfUpn379tXzTMzmvkzer2mdsBsRXxG0+RiKlc4wR5FvwYlqQZvWE3zrWPrG
zVe4Q33pXiEpwNWvOI9o9svXeBbI1MANsM8T16JWuk5OM/P7/tUQWL2Vp39SbpWwv1PnwM5+378O
e12rYFIathvwK8zcBtx65xF70gtBM98st1BqwbziZ8fjpHIJGLAvPH+gilHF3urXtaWEnxnGkaOB
FCLc4NwtvQk7jN1ZtbSJbH1RiiQO5sbN7Y/6nBwUiPqfPXw9lPCBKx534o2no5+Cknt4Wf6VRjLm
wfPZx5afWXemhtpMCU9rqpCAuZHZ2IO78+FLl9/3oA8QbqVIovr2Y/PEJa3LQ7z3eokSZpt73G73
HnttcsbZgbfINtBHaveb0Qhx2aFy4sczPY277B9ZKHtISS7Lya5+cUPIhm3lq8mdIZN9Rh0Yfaa0
ibwThYdfDRnZ3A9/WzvPtuHuKZk/lIMobRmoRzB15v8OT53BIg1B1bXq2Wn7XpFOEZMWFOlkg/QR
2xEh5bzIC0HuTyJltcz9Agbx6DYl6SIRb+7L8jQCAVDHeHwOX8TtIEm9YMdUOL2pujN3fwTb0qUP
AlNP/Qr1JTxTmemqUTXMxmC1GP9J685sn7miK5XuCgG06FgbjxT2kcGZJ8JwOcpki2JQA8/cmKyQ
8fvKrLU3HKC+uX2hcKgj080UPOg1p5+8mI2oPEhkfFrm7kTlFtRRn+OTyZZhZwUkBHuAKcrT4QeH
A6CWTNE7cW/8Yv5Uvu3z7+PtaEaSb5rU6X8PvsGXI7yJ0REqa527bI6j7wDvAfANhBO6k1Jh1FZD
EMnTMZmcHnq7v0VBjQ07AvAZ2oUg2r0/+xIxzkJ9N/0RRK75hmf8Xh7EDFjVnQJ1EkeaMNgT/pg7
+xeGOfAs3C6sM/QDfJUCAHLV3zDvGMBbZtfeYZGC1TJFwk7oxMKFxRPKnAojF2ECQAl4G2rYPLz8
MINj/mRp36fF57uHMwvRU0PMXBi6fytTc6ShaZwaCS2sGMJksyrEokJIKwy7cTnQMEnQsVOm4LAT
bzNFhL3KN9ocGKVl0I/MocaoxRlJF4/pzwnWMAjP6In766ZkksdXp4eyqm9MYfyKPhlkgXbc+RHf
O3GEFGnjFU0ozLMEbiiVQp/j/TzBYB4BY8XGoTimZ8IMnbcgVI/4p0VTEERgCR+Iqig2nSnUbf03
G99R/alT3ids/oxpAdPvCYmF2TgdMBgAXPhhQF5a+98HOpHJCwt2ky5expabPuSEdnWSl+t40BAv
ROnKkAARbsl16DmsBsB8gW2keehU0UVz219quP1amfVGQGmv7XUNrFYbqP/R/KswNvzsoLudIMdu
SdtCrgSbMyFfi/IIkzRYlbjPo8SEoZicnASja9QgeI5TpAG04hRir9qI4DNACBEyEpHFuAx+DJKL
gfDjNzxEVhkYw5OPIb3NTzHpQ+TC6/m80pJ+UkfyD3qpyPT18TOAiTSGsTExuc5bfYwX+gx+pe7f
8OPLEYWas7tfW6TgIO3gK08b/409FxIS+0dCJ0oUXrr7iN8+5AkMvzpoTMp7qM94mF5JKSqJCkfu
nvP+VSPR4KiROApdOHBWHWQHmZvzR0w4S/c2VHJbmQ4CFmwQ7OFmI3RXIWTc+dYki5x8AN3wAwwO
ukl7ErwenrF9wj0MXriXAIeSUSCyeQ37mE1vhG2DeBx/EokL3pMsX0ft9DWRtHfsyXZtIGLkSSe8
JnIHgdx+sBV4MvLBvucZ3AATgT9/2CbAYCC5MBys2VgQql3Q9/CokHOCEpUjHGcKGaz/o5O+XQlr
Rdy/q1cmhgJs5lT1zbD+0qPbAnoXRsL3cD+tfy80TNz32Dogg89wILlPGDEILdvwdszLv9FErPoU
uGySfYdOwzrgIoixJoAVo9Cex5m2/yHFrwW/IKgNNkT1g3OGg3MGWwEWJrCkjG8Q++OQY4MTmnO6
4zbrAVAHFG2VLwZgsR9KIwAEv7zMU7eEF2h+ITVwudVFiYBqkSjA/lzF0+f6JTIBkG2Glpdtz31M
eWzQvksZIm1M6wMI0nFJq0KC8vi+OM+qofJrfNcmUoAuBRNcQCEV1iOQR8oveaHc2WpqGwHd7Hex
7S7qsbrqOtd4QLsh5HteTJwdf6BGE25lN6jwkYRZ+KbYEtncJzi/rMcSXDsAwrrNybV36Z5HTPFj
ZqmiM0URSsMCQVW4cQeY/+M+AzTvtO3Di2PN+pgxQL31pTOb+BCbruHdYKdpva7PSVt7pxVJDP0R
5bar/GguxQalpsHQ3AyLQ2fPzHbfkTVtgiY4H4k1ZCj3YBIoVIKggl7Ay+V3WCgiuGVQmJeoevWw
RNTlvidcBqABX2Iqz74202Y0ZOiIqLO32Yh/eaC5o7EKT/PnkdmwlwoLItwDZKqTIlBDZauGHbuH
/ldj1kt4Kb0eMqQ1NX4hEw94EIgLFwfVvlBIIk3GJazEl+MgDfwF8xWf8dlnnUZIj/AQw+N8t2Bo
wj2CAPfjAMPF11F+kDbxbP+5/eItt5JmSfMptc82mIxLq+r119K0Ts40ed9PAJwqgkYSnUPle/2N
J/GZ5lhcK2RnEAsHkU5dx2/m6D2MmMS+DXLbdEP/cTymwDomGaomYMXZv63B/nxy6FwqndobUvTf
aD50nI5Vqra3dw2xwyXXm9mLzlMlSDAnb9gymieqJnfSN0bg7AeKv/FC6VyhkEAHvnvGunPI3AfR
ID4FUf8uzEKceajxi0U2k2eA5zYb5+GVI2qzwmaLzVp2YCRImC2IPRa7MYb4gOdiNqHjSS8qFVFT
at5tcvrR2fuMzW3BYb3PmEOq/uubSTVOdcLjMCOYC3okql2mIu5uB2YKoPqdu7MFLA9sNIRZAWrw
/BLGOlZpsNDFGB/x66q/XZHBItZoYtbAh9jYc1VF7UUzN0Duw/nuP1aY8/1C9srRVd1DyA53iHFv
u/tdopNFdIirFeXGsP7tw96L2JUfAjgtdoJfi6DmgJCUn0swA9pz7hAfEZuVYDxlxbcR5Hd19vPP
kaHwxQ+UCIiUg0k25FqIprdNGZXUjx6i3k0nOS2K4QM3Mtp3BokRqCVuPNFtOJgTcOBJvE+BywW2
UBFv8oKh6kVm/ZyKkoGQkxbAD4YPJhiqQB0iz/7nFEyB6YaLh0AeARiqB5Bw9aVs7MeHkY6bxQbC
f8nqCEqSut2Y6elSADwAqQ9OT1rA6JXtI6iXt/lzJGMM0DUgj94SKHAjotn+gd12JIgiYC2p6rLu
dou8Ep9ZHBFS54dKjRhuOTj5gRFmUoBJeiyml1jIsiACV4CVCZYhUCR7lAUhggwA2+RQtX/iHVu9
YEAsMCpyzhMuqCwTDyete0FXWwTmD9sIOsFT0pl13IELxN1jKIhoqXJUOlawGEYDGJQoo1eY3Mgb
DJNB3KmsxTsfwnpyCg76F9vlYo878/w9JlikA12OQo/Q85LURaglN46mvdV89W0sMCkIUGR0e9AE
3mgabPPjXK6EQVrzev7cRthUK5mNEiiav3FB5JptDac360GtcAu8xCdqjdcDs1Jz3FnIUkg4imZ5
Czk7MKCBt4+8/vIP1OnZng5MuOMGQ6kng47dAfUUC8ZoYnJcw5hzh/4EuH3GCIesaqelBkCyx+pu
evZo9UM8KMmHxPFsRgfRAAhkCgEm3I14ldh1CKYT9RzERAiObv7vD8LXEAmHuAjJRePGlhc+AIzE
AU1iC9ug+o+kM1tSVFvC8BMZoaIgt8yDiCJa6o3hCDgiOD99f2mfinP22d1VlsJircw//4HpL1Zr
oidhcMoHzJxjXE7wOWOsDVGOpxBKTKptH4ydQeewE77hVgKgBjUY4SgkamHLM8+HaZIqJMFKCj1x
qXj7aoooVrnlPRc/2v6SybX0SmyUrKSDW6woC3ojKmeo0qrbiM+DLy2OMFi74+WCmYpznDbGsrMc
9zcAKHwO5NietiN6JflEi4hJJvAkLg2Cwna9Koa3g5l1ck81uEMetSuwQlNU3DL1AdSUWdMVfg6N
Gqq8teJEPhhobjnouBkL2rDz+NKh6F6ZeknYhmCTF+s5hmeTiIZP/DDKMXAtehWsFZhGsS9CgPpa
+P/qKCEhwiLgbvIY4cswxVUJOi6NsD+r7fOewwyyYDuAc0MTIxJAeLUK26uURS3rGTfYqN4QHImV
8eH9y76LzjJqkevbkbAL+aIozrmdEIlzNkMJ/1oLnI79gYCpsPMnOnSQH1iarLHWRUM4G73Ywjp/
hYV3LKwkpMVJO5HGEmHoA5kgbMu5MPXZ2UCk4/VsJgXglSUztSh6TKwW+xCqP5h7dhhyP+dNeKfD
nrsWNM5JfAZJ7KqQuLB3gizOp+Dp4y+ZdR3NCk4VOwHofGbUOwVZSHuFEyJtMeTwfIjOArT5Y4sl
45G3mw97I22YD47pNdWBBKZ6D71aB6hu2gl7iLduNCQX5mC0Dw/4jA2CcRvW2F6JewyGNGdrUD95
npiMuQKadmJl9CBRAO6A/bNjZ1y6qfleJAo8ZS8jwD0b7GcCPQkbUwKxWGwPPv7eo/k2W/bB65qf
FLkeQCxRWYBDc4F1GIXT3+kgpiVhC6ozET/sQmyA3HIyPlvaqvzlGDYdUvN6zn/BHzhHeIuv1gTD
G2Il7eP4iHnNjsN8cWzTLAlAq/4BeGAQlDmS4IVBG/bhPZgDAI4hgDPAT7nuWUfzrxtt4C8NSbbl
fNUGwKH9b1KYrh6IFU/XhWLlVtNlfJ+qzhPjX2JGsS8q1l/8cT8EkA9pO71idgixdd+cVj22/n41
eKXvAcI6AJhVMezFd1IZ1c17n6UY+QILAyA7g4KpXr7qbKiDPuBWHCjYxF8LQ6erix8OUzclugdP
UxGH/le/B8PU/lidmbrpsVWtuPq0EngQX+yWfRlkQ+IEoLiEb1C9NvIC/+C9zXYsVv4UZcR8VhCj
VrTvlo4z0Pzav1XecANWe3STuiYYsYF+DYOAYFUK9mepjj59IrgHQTIui3uUB+PxzWn32+wGP7Oh
AacBX7AqHA6FlwVCLnrJntPhvHTQwY1FgEdcOUtk//HETQPHclotuCXWeELyrT0W6eEyIa3+5t3n
N69L4rrc+wZdWBaXbBji2rwHAvXeb/MQEO0Jz2d/wkfeba4L58j5ylv27i8fmR/9KFbtbLM5rF+h
eIVqgn91iHf4GEr2HYXlJxyLE9PHI7RjUkaXl0+tE1TRedxZt9dLRhIVA0hqFN4l5gTIQtdYv+Nz
cPPA5PgFL75whPbE0eg+Ub2bczxgwJSzI+EFDztsd3fVEAmGnCU4Y5pw3MyVJLwSHDsnKfbI4qbf
9LMrjx0k8Dl9Zu098WsbvOdLqH1cBGJo+VWoz3m0avSEpMo5p5G6hrnIU1pGvGPacTUUu6kMDaPu
75+kveCAcCbA9+bU26vVprOB/INW9urgyw7TEL4CnoS2Vx42H4O4ZbJtHuvM2Xc7nJS93KlhdBn6
dnuAelBijfjBE+LiekEwf+A2DYER8Yp79lu4BRjKqI3n88F7WS8rQ3iLHRIBL6CQoq6yWoG6Ya7x
Qg3CWTYTz2sWFRGbgMWSFXvuN6CG76+enPhd+e0DlkgwtuGxAjP357zzbmnkE4Sk0MX2PS6lWO2f
N5Js0A0QG+tBHT9dXrX2B50+hhDdoCrM6xONrjo7Dx9Pg/3rSupCDb8+ZME8rlYF1WcLe+uhAu/0
kQPMCyJfNOdaArksH07raUPwah3ChjJmbZUku/ebuIURVPB2V7d0bhfpvIsKyDgzwyBYY4UXMMBz
jUPY5OSNT4sx0ltV0mdK8/G19nu1CfBUmmYPo+inG+zhavG4hEvZmw6LUVvBQmvfQKpp8Z1BBVOe
FBqTq9nv908EG2JCmll9mzjagdjHk4usCyJUWJNlz/goFusKWFvisxtzUBi64gkBrME9QTg9aXrB
92vwzLRDUDaif6Gi9gzM0tDEenAsByE5lAATYBanrfilYAEAoIFFJaUBbo9d52WGb7IEQEMmDcsT
pCNSXxQAkUKeBBI840vlbGMoqBlKbdNKXFtBMaVr+CIawrZKZtUOTFghUmCfly7Y9ysLqwffP1I1
nKz1mgNvJSd6j+IR6rlb7C9kn8Py/zanQJzZX3gGI/vOu1tEuqdIlgldKdE6XHj9bXWv7gsf7vHl
KB/sEW5vmIDDjfn7jtu61Sg4hy5av3m1AHlaTlHzuAgT8WF1yCuRvHExkMvizCHuj9vwy769u5cF
u8LR3kPlI6yWsrBcFDyE5GKCml6wI/qs0e/u99pwO7p64cs8XeFWh95pMgpbvvWugy4WSwvKZ+H5
h8tF+IYGYNy4TMSVpmEjvP6hi5m14hne5k0TNamT1rQXaRRZUmdkFndmFqFYPVjxejGbgQvN8ANc
RrgPQY8SPdmH7tTkZhyWZJtCQxqJc8vRsA6ozaKQ3IF2OB5N8/6UbNNF1EodGlXc+OZ8CltsnHDY
jo6DRW2kcjdUhYbfZ1pNaCm/KwqLNUXx05mpbkRHBlGcCTLTdnHMpJXc4AjFJAz/z547O06xd3c6
U6jiBm6BldOrzO2dvdLEvIYqxqFRZA34u0rxCxdqwRE4hAGkwAK85Gj9pumT2ms2q+XCMe+2gBqE
+I7E1aHfoVKhagX4BzBiwpsk+TqhYVpjQQBX0wRgo8pCSbdkPc/E60PIgMnS8tNe4Dg+bBEidZZB
CtqVYFoakbaATgzXzT25caAkO1eW5yNxDFgiie9kRG/sLh5zpnN/CO0RPkkTDiSM2p3fpdCFtr6I
0tr0GxhIOj42649pFJM3KEZLkBcH1MkgfNPziueiUY7etPYQRME4cApdxI4j6NNiUYFiGkxAiOZt
kK4OZ2yJW41CM1j5zroQXxEVUTgT/e+a4fbiPIgx4GSRiDddFMH38X2/MUh6W+I8+XZx0QybYviR
k3iIEAXwdx+BGEfwhiB3+Li2CisgwDStt0106k8DRhtXFF7Sol7pgr2JO1N15o2ty6ED1UvYEDC2
EKFA3YLFgri2MxW3FrlD/Nnd2xFiZQ7Bv5deA5AJ8dCOVjt5r8Gp/sR6bmnxq6RRQ7sihh5i1oTv
HbXutfsLAkWoauD8iE6KU1uSCWcR5MsF1igJg2BUJVO2VOCLNM0d0sZUn4gkpgyzUpfXYLph0+Dz
XqRVEilRbas3h/kJ7494DG4Ya0up7Kwb9j7+zFkLZbkC6bS4zFHEA1z/F3IyH5A5b7wAsV3ueLiE
P7fmQ0Pn4fL5uPOYrpv/DQt/2PQ3blJMugnoBxc/vuOeKq8L32aHMoDT52Xg+eYwv6H14rmNnFR8
7nifSUqaZLYXfIYJzUjFzxn5P2KhV5Km1wlsEi9NhIPDvHDoixEXYYrQRvkcblzGAmEQRg3/Jkl4
Q7WJaATkbHbf8PRwNeRK+T4gpM2dvXF1At6DJlv7DLxlSfEMWQEuLBpWSd3D8UChQT4ntNvp0hIW
hWBEL7vDlGY208aAWyriVfy47xyPPnQBoLmf+6dxZw12gKPggI7fLSu6UooZo++Y4cIXB9CrLWzb
BvLdDsM1+xPMSExW5FrGMQ8p0pgre9HNs1ij7JULbrpsXlIYsByk0PF4sMOI8VUsCy6FIZYB+YKC
xFcx5d1bswPhm8TjyLAECjgfii2LCYlisI9Kasf+4E5foynCEgpqxnqAi0WyeFIpGNe2PEM4P/1x
T+AnkAE1dPyUXflVmgyLeFbLoVw+yWntcRFn9LJ0weBe+QZK0Sn+etye9fNM//pGz1kMlpxjrlA+
n8IIUsK0PSmQOfGuhUh4dJFAENdRA8by62HKJD3m4XRtqDp+6CwwjJOm4gz0uLqd2nkVZlGGTxW0
J+menKUQQu9w/kx1hNM/0zXUx6N86cEJ5fN/iIs9QuTldEYym9MfczDZEMEYuKF2WrrSJdY8T7xJ
OuCT81bMo8YD89q/RQy44KYIl5DHIgZjQT/UgloLvWWLfRLbC5v9G4zyBf+WPhmqDiimoJEqdgrG
nSHYySZj4IqrksZQ/hOpjcphZKpi5qYMvqiz2cepoEMiLu9HS6H0o0S17rtPS4LqCc08mgGEGvNE
H7lMSGyCWgN5nBKfKKsOgUsku4yplBTT5M6OzDvjwCY8DUuhsUEqSzK9tsvMLk+LYh26MHbsMslM
Cl+PMnLPLItSHndRVvEsgkpxHGAeSK0xfmNPkL4MFRnGH/UYrSQvNTmENK5fEq00iGCMvMDPGHMp
aAzn+3O8p4zY0+psxuIac77ZYyxjrECASf4YXeEhoLJVeKOMZehi2ux/5ncLNsvT6AMqURSMiGT6
/JFA851vwZT2L77lBJ5t61vKF4ZSxAc91gJaMbVLH5mh17TVl1+6AXtlSIAANCNprSon5Nxowhn8
ctMdpxqz05d3Q0yF4yIRfgoQB5Q28D0/jggFEgAMRbJEo+7HhfX40/ySo+NnMC6GfExiCH/H3FBm
BPJYiujezynzMSBE989+8vxL2HUXET+GUyw7wQsR6RkM9hZwAFf+Oo7ryXqtsQMzSvVns/wKWG1N
cdh2nNpNf+enjyk2lteQMZrIPmcLxVosFGcm9GkONNjRbOdsn/hJUoCkZy+H/w3asrkMFwuOttmp
fxMo21DAcXk4OQneoVCcGoOyCX/X89kF2co1mma8Uu+4XWM8+EN5zvYTFQFTFCLuGNcl6pz86PiM
kTN8JiH1QLqlJBITVnxTrfvXSnYUSktcVI/uoYX1Nwcobm2cbexNaGxDKD5iYAD/HGDObf/054y1
D1Rbd2o/bSu2utjloQfgTlOUcvEJmBlJthcMciA0kETTYRc/+VMB+dofzsTbGhGHLJeuwTBdLGnl
UXxbVEDlWCbC1yl7+1T3ToANBIntWX+0yiRxt90Zf93Zc/see+Jv9+dpLkHKR6MDLMU63HDOO2nS
4EjhKJTSQYMaUVmzNy6eUl9UnpHGC8mXlp+ypo1+CHYovoPwj7lpMnOmoIFkQkUWa5g0cJe502Kp
L6nAr8bwBvHGyYdioNfiiGLWD34tfmPLgLHkjD8r2VunrA3AL17AoXrjQF3MIubqmDMC8v1cRZhJ
CPdAWhXw368ZNadgdUEEqCajo4UO1sfcFczUJ46G18KWGPtFUEOWbh2EI80fUaQW+JPgbI5TLIsb
9WrK+lyQzL0Fzxltt5JtxticmNx3uoByX+JiyQ0kuxiTOyBxcRJDo8Pmznqjxte8NdumPmtw1KYl
K5mqixgLBuFl/837uULFWmiM1vDwZJ6G2Z+lDi8ltEb4K18LlcH74VSlW8C63+iRgnraIB31m8BU
gul4nkhlc6Ri61xk+rbjLVPW/BY55Rz/mgguy9w4IAQ5PY/4XGmsi83t/Y+4xCQ9cVwmBKv2b5AW
fmjbfNXsDwbf/csyYDSdjJ7qD1GDbHv+TklckmSZNhI7Q5Xe6VAixVkmhYdPbby03LjrpX5PpMuQ
AwlKW9wGzKzwEGPJgvxuKNJrw3eFmgNblG+jfg+7aUhJRQiKUQxEXQDx3Xd43lKf2XbcfpNtdaF8
26FapIKCRmymbFJRm8/k+BiycVryjnZIyO/OJpH4AQoxnUnA2Rguu/1lv3o4TUJdmEY1CW7n0t6J
yjXhGDIxHcjG8YjWvSnQcILkfFYk8FzgGfmHITw5O32vWf/vFrSjsys7GlRlqboT7IPHqU/erof0
9Tro9Ngu4bfwzQmUunrzl7ncqzChW5HKj80DRJw9OIKt/CMSy7Gv24crFFa0eIxuKdRhA95g/tjt
0+D1deuTXWP5dR4giLnfvN7bzw7BuRMq2RTWL1Ea7EatULi6bYis9SNdAqfAE/XnJ+HTHYWGR8xo
krMu6D0mT7dxtJdYUyJAxTUMDOpNpm9l1hA6AIfg7qs47N7sttcJzw4ONNayNXhhkUco5aXtYnRy
5Ux19P2HOUgbIOMIXlZixDcpnMlrTI7usxW9L+4NRVZOWDFEtaG+2pThjr21cJLyNOKmM75TOV++
bqPCgKk5UTPHIfWBdpgu57UqvqL/vwdfcFUyeqBXZ145p2xloC8FbRGWw+fdrnJ30T5b+jV+9pk4
F3aFMSh0cNxUlyyy9cdelqh96gFDjMafEvJMwkkcJlnUHLb9FqE4/V0DOMZV3+7uDgTG1CZ+zqan
WXZzZfaEvx70tJzC7UO0TkBsCtWTOdp6J9Dkg40ZCHgo7b87hpsllLbnvDXWKpsZHhbBH4fKXSM3
4ussKr8e1CI507NB0WZ5a+r+SSIx7KOw7G11qSyytCzs7pce9so0oEvThR8LSxr4BaOhxqzrPHBP
m3eUYAn/JeeTfVb1hfEtQ+IrzIh9T4Y/HxPuHE49D2P6MRE2YfvsdEa9kXjddpEnFNZNdSBb8Mj6
qRLyGLU+mJZzlNJE3VvGobJPlDGbBpAeWcTgC0iDOHnOJ+9TmA02NTYwauXZ7JmLyrxLb8DOBurn
UFFAFuakaFEeCAZB24SgT2YVU7HVFRfQ/GXQpNKg4GHGdgU/G0WAzOC7QomJIIBBR6MKeM4476hV
2Eh/AQTm4W6zhxRT9l+qsZJDqkMgxyFVA3xFeyvxF23vCeWSnZ0J9RTAQjPY+lGgOY66a2H0OV1T
dTQ5mp3b23TIS0M1uUX4RR426TgKThDdytNbXIXpoZ1x1oi95SEtTl4JhyueqaMudCgSW2wdmegN
is/U036yyMfSfDPwsVtjxlFUzkNAit50oc3oB9KUcFtOkpq9mL2gAwFZh8QrEorfbmalWFeZ6WOS
pNi2NecJw7Kjavrxm4nYNQF+pAV5TPz3WgySCqN4Wuljd3DaUDEztB1Xl8a9myDPgLm9boBucIOi
74Zui9uwRF0yiyBXdpmJiX3SQucxsMr5Wjc6DcqxHP1mm7MJHsMTPIV1kfGEPUagGBhL+mtEQBrm
gibK25aF0mGaedcBqA/mBw4hZFKhcJ6/7AX4hrDug97Th6ziphRjWJnh2EHVogbNPVq34myRH/+g
EXu97Ta7fYT9xc0o6OBkuURZAmxoRdFr4Cyc24pTVtpPGFWvQNzGW060PuIjlmqoB40UcjaXVOjL
1GhMvmtcZPw7gfKQ46CFv7DCVdnNgRZClETNctLQWJyQV5yyxz8QGkpz90hafThZxovBNYySpo/j
FVcp7uDfhdzRalErURV/kHLgdClHhdMSjaCCvKv1JzILJafsRKuo8SooB6mFgiYY6ZjlSrEH7soF
tuJrD3NPBp0OFwZUa1FKQgovYZRwaXkGeHaG3eRovqHPcMzc8d7BquJsqlumcm3/W1Judo+G2i8a
MopqKpxsyBdqcoQ3ytdgQgVVZjOsGxDlH5CkIW+dEb4vBXY/Xo2/Ta+whtXBK8EmJBBtfuo6f+/g
z/1UEJQ2bQZsrKH8a2lEIn9mrTvCIU1GnL0Xy067WlzLJTZOTf5oCS9q+Ug3XfYvuDTzjgOV2jZt
VHwJH2+Ntxx4n9QARbA7QqhWrU0H3yhGLHfa2UGHe8ptciDkrJ5TbX9JOmKyxuSreQfBL7YH1k0V
zfEbyOHoOkrHKfW/TX1xPi3j9XJL0jd3HLBW/7nnCORjlmHCbvLTh9HvocNCXfSKUh02PeXhGcUJ
R63Rfhk7EKKW0ZwIyDdTFzOHo5iA8g9SI3hUV5NQAxMpQL+H7iN4MSm+TQeDxoXk7uf0gG2N/Dow
QCOuYF8TeuC7tWWTwtxatd6WCZjuMckaAdZ5GJAO5uVKJ2rJ6HyceWV/7u77ZKkkdTCxPXZwdaNX
yKgvsNnrCXBJ3RZRdaJDyBA89BgVYbeEtQC5i6eUGlgdHdinNZ4fpWQYM3qt34iXe8Z+7+11HwZJ
7eHC1f74OatxDDNm89mD/+o83HcKAauCSCrD77d1qKTCxoiMhyzzFuyLPsQvwCebwpDCvsVM9+su
OFs8rDeOVgF/EgSFkiE4hyQaH1DlWfnkl/n12/IqniThGpPjRL67iXtSadPOU2Jj5ylkyU6Cv/gW
KqanbyFDhdOqZSlY2sVt1uvP1px9uAcJhn3RvPbImnSpzPUMkS4i3wceXZykjYecdAcM1vl/pz64
ejlTyhd0ywZYhXETJkWzNener8b29sxFmb+E5ml2/S3cTr4NAJ2q/JWs30ee/ZMGHnvDHh+KCyYj
lnN5ijtfbSy+bUNQ95ZB3YaTsw5et6l53J4y3XLPs93prwFW1xv66BJZuLkwqJR+rDgLPgBhUb95
RbeC7cr9X2LqzrXBzwwra4jBsCO+AzXAfi1+JchBFJ3aRqUJZhXwegKGI3wttZF+8Xr+kstk7oTd
k2Dd48LhewsDXgSiohzDNqRlPLe8W9lNTg9xQHZSPxslOwSxUoYfhapWm9cF+/PB6mFCjeenOsfR
AhKiL0pWlIH0tQ9KCmyCH5AifBGfAEeZPOlHBHAX673tmMsvR/0pzRLIFRzPTfPelnNRIjolqeGK
/n1KW46YHic+efqp9YBYd50tMCsSBUNdgR2+KQ0dsTzWakHLlLDFDvscZqEOg4eDsz39DIAIIsAF
mQRQGeVs1VYDHS+slAHSXl4U/9MzJ13EdvNwW8ZZk8d8hHhPtmXjUrsNiJ3W+vOFByTvVxCALJEW
MEYQ+5PtJrsONIThruIt0uJLbWb8JEr9rstONvSXDbn9fokD1VxDJQlqrbHNlIyERiD71LGANMZ9
rSdcRea+lqsMGLIvXFLryzUb+ny309BM/t5wThFr+MPHy/B5DTgxdpwi5wVBuA/jFFTPSDZvmAWN
ieuyEScbtFJGvroYaNNqRTLX1dnc+Mv84WuIjpUiwuwCojPVsynt2Zb+2NaOGIdzdWx/V/75clFR
+QHMX4OYRzmn3FceFNMXoDpgEY7c/sKBt8jJha6UEzQLUpC9CrRdsdIX3FSaLsY+nEKPhpHc1/RY
lddtmmSxyMdnQWWcUf7Xkx+LbysnFlSzKsmpwAQ3N/yWxlVZDlOsCEXw7LvNOf+roJllCYJPCxMr
M+KeSyWMa3q6HEIY5BM8PTBgEKDLOO1NY+oIuVJMDJmvucut3KsboYFdF/NpPr0c6k0gVSTLTWzn
rPKOWfoHMX96NnlqeWbRoCdr4K0l9hJ28wmnKCNp8G2VtZUjY8oHZ+8Oc7JQnfbXbPcsPXcP2DGd
F1o9qrL1qTHRyrhWAnoRQk8+42sz7pH4WkQ1ZIqLXUK4zO3MO31CPbduyY8TWhuow3SUo1It1Myx
tfKXgw6uX0zZoHiGoL+C3C7L4beKOvtWD2sfkBvqtHMbwnjQue4aOkY1r1WzPVrcsLKt/O/7T2Mz
BuCYql//iUz0bHegSbRUQXiftNdQ8dOvtRAgnTuL1l4eMqkleaI/hL0gp8E90fgIYnNusQhOybEK
lzv+KIBihl05xRL1NI0TjkDNoeBhzCCjh90Yy7vOBtAFBd8HTIYjRo4Dh82MLVSWBBcZn80hUwVm
byw1aAScN2y5jIxiJ43XMDQxpcEdV8FuzUIKDMI2gkaMAn+B0+DN5UVkzyKk6bp7e7sK+nCEOpDK
S5zBxCmsjSj27j99J4L0nWRJlKck8MUYVjQ+DhMqpfRUGBiYYqOegxB+HV2INPhFCxBIgAVkb+rI
68RlSb0G4VbSDOpB4b1Wd9/RoVn1AjykhGbLP0Tx8bGxeZWgj17QC/SZTmFaMTq8rYS+VvpRG+NP
blzwcp9UwdRzwtzLh5iv2a+zxSaJESFEfTAj/GTFdgr7zoAT+WPnwztJU5DRGMH3q/5x8MJnTCIl
FL6D/58IIV5s+x/24glW0t4fB9wzzph6KikkpPMisyn9E+p5nDbImg3KPtg+Vkbi7CYe/W9HaL7o
iZBEyNwjdxt0LmS0knQt7EcZ9ZC7QyBgbxRh/AWtXvldLfhjLIKmaWHssQZDQndhrxvID2XDFcvk
L8POM1Q0qkz3MMyHEPr2OJ6ZB6w2B/e+GGzc+7h1SibuFDhappik02n90YxJCxMBR4iVaWk10BsI
eFkZOATH9L+ULLPpZwTqFlqfvcMZM8v75DnTZ4jb/o3/7YzabHAz0BzVYm1qwpyVCQy0ax5+PKMj
p8uWmLBpM7Ogx0yLUAJjPlPx4xfe831GNfW9WeqC+VPUHFSZZRX7CnlK1z+YtNoS8mCRKMHLZpjX
Mu/owGzGVLRnljSLWstigA0wzFfItCC6bGsu2H/fpBc0UumShnX0JO5BhAuc8dTSGtrbs5wuRAPd
w250gcxxMTZ9SPGNaUexTvtmy+hro5bb7y4K8zvKXManvb5m7y4w5SUvBGDwbiiVaehY9bP7Ic6g
EOUUyKl7/ecNLQNhHRM0XZsOBHEtxj82YmeBamncsNIugXKjKamYEAQi3YjIUfRRoROk0FktJFBw
JluHfBaJoGqMIxZsH/9Li6Nol/Jszz4B3IBIVgKeB1hiYs9ACNCCRVTRw9OCeIjVhZXKUIt+fjvK
d8+NJU/CA9XtioHlbGZ5+zMMLTWkZN5ucS11HnsRW2HwMnwgDFlodP7WKe1unKi5AkMFNe/sOa8i
50PM0dKnIGLnp9xwHs6j3+yvbBuKAmNpFYZmBeUvxl90lDsQEZfxyzqQww4DGOCSsukzwUHpwdS4
hWadNAXGmvJTGFUcdxyZ9HMNxLFfohb4gK2mgWFBG9onBrLVsBofuxYj3/u6fDrFRCTxHZ9SCwYm
Tf1h3T5w6O2K3Q3zPcFOMKimZj0A8LJFcvlazpphwA+LZu5rkr9jMCJp0uBygDEGZ3LSMlNnZlne
Yz2yQjgIV1wn8YZtk83G2AJuCibvSngklRKPb5ujr48egW474qguQVYZOtjwXic3sIQnGZx8UvEf
xymCLaIYKBJxx+T6M2ki6hH9sdQ5dDKu/0uOAq5CEnCaN6fkB3emuCDgSV4ws0Ga1DPau3K8PA5x
YoFnB/rF5olFHfRwaWdAYalc2IoZV0pdKceQvCZvPMnjYnSJOx2ji7Q0paLVTSpavIrBMaFZCW7x
MmFxLPDRTdlozJjLQesOaE7gqTcqxgzAIAQAbABKMcqRqctxVIycCHrEHzx4mAFC32UrYeFe8F+T
IUgKXBtw6SEzIAOhuqJyoW3HAwV4gtqP0v7JFUsLLiZv7L2+TR671pp6vM1JkG+ZX8KUphuH4ZdH
UuhOFxZ5AV2DDdJidkA7wyHHHIoLzOxUTj3ESuYh5sFU1hVeUMwzqdBwq2A2RrKW4rV3F2u9kI+s
8cMy4w5nC2bYqEsQ03CCuMqf9ofdRTY6cgxed9moBuhf8IjXkRKuJebqNWX/H4o6h5HyqMuOCkqJ
F35A5Nnmm7Hhn1AyQh3AfU6hBCCe65E0STd6MXNuMDlZBl+2JLc1KwmnxVE1yNE9vmfg8aNXWDhM
xhV/BG2SU+aDWQbTNHbZzNlu1RGjtA6FGbqdD8KalFab2fiuw+0nn1aOfryRRb61fu3EaaP5ZvUD
wSFqcRpEBdFUcO2JSQkbdN9+zPQEdNJZy51pmKj1sZuQTKSCJ/yKK6IE9TiEILnD0t6B2bvD/sOS
Znxe+z1vMMdq0H0hJu6X3pseMMkWz7CY9ObqcDc03K5rcB2TxOh/Tc39WExQamd4tzubDweA2YPC
exhAoutW/NtpWvhAC851o0Tfwc0q/HMfMmz/stIRbhoN9+N03TkDZqh5iAHqp0n9NBQq4dFHMoEt
mI9JA07dTzZ65l0fK2d/xBfK7Fhd7Gewq+BDa/bhr7NlPHGChiEDQ+xD/Q6EY0r/LhUQ9gH1BbmX
+CJIuXtYs+n/FTt13hn2rF7KT2NtQxdHN3hfcxygx4sa9mWNzKNfhVdc2P6olydKVMEAgEe50BnP
wjDC6KZrl0CU+8NeiQ5/zXEHH4UPapwxdGJjyC8Lb1gNwZdSze/f+2uxveNR+LQPhQM4MnlfPSC1
D56ymYFiZDlECOZ1YdmfJafhMqbokqmKytfN6t9tzYVL2QbgMF/9G68+7cDyA9ShmsBWYHibvUfP
oH9Oq0GOsI9g0svgirUTAi1aKfc9+gyzPoC509j1+kAnnJKaednrJU6UH+f3Klmqua3gDGLSGsF6
nvXiHmRSZX+i6DbvBK20jVZhPoYS8Fe6l8nHO8cdJG6wZG9xl4Z2VDiSAaLNT7SxUj6jR6UkUhFs
KHMYplHB710XVoVJQ1jcf8EvMlfBmgAq9hOSuPuytICcAoSGVmP/6OOT4L+xE9FMTFLwjsIRiS8J
ce0GD1ah/AAN/uDTf++fNnoR+8YCYmLT0Y3DAOtIzP6jm7XBe8BGgUnqY38+WFUmhAcI8yibPMWc
8wPT/nzyjjITBwU+Pm62rsb6w44nyvwmXx16JRoS7KAMqDFnNs1FKgf4x2ZnPThsfVzSLlYa4nki
ng026AMmTh+YwRnVRIy7cnL7e+GZmC+ycf2nzXME/L1BHZLIytBZx7bviPwguo/gmcLQAC6qRu0+
7nnOzW9aN6eZHrxsg+Uy31t7/Mewu9iVqPTzQyOAzrEc5MYKh4+L8Q44OljiGRxZCclizygdRXx5
gFqOQDA5oy4xXgKnmqis5WZcesNhKxCfE/SXqy+89w5Nsx5pUce4ojqsraxfwS2q7cLXI32C/0HB
XIJPi6GFd/Heo+wBL0212kSl9PwOA6Rtt+0JYim2nnPg00Null7TvwdadAPnGzHRKnwwudxi9WXp
2wb+zMzbXOWjQ0EPPt7DU4mR0X1xgQkmpNbZHXSc8cG+T3IquCHpQ/7BveElKPV3qDENzlZafFy1
gyX77ytoECpGrB7JObqVxWVUMBdg0dJKmMU891pm3X9Dhh40RnMVfftQTFAkF/jA4uALPm+bG1hO
Cljq4BJRPtGGyI6sz59EH7fwtWlhxfUl29ftCxbJCSNeLWLamYG8WBpCT9Yr3hR4yMSNxd0uUL3C
UzhbEkNc9/Ok9d9JozHKExkUC4ebFOSCeODJYM5S0qO3WXaNjRpj0bEAUOVCDg6FWd/tcqBM7wMc
zOCn73K7khDljyW+ISoQ5clob5TglVvzFssav/SzU0DA5fG0sOqkTDyIG6gopaCzrqGT3XHqIHVB
77f8A8xBt8VAA9O6pVk593nlUOAvmc2DUyPwVrbatgHJAh73yYVVdCZyZ9cpnHaIqDs8OhWEIZQJ
HNdtxpocp4h5UCpiagmnJiyt3kQFhu2Nwpnujc5LZAZj+++vtF/AlASQUYpeujyELdglyAn1a7Cc
v9eKBxDEM4zwXBxTYA3iRsAjB0cGhQYzLPYCtwE6zfHvZQeLtcZLXZl2MpoztUU3euMuruBU25lD
OvHOO5A7faAnu92wTzwHEDg2RtQw+Omh7IL2BlHUkoNTcuQAVp793Wldhj+B6DuRw+0b6NGDguXh
IjrBW5xT1CDEyp0TaMJG7dS8iXa89Gqn8C+srP2xbYhBS0NkQhrb6OpGShRk/+Bu69Gx/w04REfi
gftxxMBowM17WacBcp6208L0SP4LIxthAaIgniL2GRHSNZGLFPO7ahzTxqjpyJnejjvjGzJgOSl7
PJI46dhiOib/ZMZFOiLze4SMIcZarvybpO7mMHLwSf4hoMC66NJx3wNlKjD0OmORTaUBXkq6oi/y
Sf7GEuRUqKyEAFILoqyn45GSU4o3QQkxIjxYGjZXMuTntcVPTOJQqeYQeU6gOS3nUmtj84MdC3cU
v6Gl93XlGcJQPEDHgPabZgemF59KpMfX2cO5TMX4huegFaBq8lf0G5ZQ/g9BOzxhRnHyGCTYuGpu
Nb4BXY+luUdfhFCMu212M/+zEScn+TViiJUjk3n/fv0bG31k52cMcbrIMOSMyVJ9dCAZoDNbGtl2
9Z1cnSepX12z9iU2oBpckga2SarztStkQqoHs4BdqnLPyEKgzHNYulD7SUzTwdBRYtqAWBZsM1Ks
COrG6oVsMSRUedD02uGtaT1HnX4VKHanXw8ffu7xluxXX8cyuuG++W+Nr/QNi+YPJlh8FwFpWvCd
VoP3VN6R/H2L71JYFh2nEbz8tnUWN5ngQ1R70/r05TvKAXVE2kbxJMlrtR8gxOMvZU3Jl+S+XYct
NhkCPZyXL3+uoHl5+RUrDjIl8nY0Syi9iFJw4fivOU9JkvswqpCM+AzL3AulAOnlAxWO0LyR1kSW
/f7C0ZFYSNipCHN7Zo0I4o7Mkmk59huyoV/X0AcHkiH2Ii2NO8um3Q47SGxOdm9dUS6qznV4kmS7
Gk+UQFzFmrOHhY7ubrhUs3hdmeORh0QhHI3H46tzN237IN/PB2bnVY2+ixytYbMymdP8o+m8lhNX
lyj8RFShhKRbZSFyhhsVwYCISiDg6c/Xs+vUTrPHYxujP3SvXoE4n15GkAIdkgyPpMXJKQUnBRaV
FQscUhGNOXJDPPbEdIrcXjGIJkeUsTGmuKgru7ix4Q0AEjnENRqSylTwY2qOxBwQH0YVl84yDII6
COpbvgYvmg/UCfS3vmzDE1TuN0HjjBrnUsjKHhUldQcmPyMkj8oNs4Szu/lHIpCmCBtYQDnBdoM7
AlstuoIiVLhRSJzIc4MRFqOIMe0Simo6nQcujBjHLiWmS0v4c7RPj2HVpy0nqBXTcCzt+A2s8UCw
EVqzlSUQ+UenhXNDKDGujFmJJbtvGPuH17G8E0r0YpzCiFDMHTq8VdIcp6GgbzYuQIKgYS8SC9se
s+/F8yhx77deg+lAjfwkY+KFwTeoLn8MbYMQfuSvGUw47PjEHxRPvf9waTmGeTIMIP97QaIcF/Ts
SVEvfTo3Lz2O/MWjgF3CqcOnu5DB/Dt5oFg+8A8YJm6SBYMmJOj80Tu1kNjeiUJRTkYp/N5c2VTv
7bXV2/POUxa8u4X3djMKwtKXYvTlcftQVVNksYT4EtxIWCEQxkBF9pv8cLpSZ/TuFE1Xzo8nrjri
tiearLWFLLMdpMM3AYfydeQKW3Kg002pgRQSlvi0Aa87c9ypOcAuCAlFjyjHP3sQVzamoKtygYaK
uv2Lp9jLk3umNcfdjzqZaQbK0SogtM7bd3jd3FZUPdSw//z/mLotIaLxYkis8pq4heyTygo9G/2t
L/vkkkjYY43QS87MF4XKh0/ao/b/zzjxx1MX+0NJs+e6ACARAYnsA+hz3Kr7JW6vkwk4CAR3aa8R
A0sjK8PTDSgF2LWMkgXKl50mTZmQtvCp5iBGgPX1qIhwE3IgBk+PXycSCWCJ+Xgd1n3pHlro+yWc
UNR6yBORW109OF3iVTRgEue/YqagUKo0TjBMXbg/+evfewsLxkFHhpLe1bhw5S4QXzUFU8Qfta+C
uZg8NLk9hcAnf0LeKz7KOkAB66hTxlP2tAGHJdwJ6Xgq4R8DcGJCpFvTjF99AknSFfRW4HqABWYI
wNMsP37suw/8poJmWzDEsSR2L+IkCa70i2C1cJ+yWHk/5B+xUrS4lpTumXqCZzYajZpgJL/NI5Si
UwxA1mGK0U5XWrjKw7yMgn2MSduX16/Rw7X3BpeYlJpi5veM06EsQ0YEoKuzHQg9gbIEDwnXydH2
AnS3u2S+dMU0qt3VoQmjjh/L75nDD+iGcFtxuSZkG5+pI3lewl2Xn1QwIGG1MDtkXwrjmeWCSSWR
S3AZL1PCkGjIAYh+IRLWlbAq5L3W8TqV9cVG6bU2GtAtiAK//2JWL7vtF+aoaT1OatOHIZtfaCfw
Tg5/E4s2ja/QpTHs0pNiFlOykypW7Ic3RjZS8Q/ZYHPwPOVZNp66eh+l1RhdBu0gwxYS73t2UWe/
boJez5o2qzvVNTX4v2qh9h8L2Z1YlGODKK+Sbj5mDQyXI14QR4W7x29ZqhXIUhwH8sKBVeT8SHu0
7bPzUmcTilWunC5i9iO2MuKoJ/8v0J4FXHgP+X32Bf0CN81/lw/tJBeGHC/gJrKDVchOYgBCHumy
juQeMQbnJcXdv9UiX9rGlbfld9ZiVYMFDkcdiYf8IzGK2b9no/qwjrY6/87gdjNPQ/YmTHUFfwqZ
Ngl/SySChAdL3IDKouXc5ErBv4HrQhwEWgPRZtkTWCBCaueThPlTcK2IhS/TKWpA1rzMpOUrgxsA
M0v0svJvCiNc7dvoC/Pp00u7J0aFYqiaz76gUj+vcywJhLfClj03TuROywiP/2xutc+48OO9tjo6
Meya8JBkTHIZSaTw/7+wWKv8AolGln/yHhZ3EJdzCOd05cyozh0fQ5lFBhnpCKVZZhArRilRTuN0
DfRoCjfj6tk5vzR+IRHAl24xzN2pQpmDlFxyz93/Dppn4NL30eH7OWc5ZhgljqZd/qscBwN+J6cC
RDz9+KOqW17wp6DGQ1+NOoEHMhIjlIuLZZdPCeQdOMvcKAKNhdQADYUpMEYB2GGIy4U1Qfj4RTMr
QfEGXHa7J0nwfFp0IWe1ET8A9KVUTf1i+WHYs3wqvsfXaA+0fzYbIJeOOBD8RofS0zi1BHL1+OaN
gymPjrPuD6qdOYPvQWxWC+8XBpIx7WtkU7jA6ZUj/QOuRtUS5ztYv9iVRMD8/dYEyVnyFPtw2ij+
tzX4k04J6o147RqSj06xdO+K1TLMhKXUJo8gn8rV8a+v6IpwyqZMGp42UBAcOfrEjhcW3AFPIoB5
RthURCAWoTXiIIE9QsnDn3j1Y9oGLh4EdQDKOFFBQZkRPiAjjJMDUH+h8mFKDvqbwwPhs+bGkgwI
qqMPNHSKH5ewCTcm6zQc4hf0YCgBUV2X8ontQlQIQ1MWFjNLyJDcRAjOgH2/vgwxB1ZXXbRWBAVi
A2IIO5PF7tYvrCaygPwpVC6AeljoOQsmdNOu6y/TqHaWTeDbAi7dez3/Ga+rmcFjwE3CL850J6Bs
XFhjMWeyh3j+LPord5DlTpbygWb2nebd59qK4BYHKdFe/9jFyzT5NH7OoTR9GSFphMiqT94i6dPR
C7Tj39GdBSV0EH6GmkGvKSi5hj6GxbHagCbzuOWeBQ3r6qnzplt5+L/tBbZdcOteNvdh/pdNv7vr
tCSb9q+9LOcv8mnYzPDCaECBaRR3jkFlV11ep9E3uUmpDiyIpAzSLCBkIDYfoo3iOFnImqT/x6rl
JN52fWkjkOjTKrSYrLFnM9itb3rpo7JH6QokNm13fytIuNmWjIY98Q5QroIc1HNf7tUNGlTxlyuO
Z2DGPD6P0rG2f9EDMql7LUg2IilG3cIEVhc/KrzjE47dDJqBuYKR3i45b8+eMeB+IW8GUB/U+piu
9MxRVxnvCmNkYKDFGY9HSHC2pMTYRDwA9oH0/ib67Df4wb3XEbWmAjRf+wbm6zXt86nLYPHlZYQ1
2TuDZqG1/MUYASJPi02od8Ci6bhkQ+4hwYKDR/pYGV6PYhDYgc8JIye0Y3NtjwT9QnLUeiNmeiag
MWzXO6IwRBEPIsFO/KiYtBW7z1pbG6Nsp06+J2Cbs+7RUGUUG1+HNAkRZ3yxgfKY0cJqmEL1wjPz
xklbQg9oBQQeoNW8J5+gzfwVnjnU5l5KHYnpGrMv3pZVljwJN+aA6YOJlMmDa+2EX9FMHUF2PPVR
59TJizArcub/lCViHy6uzbnlfpb6uiQXr3FUDP8QDoyqi6cf8F6NSCxakQ/TDk41kX84KPlY+zy1
SOd8y4l/GTS5j46NWDiTqQ82fp9Qn9wV12jcK9RzGkbsTtYv6EgfH6KxtUHswij8vTotyn3VLb6u
GhJZwQ9LDlvFdixhuVX+aYHZA1yZqVF46HNadJokRUvkhsR0FGRvDapje2CMlDj9Y7HyDbQZcp8e
GkC+Q3F8o0OBdkjjcST/A8OXnoYREIrxK+qT96joclL1T70PRunVBJbMfYGfpzGEHbjIzz5RH1A6
tpC9S0AmCDW9lEEgIlA8HNDxhR9sV9PJk95JgoEIGcb/M49/7NpptjV72lC7uR/EZ+LlxeQzje0J
oSUA0p0LLWTnkNteh2RB5HNgjkUIunVDeDbhKfFsrFjBqhH86BqWqBdJF9zfZjxf6O7jr8gSW8OM
NsFyO0po4E3LyBxIU9KP8dGJIbfWKGCgYffPry65ShMGm40MYj/LSWPihwXZDsYKo16IS8Pdp+Nr
3vePPf03wYb6loysqaq59mqDiSnylWmC2amrTnhTiS4jKOY6nVq7s5Mm+FclpLiFdwbmCGksl7NX
62k9ptbQ2DPYDG/yCMYdZkxksu6bLo6bvRPc3G21LXtY+TdzstoSa01rzyTGvyWkpg3KHss9oyDB
sZVSFiZI7l5oT0sORmRqeG8pnh1cKVauXWUC7WqvE/Rar1GzMRC0pxfOBC6uUbX9LE9+TUDaC6+n
r28HRQf613XBR9VuTlzKY3SdIL5mkn/1GOUYSYqKgq+nTZUYNVoDqx4XTE4UYIVcnCD4W77GoRpw
H168BsZQn7eSEbqRmKts28EBhUg1FlJtO9XZfR3tvR0wifiSQM5Wo56DPIeXNkxO1T0TW6glWI/0
O2w3FoWYVQK74tbNbdZTt88xk+B0BIMCYlknvi2Zms2Z2Q+Mg0qOEqgP9/zZsTU2nVPRrES86vak
6moz1JW/xqHUuAjmc+umhU/U/aYMsYMNuYkuDB0Plntbca7Vq2zws+UE4hz64paNbeueA4ud9+Gy
27SmOWOMV3KZFwDB4C28RsOlKDFn111Kb4iAhscw/NjOywJYFS2H9VdBh9v/Zhk6yJ/zBqDgp1jp
GAWd/ZTLm++vBnWokG7x8uwmel4C7qtq91tzZP60ybvwcA7OKZqOCgIVDkYL1j0/TytooF7WoXny
DRz2qPJBXUmkzlGkYU0B7ZdK++/XNxYdjlGGSkzGVw8IqDlkEbfGhv3w+HsR7OKo7IO/b7c58qRM
1U3JViEzZovjsQEsjSMNaYkQDHOXaMjL2aNK1XFw2l4/jDx9AlXmTP81zrcC8hOUTh4nqq339LuB
LF8xE1+UrK9qoYN1B6cELQH+kAZ7BcnqzjphZP6rvJq/66i97VDo0o5QrWLAhjcNVymkTsJSmQhy
AN1R747Luwuzudm+DyWcYOaZ6FwPfOjJkVUlmOiKdx/3W8lZBjcHpz18gwyvg+IITQq3WUwIOmER
1fi2JhNiCclV3NslOmxs7z6p2CvSz+5f3d/0p5GJXC2+OK7wvcfvuHMsFg+agGaCMfK/fB5of1zU
kMA4JkoVFRvGDhQBzEtM/D7gDEFTQbtIHwG7EnMaAglYYXj5IjNB2esYDJSWqLVzrLVdjeDAgwXm
9KfPKxwRZ/pQZfR4hHFGngITUKCUxRfTMZrpKjDOPo+clfb9ue3CNZFsX+NWMcZkBU++Dq7a2ZHm
l/TUoUUziUv6wJxW3SvQJcdVB63kaWthYMT+OIe4/bJG/dOk2ULKaOBZjrE3/MywWrqKaetfjVHj
pul/YYrls1eBUFx5uaLC3UqSBpv/Nnx2IeFZC0Uly+mNfo5t+3D1NYxm9YIVJ4pJvwEOS702t/Gh
AZmYfJaZj8V4n01Onp3Htz7v2/33gSjGCtYwyNcT6Y+CaPIU6Yt3T3fNJdV5F2PT6cO7HG7IgGpG
nQdM3c6eEOWqglrj33QyiDQHjRKSp0URQVL+cu3ykrsWm50hs0sAmY095Cl69D57co5HGgnaiGB2
Hezc0PDrfj5Soi8KEVJSIgUPrZZb/WXJ7QALz4SiPjT4wRm48Wb0KXfITVw8ehhswufpnxgjNREn
6JgHAAcvOvuPrjVQsfM9bZEp3bCLJgd5CsM6QOMGrc8xYYSQNLxr8Uv3tadNRwjFidhjNPehvmP6
El1wU9xZHmN+fcoHxi/h1MAeRxukA3thOUVuo1OO6kND//LvZDD5EoMfRUoBFRHHgm9orO87FQ0l
qexzah8QVbXCw5jml8obciw31+kZfnFwylCleJwunfB8UDGfZhfIBawj8HuF1IQdmgwG1WgivDfD
Zj6MNRuHaBXx64L6Gf8yJnElGj3uO2XIufn6ele9bx8garr55sqjqiL4FcRF6smNpbYBfL8v66Du
mShD7V7VfROrSeRxlwtvYk+v2/a4Xj0Xn0Rf2/4jKSj/KJgoDKzxu8fzQiOW0E4MThMrPIPz4TEQ
nzCo3b8IvFeiMrkl6axNRJVjw9+P6h1MhyEnKwYGexignjIpMDcc1WTFEq4QkfIbNQv9aEMQrWnY
iwEIBTD4j/gBcYJrDWpcPrmrONhwIErQolBNoevRANWwavayvjIpo8eSGkdJzOjbz5Jmc8Fwt83T
Sjrrj3gVd7gInMu6tZLuLKeUgv5rRhniohyO+5xrM10jA/phpuA1I3vz2H5X58UTCbKvH2wfExoK
q+vfpdMVajvmRss2yimCFXezDC2nkwELZPRiTsaU/z42lm9sNQnYafjGO6DNfrbhLoUgRyAloUqM
G9NetSbyqtyd5jZRBAwOw9NeplRV7x7bmw9vVa9iOoN9H5yW1CvpIjouGgNeqygUzOi5oandXDdv
rnoqaIkaOhNM7nVobYE0HQ4WG8Z4GvDm5RpuzylVEmwgqPY9qKUsLAWshn71Wzn12z3RSuAJbUVK
e/BScHWFeH2LtE/yZsLySahnFGRU8HjK8RfX5Rk1Lmi896h9vNcb6V4jLDKkjE77b7ychIGFu0h9
yEci1HK4eVSOM4qjtwc1FgNryJ5t9wYLDOMqcbfc/LA0sGF+vQj843Chq+yyRIXOvRlO/lC5o3cn
Dg2qf9bHNzgTn5VhwWN4zx4HyWbdsNG16+afgT6Vmh7K4fAbKdPE8GDCvqgsk6QT4mvw9jaPAxc9
BxEDQNz5MIOKOJKERZixLbG1GCF95TWD067eM30+VBc8ZLgRJlgRJXL3VfUwSy9+eAjbhM7vTwsu
9c7mjkiQGxRLphXWYUfgm2RlmBF7fRNcWQFONuEqAXFt94ccqHAw+7ii8Bh2DyQmu/sEwuSQUxHj
Z6eaEG0V7QyY4y8Q6MLdwFHeXGJIonhNNBP4JtBfCWBGG0bokvDwRbyKJoE3wqbdZ6Aj+rndjZ9V
V+LmDjusvcUtgerUtQmoePgWBBLNzVVeMbcZueoxJdYlpmRL6D81roevu0IKihdBYs0XOD/UMW5Z
XLAJ3DKbdQX7bNWHbZm80ChRqiw4WH5DEfPDS8VyAnIxhfvitcXjqugOjR28SPQMCeY6QAFisfU9
qiEMO2yvwAwvFFmj+9ZcsTZFQMlj8O4DWM34et4xFoB18i+3gqMSo5QhtYFFIIvDwkOb+wHbukD/
AMd6cC/wQvgsNO4Lk2t69cCSQFYa30UmDkhHbKH8dY4bHg+jPmTC7FZ5k7Jo08c2VMo0DkA0Rgu+
Nax8ojGqhdCo61hffOwoAEVhrB3ct32+F+EPEJ8ja4OlxsLsXVzCQVkASvwNMWcp96yUlxhPwXMf
itcC04MZWIBueV8c9sGXOsyw7CURGyLF4eR6Anbh5o2D3FoGSMrNk0S+/WPJmYSEU/Kd0OnMBVZT
Wh4ZN4qTLqjlsiJRfdPwz/C21JBJFB2UewNrYaOxVz9Fv87RV9nbn+S0Y2LAQY9d+7Yx8FgotlDo
xTx7lZhV2DZFWWpOdWR732HZhmiT9zspVh638wTpXBloZvTys8JVv1hFE3Le6Z+xq6QGM5kHPOwt
RrKNVxxV8CzcHowDs9xJJ8Xe8QJHd8Hq4XHoi9vh3bP3G5LakVt4LY7lxz/7iCd4JW06IoxXd0w8
OZ+CBRfKXpqueEeIKQNLN8FObwOyDftK2c12m0BOn9RIgH4Mfv3oARO95MjhIXkaewiHjoV3bYtw
hCqG4wCFlgtTNUAn3V+JxQ9dKeZi//iw5HvxyECIv24S7KCywoYWMj17IbPcFaUxu6mDw+6OLPYQ
OQjO9j+o8dR0SK+hdN5ZTRwMxddB0/XjBW02lAS7Mt7IeXjmcFw11wgc+g2lLuiXK9kbfRy7RNXK
FbOZGRGsZwYjumCqbOjd9dblVaZzrm4hyQZwXH/LYj77zjXiwBCWKr6QryUJbvNB6XA+UHZ88DtE
THtKhurV2VENtvsg9IMN/kIr2V64pFG0JfhcFH+kvYFxXrCak/C1B/z8Ot58qAXdIcNSEedJcs1s
x09euKxdWTksM5uT7D0dil/xucJL+D7Y0DVtbIdDttiSUq95ygyPD89bsRhS/7DgLaGHImIbf5kW
JmduLoaFHKOfvVgEQUOixBEUFMCsQEl3W8N15aJlIlGuM9Nt019ooubmkuFeg1mNfo3YII8zTbN5
Anxtzpj3njZf1I/Qgrcy6LrMeG1wg0FO2n6nazrPih/huTDxf4DtfJnJTvj8szfG54zLBjFnQJzK
OPUTLYa21BmjYsexTYgCvDdnzOkEIsnYT3I9stUAoAfQRPWAmbZcd2nVu167ab5v3vAM9Pe/zPsl
qHw0Tr6TZJxhV9lnsgD2L1KMPjUhFV9CY4WJ9xS7U8YQx8Mh9xIOxyEsHHGs6RtT/v1vnIpYiCZe
Ugnw1wo2FNqsplW5p/de4dXn9TErOZVunzh2mr/q6SuzR2DssGN4Q+TBVAvUKG44aurPLkWKf3hT
MyPGxKOr+PunOydhEHk1B7iRfFlCz41JCcBxTorC9DYsPi4JBjbSDe5+08/+EHdD3C0nXGm24d9u
vbeB5qZJB8h3eCb0eLbIZDmF0XSxgmNK44RcT9p7xEXskWExQNrD9xihkl5wCyOBmQjDfrADGGEN
zmeFWw5LC6SEw5Cqr5GayRiY1ej8OlCqTaw1SaJL1I6/bmvXvvmoxTVZpCYHvracXefhX3u618aQ
peKUY89p6EygAnHQQhPVNpedAY5mMKC77e4rnUEqFr7e1Q5LmR/b3W3WDvjFurdEpB1gfYAYGHsA
WdOejo9WDJOErFjRs1B6Y/R/wEakCN8P94D9EPYB5FhjDl5w4QKnZli38+ifxzvRXeJAsaGx/ui0
WQFvOLAOZAYMw5dUruvNhZB3WN9nzq7zngb2c6DAMwNa2Iyx4nf5u/Y+3OZsjLzyNmBnnFkQNQ26
Zr3d7+sEAD1JsAFcBzHQfDwE4hW26BzI4sodznLy16CgXxMQs006loOu/8VvA0YIo0CyNFk6zXzG
RXVGHOicAR/d1uTvUrlpFt7bJERwdSFHEDUChGZYJb/oTrTVlWsuD1oGc8jP7HbQSItsLzZc/qiw
RUl9iqxjFkGrB4XDMkt1xQRBIk7Y9/BXbGg5Pq3zTuZAhQtbnhknN2ke4JHznAMwQkCY3nEBYEgp
yWwBtT6N3LN7jwzSQWUe/SP2lhryusmH4rU4ebNCgDV8Pj4oR6AewCW0RJtOF9EEYmteGk/PWSXJ
WOhayUEZSYXKJsUpJ8bmp3NooboYBphSwnWY2BWkwxQWKOYdMbgNA9hqXIVDjDTtpYxD6ZwrfBgo
qEfEy2FaiTaE0DM/n8mUZFdOdysviYQXJflNWERlg/Mo7606SKU+34A28Bfkp9ATQ0cm81s5IKU4
nOHVkfdI7+ID8md4yGWPXz3iRgmpPSTJ4bkgLuPYmv6zqqPuP+rhL8i2NfB4wL9AVOjoEM5AuMNl
VJX5AJfNDYd7SVJN+pHHyDBBGBbAXyh453ENCgKPASa+ahG+dhiPyP+mbhQkckRRiPEfrilxPEkt
d0jZylPlCOhT04MkCz0EtQm2cH0cPgPsEPmspPK9oOWKiwnVlRhMboaYnM0m8cR0/3jkHUQOf3/x
bNbH5lG4ofAhwPoolbikebwUuicmkmAjwuzZo7LF14KMl5wNtoIRw4y+M4Q+wYTHHH/uvhaeFxol
ZozWINanSviI6juDfYpp5NEE2ZoTKFociPiZ6gy90Q2J1ltGjG+JnTkXrF5m4eRtOn/WzMa3ndw6
6NHno729NzAB+AoAeizLDfT/x1TMLgQh32lJORWiRD6VrFRuZioZAL8H5T9Gh5xUP4sO+CnUKlf9
A7wCzgcEFJ5loDthGFMdolVjHM9XzYOqr+zQx97Q0mPLt5SOtBqf4fQeAEfpIaFauLiAeQnLVVIH
xPvMOyYLeCwOyp7T2LnsJrzvkLKSIMjcP/Eu+LEMAzoWVm6C001AHTRxfOL1CLyU1JtrSGdW7iAv
JNnGhANV+PpfuSbTAFAdTI1mi2PpBDLJYJOF6LW3d0SR37nMlbP57eLq7QAqRNu/6x76jr0ORknX
FuBocYaR5DBoCmSHiXVyeQvqkqW/CdDB31dvF87vxYKXYXIWgvrgshLZ4efu/aDxfitoPThh97K7
29MMJ7+HVYvWxm0jwfLJJRRmun2PIKsfJiKp92VUTdZq8AYO5wY8MEtmaJF//+Nbr7cFo9d6MMih
CW+hTNVjlX7bxXTJ/SYVrLfN15mWXfc+Akv1NCzr2ZzoE0jf+wbpZ3D+StIh7h1qx7/c47/sPb48
osztpBG0GAi2cIcpfhyTo+JsUHM1fSWaZECUcOb3H7eA0codOdu22pEO99TG0sxXrejnp61uuT2N
EE8UL94FDZLxYv3tNbGNXgS6WsE2dFto70Ktf62693zcs/FSAGJw01nNd8YYrb1+JFWwJHSJ6ZEH
4sPI7p26bX0kUgGiehqADIqRaQPr4JUc8vfMcheFb/VLfkx9c3EvQi6Quw6v520ztiNGbBhmVscT
SRkUWeKpuqMReZLdWcZkhtM5IeKBpiYV3ukueb0STD+hcQRpFkuKFQ/XMUbAVwZU7h3v71yD37bs
bd2ugsUDIIcLz6JxLv0qqdPoCmf1wLC0NXsmpA3dOlHLAuZ5c6s+wQhf+P0WdIVv+C0daYGs0MZg
YQih8h/nM13rDRX17JJyeaC1hukbvdoRrYqK4ogyt0bb9W+wgRFFxWgJVO2DMsx9oiJEsIcTc+09
LjuELzf/VocFk7jn8QcQmtG7S2FJC7oj4joODf/5GLZu/h7PApqP08J6IxpW9cAYmiix1W4rm5/r
7ve1Pce4ZmX0yWmBcQvHXO68Ub6ukYjARYLMhle/Hn3CH4nh1wCvfdcKNFi5T8nOiO6LAvhQjI4/
3qX22/TPzVZXuxqjQBjhpqciHnuEtdaTnEAeNEMpK7aLcZZOcWsaMPMCijnVO66f08+94nJEjiLs
JkwWrxtjX0K9QghGJKQO2UAQcZrCRwwtrLF5/CfC6dzWtIFgYd/VoKxW7dRv850q4kYgGV2Wtxqj
wnu1a1e9CzEm96NSdU/VrjjqX1gtT9VvVQojiyhjBg1f9fQOWoXt1RwttwcNCdSDGrfI58xkb1tF
5l6fC9acSu4p4qlrXYcX7Ra022PFxgKApULJopQAMik69M/gkW7qa/DMYgNETZnKRy/f0afO/Tt+
9U8MvtTi7VklYrzzqOJeMNN9Z14pmJ2f5uUrNtK9cTb9T4veQx3oTU857X/mh9QyEOM7UrEMqloF
Q64Fv56JTBYanVghoOL9BbZQjbpnPNoBXwEgWB0at8mTJ3Q7L0B0i9aq057/uJoauOPGOUAcTnPZ
akKrcsZJzWQak5A3eP8r4n/MpvuicDjP3vX6dt5nOYJu/G71MrkX0xs9VpbjWqEN3ugnS9CNFrPx
SaoOz++oqRmcfDgqySd5BQ1SMud66RK7WeiBXXCNN7xYHKMoQJhv0l4x1uhAuvPetHHE4YAUS0nP
yeoizMdyXuthCibOfnGYuYC63ao3SBnVudZqLVG0BClzLU5oLuoRRTk+MR3nzKi4GKBuXBh3SGP6
HKyYkDQGclT5lNjUTq1958gPAo1hZeA4wWlNeecWWKx/mbmfKZM3rQkosJSfMGRgB0BUKML0i4jl
IW0OWZqkNPWU7+R14uY4ra0s1LiTVdIvv7sf5YYCK5HRz1mLcgrk5hN+31GLnrTPf8sTYzFYcGav
waCbo5qpavGO7A5q/POCOetXwcFNjczrD5Zje3RtxTo6fjQA9zg9YxcF90uN1ZJj5DPJ27PiMf/d
49Lo/l6cLUysUvdSDc5lUkL2sj3+/TsvHwmLrvX0G+lFXqZvMhp1Vch/Hf8ExlE6S/N2vDUoZkhY
YyoQaPeQ1Agb1CPtv8zdr/td/VL/bsMb4HnuNbq2kznXvQJ+5wU3Y7e4TfJ6+74eM7dBbVMNrkpw
fWxTaB268yMa/BHdnlFD9DWuVVENR+/Ttcg6BmG2rcCEDB7aA7qBq4uZiTloMShMsxFz6b/7M9Dh
g0ARS7nsX2jzFF+vhy2XKRZfYK4YIeSsa5eKBS+dSyDcR4YDy5ixXXoJqWWorej4lOUTVZVYH54I
eEfS7iGZ17ut/UYM2cBfsKG9hxhA1aiYXJs5MhWn95kwi+B5QyxQ3F/qoiNC5p8nFeJ/ViYm5HQQ
H142+cfLFhK3u42abswcd2n3i3yscYRDRe2dRustaeTSn39R0UPomq971x4ymiJYWoozKjSqTPfM
UdqJwtYWBU2N8k7SfEq+VogbfoFPdnfFUZoNNvQCcfhhVsjwGM4RRF3qEg/RGdpfSu+b94GJjDTB
Bo6l+5ys8TT4GE7vVrjLjkP1qnjLf4GS5v2PUnbE3p3gQP5kv+GZ80h68oK7tRtBCiTBgRvbRWP2
z2tL5EbhUqKVl7yyhhqyHePEQ7DfH5dkNDovHoylhHveLQKojdHo42R/cHb3oJRer42HxWZ9Htza
EZ/OHBmwSw9qAFIS2KMHZ6jpKm1/D52213OY0sShCfAPFLupaIwtd738MoGzUAW1oacvVcVLQSlN
d9SO6ZxUptwIJVxxa/MRXizQuSnd3lLrh+EHhklhQOb/JJM/CpQQI7S/J4P0B5nkIyX8uesBnmm9
NVTcpvDepG0PRnwWwISGmc7Ko+iholD5dzMmIC72Em3ameOPu1+czrhLIBvkNEHIT2+TcxJy2qhH
Zu9YYRIlCgoIlsh2i8Usmexkb6URuZyhezXnjLmE600bxq2SDMXPmI4hgvPE2pD+cnbndKLMEoFA
TqiQo4KZO+qMu4r9AoDxdOulwtKyAhEun1oOJVe+/OBbiVjOZXKGEQIQAw59NL0jsUW4uDUZeIar
pT1bWzVm+Ohwwbof020Qbk97LKy3EdweiIW+QQv6ODUACj5opL1rGefPUUH86rNcNRwVnecsjS4s
kSK2pjkDSh1jCXC31kg3o9wI8k5iQJUh1uwW3NVFp+oql4h1SgDBb33J4uyygxJXQRDSRmo7+cP8
Ftu5nu/ghw0y6wUTs/7bi/jgBpuUshkcjoFN/2T2TtfdpUo4bLM+dAc6q+8l1O2FjsgeAcecAdiP
Xco89t63oYl6RXtlvo9v7AZOeLDB1PVtstzPa9Ve0PZRrcJBjbNvCBfmS8Y93f2Flqpq/M+vh+HN
x9WIuISiQhyPi/sD5hBcGjKt5VJ6DVq+2nJ4wzkgeIElgpsSfHH8ZrTtQ/ewRQqBKADxlvM73rDJ
gyYoqUxqYHPFWdMljSbTO1jdMKif8L2vIU8V9g9ZWjw5Bn/nKUmqHyO8MVxGV3Pz2gj6S56Y+4ZM
2uHNokl71YF1Cl5gdngFC8Xl/Ale0CHgpkH+6PJ75xX98Kmbw+tybLJ4aAu58ni7oeLS/Ll0ZPha
jU7fQal0FR0ZCMGXwZ86Gl0APKHoO+29HGBowWePiF8d8wWRWS+ExrlzP8zpYQBrOiLZhJw/vESD
6/47q+LUOU/OA5rnY2coa4OZwhdkjMbipEFQF7vgNnkUCECQhQDQzJiGSl4uUw2MIS7u6F26+6sV
pjirQbZ9MkLEMwU7a0ebTIJd0Icwm+3siHtYwFNKbLjQuBpJ4MCxiRA0pB6Dq/UDLvQN2xYg0owc
Z0TIQdZ4Vr+FDOUUtqaU9nhSSzQA4NIki4zee3Zl/9NVm2Bogg9VjMhem9fgMaLe+jD+2So4kpLA
ABVSuVLdI/w8wrdyzlxgsPPRCyN07LWiK2K6BDHxjEkjFzTE4n/uttqFMKmLS1oIjX18n0t/T/8+
gyeMqb47lMBXwie6Lzo2UNBbtCq0GewIQcChnqGN9yWNDXSFfAhmaIKiMzEEzf4q4dUIIBe/dcYv
CnO1RxXTkYD1Dl/96xhTLDbIFYjkVrswLaw8OFtdvr8ooN47GKks6T9AuN3FM/SIl5VFZoLT23nI
Ff9ezp4nZG2Xl2MmQKAHAibi1m1m2b3nJr7/cZNlqO6RTpuj0/CQGCPt5Z0UR+nX7ouzdghp/u+u
CC++aAKEOlhvfF2MKQAxwEyusAW+G1q7tFvHKoK1kYgLcHrFRmA+uEyoqMDv93caHgQ+HxiL4YX4
gZxH5H5nXQgelOqnFvwzU+ftuUHzdjrLa1Chgwj0FiTjc8fNGX86uj5XuJDUnfESoTheEvEAdXDu
fNA4eiqpRCVtj6dhlkB4pQGBBzao5f1onp01cg/eX98e8xl31bO+wfZ62Bo02OMztBF6fDz/XQtN
NVSmAFHWjYQOa5JdgwzpMdpX6FFpSCQb8qu2T0geAWRf5zSdft593jnvffHxajJGcJ4cdfLYw4ar
PeroE/PdkGk7w0mZWbyYaLKaW6OyZNSgkor6GTLRPFNHUpFjhcPD9Y/Pws9DS4uikqlBy/IfHzd6
7U4eHz55L66dJQlcP0jYV8/SIYQcx+wTTJWiqRXNO/TQOkY7XpV3W5DHvPLZ6zy7r5yBPn1sOri5
0yuwCauNN/XhqrsL8D7qczRgaEPNrnYJ362obWyuv0lVTrN3oFaJCVXiMtBtT1WjCmCIrp3+h/aC
2TRyhXtkyai5GtT/cqZgFes3zz5Nag/ym/EEj7Nyh84yRe8AwvGzHT13T62evoHlbcLZekMq+Y0+
ZZSZhJApnDjcxWZkXjZPxN5mbHGRP4eSwXPCvI6QWfXtJbIfWbIFE+o3Bw7FhtGCyu/WATkZ2PfU
23PaNWmozRONDHhnJ4TLf1M9DHZFjEImyH3QX1n9ryt4JdVo7HCnLdcF1U2IpfpuQ2qoBHL6FHgs
bpmx7XT//T+WzmxJUWULw09khIqK3mYyCYgCzjeGQwk4gIqI+PTny94ndpzuOt1VtkKSuda//mGK
CeXon2FPW8xffcqQv6Em2JT/Xqu/b2QfhzGpZuMNK9BHwaRPyGP8mL4/o3L19Qk6JOwQqEFXgYnr
qTkU/lFfMGOSw7kSwitZHReeXfUyFOPDoaNcV6fjKFv8MX78YJFs60GENc50roo7LA+9/4RrrRvn
wAP7TOlDXdxskhOauPXm2qUj64GI3to2cBzSvb6nLGCqh1hdlnVpduBQi2Ts2w/n7+MJm2sAYRvb
rei9+gpbFWvF0fZViOVDmCvlj0taYRt20gzvcjg3mBC2kMRsOi5C74HzMmfzLk5qFWLUG8ueqKXh
GQriiGrth4izByuOuXR7TIsOVED7ze/yd9wRJAGrb+d+1Yy/3VcZHHdUpvShKuWA6K0BgbDA6Woo
/Y8tQXMw2SrtgTHc3qnPGGXswi4wnMafMbP7Nz/LSRTpSbDmt+G1o87UY4sFsWdgeSFiFG1IRVwO
1W7ET3Ws9KSGiLBXaHc/L8RFoFhksTDpgYk8tCeYoh2gcSpBK6/IsPbBTLm8OjTJ4BQsUBp9eWFI
hPzHLjEXUXScYQMkNVFpL72ro5gyCfRr1BOX+NSLhvJxJMVwySJepjbWTKGXHErnNEJSX1j3zIrb
PJnW5S98eqM5CEdYy+wmGJ97p0Fg3HoUEOLyFKHSFICQiZNK+YGW8RhbW5zB3j4O7VzlbkOFW3KJ
sI1ec2kPjfL1+xowD0UFc4w/Z1wFc+MuluSqyDBsDiFBcf9ZNq3XGulLDqbgWPBS9bp4lSmXROb7
pCWs1y/mGo4rA5ZF4N6tcLmGUQMDHgRBEw7aTcZSdvOWi2C/qVDgvU3TjNm4vFHMuH55bo1B0I0A
C37f9I82XgbMLmGUFO44smcmP26OEH0PpubecaGhgZWIXgQkWRywk3+QawhILi9h/NrWMURlGVbO
SZudEyu+mDGz2M4MORShRriOcGTX8q2J+gMEAK3zH5cFOdDbx7zRRSHB2YedOgkudTnrd4MnCYRu
Oxt37x4Ug97FuZ9hixEXufNgeHB0IHtOgh6ekPKXRL1tJ932ofOrneWl5sWVmRIca8E/glszEmrs
MSKCbrqlvz1Q+eG1DwPUn9aaO8VBURHxmDM/h+AtrSlrvoM/QzHl8WAp51nU2U3RGdAks+SIbw0b
yTpk/ZEJRcXFGfNA+8J/XcKN1HOjuAkwjZiswjI43j4C5gYkp/5jfmEKaQ2hnhu/9SCZpM3qe1no
T9ytiyn3jmgJ7cPMEOe0chFRgKIA6xfu2/nlTqqHGUI+wsjoVyLbpjZmm2jRc/a77GVMa81IydyZ
3vw+hs3upUeDmoKWygXn2ZvRQ75oUdlQPCIrYMjMECRjpKYEWBDZ7nEKhAqX1cpTozzTnuGtBev8
jYsYWHxIrpFNvmYLWpIKk2LISvug0noaZT54fTEJuUd3LSzgXMAmAvPpYQTwgpioVxio4l1qDnrh
8yWfnD2DZdGMC8IjINeNi7CeKG9Yl8IJYTpK3T+c9/OCidDfezgfznofLBNdfUclPkrJtul9nP4O
oT+ZF2XPyJMNeP5t3TLB2P+hOignIjCo2k6RXDcGFZdd1yJhy6/ezCFyNtvCUEMePfp7OKbYkM5U
YwOg1O/0/BEwC1SyUjxzGsY+/QBDhW48QEsHzVSu7oDBaIL/qZyv833tB7SGtbEZrnfiPtu7bREn
Mc9+3CbelxlHIkmfYLpvBrSU4ZBRBs/WRonX79TMRs6Q8bncpFF2MgeWS10lm5F1bq+qVbPDaxqy
jw5Bzji/rmZq1rjduyp104kpUnaym4hl4TQ2WxwfwX8ceUI1ehdmJQZQZY0LFglO+R/DO4QJGDPS
rYmn5QYqETQvLdTQfNDxXv/JQP8a79AdHF5blUTFgIugnYP74RneWYyAFo8Q7Dr8DnHTyQt7kbN/
nYhbvn7gHwq5o7oWu5fRw7bFxPOiYGrTQI+3gvtp3yvEhuhfldjid5Ds1cb9tr2UKIQHcLnMkvYF
g8K/y5UTTQ/vXZUjjNgAEw01stIGHhjn1R0mOJlQvzB4Swy7tbTtPmPq3dv46uFOWUdntIU8HSh3
IqVtjOZ0pBm1O0uuJefTKtQt9mlGxviyIpXyzvmiZueF3GszYtiubzBO4MZoRl0wPv75jzmMwhfV
uUEAtwIs2Kx/nHITynEldfuXK8gEgskpoWV3+ok1G4matSszTzgEweG5ZSxnzlPrK6LMbo9tc+Oi
e43zP+c3cYmVhR9hIwtV4/bbFMJwAXEoY7dn7u6CqZn20FeTuUuDSRYuK7eW3wnvbDBcF3q04bjK
xKqymunNSw83aNeQLGhbEWo6DDhx2BgZGapAU3fmykR5Nxa3p13S6snO1x8adQv5m/nTGRm2lKMb
rRwNPZy4U6YS0ZWmFkMofMbazKNk4d1Hxm9Wg8gYYf9jnq6fJey80gublXIn4gHUjBiLEodxHnYO
uKsEyr8EdvdbnENl1NL8i4/qzz+bfJ3iAIi8f3mbwdyWa6oM7Tnuf608n75HLqISDQtbhh70kCqj
Y9IzAatBd0AaRFR8HJ5+nHYUn5cDEqVrubibCAJuZI91+KNMKBGrBu/zPVe5EwT00YWa28wBBMA9
EmPgcklH2oVgtFYhG7Mv3H1UQM6B73rB6Xtr8vu2NcyTSmoo8CPRmQHwdnik0m395JzjMAwhMnQn
y+uSGurcxnMXmsAJAH6bUajwgEr1pndQyctVp2t2r8jYEDIh2SUth7cify93+p0jnjYxI+2oNaby
4SnaGQ2oOQA1U8wLIL5X26OKjACanJehxlVgAg5TKRNoyLbwTRgPn7aaX4Y9HFOpsHBFJv5qsFS9
s2LvAP8oywmo54pkZJQqxh7+Juc+YbwcU8xsL/wzeHsICGEH/s2HhRLK21JQqfAbkwqyUYV5pl6/
0Oxpw2Vst1F79Y/rQbX4RwzdbuEd8tQpt5a/zLZnb9cWf5AT5gf4C7lPuiwGpdYcxSv69sNUY+hA
egVVDqkX491mPK0D7Mfhdf7ElMoRmsP4DhQlIyzAMQ5/M+TPjc9sSsVFTCbPC8/WHHx0BBhBU/4z
MrP1xOTkzicrOUrwg7iaU5iOmsXclJNbjfxNKCtPxX4qwuljA1KEUaryfszAUqBhLqbWaA0pW2Ee
23zzPhU/RQBvm6Bjqs5KT5NpbwG+ZcB2apigK5f8+W9F0iYaJaeFmsksI9xVJQNZwM+cKYL5UjNP
LLQpngvdqNEerCGN0Lcq/mF3wtTptl52KTD6R0xQl8oSXqm7+EtKgyqYvrGXN3oDKE47zmCUQoRC
wxG+BiwWdRbDTlQED2yHyZJlPWYB5c9Xd9ATve22q9h4ry4aJ0SZj9KpmaQhUoJAgtqEXoDBGAIo
pkEoR9T0CbAnACudPbHlK2CuWTiPTEljsJj6qEdw+vlArCKd4I8HhCHBFCzgChfjCi8oM9sPC7sc
/GTUJVWuulAktxmkNSUIAre4s4x2NpNiKNwF/TTX4F8gUV/s7vavscCJ9v+GZQyblW3z6f9vU4Py
qlIYmJn9I2JBjSZaFvSGBTbl9y0vigQNB1y6BooUDeJ7xiOSG2DNP4uH2tjtZpTnV2e9bl2VvQER
aWPKcVWqUwlx3QbcgtvO/Vgp1tgZHbDCkBTsUkScEf9Y91DHvadZNPJ+hpZT8hiMQEtQTFbsN4pf
+VX6dpX9iuMrTMjJu2PQVuvxErYaR5gmktW/24rHwzjqY0B2+M7gincpZdWfT2Cmo+HaP4ivabgf
u9Ca1DZlsgBY54Mjk9wyy+VLxQKFzHg+hRVhOi+stTHHOnrUAF7TNusGk4P3k8p/ND+pub6Xw/9q
C2aeT+9UqeRlbwS122G674YYZhl95cONfnD0EOe253jLNWcZJe3PupgPkiXP2VSJj2WlfiRxdtH5
sYjhbdxMSoXcvTXGL5E5DmnWPnhkMngS6D503MHD2HmLkZsHG873Ia0thmubUccG/YVjMawYEw2Y
26heGpZK0aNJbh83TEbMVUE1avm99SZo+yBj/HtlW5wU6/iLQ4l8oZMCReZJE23gIZU+sgucePcw
s2nKJj11s1NQp+Y+N9m50fOnuJzZA8BdI58UsXsZGW5ABUabdGvECmLTCs83gX3saVZZG7wFcL7K
Tdfl6tCBeB5M0Ju/LN2BGcZp6CyZ9V5kjC9BbUiMBsPTlyLrzd4DrHrB0hNW/iS+eI0fMD5qHHcB
l1DgjqeO8DI1A0gHJHVqC+Ak5Y+Yy5FK9L6Erdl5pwvkD09KvfxrI7v28sk5MU49WhW8RuQpbs0c
cqvz9fK38S6IxPqic0SZDkGDJtmuZdNxQXMeAtgm6yk7itxCG+ucCJfNJzVjCVE6o/GZTodeGIWV
wSoZXuhG0YkXZt4zkgO6tAMdHZLVcoXxOEQNoHd7F4AhvyYAcSEtdR8M+YniRHlCnq/GmetsnfTT
6UQZi39hCrtnkTp0BErpiTFAYLaF5PPdLT5OzXvQwLd4YVhJV4e1DUu8cp3w+4cvOy25pCFdAN1F
wT5uGShRVL43DtwAyDRlxiCgHQ2xt1QOT4ThSNc598eUAovH4iG74J5VLsBIi00i98i1aZqDpxVz
p5adtkXzfw4vJnZH8r0P3O82qHB3i/FDuko8TADu2Lr/IIiK5AiPhzuooMLOBAwmjTad5Xv/2qc/
s0qNQJpvO87Af35GnIqhF+iuW1gLnEpojpfNHeo9rWixHMXw8ltOap9uE4fLxXrGwcGsFD5+XYU8
mPFjEsJwHfVlxVR4ntq6NusbO6BKxNN0nl44oJxjozaqr9++rtuN8cpmmtL8UvR2XLCF0cDZTZ6M
WQQck+1tBqpGsXqP0tN2mnmYLS/u2GZz0r/ig0bps+V8IVMBzkHvRioQOxe0nvAyflsoVXel8KC/
iN5u9rw6NL1IRAWdOu0yabbcDsRS/xTmtPvL4XaAci4xVeIb37UEZAeiAp3nXETsUoqO/+8UnUBo
/yiLFLQQgDWKQtSaguIoG6fabi8A4p7Bq3Rooondozx6uy2wpmD7GXfhILPprtdT2N3sgszT6KnI
V5WkdbagvCieDUkUWD3rY0wwkL+8oLvuBuLQYYpN9ianOGepMhv58EoHMmpwMVipkflco1mSCJZk
CjMImh4pcpg/8b5vVH5yW9ED5SZkKzrdrjZH2cu7goMFfVQ34BxPKCzpMnIsAgEmBIZPQFFX/Cph
kL8McBtXDisZQKlgWdcxK+VcC3prDS0CjQnjDTRa48gaQ26luJjcxp7eEcDarWl3SHq7hmzoPoXv
3rLugk9wZfhNBzL8h0zgbGBtMwpFiCCio4j8N7L/pq/46zEkxCaIJgBmHJUe7Beo3/WirsDxzQoG
odlZPf8Y4N3thh7qzpjj37gJprQ5hq0MoIh9hWQ6hj/Fw7GZOx8v6rvfmhPReh0YPZWLjvgMqGos
EhRx87uK6RcFPVYHqbIav0BVBJIeTyk7tLUBZNO4Sy1+4zpDJsWN+pwyHcWJObleHe3YGdpA3YSQ
JE6X6tu79ynuKjDKp/k3h2u/G/91MUGp/eGcEByj/SE8xUGTLopcHocnPErIJoiiOwx3ljOaTY42
uJDQxBUkR7cHj6xGe+qcXxOCpIwMquSKrjki3lsTJ69Ty1Cvxr3GANXvY77CqdliHRoHVsInbn+p
7tEBH2oerEFudpTW7UN5ZKQzRoOUKZU6vCcKM2Xhv1Hr4j9hIjGoo8cBlsDNS1pWqhLXiQzCoieB
aW1Fd3v8B72CDMQ2fNQI1huoiG3NDweL6qTlnzh+lf8RUBtPqcMWzGF2Vm/89IWKbuClOI6utJV0
fHNIqWh71G7BMcklIHsbXPY0iPp9eTr1glOjjeFa0DFPP7D2FCv+tYF+XVJB11e8J37UengbYJMP
g/cuYayoLrvZHCG7QO7nvWcTuCy1nEdIOL/0EfyiqOAU/zgYpWOiCDsbrqZSZ7BdcYD3OONU9NYJ
vLMOVZjGxJhOcZSfj6zD1+dtQEEBkfwexnf3QYXwL4UO9VzfoEZxhogrJqnJl/DkjBPWdWLRzVXa
pZoTnd9QGFE6OVrPOMdUKTi7wAKGVBq3nba4Gwlpyjj3NmxfFADQGz85zV5Jy0/3qHolHgisi54q
4c/j/GH/v5mutkf9KtyiZcQPVHXgDVJJbwb5+GbzORT7oXaxaRA5PcjbCF9v43ax0V2BWDJzmeAW
cnWzfScxPXwywAl7Lu9qPhJ9TWoU8A1LZ9Q1XuMRwWjrChK7j6yT7yE0iGeYyY8icbKdV7sZ8FzJ
F0gfxGQXjkRWAQvDC+6ds9uq+k1hYartGzACSOKSMWjD+JmaGcfrALZfxQxT7FLr1nJKp2JKajRY
BuGa4TwbScD109KIIH+hhWjWbfLjK+uJfenbQKb9+tr3/oTctDA1IWAlFt9FfdPEbpirWqDlL1sO
DcrHn6z5wmltGuG+I6ZmI39kxK8vp2jb48x38qFJVpXhhOxmaA6ma1UXe7soLGsWn+7GO8QQYFUL
LGHnkPNmCO/+MgscC9OvEdZqpYyHL7v6BCoEjsBzrv/0yxtCpyH2QydXauC7NNlhxwt+aOs0OC1l
FqMDW62C7xbb6FP1sTPw10z+aFwe2H/IH36vP3w4xOiMT9TH1nHKJQzotvqZaWI9M2Ogqjcwdc3d
jHTMYoOOmZsLSjcMrPkCRJDpW2pu3suAhu4u8F7HXAXlPZNR5YZ848GO6PshLs1sFq33csmqoJTQ
vtBpcCLW5MJ9h4G5m8Jg6oS2vyEWYPGbQAPZmP7uazFxza+4Iisn93/EbL04fRoBxVuZK/5qA34S
FCo4C2QiH7/hcbUpU8MfPsL3nYMBWOllrF44yRZ/EGrnwb4v973d4nsd10aLkRC+u0HTky2oGPc7
xo4d5ilniEwjrBeFlkrfdG8mLrtqFjtSOfLqg0tzs/Jtm1CuSXRMbHvTraTv26u/v6GSGth8NLzB
5yN7c8PB1fxXhe3E/uJAQpULsxX+pE8CcEyp1GEEzDbGZoFpN+NPx91Qsj01399nGwU8to2gq/lt
UEP+gz8rsvnma/6eMrjo64BCTllnxW4XS9tFNWNfYIqNw7CxfwnMLM3VAw56IJ3bwuk5t+3iTv3/
k6/lfrfWz/sY/UXsukEyw9axF/umguwcGXpUQV4YLjqU7yZTP+Z0KdNfw6RvoHIEEJm6dyMw/eea
CImxP1gHi73TmsULl0vKQpQwznyTV938cCgGDP5xbc1gIeNdEKsf9X0VhOnDdNuUmOfLu6FQtZ6P
abndEzNY5TNtYptB1TU2qy4jxi93984+OxlsIPTQdn/5pe9NadqVP8n3dJhXGM7Iy1oBNsgzZ+ok
Ir5WR4Frbfu4scyIRZuXynQINLUTXeG6KK9IyPWV1WW+0DF6RzDyC6N1fJqDTBPBqL0tUvsRNX55
QqrfTPAEZX7K02PA96T9YlRisOesAYojPEfvIhiu25yaYN7JB5EX9f9DLFJuBgvVB8YUaXuqnQmD
1paaa85Gi9Vqk82h1aWStEsmXOzL00t4XhIKtO66uAzKzubE7Yu5FcJu4xyxsMXmPkZNELlfW50C
hho2Ldf/EDXvbamqK4dhxEhVkywr6VEpG/HXlpuRbTa+mgtDDUxmX7NBS2o+hsa/dfTE4XYSX42u
oEf0kQ17nH1c+hbhSD8YniKQnCYOJwB9Eb2TI6WrFgfPMEfP6VPLU2IZD8k25m9mykv2diAcVZF2
fPDRPUtZmBXzXjxTYeTgP+orA322H5e+8MkfwzA8Dj/S/7q+eWk79JgLN5etMdtu8TT27iPYs3Op
JpL/fYMFj9aza6CZwIwBldv5rYXBAzcWwaihgUgcz9otS+u4GjS/AbmqcLdB5xGGiNtvsnOOgzko
MHNjRRTDfhk2Esd9P+C9w4/3IT/uuHtvOGOSARuBdaKYBZsVD9R9Nlz3QQpZOjh8jibcZbOGtDea
QM+fqcB3XsMXQSI5VJkvyGEmZOCTqjAGJBT8jcln6kKw9AX/JHCaxzCSfEb1xayZHUkzVczRkF6K
Bl/1a0w1IV7BGIWNlUwiwgWrBSk6M2HKHncCg1eqmB9Cn3l0XfSQIIjjn+QJkm78msT0itxyk2gW
ysWqNW6o7ofWCBwM3hfBicZ9kl3NO/9fdmdHe+fYRGGQMbTWi5mthSsyEaMBGkeu1WAWwXO7VX/D
h4hUKQzEC4qPGZEcZ8S9X8XMHszuREaDnv31TkP/DzvILi0gUy7nB1ptt2uloGtDcSGA4HDFMIxh
FxXVP9nVgFhkMK0E8qqLBiYne5GvPj0saocUH+JCvsSPgFLGJ6NJt5jjcVq6qx6Medvk3h83NfYg
usqkLfwPTLir5X/hS6QooFnGP3bF4B3skaqs8XVVO+onmaDQHF7823KAGXMfkvmKzB/W44ABzBNm
h7DZxjmvkCtQu7Dn9V+YuhbpQ0LjxTbWbzG2F9A7FEE9F+agxZv9vg4fmfkDHx/l205CpljdlkB/
W1224wRwO2o0drpsQf3LyvoHNDZKpsZVU/GavTEkwh/PR5cpnAaPN+2GPNYVsK4xQj7dNZLNPfF+
gEdN3Lob+4Vc8I5UokrjpduMxg++N907gBjjjzET+JF0s/UjBCcCY9j/liBFm4q/YIG7SUe4LzfI
CahI7X1huJl1jSEH9MTObJ2IrjA+tXiB1cgbWhGr0cUJXWzL6M+p0inKOSE/TmbVHBVhi84ctbgH
lwhooG309x0O3nL+5ej5MW1vp7jkIq4aXV3oLO+z/zTasQ39ZyRzpa3KVwQGGz3gGaMfHY+/gHX1
hqo37k3LNYVCADUa8T14IuORKHfE6joWaujY55alV0dVDRjvAsGLJwMkmFJ2ieRDx4xsOoMlq/iz
3VkEE1g3Z6WBUGIQl4CYX9lv5GrTMMrTWjMecCwDCw8k5zrvuOS8IF3OEnvV6YsRk2dFNVD0YUah
16fBILB1Zjw4LA33UtgP1HzYvKL4KhpCNH6lhfgKb/3+T2qcDfJTYAhq6DRybSPD0xChB1Fp8hu4
eRSQHCzu/fGDaj9R1zGO95DSXIIBSOkIig/bx/4HMHN+HtQm/DMpv3SGP6ELN2EQ3P5il0pCP3NG
XX7ml6GqtRlo0uQ4x2TkOnXhplGfUugTlFLwL8AOsp2bs8/JA3Flzx+q8WzcftNLOFcMvYvo9cV6
SircKbFCnABz2UFsp4KENfrHen59KBgodbnMDaEedPkcCfQH4FUmlnxQ+9beSTHZTt1oyWztegmv
8OwfN6wbE4XN1WgYZAf07v21rg09fneCD5bQNeywlm0b+pWG4aQNCLMJryBi9rfGJHUNCYQss6/p
AansenQJSgnfGS970al0mRwQjigqV8eqQ3yPy91f4YFkI5dmRoY3jTHJyZ3RJVBViWOyRjwovffp
kuAZHD1ezjcxYcNo4xMarWSKhV7iYjdRgwmG3D/3fbz4+BIsO9CV5JWug2hCPtqKcTLB7MoiAXkI
fY4arcAkYMCnUy/xCIW1SOJz/F7AIglx56WLA9jh3QP4F8jX+nFy5x3ziqA3REviteJ5v5PKeKfD
HtRA1+dShzU17sG4qOTwB/kHoQi569Q+d92DldDG8wljJGURAcpoJBEoEd06bRz7k7lN0Syb08tx
5PVbMiUSHPomrlMdFeypALTXY4NsUv0IDRmTFsW3ui8x2oCKUkwryuEYcxP0IQD25ZIJKiK5M5/4
BzKXnUGhmLMw/F5WJMzTr4CbQf3BI8HJj97H6osPXFX4SmSd3WFafJkCyWXLIlaGy8pfM4xQFFYo
UN47XwwzBxdTEshPemazLJJN3dm30YaAwbIlsU4a26PNZFZEj+Xo45ZxIrynzaGtW2qUAKmqe3EZ
HqR2LbSW0DaD4H6gI/8cyaPetPwKIL3AA9DgPS7fKNyhsp1PoCFUOwfkAmDwz5fHMOMxcmFXtRyd
bKSXmSKCh9pVywRmBcqn2/4BjkZ4hijRYXkNUMrF/OpmWB3idhcMA6x4J8OER+cim5da8IMAED86
p+rBGaqApnwRFzxLUJE+ZhvGuvH9I/4vF9XpAh6LQVjEc6qC0lTB5K76JfXExtwv1O4rsDxJgbes
sHeAzFrN+jLo9gEMrWfpgMPXa4pQwQTDidu9cfdjKXSixvwZFEF9Vlj06/YNggjNEzRlk5BDVW0z
YYSShSrOnBeTvz9VhcI8WUWcj7YKR96gnOV1aRHs2bjXElHJ43hroU2BaCwHsxtxSHjltwX5wWPB
7/CIPkA2KGYp2WNUxz/89lbMahE3K/sTCN1UmAD14XKJ3Yo1JX8CkPXwl+IH/1wxJGWGuoC1+JrO
S+iTYjh7rQqM6jnNlYKmtJBytm3op0rkyxl/N9JoBxVkcITF86L2/F6obzKC2NCM4leFEQ+eitZD
3Of/WlgqVPVz0BCfY64exN8OhMRy3LPcGikpE0U8y6HT3tz4sWA8gFENs4FcfmsbjKsW6WIXtcaV
l8XshM5p0MBOhCjHJQ777IzdiJCJt4WGmbs/QkjHwkBodCHr2e9F5dDiB9gW+i6+D2l2rHOneAdX
jbQ7YIxr2C2MtkbA1e7DuLt1Aq5LDK3a9DAaufAk9baFN7iE2Ppm09K7fV1UratLYf0aQBvex71v
v1tOnfHQglFA5x9w0ozGYZ9u37lNOLshVJ+5+te20LGVwCqc2CZwpWzKgkUeq1fz++/wSdBk6L5u
8GIl1z2JO4V/vkDztnbBCeBlaJ4qdmMonTwQJ+CRBYMEjWXOyVjMaIxGfwU+HKgYxRuiQs/fVS6g
BuN70XCGVwYEUlxK73zYpdYmhslcmVd/+LVQDXwQOwED9KarfElBVvoUXhsETMHA2ufNuCqhoY7R
UV4/HkJnAm6z+GZ+J+WFAK5Ol8RT94HX9CnkdHmaENqMikuAyzmt70OdBENJR8NDiNzlnFnQ/8hr
Rymr25SDqw6hLKS+FkYFqVns5nYztVeVsTElHtZOawxoxMAwz5Yjo9WHnx4iQtZnd9Bk+bgYFU2n
rTHSq0Xz9d9f9/mBjw2bxahXCQ1bI75/5O2InOkBbQBQloBU/UN0JVqc8vzpUr+JPehA5yvTr0np
diYnKIGujNwPSODmqn2kdwB1wt2YxU1j+hLaYsDI7cIRfmblSK12k6d9SpEt0UKzDDsbHYHEHfXJ
z89TJxlZ5HKpXKS4ZJVQXSTy9vFTDwYeIK0xGNjZCPaL3oNtJgdAQhnjrX82JUpaUfzGyfLxtpuQ
DW+J3pkWjuPsh28F0SzQHW5AH4r8rDBmTTmWKJIkR5vOQcO9YMfmYNY6vp6K0XdWIecevvgl1Aq2
OcLAhrzoiMn2z4K8ALoOXEw+MZOFEI/7gYkbRAvAbzBRjNMeB43NSb5k/D19cbS0XOY6nMuMf0bM
9qe8MQa/KKghTA3tt38vmTarwHoKBcVfkJhND+FcLjiGpz17YCMtYBAbVTDr5Sk/fjo+54iRBN3G
3G2Z7P8tVWJRglN+P0bHTCGjqpXld8MDzuXJcOiH9BbmMj4nVKsy5FKDz/PelG9xrsqALQZHpJKJ
A+A9E3sd/Ae3aFBTqBgNQ22xOxfRz6g+xvTNMJHxCUA8EUZUvP/N0THqOv97DY56TPsW5ZQHbYHo
iCdRZoanBB4UI8UlLIAIDAQzuPbqNo+E41Aq5t6DE/6L2j+CHRgMjGrThnD6DpLJ8b5+rn8uasZ5
UM73VWbcN2hIpjGM6BAQmfdm9seMVF9YaNZyYFInfP3Se76DGzbAbCuje4Qzym93pl5qjrfkLyWN
630JEvL/EsSHPAucZUa6GxHrBLytFAYVp9RozLXClYkSopa/G4cgPq1Cn+H9ALhkQm1O3WfGsZZY
5TAkvKlSmoUuRCa27Gnbef898F0opm1AdK4EIhPshCmgjjuIe0RkGhp1fdvquyN2InCbRT0kHnGH
vfsjKj8C13kXLvBwxWbREvGF9Q/pfDH6yf5igTkO5DJjpx6+F4eSwtZgHDIn5360WLMt/6LsP1FK
vKV7G4gA8Sy3AlOQp4JWFCD4xCzq1GpDJzRbLG5uKkUhlATqrkZCD8MXShl9SupF/GzjZcvXeOhU
BRSDKDCXIdLNhZUMpYi9a4xWGQruBmCm8e5tSnQT3CYk2xAOtZVh11nZbbwVNAMyt3rwIGmrUBYo
HdijfXHewqOAeeOyzzOK6+seyJuTGYb0Rd69JSQnbY2EgSHGXQlzCfsQGNcRhg6NBODoaWDveMMo
CB40gg7KvCORfeKf3yGjWrNkjIf6imVLoQxf/rrgPNNxuwbFQm35RhrFzt3LpghOOCGnuSzqc6hv
aorofzuKsN65mPMsJBSzW1jIlKnZHtTU9owwdt4KCoJbAVYAML2vxokcLTm+uTqsp58Ih4H2MWmJ
qszilQt2g9RUkUDDt9fVFsh3foqKmnE7sAft3IJEY8LB3NSEmfTlt86SvI6AVQNEQKv+REsOVCn9
DPCXIcpLwW9JTGl3YR/f+5xZYG6VeMG2ulpU1GDF90UkVnYrBJjbXN9gC3d/1Yl21gqy6VIpcnkS
JQ01b0aRzTHPXROlo+MBQPqZ2m/bK01msw1oOyfGv/8Cd0HnPjJuC1xch96iRzuLypD+2FaoUmbg
SUY9CkoL8uu337bKCmqFw7UMUvG5Gi4MEHN3xAR2WIigqxIir9NYAp0rBKV3HO3/XgeoeWkcoRe5
8207eMQXYkfnqFIeZ4AakSOaF891aaR3AF1onN/G9OubddkjKG7MouT4/oLIbDpyQcmK0yyfE7iX
Q79UZOGXyftS2mPqM99vV8LPuJ5PuWduEZRjAFBgWiZQQLCaziSB1p2M8VGkR7qaMUYFLNPhB5Iz
tvVAYbpMxmZr0g9bkxp6H8M/yA0gh3t1B/m/phZCiCGzJ4XPKi/BkL8F9JNsNoXJnHqbz7ZMNz2k
EUos5WCdwvfsLGHuTUg+vus6zq0lntOY0RWVzXOsU1KCGAsgqBU6xwu+Si+BmHWmPIE4VcD8QDW3
80tMqR3owbHczPLzFWU0Fw6CRas9KSt7mJiv8yAx8jPxUiDgpEf20PyIQV926TGwEQBD+iICW4FV
nR8YaAhSjyiDOcXxiWWu1adeQaqK6CZhxjKYFnDURFF7L4jcN2DUgKnBa6mAsdWHeQc6mxGaImAO
Nb6Bgqy4O5sHcyaGFmZ67qmLpOIhVyqr5r5hZDB70j0bPjfK/AT7y9cwX7dxoNK0eKFVuqRLQiI1
F/YAnp2uwJlN7YMwwaEFUWDmsW8MphpJSr2Nlp17CZ7hBVCnOcxe1oYkXsZBbSN14DepFVu/7Xr9
Pudnc8O9vzJrpjBPZMYj1gfxABkux+bme9Z3s8oAtTFbDd+ATkqNFBC4x4MD1ifEnrpNTBgPeP2N
XjmxB/+wNeAVX3S2ttnXQaleuRnAsWCsL357vp23AokesSTz1WcuzvdiDHcmsS9kgUKbJWRpCC7E
JV71XZNJx+AwpBHbeSxuhbvjyjD7S0n5wJpxN/v706XyzTFKNRpYMzXgYtSnF5NnG30eQxGGM7/l
tc+PwjH3C5wVAKRDHshGPAp+gfBDWdpfPlObbma2wYLqiP/c38Pk3x+5GyZ3M+76PHqZ9qa3Vku+
Yw4gj1JVciolxvmkG73UOo/GwLVssOwbp9D5geka2PhzTslgd2SSwJ5AT9qaMWyF0bZQTKZBogzc
F5TYbxGqJl4pQjIczrzUD3sRgOxb9k/EvPIe5X0Ty5huI4k54mACfRawm1qGAkJQamsOmNKV2Ewq
pzb2+l51t9dQYXA2V4Pdf1quyRtfSpwjLNqWaRuKjJJO5T6iGrEEcplSAav22tGNf6YooUP+EijY
+eyBPzyQEY2cU4W4WjRgESOIu8KDGtjYQ06xFMBDsYV0zM/+x9KZLauqLUH0i4ywQdFX+lYQUZEX
Q2wR+w7168+otU+cuHd3S0WYs2ZVVmaWgX2CDk7Tcs+L5NeFnrYrLbJzTgwVokn4UQDYnDGiRqSl
4ITOaPyB1nFZPoodZSUVEPk+qqmvc7t6UBXK8RvFdWV+q7T7nl8G1v6SPASUrUetCrWPzeDmb2l9
KRNl5iW/+uNtg9nDzN8+cYgaA4ry40h95A2aK/eNfMnbwGp+g+asRPrj773GIe7hroH+w7rKiB0m
DpTR+WvDGtgRrVRlzLOGmIbBWS8W8sev7T+/3rPy72G/y3ge1EmOkPeue69sF5AO7vb7OCQ5ubzA
Kqs5RR/+UUQCyY6OwyEHxK82WYXgRlG9hgIvoYT40iZQ0+CE8KNB6xoPSn7TvhoT6paL8WXsVQMM
m3niqHT4yaC1XQ5rFzhjjvPDrET3TFKmX4zJmLL5VqBM49swCYsS1biGT7YhjOGntW8ygBlUCsYT
/FerNnqr2YIgyXGAJvEqVhTdqyDu8Y6pRpxJckxwKkqJwnttxxRU9uTgLNslSR8p9wj6/hli4gJV
6VbUYCSGQW29f6F8YVQvi6i+hSC6wMrKHcR/8dQf2ZvzO3jCxiRMQVvnU3+gDb3kzqCRh1v+rI6H
tAPej8VIcdrLc5NWGLFTGgh5vJIp8zH9dizYhO5+CQH+F2m8ItnVahAHgg/v2HTfZvAYaMH8Ksch
zpVTIqO595uMXkjg32VMh4J3fmXsFkmKxP23vnosQuLsncPtG5CmcP7QSb4OPWpRj8Csc7Cd7fWl
wCMLzZouSG/49V8IpYxtq6GpbiXNQKYuj+kY099frZ5X5uypLC/txwjkjXSIUL8MPwI9Q3LkdJhx
WgQmaQ/hiTSKZxZtFcrC0+oxALdShExA/+0wlBbvN9p8dnSKzCfE2SplnSOXznocN3KumHV6TVB4
W70j58HyFCtW1Xf4l+Fy2PepYEnKjLHq4l+kYh7FqUd7lbnlFxgDxEp92XNot3God8IkOVaY7sGf
0uw4eJsIuIcwJRb+mej8sYfA4otokM+GdMsnR27QpE0//Z4s3tpSejmqHifqhb7XueD0VpCgsM5O
6ZBGJI5VjFEAxZLMndzMoeAh3JGdQgN+pPSeHJac0CWImqRv28HFerXZNipHn4aWZHAQBsTnZil0
Wp9mdx+eG8O21SYpf2bv6W59QgBEr+RFw0E1hr8eOWyM86miTboTEBNOI/qZL72zbXhvu4fp79ko
Sv8DReZ60q2aMZtvCP4tzd2NbLcLHeDGzMBuW9s3zDn8D13pJhCET8YVvk5wYpie+RqQfF3oLt/i
83CPZWmLAd3G4xw1P7hB8Jpmeh4Yq0WacIpp0Y52ECRbnC0/MOE/2O30YeMdYUnZrURutzZ8hjBw
/KVs/OCRzZ608gcmj0SrJgex0kDRgKmqW8d4v5BG7Uf6+IBui1SChJpWByXWuOprY/gxQw7fdjZ/
Y6KOzt16/OI3VP5YZiEu3PM3wDqoobde1k/V6O3syYW06gPHV4PPxeWGT0hy5NXytoiJ5kiudtjI
0YKq7w77l34gtwLCy1/nBvcNnf6jBBStC++xZZ/Axk/6hIIPqsKsJNzohP9txQBF4Ug9/ObNHh+o
f+9HEw9uiTZE7znR2MF0wh53daJbj9N0SIdnp+uczqQ6DVufPGGbw28exOOTRfISUBtK8/mRlmJz
cPeYk/acXO0Kdd1TX75ZB5CTojOrVZtrJXHXnE9ONwOLO7z9lujyZD2WEcPVC45FClQ0eYS42S6I
meSp69vHjOlyZ0yRAXa+lV6Pv663W5tSOERb8qiOPhwz914yhJH3tCd7elCLk+YALImSdjg5QwKG
ieQM5+2OPgeMftIKI1yNWBqlHkBe5hoEVOd29H+0ATkj5uJpqGRDz4PaJORvTASp9bmZnDz69jgZ
/Q7mq2VS8k9AVSnke/a7pz/BrY6qnCiCUdGwdrf68LcVFgDkp08uRsdU6RwZzrZNIgG1iK/see+p
OdGdhw/KRq3vUIr90ee8vcOXrSzebV8xL/HHTFwqh3jLE3pE4zGXQWMBbwxu0TH/dBlNf/y4Jb/w
hbCxaO8tfMNmWMaX0NH5eduhlPKwyyHVJx8GcwB+R5ZiiMCC6QQOUxrp0nHEEThKTdGYyDpckhuV
ICYelzU+hn7rHLzxJMYehHYYdoDbpgPB+5p8bKZ6AzZwSy7FDbMFXbjs9w24yQXe/ZNqnkfUxlVT
gySoEGmA90bSz2j4fHyWnZYwYOjS8EfAGBIgHkq9wk0CFcOHGcoVyD1EKO2OXke80e9guoJVPNAV
CTr0W/MqAHNEwCjHMB0faCFe2FBrXl49IoMC4UVlIcJp1n754knSaRcYkVNAUwjGYHk3ztyrB1zi
bDlzfEcf/wubzo66fg02rbdcP8wOcd7HbSfBMnRIJ2dcafDsBLrgLSDVdzWvGTxJD8b61m8gpbfa
QBUxdOD8aTQ96ZYpyFGFXOf05E5wUx7OVCVHvH3525YLgyv3gOwHjE/f2waZX8s6EznZ3jgIam/3
lRxj6p+dHTJe4hsWeU9EYMW5o+VhtZQZgYp9Fz54F0197xT3Lubr7vcb2ePsfIArbnbdmuwH00Mj
Kb8B7hZCVd0e9bLPN1k8h8rZlWaBM4JXOKZdO5gDsyvQ6vTdIN2OxltQLZicr9n4fOGMbpyTLUEk
3tIKUl7DKoJPulBcGaA1gRu49/Zmrxdenv69sq9QM4o7bLIuS5ZuoF/Rie5bY6VoAt5OCKMftEAL
QsiXDF5XigYDFPe4jGzHv1Bfqt9/LQ6Kg6X5tp/67qmLcP6aELa2nFQgWsyWUrQxcheweehA5mDq
8V7gB4PgJNYfEBWptEhRYPwzQIuwuJ1Ckr85f/kwCW7Tl7YUNd/NLOEC3txdrV2hRzglKSax7ESV
ptyYRg2wB2Vofor/ahjKWI/CDkcHKVAf/A9mDRUJ2v/QQ53AHOyA/rSFeQSR9WtwcHHEVytv+CQ1
AcdrIlWwzhNn4lHNiN/XkBPcG+8JuxgHUDQO4eOBzhOsSKl7wCY9YD+wmzOw2gNmBBx/zFqJ9qUx
iIXHaeTI6kNos87o1dRGl9loy5VcQAbYCWtnex7xYB1o6zD28y82KtiWa9l0OoJlRaQjQkBoRdAU
+j51FQGQMG/TaBhhBygo97MejZjvJonCzUGGKgImgBtHDCzEKwjmA1ZUewOtX25M+1QnxAJAVy4S
CyzpwmIcou2kP/thLg3Dcp5IerDyDPEmM2TiAUOw3HPw2zHSw0HTazbZMAxuQE7D9CoNK9+rMWCe
9V5n7Bi+RSPsII460Tfom4euPsXc53mgmrrwYoj5iofBPOesm1ypkujvucxVYL5RdxWKmM79OZsF
pH8GrdO0K/jmfj98Y5e0z++rt3WR0Vj6AzQ3RdSGRJGcAlavH75JUGmc90YCnXPb+fI5b0f15kGT
RJm2d/lwQhLkfivHjonOQiu9G9P3nIYI0ikURCp9c24EmhSJDNXQyG6AlIZid1bvAQ3oJ93jZOAY
WTVkpEuKsR0wuINH9XOMfbF7ChNY5lFbP8foQ0VAgciBliSA40CrhqHPJEp+LHKZU33QsC4/YQTs
9uebb61tkgt2UehOMHdikkxWj7pcTNW0AR+7sahg7sah1KbIrVhqa5g0ExBjgKexc7RHveFaCaHv
UwhfNKzE/ZHTdPY5rdpCdVWXhtzevpg9zMCORieiEcJnPXLL8CvpW8C4yIs9ZbpuuW/smf9Gslxw
h4QRp01Vbm/YNNN0AN6qPcL92E2hU4YZxfvfSJTnHHtnxcZPPf+k+GlSiQvQe3KiZKft/1wFZLAQ
nEp87TCzccH/bMtC7MDANp5Cgc/5mRFjaBbgrtUuQLnPAODZB39L5OrezktIIl2roVX+Ef9unBVJ
V2VQ6P0pd7EcoTyHV6YO4/12hR0NKfJVcxkjbVn7GPuR6GAlyQPvUqDPFvvz4NyMeAOVLXWPK1dk
0UnCyO9O4u6t1K3tLBSLUVzloCMjD4FxJRODmaKjFl/ExY/JEa3uM6oTHnpCd6+lWseOC9XOvYUP
k0W9g4exQ4Vs0Uxb+flZfMZzCBlZrjoFzSOQbVSybg7xQrSpzVEYMm1gx5dKrY8bYWkGS9FEXJKK
fRsKnTwXOSNAxU1DhEZPjZ2NHzylSpqXSRSm5xZ33O3H3BaodbMZlaC94fYXA+sNaRlqqHVm0B0O
grTMTMU2nPEnHG8lFbD+nJvCd6nlVcJT5QNUgANGpdKnhhgPAd7EXUSiKkwNmXGjXmRDWdXmiF/R
h/HMiBTQUDdQm9ZMDILd+aPh9ogOH4RZ3w+vrjkH8ztPGsjkcvBwO7uY6w7EBo7d2ZlSUmjw1FRU
WcJCatRk0pA4pfhU6NaQXk1G+G5qaos8pTYHYPjV2cA3/B7gOyL3cLfMLCtNcAn90+TWNrsTDqWo
PUQM/uC/vxHB5DhCJzm6ZA3gUbTBjLIgMQKKuYrYr0X7+QBSRW7lk0zgcWJXxhgZqY8Wi8E1L30N
msWkDFhCzGhFAYrqtYWTuhFWs4wQ/qIB1129tqH1si0jUwNGvGIlAFklk7VxfLh0Z5Y8vJYTIfKt
TboJmkyggm180ZPNfaG7bvhGMZvikPA9aEnnp8UsrUny9jcf1Tq0nZUSs2ZdprfiLoWLCxjbV8tk
3DAkIPYqjcrv8JZD0+waroJw0Axpx8DZ4LzokTI2AoNHyRrlI7mhX3pCcKom5B9bqhNkZ3NMuZFy
TC8cCj5ieImWxm9F3Mh3zo8t077oEe7D6+Lk/c+qmJ8wZ+Si3J9rYRhydWosNN3kJ+JncMwzuCQu
LQoGqwp1CNltQH1dG5QIJxdfqo0LR6/+N4Lix5gZTJ96Rjw7BSWCADv5aMiYo88eWO9N+iVdzqjF
PbrvxVBlMWIBwNvYm9yKUK4S6VFaCun0S/nDm1Hh7fiPpk9bzxtFkeedrI3o/RmcAfTqYXq0GIZT
mfgLaRcSvjV9JHpsmAI21oo8vhM8d8kBB5qF6ejFTu0HQdvlD4WVK5j1wWod6MV9XnyMGk6x+Uy7
AQcQ+3Z6K/6OWE6PAwkm0XaBHJ5UOzuwe3daXpsZ+84HVSuzCd2BEOdli09rYJCjEfSlAS3z1FQn
57tdX0gQZSdfU84k7Dn5l27bYEgAPg3AMvRl+D9qbVb9prpabE+7z3Q8CQcHg7gMzylRLQR/rZSe
P14Gf63jl0yG4gnZqwDeJe0vb4hygbYITbMHExp0RWaqXN1BhmJfTr+Wn3JeX+PKsdLzuGjMzuOD
VQMh8NFpdArdp2a/jED15mYjD2LX5dBA4TakhT65inyJcezVKAKgzY+YXpBhczOxODDanEQHM6lB
R3TFgPVOIiZ2IKnL8cJT9D4as5j2OrN+FiNkn4Phl6xZ75UyWyzv27lsJpz22fppMeB+K6OzG/Z0
xsBUOnknsYjoo8ZIrfgdz5QXMAaklO/PGYfnCOAzQ+j0n3OzW1qjwD9zXvAsu7h04ZNCjwqhCl8B
VzYG9+DWAz4s6qU3EnWsg2gyeg+tg0TPhnS4m2aZlZ8cFlc1uk3wE03/dFT5t2thxTc+BiFzN/ru
3x4jA9aeMQ+Ow6DMOV+ILHnfwy8d9WRuqQ8ec1OgbTHFYFbv01rrjvd70F82SSdJYeiErtnrWYhh
U06ASG/hRWfrQCvsMS8K0ZjUZdFxZe1Lc+HVaoYBFAq1jhH1EcRWwywTvaXr4iuRYgUB5WGXTEWj
tm03KcTRqmlTH7ET5hewHzi8iEBnXCQAB2l8cn0URxIu5KgjT6IhbUQD8OiI+PaZubFoBWy3cHub
osxPEwZzap3gj4xYSK7GqvpARbWwBmBm9ULfXoGxt3Wx/s23RxvsXu/SczJgu0GmEkokpI8pwmhu
fbfU9m+8RnbOO2Y10Vb+6tO7hWgZ/E24sH9qOG7TaPTyplnY4ekwlYJUqWjMR1M5o8K+HWLG1DYV
9nJbBkvkzMH4cxv7YGvZpIYFjqcZTgNnmGcAJhI/IafAjzTwIrOYSne5a60xaDj0aurrrTJcN3D1
5J1vPUb3UaiOnqFTQz00LkwDKgbzNqW549fyHaRdC4VVpe/6x7b7O2eIAHvYlRaDfDuVVZduZ8fk
S4rproHEv9kzriuhrGaMoPplkGHwPuStOuKaEpYg3icTlkdX66t8waxMTtpoNx5NT4it8RhmCdJI
IwSkLC8LJ9ufb6UYL/JibH2Y44KvPy/PIIhy0gAOOK0YgsxX1Z8WOTEeXi+ZpfrV98f8RRsKGwZK
CCOst/k55Q9TJJ4oqEutvE+7DaYsNfCYTf6et2Kygqgx6XkTlmgR7yaXGv/hxJxhDw/+a58Q3qC6
xsFAC25Y0ih06W0TF47lRmBBmfqTuI+sa25IKXHj+DkpM0zCG7OCGIrdVIzk0dMZrxW+lupL5MoE
zDTbE/FIKyNiA04SbS+UwTooeEkm09aZDcczeFHBOG3HQe6Poj6vHOSXHLniSfTEP9kWTRFHGq/C
PsbCv2b4weOW5QK/oGuhkoZYeGaj7hyrJtdOUQnfdEaMSP6VDfBC4ldSb66IXBALQdnpv9k5avE7
gJ+J/BkHGLY0o6cWMoEKCPW8M1rQGE/5r2A9aLcw7dFEl4114YKQkkiLgJLtb9oOqcjfQAjcGvGE
uZBNNEzXLRjdSDbw3TJxBSrknBE3hFHamlI4XIb1hw3cghCpfQIKGGbKNeidWwi2xL1ogsvpklKf
tBGASJRox4u+Xb9QFOV4oERUmn3DlXl5WYOl0Tb6W5w7NaJkGDa/pKxWCQ6s7S20vA8NU5IDoglt
d+dEjv7SuPubwWW22AHekpy4AwpBdNnh6cqc2gajiTyK0AeWUh0mjyUEZBxmUkzc0qJp/k3PIFWp
2EK7BHsSOTczqkKWOO9LXBfKCqVPx2Is2HdCAcNk9SmbV4yWQoTypOhczoLc3T+4bcZRXxBcD7M9
M3yQ65PVIWyfKnoXXIFFtdfIy3FLFpk5aBRg+t8zm5B2FE/O1h+pAq8gTzlnX44TdiCDDOjH24wI
5W6l1YgpevNS+24iyqLHFvt2kgsINjc94fTkMeUpwoUW/jK1GUbUXGkoF5d1VkTXK5srVEY8pJwd
5ovQmn3W3zSeyIShxDPAO8eWCBr3w5WhIFHlFOltwigrcVzkOUtZTzyQeemqtDjvwW35zxSGDyV1
glhChaRFlE/5/Wky14O71DbT70XH5BprohvHhlUmQgO6TMmmSUIlpUzCliEuyAhUkkWw2RNS3HeL
A/MxcbGWS/DGOZrfj/aU3cO2SIkJ4imW7sw2OeQOPrHYVFHQcIZTYKTitCIDNsn7c4o5ksuNPcO1
vTdGxUlizLBYrabwZuZuk622oyIfmCWDk8AQyAAqL92NXK0bPowNu5bq9CloPy0ITZkvKJhSJF2y
KDfHAi9THksJ6KRRj22eBa/+jOlnwvHDDsJvThaVX8q4gH1N0o8LKyW+LVYzsNG/IxAGxh6SVAnk
ArOiREsiuSfeSUdrMS0+xAe2WpplH8sfkI/32k6Jxx6jUMU0lFYl3gaZoQbUFdxUDSZJgUdZae7Q
W+H1R8ghDCmM7Rauntz48E/DED88QGSsb2QDYk4irYw0vTPQ6GdIJX7kVZKq/CwCuPS0v/qZXYJv
RR5mLAwuSjrkjZ1xO7gLiFynvQ5bXTZQNfyaReVHv6sBSoOllYYQGc4UGx6/gizs6zC89hOCQR84
GWsRYHS8nOM/DXuDODdWUYyb16cJR5FxlZxOqvdg6ATxTaYj9Gpu0Nt5zqSKSPB3YFAp0rTVy6Ix
68GnAP1tMAYS/g3NyKAzQojJeBriDNCBfdFlJCFfOhZ5ThfDf7jvAeK3siFa35544NMVhX9kNJIu
TUQABgSVhm6/Vl3OkQ98GjYyGR33ljfZlHor35/Xvb02u5ufJBYNGcxwiDnS0m4oXJU5IJnwllU2
NClc3h5izaU6Xb6Xw6Opw1TYgnNuyTimAUQKcYRAgOSdcinuk19i/3mNJXZAc+W9XAavHd1sRFv5
Khj2sjkvYBWypN1kZqKCDJavYPixb2dr6cE9GpqtB1F4F9fGomHdmWWtmrvJprdjvBJInnbvc8pI
Gc4zX/X0T0PHP/Jg7HAi0c6zOBGXSwYt7tmRf8T6eSwu//xjUk6Szc5ezdhUiHXgLQdDerWmbe8N
9zxuYZBxCmk5oyiddbswVsz4o2rIrfBuX9Gixcb3tdq5tisDyuLWcEXpykeRzp90mm63DGt4hIip
FX1YCdd1Uec8f/CVcrTfa0yUiAXROY12msLRgwj8NWKfY4CW9A2mXfCmhK2IKOa6i7ihg93MdxoS
RTupQthO8fHs/B1+l8q49Dhni3BH5nlMQ5JQmfjx4phhvCx7fgPMlGCi4GBMK8di9rhrzIpjPIXy
1GPbZe64XjyG4qBGDWubyyG0GxhMy+WkJPeNPTq9uCgPk/3MNmn/6YDKOisu4bL3Y4L/K0c73Cr5
bkV7kjJllQ8+6C5qftdKvjEJRJpWfgvk6F24hULWcrPpStbzgZn85D5jv3yaYOEYJBddayxjhhzG
nVAm2R0tIqjZtUHA9bJGEhrHjESoyJneznfuJtIijZEK0oBP0rSQCcZh8QXGlbJCklgz2T90/FJx
hzLUHj3awYB7KeFWkvAH0FxpVwf7yTJBk8nMDpHABR18IDK0kwgUW2h4ujLNQF6Tlg5VBZV4GBXp
IbKThxXDU6Dsk1a5xtJJogsLP+GusOaA2yr2OJTgpjt7gCKBc/BcG1qUMRaKxCgLTyZhl/C1cTnX
3aQxBaoTmeQjmAVugjEeKRpPrsOP6Bv4S7XV7tsfJj3BNahbGmQUZ0MzxCDd0HdD8o2zhfKeXCPk
MLWAI0cUs6H0bwDLNl1zhc6vplDGX1qZf7hCUsiCIwR3FKS3QdD1Ag7CHUn/8BI+NmI4vHDJs0oc
pLSYoVp9L49e9o/7dZ+xzA/oBeP9YfYwoJKw9JHeppXzWraM2r4wNRIpOlGAMBDbVQAjmvlpwytM
HTY2pfZvliSKprGosAjDJJVkNzgyawVzKOHRPCKTv5kdfRt2prRrelB7IA40IPgPjyLavRms7GdB
QNWUVLCT/xmSAdlhNRGz131xdmiR6OJcAA2mrSBLxEkUuQu92V971LZM+qGCQMAWxnc26ut0Yui5
Mq76ZATzAfEeve51WKbX6SmADPFEEdmb9BZW40M1VEbvhV+XwCX2ptUyF/De6vJq9N1uCwDZBYXB
4PC6p8gou8PbZ4T+CC5mE8kpocqGGQDTP3xtmG7/bptnawDh6zt6c7S8o92RKVv4rk7Iv6IDzW6W
DBXK2aUXwFww0LlRj+yIB402jYI2YNH/9NsCtvD3YeXFQYixPPcWCRKG6Ts+SC0eWPm1gh/eR9O+
F0mh1cHzRKV487paxYG2cLp379qQBkZf/8W7bTkFCGxQdjEt8+sdO3r/y1R2pz/AVQ6tY8SgltW0
HXJK0piAQoJgRM5WlH1QZ5nHytgldwSzCBVgtEh2+I5TUKMJvNYeqiDVXDc5fz8Ni1aL+BnmKBbo
BuBwGxwPJvZfcuB/KCPeAF+Ia5hJYGHa0yARyUtJ+8Jw2u+B8cP7xuZIEkAcj25L9gO++7jpLGRk
MuVYIei1OqPcLqK8uaUGSlssY2pYejF9qug2k3xdch5S9jxnxBT5a6UaDF77wlvt6+TS+J0zsTi7
Ciy8QIbVcntmB9sD3ceXuuPC+3v8DL4dWknsvdjf7BbAweTINFfAeUoV0oGe/hoVhzEy2B+7j90F
zzyK2L8Y7Nv7nqMGP6Q2B8ajg5ZxEdatZzUwDu8G6RlUwWrMFEypot+PogsnUfNqsVxa2oG8vmu1
b1z3B+aCTqJ0N77SviLekwRtOyg6/eloFzk82MxfjPphhlOwfgS9xo91PVXP0kPKMWjnnJDRPFhU
5rxpICVYb/Or4/sgrxEv4kYOzk5AqSSP5Jx6x0cj+vYZxzMGo27rEUVuetpsYNBonC8gXnr+piPA
sHFBmSBQalFD+gU3XDUNNwLE3kjBhxEp3ZqbeSNPNqL0s75aBz6cpmlfSyLAGZaU5Iefm0kPY2Ae
iYZBp7Rw9hzR9+LdcLWkHtxLxrtf/UnmDi8ZACqHEkM7Dvwo+SRVTE4lCiQtbrg9Unv8kfKMdB5n
eN8PyXQpMU+ED1KowZCdygkL9AeKSeR3NRcKqZrPSt1O5PhvgfiqCfKGaTMC6u3o1cOsybwoRAQd
f7dZ1FQ60lR8yfTbDznq/Ur+ymGCrooNZFicoVG221K6UfjcNnLaYE6KHJty49AGRUkew27w0GRC
MDm+EJcobg4WqKDl/2ScHCXbUo69blDQ8NsRfN/+fSa1BVAfICHy00Gojql74NwFaCREpbuG2aPS
R0V0N1JChkpRPYKBrwfGupPSftn2mvSua7oj65sDOWHcmyHiGjl+tWV9XgOmr+OpWm+4jCj071Zm
UG3CcmXU7lk6oz4oEJm+Fxrr9Zd3gk9zt7/OV1vvNyPkQuwTNQKUqYZ0YqJmxwanPqSg2Xq3QEtg
hEATJxpyKDr+0hvmt2gwXtuk9AzJ1KdopmungQ0QWp8ZGmofcEysjOL1ukOflpIi+nJXBrwB/Wjs
mGy4FseRMFRRluq0mDLEHtF32CO4surhy16c6RZyJTcCTIl2R5CzmXzpGKy3SJKg9pxzIejUACY0
SThzK/89BjWll23yGqeXMPFP/76N6ZqLE1n4os3wkmcodh0yNoTShS5112cpUx+dXTZ+WAn5BMtH
jJL+dCiNFETm5f3ES55PYerkiO5oGEpcyqZgajuYELwTAw4w/V3w3MPcQOHuQAdruPLdUCPy8ThV
vulWyysYuokWrgvjBnYDF9+FyqVDlPdwowMUyvOnC5ZT3ID5iMMPIQ8TBIjESBUHBxOuiTaI74Qv
ZiUMHGomUNCf0Sq1rGFN6aRcQ8PhgnwJzxE1HO2eguAMuQMSRVOMPnxA20MOe8lsxDsIPV8a/Vn+
oatx5ToGZnonUf84UuxcnX5gQ1ycYYHDuMPEPm2YPEfAbN1MNjeb3SYvIgETYwN0Jd6VFAbU5Rzk
BgwANqzdvlNEspMoTwU/vjJ6mIzatdKLjdmGJCapYAMNlpZofdjx1AjJ7ompuMmrojBXUBTT6yIJ
x8AMwaD28a2oPhl8wWOQoakW0rViAqLo0goH6ki/61UitRX+v+EAoITmHVJ7euLcEyt9wkOIuR7V
ATIf/umKFOSVvfxxNKbyg6C47yCH67vXiu8/RHah/Wiaof+iH07VjOPFnKgC/nANPgAu2EPseRR0
a/qSjmjT7OjKzBbwatIFei5te3e3DjcXGNXvfTgzcVQHUKKpsuhqPjNAz0+vK1SCM0U31CVCEtOA
V2LWeIUhqZdtO3/0aT0q23ZfZ7kd1zeKLRChn3Ycg0RgHpiDhB/J4uL9wOn+xu0lGIJ+G2Edrare
bXQyn3CCwboJWafQbjdsxje7DzC/Q3byXOzN3VV7Hfc69E9eFEfAdG+H3N6UOv5sPcefNSSBJ1p9
wCd6F/RndLccnRQt+df6xkUF2KRDO0k7jN8zrSXF5yKG80uRRHWY1gSW8sfhhox9xiJiakKPp9SU
AwzsAKU1ABDJ2oeJAXqFT6CdRm2z6MsCiH5/RQ6w1M4hjjbuTig231Nfd+AzaYccptZoegFdJprV
Juul1GqqnD79C4VnSnaShb9FdKLb2zbCVibHoOZSQt5Z6kjlyR2Tp78hHQHQOXJAtTSqCqyRbaGD
tEAxwi9rjIdvFQIhpNRuNIeAJ8A3urJT4TDT3qX1nzPKnTOOAkrBM2ymGNSOSVLC3KgTHOwpl0jH
2y6NAg5bo7T5KAWuw1blQFwOtN62PW0uJUOhWWVU9gpYQXajgK+vzb6vWSlo6xmFLt/RHTC/EHY3
J12SUDUzC57NQGvOAm77MfvXoRh66E86OmB0t4mgr5sbNABGuDCFgAoGI6EB5HNkkuCsGtYyV6dn
SPkBzSCseNR55ePAy8QFxWRaoq3+lUEfBBumeUgmKnjGcv6eCn1WzRvTmDIJmIT2T+lp7syeYwKw
Az7NYEw1rQEadSqHSWdg0jjFOg1UtwUNT4ijSuAhWVIyAo4afkYcsaq5gD+uQVuEA/tilqRU/X0w
bcVo6OrVvGBuRE0tOJf6MwCuyX4+OKreJRTTNLGxhuSw5vEmneGq2jEM0iHVI75eLYuhwUwEM/Ir
Yii+a2cGu7EGzUgbJygNrP3B8GJXIKJlQtuWDxJXTupk7lt8IvYgrtrwXKXfV4fuR5qYgBObBUMx
z/OIojlpoyXfacB/pFWCnUPqxamSJW4kbocxX7ROaQIv896yofUgnkoWPV3ohletsLGCDYUXI7GI
fr13aAMnVBiQO+rdTsFWtD2kXuw3MX0c8KwkBuyfOj4FfGMKZQtG+NuhN27EWKZNxp5J/B7oPQPV
W1xNhBgDaEL7mZxBom+zp/WmJ6fT10jpac6VQhhh13AGkVzQ16QG7bmNByCGA8yzg7AofOqjkZPO
LtrQh2FXnrC6GJG/Yceu9zb3mo5iywdd4zLiJL6yXpZvNNoq5YEZYIjHjlNqN10oRoc10NCrnX5t
sBMfYUQUiS6JnBiZ/4k7BAAaJnIl9JkpxCyR8PgEdHhiniCxN+DijtXUcdmA1LEmBwrDzp6Rl7wH
sOrDHrTwjMAXN3kxV5O/e7F3uFWNH79SfNA4aOrHuBB/f/oa7Ar+w2HdzUQsHR4Rmu4P3Ce6l/ta
o9ke+iRgQmYR7G3N1AExcuP8B+/+MvsA3Q7h/UkogRyhWkUpDZPW7ARO0GNIylsaTFjOmZAVuEv1
sHLaJoxeW+kaYhHX7dmLKbkMqXb+poedNEwWDe1iByRdoOaka0rFvveHcKsFS2kFLhYb5lGDC/FA
g1RIFnpc0dO1E/H8E+SP5ThdBgCQNlAXDIJrTDnjtvwPwThtbo7GY3LRT4QICD4Q0lk88OODUid8
px3/2NaBSfh7YfU9FC0FNbQR85ro1ga6ECW4z6RwP5cfJsTBphgkyryrAvNhI7bEO0/jJdxe9zTi
+K8EgyMQbhSUsgcG5rBP5j/WLI1aOO9zr06fOhZ+Nu2vJL2MaGPr1F4Wx1YAFVP1MOxjikcsXKyU
dkHpEHaBhwCKcalICx7jBiQvWTEPLNBiSu/jOAVMhNIV9TzLPUTJEzQPKiB3iEFnmi1oIf8IwSQd
3A2IHqlF2AvMdsCs1o0GK4rJBTLWMKcqkDDC5qYDmLD3rQg+IplDg9FtOKtosNKeLtUQPwYweuGU
KxlaBuZNQ5AE6GycLY2nwimLGGimJZZVhORGuQV9R6A5zFdZTGGJEhJiEfddzh/yVUqUVZ7fITGz
E2it9dYbF17MM6YVJYkyfoJhxIkkNSNgn3ThOb0LIzQ6KMmmFALkNYz21hdGEquTjURr7jjmbgdV
i+uMtidh6vSmnnjk3dneqDjV6coSBvOwbZNNKWZhPQCK+0YimlFSOxcCFwEVD+BUTs16yCfsRsmD
OchAUakLlcDmzKcnAtC6txIo+AzanKJr59DiFlnY8LB5pTw4U6tZlsxa2SSt4Yb5QA0SukQ52AKN
3TLbtpohgA7sEigCNIk44A9/ZaJ3pBb7I3f8ZY3w1V2n1nwlRHwiMADFL8szYZHik8s0O8knL7r9
s7+W5jIjDOgPwDKLgHnSr7jLlKxwyQUuQDaalfUnRsbX+Ljk1OyAjqpRdzOIwYLTldW6v8a8H/qn
1JX083LCdl7c6Om0CspDiJ8Bc/aS/jpxVQY9Ua1osP7JyVFVbNcOub/BSBU8dZGmoDgXpSLNNzIs
uQZucaKys+EW2+dloJ2dZMO9Zr6Z4nE6XDwKWbDnE3xF0MU7J0JDf7L8bVXXkNvP5w9j3rDR1rBQ
0YQzgFpSkIPR4Y7qYgG91wn2rJ4x/Xw6JRT1et4Ms0E6NeBuAwTBNKDSlBmO6O2PpNrEIO47LTnz
LemevNNObzR8Bl5bxR/tA+Tnb+2ihhTE3e8sEKjoT4WMkvaHef27GE7u+xhy42WUuhj5APMmrTwY
hI3RvImwBi0b6hO+3Q/Husyc7ezdG34lOSXPxJbmM71wnI1pD8xNrwF6OYQ2TfrwsuKqBhS9O/2G
u+mRgF6yJDmMuZP7yHoy0eTjkOdyoJlHVKX63X/UwNc2rQqOHzpsJM7ECaJLbX30+QNndOS6+nHL
LKu0CSw+C55T8z7ES1OkZUr2oljQH5CMx4DBTJiElKJfXmHr7g++7IJmravkWz5Lhv65/i52Xlem
ogi5w1XPbrrrGhzdLDqzWxyeTBiCbE1SlJO77BSuzBx03C+56hk5oft23gWQzvc/ls6sSVVtCcK/
iAhREXhlRkScWm1fjMZ2I46gDOKvv1/1ubHj3tNnH1sR1qpVlZWZpYDU06d/2Y/42UDobYnLLE1u
ZcFpjeEW3yXPbMh4r87XQODJ+qB0yIfgdgSHoA9Rb3rHQ+DBSPjx0/R0FPKoLhtMQsajvqc9/f3F
v7xjMqMaNuvLvyb9C8/9wjAR2j7DL56+9sEH5WHXPH/cgYYXfw/lCWUi1gatO6ijOz+QBpdjnnQP
tEiZt0yMMWjX6v3ZXZmP7PvAeX88fL3SXLfO9ZJXMcOSHpL3aWwjs8vTpqEZeR6PwHytnFr6N8O9
n4N/4A0vTqr34IFjr26/Fs9RWDHvw1hcb0nVbgvj9/P8bsvofPH4lNHDL5EuP93hMe1QmboVgyeH
lDGD94wX3ToYy3CycYhcdCCWewa85PHNjMBw70hpRvhDLY111nP5t08244eHaRuMHFaml8zrNYse
hLcsKo3oRfMW5/9wV4zcPo5/BXQkrOmJz09Ha6Pyunz156Z1nsm0ICja224Oj5TdfgylHwwWBtmt
muwIAQx8iTmsEzYiQ1ICIVErVAA3yhJOBIVGJzEg5bwGff+dEdMW8Lwoh5GcE6v1TcvufYZSXMSA
pwXGMwC/Z+iVO4kyf2FxFYY6seEP76NOEH4B6dA//aCD+fI/kAkoTcJpiKpJ41D+AS6tI3z6cLgT
rmYMbb9YJcYPhy/lO3nVgsZf9zvrAfaTJ+CsKUegEIwfIyeP4F7wLGHgC0c2xQoOulN697oS5tzQ
ZX28jRgb9+GbB+ub9bhD3l++fu+/eebplTShDdC7AuGJ6VPs8gampda+ctj1n793JbkwZDcYZGlx
8nsmy2L/seu3c6voQfqnb9hosVGuz68Cs24Ud/pWgcuJ4VRcDr6NEaZ1r5DHX1FNEPLw2DtPXo9Z
90y3OumoQnjwChhnaI2ZYxFA1plTwseEu622zFF1yBSMPrThChAMxTSCdd1FU9Ol8I2/0QrTp/6F
bUUlKUBC2iR3z1gDhtZr8JG+9frXHGg47JjgglpzjYjJjpn/SRH8cUlTGQEqNM4+qjW/9/ToqSOx
YU7HP+EXPzpyAI4pCCo0IGmIUIak9ZxykN4yKMlXCpE+WeB2xkqFZYi5FYW/JBxMZJNBDsYL3gM5
DnURBKYVeeeRsHPYkxSYDx6i2niZRJ3wmnh4str3lOyMuMWMqQra1K2c8EA1L4npkbRrDx874FKT
/PKzCe8NodYI+4+vPvRiAXZPCVXi7uwMEZMTzU16DFKWEKYJ8bVTYFlAHLVVDjPqJUYxFt51lGiV
1bUuZUDvK4XiV+/eBuW3o2yYaTXNWDN80+R0Z14F3HG/byeX6A655AOJg95hAit9Fxs/d++2A6BS
dYo98noqqtV7qW2EXHqGmcMvJcWyQq1pVaS2rzIqSYhZtEwUhu4hw9dpWiSjfxqQfywjO2KYRyCk
4KWX+XnJ2z04/rtpDDZH4+BEuUfPvyyJ//UXN+mE245VZCRcJWSHD5hEU/s0I2lMAh5rCKaI62qP
snKWPqa0ndC97f3THt375JlF+mXSijNy0N2cHPKnqMAiStrRoi1m1QBuIk5SyFdMWjcyovMJ8wLl
ipCoV8qCoWV24mE/Jr0cvSQ57O/oPog0+BF9et6Z2TOZg0n7PzDX7VZFSbB647yxHq6b8LaA73Ry
zuSNMkcJQmAyWD6YZMrSHAvBuLXVJeD1vzb63dsPiN84t4HVIEL5A/2pKVnbh15hl2hD/LPgeJ0d
s7lqBZGNbsmEjS0YFw0hjFjgm2y7MYzWjbTAIKHYPUHVNE8xw5FNzUoyI7V1i1Wtlab3WQ1YMG36
zm67x3WL1Euyvzjj8mLpScP4XqkQordKonPxoxiEvYrn/6JfMyBVjB8/MLRw3WQqxQ9ONuC51u96
DdO39yS9rhAmYDA070RROP/9k09JQ5+EiaY/lBb1Shm6S6gWcVhgbC553FYGU4kCqZqgEgIZJ5M0
0dt4yJLZqPwSVMZdnIbem2KEnUTjhnjJqmeJIe0XeEImu+OszRCHjIqRoi8EUEuTcqF5oB2vn2Ex
e97oD8Mjtas3pTHtBYgwCABAPxuRIjE/kdG+7DneNkVlchHC2y4V3m/3dYa2CH94Bf82TL24ptpn
SgLQsidDvGAzXpPHfycOU8pBVnhjfbllLjHHSs8lmc6ZBsscE42troLrUSf2ZHYnGfwNVsAgWt1w
HqHaS5FIrNDyeGZUf6UtBHspFUnFQJIXg5ReXOeHlwBA5B9bBQjHWxjfixVDCQT0WPijX97FWzFy
jq8C6JFAPl9cdFY/9HxZF322VcozXgBWHFkP5sFkU7LqpdAR2GOveo/HJAe2EXjttYOfQFsKUOZo
vqx7egTekMEbPIge23wf+oeZCx0GJ2vBq2GAuPlOhZiVUP4tjAmZ2MBBfpkI/IDe6ocWz5XpX+CA
DLP7ownSnZHuJ4sNEdlc1mTnUhtSee+dYQEKKaIkQRbjCyeym5fTGuVtHr+mdPWM+BMOhpwmXqH7
jyHEMAJJwhEr2CqBElBQw4HLO3kdPmaKT+KruUy3vuIy/P3VeQi4v0oaGjevOTKbA9eBiY/dzSuP
ut+N8jVMcLC5G4zM8QCO0C+K6zDPC1jZkKYcK9JeyAqR4urE3dPsMKSgAYJ5ezGD+3KLESXh4hmF
lFG8DJvwIsDzm2H37uRoLny4PkeAWFIYoeKQXTAUmxKJUj1HjspSAYDh4A8hFfF9FrlrHavx7P9f
74+zXv/wethJAG1DS/AqkUv0dhDcvdZPsKD7TWCF3RNt70A8olnI2ww6hxwcNI4qaIJxtDUFNwgF
iCNBJ3mlLrdvW5IeZFDsV/RDof+ETjgF8sAidHFl9AsJireLtSQmMwODAckAYPV4TNvShVRKkl1F
CwaY+2zFWpiou/6/K62hONKWJEXk9quLz82jNgYCY8Pybqhx/rIuvjI1GFAWoIWOBuovKKIBjGDX
obAimYc1i5zk4zCBcZdPid4xR/uTCgyijxxBTNGLi9WOG1ehXFeYZPtG1j7tUzgBrw3hqiw4NoNs
TH0GlRGpg9fM6FKM4YV9UTe37KbPdDahDod11qdpeobNQBNnVAbUc2frcMJTGC02j+gx/8vU9CBk
CDDnPzuGWh/NGPJt66+5NNwEzi+DImLjH90KLk5KNA70MHztEiBTH1qXYckECNffgPCwvpL6bQ+C
FEEaPeUxSp9RDP+c1hzhkfjetxLphDEImDIN2o3rT/IZQPAw8WdDwNbsiL7HeAAFMMNzALWJGmzF
PvtrF2gW86cI7i+OPYabn3GUWDUMDD+qWOdYSNlNduOfoBMGA64znEznX3JF2oxbWvKGH7NBqb4+
C5xOgJjC5PnL1XQxZVlpp+UilWx1kLIJFcv3PxSLCRFACLarfESn7E4rAZgEdpazOL7nADyMXk8T
0GfrqAGj8mwg+BNmjitJtGRxg6wmnvSpJclYLRYme/G02Qf3QCGcCrRCV+PpoNBzyhizQ+flvYiQ
6DhqevYcra5OxH3LOC1Ckm5fxlUIg4jmY9/HnjjA5wzVIKmQN/RlfjUg+vQdVAH2tuPWh2EaGOPy
J1t0/8xkNPfMq/0YMT/1Otv/uywu08/2PMGoeqVMlMktfYjRABvCv8ZlcJp8vofzp8NsWn84zgIz
6TEg7xbiJRdoaDSRPJkAI33JW3cMsfGvHif3FIdZu5hQhTIS905xpDM+cuTXkEeuzgiXZ6TX9klm
jONPuRxw32mXoHzr808MJt2YroKn+w2//Yl0ZtyK/gnWAKYdDqQtCFwZQ0c+Lk8j42g6O0+QUYo9
583cTayO/9WIkrOF6rQoO3Jx+8JdGdjW/ff15PL7LlN/rZlMyNrU4Y/JUKjMvYvv4GT4Vcc3jvAB
56NKU+7sqZEeZXPTrux+9G04AzLOd/AOOBABdgewhDnq6ZRBpF7rSa8jv66QHrm6E7ypZnBvmeX/
BmHfV+hbTZna6V1BE5+OGubrHkrbqxSI58AEbC78kd9387niUiYzt90YF5yO1+U7evid+/bwoKRL
LmUG7qvRbfdeVnzZGAYGHVtEoxSdA0qFEM01SXcWHgX/waUF5wtEs+wvIcmogLdIXfhy1aRiMSEi
YscCd+XkY+34st5zDWDuNNAD9Dyw9WdN8IxUvr9Mif74GII52Zh1GynAyIACrLx8DrDHyy2IfkyB
hS8AMRKLCI55ldJCQhN8ZdoWnLD4r1yYaAUj32eTOxWnZw+A/PDmdDeJLvSBGNVkS0sJSpkDJzXQ
oFDKaQWMzd/jkSfdT9+vXM6ZPitD4XAz+K2Md1bxXH7wzu+IYOhn/vfIwdAofFFjXMYvmHV3wHiu
xfA/ThOpwEIPH7pwBP163IJU1i7SON6nZ0uCR0bPFd7cSzCc9yFo3fyDrBQ1uHpMHLBN9ie4owy/
tQFWmWnr6Lxm4D1FffaYVpNyavwz7cuEKZlh7eVwJV9UGmpk2vrXafoIy0mHVRNXmDzCmp83xdq6
zPDh8QYISHk9JOjpndWbYbNMlmqb/oNpSNwht/DPPs4A1sWHt9o51dcTIrIWf8bitIYbmK0RmYk0
0yVMB1tPGm+t4b59Hxe+Ht5gHTCXC6+F0hk57gBhHaCai9l3xGc5eDc54sBAc9zueZ1zwtPA9G8h
HGNXn3/GZjxM8vDNdBPRU2b8Uf0KjHFce2J/fViltCgceb5gYkxVYO3Ro6qdHyZXet/cEP6M8Wz5
+obry5+W5/zyshD/BW5RzWeTszqmfU5OxBMeHqmByMrPPA3B2c7OYRAwmpPFlclkoA2VLD1mtg01
PrZhPfjVtA5puIAFYdvNksg4ROVXqTVBUV/O1+FnCCS+eNg03ejalHDIgFpIsJw9n8J9tWeKtao4
gG38BlxezO3/2EcksQAvWIsTkDc/487rPHqb1qb0XwxvXmvE8ytv2NhHEHAKZ6L7iwKedhQbQ2FJ
V+7mxXfC3JoqkxtUAhGQjtkzQiAP7OkuSkpjKOK3v/s0g6uBhQ05HNTVEp8kk+/Mh/lIxrglIvx5
uSO+KW1EFGIDa/32kCTaKy25hjLjEWK0s60h4LxgXgz5BNm4gM78olS1kKB4G8BgRyq0lr/dRn1v
SbFGaknPHXCd/1r6dwcLTW8/u/gjtnwfVXjhGksGSsBtFPXHizPvwq1qCSRnnqOAwYc8psk0eznX
9XndYm9JDYGR8MfLXBrwAHTOKiGu05APfSi/TroyYHvTSni6PzyRHmECRSn0kAvrmSmxLZ5Tf0tE
bJK+eqwFhbfcOwfoMNaMZ2AfDZYsCQ8HzOSHQXrHyjpcyAHhLBKa/15Ld459tbmQnvHJMiI5/++7
fpxUDhM88Sz40t9LkYTJ2mU0y+FImCL7kYrjLYxH+DH8QPUGJCzbVEUpIG+msMpb1u/NmYF+YGgF
s976gYXPj2/ujuBl/BpT6KghUY/x6XuiO4M2wZQYMcjSkqITKekHTIO3HPJLYpE5AhemQgak43nw
ST6VXu42gVi5khmAjQzZAHJ2SQnHgEQeAhsFrhLNRFdmxWJnS+xhHY5vsUogFYFvSQ8FVgpcEGqv
kwcQYrV+Nt6HFYvNJM5wsnABBUbWgN/2QXhGTxyS6cOxxOQGHTBt/fnHIJe/L37zWrafaj/Cyn2P
q3E26YfGSpsOFsMBJdh+9Yz2vz0FpYw5pYI8sw2CS3yLP5EaWbedGlB2zEufhzAuQGleXwOGpo9f
X23r1l8FhIdn0sWPcRcXsO6ICQT1u6dFLx/HhiiLMKNeXIImfK5uiywoVmQiUw0iUTNpQjWQfuh+
Vm1G1KDfl1ifZl8a9PH7Zj95Rr3ZcKaQTPTHYklECWPPcLGzvi4+xwjHV+2XtNbkMTI5IDKnMibm
6nDM0Cq30j+eE4fdjUBlstg4zgRGMFgRN1Jh0RyyU6BCdPYva5PVm9uS2NAGo2vL8DvIIhef4hM2
KIe2M3DS3D18izgYmi+Rf6mww/uu6LU6dw23hcf24g4IEPAE+gEm5xPkjZEbCCjA9Iu09DlTuYCR
fUQtfPjBfIfr/3kyEI5LA9Ak1KIsc/IAuRvnGgQTrp+EtYsh3HH8tDxoiFH82pm8jVKt50xkya6O
UuSIFw7HvEAbF+Gq+N8H8gEKSyDPNeYbGJfIxgNjxKOLlfXFSuSXGHLApU5enDg6LwBb4g+6p/nu
0FipLHAqR0IUhTDX3meNkVKjz5QILKADW/p4XAlG2bDSxidrwnPzZDkM8VYRSxYJadQxYkl7YDjS
H9OE6nE4ZjOFpNPcaKoUGkx/IUEkdNzslh1LFkQjPHjjmyinaE3aRGudjqjspJLU4PTL56B+13nF
x1Vt5sx1zgW/NAnk8Kc4WCh9KJF7CfOsbuSSXdJfnjZVlJOMjIhkCMbmtU9eGUB78TXWlaynu6dv
RsjW8GfHb55J7Pi0ktCx0wyeiKQ5wl5IUDJTsarOrxJeuL6cwQ2ZTHLge6OedUoYDUSB8Z9WbHyF
+CfRaj/OY93FatP6wUhxi0qSBM7Doccjr+du0zN0WX887JMLdAtBMJKjcOifAUwkkn+TMiJ5ZXNQ
7RHgvRMrqoyHrJ4nz6jkXWAxeMb3ngfModt4hs2UXuvpDacUKC59PGII1szOhZk01Ocs+bdtePrU
CIvgSjJ0SF/uAPRdgUtZEsxGDJRFRMFBR4Bj5TVR77vanC72AOk88fk0Nl9Ciek45ZNB+vrSyQwT
/o+eV00EZTnaV+asWx0heGj1qccEyKapSG3HZuk57ZfwQN7MHnNfb/tC72vYBtqmxyqHSzea0oAu
XUCJ3O00Tta8sBUON4Uf+9jCgTM005HmdKaKGfv39T4fXJCJ7BFCiKjWzCbdxx/VF+8T3m5RBvHf
bKeDepmzWPJtA3Cs72mneY9rqOxJennjYX68F+H+4hTttC0XZ5N+Vr3sYtC0j4/QwMhCJX32nOwz
HzaJp+vx/jNu95Mbpdg1umOn8A6Mz6qd1gUJAbMzmMxqP6kfydFOq8He671o57XSyTIh8mer62g9
whH0+bu/Bs99eG7G9ci7NZNz7rS38UgNlfL7+qv2LZOhHOW0VKbqydVqv727WXAFre6i4cirSCP6
THSPwKxVOUu73Wv3WSGtug5tNeM4ouUUQVDrYsqOAU1N58PG1Tj7dM2tja1BeaUmH+d1DS4L3s1r
L+GoFz4KhrxNn/RV67v7UIGClIRmDmIu6iv6JUX4HGb0K8M9IvXPUvPOPebMUEpwb09F0ro3Y3vW
F2oX6fW4gNKvJDB8ruRgpn+tAgP3Mau6sENOd099+fQoOyxTWwLV9es1GH+c52u12xt2v8TpWN9W
6mygHVUEDyVo/RXt/+VNpHvOLxr1yr3ntv2xWc5Hj2lP9V/91eAZfvogFNf9WFW8q5lUildlbl3B
6n1vezCSmrBgfi2S538fyFEsXKsPtfiEtzPGZ4TVhy/OtfjFw0Xyv6BhOQN8/bC7ELxxGxWOExBm
sDdm2Cq9WvuFi6I9Xi5/ldVv6a5R3gcUcclzpZG8WR7dUKgt5F4YSHlzKMNfywDwGwEuKQZ66gh6
63OrjAKZJCFZ5YvWF1zVZMvsCOhYIFkxVjDRwIrEj5kPhYO9AIQOwIYiIr3AtEDGarIFMuaAmF3p
iYKGMHPkK7z4IVKwKBE/JATi4g0UJ55A0ucDsTjIGdxiXca4gCDEiZn6ZAK1PZ1fh9IAf4OHu3Xe
JwcSxQnPMHuODxrdSccrPJ4iCjJAVvoANbcGvibtipZMWAx1yL23d5QeT28+GPB3a+MrirFaCq19
4EvmD96IJrb1+8duJ6yRhT+0fAyxXbJGmDAr4HEMkGaAiTFORLhfSJvjvhKnJEBNXultOIwW8KKc
tG8X4pxygXe+ebzJ4MGeMQ/iP4ISog1T7AWWBJ+nfQB6Ay0qIXoSgqRdSs72s2unpJW36Zoni2f/
ct7bUUtAn6cJXI4FZOLmU4TTod09v6/fIPxyw/+6OLBOXNh995UI1MCXhphRQQ+CRwJwxWYceED9
ku0P5wChyxga7VYY1tC1E9T6kuV38zUiYrBPVyQXB1gTJPp0AfcO+jSz5x4BvDJYPtAVE9qAO8Q0
0Y6zyAv7Q078D+1hbhRH823Lh9PsA2ClBC7tLQ1H5Hgmn36f4cx1hiwV0Z8B94i2cPyEDIWyIXY8
sHcPfp7gaJn/2MpY68VMg4OmzDcjS/naXC0Zcwhyo6yHq4M/TCbffWzw90Fxs5CmTbQpQycRzZLb
qnMcXbEKJwsTGpuxhBw3g6To91NcoS08g11OcfSpJBDt0p6e7+5+6W+62Qxmx1BDXgC5ncna9xs0
XJVBIXb5ADUA9gSGaLynkAvDi6xa8ozeGeEw7vlgqxSGtB5X/OWwtZsaRHX/zRqQwxv6M6anrVWl
BBEmjtABbD4OfjrA2jqFqdBn8jkMT05dVMyVakMA46ZbwkN9qqRBIKOuwkslBUXp4z6fNG44Beuv
h8YMIR/Q+er9/0izYPPTS+26ng0XAh4dJ30LY8Eub7QE3/FtrlTRfXk9e8pnUiQgSCtdsZ+KQxYI
4dnF2Ya68ek+O6Js6dG256/RHg3BFUr3DX8e0BS2BEq2PO2poWaGNOyG9r2E0Hwb75ENW4PG3p2v
k9yIrt+jn+bp1ovz9yuPdzUaUoQ29xM1jN7YZR4olNA/GubBKe9R7P1hNu8rS5WBm84AooAZvjKv
X5Dh39Vpj96ipZ/c++hXqbcwAlrqZWugB5SL/0z8qAopMnP41vqAKltHiiFD3h4nmKhoNmrv9xy3
MKQtiLiZF/3ip6MO7KEYKSETiz8QEPLoQexkwA974kP3ZwBlFMIGMGuYwgOluc1Delky9kPpQI1K
6RrF6OrgQtutDEspJjEtjBR6OZD/34LYGR3MMeivHlD064b2JqWM23nIjsi4jdnrzX679KnCwllO
AuxO6r61Of2bHWUg/GcP3sayA2qEUM8uVSX/gdQpcWa1YnB8DfCahZfxOem/V0YLA6u+zm6lR3LS
/4yh9VySHHPg8qf2EQyoVoHe8Iq8rYfhvxnc0PrhEXZaqXsEsLBmD1B2+q6GuebFjB7V+lyHp9Ha
fH4XBnV+fejejpKDyaiJWSYkEiarFmfeZlF9lsXLGRURZ/UH93q3jwO5ziGEDr+/NoarjPS2TJrJ
wGsGhavW4zv/xm4rp6/BvKJcMoKsiK6Nv+fotU8aXrQq02WqbV5SEHtNvqBJFZ5XRMd8od1e9rBc
DyF3bJXlPj7TE1k2h8daFIxoDKh70IrgCRUXhOB9rOHLdQ0URnl11mu9NfDdc4bU39JToLt6FlRk
NK/3qPvi1xra8RriBHyeFW2W5lA5UfXdm1bfw7gq4sKMX1rEqBkUKLQi6n/omhmEojqQBZvaHyHa
B4DRYQmqKZDqwOnIqt33rzZ58/dVSHpR1gsRyIgBlk4JPyKMQO2ay+Jqp+kFuo94Af2NQXyguayg
CkEwZMyXCJ1oG3Eq0n08b7rx1hQJzo5yaU8O5cIiERYKvQ6KBrqywiniUEXkMR8s4SDazsdjbdI3
Fqg2gPOJtjglbTvT5jIFeqB3q005oenEstUhOWMiQGGxWaykekIVrUQrSZBZ+p70oIUAK6rPZkNg
WA4MyG08AAK/4W9rGg+Nc15VkwIgcKtRQRBOGGGMNAjkqORVr2lyK+yUPutCGqaitBgEGtGQ5lyP
zqd0UegO0O14Mpnl2E3pzA7ZCaQNFHtzTmCeAnkF4Nd4rfdt/JguU3o+7Timmb2N91/r3vg/KKAv
hlK1S64As7edgN+jXrtiXaIhf51DRWDp0DARFqooVfQACu7HMRke66aYNibxft7ZzEeAlcN63KUJ
RQVYRCDfRTvoxJFWBSx+aOBwg4SUZU1iJGySpIclzHfJSzkbqz6nPQyu71R0WWJXMNiDQYYrqhTG
L8jBwnAtFpGYuPx3y9/QY9juwCXIdCkbgEJAASj5uvUTvhRqN/mMK9ww4HsKdfhQ56F9EpmRgo9A
StYhgqLUjJK0WsHsTQYbzirME+3LEQjG0lMxYusDaiXJhZUJiitsBxILkC6URDvOKnhnZDu71w9d
/HEPrDWma2V1P2zk+sP8TmIv3j8jK85+1tv9EYMPorMuSkuo81O+LO3Ld1QygoKup3OAdrk8GMx0
laNVco+ctUZByYFAXStGIkPG5MFSw9cMQ1AM4en1VxYjozMqOs4/ktd6DdvOI9HiCN3P/ig6XFj/
OBQeK/ixeKclyAOgSVbUAJYwNUTYlwfddPDi61xzRK2jD7pP/HLP3OwCsBNVCJks+n5SJ1mSKVoJ
9gVO7DbhrG97LURgDKmwzMONDEOCU2JCNtizY04qv0cnnLCWcrOI6dgmb46rHtRjlKgk00n5BE/J
gxsVOiY306LFsKtnc+t2KLAIF9dl7lL24TYjrW36TSrVmzsSdYNJGprT0UzxkOncjCTsJGqxDB9N
+NUcf/SzxCMCScLf8aBGHmuYpqYHv0a4F2hk6E/0xzBIXrLX4OghlmOdsTCkyUm0UFhy8BMvJSvm
Nn9BF3WuEDMuRx4V3VnMg1j0hONVb0QT2vhJhx+b6xk4ZAd3j40Jiuax6K4BSS1lJnnzO+RIkf0K
VBD2Nda6QqJ4XoIkcHS57HXB5nkAn1yEHCoY66pJSZoxdZN/HbLL7OZXFE68mzh+yLviko3Hu238
sPafDfvMaxf8yNlRrzVPQ6fxQ00PWQqpqSwgbr/cKtIPmBbimBseen8OHty+lCxW8Kwc/theJzBK
+lX6IYw0sP0Fqgq2ATqwGAZNxL5m/0OjUbaju7/TvPT69uCqo6dw2mKyMr5rYMyYbt7i5O3BUOid
s56a5RCkSp6CGA68CA3b0Q5w6em19ptCSyag7SSNRysnmTURKE2fId14eFZ9TikdgDjm26yEywk3
cmd6gElceRquUGiQbb6xg8kamdDKHBJptQxumGdc4wXMboZXwxAjH4VO3B6rJU1Qzlh7p8Ok15AK
QxmLSFr4ANGgATCLc2AfJn7I3R9x1begb3NSgTTh4LrldeCBfDWyRHG1fWVY40BWv1YkZB7oJuCg
jh5OcxfArb5ljyLm+tBl6SeHHN6GcFPhs28mF8TgNLNUZZJNcNLxlWFMWt1XWMtFs77JuM9Af0Pu
GbVMwuHbQld8k9caUP6t4WeLTgYdEIUImXR3Ct50IPVxWPScPuFr71G2cHEXWbQ0Al1skXVP3YtZ
g6N77ciDEawpToKiEhcBlbwK7nbmmsac4bP5DqbEtZ4qNHM/TjEMBmBgF7/8una/hO3oxTY7Vumi
9300f3Dgo8FM79quD7XA542r9rD6+fxDRMcsjfiqF5YJWgjPNOMGmfZ9gwCQ/mqgTJsA/YOvbVLj
aApqexuRjquKXZBxQ9mxrunIeeBue3a6ZLYx48np50x7orazm1dP9HPofuaz44V08s45zFmMs82s
Sw63FyKD3D6cGLKBjBQwDAWsPTyuX+6+sz+H7ZP+UPH2bgyc/r2lI5mPCDWYJbGDr4Tp2g0UjpyS
a6Cb9mFMq58ZLs6Tf2T0TSM+J2fFhlf0YIFQ0YzVTQb7U4fTBge1G81wz5OHw6bD2gowlK9zmban
oDbY5vYdiftZC/tZWBXQHnP77vWO59NE3Xs5bSlNyD8Ft5KxF4CB+3XxK0dtj5qJHchZrizf3nv7
eEE2JLX5959XIb00dHXj4ficu5C1zwgU/c+EsNYeKaKgEaRdrG1AFuVrsWvhsxKLQy3gkzJ2q/te
QYQkheWvdWi3r/jczPSp2jiD6Tm5yEnHwzddnXDyRZ1MRMFqDtD5RN4Akde7/jbhO2RwLs2S9MIs
E++9kc5xVvJu3U8ecEBDE0xrOBwNpwqJMsB0G6+4U6/d6DiYyM3Hb4lc3bsEt8zjUGwMSxsE4J4f
7cuA/rrkrN4UjJX097NiGOLJUI7PL6eZZafQuM568ZAQ+5gryqpqp8RmQrCBQcILahVAX7V6qzNd
SUD5tMOjsz5Ls+c9XOOr52drFVMSu5kAqU3uy8vx/owI2n06qiC/XRmabwuPa4poTFbY7Wk5Hr4d
Y13BG2ices6Rq54sZE6CijcbUjzwdGQG6BZOy0EEBu1WEQFpP8tjyUA5EnV27z6YHQtK3/wroyEi
vFrbjDB5JF2mfiPQ0M/9PnvmdPTNQ3rTNrq4plfwLFaQCwjTMChM1gVegz8qfXjCqbc2nRfyYem2
QewlO+PY4A+pr3Ay73TkbtLjAgQnE4qVxQjWg1zY3hnREtLYljcukUiAJfX0E1wQPLzmfMPJZ9LD
B1sci+hpklbAFZbgjuyPoMOX36kb0GhiDrAyNBENHdvpwJuPYQz9MeR3a9GW3UOKIUSGrEq8nCkK
bV9gkAzWzggp6HFTezQJcho0eEC9OSHEi0qxVzhvg7NTfXJhJqgDCIE9Iv6mSPYnazwHWjrOhMpA
mKFUDv9BYtTYFA18ZelmDrjpEmMrmYw1PgrCwIa0rr8mTeMSnsjJFldkmYTWUkbrE9pKtNOc++q6
+tAaWAHMOjw+6RbRpCjghL98+L1+X8ppEkh7IQ1KObDFTIekiCMxEWMDMjf7SM/fH6Bf3YcAQVwQ
BrxAGkRqDi3ANekvkh1UNhx35TjMuWzlAWEFHxMPZdECLdQ4x9b5Ht2DjEhgm7qNPwhq5dYb0VBV
nV4y8LvtfnmethPDaxZ954QKdVWHdTKAyDrpAdvALQ0HQEb/jETjVAvLrfJ1m3xQ/NdWt81DNC6+
sm6dbkIX3i83F69P1wP1HBJJmBbQTt6QIjYwbhp7IXS/hnqItgJ3TUYLcJpSn9or2Am2X/xU7mGE
Fptnts7hRDVwlwYepSGvp1lm75cqQxSZ9uR8/CfVGZ9egjLVbuU03nmSvHGGMOiwCBsVGxuo5t5p
Qu/nUP67/dR4WdaM8wP55Dnl0/eAaSYFe3urbR/ThocD0CBtGJZLCUmM4YEMIXKyL3AtzrjyaxCh
tUhfviltGDg981OC1ohN9jjSaOeXQwN8eM7KIxulASdk+Ye0w3goxuTjP7hcTL6asVBqDDaWPPYW
P5E1EsUUTz1UnUceUzw6cOCfcA9jkk65Zy7ZMDn9FOue9wqRBvh9TygsNAk1Vx1fIGHQiCftSXFZ
RT2hA4U/GKC0oCs2yYL2XzfuU7YB1GB85zVhb216lD7D9WcyejvvULRMG/wMjkMYWf45wfCZtKhl
0u7lt/j5uEZwHvcjHKlokT0xRRDHRoFlwZppi5FBjvf4wgMYDFmPMiCtYdyX3UHLu4Yj2D60WXXZ
ZR7KrOAe5XYVFVETvc/sRqJIK6pj+MjALi+Q39wlZ+GU2FKut/7xQz4X9cJ9cF0Nn9YW+yVGXCDS
gsiX3R0SFfhde9g/D9fcYlXU+t1+cr2jxe3eYe8r023TGGdX98GVJaK31ldZHn06p+MTVQ+ABdyx
PNIH+1Q40oY6IsCgRZXAZ19hupTxyZP2oIxOwusiFP7SX1XtGyCfl5hG95GmWo6PMsggh/nZ0zbX
5LnMYUQiQ3lv7sQIlByOwrE3A/VxEQDTq+W4Fmq7r8W9BOrD+DNvWG60cauxOq2CUfgMpLV+lNcl
RHprAqlH8w9cRCI0oEOF+yLkAB9jRahAtAxhm9kfeCAdnAqmqMGKeENYesBFvDM890eYSGRc+rwZ
0zuOakIfWTJvgBekWAiYUCIUae/CUrn5ZczyItyRDoqbubQnDzNyLjq+s0J8+GqPmZhEgyycwT5y
GrTCT/sbZdmM45O7QCZP291wGIHK2LsI6wCh1pwhrUrP9RgXDm5e4W3NWQgaSItsMhK3Lka8MYsE
IQWpy+K6EmKiRvOCtMlaqxRMCvEXVIFIKTk1U0ks2K030FabsAG0ykOZvTinwH/nUkDJEDE/5Uaz
fqAPwkC60QYhwB6oc1ErzbsxVcnkPrmGBVzEzidFmhLYob8YUHhUIZn1vhsdGhmxFjbfaUk9i38Q
DBZGFdldZEyb1uotKk9Lsn+aY65AWKb57h0N3XzR4pirOv2nh5XX82DYwNv+/O3JABgOXY4fobIw
WZfti/zL70H0wEEkIjn0UuF7H6WgYhNL+4JZEPDpGKTEEahyVKLqhzxKQ5mGt/B7BsDbzm0MKevD
WoR/x0F1sqtUd+kU4ASrs76KoFAhSkhUIn3y9QjrIXh61FWl2zgoXIL7rJoMDvkUHivJBCMw/10n
9Gd7O8PdLwz7tilieUAQXSxEkvbvO24ZbmYF5wgc1Snpu59hwAh18zympwSPDl9fDJnuX4xhG8+f
3IIRpmwdYx7/R9J5LSePZVH4iahSDrfKgZyMfaMCbBAICVBAiKfv7/xdNTPtcdsGpKNz9l57hUIm
2rBJR54ytcc2Ptfa1FwPnPMxNJkIy7NJHY6SFWI1LjRDi2pyD8iHCPKw9MhnY3bx4AWujhEI3t2Z
VAuqdDdLLcZ+mxGBbuV4YzHN2CueSqwEvQ5khJtv8WzIkzyq3c3gXaPSG7xE3kjeGxKfEcCawsl6
rATN+AlJ57zOlyo7Lnswr0a2EVQjyQNyD5vgCNmQHLbNPX6Fl6AALGeUSXqF+Oi3yQNfM/cRV7GU
vI5vQHKmr+7Wgo9CI3FqcS1q/MdOjvNJe2VMeIfIMxt5+vxKcGtWOpeVdLgmQ1TMCNVOCZXhSuaT
PLRj4VSeL+rJ7a/+e/DC779LcPNV/0o+9giZHTxU3kBL0GPmc20j9J48gRvSaRYqeOSR38QG4krk
+YCOjpGwyrQffsCRMvjQ/Wibdn5O9UgeD9MsqeavWGyI96mRWIm5M3cY4QNU8ngH5pgZDljq4D9+
tT0I+Se+RHhyIyaBepi7nCvGE9PeS6ptb8d2xZ48BcsFU6/ngmFLHeQq+479YC0xPL3GeO7F5k7a
dgSV+XlyTbQI2q+bJ7X7mbTTZwDnc5TUifmn5ZimDOtq8UiUcflA5kB2XLF7T+ukXd4iBsTdKkt1
4hica6QF5/lnO0rs05V7mzuv6dXfGw4rIWCs/ArrScISMVbHJxtuBxOS1n7B7p2o0XtRpaJaypzb
HhuX+7hlb5gqYwYn2Fg9Y3lSL6rF66f9MaLH3VU4WItvGYov+2G1sxhA0bEQ9hzVi5whMWcmq/Bg
nuMbnTQCYCKO/kgQJ1LKwJQGTO+wuXgN/RF5pKTIePXkcY6VQ7upFh9MH8kRHrzRiYZ/rvrWoTq7
Bp0x8ka4A4v7rJpkatSD0NwRFXvyvAOaWErLZ3QNGwblvJudzcx8FD5cy79HNjb55yVRM0wlD6Pg
6Wc/ly3SZYGg6Sl4E4QR2tbmKer1fkN7qfzhJSkf6rn9xWQMlfT9Z5R5He48wIkQmQkyxbzmpwRJ
e8e2tvm0X/fh20K8mI+VK1pp4iUhTOdA7xvGgdLmxjLdXY893Akn3z0TjKeMvwGMYYxsmgN5pgG0
8DxzwjHacs6MadbdYm0VXmmSUOgaZxfw3dqzfIlKYE1nzgCblOBwKqeHM4K9JaF06kPevPaXH/Mj
f7X7MWgFiFsraBv5dX4ck3wDVNxhMVr7DLvRKb2kAtmda3smjsWTJi8j7p4BgHKRSo1D4cQ/Nyxo
+mhKNbjPnP0ijNdj6qPANN1lW3XMn25/32ta5R6zqdeK3xymNi+LUnlvbU2McWxQTnXMQLD6RTrX
5iHN5yvWPj5/mX/fQJgThVARNSHoAZ4U7Dw5iJZpOYI+s3inhnejQiJgfWpuRgPUIVAlvYRfOAZt
OsTwgcCEUrT3oiG0/UdqborYOUIuhIA1KSbUW1RgjEYd+CiUj1QnNcqLYgNfMkIEAf/ysKb30RxG
/5f5FxYlYwo0Qehk1sh4YZlFHJfOvoLmJYjMguQEyvtiJEflrPXYE57/KLioUjY48EFzzDwatWBu
OUccRakHENn6dXSZKLjymr6+pAYP56K61GmmaYCAwiwPkgAETG8uxQrHfBZAgDLdGzsYWV3+CL9x
QZidz8HlKbPxQoBWJ5rkvzqSKk5zDTcEWIQUIxTkU55r3/apdQxecgRZscA/16bOUznrN5zzQREK
K6H0jpNI/YV5b8QZisui6LkoevFF+hKwxYu0AEHZKrAWozkWPYDoG4xvACvYWVZcf9WHN8UvLTP+
Bemf4WUBYQXe19tVjp2XM7pLnszw622+lEhIXKtJuR4oTrb1niaA9qv3vhUn6b0uFicRJgk+UJff
hnVY44YMrUXnSMow7b3u7+PRBL8oDToz2Q0REZkvfsH+UGO0IZBveoZ7C11WT2XQDP/ulQGRrnga
BvnkdOF2eTdU3O57007YTn5aWtewSvBkcIbYxrZrnUcALukQY2cR3omQuhOcyWsMMdCHp8O4URCm
kIYFi8j5tohwplTcKKT5lkFB77QdqGM8PpM1M2ZnQgZ4T542k0nLoAwbjT9Lo4v6q0NQOipGywN5
KiaaimMwiOllM1JjibSRdoqRRxnSRhxG4L6bf8iZfQnUFOZabTF+JfRV2PWcocZ98bA8Q4uhN/cG
iiuZ2LNCdHQA+Qizu3NU6z8gwPYzZMCkoWHR4rNYq3BasIl6czWQ50bvLzFiqJrw2rL1A9lQmPeB
VPzeoOg9POwGJvJ4tLOvm8faeJxsytPabeh1gB4tb/QJGPOXzylEgU75udmRZQTKaKor81olXMW5
iSFBkWqPFByrhAHTjflfO2XAII1i/D/GnS3WghRMH1N5tMKxuB/blKIq40iK1HiQSa5+aQGw0xWz
jqv3h7VQP4oKymyERkqa6fNbHX4uQV7StiqjiMuaIQyBrPuj4b1CigYi5DFN3g9llxz0hLQYhLLf
IzxmremZcxPJ2SMhOZNE+hwC+fMXeEBPRlXKulUo4XHlUd2MmBHqpVkGP3Pb1N7jpD/o07+K3slh
N0eNx3pnwDW+A0ftPouyW9h7nTk8SaY/9uQF8TqsAAnOwLsxSdCwX4FMNk3lXNPz7+3tYY4ydC7A
aAc1xAqrUdJtrROXEJbw1QRr4boJaXdH0hfSmZqRiYeBWAbNSI5w2gLKjIpIZlPdP580BEONWNzp
2EcW5w4umqM8A+tHI+IRBTwsTSySPjzkb9iS6lye9lf/bVN20z3Z07fsX/VQm7/IfDX9j+R23x0G
vO9ZJSdXyzXM2Dp7LwjvUNfNOOsc4Jfht9FdffBMssco+oZEUoJuAgENyZJQVM3UFC7lY9VNOCLv
DFGZbyXSEGS7gnSDbUP1uv34ClvFY6Yb6WVtstcPDv7QcYN//8fHknJcoLLI/NvgYiXXW38SbNF8
Nppm3gNis4z5DI4Hg/Bx7qqwk8On5V6biAij+rm2Ee8AFjXRswpv68sTZp9vQiUADWviEZnue3nM
ca0ILhpDgWZRJK+vOuq/jYt3+zLL+PZVwG2oEggN0ioz4rsZA9XwjD9r7+u7HII75wjv/zn22/ME
2clSEIqLtU0kJtj0RTin2sTg0uSXy8llWY+1BTmKMFAuyN7AORA6yjvbCs9TpszcuDyWZ8p1dbnE
uBezVfSkmkQ3XGhU7/V9pibPltXfFTqsU86aGbnoPPzfJZ4CZfJhPqB4IuW+915m2hTj1z29UkFu
IVPkiE/G59avsqlS44yx4uK+p4bE1uIR8WuvryKECf23M5Sp/p5CYmTNfIK89XGteN6ShpTuWCek
sEF5nePCZMLph1+ruO2cyabCuBHfzR4Mf5prXlZ5JZW+BLo38oao/VOi5+xDE+dHVhUT0RrptK+5
kxnJLXxfHdAt5WdrW7Nq/N4VSqIMblGFuuwZiLrqZUnzoCcVpy/GNBodghn2aGIOT9l9/F0s3FTh
ZTHsYGzD8Zmzu7hc9feuJHwd01yTkGQip4Sv0wWK6RRW7JtZfzO5LOBERGaJDrV+bTnWpfz3vuG8
jEr0hegqzCUmYhA+Loya4OFDY0iKZirHsJ1LB0sEstbvlwAfgRswbh32aXPIiU17BQ+cd0aO/n3D
FeORdFEJ/hL1jK7mWe3qXr/YPk8KKBEwluyxRq8MY0GLucuUNU9P5pTird08C9b5XEgQlJ66UFje
ydLYPiBDU4LLQC7UnJqWqVcAQEFgxR8e55A9sDUliu8cEIZ59jj58BrW42vhM5DKJ/dUWtS7PP7g
qkXvoyLdZBJrjLbdJalJbsH4h8kIwL3KYZ/N7xMEMFrMzIOrpXsMqBhlYKrl618C6H6GihKEweWP
7f2c5F7zJ0dlYsPfYkzcbbPFLS62vZ5qPx9kJpEpOzXgrxW3BA5B7KJ7ukneM2wP6nL5JNF59wmV
lba6q66xyk/yj7zMW0djFEGNAYDDSFJJWtQVlf/ZaF9kAL+v4ady2++W45hUQIhEiz55gSHMHsja
gfRC/Oh7p9TjNtwnBHlTpX63zKkZUeyNo4rU7J8mzVPYho9v1ziOTHGsM9HD3lJJh0NPuk5PS659
qZix/JwV3+zRp0dnLEto2gDUATEh89IyPOmdRWLwZ8LDFT1XPGAVENIPD8waD6WDNtYivpHROj8Q
hfG0hag9XbSe6xHyVU9LeQmDeodqetUyH5d3gwRZ35r+KpM8NmeF4dxHfjtm6M2q4RE15TF8XnOs
UVyvWZA04CNXfQSfn6GNbjA+SJdpyJ4OBhBKR/Gmrb6o+0P/+87jUT3P07cRPKYDddG07EC+1P0Z
gQaDNjVpjeCZhX3rynQR4+K3fIW9Nu6w2nqk3Tm9ZwwAHU606pIU5uTyytmVFMkZwWjUp3Y7e2EI
qIctz+PbHEOWw7/e01uPfo62UL+jcv1oU50dsOrjzO8yl2/fHmNV5znHB2tiGQsVsn4GO/7FjNlX
GP8u33Ptsuj+0a8e48/9G0vvx2iCe5CEib/LFPhqzoSd9+ifDuHt20nJuMKKinkD+JNe8Nfo3A+R
fSp5LWg7pFRfqld4Z74FZT2F7V3/XCa3bt4wWkY7RXUfsx/d/WfOhi0Lbob3uk06/Ki9lnq5h5Dn
NH+QKJH7S69oJLnZ70cLc+yrQXIWLSYeqydRnT8We0gRsSi1hX4Zi8XJja8PH+awUNguyzZukTCb
yEIe9Oe2R4qq7dmq03+WlTnu0qZ+Owv3HrTgNl2gocN8YpnKQrXdO1Lh+RvaFcUnH/wRlJZjZZ4E
7ZGTEzH8jekYnLLx2XBkeBmkSQE1D4k+LmDhLKtYrmOYuxjfrtntzx+Ynj5Ca/QZlkseezuu1/W3
guG1V88vzNHwBMkcrSbYnSmEDyUJLgvV2+iY/8pBs+99cwZqTymiJUoijrijNhHLgIEjJOQrIsYJ
TAg8lzGE0dckvpZf6tyAGePqsRrr3wKOefPX8/i8vRxu4WNSbZ44efwNkXr1wHwqhK2Z6bBSbLpR
BvfebTOAleWL22Q0F2hm9del5jcNgTmXEaFRXi2voQ4AB0LADFN3P98Gtu3VLh9nf/2ioXcOFGTZ
bbBqPNSHvduLQxs4S8guAWZ9Rm1EISMVwe+9i7aplsCm9m4umvntLydA+ATi6WBpm+i7wauC24YG
BJdAMtldUJHwmaocfZjsB7ynl58zWIi66Iq8t4+qMP8zplfYsM79IBCOnq1B58nvowZyPnIRRnFt
DPJLUbkq9lDKAJvBrpq95J+n+uyDvdcnQHl/ApPbZyHs0NW6jUdHZAnw6RBkh8o8GwP76e6Ge+Pm
yy98SJ9LC+It9TnW6/F7TObXnLFBekbxniUw3ZaXSNmiqZtdce760BUoe2Gs1zC3dpFwIESNrLAF
V8spP4W6m9ymYPBV/lIRvccGSDezDoibbNsqKYElM8U7JMhLJHvkC6MUUAiMAKUC5ACjh9grIgDl
GH9SEH92JWJ8dWJ1ATqlaBApURtKcASIb/8aAQoIqPTq7IlLJLY+HFLDP31XkZogY0yfsxt6iVvU
xPUSGO2zl08gaGM76dG/e8+Actp7TR8AHImRSuNiflmPJlIgeVViBTU5Jf36uqSvh7ma6InsLimI
mO6IYeiRszYw0Exhelx6xZxRb+Mcv99orwY+oZDpIUSho2i3A3rUuZIW5NETgfjLEhS4Jkzl9f1r
QLbAcuJoFfI8GO9ChVcAgXLGnwywtlGMMVhQxjKJTu+pleYLRVwHr6drB1iUX5E5B3xrZgzTSGDR
vrRU3raLa2ISo/FLNceAUNqqL6c2fBvBGqI3Dqc420L2gwWxfK+49fq4nd9h6mKesKTZ05BwR/X8
zOpuhIAIYIlVwM/B11bBaa7f1TccSTIVI36abq/6hsg976Z6wEKQoCbjcoYCACToxnj5+ntOeQPt
2tjyJ5+cvh/m0MY24yphqwBp8buaWwnGFUgnEb9WDJfF+Fja3n61bb+/szHC1WB6sJQ9wT7VA2XL
V9NzOuwVX9o+l6NdEalBhwEvY4UpL4gelMEbmC+mXONBLPCleO9iZQJJQRUQKWg7zAvcAvok3AG8
C6afcQe3mRdokd8KzlYNAucTlndxrzwU9DO/P+LVsxChP//3xzjx5xnqYgvoCvU/3msgHDx7GCu4
9T8943hAx4nxD8yYbbHMQtRAawZAe6Hvfe7Bn/mLdczTCr0pKadWkjFklIPLkuQZfrPZ5vMrUwze
J/5iPPNsmTs1ECy7JJ9fluaxHiPw6Hy8MBI8ORbYbLWYT1xjaEDjIclJ4iE1gPiIX/VbiGR+YP4J
gp1AtW84QjCZeUBRUTaMbKYmHhOjHZUvBFsfyjmYUUUoGtOAtytrEdgopR7ygccKqkqZEL4Ju3z+
LCPjOWV90UP1tmuPeJ7q2YdRC+rci0RsTMwhoyMhg+xTz0plZlkeQrTXun65vRLeVPaHW4wF4JsH
9tvMNhqTn9aH9j8gQnMVGlvL69vAtqJOCbkIEMd1QewVGq+Kl3vcRavFBL+IR21S3KLqw8F52Rdg
jld5PjBFKPHvO2KW9WKKqISwsdk8ZS4mLex5NwJJ9YuC+UbnvzTfnl2m9qzcozvj0cUSdPuRpjV2
erwy0xHxqUzHuiR3K5WBSGsY09iQNnirLvGAHjyGV3DMLmlhrmp9XL9I+nFuZ09noGgtMa3FPw83
SXhmUkCessq0kG0qT0ejWVXsS21BFQCKArfb+PgG0MoNnlRyv4cVL94Go9zL3xx7LJ0H4nqIZZ+A
dVvyqp22/h+5pR/rilg4rO35V+CvGCp+WyLf8Z32hPxdceCqDnAOX6Bm8IkQsgg5O3iiQwM7RPkW
QMM+T7L7t/KclMPq7UtN9MmQxXdUhYhZ/OxYAmFitMLUrwotW8wTTiOW1Jhxc/RW2eluIPM9q5KA
ETQWaXmgvGtS+Vel2EPsxUE4gsfk5D9veqciGJ2uPAS3wK5CdjclYN8kyQMQHQMjdvHkjPlJiPhB
ggwMNMLJjBy8TI/zKhrmhpQCapRZhLbbGLcy+zD83Hda2YFcwWWHTE1b1TuXCXKfu+blXxIGk3wQ
ELNAYaKNJm+lxNWX0bvk7MALU1PzC8ibpccavv1eAL52zfQ2H05D6f9r2GiegLs9miD56/3FmHWC
ddXmORGkskuiA80g1XyKCfv/4tQfpNYVLs//uMDTEsbqkWhsZvPBWREZ52papIzETAfcUkj4cdZZ
tJk449nEKXPfY/rFTb2ygxH3/+qh+6CgKFNRR1HmXfv42ab2d75hiCs/HAlV6TeBwvdTxV+Qw1cg
hUylRlQzlICQDkQQFZozTDj0wDA96IGMSZ+Z/4D1QoKUlkpUHJdQhetDPgvCb7pH4Qqo6oei9CVm
uO7nhoGfYx/ho/fbx5ohwcxkQv06IBK2AiOG7gjMfI9ysgCefneOrSEsUfg7Omdvt1DmDysYaN4g
6S6v1LwMc0jFomycEU1ApEO5ISsBq4Ie19y0TaHXWS/BqUBbhUIZJ1XLVecnOuoyJRh3lJq/jPGO
pFdNGL1C0mKve3zrOA0QY4j/NIwlDimUnZQkPUTijemZ1fKU+Zje6nFzGHkFrkBwZrmAMDPODulk
E5pKuFpSSJfVJPKvNb1NrEvwgpEK5+APVIPvzxnmeRSo/dflEbFmQR1j2hzOehP3UU8ymR6GdeH1
K2qGkqcs0f1H1Jg+HE1q/aoJDB7rqJ8xQovBDYYs/fCWPKbxVtBCFYCqRxl6RvmDs+OcPZCEYE4P
454SapHv38MX7G7gL3B6wMInKpfSp9angr83R+nELiCP74nJO5x0P3eIYhxab8+esc9h99DwWzhq
WslA3jmsL2Tz0Fxgx/iyR1VWoWQBUhiJc2MFQ1K4xXGCn1DvqDvIcKysBdeHLI+rFYvulA+ooj77
t2IxciKMXiimkwqmEW/QQSPP0J6JjH+R/Pybk5Ju9u2JmOUt+6yWqB1GXtQWjOqSuy8t30weibrz
TE4wLekhNcC0KaH73+VYzj1pcO7b1ygZaD+1gHSW7Cdb1HE3NbaP4IAcD+oSl31p0M3lpMvTov1j
DyfnswPIU51TPgQ4T4v6+WOHL2KA0Wyc01r3q7WECJj3KKzFbg3Fc+0phuTdn39S/Su99+cbyEiM
1uDZXB2zIiWtwW2YRvBQwu0slXDYshsjhZYvXnUBmv8EOLNWL/dSuwSnK6/DrV0TYYEuR4M2rD6x
7XSQKEOwbJYY55qvkHOV40Eqk5rqDe8qGHbL9yt8M5WhPn5hoh4aHF5t1Mkx+Pzr5UgVObNTcXDs
bRlX5GnL81lvXxlQNBLs6KKt83OKhtVUvBfpZzxot6h8pEoRP4a0RaYFFXZvg6KyUUCj+XcYs4a4
4ZYePKxIgIBKqFUh+wYtIh/z1iVvWJINZ2/QNjH3Uu7cFhsZBArw0CzXMj3Ee5znGmIEiYbTK4v4
2QSIoZqRD0TX5v4Zm4hsX6vjIp/097QhgK+J0D3Rb6q7DKIt6yJziot739Ot5rRAVchCB036YLPF
DpkTcuqzhLoTfwpsTWmXqMDM5+JOnN9ehS1DyW6Ho7NfM3bPm+hC2USVAevkwUiBxp6G2n3Xnj0K
tB5xv99s6VTQFfOIYET2k93peM9fwLKgzKDNzE7ck/dY5P7iHND/BU9sHIE5eop8giXQ1zv0liJW
5vcye6bgxonCvikwH8yFve5g+Th7J/D9YgJyyR+Q4bmInxBKZuHwYKOdhH+gsI8PnAc8e/BLIWEB
uoOGaBzoTFupFS0a0/csp/f8ZbfBtABSwtM1aZGXDPTCD4b1it/tmd1OyiVYwCnncvMDK3LKxHUB
jQtu8QUMfqv8PK9uy4E5lmNxfksuUQccYgvI9H7BPZyRr1RN38f+ZABY/z6pnD90gGfh4MyMySYR
LCQ9DckIFO4bFlrX4PZIygUcTf8xzhW42z8HOoSIwQZGWXRmXxCjYQ2ZAaqNd9BCfsH/DEKjdcqN
WDb+cdEY+fLwom5EwzPv/S53wRYN/7XqLKxhCsR2eLQc6IvGpLdcsEX2szFBEfnqkoymtq+tyReH
jfAtBLpisgtVa/t2Hz5GFzrus7hJEVvRoqUkE9QTnMOoJBZPJEzyDqEpeTEMLAJvr67CTFafXIga
gkeju286fArcRMc46+czpQRePlJs4lbPOI/U7X0uBTUFO75B4VHqGdPKS27IVxPiTgUl6h3M8HOB
oIXUwHvOqRB4L4IBTFw4jlgMZBliw/0nqJTUZ2efpTA4+CtcNlYTn5vRtBIPUMUutbdvFxzSu96j
QgNB3F+guY38JaZqK/RSmJbRoOweWzzHXG0s+/hrQoYe+cxGc7bkDNbti19kX3fvTDvJ44whwwZc
pIerIGaAp8cbrJjgznTRgyefEHpk8yf+dnP28CDGMeCanGdKFTOnTqVsgm/UKgvkqeH9wUJjHwbA
Dz1h2yIGk08G3czAvNfyNa3ds1d+mXM6BdC6x5bC2sJhqA6ffEAHsklgHKWjoBaSckvVJG4krplM
cxPjWJ0+kFiJW+fqv5zx9423UQZnt4KHvGyo9HRHfbjdDvvVb8PpGRL6zA4SHDkQzwZtYo3lZXUA
an7DW17jcAfDD75fSVyysE3DIQzC9ey54yY3Xo9LSHwkeYsZvnOdFvAwPa2JXj6z+vHNGbc+xjcQ
azrq2JtblX7fOX3nQ2juW5Shob383HbNfQxySI+lXLdPmxdBRIh2osJJHLoER0XDDIWxexMU8Ys7
xRRc//g54W80EKwQzHpgoM0KzJZ86DQNZHJrIrWuCjelEl+MIHPzcIsq5TXVAvnUeXqYL4v5rXGy
bDbqNzJsth3DDfQBrhlaQlyCUT9Zl4FNLCf+fvgeWe6gLbV/X2toSLLJpfVVCwTVq5Yqz9CyhWlt
gKXIwG7noCAWrHKV5cPj6POZOzGpg1YPi4/m3O2ndUzXv9BX3SmDs36evoIPPpMDVp8/lxNQIhUH
wbKeesQy3c9/oTaziy/QsoZ9IvLzKAXEvsRB6sSlu5wJrdRiekojFrPzmDCZaic9GygDgofbLtpp
v5I3LANn9fir4XBfYBsn1+VlfZ9ru0ZxMhvOBX447V4K+GBhETN6ZBMZuAM8cC7j4BIU6OMDmEXD
+A5gXk/fhIvXUzuh2IitFCjRr3zYSAx+k2qTJ6NYYFIQ8oiWeJ/6Meh2KgU97nF2Yie6e/fs5DKX
IOWd52aSHa3djQDvbNYFOow+puVzJSjm2S3QB4f+6qJ49sJAmLxnPbUAsjjOnYZGUGGtFdNYquaC
IRXYvG/MtFl/BNo2oZCoobpQkLmevRr2no7NhfL9SAfmmVD/8QOg/cdsiVk0cBm5GKiG1Cm1KIYJ
78T+maonbbfH/cOAAzQF+g3hr2nO6QYqKRiUHyrAKeg0CD0ypeDqbHAjFJaBvJ1XwoLHj7b7vh5U
XKZuKYIStg/WXVCnjy9prsTSTGc3+bC9wPfYM1YO+K/X469kJh2wXjPnpJ/f9mZ4m4oZ/Pd5foNg
s1UX2OKRXF64X4yIgm5d/mooovRE2cE14ZpWy17xzBM3TsMiitE4G9iA241T7cmWNtj5xNXN76EM
z1KevH6IS35MddeIKIb2ECKnSmA5Cbw90F4G/SCwq3sAHTtu4n71mnQzKNjB/bteNmO2wxxhra74
sOA4uQc4RPSm3ks4NHGdITRDB2Jnx09tbIYS5DtKTGG/FFlpEQhK5Gg++r5CAP1qMFJv3KwOlUek
a86dYhurporX7V4ucWufezg66VsJehdkwHm1vC6h02c7GRof4qHau9Jt3aIWzzslkdsx/AXjvbIX
YhnIC8bn0ozVUFMrs7ct1N4rY9b3ea4n5/l1avLkSRNa+Rpg5Dwp41JxRhQgms8obFDdMf84wzsc
3I6Of9+eHhB/rLjr3Nr0lON1D6YKBOAzuGTCv3viTDcEtHTX7Qv6QA8u8FlIq/5biqUncRJK65o/
lw6nJaequTqPzFdWfEbD0390Ih57Etqpdo8wRdRqWvscWigLa4E1nO2QN/uibSeREd0XVO8y5N/y
xdOM+ILpPPS+XXvq8cJkdHpm9ZhIF99pVseXtVhodx3Jtq8n6nP7jD+IUJibi4GgWTtcE2jFU0IG
43YQkZjlGN5DC592hqs0NEY5ZIBkHMvcf3KmJ61fYzeJUyacD2wzb00gD/9usr1gSM2shbRraXfb
jxbsKQ+MDs/k/1T7h+Gc52rSNFEhqLfZELBgBcjMjQFWaXKfz/M6wW8yPX6Cx7/adt6/7/F1e2oZ
MmwhYTD3OuYWp7WMChfo3Jf6VHhzPr3meObzu1cplJjSoaCf9+YYjhH/KbjRjn4A3CMfWIQ2QEXn
KRc6rxLiE5HTOsyRmOWihlzN81o+XeZ5VM4HDXrWEPcztrQdLFVhGNePefszPbQnZ870E2F/8dPA
UlAO2aGZPYjAqBHuAqIHE2UezD1eT7ipVCs5FfUu8fIFtrKG29OCoy/CRG6U3u7etfgyAaWYdLHd
L7mTTJiR2whxFqz46HPAEowKIREOaxd84eQUbiHUczvoFoxronZWK+4HJh8cSPEqIDX8mHdbyV9q
dE+YVexxGfkV5PRhg2lK4X1QwLzgNQRm5mK/Qavom9PLhjK6PlyQvcD6b4EyPX0KORQe4hfT786D
lKOOqMKxPQHjzJL7ElRXNLsgUFQoyBm4jjx49gSFBA0y36vwKVnc4O3VkekvJ4Tltp4KsouQHD6G
e5nA8DojDTt+q/gX/3Hiz5dnYhO/7+S4oTap8Rm0ZtmMlUfw0fzJ8r1O36Ca7mjDbl9l/luJDe+N
4ixavg+8DQnX+3wG+xV2wwQDmgjVmnyg4EDMiyvqAXoawUSPg4aHSYvGYYwzVmIdL3acm6mGrD/M
ViMQJDReGH0KUuKX2NxEph0dNrmWGmrxcpN928AmIxEppl1StYzZqcO2WMsHDZ4uogNy3WSyW+Mz
Yi9EKYKdKEctIX6Hz5qWf9iCQhig67SbNNiTGkv4J0UWIoWNzW2Q8JO8IJtqfQ7DevtEOiZkWy0G
lBVSHKKDvoSIHoE5K+UPWC5gJLAHRvuoSNaQXu/gY3mAQAgHqJyX4gM/0o+WfurlFdKF6gAujgiN
7HBBhU9+lIugDXrQemRZj85lymavGuqfbEYvyRx6SGSMRDX4AeQQ0zPc09xYSjAKMO5dZXuFAZYm
ytr4+QVRvSfMuYLWhirSf32SzRVTkmGSgfK5ZXDF7ar5Go0RZloY0DmG6diV23wZU+j487uZnKrF
U3G7Vb3UxlcbOvnpd0svpWwnJYDeCw9sviic6LYhzzD/u04aAB8HFr7LCDQPOwaXn1k6OVje7QB6
gDrz7lJGQ7/allsyo5jSwrNeVC6UKGdFR9tF6pzhLKDLFpft4DEpZm2oiiQosNk64V0Q3Nq6tD+Q
6EIhWoDPAP6J2RF80RMNNj4sHzbghOAk/Cnu+Dyziev+zVg+KGuKn3sT0MblPghZYoFRciSkD0ok
oDz5V/5uiXJmQFq5HYJqpPm+Mbj3TyQ6V40JBxgDnSuau4QBUIS6ESFoFnb7Zsvgku4gvv2eAayO
z22xffoQt7FEXnJagsJ1sS1FMhNf0ALUbdGzg/0Ji3r2/p+eIcQpFKzONhVOBshQIALXOANBr3MG
uPcveOyjuHZfC0hHrDUED3zEiMfMl9CAdMnNvS7UzT9DTQcRG54Exl7w9RhZ7d9jTEhwzAKt+FCA
ui2W8PLOCBuOQBtsd2wMjIVy1AxbuCdMw8SoiBlw+IrRxVCrcRA0L4dz5viIPkzo6rUGhMZ+v9KI
aPJVXNORHQBF3BlHPcb3LXwK2EnCY+0eWVNQCnU+wj7Ze/2cepcujU96Te4UR/ri49aMXfGbDvsv
HbPJ4QRidd+bzHRcjtzk+aSDY73T+4eCxGKvDFxkhRoVLg8mk3BVBY02UjIXyhOY3huGk3BmUhKg
6s/DAdqkTeDl7bmYcL7BPI0p30easSQhmL8RPuyDKmzcIMMsLty6z+yJTD1KHrTB83P4NR0cw+dT
YC0Sv5lszUbuMAffXy4PO+K2cdOH6ISfJrlLENTwBBIEcfxCxDYiQmHLcA3gAF4BHAecICZ+SnLm
hWADsS5n11hbpG+GakOCp+BuyBAUQKAkJGeWjxsfoqO7Nb2t+G12FWRYQnU0sH6hAnKcvINXoIuo
cCvEuIHQxPCO7wIPEsnvPLHZgllmUI+L/QESCcA2MkUeR7jszGFQ8HKizYKfNP1dIZmZM78rAN5r
bICuMAkuqw7Y/xfSgLOdDJAGfSkp9/X4EePtwbaGP4SB+8sP9hFEVTGcCF7jYQudE4zo559LD3Aa
M2wcEfCAduE2wJHyDzNZctZYwXDdbGafipv+gj4TYyu4Vtw82tdZOUW/jDRVCWt0v5j18FFJnToQ
984jwllQhLZPaXU0C0edqBMdTvsJXOB1Tcjh5eRYNf+RdF7NqmpZG/5FVJEEvFWyiIp53ViGLUER
RUHw1/czT1d/sfvsvZaBOcd4I26+P9WTF78L1Q0UdqMOQ6vGM0Zc4URjt/st8+1/zmMhIhFIkOGI
1J5N5g3I1EpEMqpNKNeJcKTC00abBxYv+fpsEXGStCNO6dkpX6zAVFfGvqNZkdd4x2YE8MJjKPbG
Uz4SZZbgmqcUm5kIeUkTzD3I/DO3HJvcap0/NyiFEQg0wBol4zSRgZcXgcjvGC5F6maGor8dd4CS
C+lPxneMUPL8JH8/UcYD5l7+F37WINuk6PEDCVgGGHdU8w2O5jRiEAM1d+7xbd5t4nBor43Z1zWn
2JDVXXZk6vJKbYwZoOXLghbYEiHPQD5rEBjeqsn9MC62cAcVAmZcfTcyIdHT9jZSBWyTCU4AdNYQ
YjB8Y22Rj2UZ6QVyMZrckLTF+ZVJEL00urMDOnnTZtDjbfq5bNMDgkYcA1cdMOfjnEVPG7WgW/kE
cqJg+MsCjaKoH3jGAjIfDOdPk9wDy9LdhT16RFmLua+1T39A8FCU75gPZbM0/ND/ooVJYaa78+8s
DOL8K34QyqFglz7xUIgDl3OU75God+iJrSMtd5viKdWpZwAjYnvD/8mZZ/4RMDsKc3sZRzdiLyDr
GJIQR+6qYAhHhitBsG4PzqIAZGqVrskVnzMTSIjiUZIXHml83dbAToKZvBvX7jNCf/LaEEAESooO
ivcUgA+yYohDjR94urv1Y1QtXoTqk22OcsupIDVT981eeFQ18VIpxODPSZjLoEC+cgCrpnONy/OB
PJff50KJW+tSSF6xU5ACjYl67ZZQi/X+U+M7GRozcmszzdEJh/Kx+D5FFFfWBF9UXfi1O+f3Wfyg
EQQdgwVX80V02A2PY8fTbCQQFv12iGOC2N3yhVQy/AAxZ9Dvr1XP6Znz/KdHar3Yz4QiZ/e6IeTQ
onqWd9MMAPJmD+SlDmR3d5Dx4we4yc7AEti3/10/lu3AI77nP8hSaIMYptfoz0W6TRsUc9lBbzxF
EfwW5SvFiruL4/xISBS3fB6XcQPZRPoN2m8BNcMOIfDFTQqxNhksehdpLaspUoy1wiuHuFwAs9GN
jvIiec0rJDbq5H7z7sb2k4X3xcfTKb8ke5g8ZC0wknutjyQJKYOKILnxzYebauXos+/5vdA+/inL
bvcBdW45rnHPRoPnYgCii2S2G00KZOkmV9m3sgcrIjL2eEOdAexAxGURKCHJAdEz5CaPC4ic+H3Z
s3a3OEWO5Uq6PmLWOgL67PtfjceTlL3EcvOzHKGOrFZ3R91mf5hcQCmVY3lB8MyHysX8ABqy6Chk
5qCZAZ4LX5u8/U6qLbIx+D9+BU23863k0/ILpbDuDpsUenKm+sDN30v6EENXHb9b+BT7o3pkHSgs
6gCOmV0fXz+XBTNLPrLPWtluPhsVGbRGNC4drO0mBQeDo6kx5pAlltyPL0i8fiSqHQSSIi2U8Il3
CYNGMxcwMWDf7/rEXcrqv8HVoHIo/F/YytEMyJrv2zh3LaSELom208J5z0oX1K0eaeiWsAeEnfMG
D+VIs/dHRIko4hyBGqGawwBUj9dgpS0Sr3Ss+4ab+aqrOP9NxCMAmSKWRUkGWKcZfmJLizJGSOKc
Ujub8A7yqYCO90xf5WzwHTU+2NT+1nO6mYFwkxbODXszcwAXyJB5RPUekYpTuoi+i/tONsdNKPm1
u4Fm3DejYqrHBn0ZxlRdSL6y1Im5tVDeNqGyJNd3n8G783lAOxGqTZQYZUdcs8H1wM+TJsZU9+DT
bMFhZIExZYzwIFiqTc2Ad+Dw7M7K7B3y7fpdMrRENgw+rx9mvrxyD3IdiVMSM7Wv/5ECsLpI9oWz
hVVAUCv0uNTsWSHJaChqJK6ye/Au6Wflzwhuv3YP/5Amjt6Tgf1bajNBjw8uvdeEBgVYSC6nYnzb
dUymLEP2rR5tEK1czVkacyJQDYSpmHgFENc7ecbWQkYKGlteR8iJo+zyGEaMRkgVFR7QKMJOaQn5
puzQkfP/XYsVD/f3WiM2WJBuRVZFFr1IqchW+VEmf+x3oRiZ5p0ylmirkMPXVTjVv8Q7y067EvWO
twWWzB5xp12BR9Ye6+kCyQihpyKXgu6jv8fygb/kiZCLeCyCijL3c6L/iHhVGOblAL8zOMIX7xx/
CVb+dDwkO6ydCSlb1FeOgRLMBJBzlWhIpBvG0G2FOoXIHGKI2lm953lcIH7y+TdUPDFgv9xGiGkM
9z7vAkMTbDK5FMwUvFTwaCEMbY7Abbs6YrGRZvB0KVGEyOViTMHRge/cx7amTJCh+Gd/LgwgIwoJ
jqjR4NFU4sVuseJmqx2C4Ce8PtVCd65GYgPyWKNAKP4EeVLCtILvmD4vhEOTkZVajdtCZ3q7B4fF
A8a7ZFLRxNW6eEbpkY+y2og8jgGkIWJpIA2gtfg21Sbs21tS7HgPCfwhUE3/x9cr1NFygaCQAnUX
PV6ITMEGkzxG6XIPRA41dod+NBE1HT+X3EM+NsJD7gRB1IHIuOj8N/1ubDlCXmbXK6RufCNUvtfM
cUSrvo4k3Hh8vVBKTDLs0Z/9i/4Z4kwC8ByGj97T425OD+zCXD6RlJ65rxIiUziU0cTqMd6JcvL8
jlReVDblCTqseUIiM+L/fGG4HwTsFK0G9ZnztBGSy7GCd8IFebFA9BBxIKnGt8+0zJtDrE2AfELw
phr/NGZ7BsiBq2U2aj/jyuLHJpDxj/CpyldpeY+saQnjuCaLjBv2izAAqbDdhBOsWQgWB+QByS8E
1vKV6ZoLmH2NyZFEozNow38qfwJ1Q3Mmce/MupnlmFHlVHwVBFDMisq7LP4egvMwf1FCIfYo3HuY
nACzWk55EhJIBJT/3SbdSt2IgMXjC20Xj2G54dEn25TgmAgiO7kl/PBHpMCNUIPA08rDVhIj1Fz7
8ea6Vt1QZF8alHx1uM6Y+XidG+p0a1wyBl9Ycn4gMFL7hxOORCYRoyFISQCnkTyHdphnorcRhwCv
sHKoCBMTdWbP4ImrKQTaODLgLKWYCBESmwZumfwIgD2wL0BFEQIoXtk/zm8f6YpLiEaCJXAkKFbN
PszLtYhiScgwlqenKsHEjAjJBnVmNlwRWSJ+C33EV7aYwzj7LdJIlfkW3QqCY/YwwahOctcWTZ0K
JllkbQxXYvUMnnyPEdGwRolVdJWPtyUYj37VEV1ahGUUAesIkmmDSPjBWUguB7CVIVoQ09WPIvgp
+0+nSkcV57EQKovF5O316yEwZoPNXmIj2m14SEm1BNQkUxtr5xuF5WklWkM6dg3iSUa761hx0ECN
NtzN9jSfYNmB8x1CRnsD7NTirz6Q2uiS8izqKm/rU38tEYCeSn/FT3ZOf5uGt10kUolboF5hfRkb
fxAIjkn2x8sReyyeomAmcg3FHiPkUHIoatcIU7turj2Pg4gvBi6h6g00gGOKk+g/Y8qutS8i2+Ix
vjQoE/6/Aok8IeGVyp2/kzkikx6vPe8JWtHRfZpyj0izJ4OgyG08CY7vj6WSiAiH3eZDb+EKqWKs
zf5+NCH+gp+vJOctuPOqpArz7VEAqZ1O5II8I8ubihxPvoycsFuZYgrRgkKN21iee0q4RajurKpx
QN78TEQzDm1EFQZbdu7zBPJt4/makAo2mnGG2OayI9QBHNLtwViqbWs/90P3YSfUuS9ZHTqsSjxi
cKxSTBx87xK/hRZtdKZIrXUSUsEryJsIKnzg0S1CxmLnI/BzqfUGAeMsIjwUVEZngOd9Jm5FfLtQ
2YKpjecsbOC2EdZ3svV/9o6n6qiOd7XdPfgUSPsjd+wfomeMSXwxMps2Z5crfXf3jAQC0QPNAQRi
LQ0aYG0r+M4FXAy/MVY8iy4cLkWepNJjyYAzpeSY1hsyU53XRPfancqBwVU2fZxeEGyE9DDRztQg
DxCut+MbkT7NkfADCkkO5JOlfMuECTR3xBOFCx/azIIoIXDdefNV4MTXCK6+8yQORHoH8rGf3wBX
U/CBfuDpozULzHCwL6BIhjdGyQ4fZMVAmUa3wJxu35RZks3IL5qGJuhtOx4k5L4kjcdCM4K8RQgg
jdsVpRR7JFWAqW41RVSAYWDg5qhJWGwJXUeaUawQaJAAo+Clz2YKHyXGHFy5mWjizWZIy3Y986I5
/kdhECc1CeCOxONcUD6LFdihZYOXmU5TFGgGvktObV/0hNEr1gYP8VM19n9QbFSxQO7ddhiLH8Zf
j/Ge0FKuU7Ehsl2rF0JnF1+h/xwm6hfY5bltgLvb8evNSyzi1wWOZ/xelgGAqt96Q5hnfdLMakBz
vL2O8LL3PoZ3oHiG8UmsTvASQYHWmNYL3/L3390ng416Ht/2e/rz34sDHXed84l7Hgto5CHpjIF6
HkyhXR4TSBfcHcZEWoh3n78bURWvLo8gTByx1PJTGgx2pkgJWKKvjUjkK6cf/8P5wEdi8d1q6WJk
DQCu8NUlbkM2bmF6qHZftyGx4z7ZqhA+aGez42tXHIeLD3lNhwsUHN8CKyAVa8PIDyjP9kSqCJuF
MXtDaecrMEspwG0YaAs8+hvyZsgDElFPq3JF4hJUFhIHaUFed+4MWGeoejKCgUdeRlL+I3OLTiYs
xKzRIT8fTS81O1MRYcTpQT67KLLAwSMU/3YD3WO6r6kQ2fz9OCO551SOjKcMpXOwBwfSRKvx7A+8
jyOYWA6exWpM++AEizpoKAMdth0xgwlY4vSlcgr+cIRg7oNTIE12qTtBqE/eGMtuAOHLQvEQsR6i
N2AM3bjlCRuvSHdlkGBy5zaAU3/6Sek03mw3AVbnUMAbK3oLufhm/+gdW9Fgq4ChiYhmLNqj8xfJ
AAoUfle2s9FIWszZ3vibDn5NsyOSd5Awg/8UokoTIDBvR0IOvTjgf/YsOTv67gc9BCtMoCCZG6PA
5MsAQ8JHm0Nl5RzA4hbHF868xKpA7RH596IWgCIuAuH45EVZ8kpIdDq0LQLk/Td3QiSJ/Ds6LxXS
iIHl1NlMOtKy5fl6jWYzZEQIewRZL/hUpgHvEHUEWVAm03IH880dNz1Y0lRUdohG0Qcvd24uUJM4
5C1AZnP+8MqDN3+W0g1RWj3VQxhKbmkEe8hUa0YHcQJvUvuCPSqN1asYmncMLEwUoOh82UW2YObC
jYGoYHYg0ZGX/zwlhUuMhj7aH5s5WDQgHvWG0Jjoi5qARdlNAZTuo6MFWU8qjrO+3sehJXoHY9oH
O4bKdBxFHEJDvlX/ztGRwFJW2X60Vsa/q0jTqb3MuXvcsXcHzd54uWQPHt/9n8MAdd4K7RYpay/y
Qvhr65HIahLphznBjx8g2Q+lzLwrpDA++Cg4kMj90ClN1MISMRbRGShcRyFRUGR9c8pGazHncmTw
ETWrbjNc7DEvjSPx8agraSMHv3F4XRToc1/OpAMQJjBSWVbgcY8xtZSNCEY0wxYaG77R5Pv2RnKd
ucSdoYwjzyJGQPBf2cYeqR5nrjlFbEpF5GGkbVRbj8IvlAes1ngtpC08sA+YiHFxVM8cSceBV3Ow
FNfi2sCbXFB6q8EvEQpg7lWDo590KqrG3vMfpyFfs7G+/OKVmBKJ8xjJF4FkDpIH292WrBdH5xzC
NHJWFl34ZU2eii+mtDAX+dzYDcaHnQqU1FyeSRdnvrh9tPgz4WTO13fe9DBnxxbpMDxRFIS+WWuF
UIOFNgc/r5E4UocjRkgeFzQyITKTKXc4wg1j94rQPegiyhDGnaRJBOmxvnsFRdxe+Uyw60aQpG9q
99i8Auik/c9p4wyqWGRsxai8bIt/nJNwdZjxPXBREASf6x0ia3FA84RqwkDQFqXeC8s/yxwnKQ85
NhsxJnAzTlhQVh+y9Z5Y/xFaDP/Q3/FhIDqIKDdCJkTE17bfldEePQC5dsA03PcvO4fosD+CRaYJ
57foz/SshoO7x9XQOqiahD0xFi42IZ65rXgxKMHJzwzUfUcAaoV6YzQ8sYuvP/7QedBk/OIOIlQY
2dru4KNSADYXZxQJHoRNHP7S42FRxmiJOURjZQab180PHKfXStjnJShF4rqSR/DatFEZoyB3QUdY
jHXgfDVkEaOMdcPeaYT9lXiAOWMC57J1zX1OqkgmfoEaBh6sqRhn+9icYLrlzwjKvZtkuAqRBjJ0
W+SJSrGMlxjd18fGy/t44fIR2eL9uqOJvHW4niLpDzEg6Du4G6verODxBBlzWRqRViE/eZ3lpQnw
lwkhqLpXNdFPUK0VZgZzx/wTc6ZMaj4w8GHuMy+7DjmTcdQiTcGy5WYsH/Q3y1hLewdfnOUpy/qc
bw5shSG4EtUWQ/YSfHW8/v2Q+emAlK6afJlptpn3QIcHOFkdQV4e1AgcQQ7OtDpbC3AlOi6WfTK4
HFBeQX7KI4XHPB5ezMuQrIfR5Iu9sMAgP8qZC1Y4JDLOeypir/oCN0Oqo72rFfsBtCS20oJeeB4B
iB3IMxISdmn8J/IQSVSY3tRRHjV7aGOyc+efibE3MaWycJ+kVLTh1CRsJTBXiwJdWT557nVQJ1LD
/rqZ+JXS2cFhPTcDZc9vg9/XSAZoH/da4T3W19dSJszHSH6cH6df6x8ScsQk/BgmSKhf/LUM4evn
32PxJnSkQWZX7pF16ogFgs9/qlFuau6W57x+Byytb3IwxN4L0FwpXnVVvTwby0jY3hOdVs7FcP/a
IlbEL8Wu66thTTsy37D1bVr7zX5YOQWvh4mUjboL26fTt76sk7SKuXz0bR1edfrvoLjcfcNELtjw
7hxyGCJjlbsUPpppiehUZCSEHzIMK05JfNMN7nvcoZMjMasbV//yr9NJE/4TUmwItXmj6mY7BsAa
2OmAvLYfwAqho2SOwjsJ94UGDAkYFOUs/dyq13Ty386KmK0mxPGHgFxMFWJnGHIzdi5BIjDWtD5z
BNBPWjuRYQuli8X/P1wUKLgk6EJVGIs0cC6DhgrZKXai850oDya4Lz1LNc80R37nV2tCJGDEuL2v
PK9gFfBNTuYQM7EWUxf08K5g0CgjBkIG+bfYM0OYRebu+aqx99mxRSo1/ONqPXZh8trgkFxBgh9Y
wcmbHb8j8tSmKWZiEqmQ/DDN+Gj9B65Ja/MnRAHHV1NBHw7+6up7Mtfz0VnfJ6A1yxxTXoO0hFkn
ep5kWqxvjgpKHhcwDj/OE5aTo9GP1CtQJbQI5wdYx5VkELDWrUb2Rrs7LCAzY4ONpxcDITMjfDbX
9JiEeixJMx0ZT06mXoZXmk2LwZ+Bt0F2oz0cLl57wAAMIQ54Riibmx1/MKE6gVl6wXMm4v1vqC1v
kztNvTw5PQEXT7e/OS0x3dmywI1lhi9MWx8C/foNCCaCmbs0NhAbEs6E6AXP01xl/1RnVfQiv5GS
3dcZupCDn3vkhx8AEqxiUUTfll4OuNbDjmX4KvPyucA0r9x13KkIsfEztSkoWAtYVBOT5VIJurGY
O2OaivISI9DongnvPmik8YnAA0nQBAcY+ga5AJjyBZCJ4fMCawFQLmoshysD8vtBUdhhysnnIv9A
u42Xd4z8y8nQYxHTgVLrbj+fvsyeSWoileewEL45od6ITLvoP+z0CYsYvI4YUrILCYwjiTMFcipl
7kV+DWx1EXoj8N4Ul9qYN6972v2aqMcfwiT4VTqTOSL8bA9oI8vBf7+94YGsan0sU9INKHHFo2Oh
q8VCTGgW2iMRUDrkB+QBTqya6TNlJZUcUkmyHWCxjrngPdWI3rJslS89L+gxr0g9JobrN1G5CF78
N288Zy0pX42NalJM/wQiew8aVabkKvu5986pnWWI4QCipGGCGSnkbRWQsYB/9SMXHe7Te/QN5b/K
f/koazmuoCJYuw37xcq7K1Y8ECbMe/ggCER5zHjISesFISfCAUKaPRLk6h4MlmaELaV2YfzRKXCx
TsGbS6fqwWvJLjk/56Y/8Glzj+8ITkVYRQcIuJWX8ozhghkjrsl0zvmOY3LIx2yVIRrkFuyNoj+o
fWVR0EUS8P5idWHU+NrdkdsVkAGK2iGhPv3rtr0e1/8JfdvwvTNmMh2qFZJegP2JxpA7oXDIQ6b2
K5byK+gvxbYWTbswyrPH0sA2whhPWrzugUVsSksMOUFBHgUHkLbpriY4OgDX5g7g8lzJuwe60NUL
WpGMt7nl8V4C63XPWZNhd+lWfBA/dfxeaP6H8mLEtetKdXmsbv+MuZncsSrSFdxuS1YKj4QuhEYi
ZR9g6EAa8+jxCzTZO6T4HWTUcRYLKRc+DSYLFXt5mRSlSwPmnf15Q/DjQmE/G1D0WdOF6b54/qe0
g8j7fi7XjrEaxi1hPDb/VTGFRVUCwYJaZPMOTRxiqHBA3mDtwOc6BKb2WjTCv0M4GWmi373Hebjs
1MvQ8G/Xx9mCr9h2X8Jjsn8EDOk0UtCuyYLLZ4XQDzYNpeFfPyBEgDkCDLXmWmhdGAZxvZtLbXn/
EFTy316l7Yr1fY0+BbQ9KyZGOnoTCxVIc6vyVR7omTohuWyG92uucSInL/c1K+DgD0S5ak+ktyMT
eTPYrmcIAdCLoj/QcmrVagAlGJ45dUp0yfXQAwTu6T7KzQdcexUQ7KM3s1TZoU389ozGkE0k+4PS
j7/dyHpFFlZLqAmMpNQuPBPSOjGrIBfMRk2BsxZZBwXNhNn111cW1Mh9PmORiDkMb31Q75vKackU
MBiBPriF5KVq2ZTYWbBftNbQ/5TGXy00jveX/1ke5uS0bbW436urrcRupq/qRHNQuiE2Z+hGajG2
9nrAelguiXzKZw/iaLv4S2KPOuJ/FsyapOStSDbTZOqrlj2wC1iXhYPLRpENAMMohVxfbJznNtSA
oejADUi3Q5c7nGD3GgJS/P0mJYoP9PiIeb/kP7zxnss+VKfu8oNyLJ64c0gMQkm1F0mG3cY6F7Ex
YwRFuBAZK05HnvDu9Dmx/ny/YzyPOar1L5C0yGw8ZkO7uQyRfuuz93CU9dzLV8oGY6thK+h3z6u0
5ndDqkoowLI5V3ylp48Jhl3gsNYHBWU5mX5O+TSdfveq4XjxgakJ9ElhYrxFuubw3LOgIJnO4H6H
izvquAGx7UK8NtYvgR4Ozo9oILmCp8JDaFnjw48Ngr0XKvW3J+yeA5HUBM4vQBgubPhu0M07aTwp
wXCzG+gJCeymjXvvJs1l+CtoEG2lx++taYtofhzN2aqOmrerInFBJt/saEhFMpVB4LP0Wp6VjRkY
JVRvb58k4Lv7Mm1KXPVqUwIeIjDFjj77nUuyxZG7X9+YYQifGh4CnTrrpQFWxOIDE946jLXd3MxG
ImOaSzAaUL4MoN0G7VwmqB6LZhl+kZxeaGNMXiQ8EExKIA6ubzJ/oAKsuJg+evJ7WWySpxSUWyNB
Q89VOwDX6Akknul4sBZ4VRbDC+FJuJkd3VN2mDN/0tQgwKSaVNiBBxThkvzndcIuW/NpuspMciHG
tbnsIaWD8urHIhVNxUy0Mvt5fR6seNqLhcxQlY38FC0ul44zzEbpY7LTRsuKpFTWRIVfRfBVKBJF
aRwuROYZGPMLhl1kPNFqVrgWXCAeJgZPnwQUUjTeyfuYQsCBzDSJMoR1VHbmzW02JCiTog5/QtIG
XCeo3SdgChWdTth/6Cx9OWqsKa61JsQbCbwDIlsK6d7tj0IWxAPwYRZKo78UjKgZD4pIgVhv+MRz
aGre0DG2ovEn0IVJcbA0OAHfS6YF5mxIQPbRni+ghvou9Zpz6mF8gnvBbxV9CGcD+OMXEiZpdHcs
qOhtJof9nIv4fACTALmBh7IB3jAeggRyu26G9O+2AZqd95QLxkJjJCoVgdqePlgz0dGPi3SGGEwh
YPsZawRXJqOCwEe2B2iVlI+gXvxUm5RHeAzMkzSmggoBVBBb4llsmPE7fEbfKUImeHJ5mk6k2Zey
tDEhaDU0HjpNW2LCIXIYCpKe4Vm5tlZf02sz9zuvonyXJdmGjDXE5wFuIfA8VtnXP4PCqnrS5F5P
ys5e8b8dYXPBj5BQKcmZiWhDkY1xo01eN+9GKNFhMqzs13pFvSLd3NsHQg2Hr3YbUDlQT1UD06K5
5YUiOmc8fNpP0bn+TQPjFclTLvjn6KYEeNDN/0Tan0mlxYoWvAvbwA+vuAWKF45vApDr8V0PCgTa
xExipPocLR85DcqYD4KO4l+5ZPkKjNneYmloCAsMty3gQMgzjkubJekZ8TWHmA+7VcJ0MZbKeQVB
iiZTGF1yEnOGnCyVBTF78MjVgJ0D+p9151vJ7R0YhDTGlnC4iv6EN70wt39wAj//qTrkSsjF+Tdc
qTCcA7992sJGgVJwxziXjwi+MSCGwoKWD49pk1+mvHK5H0Tiok7u7j2ueu7ZYWQ08QeOAj46JLyr
XCpIdxt63g2UxUz3HGoMo2eqvj12xQofLwhGyWeXhiVfDtwMfAY/mwerhgST9qbEY/Sg2XOKLzeE
YajwdnJ7HznVsNWQ7HSfyfSY8GDePMkSUAmRUQn8yk4CTqZQAEs5CKejpsy0WJDmHU/8+8i78RN2
7uFOENHWV0DpPJBIvb/E8/QOdk/ACWpO2tVj2b3HA2wPyOYkCi05B9Z8M0bVZDjX5u15OBORVXz+
1Jvze1coNpTDorD+nlZ4a+2sDktEbjl5uGgSqPbgohQihq+X3hxmAhNfR+0cGMKwwSrktH+Yw1GU
7CXqYl/xIAPD/iNmk1S5SMIOcdb/FZYYjqUtDyffUyU73SsSZNK5cjgd3i4B3/1adu7m5YFN/5vt
OgNsS7OrJwgQsz419qVtwBBXx+JC1bh0KDF7uu9b8Oaq1ungy0nQ49fYP7XoK4vwD3QANNQh0/h9
RGhPY2KCJxxG9kVaTW6yud+Rcx7VwQQIC2kjclGyl3AppraGt1XxB6pNyTryweGOxJGNThIhJAz4
O48VmlK+VbgjPvQ/vRYk/WFBImmdSKWhZFcYpzFa89V72wUNiEMRtMhOMPtgq7yPNeTrV0GHkxRR
mZPuF+OPf+djIV3EEfcB6QCmTZEnvke3D41lLdlyDq/4/aBspb4MB07XhFq/5LpWZAAWfJ2my+sD
2dLqlYR7v160h2OXJTpyEHR73M/CCP6DCfLlu/dmqkW2yAPybD0KeLN+MkQHSTppL6ZSoIhb6hY7
vml8u/gSIZPuCFIOdCpuFIeRGgpc+2+WSW56rNPUnPq6Lo6ZghXVMZMnZTU3TLaoe0FMqdetHZBo
vkTC92g1M6rdysx/VH759ZXK/yBRolw398k+fo1btlJ5gwK97HwWTDgQO18f8kmDBcUgDPs2vWGu
IoLvVEEIgjIWTx+aRHn4gwSVJ7weuktGCNJWgF8BVrGjFuH3bPGJsB0aCMINX3q5j95+MRwQqZUY
NiHiQY6ijEYXLnTL/fj1SS7mElXAKikkZaIpTuY2zGLEzEPJSX+N2yXZlW2VkwXTZx5hYjav2vV2
2e+BHyAEOzTINKOo7H8/aPtqNN39nd5TdYXo260S5KAC8YFAgY42nPA22jExwa0+6ExgDk9DFTMz
mXGg8/AmqFNOJuroYiwDk5ZOBlyLORmcq+Ajqc5tKWxizLb3hKYCUhgJfcav8Bvfv2thOqZiydtL
6zYs+Ec4iH/YC9sF+T0Knu98/iSZhDPvROiunqHlIukXo14f6y9fw46Y59GdgEaRC68cB585x+yU
tC+hfOcbLXVx/9jcHhOFg2YKtMOuDDp8Q5ZVCj0+V7oZGG+T0OIlFb6/pTy0qfQ9Z+S/MpVfSed4
zltk0sh8Qc7ov2bRyN3MErWa3OTlYuCn7On86x2rzitmz5s2BuXBO4mgip9z01eKFKaJKI8enHm3
pYN7YVekVijB2zzuTTpHyX4j+qAfxo/M+REevmRq4cm7xeR3mSgphm/HwnWJmOc5LxrvqSHJxw8u
1y4iB0hICrnxaX+S22Frk1mh/qblBqdIoUYqujDKrU+3YizUjfcI1RmyhuQxJB5SoM0NeWO/QO3+
DsVy0Ln0HXeGXzDRpAw3N8xTyJn5c17hPXXqXSZ6osEFq5PqJ3Y7Skm4shHE7hVaCezeY+ZgYG9d
4q1Gr4cvcQMIzdttSE7WC4mD4t2Ea8K6e8jYvtfy55SHuDX9HOH8ualHCDSQEjCMu5W05BR6iGyP
EuupFHJHIbgyCHq7PcgXQp7F71/G05vhDsH1ATe5d6Y83FslDcWY2hOmvT/MOP9G5pEOjJN2tGb9
fBDnoBIZQClWU6ypLVKZZV3Cnf2y6QG0Hwg8936YouHNChSsT69p5g8yJpmNpsT19uyKol0DpPnr
IUtGtI1+GnO2RV31DJ2tCgJ3p2LuAfV6vJfbId+evp+0QyIM95Y0VeX4jckJbm14KpuwfAcEIxx/
d5yxNXFmJJpYNhucgdUQQUK+kS5A3erJ2Kpf9/EIBzoJQC67MJ5g3XJLshmaSXWjS/tIkUarUYkx
ks0we6918w8MvU8jyjMYAzPy3U/5zzYU59l7BrfyN6ishQlzgdQ1/44+UgI+oFcEZOJwnAhXiXrV
15giEW5Nvk/3e4sldT3ALvNMfoAJvBTykNBJ0FH2DHpoZtmhlooIt5uFZZhm61cyfE/7z+YGxjic
aCK6hsOdtM09nfHNY1mU6/xzrunKRSEOOlolpb43kPE9r6aZfI8flBJs1i88UBjn0sVAi/rf3yBP
ijnXrHxAaiHcUmxo/EA51Gao2X0+Qf8Fgb5Vp/KiJHjD/6I/OOse7b2xPEUJStDNPawM9xMxDwo8
9w0tkzqvKa28qY8kEXL1MyfFjwwrniEqv3nAwJ7rsxGypECpboQz5D5/c1OOzPu4/U4kNVKIrfR/
RIKIiNXhHDMVadRw2WBt1y/8PsD332NmpP5AESFF6v7f9Jf0+/zf619Lx/MnQjCKkESMv3oGeIxi
8rPTJcdSFyqbMf3pTDwJ4VompNCOMYGnaEBE5nKokvSnuINIAV+7O8CNHOJ5ws+Fsduw8wHFjw+J
/RZCtnZFi0lL3cUd3M5GRI7KYI5A2T8w05UImFC6MZd4xpcazCEeK/ah+wpKyFVPwo8j5J7kGSys
r7DBwlX/7DQ21rspG4bQU2CH2fFRYMiInoDp4PTk9BmTIf8GQPzCyPlEbtGBGO1nTG9tptrytVc8
9jTpO6n1y5cIEqD2x7+uofFSiwgTMn6zB+sIkzuCzNdTpPbpoP9nE3Ma5ke2G3qvy/qMRc4qPfPM
ASpxtHHYpHzEDFuvBeam2+cEhkwKfANVTgYAqLiQc7zlKQcwDrY3mdrEnmlv53Zsrj8KfFiEwRJr
hqBAhk8/+K/n+ABxH9LINzIuOIt9DuL2uWjQvg7CQ+YWEK9svlOSaF8k1In1POEP/c5yTJc8eeZv
kkiWPc17QYP67V/mpduBcNg0IyRVhIiPlRm3l4YO7cAdrZ8JCkMvrDsZ8IHPNbKpNgzkLoUwSEEX
wnzURvcLGGbejeRO5Ax3D58PhRw19Cbbzlf3FOjeNGZOGRMqHKrLSAQR1QUndgOSlmKFbe2JZouu
K98gU4/c/T0EezpCW9asizcZT/Q02H3MF7MhZr5zJdjEOOfaW6NDiV4X5gFCMttxBjTO3BISEf3c
WKR5167+GQ9i9FDoBQx8wnCqm+YrKlNOCjGu+KC/CYabBqH7iXnsJxIJps8++c61Bfz3txkpveBO
a97DzrlfybVo8PJntjIODbdQg6xHpWB6sGib2nni7lQ22XXwPjKxWVf9nnzJOk20XviiGZjKjFxz
wE7Cp6dYmfnmFudHH6UU/cKXpH2IPxiyjzf7cV/80DcihUOFV8Wirp0uJ19UQt8IQYMWFZ3gwlv+
vDBGbCE570NXU1HlVmyE/DHLHmzRJk3K5zol91fz+Su14SptZm/WVG39InIdST/6OggK7URs5u2D
xwqrHM+LStRnHTB/qJsBTnxM2T+UQq8hL5HOG1fBb8fCklTgg/xaTLec2qv2RI1Rt8V0vSbkyOq8
HgfOM0hDDhtrTq4QIhX1gJplL7X2TYkY2840kLyw1h258cDfcjLaUeOjoUGWcncGspNPpcZVkJb7
yuzjLuxFbpsQsFH+dKoh3U4nVmRF41gZLGszAIf7cAL0o3b3jd+ifaSv3BZERrktmuqIUZ4eS95s
plumuiYNG92GNs24RirbfBIsepXfHK9PILpBoH99U/drAJtDv3qXm9cUJgZb1hZxDOFAu8PJolgC
7B41CAE7IMD/qj9ayv+wCLTci39QGRA6KFcs3lcPTIm8UsqF3qr7wvcPyJH5Mps5IX2wdfLoc/q0
bn5DadxzJWhQNXzzyFh4kf3EiZKPyEPUCTVb1GcQ4v+RdGbLqiJZGH4iIlRQ4JZ5EEXF8YbQrYIo
ioKCPn19eSpOd1V19d4OQGau9a9/6Mc9dk4AyT4ZWP5l+uib2PszSfQUyFFLBbDzblyw7OAgHzi9
w+tpLK5OBYss5Ifg6g8mmILDJstUDJZHWCUxuNC/x+st7GuEm6w7GSYuvEF83O8zjSBk9oWOxV8T
9hXfE3ovneHVYF6TyjgEVMATB0Gaw/OaH0dAkog40YqRRm8PUPOS8SThsYI2AoYf7c5vSI1gPrFy
err0UzfMXB7w4gfLoowGjz1W/tfOlmuIagJmBHvWjlB/mK+5o7FqF2tm2I8TCTQKfK5/mJb8nhCW
DixEDImI1rbfMy3A4XC8oFDhjHZS0EwX/pCYgm9ql2jzkLF62NfDwRYPRly3uum1sKVh8HtY/cou
RrsryI3d4BANe/qz5dZdIY8e9LnEDssTHzMpacpNlW5HrAsFK1BtmAa91r+THzKc5GX0BDrLulnV
hMXT5h9q0lmZv30DSU9UWjSkwdeQeTvFfBbU/U2Ja7Tdh0hJDiKeW7no4MA8AFfWRbF9DewvxRBu
BVe8A8C91LjE56K4brPLuZEPX87eOmabxEEZUl3jDIu5hI2EtLzD2cxiOo0f5kctCRImTyDL8l+o
0oTRIF9wsL7gUqFYKuAPlqjfgCbThWJrjWgWiePFYOiL99cEOdfXGbrvxiUyRRr4NXwD+Hq4Zh4Z
LgJMU0jABqztB/Qu3b0qJmXqPQXjk9hj0CTQyVM7jHhF2BA4mus2TgM+xTagAh0MerwrvDFYF+bt
ZddPpyEdZQLkWSKRe+zvfrepeTJf/hNnt9VtUwDRNpPLAc4IkC0TZItwO5Gtjqrha0gvVNBownFc
YpCOiTHvy1SVLTaXzBca8RK+HtYBlVfcpqA3XLWKZMAV9JzBgksBh4Tl/Av/AZJNmFfYNA7xoPNA
JAnT+gryRXHISGoZ9mDxuDp+StCzqNJzgxnRi6Uf8W0Nsz3SdzIMxy+VcwTMCeKD0M6yU9QQv+BT
HmBuQNmH3mVnKCnpAsR9eSsTnGHj599A279VjF+gLFOJ7+WfacNDfEN0h67TgBnWuNQtdXLVIEnA
is28vBvr2KhhnbGWvtYLF9jPb86SA8+8p2EW8SyNYNYvtY+fX5zqQU8tLEZeMiu9DtNYf8espt8B
N2NHXmsxr4qRLLxunHEW93o9LDdImbLbhE+vH15TDEqZWYdXL28Nwqk5NRC3jlXo5HPlqLd/JTgN
PGYK0+2IIAb4ANW+4yy/gBMRJ2E+8nN9xVdxgaGwSs6KeyWblTs1woPjmQclR4iHKEoBxG1HxvV6
zIbMr+AJaPTa61Qf3xAkmxJUYUg6JOJ9FhksfVDLgf98xRV7FsLz17YC8qUPeAzeRiPDQ9eA9G7r
24dhlJx80cUwoN8XG6c9ERP6YRwZalvuNsAIFRjubFgQFGucRkARl7Ug0iSq0MD20DgCOl6eWDd2
5K6rM40nqL+U0hD2zeW34WJ0GFPOfyT74kfz7NxenB8Y1+pMagqcg6xLO7vc5zcKzXex6r+h69Ft
PebFonkQMrbLWl/bCvXoc6E0Vt1MZc2p71hxArkP4yt+xc6NKbviD9pZoUxfxfSjby95wDlI9dU+
nOuSPRQ7lilqY7xWQI1nEtFKC36V08WkNUkJqwGg4RzCjQBwkixh5mMLmbSJxYNMstZJBrZQgQmA
5gK3i4sArk9/5eV0JH+lpx9GcPcIF3tVwVVZqIrY8UYjo/jTttmSFZViyEJC1OznYXnwgLfy856u
yNJmksVslbPYw/QFNQN/QFyIB4BiCoQz4c9cG2N67KpmN0NwxP2DsM8FQWiAUwqeMgGVMoHKULq3
/dV9rqRGNROO+bLdRXo1xrJEbNLeb9UeL0k1yVWzTTKGI6Nw1IY9eCWpLbvbD1L5BtbhfdcBNRK9
htgdwhETSRzWlnWPqa59iy7roWxrXMP1k3Ta791TLlM6/ycCVLizEedub/29Tj+jSUo1eE/yC/5j
5z5WWdhVyZbKY4e7R08KrrEk3J2grSJD/RqVuhliZmXjoQTLD22pzqSZNmkpsIL4N5EDtYPvw9jZ
0564SsD9iFWeWXiTT5gYNbzCoMQplJPHpYooensVixgqPapVCqTR3WHOol0OCoFn8BddzsUPfG2e
bj89Dpj3LBmjQtUyYflFrD4djdW63NQWfHlg1SuDOfs6LtEQnn/oW/6wGSlu9ggSjBiaiOgIhvrI
PjgQkLL3kfOaRxwy/kbRm13vhvHDA/ZtBIZzPfTIRGOmBe4xubmPAwmqeBjZ//JKeFaWXWXKwOwQ
BODJBv9k8RJjK6UycG64Hbr5Y0nmIAy4fs8mF5y+AyAeyQXFMO7OTtVD0/FGnISMspwM27+7tOkG
3mg0Hvm4bj8V60vpUdD5XJFq5izL6wS7oGlDffjBbOgSNpD96f7lz1+JA/gVOoNuagmVPDs7SpZu
zHyw/Wx/SJLxdA4HJKq1hVU8wKonnypopXkqeW/6ZZhZ7chsLg5DPWKX7mZ7EVoCWXhzqYQSoi/+
4GcB8/A203PvcjeL7xIvcyJVab1jSiFa/doHKVKj75G7WWOPQa9Thy+meFjXGJcNOT9PbAMgikA6
uMUljN13mBGjjrkzNCtQ+i2MhOdoggsj9YMc6qn1WkhNKFR9SEOM97Y/DLtuTtDaWmI3+MdKp10q
DioXtfSBsZtuzHqrDgP2w7XWUgK4Vd/83sdZVEAM6Rn5JXkqsUaI4mDKoJ9qhQ+6Ft40OsNK7SVM
uSt8IVM4udAKEQfBcesQ2sRCro+WGHwTAaX/3SL5x/fmYnwwfDl3c/zgWwRdwmUQyFydczQT84Hb
qhYAP/u0oLgXrNlUyDLaS/n8Fcvr3r7cyzfzugeVv3owb+Du+/ohAQurTwytZI9BVEgqBq4fktdC
Xqr8W/yeZ1+rt+SUg5T9OdwFvqwdeRK4hDh4Pt3LDOwYWjSiptdahwAQiueTFtfjs/Kf+8OipQPA
ADGm9v2pxgkDDwBEMG0YWBsF+deXHN7kt4EpDMUBdcMgUo+fj339oWNm2mgMBA72xU0LK1L0Kh7u
TO5X/K1YtsZjDZXsHH6q6AX/bCmFmbplJKdEZWqPIppMBWeaq4pbJuZFwghGqN+EIWvidJ7v+CMF
4QEJKQ8CATwaUiTKPxhjVMHo15LCoggVhiOcAZE/9VkjJ6xlOagU/owZH9zxpWV4l25hDRjdgR7m
uVNiRgW75B0l/EsPqwSsJIEpcNPibEloF7EVEcJTcXRg9vHB99DIcUEkWQO6wNPGdWyKSfQ/wj6I
IyhaWFIC87BZyhUyLGfYpubrvMa7O/y+w2eRMGZ8mtxGoRVRK+vD7L8LL3zJi/c0GK2X6OwZz0F9
hnZabJUVj6Hzdgc00KTeGOc8WGAYddtxoxTDC/TteaZQQlJ5FTZhP8fH2wmPFs1rIUJ8IvxISDcF
6eRnJSzu4USZV1AT2qnBMvAAXCWR61mZz0XDOoMWhHVWPrJIOnOq5eLmfqGNGzPQGmM2BHOJosMw
nEYRdjFoRWDFgfFyLwSAd5YsEcncuMOO4AqPzsh80L2xthdU73fjXDp3O8BxiOEUdB7T/swu4B3m
Hi8SRLQMGO1g3+oHTN6fZmG84UiMDj3DJMvZ5pCnd2K457QUP1bQ4Eds3ndcc9WH4A2fY0hEOyJ/
RPAZaRPKzQPj3NSFKNHb3vRx8549f4iFo9t+DUtm1wKD3DbOG2ZD9Iu5Qu7sfDdnbN4wSaIXuTPr
ylQUrzIfNEIaWY7kiZEJzXSZ70JO2WOatQZZza8ObyfJkunCSE770ILh73/oPtj3bbGa4OuzgZKH
x1R6ycMBNQQDsyE/nf8VsHlGs9vH+10gTfmcLlhapx58r759Wd8796balxekkNkTx58xs+zygHPS
REdr4vZSc1jOqwLrTbOjMm3N6j4usL1gEU7e8L5YdXd2RRjwBTCi/bhGw8bMEH+iwafu08dNOr/c
AVzdrn8atTgXS3+P/rLAoqSPiotvL7uDOr5qWC/xhJEVh5wQbs2TCJxZMUCg4MPigd6Kw/3NKuBb
EeWXlbBEcAKMr8vBEpCqtPrg0TFW8qCMFdDlY/qDK99hCQXbmRlOo3rSlKmk3wIW3+F1mrwHc/7+
zfmumhS9YiqB65LmwEnt86SUjkTvxwOkWgTLaSrmFmUv1oB2Szzr2GsJAXSaN7RSCEcDSFrXlzfI
rNc9HvRIQMIfgoK7uBD1531q5olfv069YbqRiqjj2RBVYNf+dTBvsL6Dq5WrYs9R0AF27oNHkEdO
2QHEVcxDb9o2p+zMvEb2GIg2YXeZdjKGKcxxyKqdlPd5TStc3g4KN6YfUvtyAKqfExKkj19KCFep
ZljOiq+WbDvX53JULV+3SBA3yd+Bl6ShiCFfC1EwJXCJVHTBLrimTjLUYXQbsdVI4eM0NbTMo8uh
C8MYMo1pCDQnYR/bKY9xFnBvIHrfrknyls7Cn5BWhh9tPXZKpqCibuZowgsL4zE20cVll08dx09f
OzbDGItEuMM+mAKIP7XCikQPrJYd3+cioXhP0m0iMgG4UWIzo/HnFdPYQXkXic0WwrFgiFK9I2h3
qNYTWoQM90LwV1r6pPP6uOFMLzt4ruCHJoze1yd+U/XynTEDvAFDkNBaYOfMq+Epyfb9Cznn0OeG
d7IhvuM+6XG0cUGDiGz2wsu8sPoHCgQcK26z/nr48G7AtxyGTGBuC9qIGY3B0/Rlr5wh1+XAJo8H
nI1kjHExhSuOAkeIs3/hM+J/izdjfl0IHEb4M2b2bcHs48QPhay+nuHzqZ0EFJPPbPdDiNkCDOaa
JAneBfwjbyQuBH9RDxw2qGF3wBMRr/cwdb60C++ZpcvnpngDp+b7GdMCO4gf4BVHknCxrDR+GJMi
fvMKF0X8WB2xVfJtxEn4NOWP04Kz7CrFu+Tni81CggwnXvL2L/s4wGkOCOVhfoRjUiUID6WtO8rq
hxWxOb2GB3yIoKEBx1ICc/h+J8VfzVuSd+xr2Bg6fiI+2PCASjKa6xyn4g7LFk5mwtWL92EceYgq
IWxwVI+DGdo+WCkKBi5akBwwIeDhCOD9OKyX3JlPu+RwswbLaUZU+JjSPy4xI4XCEibaxTwk6Ir8
k9YGWSReolyCCkzm10AO3xwyJ04SNwt8jmvxOD0FCYtaoDZ2w83DmHJ/EamWrRGjPIYEirLyzR3p
/nFBM7eN/4ifjb/Hv+/22xrqBCWKBBkTw5+LMydOY8TduO4SCLSQe/irYDDw+n69BI9l5Tyi0jz4
n0PCiqSMbcV4h9KGTrKyT6nFv2MeQO0y9cslN8jjlyE1Ebbss2D4PV4kYfHzLCjGfPBA2c4zJPD9
DFI+khWEwh8eYrz+L23CFznNYYmBgK8P6epw8XYMrA4qopRiIeS3Pq/iT8GsxStOYRr8e1+fBzln
DWW7PrEtpCoyN+8zu4ORchKFDqtcwbrOuB/6EES8bv6dYn76ghABsC7r1v1wZ989CUElW9hFbMY8
vuK558pTeiWpYvnIxHJjzoeIqIThH7P08LOS+ez8EHx/ce95nDhTkeV8A/xS1qAjOM5yQ9FAAJN5
DcK3PyYo7tgGeDXR0fBxLmbvhSSE6vktphep8djuR8xJDF21aD5bqORZ9O1DilkCvmvSw6RuNZ9X
vH9nJAy/8zh9QDrrUJg87BynDHVVlWHWC9Vn+N6W/PvB27tjAEVzeVOTcvi0+pcE2IRr8QOv2JYw
/z1lW0serdeQaGDy0sweC2q4yy3mP/3n+uONMLjyexRIhHSCc1+j3jvRQZG/iCWbyeO1Y+JqfIcx
oNv3MVYvU/DZV8qsimAPM2HT4K6LajBHYc3Ty7OKJw01L+L80DikrN5uDZ9RyOILR0LAbdbYOILr
slbn7Ms+RxJ4kh33/PUaWN+Z2Nj7GxWRgtP34oLRKNUg7CWD0FIxamID4BIyGVLDfYVv52feI9B2
AZRKPed5nDlAtH1o8liho76g6JRj+UhWwhIKa5jjfjo7ZwuP7ZmhlMiPou49Coprap4Xv09U36If
9Osjbhf/ABeiMnbNOIJmyiI0520fRGBeO28rxhhQtMhQavmykOOwuXsam00xXmHwSRlEwunjQINx
VBVrgT2dmvlwdtEi7iq3orzVt7PZ5QCiQuojxsR80tYwTdOmHa8lQznKD/vv7ZCvZT/Hk0nQTV67
L+JhsIxHCUstrGurIb7u4YpRgDy+z/cj70HsYTlFozwLsQwRxjsSHi12oJLoBFt8SZYgxfM3XJB0
bp3V1jgO40dqUWtx+tCfewUduuyjGFRzwQa6Q7FGMYqkFyoWvjzZxRd/QyNrzY4j+tKVfkH29fTO
Z29iu4NjG/8Y+4mwL+lN2mqDfnAYwN2kia92MY81fgidiWLUrNBvMLAd92dAYWYs6SGYSCr5dzI7
Sf28e8x150VqDbCpByohegoY7oA0nJ4U4HqrI8Zi0BOtfd/RjYhalUKAnZuts51M30sexQ8/7vsY
i7A1Pu3ktigc/Dw8seOWnOgVcQNPmnBMiCUz8YfUJdQwxo2eu89eSUvGpi/mcPBL2L9YOT3smyp+
lwqTVOi+Ma3dNyWASM/jLOSYBdgLsKEAToONie/gdH49+VQTGVldkKC5+HSFgkgEY5OfdupTBmuz
hsnZE4DgM2Cie7Uh9D5PNaGdfIuSTZdpJpTLaCP8DGThcSMikkaq1XUh7t/J0xDJylEaVfAS/i4Q
lQKZBzFnTr6DCck1wbcItifCLTjyFiRXRvbf2phGPeJBtZ4rE71Cksp0QyPC0YPibWBMHYUTOMPQ
I+FMEPVEIra8i9G6DpZXmyc8CKxvEnxtYIYxvwCVifrqjAqRPfeFt+L2c5h3IbdBFEz9w5OdApCH
B5v/csUn/pRsjRLnBX/OgcHlogazksfV5vZAzASf9opsTMKM7oDQK6c3onZfDLswRrKYM8A4wsCZ
1oAWN/MOV++AbpXTve8l6dPwT+AAYolyZrUcMGz5qLAoxxbZLPGpXty52IJ4CBkQYRtNNBjzM1i6
T6AL5MhAy1y0rwHJgdG8vM5yviWu1ElmJMJMk/L5iRY/s+fUYxypDs+G0rJFaMl8aI+3HAJn827v
m0mJFGgjMR3COKYmrgT+ADTI0h5hHgGR9+uQ1JJT2zTuU7FLZd67Ov03d6Kztdt2lK3Y8V+5I8k7
iFhYvh47zbkiq7FcLifPJQgcE2zBv4b+ytNFLXPBdAanC6aMRrrfRNCsqXZFFX13OP4e5gndbtU3
3TlFM4x7JtpT8f2FrVzqRiR3XSbOjY5ftjBh5LqhOmTAN5dssLcPyqgMMzQrocLGuxQbbtICezDy
8jX+RKg3OXYrXJvavtOThBSYMgtrlqeZCClq9jMkY6qGLC5Xxx1D3CHRPOBjDMMudyriqtccfpGQ
Xc0wDm3GsP83G6KAiDDi6E8I+qCIjfql//L4tegkRsQ1slYBkqDIH7+dwVRdSvAWhoHYSHkMZF+J
6X6gjc3ZVbAw5A0pvw24OYhiocTNYdE+5rXwriqc+Wd94hn18xSBD2CThPBTjj4BajXICJbyNu1u
tb9w0K447WPM892385Wc3mWMWFWGgmn9JjeS6u7Bk0BpiIKQ0JRY+czkNET99W6mkm6xL8rzHgdP
z6m3l/7pjdNMNh7qcf/pfOiP6ljtLfu4erUwtJcZHZiKJja30g812b9Dl2qLmlUTZWuIBMNIyIM/
aPsp8qObsbti8vVDQCMtMAz+LfCSnb9Bdnqupbn1z9xNsdz6ty7mnYEFxtUkvUfrG2PGioPkjgnS
AIbKYjxuVhoGE1bwT96lGgtCaInD4IQO9q8Jo8ZhoJF3actCHIzWZAUXGRIILFRCCMk9PqEZYrlg
4J89d/owGA0W98H+B4/NZF8RJXjSX5PV5APWteRy4Tk3OyRJt2YotwRGP33gpaOehsyFgxP6+m5N
UwKi6NcU7+XptkgOAxsnHxLDRsEO8xeZhQqxq1qIziWRzJNq1k67eeFuuVVvxqS11r8ZuTx90wjM
LgpoY7E/tL7k9JWLr5FN6YJAS8CmButF8Nzu0Rd9qTmItcGSVHP2v9UeBiA2mNR3LyR9I8Puba7k
Rcx6mxpDKLyIbs64o87HEB6JkwgNqhu8j1TsOfk4LAFqY84qkBJLWUjLxk4vy5EAFlqrz8cbui2J
THWAdaEzYG9Wl4iGycuq7SEB3ldPnXXknEFJ+k7aAjLUsefnWEvWxty9D4PvFgqMVPraO3qtmU7R
+gwZlpgnTt+4si94v0HX81sid/VJbZUPSOj+zfgMSC1xwA949FnXmY0TbxsNGMd4g73QitPL/Szn
y/6CrAfTwRRzFxrbeRpXCAups122pyuaaNc18PF8Ll58IRcLIxL9hBruNnmtQBPGo4XwnyJvnYWr
WOz9vti7HMX8rqbD8RRjDptNDdjX+xzo2Hycmoj4Y4QF3mnFGQqBf3e8w9yOvQufOV0QxXeOqNCE
b5YrhNoxozmsOFVT7ewLnDaYakwEvNMcOILynjKU9tM8TPkqnI/EJRrOgG9MrSDhW7u82N8TswI8
pgDqYHOeCMeVKRldEFA4IianQLkE1k1jsiEk8hg4CZbi6yNWl9HlESNE1sKFdFH8k+ZGPNlTAXqL
m2Z/jYW9Nf5cpgnCw+Np/dWWLZs4b+CwNvuqxtvwFrbtotWIf8Fa1MN3tG7GpEwmwv4UH6VLYy5Q
uFoZnNz5cXGbUXpsFubiZnp55IWkh4OPWkscW4UBCk4q4+o83l4T8MMwN5T1QrwX4kujglO2895r
PEZwU6GCMu8utelucZZ8SJWaPcDRyGS4CiL7WRLmJZsTwrGBnU5FZwQ3myAp+WzTyYxf9nD39yui
eES+uElQynDGyIkJW9+0mdmFS2buV3PRrs+D0iAZHYTWOrdrL+ubRCHUxuyMItAgQ2m8ZdC7vvGk
iPNyUuM+Ee7lJYsNPJVY7zsmGKTpEbQHVCm8Y3GS6G813O9iWFScHFCVjlwdUOIahpGlPxyvdIIC
9/It6/VnV5M33mzMLoyJfibpp+LqYjRrnpvlaH3uGQDBbJa6NTMDsEh+jKtr3en+gJl74SU3uHwP
awkC/DtPlqZ3XDV3p2HqZz6E7esH16aXrWKbZgsz2NnttEB9y7ytslbfAP0rkff3o6hZcAfUovD+
R2sUzwZAch8bTHrGFgQHTjbOwKSBh+MvMRPYgoikaKCThGJSyO0EHVoX6qkdxDRKOsELhywJk4Ai
eGhEznRK854k0bSFoUKBXMQoaH+YSlY+AEfE7Aw/jsa5bV6FgW5RLucZK4NyW9CyOJTMF3YbBPL1
8EgcsR04yEXgSIXfw30pxbCLF8Nq3s+4LM1yUSFUrHZ0BVz192HGEGVVq+Dt97/KKhHiwnFsHLV2
s4d1/Ikjj5zDEVLhPGLeehB4vmQNGv7Wl1a8kjvwajpVLnhukx/VmU00RCm8hNMI00oELqVroCzM
fd52ua3mkvvDZkwnYnTViuye/I5PmRS9N+sRnmbCN6ww6V+vALvFOlas9wZ+Y+qT1yS7zRnKlwu5
mh7r5k0WGRk0NrHyrteY5oQmZRsUXsC7kfJwN/UtLF7VqEXHJgSe/SleoAhEOFifnsdDycq0l5On
P95+KA4YiPxl8Bav4wJYoLBRYH8bAwT+fsoNsWydM2TcGRcNQTekK+w8GGeaYh5wpB3sm4zCK7MU
GfTLJ10vHN9sAjONHrgBMVIwhxs5P6SbtFebzg6E0wMSCfSlL4gnZl8Nt0GreaOBJcF9heG+B0T+
3W1+CH8Er/fGoCqfldrf527fmFn97Bb6bW4PYehAJOZPg5zfrFs68/X2LjyZ2EueAR0OVWR2gnwo
CkDgPVDRzMQ8ASmggLQSHNb/Lw07gAVoP7B2EHBSYauLcgN4rYqpLi6FKsrJ3vamWzFxOYu/GFwN
ry7SysZ4QRFoxVJjmMJ01cg2MG6Y7hjvgQ2hls1Kj2ckA40Zg9A5Y4JtnB/sslD1mfnc3XSe2lDb
FwsmeB5blgu7QGR82R24wTVG0ZGbd/YqXE1sJAOBV1CdQuAlj+KzVdn8kxU3pjUW/MoEidjknRDP
OxnAWnYnwVJ09CJHQEr0+NzjceS0Y8PIzOUEXvCUeNTZmKbW/MvG8XgyDnia0My7kwmt+OiP67hO
nVN6PPV8Csi+OdGcZc8TKyFjFouQnT/BfiuSAmxSYBHiTmfMcPCFXp3fId8qc4i6NBh+DfC9gLOC
8WYeFSeGOgwC3Tz4RC/zkcjBGlotkCQhysKoK53CAHutzAk6G5Hn8F0sgq/XerPCPJ9zY8KQnA+z
3P+f8wBCUQMMbZ84c5Pncj63BHTw4rZaUC61rIir43EoTeoxD0iK1zQJ0NHDV90ASzK2aVwQJ+/w
vOCk4Ogg2Nzgxt1ODJK0CXPXIuJXxC6JPJdPO/AG8yMDPizS0LCaaFSY7iFZpNbCW6xM7JxQo3G9
WffEOF5aie7/F4wzvkru3TzEKbPLlK3EH1X2+eqczcdUehpBt99zDFWT1757Hn+1o/b8W2/a3e2G
rW9wXfZJVKz/ZDGe6QkjMwIRP/0Izp1m7G9zxbnE/BIJcewyQ6Zr4t/VnkLt/T6krxl6/qx0VOwF
QkWK0s1rn3tMdl4oATF9b/ajO1tFP5oEEjggYuQ+idaufnfLeJhHKueFZA+DiiWMqxQOkE4+z461
Xyev2gigw2Pu44AYUly/jEsydNcswtZ6MREu5p1dflwlcx8jlECGzNdC33YlSuw4Aq3pTSaw2Sou
wYpFfykpBnib0W9CRULRfonRuePEzg3XWeo4CkgQqvwKC5YWxskgc3VYHprKJao9qTlIj/D6Dup3
0MjbdEj6sVFw7lj8naRqBDDVRKfWGAnGFc+rGt5VXCNoOLBCYzOmRUDg8EAUpnP5KadHb/bcwceY
PLdEDG5h3Ky1aadV5lc7pBcar0QdzF7MCfFZw8qqa15EyC3qy1xOF+ljimF+agT6alKJ2Bv1Zq1J
rAT8+r3pVMcZWq4GE44GYVbTjB/agVeqZFSfuP7b0udtbm+GLd8WQ7dpl8zffnjD5LYGgokJS/t1
4JSVeBcMiNvLDVPsJ3gZ2PbF/0LGnqFJajbyYCtR4SsM6LlGE7gqspkz6TA+88Wzdc73K346q/Yw
uxrWpuLw1kMR4XpQNaB9fCU5M/BkocZik4FMlhDwjf8RmkdTz6O9/rNJPCAGnC5Dg3LVHGQpJmuT
9MNe1HOetc92nRq/lcQkhBt+Je+5xlXuu7hiHvx0RmycqM4ahJNmz3iwKqpT6SxAH7urLWk2lR8d
j8ZJbNQY3uhjBtlfHn1qfDMI8oDaqns4UmGTZYyzxd3kzFrwPWc/ktYlcAUaSvwIeoTrYf0LmPd1
8i5814ABBjwjch/k4LvSQacQ40/b6wJw7gagwsAafcXXQ2c4spCZFPocNVLPHX7C/j3BqH47mMNe
IpZDncldkJovyP85FmADKkFnhL4U3yDeg2PDdfqgRRhPmETmWrowKLo2YzwcCLdhyGzcdQ/qM7Mg
uIZeLhsIiDH5AS2Fx4vriKlztT5Qa9AHgz3QYI5hKcKEfSXFC5kdNkFU6JQnRAIYlEYzRTWOlGIW
o1oeoPeZd0JugzrxeahV58UJJCUzKujlAhS2dMg1ONNshypQTN+iSiP2wt5dPRAsqyFR3awLqyPj
c7GSQo3L6+UPZ+iXKo9DD6a9/8Pylg0ONoXF6AQI3rFN4FvEeuz17MWf5bKdssXO9OTsPeKXKFEC
b5bV5kyyAtMeD5KbsR6TJ0q7V0DzNeCPEU4YPMZ4SMHoMd4bxuh7hl1zCIoC0NIS0FLRNEfqNAIZ
SQCLIJGgRMUYKPYxaYSkz6zFBQTHbnJqbxVSZHAVXY/MKcplRlR+eToxaWAKxnymcPz5n6oEa6jp
1si4AItdcxdr193yuVhKGPYaHo5oGHmU0rj3jdDE4GzhMrdGc+lh6yc5o8XdGJOi+OLMHvamGUI0
I3/YshYSwYhpI/aPR9bKdbP8IUZCh637H+iKMOdK85u5GoGVP8aUppbvdBzmzf4Ae1ractxfQZMN
WXgb/ybMh9Rt99v2IOrhOqgH3TzWVeR+1CLjTnFe7GBsXfkofGYuaw+xEvsVQZNIBeAGfo3tk4cL
CGQz+aw+xGOYZDwakirwIpiHfgorTriBxRm6vhbD3V/uyLwr1guPxv2Dv5Svq/WJ/fb1sGKMfOgO
6SLMv4+8Q/sCN+JwOV0YyqUMFGlyJUZiQxxJrVMh3B+cOfN9eY4hpKE8kreFpgMZ+csajzExRDqB
kQoYzUVhXRgBdcZlK3Abnf1esvfP5FJNUUei5MkujLUODIFzECVtufmekbq9XcBWTkiCw3L3UP+M
lvqMthgxCA61jmhjCCI3KsLeCm/T67uDn68aLQ+YT3M9lRA1WAxmB0O86yEfYNNHdWm9HyHCpz96
hDdo9OsD8ihYGz1/gO0iiqsFse4Q5Fe4CdwFX60Cj2Z4S3tPIW0k0UaYjKPqV0DEnd84XaUr1uuS
AXpnYMVXaAnEAKaKfQ0o6LX4hU7fcKywm8Ijyd2zktLjhfCC2J+whtkoQRRNS/BuMeYcPqzHkvAr
YXUeDdyhsZKTY3mA8BxT9ISLxey9Po7mKGzH6Qk1yI5Ji/YFYP+HRsApQMn1NCOFmDmigBWulmxh
eXbZgVwy1ZIY6BZGTNmJP+ew8G416TBBRWWAhNTIirEy/dLTmbfRJuNAoh6r5/333r1UGtQmVFHX
4EYg1JCT0O4p9kPzh1BakNTWGyRbL4q8rDTfFk7Q2z7KN+w7cTtDEXcNVJyrXs4AKEhnVJ33/G+9
qd4gP/bgj//j9d2p9fiiHN+1LQ+5MmhZT92oQpDldcFzQInbwwZNYRjRn2kKZTlBftOuG1gVB/AA
ImXV3z6w4NTjda9vqX2IG6e2XVzTYPTAFwH1MePNDP0GeZAnOPIC/STNSjmkMt5FVqWzGBtlE7O9
ZKrNRdIaU9/TL2HUvc2Bu+h5sUxIRx4SLvN0l30WBeMdYJpEEB7fMxpj03crb41PJbZBWDaZPQEJ
sxJDNNpo6EeS8UvN3scevcFSGYIyr6hCUtgJszcZnCqFfbrzAz0HxPJUHSBUAiolb0wUvdNwMjj+
zR8w4wTt5XT6U8010N8as7Q/VvsaoQzqKowBlqcs0s0mGEzj1MHcAZsUc37KxoLfM/59sSprwH5i
iJ44SvJ2z49XfOcpYbTbX76GkusptAIU2Kb6sF0APOB+ho8MaPO7r9vfuPI+wQuTcLtXBwUt+Ncf
kin0mv+aZdkfZylWZXqK3Ok2xyUna2dStb6vufEvHRqkxdEzsr6j8Uviof0kHQr3QX41TpD/4g/E
zcGibUEnn4U7BBGEuUj7bKnt+AVFDd4D+7m0ZOaIrmwPC+/rzc6ML2fpHPRkAS7Clg32Be5Zugqt
lvl+bwcfT71tRu9tdwcfC1NBMWPek9St35URgnjkfA4TMeY+jJjUj5NgqbzThs5u+gwA24TGLb2b
FQY5yPby2wxPTeQWarVWe4DDjEzHtt2YIGy4g7kUgd0f89/GkhIZbkQLpHZGqNkKgOPmemYQD3cu
IDsjRaXvSPZJw9vlmL8WgrbUzq7ISaCxGXWUKDAXswx0UQ/5GNlunloMTxpGFOXQeqLyuziIlFjW
ipUDlfRMrtUdEQcGO8gOPoJIYfjsSI3mfFX7mQWM4htcdwlJLGzeRyajTexYmoL357Thmet3c/nH
+TrcMWGeCyon47YPowtjymiMMAKQMWg0NQu9OgMr5yvcLfCWha+MOjnChLg2Jp3LgPnzH0lntqUo
soXhJ3ItmQRvmUFERU2HG5cjgzOggE/fX1Sv7nO6qrIyVQgi9t7/NLacTwTetMFbaSnOEfwxoxVS
FhOX581ScSxmhf7pVduny6zv00wanCfhsnzYDBx36/QTkvvOzPZrbjg+dilzFp6p3A/7lDepKysB
Fc8FnqCoYWcpRm22Kh067POpM83wG/NjjKeJlnV8i3dmx/b/S7GkPgIYDVDxEMHoYXDSpa6KSKi0
Csh4rcAYG+drMH6yH6qP/od5PmxiD+0bmM2QY+RNi0b1iGfCcAdTEYQ+wPaQAC+rWcIPEckidwtC
yDHCA4iMBGBnnSlEkSNk5b7CMDl8ccDZChfAtwlJNm/tMRUgnrjTlEBC3R63R8ZX6z80vXBhW8K7
Ugzgr3/oqSufYWPqIUYmTAUbcvZvDBjMLrPWD9luGbDg9zI0TGKMfyalKQgiA53S/0k24Op28qBs
pbkCaxaQ72Js39bMHJj5wfqCyQFt4VKeb+fLyypCazdagh8yWJjnkwukfnvMObl91u62x1C9Bfvp
2pl6U8xFOUefmlqKFuTX0wTdDWdDjREQ1lWoSj8P59/cXjxMu2ky1ZziCr6gQbcGw7MKw31SbmOr
Ft4tb/DxZVxkd7hkOMjVOSx652Mk36zVe61bQzUclOEvD6a9facR8/sO6l6k9MNpkM8EK4dM8hNB
014zHFNzGlD/kWy8TTPpn6arZq2yuDkGmC1GGvptZgGsx5fJA0Dg/LsZRZ17xc3MJHXgLobkn8Lh
MeCeQTiHqYaeYgrmBz3d3MrheKKNgkSJk2iFmNIQvEomO54TPsJ5c7i8JWeW2vPfcomb8MnKcmvz
1g88Odq6G47j2kkRfeN905lvY/8r/Nfd0/pe1cXfX1A1I0UblVXSWrveNsN34aomzFIKadbrhxli
ra/9lkh6cuqcWWJN3OuLzSYdmu8e4hv2lrI+f8i8h/3QX2rgZB9uOWLa2Q8/HZ0UMoyquefAkTsL
Oxt2gfMvqY6i6IaLldlnFwrkwAoovTksJ/+2pMWi+477TxfuAtqAUvPYFaFDYmnNj8KApRUOpjwx
YCEC5Hh6yioR7KpQEgED+AgLbJ2NV/AAoRLariCXCc4jAksB1f8j7tQmhidccjD5pwX0D+tMCITE
pucF+Ij9TwVrR25wPSPRLWxB1oR9gUKmHU3Q7wE3Y3askUQ1rYpRJ7QOrKzb0wd7hS2K5vq+XBiN
iAsI2P63JHi8wjTltQQdoj28Ld6pNPo0YxFhqoz6QLRhQBICpeAcFB8RX+Hyh6kTLMCKOBz5rIKB
VAgu4oiHqyzcbgxuj43X6xtusf20dwxKqNEEiExR5ecorygRk2HmwoJiNlvEPfqsgTIPEqrMAE4f
lx2MBw5JSw2QhnD4fz5INkSGB3pdl0KUvZ/dRsa+xGvguPI9KPdgadLUoM3jizF1M/XwoLPWaTI0
r0kKUR5Pg4eBjJ8wLNphKm18Bz7475URRBY8jkWdKJ9eFQ8YzatXFTGo8V04TrNY4Kv0/CTYBXcP
Iymnd+ed8FZkNX5zIqFutVPy9XC8mOgiJonwocXOTgaiFcPmbnLOwceMu6gL0AHnyJnOIHhizQHD
y5QcegT9Zpia/RvoG4EwXCdYtbuNGPKyrLbYmReTjF0DRnAJVqbGOmLPx36YMgx4I6KN+3Tb0k68
Xc64TPOMzd36t3gZCTN+hT7wZfdjIyJPU7wwX8vPTJjicy9JuIJCXgDAfYW2bov1l3IkcErmpqDd
GZhiE8Ek2fQhDb7RJNHZT+cubBTwMjX7ULUFMoJ4f8opkY4a7J7NDq4fC/+wgCc63rapp4jzVCJu
0j3gHMYamW47EmnN9U8QiH5g0WlrA7hA8EHEQ4Vg2EdR91Rr7wFUrvE2U7GniVWya0NxgaaMwh3A
BYqjbX0z+4r1vrmDMgAYR794lfhC8de5u8mTghmUnJTS2zzXEmxrG/tFwmWKmSm6ouH2Z1Gz4hCK
mQ7884Rwc1vfObIetNaGTT8SE8HywQYeSPKM4WH83WPyTIMX0f7ueFECItHe7Ht3R+1cBEwPM2ZT
/ZEPSjs6lcGQAp48kjFcQbox2U2Zk6FhcneD4HMUae54dCJpEDkM5cC9K5QDL9jojL8/QGiWdIkj
dV3/IfzzaBkELKAiKJj+Hp6aJzu8RzjzI6Rk0qwuVnmHRas1ZNiDY5Tg5PRZDz1HjzPSPPrKVJ1i
PIzQlZDgI+U9/zKmsDbGOj/dbj6YBV5yLtjrQQylQd4yfw+OPzfwsGCevalpvzdMZX9mWIYWGgf8
cv35MpQGzPRnun2Zk46h3e3Nbb9h3jJu3kTZ/HP5fwOI8lnxCPRMi5ELfVPnwrfbrSISbRj1wSi5
QM6hFhHjEht2xHCmQqTAK4kJ/uA4KO2NSd8A55LSnxPrMRm2k2rg/17W6lu6V8VaReT1mA9e5YK4
IhawQHNspD+SBTSPoMobxdgb01+rN8a1mG6NQfrrGq4IuUf3YDXHHtg205M5CqyoEpmbXvQrk14L
TdeKxI/YCBZkGxsjnIu2tRX+nE2+4O26RygwMm1aKTocgnJQDhhtS0JmUq3LS2ulsv2MYD4hJ7dX
xpw3AC+TQcWAiWocPS4rvrFjtawG9Mi4OlHY7JyPq3R+dpHBBbGUYL5R2Zr3I+iA0fzrImNsQgps
YzLoGD7+hjcszQ+6YBDiZ9dQdGQHzblfXTwdugONVe5Kb3axFvHFkoXR9ETDIOy3Pw9XGVfuyuJI
F7WqvF7pW6RkNF/mdEjZY66eFMDxzdnz+XVv9QUr/PuVruQVouJzNqyaMHNKy9pkSRRJ1A410xZe
AIcGHwP5fQoRB56HsZewIKGXkYVfyRe+CUq3Kc+xE1rhbKTZwPYCAWxGOCintlUCgW/Mlb6kmeNH
x3Rzm5VjNf4cwJAFN4ivB4xhk/62733Cv50FLlFuw5sPsfOXTOXJ+yhCJRwTsurfizZXN0d+6YUx
hA2T1/RnuQLHsoVnOpzusP+4WX++XwE6s/iBuFCHTm/jYcAogmbraYVQUnhcO3d1x/xtEoXWTOZI
IBreqkYU6nyXC3tnD2jwt2GwwKMY3QPHCkug/tLbOyzELSwfrqgx3/wgoIazzyi3hSooXtWXTexf
9MUJefk4d0+Vr09nfliPM3DJy0lOeNKAZZ5BDPBp+X/tVGM+RzFrl8S4/incAOqw0QyuABpu8z6t
9/UeZPJbue8AOtyiH6Unft8xF7L1u83dx6+VUaQZTZmOkXTIYtzErxjHFx1ygb06HpW7f5Q8Mzgg
0UiS45TNwgHHh3kdtSGbkQXQelteuhF+jCN79vRthtjgb0AFythz9pZ/kYd2dZjN4z1o2DSNvqi+
bQ9sduLs6RQvn9UljC1nytNgJ6+DODH5umM68/nngG+jN3tjOQB3Fujc6QGFhQ4TFwhtFalhuiVe
AyDxJYp6OBmwejNzGd/iKOomXHt14sS+RU+KssmeW8CF8BxgNMDaWOpv04rj6B5Fzh7khXvOZe24
HYjQwhleiNZJBjS7WfO7zb6CUlV+bvJBslNp0xyoHpw2v/AzZAslqMQhdWCDXyDYN3w8hg0AQpCo
Egg5nPjJlJp7haD4y7eo84xME0p3YwHDdahgb6hiq+tBaFvwIhMxwC1iK6bIBa8e+WyqMTep5vSg
SA2h4cF0aU044We44Hby6ZmJbsFnbiYxSWImCUTsk5qlk4EtWH9JAKAfuYFZ3AN6EepvezUgmNpk
4MWedl04YUk7X/BEOPnCgo3ym2vzHpulg/3My2QlXnxoaXCzAJJWEfpeNgXIswuey+4Eyclz4CZo
i5EVvoOl7zP7e9k7BlCONOeqWxuiiSCZvEzrxK2kmZ39qaAfARRynlR2eaZGIUk9S39oPw936K3w
Avp+2Nn7cOn/BtzTGtTWpLcmn+jmQP3PfDMqVpHzdSxmEeG8sGbNCr7PB+zk5bGLcIeMycPkzi7n
9wlO0fTJOaiM6VieNzgl3enjrgwz5mFqzHDp8FAPPRKlLJbwzSof8KyHYNAk9ABI7UNnM21nfO9+
bvk3TwsguTvGELgif3sfnfEo0ntrVJGDxSCXcfdx/VhA8R3QrA5Kwe7WCP+ZczcBm4F55dG9cb/L
3K69Cw87FDgmFEQmV5mg7oDMmQKXHQDi8iuZ/9wh9Pzr/Xd92tZqVOlwRYolgn7NujyW0N0dWkHM
x8myvI+mBXQal+Mtxgqyj5YOq0XwfY2afKE/vD0WPQBQyVtzQGH1vj+86G/rEV+nN9mTftsh/G8b
yFSgcg9JBfwCF24i5TnKS6zJJ0p90LB7Eyx3yQFHG17IkIJPyLBe5Zju2+kmP9WfBBxTa5bt81KV
ixedOaV+/7pUIVTzcEQAqrIL9ln2gysukBiR4wsV1n9UIeRQm0swNAAeqDlMjwHvLG2HvPCTIpoN
WuZpWBEvMgFbwSUwkmsNRhreUdRxa/IDeyhMoIdlsyPs4n+h0Y3qZR5j3caaPV+Ep344RcQ+xp6M
wMH0PM3bxCrP4utmw5su6Ibb6wzbiqkRaYziNztU3wJuoTFCMpyOp5zZKkGAe4asHMPdybuyxXHN
9XCvcoiZvpHMrZBd6Os4WNXHzmcNzSpnNuPCPr7ixAnMgWlKBcMEpzSNzEK48IxT2avv03g3cdhc
rgEn5d0u8UOJZWQs+9WQgU9Dhcvp2sVDRAIfSqtVWoqHGvApByDWbZNCFvZcBi1jIuPLdtvW778O
c3K8WjY3ZVO9NmnJDWZlfPeUf4jX0UQCF3tQbiV0+AQmVv3Y6DFPxtJ60lVBve95DR8fmyIJu0+r
i2TD3yk8uoOc5YXTxsOOr0h334hKGVAbeHUsgD2kOuKNUzNnngb6ttjB2HgKwP7ZYcxkbvSrP1iD
nAHqDxJQLgF3J8PwyVaV080HtT7SnggiweKJMgyekTFhxvWmxjItQQzmJvZdIFCqu7Rb9Y0D5YVM
3A/D0R/m9oeHNP488HL24moKtMUVaJ3ug33XwhjicGLK2f4Bkq88gYblgZVPO/AnsbLfm/AR9zQT
GoryPAO57wbHm74erIubX2JxSLAYn7s3GMU6nZAAqrGdVCLe2VW97I7tnmqKX72UTQaZgQIW4F4j
SZzfGLB336fhC98Y+6MCM938+jWt+NVjF0eYEDnxnsqKSU0JiwG0WiERk9wfkmWeQMMv4ZIoIRO0
eCs4OtURnwNLLE4Xp4leA/ZU77anAhGFpqHQP1KdUtYDBWNcAjf09fDgNig0E7ACrnerSNdwFvv8
1M6NVuBZxFFS2zNCRCvsKQ2pRG/Z3FVOimEk1sl0VrzgbR6leRJtQOh2JQlrxcP5MGdXBiO5czuM
/YQJUuVQ7/TdPm+7hDJAhuoFDoZ16wfcHg7S4md5peaqiqV7LEmeBGgD+K1WPvtXr0KawN+67ial
TjekdObu2JvhSMd2E+nXVS8dv/4iQYuERJXFH0j+eYIQjBLLQfEL+0e3a0cajO6pt2rswdC8YfUa
8PEc7t0P70f+kvnhnd7cb53w/Vm8arkQ991Eo3yjLXwSx1Shqz+WV/8Lwc6Gd6wUuCpjCBGUkJtL
tCIEoOzGGBD31+A//J2Ioc4CHskTYLT0pcbmIc9xoOXD8atmN+5X69wICnlGtoqKDeD7ur0NRszV
aod59sd7gMuJ24Wp7TTDV1PjwIUYFhH/xhNOpkNLA6WIYF76HdpenRCSRcrsHnEMYMxwvGF4PyDT
Y4QF8rVzmw/fHj0eo4pm+QOj2km1pEeoxYTDmfdteCW8gTRLNnwLFrkEKOP/KMtsaNoszZx352JD
+C4imrQO9Isr0rEcGNAWkVxzYF9X9Kt8VrlaN+QQ45PGcCJ5UJl1RH3ju7MaVpHA4MDVhqh4/iRe
T2m37WNUpDxwFHgFobXpfvW9UJgwRidyk40lHddY+dntjyi0iAoKKKaS4YGOSgjBEBvI12rq8fHN
rJORxeXJOhysYVW68/kQCsPTV+a8sVRztERIm6wasLyY6/Kkf1II7FCvbnv3riRSDEP437q6/lQh
UDdqRKBGfHer8NfgB29nGPh0WMyvFA/ErjnWOOSQsVa6w85nOtlvmRDCu+ABdoZo8LH1VF38lPgT
OtQOG4GveK/MQHv45ULTLbHXshAhImX8SFGX2hQ21dV9HrG35WTp3Tz+ICv8bnJXkkqOf3LQb7yB
YkN0azY5+rDG+iGf4T758gORLFE5Fol7eGKp+aipbeAxMA6UDD+8MhmFgdUU3u47A8CWQI1rwQi/
HcBIn61HCTnoBUNM/ad4aaER/OfpWPs7DXxMyVzq0/Scojn4Jqhv8HibFLOU3KGdleKrlbtXHuuA
TZn4idZrFVMhZHujL3L3MyrGZWMpiGvM3yZddZ40HcT9JHttG7Y96ljO992o21m3cQfjjXZo/mJ2
xuOz/ibKuaWeSSBl5/zAXFCJ8aDRz/W2HhuoEId2Nu5zzGJHvNGnDBvGV1OfaAtjWRE+p83zVTew
9QjCW3ogaZ5GgUakj6DQGbg0XGa07MyLZs9SSi7GyfZ99PYxbrBn81Q0pCILdD3JHd19uGCWeO/s
Tgwe+5BG/wovPVwPMFa0Rc0nbWY8A3zQHmldxNX3tx3WxvSwfeSN8raflHZ9BJR1PyEGNaOix3zN
bYlqnf9OXQIFeqGcXoXTzL6bLNIXWDeQxOf0TkYLG/gKD/NQP6nZuNdWvSlvlg7z220ueMHrTJ36
0+ZS4wOiB9ni+qeOlaBiCidn7hNSPUpvxc8n5Xj0OkPWq4mgXD6n+fTDtETxgMb76/fiA8WSVlat
phTo0JKfUEFh8KhuKxx4XZVqI8TUBjOI/uX9h4MtsRtzfP789PIJhzkXbkBgAzxsAJx60wsa5MPz
blR495Eu6DiS20a0zNb15zVMaiF7YbXIROIntHwfj3n5KB094wpQPsbxf/zDljHHiQHmhLCvYF0N
0dJiPcikGwvcqY6/o0QBO+JU0Xv4LfG2v2v8F2CWlYjWup+JXTSDwt2pUIKSKe8wzhG0b7LJgmF8
436wBc4NRvj68UEpeIL8S+QSdXglWSXlsWHykyGjrVJ7Jm3uBMt5uxh7mi1Dr+ZEXPKgggm0zAMP
6CtbIS/pvIL4lOSex8APCvoq4ZkH8o/tmcMrIacB3nq4155p0M5cfn+F/xvfttd8U2xfolYtZoMD
3XR4xSbfxPEyw4jL7KKhRmGjzTqXTQbjd7mg5SCeDSEEvBVs93cLjZjsqkDQhGwKylEWp1NM6xKd
myZz3sJX5Di8xVlMwzqY6GMjj+R5N2GTAbMGEX/hAukbmOFxvR496z3GeX0lCSZFQgDQX2+9C8G5
2XZnH+FkxqPZzF4vRz71JwNhnzlSwh8ySgo2QR2ijkDeI/rDx1/N6cWgROSk5jTkQtaF1SdEUszP
GZFBNtXxC1fnNb7A5m9WrZm8ETHhD2ljQHNXtM7gExzO2CAjm0udREcC+D6TJ2DnYz3RYsoN2h6G
Ad1msFAJM0P3syDobPxxOf9ofohC/9gxvBwhFmfzUN0uUv5+8DJbxLr8kZlAAUIPY4TlVILMhKuC
+UwwgrJZKWeVAryIGRHCz+QfIFtmkJnrnSmknKMBUiBPRTQ8CqdIQDVoVXjvAxu/tuC6JKN01PKn
ANkj1b6vOVfWnDF05kMnL5w0qlx4YU5N6sjithrQb6K8sDHSdLsjrY3PVWE0qZ5ST7pTCwmzLvVk
RAizzMnW8LaVGUyxSFTCa7A68vJLsla/hx276mjAvg5vAzOJBSDmAuqZSiwGGMXP10lnrq3rTMza
8/FjpTOvpEyJ1AV22bA31PkD162S7DwhFZzufN0hggGnARLcsN4ELbviZ5Bj2AB34kVKNLzAK+Ek
2BeCG79QFfGsrkgLCt+YTlQmNtDD+ZpiVEj+MLxgRxVmHd/DcyzkRiIiOnV2di8WgBg/ZvQEivos
+SG+cOoSA6Gdj1ECWReISvkL9F9eckySSecEqEyx+ZJ86R/UJDAjtj3rcGgXugs1iE1AOAoIh651
31u37p9wTQIzSgGMsbex6sln+55la+bu8E0j8lOt30KK6gX2N0zzF+BY2x/x2q39c7cZJk+AJKBY
o52dntUpVhAHsQwrvK28emRwiTB8wX23D8vRV4WjJMaEX19je/IR+CJu7iF55AlGTWijT0cYBbxB
5LZFtCsXdywICvxtXA7INxVvHU8JB7TIIrERsIS3wtqnhMEJoRffJijvgN2EzPjrbl0oa4r9s+Ww
EZJdUBfAfNxA3Zw4QcShcBI0bCsK2Gwgx37KFb2e2wOXC+0pglFqePPwIARE/FYAg5g3FBMMM8bM
nXA4uXFrReghXDOC21lMaJMrQh94JYSQgk+C9hcehRe42zVL7cBHc/CsVC1XqH+ZvwOe0TQjyQLP
e6EfrLGeAJRykvPhgHLMwwwEfAcbGdYXFmr4+bg7L5tChLHE5XqHEp/8s8SMEfcQnlAhcxZKZJGA
LKEq011ksNGDlNSPI6KlufMWzIMvB/mWD0RMXMBCnATTxj0yibSYiBPzpJ67JfGrImviMdU5RnTz
b9YxxsFZ0GwR9g+4vn8Mh3VzMvhL/S0Jh/Y7wcjEXA8cuBFcAPJ0kqGZTVWonOzMV6fbSxFWm7h/
UbrbMn+csAjMs1BIMpSjjnCpwhASib/wf/o1ryzDYb4smXdAx7Xvgi6RBUSv8z5gAv8LxOSpZYcR
uxQY8vQsotsBPZk8MYWAB8GV5XM6d+fAcQr02uNjsLBtPnbFP9hDhJBqTZ0VR0Ezl1ZoScQDi5UP
lj66SwM07znl4WtOIy2kkwKS5hnjRZ0lZFaxdS2BshUbn5qQ+CpMUBZvpMyCdI3j9c5NBHrI8Jid
k6A6SuslwC3qZrHOWboTVvH/l8Hg4UBruR6Yx5avYdtCGeAQvO0xFcXciUApdnNiv3G1E4+8WINY
H5L0rKJJxjvV+/JDQ1B458Hy01wc+lEpC50yW57CNT2I50Q8WT//w3Wh1WfoSsiIgw26lJyhukKd
UufoHS0V0zrJBWEUWziMAYpAsjKc0u6HY9a58D8I9Hglhd5tVa4gSiict8dE8JIx/WeaBPWDV3PP
g4DU3uSz5vCDYbGoYEkDkGOipwLUvjyK8j5uXd/Ti9K5gv0vpMav75+6QYTVUKXcwbBW/a8PPJyP
62qE5hFmCMizyrdpXp8/L9UJxyAKMm9AXvrNyu4AC21yzGBXNEzYBLE37W3vaLal6PUL4AWSjkMX
AkV1p0/6+r7U5zWuxFyRFkuH6XCfIxGtAHRWL8Na0dM4qxcD20KMiq+aOIyjYsfuBrfP9IRxCGMU
b54SQUcoqPkEl5LGQ9AwXC/eLl6sK/9puMWZefr811ofWBvbDOcQWDYpNOrLbPBkkP8aM9zvLeBj
5COmzN/GQ11zBFiOhtFgaJ8YvOP+PSuWP2Z4jsJLbjI4CUw//V6E60VyAzbJJ/MivLuqfx0c4G6r
TB/IxY2HEF8henNy9CcM0b535x49h+YUZ+IMF2PrlU2M07ki9ZjI7BVsinSWUGYAuOdU3Ca1RnF0
dY6rxsOtGXMlYfME2YK1sQwm3yniOB7KFDKHzRddslevbHDsNldzYuzH6Gvxa2MdZTz2Ihqd6J94
QmIWg1yO7vfsAw/v7m+JioKiVG0PXAG2CDTVfQYcY1yeoO/TRBQs3wyu3gwIsGzM11GeNVIIiZZU
cpoTR5OBsmlNVBgZHFytjXsKw2f3dOkf5k39r6hM2R2ZIpc8pPBtN8MpJJbKusB8+vtYYyK7MnZ0
DepByxhafIADeaGC4ASZAco/hg74kMNaFwZUW8o9v0bd+GVLHzZuypQ0eG0m7+1C7BKIIHsxOxP2
Qjucv0C+dzbsGihY+YxYWe9zhmpy306+c1HQfZDgWJBC3cNCyMiB9TmTjE2CC0Vtup/Z0JWFWTGc
wJFxxsgKWw+DIE1OmDQLhVUQOw/bGaexwNdzkjuJdebEfArL1PzMI8PGA60ekfGQmXptqYLWhr03
ezrrJRRkl2r5Ev7j8LBpRSDFcFzaV+Zq1BhdAw+CxHAOavfAr34h1mXCWkqYJC1u4NNwdLiLSEoP
eC1R10hmg9k995yb/ZVtxb1zJMKtbOGnvV+cRcL6oT7twiHdlNBVfF3A2B1ct3T/ylECVA7i0ui9
x3PES0dwXVA3nz/b4aievk7pSM+c5koyojhNOGpqvxSL8MdktbNvioPFgmIKhxK3Zk0+MK3O3RZB
iiUIRmE259JcMYFxfysJIy3svT7blBSCq3Vorna1/FehYC/loXiE2V2OYIkkXODCxWNrRX2PAQrV
f8Yz0PrAWhg95HzTbiqNDneHGXwos+Hx6bkJsLvLH4YJ6EXc17SdVxanPM9Oj7k5rmPipQDLBTD2
8+GRo2D8UETibjeBToR7BaYQyB0LZI8UEROSlwWV6MHy1GuTGuWV4cHgiCphKby8Bh2ZwZwScGDw
76Ki4kYkxh8m+Dw+s8Lebd58+U3Bp/dF1eXdIOQKx2fvPc5F9odygMW/QnteTPDuBk6Hm0Q08Zk0
xCM00+POZ/eIcgC7ImJo+vrBFmEadh6oR4Z5xgTOArGGCLGxCqixYvjbTbKksR+xrDlpN2o/yQeh
1CAZ0ICBD4Bo41obZvJsA5Y4vM2/MnxOHA4IDVoy2ldJyVQZaW7UIySFN9M86N2/wHjhi4BhpXbs
MUjDJsiwSKTrB/0jI7kXc8rOZWLpgN6+NLelAASDJxP5MWKO+Av7pW/03E40kTVkLvnyVo/1df6S
Fi0sx9fjlA1X389SJ41u0SuTK4lpd2P/KHwmWV1v9iPpixnzUPGqXqDW45JulVT251LtEyumDUmV
Lr+c+z0v/852uLAtFZ1DcqUnZFRo8Ai/ASx0nb+ify6fr9MUZFDbxpQzZWdBTJAGIZjBd9TvndUe
ERWmhrwJNnbyPVDy8z+ISURAtqzK+/mdUcNCq2NPZstBD4vdnFvgoVeX3Oib27BuMOoT1SL7xqwj
S2xb9ywcz3myIbt+bjBlrbyz6nl7YuN1gOplilmGHWQhyX83RpxW664fdVjbt4+1LqgVqY6/NlRi
74smXGFDeYwXd/aIShDGr2d5U0mjN4QuXEmE+TlBEKKLfeYeNMYVxg/pAhHeGhQhPaEnyyERPRfI
+owdKMztGrQXZtq0L88zYoSK54eWHYJtB+LfrfXOuhbR9/OycecigMVMn27NVH9z1vGMsAaoedBy
UuhkqK5cUiByrC4tuOz0rJR2dlL6kEt4vgSzxuzNwD2X4QsXg+UJkZn0jGbIRsM9Cvwk/SBUrCqR
e9xa2Z7hJslzq9YxzN16AyUG0pRXGAKPwhT+gjHM5dUh6HL7qUMp6T2jVY6kgQF9hP/OwHxGJX7a
HFP20+C3aHqYGk4w2Mjfs1qaVTa0JSRARnQ7nPMlYczfA+WYYSYYvZnHFbNp0BoQQZBDs0A3PB7A
BH6b8/5ovjRGYdxFG8YNzIulzqps+EzTQTS05J5XkgrvMU9meDUH4rv7TwmWzh+FUlg7HkNkaDNX
xiaOFL/xDFm9LisHb/t75oiwc1MMKCSYRc3LnEodFH6h+JG8lgkGH00j5cXaKw5qfKtgA7nNiC4i
iICf56pUAtjhmB1ZD5lX+BnlmLp44QnPmEyXCal0ehQ/sZqTXsw8gfdmA44+r8ucvwpze7e+74h+
TR4QwsyB4TdR6+yK5YCoOxXjRsRlC6SfmNzxf0iA1lfZVtcyl179e2gMwX+CEgcg8aIg+cAsU/k6
w0GiVOwXX0ApwV2UGe5FQ9bhhhG/Uc5efV8G9iIZN8N7TqBZCE5zu1ez3oiqnLEiX/vBcAkLrJDG
9wV7GzlcwLRfjeyrF9yFgYLIl+HObtKwDyhIb02CCxSv2MvrRzZue1PpgnLWEvSp2vu8neOOQA3E
VEyV9ZRvy2QPAxz8+GNNt0Gb0Mq8eC7utgef5uEAE3cAKEAzvHltCUaP5CDqjVsGPtwhtGa+tq1K
O9zsM65uEWlyaFRrY3Lbozf1VBfzmNHOeSrBD7WTQgf0xht4Vj+nqeDASKULrgNklE5TYFIrArNR
fpT2Atq69RzgHiN1QE7ulVNe+BbWwLCzgNRAy6AePgGxTZEJoq7TjRr9xjAjHQruXufrONMiiZfB
fTGC0XFowDHvDxRHF/7oT/ID7+/xDdpw6X4vEv4Y4F4wPzEitX7a6PFXOjDYjLctwxDTvVx1+rVX
CmVS+DE89R0owBCNrXVAs8trdLvgVfl+LdA6FXu0cjLys3PjY7G3l2eSYhvjGhnT+vnwsi8UbnQI
efBDCUIrQ01Ck9IfyYmaGI4aM9XncSvZIXh080DZUj63yOnYRnlyG7eIr4vCR4OHBTsCBx1XGrKx
sFd4QK/FtzPowHUZatiD1QabX80BECO4AX8Abal4gDesqo+WQXYp7nO0E0iG9bG0BVqEX0WMGKjI
SF1v9irpKultIkMDvk+uUPwM+7ttDgTPyYz+KYyVgC7EIbfhcTSYlYwrkgvsNmKcXND+3cAmmMfC
XV4CV93NFD7bcKyxP189TqCPQOTkdd/dQCX/ptYToosWMqucGZHou4LyHpCGWj0RQFj3GWOCH95b
qpW3zntgP4wwWzceCNziq0GG8HqplyGPHWD4jUp+zLa9bkjuCgYhk/DqQob3UT9qIg9954m2WYEZ
St4uKN4Hw3eigsWsXXCprw4VKoXowJKfpHoH7VyhapXP6ll3qddp288pgSj0l3dITFBZw5eDG8rs
K3msV1Zo9gDU+qdQwxCJo818HhkjcpAqo6syep/ZGgn2fdn1gXLnUMJdasJvP+wmfazdQHJhuQoF
E0fbD0NLq9r8PJRI86b0H5obqjdCnpxvf9wd86ANCZyiz+KloXdGIpDQc1I4VTEc2Zr8O1R0bCMP
titYD+83IFQCCHoj5yVg/wagA2DGYDiqmdPj+EHCTu21QP4VYptOOd+zpKKWYUxynfe2bPdvQFQw
dDbDypFmfFhkaMMxIOWmZZpJ7ZGtCNP+TRlgXPpkk0uhMWei6oIpWvky7wXPI6he8Ycwlpd/280U
9M4kTy0Hy3Y7duXKhBTHfGJSuUw9xKSCMQqA4c5vptjKjzkZGM9iQIzDMGFwKNB0YZUf3B1m8/JC
T+h6GKpqcbqtEBfj7VMgyBFkbUQWZFCUI/mzUXdIC636wASYA6vP2GeCrsLi2PPVKf515qq8O2wS
v46tmYcZ7zoJ5hg0rdYZHF/ISsFxNxLk2QfNd/uw4agw3G4CMvxWOu6GuBHjJkGbbqs+/XpHgOj4
OVE+9n2Shem8OAvYdWkk8GXG71U2pmkUZD4s1Udl0gRXHF/wR4jb/ZCbCHuGQczpFT/iAeYLoPj8
K1H8gnLRRWKUS8NM47jnU3BzYJ7upQv/0WD1tCQ8LO6Lvm2wkcJ0KlAz/TELYlz5ZlTzMcPrGjcO
ICTNFCx+HZoYZmo8mbSYu/BBYGQdtEzUmMM9wmraxuRlW/XyhS8I1vXR3yDWbW2hLPrb/FCQKHo7
VwfDIcLMYq6+W3S1TST7w+LznX5xN0k99DjiyOhPjiInl2UphVmcL4beYC1TcbErQfmdSERjC/qE
SyDeSJgXtfQ44WtJZCkvgroei44rrnXzcnl1mTmgRsA1STA6H8sMDITfFA4x1u5zigsGHmiq7zNJ
FA795fhOgjt+AbNhgNl4M8KO5LEstgYhETNYYsMNeF21MhIQLgPe06p/0AnCgdEhWXgNwPaQLBJN
cyr0VD9+/2C2RDmqqCJQvOGs4VxnvERxXyxK7gsr6AO0ZQ8HxzvbQ2ujiDi2zGR5Son4GzP4yCYk
VHLFntF/NJ1Zs6LYEoV/ERGKovgKbEZBccDhxXAoAecBRf3198vTcftEVXedPqUIe+fOXLnWSh0v
eLwrWJWz4x8Lf1SqJ6a+VztP39FlDIaSEOeohM9pi4ychkxQ4Pf48XEWpBiLbmMmO7DasXS9OHca
CY8IsAnnatGM/Dbgyig37ohYgMJzfH6vcTXL02LwhvFfLy4+M+ZgWcL382YNzJXEibsSCQQ9B6ze
/C6ZLZU9ozPLUSe89e/o9PeNEH7l9gs2y/0KZV1dTYrlS/+umFwqiDBBmWy/xqibPdqd4rE/YNAO
/TVkAP2c5JksvZxQOK3G+lZYVOdAUvE8xo3XM7ft7WrwUy0bMMbrOZAXGy6VnPdT9125eCDAq+z1
MzBhH3SsPj4oiiE4n0QLTl66o5tpryFYw2y8D2gJeLCFT8yYlUkKsBmPuzWDQLxbeMmghF0841/O
BK6zczT9PI8YnXOcVN15pYiJrNQXztRmcMfLct31+LO+/XSdY0C0h/3S6frNn//8JZ890ngGgW8/
D7eXmnWEia269ware9B5jxFeVdcMmXBLPAagazBQoxh1ji6jCY/tIV6MUO2Rm5QwMRp2D0dKNDlI
MF9QVA3rF3PUG+DlHBE0VMtIP8bNAAL175vgXOAe7rHOrkYUIcsP64I77IUl/J+qs6nRnYdzM+0N
etuP0wXOa5F7OMY9ZgrrCdaME9VZ1Ntmxi8p8fzjrzcA8KyunuNa4GA+yBy11oq7QII10DscdPZz
tApX++9aWpWXRVt9xhf0JEACEpxBkVFF3eNiy/QB5+ne05IJBdj4uqA1k2fGoIbkNDkM0ZC33GrM
BI0wT4qAzKQ1J+aOr/9aAkuc0zJsbZiFhqQX6IIbZDOAK2iHr8zc16rjycATBkyvf3NczmlJruml
gJvMShphADbBnVJgwPwyBLPBMcsTbVAMv7jMNtQjQLx4DVt+j1zmgOmvZy5L05YbNyCVwpZDeu+n
ITeLeMhuzu7k7qOWzKk9JwzehQ/kNBgF81J58tzf+rcC5HqFT+3zq65fiyKW7KgI8LvHQot3Tyhp
TfoWNHcITnyK30D3bniCIBgeEWJKl4jTW5hc2RFGAJVbUo6ahmqSxWZvXKNNO090JhBSt3t5ItSh
RAwCXuD9lQ8phaU4L2lzwtxxLoBW9ZT2JWYmxDN1jXr9D32hq3dcgknhGxKVy2Z0Ti8ugN6y8juB
uVv1O/3Xn1QRk8zA7MOZ5siFsTrmFKYa58DpCRmoYOlmaKT3ucmIKUXR1oZLnjsoR6DfcKTSu2V4
KSNJYqyvDEpTUDIAiUkLGTKnc7zamfiSA2z1IggKqjWjH2w1HcPVszMzu/7YCWHJeBlRSBHT8Cyg
7QQ6R2YrV8ZR/9iYzC4rU1Ruv4jyu4MBGv0M9MdM86JpQa+N8SkjA/0jrKJKrWcrZ8vOGZR9Ziuh
wehiDP6vmdQLttjdvTuNHQNHyT2H2l/H2+x/JBHtjeAw/AjKG95AS8qPDFAEznwPfo3+ywNdpuHH
RDY8EuH84At8Z1Yz6+oRdJcHbFxePjv9qrldJBntwBi1ofvkygwYyAnET8MhZUYfbKBuNSzfEyzN
6TnoxXY10V/BZSbGFzCqIJejkvM0Jsle/DeD9vAO4zEFFaM5uwpDrM3D125MKFQ/AXxIkeTOIe87
zQrR5bCHhZk6N51yCgjIuVy0/OdbZHCrAHU8nWOvM7lrWAh4WEYjnMPDldmXwEfnmNE7G0ZJ1jSE
roD4oNqKUQ/A0E/eeNE8260nY5DCmnIR5to34vcXDMvs47yDGtzvPv0bjkiDSfu3+riXX/Bd4V33
CcHFfg1VgwbTNegu3ysFZEPVRvpVFqNZD4JJ2zpAxZD+ExEwR7yTQ4n7DmGifS7DGQYTSHaQ79Tb
b/Nf/iDbsg9YUo31OR236LNh2bzhRvD7lXEkLAl8fWnTHxR377Ixcfh2UOrqMPQhpY1R+XyZ/0b0
+w4Pm3bQ3hGN8WbF8xPd59E+ZYb3RDJxwwX47eMAE4Kdo+/80RXWlJYwd8Jl8BXPo4Mfb3tRTquo
p4Cv8eMUH3nieXKOIX1MRc4JGspx2vQHbCp25YjmGmASgBJVMsAeDgdN7w79oQBcpeemVkEPIHON
gx7wOLLFWFrfbYfwkOYBUA8UXS39KLg7jH7X+9+gYowavyeYao5WEDFyRmcmDw5SCPfmnPy17Rpw
V1v71h7b2jm+kcG3f6eaxmEFXEdekFQMuipVaArxGbDraK/cXzp7OSRrTD6mvKYsMMf64DVHPNZK
jZQnCFea0igusu8W5NIpA3NMaDj2qVkoCrJmWgbaJYE7LVhRkR0IYFskWkSWM66w4zaFUMe5z++0
0r3rnEmjQCReHtBKQm2N3elbzC6kr3b72vctRRYzHqG1aFlOncAENH1i9nmGFTj/Xxft0o5PGyg3
+rDye0hGcm+1wyECup0ZUDFg/k01EB09OqM1gwU8OBEbkHtA7BYEd+eCcUqTzrs0Z2hepPcQ4PWN
+pO2d7V77Ay3mjT4iVafUbXfpIy6/oWO7m18/2D1TPrGnJXz9LM5TylsqTpmCFthAMAj4hHCIrQh
/1U0xLgADyoKnUpW/YOnBFsHHeSGlcYswkPTrl5DYh3YIjiu4LYzRttK5qf5uNCD+B5h9fNdhMlS
++jqCdODBHMVMHm2htj2lFqnU0Tcn/dYW0OmMBzan3iEHHruSrPIQvF9ONi3EiMqaCq8MdyPSnCR
9pntMQPfxlro+gxBH8l9wMoguJotG9hy1XTYuKjoig5iV0KMYZDLv852e9uLNUxdbL25/3GiH3jy
HKU9tGJge0mzwbQTh9pXMHII6vTfQTdLTpWGU/UYQ3iTQK5lrZT3gXkL5tVMaBMc74iY4UfSaX8q
Dbfjjz1rvp0C6JYseIbEllEMTK6JbrWLYcO/ommJpzdjyvC4uNAAw9Ab3iQWnKX7favVDjMS0G9U
0HS88AuHenJPPpjJTo/pkQGgiSFTvJyqAS+fMQ395ilF/Y21N+Z3tNHSvjnvjCFdzZkurco8OFX2
RUflptlneJJyC0mLmmh72rCTbUxCVo2ogXYCXaT6JdCJ8S1CcQgTHvN3zOBnLZSIlExl1H6pO0wY
gUM1GKM1+eFZgpKWfbjFbALSN3pik+sEHQQRoeNgoPGz6bz5t+UpPjt2MjtFAkI3nDedfUx6UMAy
qI5RYGIHzSdyFkI5oOGtxAf8peEH1QO7a1Gn+x3sIG9Zfp8ADj4OweoW55cFzQ14yGggeku0vTBp
P72ZSW7dq6bolLSum09plR8/qGWTEWOoaeI2OZdc5u2aGdBLB8BGvqnB68KcDhSJ85X5CIicrwqT
J9HISjYBuIGZ/NmBCt2LBR3GscpQGEY7q/G76ndXs3z4AZin2OUTq864y2TnlAIQ8BlCL6sCyam2
voGE7i9Z/8CaXX9A1bjUZvy8WXXQPp/tuv/Ljm8POUC7nTU19erzWWtKlDOG454RPq77e2PY2TKp
EmL7mwQMvzlyrlYGGb+NlZThPuC2oX2yPhlVQ6eqLUj16CX0z7iH5TFFxQXNPig2eT2FehXCXmfr
iGvVG5UFJOeAdpTO5IuFumDV55jbQwd8FA0XXD7zNyxOIaKF29O9Hf2yHLX1DNgfDFrfvrEM+gWA
/WwyeIa/ADXKHctIhLxb2PvVV/ETJk19oa9zQ7kpbb2PGRZ8+cb83H/svzmkaNqeIfqYKy0TZFNp
8UOv2/WKUReH9+TbAiNGgQHiQCjcH1Zj/nLZ8/j9xT3hCr7qs+c1AX30YtT4JkSKM/RDbNKQxD6t
UzM4T+heMCSAevkLk3VyEGEpH5LliyQBLYK0OTDZG7HPQXlXg+PkkZ3WTASzXyeXBh01oc6oD1EW
fKUDiHErl13273QKsaBsO6QBFY/gxhf1G27ch4TDCRokN3rJecA+RcM8QFJogBCHjQ0Z92l5sq9R
jQ7Yaw2adKVYNYWjUysZ1vNrdZaUI5ABPjXz2K7KGFPyXvrFg3wR/NU10zr8pu34m5pTrAkiiMOX
i/1eNHH9DB9QWb2fnhS1fQIGQXpXic9wK/eZSpfTVDJTRgof8S1DonxzDnTYp8fpmeQYDVq3X4yf
evRj6zD2i4OAVLCx8q+9f+AOtfROSryKF+BletCbyjgACQi3r58HrRCaNaILaEOz7b/tFoTw5R45
2DCHu6oOQgXv532+HOr69vSzD4k5AOs6ZD96Qugn87glnWLaazDmwuPymj7GV+7cXsdIbq7fAJxd
ze/5fFahxTX9D+1DmmL4qZw/IZgloQkl5lUjuHfbEYc4hwWnB1v5i4Wsj4nq/7FEDLQ6g7qJ/6MH
1o60gvz/hu7GeeyBVGOzA8ldePxvOW90suxc9ZYPYlSn3wQIgbNJvL4K02FLbkY1XakLGVotoKgs
jeD3tVESoGcQmJ7aBxYLfGi5AAaaobL06FT0QjBXUEZEDri5dP163hmwygtmvFxoq1qYkK0A6unE
FOgT8Dlz0XfiE1S4lA8tZN18epANPOUxEX+pW9SGmkre31qurrEB01h23H/bnfc32i6W7acfVkTh
jcOSPb2HMqR/3B98TDSkDxiEdhkLX/DuTaqIPAXf9ahiAtNNeFNE9p4n7NrnFgGGcVU/ePK+wOrG
CEINZKjC1iGiwSMRCuHR41zrjrhGyiJdHhIOFjJPgmvC3dAaCh+P1iq93sMAaoB/npqaRTOYbR2R
/dS8IQRT0pXZqXRJB8g5qQe/joFPlDa6zXLOE1WQv2D257etGba4oYZng6iFYa0JYRXy49ETgT5L
9xTVCxoqAVlFY9glE2uOSrbF3ziGh0KrjFQEuOnm5wyatXmOMKkaW5DmrkeSAcx5Z1zhiMiB+oYY
gH7oTDHeulG0Z3qzX+jMLGb6oRFhBdAnr4B2MzEprIktD1XsYT9jk+ojX4oEYKYb1B40U/bEZUZy
cPy3wl88goHrvkOa93P0GFCWReD5gepEddlYMOGY4a3Jm4T+wPgeMqub6T5mnw7KtOj5D67DAeAL
48WVc2WmeINOuMEJu7wu2+8BScjryBoPASjgiciQ8ujHUAa88wzxoITqMroy3xf3hxT7Q+lyX93y
M6GmY2g6nCRPro48jkyNEq43Mun7UF/c8KdqWu13xGYZvr/YuL5Odk03Z65v6ahVirod1B5Lywnc
CKm9hxSrTOdrRgZyYZh6Z3i0pKFMs4qOcRnnXmPQQMgLpDw/Dp99iBL0KUG94Fi1+ljBvt8jLaxG
KzxbLk6RD4Cqw4puClKF07IY3TJaukgQWwSWx5aGwxFtTlix+3MclUbtfK29p4ejn4OvORxcLY8T
ngun30dJ8fn5Bh0KHoyOjvPZZVYpDc1GDzNVmqJMsIb0AQxXBgxCQxt1ytrIqehedNOeEbW8d3iK
4Hk/KEpe5A9Wd1lviXDlBKMQUEbSiVaIKuxJW58N3Y31bZFwEGGZ/HUOCWcaP8yxiQbxvW/PjfA6
MfYcPiQPdHJZegWuJoA8mnvpJSd9gjYMzTNKMM2FDELeSVX3nnaPgJm9JXku1/14bsibcR2kV/vk
gknGvqR2U4KD3sx+vRnwwLfjY+N5+wwezJmetUZEYXNYMJGx/sd0GqbDuaUBHas2lQbV0uNIsJr/
fmSK0eff22MIaMiZ296iQfztT2vcKn6+DrUYqynGbtC14TZqD+xafH3LyQ2ZhQHl5XXAJuLJkqw/
smtAbw09E0DCsG6jN/Fa+zaEuDm3HzFic/9B12pdkl/2oQtv+pV3Hbz/feAQjY9bFojqIjvldC/p
4Q8LTDWhR6tu0zs+neNwhaVZgPYUB3bUz6eEvGA1r8T95JTkK6vLNYCZMbu3RIQFs3FiDppHny4A
naQtlg7dhldD79TS/EcHtPUbXMlI+wVtDqK4jhmk/9aGLRBrbXZICBa0D2C9NCf1Z9xNyYcmqzFH
wnfO59Vi0WBCSKBIxUGd41H+WLt0tw7ZQ0mRL/ljipSh5TW2537R9MiI+BbNHsQeZdAZv8NuzHp5
WTM5d/RBRSJC6KJ9qcFwvVG7AzsxxA6OLQFogkU/4gTIMGA+SOJ6I5waqenEjgmOFNX9E5a0kKkv
gR5iseeI1yYc75SpUuDmH1g5VIfwftn73x00rTekExB8mLnwp+CKMXWXHCZ5CkXZw2oiAQQdaJwK
M4mqlzVGc5ZYoryce7+xvakvihT86Mn6c08fDtH1+a1R72dRb4EDQgtWONgk+JDl6X0KWig4LI0D
TlshtQEIzc40Is52l09gLo7Tt4/PHwk9qRJdhQMM5wNT44SNyLXbIxLc8OQeeQksTgfU15GGchmG
HDVmGQtEYgK6waDh3Ko9lAX0X2lzoiNAuyO6BQYAyQuigkanwNgs5u+dY8CripPx4V+7SHJ6L6oO
xHNOJZU05FnN1sBUkI+AwfTIDzGM2b4toFKhYv/D7BdEA4WyDVFKs4dth7XmC/553crTnP2D63wW
FjI/cbakJdMZynlWwsZ+ED0wcdBdmBx/vfaHpyPqY3zGF/MMbVikJAOb0sUjwD3FdMcvNi4XYifP
BOY208O8W3wcHx1qT6v287FooI7YErR95ieNpeFFWwv7EvpZtKxk2JyB9uruP30zwZPfv8TnwW9a
72hXfNgCay3s4tvw9qokr63C7xLNRjMGxZjsL1FoTjWHti6FHuhHh1bnIWR8ABICWEK8+hWsgaIr
KfkNB6OuZexau4JhcCNGWLCYRjBizdHhajNFx9Ojy1TfaMObd/nXiGrr6f8WpLhYtfrwRHd3vPHx
XyTBxjIS2hOyaa+NHQNyheEjfnKSfmzTPQ+vgbGntGzhXfHIqjXGvRQ/mO7FKKab00P0iw9h7lwj
5o57JoRfMprxFXndtFk6HxnubnrSvzSTM0kKRH0Ih4w5AkN+ritaNZm4kvEL9gO6ChBkJQjRwb0N
3mitlrr6ueT7lVe5QO9nq0gbHNJuL3uBfgEWdyEjAf5Dq1j9a6Ff3MOU5heOANMb9v2/KUZ6lLQZ
uibXHM8IF7UzrXGneG8RrMDBs3ecfHx0tJVQTgcrUtULll6md6GMeFlM5d5haIepROlk9HVyh2rh
GnWDQ1rzl5vbOjSXgFtI+Gik7fPsvudBYDOUr+/ZbUIUDnTvMs9nLVSfw+emgCysckhmDnNLLoZz
hEaER+hD1Qj9MBQbM0bTqmi9RoWfLKSylFAgrs983OCSibIbMakdPiw+4I3FStnjXFmsMhJGc3Jm
Vu941hF9dEwhTH6/R7s93eSHRye1sLCjSnoYdT3+8/7ge6LsPHgyRwSECbkFhuP9twOVxVnmoxrO
ba2AvRHagAG7DduY16pWc9iBDmeRU7l39fVYH0ydMQIZO2MEyPl2IkJ8oT1F4uudmBBUM8JevsSj
Rrq+cum4uvxdOOWlki7wwz6FB/WOj07DavtjOklqKr/JmBUxHTpDUmpDqCkejDjHopPmIDh+eHeF
lbKKgLJATpHk8uvqcOzxb4hcLmWqrYXy/cpuKfkZ+SnmcQawSh0D6ETb6+76o3Amwn8BKsHNmk4B
XLiRO+lE1z6bXyZyoFa9+yZz2hnmw4bvcbtrC6kr8+CRQhNQClUoJmv6BSvqix0tuSA99soDZw9y
Zk9hBEJW3A0X3fCXyTd4/AtMbpg2tG7aiajuFsJBnC0wxIfadw+gXtm102dKwLC/SLgne+4fd49E
OiZn5Z6B9oCrNFXD6WKrcJ3g9KwuPPAOpzSETQQzshou6sfsn4yZktgcoyklmxh0c6c5uPrnmUwt
YbwpUS53a3/FQ8v5r9zpDbWFPCbgO8YbdYd8x7l48mFLUSh4MheHPJr9RxuSC8F0V48KJXeLUMia
YP0h1NF8rLUVo+FlPfLrxoY64Nm/w86e21i6j+l1LBN2jk4oz5tFrYitcvNYBgflh/xf/r9YTu32
J1bPii/xHrrO2onPI+CBdJ0MdbPDA8HhRn744bGeVDhdr6djnDdlkfnMVEI40bLiDP7q0ZpzXDjU
nchhHi4tMHZ0xmV6sIfpYGODFJUu+enfykG+QYR1cEWwFwXcB33+sYcVjlAhD8UO8UpaY57Euhnv
ouxsxdHuaL1w7Ll4XPzYD39T5if4JkQJmRD0ZR//9pRRPFRGuPD1tcaMWSLQdBQTUu0TJ8Eh7Mze
GL3IAtexmTkODXt9sGBJdHzdAWtXK6w8ELTPZabvtAmyJfM0hI366n8dpbt94cjMlM89iggz1tly
OEs4T8hQEV/hPOvKh27jAcPX9OQV8TMygsJrDT8XG/evDRzNGOH08uGtNvfC0plg9Ry/BqZ7H16d
s4PTG8+vMByej+w/EB0koULSEU+hk70DLnQ/YgdUeNcNW4nvnl2mw7KVD6qKUfTjfOSdsFiqJ2dn
2vB5vQFzYCIWQcip64O7fH2d47oJ04vTVu6iRirrMpS3gjxyWbJk2FjnYQHlAIyxiBhjrrrhJxM8
i4Ew7OrgQGLFCDRhUxWjd/bFwaW775TsP72P1aHLJuu/wVLBs/gUspKJpS66mqDXv7N9uG6PnSch
BZ8wewpRIWVj48EGbcVjHrAq0fxflnpEiPnFSSIjx2Zwmkhg/k2gbrjkgmSCyNp+DsIZsq2hWjCR
TA2p7Et7iyPHYpGsr468JnHN5T6DOLGcIf2MNEIRb9Cx5b7IPZJVGa5xuO4v0GDwMowBYs8Dgdi9
SUd9hjvM4hj046crmdAmUVfi0GsMw5ZOEhMbdofo49WDW/rx7hhAVeDPxF3/EB4HN2ZO6Zv9h7k9
uKXJ2iPvVnLPuJcQTK0ZfmQiin3ANAFEQWXH5YuD1frg6xwxEtjZcqYigI7HnFV8UlS3rMuH5DTW
FJ8yRvLgm7U2wvUYWzZRl0OuIhGT6KnaETU6BBcoRRJhTuwOwrETxbDA6NtnWZr643HDCs/MGam8
SyrrsAHb6JCKNaP4leH6Fipur0fK6HF/eGIWMF4v6A3rDSdwbzjey/eQ8ivJ4Ih9hPPXDMckr3mw
Ihauwz6ubZw8bTTCwmd4qm9oDF6UqJkf5rIXGxaGXk4UObEbYwsfaWKRjVDx4ZygM+IAoPmHPvR0
dt5nCF5bWFkRMGej1xfDBSIWuGTY4l0kNmJuHGkRHiIsNLcIKg7jl2qEXQvuPXSGW9B0f25vcAoO
wakvBtAQbJXpnSZtShH4GYkO3DIvJtwlXtkIfnRP7eKffKJnJPGI72bkMn1zSYbSHSC6SS4BIHVY
DBv7W/BV2O8ESxepwOfiigegBF5GQigiqseMPC3I3ZI7fVjyTc5IrKxYGGSE3tfhGD5BmgfNI1VG
TBeasw9TQmRBCyFo+vYwtOL5r4gQTahviN/PeJD1UqAHajxQf/GseZGtf5A2mqjiz7hM0lXm1Tjg
AhhIQTe+7YH/pMsJdvgJm4ZYM18imREq20Cm+/BQEkU83vv+zk93qVMPWtZ7mHHQjMfie2Y7Ngup
VtyMnaRP4aLp4bpp4YblMARur7MoDipsW/zDBnIchqGMQ50coIkuC2nbwadlyYciCBxdbpBk/ntc
4HQ4OMOnnxIYOAVZgjhmN4gnCAfeyzZ/SXYYh5pVLQlyDKzS/Qp/js/0tnws72NCGwy5twepwFk3
yExyG5ah9fampCk0iWU1o2SkTuzamGVi348foXxiNEt/dGBJFFaYqdMtISpAxHoFUwB856Ro9quT
D2cdtzd5QJzonG0FB62c6C+qladfeKQ2KuKu3NXNaVkZB2XKDqlgXfHZp+MQi7mux3m3bvOGh5Gs
D/E4g+FlYwAokR8oG2Ot1VgYg3/OXPtuite9++Lp2Mofk0UQikpCExe2Xt84TxPCAQeoZKc6+zZJ
FreMjtA5wGQRjiqlYAVxNw8qHshLHH145C4+n9iZcvpaeO1Pp7ZakDX97NVAWHH9YZOBJmVMDU5F
iCOXY+JrIcL0geikGN+Lo6rdoSpBlmx9MDpmajXJrYZzCd0RR/sTexf2xvA5TBBZi8y6pDYhdk+C
kTeUSp13kkqd/6QjWBDt5eNL4phML2rc2RwwzVtIEgeDjqKjlxpexcSboyxpOLbIObaG8qS+LRCg
gORKHX+2/8nAUPguarv90NiXNf0manIEOus1rFCWJhAoItEvZ8B/IV22GA73kj2TEqs3WQ/3FvkY
ZxuGfXWA5wTmuW1XjkedhUtwJA+S43lPtaA6oyJ++aTqySE2E7I/6lbNgZUXX9qQKguABMdMepJX
kX4JiZMjVP1Vz5L2ulJzlNTO3aBJM2GjTQqvO2kGpGNUFnK5WPdh4SkrXkJ+L+BN7d1ut0dPSTkt
H4btI9mZfDLJOk9Eq67TGbUkD+GXqL1lnVL+5YNLLKkcJTlhSFJHKcdZUlwGMztIOIzguukkUnVI
aimRCJr5XwXB8lJn2WPekeT2FL8i3iou/klmf4m1hTbMj3/vQ89e/RYUM0TPnBenduJApIwm873E
J6+HDY+ZFLERHDx8XUhsWyjI76pydQ8ame5RCKcX5FB/HDT3OGq5mF4lDD5xelTD2hbS6co7TKp+
OaLp13/DUESpyFCcpMDuoUJzBX3e75YsT7xaWJK1QmQf1ooy7Ku+kMpuQZ213GeSR6WvK4P/arNQ
N0IGfkyuicEgmtyXH8W4ifqaNY+DdJOlvYL+KQJ+gwMpkimdcumG0wxeYU2O3khwAaIOrO23a8DV
lROKNNYyhlLryOM5IS1ZkRnK8fWfPB8bT2te0nWBXoWYFrks84Ez+t+KThJKsZ/bwdkHO/EYfYmc
41PcTm/WPdC8Z/D4K150Krl70wqxyfuL4pjAgoY8QGP87xB6ot2LxTqQNuuT5Sw5hMRHyaJvFkVy
pYTtc+4bKZM2/wrkNfBt8EiuuzrAcNSF/CLFJSXm3WVPtMmn5euinmQ+FBqurCb87SIpoQULYINF
lxivJcbn4tHuNiKZNUhm1CZZlR+Xr0bEghqc0hUqUuE2uw2LnOU9vVDErjbTKSX69BOjyGFaLfGO
qZt/H/YxYj4TWaLUbPL130d5WGgJiaeXUdsVEPYZdEPdBX49c1aesfX7hS3v7uQBg7nhybUSxuTS
4BBfACBH2lDSDYBW5Z3nEmC6qvTyuItZDAOficCCd0sUkUmWvDDlPNQjE5taG9YFkOoRXhLRFhNW
TA3kj0ZKYLtlElATdmZEIi9fK9tw8AyzNB9PYYq5c6THV//qG07P/3qaL54A+MjblVu5AgoALWDH
aQwlB2FgNFHCGDLLZWiiTZGqg6W0eM5kea1AzjQsLB+ODthT9OnYUZngwO0wXIDvymK9qmco7/rm
tWH3Bse9gdX6e9thOFIdtmlPDB6Yia5iXCFCDYehcetFmQNXlQX/ocJre+9522tuZc2S07XcJbA/
/hdvJ2cm2hfC5o1s7alQV7JJWNdfm7YE5M1LvwFd9+PyLSfLMtJxsm1iV0DRVlInX2Lk4/XmNcs5
3MZ4tXKkxXt+J+qQErM6iEJS4kq8evzl4xJYClLPseQPUr/2nC4AStcxAoPweaIiEzG/aafRmPfL
WtYuExRPMJaTJKmQUdujrvP0QXh2e1Eq/FXFUmRpxNhOIr9MtZO//GITPxEwFHE7YSrxf7cWhYe8
Eq/X68vrEMo8qYUlH6U9zF2DmMVfZMwN3wdw5AE3POTGPGT5qlyJFobDq8v5kDv7/djuJ2Ey9qMo
YsLIw5nLa7UGEinkGVQ8TLn3JLcEh201P/QbKbpur+amy68868So8mCUxI0kn63WlKdWY8T4NVXh
Y+z8hufIVNWiNXnhenwABKCuVN1+tUDcYO1a3B/Nb+2QSXAHrpsnZlhgESBQGmlOPl6NgAod3A9o
f32H5H2Q091odd/ctOX9XJJ2kyvGLLncEdEUK421ZS51Pn7ldhgLZ/Lr7Way+N+u5O6yDJn/clfN
gdycOiwC6N1BHcoOkJv0dmUBHvoVTPsOdieNsO1Rw6S3Ps63LxJ8VF34k8h6ow3jMI3GA3tzH/Am
WJangGQe642YhPXWRyaVdjz4yNh+uNqgN2jOc0iAqjkH56GwIDfCgUxaEktaxRMXf5Sf+1L1/hSc
AtrqXplI8YBNkodY1zsF8yzzo0vgunP5CbhpYTu98DavfeOsGJ9mgO334wvSk6uC2X3kis/Rm+TX
a6OM+8YVH1Xzr3vBDD+ULK1B4+zheVN3wxystOnTmb5gPCPGAuJEcnP/O+loT5O85YjyUcSpFvvx
t2WNsEMJHgb77RDArQDzlmVYq0O/uS3XxgAbALYi52juf5wzlMTg0LPOEQ3zlKHOLACo4ZCA8Igw
gBzSM9cFQmtztnWc34B+Hk+hmMjpJ5Z4N+cDFZrQwcyLnp9V88/2FeLMzBjwghAEGTvS+uBMgqVi
G0M/YNmykLKWrkjqVuqFm26bA1OL8BkHysWJl5MD5B07CipIpMOSI9yYCWEua7aJoAnG8AV4fJ4Z
gin3sZBM385xBG7ufhk5xE65q3N0aDvXGdq4GCMQjLZDAgww3B/IRorsQ+f3X1ELx7tZe2U72n/B
c2Iihungtx6/iRIbwsFp2msnF8SNJE78D+Zt0UoBqyVYs2GDfJC7En9e4w+I6wWpEDgWZ5bgiwLd
9IQnwykPUVewOrCcE3/35NHYIGL8h4LuoiiO8TvqkVF/XKSf3AXZsVc26d2XyCF/hoVsZQSiaB7P
cdL1LgH3i2304CZIfiFxi0I1psPM/ZZ3JtvAG5FEyweWsn/j3Y5kjJnkGtFT3wAZfQDF8YcuGcK+
GjGDEmaTJIEHZtpQ2b8iThosD6WyYYDr3yVhW80hw7UTrQS4lvNF4rgALCtFw8SWTFNyObkg+cgw
29jt8mf5Eheit/txP6gYKkc2U28sJ0JvUEzypIcV8bqYaOPmvEHGMwdZlJcpGWHOgpIvSbMEYmfi
ICcYMKMgoVclV8Nal6XL9VB2zefxctP1IVZbm6c4A+GOAaf4JZ5Yg/gKsOikZNZ7OT6AM/e5S+6c
0ifC6NrTMDCRpFwwUsl+wVlA1pIpenb5A/doIJ94B4AiWTz0X3IjKQnW6/VCCkqxuUdV5T5dNm7U
doZ9lTBLYJemDGNNFn249wPhKM6UZAW6LyjLeL/PMjw/bQRp8sgF/mQOoC3OQKSw4CEcmPcZY8xY
dyZl4H4stQAXANorYE1LKcsKcmzgt1ChKOmS6bobnkbQfkFba0fAOwAyNqszFE2B8K4lraGxZ9JE
+2LHK7U/vTSu/2TROxT+85ApKsytII2hSpZxI5TPMhgdBIjyqaQOpxyWtAzYSjDc/Zhxs9SiVMUC
mMlGlgKDImEK+SA4b1aqKVvvv37Gfn/kpN8JCM1WUJIUS/nBU/lHhc2zAQYhafwPH5fqmMJZ7hTr
lUKLR8CW2smpn/qgw6AUmPjUOHVLIfYEfAIx95uBpENy4CDCpULteI8++iJGy3JEyLEh0JR0Y340
wsC05byWyhaFEUeH/HzHk5q2QW3xx3v+MwqRqvdLbt4UHJKTIp47Kf72U8xD//JRUnJ7SsuTnBhQ
7D/on0XqpDvwRa69S3JyB03OMeNLwIP+AJ6SqQD3jaQSzfFf+cCZZYZMmoF51lbPBF5icJmYnpxi
vzkfhsOT2P0ZflOO1UFNp2IuYYIign4MQrA+jOS1CAIbUWdTWOvOfLp/bqSTwZlORHnyQtrgRcRB
B0TOV1BJQxIikfgNOgrvD8KlR0A+sOh1wWGYiz1pt0S9L44JOo+fZ0WqT0kKe9y5zyQe0pRrbEB6
Cav8FxoeyUokxVk95AGj59vImfQNnwBZzAgcdKn8aX7qI8PZacPXphuQRlGBU1TXXexU1aw9aQdX
EjwEs8hiafS5nRcuC0baxLwBTh96TWnlSRMDyTD16rTHwg0hv34dGBrwffG4aEHjRi8gRuBP2uMi
poXXGH7n8H4GMCGEHnb0PjjtD/XaahO+YQ7w0e0HFn44GFZ+OYWMzMwjWvECNMBvKJ7QFPQFGK5i
8Nmg6622DUgkriBHzJ9Dhvqjg8CDsTuRuTmpaiSwOL2dzSnWr9hiuN1hdwGJXGPsyaK3oC6H2oj7
O92HNxGohUMhs8P+dcFbNQeHfoxVDjfWy4GujkACGLf+RagvrQwGpNxouZjJFWEn955WDn535Vpa
kk2qBY6fm10tuU3PiBAnxqZEOe5Ya/dbkLUiZ2SOJX/njMMVSSA7VRLDy7YGJth+8aSNJHXs9f3d
wWPLqT6lDyQhfkng+CJyxNRAZu5A0JUactGXQfIYC1j9/tAbev1+skgYSkK6RTdu0QAevQeUmaFi
nCKjucdY5e4l8T4Sj/nygSbwWA6n9ngvjTMKhjH/7LFTlZbrXn6YKEAAiXz6W/vUHodjmx8VS+A/
SMKTMM6py4eXHyW+w211QC0ISRAV+JfbC+RbMv+Q/x7uC+hpRJ7cOYBo8XOpz4AAyclp+nKD+Zfy
7TSVA5q3PnEzJZWRA/Cvl8nrlrwU2QYb4xSDtdg3hi9IPqCBrUjSo/VNRZ5Bi+hJSyl3nhsBjGhK
YFYmpzNn9H/g4t+T5Z5IwUPFLzA7DxDEyt/vMRw44CBIuAJdIGHh4BPwcWVzX7hNTuVEGWektF/l
Cae7TDI8j7Qwu6sOw2xkeZCKK0nQ5avhnfcweTPO0oJGNi3ov7MWjJ0X2ElpSdS2/6CMbP4i1ea3
/6q+l6LYpCUmQyk4smkH0s7+H01nteQ6lkTRL1KEGV7FZJBlGerFYZdBZqb6+llbt2dqurvQIDgn
c1OKDBRlSZfB00QVj33t60WjKBola85WFbc7OyBC2JCp1oxPRtTatvA41RApVhNQwQMXjeBA0XLz
rMt4DC4nNeAXc1y2piwKPAA7mvSdjEAjFtPgNm0h0+mvVsWgzj44IxKY3/4rjMeYKfSIfWYfOOxq
umRh9RrklTMZpKMfOcxpAK1zWVIcKEUntKw0IcRMuwrvHjiNvYY1W2XOwYrYzoHz2PK4pATH6UMt
pRg6gXOcGu3ZKlk5rFyjXCwJ/xHpumYbSFTU6GI/sMEt/09ISzKz4b6m6PC7zB8S/ZNwwWtRC9N5
twCrNebKgTNNuX6SaCkekkbSnkSjTofzTsVNoUYJ3VtzLfKx66gSZIo62zHJNu9IPDX7rbfk+kYP
3KX9THyacT0XZSA0Khk12s/DYlwJHJNvhVZWpbRldAA8WZehJpbPlut3KF4nvFEV+EUVyCLcuS92
2Q5EVPdRsTylDiOowHgboN8CY5nTEoa+AH+AAC4a7bgvW4jB3VH/8oTPGXHAmtQZgk4TLQ0293nC
BS2wM+FKsunocECwylEeTSaUSx7X54jbTEd7x9FuB9rZ3BFs8ogzp3O2XnNsljw0pTLkjqkHXMM+
2aPIX29cLSY8CLeV8ACOReJDXvRclxayos6zkGmMikIY1FbnHwpjB40MlyPVQpZdqIDI26GwRJnh
iR7LuHwpAMP1uglyqxuKN6D7tNXVbaUjN+IWE3ah00XVwz2vD63wKvO0OuHd7z0XnEAUUYbNE6fg
49AxWgi5MynTOa3P4sF0fQqx0AnZWaorKTw4vVpBWQI5lCzggkFAG3gsvc00ZX0RF6PTtd5Q4R74
jeIgVoOWFhJdM9QCvJItD0NR463ZQPTqRJk+fS5Ee3TnvBEvymHm6VQbg3/zr843evOnBD1xSRRy
mYSliyNRrFcCRVmDC+aV2ohUd5uzcIz2C1ojlpkJZydJuCRLps0N9v3+vn1dX3mnQYbMNULJtcc3
xZ7dvUacUuLRuPZyvE/FA6PbmtkXEiD4mkJUiD1X/2DnMf6T5dIXRM37S9ZvCloG+7DaNwbtIXuy
y2JItc2TLFlqwbEwXwGImdTmKhZ/fhbuFi1WQL6iuQgWmHqtHHUWE97QvHId5wGrHSOj7ORozjI0
TZJHaOGlNNUBteGcoUKuLElYAr6/D4oQoxMjZhBbxG1K8Uy7AebIRYSVoQOJRWF582hBOBl+De8C
KDPbYcU/R3AG/5YhMCvueZqwr9eOK4gC8GH0ueLETQgPo8LmIDXNLTnLwLmFBIo+sEwGMu0h1TTD
cMIGBNY5om5QSUV+2tSI2XFazg28kek4NInLnLnUpBbeQfB2CSBuHiiposR1n24N+5XxWWUxA8Tf
+H+YnGzicRQ/4R2yF6nuV6f9nlY4M/hvSVfHNsGo0eDBZfhdgAQSRq2L9dqbRWWizzGYoWvDGVbD
D0gw5x/7HXm6v01yGE8mhP7x5q232A2cW2eXzLq8DrLPoQtryJgOndngOf7UzBd6McuIj9CfTG0D
A0+JwjmRYwWTq7LnmTbKZJcxuNvOqtlREipIsxuKEIxO+RwjEgNPEEIzuuFNSoFVY6rCEp8CyRpn
q0bZ5pBDAbHZNMtHH0/YK9ok3imdbVwNrZ99vC1jPZCa4s/dIvg8ADfiodbMWDJyNoTjYm0L8S5R
8lck/2tzZf9ohmpgdDEnMyGmocCBRt1iTDBpiVhE6FNMAi5aZGgySNba/DDG8rgJ61V/Rjx3hqHC
gbi7YgqwGEo9Y/UkeHZxfTnXpnPnK3ZNrMMIbIkqxL2sF/An19yq34cYZKzQeOxdHAo9lXdMfeGf
MoIY4eNt/hbHgwPXhkq0EVdYX3jxOblwRhe3t5uP8vG7bpFHf4lmscyoDSwF0HQfQhqJrmmwPRP4
p8Bfi/wOfYElgv61L/cb/kNEHW2oPGXthdUIz4g5HASFJnXgIUpt/zQ7dQqJpjVYrQiFpru/d5T9
OBj01QRTP+y6SOyfgPcMLhqJ/WRA+9fKF4cFJmjceOXBya9Ah/jl7imimjgUsWzqBt5SO1IW3G19
V33xh1jlF1fD3W1af90buoZ+E0vfLTKcB6aPx1jalKGs/afpK3CDQX9Dtp/5GzcZpcqcmpeDyS5g
nKMmMjFoBgL2SSgRjMwzKK+lsXmMSFak5oHasMTLkMoP5Sk3o/TbtV4DLxTUxAYIgeuesmdvIe1l
VId18TFwyyhFt15NROdoxCUqk2nchfsW3YMlEfQiOQZfV0zIGXYZxbpXwaWMmFtPIgao4Ih+/8gH
Mol9V1yWV5oQk2YyJKB5oNMXF16Lvi/Xihn7diZfBZ0yyZvmgMPX7ECUTEgOa1AeH/Ay3W7m8eHx
1e3o/WFclfHyYWL4jjwgBgoxkvnN62Tm43SKx783ni/j3Tj4nMmJJHCNao3S0ItNafC7xxRZYCYd
QYUeh/P6b228ZMiqwCGkJrAvnVl07JeGzMOE3lL/xT8285RMFIL/tF3kClrk63W/Nrr5xoRxWfb8
IlNqjp4HJgqKS7qeg//xMvbYYntTIU1V5ycUQxRGPkgINDnhkrwfwv3GBDffYbMlMj0GMyjrF3fP
iXqJGYboiygzeVLE+mXOLHI64KKGO4fz1+BE0tgSYpxh/kUogSDxh5R4eyuOGeeFZgDdghqn2PS8
gelwLTmCQpjdl9I3sKPQD1J1gMVkD9a73Lz2XlkD8eaDd/OPFE6fLJLss5SMRNum+54Ugzu4xNxh
26Pr1K6o9gr9YZ6kW3e9Vq9BFUJ1g7yAdXnNsApUGVd+Bf1FgkgJ8RCANu0aQU82aJjQMSyzro6V
qmBxuzOHkks/2riptJwwlIA1bMICfEoYwKh7/IgqhsokRQmypoAMqUiOlDgHOi4kJyqJNrwgZla4
CTUtdTeCJRCW3PRT5vDphfprFXzLjSojDm63wr6WJiq492YE3Nih86B2tyMKFLpHFCYIWKLOpANK
PmfiyBqq5d+HWphvqH8ztpydu8nf072UuoYrmaNNuVuyqFnrZkSKMtvknc3y09ssCJURarTh9sZQ
DUbi6o/5zZF+WYiOHnQXKD5ZNTsjECkz80CAO2k1EihRxvL7PNDd6VDh8nnnCZEWFTWHGj1Qz+XF
XtqpjWLDoSP6Cx0uHH3odid8BxORlgv13QB3/ZpJ30PnzQVkZVmhrph356RaAvhxRTnc2UQmzI/9
i6krsN3h7yWCaZ2RPOh7tEhMnjgQxqgrnv8Fg6DnKmnlanZ+ns7ZdN1eMFwNWJLhPhFYcwdMUXPw
6DRxuiP4+wvXEOPpaAJ0faPW5NJBqlu2GLal72ilApzpokGZjnUbIO4kswgl+ggpDgFARDjWQdWu
rEfSIjZxKjMrjBy/LwFJm+GHpZTcFZt1jGcvW3OOzcOpCemxd6N8rpYJe3HCJJo4n9c9YUiaFIzt
DSWMwAuQihoWGF4tzUmXyZA+1SolNupAL6aJxO5XZ7SsNCu6s9vItf4JdhBacW8juqE3Y4jKhAeS
aMXElqo0JHLdiLSmpeiQ1sl4XoXEtVIWygleBayfHzjpV6hZH/c20Xdgsi4TbMgYLQV4uf3WkMEY
pAjiWMNFc+ywUXcIqSW5HWCKncewcJ34w2GvhzyhRypzmZpCadUkt5B+j2/R+bfJ3gjRxfRBeikp
G5LIrEjdUwqHnC0ke/Rzm0kXMyqNVQDMG85D6iLmUrJszrSKFQcmnsbjfvH5NEaSdTMPSMl3RX26
Tn1aQssKu1jbflerlz+ghuDQTi/mdCw6nLnXrH7q55lBiFZUUZ3ogf8474jf4n+b3pNvl/jc8Pgh
mWjoM/U8jJ41NRtYAIHgdFXEKo4xGErvrS26r/f5n9dF0ocPW6GuPgnCiXHqgsmFjd/qej88c/no
Mnoj9UK8CjonmcHNe6DtYU3MJH0/SO/CaoUcMtyFr5WasYpfrLUifHL0CdKuipKWIA0VL44WFLmI
8PkTymrpLrH60gP96+WkNKLUBouVhB/QiJZo47a6G5tmrMkiyJJJM8agKxosNSJ0/eq21LrTb9HK
qJmnFnfqABBLfVv9DR/gS1pwRbjASYgHZ2hRATuU+wytQsqqcMpl8vRZDassO2/hOH7ENuarfZTj
RqyNQCTaLfXfI0Gp0NmoTRD58IgCjdWxkhBvCYgqwDrQdki0Da+dop5ehQmVdJDacbh58Ojba4Q+
vMaWw5IrROirJxZ0dqVj1cKPZYg39fUPmbpT3h6tAB2uz4bBRsWS/bUQgmoKhhZU246W/7YWvRD2
iKJTNrNwnrELdKtWxn7Kfg2YwiF+coHwFtcpk2WZAethKgODHI+pDB2HwcoFmyOghI81sDVvYGat
gQpYdZm14Ep3I7Gq6GeBDCIKfpT5CSmAAqgEKaDRIY2wCiH7ZpUW/ygYQ2u98O4WR7TFJnfFFjK6
2SAI7HZ8IDJiKItZccTj/rmXgEV0pMeXOWQzIBqEhR4MFgkINnMejJRtEJISH/+e8gMx0MQVc2EM
idGr3dhpnus6V0AgOSv0Gh8PXr3oNukF/n0OMERHP0NYsBZfprONVvGfTmEXNKVqFZnIW4YNF7mt
DyWDPeJLcIvfDl0t25ne3aVAl8FUODkSf7QhQ0STi6oCP+d5Q2QJQZWrlXywKrIJVgrGbsKqQzb8
+2vwGHrSNF0uARtRuj3BQGjy4ZG0lFIZ9qWRFpNlcSlQLgBuYIqx/xGiRzTGBf9XTv+4nMBlJKqA
W+QoxFIMf8NdzNgMWJ9W8nRyoqq9JqosxFynAD8RRx4fP5rkQ3CcizoWDflxoSUnEh9U05xIP90J
Op5bYsh0PbTNRY3+nnO/PgV5/8ThPgTt9DwSf4RUjaEJpvvTQyc57LkLHYzegjUVClKysbZ56N+C
XZ+Lp8IoUBSSjHfwD31U0fzt5DOpJSS9JTusT5DsleSfyqMJt9/ydObfzr6rA02IrXnHMnh0FFe/
UywBwfX42HlPFevYfUvstm4VJ/CPDLzq74F7Ec+/W/5toncgKs2thJJRfFxdWyJTDV+8F8yoHkLY
hr68OlyVgjoIJOfuk1vpAZOmH3EdwHpV0Kkh7MSPKT/nIzgOuBHmH7vFWsd74pBClv3cYixP6x8o
NOdqygWlU7AbEjH32XKjIaCgQoqEzIGvLqm0KhRdXFgSauuw6jXoljQTBqWzPlIggl+gM+PmLmo9
SnfMlUMIL1RfJ5YAgqj5Dpu0SvEHY3D/cLhRFjhhl29pX3i6qkzudtxnDLi+aTkhNS/FKeCLKBXx
wj4B5iYLC2WmYFkheuwHLONa4Y4FDMYSp3UdOWTh4hA6k6aCdDcuwKWLSL6HCI6R35fVifDOk0dQ
SohSHs6YuQhARbIq0FQVT5HBMHRjz/QsWbYkdzpgQ2JPYSehaH6salrOQDnEux6SRycTJAZDQvlf
/Dqvj+0Hgwemn6MrDxi0dvF0HKfCuWVxrChTGGjJft6dky4OSctuo7fM9pSwiVmXUJ0DlygZr0aY
+3dEhgZzlK8EUNdDZa0cg2Owp42seriLKaPKoVBdKGAks6rGU94xd2zb/i4E+gkrzD9IKb7jIyAw
U6jZPbaAK2otZDtr0Wfp2SSEN7x2CGcpTaPaMv1Xit2MF15yiS7/JwKkmSPpUq0TT1nit1RXvJiw
jd+yYImFl+tNUcCxt8Ma+1RoDJ7FYUQZOgbepxj1WF1wG+mg0lXcADzVtnB9sf1ysqkx2CMkfqUY
4KooTj4lA8/wdsc80PTlTIWJ8xpoXERXv83rQguVlLOiRlO9yeJH2EIkV9fJe3VqEY+vzb6oHFAe
S9VIhjo2O7lEVHgV6flHRJa8/nqhehQs0JBSnFKormedk/9ZFFNdqqngQ/lC/cVauev4KcYWimwr
PA4deAPDhhlDahDLqHFBks4vsWNr/a0wuDGl2OPH9Eusv5QEwMFrvs54kpKNESCOPTwBWbb95WbQ
E2PfdDOOb7pxCXnZofhfPscCiAUVCtWtB1eNaH9Mz+x9Yt9A+hMw1Kp5sSMBv6MEsyQvYAnYOGoj
+mpZETYbusg6o6BWEg+oIuBWknCAE8MBXRKbh2y4GawBk0HKkVW3BvV+PQBKZZTpVLvEc8HBXx3Q
D+AyRXFMjYCVDcMykEHRIBdKeZ3Vkv8FksYnc2iw61MZnSPDXYrfoXxKRrMVKTU0/DuLb6Fy6ud4
WWFYymmjU/t5h8+QfYdY9kS0Q+UHSBHVkVkJRxVm69Dj4XNnW2ANd28IMu9+c4ocyco7ROM0A6Hi
vCi14/ghQXJz6h8uEJBCkzuFG8aq0svwLlroepznxSGXtLn8Q3yOmAtpRZuhqySWcugp3Sg2bhMG
lPjV4d+F2ZgiFyGTd1jnqCyDE/br0494xWMJ+rHhlH7K6ReyPfeq01ZJeGikUM7rgio0fpJ7Sy57
uwotVA4qnRwhd6uL4BQeZTOqJLOfBoo1qRyp/HA5nVaHDnYWJRN7FMCpDBIXdMedz+pvdXVrbklq
YcbM8q6M6fmiYm91OfPO20FjwCtn05ZW9IOmacb1xpa49ZlwPTj16wYzkTQdJrfbzonU3r1nDFp1
wrVlx79a707VJjm0ZqkOIoekf0FVqYqtFDKI/OgY6Ynk1D+2xnOYWy8qGAopyEpQfDgYaoBHUKJA
+Uya9ExBw/upuyU29K/FmcRPsyyn5fTqVJJm+iVUPmkRdGq9No5qizvpPswNStqpMmZ3RAQfliXq
s855tOnyE6RNHa4PDNdUUxJxGybjZIgsIdTi4jLIDl1JhSm21udpKYOQ6Sudy1ydpJodtPbJBURe
BgQc7ON+tUOupVVPnjTtLANO1Zl/6PRnvbZHn04vWmUFVkB7PuozB9u9xtd4OzwW3XaZhZUmx9VC
CaW+W6Ek6LcVG9+Bctn0Wt2Tt0+fizVnbY1TksWUPaIEBMiKzpk7ki+lzoVNIgG0l+rnwRzdc++E
r61it5ni/saDjka8NKzzZhpkJdbpyB808er6tXbWxpgTgaJaOB+FOT3O1ovs9IVe0JYFEvS/nGFQ
80+ZESBCKBuo5ZlRy2pMDS+4h1WQHjF4p4DykbZnmQfKfcNtD8+LOmJACQm5SeCRuNDFrxiulFRY
+agctT6IxC2o2M6ETnnYW1CJTFThIcR2R6OSR2n6q1sdPxml8ZcrU7y21HhvK4GzLdjvUvcfI/42
WVC+JhZwPOZIn1hB1EdoBfv3X9HB2k8gWWWp1Stq43VQ46I2SauRtF87dhjgKm12N7Y7GZYuhM0w
MQK0htVWO6m25qIi8dmq5v+pIWhV2Fxu1pq1HGBMW6keE74afUPBaamjbJJRa0pwIDuH1keRghvU
0Qg81K8Bo6mc4ZKLZNniParBpCHsspOxImg1B70SdgUpSzuCQb2gVNXTqGxvsopIDy0vHoyd7PJO
A0JNcsT7WKs2r0/10017GMWRnr5YqDk2YtILDWQstsqIxGHx8OiOmxBPOdvKdcyoa94RzpS+ju5S
7YoUwf9oYp2+f6+tkUhXzlfUnDNPhiRmVFI037jNZevQeEP9fMRpguAsajh05WCY2p05clyVKpuK
1puvK7xYjra2EbXgswGXEVcXi1YhuuOYYQGy+TCpHHRKcePorVHzwaqq/mv21YUjtMJ9o7fFYvrH
1SVdFUmCseFuF6RZOvwVSCseXipDGN8jFQGC1YkKsQwYSZWrQIw3BeuF4R8C1/659PCudTOukqKg
E6fe1WX0zzDFHyBG5ApFe0LJIRBVb4wuVzcU0AH3BYv+8tOnm4Ky/ScG0UmAl0yPbvpPfseB0pVF
yaWPe+/lyQYnj5R8Gqr1tK7LxqhKU9eThKLqWkl1CGBUqVcFdPMSNUPyN1aVwctgl+X3uGC494QH
CHoQzVj09Lra9aErmqgbCtFKzN2v+yMLyS0AdNE3cY6SuU/dp1KpO5++WRpV9VPWZix1cO0qjgUj
Cybg3bsXLFkCXqSyUcEiQf8S+IPLHtya87otSo7lPx4dulO3r06W3hD3Lx//WvKdVe6fx1WOnTAS
bnQuUcl+dLGAa+sL3UO6QXQkHsj0rs4VEZwA4H99vsCCWrgd7PoGFypYAJ2UBtaVCkxAWIfQBoEJ
HVotXPZ6MB0kLTA6hyya5nlC8Q2OlvvEDNlVSufDYGY214Im8wFOYffgV9HmV4HB1O48g/vSCL8A
bGQ+BhWslVy/Loo+V8wyZTikR7mTMu7Ax5jtX1YH74aJJPeYGJCce+ee5g/kIT6A/qVzy1CefiQ/
JV1FSBbXVtQ0GDTvcKNosjQuT8pcGN/9X7wjQ3dcid7Ld3xo4KL7EMqX1RbUKHlW+yIp/mMmML99
W/GAe5Pv32Fqpk+ijF/BgekMpIAxRhGoCCuvvR+vtZtcTOa2g9VTROz93bX/cfI/50Kz3SmN2ww5
obuEOLw4f8s7eic2WQNU5Lj+UCPhFfbyrPxyNjjKw9OVUTKlikzrdkPTKahBq4PTgnk4LzO8P8KS
3V6dUxRhL4IXBze6ZfhPRnGf441dYY3kRkbMd+uxKpKphT1iQdgZVGn0gmlqW+8Xl2wD370xZCQD
V2092ZRh8RhayXzoQ/bEfhLXUBrEj6gJ+nh0H1JpcByJOLSxlGbaS1S+7qL5tr9jeg8jiUC2UY1V
ohuuznYBgUNwkxGE5Okrh5KHvb2tdTS7w7rhh1l/PCUgZNr8T17tjtPx6M6nTTqKnTndBIzgQtk5
zRrRHKQUqLgWcAvNOUgW+9B7QZYAl7aEeBevzKg7RjLzKsiuoxkkXs567SzClmoHBh1c7c/gEZLh
au1XzJAaMJuU+O3Bp+w0+q3l3mMOI6+12j1AuwM/a6Rjwxp+oKOhVsM9cvmmTQphLTVGL+Hj6zqB
peZ1FlZA9QDNW+njZt4nh7XxcyIIDAnj0TN2fiu9E2jYAN6i+xtVGW5pPZBeuDlZY7jeU/Iik/rP
i2IL8VhkZH9JrUfIFTdu/8/a8CaukHUieAkRR8lreMxmYmq70yJLlihPFuE1Y00CWAcg5dE7Lrlb
hjlsh4/1NS6HbZSpW01zIHz1yagYPrd5Reji4qer8eolqIqTpjJhff2aRKnxRrcg4C1cgmzB0BSk
8ZCXprdkEuETbIMmEBMzRDZFt72Fhj/yD1lwJJgxDzp42y+GJjBcr9tyW/7tZZ+cwkY8v06fw7Il
p59jIT16DQhwCXHtXOZE63L1TKFmtKeMj9icjx5h1cAxFonVoKOQ5bBmMWPOkYI/XTGzD+I3t7Cw
MERTXgCovn72SWq2F/fRRyTkmeO1xVL9zwT3/hWTrK2LkA9KyT+15eS2cMuaRJJS6YiXFYMyk1/i
czdvg/Py0J1q7frwa4QfEuww58X7NpqhKMEkMQEUIokFHB6H32WrIGbC2owOlNPa6JTJOLtPSr2y
V+lhEUZF8GbqymZYJx6rFex5Y+Sqh/ngGX9GJEnlvpa+M1zXmXQk61SwNW8ocBhxt/FLqpPf/Kng
EG92rr+kKRIc+nKOWPqwIVNmFMAEbO6GvMBnXHGZn0aB+o4vXXJyrTa2w7Y340mqVgUxyT04DVAe
u7jefQNehTdvNrAq8tl6O9Tv4vXBSlkr7tuPU8fW2AxnQK8WlJ3kw9/44D9xY7ZI62H9Ziv+eJ/u
H4nqnYeGwZGXIWMtVLvLUcFJeQlr8TutEhlwtpETbVwfxoIRDp2T80pe5AhQ+fk7R/kUtcUOKrnM
a6JKX71+HhQNpag2lvbsskKG1CFbol+LZI+mlMhY0t8o7BmyILthjCEnINYX1/49ylckr8QGqHIV
nevV/+s347/0Ql+Z009X+/LayU/X5Kd0f5RTzSn252Gj+0QPS6HalewK3Xd07AmB+nShWfzdjxG0
p+t2X7vMiR8+x/DY0ZcGFHxN1pwNDcyXF6kfGtODp9Jr3zOwAjYGH2xE0zcUgxF8F2p+oE3QrOtd
0RqvcKlR7FfZ63l0yjNgaToOTFkWWAJF8NOq/Hxpgut9zEwbmIuz3+geo+rw7MhqKSC9SqRDG5Vc
qVsNWB5TfIXgH0VvTs1ItKH1mZaDe/jGYUWekDD2eg93G55kwQZMFxi1OjkV1sX7bLuPbVS994yT
e5tIztdw3glFcVeC/cQAR0Fqh8BbnFG9L4LGGNaRMF+867hFCI1soKrfy9Nq/+oTohbq/LSHvIbe
4/eIrIyO58mgHinS4jzGPTD4oyrPPZ2FFo4jdVUN2OmlETVQ18lzyvAmkqEkI8mWk4/dY1QZEmYD
aOMxZTttdA5B64eJIHxsu3jvZDKTgbtEK36JBTozEqTapssGOrAU4lFLMJIOntAVNRQi5i4+TfaU
VBprRBE9BwQ//R7HDefmQhrIHPIM1vzJfkDWLKjTCGj/V016iqMSs1mJfrHaL/crg0LxVvsDvdiP
1ZKUg1oHMx0YTXKILxOabvcNrMIrB59PD/HrFw/CE7Lgi+tQVXr9YoLSYODfuJ+Wc0yVP4SwMso7
aAV9GP6ITFN6qrNf6t7DUpfxV3YeV7pt/4hFkCklsAxJHsjHd4gVtfL3CyCwhRDkJeAGG5ThZxff
hvmKiQazmkykQr47wSn+RePGa6qQaatX2+YQ/MsGE8/36oCq6rYRzHHDJd/svXeBGiAqaM0bpKDx
3gmvVUlylM8o7rg1BbA87FkCIeNW1SbTchziBja3Yt41bwvR24Mgi0PWnD6ZysXDcU7Cdg9OCcin
gZGmPjXiEsBUVu8by9Ygz2iCOFOUJ9xufs7acWOYAgky9E31oMx9cpqgryvBYNwZXb4ffX5fbrn3
6ZUDNHfb8TEia+9uvtVXNn52cZse4vfmYk32JVXk1rn7jUF5eo3249f0yCU+s2rY77rnsR6+jPNk
UMUNbSzp9D2cvtgXiFiyuBJbJecvLX6BWWLRlwvsOP6SpXD194uazqPcNvdoi0FmNes2BscxmBdQ
ImZqhCrKXqNuJ76JnD00oEtaT3ocixQyWE6gt3r/Cr4IXLdqMxnyRHO/YZFBR7nHfeNdGVu+AMGY
HsBHvj5/ymEFUv+bZ8uXW1t/IEJyZ05qqOZTXIMvIocvnPgHIRHx/RbCA6ZKumVH6qCt3TVjcnfa
oK/aw31wiAkEmNyComnKrvoFtzOJfCKwBYALPS87ekiBRNAd6hUfawnecWRQbDbSdqfqIawzf2so
61Sd9VcXBH7TvuPBjZKUi36MgVhOn8JeWdPyuXzMX8RBgecQh6IIDGa1mdW5MlHYiMVt0GSK0RAb
rn3rSLNkXsJLqJ4fSFOrKQeVJVnQqhFfCl/BwToupEVVsyTM9r9atx2oPRX6uyFdAoqcPW3jokdW
HNpaXLLE380+CzewvBpm4BHqg1tHaTHiHoSrCmpn6+I3yvxT8Z8tGlRcepFs4zW/Bp5FluwlJMLR
faZnorTUUqIkOFNaVIDd1GBmHMth1cle3TM/4WNErQ4Er6++aR6J+5fAqspuLUQOiDCu2O8goyn/
2vslp/EwkP5MgV7axOcVfv9LWkOhowcu05MVe/W1B/juhBJGITroCSgpcAD3Yp1dQm8o5JXhBB5B
WUsvL/haR0JHacnahPD5HNHQarMghYJv7PiMbW2ApToAGS4wYnWgChe4QMAa/j/XOY7bMZiK2tQn
f6Km/G09JoeY3WnSTD+TOsOgTbBUTZM6s3RDUrbT/aiWlH9nnXbKD1nxdgEjHbFkf0NM3pDEoKss
+rvguhanKnf2k0REme2YfBhe+bdoYvHrgpUAZaD51e/quv5ZiJdV6sV7PaubBgDrCyp51tEDyjN6
il9nVtV2T8ayZu+EZ/rptHGx7YJNV2ytng+ZrHuUCFtL0Nvi5VmngAfE+V2yqr8vu8VnFfamf9S4
XgR2jRdLpWhLlvG4xPaMvTypMXJrh+/7DozQsv5+L09r9jP7+Ya0lzzDH93OSIFWFY8/1i4Ch67Y
hNuBDfcJTXAiLAHOuw1NYPg1jPnb9Swz/NNEaLWWciMSQ6CYB46vokQ4Ydwrqj0EFjWHL9gaRATf
AeXHcVzp+l9ABGbwmQ+mY9jlZTloc1p3cY2KvfP1SMwC8LtGJWwdlcHtbfKbuXdkaLIVfYVYHHlc
xU0C1bBxl1AxlN2Nf0GIUMNVf0LteY8/3OnP3pWF5Tw8UTd+uYdL1HdkSWVUSmlzesCUBsLXOWSl
xXuMIXQH3beDudklFYS7eBUwsUH8bWjqbw0LhWGbKiV78XWW/+xTDMgbdI8sksAeaMj7JTpvFOPo
WYv/lxYtOSg2aWNml+oe6DTRMogWV+/xjYmsZwufIQlMSLT5e1yiwoyUU8n9lSe31YUxJlgNeQaw
ZMbf2G9yX1OwBapFEOaqQZlXLNmNxe1jljHTd649XHURnCsE6NVtRRTQvU3b3E4qcXuEYAUcN4Vc
oPfbEthcDdVfqY05oTzBC8kU5YrbXG+WtNO+BGIf/nmNyAdHekby66mrMh/xLSyqpFB3xkyc5js+
2smsV2Ly3lFDClAUzffBLC39Ig6efImBzueVXxEDDM2zyQ9TrArr6YG7YbQWl3smSV/+p21oEMPM
NdLJ3RniabR2PeYJpjTUAUQtWYvwB2jerow0ZgwCDSGv2V6h/jKZzdHGntP0drzIbf9IT6L3tV2e
+yXbCCvsYZcQanhABO/PwQcrdjhzKUfXevDKXj+vBNIY9f9awIHVivYTxkdWJBO9hOmXy/RtXUd5
3/jNp3l/lhwRdvfqv5d4f2VtaFCaUZkSOkG+QE4pWU1n2WxV+qFExRM+ZkM/A35hX2RfHG8oC0mP
ZVGl0sCo2pnIxarJnX9xmTEuzB8gwW07N9LnmiLvFNzXt993Aka9ZJOXh1+YYx6Dij3dj5W9F+BO
HhcxXnmgUZ9BGTgVwJuz+/i6IGagz44DPB3jiqO8pPj7MEgKNoXx35AU7SHmkwZTCfqbccUz0vaT
KScmVtqPvYQ98vi6yiFq9No/e+YmML7Qqn+tabihHqtOa03Qx+nR++w0C/HkrypMeieFZjb8NM3r
22oxpY1xE9P64LJoXSCd7Bo3fbc03XaYMbt6RbPprH+ra+BWyzx/rH1So6bsNpaVgAkYpIgzqijv
liaXURNepwsg8AenWw8v882w0qv+9L+wEXXrxYyDPyYTm1swsOBdNT9JGSsAi1bvykyq6++39/x9
Uamjy78rVXsixIlpARMQo9nk4+y5Tj5OBW9t1SsxVmX4DWqEo928e6/mH/hvudMYN6IaL5Id7ZO1
Fn+rS0LypMeTd8geTPd2dVXxK/6FdAhqCdJMa+MHmDjBK+DwDJOtgWfLxITJSiQUIVTsk2BZENq5
Ex5wCE0FkR3RcRgQCHK5oVSKyf9jk0Eq6iDdr1K7WGi+pVZ4gAU/x/C/4Sm8hSdqiYqXlNjDq84j
OafbHosRG60wc3mqdRdQVjulxc5pjWfjFnjmzVJ7XRuDwao7+qkxdnyXtPzqijWFVMjslb2uZmN8
Z+f+EHdvlWuK3UKcLXaa4awQqCxJpUVjnIfU1Bl8amcL2j9G2aZZrZfOhQWWIbDjDV0PJS/ZGGCC
veb0C15rPUPW9resp0AtUWO5G/Ms0IcQfPwa92hwyFiSO0RzBXRwFE1Qil0FT2ATpkwQ50OhtXqO
KVYh1BM9yyYlvEzGfcJM4Qj7wiDVV2/Fw+cZcCLyhq1LMzBUm61uGq+3gj51vzSn9PAEgfPRo3Wg
RnsjHeS0cUoMZISKlMD8+MSeD0fCFvhyv2+29S+47rlPeGHMMsrhJC4Nrv+C0PJEN8YdlIn5b0tm
wwVChch1S3+uhBhEAo5/8Vq8Qr7pk0fGAWwH5zEoLxFIdDjoSY+8TLQwGeENETjmm+y3PaQS6bRI
6AkzQw9PHlWKzoPJu8RLu9cFJqrwBeIigTuwsC7OSoQSlNhNaEX/41bRle/ihGuaJ9j2K/FmeuLF
VXjZu0Shn+BAYCrv8Rd2jQ4J8zXzL9In6LCBooKZX9Ayp0QBWsceBSGipgcnXJPrCNjytaIeU5yK
KF8oH6FgJxIa3bjUnr0yU34vYYlfwTzUlVPh5DTAjcsAPFyK4Tt9w8UrsLBaJLedXR4M5naP45tu
PyaxhUCYPDgTKsu4MsS51PdMfT5SvLZDzXKuLYoUL9CUWffO9ScNPjXKoDGQCVH8cb4ilApSVeEb
quXWLQgfTtfguWjTInMNcRbrukc7Z2bLYSu+nGNB6OewScPVqgafT8glQUgnZnT8qGXO2Oq+4Oj2
aQj4daV3Ms/8NDyaKYdgOncYfYWDwkXe1Z2nIXRv32Y5YGV4LtRnUAWrIpafgOiWvqCh3hpBDz5s
ZGNDI5a4B85P1J4aB0oDQCQ7lYCVcaRA/OjQ4O/4vI5kj7ohuo4JNCXiTxJYNZy8vTE3DY/Hk4mT
uUaCXfIOchE5R1HXMloWGOaqkBi0kugU0bWoB2pZ/pPyI7r7HA86T5tKTsTXg8Jj8DRH1Iz0tTLy
te2KfgQXRZOkij8VecoL3pJYg46DgzleHrwG0An3ok6C6rL2UimltAaBjJy4OP0Gj6JoQp5NT69z
z5q30tFgk+NgEwzLCrPhhuAtr+kouIdYMKi2TiihSDjMkOIuucGJrVixAdEbZVRSRWg/t5Arngg1
wN6CKuTe+9BpIfjau3wJQ0Pkk3f4ka1D+cTaZ//OVlq0i7Q19pUKEW4r/KyOTLKvjLmxgVO0UNKr
cd+hj3IbixYmQQYr0LdwuxjclNy0LdTFdJb+c8Epg4JFJhBFD1fyZ0WxiCcUcc5VwPETe3vwJCzC
78lFIsKuPm0MUBPxG1fl/CgFADnUeukr4xUXMb/KEkaDVSipqf44zwsWImrpFdAe7A+PjA5nw7UL
+gIoAu3Oekim0dsHrVBsTq2z5ACaGYcEF+gbLpTDr5xHInQg0VgDyW7jQIndvhf+WDRoYKLiKFEH
oa35jhGMsxlIfJEnKOgitDzsEc8Z0mljuukhmOZOaexIZBGCw9q9ajU5xZseOwAgaml8yb6oELlU
v0Ak6y65d00Ll0M3Lb6lLiBJ19lcrwLzDg2uaOQWgahsDZT9mDR8X+rLNHcaiP0542x7WZUvWtGd
NU8RqeDp3/gL+E0wN42DQZ2rGGhpJdFriicnvpjhJ3j9GMjAzwSCV5g497VhXsLdnFE48CYMQxy1
k2YoKJo/gKKABFTnzAAhznCCPOZjlfC5MdcngLDAZ8V2Ds4BtgEL1WaG9gca54/k2/bPFT9I6Tef
fymsUQYSR3FzZtj/Hk7VI/XWE71E0hdFJTyKoju+WK80xIG4WIAOfNwapg3r0cLVt3P3Yc2pOIuh
quUGXhsITIipp2v8vCdvJssZnZdz45HkomMsTkcOsCsWFEUYfF2j84UGOEHK6W+rqHWq4TkoAfxv
aCKYLVeYAyvQuZXYgqoAsOg314Qv9huuwhdbEQ0JGRnEhaMN40ZCOeQ1pMtJHlTeh/CaVmFkOo+M
xPbstjpQB9TYIA3OF6IGFogmpF0l2iU0Dw25sln8OtC1lz3L7hOYZM8dSuXB5UzzphhpA1CM/NIM
yVCdq1zKfBYNzdI4sfSDxhzZMp9AQ/b5imCMG+s7RqczZ7wtt/+OKbIhlXTl5RpMdYL2Bxxjrits
MJ/Q6VHEbFLMCzgi8P9SbNHYbOHWXk7XP6OkA5vPE3RiJT/kW1004jTWjIvmQSCnF1DPWNgwMCch
VqN4nrKuU6hJtkujDi1wcEo4+OmV8h8en60cGJt9D7h/mTssdUXYIMthcfNTG3z/x9KZLSeuLUH0
i4hAzLxqlhgkZpsXwmAsQAgxCsHXn5X0Cd9zu+02IG3toSorM2tBwVU4Mwh/d0qVwrnXzSrIv/zo
8NX5S4Zg2Ve7RsOpIeajr5dZ4O9CXrwy78GF7rY3cxDVv064PzfCVpiMy6AOxUhWGRjLgXGoSwqq
ixE+c8kwxYbj6l43VH5h9KHIZqiWCcAO1IHcaSzBhMu4A3/uhq3axUE7Looc2Awl7K65BFP4Av42
DE6bq12lHkHUP/k4N25owF1sABbsDmT2FdZsOLwBjTzhi6PpQsL5owIENqv9JhjKk6biQBn4mOIf
x6VRrczsx193csLEcTc9TqEigN9LmEDHKjqBL2Eth+rDDcHGadOo5mi/Zo/BY5s6U6mODjDz8hl8
e0q8Zz94E9t4yfKAWsleumTkM0RGUEfci5f5p3hv7s0xmzvl44C+OU6zxzDaoysWK6m5XHmiuhtm
PrqNaKaYWbchBvZWlYYn1+AUv36ycfo2B7V5J9z7p98ugKCF5evbPsRvCCMBSSG/1uDpxDWHhiTh
gyp1kPjXYH2xxqCckQjz8IwAwOAgoubIh/eg6ZYBa8TNRjdTal6o93/w2emh3v1a4b5kuE+0afEh
5unX3VvLzCXmaALIwka8De/TlXeb3zGPff4UfTE7pqkXDL6ado82LvR96VefOA0aHPbAa51ljmFj
1mv3MclfJHjmT9uQLefr6gBFilditjzIJvApsqiz6PSSC0Fj7hafvKq5pdIXFrS6Vk9p88qpDJBC
v1JvhWcaXIzeDXxbIboMKw01XcmRZwzr0/2VEPDugryfv6hINSdF15QpG0k5EN0opRP7NbNy2r7f
pzXQY7o0FVaemOXktazbK+BjiIz3yXHT2lZv5j2Gt+Jcp0nvzKikw+zHQEdE12t4VKHhVi3ShDZW
kCgqIug08lsgWlT1om62unZ7mkH8qjLBD3aTNQ4m9uHRUWegkvbNYVo1HEo83Zh9hFMqxpxuDRhU
gU+D/RMdDk4IA2TVydKHhYJREhkBNrRxjZD6TSFQlHhCG0LYQjvfAztaAoRVr+PSK/y1MvMY/iIt
rzig/rAVIKH9oVlqnx2XNJ4GMk2HNgcJKEQsgXA5Oy2J84nUn+xoE9ly0CePiInUQuA1sPXNYtOh
AwPtTNTQ5DoTXZ98cZZNautiW4C7crZSWhypZnh3V0vwfObM09n/SExyYV1ih5eMq1TInthxXQFL
kXG0vMf8SpWtGiJ0ITqmQSVVVmS2TDw+m7vCZJ3xQBP/DUXV25kjvrMmIDI4WYVV+0YPu2EaZzFF
bnwqgkfQDSte8ruCZfXz7J9gtTfnHf8UwkLBwoHEtSbjqlFrTegVVxfFtrYuCR/vmM/K+KFbYciV
8OwcDiDqFqvei3ZpaBbu5Fdn67VIbT4b0JoEENdSEX46CoEzXg3xGD7wiJrc5gaEixsgS5em1z6t
Wd/m8+ca7DFg7oDlArxZQEW4tGEILdtxWNfLE20+J3XKiMTiWD3SeGP5WOMEEcky7k6In0aNxWNy
WnJOrYFu4sOWKJgw3IhbO5fYHd/UzuBp7SFmo7VtOf7fiLIqgSDZ5MuU8/6uZxDP0GjGybDYQ49u
wnbdm0PoU5RrAyNz0lk6zsb3aYGQMm5/NeH+9vE5T8zUN8zz5B615gHy2MwLzO2xp56k06vaQh7w
GksG6n/esdtgdtBXrOOEpmEDrCSS8GLVSkuehfuUVugd+3GAKAOpQvgdmOBP1S1oYSefNxC5IRjK
uPBgGl1hRshL/ule7LZ1qZt7zwDxcprYaVjHRS3Y08axg0m3w2e2sLIOkvAYJeGdkD48RNCtR3Wu
+x086MTQKs3Xtu7fto9BpUpTtLS0yoWBzclxki1PSFAm9XXdry/ULK3uP1FcIskYvbY3q5h05uyF
ez/prcIWpiZmGaCbwr8OeI5HGBSgdUZm1eaSYbWx9345a3q6rd9YaHQCIC56jo4hndj1kfofP2wa
cJ/nUudWqI7CujnSSwPliTjPz68EZxUnRQq92f3d8ZrY47PRHe5opHbz6utscLH2Dj3dSnPFcf6g
xfk+3I/wxLgSnGTme130wNHUdm1xmKziDuutR/O30rwMDPPGIAy6gL7kMygzKD3Mj3EXl7z5Kiw4
Kl7zqpP5hp3hUN51aciNvuv4y432abtlN/44AVpUf83y97G8w+SM9svDpA3nb8v1HOj5dnDpocnF
vBdBgnrliYVH5+DhCsL/ak/rdIPbZDa+jbZZozkMeyEPHPog6nTSHFaA99g0PhAvDchBT67DbFMs
d4SL6zYR4RLSNT0FbjYheg77r4SE8maXS+OSBsZgdxGQmEBiCEkok5vm+e+xwRrv6Hj53quCKBU0
4qDhcNwdN+52lSbwfsVZ2TuIoRGgI0U3SKrMQ9w7gO3dwhxHCNbCdeqkOKnRUvcKJNirNszntuk/
vVtqTq8AIVG3d9is5tUBD73ZY0JtM+xAWBWvmFUygvg0KtF5420S73+hSO3pEsr2+3Ye08ofPhC/
KrCdaIb9i8Xl3YEqcx3+CM56kcr5WBW+ibrhdAHMq8PP04apTbgs5EbumQl5xQwqEsJgc7HHPgRk
1v7O0LvDlUc4ETTcZ/8+hNFj13hL0neyt/6xt1AGfLfoM1VAtwXCmZ5Rz6v4p89pAEs03H2M+cAR
/uWZNJmI+Ax6eQbsUU2WF/3NmnAwFfhLnTrreuTtV3fC1Qzjhr1Qu7JwxLA6rOw2ZQO07DmRf1hF
rwvUmVLsIOyHwEKMS5o8AahkVxUcAbfQk9rltUDMROS8qJqcexBzZU0L54f3KWeTv8wle+NWP9Lr
C3eaBxwGpCIF5Yh62NiIy0azbPHYJJ9DOkfRmLzMWUB+Y+YD8qo9UWtSmzzd6xUUHc6a2sLtIQLS
1l5WRvQbRR72cA9zopNcbm54qEyem7qnP6lswO2GIQYcGnRwt4TVZxqjzqS7fG3ayyq/Vlinl125
u9lX4rVnK3rT25WudScEGe/+SkhLNIN0Gt9Yu1/Wz9ek261ahwsj2cZxhV7IgPtAvfAbU3vyRwV5
b1Oa97IKamkGqNdgBoO7Ll4Lqkivi/MgNcNEx98zAYPn9DWZsd87zsU2hv3kafLNLfJHlf7PC48W
eqVC12RUjkDqfw30/KTTPOYTzYrsW9f0hjMSbxOvw8VuDu3Z3O4idni2ejnl4G5Tja7QKeba3+4m
QKBmxsNuQDBrj3hrmADktBpS5sLd+hDx2FmhB1C1lwiEUQ7gjzgl2TQmC+z3Z97MmiVTZddiCNIJ
kL1SAsiVSZPHhQxFkOl9k9HCzYTFp1TVYBBlMDLH6IXDBrcCXujlGEDUQ9YMGbjDc5M4RQz0b17l
/PybtEPT6fPs4puLKwJvAWuSi325SQHfrySwwTlmQFrGAZSQY2Y4N5G9NDz13RErCFIzkYyDIpoC
JJyXqOMtBwYhDkAD/6H3hPiMt/xgF/MXCssUiVb8tiw5ZDsYIdxQyxF3Wf/6tOOKxusl3cJEP/9C
gAvNp61uQwNEPQ+ylq/5b8ea10JohHO5xaH/mLK1Y03P70kPjI5nR4X4hDeHTIdZ7w+rbVYi0bPk
6dH85Acp3CZplSTnGShuVhEbUXC0F12CSz96c+rR3Dz5kppXQPHxOfFaoXxkaxiWd7waDSWoPZIF
Hd3LaB21zc5IF1ROxQJvhFmXFhaEE5wMlxHdcEmZVt/7ME+d4o7998Hd09IG0jLojNMEVJ1gCjFj
D04Sa5pCAVkYPc5j6mZ0W0ZxRAFmu6PDaNPVGw7qvWR52Zb+2z9Ft5nhn3UiZYmVLY/umckGU+9m
vVrWY/u6mPUFp9XoYJ8mFOm8O6d9vjTo5a3f5vSPTtCQfU5JKwsvifVQ8+zLTN4UGdySoJla9Fpe
k9SN6OcbHSNdJM2zx12cj7xtsDeXPPW6HSWjguiC8BlCYQsnCjqYDrtjXC9uREVvPyKJfkENGKxp
qaT4wFiMt+wii+1YzlhKN/lTJkR+sSbVDDG+cPNBEmYdJxkllG7sdLb6pp8r0dWewOpop+A4tH6G
zze7zU7uP5FZjqEGI2xO11UeEL1ZkZ7trINdml6cE4od3JP7wCFrFWSDhHACww3Evz6FexsHxBdz
zWrx3hfv5rWsLink8fvkXsK6fXbbfhFnTkk0C1JAl5EWHUrWdWrub5t2UYHkYNKVKxJiKk3HmClh
cjUkm7EhoqAB6ytKvJvxhhHHu4DtEzRJrlaiDalHOmZGwEq4mrBO2571g3clbN9FvMX45RsLDXmo
yNNJzma0eX99oXiWxdTTlglrHb8XmVOp4R0aJH7yCDCIKXGHanoEWYBa2Jqw3uF7B414Pyt6KQkf
QQyWyOk4Hyorfv11o9s8I2Wskgur04qM+KXBQRqOg8C93/iT4E7PUh0xH7BNXqjy3/aV3iqCISSX
f5vrHjIiNoY3+fR0Z0PsEICyGmm9s6Sl08fxX8amv/MCbd+LfFzG+8jvnCUYBummGCaDl2UvlzJF
KSF7NEA7qt5qgFtCWLpqH3CHmcLeM1+NxKRasQ98oW1ifymkLYpe1pqM2IY0grFBARNElRI2ly4A
/wuD5OXNXHbN51yfDYeEt4MzAzpTIGOkCO1KFn/jDQj8uFzhp4KKwamhN+6QVWAtBIgi24HWqG1G
GV780h3KNqJJrVydHrTRMbflw033ZGwEctRLKxE06acnwIJkkfxQbWFkvSrPhlrIOIRUvOeNsAaB
5Ut7FXDRVMALVDLAA3Ps8V5HBq7N8Etpgi8AY/Zli2cta0jbYsJYQPFgMLhmWpBzJFtRs+bK5BB0
o9WIcnu/TpO0Gp/VCEn4h5Vo5TVoqUMfWpjs8X7cAiGqkz2DmlTnbZhO83q/zY6UOPR/xq/grmTD
wRnHRSlLr+V9mIWPwSk6T165VV/fBmoT3fSzkN7O/Apdsv2bl7ABwHOAac65pJEZc+VSzdT7ddq7
54NstmNDlDPOnYh+Z+UWxyvr6RS9MblrfdOLeoxCwu8Ozwsiav5YNxEIwIBC5hikHpnAIhusAr7s
DWA1RjnAIGxpe9Djzyk4C/seW/Xep7kVIBfm7t8SRdEf51PN2znkwCLKQZelWCxjmNyeXPjXBkAu
2S/SfgTwDTJsuC0uRQNQRxRaYTkoxru2257DHkN23/ENh/7GkMSugOqU8DA/M352vWew64lD/nZO
4wes8pZL+Ak7XL9lIFgg95TgVRZ0jbDo732wKYgRDBHN7J3Eb6CG2/duY6FgCWlLzWGejlfoY5su
CVjNaYCT1W2D8Ou73m/2DTvtPb3cGuP7c2Irgg3iUf+hfTM9DyVlednf3zLHa5i1AGO8ETyX8RWd
/tn0phwbI3AT8k9Sly4ikEN086ozz6N7bn1e7XdDddpS3CyW3DOoU7nULdJKNlMhwq/2GyiIVcIk
7HTL+Yld6UGEDoPuxiBRZQDSgJIY7Gg/eQvUhtZwSMt5T/kH0UWSSXRHAiinjbKvTfY+Lfuvnwvb
VN290OQp4+bzcbOJO8UhLsD9hD50wQ51TBugEQaOLymaZLpB9XSK2nr0D8zYn8MnrxcTM/FTv+02
YK3hEh8CYgRvwgISaDpQ8SmmDhSGmUmce0e3zgdcwq674xSo/qA5pjHVa85AO6mzD29ePtLWsWbv
48RG3XyzrtHt0wH6Y8phrg18H5G+k3/Eu0gGjhVqEtu7udHf5JXojNvWdhys12s3MTlJyRe30xbO
UBePA7vXZnTkQqmOacPE3G48wrv+VHsWJifssuuUYzK3kGD0OPfsKbn+RScg7pC3C1GEuqLTaoCz
KmpwRpJk83uGr+P5QNhxya3d5L3gsHfxgmQ1wmJ1uDzkyN+Gdf+59U0ityUt5Jqugh6dEcxLh1un
wZzWeOepyAIDK5qk51Y2C1ibg5LDmRRR9BaxnYBNnJZ97nVsIyEpbcSp16A/MZZY5wVr+rw4UsOg
1fKwEZ97p7VO0FZw9WVYufdOiwfcY3u7t469PdcnR6zU2jgblWdqrNQH8gNVMAFIRbkExfuDcwqe
BrsTWebL/W7izHizxaaVtlGehbfvaoBoyt60rXOPi5teuTBzt37SZl7XmniYYvYbwZV/vPpN8lYb
D0wkkFYyq4NDVsxWsB80h3vP22zoORsn3t3cNsBs9l7iYU7PJY4JuCWrOdPGCyGf40alvbwH6yUY
kwKvrtNlMvAyBC+mMW7ZhzXx1jjhDfbWoqDu1R5wjRKKmV4DjhAqHngxF/vsbwRH7a02X6i5gkak
SuHZ363P/qn39lghUQ4INjwu9lzX2a+8EYgVVFLZS0VT0kif1lzq7LzYzxrf+9kq2LkVZgGPs1gU
ftHrjiuJWaz5SUwNoASaYRZCVyGO9gsf0IY7xB3SkbioBXcNnOurjWskbp66eQmxVm6rf/Vbwd3v
OpiIdp2xpmoJD6rwM48PGHcCoj8HiwA3m3Xb5s7VxNlFKxYLrDi5onlw3trD7rDoESlaYxRUcWWc
D94+eD8z3fBvzMY65QLtmGut26nm5ZjdPq57q0kjgszIMKn7QEF+rKTpjfzr7b2i+iDp1ybm4e/k
k7S2BwKwkj4oDVIiqoWUdZBUpUFJmqaWaxkdOv8ZymUUkRrhYdqO2lEtFGt1NUBGccOJHSVAvxup
iiTf9js2UzXyEAx0fZlS1A1+3KDhktypIY2xfrT0ujj3eNyKl7GnJz1gM+s6NehH3tt9Yz9AfeNt
bpkspHegIMKG5WtCBe49auK20JjA86KVGTliAUyYbQnS+QMfuhKLV3OFgW0Dt+Mj0fOFKH3vpMvb
AHuDkE2MMd9N9jTrveJKmgyoA8mltmB6ZhazhocYrL6z2Z01wKQJmqQETQ7mbJB5orRdwSnbZAo8
Od63uX4vcj7H8C8l5zgJEHskOxIh/45dgidOYIPOEFMIXd8quPfIApzxzpWRLqQ2rmaqAeE1xnrH
Z+fWOQIQHOwdjVRzAabA3vXwbvwkm12YTE3Sc/syyD2muPPwqrQCIKjf+zUG8sbIPSmAkEscYWrx
S7m3d7pMNvxpewQwURGdCLAyD4tWxoInMjxubtt6b2eYGbnQitrxjeYwx94zLtkhMIV4SVHsv+l+
tf/DTt/CzokzFqcIsgkrD8lYRgVbyGFdIXbqWDt0JcpBrxEfQw3usjy7zYVumGZs2aiYvAODR02l
1G6jrCTO8VHaOG+WYw6p5MUnHM9mvZ+Pa5w7BYe8bszgALiNb0M+1cKAd2/FUzjRb/eGIJHUxXCX
Tb9uF8FlXPR3Z/MxVJhxD6Lb4EQWBp+FjF+y0y5Cu5JwiToGrR+8CkVWzKDYiUkK5nQv5Jg88YG3
YcZ6a1jF9Da8mZ9IwzmC7mf+JSx/39MzlrNuZ376NpisKj0FRICcQcxsFqIytaM7XeFb1oHug6uM
fNQLDtPXkNgGFs6y2d99tf0qWZ55CTs/l/A5NPwcW+IirE7eHu5pELO/KJJSViUDT6gzPsc5OhMi
yn2vOniTmEHew0CEoTShwNtvfxUQtfLRKYNZ9NF2QCuD1UGqAI/6FF+njBOn7NtfA1IUzL9oTkGZ
QB5DZyf1H+M7Gg/3sAEOD4tJ0yd3do5k5o1ZRi5bILXgoEy2xaLTbwU7SrJGsOura7xyE9KB4c1q
Ly6jCyyZSRbeBkavCx7/9s9RGsZ4cvNNPlPwsdZhvS4p1TLHR/Xea0b9lAQ8zLz6sDJbmducRcOh
Q+mT8nLQJjF698FZw4eH63Q2Kq+c6sTg3hXr4tI8R1nYJuszuD+F6cADCotPi6gV5uEpaq4ZPbae
XkSpg+WR4zwJpYB1dSf6ZEzQYvSSMC1xfxY4NYwTp2EDb+AJHbNFcNprc86tQdOct0mqAVOoxuMk
BByTqdOP/OooHLFi2RN6dT9bUq+IcoHMl+2RpZaO0vBNv9qp7Nj5gUmVD9yEDZ3FziKlQj+Ax8G+
vbeAXZ4EZeunV0wEAJxYR1kImkCiZJB2itg8ZuR86sd2HuZLdjYO1B3v/HJUvKjbfAqh2ZmXpszL
p8fDDNv8d6J+RWUb321Cn2Hw9ZX7bZMNSOtQ9LDcXFOkXnmKKY/f1/gUCwdou0Zf0AATjkir7gNb
KXE8Tt/2PciHnbBYIZ2QeAL5HQ+XTY7bKK1NyUnUAW3hvSnhuxo4PgX6wlxubVJSkHKDOSlNLm1V
GJf5UN4YDXLvGiAX6Ao7uby1V0AooEkctEtpSIDMJMq6QRXQ8jVIE3FvI7uvWel4P8ZEjjfGC8/p
HD9BXPeL8jbFSuOL7qzkZWd6zK08CmJ843DPssaHoEXrDLnqoe+QZR5fjzmv+2tuGtwciZXjfj1J
XW/c/2EqZccVdjdKDDR85LTq1UTi3eaylIj3eI5/0hgKI8zSTyfB/R/efU2zNnhH580TSUrNQ6Ny
7l/7HYhNdHLthBrQprsKxRXoY+hIPcroP70ySHvvoOumTua0tnl4jZr+ERpAGmYj8DJO03yUEqae
iOHR+XlZ2Ozlo4zMVTDdweUh+/n2EKUEwJjZY2OAtzpYyYxiWyfufHdinNoLP9kSSND0XRE2JCaa
K/MzkPBZum2RJyXmtap4iBSWFwX4t/JUPv/1OjrgOFlyvi/8Zk4okw7SAVMBu1XKhPx6QorDUlrZ
CpkJwlha6muKyTx4pkPc1NsPGvCFCaCuPozy010VpRYlRo5hHKcVC5/WwDz805p6DAGlw+nqdZAY
dDFMbw5JvOvDttOZEgJxJG043nv6xiBwlSf567cBzN2yidJ+a3E1btmUzwnWZZSNuzu2CDgBY1yD
y9Zk5oB0lxbcMEQEDIaiFJIdTuWhmCQMKQtRBrc6oRNHxzKlmtQ6EUKf/RrOAsZYSrYWtZlX3Opn
MIrAsKKb2xy86Q6lUNcg9rrRPvvhCuJ+49Ldip6f7y5fSdCaXInL5J1cfPqSrL4OTMLf8/A+xE8A
I7yD/1NDDCGRl6xusexRiv+xH5Gz7H0O8f2TCVc8uQ8iL3ewCjiwOAmrSqcDU179oLqe/jz/lM4T
/vRQWnKVP4RkkBfd9XObghQmdpVRElOZOwxzDPe6o8OPDlOY/RRX0LJDkCr+1MsWgB+6wjLtl2FB
d29iUb9qmHJjKEIY+2D5AIMUC5Sl6Ks90t90syjkJwzO6MaAlKOCd6d3/Mvk7a5/q0kHpqBbWnc+
8uHWHiaUcl1VfLEd/nqn7Kp/wtaeB9GyVz7Vip8fzPQEAcCuIQ8yKN6oNCHNiszXJX+rQIpjB+N7
ZHVk9TsfHunsajmwtz7FuSHEMWGaq4gTkq8XBiUQ/HkJje4xn5bnndKxg8mcaeFTfcOTQb7RKvQh
RMCXOhJip4LymrnCl7eRe/q3049jsJyCmaS8UUlEmyzpX1qq1TdmmtCRj8yPcgepARP6k4FQCnWV
4W0gG3JjautHWsJHftyGN3THa5BFpf2iyc8Z4i9ZDDCzGHqVrBeK8fFYmLdkwQ126mnqP8BX1Xr9
37vgOE06ZgDccvA71/kJKjl/ikfIR1+5DOQ1/O3hanDH0XLNIu0ow9SrNqz3mMolwLCC6wqlc5wq
TK5MRvtcb6SZoVeqMcCGMnnap1z1MRBawCBgyj1t2iNPm2ETNZOms7obyyX/hauMAGKg4+GPngNK
RcwlWAXWfbhXOVMlT8piMGKQYc9f/UegFgNgxlTCDLjvQH5mpUFhbCjQ+WlXRsDKpKz6nLsTb8HU
2ELZOFnjaEw3rAPG98OXlI2NiMYJLI7h9yIocTkVgEncxaFHse0fD/lHXnPIhsDR4PWBpcH3Rasg
rx/5BUgwiqQCah+/lCH1hAwk/Aqbf12rfBxRaf3t/J2/j/MpsHdEBc9rAw+w2TGSgAOEsznoN+sN
te4QFqNbidW8HKdm9EGYCsAAlqnXUczkWJ6Fk1avCkaF3YZVoW3kxaXuzljJyk2jCZZJ6I7C2lJQ
+fTObgoOJ0IEOApfZDUuaZLSmAU0iD27u3b0NRUHCgs3QlPYZzQvFzQtI9cGRaXSzTFdkMIW0TPB
LEwBkOWn8ohY6FXT5YSuOjcoKfW+S6Cm0dxFYKX8dyGYIyhWYuxyUHgEnyCnUEScwwQSBCmZcBiO
Ks49va7u/wOHSHs+yd9zBooLcQ/ZEjWkvXNyP01wPv9GnmioYuVAFHAzUPaAdyWK/iSNhPJEZpz4
0UX2rnIu5mBfgxc6GVjPwaW1BKjwfsS523vAQTny6URq7pN8Qzbn+zBaK35YRuOUGxBOC1bF6/g3
Mi3ccU8gmYK9GLgP7nZHnRAdJ2//wKEDc5FgxxOdoWSz2I84Xjhqd7aqT/8OWt33m/jxSNKhwKii
/JXEEvcajmKdiZyMn41E7/Sv8kQEGcE8IfzTYbUC8Sv93CMYAH0ICj4MmOobWMRKtrJvTweAJQNO
YP7JynnsjBADprE5gV8TTLqtH1EgNao7pg3sx082pXJIxMpog82TA30TcIxXMcmzYge1I1lNE+/q
n3vVbzrW8kWvQ/Y59W1h9/scxa2+EG5yKeILpc9UFd1z7pO+cM8a4SIWrsnE5POPNjOSfOJTkthF
b7/e25sf9JOnllIkWY4LP9DOmJjMPZd9dIwPEUcbB/sR7IAR4fqo0DJsd/+On6QPkmS94i5NZBQ3
gJMAdMFyOvYUa3eHmvwp00xej5TSmCw5Q1RihK9EX/t0ar29TUYas6fMF11aLB9NtR2byooZfLGm
03egZXXjsoVE06FF0Ihi3aInvKEELTlpByIVY7IxUw8TcDTiqzaqDWYEH7RVwKX0kMCAkQEvAvci
mNoTi3V5VEItkm1F07ZHAAj4sGM2VsbbHTkYqQ8jSR3nM7+UlUlbr1BbnKSbNaXXDpgkE1hIGas9
TMhi9iGjxe+8fQqu7ltYKDXNbHQEMG1ZKXNb76QP5D+QVlr2kACx+B7eE8DHpZGQbhQslttuUKPl
2jNfcCTAIIURnrpQHWVjFV4swEzJrUZDDx/xSw/8+YO58WRibcBNkjMQo812sejfOzSOcMyxYX5R
+IPJ+ab3NRVuIvw9M6VhXYMuVGGK3674iphrAk9RjqfiAFh+iKlz5sM2RX6ss0lAq9bn6tvcCDOR
B1ix3kSrw3y2Hz0owKlQyxNmCoUPmiZMmgtIZwAdJKO9ExXXvVOyK7GCRwVLijgYnJebdA87IDCo
VcdJm6zaOati/S965y8X8L60ZXXi66KBefZ3OugCIJBagaIw4RY6F2RxjHoWCtCmtG5foHfG0lje
YUntaE1ThKe/8/+0Kc7Wld8clGgZUDPcnNsGIgy/uCJE6YPDBo1v9gA4dpClSRdAI++LujSfdhVV
9PpwHJAGA9KOH9T7p2e/GjWd3QKK125RjhJwgCFNe0+UX1f99iwBefluo8qsL2kscemaN/yKcAQj
TK2HT7e9bC8TfpHAe7hVNT1lXe0HkMmyWcqsYIsgITkvrjLf4iPqwxxdEQEcKox0+rB383dYpQRC
PEg/IgydNo3pe5iwo9CDigyF7PjtPwftXp3mR9EjNfMl4/mmcAaK3Qq4LdZOCe8bl0+AUlFfKk53
zBentwQYVKL/VhHdSUDIIJSxjJXDagOngGA/ZkcyMK3YfwAezAF7KuQGwMGvjMmnWJ00rlAm9PGC
5clSaKdkAj3dnCOod2Xa+bIGU2YMWlo4j+DzwrXpc8TdXiEINmJlWOmMKsoq4J5OXC4bjc6dIyeI
TsSUl+Ub7UzwKplX917t+9679ggPlTrZYyoT4M9gHEOBm1rE7c9bTC/s1CKqPp31hXiTPX1HbsjM
A2Vo8PUYGopR4XmOSOBmOmZ0wzrg3mwOOoC1/LVrK+w0hmf/357YZCLprsFPeQy8TNdKAKv06tjz
7mHKhs71DtlLWOR8gBaUeobofrgP/iN8LLlcfHP5gK0O/M4nwILRoPxL5yXCN9akrr9qrSkSEVZD
j3lipkk5jElcggFr18UhhFFnD+PI49BTyYftFziJyAEyOHwNwa0VmJiANiNCH25RNbCSgWfUsYvk
ABXewLw59+oMI/2smFO+ijX/Nh8dpaoRgXpQngJ8EsOSsMfTye+qs/0b2FJm+PBTQYaYQhSZm8wp
9kqt5IaDBT8bvJB+XQFFLTCG0h+DpAkX7lLkKMIHzmxC6I+kI3fOsD7YFbMkhROScuawgZsgMlTl
bRk8qGQFTRnoh6ozh58aNIPhUTZUCa0L4AGjiP9HOPChKxHgCK4Q4gRrInh4GtOueabGWNhoLgoM
o2kd8HSYviq1yxhHjhlCJqm/X0BvsZbmGJZFhoKAfY+iIpvtsiAcFOMBiYSnAt1xoriDVTSBvCKo
m+MT5gtx1JuzBDoN+zM7JpH0B8P8HHvTOlgZA+M8oLtS1VZRjrcfMI0JYzRcTBYmrCj/U4VgkrrI
thKWjF8Ey0EJ3njRvwPKUTgkf2eSgw01QsZCIHEX2OWKnERdNKqEpxATRHRQVxJZO/UGIFo8oiVh
YA/mBteApwhnpMIY7QuKGvfQcKmFAhi/KVFygES0l6EGCT7OcrgT5qTkQzQvZyGCoirp6TB3mKCC
AxNfk0TgGe9OE49r0IF/lv0IjqOHqJA5OGmQOuowf3cUChuxDhKxWulId/kgGFpX7BFuivWh9qnj
5DSBV/A5zxssoSCYwuNYaxbubC9uo1ui7SzTGGIroKfK4MmsyWacDLgxiwIW+CiEOWqB1Pgs2eiR
J97DvjIQqKAXm5xRhd2eJqE2AuWM5EmESNQy8SJliOglKFoYK9pXdSUZbBV7pER+WuQK3nXm6HKD
MXgymBJMh9KsPiFaZYKOFNayJSix6vIGmTWFSNcr4cCyldo8Wwq9hFpAvw98zqBo4dMmear8xOVY
kmNPZgRAthe/MX7jFPUxHfMLvGYAdYAR6WYeXOlxY9VjyR1vPRlqoUUdHzy8FvDQWGRrDH/xpJK7
6q5/davjJ+eIU0edKU8otN94MknDWnFf3mieLyRgx2HNmbc8DD0lIqGvJdoqNWwUb0WWdZLbyiMN
u5btI+yhnoAhdGZZyg244Uy1/bJLwmE+qoc70c4/UI3ZoxFRhERE91koSSgsOWOuax8iq2LPufNO
b/afJmY6DapubEjuYK2Ar8XviI/0AoeV+euOdiI0YXG/OqEMiAXOQviBkQGe+XZXNCe5sbFQjeZe
0GxhymmoBQDUEZSi2LfL9xXDYJ93MyXh5anMGW6Uan7b/s2xkOEW0VjLq7by8Y3p3UJZ+WIlw3or
6fUBR8YV9quGLuc+CSO4LF47XI8uQd1kqNU4u6n6zyht7LJvpj0qJ8Wk9Vlyok/U3fIG1K0spPaz
73FOkJ+wkX1VcDKzW2GNAk/TXeP0wsLXe9Y3lcmbkRvKhZm7tVajc9DGCu1mPuYCpo0vw1Wg2PHu
yKTa7msILQ5k/isln5Yz8BF7HrAVm0DR4L1FlVDdaM0ua9epWimu5gs8ds/hz+GibVjpip6wwQmr
mHjKduUhVoprhEp8HcHb2aCn6fA4BZmGSASsDT0taBOaKq1+892VsTLctVRdiQ+frb+j2Sfqs7f9
nGtPewcnsI+xsvguH66dUkUGJRq1kqur8EGwPJ2E8GF4giFGbda6/OjzyykJL+B7ePgWFEDEzJiK
IaIsq+43feqUR/vE4fUvhZzCYJkc3LJ3ocQAl5K0C/5lVKFGPSMMhn8h0FTzGv1ZWPepHDb9xwDp
SWqVxAM197Js+5VFDZnCHsx8cI/K384WOicnWPTuZx278XdrwWVjirDHU334wpY44qQ5M5iUSsNs
dl0rTDgvdlXTYNIPm2PCy99bGdaa1gqpkHeOHs/g3GFrWcU6heGW1OiHun0ijVaAlzfs7pX4CJhY
J5lzx0YQohHZErSsgCpxv/pbBfdDw4WN0s0qV9Z7RbzaHV4X8DuqnJfDbPBhrKTs7SMKSecd5SbY
sKnKW4N6f7ehwGnVYWz53bf7Dqq5deqYGWzekD6sA2OdwXJqu5nzzK3n5+XgAZBzn85lVkS1nwal
3wzR7oCaV/xcVgjqfhOoYw1JCjPnGufjcnqND7/36TWQ6If6wRc9bZiCb5zduugeiqZzwy1pbx0a
6Ap3WIJuHvMnhPTxMT7GUIM2j7xXgHvRdRd4c2fXaXJG9nQZtLrDDkWaF1I3r9jZ5+A07fypxv9w
KpsmyhJK7RzGOlbTYfqTjK/Bc175qs7v0wxqUgnBUkUcpZ3E9G6czgx4Wyrn5sPKhiti+fYPv7wC
SoNhxme0BV0siJAih7cgi5shtqygrMPkG2mI0/gCYEal3KQ1nRrWATbPVxAyOtFqUscri7McajS2
qX8rFuGXgdfpFaluFWHvGnMoNFVRjpdpfXnsEctBrK9AkQANAB7HtlYYALMk8R/zx9uhZGrTQisU
dMVGE9bRzDPp7n7LrkVQ+l9xA97efoYO22vfZFLT+u38tsccZPfFKi4Xu8lRlc07/L/96DShKn+i
OHoJcxMm6RNN8OujW0dFwZ5CsqTwZPZUw9mFkt1MhIUog768JlmixysgBARAgUI6eMfwgvroPgTs
w/0HnE/xjPlpbbidn5fbHaVT8P7jzyoSc/6JqI5QBVbly2xDHx7uhuRR/BThxONhIavAnIglC2mF
jHGCrmJAhSIk8zrM+6L7vWgRe4FL/lXXiNVx5sEtuvjjTQ2E9tKM89c7EgtQ5H1Q976/xe3nqXiQ
/BdnsGMgfAxDWrhBNE0UAZOsj9Nwhz+S6SpK4vqfsEyDIgathURclMkXZl+A8rNcdgbU0TlEMdy8
BRd8CeseHSAljIExEJ7nXGkyLWilBwHPO1GjuPRb1ONgIJuVeQ0ASMi/8ubaJGdeAJ3TQRcom6dG
/ajtxOS1fyrJNCLaEfv4JjnwkBr2e6gGiV2rhKt0WpCxzlrfsNkoRvXIB/zOL5ROsqEkqE2bzmEh
LcVuUa2b2+sCDMOCnsTew+4jShXRzFb8IGGY5CrQjvbbFqFcjW1GCBUXlKOAUEilGsZ/NJ1Zl6La
EoR/kWuVs74yCgoioqgvLmdxnkpLf/35Avvcuqe6uwaFzd45REZGUvZyYYJtIpOpoGuNMByPDSjX
Hdo5Oi6wWJS6nQWAFuRwglsyu478BC3XQzDmvdPvMapuz7S6TdxNvigTFUN70miYJQI6D3Nv11uX
/tXd9il0s6tUnaA6jfURA7wCux6LR0Ai6PJuQFABiSQjogEPOjCJBMfDLnZQv7Y/VIlvEdaFdHKD
3tcmoD7YPqpoTICCYZq6nG/rQekAIulgD9QAZ4ZGuAACLCCIAI8mRK0qjWTjadLwTh8rG9ww0RT0
AbpB5Xv3wdndT2gyKIM6EUR3lb0Kgju2GGOtaefu1d30yD6tXzwrNXUJjkWw/J2Lw2l2iCRKBPp4
JJ0eKGfgFlWe64fixSY4tXfzB4qeEZhZmA2qF3vHNT4Zv5m3aJfsv/7fllzjzqvCVkDzPgLDwS1Z
ZbFXlSeD3eDd63Qe3hGBw40A6YL6FWLmTofTRBR1njudi5d+WT0OcBIU3QGo8xDbH4gI5+DQ3+7N
Xffcu+xNKCw43W4JSYqJYNetSXw4JamGpQOvpT54+ACNio8zalt4szz5hQiCw9m0gdWtjKzrW9Em
nlKOIl4oQRE0MhEIhIyDkLMNinA+LxH+ynoN6m1sj33tQQo5jOG9wKjZH40CtT+Kch5xUpN8MWsJ
8KW6T+c/IDlWk4q72t0jlhoQXIVfSs5QqSE/hF+UBOiEu5j6x2++9OnwQjgk5q2Ja3CgRXEfKiCc
ug94oWrhPzibSbl99q93Y4cbpm4gAAaG1f3tHgAGBKAfWbNmEXI20Qj91+zXJyb31D/31M7y+TFu
/dek2TCecEWKrMkb58VMROw9bhG7aC1ATB9WY7zvAV8I/aLcE93mB1Q+gIVSSJwexK/C7K9u3seH
tIbUwY5TsnMuQCE/vF9m3/q/4IPKb2pRaXyikzYLeBlQcHBcNmadYsucbTWpEH2AtDaMM+0uBRYf
ek2bMGJLLRLDUAZWfTA96+xsuzTdDrhTQgnFi7TG9A+sJ9PQ+/DQWYWiqOV5wLDpPVqHeWkJ2Ql8
RthP3awGYH9PYs/Jh6BoE0w7l9YLQGleiWq4YSr+QrJh9ETMf4dbLqJFXqYjq8JGAcfHQH9BOebK
2LyR6LXnAHh4kAVU/8N9AKjJZ3A0FsAXy30HfEgwxFzYDKLmMTfSTASHKNqkRskoWbrGDi069IwV
BDZ2q+zKk+GD1+Eh0faE/ghaz8FtMYuvcxtNARKyGGCKbhiiZv8D/34zoS9I9qNycY5AFxcb+/EB
HGFJc2APW9IMCfKI65omtNxKVCobleWNnBZiJg3L1RBc55YyXL4/9bKeCBGxqrD0tXpbVKMC9Qqm
Ff/wlGSfiFblzryKjcmBB0oj9RjWr8zWkXiB+gQFDmAsBaKgdRg+/gArWz5SoYLATACFEGGJottd
mM5tbdHgF1xEhSFMoNlsN8FrRE8EsicJB3yi4gIIBJTwcad6Giw+nhZeM2V2MOSdbArLJUyZiANI
OS+vzEsM1+OZUi3gPTkdAypKn7z/gHS7jznFY1GkJHOvWYdUTiYzf8f0L0LbEaRVbqkHSONDFfdf
OZ1CfeA5LbH3VSOYJCqKwk11o0WsSGSi1GHCGSeTV01EkAgtXxtgbHyNv/fh1fIRE8b8pZRHCLG2
JLD5fHhV5hkcAN9A8IjB+ilPpf+K3Bl9rJguHX8XTR7e86l0xFjJGVKslp1LRIBnCzskOqAueZES
OKzZJnuAU5qBqyhvUTZNi3vyA8toLqoc7oiLW3FQMJcYTRldO5vowrfOAVeosot4M9j1Nsb3TiW8
yFmrp9V29wVS+hrI0INW0QnJecTlDHZdKjYMP4YdQhqSKur/deutxqqOsSFKd6qtJon5E14jjgJm
AJe8jZTMAo9NyAUu8CXLULT27cP4MNYIVxQpUDRjhhpzbDW4SIt/NiYVeF20JQJToAv2bwJtS6z+
KQv18I5hsyuybc1uLtGMRGAuLYzRprjUzMuqSc/2mXwcKRqYC6sTasSb7r6PGhrzZ0otxCjSG5Mc
r91a+uj9dsMbHyiIrgtuNv71LlAd0F/1pLSPRpSVdWkgQbqtJEF8dOQQ2spFF3Y1BBWmZh0Vqx+E
A5CLygSqIPBbJAnuFhGMKCebNRrA/hZK8XN0k17MZ1m6mb8gJprJK5lttDApiz/dat4preaOAlyW
RuvDQ6XnApECS5KDSPeBqh/bCHQjRExfsuRxOxV6vH6GZXLpCfNN05P1Du4x8DmxDXXts/+K7zGs
TehVtwTUhP+eHdRy1BEh9OCmSpUC8Zr5WML+ZxOtmqSOeX8B2CUM7j5RyX515Qh/vDdJ2iMqs1UI
fqrUfapt0m3Xm4CqII/PxJ3VVw68iTCYRm02kZiroYP/xBgXgJbQhZMoNC1UVetvDKzSoVnzhnZ7
He0ddHmrXan4vqB+Qa7OhrSsAuL45W65D39VuujPEQI6GkAlKElnVnrBKPOg9gvB1q8FKJ07j62l
ziuUhy0BldNhic6SEln6j/0KJzX/PsxCJse9LAjdZ6OGDHFxdERu5ZQABzNh9QIURFFNS6Rymgaq
VkyxS5/wlliGYqfpTIeKwi64wiN4QX1OKdYWKk/NE8jj2CsNms4vqU1IPxFRRZWEc/YaNtAqSkhG
a0wgWIPouxu6trJ4Az2xbiyFtzzoUhU2mtHPgkfQ0FfK8x9ron6vAyIvGR38F4cmUoB9scySBF9q
/FCR9OE834gTroFg9zoHUTZAhhePypOV03umSXIHaXNIs5DienfVAV51CwGpiZfrPSj70nCXO6wb
momoUpfjfcVS6A8I8B43knKYN4aWw1Oqlopvi9aiaRMUHGBHMOAwTRB8oNH1wk4k3uE1rlDRyD/w
kAYah7vwznQqZGqfJotFUdV8wd8o2q9xdHtbqo+vnNF+LfmkzRCFmu6d+SSLWi8fGkyVhjAzpMZL
W/sAp9op+QwddhCEYtSuy/NaP47MzINqz6ftcptZVYzmx5tPEVxu5oJ2mVME+mzXqMYyZmYgIRsE
OTjKVeAoBtbs7DuFyHGFmSjOabRFo2FwgDji0dOMMb6BTVXexm5JpHZZnpH7HpbJFcZvNQ17SBvh
Bpwy4N4F8za/IfzngHcXMLSI5TYkZwEudKPNjoD7PXmHpBfRtV0c3/13jzaCXkNqYfE24GvLAk4N
gYDJZVHjYhaHzmZYl+R3CeWpxe+6DJGb3Y5ZofmxAVAH1fPX3MSXJ82In9GtU/MLULKoCwD0FYmD
iwkSxfgDWOzuvp3RjEbSEf+sj+BqmGiWFqI9iDLjf8D/UGpB705cG6Z2WfXVjaFqYMoIWRPaQoAG
GQDgZGIfE5s3Q2YYO7cdF4De+cuv9e5rpmHTn3+zrrDx1OgJ9jprLjgFNYoO7s/wFW5AMQvzw+I2
LqSkHH8kCyq3s0afiref/BIQ/rGDldhcReFQm8O5V0LZJ6jYz+7FuUN5wSOTesDgDMo/1Ak/O7O0
s7OA6AjizgchzYi0o0bSVai44gjQeOwTcTJsh1rJO+BF3CNqbWiWsmlvMFQ4szmr2KZszX5u/wZH
Xz93JGilKkIVlxp5YXjgEFXGgCCbgfgTX4ZYJloEDRQNyoSICC9F8qzaJbIvdT5NkzJZGCCcSg5J
g1ak+7i2zAimK5aQg9NaXMLiZNq6O6+IsUlpBj9GebhiJRVD9u4jrXmkwpQzFBcpEdLhxqsSYmZ2
mdOmvr+PQQIFkQFLAf2FB3sE5zJW+pUGYQkiRGTtm8GNAk9lnDfzUFohzqF0CKJD6ha7acRIAvL/
b5imYpYqGqf01qb+sYA1MnUWKfUQ2G+UkQlYVE5RPE0UJBwgpvnUiGMS8iTREFElYLCDsJA0Dsgk
kRTScpMkCfk2p6LlNUm6eR9YBgpZ9UWVDAlWyEHOFH2EL9OKwWNLugm1IgU+W5wR4SKJPBcP94c+
9JiI0aUYBI+c91M9mSiairZ4CjkZii1VntMaYhPkKcyLY6XXMEfy8jffbHPB/LbwAcyWmfU+7Tj2
FisvjilaxEd2AKkzhR/25H6lJiouGMqaAmHduqqzcLd4Yluan/QI8lK3V4seaN1set5zLn4wtR+Y
K6wrzVMN2qdU9SirFUt9sA0eQ4E6sv41JSNk3VUlIi7E6F7m4lJuXPW1LRZ3BxVXBz3Fm40KBOqK
MErvVnpZQ53ooEGNSa8Hv6N6QIsclbSHv5BNzhCiELlR/CC4KB2gZV4SOhQMZWBfQJ3fnHR1XME3
OA+IBGgGrIDUNV5idSBE31dMyWKwO6ELIX2uhQEM4cFRvFtCcuKSBQopAboGKmbCw4b4zPGB80Wa
sqhYUENhRUMpouwnNFAPWz8nzEM0ahIc/ajK5pe2eD9/xoq6nAiWGeyjHdgZt0GZkJfTK/JfPBm1
l8Nle9SmAb3bZd9yKA2QGi6Mi4EfVExVZVRScTQhQqpPrvJi7xVM9iIJBSU7XQdJN/VyYAbuIF7F
tU7MpcDnEDNHRFZsKZ3hgr90iDZQSHA8PCiKjnW6K4S7Fznw1LGpZEMDIV2sdU6tiLq/eK98sAcK
5MPfJYGAZnIPNI9OnXLwi7iyL0oK5ciAFQIk0xbhN8ucVfAjrbPKZPWQDU9+Zq5WVBzyQiRfKNh1
+B5fsrpoVnpDNQCqDbge6onVOW76Oa08jO5UlCQV/cGKwh/Ot/6uD4wGv8+ts+xV4gZuAmSm5tHf
qQvSTjyk+rwfFMhDeSe9lz5XPFo8F6C3nRQphFuL6+Peo4hTxBnPn0puJDY6a/NEq2v80TqKqaxh
DbIB/XGgvwvACUMUW+4+clN0UDo52/kOk7pCbrX4PvuI0ixcaR+jBK7o6zsEW0Y6ztnteXPdLoQQ
bsCnZXb4joliKKqMIchCiHnYoqDnvxqNO+O6/8cQhpKDSg//MeTR2icQnRFuF7Z75xKg54fIuDMD
/Tm75Cxb+veIKmF86w0lHaM/9YNF8+zxV6jQHxs6Lfgyv/+yxg3jRC+uRhNcvdlPZwatVvPEp4YP
wf1mcpl426jgqlYg7uoUDZhOMxjrdX3E0ZhWjzosL6vx6uCmtn32JHIqwrhto5JEmIBYV8PwQ37g
DXm77/v8/CwcnGyGmWim+huNC31nkLeMl6l8hoy7WbgdJrSj4Ia0NyN7wFfRUcq54oRwan+FiS7w
W0/THqPViuqRBpb7Nu2UdBnbZXM25i/ColGMdTr6nabbMBZp3XQZeBOGg36/j67/Dq2XNZfFnPMt
l9FbIyHdMind/1rmeMaDQKhVff+sFW393Os4dWEtrrhA20YZl6qzqXuSnO3VE80/fzTS7kkj7JwS
f5G1YclDRGfh4MrfDJaT9WdsRMFnHXxW8c8el5xxx3AhGrquoftnfjsK9K2BH870DLKoAdedhxbO
DoyRYwUZ69ZnyilXP6v79BOoEDAed3DwUYomj2/3mRHT75s+y8L1hObAZ6nt9ZpMSGpRrMDJ7vfW
qE0hUcycVg3PYD4kcrss/brV0gP2Tb+vWTPISyOyyNQns4rkPB89fn2GQhBOOoo6aYgIHSIFFA5O
NhhcztXv01RgbuilijR71kImkceJUnO/P5jNfD0gbXwVhtT7IM2AErrEaFoibqtrvaBH8TaWveWv
afUsLbQ91vhbcewZ3mCJsK2P9MNAjWunky6eLDYnlhgDu9pKVGoNVIkVKkShCutOPZDGuO7EoTGL
Ad4lt4FSCK2yUEPErpGSBjQU/k9LYXsUBN2uk3gJHvqS8mcXMB8oRqIa9EIZIzSJEAWxRhT/AyeJ
QfIw8a0VwZGNNZGFlC9R2iOSTReHv809UkxLeIQpFbsFSx5jxiC1irMlLwXX1vNc18Vw1UT44P+p
2s3F3OevsRHTjLzCOKnSIYfzIF6i/uNDXCoEKfunYbnuAd0Yk+3gpjWDLhsNx32jS6ZT/c5txT7R
dqzqnKIBw8hCTNNsUGv/BTtR7EVYnw3YnxAqmBKwprWG58FDCDu2ixEl6XJdu2ObIecgs1p9fzAL
TbOvsQnMqRbjPTc6PB8hT2rFUaBGCWgVxwv4o/ws3WC9VotX5DrT2MUw414xstxIJ8TArPsiPfR4
bexmx+24MbfL8UCbq9+nI5+MisGGA6S2mGCCtZHul3aVWmsuSF0vIgKnLg/Oiw2XUxgzDTa8qwM0
pyrf7H9vRFcJdwz5azxm6CSHSLB/Jx2nWGItnBoA+CZGyg6PHiMiR2rBnwFm0Dn9bY/Ihao/6GbZ
ft9cs1qtVt9kMvFMpmPHS8tWd5Cbe8rMp5L4GqO4+V2k0IbPx0jIGjKdAybYDHx1NqCXbubzi7nL
C2UpLlE3yYWyzlhTJDpLLeb1ojLCQEjInzE+8db6Ja/2ykX7k07JF8CWT23juxnx7upkwf8bHoTZ
fB+xzWxWFPdNaMfCy2sh9LYLd+G3S+VPv+Ere0Z3jHhO/ez1oEiY90u1stDLIhl9teJU8of8iel2
0RdkCeW+uFP2JOeBspJCGT1ioGRKdgv8OwGIeszks4lWCYI5uouILgSFhXsz5ztuBgSh8KwbMOgV
tUB2GwhuPVPmIWolu1BV7UY0EENgIvJ+01Ks8FnCFFDEXjFEBqe45RSKHNLwt8srYkM0PtAD3lJU
JgqVrko79Guxn4aijohWPUVolsBkvqAQYRGlUUS8w7tCunJjjicrytoSlq+gi11sTcOtUh1QLVIg
hfZ+xKIyWTVfpl8nJxBXCCVjIj6WRpE19oBAXzfdNKNYV0R5yuSY0xwPJezCipDo8f6ZuxKXdRGJ
5VaieArLBFNyoXpNsGSiT+UrpFJY+kMIVKVbT/GrSGVkSSViK0VQ/CIVA0I/QFVSNVarOxfv8w7D
RV1UwCl6WOQOzTCGMCysfOPLXkW63QJrTjeeVBgwcQqdafDkQ20VJCS0Y52sOcoJkyALJw5US8yh
mgz1oKllwFjnEdFGKbMss3gSA/5oEmYpsq6GBX5O8bGotg1iVfB20jsWw+Z5ZIPNQMGfSAJaLsVm
CrKFNysHBP8OuGRox/yGVuJqLQp8f0o6Lj4esSgdmdQ+RTBU2USPWBQwwdgwUqDHkZvQd8gFsSui
SAGEJk/QwcaHBs0xRuJHo9EZRct3FPNQJ//y8zAXKWdcwav6svTa8kg3GH+6NO1Yhb/aaQoteZKL
76uf4s1Yjk/j2pl/gCPcGRqfpH/v/mQRcjlhqe0ymMbSAAtK9VhlsOCYKAmCAxPuGKCQf/FtYEUG
SB/yZaafayqeNP41BX3KgBMNsi+1MVQbzcpBhXI5bJhDYoMp7v4w4EcQJ/qFgIes3otpUsAvDBkI
qi+j/CJqO7lMjWHER+4XJDOZO3viBOYo0ZF1AJTWnIwMl9+0GrD5pubyYpUNKGpT8B3wVzq8oQAj
rkL5/O0uGWchkLxHr7e4bijl2g34g7wQyo4a28XYyfxtBlcHESWWXpGCYoQLE1/U3LXNHwvvOGGq
hf10T/4VdFvLobkJiNLDePgLaNp3mOTCQxTqzSgNpkWUMOQtJl3oHiDdRWIpMhtzsMPDUOMvWD8M
GeGm+KfcoEJFxa7owrBW6Gv2hSz/3xi6M7LRweaxvdtv7RDsud9fa+gEMtcNGz0EA61iEM75hgkT
tIzpCkvGTNMFJUyq8ElURh4az/3ias4Fy6qILfcIfOuiR8Sb930KqQTNVxrOjpB6vh/SG9XMZU0f
INS9kWV0fropdhidRnVMyqFJRjIN7XAw62uEkgSyNf2jynQeddBpFpamMcJIYlMxQ4DvbRzekRvK
+zAZQoCn+kpA/RH5M3eIsmN2QnF1HBJ1yDLAx9XBKfKGP4g4lYkMS/kupCkPNVO9Njetfto8E2DA
DFuFATO/jBe+p0yFjBnGSZmiEWrqwMY6BOsSa6oBJ5LVvkwQNuVxQFrJx3LewTG1YZoMlD8w7eLe
ujJVgBCjGC3rkXZhg5b2s2o+4qEyto4N1brDZLZQ82YuHcMReMJsX77C+Wbmij50+zpu+XIwCJRh
AkCAyk0mfSVKg/UayW924ctoME2HapIBP5OnDHz8y9xVkbhzEisnC2kDpszq2zx7Bi0xyMj7Qblb
O4HxKex1zhwXySwZHWdumV/ROVGSBDHK1sZjP24cYFGIrrm6dz9PxELmfL84JFoRjicXnL8Nt6NN
yy24isqlS6bGznyqhl6MDW8uqxz1g/m1BZw9bVJ+yV334O0ul3wdYbgeA4E17ka6DMvhzh1yhT0e
YatfQEydSUf9E79Uz5dP75cfDTM3P1tGJmlDaSwq78morT3Hg1/RrJZ+/uw52b49CMm7bNM2Bya5
DCkQISC/QApz4Qz5a0wcCRfXgs3gXjXlp0UICZzO1XNO+2te7MFQLgSrsM5aLdkHvihT8TURGuzB
l6ATOPdurYWF5Pmttbyg6sZ1rDXB8rW2wZGuNSqDGuiiS5f6E7vf8u0xzcYUJIHs0JVQRRPjzgfc
FlV6b3Qy5Gae+j6hCs7t6+IynDLtEUT4/B4oz6eV4AyVIeyoh6I2o1o3wTykGZG43Xi1igGXu2qh
VJUUQiheU250tVA0hfNdRNHTjORjCA0EDgrviyMw0V+HE6jUzEsStLYYkWcFTQo88BRx8ROEAZXh
MIuVcpY41OIyv826EYgrjBrgwwpw2l3yEMeZSG8hgPmUE5Z4M1WX82itre4ONPUQz6ODkVCMa8uI
klT75bKI1UVaEDmH1kYWSVR2Wiz7X/iNC+QGhYCq5yOj9rPxInSuoNhEBJBjtOjDDpYkZjUETCme
IRHbCIPK8OnSz1VffLpYSG2gjmoRwZHeHUQV9Fnwp5Zf/FzFGTm6VbNcvimoVdlWLA/NZQrJZuUU
GCkl09VK9zO3X0ggjbCaQnU0HfdbTUd5Q03lQtdF3we7IthToMJLIVOm4mUOvureFOsKi+PquRya
DL9BsHYMbQb8uPBJIZkEbbwGedVUL1PyVnQefqMi8MUIZMGkjCxp+jcV5zyV/3oAEvddrM5qLLwk
fN88sF7hYr5GexrQnwQZpBu4AaUOClNeTobuwQ75gGDj1ZGt0nTg27oZSHZZK/t/zKoXk0IBYY2C
2Hw5JCL6h8PZ5iqE8FfRjq4hUF2ivx/9WRCQH5ifL1KDC48QCEMGlMkzHG6u84cOtSZ9oedOA/Ho
dJGOpTBcVY6qN6px4ajXC0QCqlLGJN+hDAoZbNJRqSQ0yKbe9MSD6aUPzITST8o/Z3RK+OM7UbaO
vrC2s/5E//IsHSMIDmrcQVd4+CAOYQAFVpmysIRT8mGofEF6jNf0iiHGhxCZUPzGFcgw43FMP2K3
xmwv7TG1AR9Jm5TQk7Kwd757STE/8ftCqtBKkSSpVXezRE3/smgDG7gPSSVIkieequGS19b5wtUq
IgsliLweQDwE4AKGjYQj/vQr1CWfuQoET0IHwUhTlByssR1iRNEgYjYnyWjJ8cMBOBimWlGcorf1
WgYXN31cyNb6A+yupp/xVxLbPxCtmX7hZC6ZQ8XD0sytrX1zSwxt1PwGDKMsK2DP4EA7+6AMvIOB
7SlWycEiOf0HphX3GRydo3PtVhizrPlblfRA/HnEsMvJyF9ueEGMP/8my9XbUngl+MOeI7uNd9MY
V3l3bW1diGYCoUI6tJDelj/egn2NL2TBN8S12euNHGIA/TPDGTcyMAfSkzxa/UFfcfDOz1FBoRFb
u9Rm/Ibb99c3tyVNAoGFBwORykRsk3KbAinQm/ibCI3Ra54j75RllJpgndFYkrAZDQoZNR9AIPbU
wwIKmtMBB7iU/LoyMzJmMsZKw0jfqCgId5o4gdXOcTb8VdsKHOTAM6O0+oU2L0KPCogg/vRp0a6D
N6nBHIP5JpW0Bsp0tzmVAlTyEG1R0UA2AcEEMgjlmHw8AZ3zfVHxAE5PTAvv9SSQy8rJB/NgteA4
/CLHbzbmxImhy8FhyAlzrc1ZSP4PtxVlM1h/CMPSUVdQ3V/cHrLCb7Esr/+R+Ml2xyBrGXQa3Bi3
grKelYjRA+UK/oYOhDxeFz0O4iRAtQleRaWQBPsng6xck2UTz1Lk62CCeznDuRpAH6L+Ka6e2tb0
o6gxB5odIY3bSbemzjCYoTyCF2TJP1JIfWRoJsdeUk3nvKU6SzRpXc2LSmTFwkASZMKbTKTL26Tv
Ti5OmB8KweI3iWgB3Yf/5rRETNTvWEI2tLZ+2xeoHm9e6ePUXLGlJJf7g8eUBZHvHGE+dM6G6tsT
gCg5XvpG1KpGH1uSKIPWM1Vqie/n5uTySAG7W/HEyIShNbm08CMatCEY8KkN0bfNQg5UWZZbki9R
UUgiVnoWKh2SU46pJLHMB15SCnQqwCoL10/AQ1b1MUm25jucewQhXoJAOphHTokgXlFtzAN5ISVX
rKLuUDnViLRVkPkboIK/CirC8lP+MhfaZ/IE+oyiv+jTG080DZwHeQDZbMUyPMDUHeOmJF94s852
vix09NCoySBWTZd6EHKc6OuRfdbfGUNkNftqfULaHYNcZ0D83T51NIN7S9+4NE/hKvdk2Qt9dVDp
lUcaz00jilEL7ijDv9BLFIGlDZaIYggwOeZAeQqKIARzTFEEu5ZJnBK96qPX4K0UNC6XeoBY/uXd
H46IdESclcQfhAfKjnl9X/jGN4jTYaV6p+0LfW/fOsLr4cfZiOgpWhKCUssprCZ23RQqjZoOf4I6
ZL8KbFwNDNm0nh3oPmHFr6xfqCa0rXbLagdUk+mwpDmoA2WHNqcfJD5q/nX2yJm7V150a6KwvInZ
nEfoROofeqBodevQxYgM9h9koyqtSm+0ZEXL2odPGOrq9crCTaxO1Den5s8TxVoNcKUc6ka1/GFl
YR1+xB2mrnZ2iUaRN42sEtgSA0iNYTpDcOhQsCvzFlAWF1KKA++hRJqXK3u7ggwBuxeujyKtOToV
w02rRNPXqB3glY8GEecIm6EautZPAU8hZveLnMv86Vg2UzJVsp7RKkXmVGU1Ts63Vn+HDAilQLES
JhotRh16TA8xnKyuM5cuQhdl63+VU+wDP8BR09HjTKBOh4HWC+iaM3vOZYAFfrVQpp7kL3RC1UR2
xUbJhulKhC0tIrcTMrhDCTnTy0tEOeDVwKBquHjYKXttgwvEA1OcKY0q/YVqlgR+frWlW+X6bNl7
mohyYTgpk2zzG/jD6+Q5xIomZzYQJLgcQNP7K8q+tWGysyay9znhU9ckFjuUYQ6vyqHC/UQ0BlXK
j6nqUvLzBM4drkMUqsVX+WPxVcBVobRJlaRCJb5u/4zBAGESy8ToUfLoYHw1lQbcbZlumKhxHNXN
jmsTPKpwqdqiIhvpL1Xtv7jxZAoX1AvwsuQGC0at5d/bpfgycRIExyXDFCIpH9rEbJrrQySPFUnH
R8+2XY+fx57p0eKApXniJSsMEpQuCbE04zyKJ+yHV5JB8k5yIgiZRTLP90BO2eCXtdK8lh4a3/zQ
BSeZyTJdboexg/ScZvGNmnnN5oXYTB1LrmY/7DuNyVfsBxWfEW1pjOIKuAydaymc0tB7N1mVSZDP
qsCHUBESSi1xTbFs9sCHIjJILkj6T0oR9G+XKuuYmilh8MzuwHYQC5dGKn2FeMf7jZAWE/Sk0IjC
mg0DgE12A/8ZfMmXM5z526EbCOvqSWM4440w2IC2VZjBNm/wg2C2IjE9FUWYiukE/JTp27nyhOr8
BlCnxGoo4T8YrkDaQW9DciC5tfSknBrLvnXijtEJeSE7NBgnr6RlsbgRXMAj0FGg3ZnjonJaQKO0
GtMqPXU1au3KdLfStYsG/tbLZvK7NzzGAk6c/Da2o8NGYHAS7riJt84rcTgyhjZBrJIJVU8NGu4o
aBc7aip/5OLbuW/Hqc2xJuJIZ7Gazrd5a4MaL7GKdGpePHEn1bwIe47W25sXtC3V5BjQgbdGD5QP
mt8wkHLwTUidui65wkTUbQp3FsVFgjK0YjDrdE4S8My7cwHgwWR0J9fCNhbo7pPifh0qm5o7tU2p
KwRsOj7m6v3PYgmrCjnXtskVinDUasxQW6gCS5rq4Q5p0VGXzH2yfv53SMQAQxDnI8MdTOaC0XXe
tUb66ZiUI5nPFZDliweZhUad/DvRwogdFpc6JS+tXtTvr8h4edCb1I0uq3eEqy+WUa6MyVe+ZUi8
GmEtSgi0oMryo43IJIcGKZM+spZUBpj/iJ9VeAMtWo2mepIqk7KMDO+u+Dj3x+jAQGlAc+cbBrG6
QAcuJ580jdw3pZedijZFaLp8qH2dDKqV+W6OSXRXYrTQI69mIZk9Uv0Vq4Nwjd0NWJVtNJnPi7yk
3nkUOJ6nTEthlHqoiHek3kvIzlnNHyxRRjAaPR3LcbzYRSaN91CCrw2n1fFWkGm6X+OhlflaKyR1
IIdhSAluJyXEMbUEE3l69WSxba1LVOXZK/qX+/yGInsdCKJRl8aq2b5dzL0wvD+2G/xGW6rwJQbD
ybF+W883rXs4YWsq9lGPtsLHtjUik5hwjwrtNJ9E2QcVEmwczxDFKp6qQuZzL7O7ADGCcjo1xuuy
4hoboYehXa1VIrDGLELGwtt2JxNiI56PFbTJdYHJrZ29P9qFrb+hK7tIifdEo9LButTC+uQAdQUI
5mBXsBxGgw64BU/iC0+IPbfrI06E91SUiTTPBLvsljivYBYgQuaiaheGsu1yLhQ1muYhJV+AhoXa
gco0ovYAkKmVQlmVfL1QJJYd4072w/I3xl9s5hcpadoHoLbxIxKmVEIlkpYkySDOUVAnugUTIwSr
t2VHYJeSuHwfF0EGdT8dlSeLIB9cJDoQb5z4R15DnGS+zb7R4SRM5lJ0E/KpMuY/SApYalaeojUO
sTNUaY0jxA8I46rRC0LPCkwzeQF1txwDjIfHbnUcekkWboXyMQ5O9b4/k91OZN0xNoj6pbAWVQNU
8qpi9fhtUWRWFEF9F0SX/8m5EmDX4DXqFQAJaCA2N1LH8yG99MpAMtuhbLNcQonDUPIi1bCEPMCo
1IMwVg7WUFsCYXgMiMqWDelJTJ2KdZivvPPg2zACy7PJfdGK6UhiqG5DuM7vU1EHzDq0tPW7uT+4
2NOW+Hr047AMkqQS2U7lWziaBHHQ97A0yG8RlGl+joKpb3qrtEdf0c7Riis91J6Wofv+jVZsCtJU
IT0PRiyHWtuMXSx3oeel/S9rpvxUDgM3YDDHgs/IlzSGfx793mhYb9qartPkFdSZCKmrJnuLKWIE
tMrRY4hBTJ+ma5alTyvdYk/qgqwQr/NdkA5l2u9DU8Wen9oknR8myTUMkZtE/EoJ8/DsgCXAI+sc
BV+DGtE/ojyC6aaoFqtwRaGAgaBvSmU7cJCfHCepMffjZAOtLA72w9XXzozHpI6iuPLPvTonW/Ui
RleY1Fmoiwi0UXVE8pdEX1eHkRl5zeEMwkJbiEIykbl+mOKmks/LEuVqTIHehfXxQt1xPGNEtu6k
QSxBDwEUhxl3f4NNoo0oKECKlWrz3XuFyfdrKme+6H2ErCD6oE73ItJuTonMy4EoeCVJUYGHCuN6
O+NKF5VKPlixHC98stUy9hNTKNGxLNNJ/mWvVHjn73vXmfJ3h3fMLle9dIFQbGmsevnFvo5eiyeU
g/yEzBotsK0GJaucx0IoJTIVwiHUvAQ0/hIG0WnDHaZMLvxWnLhX4MgG+1aRoGi72mhq49fmkWUv
mThU0jkFnU+2bawf/LpmNSdAU2U/08UVQc3B+kCojuRy5T+0KwGKbBSJinRwCV4QfjBqt5c8bubR
glVtrNYFHIsJOiNnwiYE+ADeYUt3nfaQhGi4HL7MwEKaaGdxOhPPsUbDZR34USUWOYVlr+WbX6Jh
2qEzeShfARoGtNXv9Vpvw2JCMpfhJ12SZNAi2txxJV2gmW4QtJutYRB4IhaZInqjBhhAAm8jOM9p
9y7tUiTceur8EFgCJS5+aeEZXEd3WKOLZm4FiphdUSqEOAlzzOjkvaOke6GkXvIuVN5rntIQnjJi
aJCy9QXsEIROvauInRQHjtTqKX7zBdl6GVpYmBLvXUjhRluFDcS+3A4FcGqwOy3/UE06ageXnVSv
+RO8WQ+5CL68MREpYMCL/izRfOPOoDDdjEMLfBi10pjJOEyJ4ajfvTFz6cKxDYkqxYYSeYMKXAyx
Jm9Gk9qwJjhWGIWVU2qU4OUkRO0lWQDtUhnvJ5wehkK2Kg7Cnh2aNHv67l/eqqLv618cDea9S91V
2G6uFMveg8WMf0iCOf5eQRJ/BI4rE6oiAvw148DQSq5aBTkRrr5xfMqpE+gCpsdkP76cg5uCNqkk
V5DO5SvQsvgnfRFb0oam16RNCxBXNayDqJXr/rekavUUYzwpQY5Af1QGeoGeSEy9bCxN0wbjgcup
nZpR4YIbOBjMfjAhfCoxuOjezQFbqp8qk4mZsO79tpfrvirAPABOmewK6fHUoASuiuqUqOxBeeIU
nB3G9mAyIo7egKbI9kVzFWpQzSFvw0z6UIzUOAf7IyVG3KsggIbHz9BjgDwbe4a4oMnxbNMurEqa
DigYbAsooDsn6LXAdHKSHqon+B8lYMgD4lchV15zKuom2SRNBojInkk6ec9RX9fdbYzNhHpF5hRX
UM07e5WFNoVJNorvUNryNoFpHc9NBYaVfR63VQ3KQXVv1Cf7zHh3N0RwQSHIEiTznkYNXRsEOOL6
+m/2sV/EQ/SJP1plXPfyjcHgib6s0tm4zOrs1VmtuxuWEd3d0qV79JpBYXJbowzxsJu97ewOVb70
a1T6xfA1/sQf98//3Iwne3aSERf0a/03DWpJvbdJXhn3UZXKrH8J3gDv0p0VC/WnI9fyoIOwzrwx
hhmyNaiIV71r+wBBJAS8o+2DghnSHjuIxFX/Oayu99GZ2Y9UZ5gIWuHxVVF5KEKk+GmdqI3v7Cuj
kKsUl6c2Ok8pNfr2Nd0FtDd2L9AqVw22u78LKmGzs37YR1LeRge5vTmIxe4HicVqXTp7dDu7B3a1
Lu82eKwOFGAGO/95NZ4BDDjnuDwvuZQxZSZCMbVjHLrXAWJV6ESc2tOWzuUHJY09K1930aN4IVbS
vJg1gu83XMrauNg0diWmeWtiNv/fI0T5cncXq8CQkXJYYjINjRNbmqEmklQA90dCgYCGriumCtCa
33lntN3VKJRlxO5ZWOhvvUKfWXA1o4SXbD/7jP3onf0783GADZwqDeIZ6qYP+gKoClUudJPQwj5i
tzGu+JhsyU8sym1HCL8X84xpqyUbmMryf6gMAEQw6KXQesc3hyav7v1ovdYXeqO9XfLgYIQXeFxY
XgKHpDgqkxAlu4Qe1MUUXQ8S0RIDNLP4wuwJGmFpAbm0qgSJtYRBZ1TPdsa5oe5tGpOa4Se+W1lS
Y81w+aWxpEZLq1s0XaMDMNstyp19PKIRu/NJSDU2JgK+v4NX0PDv8W68p6mPZk/vz6la5fG11Ww1
ggM4bRn9JCX9Q9Rr7pqscLGmwPlFg6ponA+1+HUW7IwupH/4VJ82hQZyIk6zShiKLb/paIa3CxXJ
qGFE+1NqIhuPw/Y7qgZYTdA0jfsDPYM+hS4n383Ta+EsRZ/jZNZas8bo7BWCWv/zNv84teoxQYAT
9cq6uT0T5YIrkxu9jE16GDERcPKHxAqlDIYCXLkWEECeRn1RWl+Sw1KqTB/0Y2mUH0wjSSCshFyR
CGAi0OREkeoVoqiJaviCfnH6UND7JRxGwaTd6LxhhcenOXIEuFAyTgQWKt0dIfjFKMwQ0bmOOM20
qBUXzV9j6xW711YtztuJsy40K9zj/JpWX8aRSATiynALPtC7CSE/t8teLa5aP4w2eFjMBkJ7xIQo
ztg+iNLttmQRpadcpbKJStreWDbse4vTbx3b7TZwUmfiUbdRJ4oKMk53NNSAY/FeqlFONYEW3h7i
riYk2yshesj8kVFX0TlrD4lNmhajASVTeMxPGotR673NtmXB/uAC+NaWfsVH0yAHB0AEZcJcv0Gb
lcL/8Xk0YtyiGBuKjGGkX6GWwCd5Efio1ZZTNbpRE5CCGeJpEBUezrARlHpSUpNDqyDfJ7kylXiV
SO8RjBte+I2nIzm1u70zs674KL0rMml7o7eBzv1wLvy1jPcbMoNiBINEPDXobg7xOhE7rcFbJOpU
OZWDrASqD4t/JKk6mqW9Rlj3xA3iwiUrTv8A5nWpS37Heihb99raurWw6hU6WzrHaUqGaqfSg/rE
uwUoZy9Dk5vFgRNvRW8FsZQPYfyIujBWR5rV4qgeoiPNucL1BWJp+Aaqhf4lukpX19qNpR6wi/R5
i7QUnbssSrM/nZw6m9nOmwanTrV7wF12dxxZYVjSYKPENdejZ2xRrttNp5EwdnHOBfCBQZslUAvV
1FRIEkKmUwe0QmyMO85sjvZoeLYfzpV11siRB9Df1qOcYp7bSFWyKrrHC4q9eAq4g8MWzSHsjKCb
zKkBEgIi7KJXKrePE2ku0/EIEH7itu9ketIwBlsjQL8l//F0XkuKa0sQ/SIiJJBAvMrivWteiMYK
4YQX+vq7kp5zz8ScmaG7QdrapiorM0ugvpTkEkFRIiFmJ4hpNyeFlswHrzX5nVdG5eDeVMole0KH
149wqzSXF6waVFgEPvLMfMi8FCsWWRmo5Ec7lD3WcxUc8pI6HUXZwQyqKhm2JSr3nSZyxrPxs1G2
IKV3hs63wt/uwe5Xdn9aW5ogJfG8Kiy5inaFOvCo1h6+e6zNd+PABUNAV02OoRwZbTzlqAdRwWha
pK2H2gu7A3rz1BcNea7Q40iZqBaMJvbN5+C+UenSTP+AyRcjZ44Lcf3T16xTmkkABEb2+c0xDaPy
6V9+z7gP0p0Fj5fdYDdQC9OEVzJ6+2kSZT4K3Xqh66Bo1oUik218GldcCPX72dBawk0bc4P99BM9
G5cgaS3G2Akgs7/g8agbFuL7ibRCjOjTv3JVN59txqRHqtaY2W3qr080yJh69Y+zDPINPpFZr4Ci
+dPPu9acrYy3XPwCHM8/fJgTyFfyiSOBA3fvuVTu/KwR025vEP+2zCM8CzqoT/wqFpFxq0rvM0HO
9IohuhWxlBVd7Z65s3JkRTl9WG9fh4Jy44wtkkpg2nn03M3wWqbjq0OBTuaDNGpupZynxRMuhqfO
1yxx7yYjBxuVltz70FJj/WD6spfLqYn9mQNqmfy1DlK58BaTW6LGD5M1CB9rhmUCYgqsZ8lCN2Nd
8YlbtZ1hETAbYsBJ+QvWkCYMAFRgfsG1Ym6zDx4IBlSiQNPcLLbLARu4OHl0vBU5lr+vd9DpoESE
8EtJA7xsXAQ72odxYJB2xsEOSp6og04HwgG5gb+G4Zd4p6bZ+/pP+gXOkMNSvheVHgy3Z8hWxGrR
ZphEBIk1J7A6mH3WTlzA4hfnhyDDUkJ7byGEn8jG/If0vqmQv75uB/Bp6kZkdo0onaWrQnOPzUDK
XFGt/OHvOjJXKOKskK2eNntFyurR22ED29OmqUWrMojRLC73XVEWjkG5adIvL3pwrl/8HVGuqEQn
nwwHmMQv415WCoYN6JmcIar2HnwQE8AUZUd6RSwUpURsBrG7qMDmK4zE7GFr8GLcQUtwQuP237y7
18weplSdG0Y2HYxNGY1Ki5FmqFUwfhI284v1plGqMJjauClvnyj24MvEppgRyemQ00LVMVeY4dvH
3lmlTrGn+OrPscCMVIpQpcLm+z8UgNXQCLbdPSi3JxNYlXwE5xJH6IwaN6GWq+O7DBe69KUpxXUZ
piPWj5IWk6ThtLUNk979fTYtNdnP0tZ9S+ckJqCm+9cyir0NePgOpF4fRXVYU24EibFuQuW4ENAA
NAO2LYW1zedUysCNOcylvOIkFJTldKo+Z9e79jfrYpeL/K+YXh1BEOd7NLQaG8Cw6bo/YXCaMxV9
WAREqaDalH+RU+dfi90/LACCPtg1jHt0HFRE6LLFN4ESfgk3HFA4Sv/xqyoDUz0E9yBR1Nuw8CaX
2F85nwQp0o0Jqfllk2O/n0/zabaMh3R35Pt7IEKLUEUwmmqi/nRgZxpvufOgLaDtbwFZBPHNgrZg
cBAx95YEGZvv2m2qBFQNlSSlr5DIA2II/uX7eNsINNagMR0cQWAPNB+qsil/xSBc8mKWs4qqknRx
2FI9w6ZHhtSkrvcofH5bDyr1xS0I3tEer7MEPw9sD9k5ToFBL3HMnmkYp5NYnCSswVVsjwa6ga8/
OEeExmtEi7nuXFUSSrbqVK150FauX6CLpM4D7HDcdCSISriVjnmeMqevhGaqGX8heEICJdf/FZxE
XQKcp0OVMH5+80l8jWejGbKEBSVmA74SIgvoEauwpo1VGyjHqjZW7aQqU6gNmH4ZHp3ijBo74ce1
Gk6EO96pIxOZcoNKYVqXJ1nKPq3qCkWMZ0Tz5+DVS0MDrzTMUILzT5JAYchp0iW3mPdcaLDwOF3Z
tX3lBhnNv3gmA1JQjjeMw1ObeQKKAHCPEfq3MM9TFFqtmrOiGt1dxsgIY/6WTogyltzCTNQhRlbB
GVekMhDZHEUxhRMsJX5/1ww+m1TQvnUXDbEoIBWeHKQjAQlKImgT/AUe9SivxNLcpEZMhwPuuaPz
j3yULApwO2qfOY1HNYBGoAK6Pv6FxbBFEzatZ46NuhwPVsKHXIp/AzeYihTZenlQfr+rBeSNAwXa
kSq8dfGwqIdRA9KNUGflRnHZp/eemBM77AciKvTU9cHMAu8XNVj0HRa0N0rOqh40I3wGsHQTKQvj
mTbXtVS7WX0YlTQ8UvGr1WBo7YLXUFcZaMFIvoMKu6eDjf+O9dOEfOe5LQwvk+e23M9mJzYJtlHt
FRUGZD5fnlVcBxFFVCooF4W00DlaB/n0p7rjWry6gOeJjrvqrShOaRlgWNje9RN6fOOPxm1/p+wX
boVdRckIiRe7w/4Q4VA/N5fJkLz2ioEA6qpdfxQyLicSkna3LSoVK1ERryLwEvmuVpMA21NTFtX4
YpOjd+TIbtbLeC+rKfx6XfNgM6Jk7GuzXPtwXnLlOCdt3nlPYbHtl2Wd7e+nhTCObA4g4bxPpmVI
/E9u1hSkK4I7XDJi1tlMBTu2etQKdYsPvEwLazJBu658QvvsEDqk07yimW3Z40Vz6Nf8STPheEiw
aaEBBRHtZXJA8Oo26eLevDffJDApiyS8ufEmaR+/Ccz2wwkpeqBKDEWaI93r9qQcgqACeiLus2aV
KJ1cyMFpIFbE4hTx9A8YU+wOt31yNvVk1FHFyZaz/jHB3To8V+WeeLTY0G5owIe5dVtHnPYmi1H9
sCSWS5mcwEQK3tGzT1efQY4JGt4otJXAZuWBXnvh46vG9sj+g/fXgWeNtxo0kAuGF6dvTz3EbYeo
R+WL8hqC0hpOMQypzqGkXak/kXhIMbQPy7l/IhCYHrpJHxJP+1Dwr2E+HneY9R1iBtFHVT9BWwuX
UaR2kJP9hrPJIYfEhe7QPi7UqcPpwZuwbM8RxFPw6Ntj/ewjs1PBhct1RuU1znZLc3CHEIM1oTNK
Bbhn2K0OjN4doRGHd6c0qN5BBlReVM1uF70w5AKXUitcHTInoBI2LgDWuZrBAE+B0sAEHHPITXn5
z8lC2oE//r/QsLL72grhjDvSCd+2cafa7zQaILuc1w4C7Lh/SBF0UI9qFupkZjGy+Lu3GyIhu3if
JRKU4WdZIOjkG85j/tE8tws/8v5CvB0SVbYNN5vvZqfw4Fu18e6LS6vYVG0/V0e3FUDmFqwtBNb6
FgukucuBXlcbihAbx8dmw/8KAv6OErqWUojn7JVaQX4JaWD28RGO+YdKsLQbCQXa6GCFg7USvRox
X3BrEghQpuxgCKXdRdu/Kjs6CFTLqcudQ04daXOz0g6moGHVY8/40J0+4+z5XiM0qZ8fd7rRyd17
BCCml/q3uGe57x9VQqsc4QM4COx1wMAUCSNNMST0VA9oj0ZFcPpXIhC5ycI4WdJfEdV/Mo+RgN/U
FKtb0POpDiSt8kX2rUFK8QuBmdbKKqdRBqEjbSBBDrI21jQTro7pESI6AnOCQeo6rt8Jeog5gJl7
+NoOUF+UYIXieKiCCqth8HKRabTn7Xo4qK9WDMUGcS9FVEQqEo5w4oiDq9hUkA1UvHkbbTzYD2Vr
jd5I9Fj2OuABcR3YzTncSPrvsGx1Kom98Eet5eSHCzWn/wI6FaFHggjAE6PqQuifjhOCSe2hI3qg
8nAorlLfUvmNxhN0h+YDZOOqY1En4BJPvjknlCgV8y6nG9e+GfB/Yia2cEUc3eVSFERaljYIOXQo
X7mGpYIVxC1wHP6lbT490BXTfAUitHeRZkLzEe1izYJUqGMsCeto/+Fdsjn7YX3DvKIxDMU+LBM6
wS/0K+oajXHWbgTyGlBrbtV6GH0o14hvvenUwW1DRdkTKcmY4qpKN0jfqVHSkI6NRM/XDH4pzX7F
efKGyCbPek5nPOydfUkYHhOafsOF0yOV94oa0zvraqAyW7RBpJoQrjwASymuD25TNKtcJW3RWUDi
IYir9z17TwhlEMXjZwzMKUKNKmqaV7ptVNjcMNU7fkJvLBkKt7DpERsQnX7Pzo2WVQ+VPKukDbiJ
JJtCGQV91UN3HLHo5+EVEWFWXEA9KopU71T+E3DLxeu9gUMD/opbJODs0y3R1YPj7AQ7SHleOVB2
30T1CQIEH2egJPfrmdCecToCuwHGgQbS1hWER1Rw5gGQCVyKOTQceOiKt3QxyCwC/alF2YXc0+T4
qaFd1AmGOAC3irE3/MXM4Jf0kPOp1qc7wrekuu73wTO5NLe5frvkgtt1nwssucVIfdNRQQELKh1F
GMJxpjcWtDN74/SXYRQxMSLyMWlJdHWKc0G8J6r7ajqKTes0CNRgbi1P8HOAOvUulS8S2g5D4nzm
Zd2NomlPtJHDn+xphKc8Ab/eRnM6hrYgXCj2usxyJW8UuIgEFhCRGI69WAwIP1o4CWibUU0TlynQ
PKwCGyFfP7NYBJwt5zlXpZYKhCB34XUhMC4XIPgNOLbLeroS8gJEiBjebXcJNlB/IaJr9inhfQE8
4EqfRI4jnLQTszUGSeVpoQiKSnLAgHejUJsgh0Qd0vymoEp7CaQobBPOCbWNR9pxvlFQk87fzZpy
2clX4qgwhyUojEsR4B0A6gm8ZQAqgSS6hRYIMJ+rT9fn68lJpFd0GwsqkV/nEIxB+aW6tE6JwvgA
2awU9aIBwabDPCL+cdvfnTtyzT7sgCnkDS0PkSBW/FshDXb0vCq/wSvl6EW4qKkcDlGt5XlA4JoW
unvBwUKYRKJSjCWxnDhcMa1NhPFlXRragNrYLkyrO3wsIWY3fzeJ69hukqIT5U0EmarVDzgJ26lA
gC9BBwmCyEl4P5ME6Jf2N00qpr+w32/+xxw6YdhAfgGhPEZNocUmg0bBTIJXHnQFmZyau6XUo5wO
brMdtutuGK0WLYuGYhxGMk4TnQsti6QDcI7HI9bSX72TsXr4GFbNNSU9kxDs2SbEJ4tgDxeZllxz
UHzTMQodfoFqNnQq9pGvoXEjRnaofBK9PF3V5Psm1iEHgDyV5IKLwbqUcJAARuUz/4JVRKdFCALs
9tpF0EOIHQAnii0dRY6SCSWfonztGA15nCOP1KX/1Sz4IjypKVE9rKH7hu5S8IK7Sw4eBRb4s3F0
4In7F/1fx8euZBJ/7G5wOo6hF8V3PCpPwad9xjgWi73xYzjSWADTGB6npVLRv0chaqa8Cpdqj6UW
0Q88JZToybddNDMRR/9+6V9ihVamHE76JoaOgDYd6skxqvz7T6YxqvOxdNX59i7heNRX4G7oD/5B
XUstpvXLZOw1HBjIsWiVupFjNYgNIaJ9aXSQz/QcCI8DpUMqQREVEDUzpF2V0PVL5zSJlR7lefgd
le8HKenlNTI7Ufe/nw4owdATF+TLfyws/Vs/quI7N07Oq7ehqaAnWBtLRHheBwoJujJNrwsoiDhg
8hkmSIUvJ4zlL7SV0YdQkkcTBwmMxahRYiqIMpJbYBYMNo/aRuLSBz3Qyr3KQE7VBdVlmW27caWj
rB1kQhzo5qu2g7bv+DIoxKaO7J7qPp+Dw/3gzymYqiP5f5FcDvIzng8IqeS1VhXRkPhp8DeXwGTG
cMv63A8PTdLc+1iYwh89SOVhqhWMu8ZfT1mP8I9OpO/ivplaxOffhFMjJSlUifaigro07npNxxet
2oMN60BjowUoah33zS4eCvhdH0HRKCdNODLqPCs9Au6bVGCow14/x8jiCqKxIEdhJDd4ObOC9PwG
RF4Me6jB0WpSYzmdmGqRwTriFYAe3oAH5HENXBFZBTw9/i9c56uu4N7vqCR0dywE7vTvb5qRkkZo
HEZ8OFoBPhqvcj0LRofRl/2JHpwiFRHUMdX4Nh7HuJzr+T/TkyvQIA4oB4gQ/e9jwf/4eQX6miNV
3k8xBh6RTdpZiQiz50VRSL+IXoW/4s6p0IjfWN+B4vE98pTjnnlBd008831DvgyBS1NF047JQjTE
13lzDemFP5kG7Ed8MP52Tq/81RZ8Jy1f4kfI0YAICXEGcOi5lddUT01R24kP1Y1pSIEelmBQPPdr
JOopVTeibs0RrWKG9W8q8XS+Y8c2CL9FjGcZgygEU3x2rqlLcxqI6SnDMIh2/fLQhMAsZewePtLX
NhGuZsU74GXMsWfRHeM0K7XpQPh9uYxOFE0Zb6gh0aB9B89bCQO9h1n/Dv3z71vl7Lf7kkYxEmVs
OUG5WcGgjLYXfzmeHuIGfjs8QBmm6I65d4rceW0AM4aQEq9eKVelNKAaTxP2nqxuRNwiPqlEFbgl
FTKrT2h6pYZJ+xD1D1dPcjvajZQZXTi0n9T7b5KQiQemX+JFSAGrjuCV6A1j4cRbvAKzIQ6P1MEw
AZVSPf07VJwQMk+ot7zSgOWvPbpi9p8PrVQqkYifu9Hx1whtXNQU0L/R5IozKVs9kxYtam9+qius
gkzoX+qLrvkhW9PLDuyvKywy+cFJpkzIAJNx0dUb67bUlD3nxiCg9M8TqwqF8h1+ZnbkdAtt8TH/
qIl3AhbxGhThD2x0py8idTTN0Ynu7ZW2A7RIvxe1f/sOAFHIrl5qE4/Q2SUsjItdie/0M3p6kHZ4
9KV5NoDt2Hz3qr955yyD43hqI4Gv8ABXFZ5omaah8C9h6xm9ZAkbweKFtJkm+hpIw4lnzROPbCyV
xfFcjPSILzT/+MPQ5C0KAqJev9r7dKAmoYmjq4jW5IbST3EcgoeWwtxPaCoBE2T2DBZ9Gh2R2xVJ
+MAMcYsXpi2t5q6ZwVXYd5yofWcH+6rF2FO0i4pAfyT+NaHNFyc51TbOV36Lyqts74qyTuVp0eN1
FoksLlN4jsoR8xL6zoszRRiDflc6Cev0L4Bgn2zLYC1rvqa0BeGU3M+1X6u19LNNPqqehWr4e2Bh
Q/dkROgBJ746KaToj/gDoSiSNk0bFG1fPbmasloY2xQOZbGeI7Whiw9NbWQJKT4gLEYfX9QzrgZV
L5lqTyt4qiK8WOZwH89TMrF93WYyAd2QTxn8APRuHqw+i5/fQ36BP8VeWunQxJQjUhuSAq2BHlQa
6GP0rO9MybjzDvMIzrogGDnqZSxHi2xOAa9mrfqYiLS747opa/hYGMr7DHSGqUJOyAbMK7svH0ez
49G0OXaLzBLSOvYsdnw8UzHthfuuHtmUNb4nyolDj4YqDKqAOk6hbyB253krgIWxQBYyPzQ4krh/
UhBFG2yIouMbgcSN3epUWyTNzCalGoV/9dRsWeMzDUm+wV5j8ZNPIavT4SB3C0uJDuXgWuZMuxJ8
lT2JADgndZLRdxEfZp2yMFauxJ0aN/ZX7uSKqP7KHv+i0CQbqbK2tDqCEnXfY0qyr5V9o3uuGSgU
ZOZQ5WkpinnRe6gS4FWGS4I1Aqmh30cFg+R85xZ7j52r17WNvpqiLAIG0rSCbhT8jLjyxR6PBGjM
Doxu74wvyIculfagCHzAk5q+eJMCbMcds4suztj8XvoHvNf36EgqtCFRExUa3KCAHlWnGBeqvmyH
L0qjYCMcKihe3lfCzVMtpbnHo37u2bjDP+r3gd26u3W6yKnYBsqN3uIBbtmzOyYcYFTDAOZJ1xGY
xLoAVOUEoXMJdN4iRX0ykHFS8EyOmwsQtUdlJfYLdGrqIIZo5f37PUhxYxL6mZleTMCJ4fqlsRjR
dXuU11bTJ8y/k3ceZrhPy4i2FOF0ptOjVQ6D1a4NeACq/2Jn7z1XJ0gZxrZyCY6gyV5pkBnBGQ9+
mGd+Onke2XSrtuvcapdZIXJq9BgrYkDQuodvfxz3F1+PF5xhMFSC5XhH67LrLdykFvervUVAq4Jj
lI0dmL70BABis/EtHWMi/sW8MdjcYUUOczy6begRNlTzq3fNquEWNYCKS0W6OFirlYDZ+0wX1NbP
+LJj9INTUPWHD0fO0h5nABDPaTo2GJJ6cXkcF09uw5pxnnnn6L5MAodPtntJAwcrMNVW2v80b9Fr
LBebDRgstjKlsAxGvbw+3Hfz1OSP44ZuEm/+TMN3M4ZOik/QoXuev2Aad1sHPBCySVZS37Gigfte
FsS7fpZ3i7OyG3fKqwun/ui+iy5VctdFx6LL02Jo5wX3RmZH80xrfYRLeIndvNB7LpzAgDWKBBiu
J06xdGjDe8B6NJxVnM/PRt2Ul0d23j542cs/bumDh761uhcaD7UhU2Ozaz/iu6anEk7gj5JbNfsF
OBq/wBSoEuGtfrzDtQ05MznUzo9WBmtqR+hYPxN1X7rXlnuNfd6jEJdd41Z7vP0bQPCtXnYi89M1
YAZQqqJSbq8SglA7uKIsb+V5u9o+kcLZwLoW1mp4nk1udniJdbU4IpT6RBZQHPKeCf1tFxpNs512
Ft0iJe23X/jUiuaUvsr1neOJfGdcw3LF2y2C/dEtraDsk+ZcKAljFAlL5tKPqWtrmGr8PKKHj/c4
btOtjRx9lQ32WgtOJThdWik6w5NbfHvv5w8NtUjC5Fp9dEZnJ3zSjA5bRkwr2++395jSJjs1RIm9
vj1QbXYuQJ/osjkzaljT9WlZchnTIal5eMsDFF0EhOVtAcv+KBv0nNGOPhxJZxD75c8MFcvLITDq
rXTIZBV3dUFk+nSzvtlhn/lgWQdLmtZuRXTXJlgWRl1v90Y6R2LJDSliXdZfub8jPDPc6jWyXnWq
H7fmkeCDw2NPWMogGys8Wjw7d1PuBMbs9NCHYnqbnvfdTw/fXzNIDM/b/Zi/t2KUYQpAmNHDXtSr
NtQPD1/NMe+6S6IcE5fC+E7uthuXIV2wEdY2ZcpZo+MniOkhng7vBMk+SA1EVEi2NKoKGtUJNmdG
7XDrW9188ILpaETsFXbA5kRx79XEP5wyKUeyiaFppdS4rH9pqZJX/JTnrMDL6Jba1SoS2Xvr1LNO
oVPwn/TT6h49/3mulTtrp+J6+FS9p97x4vXf0+fy09zZ9WPjfO+Z44vRsm3/sXla9QsdCRz3U7tZ
7gcSa0b/HP8WZai3LKJpSmpBEZCke6RY0j5m9eHHraXzUjE0P43iK7wdouc73O38wxk1w/gCr7Dx
bt1vfqH/Cy286KYd70xw4Hi5M1zs/BN8KcJhjjoMdgkAyq5T9IOLHVwW3U/SqmIL8PSKHKXwXm6z
NHhjpTF9LWPKydgdYgxqDHd19Mi/+9WzVYlOT4/pYvwY693To5Ne7w1zbxYPsARp6EmffYPHtJGu
G5FE+EaCnDJpQLcNEjeSMwzYoL+SWSzWDrXnwwiucXhsLNLgQC0RA5lH//fdpVQGnvRA3bRg82X3
cDuBy+WXIFd3jw1ruvcLb/eANstyczSUy/SJ117GkIHkb493N7lNyB3y+es0fJRGCSSbhvl7Zh42
z9A/Gtfe7TcrN3f1UTGYX3+TInLvUbVTpdvSeYq5UVLLEGzcqd+20otyhSeFIhpeFv3i7FBeGZ8w
7jzV6rTDbnNNMNyj7w7bUnmVPlq5GR2yZuW6ul/bn1v9smiXi61zuel0rcoSuvnrMTBW5inYnWje
XfIcetpUO8aLLODRsM5dPpU9726vyovG/Q54WB0Wq93XpXfmiC+6/CBpitm3o7jQs/vW0bu2tMWc
ots2TaY2kOXp2v88aFlrRna6Olf8Hax2ZCgro6q+KXOUM5Bdzx8G7+Wa9wol1/Bt+gm1zlLeNlEF
mX3nimzq4/weaYTjlfqPEmt5P75bq7w6tU9paA3PKFqr7cT4KcHjTFfpXaqunbWqnvc+SQgu5eeR
AeL37h24QcrPY6N+h0S78Ixn8CH9OFKmIgnf9y+QGOr5wBkhFQI/65BFwqyh2e4S3vW0AiWKdmQ9
q3enIIz5KA1blNFv2LCItJRjZmgy1SpBKIsU+Lefkq8GenaNIAf4s14fAIBjLYxXYoMTVHSvIbDw
cAxHjEO+FFA4iYqoIBq4vFHMwVjxr8A9RLHSOAYygWugoUGBX1MNUz3SOG4mlO1kXyuVhzRHyATJ
W53AR4I17GO8izNyimMQh7qLsXiH8sIu9HEno1jyI7aZynbDbQ0YfdLsU8T/UISGNBWI9SsPHlj/
Q5kISq+Dr5EqFuEDE0t1NtEFcg9S74i0tlA1UR8nGYc1I8ltVZEu6ZRXNnp6/ctcOXxLjXzLosLV
h1dvk4SiL6BoEA8MkmWHY9ctz+4M8TnIQCKOrhpNGay9ybHWeXWe68cgBamaPJG27L0TNu+T3KxV
YaUkoQ2/ic5F1TB/1whSEhKKg0/E8HGTfuplV3cHS7/speMdMDwzlBCRNI0nuOMkdm3bMwg5k+hu
YgvFbmjxLICweNPlB6SjbbLmpwQw+G+0Hiyeq5e+3MQOTlQJ4bxioNhNW0caIfI1+s207di9fPhM
/7Za4PjCz6VVd0eOg24dGfTNrRzCpxHxCo2bEFmixknqSCjK0XPbTV6uf65G9gyzITRF5VYJowQs
d7gfVuD0ekZx3vzAjGjaov3uggetKmd7ijCQb47u0/EyCEdbOtwsHgPz0Krag7iHgU0OjfjmHgY3
NsYrPWuBk9p5xS1ZKO1eS1oofQoB1CanTYf0Xkxu+3OY2qPFmLDG/8yre3Lk/eDKk5lhb8Mm6a4L
rUclMprjx6AcYqZOlPkhAcf4JqyObLICMHbTq+yj6xM4urYwg2bSPtAjZm2PLrULWcG+zhhZkKNO
FFG2iHHcK/OpxYbwmKNW3Q3j9jmLyh//QqxZw9TMgA7wEqnFoWBxQJZj49QDgwSDstade8f8rgEC
751+y4eaFRWhVSD1eS/Nn+NsTz2GXW2VraB6xI+o9KRFVnyvlW0XSQVeBOTONuDxmHoFHFBAsUfj
gZhqVG0dLdf5fEmF7PsOLqAoE6rdMgsEfpC7H2Zlj3C5QChZcs2fRZBxFtFCC6FhxeORIH23tmnv
PXiO8U+hZE9h7nryH4tGPjt0FohpvWUpvHFKhaXa3QLoI5COCrMP/gpnNsBJCuoQWkFm1ezUz5tu
97DBFHj9qrgFaKSWG9KGGFanOD6EA6VeBpLFbIKXVWINdIRSkHhRMVwfxxxe7+WiVPsYrldJIm8n
doWLUx/5A0SRYAutdBBHlb2fpe6b4uimUo8Tv2L55UGeBKVCPasESbtar/TWdyIv/JDoeYSkSrTX
J3sYPJ9lsvMebZvKazOje93Ge9Iai6RmWvssT9fAaEL0RUEdnoi4QQ8juLMw+N7Ba3rmakJqJTRE
hCy2pyd2GhCwlQG61PTUOvj3NiWehxu+lktiQfPin2F1eLeUjDM0s25hXCZgQGpbdC3kVCd2kRdP
YOdfCTTu/hv10XF6LEan9S0PzK39oRkm5yxtgbvmIigu2vkFETBi4y6tkBGa3leIT9flVjUL8I1x
FI/velcgLVpexB1O0jz6mOzFxWeUQPkHz16lE+vqQ7MoN8v4m3tPjDggiVy9YtHHb9DxduvXHTJw
4+OeunFQOrhQXnD3NBk3FseHXf4J7BtZ0zOC9DFbWwY05PKQdhCNE5SYtQrUZnX+y0ev1gLaYWgO
C+GCQtDFt06u9fETSL59i5mv9QEHvNA1wxdtUFo3CDZIapLRp5HSI9Gk81bOSuosSB8H8PLpG36P
sqU5sotujgPFypm/UeHErfK4CrPmId/dMjRky+XZWdNPrcnEb1Ye/gKFdzsrSfHJ8Adsws1G2Qkb
pIUO6Gx4ovNV36H8TEUbSpkxv1Up0scPkJfyJFNr11al5F0Gb5jbhyt+qa/x8NV/162W1bRexEFY
M2PMCNQMX7XidrMaNqRgrikyRZrkOpxtF8r3qwrnBr0zUBra5ug5SxEs9Q+FCNh9f3U3RQAN7MPB
vo0MDKCYuc/MNZhGVBuGoP8ooc611qG+Hwktect/ki7SjcfYav0e6XuxwCPjQ6zvVc9MShPwqtRY
PL2fQv9zq5X6Jmx2dGueU1JjFvPmvanD3nsH9Ma4LsHoiF5Tc2qbQcpxh9KBxvO9KyKxN32DG9Vf
aMLPkEOJjIDAoCJ1iX9bG5NFdM/dWz3+ydby3DO6SdlNOS15XqsM30yUWI+onIXVuZ2j4fzGXUCu
EfhyqWFA3YyYvDRkueX0vPcyvKyNWmLUowZlYyDi47A8s3ZR2jkjaoG0w+Q71vYcys+WXeaA72TF
6Igg4t5/l/ys/R7GhG6srap3zoO0Y29ytJCD1y89z/B5Y8VtyleCh2zueZLutQwEZowGPbqHi0Ep
dau969BEO4OZROFQSwYXvwKGc3bji0dJycABkm+/dHEU94nN9122/M1znQxS4onbh8jhDu5bP9xr
BL/4f7DvNaxWMn+0S2OiBvKNpFOs1D6LRnyOwLgr6jnLIrdBKO3AxFg8bXPAMzFFkx9bS3Y8UIA9
MmCM10h1YrJwJjTitrhRIrakcyLcIN/8icfc3fC9fOF8VnCP41N3faeFfO0NAorGCkHXw79OdoNs
lCMzKg7OUfFM5GT+7H1ryjV2dqnL/JG2NoC4k2CQ+naLO44QMu029zq8GH5+dxu/P7ff3CvOYkrA
BQoA+CF0OlaY7ODsPGHy4A5JJgK2Qb9Jn+zi5vIl5+J27Pdv+mtQyT+0Lk98S50FQQfTJCzcDu5C
DHBAC1yaeCzsRff6+L0++USme/yc91MU+o9w0YZG2Of+57tDw5rvbuEVWl54BaxMWEPR8+LnWD+Y
gQmrxL0ikL3AqUCwAMnArXGanDhKK42HEyTFsI8TJrcouX+SodlYDNbYFCeeAUigY5TxZgBdQC1A
rA1MvpAwnReG+/C9PFNDdAvUZ9pWzi5QLviNIvASzSo2CkKv3Q+Tc2yDzA2HxvRAMMc2uS34teYa
qgf0sqV4JALs4YvNKvB2dTlJgDqjshk/2ZM3z/oCMjc7BqwHVI3uIwMus+CcZgS4V7wLkjkfMkAQ
p6GhWtDkbb7yPMW/O8J4qJphZcOjS9u7kP480nYhg4kQ8opV0rw2C2uImCe3D9D2dKuX+cP2cgxM
F2SMPMIreXb+ibbV3uRew8dlHNcJB8EFabt5QJ0P1oN1xzVk8/lhEhdO+GVloOHFrjh7pRwg+PND
eyvykV7uvi01rKTGSkeqM3A8detR94V31EBeNo87JGVog3GbNF3uF+lWRZwb9Nd56ePFjscp92qU
XVLPn0X3/EvQyYm1LfrM1QICem/P7FuZDlr7R4X8ufORKr00yidwy5ymEgVjWXs3t7JeJ8Iud05T
rPET75yFb29PI1S8uIhzc/BRmokWQLTPI6JWE1gLcv6bXqbI1PkMdzedEJKj0SJH8k4Xf11Y9xOi
Vu9scwIRxfeH+27Grq8VgN89m86hiwlrCPQir3WHZwzPpLsdlpcYfSdtGubSuf3gI99OveL0AGFX
LOJhsjniP1rgOIVRBUEFOcwRNYJ7e3ko3ZZ1wK1DX1ZMBuQa9zGaW9tzD5kChA++14ps9ZwUg/nl
wxnnfwiSL0j719fcLVJSdY2qWieLOPWGUYykvHUn3Wo1S2XRbLYxLh9SffNuQ1SPaHtxMvituumo
zcdX6SQqkzkx850oGZlIJGZmyZt/gmX+IE6tc7Xwpi5mlLYe8DvSDlnALJv5h5s7iaNasoEVZbhE
3Li97PlGqWnfne6zXZoSaBFP+MjETHjdyNfs+hNdarE9IZUhIOApTKovzH182E3j4ZUQb4u1P/W/
seFgB7/3b8i53g9vnARJQz0LtCyHxFwNqzmsxY1h/CQlrVUL7KzotKBE0SgGh6AWQB8T8TH5Lr5X
kE7Qlv/kW+AewqJasxCCPderXRu5Uf5dBoVuBWlW8CDkUm5ZiDr39RUIJz/5FDxFrUI53YBCSUvA
O7QCStU0qTfEVwhHHykAKOI94HlLE5nKNKE+2EXk+7GMv3cbXEiMI7y1L21ts3/4rJZCp1yAL0JD
OQiXZAI673vF0fvnLk+kz9Mje6vHN2os77QN21+9vlY/jSzz3w+MiuPBjW4marR1oMnOzsP5PfJq
+OMEwW3SwROkAWiuPlZFv8NiW5kdIiVKNu6Pvd2PWgtYZW2bmsNhdAKTvLMQAdlw/RjREALM6UrR
nDydgBFlPE0KBP+zewavV2BXWp8mFMPcCVJoTH4GWro5H+kmkc8LjULFr0LzDX6fdbkrk6b67HNs
eFo9JM6cxUcvo4SKM5bvoEh+Q1e8sFzdwJplxcYPZ+zvDaN7zF3WjnepmY3pjgY2VQKtwpz44vu9
FwBBEY+L/oEYaft+No558LP/wZnkwmDkk8ZvmamBW71EfC9KTVmLBgFLlivYwhggN+JIad5gvDuz
H1AwvHWOrrHKOOwJAFqkjcQ1J/9ZJ6VdNVQMGZY5ZgKTuKxDPnlDNlVwm0UndESxJzj+igJntL2d
XV2zZQTz95a1cuiUWBTo/bTrVODxAZ3SCWSbQuPqkYimThA38mL4cFrgCU/I2mxm3oU+1/vZ+Lew
NYrutVeSicnws7xtFhDeaoVeoSc1Nc1pzcBWEzIWIRDxPip2LrUqLZxH5InqsdBfdMifs2j8Q40W
UInzijbAQdKFL1OnwgQ1AewTrSSkX9NuAFNdkiA6gd/7jzSAjjbojig5UqaksnaL2SxI7dNKVEa6
QYd33HNYxFAlLAjoJ7zMVAJOgB+8PT4CHs4cq9u2TM86RVZEK7SqL+IDhcGD+8iDGCQLnkkcvetU
1TCjeY46EjXWGIJoXeotbshAtsPfPSFiCUCLsLDxOLjW8gp33wNMZkuIDjASzzTxbRJGDd9qvWDT
EIW4crf3X2RgwZNkgADnXY2Ce2/MlFAcRdpSgl/JdiRvoaeLju88sfsR0e5nZZNaV4liijN6tfHD
hPhtHT4POkvFjfs+vPpGHW7MCwCOm+/Ue1Akf0qNkgNa6V9Gj9fgh1VQKpLCXZAfOH7n2RsWa6/+
w+vENXsrZ/gdfiQ8U4TzWxgIH5/glMCtvo3nly7NGFi3nR0khwlzkATgcmsXwDXdymPpsONHmPLA
XwGHeLk/10JbvvCp4+N48BoMz/2hdf8fTWe2pCi2heEnIsIZvWUeRZz1xpB0FhRRRHz6/pYVHXX6
dFdlpamw2Xutf/0DOynAkn3p8aqVhLVEh4r1sNv5m2PULs05ws7BdFf3rXvSlSt9YTrdEfH+/Ltb
1hQWQoBlQY7kOQTJOPuIfUqIn7KCe7Q2NxcTAPJ9zbiv91Ciah+BBUSYOwHwvtLnE6kgcXeQR8gp
NVuN8euIYLXmwFt2M++NQZlOO0ClnsffWftqei2FreekZZNDmfTGG/O6+IyAu7r+22p42XyAmUbF
pkgf+Vl97K3glq85RYt6hQnzwY1BO+NBhdLxljCvvcuUXZZnued8BZU46hUHPhYeQo5E06JVlUbT
i06OMNsXLIqzl9FDTTdu9ebGvmF9i0vbFU7k/Ygyp38ob+b6/tXCy7JtfPGbDVBAB0f8MVumJUTL
O0xOoX537yazGDI8UQ5QnE0LVAtMxIwOwp6ubt+cRbUMUs7S+DRkJ+trJ1QA1rADrvAw7C4cFTHb
gq9pCbnksoJrOX3aU0hX8mhqPcVWiAwW6hUUAvIsKKlVGOKVDYO5rnAy6VXeR+bH2G9kmtvkxJq+
BFF+HD2GaiSK/jVGvQDHVCIDAX+ji2FVMyH1nWNm2NPbhHyvr5atKQ1w/NBub/i41TwvvTWkT3f6
CDnUrVcAFvg2sAOgpLiZ1ZdY9PaJ35dnpOVC1O4DRC0fByE2X4frqB4iN+AdA4L1IBd6d6AJbkjb
iNYPyPqCW/m4HyTtRT5JJykIYj7hXRBqIezKrwJ9DOHwhMP26g4AGUaV2a6tgVbge4Z1No4DKepr
gaUQFI4pr8oYDAIRcMvIn8aAwWBPW3elVBr41v2oJ3gkU4nwGQ1ALC1ykTYBCmnhL8xQ6MTiksr6
FDlfY8YdgCzYZzuEMqBXM1YT7k68GzSbTEt42Z8vtRA/4Jnuxx9/nMj6amr8zanoWvkov6WYGtaY
aeEeGiHa1x8jCFxLzyPW2jojW7mZMFWSgHJM5e0szskY6CGTbzfgBr2JsdVuEKZe/Pu9Ey0o/jFM
CvU7xgPoJavM2xyoJc8mJjYYpjiNL876LJ36AuejX+mWa32Y5qZWzt2PnvvGXa8+Wkeuq9CTHIbR
YZ4Il0+Ymljf+AONG7tmlpRO2PHGsjJT483qALZ9775oahs4gOgvZJUICURa0J52jQLzA3FraHjn
bXoyT12Tamt9WjXYnQu4Tf0tw5XnGJjyzbvffIz7WGEQ9LY3mM+8zKjN83X5U4AkGwZAJPxIuLrU
lDQgoBcpf06RredwJ7QXGBDAHe8mkXUD9cJ4XDjI7ozUoY7CCKVp+YxJVGGLaAOctvRzV9933M4K
GlEkMSTVPrn8Jfe18LbJca90RtQY6+BcDHlOKHLeB6/B97614BwMZ0wOhr8o1VG2BIlRzU9p8SYU
Ht+3TLBlSHyn7/Yvyfi4HxQ+taK60aFlA6iKp31JGgBDBI4+bj1eqZA3aO/0FoMDkQryx+7DS/A2
PTrXo8ZFMirFXCvLwgWGzgf2gDqjQ3wVP01T8dhFv4HoyktaUGRmZYxLyUrRoofXYm8xaW1Gd+6M
LVz7NXvZls6BRmQ9jbK1cMkaPP4/1fBRCLmYeCkohoCrRbH9vLPSPmCpE+aptCoq1hh8Fq42vF4j
2z+xJ70O0BuNodOMzkezMYFDuUOWSxUOPxE2V2EEx9FrbtbBRRvM8TFQ7vomOad6G9qjcbeqM9hb
C9YUSzruW43gOsK5TsvnjNfDQNtOOEgGAj7SAqMmRKxJMx0Ps10zJf6x70yeeHL29F5yNbxNn3HW
dUn/DxhJ4Xqz36R7cXRfe/Yvf+lsXSMGpkcwAx1cCCmfTWdgXJczlYqvwyCsfahJo6DApHR4SlLE
RzGHGGAMB9TVpdunvs0xZMOq2rs1zHf8jDpOiQ5F78CiBIA67L4rgHq0a4qbXTmDid8wZ9/QU7/6
+Wlgn34Ul74mPII2HxwQona3NVnS22LYPS4HKKTbDHpvGh0yB35tHUfHUf9PYsqgU9YUVGqGi6Qa
i3vkmyFkyJx4eVO4ZOK7x3lbUYUbi/w5ZsshTZBipqn3lvXXYphWu57zcGLnZYMR00ibOGcY/+gu
30OGahJcqAkn14SIQlHTzpggUtPfZUwo8ziAsq9+GuM3BsoDewUFgAhJVO+42vzdXcAh0RdeoZN1
hFXHz+gPkWL59eh4MTtkSfAGm7CPmvZ5RP3NuqQcuubciONy0kAesiffTIZl4n9y5aFatJlnoP3F
TQU/Ae2K3U1Lf+YUua7iNN3utLtr3vT50wMYocE+nLdvY2k1g4i0+TNSonVYBHnA8PnQneAj2lsO
m/PtS+/OJoVNyymV0QNwpLXOkV7dXA4qLANQ7sR+PMkYql7IBKbi9Bm7WTQXW3Ururin1HEPa0LR
7t2ZAGsD2IlM4ZHX67Mb41X1GDFGZJh4X3mDQxOE/qxRAM6MXVUbpaqRqZXcF7TP1O7GwKnBx1rx
wx1etuaQ/LA7E29C+iQyBg9NWoXf1kJCPeUKDCRcMiFao0wDde6M0uRCuszbHFWjpxUo66C+w30w
Vqcn2kz4MEzTFyxrRrmKtyUW9x4MV2iZuZtgqNsnXcbT6fZZ+gwSSFcmUQHMapiPN1DlnIoys2Yn
6JolrDKs2DSYK+9cZypPvj1wg1aSrUSIpxCqs0qToCukjpKwJQ1xGDZx12BEM0ZYeMTcsAnmAk8c
kh87yPScadOrObaVyxJRMDRqLwhEPnqmBmbo+8S7HwqcWP+2VSOAXHrWSwVFbAXatDJN74esHY65
cUi9ZvjS2/MXhGvLe6+vS68J2mS8Y3OWjktoIjQZu/Y8a5NTyYeSsNpLatQ0eSjW2z39C7cG76wk
MwqRzqU0ON4KHgIbWZuPiy51xbIZgM1dLUF6wGy4SdSWMqY4NC9mGjp0JxkMygZPNblkrGmtYtZu
XT0qrJjdPeLQg93jfoBLjtsSj3zzNq3NNXRGQv0g9+17A71+ajXyCu16N2tkeXf77RbTt/vsWYpm
1UPUAte47UA8R0m9EBISwL61H3Fa49x+ViELs7+3p2nfUf7OeBjOGw9dKfCdSOtJ1XA7ldHCIws9
XL+w0sJoNT2cUphbmCXbBYLFvKLq9+kdxJDsDQxDhb9UcckaOB8bVPnwdHbH3ASLA2S1MQOYIxD8
LgsespohtLfssmVolMbvDv/+HO0uxdQbKKnjiZNfra/RCHIVRqzgj+MOhlM5vFMG2RZMakrB7TJE
6DZwwgiHC7MbROFtyrXDHgj36PTQoYHNU2GXNvQ2gnLVamUY9feDxyX54gmilaV2OzQLTYlX3hNF
alMfolnOyEIrZyKb5HAyta0oI2uNR5XIwLa3KkyYZIgnxmPK5jGOsEbB2HVPLQ/x/wptI9CGsZcZ
Ej0sXHFcHVaj1q5kaRIlRHYf/XY80Ydw6APx+/04VB+IkDPkOYIWHU3sJ1LkE4zJk4/bdiz5NKap
xKjxitT4xAvmLjCV1w+DzVHYxZjjaQhiULbR5/BtyvI8Rq/7zHVWSqhwXFoPnkXjrLJF6K1hlqik
I+kIFDPM/N87CmBNXT7ngiYW1Gki41o3IHpj+1dQ7QkBuRpHigaST6lMh4O4eEohegeihmvGdscs
f8pfkVp4sLzsQnBGI3Yyw8HdbE6RnHb0y6hBiZEkIodq+terOI6DmxJJR9hwE7BQf/M8O2ojeGhf
VgSlBcc9jienzILtsF7TcodR15fYqPcoyZBtnv2omlGN+i8KvnYQqcvjVyR+N5wV3jASLDVqIjNs
FmTryK6vEkrG8glUTYk+BQT8Tc1yq3W8X30w/L6x3fjkulfOrjdsoCa/e6SwKjjUNYb91G6lRsWJ
xHe84f72eVCqngbnIZ228akBi5v2vX45bteUwiBRVkNXAX9svzfbxWRuy9HuAGP64UcutIqSCo+y
B8Tv6IaMDmK2yAKSK9s+fsPY1It9YXdSnvRuVJod7NNOlOcHuRTFtB4mQC2YcrhROrliaPweRS3C
poflvJyvU27pe8d13UNlFus4Dc6eBmADq+0aS8WG8ZUx2CDpyYD/BO2xaLemG7IPzxiQErGLNOD+
djvwnVMEH23xSC8ruzECE2Lfdh76poSwfAyhDnLURJnTv5nq01kXAbW87RMA53h9ODNnCUCbOE7c
nbBd1A4AFp4JDulrXqulDRloHlZDZxKjC1XBY4gsKozf/OSq4bomK/G9I88RhPqBzrGLm8oXtdDV
e7yNKCRJoRv17fUDD0AJE6L3On9kjzDUxXVNY7shmoDxBJWtRZKP3mFF82BjHwIRyyi6EdeQiyEI
tOgIT0t2Gqb+/hcp4i8EAsGJ9tpYa9yAoNAYbEh80rN2U0OVyutCm0eqNj+wAyaoZcwScUj9NYTX
vrFu03byPUT6MGCWX6rFb9jRPrskYcX+tjM4szxsS0PMZvDCxxaG+5FHSYmNQFOrw4TXC6wkciHP
uxZmyOG8xVLgl2EsWUwGHgYoHw1ZP1EbmzzJZev6U1FS0Xsl40w6CZ437psnAdmo5wb6iPbNJvpH
lFj720LUpcyo+GRcZ+QivDMMNYAXRLbA+rrSVSEBmch38Q0DvgtGKn0rQ2xcC6xo4/FkS3YPzR8/
N+lvE3ktEQVi+IampZnIGvtda+ydqxBnUACFBwwi0BO5KY8abIQtBhmqNaWV5u+iCbDCUjdCA9lK
jgWUqPtQtOp7pACiExBZ1xvrCLNeKiEMzFHqu2HDQxi//Fghq+LJRY/kMjOGxdmIIdzpT1yDPgFM
JYB90QHzSNeMGdaXacGuji2LnD20oOs1Zwp7DE0yRQqoktnyQnI1InAcph21jmY6wl8SozucaOmv
kOKsw3Qasuvw0vRkDJVQ7ojeOB3Jf6v8s8wQbks81zLEPYKoC4zHJVhtHWFL9eWqK0Mpi8auqD6R
3Y3lHBJ44El3zRXlbEOKF47G9ssbg+SISFJuE2vWcadkNTCwx2iiNsOotMVBlHV1P/wzDfj9WK4K
/r0aJyU0K1vgssGkPNyCTWq8mPlxQvR1HIeglH1hTp+1+5zL9HcaNa0zFK5/hhi1biwxMzVILoPh
Jbli6uSE1R30n9TlVcTXsc2w82MpTBsnb+uIxMaa76gD5u0JnLAwD0TszlUOeYvU3OzP/fXJLSE8
a83JJXicdMX5ROcDI6S2VjNYJlwMsiK+kUjvAQFoWuWz+/Lp+0Z/BwxdJL+cd0YpSFXPoZijtROu
hyfFcNu/e6KOQfKiRXDWxrDm2ALfi4fidBRn8zZTgo+SQYM1e8NtR4rSIkAfggHZySiSV3KKPovH
7LF+TxVAsNVrp0IgzEFOVJ+H4EXwWdN5hqhI0Cw/WK6N8OtymvkNhFoiwCKrNtmsLmzaaF8/fgWj
LWGvWWRxFhfsKpyuaMBklWA6+Uf2ZkJ4DDGHk0c4hYo1Ji5ttF5jQ4lXj8bneujhFfeB+ZJnZYwR
Ihw/aX4YJNTDgeaLGeLXin58L2CPU1R57K/4EQNtIOFOGU89re4wp/nqUm1LnmLTf2I6TtCHTyIt
FNPxYzZFhoWDzF7wj/ZRyx25qPTz8O7Jxjl7NxovwkAYCKMFK+3BeEOpgwyIyrsxEZ5u8/D1UGWC
jzkYUQcZwVk8vE37kjxo0g9K3PDBS+gfx18uHPgNZuE0ZSASZOo0hpWeE8DWQ9nXNDarzDv6zeSb
3GcDEFu2D9U8JfWuSCokOF1G0fnhG3/HH++J4gldVFQwY8QYCatLnDySFpMrEM1yVTPjDhinLWQ/
TB8TmN6DYYvdBCR4Br+bEFWjHb+90/bo8pue26i05543+MCAnkYQfRQ+TDqu+/iA13r190qNVtvI
4Q3s2pi2QURNsn1LNRuKi5GA+YWht+JSoSm63N1zbR/XWGvf0QNjUPLXW6o8HiioIJSurktIEt9t
5w+TbjUe8CaQLbOBzRg5jQfei69kwRGC6uE4fQbvw5vp2TKd55BTr6PX4Qgg6J2nTO3M3u5DLiws
i5I0Tx4RhmcfGvePGXRtk9FfrukPVwHU+GA5/zE7+JSTfCFKUXFFqtCV/gWM8NNkNAoaOP4Phz0L
qrXe0piLfYiGT9fv/WOSGf0FA0WyyvUncWWUuNucqFHyBGG443zVsOhmodDT8cJCZ0vhi9TiNPPi
Jc/AXpjAJzMPJ9TMkhd3gm08e47otsRqCgobU84+21SNn29FnBS75ZCBO25xYLecPpBBWZBY4mLT
JwRofHg6euFKLdUG9padgh1f8irlPCaoDIac2eFEjtjr30bfFqYDJOQXdnuVuTYoMzOHA4daljMN
+Ap6NecXJUKTk/VhM0egisj4kwQfYXndRGx5zkNOHfyeH2YzelniMismGJKZ+8LrE2gBNSJe6Jwu
YouQ08w19NOIkpH0qHIuXn4b3gkGqu1lzvEDfIPbKjx4WyyjUTg4ii8Op12t9qSWXYLQcVoCD1JF
kq92BfUWxyH5DBw+TBdhAQgcMk/JLxCXjSfEB/nA0iCRKoMINBIvd1B4JIVyTf6VK+wf4PEFub/8
F98BGQKG3j83ZBlb8z75pmqID6ac8LTzVD5yxJouhtchx96/gw6gl+4C2g+HTfQr/MkJBQLWr8Ns
KC8vHn1y2MIYxOZQAkaldKzllsQf4zy8TCWVUdgKkN04fcUvTf4+9Gb9ZzRDcY1Fij4Xa5GvtQwd
f2DsfLmXITvnMoRVXtOYxgbeOTBxJPlcfEzpR8S/xse5WgBCIC5Hn5AVUmrEoh+NAUgKjO0f8RwQ
EVjuADfrnoCx4W6y5F5yB4GxSxx8YRvCJ4Dq4zMTY0rN1/2dMyGdEmu6iX6IsbebOBOPsSDBNVS1
uc2gjJbVqIBzDEff6sSkOxOmdvoBhKmU0GSr5Of8c031S333HZ1s+uant+vBQhGn4Tt/3OVjnBdz
PlnJVM2H+iHGKwzjGK6JyzCWeqm9uy+ypNJUtz3id3CeFNxZccTFONymOxON14FLJNfgFEo+QYVz
FlErNScFry/eCgfQSy5IwWVARqh1nIJIjcEcfAyukfgIgQo64mezw0jlgs0rf1lxcd9isKR1YrE/
LzWx/oPB7LRsWEUfqyUhXKjFvgb16RqvHehMl2B3iNua9Rz/e1RB7gO+8vMMUf2IKlpdSh3doiID
s5oLa0cWzi9yjHw5WcQdyZ7DC5ibIIWFG9E78PMglkpW6Dq8AG6HEBSpoceabSN1YXg3FccVOJEj
VOZMnRiaGAOcJ58sbXHoYAOh0IiWhuHfkzjXcUSCGorzIYDV0ncmsyGmggyaD5NCZ9/7mCtPZ6yq
TcxVMHppgWbi+SebgdwmCnyx8cLVaEy7Tv0XhtMkpFXmfUXYgE2f2maesLdQo0g3Q2GMRUi1x2yD
GZBUeqMR9ql7aba/TCrEX827eYCMLsys0niwWa62qybExEfwMT8m3AcoG6s+GLUZ2Ax3ZNJEt5PZ
+78FWN/G4UWkuHzwlX2qwRg5ss8HY3ccBAyfXcQXnhmMkAriFtj5XaGEUn/48985OmKyHr1/1XHY
dintXtbnjwa75ZU8uOypuyVctZC1tHNA8HN94unObo6y6Hfz6nn2q45lq3gv73MZpincsiiRHVb2
FVT1HnAV7+4uYyaE7+LHMWXg6SdSLmdMZcVERAJRKMJoDTieSf6dMMarkMu/memgQZf6mKK6zZ5N
A8a2KNN9mWPzyPmDFRMAi80B3+eThh1lzLwdSghEIjFX5r3/vlb6FQgrhHWZF9z0FKmLil36BfKJ
eHHN50vHAe+QSBzogQpuk+KmLgmV8kRgmg+duI3EEbaJWFHiQD6dUssspEGXEGiI5fTg1GliXaLo
t+S4h1Se2b0VH8DfuEC6GbMqkR83ZWAtIa/SObJZyygzQlLFnykoqXOpZpgxOx8+vdAyaAVt3D69
jyYXRmGHnI2Z8m0ooCUykYmNh0EijrW8Aj29JCd/nX+zVRmKnWny6Em4uPKVE20brbJkhclpSGdl
fXh7EkMjoXXitia2JPJfYtzVN0YNF5LuQsbVCP9XfeM462PggRckN1OmaOL90aM1b5lNoxy+djwB
rrY1Gapt8AKQYhFpGBWZeJuK3QUF65qYLfmjf/4OXbMfICRllD2eQrfUNNOzA3o5vneAW2SHXqpw
zjjGfRGfE2vRGvH/xOQN0LQr8l2WlViWZsOKMu2/0Z6F/kaVNTB/UnjsJ4+4GYDjUQX/H2d3/fft
K8VUsZAZgFRfaMBB4uQXbQVzfD7kzyWCAFE+KkDhQB+rw3PYzmhZwCSxFMAagb+kjs/hcXaysF/2
pb0+YvAnXDt46vwDR2gddXSLSNk/k9SghQCUYrEMWcruSFVJZBKuy8WCpTEcjAd0zWJgR/ZWIu5C
Y7HNOWtTjuaMA1MSeqypXCPT5iedcVX/JahLVtDRHEsj8HWkdZJm/TLJZqxQVoM4WpzE48cXhx5W
RMiSqtAGSSwgW2iTrZv+nQaW55M+Xgbd3EeIFIjQJFW2G3TMjF9fl8QGNkHCkelWpRQCEUmoSJbg
zBcKm+6vGuM8l6GA/JKqRkqxJ68mtsGyX4HpME00c3ACBEVmFzMNOQEQb1BzfCwxTv1xdrDSI7hC
rL2om2iIlu2oFb8HHC4bmqelnJ5zHl4pLiiafgayPijMvzID/hav06IA+ljHYUk/IiVL6O8MyisS
UJesGQ4ZKT24oq494gAx72v6SzzjxrjVXwziGyQ8umFiIyeUgqkg2eL9IBWXOJad9FDyTD8EEfSo
bniY4bJAfMYPTmiQpdwxwWPBuLhKZJSV+nJNAtoUPKhj2IFtj6Fe9OevkawYWOgWReGS0jGWqmgZ
WZxeQGYCIWAZhUEUW4Q5nlrgFtS6cugAs/RAg04sFQGy5JTZ46goPpuLEetIdoXr+jS5soxSa/z7
OiCheFTKnRaTk99OvKYOZ38FqNCfdtsX22wxw5SWk80eL2ueblYEL+exX6zERorvZheR5E72Eepr
luBerEdkU5DNRmyW6NDYgtjh12I4JUeyGIInHXY7jm3Z16f/yBGyk4kXk3h+/cvFEJswWWKAdlKU
CsGkMGrs3+V244rMKmzILJwiQ+7IlHtFaSw+KfwQwaW4JIJV3+R9C4YlfnIorPmMUniLLzSNOF+j
5+IfvlN8QJlXAAqAw5RjKaqFeUEIAlUYG5LV5DIICilg4IA8hbWkK6TT0kTSVpkFP4bUCe4bN19c
5Dd6b3w3KWnvYggPxUbyvLlhMqHAX1KK0IYHJAMyKaiWvOo6kYXgTscU45wNA95mIsG806lrwiEK
NA2eDOFQoINydWRV8tz+6njOXbkj+KYbfBoeS0HORGQ6FhtEbpLukt/EnfqXu9076zXboQaggCQP
pcC2lxld5tuMlxkdNKfKEjj3MvoE8sQXpdbdgMr2trdRbX7R0ASduBen0y4wvHuds+6Ph7Zb35zX
iiboG7zefK50gyYOV5NPAg3obkPYQIfFwMR7L46Buq6I+r7vL3+MAqJq2KQjJ6bN6O1fzMGgML9h
Y5rHnl4gLb9xNhFnNFfmCi6tC+bebZjPQFUDZpHs3H0ggRVwMbSXDCYDPMW7dVucCBP9HhpuH4tS
8HxU5xfdbTJGA5v1S7K2cPBRudWm6jz2p8hS8Zh5sa3jgQBq1bDOePblVs7f+hj1YRPWmf2YD/wp
Oy3JTg1tqpjpomAaoY85NHawz6JMBZi6hzC4gEI6xkrGivWIQbuifwCZmhz7+eroXND4MgedZGtU
a/yRYgBBnXv6S1COpkpa9a0dvQv9SNpLeJkz6G1mxsDrCiXlhp4WP2OQ+LeNzh8dOiYRT0NrvXRS
1KDcqDPI99q5hZNKcPnqG1qultE0h4P9GXIn1ttfG8lEi3JpkgIo7yFXwlId4MATnQ0m3Rcfjckz
+FNn+Q37k+Dh5nFmQVnNYbV+u3pFXIVSsXKmryuhKHcfxe/6OuktSoxI8q16eKk6I1i9s3yZ2FeR
Aja6sTTdlMRdSVw8jlaly8AOr4TsbUNsxDRq4KL8h2qgp9tNPn0sr80Avf5oVcEKjXKYZwwtO+Zb
NT5kDESwMl46XiJwZvR09tp3YQkzBszcbGDzd7r4RSijfA7LEzX7BfLJy0OsxAtjl/G97VWyswbD
dI4F8llTNmaPCVNOJI7R9MpH+PqKIceVIqB1aH7d1nfUg8yOOOt8QuLdXD1qFtIXAiH3vGn3b+JF
8Ag2efzGNiqdbIpleYHoiwB32L35j0vQpIlu69fSrtAsMNW9BCdQohvgT3TnNHth1dnXT/fhh/GT
lmJLcltVT7ac5rQPcaDb9YlQa9LLp3h88P2vQgs6UW2RjGs37Q/g1PLjvchLL62Pl0JxHYS9aBC+
TBxBMFIT98+XSe3F/0MkgVcittAF1JJe1I8kyJHxGmGOXzhyXoZSOD904268mUjybtMuaiAp+UFn
nMuU8GnQSFSWOJ4x+9RbEH+jdvzxKozB5BUJ9mO9quHXA8hyq+XZLVgDMPPCNvllp22gqqnRa85b
T68B36RbJIqCyANra0XV8xqxf6Y/mPNQrRhpdiiNM6hK1FKs78WB3jyHOc97PF+NYzW5bMyMHfIc
pEUyeG4bm3XBXgt3ksnCHQ47v5jpEurcqUeXRnxrOd9hxnbXtFobpxKyJozNmqitpi5MPSIXHyj5
SD+UrqRHfjfeJkPIBW2opyIMnNy2WMUcsE0DX7Qff/eewwi6XUFbeln3l30ZLJ6P5V8OE6YZoBrs
tf/S2+gI3+1T7vrHedpuEGp8K7RsEKY4XJxmOZuY2+Y+Nw0cX7pfdzPhNrxu/nP5LWe8/qZBMVr4
7nG2sXo4VpEJcAywN6RaBWknleHpqJWxiXowNA9i7dCKVTRbl+39sygLdK12yoOgGlljpN53vc6Y
tfjJzNdg0mH3RM3VUN13YQ2QYYsdXX4f9gcaSsDHXy+PLyAH6WHxtT9dv3X5wF2QRII3KTd/bVvc
Z9AzaAsI1OsPpPm4dTTVsDBRNFzlUdKHswMW/DRU9NSmuYmeAUbhxUk/k/74NHhWSx3ahzjNjYRA
gI4nAGBAIHWdF9jEcpmAii7u8i2l13oqVmUUXmdO/i8mC/j7rVtRKo5edvnHRcUQzhHzrrO+eIKC
Yl7wgMgz3IJlSr40i9HCgmKDSQWPBE9ND9aZMhN3lnZYonvE58pUZ8fgARSBIheKOxKTs96sXVRe
7OVng1qdwxeNwjFYyNpb2ntWG/+rRiPYjdNv3PwF/C5IDYBNGf7Bke/CGuxNXZt2SPzs8kMwakwk
oK89TJP+DrGjQNLU6f5z736BnWkgeLic1t36JBhN4vHy6Bht6jYOBej+BtY64NyDoXg69jkfGUDb
LcqH1XH2cxo1Ua1gBjprAT1U2hfrvBLlq93JNQbIeFFg4ciofMHvyb1O9VfXHzx8ArXZT7lzSHUU
O3fIyK4jFSNXE6bPm4/BNEwvkr+RNsqCTdTXVHjvXY9/2y9oM3V06evVsgkIvc6W5CA7lzlqIkKF
UUvzq6nTF0kCS4bB2uLjiZscjjq2bEfidLkRJoXbn8CUDlDoMJNgWwb66dsd/ou7zUOgIlh7EpXY
sZpmi1aeMAcHkp9V6C8YfMyiVe+JbcQgPk9zFJzbNlucqDbvJCm2JsqsY3QmnUl+UGaA7I+/Ompz
7CIpHQ62RwZgGAispA9E+ZrDU3jElV1EH8XA9zaGG+69Jo3w7J99Qihxf9q2bqZF6X+Fq8xQHwSo
MtOB++qaFfO2NYKq7Al/gPwxWnuWLORV1RB6FccUl+OhQ8Oq+w6SgJvxxkb9+ORfLNYNPZdeTTPr
brVw5SqjIv6Gx2Xfv3nfWR7De9q3IG3FPf85KdbdfTlp7j/h7G7J3+v5Lxtdp7YFMLLfFGTuFU1U
aXWic4CjYhO3SvLYl53JMWi4yla8Pcf2os/BjKGXcR6J68Z1Wlu11fXuhKD2rY/dtyr3PnqNFa+c
Fk/IkfLbVrCtg5PfCkq3hXoGi/fpye85qZlZL2iSCqGLVsd/f6TEMEW60gc9a2A8/tLTj1l8Y3XU
wv3ZJzWzS34r3H4Q7vzsoO9+MWBYraAWBpsjemXATREloQIdXLSUVDSIPF28z2IU6jR20iQeqJdw
1dwib/DSdRFe4saimOGmQD6sncbXKJuc1g2xKpAojCJEThLVfsvPoIdeJ8X+jPQPQMeB78WhjPWZ
jnpBfFQ4GqbdPaKclnPEAGvRcvhi3PKxYkLAIKOOzGozQZnxqZztxxx6TqXFAkpNnNkMGDEGcYW/
jT4ldbKVKrLbD4MbnrMnusmGtUF6Kp9QAGtcVwDqRg2wOhWtmKJruDmJP2euicDll9IsIyD5oy11
WzxwAaEIH9tVcQksYqgEIpP0YXSYx7HdYpXOUyw6N8h9XFOUY0DUuh4sbJAQ4I/h2xnvAWFqkmRP
23ROFVBrmNgt3pQLH2w84R8zFSI6vqmjOUnHMOVMZ4uJkJF7fStbldOvKco0VpvExPMumUeJvcxq
yNCoMoA0ZeP95z0ufqmF2bTZmY8uFkC/a9DR8Jz82rwJm0ETRmg/gWpfW1CDsBnbL6xKVt7wShRE
0J8sAm+jP52Si6xvNXM1AiKS+KmBDhgyfPFuYWRBlaaE4Qjlh1EKvUz6GTYGtvKgz/RroxEDv8AA
RXR2oL1bdhKYmZBRoQZCj7RmQvISdi2Hyp+9Wg1n3LB/VjiCznKn/BlHCh/yZ0f/8bDmgewJMiow
7SI3FwEP1Aoc92uyy9pIYRyUyDKQqDXQWOUnDMMih2WW61ALZX2Tnl4BS6a2AIs9UsfALe3cLsKT
d5ule2V0uNj9YRt1hjMgvk1wSXLu9N3TE7HaY5Ha6O2IDkSIToTgYjOsgPSfwPl4+jvf0WckyT2K
BYyC4Ee4+pegH3Ziv6v1QlzgYKTO4++IZzQBHl8qznF7HLa8x1yAbbxY8Hvvahjhb4YlZDCBNWJB
wwvLv6HdUuW9uwwQNjphOyQm75nidF1eKUa9DYgaYxMEzo4Qxh7yD7fJ4/L0LVYll2ASwzJ8MrdA
3M2H4QFf/MscxR0CGni1GKyEJ4wsj5g1lzQgVLgOXzjyDJ8tZhvoni70QzfbIcFFKzlN+5YyKiCm
sFfIs02zggPRZ/YOoevGtDo8PXdW8RGS7DuGgpvrOxnXEKWpP33lhuGdthnWfpVU/IRTnEUtLBgl
+7TQb957WLsSzNdzcHSAVgNz92XfiWQodHLEtzkiNqTWB+4RmXobti7eS0inRqAMyr6b3WcUxrF1
RkJ+Ri0Y0cfhKYSByW3WWkjiOJ4IpuwxuU2T9zBFEVvYff8zRLJp3SP07GxxR/jujLrwTKnpjVc5
q2VDF0pdza53MZ9RZsFZld2XPo+x2ag/PsuKW6uYjOD6mEVPReca3ZA0X7BKXXQ7hvh+QJFOFGZN
gxwN+u40w9gGiVZqd6liRqWDOQ1J2rPrJGcYu+pwNiTpHn79yeSnXaN3WMRQ/UugaOTSuzb8+DQc
KHZacfModJMUrEnRCnxSj1yFCicfEBLYqDipHC54zHEXmqOuy52ALeOehTOtWO+VJDA0K+ZZ+Atg
W5Bx9TZDSYxBnMZqF6+ZzVd7rQqrs85xoJJ33AP9tC8d45i8K16rSfb7w/RPM3WHE82sb5K/GA54
kE64OM1Q+4aSBolEHyaDC3oHasMyZjx4tGQVXfjyyYY5LQNhOYewGNjF/bGaa8q0PSK/EsmqX4sx
xcaEpz6CdogQ9DtqkavYG3fG8fammRwqdiz0w4/B7HMuEwuUgc+XdjhbXLCjle9nW++AM8sxOnLE
zGAyYwDYgCEO244HHDKAtOrcSfwBuBYM280D98PKZ7XD77DZ8pv7u9FFdyh7VIA32FAqcfHR6v0d
p4ssaP3J9ta2FekP2eqfeEeumHSxYb/0l321PCJbJJK6r3XJTDcvTt/iwWL8A6ty7s9l5yKQggkJ
D+4vW11/MNZAj8AMYfzRAMcVhgMAjQBdFH227NFkIXSH8EZ67h5/c6yiCLgfX/Vq1R72gP4L529B
IBUzrvH+ZAmCDi/2h8uDuotUleiWHk6tVVenEM54OZzy2QPo0sSVV+IXXOD+H0wKzgD0KOKtaT1L
hJaTJA+B6ggy8MBnGVaDA1vVEGaBhb8TU+l1F6ZBz+sA8vAXlElVo7R7mjUI7B2c60uSsATmdqMQ
bhSuHASAY/jACHxAkSoZFl83iQTFvHtiznxd/0Z/MRa+oFm0Lff9hiFQf5Tpf2PY4iC50HOwsd9j
oglQQifTDqXiIb1mz3E1MnXHIT/GMXTslWR/jGNjorMsGHbx0O/aK/TzcJAdv605HAcXNljZSw3Q
5afJDBULAd9n8sdpC1kEewUzqCysXLBB51iT4Y5cZSBai2wg7pQM1yyLvOKY20o8ll4j6JYNuQev
q8tw03VR/X40QC5GDjFEdXhb3XEO7GszFdq18IkXPnYP1v7N1/7a4dHdWKVFtQm2QOi7eAZAsIu0
P/F5V2cvGD5sechNaP9shql9uL7/sXReS4pjSxT9IiLw5lVeQhJCCPtCAIX33nz9rK2e6Dt3erqr
CpCOzsncLoHhUw0m0orQLKsy3hwmhG3AxdwqjBMxeAHJARwnRaM3Y/FyfIcNWsipio6Aze5ixj3P
ZJlyVoyho7ueTaMIVQIT7gUGLQwtLtVRxSdtDR0rmgzJ2EgG4mZfEcZDgkPDi/Vmvx/9Ap3kpOIS
40iVTIiAT0aYMWR6FsjeQvCL4WqOAcTMx2lGG59ul/k10mlYkQD8p62ZpPrscxYnhO/Fu9MGPrDw
oPgWRmeGZgWPLGyO68uhuTENxyDWgNdhX7bG1BlkHVCNpCkqOGMOSf6xOs4b+h0toYs3wrQDAuXH
mBwYi8eIJqdfZO/YQFxj5iecc9Ujtw9m1sr1Cr3TEuwueXOg5SCi6uEVxSMnVu9orVacchFMpk1w
jrPjkI8KFodbTydW2WPWfBgS1i126dBZg9TDT8HE20XLzod2HQj6XTscoKsBF/Ovu6J6pl7L1Qwt
C91CtOtjaacs6CDDimtIajlW2EvXHc8MiPCmihvPzGDv9G4sWpdxGcaLh4vWxVD0kpEYAZkSDh0a
tRhBHqyGt1FP/8ktmjYSwx/6ROEGB/hsXth7mHrzxACVdX5afdsmfc0YsoNApOAXxMKJBThKFw3m
NrAxLVzktCbR4DB8JJ+0BKFvkA7xZVl6hU6R7hWPqrvrHIPjBA7bTJOHabuZiBTY1n7Tr6WGTbXd
zHMJvFWPWVobh41Qq0e2Mm4T2U3dQvcwOw2uREXhKrSHuBUSKmqUyC7NMVvCx2R5b3l0BWeUTDrj
Gun5de75DHVVyZypRWMA1GprrVQ6/lFp8kY0KUQ7JOpuXTZYhxK/ilAZsEswXcuGibF9yYeHBqrM
dQ00bItmvcqMqwdQyY049QrNOSsvfBGUQPfltrBZ0Kykt0EjIIxiPNNphnUL6r27cznJ2ID2Dm9F
sPIXV8neottg1RtGYPceH8Ncj5Stg5igyxMYkPSqd3/mbLm5PZBbTbJUr68gTPE1mSiRyRwlR3tj
kkrCwMS9jU2218I6D4GS5oAK+1bExuFkYro4bvj187Url81G3pRnH6vC6kfbyu5/yqY31Cdor14M
JNrGPwYOEyWDMkv8YtW92i3vxPZ3M59F89vdkFgRgUNpfhFK2M9oR2gzWrCmy2Brov/RshAbtq4h
B9WauBCRQ6gcNKHGo2RPgsGiU+8C9bqH3DqiZlkqX+fkMI8l20KjXaPfHLsrDowgdW3gjN5mb5j9
t8XiB/Nwx332Yrx7XRo3ZHX0vobNTNx9l/m8mfi5Mnq6n5MmyBoNsYTkw0PzvWAoRVwyfA7q0clK
Q2QBaDsxPi/ZC/k5FJo3s7e2TEpxcLrcH1NGAYh88BnGPLGabhwEVA0JeyaXNZDnHREJicxGQNgI
cDI7OXuwHGQnNnBAQ9hPLhLyjxOUKdQTlWl09BMDhhWCCboPvSmeKexOuMsnnQvPETsiyh17eDR9
YEHNnMmT5R9t7fgLwGk7HC6XfGKzzumpxP21DYCVjClybZtLbSo4NWqiFus4YvcZ8KGioMNIxPA7
eo8uA43LWrgYe4/WyVaVhfhDa5Xla8wQ1zCTUNt53lqTSGR+s7d/dIJ+3bkEpA7zUe3EUKNrzIiW
YwI35jpQEdNDivTX5tRqByaxShceFtVMuk/jIdFq9PZ1p+nwTeONUZ/fTJMzpIyY0rC6nIYtYx7R
oJTJ8nKHbqb93uYLXjYzqh3nOis5aOBEU/qQ/aG+898/oHa83CE++ogr9wntd8neePGsF/QEiliY
GGn+E5fRfgWX6aAtSzsgk/0WNoMcNSbu6vDfB5bBxe0F/R1BYbGLjn1jdlAM+KjQpTqf+GzvYsJ/
lnNEmtiJCpq2bHXSZRgyDlV9Pv2w/lV2Ct2yw8dQ0RgKvXmS23oNcSHafJ6m8bXC3YzQFkZO1tjf
i+H57xPvPKB0krcIjGELOdH67qIuAYvDRtL645BI7+3GWPPHW0ldmVcU8YpDiZnnqdaI/RxYmQQN
jrkVDR3Ai6L9FB7GScX/Ieni/GNPxCA+v3v6G0WJ0hZ757bl7XQskT5ChmQtQdoja2BegqMMYulz
DJJMdIpWeZDNzuXoxPrDPL9um1db6fm4tru0xW00eJxuqhrI5zSqHVab62+jugQ1FjcP0tWn6OV3
KYdLvumi/GCV7vvaO3ClQ6Tz+MvXQcG8SLhgkvSyA5D41spK4BSH4bq/teffgSILsDVk/AQ2StQq
TSaepMgJJOdGgOwhQDH5G0REmupRRN5Cuez6GytFH97ZddCOEUcAHY/wFoWQzgb2oinWPIY+tFuU
3PWkxUSqppVKIoDAfgqbTP2dLHc43EwkLIHZ0z0IiSE0bpT6KsA3zrHP20cPxFwFBCUHVhKKcWdO
aEA8DTTZAZEDgUHhC0n+xX8OjukrlJi1gpTTJzDS3yRHRmFLktaAkG6unK23pjiXhkZnl9StiAjv
6M0gb/B/lGGmv/buD3uRf431XVUY+E5n3244W/6Z/zacIYce6l/+P+Ob0bT4HHYM0eB4meR8PGy8
S6fh84odPwkB2Q5eHeiKQJmnOV6bnMDESdlJAYKCG8vuZ58o1jRJHrGOORzKwvtwH+7q2aYoxXI7
GAqxE9QY2C9bAeFTntLboG4kd4dL28wFS8meU/yD+Hy4AGBnps4T9+k4QILIKANjgdadfbXqEDcD
iXFye7Y9rFtDdpk++ckCSOgmUVOBqaXE+OrU47jESUEJHubJyQadltR2O+eE/YA90mVKollqM1Dj
RNiEpBDrLpI8pBqkKJBhxr6q24h4yJgTCAZonTGNOp9SlI8BOg1UFWD/7tKn7PMrpvZHWoV/2gxp
jQcE1AGJaBDm6OAXA87fOEuXl/bDI5Uypar/u3jFHqAfcLinUfF7TOyqVkz+gNh+tnYyaYV/Sivm
Io65eQmXnjPCW+jfqoHTdJkyvftkjIcG7R+lC46RgIeLB0Ad55qLgY4JORx8vsHBFGGz4h0h8lku
Tu0CFRqzlJkbDsCXUsp+UGXabgyLYJtjQEy1yvyqUsJ5Zvfr/q36ZTYbSmriA24A7Mr0QVdpxsGY
EUihYrc9qbEYYBZwF5IERmwYJhc7IfiyE7qhIaAy5SRlUlXALBGHLoc3LRcWVQsSPDmo3gjW80cX
QgQG60eC3rSjdcA+r+ke9thF7MrK1ZkOn8xB+0/4DnhCv8H+PGmha9WIT7COHfhgm8J3dQAcIZyu
RxEfoG/mhPhYHD+oqJwvoPsbMTp8Wyz5jvxidIVEmLAvOOwq6HQQZhHqPJlUodkSDeqEGYUk0RBW
GBTu2T8XuCRmDHTZRq34jJ2Ed1Lo4H9BtptRFnOASw70MVB9GD56MqSIvBy7VkpDlKY/3HDNLp9h
nl8CNUqMeA0B4E0bxlDDz8cxhkPbDrlgJO+z+KWlC9ijTdo6VgodEI0zWc5O0jA/qQptOD6e1Yvh
MhttyTDbSsCqCvHnslEt6YEPKAfZGlnxFBQUCDlNWHTGH1S0M85lO2Fw3pH7RNQPQsOlVtZ+giyM
SX3GAtMab0tTqaim2bgFO+Qdnh3Prs4sHgtlHodmEJicQwSpMf/GABn84pcIZC0eh4sFR+2JOcUA
B27H58Y68ysT/STm4jpNJuI4pK5mULEzQUH2RYKFPMkByLJ0pHOgAgsZ3au3c1Enj/DYyIM6+bHo
82HsE4Rr1FXsDx1Gx3KmCaQsW/0e5g9M0ayHaMR0Hc57RGo1fr2DUfS0T+EXS9gLjTTHTcdXV5Pf
EahfOwyVeBfquaLwGkWsSCxt+QFXkjg3ug7AUDzzTs2Ca6Qv/zD5Xmwxql89mvKHRYWMIpsJqIj8
EN3LaYFEt9tuU6uikQPHUL/KKc3dhRTzAknu2Vy0zuskDunTAesg4ousay5UnqhXuEhN6CG1Np05
GzrwDqcvx4KaCnqdJK1aSz/1HZTDZ0DHCEX2y6NoRo6ocxJF9xvXXZpf/A5iyzdwHz2khpryxDAR
W61gIRfUQRIaS5eFQv1ELR1zVdi7CJJRx8V8LYIlLHYJNafdkUVIEXY4bqRwdJpdVPZo/pEbU4N7
3IPoZ/Hl3YvrqeJGegPaB25TdMzY83gH6B5lCxlF3ba3Wq0wQIC5ezjEPGulH3AYaaTwDffel2zC
S4iLhX2giCSSNWQjOqTWwbeAlBvXo2R0Ewb0Uj2kBZJqopEFjn/gV3vQ/pq7jKXAXyMYJnkAcTG/
w7HHuWGqzgJ5kXq6+6e7IZtkibm7aEHDOeVC+mAXX7sol2FrobCODMDCdswL+ZHi2NpT+8xy2Lln
/NhEjEmNqT4MZyZvRE92JaYTQBAojVoNmzCUP53LcnG1EiZ26ecuwnCb0RVwNqR6WHRw5AUOKdne
Mu1wdE1y904bnbpHjquqNKyOXd46l8EaPO11/OViiaBocdX5aA9rQK5i9++vQPmMwwO+gHVJKAF+
WjSNjGNFJL3u39gds07ZZK4qTwxbVZbwLOisEHqTqYiguYmWSrxIDdceq0siE4Py4w4s1JWZvmtx
K/nugdTozqpbcP5yeKT7B1HCRY062Qd57lyDxNgQCEbC+DCqWdxPjAwaeMphqJF5C9ZbyqLV0kaN
loDqYhwIbUSsqFhLeCQsq6e+rk0IJkegJg6jMYrebfE+XBKGE3ssvfmckv9qHoMOteUeD5RDir9k
oNrotRMhm6Ya5MOmTYv9ah1L5a+TX0PRL861K/Ule183l2ZAu/AEMrjMqwwPHTTnVLkMxANp1PAx
mQHwLVF2YcJFfTkq23PFaWU8tPiJt92fx0wTtLgahKXMxrPfcgtdwnEculSmXDhK/mQKDlMMx0e/
6PAAEpFrfWgj+oDSH/sQU8T97BjcSRwMEn/gQvoqxpdzuksDhRQBhR43LS/4oVCMngl9PDXCRTIN
aXHBnW5Gb9DiwSLmwcbrweiEOvnXoI9WOxJQIJeKfAH9Kd0zP3X8CniQpN/9OFY0ydgpXGmuFpwM
fkZnGucbCJpBoa7sk6qZKoTF1qxze4AO+e4yap2byolkcHQJY5SbhSbCydBUgcPkdGPMkWgHRsjD
QGlKAksytlm5WJXisz+jLVmtekE85ungQRmSYhLbOpuS1MiAujGic+Dqcem87WZAR85Di9CU7oAD
osHTyLvkT/lDnWTqKaS6+HRBIxcV5ip+ulUU+2JlNQmSG8E5zGLkjQ8peX7mLoUDDaujn8Lw3xZy
H3JZAJLGiKYorF7Uj1/iFr8Q3wxtfFFQtiKeEjBbLsLLgVvRtgjdF9E5prRFwAEuEOtuQEM9tmPU
0nyaTsRRiN8G8JOrQiQaS+LpuAnqfqC4JZw3yUuUPrA7pB82wMVO0RfqfnWB3rh0P/1v0/j1T5NL
99p5RGOXKwSoZ9Xa5GGUDKBGeYfITO8he8WeyFOtx6PiKeF2rt6JWwU1fcehM9YpzxUlt9Wq2WDf
RBVy9TVtVB4KRinGqi+ExqClRjrOvFrj0AbQNjXs8sXlUOgsynOokwWa7Xg7kn8H9vvUviFnUqUM
mIROQ9ohJLNQJUvY7ku68wixRYmnr7gInPQ5VXXSsbr3JgGKYaPPJCreGoXyPgMeMhdEWF/84qrF
1l1275rdvQk1ZxzL2wEOuksTC5KNHQWnFuph9OpA2droB2urwaGcg+UihM9guxwpES44bDTystU4
8CbzL/4oHULRoME3dHWAWkQKWwLWlDozuHFev82iW4RL0yOEXgF2y1IxgpqMP2iSNsPRhiPH+kEK
vPCk320s93zzE9v9h6L1xghFzousKVHU9O/Igcy86PYebAlHPwbq0cuiHiiw6SEwIRNlhPa540ws
jnQeXf3Q+qQ4kYmJCkfVhGT0FL80UnfWfxnLchMtf4kSZxIRu+wQSMNMcCX2kVvCWVvyVRVgjBL/
U7bxmwZ1PKeQcxxcmiGs8mBKAc2CYa+nupL4m3NVjsoH/sAa5z/RnB1Gp5Oobv9xEuaR6XumZQEg
6UY8nDuRIXLkvyUgR10FtfOhjeUQbz+sEYeDah64REdeOj7LaMQJQSgtw8QRkdDrWm04V9JKRpMR
uxZBctmZzAOOYRILYCVkhDzDS5S8OVY2uctzVIr2e1iM2EBa9sOA9jHonv45QTXsxWwxEHH5EHkH
j8NwJQZIGsNZf2brWV8kdTbEMihazEx6nR88vtovhg1QRFiC/hiEMaZhgmaiGmbwbMVVt6TpQmUv
tgtEnA0vbNZU/mHCcGXMN+zZ7CVsPJ9u8W/RYpC26oqM2o6Rpr3PkFmShorcc8QbEgvF/CWqdnYD
hC6PdhNkeGNhpOcjo4mnqK6xzag4ZDu+DTncaX2uJpeOlfK1R4AP7pEMS0X7XWx68bV7d5aSGkEn
BE/jx13jd2ZLpkh+xwj58+AQ2Z5pgb8N2nhOgiLlOJVOgD6n6BIX0X4GJI57ur6TAaumCJpx8z9T
411nwQmshG7wKVeJENiweujdNzn2oj2Q0rUzwih6Hh5MXGpRHQmH3KoQTdGDoQCAwNcbCZ5k9T2o
YUnTDaCUvr1qSIh2OSyH5ErGpdkOzEs9LFxBm0qQ1ZtX3QeYHhUeLNIjW9wcaIndP6tzQa9uxqIS
O0+1RBI+iDNtwOLpJPmxxspWjfw0SW7lpzHetmrKF+wPa1HCRp3NNWoU20uBH97gmpMMgDtX11GG
4JJTJ25cUT5ahjXq9CxjoinMBTOwscPlz/zNUZWpauOUOB0AqIbtKnhb5Xi2ndBRUv4pNfuTd80U
RBxleoTZwzAfy9xNAHrN6figz/8qmlaaZjUqnp2V6oUgbPgGLQ5+7KOnPZrhGZzTtIjqMymzlhmL
Y+oCO62PoE2ALeTtpO5ClA3cdD7KG/Vn7+5cYdY1iREeG3M21qeA9I49apoXu1neQEABHwyjhFr7
gha75DJ6gheZ9oCDmN54WId3ezTtHmflgDx9fOgVoxj/K+15vMlwhAeJrsJtsJEOjWsYLpfYSeW/
I2cz73RkHORkpD0dukueAj6JnyRIpLlKzGMt/YwiimxErMEQNbcEYmrUxPE0jQM1VhGIWwKvMkCz
BF6b9ic6WtU5qOrb2FDhSGMFqvX2pfgqU4LNesfehcoEIISjyX5bBjWpHn6VkSBPYEuvNtJdoDqh
L9GtjV2DquOBHYJEDyEB+JooNJX39Wg3tHcCO9J4yEKkGlTztx9eE1yVyEkLiwmNN9NvSkaxoynE
aE/A0Jpg0UWUOYdcZ9FnAiInH4gdyMDbQpaKmHsodlGZjJydGhmMhfhOnufin+JOe4b6N+KUwD8A
rjjQvUO73EPN+kUQXHKZ5dV5jp4OeQ1H+2q9kdtLVfx28BnceRxQm0rbVuhr+ivCYrP8x+hjNK53
q8H4FLZIXT0mXbpv1srPbeQaDNl7r9k3RFLpEUZXsl9offoSBYp1bQImWjez0icyk/ltMbcIRwTC
ZoocKRsFgSTMyyQZgzQd2ShrtKAmsRXMs+GWPxBeN9wWORHXTBcH1RmEEkJI99yBDl2DMDERwjz2
oQ3NRWjHxbCIZvALhk8GxAd3AJkTK6KnwS+IvqM3fftPnws5BeSSh/MG9N9cUPM15T+OEbNSthMz
Tr2nav3BRDUeigqlPzL/Gw+SXHi48brlQATdFB5NVqoL8oHgPbv5FRWhtwzsF07oHZcBh49b81w3
7rPD3yVrjcCidPg1B/O72RhemVp1Zf9o8bOegAHfoCjCrt498lxx5jb4YrYPpzYULTWlSshPjo0l
KLZJpa76TD2MOinttygKi2YNOF3NK+Uvd+weqrUaLtnV5OHlOjFyKJJIEh5WVFKREEPo6vzU6Rfs
OsC7vLadCk43U+A3mQsYx3gcujy9/Hp5TSwrBbaYvfl88FL5liei44XGxbizs/LOkho2Z1RGCYI3
lHWB5vtW1wb/U/kkW/4mfDgv/JJVwtEAaxgkwgpuvxiM3Axu/o4RySVCLsiC5VqRFgUrDMTvG+RI
UwURUHGMQXsrDvOTkRYsjwxfLoVC2u82uAOSv3xaX7l9YrlIRaccQAAMAj3MO++DerFdnpw9tTHV
uIAV6Jdw7vGu3nRCmxcbPQxq8OW21F3yKxDVlG9UE/tBlcJyUO8WetobNVrqxUd4UI/dwiqOOO34
lfCS3BKlWemS/chYBDGqc6FEShChj07khXjm7WgHvTs+qMVdnZVeKS+6FFGh075J4cdCiBRRoS6H
4xOfKSvP/eJ/n1/GCr0T1qZjqRoUFrukBDG+ReKz9pq8+2NaRM8dwyc3VxWHFOv37BqvvTkU68+6
ERJEuQl9RuHFGrKz2vDpvt13RJxOm9Sryd18psTNYIqXs/GNpP1CN1Y3W878PhFrfCAaC8a4g+mX
Ue4/UgkLs0sbtIqTv4M9KKzhcMVFrM2JFdOivB/i70evfSDQEPjBpQmr2fRhguhvA9GIGj12GQxx
X9lnn8h2i3xI58x/fS3SW+xde9o+2NfkQeDtGyIPzT+b5ewF2P8xmz20Llu21BI/vOS2JnQaRadM
S6d9AR1FsjafIXYcQmDuPpADDc7GfPm18ATyzuLmTW6GQnPKCApoSH7u1JMzRAPeq0hwJP6v8KZf
SB1egbZK2hWeNbTPHojIkc7kEF6JQ5I65xRW3cpiO3ubP9qRO4PKrnazP2D4n32hnVDTWDOeSBN8
8pgBMXh07OfqReNB7UwzUqeKLvSUHvhG18VMkHcOnm+9l0JJ6+YlWbOUefsv/z3beiWLS84yUrS5
aKa9V+RPKwCODvjNzQxQrEoKKMlJy3qTyVGNn3klNGiT9NHybhzaIKnmZyGw7UsrhTUAWyhLvkbL
XyFDv95XOgfBtz7iLTqoJ89zxQcIPbjrjkJEqPSaCCjHxPGX1wxesQg8aNPJttt1fgBZnLQEr38d
SN4HUCTi+j7S5muhT7Ir6pTmmFoIpAm1DWrJRBTr23sOEbgCi/gIblGnMH8VmfBrp9qMLpp+jZGD
sOlqBBUZU+hgRLa1jVASqxBjgADtl3hpEXF1eilNhSuVuY6I4EQHQU6Y/5qXS9giL+wzHrT1tMkw
Sy8NWCyd2HfMmRsvluSZChLJJq/wPntACTaoGW9Ps9Bj99CWLrJQxXLJeQBGkBRSw4l3AKl6EAF3
jjk1ihAYNYrym1Ng6wEVFRhahBQB7NTtblDQlwg3C9+MDg/2cQOTLnlldJPPr4H444b+KwdFz/Fz
dozrBL0XzfuAvYKNgAQiykmwKry/WQtmcUuIMp9d4KqmDqkzktF96uZuf/hNRBDePRiwlU22JPp3
2F8/Vh68ZisMQHLErATrRqmqwxpIYG1/8K7qeKQPQ8P6b7viYuZdLCHc+SIiW5DBjjewZOpzwFLm
HrBdnKN91GTSgTOf0OZhUCUzjPaXfIAPIVDjxdBlZ9+M1x6RnNYnfGSXBH6UbpRJg9a1XxkCN35K
yLlKc2Y+wSmj5GtQ2mwFIZgURrUYZ17DVnVR4M0CTmLghs9BpTQkQBrdC7In59qHQHL2Xcg5afeq
FoAE8Rg6WSOlnxD81bB2VfQZO+xbzElsTp3qwVtHDONFl7Ru46m5pqfkmp75VcjbgYbTcOS/LgEQ
UjngRef81GGg4IrcnK6rSfUuSIbeXe9EzTcqHIUwcs4LLVUuguRqp15teO6++ziMj6Tvb0gR7R27
ROzV86aFdDrg+g6Zk5M7Zp+qbOe75JjukhqRjnt6fO3+wY3xmlnJ2ce10SE7ZFOXw2p1ZeFO3cZo
jYVo8GXQHmm86T49JA9f/PfnReXC33GmsEocdvJzWuTnU9y4GwTPmv5LMj1xZ7pQk3MX8zmVygHo
/cK7e9BSbdu33rMP+DRXs0Lp0+SPARX8hlMcEJsqRbEs8Q0KB4qhS9IkjErvpEyo5AVIi0yanCF/
xt9Z2Tzcrebqa1egM7P3bJc8jwJbunW20S+ruUSjzAwI3b2N5ROocaY/c9cZjk64OIxzzQO1XaHG
EqvAnkvVANsKFXvsN2Kienmim/707zTcDd002ZF7TeSysUhr+K12EtskRX/RUPra62LWw+Jf1dqD
piaXdiWeZhifsQbZDyZfsKE1xw0AKPTEWNcUDCj1ApG6VGseXPamR6Pcg7BZ4vwmDwVzOa+sGLhX
idy7YzSlzdhRXDGLjxkkLAMWydU+AAjdzQeV8pNGEdizJvQzfJHppWtYhvyaTsCrPE6WDvFb9rZu
rNMbOLr65mmX225WELVy3IPxpZw5yqJBAWLV2LN+1jSAyCIl/+jW0vkeRhTxAB0XpX24tYvQTnvQ
4S91y4bC47uazBcqs5MGPewtfFnzMwN6gTavUGjDZE4F5TJgCGWoWG2aJxC/tFMZEY9aQFj4dJph
KS6Y8xpdqga6QmwjrEmqf/w5nt2H/XSEaUjDTOQq+w0AjrbgE9ICE/g82Ud7N0mSu0Xe96VmMEad
twaymFDl4myNaIIxPtouAiearboP5EujxyTGLCbBuyMGDIS93nkR5x33NVgQlvHuU8fSW5BHhwK9
EI2FPjCaiXGM6Gx2LvBPb035jM6F6mIBePsACdRiStRf0qL1A8bp0OGATDIajAEAZCHJCo5hAxIe
BaRkUFcfuPlrDCtHGzWxlJJvyiBClcMvnXsT6jm49tle/TIhNqWUddgEqb3zdYs9/nRwW9Ailm6x
D+TdXlTMxZ6Q1SYr6jJEYV5gnG8RVPKv/teyN3Msw3V/qAoGlcZiyRacKgbmai1uuKmvqK+tcic5
Adti01wWYq5zAkL8tpIFexT9oJqkc3ZlKMvwFTAkFCXVjCaMDC+7e0FdRihXtc3l3NBH0SppxmJ5
BPZdCjbk8+PrRr78XgAasCXyst8r/Wu5zjymZ8E94hSo8PF4k0imT0PaF5c5Mfs+zxM6iy1vhk96
V3fDE7qPrlFt+O0fnDsLl9RbNpx3vouLrN+bRLFuTR5Leb2xHGTM9BtUnQ8JeE5txYz6bSJPQamB
jfeA23t/Z4FTlipzHkNodVTKzV9P6xd8gmrvFdytUhesjw6RFhYJkTRpjNikphSzgdYUUy4ua6bl
AomH2/DpYHTfxAjNSDdsoLT45RVjza1RyxaZ7svAsxPJhNvkTjNKStw+r/EJVkjedr0LQMQxGXUm
EF+gcioSpQZG9g12dpBk1sEHaGEMK2mROiV3TEB3KUAd3uv+5Wzz6BCuZ4Mn+Oza2aONDoLakilh
HljnrOgcYu5N3vGGkPlXxG41ZhmS/seqN78O2gDYgdiG6g+uTtGKTVTL/RlsUWwyV2H7B2aRTY1N
myl3eDWo0WNsHGVDiqMQoDTmBxT6r+BJZ0I9s/gE7jisBUBLJwO9YDjc4tNsGttsncjEgQ/tg7V4
2vuAi7DBki5uV61L/g9zq4Y2U1zvPLxugv5/wQYRMtC9RvkebGwmnvT7z+TDm7ORnboGB5Hz+APL
tv2lz6JVIFLBfnlLlDwX4tJFRSgXkjvO4s65qctsk0pJiheOBmHUXDwGSACzG10xjJCBukkK5zN3
apfyMlJFtYLPDG0kmC+x4HQmXxorg5wDUJltxvRRHIU80FvMe/GsghuRbYJnJyR1/zRTTw6lpH6E
mA3Y2rpjdmvklVfheRhwbHenSCTYlrsU6B5PE5x1HcwZBpvPixEaNwVEvHfkCjoXdgEsdAULB9W2
d+hjsHNIiMCd471L5r6Jlqt0RZUL2Xfnjt1prp7h2X80gQORmFx9aaJ/JpET2i6HN6qnqfNOuPxc
scXwbYVg4TtLQPiCjRNhF78QnRGUPwJgbploNUFdIDxjbu6wEhETX3YSI3WckjMSqTjJY/QcocYi
KFrGhiQ80bD/XPOUmmQh8VcUPMtl0kKuUhi8yFS8mVuqbu07P7fO3GuS8xd352LXgC54uni1z4p7
ks9d60/bO6+1xAMLnFHd4BlFoa07VNPw3zt7KUWG/bM1zKOw+loPfHAVQkftOFb2KHdLOAlLjJGe
ClygjcR8IrALn2vDE8rYAtoGAfuhn72ktWXFbUAkkgFVX1L5UKAAQajaU/X3LzoLuL5lkKR/YqKc
/v1TSPuO7pIGHirEuVnqEEVRTbt1d4o+tUgWE8KUuIa/p2if/n4WTUpQPFqMXkD/ha4hgjopbCjF
nzOcX/TjhP3CVz/J4MYKs8AOIALd8JcL+lNc/abrGBZ1ubohMVGoKNhBmgQo04JhjNGPhDiAfAMN
4KyGm+Q/85aCsat0BqP76kd/AYf/Ntu/BSqNIn3rHSy982BD0oRMeher8qGtFej9sA5+gSFbvCZk
nOXZJsTC06xOSJKKcur9Rr4+YqmJAzn1hJSi1IW6NJQhTMOXK6KdDObY6YyiiGJ/A8Cw6dwjNkQK
fCAE5G4LqFIQafgyi0uCOAGPCMFYpBwQ/d7zykYAD+XBd/OKIzAsuZyWaQbAQpUBgDZ9E+MDFOO8
5jI8sK+c8NVgV7Ixy7KgSvIwoRNZafIMYqqQF1zbpTlvgLRxh2yjF9TWhHcnsBKMl95DuGvW4Rrm
SDnSHD4BAVhrugpVmadhmqpf4nXBEpEN9qlO/TODuNbGc42ApOM0l+L9jmm09o7xHexCOdGzplvo
Pe2o1TlsrEbnG9S53ixpexqVGFLpMLzcea8UVf/A1jUZQYJPJ9tYy4um+0u2obrSyZWAekYXUVCz
KPkOEKHZj6SuO00kUS/+ZUu3qvKRGQ6Mq1g0aJ238X7W6GzjerfRWceXELMBbjIt36qrBVztFgO9
gUv4XhWQRA1I4YRzpH1TCvl2JlvSy9pkjD0ojSoV871qdm/hDU+MNUC6wswWTrRfT/LGYiAc7eOc
oFtvoRSCHZHVZPv5rtLinpbt6+ZXPCol68KwhUlxcEZOK1r0iV3JQY7HCuKaT/iADG0YI9j9WT+G
0TG6pB7Q0PyJNuyUiLam/U/VllYZWHUNWIlleMUB7KroVBRl5N3hGaOeoxiB6ZdIkOkvnVuvMX9r
QKpD+1m0MABIm4ZYIuWwNGc9ygLzQmm4QmZkSgOg5cz4Fffcv7oZSgqhNVjtjGs+m447VYKvw+jg
UPXngKuW9NHYHuTzA8XljfjGAoGgVsdk9zcFsOCyu2B9wblpVrtIuwreUWHlxLugXX2TuPsrQZHO
4ZY8XDKot3NMqTn5EQvivhYqJDb+PbhZTPNByvVmFL3MLmWOImiFItE6L6I7UabIkkf0LKiNvufG
gIT1TA3EfstAwdZ8S+vyYKOzL0PqSyg1wh+BOLeTQkrY/cf7lczNQu3stgFmwHQGgaINbskjmwbP
WGTbNv2upgA0b/uUPOh6ebyAFeBc0QpjbmeXNW/xIQXh/5nogr8WORl4S8IklcAD/pPnl+7Nh9oq
M2lAE13HbpiczduwadXD485q/d9GqZ0XbFDTM0lQ5JIYQOlWodUUPPnicqE4jlqyVN0N6dOlpEF8
Wef3yw5RGGQQDxGhWxfSPaILXQxlbKPPkLZQeMFCRYWO9Q+Fbc1evmuoOFszxh7H4EUIm+GBshK8
z3CZwsmKlRWzAt4JfOgmxfHalRSdVBQP6AGAZG1XsNY48Diix9jiu2BiElLobwvprsdvRCbzo5jM
SwLkls4UploSk6WbbCmXitA7ci/oojCWiLpTt3edcXSew/IofKxUun4d6l2OyDE89nRtlRd0L0Sb
AYHQsnL+IyNGH2govdXgSKGYnxLAjZ0Ed62dMG+BMHfSBlOyYH9UVAqoTD/4ztCQcPrAPwApc5qy
S6Jt0ZmNUpU8hKtl95mK1aWKwRCheWVmQIVyZeiK2+wo+kmU+VcBNg++l8l08BbREQW1bmROjaOa
IWiGh+/Ip4YrozjFpGHe3L7OcuJl0fRAbjzhQHm//trlPfl0nx4aPU4aKGIPkECRfpX2lUaLGbLw
e5WYgDYd/wy4QqN08SrpGiJS2DVb+5vjDsJcVQw3o5jQoX24O9xcyJMGJQNGN/vtg0rH2JEPGPvX
Dp9kwXK0eFklCGbaznDiB3HDldKnZxIvRNnKNuJycVqR+DQiYrCD2JhDG5ME1oMpGOxvSWj3AlkN
UXUtfZfK3xjqjT2ASBz5hgjRb9k0c1vy7Bvo+7+g3idg6phg+w4JHZA/y4RScNWbxhCi0J6H4MaG
hSiSdCDyGkxuLLWclGm7mIL2s8KaVbIOA1wcUIiNExzdc1wFHpHcROowihwuZovl6Fap3X7xg46J
fhljZ58UFYfBzS97k14TXEcG8P6PoODN7EmldbNrXYrKYR2DRIs0MZz3joYKFZY/97Emk0ixp0Nj
WDegJ8stvr4xocV/srtTp1ytzUBBHwyRewXoK89r2mIACEaa7lAfkYVfJU347CAuohRqV3uUc9Rz
G0I2tli6J4J+xLvrVT8HmIfTzrtaL/QOTrHzCUo1GARep9yrRNSfaSUt/vGwO/twylcFhPIwlqBh
PwlviT+c70ZlIqfwl/KUq38enb7W+ePQU3usCrL9NsaU0BRQ498F8mBNOFA3uVpQwN8Sq40F+um+
vphri2/e10YteIFMhKIDaAmdQMjOKSjjxt0ZjTchU1Zr1z0MqSpeiwt5K6zYIt1QdCjSP0PH3bxp
xapn0/A0rPrgn03w6ksbjKLpG0DWBuvQJznsfSJ4sO5vl9VxOdGjcSQar8KSB+bCwDw8DWtpK2Yb
ICF2ucYfx09K1gFDf069uwsSSYIj5eoaSVtmOJD2pQCJm8FOVn0buDJaDa2QToNMw18biPdjUW06
7A5OBhYNFxmRDWsrUdhFFK9bh/ILRep427/k67pD8KwGNqbuzzXYk28gARGm1gZwkyxqNqUZ/kvc
KyxhEZhyp2NKmGD28TUKnc0bVQY/g90rZb55BwvYyDJX3/ax5+EXH0WcweDWHUQJqHYRqUTNBLLf
TwFPjsiFmlmVYyFZcP/uTr335PZy7yoTIqXQsrULHC/yTn4jUWe8NJqAW5H8MSKTuQbVGnKBKgMF
uSTraJqV/wozKPU296vSsi4Xe4OgHr2um2ymJhf9tjNr6bqPvKBmFvl2DT/ilv4Vx5W1wdAIZRi3
7BpjztjL+G8J8ap0LRX3sYKV6jYZLH11agiflDzMF5QJqDwCD216WKOAqOgQWV5rkq1EZr3w7ryt
cwalFn6t+mKb0duQrTaAlmuaRDbCG6/oYqsgv2hhyLXzW0Hhan7B5w5pxbzKXH5Mbk3CcxoBk+wP
5ia+3yye1WLF5DeloLogV4jZC4dukVyQplPr18j7InKkSNbTq9sHwFgzq/BL8clbEORWsR/pkUx6
suvpGFCjKqOXig4gZICg9dBVuMyO7Avys9pYTumelVJEVqT/m5WiNwPd94qZItUEJRyjHOwWXZz9
mjxQHdSuIHMElq/J86BB2ANYmXWEP21mbhnmKyq3aeDx5j2QBtLcmL9Oe9DtNmN82vDHX428bqNu
GLfAPr3X7M5MvrV5dfAG3MD0ylyOkv1F0NikUnn71639iItTg/ypuMVR3LhxRd/WO2SSxckm9+s/
ms5rSXEt26JfRAQI/ypvMMInvBB4L4QwAr7+jEl137ynqjoNCWhr77XmmqaNn4uLHQqkhCwMT7yw
8wbWhJ30GssHFQnUCeim/jHch82Kff+iMSxPQYrLZom7F9ua/Yyj82Ed/cy8oVHIAxLnZxWsrbCx
RIC1wBFjk4HLlZ25fFk4BdjbScH5REUAZFIsgCZfO+s1261eWJea5U06GxgRqeQCFS5d3knxLdI3
8dewTa2Gf5qWFuUtD3zrCv68Yf314qp1yoQX+ilNkFnFUoruW6PW2l8K0HbsUF4Yf5eHc+zXt6f4
SRjskNOaI/sWGAcz69wv7qdV/VrFVs7VBldaTAFd+pwuDETMIsMN7Iq/diN8DJkD8eMLSOGrU//d
ok049DWZ2Fbdxvi8FtHpPkYy7WbxwX+0Ct1aj54USiW9FCB0wayD0pinSIwJKnx2K2dqNUGhM+RO
8JVfoNdfvoOB/t+Z8889MoalgMXaAIPovyUcRNWRTFMJAwbXvo4bsAC+pD3BJ/d+5AhIf6o1aMTV
KmrWBm2k7NIzqNogfputg+2IEb07y519fDO70kTq+AcdAmiEnctBucMkkasIfkqbAOL2WMAP4hmN
ncZfBa9BLMq5/yw8g4BPMBelMKbDsps9ZPa4+IH3Su5kH9fLMlklFStdi0IRLF13xqanfoseanZ3
GqhgZCBt0ml4wL8mW3YFgAG6J/RLhSMnrSNDo4L5Gf1YhvTcR8IRMfTmxqRboXHL6DGz4HpHZPW2
T/2mi3qRKmohWunFqUAfJXAL13xaOrZx5E4vsDcET19vxWR+2ogy7zG6CbwBrEKTEoqOEnhdHh+q
QdU/9e5tMlD8dIAPL+08M9St+mxJfpdQGv613NqAV+LIJ4sKFn87LfxRCiGK+7biNgQApcDXkAvt
s58431mJW2/E76LpAZL0PM5NfNp64GJgn3iG+flAICN3Nbl8RquBFnKKzNz54ugX3VziOwvbpF8e
A35BaTZsMCizwMHUn7PIPPme7TNw1TSxi61qzazJmJErm6NUR3sME6rg3YPDeu/DKgURnPKb2LoY
C+z9HbUsw/ODfZvWIu7NMuyzdjJjgyLEfnTuzTER6GJgMBiBuzH/RtknDts5vHYPxMRDUc2xQ2R+
thx9T3ba2xb9b/vs8GPFKGsXowYdFj/UvnQ/EyzmuhnQyeRZ83CKMyYJYmRSGtxjeMc8quEWTez7
3tDPyb29do/8jmNYGhl1yv1NkoTPNdPP1NxjRsggumhncXOOGyqMSuMCAaayadSs6xtHSGZ5ENUn
RwMXTfOZO5/Rddac5F4T8I8PRBS6haAn9kp+OeJ7pIWs+rhVcMrhd/VQOBZ0duLbrFsbOWiYDIg4
b4vpTpPdq1LPX5zhs01BT6WN3YJ/DWXDTQ/Vu0FdKkdvIFNaPrrykk/vgnwD96qH9ezdYT9fe4IX
qpO7NYdTeSdli01n+xh+2FGKjCwrFq+G0ed8q/uqBoTSh861rYV7HJZFKKhwV/1F2NqM3T/Ea3zH
jUn1v2BFogWC/RF206Pm4F397OfsRzDFuP+1L2EKSpK4nOzv5hIiFDNUpz0r2YRuD09F5xDtoov/
fjCBJvry4lzDLweK/+hCv3lqi3zF/FCu1vxrp8N0zgMKWWNwRN+x6T9A1Dcxk7eDVeRWB/UjvBBh
TWFClKFHLYYPgUA2VJMaSlJ3MkRCvRADtbcwcbkGLMiQgt4vmhyEEJxvrVHS24ecoFwnd9++TBiK
0PdYnkMnUO5QnVr0QDXuCfBL2LsdWNTO4oNvClO0Blg3kzf7xhSgYY6awd4cVT+4PWGKDnMQtwII
PS80yOx+IwYawi7H43e34QCDYxjFqXRJfoS+cOFAz/NaK1G+8UQBR6ENQkAi31tOexWI2ydH3wCT
t1qnl0+eS6Dcfj+uO5s3CnA2fMI73j4TAp5K1brzkuD1YwNCCMQGH9+2KkIQO4862EsiCj/mZ5+H
96b4auzoZJg+bujqV5OW10ExuBsA2WtwUMEvyF49VwfEJhLGySyRVutY4eiG9+gvfpLQ3xBCw0fN
gu6sLvZ4NpBMXgyVSTLywxFjQoYwOEZAHxaj+mJlc04R9RM3zgvomSTdM0xlsMr2jlDPYLXWFuIJ
w6vpX4AO6BL9WiuVwyyX+zvhZiRTXCsBaskxNrZH1jBUGPg3CoUibo8hWb+yfSEM6e8p+ObwB1Bw
uoVVyWDafOonSKTzTNZIbagi1NjkXXYCub6z08LqTwL7Amz0RKJb7s45aV5uSi/BR3tmWMma+4v7
HvQ537oobbtXgq0STGmAJ2b4w7cv6HFBr9qv1jxsLF4BNIHZt4DJ1a3o10LcNZtPjmDDKqz41Bj1
Kf+n/CcknyZjfwdep2Z6736xu6IAZzGXelwlkRxpC8RPgEPNMmCaGY7oqH/oImF3wtgLoONiXn5m
9UjRW5UpzF9rs2sXp1/uJU53FE8Ij17a8tQrtPlD+vOy/8z7Cl3sMgzAIx/K1x/At8tWxmnVpaBF
uIfBd7De+gMVrjKhWCxCPEFxxcv9szcYsEROXVarfGki8oODA0M+tKaQgFzxfkQC1M0rIn6J4FAB
z5Ji/5SfgBQQhwDkySX+8eQxzZnN8j6YdRuRElwjLg82YFRTP8nAGT7Z39dulxDqEHEHuNKdCe8f
VyksbA4CzRtRfPakGrHH/6iabaxjf2/4LrxalC28oUiAEI1N1ZAY3ZVQGxrPFa3nAVhivjZyE3KF
lfJKgsOorp50U+7HpT7bDMFDgKS41rgoHluS47CB9ta9QcH+8pwwzSS0OvcbnSI/9pNgFqH024Y3
Rh5yxFZv8uS9iXhu0oQUrWUBk3j4coJQd/75BQJ8jp8L2YD1TY5gxE82xVbQxKef8gY/Scx3ibg9
En0gUYTR96/+t3sY54Dn9LDc7DDx/tpssCJKVtilmz8XBrZOdg9J9bmRyDhPJwcvz4mNj2TGtPPK
ncaakhLs7+cqgRyd99aWcnbkD2DjFREjeUcP0FxEu7dtOOXI5QCp2qwT2nSRf8AD4J2fu3OBktq3
0THBtKvH89/kZQaaTHPNsrL984ax4XrNZHBHK7F3LoPTQMvoZzsa+eNIKV1zdLIKqKJ2o5AiJ1Uc
HnO5z01jg1IIb5vAcyYUaXTt1Vbqdqn0eOHwl1Ai++UWoRIEQomSs+wai7xfxG8MT0reFZQc4y9T
ERK8SBdCysOJfveAdVlTV68AbNnhD/6C0MdYBWHse3ndEEU4ACs4QIAaKPOgBHibReV+k3OK5EIP
WAZTYsYEKXseo78iFs/31aG1420JS5hjUAC7NZQFq/uqcDL5fwzp9uYXu179TCnlGMooQQO2yYfH
V1I4yPpKsmeNfmt2dXZqnbdGt9STDhCm/KXiPOlkYZWP3hXMwAb7e+tcjR4hv5Kff4QU6B9egokH
+85+pppPFof03ocWhuf8vQPUCEsv+04rXrPv0yMWbJDoXxDrG4PjuLwHnvTcJVEZ7fdyF9Zys3+G
MwRrQclA82EjgCUTQy5bgjBY91KEv0ktBgJ4A2pNS3UzAGCHXLQLCYEYkQtoXnfWIRQPT5NuA5Og
dm34ADei7vGM+AtmD8+uH2/iCs/kxLnE5/uoGRxid1HOtuHdMf9YMxbEEciAcKrrB25SMpFXyVqF
zCSaoxNZtGK5ZJCbCARzWNucfejpXVY6GCU2S6P9ieP0alFJDJAeT/XN3PAAFk6/FtxyQGvnxE0i
MAn0xOJ2eeYW7oqVoBhfqyBsF9bG9mXtv7rQGOHxqcowifZLSgpv3sr8Iu847+u7j9U5p95Ddu7f
qln6wLAgrwF6dbcUvgknMMX1QtuXAvEBLfZODHavXFmUkLQrsPcgex28utOE3w6Vl7aPvHTrOCnf
zdrwwJdgdPXJVcL0Gw/SDq+vjZG3f4blzEYUyLmEFWw9Iehb9SUkuBmXwGeNQ86HPxuRrdr+TmAX
9prAoDSxFLBsHVE6hf6idwhI+G0CxEnvhYWluDZXSFMY4COK6K2lnyOdxKrb2NLhkWqFlRaE5dK2
Hs67gJi1LnQT99B69/eTzcEjG4QjvYBmTH2t2aKiEBzHHUcZKOK2btKvTQN8jNPghcLozehdkWfL
oSqghK1EAWANCFoNZu3UktxDufvangIcifXb3j3wRqbjP//NHRIzw/ysmrMb/cy2OUu3BkxiLgqc
i731hkzGRMoso5Ybzf3m6EYGgjc3LAIR8AOszi7cJiZ3zArgb4eeuM0vi0/65GfdIB2HZUVx0/90
b39z/93LUrghxKt63w5/e8bgDPj09+lWmeqgRgJVg2eBL/2uJSmrsQaGYbswhp/ub6t4fbg1BOkd
vCw6LqE31E2SV76d1H8xVuzcMdWCIUwLe+W1A7QK9+ceSpGxJtFm532g6cgBZwgJ6wmO4FRh7mJI
b9OVuA9zQ8KZwyG4G6VLAmgjY3qH7Ns3kCF8ZGRvTAFST165b8TAfzX7PLd4gHfdbAw14ECTqKOS
4LXJfF2zi2WgPWJirBfPycF5tNwnA+YMnFuzr7m1X1aGb2QGVnHwT457aFHZQJDYY04J62nuJv7l
L/FjWPWJz1UUSoiF/1ALruy/uLGPJf5B64VcxE2RtLWb7pXnM6wtctZKpzJ+B2n8Ht5gbHTSddOw
kzhd76dFuMRpLBs+rAFMxDKlBagPVBnzGdTca5wP70MsiILn8NEpLxru0X93Gnvvlntp+O4k4aM3
r3nHsEwY/QvD9/mkPMJFAvn7tVuUiHZkmFf6zYdnmA863XaqngMHkxvwVQn/9fkyCY/RA/1wlXYX
uMtcQMcq2HQegv4wCT/gGpmbgxHOEqKBfywqmZO5xtkPQb0ln8GtAV4s2FAOaQ8MsjMAAuv+cOql
HgX+jZH+5IA7GYU/BDqf0VebvsKLmUpCHiEZBF84ZOE0uH9iiSRgr/D2oIOGzB/AVQ1i3a1dUBug
uBLEX7dKPeZJdD5+DrvuwZqqQZ+54DYDnssOd4PnB4mROVZX1PQlI7z/g7gp7YYRNCAvN5GMPMkO
gSjFYcLEAaTclhJNZ6pi0NQYMCP6kuqZR/7iEoQv1HCjszPY4fQu0uK8Q/O0ZZtv+sSSySPvMpGM
WY5ymPOFHeYXLyzlMBJg7wu8ctFKyS3C7ZWCzghoZqRWnEw2wbDE88T+YglnR3M9QD6ChHlKDaz5
JW/7aThMOr6XOZHfw8eNRaWDW+Q3FxVuaw3vAGYpxopdjP5/AjjIdP2Mi8oldvwPaZ8jukCGNpMb
TZZGlTisAxl7e/pPoBxJw2CUveQuD2+TFwFjI+XiY/c72uZ+Iab303VeVFzGMZefqUsVX/oWhyCH
v5iocH2nstIEisJRh7QMuroHBC84bHPIn0yr2CB7x/69lY0vgeytwK0A4ty0g4kd/lhVS7gIKO0B
WxZ8y/W0E3rYqyyRMeyQmELKZ7ZamNVIMkpQqFVWiv0j6YQU/gpnlP0kzfVgwYB0wasBRK2ONQU0
fP8zgc4l0zZftTFMrT9K33LQRFkhLbaUDUXEtZR9+C1XkHpNHEaOHLjVvk7nU5MrQghH58HskzoC
1yim3t6X1uYEbQmoAWHZPi7Q+km7u4oh9LLZwwOc/0axum6YihoBK0FbKK5D6MjaWDwwB+2w5nAK
QCN5wtPkQUO9UdzF087GvBIB5KDmvlz/GlxuWjKGunrfTyNv5cGsK5MXzRivA+dvVp5VNCKGtevt
+3eYUnDkNKR+ZUzqMMxNIGudhkVXOPujL4j5La8GHoK5cUhiHLxsjeOZGYIuh5j0dU5D0VMRd071
68teY2B0D0G1XbGvq9QpjGqs6Xpf4k54HizzVQ2m7Zm7jkm28yIgjulrOUFA/44oud7RDbOFgnUb
faneSlidUDuji6Y31VFaAa4ug1hJ9SVmDypLawcJZI/2XHeMvktwbY4NPGFIMVuT+uElkE+Zi8Eh
i46HsTTTJCa1mKOov1hdgYo98nu+1kS8Q8aaMQOTXVxb7eJj4hh00DCAGdmKjqxN9IP9cQ/1G1KY
AvoYxD4exsgp+y5FqrZBhwZUvrOACPEzwrFC8LEneWTGZlgiGQUq9BNo9scbcKmFJV/nFuEOAUNC
6yEyN8556IFPHMv78eQ8hixrAesDWdsFD4d5gB/ASfllyOaiGZ5i2RDDC2aRD/Z4nOd0c3p2VzRB
/N1nNWNjo+TeMSZONGNjgJ8/qGLaz0sBvkdSudE/YyOt7SznxUD1YqxjjZCD2v66QMYvfs8Iq8V6
gbxm44mz7sETlRhV50I5Lq/z6BbdlpSW/LoG/V2XnFSMFCFCWZUJcyNs6iuR4b/I5ZKvxJZoLw+u
EgbNhQDMdJS1EbfKME/hGO/FNeZPtoD5pGiiSwU04IGITPKqsD6hiVKHUTq4U765bJly+T4Ouneg
PRbFBtQXF1ninnsiTifIWwdgRyGGjgBmFgZJJJqH7CQDLPNa5gg2p83uhCmX3YChVgYmdxaDdBSS
6wC0yxuy7TWHGKZZLW4yeAbsgB9/8PA4Ii/M+DPLHycwlTLPPvey0WC7RpnJVqtd8gPidQH31QrZ
nsNBIWC5zCPmWyNFh5wGsEtBAjC3ZB8qB3efP2OjXw2OXg2uUlCa0p9XUWY1p1gj0+8H9ZR82wZ9
CDqxHdscbI4JowImMij7Q7r19195dRo3B3K3reEiQWBO7mTD/VTI6DeQ8pW5jVleyUYjpRS+++sy
QIuHsXfvAZcptZ8SnXKUsfUqRkAZ0Q9mcSyKBSnRJbidFbfDBHO3xl/AT9BInGPDcs9TKEdrBhXB
g7JXkDB5RJwK7AHF4PanqopirxIXqfw5emvoz7EslWhA+QlQpu9Y7pRDuNw4Fz0YpO4XUs5X6D6r
AgZXqhDuoPorWtioYm6SSS04oZ0Q3WhHR/+YHEZU7LtNNhGxPVuiaFhWggxfRqjrlGrsQE613wgS
fGgduv/JcXDfZKSB0ETgADO53jjx5YSogZW2mZ9trl7N2S0tbyNREp/EpB5Cdnr/tsE9lCLh6RmY
c8gqxr+1pcDQs9Fj0M8jIOQ0QGICnZUd6RfDOASBhuOadssRuxAPQTC9S+XMmdaWxuZnXiJrMdUg
8gWGzgCSIQuhFdqCIFhiPWXmbYAFmh62RMAwDKhIZE8CvhCvWpPVJouGaPEENNx/2+UctgsZo5Qz
OBwI29pMWecPKOm3oBUz0B9ChBKR+CDDxBeqfWxb6SkC5vslsw1KyfbpDfmy5JwbWiuLn567ASS+
AyFkFk1WZsqUkvHPaAGR4mxinbQBJ+DUoFza7s3ONHNwMW05qxVPoGDJuRFWE752lDzmlJIdEHEY
wKpi5E+RtO+CEDokLtY5j7lwsmGYCEu/MW6mvC63bkXrMyNe8VKGbXDzaKEBQW74wpxbIHL9b3Bm
t4xpCGj7bns+b+AGcwwqXnWFaxxK49Qw92j2mClCANi1LxaYI0LvNf6AX85VJegpFQEsfBJDcKPD
5Goc/CHGCoCqS5p3tFgZCr9K74ExTR5WvCeMzHbpL209t8YWIBV4B1Yj3CHoWnLyQxkrRnKGVqD3
/qvB9/xiqTC8jx88lzgBKAbNhYvIyYbq6neJYf7xxqfurncQm04smc+0SdXANbuOoFRAYaCv4UTZ
cVL/+GLw8ZhLVJ3yDBAd3QlULyterXZBsv1Seshm4MUXyz1OQmhhYbNXYbKM/o453dx/JhYd+y4g
OkcRaD/ZDIYCsqonNaAN+kLgGWncODbNBznQJ8oU8OkZ4PD23VNZeaEgpCboKVXwPJ7g92T8qbsN
pp1nMIH9Ge67Tc46ho34CR+gnxFzxXDli1vLRNaiE9Dgq7ecAZhzM+5CuHy0Y+tPzIh9/ASOA658
tF5BxnCm5L5a0sqxF1zBSXjfBP/Bm72bf7nFJJblHvelBVSqNeMGCqw+AIPLT/TOmFE8PUBT0F63
HHGR8Xb3leB96M2h7KSytGxMBQNtfiHcy7eZTqR6PIVA6yAO7CzAQvdEvKLrqjKoEa11dwtjWne0
OANjwBvh1b3X+LVImIEe1k+MMkBcqAjSxW5d2ubAZTXzsK6GFTyIsIxoEMxxGJa2DQo1ws+oG0th
vfel4HsG+EEYGk6S8NW5t8JBjn1khWj3Z7CzKgxQdTQK8Gj89udsUaC6oQA+DDtVGg0uH/9b8VNz
DlCsKmzDPUbceLqxAapLqNdTRJeXIneZmw5xVsjmZrfYXhpOfcnWEeJk5JA2fmkfu93GJpkuD9Aw
2atUuaArkuoP0g4A7dvHXxw3T+Ze8R6VmdiGqpZrcGdoFJoW3+Cg2hOqABt4RYW5i2VkQWMRHDuN
1Y3zYPGdTRmuiKd+o2xkD/Iq3cpgMl2cHYqC9ojqaHEZ5nahVw3L1rNrtFSuAam5jH1/4U48c2S6
7MgoR1ymkEsEFAxdZCwA8xr3Yab67MVXqx4ByKZoc7mNmcgf8CGAps2yXL4gSxQYDcwSt5thTlxk
U3+OXAisDDAxq4DkLKPNO0apbLO8vk3dgYc+QzV98xkaIHpuM7y38MfkzGYUsLdkBlmwRyOrHo4K
AaxBa41Uy/vDrMIrEC3f4HBOyOKDR37pUM1KIKxCeXAlFzClpOhBr0RfiSfjgxPwtdyQbOPMp32O
RLWIp96e83fv8joBr13NPS4TP2lT/1EHcGsRt0L1fWWOJbOVK3z9fWcSx0G3rbgKsrvNJV06+kkW
O2YrND6dpmOU3A0FKkGpWbcUpEwFOi86Cj/dEGFkz/tzYggpAUnfcZ7RtkBdERpRPqFqwS+MoKtG
v1fHwoJsgnJccGnQ1r2rc83M9rDZOUFocGfrE2VTk4Qco3OdZEcqEXmZ7r3Dcp2TPWHvKeRufmmA
+BE+BWI2voO63BkXw6Ziew1Pwd5q4CJ/BC9o4fup7bO1aXz4bFHhjZMVel1zW4hFdMfxce8V0IgD
9dE+EuTWe/3J/Agnjm6VfAGQLDYY2x9tyekzQUiwZKGs+/jjjHYgpyEt/747jWeR/+r5iIDcNXNV
OkBjhNWHaZ8JHMDu8UlpZQFgkKzXCntOh2BcGu9eg7Jbpga2PUJdegIs57lnwTsYsnfhGNW0n6yC
2YEE7QIUF5jBB7Md4TkQJUM9fATHy0AYGCYo95sBOHO7oOSR1uwa/ljcUa/m0wI8XJYgMTC5FTEm
ZoYhZcehc6YcKfIuVikolcln9HAqcC4dlCRItMNjt143N7gYcVPDQrcJi4yyq12cytOBM60FIHlF
iGt5jFsRdIkGVwMNr3tkieJdKGflDb3zgm9pmLGkGu29a7ZWangogeza+BEghW7+vYPSEO8WCwL8
MEEDXsbsDUy1xfaDCHdRC28cA8D+rkzOtLujJumh5bqpTLX9xW1o0fhE0ewLkdrN1svbDD1wzk45
qFnYOiDCeUE6x7SDnx33wibb7w2CdcPPeob/aJ8GW3v8J0kvD3227pgZntDv7YEmoV7Q/1kP62K/
NplXgSSn8LaE8MGqXcJI4rY1wiQo+KUPUP91PG/n23erFv4baxnODLo/I6PmVNLBI0++hr5D5AZe
Co5U4ifAymy/sCvQm7/zoV81IMVDvS6EQJ2QW26xYul2LpETXcXRMJZpjZg78C6Xe63k230ezAln
sdu5YdbzciAaN9sQSDSj93NU4LxPxoXEGps/KwwKyvSqCPDb79zc3bzm+smaJpv15OaYSVQ6H/Rv
vl3ucl8EmmWWzVu0rQZkPjNsD9V31IjGYaXenf2Q9UIH3kDjYkJgYvJh7zC4odx820itsODAgJaJ
tXmNSsE4N6N9K+qFiql+ULZQmNtZ5Ow7UPYSb/Sxi9zPAByQ7GLpMJ+tVmVV9WorWX2mHV4nfUIX
fGorbAb/mz7m82wJUVm+dOW4ir4EskFu3pf1YI2OBdkbe/MxHm+BuVgx6j3leFHpl9dsTOWgFJcD
doBeSoTey64OGDT8Jat9sA9Kq0IXPpzYbdRj9GZc7qDpF3vRFzXB08w5aWYZLLb9EDYnQdXDP7CI
pRxxmoQvMmgmluzNZWfu+UHX02BGxvFx6X+cCnr8vwj1BYyLf4kH6qWbLKh39+YUvZcLxqrQW6pK
cKgzCMSBppXeG5+OTh6R8+ZXCKOjDT91AXkpr8WOkpuLUAsgYJrrXfe+TEbsRw2HZ1AM2S2uDgqu
ca/B9SEybA0rKUyYg7cZ6nlwxdwipkJEzfGLSBwj+/vA9SBLFEgA7IFtj9XRewLHpV6EAwlHVv8O
8jlffLwUOYscJAnGZhuh4i6fMe1odpFB6SB92c0u3EFedJlfvbObpCBDx0i8O016OwcGrZi9wjT3
61NOkTt0pE9LyY72GpwPdhrKonlVXufLIZ2PMLNYNQX/G19cqhUzsDGH2E9LMBg/jrE1yGBlJtXK
MGJjRtMID/0CZLoiF+mDf0lTj4kfQiU8B8fghQRL7inXLUMlKSk/H25E+T3SeiFsAd1fZnuzHF1m
xPzYFIm0UgdzBtSEUUDWoiEfvN2PdWfiXcPSoYJliGxRujRtZHjyrW1+A0+LakGUJIpd/+ZVKSJB
/ai+qk5xqvwACmKaECwlJoTJmw8a3CyStRGzDEpWzSVVc9Ak3oAaMeYvg8nI4kpCoGFwbQ95Rm9k
ZOodHkF3Tw/KPLcLMUt+1tACZph5v//IuNFP4XTCM+dCYTMyiCq9NzgqTk9ac1K6McfHsYztUAa3
JabW+EPth384dmbm4YNxzT187tgH1hwcu8l3XRvduXA78yIEKkus17TpnxgiWL0C4WU1qJf2Ybtn
VhbMZ9wzAicgmYw/HG+4r2DQYnjszJBmrReLntKCQSZhj/PO/kReIZbp3eKSoFZ/l5hb1mWCQFfO
sIfBaa+NjrQ7QBXIuEA/VpGquAhsdkY6IrYUvF+X+0RhduA2g5AEFk7+nb2WLcuxhY1juNteKm7y
9+7WML0K5IIjUyueeX0o2nIKNkLlpjGu6oZGm7uTd+6H+W/XBXZkEBjv3CKs+nJjsWbY1+z8g99I
I0AJ9z1ojPdH06ZjGVbdJ0yg6Caiz/gbsPsH8vt4Xi38RoADjqsXUyf/PTgyjDjZMD+Nzad9XO3/
MAIRmjA4AnQ1wU59KrTg5WccFjBR5U6dt2kwWZz/LJrl2E9NX32Zs1qoQYjGpKxJZuI4TiC3UskL
vgGIYlNkvlv5oonJVZ32+MzNjDPouPHL4eSOdf3o5736sdrRZwiiyQyA0zEL6/h8kqR16+5DTs0i
hO8z58S2jbgXaqJ4DV8/Hx3CDGYdicmAT3BnOZOvzgmPM2bluNTUzds4OZinxYlTJWdtZkGGV0o6
lGjwOiQjBzbpOQL3CRrrA43exWsEFy9dNoIb73Kb+TlSM0rf/gluGbfRiLenNkXGpW+t9190bb82
lqzs0wivtfhRsq4UJ4A1DikoDKnJ6xO2IYOQG29U99z9yX/QHZSj/YBEwRmPhe8gVTEjTyLvnm04
uBT9vHFqD7ThYPzCGBjyLNX/YfakV4UEiLgR1hKFATdck8NoTx8g6Eg9OWSJX9S1nPpaJHl1ledV
aB8C9DJeZaAWfqJ/TJhy1dvx3C+3E9gbiX+ArGYEpX7qJ34FChLFkSQ+PJq7qjtx5qyIKIfpzbfU
NejyN4XFTtR0Wq9iUAmOy3x6BKzmKwyhNDADNCt1HqzsFnONfrnzxXP46ZZ6mjXJ9IuhUovHQO0g
r5DVfHiFv1y1KuudF5d6yVZD2yLuXjuPBBOOYAIhMC32NzV714aKACVDgFHTikXjJouRRqJg1TXf
5arVGKV4oHuep9FtMUiiuR6s895BcopXxUESJf5+iQiwvDMrqZnneBxnfuofPDl4kEUovsPDP3lg
RkwYtArULsr78uQ18O+EbeA2aI4aMbwLsTQclgITCh+cMGZsyGX/dVSsB/VNhxCNh/um6pbJbwI5
ia4Jfg1DCwBAilf6IwH2ov6pd4YtgMAHg0XRPHH7IJICbwQm0GzrROkU4IbQa2Fofv/JkwustT5p
TFvigtGHaUAjmnUF0OVgeQDTMZkZrteikx1sxUiWD9sDaqLwGD7o8cSsgPIDhQ5rDP13AzfT/JKL
U3XOUZXvFtAq/KaJX84KnkgWGTgB13HslenfCdNQdg3wDXoLrW19nLDI0REkUp+abmAYsDEIGvwi
3gDV/QqkZuQKlYjZkL0qdjXx0VJlKeJ0kELWJ76b64CWn8X6IeNF0CvtY9UCKwAL2MRaJwilwOy4
aExqaTMQI3JfgGrCewFqjYTEyr4JJBY0lcA0BmzCen9PlxeW/VJkdj9QQaDDRusyJbheTx9zeR4G
4sVEnYbGuBsx5f/Z6Iq2QJvOz3AP/g5gbFs67BjzgBBDXrSC+8R3hvfM5Ek2U+DaQ7kINCAxVVo0
GMPPFx/K52Ie3nfuC6DuyZ3/dg8TZG7sijA5DXiGVz+HWl92Uzc4RzsnIx41d05hFeDhhl8ZchBz
vqn0Sn+Awql1e8P0zkGhT7ySQ0vEUgjZWAqW7FQOZQp5BaAM8h4wAX3Ezn+s35iHTgp0k1155kHO
mJaQ909quXXbnPwXOhFYy3fIQuj8EK5i0lQZ6L3bKaGk+x4gBHg7zcx7LGGPVOgxOYWwwnKOmO5w
23/MmmFO4XHRwGU6cb5UIlNGtKyAhn0dUc3EKEl4I5HvtRvdDJbyipLG7x9XmgDU+w22RigbjDhg
WQzqy/e6ZvECqxNI7U96O6o2GFFLbmbsX7DDYdx9t50G+sWPyCPsDHXwvyusrFcGR6o6OTXtyts+
3u3dwcJeq9N8cKzB3WR3Bclg9Rc5HY2pMdxx4/chBRSgv70shs6PmpnhGuOg/LNPMSrSePVF3egz
77bSfoUmGq1MtQd06RX6zb0L3I6/D3claB3ez5axY57EkPplfr8yM/272+apdWcr/+PFfTuYJJZm
53nEHvXCW+yQwhXGINvB1XeYOTsvmxx6hY7xA95ATR0yz16dhD2Yfze6l6YJn+4LHyRx6alRhn6v
Dhcln6bMe4ndQeLeADdPnRKMU5SGTfOcRGgcdw0PZeShEjfmfpWb1HqXnJSmpwAnd4APOp/CfHRe
hqpO/VAgZbdjANLOkOahXGcuAOPwNurvnHQ6A6pmmYzBShgTY2PEE2lytmCpS0zAy9yhYvUx/uox
AOd1NNYJ7/i6bn0oMpi1DsAA/PPyBXjZV1unncLgTJDdI+dWG+SZXaNif/u8qxA2Tmwv0Kt8/jhx
y8qPHIWPmLDkzJlQibGh+umjxepV8umkdRIvh2eyYXRQYB0XE/6odqiTYZJYMZsA20BLYRjGtAZo
rREQxTTjdHYWtnHpGVDQM85k/2VqIS9MHbg8RddgB9+A0wP1bmD5HNihOO/Y2CEpyaDYLXR0mNRZ
67jpcIriyB8l1OoFNbKclq/w1Nr9HorYQcQv2goF1/N1OLFCk9h5NOrnt8hi+AwVjb84uoHYdPD0
of8deBVNy4udFrPfIvAOAGcVr055EqWc79o6K2ydGf7H2jqpZn4nn54glFYouSsDg2feogd8RGPK
C6DK0JbNm7MRx04zffsQHIJSiCYZOJly400Ar3KouFwUpEMjwKih2kmiMx+IinYBHy2Ig2gYXnXO
tl07I7BL143pT7yKeUoUVX5ahL/AGRvzgnFbm+4obO90PDAE6XjKUQ2ftAzI9cws7WqBP5LtopmX
zhWQdkv8kyfig6/H7ZDH736p84JyNK12Njq3CU0OqHahdgWFDle82fmliLCv8xDw23HZwk1aYH6h
84p0eItViSE3B/nb5/zgZGE0qc8zW9J/COxsBiszhLMzphJwTWEcQu7H9EthaHAO0HtybHB59DD6
E3KtziAdnvo0U71eiW6Mroxaj+QB/6emweKQLUBLWsXeRvUn+4ZfoFxQ/aCiQatRhaPBfE/BwNCt
Gd1fnd32Gd4AgJWRcKcYJnth9m0VzIsvvRu/CYts2jnWi446sQtXN/yUVAJoYCrDoQof1EzcGVXW
7G6kQiubcJ6QoIsZMWUu5ZF45L/zX8euhp7/vM/nIfIy1PzyWVSYQZmBpU7EPd9FvdGkoNAZzbYA
+XJJN6rXw8tkJ9EJq4OXoci//5DfNjhUsL7jRwvWTwnM3QeBWbpiee2DJ6tekML2F02BtnUBKchb
8YtE4NN0y4jVJev382b/MHYGaXhVaMwKzZ4KXKggQhc67H9vpz7zP4dI2uaIghPgiItD2aZ3fW8t
FWmhwEHFU0heQAvCByxJHuXHGaMvwlpiJ2YLhx+pcqJpqlZOgTmx0ONe6dJNWN5GX5jI6iiDR4aO
mRjza87raXKnctaiEFF9X7HP0QfDdW0oKzGlEm6imt0YUqU5O0w7jZib1K/CKSJwGE5lvQMHpz9f
I92myJFJOkwaJug4onfobfhMuqwFlSkPH9RiNmhOAIpteJFT2N4ON3Bd7BJ23/243L7+fanpD3ym
bq14FnxBJBSULu3nn/YWxNh/r/C81efEwqsxRyJZqQYrViYDde+Cvjm3ySiE7Y1FleEyWYLKgNkZ
jDItPJHoftsa1fscqnax++l+2bNgBv1VnW+PeWT77qJ17vfBMfhQcc6+MdxsSKP9FwfPy1DdwwFx
nug9YxX8C0n8fS8vED0Ep0gMtWBUvZiHkRyS00mxYLL1iJT9oBoifHLCZJQNgbKbdS3Q5lcg9kUl
PjiX8EkRX4A/BtyLaGwpbv3TA1GRXA6K/YF77casi6JjQqfAR0prng7SATo67kIVlTxwhI2om3tq
AME12NLowPBxRrjKnaEXSD/CIlZqxYFiG8CLf9cQElPli56Nh0a7kdClNDkum06C2uFEZYthJTzG
ckfVPDstIhAV8edJqcO2zQkIPX/ww34hz5e9/I/56xs2MRUbkCqgKpkZZNfllHsNkf0qLMTntIgh
wXnZz3wZH9Ypcep0nk1o3wfoRqrbj8s6z5WDjK9kHH46osh//h1tdHHnCQ1fMf5MG0MI1vQSQPkg
5IwEapz0lbgSK2RaDRjmkbxmyF4Vtu1aXPi3RzEI1L90+mmg9GOr4xQVF/rzoJFb6ZWsUnzoYjPI
uVqFDtb+6Nd1irwmycCAIU1rGJagWkCvVrMtw9S6iyoLuybcllrX8YEoA7ZS3NG8LvMD25s4rcV1
7QQk12TdoYxSOWCNIQWeNSn04NS2ULEiYiUboeyEIvRAfJKnSwnnQd5l3o0L1xkeBs0pe/t/NJ3Z
curYEkS/iAjEIMGrZgkxicnwQiCMGcUk5q+/Kzm3w919ut02CGnv2lVZmVmY+9PfILRCye9wTuY8
j+Dc8IEenDInbokoRdlEsNs7JOIUr8S3ryfDzjfI/3Wze/bKT08AILA7cah8xY9484ZkPPepnPnU
BJQj7jP4mWf5SKvhUmVjmZBllJDpiD5MKH+/ryyHIzrevNjuNw+jKKBv6kM65VI4JV+QMgn4itT3
ANwKnBDbqyOUBZpRbhsbCF+Uj1rcjoarYAIpEBH+uE46wsazVY9i9E8ggBJdJk/kcOAoZ6vMcCgF
2fQg7zMqbAcPvjIGz7EjnUqgMrcWWVGrOjP6d0Tgq/VIjBgavP9obuTGBE0EDuheELOTJ8n4g8SF
n+qbU6kA7IAZMAvmK3TmyemYrIMyTXUq2Q7Eb9QDr1ungr5lRENqcKJkrtn8s9qq4CSKmLQBivjw
TcaqYI5BKQu/QMkF9zMEUQCaHmJHF1am93VIjlItnEdvGxNu6p5BYKTCBbNBSHBqz9cxRWiLyxzX
k3z03FHLg6RuzrE5JSUAdfiABungVFljTJo0hKlOkeHDi8QpJ2yAPynloIS1D3BstvGw4jG9TD48
oriQzmDUNaqGd1STao43QD2f9vbp8Xn2WA7vQ4j9yfWnxlwUa8mnkeUNCbtrPjx/xqTIt+PL+2ay
JlkM7DTaDS4B4C8HW9xdkY2yDnCpIA1DqOvuuNsEKGHmnH04DWCavci5X9/WNDJ3g72L+4b4Ktew
RutnAO+JJIdsfIjOazKZnhcMMeNWrgwe5xUjOhpwsGPkSPc7esDZlod7vb1U/d+RORzwPCZ6fHM6
3cOjvn+jN8Gl3fjlyZARZjN8zfxkQnNQ6QDM0DlnvBIdHL3W0LRpe7O0yGyTJTRoAUyWJwUJcVp/
V917h8hMbd96AWq8wnPhIAtgM7KExUkSsHKlKynlBT61lBBNznPEu20YaXE5kqAIYVDrUXYajF2H
sICuYTcBPXmynWX6Yw4VA3XIcgwz75tzWg4rZIJEOlz5EQQ/yEVgZQFRNHpKLpWlFA7tze+KIPwq
A68QO0ojPHqCPezsOxt5z+LAwll+5WjslBLJDqqB64Bo+Ey8I53QUSEqu+qDvVcPBUUJ/Jz/ktRx
XUfUFDfcsOTHeQoOvtK2gwsRLNUcJQU3iD50ESsYF2kCh94ZJj2pQWksQxtKFFaecM0biNmcrdEk
ARFCWuooCS6l5pSTFffl0aslWsyDp8cwaQ5XKg8tRsEjpFue5jJVEfejNMYS6O0zvAyu5NotAdZr
PPeJ4PryXuMznSp5o12hgKI45h94d4jNbGAdhJ8mHTps8P2/Qd59tbf+erD2D22Gf9MTmDO5bQ4A
aNmbNlxvWBPMRZHJwRNwDNchAs7R4l/xH9ilVedNDXt9Q7xOSn26YnTjQoJpsawM0LywKAsX+9Av
OccKxLTJhaSR74Gihpu/+swaUeihUtKjZU6G3YOQi51274S5awPFlxOR7hajFxgvHCKTZBlbCK9t
ghxlmm7/IrytiG8UjMGF0QxzjmjMXzgzEOL8mIm0N1X8a3VEs2Atb3karR76AWogdFY5BzuCoPVw
N37/3K+4fwDfnHELwcHtZ/9bKbWt0qSZQ9r34sHccUL+7QCYWKB+IIEh+MGz5Mgwgqf/enu4dGvC
ejOgnQ2qs2lZ+EOHh7h2jnerN7SZq12KDbxBMG0txaWgRiePwez7n0ppeGR3ZsAQ9FaOeIleRpc8
Pb2oROaNBEAUCIdix7sN7lDM4GIB8bSwLFCni83LQb0PmXzybV90D4Njt6AbVLUBmvgXc1H0DZzS
opxZ3/UfzPDmubtO58ERUruv5tDmgB/jjf4cVDmraV+O3rPSP8KjE6EVSN1XNwumjs+A8Ph2Y5Qh
vQxm0g6HvqzwmCr7d0isn/PGmzPKm/mQAFlJHUfZ8SVe93GuXK+o+VVzK/slvNEpg9tHJ1F0IDbm
BehenIOnY/ZpFLt4WsWE7on1W4PxMn3QQR1dmVrRbv7OwcJgHEI9oMm/H287jDy43R2ruxnSWTRh
73+cyhk6BuvXuwCKVPlU9uEVM2fhdXCqHPHqmW0iXsH5oaX9a/iMrD8zok74orHkoXRe2IQTWofE
54lYR9g8UFEzXplm94CBEJGV0JKyEg3WKhPviZdfHuqWZayMG+WV6cK/hFNIFPs/HE6Sq9lMNRz2
N1RB0jCIqahProdgBprCUpA/M0c+MtGECSJWwUtGoEME8iWAkPmL3PKXuNKi/jBdo7PJjLTeqXb4
z39izAqtwZADnNIGUp3iFqJMABbFOIqslkFbAnMlQH1EX/pqRAIx+I0aMhoxQ+sdEBAGYVHgdGiu
kaK1G1MTjh79no4Z0U6IylOQMCEGDL6fvjBeFwLPu/Q27iPDKHSg3hl5KGUwyBDdVBo2jHTceu82
Gn9088rv1ZxV9kSSAyDAQNM+MPmewxoeIS3fjgABZWgfcNnOfEo2REGg0d24S1Dek+yzp7nuFSct
V/kPaVdPDoN/6mqDClV2X9BJNSpNzWGYQmONBhMWADKZlAZfHTPEFYnTpUmRkafKVhnbomwg48DJ
jqjydUvGhXB5bFAEvMh4VrLGF4APLMbJh65HtagseZSzwLhTtYqYwDWo7jTpBQ4ii1+QDo0pZIcC
2JYKRXwRSXlNfhBXV02u0nGiIeR4k3BcNYNqbMR4X/l7wFumqWZIQIjmT0QUDbLXOgcwB+2w3Ct4
ir/VzptyYd3GmAuv+a+hmtVB0kq1xoNp7fbOkMfDIacyAkvgvioYegWsG8AFLCPFMDT5f1gAnDRE
mAm2EfMo4ZzBYwkgZkDM0i3KFImQDxAEPv6Hu8imyYCjfAWrjN1isUHU5BfIQRW3AiRwCgpQrUsq
lW/JT7r2Fc1YRFE5yQuKuDjAGiqjGv8AKdiDLDyltcwnZBUBweM2UkO0IohFy5JmEhxExgwQEOnK
02D6MAVXK56SPJpwfPE2EN1j+irQPV/xHTjuvpQTn+6l0MR/7yhEUojjnNRI6Sh1Ixig3cN6j0NY
1a2B3cmbrnoFFolk6ZpklUKxTjYMB9L5X2PjAqdQIdExQl1KxBMIKZwTjJOlI2m1QI2eJooIdjHg
SEMLFFFNEUUTbCziAnq1mZ0Ctn6vUrO/VC8oiZFhpMY0PrwzVtjUL4MtzvVdQSf6iDlIg7IwNa7B
r8g3lF0JoCIBZS8qhUIFBV1chlonhrhd8RFBH8Cf98ExvpJlYGVKFlFxDe8eXaJLQoFWW87v9ubi
IK59oiQ0OOMljMrbbFtgD8YU/CFnRxX7c/grd8vdyrA2nIfFkuF30M5R3LEDagzfW9N9Z+zNwOze
UeIwyG+qUhB5AZ2dFp5+S6CUzqXE5X8CKmtQdAzME34KdxbiocsqByRFy7ptq07pKKv+p4IqD8pd
sHM09k/DzatOXnilttRvd8zcLWjCe3Kz0myPm+YdopZXXh4stzKPm+3SDMFSeVntzwEBET7i5H3a
+/d7WEBD42jgChfC/PhPjBGr4AK3diPJf87F3/UcPKtoJMtIMJlyYd92/QK8hDjrlcoe+CqEb1zz
6leHb5+eDrA0NhLDF0ceJ57Ln89StLpywtLsdMiCyCIghvY/bbKFA8StuWOiu/tF9YK9xdqFw8k4
T5hE1wBGwAvNsmeGxcBoV1zM2+7DD8bvdR7tELNIRog0g31vR//wCgXVxCnyE1dnxdIa0cyi3F9z
4TCXS4QYvDyDAmckFrJ+6+NhzxS+mrDF3lG+tOAEP9rFoJbpjXMG2heociB9zf4xEnKSDEZc6Sou
vXz66By83DezfHDDo62W3VA8mZP7BjMovh1W0PCU3Pvknq0hqxZhpbMJiv/EghAhdsPXd2Dsb7mF
C84W07kKH7HRGmH2iWVdcltsf3fst8kGJ/hgUl7W/24LEq9qew0QYMGdqHjbjkpVTauqM97yTUcP
s6O3U2Fe2TuuBPiIKekoMSTth3lfV4I9B4COgap/6BHKZt2ZPEcwDCXlGkYYuVJ9Rxr30WMDolVC
suT0QDvUMymNQeIe8ZIOeyQepjwr1com16HLtY+Li53369k9yPslhLwbu/RgApnyC6tVG+HVjGd7
MARpwMIJtxk6nN6s+4C94oOpDjmJmDIOg1w6lbQ7xOuC3YF8sduFEphBrsC7DdQVaGbIwG/QMhfp
yL9Wus7Krdf1YXZ9YJHRLfCpXyCnGMM8tNCOwsP68rKxbMcIB4LSyV53mgOYO9HLbwNicBFv78fX
3D/sanCGAyKSkU2ZYK6ffmPGIIc1WBhYakFebMt8WRy7ViWYjyAA8QOtI0IOUcbWcEShrMWiAYtb
pXsOAP+bd36OGIJjioOxG65ubSyu9TMNp92O/JXvY3HTtKHZ8gNBas8irnRY0mRz6XpIC/AeFoIl
7QiM9rBgTL3G5HTRGXMaACV8WwIgDkzjm1lIXx5ka+/SN/TnQW26puIERrzCbFLr4RPS+gRWivN2
vdp9A2e6ZEPb1fwXZTsmEZWdt119G4LzPKUniSVG/ZVcRaSvkZtNYc+4x2wPIVeZgkDM7ENrew2q
in4HU8DxhhOwAmUFKPyV7fuAZ14CQvZqY2uqCbwxDbQGQCokxKF0o+SKkWBgOrJZabGb1HpkP6pL
t6MyLv4cGQinmifN46kQaShXNz5+UJvBEDlWuF3xyWpEVZR/hBd1EEo1VOuUVlDQ/j7of8oZidd2
dgYs61ToODSdCk6uPqH0hTHNaSzekgh9wBvG8k7HHGFiZXKqULZsIab/apKHyKqt31YRHk8+RhCQ
8/vtwuOxDbtpFNiB3QO+SE8PsPg0VQr4JZJwYFLQ0aPQ5CjQUGh16zi6rDa+VGIRjKzVHrOJwGqk
9QwGF/Whfb3a0eNc9QsShhIC/wN4AGKxKgf/Jzy4jQWjaGESPBlPgjPiT19jBMZcnKh5sMPWnUbb
ggR5DKxTyTXXTrkNpQiyvhPwgAHPJK3QBTJ+ElYN9HAO1Fhth33bjKq5vSI/D8pPe1XrrVbY6chy
HcPXF5g18ZM2+rA4lFlizNsYMySKnGTeI5nedu9HD5sUKu0T+O79Gb4aIfdjN4TUEMNuK2n6Wn5f
7Qv7Dc3qD+TaugeGlXx2r+jTgKuKYYpb3HsQ7Cz3QZNsg17z72aRAe83o8/fvEDeaRltUahqT2ao
Hv/evwc6y+BouyhpdNGp9G/xZWdflltSjp29fuH9k152LuuYD1qXlzZGUcKU6UOSsrCV1vF1IgFe
gzwGUIQyWJJrWkl0Pn1S60zbTjmaXEjEzyl5RxZcbyWJDxbk3Bqy5VUF9+AJ+dIja+zI7lZHO7bh
vUCnpyuwJuf8dp1QpmJSC31OKq0f405AvKEG4TykbnqFKJx4L0op7Gii8wCHXzgo9CLYwWvwQtgx
eBXo7dTckPcz3hbqh4O0Uh+x5sDHUhoXBB8FPA2kbMQK/dcEJFcujUi9exJlY9orltAODQCpNhZd
+95U8JvyeDV5sEdg3s757/xnDsqDOsqVHVlLqf9Orot6A0TgkJo/mzHchcbyvDhgS0BnB1EXtiMl
JkPQRXC4i0u0eecQ8gSNeAZxBxMqNBUSLB7SZFquwwYJG94rTzIuoQ5K0XMHEysKzHWcqj7NvU/0
YVbXaSQ+zqcF7u/ymp1qX7wyqcMBP8DIZoZMTSxloDgnYblO0cepQl8bqBFbAdoI/B3U+w9nqQFh
D0C5aBscLBtXajdYMX2sK3cHudMU0JHIAhlYhmqUG4TkfbkE5939XchT8x85jGv4sdpXGticBKTf
+k9wPyF+o+U26tH9oCYiyV6P4DQgUVPA5lPzAZXWH2EKqobmKlPk/tvRI6N9ocKYQI9Ckx2qQkYo
HvJLyuwuzSUebJ0K5RYxRAE43SeRD5ITyZ9pf6Ewjk6x1rs+WoqCWUf2kvEwTrf7YnI9JuU92ycy
6wGV+j0f4eAcv/Ln1iaJwiOAfeMjb0bcJ6/yr6kxoBOlXyenQwMYL6sJZk+OS+g7X4lwSlF4xNIq
s3nqHtQI2iHxqNMMDEL9eSxbCcFUSEFA8wiQhPl4GUGmoxGBLmS6D4LlZIKFw6uBho3aO4Ce80ks
Hxw0J1CyVtQo/0ZJPfzP5GNbZfu5At6luwxy7eB6xT6B4oNmFV0eTZyyQzlC/cEZyVS8Lx2Ll7NA
OpjdOtv8PplHWe9GmBiBtDtzypU0QtDHCwsEhgYKLqVKm+kveOUJZc07LxAAeun6xBEPT6TbC8Ff
SQRexiQq4php9PRyggBWrOm1+CY0gpcpfjQpQimKwAJ2wrLSbY7wPpqHE6uN78Lb3YSGd42v9iPd
oNV/odl/JxZImof9xcSUdUXoxIuRhjyhZmAQa0J4+jd5mhT3JmMPNCkYQXqg+cKD07NHwEPQRRns
eCNvuo8aTJy5eK0/RqC1TP/DZAlV2ZU7lTluiVDr4G1OmM+MA688gW7UbHF5QAV9CCgQbDR2ffEs
P2G6NPC/TKtMObexasLV5jA5kwH9nlucLXdSXILjVMudRZ8Rptnr7gfux6QW9W6shDyhmHQLzSiq
RMwv+zoUWYfV7S1rFphD6wQXIuqpcJscAegEqVNLMP0QRQUsG7CeLYuz921UryOuW9inohYCZuL3
PPwEGja3xMOLAu3T5/bU3GfvfOWOLOeJgViEXuaqeGJO5iyXVF3iUPmg/HPCRhNfmQMFoNf8RDTa
oJPB1XK3dwfN0hZTI2qw3V+1TUFozNQFePfmW69G8xG9GjX2t/9OvToBcXrBT/TnQybARdyaRolN
hKvQHQSMLwxRj9iC0PN8TqH0w0Km6xldXvTBxLKcb2kYrIMPPdKz6qnGcMm59umXZmC6JFEgIwwW
wNUJIsKPNTNiMGu+cvfVqdFhRwPDDzEzAFT91o8/3ia8M55XHfkPm/DpJ1Mv5gDAr92R34wcVgye
BMM+J8kUWT18CpU9g/BvXI+QGQ5KT2R57LNBOdSvycwT56ToD/vEQcwbMHDB4ZkmHJvMqljgfbvK
/Wu8KAX5zSsFddZzPtz/nii5az9VHnRUJEXC1Ksjy1yummjkpChhmtoVhwbTX5TdvEdsOtos+BI6
1mrsYW/9Cmi1JkFCEzkRXbXwZamqMWWsWtApGsY0NlgpS/mrGbQJIYosTz8ltUlo7gyYYDNdoHUh
Vwyw6JigWMHJ0j7hgXWj79B0rWnRmjsG0TDEU6G9Q7CFcsXRvMFnNsAWQnWp/jbaRffgjf5hDG83
mfKGla4R8IZWR08PfrUuE75XWGfhvqe7jEvcTMACTJZSZViQsOzGh7GuzBoZjFlsDJjvwHy23UJT
MSno9c0q9G6m2nEWAosvHpaMlX82W8fE8+DpQizUfDyDCli/qUep0RVne3RCySBh69GxqHlXmiGD
usb/dNGIGgA49vFnE10Zt13y9Vkvkwa6NWR/fOYNe15yCbIyZLEMrcP/glVRcSlzX6PaZNe/rSSW
wNYIw4ywkmF0jF85/hLczqJV4A7ymH56AtXqzLnZY1FMXKZOQipHxcCh/uVC7NtNeg5knhuKBUjO
X5fgo487cO69orqvkbkUqhpSduPooR77qg7fgPp6PttMnhO4XEzRTTmlYYEjCUBGR08MyVn//HLK
IYU6PaNyqAEbWNXzaUjz27r4Fw5GGNzvgl8WMQtLdwojeJuhdLvOieW5Y+akzq8lJJ0wSJidN8Un
dOssDI/1MwKYwGKl5l9TnItxgX6HVwfbi/boPThQO+CD1C5Fu5VuI5YmrQdYwQZLpbJ21xmjnBNK
avZMAPEQc1/N6Wx2ShhgvlxK+BZaklYLYQgojdtmdNsRpkgGDSlkBH33COJA5+2WCU4fQo17d45T
bL6B8VAb0ULJw1sPjix2YZiT8t86q2SVjsQo0sThChadM9Di/0Ya1iMEZ9/uwVMH3ocE0qdfb+EB
MbivEAVVeRiCIY9+wekLM5RacufusYjOZ/XsQH2znglLX49KjLPAWTJlB4garMdLl3DIachcCYan
cBeJMIa3MNpoI7G+luXKDWxuMOjrWer5afFdEd6caACWYvzNtKh19ImA2BzxSNbBZrJ3qFfEZ6S8
Abj+tCxiienc20eGCJ9mt+5tkLOCrhGCEfADcDiGIdESpQCQuQGXdQ1BpxQ/XnhUBrShCSg4UDJf
ovCXTc4Z/Zi+VNDB89ObfEKeRu5V3TJPylqKDLYdH/Gnp3T0mjjWvyBeM+kKSfG6o+/TwXlz8+my
lrnrTeo0HGBBATiCYWTXnBlKFintzie2yultM9j+Hevr0wTNJ8LH6w4Ecd6DfUTNd0MVJytUGki+
QU2XYhbeLgc3f5Pc7ZK/wxfmCkCkcVFWUklL/qvKt9n42jMl/8p7q0t0jeiuUYdLjnL0ofwyPBiX
kvaGh6Yzyuhwk9WCKHEPeHoc+Ng2MQqW81Q8fH17v9p0qUoH2/h701kheVhBV8eFD5tL1Hd9xnd3
5StjDTZROSgHT27WOwZPndVm308Jk+7m8tGPyRVtNjaif/rMJCvcJtYoiMwYK3vse6t2i2+IY6h3
gQ3/W/cZMIAngXem87YOqyA4dcr6Cg4m2jfqjWhkdYmLQT0bzbrDHeYj3VskXS95tOT5FQ+/D8PF
Lqr1BrCiMYaXrm7Cv9sAsSYdql4TJtRujQGEYj1X/TqKW8UzWiroANewAWdfVIlWex/Ivl2MDg0y
+c3ZRadAY2K6XQGmUCOeDIpINoTGjBD/ADksXCRA/zO6WaWIhhXubB6ylU3hUNy88IaD2wSy8KhS
/JAMrWsQCt736D0tpvAP3iDkVfOb1iCqoJvs5qjgoDgTV0FFhryB1Cpr7tHF3l7sXV3+YbCkyidx
f0H6Dad6s8EaTHhB2MqqYCj/Ne2MXHJp2upAC3WnrUMTQLaRBT3F2f3JkJ5Px6Ao8KofrgJpUec5
D/HKO8aPegwlDMQduS1jv1NSOREEcnCjLX9DxoBOw5zlHnyjNzkvQixRRFGoTR6wa8LtvgOxZY0j
KTvQeZeiHP09Sd4ZTvK5pTSP6ihY42hK35B+iTi9J+m38I7jxBm/6e5ieAIlwcVng/yryf27TqwO
Vmx8DyhEv0uqNVUBuoJTQ3LJag8o2wI76XQW92ia2OCQMMsrTkbwWK3qKbnml91dgdmJQCrjMwEn
iEwLauL09L/52PRWYOzRRxQvArAHikRvh2G+WB7ET0KxZgEyYP1EZ4kuyXmK9T6r+h8JUEFcrFpR
haF/x5j/6le0wpuQD7W5mC0Y4FMMTYm57iCYIktrvri4h6pEtHrFixHGIWZ7tb0lOXnitvLlb3KT
aAeRD6P7oniABbyOekv5dSoU8qO0eEhiEVds6dqqohaP9Tip9Kpvl1VKlcudWh4m88Ty9B65wAfC
hvpKqep0qp/I5kCjQubVl3rBpcgw3HfuDc2NfIWc4zLS56PY3dtDrUPSHVAuoZRiUUMHjhpTPVKT
Ku2RURJjlQRyMCIK83Nqrao/Ss/UP8GXA8uBTgnTGgiQV6Hjx5duBnhhKodsHqHqMny4NdVXaLam
/tF368ICglSqr+bOWaEAKANAXjNR4aFZ0iyGtAaQGOpL7bI1J3WOfXz6EuVJnSgK2lurRj+Zh95S
J1q1P+uDXB7eHWou7tEKFDaj0IdijssJn1BKQuQFwoloChMi3FQc5/CVNQvEsPab0hlqDnuFV3tD
dt1SJeCCemwFKdEYv1laeCzD1hK8osawUdNd2auSo7+gAItYiGNmukoF6a3gx2JGs7qFq2i1Ygu4
KyC+Wi8ixJzJI/gf+nEig2C/prZJD5YcLUBs1m+4LvFdeazzYsjv7JSHQFT7UvDoCYDUFICBnCdH
Ymmm1qgIraDS7CD+SdsBPbQWtvqYegwwCVTDbz1Qbf4z1R8C9dkQWu7foad4AICpBxyxniy/fb3C
bnoB2Srj9dD8EdXgHyUbi8wE/5UyLk6S4qstwghJ3tv8Kqc37C6gle9q2XWZS7W2eyknmvqVS/ql
/zqXcvuUWg70DyoeFTXFxwuWkZR0UxAS6iQVrlTdwjR6WtIICanzUYlyT7kzoAfcsS08nlhe/8SW
UKE/AqETxPiY/AOGlTrpYv5JxvS5gYQggCIVIdNglXJIAAEduFLuLY1INUgMO4KDvsx0oF2HH9IM
w39tyEHoUxMLFKJAVXgdkTP4NW7AOnxzn06dbXiNZrQ3aLXozTIeDCSMPP4APIItwdh6QNECxf2S
+7kCLR065i1RtcBDWqLrZ3qyln/myKtzEO96Mzo6n+SSMkdseOgeB3vQS/WmxTDTNhCK909C/k8q
wA70SAP5JntQ8zu1d/+FqAA9yIFsDNIbfEU4SCmbReoe6qY1npZaxD1irnqum7EIUbhMsjCXlodW
BnUJ9f6SJBrNFTyD8yQb0ionYtCfQo5HrM7KJkHjMSlx5nLA/q5X25HI8IbFQQBnABtTtm+dTghb
nV1saalbZ++2614ZtDU94Gy4b/GN6MnCb5XX8b7ib7nGl3PAvjMsj03m/8K2CzYZoNnOsxg2ha88
KWpWwOnp05a5kfSH79FQR4UaHhcYPrPbxrnmHg1gkAXO1mq/wsjYeutEkKdsyG3mkW2Dk+GfECv8
AsQWx8Qst5oYRJ7cZ0l0Xdwxr/DfOUyxU6kxuvKG3Eua8PZldl8BVAUVfk4Hiroon+ze/ly8DZPD
OXN3E1KF5/Q9RRFFrtDE1cU5VLkvPIhSVAbOgefR8MV8QRub4KX791TNGeEhckIAABOPZFgqnRub
aUKwhFh9sznCAX96JpqtzYTGMAgRjeCv7LbSAyEiWkKskZcQ2J1hp575g56w/ySduO3iOjR4/JkB
fpDyke7sJkh5Uka4IWV4hAD4IPrIUVtlWuiAETfGE8DwcklupOG5TuDFY6zWqp9kEG5OD/XgWLS2
K6vhQ/OfE8xJfQxD6qzeZiByD2qdCscFQQhdybJw3z/00U+JaPEgy+0qcuaaHbC3SapXlAWU3oM9
xlFfjscdPqAVNH7etHzPTwxfVq9Bzwr3i+Mt6NYsfG6JJbdRI1zGI1gUrpk8cntpYHgt3hM0eI5U
KRHmUxKePQkWZRwL/5PlfVjEzoNxZlHp500/HEXmBTOR1qXN5FHIQEU/j/l3qI3g5zwzaMA8QHry
IOscV99hyPR9gC5DWmOiwXxQvEuoquxAxzHdBDBrZMirJeKy1YO0k+SF1IxbKPeyzoMuBx0N/sGD
gvvBUNchU5cYM/sa3APMygfigrG+vrdxxf3ersC52de3DS23F8OP7MPAmgxT9rS09Nw9DMM3OL4l
GPv1IJTiG45fuNv4BftDxkaTI6AfoD96q4ki85J1tAXZtiMOR84SjZGmjUx5cP1iAhhPzWhvvCLl
SIzy2uGLVyX0f+NdhhgDupWSnS1N2cEctfGrX+kWYCFI2KD5bjBN3+SuYO/x9a/RnWNn9rcBf3kw
BuoP7j4QYHS5ulcmF4ChbShWAVUCZjUFJeLNvwKJONndxxhtkX3QRQAYpB8UH/9QZidH+pDd4oc9
D+7IdiuNBZnXU9Z3D8C59ouFOHv9GK6j0gjRTTDhJnGmOHQCj0xEuPsEg/vFvSyhGZLKrRNJpkuL
+xTFlg1Tl+G8PI9OBXews9OAEyAOAnOE1rgQHxAvtCLrRHeKJ0o0P/jNlrm4p/Igo8b/fJmKHEVk
BGwrMtwWweQxqU0VH3dzF2kNKQ4rjCfc3TFigtXc2vfPXTQri5wnzUMpnPdI/LQTua4JW8vVDA78
E1rVk6vfZFwrmV6xAi3g3GGK0OoKwtMvr94jHf1iNOHptwGqUG13xqn/OUJiTMbrHVC5bzgnOaMm
RqZeqL4YjDZ8RCWa9vNgzpCcJ/MG8Juk0GMM7j91OlkUZ4uaSqUxcPa/KaVP907/A5/xyHB2natI
Rt52+Ma0JEL1ckqOzGGELjEQN06J8SaznHVUGV7hCZMoVGAwVm58R66ThcPriw7eXKBxRCAjkpLs
Rskl4GHhbkA2u40taBqbCJV4v46Tlq+qHa8TI3pjYsbE6CueK/4dK1UsVDEMeXXf6fgB5/7K3Jjt
3xNFX+M7FYLCuNndLzC8gExQAZWDsJfUGgz0NpkBXkagHWDiSp3J5OlSqzqsdEqJ2SmnVvTEeWoQ
5y6g1fHDNMJLVI+fUKkLZj0+xngzf5FXEKpzcLu7eMR2z6NneByVXGx1sKWlLbuLj/1zvxEWpFCg
NY0yzvtOeNI2uI42HhjbCEeg9ppxtptVfVpMNpgY4UJb6VzBkSVAB5JOm71nCLdmj2AGMzBGSMu3
V+hpif50BiwX7LtH08EHGNgfRylM4vFK9+o95u6cJo16/KADkO2zS8u8OtUhsGULxuw9LncYuw3z
5QkSB7f777Z8484PHA7S8erBkH1W5L+UVoc1fo/DFLHk+Qczmkr/w5sMjliA41nTbRpQZSvxZrgZ
VtBGQQCJK/09HnEcJljPMBL9ZG8XCCCKp1tj8sjsTtusXQWCnG3HtzN2uo32Eye+cge+QMMzU7Oz
C3A92nlrWNn+YQac1d3jhcWdtWXWZ6brm/1bxYJ8LL8c8IU2PaWMwUe/GKfgHieH5rnzdwOodu52
M6Hxip3vDtu5+pBlNAHNGe7aAHfyoTtDaRA38WdGyzm9ZtAzaEQByBGC/XY7bHgW8u8U7NTs/OKs
eozPAWi3+4cJn8UpAWnuEFcmMB7ESZ6nMqNi7FD4nXv0wXAKIDirTy+TB7qvtE6bHpg1KDf8LZU3
8ZWXaiZFWEOKMcKhoBrdQZO56E1Q4whvN/nMoyOwMiPn6JkPmhFW2MCtJounDFwsJ+ntACZVHbUv
wZsKjrPx7t5b+OoguMJkuMkEXvtaBfA6gfNhGNQpU/iOXlOGD1kyU3BOb8esBqhg6dwC8VTc9zjv
3I0Alxie0x13LMRKz9a9lOwZMMfVXb3878SDwD3LqYc1DFN2fwcgdOaPImQd00xC5LNueGvo+XO3
gJgIOIGCEvJx53lKNoM1IxF3g3ymQm5LvwzicINpr4eMQ+0NHvBgozm1cmv+qzTqO1IPRgjFpglE
vWpMYRkiBqiG+9YrmtNbDsmm7FO/cIY6uGAaIB4pdt53lu8jrOIvRCxc7QYMeV9rqD2J6o59WPGO
gy3UgQzAa9OTaSRiMfYe9CAN3tu3bgMrhMo2xfOGUo2Cu5tB8+SsCMjBom5GfaERKNjYOA39jkqw
dVgGt7fdebAb1sb39JRaKBcvQXeWAUQf3TqI5imgXKPYe4I/5998X4dM3t/HXFY+umUqm6kd5wlJ
BrgAlCUOgK39pOcKVMGHAfWQ840KhWgIC/WRdE3TGe6p9fez64BMkSYg/TaQH6FhJGnAzxouJV6b
qP7sG78L+MwcOoaJkRd0q+G7DW0DQjbzKqkms4rTCDKD32VaGfDRtg2/hVujDSIBEQPOni8HAlvT
cHic3deHEVxqe6NVcc0eQu4veCMV/JC7iVl17w6T6Pa7pXogmDNXk8iKVq5ltZ7puwMtW3ZiDvPa
HsnrW7xS7TDlc6GsRHUxOBzQoGTZUkuR1lDV/at5mzyUQyRtwgzsElEIxytfJDgmwCPpHV9t3o5Z
9F9pzx0iDjdDgJJFOPp6TWXNFrUKaKhqwBfg5Md/4OmtkrFkP8iThBxRvL0BrFE+ylzqEX3czZQx
Xb010CrMkZ+3Jw/KGgMJaogS9KdIcdDqlo0ACgIGADQr6JDjcAnNX9Re6sKkxiHM3ebY4yzqNJfn
SLzzB46kNdK+4Wn8laV15bcpfl0N/y4oBd6N0PWMCwjsLzruD3e7yMcmVscvX+rDA8Yohwgqdqyo
DM7OlC64XI0+tlmLWmz8fJhzV+f0++D/uOkJG39/78cZypG47yDCfJyewf8WbFamYH7B1bslZW6E
1NtSQz5ZYyydvC+3B/VMlGlk3HgRlxtBA+RNXljYYpCACk4QW0PUHag9s9sA1g45lWsuqG3N+KcL
4CHqkDFRAB7uW7rzrEGlMMphZShb5dJ0S7F8ap3RUOj7ym4h7yz0wF6u3rLpW6EaOGyzMIcJyN6D
68BLK8GpfZn5As8yUmAWG0i5T5GPIPIoH68sa5MHI3mTKQEMaf06Hyjn0Cl4b0wCAGdUhQMZAY3p
+Pm222YZiBym3T5R4s4zBVx4gOBGUVYwqYbFC+TDjMO2LlDcdI2G3bPr7235F2BdVaf7gGDU5SNw
C/Xjp9FQv0FXSSSFf2RyJX/MA8eMj+ag4FBtUlDnFGY1NX4ScBX/UFPupTfE2JyFMr7bbe4i+ATG
Sox1A8hbYV7us8jrcEkF9KUH4pxUGtcMFAtuJdcvTFX4DMMM2Ro+7TThNQhmQeq+5g+qPZwVMYEA
94WopARH/iEgFRaD/M7+ybXFGlGer5JmhfsHzkkkixKHSYVFpUHeKTG9bIIkBhkyGhBsgBaU5LCy
jxDovFEJBpfJHEIaol6l3kLWopx11Stx8f9+l/cAGFJBoNoM3WBPgDiQ9aarGo4Wzbe2AVzSu6mc
g73LeJRk+ZwyEDPpDP4wJm3Rw4e0JGnt1KQ7LKY9Je0SQJ3qCNk49TbQIiQNua8wnRy1AKAKlBWX
GkdqDwFi/Dpmqh75AZZTOI1ApR6NOqhIK8yOKdzSTM1nxmMwJARVFG1pVFX2lNY4Tinwe+p4db1i
GJ/LE5o5tZNMbhtpM6XYBDKDhMQwMtEaCJarDRCzTUTGMgIpMQ0ExurpV7rV/j6y+ucxBBYfL+of
ebzs0UlK+djD2Jg7B1QEfJ3bk2lHk0fD0ZQ5Wgyi8oqpyCKp1oi2ruydVlFiw6Nv4KjVMbjMst/E
cP5IixGWgRhYKTdWvLQzLEkgHSiDYHtwIokTdJfe3px4mHekH5NgimOtu3HZloKXpD/hBNTJAywH
2CaJNQ0RqZx0I6dPFJ11Sm51MSgcWS6MGwRQBiZvfCt4BSJiBr4iAbZ5kxTYlEtnJ2tD1r2e6O2m
baeQuaWkTinjtWXkHMbpH8ynXA2LGRNsrcteMB9MOzuvA1EDmxkt4Jzm3zOoS/gHBcWla0Kn/4W3
6sMb1VUf8TMMrb1OsI2DOYsVGC4KbbYdsiUWJqWuIANeie8HS+BoKi7uKvRd0gHuLrYLPN59RP3E
8a1KD0Kpny5lWMY4jin1ElpYDj1oeJoJBySRbikkpR/Rpk2TCW344Bh6dI1Hmo+ERHXJVMIQlzp6
JvgIfJUtcDkJD9nsOIQ7TY8Xyp76F9wNw34GAhuBkLbkGVsO4RSbDFypQDSQaIANGP0AgPcJNWDt
VJ3OAPYAjMXJki2gJvb4tFxqJlgKwBkR/Ya99IVB39OZDWHOk9uBzOtIVlSG0Yfwd1iGT8m7p+A0
RMeQR8BGDaYwY6rOlO3DOCBumpgPsgb0nJFmPUPIXCzONqQXhgTq3OAxo9nBS54Hmipfw+e/i+sc
jSaMQYAybL97jnx6NEDVEclECqwvkHQK8MQ7Sc5adzD4Vvgi3aGdwZnxizEO8f7rKnFrrW5xL5X3
CvZFNroMuu2cWfowyBtTQeGnCP7mptWEmoYKF6aLyYpQsGkCrFTb9TZLGTSJ74z0xAjHvd7L6WEH
wN39Io9EEuyFUOW5DZLipYdchdc1YvEEmdyiyV+VZJH06sBtCgdLdsEO/JlpbjNQ71lZWv/0Zldw
FKfnQWcJnaidgMMLE55gUW9ylWU/YeNPLskUyNaeGjHlfJQA8O262Y9UERx2Ar/WSPpWvaPdWVRs
JsssGDvB711DgvIQKYM3jJYMGqEvJquBfVuU9w+04f+xdF5LimNBEP0iIgBhX+UlhBBCIOCFABrv
vfn6Pcns9s5szGw3IOneulVZmVlcspRO6t3KNI/9BNGHlYozEx/ty9ixJNUR1yL5ZLWpY8U18KLQ
1UQ92oM3EKmyKEpZgzIIIlSBwesOcQCzx+idrmfsBbbQ1SrwZmmdPxAP7rNmCiyveFSLWPL+hyNC
tg9Qzth3IPd8tMUiwbhjz01SwHFFJA2IDfh6wM1acYBCeeTjKvf4cqxzM+T1uuZC8og7WsVeWWtm
FDmJPpJsk6B3xvJRgs4Hs4oDjq5IwOfnCF8PbzCRmbwgMiJBvgZ4jZAbbfVIPw+2D201wNXD7NcY
APX8UWQN9VfFJlC8FxWYUB0BAtxxEo4nQ4dIzsE0f0HHO0T1tnTVX68GJXfOoaJ5Bvo/vLqWmYIg
Xl9oCyX4OvehZq1bZQiSqJ8ZHwHCTtQz/PRnUOiRzvcx6PJEE3/B73in3JoGPJxpw9X5FmFNMIcZ
TPN8SDfnQP+W2w36WPJ4P3j7DhZYwMMTXzBk09WYxj2rgfUGz5a4xmA68aqZDGNxRHMyv5Jt3cQ7
B5ePUVogIAmGTJjt9sY4U1ZgQEZymOJSzrBdlfdIvAjObeaAMr0t5K2aS1AAFrYhDcHq4tU0eHGx
kJJPOKvyqjRAvmNGvzFRPKHc87I0JdykKWxmK80odAKSHogPQVrlsGZYEUe5TYQ/YGPG2mAjrdoc
nHMuAOM0zuZRnqeM5Y5+zl7UXRO3EXkcLRJ6ilynjcBbBL9qayGbf6VzFQpf9bRmsMI9LBFTHrPc
gq6ONJDreJU1u0bI5Dxc+IhYBFe6PhyHNDClU9QtIpyRr95MQObUS3NnJL8grimZX1t8v07jGmQW
1Yodd6AtLRsXzJzdAK52+WHyULWX8Yp06GmDHCt3QsCasVcZ5RVofHXd1MRNBuDgYMLGVFLkMIeV
l4XlZcZ3hxnVucdjVZQhVN0hy5YIpGW3AVGRVWa+TAK1RkXUSRvg3PEKB7Dks8ky5xyRsRHrdaQE
6OUa3htjA8jhbYikkVc0bHgGNSDDYkeEckT7PcwCaT1KBCl/gZs9x7QC51T6u9jslLwLWeWGRbNe
VmxwYDIHRm2CActCE9J8txzM73D7pctc0LhR1BLJQSezHJWOeJjQbeIHMeJARaeexJ3kQ3+HT4RX
yyoBP1RnVgO2qvEKYws50fGemMqg9WPVsuN2v0336FP3kMKe2mxv5rEQ/VgTxaQocTg6Ek6on43o
eiZXDEi6KlDoPqDcUsNYHIcyUns9Y/qJnI3kxTp7EEen93yz2DzUkPy5pvFTapbvPOIc17Nj+mP5
RcKRLrBEizFgtAqL55WEV1HQ+/ylbHilM7DQchXuCq/qTlAfMHtJyDd4A22e1HNiWLzhGg/1q0nK
R9BRSstuIaDJmsKwszRh/gDZhiCqnW3hj0CyDM9MqABHAFErmvaWfhzBDtakAxoX0zk0ExUA4lgo
DrOluK1SqIOQUQYQPb60kkYjHCu17JUqaSJvMy7DhKfMINwSJVgd8vIrY71EJxFBFk9GlQF1QFuJ
p6GWpZgA+1yTSDWkytzAZQOgdy98BxkFYMH2d8BI568zSFyIf0UIQnWPFpJGePCx//V71GMVeeQd
BCnbmI8BeYUWrI6Uec5laOepZGNjcUwpO2f5YW/kxFa/BzEWb+wR+g7SaqDHIGXykUMS1WPaXa9n
ld23Azm9ihUYxN0FJ+Ta0vuYkM099qpi+Yza7+lKVl1ErhCkZE5krGc/GT3ZWfGU2L5xyf0wk+eZ
iT+JXf90imMIUgucMrFPlFcKaRKZBlRwLX6a0Hz90mUgCaTvoaAQORl9qR6lXaNMNr0Y4UPMEnhy
cA4bZqRASc3aES+CqaP8HyfGShpl58pe9nZ2WVKWGwHxF4+emD5wBYQyIr7jxD3fH3S7MVEj4e+I
ganuFpXMiwZCI5K7XqnIOCGoSfwQbaJMH1T+tzhYRDR56TFknwRauSuf5nOL/qf66awSa050hzZ/
d/JKj4G7Y+1ouaPh7kgL/F8ert9lE6dMVPgFl+glno5YC9q0NyfNaamU5JxhHf/r+au85ZFjxUUH
ccMgajTuNPhFVQRxZ+DYLw/leFosyC0dsTf7znR7sFkZHIAcw8i0f1xMymuYB4IxPpAAyd9JxFkz
Xq5NoYCjyCjG/pl8yYQ7gdHmiAk1RfhttJ7byDe+1GQc2zH9K4CVg0ephC3p6uPtsA9Z7Hb2bYGm
D7ekW785Ww8FA5aRajTCNdnEYp3zMREULZCF1KDb9Iy1+f67pFBSxvpQkNcyGvGYJJY99VrOdoWw
ZVN9WJwm4wKXShEhZ9gzyk8dFQ+zShvixDQORlqAUvASEEw6p2URHW4d024McTX4ZRO/MP6YeCIG
kljxUJ+hkpW5TJfxlyWhURdNcKNOfMO+J0GaNLsKFKr1X6NCn3RaXnlY0+ggRrFQnh/oCoXVEM02
vJQP8+7syhB/F3B5ZjeisnQuQdldWdP+PsTmWk2tAxyVfYqFAj6DmHLjWDSJWESwkHRsAmQidoFq
3T3CG2OWPJSEtZUhveFjKZ/QDoT9xzUIpaEvvEjK9Ls2ZDQ1SBI5LV44Jlzgnt9xfGLoqHAI8hnT
AzGQ+x5r5JeiaQYdeJNIIEJWKBGpCgtO5tITw9d/7cHydWspN34I1xAmKmtpJZUiCYePD9iw1jGo
EnqjA2mt+OcA3YyYNCvDS5TXTMo7GPtMPpfySlQe7ZGLTeaO1ZJYKNQf7F0Y3n9/f1vrD8cUmikc
RShgysxCLW9QR4xQmrjQEyoZaUJLkE2azEfxNFx2K3ED+ns4fbN5oDyUzfreRnfRVgtZhSzJq/da
EZYridIxGHEUPdFcLezinXJrL9Dp7hMHUPoo0Xma0IDwX5TBNwA9tkgMJYZW/QS0W1sEHWG/DErm
hjS64xka1xW2aUCdJ/5G7hQCNTs44Oo0gJBGmslr36Eqb6cPex7MgHCTTrry0gInEO67H3Ote5Mj
9lhZ5Dh1EBzqAZft+kvZVfHGpJdVhnpuLd8avWzm90WWtXQcDAGVjeSIYJTD6YAkXZZ6BNu08ao/
sS/9kk2lQYoniICPekLGzBSS4Q1MsAqIzVh3FhHWXxHeBMEcYI1+gXUk2+cZdowqJdEu0ogf8qY+
Hak/5ovCrze3sdAC3jWsOoqSslnPxqfpOEjMRkcpDweNJrbt4kq3QWmvLSXtj4bIaToxh33iyXwS
ayh3kSoSkpPWEQMGs6bgyNSb6w3OZGdz/m7motDyuPqmilIvAvzx0IZaxE7QLOVBsFZmxdHrznmt
iqvxB9WPBwt64Ez+moQqDlWCwJmeNFgQIxVSaTJIQ1JeQdoY/V4xm9PmVOMIJtjTyYidSqKET3dH
xaicFwV6EhxnUK5YETtcLQRv1nGPPDh39BDNodBWJa3ULh0jvEUejZubjrGHXed4SIP2mDGHDqNX
teVkxi8fki+6ASvngM5kcfqaNkJh/hUOLvKcuGEyshGS/K/omdNyQxqGHB/ynKorce+9dLYA5BPO
lD1NczxDJOYkjASwaebQ5Ie73AP1PU1pGN2mLzxhlPzLZDDL0gjWxARxElOhSY+5s1lZQGido7nT
VvIOwFbB8lPKyzoUf8NbZYYHGwjl4tiYF/E5bPLwVukufUazVTgDLKZf2hM6TlFrpliI937zbQd1
UOcfUMjZT70m4xTxHED5+dVB30lRc80Z8QmalwUdXggSLiwYHpteifgHsdbgBCIIMOyQ66bNYqWd
WRrgiADzmJgih0FGG7OBHvhfFtgl4o6+AYo7yG29WboQBAvciEVl5zR1Yf8S8NT3LzoURXeTJ6wq
pNNuv6xBsYEoQ50YWljE23Mr7SBEZ59/LI5g4XaqG3myMpRhlB+skrco6XD4AUW4zfjLQDimwVtn
xWRJTkICB8bNFBsS5cZ4dyYL8RVVXsyDHU8gIupRyyodp0ISF+XaQuz99D0vQU6F+y9ASFXNBtok
6h1N2pLvVM3VQCFoll5s6ZIU0lPo0WwtCONvG/+dlJVpAw7ceCqyLxZ9HHM7eo00rc62zaLKgiSo
m61uS09E+JrgTEDBXysBbpfTNPG16Mxoih38GTeqyryocZ1HU7FkqaVj+cxh1qraPXuI2RWzrbbB
Iyz4dXP8dLlr4+zpL5DFqtAHIgsrvI03Rc+NvoMuA0xGtOsWCMjbHc5mfMoGkMp6hpCPjRXlIzyM
5tiI40oBuKdID/H1CQ6JcoU4MX9a64FmafAYd85iQzw2AxkWBjyEoc1l8GypwhtQgMiZ2eecRf37
L4pyOICvKwPiSX5wMMR2Y74A4MKVh8ujK4FOFxiPgjfgjpRcVwpBSp6UnIEmkDseasIOu+HJ4CJu
Rxl5N9AiywThOHhPp13z1BHFSCNNBJmBAxGX9VcTj7PkRptOye3N4p5ozO4KYJULSDdmkKRB5iUq
RxPRDbqWFnGFhRfFDmo84FAKQaqrJ3sscqxwAj5hkZ/vCBIVsz5GNvlwoQPiPcTh18JNkXOM9imY
Hccq6WV/x6kBG1Y239R1O7K7lHgKLo+Ye7zau/WPtW4oB2qa27p9ZuO3TziXkV59WGzvEHeosIiy
jByDeXEZxSb9CtLZPTFamVNpyUO/2hcMrSThx6tKhC/c49mw5QCmWdOqo0EDLwaDnPg6I2/2ayiI
jELbrvUk6uYZAXfXOXlOwdRR5tEp9JmRysByyUkPwy1SXeuwt9bLK3PDUQKuuVqgHuaX8Giv1mH4
ephXhMcv752uIpR9x9bd/GDctUbcuv6QcBj4oNNbcXE6jvU55CB3GdJcKXYQxJa6BqdGcfi1Ct2m
dwaSqfGOVQANDm45aa6pXz6oZkT4aHTr0KBusWQAavXj3ZWfata9ZIExQt5qpqt+BZseWIKG+UJ9
RnpJ9FOlJAXIi5QOlhd8wYzO+ISmBdU2sh4GIJDToGM92ccczewkg/xfaRtrF/ylLJ80Il6MqtWc
AE/1m3ETWu2Xri9vV/gw6++JPBSZPalOzgOP/43qaJvPIjkm5YZE7VBYeBfEBV6Z1OyvnOxnvHJa
p5zyz7iBFIB/AQGKz/auv4GJDoMNKtmKPDU8A/u6BudIpRFtnNc5fZLyMLVPx+ZksGrNPs7bXnFe
XGIYypzLT7Q6G/bN+WFtGtaaRYIyDDnSpH0YlD9OteEdGZZnjTvw2JBScAb8LzRCnoATuOtLPdk9
+SRoy/Epnl3SDkkIYIJ77gG3aY2zdep9xrDfKergkWsKAhtGjlyLJgjtz9gNiW1UxYMhoeajJIf2
D5pyPuLN8HHaDPYdEhQPGgOqjpMZDGtttH/uogLBkkJ/QX8kqb3CQpOz/TH/IhNtMh7hR4wcGxzA
B8r4DOic4C+HuyID9NLa37yS5WW4gofO42EuQCHzIDNaJKecaoch3IyEeiTnrhc5ss8F67GoUcgD
SHKyk2i+zMsKZbJ16l5oWOOba+1e/o5u889In3KLWq5l1Pn+de/316+d85wtoAE2SGA1xVWtkQ8A
2MbN9mUrO5w5DqgYn3ZFReLBH3+OzodeoMZM1BbHLZYy9jcSPxFPGZxc6ojDWivkiXXYRLCYuoOT
f7Wh8wwPRMygaNDDc2EHtAr+EO0fvW8chMY2tMW9M3hqeKoCIO3wVCGvmDDYiHjrtnF0RL5Hoz4T
uouF4CSAgfpwyf/OAxP083a0vFoHLNF0EcvBdA/oBrFNKx2ISAM6muHZ/NIpyMAN8oMBjl4k0Jr1
JTkV/ppJtY1U3DqdAMlYCp9Ofkf5SsILC3EyjAvdU5Tjxk3zBj9VUDg7+szhO05zBxVxQ4bMQWCQ
O5qLlCkdNAkNWf2ubeOgZMUp5VmDIDCr4tUA9SIj3B+NAOPjoASbD9iWXCM49gIY9QUdfxyyF5rz
WDgjLGMI9P7MAQXFHtDvRHrJE92YB8JxJpoDJULv1A3OZxxu2Knpwfp0EgTI+IHmuFvcRmoSy3kN
QKrymzWN0G3RVABMFvWYO6rMzGIaCa0mjlBq/Q4vIgwcaAcCMoUYJgbIqUxjZnC2VTFABlUPVo2I
PEyoQucdkHV89tAJgJX/NTEPBVIeVwjN84Aui1k05O5XzhMTCVdK4KvjjVW1DbxT25fFv57cmhqe
cAgaIETkOkL1o1BASJh8LKPg3m8OqkpEkd311v5r45WBIbI9NEqMuNO0uxiCxLZDXscDVxuI+3js
ZTWOX1g0YmqU5tug7JW7JcNeDfCEOg1g7xPBl7AEWWSlToOCOfp4A4Znen67PcYz0jwsAO/lqLAB
38XH9WwFbnFtDccZV7pY3KrWdobhbKXHafZdMrDn4OQciWRu9f5icnSTz991TSJBGxDzSji6zZID
bL4xi/+4KTsKgdnBv/ZYFxvMyDEW3o+KgzK9+/QFoY07cIPNIqJcJSzCw8TMPlxvxuyyiw2rlCwG
O9Pk5XXaRRiHf7D29hcTa6TBA/nm8DIYMrRRqUihA/8KGKRwsgMD1jp3hhLrMcCfZEd3iz6LneAP
YMY1NzbZf8QxID/ugFGwGKJu2seoPWu6LITFY5QbHmUq4Y8o78AYufY+yvJJpBTZOuOferbcHVII
YfzFxFOWMAEImE2jVxACcJSw8KQswVShpW9vY+v9d8n/+MjC/IPgA1xmslR4Q5rPZPm0Sk7tNC2A
b5ENEpYt4uPBR8oKHAIQNujsWrNa2PCYcExKzpe8e7ZBq74W97JaSZhJBJZUPFvbJo/fHFf2Zod0
DeiDNV8m2tfu7cIrUmIEpzuPsMqhr3DmyRfakVHHKDNv3CUIwTSn2ANHWSj2zpT1MRJ1xjhze5ug
NibTfi2/cx0TM24tSfbZv3Jzi+4pIPtCS0n5PCO58FIOWEyj7sm4vUqHjfbtY7VYqS6kLJ7Z18Vd
jXt0ICPTxkGgsyPYYOBH6cs6hCDlCtfkLE4xv2fKqo8+bIGuA+IzFDYLJiJPkYnmwMsltj/pxYj2
St2v4LfWunysq72PgJFIxzuM5crI4+1Xt818vwwazARfKYGZH4qDnCbBFXNHwMiMSNb82vQ7N/10
Nc5oxrLoGGBKydo02UkDI9mZgzoGf7byfJJu9KWL4HUhqJHbWfMfP2XOJ0YEAcqEn1HhABkW1zx1
NJF/Ez/PJQsJvVuzXiltiHhMgdkGkmbXIQ7BjLXDeUz2Njawz7I6Z8qmJyXHmiWJ9+/277Sx1n+g
1Qohgz2QzRI+49VssZMK7smfoMhkQOY+aHFe/ZVXWPEGBh76w+EBhfA1GzcFC+lqtyXyehYi8i4o
nyGzfLGSK2DnxYsNT4ya/WPYITytKvN73aHhtoOSn+6PQWNLZvYGxpdpLCfoGUnWMWAI+NUevA7I
vjkX9wdr2C74dwwcUpTm9G07sAO99r1iUaNcYZwbd/uv9WFFQwD8OCWm9fYGJ6eYftjqW+s43G7M
AVNlRVUfIKyD0SI50Iqx2vb3SGVBpIfgum+JRxl0vmwr2n9VC6qO0S2FnlcbSfJPDgQExYPhjEZR
/kSfGLiz7ag9vq7g7RsuTDkYrMGgQu3EUrlx0JKItApk6YtvfBqWPhZ8XFCsIoXCNteGQMAwJmwA
iV357TKQq8R4FqDmEadBUicK0Obs8S+3EImE+SmcObBBf/GGaablsO1iODyHPzJXWbymI0MNsQAB
0ZEBIe30ddqDb+9ltbh5uqmPOrGydYjHx5s9rvr0KKhiOJCJFx23Q43VOuOo8UF26BMd4XFTgiu7
K7Xm2xz0F3+sgje1mBK6sv019ls5PgOXAIoBRYP52sTAmbchoSibGTavjoMCRXgmu99/UNfYft69
55CHWMYWkfBoehCDuV78RyNoRHs7T1JIee1txpSGev+C5MfERez3re7wiD2k5c7UepQ8vIisBBuY
B6lOFSyHjjI1f5XWGi51rYCtDQOYdz7anezNADKmbDxGiURfc49iBNwM3/6k+Ec7XXYmcLpKaFf3
ow5mDOlvMCR2Mg879z7JAqf//tXCDuPvMFsyWJr5haEjd6o4vlpwv3fu1oQI0vReVG5CM5A68Rbo
WUIfoYPfv3XCxvBsjo4XTDH50KUuHZ5alpJR7xxSulrkRCWLuWghg1MdyRV6Jzd0GkMGtsoBZWXv
+7ebtewV+WOMf4cx+Jl8vB3v02EoBwDEKDovnZjHg208RPRWZccoeCxjw+7LZzvs95btb9xj/8LL
+Pvx3bv34W9Dovc+Zv/ZZS5CxaoevcYl2+MyWr3CAvqwtEaq1sTjIy+mQTRxE6rpoxlaa6fXxcS7
e8SgZBle3PgFxeYEwBE0QFnxZTpQ1WK1ShNhT+uoUZIPyfAWfcqmIdMQSHdM9pyvxhKM9WWGpPf5
SCNP0+xmO87EfFUs5z6gfp3nVSdI1wQ4mFEsLszlmLHHvKcc1gdZ18ZyysPLmkOozCjwpF4K3lMS
2CazBe0Vlt1f6B9rwdeHoRNZ/f7O7ZfNc9r0Kp/89M3rXvHdGj2XsP6qdCzAUAjqIGSvoeAyVFce
eMF1cAmcsF+ZgURPIR5oCDlG9XnDXKe/rlndPrkx66o0oQYHZoaFBSxcNi1LK6bh953L0xytLxbu
LE7IwJJLx2FN5JcVWK9jLAFo1qS63hGklC3lcUBtsAuE7TCFAeiHV5bbipJobpTCBxRtjCWta4Vp
mZe3K1dptUuhHQTw7gPqWLx5Wcd1/FAd60R7c5PA3ApRaXk+TiUhDyA8h2V/pdkDb3sNRoxRg9Xs
7gePIUBIdW9/9hAfIC1+/AitYOViFxsdCAr3Y/KEDgn1cOWUa5hcGQfUnNGTuhPL+49Zgt2zZSh8
UCzTi2rExvgy/3SOm6COCrpTZarxm4EWIAyPlV28+HfGhkITuVtFFKjXcHcJvsWQf+v9Ss05bsPb
2zUw26XlCM16ZVMA7iD13ZJdwUOXiexs3yq9nXf3gx8Q/O29wzucgcdKNqbIFYwlbu7D5UEVsMNl
JQ4/Q/qkh2ztf9ufVqnLp2322bDV8QMLVUD/waRz5teb74Xagi9odjOs2xD2EVd4mV9w6jcv0P9t
w3lFBbbR1TszkAB5UI3DDxIByCfmRe1ivn8wjLBT6q5Aob5YRb9xHYRGwcLex8+lTJZ3wXFQDeUq
LD3RJil4LBECC+8NXyMWp0i9tGKrCDOpiDFd0V+HReRQTWbYV4NGuulgCOTf/JVN4oYdUM1/encP
H9v+pvfyz7j1FH1qNxdHqvbOfkIVwG3l97V1+nxWGgh0nmS9DQWJ1jR0zmidbvFK0tRVWrPkRVHJ
206r3iloYj2sCRbnf8ZAST3Z9xsrhlTvyRKJbWaB0g6Bae/Mkd4n5jBKWsOiEcB3a14xnLQrXSJj
RAK0t6g71QhHIdw/trHG9x6du7d3MCfuHb1VhzrDYsw6A+ubmA9JSTWxptxHjYw1NLPLLc5XGYbI
muAHQqoeJZAYiDab2W3QYcQjG9bRlQYYHW/YR38GfG7gLn5V7YYzcY5tmSrtw5OLL/LfDXJ4zdxi
ePXEqKsxNz7mlZp/WJUhNkJKo8JgmRtc3beTqy4FNodmWEK8jYS7jcPkmFUWMk6RGNTT3JNiCYoB
rSJ26QP7rquTvxmTiM1z9zYHSrsiLguQRpNWvLmHtLwhwXmAin2ArwkTHL/xY3QFsX+yCeF4WToF
PqaVk46LV0mO0AHKlWujaNwKhhq7uALjxDnSaG+XSAFZ8OcqifWI02dwPrWKDPtCLnjfU/s/B80u
3VkcnBhA4uyy2nCyhwcUYbyNc1fVpEAm6z/PSMM5xgXMlRcl30yLAaZtHsNQw+l072+OVnzL0IpH
8XT67OI6gZyuuYsxTUF9hWqshXv3fkmWQ+5bxHLbfMjiyj0uPj4DzDmReEDbsH+52PGzxiqHO+Bc
YhpR9NFGZEE0YNY94/7L8xcGZyWOLR7wavVD/sEmgEwjswy+Y0MLkN76lVc1XyhYXlM2JcJp1P7Q
90/O7EJb6RmV3OrDAngc1vp/peTcXjsveB744W49BFnUiQUgsgteez2Ni8f29Xax6sNaqGQMfXb4
juRIiqXKR7KRUIoMqVoqoKLdD22aEorO6rDQOQFiDA10r06pCUpTqVsnZBcoS9qlHlK/8NWttC9M
g3+7m2VtzBvifRTWIylJ7m6psybKsHTNwd8AEyS+ZB/2Yj9VaFEypOjXTJX7FWZIdhFJYIGsbaAU
SYZl+hK+qrlXSjTVld1Ny+Fuqj9d7fecQbnyhiQlRBlIDQoQS45O8q4Noh8tg+WGtJU9dbpJxN1t
VO5elh8EnR/rGOlia12O67QO0PL3DWrAlzXrTB2CPic9J99o/4dtD7PK6KaSuu4px7YY84x/N49+
UdOlAMSACyiV+kFieuhzIj9J1iSZwgKkj2OJpFauDGTtFMS03plXk3sufhx6rlIWvdp7O5vhLypd
ysPT1wYuEL/Qdv//gzQNr8E222bXiDsy2E1LwzvikbWlJu8dgBWTNiRMNCDevRUtIpfX+0e9moyQ
kB/6HK3M7+bbdunqaFO7z9gSsLwoBssVsB3srLlMrFggWEiCdInXo2d0RpR0dgvgm2bkmCQtZJf0
D2TmQwElFw7RDZpsYHFy92tYNPQdmPZ0xm8Mt5TF++l9Uj09sVmYE4PLTpXCDwas+/zb8L6gkKGG
RQsvWKEwdEkbBMvSuvR2zrWj5Ft9+RfcDjE7xl+ARHAReYp/XWmxKENxIkFihnuWLNpUZ/K6A8hC
BEi88WQivXM5epg6YEAl0FnB5F7iaxFQGTknKsxJjDwWq+lm8PE5kvhScD3Lt470eI2ZXIFd/8qJ
7UT2GlM+ZUZ+ccC97IpXDjfxblph06m3jQaByhACPOY08Cmoz5k0irnMqX/qM25ktO0BKf7zFkHq
dHEQreUVB31Q+EqrkYxbNq0Ht5+FCVLA1iXvsJqd0+C1XE2rvYq3M+9zA8VyS+t82JaVevaFnne+
Wai+Y82TbDp3qroZofn5mxNg4HZAtP6mK4YNgDtVrdLVOtE7QC/18HF5UCiH3FIlEn8MujqaJDCJ
ykzLBTLhb6SReVdDSMiUJQyceh2tU93ZYlKUMzH9hH6lkl22DgpGmPEb73G3SYk33hvvJZifjYyZ
exfW8D2Bw3JGCJ1jzGOT0z5eNJdtfgy+NRTva2s/YxQM8eho3Wgy0TeZtHAjqK70b/GFIw/OE/y3
dOSCDXpuqOXiO3nub8Z8E4zQAe0U6e8NlkDgSQ1uAAbLYDFAtmJ9M68RF+d7XilgbzWhgqONAMWe
SbJH8MmD0wR5wqGs4fFACz2p6pBbyofbg1e3HVAhIoKqhEe2k1ZyVqizckv01Es2Q5tXPsRKIUNU
21gikwmJIoBlEeISkBAUCB93l21jmhCRKO4Vplph0EQrn+0Ed9FLgl0/XUBGnYNCpZKLQtKdJ9jD
ajwXwoRyb54ki+sMBoWHiYpUTGTSapSdYd9CP/tx4aCnBAGjb2LtrMyIaE2CLwNgsZrC1hCg3h66
7QzY4MdBs1Bv0JdlVsAJ3mEpLgYepcGkUxyOQNgx4Zl0qJuogSgNm32jjaiEDhYGSu+cdU7T69Lf
OODIs2vvyiBviW6gzcN/ogRHYwE9g9TEMZjMV5pV88dYrAuYZkSFsTBgUiUM59ps6qLaz/8UFoHY
9PwToLwLCD6cnwzmgbi8g8UiRxugVmd8swCJB0iPiRMCFHdiZLgZXvwVZEFvwkV7PJMoTfQ5CRW+
SxII6AM5k/P6kHNuMgF2nTyn9YCHkBRxBtAdVuBMOji8zVfVBsrAe5DIh+8eXF+mFdPA5AFOoHhB
T0Bn3VeYAtjg/rolehrrrASIV3QU4v/pEOHQYBa9ECuXVpp1IpemUrtBzJbDdRTpQvleYVEB4w7x
Tc2ZTpt7T1Jv8JtFIl5ke1wJn1w20LdA5gxsAQhSqD5FNUNJeb1XAh0WOVaD9qmSdSe0eg//xXw2
S16zThQB/M1TZCowle0U5JWAC+5ao2cG3fIFQzlyiraIWQmElfKLBI12F5RsiOOb4KheLS9Sgkhb
41RomDgnWyNkRDKUylL2txYeOt0OHPQ2TyuFKU6wxkiKnjm0ThQ7QVLyUPyIewo/WIiPJJVKUOru
944sEzZFBzzH4OSgOxTgXqL7/XAT2LrcNZ4eOBe/x1NsBigRsYq5gh8U7QmbIMrFiFK7RYcu9NCf
7Mu/qPvUsNkjpmf+zMog4Gilwe6NGzaod3p7oSRwEF8hz4LxAWecetvqNqyG0+35EtrlSWEwmm6p
pF+ZbH5rnduGXlUFao5o7DQboaidl6I24X3bhpxcAkDg496gIo6gpk8NSXgomJqVX8VSt/+WXT/E
mN40nGdMzf1Bk/WynRqtcbnJns0X0NUp+C4Nq7/Fw2DZ6/p/vu/3rL3fn/CD4R53iavl9/igdVuv
xpguy4E9XOCQLsXcMJDppeFBrhhNGAucR+iyvulrhGBmnkOwheX/5EnWuyuQMJwgWY4ee82A9pBv
kTmS2FgLcRVYOTiQTKU4+QkLJddaWXtAtwF1oJYbp6wbWmA1uBv7/gSK99IKixXK9MIyLsvAONwM
p1+IDREfX7Nfavm+uzZfnZU1upXNazJrLBo7JpMd7U/8zkoTeBnZzfvgw2Yer0z3nc3oHLQqMLSY
XoAfFmB0jxkdKBJSrN+1CuXJ13ShNg13PJbBGLfPGllugSnfpqaGnJwrTgzxIf97wLM45A0HC9rW
YAgL8vKb0gbrlKRyRwK7rEES4ifITnGg4SB+uspmSUQeMSRO74SUhoi5hbLEu6JGrJIuSct9DTYp
PQYP51g2Kh9LxYhoxKLPza/+CgslR4ceGTuhCaDSCWALB2cRWVZeEwMfUSQAXcVPZjCEqIycYlJ+
CCdROk8AnHUw6MT28qf+Y0//o4pL/Em4tsh2HOKKGq9kAmZE7uOYiVQptHUZLXWHycxmAKbM3Fmb
1rskuUh6+GfSQ5LjeBKJImejajvnWzg0+BLOmEFRFr9SChjxSbU+MNjzQfobQe3F4IBnfsLlkpXi
ri9kxdseX+6+YF0QWlNCd5i+WHaq+WehJI/uYKUv/XcZmXPN2rRKNm2BFGNAH1tQ9zW4Bog7vV0s
pQnSc2XwYaX7CSfjIwUXDiHbAEpBo71/4NRKb5EwgjfR3a05NWcJodrFVgWtgbsNsRqGJsUDoveC
ZxZ0L6iB1IeQr6Fjk8uybSmWGcXsruv2B/r1mA1uGx6EyePyG8IDyS9scFEzDcZWvub/ynf4dghj
H3yjeF517i4sI6zkYNtwopCUQbLQcTiHXcspuib+HxllxTkQIk4JQaXOgG4NVjSG1CKK8QBS2j0J
QVcsEUjk6WqBqoCno/yWtdIh4f31PwOZ30t66sA6QM3F6+mE5GCgWyF10w7YHsZdnrKcbm6hv10y
hTogLA3W8cudwIOpOjlsrUicXn7633iKn+X3ib66AIurcyLKLbk1kF0NyuxVWQO7NL1zFcwTOsqV
hAhBf+QArVnFNhuRdo5FCpPkCYgH/Jl0TgxHlQOYRRubRzKFMdRfWeHP2q9GYiFquncmp6ZKzlm/
ZE4ulZJoZ5zgQbAQO07y5AqbA1q1ywFCXqAGXRYckaNS3LdY+SMEA6Gw6x5gZ99ZpyKi1iFqKHzh
Xq/TW/g9Xw5hTSQ9PijxjQMDLLp9aT9xY3HkBirylpiruwHGLi0Mr4Yu7WmXD5NC5kedJj11nbMX
tVR6gk5lLfI3Iy6SBRQebwV5BbGtcvri1NXQ3w/xfIVH2aSlkM8xonlooJPuFIaXDpQRR4ZwrfUy
53wT1iq/Q4gMN7sKbBE7Vnf59+dbMecLyoiIqMlpHM35+P/0DtCaYX0tKtk3PoMXASFrB1fuuqc4
q5E1MuIVRAaGsY4zEhLWpfQwJEUkJUNm2NnVLkCeqGWsCdR04NlShSb4zvjMgh+VNMkxMBhFk6Bc
AVUIOCbs0uwXkGREoUKtdXMEV9EpdWkkLkxard9u4kkSQhacIOvTbnGIUYDxV1aBwy6y3unN4LOU
e0gVmPjU2w7KHX24eUKlgMMmg3MdptIFBnbRzGGFXQtd5OywdQh5GJsZ7dwDVM89q8tg1ZGDjswD
mCZZ3DmtQcMatOzhKm67ril1IefbTB4k2iaNv8WXBVSx5WgPgz5ypn7PB0PGuxeUbEMSBM+GW8nT
4GFDAScZNlk+/3RdUtu/nY2LUxCpXILKzyRzfgRglpuMHnMEr5dgK12Zhk+461nVIa7DAuMlPKky
gdCsR9UiB6nGjb9GLdp519nErk7QZdz9c04Z9XdvGZBD7z4CWBxTyxRwP416tqfwlVhIr7jNm6iB
uRerKNEmKjNsIHpjU3bABEBmebC050e6Bbp5Ja/YwQORiyLPnFfb1yrSLsaaM4GmRYl1t6/NVmPj
gDAzH7Lsw1PZYPKZzOsO1eMdLSscO7QL0Ya67BXJvQDDHS4yARJkCr2BhMZbQcF5HFJ51hYs/ufx
EZ9z6GmFS69QaVPX7aHYMIxukxgPis0nQ6mG1cYIrv4Fu6BteWoc/f1+SHPlyhSsy/jZcL/PwfXI
0CLJxz/psWTRCvdXJjZrKEfbjZK7hpNB3MRHKaEPH7pBaT1KswlqlcV138ZQb02VAv8GzKHqNSo4
EKKsAEDbJofSyqpV7E+pNaE/eo8PK9W0l7tNO2jeqEYJPpER7YgR5f7eB/Rrfp0n2iG1ISrDI1pm
IMjXkFRv9devRBh4nf1bLRCSewL+tbagy8y3u0E7quMrix0+dl6bzr3hEK/u4/PbahQybIfewQdG
o9nb3NkfZ3rn/SKkLEoVTPQPcFp7H/O9AK8+L3olyhPzjZDi6a46sAFvOH69qEQ2rXLdvRewhjIe
/u5kr8B9o9vJ7g744816mbcvLzchrqSrsrtZFKxy1XrQ7McPvOIVputzD23bZ4t8DvXK4enzoE6V
+HiSFM5qPPE45PZWYSueRSKcFOQwtGbSawW6H9yLBwccFEMSii3B5cMoOnc7IOHIOsAkson5YiJT
8wAYAU46zVZzxgC78xYr9LUF596+AZjfnfXa4yCmff5aW8NdPEbDANUNT2mGSzVZU43o9vATZpaQ
mh6i7TTfEXnGz0Or2tZRNj3Yn6u3ZXDcDukoYDwWWPapaHZfRXP5arpXz4CJsKZPwSNZm8v/aDqz
ZUWVLAw/kRGCA3DLPDjjfEM4bEEQERARn76/rBMd1d2nuvYpByAz1/rXP5CsgUUWI1IDgk/NEmF8
l6JRw1SeJX54sXBe27gxHjIFjwuz8M2IfjVeMzR7mEpv8m7Zv61ff8pRN0aTkInzHrZqb3uB/Kze
A2HjDOKS7FRwqU+Y8l1hdxCb62a0LAwR0WyCMFlDaAfGZCyx75e1m0X6LCU1bcUwVkwweswVIkMG
3AhCUT+zWOxof0hnE0gsSWtmJAkbH97wCm2K24DzKNQLpabaqYI+GbVsKlSyFR0Cw6nyARzNgApJ
NbuozdAxo+OdXwAhRsve9MU1RI3mDO+rUd+rROiP8962k/4k5jnn0OLA+y7//hRFJ+RLCIKSEzrv
yqQqYhaHCLZyV3hpRWanzjo+NdlpmWo0ndXAHLdgGMIyri93kmn4q+t8W9VWQ63OhG46wqUOWPc7
+9BWN7fiducVsc2C1eGxh1xHizIyroOxpQysTMjFFC+PiBEZrpSriGYbUn+XJkEOlGz/3OjvIwAa
7NqAegeTejbN8ZL/vX1JmPEoIewxkPVrBjSFh1wRPPM5JKMeDUrq5pGF9hl72MptjX8BHuXLeQLT
W711ebcbV1311gx7JqVbx7DZBmGlTePvHKpkZ0xTT5nvv5Wp4JYprc/1rNvyXNMX8QvM4ydCJDb1
5oe9qJDtDDR3RHajKEIGML4ntUBK+ApHSPmAU0cYDsQyNlNF1dtN87CeQkfWzWKmMfQ8/ZvsE577
n1WhkW/B4yJLCX82EwGNHMZaNVh2j8l42dw01hZSIRwilCB9zSW4kYqZ1TrEP2760Gpv6nSbwqsK
eFsh+hAmSd8+10+JJwq9BBB2ancybcZjnsVeq1qNoA/2UF5yn36XItuy2eLQGQv1YBrGrVVuYp4w
zPJ9xiNj1nP5miBmfpm4lv2oX1tPAgJjU0KrjzksROT674vscCicVPmrafjA239T4HlUlZZELcWx
SqID1N2NdBbwOx0ImM9ozj8BumUbW1fmKwmnRKFOUrOhn9xJCFHV5U+wE9vWJeSwvyo3ys8cFG7d
Ein1avm3N3yS1G7KTQXrio+GQckZeiP05z5OhJbkss112Swahn0YLrwr+ahsOPnyn1Wr9t2+WIB8
j9h6l1al2V22kIYuppqxNunaaVV47+e+ZfYwImXt+3LpdDskXhhkkmiiMgloYuPL1tRgZVXi4Ofy
ecCbmGY107Hw0RkxtgLAzIA6NoxdYgNytpxZbxlUdNZXLYZQvBvKzd/Q5WvX4t70MaFCIQXV0CpG
ZnG8LxschDrnh1fvGLtAVf+qS/yq6PdePuZ3KaONF5RwM6NwF74RY+HjkeHRiz0eJ0xh1dQK0K5w
/OnbgOxbxlIcbDcQc3HqSa9NDXck+MCSetkRpl+RGUpo2Rh8mW0B1cOpGvMepvTi6BJkK1m+OCPY
t8iyrYPss6hU65kAyhc8cADvMIRhR3YOvx8MZ3GYYsLdMEZun3p8IfKej9KREvRWFw9m6g0TgHqI
0eJdZUr8LeGhaEJJHMWL788piVMkHKln5j0zM58AGsvU4mhuskNMN/k2MnJm2C+IifA75qwc5b+/
96blFDb5nIaWOl8uJvd9ljEnj43KKViVL5+UHgRNeCUGMhc002cjY1b87HLNLN8cbDlsxxbYyEl9
ewNYbU/zxRTEePGKePrKhgLCvHsc5cJlFp8TuyacGyEb7HLildl5nIZd/+lpC2HriU09G6ZeL559
o/HyuzlEXlkvNm9n6FYcywNk9J3L0fY0jM1shsfBTgDFC7GemGORkXg/MtT9WJ59/DUOMprPep6z
OMaxi8NERiMhiI5MXR+ApVDtQQ+RNt2DPlnLCxHgsFoRGvEXeSNFJ9EUmQKQB/OgBW1ja+8YzwqN
XVFNf7fvDRDxloxJjeclJykH5omM4Rc5apOdXFkDxE0j54NDhnCE6j6kIi/9xw+ob2T8ppRLbxCm
ytFGxuvjLe/zNpBKI9onsKg1Y6PqrxMU6Z/zosKuAvpnRZDxmQa8JQs3SCAXkfrFFFvoSBGcvu/2
immVI60aIPSWhcpw24EA+QjFLhaIiQDekJB5xcbMxsOakPA2wgJAgOeiafSGVsmAz81W+epBBwm1
Ehpq/LQ4XoiXYLbHaME9tqccASCsAjth8qKaxWrEYJpBvTWoaJoG5VSq3G83uz/CvdnDyw8B2wid
FEPB3mJM4zwDA0B1toYOKGSQqFZKr8cD/jHpUVYCs8ZpfzXnVSsicD4kn7gMCH+zfo7GdWRnLsgR
bSplunHRjm/rW+lUNQKzeJIcRMu+iglZ/88ngqcPl0l6P+A0hJLe97yCPIxOR4XQxW8qdu23+Zfg
9ijIhXkawAYW6pSFzJ38RwwADe7lnlT4mTM8qNfM+FDhMNShm61gKFhQ9oc9sEdEqBgs8TP4hUEJ
aYlnss8pQanH7gZQk2fmYPeA9A93/69VJwQL4r2vz9c/6liuiQMTs7BXKQUqjQ5mbM+hl8yrM6ch
mwESwB/EtJ8JFvMKFlCKWGWGLwBdqHcYaejlEeSd/JKIB4WHdxW17HFvqkN0jZs3Myt7eDqrY1Lo
jGhkRlAhBzqzDvmPXk5yQShWlBlrKQH1MuwSh2XjM/9SCYP2MVmWcBQFcWL/DGl+OMdoO8Scv2os
LUI50JGkBkWWFEW+8VI4iTZOv2RmUxOgtUFrJCZ83vl41BoDF0tq3y0lwH7fOSSlZR9bW9ywib2a
jZ/rZB9h4yeE5cqOK8RfZbfn64a8I+mdB64IaD5BMYsfo4M/1St403Mr5KZM9x0kXc7+Rzi5vr/D
VEa0z4/mCh6dyCuD8zRdiEeqRE3YGjfhxD3iI+ohrU3YYACqy2w8ky/7jf5J3G6XAujZ9zGmwwDX
j78lTfwqxWzgbhYBXM37Trs+HPZQvG+X7+kQiJBNIoEYryfW+Ezhhaste8k0QISNFIB6BlpEg18e
hH1XYXZS+Yrqd2xeOucmNj5fa8iYQm8o55fvRQ++wAzrS0fEbJF1/nCICM/2DTYS7ylWwPA33ECF
cfCA+ntfHY/QTVpupYZTTFDWeiZ5+ds+1zLijA8xRANTwYCGJp1226he6B2jsyxPy1mOQdyMtf3O
AaukbNKc8vI6VPbJorUeCtym2qoB6aHsWpFqHLXLU3M+tdcgQYO9BLC+eH2c4m0XhEPKeky0BHTA
dCVnWM9HzerDxDx4zUFODWlSn6hV35MBi+SfQSzxTnXwnAqThPKGHNulM95nBPYJk2lT+tnv3O7t
NRkrfyNfvX52cjcrbtLPHt5UKr27kSH/+E3ylQZ0TZGZXse3bqsStILU8prBhoBzza71uA72jwX/
whhTapDA2dAviBnHCrrv3THTWXzw8wRDF/CrcKY8CutP1S9wZlD9SPbb7cvDkhW6M4brjO+5HGNH
uww7hpKRQx3OSB4gFwdR/MRnBWzTSwqcAOkhP72hNqA7hRTFp9lKtZWdeFQTQ12m5ETaPShklTdc
FreOslTSP5ey0qMNLNJgeQtpBoBYzRfi8BXP3arXt0EamOvxTCw5l4xlhKaJOgjIqiHjTjg989w5
GKuEhemHLGuOeXoAUay4Mb5rh6dxI3hRtbkYqKM2zZk/oJ8T7kSW7846IvswsWNIA/sJ46hjKenw
CwvIMH3PcJdLeDv6NRMCl6+ZHrimqiNT6qNfXfKU4qfsLd1w87Q2xDz6IVwt2T74M/xXCFzQb8Fy
Ggi+NqP/gYnbngtMCcFd36KGaNzxSoHddl2KrwKrhrAJPERxqOZJL1DtKsIY9Ao7ntLqKBhuhYuF
NdepJVTyPk/8t2GJCRRkXNbeyIx3RSCvhrPrMjQKu51LU9V+8Uk24GNLMwimR5uDJcGQ+HtFPMlJ
JzQryKvNvbqRQsIzN8JkFvY2IxlzavKi3JcH/8P1hxK0hFoRuDAZQAWO/K2O1WrC398Hbmq4rhFu
DLijbyOM3jqli4EFAVi8AM+zyeioHT9QfNBminmkmEj6IdPO7XLPy1vxVhCF1GlKXApp8eEeyoiI
n7+f7rM7ZIonGwp0Papb/UGeBGbnQWtxHXvuQIeZoe9bxtHoAi0+XYF8QASh5aeOYEB3CT+Ex5EA
TiZH2tszTc0NAmiuISPJ1eYNoRGQPNiIPfIWBCblAM5aGWYCspgVR6xTqOMWRLFylbsoJgtfWo8Z
gwghWMoKUHHWJ+PMbvC3PIqhE9WNCSehFZ7QEhbBxWwAe0vcedLcSLWvb0BzbD+0l6agrPPJxSpD
ODH2aYIIr9LYQtvbYC8jpUkXRA8I2X3hC9dM8WkiX6MR/PeVwbjzzRr2ORtdiN+UsAcpdZSjy2xJ
AUTDxXkgvG3uYvx9Xg9MShKB+K8ZYlNjrAXbGg3IWQQXr8h5l2VGdHCS7lSUCfFLSD1QOB4xs0Zl
aNvMLoYLDv0VvtVilgeXELQAcqKMKg+EUbPuTJpIDxNzLOwmCRmlqxqPcCzhtL9+BPVIWI4IEF9A
+5klXiP/+2dqhchVAK2/peRomwr3FnzkeXIAcsV0DfDGBPoStk8FJh+Y7Y0XuGwOHYob+C7ElAB7
0QCNsakxhG+I86ycJ/pXlWQNapXBTpjh/CGupIIA7SE2MJ8O/vVcZWtRvkQ4zScu3aPGhB3iLmyr
CxHhOFYbw62G+ovRYTsVqpf5g9n9iVtB3O1lePua+akXdv4b0jDFqz1UxJSrtqLjSMjvWVFi+Qte
mpBWcMtFKBAcjwvHBy5ajNdwt+DReUHkOnKz8AGAJ0amjPfZ7/sc9TInJcCdh3HC07ufeJSYiK+5
oYJypeC/zwTzhmDmh1czY2GPbtdOF0L3zlMm1oOwdThDWIj1RVEEL8TSqosukCPIljiqcM8AXGev
fzPME/SA+6rJiY56Xx+IAKd3fG6s89BiRI/pTzaFpwPXxTlkCQMpMraEUfAxRj0Eb0BUvShd8ABk
oL34RsgfajEHAglkYOTGTLs/55hbL4y0ICMzBFa3uExDFy6CClQNMgYF/IuKHuN2HrunnezXBZeF
Uo/qn04zpZcWGRooXObqSfARiuP6nKRUmU/ubWxVAWJ9MVgtPRTW9sFR8C6Cuv/eKg4/wYphc17D
qVv9gQkKAQpuSkj/wCH+NVkIuFY9SgRahnzz04ENxKxGgW5DmBbMpRWsmUNsiYxtSe//vV+ozKt5
R8lPVQFUxEXH3BpSz5ogvFXkgncqnfECwU2g+M9WSHOEDzosEzHb9aXpzOgEaifbTW7P7guksbiW
MG3VHzjFDwyY8Xm1L832a794HckH/EcuuxU5dFXha4IJVh/Q5zRmP93cWaEXJbKAcuWQhaMARorF
qEmnH3vC3c4Z5YMw/mOAwOhyWC/yx7szUwWPJvok32DWw4w427Spg3Bk3Bo9OrF2GdGGvYWIMAHS
gfQ3OLG0UEQnB6iUWfBQfCCKH94bVFZnBXc4Ab7UI7N23jQErFyrnLatN9gVQAT/HwUQ6AhsIyzp
c2F3n6KgY7/qg7e7/aE+p6h94l/Hb1huZ17ByVW2jAcYFoWze1ThZun0ZI/GlymajmmrFxTteM7P
86d/jhXjPD51X3O8/XrCqLzdfAAiKgcwCkIL+QrTaE2GNLsJQVosAhY3jo0OId0eD21nLF6QX1HH
fVWb5hTSY6SQSvB1245In+dTxwtfOmMFlwbSy//gCkpDIaR45E2hj6/Fh1Hs9PC9m3wyppU8nn6f
tJkfpKz3x0YuzpcWDAqxkpvTsRGsqFXbEw5I/OfLL9EKCBNNIEiK59g4f6/ncvlzIW4y1cMw6bt8
6yICmYFt2xjvG8nRna0kxnjOhKOSnAIRypZA19X7JN36b//QZ45Y78lyXUH6g2MHLVRhDM0+c730
4eMvBR7//Blt7BQj+CYSNs/1XqLjRsSwi6nwfDGhIpTafS9paklMTCimzfARA7k8DIIulMIOq68B
edGu+nRxGaWsEsA5es37skiWQaTDt8GgCu4avqKRHr902PRBBNijz96nUjZVPX249ZDJ3p0zmopN
+qOoOsMy9IJ4h5bia6PEQ+hhtufwlzl9nU9Szt/LApvmmDLwYTUvM3wyCEA0kJr9YOjSW039ExBF
1JtGekVtoMeHgdGD3v7FALj/0U8fPIAYxW4Rij30Pvvr8tWzDsNCP3WTSu/C3CRz47kMe8xkyGAx
kilKKKhxFcMaSCrXZEj/YvRX482Y6YGjWsmmIdXOLM5BIBo/MlsZRevfCykb0Krv+D+gFKSooUck
H6SRLInlCX+cmB3j9Tfc4U71ZbZUUx+SVkqZUpV23QTgYrtS8Sm2Qi5xzvUJw1zARvF8WRW26w7P
GQ0c12FcWsPde1pIOsqOzNYOCQI8GD6jvwwG5p4JN9xZHWPYSNFvj2O4GdLncx+CsDJuyTK26Q7D
22Nzt0H5btm8Q62nh6+pHIQsVwgmdMh67+H/oC3cYOunpZ1dEqYfLyMn880ERQVE9uOwH3wplclr
daN9O+lMlCeb+zzd1EFvglqCWKPKqFJrcJXJ/AGdIgduYHardvltrLIDnff407Yy0sm2ZuTbrUrB
XLIrcnjGm9oqtyT8OLWbHLUDO9aMSOnwcezcZEkQN9s7F+fIBXwdC/s7LcNcNp7+HQuSZUF82CPI
4Rgxy6ZjjQ2uaPa0P0+aZHmikIB1wFlloD818YjcIVY77KbE80BC8U/xlU3Py808/KEy4/749Xzs
JpXeJPqAk+Ov9RCd+JvBNtVLlSachlY+dzCWRaJzj8h33hCBG8HXhrYdWB3z3lOvNE76Z2yzLni/
7FrNuonCo7m9300wuGFua77m1wuVocPpBYQHcTNyEgYEVKrX59PUSkM2mzUrLxL/HCdW/uHfsu68
emkMZfPD72uzwKPl+qICIRD2abbrZpEfNIgIP5tFkS+kMby2DvKF+D8o4J4rnpkEiG+mPEmfp1GS
J9KpBLp/6fnAHDB3WHQT7VavWWRJkINaGg3YLqq1YdD2eGt9LFs5OfZWO++BFm14RKVTDAq5/WpG
u364qh0Ji2TJesEL5YjTs1T/ncZ2czcf5ImZKsYuzFTdJ4nhDGvDu60yuGabQm33Noj4Stl2cAcE
6GU0GyKg2NXn0aIVc6hml801KHyt/m2FTB/Q+6FNXssom8cDixUyxMgLB5cTd/r+dvuIkU5sWM8f
paFV9k4ylr16+yn1tnZl1RuM9/LAiIYIW2J8DqvlY6bSwelvbACR5Gn/bl8Hq44jvcLz/3vDEXzJ
ntdbtvjk3XjpUWmMExO+yUrbzn40kJA+gFf/E6ufJCwH9M9xACHLrFuHx40yUle23BYYKStID3YS
nPJrC0B6SNz2uoHOh+KlH3Atlm/u09Ps4fkv9k/2G5uoKk8lN7wLRpwa2Max6XsvumkEW9fKXYwh
O0OiGqBYYKpZ7y/kFvOLUd6UFIJGr+ntb0P0X8AqQoD4aU1ZMuPEGv3cZKz/fnOtt9CKv5xVKPvs
o83DPkS4MsarxrZe2xHilMqe1G2gwWLDIMiSM9IQ+hXDBdSM43nLZkpc9W/6VMx7YjIo5QfOLsYz
pMecOBsYk25oPTNfm5ItOBFypHfwDlaUJRgIkPP8XaEJ7G1ZpVgpkVvJgE/wHuk4GkHvgtvwV+x3
iH5jxEwNvNfnKHjrVWcCnjP6/PsvawcTBagjdE0QrWDrTu7X2QAIQZfxfuaIg3wBVaswoePHgN5A
xLeB7GLrTE0eAwpC176MJ7uBo+JSwhFzPQz8A8ZtFzgleQs9bxHDSItcLrtgs6mh5AseqTyHwAEX
Wxa2+b2XNT5QUHbwTSBPEU+Jf/rnO/lLzyD6LyeNDPElgfAEGTnAVOyrA5lTZkdXPgZJcgCqjXBW
uE8XjHwu6MOR2EWq0+25jf09blRzzCFdeIzWWgOiUGqPyo9jmdZwtFszXKJTFI6XfORy7DoQ7VB0
yZ0Nv1xMCX43q+B5FdR5BX47/SXDT9Uf7T+V+ZRNoVwX2Skqsnh8izZxA5YRt+ZX0rfmlG4SqAXL
A2iZY7PGniAnKCUOillFEjpqoV7ptT+vN+aYrlzm0e/KzarzgxtaKR5/9FM28VBg/EsERvTyQIiU
vMunxC6xxLhI/PBt9sKyhQ76ip2BAE2fvEhp9COLI9Fp+8AdnwuuNzRUnVVKztCRBgZ8FM7m8jcV
Z3Xv8Q8CA9MHMgvlZUtshYcPijcd1ZbMegxrDJJA8EF5VISpa5nEqlnisa4So7wNc9CJHsgwI3RL
6ghes0HIYFNEyJuyJ6hFes1ng56P7a4EkPChUMesrE+doDJs7+2/awEiIAHjwzNRz/U9YB5N3UqQ
Cn920CTGtNyyX46sjl8/e7BvblgYkAXCPL9DmDK8AQNW1fI4vpV9VyWxzYxy69jve9F7UkRhdV/1
MKRvVmq2i6H3oYmpUckbfSh4mTvCE0aPqkmZGFsi4rTJ/RyrtsZzy6iaEbCZfKwnHg1GqaB+M3+L
kWzUqau9jQDDguNnYp+VQBBrk/BzflEtswvDQ81goy0QjJDPOtT+ypYaRagLx2vtvnxrmJDl+yeu
oTRw0u0VWVUk6DKW/LV/qTvkME29V3l5/byaNC36jTydPLdNZz+6o/a8skHk8oQNJEk9CZmzlW4B
nAZq+H0GJbe6ctM6tj6d8E/7YTzHXyaFkC0lo2D7oaxsg6+ETOon5h7PHvPNzB917qde3eVb0lky
StzUL9swBTeJIBZqQon/HTEldaB0SMui9j+p247OUtuwz2yyNrz3jj0EzCqeY9yUh/WLgHoGRjHO
IKvFPTv5opDlFT6EwlfGPV4VpadUEzWHaC7pyS0fnVVl/suv/YFZ9ddZs6z6zphk0nzxlb0OJsPj
9Ptajw/ON+q0n4PWSxQKpZv3nKLx+uGw/idjziEC9DF2eE9HQ9mo5PmPrLLxGJU1NeFiVIOlp+fX
B6mwAMNnMoYpPc/5yV6fqNP6UGirZ29/6fU30SQZOh1Ew6f/HtKxiU22nhUaXTKVGYUUth1qspVY
bk+kEGWOF9P9kmXnajBPv5f+FxnTx5WGxw8u7Y39zaYIjN6F/x1O46mKBCu5jLpV8VlXKQ4vYmpV
fx3pzagsmd+124dIwjT3Htl0bLbAS0Z5d0avMO55A0jlhgZ+fRkdd8zNwLRAoQGcFumq9ih3NiOK
4s7wGQDfMlt+QzFyyf4pdqNWH/TcDlJXY96YhLyNMSOTBPOBB+TQI5VdkxnhV7Zr4lrN6u9HH/A1
/NS6RaKzYAz83WxUlBYiiJBppx5Z+N0s+51BznadueOO1FEeuvDVIRV3k3Qyhtzj9ZdDBIU+RJXW
eFJLZ+kygpfSZ6gvj/Dxs8vC7yv6T8gxx52ZgVQRFGx9e54MrPKgXn5OlLUoiyW7ZjM7kOt3Ufij
R6svl9phaarsaTXYaX+GInlFpCI3CAIXss5r8kcH4wi4necj7mOpYI+i67fHT5i+Gyr9OTyn1WAx
8PqzsTXyGr2VrNr9kLoAN8SIVoyKeHXSDB2W84JRzaaCenJOMJgAl3aWA307XLZG7bNHBNFM0H3J
ThE2xdhZuEvNWyrmY8qh+DVcMi/DFBoFwBXO0/ny/RLXmgoOORDsDSEdH+5exigzVdlq5n74ZuRo
Iq7YFPYJueCDYAEHDoWgMtB08VbS3y18OMsrI7ja2g8VM1cY8mNreXfngAj13xwYNy8sCS8cQyPM
DdhWubxNTWJgYMSc9eQ6JkyetG7R3r1M/+Ks09LOJda/GYOpXdMPOsPa33agMYSzQfVCFzcj1vPa
R7cIZl0baRqMOHXJlow4uJVto9C6DqFceEPNxN8ig0WiTMYcbR/KswEkTZ65aQzRQgLUCUI6F3ZQ
JPFhG+Cngc+3OcBROZ3RMu7ilxXwjCovfdnswluIINr9tIZ4quG5ilZP8yKyGzNKJAmR+7s10LLI
uz4X6W4rXHkDJtaDKcot5534wBTP9EAN/f3Q9tv1SRVmbf7AMqi1b1LK69GTApsP7YHhjzQjteiG
ma+0AcvCGBkniuLc6zkbYHaYJbSz7GKMKMjCfE5z+seniN8ltJTWt/bB8YVk9L4C9Ew8ZiDMNEk/
a45D645S4766zzr/ax/rWc+m68MrP6ddHRkEsCxEBC0uHjgkzEp7c+staFZpD4uHua1ho3J1KF1q
4x6+Cxa848+yBSVLN0ndzwymXRD2z1w58eimU7rf9I+HMQ8C9JpH9J36usa0Z2jNj/unNx3M99yp
xAioNmBtmkeYXXd4UR+XOPSFgpIYYT0D//WLrKG1cgHlpQxgXW7fJpZSr8lzjQXY2zRlZvucmMy0
egfhF8qMfhVdeQDXF5iE8VXex17fS88jrOkeABInK2Tkg0/Hy7ouIa0kVs8r37pwXmCXogeFtGJl
nrDI0wjAM3eQiH3/Yd3APfB4YbVxXDuw1XMq3n/ZYHiPXkDXf9S2CtEOp5AZq9mck7/H9AboYHyd
mT8RSI/QRLEATV/gL50u/8xey2M4JvecGpOTFyoK6jTBxic99bWY96eYW2GGMUTE03eEE0Zv+gHP
P2ZoFMaxc/L7606vMzG0ejjXsdhfrDEX4/ycCvyIx+rlhv0dP/1zgVj4jdjFvnNWYDi64J87QLnT
h8NLXSZG6ApPYmFne/G85nTJh+gipJuY2n6MVjjsffUMguCmTsjcG4MgGiC9IrT7H9NEJHk44iGi
F0GLtvLsoeXRPjDW+Oc6/ZvMMQagvgbHs5x8MsQZBvidGhoNC+N3Ki8Q/8nx7qb49LWA6FC8QPQA
n1RdA+XR/0azxbszxfiDh0yU1FiOrWQ0JAdIuwxJAN+phmDmRmQ+CSuV3Wj5E6Myfa0zECFA7y8F
KKattany5xrSL/SgGHz+g0x/oNS0qqgG1PAAcjyLjfbq4+oRrwGdhdH3F/mGbJ/8eL+xFBriRUXQ
UFAwaOURicGESnyFLroQlh4FqqqWeKcPxOCo3TAPoXy7I7nWXBgQucW3I4pT4JirhToZmnIILMjV
Hmo6XCNaox0SzdjYiA40Qe6GXMBafHyCnwqn/ltpgEWEqKxwY/myAYAm06AiuMGCzpICCH47gH1n
FMASIo1KODpj4g7nHnmcIAPhVs30pDOTsS8fNLxacLCZ0jMi8BiaKnEQYNO3WDg9tTbgs85lVOcQ
lLYyjz1i3qFdrGvUlsI4ndLETzGhETx7IWrBfhc2vr7DQz+cqPOff0H4Qw4Nx85F6HmZ6/6Q75Z7
bdraqqY/Th9rt+CuXemhYfIvCEGkHXsGGQ0dMN5FgVWVb8aH1BZ6C6DmwENZ4vSmw/lCeMQtWFd2
vPA3ybK3eBn1YrQ5WXhx/BNNlPs7jjPwc5CIiBgBERgmuWjRGHrTmObQHDDSRuYllAQqrRcjCqzu
FdrSkbXoLpc/8bwIs33FmBzihYbxCSkgu50Il8DNZkTAKxe0x0AnnUtnCCfm6u8CIXgALPBbRRMU
TOs5uhqUq0hDF5eFyHm6WyuScpAOCEf3zOgWi5HzvQkfFxQyKMGDOlDWcEcQYfozomDEywksOUXC
z7Q6EjMZjOyFDumAmgU9Dg5Vb5eWFawb8J0rVbFy5kMw3tVfh5AFf994gRMSzjIwM8HqYiPHwQU7
KB1PkP7kC6LZIx0B6KdYjHmQKwo23Q1l8wfYhrvnRox3kdHwTD78Zh5CJ/Jbr53XYTUFseOU5yHc
9BagdsBlfhu8nMJ+cfT23e8GoNOO7cR/Oi+aRf35l4UpGpjCnM3YYkksGlFdvoSk5IBFl9vzsMex
Nicspz5s3MLOE+0uW6CKDapIZbgTGz5YdGQlgAvgBWbnHoASq1YR7ven52wExcIaOQcQJGOTmekx
0f1ZyrAcTObBkwUqMHNWYrWzm+vKD6hJMjDru3D+SVO+JB0F+ywl79yyNqpr1BNhvEIjbFmPE+Kw
dPu6UdLzVD/dxW7Hoz//WJArrRH3ioUrvoVZcmjCy1m3ayyQpuICVrxb3+ZrEdUhvsoJ8AlSJTwQ
mPbcZDTISE0YJSNzWUsMO2vGjcwSheMDyxTveuTsFmmhzgX7Wm/g06rpb3gBj21n1xOuBmeYbEfz
N9FvIvaLjmqAVb+ECFd4QIAMsaTBvIA8BxbruPmnmUbRPAxeoHy3Tr9yhhhj/IAaPYCZwajCpA7l
GvLheRSrk7gS/5JGFiIBZ4H7GLF3i8VuYvjvo89oGOaXv6PFfmCjlBB/uC7wrc095AGcD/BGxZSu
vnYmeIdIzqNfxV0InTWSuzv5jw2eQEjxdcivvKkgUnX6adMxlzFoOpGLcN0+pzvLHt3vZyogOdLY
AAH0CosgeZe/hbzhQVYo9bVHFoC/YXIzxn1qfB4zVpxGIcz+xogud817FAGbVrrL213vYX4iy5Gx
tiKMKPtYRUrslaLxBGYT1H9CEZUJKU359yLrwGKeGYmooz92jwXITk3sKeyGb73iDBxjzXRHi46p
qpg1PJdjPu7QZjGfCH4TsaX9zlawiLFHy7r2aRIBVjSzJXwsMgaREbfu+9z7R7eMriUaU9YLrIBM
yL5etw7MKXn4fcxCG/AjLfMParhDesGOCf2xxUl40PeHWHYJwuMHeTYtsXS8p5bY+WfF13mCgrGv
aidHiBXFZ4USDvbJpvKzuCWHgv/mnqr3mYf2iCQv8CsktQ0K7ZDYJy9brtdDa5oC8u/zGq7aPHM9
xscp4YSF8dnlsMWwCpVml3pvcUvBNJlEAd/SWoD643+2jt5OKgPXvWn8F9JqgaCynK5HwVk+KXa0
HbjnuDOB04wM+7hA5JJLyA2/qy8hcWPr7Tvpdnf4oDLXcgav+oOOe/0q+X6r5zOY8KiM58+TxTkO
dSd8Gq0uHbYEt2vfxY85ACcLM5pNXXjRC7o8wlnY0gxz0O+aWWtrTonSMt/A4w+/rJvgfoTUIRWk
Gn/eQYSVBns3xrJ3GCUYIxMgzdIkkC6HRinEOiB44y3Er2b7I1P6vq0r+yFPPrX1MSHJIrzYQ/7p
obP65zSq7BVNoFKIJTQ/7zsJBjDMS3EwjMNbNQ2NLtyoVBTEyFR96+uEtAnMxoJfCBGV5GOlchsr
63sNjoCIuFVEv2+ZyhrP3OL2xNuzVvRHYY9nyUZraRoAtlMLs8EN121ggBi1PAw0gEYYm0saTcEL
+172T1lXYTDrw8yL+h61Yg5als9+QiKaeq2xrezCop5ArmXXO0mxksFuZAJgbaM/eFbzkbL5vp0A
Jo+ecK7c6KntjqoBJhStrmpo+MiCHI6Evep3/1M9JZ18TPC+tCKMut7ixwxRB16nyGw/jmB7gVX8
RXgJwGCjU6ZzH4F+RMY/KhutxQDXN5OppusPvmLZ9QR7jWnePLZ75jI/b9+Hvcw+5yeKq6JtxwIP
XFWkKB3Pn/l6fcen2CIG5B9ZtTYqRCrCsQhSAWhhR/Pf4UQsedrkqs60Ne+LD2uLKY0y783l10LI
tbFlpS2RHTDUzgAG7Bt0KuVtS+87nAIVlEDpB7z8M+snBffRNJlWlFwjXzE7io/ghQsnMJVH3Vpb
A+IwausZO6NGQrZG385HF/nk2SlZoyaD1/Qx85mgD4J3ZqvvBDrLYALrA00ycUvBY47u5Fi0Xolo
nPy13PAoPGP49jyr03ZVXKBbTzK3upv1ivQX9o+PT/YiHvrUpuBP9+WzdFOERnR/2Er8j6UzW1IV
XaLwExkhIAq3zCgiIo43hlqKOIui6NP3l+6OPie6urt2lSL8mblyDQqdK24EYgPThKVlwupqdzVI
j8tfWrkEm7dsbn2+V8QxHrSFfs3eRYFr30G8JKSSB078GVt4YAIkDB5gpF86LJ+jymLBi7MJxMW/
4buXw4QF8ii9H3uLuw7/FPxmWu4VkbF0N6Nq/IId3demYiD1XRNWh0QDWozVZhsBYQMwizecu+z8
hc16x2+YY6mHDnaJx+ATYsqWjjolM6cZiqkIywHqrTBp+KzccFtjCFJ5iOOxCTUJgeNJCSlSEti8
HCxH3w91jl0DJWVxY46PXwZtQkel1D2cJqmfLAfO4TEDeGB2KP5Mvt+OVw0M74B6KXC5NEqrFZui
pKKzCwn0Q0O3HE2fdIU1l0pkPQeH95qatj+lriJD132tO02maQ52bX1A5TazyuWJfEVOB1QbM93d
YfGxcm/Y41YUoRNNYYHIrAn7Y2/DqSAa/DnYkwSF6pAPvgxfRvCNGqQote01fQZnD+ZTZYgpAXsF
4MwwE/tbjgFfXYCboweXrNyj24JbBdMK81pCRbjeC4r4nIXbFAoIkwhyKD4QSgV5hDJbJUkHd3pK
2BIR/p3x2lyIlPg8E8MHzh/OJBYwl8EDfzAtSknSXlEhqO5sc0GuejBN6aCWtGBzwrKW9gMjxWC8
ws7jGKqMFjFUaO8esRbEi4YHkb0EzirMuaxArEw6fP7iHpfNEpFzOI6zt3aqsUwVWnDiDb39ln3J
DgmCEiwX3nYnumK6JpxaFTslkL+DivOavjmFbf8UynYhJ5ONqxUpm+PkFPKfHxzi0ZKfo7rl6CG+
5JzwiHqzJb9Nca5dSlu3sTklEr5y4SHReqrQfA4elCCu1Fwj5bo4WqStP7bistOQbAIs7GaXJbRD
FmmRJAD9bhEz5UHF7oBrn0DMCraE2EkkSE74prIQ4TYN4XyOIhyTX3FjY5HCy5HjuHLr/5+8u4vb
Rw88BuS09Mxg7ys3y/md2QVSCjhLQQfwDIK59ejenHuvnSpzw+bkD9ru0r6g7W9G4/FlKBqdD5PC
2wr+4OrxbEPKMz2xPRIaHcxAQhWuk1skUcANSmR7flvrLMbgKnbsVGxFcOMQ/3aYibiEm7EBuIBx
FdJbPBS7WnwkZkuZapC+sjWcOlLzztiIlSMhOn3XfIjOnu9rpNmxW1spziACrSjOevANYGKy1txU
OMB8/U0OcsDlyPllUl8kn5hM67WyRo0owQMmDhEyI8Btx/4t66CXEFqnJyUbdyOFPyunBCRRzFs5
OWilUMSIwRyCFGIe+ixs+hIoxDa/n5OdBsEteI7wg7q7l5EWdEhn2Za43Rm48VBmIFpv5cCEP0iC
1y/zdi0P2HlRdMPt5svF+eW/jTsxKeddXg+Ucxu5A+ooiHpb9S+9tmDm2Gm5Ts/9MNODTm/AfhPI
4+7z8B8s/NnCrQo1iAHVSHB2ImSc+TEyuwktnVhqE4gQrKv0wVshKvNETqV4+aLVl38GUKXjhDDa
D1uaVWxTIqA2ljsaAQ7zcBrr42wc6zumUrCMj5jqW/OGP5/iCs0aTuxDWDKGp+fSSoA3cHolXOCW
97UzzadBdg0nR/SeYQliaV0YV1/MmeFWHFXnifGlnCrHDHLAKT1nDDfAjuLJes4AQ52vixdy0mRm
YNlvx124NN0yreOzcxlidcwMjSv6RLDZ/fCEd+mhhcTOAjVtZDac9e8E5d7LZgo1BsIBtwBRfIuc
0RViguDqXAcywyoHR08ewX1t0IM7p8UrvY9u/ujiIjUbq0FzemH3nLZjLTlPG4UvHo/oc/GrbKcP
YVbjCwMrDZky2j7U6VVQTYtBMyj7n+BpIxJjYMBNgaNDdPX41GpdHENwnHUOhU29AJlUA9WqBnfo
MPWCmBf/OHv6RsDg7d0p1BauqCN1ehsH78G4mh7wDX70GNe+NlMlshRHs/GPFfONZwytCOdZ1Vq1
PGi+MzdGHEcD7DCMdoGZTwxVx5kaYAzFuYHtBawSm2MnAQbCQhuzJsXeWCl3xXVLYCbxrHUg9+J6
LU5Aj7jNmcrdhM9W7m+xP0CouaVBhoiKFyIIsPiYXXmgUSw9cFFsJxJYgEzkYJ3WuARZhJgt/wg0
xJTvL+8fhLonzjs19+2tSQAMUFWN/0XYiFHTBqBXPNlk1ll7ADWSQxmaRWwv7QJ16TS4jXhcb8la
DNFkQf5LqaVpwGFLAEPJJMtxc0Os63AmJHz0hKwNZEgGA1OzJHl7Te8EGSf7uqs3/A9AM7Zf+96S
MQYgCyczPHLwX/kA8mPFiyeq64ISwtRzNLfpMacyHtPDAiUuwW8OFDFUPsno8+8fYAUERm/cJcsg
a44rVFPwyjHpO7y8UrKrlsy6Qb1Gk2drP+rvv3RftnUQTRjJp8TjnlHGiYs6bgfj1mC/ApPjJbY9
Fq4nV2UKvmePDH/t+fQ0wVcLXODFEYdfoSQ1i89IvlWThhyykCrJJRSkOoq2MDjYPMvu/k3DjrY8
H/11Mv7emfcQSPTp0fuSNiKtwf5PZ4LEuz3jc6jRqp04TegC8eq58fV1ocD9yapJa3dM0fc1TuLq
mqcv5zE5r1B0DvL4ANGG3LcmCB6lQjxQZVX/5JeI7Wf08mS7Ib+rlqkJXbhKvV4ziP7q995aE9uz
rkDPJU75m4mqSaw37902vepClh+izqmjRbsr7f6vNi8u2S1rIAJCCdZddgFsOz0cO9mzqyh4mhMu
4LzjrfUeCN4jpZsXZlyrW4iggV6KCsDASwps6vuFYPxoEqkUQjNpHXCJKafA3y4LhpPdGuEDcQmW
nphJYu9CCWcVJ9bF4EawlADtAqIdYbMCc8IskEUOrh5zVsu0YjUlFAWDKg3frXReZC808TuJxWRW
TGXb4wl2c80dF/W6YjUqJZ72cLDGocGr0sp/9999+WTA0r4cYfYF0oR9u3axrtxPiUBrYjrTEmks
6O3FGpfdruLGeNzpLkgI79XZvt9wY2F+Zrn/IopDi9vzkiekhfyWItFqOU3+h16jEcL2Al+tvPbB
vUMWbfg8xLIFOKMPl1JNH+Jsb2hV0076Aqu+w+HurAcp1hqyHkBfOgix+iunEL+ZkjhdYGLTB0r0
Qd7NOk2UmdOt1iKiW/1rt10JfQBExW9CMLXn2akijDutF4usp6BrXEIbQpl73oyh/EG90870hN7x
68VtpGew6poUsO6OZfUNjSebE1zX2Rou4/vX4ZPrSMG42PfRyX0kwXgcz10BYdhJpPxdVDj71T4G
yapdeLmgZMcZrWx3NOY0f4RM7KJRLoIS7K2QZE7tjcOFBKPvV4cJyJRgcthQs2VpYfWD77nSgRIc
d12QzTeWfCI9vQXNkQ4YWoCiVQ7DyJk0NRYG2P1wTulArvPPAUeNMjhNVbhZT2s6PYdkJsNU5bwB
fR0U0FzVnqwkx3KKfW0/Ar9WEwPsDhYaVhg4W2zaM/7PV8f/5UWfwWPWgh/WGgB6Ij8asppoOeBA
WKJsizZnqpnee3pihoKwXNfnqaRSHMIDE+x3c4tg2A+IKMqhDnUUNk9fBmnFIy1EH2DuSLwN2/RJ
CUPNZuM+m3DgwP/xiEzEUwspPyOyu15LF4wu4jgRr+Qm5fU9RNUFO9tht36wh0yNy77hl0Rt2cvh
P+GGgbAOzwePH9j2Ma1FATSAG+6t0X6QOXWiyeebJXgZs61nUvQe6JKte/fmPS/9xROFKzzQHlaM
RvJK7q1RQ4aaMxIGP0R64jfZWR6c71qkC4pYQrDNwZwLQjkSJ1x8j6zy0/774b3PALbXeEFTk6Gk
zRSaSSl58NCw3WRIvlEQVaomINNUjn7y8ZiTZYVTTyvxYiCUhvgPWP1MzW37lVxTmtAnuggql0Fe
2LLiEcC/tMHAyzrFOkLZYrP5DfnEpmwlD5JAgdN6dHMT/6a4EpgQxbRVK2qznFpHjNo3UmKfvdzF
5WLQrwuLqTJP9ZkMzseATtbKlhOocyTrXCjkCLvEVbmcL4ydDg99s1gzUE5ZxqUDo/uihd4s+s9E
xo07JJEXKduap0XrkCgIyPJcKQyBoVsjEkD4MIU3p/eyc1/6aunjiQGhe/72hEvfAfJjGXbCh+YY
tq3ibF8myOUT7D/xgGMm5vmyypFiHeDc82nwaWFwTadeOgMmBEoMIjTRkpySxoZ/EaxDEUBTPGka
HE6YpySW7L0t/JlfHEumR0IERJXCrI+TUopTnDhbudYWZ8GNnPrsa4E2bGR/dza3blhBZRhnxVF+
HJuQ7aDiTMu7MH2c1+DJXtU+skrgMINwIMMDLxuNNK/dYgFVuPd+xWZqSCOy4N2o20/L+sKORdfr
sj9E4r7nfsBroIDap6qjAk5Kad8loA3RhdOIM4XGSZotFkIYS716D52VCRKhEQGpcsfBjQoytp2I
IMIP9Y5j/g/WJTtBHl8QbSD4uOEmCdOiHd8rK3bLSQWlbvdAr+5ITmfm9Y9tq39DfCcsAnlIvdDf
kiHVWWzoIvgW7xV6HOlp3j0NmhxTKX0YZ69K7ZopJgMma145Gm6V/ZpRy2qPjHPzZR9xOaCKzfJU
86q4inlAOzhPusiAErlEX1ZUcsWP3XzoZdcuBM20OeetJLQt2N2n8JqaUCNKRBznTvRmCm5YDJbb
eiofo2z9MGhGmxdsee/K3msU2YMF6su6TZt4OrfC2wWUyHhhA6BMSYEySVmwWJ39k4xkmXrooWnh
s1SRDIZNpqnGJWgnpHqx+CPNFK/rusceWVMo4FXDKpd4PW/rFN9WjdUIRGaSWmA+dw7cSVechxB7
yaFfbVoWvNxYcZ/peM6NfUxkaWG63Saboi+VhGKxu9HGr0pSPiEOGA+bJBh7D6wDXxsVAKUZe6xG
coXAv4mvSZnGF6rJb71Cdzp97m3/m25awoOFwEt3lOVD0KQXQcTMgkyO1cVLW+qId8cluwNFOjya
YszUIG8Ltdixe/IMhBWWtmZreQY8+7CzYlNLS3MsQ0a500qWY+YxYFngfPFOvrjlw1rNdbK+W3yA
tsE6UXhdkKrLeFVFZgfjsPlyluMEcs+qiBmPFGafKxO5JXkrqzNTC2NPha8Mo5+yW5KbXmLrKzrh
5Reb1VF7Guygn3fCXqlRAaCylPaYvXoCP5iNHv4KHc3nnHMjLqXqaV269P2EeppsfW4CmYKfve21
QX+2JYYReVDv7gONZtwWPPjiDV2KDDQnT/rACY9XznN67rMNcLTA2KETL4JvdsZ/nlMYqFmGi4OH
jRoJcXLj1BZNks9V3nz95yGg3YJceDy4iMjaGKF15bX8KCNg1H694sM2Gg5bsIjGkPYnO9YWxkRU
eQfPV8yAwnA5b80rXC8tDgMc1qlUPFvCteLMW1qLc9y091qEhvbtVFX6vk+UH2anFdbi+KTZASDU
ZlhNWT3g9subnAcC/PYRBo90jqAVF2+QhulnzhFY/6pPtqb8cXgvBvXfoI6+kgdXWO+O0/5Y/cE9
fQ2MCTCX/eB+OwbvCRxZtiKctMdep2dMePiPqn8/yb+A0HwffmLjalMZr0rQEbeGM1AJ4x6Qc8Sd
8nJ5HgAAkEblWAfcQ0h8Dcw2mYMBsW4rkNPSHjXgSzHEdosk7pp3a+zO53DBk7ryUq61TqgGZNdp
YzEVUjauxg14bDFOn/5mk4ZE2Y7QVFJx1hwOHfryJGmM8cOgruPY/ehTTt9MtrAgD6ShWPwoMPzk
4RwD9my4KGFi49U0FHCYl9R0LJ5/IP8h0skvJCB800RFD7x2hyZMv9MYYDF1Y0a+idB/0SlAVoU6
PXuDjkG6kagH+MeyC7pf/PvZOcENkivamGmvLtwcUDMEo7vH2el/7JYog9hYfL0ifQB6IKKNkaax
2EDGfEpMq7UD4ZUX2oRBx1Jl9MH6PXo6Ci/tJp3RHW2cSj65i4qQG6mLUZ2KJ8Ym53SdvRo5Yn27
xbr35NQft/XuNc7sGSOFN/IJWXDB9KfJPocbHVjYUgdTIoRQylgrs4picpzyG08tW2bCnWqOu7g4
g9Qs97SyHAJLtDWodlJk/TMiSAMCUZ89f0P61uuWzPUz6IM01RvWUZw8gHtQe/3Dx/qiskfFEYOd
x+ZQmmTOKyAl89xj4ML/DuUsYDuHkCVOwDy4/tLj6938EXEczpEoWm3N3se+S6ZqKhmzFBAmDllB
MO4t/XubWD8rlCUkCBRvykoBYF0yY8HKKdbDcJ33aD/5xMVbfT+H400nYX3iAZ/Bmk0L8VYy7dKv
NC3qP8ibtD0t8R27IEHhatGR4DCm05RZIna/c9DyoYFStK38uuPBadMLgrwvX6vGm7+dHyD92ceM
1Utv+Q3rFgNdEQMj82OZPApnIBHzkIGF4kfGR8szR7jM8QDC+rE+O/DH6+c3BBLW3bbBP1l86Ljx
X9abW7DRAdz7F7isEQHP7HUrEhHYi5DcTv/wbhCXisHGfEOnv4Q5yQJKcqv5MKDFYQIojr9fI24s
5mfTf65q1iLKalwS8sYyI6bN9At2OwNJSBN8bt+jdnVFnwWpcGdGrRJigekEQWnLXjhyx10sprZw
OS7uasXWGTg/4+G1y91ywM9GLOa2Z3N3iz+RG4oUtJlzOj+ANWm/Fnheq0M0tqzOHr1eW7wM7pbX
Cby0kaaX6fJvq6JNQT+/H/G5aoFkjlzoYC2QoVSUHs8AADRXnC3HXh1gmkaQha3ToPvtwnnZBzDB
+WvSdK5/H4yR4ae7BglSdtm2IdJWDTh+rI0Ve6RS4D4ZL/hwT9igOxWOovG8aHED8+TsU8wDnUNv
xa71a3f8uNx1hk1CCvFWJHYKpgQCbyKwFAYveIebDQ0Jd2h27FV+et2iC7YHptcYEHriMQmQuqc5
/Rl0yGuAn0cn+fRO479eg4aK9owAJ44PLbo4GVMF0K10nZcRZ+8AZW/tIJdYYjtsv6I8MPHOwWvP
XgOqI4v5SPFKw/MQF+8iAOcgSgCpvuDeUFeHSOR/AxYJJJBKB3gX4IC3x2ekJ/0rr7H+I2IRTiG7
XQslNwMD5Kk5jdEWbJ+4zrOYM9Lz7n8RA049BQSkU2XKPznv7aMPd48K51GH0NLahezSqa3H7hXA
bomv69ylDyfRCQXTA32N5yKYESNivo83cEPix1/YuLFGYj6SNT2t9rG3WBwS2QnN6oanbTpWjjsU
13yjYxPG+IglDvJXVtWdeyAZJ+hKZbHDCv3KasluY4XFwvQV7ue/tCDNfmMAbi1Mts2M4eKAw1Rr
DIGVauT2OF+nyV0cotLmwW/iJpVbbSBndmF3XucygehA4scRs3M+WAY+ZqK8nxiMPRA+rx73qqN3
rAscoAH3wMCjzDM+snJj3s5ZCujTs3uYLXP7SyuoYVANiNIiz68FtZAV7bUOFD34bLNiwe6Vy4fL
IERZXLQX1z4/otjyguDBwZXElo5pgATSbwCskuPgh105IycWsh/mSfoAtnJr5iGNJyZjoadQOvee
CuOYCItw38SB0DZNm5mEy85RgjwA1pRbRWClsPdJxYuLQ/yZXyD2crKIFQAoLK5Xey4UHBKeuaki
865MvFBDScSGfcArbcSp33KIDYH7Y+5+Pa1rst7JDpPLZFrNoKQgWXNLmtrfXI9SEEMYMkT3YMk2
3pdf701BHBC3SjCyac1U/7WZsUoGFpOUij0dyKcGwvtyIDPBrrku3PohS5M0LRZpyCzVhuiiK+DL
mF80ufTo6sFn79CVjcmnsAenDS62PFjK+srISW9xx7XhRUdma+JEnqYgYsAoU6zFaT+N0Yl8Eb7g
UmH4ZTdWuBYyN30DRl/QZ37N+rBm2gUSnMJfTWkBFTuRBRJgQO/D/K/0ZFvZctcfzi+UdZwR4DDM
frKZsR+N4H0ACvjG/tQctgeEHLBMYBWDqSvixFQCNx8YhMBS5DNP25iJi/OBC0o9/xAqJ9uXqJqZ
tTv9dglZpFIDeBLJZTWGJJGVD6/LeGKfOerIt3O7iFdbuBUFt9qBFUmb/XCn85KVRPiePXcqPvIk
Bp46LLfl5q+nZ9ps6uPPuoxo5T0r7g6kKtLsbFeprfFcgcujoBTRdrY+Gf+E2MKjb/cA1H9bXqzk
NwKjE0Yx6sZnvrg6MGQvsPs6TIs2G4/jM5jzNi47ctzo3qS5maomarsbg8jlbLEkdv2j4pzbQVJ+
SKehlSyFL3Z1JDvkzjKeNsT8jjcEJQ4j/iiVyG3UsguAn3WYAqB8Y9if7EKangYHcO7iMw+VdMuK
Dis7Wxe2sDIs3r3j09cvifroQiB+wvC6P9x2w1Nvw9N5q/hHOvB2kH8w9agMRLN2wcuEMX5y9jyN
3z54cWPyeNsqHu/k0nGnP6og3S5lu/IiIwQ4FZgFBH8Pf4CwReZ1k7NQ8JuOh3u86bK2/+zow5t9
TDpCi252+kJqiolH0rn3Nkc+XnWm7N5OeXHt2CxghxqOZgBYMk0xbO3aMUKIJzaKcqFZA7XQ7it9
DeN74ASmpZOHiyI3qAUIUdr00Q16DIz88X1X7EjzDXZI23z8m1lIVhJ+24F3Aa+dTSTjpux8OaKY
AvI+vLXSdDTQh2ADRN0Mpy876gyjL62v9To5yYfDHafw05T81cJJirB01YpwE8RZ0Ln4pueJbThM
ZeGDJhE8g5peQjuEzRmsMKCuq+XSsV4m8zc3M3RYkzu7PZpyfG0AqwEGqMwn6KM0mYnQfhm0Qr6O
2D3SnTYjNijnsFoyX0ZV3ft92yfxiRY4yCxHuqw5WfFKsjlUPt7Td8oBEB7WBmN7BCIb8PNq647l
S/K62dxnneGUPwkNpcmdmrw3YMMEOqIKR1ih2Mj/gc376rTwDrpz66MZsFAeqzx5lMAT05KDHHh6
490iErXas+9dWFwmPfkfPS/+C53dnl7aV2HZ42lbWIzq6E0hcL+suYbMjvw2OmqRLphvBzyZRhsD
h74xOu6d8iz920p1bDhy8IN7I2zv0KB/ICDjYLB9W5+r01raO5aO9mdtj6s/yMVVYqjWuEryGXad
9mHYcM6DnUmvbI1eGHfjfYAHGH54sAf00c2ha39BBnt0+zDYBrLxAR5iXLQeYOhEEb6bNj4Golh4
M215dch/U8K9LbDQtbuuKc2LDrYu1kwfGNDDRBvOjmjPQQxsSG6lNv/TWNCHhPTuh7RrJ47UU7J3
W8izcFj36+3BbfZ2eGxAFGvh6NAth6tnvCQtobBzmV/aIkLXuCnQdKRwM+/217Dn9Wq5MT9weGiC
ATmQFn5pXg1vNPo7bHeH7nuKOKszP4b4eiKeBmvKKTXQWsIvLKRrfJjDn1syDuoywONZXYJ+rTg3
RHfaVwRYRZxwcfMHU/vXeXwZ7Pwy1HO/dhp7RwyU25gXpY8U2JxgbrqK69G95vhtiGUKdRp8kQIL
JqrQK7bbtrYWx3wyVo425f2K7zstGK2vkJfPEcPS/PgnZq2mP9/H3JUAOmzQkbAMu2OXRQU3Q4wx
QWlds8gcvkqif5p3R4MXTgUhWg3sqp/ymhUo1i6CIK4NDyFopW5vS/RqwHOUVVuj8gihIOTDxGOJ
NCIQTVBKXllJGouH3IN9kBBBjthmgY76BOi+LZph+jq6uPonh6Zir9dtFE80wrR6rJj3BkYf7vvl
0itnGZE5Vdp52euO9xp9e2EdhFtale2WzDML56htpo47a2FwfDMJRtg8PN8F4o3tcavXhcHsusmt
tDbx7dSNwMY/SUpHlB4XBSJ7Z69Y6wY8O6AipoWMsCeWFhMM0nY9fEt++XQdBg0at1d2DrK7T1x3
NmAkmxl9vrMx0MBQZRY36am8Yze7jvFBOkh193BMvWXC9C7a4Aidgaw7X9Fi8UwGIZOo8LPgZoTv
JHGXdwaT/cWNqdsVdk/O/O1xJJh9JnZW0/UveePysFCVE7tKqCdrXyshhfTi9L3X3qUuYEHlplut
aSelO9c+7HxZNokIXdUQTCXLjEOQxBugbDoWeH87D6K+63RwhEOr8/H2WQdAQ698hi4dj5xwhkh8
IlaHmmAd7F4+bFyPIBzMzPps8Qy9MlkvifJCw4G945xROMZ5io/EukAIY/EKBZPAYoswY4zFbtyy
r9JnrHjC8qSpkjYfy1XWhNeufKAUHIzwQOfkTmmCaNivK2IXfNiYHehRs+YrQ9yx7F14qP+YvAz8
TRkxnig/4e2gk9VTJZ/TadXrvFsQSc7AD0RwHtd0LMRlsI7kgcnnrB+rgjkRAvXt2H9jsrHVxfcB
RC9RFFyczL8NNr4Qwve9DUe7dHxSuWhCcFuQ2Lv30fsWNINCS7baWK24/qdy21HboTtCqN2WTEB+
I45p3ka8/VqaY6qQUVQNmP409em9F0V0aXmF3SoodK0/6OkvtkztqMP+1C47RHF/5pSTOj3a/FAI
A7HamXw78ye0a9MGH8flLSje9p0Rv9JMi6cSGxZxeTPTo+qF6tsCAXj2Pq8ANBg8lG4dszCmF7bw
rBNulF4GF5BfHHpsjPY3r9JOjAwzTJsF5sa/rWn/M5Ke6/TcceEkv9mGs2ihp88NV7iYfXRaew+x
evLFC6MxpgwNgcPnB6m7vvRsdF9fkma0mBZHTqyHD2MGRIbDDDKi9VXodHm/ZytBRzY/ZhF6jmR7
mSKAmgJxoH/hrhV+ot7kT/+OP5RHRzY3TgqndT/CLuwI7MvKq4Y0x+FOb3y4uTQnSko/ugyWL6H6
f8mguTgb09YPQ3yLr94WvNCvS+9fn2CVJCRBnzphO81PoQNIzvxeKUKLb2ZO7zdYfP7JELwxY6fA
zNuIn6LTeh2yFtMtw3ZI78N7DJ/i4bXVNJIJWw12Mb/9A3TAMC0MSdVkcr5yEF60YJtfbb+q/VY7
gst46RKvW1BiWMaTHNujoU+Rd21Z2NeWLhbQNbvrG7dOA6tKAAjUMHKXICfgcyI3IVguPb/TsQHU
+BDcN2y3elSRAFzBa7nKKEdbpMzxEflAmG1VQnQxdzhUV9E5xKt6MsWvxZ3Hxz/wP/uTxfTy0X5C
RMjHnlbwQ5gw7ZK2U2B9UgdpUaXW8DCH1JN5vSP7B7+tZCmxEul5nFr+5toAv3M7UJEE4VU5yjB8
uaGQbXk4ebmARepabGxP5Ieg2+yoPfTOP5/z3WWL8hbxKSTxuzW0YaZZxEpsXKuLAqDkP75Z2VlK
Arj7tpegUoHgTpfhq69tkaQnsdmN7zrwqHtL4fMo/T0i6VHAnwsMAgS8O6jkGybAfnHjhz+QFN26
mBvtEYwHqA/i+f0zYoZRvXvGE5cLdJXj0WRdB0D+4Oar1whUhS2t26CHtff2Ig+AgUmZdr7UN6y3
ic4Y7hHPM68zyY4g2lGotxRWhtq/xA9JEsFwNPrEUJR1Mhd4EvAJdAdLGFg9SE35UDZ8zwvShaXc
YyIrhfvNY5AzlMsKCH4jgjHepPXImQXwFnwKeYpcE8aKbADXtGLoY89M1gIebhk5ZYzjcDTgS01D
0MNkCURa9ngW3CJxafliaE2ANkLSp5Gf5iSF4O4iSr+4ipqcXbHevd1iFUT+DLcEhSGErDVsHIZy
BE0bViOM5DaOjczqM2BuWj2dSlil7J7x11VmM41ocoQTVyTMpnVNIS1rWBhtjLeb4bGI1R3mfQZX
jOTnpuUNoPvgLz7jpGJ9jZz0V0ZP9gh50/AeVNZrXg8mvf6t8iXudA8kYVGY+YpoRMCDhWl9VF8Q
1pvu9kEHooVKYCM7FrpKlYvzTLLPdgBeC+0aer8uxY6dJdJXB8dfLMr5tx/d+3owfsHWV8BneyxZ
QuihPJiKNTB2ZFvDlNOxjaT8Q5qyF2cDGNBqVF2iJlhmDw6Fv36qdg51gWCZI8RX+hwVtCUFnOFU
zC5YhjkKNMOAbXUxpIMo4LNevHef8kq20tv7kKoN/CzIBidnxqag/gNH8ny26iRR/qMyFGdrPfhg
BUwQE5recnQbvFnVZgP2EJhvw36SkGFOKWqgsNGz0wbybnTZ+5g4OihaH9ZZ+2GSQlB4OW/fRNeN
DOAFwRvu0QnbJAj4bVyzcaOws8Md7+XOVPq7Q4P799FP94MttoA6K/i985pScgFa3Jz2vs4+4/uW
nOrnoIneCyLb267hhbXdWhlT3bIX0TveVREAtdo8b36BOVam+cuBvjg84tYAzRfbCq3ffPVub5mS
II9jA4FVhLLTTFY7VXR8BMLX52Bf5mSitkdgMzrl6RDkoQ5XvYkO9DoTISw98J40cwoVperrazzL
cnIyZb4dnFIai897xHjIyuJhjB/455OMcz15e90roGzZNxw5EdYZYaE65jf8eJisw1xtdFfzfYp2
nSbUp99IxE3KGCHJcuKVEQTsNndGPGSgYHz0OWtKJdDsOOf528jaHq18KdNk3Z3yR4Ak4Bwxsqxa
ESYQI7GOyD19ThP/8ex4/Ox39RU8EIb0HilmCNh4aGky6JjcLeRIWFp+2g6xu/RFFcbBi3wKzP9p
7XIsB/4e66EJDjnAkI5x1TcN74MHHGdO7tK2F0NAiQNUY7THLE/Zi0Jk4Ja84h55g/klaKcD+cIt
VRfucri9E0huC2WApSc4bXegt2w6QJhqrAoVWXghoWDUxT8QDE9oJVYFac67pxTbtYpYYiLsvj2X
EisDqkBwWobGuYvXLIcMcGtFM0ATuSQvMITcvX4smnnYlmQNVkddJnJtzU1JYIim2Gcj8kS7XQwF
Ths+Fo8x/FQNto5eeI1rIIDLwcdxkgDl99E1GgEFmkBn8QKFisaHeZDOjkKZneH2ayG33sNpAXyg
Q+mDfqr7DQwbX2/5X2La4RuB9pPoYDq0RLcenUuTMMJ5U7cBVT9JWwQmkJVXQOLdy2iJRsTR4+aF
4JlR84/VO1svNi1Kyod3b/wJEaGFRksebv2ZVFp8W8rDwm3a1lxjGeLm1RwUmD5zbqFvgWTJ1mqI
rWXn7H4Uh/AiCNgX92iGz2b47MyMz+gLREDO59c7oZMYXE6uojuvRb3AYkcf4/w3b0UVg172Mu0D
ym0DU8dH8shojznvLRWnf7R3EJAQwTYJ7gABINTkAxxA7YS1zPP4gNRw9p79NrqU4VhVbTh2gE+3
BXSN7RByuTjN8S2DQxAbVCmuIffk4eo/gTI88ImL2323/ZtJEAaP1wgjPLgGz1DlXthULKdhNT+V
gCdu+/JbvfKIdVttuIDTTKhGg4mpAsR3XyIJfeHtqVXR173+3ZOx2Qxs2Nf6tXcsUvd6fyHdKSFP
I96z+I3nzSFY5TQniE/PuMXYcKza5TA3+Vjsb4ezJsfrjzYoUQ5dWGBe+UHlXkOLFp2HZMibrrW5
O3703c3pcOYlQsVmdvcQlGVxpwviuY/n0xcGnz+HsbtDMCHG9dK5QY2eU8X9ZZCwjLsMlojDBNsx
TICdLnPs8W914qCwBFA9xNMpyhsodBO+G3SIGnxa6d1D8DADhF0z+GmGNXqovK/2FFqJZq3KNodT
DQcI0hLUYlI6JdSKppmUcSZCTuiFxMnhTnr3NSSIzatLx3jFvQUXQ78H4a6Pywjg+sVroAIJSpzf
bI1mlbJwLhOK93usTUtjSDrPZ/tl8dhEB/MZA+XDq8N2ABUOjdHLYsOlD3IU1ZZJELtjNr17gFVW
vnSGH84tQMSfT4wOJ5nK2phAv5WkECodBdbt99iGLgCWejMFUu0hY7teO4smiS98E47fDNeOsmEj
L07PjQ2uVWx0qfgHJtMC9d53+G37OtAJWUIkftsAK9mVL+09opctQ/F4zYHVslkG0A2csicerEza
/HI6V7pgA5P4KoUUl/PW183+YGHIVphN1ETIVGtvj1Pm7sH+E76vNCwYRJs/DsXNu94AhJ312eXy
fGTkoaywPT4GRDJAG+QEzWVSzkhfKjDDxiVE/DIGaS5gyg/zATwa6ayGaqgbaPEw4za5wa9Bphse
chG21eAXLVpQEAqFf9D5tsuo6pcN+I3ykhGg8luZxaFbBwd0ed5n8RydT1AlOX6bO0hgHMqRd6LP
RfVoV1qXDnZiCCfhlpWwy7NrfAuRLmVKSQRdCH+EnAitq9DQRuRU8Ozc4J6SEFbdk9zoFfdelTbh
gz3DZsO9zZuTvemfMl1331/79XdJILe0xniOG5OawwUhiOFcuDfubh3uhadRP3yl8UuTkuwUPH55
U/rDvjGIXEO0SNEruahYQfdwHD6i3ILGd3M8mF9MuDyXBfjjY5RpmP07HZ2o3hNyquC+uGOobsad
j0Mq4+k4xDx7zW1ABcMlHcRB0YKWRvdnf4efjaFG7Km+4MX3EIj/2z3m/hePQ5mnFD7Fs1OUQXOj
dHHzL6LHHByjOTIhwl2cHH+zwKgZ6PaIav+MTqS+AiM0O0SEvMKS1AJSkWrZRh0oXJAwl4TJCBZy
qCOqBqtUhONqkbRfQ+bjy1RB+4cWu2dgboCLBdAIiTt9EOPrbFm4jIwMuADn/5F0ps2qIlsT/kVG
OA9fKYaiQAQREL8YDhuccVb89f3U6bffeyP6dp+9FWpYKzNX5kdLwvt+p+dRyqwebWPfFb9VRUBJ
O8OeCctcSjFa3JJaYr8e8WHqcY2aiSnF0lADUosU1qhn4+7QIrlD7zihNzvHd9X3r97Qx0Ba08pP
nMiDbvwJkasyLF9v74f4C7q7s5db/MkabUnY5fOHRaK83p1zgsKP4Xxjv7ox9t+06q/WQ8L2HWHW
TfZNBSWT3CLgtYZHtuYAynvqOi18T/Yeuw/A8CeX2HnO4Fqyd7YeHsz6Mn2/sQNWZ+eXvXBH+DkX
7ITvSeNm0USwSbBs0OJLYukYQwZg7NhEzVWiNeuvelTzzaI+W635YzVU3y2KTuJvOvPBSbSWatdm
/1fTruKpAgspblPK43JR6+mF+84a1i6g9GjWw82Vvjsg4KoLEIXRBM06+lVjuPkyTEk4tH32G8hU
mXACm264J/IcdrPvpF2bOBz3gxbeZpXdL40TyWY3jH6zH/AusOSiEx5I6cvvezx/P+kLHSiuJ7iJ
oWIHqR96F2cJdjnsOvLmqV1yoraYNTyPRw6NP7KXDhEsPeijs66L2BetG63lTx6ZLBMkRpHb1nwB
0mE4vzgOLbuM2CKXd9DF4d8AimVsmkNj+bHqyjpp1zoqy09yRA7AH79KF5V0s2d2jyY/tAGbzQO/
qd3La/WdugkgT7EECgyRrAYcU2+7XUp+xVWCtfKx0cVy+rJtywgUh64ULnOhOWv2OH0LGZc8Auge
DLM5s3CNjfczQBmELY0pIwT6AD7lbKK2uZ/ioTxufb0Xvr7FyLsR/8scXReNSOuiqJi6GDc1jevn
r9rJLs1TBGj+uSUoUNtUgJjxLK4xte19COkedS7upEX9uWbpvo0JBBgfb1mqybtpTM4ojHh8dIxI
WJlgbx9CWH2s4G2S/jrgU4S7md/KrfvhK/k+Yv0xe9nyNdnZz7vDescS/yfhfB3g/U9f3O+OfT8K
xppubAcmxhCeRzycQUPc88b8HPReoj00W5C57oXRb/1Hbgr15hdLDOsAIMD7DfGipJO5QSQfvfZ7
0uUDKq0LW90f5m3VbEe0hC8U8hAUHXF3K6TGQ7O7wsKZA/HljXhODPdmnZ9J7t4tOXMRAr4fyOf4
4yZa7ObwDfw8EA1QKHAGMbJPM+COyckbDAO8L1pH9VmuHvNmaUI3k8PVNg+rPu+YxqDG1eRKVA3i
qI7x7Nvfn/UhA+chj7MGvAOzcsxLTfoxw3L1RlcxzP29BD5Es9P0trPgtVo9ezjn/NpbX3xOGMD3
nz378TZe2/pfXhPcGrU31RJjSB+z7fczHJHBCd02rl/OvmddFeXko2N27QOZkHfzm2KwHH682nhH
18oZzksNtw94Az6sWmMMjlu5AbOA62ry2C5RoY9pJrYMKtOVkPk1cC7TQZ8t/kyfjOaM4i/Bi/C7
2EIwzXF84fzDb2FGeEAxv7QZzBxXqAafal/iMNuE+4CWg3vj6M5QzdtMgEmWNwrKD4e6orE4A9FT
Jtyc7xrMlmGY5IhwlFjv498p2611kB1l7iHdZa8PqCDx58fSO1ld0A55V+X24DVyRM1sMbBpZu/W
2/iT0fM1KKZ/BTV6xvVbWbhk+xXzVwzyYrAZno/WmuWPUALwt97AjR05BEdBk2S33v8MJUD2yKTz
Pt8lQk6GDPduPUH48sbeYMVEzkRLnFHmFtf0aw1W8MudgdmAwqVFoJTkOw9Qx6BfunvNLZRM/bDg
MgNH9BHhyTsnU3iiGsA/GCeuPfJIDQXibMHG728hdpvYT+1nh+lOHoLG371o/xhq/S6DQ2vctq/U
U326jyNZjD8m8rsoCFBAYhaPU4z1nF+Z/i6SNok5RrHDMAUoySQEEbo0PW7Ln12f7PvBbXenBMQN
nUFtXTEeWnLLp/cVhyAEbXdyO09GYxBQpJWgAeR8AK4RKg6avlgCg5NjaZ5q8zsUt7fxIDy57Vza
zvMmkj2DDM45XCLoI+1sKX7b5aLxsBYo3c266DoV9uWiM29rn44nya3Bx+COvtHw45d4u4qGPwqv
469z3F4s/YgwIIQo4kGNS7pChu6pWJoTVvJLRwds+g/52kH6EAGK/wVeBgFO7wZkMkQz37Oa7ZmA
gBYGW73gCIkDKtMhTWpmvDCdYnl3WDmnaJR/gf2Zte0acS//gbt1Vclmnj83/YR6oZm1m2ZzM6R3
eoVdLqRKr7Gz/W8GKta2Yl0QINR1EDPh76817trssNLvYNH1vsJH2OXCfst6240Z9BJnTdtS6CCz
yV7x1/kYZdbJ7/atxqNj+8J+QNTR9SQ+UT9ohF2cCptLt50dqIladkmuBc5/NN8fpAFmD3J33F0X
KcK5OVd2a9Jhc/RMQMDZe48Sl+nDm/kEfxCfjDne69d5wWtBiX6M/nT5N9g2Bta7IXe4F6H4YpoV
pctvc9rJB3LCnXqj+MRK4Jm9ru5+/ppgxd64oEeQNeHmiDBGY+3xvW0U+wMnu3COMyyL1vxjm8Gs
3zAu+fvSrtZtZEJLOWJ+H9sqE4/yAU75DHC81W1J2oePsOHA2ab9xXvOGTOFyng+/SdQ71tLS+pJ
A9xvsQy7+SDpFLfwgB1vSsvapQLUbAEnI4IKkpg5ah/WgPZzj0gkQ72iZ/CheZkoFjh5YLn0dF7M
42AJ7Lvgtcql1i6VtpnDijDw90iYnjB2Iyvnk+MjNpx0Jz1Fe9kquZV42gXmm0Q4RB2aPMa0v12Q
85YiFFWHJlY+t0BXDrkkx7dZ+2S3nF9wHxif/CLRbszL2W56wyPdSE7yq77WA/eQBf4FKIFMiqNm
gJ9zEzWWvc9IZDXbckgAlQ5ZwPbxHR35MlhfG3tw9Tm6CmO/6Yk9cCCrrY3P2HdKvQtnICG0j2NO
uC98Oqw5Q7bAO0SeFu24PdvvPVh3oJrnnR1TT1rOA1QPtRnJ77h7dERORgOP6+P+iqdofIyddV/U
3ihszD77GQ76OlPJ+hwj6IrLuJtdmOJupaN0vxmur1gCmw/drnA9Wk1UFgQatB1a/OvALN0L1Bw4
2WQ56599vkhJf9XlDh7fcAsTx4QSikqGaNI1IH7FUABXC8fQVe4mnQxyFJkAYaP3osOjoyIdKCbO
0YkYRBF4uFJHr8q4UwkinV2X1pr+Z8kRvDm/BCELpDXo6cO0zTI+IZ46Jef1N2wjzVWfaDQjDIDI
WhCec9Nu7yyMn/Y8ldVTQNZ8iN9gDiRGOlaFL3xQUn4ScJbJdrhG8Chcp53o44MihU/84I1XjGfW
kFs/Rx9eYU/4mL82lh9chyZ2blJxaO/t6OBEcaSQnqxO04BBGZD+j9FwkZ1Z0S/32JD49YD76wRx
kIM1YCp+u3EcF/rJO8Ubmzz33TEiL74mpkzTsXfAKRkbHsach2J7+/oRM6BN7xRhe7cbQPzwRYo9
GZAHlSQta4UajAHQ1WvGN3tRofAoESnmF6QEapQminM50qcHbunjLWF0/O0haldyBx41lGpVm5aT
ddB8fZ6Og3jquVp9nRizvxvpFIF6xYnSLgD+wOHu9sNNiLIHhaQhrHO+gqxjxi/NWkLr8zydDc7h
/sKEgAg8b3xeMXb1Goi5yRT0fE5nIprTbTQcYC/YXKPxeDxEdLQ5tNHHxBTXIM61jLyhSNHAopFl
UnudevjZ1TIubWyKceQdSaouH62mlxb1GvgOGR7/WdJsCyQzCtgYpRDvhKLCKQHPKn33YVvIMst9
PfO0uhpaqTda9MHTh3paQz+MnaWf6gXCrumRwiCEiQ0d8XhXHxjHS834eeQzKjYT4GiWfAP0f8lS
e+kE11UA6r1iDXRwFtQmkIE1fPHDcS0gFwJVCplQAeI2czeOcCkhFxEfCvfA8YCbsmyCU6KDuwY5
d7d/Rgtxu0vfEiviJHKfbF3rKdTjYojnQCQxL9SMevhZeSa+YXHy/BnJ/5wg1bvxo1gweszZtveG
qslEhJ16ORmKAC0V0z59Hz/opTjSIrrRWCjoOhc4DZPx0CGA+0ohT+bM/ZnEw3Cd0UIs9Nm5apo+
ao7sWSMr7SncjqcslK/D79ZPDxMzIhy1n2C9Y0JG5cw9XKHJ85wHXmK5x69bEQoUrC4WQ3NMUi0t
sgNZJsjxa+xh2eD+VsZI+Xk7/Q29CJ+31/cQwHER/NIud/VdIUxLVHLAI9rCcYM5NJBiCTPKJxX8
QZjzh0Ho7Iq1UMuCD48iZcy1YnzHCcwBz+7REqx9WQ6NQiwJ3kluWynMjhsxBSCFdxBmfOM51sY+
LlRD6Q37cvlmMWME8unEeBf6gcVyH8rkaMt5C5QUezS4SCv/oicVOGEYRwIrO6vkzao+X00BIKo5
+7MbYC7ZJEuTdyTkI5PquBHFDdm1pc8DJGqfyIsUbmhIgf4lUJKhCk9MffEyJL9a71ozjoptk/TZ
qJCiA2EseJZBVFSYMsewxDzM/sXFOLngb5h7fNv0/OJ2c9oXWT48/b+VmFjqlCCMnWOTPcg/zrYF
DsJ3cUGoBhaleJ8RtQqnTk2hysnpBpyGlJqkhOgtczXwprTEM+Vrsbc4JzlvJGsAaR1oTVRd+R0X
J302qIWiC8fkcK2qPGggfcyy49DJOKFUoqK9LXEmlmLbctkal79/NsnbFMiiIZuXYP6z4TqhSfvR
boYHe9thaOzfsFHfaTTs/wXX/OOHNZrU0ELY6eCtFDKukk5sTTROn2tcQCCYxwuvWYv5uNwLfPF6
k7FJQNN8cZ6O5+9Nqi3Z+LGYmhlvfupg8o8chlfV7sAMW6E3+kmA2YvD8Mt8UYGi86uQVjVVBfnF
GX23r2Y/wSqgAx2DK/YNoYJOVSAV6UIOZ1WpmD0GFGriYtSWAEdmB2ZGW1yD9b2tUXgYfyrezRI+
F7WsOFWc/w8hKakbxt7c9rgm9GpIuMyTs820/ocBHeN3ZWd8FyxG7RcOHcla0XW58PrBVsjVAARd
KDbzibNDrGpI87voY1mpKHKuzM6wuZ/wubiExv21iooiKhHzIT2I1dsRZc5ZYnwDvYXquNzQG0zi
Oxt9oDhX38GbMUM8rPUqLaJKmjJB+wmoRCyRaV0DwUAvW38/Vy3GAQwxWK12csDy1qyPFj73ODG/
4DAUdd2ey1Jom8HNxSJG4WPKR+Lau1iQExqput1MtZzTGwQ6sQQPAnjC/BjCV/pIzTkB2KbxgIYf
vvIzKQW2yb5BSbfh2LOEQMHBK/j3EpjjXB+63nC4wDv5COVjtPqGopzdGUTU40IBPJau8Goo+1YL
Y2Y+FLOjVCk/1K3kKiJP0oSQ9lxAsKkdWYiauDAwgBS2bWAJHiQXlfTP2CTkOc4GBur0/PuwOTYr
J1huUCNY+4cMrHPFsCwzuUQ/IJoYE2zfnj2hoOO71aqFJnypq7kWqtLJ+oazO2NxbDG3mvu+g28n
ZMylNv9pha2Ag0OeknKCcwQIMwdBjMN68LRyoAkk2EsbBQYMvg3/8MWncbKGoWwJl2xO5iOQT8JY
iXhnSe/b4I/rv66OSFDp5n5jYSGF54sKFgLpYFxlDLkpppLE6jDlOTsZjJI7ZYBmxpQQZBO1NJyP
31L+hl/skNAo2I9/f+HJ42ZILcffrWGSrXca7DxF84zgJemlAcyKynEfx1fW4ryzVE5pDLN0wIWN
EFzWdp6aTYXB/HZo6XLD40AYLzr+ZDw3PZz7CvxvhMR7SRs2eB41D6cSgvJCnjmjBk6GuXIYdpBx
/QjgsUgVRYJ5Clge0uyO+RGKZ5ZeKXBiKft0t3r0U+srvYHhvUp+n/mi1JFSKWxVFf1DWjs4tUVS
CL3eWIgoUQU7NI7ki37QQ9HOxVV8PHNpee0glYygGcrCjkqnE6FaBaDhP58JtcfT4VCOeu5Wb3T0
OAejuAqZdrZRVEvsRCQrmIuyXm+jneONaccJ4DW3HyPGDo2bgGM7nS+jn20PbHvsneZbk69PJciX
qTwZW9RCvBb2mdDuFUOL2w8vQLpRLDi5xvQRbmLEZPUUx3O8nxTbKtvqck4PAs7N7SGJ+P7HWlzn
5OxeZubcrOS2Q1UTKyF87QrMIHGaBeQKsINNMil6VIEmxWBljL3Bzth2QiwWyxhPPYl/OSfEefYt
sgyaMSQW9rCzw4zLhBo5irxfuNVfqWcyt0d1WCx5IXiIykSx6Ch1B4sMW+Sh8UYfwQLmkwfcYzG5
FMF3Ren/4S6Pi+2AIgfNljTvtjkmZViNvdpJvcLDnDPtUHD/u0j4gDUri3+C+uHOqtMmVVC9Ccfq
qGPoxVDarEni37jICPqi1pTeiQKxY/RMlposJGSzuuUlwqy3FWbfyMG1KujbKwY8YKalAAJvUY8p
5oRELhiq5wlYI0dXBpTaFlDYEHNp3uQj2woKDOERZiBjXrtknZm8My/VpgVjBqfxmiCnQqFUoEKl
OmW3t+eBMh/Su+LPwx55WfNBac7TM3NmumDgBLYG7GXOw+AZrL64lQd9xhNE5L1UCg9IvgmSeH7g
SKYxhDy/AXpFu0dRimIfxEygMEIYJjYIvl66UConRfqAduDXAeUv5mb6kmxYhGh8F4441pI2anD4
lXRi7EF4oI6qZlTd6pIUapAqtP6CjEbqHygK9FI76qsuu6i2EUF/o5AmJxD7jbL8nkN53Go6Yd93
/tjERxH6jkU5r+O39DHPoou8Zy6ZLmoj2XJzVlJxSUpcKdsBj6CWPAT2Q5CDSuW04QzDLxg4JTTT
aqQg5iMWNcJJ7NhLXPTDT85hNkWFJeB3p8Zf3+S4oNSJBq5k9t/RMRZBd+5bDkYouItAUyu01faU
ww5Bies6WOtQIQXBSnEgRPuMjXKZUuT6jjOFDQ5Dg12Ts3kk+z6iE03eKyT9isVE+LD0Ij61IIAz
p2SiC9PX2F6vA71stfxZC9UgcGmwKKb5biVdEFiAlbzcknaOTVHlYEzvKUOu9gg1lHFaDDMdraID
bkYmKxs0zncugBbqxxTzdOquJx1w6ynQrdZ61WOuCi2BfmcMUqGK1q59zLDr+xVlwYlt56mco97a
7ArH8LkZWes66STygMk8Ei+EYjInwv1F4RB3d3g7IQ/9rdW7T8NyhvRqnEw9vh5/kBIkTbU/j1cz
8f+1PyJ9v/RiNk29zX4NQ0bqSDCPsR9yNJsVZ4mgmc1pxETRyKXXblIMAaMR2dj1FXStiUAUQ4cF
3t3cZ4JzIonvY+yW/lhvzZa1JTace2SMHZGxaAqbDfQYcNK+AN+Bbl7wuNFVESWJ+KMNUGMClYI5
mmhyAfqB5jgLuUmAaPHyFqT+opLHG53hrT3iY+Z7oc2eACeGy/AimkdUcZosfzDWZxuGkf/bLQlx
m4E4hkgg9iIwHMYPDBR2xuwdLq7hx7GnNzO0fPhcQAlmztmLbuhk1wK/bKoMlKMITRTrg1PK87D8
PYJJcXDq85yt4ZwK32/agSUV5oGx4pVx67HT+I67iH7nylAycSj0GJzL2h+fwt7p+5vpU/6bYDjz
aUtaz8lDzFqZXur8U0Ls8GOkX1ldFTzH9V+Ii1lQPugbgWEeBOmtAomAS8W/0tuTgWNC3QG59GRO
cx0/KT1PUvEI6NoVYZ80eQnXAumpBp83F8HxZfEv4LDOG2fwOQF9BRvwxtp4mQdPHT4wLnvjVnhp
PX00k2optmc8+8xWRWcKe4eR7t6mlSnqFv99nFwXtGGMVpsMC1msAsHMf9ILo+3ATz2NLuhGjKCa
7Yk1IvUMmgZBLlbyHvcSbcY3cHx/8DbJbPE5q5L4OGHj6plRmn3+hmiUbedqbLGxpyw4GCsIndWN
05xBNKPKIiZ+aOdWfTKtaR7hWw1KV5Z9Wxdu5aS53pvqEoEraTaHgwp/jl7kHwIGu5/67ywQe0PS
4nrb5R+lB9BFwf1uRvE57svfDykPLNAKf8eCSEfxu6OkIUoNwq1hI0UEz9Fu+Pc0Bwsg/QqnMuZ1
Q+xU3xGrBabfAUVumKyS/pr8X/GOng/jhr+aHkRvUyVfF7GOhxg4FJe1tttfxtjtaxeyhqMPq8/2
xnK3qQxIqBo0nBqZDBI2Ckd68AhPyTVqrCOlWtJbPaclqnee8Nvh7uZsK7aN2RbXW2YSX9ZQ7NdE
ZmwfGahaZdJmUMiVXHU5S4NJXU7jQP9QdjLAgOUPY6CTmFcatXKqwM+djqgTcoG7I5NyJ7qagEuN
F0YYuJOnnBLFv2+zN/tTnbfEZm/CmU4etf/S1jH9NYUVsijODe6LXzGkvLkWjGn7HH92zrAcU6kx
JUlRckdzC3OIjNeH+U6MUfmMKUARxNJO9YNv2NhzfrXPknYw6sPXinbXORIthVE5Sw6TIooHcOcC
kPpLXm+na6if3iNXDjVzWbI0ZBTDLvBFpgdnQDE2sFilVEgjs4jb6w/Oz30HkKq0t0NGwMXLOzk1
3Ty3AjEPjIaAgSGCt4JXCG7kPG5gT8Qt32BYeKetMQuHkxooskH3Tk15X7yDPQ3gDeWE+RtzBGqA
gBXGj3tCJYn3lKbjFnMPVpMWzLRAc66zXdkSZKbyW050iU2P/20otR/dcUu1AanIRr/WrjpA0eAr
JdDb7whi1BK655dPsnzKWycET+VgqM27upCFN+CH8gvJY8U+kHTA4DuGq9VBx0TXrliWjFAl7ZEs
mee5W+Jxtg8a6111LA2bNhQEG2K8AsQXxhGEeAnNQaqWlqrVJpm4e+R9EGI4FNDyM/e2p/uiL7ul
NG8Nbo/Gka71cWfiTrTnP9Gi8xuYXwHN8SJi0FgyntkyOzuxW33Fy37MDwiYACyhV3fF7oyf4SPf
dN1NRfIneuPWmcWPixUxDgxsLUPmZPGJAeh3IbnBfxn5gIcsK8PpTuBAy5DYq4PE8XVnRNTqAH+H
RDAhkBSVXWnMrMfK5LgejG91iJpbT/yUjLxwiPd0oaz1iGDH+MMwcADApNFxxp8pLwcz1JzsfiMl
bI7ZpwUha49iYGDdjYWeUTH1eEQizb/wYeApfxGJ96AH3BmNnMPhuTgpSvXPlZP0X3Y4lf0kInB6
afVwuBoff+QTiFdlHr9+2uKcFTAuhz/6hRGgJwOc6IRxyXuZzDoAPh+Z3oxZjHHbX7VAtnV0+OeJ
WvD3tAHR3hgH8v4fb33C8Kovdmv8DLptg1fdJu3ef3QhUuudA2GLMaId/BNtkvpAEvOQrAF8o3nY
SKHUaUQzW404yVsn+eTfc7hyV8PGqurCRnkDRVgwAo+nu7rR26OIGfIhWAKwF8xhwpkCf8gDwA6z
7VbTbEPngPjY5wbMkPVlGqLtfLBg1L+t6a8AbtlHHTGcqycFDhAzd+OKFYRhDU24oFw7z6quuLbc
lrhfrAHHUIRt6v2kKrfxk9q8kc4AB8nXYToaih/1MNPgbeeK49i4+fUGmLyoN5YJnxdZ1Lxq6kfA
ebQK99VD2+BgjtNnWoCFUh19NAkNGqlWWHafYviQ4pfmfSycXuSTTa7n+BoAGq1YOvzqH88JH9m2
2eJcDD+9LcXlNWwc3MYo2DHSlbe7XP58Vm72ltWOszt13I8/V0+YB0U8g1T66VB1lpoJ7NIejvbu
gASlFgvmN2auyVjG5ZEKX88AGucR2vYltgFhj5mOHQMGuupcEqHF3/8qc9AdM7dpHiZfo7OeMm/2
N4A4hPYHbuBPMjuvgQ5mX/3hhcCQ7dCsP8jM0b6M+4iXUIN5o55qWFTe6GMq8cd+HPxz+h5RpVH+
2PuuMWVAyii/upjHSHVPWd+M/xWO9BQ07oaV8cM10uzcreyLiU7875fyEZAX4bGhJarabfFDvpf4
yj40IWlILBGYSTYnFwmbE4WZcJhH++scxB86MoKvlky4HSjPK5g0Rg2GFNcQo5Bk1tfY45LyR804
5WMjOBWnjtST7wBRVJOMDcOvaX0sUzoTiFcf2w5s3G/Iv7XAbbNbV/PyaTJu+cTZV5emLybYsSDT
g6k/A5E1kw9GP2V616SOqjAfIyYNfWlKxsC/OQ7t5n2jJbJxf/hCyeq5N8rT29idItD1/Tygg6kN
lQRUbXdgFeeG1Nhp5yj69Rgi7xms0sEFzdVpbH/M8/D0cp8OjVlAh44Ccpx5RoEUkpMHyzemIRna
u2R/tFLYsmKqjIR2cibW2e1Mnake/ZmdLVaI9mnnffHXfciXmWLz+Df9YV+CMAjo+G0jFwUi1o/E
nWqt/EBkVJcmbhPT0NbhgK4x/WG8Q3LF1HlBCHohw3NU3vhfVAmL5K9/5SujOj7wjgfT0xpX2Syk
DeSk0hrET1bEyhLOn86q+7eQyvEfig++N1YHbF76Zj0wcZV0BERg4bvLLcwZGketg87aIn/L8HHt
YzrLpPpqibf8M3wnZ70JSpkSnlhMGyPzj0eBGJr2CRYEAmUowIX+YVylWWCdwKGFcSzm+GOqGoWP
Lm98E06nww8PRudiT+GXQ94QaOE/KpHaRwlgnoNTCBhZne0p4bHJIQDQRrOuFdAND0yZygOOzMD8
jpyW9EuE5nBBc7olfxF/JTMSAZlZHxs0a8e5Lr2BKSklE1p43YADwun4kiiSq1sYtBiXAurgMNII
AjWFKCH3aH4hA0EUXMgUNFIYfFEQwiUMzOMagK0Tp+88woIv4SJeTnK1AtEpGFGJpe5u3iRmEULL
YvNz8JQ75YKKHxk4Orsww2knbY9xjf4IzzMBwi0iBonUAtEUEDYYQ8083BLb4oijq042LOgpUQGR
Sxkh+Odq1YPpdLUx7QPIFMjecgRKIxJBHBoReYDrmknbekOGT7gnR9ttRFlqkaIGwps76F506aW5
Y7B4yu0YrK4mizSFboFS8LpM4dkmTT+vXAJ9aWSTApJiVXqPDOb2h3GBlLw3il25BbZ6WdD5mDBq
xFO9Ixi6k3ztzdVxmy87Gv9gxAGGrBjl+rYO4xg8vYF0Dw8MUz2xLfxhusG49ypBY1PzB68U4lyw
nb6NHceIthnzs88TWI18M0bANsxkOoyoPqlpOk622wM0XKZwBcG3eFrUKRvGlvpaTAyQtwn1TJFe
8m8wzgydmgXSr4KMkmkeAjLg3z79sr2IsbqsKYYSNiM7StA5NvyITywE0IBG7x0WqwCMGpnwvwUr
MeJZRdKytForQwInVjEEksYWI6DfAC+BQAF9WwZZAX9HKCAjNACWkxiALpZKBI1I0wG4RERCqeAN
oXAwzFhn/e4ck1/dQ5VCmIu5ISseDJtelMXEMiGGluubQJY2jlD/Wn50qSYT7mfMP0XGhCFiFiLr
z6SBhkxScn4wxjwI8Ntx9UGLJr6vx5pDTjzB//HuXmuNeUlN76+sTFOmdyN/aohJydNfTL3AeaQJ
wu2NiRSjntLjSaGgYv3N1etutQFvBu4Aisi6iID5NGIdV5MYvFRuz2siifDZR27mZ/hHw9GZaZlF
MG6ByJcnYdHq8/MV1dzTUVaAYSViYGeqwQU8VjhsuaZowSGpLepzUMbKBiz6OycMEGOMamDvIgJy
WQskxTROc3qlPNdxeUQsgSyGJADunQaFLUd05DKR9HfyoDKy9txyQqKrQy7Mb8bNxryA1xDagp8K
ygBO2+xd35gS6jU1LCNH59gaKxKdAQ7gWnGZnochDAijsTz2jHocRsS/Nh0sFEeH8QOJ+G/aEF9u
VyaSn5keEkPSihfGDC6JJ8lRwRXiuuHFM6YaoGnpfI+XM8OGFP8UciCZLKM48/VH0fMn3KXcWhnv
2PBvnKGn2mIVILDHDhuAzwLx1sfV2aO1e5HNRKc8JlHLbUfp3U45QBX33U07/XFe6Pe7vXFGFiLA
lpBRZUQUqjCLnqlfjuU4TAU4hwycU48AnrB4R++uzVsH4yNHzmknLkV2eBASgOl/AHT/b9knTXkB
0onKiYRvt0JG9KaOBi65WYBvS9+i0uJJ3SVT7NkLS1iQQvQX6BaH/mZk9d0s5yw7ACKxojA4oyfR
bjIdZuETrvL+7N/9aYw/JyBoNNsuNze8O6ForvvCE+PEhfyHPe6IsUOTYgxMFpTpbiRSUvHLRMM6
/G8Y8/ElqbS0tZ49+8O4zHKsm4tXLbzKUxCCTLbslsOR0dejDadqpfppMVodaFyo06SmZHwRD05y
XMIQCI2TUWpBTqRiy6L3ASdmX+D3CnphUQxDFmCp8+XI76RQ/YexJHSCU+Jl8pX1xuiFNYDBjp/A
dTtHXsTlRL4CSpGE7Hn2BkkLgOEazM+dkAF9F2eOpcnYvwuAma8CmILnOEatwo5FO1ObK04PH3qN
O9uYDgH9yFWSuITsdamJSNe7yuw2ZxptgnaA/6es56Sx/r2QDXiyc3S1UgXshx0ouHOum6NR4rMq
Wh2WF9ePyI0Lg8sVb7CGvwf+4L1xtMNMIISjyWN1Hu4GrBfUTvq9GggAQEpwOxNXbXhz6KE4RZG0
44S92Yzpw3wBYXElN3KwkcYMRMm2BIb8CN19FrrFvUzbyDpnggggCzaEZX2Agb32OKpvTIGaYWex
IfASks+5e2/DZdqMLnjFbgKqX6mlBSQZ8C5YHVz1KgJ8468YjpKBLK/r/o/3C8Foh5QI1SQHi2Vt
ELhO/3qc6mCTAAwUGaisKAgSXiJccoYwOeOW1sF75GZP4v9PSSAiHe3hTH9BeBsZIUJj2pWAMgX5
jNAUKcuKG/sp9O0q8BfgLShoMM0hfice5nysQnpjRLjURccMgp+pr6vBpIxoBiPztY7bqPa5hMnI
4iiE6fHZWD5toS4t4AktgFT8Qxs270nXXkrSBwPfECYHs+XdrF/owW2hI5HiH6qlzZkQnQ4CfKou
go/MnC40KbUR4OA/kQyXLt9jj1ktYSfkQwiSD/5GVKdvfnFNv6eX01vp+jrgyqrQJjeBeT+oX+7O
zeZux0zB9zNoKEebfUyxW0GDy1Q4SD/j/rwEDu4sQ5iOT2aMg6a2gQLiZKHrtYBRBgUxx7m6MX09
m5LDFeKJC2GPtI3zZAzR0pZlywB/oTpbTpxWz8i49/dkVlBZq8G6ZIpHao/sAyZeiMP5JNw6WK93
3dIJj66TsXTcNQlaMBLscAd1I8dkOaOd2lHmYUIzpdNFkIOxmmPYbsfEMX3D5PUGSTtri6UAGUIZ
pzRidWbgOQg0bqubtc20CdBqzDp8DPqGbDqynN1OhPqikeCEpn5tCKk5STQxrLVJpV1ciGKXovZ7
IukhMAW1gvLX/nRfACJkdyx9DD21gtNGAh7unaFJI+FidrOLbS7At7Ycm1ULbaw3dKe4K0/2JQ0W
M/zzxZpRfQD9yRoVdDjm2GN+cNH63wxsAw7OWUKjpykjwj40PmTqslfL0MC1CRlCY8NK+7fUurGR
o0YIznYRPbICJUDCYalX/jLWybIocqfh3zDs0GPz2s3bmJlKOte+S+RTz6ITd3K4wX/+2asjlsfJ
MIO9GoU8RjN5zSAoUg4m67HTmar09BRBLSMDrWeBs41xrcNbjmZA34kJdQXToVZYunD+tOv6W5Dh
8Buwyhk41pcOfQ3DgCaOtgaGdlP0wyJ8K8e/pHgLcWOOnIz6kp5JFNKrDsKT5irHTkwjD7C8cayR
8B2ZD23nO+8Z452Pu/RgM8KgyxjE8EfPvGd+2siqKS+5GRNOfKfOQ2xAOmShs6b787PP3vyQd81B
6R3c/VAw8O9obvc0B9YVItE0C7Von12Kng9JwkqdgiBAbOhRjbYEuXG0QRlHOpzQBtscJ4Mm0jTK
aKEVH7pEEBT9UdSbId6zI+RB3hhaHfkS2qavPU4rS27/yR+7/OYhq+DscaG9oRmhDrY0JwTVfDc9
2I/rhsQ9yH1IbSj2nZFuR1uwN3A4mBwoFEgVrhJdnmxwt+lfx23SpED0nM7d9nl0+cO8FH6Wc9nC
hUgBfq0Zea7dj8YDI2RIaJRAgfmheztGS6cX2hUE/z1WSf7iYVFU7nUUES5d7Xnl0j4KHNiZj+Cu
LEPfyJxax9bn4S/KeNK0o0gN4u6ac0grOT4A1JyiUC4UtEo4X5bvnbK/iLZeekeJNR86jNH2wNF3
4Rw2kN3H5cx5e6e7gchCh694rP6HFoHqaWgnfAUEpNGPS04M8guFBwomuIKmjVagxX16czfQQUY2
1JJvDkDYOUPjJnj0TP9Ru6yxg7ZkbAklqon+Jvg5a1z7OUawivJyti0uY62B8Mz5p/gn1dXCLBnr
9qaQsOHA25wZcB1It2o+yEkMUeBFLbee4jCHLGWBIlj3nAO/ubhZdwjICC3FfySdV7eiTLeFf5Fj
KIrhliqyqIhh643DiGJGMP36fpb97tN9+us2QFG14pxzoTmATCiPvUneTe31AfJO5utIIHnTCyWY
OJoXB9r/rYs1Icpk8gijdqBvUshajEgwpFkoFOBf2YNJOFa6vO+eqT2pMJev/1dxwnhH42GTgivP
7MZwcqW6rt/SS2bAXh4WFZeMYfMKk8vb2l22cQA8NHXqT0qt1g5wbJsxLi/qO+p9l7z9h/tSCeVg
Y5Vg7Pc0syjT9k6IrwN4urcBQaQL6037r9og0GoJiIlZjA8c9Uy0cegSWvdVTP/g92f8MEg5SgU5
NXwWIXfaeGUsMbaPygljXA7+z8WTjuH5JxVe+nQuMA5kZcjssHoPLZVFaDy6Sy1YscVADH1uKjzI
9FdAChCdP5OXHfGG5EbMmGqQ2cO/8M0Wu4KTRa0IhfpqD4SNNQ4wb42E8hZZDb6D7vidTk0wpeXb
puQ7C2yANQK+iNox5DXw8DweJvmi1oEhoBnMKbMIqQhWGD07f6nib+9PgBPHtDMxKrQJuU/5B74S
QQn2OqAG6yCTKTJwNrtcZz5VmEJP2uPwYbMV1jeNZt++C6iFqkCrq2NB+FDIDYG4AoADQtsA50xs
zDwCqhXMOXgxWeyh6dDjFIS/1LtRH6G4Av4zFnwJcA+wEpb+qGJdaEZtFEC1JyCtrc5mAc5QdQYv
eq/thSYRpYpAily2IRVUcXVz2kenOI+AjQbN0GhbVYOEMpsf9E5MSRxOSgDgNWeOMsU3fAyFnwd9
sJ/Pal3hyudYcVekkY/LqAMTE6J8a83QKVw8kz1JQ3JS92cFy8AIh0Z3TDOSkIGlpmkKNuVNiSNd
3xohjSDqNZP2wVrKSHUDEoTh3B2VZDG8KtwRu5TiFklIqjuFbvm1FoNCidVTJztqL03qV+fCNuT2
GC1JSywhNqUWT3n/zEY6cdKhuvGVd6Q2IWoG2cmutO1ifE2eL3tPWO68t7k63OF8apQaqroGJwwp
kY8bmLQSHKDZ73v3ngTlRnI1qQr9xkQ4ZLbUlQxBGoy9DRIDpYwOfCLxYO/Bz5R61khciQuh5maC
clqidMmQtwZvQq8c/SfjAFx4TCRAX0j60G8OjEU5BpDA0EDHCQm33ppyqw3ZUL1dAdPvgM/RNxao
1Bm8osKq51iwcrC/h+OyrrMr9aN3r0FF9WGNqQLdJXUEsLbdUvYdUbNFMo3ElEIctTy3kfyqivsh
WhVq/PI2pl+nAibOtlD2BTQYXoHwCVoBAdXX5tnSh0HxzKL2BDoefeLOHCfRVcSQr00uCOjmr04C
XALZky2hCp1BykZVUIOCjh5jmvbREQUzral74iBZGGy9KGSJ3GdJGanR22xKMh5ORS596yvo0hy6
2wTzn2uENIleSoVkMWQcGtCkVfw8fGY5dilOtvDuAhhEgOc8wivsO7z50x2/3VtMnrcr6W3B/7tj
CGjK+TjMXfZWIAzyq6J/e3M5Hl4WFNtsDyXhDIsVNyIhpHXj4hOYI2gYhXSBe43eDRzsjfoTlS2W
jmauZV7tQelwgFsuugXcHBcQwlwBr7r+gMqxC/dchiQduk7DMH25j8JHLYU92yS7wRed+4J3qFIN
qkM5JKO7NaxGjTTFZF4gaF6KgaBq6ZW23nRa2dXLy5BncuuosrCXvT3mSBtM16InbKWlfaR1BBnx
oqt60dyQ7Bpk9d8mRdphUt70GMTI9NTSpzbDkm6TjBoOcEgsEKnTmIEOhY3NtKYPBmV4A7NHfbE3
NMlvirMkhUROKKCS/SIDTWmOtGl3pTC2w9MHvY8G/gDaN7+5xJaEvSRQlO5k6Wop9Akqwq1JTSht
fJkkd3cB6Eg0wrFKGFKj45BkVzLZAJdvMHHuCGMzqAK+Ix9bkp4gjKK+jMLo2qZ0rCrRgUm2N3CZ
lkSiqNsN/aw/oghPQE8SPxwiBD+lIHwHq1NMrO72gxmH3irdnbNdQRrJKhvQsklXpxxyiUHg1Oye
Y8rnXHeUUMgIMC1fZbputd+Szd1+UexiQaTgKfV9KmpNRSQnEwzI5ymOUGp9ONgNIqXp+rMhxRD9
YWbQDUyJ+02mt7W9NzNtjFJRMyC5u3hbSa0k76DaNgVTLI26cXyLkm/UE4+GhqfzVMU5RBDoaTFS
VrVn/ui7KrcHCNSf+YgEiWE0dVEKpCq3fThr+WgeB+08BAwNf0+9DXaeFOrQk6ckBMASwdEICflg
26DBTbeKWL+jyNurZOdNkEi57VJy7VHokBSLYwGtYZdQNQEXh0Xpkih+Ls6abuDU8Nf+UNo7TGSz
3hdr9bUubXwIxFBVwRqL7JM1vE2lNeUBTMJG0HxBZmLQmg8I9nAvfptHwfhDrhnkBiUS0kaTYl3c
yiS6INHrUrleE5PYirICaAoibaIwSD/QP6wZ269cd3uzntEVVCjKg0EAg2J3n0I8Bf4RoEVHLCA1
QakEAtLrPQAeADgj2kGo1nUxmaktfbo8lFvxa57PRaH62CUYZR9RsksOdCXGy++kZ7kD35fZkrVR
f0Rm64JyBz44HgPMILCfc1G7+C/MNQkUfa12NNG0k0HOO7OC4bMU6bkNj85QOHkFfxArqCeCYbEX
ffBX3iUC8kreUSe9RC/HmaOoInOIJZYkPRDRG0IVo+dtBK0z5o2Im5PwUiyJmymnqHCJycJqL5RP
VZTCbZsr+lg6plpC5LhNvEcI3S3KRowEUX/hIyBU2SyQ2qIw88EJEjoyugKQkcAEFsMdPppm1XnE
oyD2RxuJGOgTTMKOF97DzSMgBAZUcx4a6tfIywFpE4qT1BvfMFc4dXQXx2F8ZdoXks2nmkYKCKiv
CyCnAm/CBzP7Fwnkff6QKRT/EWNEVJnc8SO4eu8ZKZS/AUVzSKorQD8hnavTUsrllA/mSQyPV4OQ
6xgMlDJolIj7qAccHsDtLsfIFsc4FH0810dgFPB7cGAowZuSLsUWFHHBh7b3bCP6BvlE9cZjr+J7
XqNH7x07xbeAWg0vfzTbnDsO67FiSYOgO5iaSGqoi0e+DrfIi9/i2Pbbk5qAuqYkwZmhv3Pk1YRa
lZHsWZHBZXTGijkRGgJbmx4mipwrgtwae4LPvga7M27uyyN4TS/qiJ94jp9uC+95HXR2b1SGht3B
STBj3GOAv1Obha3Tq5ZcVI4t2NVqQhHIVpKSloEREeTRpgMEJUem6S1Ln8p4dwCLdeoqG/oeHQIS
M1LVI3svVk2PWV5UrckB2M2ECZPWgbinbYc4cABAgq0+zIJ82VzPXKNPXD8jsKHTCmoqU99BpwuK
XrbN3ltmFMbQBoddvdsHAEsGshinCMiX0C65QhpDk+pQE3ADedzNxo8+7b8u+PuuS28H+AoPHrIT
yTfjw9mxxx4gJSfSr3hTyHrn6OgB86dWD6ARv8bsQgAbMKI2mwxNXFJZU2/IPgTCIAVYKvudBT0d
ecSKdibmCoAtZCeywHPDLS3QcCX5lUsB2mbfL6HfUugcs8ok/xnj9VoAfw0XzUGUuplS6dD+3O1y
l2yfqlVNbej0HEG23/tQJggSAYbw8HhOpKg84pSyqTACKNNQJoOWgEo4xcr4AacZP0jXqTnlbEDU
qgGLIzxOKOskdIGTpOnwNn44iCCDNpAOfjV1r4iDsGxZbJ8U7jA/jJjmtqUKvemM4j0fAgGd042P
TRU586z7QpiK2r0FJk8l8XU6AVIL3guKooZxNAtx3zt8dxURNb6QYydyAUUkRCPibAOX8CG7SBBo
oW2Ikifo4C4TELokY7SUQZGy5ybCEoXY7U86XejwPUL7wX+5IJphHjUQ+9WX2mfugvl0d2lbCEVJ
2scg4Swhuvhk5JiP9lCGuh10vt3tACglwNWuzndLYpVtidslEXz2yEO6pH6wCz02e5w7DTa/F1+i
JEF/AbowwUryEodyWUrAVsDWYDKSf9tWua/k8JLkC72QGTB22xzSIVWEVtSqYbmwd6xBjhWyy1kD
Fskbex149BK8eMN9Hs4ud7mZAGAsWeSXFSjsiuFcfdZYRCIfoqFnXUHiEqj+4PTyzWjGsW7fHY12
Aldpy1GVxpFNDz4rwQfBCIignXERoC+FwEhSYiBGHwTNqQAaaHxPcUDipJHVo6HOBmjsHSgt3EP8
K9ckuwdhruAf9eJhbaRBylAuhYVnu0OnpLJhUsWJJvlF1WXWInkmQkXW1T5ON3uA+VQYuM8OxmVi
zE1sdcnmZZ85H2tDBkrxvWlfac5DgZHOJ9E9dkR64y2MPadjQp4x+R3cC0wMXBuVJSCSJ7eCl6Bh
uQ/oW5KSSieV1i1PkXAzGMsqYngScBLi1PlrwjEmHPzgbPwbz3HZo/EsnDo4NVJo+HADk5KjW3J2
ZCTghv/YA5PIiVYgZvpOH/1XXPJfCCZ3B0wAsrPNa+KYcx1vQC/rJAgE5PxjonGfOOmQStecTv8V
LwUumoBXEbvSj+I+AdADhKdeQErIK6O/P17GaC2EXeVrIv7XPAo1wH/QBDvWwaRQFDNBTW+4OlmI
zY4LGTPiDfzaeEF1GxoHzANLIE5CUhgOpbQyhdO6VOMxuwUU3oQOiGw/FVPaoDjA7Xh6R5jNYoFZ
AZ2wA4AfnLwxoQH4LRm+xk+vN2bvSywnL6NDM+6x4ZeSsdIcYy0plZDyCIKQixonpAzjJUk2xp1L
6LpUhan+EoXSZ6SXvnZdrD6Pg+xqw0pM8D40vDDX+MrN5gpXF+sekwrsdmw1TxM4uV3qhxw72lOc
G1rf9DBRLz6CD2oUejuAfoZ8d0S3loBcs5k3G3YBvwhQNsJT2mSYZw4cBpctwLYGlY1ZfnjUQZh4
xSu5DmZdsSgSi9QcyszU4jbycMkzYopAIDYi/vFjd6xmIFEHTaPeRx2WF+rTUtaU8pb0kDaTE6ZZ
CC88KcrT1mQnZhSHeCGpTVmo/2zOKyy3nGvLdSHVOkdALPIp7LyN0UMBkVO3O1CmFbvMLU02X8pC
sFFt2Q0bvYsDPpXHxsVvQjasib7A00FaPS5tgc4Lj4RnLHsz4Riz30GfcBcE8YKCZxvvXYrNVGC5
r46FaLQWngybVqYPhpzQEK8ZzR1HVPSh2kJ044nJ1nmB34RUJIfk/9NjoymS4jgJWX1MHztF9ozg
EgjyftkDBDT+PiEHVphTsQU8blYVSxLNGXoQae4JvjJYmKXAa+QTeZmAkTgRDjOK5/15FMFo83rj
pdw5AWMk1yy/on7L0vzH8SZ8oGLryQGUx/hXdfmNP4R/XKzpL9TD27uggjQVec5TjE/UIWfdWTGe
7M7CyWrI8rEKsMhKzMPevXum34aW1Wvbbd4qb5bDK2dfPJpsN/jWcqJZUv5IOCQG5RHgxNgGEqxy
qyaMLoDwtG4+zFvNQXHT4uFBULVhf04mJiVn2ZqceWwYy8ULLpyGyUS2ppA+MDXAlL5UysTRs50w
iewO+ZEPFZ8r5WkyClp2nBfBiQMVATm6FGtOSCRQqwT3xJaSd4FUYDY73RYpNJGQijNbBvyZqiO2
+sWBoeDOHgKYDNFpU2FXc3HcQsImYvk2MEyAvCTyEhALWBpayUEitxXHSIKynbljbIysEwgoCRTB
dtGpAdgJ+Aigv01hndN+DzN3w3UBdbPhfIhtlhXD0sIxYLnl6y6sGV8tKyOXh9/gSmQdTkpY8OJg
+GJZ+nvYVtcp4Ev98PhcYgOulzji9xdU6bXp76NH2O4t7A4HClA96/kbz95ij/yWle3Hl9eRvbNr
qLzv3dqgaZ9xWo3oat/RKBXK3kc97JNf2rX124G4xcE47ij//yyCWAbxZgsGbragob84mAsyMhnE
aSChdvP3g7ybjZ5a/rXmcPpEalQmtvyOYpVDVh69i5+j6X7sXUYfW4zPy774x179r5mLvfqozG9H
d7RpHrYEui1+FfrS3ftUezmiyNOrjRBb5TwmO+6ImI02h6EY1Cp7fPLHf7ku7dIutBFU+kYg21/c
OedTfuSKjV3bleuk91YGVfduI8/CAlSDhlsNwjeGpxFD5sJ1VRXdnbmUnuWuLga/QbR3GWTGUe2j
Ic5Adpoc3Kyzgr8Pw43P5EZt5FnLPcvJXp87DeVgimQF5J9kXQvsaw5plTaCPcFR8s9f5Fe54f9X
KSttxL/nkkj82MSiik3d+2JnC6dUEqlydk2drkzd6e7ZVvtIFkT6LgWxykYaFmzBDQefeT+/x0kw
gi2WIZMPghg2obuwW9hCg1a3bQ5KyyA4CRdgNE1AqH7HP0VyLFPnwi5KiVbQDtbizkIY1gFbFxSG
3ogj4OnQgcFecdI5rGxefvEltOhMXzZofdDo7V2+RYupNnoSE9cRUmcL5iwDaSC3+LDF7t/tU/cT
PHiC1QAiNeC1yfPnChaxEVx8AyHJi/9EFxbl6zVqbpOPzSOqM17RUKs5Sq8rog4e36Tpfp12LADh
d123KdzTzQbjVaGX3rGPruC0AV3R6gaLu+qz/KJ6KwOVELpdrfAUvyJHSj1Eqjm8Zs6e1o7GHGAG
cFk0NeA4oJbDH8eYDDE4SLhQwcJdeJw3Vh5h87nhRujszqN6Q72+4889/DAgjvrVu+MwHy9LmAUp
SovgX/vfUPrMb68ikFjRHG/T9na3C2ewLcBbSMce/BklM1odTIeU5viBOdQyOV0AtGkgU9BSO+P3
OpMjj7bpGdubg+LtYK9uoIS9Fg7ohcT+qnTR9qOfz+LN+6wMGOY5ghLGmT2ed1l71XZxIqhfajRl
W3tOdU10y/KS03Msuicf94kUkpXziMjh/xpVG6njVxX2OdIOqX4+o4fXgWUGhoToYM2DRvuFt2LT
OpmNISR8ZiNj1cm+E48E+aBPYlzBgNDNqan2wWGTxYupRMhCvbptZWsl6DxU2Xy8GuyZFd8kJWfj
ncYESnDjMJ0X8l6HiD/DpezMweRbF8FsKCdOg8E4sIcoHrF3271NkxBkg0gvHPnJBKWSlgajtbu5
SSBjLsQ807Ft6aLmbN5wWRiPo7+soLUYygWcSXINGx1/kX6/dasevbljP0P6BbYhaTX6IRLkY5iz
aGG3GRVlX7ANooBRnRfOORfzVGN4LdvTuUofLfrsqqoAWIPhPH+t+YvRA6kbVRIWWsteQqhVin+L
8bePGhlddIpLm2vDf6yyUiOJRdoULxZcW/0Z0SLUyf/O0i4zHK4uvp7AM9Ub2lio/bht52guWxWk
ggdeQs75HVy9J7jtXqbuNC8XFw0Ci4tloJS0/HKMn/s9Oi0mcFuV5OQ/T2Qde8NKOeSM8vDTyRv3
9vec7d1Xy3rjxxZEEFQhWvGidE4qf8UtRoXCJAlfTD93EeodYnSYZUYvOfosBrgVZGG7ndJtBr/W
G1tOYrQmCRIb848R3sLUx8qZSQPJqF/X9CIltUWT34BEDWBz/QoxWLdrvzlN386RkdkQKUGqgiFT
GRMsXo7wxlFKqsEC5B9v6sniNfv4YCSbaJMcwJLaFVM9nzZ+/MolZ5+/BRMcrMpjZu7DSatAf/bv
PGHudc36y0Z/SDs/1YuSIVNSCi8fEYiiGNzLRjIx9UEAos573nLlJ6uAjAcvy1HgKWwX6ldwaekX
9MvSyQ6DTaOjZSAH9bE/Q/rsDTp/lOSZJAPCUJ5wfcDJarKqFy9u1NhZrxqESKT2aIdTaSid30cK
oq6NbXZ2z4hylCud9YeBSw9R6qOuSHXNyh79xeLPbNrNiNGst7iS2xkCj4ulkatNCujrg0pumL8D
fMBrsk8p7hG1EUs86JpzCkVZiUmx9aJP9JHOOi1bil1HWzYbzUrGyO125wp8KIdOFP/CkaWV+KQZ
7FFi4uUEYyI1duezCCLBdnBk2ccSPlVLDi+wQnKPS6ar6N/rDfq9vOqrCfouNSB2F0bluaBpRRqR
viQkRqQshGTwksNP+EQtkZeZTGxgEhp6v3amPkPYxyGzbuaTl+RoxZjo9L/HOlxRdqZ3DOxm1Sww
ACDr6J8GIA6kJMxhqmgDBUX7sL7EnPFnU70xao6QXe/A+VsBCtH8vRiqnQj1U3nGNyavlZd4ndmu
DuTASXhXRVOqushOS52f3eKGKj5hMSJFoTk71CjifPbO1eM5GFQjrNcJRIfKjG4DQppquJ/MI9ww
O9Z3/SCIa0bvGqnedQpd3KSZrV5c5VtgEDEdtHFVunvPGEojneqDuo4gcUCaVAymNloejZc9nY9X
SsujaahCBkAB3ERgdfpjQM3epmPPGCzw6tOm7AOkdqiGkSxTW0kOENDo34VkZeUlQIHa22A1XgSX
dUb8TthzbfVYnRnNRbO+ZT9W8GQ/DP5maTq1kKYkF9sZ7BDqmHCc0FHFA+rnd8rwmByvgwT6GebA
EqHIu6oVvtkt4736jEtE5rt4Nv/e1hHOHUE/IKOglRjcZemCB8zA4g/1mkAy58aQMlrKfjAAmOwz
nUEf63bq2OKnnEYk4aQGiT0lZAFCkREXfTK1Q7CSkhKKgRixShfVuxzoQVRCQB4589UFqGx9Oloh
YXwZVRBEtduT1esb7P+YK+UzLegOZmLBIHWphFQDhiEbKhIp/9X1N7qxBBtrtWNiVgnwpOXBFDTC
agZRX5cSaJ5Fef/t1/Q8SocdK6qDSZgvmHb4FdTRFS4VIYa1KWZn67ADEXEkpcGkvINMcioHlPKY
rLC+oeYXo3fQ0UeZHPFNg9IzC1xZkyNBBpG/5NxRu7ukCJ9hBDNhDbGDceQwspHu4+c5xo6yRfG4
9zpnVu1EoeAVtvxsi4bFljohpgDBBt2CaK3qG+rlb8xedrXYn6Llz2jp8mOZ67x7Gt2XhkJMeVX2
juGeAXSsFfqbNJUOmplmF32fd6Sn1z8y1yBe1Z/4SGsOOCNcfd5qVUAkq0NFhWJFFCIqvxR+CYAO
NvKwSZWOcWwydD4vVJ7woqxPi+4D0sC/R6N+OaS3sJy/HkzzqaHszdw9XEqnYTfOdtMtTQewG/TS
6GWTWszzwTyqrAFcfAhVa82xVCfQfBCnxKplHiIYKK7iDRFc9as7BlYZql/vskOhJyA5HJyg2725
C2LPe2TgZiy/0mvL8EtCtThzal6NIY9sJOgXe+IJeH00ahgs9A7hMKQMrCICjYlAjy0GI53nyAkz
h8iqWX69e4CVQMNI8GcTivZtUojo+cdMxbyb9ipsD6dgGzLkO5SNy1MhKCWRLf5I7BycA93+cmFt
cNSxyf1QBPgwL5dIC3sACMzr+Bi6giodemwY7M5sD8Pi5rZXjVU+zvB8WC+k0+nEWvneN0XbChAD
MKugNsmtTAQ/TvEXEIzHa27K8DBD73FQgEMQSMk4r6Jd59xoG7zCjSn9EKgBBF+ZbaZMk0Z/W9KK
CgCDRiWA1fzSD7Aky4MPpq4LPYTSXKlNlBLrLjIChaCXIXSmGkSmQTjPO1Tr6AupumYz08Popdgj
U93rNh2eJQCBifCDbtZhJMgsGNU7xL8e/qnarzOSBbTCi3JxUNTd+8ttvS0ULanNXUfL5WszBp2w
hKrb489NgyqjwUAJbpmCYt4KaxcbqM+hiA2NakYT9tdChPWqhsI3CEppgJe5gR1vrgg0l73yrGY3
NJA7PrrPfxBuZ2giX7vld/AGvyjNhYtVwkpH3+MGP4SpCNPxLV7Qeh9fN186eLTFmqSRd/XoNtpg
xBHCe+myQkcJ1uoAbRV9dxBsOOo8ovYieAt8HBoYu7SiEmk6oAfVbvQZqfvB9EMsx+7RsZuk07Ag
TUVHjmJSO+ifc5V6ZMUfez94auIetOgQnjtZkw5shqttkn2ju+6a9V6Lj1GlGRlEOt9hm7wPR+w1
kKq3QTNWvIXf6TFSo+bcVun29Xxat2Pc1nkBoOHMMMs4hXKYTUBA0OEWRFhetQObm8xAb2bLSvSN
17BcZexadVbNwIhDgZFDdaYodtM4SGbJkS5Tt+s/LCw+CRNdbn0EnwyFF61GfqDmsLpGiATHMWE6
Af1vOuAkVl/vPq5uj2/vmGKGri5/D29qQR6hR4vbb5Yi5/KB6cn7NeudvHqvNpMvNC5oyNivt24E
nbpKh5Q2EIm4hE3XCDoc1A4y+vYiwNgRFVpFUtfz80E5zw1zy1srX+5glAPXsn7fK2ah+1HRcSnF
kMU3YhxHy7u0vJa1NzTC9W/NaJSiDOQTn4OVWLvadFRpM5qsvupjhyoWg3GpVnyRIu8Vg4aq/DG1
BN9VWchcgRQfLpNluLRZQx3Du4zbm7cY/TZMU6u5y6Glv3X+TeavniGDU05oIGzqZ1UzbW5lYqRO
P/VwVG/9sfvZbJ+RtzR3Hat2Vvi8N7l9jni+odp3PjIbGLvnU5GRm8yhVuZRPdRzU22HDcWkiFkF
++eeBo22ardI719Y4krCwIlqVNp1pmba57s6VQcG3TGKmU7qtSfksDEGMfhCGaeKfnRhapkrhr5A
biV7ranX1odYftMnQxnHsLw5DLkaMYZhlQFYAlzGlLcm4hfIS5g+c5/Y+2AkknJs8LJMC8MbysFv
Ghis4/zp1OtepkWn7rG9R7z85Nzd4/xy4zlY39V5i1nH2PP8OsgoMGRBZlGWN0Y5gpRhFhlGBp2O
gl9m1a8H7L3l4mA9h1ko0q4HMkLyK/qBBSiECERUkhIP3rM+mRzxSd3biTCDTuoUYLKbmypGLC+u
2AN6uCOavoLoYIAyc9PJJfeKhMSpdqw7WZrT5BC3/dnjafUqD4dx5TB0r0nSuIEVMaZIWr29c/VH
yfxwKDPHfNMFx6IhTICG+fGPtcLPIc3Qgd/We/e8/X1YuF+TG3IXIXBzgH70XMCb0MgSNVWauz2Q
dMPeFAVgkooT7Un1YE73bvbc0aiUAZfInF/0tBbzbwXErMIb4vLqU1k/9PlWbc3/Zq2p23CA8eFb
Y7Nl2BllMojYlDlY9NSu2GxSfPH3jzbKANImeKg85DSerW2lhMGx8IdQHtuZW+E7GGfjoHJtnRmq
lwoH/hhVVIfSm7rhvzMmsettraPXnw0uBlgY8hR1UBBtRlG9l+MmGMdwXHHB2lsoIApZDkg2eIBx
nZYqKDg4aOvm34wuWoO+P2DCmb1F3rPCYXd8y+eOXV6HCbCeSyaCqfcckBCOgdAJeCXolfG3zhR2
3lnZ0XuqOvmdD0YJnd9LYayJWDW3A2zpzMehqK2MGxAmclhhb6xz4E72Fi42YB7vBOzMqrWsrXti
Vh2zdAVp9Hx3Fy9sYA4aBIjkGr7b2k6VCc8WsN3RRdCS70JgoneDL8fQE6+RR4enwsmlKBoqFCTQ
+SHrgj42bd91NjEXuMXLxBbYBeCilw9+AemyilAXKrE4YTHf7SeuPG25wXN44pGe6HgGraMtnQfw
utT5paq+IIpSt1TtHgcHeWqpoD/JKL9XciSCUylbmsSoIjBPandP7syXcynFGxePDA9yYyMipaNQ
0CH4YcSSZe5tbG0ao82BXMqTSu7DXkQgEjkpJNYdnBVJQ9TvhP28C7KY7KFSs64vpLXoPasPE9p6
v15QdYWyOzGm9Z1/BNBBtT4pp2SsgKyIfmg03Puf5N07MGRQcIWP0UcDI+XZxIuGPa0FiF08uky2
YAg9GCwo0Ke33hvM9tVZ1WMo7LQSmRmYHGZhNCwGKBz8aguY32lXTda3KghIeux7ghrHTHFu5mV2
OTmmwKJKG19A6e5zsph9sKhTeigxlEwJe5IgijyK9V5/KJLnBhMDAwlm04Kol3ogtElga+Ib/VTU
XSg7UloUf5dal4R2F+Z+1b8lI5m2u21v2qWHmgXiLS9nCooPBOV99CJu6pztaY/jnZ7lhC+sxTuU
UIX4CZo8EKxFf2o9g5Y9cAEE3udfNL4HBuUGapz1q15o5h1WbKb/uscxBvb0hHDD9XDUwR0+7fcq
tereg6o7+FSFXU8h9iL0cKSSzTgW51naq5tzyUiNKJ4tjtOa81ieNqv2pH/r43e2GIqmGjbSzdm9
ye0N9snwGG0bBJwy8xpYI1jBUuYSAm5o1DhjzK18C2+3nK1rH85YvWWBB+UoDYUnPRq9oudmz7O1
3gwfr4erFjVWicPrSGzzB6KnA6kDG4qGQYOWgnEZGO59R18UT35ieDvCiVIFlM5Di6OAtpL7skEi
yHsvm3lnzaw+1XKedfuh7nOWYz5kbveWeQMDo7Sw8417VLT09F7KmM0H0vciLs146MGXIMzwm/rb
0QcIjk2/gemGPyW+7NRfDIZt/SpY88LDRMIrhlVHIk2kceehM+fRcBa6+fT8/+EUte/05mTJ8+CM
MnxdzSoq+iQSe6Nhu4KtbT2YwUawKYr/JDn3sYxiucZfvJmF4gsnfY5rBpTKMzxFbX97m0IEhIxA
1K26dyiPr4HLzPFho4UdLyldHwbp0zPxo22nCQ6xjDqMNoDOqM0zVMDGrH1RQxireyaDi+TF9do9
jqnmY9U/6ZYRlf89MPx22LnRfcuEShItokf8QOYU1KFQVkEuJI0vndHt6WzrHy2kvz2pBnc2+sqY
WDZec3Zo9HhSmXs9rbYouzy9ZmYLlDNilMz61Po59XUnb1lGf3BDmZm26uhZTt6XwG0ivefU6hgY
UKAQ11AKaVnVwXBwvzr8bXvAeNAPmEPYZFT6O0wOUNfvX63uHe7W8RWfsx4LIDImrSp8wUwx7qnu
mHZTl5ntZuhyMapAYDWiEn/1oQ2fR0j33qxXA7PKD/APDxd8ByvxJgwwq6N3AWKW6FTVrjiFbLqQ
AdkpMRR4Lm7SHkJDf3vF1VvMnqvhu6auEdloRihLSvq9aUKnWweJjs5CA7jlMAJtrZGo1x7uizQS
RekXRCVpaOgR97PX1StP5CQIVwb1bZDETPD4BMgMGVOdvTKD5jt8EHf0KjnhScm8EZD0HL2cOvN1
ChiV7V5WvBMFwQbL87l2h1uC8NF2dB1jHJ5efowLrzNEYUZzkhsIITGknZCT+20gUMxQhlx07o9F
gPpBI7WbFQYLtaLuGialkWpkZsj+AeCwHzs8I305MCXQ8psiplIc+ofxi7GjT6/69M5u5T6t9Ei2
PaZfHAJmrHEig/p0rxmhetzmB2fh5ysiE2UOB0zkQSphx7rLyJjZ8ZO8NAZy0V8cxm9lxuYNEvJp
96BYiMIS3+tdOvrmfWagtK8t+zY1Lmq74FfKPeCN7HN0TWH932mDaOSLzadzgqjNfv1aTNJC5UbV
ZdJRpYmdYIcv9OmJlap7BZNboOliaKZ1Erqs4S8ynhHveFONsPhkpkTvmT/Lp1zd0fHo1qcXlI9k
svK+SUOojGQ6bSniN0RIImRTMQPS4gMpWtZ22pdx2+xWluYTRaDnR91207wFqD4T/wdslBKntBLN
Gb1pQLkSuzA9AiRqO7OOUeG5BENEDjNRrNjDb41rds1+SwJNRJshuli374MqOm6ypQXg1fCqdMsZ
Z+xUwyOoLGym9wmBowDUpV3pltOTSxXaNn3G9nh89bvRMy5+6oCeE8DZQV+lp0P0nKtLSx0PboAO
8gGEaQbDL+9Vu4zCsdrTRUXtH5Jmt+hW13XTYeDWrPHwHgaSS19lG2sCQzlZb7WmrQFI+v8P508L
55O0Q89m08EagPcAui9TiAWVuV+KHgfPHqpxYUFxbRKOYQzJDEjvCwmiLAJ1fpe3UC+VALl0WvN3
cPAfDKvi03hPBTi7QNpRYACQh9iYX4t/L96KH2uT4MJYxpZeCmtLKVvvmeopFTIsIj/y/6/YYzZy
bZU5oxr5jPQMeRWve/MJsJmb+v9nDSSw3PNph7GoRxUhobLEs34fpSN/xEbCghVeERZhYyZMWWOW
RiZ9SjqV3WZ3P20/VdVfEHvCuf0yK4Lx0NEzuHHVYPes6awLnxW4NjWpGL2FLjuCm54BoeyB5oK7
D7UfmTokid7UeoQ80WQpkeeoBSgyu6g1cQ75GbqiUjpjuAuUUnkCsoi84v9jgSv8/63yyD5wLQ8j
AhIhvrZllvNThoBRLCGOKZHMM108P0hESJjyLgnBiXRRk3xpjvOX65jKp/eQy5mhlCTXKni0GTgx
bmC6HtTcGmAzsD0wSilhkNvwf2xzUPJQSIG3sTHkAf+/PPla2UjyN6XDFT/4YMGTym3I9X8VQiMU
uvg0uFZ8C7I2v2m18vubFARByQAVUAVxoQgG0AT4j9cLlAxodoHch+hOWtww4DOYfjtrwObqsswi
NMCLoQIKeIUElDYIhSAa2rS032BdaW6D8TzCXL3quv0GaM903x5UK6FRD3o2CR4Au6uFagKnpWaD
Mp31uny7xLGs73T60E/G/Dbwl8L9J0Tkq0DNCU4OZgM61WTAJAdIAfDfj4XcA9cn0hE9GQvOXcgz
ttA7ocbXiQDIYWq4I/jlbIMpJPaO7a5F1RwsHfJjarheQyURrgSAbtAi7CqU0JAv9IEUDrcDsOPT
ruVavgMeDHNPJIGUM+ociMmyjwDx2nT1AXV5APW8HVqYMeAi6eOCOYonG2CNLaK0P/BPAWI+C0Ba
9BApE/bQw2PWElkLnB+qp+OvKM6YWAyqosf+96oAFlHKQnT+ZHHOJXOcseaFYJRSwGQxgCRREqZb
BV6Q5/BsUCpkLoKXjQGxJjG9P9uewl+nKAZUUoQkeDyMMJq19C0DyxHTSUP8kvkC42B292eQqCU9
hcGXjKlxKfpxCQ8Vcak9pwQSzz+WzmxJUWULw09kBCKo3JIkIIOKKA43hq0lzrOiPv35lvucHdF7
n+7qKoEkc61//QNdDBwRo+WWX7ZNDN0tb5XVe9SmTaidDO55EIgU55MFSguZZe2iPRGicLtt9MMy
HX+CmKQ5sC6w5iwPTQBgZquguyW1mfwb78YVGnuYlRkzF4bPWT6ywk+n9VY3/smZEnpwmpiJk8PA
yErtZSLP/D8cnfsN+OkEMkEC4Ee/1QU9GczATXhtRbc9iOyQDwCfjWLlxJJ97XVTRG94csCqYi+N
19xCwOSLYijMhbea/SN4Mwa4ssJfF79x4cO+pavbT+59bBjyDfjsc4zdVxmCvMDujk0eoIOuQNSI
JGUx6vc/ZLnykkiyRH1PEDGBfRtdx8WXsswHoTkR7wKx4EfCelicgvMu9PMa68iiYeFdB1Nkfty7
c3cucM5+IyYhSwrLrA7nZz6bA/VBjAounVoDrIs21qGfhRoAHDjZF8Uc6ou6+TDKXjtuHkN7tLeA
b7qG0orzcn1wm29/+eJleU4HzXuvP7jR+LzwwgV8qmVg/5Yilfstm5/+3tzx1/Jb6ZbtGiB2bE05
OvCJZJ4KlNiktKeyGNxCMQPHD57uewjVbj9phjseTvPVHe0nPHtCA+vupuEDIRnfxArbQLnSNT+C
G+oN7Gn+mBHc1H3uP4LaJjpsOltoL/pT+a0LXI8dCNyfcQlvb4o7ZqzIFNffP4zCnDhC1r82xgwN
ovrdJVQyrD1xGUU6QPAl6dwEq4B0dq7cisA4pRuoQ0wCKr9cbu88Jqxrb3vPir9Xl6eTr5gUw2Yk
ZBqyYsajfOKmnD45CjAnmc4n2GIeCcQNvq2uUWd7Av5v2nDu+cDlkyQOdkpZJCFT9vag9EJEQ2vw
cqgMkCPh43JLOexaHNFYy9KGGTXZmhw2eTk62u4z+Tx4UgHdMXmco3lr+S0eQDLuE2MgERN/9WJH
HRx1768A4IU2+jgt1ScXz1+UAhvUscIflI2m/Q9mAPpf46U+m7iNVeid1es/lFPvfOudG+6JQ/w+
L12Al9YXcK6xVU8IMH+f5wTPT1uzCgThYm/nPeAt+WFRsO5llAgXZMDL0Gl0+E74HDV6xD9CygVh
dYUBZF5UzH54Xcx6rz4QNNMmgZMbL7hDUOOEThVPULgL13s+YOA7xXkF0Sj+wVg3rMQyDmex6Rfh
32Zg+jiHsjCnbIcbgsUBa4uN6pnKZwBsqm347vyrUqrdMcUL9e5gELTUcswRrpWEStnKWTO0RsjQ
xYAMwDNJHCOQACCUk7zBCyLf9w06p5Ya7IPBXMR/QcWbo/6aWHgeR5hX0iNvBFqjRHXtLuYzOLLs
TR7aK+ofquQqp85PlJmMgTMARR7hGw4X3wjsQNIy2C/ZVY1/+My2u1fyF7iRPCveEwQRqKSfBxyx
9OstMq1y9cV7APEoGglcTxopjqUgEFtLE52ZU30w3Fc2s3LsIJ5fHCHOnV13txif8IrAToi3+xQH
vGrTwVG9/kEOa3EIwkLDpILxrIPelAfIgoG0T5iCiIJEeB18B0FHKkMaXuLUcXURm5tgsExQ47y7
BEdAr8xA2mpDzsEtj4i/vO8jyc/IvgHlWwYDRin4vkuyeofI9LPas1UI7uqO5WAC2eNFE8i6JtlA
a9582CBiVv50mzcFUQBeJHBCr5MC7XsoiOJXrWN7BUTCrVA9a0NhqZb/Ym5l/lB8JBFj0VF0cIzB
jOg0gvsv1FSyj3jjGHvDDidPjkMIXQt1BZvaVOxkqUH2yRj/p4S2bCwFD05ScmYKNYSATM55xt98
Th9xM1F4UFJy2o6u0pLY0Mi+3GgalgEd0t8fcPS9ipYExLhyNbz/LEPkNRw1CpVGFyuuNIETCOVZ
HCOopVCELLTuG9TxIHnUiyLZyEMyACioEArAmCaBhUaJu02UAkSf2btvGPguzFGLcW4xl8vM0uXY
zNkdNGsMHofh/vEhxB2fuXsAF7qEtIZT512OHIcBvbxiJkRZLoS4mt2CR/Lp6O6hmFIpIv3ARQMq
bUV1NI+lIsTb8qw/4ItAiyJ9oQ+FSmCUYuh944as5vCRxutNFQqrhBnwmozQG6lmFQlN7ejeexJY
u+DlO4EP36hLzvR0MKxmKE+JtMOLIhnfQXrEDD0anWYUByucSlYiJ+G5dt9FF3USJzN/IOUMegH2
5FNU5RE5IJ+XWyUPQIPgjsf8lAxgXH+pF/RpTaqP5TKJghF5+feimwwqnHC4LULmIZdipMd3P2A/
jfKt50zLnPuzWl1jEsMLa0CVEUp6WAvhdGtggDi4lRPMsUwCe/K63xnEfciCvEql//nHU7Ze/QvJ
qZzuYNV8O0zZd0Fzlz1fhc0UEaYULJMYqUuY15HDYv+5EhrEURQGN2/zhCdgkhDMnuOZ9cypu8xN
xc6fg9uEH9vyGrawfkrXag6Nme1NhOfz+JE9Ks7/1pbC0+GAESOeDE0I51yWUxryY9zVZIe+SBia
qXBen90NhyNEmkM7ZKgXXgeOe+ymqd2Dit6gzILp6a7kYUOWqfVmM6gmJtJKGL6uzXjPO5duy0iO
NNtcFuCDoU5X6Nybp8ZRmRrUtSEjbxWt9LCp5hzJMoXuEhCvbCiL9AI2XNHBcROfCKg96Po1Znby
Menn28RVdc8d6bjEnGn5zjga9d8pXGIpQDfUaJPeRzqA2J9/+P8vabBpdO5IyK7e9+Vh1rP/AONp
SPdYN0G8bZdxQ1MXHBlVBkeUXky3m+RVwzl4s9HpnLSyPUtq71GpXtQtnTvy3LG8ABVnwgjb5aVa
tGA4cIFmo8AhAOyrhBPFSrPEnUQKaROhbNLISI1gkXHqMrNRTyGs5XlJaY5xIhqj/xhdoY0ZbJTj
QM9a2Y1+hmoogCci860njlsOZqmp/w0N4F5vo2bweaxIJhLCSme1oJbYKZQ+BQMLhqE4O6hYmoMC
5vP1qhiwLp86TXnQ3Pp+OjNauA9fZ2BEz9QG02+F5oIx74clB3FSQta6KPaRTL9GO44jGwAtQOJf
4MLdxpNtU9JWvrUNycL5hsme/RIDyzGeeNWSW+9kyZi+CqwtGDSTJSY59Noa3m5IKZTjubmIprix
trEJivZ34KqYPOP7kKrk0FIYjuwQMTCM+DL2MpkAqmO9b/mbbUo9soi+sxFaGkizbCxSQuLzNKa4
+bdmy1N8bukKT4D0HNstXTKJ71xHElEy2CLBCgMYILKMNLIsXIzZaXENWCRjdM48SlpUYU5KhlHQ
dJfA59+spGuWWZ3hfXL8Hjv8vjhctvmtqD5CwQHJEFjezlFocaygPUXODVdzf9GiK+MsIfAY3Qc6
yysSEGZ8IYx6yhmqeYVi0WOHoDViIORzmtYRohxfYsmF6pTD/h3d9Iepk8I7ExvwxOjPhxQjuK2d
AzEYE9jXoXB8uONzMrbcnz9yB9e5JEEVBtz1612QwVw5zKfVku/ZVScUmq7+Q5oGTmN1AuYzdvCz
kc0pPkqXMzznWOTH9+0v9Q4nCZ8aDSRFMHT2I9K38B6usm3vxBHCziLM07ThpZDsZfOAZRTD5osV
HJbR4r1gmUtJY7lrTim+MR4C4nkuDg08ESoNuIVbDm2TipI+/OZBqVtyTMceRabSyY16rxGBA0Sq
5jFn5kyMFCk9G/fHueT8kNeIvBPcgzZaMs+mUwJiYsAOEW+Gq8+gkFYS0pBrUMtnuzRrw4/A4Bgk
RE/1eNnGT3Qb1An61Eo+7Zr3uHRXysNE8aV+EV5kvcBp6kCnLco1NciObvT32TCGI1+MqCo0Sm8p
hF2aOuiaUOhEWkMUh8ox5xScBrwQ2SnGnoWHvMvQKWS+uMB6ssQJ12A9MxlnBS+k1eaNDr2REioS
Fyxa6BUZHwS2rUU2IjIVKOqYJXD06Ws+Wm8hzEqjul3Sb1R3lfNDKTOgwBAXIafQhgv/W9mrz4lC
DUZema/P+Xa5o2M2x3SivR2gDvNNulRPHafUQ4avg2S3BnyzXV6IFpN3JkdTDGQ40HGTXizNPhnG
T3/ZwgOD3QuJchvMlf4aCAQoYrSYln3s/oMvfGrkwb9enyqKA/VZApqYMZWeA6Q3X/A2o9yJJaEN
LuxnzMdtYFXJQ6aDxolMhIQw1aUoZO3FjeHRrbPBSfmxQedE9ux6n1/Yskr5G6XfkqqNR8barNDz
PQ+Iaij+ENJ4BGcBDrMLUz7MP0AZ9RoyTnibSMSZ1Zq48KFAZ7/K8wwsmOog3JV4dJ2CC/NuPhHN
Pbk23OuKntIutnc4vEPaMUth6pTLiSE/wArRAAGg6iOcK6prqN6/feS8Eo3u9Dfu3YRnRAXuSN9N
Tx/7ZM3abYX/hhyJAjBwoHojmoGP7IP8hIbHiPlHpWbb+JlgsjIOCvJpyHiZdWeBEQRijk3wDLcY
uueG0jOWqbMJd6AZVLkIYxFSt3ksuLwu4GAAw0zBttlGY66Xw4T9C9nYvLtqdDhXCkmFmzxIZkCm
jE7pox/+mSTNlIjkIxxpIU+bDCoV7G9U0N/TAGp5mNs1PtutqcA5jpJ0znN0ieOWhdj8x5RRGsh6
m1gUVHigLqmo1ilymXMhvVtXY0HanYo1zprIalDONXsTl7P520gWbobHdYZmA6iei+MNoP9lE4ko
DTE9yVvCxW+eUf7Rwe/gTUiX8nQJLf7mRWX5DNuSVjY+M+wBJKyw5XIZCg0GZTQ8R1AVI8k7cDg3
/lx4YBaoN6wQLJMZ+I4p3NmhF42iztlqhByYdx5/8wUP4y7Hwh+WREzm/F3U+EQNBiIwHO/ufYUv
0uqxVZuQ7v3T4frfeoQJ9BwjIxJnhltmJT4BUkDjbWmuSSX/pXZUq7N3iECifDJSQuwurmOUWIZq
bFERt97i60HhL+TJ6Dh9ZSMK2jtHC13U7jHbZNU/XgQeDv98stja4QhZ86nKSd7xNfJ2RNI48dzc
Tcx5N6oqUT3MeFSwtQ0X6bzJYIPjbxPCF1x0T4b+1nHyIutASDlTMG9AWXQfAghoOZ5FoQgARWPB
XkI/NnpjrAQUhhMZbCTcenim4sBnhZcFRZm5xOXlkLMeIQMc6ukzcWxoi8vN86amyW4B0dxrHnzQ
dM5SQU0PBS06/EndnFyHTrSwiO0VYimyjDM7zKVBTQAp5H7xzG8CzWVST+GmdL8pDd9uBgRi6h2k
KTbAHpmYbNdYjJ+yK5TXiS1v5ptmiae0+CFHwE1u5DwhnZAtxuDc4ZruUiQAadKMQIqAdqBvz0G1
lei0NqEfQQ3NjcsEh+nkUS/fSErV7eYjpvBri5oDyk4F8VZkO4mXLE3mAobLAly82+ZoI9gRrE82
4sWNWnXqMFfix0QXpos8ik2IW2UX/yr5pGwaYEIXKS4NSopqLBolAXUfXQyg4BeJ3xnWzehm7aQa
omLPzxA4DyMC/+7jslfzjDE1758iWA6ndgu+iAzjSBNacKGcJndT4+cQVr0F8fbl3RNb6MX0hiPE
oumTLNoGSyKqbjSHvbQBmnX6pWeyF4FfKH1ZgKIoyXOmQvVBiVFIYoBbG/d+5eu5wAeHoon9Eu8+
Hs2PtUbM3h3ts5ny9XCq05lwFcuBEBprJB275wIKtxJOTjOd/4lkbkXnCa9mR99y5mCrxqUID8ka
PecwXjlISw8qf5az73DS8XIBNHeiO6YRc8F8oG2c4v7un4WwXmosOeLwZ4UKt0w0ZC7xj/2scC9L
HMhJ1YTN15fESFpYsAPGToK9j3De9vd8r/7FxnsJ4K43blgM54Aqb7goMZV6Cvn4ZvtvApXGy2+X
BAXMApgVYcOYYBTOQRkklw1/mkwXuHLA+F1z2GjmwklSG3G+HjElDv4kqOTGd4QnfhwN+vPEdVWT
FS+vu+DzYd6OxW+Ewwln0nZXTk7it+hqManiyEMjs+KohNmLHh27OfyoPZYXj9Gk9+Au5XwDjjjA
k3z+j83VO6HaETZ4hSEZvzR5kKew1Vnx+qyZhFK7oAr4Kem82hSaP3A/VlScpKQ7R9YYgc06s7ro
T4dg9WzdvD04HUXHJWSxbot3ffHSgjXJzPK6xGZFbZEDe0HluDgF49lD7BazkB15iBHLibqLz1nr
YPTNZYBaNP1RuP4p+EpPRKQrVlS0BajjVO6AE/SkKmejm2BEdiSfGduoYM2X0XhjOS6bmE4Esc9/
Zz2ywVzwR2TUZ4oyOhZ+Gu6PK1laoqVegftwvqwjQBlN4i+rgDC/dbvFXxJDCMD1tdj2cC6LPZ7c
HYpJrv/+oUbdYOXj7VS9g7+tT3nCFGf+J+KASaVnm1XDr/UIiSzqDxWb2bMeidb6Rrgb0xpkQJ+Q
ocaDEPhtb+9bNCN1OiFenYtPEob1zyTdVIuPjqO4yTyC34+gkr5eVCGHuigz5oszFhjswbJm5NDP
t/6aOrW4l25BKWX3Baoe50K9lzE4ZorrtScnRg1Inv/AojCyoemZ/hTiOmiJOPr+HLlkYBiigxGv
ibCFCx4NGTVyUg+YZxJbJqnhGUsF5cFw5VUQGP8otSliV+CeKyCYS4BrmGyLeTJ9/yigdkDzdOJM
5RXh9V1jmdzU4rFL/0yVuWJRRzm2WEyC3HuU0QPm2W7EtzzmOXmFyElZn2sh3Jl0MPRDFN9tAuwg
COJAhPTW6cuakRtz82FXEdqSoEJRWytgp6HsObuzMoQeKL2N9NsirsLsQErpCsfOoJacXhk37YU2
zGj7n4uWH8jhlvNvcLHXtGiAt9T8FQrONU7YMPuVEb0ayq5jh2oG7RkP6IVDo1cAO5UbEN1hd0pt
ZkfJWGCrYHpPFlAkDMruBawDlhvvJW+jqmC/BXnzHxfnsejpTrJGf/Xu0Xul6UyM0GYtdyYbpmGg
zZ+PTER/3iK6w3MRY2DRefGoPkjsNnvN/uuwWNlIn5Ts/Xy+nbaf3c8jPpSd/M5I7BJWlQz2Grgh
ks12D4BETlRmTG3mNQpTah6pfPdeedNcYPDJUTCcMJ3WcByl2pNWI99z9DJsuQWOnNZX/8rw2v8u
XjUMVvTol+DR2ITypZ/OYv/6HWMSVoAOoiUVJX+Z+Yy4rmFd/Dtaio+qLye8VeZNHXFoY6Wa6gtc
9Z2i4Cq5VQ2Wu9+uU5SGQJJgc3ybkUhy18cjtZ6HkaUM7yADHYvRxVAm82uwKYqM7tF7iZMTwCYL
1QuBMJGLeS332fIOnY8gLcAqvj94g+zDz/JhuMezr2/940eoJ7DEPMZWXabwx06y7+zKFHyEubFY
blXeeUj28tU/sl1Tua+jUQOogMQUStLvTSyLEgosinWgEFz4bEKDGWYfYsuzDB+Tett2AVvohWEU
nAgBzzjNDPJ7l8SXw9YRHmary9iDEXIjGHPZYONfrekoQoDcK1cBwCtnhjjP0YOy7eEYjv3oz/+P
EQgZoQqUi1dNmCuapArALUodAGwaOoxgeV8o2ukwYnBLkQvFGT013pfj9ubnMMUwRbx4QK3Zc+/y
QtgUoqsQzxJYBOA0XKPECPDi/o4vnE8kXUlCMjjyr540up8gpj1hSoMn5RoqBPcICANk2knOOyi3
NIEPOuIqYtp5PSJxAu3HqoTunsqbsMEurHXSOztxLpZvGjiRtIDdUffFt1bg3jUkYd4J9wZBWWRF
QMFQCVrqa9AA1xXbnUjOUwI3sUuAKcn8WzmE91DRRhgSj19MRMFXIo4CCADZBtgVg6ej12UvS25r
IIYROyMHqQugwClecdYD/yGRPPPeUNrzNjMUFHdfcRNXMdcwz64LRGVIsX5GSe8EHHU2eyT4amPZ
vV7LG8IklbceWyrytLl2EmQheA7xVNqHrXEPORzjsPTlTWiCgVNIMsRhlF1/VCM2AEq5BH7udIjH
uuPhLweWU3PzOMY6zqBlNkD3CP306MdliRy0dMxre0qOLGAbxPbcIc8qgTW8lbmKPCaAYvFjTJkL
ZHGJMoz9Hk9mrDZEqFhzX8OZdOFsq0ijfY87BBXkshXvFU50MWiy86P79r8WD//3ocFtwtyiM3kH
DSWxhoufd9cpwMbnJ09jZOd6hw2+EOzNsBIQktC7qLIrDhlgmtWXGeMzODb8uttcMGwE/KdEoVV5
rjYkDI+ajv9KwRTv/U/yKmBjMY/FI2z5lvDju4eTPq8WgYXTT6Ik9habN06Z7vSIWIs6XxZwvQvF
LfjOJTAP9cdVDf6EXOPC+1fkuUILaWJBqQD/FOuK5GZiLbwG9von8lBuDNr55kAtJKyPEyHzSBPL
3oTzwQpiCQ27xmMZn06x0MgyfAUhmq/aIEKQDNgZdFCnileBfJOITYtNtvRx0OeA4jWhxdozTQmI
+Rkz0CfBeKR41ALcobtnIxUTL+HisPuG2GGBzoeUDrhhThlvg93hOpvn/AEECdHcYT+ErzeugsRK
x5zY6zreAz7dt5IXNLDTADyM0V+3e+DTZAxXOPlkx0R+yjAV3WMcF+Eaokj3JN0GiCjtL6M/9h3C
WuALyeeF33OhzZCNr8ksD1A1Cz0euFD22agUW/SpS/HHeM7L6iteHPEW4pivY/28Rejj087G1LSU
vmraXs5xbqZm5wcwUGM5j9AtaKOhWhs1LjvsBbDusi3ZfRAXgDx1cC1xSP8bdO7BcDCfvt1mf/Bj
IPIus/bpjcwYpChibejAUYPOLm/8YxCdY0cmxTQMhpz2jXHewwWlfUN0RXIMnABpCDLNZYBhGJ+d
auS33766XCInEoO9D00LOXbdA87NAhLT9fMWFViQJpPUb/k9bj9GNgjRQ0Vn6947GLhK0Jfsp3V+
wX+RjYaCTnxoJtwybCw7Yn5PlxTjO8OJhYVHi2nsPhv2HJ895bhIKUI8j02a1yLKr8AlazZ2KnRY
+GUqQUU0CVIprvb/Vr8MGwXXjjT46ZlmyPTYw6RSRkWMtwCTxTQHddQJVC6MgyVwionvX4d8LYyC
F60iz4/YYAC+dhEG6EXbH+3A1dj9OATbY/lOJ/Ba3C5ZNc2D27vl/r/Ue/hxuGY1Aq8Ei+aGSBTs
fTR4dFR1cknvAbudtj7uos7eSPRfcROqIIPLIyAhmcTUG9itpZTaUGM6swdi3SLOOSRGXUYa3XmM
tTXPxMN4QXxddijS/ZaJ48lR+2RrcRz3+7RfMs4mqYAnUetNtpSJV02ufTgyKBdCxaiNGFqwWyz3
OClxi7u5gkiFIMbHFrUjLRfD2eYSxiHMamjtDNJ50iYeCPQZckr+A58fN/MxQyTlwf13QMStG00D
ZH1Mvd58OjH4oIwP6f1UxA4t3ltX6SuKq673fnm3krSA9xfFHMB9HPupCNCP2Q/e+uz1VQ0tTeny
RvIYe8XKxBOJOemUEjkPmfSuSbwWR1u8+moxbv2TyaUMWDULIzokE1KeMwz0oVzSn969wI7YNnnv
8er1wjSeZ5AfsYZiUy7wV2B2CiopTWTr4jImEYvQ2AbhddHNrNem5DlrpHrkbCabNqTJsg8MgWrN
zSPaJ+hsFPxiR/yE7vjAEHzUZMHTO+QZ3/015SS+uWxwrUx4kEInvnHeZkSkZGlqoUbFgAzbBemJ
BUDeEwkSYmbLAmVLlBx5+VGc3RBlOP0+mdQSRkSjG3C0rkJuAs69jEIFCD11JrPHcOZPWm7Rotcl
yZZv/+0XEikTf3AV2XUmm+Fdx98cwtVa5NGvPyIiAzI+qPO4crFliidzGbfJQ1oZCBxcSouQlkH4
lJ9/qEv3YH6AsRp4aMBF10CPYVTSseAUbqN0whKFrqJIY8Tk8H+lO5mjXoMuxR/e/wng95BtIOat
FYiF625BFKAK4QAjVGHRnoyA5GFG+Gl8RtPO35/JaEE8qq7dFE3LqoY8fdM3njwuqRwwqCNPh2nM
Av7PCFYFiCrngbjr9V6dGSWD8ibSiQkeL5QE4RyNXoMuVBT4lgGcyuFeu4M+JMppg3oSu1smaACz
WKVImQNC9NQt1yuAbamt8nzeBdz6UcjufaIJdY0HLHijYivzvOL+UVhWybhKDp8pvTgdPYaq63BV
lGjfPGai8lDlsYv/4wQXwE4PN1yKFCboiTEQ6kLxiR4TvpIx+YqDMaD5oL4dTYMaG5/CPZaeNmZg
jk21nwEBSGVX8yiUcIEooF5wb0ZdTaUHLftGoS/TTmnGWljmigflwvLVQa/ROkYu9FlZcdIp83Lh
LyIOZPuQ95BtHa9NNizJ4pLUaaYM0qKztVEmEVIO+JGRs4WHQJyeTI9jWPPO1qd4Tfg1v90IoCrg
pIDX2/Hlk4/DHyDS6Bf3m+txafW+TTlm0DIqu7825uA6q7Ku1uAo+PnDvHXbuJRjAU1WkZDS50xn
AXU/jILfhbAyhBdjp2Pgy30A+6F/+4fGq88Ez6pTzFLmcAoBsAiHtjUKNG/qQiMiD7c9SgBnuC74
8WyDe49iS+uL+IlsbXSDYrx/nweGB3ut1ubIZ9gB0XA3+BA6DTCNx1T2RtkGvtbgmIYWsmBz8qRv
2URSzzNJpyP1n1V+hUTm9KBWQh15BxRc0iNSzxfHmDL1QGdvuyU+cJwLcX3KnomnEHne5PZUwZUC
fzdaYzDC2EFAL/de14fgLtSdEjcitd6DP6hmzPyFuPUxbBq18q4hExAmjxKRIwXvz6OF6RUrX1Se
qmtNeG/pMRTFG8gQvv0c+3z07LQUI1JgluDDrSKi/TKwP1zdmHkvPdGbnqucdlXQX9bgFDmK9Nsn
6ONUcwezFQbWMhHJQB/DnHDwReU9rmre23THG0rMQKoUyLWSihLjr/78sEfdfKJrKfhzIlNQix4o
tShp5hSFQV8IvvaIOYwn2Kss6PoHHo5OjKWEq5d9bvoNc+OwQq5Ak0NNj8nIDFX3gR7BGMQTC6Aa
Izr844actulKVkOD8u1b8DJJEUlqLbDErTPbd5FcxuA4GKxrIr0XBNfwnDDqubMk/ZxtktepR5NH
29iRApWXmwwakFlKrWBgD8iJ04ExETKqpPwKzStbQwgCaw7pN7CHw3u34iTC/R6elDBd0l4jxj9k
hu0sY1S74Yn53eS4aAd89QR7dowYV0/moOszhGXWLVT+pMHuLrw6lKlpU/o7SU26+XQcLXczlCns
ZUlF9fbm0f+vqjDghbEioAFdoJUcMjyk1zC4OF7o9KlXLaqbB8uC4EUYckz9eKrCNGNLVtxo8rb6
9slb3rR0xbWAUyonYzfzikJCeZhgggXCE3trjCXaTH81PcBBwK8P2GMBxme0wNiS4kd4Q6K6/eV+
YRB/1fubW44NAjqYQKO7h25BbzV6MxKRtBSoCgxisl9s7Y+IhCU7d+/b58GoUHf7Vj4eL4BQ1pkH
nI/Rg+gV0WDNYRkdF9irvpeVFCDWQGV4Cm0+Afzo0x9z84uY6mP6AocM9aLJah3x1EhmoiKgnPIB
ojmiTnTAnNsqmRO4ys5BSckX4ZLkbcc8q1ODqzxMJCXsh/9g/raWlSh1azr7LBw+xkms0OKU6ovT
Si1shr7eLnwMqOyooaGtFUdeBGCKYbbCdQqvaM7mt0vkRkR9Bol6wtkce+DunCH8J0dilmI76NFv
U8LI1lB6sdWlE+IMwarg7Bb3CIgxJzOKIwa4EYvJ/Vc99QsfjPgx5Wd1zmNQ3gNuGkz33sLVd6a4
mDOhYKFjj6io7StUc743ufmEJs8v+OkcwDCfHI20Gh+4fqRd0UIToMxBSbWXOdYP4GeEzyt9lYOC
ykHGflVMOguGch7G4DkMY2btDp0A5elaRUBt0h3SUazvY9QDuM1B7INJCDi18/P1++k10ANddXvg
JLtWeC/aJ31P8aHIzW5resGcXVvxsYC3/J3M8cp3ErBNHK+YPo03dc6gzqXE+3WXYNT/vKv2OdqY
fht4bxdQc80vAWTzY3H7+i1bHxqe3XtGjV4zfRExBe+l+520UyuluS3q7K2SsgCOvbXEEBfIyDkm
FGPlg2m2N14aFXvXdbKF1IqofYoadc4+zVzkza/HwMSTCQG7PUBrAC72jbYP3eyZMEp791un7F9X
cxPSUWhhUHbwGoautfx2/7v175vwPf5CSDtHZfq1gvoJ7VznFTG4QwTZPEFQil7jdnJBxl3cO+jb
9w1oCrXpgR5nH9RNv1GG+xyLENBZ8xp8Xv5uVNsFNxbP1m+9Ovdz6LzCHWeo6RMiUa+FW7BQIt4S
eNL7b1iLzcFuhHvDkWGiiVsArndWWu/U+rf0bIUV28fsMnKSZ/QGzegfN36tf+eKnp22/2ipxonG
uJEZ/QpSwzs4lp3TLShnBtbfO/9p+g/C0SrduAZtmITxna16USXQxU3V3Pp7x2/tAtQM+P+dTP9F
edLWL3ROT++7D0oSBE2NpmL398C619RnDASBRi2XuTUziKsV1quwsQuYTpjKGDv0vCk3xGmqtgGZ
e992vxe/9Qls0/+MnzQqozuYZKUxkGJ2OL18AitsmhqTxBvyZj4rd9/7Ysf2VvtLiJH+nVjwN3JS
vkQ56DeQG4iwQ5mWesyslw8UgTQAJLXCxSfnk/Itj73zk9H4vuZZDvZg+jZrYrJhMELxGp1musOh
0mRqi9+MX3+qObt28u5Zd3wWVDPbDR9b7zvht+qe49sPd9fGxmUz5FFZnHQdcZmrhU1di1++k18L
u/dhIvAcw1Na6GWT3MdL8fiQmN0YoJp9jVlS4FLYXScbYAg+NC4yxaaF7MkYQvJv9tqmYgxb6zeG
vHnsZrdOA7qdahWNSl8r/4uXLrO9kLKsVaBBj8jmGG0zC2XjxX+ypsYfVOYZdG+rd0JochoxGD/X
vJcNq8e9sDzQNVx1VfOwWNrBeHR4COXyctBf2/tuQsf2MKiz93oLQLdFQlD1TjOe221PJ1Kh9YhQ
UtrqmTT9CwPI6S09jmWuNMZyAaGVsG/b/rXm7V5eE2MQUz25HmSBvA0YDsKkY5vHnLHF3fYYDuAh
UZnqgpMq9q5ivOiVV4+/Mkc2dNMnR28Oesvs8gWL0TtDp79754aILBtv7wSSWHqbq7/bRQcjmluq
DrP3qb9fmTR8PAL+dLn44kC3VY8h4OnW0NjJWMVxAKKwHWzDXX83bBz8490HMjR34QvXmH20w9i4
7lkHvcNUFp/X8HrsNEDb3jZ7pXuGWLU6WPQcYuZAQdt/IfQImmCiu1k4mrNa3Pq/s3qgLXYrBptB
DVNHdJaPi253Dv+OFcYsnsOAbnyEecCmgPfpXO9wcMCnZxe2c2Ny6BqT69dH3bELoQXU354Bt9UC
JNg5qkSkc1W1o66vT1jstPEX1HcSE0zvhiSk6e8e/qXpv07aQABuekcGKG0YCwG/0zDCphPsCb4q
J2cneDIR6t2o7b7+CW3gvlOn8vbO7ZBgpqetjYM/z2+n4Iw2tLCg/3jkKX90OdwzlLr7zaXx8Vtf
Nh6zFV5scufC7T18fTsOl1yPPnhNfPya5W+fQbvml61wvvfru5DQw+cjuByD03ZcsVrf/sXy3wZQ
nDabmqxZ2wz3dX//DvZl5Jyjdt2vqvCC7aY+Dmb/jh+vxNpYbSr3kQ9PgqiJvUNdlNZkb+Pn1hOF
Ms6e7j5tV+7fNmAkQ6uOzXLqd3w8D+4M3pknKymyv6TDaE35LMAZwydmwPRs4lsDiqQXzz53MiM1
2+1DZiV7iRDfLxDehSMHrPAbgRODwP+qmAz4JrcB/LZDCP9d0KxRtQJCZQYARmzk/aQVJO7yOe1P
Jbb7q7usXNeBsk4HQMLmSAZnF8aft+7IKboQP2DRIm/ZoFHtEgwDx4IKbfol9nAKkZD68ZXZZHF9
Ej4mLyRdUC3F5Gw8FqIJuQPWlF+Ig4eFoh3eOdcZ/f0RVGb2iSfGVKtnh9gfyd0b+kf9r0TUPbCP
7gDZMPMfGoqejFaZnufoioaMhQ5/67X17wJtZg19sq0xf0X8HtNzkiVzoGaB6kM4adcOpmRfqQsM
G1x6ab3FPXd9yHIixQXPfT65EbURgCuTEzbdYzyGlh+MiX9mzNq7QgMQ7cWVLpHyeAHdJepKMR7c
J8F7EPy9EZcjbejjkARSBJOuztd1/8sJ5PcHn+lfdXGX5BdLIw5plOITXG2Lu1sfs8xW4mBiyaBr
P+Z9ng9EuUc/xh8LRgAY7jGXKx+adS8uSb9cWFogvF5dCB61kYUIO4B3cUS93wQY/mBW7cPJba9E
8jwos9L9Z8dMFd0hElJ7cMLR0nvChrrANR4nGzAUGFvSnkVQXyO1jiWQWSgzgCvJ3x80szLdq3mI
5JbUdXQqIago1yBYfjD4qw06f2P+Jv/b94idovTzBeeh+qernXgAl/uQIT1Ddq81zVbGAPwCPAK3
/Xidn3vcTDgjy/7fO4Ty4mj4J6DtzBdQDgKZSMmVo7gMAXaKmNcGyRtIIFAAv4PkJMWZ/jDyirai
o6aD+siQCBNG4MT5lJlj3WVYXqzu4yqkXw5HHCRgH7e/NtJPte2t50faNVFt/t4acSLPsmKTxJO3
D5jzpMZnpg1Vl1wKOVIvyBPilblPi9X8j1b+P9xvw+tlQHz5qq4eQbkGdj6P25rm64hEAnItDF8R
iJCm3YC4OlXU+SJ1WT2IDMqAiZnKMWQFW1PMvirZyC1oS2tmL05AOBnswvBK1ZlLhA/8wZDQlElz
H2JOyRDOPEB3piLnCjRD5fz1Jz3RhcCTnIm4sBvJ4PTaSGwhLBYMWvrrnz+0IMCTtCpww3C38Yz7
tOfzwvZ4RqtsFZWlTMMEHDj/QzBECseAdm9Sc9MhdpVD/HX8dAXKCDFHlEv4tqeI6Xo1t86GeA16
mMNRqgtxqvgMuBokvGvuDS7v9OUf9+sb0a6TFpQ23HsFHCUrx+k7uE2LA64Yv9MkFhw4YiyDEsCP
gcNafbo4ehaCiIFklSCULFrGHiI5m75kxej/sXRmzapqSRD+RUQoKsMr86gizi+GHhVUVFQcf31/
tW/H7d59+xy3IqxVqyorM4teoKhestMGbsweVN+Fv5MAWALXtAbcZxsmSQD70niwUA8tPCUX87hi
hEjt/HJwVR0wTU2n2TO+jqF6Fy/4IpBU+wxWEM5ODgGFMom+JGVdQK/q3u/7orZzLQI564XhGEmH
lqqotWSWMlQPoefQ5t5TIKkjiOeWcgOL2gsVDJrqQ0DYL0I1QQl4DuLvND+GoENn1zj3n+D0jVO0
rPOGRXOjrLKAynpD7JMPHoSmg9fFC9rJyTRpWnnfnPVIcedX2GFh6vjBzrLBbJBmo7N4wflqowvU
K0eckAwcWBZr2tmTKzZw4IiIfINoLTi6DOecIYFilgd0gLh0/4gKzxb3DFNsmq1C+D7u1CtLhAJe
ukW32Qr3FBrXXeuMbd1OHfGl3t/gdfJWN++ieFXjqzfv2vVvWD4j5NRd/eKV2MqsAuMc3l/Brwgo
WMjnH11AGGNln6/BQ8N0M2p1QmN06wRUIEXOD+XjH7/+/R3qV1s+z8CY3W/o7Xx97tDqGpmUGy8P
NhCOwXBfq/4RgreSdMLOQEEmp2EoMV4lxfDxwpHDDK7TT6JlakzVenF/u1PevFypCLX+I7xM8fXJ
n9FxfBohXu4MC2a5kvIe8sfsHJOutbB0HTZfAOEy6/BLhxwf6mk3Iys/7iCilBm1F5XpB4lLN3j5
OjOvjNlr1900aBhvMFJsrpv/QM89DVaUTtjcvjzu+GtCEkxC3E4vk1sMKWoFH2F+MG298LWMksG7
YeV+QA2zFhJECzCn5QgN9kTv3aJrKf2eP4U5Nc+OGwFocD/h44w4zKOVA0SL84f1BPwiKmGInYpt
MMHmETdHZwtzkY15+Ecdku11FPb7nlDQIZ4pFqgnFG8AsQ9seQgxpQuqT0J6El36cv0icsnwHEAK
IFeOPJmw1hlyAvtZcB5E2MXhz4dVCjHTg/9HmmxJxt5Hk4cxs/PH/cbRJM5tMvgdZIXCsJjUliOW
FOrWcQdnKtal2ZphB+gZSFExcEDpYxkLUdcC6wN5QkWHXSJJ1I6BWyhsmNXLHLWcIKv8dS1X8STr
LfZ041xhNzL6c7HrPUg70E8NFnLM0yQUCa4tzIN4Cp0CPoHuqABX9AUmDdKW7DGTLiQ4JuIjIEza
aCK7krFlarA/XCC48AZ0YNc0PITnI7GVgspN/p1AwQcIE4+2D1KKzcWeKyOyMUggR5qiczDw0dKN
DLJWP9vSwwLuo+kTgiI6c1YYNLlpqVhAYNPfAGfwP10p0RPcnrvEdG5sLiCR5GhRF9AOTZ/eOv3T
CR2UAMhKr5keII0iwSUxOHYQsTJa6wHUFYAPq9ZtvJ78cF4l6G6nvTGd70mbaZfM7KmYLEAgYERm
jUqXPJAsgqXjIP37/ekg2IBP9FCXCXiVCo/zzvOG63UfSe9b5oPHU77AFkAKfJaJdIS38wYmZBQN
bxf7H2KlBWOL77xvgIVF9qMdSPIGGEcmiy/KjIoFpsspXAi8D0qWy4HOl/a3cQNms8+fob1nQdOC
CYC/Yk4OcexrF+C4fzMXmD5JZuARHG5MJ4bLmK9GABla9gqPUqUVIyUvV1Y1xK/0RcG51ZC3TI20
2K9071l6qxERCI4Cn8HZ+2LbRLLzL9sae6WS5lH68t62qjko/sjvCbfkcViFhZQttBLeXRJ0hBpH
DHumrbCZnSdVzz++PBXnLpY0E3UpwTCrS64enIQ2SDJ4xt0/ab5yQorDmdmGXvFvkt/Jy8gga7f9
Cj9tj/gqc8u+AbI5OgOcMxyysGZw5eBB2FEzippUkktIIXRJwUORgW2VpysdULIN8myh6uYVHwFM
5x37M/cI0/1Pry4M6X3WczrjbQydtiXpGOAwKhVx2QRp3js6LCD320IOE8TCBeSj8EOhZXMF1kVa
xWKWvKph08O+yv4+ScTHkjyyHLY08oo1lI7VrmTgKC/lCg2gZEks1RY/WNGwPaLoI+wUSR4ykw4K
sJ6kpwdHANBl8wnvKFaQ7P/xhE3njZ6oIZ9pPv4KLG1hJgwOQD7dhv1naT3PUPAu/8xXywOSEmqB
eQG6zqDUcvcMWkBFzg2P9cBM9UyPGmpd7DWQu0HpOXsmul7APTII7K5UzLNCLMSwievaPF4q4tvB
fSOxNifVrMHnVgEtCCklVbCnd/AEG8iKyYoRzaBD1wFhVY2Pyxoo0xRM6Z6BsBRP64J4g3aPGFIz
oV0yWuKofR+RKBrz1RzqsV2w+qV3nGnulk2HXHoG1cvPSVsg87NesNP3JN0/O+BSW6BpxEsBtlAe
D49gKeQtbnmP0wGGliOCLtjZ9ExOB4w2oerl7CGODZexJDwuxwRvCCZUhsP1dUEXCKY4S+ZPSSVJ
LjbMK7tVQtQg5eta0IFQ/yErgwROGwLSHfSzpzdUx0+mStNzYiNMDHoM8tYl7e34Rfo+55qI8n9w
vOuy2xk/zS4mLSYhTMBlaVL+BiRPutUG/VSo+yllVU44npP+IBO6cvB3e27n4R1yxiTGdfqOOv9u
Pa8BYxuZcJYDNUC+d8GyxvAeIef3+DcHkUmKxurp7gu3wJh5I2QuTK+I3l/o9a25HilDLXsnGsyQ
qFqXAWkAArdLdIayEZMuJDe8GePHRtNl7MmR/ILwgCuc/WamR/AIlezxtJUMGDUhKLx8ecUTqndw
LfyCz8EwIWuH53VncJ1ekfSDgYxIZ7oHkC/yXz0vbvYrMVKVNQl7CKSkAgTXB0+/Agq3q4kC8xdp
9fSYKDlXcJoSls5irk4HCwkyJN4eKaIYp+hp2V8UQ1qasGxe0bfy8ABX42oSnZJneJk0gN79H5TU
iGOrDEBK2QvVQKPjeplWQTEHALsExajMa5BAEqoF+YuWGZEAW4b3AtEMygz3GyDWCeQSCna04DfF
ba2Pk3JENnbavnw13jcMdYDw3Rte4XDyle2nX4w6IOX9S1/PaIGVP7tJvyVUcz0qs2dy80jhAcKU
/DjhA/FkDa4fEl67pJuIJ0NQzg+jR9QbXtw2ptoYmETt+TdXhvW0ioyR9Aeux/DG88KBtAtfqeup
sdbXshW/w+Mkv2JqjpKAbY4PSUUW9oSaPFLD9wxi6BqjmNSYNiEeMMMeC6Zmttb0OKkZXcLIYWxF
GCKWdoMbKaYGIHvb1qmRmgkFnpn0Br+nbWKcW/Wf4WGsec+EDDIAfmdtPKwiYZ5iv8h1IIGHzc9r
wNiahLEiKKs4h2IaIUR9ErjOoBr3BhU4TCUXnZlBFfErnfALDTFmheMrO9T6WADBcEOlHDDgOdDf
9lOLCCj61ftwvnA5Ahd3u34NkRxzqgRCg5b9MJQx7SfT6X+uWfgrDNTblXc0AtaS6ZECtEmOecKv
kDe82IxleEZKvrpbN+CKi98B+NO9S9Dl8lhSRwzp1g1SFJXb8t3ic6x1rAInoBkdAKsyPDVs65xX
UADUjt1u+4ch0KHhCewI/XGLOwPUbsMh0T0MqugZIlfTo1t6KsLTRGM9rnAtG5yjpuW049MRbMXF
KPL49FZBj2hwgLoEAsIexyrt67Ouew67tVLBGH3soSg+DihvrkyTCOkuwA5v116DU+jbZa2R7LOL
VikwwENmtpAjRY8tOMWvBJ3hfzuT6+A9W9381s1H8aXdXLHqG+BDQ4d2QhUQfHMzemVcw+ko/Zav
4b1ndCpoBrAumN/R9qh4qGdoYFQwWAsbpKLo4B6ORIbfpzyeUGMRqgCokSv+dlXtkROcBi2OFO+Y
oT7EvEKzD5SYwzJ7MZG5Iezf09pvxejnydGLASX2hHrOg8SFlTaBFIGcjLtpicJOROzC85MoTi1X
T1CMIbDdMTVKxouTwBYOw6KwiQ1IK1Y6GAEv+wYczyS6/OtpYL6t94Y0lxGxyn/Hbz2pdjCVB2ht
fHaro8UqPlStDUbhOyk7W7PuhqAIAz+vl6/d2auzh2iIWkFrxqHlcBhyJH6hu0JEyvC/3x1dNUYO
c4JV8QhkCAqdTfflff7hCwHZrvD4xYhXI7mzjx+n7os9Iv0Ru0YHJJJcOs7UMsYISRHV66TZQbuv
ojOBwRRVKIpW+YeLyLh5E77axeexXeBebqpliWSPu8IJLOoXoRZRKamzU84hJxiNZB1iIWnCiIxp
rjKexOdjeJdvoA9ByXgBSX/Ev8mnQ2Wod6KYasViqM1HED8aykMNd3NtRsB5DBiZsHntGCke39O/
z+UN6pTnjIMbOCgKLaw9NheMai47xZE/54iMW6ADptMeFrNHhOnM9Omq+0/ycHHtTOmBiKnkaraK
nwQheTIYUe0nzL/olxiLUiah75XF4Rj9D7IqpqwwWgZtuted3XE+iPFCjg/OESpwtTx4ryLk6/jI
Wzd8NrdTRc93hmtBm8Xnz1kNw2p5t1Ei8eQY4OS04pJbyV+0NvJk79whuuw1sg3WF0uJnXf3S8hn
8ij4uWPF8G/yq7wDvTRENwxtKZdQXXa1Xy+Fx6nO1Jiv1d2cwIrwQnUuE6EslmHjfKPukmob9yZo
aZSVsHQHnR3W0mMkzoiIjLm4pdEb71KbFA5zfzTGiZWpksirC6emEKJ8oaZGbTAAfPbQ5csrq0iL
0T4FlB8VKSfjutCJtu2SzJo0hBfIijMdZSvsN36PPwPCBWW9hYimrC43ilfJKxKc12ZNduPd6bv7
3DGsQZnQRhgRcSQ+qjCLuUbVMebfpEdGVWcV66/Lgz7UfNJzhqqNRB/bEDPkg/PKv+yozNkOkidj
Ag9Q2AlZcx/ZYJvKP6YFA7DYhNxcAXsI3ePzlu/AjZbrqmT+G3IKqFvMcMBxhRvpq/2G0AEp+uE8
5+IXKx5WLJbowx//ppDZ2U33VBkSHlgbp9xgzg8wwZIfHayZKMSMzQtDnWLA3gV6IxOzseO3ZQWI
muBuv8Or88xXMyLfkq9BIMKrdiTaiOvG5Jsq2+PkQBB7DF/98/YdwiZwUS3b+pYRQhtqpVyYk1jN
UXRygMvj+ytAt88x83mA9Fb/hFgmtShZj3vxH7ACbNY4N44QdgRfBxPrbgiVDnMeEp4W6XDpNmkz
IY/kadFaJhGt7RUdxxOWrleCNbnxinlmMotS1IoqcHdN/ozGG4Y/AYdH/Z3Bz6IoKTyeyUYD2GMi
OlEmxax+UHgg5U6bfvmoyOULqwUXb9jFTMQgZNMQdtDe495Pj6BfUlXjMMj8rs5QGZvDOpXIzXMl
gqszqgT+qZcMziO4LUsYxTxiQrTXTMQGaUdAxHOGvybv6xL6iT5tQmuXor0i/V+NrnxqJ/wgzpVb
xz2IWywgkiy+HKBMwLEiT2rwHlTcJRoAHjOcWC9mSECU5cNqg0i0sj7rdct65NgRgE4y78Kpx00i
RoAy3rBMjT4DnuR2wZhV4JEjCPEfOZBWwN4kChMvY2Uog37ZFdwFfbjq8wkAj6bofAe3WXtBZmYJ
IfHp3sd0cMXgKxykwCGyDESlYDBODb7hf9OCILt3AabFRuhp31xBP36VB7YCYaYa3xHgw7j1yEA6
dFtd2uCE+xc/1EFxoOWj23DJxQQeE+UJXmRp6WghaT0Wt3jUUc2YPsr66QPF7j/xySVZQuQ/MiAq
6oziJrzaL2QSoLLyRCdMXsy6cRdPJw4Up8Q8cMsS6CwoxkXv46pX4WWzOXlC9E9EL2ANd69gOBTj
toBdGqxt3/dHZ/AveolwOqmFWcVRMHEt/rz0RtYQv1VQaRhacFQjd/hvB1PyQr+vD0UZk05sHPFO
+TF5AD73alLSeE6fADnClORMQ/mA0kRcbP1WiKPYX+MLmTAsQC4qy/EIRUi2mNH8wzWCdscTjrS0
JO3t9BqgvMvfNjy77R/JPaf0+9i/r6CUeJ7RCOK1eDPZoxIXYH/0wm31GvYj8D9BqQIWLUGiTf+m
Tbho0xhFu5TAwlVOwGincUIjDHED4D7Me7xgJoBfwsZCd4c00RboFOHjIwBpomaF+wiRCmQmmjJ6
TKjDkTFjS/PXY1Y2vZZj9CKr4WsRwYndWz2EqQ3x5yY87HtlEwm6yWGB3gWzBlplZjrD4cul/oZO
jyOsiRrcEyodOpY9U78vHi2NoeBcd9qysFIVE4MvR6iVtBRZ4ZClgt4wK69cZ5bVEwFhuRpsesjV
/+xH5MwEBqQu3wCaof/L+/1k1l4iDutzy0FVbNr+dTrpYWu3EGvOrSC7nJ8M8SMooKxhAFT/oztu
OVr0EZ3wpxCF7nYgS0yG1zcyHah7ZHaJLKHoivnOXpEd+uPN8Fjjn7g+0AcyE8hzgg7UvKcjPqco
kXBuF2ICwCPIQdDHPq6y8EVnFMmCOCCygyoVNza8E+kLGZXDnfQ4jZ9W7nDuun1tjvE7JRgtpfeM
CXCiimHh8zGgoRNbWM3ldMGilRAXgHXTZ8UQFyOM1cVrzpY/hGsC/xarNpnJKriSjdOCBGmkupC0
EdCmg7aDwSNzyqmdZBw7w88P/bmw+Z42XDIYg8T+Cf+N7OdYCMFnx4SaDt19koviiRamwwWI2OYX
yRoFz7otbGDLeApt/Ot65WIJHWRNP9K5xt+kfz7TGQS1bFK0NGQO6GOAPrCBuvpHh0ED4YgW6F+H
igOKM5Skm2zg73FTyaYshG2MxsHyqo61USzENzakWGkk3Baym+UkkY5/oTj0p1z3i2qfhYmhSdqH
ssG//BCZTVAe4Tz318bdSZ+SrU+iziLJIM1TKPIPs35L+3Rm6t/fTUkfa2wRaBTCgA9gUdFCRXcV
62x3mzCM3510A1jU+9eEtXIYZCCB8vEfGyEij0GJ1kbprIUb2iINxF6OjJhU8o4lC0RU+nBaAL19
6n6iZPhFWEAwAGciRpEe0enxCIJi5shCpgfJDayFC7lHY4WMgxNUNrRghrKCWT7/Fi5tfyE1Siyj
eUuccy23/BL6pPdOn1LUZAG6K6IZHAbgZHQSASkL5s8cTWQKkCvBraCy2iIbE98dprcHKFFtW7yP
yNFRBUl/cE+SRUMAAB6YlzGK+NuRcECK3O6VIfxf/AhkEhkGhdA4sLlSLx7KV1jMNAwePI7vwUGQ
Tm9hCC1wdLCleSm38/939T/Ay7WNAexpGMDS976IHSeAJLr+iweqw86MJ/YJoxlo8X5+xxbNxR/Z
ptHwFfmZ2KFKUMtwrgSph6o7cV2KbxRtfSLlydE27AyipQ8UH9zh0SoagZroim+l2HMlRj6DgLCm
v0Ij/g8yx/eJWHz233ZhEEH1QfzNHiDw57v0nVAEm0wGEKNeWNqR2C2sbAagXtxo7UI+8Wn1v+LR
6LgRC3gqZv9iXVWO1T7lWcSKBKygKw6HnekYYCbTOZMXRQ621ZES2Fz/7O7ev9iviyncVhqnrMaY
KyZok1TzdEVLTqTA5d4XxzB6MbMOehxh1OQXmwTAQOqgJ09G3HGv9YVUaxwWTKfjMlyrdkc+s5Qg
VIghm4XMEpq52G1lezY9UJfdVwNpc0hFy/KUNOlKEULuR6P3TdSdgp2KNucRbTXxYOAVMJDpizD0
fT7lghOontApQwM6jApJZqH7OOQWNkxfqotoQvrztNcVhgXrPDoN9tVOWuyUhKJErhKG5rwsjJTn
HF3wxh0X4bB4rf9wIi9wNse0CThxkfhw7/mKbbkFYjfI8S1nSgz3mqSHM8aHIsS2QXWYoF2jkuYA
YvHy9LmYdV/c3N/Oj+aXhg/HNFOCbnZ3PnOdcX4RUyd8hELMPefropcxh2rDeWmGNhl4dkn3QeXi
ZoZIao5mGTUbYkcbhnCwfRdWAHYPJREtN57Ce/EVptX2WYtxfKXJkdmzKxoY0qNn5vBq8vKcpeGL
8o3pzcGS5BkCgTgJfG4OB/KWOywNJlbQs21N9nusQeQTIiOITsOJwfEpikOMMODXYkaFBg/xEEIN
7ozuvinPF9jIExhrfBHZ6Lwdfsg3XdzTkCjgkQcPez73cJWTCe2cEaXvZDaJRsc9BnfES7RvvrCv
/vjxOVEONAIigYGCqf2A5s2RzjLI2H6RHCg2HrnCBPnsSXZ9zk8eLjYaFAVMI4ZR8cVvKyLBR1+/
F8n9DZUwBjzIFsA7pDoCpObcfTvYw5NEFhaErhkKjRWnFNlSfNsgvIKioKWwCTo8L8fh0MoODgGC
eWfnIRJU9p2u29DAOEPTiQuzCGu54arl/BM/KdmP65x6LJvq4zjYIx+R5JP0wyGpojszr5LpVSg3
sfpFcgHTnHDH0IPWmKMxQ97zEBVZbNKe5SgFvzBIXjCeptOa548B+cfhRYfV11PxRuxCjh5igoi+
/cvYkcTHzG2RPHANJImVdSndS6HFLUix1ircrohDADXZ3aN3iWBCfNTQD0jVAtNToKv7LqcthUMF
ZTiOUv2KkZcwsG7grEA5lrm8tZ3a/WQPb6e72P/NqBW6yLUt0Ram3hN+XukZ4YeZh3Y3lEEwK2/W
+nc78Ms8GToQEegUImqmECdUA2RO9Wb0z39xAFb9xTGY5DTaJM8UUcB0ypPgWXiYMaTSG5PWM3kO
6RVeBQzHncNs2uK9Sp+MB5n8oGjA+0I0wJcBi1hhEaIzasolFad0B62RTormfdb2hJYRc0fWNKhg
dNEENy0Z7YaTLesH62efnl1CoClIqsMigmUVIvrCOQHtMCkN7nrY/3f/QV60+2K7uIbin+O3ndNW
nwj9EBsIGHgvg6rmyhx3qgtmK7NcDkNR38G7kIbyhIskI1BHNGqwhaFek1ls64V7mSaL48iwOl9C
8PtfMlR2Q5HpclojlGVRSDVX2XUPqofTcxoa17SW2bE84zWcm/vURoNdu7W7GzJSyRp9qLHxmUQB
3Q1B+D0RpyQIiKKJg0ccrUbm1okT6ilEAErSxg08cvQLSSjBZpfpMrNxiJUag3ICWOn80Qr6lcig
SRpJ4siEpY3/D1ck6iUazYKYEMtY3QHxKyNE5hSmLubKCIlHQ90enhOfo8J0sVyDixdgqcQzhChJ
WSPVca/kl8Hm2NkIB75+6qSqPQg70PJGxwGMx80yxUkBwhkawgA9gUAcT+s3mG610XYr2T4t0lmG
wJIMtg7n3Ke4nJCPT9M5lGJyQ5FtN9lrBBgiDjk5pw5ywxSb1oFDk51zMYeUMclZkNuMdtoJkSRi
HIgE3Yw0VWdtptoaDlg17kZwu8JxleONC9SPDgTVIoWHn20RbMdk0K+7Q1vuqIIGrZD9UWRlLWoX
JMpAAILnYtTKSQsG0kdpJzV5a7mazNPuHd8+Uk0p5aBQUGTJ6sJ6RoQxiC8nlIDGAIOLv96e3IaH
HCU2MjVg3H2AbhDCQ4Te6ebGGSnkFs89aCWERNpqq7mkhsKd+ApQYtjdhxSAYvx2gavAS8uk2E/T
U78+20u+9DU4cNo+yLqU7D7VSI01S2PzHJLhP8MpUuSrDibpQ3/GOUjPErSuZVg6W7Ll9PU1zRYI
p2eMh4TaJdaQPVgRfG8Snj8jtyepwCWlAX/FyxLuBxNecGd42d8BM3PocnkiNKdZ6FQBafKisxcw
wEVntOdbkCbri8oXoEWCWmk9h3hNk1WRWlcY9PDjOO2S2vcX+EoxuJBKEs4Z5igUWjkZnzraZnga
gRT0gV74orhQwecZc9udRtTP+wA8F+dNn3pEtj6WXD3y7jcRF3iItKDfuDOhsSE3o9EOtWKU58Ip
plUcIZkW63C+LGNFGg/jNI6K2hZ/HbxJ8JdGFw9bhDovTtU9OjtHtKSlz8kKOnn0H4GS8H/N4EdB
n1TY8ssQ6FX2tU+clsLEo1gXJTIo/R5rLxhqhCSNGupSQIVu40k7NqDkJYuZ5vg7YxiihPehGIsN
M5TWdsq3JfmFkBHEcYnbv8gNj/aLfA2Z+st/jRp4A5yX+L26FOJ4UtwcnBOAVF4WM4A4lMiYqKrR
75aSPJDpAyu+4YJyznDUifEHCjYMWwwP70Ag3So97mySp7vPWXlx8QKUZK5LvX8efPmJDw2dIt9f
8CTynIwecbDMufEtsFPB9PRIMi0ShPN4IdGThGEKHhO/HA4HYoDu9MgqyHapX4Svi4XPA/9gyF5S
8wgnQ4jQgqTG3crhTKQ6ojQ6DzB6Fxh/z9f4yy5UIhrJDzFrSDy1RtUM7pHrsnxJkmih88GsD7LR
/XYvd+3PSQfnFl2sbND5K8Mtt4Nre9uMrXD/M+U+QgsUgiYixxdRBpbgLsfukXeiduJwfuJWv8X3
i+yhPZg2kDw6TL3kbu4pbKrMAHJkVdMSsy5L8f4s3+A4zivFSBNntr/KQss5fFnq5IlBJJuCsJRu
t39u6AdMHDEMUATzEKRX7DXPMZW6DU4EQCNCZ7Zsf9ZDVAji6tjYJ5j2H3wWQZGBK2EusuxGRp2q
xBjWaxCDXf9RzSak/kdXw5mKSkDaTcVme0a2H/MqwtH8zZYksIE0iaXW0pxT+PU3S8wM5tyuLEc4
JywJ0iduh3BYOEzJCSEHX0JkPvM5WwjKjLi9yookNVIysmDWABUU4Bt7lgaGEM+AMLEXQGFMJIl0
u3bVMXz1J+YvhDF/QQSdtTzO8FyiD9U5R2ke5SBkODUxCrI/HAIX4pGGLhq2+7+hmGGcbV2G+J3t
1nB4vthDOUvlUmNomHioEjNY3xHTYGFnByhJon87bev3XJ8qC6cQeBhEVx69AvzjcNwKMMcOGrYu
HmtbdLOcHpIUAwxjJJfCUcNmjA0eP2P4wFfLuHOGkVVPWTWcHjloF4CSzYlrG15h94CRwcz5Tixj
NvUe0EZSz49HFor+ImEBQfZnG8u8LRlXQGJLKcelSOcIyM0BRePG+1mmeJd/UxC+nNQGx6BgSpJK
IRFBMmEOeKsi06/x3ECeGFFVues7+4y38lFJ4fXJfeQLE1VYvcc/HiC3iZoNOwgnScTN/wEM2R7h
4fiEx24vIr5HLlU4BDFkCe760l+vv0BG7gzcckaKSyBx8yP44/pNgwHYgSoAo8RpIO4aWAQMBuEv
sLwbknzcgpEhutRbrLmnuwR0GJA+nCekEGDdXRfXA0wq07iYcqIfhy2b45YAolz4Zn2o32IWUGFh
cNPI/IjTFWV/LyQSb4s9HyUTvj/M/TR8BwMjyi/8jeo1Zx8vBVGZtiAJ4gCVoHbDiqRTWpulJ0Fh
qqZC11Z95GxyaSlECh4nT9kWXqEYS2CeiSI9QOdra2uYDbpNVdqzfqFiXbbpUuENUQa3285FjoJ1
HaYPa/OcjAcpmidrfnPnlH9/jk0pAirT2pyDwfLlLPWcr0hv/WzjpTBFWc6e3HIJP++2Yvw2JGrQ
CREqA5553K6xmMykaAVAhFuj7VTmcIiR58ekP9jBk4IlYzkAAywxgN47r5tP2yFeBkBuV9Tc7POX
+ODjCcl4803H87pRQ4f0lr5LsrqTyVQBBoqr9rLdtZlhgF3+B5QgahLj68rAefs4hgC/5y5X1ubd
x7c1+uKwa7d4tTm/9hEwt+zDw1tlb4hr1s+0LhT8nycv0Civref6Me1GZSfpEoyAjMI3pKZbX7UZ
Vl7A0IC62r17j19w7OAi5fa04G2bjV0l2GLBdeP9GM+0Yl7bBcKooYPg1A6TW0iDnGc5uOrAoAUT
Lq3LHKydY5N0z1EqHkJXjQqORWmP/Obvt3PWnc9hUqu7Cz2cw+RYQVyfcmOPwdd+Qs8JO53t7x13
BuVl8f4sn3fvNf9GPcWbP91WVEMwyp7KENKAPuf91UhvO3JzlMERNvRNj58/PvRxwwDk+p683eMz
Qt7/dnowZqyvq17cV8HdU3C53X8phJg48ghIIWg7btHP0r6xXyH2WkwbOMjU2iWP5DIkLrtUYOSg
bz6t6NHfYZiES1I7V4/hZzX4GCE5yNlR1ORihEfehpvJTF37NW8POgMaYYqDb/uXsbc1LDB8dQFK
QdTc5sVzA5S4QZn5zI/38OOxfMpyNCdRnhslf2dIw8s0Le0XaD7fzPz7Kj9XtR8j7Ry1k4Y2GSTT
8GUyWjn4/WDdoZux6lWk3jc966YkJzqxOJIS57LX/Pl2+PvDd1CGVVgZIf/HzLlGfcJrEZo/mGeQ
tPzmkByQ8nUjsKOje9jQbr14H2P/gaWVNAv1mLL6dNoTbzU8KAktXj3sMS+vIPOnvsuertnZYfHR
sqvG1e+ODlmr0uCXIAbT2AZHQtGX7d3Cfox02G57LM0e489wSHchCaXLKlx9WcI+a/vj6I/genEN
/4DvgsHVOfrgRSD/9W/XfpvuHPngoUResWfgCAUDZ8NyeeubouxnjNDTlhlOH+9g2Kz3t9MZ6Iz1
BZRiX955pB3DJ95UUHx5TJ3V8lo5auXey2H3qWApEvUORNHnZ4D7wK9JH4/+8R1pnfntM3gL1844
U2rocHAc6fZ0MJH76X63l9VO6538lJJjG+IjCkn7dkprmn3JCm8HugaVAvJr4uSih3en7o5a12lV
uO/IOMen0j4fI6WMlXukBPQ90JsiyfrXazuC460ylZX9dg+jll2X7iprf2blYXS9wSO7abFZuI92
djZslmnvzhQ1k01thHpvZLIzmdtc0g5HEeapLJV/3Oy00LBuYT+JKgEsV74IzU0skTBypyqLVx9O
Ty6CLPsgjqI6rO9Lz73V/brnNkZAFGMg9Ei1G/RHXqsMf0ekjJ8t/z16P9qbVjMkViFaNUXJw3Wt
lq9/PZEgA8eYYwOQQqWlTkqck1eRmNKKCWjFnN47UjTSksvIGCFU7bxtrRNKsSZdIBU48cd5wiBp
HH/wxfY3rY6PLhig1govhhWebhZDc+/xagWyreYqNnwMff5ZlKqtSb14ILWEds6gALdjBDSYV75q
v9H4+Ue6yU63GT3o0K/PaxR7f9/aIuDXDvPSu0nNlB6UicXdSc7IfWpIo8rMsDR2qP9GpRDoGjmz
uZtEjxXpirMQi3X9QBoupSnurhQpmUaLcdE0hlWsHOdbemRqj83bOv3Zmr4mFUSMgoJGZMHR1zGZ
s4qT95pWycobIsjGWQrbGx1D5bY72p1k8LNx9QrrwsykF4pI5JHWCx6JNQ75y1fMVEgDpNjRFsbR
2oXmyh5ZujtM1LnK/HhrgdH5BbtJJmUJ8VxMqD4fcqp2x2s6aGfsNbTkMqhVf/GHFnfJrbEWxNII
A3gxOqXaVCuGYgqidQqTTm3fHNKg87zT8XvlmARPHD7rPWATulCQzIwZ8dACRYW1fpbus4CrjVW6
o93DRndw0aUXqH7wMfF7Pv5c8PsWCclVAdFi0SanbtwONYB1UqIrbTU6WH/2+ebizmi758Mqi+g2
K9/jDukFlUyn28dxgwFjZ/J9U3fVpg+vBU/A2seN/tT02z3bND7W87dhqq7ulvAeEKAsfg3p9JYh
cxNYVLAzqTdoZMJ/A09sM7CIqcOhcUrVkVyRRbDUwul55ZK0aqlCgtEegi/APrmJRPMwEGbaHXLv
CxCXdUDvGL5IbuoJa1/YN7S9RB7T22H0LlMH1w3IHA8AQ9fGtNfPlkdrRIofCFyAF4DZnzc0BXbF
j2T/7q3WHECu7K+P1/56cIexKkLgaH2RKaEwmHcgHujOj1LP/e5fTsqJrXaZiODdLtvp7Wu/7/YP
kVUHJ5hHJ6yoHz5HX8fgcH/U7JrKwTYX5zv5uUInhCQ9rwH4iqTK7jVcpdPg7u9fanyrHV4Lhdw4
wqjqvMMTHbQSHQVHcAirQ0QuLb6FEK8YU68wsggCUl5PBHdv0es52Y/PVIUS5TYfknzlHbS6Ac1n
KFwY/O+Vowup/w4dQ4yfH5CJLEds2zi+nc3B6sU3GtP3FXr2ErC9dkqoOdbnIilU125NOVS/Fgja
h7zzRklu8m43mjajfRl9xVSFh7SjysOAjgrsR5VojjvjJ4+08WhjGfgIFOSROjNl0GvndZ2VyrID
A8wyBxxTPh0H72G9P9aA3MTSCNigZ6ATGfkQMjsjXGXkX+gu4H48LPiyGz2+OPfa2lyGHOmN6rxA
2/TgRR5393RA+RYp4Hu91D7WRt2pPcdUbM1+/iaNGdSLE6ja19GDQREs78m8mUu9jH3Woidz8R6b
YiDcHPo3jAul07g/QJ3cBLji/4Ir07SNrhOOx4yJACslaBJSdg1z2GcN9YsYJPbPC4h+H/tyF4MO
gP2W21zdO07DVsOGUd0PgHjf3C+Oqs8RG6HN/9wtUwypo8Owz9zFNtOtr29AaGLIaXsHkHkW/uU9
YVsXY/p5K1EN/U7UPmLOC4jLjgcAR+5yD74mVinq7kpKiY1FbT/rlNQ0VcedkeFo5N0210xvPJWv
csOTZIPlJayE4cv6jWS80+KhWguUAkd6cUYwocKqP/b+27ahCHHs4AiBPhAIAaIcfYtm1L/j6Y7Y
D5cMghrD3dN/vwiiCjZDxMNOF9kmeqifBvO77neN4PTzFALRiZzKucK1Jt9pn5kDxYBv5OtQqCz3
eR+vcOwPT8WQ0a80eaGyMKmTmaeQk10FYqMSsqHv0JOGpxqG6eROPDcIBPvq1N/nbAp0SUB7bzAF
dqCefCg6jp28sjsLBTt5ZpUr81vwoez3q0P8eo41Jl1YbxJPlrnGaft1sfrT0tPXvrditRzcSiFj
32p3dUqPEJDzo39+UPJ1imgPO/c3wiXoPkFF9PxMf5RhN5efyv9IOrNlVblkCz8REaIoeMukR7HB
/sZY9h12iIhPv790R0WdOvXX3mspzCZz5Gj2IdvxDssAbTxcvi8Hm9k3+2LPDob6tWvJ03t6t8y/
PwPKzAt+Mm5JrmNS6PNDWLekZPuaIRZv3/B6XLzbXerGto62tmPpA4qyo72ovu6ifcCR1s5b7KKG
Q1rA3t53rcIFfXoDTEP7qUheCd4x8d9y0x2Jd3/m/KksGn3C3uI66lJOUrfD6LcuzJ5bi9w12Zpf
OSLemZddBVQ/t2zqJhq6Hg1MHl1hMoGfVk4dtY/pHq8UGy23qCl+xOQ5a9Pv2dkyrde6NRaLfcfh
xH7SbS0vjnbsUKMzzLa/z0GNzTz67v1aCwm6BnqDgQEk1Uhv2zVq8GXKfSNpa1AkJ5m0LY+ls0Qq
Xjp4bddC5rGXOjYzkYkSr3fEU73W7sKVJRvuHH12b8jXYd72GzuyxzLo8utp028bnmH5z28P6kkz
cwxxx6Dxorup3KeroWMzXNipHbPYcLwsY6sIsYd+OLnutFJ2to35wp5SBelgfFxHaIuJL+PC/agH
AzZosxm452tXY+4DxwaWGOc0U2qfK+LURZ753RJN4rHpIQEXcGqZQN7V3+Er8hzxzRrEekoz7H0t
vhhtTQ2im+ZRyFNAa+nkUKjzKXppYVE5LfqiExXziQZnPvleVTN88NE/61sem+H9HSKlq+/tE3xk
isTxYw40Y/Z/LvRgxk1YFfQBXVE6ghzebZwDdlxfQoW0mD1cWX99y4By+KyHtyLQ3OX8kp568OBq
JVkn7ZpatjBG1/ztc8rBQujpthZ2mgdC+eBjfIbr1kanowgsCA1YfrA97PCzYu4Xkmjqv++EAZKr
yOe7u0YR5jpZPk5973xUbrhXBuxu89ut0aU3MUjZd0/10Ztlc2OXmOHrGPInLSp4Z5+7ZL3Vt3Ab
v0E7295yN+eTD3T/9VjlV++hARw19/bZ7LTCijSBWzA8bj/2xRnpU/6xq+XkGH9jPcg+qiiDvImk
0P5kg4fCM2ZRGOwt9aI4L12cD0IuJ6iIBjcA8iXbeg++6E0oBFA4b171XnNR5FHhNRcXglvobTFW
RKHkWdjS+q+aMjAMazuZ7rVezvXNFHSo1dSeMxShAcb7dsX/zsfN0Xs0u9UpxhnFQHfavd+jUSZn
t7cfZGMTf4b5EcWhw2Yf/HxQ+MgH76HCI7GLTQWV/kSS0QNDqJvK7943ONyDojtaTnLMYYPnfIXm
DE8QztH4tUIcjrKjEYwaHY181dao7hLoWKELcc9DRrdtNm9334ZSmB7JgyRA2Wm/IvMT3zJRoxyb
IqroLf27uS4naMxfLrGRDz1cftGCq6rbxsdJ1ereySu358VDIcrLPvaj4tefqeBSVkCP8psrqUsd
LnM76T0e41tXnCZy5JgvJG5hK1vtibjYyrdmNdG/OPuP4luene/0tlfoTH1UWyePvGjIuUyHeEXT
Izf3qLkaHaHCV9FNLTUJCWYSYtGpexySEFUZQ98rR6dx43haFEs8ABunsNCiJ6qvZbrX+5iAv86B
0Cm4XN+qWPetKx4zFZzUJXU1FFUNTpXLFhhiCE6A2qRTsAdK/Eneho9b+J0g3EN6ebh7iBbPdGQd
1ZOBlXT5n1CDbval7HTadYqyJU19kxosWzRzdXvwcQ9nhYWLCTUBrzXScLRh1qAQtrcnXd2ZP1zD
O74OzPSCC8Pc6uO/Zc+deniU7+2jFtSPcfuLXQxibt2rlsxh6nMrfOVx8+EX2JwVkPwUrQ4x06s9
Dh/1cmS9wyuMOp4jk4hm13IuXFtFaLpFq3PPQq2kXWkFyyAnsGlUfYj+0idN8LssrurJp6YetAgt
fFLjKyqiYYMXCkm9u33zUxw242X1yZN9NrRablYM6q2mcwaLhv5yWOs19/bgNKB4auMVU726IOeH
ldXeNLOgYaZFPbnn/eYpNfbDSqdfbDA+v6D4JZ7Rv1hkYQ0bsKQlm8l8AQiagd5Or98eI8iLmsPI
uYXGxUMoVX8OljN0CWjhHlzUaNHc5m6PvY3FYDrDianpGsbkiV9S03u72Du0n17lPem3yhRpmKq3
I/3iGHtGBnAXBKJxGfbQuTn3dnzNk0zzs0coVkfuoQWUwVHE+MRt1kY6hlnl3m21gpY5vhKI83jp
BJwmlr61mIfpzjPbUvYs3SMGpLbWTg6swxN6BtITn1fXbNAiZ+dxWeu3H+v3nmBSoqhOmfO8pO8S
TBYAuU7gWXUfca19Ff47VrsHY7Y9sNp/lVdvDk/JmzAPAlT0/qUFvGiy3B7z7DQkfc4YGXlwMmOu
NS8nBfzrcjldTAIAayHtK9fmZ3e6Hgi68y3DNV5R+RjRlNZomZ42kUqv6H4gvK7HMc2vL+qos+l7
CvU2vKpxRJx2uPqctJa/LOM8d6sGd2p97x54hQ4cFUlCl7AybQcFtREdEiRg7WacPcNOm54L4vOV
6Ac8Gr79hsmJ6T2Rsr2ib9X7IBJtd59gM2WsndIXmNK1Z+mdg+63dFxoa82hBTWlPHqXv4TnafVg
XXye3pGjNAsLTIn47dAvrpfgY8b03be3fJqeO71KaUBki0l12FDUqsl5w7QaiiBebWh7gOyYcoPh
RmXdNgBOubVsbUEjCgubehl8VXes3j5TiE+xrvW/u3lluHC0OeU3nPcGHJ2X09fGhZc73+iF74+o
ZorRKWgwrDpCzvIoxaWHqHZXMznd/TrUY+Mhjnqcv0h9BlcEXCBrBjUSZluoF3KZ9mO4ykhFo8kG
i/ZL+tgLWO27/+DewCPw4lV7FV7nPY5LGxT1yH9UqopaCwD7b3/DMG1uZcK/u6Kj4KVvBzFewzho
1pRMSXKObAyGrt7R7i6Aj9WMOeZnXlJ0FF8H4hpy1eCGVbzLEJBKHY1Ku88I9DZtj54negrRGcDh
gou+qzGDEp3PTusMNKZYVCiiHfgIL4zus1SXGRlgG8CgrOpABN1d96TEyHccpygt74KGVUAW1DB7
7ywV+ian608ZEgMA0JpDv6sH4/ZHpS20G8j1JCUIQpVJE6/eVLXMf7CGmeamvc8VLFn47Mh+4jzI
GUlSyFfBqcSuAbuOu2r3DyTgCFyxwuRBRjEo3BlPM+zb3fqn4bLwk/uE0AGY2uoZZ4re8UZJccZ0
j2O5pQW/aywDJzjYw6XzCpbYyG3bjbBBUsQD/GvvGpA2cBqIcIp9Yt9iD2UihTvhSLdsA5Ntb9hi
Ov+1G3E4LBvMIf3heWzwVxXnv26H2U1KG86N6A1By+daLApuzzb0LNt64ZpJhRv1O6gv3MOkD/KM
jxplBtfjwdH5NectfM3t8e3WNX4m/5iP/z8afrjcaF/h/GTdvXtefKZ8Gm5xaJ1GKJkn4Hc4lAw+
26jluQTc13rU5DFkLx+EjQ88Rd7RH/aB9kNhGZEQKE5nw+XdidCluelHmOUvdYpfUG7ff+Xel3lZ
1k9oCaNkv2l5f/o4uqWgQKBBGqbNGBiiWonduWTtZaM/YdWBZiIKIp4Tzh2+EEJDrTxzcIMf+pdv
EpeU408Gv8NUfnhjJVvAhCBTVJVGr858SR2IPTbWsNvI/1SwgNMxQ/J5sZbq9PKXO8fwIekh3h1F
RsbBwWnLw0SiAo0J74IlAEAPfgvdCSge6F1SQNn8HSsAev7T8PaavW0mlCFYzVkOHN5ph/5mPr1U
9hTXq2icBpTlkDvIDoeyksKvlN6Doai2kKvmjABmm3Vvysuii3NyDvzLckwodS3dvh7Um0ZjwKmK
Xr7EzNuug7veFRfkmadiMtzGUoWSP2AQA0Hn+mfZL74CRv38BS4bVuLWCpk93NEuSP7JVLsrPMRV
pdvNLpV6oQgjYRzMIPaxwp1fRZ05J7k2uIMP8M9xApP3GM0fUPkz9fmDQP32RS0q/GlkC5ian5aB
BstenOA5dGHofSp1A0GySyukhNjdOtgpoVPn4dJ4tezDpMXT7ahEZO0/aYQoqTZQsXbVySNFhacD
gbwQyvT8+uOhJGocwB6FeyosK4c4dDlbKmFe/VJelqCHiBDKlVAfXE47liC0e0D15VZg9CLG2I5b
Ffoo9CE4cNrCsk/J+GkTnIQoZd0/buG18PFZlqIzgKq5VNl0h801YbjpU6E3Jc0CEWBwC7+t2JLL
hhG4EuvqyTHDH/44Me3nkSOUMQfDcug7cF4AAI2gSZSr2gspSIwmEHnFEhObbYxqeiVEdlxH5/OG
AsNOAo5OLOgOKLhAb3gFNKiwZcZYZm+uzCtHRLuTOPeA72pnT2FKhEAe1w794XsA2HT5qrwjEbTV
CGYdAbwc5yYOx6VCLZNe3BJG1H7UYcq9XyvAlnTCfAZCx64Ww9hUc7Eywfjk7xTIL67DbIdJ2rQP
xMLbekpOAmf/c0xLvHnPefbCL7MlY1RsTI7Ax9wF8BmOQP/mBCt8ZmOwlJxPycMohYpXhX3CSN5u
lAh7ZRhhzmIzQ8I2Gr4CsCEJHSzC8RzLHBzpLS4HxK9wHYC8CeJlAqF1s1AEflDEYOmnv8YbThNc
4KwzPQzh5qJr9hjLxhBJefrjP+hkdbhX0BzacARo59DfgJTKXud1Q1FQOCukjxStsJ9eUXzm2JXA
LoMqnaJLESYNwkeAbNg+N5ebpvLR8cB//qWmJsmj7sBwPsR43PPTEQ9e+QY6N718erhFAknCgCJg
GueD1ZlRdYCq84Sd247j4OFFpgWdYBzA0fzFXlk2Fjbi3sOkgl2I6a2ECAZYmVSdhqXuSUQSsagy
GbmJUguw5o2VDh8OYs/PEEZEjnUOvMopl2S4qvEHKBDcDnXmAfWgfH2T0Y+bwxF3jpBvB/PnJEna
qNSgr2lA4cKzxPwPckPKB5Bd/YkwY2IVhxRYWLfN+eB/GJsSL+zAGCKQ+E20wHWAb+2dY2NXrkjU
TjRPRugPl6nwE74F/v2oP8tVmrM5WUjihy64sgEbsYX0YIBjTnqC4sJCxlfzlKArQUl1+7n04OnG
hTvGmgqBCvvCbXKSK7Y9X2kMO+yvzoCYCQ0G0uKCQoTcCe07YLfLTHsi3Mr6l6EFUCEzvq68ykkO
BWlM5TfmYvmDdP7kfoE2eB3yb3v6YbqDcw9rXKhaUNxIvQJtYeTahZFDxJy6LwgX6BJVA4SMKQsZ
UKhkgD2bqGasG+kXUhBNGljrDrGEq8i4YbGnLfLrAoB/XghnA/EHf1no+i98UXvDIbiEmmKpZz/6
LNpnF2pPIBoV0ZQxRNl7m0J14WJ7KzoTypDeIyLFhfe193bRc8AYAi6/tmGtM7O4rYgd5DOwWzck
kqMOAKlfNIKV4XI5OvI1Jhvh38DBkyAjofmS2EXdBk2EEjhT8kcgyOxTDs+0gQKHJ3HspQ+sE4jo
3H6oKO8KqRAH812zJU00MreSJovM4frG8FZJ9frh8O/iiQTPXg7AscShyYmQ4fGwhBx3cwUyIx+F
2m2DZorHCN0rJZsduaeA1QfogoTvJoq3o/vwuIgYvXbFXImrAor5sE0ltDaceg/H7z5o6ZRbFd/B
3Cm9Fv5SPu7awT3GhJy71xI1AEZA0PlQQ7NjIYN8vCekZCqFxoUPH0w2T6+14NkQ44EqJcXTXYaw
IGoxbu+Dn/jx59PUDmbypKgbWzDjsEfEq47nWaIj/viJ5te8vzGrAAodjD1SV1vMmgb8pd+QwzmE
kHi6i2MMhwlKUqkm6DVS8XVgc/0CB2GcB1AbWa2wYXK7YuBPphd/tguDlNUEnxg254S7hwXf3iaX
IUeD4P7kZW6ESyzz7jZBLRtUH4ffYT2vr2HtIiUTiVdTksIKagdng2c8f1fuPkkdkPR56meNjz4o
p9iRCiDPdbrJ77DffTRvUHvhcQ6TcXOsCszpOCdSTvLJLGOzQTuCQd1aSBuw4U4YfOY3OsxpHfYl
g+yGmJI+ycLu4j07IKvKjj3dgf1tKUjeB0MIi094F4A4LuC1V/q9U12t2jC9ThQeGttaGN+jq9Oz
/hbwLyuFp6aiC191LXRo/PIzeRdsk0W1yGF0Y1DEQ5gEu6/0WiSIDPhgouUlAQhdImk28QylFFTo
/co5p2xThPyO0zuo1cnp8VNcrihNGomYVzzBz5M26y//83oXh7kzXq+91aIx65LJOXyQbNA8YL3k
b6CqAfUJP6sHfsSKHLb6Nyjkn4MdjoB2toysa9sRPcATXHUkOgsEmIg2GGoW/FVcUhXDOl4DWw+0
UoLBaxHcCLYlp9lslk+8d5iDhWJcCOo2GtE0PLryXNoA9FIjxRsH3ZIknHZ7uephfm+3k1HPmzXW
Nwx/oPcs2l59LJRMFJosYsJIL+uu58TcxagxUaZsUJvlrpZ+BUiUlCYPDM7Rnd7JC/d+aGs2o7jz
34MAGE5a+Gi90geH+tinW2DV3D3WNQ+PN9bBaG5yglnR8uGuIA18z7pQjpZ+bxXSg3pQ9veuqC1L
S2WT2Zthmb9ogzjwS6Ht8eBjMPJ7kzzVhZEssTTCzdI1rkD/WnhdQ5jmFhzRAU4IvmpRFQnT5ja5
EwjUDshi4CF4UfPDCkfu/7KveJdZxkLvW+1Y0yhsiEFYsoa84tKtdBAoptQwzFlvGGnx/IEOg+dJ
1oA+PlNpEUrj4nODjRyuMuWU9mLM5Fc8BOquoStc9Xf1Kbccf3HFsMp09blkLfZ24nNhPVz5jyfx
EZzV5Jx/fKbQ0/LrkOXNhMzmnR9hQrD/SFLmEGVAf0paTeqIz56IgDhf4QjKesVmprbCm/TD5OjB
RBct6lgDIIBywpSeoTKz/HY5orRpO+m5teCAp9bPl6TxMdinSh9L1gYNeiEjnWVlL/TCN20ZmJdC
8iOGgDXR0eeYvmojeN6mlB3EGRm9U9OrzUoK3ypumA6cEMO9mQEo3dJwkdbkIQqjo0LWK/YFkFNJ
gsRpcNbuNXuNNQdAO9g0tBDK6JQxityH5ZmpI9+F6PYTrhGEw/NkK9yuOg7KL94F9h17YpbwXKjX
7KWcq6eFsaLkJyAFzSntyMdOP3uFWShF3N4zGciZZKPxy6WsKXmyjLAVxXWbYU4rqYbcdbPZOfcM
EDnYUvGZuZd9Y2Iu6W3QjpYsx8tIIIzMYar4qJiKMuZjFdcxcFUnSGF7LHuq4I5rWJPiX3speZQM
u9q95cGpjjaTpVaKfXw+A2sscIC0GxRoa71pd+qQIwu6EXLMBd/ij9+k7vhQJIGT/dSfJmRCMpVb
TJzuNZjyrbZfc1jxwZjXuExe1H8Mhm8OUFphc11+BZQpsF7o7Zpv3EwLGzr2YQyZnGLiqTRgbHls
HylwDREo/7wBeaUZTl/mhsrh0g1qgFaqlFcCDeRJ5fSyd4cCcjD+esbR49C2XLOfv+wNiyiXyPF2
WIH0q5vYnqYkJhD/oHE9XbYUDT/yiTayRDf4wYLiER6ALCs1yWCyfXOXc6WQx5/R7lKdOXUkoys5
9HjpOI2coeOzyEMW3hqwuGWLodsEKI+ekqfMtNQ+btAnGh1zS+r2x959yvDk7o5UbjA1GghK4uLG
0JlSghV0v3fwLcOHAqMn/abEqLVJzUogVLOKDosyTlufJV/X5QPgz+vQM3aL8O84G2OuBtOQ1flc
fMEq6A3w8tXP/vdM3c+3Bc6qQMI2+vzpwRQtFNEUs/a6W//rlR/V4IS/+Z5PNQvP4je50m08uawJ
0B0xnQjd4N9AZZNjDJPBBjQ87jmjxryMVyuXeQ4xbfJRT/eAtqPQbHD6J/P8Pnzzwx/6lx0lXPIc
UvJRMHWvXagjg5/ud8HwjsL60vD1iRSXpSOJ9pfJ1FzU9E45u0OTUay9edIGSBhxk8s9SSG+V1Dn
DwmNeO6YHzdjM0xgf6Nfx5xWb1HasF78Gzwi2tuAf6eYG1HhUbvmP3dHuveG7vOG+p1bHyV2iVxA
TJHGO+DuAQGGw8Gk2IvkCZxBQM8PZQpcoZfoQpv2S2bqd/HCxP5nO0jZyDcvic744mI1ZHTgwtNs
oLoIJpz7BdUD56mavDwuYExRwV1IOytXNGDqi3JWGQ/fIDMmrNUUfqoIASqKrbTo83/4pfRPMWPx
CbJ3Ucei+0U6sZEmYgbjBb62H29aCRtmRV8EaptG/AE+OqwZ2ruywyS/hF/KGPcsZtDSAx0wGLry
mBpj6ZYkJzCVVCFaGfG6RlxPdqq6PCTfgB6GjSQyacoskxowgyJuNuib8GjBnKlLbIDzarM66Mid
/OBJphWFDwmZDQFFXjw01UQqZPiXJ//NuiaQnavo4bZphUiTotKndE3fUEK4RmN7yEztoTKSBQ60
Eu4ZFtsR+9WoCXdhCf0MW9Ik0d2/Yx+dlMXhQj9qInMUDXv/Sbl7c09P+/T01keQ44fTGAB53cmB
vYDTguNwPLE6kRS/k0jfYatxE9rjAMeThv15hBy1OkNreBmcYMZNUqJQR9lcoJzsZ/JNkp31whEp
MO5OfrU509+L5ZR8hT+yNZInUdgObRosuQ4eeqF5dbCewfGj3mZwCwBbBM8Kp5TKwzMBBdBJVTVa
DZpHxeBedYS116hCSDMJ19DmDSzEFIBUVx+oWktnDhKZDdepd2D+C/AQg9Xv1+Wm1rkRIxP9cbC3
1oyoGFa25ohcVAcgYVdIQIDLEvr09BSyLsZDDnwugI+6fSxtMbHgQdp1caFA+SkN58vWF/2jr9Xc
Np+K1kftDMo2c3TOwhYeLWkM3c7JV8TmVPZ3cYcal63T5Qt+ZXSICQonroG1yxENRwUkXbol8y86
ZNEN6Tw+iAH8H/zZYGYwr52NyR+azT+8jj9OK9m9BZ3sjnwg8WVjBzQ3L9ZJENCBtX0UdIoUUN6q
Uij5Lyy9+ATNuHVQ185LQD/adYC3lFiuC4watAIt/0weAZ39gZLK5IUiWJI7hDLkISoO2VQk4Qka
iuYq3txhKlP0UaAirmfRYa7uApxyu+FrjOqFCAJ6X7Gh4gsj3O23NkYT1FRTax0EezpPkhQDwv/A
QZL8F/sRC03yoV+bm9LEI8Hl2e2p2QCh0t3JsGmqWjWlC/miMeJ+o7mTQDiYRjib0cGhadFAebQR
1gkhZvY4DnsE8c3d/gNXgukhOYfTOetIwj5aszt6Ff90EGkNgrOAS4DSZBrwv0teAyAYu1w8DRro
OjCilOYLS19mJXj5rs7AUgMsgjS/QP3y2R0ZOOAi5L9Ne/3Fwog/G+FhTCJGf4JcdJLDX/94NxcZ
Zw2Ztzj28ESvqsH5viVFAtPICVEMnzm2TihMEckiFqQkwMccTgjmzjc1ALnKdE6fN4cogBIDswah
EsDckhk/hXkBoY2tVAvXzbZDINJWT4gqFEUl+il+hlV4dIVSEzdDINaX9+Znlfy6fM/FLtAKrkBy
wFlB1hfoHdgYRqvPCPF0waHCWguAP2qycqqc83EQ1xexOCduNri3stBYIOiw+kOLAT0RIg0fTBKp
cgAkwDBZ9Loc6xgIDgoiRkRPT+OINwuRGjH289Nb0wnxHenVo9nM+riVOtQ5Nps9Hgz1M+ib5pNH
b/L5MWqUEoY0L6HXo6H1yFx2ZUzTW/UWNA7cgvx4sAKJ200YPoOEAUsDQF7Y1WL6sqmbCLY+veWW
jyGOgIzbcFIR3iyu09weJjIwPNm7Ry+1VmPJgiYnBm0ilECsBprxCxXed2chF2eGYmFEfyxsjLCx
l7jBiCqx1ASwN5yjOuhq7ZPqSu3hR3L8AZNvL0Ct7hSDeDEKQmsL9JaO1VRPhq/p0L7EPmCpWwd4
BUAU25YB35UOnXE+NxKOf6QCxLtdqoAc7gllu2FPOdU7ImGbi68L6JHw1hsNOuIJLXUrWtwLt/fp
4ENo0GgDdotthrBwlwzn+cHSdpIvyA6mfTxzPtLmoHesUS0i7C+nIBFuQyi0x94XqnIalCCvxOBR
PLJ1po0SJJn6EeDqTKgNIE/RuU9YMJyedDRcXdud5DK8hupqOX83IOb00qXK3QjyjNPnE96eAofF
fGey+YnKu1XS/eml4slGPQCrY54SNTBY2aDR3zTs61pgnoelbtirgER/0wFO73RjO+6mTRcPSV8v
ORBYB3Xa/Z+ZK98vEAP/iTV2AMb33qSezDxDLUYPdSTqo2f5FQsQSbqg69gZkIvx7MCThgHJ2g1O
2wEgzqyNqouy6gbTQUlZwuIPuKL56WwhfOu7MdQGHvbXm316bG7EeIbPQv2l3AJUFByn/MeX7Q+a
suO/crvvLZu+j3PXB2mlVzjOsQLEBky9B6BDYpOoLnibzRsVg7DG0zucA26ywvE/O+yAnvxNyfkO
xMrB3CX7kt0avhkN7Ec+G/jcueX4yBIPBfYGGaUB8+RJl89hWVProQEHwyThx8eQ+Cpa2nUYniDE
HH/EmRBrEbwDCAweyYzjzR11vPL/nB3X7x9SCMmAI8MD5hPKB5Gaj4vNGBA2xgAOT70BtgFUs9RI
K6Y8J7d2VpHIqcObvYyWvrY2WX4DasSyg1BYGAjcXQgI8Gxw4hn6NG73/URauxVJmOz/O2v7tuIo
44dTBYojCtk7gHdt7J7duUigDR2DBtysqpD6DYgUe1e8LzkU7pSLfYAkWf3I6K7OCKZPmEX3Xu8j
gsMW3bR2xDJqtsEnSa6RHl+Yjy8OlmyEnfiZilZ3IAJ+rC5AY842WwYmIaPPFbAAhw59GJxmitZN
PFl41ReMi985oJJJK4puTkLe/ya+MyKHKvIrmw+dLpUhmxXo2c158LeBB7aEEROp2DOyEMisGDQJ
reBqMKGK0dYjD+RuR8JnAgNkQ/BG3PZlbI8MsAcn/LDlNt8HO5Nq+IrGGUCa8/25wHLlQY0kzl3u
lUu9xNVjEhPmvUKnuEBwGOPYtrt0N0AMkscNdgnXBdk5u4P4dlFIU+v/3BO6C73Tmx00hN2GXwmM
ByUB5y0Hdm/3oW6L0Urylye1IaX4AIMl6Dgakw8OHr5qTS28b0fAQKdpl4Y3wQqCcxfMWwi7NTns
N2IXVF/xk6nHATAZobBLQAOAtHngiLLF78q1Oj6wMU3SvKEARNNgUvMzCkiGFIhRsH6hWQHrefCK
7HHUZruQpcIK3u20TUyiww548cfe4Kjy0YonTUw2opRjRo5KiLJtu1v48HcPUOV0ZvIrQ4xauP14
x9g2SC8qdmrtDaGhcm8TTjuu6jZRydAepJIyQUb4l+jvqZ/ie87yd6TmYmQjJzkDDdf0p4XHWIxg
e3o1jPx414g7ZGbH/QHeX9CkMRRPsdml7OP8ILWDn8iQr8sZt8GQQ3ydWlRvaTWlEh9fMhvnlihb
k1CCjwKNCe+UUF2uXex/IMXpMQllXSKX0C9THbxYVDRK9wUYsgzQ6PPigDp4Lrk/OP8VcC6k932N
wBzrzDEIaAXGfjOA/bTESQFPmvlYNM7U1ait48l3LbJooISEzo23C07Ie6/QzC0mdbHrWHjnQCiO
bLmJTllJJ8VXRnqxk1WAFJs8TMr7UQzVWcI8Agybg90G+0EZNjKGEkDeq5LeORrl9oINmcl4ksda
TkUJ/wU/AN8IN98+y5hBtI8Lf717XPHWFHLshIe12TCvAVCJXl4NUI9ZYZuJGgM/HHNviqQCep2j
sFt2aYt6E2Qdcg6G2z+ckZgtiOgbvp5pDw5RwPx2FuM994hwtxkzOOOgTFOqmAM8PkAOhtfmIy5f
foeruxPhnYA/M6BiTmI4ZwwZjb9roJvqW8EEdtKw4qWIv197A8xpW/QMiqoKVw0mmjtSfmJAlyks
JPb01YZnUxOGFJ+QCrLky7P++K5lXFtdt/mDwOCXOEKmOityQdtGI4nVLj7xPwCB7F+c1UX9wj/9
1KF6XEVgA0eododiAsve2Ry25G5ltLvgUpY9ZuTdUMyvmeJS4V3U5HFXAT22rAt+cYEG6fKJCBkr
FJYwA7MvbUsKOYnknRdtEh04nOfg0mW2bbB5d9lKdm6JbJk38b15YtfJPEb+QKG7DLRlKvnUGEBi
eN/kjzZS2UlYJ+C7Gr6p6qXPwCWvEfHJ/iTaD78SFwO/Go3XG43EgwS++8fGAfnvPkwunPQvNb8/
1JyC/jUQQzQQKVtsMnO2IO8WFSDuY85UG3cI2YNyx0CGeQzVSCq0GXyqJDgGcIu0w6fNhGfZoKLk
vZ8wFG0TdNhiAOb64bJzVD6EFPJOIryRKTplPscwL8BdjurkEchoLn6tBzRQrmA1TO88qiRMIOTZ
fjWk/iQHvhcgjJ1h0z12YbC48yQFpICp8thw8RKVgsVIrZM0di62l0yWpzBC6A6mh5W/hhxISCO8
MpXSkAwHu+DNTJCRPzWS7HJ8gX7qfubQfOKbguE7tOZwU0akhIzEi+Avo2wFlZaS6OnN9kStTejT
2yHcILwHGemr5LyWUmaHuyHRXh8fziWUI5dbOSGU8YndHQB5bRhzynCME58xbtAA2/ft2QPf5CfT
0QmmwyWOb4vMAN3UwUAI6x8CXWD+RSBUHJnpz9PZJ0ARmITOgOed8Ii3566JManhuXirzAlLlwqK
dHkZ9+8sgAW5wRnOPqmv8KNdu3+3wsbWhiP77+KSwiV/gBlCsGmO8IGIEpxy+YUJ57IAPlNmETsu
Y7HMUvZptaX4CWWe85mOGrEnk018oYA3x7zNnQkcZAu3aoDp2TRVLIQ95rXzRMawuzYIPUUkbg4h
jOAk+OsA3b3hnLkUQgm/bcc5zzdzqF0ml1A4IZiyfHNwqTEjwwNHKqwRFpB0dvg5JGL6M2UUi0Wd
rfu2OnuxuIByU2D8BMGq39eHfWGLsczj1AjwxmDv+DI7ispe5Pcbwy2M71BelaApjDO4W+KXAJpY
oAw24FL8bXo9DKIqWlm/w9ycWT//mCqOaS9YU18sh+CmhUPxsb1ig8flgPWMJ4ckQ2U4kuBuUwyR
yBJkW/JgU8WFIZcGriywHePjNEYB3BuFcPaRUcEVW3ldKnL4kX1To5i50T+03AkyQQaJXYezghr6
Mz5Fd5+9wD1CDWA7iIyRz1PbQ99Af8B8kaEZc75gSR13kbt7AG6EASmT+iLIg286kR3Jw5KsCgiL
FccqD2FPyeZwsZSKcVkruoxuMeQrYqKG/EEYi7xK9o/TcqllnLNH6hAz/P0OY1vC1Uhrw4hz8zzZ
G+FmMq9WkK7c+Z/kgSnxW9qcb7RtzG2xtfsBNEKAk7eIdzL3vIyF+aIASw5TAQ4cLQRpgQU5KZES
MfHyB8AgAxrZ0qZqAOMBdTe7e81jIaJwE+MfDcNpKp87dFsoNViEPdliqF9entFlWDdDSw5nwheh
4dFByihMKgMgFgMo7iXcXsWXJ+b8FtIECgw+HmYpf430EP5oVNzDMzxq6BIioh4x7xucV1CV8GaE
Gsa/4JgOIglZpR2B+Sb+TnxVaoWBnDwo/+i/+f3knsr0dxbvd2V06YostjZlXRhc9d7oY/d0psP1
gXhsgKZAdOr+pKZcIgcithmAUILl9Fpaj8pcUhM5UBlcYx6kxqR+Qqb5kCSIi9yKbSpoz9jAVhoh
4e+ziDMaVjiCmFFQi1bnP0tHY6AFTjg+C5hRg5s23sCF4IEFNAmR4mwT1yFIY8wY+FZ/jYlsMM53
ikS+GhbOsQErik3GTF/+LHwIPGaBNf2qf4k5mzleRLsk7EpmHlyaTWZeXKj7XMUTPRW730UDzejI
QyaiJhMzTCWwbVxiS5kauKbR7dPFz2ToCv5mmfww4CUpuErXwIpLkh0yVjHr0qkGOFfUMcShh5Ke
zoWSLmchVr09IBAKJrydmedRpdYY1zPuB16MUzATPtEgxXNn/IGOjSgWV3/MdXj1KFZ6httt28A6
rcXseiAXuIJ2cO+mZKxBGqQ2bvB+l5Q5CPyIoEPVx40GdKe7jHrpqqheI2xy7Ln/iaQ4qmHmxW9g
4hBzDw/ObAeae8RVowkbgnG0SGhELSNUZeFobTaSRRobX45KxpDwk/QjrLIU51yBSVB8f/Z2fSQ+
34RNc+xOuDP3fcxqxJKRckFNmGcN9Pl7PoAM/p3gWphyaO8m0FxQ2OG5WR+23O7sNJoxuiBMi2tM
w4QUAR+E8d0EsS6wBFwf5gOqR4nCK5k8foPTzcCUZ4/7UBmO696VI1GqNKIQfJwoYft810gCmYOA
2aJ381Ks0e1pPfVdrLDVgFukCJobUAkuf14ZL5NDlOy+OyyMZ1hX8CuJaOED8ivF9GlSELyXOUkl
j9ELZD5B8c6JjtsVRQRFMbUHKLL6unmIgMmXMVOHeRFLk9OzDdttcFxBL+ryPLglqhBIcypuhtyP
Kda9eMhQUdcFO5rEKqXz3nHQJwlME7psHoctbjM5tC42BEbWFj5sDTcBkD3ZWJQ2cAijqQkC2OVs
XvXp09kK1evaVDjl2l2DQx0wDzoGx187YO+kosKlmKFXe3IGadg87aMTPO41GjyQuXkExVARPMAw
j6NEwhLAafHrTYF3uWgUzGj7NPXFUpLrExjDkWOdEw2U+z6gNiD3grIPc2e7XOHbq7GW3841XBCB
bpsr3ZYrnmskQ36kBz2PhmrDOcyLzRCcCjpsdm677uxx9WX0cwYmmrUpTo9TRkzAQ5Q2A8CCAVY9
oOzMhI8wma7SU89aEEAhPwAf0dpDVsexbn2mCXHXTPOoXAitiLJO079/Qyo4DBm/LtXsDfvQe/SR
fj69dyHcXtnMdxg6wj4FDQ/MXgBN6qsi5QSs4JOSwzsimsmNOOkoqO3g0CWJ3SXoD9ZFwRwTgv0A
dLgCrKX3sjfUEY/ZEetzUL05HWiRJvfhC471L/RQ82QBXLkCltsYmPo1JgJKYGtIlMShyipj6vak
qJZ6avePpPPaUhXbwvATMQaiINySBXMubxy6LQExEBTRp+9vVo/d53R3dZVFWGuuGf7Qmz/uYGzW
/UmCRB98L8oGuiwUSZeEPQnCbO9iC/ySGogjg2YfIRjaEeJsnNonzmkgsuci4tXNTh3OfwyznnzQ
Mq7xhJH+Ao+cKb8kei4KnqS1I0DiPx//QnfWAy1NwUMR9QAosiBuY6HZI4XpM5ewqcUiUgj+g3fg
POBUVkmIsRKiXQd4ATKj9XExJWhtROV/7yGqpm9y+S5nWtl19otSZkQ92pwBfS5ive6qs2/u1zIV
fJMhOWNct2hr+73tGKysYEzdkzWMlQVE3zASIBu9KmJtOkjG94E1Sb8+Aj60abd9t14AfUZU/OZy
adJWePI/NTY2mixexiUg3U4MdFJIWSLEMgKCBUgNxr05V4P7kJF0JqJ2wGVZ3XWkFoy7TwwkdDc5
U5lJyNE4gVK6tt1AMcRhOZaGaeR4Tznbbi74hRGRYfbwSg9IXSj9PcqFrv6nbUmcB3fKsp3+m+eB
gYxH7sBOhZpASACCx9OlExig1MVQT9tx+9DHqQStQR2eaIXFqGeOS2BpDq222cnkInzrtWRY4VQH
IgjzWc5Xihc647SPg33KMOtk0SNinKszJnR720wDX480Beuo4SYTyQXCaIWY+hC+/e8FsyV7qqwT
2UJQ+Z0qoPMye8d0cdbMrLutb65MmTlyEIH4CYUzjGtyey5dHC0LPCkIxsAoR0/xbZM+VDJ5MiOT
3klLjc1mQsiC1MuEUdCPxgjTh2sEyibrWXiOUAXV/KRHe9Oj05+Npt6YdQ+1/pmKrQINeIIBiYdl
IbYfu2SgAOeG5/BA2qLJINgaaByDVCaghu2Nsia3pjCKXGLj+W2n7EzQ0yovwR5+EAQcw20QfO1h
IUXl7cgBRnSiE+HSoyTbIQ8aX+BjT1SfQR3Eeh7Z5qL5T4ZNBEgb3bvfexkoToA4p9gs8Mgwt1Cm
vKxkA+zbcTiniaV8Fm2BOuosRi7QMhcsBDnZnJEQmWrhnDpd9OtbCJn+6kxAOTH4JygAlvYadCMF
iB4A/6wZsg94UQwwpLYsKbhp8EmfUo66MzQQPFTR3XUdqi5aDGds15kVbG8Hep7rED3qK+YT8qPi
hkJmbwfX+BuwaaDuTBhHnw+VLYJ3YcwF1PCL0MfjzO2h1Cnd2bN7oLtgI2OKM0hAjryxZjoF1CrU
AbYUwYOuyj1A8JhgPRr533gyAQBHi2yLNO0I2bi4N+4zHicSrUcvUuxZuRwPLwdEA88smnGgDWyb
PIyz8zo6R1hAeNBg4CHteXfUWzwJAC4LDlkKNs470Wxy2VPRzBi3UxANI5OOmzpOuHLiGp0o2mzv
DfP9selIBZgflSG9fjYcEGVa8yKD+ItGIiBRKgCRQcRkecbhuRBVw8qzeaE8MOeikBSYDFZFXIlB
dsikgeAndeFlSNHHxOwSrP9SxtFanhRNTOlaq8GaIQhS4lC0Ew+m1WLg7ya8DH4GCtfmwpwKfU1K
c+KICNGdT9bPQsoXOqMHmpnkvmiA2NYhwEhgLBiH84q1qy4qT9qgvGcaE6/jDNEcEj6kfiW3Ye6v
L5iPDrYTOM9IjlAVfqezmY4Y01uMFuTSsnaIyrDk6kDdvU7QBwYvzQokS4L9LKZdQYLFvBySKbM6
ZDigNcj+LZECiLmpN88CzAl9V49JMPs5tQPRVOa8lDRrD+wVfDjABGeY8dPSu1hcV90pSklmLZ4M
cBgJVLQ23L9GavFPWq80w4hPMplHgVbGEYuG7cBIPnqOKSKhyhjB2sLc4y25O0Ui9giWnCU0qMKF
Kbd2emw4IFoAwHMioxf2jmdmGwgM/KBvh7Yg6bGjFLa6h/NE4wyJxAYtVbowUoHlzL4ybEumZ9oo
H1vERnlChEebZROgSworQnD4klYKT6Fy3+cnSF2GXnKd7yOvEtRU6BBjkFzYZF1nQ7xl0M/Xpws6
xRI2PHWxgXHjIdFlh49Qt+MSdB2PFM14h9MyR+iW5vp5diMrUncCKwMo4dzGCIXxfbUHJacv2FFQ
y7PZ/RdB1UVI04Y3Rg/B0yNmqJLDK4F46rBOpe3IMPFMDj8Mhr+K8zzOM2eInt0wckKc1JkmSVc5
jWbc+h6ApLu9Lql44zULhm5QH+TDnrv8RyMYIUVOAk65We5Tihh2RZpG+EO03nX7qE86hBmk6aVx
AFIPmo7o6tAO77p+5iFj5fr25C+ROonxynqN4A2MJ4olhhaMCDroSPBoazrbylDwgMI46cVSgXrE
nCHnLG0EJiFPHxNsFk86iv+/IEApIZ4+4VoH7SLQKdxdZgSMMXCwP0OEmKYZTQqKde+HmmFBvTVQ
4pGveTuX6oDxSm98ksT/xUiT2CruiMjyStnII2+k7zJjXMCgyfQ+8ydLlj/Li0N+5cq79cxJb9Lf
df92QjwrUbBWFn+Vj7lam3vQzyBD7Evfs4Zr6fE4rJrsSBY3QOWUfn0bINYsJ9HmxIOU6f72cWN5
bU1IC1S4ugvQ6BGT0dHbV1iZKLn+GCuSSim5FyBxXcYbrwmpFKxU5nkxk2hvqO9+6Cx8f2iVOR7s
z9LdOA5qfeLdsBCAigjM3sON5zonNiev9jri616PwwQA0Ifcid0bdr2PeAX8A61C67g3lDESWwZo
hEoSuu78JE87ZmPSlKTJy9skjEOKAv3ycuXYCN+1Q2HcW1QJLS+SbGIzy2v8Oi7C50pSllG6QqRN
HLvo0prx6vBzPdC55bQVfBOXyd4BbOMS/adnaSt0AHT4Hke5GDORFvk0Bzje2J3lRtzjXWSv6cgt
GFd5mAnZkgZaWJlxcS9MGeCESisbROKc4caG0lkqYZY0DHYbNSUS2f1P6v52533wiBRj9AcIuDAV
bWMlKK/TGSQzBytNxCdWPOTy9MGkJUG5xTjQ+cz5dNJPIICH/nkFQ0OflrExf8VgAxYc/13x96U9
SZEqZfHLkwHlaE2rjge5377cTjQ8iLP8Y8lRJLotp5vMac9CPJMjinIRJ2hBY72OGNmJMUmNdonl
invIqBhkXxDnyXwrXjJkrgoFIN975kIwrCBXcs8y3+CSGx4b7mC8J+9+6P0bAoNyYhJidxaJiiyq
uyeszzlX/TMUB7pWRN+x/aC3zgriz6kzyDZyOibjD263LIQD8hqZc6DvOKLVtNXQZqGdzpENZED6
lBfRRj51CHtQmCYnTlGGUb8cnJ2fxzEN2AFI6bAWnJtP70Fulbr7L1ATeYgu0vCiDt7uCDFSTfBc
yOypGAHPUDXjIC0nCQGWFp4M4XATIoHmfctqZVPtXmu2lTla5wfw0nZMD5mqPmwJKzQIRpchMcZa
Mpedw//mZgmVYYEOPfRDNuZnrnPudAgApzKkAyiHJevz9v/0gBMFA5WA+fNJuoXsn+ivkoKmKNkG
1L3QYBUx45VffZLeBdkWgf4y4Eqkk9z94RgjDXT2fQKo/uTmWBZ/fMkTbBJkqUEoi2klpYFz4kT7
e4WmxwTIOfWXfZeFn7kxIGlYjhnd6zQIqbBbcMwCVaVuEQ5ew5xDqF2NNfyujIsvjlThSXrVgLpr
m1R4xpilP4OUewu4tT6DYe+hcw/1wAO84lxETptnzxCqO1b1qDNNYbWfPqAkH27y+fdp1mwrPJFk
jI5FIkjjgMHrFX4LzWUhahHNaBHxrwI/ltKT2UEq802VlK3r0RkL3e5yze2Qt/4BKVXgy94XxQN2
xhpnM4e4z6qRcUMVoCbEWIrBUfu7UpcgivCdGfZw1OX32f/mrd3Gg8AY4om0EtJvRl39yyCc6C8i
pIgu43EqLxKZQi/EEVvc0po1STdaTWBJnMBsnKlnHyJaIaQMOAy1fY+nnQ7vW8AK4Hobj6b7lgQY
ygpbTLI9GEBktClBD1tF3j/FOZfzexk9NuQqEzgvnzO6lW+Px0J/qsRVWadB83y6M6aKCJwB5aBN
CpyY0aQy4FSmhwkJsfQ+0RVC0QUdUlHywlBzIgMf2ETCy/CrgOdNK4gDYifGdnTK9976xU8imwVJ
6O29PDaNJC/1hk4ADfCCH1Ex31UoqDXmQcQ8qAxHsZb9HMltWMuzR0UBj9wZ3aHtFUSN2BlVDqHx
E9KZLfHb9JVBl6Gol47IakEp1nCKabjyGLBnpfd0lzkpwCaDb2Xx1+ET6LewP2HDAEUGE3AhbrCu
IKQoA3wEZrz6onWa3wfaNwiX4F183TUPB4QLCoN+upLz7OlfBl/fCPzGBTdjW5jOOJr34c/XFy/N
KlBBMQr2hKvhxtHZGoEs5mcqzbb6YUvicXPN5/H29RoYSYzd+3EX0Se/LNFqDqrl7b4A1GrnSPgu
vu4FCeC717qItyEBz2XRT+f+wXDZV4gDLeD4qgrq0dV9t3bH/i5L5vivtRnABmq3qCJ/9XmquRqq
XzCb6GX1w2KI5DKW5c6z9m6dmT7p6aDaPhHIGR47+s9oBfqtg7KMBpBU40zMB9o+6n8HH9xtn/Pv
ZVDK+NS7e2L/KcQGXUEf4qn52C/rbgPW3jHCgvTA7n/FJE4H3ChdASVQrlFSwH0gbHadDGvKzLsz
J9Y6Uw4pXfHu/ZgRMQ5GcIFNZ/Pe3m39DagZfd4Q7DCETZDSQgPvwxmb5FvAFU8H4P2KCj5ZYEtO
g0sHmYiIiCoTOwv4Ou/XnDM8Rx8P/f2WiTCDlcKpF2Ll3AGzSrp387HfDVhbslrYsBq3I29eBCtT
720SN67ed3cnS+PmYCA5lH7iPQ95gX4DuDs+mP/PXBhFRg2BCEeduMSZiJ3R4bflrHu+njHj/+Pr
5JQu//abnkz8AQd855oSFEdFJSo3/kt3P9f1s5n2GGjej/Vz19U8HQA4jOV0oXNtx/oTNOrcABmB
ho7lP4GcoEG1yfJA/QSPHq0SaMppGfSR6Jz0fi+LN8ifKkBFQ2vDHL7lkbIteYedMrhMEEQygOLN
Hi/3AuCY9jyuM/2omyEc8lDdFiGbKkDG8aPhFOY2iB1OEnrA+qoZARYwQsb5xSeoVqieINmO1koE
QAITi9FF+SUBY+yK8v+mhzZQ/DZn+YQGYgfYOi7t+ZqfsHqLfoEjO6aQYfmMW4glzUR/e2rja/ft
q/FLzSsQNO6P3pafNCTG/Wxk7PGbzeN3P0p6q/LiP0cJk5Iy6n3dxxcm7NfV83+fft/uN6T9CINl
e/qIrCGlnWnfYZsHGrIA1Cnt4FO4XMJbHzyJMhWqOV7yQFIuLgq/Kfy6F6qfIUqjX83PSDTN6K26
ejtgyZAdTwgazKL3qKeF9/6UlUU3iWQGmWJoAqb0VXkrT2RQQs5KUjdFDK0AeFwYw0YLctL25faO
HcT/Xm7WjBUOL7WGaxWQQ82U7oKXnTM6r6UZi+9iFqqv2IiLXcXWJwBo3nUnEi00wYQyRO+DXN8N
u2jERF1CBsSbCXCUijfUCjryzDVxSOQxEjLvwv2TUjVwCgbxvip/sB7rclyzsKUi4hkKCOXFXTwG
j/e0+c2b8TnjRp3bpFd6iEtby6JT8M29zcMk9vEC9WSgpFGD/zmPWyQ0NaRFYPqpTF0Iyg4x/f2M
EzrcBfPGl+LoWiz3BnqLfcB/qpvp9z26vf1LvVKKYYo6tZcvasv/vMZ/SrFWHn+v04cZpd9A7kJx
QNTws6zCasU7KFCRc3MF5SXQTg16a2kUFeXwnoX31rMKHzfuY6H5rNyWZQb/LRnQomADHdnXyQBl
2T8oegq61GGBYDKvA0DklSJVP+xp3uLaeprJyzAuP7R9wcORq5MVZNCdMUeFfhEj5qKs22QA++Li
KddpYQ3L71AN+Z1M3Ux4ZpKN3A0wouRDjCEgSY+77VJK+P1Dsvl8ws++2fWvSW+jhgpiX967672f
dLG6ufsygisyM93ONtfhaA1YRujkFSErmGj0FWPCRR8lhmp1TaO8H+n59NpFfk/0WLPLj2n53zS0
UEVU3a7GEl9lz0V++em84ZnZL2OU9VaPzrxqJj3L37codSw1leFx7xa3W+Me3ND0s7wn0nbX+H6f
6fXieV3WlDJpVFGQd2NF86w95+Z4n3uPPLhnPwWt9Txff0tPS8P9+m4EVg1rc/Ay3SLzXnc3rbzP
2ytQNaaD0p726tb4BIS2PaG++x43+rBTu4Y2SlBgRx4fDXHa6P1xXsxfXxTQooZdiSVyjxNcdbP7
vwrl+P1Mt8IU2ijjrWykFYDTXnev66ONXjq6FTC1LE9PHf2ip1dqgYFu7NPrISlyg1GMAGNHdNGi
Tw1x10xmCTqiNSXUGz1GaHsRAxGksjQbGwMN6XPO9S/CMA46/ubt995jYOKOyooiuUst1zlpLYUs
Jxinw0o1wdjA8898+HIIHLN/F8o09QBkJSTQniG0FdLsOvNPJDtFtbNecLTd/gmi1AXCriiR/2h9
v0j/ta+BFd4QPfqoHmwdhqcWVQ6S/iDmNxB81E5q/7tb8cNE41EJ2j6rHNUGp7Z+kWRscFJkgMfB
hA6TY4haUxuiCsmCA7hsAyu2eiHeAkqc2M3XrWAA144FyAtCXtSdi0bpT+Z86Iafm8p/dx1rR2Au
1yQIJNWQupWex5iJesllfO1GX6+6uTXS+ghvKd5XxVNhQZhAiu176N+9zi36DFstSA1f89EuQbpD
QdSOmQn+AJC+QONbg0vrZsVEjyySqEuNHrl9KJrhKxFTvvQ1pHt+uM+Zai2fONE4ReNy2t5fu8oa
1gYo+uSzLkRe1yBX/Ty2z67fdmM5oG8I4JB64CfyHGhEtwtxEFmY8dMpc5hO5vD79jgML7tL4cth
rro90B7GY7DgJNpzWnFOWQJdeuJ/jvqxjqqRr6O1iSvvOyTmKelvVRw+9ebJOc9JLjD/cabN1c68
F3eu46QzB+KvyGE4MvezLJmip1Vedx/l8DT8nHpue80HevLvS3xHEeDt1Tzs1q4Jvv8zfwkNhSQa
z1EHkqQgpW8qoSMnbkiwTaMahfoJymrFjM6O++Cuud6HW9MJBYpngowBatPwkXSHiKGjZqYnTv10
3jBrF5nmIFH1gt2BL84IC9rcKYUgQ1MTsEQXgiBySZ51paJJw3JKAvH82uVPuxNvrG5rVzNoxt9f
nZcyA/c1IrG6tANzw+nWIX4x2+3Y9YS39Rxxh38kCH6vETcjlZgqf6d+kCOWBuBc5zNvruY+eFp/
plnt6krLS+P0dK/QbmkckUbimOXTB2VKTUe99Mn3oEEFcNF9ruIPZ0Z+hirUiHjLX9wMJLHeMY1I
5C4zTjCKGmb3dKKYGi47zn5L0siHdZAGhsbKL765uvNevDhBySR98jn8Roz4Sz6IqwjaXCUlB7jp
m6zCcsKjBX3/gE9IfcHRyi/UNveAcipMASGICo7mmoiyfKGUPgHHGmGHJc6Zz5vhE2QE99A4BTjf
QVPg+F7IO8OBbNfDVYA3RiJlbCRJTb00Ike4TUgQ7kGKbhunGWTxwMRX5wuCdgVzRqal3XODmiyb
ss/mM3EiG2bgy51UCNNdgNHyjPkdrwU3BU+PxQOWGQpCO9Lp68V9WQwqR1+f9mHt9YJeIBAKnXQb
1USvHCQnk4CJuMXZlG2egoFgiN2O/thUD19Wkd+SYF+FWtzb5Gjks672taMd8Sc9fo7vzX5OzQ/h
9OcxNOiA7idXdEIE/vKYkuKj+CDP5jXhrHiwkkedFRelmvJFKgmulGwJCwWSGklYsWYAlIo7nkMt
0WZIGot0SvZPQSbkZbc7EiFgdCaSJzFoB6ZzpqyQgGV28++0t9rdM5DAMrv8bfYdwAYoA5ypPZbc
MyhoHpWThO481lvLj5tPVfeJDMnA9HVeL9ek8RIvlB0VejBcXeaSnJEj3yhzUR9y+wGEMuQSvd4N
v709w1a3411DqYpYrAndSZoHBESYxJqjy+K/0LwdGWxZ1f+DJVo92zAFM0dg4KonVev0XxTeVDjB
AwtcLWLEiuDkfdyfJdOCuV4LZa7sOdnPe/lZ6k6Hnl/Pr6ePHzABaLjdvRv0069dIBcrzxtDB/mn
7wi2xY4SzGWRfnddj5XbGZUTLeQ3Ey3Idv5qaLow5rxPu4tFJ9xLJSiH0AGXdUM3zcl6jn5u6Bxq
7j6uZqwyzeZN8vSZNHJHMEeRZOocDBTbM4JVxpB02qL8bTn16RpSlWk2f3WY9nS9ErNB7MkpeB32
UDvGIEM/WOsrhiT2kxNyoMBT4WotgEUFdnq80hnBjkzys9mP8WrIbKqE5FTu7RuWS+tu6fBXfkIb
HmdGlggqErKqWGe8IB9ZgS9PA42Akgt4P8Ov9+JavSaQb2fvDDk6VKTjlvwdqMjY9HlGaQINm8fI
PlPBxsgdDFkiiQOsl+vUhqbPJWrDzqGaW2uUqwz/MzDSQHVZSs5nwLL92pdQhfPC98mjcJox3/aW
y7+G70Uz0sE8cmn5jzw6pmdhLZ/b8KlsloRGV8hOf0ioAUdSsQP5Gh/+ZWnynV25JvnqZ1lAkkst
omcaoun3tYnql9gM8R55D658SdtT2KtDefI9KmeXBjAQXllCGs4STg9bWQiMgJwsVF0jBam1aW/Y
gF9B8olt2Iz5wGrOKk9lmd/Q3Bvefqw7C/Dv2fKoDJ833113Do3l8POfvQ3hnn2r3Zx3LWoZ8iT/
EdM576miVJpJz98ieg20iXFSfivSaySS8bOh22u6dRM8bv7lEVxMV8epvJ5p7Md09kHN2SJVdZpr
eHuGKoKIS4uoja06CR+uEDAOaXncnF6KwrN95d4TnzWVDx7KxHwFlWFb351WuXyuytH0ijSGaEB4
Bmox+V4jzW/XmNfn1uA2Lez2fTCufodekJirvPJh8ol1FtxLI4YDEbNy4j5KqMmseh/a4nRLmHE1
h5pHzM10yG5KFHCZVjR52Ku3zfknuTko5l5KCtVl/gpeOGLhQIJEBqiml1NjURME42u5TsF+6SWn
3c3rWswK34As7TvQmcEDm5srdF7vUzSOmt+4kDX308032gX8KPR7o3I1Ctd/mjrWenJKWDS8EcNG
dmF39TjcZQypVhT2nvoIlSS65UuafqcHUiuKnfQGol3UG8ObEATKl59fykTVgOO+SHzABxwNe/dU
9FzYIBp8sceHs3ypznvaINfCth3TuJSWdQfF+0707LhZjpyaghDV6xNm13MX9FGNibga0At6or88
Wa+RT3r+aylZb9MGdInlWNq4wTA+Cy4XUtRHfs7qcfZw989fvJq4rB8aCPnX7f/MvooQofhnrgo8
5z3UaeznfcHa46myKjcVl4JpjkNgY0h+f/gnELQIhzhl7VSPYeLrCX1p9MVuTFBpQvXYsFB+wQ38
CkmS1u5jyDyC1jVUDeAs2YLckji9qVYoj7yhnJHHgBEPKVyl5fJyqZfhNp2rNMKp9txH2n10YkJZ
kZ/BaYVLjnq8yxwFIcYyuPdcy1xbTJIfccIlAjGY0cin+wnk7gc0JOzM24bZjAWsEiVJ5kZ2U09o
kSaFB86IYQpxZCp8sM0dpIrTNVCrsVPkfqB+FFyM80K9JeMfGcKe3047UUFC6FmQEKQfMWMGNB5U
ASedHt5WC9RI2MXYidKzTtFqdtr6R+iZCXAWFC8Eftd23Dg1mFnDQS6vvKDOxNwxTKko0wa1d+k6
ed+Frf2Z9osRMvjn+5Wm7A3+tWt+JnriVVe/D24J7WFAU89qQEMqCRTF7wLtoUzjZLBTa3VJ6VBn
hl2XUODubtG1J2b0IC47e8TaYYofvm9cKKBeIDds17aZw6jrhF8GVchR04Jtj0TX6BH0aSUXbuZd
3BLUnbPEXY6EKHeuE7by6yM9t5p0nfPQ2xfDDqruYbGoV3O6bdmOLI+u+wynExSMnbQ/Uqqg6Hrq
KC8CUoZDD7k3N4Gl9xLR9C5nma/3KE73Ko5UNyzPGuEcWuD8vYbe73Wqi3wTlnxYee3MM6oOmrvb
R3l4LFGOBy2JHTlEr6PRQ7nWvaA1y10pR0D5T8unW2zr3Ip9fKjO5d/EguXaSHv7kDI9ynjPtq85
jagjjQp0pmBGIvCDW9o/nKb+7HUaC/sG/Mq4wgl2M8YLsHROsmzfaK3ZCRJFaZjTgoC+55erZbUo
R68VKvZ8Y+51DJR1l+/Eec1T54YG/+GGVyDahPZnxMiNzeOkTHD2kNdA5VGKvbAlWasUu1vAe+8C
zWz3ffdGeSfE5if1EOFZTvRh6SylVc5nZ6T0/oAH4S8/cNXbDVUB1LRNKUZZFWcIWaqbJiN01eva
Qw5fYGTl1W9ZNgynrvcTVmuPGWq1EcT5DRypjp9jAkKHmb4z652uB+OmV3jTwTLcjKjenG6PCMNT
NjxAteoXhMSihG7A6b26zrNT8oM87KMh/QFd5izYZ4w/3IpAQAZHIWIqzuUa06A00OvwGg5nhEcc
jl4hY8N8IgdhLCWjPZESui2Y3vankJR+6f9UAQXCCnoEpl2tl/V+dR0pfd/8+Oj6SyGD3vj5NtD+
ff5tOAN0ymz7T8IXWOnBnGysPsjX/oou2r8LujdTNH/Jctb32Dqwot0KKlaHFNHVUYsYVuufTeb8
s1jiaCZn7whle8Yb2TRjTFME1XNaXIBCPfdEbrj+81vP/UAbo0W5RwfX6/M2SLdoONzAI8I19MrG
y4NuGeQjHtCqs2npPySfwJqbPGen/M1e7pL3yM/M9cZPTb6YRdRc71+0n48J+l8eX0ze3pU0nlIQ
SSJljqdFGyr7P1b1FfxFsEcQ39vtaP8Y5wpOdp9OMOhBpHJlE/URQ1u/vI4l2Awl8YoExWvsGC/D
C12WDgZEd48uE3LOXv4IRl8l2mGw1LfFirDxM0Ai28cBnme/sY/74N2NerC9OsGuyVfYyQ3ojKjO
07UoOcTxRgCjMKBRo0ODOrPvflLZk10+L+3U8ZfJbDK4hXhFXYkDj8P2Pvz6wvPV1rsJ0at0jzVQ
LPuz3j+H8G16XsXFvvEbAvez3iamgwgXt4BpAlmf2Fxa9Mid68+uGRI7Pp4ODvjm7JC1BT7IbovI
5wektO6OXa4iplLLj036DBs/wImyMXNEvOqcl/fdGka8n2G6iU8i1gPiwagFfY7LVO522/ofHaKA
/g/XDAEXCV5Ndcr1nXhlrHc8Rg0TRppqYIGQ0mon2MH/+TaSH6LoYif4D76dGOnQYNHiPI0+MTA2
uIscLkcRF3DXxu5NpuBZi3h/ADAHHoaYIHPR579t999tbUA4fcFSaiokOh92eXhg9Xk/AdhHrbN1
xY3iMW+oHnyDTir/ziIQhnHyQbq83B2xGNpm8109FzUBCE24aRJeb7yaj+i/7TCf5c+S+EhHkZfP
bM2vI0Ecdyd/sAsBbCxOszVgfV7OQgQBW0HdYA3M4Jp2MahGQF36tDvQxmslLN6L9Rt5UIa9sNgT
WxCj3SWN8oxPCjV2CwWVJ6ihN5Iy2+Jf374sX9421l2hA4PaWjNbf6F4+XV3MaDIdPVmTgWwBZi/
x9gf1nolL2MNiuJ03fZRth0y+OPottXZU4hO+BKBFEHikeH+gO86a/TrAW9lPr8AXsKC2flFypDn
HETH3QFb3KUvIp1yoCgFYsjUHHRqlICuH4JCP+hoHESnyji+F9KeYDrrMp2lEgmMVeX2CsBIajTy
u8OJSEH0vOPO7HC0saU+o+/giGJTTgLhyO5CxZ2Z94sccg2cHyJKMr8uNSezHI17xstKF8mHD8ev
l/PtVeq+9gs9dbtJUOFx4SkWHVBOrl5KRTBQjGO6fCI5cN9D7XVKBMJoJnRH+EAZhy7dLnenZ7Z6
LobrylVV72Wx9m21b9PBZbJiMjGvnIiBZ0Sh6gKoNVyc5QhYlpOhGz7cfIbgc5uZ08Be2QFpOhrj
E358H2wLDedxdb8FB7gLi6HXhbpO9tnPgi7UI6Af03zzCNWA83VkIXIuW6hvt/9cddf4u77fL71O
PmnRetodn9OOZmMcBaBrP2u52ZvD8f1mGa6WGVRASKhv53tUme3SmsKJkE705Gund3t5231+O6FC
fcrAteNofMuvVdN3DvJfhXE60mt3f9ks7j9fza7pmHCkp84+Kga6XwcoYt1WFIZhKTr6j9F10sba
zzPqIcpuThWvizig0wnTBSoM1yl+n/TkqXjZlMckKqNHxETbpu0OV4dPTsI8vGcoZer+ZXk59QhO
OX6tqKTM8AokOnNw43N17KErcfyQqdr3RZ9ubKSMoRDcYwPiY+lUg9pupgUhrLZvgSnEAS/1ed1+
Z8PV+72gdQmYEbtcRFkubnN8BO0GqV9PLuzKhV/85mhMOU7CeoWtnQQp7+virDE1IuEfJofuy2mw
tr5uewEOo+d9YE0U/iAsHhG3QtBWOLu/wVOGFDaX38dRcY1NNkmJUaAPL3T7VNoU5I8P51yMdPYW
3SPHPGZuH/y25OR/QMN08Ab1gncep81rbEZ397J8DqzjZWK88TJKgiwwByYNpVG54qIXnbB2Oq56
IKbuapv3QxjHT3JQDTXP5GHnniY3Yjeb3rQ6Yrro3eNsiMZ96WpA97Cn9Z6E+akKkjInrwXkMNRn
ID4HRZxinrGfZqNOYqduFSse00l2q+LN4XXuyZateX+Mb9VGHrd1XN5+L34bd8Nm+sRstt0q/548
bnn2XZyW7qfqB1CEabNyRt/whaufUzoKJ4LhZF4TVuE3sLxbkJkes53r3jUhoo+e4f1YbPokhFRO
FDJzpoheFd6CdPEMda/v7N2GURdtuVEV3mOcbaY8pVXDMoRgEOijGuLS1/6nDlokSGDe2lmGAr/D
mHtm2uQ25OK5XwAWPl7diy82H9/lxDgjBEKDYACUtp/Q5WYNr5NjOxU08ijFoLlcJ/OR7it7Oysc
vxx1Y6R1NfJQEojUfcrBG3/+1H6QreTkv1QuiUUvwqK29ZWOW54bHMYvFK+w2SIOD9bPAyIlWd70
4TFMCWEQi3jSjGLqBRJycxkJIm9PTxfnYEeiO8INwhiCc5VydMiYMYzGDgW+nQ88ojPk4ZiQ/vdh
IBHPTgR2DElU4Gf4ycOurAjj0QqMFmXpDMj3LOYbOCRmLEUk9aA1Jn4NJonhNQR++0DmNYAcEQEd
/CPNuWmUufA3z3IF6OiAdYWCHkOm6EMePe52EEsbV0sdTHO1m5eNr4ifYa2+HyfujzAeBD3/M2Ze
TFuiE5lQZXlBm8ZLx91IAxBCM1Y6Fqb9YwWivR3y2dstj1Bi5NvZbnfsQ5HL7dvkAJSgKKhCrYGz
gZhNjBLwOuaLQDZBInKFZMqLZ7CiRxSQWov6OKW4CqoPCuqfFsxoFM/iWSS4tdxXoWAyK25/K54l
uFW+M6oHCB8CteXo4yhvcEWk2cNpC/7K4aDkc3ThDwmsmnZfoI1UCmkhYfIK1aDxDYigkYFzaDtB
03uijai7x+t43foxCjbo11QIoKiBwWhiBayK9faK2qkLvuhEqgDDpvSefnchwN916a01uGSI2ie8
YyW0wu9kTaLKHzlH0Y7puBbrMR7x4HCOhawnfCMaDxNh0yRu54cWqNeZKr4yFGl8BnuAKgE41vxP
AF8C8uTA78JZdA6ABQrWCmoVjPZlsV256xxQGJpDs3PBaFv8Uu8BIKFAEjdWFLJt9Lud8/mEciqE
ANMjN+UX0TcALyW/sPI7Cx0W98P7zFRGh+DSUVQd3Jg74/KNkSP2qN4H2FFS+xxrhIf8wOTkHaPd
WDVir67iDtXGcMcp+T/fMJl9us5t9X7Os/eq816g2aTFzbYrukEX54RsuRJiOj+AUOCs2T7dH3Sm
wKw9vFNnCkYMtPrTf0VlxZPekiWBCTVmKVGRMwS128Ht8Jfy0QKho3CohnTqFmrUuN1tgdJtD4mV
wv1O1wA0iPh3HvNiAY1Hx9OEyUTQpW3N+gFvO0M9ujMVoiIiZfAlQNki2YD1B7BUQRFfAti6mHGS
jLG3Lsh0nENW9J5VTygKPeo4t0Xtb8wz51mfZicBAFusc1Y5GCz3TLYVLsZjUclg67aBgVsweEG+
58N+A5lFFISbLZYxzN2Ejw24X5YFOSW475VBc93ECeLjNp7JhzzPxboT3Yj/o4+fjtGH/Y+k81pS
HAmi6BcpAhByr/IG7+FF0TSNBMLIS/D1e2o2JnZmdre7AUlVlXnzGmuvTNU1OTFm48oezpiYRT4n
lcv0nz0WXtFism/s52Q8Z0yFAeRorXLPXbg9vyIDKp2NIVEqHt0fw7aSFwKtapnVgJ7fjm+yYJmO
EFpFBnWyieciU4q5sLR8b4bX8md8iOfvSfqjPD3CydIk5fL+zIDFSZTKjvdoYP8gP9L3X0YUmYuv
AkzM+I3/o7RIhKMP/h9/97+PbwSNn6xVOGPHDgVL52NBgwMbDjFoVc8wymbQD1mbgmD/RhRoieGD
7sq7n9Ji7QPRixXxXPtEO7ytkW4+whJ7QHsIhO6MKQKYZL7tFKxrjPECY5cMxOQiZiVUAqQ5MGFt
V3e/nz0vjpP/FIl3ZCZxuwA+d4G868ScawiJ0mfipH4F2YUegdWpFvv6PenvtsIdPgqLWAP5i0aA
tXdTXGMuakd6IBiFcBkeR9iHU6OxJLqZ8reXJ/eF5saA8esBBRka6PnNlCfqF6TYelHNj80KCiYz
ldLOyXuCPOgnvi5Or1cg/yKlfYP9euWvxoTiQbJDGiDFRpbwgnVp3c4UzdQ/qCix+Bl5yUzshspi
vCowjlvIOaCaUDk0BEtu0m2N8gX7vMsD0iZdxgu4FSKyUNMOluo23iapm1317fj0XUiY4UBfgF4F
kdMl3uW7ZgPcF/smSrdDmshFAfrCAhjivvzgS9f/e6Gx5wAEYpnCuBnSKh0JU3kURJhVSRPDJjji
sRxFij7h8jJ0htSZi7hbbJI/Z0g8sv/Ul1CE8AxhDgtb/WIslKH7wDQLE4wNCn6QY9AcsJIPSb7k
XdtLeK3urElta8vNQvQCbnD2L6QClKHToO4QVq8ItmxoHJhU4MnHcPgscfSpC2nxYfR7EsNZ6cr0
BaXCVmQUl73VrActanCU50vmgeprGuPijTV7HTARfD28/D4dMNlrw6o8IoAc/kGWEhwwfILBOh1i
RZheTlL/NfDVg8NQdWuB37+W27BazJh93eBVws1MV+ovdNBM9wgvfKPuRHSMxeBzM3bDOGKefp91
9w3RuM96NlJCCV3wMxh8jzUsoBGt2t3JQNo4lhqiE5mMfki2/cB9V8LB2Cv5v187zyAAueiM9NGP
KgdjZMovuE/A8MF3bD94KmmDoXvERaRXf9qA24A05DONwWA+r0XFRlYEBqVTu231s4538LfxslW7
kd1XIB7Ql5P95JMSgGBo3nFllL2aCCdSLlgy7NQ0JTwkxMPryzQNHx8vxhYBs1AI5yXRpb+0anE5
uaVWF1ZA1ca+SQm+HllfUqd+vxetC8u7/dAm2IlDT//Co1MYo73ybaVvHmS1tUtpuB7gQREfvu+p
Vvg5+cZA3QygSLuFnnuTnA71+7zB/XutlOG38esMUDbFbp/W/PMBsKTlqFN7xCkHRu1KROvE+qT8
/NHogRjhwk2vJM372tGhk1F58g7ntC64cONFrA9D/BB2X5dHv4VLM4ulSWugMaxptIGKoIgPxgTD
L8ZTDuF01h9ZmdF92o22WuunnT8iv5Vma85nexYOVFmFmUcr+Rl82OsDSEdpQnJU684bPPzcPQ8Z
934xRmgsyFE1c6gU+B6qr/c+Z2ooa86YHBanKzyWXTzyl8wd4DcRTqe2p2zstXfwj9wb35foItQV
1pE+TMObTcxevkW73E9hPnjKLmxVxLQezr1f+9nM5CFPwqnQXWqA5xsbMr/G5D3Hf4P+iyVazItq
OjKCdqXuYXdT0X3/BjXD+fYPnBayad3YTGtuED9RYCCu9pmEbOpfInmwXlfKIKFHhaShOOBrgAyj
94wg62IYYkX+hjjGf3p//YeMkXs0plwtqgnjqtFJGyG7JtEapEwnGE4PSJkymgJsQTFiqKCWNm/H
jta7lcJNNzHRSMmDgZCqeCyvNgn/jZNiEIBu+u5cfbAq6V2V2U0JSgZzGIOrM+pE3ibA/LC09Wt+
uXGGXj4/n8G8Ebx6SzoPTaJLodmBMs7Jw3nTAfLAwxf4w+e+dWvwx76Oug+QOZCAXK6DjI7BL+ft
+oPw3Hx/qSJf40mv0JAyDoDKReeGXjELlXkdhzqCTtCXa6LbxOLeHv4AjszHxe4EEFLMfHrh9K5+
zUvLHt8us2bx6SdPhZEem792eUkmz/5OzpjrFBg2YAyh/lZD0K6knuRMQJ87zexoO+HrNeabVAx9
emtcsYfAvI/hPYsN+Z/rASye1ynpVQIOSCDE0GNMNOLyvgVjYfiX7IfrdKKxdw3t/jCqVx8xKgak
9aDIA2/yQUaEMBlmUwJPql7x47Zj68GhL7sBV6+SowL+i2R9JYtxSgoD9rwJpPN3c37c7FM/srOW
STXDyY6n2MKO4paFr9IfLTmXn/fDc+yOZEbbuBU8bW1oP1ocSwu6DioD1DG+Hr12ao9bXChR8dZh
T+bqttdnD8LRS5zmrIQI67dDch8xcZLTwJBfjzNXw3yMsRfPIHCXRDV3BwVY6OctHG4ld5/fXZ8G
RnZpGufF5nI1m1+a3bFs76nRmrqwCZ5O3vMelhCnKc/xd85f7p0tTx+aWaCek6D4eZLTmwQAb5Jw
MHKzPvjmvqpaG/4FAcyG9jsxs+1dCC0s6Icj2fk+I02zuCBhS00Jrl9xqYkRyncoDHCoYyA9Rfui
VIjQh+NpnTufsa3VM02gnbL5Gjry1xyv+dKii0pMWPEtB9j9urckQtPPPH0Mqp0vJ/XXf09GvzO5
s1uJVA1m9pBNW46pz1q4eltyvr13TjL2jbHNXwSi3Hx+wfIaiZN0nyBxIYlE0PpNv7+FTYyTdb6q
vvt77T5o0naPRyB5Kqgl8luuzVOmkAVVSKZa45I5z6afWXKkQbbLopSF+l41AtkYvoOSqenQao2N
pJlDyHIvf4hA5G03VEOIEVJrNFeWE+Wxfr2vzPa/xno4mPL4NR/3scPw+JeUQUY9pI6owQP+DnaK
+KKM4ckGVTwt8EZRo6KYSvFihIhLzzfjLhpVTu0QwDgrqACtRXcwsnCYWgqIjyEAkBFprBnSdSSJ
Wijl0DIJqG4rq5imkD/hjr9oqSxYuzcsEoMs5rSVvc9pXJhiWGFohGyYDzU0WNJGP+HOB2wdWo4U
Nyj+gueyJWi1HFvl8RkO+Up7014COXpPgXYUw3zIQXp+YHeSxYw9MMjYy8Qf6rvmbndju7tHGvft
7lSdQGxG6wmlz09yyUVLwF5QPpwcUBi0lADbG57zVkUBrlucrNPYHQVfFCEvfzB0FUbO3ANPz5zN
uzBrsNt99caotUEase2XC5Uh6HDJ2OuLPX2JROAqn4a5CJNsQLaLDV2FtpTGIgxZK10cTRLN5/ee
xgPWSCXNm7GFe1sCNCpI62ggPvejOlglhCymQMLU/W6YQOJJCZLobBQbIrNdvXFgTeFkfFX73mwN
w0qgi8pzuTK9L2LDXX3t2x+eMTwicJKvJsPbfngPWwxyqDruB/i8jSie/c9CpfBeJBDlkmNacdbf
FtLYy28u23r2hxSiZUX+qeCE8ronSq6zyNAuEYi8bXAx5TS6360intLNyeJx8qrf92+Z8F0pyDG4
231W0fURmABkEbzO8M6Q6ENZYtpNbmxxys/5YzqMo5fuVsTubvY9xoXghTNYNuN8rmaT2yJmBt/e
nFvj5casp0+wMjyIecYQXs+1aQmsP7THmwrFXwK5cgCHBfRLlRi/MxUch8aIpgyShuwr73DUBtza
OOijjcjiBtF+BS3t3HhaxGCCJVDO2K5o2ogEkRgvzjJl0aGP4FVlgihHmxHMbCOs89+CGqgbXQkN
1T0wQS4ut2V8UVa36aqY5vB7obKFiXNfv6n4NeDsGDocfrvoLdpoQvDD+HegBwo3fwGteQiG910g
6a/cT+XfWu+bR03sxcVc3n13Od6J8J51yLEWlV/TwqCBXET49q0JpY8jdsbJE6Caaq9yBvOsCjG7
ZPnqBxaIVi7Upys9EWSxHVrsQWyDcHmaLzWima4eKwYRqi+lDF/qv6427cL/aC5hNzFIYeMaVKTy
ImqsvnTILIbfwXFJyU2ky3PE1Bh+G0wmp/dCiJ4QXJFJoiJ/76swqg+cSoddtC7/4pUgkdJKsuws
CCGLU4elbecc2sNUgX+BN0SrBVRL3GCYZph0Q4znSBsuY8KhKx8Q8JMFKYfpJqdnN7VDS5u+2mxe
a3ah8UIlnBUFV2cF/LCK89X+aLMCgu2Hhh1xmz2tJ48RkkuXmdWznugP24Bsa7USka3s2tIiW0Pw
vVKmMkzzr1um7gMscL5HyipNGGMBoU+gOTGUPBwotuz22C8QwqYS3ehw8X1N4oH1kGCCzXQcfCVb
HzkIX4Q8F+F0pniUGrom6pj8IBU29WAeT0vanMDIl0yMqXZTaTqsnPEXF7kJzUfrZjNiacDqHhQU
oZ2D+KPMVDbY3K/rPz36TLiZ9FuPGUVD93C7MmCrKd5znRENjNCRW7jW40+q5svHH9nPFskfwGf9
cSx7pWv4yXWgWTTYoI4YNpeOsb1J7kjFYwQ01YKHTksUfYJSt9XUTn2r3OGTQ2Dk6kZ68IQNnfnT
bcJRksPZW7922DIVQSw71WGCGPD5cUuER3QnOQRoHFgtLjNeu2RcRWMGilAuLi9kPyLQGgvnXuRF
oQPNJ8Ks2u/myDPBnSX0BH4kByQd4KVBY6nm4VOdorHDZ6a3UD8wp+TYdUaQtYVyfZuDQGVzhHmv
DJY07G4iubf0p+Pz+/OX4YUP78m+9/49Ddot5ruDHBiy0k8FEpmvV+crLfXLE8ajqrLV7te7fEgR
NR+/aEL0J7Uc6UEu/EgM2zFDRIsoQzwy5pox4+Qd6J6uBbc+Ghg/Y2ACdoZBeL9yqQRzb3LfkeHq
PI9OPC/3Isu4tTwHN8O3bannh+9Iy0nWoFwYH3Q+0AgCsr3X5x35ntcEM1fZMr13ZxaMG1CRv/Ci
w2Mk/YpU9ZBue/LFRAzbi9vCkXfjAaeED12im/MK5vuwh9aAvwEaR2aJkIxwup+e3YD9yiUcbgqS
iP6ui+QXLkzLp2S1SQDDOM3dcRXd5oRY8WRpfO9y5BNXgi8XxePE+gFl5FsMu9qzc3w+/4c+kYTH
025b0PUzZgXgNXD51v4a88HZCIcOH8UKMjZiVrYlVoYoWz2sNvnxYO5rWNdoBqwaySQkGw3V6Z+m
ul/VNb7s+UH+CgcMXGATpUB9XzhQj70Sr7k4Yw13aeLqC9iulroaBqw1mjHGAqvBHv75kj0aTDPM
T1u+4DO5G+yjAkzNsdf5nJ/nW+oOZkOEBTVWLSxx0ZQc1BDCoL775va5X8/zzRPLcvbPXwTwa0xJ
l8aGN/3F/LEzo8PULS/GgaEr3znyIgTKqhM9d9NotOKRZ7DCdYOIDet1n7gRTsgTe8oAFrt4Dm7y
tmAuhbxs+N7jSWBD46j3UKjhegCdmMl+RK82tb9rptAjVjA9gjl7pszfcNj6sRj86NOU3gfovrNJ
nEtgD0nwFZGPIcGZvH6Hax0RJ0BjBSoSwTi8K1jdAjQNluOpcC4f35mOaQ5aS8lk6Ijikv5mSk4E
pridVXd+c0bYnHk1Y18pI0/oXLL5bNFQXiEX8r0kWVbWmk00jM84E+vmmox5DLIXfk60tBFcrUTD
6u/xh51JBGahWAX+/FE2YA3SWHbkStQoLbFdwA9wzhgIAIcfGyz90Tkl1BVBKeLYdEkDfiWGOnZ6
tteoSN3RijP6eHljf0eEBKN+MCFQxA7iCB5JZzHn8pnq4BCGyR3lcGahUeTDceuxoDniqxpabPeX
FBsqvCyA3b30pCP7N3PZRVuiZc4T8hsaxmR9hZG0wiNpDUSyvhX4heHTHmk8RCusVLyLdsQZk6EM
tPll4/RA6IIvuV5fG1gZOKoK12gRP/q68XY+hlta1xAZD34Ziq8RzGZvj5QJPN3//DUuaMRWD54c
MjjECY1SlJ60b/+5rGI8lXs3UDvLCEDsfbw/YqoWT1/dpyBKjIzOvMs1YDXK5VkMex1maIAzNkSQ
fxJQYI4eMzRkDChP55nN0gwgOko7cQ8w0QTtvt6XjeFiGndJtwVzvjUPPK9z1VdL4RUwEB7vOIGL
G0gpy48gfJGhCN4XCcNAYT8MiH3lD+ELj28oPCoKa2GMkC8Zo0GCQwwTQjoj98W2kH8KVUtHCgBm
rWJCCCxqBGL4peEIj+8LUZD/jgxJw0IGDitfw1QrMlQmmgrCfGD47DPB8lh6uZr91DcG35f+CctH
LpERcOFPaD4zLzGWo/N7boj02xRs/vqmA3DAFMYlNqQXlU/Am0EVOT6jB1HPKKamDKIeWwadDLlK
S9mooznmJ/dmCuako0oz+5ZsmqU2tslMpw5AQ45JMQ/3v/S69X27rICRoXLg4Je6qPKArHQrG2xp
edm79RIxn6n94/cy1McdUkhQ0MhzL/glxv88+Tf7s0f9W28RiI0Z2WbJhDX21HlsGRIC9tjLYR9+
O4JTGHoh7qLvt/36bl+oQTH7HODvUprbTGFFKhttt+WKhIhKoOnAsAJmZqJJnvaa74R9w4Paki0D
3M3zJcHT5hYrVICsIDNRtsPyJ9bNAcz3UDGsjvdr4mSZzC888xir/fs0Vxpj3sN8KR9TzBYEdQmA
fE2r1POp1lqHwab7RZDIsFbxVTqyechwuAPu94Wp39hH5dA4g5gVUS8NqOVrph8o6WjccKSkhxKM
KCzUMcAQidkdIjwF1QF0+8QlOxvtBhMucf1EujXXf7UWOx/PK+JT+yHk+SPJyk/kWgq+FPF1cLA/
56tIyqM43grRB+6CcDXzhgQOoCSkDvdwVDiImkDdgCwY0+G9DPWaLCh4Zu+QOegN1nfJMsumlbap
qHxVB8eZ5e6lYDTnyBscTTSO1XcN1aPjuvmN4l2r6CIH1KXpAt+z1QdM/y6IPvfpQ3xNKCCGUOxm
whdUsak+xQbv7AYnZEwyU4kLJ7yYFYuhvvziyxj0OzrMkpvLRps6Qp3N5vqJOqxEbhjZ8aBvd+8Y
wsCueOMfQ6DV0sZ72g/Z0P3tzKK9OCL2cXwGtv4lBtuENC5etwFglibgc98hhEee49dr8q4XuvOO
MUGTB1jise6UNuj2LH02EiEyZvCBD6BCn86bXSrKIrFHYqMqk4uyGALvjj0lKCIQfPEJyImth1AD
gDTx5ow5l7zCOMrBTf23w2AWysQE8GWNSQLsMEYUXB8E7dwgusEa3kUw8smUG+SBjHJO/0byjwJm
AoWWpmXAAYrXmlA/L/G9/UcRAxrg27zHz4tgm9nt+IOhUwzpxmITXypIZN9cU1IQFsJucuqTskgg
fVbC9URU+uIHkpb0pQajONw7C6ApzDSHloWg76pIbJ48k6yFITR8kRZQegJ1rM5XZhXUSVygF0/q
g3+Wkk1jgi8v4kpLWNWYNo8GZA7cKhkMFpy/qDFZcvkoQG8XB/LP4/tjoIDtVoiCXu3kTlKkta2t
NVNCa/nYij2rni0z9glf36PxB1qDwGGk/q0xt0PZSxVmxBo0QeYeQgvKhB5Hf0LNP6sSE2dncIre
Udoua6Iz9GI9GG6ZHOLpvm/MXYktraWgF5j+4wR2uOqOsHcmZCpeCNspXYF1N1yI0ZmdxxzWAO30
lzQfLRa8FRchYUdgPppwKr+VID+9syPbAxBsfsJ4QEF3r87S4cBKmHrA8dft5wJR45TBK/ABYU8c
HISQVutqaI5btENugVANmAp69HM/Ro4zYW4qfRi85qEavU5FAbavR/ysloLjNueYwQnkQ+Du9HbW
gpdnVQMh2KyAQ9HmTthVDI9WHPcgEgGRH2JW+NjqK+XIR8l0l91uNCM7imsAYg2BYhBks8cGhTy8
ADb2xG7xub+QlTyrA90TplBZePvBBmapL0m6TeEcPh1ILqT+vXfPn9vquapm7aVQ4Zd+bojS2R+d
NnhB07ghMTFBbJi+FAzV8cI9FJWZ1869xmoAfwOSnemb4fqD6XeFlWDgA8UNA+SDNnYyybmh+pGt
Vxnc4ymsTR56sz4rs/SsbvTJAApM42YcLT+ALfq6QX0NJSz8hvyfsWj0dhqXII5oWmBQo7l77TDr
jO7nYQmMoyB7J+/Dvp/TvWF9LgYYLIolJD8wT4T8O/FAV17/cMB0/nBzlKKkYyf++yf7kWmmIUpR
/djqKoel6+M7NG+uT96zCle20qI3/n5IO2BHUWQ/HS7XAyXTprqOv1gna/MxCVWync+HfhsZRHJC
eIdsz5MNwS+bNnenw3uYT7xNUC3/gchztq1vp2AwtlfjxW8D12sHd22+l06vnbzMd9qysFUBf6F3
N78wjDIYcDfv9x3gQeE31OGPFTitQ2MWQBmcw2azkxPAZeIIuQAfrTeLLRhvgBP8IAlh3qHgZ0ik
7/5WBEqbNwQjSCVeR8x45PBbO6+F7Ha0RaQQwy+G/wzbG97OhaOF0yK2NPs1dGH1yjUraDSjZpwq
Layhf05jBcRlkkonaDkWDDYY/RGkbHewsMgKOui7cwWZmajfqyA9pwGUp+SMW5Q4gyoMY6BqUZZz
+g7MJWUiNZXE5sNxQ6aMh0/Tw2aUCRDx+5q8iqXgd4PIboBRLH03J98cgOR0ine0KFY+tl6Lk1st
N9DRWcvTYKFZXuO2V/IydHz7yGlcfC5/BpJboEYuVmwHLViyyyML6IrIYwkl4bxh6HQzP1OoueuD
Lfjr5+mJHF9BS+NAgnQGk+kwnbeBO/2XUBQBJFxEKtLjRGtGhWxToF4vBFFH2U4QhPQshJXHSFaI
e0bLF8f25n2+cE5SG4vfKIPEcYvfIi4aa87m15T9X5roX3NJA90lJkkRHJAUEPuIV4JXUx95N3Ra
F6p86DXFld/wxPJJliCPw7rs3h9crqaHIdwzlE2kpUcX/B2oMpko78iwF0HgTJrZKNxHt0YMAGaF
kgdG6goyBpc5uyE9GjubFL7IwN4IF6fbktlJkNox6fYY8dSRZH1IkuVEtZv77N9kAYjizPai+P3Y
588DF2TzRS+HeyTgLVa6cBpr6/2MdhlTBRNETF0Vj2lMDx1hKM3mnlwPQGCMmardiRvaLrIIlnvQ
m2YgrMdWf+2Z6LliCppPmwoah9WDZA06i4kPF/PY4g7gPiIASXvFOIFN5WGq9u/NIxV6L1nSahXE
iwScv5pWvbn58jP0O7IQNSj9v8/lC1HCuTdubU50AX6gMbE1y7BWDJihGsO0noogl0AByhVPxmNz
Oj0dNpb1RmvdDeODzC/ME3RoKjPzgeCLMaPH9TXmemdjbMVTACQHzInYy9q5By56tToNkQzFcLE+
IYNuJq2Me+2SiAezW+7kC6auME8or6lrIuTK1ZmpNCFZslB8ceZ5G0A4bgpgM59sYK56n6p//56m
zHv6nPfbMzN5W9p93g8tdgZmp7EVBI9mNtyzG0Oy5luZOySOO38d4SbiWMgSx3YP6xoXqUkArDw7
De13uJGH8KsB/BxBHUWXgGILAiq3o2J3Eb8M8YJkoZWL14XkN93jxscnBqxTl58wZ32a3EXN/IOP
zVyaO6m8eE+wp8XCO52ZMDK1hWxq79KJD1QytHaDGTRKNiAY0OwAi5POmj+n2Esx5jeb5ZwH90Cs
loR1szk9axHyNDYeiXcYgyWZLNaNi+0mUJPJFDZxfnlMJPMBt8OvY2sFUsFry76u8kf19zXnT38+
1Q7CRhgG7YeFm/KXwWlZ+EvcsewKIShFRmQ3zmkah/PNcxlsNDQRPoxvuhL7YQ+257QjjYTjA1NL
hJ9cAXR9rS0UfZtiCpY+u4NLNCZiyd7DK/J2CGG/iAJxiUbyol1gBd3/oPHQLmLtQTN4vcC8Z0LM
dkHlRNlENfr6S/FDsbARs2o2e0vks1yJgKKiUGCUERCq/jrdgTHRZOD+bGlxaExtQPXw2uxvMGKx
f3BRaSfWbFZX7o8RbnFUcMkB5D+FTLJiXHtxMkUSQe9GL+lSP/oX0DldiGR5NmHTClMHBQUZsnq6
MkrKJLPWVjWk/Lx7SDxzUVJfLvHLvlDRFUMHUu9VCpCV5pB0/2W+VLaMFhZX7dYRrDkwa5DHGa6j
VGoIMoR1LTXTBbCFlcV6EHnMg08g3ybwhf8JSu64npi3MzmCA1acMucgs5+U5A+uceVHNAEr4F2Y
YPhMMnUhABV5CXii1HvLSwWAVWFC4lwNkSgWcyrlgjGFMz3jiX9f6r1vLrw6NwOVWbBDPylG43xN
ndls/hFc6cGREr3gWFLd4t8LyhIqG0x2JySPITPmZ9H2NJBV1+mJ0hu9cd1v1u85kw3nNRMu0byL
67U4s8t3JAe0U6P3UOXN1/l0adhD8hpIehOqZP8qYiw+oDscIXAv/z9H73//qL1AI6IFpUXh+ciX
/MyHJ0KzmrdNqY/LMi/XW8fjFpdlkfAYlqY1qfAIpj2FMLh+znG7hd5ZP2xonp9F97s/3iFmCsOZ
4zsw9zRHVLuK9Xuz9kQBEG4c/OnB02P6tAJI9X85e5n9sYk6XJptjmEnDTiHAWleqkiZXJM888Sq
BJtOHuIpDbghGkqcRr5AAxTrYIkJkz8M7l7oBbHEADgqhT8WOvp/3iY/w5+fLVgOfpB4oaLirjky
j1eGCyMHDMCkoeZ3ND7N/KfZ6CBeSBi56NgpJAdjh2kCRyD4DFZZTNbMNF8BdTBEAYYRbS354mq7
gMoIxw0CHizZBjVUTA+DlwCdesf7avYq0Ba6D5EZN9qrfB7IbQAvyt3mTFfxxaD4IXlmGHUAI3x8
qNe3NaDSh1wGLkeRWaOonw0oGGCGAMWkSwwrtkDthFwkAoxqpw0P0WLkMuhlKlhy2yAJmwMmXJ+9
fPxE+uq9ZwoABeAxS2f6HKQ8wbmp8cez4VoL8CM6VQSi3JfkQnB53zTLgMJdAJ2gukBVwhybLZxL
8l5081GUHGqrx0L7E2hhtshXg9Z8b7SwXH2CW2thttVauYy5GQx3aWdAkDvGbjw0nSwoFncNWyTD
i38H7utrZakz+GUCrTfW46e+xnNtSW2vofentqCe5gSZo2lV1+01B4Fl1OimzLQrag+IbOB2bN14
8rORI6utF1+4HewkmomeJ0VIbb7wTKnt/KxyLN68L10TZyZbtOpnpd9SERI3oNpVzSzM+7QR4Qy1
YefY54w5dSA1HV97xrH8TWfKAUUkCYZnDsfbx9M4rvBAAC55h4+hpWA3sqiZ251RvZoft7XSa+/X
Z232ru3uiD4FJi8rCrUL20UKy8VArXpov6IBxDQ6es51LOL3Oeu15v6WPTRF1jnmq8I+CO7nWRlG
ycjhSQHL+5yTOTuEghMB1N6lSpxdhVHKGLbTBNoHe72MsyhkQDXUFkpH68eDgarZ7u8OVBSqywGn
7xk5zwQdWBOh149k5spuOjEmTCqonfx0C8wHvEf7Kx9pWfgpGAkwpfm6AyIA4LILy5R+1jIQrlcc
PfE+RsXFrGuNXRQFyPNMUcp7fP1SSNafmXr32xfOTd7nFdFYpoDhMIp6Zwj744Xu1eqhutL88uKF
1/deU3ilshgx59fdL01SHCU1JPtawvqCEjn9uPlooqxLZMlo0xCB+xn8DpOJZcexhwF1wczWoS1D
qsHktqCLdfLDM3UxCH47LZ8DHUcA8ZLxSLbqaWF/0LKyjlfM4c2hC0UJiBfdLhZiJTcDBRjDD/hv
iD2efre6+c3XqnbpQj4UUNzpfH+kg8Ib2BRUpG/DgtpQ2ffWKn4+mt0ySUztJ8anN1NY0aLXm8RL
Jjd10AeDv8F0yJ4zCMt1z3ZzeNy81/GBL8PXGT6tcqHvPj/FT7UrMl9G/5DYr8kQe1Nm3S3KjIY5
ywfJ4Fxaa/iXGSYszO8hg7F+LQ2z/oVQh8JrVp1HCbuCFLW/0jpdoFtV4YKUNoLg+YNJ+FVdjjo7
manL588jFr4C759Wtrg8z5mBiKgZm8pZ5qBdtJi69jbv7PaysfmYxCjOZtL6KfIq4pMxR7tHcyz0
MQwc+TCiMy4n9wsa1cvLfXoVEKqT3CYjNaCoolQH6vBiP90rMwgPMDTa/TDS/M8MfTA35rkD7uEs
7qwzPArH2FTgoA/ARqfdCWdkyKxO42OGNppV4WgJsa7h/o6w2hh7KibTybk+oqIe23kUU9KDviHI
o93C1gEiBPCY15fma5ds5CXkrKCO1OOdTsBtZu1kFD5nI6bZjrauEb+sWH/mHMMx7x1WRAbiYQZi
WvduSnMxwRlDaVpWSbqoTAkQ0m5C5mx8XyIWUNMsIAX3xg4qtoyd14lpbx4Wmx6FoUPgIGoutt/s
H17IzoaxohjxzioV2SSFRvRSFhUsiBn6HDruku6AXWiWQX1EYv3Xtj423JxS8PE+7nvXH+oDJU92
Zn8PB3v0mfg9qSCH7ZYirZgPsSXyngGsnZpSCr5Y6RqnGGaMhpsqDMFmWhGeuv5ek0t24KQZIa5o
3Ps1TV0yslbyohDSHQWgvLAR/DILoKzfQJSTGKZzjw/5FX0ISlsIUfCtRX1k07/LR/jJITO7J9rF
zKlPfN5HKFv3maygxELBuZUCdQzghlfc2xskXm4a4HX4/n4tzoo39jwao3NMACZSvP9iXbDuccEZ
2hQZGrxDFO6ChdY6BfqKuLANL1uUS/WMB3Pn/byws8HQajsZXiUeztGGQTaD2le+gHLFA+7JSyge
GA72SAVU8YRmMk6DZvJx5WUcPKI/zB5nSDd7ntl95nS7G7zSXDebbTcrQY5msvsALWntYlZYf7fg
PnsTFdYpDseketBCZgQ4UkFsxxUa1m5PpycMdF8ojgxO+2OBcAyaQeYYHUzcrfQmvL2thANTQRHJ
A2vfI87pKTNNUNEcVtuKiylxW6mZuwmWnPYnKuZP4QTIP2v8lN72F4XgLyOOBrV/b40HaxyBcG0i
uQj/LA3Bu27dgPcRPjFYBmd9+NUIqjV90B+5V3fn0jGIoODAdPD7hSxoD3SIu1a6SyYYnRPq+kTX
xn3EycWRLpfR6h1ptk6BrDtwnKkxsTUqt3cOqJyg1keYMbkgAUYK7hRPGq2GNqJT/Mc+F6Xre+gw
JR3qpFZ43dpYqKsPFEOv/dPGwp1rU7jSkaKX/mbyAQQAHOXZjBkNKbsb87SRF1OTo3R+m/LDvEOD
hkSPj9nPgGNeQ9GDSdBP7kA/TWmNe6b242miO6PkAqY2ZrXeIhnnSFg7vInGfU6r1yrZDgka4QSN
yvlj3raghFaC2VvvtVC/O2S7derWIZ5L9NGxq0yfQbZ4/o5xvRjgMD8MGlQjQLK8vM15E0BT98Fu
P9Z9p3lGaOwyG//MPzRgfmzeZ1BXsCoMjwKqgUPGLGUJ1MAz6JQ7hSkFK6UI9EMzAfml/V7mlZli
sVd7HEluTriEqDXiH9q9KSKDLvgicxgdxPJK5lsMrU8iu+rmcqRTL1DKPgl6oQUek32KBANHKiO8
bUq6tLuDTSH0piVXZLQA04ZO1U5vBzlD3NYfsj2GfPIf8OsPSxZg/cZs67W8/Y5dzZP5pYSpL+EE
h/sqhXQ1YedbSTNjJbPQzzEbf8/GYgS3Oak+0nKLTZ6phLk3gHPyJiOrIzfgQdX0v6EFHgDaQuyl
Rw7p4wAqlUNt7NVOMTHgxlJOOE2CWQ1QAmZZC4pyhpCsEnB7Fk//smFwDB/+cNc7slcdbzAxuRfu
fxyd55KiaheFr4gqlPxXMubUtv6htNsmC4IgcvXzMFXfd87MnOkEb9h77RXezCIh4cscV4mN4zeO
ayV0W8NnE9RsFP7HW0BLjL/MvFiqvmxJ2/ThltxOjNz5ucZeUHQnQO1H2leUhmN8XfQNmcNR4W44
orVPlx1XhKXP3wcl6MxkUXxT19qtP3r68z3iQX/t/4YAL2nzhfgYgt1yCnUQYRsvkDukDbhIf7nC
cUrxph6+ktnPZCljsfbaxdEsw0iscaRw9SLdWFi+8qAJ10IB/O7H7U4u19NyrX3sieKgZSGm+jWs
EwxkqYqg9nwceMDGgKu1NRGXcKMy3DTy2TDBy9mGyVVMmfPanTpPMEAL7YHOUfMi5vLMsxc8BonO
DdrRA4cva/ypxIPUzwyaMgbsJzJVm1uy710twFHQVS5v56qvWo8CnwxNLp6zSuu/olqkrITc+X9Q
T3XzwQ3YKt8Lcaf5DJ+YU3FOLASOOCZdx+am2tFXNRIbOCU4oxdoiUalG2Y2IvfiDrdiHlO0JtUH
NeHzXI1GdFR73QyiTfRb+Jx4mMzSXSC1e1yzbmagPvn6+Lj/wXZALcUgoeJxB5OA1gOqmeiICRMy
6mzms1Zx6NCFTi2eVnoVv2uOOx0avKmhzkepA+llJIZOlJn8I39Xq/5rAkQUm4v8iq1ZElsCPEIg
3x8uG2NJ7BwCwIazGqk2ouJF4kOY4/fRdJYc1DUPyE+2ULRcxa7opHAe9D+Hesc5Ltn9sdvRkG1L
H8/LoL3FAZ5XwRuR4ep1ffpv52llyx7WDWFso94JqhFY1TzfPWAcXR+rkmNFg5tvmIU78e54hFNz
TS3pT7JLJ1t/4AFzToKkUhThrsw48iyRJ1Kaw2sdfqzyRrVPix7u0DuhUwN+ypo54FGXulloyfB2
yzFVl97VqnkHKOHSNc34aYL0Ow14nNU9RFFMSKaVMn+R4SCSsMV8/nHXUauf9F1156vqu2SsYDlE
YX20zT7kuRaLlt6UC0a/VWM5lTn0qQee2WP8cjD0mtvbgz3W3JobPXfvwh8ZW5mJ+UbzB3oFe++m
bSYoSbVROwWaxpSTNoQmodBm0V+MWJMOGP0WboAFHKDRKGkuzs7YCnFZWAumKnvhsWBEAeUCiR/w
UkfTA8EsNJ/z5JYvSOPE/peeFVQAd4elRGDtd+hWh8dG5YgdfQXs6IqeEBAaxQLeKn8vvBsf1utQ
bQR4dhTysK4Ony9RnTUrANbBLBKIh5tksPt+jolutQI/LBRQshe8eFw8v5ij8Cnz3Ilzp0tG151U
WjSCzVeUarwWvPo7ojipMcwzS8Vx4gMA3AYPmrDeDU+/SfcVPThNheZCge1yp+WA+klfbqy7g+oh
5OJz8Gf5xIrpSEImBKPpB7iZADuy1mweW0cH0PSLhierOdSf9HV6PW+1LXJFuAf9a7x5oP8E0Z7j
UtiMApzlEzQJ0lAxC96nxIH0SRrbXDjXF/7udGUk9rTfAdhBX1BFU2X1Ef5hWLSJrLxC9gMDivRc
SgmnwJHyZYE+KtJKZUU/q35shAWrIueDlmnbQEmhJueM/29DHKYOHNuJrbjCNfQ/COJVV5krOFGM
WSx//QNH/GXbUC7GmxMsj8fSeoG1YbCXL0uyDVodp58RsSMuTIUf0SpL4Dylx1cl+NB1t9Q1ItgC
pby6IBCrdD7JIf+mL33h7gwaFGF9B7lXiY4FaV2Y6TuQQ+rWe5IJpNEgH54Pnwa+vBWyG1Wo51Gb
FiDPsvPq6OlQ4EwRR3ndK5hXC/VjTlPvKbrSuvumH8vwzSyCHH/fxBqsPvyglvP6wkTZYL5dpmVB
UTv6Uqs9JE7FY67RVslOBDMN7hhMoOLWPCmyKR/dibaAVAdwJk7GlGkSRgSsrjGpVrxmn2BQ+EI5
jCd4TItzVyWPjchhD/tdspDFvRA4anwOXxMuzeDF5bkn53M+0V3Gwca6e25F87GgV36IG7W7iuV8
Oo0sKZnVm9FmAw+5kojWGduiOoLzfOQVSpXckSjHd9PfbMmIQe/sCg4LpQYTxXnYg7iLmIBMzHWM
WvTeTDGMn/Ve+15GTFvddUvSCsQq+i6RcsjJno6I29bbnwzWY42LeF4sa0x0aJqYYPxXLiYYfGcL
muO1pbqv1vzGCUOo7TRZTDT8aZsgVUyEmRnvO8YGqbXU0qPpA11A8aqlm+oe7QOIUQVUR8hxVKkv
Nu1aenuA51CzYAFOE/jzQVJZo1I2c2ttU3SrYv/8LOoUrdr2+Vo9b/AnhJweKx2DwQV81szki35d
M4JutBsM/9LfbCW/kdHJnPiHgiW2MaS7M8fdKpu4jdzBCIOxBmgOAZ2O1RCctzrX1s7cwWmqd5Q1
C6HCXvTFaqOu+mOmn2cLXVz25XpeTAMpuoKvyAzjp/dCXLLsujBopQ+hG7b2Y3Ahua/Ppk38cVxF
AurUq6lWf2JevwMEhIwt0gHeH99yOrbKIRgNHfQr+RKKqzAg1Fjlwk6Bjw0oAHJl7Caj5o75QP+8
jBaXE2ygFgoK454JvCPe2MspNOzMNvE2CqxBW0j1hYtI8Yt8OXYZFWbOmN/Kbixv3v1uAmqnwnIr
djnUk2JRYx7G2nEZo3HppTY2hdHISIRwh/PuABt+/kqCDvM5bDw8eGdd7j7y0WG5fGyzeAHFWDS2
ubL32vRcJ0Q3LbKO0WYpISPFjO/tGthBipYBYf8uMF6yU3rWyATRha8Md4vyhPjqLR3bVj+1WME+
bWzWh9xO6iAD5Ta+H7vYMLHdEw0/QsM42FHnvuulLq76bvfsvsPHRYwR6EMNXfOjxUvY0GuMxN+j
dm6y7K7401rIrqkglWgNbe3ZWOHoMdBuXvUmpPhJuOsh2cpbqPajYe61n1yafGHQ8Wkj6RwKynM6
WtU+H47R0zeaT7bmHjyw2UM+S6n69g+oicM9VDy+7wfzJG2NOiPE2H0bcpHiSTvYTwMnMNQJpnHH
RDqOTvKp3ZSjy3CH0WLpv297Bls8lzYkWlaTV0eNQxOz/ZsOacYFeBcdYKav7qKeSmwfGfXhPfte
UqQgm2xxNqFiSeCvYs68e+4heWuk2Pd/ULHUzOyXT3SkhZczwMOcNV4NEwhPTBG+BNF7Y7RdUL/p
LirELrTz+ia5E3UOTkJ7soLhHn7m4kHLv6I6QHiLAXFkzEqu2SRmNqlfGHIZ76WuuNVluCC38zwC
mT7S2PtH52qyfPWWHK4jdSflew2wTGIUImfHN/QbqtHaNBCQeXIFm3M3lHNZWtCEUZOhoHoItnFJ
4YV+HHSBPclzlu5w3DIIghU/ljVQcSsbRlugP91SuUjI0BBAoWtHW41daw3mpbiRlV9Aa6ttX6Hx
IVST5VDltgmeM2UQgs9QhLl6bImLcoOxPqORWqbF3+cwnpnvnFvrRO99hhhM513DV8ZOg0YJrw91
NsowsSDSjoSmLnNyhXbYEWWIK0ZhUmVQW0920aIzT2Pgeja12EpUCgp4FLmsGGOYrKQxpygjba2f
1S6RhcRzwVCLHPHzY0DRe3tZ4vyHpAm+enve85YxwYIE17XWX8STHn/gNbdkvcQ8fo8sA/0XnGE4
XSPoxslMcMAff+whdPNqzP455vNNhHsE/Grcu3ElGG319zCscQQk1B1TOOGPdh6Pd+zsgQc+12JT
hrMr72vAjaShMLYH8Fr7qvQM8izRitLZaD9whVSu2q1sBhBTwf65anocVHTn+ByVUzgddKsInfzU
L0nPGJlkV40mfgch5zfWnOemYnBBF0r16BA6cIlnfzBhk9Ebiep6NLTBdoAOVKPFpvP8pcjhyeDb
0XO8CD4ExiwBvzmlqHbQVSMpRey5De/awdIwaDt0XBSrFOd2Xk9mMdl859uGQPi0NcPP4lHtwhce
J+QdE61lflIU8Cy8MaSNdLMsmLYykQa/D5xjxNmz9FSuY/Hh1YL3HCw4v5xAWOgqhKOI23hyz8Ai
X/BC+M/aVs+2Uuoyq4jWBN8C5MNzGUhfN43OMyIvDHGcZahS7kpQmQ+V2kO3ZbxVyh1T2NEv4s0J
eJ28zx9j+1SXDywgsJQcozE4rqVsTupMDHqd2NEZRSE2cC9TxaaNSJnmsxCpXVqpNh//qcl8xSH5
4V4VH9g2+BOcDF9WmKyHiTP55bvP2JN9EzSpL+G0g73Oxuj3lFBtu2tRZr+BhupsMdRW8/cy8FwF
XNbYsbgLYmLnINLAy5LTIdw+ZA4TNDuwh3Hl8CRsYRpTbv/Yr9w5OQk81QJxvFgstQ8zEFuFfxF7
snSsP8GzXY2JRc2llH1qXTWct5C267V0EOg0QWtlf9DsjrUsidt3Cojm7gq3QyJhRUf3wXgscalA
Wan8C7Ka79KuroAgdzQ18uyw46e4wHXyDyNHwWHIpYJImztE9AOHGxZ1EJ/G0ljDr7Y8Ajpcoktq
tTCC8ALGZy5WfE6vqd3GnqS4by4IM27niA+x6nuEZ8o2QLV8KZfOLoNNk1GoheYPRLjiW8jdzSn9
IkSr5rMhOmqYpQBbvJVfYmTkL05keOK4ipeUIqDeHJQ/TTYex8bDHeIlHV0CEdpqFk0/HzfzrAue
VvUxf+r5zHcUZ+3sdlFKRk/wwbd6TuO4wPF1N+vm97tsjRHz1z0OnVC7cSDS1wUz2cJTrenmDjKQ
rO8VPS22iNxWlOHw5xhufRZsV48JslOYlFHViatRuBNScbxPS+eFVIdC/fh8rXmu4cYXnm5o3ds+
kNrNSLWpDaeUIeTcjNDsZ3ljHsCWt5Lq4r7W7RVIo87EaqDISDBOjKktyFfkk3iyZZJDQYqJwTzl
xQgyE5T2ngWUqklwGBBOuLjQlpjpJYEBaAubxTYgLiKfGnPCaYPYNzaOQDCJArG89jDcLPUN5ybT
bUgudsh7yQ441H60hfxat91SFWbZkY/GwwG+X2qzKHTZ4gPi3zeVhvWS2PiLO9TKbqbYRs/xiET8
tPl5Rj8fHLGwnJy13xBEAeBPvJglZLHmeAg3+ia0mLGS6lHZd/etLXaGraLmrpoVXpiMwbxhRVMt
mbWtUWbNpgb2dgMmIChqFg8qW3hGi1L+qWygJ404OndTCO6PQjlsos6+Q7eCCzVTvMMBb4j1bqrZ
AmzHOnH62eu026HQLO/hhsYAzGN7ALs5FHZjir3JQt73T7u8YPKcBA3tTuoSjYnpII8Use28h4bA
i+EhgGvbQ2WX4C3zj2YP+jmjLZG8VpjdX5i0WDl7HeYp1rf8CIBlpwzIOpTtp5vAyZqv3/ybxx87
I0sNVpre+uzUym4FGGWCzpY38QtCKcjNSFaR1S4jw26PReUc1hW48KWPVwzLj88Lu/CAyG40265g
GuNisuTVkSFCf0maxoZRzxM3jlkDc+B4wxOzAB4Ht/0yOme9vhCQxAKHOxlBxDOz6fLSNT5m1cD0
EM7sYdFeIf3Wfv85Gci2RntGUXIfNO7YIUoWrObrZYy5YnqmqS79xNMWSLjrrCYDPaXLog8HTyb+
0K4Vn/i/Q5h9HaC7Mm5kQQsTYkQ4KsnCcw7+aDjQndB+g6ifdwe1s3c7xLXR7KCfe4g+pqKxcPXS
EWz5za/CydzItnz/pQVXjLepUqn3m+xh9arNdES3pkTkzAZ8ks3U8JXWpfBSXThjhNASbIyHP6QG
mPGW99837huaN1xd6/u7ZYBrKWuMI8whTmlGCIjRGI9w2heKoxIHzzRV5MGJD74Qxh5zWH6pJZIv
O3tnbE5sw8m7yNZl9hW9l8N49XA3RPAMBP2sT5x6sDikP1RY9ONQcm/96X2vX1gwMHUVj1MD2aHF
ricFg1rDcAFz+hdnpul8gkfMhrAMnOKqVQKWmbQ3jCnrg0gWLSXnti05d1mnDaoNdLNTK278t4hp
7K7BTohdZk8W3W/BUIXSvYB7iheG12vBk5aHshz9ybFj2MQ+EKLFlGoxItWKG8aKEk/vQS/om8zh
8EZtQwqBPQC14rflN6QzgYkuo1PMSfHHWYOPEY9JDk9xsns/uCddHV8x0kiZRCqonFei5KTobQa3
HNwi5/Zb5GzciqA9EtImswYPycrD8x0e88d1SjdfiyiBUqc5QszDihV7bE4wQ1nG6/40eDCcOWm5
et5k3TxgQxC48cMA+xW7pRRkzLoKE6/L7oE772NT/faSNSyeK2XOrP8ZqKwNOgwg0jUgkKK4kzn2
9xys2tSW8XnaJ1vppmDMzgCzNchWsFOgfMl64c2D1xHGhdDpOkEAozlPH6detEpIoicFI3SnRP0Y
OtW6MWxFRbcMqDVrqBgGZs7TL4GRJVkce7A6vJx34h2VM/ZQbnIC8FM1K9vhtfOI3Q/s72gDL7vu
zJRzXbTYi2LuStwDn6XW8INScFuvX5kMANEUuY7pVxmEd+u4dyZ6AKQxBaRRsc9ZfvqlhDPrFPul
bG3cQm0jFdu0cSMcEbu1RpYRiOdIVXjogYZaEtjDfpwn6r3qXHBJrUDfgNLA4Y28x4sn3Gir9ozW
+r2JJR8C5bArvt8JoTG/+VwHzHs2a6NZ4aOej0XYxMRhP9wYGPN5Oj24PRAlN16PKdFaJ5YiPNY3
AjU73/O6QwBnpgzEcyxDMD4GD28NA9XOsMTQk1ZtxMFQs1sfHyvqgyeQCJfxm52pn8WH033QIvsG
jit4gWUaYa7QHWLM5fM9gl1Ztl+fS4evCwOR/H3N2Tdg6QLQLakYHFT0d9Mv4zK5JJyx88pjak5A
AYTcD34mmz54MCqSbYlJKAPmgeA7BpyjL4MCGwUgjTnryxXXo5OraPdYGlSzYsnZnlwKV0SvquA7
Pqf6kGKHMTwQVlp6+FNkbCBuZ4ie6SZqrftrwsU1nc4nIIYL9kT9tAvVPHS3W7HEcqRYugkz5Hb1
fi/xjteoobLV5DYWB3ypLf9wxolA5oZoA7A/xoWJ1iSdHcb/x5VFgh7mKHrk8WYoIz8l9yV0J/UA
26pkXWPtsBHc3PuMSnwZdIwtM2Z1oghlS7qw1mrVJFIOWl9EUehUSxJIiQnzaaaEc3XHBEs4N8q6
YC6inPIYI5s9M8We8FdsE0g3grtMHIW0hyeHT1cAcQ5KXX2kiwarYEJHVF5BmgR2Ba47hXWTwNZT
v/OBXID+Y+vGbNq62t/QW41kPTs8+W3zZKr9qWYGxLtd0Wq2/Z5KOTZnZ5pFW3vcS5DIIQgZx2RO
BOSY4TdvWOqha51SOrXwhXDEg+99w06qJ4SL33VeMp3jpjVLcOEiO09xi249WWS9RfmKb9sifmJt
XUEZcSi93qUjw0U7gyMC6oIGvkcRSoqTy5zSCe56gY8T/O+fp/ozjYgP4HwiMHiyIU4ox8FOnWUU
t19AETDtIzsfFyNzYdFZIXONzMUHY4hjPn/BfvIVhnR4OKDwLW1tpDC02NozUFRmwl3a9XSQLDc3
S12Zfjzzh1WBh9wOdhKUKoqf1GGeTas6QZsDWxOOTICJEEzI0OvnBkQiHhWdfOFH0GRBtTh2+rWW
u1PKkTdY7noQvkWEQRp0RnihI+OFaG5g1XFsXtOonLJsBSWdoji5R/hUlIuWKQzWSrzp1/pZLlLM
tHQ8GwKp/3mmK6VfiOB3wseaSJiPnKWHZyhAYhBpsd/sfgV0PoJ20GPmU/RCGqQsof16IZ1lDU4e
QVr4qrJoOKuSWiPYyX81u+SxNhI//ioZN/K+pWb3aQJaBzUMSs3LJ+fR5TPp8Jyka1LXWA6RStTr
pgpRuqs2D8q4hw3TUVww2d0ZiKvpU+Hgbj6zFS8HzxaOMhlVnIVgYIXJzovCDBwVOggKJh0ywVcU
zspudMuoGPPAWXAk82PpaxiQVLcPfP5pNwsXlxcGrC1HBaIYbH/h8gK4S+b7/GaECqeYUD2oCAzR
PrvqVpYOHYeEDxJkZHQykGYxIxRgydkqg+S3+ew8ylMkT9jo6EzobPZ3d5uAD01KS8YVh1oZkeld
5I85MT5uxemCeReGN+jO//Mh+aTcrA2W3pSjnEoUxg0UPnLcmG0wrLPKmFE+zAK6oRQdUjK2k8C3
WPTIFkdxhf9W60S42unjN8sCgRic3atTG3nFMVuyOvcq3VZxZL1wCIlAArGTKzgNuTHlsDgbYEcK
/ucXmx/0CYyi/oSvd+JOoByIszWP18IWzE6Wgj3jOCYN2RrYaJXFFS5hH6faABghjF3om6FFc5QQ
MBgH9DKgKvDISwxZPCk0JxDs6VqRUuNFROZk6RC38jl3lftipoENKUsb8yIA/xMt8dZY0c4KWDQI
47fJI06OsVPiWmSV98jmDAhBCpBgzV57zSNYQ9ctrmEq5Ph/yAwnsoL194PwCpUfgDKggL04VlgT
fkHtsn7sQViKI09TP/PU8z224TT1G2FXHPm+2a34+Nh98PnJ/ypP/y06XM/Z/kZui5OZ+PvkggEH
gWhIbp0dfwCgZ9iSKUt5P6zCX8XGP4nZP+tSQ0EOFj9w7jh4PokNGw4dq8cegBkBl4x/Zgj82Dzf
kHYVoBa8GqFeKQ7nEile/NZOr9hEtd/xVcgt3Lu650+PRfhV26qjHZTx2AyMDF9XeUpz+HBb2VZo
8xhYf3qKUVc4FroL5x+Obh2bMJVgmmsXDjd8L/8SPZy9pgcw2c9PNQk0sptAofibMAWO0IPltTT6
Uj2ttyOyVRzoXXBl8N013HL05VhwP1xJa7Wn3+Sn7MOnx3+nwDxJq6mvXABkfCJZ5tkyciFXBOWm
NVym/TwTrI5kOIlMUKjvR94127VmVsYRUs/Cdbuodt2lPZDyhmPUOv+CVrgWvwsYYLgvH+CqzJ6w
sZnRc/QO+K7w4R/YOa2PAvcIGougWxOIK4eXg1/SjM/XW3XjvBe4ovrkV19k2Ef75mYcOlCfBkIM
00M+Lj6WNyyRDsN6un3+CevQFe1mi6kdEVCe/EcXkI7zS+oeEGufgXO2wrfQC119K29FaNAcmZ6x
0LSvjIJtAxWj+lF1nNSwHR2om+Yffkj42ls0iuGZCVu25N5fVmsdwjTi8k2/yFapj3Zsrq4ebrae
UjcyXwoIZn4clXO8BFBYTrcInIYf8MWI9KXvybpAmY1FrrgbSMoanCrdPR+2fMEwAr5Y5wrBk7Wv
Opiu8ksw0MhhnNidC9GNTvojCAtvspfWw/cTTvLPtHagvqoX9YgL7bRykbTl7Zmn8qvu0mO8bW/P
W4Gp7QNLTAZLjFajNRnjc7bFTw3ky3ln4w4P75qXo7mnXQaic1qNpsqVef04jfNgQAO/KrksJtCX
UwLc7fcPjm++7AguBcCi+RnQNmC4vh/aI+d2tMCN64lJItxl2Skyhw+f7jVbWalkPQDaQ4p/2JC/
GTE21AAkrzlvlO9M0WByjIYxLfx8mFfVVsLCOjonZyIU5zUZMHeIFVC3mQtrh+yENQ6hJPwtZRzw
pJdRT0APM388F+gawGc/i2xPz7VtfZ3K4VuEHW2hr1kKoA5jzAMzeej+MKKETbLPiLZnMoyfxB1u
GowRpj/DcmTV4D6OHEl1ksYScphys2wTe+26uoyPt7whfwZ4f2BHD+kRjtI8JbJ+JLaqsERAmSWM
oCY2kYR8cc7UW8ffgLe1eQQIVtYa31A5fvOXdt1TCXKRhmw0UCWr6AIg+C0poCbEdTw2NnhgwIXj
C6Gq5FFULmwy/DvtULFj/Ndf/mT52NZHas0TcPgHHwSvjrxU2OmgocKcmWG+ff8WvzVlAWbeOJ+G
LuA2U612IxBVPlk2BzIU9wg1sDkhqx4HZA+/l/XkXgclUNz3a6Ua7hNbb8hVuvn6IjBQ96ASURmg
kWAsPKMSG+y/aLCUc3kDD4cU3+e7qJ7jidvKzvsDEoeoYCSxp0jZu7Pwy6AiRMLjMTdQSO5F2juF
jFct620dkI5i6ivWLeh96k6WcNNWv2N4Tb4lPxIAgoAwHChrq78WeLasAPOw0sJ973s0NmI7Tlnr
z0XmQ8XfIHQddomfHLo/lBb4IV9ZE6KTwRoSnXwHG9FO4enOcLbZlHPhUCP4dqe3nAHdnuXAy3kX
ZoiBqm4ZMTDhckIKLJ4gEFMxwsJcg9y0l12hXuNhoiorSQkOd+Vasru/eFVzD9TXctNsEjiliY2b
FWm7G9GB2eDU+PIBZWVmm2F3Q8QsRpMzvM9p5kGQLXhAyi/rzKSx9msI0cAbM2ozeX3G42ukFiE/
aayP/3KL0y+Jn2hNhdWLgI+tzLMi7LxcRXiVgjVD2tAsY9uDW7sfRE7PBbwcO77AmIWL2+3Cby3z
xgsx80YA+iB9MaVaNRv8rY6f02hA0uBXwxT1O6buf8BysWguJ3/Z73TB92LBR8Pi6P2fxyFjmfke
eVT1Hb1H8F5kB9YM5DYoPz6IweOr+yIw1ytvcJ1MZTv9rm1d9SGT0WJK7krd5S4lfgL/E/JXy/Ct
2PfHDxxaiLTNrcZLV6d+ZbxvpoKnUlPhncCvMQ6gGzvSd8mIqjn/TpA/UQczRE8U2AwILAiNYwew
IdrKiiY4CjOxHRmGjJu5irqvmFIRSvHLe+2MyMTUQIZo9Ut9QB4owqG/98uOI9hG7HqXX4TfzUEC
FcFa+42kiCsBlv7oWi+emHadFWvUJD3PDxE/FXiaH0+A5T/xCRhJrso6Xjw9mUPhJt7oCysIGcAu
lUUTyJ3CrCu9wzBTBLRSMHW26UXl4HXqJQHMryXjrj7HMXlm/L12DbGTdKeSjs8CM85XglqmvvMC
kLAJbz817NfyJc/keR1oX93qRdzQbxkTvmDTVj4PmP/CKYQRBvGrNvdwMW+V+zz39k+0fXjFot/2
psKNdMQe1iy/DXsMljcrSIc01gH0ypVqNmY3L+7UutpOPtQ2C+ygXVPmEGYSuTmBne6YN8CcQV+8
UUe1Fi3ZqfL6AKoUzGJMGB22WAX7YGbYhin6cMqxyd9lRxIJ6UnrU40TDhTVyKdd2ZR+49BsE2sx
7J7SXKAMRTR3zObZvN8D5fEHVOs3WgFggBKxNCaY7Z0QIkyaobNl8+JSXuJ1vNY39YlaOnmbCfUj
Qw8iq415CWQ+cej/knvHmmGOgJP5rFoDCoJngjQkl9dJpW31h3njYnuJV/9kOnPkr/xHiN1m10F/
5c2uSKsq8UCAjEV0CLQ/oAxx/FT5aH1pve/PY3vs/RB7hXXZmyXW3CMhx8ASEHkOMbXEGUmL16/+
9/oFP6vPo99rSPNyHxjgnYSbVJG9isWDY5yIaNpJjhggX0K8o/6BoulBNk+A+lMQutHgYKHB6R7x
6QBKG4LhpR/Da3CbJR0/qna2kD76yBo87t/qEO3KVebVe0p5IGmk5UYxBlGhLsGDYWp3t3xdbt+r
1+HFl6QsxPmCQovUWvDcD3Kf/y8i/n7tAQeo4AEenhMyp+jZIswXwKj+w7eAK6haBhPImgADAjJV
ZwKrDRCaNJTUH37CS+5PzQZCS8Crgw8FD4p5ICMSixCiAkA+CmgXEkbqXjm68yI7xuVr323Eq45W
hGuLLAYrXzRPMwTs5oiRkP28/Bqr2+Si+8Yu2mI8PSecbpYfxADVLIRP9sJzrhxgOy8HJz4jlvoW
oQ474Rfe9ocJFbMN2lh41aagwBThxI/5eEm7eC2E/Qv1K1NVK9+3zInOZC7p5vOr2KXY4ZK5hBsF
8AJ76CmD8MzCoLjKWwbXkGt7S1oYN3F8Hzxr0jDzNZ+iP+S/KIEdUPbeRHkOGMN8YP4mkosdN1e/
yl0uIziazOkwgSaNBfBNW43TCJmQ8710ennCtfzGTbiye47qI+ij/9zx5aZ2Nlfmz7tEIBnCLSRl
yjexe7ATfhnK0aIMVvuF6QnzXSBE/S+WZvimrUdMMnH4VmrOm42WzBRHWeicQaeUP/AeHm/EVu/1
/n1XTs/AiG3SFb/QRzUz9U9zeq9Aebksgw/uyKayMOgDvP9mxhbZUfP+lGyJNhtf0LY8goNOkIZe
mqUyH/zOz3aMmbOcrMVi24/9K0srCtJ1wWAC9VTQ+TEuvHuYIffy3iwr5+XjgP44AIDN2+NjFLIo
82Sed8Fk8XYZe+l0pIYjPQPGA7T71Z4fu+ysNy2jF9nMYcZwtNQpSOQik4ve0S9X8UbGDzBmrUAf
twk5DgwY7DqJcSYalyUIg3pumPzvcg63E8QPRsvZh7mng3nzuOcqR0HZtij07+cOTg/FuBnNCQS7
Rg1y+4LkDMTb+9aWTcgCK8E+wDMCDFY32XI4NW67IiByajcuVaMJyuCS5nYCL6Ot+o/ggTWXRx2o
ObE/HDHNill9TdSNtP8QbEW1yWDLJMiVw0zywt7KgjE91e/mwm7iwVImZ6RZMuQ6ZB7aoVH+E+/x
jQAOAQIHeECPyhwQoON1ivdMCUiE4xDsaW026Vn/QxxkfxCfhZsx7italN8iHk5zA38KgXwg8Tjx
wtHfpTv1J+nE5OOxr/ayjYGJb6yxUxxT2vINc8rl5IYJNZPSMR+um+dWNOLBSAiluTZYoOblMllK
q/InPeU3+ZwtR341Z1tNDFu5YrhAVM13zM9YugK+3bCpHRWaOIFxEMG7+cDQCmjVijeEccabzjeg
S5KadiqOE8Qjx87TsJFItg+r3BEmnO4ZyPXziYfvgxkdxY1hp065RZkFFPrbbBVGNC+PmV/K6v8S
l9qpzNwGQOmNGbL3oZPsvWnmZvmK8BYZiT+uLjsAQ50jBwhqz3ogjXf3toX9wIjxsc5sBSrqrAyS
ADgkdQzndWiv0nfzBWjIuybgYCFSHv99OANUHAdNJjxM/wxTPmLgrK6j3peBumqs02aVAI20Smy9
91jeIESgW+Rqwl8GmeCmYu6m2AhFfcUrpCBaKfvcr/yX3676GldwS6Sk28Mk5QGPfpzRjt4DC1SP
KU3lkLY8CobhpswKgo6Z37wZz+sAwWPK+SxuuXTS7wF+2E/8kxl2pFr1GYMZHmDBndEDZ245RhWO
DyiBXCFLLoZWN+GAzx/nmm+kWqRhoOL7vIzxXHYhEquX8m/yg7vLNfKegf7FIU5YMULI3BHvn9Vr
Ax2UJGJXX0o/YP2YbxerzkFBOA0gbiNYhYpO9fL1wA4fCe2hwhIJBIE2Z5aup1z/AfxLkAwKJrcI
nndhBRPIR6Fn4n7i9Yd2NGbhQI+4ZMH0YI/CTCWjuXAjW7Ie/sOf2tAYXnv5nu+HubYrXWCEYdER
UJjzHtmTKfU7aBpDbUv4gQQ/PYq2PF7dCXuMW0p6kYHNZGfVrbE89DtP4MYut5hxk1yw5TR+bLJr
ps4NYh5at9xhvG2B5gIB4SflUkf+vTalCRjr4Cgcdf5rI1kRFRxEHckcQcyHdUfSbtLcWsJd3Ewx
jSI4k9j3Vekyn7GSBaA9jZOwbJ2Bs3aGfsDh9t02Zwg8NqCaP31TuaG8pvhjxYXnWsfUPVyI2c0o
fDnZFCUMW8lL3h74ysj88JCawAIdaxfhpp20GyO1aJtcuA8o4qGQ/BB+zBzKIjHw2NzDMRB6zZVZ
3djvu9ceukHB4ZcFBixtzq0Rqv9H0nktKY5sUfSLiEAIELxmKuU9AgEvBBTeewFfPyt7Yibu7emu
rgKU5px9tmHWQD1IjuQF+IFm7c8AcwCOXjYW+NR/7B4tCqdja2SIlRms2FwO/JGY4o5v8s80/DJk
c4MwZj0itmao3Bm4IBmB58a6P8jtgLPyUxnUmiAFL27oL2uKO3g3pSJ6TI+D2cRKzMQa9kiOiBBN
FUYAzXzaszfx3xuLPkFy94Vv6hnhyb3Ce4Cxri4kp4jTtLumTCo/+o3tl1/e0bo/OHWd4+SHMOzn
tCAKHFxc1x34lsR/bXxOPOzJQAn4DEeMVoDiwZz5kC6m9ueGsdQF9SR26sjxdm5lOwU2lzYdsr95
Y3fG9lSN7NrexKgOXbtJ7Suvi0bBfcK40Gkkm7xmZJsfgm6GYJ3WIL25UF/Qu1lS670e/nP0VC2q
/Rol3LmgfqfrH7a8fnAfoVil1qLd5E4sd7E+uH+YL2eEpXNyMtsSpIwTZKljWJlxolfui23Zc9vc
aCaPUWam25fdTP9FpvwdHTe6dXZMckzXcrt/2jDBxNu5dkCwi4Y62t1VfweJ4sbkLqjHl3F7+dMd
NH/S/kn+qD0nBIgWw6dqhCWE0X7UtRucPgc1G20+gs0DR49bjYACnWKqXXkYzAW1y7z8DXNjZjf9
Pqfbj5rpIv96g22yWYKUPjJgmDqiOAxg8HDcsRUWUMmeOAiXxpApyGYnuP32kMgR2dCuDukWxDu9
OvT5FUPXbJN3vP24H54HG1zOOslGLZoS4wrKGcAyiEE9XilkAIdBX3KbN4ftd3RPz+l+8K5IrIDb
ch/AmWEF+k8PP3370hJMBB9RNz1ErfIDAoKOmUcIyr8RVoK6gGIeetOrnfT46UfbCtssCk2UJFbl
RN1/Cp5957d4V1BKsk9TomKk+QGZvMcbZ4NtAvN5ob2zt8wkzGQ3pK5HNert4lm0BbKkVZtF7axf
XIYXTVzXhSKF40TfM0lbvttcvjseMbJAt41rx3n+JlWin5xWu7iZXZWJHciN8nUJhOPMdXIhwWNs
qp4DlsLkY3DyH/5HXUipg4bHhkWBgL8NlUP81LtONom2Z/TgXosaItwzwKkPj/WWN6wJEHdmT5Sb
oCL8a+x8orJo/+7wxOE3BIaLcUaXId/fecQ4m6SFL37xz6u9vzuNm/Mii4ZA0lP0PTtXrOjQ5p/x
/5u2nvZudRnObD7o43vVm/zjqMFYYyLNxcFSvsl4Q0zu2dFBu6fhfrAf0AzYfQVvEfqEd3OvDqEI
G5WijMUpbOZSZuTn9Mz2bxPkixV/d4SERGHGFX/yVtbzfx6DV0a1OJhzc/dNeShMG0E1fLQGGwUj
FsVVRcp29sZiwSi3f6ecHurgGoUZt9KHXY8bH+Jd5HYreztsZcgSkgiBmFftF0TD2CSrhmj24oNr
UZeCbPIu7gPaadOj1AkxMlxaCUkLHDk0LE01O6ma7b6T2EdtGAMWVF4yIwFyeYtwMjmjpsV/6iOZ
GbBENK+PjpRY3CMmXawXffy2fLO4V91sO56x/mOaGFJl6VTZiwncoFcO2A/ZDJYrrocXSpgeOlWc
NGhpmPD3RqTs1Pp1fl3mdYd/33C/YCiNF6M4ZhDR4Mdx8yGTJ1XDho812s6t4rd4ehYjFLiXqmov
NzEDOkW4C3cP2iLWKSkM3JEv5xoy8QKHYJEl57Cdzrx6MrNGFhXnnp/M2C3n6hI1CeYPasuHSxUr
dl6NWJ7pGA+HF09OBR0Ajf4zYzoFsnfdk8t3GF1GeGYER5sXvsd2rkORDFnQZk4ev+UvIFWRGTzf
Rv+Ac4bagKmthANN+U6vyyrhTmSQ4MH/7M810WrBoee8MINornF5wBuQWKCMYOJxPaLO4FHhpWI/
F/Aa+DyhCUu9WT7BJ+A9opYEi1GPvd2aUNnpJoRunWKHMw7Tui1vCz0C19hJ/r2hK84gn7V4NUS6
ia0mb1rOgkIKZebWxoSNskMvp9awE+34FdQMjQrpc+UPj1cP7Psne2nN6YW6Reif35wwreHT17c/
o3r9vDHZQwDFVbbDyb+bPvz36JTdhSHRNDNwYLaOzvNSgqvyjQkI4zFbgSGv8w3ejHwJbSmd+0G7
H/JLvuIFELoPzdGbJaG33iG4yC4zVwcJM8xX0C1+JG04tP8U4mIHNgCsj696UMjLesTwm0O6HoFQ
8GH82BxUcj5M+SF13xVgd9rxngP8H8EZhUHjhZsXBiz6StA/j/kSNzTkNrlZ0azpd6UpKpoliSmS
r986NzuPlfZiAJ+B2S0ff9ipDHrMk3viqw4StjNv48f/YwVkNEIAJ/BzPClkDzYf4w515RVtZ+zo
PWIruy5ojQq2DRo6KhF+ZC9yBXIHYkmtERN/wz2GHDBgBd0ItAD0aArKxakGKxTvQ2xGXMD7NBJ9
uYJXXSIaJwcYTq5fuA8n64n32o1EZhRnL3L7bs3oD66LycffHbTFHySLhgcPskGE/eMZXaCHi+nh
6ZwaPty24x+2q1DyjkhxTbtT8aAoQ17pLoDjd7X9sl80ZDvTlOStU95cH9W6m/GS1Fuh1fjMYQug
mBEROuLVW6yMonLvqoLfBGVaZK82b8JY7JkFQQCiFWsxqOaoEvffP+ozVT/WpgYrrFhdpO8w/whT
n9vfL1YUxgwr5caN7kr7Zqvtvwkmx97djqJrL+nPV0gDQPZp/tnCmlMo4sM8jikU2Td+gw//E3BG
3PEQgTjv8aNsxv88TI6ZIzLmDqoyX78gXuSNXQIXlO120i+y/FQAkbXSVEAALxZHd7La02IgKJfv
hUYojNYCdC8uZn4G4bsS0ZukZt41KPqLX1CjJAEHjVgjHv6Kexy0RPKi4Hs47yFKCyDve4zxHmIz
9OTg6UwNAkpm5ErzWzknj404iwt8wIE3ZDLyoED4BkbMTAqWgZzDZNGYeYJ2al+QV1IpGgdLbVTZ
qEwsM1cHlwX+V3WRFo9pD+ldGWxdRfXn/vkUYDAx7QITNfcXqN/FHb5JXEgOb5now8DltoPlBBpj
AKcSlD75tOWCrQb9nh1SmhRCbBDa2Wt71WkppwYFl3RqRdfvYswpVjzOzyuxPOAZQYE9dejsFnys
GKCK4ptm9CSkXAwwvlytztXKUn8v5zWOmn3EPhDi+svXObqH113awf4aQ+NaQdUhZxXbEoEfoynh
VFFN2PuG28O1DO6VRhZmExxgbqwUe0dXebbfmp9MneLCd4Cro0FY/IFAAzXXnF5khmeiVcEZoU79
2VN8O1t2X3QDzEMcx2Q3kKvUfUyaL6/bdHazla4nZcGpLAq2IfpLyVvaBXAx4Bpu2skdCwr9H+eU
BwAjBebTdleaXbIhCWpuebNy23N2aGo5vuE+NXWYPJzvi1xRtYG0vuh1uoHOSyrBIcPHNmj+xv2m
MGfObpcvmGTAz2B7wPqw1PsYn2DSv/2TXLGlQDihvoerAxp7d/uzV6jzIznZez91iIvy4ZYb8SGQ
bcu4193fqmKHFR1Wndh3+unUgbU8TlNY0i0u7cX0XN4KPL/on7VRJ79NcL3euD8aF/RKe06gGsNr
qvt0ing8Nu03R7/oUPR1KN3S1AxhP4ryzR24Ybi/yYn6gdfdlycPYB+ejOlxiJeL6b2cnjVH3HSm
iHGjDjZNU+MVcIRHC4NQaqg8Mt2AtIpbwivqyc6uIMLEh5HHGLFjNxYwnD9lv0oNmzYMzdgbD3W5
oIki0e2mUrA10UeqIqeYpvEk1BcwjtDGvpym0Hq4OgzhQIl1zksTCidL9sBHdgw7b5J48KV96TKL
0aR+hYYN7vvAEy5uUUqC84rpR5+pyUWEqNdPYnyb45dlpIDPeun3tVvpv7d3Kn4zwIg+xg84C6Xp
OePP6ZW40NoNNd772sDxTuyKbYkrRk8KTgPWrQAkdHo4YjhPYl7m8RZOX3I7u/9ez4WfMD0/WbzX
k/P2of3jfVYxnDnzfsC6+Txpz/2LmBIG+LHp6nZPZ4qFmIFls41yCTtjUhYfBKJPF1hvqVLPmErN
vKLSW2nbZioOcu5ou/lY9lv3YzcaQTvg9VjeS5kL14Jdimf2zkIAfqddjCw3UShbdQduMxBAwP5G
6iCe8l0Ev66YD1niqMuAmHVAAciiGiJJ7Cc9CPhdscGCfHQ/DnBlsmrCBEcw4zSlKoh6WphnV3Bj
PnIy6+Oo0Xu5yexToRqsLGTrPa7JNiIC8rHuzuXogLLBKEKG0w8CE9MgfhZ6LSbD2cmvDbvmnyRp
oY1zFYBpVUVnmBgC/6Gs7f+ZcYYOFVEzZ1zgEhYt+e4YhUZ/977dv0cQsuAGwSqXJ1cXZU0cz8ST
0DMd9k07TJdIedSPNz5w+vrE9KvrPyYodYIXrI6nmjk0C9N+0spuWP3Sw2DC5xyy7riZWsUTo77K
LPh6efEP2UeP6eRzca1m0bWyElyEujYsCV2EWdx+gPt0PD4EvvcNkGkz1Q3/C5Mo1IDec4HsZl/t
iUx9x99lH8vUf9RrhiWUynVyaEqNpmbP9Jpu8jt/PX8NDcF5e3Ex1PE7FUT4aTcDle+iV2myw2Hm
QAXFGCi5+vXJhsJzhb1VYnqLjxvscYuhc4m0vT2niunO20MuCPQv7YPd0+w8xGzuV7epNbUKqXYS
eJlRgImcfefQUlCePZj1wHATTUvRqfHh0PxD8ps88WvEdBL/vqKV7as2HlI0OTD1sD1aY79CIup7
gJQt/ng0u3cGqDSexIe1x891fwiNC5gMWg5occk8kcOcD567XA9HGguOBsA8D6ZWQWPaRlHVUBmS
B0pfsk//Thv3Oz48PAbltlHBuVOGHBBCCrnhnvTd88iaNgcbot2he9LsDeBZ7pPWHwHyWKbcSBPb
RPDF4LySievcxtuqzl7MYUGB1V01x920M22MetTbK/LFA9A/t6+A/TvKzFndFiY0OJeDLgWbpTE6
ZC90GSd69Ev2Lnao7R+2RcEHrQzNNLGyA5PqhflBaq22KG+A6B+4az5Hrb/t/PZ19j3tr9NxyZZ2
rD6eOyx11iyJpsjXOzkyWjwwUaD8bTHa+8oD0+F+PnP+NWFA5b6RkCSDJUpfcg2hXzpXrRL65OOP
3rb/dHb9rWaVwke/QFnd2yZhqy/Npr9QPWktWL43wHVprPtYR4RwOM1PxNqbZZBKcYm+3t3vatdT
jZPAwB7yAIEDPGic4dSbPqalvl/318A/cQdKR2XwDVC6WIv9zb4PaAMYVlCn96Wenl2JoxZA5r1W
rrHnjdcO2jncLu2+1/AwKXj/mZfYSDsAeyx7yoX0kjBn9ZkvztyPf2aO/HNOo88fzn9b+0MbUiB/
or9sjb/T5vzn6wxb5iPvwRXv/6IP0vrMtTpiyAV03YbIGtojEwzl7OLTQB4BjvUg9hDevvMN5l83
nOsYlw+3Y6Yo9cd+L++kdK64aNanOTGlk37UStrxYdQKflFv9GYkBy9Z81A7CSRgyEwOh0P1DHHT
Kn8XspjDD939VRhb52567Ve87bjnNtIV/p2hukB0x3kBvrBd8IyOCyi7ZByjFuRcwce7V4uNiUTU
YRP0IivpLX/dEk8UQ/sP/TsOL4Aibxua+Hbd3SYgGIChxrWCjN38uO3Ju6Is6hd3b9MQZg5GZOUQ
oZYPB3gY953hCeoNjVHfgfdL47pjkMH5thMtWuKow9Qc/B1hW2LiW4ZWiE2z4CsNuHPUU2+HwTkH
Aqc5dk3e3lQvl7GUyaunfLraPHiD+jw6tANW8JBhGm5n9+RLcbuEyLpurZkt40JBSq4itz2ZwjJs
y1kw/TJRsdMfqj6Mtuh26ILtBcx7/QIYcugqbXoApQQ+2TPx+sa0lOh0PgL3tvtAE5ZZA8hiVqS8
YlXFuv7HX/YolWEJM+cnB2HjMzbVyG/zJhZf+voJ5RVtfO/gcQrf/c4DD/IrPqR91Bz+S1kUBxQQ
W3V6RV9Vz5nmyvKyogpvLK5peUE+6G5n6k6vWK2Ya6EBoIOhlHzq+9vg5YDm8AOhu7r1VCsL9T+U
3NHvoeWs5jdugi38ikhMPutJyzGDSdUYMri5jY8imV+c4YczFNNCQiBeRtS05m08F6FQzqT71xj9
sZdRQiCDXO1trfmlO0+6iJMk+/zNjYNgnQ5v+8oK2CrM0/z0vUxPAeXzEfP2Nk+VIxforkuNk96K
tC8Ygmr0mGIduOTfXPi7KhkxXWRKuemXKC57dC8UKFZoVouujK9b1eahdrZqeq7dTXjGbAVQpMG9
SFcHPgBoBk7gNXEsmmD9/z8gpDvM4kG3zvkkC5om0HnmzlDg5BVGa3Ch+L1cqXQpsF6jLr5lTHG3
oOLwKnQ/08SzOQIRclkSoaOHvdOWO7qDv6vlZpBDPMHiaa3TvUZXO+wwBn7aG7BeFjH1He8z7s5/
dlN+OMaLzsaldCu3DnsVqV8bnONEdYkzlx4TErkl2iMq7hJ2wcstsY9lgV5ttCAndfIWUBGkz0ie
HspSO9mJzRiHeSrqAviCzxfffSTZtGMhT+jFc8Azu7iHGeGxp114Z+qE6aFWYzmL3g7chEYhneqM
v+n0XaJoW7Tn5yVTHew1TZE2Ksx4yVkARh1APQHfPvvHRvi6RN82UK/LIdLAnIkdxJgRcEuvxase
MTQkk+ya7rXSTfjqFNOHuzTbNA3fRDdUbst/a3UX6mhabKgQMPJFUfyhNH6DFTENRlS74ctBVVXr
DB+FYQuBhdAywMYg+GCve4aILp/4x3/U7QPx3GMN7bv+qwBW6AtWH40DviMU5bR5P52z2lKU09Tg
WjcbgOe778DdlNSA4EOsC1TrhH3orA8ejWkjcNUPAhxEA7RYmyY/OLXFyzmG2arBV2vcRNRZBeUv
Upo4DobLDinoOU8B/1O4M6C1KEGSgXZ5knxBCSaM1Cxw2nnhvgDG6E3kIy4XH9/QrSrcBqYnQzq3
gIlpiagdW4wJSnNenw7FuPFB0tzyiE+uz+jjIRZ9AKvPwCg3FjbVXhe/n71I+4vUgJ4EIfzsaCPi
h41VU1NeP9nx4yBQXr0H9SlLrQX+63py3bn4zZohAxAnLs2hEepetR6W5zMHGAxww3MEUAd1gQpQ
AojWovXOOliE477WupNIcpWtbgxP2yO1gi774+M2czBVrxnhVXs6Fo1+FJAJSn1MQYTdcz+4XMom
ZVUnr7XB9oyLGeWc3Rq8A8xlnA/e1gDDWCNrl70rtqyRJXkKrWXPcKd3P+U00yeKRmvw7D6DXdLJ
4djAACnea0MnaDpgi0z67wbHjYAfgzxFg0bo6nbR3daJJtSE43jqXCcGc/05lTF4U4yu+D3AOQza
+8/mXmrLaX/cXLMoDkz28C+4E3ff/fhHMF/7MOWC5dR96/VrQOnSweb6foD4A6ZYAlbrB/XvKKbA
e002oGpNRVaw47BYHtjfv4ULD2LvoHCQDO3pMq2x4YzP0Xj6EBofW/VK32flX+ntRleaHn2AYqn8
L81ieFLlpi2K5pWFYSXH6u/1l3FNZ/67on2nX+HcpNNnXnHfCDdKgp4nE855S7pcKZwOHNqrvVOY
BScP0+bqI3z/pFKABvcG9naes7El+dg4iFFHBseqZ4pbrUEMeB8aZeDM9TdRtuL3t7woCiGuK9xr
hwXn7INlrfyV/gq2DSEnmBg07v/AzYXl8cYK3P0pvAo2GRI0xwXFZB7BkaDpQTUVnWxNXpNfvvOj
31qJijImaqZPkQG3sCvIufBBRslsxlUtmAgw0FIfe6BihWvkmyg6+dVBrjQxjg3pqkmU8Zn6PjAq
KeTg1T6THiYuvBt91aOCB/cIfVcoIQMYmzf8bA4DVr2SNKaJKQOsRUOj8jmCC9/fMwXgu/3t/Ipg
tDmKYane0/4IyxiopfK1OMq19IZK9fNkIxN0XGLj8+qLf1iQ8Iu2EOpSknn6sMFY54+MOSdBdnbh
3weQJMSOG0eWAPuCc5x1YHkLqDCqWHWSVcn64qj7rpHep2UjKbg/+Py5ZvhrqHU5/BYldx8QbnWc
AwauVjveHhBSy28OKnVMVMZLWJg2bx3vhK3jMzaooCebKpi8oiTCc1/8iea4ejmPKDvqL+Km2dpl
eSOThCOuW9LEPCYgj5xSrIkyLY62X2SRCtba6DLpc0YkyYRlpbcFZ1ZcCr/lVw8btNqlHoYBAW2h
8Knq9RVwXug1xZiuEy3qlV/8fQI6XzeZYzeshJtxCuqaLCW1B/yaY0rPltxb5BruH0XoSbYnsAyq
2qEnniSfOQ2jN9xMeiLyQYr3CEVG0Eyi20nyHQNDKeWu9FmtZ65Gnimewb9wwLXGZJUoLnGxUrBu
z/METFfanumPBvJkJ1EjNr+c6x2yLp7rnpi07MBb2yiHDmLZmXTi6IJPQ//ApkOAZg9Ptqf/sk1s
8C1SP5V4nv1J86RmTxrD4Etmw32IOVF4xnyrWeGV9FthzySJjICbzrrd+c2/11FGBUsVu9PEpzb0
WS0s1eT4E4AqrCL3k1di0g+kKKi3NWWI6odMJTYmdW3A9I//5ANTesckr1SxIJ94lSoVnINgEkED
6JrMj6wiOwBWZX/syquIMgYQOrbmkpcQAdhyllSTffiUg1a43gwkC3xXToKux9GyKV2Izdr5hGYQ
DgLP5BqynIHfKEwqH6iy+sgoSljsxirivZRM2pkZUSgyfaN23TtidQ4zZuwgNHdlTqkpY86n1vJP
wLBn/jrhXROOzpGdsmZZ36Yr3JKT9p1pGu7rBk+p4O4Val77k4gdivlqyqBBgIwHLEvluqxW32kp
X7j1mKLUZ29PWCW+UTp+seMjks+CZwtFwjWDRHk2iSyj0X3ck2Gu8ABmLiEmQ6KHOSHWDD0GJFKK
IQ7dqCmIWzSkEpkoy7ZMwSJZ1aXLDTCzy/dWcD7i0VHwovznosi2nFBFxRLlY6U8yJOgM1fRLFJi
Nu4hz80QwzAtkPZBjEJCZzz5A1kbbAaDAaImsrPvWnZCrpeHGJsspdh0aGZS4LiTvc5DEqLs0B5c
7KS1E8mTc8hUmzH+Uk92RysaennvgkplnY/G53JH72dv/Ysz8O5UyeEU7wvxmD+Sr2DV65+xJBo6
fkDHTLbyllBMn9hYOzGlg36LaV0Q7+UsYO55rxUpR/FXxicQUxDn8JPt3VcoB03R9YLnkLj0dbcg
Tei+eq94ecHOvqNKkrzbuX6vdZ5D1yqIzsPXvzgPycQEbce8qqlNxJKh9OzbwvOSAAnzXH882kLZ
xhp4I6/J/OPK9To8WZhXmaRZNyV3f9zha2YJJfvBCUye1ZBlS2Z5cs8DD4W1MJeIOKBR25Inr0Oc
kGbq+S2flRwMvoujO6N1Vsv+Xsj1LEE1kq/ZNtUvYFX/XSviK51EPslldoDtHyJfHmNv0KvuLqHG
k22wPjnBO3nhtfueBjvH6yWIGvaQOwXIJcdLTppuGMc9dzqt53DWxz8ntMNBLxzWMxFgSueFLzEO
XzgokUkUYzYyTJpRYNtha0pSm2Vby1p4BM2QqEG7fZDrsJ2crmpEPtt4Fo9bJDn/C3HyvCNaoEAn
4wav1EOfNuCQ6ecyMYbylObe8sbDH2P/Jb7uCFNavOPk4M5sEHR3Iw+ZslyqM0jiKVBBZeURVsTa
kQ2sfz2Xek/oNHSeyoTZsziOKqiqaB9jhkZ6stoYAcImmDKBbfVEhTaHBtuJFB8drymHZg26znjN
/4y/Aco3me9ILeFKYdnqkTQOAIxRcVeo3moeyLwWl+roru9u8Eywc54wR3yv+/jHTYyvUGye5Y2a
UHyynJQeT6KNOv/h0guYD3KOo81WjuPOH/i+k+LX4Tn7FJGByxAmrlVThq3884cIxfO8ky0p6BNO
c6Ru4a4CtVJfPVz4eKVhT+2OvSR0KAy/oP0xrX8cvmTOb+V7OQ5j0v6msd04i5HFhydRbs1fqv6l
jQ3fhL7yktBsKry6T3N4gc4In2xWZVeFSKh10tm4yX32kqNd0yWJL/iWg0EO3IPL7ZcnRR5Uhx1r
OjHGNKPzn+mT0s2DXqPQG9yngy82oUQwHjCpQuLBQRMpmk7ycRt7cXS90Uva4UWPR0BuSieOZ7kF
d2KZ9zMCal9EtXXZzbMcxhzDjak2cZTfEdP/rRqP+pDUZQvUjwWar7dkpmNzJPA9ll7fXnYVML0i
tMr/grD99ETiXjLJyDbAcnpwkZhjSzAAwu4Jl3vxCEZ7uez7OR31mLQbF07VtCMIwWL5rG/rUcOx
83OckxPAQhnX66eNTYx3C3OiEZse27MJ+2TVsGsSyFoL4yaCoDP6qUkjn9BPbCV3CzMHBkRR9Qb0
LdweRUvbZvjcfZEQTImo8wddkVyyQG5zHrviEyOgnq84RCA8/uSMD4IYSvbENRieBkEjeBbENi8B
F71RDBB7hyeoZjP1tD+6aiexhj3VTDrdqKcui1psEdDAKBcvVCvEsn1WN54fDQuj3nCw3zNP3uKC
P+pvcoJUkLpKNFuEpX1tCcyL83AQKKYeVTN1XR2VCIaOmq48h5XhKhIMwH6gPQyZLRICrv9sdQwZ
bLA5KKYmw8+KDyHKVN9NhuZQOzNq/pn0SAdOBCXU35PKhUWCgphZtpTeyHhKMs4GAxxHoXfF3p6M
W2fQXkgsaJpce017fsHlWt6W6PaYO7FJt7w+7CJfRAuc50cCRDAt98+qh1UVqMltMLRG4OnRzSYm
2xRupbZFMgvnaN9s7IX+vw5eYQ6wKka4bB1F3NTbBOVEwq9OfKqseif0uFJuE7LGVnlOFOL0OzLA
aezRkhNj2m2K4SMlsX5kDF6BKfLvouk9OB3/dNI2lyRedzpVrlUNhjjYJKgrpSRewstN0Y7vtjUw
ABH+IKY11bWWeaMjjRrdL4LbNTHEHRAI6BzFa5Ez1O/Y9UEOdmkjO7Hd9ht/DTjvrbGkZk/8GDNx
IqLFXTcyb/gbtit0N+O7mN+D4YORhLBGwQsEYPKDnaIOyzrqaVu6yddujyd8zGTrXbguLtkMbXiy
F8P11fWCrkN02nt0i6roEB0Fezshe4+r9Ruiq0223teeTHrpefRUVnwWgvsJxRiV6YOyT3LvWfgH
ODmx6jJQ2aWXRsE9oS4u6CgyM64iLOGJhj7HZMPhchXoTYK7kwL1+NoBZ+sXV3PgL3cfD9D36kL9
JyuD3kVGaqKofAOVVH8rq1jpWVbFkU+5uaeUyFvb/38uK6wTuAqCQMFU26ItUcMujtDUCXvvaVEB
sxq2Uz653oLLUCYNVjL8v4C6nLaJKozBZEUNMbwK3ltjWFHj17ZmP3FvfqbzBL4GPqPeOm+U3Icc
aTWHYdMbtriyTEyhaR6vo0QZmcdSYIUPbqxe1LO2SqIPr5/f3aU1Bt2/Wiyvw/WgR1eH8PDC7fI7
iHmyyxCByqoi086dTJo2V9mA6PmhjP6uyi+4OZ0Mo8Ajzyq48qHtHE5dAuORwgry8Ch6OHcit54U
0cSQ3PWwnCQl55JkdYK9c4/Pudq3dcY3LqmROodYz9G5GKKgb//QwT5u1LniL1J3Mh5zfgRT2CN1
DYHllp3X4VfkLxzgKnJg+QwJQME2nSoFo+3cmIQ1d6s8HGPTFK9qvR4cSGjkzgfgvNDEcvbrOKBl
n+Ag/toaq8jXU6xxXeecJo2FCsKzw6aslYZKL2LMLbVHesQ/VCYPLk5JiMMw2cO+FDBc+iC0nGCv
0qRktVtvOfAGy+VNjXHQDGISlJnZJ1gG1SCo46Nf03gBIM2hxqqAi3fZLxFq9fndr6efOs6AXbhu
808SnNJ1Tp3O9dkX4zrgWnnADoVr5eAIEOV83kHb6Y6H7PCBZIEUCe+yhyA626TLJQDueH+S6bOc
9tz4wa17p/ig/nmRB0n9oD+J+1/D6SnOb1Ty5A0NNtSdVJ2kcXQo/RMgu2R+sof6jBx8fRx/UVJD
kFUkH17dNZcsdwMz/bthh+9JyJZig6BmZkAtfkP8KOj4lke3p0YhFQpH3vTjL+J9CVMmgIXh5+sB
R68mvcPOYzr4KKnoSe1c5zyDEYXunsjYJ19+LOF5PJ1LuNSVKrY+ixvnNxUFBCUW28Vn5EkJMNks
581IUrn8e1pB3OZ+7/ECidAxuHzjq51joPv8CA/f9n6GI4C0Otl11ZiwdN+uVB/Fwn0CL+mjJWjy
Q5abikokvswtMerxhDtit+CsRE5rN+3Emt/lmfXZ9O7xwW7qjXaVa+JrNmKt9jkdzYDsDSIzuXNu
9qin7PUQ10vEyqBXLTH/jWBMDYierENOuV7Rnmrp9W55PgYEEBUgNIe/wJBgh1y19k5a+Uw88yc5
oXX1/rgdZJ43ZWIyzOBMfbiSnOu6lUJKZCoZWdifnD3UCe4+ZPztbHjWhn93ADlZizyEvIs1ALkr
LRiGWT/7hp3gGXwh3NOpIgPvoM/GhYcqGRJirNPG+vkJpTVZdB7KpLhJqEeOFrlqOJb/CnuKd62R
kgu+JMxe/W1TfiNm4D73gAJhpLH4gR/g4RQjro8wUfL4pBSNTcNrux3KYwtSi6/9DLokl22SOxmi
GE6sjsmRiqSLOpxnRtXe48DUXCQdBYKxJF0Sw8DgODxOt6tbhU/0FLdqH7EM47J9pHu1urq/SMtk
Cwdvp+E8wjq8pO+87dzgwiEJGD/8Ro4n9AjLsPQX97zf6j68rk5YYgRvIk/62CIIJOpyHxwGXAxX
0YQ2iib6PCRw4RXuUFFfg8P4Cz7tHnNocfscATrO5hbNGAxjqKHTVnVp2M+W80KBjkyZ+uEuAKY2
sGavYXRzdi/RDbcB0U1DuHeYdIhbBiQ92OOl34RnkG2ZwjkmNJSNc8MfEEbKJrPy1hhbC6+eOZu/
+3T31yNSEruDHgpz/CuiBv3Ul3kH+KN9m7G1D6Cc9j0gh2pqtm3N8ruCyEKtA7do2FSc2eHB5/zy
kS1gEvZKmyH9nqpTwgfFCJ9/IOclEXfOprRc0JrThBxJkriIAWXQlB+DD5Um3z9uaGW7PYcI0xvQ
umyyNieZe8QVemnNCfQ6/txd0+bfQ4plRXtGoCwtwRw3neNOPmAwU87SmMH1CfDORKU9efjVDID0
XYBHjQ4QeLvL0/gTtP7eo35QpzAHOm77r3oyUwVKg27Mmru4v/DjtbN2+cbGVltzo9Z3YDcVR7rL
TjZTZDgOJixTeSVkFblmBGoAWVhnR9/j+YHLl56Rx37eyPs/otDR3TIDVpgtyHN1XsDPfTg/9utd
ri+LfjbcQINUjThhMK4Pgm5ylfg+oGzEu1JiUs+0mmpPxzr5PaHlVZS1RvgBKeLxnvOeM4c66vWg
UcPipw2tga1/WjQkMfvDsPuK6chR1R4WcbwUHE/0dga9LYEacW3pZFiMrza2WR7WPcBKDjFOePWL
zXlj3ecQfzGM8vbe0atTbaTzJlX1G3GcYZ5gcD89SEbek97adn6qgbE8QxGmYw4RWMMGv+KNLC28
QKF9YtZS0PCjscDQL2PT+/hJcorXrHYMQpijQuE4sjoQZiCBbQZLhvOkbakNuB7+decccwz3haZ5
i1nqj1E2WSg8BO6bfKb60ZZX8T4Q0ldzVhImRDbtVZJgRawct6D9YkkuyVOZfxx6e/wV7sFP9cZ7
z4ghoDYmraoNsIUrmpy9aHNMObxxBhoT6z+SzmtZVWwLw09klYKI3pKTBDHfWC4ToqIERXz6/ubu
qlN1TvfZey3EGcb4xx+Ob1/ChQsiMNPnDS4uI7wLdoLKkWELEF6miKVocYIhtqpvryDlsME0zcxn
uHeQFHTVH/Mbktu3R6VEJ/qDY0nrfw+ldR7WOFm8gxYClkp2icbCgmPWtx/njqKyI5oMYH25O4xP
KEZtSDTnCq4KLhzQCCBHIa+CADa7UQm+NBvUZhSUa2XLRO5Kek0kV8QgdWtIDA3hWawK/Hn2cBfJ
/RofMhFrNBwYsB0qCCHTGthyRrE4OtD5cMgpdv4wrhOtL8Jku6jdwG/Hc7iLBeOIHKWL8TFLd2CO
LVYpE02G50YRvo8kKzRELn/3ozUWbT1ag7CPHFPrJbRBozWOTYCkbAX28jYzXg7UB11FFUyh5eQe
QbrEFPFr8Mqp53m4S2WPa9K/xhURbkOOvEYXOYU0Z+ub8H6FVSQnEiZc0NsX8gydz9/Ph3dlPTGh
GsU7pzIxOiGIr3U4uD72c8y67Wv7gSdPO9QSO/c6HVCXuCvWjGgPgPU5ouAg2VQ5bOyRNbLGrPiH
wf0O1JQHIGkmN99X9AYiqovqRpfjzMO7MlUB5xV+HJVgD5BE1M1YeVvXZR7gsATQMJxNXMz0F5Pk
Ej+Zu1h4ImnD2WP1NCUSOXsWT+f3/xB92qOI/pXql5McplsbnS9cAsQY1i5ff7W8cuj20XsvLxv0
iVY3/y1JCGQzkZEoBzlPtRfSvAcLf0gYsWrIILWUQBjc6TJVPYZ8JqyolP3Ive3eaRgwszRLmEZU
QOTaAFv8rIbqkXLFvnBpY6S2LUDv+KBndvPVIoiBu9c7jGA4QrMiIsupAJkL0sSexIj+GObtwPRk
S9WSC3DOHS8WZak2WJag+NuhC5GwixLGbEJfumn0azrhDnS7mcquvoFOY0lG5MHHFMdtjYqA4sTh
N/MDCLvTKo5L7bMnjd1GBWHvQrLaTYqeA0ZYAUxARxZBr6Z/jcDoDqw440qLipOUDWlzMeGtZGbY
Wr/kY3J+E3m6A2TFVmn7NNhXgPXXeW2cngnsHcgh4v1copfNeaviPclw2izI+hLKNcXl1aWL3arn
jnV57n3ZxPSr58rYIRvbEkFfujdwa7lHbVzcGCib481uLnEpVZRavU0Hz+6uwvq8O5wrtNUcX19M
qNyeMP4xFPyxBtwZ/TkBDn89XtuX+UDHsWGShWKrgZQQ/6XLAYlWz2U+nyBa0wbx3YaQD2XzLK1l
vR+Qk5AzO7Lu9mTeaQvUvOAcdSycZnaYjxXBDwoHKm6eiALidbp7n5lgpl7s3fEAQdXmrrUl3GEt
rCxAcDpVa4kd4dRVMAkW5UtLVDGGlaz6NqlNOG2GuEtEldfhUcTNtByAjNEAcUvgdGacDR/gjfE2
JBN4ItYSu0azAgdjhENAx8/c5z7Z3n67wjUTlzTcaXn+S0qqgqMa6x6w3y+mJXEw3fOwZUOksjNH
AniyJk7t1NydbBg1HmzEguEyd9nH+OAcoUrzd8HD85uR1D57AXpbzALSPxieEH8FNm16tU8MJQt6
FHGtHhni2weoIyBK31k/2qVU2nw6npB6dxIAseP7NJqp8xQP/Y/3Nvj7HcnBI1NhdYgYQ6BBCwbi
h+RaEbaOWdlMwXSz1a7pe4WdEY6ifRAhDh/eGDvUZMOic+ZTvTH7qIHnb0ZK+kT05UN3xJezBqgg
udSNypC8sf3/O6dn4T3h5eDkmLLBq0yLdSnCpG5/eLdJmHIt8F/Ts9nEbkKCZuy3g8NUoERXsnsv
znXVuzjgNRSYFwvFKeGsbw4mvOkOHfzt+DLWcq8gIAd5GKsE+9qE44qejF9LQDreNJgJIEEjyI5r
qVnym/AwUgzIDLD73kmGhOhaUdGC6SG4tSYusKCZMG+XrI/9WRQmugymTx5E5/uyZiw2kymRsq2y
KVfUXPrOr5jM5daPmV7j7yxkWwcVvAT/RfOOVv4HMWjIXFDMWq5RaQEy3u3n38BVkN6Efucfa1ON
apOQSTzGejY/kbXa9zqqBRU4NSlMmW3D4rBpeBf4nnKO24jUOfnhaajJxK60Q+NjQ8Q39S9m3pbd
GmmWZEqzW8QmCcku5T6RBewHjCMZkt/LjUlLof/5kgemdWnGgNDIt6U1tBgSk1WX3iN41jMaFbOE
3ix0yezwzCHBSvQrekWANY/sD32FP/8F97lwkr2Su8oLfnlsu2PntVhC8YcojlAdf4MBJ7Mjlvov
ensK+xHY4U5DKv/7I8ng9MNxsWAtUcTRPg5MWUybwOchKhYuW7AfvEmvl/7ypLSQZ7OKVbJeQX7r
AOsD65oWCxISyHlBRL7ciy+aPSCs0pDVdhqQilnvd2cYZe/Z1X/0deTQb1teIT/zUQTzhstV2YM3
NrZH0+SLxbj2sHBCG69eU6AATMuAWcT/gJ9LPYVD+iRNIGMeS376G08PibSutYg9xEvMo1lADCuD
jeIOZ/ai3CXRkq+I9KEZ4Jvq9c6/LX7tnDSCkwY7jxsGIpzCvVckgKHf043SQ40nuCQx1BN1N80b
GPH2YeGZS1fp3zjS8LXiWmuOxbHGmtZsEoyUv+HDIq7UaPk3WH+BKdEs9x35JDKqe4HiipWb+a/Z
S9ygbIFXIJ0V7YizndMPRk4xU5ZfW1q9/Rvdt5GbgTId2LtoQC/1wyGKWsR9r0CCXy+tplgSNDuD
VgsUfvrDpK8LyAimfreKkNBOo3cELSKTnhAwTimG7GC2HGsafzRFOM5Kf/9xgfsdckcFqri4ZMnJ
1Vu6Ichmq35N542k53Zo7CGL6EoBaxYF6TkaC7ea0cq1eKVj9oBtO+JXflosraXapOgcR99zP3gB
m8oKCVra5W/UEWn95kTmwQxgKISPG8VsvMlCIhAAbs2QOFNhmVXuHP5B1hooZZBhoX6oemn0EJ6i
D77ZJCYIISNxEPpCRTo6XGYIOWFyoX/EiMh+GPDPB/pCXL7NtNP8HLis5wpTRSwEBAA9AtsYkTW8
2veMHoUTo1f4MBBFtQ7M+edRrUPFgVRk7YCoLXA+3WlMJclCPO8Bsnb6Z0OpTln1iNuA/a1UCKNF
WzbkfoE7QYVEqV1bjGGSvr+pTGQQope0ucnTBzyQAyfap8NgFduN084oOepkiJ6/OXkjyMUusWyC
f/q8fZpXHowKu+WYol/A4QwLy0JPbha3Ih57mEcN7Q4+7ZfpAz2vwDaG4NDsSwvDX9KfX97TFduQ
SK5gLcqdFquegcU1tygO3I5ME1UbQj0Y+8seEQjHwri7iqhJ/cLmGteH9gTjyGpKKqhpHfGhow+W
OQ7FeS42UsModmLz5RjAJFQPozP7qhc9uK46e5IO0v5soppyqw/iMUxT2ssF3rgacCBSDoMbCgWs
BmU8oIAJSQHEhkVQ1HahrG2rGC0Fv6c2B1a7LNy+d485QFQLPbBR4aDA8TgfUrPU3oTYDCi9+Inh
LMH0lgquz2+1e0HWm4E3c53SXvtNIvzyJIcos5otEIPLqCSu449q58mLZnqwbKPP4rWg7d6ZXJlS
mEGvXZM1fLdr/FmHF2pAdrbKi1x9TxLQ0pTcODb/3RNFNk9iPCK2ENiNfp/dZFSgEIHa4BvWBGmY
4BXeTi95uTSSXAME0Z7e6fVA4DPxfvvsOr0euTShWYgaEksI+SUSbyfT6/wR3zYPeDK7wrlP82To
5CpqGqwyAWD30hp7XfSPKrxBJsvr136S/ACR8Ru9HeRFEzKBeu2zZrZLsSGI8DR/U5N9Erw1AD2R
zz0khBsleboD8+7wI6B8bgcLJl70dyNnBPNda5lkkzcADZ3sXDGPu8TIMfE2gjuV+UOaDQG0XcwS
aUrw2Lw8LtNV7ZxHSI6+QqqL28PIerM12uO59p9Und1fu8p1CchKnN+/qDmokbyeHFoenWbPRoL+
tfp2fnEolBqEtj2qBmPM+lA1Emo/i08yQWIuWqW7I9JUga25zLk1OJaN3MZvGnooM7LHDtt7TeFS
Bebjo+Dygn9rMuIbJ2nouyPEUevDU/+7QNX13z4IWL3CsJNYqDLl2y+2IxKhFGQQev+vwMCLgRfo
LecRWRAII8PMlqgD55iafQJhjIenAP0mcNnLuZLN8dVakH0MGfmXVLsemyySqP1nA0P543jXJvzR
ALuWxoEDvxwnfaxErNoBZaICRzhNC3tLSVP3cBbCCY7AvInDceTQ6X+niO50DPgNdTbaFFa9LLXT
L5Qi6YB5HBVemSIutYBY+dZ4H7neYGueU90dc1qbFYnF81vMyV7SWGXuZElx0SMOEHtAksNRS6X4
enKrf5k+jSOCRSfbj2oMaxPPgkA6YHuKOvl0Gh1qUrq5be2Hi/Xl6MBa0VvvulQiZH5oTzL3sjwu
fjp5EZME5MMtQP6L6eihiTRqCq4wY5cRLj5nlzznrNjRehdVy9qq/H7accZ1VP2lvwtBnznquJ3g
URikkrHwhLMATYt2XYsGR4mvhtnhQw8KB0QkY3mLjmmPzazecwc6afbg1eIooDKn1bgne2hmMjl+
E6r4mwF2FWPMOsOY8/TDoMno5sPgzmEF+ifgzoy51NXYhRQXcHtH6cDjzWAj0iS3aKfjBe0qseoi
XbV+08sGP0yAT6xWa4/Oyn87nMtTWlYGE/mCHHUup1bvxlRunFn3xWv6OVGBks8TgIW55R9Lmpg2
E54AA60UZIiTqOKCozgvgn5yX4+2HH8Ma297jhhjfBU74cdqj7OERUqSpdPfDtLPwJChMLDolg3E
8Ii/h1BuPkib9W8C2+VrA/tc3D5pLDCyj0/MqkB+BksFD4vSkDnGnMmsyYQW7UJCDVjgO+hb9OSL
cXC1q78hjp7Jc8pAHrUf1HL8Ui7u18vhl2G0Dz6zJkOTcbOYgBeMVpHAYQX1dL92M6VygQRAORKM
B1yIgGbc1+HLBhBVaFDxxRVeLLJXYkMCo4/3SB8C8ax48n0yL4eqiYt6rLAmLu5eIP8YoU57KVyE
n6wLRJKeGcbhpoYXmwGtfjg12LkAOM6YG001nmYJ9eSNGVXMgHtwM54pvex9MYToQnjunAOhXHVg
AzQ0pNnL4YXxaEYuk6z3FH69OFfvq/uqXwTFqvJlPGNKpFlYMGq0NfrQrQ3FQ3qGOFlUChUXxG5G
NR2/WKGUKPait8RIjgKOENEpzRGruOaEJMzNYa9iAygaLsA3wKatOhWDFvyZIU2OV6j9AEN+Jt6+
Ntiw2YdGXvia6nyx435zuYMZsVeiAp5i4W2+wBbVQvKhwyXZ6uWj9PZUbL0oSIRpKs0NLSE+sWhO
aAKpDK/2dXGxL+7AWwkvno9TgjRckh6I9sAGFsQ4X6c6wZjVUIiLAWWrUPBTNZkXaosd9TM/j1nS
e6XOs9PTHE1ViCQr0FRCsi1ZRIorcfkU74OOPu6Hn4M0VVyswyni3SEoAwc2JmswNpma/WV4U6y4
Np46Ietk/d5fosMbI0pnmfjgEuBk/Vm1eLgAHzg00m9aVxejk8IcbHYnrgFK09NlLS+/XFA6AL/B
v+tWY5wYz7jt32IEsD63JDcfPjs0RZX1OewWTxCvxTjat1rpoHOj57nojfkm8xlNEbe0DRoQ5kt5
++V7/v6Pg/sU7N8DvKYhPcYWN139Q7KMXjq/mDN4OLsDgvQd5mHMs+NvNOoFQ2jQ4WtaRkSsShiX
cIj+7ZgvJLfGf6bPlMmC8Hw0KPwxdW62nylEnD4xDSe8tyFsXjOjUKw9JgkIGPHDCn6eZN3Yv/p4
/dmz29iajXNbTNAYDTk3UbMR3avBi3/Yz2kTPe2b+I71xcPKuGCuoBJkWBg6pwiJ4m+nH9JIRhio
TntB/ccNK3xfR6Yc5yfKoo4J7WQ/sF9UBz9PThBzfkzYvaWjEh1xAj+ogUt27BeelQI3RUocfdmk
zCoJGIi/Ngmxq2ZK42mhIOVJL8ljQaU8HRuKyXlEm0kvM3HVkxikvaYC8QNZ49ymKUPtGb+Em/HF
kuMrsrDV9+PKmyy3RwiEWh2kZbApoWOqhLn/Iw1eIulq3U8c6qAaFQfrqv6Xz029mi8eK1Zm2WjP
P2pYhhTu9ebmzLjYT6CZOeJtffj0Bh/nfiI09YG4W9giarRfGEwBShg792l/tAMwLIUq0HKDOdCF
WsLER/7hXvWxi/hTFP20AGazpbbXYAULUAGKMaGoEtOkYGcIRxVES/aYtkcUshOX7Hd2VGMUzGcL
hIkbyF5UmQuRe669FgUpvXR9dxMsAicJR1hrgc6ff7A7Ga64v3i47YMY5rqwKi+dtz+IlRhLgyDj
/2MCOJNmAEo2kdw2ZuFgrqrHWU+D9F53zLcuxgXBE2L3Ou6YNz355WTKGyOfSpQDq3ND+DgkNAjv
rrv/pvwT5twcqzcjLLEfui3GHIRjIDZcXak3drRYbG6e8RZLJLhiBtga7/nXruimZMAq5OjGb1N7
Q1vydtMmgBUHZoGqGoGtgJv1JxNgNNqSXRzwmTdoxtPnRrTqinFbEkHC33//M9P/ELYoEqVeS87i
M0okFjZv8q0dk5ct3pM8sK/uyxSWTKibu7WomL4mwLnTm6sQ1yFcWjSKNukrfyriBWwF/TNVPvgi
CxjMYJ47KRxeLxk7ivvSN5Mt3ahH4UrV+pv2zl3wPN6X5RGPDCJsOHjiGht1xjGfKckD/Ee+eK83
eQRd+owuETcgZwvSeSV8/Y0hUgOr8cEdpJAKxtiP9VC4krHZZ8IjW9GBlyROJKQhRuMrZn3oE+jp
9HEM115/OJ7Mv8k1ULDL/ug43E9f5sP+Mj2srd4CTXQwtL5mCrkQS1cC2jSuUgqXafNPRzwFNdL2
oGDvwy3+LUFUmMMFUjSObnMSoFhv9+SyJmUauBsx9XCdORd8XCJUDLCX/95O518YDOIyOd9Fzf4W
M9iy2EvgmwIuYw0HtLFWY7OwXJRR5w++Vkw5+OnLwXLIRU2NwLfEiFdZQKWTAingy3CoXHekD3tF
pQ+W37Ca0hl8t7tDnwG8L59fE72c91lTF2q8y7xdZ7PXfmyJWyk7qZsXUIINay/8MfdG6zKAs/c+
IiGDss3mr/96xmdCE48x8ax0P+dbIE/vfzcEJxgKf6KcF73CZDxQFjwjm/N0AW+iraZC+jgEydL2
KPr1oGLbgRFjmO0VLAqUkAyp0dv9VhgPCU0d4CGJK4K2US4ah3oh6uKGTGLOmT+Z0wFFHfw2lKrL
d3BHUfcASBFlAvJoqBGsGkY08Hlah2Hc+4WWxcT/ypOJYodcwyz2ThXGuNipjb04QJ5/FD/wVq0X
csk08wc/Pjmky5DQXrIEGEJmjM1HqOOZzJiivWrCliWDlwFAhyhkags/LCZFID7exNt/qdAAeyjq
oBdo59JXwB2oZeYwAN+pCHoq/VQ0KbKHXNxb9UFQcqDDDpDlJ6YosCwqq9VlF4djck6K4BK+dZq+
Qdw7VgX8Gig/R1ZnmCWvE13ZJeXLAVCFTMph1zNIbN9go6cjhYYt0sHQpJyejcEzdos7pRKcClAv
nE+FfJWiW89wRg0+9hmjCfttrpkiP7QvZhqoNkIc7ZPPCXu2GVkfXAi4qTOaBMOL6EDc0QL2gTcO
uxUjbWTXAsimWaGNgCRFn9MD5Ehp7FmLPdY/0/afcfdKQqmbsEtfeGjdzpVV8nlvDIxQFWqiLGYi
TbIYCy/f1tFgWcZ3bwhJHjg1VA0OKAhdijFx7yfcYPyLUSxUV3YZKHq4ha8x+Ubyl4HcYBXpbvlM
8JbF5E3owK8MkKIR0fIP4MAbh+Rjedu/AjJeWv+WwhlW0N8X68e5Whey/kvBONr198xh9nSZbL9l
wewhiK8M3msoxDcKoMMPvPBFpSkmIG1UuniFpVQr5vV4Dz9JvuSLeAtQCdW7ossKU+AikbAD8BvA
JVpZGL+QWoIc276brhjyGlyaeeubxUMx19jcKQacWrhHOTNERigMZ3hITqWdrgY5wsZ/M395ZGJr
EA3WNSOISD1IXusR/5wUksANkgIiWBVcJ/p1dnf7ds+5u3DrzMsKbOcPdM/9HRnMEITxE8AM3j5T
Rq3AZR02sCwVEimozjpuALE5aUxhL731Sdq3C3cHokbDHoxwikHTjny2ZvLUZhjz5xyMnuKqMdju
P2g9c2/LLiEuNX77vZihDCY4NjMzrRf8ZBznIR6SchoNFkJQraK8wF5uKvlM2Tj9M+8ZQeUtAbhu
5nPDLJE5nrCnVLYDb0xfyeATUwNn9U1ujAvFMKN0cmDnNnocSaN6UCY4CDyNZvpaTOLnqjdXNoVs
jQjMdOXk6d5nLX8PnzwLMzN8WmbjoL8RXpuCT7Ifw8obMbQuI8YD+499s/Zjlrrw0uR9XNAcUKHO
RH3FDBSEh9wsvJt5LJ5eNdKGFBVGh17KWeZnU9i0Zs+oVzRZ51dQzD8GVzpvBpqFiwfWlj6Fpu5U
r1RDDW6VJrvZVHbxwwTEjF44+2hyCuy/+cUKnvwA2ZCX9IkL6b1iusHgY86n5Eij7Zg4i2eALYPJ
AEcM4MyMdQUh+kOMrEGF6vQhOS3FABa41RlA40YRQdP4Ao0NevN6NX6Z41CMptjScPN7ZKAxt8IB
W29Q7i3GN71NmeTUrdVR4LzIWtEFnMJ2/3tvaJKVhP7jrV9gaL1nE07MnfYl4e1qyoUh7cg0BPBG
DIHbE4mX9qOPqUnEBZLD5KTq52kv0Yd5Mb6WZUUUnA7urgJda/nTZIwr/SM+cfLcZxIsAKwNg0xF
CqxJbC3CMHzezuTEcUkNfzWHJPw8DLKLDDEE1r6LyVADw8Hx5U3w3B4xeMnPW2bLbNVx2KrMoxC4
u1hrU669WAeCjoSjz2FovV1OTppE+LwN4EftlrjMEFckmyts/2LYqFQ2XP3ZrApV7pShdrVvp4kp
gO7B8oMgiN1sMPeoMXVjeD0J8gWcWawmoBzQitHM3lzSARgB02Yx+nKwkMT9uXJ2gH94Q39nw+gZ
wCyhKJ0LaVaOe/EONHj7OVEWz4azYVj/XVKg5ahkuCVGob/1yCZm3rlSb8h4/wt8awzUpq13dg+R
FhpiTtff5sV6fO6x0XoWZhkWcUfVjrHWmnHYfd7tMQS6hkM7w62kdXK9OqhGcXpYQ3/IuRSqboF4
lxnAlGlyIzMAhR6OGeXsMzQmsXrstXiUMER6HB5Rvn37E0ZLJwAFyrnpbzvW4G53gmuHmWraOz7+
uK9YmROX87jnkv5Co8CSxB5/Z8XcdcByRPcCkqqH2lz3Q5oruh6LCRCVjRJTvLtPzm2IHpPNNRKz
zB3XE5fUlRfd2c1aCksmZ4ylgHyBslRDmhV2mVbwHylOzCL4MP2gqePs5TT5GZd1FaIo4cIYz8D/
pp195NYNJkel1Sq8aeIf14uK9+Wwsrm+AOlHQDbfM54bekkVGn6X17lkqUvJeri79NoIHtWhCVm/
5D4N1xPvHUNphLENMi6aeRqGAzUEnn5UO2j1Pslrdl2/2W1GH0D9AWNEXPwdHnKa+MhwsuG4k4C2
oGCOQCH5bHezmd2sDF8mFj5UzW/I0zatVoNxhfDHp31H1CbiNWDImuALjG9XGOYnZdNByIgaq+Uq
BU3jmDXxQE1HZu3gVkI4Kziq9RloYxhUC+Uk0R4hDuuYmzWAvCV3BmMC8+N/fIkYEi63R4p4giOT
30PiE1g5BOI6EuqThyUoT5MN2kAm9zIf5gFz8yVyqtxE6IeqYHmlv6K+/jedLZcV4PYt6sH03627
oPKaLbz97+Jp4Y7xtK/bHItNe+QeaCUd+qjpJWWwaAymAnajQzDa9AVvoDcl05FGbcyeHfny6fvU
nwAqNFRQkWR94iQKV6PMjPwze1hMNart69T+/UuoGIPt4jF7HjlPeHac15TxqIRgJKhLAZuw+vVe
iq1iY6iIABs4yM/0u5QYbpZ/MI1b3kQz/TB3yc3OlzfyprDDFtjdoERkiEXvBuPoDlMTdjPFMxfI
z6A777TNVThwCLhXnN2CSxpcgk1umkN4GhR28DSIoFiQhMptyHFdOBtBrizpWe3HAfb/HMkx42XQ
/Ejd8HNdqGfJhFoDv2V/t2R8zMCjA2fOphwY6WYEMTDzJZAJJrGfBV8vxbcJj0hXImWNa1zSmsoB
K/BxklHvJ9W64ZUoC4eE29no3NeV9GWcq+SZFqfXtvVRdzI5w9cgJDVgjYJtlS/WhGm7LwiQAYeH
MvdqIxNwnwrv4G7WfxyHzbo/q83avxPvqPEqmUgS5UpnyznCSAPgg+8nyekyzcMFg9JK1AYsqK8p
QrWGVv8JmWAAZQnQium3C23bg7ahJKXB3HjBRMzqkVgGLvT5u25xjfRvhOnaLF4OX/ApwhIjfIup
6FhjLa7xOFFxUdjNuQQHBk53e+7d27R0SmPrw5+p/MPwsKNKkPwyLab5Kf+XCMv51IOaNAy5czlL
nquXaj7+Pmqw2/nSbIjXLPzLSisO3w3bDslRdmKOPIkZvVxYzifUINDh6/mbZtt9KzOCcik4cl+y
gAOA+ahdzYHMvBUGJLwwwTYSEyghwsQzOAVLBFxid21HXAZ3e18GrYtuk0qtB3zxDa+bNoIERoPH
1UvLQ++lrr4k4mo9sZvFAtW/9tecnHn5EHEG7lCoS8UAViWUrEX1AdAHexR5EN30iIiuHYSLgq8b
uoBKgXlm0j7LnTNW5648h2KXDLH5fGqj83j7hcnPbHV93TyibCFxfIcSNoINKhXzwsFNJ9Df4rFO
keOPZg2WJXwWgTYK4LSyLvvBOo9l5iIP7zf/SYGS4sQJmMn0O9dbldBUqz+CvQe77GvDY2dA1vrv
v+IEC/1jj4BhbOoPuHP3RWVLBnU7KNLLo+/ZwGMuFiD1YDxc05C060Di0M4d+lhGu1bmvdGiUiAD
IjvZVAJbYNQC1Jv2rkQTsm36zIZSmnjG0/rbK8+XfVlxpN6ILssDFe49sos+hK1IspvMkM6Sp5BX
sLOr4G0O0ucSr6BuiTFh2li/+NNZrfdUSBT662YMrIN6TmlBMMe63nfmm1NbDSaBUD8AzkGobSHc
+HJkOgAQx77BkHmChlUoo+my6EEGKcceCiQdgqSp64nj03cWTGZAq4cz5CoIYNGR/xNppKSar1rt
zHTsrG5aDfEnnQp8pdZb9lWhLUsKO00HJ7RwJC+yAqjZtTENmzPZII0LSHGlt9IS+Yj4CGYkQdBW
1rPk+ROjetk4og5/oN372mHIYBcVzT/tFMReOuUMicNpos9m31qfzYfmkOGRgQWEM59fTXwvrlix
27u+QQ5e60Nv1OEolGOHq0Kr7ky5oOqPtbqaUvIFKzmJ7aGLJb2LbA1tvwxJ+IVk7AqEj1HE1Ui9
HB6e7r22KeobHcgr+Ke0GzL3X2Z+uGmWQpI2mQqwUvfq6Lb2EoQe67dpoL7ShJKNpEc45EKgnfrJ
9Bf5hqEjZsNHIAD8hYV4mz/maPvA/VDE6RUqsFSCX83F7zgD1zDS0WqR+e8M7uDYSamKjARPgGke
o3Y01sfje6fp/rLnIDX+QIeIBYnG73HzxL2vnXAHZJJgUZwGaCiEppMv1/enqmaslw5KdomcP94J
88orSDRCcz/Rvf1+07JvILkA2w/Rs8ACW5w77SPUGPvFU6AkY+2yuRy4WEttwdgDDw0EE+HeEU+H
maRtwBj2HZ1T2ETPgBAPnb7jI91twFeJ2DQ/CGx32kLZ70VB3dbOR7FaqJbhQojIAbKSI+DiQfDc
zwwmE9gf/PW+ILaPKF9oHFNnMmbRokUwgAHQyMMMcbj1dShjSNNexlKy6b8hS0MZyvWl0E1ff8ED
cIy5OPJ7NGSqTYjR464fVsEuLbQVhiLq0+Qi0Ft48uYKRjxbHbOp+Qt3GGjGHnqvXPVDREcUynjv
LYRWX5ApxuAOMGqCcTTSaC4uYzvARn29eWm8ZXppB/bZk4+Q3O0kZSpLmukM/5BJDD/EYVTlZuGP
yZkO+sCzgZy9tQcvho1npviRaWcemyFzOJYEqB1IPYDHyVn2GDYuCmefpo5D0ufszOd/7Z/wPI/N
cozPmnA7tQe+dlJDxpU9bUW5Fjq6M5SQY/JYTM/wxmiZo2KLIFwnviwauNSQtHFIodbAmOP+l8M9
5L81pIiWqX1o3qLdChFrWIQhxgyw4VIvpMBDjjqZrtgnG1b/PsxmJnVLmiT9mZEIaEpbiF2IVwMd
f0riLplEU75BnFI8zFN1gy89c6nntSWq8jd4EvRUbbmmU3GneFocj4WO8Jtcy3Ey4PwCfMD29+1O
jncWSrE4I8YtJTg5DpopNOzw5yDhguZqgzFfzx5OQPracq7r7R81e5RiJhE0UIoLVJ0sUs8BsuO3
CpFjveLsuo4151ymwxutypkvi/MNE7g2YZGraQYzkewja11ZiZ800zBEIHqdr4YkGXu/PkT6rx6g
5YUVSNnsLZ4pkgDWw9PQzeCFVYGJl0OIg4rQ1+LamS+DcHwweZwKBp5OAfLFBozMoecTE54Z3jv4
+SwIdBkZmm1iAuOEmj0OxDliohLl4UUFK8fJxHV0iY0LjmDCnmYHCsuyleBrxXGjnYiKwMDjn9sU
s1K3bHGPIciKYQurvI10U1ikMZHBuxJrpZl2DYDsywklU+BhHIiD7ZBNimwgDDTcdHokjhOFQiA4
g+O/wt8RRvltDajoBCo6VLgatgmyWbbxCJ2nVUFxD0RyKQSVatZwxvdrh4VO0oqSCDuZvkwsQHiH
gYwV8d37KRa+EZPK6iAdhwjdswdmtO4ISrIlIJuKWLSPnmELiN5qIn4M0aIA2BdDAWU+TvZvi+kR
5WGtqfSxx8e8raCkwuLJf3oWVmeGO9EPn4odegKcDhyyagh+qHwmT/DhL/oH/sc7wEx133KpCxmj
uEkR05lgnj2EcmNgDo2gUpqK5DP77umzL/AFw6bThhcjFvzWwewmkqyIZZEgDzEHh/OPvS4Ml/sZ
kODN4YdkDf8fPurTKKE/3gTxOrniKsasHzV95v84Air984s6tB8H3Pc4hhVSSPcEqBgKaAG57x6X
X4qR492XZ7fpBx2gTwhOg61rD9fOuy+mHdTMjHnFMAgsYXqDEzFrgeM2OxDLh0ZsPRRfjILHDPvv
eAjqv2RkdAiHYwUbImwSVoR9bq5M3p0PbOTviiQ0K0u/mEn3hX8mQZk9nQFZIAJTFIbmJ9j2cCay
8Oo+1gXmx71lH0Yy20w6ZmjRw8+ymIFC97DegElznXNbdT0MaZkSDfBzgQzn3y2sEM+dKZPaoIJd
gllD44NEbRIawgxFN8aEqSd0SjoZaLk1xnOKkA1gWuIFNpNQCRtIRO4Ny+afGT/0G2P8uz9MUegw
womYvbQuywr7MQp95nf229owdBnpOToAK7wvYWZgtX47jeOB8Gd9+UzC+/7QsQuoBxohqU7joOph
KETK8T9VEFk8dBAMkYNF7VDipPiUWv9oHmKYiTDLhaVI30aJrocjZww18sJ1JBidqNb8FguBgMSs
FCSFIo/ScVH68pwKcd11+nD71tPwhkKU7QhQwrNiH0xf+I91C0M2bhg3s5tcyC0NdVDQbvjOWT+C
oyAaRDEMucG3LUCm4kehrwSOXzMTld3dHjPGGfTEA9qZxVNoqNr4JhxfhIiGCYp59/Z244zoSD96
L9nfXEgHwBsfk3tiyvCucGBEXA1C3ipwa/4+fY0XDgMo7TogN0PlUzlHCbB9IgllQDpkLO16tzmZ
sdrvj+kxjAuRKKoKOygihKIDzZf7hvAi+TXqK9F4S50x4QMx/0brKdhTYfyb1caKdaArLlDJURBa
kT9MVeOW6w5aL1HridcpEY2ieM9Y2Ag0cEmh3e22yzy8PIhQqbSjHC25CLfjFaRy5wGm9tY4KQYe
nfcKKbB5BezCTgGJQ2cLvc/Y7nGcdjjQ8rM85IH84oqmDBIIQ5inuZs+l+VS0h+AL8sfcdOMetZj
/azoOZOW1keiiCiHGRBsitdUrJZ+X29YYOf6XJtHeDnmhskmPEJh3HJBtIqaNO7zBPyhfHoOuL/V
6YOZCtzm8PHHm3+ZxGKgNwNau8NhY9ho9tBs5skoRGr2XV+XrTnS24ViqRhlAu8JP/n6P5bOa1lV
bAvDT2QVKBhuyUGJxnVjmUHEBAry9P3NXV1dp3pXn72CMMMY//jD8sOaRTplQswQxC4gNdbEToDd
gszwwgmnNyOtF2AdbNJicj+jO+J3EFPe0d8zoMiCtfNmXltbOi5yX+pGHCVN4NGa0fnHyXkhtHTq
5maXfotYAKU6Ms0bDDwOTZ2jGfaEnyNlSWT7upSwm1kizwMHpppHnCf6krQH36uwwLjxGsF0E+IJ
LHf+wA6aj2UAJuQ79C5nWX9MxeRyFNMXx28eFZnJY/H74gzVRhS1vXlLkbF/ZJY3Rc71O9Y7yfkc
upJvATJGNTqt4PRw0t52gs9FLpGjBOqGFgu8OdxSDsiw0B1uh4UcC34TA7pVxipAUGSMqGakmNRb
bCW9sNz17StpnRAEL8BG+QrCTmbDmXMzE8fDD5JwRpqUi1DH7BEh7GqMhAJ2E6zY0uW2/MAcfMCP
YoUzkWauYH9pbsxuA4nLVGLFBkKh4CUVDB8DScwhMkD1CT+AXcJyU3x4h6hzFBj5NqFr2I3Aa64X
GXwHRHvMqUewIXpO33vtakzBAIrQD8LFcoaz8+6+6xvd+XsW8PWdchFwiYWM8Ouz538oLwqSHxFj
pZTtM4Ux0YUMaQmOJ8M4FApskFsolEtS0kXDhfI3IPfXHi76dh4MMNl1MZQfWO3b6K1lRb8fb2/j
lpmDdbmrIWFSytwsQKZJ2k08+dib3k4PQyH0RcBRZs+7eo3PixjSyvoPdPLZnACfkC65Oxb7wYZx
t02vIhgCUAa8y6HbpCrMePrP6OWPE4hVjsLVgVXG1cmEZLLkCn7t5TMTIB7tEw6aYHozmIA7B1fl
oastMPcD3G6KXNtf/UDDEaHErDIitd2hRRsCAmG9p2/sNUuPhBdsPlFJMNc7AZaP8RbSqnl/RbId
aKjADcetRt9u3dxeKCGnO9xcBQXIDaqkP35pyyVXoV9SDUw41YXu+WqVYFdSCOHEJyuYaq2xMXJm
s+gUMaTxKbvrOvefaRF/0/vx4n9iPKNVrv+n0djd9LF7Q8lft4cPbTw2qdOh3f+DkQzNGo5auLzZ
taLRjubpKGo3l/3ILaEeCkEOUB9c+l40TsTgoE+ax8cu4wZ9wl72ibLGFa5Nu3kZyOt2XU8V2Jkv
+/LHXSyTLtoTab0EMdqt8aRCTN7uBb9dZEgSswoZzpj5ERECNSkkUF/Bo/wv1od4P5sT3MlJRpsc
4DcKRtIkqKD0AyDFIIjdIQeNzafPNU2B8gegBtNaAgxpw8yt8atZf9c0HY0hIRNilgtU0h6r5M56
jirZfjQGlKI+I+SglNx8qbytB4TxJ+mB9QbAV05vA72PVoruZyItM8WEft//4/Cqfk77ctiK94Gs
Gc+DTCsyAcdTJVWrgYBJPF3RUdBxddBamSHCKeO+m+P9dof1gzhE8Yun099jXEXFtIDJWJngTRlE
pBvNxXqIIe9oC0iCRQG2A5y4edop2nhfgVmckNX46kS/n75kRbiV04XbFiig3DNgfX/d3wgDdwLm
6Sf0ETRFgJ+tASZ1CUfRdajf4ueMKcuqhvxfoVzkvcIO5hxZXELoYZwin4mh5gb4HKjkaw+LCg+P
sdmF2fR5NXNarAtUA8LB+Yj8RC4kObrD3BA8YxXm17G2eS3uD2yID8QI4Q1JBYl1CgSK7O9uwjyH
eg1vg0FdkHKyrVEUEEcRjtyR+za+a3LG+VjMjI9DkD4mZr+4WVXeg+r65t2Yz6mmzLLwINKTz0mE
3dvqKAkpOfiRI1PBCJnYnK8Fg743MjnO/Ofh571Kg2BlzBU0GbAf1J1raXG3H5gEMa0SxNwaJwMQ
+oazAIIZFhHcbWxxhs6z96KgY2aNBi2XjJgOC/oz6By6EJy/vDG76M4o+5N+gyGnzryFRQkF7ISg
aDQ2njXBS7a8G/u0NEzkKkxEyUpDa+RmA1cmUCQa8baw/JBIax4EWO0OIWd1yMt+QJeXaFKa4zDj
Xv5Z0NuIahvj0jrR5R3ZDk+v26GtgvfB0gwHDD4mswlUeXYyJ9cj5PpX+vsn35knybY5SxO3Ig6H
QQvELMAFIm4hRKP7GRMXsXVI0bJbb5tChuiv3yNDWme73wRJYH+dRygmniL5x+mQKp+up8Hmi+ol
+nhk3JhdbjyQKnuTULGVmwG4rYD5VVrNjckUEW4XYM9M7MU9uhCnSa+OMCbgqQuqzmoC858JhTN4
MT1neIWQfICED8nbcK/AizWqCILhdn1zGAAZ+LHdkgr/AYikkHdm0Clo14r1nbiGae/cQDR4ctm+
HIrGX9Jtstk44CoFW9fYS3db3sA8vfQN0bxB6wL/IPLTFXVrfwXUyZwUkAGqncEwF14MxUxv2sTt
xfhw0oPymxhG0ORuXjAHPebS2zWPU811bodOPFCECFCcWVMMDCof04c1vobnEdzkW8xoyQV3QlxH
qO32LBRGvCVIANOft7VH1id+IilE59uz2ohz0yIlnZQeDVONlojxf1ohvsgd21UgLVt8Rr/ErZN2
B/Qlw8ZmTaK0YORNfDshQi0cx6cBa8MRpikNRvMjH74kJ3AoghEAEg3yIeNnKCMaI5KoCKrKEvKO
twtRPL8b8rRNB9M+2AtN4voDvzIzMc1eor70hqZydz4/hmhqdJsxfIKZ3OOEq+N2AV5/RDeM8LaL
gOUJA0HHefVJHuT4mLbIVgRoLRPVbHz20krx4TTQLHX4HnUwHmJlzxuzWmssrEfHkgNnXhtuwie/
BC465+7QHRrO5FJ8a27XaLJ8hDdIdhmJ1415uRvD3cBiWPWB+4RJaWsQSbFq7G9vVr70K81UppMa
UpQmJzc6nP7VKQIkOF9dtZgy0www2aRt+nCwIrEn4Z0sso+lGgIwH5l1ozfgLzV1iXCSecDsBtZr
QfVc/vwC4M6D5yD4qZ7KBLznsKZ+ykyFBcog6GVDgBkGnDE5r5NXi55L3lEodPBc82gEMNbMt6SX
E64nRrmDq1l2wjXiemKeBFWfgxefydHbuU+BxsRgBqIL+pZtaQFM3IY6nOCSxavwnMd+h89Oaw8h
A3XQlGEF/+YIO8whdSNlBuEz1nCO7AlRIx0UYuoNfVOFAjaFJmj2BT8I9C5ZoOkDsnCC1c2X/3IX
EhoSPF6rcdnhEIOZo7clET6570SpBe8iudpAEm+4vj3ieSuSEuvgsbnHYhb/mA+tH1P4MTpQnPiY
Kjpy3IRDnBJgaW9p5wWnsMdwGNp3TxwaA7Pz2gTv+PgLsbGgpsaNErLsY4fDJ5grfSpojDSv/7pT
+6c4N6GCuXpo7NB4MM2io+AfmpLe9AyN1RNkwXZWpl2fnSr4g0OaQUQXdFEwGQKaf6yUBeNPrGHm
j0eG6RVShBL+7iVq1l+T8h/B18hEMIK3jqCkMkxLxQ/ZJnBiVdggUJfgM3DJUp1PWWSUGcgdeIWA
OJ9wIo5aS05w/vcm0IQh/G0yvwmRwbh0hWDc7xP9NScXkri5oujVUT3/mN/Bzbl54gha9Eiv5Pzs
j7RFY03iPHptBgMU06p703e3AD13bj7S+Icombb5NSdBEJLlzWFgx5gGcdBSXsDJg2aJqnKq7LsZ
s1U0/PWssD4cCGIYnJk0LfyxgbGJ1Yz5Dsro4W5DrFqgeVNEe1S3ODcJcuaOOd3su8i+Bl9Yi1m7
tL/GsPdRG9lDlhTh5JyySPNDCFdCwDra5ZsCJoCXBZg16C4SspLBD/5BgA8sU7ygvEmuczHe4IsD
cDoFJWqzV3zwIwyVUZyK+CPhuMTc6ThyryfIbgByI8ynCFPjHUEKwKhRwhAyLoCE4cboYoQKFbcH
yj6wqXpb7Zq+/X6KIAha+kvb+lfzDTfxKYy0NiAF9MFGcyC4G1L/a9MusD6SfsetyfFAPhXloCji
3qcyxfmiv4eo9YPzmFuQVp+zR/gmvcoGoCr+Hg99sPqNzdephXQPKRA0aV+caMAbhA/IP95IUxT/
VzGxzE7iy+E5VfoHqR/8vBULePpFof0CYBfQQT/+kJ5TEo+hj1Z9PEf/KJs43rECpG9ktImO9ga/
Hd7W8GsJTEPLaSXQAZxiib3XR+E5Quz7crBfXcvGyClPwhdWSdBVjxEYfo2Cc7E59zkkZSThxVKK
/Z712LOMZaNcCbuo5yFPEfLsYcshKz3hRramBkOwQGHGTPJi5EJZOmAefouFGmhEJWAOOwvRiZ5T
gjGS9ZU9lBwXPwRxqhwqhgBg5SM9UJzygNVU2HdwXCXCrQvohcBr9grIg3PjyILVwa0KPZDvyV9S
mVpf0M/aRakDD7+gNcCHWxQh5zmI1+p5EpobbfA280zvkxiKRGX/4aZEGuBR6AEEBDwe6KCCpKku
WsCBZl6lmEVQ9jCcH20o0wIkKQkNC8RBoTGEFGugykbzAQIFYCSxyymWhYcDHAO40UP83zMmU9TI
wYPp/7EwmRRDXMrBf/P1mBuOthia7/7jjf+e8egInQ9Cz4/xDFHsOb0srYhQTkM98dodYDazxhH3
+mQavwAeITIw9WTHBl4BbxLFC2MMYudY9EP45kgsbcBO8pDpv/UtRhw7xO/O41QtMmaowkVLXjTz
l/XFpOzjMLQ79MxIMCq/+mVR2KtqrsC2gQBwOB+xkJv/4RXp40TH7XAxhB1DHgw9SluvdvsmjFF8
MeC8UCTgvoTYtO/E0pYB49anz6hn2aznf7EiZNo/Od/MPmmvMqvL7Gjk4b+W1obNTlkxG8TSQZlD
NOyhQAYWhRRfw9vL9T41NJK1DfcLqWvHcoqDkSC8zDKbo+XCi8j24kiGF8E7klZCP3ddTmbY9dNQ
9bDrhhNg9ed3Z2Ajw5kz6Vih2fertPsTuw7WFJ5gE5wlEXMT7MoHRI2KJA2VKYU8yerzcpXDsR0A
pl611U6ow68z/CIwpREJzSarYYDh4dgX1j0F3LSHtcVyarhqQ3bOFU4C1mDo6wS/B4OXBdN1HQrO
suVM+gYKVqcYlMGHSNGu/IN8CWPHVUO/xxdrCA0XqedoAWXPueHUY8OFTCfLz/5FT4eGJLnsx299
HPSOkymsUJDjyrqKPFt9yBEsjIJl4C004ow3CGx98qtKK6jMYDsvs8KkqaNqafT7AR2bljt9NPUw
deybN7jrMlNvfK85Y5MHHR57EBpaPr0gzEZFQ4IeTgXcbRKMrczsw+KkCbTowDVGnC7wH63hYkeH
O6PcAEUmS5Gdf4QYH98EuyhPRLhma1S4hHxXkjkSRiaTME++c8UrOAPmWxYXJQEsTdTc7gtBVTvr
93Qq+2cMewzuP1YxgFKuQm+cm7foEhTLEjAjDwetVhyemHCU4RbkVMVCc+J8lioVNkeOsXww4h1y
9cD8N3/zCaQaeca0u5oOkBQ0QGrVlGGr/j09LIA5NIhwxDt0dYLBmwHhYIVULF+mg3rA4jkI30d0
MNEQi2/wSsq0Zcl35Es+IEnCmD9f5SlgKWhV9ke34FXuyM6Jt8h8yafygEffc+4uxA5ubzObVmf+
QMEKpxivgNv07g7PPT/ldmI0gEG3+c/AOa55Ri38E5wD4hJDSZBvyB8gQJc9q0LrDQ2SAvE9qW0u
8DADGee0sh8/8w1/CjmA90rIoPGrGTO8Tq+nXwy+jzxYOXqDF5OPY5GSy8QsrKe5M7bzHQW3j4Em
bc3HrEnS+0W0fQnGkiFpd+SREohlEGj0crA5mA5wfwFWM0oTtlDwJFJgG0veKCSSx+h8/NExOFHi
L+Ag7Vx8Pygz5Q+NIYSAfgwUA+Lx/rgD4vjQOd1x7yqX4GBVUqfbJWYneMIo6uZD7hdgN7UQFyRD
QQS0wG74MbR9opC1hnqogLg01iYwuRGqCJSVV9oRYtTaW0B6+Fl8zy0s+EsCNx4qJuWCzfeBaetg
bre+6GNOJGDKBl9t+PDcemjZtGU2H4ODW35HpPp4jaxisHuC2c6h6bJ4uVNvwI74TTInEzxBjnGi
ongX7w5OJoM9o06g0tjvaM38z4Za9AoHE/Qa9fJLSXTkLuj0H6NoQhtUo6EJVfAZLJlB2F/4jWUk
OwUlAvjohO8EXEpUq+wCaK3JrYBWTAH3m/e8HNoDWV5eXWnpA7vqZTMHc/yWHqAA69s+X6ivK2GZ
eZ09II3vWAIYYV4sCP09OvX+irggTOAgDoxQSVHk0lYIZZxBWQ8aRGvjTLT15UbvvFaAKe8WWAmb
9k1FiN0aeW+RwOtynIjVBbVsg9FNs2wtePSfY88bW/1KgK8/DzR7Njo0Oj6UzEQ+9DXPUzb7R0jj
5+AioVN+bhP1+N1wuqn4coDy5Xxwy/itJhHTJoGEMIVC7uRR2vbB0nAchLr6CwcquSMowbniiCD+
GFb5d4lvNaM8FWtWMTdq7ZEtnB1oXpIzQMIfrG0KC1QibaKaKpZ8Gd5VuIwvGF1uN6VNvs98BNKw
yFIGzExORcQECyiSatSdsL5xEOjZoyV0WbtY1/hPbFodfRz7gV6COJatoZgT6xu+ebKshsIkDtt6
b66bwvmmI4ze4asXTKhUgPkfhYnQh24GNpeQcqKaJLqKlKuCrF8iMTXMxDGVteAaYZPAIkbREsHA
3jH+w6pWH8Ao9znETPdlny4NnxKQztnRwgMhTLfwwEC44bAKxYiEDId9UqNkZxbD9HraBe0+R0f2
9GS8i5ftErJQt7zvDgzf8Qgcz1VL8SRTFcDF6WNcE5obiK+8wvA5I63Ap2leD7ElkegG7Yqgxuf+
6xezO75zAbUFzpsQXBVttdW4BCsT8b8mfAePP4cfeOU6LCPOMKowiIwf7L7dVRu0JwWeNzS3Hq5r
stEHGXnZILRQwxk3AZhlnuI27tZUgosBTrMhPuKIaMf1G/MdQUbX8QkQozlKQESmmNtwbc2v+iXI
XEZnTK801ZpQt8Fr+SLZEjWdcm5xGkWRAyVJEbc8frNCgyCZxy5s6boRpRhSINnPaQvj5Sz0KyqI
ZIeDDbYq4SSigUOKIXR4jCmdDrTTlaKK0vT49sfRhHwNOAxkz+JGmWwKrgurDqA0E8phyQ4qwfkX
/nLlNsZrmpt19IOXjh8PwiNe/sV6J+IxjhFLbx3coLz+WizL3MyIh8vCzp/AECFsEwsgcZGgwpER
9lUFGDdB65ggWO9dDdJmlY6Y7lyY/ENGWF1TRA/u64tilydB+BuE9Ufmt9AkiROnVe5RevsvNKVC
Ad4lT3/rDudbbtdv0J0kvFZpui2A7MHFonYmKPcxZ5iSgbcYqvMpCMoSMGhlFMz3LzHRm1dWAk4V
+pOR/3DO1P6FHwsdsLvkRpzRjYGo4E6YgDz79HhrtogvB8zVj6LM2lDKauMlqfQKY6GnI4xzK3wn
B5xqJcX/OBCnG0+Wpy3aVMUfB0L/rtpTvFNJW2odAGZNfD68/kLZrtaHkX7dyVSWq4KoxqeJMhlx
vWrjvisEQgD1FnMeqOgYcOivuOJ0KITVDUoyfuQHkFJxJDQgQ/u3PKK3hiWyhwl+euwFzbgJP7mm
zHP36iDXS3BdkcBqqmnmc+IR1UcDKc5YrnlW6MVosepM6IoAacXfB3MZuzeORvfpcD08XPrsSN79
3NwS6MDQMVXeaTgMeZcAlc/T/YT1BnpI42FFtVPOsjPzYQvBKWc7pyYiCcj7OryODaMIGsv0S6TR
kFpAmtG0Awx3BAr2hJNCtMUaFANc7Ja3M4HNoQr9zviqS0ikKJVKhZaBqX5nPYIx3o0UWNhumxPS
YplRkiOkj2MiqZfV7sIHxNJrp3rVsZ4dBy5gIY6wnTXK9aNQVv5cTNSYYJgr8i8xmkLIyIiCwgmu
jlFBCXCezHV/EZYANEGYHWqdcPEr/5V+Spz7E+7zN/co6cDAkRgbsbNyuCP1jn+j4spmJR77QGdw
OzCh05FF6V2mHzj4+O5kM3jIjJdIgHC6FN4WiD4tGlx0DPChYSM7+NuGKCmpoMsls6+bu3zbPZy7
Y++yLg1hyeNLyBeQ6FN8N+eLU/gDAN2L/9vJFm6CFmdxzxFU+rt7LFNwVckgd0cEin93mHOVm1JI
FCtHNYb2EjXOiVpydRN9EXcVA1PgOGBRdDGKfZ+HOE2ISAU6opc59i8raYdxOa3phYN8gsNdjWAD
USIIG8Uh4N5R/GpXSBY//GSKPlD2lhWDKi7FLNFG+Uqj3FBdAapH2yT7k17wQu4XbVU89Pf+MW2w
XvdgJjJIyUiLGB1LlRNI9S4UIPMPhQD4qn6+0yx/nDFTQRHnixEeOCRSEmZJTGl4orRkKEoBUFj4
fImrQjviBMOMlbouei/aGa6pSH3wUeRC+ceuEaZNglKiwM6fSlEysSAL8OoVPP6Q0u3ouWGJTOEi
ocEBljBKnKolX9xG/LRSxmNgIjwrBGKHKHIAnE+og6DN9JEnXGdQrTlnvI+PYoEW803eHCcN2+GA
azqmnjHGTYmwpoYWP+3QGS1Bdy5UUfIxriBboK2BhuG2TOEfDnUIVmRRh8/UvHMLvOHVf5N0CPXn
q0uGO/Io+hOhHsZb2fmZNWBs/KIAfVt8rX6hCRHg/rLxtndEx4KRngPPLrbpLaDYiIXPzscZacr5
RXUthijEmPxWsUpx0d8xSzAFY2kEMQ2wDeH1eny+sDdiDL5i5DIYUxmDKQ+HcRm+bmFrV6my6vs1
Lkoukx0may+nweG0Ig5M9IqIC5jsYY6+RSJThuMVzjgOGxVArbbZovLyByj7TZ6YQwqir5gtq/Ap
WrrCLdp93rOdLbixcU0kWggQE03jzZYwJeflCcibehInQiwco7uV/1WYmotHxsAOezjcU6N+MKZb
5yfOakxmenBvJ/gq3Q/p6sH5wt2D1mrBnGyyURHyXrTZZwbNDAMMPja9LhgAgoNldmewsmygBRX4
HL3AobjXjuVKnssYRsUwhv4tHkqq53GJJbjXrFBWGn0oPssyIbE0Lii6wme63VDjCmxT1u7z0fpy
ZuGBvEY8UChMPLPzfbZNChA6q/GG9idomITZ+K8hxNk0iPp2tbZ6CdM+2FB+n7ZAkLUz3DLf+Dc/
E3xYdYbneKvoqoIzJJ6AxnbPzn6l1B+k4Ry/iDNU62Mry++c7CLOQBYkRxVjI+ubG9KdefsDu+Ti
MF690v6+BJ9HnAQgMEn73sMZhLfpVV9kwpgZsT5EmYuWGSsh5xP6qJKJHqexsDPCnNwHcGPcP6ES
A34FAAKIHEX07RikEq72pI180yOCPGMQV2nZWoXUALpJe7BA3m2RmQQyvO7+XmEJG0konhATGLPG
5o28YKNoR9QCX8z/QDH521t7CBfbeTAaMjliuWIgm9WAWeJcb5ZjG/u9KH6EjObpc1COm+q6dgvS
QQeGdL4fUMdZFfMjBBVGChsED4fWZpgrdiZG16Bd+8A+nDY4TNi0RyzZPUvLvR4VvZeZt40ouADo
lwosqkgh1Uzyxl4/qXukFmDVQ7XKCA5tfrbhwqEsQjjuorRz+0m1gmEalYZCwbvlzaGqF2POHrhZ
y/3IGkcefazOMvJOzmHkine3JlQ8m4oWxqAF5f7GkGA5piqNVFpaxPr/JKZol7TvX0X0wHhdmxjh
+BnV0iXK/AmGVLnhiWJiImoRxIpGjJccFqvd7GnfFoU24p8YoFlmxb211dtpnRsjtFbLZ8I98mep
y8w5AxXafBUuiixbeNgN7BJ+cbIz5tzRFuMsgiIlHJC+1iUZ06HCK3MeAGSbi0F3v2Q8CIqJay0L
g48mvDOtn31zGXNe/Gt0dftxL6w6cR9wjt6+aIlpQwT1SR9iSR1dRKv9G+n+xEHtyVRszmYGugan
VRJYleynC6PwO0EjE/1aGz9Qxsr+SZbiFlfjcTW36K/0+74cmWCB547jECpkw8UB//Xud1yIfcHD
M8d7FZvALv6t6Xs1XEmYpQtqMSZUhTuK1RhCYdTzpqPkAn+LUSY+EHq+UBgz4Fei11jF00aKhA6+
DdCZmS1ATcNgZG4QkgGAgea6gsOFT3+NGwyHD1UDex5yspBQzitcxLi6xAGQW7VOnIGFixtWCI39
tH4mVsSzf6J4lPTyTIy3+hqHH94DCBNftQYhMf8DtH3sawtET8O0w3/ZCqtwlHYhlBeMhugWGn8Q
ZTAiFkLZ+DVGqC1gGekYK1Ai9UHkNTWFCI2xxZBfo1pJfgeuBCtQv2NdzQlE3YDZVHqFntLZ16Ex
jtDRsQ4bp9o3fv1Xo8gU7A+Ci5CTMEyGuUYYeEVdrVFdMgDElijnSPkH1Fqv1VPH4Wlgw8cMAKCe
ux7RLS8LMz+EG6LbBheycn0Q4DhMHYyF+5zGzlq8zesKuHZdTN9O7QtJeTeD361VUG2owTtq8i/Z
ZHQEHGBPr8ZcyxybWAdYO8xi/NWYTrG2r3HZx5ZqzMiuBURjrobZL040CEv/EUIhwgn5MtMDm7EW
a/l3pqoyqR/4xW1cG1G1LQU74lhgcyOgP4wWDHxCoSbklLqYUps9UfDume8gfLuQpCKMoohDNW5A
A2Jj1QBXXwBTiDM9MYsVblosKC78nDn6xK6DzO95GVUVNwXkbBwp3xYMOIXC8sMvCucScTQzRCqE
iTWGYO1SXfDGeJw5TxQHVXjuqNR5i94VFqlZc/Ax2U0othqmWM7V5yfBuYGWgQNgEYoxFKQTrLKk
+W+Krftgc/3rTQv2LG4WzL7xV7WJLTXGB+FjL0oW1g3WBr1QCXxjLa9LbTlh8b5tj7UdmN94992R
8YwiIzpzXZ1RVJFs6s8s0uD+ZiROGct7EVFskAh1MeKlsD+mkmC8/LctsSCt3Im9yfMEkQ7jZuFL
gDhdxE/eeWtve9Gg/hDeZTWaZESrUKBA58wcxr2w558Yg4GGJG41mBHiZXoAC9ta887ADIBPieRg
QgYXDsaIRbHDBFr4xGjTk5p8tdOWYEviQ8+NcySlUmBN/PKsxBvWNIwFNXN1QfCqTVlAGyKkua6u
TCCFnJna1l2jjBUisvXSP4PSazB53jrV5BkOQOzoBPgSKDox59zaLr2FtdGBHBhsp9RAuwBxCSem
79RWDxUUR4Du+7WxZnCHKObmbX2sNXMrfmKRDBkslgV7iPHuZutsgkVKLBPlh86okfDvxXuRLsYW
n4SqkjoXxz4yZu7eJCJXC/G7+KWu5kJ4sSH3azXwQRDC/fkMT9bUV9NkLkJwI1REJmbyiJ7yoXCR
YOzS8ryzKaQmk4/4Ip/BSWPBWSg0v7PWxLca8dNOSUU8H8nRPGIrg54FY+fURzLMbcxCtcqcMYwY
qUEH6pgfdBFaSIC9hGtAxbY3e1iQMKBJPKlBO+0IDlB7DUw43t/xju/f/LYaGmSTT8xkyyikC+yE
VAyvPJFn4raAH/x/WHRrcOOjJHkhxca2zM3xOFMsczrREcg8ZqRIRpWFGkcALdNpJRur6SVCOXKA
dz9djQrtEBX26TC1UYIFQrTVIWLph7DJzV3FrR+SxrLgD7wWHmHq7UzTHk41goy/IA1VyIBRLuyv
0L4ZosVgpI4PwJ3hzGd1hLv70+4nlonIyVL1FJY7SVn8uQmRThLShoQQjT5zQzNFEcW/WVAjcqYd
gbWllHTw971Wn8o2r2nDcIyixO9mYkx4tbAXYYCioD23P39vgvOwACDHQU9p239o8GC4uiKzN3bO
JaudwDnDGWiz9W3emA1SuXcCDOLjgcIwocm0FLnZkQ3cGn9AFD6vmQ/NpGMghIU057GXktnBLtie
mWGwS8nx25Xzn/GKZFzhmtCgcpPMv9lsTdmkxWT4ev2ciFCqG88xloB7irdeE8cdO2QJvr0dmAMz
Go49Dx6evJss2TkFFbYn2UtfaDQH2nE2mymmJVt/vjAm0vivaXrncHeyOC2NFEKkaI9fLzseRSzB
9+xcSVq81Z0zd+m5IT02yE8KfICtkaUJ4xSG4mbrc3epyWmk5xGEMnExyUlNYwFYhNaAcAZGXGzb
H1kgXHMxBT9GryLUrjxe0Km76WSDuYSdeiZdvUw0OMMcXIDNy+ZuqrmTkmbHA316TAoaKCWAU9HF
PZjw86uwRm5RgNE26XjiQIEC8A3yYoFgwACH/Lhek3psWI7DE8e6mAPB3vjMzUCFMkPKR4+S3Hqt
B/ZtFw3n9mpFAu8OmSdRvWTOHXsWHXDsn3uGiELmTC16WmSydDye3bGBJsHFd/NxUfrC2IGfgXa9
xD/uM4InWvm0KtxRkJKwzWa+/dXWsyWuUNBDz47XIqJTwZf/yXFfLqfumBoEqlN6pq6M46MEQRnp
M1AZFtgzycQbn3KEJm+tAmOMY0KPH0CYbwNmAp0tNxwKwvkHsZZ9nFA2n+8Lac+0lOt5c2bVkhV/
YPprPEUP2524FV4R45EJGiIiZgCjqY17f1eKAgwy51OAO8196Ilds12oF9Ih5gk0xOZFaPG/PSLo
5ZnnfN72WXisMkcwfrYDeZzHA4WgO0+9BbrLsY5Sleslhq7EpxEU5nI30sJP8NeY66+1/OjLSzqW
tHNqxJPp0Weaq8eGv5Q4zVmjuieaLbXk1yNHzGBsxdbifXwX2Ghsg3PB5SMOCzjJfOQUciTTqYwM
Tj9l1D9RjfSM76OQEMS+ZPvIOWdsmycbIuagWBBMTRhqVKXnn62GD5EuR/WSFtFIz6zSeyEUfC/H
B9nLgb+uewLpzcUiTVEKNO6COTTFugAgYVolPYP14v88ZMcOWHha1LrzxL/tpy3oQ3kt3EFsM2Si
xoYEddr/ZaBTBixhnHgzkCSDSgshsciZF9mcxFtq/vK+/nB4cLSBj3reOfNSca6Zwcje6AHxRA4g
FmGwJM8BDxmLAV/3mQa3f7pYN3DYxsZxrPuz7Z8vqh6DBZE6N5M3xEG40gJuby7PZYUJEpLos9PS
EPkpMm46UxBV2UwpSvuAikGMTQmK6vUN0NmzKqYLPCnt74r8bwORRheJiLhicLHh3AEuicP21HdY
6U2I1halc/o+wcd1kO9SH8PEC1DxghLCLPNnBDoibPYNcT86Z8MR5Q/oj5hF/DlnVhi0Za5Prs4j
VyD01DcGr1wAuaETjsqO42FRpDFXZQuKQFF80BxwXXXhIXB3HMISYkhLgrFym8WZrR7JfnZBn7+n
VCSH4sfTOPGR64XzO6T04/hoEMyNdeUwNd9Mu4UijEigP/mqc4kSIIwXjOfxYXA5h7YdEQP61r1/
QacXux91xAhoLn/R5Ms1JNQ6W9IfcAUwcNnynsUFBFfi/7RXblSQhdUG/bjDXiEjgxB0kq5VI44B
pAaYpNtF9IbVy4xVfmrHM7/7QufebSLbRGnvxC/KB0KxU7JpLCq0fI5GmUtAKHWndvfWD0m9wnF6
PmBHXYWS+UwpWUIWADXizevUVB4GcIhnmY0x8xPTYRt2O3w2r1p9yFb7In0m1YRHxCo6LpsYHsRN
Z2Ej8h61/GfH7/NSORsbllrsr9d5QLHLsoljtixHbnxbYLYdpxgVItOnoFvZqyEQUpyvQcy5Gqmc
iP+jvDrzwkkxihyEKmTcrcd45e4/IaMqyFvXAV2puEspbxOM/6AczVtr+BMH7ED7bvCI4HQg7dAd
CZ4oHgSoDYVYkUd81yhP8LsjHSn0znfbWWJVMBtYjMsssQLPZzhsaGGOUmaxaASM6NATcuowEdGU
g8LTpNDRkytEFUhYkU1JtCOX1sk471L271ZYDWx0HhSjOY9760XQto9Yp9DJIlL8RcDRSTHDgsZ2
d4AgxL14lz9XS07b6UGctuQfe6gVdO5eXCJiUpQoAkOuscx+H9gxJj3s7qeT4IwLjXHjiMiwDIdw
bnK2rfs8h3V/JsLNc87jjEbzz6MiyQ0M9VKWOLxAaPxdhMO8FCiY7vU4G0gXWsNi5WwcmUu0Z9Q6
nGLSynGMI/sfHQLrt4/n75V7ZmmsXzte7RDyTt8a2epJMpjKB6Yd2f0Bc1crWk3vjpaUdvICX6NU
+DKvod8sFlAazcnbJ8gNQ1RJP2TLmz9BA8hCIdzscPNP733CgCH6pxy/07uaVOLU63owzfXTc3U6
RVOtZO+z4Qln1RK34ptujdMggClpEmxuLAD+WI7OdeGgHTVJ4V5NzeAzDzaSRSw6bEZk4P4oGZJb
LPbxbw6CG9IEmZHNpefaB1PD4ibQplN6Ip2bjKaDdzl26Jhc7Vlq91XrMf0x3FNvh6dGwGHfZ46x
A0Wo5ruNCUiUMFa2KIrh8U5Y2BJF4/nJm+ZowuJa080NpDnbtYtFTz+daHrnkZsUHjnHJscAZyb+
5FhCyCluD7xHYZjB2T+xBieF/gxh/YGM5PzCb5tMuZeoHerC/lEsfrR+chSOByjlycjGMYHGcbtn
KZh412XYAnMT7zoM47TwO/+7z18BheYakm7MzwHSJVA0xXZL24IIc0qhOecwuJNSTCydhAuPlB54
OZQBYIEL58zwhlpPOy7Z6ajfGvNv6/0ViVX4ooDlJOMgtWYAYtbM/4+k89pSHMuC6BexFk6YV3lv
QYYXFiYFCI8QIH1971s9PVNT1ZVJgnR1TJw4EWn0zLpE8GimxDjRqnGv6GHJZZpNr2MS+3LvqwVV
Ja/wDkO0iXDd8PI92j1Clw+PhBnLNRTejV2xRw9EbHV6qXjvPMweFEM5l6gckGPozjSyX2dPIeGB
73peHa8gXzjOEKVbp2IazRqYO0smIij4NlWfKaEX+eUKkEMYi/suxuPQlYshQBYSHFQmXyX/lgg3
zGhfD1RLGTHS9yl9X4Ra2JKqWPDZUDCRm8dkTQ6uCeKgeqsVtVuaqmYJVlwvSMFMj5EIXDwYlIxE
USiEKqgIVLZsmfOJN8ofVErgCu96fM/RHHmae2EJj6XyJPc14SP0C345NCXqKv5pDQeOGggCBYg9
pE5Y5xsGYlyFZLlpXJs8IX4C96QVqGEE2gvWDEV7D6WOE8ZsDIzphy9DkhlfnmT3aE7gcYMtJSXE
WUSDqOYnrhRDn0SLuJIY8dC2cyLh78F1lJPxkDqYcakE/wPmhIN6hsK9WK4dPgLiJnQiLw5LRGSj
JoPI79DEUPwX2TOHlnUFV8P8QbtqwV12gD7UqCTycSSxlPk1nEqWyzxTLcV99/KUp0mNpm7EQUmo
uCMzoa38xa7h07dMMCelChNqPdWyNOm0nf2splJQFWR6C55aOkdRZ+ZIplKBOYp5J1KKt8mSFO22
5oHTegyAUvNfPwjl2aHWUmxG8yiATJcZKwLVnGa+GPtl1GTRflCwkl6W77Fc7tlC4+CK0rT6K+lx
iFqK/7ToYTKS38ZvraVStjyZRKuSUSLnlfJflSwyj/i8jcwyxgxPd4vMwgpblAww0lRqKE+qwpF1
tZBYFss6fJ3BqkLm3RSEOsh2AlO8YbFJPGhME75o99eVvsZhEAlcmy+OmCYoON5fUsgVtn8IavOC
04/98AkkXAL2PktQkQZJzzqLkopkgNouZn6aUNXhea7llXjW7/J2VVk99ct2XRUNkobUj8iF3Gwp
VnGGSkwl8wsOHhf0iFAPhd1Qyb1TmnrHBcGB4hTreu4S4lQD6jiJePBbgm5vqPtZd7CnJe4vMuQd
95Fqz51cEIR8zrbIaDof5t+7FZoxkDA0utmE9iBJSMO7nqHR4ifvs4a0AZ4b4qRHjOv622+CCPCs
1R9MgSCB4KgzVCrzUKlkk95BjsOTCxNCQXdaLRMxp+IXfqSP9SQIDz92aWu3DRU4X0N3CJ0oRNOQ
Cof7iHMeZmXIpwiZYPhyUOrCtCtoGWhPAqGVpEGqGc+sYqzTstN5yCpfx6olB37FY8kgUH2zAe+y
rgweJuzEE05keadJagEjFcp3mukftSazLxMaWOSwib4/8P+0OPmU13mghQaF7+JKMJc+tMIaFEL2
lNSzbvrgaiyHcwK/Kjpqyucm6hf0U5LWiSBROvkHAttPR2zJSXF2iuaLfzfVdjwg7pOS51Oijj6k
HUZplrpcPkFseBHDxvz+rkIR2YDwddRYyJvIy4kI8WI5VNRkcvNgv0PoM2JzheIUESLghmNIxsbs
hC0M9nCQsREiUKiTcW0aZ0/JK+2nixFE0OrCOBLHQrkp82fZG7hjoXkkJWwuw4hVjoIXT/WF3Gw4
a/Ziqg0ePKBPRy9GOz/sNZIPvBPsz3oh5WsqJXTP9ypr4GHovZ9PcO8FL2vGyOxLhrq4OdwI8jp4
1kOmR1dQxokker6TmMISbtCcP0J0N9lIiCrDdPCnYvvhwF/OxWOPw9A/dM+kVcWYNBFnkB5u7Swf
NSI84rSY36yV7SHghAH4id0ebBKwotWIq3bUPuyqyw21TAt9pJyq+wMQcMufENpCQ5a4e+6rVJaX
v9dfzUEhF7ENZdMqlhHlHA0vN57EjK6UUWI0QR0PeRIOFYxO4J9TktAzi9vz3SZU+P6xpiMW7qm8
MkF7Bjn6GNt+Yk5DmI0/wzadqyP6RTELEDUzyZbJuyz9UzMihnLF0CniDqkco9UTjhYAm7rESbhQ
RAot17H6o5RslHqWjY4+4bhj6PyA4EsfZotMH/HxmHeXPdQhS+kO+FmhGwojCLR0yi4OHwZQL6qp
SOGyRyaDoz9Ash5Eop/LyDE/mzqQ+87zDubKkwju9lRewaWmAKEBFIhxSu4AmfNUQFdpASA/CnKQ
+TvPDJsJmo4Ck0mgbZ3B/jOXO+QXFZ6JTy64GY8dH9/zevLWy9Vac1qjv3JYEIYCGv0DGNAHbnkh
Yds20gP9pv6y1/a5ZCMd90jmSl9bGmljNrejEXTkufFFeroqRx6NFwa7UCOguItJvugekq/lvzbA
VW6HLCacaqgk5W79skerOwNHLFdzPBUWk5oKjUKEqiXBMaeD4etBahkDcD7iGSC8ejEZdrPE9rPf
F2IH5TkybIedrdzwVM03T/39B3yW80ldaLoD5sgU4/UB+tlAUZbLEgkpBg6K7+O2QuDjoRcRkSrU
4MUI1f6TAdZmlFYOyyggpfDAc/wlV0FN8X/QuA50+D3gWzbuuWSRI4U82AcklqlTK1EEUHImP9Rr
WWHrVt+hBpgBctxBeJKLH0ngkiKfC28m/KOtOKoW1gH2Avg6ZsBApUPPJCI/iVFx3xcKYrLrS1k2
8L+A9RsTTJizAaokZLdgbFrqhzIEAzxBYI8+3q9jnUbLOiMziM/amXwnoAMnPbqpaNl5bVrApHz8
IZiGThnVDCtcgAbUPOZrBWlQ2UyfBLz252w2LPggj1sULBhyJeFH0Xq6BUtdD+WyYgVExk7S30gl
OfywyHoPhQGnyF4/chZtZqO4RlPQfIwvuou9oGwwdu7J8t9b6GGB/Ayh/rC+LR5bReEuyCHgPn+V
gH3xU2x0XcMIjgsRIb14Y/0L/YdRN/GnWolHnrrDdHoE9toWrE9OPlQzvcd+AQXyD+Jd9CRb1C85
H1hpRM2pcDu4jo5ERUYBgDPvZT+XhyW1j3fX0uhIVe2MVyLHAACAllca2Dl1o7Lxu3Rji3LcJ3EZ
x1ajCe/rvsJfqjzTd5MqwGMcQunP67CDjoyak3J65gjUsljMOkQf5AKfnURUuWPPWa0N8agK8Qbc
JeEAXR3qLgBBREThEVIHGXsKfInWCcUyfsqWHAL22tC/sMzJ0g0lshgegDQMrFnkregYhszG5PwF
B4IVAMRYJG31YYihzqHkT/h5Q5F3nvgCSTzYF1eULndUCtn8IgVPVNSu2MzZMexyC78y2cCbyX3U
+3dZsQ78J1I6YoGPOd+SgnTCZDc5EHzNKQ+BSugdyljxsX1sceCnNtonfBQhLZhPZS9N6dxNoA3+
MMpzrjeneLkvS76JHRA0pCxueAR6AczsevncFGsNRQPZn5dcvOTfnOMGgdy86pQrJlfXmxiexyIO
O8zKy4Wb6yUKCtdrCo6EDUMznS5mjKPMSLizyArPJgomUBNPerOH3wahWyz4iFlM8gYW2hR3qwCT
gSs2Y4705rXopdJ0NdW9legtHTN5e8mA8Ts6Sne6Xg2zG8aWCkEEPInqKEr7fkQ1D0Jn0BD8vCXn
yDElRPEe7lRODyV3B0zsn04e+vfQV13NRm2xdB6SsufZF1jHLEtYOrdR4+cdRPv0LWYvfIxJPFgi
5tKo6J9CD+uE1w5yVgqClKjLETV51FlwB2sUGZn69ZwxkPtDhwFE0RtE4QVxCf9hfuEzUHLv3vYO
/JR534a5FEjylRr6flV8Rlw/ihpaKdSmjEjtUFii/73jPHaV8VwHi7yrfBX4EzXx1zHNF1Kk5wXR
m4TMsIImlikqzYfVRRqpwaZ/LCsjEndBqNCtTeOv5/8g88EENrFxcgvJ3owxPpvsClHvUuAiR4o6
MDGQ2w/VRXhr8HbK/WELdFNZbDqgMreby9OhvEJs8MGJ+HIZZzhDAF5TdJls7CkbdN6ZTzRAiaDN
/lj3RxhpIkYtKPEvxWd4rTETia2zHbSdHMgWWMltolcT3d/c7hoREtFlUREqPmLZPjRYuD55jdKn
GGNLVmSSohL6dsMRegAQBeEBqEyptkfleZYDCNjBT/WEwGUEIl3ZfAiyhXOg6CFuPTXhmM35mCl0
Z2xlbLoNhaMoY2l47SHvVyPGsAMIXinURNn4Fo/4DyrCY8Pqx3Xh23RcCkaExOHrByBI9Op7QISW
BWue8bTnpARZMDyKqleaffUC7N7GPcRu4RhadV7TU4vBDUvJ0/DqeA6Vhn42AzpTMIjGiWh8mBzS
GRvpZWYcBgi/vNQnZCJgvPy8IZLSXaq8zyPtBYU5hocuDxPIMEMLV1mK51FMOshVfBcJlIJ3Q7QS
wYgaxV5qLPuSNLiSnHK2JJl6WoOAgE4PQHE2gNbMfOiygJn9L2pN0Smeiv4feBbNBuTpNvN8tW39
k3xk6U8JVmvM0vG84JsBVZGumeZ3BIOch+A2VqDoMIX3ALoUanD+Tmz/IEpum3ilKOwr86xhUDa4
aseAtc79H6LKf8e1Eg6t3UO79WlU4VUHpxOkKoEzc0iZxnPyh46t1CFrRUfteWW7WAd717L3UeEA
9tDgkdkxalUEMlyoBCEkBxLqlRb84IYWKKNRU9fKf1NoCjwYI5/f08ftKsQ3oJUH1z+jl8ayNd9a
gGZx+DD5do73ISTJDgPX3cAxsvxCdtGAlG/JGwC8I69iwC4Dpmvy7h8uuCP90ojyluncwEuUjhGY
89YpddFuceAscD/86wKqgLK8EQeW10ajju/4X6JG3LG+shqn3oD61ANJYrJDkSkrCsNfxHnEoxLt
q0obacw6XcyMMiguxRLG6OYL4Ca6BNpXVdOApRQ+qSwUMX1t+U04FyAwdJ66YJ/eXfyBDEu2alm2
2INxGTcBg36olayFJQbgn9TlRUYrA12VYW4Z4RghRQhmfTmUNEqFUeT6CDS26qYFznRlgOnYCuq+
olsxcOWuM4xJIqj87hF60U6jE2YkS0AwYsuCZ23WsmV1wJsEKNSEWb5E/PcrD0kworUbZzRTjBE3
dJ62mHiQ7z322P7HvGCP0z07NL2gqmKi90s3GJdrCtDLJUrWYJO4mKgPK/gx1MfUlDLhyZz9DWCI
NZduP2lY5fsbnQA6JzG5P2RUekcgoOTtb7hvouNBxQcZJnf19J8C+6f+TwQrD02QofqykNmhs3Ty
iLlyovJuuHUgmp5+isXXQMYTJRNy1Xw94Dzlj6pyCniuedIx2WEOhnsCcVXMhTRmHTYB/7XkHvGe
NO0qJJYJkdMFNp0agntMKDCudN1xgpoukAwmjsXSH4GE3IihsHGAkUxzKUo9QYszDDfLqP7hELy9
yoF0R7wXj1PxVcFlvwGn1s3w2mZcQf1ui+z2zMwSDaAnoYY8w2ifup6Bt71JQMFqpywpJTWjz5vg
rSkmLV+UDsnJFEmgiZxIzvqdj8mEUqjfrhilsPwinFP1CfujHHd4N8r8phAWgNSmwVsdcuZJnFzc
fNDItE+95F+8EwGPAjCmIEKnfTm16Juf+EOYR8CJgRHCYLoA8Ctkaniar5eOeiyCuiB4Ci2T7Iah
bNEC/KHjGrIvOpPtzZJZp7mvp/Dx2TEpyLA2HAz2mMl5JrODs0WyfPNqIP4dK43+eFcQvCmFBZKU
cIxrqzJuLCkvxF4iuWuJAUj3lG2flon2v0UZ1mL3oPgBQD3Al8Bgdb9woSNkXBzfXn5nEHwWUyAQ
Qs/QiulXeFAlreASJ2YJwqakbUxKsLWCbFLUuUvozk5UQ0Nd094aCQDN4ifNMNu5kcvDLyS9l8o5
Ty52Cficqz0CB6QhhmSgC3SpJDz/4m9Uc+jTd12MPenGQauHYpf9QV2D6kS919NTahrEu8TwvGE7
KFhygejcThCreC8+LT6FqJ7wbPgGUrt/SkbS33AwEJdLiVM2QxtumagETeYkRVbrISFJ+wC0MjVE
33MzE9qF1CAJZBxCYSX7B8ZganSijJ1DPkX/FEmWcqyfXYKJbh0JJsZUjEoy98UomB0qaiCFI1kc
Fu4gykDkTVCViQ8NgJhnGO+r/JcNE5xIHgo6dD5YBQBnHw53ITqZs0xZi8My0B0rTcppIgvx7ysT
b5Bhh1vNyzEiIF57OKtfdPIbdgtaeqTEHzKyU2zYcKLUKFUgE4qFQdLPOeqTxABrE9/s9FeXOXkX
+Fdz+7wRjb/hPGxEbWJqSidMZ7GaMd4pD5bE5XIEl4/VbtB2phARd8108icMjODOA0uSBfvbR9SB
c94xxYiJd99Znke04kji9Y23i7WYNaZvoxj8CPHPYmMOlq0FY9smJedEoilFwTCqWe67O7zr0eKq
k4YKEIMO3nhtT9ClwMdz14W4ETN/RqTDc6ghSELBRQ/AceEfiH13geMwJNkA9HW7X35c3MuJ0dsx
8xszocPtg6JHe7G0c+BqH5jNoT433zNsw2VjaNoFyYiVoBczbxTSaY2FIBNmmhhbNDbrIpFEtawS
23qwUUNpJeRWK2QcGFTTj86tKEHfQbnBUuGZtlvB+wEEOnqVweFczv/8Yt3IyKcfjirK0D1F+Om8
SiHC7dPd8BTf5OgfKMELZFJkkAFXK08fK1YQWxzq7Ei5waHlvlBpjaKsoFVLFHB67jrcXLp58g5D
oYvKdBsuitnn6bpbfuX4tSXZrqxBhgN4iDvy6kl5E3HHgeCEQJdXKMS4ALYmwrvrvsB3+EHQAEhz
6HnliMSz+MN/xBFL0y6AwDMlOAkZhXNCnCFFs7r7Ru6subBEZXGs0I0F3+bJd6aLCN4wPYLuU+qJ
Kz1LqPoUHjauSqDxnAlmhLlPKiTqtWOacWDBKzmoN5Qzdh/FIPXrIivHoaD0uIzzKBnRu6eIEcDJ
xMGJm+TcEB1RLZWHAh9FM4Q1uxGBncc+UYqrJXMGyehA33g+cvwZ34dcSejdKIbl6CUFolalEGUB
AhaPT2lOXoEYMWPdTuM3AuwUDCFReomTQuer7E8QQxXwGZC4X57Wdso6kgUrQ6eVWtgFsIzNV8Jq
89cBAh+axOPnnihKelpMMnTd9UXkJHesjq3W2zFUZ7R6tYRYuIZhYEH3pLHiyQA5RP463omvdZle
Evp7IdnBbnUIMRE3GOq8OnCEphFoNkXiYGXgh+BOsKhD50pm+FhcF66GarLxL9WS1vHsY8TC3p1N
gN/D7YTWxULqfOmijgPMEA15XG4m04/ExEg5myxg47/knUgPzP9CfmlY3nviCaxyQURj7RcZdead
50i8pkm21BTCNckLpOvfa47+RTxKaGO9wlSRHFcmDIWvFumRkSWlRY2fDeJyYPrKUkNgO+Pk+6TV
PwrHp7cw4t8BGktW8KVLWt4SUIIUmmg2fAlxY94+Eb8dc8TAminDYK5yPx0oEUQyMS+DMVBroh2H
IWdFgnebe9eNR5ZPQYCHxhm64FEn0m89j9rsVIIACsAYIBUwcGbo2wHH8SrxSOkrKV9x+9lglVeH
OIcVPKZ0IJg1BDf7UqArwneyuxLNrlqLSToUGdH6aU5yXB1UCjQUUB3VE4Nm/aod5Cr4sf2gWcFN
cDA/R5XtQ+IczVd/W14MPgKgeD7Hckhhegz0xPSkFiI5+4ElcBTEHxaUGHEQ6CQLD8Y2SPGeFMsj
Y+7H/izuObOorzSbYKIsWM9lZQ6vihY5aQ9ltVEu6YtbovOmxRSXxZA5PCvv59bpRGE9/BAt9GCo
BasXLCeiL+BU+mQeSv+rIlevn7TFGP4nfIzrtuc6N6I1y1nIJrBOrxMRqUAXtV+nOR6/ZDBMq3B/
JH9yK8k0Tt7pq+CpbAOGpJJ8L2ttvOKRRPHyKDvkvpfVYgCFunZldZBhBObV6etWXFn5PKWInawI
TheQ0soCdKqflLyOuNlTPAcwBGj5M6XzhUpFfsMcNOdojYjX772N/tX4ktAioHlSGp8nCILFwLQC
gQXNjP+5ioCMqrc9sKLjHlhGE/emLSW8KemM1it0D57m777omXWrSjAAp3olKc8eRGp4ho85YRN8
4aan+xtCTX0o9/WP7ayUtDZkf3IooUm6Ztu0YpQ6Rc5zDLIDysYqAYttCoRBUTPsJ2I94DCxL20O
pHDK5miMwtcHruFio4kCbmhfrwZiSRBIG14SY7AGttRIPiBPreCL1qBE8wMy55/vQ0tHi+6C+GrN
ItAXbyvIaow0qUBR0GNUrkjsePaVpyginBz+bvCjP2sPSiC5AB4cnTmt+cT4qCIxoOGA5ZRcMwmX
uYkDvalliUnG+qH8kJXYVSxr4nfC4E0XjKDmpbf8l3U1hJ16ZsrUQpLP5RVBXvng50iJTrnEa1FC
qB0DMou1omuHu5UABx50O18E5+TZSVmtxlf2j9ap3svODgDoD4p12Tsw/qhbZX1ieMLi3HumscHC
RBq06YPP5YE5O/PJ1jgy12kVmqAW/YIpJb9z3dAA6LRYV+VDY49nKXUZIAQAKkXWQ5DzmzGLoamD
UiYVj/+ADqxPlikbXwLkRQwEwRREFXibY+OS87PuGp/nEF85NZsrm+hp/2ZcLzYWFbwMfR7bLswC
wr0z/9Ba/qMOCJee6BSIYdFePB8AzkLLhLhBvXxSI7KS/bV+PqI9ZjlbKyUb+iwC0Yge2fpkdTJK
J3PtMopP5SH+pu8w6G2FF8+6JweLX6UvquTHLrtyYuOL33ewB5Wnspg60LuUgP3dEjqEs0Wv4ITo
RCdf3sp2O6v1F3IaMh9AuYzZZMNOh6oKDNR7o8ePyNWKepFJulTMEE4gDEOVJXhnOJgyg0z7PNPp
bCWiIgal86A98viefMYbLEbL6kcETOIudWbUjXnaZQi3DtqkqZc35etg9FlZBcPf1AYxbOUdYkIR
C2W8o5u1ugl4Hxcz9ti16a5P5yYeLjhoPZ4+qvUQU5gRVDt0Z8Ffp9CbBhodOwxOmmtt6fdEuyD6
SkYGOZRRXku8H85vI8kjjAQ4mVfUOJTvWM/HUX4Z8p5bifH3BOc1AVAh8H1zCW633R22iTD8gWJH
JwxaDvYCoze6E5Qfaj7Nq8UEt/pDQoDmBS7uENMpRKsoCdkE/zIjldnV7ln3meDyj9WeS4FyN0lf
XCBsKLAerY/B1XkjO7cY7a49IbMr7fpflcHwNABDm0ypxS/5m7P5QcSJlZCy7G/vBxeqhFgHYP6B
71MCOnFclTYD2174+GpipwD/nto8rZX9Hbt3TLHkPS8y0xhkdkFvtIOERyJZnl7O9ew9KKzXj+0X
eQfJRkDzhqQmowupR2KGo8N3j4KZBoEGrtYo14OvL7kvYrDNoZLr5SKeYTUtcV0VziXkMBsH5LvS
/oD1boV0Z1HZ7KPqT28CfgVAzgArmjU6S2clP0EQfMAnVrfoxCoo3Zz86mvLF3fb7FDzdt7enTC6
62fMt79mg64qxji2cKwWJQlKiqPiyznRWZyQJUKwnPHWLCrzq4oOfyOmHLPtawIKTGfr/ZSi8CdQ
w4RATFIKUgBgWLLRkGHJNWpXG9sayHJAvsRXxKrjC8tmTHcEdiMIFoJ2nu5bLCwlGU7AW7/DJLis
uBfkcVE7ntSbV9IJ2gi2+KKXnKuUs6ftHlYys+3KAUrIBN4q5jJIpPPi04KNX+5V9PMe3nSPU7U9
XyIv47A/xVCmMlDeYfEf9Qpm0//UeJCIZhfRoX5FbbnHj2DpXz8lQx9qyfYX4qC4PGXj1QAhpZvb
j5mOtDCn+BDInsAPP3p8VzgN527L+H8a4WHg9UyhQja3KnwP2Wm1Z2KXcxSe9XN4Z0zYtw5e53/Y
pfpu62yknz222tjbQI3wZp2jo3UEl/KEQ/BFk3CCuNGG09w4GHDi2XZSefP2W5/Eax8HjOS1GwTT
4JlOzEc65uog30v37D58NOKMl+h9q8181fPXKC11/nQllNOm+1PQeQBZaEROEV+b+ZNour9vkTgI
18kxrlaDsN0i/Mjo+g305479o3tBEerr0tSsg5F3MV/e0Oyh2d/QROFYg47gdora53c7ZFDA+6+W
B//kSBkju18uEfASnuZDOanlX0EKkB7ydH/ObvnM/hXX7Gh1WY9PgYWwOwq+9jnub+YBAspEgM0N
qjVwHS8kFKEvqAFMmAmzHr2aGo8/Ims/xrqH2WtQQ39MB+HDQxvVgvJdpZdNq05YPsKM+PE3BI08
LB64LMMQn5nv+Lyv4hf+Pif89NBEQMW1QT7VmyVtgTPWj88VnfArRqjE6rDi/IboZbjIgCxP4chG
vBNUnPFsVLF1NnJRbGNRHRlYOGjj7UR7u1xRG4djG/FQ1pDcGkG/zRQueoLpeiPP8Jl50Bh1dpvX
C3yoLcyPyUHZGD/BIXspU47JIEJWy/N/5plRqPPDt7uxMLrExebBhWcxjOWtU/imWOuwa5V/u0k0
Cthr9e5YmZ+QhT4jk3ZHx6Zx7voEnrQYljfOMHvrN/rzm//U5+7QBlPp28fFUTuFk1wqWSDHgzkb
FGQl5woC+/tjbL4dsYf3x3VC1LDJe95Y7bIbm0LLmhn4O27hV8OKQajHPTnddurfuDQwMNKh82LE
MWVOS+2DFcE8qOOxhhy+Mc7eHlpMTxbsW1I4rkyT5AGG1CyGznE1CmHPIeTkfT0qrfhA+vpa92C0
fCHAOlsiOR09NXRsrS+WFle81jGkZoHpbSNch/80gsjOBRdwKWE1lfqefzUNWnx5KgMqxQ82Rbku
L/vLvp4gyEIhXBX3qMsqF1nm8nsRdo8SVok7qnyMtFmJBEAccQg3r9Xb+A65dj+tnw8xrcGLFlm8
uCVSEpanuLXDiHjvykkwybGuZSc2JOSKuohOj+DHmrB1zQgK7HyT3Z7OOHiwRbJ/UcyhOX6Qj0dl
zpUEE9ldF0e7dR7O2PoYjGfQgnBf3NgJK0RwTEAdigO30VOnC8Tsd23UFYOePNpT1R6Xv+V18YSU
/ZUHLAj+vdLXcmqMxKili7v4jFyQ89yedqdA1IIwjXsRxig2QHXr3CLeMfF7P9HPW57xc9CPm2Sc
j/PfZu1X8QfBkmrTeN32kaKLuBpZX2BF5rGouOE9iQjsyRpjE4JzqfX1Dt4LvYO+80Xlc20K9b4H
J+PjNYvJUUXNI7tn5Pc2Q4AblVu8PdcbBErGcc/6ZliC6Ezc0OK5WZhvooTxKxqbbgxZBkeseVbO
1MID3mqdcVaxCDHxeQ7142oWt9En/LkD5Ih7fM0/W1h8gFnPpgIeWI9Ff9N6txARb8hJDSfrbbTm
yZ8pyGw5bPGx4DwUYkWSJWTHa4f95uyZ3Xa/EPqZ1QqwjvW8l4cvhv9luCaKkmGMPA+PpMv2sH1b
/dDU/f0dGSPMeYoOAdeWo3F1uvAHvt4L3jtpsV4O42fAtgP7JKhJw6+3RjYBuuASsI+NMqmEqgDe
HNE8QIobAvaQCqFPwvguLkuYV/2YHWDvbLXbisX1PbhxZQ2E+IsUcgezV94QD8YZaglLovk5GBU4
YRvgQL/0t2TSbDyJqn8EUKqXidftpAQXC2r+WXTdUG32HEosidyJS3E88AbLE5q2zFf12QnFXM7k
SX84VQwpZjkK5g4hxkbvzH+49YSXexfD1SGlHetQPdl9I567iY8S41/P7HJCCgAZ27uoiwaNS4LG
tKevsvo8YtXc4/2I6i7FZpa17Z6LlRSc3aS3+CyJpsHNa5O73mCw0Keov4SjraTPVhKhdObUEJ2Z
pbP7P9pNd/cNmf3BktBd7AbdlkLQlq0zlD9G1iP8oae2dmrmOCxIWw16D9dw7B7Rp8Ac52nBOvRZ
UgHk2eKwakjmNWoZr8IuNlllmQC7tAisoC5oNtGBaFlHM/IAtGlvtuU005QuG+HQR0ZndHSichCP
LFZQdsVWxgl0Zh4+t2O/2bKn0mTjmGN0TvCNhAZjH72ZLTmCTC6pqL4jeco+IuIcXySPhwb/wD+H
dGZK4dhnxZgkNWRhgdefh/NkHgDb2v2IgrW3mO4veW/fj8+ZNCIYzt3GfLOYwT6A19o987FgG8Ub
IDczLdoYrmY8LZ5wQ9Ay2Fwi6ipYTzSLv3CGApXa3wxRRnjJtIIU2XPGd1f1xSojzRvJ+qjya1M2
ZRdAg2jxolB7oBj8zUSmJGnyL3H1bEsIKxBGAaoGG2yRPhvEwmEuUegvfkEXXMMqnS5/MeHryPLJ
7rjpeXNHch7ZrKiS27bK3skT6f/v36w4bsEx2x32S9AAuhRi/qiccoSY9M+gBC4YsJ7VM0aTWOGy
bvvzeNiwIcGpWDyfdfClf+Ci18G5wEmXLz/lPw82zPKRvcuW7VVOnPpwztEgG0QfvwkRxsU9GWPl
kL/16dCSV7rWBuG8GPof+DiI+I7jUf7hQTz4B//mXaL+duhgI+/NQ2mHLMhmbl4WwiaElc74qV/h
UX23z+CTDsojGWMpJGCWM1XKLomknfLXcrJFJyqEmX9bDkiHt2Rq3pGERo4memMVjPtb/ub3R0YN
f/yC8UdSb+ugdbkaa37yzJ+jR3UI6Ejst8tX9MjUlbC8RudhmB2XM+cST3ZIwJ1pqDyw5GrDY4jz
j3iFSyylcJDMST5B0jHFuwLZ4aDJknUgaVz0eiGlnB4UjiAMo4cNrrRkRnlPe0RGv3O/2Wx7ylES
DsflezGGCei2uIBA2U3oUJY419uz7O5cFge/o6XKm5k60g/ice0tXmRn3vIEsV4y/9wde4ek8xBU
aJLJlq/AmkSex4+sDqrVZcWQ7BJJC2kxifrL71g+o8o12p1QAJrvnnHrPctr2dG/IrOMmD/+ZrQN
6LmFt/heVI70903mnAziPhSc+LM6Fygn7Y/xerfOEeSuF/filD9DdLaikT0J7uE8PNJRjsJDMvYr
Fie/Af7Ue/Sz/k6bJq4peJMTKEI8SOhz7XovLc+791+3hLpygc3CCnPyWa0z5Pp4/E5JH4GjGeeY
5MeFNL/2HNSoSdrFG9QZYbn34ut/zWfwXjb2a3Er5lv8LdLaE2Gec8CjL3oc1s1WTSbxkV+5INrO
NCLQLOa2PNmEBFv+UkhUf7f8spdyiLx5kx6jI0EqqCjd7zS3CfBME3UUytE1rooqPEet1/in9BD3
dhevDlgEsmo06J5Rv7yml/wKLtbYn+AW9vLJ8he08RyQFwH9dwxzAHEsC3h4mN7jV/EK2+Uz7qPC
N7f6cbWvig/KrLt6A1nwVrQv+ZY/odFhmVLOGEukHbatgqaFVUdfHKjXvolOB5loP4OZg3X8VYZR
3JHspgy1/HMyjuvNmQrK5sq/+YSf3fehgOuvr+bMfzJ8MSuAb7rneisBm8XvRR09hJH1Sz7av9Wb
Zvi9uq0ODQ1pI2KDUNMk2ttrr7KOxcWaOZjFE8W3Zyyb+gY37B7fA+iZT216l4nQ29/ySa9Ekt0P
oalT/FFQ9bP3is5HKs7J0L3Bq0SJ3j9jmR5xY0ZFmyCbEtb2eocktNnX53aPqBSP7e6vF46xpgWL
sw47id3v2x+f+bqZlbNyxM5GY+Ltgo6U8/5DsrKAwiuqiWW36dlMpojnROgDP6HO6vKxuG/WTrNg
JR+G6WPJjN8fo7sILy7CIH2P8hR7IETiqdtYn/SyAol55bivec9skNz+XlGbdd61PGVDkGVI0ZQi
yWw7wQZFlI4GKvUEc0vKRwg3ECyaBRnFquGq85rnDfPOFwuMtxVtWdoseM56C4SY/SNpEyw3GjqU
bXmDqts4a7N3LpnTYJp/XGaw77n82oEIUT54M31uTfitK7Lx3aROqMLDS3kH75DgMobAXVK7rDe/
EdWwKf3bPmCq8drdvsw+x965HB4Vbs/aqIqrWZVV8oE+A1z5t6ZWZhwWnmulvxqhxfb2eEhvyJ2/
tojiDt4YQdxzJtgdWxeltLkmrMa8KpUgcuhUFOJhUODeNOpY61LRRe0hAYE8rKQCz3zGINHq8C1/
7grGCOeZ+COYAqQOCW1GzuRdqekVZ3KLkhKhAdnQpz74u/fE1gOsculv3BgcFh7VNXyGPV9AtmBl
4wuxnm88afyKtRLChaMJf4+9z4waARoCy6IIhcD7QCO1QL6Nv/5NdKlTRvDDAJx2x/9IOrMlRbEt
DD+REYqKeOvAPAtON4ZDKqAgKIP69P3t6og+p7u6qjNThc1a/xjWlM5i2knmw9/8fXmCyjO8fGbI
IoirYSMcj+f81Y4W5LuMC1v5CYy9Vy0Y7RpWO2LGJnPAfQUKe7AgF/NBplhOoe38lSzkZM6/eSHs
OcvjoNohaS/S+VtayM0M7QYN5kitK7YBErur+auay0wZDY2LNDs90LJPZ+RWokH48dR4LBLwYOIp
GSn5JaT6rse7QyBoOAn6BFeeXuSI/T3wxtDoM6FudzGG9ejPs3IxZtbFpwQYT9optwRv223+wQE3
mmXNvw/3M5NpxeSzJTOYr1VTEDlv+K3NDUE+xhZsMfw8p18MwMCv6xWRy6Pz+NoeX0cuifH6FZCL
OVw/t/Jwlpz4eW7VrL0uB0RpHGWxsPchQEiD+M547S1MLc874LbrQJnzoFWaeUbHAhD85XlmHSyv
02TOeISILC9nt933jLmIjigcobXD1pTts+D315EI/93KVL33UMn/NXq5f5nTPSLXz3r5pirLq1av
oIwTR3IfDh04WhcRfElkEXuZ/l69/ZytIIlu+tMj8XQjgiEzZ+Q+TLFU5SuaqB2etEN/aBAi6B7U
zn64073s/SisJZl3VRx/NPqOyI97Ou+duEP628JlvLC64KvVKjHR57FTnTtfWlHBqhFmSCPBFJCq
XlLt69xs8sFoMqRK2CpW73gQiMywJ0VQQ2qaZa8XlOuPRoN7TOkhnL6y7QzJpl2FtMm3K6buJ6DC
T7/5iX7Qn1ER0rGiUzJQk0rf29HvdIoZjd1foHhcMdJ72W35KJhcypBHlEMUjvmhz3MKpvUhDQ0Q
xAc3jVHA7gdEYT29Imj/ACxw01L54b4c3lCOqx/GnTJmiPqT3WH08KswddlokbAIeHDkjkiky+2x
ubt7DDJbdp9dBaQsmj4b2rWoeGZ77ttvn9scv4TJkYZciJbfGJRp3V2T3Wh5O3K+RwQUbnIrR6ZJ
cK1/s0moYup6A4QVJltjwar5cuqAY3Uubcr4u0ndu96j/6RnFaaYed/kPQeMBtgHMhJkkih1H/Sf
KeEogFu4H9/XUfj447SjCKKnEqdxzS3SIj0yx3FOMFhkfyzARhaynZwGZH8SXhsq6ito99kyIVup
CCZHyaZBDOVhQejl2J8YDRVB4q6JRh6o17ldV1G7vlNtzfb45KLD0BTeottO4XrhIrSLY+HWx9Js
eHiUzsAs9NGic8bWx6I/VW8obrqZqfa0i6CIkbU2BllxrOm0KQRTBzjNSmOubV/2P+HNyf9G/mF3
UMcuUlOLf8fuJnGiOJ+g2dbrxzoTFWoP1HTnGrnu+QaL6d//bhbrq6Wwcch2+vd1pqeHVxBSGyvd
7HNqtFJXdrWV7nK/Xt+iJGyPYFAY2uMEq61QzIqQqg+z3HiXqkOt3BwuGarSg/oMGqdkovJFv+Sm
xmRLF3kv+BLpdfBoRzEqlRIxr3EarfZyh4o4+oJEAk9Ntk5GLW7CPtpSuyR5kyUjn4UCzyzAJw/7
MfPYyyHcjAKG1O5xGRTLz1rsrn1zGr3NZ3i33jwqb/+Qyq/e7ttgQmNEuiPPeo+B3r771eptPACu
lRBhM2yDxawGvoGEyOtr0+10+yCRIPcq/RbKoMF5BB7wEKdhBWtU7Pkfm6snawmPa6bG1cSo7e/x
5T9SbbIZnjoKoccGD5TWAXgugmpVBNIJqNvqbSE3nvByinODFAxfUUfIK6lliMQf5ks0QVkUqke0
EAa1ml0SPz8WERhd5v9URR+uqX4B6t5mobLsa4jczyIsmh6bFe0ycb5qnSdZ2z9rSLP8z+nELaMl
2j382CJMtMcTniw4/c4kqlxT6x4+KCbgvK2WT5WIOLKepuvWmRgiL7enJr7A50fIwl4+4IH6WLbM
/B1u/S5iriNEViFV8qZClLoNBI/CGceK5vT1C453VT5KpqLREGcP/ngHEBCtHvEkSsNUz8073hIG
dBFPyzt8fq+79cDutL41/DsQPz/a4jVfsRUdP3ESMDpBNgCgAJ3OW/1z+nGhNQAA+IdjrgzRtORx
9AF0UOVpEzcfES5LN1+qX0rkQ+SqUi5cIU2kbsQf2sjFwmr92FVmE8vzlADSbN+3PnbhKfwJmSUL
aHv5UQlPY/h6uY+42lRcw2D/K0aSFr4ipRRs4koGRrVe0LDCv8kEvHGjiFzwblM45jSE77B/JppT
PhKqTAhZ4u8OcW8idgZS1/uB7gyPLOXs478/UUzbHOtIWb/4LBuPEUaERHJmE4Ih08rGUI4nLLkc
OMlarUIv126n5zadvaRZG/UZyfd3eKOBDRnx18WP3uK5H6ulI9fsicAz+erx19qfS7P/4mFeDaID
rwWHk9OPW5/qFlpq2OqAh/aA13pHDfktpEJYL31OZ+1r0hHSzgiitg/mj9ebUsHZRlL81cp4QJ96
Ji6GleD5SWwNXqv6Uvv3UJpPgaeLSxVm28kGcP8ZJpGokOyRmk30IQMJPZMFQbevejm2v/fFYHMg
VZOIs1bteUxWQ48sckbAlNjTBxHNtV3gsrz7TIZFQJYvfHKzLu3aLcIG8BIt7pytOny7qBkcRgEi
XVNrtO7cIpIotGRFo+TdK0wW2BmMq5prPazuCVCqRaK2Nwqadbos1MxI6Zx/2eo9TK132MWt8bHl
XWvcdA61xBts3o60Fm0PA3tCvbLsfGGtPvYTUqykzecTvwIubz4x6TrGQDHSyGNe57s2aFgGWfY2
SEis1PpcPlGyI0Hc+bjp+ba9naEo1hOVomvMc6IWvWCLKfd9syb2H/NmGr4gm0XY/Mgm5g9Gg9Po
dgbxE2AvmL9B07Jf7Xl8VHOODrZLFCa7rzv6+0QZIhBX0p4rzgbtYSNqgXkA9UxnZfQwxuvxuoeR
SnFpG9ux3XTHKpBiiQUeRGz1dXKXacmsAzQArApvdCoccn8sZOx0AhOmzQOQPxy5napcvnyvM0As
vNH+eQKWBI9jN8QmrH4tZi58SjBPTxu4KmaYe294uHdwdNXiQcajvJ0KXNlBK9kPnzBBldE/VZvb
hhhan0iQgG6iOQm2FznkxnyT5zxExYnS5IJ0iEG9w6s/0KTBjKce0+po+yL8sre68Zi4MAylUUW3
3QTjobyQaWrYZafHmpw7q9uU5iQq+XmmC7RUFPZB0J6Glxvb34l1zipPsg8kB/yORHSTLtgMFg8t
c2LZPnBhrMdms0n+egZ9p+S7Jm4fDwJUd7FRoj6sI6G+Pk7mGMp+y8d36qlTn5JJbaBPvamAmAXR
V52gr8A4mD+I+NRfvB8/8RgtNsOwMZhQlFAObzzubwbB2DtkAl5ngThTq83pBnS0I7VKLUXwOcVx
XytHvy3pYHWNOUKuA7q2WZE8a3U+AXSQLXxvSk2pfeKMwgtVUBt7Wx04ZUY6i2/mNItsM3FE7Cz5
0LAcCY9r4qNDBF7Ilnv+2P/5FO9cIVX8as2GPTx37tP9Xm9rwH2BEcLAv4AW+nb//N1Au4UjuzTz
RTwNP1iOCYa9HryWUbYkB5aY3Rhe2nqdn+tqPfaV5dMbexDsdnvkZTJz2dWGmcp/exNY+s3D7nQa
Z5fgFBO/pyvzgzvdCXiVwCDeQE9mwIKXcXrwfsSbUxUs6cla9u8iMOUzHyLR5rXAN5Fp/rg2sK6c
8nBByZ7R2gpM5DXmYf7wuZMAY15RavXpXJlcpyQsjGgs6RaAvfxi+wrfl5LHAYpoU14XfuI3/H/p
yZCAvfPX/RBl/TU5TYkWR8D/DRsTjy7OgsniDtjUWxASrn22vMJq3aPNmbc5mgDeZ+aXOonWna4V
uJ/n6iFWlBzUE8IHYplvcRnab5cyDvR9TfyOHx74DwHRPDmlDX+2sRqe9t/jAXXAx60uTx/c1b9t
JYtIBDpqixiq2GvooEIFvfws6gW3pFpZpa3MmaUVXd60NE88SS5/+bw3Wun1/8aWDMoKIbZ+TudT
uo683PwQuEAr7ko+8k6Vl4kkjpYHa9kR9R0Y3oZ//Q5z94UuEHh1O1r2A1gjMG3iIBmE/5QtatJC
vGayuwSam3NUf402BAfVvjTiiV0EeEljCl+OCMMXdV8y6v5S2ICeCHEoNt6IobDHnPzRyLdnKrqv
MICopq+wZI0hVx/hy2x0iFy1skWwMxmUfOo1OdKdAQ1uSQwo3wrNJA3s65pc+Kc5mqMAYtN66Hfi
/T82xRGYSFP6F1jetVKD9DRGy4leeFQqrXpcIhJDh2h2PEAWjmkKULShWvK7N8a+0RU8Rkv1lzdM
Z/K1Q7YpaRObL7OimwXNcrXs1r3tLeQi4JOh3kztuz0smRlbDwnIdFIBjr7p8WOzccZuj+6uLuxt
Ojfb1VHh97n7Om16qv7InNrXBlkbIWH4dsfDrDs2Truivm1FH9pO4hKXwztPfflEXSJc6v+TtmSC
MhV+tybMgjypyZqU5G0GnJbzgp7LZJmvujnrg1/4X01ZgmoRifNkkBTtaAfrS+1gT8/Difp2qSdD
ZUsaRaBQMTj0ZR1NyC9mKNa/gF73EFRxaA/sl2g3XH32H7bxjBh8vP2IOEt/JKuUG/PIWdXeZ0U2
PAU3P/vDgFr4E+jFPMz1afgyEh4419/2Q4Ow4j+85zrxM0rRkuBhpu4IbunIkPSwez58FDfN3cqX
Yx2pNP1/48XBfMYN9y1UJxoCRIuEzFOT4BQIc+FKKd6jp9tDdR8CxenZ7u2+fIb3dkE10C4zHxrV
Q7uf0V9XZgeFP7XaqDVetKUlZrvI/O7Yj59B5rUbft+R+Pb8zNYBnQ4POLgO+DD3qbdO66Rua/yM
Ehtpq93UoTplMhXI4Mcen5E9uBM2aFmvrNxto6FdgIkn2yZu9hXVe/XlGf6iSqw1s8l2dC0uvLVj
aZHiRl+/GMjAlNk63ovm+CWBGfpx1dGK1HcYi+H3hVixD7Jz5neaa4dQomDOmWJb2RBZbTen4g/q
DmbvFb8B/0fn77YGlAPGPrYuNQYbxto2KADCJwD7EavKJIAkztYAEJJdhoPjIAZzYG/cAmt4pfAX
hy0MUAPFUv694jq+sUwd6NItw0SjZgWkRpyGIfvSqtVILLdRZEa5TBbHbACnBtx5cBiBKY3wKuu5
rqMnBU6UiwmYdI/z3wOc/m3z68dP4mJbn6eX4eUOIApMRqAKx/aUPygHcCN0NveGMwT+PLGEFjdb
DDroPsReW5wkhxB2jicyYymAMykxIIO1wAf5LwFSP8VcSINosVLUDwEyGLJAzEjLRxTWnxG+wj9M
0Z9SRk1dFKk1KH6p68nmA5QSlMDxxTErBzyLyfWKkyjzKc0czYr9/QxUNmZ7b4Dn4IEYuCA/KEq7
DRj6qOwF5EcCdzi1e8BU5TRhpt+LP7TnUGWmjHPvBZpBVD0Csxa8RuJDHL1FMTXiyyEFB7snwjms
1xvaSaA5f6x7ilFIi64SQKaUL3DfotoERZa/c4w8CkCetkVoYErnBv8gYh9lnkNr4CbYMRXCchG0
1R6f//C/T3DAqLFGL3PbSeTr7TDNoqQTD8xyDiqRADEykQM+kmZ9SqPs2PWQ880AoGXSaP+GjA+7
EcWfiIEYUmHfX251lqhneS5SKFDx5Ysws4BO+SWj8pl/kr3aHGjylk0QJJ4aaC5RhAvZOt++SKk9
DcBD9QFXv3Uza2vi5obkgd2kTko1Zmp8d0QBhwMz0b8L4V8BCuL+JD9M7dQpWzcw17JcDhD00AuN
mH2I8CmJ+y5Gwq0UAFDoGWqscYANg74Hfr41+w1R19yHKrm6hO+n7JVPuiRSVdlS5ENnD2I154dz
qr9AVKoqYal9Fz2jnt9ifrC3yuNZZRZTwSP1Ac3buI9cmggYfCQLpe2b5LYopXwCLY8UTFfvK2qA
LT7VBKSF961C1kXNqE2P5ALFadC3WZBD5oZIcnp+zyawMhz/fam9y+2b9t1OOAQVmlQS67sYnBhA
3c742miV/i1u6YJPML00ESsYl+aPj6SNc0I1DjEvTOvOvThZ5wbfFBqa8GPK+YZLeCCwglwdm0SP
VGqqTlYHRwmGWyYr8hloGUaN/9XeDEhfmrke5CC0c76EU5oEmm6oqmR1ZkbRU8hLNsE9gZLRePWw
UdtE/z5ogIzOa1b384tPhuckOAqlD+YElSBlSF5xfPoPPY3edDy+7ewqR69T85c7L7QE9ESYPK/8
lMk504u1AHwhhz/BWBg0qqC2REv3xEyXo+UDtOWmEQzyRAEHHLfsdgfcsHl8QO+YuVNtsDwYjcYa
sPgaxRLVgdBqrSmUp86D8uIFyB5tEpXHGhMczKH9sUfXLCpsYGq6KQZrtAq81UPyton8cHiB6Npw
R2E5RSLnfsxnVM/ZSYzUp5ldxZTA45DKOrs06DQAGXvrHKEeikUrXde2KCQqeIBI1xc2Bcg9TFMD
MlrpInHwCdg3Y6QPV6gnNGh27RX1AUskXQlkc+rJV87a8BDILlrC8ObzsZfHF3zK8efwRvviyoru
Kmu1SKtinqKJ2h4seiq9fbywu575cLxoaKbgspjMJ4sD+R6NMaBXD+LR7aNCevjJruS70CjFZfa8
lHR5Nkf2arVyeWxqSOiYsAKRoMD7B83GZ7jjHkGXI2reM2OqGL2vKo/V8ZbZegPg5hbVHHDcrRkO
p3bfFPr7JRmsTB/EhiCdXBTmTetQiKWAmjyHlgl1stB9OJbHm2dMq+QlQ0rUrUbgQFWAcvnHldv4
I2vgUYxKetndHdji8T1ZAEf4/JxWtSuDTAfWRnkBh5+rPAJrrHdzArNi+uN0bpFVaQ/0dvE+0QwT
o7Fgf0QI2Zw6+ssm3lAttvka8v9nS9cKBrSH0DKzuxO5DfFKUbMgixL/lc721t3NAGfg/yrzbiHr
mdfageIWplQQiwIlD8P0qrkIlcubz71zGzBVeEQ+5ekKYrKADTBISjCGKq+omat0d94pZUU1dbwj
eBG0fKvywF4DckPUgH4Oesv08jp2qNRaEIb7MQ3VV/SiBPiOvQe7T5bPkwuPYr5OdVSCNxbs4g/M
lCP4c/ysX+scxmKOB43e8uUYVLHncxVheH3Q31sZdKc+wgJFFRUyXn5kq6bvmiR8TOIPSqDwHjK6
vahVytFMVh44G2KeLBJbTWtkvoIKp2dh2fVHXCIhlalHZftyZYSXyNYcQAuGysO21RTsgphhWOKG
dr6HC3fE05GeEHdiIyv7+fn16eZr1ASIHX5mGh3zf1LnUuvpACY0dwxBfslu0Usm6J/68p5051ID
TJwxKPScscymKVEX6fCSBtFriJVEMinjXcqov17rL/lvoVDrIK5pOWIZ7U1k4+qPIYpcOYdWIjbE
xBhuUwHc2lN0MzkVkefOVrZ3n45ZmpqH7DoNNMnvwqDPxSitFZP3Yf5xEFOwLCJcNsnPVSfnxH8f
c7c0+vgx6dBlT2+gtN4sMBPvBoQLbM4OWdooy8CVYKhVVmtGq7CzMTQtHzbWCR9XLS3XKGvQLjMj
miCOR5qXwOfzaGomfBHhx+AqBsptuFdH+gj/DpVDSTQG12xpE+YBxcH0cGpu/beFWYEb6B2yY5oS
FE9zTZZJ+KXwmtbahSiT+676am0pHLBD0C7A73mmpjywJU+UZVaEejJPqUQQeQj79D53tsisp1/H
yRBDjsx8xVNmJ6QlGRUeBV21yLwDlh1dsQbM1n3sohnUThGM58rijdoUWEKsmoAeRfCMhkuWz93A
GYJecwFReMdsH9bedw/zDjj6c4agtAdrGB9YydFp/6EdPckuarHB+QCHe4V150YJySLFfpX5mIW2
eUQxkQ6KG91AhQ+83UTMGh1S3alOC1vQ41VSNafod3HY5nzYX+NBofeL4I08aqLUb2EHJc596qp1
ZUNwhF3anKH2zc3d3rngLi/cdFce+2fpjCTt5fJsD0Y8OSecJt8j6kFapNBPhSz1gPykZpG+RcAP
WWo4mDuaonLtFgzcAanJ/ijKbSF4RvDi5x6O4K8FkDR7n6gPNBMD04B4DfO3cVt1S9YcpEhPnavZ
6RmN+fN4DLCyPjAd6zGXHsYVyYQ1uD6PD+Optuv8MkUf5bbr3v5jfk736LOkZtlVrMbOji8opxGO
FfZ0AufH0KRodRf3P8n4mW9O/xvnP5+eRuEpsxSVguSHIpU2UTktRuo04JrieYT8fE5eEnoWVHvm
gIeyq6g9BjBKfYAhiTV3Jj5tPHaFgWYFWEtPemMd6R4l9uMGgXw3xi4k5nzIN4XDVQsuD6DTWcuY
gDOAAIkhz+HxvOEE6amjZWshKzBa9WC2eCg7ZwATgVTFHgXPBbcw5yNTCMknFg5RjZKLkVm5/24/
iw1UsFbEic/RbaMwW9BAvJhyGDLVVUeWWQ3cQmTs3aI3o3RUHKf4oKkMHunEbC5ZznhSoxW3kmXD
EYCVz8kJ9/gY8DPcJqIsCDvhNyzPE1veF9t+8L3+6Or8qONzt89scEXql3gKw22Bqr/1n/38J1ZJ
QbEBFVnKwJ+ETYaSN5rjxwaIhMre4irbw4lGaNqG2j8S9c1My5kKsj2ACVLXvn4IJcD5sUEvGwgf
sy5iZPSZ0fTSsx8GbxjKZ2DPm8eOt8ic6WLiv9GUftlVspjVSdy1aLcT5xET7+wQJyxIRtgKGjiW
MlfYC9JlLIj9+EkG2sTGvjmB1iJewi4WdybKboMJCHXR2zqQ1AAVhYiIzEkvEQJCfkETaMwWBsSr
KuYAdrCXLZHlDidLdraOuo9yVgNfh1RVc9V15z6ZyQpj0dvr2xyU19G2YuhCZKpxWHLRt8sEdvkX
NEy6j/itQpwu+my5mZkbKHr3STBCElsSMENDq1PuBYU10XpaTYo9deYetxPzQhFPUJSB3xE1AC2N
jGkEJFiuD1sSE5dsWLX5shosSkNtYMmL3JgsH2oTVxRuPxagGf7AvWlDVAS5/dPSGFXp5mBgIZ0T
U7dgKbqJBelzpWKEnuKf0Zt/aVCnJNAYAMNmq6f9RgBGmxW30xAw+xGueppiyYQeFwZF94boFASg
5EErmrwTbur83EQ8f3QqtHFHfKKDyTCMmPC3n4qONm6+h8t4u+DMRmmBoGzOHQeJTsce6EeH7RGx
ueKAoW3G+j2Aygomet85mD0Pud+J1Maw8g/nGkjv5YjJgwza8N8ZSXUmX5w4La4e4tk69XPtjJLq
QUWn8XgFiBWOAFfyNQV3dgKfCXAd5FEW8gLUL+TCzUMyTx4JOUzU3zF9bxWE4R8GSFxC2moa9Jzx
fHoZifrHAUSA6CVt15QHaTSDon14RrCPqOPpAEHGnCxhb9h5MGjtn96KHT333lzftJORtIk/2BlB
TLIQLr6OtDzgcsa8C3/60cSjO7HEAAqXevqKSS38qcmS7h4TqsEWudICOwMNwYOLroBD7oX/44ne
iXoyesLZOzQJqC3XfjoSLKjtu0cihpMsxohfeU/mKeFjQsmBcdkceA+H6GJ7Ck5WOvSwoh/BY4UO
Loe/IuEPC0Mdk7Wqiw0Gss6k0xUQa2wVarscIslFZ14E5LquDhs8FuhywdMkpNtjGmfT+Q9sVlze
/1oLgzeKHphfeAm/prpV1uUV9P7qGVNmbN64ocUXfxMz0F/4A2ifGw19lZN4jwXfUxU/j8C/a4Ju
G959iTFRMiR1PP8sExWCSu8RADecC9wOljlIgyZW4IkZKeg8wjAWyVbOT4CTCQ3Ob9nnZyTjFPcn
DiYI4o64SvqyCdyj6Nh9Eqkw4ERULPhKkxhBxo0v6PSdszGhc5qsNZcjz3loHzrjB+7UTWNanXUK
A8jFrPWRwddgR7Ye3ojOOmnDmWiJD0AiHo88K4phY6Ro/AOnKvlvSKi/Flq0Ok4zDrv+5hHj6l32
7WLPNMLEMbKKfbYv/g7hbX5zDrsbbwSNniIldDv1SuOpFzFEObsfkq1N/YdajGY0F4eTj7jxex2g
liWEaTXZDVd3YrMPIV5kyDiLUOwfnyI4szc6UeSLg1EyGeYHfv+EdBk7C2vv5WD/rtz+0DkwSTir
8rBzH8CCYFfQJeVoVorvCAnMRHK3YJn7MZxJxV61u8OxcG6anGx/DVoApBDTzbRmgaGn/A8BNVLq
fXWfsw+RtcphN/bT9YdUCE7/5MPvdmD+iLiwqAyt0R+N2dON7FTH0qcOXj+gQu1vXryRD9qTv8fq
h7JawaP29jN8G2f5lK6uL5VBGEfzRRLy2y9Uu7ws4TbYYntXmdvpa34YnzBnxA+WOnhxTPheR/IB
PDWC968GRopNLJbwkluK0+6GWzidqId812QqU5Aflc7UK3byX7t6/7VWyiTVbgaMH22U7Uq/RTM2
PLWboftatahUaj8PBkjUkC9xlEcSh9kBcTd+IewVlTvRR2YdTa27DlSg0RfvdLGg1YRt8LGSWY7v
1sFOkFuzfiUGeJBxgBzux1jTdEi4e9gC3/bCt9M/JheWu0cOhjf7Irz+2I0JNcYz5TN/7YX2URBK
99XgD6QGbUZt1P5E/9hMhBagZCX8KyW8cGF/EK6LmWkCrZavuNi+G2HVpXT3sOkY6H/Q5JzNggVj
bMNZKMTFMmiAQAJIuevjOmpjZfkCseBBp8lEaipaNbMwelH/OrQA6NU3/A0hBEFtj7fM6D7uYZXy
Ow4iJgqImNGmD68HMODe2ZAxVLq1PzbS7cFqA+rPY9G6Sd5pPDQSX9YWHSvR258iQ4MYN8mAHOst
/17ZsAnArhQGSUzxlxR6YlQ5EhrGHaz7wOJV0MV9x+svYU6cbwwKIAYGQrhMsgnx/uFYMZPd05zg
zplGuci0TIxD8A7hwLbjapGITILuO0M4jizpYIIxM+b8877ECpvK8FwAJXM0C/fRIVbCQzxYPbZ4
5aTwsE+RPB/+frvehZsXGFxi2uMPbj/RCdIO1UspzIv4HxDPitseJgG2dgggzXvUqKDRjHt3ktT+
IdOg2WDS+H5m/NNnN9rf19z8vy1YAEo+WtQ+YPOcG1gI2xi1HzOBGE5YIxnc2GGDITVxpIVMt7II
gZgf9rjBN8xIoOMv5AEA1PsPLFjMVcUtPJpg+ZuL8QX1Xi0kvXD/Q2Sx9mSd7tABl0H5nDcsyCPx
+x1BkjTQoGoP8+8MiKIbI2p+M8Sd7qsYhkHvcxBsvhi+EWx/UZHSSkMcJrJbeaZMqdhZAFI0iSb1
5o3fsb+ukasO2Y2TZIku9QeOXMy5cxU/UwWovMVsHOPD4/OgQqCNx7F04o3CcUIoLT9KfZvDJ/fM
nvPwku07znk8b/gP0VzCQWYxSyLxZbNJWG0RuFJMhueqisZYWTuNyWtB04j6B7yykHYTp113eFhE
Rd7TeKx7PERxQa+QUeIunPr4UuZfusafxjRgKDt4j3Whp2RMgpbOqUTcjcPsWGPwLlxZ/2ntbZas
3wtZJWWBh20ZzGVO8MrnuSqerXQRbkoe7Te4tzIikAQtWw8wtj7yh7wHMyZmaL9GbfVayISQVBBk
X1NsRzUSb2F4HprFCbxYrWH12MAQ5E1NjFEoLbOYc4DzX0zGq8GWgI+pByu1lTnq91AK6ZHz5Qc5
IFQOyDHno9WTjCiiEs6/a7mmFUAdX3KgGg4srv/9dKXEX1IWVgQsSObH6K1KhDdEp9yuijOaAyX6
ENebEsoPkl/cSSg4NhOKddW7IVcLAvQe5G5z+lXz9ipt+TVVeU8bfeN0322HwRPoV6CdCQ7vtw1X
gIoBxveHy0By5HZxW6dho4FqXGGkOzoPhP99sJA5eZr1w+AMJhLraXFnHcLvBtm1PbHb3W1db2th
3qncZ5iG05VQz2N61N52Ekp2Czn9WAop0jjGbrmQveSY2t12EvygGhq7z/bU412eBmNntGrNKSJh
FplgGHSg3IyMcz5wfPo3osAey8S8GT232Izdr08SMAoMkim2lV2sy2WfEj2UNI78WEyaGc4JbBVT
I9He81sAsQV5Pt1x+57Hi/RUbMmgPuz7e+wOGJCQMXnk5gj/QOL/tgpTOTbLEGtRXJ9lp8NercQ/
vCaICsAKxtGPPj826p0AvpLlP2AC5CSFdssXuf0JBoHsTWMUFBQ29DcCX0mCHjK1YpNsMhdOz2FY
2w9dhSeJBWLAKI1ZrxQuUOFTzq3uOl2RF/QNUwSe3IUuDODm41fX75X2Y1gQEy4vDfkbwCFeAnzu
+K7AXZAATIhLwPCgxLgnbkcOytx9noo91qP0wqONCWL410XKBucB/FQbgtbu4aragIOI2xxFGLXa
wmWZAFyyF5vT82cFW5xtexLGmhKX8TkbUIBeXEgrwa2SGIvtE24cb0DNOID5IuJnB0XFZxBBESJk
psLvjZxSokEPE8SGAxECEa8DByxWCpxcl8y5LOaYXDnAmfI83pnkPf+QRPnjBJ0NyGpgzCH5A+85
ATyXSfye4kKHOKuvbP4F8TTYtClUx4Z12PCYHcZUjFUXOuEwabfArs/L/cKfefvKiQgNpj5zdKEA
dbRVEIX5vWsWpjuqN5MlNE7DjtbG8CpEpwhhf0Kvccuja4WlgJtK4owFWX1j7Qe7xHp46aLqMrli
kDvcNEDXBI4ZdIO+EmRMwBP5nMWO/8+xSDbzajtFo859+dxC+fHqJoiIbksJdCUlf45zdThrDEBr
+8v1gZvhN+vztNrjwA6lU72nLgb/EmwMNZA8O3gjRUISi4RQpffDguWjj7eUxAUx2j9RYEkn4FwO
ck53bl8e2+zRivUEw07PLLUYlI/5RbweF7YIq1IXvM6/3Uco6FfvzQdJ3yGsg7ffOvUfED1yIp9n
xXvD54Uj+6SEb8YHvqZkQ22zq39XjMbb7/bHOcsPqjiE4QB0Dle/8wBKL3Wz6DCecQl/kNVi/yRS
hkOPZ12EU4orgBm4fyIwcfPxRmEeQb5F4y32V4ipmh30fvp4SSvKV05w1J/RIovFhEOmA8x2j6GB
7HhmZya6GxNdXapof1A+G/cjlKRfBjJfHnfpfY5ejyXs50CI1GECMbp6ima6Ycx7MVynZ5S6I8bl
0amA8SlgkuPpDpMbawx22n80+QExBLWLdUCDq0NODfxetk9Z54liQYIFDYe+fRz8rtWlDCEQHkcC
Ow4rtIU7OlTtZjsk7Mb9fWdkmqDOg2h7CRdIhhuUvQLnHi59Zoh9e6o3yWkSDjeDcBj0mYHCIVPi
jqslYaph8uCvDY/Dn3uL7j5nyna0OVAdcjjBJdHRMiHyog3Fe/IRd7l8gi9nOknkuVAjEtQF7fxc
cPiwc33W3UXuzUVHH5QH3lDeHmQrC064/MSZxCXJ8EBAAEPBeF6MxOeVfOafvycvCkQAazVhuSMO
CvC5FivOPEWkg4QSicBGGszyf3ZT3FS83PFvxl1ekmL576887rn1GoJa2srnMfqL/Qhd98Hmz/QC
zozhjpSDFF/pfcVP/A3BotD6JX910I3m8ral6ZrHMm4ysi2Js9qgb3Zbb3LKw3r7cCbr4Rqnrz5e
3dedlUayOnRqltnnif/iPPTGZN1NQNNh7eaHleTVV36Ezh7v/jk5bSl86gppCaTBbDq0dUMe1MhP
p0jUqOSLJlxl2ewOUlXsQdjNEQQH/o+O85BnDcgLDoSzhL0QjyCJgxGOWrRM7bU8tqwMqIZgunHZ
zz+bHucgnSbGJKjQlYBtldrhOPWJQcHioKzebBWoc7m/nZvxRROc96jRmf0IVWk2AtYMbpBURn3+
Yh8Zhbxj+YYklkPAXVb40npgdKehL7n/kXRfy4mkSRSAn4gIvLkthxMSCCEkbgjRQnjvefr9ajZ2
YntG3S1Q8ZvMk8dUa+FjmO+4J9CzHBmdzL9lf09FuxpuhOv8u/Cl7qlTqdpG27fzmxG1yuoBJ6GR
/9t90uLNXguM9ZQ72y9bsfqqbLx3H5PKy11loHrXpl+ZgTdzFFJScubo44pyQnTdUJ+N2N6h5DQd
3R4hQgosZBZ4u/mRC8yz9ETv3Wc/x34JvzXTufy7OFCZb31vGUH/biuO5Jtm/h8W65FP2jytf1ZX
yuwcZsaX0b4/S/Dzu/i2lallHHsNdeJK5m6w8+fSGJON/Pb11D4n1PcjjDL/su/ZoeMUmxIx99tx
WfaFBVu40albuUXpeQkJMbp/yYzK/4xkQHb09vMBPqU5DIDlrYq5VpxHR17+CJR+yPcTj4L85C5Q
8T9LIv4k/TXxj2H6PKyuQwQhmy33udsHR06YfDpwMqirrvHx54Foektm3Vrr+n4Fc+WCoiiopiDg
OvENzV2DMDXZB7k/WqrOLjo0Zxaj7YBqcn3NL5Nb02z6HCMJQ9Rcw0O3QJmDRNZvP7gfVftMll3U
iVHYe9mzfL2dGoePasJYKk5Vo8dZWMBJkuTbPCB9UEkpyRgdVt7Yyxvrrhu3DxETRZiDFhlhsssk
yQ5JLbBMU/5lTAeQLpppS78V7MRoNMZDq+uEzP7WRkjrjslZPSNmsKAMIhGRL6pO+U0ZpKfh7A33
xtL6kf2wMzSrRaWoHK9ROFP+/KYYjuW5/lcA6Ed8t0qTu8jrwigK5smDgBqC5NAsBdkG7pXSxA0l
k0LvYdxaTtzz1QQ0m0cwdxAf/s/j4Uy6Heb5pIVm/W5Yh+M6Jfm+OUUvjTxofhWllMFDw5kYXboP
DzXJJ48k+3aHmu2iHF+s4tvZwLDlzAbfZRv7cnhpFIBT0DUrDBvFjRsfBzcgawXN4Si4Zh2v4xrm
AI2Mo2102LMxqniMrLnDUS76XCTO6LwTSFEY4oDB+hZpEBMLv+w71NZ2W/vDJPUEmKoklMPIJmkw
a/tAlfmkC6uXh89BCvKek3Pyt/ooYVEg2AW8SVuZrwLXCd/sZOJUa6WWVYCnR/uI5wFJ7t2tIqyL
aEbdK/7LRCnM11OkgjNBa4nvTErgDR7FIOw+0vAcpG4ZEQ/Jy8uPSvrbVgnTwPDxWf5c0xzMo5Pp
4xltClv0ZMpKxLH7OZUDrMs7Qw7T57j8cwjSv0vDE8s90uc2nIlxoVnq33qbUpBLNRvsxFBmOPf6
Y162bg/4KPPJ4Nf441UMGj5hojJu9GfRk4Z/SVfxH7R3QL34+lz0Z76BMFupWSyfvsucbMfhMaId
yH3hgH6mIZxZdpfZeNWqTM446p98fVDYgOydbefENY+RJaCn5JncI9FokqMy7f/fUWnCzdSDRJuj
YRsLrJHNBLTYR/dVDCpERUuZ9EEpLjYLrxSHt+RnEfFX7It37t8SVJc4qx+UaVxqbdi9r1CkXd3x
PyVTQoEy/Hlhw6yoMQWizw1TfkhQ7HarxuO8SRhFTfVLjIXSlfAwFrmKSgDwAx6zrEPyw3QB3EKa
gNObQO6+YziV319s3d9tmGqTw2G1+XRmANL3try07HXrYdakuLwaaNyDo/pS4aOyyKS45dIqdOUg
zZnawVauToyZCVU+WnOfW8ngwwoMfiFYjd/UMeIR89PY5GMKJ2ekTycCGQyufWNaTirUi801lgYU
+SmLVDY5h6BOiaP/5Z3XRExzGy2ydEqpaWEtqHjekU9oHEtCDpGHTL5T5RfImaHNVPnilYpm5fVH
cyOWNo1EnncMFWJnHX7APHb6G6AGxXhVjirtEkJMG/P22rxxettg73RnKUoyS4717TGcE0AfNFTM
78i+5XktgNjQcLpvlBR24IxavUUp2LqsfmnGUW84i8H88dBVixpt4GZGW66zh3g5HcMZT6Dk0EFI
fNCfW3afooH7N5kIFuGvsVqib/HptWvdjMysk/mTK67auEXzTx5VPnEFTlKINVMo4O6190uxzs4w
EynFYPIPENgjKkbfaXeqDomYzbUsSf88+Wcc47wQv3Dezcl/webLvXGBiaHX766mh0nRrnvBYXFu
WPql6ErBtHgGeITz3+3v5X3+L8OhkQdZnEtmy5Cxw1xY6eCuoFU2utjxXpHWpluNj19/Yb6VBE05
/Uv+yhMcWu3lW7tX3eYjxhz4RFG99Raf+8i0mIKkQ1W/HI0N6hG6+rQ4P9nPuVWLTvmbxZSG4/y3
YBTbobOpTSZg+W3ifPiMdq2vQ2NUuoaj9rleZpFYnMiAvzhC7222BGdqgWYuGDFojRmAtmYgzSIu
tBl/L/NCVSFLx7SFHjBVxeyGhzhLjAXOb6YCiIsD2YX4/Kltfdzjaeblho4hcP29gJlkuXTzyR0v
ji3N+y76+++YLpptp4E/18/Z7xzivI82n6VCOHeWMPaMK1LDMk4UKoFrVEnGGCbZ3vbl+LL8rtYf
8bV/jfK9W6/4nhKnSZ5GF9E2qr2n/bxmtJR6Ix07+3toY+7TQJZHfP67xyVH97MPXv1vJ6YDl6Mt
sn5Jg1tvrMV/BMohC+JpcHws/Lk7TvxfVkl6mmSj4kumhf5Wo2CPFk41N8zdrvylAnh3LY6j5dRF
TmFlC3LBEu4ITuL9jNBIELlpeKVmIT157Jdgbkq8SNnh9cfLRlBlfau2rtY3QQ8LxZiKbI/zyy0T
2q/VU7g1rKnGeVy4JfYRWM5K1wQ5F0sEL8fo1jyRraMhUxadgyNgEwTZAr7yqlhEqrew9Ko1K0uz
dlpBklFCGIpEx79yP9cCpbWvjVkvw12mGA3TD5qXQwVI5NSDUMXXRibGiJ7M4pRPSU9lBy/CY/yj
qmJamvpoPutlYI+Wxmur/swyWGoeXkBy+DXF4CeVZh8FeA3KcjM11rdo+mzv6ktGBcG3+62HASS2
FiZqH6JTfY8FdEfXYDgop51HCpR6bMNZJ/d6ShAi3+/xMFi1Lr1D+G/ccOIL39nH6TCZTxGnhQDs
kg6X/0FtcdhXSBvC+fhl3d4K4TCDTrSr/4OjXvwtvURUGG461WgfK55r8hNVQuNmLhdubuy1j41N
59CZxW4ajy/XIcV7OTfWyWlUmdyDl2UbL9xPWf5eJud9cOptevfJ9hQehzRbKQ0QjtzjmvCZTXKa
nSsauAqSMcD7pq6bhe7slU3/rxsyTYVbdEjUQTKMnJPBuGkk+70cbtvZN5ztVnoA1QAA3PrmDE5v
wauRfqcGQdr9W0kk2PweqAZ9bLgrxBjqf3WrDzK+JMjGEfzpdApPw/MyXldiSWdvu/jzr4b2u/38
h/vYTU3ehz8L1nKn1EQx9fRaTtORH+1JNvjdu2Fu8aektQbOPsG2w5WIHcZMPYSmTPLAJ968211n
NpAxPiDO9kFsGLsX/7+rXy4BN0UqMA+TfQ0neL2zgHmT2i9OklS+y2j9tky6Bo+t13uvBtDEg4eL
pdYatzpMPqmF6aQn7Fa7FfwHb0P7iT2iQvq5ql5TG9GNsvAPBv11bIwjzIjOvs/GIulSYQKrw9mU
0B1kcZhuOpbhKWORVDAmxAqx+7cbf6vd2mspLo1g18l0/7ar1+Lna1l5VfXXUaS06AdBEYNZpAX9
+75100KxzOqq+koQWbrEACntVg71yaEIQ1lE8k+CSp0hZWTa/V2KMSf97/tfbRb8I9ZodTNhuTmr
P1t3OxO5KdxGpplsQmywYzvzs22kZGAYWuhpSshEHgM+VL2mi3ne+ylGi2a6lkzlNSiFeIGOsGz2
RPj8bWOwDeDx4dwAa+nT8KDUv/PuI/yrNgAXiff46GnfSwWHW//xsnN0MF6XDYTqHL4ubiEDsn3F
YrqL1GFkAS1qp4ZsN4VfLXBzo3DolNN6kFOe7fh4s9//K+pqVCulaMYxr5S4NbfdIqXttb10Rd2j
z4o7/oRuYZZH2wNUXQt8KOjfKi3pVu86oeILVX5wbo5bFUWKMwwPizbl5Hz7dFrDHLF7YwQe9cTv
DvGGuKK6U7ND12Z6iQJJ3SmWHumi+MtFa9aioYGjveCEfvhLk1zbYmyNe5NMTPLRy4fbZE5wq/aN
k3sD1Pty+LuI9DKZyWhWpCfozBAMqbmHxck8Lr+eUDoyza98nCnXN41PN9wqKBESTJjVR+qqMD/d
MuK7vVZUirPkvxsdzBOsk1RoZMZEiPTlBphFn3S5hsuqg4v/2vcc7yyD0I4YXaMurpuetQ8M/yz6
MgONxC+1xvGzX6wrCn2siu2Y8cu1n5mMScWKwW56VR6yHDl1ZoPyLXgT1oHKE+xei+GlbqK+XYX8
XECM5ZbJdItbb/K09lbhJhRNnSyUoKRBqGOQ7jRhEc9eiubcVHcfnT7TTLyaxiydXN81tFsNL1+u
4BCiviK2fYGRP8yYrbfJMnmjPsklsJCklCwa15d8nC6FcVNzEM4VthCsTZIjaszjxh+bq3dSp+Zn
UeS6kSKWbbBpcMTpj9OyQ723bv2mD7eQXNm93j/2ySy2od9Knh2WV1CLpyYk6KMfpzAT5j/OjXvj
Nt005AGkUiGO2aGjlPbI+po8G7phK3nHXPE8SNs2SoBmCVpdcw2+2fHCxdMS/JSaETRu9V3Iuzpe
utyx2Hyo+Qa2D65CZw8lnPCcedNjTbil23ueShtD7xhNkgPh+WgtGIGbIF8xKKh6eA4qPkwyv/Nm
rf9LJ0wzkXrnGV021iMnfpWs/eLVEXOnhgOKkn1rMExvxG9joQYo+VqJi+/GJX29pDwQ58S6xy3b
LCg3oH9l7r2L+q/6wvqK+rYm0+0a0l8JHmfc53odZMKhE0npWC8VCZLnIu/27DguWFsHPfA29dRW
m4sje68Fv9hHWEKIvnfb4vwPWQ7Pw9/ekcbwrAlSch2T+FnyJciwt43QyRb7xo6+7R7k0ACmWrr3
Aomv6oXO1i9PwoliU02+XNXnt8ZTETK4tPfTdafAgPrmEoJ2TA1QHiiOaij0pW3oRnP8lX7vb2Or
sbMLP6wHxm7aMbquxrgS5l/LHZI+hKpqWiuHt8FGtxMa6mhb2WygCjC7dIWZowi6rPRu+JfMk3tA
48dEmcOq2ED00ibbeYM8ejOpJemyru4Dl5Vsne9cd/2Vhmr8W6rzPA6c9UFazWwRt+YDXXayU+10
QHKMvdwG3zjwNzO9AuotCJcbJa7FONWOXW+BkcNGtsXXo16jS4vGbbhJYIwz3jZK30cUjOL7Tq2c
YfhEghXcJ5l3KzFNhNjFT0JwrPPejUZdbsg1KopqILSeFFz392geMhC6M/if9RT/SOyApfGrMYG/
rqGT2xA9k1P6+/G96WTYDGqvG5I1/szLaBcUO+mmumYDGfSTc3T1DAf76Cs9xqmf2oWibUBxQTN7
qR9aztCEiyJDDcN7lUqVWi+tdM8EIqt4DXo/B5VN8PFMaPdaxHDW3Nv4g0FYsDo5547R+GlvPJNa
shotV2HV0cw/9rsWT5wuf2nYxpct/jqOxAI7ADJJ5YMP05cPG5u24qS4dA7TWQuY8qYXT/A+b8Gf
7fGj3XXYSBcAkMWrnuOx9j7Ch2e35bv4QA7tXP8cYeyMu4YSR7a/d8vFHWRTZn7z7496xnia6sUT
XcSHsADk+F7yYXBqy9/w0fhQtfFjcn0ZwMEqPiGmuQQ8mlN9Hq5eJ1Ii6uUuV30N8xsAPE0wobO+
hc9v0SHAAG5ePFHPESuO+NDxJ0CnHP6zdaeogl6lnxteJ3nuQUUVQKjO8QnBolUHr+t4OZCy2dz8
QTgwf4A2tNKekxTQ9zvR7EctGA/YLnksQpZRU+yAiSO/d1BVp0VxLdm0eHC/5Rqr+iSX4IGMnslV
yG6mcbeUUpTz4dhd/Vy0bCltDGTnCN585n11jSC8fDk56Yew6zLlDcvi8Wj1Ou6t6Q9AoMAQCkw2
r3BM2rhT20FTNOAev6/GEXaGiXuXuvDTazpeddyvpQ+y42DWmqRrDeKBQg1AlYmY+k2VUyWMW7Jx
mkDcS00olCtRdbaajH+YtMa1pPonhvH2g7CApGB23b6xjj3ymropHI3HytJ4LN97IqCD5WlIwNl6
9g3utHrZIxSCcYuhXSgxuQVqC1cjFm7hta1VT2vpD99OjkifQz2yIvuRgDZebyC9Jz1LNXTCkgGx
zpyzl6lAES4CyPUpIZAsvWpK6K4PATR8TDAN1dBiiH7bs6S9JS6+Rp+DBZmzbGIRcOXXXXz6w3V+
Q4kKH+xffo+sdYP0+1cvUcFCcKP0bqtUw//qCMKefDTU/9yFwj3AWGWPmHOONCxMfS+DrYscX3zW
4JOVcudB0G/XETK07JNhrbnKA/0l/bjfa210KPEJmfDYL0RoWflcuB6ZrA4zXS68jXHoZVwDbP9Y
K5nR3iY4SnDlDIdBfVxYrE8O4WJ0pDwebn2XlH88ugWaXaOkg5kyxMjHsZYvMkh37BPINDhrBg3d
gLRciGYkDSgWiqdt8myvo22z0Hg67tIDAcLZbLOAtZRgYzFCSlCdEtt9LRrFwb5/qOOLROrNobmI
z/tcT++eeavqgf5qQ0lQFuzADrihXDZsQYEFabWlQPO05TatcRTdgZS+TlfD3m7ZlRmVXp7t1YBj
Vp1mvBJMv31U+wDza6/kW/dnrVlv03k6Gz6f3zz/w7+0s3KNAXec65kPRvB1UTMdtwvsGhbyFE96
T8jNJor0cNbKqsnk5trlpopoqsvoAJSd92uv+a5Je5xrbKOjOvKrGsJpvOfZK2Rj0Kt1d0OvsK5L
Ky6XQxY7sFdt4EDtPXo4adNzB2hRKFDDp2up0NjEfCij57c4ztR+yXh36m2OX39tBBVhh3xNM4xm
yuQgcfS+Llq1BO+ktWo9m6ygtA/m0TWfB7ZA++yU76sCetmpM6xn/j/vO7PtqqfSF9Jgl2FZI5Zt
o0On9l7tLkbX4a516swtT3+uPgNCrCQRZOLHdyY26KlboBwghJqrYk/xCO3dj7BT/Bxie/IUUoh+
eYRq+Q38O9rVcyqnGp+F0QpY62KoOh3dpEk5PgwrtmN6MPqteZ+t2bLt33JDrK8c4xcJ5Iv37Qun
B3MvKGMjBdaKYQUqXmmA0BLrsBTa+Jc2AWn4ZXcw533bdSDXLueTxeL6SHjS0MtRvw23iaddEwST
tV/2gz116Oe8luC9zZPtZBdOnsni778V0Pb6J6ucPs19xC0L7h+tRp7gFRjDq1L1OlpG2+jz1F5o
yVN40PhSzAD3LdvBgzPGHJb3wdZxGk1QGFoq5+ig++0I92N+5opah5yKqOBoz3pzp0Z4i1lHbvn8
OXlV7jNamUUudB8WgkwCvsdDv9AYbDpQk4smwS5QxRNVhIpemVM+x/WbhNHnZMKX8kUF42wem9es
k9ED3TMVjJ3qZ4d83UMPVLZoZQxlplSrmvb00ioFIzZLdgu6TbH1uU/LUZEvJMA8R1ogQm5yTK+C
XGMzrUx2g1k53NSpBI5JVlW3ahUmJ+Gu5IW7tyxq6hxka100Jc58pKYP6XQGVofsuMehOibrl7MC
JT0Xd/1alHrb1EivSo71Rfv4VlK3qYOKQRYzJpq4WIrawcTPRiOvnhwrG0fzr3zYPh7M8nLGWjf8
N3ioiR33j2CUCzKvyedVG4VW7gFl62l7dUPhT4X4/e2/jGnUsmO606z6vN8Wo4zGyhxLbRkBYoq+
bVrYXOJsPK5/SQRLWfQPcVnKJ0RdHJV22pl8cWj1RaeHM0+WQC5SgPV9VA2+YrI4cRWy8FqlbbaN
xoAh4qjJBVuooHqklIIk2+BNPsnRYMj1yO2bTAwlT/Xwm+8IzANG+iQuRDrbwRG6OcHf/G/+MHxG
v+PXh8K/OyZ6QhR96OQcsSDo9mVS1ei+QAaW9awxUDohr8CMHNtJ6WXTWvczr+mCJsVqsBGbqWua
s2iQIln9W2Pp5W7prLrSNMMawHw/pGSE7miCqo1hoW/u8xrwJgmOPt/fq4999VZ9V4Q5t4pmhG41
H9JNQkI6srI/VbhQB50DBeo2/fVTOo+Z2Hn6mNwk0khnOMSqUtVnt9S4TNGV7i2eO5UPTIboD9iq
3dKHlFixnSOmz5Vx0LbKFcfs/JRYuJLe1T71lXgW2NKi06e9fkFnChWWzTTHc3u8+y4axIjULdgr
JPMhF0N7fnUPR7/j98s4OmveUWjjkvWWY4DvxHM9TnYT2JqTjFFCkQ7rjtUSb2lWnOcQf2+n6c2Z
V6sHrkYKOv1Co8JyvsTsacFgetfi0VgaZrhWdIr5pDAsTdJDr7F8K/D7KCRqzu6h7druPrGuem74
XX/2ZbeYECQ5NA4auva8DmXRepVr0frarHQ3CiSfwak+WVhM2yiHML9F+9z85+owQMWFqjozhXVF
DISL3G0pWUENwmS7FZHtaU1XaLM57y9amG+bAQ5CelUbkezeZw0PMDKZB5e34LtpEtToz8r0871b
Mrs4RQayPrV02a9TSt3uwP8M+raRO6SU9PzX0XnIg9ftCftzKYTy9zxQARwKJnSKebAbuM+91fT+
tZ6imrMBM5EtXAE48DDHFVT1RuEeL1r/OVWkDcwTFHDQKDlnZ61Nx1dmy/ro6qRXSiPMGuW+lt7n
LhmmwW8ogdqVbOrBuzSpJV66hedqcm48uuXfCxpRlP7couTg1GNK1+9qgTJnM1gMKAxN5Bqld4WG
GTKjqPQt7ZnBPKvBsb98c2UK6uM8flcSsBYKOHtmXTtmTBH84/UQjmyK+vXrFudjloeakruz/RBs
6vv2eqgmbO3U7/fmY1rhxNG6coJ1MZkjpnLmxd9Wx6i1m+bTGXXnSNt7O6SPtVnTRh23aVeYm+w6
mwFoWwv/thp5+QeM7FmvfpZMn9mM5PLpjLHliL58Gnk0rlMYl8/+SsikBKiXv+cJmlaQfT1HIwUG
66ZFWIG/z3pLZ6I1jYJgUxXA0T5gmiG90Kbu/6pGBrNO8VslEl9eD+XUfmojXGTpF/YmEclFxBnj
wm5UsZ2SM4PD0xXuEzb751ch1t7cBsSZKG8O5a5qpFn+8FSAPGLDRF8WgQcFwopZ72S3pvXgaQci
U1nNaf6GK8PUdu7jbGiaBi+mTTpkEZEz875w5ezi/LtzqXl/y7sCTH7/qaSypqDEbNLk6OrIIpYu
DTZTaquiNTvvPN6VOO7s1tKpNa5f+8ukaiqxb29cJotXdnXQStcQ+AhFI2Ab5HXG7ylS9uSZ4ybh
UaUcT87uvtaTWcSV9vfMv+wW56J9Al1WAZWlcqWvCh3BsPTT1zPvLjxPdf5Mb5XDlHVUd2n68bcr
B1e8T4xsN9EzPBjLskzk1dsT1Zkif8XW6efw/oh3KNZjflob9SH5zeXTaLxII8c4yFX4DLN/aeAb
NcyqURM7eG/P2LCYEvfufWaqahYrq7+Jsz9peTszWGievqvRBkl6mPvIlOLLyHZIRdnr34IxmL5q
ixReZ2mzXL6tSfEO0YkY4x7njdMNrIE4xSQzOD7CzTbcOcOzKeUWi/DxNj+93vbBTu/Na8GBewsf
Sy4zzR0ncOlzPsB5UijWnyKwEXKEaEi7vH/tlITF+uEcLVedwi6u5kNsrVKvMA8R6VbjoGiqqau3
zKIKMv1cXmBYlv9rPddvCc/Aq0A1D6YS8+9e58LyvbUCvLUO9U2nHN3frySjmqsYffPiQt6oZNB8
SnUBfzLxHsW3WSbc8cQS5JgyXFl8BJsmxJ2FPo3jurfQ898M9KjcEHKTvXwbqlwDz0d7fjVo8or9
Vy4e/01ovilNBXJUuvv60RBt/OGmN8lZMvZLGa+EiYJTg/WrjLRmRqXTuqeTiDlLQZwZgXhF9uvJ
he3bI1h02fFgIAGA0d4pVLEeW6V4q0ffBIVRoZdKyRfsFasNDumlkA0ujWNJUB+bsWbprxAfbDSA
6MfsI/dH9lHqzQxG2A6fEpFcY8cBjhLnM/UqYeO8QTTZuH9e41kznUlWmjib+bQqyDZWX2W605SL
tJaAo4Ax8zfjBDYUgBOpTZU5YFQSQn0kjTTgCJA3wUPYQoTsBhpy2Kien4Y7JywTxvndFYsZNjUc
dbqoauhEgqV8ogCWQyfvNj9Pq0lO6LOdBaQx3UOE3Z4Sjyv1f0fPen0kp6TWeXwtur74JED+ZKcV
exP8fFBNo5L6vhYjR7eqb+vX6tv9r/Js3vIvOKTzZ+MO22YyDkqtF5vF7zzFyrBaNNTgrB5Zpo0Z
94F/Gka7YxWWOkcLPJFS1cs4RA9f2+EVa09u0GRmkPF77eWTlFJj/9JVZ6ODEZiE+F9vmi8j/4WD
TvbVYr6sXmbn2D9BgQZW/uQjuIIu/qN578gac6kXYrbSuBw6h3VyK4T3Xbdwka8SziqNxbP75PpE
uFCpJDv8qrc7gtVbNVq+nRuX7+0Q1bOtL13nw9uKjfE42k5mA11E2Z24M0ZzdP6Wowyi8jzJsvuc
aHwx5Pj4HDD94zPt3aIWFqKpk6n56J6S5d/lnmQK9cf3DWl36EqfTY86wqtSwQVFJKpjFts6KH/M
tUTjFlsQmP4i9tyoIngkNdNSws8z2E3XajI0ES5u+3JrVmTfFZUz6W2n4gL6HepI1+/jv7NK/8ut
TFmf8aaWbyqBexuA1k4bMiWEWei3y7/0bu67nrjXa8twiwSAJPGM4KG7R2tfSwoTz8AUtF/tIq1k
v7dg5n7pGfl6Z4ulPN0BMR4D3y+p0iqFhfdM/DQDeUA27s3KJFcNSi+GYo9nPP/9b9x2Wkh5UzCo
kMbRbOrt313Th3tw+A8BONVzH6zhRO7+VLjo8h5yRejN7x7Jtv9sWJFx/q1EQITmmXAykFlwwnH6
qw1KfhDHwJb7UWnAEivhZt78sC+pUK6/s0bBqdBCbL2UqDOu62T2/viU0Mt5co9EUuyUmvOBalkN
z4hFupCq9vUEqNxDp0FR1c68+fhjCejmdKt1Cmxc0YZG4HFtcRqJeFMPowYaUuP0pTxJq2X9Mu7d
xBinHRW7FL5XzLXqu8nFKIbJCbOPmcLOgDbt8WCt3zUHJoJwiGODTnnuEOYObxP8CTVu/55gkBAF
Vfz6TEr9I1zXDL/zq8YuA9zi/Os2FMjrUB0U4WFpO/ta+82+pggR635FClRn+hhY+T+Gj646XsLv
rnL1CzTiFXFrnZDcZlsPBGuI8gdIILV0qqcRorDReJ+c5JSv6tNdWHo51Z+UYYt6qjirfpzbMziM
g8ud3co1rAKBhgcixkXMUkR4b/bPrKP43537+LtVrZLVZ7FVrpdH0h8gWLOps4GTwz4+sBFwpPLt
K2GZSp4tJjsDEYNTF21ShXN2+c72NhwK2vluuQQkfrb3OsBfIChtJ4a62evgSXg+jo5D9Qq4BDqj
wzOmeT3RDOeSx2daguwWYVqnQxF2VHYgT0SeDmpRuHuVtF14yet5h/qq2yJ8sAhwj15aKHW5fxqL
JLXk5D+ZLN+O7b3CuV39znexV0nscGL+ysH75I7V+zE6fu+/T1Qq9XvCtgR8+RAbzMVuXD9/eMwv
B5OJ8iNwBKHth8i9t1b6TC6vhSSPWXaM7vrfftUYfpsI60aOnj7kkyFAd7UfxiZNxG2QROOGVSg4
z/Cf9l4mZXLtIdZFtY90MIu4R+eKtWQQs2rsWkSTL7Ofccc3L6q6NhoKc/b/bFHFnWd4whrIkvv1
xz+zUuuJ+nSNizpLBuynhr5MVKfXu01gsulQ/x7kyR2LaeqRCR2yZel7nwIL2698XYVbOMUZsBHK
5/7b1Hv5RQTLW0uHg1a4YiFRax+bwrr+jCErOanqWbgqUtJXCR0JcZKhnc1OUV0LaiJHM+zMBUaw
gJZEL987HBvpLCNeiFrdbf36vs+G+ba+cVl/Om5IRDKS8BQwS7RPWZD1dZofbaJdm+ZiKKGUSCyJ
Rx2AhkAGfVHFpGjHTF7XrX3xZ1RoqrFKMEPVS1WanldWkay7r2FjAxRS9E388vM308jqoVtH120e
E+FiM1UlY4HNulWLqmkwAAK5VIJnqnlAvI1m5t0QwlB8ECVftnX/ZwLdyvTB/bVZlIJpCBSEOxbJ
6n3Bo9ckwK0xg4/djxGa5/gP47NiND6uF16y06Xy92VvlJiNb6/ZlNVlqvh0KOvQasZepVRzO5Mo
1yp3BJaCWYu6h8pw/Alzk28+h3k4t0kk/7I/1Z9iLSw+wwc/Hc9fuUInAorGlyep4FGLjaLH+WbA
m0aF7nrj701veeqNC997LrDZ0TjfqpV+K96oHU3Dt2Y35xvofxh/ef9nv3NsLo+RxbfzddnctWCu
MuNZnAusxVouqDGdNbn5OVFblztlmbsLkRTACA18LTovI4iSZn7NhmZw+L6Kb3um4bcFpZohIZAk
TQJkuTspvfm5C/88WQ3BO3fkJnQ7/37723bHn6dXbMaL6ewhpJHy+jOBWGNAH2z8Oz/RNQ2MReku
Nqla07vMjnySAKXrlz+84j+pFZr4/TzCzG8OueDfQdoFrhsfJIK3R6q+qsLRKeKOgbGUfWsNm7lC
DlCVyyPKjPN3DquvC28xOC5oi0zyvpys4214GFx+zOoXfyUH7cejmMrYjqcQvWw3nSG8LALeZx6t
2+5B4YTm85vTTkxuvd1fhhzzCxSxUIHYpR3fNv938R8jwQnpv0DkQQGZKW2E1rOadl/az/UlyEwK
Xr2+eX9sIkaBv4V/z3+F4flNoJlTenT6UTAdRh4IJesPnsILi1mJfOwEDDoyXyjiLN+62vJK2+0i
mtKzPvSy37VnsJ0s3zyeTP/SWfaXH8u+Ro/yyk9m2tYFdqLNnYfcj3/ObBvMe3GUnPRql0r78n4e
HvB3B/nB/SM13sgPbh1w+aLn750ntXc/bHE6/9Vzs74epP1k6k19Ua5RTdPrENebunfvnBP33fXH
9eM5xIjblt6O/eLAaxUmKRBjTtdxTB0np2/kujeuCsDgz0tvLoop5bOcJ7nh4p0PxMu1X5p4idOg
+Fn72m7Syy4d5FrLJKGf+VEu9Qv4rE0enbVYKJWQwSP+/eJ1/zYf/v89gdCgIJ7AZnp0zkAqJ5dM
8Pg+ZYKbOaByD1IOQVFlpEMU6E2RR8nzRYrCBQTtl/2vPhbO95FjsvdbZW76mRHjWP6+je6Q2OzP
FZcGsD726eP3yEeIPbCpN6BDn5D3IQWNMpWUlDanoWc7PChsg+dH/uf8e5NpUP48dovsfiA+n+dh
ZVB2VhvTuaMMiGxec0nisHddbG1Q/Mj2i3TXhGX7Q1j9t9RupAohl3vhGOinZh8LjZVyn3eRYJEO
QVy06KgEUl/Of+ou44inpCqGX2xD/T/8AeutkDLbC060/+CTPCusDx/K8t+5n+cLMN2MdvdAiswt
LXdsnBLsB2Az2Y3O1aDgdkfxAcAWUzzdOH03zQCkp75qiZ6mEiIeo+yg/LOa6baj4o+MJGzKWRyY
8WUgIR6MWAmSKbydaz5wxTvXmCYWTX9SOWF7swj9k/N3zZuNerHlNFxmjdv4iOQJXpxF7tYFoTpN
kVHy3/oWoGWYT6w0v5rbW7i9J3kse5fhSbAJPPzQU7WTMc10eEGeTqsSZD7tFuBIOoBH4XymItaC
s+ivZuQ29FWhPNPrW+nlNi2d0wey0Cdz3Z1ioWd9h8l6OHfm7NVT54kzZP55+7p115PFFB9i/PEQ
Xtz+UBs1DhjjQWny/FjmhHDd9bbTyyzMDG2Bx+AuiPnn4S6JZw15g/2FhTlZa927C2gPBMWDvQ2O
Kc67GTkpIKrkiGoAfZe9WP6G+Frw3uFjMGYMYt3mP7Nwh9VgNQVtroRSX0a5a4jpnv6GPisdOOYa
j5/lr7icHvl7+zJ6DgE9f6y1ksXPDgLXraXr395fAHjQDZ1UNs3PbPi5DCvm175kJMYpklRh30uj
Tn5zP0+QUsrzIwfjpT8yJFBN8PVyUP9wkCLgzr/cOL3IGGCHuTe7y7yc/kBR78uvI1NEBLlpfuC0
vPTcmQqdXw/GqazMLP/lXWcoW9K4kdeczv+K5MO4Z3r6dQiJst7Ob5eBZ78HDjilFAgqTzO3W7AB
r/kX9wHG9CX2n0ediv98pp/74/vwdSwFy7+tZrb/+M2Min0fq29zTD9X3yjbfQy4PH1eXiu7/5br
PGQ9vXPN0QH/ubldigfxZ1JEPT6aHl95Z2YdRbvX00/qLvr42PBuwbul8piHBRrFfo7V6GeFXcQX
Ud/1jxrw4IKH3KU2yUqr41St5J97KXQPX9ehku5YCN2IeSJUx5vSCS/yz3RtXksFiGsXJtYRXYVR
m1Gi8fZ/N3ypEpv3HKrBjUj5Y/U9I6QAPD9TZfdyEXp1AsQ8Jd5o/LXgpWOM9LsbByeqKB012Ou3
8oMmehxVh2Zj5Veld5WgECl6He4UatRv0rLJKu1FbkjyMP9lXJWhIkHBVuLg99/vza+hNTNrlFur
H+XJ7hYpEuYYxw83e1jjjGzs17xsApL8I3z7EV19bPhoOwU8+1I83GgH65JTol3Tuk3zaKTZoMQN
Be+AXmFaICIcelmnRZVogMR+HsGqM6a74g0wcX+fm3D/W/0Uh+Kwv75dVFulof1jKn+dLEZmtbvp
EtN5ukBQCxc9Xd5JlTyaF+La5N4fm7ncRpfeEovr0wI1lLVQftkVaXGwkFbPYA/v1cYf/sfSfe02
diVRAP0iAczhlTnn/EIwiDmTYvp6r9szgO3xdLslirynTtWuHbLaO70gC249n3+u01mQqwYp7UdO
Vp2drd1Ewl4EQPEItrWJGQz4lXfTSu2a3+teVvpUVjPVBHsQf7m9cdL/LaQ94RGr3FvWQx5DBrDT
Mz+cSp7WyJLG9LMMT86vYAcCn/iMgdfr3++/e6lnXXHAsvfsKB2gxwsM0pdWSFQYGwjPExU4VRYY
2turaxiefefx656J8GsCSVDLAPygRdqxa1bx9qPcpsFRDVR4+d3yNH4goO5ZegEMCqN96c3m9Chf
jfwHgjdIgylaqZneAbZmD/Pu3jvxKiUA3bNUgJ4uuHJuI5cFC+qqFNb8thTnozRtj761kO1/NTF4
shlOL8JBFxxa+YfGjWunnYCS4DlUosTFFaMj6r6EU1aPjo4VT+JnxYKizgx0yLwuGDQ4EDtbqayG
2gXp0QklcypN0HMes8lo9hsNvlaCxAlQ7qBMdNgK43l1WSDaBfNo0E9ikemJV7HGc7xdJZdn1Wd5
xzqyxdWOGA4Xe08rA79t7sAy1Jewv4hkXrwuEfieRp98NJ5/lCPolAzNvvDm/IO05JR79EKml0iF
KcYhVUzZi99K18FH286XKVp0YM670uGn8Hxgg69bh44Qq1WqF+6Q3YUnDjQgG155W5EhH4MDnuT9
43pXTBeRcBAg+QYmIIuYjja59ZSelxN3chVbrLGvqvHBOp3xCwI+2lGCen4JKa1E72IXMwN8nuh/
/nhVtabNy+CPHnJCcvPXo4cf3yCYM98CvjT5EzE5hKuDJf7oqMzGqggp/rrwsV+dqcRersUAlX93
2xMgV/RK0zMv9OER0irECmFLMh/KJxO/YEcFxjEPxjHb7MZCRU9jCQ/DwoVlnDHwY/h/cdMDWNCq
Kpq9Q2Y8JJwsAKzqZUqmZyaasnnNfFgbbnIvzdI3m+RI80/K/Jq60x7fzHX8nsScldEWaTb43yRS
8E/u2w9TVL0zycCv3y9tF9vRmXBrGPFxuwLHH8IuEJvLapoJBV4eby3MUljM4NqKD9ySaycYZ3nE
smmvRgbi7Xcsk9C/MOsIZ6nxmHiYyLapTMxWHEkAnUcjayWEhAmdiQfUWHwOs6/5B8fyzGb5UkwZ
padZg1a69+mwDWiZ2pbfFn8q8dmJZtTeOpNehne5ne/GNuWffROxEC290SBkH0sI++wLQ95SopzH
nAHrT96P09r+nyH8q7bHJL5U7oDmu3/blQS+yDa0UeltZhtOCHzbW2cZisn2vuWCSzPl5SzyHng/
4jNqrLGfPj6YpkuCUhqPIrZBrPpTObXZlpYS83MQY/ysM1yZ+7ajQ6bIMilf6XKqFeh7iAUjH2FV
Yqi/8Jotv3VFZpVkxjWRqHqjuHPiQ6H9NHla0mdd6CvPrVt7jf5D/ll8t1ACt6AliQku9UEynbnx
9FikLM/dtC4bvGRvSC0Fzmnb/7/IOikBAJO9SCeSC7U2nVPnEUgghV8MYUqHUXTJF9A+pZgIOj8T
QY4mBiFw8TfSaAiyEkdkFtplTa78+Th/03FYo+hVWtPRxoET0DIdhnAvkIUNpf5JeeXZ4LnG4GIT
JICH/33SITsx23gkUBUlmRHnmzJ19JwTLwl6/+jQkzc+sLMg7t2E4chEJ/t0Zm2QUC0AZNrXada1
kVp+Q/nTysHYzbS98aRtQ5Zvi/7WnLQbXgaU5RxrJoHsCtYvdcvNPXKmI10j1/l3isIBFWKlMYTY
XkdsIhzvD0rf3O1iVGu+WmUjE2tBzQxnAsRB5/2W9bMbl78YS0k4ZfbAghsxJ5zVjP0E3/5zyiaW
L4vK5c4vaueMDuGsaW43bB2qtDfFb+OyycZANfHMMYBAMiekMSZruXQ3TA4w+MGjdAXXtFxKhffi
1fuitffYlxjg3Fxpdee+uFJCjH9W/Mg+WkAt0bm3s94eMOjhAWID+InwwHvJNT+Is9X0jj904pPU
/GNZN3//ptysenjUOu4O8ydm1NCJffe3YwecKdkQGRLK1uZqimI4edp0BNRKHdlusrLJcug4407Z
k+BRzcPjbfeMgM9hunjox1suD8AaB9DsWySY3oeDrICUeHnJLm8e701nNyJuynxdBAp4XY7AQnv0
A6ldKoDCQ4tv+SzKxV8o+/RMee2Nb5/xyyfj81QLQ8OjF6FRtCP1SOkS9RFm0CDgCir/WPwTfSww
HRWfn6Xn0slSnAh3NWH7wLXJMAexuXuGXSttpwCkftel1P+5MKjRq3T7NDBk4T/8vgrKCT/RVCFV
sDMrXeRvXibP4rG15zDzaHxRCCdig100vSSa4SrwmZhd9c3tuKLkJgrXU7FgHRtapKFpdYJ5l8qF
fnGd+UP8CzobE/52osmZjn9mhqC1wmV0Di0dOtPbI5yNziP92K8ZrLnvh2HfynF7unzO1xMTQ7id
6k4X+PosEdet5yrSdTdFuj9FB+lrm1H1VIg+Oa04K93mLqHdcLM6DL4Kgrkc1u4WtAE52r/xfd/d
dbHukpgDCb+ciRDkvYO+9M5CfV9eXsgHMHxrrYf3OUIOR42RPvE6yNVBHAZ1ffZuk39rshkE0L+u
Ofc+FxeTcCQL8eJIsidfJNEGY6B2dn0eWg94ms/GFMDsDc7nIUt5CgAPbuChz/KK5rLPpo2p/bCc
xUZWaOnkuQBLd0nP2jzJtf6mTSa/FiFB4PqrDQkq+nIeSbblvc/k1rXuuv8eiwV9mj1aft941R32
ez0eRCZW3q3t6tk79EI6jNl3oW16tl6AI12WVF7B9fgMvdTs2kgPYRUwvvfC7Xdlbiu6q3lqffVh
6GeqfADHaXUStyzaFo7Sx5Wo6sAocPFeVjV2RtVwW4PgHvcj7oO0mnfD1LVf+pV3/zKh5nhOEkN/
DGlJ6MmEYpVvs7oK6vST7n6d05+xCyQ6dkdGqisBWhVm5vNN/wvaUy6rj863Dp8P9+UetYmpnYY5
8qmTjQ80N9aaw7sXwgfd8OpZ/xmvpOV15SDyDzktokvXMvuBmrTRwP/MoXrN773E/NsKteOSXc/s
piy69gREl9/37NDxhO+Xz87791lXNKJahva2+jd4tZPLdCvejY/MyPVvOdGWjffrYIYYeKwrH9vR
IethFLJlugxmqH46obZNx4/JWH+Lj6IiuLfQIKWRewd8osl49k+v/+/22Q9vo1hdaZkc1tlvpMCT
6ggc++fEJahVGQ3MPLbN+G+4vl5IbQ46wfBgy9alKtJ39FN/5O/dgBl7qiCRRzGBlPSUYnPucv+n
h9c0L59jELTrVR0JdUC1BliuRdUYHzCHANiZaD/Lidlr8PpkgNgeaAXwNFHD/LbyZNRM9EmtIsH/
gQmEm09tITgfy9sRG3tqXJE3yx1XuM2edzsZ7A58y+SYE4hd2/w8jI+ipXM/OUwudlIRFl+ubhct
T7T1CAJ40iM+grDe+gGBDVgnQTtVTXVeleRoO1AOnTCMtTuGiMlAvbzUD+1Hf9u1F2hHqAS0uPPv
T3ballcGL48/iutbAYwt0HMAy/qyk4gVtgKtYG6HrL/e0Gt+89U/e0QeWDKdUHLdp8hmcg440yAe
PVE6jdtBU3gLV4EsJGFegw/fPoVhx1iKqCXqcZAG+zqhySF+E4D61X9NtpVoKV4y74avRVOhBXgE
gw2PbnjsW063rm5ZgvBzTgVP+HgeeJtZY7b6FK772F9+1n+fP9NgNeWeLgRs/2TGPeiEROZheFWX
N41r4HYOyMT7lI42d6eypHU1T/5kvqesEpVAGOyG/uGikCYQjyR7nhcaHZ9sZ1eX2bDNnmbO8v2Y
FYIwic+mkVxqaMY4DCAoT/PQ4NJ//IZq3GvLH+abmpVYyZm+B3OXRsvEdurtO77yvX3tKDqeIoDy
+xpInn7EE7m7p9m7h+oFBkQ8Clotj8x2HuvwxGEZH1RSv5gFGT3491CXbnN3nCN0H8+ttGtsLEyt
Fsu+41jLEOG8YrxhQrLOpI37hnPj5zG7M0C5BPA2MTqNQmroNfudfeDYwBHlikBjxMmzmlzdBpHR
pRFfbaq6jUNH+xJuxJaHOfv20nu1Xwbis37499VlSXHvfUb3QmVaAiDMg0cwnNcLBuzedXav8UP8
XqRSmeSvUe69zRpBWDalr7T33GhC0NFN7rmKOjk2lvh96eBNfa8AzN5k1AAv7N3Z+e3JfSTMYRTw
ooxti/fKfOWO5nx/bT20wL4jM+qh6SHlzWyHfz0iUUoOA2QocO+z8gPSRsv/vK7/V8h02ud58JD8
0uc9mdeuecsiMr+DKSu2ze8NVOYmF+mjsWeLMEgPbo0gPmO7FOYulGv1WUbKgqOqvtcDMCctgTSR
wzXGVLPBiaCLIV2a4iV6AY/f9eLVjbABnUff2rcQus+p9NNHzBzeRawy/KRgWsHZGVr5RBkImBAj
cHL3vJ2xfn1q3hVF054ugqyvDZ/VmDSX+2gjMf3RObcSFk3frA4gMv62f/rTZQyRJ9ymRRGL/TN+
1+OzxOi90nEyHJmwq6lq77Tatb/esxPsGKPyIcS2enti2o26gNieDBGBklDK+np5GRx7RlOfzLuj
99YTp9iYn4VCbHSZm9/kmHHX6oc2I+v2UhGhkJFO+t+cd/NETJ6r2Nzpcyuo+a+2YcK3Xw8/kA2S
XEQrCu1/U8p5PhVZH4BTDIadVHeCw/TtPsbqJ9CN1DY2Z4YezhI/IhOr7S/rbG3MrbhvakQUAL1Y
kPC8HX96N3Yui/MIMJC/95Kv3LNI+jhn8+hjaf8tj+PvILZ4em91So+ZuWU6Wi8dj9Ri/wSRSotr
3hfrwNDjNgivxPG2tXHTe+4SJBtyK22ua5vBsZwUG3AXqBbEeaSc22ESPra8Cwdiu9tA57j1j8vL
LOjMngEMYePyM4EBXFubZPZvySSm9p0FFtSipyiHrj1xMrzy+ym8umg1VP/rSBtrh2beGVjz1Y+d
DGC3hDeHb8C2hQIIcEuyhdoUrotY85VLdNPizcODa9NVo8+uneah8XXxQ/kkgbx24YEfWrwWpo6a
/fDIABbucENa/0YnnmP8sn3tNvwWo1lLncAE7LZ6Vp6VT/OZNHl9GqfmbQinTtPkocFUMKrKl2qq
+ZdLSOE5cXIILTCmfr+n0m4o/tcSIbtue2w2w4RbqX4pPir+xRk3Ip5WQQ9twVqr9PlsC7t4VyLU
ywKUyIzXRRkdhd382/FfpwMX0N0gDI2GEX08ZJ7qF6PbP+5W3wqnXkkDIcmu4axBSrJeBRWRH9m6
Hcvdy6mm8IcBm7YmWhx4Il1Cc8DcxYnMXErp+pliLcj8mtalkdSEBeA7Xoos/4XukApVjmwBXIL1
iHjZO7fekwzKY23fOxuY1szsBSFPziUsXlZaDLWKP7l8lpUgr6lEIxbEhmJXxnCUzrP9QFeqa4Dv
sfP8yxsavYwJr7/uesAVs77upoEfV2bDVtJ/8YwO5YW0x/SPfCBDv+DI0B26cRUg1bMMc1qxw2nZ
bXRCo13ngxUFmfl21yusKW9UcWD54NY7B7sC5xDlwrSF/uH5+NN7LjUnSqWr9CoG79LWm68DETKi
5hbKPTkuLmb7NGOV+AQRkLPhsfmdgVXcM6oKMBB56T1R7FXOMAsVe3RIveReA/DKsrA/tBNusNMw
M0cCG26fEGofc1eLEdfJK7MNWHIHE96/1RYoIFGWLMnDEuIwFKNXJUukv0gWp8istBzE5ZGhAsBe
OXeoxIbe74rtet32onvoB7MCHi/TCYsA/S3DB0YqxyB4tYV/0w+3A6ePyyBS+5TVu6aMwqHGq58u
hU0a0nI8TNPJuqH8+FLqzk3AyqsWqq2z9xGf7cp7IGhJBtdBPNSdgOnCqiTN+PglfUNK+2xdffSS
XZUgNFH0zKWa3uuQeq+76cHlLScSfYpU17SKmjHTXiYRXXTVoa3d+ufhjya19GoneKX7j97jx7+5
Setz+wXWxYYmpgbo4VVO8lWeItdNOzsJWEDcIg8nCs2niL4UjttH5FyiAeP71rmyMlQOBdAUNRrl
ZSNa9u13pX3tMnwifYccPqQ1RNoQp75Dni/ZJN2QV1kKDXeoMNQ0pRdy6r4pB2eyznVloLR3q239
SUKe6G3r785eqA1old/Rof1TIJwvXXkYst+vrEtTB/LBFcG/NyMdY7umJ0zJfmqHhqfKsSllbbDT
bCSq7+JTgEVEwpkjmr+yInwKAzqXzs1Pcd1h07HkLFU+1RHS0dFRy6mLo801m47wYpO/lxGCZFye
g5dbRjcuy8BjEPQaEv4LfjXMSifgylQIye/AsmqLxZWLdeqbwzb9OCcM6q7iax6YMKXtBd6LfeHY
u5e5lpZ5N1euw11dvh67dn2NILx0qZsuPot7mXCJeiCejjv68luKn0x7nVu+MqW/zDKwNdvVk+XA
CdVZxMx41o6inOxpJ98ymb0A9m3j1Es2w3KlTG9BSHdJhQitPkQD6a6jG/yJxIBmGh7QfdbsZAPe
3uDb/MyD/fPvqR+avFsiPBfX2boUmdxGBMp3owiJqVnrmbfH0h5FmSN+A9DEGfGIvj2d+rBFekRu
fuTJihmlA4/TeJoqh5KX5oA74JVWza4ONLg0irpuL++sGsK3h972EbdQ8GCCUY7SRyHS4awn+v3O
YvXQYJkDUsEkdnqj6eRZ3n1/t6NE1fnqKRup5m21a/BuvfeoeEu7uaA1JlrhzrcSE0KfnsRam2Gy
YmdwH8F+mTp85uvxGadx2uL319TwHeLZsM4ovFprfJuEHP4OtSI5IUMS9qAkiFzGOXr73nkhGna5
BQNtGjoE7ehozO+gRPerQr9cf8ls65EZfmWnRALGHlepR56BaSvViTcfNfGFFGgYhxzecT+bj+xV
5J3sqlyKtxTvyua+vFOkXpxV+i/PWbRxqlri052JTauKCVoX/gobWXp2jS66v0KsYMGgyOybuNX5
4ivHgIgV/LGrFhSi5fU8yjwriHH6zOPj53jjmxycGJeUnKufHjFoLVYNpIeCpWq7UghDfM8TKbgG
b9lUIdpSxdQRjrSFeB2RfjeItwH79eBwBKE/u9q369BgSKHc6SRHh8alMZUVio9e3DaDNrr4B22P
MdNVMmKdnyrLdLPywnC8nkcaGm5unsIWyum6wNRcuPV/l3ZusAKDROiQEcTp5jfVSyMom4f+fhjp
BDaFF1lbgbIknmO1qyV2vd2rEElvNieVKh6e3FrUVGF9sQrDyM6uR0qRQz1SG/54VfI9pOfd1YUK
lO6DR+E+1Pe2Uo11Y9uJFPfDUEk9KgYOg5aM+dSCqrQmVHAQl/nzpO3bD+ISE+NdrRpIhW/8bRQJ
GF1hwLLUBVGsbWo7b8ZfzcH0BGDWVtghBN3efvgYnSWRhEpr2e1g83Up3jyuniMdbHzxKl5qYJXT
KNVXL+ROoiK2r0A8cO7KOts5XiP+k9/M3PB4EDMXw1tDVIs3t/P93IcCQ2uCA17979zsrPvTeUG8
NnMN/6eFs/d77ceHl+a6k+ivBzxMrR11Fr7D5jfuePfSxhtJHVXZkBrZRRDZLneAMc518ujJeeDK
UQlVP91TOzm+Vl2ArdcwwEY6QoIBtfyPkywB13MA6whQRh3cF1s1lskzh6oULtIIoqsfz4yYPW+I
CO3apv0swp7cZq3HghMofiBuPynyxLsCfEgvnt3kPFrDRkKN1KAgoblpsU7XMw2CfeAcpKTBCXoT
I0XR8oUfE6DbjLHb5+J4kcj+Jrb5pmPT9ZhdVvzAzyMW1P0frSo23AAw9FPxgjZCxUC555yYu354
uZ4nOo+6eJ/Jp7sRjyE7lL3mZx7JjFnb1B4VhnMvXmNkM+LLuHLNXLeFYqo8Xd5KgVNtrBY4GMfH
WE4M4H3uUKEMhaNu8m8e9cthmo1z6/TNbE65UE3+XPt4K4LkK4lcmgdcAA/mT2wnhaxOonCHfCTI
6MoaQk6Dba2Gh55dt8KVaAMO8C1+wNXv/rP+qX0iuby57HMonGsPYiBr52h+D9ep7QEll4Bv4k/o
pmJIm0FiSdLGjrysuC1OS/dcKsNBrh7qTiPZ9MQq9qshShR21NvTTnSsXZT/MFkXENPPQ7D8VjAg
5QNKUrBpgLvf5/eAJPv8ZyN4cBgZVljMzL5caG+14ME+lCMVC8X8p72rIatmriX4ZqLxU32xA0YB
aaudtsDdaT/Wvg7uqxisRGhHbVq5lRMMUc5VpYWXxr+3g6bhR1jEn5i8e+uMlfdtXO/l41Mi9Dqb
UiYx8AQ1dgMXOVbJ4Twxk+wempu48ghNUMfvYwB8xbaQOfMu/1P+C8KR+8/Fx3K8+a49yvvGA2/A
Y/fPLaGyaT1lXTL16iR7oQ5er/YgTuu2K8dWEj2qSdRTgJFVv7wGkHrEk0wbse9cppmbG798zH8a
cQu9eHd5asOcxHD9yuZRV0xXXVdFzrR5NyWFauFVavRzbTVuHTnVwIDA6DpdcoLbMYPCJ6AOMPeg
jruI+/zkwVNJ4YoXIiVdC8fC0bMTxlZjVodhQvdNVpUwmLCHYyM1zcuhgzovjsd8rL1v7GfGcgzU
V7YNzw1cQftT70PQRgD6u+HuoUZ0S7WyVz75qxQBoa/scU4K1UyTVzKhsdBiYmsEuuQ0PN0bo7qN
F2w1XoabHcqx9vcvgwGLDCzUJJo7Dv2x9jKls/MgbUAyBiMmuoEQYF0jH1/NTm6a0yyI9+PbQkgx
nQSVMEt2VjKMP2dhgQiniq5i2512LA4MLo/xGbuOtRvbgA+27XRWzd0rASMr/21Nf1F61sNo71NU
tHL5B1kWdbRcPaL1zoOPMxvl4mZDajg4aUt2Utt+aiLGHCbe0ByC1cul3fZphHbfgq8yd2fH/8mE
2rGind53scZBzx7ITvymDLqOazpgC104AQvU3pVihFgRNDU2k5xAcldxB07KemjjWB+n69tyuPJT
4WdajP8SlpX+DWPucjPUlpGhLeLJXloAyoT9k9d8HT5MOLPDWs5fyHDJl1G8+7EXrbCm6e5rBFXe
LlKP/uFfJJHXtsuhMclqeWSRQxy828jgqDduPBiad8Np+E35QrLH8PRLo8MiMo+URDkx+FLLIuNx
pmlcej8L1DvJzNxaUbb8qUrgYcEH7O3vZC7UPtTe9M9ynF9mTOuin64M+ziBxH3mTP1x2vCH3Vuz
ZDy/XmcOrW1nO21EeT1xlW0eBzqOwqP2zD1oKzT0wefGl8rb+h1ru9HTbbQwaSrnDh1HvBbCgdvn
z8Qgsf45+6BD8sJDdU41nTXarNjKiyzDdYmrBvFyOzr/KzIjyd00nM0JywHbmniZ4Ww2AI0bq292
lhhipoHwuEHY4Du942nekdXqmNaSr8zVfkdR5SaWyDKmcvlc+uCESgSxCHddqeK7k+j8W96suw/d
P3jg7ee4n3ODP6VXpnIrNgkSkk7ki+Noy3an7CYdBKbEf5n0GIbvq2zq72ZU7/APl5TR8M/gzjqh
duR29By5PEMViFq0mQoEPpjPvShvwf1vUn92ySe4p6+LjxILL9uvIn2XMKRNLr0IwpQpEbyF3Lxk
wTa+tU/e5AnRL0RzWAhOfphvCNHu3axwaqGHham8bc8DMxiKZWNp7SC26DwPJNPTzrYZGIXc3BH8
yDGckpLTRAKtLjgulYdJ115euVxzh91UY4LM92y2USMYCBnyYI5Q2FfpOA81pr8xGWbhEXMcq+Is
O6W8CL1ctJbCCa6xDy+KGKfNIjM6Mr7ggpFTcuWT7qnOpZU33uVrkess46ykZXHxW7PwKKUbFH59
rOZXK6AZFd4D5rSlyzDlUjwXzEpfGwaLg7aM0AIp8n32NwtkxJVTzfuClOwWcD+lyTGSlj5WJeVr
MkeZHKlYCd0bofqtd2RnSDcpxPg8c4oMC5U0p+t9KWLb7DWgx56LcUaGD11a6d7+BJ7U2/aVa8G2
euLr8tOJd+J5AlRrsHKIFf2elKZ6/U20pD5mmPJl3tkzfjlb5vptuGfSOeRwXpzC+mvraHatCram
y6QFWzLDdba8N3u/q+f6uZ9q3Xc5gMl7ePLjEYOfsCV97eNkA4i3IJob1VBP9azFSNkkFZ1ExU8e
OhHMMBRlUzQy9iMbnSdLkdkzlj2M0VRITSQzx5fWFbJcmHxdeu/lszbRPjbCGdKzrJb6JSbz7Wsl
mrHux6ajQuvpehZseZivf1kORQNiucxJC2+8DVgEujfON05wjPUbAEwPmChqRbGIHzXVJDAAizQi
xWQ3NImKrItzxd+RxR9yd5Y64QKUnyfJO4e/N9lOsJqPk4R99p/f3iz+ZCPumgwUeKtA+Zgw5a6T
p2zvfSNSiRdysbak+3GysC7pfflDb4MuQP1bRNoPfmB2ouxTSMYrh5yq8rpnNt7HB+m+NWQx3Ek2
0Eh+OrjVp+6ui0ZytWvC/u8yEgqkam+YKG2izTGL50ctWtuWDr3k4jVLFe/B+VvnLzgKVXpdprBS
R1t20nwEo4V7g8Eo6ua7rBx77BBBunWeG1xuyk7nAxqqU3XFHXN7xyJW52FnJdx8FL5N4MC3+VON
GnsOdWYg+ph95/4bOCH85Z8yib7N7TAADsvH5ikvJpxnjBsvJyxwkGq/8eVT3gdSQT3Vmk9PiK/p
H7uYk8A3gX1EAi3VweJ2yhPhsyLAaQmqjjFzXOsOGSCuG7vabaEBiPbcoEkjPViNCyY/Px+U3Wic
DYYmBD7/LD1FqM5fwbr+fM4eCJyeoEIG7uywxrD1Y31dpyMuFqPV7WRDTfmuxFqJ1quFLqGZJX5+
FRK5XyJcBmlCgiSvbrp7dgS0Lo14KSzsff9LY5MYp3qnkuVcpHsVXv9Xlo9h56PtiEqKff+D83s8
g6vnPhexwOwbnYm7bxsl2uwcC1zjbWBug8RCoMA2e29Bd+WJf2fX8rGMlEGHrC7dG1MOu81tZUML
fsk/PxkZsHXktIzdPo/aT2P6Z0TVMQaM7VK8dq5wBAmedBEyMQ3UYfmx9WgEUqt/yqooMbMAZLpn
jve73Id/9HO4bt+6t6Zyqj3EbcvcsAjX+apZb43s/yi4BhX+FAc622Q38GDvMoSVF9KcW9izrxAd
TMlACQ1C4Ge7nUVHXC3yNEPbfLwaL7gU7l9+IDItCqd4PuyiXyiLt/Jxtp+9Fyg+66JQzVxwGaAI
2gfyBeAdVNpakE9cA7SG7oZT/zWMcMYeA0CCft5FV47BxjeZWcyCcVd9doJwu0Pbit/wdIdbIKee
9ZcSBlEqf73YQeKajXyzAbce1fknB+YKpt9+8lm4/GSTbGqq60m0FOqHfreclc3/W+ZVucS9+3jl
U/Hi9ScrBkRmheX5CBe+EVGGk9nvPqseU5WEqxxu//rTctwmp6mPQN1Jl46f3KO7ZWM3cZ7TqcJf
MVmaWka13AxKhiCmWahxy8WKWLwsXbxxx0qojjielXL4x6jzWroCCyB8YwiDZdXELRIxahnzcF/7
3pusmWH16Ybr92DrdLzn8D7vLdNzZm/BiwM7+375mcq4/JT/sIdOebp3/leYOMDeU+VzKWF5xgo4
YWClAZN8P1gTKh2QSPPfwX6c5nHRSq4ulUdfMn07bu3Us1Ma3zlitY5lhTmO3Wx7mzYaWi/WWu/5
bcjnGkb2qISWz0Bovy+bvC0G9RZ3OSaOSy3BPn9k/3mtfeVE+7nKl9KzEoWqVXwDgHwQ3Ar0E2ZW
APDvl9HKZxRuR7qf1pOjTe2EP5tP5d7VI5mX6xm5w/Z4XT4vwIrAOvgqBI+S6NP6LPc1YXWB5zi/
V+4+OHluAW80aKhEnFxWSOMjPsuIvscsIeZQjkljTRguPmaUjjDnpHwOeLcB5BdmDpuLje7l5O87
HxtJv3lRGzil1NxavE91GmEnq5Wv6Fp4Qu2bu5IuLwc8p02/DQ6DAMPjf84VCh6DBxfOU5T+E54G
hoVi2gGxGEEBQi0ENt0S4e6mhawi0o4ehUutvi/RwufSVIdtLv9a6tZr9S08a7yF0w7fsZSa3cpb
5s7cWxRpe+2PZYZq9ZUrXeAeV0yjycxRcYGzp1fJztMRtDzdVI65/msZ/31MvtHCF/ZMM6XL6e7y
9tn7xU9AEYbVfqrLUPG4OpVPvfvsq9PPRtqfNnKerKHO5hfz1Cmtg5/0+9420JefJdFgDt7/5G62
HecWVWGR7JkixJWU7AraLH67tv7FQx5VHdm5YErMVh8FHA+UNDMsGZ1WlQkJdKRpAyZQSQ8GRMqF
ieRtcLdNp9ZhPXDYFeyAl0KN6kEZbXok19lp4zgEW+oac/sFBIdNwLV2l14kcuTa/ObV5S2S3c/v
pZo4MSj6zlM51BTs8aTooFTm0gcYgUhxfCXEl5FaYggen2D9r3SFUaj7aGalT/XCg8C8tS0cfs/z
rj3Xp2ABXINoVqzBUuHAAIQEDqMap6Cf/A1TOtrZVM54ATDC0r9XV7FcxiBg8m7ehUIfWTYVnw1L
NJPmkD1z4drjVGI/hBPE5eRc4GrNDPu5zUZnBvp8COl/FWWPzrzeyipQfxPmmuZtyM9XpyGa/RTI
uAI03TqKBztbdEJcTWuXYWr2Nb9g4XkoTn0Mv2lM/nisdkpnk8fcYxCJ5ePtAOsO3v6zuVVEs30u
Y2w4Xf1ntV26tfoJv3nIe+6CtHHKtjtAPJ7D9Ek0pLh8ijfCqfDiUAsFdDx5O9HxX5VbUDITwwTk
11USD9a+VR7A61ABR5TXJjeLMll7QRULouK4vDFWp4vgsa6sxeb/bGYqBnP2iJ95wO7h84lY+CMx
KkSW/27HraLvTUBzD7isoxc1k0NnkZ0MflMmIgXfrXoPgrqmzBRCuR+M6zmSTO/lJi88foVSEIYf
eBwxjjPz4+FtrSwYMw09FQ0DdN0hZmtOCY0wB2vEMJK2XvrWP4E1Y40Hs2it5CwA/wKPJWQtxcOj
Ifn+1xz5YDhvj8a0hsUti+rJw7HDPzLF33LPGriBhzMO3U/13bpXUd8jSgXZGa7zbyD9B2qmyxhz
Ja4TPEgZCbXkEWTPpeBPm76Llr8yTAKXzZ/aDTTdfFW+uUst8tGYMR7mzHFuv0sJuRfhUtR52hU2
iwOjk+WzFeqDoXvfcvrCyTyUXcq/4wnevg8DN3Gc2RIVjk58R8T2qSf32X3lsmfOmqymTSzH3wsB
+tyNe5febEI8lSM+KWI8fhE3N+fafo5mv78bybRFsyxHBokshkCTKD080ZRwBrlyNTxk5hzJbvnN
KMDR1rfgbn9anLSv/WudwhgUgltPDwQ/uxexNYsvyt/mt5YuTAe7MShBE9k/9yBDOgif5Y9grkB5
wiKvEOQQ4Pede5dMw0Zbn6NjZaIlFSDkGfMTJ3MMPovkvr0Uz64caqL9dyL7+L1V4KjaXlYOFZXn
jb+Dhf0MMN16qLa/554DCLPBzCyxKV5yJpVd1sYF6RisdG1G+1gcJBobTMj73HN4zCJu1cEvkIJX
NYVp/GhEf+/NSI0F0uTcPPWTrS4D3DomYy59zgYygn3X2gy7EaE7LDa3fqjc6hqKt7YRMn/3cWhZ
TD828i1jdy5RtyvoJ/XqF1RJ+GK/deOBE248Ar/13Lc4DOWep9yUu44NmD+fqn7fGbA5yr52oju+
gd2u4ysvEG9AsvKdRdP5xPCIPxCwPuMOWDWIcE4NXT+e09cPLNTavfa8okDcw0WJwUUw75Yv2I65
n5SosXV7BomiGwq4rIFx5Y1JRsSNFoP4YKlnN9ZwKPj1Zx78JDM9oGtchxCYe+nP45Qs+MD+1ZtU
VvrMtMFX0SqylWiQzgz2mWWsiuYl+q2Bs9nlM95N1xgKBGfYK1SNE3dW58i6lDwYxt3oOGAeG04Y
X1fICPLbJm2FuviaH/ENnaFW4LHCNuADAE5nX4MzJs/CisOwJAUh8Pfbtrap8pWON48A9cgu3wWP
VSZip/3EVrkOuU+M13MrsPCx9jFLpzOX0XN0KFNalphw4vrkgqSCdf5bIl5eZ0KNE+fhbzPRP42Q
O8/5Nkut0vULTE32jnOAkLUY0//XRe9FT5a7/JiVqmFes67c9+hqdcT7xd7k0qLSt6sfhx0AQLgl
RGVX13k2/Tfn1d1aBS+DYm78rIHX1M88TEpXkspfikFK2erRVikd5b2+JzXfjt51IubyXc7MvZCE
h7ffldAo1WTfsdP/hPNHTq4KX9cGG71KbsuuPr1JRTrkE4Xp6DaAYWKk35TNTZD5gjC9nYc6SZku
XvQsYo0hOiszfneCZAGk3mBzTHQyjlGGEEH+BCTj43w735GiJ6lJq594xW8InN4U1vCZbhqgYXpD
rnIFim4KQ38J4R6MFZK5z4rTY+WaN9HK5LgzxfvLn2rn1Q7zIyDZBO47UfaAP9koy2Muwe2/4l+H
dYnZR2MsOiQGwcO0FsURX6qwqYZOs3TPM3kr/zlKReNV6aXyCNX7PRXf9UcQVvCDafME4zWivXsQ
XfddGg8qEVbnXAFLeLvED60nHzXZSxgLx/ktKO2RYrz5Lfyx+HAu8sGO6jfagrDAHtcQyOWNcayt
r86svm/g7AbgtBuqMm24PgNbksCwLehG7Uf9xLI4lKI9Vnq9vamHW6igM47nYhHvwwq1XBYnU/O6
qa9ThWM1qBufIaRz3Y2XecLVntNK+FZKPnjyZY/JXDSW/9wyT5TMwnXmwaFqPMZ5+XodDPiOp7yV
3XX2H0lntqQqloXhJzJCGeVWZmRwnm6I1ExFUUFQQJ6+vn0qOqIiuvvUyUwT9l7rH+UTWgXqxEhA
4fVVHZAJQvTK8MNvCmzxIbKLmJZgxJFo5MFtmeLxQCppPRNjqyiT4tBG1ym21YxPQwQ15zaIk28A
CcgWplkyZlxRnIKmzx7Cmx/7CRGWgEQ3Xzpct4hHboi1xu7I6r33tohQks1G2QRQjI9EhCPivS05
xX/JUUDY54JwAuw67xmQVQzEMA7UcOShN7ocYLHDfkVMIVsx1y2hf9Z9dQPEeUMtjJLBsp7oXgfF
2q/exKfzW+MyGlmgPbCCsLGI5IIPeQQMA8tuK4IdmWtJLXy4923NmOIW6wF43YI/KgIICQ2zEcNR
UIWpj1Kgdm8g4heRE4NkZKUCsYEDBUjFQGdCjMJ/s1NgOgY2FfXiUtAzagcwqv8CH83HqWFk4T8H
MGue+9T9xB+3oYtlsGMyFO0qEvWGZgPTBl7jsnXGOW0MqS+wCQmYoJ63B8UmbBFbE/gYghRmC2h1
h+xx2msKkTFp8roQAkQSN9FyY//mqCII7RJh3JzQoOERkLDQfI45ApAqkpFkkpb1pAkHy3TOtyqI
e5WIxpvD0jInLDUUHX/d6rm/O8gZ4SEIWQIBY68XIVQA8iSIYb1tBMCrO7oz5hkoPC4KaPXwy/RP
uul1vqKy9WEeQKJmsuc06CW3j3nJ2WIxeBi7hnpIxhmNv926EQSGObr0wU8yypNWyiYlFEUi+60I
sP+G2sgdJN1u0DnjOUo5elk4/3Hk0n+EwDPjfPgSpNXyT5gRTYgS9vgU7dK/+flGfFYP74pDijRw
9CcuHl+xGBHGKdGQYwtJLM0HtSdqFQYikotSKuDOzGLaoNZA9L/G6QLBDNFEPMX67rFoAcVFqWPt
Ek2CD/m5Uk/1GZjcArvI9txlCXBvHvVErr99HtmUJ8hYKsEjxqLMifb6YeriC302XBj5YsAjMWYc
xeThQcDaAOXbLMLNKehOBICsgXa+Q26DSl2wiGT+4xtql0Q4Qn8gIpN/U/PJzLRGKw3QgneqcGpQ
CnEzcLc4UB3cOczLX+/pajFCEhMnK6sOO6LfhXwz7xCD9KAWqCgpin778161L2e0AhfrfWDQbT9V
p82Sq22EYuFrV35JegdInk4qBo/Qc/aNgILKpElEJjV086bzWa13A9Lm+Y0BriyRNaEyqJzHdjAF
3QXDvJOYyvnFLA0T6pWYVj4mob6ApKDs3nM04T+hfhJ7J+dQ3MYEiJGqNOT0icmANcg9BmmDMRNx
p/RtoOWJwI0Uf7j8MND0wukOVFJ634R1NyWK9wrEwdECSr1V/hQcOtRZEg+1a6ze4pVc8+qr4X1m
7BTG2jC9AEWTokr3uF+GQ3AL1vRul8MFg3NQKp2Upy8MAn1L7tvg1ajCL4mvj7l6bKbyot43gDCx
AhfAeWS9RJAitjX0+2/ubUDkh/3yM0931flHyJlpiM2sEvMYt8Z5oJspP/48XT2P14jY9Cnf2/ON
icF8aVY/FsC3CruNiIQpLlDg6tCnPBZaR33Ul1CZlARfUDWuUjXUyVjgAhhZbWQgcEnn+ULlrDqL
jiP4Zof9/g43teRjfoPIjE3wWnQDBUgITZIWCyw3rBbTqMWLyGqDmIejYtb+iCGKNIx5GgkFCm8W
egDSCuWEVvuf1G0XTONmhcSJx4Zb882gE4xrbPZUxxXECeTHMekUQWmp6JR+Xndr/HKYIvrOyc8Q
a7REs2l/TG0O3w6uWsCzGnzw+jKHRSPqza8ubrGBkmwu8OmQqPnPfSV+epn7giKTRQZ2o+4I/M5Z
eMCy/S811ewUpEGoy5e9uRwBjsjxD0hHD/lhVafWzcGRPDfe0/xHT/Qlp6ScSJEoRxHsWI3OUFtf
KUXATIwkeavSgwzK9RRENCPN8FwYJilJ2AxN/jSBAg9X081x9A4FNgkBvyi5n/MzV6XMtzO0a57s
dwKJ6uqL7Cj9Zlb0NTND6MJuaLy06eVUJ5nIimuPVFKjt8WCs6cV6oF6k4toSNHkjaVgYMn73Mqx
UaBvtjbamibk2QeTCvgQLzuM+1Teo2paIzNDPnLIT0h1Uws+8DYRRL+8OkOOuV2ATOZ/8Uac0RPd
RR+07/mO2ZqUyBJDN14IZG5gNjvApY+vhK/GBCbBfr/BQ1s/nHqFHuRjuAr7w/mR4Jbm5TeSm2Tp
FzpVCPii30Vkpmmq0+HHx9XP7dwuCkaXnjQMbcJkwyKNYRfmBOKDBAowoZbQxCz8FR0uyyoSc1uB
oOduF0m7ZBMy/hQPrJvstBcxJIQY8A0OIK9cLKISn8GcRmkXAA1DjI5cILqiYcW37JW5/Y7o0iZX
iICS5T2u/bwDApLYVsYTMAGAm+8UGZSP3JF5hrPblheK9XFEbl4VpFuEfGc07IgFgGVDI+g5nimi
whfg4N/Ogh6IgY0QbStfpAiHjhKSRgs9pyUjlPSVxyNmFnv1LGPnefnEBfsFQsXvkqUa2JnzZ02q
CPMmtxVNtJOGZs3LElMW+OwLxUrmYVWg4JIo4i9DjKNTzdouwc+uQH418nOkwRZi6aeLqiZseKja
bbmm+VhkCnuB5AxRBhtnALMfrD5A2I8VgYB+e2LFiqtAwa52lP8oUKcs9l+G3wSXQZSxsmJ1EZzB
8Pj8VybCuxR1bkFTveKQwiC+Ft1pXEU3bL3G5g0B3WsTHcf7jESIORYy0X+d/iCS/boNmkOWjDJ3
yN/f4tSKYLVZ2MkSHvKUAmba5QKPNc89u08AGhfgWJLPwx1HKBViePpprxv4eTKK2n8a5t8rBCqB
jeyyEjVlGVvShVBnnn1EIODg6VJZ6m6FWoSaI6pY85+WdhnaWj3+mAk+Rnak/svMJwow/cLBWsTF
bpVAv0gUIlSdLqWo5vvEToBKZXBueShaB8n2jlCM6WfWjfyXX4QqjG4KLPpy1ByY6uPlx8+xPnK3
o3uKoLk5A0QI6Ri0lSjqoGXFpcPL5xYib/zQBkjDnGIujtbGYZlFOQKzKJJORXEsBfckIWc2omAE
IOIYUuYGmAjP+Y2/UKYgHb1ehn6rDHJ+UvDxt0WsDEp/0QiTccJ/7fvsMu24Ajh23DEAj3/1Pu6I
oNgK8nnZH28WMxrEy2gLBXOnPerh0bnkqUdgID63EanmmXMj4Z2GaL53ZPahGBs7T4/Hs8It/xX+
dla1b5LeH+x0bwTv7383OlRXvSj371VG4BD47uHi4e/k5MXbXO4eG+rbPPIj3c8ZQbnZXzc5yTbI
tQUQh18ETL6hQPG5BsChe6H/fTuHW0IXrJVPqS8R2URXcpduofyLVVN00boYq5JbOPKvR+lAq/Ly
s1HmSlCt7lY6QycgwaD93a9O4z2nBGpJs0pM1ABx8rZdXwO4+4rasNwmEE+xcEiYRvwQLPMzaZlW
WR8r4SKoHBhXMAW8FOZ7mjnsXvzYNVzzOEJTd8IDTvR6Pn37I8YGZosX6h0heoIw7pA7Zwc2QYM7
7Al+/q9HBNgXVWCJCEz8cgsbubgD0sBGsOBXPnIgL55vuwJJxA5MoRMziYOHsV++puTCW6yJIj33
zC3ho+G4fpyOtPStls8xjaY2xLBKj/mMKAyPh7w9ct0YfuUiNKQyj0ZxXiFXBmCmRGQKOVOMoSeu
wEofeMYhThs0h0gDoCSczvmekfEh12jCCj1ahAoFjycpGu1EbbwW/fm2iTSPjHG/4CAnQhScGsvI
LfO6wtS8MsbS5wEWjVmdgzvMC/+KSPEoDyq+v+6MU4jPEyJ/DnznkPoJcM+lQujwHzgNcAmWzMnd
e9pZwEkPSwWcVTh3IB3KTCFa5wjXqF2UgjHIDM+TMeOg53wc9xaCU6oL6qQ8AIV8xKcgLUBJIz2h
yQ7YQWiaaQqaSxEcKhcbP1PttccnB0+Laol40yq3v+L7vjjPvz56JTAebzrrB0JwP+L/A4xTcjOd
wtwgTU1jCaB9wNcdUDoixT0fwx87u6A94qvzRTJNUwtQgmF9iAaB/wD1A92rgznKB7p4ZXS9VD7Q
vvPyuGUx6Qr9j0pdzdjO6ACUFvTUAl+L1xzDMUkBKPVG/Lvm9ee2GiRkIgXyTJ7cVsi6UvdIyL2D
/odoCSpA2y/aOmYlgzDJJmypAz8Y3KwwAvHwj2xG+PPmFxQGhQShS71ZL4Z3V0bTysPGhblAptE9
UKMZaQAmmR4yQOorC+xw0wnAltSijcY4CmMlPk4lyolLu82qcFfbEhaV8q/ejmlABVfgw38cCeeh
3UCcKhKYVHTnuEldiEbSDHEKI2eYsbBLHJIjSme0hWYg9Gu9p5luv9ZzA2yFgU0IJfVExrDyb74i
x+x5eFZmo03GDr92AhwiJFVE2CMGZREUxdMKPwTyHm1ZnTEg5pVPZMVZYmZ+UVfi86eU5OsIidAb
JnUQ4a268rt9cr+zHaEBY5dAD0h/uKDYbmgUgJMclWowJE6+KlCwkmMZSasFSx10CO/IM3hsDVTp
N2wnHN+igtcEt6WiSYYLMcIS8RPLo+jv44yZ/H7d8eFx7k7Uks+yUCdBcvNBvXpAATC47zGxw1VA
SayuiwEjm4j1HHHCbbMlpmNr7Coq5DMfriB+sCp7OEzHjnLEeDMtvOcJkXBJAg6QcVRTt1uyDYH2
hSD3bGw8jeD9zz/Jg72IUNUuMH3wl7Nl0kdntltRNU9U4zpl82SPKHAlNCWcSw2TGma/91UasT2h
p5l/z/fZGybcNb4O0l0yL3joEBycwQYAhmDwzuwZb0pkN18c2tjAB0MfBFjlbhLpc4QI9T8XUFfG
ps2HKcTYMPn4ZWvBWrcYVAQKCgnKDIbaVWEfMiYXeHckMKcngdzMPpt+Dg1/RbLIVhqWdyu/2Cp6
cZZ/RKoMjyHKPGTCNYQ7zUmUqqybxcCVA9m0seT10RP6hJQ38HoZaPZuiy/GEzEKeGSwsX6gIRDT
xSW3G7MGUdMIUquf6ucbDmsE9JYmmDFRhsNcZH7I6+VZ4bDvgAV4IESJfEunH/qOMWdw0B1eDnDe
7uN3EGxcHWjDJaYXVB0Aog8EGn+v5PM2MX7jdW4rG9/ILWphj1Ej/OKyoSsGbj2djv6adXYYx7cA
b7UsyhTZ2d3L/rHX6jkzW9kRnGcbZ7Eq8Juf3vjkHEQQB+Svrc3ZKXkyBi8mVDLZbcWTkN1ygcHq
IUjHBypZMgNIaw1PVErwcJA/4g5WRWpWHHju7QA5t/wspca8nNS/x17tzUxzBjAOIjervzh9JB2/
vcUdBYcaQM88LJ1j+spr1wlDOfXp1R+8HyY8iI4OqsvFrMfvi7Cg7SMZGg7/M+azFTE51mWnEmnm
NOzNgIwb5tFL7ekj90vvu6egvM+CKhi4BvIPbpd7AEe+Zv2F3ZSWwxM7AZM0h2IAATXikIXwBxBH
3B6ku2GGDBi8fWSSP7go//obE2l84piA2Igv4ccy3EFQLe6LlDisEf+GHCCJXOiL9Dfbkh+jJCRm
/XQuCWYMvt2mGES1NEEf4neLF1cdbR+LwboAZvnC2ahMfVZHSza32SrbMlNRlaRZEmK/88/+CnjG
2oK3JpS/ljKTVLNVTVV3tFU/1w9w9Cw3qztXOb6SXxVxlB61JxIE/kWjdXgaHNlFBTJ0VJfDDAfx
68gWlh+JLhctHO2U+1EwDbCkM8lTeAqcy2qM03tI9hcmBOsecSGVawbnYGxfj5ctVwft4hcspX8k
t5g9/yrPN97SyhyytBxhHz68MqyL+yeXJyLqhbIgjByFSb6Ea2e8J2CCrKQ1uov7Gr8t8SavKxlC
32WPdoEL/q/YN3D0NNLg2heRb/LNZ2l76paGc7xDMoPMRPAmCKVKGDUPeB+3ncLtENVHZptHcqc8
8kHoDFAHU0hcj2xySwPsOsXmHr5KEE9WjWVhw3sMYxb5l9fh5GOqWvYa/DMdWzcKeisLquKYbwcO
zY3CjZJyr994uIR4mZ9V318dbIABQ6n9QKQPZQ7tuyYt5vJrED5qPkth9kVqc7WkkMSLNUFoBHus
Hr/d5u4NrVsMpNTDaJImceN4WuLBvZLnxLZbJ0OPieItAjNltrXwNX0d2QH2Dwf3gg/EBOj/p9+E
u9TjpHZ/mPUiSP4copnvJWrcF68rDgYiITi/JHzpuj0kyeA+RTY0oC56MKmOzfa2BIl2icw19Z92
ybBj8JGS2mluYebABf70l0iwvNgzeNW7o6p0q1AK81Mu3j9ABvzVA3QqCD/SxXKb/gLZrxHdBBo5
jL/14kHfGPEeK9BSUFPkbG62osMDvDuz/mqrRXpCEB32DWU6souQExxVoXr4OrTO4k/pNsruQfhc
K3A1g3Pd5PWiE5wpYTnYZNue9qDJv82dRz6DQjnlhqtjIs6mBPcwAUJSitHwXyT/m9WWs/sbdgdR
Mcg+IS/flNBJOIgBLvTlFadxySxHsgVEFZltz8Z+j5xW5hrEwDOxYXMWcnx139v38XksERZ//AnE
p3tzFIZxzjZ0RqBi4TgZuG8O9A27IRshFyVJF1kMekg2m1+3Al0GkOdsOaabEWrL2ScSWeSE8WMm
5Kla6pAFBBN0iPwJt9887MySfIpB3DYaTXN3SN0hl8VtCqIz0azLemwReO/yaU6av84dmSfFv6yl
1eekJe8NAhT4hY9LldNf75JK6ZEP0/Ebj1vACL6R76FfjVY6War4S6nToR7X/0T98bN+/9LU8Oms
Nr7B7eeUdTVM8mwcK81Hbku6QdFAFFG1tlanOmaALfk1toREa0p8dAZnUcME9h5zdzByCBu1XutP
VLtC4dwycXkPJKaItp+9RZScRCjfEd6iQci77bxsWUR0JZq6l+tmmQgdK6FjqX+Zf3hI118kerbK
/4CXw0d/nZaTG0VuIyHZmN4ToGU+aPq5CCXnA0it64Fvkc55BlBoos+6hdv+ocPaRsAu87M41Sz3
MN3IRJe/UH7X695HTY1uA+S8WT0FnP4kfPWHta099OGNlKgPxNpbskfbLz3Savha1At5ii66RpVb
+fyFTJ4ks/zUm0GiLikRXRQBVX8ivxbN9Ini6I93vEyLn7a11GUOHykjCH9N77o98jO6bh6LHgIA
3w3XPwQYjNDgX9Df29JIE8AKtSTUFKMrV2XLnjsSP12YL4YB5xs55bA5U+wm+eLh6dPn8uGq8SiW
I6YmHcnXG61RUqMGas7Vudjdzq3z+RVwUnj1kQND0MXvbTPtvDZKLZ1ygkmDfn6Eiy3iMeD3T0Sb
5LvdvN4JuS/DKI/TeDWK1UO7A9FitkF2T4o2Xyg71jKasoePJlKhRUvxU4st2sxNSiLi+5RIFP/7
a6jzSigZRbvc7azbXxCceDjrKFEETZd8uk4ay1hXZz0Cy0M4SRMTCuLx7iYIWdTFPh8LYnjaqAal
zZxcExw1Y8LZMHmiScV58bG7kKo73ijDrC1ppyWl3e4bM9sIE9CLZAmy7s2tYfOs6baOHI1AlUXG
PTgVl2xpG3O8rq4B0lqcuF/dMRGn5K2ClB+rKcV0oKaFjSI9wmosaA2HgBredRKpeJYvYI+FMFmQ
1pEu8SYz9QEZmp99E/RBzxG51DvRWaZp9ofS3v045HZP2TGmgz8iGRX/DWnaHPVYjtVYNxkETPql
sEC8p0O/AohNxktlshiYCOnfyYVObINnQHawhWK4AwAICb6nyanxlJbWQvoPFP/B+8haBDN8sRGO
w+kTyEffWcPVoEHeW0py8SW+sqh15q+xEFkHlXddJzwKk8U15O0bM790pIW8LAO4bByiwp+j+XaN
hbLaCnOPEI466bKnzjh5Iek2BBSrLVUKbnqzBWjDLuLwYL75c0st1BcVDjVUjsMdt+T3lHJkzcsp
aM2axkTFUn4vIZkOm+EJF5BowrnSsV4E/XvGu8BZwm9PsRr7BG5j37fvaqrIlrbKMXP+ZkcYjIz5
SzeVi1WeVdrTO7sqNsaBx+xJwoZLI5aCl1xbMqbPEC6RWYoed4bG9f5DRNBPd05BEoEkeEYAD1kX
F6T5kG/RUR87e8cUdIU48Ji27+51K64AI0AaOwZF/PjkqsZk3g4TRkH7chj7330zxZMya7z098n4
tM4DHRcGnPhGsgGgPNWWXcbILCZqIORX8ftxpBPvoosIMSptZXb5Q6hpXDh2aaiN640WENgHzz+2
GpPQT59Pj3ewX4zwCqJy5s7gPVH8Cqs2zqR8nWWT1aObZMvUL/HZPlbNBgLVbDjOa0or75Qbysw1
UfO18tS7IozbKf4gHtgscJM1Jvt1KnujwiFNqFfYUSyse+g2pMOXuAqCEB7bOnMYZC6ozZ8eUCe6
iTmIUECqVY3DcnzsYvXnNTOeGFEfSxLoUC3e1whsGS2gb1Fqii1hr8WG30WiR5aprz4O9uQeaORZ
fEUfL/uC4SPVYHpDSQ/kbpYBg5qniF9SS08EYlwsngvgauLy5BUnrPs5PnM7L5HNgx0UFXsBP0xQ
IxHXwKAwo/FDQC0ys5ULZDVCxD04DJ2C0CqyCGnceqxQZAr1VW83c2JF0XMNVgb+ru8C2/poiTX8
brWYC+ba+jFFuVwg/Gw95rRHMvZIJe4j7UhMJ6MsoVI3V+XS4kRm0RPpbCO2kieZATAJ3/DFeAy4
YWmMRzlJJCXZtflyQFykFWvLcvPAuPjyIRlR9WNYYvD3EHu9jsB3fPQkpeCIS1oBPtdAsgcc9vh5
Zzk6ARuk6IlUGPhR2HYYpvzGgPTFQgQYIWNpQ5hRoZn4MMdvb8gvUzx6SGuwFjK7uu2W3yd2Hau7
c2JauEu9C8g/EPL/pfOtf1v3e3VPgown7AlwQMy6Vs4W6mPpBG/gx84m2LJqiyXLQY5LNJuDDhH9
4pScqfC6kt379EIYSyYiM7QVK33qdBgc3eqYIZWIC0No56cDFqRJrxM+dIVLeTrEnV0FxMNsqY5c
5sgPYMVBC++F9Wkn1zUBo+m+ml51u31bQzRHfCMJXqqval3mvFEVSArT1mqAFIWr5TejEo49bXEJ
9UPDfoIF19X4wOhNj9NELzndvkRQh/gOngvVZbj3OFv4suFlz3rv6jpnWgxDtzPmSqLzAgNNzxu7
EWHbwx1bm+7eN/WOmyWj/+vqg2BcQxBU3jGAyRfNk+KDxp4yY/H9hFBHUfd3oaT6OJw+2Lik49v9
+tdf1t/h7sXaqPGhFjwuSsKuYXZERYLndDYaapf8Dbe3JdKfL2TP5BBbzwCeIf6Gb1pSLRbhQWQc
QBmuBN4zhqPIBUBGKZUQQj6aV3dLjTWMDnzkjG19GWSoXe9Jv62OF3foF0hh3KKlXx39K6qOCJfC
gR5cxg6q/jh4rtFVsQjfg0JLrf5mcq6rdrH77AnOeosp+VgzFneIaMvlJaiePsOfXQRPiyjGpnIN
sgtNAcAjN6Bj8eXmd9tQvLts02azbv9wp/yrHka39HGFsSz5V0yhe18CLsDZ+H/z4NvNscMQgEDI
lE/8P6BnGlDOpp2r327VLvSjmJZxGLg5wks++S0FiHgTp2CXsAO02bsUDZDU023ftYkR60sdj31h
Ofd7kd4J5iQlPHfj5VWxR5gph6iWmWuJECAwh4nBv+K4xatw4NF7EUuy4LVo9xr1jxFFgPASwkF4
mZc0PF1EnZumWOK+Dce/8BuP3X1LUhkGzRXMd1RubgvE2VigkfKThhCMDvKCNkXAMNYsuK3MpJOm
FCqLLGFWo/Zhkis2v2OeMrPalh5fOcTqizgqbH3yDhaM5bSxt2c9eX2FfRNF+foJGWr8DklQYqrF
SmIRgjzmqFmSRh6QyMY0xpMePcLhDgj2A8/am/fzm2fu7oFljT5WhUsNypsBNr7MWIwE+0qjBirg
WKs8dnziHEChT91PPQPkZadtuG85olmhKeKpAeWvS6FqMCyoI5flPbfW91ie9yyyBWw0pGeKv8nj
WxVJmmCbBIyN6cyxh//U4VMohZsLefrwiUpLyaAY/zsySXMeWiRdtkfA56kYzoYhdqA55/Od0IGW
jBXErhzNT9dYXUAIIQutnODeCxeeo1S5mcnAGSnKbnKewBJK9uNu3Su42aG6M+Q/NMPiJiFafota
WjgpTLZpWu7pWMP2kh1u0bAIwFhqCA7GVtDdgTdmj3whnKQt/fz1Ho5s/8QMKv9iHZmjrmFGXU5L
9Mz7/Px5bjAkfJ3+zIZ+xcoHV3PB7DuARZAh0cFsMEToQb7XmCmYQL33hljOMu4IWLsiCDWRcAvq
FrXStvkrlt/j8EjiEN939Xefi8v5K/oU4SgP9CxM0WGZktCPa8dnwLWJRyCCD6oxLSEy7nfa/Mat
evP47QIGXMxqDnyqbx7gKg9GtOGJo4XIHmnHs4MClK8A9Cygf6Y0FilHSZ4kTlN+Gj5+yQMI5AgN
t61vmoUeKKCYGAV4MnLi5j5JjccSeyCyR66Am4sMS//YaIjhL0DpUQksYbq6RNxjgB5IdZEQMuHa
L5tLzmkcFNG39WWpCNODIkprP2ZDdK4UXxzEodeE232KfcupKN18V+Z73voZ6tUbdA4i+fGSIBOn
odyVpGGuaQcvjOgBdq4zoBkYpRtSd+jFDpGYIA/AO+L6nIFromLuZ8YKbXWjmdoWh0luyp2YQPhk
NQcWw4I0ITooLMIW2QQwr+R1GBiOtVfruPvQ8ipA0vzCNxlBDnyNXRohxnmxfDOl6NaI+AfdhDpC
rcw4QOQFnw8hwZB3+n6wklcIgfMztzyalBEAvmQ1mfDACK0UJ38uCisyGrGQiPR+fyr9zkrJJmmo
UXAxQLJkYRhYkcZDuJDgCh4lon1oBrG2NngjSmHsK+ZyeP+9/WpBF14ZV1O2M2o8Zi/kqa+4Zy3d
3Wb5ZNmbow0nR29zBrkI8auowgNs6S9TJtIzHHvUBWxHwMjJdEqf3qknEy09GIm+UwL8nzgtUb0j
6VUzeqEn/CyYzU8KDwnSHLYq7GyoR6YNMuXjyya4FnnzyB9h4sf/NNziC4sy92U3ZNClzPIQkt6Z
nz7GY8PbiqL4t510wH5YiFawouhpOL947xCv9Cg2JIR6xZZnTEiuMkB08Mm1IJEYy3AVOoyHhMIg
SfRxWSw1kHb0wCs09kdkECbRl9E3kZbtKQMdI0L2530Ay9zWMI394brDcvAYETlKvITA9HxyASc5
S+te8hszlqYpM9HbxutEXTKOCJawiGAHompyyIsvRsOKZfLGhhTDC4BkYr0BTeK83OcR2DuBXDwd
6DNKm+0tvhzSveZTBcyYsyLGMhgFX7gyoggfqzi4B2/mcxEHJ1DZlLBKBjgfeW7JgMgfDpXBJLqH
X3isqfzbQW5xgyDWonuNvJ21fARu8dDCsWD41VbyR3OGu8euddTgQVROjCkTOxplf/xMhZsHdTSI
r5Grmywn10gYkZnzIJM5OAhJRLzx2YmIs7copsf/p28RPkSI0nkEX7Y6nDg5vY0j8wGSJQLOb0cm
RIC75uld/3pwAKJg+XKkfzi3P6iRL6iwCQi1fIG0I1awG/PJ28jQbj7MMd1HrYmPGjQVdumFkxSb
n9gm319sevaTwL3eA6XP0AvOmSBZx8IvA8YWVINxiUK5/7t6qBC7jybN7L1ChgzSvcKSc128Z9+D
uh3YQnqonFooVUz9AXsXK3NNEt72uR0SIn0c+8binujbIcJ/w7whFOUxn1JuSPB6ICN0eeG+VXKh
i74l8shmSWbM+u6HS9ACIo9zvOSd0wQVw6wLhspZkwFkAAzcWXhi8g5IxyKy9l/PXsV2qrF36uSm
0V4MmCHtX5Fx1LeXw3tbMaBbsGwMMpdx+AIJrpICBMAAOoUfSZgO//oVJiV9d0AXTHjJFKRsHNCD
ipSu8vPp8K+Nac9pwpv/sSXO5P7UIgFBdkrAHPYLszshAkYfXB969sEtjXydl2PkZkuNEVyil3KF
YFI9FnMKdxGLP7cD1lhwVTABPjPYXPznkxrwp/M+f3xWj/n10EwN4gy8j7WnLNmqSRC1h7NeqMtT
iPZuUq8rAmn8dvNAGhbn6sTgIKR9g6NZfMS0j+bBVbib+ykfOw2JMdg5VC2/E3UrT6vlZ17O6s2T
bHwVzbXIM4t1RNc/r94WncPjTT1Xgc2r2ZOC6aLz1C3yyjHAzMhLNy/c0M9fOcTmehUOfGEFoCnN
RgjbMkXyT1DKOQAy+PG2dovoGrBVx8zcnwjQdK/MKrIomwlyWEILHGELIAIZsPR64Lt9k+F9F+VU
Jc47iGsM/0d+42+8QptXXPp68vTJkUOiH6T7HqhXpAOA+9e+jLdJ2DaYKaDLiErCSJBcsWdxFhL3
u9R0FzAH3R1bUPuBEQQNBIgo+R0Isj7fjbfl/Ha3CcRkMn+bQ+RNkbLWOEV/iwVKcKsg9paWJu5u
3qjWkpHlOAcuoSFLOsQ5DhgIbHZyA213Anr1N+LGgbigMJzEGhqqLoD7XBgI9CCekaf/Kj93J7OA
lvJDmejM69Ni8kvmElnmnky6MPoxVCnCZ1mvIKUv+8+MXuqlMBJRfJrcfOxHyeYw2KYUFe1w/13c
FJVFCCZcYW06EJPTTPWYTLMptUPB62doS/DJHE4d4K2IVslORVAA5ROVnfMMftEQUlIDLsNjl2GZ
ChXy0QCvZsbXGuN5Q/uVqAveRSBIkC+889TpkbyzriNWEqDslsD9SSl7qx2DukWLM1vbkmoGjCLV
Cj200x0BlfhkYBDm2QbIi8KVFlTpxRYi/XzX9HBRhMyQQ/pQ9XGppzBOb79J2kVPANCKzxtq5DS0
vz1sh24TRcsLiodAYKi5C4dwn+YhycciT/yxe4LRNcd++4m6pbALOGQJzJsp5AkhL8axEzfN0OIo
9ehiw5toGtN6PZoqFCa+NvRi9CcVcj8aJWRryac3mvE6gruw0L8QKMWja+MUoSv7ToIYkw+hlz/4
M2zwHjqzhGprHI9jKRrOGbLuOyIVLahwYoFtEKZ14w58nLPa05MRl+PM/tg8LgQOoCQHkOeyZjSS
V/n5cr5d7AHz1nm4YIhUgfx18ws6BKJ3p/nPZgnGJZMH2Ge4cvfC6M+VRI7gJQAYB8K+C1me8OWj
LnNyBMsecHR/zElflheZU6/B5tcEgTrvQHcZrk3izWHETkjgb8fhPm890NXRrOefpA9agjIqDrLF
E40XluyVJ8QWbtjgu9b+vlG75jkAwXtp3EvBFf5+eLzOi7UBLZrwWl/E2dQdxX/NJupRtAPkjEhr
SlUeqA/ZokEbloK2AAXBr/IGDjawjhAeIyGyyiK6Ot932iT7XbHJfOGeodSLPEWZzsnXVrPfuz5p
5yLK9YvxO7WptLA2d/cLsa5bUiQxTuVkiMn/nPD8ulZCtp1DKUvzF/KVpeZi5Ysku7WFilEx30lH
mOlRUfCxezce/SFTSz8XBBoXqZE5YDMPmJFtMdffkyOUCmJvPhxKRhy0Mq+fmrgt2RFOGwmh1dAE
yNFIJdDJhrnkNqDRkrJdV/r7IGGHCcLCUpPONmHXJqrHaZCrk4fEJaNtCvCBhKRI0vA7l5tx3dEf
xW5gts6VmwJFcEHkupV6C3B8fI5LckZ9BR+iT/aY85e0BAPweP1Uv6n7PeexQoWLCbLuK1a2uUJw
ABoMhJfR/awRWE9LT/pVF2NRFQgQ1UzBm5hyQsRJ9usv9a8RjACvfAUn84CVkPapX0cU03o9lBmP
m2DeloD1cbbRcFy6lKipwWUlzzXrf2x8OBMdUAo7tU3kApGoWSyU0Cy1lFADT6FNYIxzATIEVrFm
WnpF76MyAyNz7lBF/LygT2b6W+s2LKwru3udqHBis8CEIYnp3casCeeLXE1yNVoAeI/7kIILhjhH
AU42YibKlbKUo/HqQtRiN5d+dbT09PkCqGFj90YomI2A/ubkO5OjdgbWAWVd2llcW7etGsP26XZt
ZTGZFvnExaVQ2vsXJ2nUEfKwLfCi7uX9VXVRJ6gUn3P8i6bTl8j84KggFpS2XfZngYd/l0OrDhGH
/a8Ko0fNqraXObJZh7MX9Fh31LjinmTndY7YyM7DOeWWoO28VvCUJlMbj6dTRHdL+nkFBoZaQF7C
n5j359Al0/sI6KefUyGGWIUVop0Sk+sJFhcACEzYZQz2xxsOdHJ4KhBlyYpP1ZFgHn7R+uI7Y/IW
CqmnzS4P7GfBM9/Onx2o4J9QFQLvMN7Bxripz7vjqFg4mCJ1JyG740yrvcN6y5fptrmtkumBDgyr
JKCu+wAfZxxFig9CYThMUPn8EXwiXqpvjHG8QiwqxgQJBove+S3Y0XDGczdeKSt6bd8sTn2kP+Pb
2Ew/kwJ7ILfypqPeLx4Bkv5H0pktq4psUfSLiEBQgVf6TsRe9wthDypiA4p8fY08FXUr4p5Tu0FI
Mteaazbqzb7DmYTUPtJjJH1oOwHF8BLSU/pZKrdR7lZII6D+BHi9w04aFwklH8f7OVFOTzSZpEs6
cMnQG9yDL8DS+n2nBMScwRnOP6ECIsiQjffjfgJKxQOfC2ayjm8/wDZ2vaqnYs+p4B2suIbHJGfS
FJ48lv6o0huQb04Z4eWi4Pfo4N4yMgS6sL0gckiARzIGUpMbfiBn04C1Rv7GYPkdG0OsN0Ro3C/4
MT0dqRW7d4vlGzYnC+VtJSzHN3jbhhEBW/GKTGyKcochMtbK+eq+41/x9PFOenKchp3XTZFyLNi/
haix+FN3Iht4xx7Xv0TFCK+v3KZiw37qNX/E4Pn+Ow8rLhRnFw8lqJOPqeCgdHaicHySz3J8W7qn
inDN/tUboibaXcPbuI5K1Ej9VO8zKs3tAd8+GuBrABgLc9/SG/t7NAwRIEqzTkDyZ8ejfh55G0a9
RGa0SFnrMHdcCSuoj09x0k/fLlbWPgWU3Y9peRjNR3dvSxqLvYUySwKAwv61MKDooPCHy5LSDcOp
wY5SiZjrXHXCIE0cAxYA08KD8x4SxUR4IEz/G5aOQwogPqtk/f+F2I8wFdKQf0LIic49YYhdwpDj
c0Z4iQAGOi8MZHlk1WHorkrveSQeNNVpTMWYkZhWi+rq0caIVK+LbvUeKZQk9L1oLCsidlsickAJ
oZMwHxRvfAHqVfnQxUkzSn582utLEA8b22Tk7JwxgwDpQdDlGaQ0G9YQTL6Fv7TIk7xkf1dHdVj1
HTAralePkRrVTgsHzc1sFZknx8CAPuoB+kqyx4xGxLDFyba42URoplT0CaTT9OGOoUxAWaYd8cq4
P6ZocNqIN3fIVN0rAkIwg2DAbkzxh/2QHgA8M0oImzjFs2mFpWkIgS7RcAqt6Nx608uqwX8IfI2V
fQbNWDIF8OhY4FYt8b91S7uZo6pRt/Ic/wLhXR+UunfHtX6G1jwoKV2fo2zzWd1UpKw7/ImRvuaM
ld/Moxjwm8wt0R6MaYoUmOlQaP5e/5aU8sVRow3UqMCi5lgSYFSw4QYUhCtcMXb5x4UM0icU8BUR
XcC3s7DJPCLYF1V3rBGIw482sM96igl1RLtJXc8n5XVaf1/0CKaGq0fp3Evn/IIcFn6pyzdKynvV
Ue+rvs4FHvm5nJRIp4nkFUJn/lLNbJ74+Y+/r1fSj0bW1qYIAFMlBVll47BeOO1L9lb6KxFY4b0y
g3ZIuYPpqYspHe7jpf1D+iOsXqDpjg1IAqrHMDuo2OW4VFh+Y8PJ0vNi4HxTKv3xbVs7GWa7N/89
2/YFrJBiRoWI1XoNOSRaXBGmT59hsyC8Xe0NTI/xALyGIoUpN9aatwnHUgiD0BziT8PNGtUfVAQ/
gRkDjc8yS1jZtHZv/oNI1KGg7oe9/SX+eTAAd32INroj1fBML3/KP8P5UnF0YUMGSc+/L4z0TXrX
dzKYaeOXYnZr+VRM/1G/6X1xMgOxI5Fe6M03MmcEroOf9RDFwJv9LxTGnIM0SyiwMry5rZZBHiF6
G21Zb68fa4jx3r5DrTjXsYE20K5xs1wpzCLS3Y5Eg0I55FBbEMUGEe7Js2NxAfxzpjJYPfvnX4yV
w68K34ysd91AmOtrG8LHzjMGZaQczEqKW1tdgiHCczVsrEMHB3zL/57Rl2CIaizZ2kGd/0CK7WLZ
hACjKP+1OSYJV5z0CIIJ27HuQLAbWhe8e7vZ4CBFYpq6Yd8iZJgqBwGpuQCifacfqMqNzZzaluZY
r7FAuRyu34JCaaSC0gi4q15s8eCwudfZWdh9IykqXiYXx+5mpPxNc7FwPYFrqAs/BybFTARGSDqE
2acU30bl7u4d+jAaKWovDogv1YRhM2L/MgDo7CF7IrNsWmYojRmdJsEntxFeCsYh7yN60lJiJLCO
UMM64fj4gWcRSbLImcUhRm6/sIO7mZDVDBElPGLUfqwgSE8TXWCik2bHI+HuSsh8dtz9LJFEbSW5
qBgBM3GUYj7DPEY6FOjbOmy3sPOXcT2X2UuZ7qMGgjkKZw6QGAIe9wHkHB1W5kj2e/Zm9LarNlWg
sRMVM0abTsngkVss//U23NS5jkysH6nHxdmCGu4yPGG60zB5guS1wHUoBSPHBsXMV9KCRlfel1RI
J0H6vfmXCXEblE3U3rNmXAqOP8GbXP2ZDBrV0by9AfrnDCnNrBR590KlE0IAg30KZyAUSMgaozsn
CjrpoELyfHVo4p94YbHdDqby7BMSBxVXczFvuSEtq/EHoAmodZSV6nJwUuAEM6Rn2+e44XxiI1vD
qYLyeDnJY0Y2/f01ZpKzUjZ1xd5zXTyRlQ4x4MoEzBkIlQIvB0o+MgfZeZQpTPEz1rE5m4BX0FDC
wSjosrODkVzch/s7ygt9CzRmZf5g9PA1jUlrXZrU0vUKRjN7pwbjHN/2GUfAa6rED/JfJLufQLPG
WaRefl3G6h/n5jO/QaHxhW5p/zwpzpKQXKwBVJFBOAjhZc7P1DffBAe/UPiQ483BefYi2BVF4uv0
M8QsOmY6bvwxQwZrIZEBs2GsDv5uLkzUOId19HMYU3Q0nQyIX7xG8HXDL5u0V0ddomCC+gmHM2l0
nRMthLXZeYBNkbgXpLOQ+XANiqBIpVEFOg2859AoLdq7/9t0iaoBRgN53Cu7m5ZrOS1Gffa8lXLo
mBABX/w2Q3E+nKEPUeEPA83ZD+17JPwvOZw0tg6Bw1CKG86PUuJ7/A0tBeKgz+GNOy0BLwFF2OSO
LcctvawbJJhY6nE64YkCnsBmSNZ9n+qZuhCqGAf4/kMxv6XcWquTVIdbG+hBB3ppDZfwcSzDKkwE
xlOq7ZIhResx420nsKISvC0Yi2EneUkr/BHQ7dlZzMllzlVOnaCOCmbdWPbFrUoeng2g8kOiQyzC
Dd2MTNAHMou9tB/iD8ovwKAUSqMibKrRhRizDmuVSbfHQr7FYO9JtIQ42t4nztUUzRSutX0IIpf5
0BNYk9BEa3SK/vCH1J8CgOk94V7uWZghIx9TMGlWMBxUrcGegCYIKIVJCLsEnBPfU819zAQ3r6YZ
OeNm+gqM6Iu5soAizs7Vw5F3jj4PloYc9EkIjgdKYLSkDoNfGYvMf1FOOtVoSsezua86aptXJRpc
0A7qIo5yOo2bZJWNLU1BysFLw08E2RvBzivGb17hTcHZy31iwY1YkNPoAJivinfkvso4M6FSouOd
FQs1yQ4wCoGMLUgbBBX1zUDaf2hoz3/3j3smhIUcob5AUq6g1p+4dTGeHnOrMZzwMSvmW/VZCx0W
oSC4k2yxKrKgOUrM5tkMlDmcLqg2OMoJTMdICiKcRP/0Wmmw/N42zD6xEwr/O4+2KR+reCNnISmU
QYeyM3dfUR0yz0nPYQVoYjh1CHP4SGYdRm+8NSbtzCUywgFq5pcV//b9nuDWWZAsGHCAj2DdAq9w
2mLRSlsLGZDgDleNutWDYSqnLcxthRUDwWGATFRK5Nrui2xelfW54JPnMx3ykvX5x7v7IoBFKCgB
u1lDXjG4bryc6S2BjsCs+2YzKlHSugdv7QG4RcP/sRmd/NLXjkQqKutYREAM/ZZyxvQoxMGcw2aK
NzKO2thSQziei9gjhuQ+A0oUFFBk+T8qXN7Wp14L9nVYxBiqbB47g2L17kM5tMWWawnJGa0hLzRw
5NdW5sx4WoBWUbqOW2zYMOtZFknmPVK0Ncc2wsFhVa2viMbYt3c6s+K04ZPRHu6EC247zeL+XP0T
3CSb+3+8QGb2mz2OFWdcI2j6b2TRQBa1SMRMKd+Z2iB6SCQOCDxPPoKuPMIjgsZUWtYPGCwWDMnv
mseJlM87W+TPmBuwFr+EF/Vy2DYa27uDhLF54yrK6Ndtzbs9x9gp/YQ03GDP/xysYaWQ1xkx9qA/
+LJ0EZta77U0YU8m0UCC+iBkFdsBySmMmEjp4IDLYHF2E1AjGD5hvURwxGqzqwnXOC4dPVRjDHmj
do7VHPiXdnN+jbCGGL6c557J3XnU37AkMruOlEAoT0S2XUMh5a4anQbpKrkP/wkPBWZRDsPksoWW
pQKHpHQN3WTfP+iH3+bFsUIttflulFm1fm+gk0M0HsZKmzx8/QACHcqqZcCkwTuVI1MovmBCyuw8
pbXjpjKZIWe2DJk9sSv0Z3xOzXoj+f8Hlb+iLBZWAfHwMITVzPH7cjIbKvsgaTbqCPsHO8fWpw86
CkI+fjLA0qb/r+wrYtAOTlPncYsuJ1GvfmOoCSDME4Ez/DAi4sGTZ9HNK36Obv/GnZfFXH7mwi19
gALVPsZb4SuCXj2YHqHp08F1AAysmg3kXfjYdHge7X+DSoIXu29rfzBR59qLrk2wfFSSHVAmmPfV
x2LaQmgHriSUSqq4BBGYIN4yDhqZPoPTqxppGKBUaLxx9bf6oGCOPP7SGce0WJCZ8QuAvPZaAvoZ
Iz4YbRzcYAFN/ewiHYSPpTYp4ssS4QhbqtX5jzGjACHXZPrFIZ/bfVtmFXiPaAB4QmQmZpkXhwfC
RKr0NLFEhgF0sDEPusRvm9LYxxva01YCYEZxHcoeUA1dcL3K3XzNSMN+SeAafEnUUFLg9B+wtpwe
sDmK9mCwb9cQ6tnRS4/JFr3ZtJ12nrwv5mB4sHmu8ZDLEraKwopZ4F7AL0+mujfnIyj5LVG6a2gO
JIEUW+1pX0/MkRSmC9hCwdSkIqC9o8fEQguPkAEaaOSV5YmQAQq3VJ1ha/IDWECWAhBKk69AHelb
5xAct+m5mWrTAH837HIyQ8wH41SOblhexE0chOKCCoPOeAdQdQVPJrt6yrdw/QGBM7cVf9EnjmDF
DxNQFsRSziwMEh7OK+oaNwORxTeqw90AX+ibpS96vF8Ak3GLIBKB8zWsRmzqnILFkbm/+7QlkII6
6hNcdZ7veSxeu2NfxPxgoU5L6EgMad6cQW9asD9KQ7ZvAZBxlN8tXsjZHerAXpqyy7crGmKYs8CG
uh5D7Ksh1ulOhU/ypJqgA4eZ11AS+oVfc094jzbG+g3LICVJ3EPU9s8pq/QglJsUWuOrBRPZR/EA
hZ0sc1sLfy5292DaJSMJ/aSRQScuvZe0LMEhdOXya2qIXRiuwR8D+PrnfNNhFsBErZhIzJl5WZ2+
uemsxgBFZk3JZgC4peJLCTWL0ik3Sws1sLlIPhzLj9Weaf5xGMmxsHjk0GWrfgfx00Y18nEEJ3Vn
bNBybR1jYGpMfmXvvTf+YJ5m1JYf/Idp7XmxsU5fNxzUyrzHrkB7wpkHwq7PwAAcOCyJmoppRzd+
QTsjZhBm86Lmk0NplVS3tTZ3a4FvM7Nv1IelXcwB2RlbCbeSyxLpMc+udyJJVZh+oKoj/cTF7DMt
D+A2SQZVJJudsY5+AmQrdjkGFIaI0YbSBCKNiGSB4wLvk0jMx74xF4A+D4h39YnpAA0kZK6BFf8P
422vJE0Mjj+UvupGrk2wbHZJCRcp4CPaRWKaULRXpH4LC9uT8HceMMGCwUxlyc6t4oonUp6kyefE
xgqZEDrJYgEmRSqDJzCOK8M0VgApysKD1E5bpzhcDwRdOQU5SZKbe8Ab3Jr8pCbygfrb25OiQPrL
wMPc5SeC7a74drxcGeeme8CUxHtYHzi00LOhSTGmoNFAXDSB0ZA+/UvMvF0YhzGnRYA4pP9Fn4RS
mtgFNDljeUq3M3ss8D4VjH4YMB/n7g+YyqKM5jky1EHmQ1ehRGAMY6i6znPNXCF4macLnmwoYOH7
ypC28RHG0BdZjFPMsdJhXyY4z5rlyGUhwEy6pKJWQOHq1oRzDAIGdvxUJKULlJs8B3ACWlLgc0QU
DZsqMbQyzv0Fx706+bGmqjEy7uC3l8jHFhFYhY2Ocv6dLEWAikwWIh5rOQYJEj7QmNZshGKV4Qho
Ic+DMbl34lGIrCAAAKhIv0iGAFRY2bxLGC+BVlU2/qcHXH73HUsfEh6IybwJsxt+KgivHdDB2/a3
3p6GTj9hGcNWelyD+/Zz2sL6Jo4OirotNDnMMZtNg4QTFMNLp05KDevqZOhCk8PB4wYZDiIMuum+
e4GfNb1MySyyzis8Fkl6aswZcsCAxj0QRrFl+txcnAaHC0iXOgt/6Gjx9pzigB0+pjq42M1ihkgY
HLLhIViKBCMV536CLirHn3XOa2mE/HpYBxgeIOj6RB9zKuhJ0sQg656xRmik5Kmg1P6ZYQi2j/ga
0Noeel8nei4vc/yzL0LAwo/GTstZAgfhMIAmiygyWAur3Be2xK2JMcTLdJo5bjL/WIUldo+f+Gcd
8MtgZIoD8mGA54diIUi3Z0NklzL+5ngHBG/nwNPwkIp4Ug+3pX6I8dzvxKx6gRMEoDIoEZZ4iaDZ
tbx8Et+DkSIWOZxNFL8cWc+tiPsQlptEPsHQx0AmAKCw8g+zKshHIU5nFr0II+/bHO8BWMxfPEzo
y/IUjGOLUeJaRzQNGQBmonzSXrZ0E1k2GYmoom1smAtiokzgBBK22u2lfDgGPrYQADtfJqjaGiso
2bvufr6Rkt7nDWa9MbkGyakmD1jMX37mkraN44+ZDUwRa8ns54QdWW9d42zyhS2aecZ4vcbZgl9q
raP7vt0APXxNK3oLma7yjvxJRp3OG/jAfrPxJxacJV/qg2MxyZ4YxO1Vvtpj+hjZkZz45vdfFDML
BFnmzcfZYFTy2IhoM4eSiNQs7qMzPiiyXXDjOe19P4fCTJnC7st+ZwppyoAF/gQoCXSf1wSPcfTw
OMhfvCo6vckPxtIL4AiPIi7nFlbc78785p52AvFUrRo8qyRPeAgdmfjS4C2OGi77gbTDgS8gdMIX
/7PslihrJ/0VDF16qLf9TIGtQgVfiRUKZNkH0LwsJGjZK6af25Jfj3+OcGFqor4/fPNuFQj1WVLR
75/2nRcUV41udshDif4PJuJ9D4lKvgk1xx2Z7c88w7Ric/IPQzybuk2H3QYUVsF8NbBNAvYn+hag
eFe5cgbKrnpo1L72Ft2UXaAt00cNBu6cC/AheJfBgrffJaSuT4qYa2RsH6A8xB5tP8FPTMCucEEQ
94MqYJaYtClEgBQPTgzRCcrbEI36RsVg2GTF4IUMS99bP0SMM4wj5pstXguNyPNylYOw/6QU/0CJ
qqwzpwqkTBguc4B3afMa8QBaNuLMue+Z3WCd9pthk0Z8YAKrnEqXGU7WuowIuiKAqK6bVPAIEMwK
7306ngWeYSSfj56uDhVvc94g5VgYxwtlPFUjnZwLzTmPXrrdYVYFVDOXWRD3EHULPSvuA1WqYLAp
NgxMJM6INz7Lb/yaNmN91TIrLNxX3+zpGC2QXR2heDp8g8/fJQIVH0DA7Xl3TiuhWhEdhuAbJit4
hLgBQNL7YC8mTW64armI2xlrZePHEqK8VYfC7YSumnNSDsSw2ZhIXlbjLBv1P55cOPUfIie8bkDW
ud9Z37uhJ/MVSKoDGK6g6s2OtFbYoAOimFnAALVPt/8xqRXk9YNMxybVGI6gZ1xgWAkijxTlh0E9
TxTdfG72aUomlm8hzQoGWGbLBYgB03P7CQEXL+P2ZHh995VgvDYaTDghuXU8EQ+OORDexSdwmpQL
6AovWBFhxTQKx5fnCjtu72KayMuRhYCDVlixwDnlbyvihWGVPwl4/zD3erpYRQBYTCpu2mVazBu8
RjETOUElfkxJoeA4H3E4i6+FB038FTzykpOvhzDmC84w+s2bOBv/mNeh9uO0X7GpAPkJqTozxgXm
YZSFv4M6ERyFWQNRkOWkW0VAHwlTxYaL2ufgX+fJd4/WgpQOclZ8JIXKrBxYH0qV6LJsXM2BbKpI
wuFS/hCBSZNw3+F1SY0FVSfsIpg8kFxAZ1bVAr7qd2gNig3z2CwtRwzqkaPoCMKR4DG//Y1w6JUR
2iI9ccBClFBDXskoSnjQMs7M7PPAbhk3cr5QWD1s/div3bJbqKX1nL7mfyOdUdlbvLz6BCSPbb/a
vlkALvHrVLCTlloev0kGepmJOyLpBuaQAKUW9VbSQK1zC0icZCHM35Nn+AE6QunPgckZcmZc/7I1
Gos10B9nyBO7VizBoOm87R5JcnfzNVYFqkJ/5+NtTBgZtlr+A7V1N89xIvL4vse8H2IU7TxNd2Cu
+YAnTLgxzfqsRbLHes0OBqXMwoOi5nDy1BlXTeyVizXORIE4SPaFd/Xr+eXQNd4VbC1BV6+cuLLC
/wKoAuNFGNAenyHtJdoMBqIwaIHNYU+qQE+vWTkhXcqXgaDFuE6evUlVYjSH18QH3JZv8moAkVHf
6uLG+3pn+sAEcVAIRIw3723W2w38HG7LQUOcjhcZTHbuIZr2r/ekLyIx643sHE5rwDHNT7yM8Tme
vIIaM+HzEbAJGtMBbdJr3EygoKo1PZdZTW74MUM8GfgAmaDAetBG+hbEoi8wu5ImETZo30HklFRb
ne30SiY2o1QiDGxW3hUHJhWnDhyM/nKmqOvvtj0MIr6A53jUebc8ItS8+4Hf9ZzAf8KBfvqAwNbS
cIFzSoLnCxrZ77mCYeVcIWIl1K0DxKnUbbVptoy5uZuACrG8qXfg4PyJhuxnLB80FgOr9N5/8JKl
VY/dnf0dlweHjWyphTdo6XlUzrswG8OwWMB4mim4E9RW9rHA7J61XbUetgv8IEixDmzc1v7DEC+g
lca598qKYQWAERRROb36w+0dPR9CNvBZqCOUQTeX5ysU9ZifC80de+eKltsa49Q8Z7huDo8YRFnK
vJu+GO3VVjN7CDtDU1qi3WT2nFICpE/3PlK3V/e9447P+fB/IuOnwo2XEQuTIcXCl5ko5Z45PWKn
cSXBElmM+2JeA6NCOtLscnzLPiMrTqvnikDsDeaI+Or3rBXWWMdhTPzr0OohPfh3oUR7YQsBxQZW
OcOj/riHJBUJtfdYDjTrcRLDGvyeEJYb6ZZ+w65hqYPbNIKeiIcsgmJ6qdVW8bccpODrGeG8WcDA
aVzbc8PhIyBNF5psHIg5OHFXj6QYYBEUl752TawCofK2sUnQ3vJbaJfhI40vk5AENzWB/WELhYBi
Y96WTpiF5iHBC041v2+1CX0O3xC5ADlYC0JlaH1AKXSla6DKlSBPdNT9kmeFVli6xUymmn7HMccs
TymV0Oevan+FJmDx+EP1A+2VRaNNROpRI852nKwowjmDdTF7tZhBVn4PQRN6VlIHkx6xFZUjRTfm
mlJM5sc/6/t68+HIP2KCGZJoM5IOAwhZYP9fQRYbvs2IljmH1vcnzcByI4EznxPkO28HYYP3NW2f
9gMl4tfBqLJ5ifJyTFVJpA0WU5/OzOGqEv9ahlpv9IQJCGTXeC+UE+AynEuddaawYpQEliE5P+QK
iq0+lthbVXGF9ybgL3tNAX9LdoCw7ythyChsA9H0c7aBM3JYYkV0wcfqkShrJp7GSFq814ho8YDq
M11MPmGNI/DLAWDuaO6hC3xR9do9jVlDeeTFvo3LyRyMZwSM4sFNyuYv1R9qjqFB4eAtKSelM5cd
A7yMMQ1zzDQ/XB2NKQQe7jF7NNlXPhNgtwqvkH0pf9FcwgjgP8yApUZfT40wlz4MYpiwX3gvb/t4
/gN+ZSX8ks58rPJxCcOVA4rk+SB3cXbF3rkFJsLIBbYrgkdbR4YLp4xxihh6VFYKKYxX+ex8QbpZ
PDDBIO4gyIR4t+DAg58ELQnvJTpR2MoWxSLhW0nGnEo/ZP5wlp/47hGsHnp7YDpSDtk6QCWMROcb
Uia+FoywZMC8Jq2sP4we+a1HY6SM9zQOf8a0dIDvj59debyTbAgq5RWTcyimwZigpNcR7QpA1sUN
oJtcj8qG53eL2JcZtuhz5gA0VRblNTPHi85ASCBXRNzf0RT2GXsDSqFs2eLQZt2nX1B76DYkFQ0m
1wDteXe6TGGblpvU4KRqUYrg0EFq+I+YKej4kAcYhteTAqZVwYD77b9Y88qFn/r+55PHb8qddnOq
Yc7ASdAoQcIehLbHEZIWrbuLwprD3dlfW3zaLCYGG9UbTA0MW2kcxpVbUWffFmwVCGvZPBdnt4lm
tenrU3XD+3f3NkVAGBq1+0ZnzoxPwGU0ax1gNYszbmAdyV9xdCiNVAvWUWa3NYTYBlsQsALCpojm
XKC0RZd5jcvA3IGHue+/J89lzs4oih1mUbbGdt54uLv8S6/unPcMQ7YpDCzaoJiTAZyJLYpUNHrt
i0mJzFR58ZhVXroiFBjL15vfzNslEpwEezlEP1LQUMnG8EdYgzbobgjZA+k6ORa5g9iuNGdwowLo
GhNIV2nBybGV/YQ6kLWIsSqI9zBe5eYzCqu58Igk2GiEu4dBeAmE0ZBIUu7Xz4x54nz4JsBuBQxI
SKDsN4XQ/40hWpw9J9Qf4hEwSwBPVCw8e1rIHQ694yteUaIGxKTaPpIzxA8R0qQm0H5gURcT8vWV
kW477gOCqMyrgKjgpkB4EU1r+A3K9Gz3Nlg0sPdVO/wIO5zALo6+K/c3X6GQoclBrIkJsEKvXM6c
5GymV+sfpHVV7PM11rqA8roNz4EA9iQzfziiTGGcpQC8U+SUXj+9Hu+Fez5eR0hamEhslMOb4lcC
g+be2e/arukyYaJ94xXI/gbxilcQOAqkzxFyMJymiBgR3leq5gLqli5nJzFECH3++nNhWqWbHE0A
mE1kxdKWDpDIXoskOHMwF5yNAqpZBQpOeJlP9cH4bZA8APeY2WHezErwJIh3yp7jEsu+TeZvDNWc
CeUP/kkarDzJOWbE6bUOYYJhNd56uc1TNDfImEGTLhzb+/ssnzGfsWsnOIN/X8CsGR5HH1gcnx1Z
69FgOgRKaP8gQRlLYAWRsc4OvBMUESbUzna1FU3L33C1QRE2ov7qKU7ZWvJIHlrBOLe+XukjVKKQ
tPHJh0PIsRVd/Dt45dOFhIFdjvkkXC3DpFqJJY//xJvLDhVCojcJ14TiAaa1YoPzCqposbdSuwOW
P4mX4AgiEm/7cmYsha/paAvuNGPEEGOTWDs01mRz571kdMYXiuwFEQEYi7M694nLFqryForXfbRY
1clNmJY6wKtrRJw9Rwf+W4PZOYP5jG0A9pVLtAsrNzu0VvKwFpDCcIfW0GGvwjL4h4ZFSeOCqb6I
ZN9dcMf5B42TpgPwptmGfxlxcifAgbuQFAsHKdsjuvtYsbGHvXfq4QEci0SHW0M0HPbOTgvbm+at
F24I8RNN8+lp7x+0WbyvTHEZVDYu6VbQSaX0MtlShTBC4HWOZ/fjrGeFsIRXAsJK9JyXMzzb6uGC
tfVtdIdVb0yIhULWA3qBBPHnvu2GVk8wOCA38rmsjO/RRpCG6mglLGPA+J0Trx1YqkAnsIfRkwqp
s+Er01wYSyaLCZWbDfWL+Lv0HYuSWAwq9qx+qqth8Fnh2gNL/MgbxPFxO/LUMB252jA9uV+s6gRC
DLB9/nBZUBKYxebq7T+MbTozbexbIoUfT+xBQAVITu4OG6ZFMThHJOQ92MfZJFAb+myD3TGG98lM
051yRhEjQp+GdFlAfmR9Ss6evY9IWqgyV4/obDETTr47VqEJ/Mlur3rPf75la1l0OQxPI/Y56GBm
CIcsTO/RCgu4ECIaxzzodyIxHe3ofOvog62ibD/nv1SDDTFgrHgxt2j3NkzNXdpuuurcPUKKr82V
woxhy27KFrF9mfsev0RmgcOY9q9cgDj1jySkcSWdyTm65/7xjHkbwEYxzPEzduTO2lhW/8FCGVjp
AKXCCBawGCJ6kBR51xl7AG+ZxTi5WiusdoQ3H0Ia7iMItTnlyzpLvIfXIN21swd+THgk8eeH5cCs
hMgMpmymTw6qfc+KjyXi1DNmSgXq2qMaKli1J1g7O1ime/L8tcCikrctDaZHaOAI+FWOzR773I8L
hLBAXxE9IFjTI0Abh1iwO7MRmcmpGiN/NVPdnFLs8Gorbs38+73pPAe4/w2ra4OiFGbUhoY++u36
0QdfdizbLUwWPiNqM+iFCtgXpbX1jb9zY5mHX1/kRD/OqDnKJQ7YhHX9CyjE4QQUHpUZ9+wzZfRs
6qvPAo5fpKMiou1Gh2ALMrhhn5i0prjI0x2scFtzxBGUC41ySEj1/h1q7CMsRBeVCq/8oVhet++n
JTK2IKsiLCa1EAS/O4FGIr6vVnmYdAlsHHAhbA9B18DKWZmnewLFxRE7zpMZ9W/5lshwgRUHl6dn
gzehvOGqHiAvjg70eDuSUUAhYUAiAUxmqPQvXMEIjPS3E0bysDQHwcMmYgSrXkbJLsjDT7h94ypJ
hKPi9Wa6NSQ/Cua5owW8z6PMqZx6c3ahTHfEloyL9MsTwssG13s0Df9yQPEwZByBxxKzCy2FTun1
EV2z59ClBZhfxL/5xekQZXNFfc/uiGL1n0tIWMEbdmLOwaFa0kaOoMr/9VfveIBgGbokQaB4dWKG
T0+Mm4vCopVszjy4yZehtURE0bOHOII96fwLf7gsfLycw/MSYhizsT0cZoakBLrdiJXMF+wgDGpu
1qwjS3f+xMGgph7jNnNJk5vfEtWV8XvlFUfCCBNYS5rl1t8wNMakAHkvGz/vUcNDgYvrZ9F71sfs
g6+qXXuUeUBEuC0CcKCP/JFlcg8IXORZ0R9ZRJS2hHbkMFGx1993+954OPqgOWey+D18aLmGDoGb
J2GdTM3GbcUhPm2W52n9f8x2KBwC8N2w6Mcc0kN+NPLmhJbHLKbN9rkkSugKkUioMYlDSuSJZmIY
4wlaOTlwSx1+KhI4WHGw+chMDsl3gth1n79ooJlP1HPSy8YEEhAr/J3jr3785wlys5aMnPlXBH8w
2wOZyQ9tLI0ByCI1gscEaI2Z1sdeEmA4BXB1CfbgHwp878fX3+c9IKkpjR/kUm7ElvUfDk9MY2Y1
SWlFBJcGd9NmdoqKaet+5nooO6SyM/Y/nET6OAmffOTOvWM1jRDWRhzrnPkuQFTnvK2WAjaDmrh8
xMOBWyXNtEaQAlCBqAONp/+zGENB2YMdZx5kTBwuXi8Q5PE6hamHjoiokyV2Dv4TpN17rfXRPThj
VY90D3+RTuTQcp817A4fm3OkLEhiY1hFANbkw8hODpdff0kjgYE4FmUou3BCFHrozGP+AdhNkBOd
+nnHga0exBy0OVQ4Ye/P9lLxDtDrLQhDvjD0GjCsA1rebg8IRO0vG3GPo/0OpptDy347fOKN7g09
Ie9sIL4MJz2wyA4H83V2KkXcj5ttr7sLL8sH/yNqYxHcTvxt7l8iEg0phDGqdXFZJTJFI2VUsLmr
aWcvD4evw4NCSKIzRsacEG2GhlV+X6TtkAXIm3JSvI6sPUdb5xBkvGJb75V/5t4Z74Ti3ffG/Kph
9lGuQCjADWQKOZWNbcH4ZSaHV5Ptlb1rggUuPQakasFvgx0Xfc0lxkQBYmb9REiQI1ShmnOkpoM2
eY+FEc+XXKm+jysv84SzYeq40oscz2YpwXmwDppJOig/HECwz9IQhuEnxB3mNqf4Z+zKjFUUdOs8
JS3UOpCtHe5Qk8XcZYxsXnuxg335M1+Lm8J8uADfoC062zC9YD31IA+6gkfvZosBSPP8upOTCZl7
BeURCmhGfSCJ/rVnvTUTUzYjZtbSRN/dmfnD74Y/zXJgH6KIKGEMcMkGYNSrWz2sTLhZTYTR2X3U
wnAE1Vk9d2SDI1UnwmRV8vp6PwaTd9YK9mcz8n91pPHBizjhX/jL7AstEmQ6w5UgCfST4gFzhzUf
FMORLJt1Y98pmWjRq0DvOfyecxVUinO+uFAQsTaqfyHhBv23MPnJOvt1tQeKyyilHPdA5h6uCtOC
ZoOD+kNMmU2Nr1+JenLkuYEaU3ZUKiRUXWABcDCrD0p760M2MGM39mL4u2wD+wLFCFLg1iz/sCyl
QumQJ2GViTRtKygfORUmDjtufmfhq8I8+oU1hDEVFfSTFoweEIL1aIjD8BukDBaJsCQ5ZW6z+Ufz
hvwyw0rCIiXLf0DE2MPwg2DI5Fb8g5EGz2giYD9OfhyCfiaQq+Sswgd9/dMRK4uiipAGnj2KIzt/
mvBnJLjpVHRmTQGtWic01Zw0rLTO/mOsOlM5ZvPJecyQJSCuxWStcQAQiQGDBSO/hgC+hnTg4VRL
Gw4HGHPOnTJHaCgMkmomPWCJ+QOPjUUvrXYDscwcQp6gKGPOZovdKUNU3IEuc6oDBKCiIm4SDuqB
dvbByH3oZ4Zzoc8hxZKRNPXVT3jvdOgLRpfMxw2mwxz73/+0etSAiAXsPlphfzL/Um8qRGr18q3N
CvDKzb22X8P4wpiHACHoJn27hyQMWdaGxOOvbF6QSNBY9wNVRJvkbGd9GJ5t8Bo6Q/L7nBt0d32T
1TZ4GlkszJ5Qzx7PLPN68ph+Y/X0TEEMcW9/jh8Y0gPknZn/KvEr+Sk2h/AAE5tTfx9Tcv/m76CH
VCFHVsFMVgiCuPOMht8zwSG54kulhdD6hOPmwMvxcy+pK3gFYmYqHJrNjCPLoRxzyac3aafuHNUQ
4Jnrc5M5Ovr++yoidPG2pNJUt+/DlSAiLsx7UdPxkEXsF7071wnUax4oa+7Bfxyd2bKi2hJFv8gI
GxB8pRcEQUXUF0Pdir0IIurX18iKG3HuaapqK6wmc+ZsCth3RvKwQFuITwAyXZwx/0YCgcqY1rLY
wRxioO4ze+P4Z+KqD8w/8lZIsM0E93g6lBTb2/hbmaez0w1GAAUUQRTWdFOzn41LgkLZWvi3+Ojd
KlqZtvXZv/cbnDOhpbk5C7+ZdmAO2ZDoVoV1wBMWRtUccx0KQ3QHBlr2A3GPJFR8uYHhPT3RqkPD
WTVwV+6iO0RqhoCqy6vr2j1PAy6xFhSETZI7Lfy+X0mJR5ZQuoQeADLDX6n0aJ3ai67TgeZwBJvE
tbTLRBgMfIlDhl177cljO5B9LMywj/mZXNntObsYSgSBT22LrxVy4DXGeoGzhvjd5pwI/HKJJkZB
gssd1Q0Pj7vF/+wumzMBDmfh/JQLQfxeBwGLKZCo6c8J4A4zdmI9448jX4a00fsokTtrINnXljL/
/kyMVjReeGv64hatAXbPs8u87ct1rmGFcdmqcbO9xb0DaVIOQe9WAqAIg7xINSYKJHeVIZablx32
aCH+Mrz4gTXFViqic7X+ur43ZXquLOTOblm6yKXoaoPapug0/3Dbm5/+3hNGs9S+5sfVyTdEaOQP
gNN/Kya/nP5cEjJYea86fmttA46aNwYGGbIaHnX0DmLAXY5TxD1Hj1VGg8TP72oeXkU4o61ZWfGu
i5/xIJlowYxsvkm+fE3aox73O5AMIAlrEZ4KplsGyQ3ouNZCnDuhJ8bV13sOu1aHE5w5FqYgjDva
RlYEo9vu4Rz9PgWeZlzpd+hLC4BMVcpRcW/anNGMEUxulbhN1IZUUMdYHK9g3DhEjE7gOmN92Mko
l1mn0HSIXELOMcnx4yPG6eMo+LPQ4or677WwPJtvgm/3owMRD6kwtKUegvORMEDWJmEJrSWiJqIk
J3VWhDRPGpUfxQAru6TkPfwhNmBazhmBDqw3xEYDFNjB+IlcIGLCAFc7iRAH6Bjw/b/hIiXY0Wn1
4koA5kGTx5xp0V2ga0S3c3YxQw8IpwRCUP6zCXhC8DnpyQGKcZF6fl1kyW/B3wWTFDbije2r0E77
lDq+Jotb/FJrmIrl/7Me7YP1tAvK6zFU1t6Ycgf5cvRXQ5VltswYwCGWkKEA8CDPE3NCr95ecCQK
2gl9mTMnVhEIVAg2IN20n+LdRd1jFyN1QatxFLL7BikSSrAx9vDed4pyzvkTsksb2o5mlSjY5JLd
CPcFaV90HukpDYZPW2NtCuz33Jx4PuLqU/IlHuaXU+g9uRu98A1w1aJnHiTABFBleWhgDRWjLfFu
AqgWsjkOnIgasN5iCeXjM7H3R59i68DAPSmtw9fqHE4zGj+Gbzj5o1Kj/TRQ7ebIhn9gd+0AGoyN
wZse9gYijh+McYj6k17jD0rVfYis5gLUO8f5AlgSQBSfFFhhZxTsWM71JxVF1/Y05UXh00gG1d9/
WxT44pBILdyyQGeZeZp9bHoinYkrFSEm4ICwsI7kcdT+ad4n2LAmlJtIXecAnWvHuYXoqoOwHOz8
hFLugRlL+SCpqp4HOOJxmRkAgVZnqrjFUEhvLMMU917en0hnKcvy6TUk85rynXNgWGQQpx3FUUbL
LjplZfGzr3TzvcY4EIWEXjx3cDuiAiecWm485M9ua9dAgv44UhAjLA5wOrdAvOust1QiCr0RPLrL
5A2DnJbK1Rg0cwLFXxp9JJk9+4nZPRr1N3b97TORFOX+lSIWHZIpyzZZT+DBQrAVXjugFmpGQr5I
W05LN9+dkyNVgNHNrvYz7qTrrNWH+IKZi4+9OXEuYxYA+J1KIIEk7Z3AKKwTpvHAK7dCnHuXJ6vh
ltU5TNHgJtoMk6Gs3uJKHPwAGemBzBK0br1jAg75yKwL68iQfI9M80uZlHDNUwN93T7v28+zhrZM
I4jhSOIJVzNdzm/HHeFCsbLRDbpF2nK64ZNEH0yX6jGcsxaFKISlRC4fUhpJvQfo7snGxFU7H+Wh
EFT+PkCIrEKBWPhFPNuvdxpj1ce+itYd8WaCDdO3TilRE05ndIS5ipgI6GPgZj+sCnImgicqTYwQ
kSfBNfHf2xhmTddjLAJLHrmjX9pyeWOqQNx6a1Zv6UOoToVJgC0cE0FwT6NlNPPPEGMnKDJ4T0e1
aAM1ytAXRiCYpsMCzDkHns7FQRWKqRMXM7ZJoA7Uh4MhnK4u1A50xDHoI+FltBBEoLFdCODDEcHu
HUUMcj6gnegPMVopIYMMqFp95vgX/8L4peu4kgH68/a68QFyzB7mZ7p/iXaULAxOWLBY0iDWpDGI
EaQOyIOJodGGBAUXoQXv/OK+waCLCSU7/dmOQBH2RI7PJt3BZQHnYXW3B/53pDtdD6ordCPzSkjQ
J7pGx82J9CJShI18z8EL5q5RKTsPjr1mRwCGPCwmF/2RMm1yxm38a6hR1sC+pZrdpQw8Rx+7AX58
JReLGxt7ykuM7+eJ0UbBqctrb1ALDOxs1CfmR4dZoM4VpEJlxLzKoSXCW/jpoCLz6WJkqEi+49VV
JtyAOIsnFJcUqZuUWYA94GsCqsLXR5G1Ey6BBJ4oHq4FZXCMSoYaC2hYqn+fSMwbSTB4QsRdwEfU
vqPn39UuQqbpUAPZk6b/8ZcMhhkged9ZO6Do6DKyJi8QC+0JTSlwfB+OLGe8yVHRY841kyHE28Kk
C82180MF0jVrUxWBd8MVoUS6fWjg3d4CJXwelKQht4sJO8JKoJ2F5BIQ6uyXBJe3PHXcMGN8SzJ1
QbMId/gMFE5KHyBnd/KJXxiqWXnWot2ROgbhLH4AT6IRm82Vvc6ksg0ccDq8HI7EZkRVN4JTvwV0
pVKXgx2No93CqIUOGL48M30DhyAu8F5ckc13mqMyJ5t2hq8XAjVKpDSHsIGAyO7w3dYNLCZhA1Gk
TIlyntUAJA0epQXq5c+sprBxYYXHHXz/j/EFg3qD6Rj9xKhOGjyvVnSwWdeG4is0GeB9YAHwsVuk
4uNTpRgQ3afcvJglg3v203xTMkp+4rze3Q6sF0IuYnKLBQfXdhC3t9fw6bW80zyHYQskCqMFsHQQ
XGDrQ6fQDP1h47t71+w7wFvHxpO8AlIEDuH0ZcqO3hppdbYGUZ5pjFvgRUnA3zldjEVOxTvQlz+j
k62qrYbjPpv368EKB4vn1fJJeNRwvLFIuE96uY8fPUThR3sCGkCbnxdkxRp56bfZvKvHlHP3vS/3
ePimNwgFHRs9+41yv+uUexFZM/Yk8Wfz5YElBItxycGlgKzoPmml8N9mtvReargoYAzbCU93ssQo
36vhgEfJS+Q+2uRiK3Oi7Y10ZK+wHyF/HKN89pgpXaN36Fqf9MYLtdi9Kt3PILkDZCPutoQYiZPI
DNIqYP87auhiNjk0lYCm7vIHmxS+KOGOa3PAkxcv3qS/rce4nnRCROLjF+HqeKPHl7WRL1tQMfkc
JT50c6x2h71UCdDpK54uvgVmhwmoww+shuWk7Fs9KBMYvE1USokZFsHQc2IcbRmpQ2Vu+f5tCXxv
s/sQiiMyeO8Ll6Sdd4pTC6SZvUpzm9wgB7QO10kzVghEH78mh6P/DoHmJ9A/qdIxMe7geFbajH7L
K8SpxsqXOkbCNdTt2i97ps7zpUL1yFTwdc4cVgnEgnzamt1DpAsVB2sIRb9G8o9Lc9J4aGnsz+EY
SVCgzACYeHO1ybQSjvG4NX7YH1LcO5wEF4EZX1Z4pZVpsz3H5xAtBiKo0Q+Ugc8QV7HCSO7MFzba
xEc+gzYXC86uQkVrDSXB7Oq3sy9TMOvsYVIP8QH/IpBkUDia46+HCQWPmYONxXnBheNkcfP0o//h
mlD2XlbVt97Lwd8bAIHiPFrjO/J3iz8QwWp40UccxK1XyrzYLrci+APKwVI8pL4mie00/mb9belC
LXq7Cg7SHCpvt7/9ZmuGEi2v5aw5ArqBZFLBZs/WPFKcV7BzpvbJTZAoUCTs6r22181ebvOH1TCx
d8eKdU4eMJii8FCASCypaRjvjR9DcTk+/SExsJjY5eb+xvnOpBPWFS8eAGpJPTR9ZjpDd08b3Ufa
GJwYwvkZIJ+3+CEmhSuWi5nSFtNIs/LI1ZqVznqFgbSH3fZ9f3XplLFZzXHv4nlU4p+rIkd/WwCH
hcUUSGXHbYr5l+L0AonQ4AHpC+guPJ0aNoXidEdd57r5wNZDUxQp+PCIGGmwXE/o1lcseYLubuM3
8yiGNiHi+FTn8C2GKxiq99kXTEOmUJqfx0UEYTqQV6suBfG8xu+4j822p0rpOWbntbA2YWAOFC0Y
An+Hpa+t7mViA/aJnweLYwBQcQ6oW7PP/pUoDliEMBpffvePC5yzBHwbwskyxQNLiEuZyseFSg19
/2W8DxIP8kg/AwwrubXZnKDRD+eVwlSGm3JNhNxTgc5IDFkvzuFDcEDwFDkzCM6CsANZfFOjPOj+
T6rurDqJamMqmorKGsM2pp9zVNbs3Jy7COMWu/UHYDfSpnRiXcDhAWF7QDdg3ajZZvfJwK852Oxi
/iML+RK3MAlGEbAZMCLFvL2c04tL/YCzHlZSMdf+FYhKcWApqQlM8TGpI/8HNoX7nLa36y0e4zT6
a6mC7NZSp+Bma62Dd/KcgdxlvQ9Deoo6ODqoiBDKxoqFkg9r7W6FhYSKlfkdHQ4jbEbQ1FzZyUUt
VVvFdve2KbUXrHYUNUM6bIw1+0A1t0UXj6n4Ct0CjTLt6f/etnzSDjOQt/reKy28PUkBFFgvhkZ/
tRWjxO0CmaMnwbMdQlMrJGHM7aVPCxaq85sX/lcHliF7EeCTWQmDxDVCOyUo/RYMoA0XifecHu0N
x6/xMWYk1aQa3Q5AkV3u/7vCVB6N+dO+Mv06edCrxeY9vqASuw0RU2GdiVUgk9O7zRKmDShSHNUc
sXmCZSqVb49p/Q0f+a4jz9DVRowZRoWFhAMKGIuOSV6STy9jMcNMG+mw+PIXV4gTomvjJQTMB8s9
Z+ZgSYl/RZn4tRBywgala58Mwpd9jpZfZ4OwGDACzZ/4s29pUu3OvA9KgClTayKfse+0j0YZApS/
PmzRwj3iaMeAbt+gV8ozevOc2RJx4kpGfQfqqy2LkOsISg8Rlpzs3CUgw2Y3ueHBqQnUfDbQz19m
AKIOT3IpYS92xxUyxUV+2DvlVAFP+C4GYl+cyat8ogu4OSU8BJWx8cs8rwg2D2ncP0ziKWP4xL/g
hwpZm9w9qGtXjJ24v5j4+Pg40js7ylLDTwd+0Rel3QZG5IVxIb+DH8TvRlBbpcVYF/ow7xNVo+R8
YByNR0s1+4VH+ivEYSgpUM5wWEjAZoC6gNb0Q3SthhgPrSCCOA5/AsCZaXGVcTCJgO6MJgRyl62F
QsMU5UHXwfiBf2Gep6xL2m5w+jty/x8Td5nW0y0ESkDziTzB9aFvM/T/4ex4AT1mHJxdU1BXnj8u
IkNaOJNEkIvbHe4xlec8QQ9SptewzpjPYsgP9eFn1VsGVA8PYxt0fx5z5MnDKdMuZ1YOSXFAiAXG
gByB9bZMO/vWcCCGSNTk67WZwoUaQTth1oREhIk+GpL9GrxQvDmsknmXYunk7u2/MERgSDCxTFWu
v32N/5nuKHgq6NZrbQ2iNf4JEBo5SVoRkUgsd3jYJn6JrD99zbyMWokkUpdLh+kpfHZLlu5HqBEh
z5NFKu3njE+S+x8yvNH/nvyjg+fF6YN1Y4wbvcNb6gd0MR5mjDwdbQbAi7MQT4nSXgSO0DbQUGkx
7Qg4o7ipX9x9hSkgB5BGw0cafAROwwtj/wCZ311gFmcjMZV9GiR1ycje4wLD+ghTLbFreqIDq3h+
A3MysFlPMLNV+w2pTM5GQYdacZvuZr+e3MPupG8TR3gj56Legj2ZRXhenSAl9jnec05NoRtcE4Zr
vSXJohc6LPGVZN3NGg5o0JOo9POdMCvOEzTkNmUwD29HBJRNUtG2H70pvFeM0wOiGrbwGsFlaSiY
E6OyWU8L+4uZDstJhWUH5xMyJ8YxfZMP+AKogknXjd8BRubVXs1uYZnJOKlt6VsNHdGC00rwT33C
5gLthaQGfomVITZL1DSwlX2elvdEx/Nyq1jUr4P40iKIFzm4xpnBcdKzmRiFWFud06ONEUa1uAHc
4h3NFEMoldjdhCAAEmi4q6yqok7DY2gpeTYdmgwXtMpHOYVtGr0VBJYdzgtYxRRbRY437icCv/c0
LduSSSTIzDkiAp1L+GPLC5Ix3NdpJaiXiFwAHYNrJnMKqYloo3nZXFir6x7V8X3Lacrd2DZ6XO1h
4wGmVUssQMZkAzhLvPTD3mS3rIi2unTty9jeYV/fYK6aJ8SZsLRgAvqIFxkpx8fws3xsX3waF77s
bfjyibInE0n3ei5mNq7s8JObw3IHXryA0KIKro2kC4kJE1Y2NXm1F3r+fLSGWdpy6TY9OL0V+EOB
Shc4j4W89lqb05A7yYbVCx1d+Lao62jeuTFZ2axadqdmMNjSsNOMXyloAzNXzkoelfVJHjxw0MGg
BbgATB9UPgLc0YD3SdiWp2yhlprI4XeDsGdGpx0BzyaGlgDCJQUL4Pk6SvEywa2CJ27wzDyCkI0m
40oAbIdOn8Ic2l+sjJA28lXDUxhH6BG8z9tussvUBpTKQaoVjrJyC1mVc601PKf9Ca0kgaLPnaiP
hZaIGgCikgmf7Bp0mDsDsbZcbXOiVbManNHF54Lv/gDikCumm3GimDSff1CZ7I7fcUvodrfRd/Hm
SO0T565Z3NaYIfFxgeGFu1awWH2I3f8pvaLkfo4RsmXVUMBLBtcjatUOhBdumC8KuQLdhEuFB7DM
x8YP9IODlo5JIGz0kXhm8R4xA9IpnZFJu+CKcB9Bf936kCiM8pQHc4uzjDG4dPD94LrT+HpyqSOG
JCZBSnOYAGdjp1ufrdxZsuEBfnNGT4WHBcLb27PknCKF8XiiGFliC8Kuo24Tsuxy4P/sjO8dCkGd
FBNQJ3blJXxv8xRaqxmRAfMx/4SVwDT+7znFvBOtyBt+IsN25gBrp+PywI34hvGAOVHtJePOveJx
1HJXFsYf1NfxPaTa5LxEaaGNYDDK848/YS9Wh+fwE6PeOKYQnRkc0Qd8Uet38LW9RDIBxsWXELIa
rgfcqI7zGaoMu65DZGZouGGxMEnSwAu/aYXsaTBGLNZPPg59IxK7GlsRNVMY7+HbFDNTYLpQ+aSB
ACHfMXcZTH7Z1Sr5cjKROEU/q50OnBsvhytv3EBvaL5oht3neSicCQ1bD9Ugxv7DDKeYlbzQWNfI
RjltLrQXtrpQOxYOvBbR6BMIIlCLwmJUzNb+efFzFDdHXi7u2GA7FojmM6kmDfOLkulFHw045Jgn
uDpGh1F702MMUn8NXQrNZqIQnAAZa/KEZbN2L6W5+E6AaezOCFE3bzV+D6+7ZoMa7TXTFjnTBK8m
bEChADKfyXX3JaABnR2MNlbXAzBdFGIIvqda0KwErcesD0190ILVhI0c9VwIlsnLMreXqGPoy1Z0
tp7+Gs1fE60PItKY/Yw96tPFz9fAa8giNPQQV5Uf2Nqu5X1zAvFI0In1jKdr5hClluqomXR5j1e2
74VGWTf/Dmf7wnxmHenY77VNPMHdar+FKTXBKQz4FR7pqO8/o+uymQPu8btvUR8PEjJkCE2cY2b/
1zUXtFYgVKBgbntCKedQggvkDmJhXf/4ZCGFwY9porAVuglYedwcHiezOdwmvPOXdX3TyR7x7MEO
XyREIEy00R1OsAqLQ4qOKyYUk59iDf6egQqjEBaa7t4m2MhQAY9bDXELYlJ6swOIT9cVJQk0I6C9
U3CEY8Bt5aJWwThlItll/fiXYRZoX+ji0EEblMma9U36oTCw3nzlnncJtEUdXZnVdle9Wc6c6a+4
U+5zfUGjqDOhsJ+h5PWMOyGnLzhDgyWUhFRGa7L27873QwkpDmV9nlvbPw/1FB/QAuQDYg6HOMC4
B93ljksk4e42bnEsveCYtiDpisuk9ndAY7npOzRdgr1g1YEJfxdco7YHbEajmN5Yx31yBH6xOi3h
tz2n9Ki4BMP9yU7UGzXpvmerHWkWsmg415fxOhrMnmIRKRYCbfPk9YgRUvx7LFyibN6aYvLE9nUR
E1lvMH38TJh75lNteMI5LcJ7gL8T8w23OKguWXvkV7/D176dtZkidHa6yx7k1xDKkwIuHGnRxfX7
NNo0LRAKUjh4MrcVMa1QJZ8ylzpbkvRVnpmhv5w7HjMVgTEYw1apAkNQNf74Y9C0QaTKtGW1hTbJ
ydSzcH+7+TLgxV0VFp0u5QHrPyIwCie8PkJUGBGwFeny6o3izqFWOF8C9+iWIGwcMCUF/LlyMog9
9zcRcoVcN/zkeT/RiCbgT9y3ZrnVNgRsgzoqQDiGyRy7atwD5YAjhq/mA4bhi8gOrWOdoX/1YpxL
/3pDrlxYVsiRfp6+xKsMhLuBPDQ81rBRkGywSwktNJ/z6nB54h1NDiSoOgCs9jeAHsDxdol+jN/4
jGZ16PrsvOHabybEGJC+d0owdXdq943B+CnoEvWBn6hP4MmXNL1XDNPPxzFviHdhPbkhcoWHwV5D
TsDInR3YM+uLp2hWw7gEAfNgmkeY+F9nP5gcy88UG/535dYr8PRu+vRz6MNkQrxnXTjCs9/wdiXb
yLhi8fFDeCmzUFkxWMbxttipdvdoKjCFNKt/9jjpYBJ1OVb5LHmwno8hJDJUprmhzxmWu3z7m7KB
EAqNxC+XMsOTmK62r4RHyD7Q5tlYfI2jU7NpIthsT+83xi5xUfnUHjdwcFToHAEr/PRlXon8+IAz
pj9AvsOYNOrSFo+OwxOyJ2APp/GVRE/Oir0OoaJCJXhDhXzaf4HWAjIsENZgr252IxiLTCc+NuhS
awTg6OQ72sp+9qUxce+pHrElwEIJVU21eC4CwXr+xvsXKJJlwUq8UmGRSCubAEYJe6LF//Losvk4
f4VbTS/TMzWklG0MiRnb8xMcmaQzbI67kDPOpKAxRwcpbiUKoEhw/28dzKFGfbLKd4d3mi/e6XE1
sBr/D0IRCxqVGKlnUCtRpUKUXUn58oCHRKY7m7YGCX2S3cHpIH0sxtnz2+w/rQnqFzUbU6DoCT+K
o5NnCa+ZQcmb8QrGxs7RW/dMTeShqq/soLtJg4zdnt8KiUHtrd72La4hRuMUyi0Ch3anUG60GDMN
wbuQsx0n5+g4KaJHrKa8VJfALQfoHrqCQyMOvNIB6EFnqlJNia/vzVoKXPKhJQTw53G4pdMkRAdP
79SOMM7XE5lq/6Z6WB1Y1i/r0OfBwxW8Uml9OTeO8V1oIE7SGbdQ5SnbNTMp0uUSUZGiGH1/jNE9
qJDZVdgJfbkMISC41OK0SGYvbVt53HMfuwa+EB9qKrA464zjDNQ1k/aINIrsZWRgPlPOIqYUWCKI
N4m6lEYd4JAWTGcD94wHTorfleZoXMjnYd8tZ8wpnHysm2RxLHSXo+prf1d1VMKK8cXF5jy8RfCf
iyHpKz7SftgsQzYJrCSnB5MPnxKofhVkz/dOT0jEUzC8+ezzRTs4+tNOeqB+VQ3oRdRQfNPFCyO4
kTIfGBeaCvmpXfibV1MhOY3QkASvYAvVIM0opV6DVdPFOGDRMCJuMdJ591MIleYRK3w+ArsXaFZh
jABDfJ2sQyJTpr8FGunRe1dCLRn9lvCFoa7RrzOHf/5Ba7OzHrO6T/jb3H2oOoY2Lka3eRfS989A
804hgbMOXUB1NO8LLissY342naCMS++RcFeA3T0RcOFgWI0Y2Q7jszXGBus/8A9Jfh0CScB2o6Tb
ViyMW/BaqhB8q3ln8YlbHvk1IzgJ6G3LIKfwrG0ROqx0QI9YZvYPhseN8yNbMXeeAZQsg7EccTU2
wgxECRcCgk9jYBeYAFpjUFYL7+WbqfABlBC6tUcI4xL70SMkZW2U0zq98K+QJSel6Cl4jV4jOLvi
a4zDrXHbYNOqh02SgEKAhAJk21xiPE5tpzmVexaQVWTxHavtH4cP7xf3GdAOS0qxW9SrzS0o7/+D
ksPWh3CxaFRKLYXcG34C3AyCsXnduP1GBF4T6bFJM+Dwoct4D1V1QXp5TY4XKknQNPHFbxlXoiwq
l98zpCxP+sCrZ0gkaCqwWICOzjpsfB0PCZzA9BA3ijY/o8K/oja6a9L/bvM1E87rDkfeuEfc3CuT
KLXbsB49rBGX9QPpmdmR8aZVbaj0z3yploe/sb0qIN63w2eikskiqe17GIgP9Kh9JFQqRrmtMa2C
AzJMXYCHgbU7OgUHFK96hdIr7ngDRrUNZxWxktaCb+J0RMZMvUdAPZqiOvxS0W8f820LFtsA/P86
xU21gKDJfZHmQTn+BaBePOBxm/Kbc5rMAzyxGNaioyYQDMHx01W9XgaWBTfBe+FTSfiLj750qDe+
5IDolDPE1QZ4H2J7wUeSYB10hF3gBpxS+ddKWuGvp+DH86KrFRM4mehaL7RiXOV1egkK5sY/jrlq
bXYg29jdEEb7pJihF6Bg6FjFuIOhAMOCz7gLi5de+3lyNMU6oUXFopDqY8hlyjib0NcZmb0jfjJw
qKdwJgMzImzEBUPiJnoe/dVwou/rlF8GyQMBKcYnqkVGFQFzNtF1NG3XMaYVjDVFVQZ8z5Ak6ODA
19nyS4/TiwQZlXGNQ+ybr3uJNGeNwR66BqbhbrGCLmMuBovvvCaTBW4LI2Orvz+hD+FGYQNBaTSZ
/Utv8NseIar0gKBghZNYOuVvr4/hU+FVtu0SCSP2xc+NlFRUA1BEFLGWFeQ/14055rgp6WqicB/u
wK5Ncnw7AX2kSYjuBnGsqwOpoKWjdvLv+JQI4V8eBzkB7E7+39VjdPR85/VcNLE/YzuYMsOcKHMl
Jc2P0/sW8Z+t3P6MWAUeV/kYk4nRr2tppaUK6wvy5yjPOjGqJOJrv6R2H1CTL2uC15Hr0FS+rQ5m
pT/4oZSeEBsgY8EvglzE4bVqXOKX7mzMPkuDkQTAfNhDV+Fg+Rkjew/Uhzz/Hj06lycCK8gWYXdF
gRywE9gWJB/6V/IsdGgNGrX1ADXOXCWI0FAiGBoVDS2+NoBL1pdhBQIG579L8wvCRWkdKbqxiwyw
Rr25Ulg2nEWnbdtlg8P56VO/skeocTmoqeLmmPyFX/c6qg9UWMfZenXEfT+3azCXKSXlx8K7xrtC
P5jRvmICjU8zEDBu+UCyIta9U8NWG/JO2xSd1MzAbkcMlrhYHGwoxoBnHY59dmFWLB5fo77Z2rSF
QR7v3utHVXZPbyScshyhN13MteoKPwUkensunCZr/QEYTUkwNx8O4bZ7iEhtntuKVusL/aOdMLKh
D9GTN+3q1a3B3aR9sxc9Ssd9zlKms+QWKJAz8JLQg9NWcI63zUXfF5NYogT2x5bZy0RzU28eG+yQ
Kd08Kr0GNO69vIZNdnafxP/B74Zhyp8Hqt0aUlixU6HhVdlgKCIOtAzBkY5IqlaVjTOQCmFMO0IP
zlZQvcekGB5nkpZQqExxBzQjUAt055XAZAGQIWyXV7Vm9N0lVgbBwIkfCp5BGB7uPpBU7qxSNbhP
xaHG7+LEfdnoIRuHCxrVFP0VCYh349EMkTp79fzD7rhzG3A6Mn/Db5Q/4oh5tYrhOGPZWRV9IYTA
sJ9f42OMOgZI5mteF2sYtKSNDqbquCMGjFyoUIzWEx78VbV4SczR5K8cRl2bVpQHi76DQbQCPEjR
MfkbUB2L1OcTXqZ3lC6qxTKQYuSOZk3j3CHPEjdsvk92yadVX7zArRrTHhRw2Anpvu6iRALXou3s
YBAeUIHx1DkMsLd13yHFO//A1T1g9gc0x2v9GPUa5yaDLdiCqyikyfOfCgZyqOcoRdw1ARgmRCbo
SMf/pKSXHHw9HtSLmXs/5HhPsE9i4sKci5YJLCEgz+yxqt0XTlH/D69QPzwmN4bs82df7v0BvpsY
Bzl3ti/eTJL+2//yFIzvEZJptbnHyPqQmAn10ykr+6SbkEqPs8FONFs87aPZ60iuLrIOlRzowuyU
NoWTEN4rzs/tkYKC6bWNTwCy9ee0TzGPwT2sihQjNklLgZbOkJzwEjaGGncnAA1xr2Goc/Y6kg2B
yIq7/zlvoGo3GU0NdUaD35Q1R7MjEiHEB0AQHuvvv9GL7hN+CXTBGoX+iwqLzNnr4jPur7SRMjmH
xb6bVUQHELkty4EtNeVlnG2J/q2zDg//r97eU9AJoiYuTGVAy4N8BsMZgbFo1BGK0yExbIKmghiR
edN60niF4PdM4J8idlpH7S38kzdyro+hALjapd+Rqe9IJV9K5MCcBXDnLpAE78C8tXcD5iUvKe1n
rSF433QwU4fCEN3ITOITYRXHYcluN9T9BeHGWMifIscCc2KLKeEPQeBnKHexjJ8hN4To5FBgUu1/
gEhDEtnsh4PWEOkMMjx2EOH1eIM/WFE8sclr2oQ35ABtOnvos/YaBG8Eo2ClOvXq4bJff9nHy0Ny
w5C6zt4cUNuceRrwevSYP8HqiApMWg73TSiDfSK52dIIF44zOt4bgo/D2sc7nD+Hc+9jILLmUsXo
rCZsnVs2aejJ2/6CQMjxwCinT6qi055bZ8t/PU91uAMfOtNXcCFHHXU2vGuTaukG44Zh87QLA2ek
0ERoozdwRjnuoJPn2I8rF6L90369nUsC8R6L1C416RvvYfgx1KcnmuRpJ1jHDCRJmmE0FVDrYlfD
DJxthAp0laP/wxoSKVzP1vumkq59sc/kQOps74gZBN2VeknMc9Bj+5rzBg4eMh7WG7u6WG2+wNq5
j6uEtClOsemFIh8/R5geVG9va5B1UBojweYnmmskX98h/3kA4zK5rX5Pu6P5ytF/4eowdX5bHdfh
S0LaBBfQlo/IR2uiM/sFNAffagkdAMro7RrABmpa1hwZbKOzPjzhMf9xTvPfji7sSmgceAtFfsvp
TF+cMW3AIYptLkgOShJtNWbx3hdtJoXpTgMhKseXmrAD69TefOm9FhqD9xHoLjcilyGYyBvwAEo9
7m6M20anbJ3eDtLmlPF7rAYk4cF6Ttr7POg44C2w2E+afLIRdkqHq3eN0MBdmTgU5nFzh4h/Z/jH
RBCgUyaiJ2bonAfQ8eCiQfK6DPvT8mh+x8fszc2OvhABBpUhO81Qa4vdIixfqizkgrRIb7kNC6oX
f729jOmOcBhUkAkfJWToNL3BGFgfqVIYOuajjqszT4IghzEJSMEG8h8et7fhNSIQNWhPByGDIRM6
FBwD6pqsyr7bNqSsnl0hHOS3vsI7VWMqUqiKSvegIJkgGw0Qxh/Mn8MBOazH+ZdG9uOC31RtKAAy
C71sn9svAsPwA0ICaQ/hwn3/2iPswovnAdbbqqwvRY13ZEgnDKMf5l+q/yIxl+wRTz00s49wL3zm
VQyuO/C5udX9zgIQEY3Ta/Xez28Re5HseUqIq1x1RMu9DeTMczbS/yu88dfUJRyHjpYQ3DvT0BQu
z0mNBD6UsN+W12PnjEt8r/BChROHLCVUZqxc+vXTuNlCq90y76ZhqKDn1ZrRxtMXfz6aOZJd/TLu
icAY4h0X3jktHuShN35vxykOUPdbNHLxdCwEnf4Hh9m+20/ojG/z7394UDG3+abgGUN9mehuzg1M
sUi4XHQciZelnqi730LKx0/Qh36bfrLVOnyx7imt8SriqsDLN9afVL6oO0a/MQHyvcUzwrMclp3z
HhbDpiF5lzrCAANok+HbP6CfFePdrntd9MY3clf46cS/qsybBrB1wNf8I0k+DvJg/PSwGwSsfk6/
XkUBDgxOcjTZ9OMKeMnnuEH9ZLFP30N6og/K7vMQ0tVYafjOryUY5OhKxhRgBa7yzSgHG4dOhtcN
lwXMIyB6hKguobMTgJ+cZKwAOMpCusoighfW3vJSdSoPQbIlFayNWAdJ6EGhp+dyWuNqQ+bRFPXz
tiZVD2WXCjhetO1s9wuQGhwhoUMLHJ4nghYexJ3p5cNaw+TkZLg9u7cf7LHnA5pCqI9kvDdr/PxJ
E/6ApgDc0Vre0w+LNWEBIbkC/7mnDIod2s4A5jOIcntHvueEOGJzSVZLxhwS6IpiBWftXvICZhn4
r8llyO/mc/BbadgJiHIqG1fjVeloI3XYWbZmFRSk/0OPhLOBWTEHUFgmjLn7wWtCQH0XL8ZR6dfj
0shw/4FDV/19p7Gw3yhISrMrkuqGkdIX0WPtkYGWwKjAkQmOE9UTxoVme4Q3NQNIJSlG3URGQdyr
eLaACgvydt0zpgL+KX0Fx77Pvu/BEsWtg6dKaYNodv68CjZoXgpUUJ09joFDPBJB5s4BSepD5Ish
UFlG5pffxw2mFJGFo4JMwR1aB7cxDEqTwxosHpojspXWrDdsJwMewNW9MWgFSZdpK+l5TKF5gBA2
LLDZ974N9oz6EsKJ9YCQek/uqxeyQ4BDZJMBwvL5R1zhg0Rj+glqPe2pFiSYEcM9zI2qcQeCj7km
DlsEvyiYuRGt1dEVpnEoBtti24+gBeZACWB8F8N9PGl6rkgZ5WlkIkRmxEsHD5XGgygsnEmAtq/Z
WjSSYSyL5zR+6FBd4M5EkhqhBHdWlUx6fxaTWg+rRu+JVVJ4iXpjxkPblnOenYdtWvWT884ARkKC
TXCyuq6w56LMQdrk3Lx89TZ2QqL/DFtYHT2i+xD0MlAmx5RgWHAaiECEB8C9wyJLysqTpWRKsHF3
nBfOOhgpRCXUGOmj39iK1hV3Wvegm0vBXc/2l0X3wGkWTinsGiyXGUXxwUZ0g5cNbpy4+RHRfRcp
iIo9TFon34iQuoiIYmG38eKyv6NdrO64Nai4YFQbgCvnhLsFTVjrH0nntawoFoXhJ7JKBQRvzeQc
9IYyHAEzoqg8/Xy7p6pnaqb7nNMqO6z1rz+AoAzRmU8uxH0QmASOXa4+hxPW+IRa8u+vczJ6a7gJ
S7i+JhgbZyQNRDogzBrBIJlrA0+KLtNpZX2Riw0mTTbwobTJGRwAB+G4YC1Cj9Z7h1/w3Kuj1Z15
MONXenLrHDED8TGgYRXCw3IhVLIJiFXRsTqd/VJcHryT3R16FqV9s8MRzexH8FYgiqUnU2xx9C0Q
CFiUy45K9rQ5ATa8V6AQVsFZYA3C7qBEfeHUOuGXhigmUtd4tYHL/XgNCXqigobf5zdQmKBlsiFh
j1U2YDu7Bl8mrNjmeC8EdlssVDGS1YArOXkTKexvhsED1yhKQ3yefjiktwzjzg761sUduF6wkPoL
Lm6/0rtpiernPWtRTi0qHVc6zPVhAon8bsDV3oqB3bJmlIis6keBrK7UXc1c5raXdJMx9oOxjFUl
4wEDJibGyH85nb5r0Hq6Rgo9dEFkZcBvo9LkPjhWpmL+4mfY6oz+jGL7ykYxw17E8BlXOfYDNOo0
zUux+outumcoz/fl2F4yYoX3DFUd1qslQirEEEfIaduFAredR8ywAIxXnqv7J7l9FxR8FcrCDzz7
jNf3eOoZIDZXdqHOmMPTrzUYOxCQEtX1tKAUIC+l0+/HHqL+aGSAfhEkNyByhQrfYBIIztfbd1bN
n2hclONw5DDVgq0q2PXYbO02b0rXHiqSE3Jtts2fsuqilzV2KRj2uPUCCT115gjMSBnztH/v9NAX
QB25pIv7JBGomwojgcZeSy6U2eiGdkz786m6Nivz3eEo+XAfiKpsQHVH2PU8vSHhOedp/09lPPlA
VJbrMBoPe5wTwkcI0W9zscR5ALI76e1+qFrwuD+8QPjzeLyCBnug/wOFqs3njFJhdtGL7dk5HXLm
h0h+MuH/RG+BxSNOcN5l5+0pLjX83QYE38KBAEbBXwU/RQkLDkZKh5EzdBhT4LBazlSWFEIUXiHj
kgVV+93uOSNd4LRYMHgVsFiPLJt2dXF7u8f6x/Y/6eN9n6ast+JcdKA74Ds8XmjLOw0MAOMF7fmB
qC/MpTGglOngmFZpoCI83sXZoAnmGuPIFOIdUJYGtBfnFQx+YRWsRN5ZRUGzoZqYV8aTMxJtGt67
uFMCJyPZqzYEAuiqy8yXoRA+livNgwDjVgQlVDGmnDz4/lGeno2OohqW73IQfT7zN1dDQ6wS6PJw
ew34dOEvnJbXwbQnQGSrdV+hRKYrnCTMPYFtZlCtFozrA5Y1NbdRursLgwiSpTZ3JILtalM4Q15/
tzr/ATgiuEp4yI96dVUF9yYfof6GzNJ6N7TAVwq2BlfSES8tZ95BmUj4xrIFasyNMSFlr5XinHBs
FUv5ngCPTK++xHT9ndRzYTgF9ii60wv1HhgVVsdnQphRMIa1fTcIpRXYIscNjRChOi9L4C8a92w1
b8NyysBJNUWKWI8QOaJ6Z2P3fRQwY0N4EVzmiTx/6ICiGDxHZ4FDwvCBhtpCNTivWGdgCqhfpxU2
CXAHUMNRjOOvendanbm4/KNO/DeWw1GVPFZMUNhG+MDM6CiXani+4tGD28xRs4uk2DLlZkRdrPDc
/lFVlgjIv1mOOc/byRMoLcyw6y2vmUMC8gmsfxIoJD4nVgJ2wIXZ8rco2ea+zaEQGyoPpIlVji7h
xjo2y+zUm42BSFX0KIsamJ5HUM3lMSP7SavRqedAk17emzdi+j5/Q92+m1TyP9yswcCYI16Xxd17
sdEQBMMlx4TqMvtecNgNe/WM7pFjKgdnIsoSBhhFH2wgQC/ym+HhrrgikIMFQzxw8UMpUy16pKSS
NVgiLT5UjugBJl+DWSHzXMzPhNYaPq1ZojZ4zi/b974fdsEtxXaseUCVftMaQ1lHiqBji36Oe9jn
Mvhl4itKF8HKHmCmiwMAeScoZeiw6PlXlcddQXYzPETGwUIiLzkkLHfEdE6VTc0IEBAUKHcvkbgM
aRVhsWo8E2iiS5x7CXXLFfKSUIvTWUIvzyY3c3RAc13OSI2CqFksiSyEm8OehIyykkyQFgLhqEHV
36yPzGSOMlVJYe5xIhFq2IBGQmpCcf2elcQHP5fKDvCmmTCaOGN/10xGbKAlUdOr6o+E+uyNc+UY
r3PJ7McnWDq4onHIX7elN0YapeCW2BBIIQ41Nfquv67C2AYqyLwjvoO2cE7HIoxBsERaIqeA60Rh
CHYwpS3Zk7isX3eXTGBR0iKh3mRge7N6E0CJYgWIzehPaPnmlXN1XhHNP1fbkgEZVL6ChdXElcnw
AsX61Rw6IOp4b8DnyMVoXZBekKfIATjfDpq5Oh9Q0xWTL1pyztvaIJoGTTKn+Jfr5bTkt+e9DKAJ
TArYjyS/Td/HQ0DUSDvRhV7n4E6QAAAHaIZ+aHwuVGFyIjRGPdJ8VLQNTwMwlvRxbDQY0MME4+bH
JZpN85kWu+FPZPiCJlSES4aD+7TPJrCLxZeuapHDFQI7WKA4runSKxzlttAO/inFqAhBkT8Gy139
QjkE7971DrKDoPzZYxDf7gW5ULNHMTXPnUntCrr3GfSDYovun6qGpNoZsBT8JdoK65XcPaGn+62e
5PkyAkd788AoENk8tNVvwJKRIU4uKMTpj4zyT0CbuqgdoKshNKd7BGTh9n3OHxmoeVvr59+kxMhv
WVznNDuKutRA2PI5G7fmY6wXzWWm4OBU6TVDtYH18euffqNGUZMXpV3pPWDVqpMC7UGb0J2WMRo9
utBHjJsTSoTHEsgF3i6SCwF3ACXrhwckVni0eEw0Ov5b0FqFURA0ljPdH3P3hcJZKWVSpgEuYppG
fyqefc8TLryCEfyYviih/nlWAoiKD+MeiXAXCIDG0DAJ6CAwJYel85tWAayrJ5x5oqVnJe4dcxES
VSLMAC6C/45pXj4dbrBkmyfCEQeTNTJ20OPQ+5NPwGHdQfRSVwUhoV7jD8zK0DAXnkqMqLgYX+Fp
LzMp45L4aye7CymVjFBD9usQ38qzRIBfDa8cCkYgU3tps5s3TO4k3P2MliH5e3JD271VKSqRrLzF
sJDx9mBWJZT2zKV9yAxKSLn+5k2PJz8qYoo5ZLbK5JX9aCVWoM36+DCmsgeQ+wXFjoWKflaZda5C
ZbXqAejOJYgUDIZoMWgHDyzU02Ax+s2u91lBPiFBk19rDCnhNYPNRAAUY68OsZs04RdEnSGPt5m2
ZKhriwJcDX+ywQLAu+bCiNSQxLcF9YKNcwsd8phwC1X8u4DMHDdh9yeDkxVwQPtpFb53agS6d95h
AwZuCNaM+oSXK7B/4lyg74Jv85LYG+wQRhkQosYzviYfC80wcl14g8P7jK8HbmLqP5gD9qEhFL4+
cChZgEOHs6oX4elOd3wol4wXzCJrwqdffqdQsC9Yf/ELD3X2MJm+1ATIYeSJGOf1J0+iUqAKPQSY
yIBIos4EemEiwG8y4GY+wHDlcGIkSVHOzHWP4P5KdBwbMchRXHyT7nhKRtFwTTkzpt1Ql2+rNYGI
SXjsEpx0ZtiJeO0Mb4tbQBtC1VGT7SUl9CaWZN7tO1RLPGAdeAmLnz45e7T4GJKM0AmNfO57aBAB
UxM51XbYBLi44qOyvIfEkbk1mpXGLQ65KVtsrtP2o+cm6kjKLmWpLfr0uN8j9BU42Te773CmcuTx
nDAi5uqLeWvXdbXusyIPd5T6R6zjieTFNRm1xs+sdPIj0d9XLmxQtzR79scaZXl4MYfrOut8ZBL+
0O2vwWXVgFRUVwKcp9Yj+pL4qGXL1ahZ1Vzzz2SUDXz0VTrppdgqQrQlKK01hmEvpoebXZJLMlz1
/N5mvDnTMYalzfSdwDkwIdCSoS1hAgbPFPpcHnduD+XgA/wIH3O2+Xt1N0+C8CYHiOICRj2vv8Ef
ZpQHZrvyv3AYskFLVCvroV5n8ppBvq4455js3Ci3iogMefflYCAEhnU34dMGJ1/bl6RpV3+kEoeY
hulXIpxPx/4ahHvTiKe/PhvFRkFBWgbqYz5af5GS31aF8TJpTdMLkhVlPraRoSIQBJ7Sc48rtKYg
gfW/7ZsDfeQgqSJYg7nyaHcmok52oIgZSsYQXbVg+3JogIfiXhwPLR5/GQ08HKEttucLkh5d/YGN
gOhLM3m/+2vy2eHWGbziIhhnsqHtavfmMztjj/SDHrS/pw9Vxnj+tUEdfTL4OUT1Yj4cvRHC9i1y
dIi/+KSNKx0RXG3apcSMp2dgkJQ+Den42xd/6gbPJVNaD9xhiu15BFGq8MTiG5qafXZLrGXL7Ztc
nDIAX8O3C5HNxQG6NqhJiLUWQbvUUFfv5dx86FFhDybYaK/tRyE5iy7EvkQ1MLBYXowaTt04JtF3
IcUtfiwnX1lDKM46q6LlrJ1r+Ma2tmGh3MMxVsfaorKb+AVu8vAbb2h9Us1pM5WF2yayezNF3Iga
jXG85M3F4OpRFb8YOgQEb74oAfkhucM68plemne3ixHboI0OvuZJmJCgGG0W979xQLGGpx6XSpqz
/fpWa5/0Hx/Jdw0gjsbrwYxJqIAeOHfgu+MAJc4llwqFUf5tWUXIgRmjvz2ERaoO99d+QV3awPRY
GHBqvPcCsxQMPTCQ6Olsu/nFGc+/u9tRuHzoRAOybBg220qIFyrGNxeDvNLtCfcCHMMEIfF0uAa5
ARcHD73HDnKwPSa9oU3pd5xaAB6bIiWLlQmIT+ifOVwyQOqDmZUBqnS93Q5n6/ERj849Ylc6FdKh
dT4Vo2HWi6K7j25dXbFwFm8X4UzuDDIZgShmP+nJH+g9c4TjyGfWJS9bhYTzcZqtBnEcXBy6s/O0
EU3CdUdXTy11dTsi6bn9fZA1s+fSouxP0T2gu4HI7r4WY5euBwcktMHWy5H9ypGP3wW8721FJ5NP
X2y+IuDkxwEHeAbKEIGaTJt/s8SXwifpcleI5U8mM+4NSP3Ni6uPDFy9dssQKXzMsjbLA42D8uEz
1jXlEDqsK61fUO376PIwPjv+XHn1Q0dWxVcPxRnY7xAVZpk8nZFbRHjUQVUPVZcmCLp37l9iJdEw
ErgFw5WPxIy7b+Rw+1VHTl4UPY8tPIoGht9axUM1blIiBEnc6ja4rwQ5E0zuczlQ/M/+rf925d/d
pEi8xW321a/kDQ9wYgUKU8PhBnmFPzpC0ft3RZW+kmF9elpft4/46d9NbuYbIXm5S1mfCdLEm1IZ
MnL59+ZuhtyKyQXmkSbqHJ+U0eDt1MdzKBTl2moQ5kYX4kW8+riKB+hJ4SXNfwuyqSnpTWCscsNw
jdICLzvVQ9Bn1Y5stBb/z6w3vP2V1IwXkeLpY1TgAXpWztcFD34RZN5bdRnGt3DVq5ka3vaDA3MQ
dMYpfAiKA8iUVcSRwImFVbY3cj7WCSQfB2BI41Rx/nf+2J0jpJErjK6tYXhLWhTzBLDhL8j4nB9E
lE10jr62mL4rIJDrQcj88meOsofRhF/URowOGAPwHJkI7EYmhnc2dSFecet6R4nDs9LIa7sjrsyD
u1lt3+lw1xmox/A04wJZ5H/l/Bqq1vVI0d7fQQ3yB4EqwsKgUGfV+iJmBI5HBEZozUuGHM3+HD3i
4f4ylzcq1Fll0VvjiaetWBN3Ro/3w9A8wc3HZY8zlfHCJ4WkVCU97CMqOK9MqPzHbIX+D9MNWMf4
8lL7DcIHq6BOJX42xg6rc1hSMnTrW4T1Lp3LDvLGeF9zVCuUBvGbGhtOxRE+7XzxSRooRJSiF/gE
ha/hHn/GSwoTHPgU+VZ4gaGUUF2OFDxvFgT6Gcz9LfUfyP6ZPbaCVX3CKe6JKzQMFo92Twq/brmE
JUFowG+F4XMB8Mv3WJpf0B9h3IYUmtmn+TGYqkGCElpQhdHxFxTnaitBuegHsoOSDp5fS+xMvoR8
ExHQ0yfwki8Em2uw38A8RNh9ObaQDRFjbfQDqBxMfe2jRKL3Vz/PuecYIcPJnNKXkGR0Qmgo+yev
nzCPsyC3IVgoUBien3gLSOtrep8POQjhRyZnM/ev5YIS9TaeyP4I2zjvFP6OOMq6D7tH/Avpz75i
Xo2Bqbr5Brcdq78sycZbvBZX0gzvUDYrQzGfluR9T+Y/wwzMHuhWmy28QuHODfmBOd01gWGDX/kR
zK9OgGCroMF/7UlJ8Vldd6r3WmsQc/mHwWGDnTfOPwC2eXzL8MRzzikMnK933gFIZ5JZG+BBf9e0
xrcS+2zKHY6cAlkxb+y6/Xc/QBMoo5v+XaGLok8/8cHLc/Iat9wVYNHZM+Nv52Sw7sk1kY/wwvAK
+hnA+hxkX28IUZkNcqy2A5EMs+JLazH70oya0gLHY+gq1axy30bHR8xB1QH81cEtUicc400y9AsI
ir0ZDJ/GrNKTVUFxHGNZgA/E3K62n6MMBc0vjs+s24ulqdOjXSbnowKuTef7mA7pTIWNebG9JiMP
zA6K9RkhyccnPDx+pCdy7XubQn/Rajr9RPOfeLoXab28hHR4u880Gc27D5hx5Q+Bdy4LGeexh+AF
Ms5Bq6cPAaIwaTpZ56TdwcUiYKxcqJh7a1slU2kPq0Az2ui8fSed3sfAXsmebhlRMVqtVftQ/3nX
e6DAnqmse1Yec6weO5p+DQlYZw32w4CeDLnWGgAlZZrK5jbvxybhW9SQFWMSsB0znIfhqxJ23E4p
UqkJSHcyh5Gsqw72X35lVdbfmFiD5k9Ka/9rdbj9ng5I9iPeKDx3E24mPBQQ3wMjaMQmzVFyLx5p
4mHhw0L2gFMwqIC4dxbsTmhkfMMnvizuG8HqhKlSJ3zX6Ngw4WNAxdZNFJgQjMnrRKomLNg3qHUF
c1aMDoaaSI/ldxiol+WM2XuOip2vwXA+e+zP4dPW7KH9CyT364LpBu++mFXIG7K56gQj8zXIDY43
uzLuDhDI9zzkzUNv7ML+kR+RM9+pVgUR99AFY8hCgex1unb8RuqefloJYeFY4+BsSMHYgfLmSAC5
0RXrC5zYQPi/u243Dh474H4HtopJIyusXAgl40LkuGX2sSK0m5SB6dlluPRJCb2emJwgn6R/RKaU
Uq0ArmxGmFjnMV/fdx4GtYYzgvjZD0bxz4ckx4rtwsGhPiJ06vY5HGyft5aOcBRIYTbmER+zZGlH
Chw+m9Kima+SlksF5dZwg+KnSB7DSZNUxzMM1HNyPdZHViUvK8zXjf8VoaTiBO+wWhrYlw1URy56
Cw/EiDnQ2Mo3XaZt2HoMI2KZLL2o/mv8Lqq3bCJKxNJ6ZI3z8pT9AOoVczUuPA9gtp+8dMIUiy2b
fwapCKkFP+SOtTdeieA68u5kSsd68QFKSvn/8VoW8tWERRsrC8zR1uxipmULZr4OWB3sGfQkGFMh
HLlMi2NHoinBTHwMGXyHUdCzIBI+lu0WlgkG0o5yeNnS8YL2iYfBi7q5kJ4e0Tg9+/DDX64c3w49
3vkMd72Lq5BWjREapgDKdSIEAzaJZRkKERrl5jIRhA8CrfYMwX7GjDfKIr07pzUO7TE6mtLX5lNM
pU90t7f4ASONJ5HW+yETSaaijEG9z2AK0AAyN+omV7QmLH/gD2bWheAa8Q6AWyBA3KgdacWANEBH
1B7lcR3xhywsxO39lIL5wiA6z1SeC1VIFcJ84f014vBSIp49nBGbB3qBDnXoyHrSKtDtL/dq7rxD
rvPnFhfKigtcNsrhJMuqEczjye86h1JVDJf8rKfxI7Uo6QfizPaoqnlw8AxuPpaHIZ/CkDt+tBkd
pZBx6ScdJA9azrcFbuBzaufMH7Y3SggGEYOMBfAxwRb4SXxgmBsnhC0WLO1nrJlvSo4t4Ug+YMp9
J6u4Yd7iMkJC8Nn+0xaPs8u6l0nUGnB8aAppoCmBLbQz29uB6/PAgTEOfwGKtduMZ/m2BTw9oFpQ
qB7/t1eCJALi2yOF6wCEqRwabTFAXEM3/ZkCMPInYsHzH0gUykX5hz8rDA1a4NMf4BHfC8u2/KN8
O/2BDoFLgQjwekeAKfEnneL+RhONS824hYmJGfuOUpNn3a1LfvJBc/DF9HHc+st3H5fd/oBIy+r7
40ecXcj1xvGJmdJklOJi022UP/pDBfI3fdENoBet42T8R7xKCePyPVH/8HQjXauhiYTARxPOYDAb
jyYfjGbGhAE+JgXGitAlUcfgyX1oCVoCTF5jAgc6Bk+faQCINw8Fe4z3VPotEO5UyL2x7SVoBDom
OiuUibi7VNPFE14cJp9caGTc/ZvXICo5QxuhpOmmUAZH2yfzE8LNdy9WOakw2B6xrom8oETDBPmv
f54hEWU8AT+SICgppS7B6lLRJj0CZUFzsRzg3mQu+6eSSnKZMjUaxkxzh38oAcA7Gd7it7aTTPTQ
LIAtRMFLjA7thW8wspD7FFm1DI0Jn2/YQfAyoeYzZOxBXsARcILtcq3oLZR9PjyoomHHn28qiY+E
z6f6R4JRtifAEGZvMLj4uGjaWzHtwdUMyttmeKWlli0yoX8cs+Lj5hGMqR7kqXC3u04RFFPobwY1
wZI8FBA+YD/MjU/4bwPWDgRSSENwIjRULCgmh50Mx0bdntf0PRrtQ3s8BZLdz2oLPILtZ0GrWPRm
sLciKDw2Ht7oDZ9JPkePjjtTncDGXZ/NX0Id6PSi6+KFhoGD9yeuAGUv7eXpgxISu3oui/eR/JcS
inOBSwtThteewBZKIrAvDzmn8+Jw/XIl21LGAf1ZMhFO5OCd1ul4pYQ0mEc17QXc621K4qwwadMc
BaSmScaWukb0B7DOVttDmPNgGjFoyjSMVmG+ofy5kLnRz8aGFoz8V3Z1aegXUoidAAw4Kn9OhYvH
LWe2+DHAkgBYGuuDDMG7z8RZVLB9GyhtSb9mFMF5B/Xs5p+zFiTnZ5Xxe4faBBiR+x5qthT11ggW
ILlzvm/EOfBN+8eXNTi0NnnytuaUqzG1E8PVBauo8x7GOxVDK6uOWq6hs8vT4QT4+Mw2Bmt46WQB
Z5dwuAbTA5cnaetMAfMIZY9bASJlgcNSD0e6kH+RDou5G49TmXBOjffvAHDE6jJK/Y8vftT+GQ1t
CgSe730rhVhf0FxpdN6deXeotzt267bLOG5gezoiMVY6IBHW4nNy8vJNvaU+EI9HI2zhHA+XVA/+
9U/zoKb1dUQ8GbT2LhttKGnHB+kAgTcd4QWF9m/3owpuEsbSMCspvxZtdrcHe3kzZoOx8f4Zp61G
jOlge2N8S7ARptS/DJZrrHjn49l5uCedF6Z4hXMHL1Gj0j7hn9rwcyv45pWHXc1nhjLag9VEitBF
/1oiIucmohXwRwSlrFwmmrYIfhwFUqjFA12csWlvVcdXqCAe9SrX+tA5Jf09tNr4TYXAIvuiR2T2
NJ/SopLM4HI5FUyMqW1p8dbtWgrrH7SQMtFChqzZJSmDCwzAj3XHKgft62Wpbro5Nyx+wBuyv2li
eYq6Yv/WiGdw3h2vv7AG1U1LZgkv4UAUDHTChPXx2NMJI1x47b9uI1LT42b/zsA33Sv45QXLtg8c
590vGO+bY5FeXVi2gKrciOND+cedoZGtfQ5krJmOZzxczS+Q2+wR4VHsI7RGNIFmAjVGEcop2Dfa
hsvmiqOHHI9NyeJo1lHM8zE+PeKN2+gBvV9NRuZohxAzJHZOf8SQaPoCO6k8nAD+wH1pfj8AFRRU
QA0c9RThEKZQjk6HbgHGEg4p0Z/pYNkHSxy6A/8S3AyU/7s8ZZ8ipYBM6POkO1gFS8Z92MDxIXQH
fuv0px7gqF2PnStNzLchkzX1WSg48GFO0UfaUu/aJe96FCB3Sa87yTunUvha863VToWP6Kvm3VDC
t9Ej7rfdcP07F+uTQLH3T+ErVXlG9iceo1qDKCH2BNcW4vaPQ18zguIjIZE4IrZ1z9tn2OcTJxjZ
RA6rX4OrSRmgmsO/kYFQmmTJI5Yuu9Jq/HOMwEzNmmPWR4GfnCeL5Y4QQ5sQNwfOE2gCNm8pmML0
5kqrjy2a657F0qTwEocjlaverbpVBbLSX+YOVWoR3lcjHzMEsIZShwq9IP521ZnPUJ6/7at9JrGZ
6PMVzuSQ+y42lxS5lnV8wxOMa0CMMVUAxGrbHNXsvj15lZvvr9EXc4zCw5oV5XOVIIsOB/sqeWSQ
0VxmGiLnorWBG2NU0jr4qXfza/55xChfiINCVDs0nnprsZFQMRVm7YwXQoDKLH2mrSuDHB49d34G
W23FBAtm9tOmUOl5eLMHigtzhKE7JOs/VKAgdM2287AGWdzIBe5sjWSjl0OABdw2chYILvy4XK4v
NDAiknX+f1gBQzgsjnAzFr66OOMLWuTJgHq6wookhmUEXgBn8qE/Fjw5+7u7xhf3Y2sez3nZuQUp
Z3y+CAzxz7iHl+Udeg6f7KzVa+zzAEXmCkrgwjjbIhkdmacLioIr+Y3atF68bD5x1uCT+cIQPiec
d52uUTdfC5HuAG4ITx43urf5AIbocW+JBUAep8lhtX1aD++0/+pAV5C61dkKvsKqnMDYlW2YAF+X
s7hzO6IVgVHy4JwSXhVIHlXhe4dTsLSGyH08WQ/9/lfVk29KYjvlJ4R3GI9cUSsa3+UYkSLIBkp+
TuDjKwM0J2PzasDLOIX3P9V5mQIug8YjCp1HxpXwNn5YBhyvPy6CH0rpKqFmhVd4icpIgcIscRTf
Q8V/JI0+5GgGt5hBMoU3OceV0cZVa5NvqmNvIfs97rue31BPaBvSPwA8ohy+wj0F2rKfGafFEIUT
2z3HqJ/hsdHY1eY6H0cw8blocXEHh2R6ibINy3EtbEuhHvCvSM2Zztjo3ClIo+tOJuaRejj+7uEY
wsogbmfCBNrKwfl+Aarv4QbAkIP8M2VLoRmns9JghQLCuFXUxz5Bw4L264oX5PQdutMi4G0bz92X
muac0iXzw5z7TGMONGbaN2TEohij/UPsnb+vN7Yghn7XeJRb5W/yWXd+F6BFmA7W7F9oKRzSvYgj
cnDgRMPwLLjt8xgWqOwjaAfT/iyBRaUQjH+P0xHqdybBfN3otlJY4cjdMYgqyevsY7NJPX/ikoRX
inyvW3MzMRWjkRAN274KrjFd9j3+4C108aS0jIAhuW6pT3fjqN1La6h/1c68m8qhhXvvNJwaxSKm
9wCxlg7iX163Ph8vwBKM4Hniu9tfP8Cs30eeFr28e3rfYY/r0UkWKfe5Go73HSQcYHC3F6D1SZ8u
x4VxWizQqiMW6ELqAkq4mPLHUsHrik2FKAtm2cni6bZr7csrlyLecFLqMDRWz+WbSQ1/BviOQOqh
C6IeXIp06Fx9dcGCeWW9FTfPY/meMPep/IeuiPdOxXaNW/SI6RjqIAwJDNpoe9mZES11Px4dwbS+
zKYkt9vzUEphC5Hjjrdm+LKh5e7wU2Hb8ba4gamLiNqTkwKPGgV7niZtkh+TZ4mAJ8hxNAHcEQHp
F0CRWxrW+0I93qlkACtv2FratHkloNnJol5hDiARCsZN/8GDFHpLaeA/7FbrV/I91gxtC/1swQ+z
uJlXkKVB3fFTYC6RFB7T7k3OYdbDOeQc9fzX8aPLJE9eXTLZbUwsdj4lMifr7Y87pHegz6TtGqzD
J+DpKGD9QMp5/AGjDtYsQn5B0cy31TH/AxfBmum1zMPfnoHA+oI36TPpp5Am6FM7CFKCE8PRw+wB
CSHs5UAMbAERMHGvHYpSFdmUEg79p0VH32Y3zDTliNxSLJF8BciCvZQQmSVFGq8ho8gRt3s2XLLA
w7t///vZEOWeohgjPBGJOrp9ngeQAawppLx81DGTZVKr+FQ/u/ZvaDEWjR8xQDe7pY16LhOl/QPA
eau6333OjdTtVXCuPmZK0JCxaYa8sYNzC1u/3FxNhtILyfoxQ8RBbW/LNAFs+M6FnY6WRo6fXjeT
weYhFIVXnOvhV8awefZvjUgsnIMi+C+coW8b1yzFPMOTRmm8lMDQ67+HC96MavDkgYYwQrZHjHt/
JmGy+1vUy34I/OX5OG1s4Fhbobnpog+m2OEJJzeMkpDQgaVqy744ds13cLPuaQ8tNCIPr2/3t4Up
x4oFmIF3yACsZd3f5hj6AT58BUALbmVdHTBMFD9byAOxHDz82qX1L/3H5iSoTVQD1+hK5QIDxylp
qbknP0cFexcJPE3aF1tp3U9P3MDC2O5NSfUL7gQKyOixa/fpD1BhdOelss6FU4wz5JgnnMCvjdZT
Q20pm3fwUUb/q5OHvR11HtNg86U3SR2gnDP6NASdfiGIswhRZRpDxi3kyWDgXDlP96IzdvWU9ci4
+7WPtz/WztSbaGOpP1B9wSj/Yr3LeMmXl6PjZ6tY3z2SgrTY06+uhxkD+wiD1PEavhknA+4FyCNI
qZpCq/b/1fVYUD/ozC4bDVMx1dx16NsZcqYIw7NbRAG6k9ZD/0NFdbJuyE+PPZzK6pCgWSQiCMk9
bE5cVAEWLnBOA80JU2sb6nZAYoGNpJfakJMx+Sbt8rK5xZymzDCdDpdoElM5dFtLNhltbYTHmxQy
r3I5Eb4AsV/GhNfZPcIXngfemDS7xyGh6P1MNQSul8j7DtTmF2B2xflFh7AnRgs1XvuZqZxpx4q7
9koG5BAzfeyzCcF7Y10Ep56RseqOUYFhLAT17Lm8zs5Ww5i6tfBTc+pk6DC2NhhLniNIOm55RNI4
3nwBCBqkEpQee0gHxyqq9WL/tkQSB8ZPfCFiMf2d4WIM8hw0WGj2fQwTphLawfdK27Dzv9kIFi+G
NDAABJNWnAZC+1BPaWVPnrycHrD6Nwce1x25HvKCyr1gak3VBsZLX8t2IfieBh9LFEgqIzdf3Vwy
JSEGNBuSIxJwaorc8OtTL6/6SRWAlnIU4Hi85y8FMxrp4+BE2VbQHKukkD7B0iElEExiSbN2RXzl
tgpa92xe3MLWx84lPJvozBkBfKNX9MoqTPDwMb+s7gmi4Is3jGl6+dEy7ozIELEkW3V/g2Sc5HBU
mhSrQsiHXKgwOFEW+nXSxB/Yoo+wWdZ/KoXhPUBv94pAtdF4ryULjg25A7wzJseb3o5woGVhvyKi
OA5UZRbMmSO33o6SBhQKDsuLsqcIYOoPjU96sk9es2kcMT1HrelAa3Uuh4/9jYZJ696YzOVgm5S3
BlSApRYSKgfDo7WpSjxa+/eRPp3Z/zM54SnEcgsrZktIPXBeAK/3LtaMg49hkTvAQwF87R7UMWR3
zruce76cIkyA2oAkPFCyc9Db37fgOUxVXO0HKNRyRHllSKA3v6q4TW8plCg+fKHSALnDlfIFdUVN
B/t62V/jRHj46lLQpkgQaqQArYlhiV/89ed1MoY74ArNwZ1kJFBeMF6ua67W3kw0/Ox21Suykakh
gR3alHr5hlzLiOeBpVIGAsLkjkKLo8m8WQxl1k/jyraDlrTVAubsOINETMZ0KUS4hZjghuXRE9Ci
l7zXJcZNrx0eKwIp++wgRoAmRt897FEPSDg6rQG+f8cz9gRCE/ph2/LBb0ilDQR592sNZl8XrIY5
AlRJ/gPkimEuMpZgEKkO7HDcnBheQHvCac1V00/yiFjZQul3inC0FbG8TG457YU3Eqgs/WGDsRKX
tAgKzgavpbAukrL+lK4SWYOcgwVgiTH/fOeNnL2NzIYvrxHQAXt88WOTfSYrbQ7AL0t2u2ZEDEf4
1hKqAvvw8ppJ+uy9O5K/3ZvCuoIGfrcE7CWcVvBeRBOHq+c0yy4R7lNX3DcovajhmYnA/aXVG6AI
n32B1EAkv5Nw2t/JSMOxZuxNj/RnCO24eWZkQAZYAf+mV90Je14YPifT9Tz97NP5Z+b8LAckeEGA
0BftuYGOCBYSu20FiW46XbVLsjj9kDQ8Bzx0y4GxcpiUztmphnMi/4dkK7Dk6WWyxIIxvE1Xp9WU
jFq+7TU5Hqj9PgwJjocLFtMIYWb1Pz71LQf0Oah6CE98jt+sbhjhb+Kjk9uZyMsTpE8rkh10U2W0
moElzO2dCJmnj1/a9mvGItVtZF42LTid1MTnL0mPgKDEbRRH6Kj+NTGzxM8d3EOtRN6Y38z8TLFO
lDw+W8K0eWZwZJWRTmlq2nYbLeyM+pWOns7umFS7wwFHhXwnpz1vBruWFuw/ks5rSXGl2cJPRATe
3JaRl0AICaEbAlotvPc8/XzVE/vE+Wf27saUqrIyV661kol5a4ywwJM3iBXpK2hcTpj1zfhtoKST
yHvJBadKZptiK+SULycm06amxo5ROXwcWk9UrsqJN8zewHQ0AaRmRPZWIkdjFhrSUIfKGLkoq1ge
fPS5WMJRQj0EqgjoDRO6LCidVLz9jRl7+6ElZb4f7YIojpMkNQvvw1CCsB7kG2BMuV0r9CMcBCxV
x2CXDbgaud9KVP4OPpqBgwbWDHv0FWTR1EPrlLoTRmeBuGsWOafJsRMImUN+tcdUOWQemDdRN6Fq
wU8AS5ZnU73wf1WD/B6EHMZsXvREixuA5jEt9y6O5XKNUc5R/zUiuW9qffJIGm1v9ASIPKg46PFI
UgDGFXW9ApGjx+cUGMbCtRRDngq1p+nIIxb/8NF2GbmGAHXdZBhLx+XnrB/vYEUq+bhhBENLoAeS
hc2L3ACQgJTR9sUvUB7vwxNe219cDy8n7wPFTu639mYzbOGUGr6RmkN4BWIjXW6p60vUycdt2rt3
AABTqtW6wbmtuuthH8IJWwCeCyXG0XkjXps767D1tku6jC+cbnplcytjbC8wZxwznY8SgYmyc0Wt
wJm+JH158+dMMX86F4AXhIRopS6Q3t93Wgr+DYSgQ5JxoUyigXgxeriBddza91XZbKRf6niYsywA
1SFmRyem5V0xiX+6g/aI3uuFFKvWmj6PbJ/PQLZ3eZOOy/yDYvkORgmqT01yIi3WFD189ZVc1Sjv
8Lepbuj6/qQPxt0bJk7dlDpMWWCGraifVNy/+jH1JRxswcanZu4xplU1o96k/F41AoCr6hZ0g+Qz
5zzQFFRNlE9fNewEE26ayWXnb/SH3SPwR2t9FfAd99UK+B0Ppjo9UdwjMNhdD1fzMRKds37P5XlZ
06+V1x91KbjQJ107NuY17sTF1WhPiyle4XIhD5LvPoP8wd4YIInBkO53JQ7pV7hcgHWjRvvs7Nva
2Qi3sdz2BW8NBIkv2kpPuq8Jed8QazBM1sQQRBLy2lljWOwewq/fRTgqWGh8RmUDIToE6RcVE/ed
eNL4AMvWeK0j+5WDtdUf1aFqOmt1fVpjRsNTvdJ2dl0X6ZUYu259O1rjFNe6UMvG9a1CezO+o/dm
gtiXHz0yOg2lbNrcqr5iFgn/N4i+bNsuX90ez1WbBWvTsrTgZA+3atJbAl1N8fV5kM8+rV/3XBe/
a2tMU9Qf2weGYrFUaNFknwbBZoQsBVS+p7e4qNMjRXdcvNg0ooMJE506dvYLrcguqLvPlruFd4cN
Xm+2RYO8YxHuQMGqRrRg2glzLnfRxEItUpdtWYSqJTImwyLycDpYUBKSfT/cOaEKaw5lMKWBdYon
N2EBEFm4SU3uLs4zTGEnzH0JhBcfe2eCN9H1acIpQYx71Q/zvj3EABXfUbhSorV8kmYTi2Hx8Ad2
Eo/1XFfkreAch19WhMcaL43Ilkd5HU5aLNANMwkEeN+zeuHFxKwOs9isOkZkstPQR76nfPsQ8cmf
DE/AbJ1fnv59OW4yK0685k5P2+Me2BKPAekuT943K7wfzl3XNispaNW8xS+0fMlOd8ffjxrIgT5h
wStGP0FXTIVwXZgJ5GdsBPbxcifHfEyf51of2QAz0198D37FZKNdHq4at8YU95Nbwd8mgNDLCdjj
ts677FEJYO4/HtzEyLzr1uJH+I/jnR6jJW3OXFwRlzyhnSTH4x3fzliMblvxO75PwWDguPm/Px1t
25ONNx5v8KNjg4z7IADqs2WfYlYTbzxW8vDbxcUOyBOaSYHVT9rwcdTXRyYPJqewvahNn5M1SlOG
+xizrVPLPmAZgI/4yrrCFeqoxsk9MviVz8fe2YRvUcOJ03qbLzkmT2/zACdPyKjx/eJgC7xvqS58
IBx68SJbInT1h/y9xmQ2AUEJf1/MM/DGuC0w9saLBoseSnRk/LjiU9TAlVv33Q7IL9fd/obH4ofG
1X38aXhYC/Ttc1MdJzS4mwO2n+mPD3iyI+iTXJK0hgnyc0F0Wg8bdRgaWNftMGHByBjxh57ALkE/
z7wfi6fwxNLSX/aWkz0bTFFPwKC22G1fF7bJVrluTT4FrbtR2yj6ftD5MWln9H2DwYk6KHBf8bhW
Qlhzrzdl1od99O3pVQekYS8X1vFHrEUFGOM4Kb0YvCF5FPbkYu80G2FgQddB+MJ+mge7oLuzRlCN
ecMW5FHWWY5wkhrDy/RfT90fMdOdu5NZtUj8CEj61JN41F00nfeNrqcoPY/oP4vPgpUEMUZbx6Hu
LkAD+qqul/PMfEEGABKcbqpgH3KobuE64bgxo+LVZrwSGPdk0v5t360N0N8R/3m8prLiwIwZeQUh
wP+vR48Iu3rehBojGkB6Utty2VKu9Z6iKYfmLCfnHQkeR3D8+zsPftZLm1DJdZ5ebNrz6UYsC/g9
pmA0/ms9HHAYJImNQ/+XD/wNgL9IQ6DFFPdaiG3CX16Dfcei3rFOlKmmpELojlD15PF0eW98GCYN
ZwKOy9usiWwaNSrR+oJFFCpJtti+JAHi1GOJVr/InqE4MXKLH6i/dMdvkAAt8W98d3AnbeEodUKj
+Ry1DXcCI+tuTX9qSe+unyVypD4a7O9TDpqKXGoPB22zqOHOJC9vNGW0yntUc7hXQR5DlR1dBHxL
IlBfjd++C5T1VcUFP8jlRZDBtUErqEY6tM74n6+VD4cbEi5RNJ6iOPOGBywj6xVpM3XKYUE6DTKf
HahC+S53yRRoBN3sSRbvEa2BGF6OH9ftPF+PQszQcp+gm+flhRZweVYqD1f+Enw5Wg0r5ec9EeKS
j8nqR2a4+hHwCfoYNmJJjflPWTJPKvY/Yz+GGHcUVYwwpSxfhltzlFWJg61Es35jzZ8O0qyGLKnQ
bFrCflYHqwSAxtnvoYuCKwnHmLv/oGvVxsmkafHYrsPluUUDVB5oevoPgMa7WiNB7lF77LE6gT9/
UNCoVj8YYDf1bRVs1PmXUqYLmTwL92S3xSd62AMf2RW1a4ar4QVjLTZiOHwGczSeOfyuAdHHKu6B
mp+lqfxAXwUmQ/lL0jTOyNUdAO+KqSJvvhSN0WodMrcCIRRsIRjobbUy85QZ9At35EC+nsZ8pIfw
quOvOdur3HMq0i9qwy1dtQTszRR8eDu+xd88liXz2w5Wsv2t5pAecSNF38kxRWNvTHKosfDFEM+v
19nh9WKtC3x98MTjkhzvQ+oor+8szlF69hzKEGy7cLNZ8zhAhkYlLUVl3mw15UkRZnDqEHrRQVst
OwsPntL8rJK6YwyMyfJHCc8weaYpNi3YOPM4Y9xIxAHbITB7Hh0mHnF1/61Y4myfM8+AoPW0wSYT
tsUeMw8Zxw7NtluSJLET++2b8B0nws+HijQmCxvpKGEuD5BbJcv4aD7+0eMDYBcuCIULzJj1CYmM
0F7SnPKizZ6InUR6TKfBlWTWkMfxx03OdvWYznWMkY3kh+KWGzseBnlnIZuC9ULTJ9CNzKeew39+
OTRn6NRX9zQZqNqEder7B9xo6uJytesiaQpPe1FzIxbMGJNrHXeZCzuv64eoePHzX6k2UHFcAj/5
VJXVHnP1/ns8R2VoSvGVYt+z2ix8wdtxPdtVG82iqA7D1m+dp8wvQ9ihQC1jTmfpY3NpbDGbJFea
LWxcVdJ7+Bp678VijVM3kknsaGjHnc7O8ahnkbeATVanA4thC8TUMq72LJlj5HkoqNgOoAfiaqfP
2Lt1yhq/6M5WsjsXuiF1cNUz78nqXEp6Ky9WyPO01sG0mwRB3Yoky7T/jSnPpYZJQZX/ENOOHQyK
TmFjVbTAyExy2uxa0zJf+XIWgAr4krOVk9ZOJU77rOnoAxswbjGfeV5cMdozOUukfMgzIhijKcej
7kOmwo86iQKxF+PvknRo7//wKfpCQiJMkZHbo0YU6LfW+K4FOuoLzdwmSAcDzGRwGRN8koSJlSsr
8ZoiYu4jQ3u+fbV4Zny9IJiONvjYcb9WQc/WXlXF2btBsjrgGCSy66SLy1wskNvtVFOkEXP5ZEI7
wxzZV5kmZw4whup3vBes+V0z7kmxzPTx1d32Unbxt5pFrSyadVty1tBMIvLYweFHVLIuot0oSh+j
45idnFQri62CsmHPqKpprdjzJbYXvIOuoCmRR9FPJCF09q1y8Ldn6DOFcQyvsRq4FYvleWfsqWZB
LZzWYp6dR4hYa3gCco4MM57OzovOReovxhg4H0TRx+WDgowwRwOb8rg1e/gcIUApRRMSqEGnX9Y0
PQx5flZ6HkfmMGGE/pVvnMkYqcVqX4hCCEvrU8ZTFDy+I8O0oc+NX6q5sl8K9eWJn29aEUWE9PZx
RfOrOtpMgN2nFU0PjLf4bbTZK4IJWIy5CTBN3SlCc92/oUf5XX+kd7upyyRCd7nvIsXajGbnyLzi
Iq33xZst9RJl/yqfcJH+h4yjbqUpMW6xSMDqBWu8FYnDln+mT3vXsw+ETxS5Wz1gzumOOwGkbI0q
GnMmjJaaaMA7J9n67U4rPM1w0jNB21whRpComYXV5JPXl3SYCZ1b+4R+wpwSPF7F+xlWPFweFbHq
WKRNjlvny1IOJDIrFQGQwffk2CDZBNFnWv1XcwrQzCbw30oQLnrBu6rBCHRuRPviMx+Kx+N/7U1L
BgHPjYJELGaPwOxekLajmNInMF98wMCieDWS2vP4eN5Rsx82owUzfWtsCKrgkUY9irTCKPvdIzf7
iAku3gJDRcRz99D5+JX5QgYyQr4NEWIv+f7JSsE1rpwmCLzoI9C34hWiEYKN6WZicUVE8Q5J9cK1
58w19JjGxOCqw/wGWZlFWuvni8FlCW70TEglr1Snk6P4tozAYZQuXETGOpd+xYLRIvsYzq0hInHI
Tsj2/7KHkksOn6OIO6wB1ZabZ8Yzr1+TKj6Rn7D21y73HopdbT4rlxI7K22RrTNgczfkpfmZJUc2
3j2iiguyzvRSSKhMxDT3gry3VdnsA2/ctjLl0r16iQlSffNEwS7fvFxFzDY3B47IhOObl1GK4rTM
0BQVv5xK8loM4YWOyhSxoQkeF+QTtDxfUGmm/aNzWgL0oKB/4LaHOULOZDr7iD+6cztrps91yG0G
M4yFn53R7ZDXnyvxIHFUzYZMjNVdQlsHVmvbPZ3cv08E0/V5ts7YG511sw9vkbFEmvcpj+T24sPq
4Kf1+cEP+c6w1k3ZaCzHo7bQTPTzuD5Sgmyb0c7iDELQFWymTxLVvLnYtImp8MG423BR96LdU0I2
4s7hmuNsABAfIR3QgkkTh7zODHXhUurVXKD7Rw/sscIUF5zyZZRlZzjssACernMBwySe0QLVBvRu
zUDILkt+p4E/CMfzIipGLjOJcbgPSx4Hm5Ag9HywkC+/5B0u/s2pzCwGhpQLH0IA6IQZ0Bo3m44T
MwiH/cXP9oDHs8wPPxlGUuLGID8QB1MFDpiMwRddaMznapjwC9NcJWBmi/dRoZck5QgCvPA6Yjq6
qRUtJXN77qigxKbJXxrw79DVfazbmhGCAVSDrHvVtCuwguBu2jLzS19+psHzKoKTK6VnIF4cV0Qc
k7aw9Rj3KqqKsyzrPVHiOZx4kin2sFm+xeJDyT4y8VIHP6/Rj41FzN3/7YyBB75jbb+l0FCKR9tx
X6T1CZFdcrg1d529r26Kz4h5aKBHiMXtbjC9gemTQT3kbIohqthG3bwZcDOam5qmG5cSTgjirV8t
4Hw98CJvT/K21iRieGrIs+BuiJoW8Zap2NC/84gLXTrq4jhEqij4/BBEvpJgtiJ9Onp3OyH6k1v/
4OMMa4SzQslgIln2bJAKZiDFjRJPf7Hn4KymGRCj32OYG/mwSU2rY4HrhMvdxUdbE+bOAmojNbZ3
eeCxAwIA0XFCs8eLWlcxI78gsLO+dHCMfgWTXQXZFmNSg9FTzQPx5gDbPZHfrw6+061h1hKYOJRg
Rll8qAum3GcNJk3f9P+6M/RBkWmX0cPJ9wxyEai2bHXC7ok+y+Q09cu6DWBFcW+5Vk26lgU4BSHm
yGt8sSoD1R+a394tepQogOZ0mDDooxZ6ss537MlpKACz2/6X4WgQsqEq7mVGzWFWYfe0Smi18ptc
1T1HZeURUoy/Ojn9zV+vZHJQhx8y+jTlPtaIbEl7F43Qw9bz415JQmkoC498L41gugUBqS8+tgMe
0XbrQm3d4LR4+mkrENCTGn2GKLUH7AJ8h4Ipo/aAjsXPVX/3ahMwt3c2ag+nbJQgiIjuDrUFWceK
hTO9IUZ+S24EpzRUPz4gyfBriNHoMmmE5GtcPKC/6VUuZhrLz8gm3uCNxJ97etx3yUM0NHV7Sv3e
sINrdpnA+I2JcJE9KKYvdRi4nQ7sG87FJ+HC1cmBrPFEIgmNuLpRVVVzvaVK2u0kJQs+8Wg1bAaL
QleZxWeEMmwoBmBpFrCPhe1ZXX+ytumr0IU5CWu4AYCxitBfB1ec0bD2wzeRQs2YkDNEDE+gjcDE
DeBwq+/LObAg8DPEgNcAltNJ444n27H/6PAvKUUZalO0VGHR28likpjkXVAQ4l1JUXPSuSpAS9rp
1x1+g2I7eukeuyLPekzhFkDgeQgOQunYFCH2R3l+0+Ag12Dz1WEBJMAW1iHXS9YiLWDCeMZHY6QC
DS+2lmGah8OdM5xsLYrWUPmw9NjU+5wfpSPJq/fXMr8s6JgsDStmyLSNMY3/JmyMN14ERu3+EcXx
yUeC/wzo78Q8CRq6LrpWkSFEpoWSr6KH7ryTep8Rfy22fyewJst6uOwC3oO8GaEZJnQTjhxGZWZN
OkpRG1YOHSzExmR5Zs7FS/pYNIm8ScZ08u94ZgFMwGmkRVtS+lDayj0NkxJ/fcSBiGNfsgF9iSHW
PMKbBzkRTkthZs8sL4wLQ/GUAluCizPfwmLkR1fGt2lVN/Vv9ViuFDXLX82cJMfYaxwVZKqP81pW
Z5kcdUSF8Y5SSVJwlD6KG54rXkYZfHgzchdqMvJDM4DO76nszFLgUMVsVdKKpG9SoOQxHUBogju/
Z0BW1V5WsQ8t2nAVc+Rieu32i5zHRs/tYKUejpgYvAhkC+bcxOXJBP9UT/cfAvYxiu43sYjmP1HE
QRDUmzTO1sKUENrhkGUhRmvNm1jWUwC+CVh3CCous7JaDakjn2nngiNSUZEN8SFqvl8eUxV3RB4i
Bzm7Q5zDl1gRQQrn6fCMvDw/OeR4A1PErw/Cu8rEPPX50vNubek94/SbvfDpWHyLpnAQtFz6ZEAm
jasYyyX8OyQ22pcIOoc0X7s2Ie4eWAVkDSRxS/DPoiZoupYKltdrKJP2kuu6NaPBtqWk3adO0kol
vvSUbDbevfMAe0eb22T+g12ZmtOUZoVf04S3TeKaKmMiT8lLOF4q9bSX/mj7SW0aNRVUEKrePbdq
QhG6cafc6ZpE1gBJMePoB6psmFYDqruSNPM3jnlKeVgMrPtwGJoImzDQ4S/jRXoD5/6APjPfMAAA
NcJLnj7md/nK122UOLzDB1oepY2g9AxuSp8XbCSi35Wwt+5JD1tgSEYkSUdsdrBMpn4lIzHzbyj1
VXz8yUio+ReDkl4sqAF0I8ZQ38eL2cymOa6ZkNbns+MqTsrz8EtAsZiY5We8d/unL2YRxSiB9KKE
poDnTegEa7mNosWVSxmfc57iOHlSLwPEbVO8ben/SsfgG0HD0/ZoNNC0LngrvZj7DseTzj0ITYbD
sNj/eTA+hErWDMyaRxW9Fj+kgT4cDnd0XCeF1TgJprQUIVEpNIjhCsgwBgK8Wsxawdabny6GgL/2
EF6fKpqVOQwdwfV/8P2/J2jSTvrd7KLyE2d0fN2iMLArsKYeiKyRkMTXZk7SXXqX0SJ6NMViz6Ew
1LGPPxjRMGdgJlwJsDQnSRYtTc7GPZVPEXLoK/XvVjvV9ncvN+SlAgbjlZWUTc7LAWgTfQaxBXoE
gYgoZUow6j46Xt4MD+FEKhNr86eZ5ALRxsfGe+vs+/bafRyhBsAjkGs75jJKec6PiSTcx2XrzGLp
Cusn1AkgZY3UQ3WG50cUtH80K0/5xL6d2e0ksGcf9VH6Ah0KPMGg976PksEp2RdVwsZdXIyPj63t
G9+onQfB1wvqRhinXtaDW73n6fRieYEctWGU4tdIA13ML8rUgKs12SsdhfFgTDc3QJ0XbKsGGALn
YmZKQ4EZSEMfUJpKPoYVMA4ebZ4IAHsAW2QChABBPoL9RT16rcv0kpBtV3XSCp5aitUPkSmaHReR
5qNTqgGGyHlOj1tRlD6safT+QwOYI38V0eZJaktKyVUAKdbQJvyi27HAyY3g8Gttoo/s0IBm2CqX
YpdmqTo/BfchmwhSEfcpnh6GurGZlsxXR0/mmHLCP//E8cfghZQj2CvjWsYeA3KG4RTSF6R9AAnG
QrmZDnmtswud/ZsDOw6cQdAyd25Y3Bb1g6JP4B2fwOBFf+fA+sHTQhgXXBI/VAIMOEJnh+JN1xlB
EOznhrSExA6MB07Dhmt0vgqfivl7xtvwY6OYjnwgu8ScKTqdvt81CULtqrPDB3vzsuPitBFuMgDx
fd7XL1D5R1ieNOg0U0TbdvfgtoFMl52H+4ARjZRkydn8gxa+Y9QvK4WdDYUDV9aZR8HCIvT87WMp
xh0Uf0cmPegwt8QE5AHuZXy/+4TYDy8WGhhth3FtTA98q+eKtvUmxhKQHujW2hUX2Ub3KR6g0fQl
z48IrwKyH/q5b2bLMR5L0JZ9RMV6xHNDwtszC7SJuuYZNWU9a8P6Yxnf/KPyO+NBnjC2WsmLbIX2
mVwjwzhlOWIXrIy/aoNXl+3VFWXXQUU9L5rdGY443WY8CvtK6pSbP6yzAIwKKGuBudWs0RXXN79x
OoD0cnEDUTEqGhLTlSlstAjOv0fwYUL+NjQIylyCLD5PFuqMqsIZmVoLD83xWVYgD8mJyDv4ZQbf
DYgSaHnrUE6cF7zRIAMZahFFmtbFXdMQsr8gk09OhOLwvCgwRLQ4zNLoW9OLtXN6yu5JeNE3REra
AUDG/Yws9pUYHNlABWZzolwAIyAAZassh8w3/5ATPqQD0GIw4SpNFp7u/nylvQl+BOOuxtyIIpgn
wBcrHehrNpNNATJuEIesbXQtPcWlWFFM8h+e8WKhV5MZB/JtwCIcq7wIEugcAuc8bwsbh7Knkeis
RtC8JtxVwIEccqhauzkV//ZuPb960WXIPL5oo6/XHE5/XrOfEXUltePiNIpeJgf32GU7RSqQpL2s
hsj75xZMB/xL8RlihjDavcSoF1Kt4CVJbGkKJt4vzrzBuaZ1dI2xKUBRLFhkQDmuPQgbdlR/CqJ2
MF3BMRJTQkjLm5mncQdSToj3PCsLAKCKnRIKQK4OmB2SM0qyHNIVVkCmnYWTmCDq56fsqcK5V5gp
gnnI1G9253aCfov8VpIBd/IcwgCv09UXxzQ5GBlNHoLfY7mg0gW8BQgjRH6ph6jfCbe4PgFZLx4d
3ZI0PzwF4uPH3OUx7S7YUC0rL3hJ7mdHUuxsiJH1ply0reg1BHKsAPbTiiqFOwGbSmrbx0aDmfu4
lZRln+5XO8R2MUExygbxMeWX+xDTTrZQmkat6iwWafOvo/KHPUEEEjFtFgIqzBo+BR+fmpCT1NIp
iMxHXKjcX0MIwD6W2iHyGZ9H/YDzJbYrAVTaB9e97SRoKvjj7cE+RzEeUftw8fimADddkQekNiI1
h5V8LhwQE2FaZARPuHiNWea3Jleim+Hw4KhBcR87PW5rhzYRga99ISxVx50G9Yj9zhXuVczaCO8P
a5iBm6ceOReBMONbD0kMOLxeR0Y9rAIkl3myGSYnsOb4MWXLL9ggC5DFrWAD6abPAY6pD3iGHRFi
w8XQRj2A8ojAQX4nXTrUuujxeW1TXyO9X2GpYBM3FdTvF7odQ9Era/w61mqMmcwbnAMAoqcq4KGS
FcTMN4MgRsez2JGS0BsUxvv2VEx2TlGQOYTFyhkOLzFRtZ1h1W5BgDiFk4YY8l+O5C+1mjeYM94R
TV6GkHtIJ5gtCSwE80dcutZj53505zu9bBiEB02u/lo0rB7zae3/VcOF88Gt0Y3Z7gdU/bwkLWXo
CxClaOLC2vu5W1n7L4+fF74Pmy4mM/ZjbhUeGZaOhn8H04H/R/XIxGOjimBsh42ngrVq2Xw/YrKG
2gA5GMLNc2hNIA+Q3MGWKJt8qYGgPdyvlgxzR0dOozPiJsZUmTxuwEeDewOkhhK9zxgqfbkiST9R
Ym/s2s7YeKx5nzMJS6OZ7LYToD3EUHhu9oBejs94fp4aYHn/NMV2KwK1gwQKJPoS8PAZGZN+IKP2
LQx06WLZFYZpOMmZOTkwVF/qfjGHy4Admrjb9xN6DWjrgfYHDIGALk2guhKhWmmdaVsrU0Dtho5D
7ZnToMbk6MbgeghCDE69jJetYPKgmAqLkGTwpKlLbCiVtKdHyiSq0CoWh9ENw3xQUOqy/k3hd6gO
czEDLx2byA8lNiCLTmmxmLT0g+gQDEnk8AjEvKKL/NqLYkCv+MCIXVHUIemWDbdEO0Nnr8WMeM67
aRjcKNioIgl2QDopZgJr8Q6lh+cgX9KhgCif3Npc3bKiXbaP36mzIdRToffc8viiJUrbjGhIsADa
hcBLr+q1MZ/T8G9Ng1JePcZFxMaulbyZ/JX2C/bELb5ntRuCznfBcE3oQViBKSliML7icyEv0CR5
IvCBFnNe3pPVXlKS4CrcMPDFPi9XdUGrvgIu977Fg6L1jKqBcsu+4B4g00aacOkOQbhL/5tgSISA
0MKugzZ4nVTSA4kQHi0HfjFqVAZhfFNR4VO2eA2pnf7a/gTsBp9IxiRDa4Z39KiuzhRcyY2Gjt7f
AHFXs8VWy9c0luSEkSYvvvyYHuVsQZ9E06TCQkIjLdSm2wFFmXKJtwZLrIAvm8pzkqNdqQ678qxI
XOTWYHDQZKFKkoFSSMV/3YSt920zilF9bpIolbQZ7/IoWW1eS3p/TSYDa5do3fio8VrTbV0ZqZST
vEkrWD8nJhPevllGL70DB1cgRFRQHSIh4BSlBfiLIUJv7WwL8QL0qnpgxWlVBDDi5h6wYkeYTV/J
Yjei7YxTIuw/qEXkgk1W8qBeJWegOJ7loOHujjJqs8JqN/tMNtjxcrOwf2hqXBKzzfDNLajDzU0T
8VfGVUuyzBeUDgNjHX7SxTfbigUggQH5Hktum0gDDCZGkmKTIJxBijkp/9F/PrjJgPgmxDauLc9Z
cUBtU8mCYQycXHXtEPymAFv9Wg3i1R9l4gGhpV8N+wu4xYfx8F7WhIViUVAUQODuL1rIz8FWoO80
fB79vMdXAPTgI3Hy1k56+CFa3EhWlklaD9Lvl8/kcevyANrjGAVpgXMAC7vXkdyOyT/6wOYo8Onv
c/IcKlfa8wgWFI8GEXtDc6p6WMJ2qGrQdlbOVXo0jBnxwSbhwNYMBvQM6QVTcPOIVxaFaLeNDzj7
3AGKlQEtA7B4k9Mcr8IOTGZp6iDKQJZL65fFVLAZaFAXigJ560tW15TWOuQuk/BeeS4Ul9zlnMOr
bPvgnZ8l3tK3Iz3Mi+NdhiA0IB7MbZcmfGR4j7WSm8bOH9wCp6cd9i8S535GBMCWJuzAWTdAZV4U
Fzw8a6L4rhVFN1VCNeAvCnBwuGHkA8pLQ4aF440uEyAbmejBIOL5JeOF7qMhUjA52Fj46U1ceJrm
QgICGkwYZQixJ65HJFj8eN77MVrOplyuiX5n5Ad3+GOvCCn3wWKOlWSGW9BgVBOMPEljBnXIX27W
vvGeW/nmDA3Uw6+IgXIz6x6F1z075DM0ng0yFKtXHCpg13aGL4b5XJOD15qSBTAn0kGs9LXWo+IM
k0oc71zF+1lTFuQKxN+P3dX+h6teUh5QGbwZG2o6MyWm15w65I0AgaZgoaLERvtyFRl4MqT+s+6T
syda94dAJ95z7CSVw1xtP2zzDn/gxRBrLcpQoFVldSyqJUOrunIlqybJKIJG3zHxG9Oeg4W+pM+Z
MmrfeJ3ekVeCo3S3kj1FeGB6trkjTPsRobGSySOh5CMQNGi9qdqsSvYeXTSnB+sM+gZ9W/gzHL+4
y9RKyt3nh6FUmM6rDnUJxt2bZZZtgz+CXRi+gwKFMClQVvOzHVOhASB2Sy5l7EyMwvQvsd57JvO+
p/ylB1sb36lqH/bH2DJCGhFbn7SZj3r9JSQ0Fb3CiGqJKNKkU4Dhvio5WEcbgRuQ0zqbBuADAALX
MV0mIAOqZBWT8fq7vsxBnWXZHOOWPoTJOwBsusGwW2kY0ezEYU0s8ze7Izfd1lpAyRQzgcOHtHb5
gjmTVInDSixN7U5lz1MzAPvVtRCvggYEYZuZFXSRLHcP6v+KcL7BeUbULwKWpJlj0aP2hrzXUvhO
TNq62GBIjQ8JE0OoaD8ZczMCyMtYARlQAXOuEeIDHvc8Ntg92NWwc2T7urwVIOjWDSGKtgbgYn2K
lToD30afrPZgR2wPdPyIgC3kRhYTf9gxUAQlhmYMZaeRGhxr1lU1XB+kGW+UkGSOEHlEl0UK+IbL
eZxdxOdmFdgr0U+VmLL23j6Q/K7GD2CnY2iOR9J6Qb+BWXBgdpODFMIUWBooiNLSOltDgJHGFb41
5+5rGMAmwWNGI8gJwdYlGIQtWJKQZQkkzPCler8CyjFdWINfVEycNTW2LOlqGASEjktGmiyHOfKv
Nd9Q+nSunisAkRteDxXoKR9u02TwcvcqwreVrdEr3c7IWXbTmI554rzf9HfmsJB3Ch37TtE4ZPob
gY1iB++FFeHAXMEQ1K7qhXog73Bb9uiyfaqD4EPwmNv6U/T8JcK7umOeJEnv8qPrcvBDLoacHbMt
wE1ELZZ5WMv5RS47AdDIHRuNj37cLEhCIMiL9leSwtb4p/mVxXZCcNtguwFqjlNDaC03qD/YZgNx
baqwB5+ZPz72bAYaMWu+5+FSfnYAezRJIKRZbaOo6SSA5/o9YntTAX+5aBxjY4oIxKV6qjkPELAm
B9bCTHCEv6IqqzPPWUDyg1rEP0RWXQ4cnxmhPA+rAG/5W+arypilefMaeP0biPPmGWjrKlh/RBYZ
OXoP96SiCIcWW4lzlRu5N1XFF5x+fFsMxLIr0TQYcvjd+XWRNpk+kFXMV8R/Lg1+aR+w2Mj+YwVQ
Yeh6BCu/hfi3J6wOURZZDwproi3rDNaFHVznlHbQR8svMcJ+iZr5c2OGvusLFYbxS2x0uz7dcQOb
ZiUAYc1eyY8LB/FBkFUAf5txsaKNUuTX4K5CDr0R0FOzqY5ArYQQCAkzblOuEdmT6pyhEdKUJmE3
LI0+grnVsvTjqqqeOLTQ2UDFds80tJ1nmiTABMaTIkff3gXT7Z4lDO+kJRplBtEkJAb2tA8PlN3i
vHClXntkSiSajLoWWcaWvkEEZOwB5PCvfLg7JAyj13b8RYk/3WHdPqV4flBdUkZMDf+E3k/Sdzz4
2gm0RhJmzE8GNoKG5l9r+KdpXEgZ9751mM6To2k/LYphz6evrLaoPQ3R+tsU6xmPg+eOiyjrQVuF
FcliOLhYuH4ZvsnG2JlNjM0MbPe/WmPlmF/pQ+zFn92db1w60jW9xyfbanomS6CWZR/hoxjsB5Se
AJsrv4DR+1fdYQyRcJFhCUuvGDPLMeNq73pzsndj4zGGBWUH71QcJx5Wi25vGvVs8h0cqwBlynIL
o9NiMqzf4vyd1/o6X+wPct1UvKS5CGnrseQYVnC4+vQE59Jgl3cKrwvioBOOtwP8hRgjrdR9k8Wn
ju3Av6SPCCyAmfn2AHC+ybl98Is2F5PJ5DqQbskLASRJSm1DF9yn9WVclbR96PIi0Mg5jtCAuQMY
M9Mkn3XPhhrCORg+J2BGYc7Eknn45Lquj55rTWuzFRMdMIrJTy8uILqVZs1qW+6D65NTT9E8oMxF
GW1txoicw7xt9wuAiRb9pcMtu0WmooYHX2cs+hJ9yeTgMESUSgTPEf2Ps/PqbZxL8/xXafT1Essc
Bjt7wUxlyco3gmTLpHKgKJL69Ps77sGMrTYsYPF210W5qpjOec4T/kFSXbbQduN3i8FQdGgPoGJU
L3kkNBO0uLthFSCNRxv2NmVi2e+P7TbDo4sdAhZ4zNQOS/GC7hHQG7m5ODYuWveyaH6kmzDdtx0s
eFOCxwYUHbkyecRI9QG5YCrLrA9XR9Vr7JgexDrxP+QRVnjNpqIryvQE2JsdHMkvAUHewiYN9JWy
8edzn6nyjipk0o+BMND6ntMIQSphOlYHTUYmoLFxhvFOhzh3cQcCEsJi8zbxvGLcPhT886tfm74Y
B4l2PC28fhGLJMJLYW+71EREjDwG4d0kWWurS/sWmuNtSeFMhnUc8gGWU93y+DdQfD1HB6eHurvR
uh69O949CC9aTO+bBYArlLgKmOKw88jktKEY0lLhivBFVo//kBY5rVznFCJsANoG/hvTbqSm3phR
gUFYdC18mKnAC/iVdv5+9IBDQGpHFmgJoZHD6nzzFaJ6Cor7dPY/t+0+cZuEbu34CHXg6uumqzN6
d26RDxh7j2URSk/MkwjWDboM3HyPwiiPz1SbIEkpMZvXkGaKCLhjoO5IMF1bNeZ3iM9jUuIu1osR
MxTUnWAPbiaXuKBOA0RGxWqYgbpn1CnEk9oKPqD3Plo3oiQBqScZwCI+ThPBuFrRQgByfOuiQ/rA
t8voUUZ9AuAiqzzCOEVUom1OkElUJZodevNOAopi3tdqKtDANBJuPOZ8F6fqyvn4aluA5wTjh5Kd
7tsngPS8hMgoBQad8fuHdfSgMt/vATg/SjIneet/fGo6RlDNzz6Ar6xyOe+ZMolWiM1sSpwYCvLq
dDUQ/icg8RYaxE4yAJPnJSz0kdj5RFT+rST+ewuclEXzkktCeaCWZsxMCV0YEQWxgBQBnnvw8Y9g
xvrmQCCN0Iq0V7hRYWq/De0JO9EJLouQjmgNPGxtbqGyeZ+F7QIrcVO6GGo8ylBKgM0bPgA7UZEd
RWouqpFmJqLQG9bqJ9FHEd8bEyGZ3DmiE4/TtEAeq6uNT0HHA80oPNM36hup9fHxhjnDgfH1Jx8O
CEvG2enXTXYujdTHV4sGnSIu8WZs2Lgn6gEuQZMWfF258FKOMlI+7/BGd6EjH6A6+llT4EvProSD
GGDXHRNJ0ITZnIKVd2X6jAboGGN//B4vFxoNbzNUQVY96JDaYrJy+qDd5To5KD6mVKUfHVR3MrnS
kQ+AjDGLOFJaTkF6dwvfBK/ySLJOoXlo4KBZ2LIOmdsqT90ylKXQvMZKwyLrL2GagCsHLAeGFW9s
5joH0SNMTApkGch45XXSHuPQcqiHQLiB5jGA3POnEjDc+2VH6NkL7X72uDuRp1HvbLk9rR1MHhyY
2GhgBECfnjujHVGrRBS5KcqXERV27T+WDqBv/NEJh4B/XebortptBRCjKcoZnq4oUh7zUxiLXjWL
akEhJtoN5kBWWG84iGKv6/3zH//7//6f9+o/0vUJdZw6PR3/cSyQvtocb/l//lPV//mP879+O/n4
z3+ahqlpqmLammYptq2bssHP35eDzTHlTyv/67LLpaN6V+uRLPq+3ta/4W8QKR2MbDzsDLD/uaK/
e/OONPmtXn8zgdmGvPHfd6HJL+7C/HkXqSFZqVVwF2qbsAP4jYE+ynboTEnCRa4vpxB2YTKZkU30
Ci0vRx5yuGnu2ouwapw/1XcLVbV7BCLU7Px9b6r1271Ztqkbiuw41tfPv72hhVEUjrPh3prh/DpT
3L1/wo1uXbmOF90EfAGqh9hvPmgZkSWPX1z/1y/07fr2z3dzu0nmwjhz/V3mpUJM+9TJPuAW4lKa
7vw7xGSQlBwwuZe2wXyifXxt3Ctvj0uy8FoT2w4w1t83pb26KefnTSnWMa11W6npykzD4b0p5g5k
rU1yhRyqXzKINoBDFoz3nYbXINRD6Qv/vgf110XzPy/ma1F9+zC1ur3da+PrHjQyOvR2wEFCZo2C
MyhRhcGdH/99SU081vNuMXRTdXRNkQ3Z0H4+dloeq0dV5dVIgOXuiRo8WvmgammIgdPSR9cey8aL
b+C4i0XW8vPTgkjAbv+ERkKWiPryCOhkSE8w7v99Z6b12zL9fmvii317G7fzoTQW52s1Khlz6338
YN/2+P+ENrr0Cuekif3akQMsSwT+AWweCDdMKz9vfjhYD04RKDZSSTL9+Urga2QKZiw6KRyvvgBs
CSERm7yc6Ysofgx37AnMB4yS4OzO0mHxXhFcZ7vWDbIPuNkZnJw3UEWF36HkIWnUaM/SOh43Ybu2
FnpoLnoGyVAe5wdfO3Up/BkDAeqRs7Y0Lca6d23lpIUUUrsY3QZrH0pWrH6qlq/uYg2aqZf1LBt2
rcb44xGWRcuWgkW0yYmmPXi4uT5L8TxNQ4uE00EApzBDg0MyH0pSmyrZ5mijLdorxjaiPpBHnako
1a+Idzx8rCfrXaJ/4mtHx8Sm9vG5B+3q08hEhwuSQJgOql3L/ERLJvPw9QtXubeS6Pcw9cP9G3GM
PtM9AY284MtbC80JUmxmXrWNsXlw3eBcue3x1+CGMzO8J3KwoftbYSYpRAgU3SM5R84nR3QeTYJM
tA1NQrTuYUBGq6RipraJF+Mt+uHNe7eYD4FU9HqTSeFrjaM7uwW5CqjXLTO/oOl1xE3UBICL7ssw
/UBerpPzbZzYxGQUDcCP08aXh6rPJMLDPbpRaRFJONOtoDXo0QNjKmePUysso02QNiRPQMTgYvPb
O3Qw7eX5Q/cq0vUJiTd9kG1vS9+4j3dvUtq+WiHYhDQWz1FSzZSB6GG0h+tIhyeC665w6kHLSu8W
7w+oz2ia1B7uc9e4COEi+JM6nCBU3txX8/LYNUkAbjj1ACh2rTZgjNIvhXMqK44zdsa4BQASDGtP
16km7GhfjsgXAMvVIV6TgOU1y89BFZGEbbCb0rz0w2pUgRMtb4xP8kShvX4M8ECKr/P7COuhuxYu
0GFbULu6Jbr/HTsLpNo1joDXv/IBvL/GZH7TghXswf3byRC7/R0qOeeu7IMT2XxYlIO9jFnf8Er7
fePVqGcEl8RgfzyCCgYv9RyLyYnOFZWml9UjbmOD1gyd2cBUweRGlPdp54pOlBzS0umczABu3JFx
O/X8h5iFMrrlP8QLELmBHCfeyGTQG6w5oTxw2nlvd2hVChwSMRW5hEwyvcYnnR/4AGxJZrcfIruQ
mRzqpPUoSGODU4Vs0RywrZCkVN4L9sfdF61DJtWAzKnOCQSUOciibDpTTD9x7B2LLhRdNuprm76v
HoHAHTGxiOkAusPEBZfB3AHJIcaoZ4Z0roGJK7+jRTcGhjwwb1F8vzJc4KFHKkWYAW5IFkKK9F41
xNe1BYZgFkUJXcRuMnjPfUR9glpj2EFqgF2uzl80efJofXffexVI/oCBx6wzgofGBC73Z7YLpnzG
N/DE4I/M96P5d0TWVPXFYfGUWjk75bq/VreKM1JwwAVfmvbFAtJziy7YcQgktqBpyYgceWV8bXuV
n8Z4bQ74AZVqKexyCHMAE++U+5sBhfwY/2MU1ZMDEsPgXYjETOaRTYPw0QMXVktBvsxxeFgaV9RM
xA/Hjp3QWMyKxuXcgYoNOPpTA4gt2QnzcUjp+95xeGvpnzvmMTbiLtxYibA7vRytkdtTXXpDJUE9
NBakFCopmI4MAvaHaFEgKrHeeZZH76xtRKXA7XQ6nYq9m40hSthvCltkiVbBUgAED628fEv34fZA
in4msCyDVuW+syf9k7o2olrxZTpHjRTNrJCNwTJm+C96+6BXPvzOhJSbdkUYcJmZhFXiMbK7Gd9d
CmykXcOHd2kBgrU5k+4cSUIkyn7f3AJRThz8xbtDzwwtCTbcYrp1MK5bTEvghjDXCoxal4ARGbEj
0O0/gh3yc9WSbctrjR9BkQAf2mL35zSyh4thFvO0QcW9LXDTcAvomwCnxd+sW9sBluQoFfP7h95+
sPvI0LIGiois+/I40ENGxEoA+AgsE/xW7KKA83ho2tB9RG8Z9XdMVzhSOVSXhndnkYNFOAP2TQaZ
z/YJpKj2Fa7U8Hx0uk4xLb5Ds/DSCTqzUpiigcUhHpdnwp5bwKTqXZp0e4WUjzYzelqP2Ri8pUXg
ADBqCTT732ve/C0tNHTH0mTV1jVdEVviWxJyKor9fSE9qhFNl60E+kSu/PwU6ELRoIRe4dZmuMNE
HqcjOgKxOmb4hlnhobWlB+t2XfgYzjwH2Qy3CHM1VnSigkDQmxUUzLdbn1n5gm+4y9vOIzh86Prn
gr5Fp3Mf3MA9Ufo2lDbkpXBvAs4YgSsAKu+/eEaRb/9bDmhoimmqhq3Y8lMOaG9O+e1kVBW5lRhm
QpMg8J7WYnvT7FSGK6xmiMSCg5CB6vFpzDPtZGrCPm9wljaigZ4ouOIxKRGqG3u39fjE4nKqeJBa
6ztst6V18FklnphuUeQzu9oOoHDReQzfGG7+/UCaLaqrv57oKXWsdfW2P+t1NSoaV3+qvGt6QCTX
SUcCJl72Y36/Dum5lhvvkA5XOwPxZZ9uGBuWyS4DjA9Fom2AvNyhY+jelrV893StIaYSxKE2vf2B
YNmUt4YRuYy2VC/fePapyVRqcYxujzC3mph43FFcU+FipDg2PiCD9ek4a8xd6gCQk0NjEjOFtUNK
1TlOHlBeZw/LtcEoeUgssd9Gw6NQ9BBDqW0OCUWMyzQxcbhfY4sQK/Q2mLvEZJkTiUYXChrXSYlr
zyC9+b0bnQUoEHyHd4ODxnF1qa2CWwQ3fIXyGH/uaSfRVMErt/kGfi6RMdEiliCZGnakz9lsp8LD
08Oy2wnw7kPg/osmBkd5iX8q8Aqfca4AXQJJcZt00agLBMEZeLnkKyPVhjQPIQNlVP8LzDaetp33
dtFhAL7oFwqZeNf0uujcKH63vetsQS5Mq38h1bGWX7ghafB0Ov5qBS2ayxoj3Ed446PVTRWdFX12
t31+8wTegfYH6h60YK1lwYG7G8IzjAaPSYbUTc/yOC4nNgi+gJdx/pzMiJqKJ7DZsPKY/AroRWMG
G4sD1dvPgQcFFRzDzuVMPPyCLgJluQP/aJWJDhLcOysxeptM00BghBKIWLsD1thHew3PEiQcsZqL
TrY/Z6k8SGBIE0OFpy6XaN9qgLPbBhofsRBXIKovRUwExWMRNsPPi+KOaJxhngyYJLjjkbXKDHf0
IMl04ptXLVqYjBtjA73/g6c1WlIOEY3T4piHM8GMRGTwQbKsyW2oi9hcwHH57IMu/HuDWb8mAt8i
xlMikJ8ui/Re3MX+mraPQ2AOOQ4vHjK1Nw+/+BZSNe0U6hdzLLbGBdNurOVZwdUbDRAkl7Yh3Qa5
11uENoTGrjQX4NayiIIln3a0m9IVZCCRiS6xCTRGc9GVld2RBSyHdmTWP3U9KfVot8VwP/JYexH1
LfvX2vPbAz61b2rleKokmQekA0nYs6hOzkOhxmo3kKrsHTp3ctgpGYtGlx5jyOkiYvTR0LqYOsSl
F2Z2PBe1BYWGG5HuR5a3PgAIP0JXq5L78NFi27CHr2DigdLOIPGDhXRtGVUurKOIEZdzTy6wU2fq
zhwAXI9mr67DOshwE20cz11KuQ+oZ5uaUmq2Wt0XoQO3mdmGHIBcQD9oYYTUdJgNbMlyGaHWQX3w
md+nUbUPr0DSbYT4mndfZbA5zz6IhVBP+BOXNhgX6GsUEh09gpuH7SM7fNNh+Cp75SeTpkMAHDEP
azjoXV6EqAj1cUESjrrPCok3oeSTbGDdNRiiM/h2Qnzt3LnJYmmC1fiIUSYQGBx/JNBoQP/y6DbA
eSn17Kb3CfKhMTLDJWzdEkou6XPm3WzPgIrqXm+rbFA7kSEFMhpvA83TpQbiNwQE2787MNpB3s6u
B8rDrHMedxTKBMICXhJBY1E3O7iJjTKNkQjb6E3ztke4k43TLGtmzdMNRVUQIeRmfRzXIYCFMcFH
pZlZ+yrloqvbCVkcjCLWHkGUVCcIrKCH5heOfKlrTYY3xQ13jeFg4HicB3d+ucXRAMkzV5AI0V0T
KM/dWLAa0BHdR0i6t/UGM+5wZQnq5MJP3Uh0b8tQfT/Sw30Y7oTMcxLMKO5QedhQ1R7CZUM+gi48
goDr6x20TEmS0iN8DWfIdLjPWAKGJq/a9oB9AFhYSJOiGJTIzsFVb553reMVUplTT2q0/jkPG+cs
Ur1a7nIm0lQoN+1yqXpXpad/GinLEmDZyfUZf5+CJm12IMxNukWGynR02zsnWhFJRaQtunIxEAG8
vDCPj7SUf3Nh0n6pktWZh9ujTOBe+I7JUWYW41+yN6X+LHDJDfbv2CEmx5m68Rj+n2cct6xHi0oz
rpf1EkUyaXrN/UcLXSW22wHjFhVnNY6ODVyKuDwScw5HPxOdkiM9iEvHCKuEJK06MN21G9sZ2F15
CTJYDvLO4vM8pDmBfF3rPmzPRZ5zZmfZmI50k00/DRIHQbY9Sn6IUnn0YPh14St8seEukjz8xDuo
B9SzBU6UgnBrBefYOk0sjKHWl6OnJxsmWi0LpgHg9pJDFJzIg+wajwyqtZoiEYaxGuYte6rZojQk
u98KRgSK5ayw0/D28K5jTqyETnpn0yON4o9DMQ9PQ84ffBz4ZyBuYb0hRWpYqP7m407FLkWcbFiK
QLtwl1KkwHhfwAZQPOuTDF9CqiVryv4N5VhBBLgksIETsHLUCsh5ePwR1T+jb50nh57RUMZq6xjg
7BAYjBJ8CyE0LchijMOni2k1liLxTIde8S9H8fsS5pWk9g+3wFoAALu+p3QeaiDxBY9wo0Y8C3jx
QaDOQMs2/SsYuH1yFq04XR0q29GuY9g4hKCY8OioZvPI6PzBhxFgCSbi/NcX6EvBsuKW9apZFHIT
lsVdBv6xV126QIZ30djOctpc0k7wy7cdHoZeFck37+HQIHBOnsISBrFJxWJw71pQLiLj9i41Npqv
yF1l37DS6b5aOqAqjMNbfo9Izpfbpgo+lwcke3LF56S496tADwU7nwmrRy+BdyN+RTUoQZwF4yB0
Hj6si4fdLnMuMhOBPbRpdOz5dLKff6QzM7z0AJhwi4/R54vz+dfjy9R0S1csx3SUp4z+rN+rND1R
qJ+YCIOxmcLUyrzhxRvStmrP8SUc156PAGS4p8Hs9gZqLxHDcRL/s7+YM5DHPfU8nGNJL72x1fOv
nYvzx4TzzGLJWnQx3TwXVsj7AX036r6xQGJ6DA4ISs2PV0ey+msh9u2RnlL6vVpJD2VRVKMxNkLA
yoMVsopOYHm6f4EsylsGTALvFjgJ49To7xf68upPCc/ltr/oe3H1ZqZ507klIArdIgrZ/fAGafQw
kWeXeuBlY//va/+ei3x78qdcRH6kam1faNFrlGb0rzGJNxvF2JoC+WxlPYJaTXoF0Ao37/Nw+wFD
ogN7HYdSH7/kGMDv4DBA8rshB4sD8ROVulUb2gTRU/HVMZTiyL03ivDic9bqaBdojWxwSlTaFi25
dciJGKxvj7O0YpErwfIhgOHoIqJQ6m5mW6oqFD8auxl+RoA3AT20qND/fgm6eMH/VtGZLGVZMTRD
/fr5tzrcXOSnx129iM8P+CpgnAzJg+BwoY2UDmizcADvCMBOwBDJ3b8h8rmmFUPG4GJxNhIxjjbb
DN0VIjZzYw52wUR40SIzftt4pqPLuqLYhm4bT6Ot/HZbHGqH2xRMEwGMc94lkSZytvCFAL58AVrv
gLRZQZ1FJLEzw3BAW4kK5byUSCoahT/pkO0CtY9aAfQpJdAQJEtEijyboZ7T//j73aq/zYBsTXcU
U1FUyv+nrWWauXG4nu0HyS63TENUUA9zlxZ95q2SweD95r5P6EYlSoN5NNrk7LCtdwr+vg3ntzbE
99t42mN84uu12DuP0RXYqsCb8pk7TlNfHnuLBiYWZNlbGnsaXfcTwK1T5zZcJcK5e9PY+pfRBnnN
MrKaF29PFrUJ1ij4No12NSjCNClICHHYpR0mE8ahvISV58y340PSMt/pgcORDzhXyq5K68zh6FR9
XK+iA+k8pk79+O3RFtIY4IKa+QQAFeZOqQ9cYANZjLaUhvGX8WLJ/1pkfX8fT/v+nOvpab/ns4zF
V7nx0G3kUD8ZzoSWqPndoYAwpY0h4LE2KqDhI+aZRfey8O9IMlfNKEojsAEB/TxVNN6E0DR9xkhk
cG3QPOJYBZw/Mt8x8PJBFTVG0N80gmkEKgzu+ouVpv824HQ0Vpmm2bKqWuLn33axZta6levHx+hE
5wdlaEwVCuGTk2HoSFd4JuUeVYy0QXMpPK1RxE0tbxNYnbx0d5GzQDEYMekt/qZwn1x1eA5OSAEZ
qFRUron2kMGgZq7n0RVoiuNXvb8XqKr8EoMcQ7E0R1U11VDEz7/dvZ4515NWpo9RhbN4mno4dIe9
CBEXD95C6aLSA1wqNJHR+vvCyq+D4e9XfupC7uWtnRlGxlLIg0JIidaekMeZU1mdmU7hUASszxsD
umPxP2ImXIRCEwliNKq7c6SZI3cSwQ6gqxSiy3yJ3N56SEoO/bhykTneBfuQPy14Cnu/FzDDGE1g
ZGSuHTM+894oizZ+3wP0V9PVEWMhRDTpON+EUA683oaQubh5LQBuMYIKcMc2DElgJgnc6N8vQxXL
/vkkcEzbURzZUWnJPoVY/WDbxv7GV8A6DSK5KD5JbFI3dJPofcPqp2+PnN8u5JO8hpf8EqT49Loi
644q2/z/5xqoVDVTNxejHhU0NQyQJTqtb0Tcy/jvx1TsX1bbjys9r7aiVh5VwZVEVG5TSwvzgIKg
mOHbNF+JbzkcJG50pU1y8VgTTYFerugRGg5p8+rAUSPjKUCAGPKnczgl3W13JQgobSgmdCQGfPwt
62EQ1ciTMWVsmR9SsGvrZ/f9MI34aZToLnz1KOqliZzsvGSwShIGHETPOhQKgV4rWicT9zy+BWYX
ik0N4onY2ZhVXiAyY4+lgLRlZ0uljiIfKCifRLqzZJIZsmZE+2w/AhIFwU/otUl+BipHGFmBxNQH
RmJ7SFyhgdEEBN0EoynYbLBlUaH7L/2Cv9+68Uua8eOlP200p66z7HDnpR/csO7k3nCFGE/3ABTi
GD6SXbCClrr3FfaZFlN0NrsUZALh+AVZ2zfQUbiDTXsb0W5ASYIGFcgy/nf1hGyTYIj9fb+K8stu
0JhNsBYNsBKy/pTp37I9mX5xrsFvJEM86Zqb9mEkBfcVg1mk34aXgXzubW6txWaSy30oG+HZDk/M
mG2tczTaW9mt+pmMIjpCazSfh71sEdwYyFClbJrlYfB+TZG7SJFti7aZG25n4cBM7mqsa4PNoo0o
2wGtw2usWd6h7syYGMsQ9+Fn708ejLKdFi+0NtZChp35iBAecdBp23214aguXgW3o+efR/1qA20b
8xTGnKxBbx/0P9DKnPTTVSEk6kh7L28ns7GNzkKDcH9qZcCABGUpxt4nydZosXRfnFTKbwvh+3vV
f+5z87R3rlV9rEccu2y/8N4bbtZM4vQWs9XgJSTrt7CiKY4GYk3VLFLHn5c7Xk6qea1OgNYQ0SlR
NBBEAHq5yD6shskCMXucZpJrYAMk67aWvAa0dosXbU/l17tQVZuw6lgMg55DTq7u8irloaUYBjgL
fh/u1uvtpIeuYcsGtO9s/Rcr+DcwGoC9/7nm0447l+n9pmQsYGSlI63bpmk1bpMSL8IoqZqSZ/r3
xiJ8n6GUBjkxkl5k7Novz0yZTKvXMkzAgs4T7mtbyeZ1fwRUATQYpDUSdF5CKdEe2MPH1RsALd/1
kwNq7movEqENYFyAnyECzWGTGSWeJq9rXfHMT0fct3sy5adDJtPLi3zfck+P7p3i2mt3NT9MjId7
jhdhL2jRaxn5QLHGf0cT45dC4Md1n77/xTKc/d3ZlXwLuX/4BIImfwoVMqLehVQzI6++tIfXt+EA
BnBHAyaIv+Mb80yhpBFtkrt3jN8P3lov3UhNooLDIO05UQsWCdgh3I11msiv7pq18uJ1PS0hfZ+p
la4fyhFEB3xU50XQFs3UR5MZmmdvOd+EX8bJCrBaQ2petGOBNiEwLrb28esXBpy0gNy77a4y7zTo
isRoBzZgtwsuF1xGh5W71mdmr4IA6g3W+9XdHYb5HHG4ZLCJkIREQMp03EkQsV7dewyMgC91C47j
TStZYx+CG0R7F91JT+R3mhaD8ySS1qTmTMtHWxAzohveyGmKf4lk9kz/UnoCiNtaNmJpxvECtbZ1
KkixzmB6yiGn6Cx4vzWi9XmifXUmaTYroJgenhM1mNJ69zZaqTvREun1VTh2nSMobjQ3YCZD+AIO
f51O7bvfvKHFA5mqC44tRhWArK2RbVwIjBqI9MsK/DQjlxTG5Cdaq64yA6hOfAL738VYQIwE4C6M
DUFj2s5xwvI+LpZL6XCRKS3MzuvN8cuJpxOcmMnrohEgP23YfHG8bBybRarCq2OFeu1zOMx465uo
7NkU0i1gTzHaF6XrawjJgm//e5tov5wN3IHhaBpXV2TrqVC9SJpj3ottORKkqjZTTGeCEUXqFm3w
I8cYJBnSj0ilNQqIdg2QklK0fON2RD6arv6+GUXEgn+LFd9uRryub0WJWep1ed5zM5fg2LIjwGrt
RWx2t836RaRURSrx15VE7+PblZSbLT/KHVeCDXdtoeqISQJJqBaHFNF+1EL3FpXtrEF+9vcz/nZG
/HjhIgB8u3Kq7e/aJePKuHMyjSvogs3nDI9xaFgPzvEEkJ3YSkLCG4lnCP4vrv9rgPn2jp+W3MFe
nM9Xh+tDzsEwmmlYOO+G+7fUtZPBesPF7beJE3UU5M37UPNar27gxau3nw6Ejbx4bLc6a/4SFJCP
ofuLyt+9u86yR+8IWYogpjozILm+ePQXa/2rSvn26jeAX3JNfHQpRlEGadsGGK55iI+JtzY6UQtJ
0Q3NNYIXnQM0HV5c/pd+2vcvbz+F9oVkHY71jgc/Tpsw8uDgUcRyPovJvluDDgVjKbq/ZAdv5zUZ
Uf/FDfwebf57r9tP+XV2OOnbU8oNjFGH6opBqAL93Ovy8uP1uQnapQXyrtN4tN8gZr/47tqrx39K
C8v8Ulx3Km8fM7E9mGXmbQc2wLGlNkQHescJd2+iMBpMesBkuY+gYwFdAB862QIcQ3ZPqG+8gmbr
v3VCfnyWpwioaPVJPlvcF5Jkl89pu830EidZ/0JbImUGmDLHoUfnzQm+Z2F8MY6lXv+r7XRaCsGA
cLWaS0jIoVIAH1MwlvHOw6ig0yi6grZTxJxCSbMKJXGk5w2cBb9MTT7eEJhwOxNBUREhFhXwCRoR
FJlsuxjo/ga51Dnd6QDw1bxSfYhzycCemUwG4S/zLyFWU0bDfP2I9z40QNdfrNvNcgwHHgYrQobc
twTGila7EGkQtDwZjTFhCm2AveJlNkaAkDsc11mAIgVv+ei6+08B6aRpKxLzgcUMwg7kQSH6pCMY
xna7ueksBAK1HTJl4cge0D4aHrfeOklWTICFkIHFiH0eqkGyXQ1wnaEb4yIvig1g27jAkWTZ6cFw
IHk9IwfcwtA0WR+2/s4zaDTjpcSMcjC8v3ESrjfRAI3qaJYNgsYI6wfoWN0v4pwd1mHEnHLnOVcv
kj9a7gykCWOblLeK3hvaWFncmbVaLbvF2JqhzzlzOdgWvRzvqFN08JiM2kIkn1JfSJBpn6W/z0nz
bgF9RlqPAGLn4TkpacwIKqzzjtf98BHD5iCnJjfDVqvDP5w2BtEan4kJkk0buE8sU2y7UTsRJKKJ
ZNKLCFjInrDeQGoYg5C40wkmIsM0MUsAKS04wkXPRA6Mv9+his0hKIH1LuIPfOAHH7G3ZFiIqKFY
G6/2JWf832fhFwDtW1i8O1V+csTGbDJEm0KpVWYf7Wur2z2SIwvbJL23znwwEOB583E7Z5VX4RTZ
zoc7SNfJCRkGQZhPmDWvF+j/D7ZoboRA7QRipEfujLUK02vPaAegnQluiAqhTQMYgcxm3d9G2zYZ
mT6Bd4H6a0+gFrbQGgs0m1mPfCBeYMd7Q60F6YrXOdiLpONrZPXt8fe2U1SOCMsX5ovolbL9vzL+
ljiJgGH3uZMXgViEuj+yD/spB7A2tX663XnjuAAFXeQWGGaykqKeixYRMr8e5w/Z5yl+cV1R8/x1
3aezX3mcC8UQB6AoDruiD0RNGO0nLc37am6JuGa8KIodcaz9cVHn6bw3LufTvZLEw2LcJ+p/N0RX
ocvBB0ilNzRiFDwGj04PhgQcT6QmLxjf2aWbvIut08IVhGEsa6DnsgTrEROCIb6GwHIAJ0xA/i7R
OX17289rkSY3YeLhEn5wb+EHeEfX7l8CwWWNY9UFskpobWJGBG3R7asUB2PKh1df9zca0vcDxXmq
PKs8qy/q19cFZwqKHBHESJz21cchULBzHBwnwrbNTtZW0HJbYAnoH8Y3XQx9mfw2gfJgsHEeCfGv
F9mnYr5Y7V9f69tqXxRyaV1PlOOaq0OKbcsNS0h0ZSkDlKkQKkGkBA2yJr9Lq2jObh9e2sT5qT0i
GRUWXm3EB+jUQxYAGgP0DSkgIU+YQTUDwkkafYsxJNh51SAye2ZS9qg9rUD+oO1qMpClENQhCBCZ
rVELZPhSQvtFFJpCYUK07MHVkJdMnTdxfKFAQrvACXonjKtcpT8rEX5e6lcfTf+jRy9SjOnf3lDE
P6Ln2/9EOBtqKUecCzBIqNJ7nS9tKc5VBDaYB+HJ4Z1HPszqzfXFy/1qbP210p/yq6t0u6cHnZW+
+TS6D6xUMeJGjQTkB1Bjp1v5zLx4uj7nGtAD8wNpDDkA0EmKc2q1sk7UAY6PSMJ2nHUmme1FWBmD
6iQqOme3Dy8NqYiSicnLKvBVUeI85WZGfj4XxZkY6LfbRmjSNepzOgO/Tde9NGIsdGVIkjWwe8UY
mXYl9mwvYqImXs5fL+8pDZON8njaiEIU2R4xbiZHQIUKbVrw+MDtvCHCtBwmrU3Ch4XIQ8MeuCsy
M0IO4EXMUkQg/OtmRCb9bZfcrvkpO5y5GQx4EQQVKguDd1wVRRrC0Jh22YsrvvwCTwWp7hSX0+nI
F0AAbQq/BBQiUlgh4fLWJGQMsNjEewNOA7Kxb8xu+68q4hfF0ddE+9sjL/Tb7X4QUWuMUpc4/hGs
CrGaHeApMgnwGhHtf1x6XxXE2otD6blpeZLqVDNPXBjucOEKxfBwpY5IwZG7SMKWIXYIbKCTkCuE
NPcAYUyG0Hx1Tv22ew3Z1G1TUzTVhrn685vnRXEsipt0H6ElsOugZAbuGdioBK6k9DHuWxyCMyIr
Q+VdroFphRf0qYtby8BQMSQ7dBHITKJo19IMdzuW4QPChpNqL3tABBZSb2cGez3bilHAKjL/vERM
e7/UC4/T/sVi0n9ZvqZmmBYzPccwFOOp0jwf6715uYI+OAXt5n4I6AldUjsipnLwhxKztmvsfrFK
t+9Uf7tRVPcwbJ8c4NwHnSNisMwqhP0OSEzA8ce+AEKhEvFiz5u/fHpTMy0Z3rZiyar5tOfTq2Tk
5bVmFLz5FEOCRR8iyng+VPDdULBCcUHUl+DN3BwiYtvAMlgn6RRHRHuu+ENXhCZQDykAYPqVCCHz
lsECCk3jkXn8Yo4xu5EXviUEEPATQyIx9WULHvgV0bMXr137pb7+8ThPK8i5lpZ+qaoH3TzUY9qw
87QUSY8vkgmWFHO8PeiyoCUy27XlLUfkAgeVHutF4AopxCAmYvm2dR9C2cmZEer/zv/MX1IxU7Ms
XTYUzTY062ldZJJm1EdbeYwowYUX5d3ft/aY12gkQZsj0PNFReQVcuROCZqa5Y54ngoGmyqzXiuy
KKF2zA/Vndvd+0O8oW9uCphHn1ZSMLuhltRt6WjK+Weahu+tyVEgDPcSlRtgRcrJ/y+4z48nejpy
qyKVy6LiiThrc7Cd3gG/U4MJ12ofIkrOO0aj0e3NyKthimFtuB7RmH57hZXSf6mhftyH/jN43JT8
vigr+fFVRCCDKKCem4FgVNFavGq+hF7GpYVJ62jIWqbhshru2oKnC6AWzY6GAdp9FxoAK4sH+LTl
HdHPnHmz0HRs4oH690L4DSVlaoznLEu2TVWRn1aqmp3NxUFnpeptf04TbNrOaMewrabCIlqd7SdU
tPQB0fDAawTsuIS3xP/j7Ex7FNXCdv2LTGSGr8ygIM7DF1NaFuKIM/Lrz7XqPSdvbbtSJic7e/dO
d7UuYPGsZ7iHv9eg/ZKJ/mcNLyeetW1K913Jy48bE5kR6vof6CSA6DEhtSdJ54zYJF6mI7Dm9mFx
HgcrgsAEdjBzgRTSNGLk2ONCuIOHJvzH6FEjfzR3isVl/yaz+61dDErD0g2IZWBmmi8F27XIH3tD
ZZg4oqOiOB0yYhyTfRm9CUFdRmQCQdQuEwmka95EFfmXg/k/3/1StF3X9XGunflugX9Fm1E6uzNq
VP8URDjbg2Wja6DF6OMzp2cV/z9b5celf/fsf+QFx0K+Nkx5z/C4GZxQ6uNoBOLPYde7h8HVZi40
BqnStuNbNLwn9DzeXL/022lmNg3VYFAiKdY/p5n1aO61Rm0g6+BCNsPGCLAVwceBEjKbjEjjR0K+
SRCbZ/LF3odg6lOwIcfAByaCfTOqcw9YiWdfn43QCkS1ZdASZiZIcjqDe1gkEVm5TBvGVhbEa+cw
lgfwXtuQT4EtoiKVrTItGU9BSTuQsVa9KgxUMSOARUvbzvRTQU4LQLKnuu94D6gvApPnTU1/+I3j
hXwRrzGruSbCSxV1qe46GsFngB1+W2BNgbpOiKbmu7f8N5wpN86UJVkyDUOTXoOSUh3kvaIB9G2i
iwD98eG5k/sUe+S+cDdyYW5gENQZlJ0NXuO9c2u1Xx0duw6guE6bfgGIEAFZelbvylD5twBkNk2J
dIsXSjNfe+H7+v6c55YMBBaOppCseKDkgG9CO1lbsOlAb6DbjlSXs+UHcGd7OntePQoBHhmeXHSi
HhA3BaRz7/idRufm5Wj5QI5HI7GwhSYDSDDUEDDGs+myQ1X5FrLTW/ScCXdIpJNtorolV56euNrS
ENGPKk2cfvOdN7lABIQVCW/oY/50JIiK1LbUpaKDuA1WRtORNk5EsorQltsR0eBqP8DP0fX98JAd
d5WeWriQSJudDL2Nu4e2wZRuBtng3gq+S1nsFRVMWuhoFj65tYB9N8Px9bsuvPiaTmPQSqzu+LZj
JqPhRRnc3DPCCK4+QYw6PaEImgc5nbWpxmKtYCoGF3TITa8vmD5sLkLSSE66wnqvsSYz2meECjpp
rRYXi+w2pSkRt91CAcCDwAGHUEiuoq35+abxBGD434LKlCRLVRXTUAzrVQ0m32vy8VzteN4ypgjA
e9Z+1PETZHZre5SouOioXaGBedNdgJKon1yEDgVPjvsdrK6goL+WW1rZOMLY7TwD8LWq7QNAgmiF
x680CwS4gZTE5FOF5fnjY0bTgmYEmW3Wa6TBMmive1kW+FKrt7TbGrPpveKcvXGKvN3erQCBkXTB
lBWc5C59mP4hsTACuKH1DBkpX7/JfU3rl4IXgrKKZJFiAAb/RgL8CKzlrTgc73fg1bi9fL8E6iGQ
NXooM5rjWAHAHmkbAv2GdAD9kBYnNNax+2CLSlaZTvTumbR3dBAGhKLhLhzchB1A3W+0Gwgtl67u
PWMMDyct3ftEAs4ZkZdc3QndA6Lg6JKz1SFbot3ZROEudIdwsokJzM+FkkmdB2I6BcaS5g5BYuP7
M2myT3kNFBfgXMPxF3i0YBXnNJbwB4TNm5QUPKjslHasFjDGYxJRwR4yFGYtpwoRcPUjXh4BWjg6
/nmKf547WBymjD4FAphzfpsmd1+0feCVnpAlaaA8Am7oDqIB0nYNNwAdS0HfNpazRzorhfz3Bs4h
CpQMb27xJ8dva5TMYfppS6R2J/xeMoG5FWuT8wA3RnbdYNuiU12HEa8zHD9aTIx4kKWEHs7kgg+D
hIwW6mQiNJupmfCw8Fxw+ojYMKpF95LysHWBzOQgzcbrQlEhuGmElHObMPFwcIYSfvXCzqJJxaxF
n7hvCcoe/XxwyzuP9veD9nerT587kCJjDlP9iAyufXnS2IBYxxpArK+IMHuMB0TT/QH+UXdmhDYK
H8o3FSQ7jdIABdD9h+QvUC/mTWFOxHsNNDbpPNIFVwOCDcrYeioSeBqrx6Qn3DJTGs3ideF4RG3R
5WWhG4waMAhcfmODrxGJ/27AKrYhaq+7CAeCaB6Qd6AY3GAl+5qHwN8ZCScDFNOD7nFxQ1bnPMS0
hK2IXriTuCM6rV1ux91tdNB8JEQ2PP7lPi86Ox+ZxomBnDo6oUg0C1aesoazIwZoiP9dWqM78yYu
l6+B7QMl0B6Afok6Ql+Hc0xwD1Vkg7ljJ6cBIdS5Lnkwp1HlE9jpRerBzIyBMywQdAZPy6Wp197l
EDSx9MDsE4kPru/gdnoqbKGL02l4a5cA0rNXdBrzm7NsHrvSzlVPLtUlOvYfTWhqG9GIeAK/h80A
fMld3biCtOJ7FV4Ymo6KEmQY6WC15q6HAKkZaeQMgSR8b6L2ko8oPYaZtoo+eHfr4kPmefWXbl+Q
ypt3xsQ2vOII1UCNIuIxMgsf0MFtVjRGnfaAJatCwdAImu66h3M3eipPT50chEO3Fuw+TFtyGJNi
HWM6XRHUv/9EQuTL2wIXgtYDce/AlcIf0Zd5BgOGQkOgi7sI5R6GcNm0KAzpr6HYh6bP3dm2p4f0
495Dl5YHIxweExzgul/OEDkfaH7px7UXezsUMehMhVPUPC63QL3GiNJhCpRapnPnWI7mHRxMLLut
CinBD2QjPo4DMQhCLTw2Q51DSXgSVWRLFRzlBlTaPT4PF/iDfIecc8360iAu2crTvn0bjQ4xmLhh
Q+W0PlFbx5NACE+goCtYrtD/7FgWzup97L+YY9I9XurMEC7t9QcEJxovzNrOI1atzM4M8EABm/12
MTBvtjBQf064IM5UMKcMqvzHBI/6M+KtcBfNbTufoiwrrC4gssxtHbYeUiZ9j0Ytp20zFvw+tz9M
PXnymMjL2rkIhPn54xKtw6dLUyJWuVxDt3MLoXOokBbsiynnP9Y8eMT9XWOpv9RY1PmaROXSNJuq
8VI7GDt9J+uNM/ii7nzGLGSkuHlXDo7eMyzbVyIWITSoW/cxYz6SWW4VhtkYaR4SnKF8KcZoy7tM
jO6xXabHNlcSQRD5e42KyEJfeq0/12i+zIeOZVE9rjJrLCM92GR5KtybrM7aL4ZHB5CeAzGOWXcj
XJiQbW0Z76kSB8cmtuR7+J3NVtl9jh+Lw0qJ/l7Zd/vpn5Xpsm6qqmUagFn/W9Q/N/Uh35/pCM5L
dL20ltF6DPN0k6xnek/3Cr8E271JpGgXgyTrXL6sUO4a4TE59C3/0J9HdXDtn7NLdxXUcFx0Z+1r
XvlVp/nq2dHioq131h/jq9MabmZwuSItsEanzMJUudnWw0f4RJzy+Kac+8ZQ/3VNLzXBvXrcTodD
Ab6w3cDYnLs9kkS/WaQ5x/QQHbBIAGzY2neL7gUrWME/2riWc/NReNq3i4wCfDsw01OkTgBfZ1Jy
Tp8to3Nvn5B6ub1LHIEp/7I9QMhpityUDYg2L9O0q7FuXI/zi8C0Fr1tas6KlMO8fUJwWWqvk3K5
HWuZNXiON/G8cxzfJ0Y7H9XUYD0i8Jn0FsWdrzXy+lqL4/OUGm12PwT3z3yx5TNo0sxuI0U0j/Yf
89md3AJTBmwu7Camz3KvQmuYCqR7gv+LNBM5F90lVylQTDCDZw/F6KnB1yO8dfJ2yMuJdMV9jHbZ
fGMXK/5jjEv/Mtx1mrD8yG0rv85Q65qyCK+xPPau2aFzW1k9Drd1B1fBaItM8iYiDTyOD6ReYoAY
QxkL6s4ZqTuEqP1zi3wmxBEAV95486mimgSYR+1evsy4ThtONWn0j+kpPfePH5dRPXnG5mwPnmCC
1TQIUaWvz8zZeiATCKyOFqlYgB697ejYuo1Btcb4UZCFqdQ5EAMiLWoM5Bxv0zKqQ20JKzrdQk/b
J/WynjDaVBOjfUqv7Tpr9k5jo31JjFajr2Xz4XHU7JkkmYOqs87uS6uDnYT1KfeU/npQRuWg0Za7
2lI3nHXbd/nCbt5RW4fhGlut1jnYhEf/nFwQ6j909vEB0DBd4GTzWYTH+DZUY1TOh3r6dWppGQh6
LWuQLDIT9o5J3q0X9NDcPWEDnWRGroeIB9XCYSu5RzkTRSSPEHbG3o3OZs/nKtnvBnIW676G4oTl
z7tm/PwSd2Teo7cfIvaMlLUFRXPHT6Na3brRVtjGZR/pCu8USMiyP2EdPYciRnQKPJ6Tbffg7keP
QGf/JMfurj9v2NXimfrm9NypxkeOHfsS7Gd10750N31+sdDiuK3Mhl2OTcU+962x0VLGRUvrnH3f
HDJ127RRdG/01x3YC/kqH67v6C+U7Mg+HhOmRg6Negd3aufPfaO37XJdk3VbohaF5tA+EsuLQM0k
9BlL/9q+ts0M8Yv0FB8TK30Ez1ju6sG9ZQKHIQUMN/1z68CWc9eR0i8nOXYF7nbYfNhajrjQo5uH
xSpv1Uv0YEtXTUwMHTAwyeMq3gakrmXT3l1tGRoNuVGPK5p/3qaH0aO1DrUuyr++OimW+sB0V1ec
IKh611d7vaDSw/qrdcL8VO/hj2T2dj2rq3foLR/SS3abKAFY5LytRqCg0BmMzLbSe/rrhHNcHTRG
c3QZKOS/HtkB17rhBrNxxCB4t8aIS44343n/geLBoXUOzc/TsjHkh+u0Ht2WMtorJHpdfMJ2MYNt
DaW9vtQ9RgKScXLpCflWt+k3+9wbeHk9o3sYQyxRBzvPSB4wTPrWsAxkfGja+kDtPzLjYuuDRyb1
1gs5Aqt9aquhOpWnj2A+LeLtUHH2fuHI+Imvw81QivU2v3rNaINmyiNg+8BhPy+ONIuHT9R05amS
o2lrefTbAznjITWnPIs6qBwuUmFAK/WqLtikW8OeI1yI1gmHfB5ooMK5CZ/cYgUdwK6MnMPnZXqj
G4WBgSKEae9Yhn0aw0267parnaeDr/bv8bmlb9xLcptexzzww9jqWTMjMBKLfUujervCwkEcDXrS
SCHd7Jo2Iw0mxs2W3NrNzr1jZ9ufhxiF5ogFC5sw7uyNR8tl7Lvg0OUon5UtgzDj5CpU7cPqNjb7
54U8vaz0ttFjhXXKTpg8s2K4panP9z6ELNdpco4vEFeof3hWw0fGdSlgpzO5j05lHhmcA5vuqbPP
zL6g0pupkj3bFc2Wx/jko4ZUhoeW1ssHDDxm6uDJCzqUelrvERUHISyRaaDXKLcOjpZeeF35AbYp
SlT4iZZDdOBNfw2h4jq+ru16wbLOyaMJK3UfWXAZaeYNbiSHAM2YaPEbU+4JM5+bz/VbD7ugN0Or
KMoHpIY+u8O1kc/kRcGsBdjf2TmPuSd8p5WU9IIegCLKsd4G9AYJa70iLDc3zpyHOW18Vjhv3Ff4
wACDTzZePT3EJlLLl8lcEN95VucvDYWs44IvNUO580D+FbpbsAuttAy3mdKrcEFnpOao4QOjMjjv
zm3I7UdLQ5+irFHZoL7B3k/VKTeri6Mc4XgIip41IBqDEGLX/FTxQcnUKRdf2WO9j+Kni2JaV17A
0F0JVY+PRnIlg9TSa1gEu/TsHf31sPF58vPsQxCQAHEw7aZzkCBh73NtWJCOg2L4bENZLtzc6c2z
enEZKpSwdzsys9uQdcvRcaiiMprKrU336sn+Grc5zoDPRonHt8JtQ8B7UQ53q22nLy+ObYKm1auH
zwXwzZyxFC62sZUSdbgrTXvTqoZftH+QvgU9eRpbIUw+hOm5dRe8lrpnUEan/oUPLBN5Ua0aAcIb
0bUleQZp2qPfbD+yklVInsflju5c/23MBt32Tz6fVKHjaA1MbGMYUF7AVTaXNd7k6Jw87OcCLfHD
jPfO0hxl42rsA5gy7ZNbOOveqX9YcWmXxaUNQYUirXsPpkhwICvVTHdCtWRsxSeUiFDq8+SlnFWL
6+I6mre0L7mtj8+rde8ebKISCS4j4NUMm1Gz/RznvXVg9clck8tBBLQrH12MyRBuY7JpepJ9s4dT
LlfLWqxOMyUD7wKHUAZ5/7x6jO8J6h+r4bgxRWVfYl/3kVSN5JaS7drP4T1C0bK19SFkXOINEg9N
Ugj0ZqvFMbZCiTNcTfdjOEpTPd6m65tziznaKM1jZdDsXUItg4suTeXuKbQy63OTGNN197Jodo2B
5e5Wj1azff1SWyKPyw6xkTXTU8canBOV+Iek/ooLYEOtZ7dxzgaemsN5ug7w9gY1Sx2hjCV33yoz
Tr7VRYCN2NFnvwjJYcklde/Cyztr9KXlnRx5jg0Oyio0BcYb+lD78ZXGyuA05pqx1wiNT40gGm8x
Oh5Uo22/MTCDu1/4SrfZqrPDZJ7UnR0qcbShEnrFteo91g5lQnwYHd1q9Ijq7hk0FJ6gg7+rl+/E
+DXTZ8AmQ3SSFYka8L/Vy2F7pPuuWPeh3r1G58EtUVEyGvCaovDIzmr6WlCtnWtqDKTsuGD3sVvr
6d+LUL8nY3+sQn6p7q47c/Os5qzienI32bxbfBy7dYivJzasZeeY3pIbNH5Sv0Bq3cm/TolJjnah
KK3GW++R7jJtSWrrwdTBJ1Lv33whU5CnT/aRHAr/gktohdgw+grOXMimuo/4lqLaNl1nmzaQpayM
myGy0tFmtucdWSdWSJdoUEfip/KRmqCdtB4WnSowffLPyj71zzy7fataUkXwEQOdRvB+ZKZWuE3x
efGfY8jxMcpP6MUkZniJjmEjPHmXkbWkBuD/rOX6s0i5to99jwbjc7SeUrR0SCujIlg7+3jtbzqP
gPIqJA8hzaoRmz50Sq852YTqEo3lM01ZXIboRTBhXHCwKmFzKLUNgvARl5SR3r4uGglHpJzxn3lm
pFbv3J/HRasORWGcx2YHAhEMqciMgEhcUIaWuhjO+sClfR056ytxFGGvTPJu3Md7YMQiuWmkdUAy
o/Y5dONjj4eEWMUx0Dsp/SkpsLoNTwn1yGByZnSwO2/VcR1XrXl3N0ChDVxGQFSlcyQFt/aGGhFP
1sKuOJCr+B6pnh4hA9Xe+o9IgVN3D81462nJNpICkWmdW1eyoDKk97Sh4Jh7HKMJGkg+Bt0A6S8d
8YB2MTMcuMdFH3uNVonR5RPhCh7brruJ5ZZoWzx8kwtVO1qASpO/jxCS9TYxUkdxyrRSJAII7bZz
IYlBU+cYlcE1WMN3+cDIudOINKfoCBWchltntHhvhlNNjQHprTksFttx1bnR5GH0JJFvP1Zl/4F1
9Cm1/GdwX51X5VCbroPdQMFsiUGh5aMbvs5wVxpcPm6jdaY/haRwiQca2yW5OXVyyh6yfRnsp/PJ
E5/u9JgVn2q7Ir7PUykD+XfsXDpqeHpTWiu/FtYqU0EUA5uEiZfC2tKUS11UzTtsmE1f61V+1SnG
6wgTIt+aMIdoKeiiAOGU6PwUFJuMn4TyM5LQUOFV3Jw3MSccGmp/h4zfUDTfdg7/b11i3T/mIvLj
oUp6Id2hD+dgYtr01PzcM3oFyMRtUiR6lAdMAdLesgBFKyZ887befnZu7R3vojq2MoJzpA2s7DJ+
i/F8u7qXntC9WT3n8xOrU/rzRHKxUkGAk/890xs9sM56ITv3UOcPVkIE3YxQWEvmfXpWAaK7DIgP
7LodxeTTRzrrTXfnl2eqNeHxoekhm4jffDPBf9y7w83cWqd8LuAwanyxBQLmiFLjKci9O9IpvdWq
gtJneXWMJBlyMKGHWBmuby4t9/Ez+PtJ/jK4/+9qXlAmam6eqpMCDO0ZfE8FkjLDP7jb0RaDdb/X
ezQge2yHpHS9HEaGw0Cvj4BDD2+K9iXCAFI0hTd1sPaOfbKLAuiWFVn0ofHHw8n0TR/SEKv570nF
aiVF0UxZZ17+TSj+ce9u83uhlA8kanTgUUb/ewyFZhu3y0YX2o0GReXk2AHgzAUMKrJSapGCadZ5
7jYlv5a8Cms5Da2a5sbLk/OGXDWnQEDVovRAL3rpI2IOW/HygO/a2MN4/zlvxUyEmBJY7ieGRZ+4
FqP3lZwwYmKLPGCZOF9Wtk5oEReD/ZvNYvyLWfrPBX9DxX9ccHG0yptVslmkPtP2JsLlCKEzYkcB
9xi2UGT8guSEqacz6+y7jNrvgyrqREor2h5B6jc3Ll7lzmruj8cIbPl4AQRA+CkP0amtgzHaukbc
DoLDIuBIwNjTGep05+PSWecRif2XtbE/1bc4YvXfdvJ/r+olrG2u+rY2DlzVt/s5Su5zJN2xTzsx
QTri6n1MvtHX1MPEtF62vEOyNRnH2bd+7Mmyi6rHt8t9UbprWDhGBgX0nTzU20W+xLhnvTs3blcW
yVD34VidiYAzIrYpXNV3qGsu1KH50dg6zEVbEPZXy6qHG/A37rm0jZg5zt7Zf6LCx1n4RY3jfAnV
JuuN8Y/67xEh7qVuWPS+NQCaL8s8mWs0+Y7rpkBpMAMWMIeGhwTogCX61zustMEgioLo5AbzvpBr
r0fxEN9r6ib0yGDKvbtxv4RfVqRg7WJKeLyor0D1+nzRjkdFq4eTrYcIcwLSDyqCeKpRYMEFy5Bh
UbFZdzMtYADbgva/Q9r4gT35LnlHnv4F9cdqDMnQLRP8qvXNBPnxBm2PhVmY13s9hEXcBIcie0xr
wZYsbt1tqMaMl1uDwV50wyp7HlG6D6HYGyK8tXe1hwlLGQ8pMGkJYAYG/4lah+T2HcxW/vWV+N9l
fk+Jfixzg8+UmSssU9hBPAUyEbnuewmGygWx3PZwUv+QknpWCtt2zf37FOCp/BJYQVZLAossPHBe
UL7y/nCA9CwDi521MN6dHD8moxGqOC6KsRBHds7eloUDKuLEYpB7Q6ng4oOzE3a4YnYtYQDqblun
dMYfyViYNIQ1YgcZA8iiWfvpj7UkszxxhICJsx/TbENTyzYQcKDjic0ZuBsmgAFKl3WDpJKr3eAB
4J1gC9o6NnJPG9f6dFjGeLVj5Vmt8AEzbCyYN7GOKJW4K1/gtf6+L78QHrAo+nFbXk7Hi2ZsyutZ
IVDVnZGYV1fYDNNP7oCtqGwtBVVHytXGBSP9EBDMwg8FaO3vVfwyIWQVEuMtRdUYEeoCuPNjbxyl
Z7UzD5d6uAOtzBgBliqzHHkk5OFrBQGmGZbH1BNRpnljRttW0oTiZzgI+QJqwlLh45yidEwfR3ih
QhW9hCfjzdH86yLRMzHAyggM5msRqe8OJ2u/PT8hR4yeMUAJk8m/Byz/+WTkr2J3S7M06u0WwbkM
Lv5Sgdl04tblMAb8D7o75NXDTbhfDsVxizjTu2f575yVJ/ljgS+HztOoHvLpwAJHJliewxlyuSDS
dKKgDJeruiUMt8QhiDmGirE1M2lERP5+kr9A6v67hpdgrVeb9cE4A9QU/BlXoOcIj7MBGKgo09uZ
3p9OpyjWggvD+NB+U038eqIZTTZSEw6FpBkiCPzYR6eTfmtIZo4P26iVaGKi2OksBoWwVLAz9bOH
JOs4EnjR6bdNRvzo4LPpdiUYh/3+AccMYYX59x35RdtCaxpNBM70Jpgz63vy/GNNz4OszWWpUQ3V
LhTesMH5QA/WvlNu4Qi21Cnz0O+yS/SDyXJOdi9bqUD1xGOqPdT+va1da8DW34XEX3R6WJhEjm5Y
JrH3nzRd2hyhCM4rArLsfE1mNwY3Ww/FOpLzOZp3qx3s3z6K0TTHj8nFLam6QBO1nBLHYLv1AH3w
+bH25DfafN9UzNcU+Oe6XkLS6ZFvG/Bhq6EgrAOs8q5+kSrwuFVEWe94RCFPnRhjLdx6qqOiqM50
zc3jPbqVklsO8EoOmki7zQOdW70P1hD36HEHmqeAo9BiRigoL+cOe8IbD/YelxwLzdsqfvo0BmhI
PZda0MCu5oTzARMg/+o8Oke6Nkd/78utMni2PruHYBfgZ5pumMrh8Rye/b+3zTc75q+78AJMv5il
UR4uwGaZwdrJSSRh0F/6AqyE1TsT3KeDbidtex6MDbAEr+01ytqYPQO7pGVjr0RqjLmXuCC6ERV7
yQJr+8RgFRAYABEOF57j38uW5N/y+Z9P7yWUX6WdcdBv7KqyfcHlVafNhDGtd3DPnT27+4QiADO+
QKU+fcY4lQEbFBKLFQxv8FUeTp32bciT62JZUyEJcWGdMld/ZORZhbOj14xzHME3/RL41XNYLzDm
9O8Lnj1yAiheOfuhORhYvTxhCANC8+xpIHeeLvbF3pX8B6S6i6R2sAMrg2Q9BtpY3dDesTJYOeRt
9IiBWlLu6b64fWqIwxYyanv/5pbxBYFwaVj0557sMi4QbVpP+ElhrKBFD4xxJe7y+a10ofbrTVV1
Hfg5+jz/09/8EUPu5UO6GQZiZhipTxL562iPnt0WmEE6QMjngS3rrX1TE+JagCUjkeUNKJH2jh2g
4jI8STb2JAXVTvYFmSN1gFMJYBKhr/vm+SvvlvrS8H2qjeO8Op3EATBp8YS8GygjrKmksCPT1sTI
/Yu0fSCBxFxjYRzXdsfy8VbgbY2iDMEDZ9zD6iAeCNj8FeBoZ9akO0tGskHrCVYw+Akh7pAk16iJ
YOMlQYuzZ3i620P3N29VbXKFwQDthnYwTaWkEX+YTPEPXaQlYhSXx9cvL437oCXDLsOsTfhB+guh
F7KQgJLVHhqDhD19Ls6ox+IrVDnJ3OIAHVo5BqdrhFoGrsB/37ZvFeN/3vb/fcDSS4Na3Z+O9fmK
Zhtu8vTqZoAeB7uGm+9AU+5BSTJzWvQGg/u4B5x4IfBIp5lyAGxMKp9lqedIyX12RFCqjL9weC7x
Yu0rW5s6d4Ny6+PKU49R1229OXD139oVxv/FdkmG9HqGPKXt47STd+Jpbym0RKj6Th4FlB/0Sgf4
66wzGEitgQC00gdKIr/Ru9u9uhdAkfZVyy5QFMN3F0hoWdtxGO8c2PKjBOA76HiEsEAFb3RyBQZX
zpvd+vtm/bH8l6NGlw5Svj6QrZAuJPBrZ4RUdJgioX7KAAAphGkMJBsk3aMdp8Nv++PCRZD178cP
1PqX6sRAVR4pbqYhFLv/TVwe69wszweYCFTeKMMxcwh4J/hq+I4BTpZUHMBeiZ8TvJlhvqiYwkwY
m3IWoOAIamTnS+E2nhlAaWkAkQevvRa9YXC1mAPz94T0bOEfHHmB83arwY2tBESIX69YSZ77mDLy
ct7dUAENsBXjDe+EwxOMBndYso7KbcAFlp0e3SR/zVFzclaCz8GhhN3esv1dIEHKE6TpnQPv1Bk1
oQ7jBQdeWkj8KGgPyAR6aDP+GmkVCwjuhYvduAhLM3rnH2Hwh1EKAm5Q+iX7QAAW9o90//lYrswe
71yomd4FrquQbq19lFl9PjJAVTHmY33dvbnTJ+R8rH+AdqJ3Mlhg8wlKpgAhs0O5VXx1g0OBFIuX
SIicjS3ysTuY1NoJwPRWrhA+1+1Q2MNWTrZnK0y/SjtA8NVdQud0vfFYcp4urAyku3PWeg8UvgwB
Vv4GLTUwCJw1shswzbQzoFxk4S7hDB08DSSbeLp3rvYANsKkGft08XGDh8nrSQMOXOvTHjlxTaMK
DOkB2d8d+VeBZeH0bI/RDMXe4IP2HdBSAhVPUBhSDD+YRvgwI7mQnPt3dbbEgK0LmLZwBbVDTLgb
nP8sznVYZgy++TuM8nphOQrdkxjnCwfuBs1Nk4MbidiG69Ed+xKTDZaG3vWnYqO9lrvGm+r896Th
x/Z/SRqOu+1xK+VNUj47edK1EXtRZKVCTBmdP5D6bAVG+tzdj5idjDDJwXkTg38tXX6+gy8nl7KX
6+35hDGduDMPG8R+00GjCr3QirIpArzdQbaV0p2Eyh2GMDqHb5bw3ex8PQZMur4yLGRJUdWXCu5o
PQiyRkVak7uQUIQkIK0I7zr/gJXwuPWeHt4E8qiOFjsfkH3D2SBmchNUzgZH/4ZBvlPOnbp3QVfD
tmbj/NzlUIPuXQyUpz1fpjGY5iZNxjqJdd7K0Rki//AwK7Gzv4B6cBAl+TS93eTv+PZri8q0DJOe
mSHD9Xy5tZt7/oQJTpxtPQHjm8lBaEG5gO8lwa4CIRclM4NwEFEncjqsckPo5QrU+c1vQwdP42s3
Tlkxk1bhERK+r1w19ZcQ/GONyssRfJ+fNup8L9ZYAIpstrV+QcOxApx/DVcDf8bMjNOtNepy/sOl
II8dwbRIFjAR4qPDKGFVp4az2XsyfB4tGN81f4qlGP2/fvjm2P1eyz/75H/vp/KyT87aXjYuO9Za
bEKhmDJD3zUaRMCAimFQ9/BZFkqh/1NEfoiDv7t597roYsb01xpeKv39Vj+jpc0ahPEMrXtaDjt6
90ygvp/nYgGQrbNAp5Np0z3gnC8cNT63azgqQsissOkIsE8vwG3ad6eKx3dPUB3luR+n2gFICW2K
/d2eEtrOzpUsxgGB8a5f8S1y9HoVFhxAeMgYduvqSwawq56NUj1QnZ9dcXSJhBPwLo+96MHZvHjC
lrGO7n1JRCOODAzXOqAYIptOHiQWlMrG1seY9iW0TNr3H6lwCib+Ol2oJ5NtOhHm2Fffdejrt0l4
6HMCuMcHj4Od0D1tfJ2u3scHwZW850168wvMWkNOU2vSDVVl+tQvYbV4oG1gHHlEYph0929fho2v
q40EALOkcMCQBCEgOBYkZjYdYdCGIDsNP4OaBp8Axl7cEHpATlehttnan1cm4t7foUEXW/WfB/Bj
jS+h4X6VrvlJ2Typ9mlYSfHWQA7gOKr92d7z7d5JgeoadRazWWM5u7BrxCyRWHcOCRO7VlY1g2oT
tzfwUnA0E7a/+gSPpThEW7XrVmdPiT675TD36Snjav6ufypJv9U7/3uPteZL2DCKolKbza14DTRo
WbSSw4avD0dPVCUNIXuHwOQmvIBxEY6ZkupdsJvBDkRkRc1tKE3O9DAnZLvYh/FaiI6nIAvvotH2
awTAlzJndidUXr7wvYbnhlI9VoRHjkZlDGxxuCfmm0Xasw7u4+YpSbMT6DrfZyKk71WYf5E/VM4F
Vqp9K7tNBRNtCIZhvcf++SizEysMPHCctgGoDc+xgpuybRJo4Yqp46+8/2m4D9CFJ1oHaq+hIMt2
sdwrEDGwiUxBKzIXxoV/bwrjX7b5z43LBv5vOiznz+ND0rmpI6hzhr0WdNmEaDvvYk9snbH0E+Tz
gQ+6yo16QuUpU+05Rf1XYza25lw3TsSo2tFwX51DuJnBBb4UZUbcL4foNfW/6BLnPumvXSxaV54a
sCy6WqH7JXIgoXSr9t7ulV+PwZ975SVkrvNqLV/nXBa37OzvjPAp0QqBE/6MJ3eRKNbLBtbi8CDA
RpnODq+zcmlU/pWnNqlxkcVHkAtfPHfeYN/l4snpxQbANTNYKmTTQoGkIp296m5bEHeRzAHpI5PO
Chei25KMNFzCEXs8qMDQGgUlg8Wy4Tw/s3bgafF0yLAx7/dJaz3ym7o75m9NxkHZWjb7mZUA0iPk
qYSJ5ZWOai2ctp9kssJPe9sG9oz+ofRlkiGhOJGQuvcPGKXaY1CDyNiBawzrFaZhT/tM+yFHcFsB
q8qYeYj3N7qWb9LK76rpn9gC7dyUFU72/+ED/2ibbE/Xy60S7eBmUFBOHkc5YmzV96gnHq2ZMAsX
yCaVFePZ+94RrP6dG0HMrOyn5qy+lYdlkzsnWG7lHuQJdtO5y6QWu+gp78+RQMmIOcV4oe92689R
Y/Bc+4zNu1v/bW9d+hZifrkexQJIZyqAA2Axv1SJWBYUh6rxvCHCwJGrIS93AnIcrKGJOIeB4aMN
BPEMFsCzDmGdKCdX7yacvAJrwdGFqTi1jbdgNrCsOIRhU0K4ypn0rJH/u4KWrH0ZRBFtIxONeNVd
UTvxzm0ACNGkg05uIIi9rIWrL5VpBhVKjSAfWs59bHiCtC/yNZLlUXkI/g9n79WcOrqF6/4iVSkL
3SoHRAZj31CATZBQQAIh+PX7kdeps2e7Z7Wrdq3V7tnTSfH7xnjHGzZ78wDVc8wqZE4J+l1cJxtU
wlTPq0FPdewptS9bmQK42pknOLAoLx9HD5b0r9ou+S9rNPb7qHoMCT8i8/vzfzwHm1p7iHT59+XD
1r6PHSExfHQuW9/i2gbyAMipcl/goZfwXzSS76iCFwoNJo+L7N+819gYKwwHRf/GmnEiQZu/82C6
0UeSFER0yVOD1WkAnx+dK2mZd7tWbUzSd043Bgp70Va2bxsHTnXx1gW9gINJ2162b5NeRSr6ubVC
HWrvrv5CtTe4zNF2xJVoPaA5LF7efXWlYb5NXvHJU55IIJTglPbdUbIATNtgJXqlTnI3tbNXaljO
wswUcbMlot3S/YctRuwNSDcJ8L2/byZFwBAtLVgnG0+wb2+nfXn02rF8d+4zA0M4NRAqJ3MxYZk8
x++U3E+nWYOcYkkKqSg04Q5P2qC3tbmCmxfbIngCkBWhcnGxHrLKxu1IM4M8DWf322vKQB5kq2uR
nFFzJNVWSy+M5dx+dCUc6kGAVNT6l6nylSZyHwH8AB8IZTQYtkFeIj8aUvYTgTzEuj0Gpn2QEspn
T/QHHz3w9Km9o7zhGEad6qon+3JySUHKDwMwRl8c3XjWn25NK/7g2x69rWcnWYPOvdtlTLfjQ7mv
DZs6tXN0jbM9e9vafXhUnkd64cGst2nnaw9CLM42X/wIS2WaxwN8haenvnW+q86RfkKoPjuQm33t
s8CDhLTS2r0ZjoKJd2X3on7k12PF16a4xk3FGdxvw3nNr0wPYZ8TDe9t+96XiYJNSsEe+yP++URh
ukDA+9tmZPylfFcl9ZtlJMuq/tPw7J6bxfnU6TemP9r4EWl7FsCP1edcf8udo2ew3dcsjfBxCK2Q
TtaVq+VjmOxnPDJp70yrUzlKloFaGO//F7xGYakTPfWBAsE3I00n6651NVrYqLfHoaB3DoiDFDwV
4gB4imcLKKqPJbvOyGLmxtAKsnFxcX9D1/pt9cey+cepGj9LtFZ+3JRnPbj1RfCnGVPDA309MTlC
Rd4zKDseaiAgQr6eXjHLF4ZfbBUWJ/aoFdF4KMhX0uS/KxztLxUOE0F6fVwXiLUzfpTmUiuI8qlT
bngd6kBxBkvPB5xaD78IhiLebsxAyx6Ei4Q8290m/GpAtloYc33q5Q3wBw84HtPj+OjYwx7AuvWo
vn/mcc1jYPeEWua/j/hvWKkqmzINvCEr8Ch+dErN+XkymjK/QTO5hAMfe4OBU3x2YeH0mNYGJO08
PK36Ods5qYKKSU42kZ0+NfS4Tt3C1l0aIUeODuquRxd/Y879JbNCg5ODb54Occ7Ufy7yxHuIjOg3
KDTG+pQ09KctH3pRv+qeeDzrmKylIj4uHjLKjj6VcTO8AyozLnuEJbo3wWp+m4X/BVH4xxH9uMey
2CrpxTSbpRBjDgDD21CpY+kIyDr3y2gTZr6I/P1Al1s9AeVg/3ajbH2nylr+cvP+0mXhKSh/W5+I
miz1h/rHDthtTpumE/IG7UQaMo1ZlbmLlzcKuuWZG+V3plPAl36RRjmwT2/IBHsPfi1SAxG+cx72
PGXJHR6heP1S68t/uUqaCJPKMEVoOVAf/3lox4eitYXZ1CSfl2yB1CuGd/14xZtw4Dw/1XmlWcaH
4pv8/jo5evcY2dtC03/pQ/9GE/3HYfy4QsrtJiNVeNTL9hquiRNni/eR5aBZjI+Xkepq++LT8Mw3
1Tah802e9F/B1S+XeXLj7SNWp02/86kHPtx45cRE8eHgPCCtRNQsYTutP85zyt00RYbT+UevBq/T
mT2iMAn/+2b3j9WP5e4fZ9IvPX/c6yzN5fxmdjUdqQ7mbbg+dav/37/jb7yhf/ySH6uBoQmtmB25
XJf1gA5N5j2LdL95glie4ybB1rGQ2CJa0nx9srxvwY2+/YJKYNhkw+yzjqoEpd0oZT7xeX85v0k+
vlej/7oIP0rltk2L7Cnc6mXVeYOLo/tZcKHSmaQhKZiVnXTgp3nUlpiFO6/RY39iwn4jz92+n53H
uE5+gWK+yUH/dTw/1oLycW30y4njMdHrHV0VtsdIcYqx/v4aEcZkfNyZWaDnsIEMMc8QvP++X3+D
KWAJDlgE4C71fnv/fCgGkph2slbzlh0QHAeFJ4wE0a5FBIVv8M5Kp5kfPR1PifS39/svuy9YNgZg
PdNEZbP7528uBkROVKJ+penFBVsB26BgsHhtAmMDPYNW48ikpNo+h4qbeUWizn7bbKW/HkJPp+5T
BhWCqf55CM8iT2/p83Fd6j4I2LCj4fGKGO77UEapi9/H+P/hamMp9v//wh93+zlon0Jj8AufUzwA
ot4+2rj1EmwEgjvD14MnaeiMvDCudH570n472R+AWqoLmVxvpOvy5j3d10ItbZD1JC1R+XQzHQVN
NWJVFxj7mOFgBLaDvIOq8xcymtQ/UD8f+D8uwfcL8ccqZKSCXLT9JRAKDKLyYJy5oupIwAe9dmOp
BqgXnd+KlL/+VqiE0GFVpAfiTxD/+iyvYnE8X+n0nvbr5GCug7H4hx6q4D+vh7MtPVab34rpvxGC
tf9vaKMZVB8/rvm92xzPlaBUS1pFJ98eR3fmiN85Xz3Be98yv/sioUEdw1Z0TL+wlpDap1MuBuhB
jzht6GZ+eQb/UmH+cUzmz6q3M7rqWV7UivdO/N70qXCsRQtaY8DoRLpZ/HLL/zZAM2SAO1WXzN5O
98ebLovlmZevLaizMS/OKWqpM6xkgcZKQIwwucTDLByhquhNhUYRSQqWY/zCFv9bmcpBGJiagZAY
xjcd74/n7mri85ed7wWnDarWM9p7HhSAMePgB5kliDOPbSg+1xLKRy3JbbCwzBZD/613wrGnkhSD
0tkkY1tFG56QG6Ts0ebwtzXibxinARlZ701wddCJH3VPLQqmJullseQ6oeGB164QUYI32L20N6Gc
Ij+G8QoSpTonp249PXU1rL/SuCToA8H16TOFCMYQ/Rilamh0+zaoxcz64uu/vqpggtECBnPvTKaX
j93RkQdeVQ7r06feDc9qKL92Sufnl0Qn/MZcNVe4ObuLrZY0f6nwRbQWVlpqYwcDKngcd/774dT+
gshgOCfJ1KL97MX4AfCernqmKWlWLJU5RFpYar3zmC5G+Ss81Q4b5M2p+3ZBkhiCir2bosRq9iFu
d89k8WII8CRp2n6Vzv3RTzylF4N2lHSk9IBe75/OXZpseM4fg/D90WLsRMetQ2hOwA6CgxkemAr8
ckb9w/1jvTMprw2VJF3kbGa/LP/x3CFR0F9HUq2WlYlniZVj19I7eLdDBYVHZp824CHBM3NznkvV
yll2EeDzh9pW4Ik3tkGWy6cGKoTbyme+6bX7Z5zThhdMuQIT4wmB9dMe3CxRdkHR6kT41HcP3G+0
1GlL+wF9/61F6lVi7xTc3zokqLsal5HNL2+5/q23+OeZwkNT1UHv36xJ2ve9/eNMH52u1RcUGUvJ
Q4U0IAh8cf/K0GTw5oSF13kNcjw+Fxge9n++TjGzSZli6/YtfC3aEyyTomN+ACUQx7Adw5ABJhFM
hDGjOX1lo3qRBVXIOwp55EuOGJuE9RhjwQ77y+F5ri0eUTs8ln7bOFcpkEA3Vbt6b5Jjou/rYJM5
egYdNAuE/WWP3F6JuRd4RVPRsxEo1vUrbfzLGOz8ORjemB0MCfuVAoLuS6tCdVq4YqLj1Moy0P/3
C5MBgDbRyTpXrjxsLsppixRb4WxU2qS45a7g64VkahM+Xvad6AnJbmCxBFnCRD6d5x9iaUs0W1iL
bKxLx9u0SZQhX0ghcjziKV4ui8Vprzq37Wv3/KRkZ3SKbYUxk0wLs5nouLyfrdsBMO4LJdjmvUM4
l4VkZUW9Z1JtybqtuRtHWdNjnj/q2ORsr/xVCbKBqeDS7AW503oh7IndjC44VIeKc9UtPJc1SgHM
LFT7VCOrTQ/12ORXzbPlibzQljUjwOeGUUpyf0YiPo2XrzpzENEPb2HHUgIuhDPEfWIebj5eZhMA
y46oJQynubebFT4AW6YLvd4Od4ncr8NjvFm2Xuk/3zdj7aCHzRLXofU5lD4Kb+BnPePTmOqLzeSK
eURMhah+HmurXrRAdJr/oGFWdtooT7huemXdxm10ginEXONTGSoOv55r0cWs6bcd8l/FzmA5jLIP
8b1y662EHQ2Zw3YNhuIyLEearFbW292r3o7T/MKyewYx3DaebKLgZREmOfbo0psXAalo0xv3nuvt
QaVdiG8KBFJ5r40uL1teo5bG8uTu6+8KJki0GDLNM6QiXFMRq2JkA6hm+rnmtv7DsKCQTlQM4s7W
QLGVp41CgMyn14d02Iwz9MbUpvIQM1XhcIlk9N3QSjVMpERbmKrj87oeYdtW1XYJLxv3y8IewLtq
bDFuMFJdpoxdGC0OjXBzso80ZO4jlpOa0IKL3d6tI7X2miZEjM7UJpzOVnk3bk55uINCi1b99HGB
NO695FAh46pHOqVJ+gE+Yjh38H0cqCLsIh5vN45oWzBITgwsYfFKfVo9phYJk/SLAxHZNGFhkVlZ
4FtqHdc0NiiLM4+u1MDg4sgxYioZ8PoLXsna/NFtM187ZPvN7kYEOEIFjPTEYRPoU0Bc2nGGlSNp
2yYK4LI1eEF+io1h7ukeAsXq6Tc75MlDVs6mcY65V81umYW7CCQSypF9W3nCoU7ocODtvjJAXUBf
g/EVECBvbGFLDATpyDbPwERfibFNanPOVWZJrhyAVjbUj2d7I1u1L0T19BneWzK/rNssC8/vHSSQ
/ZO1Zpnh1nUcVx/CUnGLaTdJF+j8E15fHEVqvDs2X/heTV/7Yl2FXE55dN1WCPwnbBnaWjhxr9tl
HosBjQIUKFvGp+btiYOgvuOeNOOj3Y6amGLg5dz8dNR+GUenCarkiM3JCOsS0bkCtqa4TCi4B6lO
Bi6Bv/CbMRmkdmNECn361X0MuQhNeBkJEUfO3ZTjUyzfeuIzu9AvfH5AnH9tjd/EZcBD4MPBv6a5
1+OxLXUC7pabr6dLw8E089Ra+Uc+zUYKutYoTS7TzegJ7aIPustqiz0t2wHh6x8PERGAFvLn2/vl
HYm/L8Li9ttJE5xHrD8MS8V44KWROq0Wj1lnsrqC8Cs8uHF3GAT5gEomByit9uzHMuO/9wKFnMbm
+1GwpgwFz3zXKksYP0fSuFadati1QD/qqoux1hF9xD39D4vQpD4CQBshKLdZUKMsSJ7jTQg5t53o
WB5AZxfgo99OvPQ4YnpH6howBd1rSd1500YTeVLFgmDns9eiQaC0fPgnVqK4O3v3BDcsdZxFyrD1
eBopURktYXszYpOSqHX2p7niNAeYoVA0XcasefIYHWfK8DSWejvUVeW1ZWC456Hpsny3ASNeTfPL
UTdB5i946ZoBYHgDV1RthnkKc+Xc0bddOWZSgqcAXySOFDT+qzLJZ5oR8Ayv6U+lfQ2ai71JfBor
yTGqw+fUGA+2XXAMuYJNw4qniNbx1ddv3bDg8Z1Uw/PoVTCX7wLxHc1hU5DxYHG9Gt0GcygcEVut
z/rllB2QmXdmnsRm0drq1YZhtRFY+KOTEKmS3+IToWMelh59TFYVDFxEH4kec8/05BJ9YjK0mhYs
l7vj3clZEmRPf/qC7JowtgOhxfZrJr2cQg2VmYaj2jmYPEhzZ0IOGFzi+1Gw6jBlSZ6fBlUYmX6T
00zdD05wz5zN7pS0yVO164GjiYGaDQf4R1SjQRfnmPBurDtrdr26KJF0nHb5/GLE5ybMObAsUB7O
Cbip9sRQnxSezBhJsPIvjR3lyqADuLCx67n6sIt48HnH0KB0EJyEuscu8dg/h8d1O2Xhkd94FqRl
QUzXXHLzNyFQ9lLY6xMa+5rZrw/j8AgHsnW72oxN9Ddh0vuGwAZJpy/8fXAhh8/0oKAkVYMfxj3d
dQ/7sXs9AkFmKRLuTik6Z8l6Nr5081L8tc72/bMZXj1xh1nq6jFkigN7gK3qWtjgmFXvAXT9vH+S
Vt9ap6mAodjZ6claG+sGgRRw27/Zr4PsmE9LHp+IPIGwiD7S4Fl3T0EDh95+ar60PUXYBe27yB/s
WVsf8xz/uA8868VYXFS+8X5lgb59ZOtU9ltmUBzG2elgzsJVHVMMa9vBm/FeOrnm1w/LeNiX5Hw4
lw6a9bq0hYDz58xF1Bobxq7YZP5S7P+7fcG1BlKBImtEFkvffjN/lMCNUMnmtbizok3J1cSRxQhr
zOwkbCKOgbjthiwn0cZfKMEgxMmUCXGZtHYT6k7jmcnLx/+jQLGgh1ryiiguQjF84BJyCs6gcEZU
+5WThjfMEQZuFTZB60n4gzTBL2fxb6C4995hNCaqmmpK8k+gWBrkYlvfSuYT8gkzDfRWw80HNafs
aCx9I53Nbz+IHsk5whuldximApI8CS4A5ijOyROQxuDqgF1f4x0X16Ft2HjK5NuLd/dq1k1bxQLl
vQm7BNe5XYH/ibzGThjLqGJo/tJSSuj7/r3PaCIuQ5IpSpqpaj8wzuOjOurXgVguV17FGk5HuS7W
a0eC1ACxm/+izIEOw2dKaze++/g/oBzfTDpYNHp4GofIRqx0v2i+niPBOr0fIT+g1vWEDd7wrmG1
VOa95XRJbh3blquDI4NmrlpnUHsvaFxO17jUQPXTa1w616vhDFRYYVrmneqAmuuB7cuiNADbYjOc
kxY4x0jCJ2QSIlcv8tvYp+QTxvH4sr7D/jfC83huTsgNFA1vYFeS1wRGyP9goD6CAyJh40QYJ3qP
eV+dfGXryq6TAzq+1mVyHupud3djw8GCH85TGnQ4dUFUOeLngPrU/+xZJGtljVsVma0uQ/GxniTg
IsjIYYJ8nIM+pd7vefUEC7ypcMRtNHa0GMx96R8sGNHpAhKvTIazy+4KWRoog8aNsTEnGa4EXN6J
8FUUd6UgKicP3V/3GSsClMoxMZ+4OPdKOozHgvn8HsObwa4LAl0vHEo81d0hA1LA0fIZQ9FX75Uu
eaTZWfEntPfZ9PNFdgLMOcOKYzt33HaFgBqhC7HJmsNpGft1Dy/okWldPsfQH3BeXfYT1jX93aZn
e/R4MDVzuPnqEDP2/D1oyVWILdK4p945z1nBCnb37rYZwKTohUtdIFl98oOz5nSn+dvUmPTDTKrn
T65yIkIVmOKSicVXvK6GPamJK8NZJXwzfY/HfAsSMcrzKWxKmCfxmhgX5Pk5tcAM7okVZghQdkSg
Ppibh3zv3eV7duaGw1diRk72whubDK8Na7zzcMkluhnTtsq9bJxHCn1JwUd9bezh4zbQu90PBMCz
sKpcTBNKP/SA3JSit42HyMIiWeBfILqJg57TmWuspP50RYyRl/Rt4MsiAG0nMydHyIOw5+LccQ1x
evahSTI7BnlErFrjExE5sr3rhRMl35djzYB5WXhczqDnSVZPIUDNgozjZfpQLJ5WWwMM3A9Q2iAS
9XkAp5NrjCnysgxhNTbqjphip9VJ/XW9wvagOrQovp6Wiq2Zcxwf2AYp2MlIqH3idrbIGKTU4vk6
rr7jacaIj8L2ZkF0RTzOBBFWk/WcZdYZPz376NnFch5sZkdUEvmcNTeYsk1ebIz0caODboFUagr1
MOYRx9aeYFRhRt0aQLkbz7zdR6JAhJWZLmPDaV/xJMdWjcdo3bNOMAtarXv26n3Zk2t7iu2XPgEA
5eHh1Uo02b5rkXj1uO42MREsTc566sxzD1r5hWfqHh/iylkNaMOseIXv/2Eaf/vAONJiMSviMLz7
49nXZsghvcgtRfNHkYh0Dr4FhlazzjpOwwVekYJ7HrgGVmsz9GMQ28AVP791DC1cZ4V3Rxw9gR9s
UljD/CscJx+sB1K4MvqnJsEmAjOAJ+Q3BPkxV2ReOkHgZJxhgjkT/eSQnhitGmTWiBM7hdLdgjq9
PkG0Ob3vWF95VEPQCosMPckSeWbYOz68+BElyQ553yyUkPFxmZnF9bRe0r/DcEzcwoykxTGhOL08
R1TI9y3Rf0h94jFWxtTDD5f7Wr2PeaeOMxjW2rgPbPDqReegYGbBGlMCM53FkuNWWTsQOHjoYYix
JPgPcJzr51AfXwe36J2k6u17Hhb4Sb9Hr4+RNbzAF2idtzt2+EAkPb0RSepavTrXNeNM7OlQBWzs
jo3P+jp5X1xovI2S8YkQbquXZpJXgEsxArLWgmg1tJTaO61OBzEUtjhG1b0zD3cunV8pQXso02/h
n8DGdG+u2/f5A2urEcjiiEMcY3H1I0eakaDojLSIPhIiIiwhj7KqxpdqlIW3GitaloYEq3zDmm3C
GVE0QP27cNZaDV4u+ONUT+diLKjYr465Pft1oNAT97kO/cuKZ8lyUiq2i3KqZ66/A4lIGmb/Tbi8
2XNhQi0n2EB2NIe8ex6yyDiYTxUhCKJgY1i06VVyqD7s+0TGUcRKTbtbtWJgEkt4mV9PWwCSPd27
IkWNEVxB8cgGKVfZa5LfbWF5XfcyACrwzJZ5VoB2yNa7TllIEtqYjCK514HA68WncmnPH/EcNMF+
Z3TyOtmDzqvTwIBy5T44Ly3SPzP/uITCdvVBUMkpnw2chugICpeUHdS+IOrid7wYxi0kkeHQAg7j
xNziYNs46h0bHrj5/PzRZYT4924NhyxZ7shWltHoOHnPwp6EsxG8xoHClta7l18+WAhjdscvnSsM
EmhVVgR1PsJt6AKN4jVCNvAgJljkFS1IOxE8JSFMgaGDZmOvAQOEAphuvUQF1gvK7osG/2TBfbmK
3W61SyQKSbU94gFdW0R5Z/yGx3dEHyke0WhYbIdDlGldDWGjiwA83DeVw3a3tRXZrCeHZccuPK+X
faR1b3iCeGoQo7ZkLSQf4LmG4n9gASHiss9bMiIb7jcOFX3KPWOpR4QaLHxa4g7jT9AC+MHwo3MS
KHZFckENNp+Wb1oxvLMeT++ohwyKE+SGuO8cjp68K2xgF8yC3zjFEXFURGnihELg3Harx7V9OHuf
wU2wpkdUaNMg2ojWsnC3wDZA9kQqn6yDEU4v69g5tD7Ras6KeWJmCYvffBr+Mr3S/1E9/hgS39rT
uTtqoBRCgLTS5n3uw8Uyf4L5cO/De+Y97d9Srj3113HMxaTJSlb/XZR/Tyh/oOsQKxRV1k3FoIb9
oSdIB1L2OirXcvkas/U9LbYSAE5vwdwgZSO/WW8WskGe4tULAYrd+Uu2r99kMf9jc/3XYfwY0Dyf
aTlIUzocaJKw47WYymjgJx+vxe5ShbvbpLHajTU2XvExtXfsHFvRplVHwvEiOjYffZjxWHlLx118
dmdmamubmO0Y0YmCYPXKppwuEC2FIY/dCRVr6eoi7a+116ZPwSNODkPE7eiIAS20MWtwtpYasj9C
lKNTH9uMtil6SjhEgobPC8v0R+X7svqgaVlEQqQdWDydS4B4hefn9sXzSGFzPHuHA6XmZqQir7BZ
R8iKwdvNDKelQrgSmN9m+8vN/PdQCB0fliwajjGmii8JHcuffaKi6FUjvYql6pMstRfGN6INFAhz
ekiKAUZurd3TH1qgEtN+eJXNIlT2ZOigiTvXnECipfmTHeEX+qH+F0juHwf2Y2Bd3c4DeaPLxfKF
T8bDZ8jEwxYUWGeoyImpw5HL4ofLjhF075IjuDvDy6Y5xL6eEn7zumHjX5Oe9p2Fx2FvPgwGR7N7
nmJGjAYfrOhNhQh6849zGLw+zGH3MjrOganT5JaIu57I9d8X+5tR8POR/b8XWxZ/vDkD3Tid2o5z
ArTDK+T5hbb4FmCn6XdR738hhJmTeRAn/dqRZ//9yyX9b80nPFpVI50RUODnVMw0Lo2a67cCHVMa
CvPCecUDfF51t+oDE+LHYTPV0Sg/3EekeFqAoelHF8BLHBYAuAP3OiqcO432Pam8DH+Ta7J5TzHZ
76GiGPNylWo3uMWv0dktvLObJS+SfxZ3jEVxBw+N0dl/kf13OVxxHq8ijOoF6PxAQHGDn/vTV6N0
cfYuswFAIZ1h7W9m0LNCbmf4/OyianTFr9UAHI51HjwFo6BzQKSwpdsNNrgNBbkUGIySYW7bbZSO
GF3k3mmojLfYVnsXt3x7DDE4u1moTuyKLdLA5Ic5CeY2YnDyH3DDLkmaqFN8nUJ6SspzFhQ5Qmjv
CozOQmUCe3UNBhFcyH0wgQeuuwGTxP++TepfIA/tz7v044U8dkp2u59gB8DBPK5uQ+xfSEU4T9ED
0OY2zOHTcckEaZcnBnkFlXtdmL4KvCxMzJA30SqSvgPP496OF1MsJTKnLwo3qjq8UaFWAqufIuUX
bENXvk3cfj7c8KfI4BRF2FQ/FVGqaWTHVs/LZQr3FpPh4DhltqlHWlyMLywrZUyILmM7YcZfX5PT
XKBB8u/Mn8tRjZdWPnomDVzn11BY5zNhrw5sc88AogUMWTUXYkVeew2Fw2sij1TqvPnjTU9wuVqZ
GPqdfG2Sx/XwGPd2xqDrhEZcJufRAGtYIThv1aiitS1AwO5c06tPwPzoEWWr82jjH2ft0KDRvh7M
uTpl+GFgPK0n7R70pNufVxkHMs9WaR8gwYf+z4DJ2SpbmViPr0rEAdMziN8c32oDSS5/pseb54f+
4+lsyVNprH6I0xPOALRsG8CsO033M2qdxq297ydvmBO1mbpVcgpv4SMSR3kscFIXRAci/rZKqBDg
k8+zsYizb+o/gosLCOz3YWtPAL0z2Rs3KJQbG2yZKeUG2/kMsySicQJg98U1Tv3n7jTFtJzvv+Db
nCb5XA6K5Em4TeHzPvp6jF7AeQ03/sXW49IBJ2AskXtp+AjUAPp/8Aw6r5qIgfB5dc+ooQTeUnQU
TDWNuIwKIgOJZQnkpYmcpPY6jIyN4O4TVcRaYnr5CMw6qRd5kMVZkAXnOOuPfIYH+igjzCgbFT58
9wgnuckgyqN6XA8RnQS3QIoZO4T4TfiGnzM277v1LGh8w238elhGCAVDsHL8pfWkcm5D3d9EWZyS
qXxPFFD+zbBMNpGw5jbzWJ4Dcgxioj2eySsGeY9JQo21t2xaZuQ4XL9eb+Wyw/+qdM6sNpPN8PL2
HKvzbNisT6vBPB1V226VLy6jYss0f5WOMJEfy+MBWRvKaLA4Jpe3YidPzKejTqpd9WaM6l2+ZIHs
3l4vp9tdv85TaXcZ88+ctRRfnpg4leWJgebyGt3wSZYG1jWqqd0itYOoy/iG4c3kFeLFPes/6pDV
4AguzlyXbiENL0pPGcSqu/8yI34k96kyRBLMt/Tfeo67RTGpFunnc1UtGG0xhloNDuWsmAwO2axe
QFB4rPTDkzQeZhxE8mAbt71v08l1Kx/kw5mX8Tp7jDLwidF9dIxJ41nU+DSXI2Pde38vyBjtUFls
M34kQIza67EGH+XhuM1X4iFd8EmxX81q4HNEX/uC3DzGa1tGvvkWpKugDezRhHLLB63H9+4rSAPa
umqRAxt9kPzzUG75q3LLX5XbcsvXlFtzT/OvrR+r9LPgFPUDpcvZKhZVf0pwPlYK9IG1RrEHNwe2
1yDkR1y3DI4f/7sS95W25iC0vXhQgXm2xprvMNYayGwWXjGiLtGdTj7aE67lfKu557drayZo/DT+
yMfvA9bWzKcGAxRuxUI9PFb57PR+mTQrDlJZpxOVlhuXyxWnUa6QSc2a1Xnbz6PW/Tj60K0V1eW6
yIyrkShs+ZDys59W1v+R/4PZ8mm+9n+fUfrrwR/7b8nd/31JvuLfrJRwErItKDAXlakuTj3bJmpi
ITZY2QaROYZQmchuMYaUFV1ZbmB5oztuIm2cr4R54lxd3e8rwXzUDbW1HlEwL7j/a2aLHQHoctQk
bO8hFjSuOUSQFm0SOdIjJZAAsZXxKTxRWajUD7J7GUrjYtgnCN2QQbUepAKWX/zo5wQt+YOEZCd+
URXKsGd6fxhqj1CeCt6R6lKGyZGhKBJCZG+Uehec2UnGjHs/NajYXpJtB4kyzg/9eXEdUoYYPGuM
WgfkCBC3CA8iuEepjVneJmFDmmqEuEmMQJ6+NhYYXZQjKTBdKBSkAF08OJjDDkWINm08nS6BQQl0
m024wfOriPtYjWvSJNpbNa7GzRQ/fBLOytFlgTm5l34a62LBrdbW1/6J7p/O48sttzxRBEsJrrHv
gbK9uecxfx6M/YO/UdaJsj4Rc0ZW3DrfcutzEqiIlcjZVkpOC4nIhzQefKhTc94cUo6dB4MNTWNs
84hU9okHLmPsqAtWYMJDmxFoD4oI1oAXC6YWV95pUi+04OFXc5qHRe+iP5j2t9CIG8yq1Gk5KiNp
uIlMNuZi2C+6xpg4qv6yB2xB/nk27kLiz8bSmlV8rJFfdVk8D9zBQB5x+UN1dvPyQGToatI4DKbG
mvUzEVfFhHDTWRZcp+QXTLRhFm0mPSWoTOp5TqbBOWljlrWMvKeH/xo+k7vXxldy7UjOGt3idscQ
p7ohoK/fzuEZTUwV5MPLFl4wCY6jYoRSc2gm3VQMn5Mi9uFMajOglOqtZvD+vnlnBn2ZX+bNV7k8
zXXEhPi2v90Tgs3Gl0k6EVdK3O3O01cMFNcsX/Hdz5d8Oig55sH7aX4ZP0vCrh7JByuwK8VXAgku
3Pd+KW0nlA7xbXKMv3Vlr2G7aEaPbbXIZiping6Xc6/uU0C9ginDw9U8DP0hYm2ifNYNu+F1tolq
fkbFNdIPPEGH6wp4+Wxxa9fVYkNYlhL0X9yGOfS0knePCJIFNJicpIR6nPEaN6NmlJFC9wIKvcbi
1OTaH8ep3w1T1MHSkNd8/FwVC5qcWExMT1gjnu3CZ3IlD82Isb1b4UzmwmAg+qo/zxJsZci5R4/V
cabt81E6OQevUCPp477SV2VkBMfgNUQnG/cPVDnlYwdWyp4Q1FyKcmSuB9ExbofPFWcwebBNV/Mj
t/3FfT1/XJMyqcZ95/V6k966NxN61B19qBG3bOTn2GAHbud9gJkW1Iw2IEpx6A3QY1wvruw5XXid
vXq31dFr+Djb9aIcqVw8Vl2e/9Xpk2u6qDHvG+E8Myy4w6JO+EgxOb03o2IisyCLq5xvKf4PYWey
3Cjbpulz6XUTIWZY9EbMM2i0vSFspw0ISUgCjUff1+vadFdUVEVU5Z9fOtNG8PKM9yD+yeHzL+ns
xU194lUnv2kHyDNkpHZ1/2VbM2xUIczJSw3frSTaP1qXr8pvWGwQhBHeg4D5OWyAxcC95dfDBncx
wtAZj0BeZUizkEnfwA2R8NDqoBTErQ6093e/eWDwxtPhqY+/9cfjjdeejdzT43c464nK8a+U7Da4
ZphLalAKx1dxfNMyKfkrIA3i3oRznVUdPs8bUVyZkHyh3UbXSk8O1fgjyooRYWVBc1nIaZc882Mx
rE1eASrv/XKI/6MqeH4eeXbXdZ89Etz3ilekcYP3//blYWH82qAwuAcEFmVz5SY+P4fFYfFXPfDL
FaNSoFYcshn/pkl27+e8X5CGS5GKryLznVYH8QfUGs8cNUxKHK4nv1Hf/F1HVwkbuGPRf+x48nLv
nOPb8hyf4xM64gJ4U0GG/jkV5peZiC+9IjUdF5jR5J1NjWL9Hkv14IzicKx2KihHcISvVDxocc2A
onl/hkpadJgGTluJNciS1gTIHwGiAYWwphdhe7w9LiH/vLbMyJvskGpJWx3jcznDwVH66FI9Mz+0
YgAh8HR2n01pFMaqT2+xhSvWFCvLmo342e/K6VfPrJSNU5eh4clYXGbXd0jJJqkSybmdE0GSJrIz
NdMiuMgF0MUYJ6Skft/jx2LiM2XnKhfwiq9vdaguGow77ynYDQ/vlvgc9SuVoWebgEmscHfD3cPy
GQB/tnmbG8JgBKyVVO4rI7xGFKaFVty/zWyKay53SK9vr6CLcJKLauzZVK9b1eEVpdE1cPNcqvr0
yaVASBQ/MDCW/PCi5/dSjB2VZ2LvdWEa/9akVoFn2KYNh7IG14hDJ9ai90iPpexeKpEStfTsV8Qr
6dc3TWlXl9/9pl5q38ImDf+4AE+lEks6gCT0HpXlS9Xpd1Zw/VvCfgJGmhXEusEQdCjBGHhXf0hl
PGSQdPaWRnLMLyhSj9El5jNinbuLp+yVXTGGu+X7sCvvfD47YyKVKhSY4Wlxj05588+sulRevNjs
jxB4OvcfgiHH7OxfV0wEcvX3sJo++1KK67d+ZVaz72N4CqXqFd/iWWmV4/oR6p5SXH0hAIdU1Zvi
n5huABnJ9lDToRJHjdOznpmCZ9Rm+CfpFB/3L/yx6M4HJmWXmL2C3+aA+dgRBqBudg5IuxDHwlRZ
XMikbXpOGD0BISzAE1mu/HL6G55Dt8/66uwfVJkuv5EILZbzbD0NEBrOMlSBC+XiXj5bJOEQ4zhC
2nJP2H8TthbywT2sBsWVoXffXYllH3ELbuXRG1vv9ipmgJqBulBqt+LvWKMn2fnLdLvWO7Suyt+n
mry4MhXmZ4M0G85kprMHZEB3XBxNIN/SR5P2Wb2acdMvvz040UprXAkFhr2L+PUZ/SA8BQv541XJ
H8/ilV/f8fnLb+i7l9zZf/aCXRkJKGw+ukrKj1/4LK4vX9LCXNT/ujVrwcZg4dJSo12zWYYrVjTR
85ih+L3IB4yhiEQUZvdMTw8hhqxfdamVzXluvT+244+NQcuIy+yEfmefTV+7JT0kpFY9r/8ZJS8r
VkqJyr5yFu2B7M7KPX2bUopNQ16v+B9QWZz79TkTP832py990a9Py0PG17T3bi2KlO20HTX38mXd
iSLCfxO1w+K8HlALuxMap4iiDs/OxR2To2Px/Bmq5kOFVUU8tHHBPHxw8mOci+rVSUSp+v2yhfN2
+2pR39vewlsIOzGqU80Vsv1Gefg5Z3IyrKeEcifRyv4HWJi8BfTd/dzP8xPjbAHW2xXW+8Ainr+K
3QoYvqpJxT85JY3w2OT+ayxbyYUOy6gK/5Nst8HoaKEtlWJqnRsbywyjxkQO26UifvyySfcJ7KwC
0RTiBdNKR1nK1Yt1rp1TrzUpGz5tqXsyoewV1GmNVGKDa5DBwcfCinUoOLrinPJuM566h31hYJxs
ZsCfuxVgRJJQTTP+SgxihALc6FmYmSCitXkdynmX4dzEi9kQzRQiI47TMXZTUc2fPLCptImd+89z
dE6NZS/4/ZBxNVivYryaGqwjr+BOxZcPkQVyJZQRRNG4HLQAqiaSoRHriC6wxE+eW2ahySWviXV3
Iq2NjThRzZcrDCy/rULFyHujcg8IyYjuWikNAu5Ue+9IgNNcgi57XWC6RAlK1bAHTqVE56yPrRKM
dwLuv7JKCxttFZHntlIZomC8FTH6CSS/Y0r9TJ/pPW3+AQ3+lSq7um3EJfbR4LKdGql/5pcNLy3Q
0A3m2STazUnozXfMWbtgSnQ6AUYRmHBy9wpMu5NybmaPmE+A66iFEygSVqwUFX9g2MwECOvBc3qP
VI/+J0Puhwcmx+xtmfQMK5HyHs72B6YzKUJZdunEd+Ji+PcmHkNDQNQIwKfD4sWCxtm5CvlNODYf
0ms6rMZol8vVISXFyKD4m3QWnba86Dh7Npmg4yNjHc8KoL7hPketRivUSs+wC00YobAO7ygJKRDC
F9+D611q4TVVvg2+F71eUYezokuHNxRwNtKHtbSWpOp6WS/xK50V4OX3ibmeFbNC/7DSJpU+dJ7F
ftvw625rLvCmcUZ4t6eyx4FKyg+MmDqSNrwHbhlKINTI2CggO6TGpNKwyY5JzwnuM4RAMYnlsKa6
EANN4BYEj+AWiORrclCeJX87OqzUwCq4jb72XS/Vimuul0axJz93KZdZSB/1hNqGVrQWURViDYJQ
MpI09lrNTP5/n+y2XWaVKFQHYIHVFDe0rPmgbmIifCa0MUKLzYUlRFeW+HWG+G0K7zMez/Pb4P08
/nI7q1lxTJSjM0g0syD3xX/x+a3oibA4cTy7v+kUJva6Sc9vaqUUJpFdPCfSdfRazHAcE/3S+CMn
96CLb44e6JxymEJx7crcMUhOCY6uUMMQLg2RVmLdjoWoh0dZfqF7E9+piczsGIqygzo3PafiDbKJ
OkOq+a/4wlVwd7Ri+jW5YPuDNzp/bPVFnc44c2Z2fTtw8hps1vp45Bw3FRE9Ud0bL5tVih/yYAaK
7CxvAX8PdwMcL72J3rMJ7lQElDDeNZKF/M+LTw/RA6PPnkqDPR3WbDHxI3riDnnCeXNwT/gqy+hr
G3inqQEewZkcoB6FW6EEHBKCmy8qno6rkRYiCj95nkZhoyOiEv5mER6HMbyLLWEQT4Eezfablzrb
La5G1EZ8qpCD/9lu9EANdgsqg8pYjlz7rBj4lCfGkgZvqQoXQ8fH167aWLynu3z23add+qjEY6RG
zPRctLfioxByuc1KBN+qaFak9eebXrWbfXJKeLbi1RZlH7YdZoklnJBTW1DG+TYbAVobI27wmRQP
bbfAWH2hYQ7DX4ivSMNo0SU8sitpQ7g2GQB9YuuueiYPR1+cgHTLFXefyAETMMRMuF1AT0ouHgkr
QLcilbLZGzVygb1nirlqcsykVVd0BTzv9BwdysGfbZtls+wJ27d4v6F4cw+lyvdAzDzCOr2YsgEb
eJS8EgYHocrWB4k6fpwRdSkycRlTLOjwCI6450IJd+F+IbEuemxahFKMt2tqffOiVQfFbRenT+rE
wny38v2aseO8oRY9hQYF/SGlqoGAzMAX0Qs8cqDih2au87jU6sQfd9x+I4UOFNCrJpByxH0xMwma
E29zZHIvKAwJ6brXr7WIy82t+ZBaS1H18gokvArhzh84MwdmCpoLZi/SsPgbIxRJ6A8eibR4MRM/
/C0xX4sTr7QoUAbOOSvo4pZciIknilE1q32lrP2LGPR4UIIqjdRmiZo6u28VNmZYNniMxIKfW1hH
ODnxn+wYGbM1gLysElRv3sQv0imojYDuz6ObCa2SdUbw4q5T9WMveRSSxbgsPFBcfgixefdIkpyE
eAq4jg44GNu27MIPOq9hIvl/8kcZSkSkUJwCw4bFFEN0rNPN930mCn5Y3aQHUerXwmyRBMFJXADk
yM6exmZX9mh3MAQysFt7hgifkealRI8OLqmEteEzHfiZ1+SKiT1Qeq6r3c6gmQhPQxYbFZutENte
j2qen9+XOzQcHhzZMZ2BAJRyc6EHbQUJpbjygGpeYpogb1ac+OzTloNAQaDGXakAngHUQhRD7Cs4
cxL1oOEru9BI9tk9eZAmKezJBEBFsLa9ZZjrslZpPd40EOasKSJ4UrRGR8/yH9mdY9AEDedVi/oU
g0lCxJPegg0ZkM/q8NOhs/HvnF6jMwseDuVq2jbr/dYExYiXJc8JB1KdOalBQjO4gRYuMzuvK67h
NTyunz4+8LynCpbdWmms1FzPVeKSBQyPLSG6dxdhQYOK4p1kJujdOlt8vM9BjPQi/OIGD/iSHdBE
3CTesU+0OTDUXw6qitGWnrBgbesQ+kD83JNZcE/EXx/8U27Hx/j1M0ZCYS8EqYwz6Uhy4GrIZHp1
4gUCSM8Zp3Pld1P28EgZq4EEIDpaCK+h4VsJxq7xWCjJC8Ipe5QuuySYP8UH+iGqawIcSm3uK+a4
c3pNTxx/LrXS/KMn015d6FI1d59z6vzbQmhrT87ZPxSn7Jmc1tekzg9L9DxYgXWFwq/7NVKR0SW7
Uea0C0BrotDSsBjVM/gkUBAlPtxQKNADLl+X8ICZaVdgkcxxOW4NnLaPIQ+qmG0xavMMEuD9S0xk
lYS0F1xoqZHq+tyzLqIduuKr2dGCUznHjy8s75jSvGj5TegM4WmDHFdmro7073smzUa024yUqYKL
A+2+GH06p5jXOC3RwVT8moYcRbQFxynQytHFmnMpsefeBTtPSxSi2wkHZhVfUyxSiUeswXle4S0b
KfCM0Cz1yMDoeEYGpvKieT4yRLAKo5h9N4SpnnhxSYjMfotn6RDtN9Q9BBvhBc6AAgH3U7Jj4nHL
ePN5C9r8sLqmbU4TTzpsCwUVnq7oyS+EIdLnMTvQ5Iv/shllgBEUdtF2ekKTCRaKe4z2PCBhdWpG
+7TPd5FcNsUefNWVbecpI3zQQsBIqHRW+nrVE57u0PMpP5KGPeBEd1QzIiBX4h4oscPERAJvUvb5
ieG1gXBXVqPzVguh7DAj/dt/ZlLJ80zwqg5IQKsdrq6kJxqVM+8JBTxwAboB9zpH4hw7FTqHPYn4
5rxIfBA6imtyZpOOO2W2q2bA3W2Mn8tnYnJjL3wOKTUwdxKfS2JnOwN0orPPaBaoxnLGaRkIPeJ0
4ZqHf/gJNfSe0ArBJtIgUIgA18ZGrrAhqQMwGLGBPH2T36B9AUhGyR2TQ5bWqs+QGAjMV8G9jC7s
M/hqKLG9reMb8JhLRphkhywMIHeRkHq4FYhsE/SnVGVDfAbf/+SuzEIAGNQ9k+gEQgWPixfJ7icD
vw32wYPHB0aDBc7fr1Z28XtgMQYQEUN4SksRctxPvtU9FGQAGUB/GwxhS6ixcPDsijPv48sD0xdx
8+mFJIToO1bfR5ZJLORA3fT+DDd5vuIb2THSXSt/+brLBgIQrkKMsaN21TB0ZuEU1Tm4GHL/wVPd
a9DHJigfJdiv2+CEUbLIVyaADAOBsZFluoI9tlIdozGRfd2H55Uco6vw3UKe/8bi/BrcIkuYrPNz
MffIJ2dH9mFxFU3cDg1RvrvX8olVf0KaiwUKUBBOIHY9ZE5fiWVyA6ssuJ9tvF+zuqYf4FfvSft4
QGPvABOo93dZmzb5CetbAwXHttR9JTCjY9pGMBKSO26iTX6J4LqiasWyluF3eCwYaQQSsPT0sNHd
WXLGxFd637Ovk/gMFktvk8UYlq9wsmZbwse7GjU5658ZuyF2rE6zEFsa/d0On5UgELaZvrxzwQMO
zHX1jEmy1Tk5J4yBaD4PhebPQvVdSvEHBxlwBS9rwcwzql1qrsRDPaGDso9xNPd5tUm1Z/i6amSW
w3aXWejkJd33jHedvMwfA7YErmABLDq4U3aGHTsLBg+RzmyfzRZyZKfDl12apVzygi8hiYpJXdqU
dCpxGz6jC2FOGBhTQyQtwzMM2+NLfI/orrZcQC7uN4FuZWBl6z3TYz6sTIKLAilIIXCNq57l/H5h
0rkr/mW+XxhMsohS5ObYYIKn0ItI2ShivlTV3+2iKafP2dUxvtucCoLifoAmYcf7xdnfx9hcU2Fe
1nRxy65g6ZU/gV9YPueSMlij3jyXV9ya5Y3lTzlev8nL6ejWD7QAL9Gn0XLb9Lh9ET5BJKHdBJqC
8psylYKYDtDOzKzBzrmQQ2tzYRjcVN3Pjv/qkRgTsvmHn3bJ0im+4fv8N4+lNGTSwOzZiJjYMJ15
gGiT8gnHaSmbmJpOieafRVr3HcIwOssk1osg/spOW11+iHzZrnfb6vTTFFZ+/SJiFxNff37BvLHf
QaIwirhEGisdUB1uHe858hY7WVD1LvjqcwjExMXEF/kuzj9nUVhAmysjN/Lhy1rs1nCJRVE/++JY
VGBL/NNGBURokjJ0bixyY8Et4xFnV9fG7popgiO8qwi0gJ/jhcGwxiDwDqhXIjcMwLIRBazHYaHI
Qj+Yueoe/T7T4aGCdoG4Dk9Cc2nHKUfxrIj3NONQl6ILHk97R8Qc4CvPpFtO+PGJ3l5xu4g7BJiR
FgYsu+3U9KEco+RJCmAhiSoApMcDBVvtCmMnKhnUT88UIRwdRijExCdK6odoDwRnRqp5zt9rBDsB
SNO+GD7Dc18gbfgEya7YFcw2Q0hoXKl44/DjEN0lj0kBy3Pn3IJF41ux/UaTENQcHWtDtuPY4eNB
J8ghPGX1wiRskNc81rvOKcXNlMrfeKuBFkE0P5C4DLcuRwY0JE64eTu+AW8LszdR2z9QsRjckdum
U+XbFT+IMuZApDYgCvOvKvorzpLpnKj0OgZB3PwMk1uJR26mTLIJ2GcXuB3ScWIrcfVrX7DPT7CK
TryUOMeDPm5DJtltrJd71p5Qz0BgK0BERb1uc1N7F8I/qbEvxgTVvuyMuOquuifKX9JqigOlC90G
vdyhOGbA2fDMMnGvIjSB+2PshBYntxYR1gk/CAljrgQHbqphM2BR7LRILdAIA68Al6jngNv5rAaF
25lG/OhrdBUj65RHjBrHiqYb0A/LTZqmHe8yrRzD5S48BAikeHJY0zHt3CYbiE+Q7HnntZxHEp02
KCNGrDjigWJiTNkZ0c/sNx0/aSigraGjNPPfd1UNjfJC3QudY1tT0x0JE7tEI4Ac+cjcUfK04j7I
x8e1XV6yfnWI6OXYZFDxhB39/2F14riy+VlcENHu4cTT+hAgLZLs/q/4PTO1kPxDooNpJJ7D/gcm
mw3bgd08O2LfvVAWyNgePH91/+GCmGBzsOIPnWsEaZPNg+RTFjIK1jnUmI2CMaAeW5NiQHPwTDOd
hCXwoXU1xqIhooNeWIs6x62HvIDEXgZSAyd60GQB+00oT3Zk5Bw2j0PAIwSF5omH9U8UPoYPHpOa
cB8/sq6gwkrJ1jFovnDKsJ+skFqocyG9J/lmCpmd1/aOlrHO4AacOSn7korDosR7kotNEhSfsmbE
3q6uQEmPuR2h8EC20unzm2IANQdOmbB9DrVFDXQEBMiSexPSa5C5CmvR0HOaS+AnzCeeiertyFUG
0WCPF/Wejgc4vXhmGmX0zbsxj6SBxvyYZ5ZR6vgHllV23CYzOLRyQvDl2wDFoBBAIhgoL1Y1hMTr
VgeoAEjzQf7nDUinwGKUmz23OhNmBCiO62Z5/DmSQU+R7nPpSBkj7NvngBYiO+JnxW0sgbHrqBDO
mbSYQKXo4RXsXPcJd1Mtz5S1EpelijLanyVX6iwt6HLWTMQnai7PAuZ6GCEAAVSihoQf/0rZ61JP
dUwGhhiTJaLGgRGyiTgMGSzuGcCOObv+4MJeGWxCBHj4qy2PZQ04Qk1FUYlzmu1fGZ7K/EdDz0f/
59XiB3cs0+U34A0Q9ze2LCSTpCXL8sPmb2duL6Xl+dc6OedftD8e38Avq+FXq9Ti9m0vxX+bS+tD
qSzQmG3K6nvZpmP8KGAdJs/FkMjRqzwnbYqw9RJ81GHzJCYb2RiKjo1Qt49R6Ri3lD+l/i7uywBp
XoK/fQnkqAkRpQFGyEVXe+a8HTUsjzPEawhwZQdon7ejgc6D0NT6mbQ8ceQ+EjLNH2qacUfx5AQY
uUnPct8eswZ3Q95PSoAxUXlml3S3OrmaP20gFFM+WNT8x7U1Z+RC6Wcs7pxku5wC3qFqwLdRL3uf
EVYildcvs9xlzwBkI3ZHEip4osR7vPW5EvefXS4VAsZ6i3SgPAdA7lawX1FY/o3FyFSEuRcfqgPN
fSx27pnHdixerunWFE+DB7mJ95ySOZB4r8RVKEQNQGBC9eetCfF4EPhNhoMjIfvoUaiCukKCCHqr
sMhCZpk6gPTApzApr2kqOeN3KLYU2EEdtQ7dxI9UtvQzSGWFe4LOcX0KeBYnWj5UiRyMGZatv9kF
tddtDW+gKDfAzIDUcq4O3E9yJGN1Jradj8lXiq4PNO6n88SlxYo6lITqsgu+oMEBPNPoDV7Ybk7k
+Kbg4TA7lACJYcTIRLotRpoaG0T6HnAa+GfPROXgRFE7Cy++RrgTALELgLYdNwFoU/AMzMIIlEBd
mgDYxFmhxFiIvsZ2KyTtuY/XUC2giQZCcJqBe6KBh+0WdE/eyNNnlSOS7t9SYF9JpVQibyZGntTa
OyLlOQRkAEpbppQ357xvSt6CRwYgRG40QmaYFQ7X5Vmc1VJMK5hatHPiYXqg2Bd0/Cl+VEwlQIBb
kRglSExuJoZQ+zkzQZIPv2N0gmhf0rxN60two/SFgM0hDs6+xenmKHIQNEIlI92IKuGv3W6KtnqG
7LFDcfDB5ycPejF+z11tOOwITS93BCEq31iKGkRf7hwO0aaaFIocsRB5Tg6UeK8OjKvktyOAv7a8
cCwoJLngh0sHhx3qzGMj6AmA3yw0UAyjPL1z306VKPxPlZJoyZmhLhXi2ggNxsckWDGNcXCCiftA
Rcxk5oJK9kxW75Nn84i6gnEb44YTqVh0ts9EZ5Yv6kMpmiC39fyoHlb6ybVhrPDxUSxLH0CwQULB
v28B/xse6Zq//tw2RZ1bFFt7UtsQaiTpmlSCbk3WfNe59M/Kz186SQWiu1kauUTpSw4k/w4MVEhw
7BBpN9eUDODyYXswhwDxHe7WYzJjiElmeGdGQd30q2RAs8MJFYzyhYLRinKATRgjDY+LxewmRKNf
/sIDzX+iQsYrSG109JAr0yOaTy6XS5jWCh7c+Hq6UqnveCT7tIaLSEHDoJa1v0ccNmFGPPGHgL5D
QmTrCItcZsjB0J9RIjwaNNAWyJL5FyyGB1CYuAfQwFHqewjQEBpfDk5woR3KlPtS0hHXxFcVam1O
dcxIH317I1vL8e7zydyTx5hZnlFNFPV0bAh/64xoWM1EF2rKo1D8K7TFLNjzGky+ifsePX6gh+fM
iEGf/lOpWdqAMM9pery16UDRIUYU563NxvQZ8fBzi1riTuFxCTSmxHwNelXIthynmGNgOcAdYzDn
Xv+lI3aMb6bjLNfOesraSgw/WBeF+wIPP8YpOgdiV6FOIr0z0aMVomyuGiIcPQy5pHfFzb/yvP7q
IlLEMatFV0yOh/66llhpU/i5tKUlFRuwCLGeMAOuhEbxyfeqaRQsT3eZMTmIRSU0ZETWMel8Trl3
WvMn4Ywc8ihlQCSIbBQ7Bs07Hs2R775jAMWYObj+/SuFgp1mmlGK4dv8KsHvl5k8XRw09yJKejE8
ISr3fp3zc9ny7pj6qnQeDCqI2WLTLZhlNf0Ur3GPKwAhicm9IMKgZESAEo3JntLmTArkzfBIsvzz
PWuoHZNTLR49k49sA1sxiSCE/lBfmqlNYyvARgyb4+tXvTBYKmk57SRBqfaazRjD1PgR7Y/E83yy
83swu1XAeJ7IxyMDC8jvxqLh5DIwYjVllxZNjULYscDJsKNhcf5KDsEgtm3cxTsbFAW/Y6wZ8M0h
co8Urs+EcWIJZJtjyVV/mkT505sJHFn+ZhLzJiVDsvs5b+USQj4FGQux/57DY/25wf9nLowqW2jQ
m4aO1sd/YmruXo3cXm3tsK6z88u5+fBVrrxIAgAOWJkso36foalDlE3F3d0H8vfhV0FfyJn+sXCJ
ABi+vkEM4thR7z0Ijjd5PjLBQioi20fKh50+oOcCE0FtacFSU6zcauCS4LFf4Bt3KFOAgJW92RJo
xv7sqVuDBvvi6LQaALro+8b5fZy33+Zsfh6c5uf4dG0b7rn7ZH9Bhy4Lwccezkwbj2hj01G3CNSb
uDlHcnjNAO7oRCBrfiwgLGBX8E+shhEkBSROrie0k6+pVXADfMwHRDHcY2pBmJZXXL13+Oh/xK5y
ilXTkT6RGzJWmuoOuiPZOJoBrdHZlT0JrbYr106T3Sz/LCezW4hQkYzIOhehBxM7Iw8mAaM92Lwn
3AGRMISNOccqp335h43GZAJ1mvhRtuW4RWk4adZHKgBoOlbAP0Bf1H0irn3+YVXrGr9GzKjjfefr
ozMEU/h6U/DuRFqGHoydG9C+amU6OGXMCtafKZL4o+rM5Hl79bFMgUoSmIkBNhedgmmLZtrSiDHu
RkOdLfaBof/ziv6TA1zkSyEdI1vC+iWGack4Vlub1KqQTJEnCfrgFqvgTWaqZ49zqfWfO1cdXHsx
Kx9xf8VwaT7eHf5kD02kcdq3PjDJoGCeYV3nTG9X3KX7J43BAFHS+n1QLVy8SwIu/aPL7u9gjulh
qON+hw8NvUNjB+oOXbKwll0aEiAvOQNqrJpGRwVDI4HW0gFKLvQFDPL6jpM0YLYh0q4OaykoXG/G
fb77AocCLnLDYtyXN5D7rhFV76cZSO7tfWL2fXmjYf9mKYdbKRyKbAcu2nIf7Eu1r/7fTPP4ZDP4
rf5BmTdYR+IMZrgHcv/kAPa4QrNlkdUuOtXRDfeGguGSnS3eHGgUFnJgf2oQGTASXWk+urnehB4C
0DCqzztc7OL+hSIg4Lrk9mPH5IcloKMBkJDlg4JDDvH8fVztl7AJ89lbs9JQ9INa4bKvFMceKMkd
pM+xh58r/rKOCzvWUtMvJjEv8u/jglbg9Hv5GMPXbq7A191l9Xo0588TMh6gaXDKwZiewVgLLi/A
v6A6Wk49N7x9Nm2ofOz5oXp69vIaTkJyW40Ov23AD2I9UHAnT5+Sp37xw6Sgw8lImD8jcaUyJL2H
EN6Zw98y1p/b2cLE0Wdp/aLwRCFNrKEjut8d6DN8U/+BtualhLTSvj9WIOSnCF7bjBsJjws/Mapa
jFxmJ0+5+dOC0Ix30BgrZPkZsphs/2O1nL4RwKOM1HBCSfVohx96cvmZMWm+Yk8BAPLqYG0D+WXd
o5Pmnd8nITkyYk2wA13L4PXpHHlTJIhjzHfA3TrAqWHUvVQMQOcoOG4u16K3fRQbGgSfPhgif6g9
/TdyiWihBgwVZy/3+qXQKYzbR/R6h/pP56CTgs4bEJWbA/JgiUYtQznFT/rHfsI/7/znUtsiVjit
7Z+rOHycjT1yTwpwIx/9AQP/4PsKywsEoNqMTuqEOy4QihHFG7A/Ij6ft3CcIPjEVFKgtHflPUOa
k3Xs6uHvAuT36EGBUm6BXuJt78PdrIPL+3HVC38pj9U9Wgrv2s95nJ//7vqT0bpeIAL2DKaIBa+v
F6jcjbIzjI6ENBpMwjd5hZTNgREPgP6HDSHIGfGqiW4fh57irxYXim5XgBPb8ZskLv/rf3fBiUbm
kCsfmJZRU0JmPmYjev4l5GbWL6PHHSICYk2EPCGMQcz8ote6sahuLFY85hvdJSjcGMh5MLwfxESU
EWiL9OOPyZj7DpXLORG037FHOM/BboQsgOjnUc23I7OdjyBgQNVvZxU6jlSm3RfnAndJGmd3Fn1P
GwEdYGMwBdATkUxzrO0svXwqCQUow+B/04f8oyMdxFys/jCjmwuqGxlKWtMJ2DHnSYrU9Qtw/0f/
boUt7fjjW8Xz0W+WLUsgXobTB9oxCMmxa0hmYOQ6x0Q5rOhAcbIhZEaA6l4yAjr8AaH1PkH+uIUj
Yj/+C/kGCtVV7wM6WY4cToCVQq1jNTAdM5cmY8sHvmbcelZf8W3DqoEnhfwHTn5Zu+YyuuXlh/3m
f19NoE8OB/+/qyb+EyW4Nca2e9X6YU0+C46IHB1yspvXB+Oa5AwhkNkFU3zUmrA33bJFZH8Dg112
wrerd0vhwYb3D44UHTgVOxU+L9QRnf03b7+QmdkRcQANw165RA/KSJtp+KHcQSuSAH64nHi90Kk/
nFtyWO8+8YwKUbEFMM+zuUTMdrRfXnvIZuPcTg5OHT6+phO2LUMmwarsftTE+sUuDHHHV0I50meH
HxnAqOHAKQrvn6rL4oO9dxPY4Fq00iSHqS6rZvidlosgFFtpzo+CpMjEeva+1mfgOr+RCGYwPrrj
mmm2036w748ezPN3MYUVNC8+JAMOi4E6BbXHqhIyrOkaOQCvUA20uUeVkCOdBaSoi6SqAwOpzfuA
ga7PwWIzYbMsvLGuE01V32IMeC2u6ItAsAN02gfy1noHUsbCoUmBOSykQEI0woVyVAyrGus6AoXb
frBrZodNB8GkHNLo4lKd8tvH8LfbvlNU1586MfblvZCPoNNioquW2sfgDV91NVCc0TKKvhTgNiZv
u+zl3f9nqfP/SgNCU9B4VzHuM6w/2YLvT+Rlm/H//C/5f3doab8OKlLnY+3pzcJYH6kv0FwONVIj
z/ji9p/I79XV3XTRuRx+BY8TZRv+iIX3xR0p9jL/8PMIRcBCIR5FQ+QRwX8A6FT+qajsR7LktQCI
yJRgt9HgAHgcpfarmEyBTUd299j4D8SM6DJR5v1Cb+W/f4vs/0IQEfcl8X9w1FX07P9/oQtdk+VG
uvEhzbN7uTr6GwRLQuqTXQclDmZhT6cXZK32C5VUJlYChX3VnddWTcCP5/UMFEqnoc1tTW6nu7Xp
gQ2/Co/R9AKmEEA4ajDZjjn6BlVWFV4fp+nlNP86oS5duyrkAVRtXj9kHRn9sJ3T/0hfAwrAJCbO
1DVFXbj1LhQNEIpU5wThpXVsy1V/5PWMlSHnoPk6yM755Mo/jEu+VOQ51xeuB3lxd8Ju3vTlZX1y
EPPbSXh3IkIsNkAAhPHG/Z/uJzLq/0VUQqnAxLXSNmT5z+3q/zk198vjOqrH5rgeftVdesQ+K7BH
73YFNwD9c3Nldar7e+bUZ3dColqZk8MOTC0ZByFWV0C+mkZPqXaTO13nKgoLLHCH3GIK/3uBlrSB
PnmbYuP8PR6Extf18wWv15Tcfr7fs9cyqg5YCerOT/SCcInqY+WVNXJ8JgDguAsGZEfjzytkQIq/
/d47Wqk6Mc8fF9152gnELSmn6Xg83R0K9Y9U1gp7wFYVNXUb6sFrWirHL9OuxnZ5fI3zC3O4Hl3Y
nwmJsJM7gOVgn4/r/Jd5yDqQkhyN49dFgUsEJU13O7Rj9cCUvcEZ9K1mpT2KEQbSa3o0sLdjXA7S
ovP1l6ur4UN2VLz5jgiBzyimb/4gN1gEnuatrTj3Ad/c3cYeYg0RQGtl18kZeMTd6brv7vxhgCJF
OItFJpzeGlYe8vWm7ChrKFS9x1n+D9fF5ZWF5+juEmpITlC3kizHtFxkYvd0NkxcAxXtEcA6v5RP
DA/hMQwhODevX9kIOEpz3N4gxypvWsu6TmWG9z2MoW3MmzeSqnl2MImu34D5CaHwuXKbXwye03yE
rV0SNmeg5446EyMmuO7MDvYkG4oKwFQvdrsaih37fEbJvTU4wfPLl77VLwh8Oy+y1hMtBzloF/2/
6RcZVwOJ7vcrFX1XUIwQLRBQPtoOM6fqtng8RDq2EKP7v5yd2W7jSpZFv4gAKc6vnDXP44tgSRYH
URI1cvj6XuEq9M3rNtJAA4W8WZlOS6bIiBPn7L02BfXWp4H2wolLv8kn2tMo1um6Xp7XBW3w9IPO
BMTajLkpxwWDGuYz9QrbvfVSEhrogH71P0flw30NrxZUbUd++iet95rxas/35NRME+R5GBESv7hy
vMazaM81UhIwUICYb8fjsnK3PTrw0/PnVnWqnb0Dg9A3mTZmOwIR+ufwzQlrhlnDux/vF19lScIJ
2oMPd6iR8uGPoJ4GPRfiY4Uau0N4DhSN6IWOINk2WBlcVFxnj81GJsFBoe8WrwkguLlw0tEtRcZK
0QMaBCCDkUW25Rk/22NJE6LVlzS/rCmuMK2H+KXuEw3AKxYTy9F2zSdIcuwFu2qjk53arx+uNdFn
9pQquvjUeurUcjXWNA6EbPoEJVg+G4bOqfW+wUL3Sbvigmd0Ycxp+IBzeTNzYJkl+uGm+DfSmU+B
wce/3m5dKnplVB4va94Jo7I6uC7eq5fG+OHKZJGlkHXw6aqwLd6erXrSLD/5JWqpzHnREKFjlm+e
leiFUBymgT17QECsQCi9puqoWaVLDRpoUGMMBtJLIyJ2ZaguPWP1DtMaJRrF9n1VDe84PHtw//mu
zEZJptAdA20oTRaOc710mZ9d2gq2MIXKHfiIuPe3H3zp+cZMosg8JRPvjMMx1bA0uWTeI++/6Acm
qMSoy1S+I/MLEE58yTVSleCktau3D2lVoLQVx7j/EoKh/bSp/7k8f9vvGv32UJKkOc+tOaes/MWU
lDWvWqUTDKcvDqCJy4oLfzPGU5vCykJdom5kOoO0BXdQ4FLNk2oAlyBFzh8aiksFdQBeawPAbOy2
yH48uemeB07/EChoKrrpVgv/vmurAuL1vfTVNZ38FVm1Sd4TlKg/NpkqOWVxqyrPcz327KkNK0Nd
3uYqr9xBPqnsSKYI7Q0Km7m+oQfOxDQosdG7muXYs3oi9/hMrsubSR89+/z7e6Nu+OnNEaqkWzZl
k/wV9PPHm7tIdzWu5SfCjhnIkTnHRm4URroNhiebvlviEKLyIpR5/9yLPe7ivoWBGOsqXYVPciV2
KobVmpPW2av2yil4g8o3PJOUCLj+cadmZPdBM3pZv9klfLp/L71zkZwW529YJW0bCbtfju/oWBVO
kAzp1vJAmr6evcuMgluNDN2LJ+fBc0STrnGkZbbKiQ0g+LrwHmOKHWpqAMIS51juiWSUAIntx7pn
1pzVIGKtODaFFt2nZUVHsQkva+PItp23m6G9lwfxAEOv7aST56jl8+MzNkCjf6POQb5Uq46NMZkk
96EBA5MbZE3tjwmlkknYiyG3A5W+ugIyf6KhWPXuqOWt7n293QDDNKct/x41GM6qXT2vZuaSU2kD
SLxLisvY7r+/QM93P70zEmIIVnXeaVCkawx0CVRkREX6hs5Vhnjx7d+XABBJaYzi+fnk6xN0nH42
LJbqIFuUXg37EPLjdaTCCQDWFlgzAOz46U7kmJ/nBWSgdkLcI/6+VuHQeSqB0qJugmFwFbUg1j1q
OaOn9pXEBW2oTpIpI0EkXSe2r3FxmrYUsnu55v5pU06gTjxEH/DKxjh7AN6/dB8arSp6L6CPBjot
jrm6o79qzAw+UBMufb9AydPG5gcwidYeMVEypp1JI7vWDGQkw2tkXTKZfSL7Qx42E2mM6Yn2B58g
pg1yiYfaQR9QZz40SM+O1Dg6pfuw3iuM8S4eZc4kk1w89rQbpymXif7l4NQnkGyB1MncUCPZZJWu
8sWL7t7mBbfccJVl6+PavyyaDS2V/OxpHtTR++vIWz5lvKRZoC7X9hLjB2EWrkVMSqj2ja89/UUi
TfSeN3VIAsXADFscrD7kWTaWZpkENtSNP1impWPCKEDs6M5rpPS1k0A2mj3aDKclQDwDs8AshfO2
pCGSHsB5Rtt+s9Yaj22lobMmJwG7d80gs3niP5GOFoihBgjEONkk9Pb45nbPKLyi84KOEYvjfEtj
56zJs9AlAP7O44XLUfM0FEi8LcQ75xEGxDxQaEEBo1nfJ8ZOmqmFc2EIls/PHmJfzI4YUAlMHacB
kEn3uVrJx3iQo2IcZHTnvS3LMMBQBpEWhyn/hDYuiZR10rOnFgwHi1SN4P6m4E0OOt9GIfDUseL+
2RAVNIUys4KPcvGm/zrSMcfTRJEbN3/6zxkCmAHkhdmT1s8VW27VJYqgpgoHx0P7dcupLtwyXs5C
TQvfkAPY7hqPPh6SZni7bRI40h1bm+Wm2F8+pXa6hESzHdM7vbRT3Mev/h1BTm47l7oT4xHD7nXj
8SFW1LnJLL8+4Tp436jp0FyyZU8ue53jEuo75kR8olnIJ5r3EatYZ/j5zVwaXUdNn5OhVXjS+ha9
afTSsbyMOEDWSE+gFUMkQtR3vLSr2OPmYIetwVuF9CFtmMFjZV18EiOQ9KQpKPQYJTUQ/t1ZixRy
Q8Cp795V51mOz3WvQurHxhxtP83137eCr3nO922Kg7PV0m27ZUDX+/c2lalS9r6nxXleuhUx9cXa
3qFSPnnUdX7tvQdFJ366OFQ4u/yyz7d+2uf/fGnx939sQm8l12K9uJ7pTG03VwvScNxAmsgPl0AY
DCg56Il1W2ts24yXJycX/cla/3gjA/He7+iXC/ETve7PdyMOjX+8G8t63AH5X85zJBST9MNAkF0M
ceh52qpyzQEwya7aiZk93n57ZVHPfP8IKBI0TbE43UMn/fcr3/Msz/Mkp95h1na0cbeTb87USfX0
V5AcmU/IkbxR15poKzO7ykJ9rf0SJKOIz/lvb+LbfaDmqm2W1om5HxQ8cD8MgSSnJOOMhsIiDehJ
o6qb/HLNfzqI//mTf7sDHmdlq1xKXvRN/R4qiGGwn4EohrAY5kyZEeew/2EQX/LcVb81AtTWbz/0
t8/8FStX5azwmZcumKgCLTuAooYTBp15FAall4J7Qzufd4ysTXFijW8wg8GrbvuU2SfyzQ9MM/Ht
kPeY9JjpRKzMQqmksRo+R9QrgGmOlMyREtFTRGePtR7NHh15Hc+4Mnmssx0jFuZKdz8OMTwSSQTG
7d1lsnia02vMhxkCD0xQkyT1y4EeFYfT5LUh36UBh+jKi7RbgAgCcPa6Mb+wGKge7EDunyZFcLHQ
/p6EFJQtrkQsjOIG0Rj/0GZIWfjZQlpQGVNH91Sk2ox1IdKuGRfWo2py6vGmbp42k4fyAUEAcu45
zKkZGtqXmyyqCQ0ks29N69HTL3CvJ4vLAuplIFUu2A8+QJR5lovjmw0jG2jY+FprIV9v+M43Twcd
T6hdHlhezlipxoEbz6l18BzVh2eHAkG1qRyapQZHwWcy+lg0lFAZigc4cUt4PKT+aC9822rIoKly
7QHnv+GLjh4sHdDwPm3PQd6ROOcUTr5Bf3AAQyEHLee9ySJEN6j2vHyBsmFFr8NFMLhMhSyWCRtt
dgv+TeeBBlwZPY4PfHtiADEsCIjq0zEYJ5NyBpRDKFkpbSDPoVsFrfdw0AK38cVz8A8awrgyAu5E
Vpdh0pTxmILr/BU39IRWU7oT6k8rhNw0gMMjRURcrPla5iB8BXqIzGH4nsBzvK/QoHYZ1Ag1j+Ej
rFxSWbTo3VDOPQNyJM21Yvq5RvjATSSNFTTPoJqvjTl6SBlyY9LjzCs01X9/fH9ctzTNMFVCzw2a
af9etzTdKtTy/MznphnmLz85cRKlI/T2ZE6zt4/62vn76/24YRCO+L8v+G2hNO6Ndr6oj3xejvMe
1yYZ0ZRwP089ppKPFW5jv4ngXyndGCm38NCJgKrlbWn+loP609nO0mRScE2Yobb1jYYb55X1vN5e
rNihtOonmkvPb1GecLlDPLWc/Sdoilk9uiELmJRBTnQaMunDbcavyxbrG1YWsK/u45edRNN+WlAt
k8OzrLfIg7a+LWjKM8uN4mbxkUwhe360OpeZ1UcyWYsCTB6YBxZRbiDTfdtidnlZISVrbcqYmWOo
TG8oz/cNM09BMWwCtVeQRAgwbW5PORzWaBZfzoUjOCM+KSiB7tQOoFGEfuMTKeivUIJd2jkzvzJ7
99gXTNF60BATGAiuKBARY8y0JqU8bXl9c/84ohZCQEFUAjGkx9cjgN7Ib1t9++5Lsvdiaph7hD80
dKA9/D74VRbapDmcE/e6yxVPffjXrjS7QKKyav+1gOzEO6IIpDWAyWdGCSa/PbDZwKF7dq/smLMH
kX4Ur/5z3+zRPQ2KvQQTgHlu+7lqRmxyPIHXwrffbWNXtpX1ZW4wzqESF6dhh60hZ/B6d1n0keFA
wXom3lkPHoZDm/fBQ3ZsfaBLec2zFUdH1CVl5eUHRgsxPLYnmEPOJIBFYRCfIv3ejp89+yXiMwBw
ScD2Ww63Uv1RD7D+j4HNZNBO0Gmtqx3fVNlpcXTRQwbgyBZSgAi1iNdFAwFwBrno8Ur/kuP18Vzj
rmnNEi41cVxQ+SVXP5MAtcVzqA4IYMh3cUdiaIlLm0VcHBkBSmA5H4kgRc51pqsRrzyv1/wzErSu
8zsa44HJ4Q/3ojXjGFx1bcbvSFZNyJJ9GytSOpPJ+4xwMw22U3yO01Zv23Jo2dljq2dhvLsPMqj7
EDfe8zvGAxDS7CoFRK8zcaVdsjxFHgE/1/i2Qf2BeOEMUIsoCGt6B+tP/0FxUXYog1sVqoUPFGki
DZQBE7c7z9iNwI6MTphjGeTBsTvssp2Js1Nn8pm4QJtNhBIc685Y1TmHPjg8gMTPGeTUOYaSfKcg
X+lcoKOWaMNeQ0zGSAeGb927FMQSehx+bDJPT1El+UqDauNOQ4C+w4ekE1pSCqXxWYyFrmh86VKu
HyvOW3fvhct70tT+G/nyHpWINayOLUAasxoUiwCQx73H3oZelZDLGX+e+zqo8JDf+rc8oOzDHDVL
36hT7COSW+wYiCbo1cGjGb7qgP2MLrLirjmGcTpmuibapMTDWv0SBaPZs/x6d5+z0qAtxa5HrMAD
0TknqmKlH/JPeXcrg1RxKvbg1L0R2JN4OA9CMBvc1cPfFk1F/qnasjXVNmRZ1lry92FdUr8NU781
HDbBq2YI8XTH4mSGdCn3zHsk0TbBuk8LBXESXCO24fAGWZkmBElzj5CiyY49pQsU+u6++mhAgBL1
z5yVGB1AD4Mcsyt2T251xgL4Iw4NmL5dgwrrM2PXPtPEdMDh03iha4G0dQadaou0ZlYwD89pOiyu
I8JCgZglzovHgAkbsYRIXmlWJZuMcF3PDnLiu7jImCs/q0ELGeNeGs3rtgrBbVR9GiskARyhiQya
ahtd87ZXj8HGfd/aZL14l/X/viH+J0Xse9UuRliqbZmqahnfCmgllYv6Lit4wvutMWu0zeLNKjLT
p/FE8lBpj6kdmPtSIg05MlfIe9IPDsYVfZsPItxBqvZJ+0PJoq+uKElRdVx8fSUBVtUD4cqsWfAj
fb/VOZnQ3aLzJ7sQJG5Y8hWn1DyyNqquCst8h1y5y7qRfGBQYIsIMsNJYegoC2N/IQqUXjEExhac
GzbrU5B/3Bfyqt4LLSxAkTFBbmsbOEAGrSmb6P1kxywRDoVXRGVPQwvNqbwqvXeoTfJBA+glPZCr
2SFULxe5mgXV4eczVNuPnYLvxR5h9xui8+xcCBeNuDDWL0cX1fyphfrnpf+21V7u1+3tZGhc+rHQ
EOwJTbqs1L1Wesy6pzY5mNrmvbowYcHhjm+19+YnYLI64GRxKz3yMMlczQN1f8JocxDTN9jSdM8K
UF/ZCN0N9ORpDoPUXELaU5zscEf8js3paDDbHqiSKy0rSvRHQIc/EZG7YY2JA+WzwTwvtM3olrVr
XKd0lpWQP2HzoVmu7tMGXQ450Dwoiit/KN3XON3A3Cp9W3HLz2RvLfLU5xgKRxH26+q6uc80vicd
gVm+thZx7SZMT2I3aM2b5RZ47hIOYdF4iEItKC4VejsQYNdKtPxkJr2o98nRYulC2HCFffCm4d6n
kUg70cBMIdBSJ8gjtACtoQVtwp7wW+MQt5OUqIp8ocCrpoHZ+DJdLpSEwAnoBa8MfsuGhcurBmSh
kjTZWl09ImTm7w9UVO8X8n+carsURbsRxVNlLSS8xlLDsbh9OdpsO3vtIWbs4c5xH91WrZVauxwh
Ch3AnrbSseYUrOzFolwR4jzDqZhHOqvCKagPwgzHAgzzSewvyeJGjuppoc4vixMJN7P0kKFDe67Y
V+KRvrl8EMc8BEvTvb7YhAqof8WAbQOu0NKMOFslAyDce6ZZjlhz6oBz04mqsieV3n2BjY7k5IhE
Wtx0cFs2V3BHyL8s9z4g/Y6G3Ic4QB4t4DL4UxY3xhzHe+OSYQT36+5lY7oGNkdOg8ze8wx9kLHE
1gP+mryJqQy5PnaNFimWFwHNqSy/bDx7jXYMHlw/hUVUT/RROrQPxYqb/H1xX6/Rdo71qbl7yUxa
oefq3wmuntLTpHIJoCE9sK76V6yyNcadLepdFaqo0X+uapzr9zx4ItUXWFJSwyK0f03sURmywrRo
495XtNIuRLGqbVvp1kWnvLZvozcF1oyAZxCKrWW85hIPYVnPTsNfllTlp1ONbVkG+meDEv8rLOCP
PhB/dsny7J7PbxhmVsmMhRu0rLKnb+oh1eOoNkWSieFGgzp65G/IUF8BFUEkrQyf6xhonTXK0XSy
7vSaFYDZSRYo/DdHTmfRRgEuL4MeepJBdAHljIfLRfYpBBd42dASh6l78itiQRTODsIM9gU9G577
rLs49LBkSy5wLo/B4Eg4LuXgSQgIyDs+7g7PKWmXBNeFzF8L9AU1jiTbaw0F9Sz3G1gsDEdxQL3a
EhnaQpmPNXyEdjAq5mRhZ87fr+ePJ5I/Lqf27aj0bCV5md1uUAYY5VERTiBdnyYQyZHe1UerJBy7
OdizF5gJBMkzpasSlPBsp/NtZG9Oo3zZmlKaAAKM+IHIsYLfV+/TPGCJsDFB7ZlGSJ0MiScTXSn4
+5tvfc3Bvu2vVCv8uaITetn6+un+uBnSRjfeJzk9z5+rjN2y9Fis2TbThzhS8UOgdscxtKw8ufPs
6eyiANBHHARgyxfEth7qPicSFv6HXyBUUD3ODgky7FdQvsAr4LxjuoTxmQXgMbSf7pbo0h7iEKbb
JSOZPfsw3e2YiPijyBVePJG4781Ax6uY0y8vIwRlIr3utkB6YC8rpKZHuO/l23t9ql5rwdqyE9MX
nld9xKDEcO9bR0NpiludfHOxQof0ei/DsoKuWz2dlFW0qgVE8U4G/IGh1IvKmGEeh59hOYRHRBHU
lwErsrbHYevRiV/u1mDEys51GxO6XPc5HyQUDK6MNpZYy17GQLZAe0y35VC58oGKVma56pwPNjMu
J4aiknjVV6Ve71toPPZoNhSkQYWPIBOh0fz5FGW1DDQH3fRtxsLcomyHMo+Vx3KeSCkGqkjjOq9P
U5WVj0pY9NgN4tmr+XnKse7MNGouHW899O4GHd3nAMPsJlYga9DW1xd0e9ix0A/INPq/9BlzJUEw
r3+gKbGoUWyMglaf80DndtC2/LNX59p9Ers4uC5prQhBMJ38Of2mKmw+rb3JXpBFJ3JaNgwpCjdx
BhXLL8a2C7SRv9+mP8VaGcxyTToRumWR0PrvRkz8SpTc1C5ks5rYMtDCOv2N4rRxf3fIyYv7HN1C
YC2dCBptNZgShXo4PH5rzogA2O+PCom9im0amq0r9rfmjPVuHkp91Yhj6veHfaIJha7Irboh8shR
bw11aiovCYaK7FGJZveXS/DDLMH489W/t69jSXoXpnqZd4NNkDqzasdZ3SuIyZqFhGHcu6QFUgg5
a/hCzrzjHjHH7Z5EuX7GtAN07+9v52tV+9vF+FaXy1rxkO0nF2NhTjncE3daDmBQeMP2CfLkXsr6
qeusyZtXF+Jc1xlHNOm66WIhifhVuo1kZGI8//u7sn68SKxnhq3bZks2xdb3x2p2tU7atVa5SAsQ
Lo7pbGR/k7gcBfrIIJ1hX+v0V8nZ3fRJh71uWJSIUJxMLsu3U44Ingh6FCdrzQk/BX+VCEqCMUcj
Yu7A+RaOnzmRh1KtrzvekUFJHr12+Tz2Xs54+4n/FE+sT574EcAVyxQ66UPrl+OQKkru/3PV//n5
vrflEnV7UoyUn68cLxCZDWw05rDBd9wPiTfjhDEZQYVEQXv3lzzu7IiACuYRRjKMg7iqfnku9R/U
z0brj/fzrUF6SpT704gVjNNzD5PJQPEQW90cHOvQbhVoFXHszlAHiKWu/S78s9safTYhy33vQ+rQ
we6WEkPd7bJwyQx00bozf9U8dNAEBQ6nZLaBCXV/iXFq/XYVvz3I13dLVhNbPEqL2qVryLEbfTRW
K+dT+oByshRLMTGM88Sx10es03+/S7Uf2gT/umrfHuWqqpPsXXDVmru/WPWDWXAOLYQMn2ilNCI9
by463enn2YW1O7o4vcEgcbA3ys4HtUDhDNwoIi1RHiiF81uOofHDoe9f7+3bcy0lrdbjnhKDxhur
vP57uNtYnZuTuG3e1QuujPok09bfgeXwmsTfaO4ZOEHa4dpxgjm7791MRJu2J/uwN7C6dJFwLtLs
73Bop2mweLycCgsnqYMsS1AqjqjNdrg5o/H/IwrxXz+JuAv+WAvU1LDS5MZVbvVX1LSIYQYkvg5R
cvBRt4nbBG3uL+MRF1R152zp+EHRmGLG/eV+M35opv/rnYiN5Y93op1uxtnUeSfonRxyLVhW3hDb
kIzM6D62h2awQ3d8dTaqF7Qnk6ftcXAcmZPP97JyPvfbYLSsPXAv6svrbLvQOI88FZ8HrDjR+Bg/
ic60vSQ0sZSjRM/6h7/frspPsWe8f1UXSYQ0vfRvV/LUNJUsiXtC6uIkJdaBc+JhA4oFKbVPkoHQ
GfH4E97LgB31tbu6tJEeOK/JrPVJydgTGdybx8ImCjhrMxpCWtdMF+/AK/0+rJw2kp2OOfg0XtjO
tFFV+DLBswOG48m2i+bXeKLvRnSxfuGxasiqXTo9t+V0omnpHO6lS3hoNI7OXsePhbyhcsuYlNC1
3hl8KH1oN4SNojNhRcEgP6WxfXbcdekZQ2YoA3H8Ze3ZcENGR2axwCWG5KCH4xpvJlf2SbW0HDNt
Ytfin1NfxN6RUwfwiL9f5tbPq8I/V/nbXVLIceu0PbEqPQOina0OiRuzit1JmXAw9Cof/wTr4SUs
ibTO3F9e/OfH/p8XF3//xy1aFWqVxwkvfgPMkE5uThoNgYdPRs1kdILRveb17+78GA85BR5Eyvrf
34D985r8zxsQ4oU/3oD5zrevu3hGutiXnWvDuryxAyLBeFqJNTe7s8ecRGgqHck9ZSHaMxGOjWSC
njnr5lONKP4LZ5J39+x8eeP2lng4XfRUNNC6o1dw+YrWrb3XqDO9jLONoCAhQyJrFilQWLj2iE/4
agWMaC/uYeuSLt9d5SSoy2R1w81XviaY4zyc5n02JugIY9BLf78K2g9Hc47lqBVZDizj/4zdJDNW
sy3zeu6BLiKdHi2qYMeE+AKbFugRIi5Qh7IHYRssfzZlt2iLgOYw9HH+Bc/NWXXONEgG11FHo9OO
759FQtAH7BEJ3K1lPi7CMYXJ39+20hK7wve6BAEoJbqM6cCwv90+8bNKk3us4zfwRUL9jvhPktxJ
UGbWTqI455UuViR/WPu0mWmK98/OBnHT6O0NJTKUm64DTnx03Y/Wg0En7/iDteHtLZIGZUqGajmb
aIf2O6ocVop3F4EiCigOZ2+mVp5B1DRQCY89shblQmTL3fThLkgc9KphF7Ij8mg4R+5Ldg7S4cBg
gJT6aTY+8itpxYbDNnBxwFQMXAq8aR4eXw7TMITG7/Xfr9OPhcefl+nbTf5+K7UpnVlIC+pI+sVB
n2DxAE6IqEDl9qhyUSS5c8qf8Ql1/C8P+Vf4798+pW/Vcf2WmzMKKZ6xZ0AKube5HyjZU4cSGaTd
DLlGNCuC7WKHcCAgLb1ttR8kJI0ILUcdZPeXa2KesL4OOiQvY4dyI86X6PlRzE5rR7Yc+J7naXTd
esfEnx7H479fvh/3oX8unyl/OwU2SmmWqajuG8KNGdOW434XlAzFyW43i332yqdQhIZZoCLhFxn3
9seoR++T3uLaHjMdWp3ZuhyNIqryOwx2+RloXSdD/fDLI/HjSUSXZYTJUAZotH2rjLfN9WkU8v08
Z9tD04HIomPPlGE6iJHAMUth+jbWo7ijB6hMQGsCO5njl/FTnyUODvECKC+GuyfBaphGTp0ERAth
UOinXt4Z0FqxqXwimyIEhCySF5rODyJT/nNOh+r6JLpFDi7EURpj09MXSEAY3vsXEOPMFDraEj4Y
LNpXG9MJOBXG3jUMaGJKf1nXTXFLf7/ndEVTVYVroCjyt1teitWXlVX0l6ShBqKTrmloHhoajCdW
ebQri/oDeUuK4YhqAjc38vCbW+KHZVjKw545UKMaHzdjmfsacJpbH/cOjl3Gu+ruMoNts6Sn5rEq
9Iim8FED0zbbpJljh81HPbMilDoKM7GzSz8N3wq8wHY900XKL30ipxzigskouTVXgXJjjGWmlxRj
qYvi5hMzTtFH4fL3+1hRjZ/KbEopxbIgUXBQlb+VVLZal8o1aV3nZYdettcawASFawh3nCQXhEWg
TkX2HtCGQCXdFn+1QN0A6olDhE1w1Z4B5KgApWiP+DB8xaj5RMCvRWv2vgTG4BpkVmgTiKpA2gxC
mothTZyaoKmcxolHP2pJQguyiLbSa3rZuqSXxJF3cRPReHwW+j42MOg6iFT5lf/ptvi1PPIH12eP
31Y1ox0YD+VR3TOSU/cYRcR/9D3jN3UfF4dra/zEJUbHnESqEkgu4YdIA2w4SGb0ML03DlVmYIlH
z7lZ2WAkP2gnM8z7qAEVzvhd+mGKP+UXmpMk/aYfpCqePmg4pB+S+BsyLEWc13nBFzN2woYw5XfV
yp7yPVFc4qxtVs2KF+PrRKIX/7EBm4lXAUhGul5F8BfypGb/XiGsiD+2G+ZJMaNXbKK5lxK6s7gS
7FkwfmwR4BYTKJswvh2XxLCQASZ/Bcj+J0b2bjsGQLRiJSJqi9WjozHPB42ImQnsbuJ31j2srDBQ
wOS1iXyAkwiuCq7ZK3p0AHlFZ8DJBGoDp+Lj9e9EvlahJqjpIT4oSPux0NbCr8VA1zlNo5xKjX0k
yMYIeHFlJ3iLFd/0S1CTfGH0AGnid+FhweD0Wx7tRE/Fa2u3c7CfGXSXJsQYtjP4R7kv8JU5k4cW
+JvbVBOQJ8i2YMx3V2i/8SQhcfQ0ScnjMIMGFBFuJvDJTOY9mCajqk3KT0ddnjsPIjEabtHTgj4x
iRiX4DYwA6uTQZyUwRfCNohOE6Pz7r1h7yoQ6AVxSJS1D8SAPqxNWFlgXemvdK5THPLLG3UWPN0x
feLBpV0CoMHvCU9GhO5dOxWYtXwkDeHx8u4EK9Dol2ObkaqChpSu+VoHAnXbPaBEmWuBloapyViA
qSqkLZU9H3QnV8diyIARH6zC3c3Y4E7BFXS7jUUYwQA9LJEgRTQWRnNhGIbJGkpreOWQ7d9QcpOu
FFadC2NcCIUA02UIOlc+M0HAh0o9JeCLV333Ybf4GX+TgcURhKTTCOB75w5LTBrF0wef/HkmhXex
RAOeQ2HnVqHgHlKxUq2+oSMlm3j4JFXuQUKuiYMpC1tL3i8U3AISVjwQng0+3ss4pVAtlxIw3wew
sqQPQw76QTxpAf+0R9uJNANvA50apkTvxX0k+Fcv7lWTdmErSnGjy2HW2262fWwrxwSjOmkGPvke
xBalk9fH7SvIrYQpmQ4e3H1gA4IXH2sMFRGmNrGBJ/8C1u0CsPTKDw+2FFtgskmn1D+fKTB9bugh
JOydoGs+ljmUe54T3PwHZqKDNDB8hfgb6Coj3jbgUgnGtAK4Dk4H3nEot3R8uY/DJycibrjHICUo
xqSA1+Cdir2ujGAhC6gx7CuwzAGS+9AKRdg06xpIuQTIltU+z6H0dcmcIrC8aAviXgYEj/gUmAWA
rMlw4G9djWz1i6d1Ugh/JwSuBp0CcSNcINyKU28ZPQCypZEJXRF/JkNCJlA8Hvfw0oMGSLYk7w2t
asuPIX8i748q+PAVbFbssoIyCyvj2RPIKw1Dl0LnKVBJzcJKxdAcRAcLeHDqUkp0zCde5vOnNEG+
rHDFWyFFMI1vaHzi+7vGeBsygyedKkHdjamG6HUTMHYMyeJF4zOFSin4j09I78a47Fx65w8w2oHV
N7l6xFpiDsBn7xOWzRVlBMjPc+pIQOFqWtzECkDvigcoOwkotXc4jIgpVUBNlqRZij2LViNI6Cpk
+yQG4oG5owqvQzBUxH8D+/loenG3BFppouu1g1cIVpmkUl1cN4LCkI2RdmkTAE0sU3SdvNvisS74
uV9wiG9e5mGC4caPyaA5+8UIOSZ0ozs516cx/z8gs5pOr80USQMKyCcJXynu4E2ao6ZsXxct8lnv
ZH2+WDr0KEfc0b4PCVzwoEFHIjOzIpQRcmEE3D3kT4B9v8LzeNs+t98DIV5i7ySvAnyjRyq0Gdl0
5Hg0djrM9/vs5sh+GT7JHcuneFlGeL2QWPOwnCaYE5ljk4gpQpuzkXG8ch+1jlYHNiFBl2xI5ATP
vsIpm1X/a986L9hmgcSuEDYoDGqRJV5JAmbPFIG6GlJQePOTLA6Zjo2/vrQsvZJyz2J0G1WogUvv
cYq+Ekq/trz/8j5vi0x8L0TeY9wvk3jC/3nwZ0h/pP3//v/bgpfNZsmoxcOP2Iawu5l8fCxQCdEg
+Mj5m8fHu8chLmWsmczUvTmUhumEcmyv2KhpbgwQN9xVw/dKH2ZiQ+ihKVeH8eLVyRkH04lTBHNr
O0cheScne3bmJsEvjVJpDYC8dJURakhEDfCrD/rIPIj1XPr6FSvRRMP479q9804dnXZ2z+wxezR7
6swCIdE35qDdl6TRD9AqpVNSJT63AgO4hjs2FuBmEUcgd40uuF5WWoZl0MwLAXKe2+3nXLCNz/R7
wF8O8jbfQmqjL+mDHwfdiheaJwG+YQcJLvc4lnnkZCWsM6g/bCU62zSbFjNobXDzS1/pnokjBC3v
JX2S/8DZcRd2bqBfyfFsayTFQ/qnr7IN32z5Wvhwb7ArMa5SrRLMRhX4BBpko/YgQR18BgsgK0wx
KshDJgJrmAHMNEcmSYXM7DtbzhSKJwPJhIwXlfBayQ8alKhxn7CpXyycenBjpBpHPFt+Ch+T00Mf
oBOJ8KwxUc73VXkez2ThNO0WGt5U0PO6LZ54vP88DjqxJ3pkd4vg3Vb2DUECMO+ikqdNitRAoj3M
E8u7TacqKJx3W3y/N5J/MCT3tilooO033zgP7ZUUXLsC1Xmdn6ANtvyKNg5F/UtEWS1BP3ZS8Pzw
CVo8/qYf8xbFG7gDJ7mSjcySHmVTQJ8jPLA+c3XwfAoXQpDwdN5MNaRyGVjQdbFIYVkEq9u+dhvw
rypvKe1UwYWFQ6QvI1PqnskeyDoCHYjDTrwOyx//5VeqDr4HYFfn7jbsOuiagA0+Iqv/ALkKvxlC
Lwuve+qkIhIK0FSLxefOh7V6eyf/yrklD1D8w8QEUxk9fUGTS8h7McjevvcEHTbtkicR3jjbyTBu
BkxMwLS1QAdCh+ILRJ6XWCJPLHYsaXzAmi+WQfEhqCQwoCuFh59SmYkPVSPaGBhD0HzCPwLOfFk/
2ejpopK7KnjCkODES7chnHEFAfl0LjBYBeMR6gOhFhYrH3VbyJma5fbh7OjxczJtEXnDBvUKm2UG
duM1v3bAxJDReAEe/6I6MsltAAQNOKxxhdIjC24Aac5XpxdDMNeGOu5O9i4w8nyWhJWnXC8RlXIn
KkQjDO8RUGe5JTl9GFq79YivIRqygVSDX1dlTd3CjlrqXUZ3JKwBtGHswLmYPbF7c1o4CYyxNMTw
y516HqcEyVWTGL6u3Bdxsxn5j1rnzl58ndxIaU7W58ljYCGwsjxzZa9aInn+K5Qe9Xa5KBcKxx3O
Q3c+bVI5SWIiKYymFlLo41UkhyPkVFYIZjgeBWNom1Qa1+51h9CDlQ5GFlkNPF/jaygNiCn1HoLS
HqYLAwSyiVYbUdGIUxu3KTXBYNsp2NNiKg3olGRFPADjAp6NpIHhvYC4wrAdlOCjDTLdyQlZXpnO
aBOVaA3S/QKdysAOLlOFXKGK70ERyM+bTcWBr1nFk4d4lyzEwRve+NdhiUMQNRVah6kp6MynBdHm
4uDEqUiwmr8ijwXr+Xq0p//djE6L/+HpvJYV1bYw/ERUCUi6FQwoUTHeUIaliKIIBuDpzzf7nDq1
e3ev7uUywJxjjvAH1LXEA0Eb3lbfI/j7VXEmpD/PSow69E4NjQVccBzqITjjkS7+9XvUFkpcnHs8
GKqi0YxeWFgegb5/pjOZB8FXRgEW84xy04X3O18q/mOj+ArfMTyd6U0TvbdFNlLmXURfriAWzeVI
PclRsW7edOJplaGnvpbp3J6M8t/XKo38P2sr+vnxfSnlpITGGJUL9reJVDglBg31Emk2cnc8JfgX
GyIRDoE97NSK0SXUtsrsMZWRjb1G1TwHfPuKHthOyueGIE/k8rSIzpdFiWHxToAiL3MPFb+g8aRN
ickyuN9iby30nY69R33GqP3I4lxoFKOv1W1e+8/p45/h+r8jVdhUY38yNBYSLiAo7xDlUVaAODkB
NhnCDZOw26I1mY8RxYWagCi7KBeETinSQzSjW8aUOl4QBYLfCDijGi27wkvi7SNcjk+8sVGI5m8c
DFDIyhBnL5HorP5oAh2uguKjcE7jZx9KE4uPjmXbAZFhryLVVt17pEyVWOBBrAXvy21CpGMp4yyK
OXNKbYdWb2ghCypFD16QFBHhbZGlPxfonMMubSdo9PqQ2jkueeO4yeigiSqPJBKYCsA7IixcIA5A
jrVEiE59PWIS5BeNMuJBc/I5PRAChyQnAUzc3c+GkjprtuC6lr+D8t9bikaxPvtQOjwTghHugLX7
RHZdmeW7lhIJsyr3CgqMHqVkI/o6z/9wEtlK7slwbgcTHCBNAy/1+yQGOcR+NZIXOp/6gt/DZ3SB
OYX2I6KoT05/y1VxMlImUiIEcqFrIq0ogZD75xs8Eqi4zG9C0+fk3Sucrwo65BrPh6Gfg2N78Jjp
J43YJGMXgvyyx3QhJzioYX/6nGR/aKK7VK0MgdF3AF77QFIbo1uUXBvaPfDewren4NwiuwoZOXdF
CDiLkvAaFzGaEe6V3mLrw8CDnCekkLsjhwgndu2jF0DK1mw+0wqXg5yuklBpV90bqD7m87xjIR8o
WhPilirx17Uo4AFOu58Dwl0QGgA+hxf0Qt+irqLIfs6QvkMzyNOw4X1EnSf/M4P/rIzjP4MAjAm+
+L5Dju62iMWBY0rySDpqLCLU7UlCXvvGA/oOR9inuiL/6JFw8kGxExc/CEGHEhiFffdKwBf/i4gv
KoLXH3YY1AukAhACC2qqHttKHNgcgrt7eA+ff92MMmp4mfbxHeOiPGNQhhhrU67XXEhtcntyajeH
clbOWmC62Btjv31fW3NhdaxsL+LRUPGE2fBlqYCuSBPT7W3VQImwHAbU2uEYJ48VF23QD4qSONpG
4K+cPMDsxWn5F9neFxGQbtSVcazA2QskrRC6DDPSgdqTYoUFlk264dagHfNGgjKdKK7Ws3vRb4t2
QYCKASZf4OwT8P39bX9bMvxYXpbt29HmfPOyNPvOd40Zzdjc6uK7OkbF/KFCLmGIp2/fhy8gr+33
AACuOYBlxtV5x9fIgglvZL3vXPt8o1vDNWjWFMTL74EvUxwG6f0frjsQzrSnl+L4PaAgJ56lOViA
0G7Dbt0dYOzA18SyvVvz5XX3vz/k9QuxpR3ap9cdPw4uZC2jB8BT8XwcVmv+SV6r4o9bfNt9/h4L
vsU0gUf/e9i/nyzEc2Df/Bq+lrwEnKNuRiPisdDIhX4E3I5irpjAOT1niRmrG40D8cECajxjc8WC
9Eam8UXwgGUz4RidGCwJ1SFpoJxUJ60wQ8DE7TrsTdGhYzPqpN85CtyP0R01eiYh0weuWHdXn1oh
mF8qB82hIhLPxbGr0nZ9M4K4TIQAP0sKh1qcavnel5/94gr08vAeYXng0ebcMQq4zB+j70FCXvJC
eSukeFH79nCBQWesGyB8q0CjLXGlUemGtGOaqPQuXrE8Y04xB+h+QpEA1VscBhAyI4vFnZGcD3ob
IACuVfBC3+g22dX4WHee6n3+yuQZtKsfMKw7LwfjRNS+M/VQxLwKnYYAPQwy4sdCFSFkScoRwSfC
wmihTrEzQv6pQ4yjGPaIKFJwgSV7IxFXZ7dYxk462z+w9uswkZRGqvDuwNtcXlLzc6FAfqKrZuB4
1x5VbK4RscHwV971k2wtB7r32/ZwHc8O8lydQ6Ao1483KxxdXUhf74NhsEKB1bM4+buFwgYUoLkS
JQh5juuVOCdef7XQKnwK1ePmUOAqfdAFqwuurZ2jvFgEn1VDCBMrr1uznsQfVjEw5r0HG58+BhZf
xvHLYilpYj6nv2UZFrGx/vnGoQyr8LWr8lEVQpTf0SfYtf7Pr3fPuArTJ0jQ3pI+xVRaw16Q1hB5
lj2f4mX3+Aw+u9us9bONNeO/QxVK6yp8xmXG1gMGE5gnJHzv/84bbaGG3TFL6OLPVefAjYadE79o
zSeq6EUk4om+C543tmYwxhbWDLv1hepZM32lcoP1Vefet59A9ZpFEaMHfWWnFEvmSDDGaKfdkV9A
CTW5J0g3JNdZw/+q942s2Y1n/3FcfFgxV6T0KPoQBTiIEwJhd0f0rT6rZ1Am7fDQt9/uE0WaaeN+
E5luG+nxiyT6g0RRu39ElJj8XiXmuYye8x5fi+SgTP7l0dnX7uN/kBTz9Fwlz8uIWQNzHv6tTOBe
iMz7ajrix6u+DcpYPBKZjdeeUwTw7x7JZvG3Msm3qtdfEeJnX2ReX9NPjDTKFIL4rJiw2Ed5hKIY
iH0OAP5VbCWL/VYEsofQAdDEhk1EeBkTjnweEXYsaOFIZAQYutLgVKhF9Ag3UiyfdVcKBOVWHB9Y
eeBph6c0vBWckhfyGJ4lDPTPWI9QAKOA69u07SAcwsd0b1O48HM5/nmt+w7U8Y/X7X0AZwaf0dXt
bV6uRJ+ZhukCC7DRDUF5PCXoTX/c5nxJ4MVdI1rK8YdB3gVBtFv0XplIfhnt8L6//VN0gdOerfKV
EFVaMNWEzrqRdhAl9EV+1hftJiWFy0ErDwx4DbQzaCjvVQ1zzyly12sjuHN2GRVoPG2eH9Tg9+C0
wbY40DjXzNNlaYjJ/WX5bycREbDdmnOglOsWw891tVbR+Fnr2x6MbGTPt9UBNerqoP8G6bZZoyne
sN1qwjkpLiKKMeGeI0FE/ddSXoN70iMlardoDS35+e/6tmT7coIVgxvXslrfD5gze31hljoXD3vM
5BjbU2b18vSK6fRjBuWSd8kbeUw+fSfrnKy2Ed/hiy8MGcggcEtNooZDxrfuuQ88qoLLn/KzkdVD
LQbZQd5Btr7PVD8/az56DBZ8hY+jHNfE1n/+3j0uhDp/IMwyFyEKX24O9nG+7nD+yucPJhV1Yk3T
zS26RogWp1x15OD0hb5gmtnFcqztun//p4rdC02mC6AhsaS9z4AxwY8kFIL7v0MS+x3xzJyu+wsD
u7n3ffBdAeKAI3bOZq0r+824nFZzrCtCaUn+Mfmhc1NvsuCLcsiX0AohFfIAPu3QUHUspsvVZ/PG
6eGxuq/4YFqswagRTq4dNrdPT9kISF6B0ZPh49M9RDyVvBWdWXq+lwXJiXCFHYurgC2ZbYOyMNB+
FS+E9+biPb15GlfAXLDoMtQV7mcIO/59j4nWrKB1JU7U3xStooAMjwHanpYmZfK+CIRkhNgZFPJE
GguynDDJRPB8jb/ZWJiHYOOIFDCDTdB4IctEGC6q626WaEBJ85CjoFiilET1iVCl4kALozQVTU7K
dNFKZtXilS40H9B4oisp9occXz1tzmxm0sN7jSwAWAofCaeZ0rXCHsqYtIPxsMAvcm76ZBC7flDj
ZShNyk3f7/smqLe+Ly/6Pqi1GrMCeot4whpRib4nXhCCdUXNdvfuHkSPDfLYgXWki0047bzb/Bsy
qZZkW15//pq1WOaHionLWgpu4+Id3lPn+1s9UJo0R3118cmPhoIK6jizRrdy1CGZhzsb+gZOURwy
ZVjDDsLt53oqFCgwl2zCt0tl+O1Pih8EjE2Bc2M11rEqsOIWiRt1ZqRjjKS+cGx3wOt63ziFIU2t
pUWa5lsWyp42xuBCMP83aH9kaLSo/R9mm/OGEwhz5WLzAKL7WpqvZSnPP6UnEUkxJblM5HLYwfZn
lKWNdWnyuG7zx6bRXJFfoobPzOc5uXCraPWzluQZhAwowjeIp8vHHuVLjuGa65HZHxjFuHdhDQdp
+c0oRBjC4r4JpO+OjjQq33stVoi5kCK4rVAz1AH5sQlwhxQFnjaR16bxROjAPh65Dfhhd3hlcCsW
9xr/ITxGB3qg+L24OaZ9QRjUFl3YzmG5mxAf0BPDOYjOqI+vlexQs49bRgmUah/n+kfQzJ13iwSj
/ZLmz3f4YXL1EcJfkpHcLpPPd0j06x6ulSc/aaLhOfwdIhzaRx3uww96r3R1+Q3z/kQy44KPg1hJ
uvoB47iNn4zkrFi+J6oWvlpUxYZtY+c083FCvNlveW7qtn6PzG/4xn4EoQXDb+m6Qq97Mre6H4z4
tXkwNgXxhubJLsPa0nTl2wJHnX1pHL6SGL1bGHundnFA0pUZGbaMGGMafnMDZhHU3RSepfGa1rSy
1bGUje9HhZLottLlWfcOyJK0vv/qO7KZ/DM66HBSRat7eJXmKp1rNZSvyeubEHVTWJLKqPmO1HJq
XEf1xX2/hhfmFvIBl4uiHd8wAG9W/F6myU8ZPZl3UxK9lt804ZPyNhR6wLikG5FJrlpNb7rzu06f
1vCOQa7hWzXSezbfutEcXX8hdqFCBpMHTYQKCrDdQh3CnlreZ58g64d9TAkeE/E2aQeiEo45HeAC
rnqTpP2AUML+Kp74j4667wgmR/2n6f6t8d8YsSHZm27L1/AqbwqseWlDSPbv5emq8GhnzvCdcOst
pr/NuN5q2ShdPJg6Pd0PylY//63OwEKlrynyJQbYPSxDSqdORy9jbDGaAo8IHroeIGfaobEOZGJf
PZyLEdaEJnUAAAVKW3N32qPGQ1f3egTV5vy4TZTroDh2+/yySS/DtAkqZXJJSIkrtPx60fsyeNZh
enqumpcjBjq4X3m00E7X/Q0a6g4XATXMRzlb3sdB+juhDKFxNL/R9490vzgwkj9d9tYXCzFQk71F
ivvSC7TuCKKUYs2JExChCgafHP4tFED0iuCyIsJG6g7ZbX8xXdgTzyN8PcTg3lCtbehPYQHLd1cY
4+tRos967uUeflZ8zApHoCGaBVN2NIKmqL7ncKHHWmdnAVvYZEbE2z720K8BuVNv9RPrj/LKr93L
w5b/yp4tY2ey14uRep9a/v0zvyPVzfTr6hbS+CcDqucWoZTxzp3Tk8E1wFFkj2LMhEF6zHK38NU6
aOKOZqs1NyX3S8sJaY0nntVfZVzic80Fvw6u6LhiDhAWBvO2MdgKGhlB6nEVbv5jXiRm2Pe+y08o
kxyTpJ7eiKeeqzPO3NT4pAZeL3lDgYADCe0RgiMCtRi84D4EU6oeGKgnwxP0jF2+Istb07FKuria
Xk8VvXNyuZqAJ/jlWBjioPIVGgZkBzrzm6+NOG+q2i+Ce2EHP+h7qk0k74l7Yj+RjS0cJP361qDI
nNYSYr3EX45tfr+ffxFCAs9Nf8FzR5aNRmqHTAab6H4AR9tuCStUZISVyx/UNGL1G5UqLNyRSaN1
PEALvhtUgridDZgajT/bbJ2tWYYOR2o0v2F/hqYZ9Lgnyu3U824P9NF7TbsCHWXCbgQn+DszExOv
eZJZ3pXiqjveEq97W9Z/l/i+7hhsiHPfmNausrFiBZVDeJ6bwuuH2Yru/qzB5PwSlft/GVg/bEMz
/J67s7JpmD0utPjCDeFSWINxBdwLKVcWLe3P2k6ef9Yc+Oxj0Quf+JbgeIDI86kCdQkg5Ny1A3jQ
ssio8R/wEAFB6kkuIJsODBPhb7uwXKR9+ygtwBC+2krmGMhVwkTGSUOFNiyONfJ47hc/yBVeI5SF
VcqxOnM7fkJ7YcDPgDTj/n9f9oO03laUAVrNOTYUgC1ftsaQ6IqgCrw7W2VXUJohJWjZNQRHxZFR
dSb9IVmDgsaD0W9HO3RngsVHhvljP99DSIdd4VT1iGWhd0Ez1AEC0e5AC7RyWlYCKgmZ3X4GeWdz
vVg2Lc/LPKR2+Ym8h43MQMKBA7EOIFpw+9TBFzFmVhfKnvTruBaGwzLTWWCCdDkgqLW9AWLDjeGV
OxPjG6GD3rAMWGnMzl11np5w3YE7b2EsXDPDMd3PH6dXupWD/JA/Bjmn3qLcZhzw6PkqSPjY1IEN
wsq4YTIGLJyPPsjRBQahwS4CV9YiuikUZuCOwhfGHaQdmHe7QIKLCPWCk7qCHJgjIdUJddCe7JRE
BJQBAPmf5TGcL1jq8o6/dnuZAQhPF/ROrHhl8YNe8+fSc3sZDJKQfVcuTvq2hbIXuwSBY7giIJtb
sXN+QokVW4Wn/fnD9yGXEUActAFGTcpGI0cFcMLwELAWGHNU52DyAps98kiotZmwXzDWqkd3oIiF
im85kGmGPJAb/c1Rha13vyVyaeZJ2r81jKTEbiHwWvsXcfQEAJ4QyhM3Bgr4Fc+xo/ohPHH7vlO6
LXM2b5rwCSLJpwp9bnKE10/1FkV1EqnOGCBCgw+AZQyQoHn9gYRh36/53EbOXy+NUM+nf4hWWz1n
5ve0i4vdISvC0N5ExnFg8OrzNiDNBLg31eDQ2YgsYivKLUvKbXPqn0sAtwttTV5P11FbdwgmBK8l
n/x7oDz7DO7n7PCcSjsorz8XO2X0ycHuA8f72u8O6ysb2RIOlysqs+jqHnqbgrWA2sTL5vf/fgFF
7w6uluWboi2LSJID7FNGS5nAhz2m4UgAQLAewjJCw0ZrgDsR+xKzITXgejcxq0U5tWHF4aaKOGHs
uH5caGmV4hQjrV5HreMWVAduO9RgbhC3pI2o9ngHCzlgTelU01xUgskvyg/cjsfhh+ASWTWlzE9E
tgt62zleHZhc1rZoc5oQXcizgfT0hSaxxihrSUvORIZRcvINongb7ii/jPUdddEkXVXAJhKaIgZC
bwvrYKRCyJj9oq9YKW8G4enKXKEavU/jz9KY4fCzuszMrTaRKJweSREYa5ppeXj7a+YmZOIuplwm
ZW+XEnCPUNmyhtZtxCcX1Z0S8SnzQ33EvXt3TfIdQUeloCPAQfsmdbg7VTpsEB66E60cMopUdaiZ
X7hY8Z74tf3NUetF13v5Dpuk3vVQygD2saOXfNmxxhEMmYGkYYEpfzmAbC7CHCaZBVz5n16StKL9
9/sTbeELVAA1QIq/d+Lh5QG5ABQgiECEaWvPXaSXXb2Gzw3CERx2FYUAIYtOwOHRDlSkvAD2+shE
tIThx6qMnzTh0FzA3Oj8+HvH2/7mG2eI/HLAQOEu/dfBErLRMKwUVkWc7muOJ4hN4QsS9V/O6Mza
pgHa5m02QAejRe/sN65hgt/dLw1peio0lNLx++GgnsPpzxc1M6TnWGZwrQ6yHmWa/aM1Brfpa5MP
Crr3d9A1joye7FXoMrXpgN///1fShpSEsZzVpGnp2OrsX9/ma55EZxrdiBfSSRP69nXzwdF1p02b
abWS7XeAfRg5iATsh6Ehcjb/HkXE5ms0YDlUes5128MBTDgb2F0njiO+MApaPCL6N7JfgBbFxmqP
TBTi9vwi4cImpL555jO0PvRYpOjaP0v0VStkOXxZ2EzA5Zqa6JiJu8lxSWcUEhe56ao6Q8JvaNXu
6MjAipfhhSDexI5tIwSP6p+tS64oENFOBFiL6SRxSAFd1YoDCzOSqzpIGfwgE4M5dja5/kZmPeOo
ej8nv3qnVuNMQr6k2qIpIK2/UX13KzCyhV1bAcoWmTb8vITOC8LLpWwTm5HLkmHLp84HBa5Zukf6
oIqqTeeyIdG1gfhIZ+uNbNOwYlez6RADjvhTO4FCPdQMkpFBM2wyJLZ5Tkmf2+YDoQSHJIog0KAN
zW7v2TTbrsDjKltlAeQ2it4cN88/BhvtUj1otU3nitTEokn1E1JPdItV2m3sUXlNC+0WE3k178dY
2+4TW1KbUw/x2DGHHMkLcaiVReDitIPtwD7KyV5gzaH6mYgja5eds3Xxs7VARV9McYtNselia1ed
78F9fsXvQRp+Vxe0Czi1ighNkvu0xmTPtJsOs4WDwNHXeDIMYea98nHTGzZzvmSXwr6wHg4fiRtK
C4FjpsX9h0dZVEPOCy/K24hQ8ZQdpClrhIpNtDDJOCkziBQpwQLnSwaa0iBbkzy4rjUUpxD4P4Qc
Og4t+P47WijEAouBAfdj/IDAecE+mEjOcJLx5V9/c3Wlpb6ohn+6A1Ah8K8i6g/qM544FQ03RJPr
wYeRzfKzK3avJTFXOnBdUXUgGpNE0I3BmgO9TZ+SP2Nrr0H3gYbz5M0HbGaxYwJCpJdibUzyRDhC
kP/O4fnv0IVRzoyUqUD8mnNI3naMz4TsaEPD9Zk7sDC47vMb8HlqnIWB5+frhHnG6nGmLUvLWHG/
K3CynnLqJ+2JpOF75sF03xacf9Xq32HD2a7TASJQPVYDmllkBCpklj+CFuo7KWpiaFczKiRLASj/
EyJ6Rmq/Q8IjS6WEk4u1LOEbIMbdIcsp0YEhXBKjE+XYWxBbmbzQ8yWv4S1zO5oDufxHs5FUV+mt
Yl8GjpkhoEyjwGkOeYgc+jd1kLQwahSQxCTwvmCVFjtkN/KN+dcGeB3yMWCCflbIIibIbWX/1KIQ
kDp1lLwcoqvP/kmajBBXcN++UEba//b1/rftL6y5TofPoJy9xHwCbaetaNceWAd52Fv1Q+Ljd5cS
nJfSko9MyYR5ISn+I7HwJJB2TfxBc/jYxFxKlm+5LqMMi6nTLSYZ5KqRqZMVm0eKBC5kfu7+ndd4
LsyvQ7eJnxuKazYSxwymSTiffND1UjZkI9megPaDPX7MD/z7LxJXJRfSImy3x1l0X6fP4+X0Wjwm
zTyNCGfcd7JuEpBmjO88B/+6+telRbI8yQPqzeI+okfWnbklvF2iorTMz5RphrihH4nSrH/K1w2A
bWj0R7YPyQqMBWQbT89dR1py4EEaSwRE/dMmdWDWAm6pSkg50fBcIUEePhYl7Wb9+NpUZ4oV+qWx
4SsUVUj1Cv3+QpycLIveCceGvyslHg2SsE56xyqzydc6TBNFCmBzPaDWmEfe5vdMDc+ToTxVrTpo
I2eyBP2IP121qvYQOuYPelGwNUxbsJPaiLX8FFJ0ZOyPlR6SiiFhR/uLoRAu55bImPvJ+yyOeDIT
ZkRYUG7ZmQS914+PSeaar6nyxukR1ypkqh76TAbehkQDGGTGTSR8a0KgcnofzEiN88DyeaYHME/M
dhYMg+LP9uLRpZB2Ig/sxNUVU/S7GJaTjF9nFcAALUZMV7w+G5x2GCVtueivwDzPio1Aev4cG4VF
ZjW7jwO6/3Gutxnak2sOPGAYM4qCON2+/Na/L5iFh/w8M1R6B/W4TPBYG7/Da8xH02BYqDOXcFfC
ZcrAC3yHAYhnj/cbSP4nfHmFK9GJx+F1BAp/nM+xiRtZvugcXBLYefS23P4CWWPvSWB4MEmS5/Wm
xalGDvjcWHEsxOLfP5NLovmXE0NdrmtnM1GiFLTinqiaiSW5aX9ZdXvO5uvfa5p6vePPM3nKbE7Z
KvS6yKzflLuWWMmPn3BHrfUJG0TEFdYlO9ASNQmdE8qUR8YBLU6jkqqLwMCoHLmgLR/5IuGkEPVP
lDy8FmcTSw9+9+Pp1MIaSUxqsFISpz4JgiTGwLe/fyjALfmkoSNZjWCR6Ev06V7QeL/YL93mOKfM
QPjtw3mKCP3ojrshjFGiHs23dfMgGRAlF2NUaWOF1YIZ7zg9SQFatwsT5+Kn0/feS+3M8nse5bm2
MxM5qFgKavxevSI6mBRgtJaXkDbxR7aWV08/fleNzxh8/ttI8culJQpa3Bwh5geyAwV/kkiET/LJ
B4DqdQEZ+dCDMQCCa20kmC2Dwoeispbccmke0lmxrSPFo6C+JUpYM9NRp613W5QB1T8Z62Xb0tZA
v+29v2yvJzJyHmqcydfSjX7sIFuwUdnzKxTF2DyS/xtlKwAuIHBxDIXPeXUZ2yBp9g4aPA/C3rqH
Oud3iiLC9r6+ubWjDW8ATBfSrseRyoDzb6j6FF7p4ppYOzGKu66zYT9UQori96o5m6G0o0e2qTe9
Yx48PaAms9LNUDrsYCLeEnOGfXmUr9jzOP2CsYEHVXhV3JvlM4yj3XJdTQQiJsUm/j5FXu7U35Sr
i4dKQvxK9I0+wjFodZ+/otZ7r0SrcEXjf6f6PdgNTw/vvr3lX7f99QedvGeC+h3hWSiCCcyWRW4j
xRLKCTi+j9OgdT8J7QtzQzlQe5Z/GVNLTHS+ukWK09GyVEAoIDQ6QioOCbM+JKEWJE8LtscG0kPE
22Je+d11+8c08xnRrNM5GfakmpghCA4YZ+dy353ZJP0NTbwPIMuMsYdDb8bATg9PcCTL0uHnY18z
R0uHIuV9hLRZCKLsJu3umNiyEbxa7JgGNK/qy5D01CInvjgqztC53aNfAu/z0KxJLDPSS4Qr/mWY
oAoeNVvGobxib3SH51hdWzMm7AUdXGxQAVyt3TunJhAWYwFbwr3sywg0LBjBdFrsGacHjZtFvaEZ
XwM4DKFklwsaNVGNIecN5+XrnCN1lTE1rjfgmtJZb4QNJILQ5YSkg4yI8SdRRKMn3A7JUmhKLThY
m/n1z4AJy1NMcG1JzOS11D0iA1FpCfV4nIaPGfV/kXxXOkRjzlev9vpRGz4mHOh0wPfcBUc+9zcK
MZ0mFgUNWQuZX/QldVW8q4utITF6QQpDCNqg4GvFP9E7JSXqLThmlISzS18YS+IQ1SG/6I/ydgnu
uniINb/83Q8oUMyvMdDZkcJoNw37sLeaM7s7gCtKE/a9l87XRFkYcXlOJ+2GqaLPSQ3xlNlts2dY
HdDoo9Cam+tsn0/2UlRH6C9i7FLUQzpI/Lqil5YhAizS496Js5SPQmWXc3yXNm5viilMw5gqyL7s
d2h/Phzaby1bk0oSCWCaIjQRX7aKdj+KrlA9ngOenwVFKKehSYgVqeLdXjf9EVf1tkU8mSSI5iQi
5gwT9GN/NGwjXpmMnJvWQTv9iSOW6oQqggAMBCwGevlvTPv7u+00tBIeg88f2O3vgbXFYWlGVw/p
SGF2Muym7EyvvylO2Z7Q2W5pqBAN5ohL+o+QS/0+c9xQhbOBuMMTrhU7JN3QPaUBriRv9jdxjc/B
/ubobrei+pkgoHyk/UqSxvumhZpOvEtibszJLeLzss5IIBjXIPpB9xm5hHO+1/k0M90jxVKrEVuv
BPkgEhMaBRJshO+0IlpIPqSOa6SekTUmENxOP2Vwn1vnj0Ie1tuQAXGqsTR+UbmifY9DxIkaOZ/Q
AdXGl8SY3vg/HarTfxNIg6HFyy2SD1Z6kv/0qpX46ppodK4rvtNM5fjmKUcrviTNOcdV5+nS/Bq1
U0zWsNqruHziP1zLtZjDRaxfp6T7ry8eZzluw9emF95nSnKf5Wta5uA3DBCKzxhKGRylm2+uAIvB
TXwDHxeIN5CJ0RNWRbFUIRaA8PHvIcrQxNj3THeaKYaqhLP7UBtqoL3o1gc3rx2RmPjljB7mEAe0
6W9086tJ34FsjcusNGsBzyMPEN3GD/D6Dfg5NNEHyDUiuciiQRgFRJvz9ouR4VCd85xy8K9VH0jj
xxjDVdC+COeOytl1jEAmc11typIf6lBS+iCqaaqQ+tmaK+OInE/SAbPJmHNrYmGt2h+B5EXRCm6a
+xuVKyCUQOoM8qASGc4XmAQwur5YhlasTrnCmW2huatxzuAACncEy4AQgVVck7GmsoEXQJOtPRU+
ruI8HQb0XLvlNGjwl78NsaWG89Jzmj3y01gROJjg2GDOIDRKWC9oUwH+ffvo8E5TcBcXokS1wpww
glUaUDg790CL5TGmEFPyAY/Ud9ibfIf1lsnthCR3YFKa4rM0JsvFJOELkec9u7gsg/F1q4A5Skfi
2KbIgViD8M9U8GzzseWWzg2q+FNwUBxtCmLQvUaoswZYq7n3Ce6L8FgZBcBWvUEqYs4S6mLvke5B
rygnwGaSapImulutC+zZbkNCPeX4BMoUot/wMeZ6DEZxJPgu1yl65lwxw664YzqK3uKzXOGnsn3G
kJ/AsX680ibfcW8eYzP2xMvN53lAqsruoPc0HBZuNn/yzVuCYWJsAZG6h5+RzDfbEdkISFmJ0IBw
uAogl+05ZHoy5f5wbzhAyDbB7Y6eE6zd3QvynpAJp+VE+qND58JfZv20fF7afaxlGi3wbiFdOfQB
pg+GQ9r4zXcwehpquzubzuBu9wfkJVAorj64EewyW0cYmlwAxlvuayLBdVYwwLnDLsVPC+KkAlQG
vulIs0tB3kKtV/K76e2fNTELc2q6Ik4FGuvQ8gv3zY3Jh+X4EqkweUgHhhlQL3UKKMezptkMyAYA
sNrNJj83Hd5Wr6HlSGOE1V0AIKMCCKgJCebFv+XUKVBxP7w+F2oEE3ZyAUOj+2poxpWXJf2Y1HFi
jh4+hN7kJdgUpHVM3r0XXpMQ04btGPNruG4wnIMURP5n+gCm2eM59JiXnkAGgFF3JU+lxIhlDD8U
eESXEcz1WJqsBMYe8CAo79yvRvBZZpqLlzaMlSf5HybzHrihrTmHPbDO4zxuD2/g//3DPTbXJYgz
2S+hW3wZPORzEtJ8fj2VQW+TTlKvG0vi3nBpFDh4P/fn1lHrZjPtjEh/IJ+L5LI1N+/Vvx/L5vL5
GWXzC/9Dw4YrBw8vyoPP5oswcUFKKNjFJTdYsKterhWDhvOrVRpeSNfRGPbrzQV4kp70I4w/A6Ao
a91VXGmOQwGq6sa0N7ICGc3bPGYphN20HCoD6BX1uufghxpLwP5rlwnx0AyvJJVI7YzfPlYw4/eU
yDLiJekWob0JpbmCH5IGfC4nI/qlo8ENmEo17nnoToC+Aj0VZ6QSSojFudsFxryZSfN01K0BJY6e
iTpEjh2+qoASfkbmgGrTFgRwFUJAC1iQ6wqXu1xCrHD7/CsgBNjD9RR5VhfJPScEOn+Uwza+HJS5
jojLXHNjfHwUGJHFzPKUQEOM1khQtXitX2sc4l9rxnP3ZT5t/C/E32yJoDovk84hjgyVGXUHbu3V
sgXeKy2IPZAjJMBPkHtHrduM9VEREX6nrwgLes7/p6d7DQGYViKR6T7f4pnjth4BAymDgrXdeo9h
O5Mizf1AlEdUfSo+H+gYV7AgpX+qsfBblhkUzHadTavxPVARKyCk2v3Rz1MASrcu5BL3RsOk9ujY
UxWMBXf/6mA7x7b6Tcz5Y2z0ETbl7fEzDW1wc5ExA805azlR4mckyEAQBYXjFdpJ8jCDxC/2ZeuK
V+/NLmG7VoRT2ZNPWnsF2ag4xFPaJpKPNQjBq3ZV1sU7eDoMQLUpCyIuiHUSgYk+hNdRElwjQnh8
c5YkGZfoCWIQFBb63JSGUE8J1Kg2sJi4/H1enWeIEOwYVUsgUFSLHNK8jITcAUOWkcWiwqZn+oJS
k8U45/GRszE3G3C6xM8KzvvLVYfyXpl80ATXtrkvsUpy0hSEQRABJX8moHMUjz82otQc1EBAxN9A
befT3IdAiamC4RhcRBlKTulkHrOEibUQj37NqrHmFjN0AcbaYJXaX2SM7pz9XxxheyzUG6xDGJ1D
CpoAlQn/iXeym0Oo1UeXBBQS9/kze9tPkSWNeVcu3j8E1wIGae7fxz2Hz4Agj+pWPGERgHRyegEE
Ub9HSG7CeorLA5w0Y2EuBRX4Rr2nDkHHjnEx8bVQ8WUXQ/mlRKAsVgKRh7y11yD/IGhdNeTiDq65
Muwtr4G6kENzJ4dyWOxhR8FAFzzVj3+DS2L+VSEtguZ0g4wimKCQTmCRIoL/M7HGasihwYzfUFQH
0VGPivkN0kw9VaZgHOMmkgiMFRzXYvUfws6sSVVta9N/5cS5LqLopKmoqgsBFTvsNfOGUFcKgiiI
ivjr6xm56+KrXSfOidiRK9fa2ShM5hzNO57XXeqtxzz+dzrOGJGSbfd56kTpGEbKKhPACS8PNwv5
5xQH3/Mm5edUWyO0o/aUrYAsZ6tq8zwpy5Q/09lNZu8gCY1Fq/iCN96JnieQC4vnUBAxjzOGgJfV
iyEARgvGTBgz4e8ODCawmbyJ3sdsbPANCpSUz1Em9rRI7QuMx+XqukBI1KnCHK82e+LbdI3QZwzl
2tA/ZITnxnWyhvVGiToRp8GwGtSDdphPbwirTUJIg1HZYlrtk0XJiCFFRMZfzb6DIQNr6HecT/Yg
ZaROH1/qgu0JA494/5l9Zp0/5qKi7LJgoA9Z4Er76sgYn/3XLB+9N+Prd6cyvpLY/9BpzwIacxVn
MmUiKeTXW5wM44UOQ+LhuTKFOfjDSDRfw0wYR+DweXDRQWPTPjz9iYGPtqN6ZPCk3UGQjF4cbW/A
rV+XiTp1xw1nNOCkwQUZosIixq49ZGAZDs+NG6OFBkLtohcveE4YeHNDZ2ouXD5jF+2QOG2fWxfH
mqXyRatQ+bqdezmjNOfXzEYQ+dOKSYm6LddnunNriM7lWt8+fsp+GhTLx/r1c1veKOeC//JaJN/f
78l78lzeImf0XN6HmGHO3n1ah7Lx4lu4y/1l2mfsbJN9aRjLooa97VH+sdXsX7tWcDbFyUC6eudI
UAb+SBSOJsnm7ra/p0Fcj+z5+3Se5aI5J+mB0bNxv+kLUE9NF86RlnlzTCvvYXWRHx/dCVKvISH8
GL2Rc0xmNNmpU5gcq+dhWK+Fs2BR6oRnPergKnAPgp8KmnZFgGweyX9CB2UiLmw0FiRBOU8IK1O8
UCEXj/jhQ5ewsAqpFLExJxEb3+QBIivtrThkI8GmXOc3wrUEOT3iZ0pjHwaPDXooN8Ik2XIe+BhS
WmJ+zQ1pck8JnMYCbTH5XnXQbO1ZOgEhgNb5TBWMpOfnPCkHSIQJYGkW4lJAtjx8DZ+Mh+oEXYh+
JCj0CS3g3ZAJ5AETyUTFKfgQLH/4AnsmQ//qHILPyOBRcojPLmMZpLyG9dCQAR6CJ7Uvw/kpOBT6
vn051GpmHJmo2DCtHlijbOKOX+DhcXG69yrmGW89nZPoijqbE3GcEmkxxYlI2Zncdw47HErbyFpb
NG+BHGgzHS3/5PFls8s8vhRG3BP+Ocfd7TM7H/SpvsAHG1gbZ72NR4bnTDtExRx+t23Dg6zD/iF3
mwo26Vh3uuXuTEkXQsVtioiWsWo2MJOBRpnWV9njOmydoo221ji+jo0/GmyGmh98UPlN/L6FvsgP
5oKZXIkybttCHlKzwKOk3mY/PCKHDDrogaeyYYQWjg6lgu11DXDz9/N222x5Ppptc/h9hpSvx9O/
r1ESFkvrgDxkGG8BN4y0tcOZjf0sndFJNlLHFObG6UjbtGPixnRqz7M9jkTD544q+Rw95ZwwjvAz
JwFDURQ0DBvgMkGATG3Tl3GvkvTtMi1mMjf7QSb5DMtFM75QM2yZJKihbRUIyUVDnxHDpUzhAhUS
bMVWbrULXMKaOtOWn2ONy0E+kXGSTz9nCtX9MbjNHBYTNWLYis9pdIbJpGZC0BlI/PpaMNzQf5Go
MlU1UIlIEo+5pjAZxrM7//oYuIEyKYOasKPt5SF45d/x/TLoAzuz+8qc+c0h3eEJKmDSJgb7oQ2U
mN+2A8gTxCcPuKbsYv5z0HaHsLGYR3OGf2jSLx9UpQtAT5y8u2bozJN9vmmGLZwXvMrGWmiv5H1x
MM1o+MKsUQb2Mib55Td4LwJ5+DWsVdKz0MIskpQrePc7DPJXXN8UkJXm41FM9MfQcU+CRYye8BbM
SFKEHEiEmZO7UcPjUYXDRGhUEvAQ6AYUFPmBVXBhvuge1iBqBJSAQAIiQwYNqeWNknLwo2NAEQke
wlfWscGAmoERpBxBAtVoyHnYD0kdMDaCQKeMU3JpDC08wHtAfIBbDBgn4DYYngPioxklS8JOaFgq
B0iHSZ0Ll5FEjqWCyyBvSr767hH6W70bkKJ2DKCLuQkABxh4kJIF4LNIaiQhVdggHFwPELMH2YTJ
7iHsoQC7Y6asbntnnq4wesqn7u6yItlaxYsXEleiyn5FsAQYjldbb3GcI1hqh1AuGO++j88LrgSz
4Sm2O0BuhhakP4R5w3sIjImg0B1jahRCThnogOGuPQaER8zLMSzMJjJ/esAxbb9aEoUzPwodRd8W
PRw38IekjmKzUh5EjkVPYW+ljAAylBII0eiZmyMQlTPkJoKQYcnwZQ6W4jZsKY3UU6rJRAB3Iq8n
BCm2GEbAriuTyfXLBG2vH8/1IdP4H7yLDGJHfnPf9U1sjtTRBTTTmfzWDfPoMmkZHFT6+IcErAMm
ydE1eFX0mDhwWkgWFowez0Vt9iQYJcgZ3hbYZu2yWbGQKTReyAqhRsjOGBLUMlisHC+zy8qZwP8a
KjO1fyEQaiCCcRiQP8OVCtH3TJxJtRHaB+FWSNiR4b5DIu2fqGx1UQly2yQ71smnM9L6O2PJiEyo
9nSkhAiSbPQhwnBD4mnpNbA3POZNeCZyOIN563xR8ZtgRt/ng+1Pkz/a/gzvRTlJtUtwVxfMZOgL
UaJ4sMd0Z1uXU4f3PiRHOd5oNLYj6kCMbD+HhFH9ey/lsGiHeBDxqm5wS+5MigOs4iuagT5yQ8A7
ntxMctEhYC08PMB2sy09whpAvjIoNvjELypgNM7PB/JKDGVFiCdAifYAHJh9EaSFBWbCmSo0qjjb
jg5YC5pWA6k4uNRLFAJ43vowY10pY6xh54T1E6LRqbXIxkRqoLgQzo5hzwVJhDde3wqyFRQKFopF
GoFCa83GwLwt44Y+9z+SydpsRroBD6/tq/Ns7OCrQ5Q8SQBrEKQurKkyJhhknZCLhucl/otUx0hX
eC6YOey9wzI05/IdxjIby9VqqZ5AQxw1ozySm3rGMubZFctn9Hr+p9cw8UFsP6xgq/CquZUqNUyA
OQOGA9hAkft+xeDKq8O8lrcuyTCbiBW4g6yvhA9Z3ZQz2Av7KSwQm5n628Bg9BK3Cgb1s34eSd2C
IQv2hrtH0Vfx4yCFPFcPAGPxBbVU67wbFIWMv0mfFf3Y0GYHkwlO7pOPpx+/9sWOBmgH0FKnx/+f
PdmTdMCfCCK7BeUaxv9lpxviJAmXgeCB+/yknsWDyFx0NZVVfpchpksg0bgyko/cnq2DRujLIgDG
7nxCF25aA09L1/YXwgq8ufmIRYhHsYaF5fRS8qnOF33LuYD1mkN581y+7zbKtxYllPS7IGfOuYex
t6SoHRIp+mjiBjpFKNB6bMlyYZVBC6uJ0WMoOPfwhvdTHMLUYqya3IWBVWP3oEB53uMLCf0M/A3F
7s+IAbERKc+m5LYVzEUzsDC1GdgpV+YQMeR5II3196izsKcc9P0rfmP54Dqze0Lrwat4SgiMAMU4
En39Ihw/EfquMyOV4xvjrikyKXYqE9ZVtjpPPz085kAU3KYKWZu20+kkbJRlQ3hULWLIiM0pQ4l9
krxUDOqWVNZOJljIikSrOoE7cYSEAhASyokRpON4beKf9qAhvuN3vp7dTT18z2qeoKrT1ZbKSP76
HAJ3mJCNDc8btCI9m5BLFn+8xuFdEuF8y95GFZBk72CPMflsVa8kHzq4oZewucdAqW4Bdx/UDM/Z
71ReZykwPAW/JDqhLr9DduuSJaPO2778JpUDBP0SR0u5ShakkyAGmLUG2s7zl461pTtwBwKMINCb
86a+3yTdpHNTSeIkzLT/EPxBy1o5i/SnHjnED5Jjp2jGSLjvR2OpzvOTFpnfEi9rsxh7B0E0v1ib
DJgHGjROuXoCjtHwSbK+5XK0i4Jzy1pUpP/uQMPjEQTqEIgbc/b53mFFyyWuQNXkqIskWS7/yoQr
aHPxMKeaBlpAjLlWOXn+E0jiI3wCTRNqGV/M7HU2U9HJCsnuwUYk+Tm8tZN28WKQGPaSaIPfaPWz
lbLE30lC4NuJOgS/Np58duCk8G00mcm/zhxemGDULiuuX0bFZs9IztFdkscDgIuFoipgHTK0u3/b
yG9RlkoE5Y4igs3Bw6FGo4XCA4V+2V5Lht65a5+lze2/QhX9LFMSgqTtCp/jA+6Q01AWBlOKkSwf
e3zeCn7IWavThrxEm3UIUeW74+A2YA6os8IZ9w1XDXja1gSRVhzMKRx9c3o7qIgKUS/NuNgPklkF
9fkhXZ9jH7nc1si6eNV2gK683Y37An4Xdq6LDxFq7NmmT957WbtfyZJPruv/+0d7QBS6THNfmQm6
kox5RnWcW94cEh+zML4OlyhQLMyksonRBAo45MiHW/KuJOJrRiQLxbI9nHvXdXtI4HwjvD4oX0w3
w375+Ne+ehucl+ohBetuypQKv/0c3X/yKI/UQxG9EaRj//Sdzc3tZfiYcOAA7rwtiyinVm9u8+iD
qD26fsNFnTx+svllbh5i8Bg9Yg4hcebPrj6SfMDC1pFiLw2XakyqQZ5WArChITihp8F27qz529Cm
PMgQ0iqdIoZY1bQsqPjTHILQTEwI3JOR3htILGf8GOH6RRZs9+/IRcyeM32RKhbkftaCg58MUJmB
zplSYacE++oDAxWv2fC+caLLJkEPJMoHe2IuP4DHqCjTliN9Htw3UrK0UBjMrKPDJLtLg4KMFkAp
4FHx5fYbEnnGpEhFKDd6myePtQTVKujaG51pzlwB5D7cbkEflGIaMJvNi+kS9gsQYfO3n8B7u/es
OXga1OZulE/TGZOtEEapqfMehGdZbTQgDLe9kB9Z62EGeu0CjRbrvf6VsvJvPRsMK++PIwveIdgf
BwTB+/dPkASA4m64xSYBOzyVJkh1mweAjjeUUaa1eCSF6KgPb/Ao40nN8wVwLmFX/6vkpbBX3Cnf
wEL+yXAWf54AgM5TEJW6f/e51FAcE8CWZAjBA0M7iYZsEHjJgJ9D5KlwVqggLQvOkU6/00eO1xNu
kXRhdB5zg8jhs4vnyQICI/tENhNUBzSzID6B+QwEhGpy4KlENTHxbcwZbPjGCIROT4PVhhfeJGfE
ialpfi5G9pDEPj3TowCDr5QTFnP3+BkjcOosqskjKnMvZFrgBQ/NPlRDfXON8rVJT9he1D+f7Xv7
AITxGqKXnHQmOqNVtx1CruvJmDvL8oSj6FhfooSvdh34ahcEqSCI8BhB3nxbmzNr5S6KNbMBzHct
3oxjAAqhQLmqeE1LMIoLitIs+Apw63Wd/rCHz4lBEAWk3XrdOUBlGxp0pc9r6U3HXzlFr7U1u6AT
0abKxhoXO+rxDDKg+riM0u0NvcqCD+2X9Rmk8CJbz4igN3M4pONyZ/CRmduFybaO7QjHiikHS4dK
YLqm7TQjHj1YC3dWRQ6t4TcEXdJTtHXj36/TpxXnMwxpjmVz+v6CebbP/iQjeCkb3D1DdwlujH1R
J0qt2U6oyOmHAuzxe22mUMHb8PzVjmndz3gsKYhqkT6HP13e/YapkiOf5vvzXkVZfTSOuP7Vp/cO
YjQjkprGLKefk/sWAU/PBVBTJ5IHiGAt0vtysktQet/dd9B113eKuDJkXrPXGystfM8Ib5mjWhCO
ycuTFy8fzxAuc9RiTeYJ15jSK5ms0itg0eA1C8vMmN1++32A+eH6ggW+9zr8k87i06cF3QDp1HGB
aKys3wiRKbI9PLJTH/F4yDlDEYjilH+hxlQS6wjDFprkhISBZrBwt6Qzz08D4BezpC/EuxBeUAkp
UjfuYnmlAKN9jdvApkx8nmahOkRvTFpY9Q3CqWLKwVpwnJZUGD7U5NOJQp7IQT9Ohg1nsx3lexwv
ptcVdDEKaIRhG9Li6Lah8h3emcIcSPwi2RxH5coMYBvxhJ2nGv6cLXEB+uDlXyeaERK7UqfiiRyT
8Y7gi5I+99klBAeuRWRH82ylBxz63IwOgMx4Xvbu4Xv8YkQOxq3SM2kDExnwXepCrjxLAJR0sZUD
0/1THLgP+GizTQPeXAnoLimABMmxy2G9Ugf1FkogAQOF+UXNFWIAdUiSRFIqhpsEhTd6VEgdQnPC
ukG/Q8BfQu1kWH10JXmpTzlMwIL0nyS+py6IBccGgQ1DHxgbx+x4yrGaPiK3V08bavLF/g70x/Zi
Ng26GBje1mjQBZQJaAFgDG9vlowuM1TYGRcWFCdYWfRAw5ThkxOdCCOCfE6g0mF0bcl+vQLiB+Vv
90EhBfMvnhPNcIOQGUUxK9rytEEyaRmIvkEHq6bFQvoDFKBjHGVl8B74ekEo5y7j788x2UsXJNnI
Uw1KgTPmwRMOlXnnDiQ0UbmAkpZI++M9u8E5fM+IhqLPjj1+LiENAQrrMJepJjooNu9XaHA3jqh8
WqMDBC3ukZWNsjH9Ke6YRdmABjMVLNnOSYnmcmeE1GbwBMYTd+dw0jSQn8GIDJL1g+0zhxpZDG8w
xl6UFJ5aX1OCgoI7QQEtT4tKXz1SvoTH74b1od2eaREbszfhLzxHfr49lif2DRGNmiDPKt1WUCc8
vO4fmuR/yPYWNvMMv1tXdXCmkPgIgqLsxw2B7ZHeHdiKmCqBh03b9ydZ/hZEiXaUr5wICpYhBa8D
jfwfPIrW1CgpixAkUcyj2RnS36OjYYTmgpYANTter086R5fGWRDdezgeDC/Ct+tb/dNShxntzYnC
KBUQj4GgIcBCCpo7WIGncwKnLaHUY03ghM4F+rhERQRPa8Y6H+s3L5K/vai8EQJBz4XVTqR0840O
tXaz5BFqYRJg5fKYMF+KH+MbbPs1kEqnNeLbRkvmRmHMc3wE5fwF8v1BUHafmDWBGMWo6DoHy0vx
wwkKmOTOFIzgDHk/fU9pR6e8Y2Ws0PWMFw0ZqUIxgNjyi+gSNL0Sko1SU4zuN+90jnKU3MSYNIm+
hIX+POCYvCSM5OoSrkrLxhJny3RNB8eZnl89fMmkcX5Z4w/MlQaSmAGCwCQKI09K03ZYBZxjQ7Q+
XA9Cx2wuLJBy/bB48ZfvX1J/08u+i4ieLseTjT7htYhHJUow0aQ6SJ9DXIzHzNC9gfA7Y8ZriCCr
cYN0I47yFRon6sNMAK7SmdlnN2BnobjiETbj0InCAEb9whiijYXBr44zhqApW9NWLaclCis0TzTZ
C+pU2EpQWqp6d66GOsh5QYirCUKvxH5VuAc2iKEAzwzb9Ie+HuWHmVw47hEQeqkCvihwpT92hN6S
g5BWOIdMM06+3BCzMaB1yFM2v2WGteznGgWEz5foDC5EwvUg2cM5pT1x7RtyL6cddlEyfmbwYZVD
R0ZswJP+W1Kiw0EhlpXKkUaXRqEYSvK6IgExAZpT46SmxJFGdYS+sg+akiThyUZxowtDF5R6Nq1t
4MqU3+iKnqdPCtMsF6pndKIDhcK1OCzUPCA1WHi2cyLDSio71JIrrEUaqqYNWtY8dEXBQYWI+hen
FrwL0kKJGsG+sLkoA3XeIWGrN/WeXjCjJmNQUJgbVXSOBcmbBy0ZzDn6zCiSDYo9dgd0ozn1Iymq
2RFMcHY/uKsgQWF9Mg1HlKoCIsNde0eB4UhIzbgGItq9HfEHJ4Hj4XRx7Tt5F6h3QXgL7X5jyY7J
NYSgP3oO6HTRAYOW/AWAd1DxGayteUU6XGzo/EbkiQZ1T4mIr+Om/4Z2DInZp8FOESD+fg71RcVi
MHZXouLPTolohhM/saXTCKil2BPKV1H8IRNwhp8x8Hz8wOXAbpinhS9a03NGw0Lf+LrMli/ocO3E
GJ8HGnz59kQSvfvQkX7RpjR2OG/cApJvvrtlsCrfa0fq3KPHk8TjPSOSJ2yj6DcGucL6kFX6QdhC
aZBRTKp48jqp4vzi26A34C9xp/rIVaSPVUo5bgwAH1Tpb4UBcGRDDdGiX85K4j2wgSP7eYTGziLR
vlJmcuYYmfPdv9XFeTViBZHxV8GTWxr3C+ozsSQYfHXLIUMMOMy7VSCMIxryK17/VMfRg2AFGuCT
AhWHJT+33ujwkIk5iThwqeeG2VxN7egQe3xCNSBvgF5ItXPx3r13NprZoUY02aH1j75gp54uK3zQ
Ort01hAIITjYiwgAaPjGpB9yR7CtRNSeVg2FKoXGRV/17lJSoKq7qClYnRcuZQgO653Uv24Ykeej
N4GVFMzOC/UEmppbls6oYQEXptixs1ADM4WDRCBdsfLc43nREDg7848Q3a35nazJ4ploCQferFMI
nnScNwUvTHWwrKP+vk+mHazAH1A922FDSofEleeRapRILzzVI1BU6Ydc6GtVcI3dIxHePptVU/VU
YP9Snc4bLbpyyayJthOu/GenQhK/0DOCT0WThxIMb7w+8Yp4jAbVQeGpNHicCIo2VLcGUsmnLoa9
gXCo9GG2srkvvOO+hTRBFqASOcOW+wRyeSRUt5xj3/CfQNrzATL4eXuSR4enkNiW2CODwyz1GWR3
SCOJdkFoS/VIrov1G92TLn9LeCpKnPOCOLBHWkH51Ib3t3GwjvGvnLySuxqwBml9UCu6Lc4IR26U
tKklj4h+p50jvzKZvuSO88wZRGIDXHPivoTErL85Y90DPKgJY6DpILaoJ9rgEr0Ot8nnUK/LZT6o
htkS9B/NwNcw6SMB70zz9Y1q1yXKwdDp0Nio79cUV8+QI22Q3soSRzYCNKqhBVYuIDKphcwZTsLY
0fh9YDs7UDbfcLnenk1k9At2hVxISw5OKd08uqomEHUCcWoXz+7pw35MwCtNR/Ks815jDIh+ohKx
tHrndTv7wL/9TEtbEJMR8r2hxZhJNaGhKVR32OYR1XnpCkmZxmXnZk2RQsmdff9WuJq5SnPZZOgU
gB5g+3TUwFE1EJg2nIVF+EaXfKYEA3lzb1L/yPbZHjUumDMSsdQnSm1Of91fnE2e+Bc5RJU8AEdl
qR3L8SWUmhxRbHXiA5W70+0UfxPi2yB0yCgT/rDmLDOULUUMH5CO06+DOSH0eXN3cTS4795Hg/rl
e/aOJCBt0AVJKJ+OedJIrCyA16IL0CD5JgtyJTZvZUyznra9gMTf0XuGpQFCPRXs9XPkfjVIWK4/
yle7lep6QxgTL9wvCz0Ela8zh2H2rW6lApZ+0+JY3t9esSyi7DvjrxTeCHd+iJEgb5ACEloSiBLk
8FEiU5qACmXBDGg2qvjLWvkSAdqF4hbXbkpndk1zHnEMNWqEV23fXsrBrsHn/kRSOnZXJOu4TZnY
wGAazkNMHkH9G8g4e4kRcU5IvnFmW3J5rh9sxB00SLfNb6bwa3Nx2+DSJAXzDXkG+gLRMrkk3SX5
sXaULbpiH5J0jklDANItl5BHg82dRTZoF1CQicGf0pGM0lCOlBRpwoeL2LBNsWntBYEPOqrEqqSE
m/8rbToWnB2YjFDT+c1OJO+i2r+QrgPsp6nN3iRuBhqv+MIyrjyWz4da+KWh2eKO8alAD3fbupJm
rsiPSekISbYOqjWNPMAdPPC+UJbGkQR4/xq/qQ+/STM1Dthiig9K3+01wGsFnYznySaDJLh69ytk
K69+fsxQ96YjqW8gkqR3jWRiVG3dWR5pXw6VCyq1zoL2HMgQBBdSz5V6bzN87yDK+lSr0UvnjAai
JQ/LCXUTgmjjy5jVW4Bgrl9t0WR0vtwvmwFhuk4QfxOZ9JTy7Y/ChAcFFozaujTEsNVAJYZ6FF+N
Pk1QSjgYTS+uqBvOaFbhM8/vE1aXrE8yFdbfWuzql7gj/TzWlzmiphuhMSnE/EodNl8SlOd8kXl4
3cCqQTvr819B4gClqel9LMb3AlhaMQpCUGG5VyKcVryWi4R1wfY1IbY+/KYk3zc+I+yeW6iPSSAO
r7JXREX0+pEv4QmYP36QVk2uv3G5tf0A/fkGqdE3yTKIz5cWoPfPxMGlJkWPKgZP+GYQnrAAP70r
0c59J7VzKcPgR8LYP5kCl4qUg5IHb5erJZZG/K38uZMB8AZAEswwsGLgvftH6zm0CRV/q8iIAYmO
iGlpLOaSK/xejCJqqfWScr0lf5CXdaNPypuhC/haI1vqTpgFQie9FVcu+T+IRrHOvg5fa3Mk5Wxy
MtFw0F3e3sgHHf6nBkou91CvMkyUaLzlwn9N7sgunygY7MkNiUiJwoA6Z7+Gj8oSpxGB8vdAZxQL
sZypiHRwmXfWdsgO/A0QnoK5SVv7zaXKhi1Fc9lokOFGHcbj0mGJ8gKyFyLUNky86RR+Hzu4AR6d
uHIl3WaRjGCkQKea446Mtz1ckZ1If4CU7oCtyhaPqwFZIJp72fvVkblNMFWnv0z3X2YwpA+b8VtQ
3iKmZ0BDZFLUcs2xOWa5IdqoyOAQtgUWZgl0VEkW2TXXIrG1kAKfdyh1I50m+wv9LnKGCAkK6pMk
ihfsseF1griNfqwoDtA/Y04labqIrUH+RS+kwEuxBSA3HaGaIeGtonf/OmT0c2iRBj+Xv6BVugXU
EfFq4x898XjiVwsF+efJV4MHKYdtyB/kgyUe8ri7MbjOuDbN4c+kDePRmzK/fPzr8wtoZb5moNF+
kH+TeWry6lskkohPANuC4QTBHaUbeUtXuquoLRDSnZm8IEtD+4oR2ZQ0fZJ+8xau9DjI1J/Mc4uG
0BxbvIQ6stA8PnlH6GSX1uA+Z3H1X9+Jd0Y5JHMMb8Yr2gOJpHRmRC7DEy9XQd4d2xMmaGvvHbyQ
xnH8klzW4zK4D1DR+XSLgyeHdOw1CISBCFCDQUEptda+Bo8fwRaWGjJgTLuk3SF0Gn3wRDvPDMTh
7ISIlkWfg1B7WWMrg+51fFmViE+kg+hj87JC+UdvqaQYkf8qpWRq897dM91HZZSgBq+2C/JqRDm9
CgE0pri8kFf3gcifdv3v4+4ELvMlDc9Gw/dc3ojPUGMMsB4jAEP1ig6v4L2LOQRjIiMZ/9HJuvBc
IG1ilySxpIQoieRUIUl9svhB+3KF9XE2YFCMGjntmQevhuJi2EFPAflRjF9gimMzRo+upkePyJ/s
tZFG1pxNFWmalHGL0V9yAxEaWHgYoQJhzV55lnUc5h6k1vmMOgAlBnVQrlGmTBuf6zU/R0he5dCP
moM9E7MQRk0mBs0mfj5DBBrlYRCOft4dlBJETVpMdGI2nBxvg5iUGb8hqmqI93jDRGYddBnm/N6r
B9cJahhOJIWn+Ek+5IZtF7cjfhGzIlcmqNks0KzrC4wduHoWo1MajRmZYRD5DvXmntQBENkw+oU3
Toj2m6/lBa5Sfudt+8QwghvM20drhoIG9wTSTZUaIDJsOv0N2+GFYKRldApbdQkS1xyIUucm5bji
h3RZt8l/8O3saP/CntnWNFe1DLVjGY75N9fOd/JJDNsoL1TF6NfEpq+2nq3/seEKAIMjDQZOgDkr
Grh9xgz1iCPERvxW4D3soXScPVflxGGbRHcGCqfoWxBA8l52H7zsfpHNO8YsNvrP66CNPQsLKB4F
e5wYl+4jHZQf4Xnd4JKB4ToAyLp+Ox8MjgsUBEABP1Tdm9r7RErqvx7MHCM3UrEqG2amb+xcMFYA
e8YyJrxLEANcah/97/V4Xt7vUsOmLN5wPnDDiFkVM1BPcVjtmLwnI0QlCY9sCu/c/ASvOGrj4KP9
mNzkd9CAWKqmFpiLOkhauvefR5C+e2Xbe+8a2pBUf2pi2hbawXtcGIPqvrxVYBn7hCyENhs0zC2X
rPtIfHLESbNvy9mFDMzyXctDRJaI487kExHOdjtHKKVwX7sxACMsBd4AxnrZwzeUnr4pdw6A37L/
wcCIOwAD7hNdk+CJngiXvKWifMetp2JtWPSbvEvfalliY5YCtPRvto/kFVczGu2fu5/DfexryLl2
VkxyhBJFjOyRVBM47XAq6DDNUPOy/JcVnNlS2sH7Nbrj/sgoI8vO4Pj13wkt6WlL3Z0iF1n5zqiD
h+ZfwTWenoln5j5kDggkD1TlQwv2g76uaLsghVI86hEvAGPhBSfAE70A5iqWGlQ8SkLM9JbTLCrE
K9iBBR7lyhBKiDp+t98Mzzbd8rGAZpdgsfSZtg9Q3ybTBH2geeUW5FK7OscDBqChQXYKP15CPQdb
iIzTFWCJBlQ+XxrlptJ7DXJMlh0UMKufNF48w9aDIfPoisJ0Vixr1gyD/IxX4+WAD14K8LBnxT3l
DpBI7g0qh/PdL5TBGYrLsGEPWQHYyJaXTpBSoai779GH2fCfC9NAl55lhwGz2leaFHTN1uAfAPE5
ZqDsq4lZyVGZ4DyF8/Gu0EbxskDq0va06wgSo4HNqQ68DZA7sv6n97ZGzszZ8NkDkiIX5fnpAZUg
IgJ8VRAqcJdP4C87DJQSyNte9vYBsrYHY3NVgia6Xzyl3Ki1fxnlM2bxTUZx14+pRoOtDWin6zwa
twjsIRxBfZY8BmicGg/oDtwVFaIMlDz6q6BTYmFzph/v6XbBmS/fC83hkfZtZNWvXkObRqUPUEOH
hK43u2pdkmHL6TeFh7IehozynaCwH9U8JWnwWZxz34K0sbL5P1f/zEo6kMnDuzCAVs4yFvDXRRPS
lF75zFA3O5dz7xUoTEhsU1YqCxs4du1xXQH9tROGY++bNiFQ7cZHmyiEuW6AUW3P+HmOn/eQxXLf
3wG1TUHOqCFD5lQS7hAP10AaGUYHNYuJ16fLt8KfcRGijT97a9tc/Byk14QpdKapmxVT3NBuVJU8
oEkDgCAtOL9bH9DZrYYM4IOziKd5ihYWBXcHQ8PuJemzoSVlEDONffUB+kESSX+uObrT+3PRrCD7
fdb//Md//9//8/j+H8nPbfaXF/U/rs9idjtfH/X/+qf5r3Z1vWOolqUalqrrf7Oovivnh2K1nXzt
fFMZyPSxQVSA6eO+4nhndmSRv7ulvsb6kdo6zkNQjsoABhMkf5OquIXlxarD6uElQ3vYpQeg0EBN
NAEQWq8uQxSvaVl12cI0dK30guBBEbt+2+fx1e2q087X/af5T4eVbv3zH3833rZ1y3JU1zU0w1b/
ZkB+fulJ56Vr+bqoPGVntfTpKOrQtWCGnhMlJuYE+vpOexCv7gPgFiEZFzlQ0q0/vZS8kLEMEHSL
NAv+/fU25JT8myW4rdscpLbT0R1H/dsp2nlkr/Zp1kD/f2wXS0HAW594lAIqGgA3NLl41Pz/1Eo/
rhnxLphr53EqT+xwIfw2XHPyEa2bzorl5mpdSmx0vIb6+PrDTENl/4dD3+j8y5fr2KbesW3TwM+d
t3PcL87XhMWk/TctzpVbpy0po+Ec73AIeumqbcFd967fL8JvdfTB/w+GyDjGhg7VAzMZ1iim6uP6
9h/X9JlkUihpXOElZF5+QDSQ1gEfEy51IsbTaK5p7r022BDCM3iJ0bUOZZYeIBMAAFyu3gMG6k4t
PQrVMxVfKLUnZqIcCy4D97r/xjwnH+qfwbUdVUiZmaDt6XpfOeaq90n6LbPnYN3YbZShArBThbtf
+JrG5h0iUThjaggNsO66mldCb2SSKcjvngM8x+g+3109WX5KH85cVkyulzlQHRUs3Nr5o30Ds9RI
Eg+dwnPZXmglf8cOBZYOuxYwBt3X9ADEPSM/1tnjhd+LidP2wZ46TACoA6pCFgUd02tpCCXQEwcw
xc14UJ2PLMwKca6+MujpxUGFvtMWekWDbyQZ0GWYwO/rHOPO4oxfG8AClXMFcMrkhfMX+s8aKPWh
wT0di9DJh3mI+dXsJ3qP5xYGRYdt1wHTDElE2QMSgU6U4J02Ljd16XfWqMTf7Ode84G/kSDsn1tK
N8T74tN67dUzTT8+++rXedh8lYvX2sL+M/cAWdyYZofS4oTs2sprkH5rGOMwtVHNimOaB+5XSVUO
9hQ0eEg+2GSs02k7Q8zFpjyGi4GftuYpps+kC31XhF4MK3yAHHarGasBDnBLycHx0rffPPvAmnLE
f0c2ycvJXCXjDJkmr0h/+NVPgX2UIrxCtQMnUfhUq2ZpHqDigOc4c5Ntj1zQbbx61tnUusd+rrwD
kFU6opGr4MleDthJ7w6g0u26rI1vdgMQ1+UleGEc/+y+sr69SpN+EnuSdW8p6Jhl32ROpobw59F2
VIK20xOML+Y4R9YcbgOO5Wu3yQ2RXwYq2TsfdUbqCI6yEEWiwowWpiM6PVfrOlSZl4DWBriXjMm/
JxR5IQVAprapUMPrsEZvxv6HVwDDlc+8oDnNcFNlDBBfHYo0QBRObeK/OsOjsu7swQ8ny6tnrZsy
yG35rn+/qemynf5/m5qrOpZmm45uaH/bbuv49bBcJ83X1Kr/NEGH86/weawyatw+UV2XYW6dU7II
yQWNQCaeVs0WZua/fx3Gv9z2/8vr0P/f3crMbMXqKFm+plAHYLoN0j8W0560Kek9ZX/sEQ4EMBbh
3mRAHLvqDPzk5XTZJ3/a1RUGd75++uz+zlE4RRRieBDelBAQEyjhv3+puik759+vmUEupdmayzmg
y8H8X3bWzvtsq3Vx5uCl058E14v3No8FbQO8jZgpZdgLKy2mBWOYhX7TRK+ohqJzExWWPk+pwnW8
l9PXKh7LnpH083JUKQF5DUF+cR09qrkOJeDusxAv9YBMpiinlhI4lqCLLd9a6sANJ9gkAXGmX5AM
CirZmXcpByYzY7i5Uir7NhQBGjb56Ip7FfQNhoFQSNCZ+fi665k0pUCbUBZmcjwN0rbXZCGjw2Yz
yQADfmCpsb2G8If+D1/nteSolm3RLyIC4XnFCeRNyqReFFJmCgmE9/r6HtR9ux3REX1O16nKkoHN
3mvNNc1oSYvu/e0p+F6+LYzmBXmKaW7rZhs8SzGbwSfteSpg4epu2Xr4UhJ6ssUUDXdmwiXq97Ya
060lWClUiZk9ucfkH9xTStvcxTn7mfvPddy5uJxpuH3RB+TpFOcfknDXqOiAktlGfsrN8yQcnqgc
L9Iv3qLYR5UYIfmjHTGfYvVZPlc0A1TZa3xtGef/gzd5CHn+ttJF7azXD2UrFq8RcxCuYrzAs2CX
/GH9hvOi+IuFC67mgHvEb2Mit7gKcxEFTBs8M6/FOYjvy1spfr0VvwaIIex8EREJdg5SLS4aA1O4
7w6nC3z2Y+hpmgz81R5SydOwZt/Aj+lX7z/A01Ez81SsBNZMUJPemS/A43SbD21gHKNZbBWVhbeP
ulUQ9rHjA24wXMPSW/efNxmK3IrYADUKUu38AYUpvRITyRdhKIu8pD51OtOri0MPPyPZ1eL8f6/9
iSGb45P4X6vfECemLmq6aUz+X12hPo232Q2f90FlNjMhNQrYYlY6GOSi8sghpFcEnON59It/2Dwj
QYBGB85q+TMOOWriyj4BJfwrt5UbJF0LxqOrzOKdioGwVzpMykUU4YgqdpNxErxW3o6+pouU3mOF
krdMUTIXRB82hvq2SVMbJzQMfSclu4ZlnmXKrpay5UWzQxA0e+tnI/CDuK10jlm5rw/8XpNBzbCF
r8gp0OnfOtTO1i3GLXYbRXP2WpFD7IRqzP4cQQuBpHSGlwqRO5hT7pvf/pCjEkDA/OAi6HsBA3gu
A4aVlBJ56pkC2bcMAY6oOsjVc0ycnTwmMz8kuPBRnxvhXLZ2/xXvYKrGu/o3J8ZZdIWfFGRJRFow
QH5BTDPNHjyaAv7/uS1uSyquEbzoQS9iHfty54X4XLRjujcYi4hZRsU1JwbMl62BpOF1H31QsA9m
evPx2JAc+e8JrUQNak7lS/SyNEJoSosPUZCIVq20W7L7p0GAn7/udA+Zrvqr/0aHFAFbjKUxFBus
GfyRM4ydmlc77NYB305YKw/9ZYn8/Q6Df2DMReVCOz1w3lIPQd0bjq954vMzWLpVZHaG22TJ/gUv
+vX2OdG9Fktth80uD0RMm0fEQXnEtx6pCBDlYMd0A2tuMMVnyUwoBYvG9opilE0FvEgMcN9SMELG
2UfxeOqr3zECV/nBZpSNwdEB4kW3SviwbnidZ7mr/4b4Ds9fhKX3q0kIZUhwKn9/E8csDPPIU8yT
q/nqMbIeg12RdYBnz4NdvOd42vZnvjVVrz4ZibX8EV9boGeml7pimW1J0MNam9Q7R8fXDGcJRreM
7MZNt3cKzK65Sju8HXtCaiES0N9inUPaWGPV8UiOhUv4GrW5QJgvWOYGvCMaBg6bbBjxFBYREAXr
rTk2LGz8yBi5BNGZCMVF70lTaQkolDsmYendksIDWcyQOD08CD7pkQnlKplFkm0Q/XgjkuBJsNSb
vJSpBgILIQkbVzYj5/p47VgeyuAiFHr+isuJp00Ll8H/vn46wj7kzIB1hbNm6CoXUbfTesqXABqj
nU5xyhCsHCjO5Tljjaa6S5k0YV6LsLS242/JAqi1mRPNR48qEDAYxdvy/I/YQ88JravXYUAykj5D
kmCW0mIyZ0UKkZX6XPUU3eEaxGQPKnbnGuh9eFNosJNFRkhk6Uq79nukVAz4c/ewWAukDr98Hqq/
CGxpFHjPHT5rwY4/F7fIBZiUclfVH/HBvDXGbPnYEqAq2/QsIE5ga80x2TUreS6DZ0BuB0vtz0Zu
9+fJuXcmZ1aC/DNCRzf1B9yjHrUKAL8v97kXMKzWqegROPwAfeHmP/xojaVjXipvT1cf+1CFWAMc
mNCFEMHekcbAIMz9mF4W2p3qiAUkBFYfYilaokUMnX5P4OK1d/jlUFm0yolTYIraO08OAQ6SqwW0
x918Yw55ptVLjgxXPfq3MkjIoviCQEtI9vpK1jcW7+MmgS4rPLK6xIf0UD3zpDPb5YTG7B73aFgf
5VfnIrgo5jVANiuO/dCRrZEjRzfn5JWfMHwHBKQgeHvN4ELZ8ZDXkSMceQQYwvglJxFuVGMjHryD
pY/8Ws0JVzWP1uiibGmP7qbcvOc3h4bwg+4I+w48lMeU99wvidwb7XlpDKPRXzwhGZVdg8ZQwd98
/1X8yY7OaUDQ4PegeZPFxJ/M631HWjqHR4ctS/HXHIpDSdE0Q4k3a+fNX7gdA10YLYK2dSS7FEuu
9MRPljBaMdYOIo/QdkDck/TXf00wrUcI+J7x8SbhlEed8o2tgVRotn7pQcX2qWcmJUxQ2FMGSfMe
ns5gv/8MN7Za5z1edClxo8rHxh2IeEAvga83tQdLJ5wiOFFdAcUW2oS+xw3SYSl5vWj3PFsYflVr
fCKvTOImVMH2IFsZjdDhXc1eFaHSNUwsEsvZIaBAM72X3XbigKgP2xBt4zh/ebufIxd2o5G4cdJc
5OlBB40Nrv80mXPe+Nn+kUBmYE5FvuZwACDXbu1avHVHCIMhwi4MV7475NEQn3on3+S/kxb1rTIq
Ca+YNbEmWF+wwgc+IDMZ7BjKM90y3fobGQn3mq+KqQBdBM/sSGK/HlLiw0sXK6dApqu1zHu5qVu6
UreFLkdRDHnlTI06IF98XA/Q/ebQXlMGM591eYZMJRAWyjbnVg8EviivdKwqGpdBPLG+ESu4XXDR
9dCVfyQdINVG9fMYBsILHC4YJygQFiq+NVMty0TemdxDHNtXCi2jo1O5ZDMRlZ+4FS8Nnv/oX4F5
bPQSXGZ48WzFzqdwMmZ2YMogkrC5dSu+x/gH4XhyN2hDvsXRCQaRmm7JvzlPToULMXk9trhriPFj
GSBlvInb8NE9vVHQLey1KY/YACvZnoenyfdnk5za7ye2QAN2RtwFYo0ZUSd36Bz5T8ETKfiA8M6A
2RKTgNL6Pw+EaAH8gW1HD4cSRWS4gnVClbS9L/nw58+ZeLINcPwX2QJ8T24AJRXa4s5mR10SdO/S
kVuYVaNvxlHMeiF7G2d5mCjbHIoNVEJ9wXEAwZQT1mELgJHF/UYt+cX+htjpzDU+ixdeEnUrp60L
F22GYxFyaXnPMCmIbJxdKTmgqSiXCT4PaOxpqBe4frwjx/yK703uwpd6Hq67aGmnywc5WZBjGcjD
ZGA0FYz8b6iz/aieg0LpQOJIkUfDc9yHwPc37OR835/XzlFwcntGQ6tYaJJxW/AgGNiiR4GAXZlm
ubl1oNt1Bo8Z7Nu1B2uL1621L+1vKhbPsh+ubo++ZiXOUwd1umLICx2ZUkvdgPG7ME8THKdGswLZ
Ob9tvrvAxSNsIqCB4VfzZsfKYFX9khZiz8kpsZedfUF24/Nj1vKyTO0zVrv+/Xw9DDumT2xxJ6bO
CySMVAQPLB1LKsPHWbQL65Lw+Wikgsl3+hc7zTyHpjHjld2Hs/SWqvVLiDb77HAqpzUubonjny9L
37cVj2R4WOwr8EDMV3iFp/VgZ3V+ORWXj/3Wkexz7TEXc36fW2Bf1vWMQ/l8qRBMXEzrywvQNVpk
3NnnJUm1tpBZHvEJkJfqhWiT8TV+vGXFjjf+FxeERhXObqB6unUEchqLfjvxJ47xGBdd5T4DdV17
1MYDMLtFWYqwG+OuHPOno7Bo5pEtI3hvrK1kPbYc0BaWDax00g6RpxRzAw1c6zmPDJuHxvo9kpDG
A1A7vyYuYWYwn5/LADekkbBMhTD+Ia8m8ymW/4h9O/gy2KoEGBTb3plAABayd/lY3iUPLoA6CPYa
tifULpQulmlJbgz9kJMN5UrHx+js5NF6xys6fBzivZEGWs22ouUfjyq+OhJ0S0xEOCppW7BTkHl7
YiqZXkf/Mo7fwRajEMgy4EZ8x9z2eQiPuCPjbAOfN8BQhvk0nxbXeTYbmSXEb+P59IQYdbX9FCgf
nHQFwga1nQoG4Sm7rv04Vi42D9vc8WdYvYeYTXIrGblg3fpyboY18+cyRzhJEJA99lj7OvvvlP5z
O+c2OKgzfOp6H6nF+K1aD0HMFLI4ROkv1kDkCe6dinvLmMPObA5IN7G/yEO/5QF7uPfEwJxxGVt3
g+sJ95KylBqpGK8eqp5kVljL0X2tw2jteJ3qhFbyX8v6iyxBV8HipbDWl46OC/LN4RM6ZuHE7P55
6Hy6mRq030nu9oL1O9L2s3t2nzDBZsGHDHVsY4eJ3J2IAnOjM9bTbIEoCcaRaGH4J4jcgzllJSGR
PvCYzG6u1VsWpjVWEASpv7jtI9y4ShQmEdqmGd3YUZuOa9lkzdvsLYFH9W2FM76lU1nL31+IAWiM
uTG6xYN4hJtuV+7EYyZgK7Mli/5NnRs7L6fAqOZqb0mImck/jWvumQOEx/xHxMcjPgm/QAzPg4rI
DS8+HA0xASBlIAQXBMRQUcFewIjnaufq1Dtb2hMkf4yVRxsNeBC4fcALscuV6OxD2C8j6Jhasz0k
dL+E07VHCuFuOaLcmTkVrf1jVrvq7Lb3fyPbf2x1lldhYcGAVRXest6MbRoW9nQAAFrI1miNxx7i
nGkqLsvxhAWLgjX4nG234zKCau9edjxGsGXHQ2j03UM+SjrcRV+k9iy1TiOhhueL8oC9zc5Wb9b/
Z53gEvDdzIGsR2pEObLcoj4AUylbhylj8iMw58Rls4V4P2csJS0YWBpmoOODiDCKeRCevb8KmRZA
03SUx2oDSejVAO32f8h63iieY5srFr7tmM+9KXdMAGvksaU9OeqFTVQRbvcMJBNg2Wz/nj4PpTA2
LHhWwC12K+zMH9A5eXqBY2xcYl/WG9vNxG2gC8wk0uFYi+ykWEucBBTrseK1kCvaeceDBLEfNe5g
SYS6ABjRp7PPZF7cL0rwsg6QO9Do+GGugUdX6xLoiAMSvyJIAFilmMvmswxxhEsm27w7MYzvuKrZ
tlAthv9j8UyiN3Mk8DmcJuvZ56foHE2Bm+FUbscIWWAQjXEv5Y+51JBS4ehu7tthJUIowCuRBNLJ
FNpzPNP6i4I/6LCqrzOhcGimIkzyOTqgihi3cV+jcFWoZbm/7DBc6410ddvKLWBvP5pqh24UUsgV
PYjutObNHFa0dEa2oZ7V4ln5WSnhsq5nV9y5JJCgl3B6ZX9ZvRgoQYqvrt7Fn7UUzyb63ZhsEbHl
8QWug5ZMhegyJA/yb2VkaQACL5po7cwMqMP7JJ0X+J/ID/j/sRgU770oLuuRG0E7EsqzHsIIYk/c
8XvKy62EozLh62xX+iz7i7Fkg27Y+ToejN3SxAUpWsvtJu4ZCXnE3H7w+micCHMVEWvraQN6iY0A
+GkMpG+qa6ZEOvwC1WkNEt2vjBOwwKFFjufm6/t9/UpkRt3KrdNsEbUf2i6wWH3WqM4XQ22TqjOf
vfFrKtyOdAsa9WYVPmeEF0ckR2qbWl2T5apqzKX3JT6wuf/qgwmhxr39evktwBMmvDlNsG8yAQ0X
AnoefUMOLA2bfA97P8fzGR+JxskluxYXcuR9EKnnDjnLhuRdMXfqPK1dt4R7YCZKflbotFfvdV0o
n2m71+sT9XOekz87q0UnpH0p3RRAB4RGnhvPma7PNMnjjd8arHudAOb3qs8d8pt5AxkarGCX+2sE
AhC7xCtPqlOlb5J8N6jcn03SB5l24grKnOPgNe+NhNp6xIcnwrcUO+3+Q8BvPSfvt9bWAz7pV28w
Fyqvy9vVBLe5semCVr+KhfH+IQ+64Y0NJvDzsF9yFzo0tf2St3ljLv6aKSq9EGb6f6a25DNPJGBi
dOqKz3tFEDP7AHScL5kKTooFQunGFHPFTCdBl0/a+5KCZfuMT6P8CTBcY0dUSMCcEdc1fkIAP8IF
P4tnbXevP5l7oEI/cJXGEVAGaqsh98S/qJoqnZu9ZtzBmN2Ne6OBwKT3lxvDbU9WGrdPBpGQCMzh
H7WZP8tZMny/XqFFO1OrfkV1VJhuuc6BFCOPVV0xMfvQhHpp6UbcQBXAfDH0AGNHXXJfrRPJrniQ
Qlv7SwroJ8uPjpzCeQGB6ywli2CRq2K9Brvb5Qy8OFR6+w2vHp5h4Rs32bD4ZoNm40wTXB9ZSNKU
TdfNlea6RmeB4R50g96PmIDYL+Zva4ATQuUuT9mSEDQM9z47XfXjNFxosMbAb7wmWedESaDisni5
L/PcP92CQ3ZN7L3dziYMml+jThCfWACjilbbhgrMUBmKdLbvqfWpnj74l1L6XXfCt1HZMcYEcIZZ
JeBAkZfm0+HllFt+Y6ThkMrJyGgBH6SVlh1N/C+Rc2N6HGmc36KG8ay4IK7gmAUk20qtxWnSm3YC
H+YDGFj9jub5x3abhM7thCHHOkH4nfgDb+iUX8aDNexE3/X6+QOHqLswkeYPDzJWBDiL7koJYBrI
hv1qdv5YAt71CtjhUfkpCLD5SncSGZHIDBl5X8LY48zjpKoaV6aroHhe5m+4Ja7+p44Jfu2u3JZb
gcd1W16q8aJYMIzabctqriDdLDAPTjWHSD8w0AjECW9I1UogT+Gxz201uo0JDZG6QZtyOJbvefjD
f2W4lGHXTvA3B40lUkuqzjjLDpo9fzfSnKq2GTxnvOEW1ruGOShwbeNc7/y1ltyS+VOHrDuACj5M
Jvx4qZOwVP20OaNzqx+cTPMHaICNjStnRuyX6skP/UFUbPh9fVmlsCrl2RMCwr+wh57N9e2ICGRl
jhk7WahY/5OKjGU7sTwIYrh8QJ4wTfVpzAwBdiBUgxnBFAYLE8+yAp4T4VA4bZ6HHwMTQmIbGOpA
7Detz5ZhOLNMleVHEoAUaFoQgb7w4qY1ifa5Og/TdZ4dDcJM1HlaeiEkuMGvcBC/QIbdEybofXZh
oCHPqQCunNgZIQfQPigPew2YPj0zboJQXgUEDWqDF936mXkw1s8dLJV8RdoNCBgg7JaLEQZv67vH
MY7ElfHbM9OX7YonA+jdU3E7JiOXOruwxePl+Qv6nW40UgcAHjoQgOJ+xFVpCkCl2OUiRrIl2nc8
rzy+7vCTLa7rHmQQvoZjbkmJPJoPaNgiUvqKezS8qKMoI9xBGs3sy884TY8/nqwDE8+qp1M/KHII
fRH5qfwr5jTfC5pDMHHC/wBeunVDNxNZhPKJMuQici3yw6RevTnZ6Chln+RrI3LTz05Tbal1487H
BoSoxgOcLGoTol/yMbmZCJ/QKcH4qzFcRBWnOQQkAk80H1CfK2LCb8anmtkJ0blUfpiX8nHTqUks
vSOdtXOJMRrU7Bp2ykheEskNHlbM/3lZCVMeurbegjNGEBYLhY8KGwoTIGyz1H+3DgcPD94Ufkvy
/HO/fo8GDb39XdvanYUDlyuA4GD/faz2S7k1U5Rr/osMicxDTm4AIEAcPJkQkgwunSWs3pSykSNR
6X6IvLYGvB7YLLHJyJwIZ/4daKOygRqkCEFaM0KzB31RE8SjBEnuSfFKGBbUG/GlR8RpuONUllyF
bNqCNqoulFhGDZK4HMy9hhPhzjxjYuCKlKY/+j6in2dCTvCXvIg/boQHGFeKiRgJC5r1TGiyff2c
SuNaff6C879MWxMDBThNmOlEGFClYTOIYYfuJ2S1kBdUCzNV3LAMW7oGxBiVr/dzgGbNsD/aTnuE
hlNIU+gSH4WShtU7fSEKYMNEqnBj/KfiJPX2G4RiaBQHj7LMIEgn/aPIy6WjrAevtyXlYEOXNRfY
/xL2xpsxOdZg2FOwzIctsRojuZqsizEsQwx08A/VJgJyrU4PpkP7cURXtbOxtoAxCCu3h4o1cXUy
zRqnjd1YDfTYVanSeqpdi/0v8SJOqDsTwulEP1DhIvlidoTqEPD7qC5ehRfikyGXllD5oOgoV+0r
zyQFJLtaFXyO2suCaHpd61uySYnewAhuo31sbhAXleASP9wCh9pL9RwTHreOHzp+YQr1djB8fBPj
b/IOD6AQ5K/o6Z/Gbzcka5LA1Lo3OMWOiCa0ddS31xlkXHs6GU3RSUCeqZ5Fdv93sYyHi5x/ybhM
9ae3wUqiUMDdRVZY3Q5wZ/3cvSDQDl6FnXsZCKFDh1BKC4kQYz5An65NKNzXGVV+PoH56z6BoUHx
+YJRQNSo2c0bflQYgVPzp0J4P3hGTYED0gX+Ii7TBVCbDfa/0WH9Vl4jzKQ3nc9MGvFfT50mBL+F
v+mNZKkMG/r0Bvs7ylcZRoQYQHDGuVx0Ff1kPStfuyeeUMj6auN+VrT5xAgEyGY6elXtIZRLoXTe
tZtLTviygd3DbDoO0VTvDSzDhCZBOU2udo/T3mQKduSGaIYHPt/LTYmKfpJZ3RPWQT4HeZ2cTyCR
iAifbvOBF7cmaJPLnKnek4EezI2ZyeWjo9LO8DKYGmeEGeEGS5/49uVwrjBf+7gGW/LHhqDyBH6k
pECCxe8UKxOrz5tUWevhxrOaUND0XTAxqIUsarbm7Tatcz1GPyFQa+sUvTvhftDRvgMVjxQy0GUv
E12eJB1HJIYhjRTQcKTtXCcw03RIpL6+bAbMBChnuV31rsdr8BMavEf8PrF0/nzBPIlN5/NyJhXE
SALvXAFSAjUTAyMgmJ6oZ7ZqWwxtncPkryLV3BzbAyW0KRCpL6n6IZAMXKS3xptX0yskbGBb1aEe
lEysnRwq71KyU2wrqR3ecyrgmiBb6KLpMofTts2NWTn5odWixK223eH507031JZR6Rba3gwX1Lvi
+AbPRdE6nzx4y+xyNj8hfWY9QCYyms7jHiowyuh7gHevXoJERnQaPmDpTvIgY5TA5/kzgBwv7a95
Cue8YsF51zrcglZCWA6b2DJCLyV5BWdUIOPKSVNPu42XM6KLcJ5QVUK405ag2Pysdns2fkv7Pus1
V+a3eOyljVxNuahR46q1n0IdbqfMdUPdg+kPa+U7bVyjd/oviWe+2qlofyAhkwCDdWO342dS2ck1
t67oBrZKMqtCT60hlHAU25B12wrAXa2+TFRi32XliK8lM3AyHXHsxmqbGGaMRjcVjLqcxjJh3Sw+
iad+vMj0ZfSWtZeYNszYNlyV7wUvUFdfDag2pcMwz+HtVQ77c3NrQyzp1tGLOYHIli2uwokvodSX
rLSFCeR8iJQq7CSZYWH5nJbMhV8usgFFntU4WbzcEHdIrgY5XDCtUhjqTBANZ62TDFOwknYN1M2n
03zcWPN62Idf6vw1q09UCNfnxmhcdu1nRRggcdv7yRBw1lf6wWCKDTH/yeS5oMO0THNDSmdN0nJp
nTLd77EggIsH9rBufoyaBbq6xp4xsTrCHiaLD2xmiuZ0BaffxBUhXQkoxIkGwvq6saYZf6ZuC4qA
N1kXuFs/T003NaDiIwnFNSpe5soyQ4wBWLEqmMqkdsLgQfeew04v7RbrHLwcOvI/bYIdq+Esgbfi
VRcxx5+KjJKwb0WSqn/BdnqLltweP8Cpmafz15/eoLtKduD3n9rs+sv/E06bTTz+PIumKCQm7DYZ
/ukuJds0DyDI2glSfybc1mvJOBINDJUhcU62tO/OEnATDJclNMIBK9L3mMEm/UpXn0ElIbcm5oOv
ddL6byQ43S+Bt4IyvZJWgcGfOq2wvet+KTaU2hk/VrLDzQXCd3fd8Q0HTE7b4NUGlDGvaF7h+UeG
JSVt7UC6G6p1c93VuJeUNs73jB0hy8R3HahZYM4Mm8w2fiP6kAT7uGjDC096guSWBBIbuivgr5a7
Xbp7kW1atEs+mEIqL+I+9VJCnZb9GgLxyJeccUkkntB6U/Wz+oNXlUOysqpM29wtopWkg9XYCZTl
qNl0LeS48YUy6jHZT6b66oq4V3Cf62rJYnlbmKyme+J8MWt4k5BH0LTi7EiM8vDZtf5SD3eBeXpC
JTAaFGNbLZGeOodkZKd3QkqPhJv5Fa4qwrZy4GZstXU7q7yBQJAEU3VmJ1ZNK3hRFkg/vf5Q/kFW
wwjGL5EqzhA+juW1uaWAVemJo0AFMYtO+SeAX/++bkJswCaLa7bUcBnuVzKtimxNMNW8QrwlbztA
8lSPF2rK05Phd1CtSaYWkezK+yL0MwzzoRWDJqo2Toy2jKTOgHX6RUOiTj9T6uuuIeBpypJWl/LW
+NHW6vI9vy5G16jKe5MxVC2I3DzzKFTnD6FjGPC9AsWB6DqNOQZHpz3UVdvmuzjr8NOozok4OfK5
pS/FGX7CqaLC0ba6FrOckQm2GFkvo7OJe3V0W9sboavC1z5TCvmQN0IEEEi5KC65xH69jtYskx7n
g6ZhJ1rKk6mEZuWhdg40PeQrVFdd4hnQvSosi2iKy96Hk/OOneqeYocPywZmam7BTSfoWtFsgLhn
Hgx/tN7oMb61YvV+L9j2cBAhNStZQnyEc9jy72Ghp0Gazz4nNEaMOjCuBPl+zUjovsJw+da+I6Qf
ILI8F4AwlSWvehh/OenBbstsOJp+7m8mWG4lutDYAK9MzhOOV/nUvjzs6+9gdwv1vGVjmHjd6QFN
sCB4kzGoZNNsCw1yLjuHADcXGVKMsywAdhwRMAlUpqoQECYCwTadeNePVRGAjeViZ201GiYRLlGQ
gt7E644kJJO+Ex+ZW1yNOzj+GFOolPhRPGEC9FYA9Osg18YISGY8h5DNxb+DCVjxqL3PtyxYIapO
EvAYaVCnwHnhsVxRjhi5p9EQQspMmFfuoYBUjfM5GYLl0dM5ymz0tOAFvuPMhwjJl6hogRhjGRhm
AACCOnsKgydwnx0zF87/kwqihfyzeFo3mJapH2t+540qW7Tf9DpPqwE6V9hwWa/aIqU782W4UOE4
9m+9+NR29oRkUAbp/NsdZ93NDU4T0zR9M5xwXQ+t387CBDZSrOwuQxPiysPzXKoMX10Jl0EUIZdq
X+/IWGAggzUmhfr1QQ4hlnOmbr3+2CQhlbBDplfnWjvCsNM2Zuo/sbv83CXSSFM/ieamHKTkUbTL
gjC2eCvDJQtnWnp7q0teYEAtjpkYa5a9t5RudRpkkOaW0mRuoKmF+fS+982GX4vZTZYOqkKu8sZE
YI8ni3xLGkeCA9IQkBytUiUgKLgV79egol0xI1vDThF5IWkqwsPQF5mi0n3/CNJNnbimvu27o4J0
zVjIzebz2ankKQJRwlPCly9FD8M+NPzkrReCzuIorqyubKU1TXEDwNa031K7FNulCQuyQ3cRvJq1
zJ54Df8SjREuXmox+N6qN78SWFMJ6GGElcUrBxB82hF2H+oUZQeg6vlK4l81Dxn0vbxM24Cff1j2
T/mg8YlD1sqnsvnNnj/9K3Aow3GeExZ7JGS80bxR9m/cxvDwGwm3lukSrmgRDFVOW8NV7jD2z/lO
Ig9RXYob9GvsiOpKBxngWd2Zu+eac4JDZeCGY4XLASFYFXgMKhbAocIHCjAWDY740+4bNKDNZnlG
6ixpQegaPk6DMV/sapM53g4+kg4ZxczVl1S7UVDBsTMDL7rGL5o1DkPeXcKdHCYslYQ3lDZDnJQK
4lSRt0AW2+CA0jYBi/8dTWtOrNblKRaLKe3pBG9wxcJ4IbLPE6fcq4sndSW8WaQ6A3a1OGYhjJHZ
3QWvGsBA3XLsluB59BuZeeMotyig1tkJFnPwRxW4rB68BwaceMZjfMHg9lLB4mBH/4VU8VkXjKgv
yKAx0xBPxZqR2JgGA1Bkl9BOAYHNuxi7nQFNj3Ab2NfqmnvaK0FeMFlQnSLbNdomiX+qnDR31kRH
e1+WbIy6AV/u+deT/5PfBnb7bPm+fk/kWwFoWV6BCvMZDPRY8lAEFp1oN/RsOpSiGuerZpWCsTf8
/nLgjQfIS6k+E9EU9ibsiXredn8Z+8/HefNExyyfpFm35ekaNVg+M9RjlBFBhkQg9rwCldNDAr41
m2QpCTtNxjl2MSn3RuQo5OZ1f+WwkCK2TbR5GdQFdIffWretmxX/1muKeJ6JYfHCe1u7xFR1ac/A
jtWbLJnKvAZyissSQeD3SzxLKjIuZOIplfnnHGsbpWMPY5VFGx6eEO+SaB0q+7w86eqyfG9F5TQk
qAOyRS4jqG6XfbQuedgT8ayFf9doIzSbp7pmJFQ2q9cw7RHVuGq5V9rvOvNbzi3xHl4LMLVNyHWs
Lh9h3gpzHjdegUmWpnBL+2PY09x5LTZoALpcrhq5TQatyeUZ5qFUu78ncFFWMWc9hm7SGVYHnbgy
Fl1x0BkEqMQqKZ1V/HXjrUiWcTyPiZyHqBYJ8CFiRDwOZ8Nn3klzhFGCgGegcvtcvzWmqB+VzVk+
iNejhlLyxUycjaOI7Sz+ybl9LXvFu8c/hx1ap5WXD0VyT/mVmRHH+/l5IXIN+22bnNkMQtUxZV9T
NwYewsMiC/+ezarmXrYcO64i72X40uXlGX+xb11xgxDQyDoSVTOKbWSbbJMRV1jVLZPBBNug0fH0
/lzT3YA2zfhQgMAYQWmuto+0PHHbdHTektcyB27Wr/6LHFow1f7tfErQAwj/IlekyXmE4x+DkUqK
jUjPdwI1ZIKnxJADcAsUxq0wYXF1x2vmlZLLzzAjYjSmMqjo7RTeFIM//cJ1fCOFA6pCuIKfIywh
WghGCIcGi0eDA3hpQmqIHEiJsD4A4tNza7DD8oYs/+nnJN/Vu3wv/thN3zyz7YY5EzlWSw31Hj5h
z8jj+0OYV6wJXOOMVmme4adVAPE/SoNJBjux7FfsHWQLMZLUZuHfV8as52nMKtKqOA3befJXEadI
PEW3k3088umwD/la+WuZDqaWymmI0w0UhfScUUZl7Js8Qi6qYo58UsMYEBw7OD1kgoyhLO8DKqsK
77+Xd0BuHcTYbhReATc9syvI2ASLeBB1pmO4H0aSgKvKnrAtRrI2jjdbfmr0xhjpLKheJvCr0unz
Ah+LGN0FmfN7QDgie8aUCmb/C0W33/AeRt8W74amxX4tG1SKBSoadTs4/YWJNXl+Ir/k+Pgi6cVm
sgAdrABEF78nMJh+VcBgcpz4Poju1+WlvVCIqoxXwJVJB5G9CVFnxQR7d+YTKBScDsG4VW4bOBiH
2FmNIc8p+g/AlzlCZQyMjwruwzxoEOh95sdzIFvb3MMVfkDcjX4BeJ+/SuJUN5T7j1K2HTBSPIsB
yW3NkpfKWDhfiFtGdP1eISs8gOq3txgpOTC5jaUWNJXrBbcuF2pAAS8OlwdcOscknOsJgoz1N7Ei
h14JnJ14XCJwp6W7ilz92K1FPGkwSYEXlJ9RNhkHUwuw/dWWcenpkK4gwR00V/0VEySvIOxw1IYd
9mbrwhV3fQd1cvyYwvS5U6d4drgA3ZyU7XUe4nkTmLfowZNZIH/SmX1IewmPHw4gGokNPRADgGNN
ZDUCcHAqgJuTdBdFKxrtcTIXcy6HZAbMEvEyIt4og4My2cAQg8Ikk/UEIcgkY46G9GpXla1RDf4p
aYDDf2x6heK/MMbBZ5uYD+roxcKAI8gO1lsDUfFkdcaOyeIFJftzwIuFED2qoz85uAJdPXXibqgt
WTld+WwR+baV642+45M7mP3f84xOFFKOc2Qu9vx7efBd3nOQHHIhVUZwM5Pi9E4TgKzIpMKIPPZl
rZyaksfLf9i0qG76/5B0ZsuKYlkYfiIjFAfgls08iQNON4Z6VFAUBBX16evbWdEd1V2VWakH9rDW
v/5B/Cr78l1/SN4CccPpidgrpEKVi7kUSWKvyhz8zIcGMghvjhl+XJtMkQm9ULl84Oszv/b7JOlO
8K32OwdiD4dG+XNhZZAH0Z2g31Y2TUOKCOMRs+b8gHk4MAfcQGV7wnN2xFbezpmzXsHYePhPYFFY
FeEL/0PsZT5gyh6FnPphUqggHKWyYOD6cX8Do1uZzQWjmQ+sXsD4YKQaRUkBwwFHBWR24HOmvZbI
DLwYVQO/KL8X4Btvt0KqHsY47expI2oiuje1DBfEsgfEkhOpY7CAr7zMaW3TdITV/D3fLkpi7o8Z
mbwOLlyQQjwmdpAeXJxFSpKpt34zbQkp3jBQ3uSWlBnB5aRBRORK2tAVty7KjVhFIAdtYGTVCN56
7jAHYGXA+cTJptnr0iCAg4oh/gSjwzlky2zDI3luzody6z03P1iQ4OMenn/v6cijHcaD/tLMuLIo
0d9NQPFP/QA8VHGqN8Hg4gwoQqgeEYPy11xiGOcLEJCqM2Llw7/OT1LOz8fO9Mx5D78sk7WMvGsV
63kF7IX0/yLc/rYpSdT6xq+7qS26i1usnC4exgo8zp5OYokaFi2OpLCIvWdyJ6P3eqz2L+hsJEvq
0+8fEA7NrTbnf7sDEyjmPCIJcdhFC2HkRAVOnuwIPns87Ig+l7/RmWrJNhwyzYllucf5csyJFeRf
IJ+9e1TSiqFaY5TYeKsMgimeO/HjqOAEpBkVY32F12gPvH7UnWnh0wXP0Zn8w12Dvz4wYLk8ju+t
yQcxUwfyvbqX9eBUYgWcYw+qz552f90se3+Fk0uOG1qc+Czc9yqP25rX3UzU5SuVBpJnpt84kiMr
Uq0zRhJYMajGYK7MKf8Hf3x1nX7BeaNe9KWMd/yBOQvOrYCPW7+PYOkB6nzSkUZfZH5izf2i7Aq4
fWJt9YlbD3Z3Y5bz3kM083b8i6pNDyuz7v5OxjQe3hjwslUhJEORLxlnzjC9Yb92WhdbrQ8oQGf+
RpFKrftvcZ8v9vtK8Py/bQ5rgXl+L+LqoByqptfMUYmGro3Pqbi6o9WoD3IgatWo90PUS1N6l2v0
OHZiQKH7HpU7fgg8VJDVPWUv6Wg4qMAtrkWXbK0ahbFFc9G8QvAXfXXWRXWjN5NTwZYhC8CcLHJf
6ZDMJAi6aW/gQUuiA6NYeR3bVMdxVCrEGB88BDg8MQ9c19Eg1YNHDNimr+QfNgXRdTRIkh/jFTUb
aE9CBqDr6zPrCR05eBV4C2YTcGk6VJOiLGV5Q8HEtC1+0Kj17A/3CopsQ415jUg1f6rBl8pTiQ1S
I10Aw0ERLW2dje+5ffY7MuUJPwHjh5VBR7Bx+GubDo79kIkpzv1oLBjE3Ofcqsyb5PfPOVGwJN6P
wETHlFwVJCr2G2cdul2QJgriIzVSw/2kWW30wTZbAf+xGT2MdhTIr8nlAK0JjVQPejlT/8yqBkK9
pg2zYtSYQ1BzZwQJF7AcTQsJtlssEJxLIs3necydeIgYgA5Qwnd8EwAWkiuWI7RA3HV2hbsUuCro
ZjvJqAZfkmqE1UmH+4wbhLlyziCEOTksL/4BDLU2KqBFh810SwFwXysI6N7isv4WDFot6vZy2mhm
9cfogLkSv9rHz6QyIGdRtdEuzUH1H1OEhB2UmCQTWSX37GdCTfc6wjpT9+VGZ3Et4Y+ArT1nVODX
uGYgAzAkLWw68IAqHPs/c12ynHpGH4PIH7YNGDxlUfeUk6wH3TOBe71AIGrmPo5POMu21ntObgI5
LF/rBz18AC6Klx/hm7+kO8FGiVCzBohuxDB0OH4fkB2ODBjinxVOnNF2RwHIlPgK0E0oF/kY7JyH
WdVu7zBc1XMMSkkFHmzOJyiRrAoS+z5YbHZmGBuSNxVhADQDZ6K065/uHF3oa2GoQHmm2JK1DK20
/bLwLiJjsz/lXAbJtHRrkJQOFJkFVF3YSh8CukfhAOCU+dKcbG0PTBS2it9zLntge5vzCdu/vvNN
OJoMfBwsrE3xmetMGPfmczwcEFkTbpLjCtwVjCS0uz2Mz5E2CqWmGq3P8vKUaqea6QH7YNJsinFm
8s9IAOAaYEHZyloH2G7jK/AYD/e9pBfgBGC7SHgkpYc4p7r1Jqn9temmb5r9/hL6stX1+KY8bn4S
3IRdOaYtxpeZLtQUNg1eXiTNg7DnEXDyM3ju1SkGSplxdbota/jqMzszwZoDWAzcB9wSkGJRZeX+
/k30SoEgYIBVy9ZU/kZrdcqIykKB62N5YChrnJ0u4ouPz9NU1tvw2wGNP0db97Xq+Zfpy+tZxNhB
zH4vyxRVjAT3OQAS7U/xcuh/xsftTOUAILm7Zwc5o9NEZ4uzoz99BmypK6AbNRxagdJC/0d4IRa+
6PDwTMY/XHUf0cdtVXkL5YQD96N70O0bl9JEGiZG4x6GgHCgcdkj19P4robwxVk/HsgmsbfUrdsZ
EYik+ZlYwCzIXVlyAhBEPPR5sdHXxNjQjsuQkZaBIxVNkR0f2O1v8fM7k0eYe5CLrZ7LgIJRBL7C
eJUVmC2AqZtlyJGvUjkPLTW+u9vwDowHIaiIQR2oNnJWFB916DOQoKsaTi6nxwrClDQD4eNyRASU
whSXmPW4zfIRPPjOKF8Ynlv8cfZwMjrcPKDzECDs59NNkqP0ltaoyG2AlBsXUAnD78XVBjUIsg40
QwPzABsLF5Dy32w4fyzh4crmrDaa8EG9ZVRTTgK7PWAi0nfoqqOcOj2ziEowSib9xk90/K/9RlhT
ida4EkUiCerfg/zNuF5OMyusXC1sTMBEehWFMQv9V0gx4hWLK04IpfGTa0vBKOTn4Gwgpo15Tqod
FcS0Y65vq5xo2c/is2DyCj6cIWXj5vV6Pp6BRkFAFxGGe5w+aetq62sTlG2VnurT/pAWCC/f1oz/
WWGSEk/QrHeb47aJfMICHHB6onekMUUJGTEimGWLYvfzs+U5Gk4rlx6H4Yt+vNoYdfBp6InGbG0O
dppUmejRI93ijp6A5yK27mWv5RwPfR8WeWtKAhzc/nLWoqqieNgDyoNzZ36IppvFHDPiYwbD8xgg
V8IGMRzSyGJqCvWk41xn5OQK4kAtamOSS++YKt6SC43X0+9NZdt6xm8Q6JJlrU/h5sBekzvwRxZv
Lgam4lE70ArDSaunI1vg79DZFPGLOwSzyULUK6Te/BwkYEx15yMObGI8VnPkD0yd6BRclKYmUt4x
DVrHw96OJX7ZZ5Clxde+KcYb5beRTVR+ImvdHY/4N/rOGcHjuIp1H2bYBILfQk95v21SWRWkJLJ0
L8FtvFu/Vtu30NNbmMU5iutxnlxi1jmcnO34BgMkuXlvMfBQlYq7+TEOeoQLhEjOUW/aIy1s6Fw9
Ner+4a1jKIQ1Zz7OZf5vAWzscAbFT2hiKxZvz++fOtLKFEvSRWcy9GWQ6egAPTzZBj1LW2GAdoOM
gVl4m8gTOenLYQHIrLunjIh/ZmdPuiPCd1wu/K2J/wdgcwTrkXr5ZtTBLaw5WOfPeISmn9FejA2l
wzTZ64YElXNgPK234AxdMnRk5uJluw/OsTgH06+a2pSMN0hMMHAz47HOgkF4xakvhL/XInP9mPjA
dTl7dmvYe0OG50wEBtZgRmPf5xJBUVqIYqmM70E/7sdwISbwF/1tuHU7m7e/dQfe0Mo9edxkJ37P
hPl6tqyCkXd3OVdTVcCxmmTuxWVgsdSZ+PySJ+MibEil67ACMyqsFyyb+mtUVrHc/j3dYk8xV7kM
3bmo0bU7aAkS8t3E9jBYnedt8u/4HiTncDvn/M+WmVycA+JFqGqZHVKD8bfJwJs39NgZCOjA+ybf
ZO1r07MZv32NPQZT6h9fs7a6CeQ0ewlAayFeskZhFTyDrc2UHJgD7N7NYo5L4+siirR7fI3Gg25r
01YL6Kbu1f/wc1YBv+JfQ2281oOzxUciBASTaExf55ifcbqZsD8s5DilSbivHArW3BEgTbyxrQGT
C29YpxC7vl8tfqI3lVd/8nb5qeWRx0HC9NDHPKW1SY5xpB0J4kO44gBcleOypTk3YIBClcr/mpDF
mSGPjJ40L2b3oFNy2p/T835Uh6hpk+vXpmjo5/RTmFZNt3+UCer04dTjDmaZXJqZADy16Ejlk/8h
/1IY9UEusXrJmeRAwC7m+MNpYdDS/zuUUcrhDlGIdKnvOCT/LohdQHfQiTGeEcta0FoauGwVBvaA
5Vt+1QFC08aroOdym+EcYEC6xIi22+Cy6aiU/VRjN4sheL9jxeoJwhwOUD3FgYTd/my8Vj7EiWPm
ejNhw+JV1dYYIARYD96lTROgFcKWezAE04FwemaC08m918D6EZ/UDztgnHjdVsCNxocJRs/QHm73
DHPfed7jorv+VOjk7Td6SU6Et4u9GZr9gd8YDRlTn7/cOuLdy8mnC8ofuvQ8JZ41fe/54N9StqJn
aH0soXUZYaayl2EqgMcUQ91WnKOEeIQZVwM3AkpYuI5kejHkoGCBFDQ5T2ihRh5ekEbrhRrxdIxQ
LM3M08rtzlD6/6ZwJh3cLkFg8PGitOoa5811g1R7ARumM/6ED79kLslH4hVn92hT3q7CJpBcha3h
oL5bYilJ5FMxfhBekhFn1TGwfvBGA4a4jEW9x3JBQe9qDtkd/CGQecFkVW7AvvhIxqL4eY+IcEL4
9tgaOiw9EgCvyOLV4Ht8xd8dtpqzn9dZSs2qhlQcFzJXJnIj0PRQPxsgjmwVJmzhiMRh1jwHLgxN
dh3SCXFN87QjivFHw+2jsGljnhw2PzfqYomg2hfOGZtlZF2dy4zeS0l7Nkk+Zj45Pq3rnGJbF9kO
zDzYcl7Qy4NJY+N4vDkAEJAgqNlgsFkNLsBATAxyBp5qaUxFgKZr3hbA9v4Lqu3T76OU77xsbPAE
rCCiV2HSurIYk859xRiBgUuYIc9DSlHFrbU6QmoZywkyg3BgQm8ZzedPUwoanwHvYK3GV6ITuHHK
sLuC3M3GqS8Ix/2feJgDE7oVd2H5o+ZiT1C7UWPKCWbD/Z/WPvbjMWNE4zJhayVYroo2hPklfafj
/gLK7u6MsRh9KwVVb9JixrTqmhi9Y3oF2DvVDIO4c4zDuDj4U13o44ueAA/HKu0Hcu3mHvNN7/AC
8MXDTWSLLkTqsGCOa3JR2r3lNgFVs4vxlti1TGwdtN00P89g3EBxzVkgWG73BTcQ6UMl2Hzlf0SX
Q4BUDvoc3O2iiop+DVOEpQRFS7Webh7dcS8LUAfImRrPWYLLAMUcnNLUnPgIWWAiFBCdydm7xNfk
5ydwy8JGdC0WMxtnRG80AIvWfbhj1CYdcZ3czXbRN6G3WwmXNpcmc3K+y1U6Y4s1H9wTFCQ51THD
2mAwf6JolINhCuqCxuYZaJTab0t3sp0avaDVQiXhxUHKcyRkECfUC50YNyyqica8iRtVzZ0Hc3be
PpAsB/V5tkMoy1zAA3N27mLdmK/1HdpVonkkY+JEY1+oKHErkfYr/NBnp7VLD8WBeSSy0blDKIJx
oxrMQDEHd3gtpursTpr1mzFEpbSmTvbTj0BSxi00mm/Bqs5Ruappf5jcC2QThM5kXj4jZgpN8F1k
FpQfo0vedpZ2+JK851jnAlfTt1/LQ2Ldj9SNOrkTxX7zMC8Bc4HnCEWJnFgfjaJbCO6xAt9pbPM5
5/EoxQhfViG6JclUz+B1Mb/JKFxuqeRvY6TKzlLjDj3PMF/kpVKzG3+MKyDur7WoJu8be0uDupk0
c9XjnR8qnNBHhhzlzJd3dzQfUnByw0XEm2WTkH3PcqQwnB2oVAkvz/zOH6j9yJoxbwyg5Nqt99vU
WPwMAtJ0vXL2xVEbfoCB1TrxkSf0vF8D2wjUtgT0NsDWe+T/ssxES0E6zJlJmtSCPC1/NKX8Te8C
teimYDBCRnFKIWED3WpujWGAfDquXFR3Z4S3BDnBLr80b9a0NcyCKLuCPuwcjJw86tsHZ76sJpYc
/FGzzM3wvuSgd7lUA1BjwjOKiDoLEhlVpxJkm61FKcbsCnKZ+bIp0thatBH8h2odkwq3C9cISCgB
wEHOTHtH0Q612bymCbQHiLz/vtiN2cMa+5ySWRFciEA3Z+AJAUCAnTsOSIJNCT7EZv08zmlmIAOx
D1Tr3x4VHQ8XxpuGE4RqEvGJ3QSDSszU0VEYfbtrqSwsUt+TH4wg0hGKATYPP94yEnOFU5f6DCMf
rPwzS/V+a7g9JG0iJSUv6LogelwFCCKDeRuTXjzbxop058CAj6U1nOt/D35ynH36XuevJSmtYT3h
8w9YkDDMeIEcjEFdsSZJr+MnMx9M3F+AXEslaDwQ1rROs43M8+hz6vPdttNh0uUPxtbiOMJul0Z2
CqUCcwkC1+Ai0aSRAue+HQXURbFl3VOSdQh/ShKHZHIhC4Z9bV6iIbtLg8OK4YpB44WICGv884tx
nJrUR6joOqaM4C7H18ip0+5ePmB+016Vno00Ww4MRoaPOxpPi3rAlOZGF8IprgcedbUhFcHS/b6T
nsf6uuv+Ulh+i3bG3BBh13X1gAIoBo17uVt9hyY52zVeHb/C36nSBCbUcO6GUeUyXHFZBxnDhzud
aHIxb6rAE9k+G+E33PLz/SFJoNwijZlEI53eppWZzX8XRvEbhFyPPzh07exzLGevWcXSRx9RuuSy
r6X/UcfFfCdsd+iK+ASYXKx4DV9Mc/hHG8osFJyObDjwMDmt7KIuwqHtxMzNHMqkQun4NnB6dmfV
JZ22XQTP6QeLsBckFSmAZzBFMDAYHYEXRYS7gXtnoC6qDQ8h540AlX7MO5QLuH4gtORCU4oIFiHH
NDA7aPvN9uvonmqd4DyTY+Pc7jYUdoh5xJ3xO7DoRk5ZYXuHL6+cozoLOXnMHu5oFmJVDtD+kSEO
TMdzSI+SR1DU+Tlze7iuIsWsYhI4cGyLz1jdh+AHbBsVxi0XaVyQ0ketzhnC/Wsxo5WeUXgCTAbu
I3nMi3iEaWKIlPwxpx1l9koZW6MiwAEM+2zMIqSWSfk7gzM+Z/jQgL8gbJxSC9kSc/xY8OqNjo9R
w9vm8/Am9NcjU25ZWNIWyxNE4OXB/gWSubP52vmTqfTb0Brr+xKAIt1CwC2h3+p6nRRKE4wNCgN6
DJRtX9uvRiKl4qOjgsRXRjpXk7ymsK52K1dPEcM9LQJCaNLpAfoiZ36N+OHD5HD12KOB3UjzNtTd
CzzIXCKWCHYE1bpHmME6BdN9SCw4WejMevVFy2vmAIYAaEH/87tojrgVOiQWEqjokLu80XCo6JBd
cncBxx28GhHRURywbTpsZUsLcJcjZnJe/o1W6oTG3SPlGdyP/cptjQkWN+QDGFXnkkKXxxfGu8Tl
mtgB33OJ6BQu5xDe6ZjKqTy8ucsp/gQt0oT7hLxY2p57lHGy0fMM+mKAx97hB+i2kQzdSffQhDoS
Koc6B+brz+/adQzgAcfJQZVEHSev9P4UUBw+YUs7CGc4RCgLcdbK6cKWYCTAU0OsmvjKnGqwL37B
25VZ1f+AX9Yc3kK2ao4I/qzTh41Nwfy5GDKMIkaB+tnC3ZUBz/VhlEeEz9SjGF6bWCzb2/HxbGCk
Yv+4Q5Q/+tIzeAmTZW4nxmUGzbD4ObjZqxThL4JCpEsMR9E9pfVkoZGXHsGjDXJAQMJ9hJ7U2GCQ
iyiIE6WWoJMGoEILQgX/XjDLETVgBGEQop1lbukhUeI7vuznqQmPpbgcmLO6OqX/50R/G+bOAfN9
CpuzF28F0CDUGqOH3JePGq5pdYkh5fO4DqlU6KOpSkvvmkBGWdENRbVqHnSrYQS6eFBSPzFE9LYu
p4v9mXMsMTIJrhGA85l26eFoHkRV5HkP55siSIgKui4Z+7JkTIRZFa/3Tp6PzI/argYhtLk1loFi
qIlip/odn6ybpJqglGA3Pv2XLpPc6F4yt0ngsISPFSAMlXsgid8sEt4pwogAPQoLXi4g8EnwI/j6
7g4bZ7OZj/DHpWWNIbNOvpz4gxB2JqbNQEajMU3fHFTrRJMKGNKPIFSjjguznbKSsTR4VNz93bJm
/8HLCLSAmY6jfhGBUc2JDh+GC6pQiCeVbwd0ynlQYTVujq0jxShAaTMvOKsGNmrnIMWhFEEnqwHL
emmjCVBrYTVD68E0k3exJVxIUjMgwGJjBLDxS3g+ABQF5U8oCTv3SRfrD7mSJaO8a9/mnM/Yey8g
9YUQOAAgr+YvkmE4Z7P5VxZNqRM0wEI6EGbK3KzqGj6NdMMk3JqokdMwbCPs98fDQCFqEhsYUhFV
ItAlXvJLVneTCd4U8bapOVB961XEBIiztnZ6eHabKtFexLgkhIntM/TQRK1IqgDhv1xORBbG1BrS
uObJ83EAO3n7qilBjooQoDu5t8MEziyxPRV/4nnGdmmWX4Jw31QTDHCsmHU7vy8bM+wL3KPNij4O
nwCOrm+gTbHzANSUz06llPlO+8kLPyXVI/TGV5joCfb0rA/Uw9Iuvd4OtXqTXFHzNszOj7C/50VU
RaW9Zbeisl1jw28qANTr9FQTtMjW+LpD2VMAvdHY/2s47BElr8xI45SINEy3xioIiASNZLAOUOLQ
R+NpyowPyGw/s8F8gJYGo9wbZZj5QzdUGz2+Gq/zY76wx6auxY6ljzWx6GI6twC+gVx/foxH6LB/
uJG5QIk3dSrV8Zid95Kaf+9HPACKW18DlaFoVGDBYI5KTaTHX0i5w2pRDe22hM+wehDJ1Q0uETZB
KyR7kE/7SQNsNtUT2JLYkb7JvW3H+hEpxxyvMuvLxcaqRS1obB4xs2d8NLFyrc1TjcVMiekF9yxS
9wlMTVxVzLv9TGCaNk4Zga/y5nDWQ39qi++sGxIlhD0XtkdpZ4HOnJ4PEj2lG2QQgNnJO+CyhZFY
i8/kzgnIK8BonKg2Q7+bD2afnDDD8JLZ3ZcFnDR4WRlLrOPUpX/LWdHMbvCmiLKecZ38lkxgy6OW
tHRuQXv8ghD4GoqJrd1ytEnhpbgvSauRtyzTravzdEEzicvxgBs9hgI3FCrg54yEe3D60CTQJBcL
4FeW2AXGG24/+BI5KVYnHD7/8DZVVMutDT47bbz+DkKx+ZZdbm5k0yc34U30jKd3oZQEgQk//AHI
VD8cwE8ijs2G5uCMXdVrcvMzWzO7GBwlPdp9RnxQCErubevHcnGqAMQ2glH2Wt0XdNrcy0NztNHE
qZxz8nFYdDdbMVOdYnFhmOr1KWzbQx72sFsd2e8JucH2GidAo5H2y9ycXRrqLEYh7XwcxFepHH/w
ifR9IKiKNK1aosQOKVAhGs00G2H8d0uV86/1ArJH2HfsD1BXa8Zg3BxwxQ4+7n0mfwiA5gVDRmoo
2h5MlaC8OV2vDnJcKjGEdBPeKtUASKpzTX/Llq0xBp7rWYM1OJePuxK1B+jk/XQD+YZ5CnXYpD8v
D4jReC3FLGDFQ4h4REA3T0rAHpOUK5NMKRz6+MDqR/wj3Tq5J6BCY9WICJIxABOGwr96UF0d0CU6
7BlMyW3SexoyggoUccnUtbXIs1nA76NUKxbUHgleNO6NUlAzpu9EXnDy9hmMaWMdikqJ1cEuXhT2
8ZDFl11tlQcURAj6gJuW+Jb5Ww83TLVhjKjXAuCR/9aB4j2Z9Y0UgHhwN6g+MNbkakCSBEXnt+Qf
KevarcFGakGsn2AoxI/4XtZBhYaqmHHtmuhB6EQZxKblGO0ra0WTk63MVczHrGuu0SK8jSWRDkSF
fajqKguQM7Pv4w+AEF4gChCWFjJt3CYjZjWQmYHfKy7t7rgG6oSSdjhKDHA0PmJmubnYR3mb18S5
SYg9j0grMNE+hvIlIJlhMdxIOTJGS44hfsM3qEHSgL8m5E2554FxZJUdkSvvHb6rO4RqQmEFfTQo
Qag/ALOUF/wKBQ9wv8r27JNdLsesPBqTQZRlnUP59ZtjNk5iYh/JUyP1NwTVAQz8iDn2ihCgaDkZ
Fmnjhr6vz3Ss2HSNdT9migYjj6qoP6UGqANVjjwAr26OrOGQhoRbIAFmNNyxM91btNZzrhoLjrAL
NEYclP7dYA/wvGdAQVtHOndPXyS8zzdr8GYr+8H+bL/cVDPAQj9ugmiYJ8LEl2xD8iqZVXMTvNPa
ubJYDXBvFMEcKHDGO2KH/4mB+qaTZEeYwA5Ydpw2vL6beDhPI5SXC65UMm2gHGuxNmVgOiMyETdu
/gy/D8gIpy1G4QDgyZSiM2H8Jm1xRX0z+e/z1NlUTKh7ZndMdK+TY+JGDUfVOHTkiENq9z/+UPrX
1zir2iMPx2YTGB5/BLvHTSyT2zRC8/DuN9FlQ8PQgNcUQcSbxiiS5GByJF9j2tnVFTE+9f/Qrh5Q
VnwFVHpoj3TjqiDTu3NRtiaNWLdZPR7QJ4pZfnYy3uEnwK9r2wYVZaa6H7D6q4WCnd9KpQnjwgmQ
XXHREttQgnj84X2Nh5CFe6hCS/zY0+93pIyrdQdxd4qRVz9BakHuYCXwAFMshpCuCtJ/oSBn/Zdp
z30yN5JmstySTNxv5Boy9F22GFwKiD+wJs4WrImtt/3bsuPZLz8pQdVC7iUV7frpRhTJRnuwd0p6
/k+g/b33vSVdjXXc9Smik8IubA4ZuBACRhUzB80sZtu1rM21RMXBIkI4VDlrGgMfNN6GLkKT4vXH
uAHz6Mcw+sdyZM/TDP4vEnnS7gxUISJHXjfXTyPhNBjzluRkHvxnSpqQiSWXlcjIxA+z9LQFiuSx
rN5D45KJ3s2D2nRDhHYOJC/2571nl9U3hVLOzcRp1w+SA2Mc4yCpByGQ63i4/5IH/XIATKXKSZ64
lwCDJ08BYwbmN6CecWD2pmfMFm6hbJG3GBziWSHwF6IC5zfGF5twEBSttNX4XcU7wo1NqFwUChSr
gGrA5RbsBo+MOfpZiJrugGNFOngyzaSIXMt2vE/BfN4zSZQ9Ez8/81hMN9BTcqUjxEF9YuHX5ORu
OTn78cN+c2bCN/fZber0Yu4pk+Cddi3ZNIZf8wDNI76lfX70Izo8we68MFyg5jLWJM0bl1jStddd
UB2pN6KcYB7C9YJ7vuLdQrxlOFd7jOsVjifoBLNFAN8cnLArTs9J5queEuMgyy0j/NZWrfWFL5uB
yMOCcpn1xAkvndaXmAFDXWb8NflZTFUG3jILEkY3Fs0aZ1k/QuzK0HRk7LrcwIWxfKRKQjyLcfhZ
+CSiLD1hMMrT/IiEeswF26VnZ2u+3OEaFxMW1W/KoQDbxiOri2I8XQ9pa+6xt8cDhZHP/n2jgUWD
7Rz4fZyjzKQplgsCTlVfdw7ygoAfkgt1AaBDfTtNXyHZSBha4ppHiGo2fclWjTv+A7MaDhlDzjp5
TG8CFhM2SsgvIJhMGQSI81wOWNbYc0hWiQmpAHvV6x6jPYvnmQzjkFrAxcEZHcHNk7h2OcbihSPo
htHmCztCcPmZvPFed2YL3Dj2HFKsswRDNuRg+mPSpIuKoh1KghymcYL+CHzVzbOdWU+SXehAbpT9
XD48GNj/uxCcyECMoQPcVUFtEX5zmZbMiLbMJMKnOYM5uP5N1x2/Ga8p5ViC+biP9Hxfpcxvqf95
Bsgk87GUFDRu16FHYC7wsXs2ecRAyoxSK+PUE5AI+Wo9J64cmAQFK3pLZieWRz7zPeO3/iOlxoIy
R/7zwzozjsblD4kdkVo0w5ItQbahTSJd8lrCmYa/efonuFCZNlH6GzE3WN9hPg8aicTDajCexSJv
oYzhkgzdV7o1k1jSQx9sZPhAX4LSUVJ4qD4lu0Ibd+2Oj+2Jhe7VxULZhIro07R8QSrXIKjBgYjI
eMm1gHkFwLq83PB1oyOFKSE+NBEYKE/BmwPCQJmr12zIfcfDf22mHj8xTpEvA+uvdq5wa04Vkpz4
YKfnZwtt/HMU7wDZCiThnDraUhT7OjjIO5J61FLcimmWOOhTeQIR4Kqx6mGwttxGtCukIoWjUJ6V
6oKGzyXUi5EEQd30xB1/u4LLZB0KaxS0THjyOQWmsgJ4Un0wu6sn3bDMIRicZj595nuD2dOF4NOw
awce0m8qUjRAZvfvM/lNigXWBZ0jv0r64AAb0Z6B+VCG772cO8pHc4dJJ7H9gZyBH65UWxRntP5M
beR76vnAX5OrWJfEq9LNm1eOOnfoybhU4DAw7j5fpkHq/Q/LgncVjECzIP5DlEL8wXVRGyl9CzAU
hAk1xXbHHCEVVmE0CXUyhKg2SnobPa0sH+4zlGsxcP76sFrudL1bywfRXV+WDW0xqhd6m+/+iRzA
LJOXV+0+J5QRGBogGD01K3XDw8H+AeAsD2VR3zlW3CvA2ozSVpcldkkN7gY7blUjn2IlHF+WcAM4
RMG7wXnCLmcl4EcI+M38VvQjPcKm03/YhQPuP6t9fLhkowdV0bozEwTj5ScAc4uhijr9eIm9nMwa
bFx/OZhzzHAaPGyipwD5qJnB0OrdKwSYucdy2CYZEx1TUv/oGSiGKLIoiO0ifkBL0AbQQihejTsj
d1wPbFBhgih4bK7CdBOYS+NBv7EGk8hRteDU48X27cFpf6D9kuws6oCPX1F0gSbhWSw0jsacYkmy
uEYUNADbw1iN8cU+IKAGlhoCCjhv5vTpyBsyEmJ8t10rCfETnhJKYhpUJ1DBu487xA8nLcnNkzVi
Zy3FTq3HHOykyOAuevgp8lKSJQ3AHmYvE6gqHGXl+Axw2WVYPCINGaOtsURHMgx8M+O36Zi3+ZD9
qJoLrGsWudtw8voKLr0PsojfDqriJfMugqnL5depCvED2ETNLTohj52ndwXFI7tzXIjKzHCQVjmD
W7dyhuvz7Ip9B8NtIDGIg9jncOfpa0Ku94oJm+v0jrf7jwU+aL43hUs6efKBAceO4+opc6w/abmh
6ADjziklsCDCZ00UDqooihkM76hyXqDeV/dNTMqFLrx2JshT/F+IXYNQ15fpfarZCpxXqFgXpzLx
vjwtwEEamWbbUi0m7yfmNYzewMDkb99xng2N5WD9FjHwGhAPqOS/wuykzXjmXKEVxw03DOHI7nXB
Twfw89nVbJKtqI6X6EEYBTorpwTGg0qPyAe/YzuDDoVHP3PDwctu9jQdgUbYYXLeI+WkVUmKPRwp
QtPGzbJcVnhY8zgdvqYEoC4TwDNq28GS45I49LBcVzHV/wge4QoSTKpGt9UVytSV6xATC/sL7RmX
C2Yj2+Cx1mycy7ivXmOCCp/8RDTujBcx0bu7bQuzo2U8sOL0sLPJNi73D0vj/8OUagWDuh6c/nXn
D/I/w05ArS/fePldj7w8gtIrqREUXKncTQQIr3sTlH4Wd+m63KvYyBdeluCyaq9ejB8vvsyaVqLb
Xnd1VBl2kWA6H8KSwnQ8eHF9oLo1n1h5zWBdLkurWFGo8/A4qU/scmQ8CAvD7xS25H4b19B5poPJ
iAmWbm9afzDt/PWSfN+HhU1bDI5Am8xwNBpZ3UqUsCWOrxufAca1HHrIsGePkzq+r/rjASR+7qUd
/Mz5b61WMv9N96g5+cJgilQwz5QbfMpEymFQhVMGSC7pgEHJEpJMbaH/ya//95tJm3r04hz+tGzm
0yHMrgvnjJ5oj813VFhnJtDugBrsw8BAg4bbS04vr2vL3FuuEec2l1M8YnrISVKmoxoNEyk/AlVE
JZMS4pcm2pMOf2x2JbUg6v0xPIGOMwGys7A9AGdrHOhSY32cOatB+rKUCYPjpHRH0WPPNEc6B0IB
ZK9SGDFNYJybExavGH7hFhxIvCZqF0ZWk7IybyaNEmuQZp/ti5TD/njthhRqDhR+Up8FBRjEgcnw
Ysm/z9/W9os/I3Oo0oULhmXuTkj/7JYyDqljhfv+I+A1DBM90cN8r3pFiireUxNZ65DGwNaZWD0R
ZqyskZFORpMWgw0EkYIcHeu9YicEL/FXi7+f3Z2oTPhMrEsu89uCrKGICK8dQPSdBGyT8HCe1dDI
lzdcAi6Wktls6DOFXbWAtmuRX2CNbM7X5R1IDXFRQkwFWcjsb3wuoBW7X3/4x99/L4LibJuCYPNp
iBUNxfH1aIebD4Bzb6aOW5iO/OBu+kioeehRiH4H+of6HH9MzM0M9++LPi5qZu+YLFRuARWU7uK/
guL4Rle37idnInONEk7fqvJWnBBH3g2sa2aaIT7x3enDVTa6m3mA42J95cZk6Oxn8H5JBeH2BFux
HwlLzGGpRkWqmrfZkNAr0iYIugANM4obLr3GiqMTh2XuglxMP6hp8Gfljanrq7FBRYD1d+k+3IZo
kaDGk4PTnMVIN/VHWjpWJyOqqSqUKTD/8XVmS6oj7Xq+lR372AqjWXJ4+wDNE2KeTgiGAgkhxCzE
1fvJ5TOHw9H9d/dfVauKElLml+94J/AaKM52ZeIUeSzwId85qI8hBHWZdh/yGsIrc5zsqRirdheM
u/C0mXQKS/5JEYU0Lk7O5jd+6oHE3XAK31A3IOzkheRNjsoacfQ7tN3tz7khAj3e3E3GTcA9aa56
CzAL5yQEBpxF2METQqbBdbJe8uVciYp0Be4/uv1dApK2PXGT4gBnjRIs58abwZp4dU42CVu8gDT/
ab/6A953jmNFjE9s+nbtLxxry5WlVdS7p0zZ0Isj4OuQXSkSU37H4y4eKZSCPuQlc8o7vfsdTDy6
nzuJ7UmTF2SmwZ+ZQ2QiGFthBRJAGMpME2vRIg468yFRZ089F7qGJ3qZJ8V6GbMemB5hgu/k4ehz
sUOTrRKddsSv06ogvqDXL2b3hKiIPlxHSClTpq7Y0+KFEHaL4V7C52pPOCwA3RM6QVUlVShWoLt6
f0m3mq/nLKdhwT0DnhQUU5WNSomBZ+LLkJRFLOOvSMqfR2utrRXEuB66+SqVBU/j1HiyWaCIveph
49lkWlwPCJzIcW3zcyFhEBCIPpPbXo1EARkFXkjk0MbkHC8dxKkoRvrlhLkkEE84ASmpkb2BnbBF
9/UVAUixmZss7HN1daN/TlRcCDuK5IwNEP27s6u92/SXZl9qK84KKd44mUXViexW4WV15R2m3IQM
/PDqygtriOLV6zJyF2eYlyh+KOHymfPqMeE7NQXzNFVe/NMvf71JEIu+tIBw4djxgkt034pqpTME
1D87xmluopQr+5vRfUtfEfmGmC776wObdcJC5Sk8RVrQjUqqv4UcQ+J82Mzf4Qvqg5NZ3d99Fpab
PWPU6/2LP1XXdTaVExonMVb1rwh6pLwUHn3/Rzxan1zuOU2PWue8QYHK9M7qzeMJgISUHlwTXSIp
ruh9s0tK3uYtvaUse8RWari+yek/Pvb/DAx9dHQIgywKMoi548rg34FYfGVQVKzEUkiRcLAjZYtl
d1VMiK4Murm9tye3pbgQUvLad3AU0A/oBkp3TlLeSO6P8VChJSXiaM99EFYLNWoSdndOBP1fpPqU
KVEpRYUcEhdZXI+a7/mc63uL1E7+3/G6bxIcJZlxcXXSVoTgVX0T69J/HtX+4UUoqpq/lnMoURfF
XReU1HagcshEjv2eSJVvPnqms9Hz0YcMv2XQmtNn3AUf9Kia88rNHckt6CSQvS4JVmJIWeBAikpG
EpEdJaREjVfPcZn7rwl6fCq2FBB7xIRoIpq+u4u+DLg9Wnb+tbaRHwEXndEl7Jn7L88R5SZcFQ7f
3Yqbii6EXKz56JS5zNf0YK6IAb07uNUiUifJnPrCm7I7AHVfmBBNLt1lghnB1RAA2xN2rDD+BBBy
XGNi6+FmoRs/zvbmcBXckgOkGdo5GmYX7t9FRBI/eGbpJ5D8Nrknz0WL4seEq70BLoIaeVPVN+J6
rmU/chvr/rug3NdH71oShMV/4OLk2y4aZjo4MMaCbmzNuph7zasHlNkgzGYT0wZ4+oq0np8GJ/Kf
cWCOiQYjd+Eeatlpi7snpCHMrXFTXOksIncxv6X1wOQYtQJyH1/cz/T0xProEkr7nBNxi6HylYpO
smp+h5J4QCuCxjpm/sRAyYrulIPTltIz45laHGJzUmQnJaj5EHk61xOlq0fiXvpsXfolT7UnM/Kp
wQd4FJEFhtmGla/c8QvTxnBze9zs4qaJr1ERaQRH08eA5poNmd/fwX9DOij2MNbecPuZAza6lniF
hE33UTN5PYeduQserJfY0w2yIdIf5MhAmmyydnQDoh/wrN+WBUZ1LiUjJ1IjivI0IAEQupmw0Qeh
OdRdXr3vY2gVcY7zV6qNrqm85J4qUgOBcM9RGaa/MW/PCymUTLkESxS7xq5QBVwyU5EW/WFOvqE/
pQvjUcTGx6ckAEy7zrCcNPWofE10xTe+cw2ZThXo50BGjIvole2Vbe7fyaXFSAZkfnZKoZ8b0Z3c
cYYi/6+RPf2AHpAY8kkvZmX3NA+eAxAD85ix/iBPkvwrzBJiox5J3v4dVQlVlBmLRFSskHvIQCui
IBI0OJFIaOzXqOwhDPLn7JV/+f2f4S17zNqEoo0dE7OZ2lN0sNEHZn9yCYWCDlqi1xCHgY7YI2U7
/ZLUR+qRLfK/f5DARlTjVhrreKV3V2hA9AhPTvHgNygsflvORU6bv9aPLIQOkTi8nBMJcbkavhEZ
YiVAg2aDDzEPM5JYo3bXyQR9xrZGg/SkV02b3lh5D5rPULFGD2G+fSXNc1LD4/SIx7pXBJFvToMv
mvoNnI+KOuVJ0PV12eO3lfHSvAC1v87j63Q2gbu4kNNvQ/RXaONLghQ26I2mgcOTlOTDbGcReiv+
VhW/p4W/KjGtVNkpuwdqCMBGcDE2v9bTtJA0CROa4x4T8KCCM4OJci4mnWUAtnf22vAJYMcQofV/
rWctusrptNkP809856RpIH6vRxvWFSNAK9ZCFqLh/OTVxufbbO5xAYWN6NZa2xjrn8FZ9YlX0Alm
PVMFCMteOQoFmygmiacFUmP4/4a8+lfl3tB/VuQsEVQR1GaG4KP4uI/1pYzlP5WTSOUWnKLW/Nu6
hWf6mEhf+WZXoJ/Wv3OEv2Jh4wCmVauNEdiYsgjTNzGu+z96Lzm3cRPRUPMJpCP5QIcKYBaryptW
E2Hs0kekIS7KQJqX6XkOGje0UoAtMN3nH74AsE1LcNYpYlH0dbDRcAnjzw6cOZZmaoBXCyqCo7Rw
Z5JWxa6eid1y1qUviC/KPdAB6Rgy4jtyxgYbH35WayjwU4UB3+eoyxHxvtCH8pD9j6dGJ6qizInt
dF5zAOLgQy4L8xBL5ZtepxPiyl74zKs91Dl/N+TqTVv3nW7sPtk3AWBfvCo4u3COEeF+fzX49Xmu
xm1K8QagdBGzFL+uoA3nUf3vDdHSn1AmNpHhvwKO54AMQubyhAvc06SjgwvrIf9hl3HBo1SHp6uv
Ipp/ZjYnePLugu+FHp6ofoXWEkuqjCX6lOK+w+2EIRUxF1IpnIc/589yF2htc+gV+o1/cO/EguRN
9kGBgAvb+c4AfWOOgtS2s5iQgsgGy+zgP9NqWOJmO0Uvr54KewBsIrwxv3g06/wy4k0INDQI9x2T
eW+H2YpJXCNxh84C5k3V+2XMKf7ZuXuTAtaFXBlwIWE9FZBo6bObVT5K3PnZdvSjGj+EzkaeVxzE
x6BJMJVIHRCRRjjLkPgh7ROe3GJwGRDRMK+W3z/WipYwdyieDM39EvOjgsuMv/dWmzxp4ju2lLcu
ofZI9iSmrsnoiqDP+zwRNdi2f/+zIqDMyRt8LP7gQhWKfi2yB7hUSp40eA1zJJK18VGUObL/AgiY
ktOJOgJwBKT6BKTMkJ10oz0uEXekFNPbzfng/3RBodQA/p0bwZy3H5x3paM4OlpOkR6R0uPAGr6h
Rch3RXpyOtgj7G0xIkkcX//0awZeNXSXPMeusL8LFckvqUfCm81cgSYyECTkEx8SQxI+iCYwx5jP
cXwC5T6jhqEeDTzCixr/jZ7Qq7K7QIZg3AHHxpAH2ISDm1pg0kJxQDnqeHHOOVTDwZJLCyGGNCBG
vQQ0ooBgEVUUXYIJ6oQAGg/uujyAOA8/XDniu8D2Nl7rGAFHlf6h8UfIjQyYjoPpisaGB4TXDzCa
DBZ0BXQA/oNzYdiGDFUjdlBgXi2l4yUh/4MTuqjw+7jmhMM8A04Bp8KLWAKRVUPeC8ZgtjBGD8HE
UxSNTJwz4vAxsDEjc++QWzbs3NZvIeMYfKjx9Tax6EwjeJVFKPjNrwwPNzQY6PsIXg1IZOLmFgh2
B5EpOI4jouuBCFjSRhNLiL0RGbfpAzYezRXDeU8cu6dCE5jVk8eI9MnP1qI6Qunz8z9wBaiGl/xn
j48hUmabkwg465+W50RGR8Plt8Iv/m1EKZSaMl3QV0emEvAeCtYfvS86jWf3bIjPE8nBc4qYh2kH
N6F3HnM9f6arkefU5ZR24EvUzIgihytAYU3kHDXNZ4wIcBRkCaAYRn8LY4bgj29tYSdCnsRtY003
q+mVAbiA3EYi4OGBRP3aQDQ1AMWMUba7ieRFFd9nEoY3Nmzq4npoVX2FqT1HtsGPgznNlYAWYaI2
6JBDEisEXNrwsmPHL9eEn0LKFxNzgGCEJ6yejsu+Mb+PZG5dPLr8aEhpdqhRL7QS9owulRCjXDnN
C/1PGT84/yjQ6OWI0NvMmNKBgWYUweR3MJaxT60sFluR9UXXipMivA7SGKnKEIT60AB3bTw5eofV
pBduU8aPJoN7guTFzFEnG7YMUp3GsHysYxS7oaUiXAHhYFzANQEJ8MSa/H80X5Ed18PXtgi5GZzp
K7oilFEHm6Ds/1m5PObPOTM74ln4xcaEMx8bkeQChBA4jep7/PB6PJKwC+QpIBSAvWCh4IqYzmZa
/inYn3B5CRAQGPC3JBFX0MfOc7nxzzuckSOY3IDmku8Rm0AmlmB6RnAKaclrRIZONaHP2WtrJGSk
oXGrcRq5BcyxN+fn1RF7KGoH/mSAdRjhDSIXot+GYJ4IVOUVj1N8mYGhwEMBf8L5oXu7DE5T+Zp0
+y5H+wJNhTUAlb/wVSpTYRHfTMbPDG309LkHXYHE04PTUAOB1nZ13rikKrJ16tF1D4QPb2TlNd9T
p3qaAN3osoTo50VuloyNcqzlVA0GqCqEhklidyFZ2ceiIrPefmP2JeEotcc6uYuE66qBjLushf8p
QgHCvv1rQm8YvuLHhJPElITSwM7s0RXPmxojAC6OSsSNzasVMnP0IIZ4MXDCix9CF2FJQkOd0RfH
ciKiCcR9Q/8lqF3lwufyR5ZCeV8KfeVU6G7b6Js9nK2VY6BmF+d+fA2ucY/bjLXsznZUYGAQhDqy
aEfPef1gi/Sk4sjRsYeECAjGLeucA9ScyayoKI+f/m/AVc0FgYR+T6iRrjN9xe4TG6NzanFaHYuj
CIEyTX+JWSAjaw0uCFqrx9xzCw4dSdDl2AZOAPVr40ukHH8c/e9/jI6eutcYghHaPj1r1BOnribZ
DMr8NbuMukQYobAUDT/RjyN6egJkI8sFQPac0pS+vXNcNHOO+hJYGxDfnqgre9qSK6gQ/DZ4+PL+
+wa+bnjYvkOORbxaOZJScoIRron7rQUgmvfickD61QBWZdsMtPmypciWcwvniZZ+kYSLAmJs0WHM
y1woA3V6TVWO9ua+3P72Ot+S0x5Q7pLMGLAQg9wc2yddkcbELzOQKLTFg0iXO9m4KCgI6nr2e4BE
NmkXJgHURFMPiw9r8msAI3cBv3y5FTLpxtel4/t7sIg4b0iInRRV8iQNswvO1eBOpmcXqPZcLg4v
yHWTsZFZCNnHKcRPBXT5JKRwAocUfocoav9oV0EIzuUEbPEAfwNwszdhylFRhNivbgR7WBDf2BD7
Fo2J/Zmo0EXkdPs7oSHjV2ey2763z3mF1Io6096aQ+/pGuHWsw/6ikJC+KS8wa/HCkB0gDBVI6jw
wThSg9g0BgjYi7uPx49t9R9vGrHiAT6ba0wMtDhVUcts8GDkFPj0b6VkxFyyy6h/MO4jTli8cISh
Q8BGmuTZC3LiXNDs8Cf6L/YA4/hK3+RSXqA3fNoaBEpNEzXn4rxJlDHhQPVOSvmTMe8Ip228V7uN
pyzOM2N8mz0Tot3CxxLlNzYCBW4js/lPNGdjxOzM4Aq0FtRL+FlVG4Yr8jAymUEAbIiCWZEWyVDZ
r6ZWDkeb0bIErczkBNzL7J+Ra4wfBmSCn3+JNqM2JugsARLPeRL5+Gb0OxieNBE6tw74XwBr9xFx
6cGGchD2bT72BNe5jz45wU29uXLsiAWwGfwdCd0vtbGU8xJRVCVfV8D+m1jfgEiSyOX1/taYO/vr
nC/dPbNSNOVVSYGIBz1v7VjQDeBwEB3YiSitEFYtYdn68Lg+0nIsu7mZvKIWcfaw25r5j7qW2vvs
25Ey1gYmEh0SsUyn04nJDTczHGPgQPaG+mozEqkzD5826ZgyCl+jWRPoBrkWS0QqpdAh0tuT6F4g
LY3rn4qwz2qnAMzJyw73x7i3laefCNFsgk4iBt2okBwzwXEbgerRxzW3YHO2Vs+rMQF8A/gPaBlS
F8Vhuc8i7/wO3KbNwqD/4LYArbB7yavxSSMt2G1RLEEbWYg18RSCS0bW4B7KEe0JQUej8Mf/d+vm
XB586YPv8JeLVvFz9hsSJB6DU5+jh19kuE5r2WnZFjghs4PvLA94BZS+IZxZ49Syu/1By0RQVVJ6
FOyViIS5ZHTFAo6pvhXT74PrDhT2lxuzx7KFpcvMKUTgouTsxd+uOeR55RKOupi+oAEzEOkhP7Go
6SheMNU5IJ17FAYHhbRpdJKVhz/u9ScR5I7uSvHkex+z7Ne1xB07AoHOb9lmR2IdAZ8Sryf/YbDY
cUoVYasrNmlpysrMVHWjFB5VilME3yHEMV6D3m7SsN2I4mIYch42bh9+vE7TzoQdgkWDSMheIg25
MHgsDV6H7srEEeAS1bdmEZKC9yENUkPnAb4BOKBQZSkAgMNF9VuOT0Zwtr3ePQYAMLSZWv492NlE
PM5moEL2lQASu2cI6EMY4/jMsVQmbdg15WWlcHS0SUJlXqpyMjUFp4PZSmqz2wivE140ZXdi9wEN
wX7IXC2jaSpGJ7yAM3wgbcL3xuoJDcsZzgD7Q59AXjiWBKKDYU8P3Fo9QTmS5QTzhKJ2UrB2PIFK
hcGJPNDe7hIDPXyZrwgVKVLt5oLdcFE2DLvUJ1jDjzVsemlpBg3ZnpLDF1sodmCRiCgyBx/aLE/u
BcfUJbkC1qo+n+ohnJJIk/0S3rWWkK+YA6XgsNav9hsYoxwg5IvGJbP0sM0rztH0Yb5msFmtjljR
Ua8u/+QQABaL2hyXquF+qNoBTEEMg63NHHwhbBVHL6LLhUnjC9SMMQ/1vTTqWWOrds51eOf5xOcE
kcUxnbPBkXKGq+VuLv5mL43e4HHw1KmBpw2fF9ktUQ2YceLxoR0iaiDp1y1j+F7bdQugSEOYp20X
lYlfD1olqK/ule4blLuMe/Ma8yOHa87OZATODfYLqHy7L+/B/fUTYLW0v+Je2bMEAvRLJ8+ctPFp
QYRofaS46vN2iH47ESWCw8U5Dc6Meh1ReHh9+r0jHMJprMSQBvD0CfPEK1W890Ba2m+sq/W2HLdb
/gQI86/zb0/YSGeDd1tEq8IYUBOIVPV6eFDB1n9LCHddFivw5x4kAS03BIFxBg8/REGj+W1n1smx
EBCOi+WZ0+GK/ioVAWwK+DyWFhd3SrLFwRie4uuEkJS/xwqnDCfCt4tX53wB5XJKgvWOly1RMO0m
NkicY/BP1X8BSPXDvR3ZPt84sranQEFuAJz0mX4s0qyTCsxtdl+/ZzIPItIR8izIGMYoqPWfa3n6
WFG/AeVlONdckh1Nd5WZNgdQFsVnr0kTt1wJ9iACZaP34Jsa7BRRN2+21RbA2fuln9RghOQmKPsP
fDe4UJG6cVEzdgXih7zvAdy+nX/fgYFuNuCdKKb6EqKLaJMyvA8kEk4xHd8JLX2kn+V9rgVKvAmK
WpS/V9vLUMauGePTd/V9SV4gl/k0MALWTDZ+ifgrKe2N6yNAc1jOG08dcvwmeyftYlgrXPJN0njC
3BUwBsqRupIJbAha6uNWdrj5sIk/kxMHOZ4PBQa1wgmN8TVuibu4wkRxiyJM/uOghJwILfnKgBot
SVZyuZdZV/gC1SKM1dWr4ebjt6S2XTMWIMUQT7XWc4mSoqDthm6w9JrD74s1ufLtIdqY5LM2/N+c
w6FAeMVaoXFczDiFDM2oGysZPLNnTunBQNUrTSg/W4/3rTiTjFl2cigtqAP6zpS1Oj0hp4B+olpw
bIzU3EypCjnRl/AjYJYavvDM1ZA9pZ2/pQSzNGPaG8s0JghpxSN4/oY1aA1FOpnML6gOFWrUOXRd
GaVDZfSMFfimgokDBzPN3vq02Z1uMW75DU6uj/+qEOwIqYQMvQPVbNKMtIPzF11yDOagLdZaZo8H
uZqXizZmJj/wgs0po7hrhxBEnQP/2cWbP5MDX6rnGtTfZvbdb7YPd134u15MmGOBLDCtCVVAmo8h
fGcBspAXi8HysSi+fevjn687KmGt5wStB5srlBTLC7Be1z+y/ud4JjjY9HY9kiPYt0hQQ3DK1M56
L4i7yQkRzo3V/3i8Bi0Oc9TG/LQLlF6HBlKoMEbLUhMOmdgKUfihw/5mMyxqrg5qSP3NumZ21f82
ySPW0nNCqBzoMHYHB0cBmdfBNUagyr/JNfeA62faQtuJF6bsbrii+YtABHbx0ZmvI7U7PscVx7wX
jqk6r0hTJnrNuwXg4+Svg9wWMX8sfGTCzCh8HuKTvQQfzB/sJiq/AiMm0leyHUxkbYhNiEgnyZL/
Pdy55SCkZu6GwWFr8w4AusR4uzy0t+XLhw2F2Qo4tG2NADKTPb6LTcaT89RGEQgvN5Q5/xB5PFhP
+0MG+IXsrLCNH0jZI+xtharxhy4F7fg4EPFC/WAfcEYfl+l+4yvT4rgYiswey/0bcxf2o9zPMitY
LnWOakhMJkuanfrLn2/uFSePCKYEQ3Sm0zWREE4FR+wC7fdpEWNa8mk85q97fy276zWJzREftQiy
YU+BO/Ka45wt+91PhFSeJ/7hCg7SWP9yQZ7TdIVKyA5H4SQ+OTEz1IgFQyhz7kmBPgS2IDGnMh1W
w68QTNgc/zhh3Xfwac8dsy2ntYDJQRJKSnvVMkpg8A6uLFQ7AgkY3XAN3W5+sYZQezDDAJaJ9/kc
K4tScl8UXzosH/giRVk6ieJiVdF298l1rexeWLaLmMmBT19G3z/Qi3zCyEYaIBk9fyw+kDdSG31Q
bwh2iruFux3GFPg7URYIOCCDZsTjcOZtHJW4FWMANYY9lh/SWsgYlUSmiMMl0wLKhxkTTt1H+HL2
tAXfi+RxajIcUu4DPgjRxMfDmvxSkhZG2u4zg2niRVsLqCeGWTwAFhQGgkaUVvBGgb32Vvf8Ehx7
/ePhIC42ZLP35q+6fzi0vGDOS+ubc+EBkSyPHk7vnnO/Q5n/2ZgkqejsG4kRNpwZ4xVHSs8L3aTu
Jwm3NTc4hukvx96GYAis3Jx10TNnvMYEuRSv9Hv69wnTQIwPYqaDDa/x5+JQWm/QbsaCFzd2sByO
wbq97J3BPPscDCZaiFBy9FR4ajt+l3ZYPbwWmIrg81t0RcVqexaM14We7XDDUbfCTbUsRa/VGx0e
ajYZhmmgR8BedshEv/kDW5FXvTFCxKjeCTSPclWvdgliuWVC8+eccxHjoTljEm9GJVVTqDtSaUYm
n9Aqdzpg3A/PAzLkyJ7/thIMCYkjn0AmGYs6aditNi/JgHyHmxMk02lIgkK1NIjEwiW+RNO1Nqy4
QhHBFWW6Fa/eoxmaLQcSDn5MIuiU8RQv/NWt7RgOA7wK8mTKZFi+vQthtB/Kd71qZb3Cx/i3powa
g3N19WGBjE1fVgNJjhqWeYwiiCFgTUvXAu8GrYe9hofveaDLDJH614VsVk8+H3xjpH3DJnnnzjH/
GuIfiKdj96zEgYACG+5HMMTbmkNKlVv16I378o7l72n1T720KCKbhhpcHVrIJnolHIbQx7fbqbNP
NWdbuuiDsolIm7+CqJOAwc7UEoDEok4xoS2FrQ00xCC7IYD8syo03FYf9Fr4/9WtBLp3is+9ZUkw
KBAsmPHGiM/lwbzsniS4Vd6mXgKa0MDFceH4uNF4BptVrjSUjtR+UN/7GbRYJGzGrILoBtxvVc7D
CgP6E4/uhdKqf37XG+XK8PQRTxXVAzyoJewKCUvIg4lvqMRDAODIZ8UDygtGI3wSjyW39PNfT0aN
epP4QNaNCiYzgXnvKcRwqKQT43g89S2NGArfpu6059iwbfMCZ7iZfHFNP4QomsXtqDBfEVdC5ePF
V57h5+lfe2jN3K5Ka4iWJnndKd/26po4JtG3YXgKh08p/a7Ew4xOAdUvENF7wdkbbbSDlOaDTEzQ
OSGh63iKkcjd2InIxeFgRXy+fWUplJCLBA/LN15E3ICxPhLBpn12utkHwseHACVDuuaHkBJjWFDS
h3uCIL5iJ/31aP1hnXlBAjBgAkY+oh8PnHrGzpqUm8yYQFlYHDYQahEcUi+71RR7o/OFQHqExG+N
sOt43V6bnKIW/HAuj83xZ3FatzPS3EhvcP7kxNyVcZVRO6jx3v5dJjdMkS4hZGDgfA9Oxid8xAZp
8lKfZkvmJX4vUGDR192DOwzJHhbeWUxrs1NcwWc8t/cxXa0lA+GgWLazs/8KIdEck3wLTgg3TFHC
36ml37ADprGG7wx4BoSXT9FE6fQwSsFZkW6gx3qBpv+0uvaJltzfI3VOxzJ7HDgphC56hjGeKaSD
KFH5chFu9UxwEZgoGwQJdzwHBxHZe7UdARmr3heL2IuT8ItkomZ4Dl/jK4p/YzygbQn7McF0Q3z7
cTd959biHEvD12yD3JASCJa/TcIORgQ9mRYcqWHyobE4U45ewRM3LVLy1d1/4xuGo2TVusY8/BvN
eecKe9lXaAvRDgtmWwDb3Ff+7DoXVep0XB2AHTDIzfXgiT2P7XBcTTCN47BA0oGhQGMSo8MURB6h
MYNP7dPqFokBacMgr3oyJ37LASc4kPg5kjJsuuwNCnamJnzgou7t8Sy7FWJ2XFS0mAEIMz/kaofl
UArAAAnzrPoTERxnMEECpAf/sPIPKlc3PG+JHMDBYeXV9AfPc4ayKUjM4/WQTQFfGAh7DpaiATZl
3oATyuXnFBo+IFQC7SnUmUtlIV+5YcCcPeAhjgxr/D5oK0LGcX4npEMA/gK0RDtZe2jx3nwNRIBH
p9QIMD6wlvaxTcW5u0dMLPKum1Ao+ah7B2xK1qiIBKSJy4Tjgu4VqCU9Ytr8CSQoZCLaZFGnLaJv
YlZD1bOSImlhafESoMX2LWBcWBZsH3TGucq87o/YUGFkzrGQc3/BwdvARtgeCJqHRY5iNg4THpwV
QRqIDEYCgj4tRFMM4N/xBVWJNMyxEIadETbTEJtT0YIwColYWu0EXkjLQ/qKPsCOoCp9UpaKtRnR
jKZgAIXlqsITUg6G2kdqHEtYYgY+/EagOEUMsjB5A/a+EJ92HCbZ98IvSycBhmBUO85hWbHv5oiX
CcNktkp6AQmWYQuZUW3BP0cap0thrrKJ3EuoZFJD4AiKnnm5l/TydkAf75y8ebMJQmO5sxP1cNXc
G8ZelA0Eg5ieStIBwCj1cEasvYfXNuyBr9NkxX5FsnkLwwX29NQjuRtRNkEByZeUBIzAJC3iXvlm
OkdKHRsLSz0jiBUOgi5/u/WwI7frOXxP6+l5a4/KoTo3mCaFYaJzb3P026y3gs3+jG6BcPo94xao
rc801fikTkIx6/+CoU6f/oskbjSlQ4sb+DE/hyBFYp8mqk34LMs5IC0DkCgp4gm9jvCKUGotorND
hHAzxvy9jWhAqJgtEQgQIrSAjyf+mhuzI32auc4DYNf3FIhP4RQhNXvBJjuK8AdlSTnpFK2JGPAu
a55aDhdXhwIOFO8JBqpJlZsrC4jv/Cf5UD2i2unkxqwrQoLQIg9hhAVm460DViZfyz/yhI4Iv8GT
ROHdiCzA+DfrQpOMO7QxKNJr8pbt6TktW3dOrMXayol35vHmWQHuQPECyc4oLI7Bjffa84k5zD9p
W6XP04qamS6dvHNJ5PNrJvU+jee0GDzS51FZ38BBQJYsHuyphiiWXzUEBMOG39t9A+5Hoq+EoAdU
G8qdal89IXyURYI5kJIBuw+0/n076lLH2XREtn9OIYERvhzg/lg0UOmAYffgsLHymHkN0iGlKn3r
MG5U2tMuLwgrTuoD9l+yYhySGfvDB3+2W+irZiEksfU/VAsUf1AlJCL2tfF5VnjGAox4M8CkUjJk
4QApt8W0HlyH03tMHMv2tzwTDWUSkRQAlXI5iSkiIJKuGpjaIqAfYV7PJaJeNjM7xdnQEbf6914A
puNcGuu4qnILKndfH43Ri6t05xFjziM7R7wvwl68bSyCQig66YGAouWjhHD6jrv4kUJruQcoo/Qy
xtJLFpXgwJUhZDmE7Jl5f0S3+FcEQq1adMss7iIIrJp0aqi3U5nu4XaOvlFtfMsEXxWA+In0B+SO
VNaxHU7uHBioJCRM54tyX8hJhORFxJZhI8KLUU0YuBB05e20mX7mRSiiAYB+24TFZHgdYFOi/wrB
5+gzA8JliP7MsEYuhbgGwVVozMqF2L5qCssRd7Dvu+qq8G4jgCt+e0KvOCsWwcO/e4eSd9aKe5bb
EXQtgXKYQ9KHwIIAUqkf6PwuXdje18H8ipJfmIWfoTy0o0mHUoeAMp5WfbjxLghVNqyEP8T2so+D
JxW0HQCcf1pcs2dISRSUbWB772Xr41cH9+T9wx00VxDeaySGwJWhqs6ttQqeMzPTHoHzpAlhdTlS
o0qHRqDvEaQHyviZXDP2gMSkxYXauqGkuQUJByw3h1qotg88NfBbEcg/LmM6usBtWHD1jH9uBmBI
xIN1tnsnhOmcUZMpVhzwVsIkfkJWg0fwzp1bgq+cufIgNFibX5j2AF5IDmlxMYKlwbppYIuvl2fF
LSTZPWx2MvYX1OPC/6LuPzTquuCb/uvwmLYBmYkei/oNYXw5sGoeypc736x/h3Jxk/pIfb8rHjzU
qF8hNxu0N4rnnfcCsqj3jzEK4aQR1zAv01NljR9kS+Ju4sd+ufoiNBJDcIiMMWPGlaZQBBXn6RmJ
nV1YT6DGqRhoE7zblz+eEZaW0W12mtjpb/JkmGKU8s8DcRdj6/JFkCfYQoXHgZgS0vHNWEl/mRIC
nb95NyEbvpjqyKLFSYMK5o1EA5bQrefctcg8EBv5WnJOPhmgE2YVCvOwYs2UEFXLXD/WU5sQD0QV
c5PV54Ir7EdUr4jevQ9R9/OZR6wkhLv0uwUn4ajJW9Gsyy+DxvmCxbwLOGsCNnr2sN7pB6TLtyVE
0b69CsqyhCRmdxhcp28cgDScY9uwwJ6EAwKq+7JSiBpeS2BI36WVcTBOlKDibGEA7GDBqrbN0cqk
yVOEYMug9j3ndPLVtNgDPrHqDVidWLgv2MAnu25bcmLAahCLn7plQ3gTPCaDOPI6aheUv9cxqSIw
p7WRhATIQrTt72MDFeU+B3gTUAbNXkNir5d2fo4gU9PH9rR6jK9cgt6uyc+JOj8dQOI/R1RwL5ZW
ABviEkYcMTaMzXC73vnYHc47egKJzpNwRInGAwNFNXhuYKx7v0wVagbpHn7u0QZOh7Cy3RN0qRzo
vPTC72iUbvz7XeDTPFAyA/E1/ck+rP7JnsIrkfw2+RfbIoLMvuinHmKw3cyaEGZQyfCvkYq4F41n
U7OfbzCF9IBy39jDiC5YwIlSZYmQu40QMmvtQZcT9Rs3pU92qq1OWmJjqN/EWfyHoBf2hnMpSY2j
F2MWNwp728jy7YDjllCH/mbEnWAR1qPeAJVhhpVwftEY6w4Q+CPhVHnSH8S26PMuMVD9AA/lvWCp
N4Of9K/WB6XCweDFI3Y1Rb1OrGVIPxwVu46EOgGwihGWyoLMdD8d6gGDlCjdpyXFBQ7mLiRPcApJ
OqnmxhrWh9MmS/OC2zXd7MtpFQmlIaaQZILIAL2slP7y0/x0/Pq4MvBoCHMB0gFOtLRrdcLDdYIN
+M//+O//63/uv//j9NcMm0t3aq7/cX3Xw6a8vp7/9Z927z//4/Z/Phwd/us/Dd1QDVOTNV03LCTb
umbz+f12XF5PfLX8317l9dHdrq/zzEYIlltUc6CsICJKokILJnkOjo9DCkHRXqfil90Alyv+gNP4
jqMf/fAl1NHUsd5MiB6TF71M2Vp7pnTk6whjN+lHHPi8G9MfTdNAbPCSY4lUdKonekPpjxv1y6yK
D5FygfHzcMVaDEARmcQzqCwvOlMUD8v0MsbgPGVF4tjiXP9uA0YeAUhyIIkrGDgGofMaIpn1TNlt
xmwIevTKmsX//2qpqv7/uly6blqWZiuq3fu/Llf1kdre99eeZzyv5Jg1J2A70UX+5InCNcoS82ry
rLFcGZhIZ7l6t9SOtQT3186nCG6luzTRn6JNpC5+TkQtBlnXuMQUoptksT5dU/N0brXz4svteacl
z6YSeHC+5q0Snfl2N6IYN7YDknCGwUCz8owvaMMwRMHtvwcoci7j964Bi8CJ+EG5nmgQAN3ygYGW
pAj68/TYhveR/N+SVwxSxQEyeUi+9csuaqro/ucZPQnoQm9neQ0ZAJ5RBUijPqk8/SX22Tk1SKqC
OyMlUysG+5K329PJ+N0c7ToyrPlJQAp1G6rPiXz3KuSkBG2hNpFdYEZtdJme/jdh57HkNral6ydi
BLyZEoYEvTc5QTANYQiQhDdP3x/q3kGVjkKanY4uSZkksPdav2XYQF68jRavagi+5i+VGsq08W9Y
xmgsV272XEgNDDJ6yaETT9/RmHhOR5PXoj5pc7o58umQqySOC3hWLHChLd9YGYRvoErlkClO4LPy
Nwg7iStIucSd9EJnJsE9VAIA/W4flxEKeKw8Edpu/4v+u/esvCNnpm3oGyCpSy2pQGHdhU4OrQpA
SdXK+9h5/oV0NxLReIs5HpfBkfrtTZtZhAmRK79vYZFI1ARzh2xkMT5JX0a7evCVc2nqLLCAcNGa
20daEtmUTYEgk22zBa1PWeNskXkN8AbOYYPZI7nrPhOJk2BxQuYHJniv9k/MrQxQngC7SZoPxDxt
Cur4EczJKSYLakjqtIyHqwG/GRNA08Z+k87qQMYq3+qWiESkYgPNgyhSbYaBp10pQ15WFQ2qKhA0
KP5+6ifWc1cf+QuDFYQFIZlwWBYsG3j8mjEe6fTAXYgP+oe3lTl0vvJMdrs0nnKS4M8CUZ5l0iKG
l72wuguI69lFL+B95nUQJjTjlJVH3IRkWX7gjyWJoHH4cesEx6xbEQ7vtivOcmmam4PD6B+q54tr
513af36rVel3L7WpC5Ig6oYiG+J/z0CzfMexNEpYN7xyIZuTCrpgCrOugpPNdVcs59GAQNNZ909z
GcmO+ko/55/1rCVLb6g0TB+OvBNnyZb1jJuZJyZHZqD/PL7TyB157w9UFclHh//wGB5fz2mMcYHb
K0e2xZySTf/8C+nKb34hVdQ52wWJs10b/v//OtRHeVmLnRHHR3HNRobH/MjsWtOQ5bw6NFRT86K6
ZuO+1wWW6BZlt93BRZDmaotbasYIt/9+HSEUWP3IFUNYSbTCCzPDwkCDCmwEJ7UcEY6BvyRzlR2X
t0cciJJ5EelwCx409BWqpyzBHZZPmqA8ulAH+WVHWuowktLidRhyo+kKmASu9CGt/vwBSOLvrjVV
FmXdNEVuNmE4x//1CeRaLtdaoUd8pUqOKkxdyweBHk7cA9xtROTcVeSaiRXdmHOyLScqeAtfMVKO
bhmQOA79dn97FBPi1+nfQ5Wrx7SezgiLm/Ww6jwNFyCd4DS018fEM61rO+HG2pK7lZS0fk7IVCPI
hK0ejJ1oNAjwQ75OWzwUOXvcxqwmubB5lTsd0a4jA7/487B2JUzm1/RNEgsmSb4errTYVYYdlrwt
7Y0mNSfoGqXsTAEaO2h7YZPodkwlIUv1jFfW4MBztD3tpzyX8V4mHc5hfu5cxcbgvVYCavIkj1O3
ItoIhdPoDspebpn4QzzVFnDjRby99oUyfYMZQUqQM9rZOOsSeqjorvjhZaYcA7pvmJPQJxofyVJj
UklsjQpeMi7xn3i+Ruuc4sJEv4KJCtSyMr6eDv+BZGvrJ0I4stqtzH3wf/ywzhgfZA4cwy0LF6au
UiHQ6J9mr/rHPEWbjPhz6PT3sjkAN2wZxmoi26dDTnc0AsCTbwBNKvTPOASxBD5eRF/+3rzzD/7l
wTJk4zevliYIgmnKpqzK2i8Plima5kt8ZY9jLlujbvVWHDhpn3AYdf4WubenGWoBZVcJS0NHJmQn
CJYAMB5T6THTcxRPM2NJQbWUzzN6+thTiHQspvwP+QDvwABu4rgg/GzdP100djKmO3BiOsEIzPuI
0MjU00SYi8/B/Nzd46vYbKQHA3W2o1QzJwLz7j+/MXa/yXoiEDQJ9WEmekO++HNUFxW+/c7SMAGP
Ng2NDChpkG52ZA7kdsYaKl5jPFp0lpjUyy4KbseRFVKugsEX86PI2TB/AEJR7hHZYrbuSKchkw4V
6xsawHd8EpKFpYphdNqMXEjCHPv8wdhIhJEWdtu5MS1oR0GzQg4BQjN0VwcUYfYhMC8cx/3epOEr
kcYjhbR95BO6cczKXbP0lU30oZArSCS66covIMg7/zCZnriNutCr+WOqm57qRYGGx6ZRMt8UVMDf
tH6aDZ/CuKQa4p/8qfDin4ITzlYfzzEp6eduBWPfHY07B0XH0jWoBpA/y8QPjdMfSBzFe62kxh6d
ZZ206/SrnIYllyT8H1MCj2uyMzuHenKUKgxWLHDMroCW6zcxRRv5s19FxyhzCVIsybHCBMC/UTLI
jY3vDJzLkZHZd0526NkNCVyBloAJLrx2m/dorOdFsy2VZYx0HhkZyV6ZJ5UTBffOKTGYL3At8MLV
jDn3FNERedx8SqOZyQ6YEo9I9RxKwk3KR9qCWibh0OAB/UE4ZjRUY0nsOKuscPKViHEC7Vg/Zu4x
O0+nUQmUlMc4cet+SmpTe8wOEvnwUHzArqSPpJOYgKDcrSRLzDb1koUyPgk0O8EzIzkh05AOH5Oo
8TdvZYcUxqUSNFh2I6+hJcmfS9cneHRpE6Nzz8i8vWdfI53IHr4XbPTE60BJvGYh5MNrR/ZOSLYs
wcgEi/UujE1GyGHpdo91e/Jh03QPx1fDscykRKge4bo9ZtlbTmxVxAdHV2Y41klmrWxm9pdwaV/e
C5CJ8zghPK5nDIsmhrzPgn0SueRdqslFfM4yk6NtG75sGNLwzL3O16YbbgQVgZDbwIYbvLdq5KWw
JtG8KGY5yityujRQcUskSgx4PzsE8TGnMr6d+dUyEOdQtdgERAiUEQCDOudBrFFuAsTZT3lays67
2Pvogwby0ILwLUJbKJcVKyeAf2GpvS2QfA1GS0AflpZoU8LcyN+6SVgoSs0NDid+5fwepjOo/wIy
TmWEHD/JSUa+YW47kaDH/m0/eUteBH1poOZeeUsJ6qWRkcpiFLS4EBH7HinVZcpv5ekzuuaUQz22
+uV9aQ8P1X4LYxO13zeSr/j+2MQfzBfyieBtZWowV3eOymp7bb7lVbmDBn/ri5ZMg5DYomI23LUL
HtQkc6F0QxUUyAhdyjbUnxjrG0YPXDvotd2SX4VCvDnTYv0BP68DVx3kY3SHNuqbQWjEHRdcQsQA
HWkb3FXisU1tdcVnnGvzkDg0kwxPXbfq3RuCAOBcmrRQg7fwTDxP5dYnII47flVEmSXZwRLX3up9
F4/Cy0FgjBoMIK11M94GrLIltq12J7N8aNvnkXcFdAO2yqDFFKAJmtXN8yG39gmuBbPAS4CiYeRq
OqLCVrIbvKAQsZRYePL5vXnodtKMnz/iRgdnNhwNNvT8+oSbgu2uCdSCYZ9Dw8ig6OWC8em5fmHX
YwbQUfNYKQxQ5CTifHBIf7NBMJaFpPlIi9qEah+L/g/I8oNMu9pTuqWJeU909+9gj4oiP9bxhpMA
6GRQEisT1EEChtBkXuJOhDAkWES32R8yk1+Z7jwSmXi2JnjAxcYW+Kx/uG2rS0VnBDnO2+zwJG2B
AKUaNbNVgdJqFjxtN3mySX6KdI/VGziCgk9nfhJBqxEusjhsaig82HEIYGFVPqadgHeKVN5MdchJ
vuox0poQDQ8Mk+JIC+TVMOH8Gf6xPoPCqD5pkH6x/M2qgr1g4V8CjthltTRXRTkjVJ7nJyUfwxsd
WPcCE3OQk5JTlk0q7rRdW9+yzeus0Eia2QV5AZkdlQtRI3CCHxApb6wOHnpssgaZOMQU8h59yNcW
3DmelcHN/IyBTU8KzwER34RZimAC0KAoC957un9/nvqAxmNeRHDTV46pf5bo0/jfI1fN+XjpZ188
+Y8hicyJjrKI6vTOMcNbQNgirygOe4utXYmX6FJbZYhBqWl7RYMLlaWfFBrOgddApORBxvUkuUE/
ayLL9U9G7jhXP+abNuB5LMYPYknwvmxGG545MDNKqOl5aG0R4J7u4u9Ydh4gUhxM0uu7M/cBrEF9
IDRAWZUXdU/CmPH0Wuw75l3wB+F5KllsBf5jMWKZI5+93vL7PJkXv8sL2glu0MqfY93+82TPiPW7
AUzWDVMVBRXoavj//2uy94tm9NY7KT4qChIddOi0fFtlOCmbVd0vRvjnOF4xiXSz0twKnDG0u3LN
ik7xUUdOY+C/rOey4MjnflFWk/iL6xq1cgvDd9SiOQ5uBa0k8dMQuciy5w06yX78QgRAyNacDlAu
Fpxx3bVmNUZDf5aoll/Jl+4x41DyEW3ptkCYh8VfYC4MmtsREm9zkI1ZKm35xGHTkmvNdk5YALUW
cNb7JrSevPwR96iDB5TV31RclUS7TfdN2zbtY+n2Ydgp/8EiOuKGaYkyJeF5bFDQFSLfHRsvq7vF
B3w2tZf+FMMM7XZc5AGHhVV6nc4HYo2kk3CDnWq3VFMCg2S8JTtOCm4aQKzn5LFtrsXxSTwe7zpj
yHyAqpC18xwO6BZikQy+YcWE2BMC6DU/Rke95aTacm23YHVMFh8qOR7z0H3fDeWecTCFE9MABsw7
R6MBEp0qQdhTSg8vtUpeZhMjvyKrk+xFVJOk2/sWPboBahIoVDTCEqeyXXxpBNQsdLTr3EwnH63B
JgSltCMiOkdj7UuDDmb1+JRISgDoHc1EdPSx19/7BHc/0hh5iZgo+MZf0C6hdPdmR1DdOPqiCql1
un1aTYRyUpLro9jdln3N/5BYn1YsGqi18cQx2Yeiy3Of9VMRNjqzjM+AdE3ChHkCiZl6ov7y4tCW
ts8fJGVcauWdK1dA/0J0CqjznKnmde3glea6Oq/vAU4qCr8G/RX/wqE/EgMYJctMcftNJBEAwNyJ
Zr7DLvtDkka7r9avcwSugNJOd/kdmnMBJp3PckppP0Z3hJ0o41TCZUzrUc/gugKihcSrXtK7zZA9
eSPe4Unu5u0NiVpyes6S2Cn4Cw/pe8AO3zCmn8+ltNCZU5HfU8gFT3YdYlbW6OHMb4I1BmBthJpv
Geh2t0NIKn8rgK3qd3IhjIokRNoFwV8XCYaLyuo1i5+TgA7/5fz5EJAGlPVX0FpTFF3TBVVWxF8B
m/T16A21q+JjMXs/r6CKZeBUmSX9MLr48fyNb6E+yDqVH+7jhxhc31H0aX1K96Prk9KeZsxeKxwo
nTCpCAaNLOO/QEri79ZEU9YMSTEkU1WlAZ/41yn1fJZh+4j98AhGoCAFJaFs2QPhr+NzmIHKEpWu
47XECBchL9UJJOPlEf/yOSn6bz6nf/8UvwBbih+KqVKb/BTGJCSNhu3ZsLSP8Dsn3+/+7Ob1WiOf
g9mlmoxYtdK9f0qPihUgD0GyTPSOU94VYoZey1FiM9vU7fpVODRc46Tx8ZncGdR0DosTSr8QcRv7
mICStH+sUPVDGkW1qxTjP3/7xm/gOkOQTVNQBEXRQHn++9kGxkOM2+CRHHvFqXS7Ha2HWyuZ8qu8
e5erU0O4AEgyMIY6bgJEGfjypxx8TA9BbndredcHVwFLfzOM4SmZzfN4HSFhSUkiWGQ/utN9+UQD
LpAthc6DxGGODyb/jnXd5SVoEwoxGIA0Qkn5fY8Kc9jLYYZEiPu6QsWWgReSxcI5ONG9kqNj1l+T
YzzFmRfbOAWAwc7pBrhwXCW2HDj4CwgahMXY/fmzEn+HVxiCoum6akJYSL8CYVmemmVvhiQk8q/C
rRATJoVTyEolGWgIScdNlLgq3UA0E87ytcT7Ohnt+2t/4edEM+IbCw1sFyPjWZgV2rj5ybjtSkJG
TzHHOYY7dYUEWDSsdqAUR0cem6x3K3QYrY2iM7+1wjqikP0WY88ttsh6XpzT4XgjlHbNm7p9V06P
apC99TE3laFluEHnHTt0W7VMtQQ6iQ6RcybIA2lXu4KsDPSjIZk2bDpZvyf35E10Lq/YaDYkunCy
fwv9ijRq1uHy6ahkFy4fz2nykwRWtSc1GIcd4rbI7dnz2knJ9IKCEoj8aWnC8T2aPBXHrJz2S9oR
o8pzFG8y9m/GDE8cxHZJPBgRsjMkFYNQtG5Bf39gUqo9Kvf4qKtWJ2DG/PNXqWi/QXXh6HTZFA3G
IkX5BdUN+rZ7qor2OAq8xMMGxNL4PUIO644gEMkKRaQjzfARb7NTF7gxCSgGElBz3YE3bfuNdDam
ImFJovUgz0B3NQfpPt5AHBcAPWgLxS//qFHlDFF6zReMquE3cwXzyrN3Q5aQ04uEWsQq/rxCDfi4
QFfechxJVGAtlJ3PPcjniYaZgXQf7bF3YVWIgzmMOYayZuQ8pgT8hcU0iz1t2bAhsi+7hBDFSLfB
ZlPbhpliZEw/GWsDyh7IwUCFcsbgaPCaIdGCjuCg7HwLuJKYx5fpklL7sl57kMgI1miMYE5YSVuq
3zWyXvu9NknnJOYunusKbewPvuvnOrupKFZwNuOPh2w5sIth7+vRet+YzZUlPqKKVK7Ieh5ErMlU
J1oh2f2gB5j8Oc4fWLAHUzJyAJ5sovEjGwRJOaEHBOBayBfp6eCYlwapgEBnwEE5miUY2zjFRIzX
EwL7NYWoAiYOkITwCa5ZALUt32h86T8BH2L2/jmQQfL0TGYQ4mrmNQna36Bkl7QdmiMABRlJga5m
2iAEHwvUdDzGxI8hKg42orOtzjeTLggkGtZrKerjXaqMFWLN4P3xEV9ZB4IJ4AfGP+DlQ8gEeGPT
JyRqltkv0xqpa9UYvwm6EnABWNkPP7vMiDcvD8WtxvDFdbUSp23o9udqa6IzT8cSC79jKLaB2MUG
1Eu0SXKlqDy24z0jaklfIzUbPEq8wGiKgb3gT2dtgeZvgrqaRReqEOYdWnGVfT3JaYHIQpGwVFCS
0oeNvJ0qrbejVqs3mk+QD6vePzfND+gJovVFiyviOY3erpzvQdZeWxP/V+B1nBresKJSWBkkm7Cc
w1oWzdQklDzndCCNaSiFpubVzqelOHkC5bV2VU9o1FILt+PRRSIML0qzUWgbgi2kbk92+7d+e3/0
H+UPQG6+5W/KIAtQP205jB7f5k/vNJd3Mgz4AA7ivdoEpsepVZAKLk1i9ELyzvh8UexNamdioWhI
prVGbGi8e6g7ESgjj88G6/cDrR2eT+Sjw3wzKXgRiRin9+DnsQzhX3FPAzjSEJTb6KxaJzboHbLI
KIuQAqMnyZulWS8fb8ZlqyDsmqovFLwuSzB1K9if3z/I+tka65/oKr09wHexnZqnEYT8tPHt/PiS
oTG+knYKBch/XzVu1f4E+qz4lJRlwUm3UGiMiVygBfAERGzJLEZIg8r2L0eg+Nub3xQVBdxd4i77
BXzPZDPuqy5PjqgpCNTBuPVYShuMq+h/c/ikP5+4vxszDeFf/5z230Gjqur69Rzxz6EKAagAxfSI
N7BeOwkkaqqzI3JZekMazzBTY7tz5YymNzyVCAI9c9kiGQeq+cuPJf/uHhB1XVYk0zREPof//lht
GLeawQx8bF1IrNKrTj71FQcf7d0t24LqtcQRvId+WsPSe4Yz7BmB+f/UMqvNkHzl3MAEJpzhKAXj
v2zo2v8OnbogmoqkmpoiyAzA//3x+r6XI1EIoyMzWPOYVncWZ/8nldeFCrI9pNgepIdTEz1xlUkG
A8rkTFRX8rwQHGQQwrLASGiAjhMQA4r64H5YPa6YrqLrEzRjzDFVAfDRvSBPG2WlgH2ANyljhg8w
qtGHtuguIjqt0Nbv6bqPkVIO5pOepDy+LvZRdAU2tnDtDLDD9a8T+Q/2ipli8efnxzT+95uCVJYM
TTQBLDTD/GVSlUI1F569HB41MjooGY09UmrDbs8UIcoOr5DmX/LYCW58Tj16eN0RyfVIpxphCyy8
T2w901CfdvdKmrDf6N2qxPL9dnFLQ9d9CemkVndP2uvKTy6t6DFrX9taItqGlIvi5n9A11csfebq
MTgMli0xv/7wTg/CEOSm8aSslmU30ZOTICwIocZlS/NTY/cpttycxD3OUUsD/FNU91G6T2YipMDb
Ec49Ns8GcHJWFAtudDV0Uvb8jION2hAOMuSdeDv9lYBRx2UfEzu7rWbchsJJZ8BDVZIzd8hbGUxK
t3vM5hRkIB4OHZGUfwJ0kqNpouhEgFyke51WBBKRv7KVejahMiK3oOWU3dplro/iVe9TicdMNwGQ
aVBzLlrE6+EsaL2Ud3AtQLNrs5x+MzJF1GnCTQ+8XoybelAxVYYNxlNxv9VgXA5FWL4XEeZCe4dn
vFbdSurJL7FahI4eKBHwUmHM+QUV0QvgxxQnBGc0vbB3E+WH5JkRJ3WwTMMWJxdRxUDQcDEiTu6Q
dGzJ5v7uaIwD5eePAX5XTm2Myw35hJZCmhv7No94MPFPFZshKWz1Zw0OzNV2eIe2HRpe168NTObk
JxdjJimZGi6wtiOjeslVNdyJheghtwSNSz5AeY/t+8pfOOz6mkPYs8rHQwXMawV0RloAw30wRKSg
WUR7VHAhBpNn5JjJQFwzkkQnUWa+ABv8J9rkpblIxFOMn0hEPwPA3lVDZDUGBKqg7jxhsGjZyiCJ
eQgtEO4RFSiBMzB/j4WUnEc4FcE2cQZtfd8pPUCwdqGQlLtDlpBthcxqis8K3rOZkPZMkELbuqlp
5yEhQqdo5PTCqrqLxKUd+2IeJ0u/gqNnqFTWaJLq5l4Ldgp0EY1T/GCyPSLC5vIi8Yfa6OEPgSGZ
YByvRfj0ssnoq2OIbujOIZKTMctJ0KyWi/aNAmT2apHB7BLUy+pHgru0nkXbMEID6Y5AjaphX2lZ
L27yBG6qag6lchPRW9JmMFLhbBsLxIywiIp8cMlW31OGNvD/YNs0lkiVDHYUtFjGAmxRmcHYsmLd
DMCTbsaBhqSnusrKcoRfYFXsob0EYu3JgMiZbSxZsw3RDk8MVNnxeWX6e+OyKIh6YC5c1bqlNGOy
z9bCwUS0jhCKBR52d4D8bB6WRU4LJv4WIADRBqp50ghMTDbZmLEHRFRtgHjooWOBkypCkgqkH2xn
cEVDQXB9DxvSeEnsxQQk0jSOK2ya0zbOuBfxbVhmY/NX1UfxO91LCnZ1xIRHvMRX/p7MlQlMN3YY
fIe0X6LRsrXMA0D85XwYSwBiKNE0xjo4KqI/wYY62AdMpfiTZpzY/rrsp7q4ZP7a+MYUK2fFtcZJ
HtoU01N557BKv8iiRy8vTCGmRggFmWz6EwghQEvI1I/Jnat6peO56ZnA3fzGlNmKk/xs5tZLI8qR
ULX5kJfLXPqTQ1+kH8JBmGND1Vb5RCA7lVxEcrg+IkIELQXuc1abSD/BDml2R6xAcvbycfLpb4f6
Byp1tK/q0H50WAM5juMFqvppSHMzvNkkP2KFwYuOfxJ7i2RO5Nwteysir4L1/GCegk3xbZwjxFHE
QKHhqIfu+RRXLDo8q0VhYECKjjk4dGJ9j1SjTaIrJdek+bIGFAxq1otok5T2DRx3EsD9+uUZyOYI
rdqPhiyidA/sBGUlF6649HejGTH9GKM2amNHnPuLF1XiBPzZComT1eSKGJN/z8+dKvcoGOI29UgU
VSxS/olzQ2uwwIaeg9kWQ4eEtKVRfQt5x1bIQ6S4hTlGKPS8JfCxbDsrhQiqnbYjCcznbZr52VJn
0UYqw5z8OgArx+AtB4MQ3Es/y/nCUls/Mg2PsKUV0F0IUV1QlUN9o0yrBDGwtACZwbikBcWYNDwm
uHxbl3OYY1vagFUv8uPDI8CVT3+q7BJSbTnc6OYMEteIyW0jF0D7NpdD1u6duvZP4VBrUEyDWwSj
xSccpU6tX2hTlAC8dXjv8h+DNQNFcGTjn2cbJEjdn8GBZ4iCTmZHNMq4ZgDb9/okXavvDU7j5xb7
MujL6PDAqHo2OruoHNYGbW4uBI4kjgpsB2yz77GcDkk9hAL1uG9nJZ3AfL44Nm/KvUrp9BAGIWMj
fycrYe5f4EcHyyrHK7vY/LFCjsEVZSczccPNBKLrf5RUaanAIlZHMBKL9LWCZk1mL7IB7PKE7obq
8fLkR+jxUfj6TjvCM21r12zx2oc4fQwbzk2ZPg6Pr2aR4Wv1IBNkLEVTXAvKJoe7WGm0EP+EPLaQ
5XZ+Fy7AhDiLIaVbSgy5mycP6yty3vPoQILytcb99tHOCn68qz+F7ibKVfJGte0vjBmreIq6YpLR
RR4dgLa3DzBHrGXNmV2R9Cp455roTpkAYAlOmq8KWfDPK3ZhkvWp6FSlE/GU9jTLzvV4H4ZrH5sI
Xya1FymkBpAFscb5LbmPbsSCBvRl5zas/6i6+QRN5MM4NHmmdpsPnVe8OUyvr5/qqt67fSh4de/p
fJsVsPfjXKewK/7G517JISDeX9gWRHkrKaccQUrjqvI80ydCsAgufJAJYIw/NqE74nmGbcP3hkgp
3+65GZjvnsBtDmesQawNIvR4yDJ4BBMkqYrqvCnWFP+CrEr/i1ozrwIumYqJxskUh9H+X6h1I0lK
lCuj4PgCUJ0xXwCC6Od3uRf5QeZc9vRGomyZlehNwXV18mm4Ybhsv5/wgwOYJNE+jKnH/GGCVEeT
prP/MlP/dqT+14/4y3bxChXhCbMZHFWyWyfBVKTbBes+2h+cHB6T3RI++SaOQRPxLHD6BtbZ+D7L
M9xTU+UqXLlhrvJuZDUX7BDrch3i8BZXROwTmwp34uGos0T3O55EdounQHbMGejanFoUem2gTK14
E3sQ46SSBHa+/KZycITnj10KP01lzTMS+PU9gUALwl0JgN/zBG4yb2gALebqXz4O6W8fxy96dAmh
p1IWfnBMb0m1f5HE/jj4sSOoVnV9v2YEOMO8iZ3jM4vNNX8+ZIVRw0IycrNQBdf0YGxHJLl///lr
ksX/XdWHR0kXZMGUQSz1X3ZnLa16uVGN4MhQcTDXKS0lBCoP3VUw2cjZ1uKaaBQnJIN0J9Fb6x95
Z8KN7JYHMlyJUR6twk9lTPL77ElxVnDDokPMj3kWnH76WkUrIPP+u70QzbSLOB8q7C5MpGfBS+4I
hwQPJTH5s8LebB3UUt2GIOsK4Km0kVWhwuI+eM16m9kclK702jnINs8A7hzcIhpfL0c88pyJBuHm
NlCUhk0NgPMg5TqaoX/TqXtJT4JVe+ZeXyiT0kOls+HijpaEuhYWUs3SqWgNQ1p3HvFcyU439veq
Q1ZxMURTS/hlB9eiJvxTmQIZvNdWCWEfiEim0hDYI7n+3PyAK2pUCHdihtG8rVnuhso+6Ts/Rx5a
crLJbZmGEhzzRPq/CHZ9IqPHs43e2mYgzI8mIgYvpfb86VwJhOVqJZ+Lz9qpPm8+E6OT3wdR/XM6
WjJqbZ7zYEaOBrL4fll8PlzQ4iNRB6SdAPXk1tA3yU2/Vjb8ENgLm+09pMxhjDjLYb2+jqi0RaaG
uEbgFEXHwtZAS7QwiDTtxx7IHAy3wZ9HT2I3UCHitzqkFzLtDxoHXt7e6pycdJ/BI8Z8QfBqv0bd
tCDnkql10pGuo17S8T1zKTmjEg3xGm01zB5EU9lvO2ADMwnY4XEySFbGXLchJBRUlBSd8tIzMDoE
bJ2pjuLK6hGRYFHjN2slylDDyV9eA/Vvr8EvJ+qjSYQ+jJXgSNnKJgJzLpxPyOEpH4+VkflKz6WI
b5br2v/g5hcvJtIQnJ2lG1MkykdFH8KlRGq6xwk0oYXBaS+9zcIz7FnmHhnsvBpC4rQtEkLQMB+X
KNzm3dyrHEhoZJxiwMiQBX367gjM+fM5P0eOOmW5qyBoPfOiWdXyNTFsKiVucO8OYju7ngrXx4/s
2xovwheBEGJPHfOb6MV98yPb9AndSNthapwy0toYV0BvE5q/+FuJ8y7HP7x5HsT7oeHeoDtvEhw1
mnWNCcP6hkwJD8KIzGLKKsVdtAzXGnJHXt96ru78KcYEKoEp1PAXHNagANTzmYN8iFelQUmFgZoM
A3WG6JGpbfCbSl/D6CFCpa16Esm1S37DaH7otwSu2yw82Nx4Mdf67OUuug3hgLZ6L3lQF7jfNs2e
ICR9U8Hf0/UbbBpPtDaPGdA3KkwM2MdqzQOEC5/4MhsZGVYz0RInLO10UkL1rZ67Nxncx+D/h0vg
rLS0493gjUzmDKy8BMw3Dk89KGU9yU+SS8s4zToHdfnwjC/mz+PujPoAHyXNt+pVIdSrml6iueyO
9kOMAlqv+cum3plMbow6H9GNoYjeODDkb3g3pAsW+M5sNCX8cMsR4j7pNmpm/TrCgB7hgga6WZAv
b4VY8MgR2P1T1HgB/rHNtbqmyvHNO4f8YQqceMmm4bKaH5ELD1IrfQbNxq6B8XhNNd6FWpXwB6Hy
mhtvAYa0xZM2/fNb89uXRlYMAzOGJpm6+cvd8RR1tUjfQXjUi0FTA9YCPta6tXRPmIh7lFPQPTIC
5+byxL379Upm3cAgIn7FVkHAD3aEwH2gohokM/5JYVUtHa2ePlDMIA9FTvIIkYbqY5DAoGS1XFRX
JYTAIxjjsTD9M76TkHJpwBQOG3w8aTsfuPrVi+b0ETJK78+/sTYAgf8VNOiCIsFmm/zWsmEO1/y/
Bq/yWUWvLG2CI+WLXu6pC+Go3TAbzAqcT8U2v7Z7dZFfxWlKYLjkvfERAi2xVzmsbTsavznxqIrQ
Z0bElv229A2+XFQFaB4pjVhKpLlKc4pZcpw29I8xiwhzDHVAD5j6ORrDLeXA1xGRYn/+xUTtf+Va
/GaKoUriP7+h9su8plV9BRT2DI6DMfu9CCeonx0Cf+jhfK857oGHN4QoLkwsg3RAaQ611AjqMUoP
8xxG9wmbCA7eKRll1DFkH+8NTDb1NmQbPIn/Ja8YIqBZQfyfAIJyojd6koUJ3gz4I/BE9b7+FDaD
yOubKmvo2kmIUR53xbrfdhtGBeqBpvh5LFToEx4iLyeCRiBx5Na5KclxJIQQKkEI+UaaijNc7fYX
Fg9mSe7EwFoAY09bizJw5itE25aKEQg9Nk2LHSP8jEwLG5E51pcrCerAHmQnzfE8zh4HAqI+uMu1
3WsOnfEiwxsDEu3MHiP08NesHmT1k43+qa0Im8CkPiSARFx3JFLZYoPH6s/f1W/4Zb4izcQ0oyq6
pIu/oNVB+3iYZfEKjqTwEV5iELWM9RhHdPBZDjEqnbNuVuVankKn2sQFLfNPKDOvIzaI7hznffe9
hKlrAFKGbNBqyKiEZCg5xWgbHYgnUpW5LigPnL08liHH3xcLc0bgxvHauATzBFZ3rpif//yLieLA
C/3P6/Wv32y4pf/1erXx6/HyuzeX0CTYkRZG/UXukmFMOLLBDpG4xH5dwAfpTVD2NftmOqF426F5
b4JpwLRK533Knd0ntm99TM/ox9BFT34zrcni9Ceyynm2NDb5XNiPjgx76rbkmegIARktG25HDnYD
+rqmhvNBglA2ZQ6dkBszpdaLMgSF1CV/ST/V3ljpG+g4Gzf5pB2i/10BU+DwihJw5Qartyfaz33n
nHyHisGPxyEhbYC3ZcdjeUioEfnzB6f87liCxEFChNdVFIVfnoiy0hIjyITgSKHauuUSIfyUS6Mg
Qn4gwsjPtfK5QSTdslLgk80PLgyKcBpKsiDSETV51bW6kIExKX/AqjziN7gG9fFbnNPNZU5RIPzt
RzZ+d+BomsJBCj9oatIvP3NcSk0e6yVgGDM0O+ISxQ0Sr5zZkUA4CsByYY4Rpy+ubxrCucPhYkgi
zw7KyIGdaXAtki4FeMQ33LrZDW0RXaukN/iOmq7NaU2iuoZ9YwJmXl9eJId9gUCM6FaVjm211nXQ
Bpc0g8HNI9syMygJQz6JIA7elpQowYu8ERiqPxtwu8e5QA/J2cUwBPwzkahtomVxnfTuSHH8kWOw
lhKYwGp5blK7umW5pVJQ9JrjVzeJ13tzFzqxvMCt+BZtI5sTYyoyEBiTtNwZiOSf6+G+RFSMwF2c
ad0yjubmN2jJO0DifQwhXBi+SdMagm81wndYa8a5/M2fQs9IP5axrh5TA3EdtlkctktSEaotwHZb
T1qTQmVI0WIbbfFxBMq+f057JNGrJ5XOipekW4UVh2gv9hbQdf+KRZZMj0NLobSKs+FF8jYmswyp
+/j/CDuvJUeRbQ0/kSJACAG3iffImxuFvPcCmac/X9a+OD3VFV0xsffMdPeUECSZa/3rN3CxmiGg
NK8PcgOkyuT76L5usJqcsgHhvIElJ3RPAIjLI3vo0atlHON3gWaX0w/kGbFB6e/RkeA+khjjygWr
RHkGmqhjCqZjuB4aqt/8FI83Ttb8F37TDJ+OdfKPdU5PhX4Dm0paqfR58swnhG7vwlzQuzXSCdZW
FQKiymUkUJI+u9y2YOTKEEte48GkrxGyS0KdyqgfugVkhTX5zcwvEAHEwH1k/33iG4e2TFDivXgF
PBaMeABJTmEVrlvkjDhYH3sbMD9SehC9432KY5gWINBBUFyVWWNE51hLzzSPbaLT3Ko9GVwuiHTJ
B5HpW+5+wZCXVJ4NOTyA0ODEJiOdPuxPfBWwV3oS8gzmeiKaHUiTX6p7oJyPMVJp5MJc3QXeS028
z0zMDARi4LRthC7w80E6iQdAnKR7tfQKupB/xtjPyLyvJ7OUEuv13IB6YjlwcdShirQJgiqeFvUc
Mwsd8SwGDoCP+i4+lhle7yecanQHX8B6cDo4Kh8qQ5uldh67IY4BZDgJIPeERw3viyOItbfGRnRz
cCzTveNT3HtU09vq+Bw01u51zoDkzm6quzUfnPqkQ6z16ErxacGlHqiB54r35Lu4XDook65zs3TV
o2h0H4anbJPPxH0jL8AIiuWxdrSxcncfD8livfQnyR5Yml4eT8An7P6cQaZBNp5uA2U3hmBMCrYn
3NbVPrSWb1bcFu6MaJZE0AlG1xoDNKIb/Q+nIHIt8rs+bpkgEmMFasvD9JLJofTa1z5ymkS40WZM
BlF65CWDRObwxS8RsocPffozBRQESsIPICpJnWvruEwEsHMvEX4h2rwOKZ3KonQNza1OHjPIisR6
uRuTvLJtYLkeYIgM5e2AhGw3/PdRwWHw09zfaKqqpWt1IJ+6PIT/OGSb60P5VE9UeiazOfeE/2Dp
H9MJaRE3Rjer1/wi8103o93oPtXmdP43Ks/sXnNhgGHdg+3LroeKvEl9syEp2V33FUaWNwdKPTMQ
/PLOvEgvabpdhWqAWg3WOyq4a4/qao25ziGZjGthCTgBIE5H7CoHgDiGleXb+WCLaUOfruX7Q8A2
hoZ2gziX9voi9u0n8UH8NGwqvU2FyRXboGlmJoec5t72HsVPox5aGqCwfz5H5wsOddH56ltV63JO
4D1fB9DODnLHwRbJCl55fetV6REMJlAGt0x6npXD6xzGQrSe+GTz4eFF9s1a5WnjZDc7zrGvmTUG
GOUxkkUpYFs1zPt2Mvz2rHscFNtV0wfq2oz2rpXhXMsIclM8BYkj9UyJ9u2S0rpJJg3DWmTDVk6y
hIKQQVZch8zqcWXJk4D5aliL160NaQ5Nn/DVGFeW3RjlCWOjskvWHsIHOiSY/6C/2HAtAcBihhNG
sks4VJoMw3xrgWBlD2kW4PfwdUSkfJjVDE3Fbxz9x5x/eyIEfbtaAEQH7zDHK32dPeZmr5aY2WmJ
mV52nIFxk2ORax0I6LhM9Whcwwf7MF7d9TZU07Xg4t4RP21CYDoD0CGGVj6SqD3GM6UAmC+JtsNR
YPx0r+NDvk2rkLHCssa/ne/iBhcf6h/inugF1HgItSFRIR4IgkX5is7fw36B0Y/mnXKCc5mprbQF
AQp5I9panISVKsDvvUdyGSpwFj4e85IZqRbppdvAAp6EDnaH9FVQJQBbTSJVymIx+evqseYwatn0
lAdty2NNDMCuqBoIN/YEPbGntbCbqY837B6Ki7nUHcWPc57tcGVePtIXkZ74HqC5YPKdwVopE809
4TXV3ns61kmMNezH/IOj4Tpix34QRIu3fRmx5VLTKNG5vekQPAEpj9hS/Bzse7xJLstmuxldU6Vf
L06zbVD2KXw1mz36Ae8RfoyL6Vx7y5JJERxKSF0f7IaXBZtkBy9pVBCo/YbosLQuJHb0DGxO7QeY
BgRE/MyjZrqOr34Vv2abJ9mYMAE8WKm4V3oTXzvaSv/ernKNhLw9gCxTy56JE8VzTnoldi4Z4jkF
DRI5ZW8EIVSP2jM5nKMJJ1mDCTPS6LZqdhF/btCP2Y/BdnyJ34C05PEhhWMePJ4k9R6//7hEm0a4
X4eEYoZ6YI7AbZGX5JP+Pp01Ubm4n5nCjwS0mKEgpr6gtm/kp4E640cf4QB+onphxebo5MBZtNrv
l/1KkA5b8TvSvDXGn/7E51YxTYWV2tvgwZ0iyLsMrPiQN7sQItbLWyiPCVxdU9Xb5ZfcwBpmeIFd
3ixq7RvQ8S1G2b8eQ5i0N5nFdOWemSOlh3UrgzMbA5Hg1LmpFBEPUCQgr/CqiX3N23JBPXr+F2fp
QqEKyu8pSiGmESMWG5IvBCe3Y3jrP2eHljncgOOujDEjPWXeO8VGr5HXi7uV3g7OaaW3NyvIpQr1
uXPDlFVBiSr/+fR2zA5HGIPXVGfGKeXG57CRo3BmsREVQEY93ID7J0Pd2YARcL4NHxZbtTbfKcQW
dE6v9nabWWf3w/I+Qo6z2If1aweVaQNrO+BNdm+2nOFt6zb6H79EtxNSpTHURY1Xi+p5YwT7RQPh
1GYwMiA5bVvWDDO9/Zir/QyAMcnbviQ6wbACM4XWJ+Enjc5Lq825Xg02QyuW2dYH5+BdQizUhkfI
6M4a7242yabdfIIN2cd00915PJlXm2Kj0DrKqursGE/jL0b1xaQCPz4XHimHjeZwvmRvr7Z6RRp7
kswzNIf4xPkXhNepmV8XjA1SNd76egQmHqgzaBAdFDOn9DWEuADsnu78a0drb3DFvucR0SnYTjsP
3Gd5x31CbTiineec0G4iOp9QcPBcJG4YuK/Ql7SRvBFjJviGj6a77AB6vp7OZsqk4UC+KRogWOCx
0a7h246lhqynFdyvaqN3gHvma4UPxJaM5Vnp36TUcFeTFSv2XXyyHLce8ZcIGEDW8KVo72brkNwX
eMQtVGfcIFbJnWgXIWNNUbLq4tLetIGY4GU0bVbK3iOip/90HulnZFLbkLmS1KPrAEeBziOtJTv3
4VKK4qji1AvuHLDao3UdNN1X+sQua/gOtjOOzopNwTfRei1uUzW9TC2cxxmpZae4THVXGT5HcIIp
HP1j755sE7TonPC0RJAYYis9xPuOCQQ0U5coUE1U+BR9scZw+CW2BdY7e7askHSa8wKORamSILer
d9jOSDNIdLjd7WawHtVnzVkV7QsiKSm3Huw8EGMvYzzepf+jAvkLdtjVodqz0lOGdx7vJhYTZnwa
KxWWwYfVi3l6/g6lhPeB7tk0SEuTirKjs+/uIH8zLYmwsMBLhF652MWs+QQnaAStqTEuCwULxU+P
UQ6MGDx+FHGXm68RAuHdO2hNdjG9s4bP5gnbGGD/eouMehz8L85l/AReIEdFEdsBR3xB6dzMON9e
nPsyyuqBr2LD50ffCDs/FbcEqSC+Za+9fx5cgIrX1D68GcQkUQA8STz3lfbOEpvUComYJ0ls8Wzh
7xbWOnq46+2A/HHv17rqJDiapKsLkwD4s0MwN9z7RotOE78w6HqIB2dccMV40cD+VmiF7p/w/SC8
J7GKe2y1+H/6g9G/S9GvQvMb2qPWFcM0VKteV83vCMDFqMqy+fxMUEMy9axoZ5+Ax3ihV5uZWVvu
t/2HhCGIGm1QyOgcZyf08udhpbSad/rhNRxqfPNePGF16zQeve0ps/SZ+ei/P7N/X6ta138om+GH
Ni1FZ1Ba/wtjUQ7a0WrszEPv7MYgI/hxQJLEpg6TGgPabnaD/n2SbT26phaUF3g4xP2KM2j+BmDA
6e8FkZzxesUd91IeTlolY3yJQ06ubp5aGGiOyR5Jru5TiTSAj85+sHjzkxjXPKcWpmttzCMwndQD
3s5C8vFws5hfp4rhpG+Zo4eFYqvFil8s+iScwMR0Hgc0C8+jOxwalFbpoWJ8RuKy0FnjlS/r63BX
sID2xNwcksf8vOusVzcUUwOC2C5DQ+ULlCuiDAHZSO1McmhzTI7QytZsFCd3W0tmt8rHaOYuUriF
3BhCMIibw3oUFQFuUmgzameRQoplPkTGdkjcjOEgnr4k5tO51WEFWGSw2fBPx1fyV50a0aBcGBEJ
0G6UAvdmh6njjcIHdSbhAtMcC99e2Nw5nKcM2D4iv0azGo2LhGcQRJT+fXoDLiwZOuJgyI+/m87L
oUGhBCjo9GLaiTCfGV5em2/bIEYnUJ95iY0UxwjxzaTq3Z0yyxWIqsIijAQvbIzG3HH+kIh4vY+h
iRm9nEM3xa3NHhrz4VMJJpFRoc1gDLeALeJTkjqvObcj4e0SpwWwec4XfYvxSRNc7rv/QTHPTcHn
tBIzmF7Sa6KGmvwqZkacb0Wb8a7gRL0KSBD8Szd/VTYHK88L91v+fA5o/qGwfMXd7r4Hu7BZtKs4
PNtwJGi0tszdKMQaksH9Sm6hJa/GUUheo3GoeWnleN495Xy+22VrK7pXn40o4H8x1Bj+znkUnXE5
xYfXFJTLXTYuSkZxZCZKUfnOvHHlXBIkpsiXRYpribi3Z7Qey1m9x+X7l7i9HnN5jB4pkMwQ1xSM
qaFzesaAq2RGwjgToaVz5OOx4T44EMn42B25uztGCJC++eYvqmdqnl0fD7XI7UUB3RTtxH1wsK3R
irPMtvGwzkwx8DlnD8JFDSNKgiMBEens7KDzjPlvrCJgRNfDTT4j28N2Lxgt+SSFz6C1h59tOEhw
xHhvhYtxeoT1bwfTo55V9wEVAYYfKWwlL9sWfH4ZtLZeEN0i1Z1+Vm5SqGMEjHQ6omgmbY5qYmjE
o4mhdRNbYmBlL9rEKp0O8z8lXtFAXGcnvxNkwjfsAiUQ9OF4bo3ln8Xc/a4SUJtZ/qg4xEXiZhno
C5MiUjQVL1EJdx25PS7FYgQyKUUyQrQNX8/0stFg08dbQCR6lL18u/MWZjbJiCYSn7T3DKcjQKWM
uQgm8Kc02hnerZ1lTyTFQmZsiGTwLkXx9HDsk5axI1uflmG2k2wLxv8BipWTEM+h1RoR+nYTc7d0
MvcQ2DILyWmxB4YdmWF9a9UdO2MejPHA3puXHrchT9aFKTJijI4ev+erV2+g+SMYB08HtwjNZs77
MZxJTuiJGxEzC8DU62wikOeQn6wWC/yuppm6wu9d1Z3NC0tsnqQ+baAkkD+DgCAwWrENXW2ViEe0
mxX30ZwyyM0YMbuuG8kRT9CLuOflCLIirEXv7lD0QEp1RZv9oV3AQbJP01HNX4/2RQaXyG7J3dy0
naDTOTtR5Y74LlenfrCTtzMRPeXEz0/ctb/8GGLJs2RWzBhbbfvcP3eKtqfnqnZygwVyTzLcvjfg
DFyDu2b37Z+mTyfqdU52p5w4q9NycRx8LgAFNpF2okGaDKoVj43JX3efjilGfIUA21qO/zSAxSnh
QebfMAEwShA3aAok+k3PxSS233KOkXdWHTzgOkHPHiWGlAg3utSHKwWON0HH07ozHT2udhJFHQSw
cpUQfL4hKArWbY0VH61H2a01nSamEMnW9iEChJsOO4Pwl0pY8J3ciJTyjiJsd9N2+ZY+RkA1H1eA
5SP256dg8LHvJEzgc2gH7zYJD8sgskfyjZF02JTSZz7KpvWNTyM9SnAOSXw3OdYdVvTRIX0g4NFb
W6ffbC/egw6PI6M+rLAnEM1hNn1kb2dUuUlC61S7JfhCRJgBbsA2xWDwgFJJoIYM+pF0ZhzGr7Yt
LlAtk9G2y68APScPMUe8SEqL4LQJfa4ARVeyTy6f9LKCJ9PKDHlrR+C0sB+wQY9uokcqjgiyiEWs
gEz1J+S84dKVYwuTZReGt1BAdyJYTdpBP+BZtRRO4xOVnc1OdE+4a3JRVn1TTNfsM6uT3UIUHwTE
gHUWB3uhKvHijPPtXpAd1jk6q2dwHrS4F73MTjRfZL1eB/d6fxsyRpBk8RoHKVuDffZ6PEF+2iJw
FOH6VQR11uE1dqOjw0KgqJcpbg+cusouhl9khwtjgZl0h89Z2xEOU88ki8w4kttl/9/Fk/nDWI/5
TkMxdVOpNxTlmxXIZbctd7dmTZZO/aFiH7q54lMO15iVnoaPIQldaEjOjFSE9/S7qIex9DDEZNEm
7kYcx/JEkoM2mCQCNpWkfBHTzexS0rgGyak/wDxCUBomtntyeaVWDzz8wxakI7gfqLltthIwRW6E
pABj3iPfxKgWrgLet1+GmPWf6sR6Q9UN6JmSVPeN6acdj7f6/bo79vZ4aKvECTvo7cEEqfbKrCvf
oLUodDeBrRyWyHG6qp31Or9cReMHPlPzj6tofNOebbfH4+H55CqGmI0RNUFZAb0Pt+tb8tJgazMz
PjNGzcYepYY42u2Jx8gdAtidGRv2rQpHzs5CK8A6Q1GvuWwJcpt/t/+9Nr5EcN+aAC7UbOBs3FCM
ZuMbh+Ry32lW1bAOvW3/E6qzw+g63o8R3Z4pA9t0cbI59mkDJoY0F4Xb3ch2RDf9plj8cYlS3DdR
5qMBM749tZN1r/Tri8t4+uqAkyiZFCrKzPEp5tgsF0Tmtp8ziJj//vbmD4vFkOpAXQrFzbr2jU+y
u+wuNWW/P/b6lQdhwH0y0X9Da305x2wt40gizFhkMUwdzfy7aEAUOxQ73n3aACyqQpKDCLwZluNz
yxjsnLbvsw+p7rsriYmaPb2JZ6iwn08VR1JssZmTHCG2ZaZ2bQ4OQdpe04NKRZoNEc7wcD+u4vCn
sahsQlIkzoMCg+NTlOLf372h/HDPDQ2hfF3nq+vKFzX1j0GEUt9X5r3OGpUZgVh8O8xLNsRwwJgD
ysyJMfCP2TGDLcKvAJ/qQxqY6/Tav2zcdRtrKQ/SEQ3NeXrDBZjqlLw3tCQECyKyD1/OLVkHmB/Z
/C49yLP/nJ6Kw0iDH3HO1ATnQow+EKcBzfCk3ZoNq5Qw1ElgJnQpdMV1eBxWrrjPdDPcx09ZH8dd
9Oti36Im4xoh2PnvJSTTsy+peufxsQXpgtp5h14Hm6KT5JNRwNfk4AMLvmA73i83nVqmI8LmJP8Q
v0XVbjom0gMDsPU0wIRzjLTM/gSvQXcWFh/40IjM4dc2RiYIo6+eHQXNUhvolAvPKlIrqli94lGK
+zJ742fweFBsH30+d5Mb7J+SnLtf7nvHlN+ZkIE4moI7rdbUmkUDaljVRgcFZ224IJgcqOXs4VzN
WcbW+SRhCHqmeON8BIYD34oipqX4rQ5SbBg3r/EOA3+SoKCYbj3K8q13iE0+IjODV1oWlf8GBek1
ZrcxLjTkUy534wNKbPAkh1dcjA0KD85/miznkOLtEMOvpFaAJWe/IziETF9gtmNBCltuqcSvpcyo
eT5ktYlHijiSYkhATG+dw0W69BoBCYbpxmdI7Za4ou9Xksh8bjr7CJwWiqBcGB4JlPCG0FwzuvLe
AWRkF7zpgj2cN9pNs7oQGwItnp6JzANqMPfC8Kmj+aGEM6+dkuK2CRsE0CqBn2hfYzSj7KANkWSK
x6DDhrqOF620mrtkL3vE+wZb+OVjtRnDb2U4uPV2IuIrNOK13Tn0NmNScSSPOGhgPMInkYx2IYq+
Gsv7CytBWARkc+9Sq8DaaMD+t0nXOEgD0N2D7UD5ZTPU5a7zbU/+z4v57bzeV9r7VV42xx5QhQMc
H37CY3DB68N9Z0ZgThXuBUHESwW0DMaUlF661whngZfAXA3UgW0EWysoQ7sAbUGIw4KNceW0YiCx
eKXbubZG4wVleYkO/TJ+xweqF6l0hkPzyy7T/O27fNthD7q1WZvl9tgr5eaiRJdwHUDWW+wD+BXe
pP8onv6ZSDV1oMU6mP6FNedPik+863zic3pMa+19D6WIY1B5Imfp1loNr8poe2TUJvUyniVEIvG4
jnRhMuqiSk9j1iK1B6NSniUKr87ElXKDf2+gXyr6/z4ms16XZjGaLoGp75XGa7Pel9YLi1scMuD7
MJNVkNYRvwoEhQLYwxgHHvIbkEFGrG4Kxc3PSCcm0nLcsJcvevRiAAtTzJlWNKB7IanqaIxOheYf
Q2rUnlx5dCX3AKljT+/+cv1/s5Y48XSjqUjxtSyW/juIXn/Mx7r20nZUShhetBg7Mwy4YeA88cFV
5TlIlPbG3scysg4TU09y1tc+YqVMbonU9zBeJVevB3XLIYvERZ4YoBoliIrctq80t4vdef56dP1A
A+XKpbGVKd3Im8a3ouV4ONStbU3dwcCT5R1yXpTHfAngC0iOAOnAMzOmPgKLRMYVbPL2LCRYgE2C
csYu+A5z/l5LBweRWD3aAhp3VJI0etiJ0Sz0grWz6uwduj66YIe0JPvfNx9A86+XHNOrZgNfgjpE
PNy5/nv3d7dK0feH2raHRpL5/nulRC8Pz+M+lMxJy+owXwIe5PtEp+TaV4eMiN6r9fQxfLcIA+O8
lXEnanzo7CG0W3FJ3XTuvbB/zfc9IE2OuhZmLv5mfgwMTyNhARJduPYfkeWe/fMYqxuqmpdniTZC
Bcmk9JsdcAj4idANdxlWiCg5OY4Y7QO1NKCAM9Cg40fjOMlLTxtLmItGnpVwp9PB8xI+OVLIfSFr
mLJL4kQPwwFYGkQMPjkdnVfOvLptJUZhjCaIOQimsGvO6jdjha+65ft7SUULP1jRZVn7bXXcdlWt
edKUbY+MFtCs2mDvFzSf04eNsLP+22YtibnfP83g5Tf0JoXkX2uxvjV39+p537IWUWvYY05VeVfu
PkCojfJcjIeaiA9h5Qz5rasIu34xZ2JKuQMbHz4EL5JclLhvgaYQtW33sukLAigQB4cqjROd6RkJ
xC8LUPntwmVt/Ef5Zzwf17O+58JpBR2JGE/SRgv0G4UWGmMRI370JAm5dFFzidkWqVgXnLJNqibI
nb9cAkmAN3rpsC/JxRdHl5m+Q8Y57Hiketj8J90Nic8bNg5qLIC2YpAkJFDymsmWfiQhH5O3DtzJ
HsyXe7uobL/dRg6J3avEUYhBZgPpUSXLF1S1I+ZZBCyav7yMzb/bAFOj60DJV4eATd/231ux0bXH
/vQ6bXtOmk7AjsdvdxvI/UO+hJDFBKA3VmbUhfgMxJUofNdu2QvCptn9+CID5p3sLoOTsO1Wp9UP
AOU6EluSAZAnyqhOlEVB8EsmTeOHy8bazVTpmnSlzuL772WfeXiHi4F5nsPKYghMKa1gFwu72H6R
yYwLf3fthr7h+gOzcxIjXHV4sVFlZIzRhA3bimOJjNIeKvK1PeWaicAF9yPAVkgaW9j/95qry8Ll
27tCG9Kw5K02LEP7dp+fqv5St0qTzB+RjqvEoFQP28tPJqCSu2BivRb7Qf+3eurrIP7Xx8pm/Y+V
vr8bjetL52PLKIbqR4OCmcMERELMmqSRh6hm2w1nzmEwLy/CB9XN6l4WNYnKafAk8UNDUfXLw/tB
Q2rScEO91SyYw3+dvrf68fpQH58N+8aHIKP8tNCcKtdndzskiR2mQlRWYgqtBDgOhZMnMcJV65er
+AEakldhsXrw7zE19VvfXV0VQ63duIrGWEa116NNkV5hzPICH4pULn+CMnmnYeam2NIwuNyLlpwK
UuIvdklfjoasIU0ZeX1xjksV0xIknBPqHOvk3GuCUf8cL3I2vLddqBBRa60CqXwOZ4La5/wUCThM
dnJ75AMqIrq0OqvN+JGuAPpOxC8yeCQ9ctvVwOTqk1+MZ1RFPvm/Vsb/f/0vdOSPlfH6bNav6+m9
oQQqwR3rCd4wMDcOYggcJl99XHEbOIl74zE0obMYDuUgDuKjmDGFu/toxWdhNzRH+HC3K8npvnvr
mndzb0d/bk339pLZo4+5LIMcTkunLbFbLXpK3098JTbORovO3YijCRhSxqh38OmWgGnkSlmg0Fty
GEA0dUHP+A7Bc1uc8GL1jBdNN355w3oaH87eomm5v7yqP94ZaOG8qKyQ//kl/nFnjKpZnQ6nctOz
Arx2xfDaH+ezEAXwQPo1jabTjv0bTqn+3SuYDZV3gbgITlSmvf99T+vvJg9DOWLD6ZAByAF67tUL
hkRTeD64q9Gc/LY1fM24vy+APz7y+wI4VR/d+mzOOA+lGOyvUD2QcVBD43XwwNkhpuIvwVLdYhVH
BBIZrQ50gn/fanQjP6xClfiVut6sowT+0nn9ca9fE6Os6mfutYyL4CV78cKBgDCUtzXypFNgllOX
4+jOznUW0ARNH3M7yZaD2aX0t0pOLsQpROw2htIRgUtAlkBNFzI9PsUXp19RHHvVHF1Ciz9Exax3
Gn7lpPnV7t7fACtmmUMtt7LPzpaTBsPFKl/deM3u8rxlTHZkbgjrqtiGYj+B+czwbjMFXDlyKmNS
OWrOTyJr5oMjulmwAmaFL90bXcNjAUCU9YIr6D2ddwHpd/phT3vmJbgEghaa8UNLHpG7Fm8/Tg5Q
zkuwgQiq1WIjIotMnAXEn9an88tNr/+42Op0DyoSftP4+v0/bvpTfRiV/j7Imw6f8STi/ts2xDDN
VSf/OJNoTKoNqh3wC+GdbUo05hRiNCWwG1wveXugDY5ISHkX+3grwokTqhwodbsC9co5Q0yx7OZ1
N8yZ9rpHO1xWjEjvjtgndB8AvuyU84/tutMpOIpz9OqDTssKn0FcylhmhldvJ+os4Ee7C/7U23uy
q+iuy1islkhHst86dfUHOSGvn6ZQx2Iap5nNb+XE+qm+t+V6v+nFz0jNEa94k5Sm9gE1U8/fduWM
vTXfBXjLaYaNsL1Pa7StSXIRot0FnWDP92XjxZ/adch/B3SbOHBaQeyY8zgSloM99kxhpbUwv3N2
tJWv4MV/CJuBeVDB0nvFRxuEnhbFDwvo8qPMHXBOjJhKqV+4KUOFWJnVOBLXXtDpdZjhMPiMsinM
bzHtLMCTok4UMTxlMpP12GRFnd40gyjNzLrHTAhCFcqmSVtySndIhXd+KRAHV6MzEq7f7qr2g7Dv
v3f1W5l9e6rrWmPLOou9hu3Fi9YiHTNykdCO6Z/CTVcesgCYURWsRfvg7Hvtrd0m8xpy8ZcIsA6/
A84Bb21pL94iKAU0W6K1yYAWclUtu2OaOJZT1/OZSrNzYazth0niDlRufLuNNISjneHO3oXAJkWD
uIe7Ldz3fEjfAg71k4pfXlJ6hemAY8OoGV7iy2x5nXNWG3bG4ZQlUOA4z9ove7nEgktkMiVaTu34
f044L2fCEZ5Cj/rdnleiDWl17/P0KQmW/hvzNtApszhhEAYN4RHwTvQqHj50WOHdZmYIdQSMFoee
ddoIm8U6JeDJQ/tS6+suc6eY8Yjtv7FBeOd3j2WnteXqkV92w4Kbu/YKWhcujFSxcHAszlFGbxJM
V+1JbuajS8T2ghVqp0OwsGjFlDm8tN2xsxeLTnAE86O+4ibTu8CnqMASHg7DMkm9MUQ8jG1XB4Z0
RplECTKYAkHHOXy9h0deWaIfmP+RreuhwydWtRSN7Bqg4/KRu0CvJx1D9J3WKujTVzlOy5LDnBoh
mhiGLDT44iCMq4VcjPLdvpN5y3bEBaQ2Y8gOE02keDU+7+DfA4JnxdHrrA6+CohtP2dSsRI+xS/n
0k9d0X/2g2+S1Prm8Jko1U5W6xJDsbzxkCsae3CAzvYycgvCYCAvFKjpKXK+4Cy3YqvzZt08FPL1
y3ht+VuHux0zUG7MLunWW63uAaoYFt07aP3Wyv3P0/yvE/2PXex7EXFpvtdaxfumjKFtM3FjMtE6
+9767XtsPyaCiDIue+sXmXXHiNjZetPezWmdXqjszoTEH/Jzerb9eleHrkfqNKZD3mBHpBe2LuNJ
B9ur+RmKJTREU2yywxVejNWilQUQR5rZr8819EFSPOQqlnjj3oW/kQ5GgkwJvqVMgybYEHTtLvQA
3zP81CBHHHxrBJKennqPVBkgNEaLfoB/D1ETxbqa3zxS4iDmP7z9QCdaDpo2Og+5tigTXZ196x7X
2Odw4MiPjOM5rAeKF007G45X7vnBDlJYPVuRj/vc9TZ0dxpV+caLYbx4ClZtK7BbmEItD/4mWbex
DjHErm4fg+HNI32OVvaT4iZsVCiUbI1I+Z1rJbvdL3Xnjw2JHFUbRoOEQcv8/vhqk4N1v1vrXjwc
yg5c/pXnKY0sp4e3BusChOCQqYmx6dPA5V32k3Y+dsbdMMQyqe2jJ2Jk8xKFgPNC2WHbEEdeaFPl
zP5rWk8QNy35ygp51wKYEf7OX23clRxRbyLsGANOiX+XG3VVHp5/Lcv//15f+bJ/lBtXtTxM7g18
Xug02GvXU/RH7DVjzbuDom2BFwjPoMzaeLxI8K5MTk4QlrUrv7Jkg+Wk1dkg6K7iyhO2fRI+hVsY
et10Ng49zxt7NNPtsDumbUv5527u5fxB3gGPg7UbtguqjpBuxfd9N4goyaIIE5VR4ifLZVJw4MLK
y0OoGPw+bJssYp+0bZfjvsa+77tMUuTtw/Us7AFNRQY63RunK317VA9gu3DbwKrQ8vGX/HLprNvN
ZzPACQmJ93XnjIuqXKsL+kMHH+wn86YOCM9G9Co/693DbGp3VoudvTD5Mf9+BF/dw7+ewDfwoVo/
d5Y5qUvZdoxkg05OWSGC54icwJKiolPI0oNw3l79+4Pr+g9IW0NXTVNr6E08o77DHqq1Oevl9rru
fTqbsIwA2/2jUCkXSU+sge1zDrBRMSpml4WZt0YqQcU9moQcoP42PdroJ/xPsIFjjwSbiDrGjEga
YOjDh/yIB/yMMn0xf2yG7SvzsjdEO7+iFpBch70N4AYJh/p97Sc9OM+X5RHhBccJQ7sb87tVM6u3
tWJnrwx2+RG/zvZTc6BguRkm9FwP+3uv5u6wzksnSdNpjCAUnpeMBCRBRMNtyz10UHIipiMds8IY
x2izi8qTHrXIxNnbzdCC4QDGgnoAZt4me3chHKYct7A0OEmxlBE4E2IEdC/wXsBn7MD4gJxMp0Vu
pJ9JnPDDtAE/gMToVWBtsPO2X6/63GrfBk1E5XJQqfmWbbLa9+47PXkqPffVZuEXsnr02yEGzajI
u6FIoLyNBomfsT903nEvuPPOW6GcginYf8PgKmfv4BlMGIxOMqu4Dkz75t0jNBAtLa/muKcxNGcM
x8SNPfocG12cBnHZx5IEDYC9H/yG1zKQ/2EH+XMVfUOxDPO1vb0+93VPQX+Bm6o9O2PSTmcXWtQo
k9asgpRMKjLAJdgWqny/QQo1Ww0lvAeksenqcyIDS7fOqP/lyB5nY9/4Adto/0KnAyFUPj3mIGip
xaRojo6kiL3scnnH+3xm9u/jS97E+THW0fGg+O/hykp3o8bYSzOik9MAqDWV28DJAScbJuuTEFAX
iYj/iAlFs+sFYkd+fdEoMBAQH8t5EMYrYDw+aFk9E9gy2Kd44wUa02DnZoi2fhT4BsitsX0ZbByf
UhSnF3FBLdK5jKurlMKyktxLb5deXaZvqaTVa/72JvTuNfiMXjsHA/yJ6hI5cMfVfnyi3+vh7U8A
UfedaNSIdhNXEFS+Vf/jcjTssipLdqwUKWOp3qh5KXMkwW2J6pF8UoFn/dzAHunO131wu55ODZvX
7AilyGphmIhS5wZDzt3dhUVkiF/39sUzPxBAv8+3nfJO/hWW3/eB0a10Wy1exX5m+pyyOlU46xwK
tK+Mn1GjRbTaza6TlIcHSWTmU1luEppE3U/7x4Tq4v97p2r8tsQkfvvHIXXerh9K9cTZIgWBYBen
qH2y7s+Uo2nqwdOkrg9nkKiW7fmNR5QghgK/h1kbHOyd3y9tXqNfxqw/AqV/rnvZyP9xUceD/jnr
Jhc1zLuUAd1uV+5mS5rO0HddOyCHfu0841Xw75tBCM1PLxxCBKWpq6BRjW8fbD7LmtrYHv+PsPNc
chRLu/UVEYE3f4UXQt7/IaQ0AjmEkRC6+u+hJuKc7KyMyp6Jme6qrhQC9t6vWe+zDgvyVAaWuzLA
1oy7XkkDbMdBaujNrRWz6iw4OqZ70gQ0DywwoyeNOkXue9cXgUhtcyuRSwcmh5/Wa+3o839txe6s
LGmLkXbyZ9AZuRQdZJu8BgxKxrFO9gM25dELt8XngwDhwkroPoHUhCYxJ7tCwUKM7/Sd3lFwYHne
dWIZYe8tn7wn72zwR3t76lu9JT58E7BaKKoHvM+sGbAGDJyEPDNtREBHzrFEndjTqdiwbWYuPOKo
6MLk3J8efIYNEKqPxH6MyEknNoHDxi3ZzuGXOuVM8/Y4qcOeZEZyVMCiYyfqq/0aDseF+EVa0ZFM
bYupUQP0aSfjx3gyQqxORoqUZj4HbmzvSRGDkw+znP2HmXd6Tw+nU+gT4gEpd40F0KrBmVA6mRUD
9W2zYWgGhfhpfMbTEECN2wKxqgayd51iKuBIfYUzEDw/k1cNqyrIqeJ1WhLi5K4x0wRpH2Vx6Q+v
y7L3aThpGNFsZ6W/XRaJ48uwVCsMbEBTdiHkcYjkhnosPr+DP9UGwUd3MlAmpOvsxA6dsWCK/P04
ZHgEqon4Jvmk5ZBLPISUBiisLgjthMTUtQ/OAueyfsf2PePXMQNzjUhlUvYADAGDccn6PlGufsIk
JecjOP8ksT1SJc4RpfaEMHE/bz41cv5+/st7/+MmoOoKNSBN1/+qRkqlWhf19XBYgI8NYnN3R05D
5aA/wmvzEt9EpFNMfvTmB98crDodErL9NmRbNRobYwZDHbZGz2QK55fU4Ke+Lu1cehSqIvJf89sB
eDJNrUhzQZiD6WI+4YNedeOwklhgv/WQlZ86VRpfHmUE8RxTUv/ddMyiMY3qmQjzc8hkSj69nyHA
HR92hosvsD7iionJ1rjKeCPvHq5ZWMFfwjPz1w5zoWCObBmHm3t0i0UtAM5gDn8NCH7KKL5e4rf0
/EUz85QbXKI1w+mu0OF6uRgM44QGwnMg3uyYXtIHE7ryIagDg5MFsgJulam6eVRYgp4Xh9W/Xx31
p7umK1YHwuHOKd+5qEKaJKWUc0mYAg8VJ6d6nQ7OMwn9BRNKh3Si29PH6r64BE+Gbp69c6RMJAm1
dCI69/XLHrZA60308SaTUoxVTs2g1DGSscvFzT9/tICuHq7GzMEv6dmfC/ueG3y98G/38p68DCOr
LGEOWO44fnnGrOpN71RXKGf3Zaffv/ab3/IR6QcFCAIQun+IlSWDFfffd+yglOpLaB/CPHLYzmM0
QjdUAp1yiMg1pq8usltG3tMzutOXQR3mf6aJv3acgMyNKVk3eKewsIzj7ZZx1RDp1D2m8mLZbJeQ
TmNa7r7lqmMQuPbA9TcYJXquO1i5K9e+chbN+rsgsGcM5fg4x6TQW9ml6T/J6F92gLqcejic2Xbg
/FJZgnXxw9FKKmSIEHQVeu7flnKWGXp7Lu+8KAQYV9BYT4ehqiHiiS5TXEfL2hMn4EGoUKyXFD57
S+KLmAQSecL6hTx3O/Io/RHu7osho7lsvtOuUcFW3ddBdVYO2E2KPX+EPQR4RGlEwb03aNXDj2dQ
LE7bV2+/527jMEibZT/6uF8ZSnmj1oyhhPtGrdHHbcenEStxrD7jYz/ziDwXwDlpxKXujPnZnjgo
PDAvwexOXfe3UtYPSna4fji4yZoCWMoQv+mzEGWLbaPmwnyEx0CX8ivDKdMgeu/t5m44QVJ0mjVR
49IkS6FC+Mti/in8MWRTlU3EbUikv7UDpFpr8udBAsnJ7KLuQ0bYXUNnnegANzDeaEybGcsrL+4o
QuGOeBz/1d4lxlcFxuk0Z4LmjPUYPhrOkJH1tSkN2oOjrpMe3U1rWVNnIv/P93iH/XZQaF1k9t/l
bIndjVPoXmMAZn1bWY/7816/BEOfU7p6kKmBFtJcxXkJ/XJ+pIVNoFEFt3HrtnRiF201bKek47fY
0t2r5JnDAsLkJar2WMACvLRlJOg2jFFs/6bGQBsxo3tvEZ4e8JCnkClEFJxJG4d3kCbHWAqxKDm+
K5AVIHlqVMDlXY23Yu9J7ZsDfGu+bONNdmHskBIRkTHBh1D2ODv5L8AdHeCphTW6hJ/AEfMye2fw
TrTsRFvalihzJsz5X/dFrDc204MqPacw+zivjshp6SSt0eyrjnGa5W8Jo2UU+bHbCB9UiLtCQeVh
DePflsXY6lz1qCiTH2KxiVLq4+Ga3pEafXDdXfv3UIXiSYUnY6ZLvU0S5dO0MGbBsScfYQ2MLebH
w09zW4wub4pul/10cvntFaQ///dLaKGtVDUqgR0n+TsW8ZY1D+MM+RLQiJPQ83jZW6UK29TW3sp2
hq8qVBHjiV/7Tmcbs3y8Ue6fKorlJiLkzqiWmW79ns4UWBpYWa2vyKzGN0ovNET8wmAyU7556tM+
wrEyO1cQRXQKE+qZ/3i3EK21H6A7LqBIgFykhn+KTlReuIvofmlWPJy6Gh15WPokZzb8SVZ2HJTM
uM4kaFXUE99yKiCzFwEKGj5NRp4oI0WlznEMWTmAdjKoWnR35U/jMD1eR1fkTVlgpWN+XMoZqaTB
dWFqo9tpKWV9k0oDrvKNK3xiOmP2MlpxCH6HL8RksAjJAGRPYCr/6rIpba/bZKi9H2YCdQzsSbPh
gx6cRRk/HV+QRp8G9fxh7g0Ja03/QXMdHlnuUAGCeVZvSk9muh1LF6fB9Oo+TEBeFuTwOBBUOIfQ
Q6po1pLc85nO+e7c5hpVk+CwExkD+7jJQw6jMvUv2aRYaB7aCclaVN23PWQMtfQaPGHo7aaOuVSb
3k2wbzXl+OZT3hBMdn6Ghd8C83tTIY+gmUXZDOhsX4BHWAq7Z7d8bQ39v+zeDxNxxwyZxL8yv4a1
6fOFIOwmzNs9GDPKATI4KnW0zqXdQFJON+25SOcZxWDZyTBY4GEpcJcorYeyhs5lhzG4mKyMqp/S
+2HsHrPDKpKoeywAEADh0Lwjfh/4CekMf3P1JTMOjFa6/F6yK41F+wnsBDyHsTdghdEtSSiWHV0V
ezG9n/X15ZnBo4OdfbA4C37/1L2HbbmQoLaMTBBZI1Nx2mMNlK3z4qHq9lBG8LiJkQzSJBm7EPp9
FjQcFYmu0Xtip4XS8OQ8IC+9GDPD/iQuWbJnp4KDC6Vk1hHqRF9kSJMwUJyXAgljcXYafm2K4oDl
9NT2+cWtMDsUcbWJkkWG2hrdrDlEdyrJy/O7ubgjuW5v7hHsR+XdmEm4jfHrKxHC95Mls+EpTS8x
1u28BarlZotuvEMZ3BcgLFTABhQpt1e0C9bsFClGB6MzSJ0zJB7qhznAGeG8fN5cSOxK4p6whnzE
heyBbDFPw1f0CtHcJH+YVHgkskJlDXen8uWQoFaQR24IHzh9cps//9QYU3uMjqP21ksfHpCexIEk
dtvfSMBjeDb8+mmRAamrPAaQJ9pAP/4BCAYnsrlUwpzmD/7WsPOzJ6H6WJ9PoUwGCtaci94yOAsJ
hL2aZb27b2TmyjfFwcFIQyG7x7H5AlP5eY416ObMKhDmkqSgaWRgHmA4jq9+KThaBZ1b/dB1HIqc
66imJMRE46qbSTmE0jxBoFb07iS+FFgsu4FJFd7eEzTL0yceEoOE+YagRqw8MD8ooZ0GjyB9ww7R
2OOfk+H/fsIX2qkmh4lZO4RIii0yA87s3e65htDVlDYgcQgFJlN/ixxeDfVhTg//ORVHGCRKetTM
NcQYFQGVsIDpJ2a+OcOgD/jdkdr+sP7Ey3XDuGl5cZPRMz7Apc08k1hsV4qBuVZljD2cV7/AZSii
nNcMME3uIHnptGYYG4bbB36L06Ib/nzsEI3QvXUPzC3PNYt9uNdsrmnHOHhangT3KjJMr6EzfXC1
ZqFACrs5Mp/lsXWBlv6Udv9DyOxu2H9kDkeaWfpNHh6AeVPBu7rWK7hTU8clS3dFOMltJIhx7mhX
4IpwI42wvXrX6Mk8zHl6pDqe7w79CvNXuMeWLZqOueO9sMxeq3ILi7OrNJ71YJAeBPtxdBg0qVNR
03gXdL9+ryZHVNFs4PcIK0h10zCB+qmXgXBxRQaNIBG7yRotpvV5XTI+q5KzUSYAg0qF4zk5rctn
N3qcb27wK1pXk3xDGCjEnJWns8WYvkyUfIhrjEC9hxgcc9eg0B6nuZturaXFHpm5FTh43hCK1mKo
LUHLGPX0ep7xoci39Te3IOqZmcnoQexRxofKac1Af6LhKGOamHVmy8eF9cnrfH44+eYwktbVtPlM
rY6WBu9DHjZw052abH8jzoWNcHLRi1JPOgZsGlfqBEfPNL2stjl4BI6UWN9bqNmo3YxuLx8LJQpl
FG9PqgtwUEhseLiXIBECA4wkumN6coJ7Zda4crU2pA97YwVXuJo6wuLwwVqv2s5rhxfpNM7n55eN
l+NB5kfapRoV1HAikDC5l1S2ObzjgYudGWgX7S1jk+qzoqWrA+KvGbURpd+Lc6UQ5z0oUxW8wygE
crjB8XHCs0GE96K0hAQgNEat2Sssr5jhQvRE2D07+jfFTgeYHT0jZFHXqUhZQBhBC1h36A1fwXZ5
VDMakvAZrzedZtNAY8ZLgVZNWCp/KhhmnPoP9lPGrvqnYil+Iu56pR0VDsCJTkmB4usyoQsBAglr
AcKeylUvEcOYgmc9vQeAkKefbwwoTxwjACO3DGA/MruGH9o7wyiBXkONHC0vbKX78LLKMCwIz5pt
4KC5zh04esXGJGaaXWYWr/agq6Xe+m3qW7JXeFU2NSmcUX6/BfcRviy57KizcsjDLn3UX6w2ho1u
06q2j+xWmGr06ia+0fueNPtqhm2MiqUDXdflNXdxzdMOtrpXNsfgvld9fXigfz1JAfzDzxccff8c
AZY1F7e+Cs2QTkWNDUfvMlJJAPsicnD8gRxxcJipa2nJQ+ANyEUPKt55TrsQ30M08+szhC9Oh6vN
qDp7NkAhEfUqjVTeXULpc5guiLzYLZKLV24fk4ThqHV9d07rG449JI2tr1+dR92XobwVjqS6ryNx
IPfx7pa5p+b4UDna7kk7PO0DZCpvXl141x1r8LQ/h0e/BUCLV16H0aeDxSjlzFBdw1HujvH+7wwN
kfDfeY6EXLIrTzO+KpnfMkRdeypaIpT6/LyWrI6Mq2DsYuIqzNtTkqR8Fq0D417yUwtqv49LTYGX
exkXQHFf4/wTMVBNswLHD9U7Mh9DR91Tjk474Z8JH06V9zy41SsoYLnI/bKc4O0JBx9cDeFOgWEk
3ovQSwPhvBceAa7RxgZJStrHcewwo8lIp5v/2V+ABC4KuG1PX4Pf5yeE3u/G0b3PmC4+6f4znyp/
YE4vpBCWawBYZ0Uge1h355bWY6qUQVyt97jNuwSKxZR3UBkur3x5AGS0pH+R+/d+wySLx1enlXp4
k5IYvBKtTf9Zr4/v53tPGxzYJmgQSrSI+kU9yIdP7Enn+Q5MLx94EkOTckk7kp5RoXsnwKjNIgc9
c6V55BiJn9oSPu1LftS94JjBOK+HSEIZyBgfHhd6Bxh2FXVUyVGuOe3idu9xHprvCXhI8ipaSvsn
Bnk1bgzjAgMjxh6AAN198+xo1FGtmG5i1u6r5u01IlCnZSeNisK+kwfiHII+emntRZbZh9WRiAkW
bhSjxyoGqtbikE81ycYV0WJou6etLidfPLoPLT7O+COvOej/KxIUttnWly7x4WnLH0LWM+724zXU
NU9EVlJQTpAcjDVOkEsYFVyBkW1FIFVxtoKDmHw8cJvBJIX9PzZGdyKuqcIeyJQ9zmE4hMB9tiFJ
4d6BuySh3fRYBOJlWTGE8ycAOsOaBPdiQ7crqIhbkzMTh6gF/PzjxVAZygKC6Y0WV5x/HzJ0RVoQ
eCDeBtcIPqo2yxo363iw5vhmeRkympxGefuBqAzAV0DAZTy8azvgiL6fwnpev2dXCEecFY4en3bF
sE6dkriPySZi2ju2j/gMY3KCEfkzug+zLLihAIB3AmTS/3AB5pqblJDNLxuPdPGpLQmWZB7RB4VB
eaGtDPtE0NN/Gmt1BAAFpPKl7qB1JPw0cO59trBkTRAlwwDCHvRsFwoN6vON2OmqegI7EzFGbo9k
6lqLU6SPmVc+s+XQ3qYKNxNHvGWXumNDSP0sVoCdE/+u5FHODLMyLUhCZuJMpbF0cRUcuTqTg+0z
UChWHHvW9ia42eDwcCWfSwAhj5kTVq+I89t3fESezsElJk7pAjfg4rpl5RN0070sOxoNge+DRhDc
109MA28XR9g+Vje5d5tdgxp+FAPRXlM55Q6nse2doG4lDiTE77MGxZ/9OuCO9qghMr9peAskIDoq
B3LXqZwUcxDC2tMV39LPy8PNdKwMAxIHQmSLpQQOm4A/FKYWRh+2ldhlFUG3BoZNnG9MSyrDzgvs
yow3/RGYuCAU9kG1ladDRKEjDHqNT3OQNn1rQQqI07NBDzZOroQUREMefCNt8DrH6js/7jU8oJEO
AE4uMEzE1wVkR6jX/bSw1Xv3rKzPC0avN3BcQM3JnxV9wDKAkHkOM/fBETmSxkil8L561zlH+bdo
iWLPQxt7VLMBe9qYJJKpAGYYuoDkuU6GgJ/rD/nIpPaN9CcAxUKQUoyEJ3baQSa5ZuHpiONOMOSE
AaeIuHrRTKANNtarHgPIAckzVmwSwUBL3VKnEUm9h2zu4uQUcRRMCe3DjHMWhwRTsJ9L6ObcVyIB
IDvuEZjT8LpQXlg8rQuEkRXcXIYPLee5vQcXdmiSBC9zLitO8sdE0z08FM49a05rjQWr9PD4GvE+
GrtrTNSMzegMSrW4YtiWqsdpz+fKuNtvmBbhECxutLxvllsPLzhXxWrmpTT9l0LpMd4Gtp/KHJxv
eO/sZV3wctmntXNXwntLO/fc5/3SFby0CWZecQbQi3rrSr+XgI0G+ntO3WtGOvGaJGMzc0mXBR41
DT8lFLgv6LDLDtRNfCfSfoBjQR7nHYeGe/3Eaw5rRHPMzW8xYPfxcSR6wQkx0gE+RkdGW7WYw4zW
QyU6JzzPQ2IdHlhShfWCGDwL09SmPnHc5QxQTrBdT4LkzbCrSd1/YcqDzYwn6NENvT4P6TQ4zdWZ
KDlkwOzxNAf7UIq2OVdGcxOUQhU8RJuV0PgN0G5KUMGRJzd/ot8JcOTYQeymrrMH5qqQxQaVtmeZ
JpV77tqaTgO2eMrcZbuu5iyFjEWq91Lqmu9VGYoHR5jWBusW7vyl6dy8npPj7BFyMFmRlDjpm7TH
/t3Yg9KUhnnHkSfUw6IXkQe1yMoryOPG2lSjpruyMDbl342PVzjdDvGi+lZ4hMgwINM/MelAZ37V
6LYPnihO6vKrd37iVGuTlYgkeMujf2h8Aco6y50kjvEKWCIBGYK246RR0YIAkOcdPcfiQCcdmbP2
mMCgMjrEyBjTSF59Xp+XXVBRmupvp3dqDbwXbyLpOfCGDhayOYUGP9tiQ3YNig4ogZdyGRp0dhhX
Lhh0NR+UdGlu4CnU4H3gk2NrkyasBgq5/Ux/b1j+b4ngAZS6LI5QVxlW56mUuJ9VWCZlqaPAciJz
5iBbN3ffmhbbhlIxchrmVBYvWidELAGWca+sf6HZrDjivvDoQV82qdsAEdmTRBVu6Z2Fnsi8LWLw
p5eA72rAYl8Xhz2DqqiUJzr6KMSkHRA9FqkmsFyePWtAywIq/Oz1Ib13Vii904qA/LSDvrvmRylv
fyp+KxjNU6ywprePYnRe/Dv0xJj779BTBiVkaSYmKEyxfeuYMXt7EbVW0eZoIXD5q7z0/dl455nA
l1yWMFAQNXzq0wfadlwvQ2Ir+RMnZ8Xq4VS6LDfpjMLWS+sgaqQrKwVLaweHSHRxEaWEJNConbXo
IQ+doRE6097jbmPBZ1AKALHBLMAoc5kfpKw7eYzp4yzgFbZL1kwSHPraRMVFi6pDFhwdc2A8eo9A
oL65vTpIjXivG7b/PajW2051qu01fK6sF9DfXrK/R5cS4VDe4vZzjDTGpB1xqrzd6bfc58kbyKbz
xxHri94dpXrqLsjJOFr61NoJrtmOlpixiQFin/gelBPUdB5eoPZpVKykRbGR9xwreKLqmyewjXR3
oYdjMA5zjS8hFcUgIc/wweoz7BXRR1A6Dkd0ZjIS400v2b4WR9K7NfcTLqPHcaO4nYa/QMSR9gHd
L+hS8S6zveKbR7XZxO6kikB/0Obanxemd5f5MN6qkq6FAJH7V/WArHatu2+9F8Ps3KgMmdkxUfmm
mrkcSUmk60me8+bKUGNRSPVBUmLIXbj3JeeiuX2a5IlUmd/aTieKO9E64RafRyeW7dkRP2uchkcy
vZs3jhghYDySeY2FQXSJ4ALIip2CSeVATqU/LhAnp9iZpO6CjatoSYGf6acZJe7DtvGNtyNlJciO
OAm8GetGic9qoK1FzATRoIo9HUIoWXURVHsucl8fcMawoZFbh10Be+kCw/U1Oq0Oy7s1NCK1yzNU
E4VO+o4/I3DKy9XJd7SUsGXvakXSSEbUcnWpTx8Ku0Tij58WIbswJuBgpLBE7gPwTOu8GvFTAdyB
onLbdPRI+b1YyOdp0fQfbh4eKXjOiF8oNMoodQj+G/9x6zcgg8Z7IiV9njMkw9N0xNbhpag/UJ2b
K5xGNXNIwAcZrXwFCRTRHlWNAmxJ6TBbwRtabVqMlrCg7lX7rmiH90kbGBOcghn0wSfAyCaCttYP
02Z+ytDCKOgqSXw6X+l0K70CABu8NtcPJhitY8jkcJrMxAF5noTq7oHQrRiLqVvCNg+5JOa6LEql
DSX2kjAwj09M+Hj6m7GVqNISAE2uq6KdJfkke0ub4CTx9BzANZCPFdkrsXKhL0d17ON59zPROeKB
VEyRnFShxeiQ6eLnbeJly/ZguGLlVDL6E8eoHak2Kbr/0hI1/wZPqHQT0ZkoJj1tw9S/JdzXrJAT
TSjpW9NWuQ0al04NbIZjR30nNfQfHm7FCdmRCZBTRbAt2pgt3gN8wwGS3jqKYbkTabRnOPVpY3bv
xWtjzQ97CX855Q3qwx9zimRibgseImkLSvydSidppveTST6kYBbfKOzCCuGuUvFeU691iwlWD6Bm
MR+0dZ7ZIygxmApPSBXPmHw1MUw3uKFIc6WJgNXEHRF5M2zi4whcZv8CR3eNRQIMMA/FWPohjZVx
C9EEnsHk4Uie4t1GpHAJLV7wVxDZsUEMLdhHlZ0FzzDvH/r6mFzG5j10eHEAIYh24l+CfELzLKhH
uU+eUy2KSbY99M3N0StXt322OC3ucQcKKJaSl2B6eGSLoOEQEBE4ptv6zeQSgYmYC1jN94pV06fB
E2YBAV/4BBWDv2M/8/Epc2TwsBVRz7gYPviaIpI2iBruixOF4mNUIIohjPI6qeszymJhaEyNaYPg
G/eYGA+qvRLk/QyVYxWw5JgYAYvu0VXSImll2Ub8nMjMCiGyielq+MUAY4nhE/hq4wLXiNoFUOAp
hKgxXY3w5ashPQkkgX9gN24KYz2Bz/hy9H4LFNQ/RNdRN9harbGOYRDaw1Ng2i5v4+bVw8Suc64g
vQ0ugRZdtifAtpirOvgxe4dYGWbh3aujdNQNJ8LH8oX1cfPoEkUurZfOktCYXlcNe2u0B8mOnjYJ
X1EdXIlhRc+MVo+ArebB/yVOExvBeX7pzLVCbUiPuI93ALq8Kr7NjlyhEZwCMtLjqIx40U5bhr7G
BHMeNU8vj8Hq9yXEbT7h8fA0NLBaIJfmzToEjzEHL9cs+YmXOPkTxXDiqwx3WfiFFYuCsV4tCg+u
FHSyMmqEXRYW3gL8aTo7TVYNb6bXSZbSZQ0wvvGYxcZ0TELWgkYYDFgI8YT/vHw5pA9OL20iuMmg
Xl3ik3v1Kj/1+Nrk4cKwjix8A2gHRXCEfM3FSDJMUSjCxV0ByhrfViwlsGzsfO4dfftMGRsDjsxF
gksIZX63jlmsI2VMdd0vfXxhYm1xm+ADPmqiKhAGeSCwuon3ferBZ78Nrm4R5qBB1YHqnZG1t1Cn
CyQjV34UhFasNU8c97dFx86CC9+x/WpfjkqGf24x7lgBBrghJoRUKBGe33ysFsM2SqaYsUaX0WOK
z4XbBifAkcf+wQE2HopBCTi/DYW+DuH1xDAamhXZg3IK0kocmIGyM/w7UUjGgPmxf3XlyAxOmyrU
19UI6Q+Av/z9kvToxWCju2k3p0U66hKEKW6ESzoLu3Z9GjypHIyM7WHQksm416X5JuHlU7AVUWMA
gEk/MDQ+j5GKxgYJOVF3dPKQ0u/qT9BaWLqUEwKW80SNRChetVe+KePTDOA8WoJnfO4vdgwXMdnE
RIlnjiz/Qg1eDOoNvQCXlgS/DknoCMQi1keSL9mUD6P3ql8ByGuZBWUgqfcYImMCTAxDDHWML42r
FeiZ8LFsQnwshnhGDbKx4KN5KN1ufrTw7oPTuJyeyDfRl010Gk1xG5jeJRT8DipVRHJMV0OPzwPU
/4E5zFJoZedpFl4Gp/AyR4kQkuQSsmcjXDjnxiDbKzO5sy7JI23GRVBt9J7xhQ+4M0cv01vtVan9
mqnDNDYGiElCqXu6RDnntUL1+BXz6KibGlKvXDMPUvZSWg3jzOuQZGkfW1tOmc76Ev19750CFsaP
B890eUGDbC8PLUyRxOga41IW5+4dqviZLVAF4UI5Dz1i6z+9lG32OsBx5o36bxIv8eTa6Sh4XCRN
fhG9filT63+pcYBLigZQR0VVLA09ERHjFwH3o66AaJV6Msf5xq+ZhBylA2CDDBQXn2Uoo9fyrz52
lpg3FsHdbvpoR5c1yoMmrHkPDjYJbEsuxxZNN4rGBYUlCDSGnw5ZuIgkXOb0Ndi5Zxi/nW0ULCck
99y4cnfbkZ/yds/SuKQlFJhopkwXw5vXXpj/Fh9If6lVQFJRhdcxJpUNXf8zUfnlm97q+vBsb9dk
TurLdsUWxnCqsi84Ls+9odxVYLopk4QezL/zsT+Cuf9E3d8++ds9zo1Uvgg1n6z6jCawAdLvBJt4
CFJP8uHosKg6K0kC1hEDbpG1yYNfruCHpwxJUpdNMLPoZb/H/Ule3Zv2whUw3sSACVfBMUZQwtZ9
8JlCugWsWdAW9RJlbLff+gT1vyi/OlXu97vABeAPoPMMYDL990073wUGvKS7NbcwrOfI3L8+rN90
m39JF7nTXz/j250W8pshZacHPg+kKL3juzY0JiJ1EPk3keSPN/TLl/k2CZk3Bwu4D1+m/aiAN6IO
5Vh+Dhm9H2tUEbdUS2RaA4ffdKl/6b//8wXJ8f97Ew/X5mUJdWPRM+gB2/+gmo/UGy1M2oPd8Fsh
4adPU5jilc0uplb+zM59WTLm4WAZD72w5mp8fTciYSdsj1McJxDa/fsF/UsuzddSFJOxUrkD81ra
f7/WHRpR/bpcuZ39YqHP0CaM//0BPy3+rx/wTS+pXI+P9HjlA/Q4DdFoTc+R6Km/vBVad5nfX3FF
xa5DJAGxUGb+92s8zm2plenRmpdrArSoWkijC31HYy8viz5hfjcTwDRe/pFttT3/nI9r/7kvPszN
bV70iefofrsFTWo65yM9OLsCNfl6x4BWrHu3vr5Oo/uMgtHEGAiz/PPJH6e4VMdn/993S+rGLf/x
RYxvr1l9KnHBa1Nrjj1kgV7KRrWS7k/vMkcs1Sxq5uIv6Zv0V2mCV0AHdtulb4bEe/Dfe2caRZaf
tdac14NXWG70Pra8buGgTZqK5D2/eTr/tBvpDA8AKUQSb6rfdoor6aVRNI3JDN6VyWSophMQtIsy
UuIrxsrXnsEATtNTNvnq3/f2py3q6wd/e0fq6+llXM9Pc16GRweZEA7l56ANfjt0fvmYPwOLX5au
/jQOz9uBjyHt9E9BvigwVEI0uvn3t/nxVAUYxraLRN8U1W9vSv5Qz0fhcjTn2TJbQgqlIghTyb9G
KHIAF0rEzzTkgtz79Tz/aQv++snfRoazpErVUslMpkBM8sPLsKOcfHSOAkVYeCocll++6k+vzNcP
/PaGno5tZmUXPhDfoTEldrJIy0M14hnuBo3CHKuNCIex/r8/VvlpU4GoydQ6IGxJ/V7WUOWnIOYP
w5gzHGrf42RsTS2eac4U+is6bdFZwCcpfGV1CHdmlHspgwIkLeQdaZxMS7Q1LbkPZuqQAv59aX8P
SbBmgfNpmL5rRFTyt0dgFrV5b5PEmKeh3O+U/niWON0g4moAIpkp54P370/88RF8+cBvjyCX5Jt6
eh7MOaULZlfxlPSU8N8f8euX6orrX1bO5SCpyfUgGHMZxkdrkzJTlahXIvNpD18ZM0kf/fZq6T8+
Y4NaPZOM3TDBt880paKVD+eKoVOngLqC/AzHF/IU7GoE5iZ2NcntpnvM/bNXxG2MrI/B7Y6tYvnU
M2zZpZDKFAUcoo6QPOompWkSgl5teosOKE3xllG5briOyh8eJ03E34GZFoLKRdKOYknp/XIffzpD
ONH/33fq1u+X+/i6ao9bapbGnItgKBqx7OxjJfce8cH59ycp3VP/dloB+4WJxBioYZrGt73cfF3a
x0ms9bniqR912DAMcZ7fPzHSowMPkPw2f8yZzNcxQhog5Hx+0iU9rC9vQv86rIdWH1fQVb2wNsdJ
Mv33pcndg/vr0kBlQCDWu2GibyvkfDfqSlcqfV59AvdKOeerJSWYAF79jFRJ3bQxWK7TOscFcksP
NCr9cwhuuw1+uZAfngabyP+/kG8r56w2t4f85EKSGFfNkHKl3wGclSEkFMo5t2W73jwoq2B1/9b2
X78F5j+tKpC6dKWg6SqyqnQr+8vbkOeZdRKfuT6HrbfpMvXxVXSUlTJ4DZP1MUijmnAI3ve/v7b5
49f+8rHfXo26EK3nKS30ubMGjgN0Y8SgLGapUEMZCsbeIfTCD7gbrKRuZNn/eGOKx3WHLseIaw/t
PtwVLEgCbHfshQb9tZu4mlxZOw6TV2wEzvsvV/zDwf2fG9X9/pcbpd4KtSllbtQ6ivmLKx7NuczR
1nMoHDhOFK/jrbe9uPFovh/xDaCPhL1e59EC72mDKRLFgj65LNcO1jQI7L7tgltxfbezpbGD/qTp
BZNo8u/r/u0Bfw8EzPvhcVHymz5H7+C/wqJvraqFSjVgnkbFwIorKtCkmNVvp/JPKwxbCrI+Nk5N
/f65mlIcs9w663Nplo4f8+Os3Nd9YZIQRbcrioC/nEA/bjaqhBmHCJnO+t/03JfnA3O8rC+Gqs0j
GCq8Q3vw1bxLur19YwP+8xQ2Q/7ijVkAreq4U79xy+Qf0iVGv8CW4FNNLKl921qPl+oqpPJLI5vp
yGAdTEKGeJCEZQBEOrp7iSeOL1BJzDANLiMd9gKpKD3NhfXbafnT69oFfxJtZlERpW/xH0fZUWnv
zAABkoFJxFYPcG/6hOlj2P4K85bP5S8vWvcTv2+ppAqiJmkQuhXr25aqpEcjK+/Mj10H4vISvIKH
3TDqh3D/l1frh80b2p4u64yqiaJGnvDfpWieBflkggKfP+5YvjLScJ+an3jotX7bupfaky5rYZlh
vIn68OVmtUvB+AGdEuCHLZi4TTOn9u8vr/69nzHup/J6UcXpbve3bVwoT4S9qfma14ZfUeGgef4m
47TAnAjweub+Syzi/VfuZLl9odXUET02Jo2tm2uimMBDF2FxjpRNRaTpUVR/IpacZe+IiU/vZnCe
HBjLhHGANfz/kXamzalCXRb+RVYxin4FEUWc0ahfLDWKKE44IP76fra3u9/EpGJV9/UmMWo4A2fY
Z++115pvJsxZVNn/bsLPzElungWNqGGVmbHG68lrmpbP6ziybiFpF+nNiZZgSEBM5gjDutdVyX+g
f2v01+2c7bHPTr0ePvARF0hDtjcEy+daD2/E8k2lfs4oq1gusoQYRUvVyPn9fquz4lW9PeL0FqaV
BKI8cn2Dkr8PS7AkFKEPIJ0MLBIZbL6Oa7PsbTug0cSJz5L8d01+8iHTPWUqYWDOlPj3MujWeUnb
JmtqQu5P7MY9ZGwBaKr2vZ8viakTOzyBZiabjTu4NBFlNj7vmIEDZILDW+vSPU5U3iHBa7lrRwCA
52BQ1oSGCKcf3ULnXBu8tfRkufk+I6kypGBoFcELS82/d951lxSz/TS+hRfdgcSGhPc77DN9Df5T
kLIMTfb8mTksfL7z6qi/OCooukx6Ngs/hLivy8/x9NhZyql0xay4VY/o9hZRecjsT1KTU6gssICf
XyKbgKq1R+ZnNaqZVY04VhGGpi0PZdo3eiezBOrBzQ5dk951Ym/raNAs0gTJzya/DZBRsaJ0ILpg
YcMt4RDPxksgD4XojcoaxFfF9Eu2Cr/ErDXzB4MZPnB4kWCcg3+8Axuf2UUIGLRcjWyLpBlHrfUS
+bUtaCf86iQLD0kXFvZ9oVGXr7e36ucBSvqrJIsHjFeq8WJdFB738iU/nm6hRji82FSD/Ri3U+ST
ErZct5iJwF/mZBveB+8cEs9z6ssoKbGeGpRqoiH1PAN92Tjv94ep3qPbPTy4+/oOfQTCwqtjUPSi
Whl9J6Q4qldPQzC7YtXgKvFPQbG/byxwhdWnIaFRoqAAmXI772xmmw+iRfUbjOlRCHCjqQNhlDBd
uVMYHwflTlo9AdZS24eG1jIBotROjdMbi/ppsf5sD8cNC4MWRo6XJWOz3d6nanKiPZB/QMWN8CzI
dzIuiHnltlUWddtDd9cjppugLUQG+wLrO0xWREmKQOwGRpiPdyM9tTkBZGiHX7rQIBE0QXOU/4hF
x1Xl8O6s9HMDIdZjMF0hphf+kJflJT3er6fYuNzDRHdUYIplMirAyxKZvc2zqJbi6zU7SM6nsCwQ
8jSq+2t1u52r3U0v6z9IpURxHmcPJNqDw66pRjV94x5vtV0cXq5vetj8ta6WSq449Gya8twMv4wY
K51mhdSih0sTo6v4hRpIoMalsq2xJNeRMCc9m33Yvdml9s65M9XNKrlDgB+iQSkkux151qNLhhYB
yrt7c67QAZDyBW/YvglYzwO4VYN+FmmvC2nefy/j6k9eOY6i1pfKv+zUSbl4MTcFOtqYpDfQrm6E
5iMZYM5t5+TNEiv5R+kzG+uEzyalow3inFSE8xJVWKgRwFwSMgQvktl3KP3A2IwlsaqLtHBM1uLa
joGtr9ISKRyVKzRGmNlLzBOPQEQKqWpYJp2SnGqShp3bc+yBtSSNC4z0wzY6lPBoAUFDmOvY3i4P
o8swRcNhCADJXJmDW4towtpFjkkfmLPdeDs2VzukrgsA7lvbDXrtjro6fxLCu3UvEwxLYMWpYUP9
QWAUo2SP3hWg9Iugfe4FeyfrSWkCwOqG3dEnj2Br2NnyPjIBuYXbjzttDNMO6EHrQxvoYJaaABEh
croN1EVMjmOn3D701PZ0VmppkNujRz6e9hD6fpA70SRJxaJKi+MArBFJ0HsQDR1DcdjyDnNShlQ4
/KBakrPH3bD/vsnF3weoARFECSYqQ3tZTdO9bmXWOrmHZr9Cq4F+PsAIdmIA58tL+zoD8Rgj4oTO
+sexDWi4UawcG1v/0r9/JB2rvasBCQddgmQUBtCVtNoFoMtdRwnjEUfkM6Q1ln/qlxqW9xiay+hz
2jjXAfRvQ3OwXZCiR8fSI7puG6hDLyCDn//dQJCBP7d22qYomEYl1u3XeNO6ZBzyx/2uhCxvOmB0
c8F9LPTBc4LwdA7Cfj6ta/24CXKshnzUKg2iBvC+09nJUruI0hPEUgfXhHTuQ1udYA7HNAVijljX
MoEy9VHNwcA+PjfArIxuMkKLkdCzealokwL9kwZnH8J1xNRQ36tGjTN3t6KPzCtxFDModXX7HpM0
j5oOGXlgyj/Pq0Pv2CZLD/DpJYiH+RJ8VtZLPo9tNYi78WDf1qtaM2pdew9AOAUQmx3Y9ALI/mF9
RcnJOxwdDK775y0g6g5A6jwoQazQ358qhjD4PaoFdAKRc7Y1Ye3LaDhEEQekFKA1/VSca0ttgM3o
Gm4a6o3bnIxJUDDOtLnumLXdEo5Q70RqLPzKvgoUPiP7Y9M+2wz7c9fckJ0BsiN2Ci394zZXJ5ei
X7p2VXRucXVWyHxEZbeq+8cadvFtlsyuAQlLEK8kXobiFixbzcdoz274cLS+MiK1AhDhaaQED6ef
NuDYY+BADTDtxYusUp4ZC8GH5CyV90Yyh08rKPhH+Jtre7JvVZIWKvvmprY/V+EcVIGirLvk6npZ
B/g27kY0VFlNDpWkO21sompEcgzAqhH5WMANgVZsnM0k7xsfpdo52NSAb5RRwvt4LPOQdPomAxuA
dn3f3dVPZDBMXW2CSlhHq5HChtQ7s/yC0Vj2yRF4LNPWZXgBeMkw5BgAOQ4Mgn+P9JIsx99385LK
NBaqHzjlipZ4aL/sNbd9fFRPJ+1KqPO6r0Qcfi7FGozK6AKhxARiADpbMjIgPLiF2yYJTNt5DmT5
VPZ3CFDlVIsIbN4GFdpPyKRdzMu7xk4bli1n8U9ESKgI4R3j8QBBLOKRunuSmQDQeXnFcK7FVStr
pLgSssaanGjsBRJfbiqQVRIpWrP+Baa7yj1iWAZQD95YZUES1IdZ93Gu3MDgRW9P2s8o0UuvEJHj
mFY0sXIAiHzvlV05PaOh9jDCbWtbs9rTwXZ1GW2Hh5W6iBAAjiHVz11I9f3MTwO9FjWBmLV27r7C
Aaqx/3j0yq1idzrQmrBkkB2UuZfAqgKAbEQemb/4ngkXdDRSGKLB8QPO127eNZoQsGKeo3EZYKIO
0qBUVzoXX2+pEfjzXSsdxStghJ0NXMqFFoEtH2G69n3x+DzVzM46hN6ifuplzaQdoQs5DczW8WM6
Lo0Lre0ydtX2kRyRBiSuUN2vO1FL7ezmRk8db4e3QJnp7cdoE+hQqkbNcnvf2XSu3nZwD2BratHc
uAYMvrHvq72oGQ2Seu6XmjfS+9MGEpID9C3BJGU+qoDIeh0r6njXgP+rUwR7dwnUQK1Fkyl8J9cu
pzird/MvjSKBk01AGnHz0Z5OYC7NvULjNipNLlDgXkK1ptWThrYgJNA+LQ1fb+/rWQ8cVtWq0moY
/MotDVihUb9WombW2XWy4Doy/XXr6Jq+UtOqpF20Iv+I+otRJ5Qbu2WkAYAM5v6hdga3/giO7Z2A
ULu3xqVxBKBz8MiwrJNRNhe4YjLfQ+McLnu9ntcDI+jYaLWR34HjS/hhgc0eiTLcquKHIhZFRjmC
FOQIBCxQcA0RkWvLyQZ4uQMRnDAHDyeTyRx/q3wMEuXqyRYad5H+GfG/wJCCtlBYoyJbKHIfdrip
tNsjEMkVGPG5BGTroVV5jNfe2isi6UcaNl/7EV0H3g/vP3JZWA+cKYpdhBIqwMlZrjFNuCxcztUH
32MbyDL8sweCKOSduiIVMZ+Til0VmYgyNItCM6+wF10qQxz0tG5UxtF6cGCfwqCkadBA17fw/4ra
JUE4JwJNCm8VOjRCCkb6Y1158vbLXys9s2KhwcWJAErh/QIgFRvB8MmnNZmIJzo822FIWyN4omNn
CUJy0rZospwBM0i3RnSAZZ+GgKxsyPEhnJLOjpp82aNLRfDNopAruFq4DpwzjI4qbT45S+ln4h10
JPA24eaWFU248ye46WCU5TKibyx3Cxhtn68KfMDEnf7J5hSeDVtXyehvyGsIgXF2hXM1deUnuTY8
joiO4Bvh8AsBY3W8tz9IFOKSH9BSozoI+E+ppHYQ2eHZCTnwQrUiUrAH8KLcF+6E8BGLbqGUQGI4
6FjuTGXpwS/L+on207IHu+iy01l0PuCNDD7GM7jrJVEDkvv4CTiFlc7u/WukOMWXy8VieayhBxZ0
4KUs2hdc+tRMaMY1xOPXNfTLPzrLTtCaJbjLpYKIVOQImstDdWZTezYDKQlpJ8B2JwDMLMzfMV2+
wxewlLsuFaWLF8JhJjTIqJ/7cEjmmM9HT6RToDWqQ09QN6EzV8cnOEiFJxbqbh/+fWQ15LEgV4sm
itCaCB0KE/oY6Xm/tgd6J4TPqz4c3IfKYCByp7PZuGTD8+6IJKL8jekZ9kenHqo2VJzSj3JXbY9x
enQ7vYI9YdxKV68hBpWxsKDEDzloitLxqUPL4ZXbO5CDQxEDnbRbrsQViCTtTS1yFN6VB/hGd08Y
OSITasNpyQrBgDOx67A51IWnnaxS3ixAXB1XhYzt3+/y2t6LRUmWDoFIGmhn0hUtCC5ozyDuNCdy
B+WLlPWAFD1wstPaw4/q+1qpXWToDgvdbf0abLrJ8tG1umXQvZw59LCMsVCAKgs2S62n4N4GAHtY
oDsLOBfDJ4bY4NAxGvveqUpmZJi0siCdZaECCNhokJoAq8J6IsBcraE2T/1tu9TCEPJvPfbbpEsi
NdvJ+NDOq1E9Dza9dW/TKLW3HcgnfBgPe3ARQ3+QEmhYD1N/P9Cw0i+kuHAwzskDVvpkBgVq87Is
d+go0nrOHyBpa2D4QdAc/TV51HNepfbqGDu5e/M2CF1w7eZmeVxOewB7wCJCIddZoxRreYyevlYT
UOr5Qx9v50g1BtOPa6P26Gi9y/hvc+gZQfhr439x6WUXaxrtSxkbPyvfcASGiUXjAFRGfuLgZ+mQ
uUbQWVbpBaOKL+GWJiv5uS6oHuYxPP57pzt1VoSceNRWucgdrOCYf0sgL5bIa4XLKqArBTQr8cWX
Cif33WH7SO4G7JalZjxDxFoA54MdBKAag7HgnzqF+t+dpL0r88UDZKZZAeUAyjysbiO1HbfuI1JA
fHTHU/fY0BvEdie7sFhDQaiStHSoNE8BLtl3wErjp/+1ZCALpJP9QkyEyMB3K20fK4X4ct4YYJl2
dmNnNx9VzNZG7vCc7DNE4UZhiD4DiwD7BrdLJBe29bvDuWA8Dp5LVn/V7f7dPcav3fOlWi+x18xU
o42ZUa3RhCAmmQFs+bIIsZ/LsJHVqMR4WXRYzV0EDQb9rmipfA5RVRIJJWGt7qLF8ne19J8Bw++9
9XJo30Sl4/2uUa2hsFciIDUXcyB8fj+zfMqAxjJBTgeayoEgKQZoGbOExUiivqnLz+P1t7q8uq/P
yTHa3G/URag2xRrAFmhDHi9bt2xi6wpmV2f8cXOvlTFhRarT769WouXwDk9V/OnM+F4Xef/LCeic
ZcpFO1IXCLF54I7hASUdjzbDpif3rB6uHTaaBDEjrICBL6u4qIQj8QRjf6fDpsjnMGNCNumjiFj4
tX7XHMve8vl33/1MckVG9suofw2Fbc+3+LTfyX28YKSJsSZiTah2PGPibIM1qLe8XmxDXDqRN+G/
l+22I4aCjMUdGCputx91Y3i5Pak39qgMS9kmiwxNtDaI5A6Q2ljR64i9fjIwh7KWsUOCqoE7yiGL
NOPcjb+GjfrfXt0aIJgI6fr/aeQSjzQtSydKpck68OUObTaPrVY+lPRwJAJVYn4z3TNaFi6Xy86C
FbfXQ2SljJqCv8JHCN6v333T7b8vNl8q8XokPCeqckI+NGxjq0pHkk/0/LnsEDTxlhwSNPb1AP0G
guCt/oCafNawoRti/n6K/XvvlN+4ip8hph/L/5davSz/6XmzT+ItXcOKB+vppD0XWZYlcsrsVjJy
e0xprNplD2vJ87T+eMZEQtaJuZSx0iSg/hHNhAK+8jZaLwvKz7oVIV7GHSyBz++3TY/SY36b6tw2
i8HZxsqnMpfazgkC5rQIo3U/uw10iJGqele4tPulbOg52RCJYiuC0fxeNi7L63V6j80wXzuFRdpQ
SNSu/j0RfyuCXbdolZBPwU3w0vXJ6ba1iveCQUjpESj1EzJ5/78CXrY3s5Drd+VKAYZ/q085ZxQ6
fxfwSxSRun9pwstOFaVFPdIUaQLHGU5ievdQL7YPQUxe0Ttq8F9Gw7eyXrYfczdN8ui4NoH6ZS7p
m5VdwNHDeevQ+uXGf2nSK/43Sk/JNX/QpNzPV5t+HC42/sN9028SLHodXWV42Ikl6hpc0S/BpEty
v5t30zRCnPkVa3TwD8uU3LNS7Z2ppf5iSyDGi2443PKgB56r0pelD3SsWjgx+ELOzKY978nC43GK
4bDVH75p1S+b8reyXla4JM1PKgATMacmIKzY9ZacOGeD1eodaEr/vQP/06yXufPI7+Ztu5nSLHGS
ICuK2wFyc/5x9PU+vMCVM+XAR6St+27D135xeX5r58u8UtLHtXA5UTjOBXYU2e4nc9npvY/xmNP1
bPBmIj/jIT/Hy3+a+zLPTtvyVtvvKdHwRp9sCWJ+gaFiw37u2WzQmFwunNT8p+H9/psd9AlI/qsC
L5PvkR6mLCXcWjEUYCXgC9Rfz0NUesaRe/V/ACuxsvxn3L5Owwvi85fCtmyESQB3TjPFL2I5HEcr
2hup+1+A+N9LejHf8mi70zLc2+AGxQ5qhz0mCK4Z92gja/lmiryZjqYMrS/TUSnebto+ozDKaqKL
hYzkDUEqn/iO/aas305Z37rwZQsrHzIwZrmUhQueyQhnExYHluYyQHCov2oMG2Ps4ndt/HVbM4Cz
EPlSQBa/jNVyftjf7kgEcKCEE20fFnKnNPq7G3/txS9FvIzGfGo9zolCEcZkj6N20/v78m9a8Dr2
1MvueDB2XP68ipE/gZDiUP27BFVMlx/z6T8teEbwv4yDyyW3lKhEEZw35bAQ9pZLQkR9rKq/S/p1
1zSwnYoaCJLi6xE3SnRzm8SqQQLj1IdqxtHJa46c1d+l/Lryfynl5Z7viullvZtqRhj3TGD/sJeS
x/13Ee8a8nLPd6SPGQWAVGE8I/xLqoQ5sVZWx6z8XcyblrweLGMzvp82BUVspl0LwoD6lUz0v4t4
05KnUfXl3m/UZHrbbbglOLh7KK/jGYa/Etjr38X8khj2NCz/59a/nvN09WZO8y3l7Dv7kJAHzlL4
yEm0F1bXtwCp3+fk/w409WW12Z4vprLeURo78mTC5o/PGW8sZ7+/m/XrDUJbQ0W/RlO1H/6qOL5b
xj43wvRz20BNF4EpUtj/f2W8bPCmdYz0h04ZVxfynaRS6Jqzd0IYv46CL+14mTL7zf6ePkx8YNeh
zpHT2YYbMizwXPj5/O/W/NQlMeB0KRXpM1JSSSt5scvSbKM8ttZB1oAUtcBUaE9BgagAe7ZN01X9
bV8dJ+65jo8Nn+/47+KlIS9L3bfSZbX9MtzvJVU/648jNywQt+fdeTip9+649tuC+q2Ul1t2vVnn
jX47GWGhbTU0f9vIAHMOIOtoEzdebhoKaJ43o+SXEc/ZtGhqbHUgrYyXEa9cEAZSymeKXBDlgUXz
zfW1X/ahbwXIJvKl58zdIVet+PK03cXMnKBW9vRusYWLqw2bT6RLZ3BMPEMm9ufw71v32+nhWw1e
Ro7O4Tsu3Gii7FJiHYkX+47KYoEwGZ6C48MpvytT7K0f4+VLt76Ml91te72a0uriSv8gB534Knjd
5qkgtLswdf/dxHd9/DJuSM3M74+cFirDewOIqg/X3N8l/GY7f+vEl5muTtf7TLEoApqs6pWALV5K
Cdz1OhK/wpOsVYl72Wz9b7ry3QB92TItS9kmBZOCd7MiFFv2u4XlzfV/2ElHbXs/F7h+YaGMj7N3
TNDvOu7VSJpeClZ+2DES8NZN5riaidNtCSFf7AC7FUArtuv7gMhz3r4MQKusq6A2VDkeay/T7qiV
96zbZSjga4CkbppT9KYD5DbXzX0AnW5/uvEOyABqiLm2yPDWQTjkHvzfBtDItJrC8j9UQ1ZYxUng
vSE/jaBjBx2Kq+UUJ+nZBZ8Oh3M0Xy+t8b5b8LOwVDOHSiObl8P1QPtYT07zrMunipNofgFDNVJS
WxOSeyfF7DnYKijDjV2cKWAHySgHCrVxilAIEVyf30O9YkKSxwAjtkqCAKHK2IkJlq3t49XWSBYj
2MErsWMQCCWMXEKQwdkRSFXs07V+V5yz6cQFITY7o6iYVa4wdV69tVUps+ZE9h4eyNEBqk7C13MN
HjOogM+gbuoRKP90kUN7axF4hmz/6sBlXJhcq+bOvQCQRjH8bEPRDk73rNiIsxDC21U0khmK9rmT
Lg8qIEQ/f0f9oD8hSD9uaKmoq/CY4HRRX1aUW7IpHTdKrIppIg9ZyIAsnOzJCC9wYzTBCCfH7Wy3
55ojXvDwJNLcz+wx8t0mhIJxz0u4GfnpNp+9upwSe0vwBovOkiPjAjeyeHMlTCQOFpzkdncn4IRw
Xa3jt0S3W4atR85pxMvEmK4Sb5KqtKG4imyPv+cdohghEIVw53AynN+r9B+X7XFGFEgA6IDeM8TC
J9H/FXd1jMO9h2J2UvFE4Rov8h2n9vMp7uwlftvFtRJ0OD3jnRPPLh4DGtjD8X2qxCxBfH4JxxYV
v9hLllgHIbHeP0c+Cg424UkP6EBCFlyAmxyG5HreMfo3mrLwFh//QAz4PHACcJJE0ZWYJccL3yeJ
WmLftj/QnQHvrVaIkcdt9B0zWem6xAPMyvBz9YkvGW9yjdeuBPiudnfqMqu74Pl1/PQ6D177jKpd
iXCt+uK36ndXQAMq14ZVn/bKJoQrZfQm+GvIC+tShU8O08QbhoKuyew+DgrRRn8usUQiKL1/dFZE
WMuVDLCoZJp9rrrvXBi/hfGEywK7SyQX1ddhdwYxvs1kHXksoHYvQNiL5AMqv5A6jQoLPYCgVdJR
mJEHEOVwQTt5wd4R4waPC2IS3Dvsf6aw/jIRYxiz6DI/r0OK1dh0d4BPwBpmDkFxQu454WPoJ5cq
XnmRQ6A7iOy/2ch+2StLJHQpppiTJfj5v9sjeXS9bNUiDYpIOfJzUkaK2JFX7wzlXtwshfdueRAH
hWZHqZ7rib/2hQun3ClDaPV3TX4LRX6rycsSreZFa2rsqMlxdF5lw7x1nlgXoc28kr0VOUdOVGcH
XuE8c6ZwuytOOoUc2lY+IYg0Rmn3aNgoTWVnB9Zp4+hmprfeutC+k7dFl0JM/6a+v+yUpFnigCXf
XyWZ46XnHmlZPZSmiBQ9wKHFvXVYGGUts4Ew7DLqgk8bT4/2XrH1pokAxCe0zyzGoPb2tTuQR3W5
7ScHBw0SwMFC5jzXQG7gdSRp7o2tTizsp/UlXEdlsvagwAXY+f0e3821UTjtVTVch+WRGlybmZeG
u14+I7vLQwgAvIoe3hYoOiHHzR5VrhUR4ACSPS/1HmOjlYZZ7zyB4g+NqqXKlrKtGIzqwb32mEfN
OCi2jcW0rQGKZpM4A5uPw2J7WiOk6EMYAEaQoZ821N55sR4iPdqD9NwpN2BTgTDvHJCu1CnOkahF
XCjzdDgHSxUDadI8YBsxV+ta6m6q8kGA3959BbtnAcbUEZAQoGN+7pUmV6CAZ7fkJjVEyJqFGryI
Xqlljc/z87Dob+qlVqGez+laPXwzBn458EEIpKAfyv1H2+JlzMaWPt2ezntVXD7ykA1oDq5sDrIr
DHuCX/M6pMGOx7PB4MLS+e+BkSP//q7MM7n3ZUukMmyVOvQThLlet8T0Eek3i8qAuqM+I80bCcfW
PDw4Nuu9x67SE2TUFsVkdh5IdgdkfUhUf++8DY2qJWn7j+oQoIBqiyw4aDG+j7okX5+JhaX0zXxb
K9hqQPggnDcVp2GxCcgD/Xk2DADxxEITZ9WH1BOAl4THG7jg8cNPJk3BA6rodm1dtjh2d36fwHbu
oE8FzQNRV779N5RvLmjFiKLApscMIxJB4J+NJgdkgSGjBoLXBv9+J7CARiJM1RQEuI1lj7TCFFQX
gkGpE6sV1AXgGIfMlhwPxXBqcMUnvsrYJwvhUx1uiraaO8cV5g9uUH2l3OwdsxYZifZxCaIpqkxB
ZVq0iV3ARTe7aj7xDKKnzW1piq/dAuhZfmIrRSN9j5gq5nCXHoD/DHgbQjFuTG4qT57kFZUcIos+
IsvE2D3GMjfsiBBQzFbHzidS3n8PJc38dWDrBr5eswQfkPJySFzfymmkbc9quBvi/hut0SEj5w+T
4uTQY1nrMWc93prIz6BOeGge53Fzt7wO4lZpEpP1tYg/yvVdewMh18cWBLjADh6Ec9oa5BfcQb36
qMynPncMpGkbS+pU6QCpZepIv3DLn/+5saC8RbN62et0MFjA6ngA/lqBR1IeAztHUHwOH8DWrWNZ
E9zGzHuQcs2PazOp7Cu82RbjD09s78HFgKzKnCTwjanjuYEXXNyPJ3oLjOnJYTiJDdhZWo5nix8d
w4Tb8e9cwjM/xa8fEKkegIPw+4IF1HgA7Egd3k4dfzBojcdEjFo+aEn+cNAf8FSAkMSt+mt31Z8J
oFJQl1q17IHir4r4K2on9agjaEzMrtQenDrHLoT8QvPPIYX0noTDBa6kyLndbSgqJ+e37BCq9osX
TmD/UHaRwkcOj2wjX1wTa8sqJJF5l/WDZKKK4q5BzgpOGAnDRtreQt7bbsscE3cBE8QBI84zcSD8
eyDrAKBB3AmCMn7ySjA1uS3Qt7gkVfK16aO9Div1BnRwL+CULG0HLgtC5mkLLwT1KnDZ2PE6hDRL
9hmGUtKwSSeFJ7kuH58R6ZA1i/kA1bl9FpOR9WNK8kf2fFlmB71nGzWIXyopZKbbCmTvaD0hCFPh
rmCYCn7l70lj/mYQCDERqoYk5LMCf+8/ZX04ZZviVAFLJRE1ziOMp8itcjRoshwfWH7BmH14nTqj
O/SCj0DiegHIs5m/Yv5fKo1+tz9za11ZBt/UjvykX9ZjzFZhh8DN+mNKJ6Z2yM8J9krFZO0FXT4h
2jjC9gYx3cydpuAxSOTh3oH2DtRq7gp8iDU7ZMLcbe48YjnunCklOx3O4Lv98REEKpFZgoZyYJHj
jkCMeRWQaoXbp4yeQK0WjKYJaNB/8EewQ7ndlxsejDHRBerW7be29VZ31WXp50An2+iwyx4woeOm
TleHILrLBAuCRcBV3f7qTe/8VG816JQvnfOydybrU5I+ppaCW0LuXGNI70xoOqFnTw5EQoIGhAvs
Uxfy5b8Hjqr84h4rUTjRLbMofN0vW2WUHa8n5ZSQqojs32ozSj+Si5PAN1B00GEiW3YDknxbOSJg
Sio2iwfn8WqRSXqxlWFEQjX3gqTPmhwkn5jmf1B0DpfjJ6hmCsBZQN6zc50k7IjDXMp3pEbcY+vh
zva91Ea7E7i3ANZnkpbjD/geIJLCBOIBFadSA8hgPSHOgtwusWvLd9nrdDZaQO887agF24QuPFZs
lADrb/rpeRj5ZlLAyYobB5Vposgaxuz3GXbZAx1KuI+hta1aWsBOpLevhM6tCoIdmtDokA8I8UbM
EvRoQAw2QcoOmVGrdpsrTvRxGCruHS3MDoTVkEq1kXkwitUz6E/D2ei2AkoXVSASmwYIV90X+iIJ
yaHtFi0nDVP47YdFb10nlR5Z5CBZZh+X8WlFJbZ57YDJAb+8fTGcIikUPhwFad9s7WeGrTc017JL
dTVDvo+A9wWvC1UmJQFyVxaKQa4FqCeWpyS8beoQZ6CHiNmxTVHttTWagmvp4mflWTqMM2RhK2X/
Gnn5zTPK3uPUgjUWmzvJaqrl7uYmkpIff3f7L74WocJVoLOj4+FyVMRY+LIx6EVFOa9NXQtJ+rlf
7V3SPyv1DCVM0vXWJGEBgIdCKa0e0Wq4uTpAeZK0hvc2fQz3fDcawsix4/fsw3jYJr42Zz/CnNhA
kzfdw3WLQYXklFrH5UWvlCmD/oaHXVGb6qN1hgfy6pxb0+bGdHPLychfPTatappXMfSQ/A5uobkJ
SCZGajTf1RCtNtIO4CUUybhppWLDmBGmWG3ONYsMmICcaSTDULBB88Remy6sWNHRiWYFpRIV3Ct6
cQkit7DQF1Gw1klaJcSG5TcTRZfI3qArilCBt+si+qGNHwcX2anHoZEyGdb2zoLhN9gCTJ86mJ2H
h4fW7rYJC4mK3YMIJJEgw47LbqZXzQ9taF3qmKSkRzFvIQgvJ9UUyQCYgUkpXWnIMDYudHlDCxEU
JpcZ4edrbh+wwVKRIsRxjv9xHU5nWlLRVrfFdI9Ulh3dKzsFAdjKSWtwQE7wXx5Fo/KOWbm2i9gR
KMwUSYdhN7TcDVzhZoUeyEpBQYXHuX/52CJlsbfTaSVlz10jElbJPP76HpCWawyMDlpbcOfePWRx
zVYpcrYnTo7VY26fQqCf6tQ9zgq7xkkjX9s1yjYgKBxTobhbzdYmcsSMWTuX3WovElbJwzXxoEQV
BVTeCZVm24TseeOozatW0UkuJR0V7W+tcugke9di3JAg0UxXZ94ltXPnbHIHV4mKDb5Sgny+Y3g1
18UKM0TDQbe6otnYSF19cBmXoGpmTkWVRw+VCbKgLz0d2TqU1z6RljwVqo+0Wkajfg0J2WNXuYCC
zd1S53ZowE+6/uCDUVLdmq5+6lhjBBqbiNyohEtQh8w97F7kHE4bx6jpLDlrtFZIKFlqiCggUIaw
ICbcDhHaClmlmQwrB0khdCkzTOPh/jovwXWNFi4LaYlx4iR3LxrjUzbHCKlmusOfHJeHKzVyio31
vXIhP2vnphNtEVt1xXBFMgh6DaVpKvVE796uFTMThik6Uy21L8WAVfoCjbqFu7J/R0b4QSl2jMhM
v4hzynCmpLqU7A1etYedrvKyzb1Rc7vMskWiz5ah9mbfexqUL8s5VNsQR0EvygpTfFlXNpvSrfwA
hBQqPuqxVeGWURFFuC43Vb0m7PhJdV+FJx99ih2PfeXsHVGyReq4cfb2VbWW8BkUGnkupI/y2wGW
f+Gm2btZCczvtrqZbKtKDY2R5Yl8LI+El8muqsEmu3HlJ9kI1emH/AZbugvFvH/0rrW/F1D8AT9s
L7hcgSnje1E1aKpeNYhKcVq6r6/5PbxUr77mJaPjSPEynBdQM7OlaDwvwcW7qSu+4ZFdXiTvOuAZ
CZFxq9A/khQZtVJ4NfhI7u8D5EwIXBS7hhe1YH7yp82kTu5sjrMjblntpA71enDkCqVuwjXlC2qR
1jEoeZovv0+7cQsSiaut+KXnVeQPFN5iic99qZHiJcGU3PBNnSTk+m64oegN1yV5NchWFgkepS6C
h88/knrL1636r7RyX8qQ50g7IZZxWRi0Eob3YF1f1++LzbPKHAw1Lx2dVnJJuXTcgioB9Vp/NzwG
xEc2NP8ILbxcaB9IVabNHKJ4xd8OT6tye9qUZkmtN/AcJmwBdBBjSZoRlPv7IPcpQ5qxqUOHg05I
wndphuZJ51Cx6oZKid9zLc95B+YCA/2SaRNx36rRlT+BIxkH06UqH0oCi+vKZUi7lx+5z8eejeMl
qi7t0DypGaWQp97KuaNS6au0R96FMDVQ25Kbmfkq+TlIm3taV/GY60a3UFvX+dVDnoeXzb5UTyGV
U+ogRWW+1El6UcaM/vwUz7vreqFWnDCCglJTLiqfvFQhtExphgytK78qHuq0hLNoiscHB/L9uGAH
G/De5FBL+cQFnxoqPZJKqtYPbhnOOMqvqvXioFCdzgo1hE5qB/cyLtSufrooTmDmZ9GsbYKcq1+q
O5CbCFAgNsHfyd+XBinFIZHkcQ1SUxUYw/6lqe4aJKtyZqyWUIWuHbiepK5e/bM/nUmb02q0soKi
a9bXXkHymesFrlKAzebQKFSRQy1UDzXypv/Vl2U/mh+gd+VVRAogeSOprCaNZv/jg8L7dhvLX+4a
0rozs6/oiiwG6bKLQrVASWSpU6e0KuXw+YZOjeXzBVogbSjwntZ8sERTikWLd42zTzfV1sGucakS
1GvxoULlUJM+k3ZvRI7XlnsqD7UPtWgodZHrrj0LHYUzSBeJetDfG4xm6Tg0BnnhWpNMyTKyGefa
mo9da3BgzM9w98gdLNBSBAT5KQVJm088s4L9Qjr60Di4BN020oqalIF9foYvhtf48d8PHUUHKUxa
SQGIhEj+ovS3TpFpVSdXu+RCNlF08540ScopPsuRWyF1RFa3vv2Q+pV6coOIT1AlPpRWjda5ZrSk
WpkzLNDlUk/p7I1XQKPiVCszsJHF5EyRjOQ9VEvoMGkX5dAWuYeMR0YmAwF9RC6QNbACgqwq2jIo
Keh0r31H9f3owubFvlY/ulFdkUffdBNkNvw9gjIZcixk38de8VPtpSgdXMfZEdl20u7rRqUwlJ97
XlY+IzzMSv/opq7orwDgquufa8/8RNoToRrur4w4GRpwKNVSBNlo8mMsLZaGaUwhMjF5JtUvuiiH
yPgu144jGcwZw/u/CDuvpTa2bo0+kaqkllrh1qi7FcFgMJgblQGjnLOe/oyxeu/ze2OXXTIgK3RY
Yc5vfjO5WoePu/DxYjaiNZrbwV1ZYHx5hW3ubyUF/ZkQf3RLqnSm18M7n+161u4q0+aoxk+U7Npx
eiL6Z5WWe/OkkhwfZikpPB36abV9UJpjmh1a/Jlntbs5XZWog9i9tGguBLSkbZDKc0lpxFPr0Jpm
jh8O34R2M+0D5RJPLSrlTLMao4szBZ2pnqTKW+aiPJKRu8pQrPQ/uTxU6UWybdeyU2cvV0/NxUFr
1SpvKcgftS+k5Ffax29xsk+doUHqcHNcHNOVJin7iZOwa13mtsug61OV3jeb1q7lZNUorlFpV+83
rYqvdrlMko83LXrIcrCYd1ctOhsk5es42bTGXP6YI1fbYz63oaQAjpcKB6u2d90Dh/QxzsqY+ddj
hmbKaXmLv/6ufKbWWTbs15IKXX4G6YYfjs5ZBimvNRfdQcoaufOqqIjG1Xn+yx1nalXfVhw4+ryf
fCLpdtWNyXo8zMO5WVp8mDrgrcnjojvsLVrUFWleuFQuPqn3PBTt3OhH3/KOarQf8lLpAnTnRFAO
B9JMkNOq0FhqfA3yZJ0oBdy640fFiQtw961KI5Uy25dNTKSD+y0XfIWW2m8EdnDF7VK1IKpRdaWi
8oB84PbwykJEkCGy/K57sNGKaKqs6F6S/VFNor4i2G29RKDuyfFFN/hh9YUvImKQv+zmXCIhJ3gL
L81DxHnRf8/CHmEQCuvBr1Xw33j1yxZNYVrDR3YK2nD25P0FzcS+oKXgd/t8eX+79PA6ai/fc+2t
rG/wWFIzBTSRNhEk3AtEAKWDKYFXpBZHtUPTpwAghZJU00hPPdjiTp1FMmZWhqz8fCFlyoNxe9Aq
ZeVs+0rtUFZAnIyYtiAhmKgL3RJK1JlYWbaj7YqgjRuztugiD/h8pbl+HSKfyhx0SJG2cfvUmZJ4
G+TVHOdDh55AvEdy0GvjQvvHmNXh+t+wYTat0eOG37uui3BM+dKwFbpuBBeG+8j33QIucxdoxF24
8N0cbhq3jUuRRlXMNxCu1mSO4REC8iADhseJiS5S9C5fFY5kMUPVj5g6VYs/GySYA8/E04MN+yK9
dJeZVVUVD57mwM4hy7ldua89uC/cqe4U6makF9o4jXvkrrPA92n+aPQdl306hzOkS1OnnNVuY8bZ
8fD1+FbhQJNRR52d4GOQOkEO0pqggfRAQ9ohh42TQ8e394gaDtBBWHdovnVTzlbvDq4KYk9Bn+23
WuIlRJ+rXDQiob97OSAHBu0D2a2US1Va8oJ9w5B4OG+4g1Vr9lJFKJWQEJUwuLbHUU4M+07T5qXq
4ZAVvs97dDpxSlwHBK/2Vt121F5OKGZUevaOuIynA3Kx0T8/lbNl75wW+mXue94+p6SydzYk/vOf
EgnRhX4pG/es0zZ/ckAXXS7ljaV1P6RFGVxFc4B5E2c1Pm8KdaW5tFN3o79J5uhFUvLbcx6lzgpS
g9wA0mY7816cjdtTHth08968x5n5oZswQ+ezGKntMcpngkdpjUh/NX83np2WIf9bMYaHDrfB+B86
tb6TdXF597y5ybufcuKcdK+9vLoq325T59gXfHuV7DrOqV/wRrbpsOfhfGXMrbA/2hcaPHbG7Rjz
rdwpvh7pB7RKTpzXwTt1xr0Kt1fKaK/bqd4cKIpAaysKH+5fKzfDdul2hCePyz/RU9XBmbYPG8og
+Pn6F2/0/MrC6+BnuV8yznB+rJoqPV0ZmGN6fmV/fpr2yrfl2xMnGLcnX7kRqk1VbrbMmrvWGfRK
Xb9zTly/OdLc0LGL4Ky4Jk9a6Bf6F16a98JYMYZcl4OittqHmed+uYy1F8PoK2lKrgrO4hep5RhR
udZCmp11u3FbZI3M28venPPFnKBGAYhp7/gkCmowFWOGfsS1Nlg6pY5bYdpefHXSXVTrXvRa4+jl
23yKEHaAI2WWyMjV7t6Kny9cw7i3fRow6PmU59c8bkMUDf85kbNTu63enGCPg4RjXM6gMAeQC+Ov
N5ZfhDAtZolN2/HtaUT1DdcAd3475sMXrnPx1a3qQnOz8kFkZOjR5kn6NMz7UmTpCRm8sghAt0JQ
uijCjkqFeOcbG4Qevyklcp1vsvKiWafx2KxN9VNVXCU8ikmcbm/rqNONqhl4h4BvshtKHUeq0Pf3
mb7bcXZ5z3en1+bHjqxfr8Jx2ae15y1d105fZwnNcxOa1D2POoV2BLAGPIODr6tJjb9bNNsIXTnq
0/oTw0KNqBklZl+DhsmtxQYBc4P8h7STE1RpBhzB+WBiKwzS0lwAL9am9Rom1eD7n4mJEMz5KwHz
P1riAwFT2h/Ow9I6pmSfqZeJhMsaUFSBQxQ9tRYv4iEKtArMYLBJCM+GPygikZbAggvsF0IssCbq
KHwBAqYklkRusXG7ASUeuUN6DfLqny8+hFp9vPg67iz6gES1WhziD35ipdcEIwxGq8L5fklK0mjQ
r8yT4TA9bJIBUSDL9mb92Fg+RuPraPLcWGTrXXtS7o425+ZfLuOXrEWonXotlKCuxZQFk/r56TI2
x8uuMiex4J5S1FeTEZWFC8D/xbFbhdU84ampFwb98vi9cBxmfzn171iln0/9wWkVFfdReR5Xz/eV
+edC9D6ePh4Jp66XqMjdKUTU79vvm8fxQ23YX29vKxSTXj9MFn9ZQ79mpHD/jXKZ+sxVgj3iur6t
n+7/GE9rs4iGavfDGj3fi9jzZYJUy7eLyiItbKedxRJX0fZlENEqtvL9HP8lbIyWIJzgwzpo4Jsg
trcutfYxDutQPMazzW5PYdSHSrZql9MBv3e9SqfagdqvPVGrjP9AiXWizintV7IqRFPOT1HbGuJJ
oEg90gikqLEVdS7ht6Wv/d6iLXHm4Ya6BIg7UdWDQxA51FcFGKh2hD3UdWTTlIc0pl8izUE5yI0a
yhpHTXJhxxxBVtJcODhyE1Eb/wwJyWbiA1E6HdDDhKKW5c7pvWS5P8FN8XWJbFRXYDSgIVYoXPXq
4QrRZE0XfqM1S50oXSTz5jRdUWRo1Fn8OLY005Qo2Nzpnxdf9Dvh8Z9x/+CMq8ynp9OwxLhPoNL6
VK9jpKaUm4uQt9UMD4bwewULKUEneyUxdob91DxQVkg/CdllunKTl3kIdCYkpJymX5VJI+760pqv
r6iPfL7yaJjGjZsqjOXwWt4yZ9XEtdg0B4yMRSAMA9UWZlfWc8MUjikCPwW1OWHgk3Y0o/KLYt4X
BEKEDYI0aln1ZnTtUAuRTiBLQAWTqYqoZYIscYTQrUj9SdxQr3D4amk0r21npkAbCImvmHOAZQXo
PMM529LaxnOEnF0gbZW4EcCa4Gl0UzEhjSf1Z4WHcdiaJ34jIFX+art6pGlWfytCRbTEJE57iYsc
gyMTGlVndMbOKlT4idLlfYP/RQjqYjp886/Pyu9Rum5XiDsZ8OkYeBGlJ0rjLaE6eB+3bzmhhGUy
ZwWtsslzsbVCiNPhB1YHOmqWoakkraRitAUlCP+8qn4NUogrDeqr1gihoIDFL5lgo8ricKhsqHKc
s7F2dnbZ5GRmXuFO9uXMwqoSEyb97yg1rmcvwwCxBBnHtHFL+U7un82ULnsg7ig9tyZXX/98tb9G
SX242g8RH/GlMUQibk73WKbZgBbH6zsLqjubx+siDYa33zdtqpZm2u1miUjMw+2fESU0WMsKDy47
kZaskxhj2Y47BAFdx1fz5jzdXW2uG0zq6ev47ZKUkmKTCIBkSsPyGQDjzzdTKv5Gk/1n7D+Eie6i
+aFe2VCkOSdppSuL8OSnlBasbFznQbpfWl3+PH6tQE9JSNFAOilTSv7Ui5JSM8bWjpIiP/Sx/meN
R6z2RXMBynDlL4Gd+/TM7Fy+CiWiVPHo6l22F9/L7L9SZ/c+uDm800esfUh2ifItBsYq5ZR4Dlnj
GfiJIEC2Lpt4bpJjV7gUkEiyhbz48/jkFWV+UTQ/rc2PaGk7XTW28da1CVsPnzFs0eEtWNq7Vv0z
9Ue7Y2KnS816RyU0CIomF4GOGCOnER5ltRudDeXACUsJSv9pd89StzydwqlAKyl3aZVoyHrqDjtE
QOvw2tEOWuteaqtKFfhqe4k0gRkiBVC9tYD48EzSOsRxZ3Twbh2vx61SU+nCLH31qpTPlQ7tbNFc
clAuPOXfKnExakmrUS4BFgcTguSXIB6x0TBNnQjEHe1q2VRUo391eRaYhChVsjSy4VuRv2uqNW97
S0TT6b2WFZE7p6SGpJlda5zlytG/B1IVDe3lk81CduIoHieiJuwp8TvKJPrmkeJMPTjaSUtQywLB
92RSPTM41COOmfKXY6cafCkyG75zPlAWU7q2QJm4wtuWsvdlgpklpv62Nkp5y6ZfF0elVI+rhAEj
F/4Lg/ZRZb9c74Pg8nIocRwmw6mg+CZkFZ4ktBL95tlAOp+iTvlVBZdrSJVn/TZfLJd0S47P7fBa
mCL6UNfB1AQsInDxYzN4wCnNxXGdrdoz8m16lHzWrxe5EGgkUOwQOjCiuISqz3iC68KN79KSWU14
nf8dfQ6LoUegC1fgq4IeUhs2KG+kFsXa+f/wjj6U1BDk6SCjC8c1su61ns2vx9DShVe/tOnxm7bc
NxHibtMb3AoGzu8KCL6/pZb0CklY6RTfPaUvVjqFm+V3Tzf6fH5nRXJZHml+XQkSUxDHoGTT6zoB
kzwJqGDImEwYE0YB856bU9uL4IQL4D8a1WcUtRUlOEj5SEin+5XhNRahb4yvHXy/yLX0vPbimdHb
8A27ZtiIIQqtgQsMfe41FTXih11f0c9AfOGZZU9Bc6Qrc+WM/5hL53/inyJ3NGU48cve6CzVmRv8
mO3CDVEp5Vcn12Pm58NDyJb1qr3BGh5X18ng9vju1/Toei8IEJyPbZLGXC9evMPncDrmohwnIurs
+ZZXKHhiOPiKd+SnC+QqsBi4yDoCgtc5it9bcbwq3zi/e8RNrzCjq4AyxMlftMmZU4nNr+vZcwmE
MkC2ODdRR6Dtw7e9DL/uLTnK/jRuvJBZ+59BqjBp/N9bR0bheXZSBIo0/2aovU3fHV+D7nie+0C4
fu/Ale0osTv8jLfG5Dvhvut9ekKEYHgTT/gMn83/89yOMDz3Z30oy++cjAqnYX15H5x1nnhILpZL
9zxaBsAPxswtt39nFDlHftrBLesMbzVX7uB67WEDZ5fUIWap9mo3YblWMwdAt71q01nRjc3psuqt
gNWu57nLuNhxL3Mmip9yPfWY9egnqVXlATw1nn+C0IJf3hubcYUj1oYgSUGYC/8R/nplT/3Z6z2l
rjPDAzwWqRB9xSYeeJ55XgCzt1zHry4I38G575Sd4cLkzutoDArGs1Dc7+LTYjJuoe+bxf7+LuoM
TSJBlww7kKHNnJMlg7DSHMEdDDsoqOBlqeEvkayuNHNlI9+3AaoJsuXUoi+Xf+Cb0HkBy65HRdq7
AhMb/sJTbbr6d/TEqLZybtnPwwzBackWy2gJ59VSUygXb6eA+bMBDAJ5fRX1I1UlevYV8bMMtFcG
8wQHF2f7J7GYXoBa38/Bo5ZAJY2s/rrvodWoNs53JEFPMJhU3u5Xbzg7bh3ZzTrOBKnQ+FZkElnv
Er9ZkYKmdKNMTw/0E+F6Fs/LLxVMv0lyAGwf6Xo7TZfNESksBdRlmfrBZ9TrmBQYMM8ZtITSlaGS
r1rDW8kJromzLXXqFOeS9ZNNP6Opd+/yWWdG+BLYQL9xTEfXdLSArvNqZRqhQOG+csPnAtwa0R3c
0Rldn9Pq6wg1ve5Nvssmx9mMvzXOqi1Lwf3vNc6TQ7LT+4Gzob4J9O4VuWDHyL8SaVyxfCTf4bj5
o4wxVUJQwk0T+h6MKALaOMkhCffg54+p482XXBxOmWSsROvkWiOrkW17s+vFdSE7Ny9f1+0lDzoq
dRpZjXRoZpknAUr6UU2bBrW+sL6vPY28qGPonXhv3EcwoM+vrkK5VGd+/pRT2YWvctVypPBGVShT
n8rB62rkRZbpID1Ssx4IBXcMJIXXDvCmjN8XfOrigoofMX7c1aZJzsi/DL1XOscAW7e3mGTx1TKs
hAIRASIWy3lLJ2pk6YOptVcZPUQcEK5n9uhljOHSBcJe8RZecv9Ktdl3+XT3WImB27xX4ai9L2l1
Og9cD278GTE5MgvgOoxAgTdRsPyNmBEfTqCGpDbHqFVNC8C5iN9YUc1gkOSbllvqsagcS00tfqjl
RPDifbFZBcSVkgrAft/DKH1yWUyZqHmbIXBxLVhEsPxsVBcTS/TYLGKi0q24fezlIFBQeeEY47ci
zcU4r3Ptsqxlk+vTjGXTyGa8rM2Uz3kxHX92eczbLkaWyXfvVMOdVcfKyleXO4Nr6R3e892kwSGY
zVdNgXJ3PuSCHQuPXO5UgbmkrXHsuENVeEowW+P7rNlfeaL7HKfzbgY3HszVXO7EPFu2y+8Mm80j
dJ1DAZEnNEviqwhje3F9oo2De2sZWOhcPhXZqVuPzvxseV07X/pByPzv+kTy0AAnTHLxi6JL4anQ
odUhLsrT3YXXdLe4WHInXONhj/BVtOLO50dH+q67+8d6kaHYdU8kL8pQyAJTkbxVbpnzUUkahBsc
kPHatVp405b2XG5966iHUCG3LiO6UZZh1KLpDrgd1H63Y1nbOmNOmMDsufJCedTOmOeL7IzAU+yR
3Esl7X33CL2wbU3grCQaGoFj0E+cOyLL7fhNBl3KfA+kJ6QFrlxITzAQVBKRJA+Uu4wJVfmz1VcC
2v+OX6zW6KdWpfwV4c//RfaN03gc74sLzb5Rz+grMD2ad3gHgurUAcTEZvB/NTJ92u+HrQqkjmaZ
5AQVArJhl8/dGunnd40jqz/4u3xjDCBO7mdd4+pvjRldtudO48sEzZ4jEZCKvNqut0Mbg6JBXWJg
catYuZyO3mLCQWQeDj0tQWnNJVF1eXiY2j2mJcRE4A+qKr6DP3cgjfgV9X0HxFKDl54Gt+WU/lGt
NQ2VufjbWgpl/iY+NgQuj5sTJhq9UqAWpBEtRroJakRt9Yy2DnQt0yk8xnzFDuZsQstdb8pa8hGD
Hb3mVTA1/J6ASiBiuCO3zS3LtJYJBo3Ty70sGbUPCOwsh2BPg0H3WMLTzpahXXbil3lyvKP9A0xD
Dd4FHMI5+E4qVBUeEXdwIVzrjFFIuAIMwTp3qmAPTvqNt1k2f6m19y+FNtzW5kelpXJ2hdI6EhZs
DrEwT6VctD737Zge7uemIsc9HyE0Kz3V+rl7ZiVPCB2dZaRp+0fq1SVu8OmCIFSesci3L7M+mauz
DE5NR8/EpcyCXuIJakBrCbgahDeA/wF8mg2g3fE1phwGX5VfMZGDm5TysQZhLFsE3y+ejJ2wp5s+
J1+GWGWVEPN+zQq5XLlSMQ9BopKzouQ6xqW2TjDygn2gjSHEXPVYD1hhfDw8LZOl2Cl8EbN7MRoY
omUYSmCl69C1w5ogCEkerk6Izg4PmzDMuJ4VWlK2wmiEDdKG4FzZcUWG5Kgobv4kZacwEzupbyE3
oDppMx6CGQaEIRGo8ePQouzCNFu95HE89bdh31CEensOxCTUCTc+a45VUmKdzTuyTYt0/YyJnEY/
DBA2+GlHhMSq2/h+6CAr/wkxUNXrnNyiMo250JFIv7R0zlWP+2MBbFe/ISXQ2NDlICFL/C5xNjf5
9uHSWpLq2ecSSEskpEC2dwiJM+8Xrnfhu/U2TVfaBSrccwvmTgdah85HyemNJPVHw55hy2SN3hff
dp/LTaVthUZ0tGRkP/qs3Ny97dhL2OUIEnekOyefAe2tiKUdE03H4utHLddv1Np/kcll2Rmvxspw
R4TFxW7Vm+HukodepCuOHyHpvSb2FtyqIdXe5ZhwMh9j2q3TLwQ6iuZp3F5rmeWRSX1vfcYI04Tm
xyWMz5SwitLjoD39MTBoqyVFrXoF5uzpklQFF+R0X4B+72IvwsJa+LyzTQJqDZED055eb/m9Srpv
R7Rr339ZNmOooEWy/VwHLc+ba1weSzaoGHsHBzjjf/N0mW5uT1mxKZFUYLOqyce0ToSUAhUZ2CCk
FCcZCAAK5JMnruhE+BtYFUSoKkV19oqEcoSwG9w9LpAp+HGTnN6NBAiRKijVHfRzbQ4p74oCVHOI
AzwWvhgvDFlCBzmvz//sbtX9Xpc0V5WHlPs8RUnyM0uACunqwSh0ZceoU+yGCDvqbvCfc6uInFll
1ZfoBX0aju+tH0AYallvfjy7Wqa7LBdk+YcmnAFLI13d7lgU+dmON4wXn4ya68/x9/hq/Vlu2SsS
mSwh3eIrlffhmv9Tk1fsRw8drvqSrD9L/EVgOrGRuPoMbsv/x/jiGoleRSzRU/Sq6SKZKFJ1o10Y
fb7LYhDX6FEPY/p8AN67CTEdHWbFgV+YnMHW/ie3DrXv9Esb1MiWYlNCvAYAokQxVidECzJX9IIJ
YsH+PXCp3UvXQEeiHxFSB0rMbYJsyYOrcgHFK8HJQtBVq3IftaN74BIW3efC1y18DStmm0b3WrBe
j1etZbhnbOYkGGwJsJPbNRY0Z6CN/iyD4NdsvT2aoNCmZr6zmOuWIvOoVtE1PuvvW3TxqLWHN8Ig
A333ProztMgoKU0F3WLxy1eR9fCb0232ggeYpoeHTbZDYfnwsHDh1OlY9RfAqBnuGgBWPxy5X6Oo
SJf88dbixyKjGS6BC4XPI4IYit2otUPTUX2ExXJA781au6vdXR2vUImlwMZLo+48VbpQvegvGKui
q/BX8vR/EOuDD3mwphjb6bw6URh2BU0i+zBqw+Ip4hRXsjuwYX166cVfzp3x+w6noZBpaIDHakO1
JsJimyWmek5/uR1AjF6cyLVScxCiW8W56iAXzRjZVklWKT0gCC+pEo1qNAiL8Z6IqfNrbi9gA+sb
HF0X+mvA+OKrBoOmY41lq+mrCcFvREWDxhYYYa9GRIG6gxJD86EDx9nkUR3lmaEdOjMmjMRFFkW+
LFwa8f2C6OBla/q4BgYsXjcsnwu9cYz8puUp39C1AYQAKORh9X8Z/F97LAcn1v8GX//6Tw78VWG1
WA0WOLEkgPJshZxsUs2YbnJIpZ5CygRqQ1rOVw3jLBK6fPnyjy8XYAgHRxcu8nB+mIkT9hq7TTCw
J5Yyj/srPLC9n4pIVTV9kSEjTg7JoMwXAbiDgY/4xowLUzMgCpi+Bu4KI/ZmqKotagkF31wFdcWO
5jFGHsuY4LLMXMR5Po/qj02XFJHAQjj3iDvHQV1hhuga98coFnKh1iDbPM3AZ0ai/3m0y78NVvjJ
mPhQNGa2KNQu0zGDLctGq8LepEecbNLfB45OMI9TCUU8heXCCocTaRBOtnhX+hDszorEn19r//mq
6n8zcT648huTTeO4nrP/ztn0XUFmUO+aVA/wZGv2pIfFxQFZOH8P5CCkLSRvpxwyswDlQK0VUOX4
I8/NEijss302TYRIgAYCLqvIVEJdb4poXbmfE8yCcNoWgJfk3BuRqcJ/UfLt03dZH6feULzc0b3k
zkXj7oM/3325pHj5KH5K5UaN4nnWm/zY7rB2GE0GjfqSHfCMcZNMsMKwxQC5kp8xTnlXvaRszvhX
s8JN8X37Lv2sF2D15IYmGYJqOpq1yN6A+oNox7gVfLmcTG/QBjSzSvimCNPsEZG71wYPo0Dz+opW
JEXogFEDAten/QZB+a5yoxeE2GHNdzdwrGq+PPC3iqDx+TCL3sTOAu7wfv9ApB/BKunkMUabxhew
yoHNtGQbVa9ccNqPdW51gQtyjrTy6yrC/ACVthEvBqdLiYagzvhT+TlnmRCExEIOCackmZlZ64RJ
ZRhQY9gkSjV6ZBHbFkygMDirH0dNId7Pw8X0p54xhXWC+jykFbVKXxyw8n2dNIxCewqWopVnUoHv
BzkFbUgdpXNTGaHrkpjCIEUIGsWuWLSKb9uAGkQeOSfceCBmBmyZ2xiiCHMkxAfUbCK0YtCeYUAW
SREuoh5WmKC5+VnClJAp0q1Z6xSQL7VOiXOXk8OdeFTcuUHKqGcnmfkgep8HpDqTvyOJd/mGDarb
Ut8jxZUSGT2Tpv7mh6z/zoX/80qu/leWz6hPFi3LrGRXmqv13FmzTt3QnjM3AkgdeHKofSVXpJoT
ei1dk3kwzapXasJe8DAP4RRyJFYvrr9Be4Ti1NgzM2SA1YYrnzDb2bG5SaJXKV2JPH83+JEDk+YE
PgJ8taSZyb/s4NKv5RvQYT/f98dAjFE8qazrUwAEhqg5MP5cpK+y40MeeKBUNXOmnpUhITRiNZk0
hxDDiLjBg0YzlnLIsNkFF5dmL34n9inOZWIK5Azo4DX5sWcSHSrscbpsY709GDsp4XPhuTEpJG9A
CpNIBBsoXFSKuWHM/CBolaUqty3NJ1soeK4/CbLxozcDkZrKK1b50W7SMKk/adDEV/HVLKmQsioy
UIHJnS2w8UZ/GVWKmf1OLtLPvVQuliu1PKv1J2RwJuSueCjQ0fmMcTpLtcTdIQgMtBS0Ds6okOAJ
OEA/6OASJmzfyTjYPMGIvUbZnk7CHZIP9FHpbgvmKx8zxwAujExXROuxYzqsGtHvq2ICLcbiJEGt
VcClbATKqL15cioubzrwlSzrrhvKvAZZpNyBeiEFNXBcCFXF6eAhT92bktEPbGzAssye3Am1t/Ej
yWZ8UePZNMxdKrAkXZL26nmgS+5jUyRBMLprH8xQNImLEBkIkfP7ABdmjbs7d2LYPOlKxZaEjFYA
6wX8T1QsgzNsDVsD/In6FoffzZUd9E1MDVm+urL1g4J8zezlfmTqdMbKn3F5LEzdrxKO+t6MO8Gl
xmoosIo0Z+DtiAOJ4GdDrA1rcdGcvK6w5ksoaRXyCbFobJTRbeQCYJSZMzFtb5+s52lAHACDdr2+
q3PAh4Efuatr2F6+CtiO32rJJz1wqgeURf8EdTEliA2Kgp1Hejy0wZLHkPSaAlpLjTV5PN1RWEvv
SWCmMePcBzUg3RwGZRF45Ri+sUQki15l504kPAoK9QziUVDhfYR1LsP0Va828IibXnxTfdBBYtpo
dGsgjTQfeZkxc2KJsQKJkKNs/JgrocKb7SeJ1a4TLABL2i5y0XA4P5Y/dlRboYOpNmD0DQXYPX8j
s4VLvNwtUIWiUnNCIIighLx3Cl4hHTfsCGim23kSQzuJeo4IAihKaJWpWevU4GzXFSOBJ9vA2VaC
o5eCFYRN7zELCUyDE/cejaxTJNPAtP7MCuRWF5SJ2GYT9l69PUxoXKDglZmXYi4+CLpMjV/fwkOF
YdfUVbMvs3GrzLs5ax+neyLTcs5+EnR8zlLVmCBN4y2fdo3VO3KtS2ZEyIO4bK5v9QKcAHBOpf6E
gAPSKsJg+sPEGB20LojKGwYzsfWmAJ1uL7oSv+cuJh0/+nyUZSssKbMEtj3KQxDudR13EHfBtaPz
gNhXIrxYfwRS1nGm6FShqz0v49u5V5lQtz3zmf5RQ179xBzfVdypYjBCRNR4YQtw1v9igKQeI86Y
exz1bKnJvTBBpktdx4kevA1moHzFDNdU7ln13fGYRB7wz727TLe1d+EXhRskCbE/1HVxx/im0rvP
dSuS1EMKBH5kj5kL8cu7d4jjyhvOnUzaltIhSvZSUsec1zCZQGWJdkqWb/8G3CEnHzNcN5J2TYWu
meBkPxnIIaxEihlA0VQgbypw0sNvUmarOyidQNjk5pC0EEYQh1gHd6MH25c+yT/trmDR8D/KGskK
NSh8DrCRCoo4sR8h0UGAA5JrvNF1MxAUgl6VYsh1QNCR/cCKrrXlvaSy1p89l5e955kuTg/uu5Sd
zNOK/wzlfxuQiQfn/zXWB/yz3Vwm880OHFBoDR70yKgcVBo6AggKCyGNxUxnyIQUQhGPItfwiiGb
xmQy18UZazX3rZb4/+L9mO6YaEJ6H5R7JF29mn+qQ81FgKeQ2/6r+v299q1WCYileGflY6uHWf08
K0RR0L5opjMCDTXSNP3VZLNBSu/hmI13ulslyyfWcMgVHf/YgNJO5PZIig8IENQOh5rFpbftL5q7
EJ6inTkjTgFpxgrHhcniK1M+02U0S1ZZhWqIYAtjx0vfNF9MVJf7kUxavpggri/OkgCK1r/B2Lyf
zC8WWeV/9/7BTD6UGtX9aYDPTYsM0f+so2nRvlA82QAUw0hXwaqU9FfXlForgFiUbO9OOKF0R1jE
FuF+KxKE9AmA64h4YFkjdCkKgnVtaMEqWTN6ZvFqJ8ghhpRpAjkNX1VrH4i6YokIGA1Q11Y535nk
onI3RKiYxOTm1tLTm73ataEMUyEUA+c6vTmqnybf83WlmhUM4r1VJiJmcP5fgq+0EmSAe9LHJLn0
jzeraVMbcoTLmNlowAiFLKEQ0T/qy1Pk5gacxV+yWqoN4xV/mYGYlUcf1ahM+dj/WhKDybJxnCxH
p3ugF2TanC7uqhXsThMnhYJLFCCxQSFUYd0i8z+UKehSxzanU6RVRGj5Wtl2//3EPwZhDMGQJwYL
4TZgr9IXbJJX0RahtSFKavmVYDmUdIO5lbCT/xFiq5aWt9aDgXkIIcWL5vJZVag21gkETACXoIV5
fnyg8iBo5PAyx3Y2HB+q/k3WV62eu3xMdp+juXVxl0n/yO19J13VXeao8SP+Hb5Zw4J21QihNu/6
LST9zEarNKH7upVvpE+5+TTToZIhkdUcNXxhakl+I0R0fElsS3cVvl5YLRLLOBKAF5TNzYZUE+1j
SnBFx4d9JhfQeDLsjrBdwBFxW4SXw4EBhKLElV/juudEOOaRgKZEKNkO8AuA4I6YHasHj5+RqWLe
8/dysxj81Ca0CB6m0KK6bYbPpRdxvnUCZG50tzrK5ebuS06pjlvRV4PbzxTXLeFyzuNGxcyaRCJb
LSu83MSamSSuYpDTnoXKAVuWRJUZ9+eMZDb5W7dlfD+mB3fw9+eIfcsbWhbSvwrovEaM663+UGgt
nqRpNq8mlngywl0R9+cQOimoBt9BrcwIQjVaVc+dM+IcFL4K6/LJX7UoLDC5EqHy8+JEKQEq7QIV
nJLC90FKKSdXiqzKecJTsgcpcggICwd7INqHgseI4Xwh6Z6ALSFN2L/ioNyPoZpYJaZrEjv0bA4z
QgCFYuCZfIohOuQQkZwJPi59uoQ3nX9Xo2Gza1ZuBUNSc1FQc0zNnkTyt0so0xH8w47gC4lp4rwQ
KRL5Kn+1GdJGd5VwRwxm6JbQqdSBWmTleWWkjIWkdSicE2aBWcrGjsV4cXxGhAqM3eCm+krEi4Cr
TCR3AGseMsag0FAQLRk6bqxRjceWaxM+HKpQNnrNfeQRYpek/lTB20CVwyQKasfQtxOIR+Rgf+FF
cFVt7xd3sgbKQ91YKCgQUrGlv12nyq5Cx12CSCYhg7JOZXjMYf3q25fJA+CkSwVasyrVX3lI1aQ/
TM2L4mtdNdzix/BGpoqPEnC1bVn6REoYfKK623cpJN3GpT9i8U6gd0A73Yq+Gl2t8edtS8/9KFsV
IHj0wPOeaz2aXHlEZJ5WoEEqIyINPEEOoKiqQi0X7kGpbqhAAeJa395GshpPUfFl8ePcJUCg7/VM
kKLYuy1IJW/jz6ipKjvyJ1n/IXa93CjuZ9XDWA8AvKdJCj60uAx9VuiYmSQlsmmH2E+q1d3L/QJH
kKyykC6iE53rDUNaJZqPdCbFZ+VPCQfSw+4qeEK5T52ShEUGdshVvyfgCcdiM3ec/fnWyqqpP9xa
6UPwzmFVmmxmMWpMckdYoDBTSWg1aRnHUBkKM59vWu4NA9lwtYGgh1TaRBnrYtXTxj4DBP+Nfq79
zvlV+p+mDez0TyxLeVHaH3crLhFOQakJ1iGdoUTQihTJ/NM2yf391vCoPDeoEyMdJaSFujpTW0hG
martyr9Fj0ghgN0WhWSdFX2oBiQKPJQ1jWcNndqz+Yo5oKUBhvVzisTfnm5j3pYg0GKJr0gB+8tK
+02lU4m6n272g7MpmkeHzXJUOOL/EFYQlwGwMExY1c4PZOySAjBUaUDAUr1brUzN//rnCrwDRDhG
uF68U/f0MgTUjoF2S0SjBjrhxT3lsx64EFrS2n/DJUTkneaNHrRCcLCSllsugKjc3P6m8NN12O2G
lrE7KRffCNluJGOHsDS/qKgwn3fC/gvFStBYZDxTIcrdH//FIQPC/926rZbr1OrFLRGFWs0/LYrh
6kQd1OXERUHFJOolDX6cs+H7Ec+oJJMaTy1HNUhzCAZI+Jvjex4VZsw9QUMbcxWIAwvhXShQo+eH
1IazJpzoIP+ZtKlLlrv7dG+oxH2D2LJlKFcmxWn8uLXPxBKeGFuKgDLrtOVR7bl/sPFFf4jYJA9L
ieC8VMjwY8SyrcPFzVDKVk/7FytADPqV/LJ08fqA+zl8GpIA4LeD08nT+a4XLzDknnLvSwk7TtSB
X9gcQSqBvgogJdkluCm7BWI32i38y689vrEcex4NL2kIrfSPn2cK0THFkgBfPq4QC2WwjUkrEnBy
hLUbvV4VUh5EhKv2kPS+OKW26cbSTO05WG9NHOjk2lDXQDAgCn1YwIT6PtBFq650+bQNyyY9kO4C
X2A4BUG3hCDntS+MIQ3e5eBj1hOm93ncnlGNEQixeTeiO1fl7tQJ4rMMUyLRIX/hl6lmAVjAoCl+
4ez3xmFZ7kGwqzfn35AH8kmJn5oSvyPFZMSPHLY0Xrl1fDD+B8OxTxRQl9dv4ZTENc0hQOT4RAjN
94g7PWEelzCddS0pSGSDLnc+9364KPiN2fV61Ay1TrA45zAqWcTdChgIRL9VFwS3CvjAMGVxAn+D
CZ6DCgsxCHs8BDU2EFgmWONS5nU/q1ElxvKelQTFb8L8Q7dAhjYVH7hzMfc2LTxfOhGc+rwNtRK9
yiVxAsZMRK8OE92vF1fUZcLAj4Bc5JYOP2lJa/KI/rUV9blpSVhKRj+IcSJiMyhUXJd59LC0v7Dr
CCLyJgwxcGIFTksGzVpZfJ7K6eGKLS9zMmoM22rw2aAWr1qicYpFwMkIaBFXOn873pGY0Ktw6egk
NibaZHNH3NO5DP5lbh2RQMEOA1CFudTB160gSA+tCSV/svHtkKRDjaRxVoT2/Le8D+YOpXEOfEHy
Uze+1+rYeLsGmBvElYeLe0Yx5b/r1hIfBvlsX+WPjZYQdebDzIp+x5UGhSeT5j4QclpdhFIqXzw6
FZ4fdC2FOfsaLCVWsJg5Br8r4VkdaITovvjFkHtn3xQQyrYdP1krxEv1LiVMS4YrYx/t7iNST7H0
XS6cWkUfpZs749TV8VVMcCk4grRvc1fVKouCsS1IA5ISUUN/hwZc9Ai/hGwzLg7UdbV/2n+qPlQf
NFz0MOg2N0Xa8I5Gqxxd+VR8qBu4/CbLa6yeDAJBB2BIXoZKuKacXk/fIbYxrlPpBS1jLWJPWUbi
+jyUzkqMvhCvBcMHBbFsxU2/V2qjpCh8+E044ePMIeTSrQqmPS6a5C/8gYfOi3c1WmvrXRYzykFq
hW2HocRh8XbUC54adJ4hK/xwAAk/7bU9MSCj9vzdiqZEMfe9vWDrUY/bU0gA+I3pI5i1X7kDGnvX
qkw+Bpb2GkC2n0ufHTayjan0t+3Ma7D262STrmufdt9yh6kGonegR6BEWcJldwyYXnYbPVM8VcN/
xo2Edv9OAdeKNRiQKCY24ENI0nx+mNXoFypQQd89q9fw+39Z9UzvEkyecVdb74SRT4wKp5wZc7IM
kbn6fLxUpyCkojJvFGfEHtE2wM3FeOlbwhNEtCpxSvus2N/RGuGTtLyGKgXqDG0b/9gRRYojs7Mn
vqm+xllvcrGgdR7sdq13MDhBz7ozNrgjPZzxFpvuqmVs7fYpAL8HGU0FZDmj/6IsuwSGuzY31gYN
cmdIp1ZAuTUM6as/1SDYfcgtXxSZbJFGp4itdkkI1hDb65KskqkusWyM5qVvsoOm2vrL5Nlglb/Z
Kzh2/zI5H1DkoV4oLigfcAQdWdl0nVC5DJ8J8ROksIEJLKbIM+Cz2Jg8QBdqHmAvIAlOt978PY+G
FTlEGYB79qQBF4KoIRni+2qyoqpiLuEVhY2EjouEVbQWL/9oUogfZZNI+kTxMqp9I3gwgFr7E6JI
cqd6rwiLzE6rEcqIbiL4kPCmu7xM4eQRaQpCUFsaTioFacUypyrXns6Ooy+KnWBOy/gbF2b8hLEF
czakwiKXKdbphEqjXt+f9wMF9n875DW6gtQo2VyLPjKyu9F0szpUHHLWNt5bor2eIWN07TrcJBQ+
W+bXNMYFfsx/w1sEXRo0SkvmADh1QafkSog7pRPv4/lbtT15qaw+6WCzvh0B4t3j4qo4oXrirlVi
K5D3F3i7rs80A4xKIJT8MrkybnP4w60i721gtftHtaXq97cg54BqHcEfUvNSWwM9G4hjwZ54Z4LX
a4sbc9a8jx9zDlHoYxwbdahvLwRx68ccUW/2ykD0ElBxnpyvS9CSZaoerO9iYrfL/Iw+H5r6tPMM
W9xppSZ8WcK+BDEaPC9uNL5L3lo8IfnC0rlbNwkk7FcoIhY8EOnpPQ83nA8+GRfgQ+4kh31qTopQ
vRtvoc1KhKqMC4TyiEYVPhFkXNCywo0ZBXmejLLafQ8BBunpK5lMwdBtZNelKyM1/o+wM1tulNuy
9RMRIQQScMsC1PeSZeuGsFM2nRCib57+fMveJ86JioqqnZF/7sx02jJazZxjjgZ+wT/zX/OmsqUl
KiM9QCSZSbZE4CFgGfL4Mrm3Cqzf5fV1DhUSnMY3ORT/NX9iDUp/K/XevOzJWR7tcjf9DQ76uWz7
SUiSNlcsl9FWaxC1yZnC//vxH+wkxjJL/uHfX8sPmcB6WIwMei+JpciLU94zPUEh/CIbsFxazf7H
Yyvn1xwcR8KK/8su+O+ZYphN/d9d8F+IchoziSJ8TtqzNKZ8MMytFjojVFmQSca45Cn6Xk9h8mQJ
S1uSZCPbU6lg+C3sqCL/WIwSObHkcP7X5zxd9luJ0ZqzCLkGTZqFnljqafyZCvAqSUmqozpS/4M8
WPZV1busCV4QIiTjQDo//2IHbD+I/Uhf3nX+z59q91cPJF295URMXqGv9z8mmjwKfz27cXN4l34K
sryQF/1vTcDYXD5buQokvYkUgPkfM1gqC6S24I9O+dhYvxwnDluO2j8Z0x8P5Pd37Hi54DVHwsiS
uPm7uVYaWwBmLoeIPG6llwykOGKcou/fi4+p+tcvr42i+LedoOKWjf8fcCu9WX9rOOq4+E3eafJu
kyo5WcFHC+sigXU5nZMQawkIK49XCb5TXLoSr5dHtuSNqZSdcvsQe2rrcNVxQmTXydFutMi4N+XH
SbRffgW8Wd7lfBBrP0pZuRGl3UWyl8YXv0gnFyQD2N9NSj/2Iz9G+s5I8o7EQeWwVg5R2xVV5VXi
SekvAZ8nHH7jaMMpPnXlZpH7TcKYcr/Jcqs/tin76X9eyhCo/5cDXZqL/X8Ig5pN/TYORu1Zvm89
RaX8IUtAuRJ+GTt/b+ZTE+YGNEBGQ/4p7OWCkj4DUpFfADixUGmA8+PDk2tdTkaoL2TFj6milL1S
30shxy9F7xdQljebfKjoJJZEz0oxrTyhfwmJOJ5k5JcbtHijGrNU2UWmQNB/XBUp4dAZt0aetCGW
GkBZJFv3fC5pd5INJNfS//Kofmu9/woiGqohwx6nE103/8ujytpx1g1PvT8XqlMXnqHaxikCFQqc
V7XMezsunCSZN/Ush858m24NUkjnAfkRodMom0zdEDgyBWlRXIsL3HRMxc1vNZkZHxUgMVlXtdCy
+TBh7LNqyT461ImrPOe+7vQ42rzs0anAGvNrxFDo5jPtUW3rqjCFSES/MbZ4NKe3MebxFysRI07o
TnSD00AVQipzHN171Pi1XX0+lv0iuOhn3hwfun/+rv9LPsKjyhm+L7nIKtty8Wg+POf9vRsWZHv0
74kuNHVW0QEzDfkKvsPKjn/K9TR0tcK2vrtLNBGjXY2rbepYB7V3VeI0QqIuKAG13tYZqKUOyRVD
7cSWW+DIzv37tEMSXnlRggyMtJm1J/WziLhzJlNbIevzueluVWc/yfxsET/MyJ6YxKRZiEBfZC93
fGwZE8ROeTXn7WJAWhdMZgSiVASqfqqKFxAmmNl1aj9gyrV2uH62QqkXLfrC43Mi/ufFYYzxuvvv
JvUm/1OJJjLGpvVfe4VIKxVNVbqzvhn3dnSsSEZ6BUJZESmE6RPJJBzVJO865qE8EEXYT+1enTWB
DHN5trMXbrav3TMVk3+9mJwmdpyB6o3Fcx9+1C6aMZFky8e7odFf9Euc6hTb/PEhLMQEgNMZveZV
4QSZsyK6muCjqSX0ZPbYkxJtvpWpU0pfmK4/WZXAVMIAOvvFlCFBiXxFGA5L65StVlg5d5rtE42T
2smVAJJx9p0+nYaIpLe0EMRLV4tdZhH7RmnTyrEelITUXRn5XP1XflrvU4LtAu/JQEkD2fUP8bIS
84E52ttExPohEKrp+Ct9PYC3hDcCWoqbTIJxRlemOJyMBBqOj/dsFX63vhgdp4lYspT0L5W0uNw+
rR6bRBXGy37jeZK+spl6RFyvi5wlJLLziBQV90mazBtMn7EjZ+qJ3RGqQNSjbbQ2zeQjdEPGV3vt
Y35nizKiGU4Gdg3CCFf6hqXy/Nd8KGudGS6mosxx7KdiV07n6PRdvKmWaiucdR4Tkud6YsyDtwpD
3c9kG3VOpwkcZGqLD3zyjoO+oNYnsM/LWmIk7c3qSahaNYMOqRHhojrO/OZvGvz9CjfrdoXDh5Oq
RpDN7NBodhg77zIHYdfPbrHqrNoXKQJzJXLJ+emwuHR2ob+YvMO3rkVPYWfMec+2RCoxrCbeqph3
5B/z9IRJVIZMdA2Y0RjOQxMYiMTr4PNXSAOd32Ed4u2yK1LP5NS/hxWJuRcwKXvQRN0LSobpnGAK
/3NKELO+IeFp/t6F+4G3oNgR+0RUjDdRV0Qg0xHUgsW54ht8w5N7HW9q2/ogE8i0+y/yqYy9sigH
p+f+a+3kw4/sWXQee/vHNtlHH31lPxPbkrk633PmmXZ0hoe17GY5ORuNcwkwpBFLVijsvUARcwtq
BPO+cGOgpvxSFwc9scdbEoG/+hXwvrbPU2CECq0/2mNeOtLw6hjec4wDLl3BY1pxXS2Dh1Pe6k4o
jRfnrk6ysNOyVojwlEqzJSHIJJQmglh2t1fcCFRkky21a616++FgEtNHEOXCX0uVGZnPFSIiN93U
mcdK1+zmqogjpx5163WCWJlIpce/xUjZKpb9ZByeipLAHp0Jvr8MVmMQ4SP/aT/TwNNJXPocs3e3
RAU5gTabNmvy3on8wX9p1VSblzUPPzgyNOpAaz7s2L1BRO+L4fzBMBZNd619l0XVkB0nxqE3Omof
4SY3PSVc8ehWz6lTnuJLSVjj1t9OPurrsAN2f5bu6h1lx0NmqCbumZBPLhoifx8OZ0qyhCc5f1wl
l6E7+Ha9NkjEjPHAGK6xE8grbbiGMhhqlHmqKrrIi/W578+NQihCNmv+vVt8ab5t+CKZMd7RVii5
C9GWtqYL3R/ZoOkVQW6OuqdGNUQ+b2L7IeJZxsUj97/l/GgyXY5U8km1+XXd1ZqF4kxw7kTAHbuj
W3/s9kAso4MVOFOgldEmDGZkafHUMZLqLPg0x7Y9viKXxVA6MSHlDNKWoWggairYl64fjdBbp3F6
UR4rRXiEvQ+mPSL+MBMg5CSLJsv2kh1i1W7g4hHbQReMXj0zoa/ynoZ7c6m/8R0pxv0ZOc+7uTTY
gxjj26NPFaE5QWWsJZ1Pr1Xz7LhpXys1/Z04QEjdx/se5yIAfDdDFON07/LAeY9+zJdQKoq1wrKd
lj409sjyTVnXxE+l4hU5Y1ga68UocWKP1PfW9c9c7um3zHlgDM5okVj1cxa7R9seUUpjUkguG2Ti
qd25XS5gJk7f4aIvLd7+OedvcysOyX0KSds2H8LYhD/Nw+l3wzaInXBkfy+iS4T4Z3BYI/6eOCo7
ERFvwa++2fIic93ZOkmfgEGNl3yTJ+Yv0k2AtP/l6sqxeblTTv3ZqN4EF6Yj8epxbQFafNKmnDFs
Gt9ZFMTV/+4nBRZWEAgYSNm87MQDIaRuF7tdN3La8lO/GHhUSPKOui4HgzA1w2TKUM6sFIYAauby
LQBsAxvaa8HK/9E85zYq3iqwmnMCfaueJXyPYtj1vejIw4w+OSiVfyUNvv5mTOZs+3xF6B0pdNph
YPxdLrTQeeiiUvcTks/WDTFvb8OeWHvUP6IJBJSE/M0qHIWYHZF+MnUjYBMZ1UuUoQi7VUUI2U7x
kqvyQTT10250N/DdzuPsfe9N0f5warMbSUKCtWnzAfzlRHTJV22cYQxQYpxzZpvvmseYD0lmRgzj
LjUFQSXjbZo6XCHW/EXYXfMuOfhvz3M0b2+RYfPtt2TjzNtPYgybe/l0+s883PhQQ0vbsGzlZJDw
N5/+qMXBfMwJIhxsE60X1wQ+yyMRHX1qXVIROS58a6uRYY9VWDX5xyN4LvySG/lQxLfS5Xqp09nT
2hXFgscar321d4hyuWYrDoLtg0ufKDxvOjjP2fjrtRnnqPSo+8xjmjmH4JQ+7ewELdppr/UVmapO
srLRij8ZdArmR4jrNXKai994CqEb8/B7aHkTxxu9tP1b9EZ/cngLrkhibxGu0ID/VJ5QFFb60Xcd
5Tyoq+mR1DOTxLZT6kwmv0UbkcQ5Rr3SmWQVBkuLXp5o2VB34HKQ5oM1XpTTEZXL6oMUJ3nzvcT4
K3na069iEy/nvupq++Rr+GgrW1G9Q3wB9L9jNPG4mKV43ErySBKmBXIZ0JX3InNLzrvSjXH5BSQ5
FJuaALhd+xVnHieeuU2f9IScg3ftXuScdDaFBdGLxjuh2nIDLyt0q2OSUjFQk7RtahUR187rQvmU
nVbxkn7pVE2cyBvbrV2yR1/zn+ftYbrFJrXnre+8Ni+Smk9Rv76XJHfKEDqzd6JSpCY1WUmtnjpU
fQx2z4Pj5ZGggn1Gsz73onjZUFqvig+9s7tTHK6a80iUlKyfE8uuf0ifCxcr/yUgdz3ezcZhlfQs
2NIJhU/nabrKCTM+MOs2nBN3OtZpZvTaMa4R5dt1uHKhtmCwI0xR3+SWpnEc165R2jPivflLugM7
GGbTfN2MxbQVw1X7mlQrw2Ml83CieQiQOAiWaVZgPoBGeExoKWwdJ7xGqXhCeLVt9TCkq9cPHUm5
LnmyP+own7Xr5K5Ip1w06J/KeIlnlV64WBwi7GIbuRbhgpFjqvOgcbJ2Z61GwCvBavRYPqp5aTjD
WpOueZtH4YR70PWnO53YHbF6e24M5sk9UX4e/hrT5Rdc3NgeTQXfwrOSD3dEd/nwHFxM4ntPuueu
v/Sa186ekRt/tNtxuHBGRH++0S1t6nhLEaLXbmNuX6bIkC7vkDGDYWiOshyRysO7sX/ABq8+lQeU
1KcNXJi+d8fGJqr029ybrZ0m++D22j3G4mHaBR+BdKqzi6+kcv5N96HjRyKr/rUwZQyRdqLeGINz
xl/yNc8hfs4adohjtiK6HYduffwOlpVpB9+t6k18R+ML4Vn1WXxiby0NAzRKpdlj7p/0wMEQKhfK
wW6LRXKGKqt2dEUrHWMGGGmz7lhqNjNSrpwNvLtx5tXfKk6U8XMzCgQlV8Yy5sXa2YHLwdieueIi
ktpNl2VU0RYCPgPWmW60Ivl1EX6MXDnU1+GV9q87eea1G4aOzon9EOPDBlLY10ARSDTixIvFfZWW
nDfTa7HsT82sP/lXJvBsRLqQhpH/R899c0opgQQnQ0oYPPm5YEWkvYrxNmyFsUvHZ9Jj9cP0wlTw
krdO9U70PG1e4UzMuVZQMOxuyAzJaSRLfN/Q1SMMOivulCuMA2cgJ5vQzrhfW6WwyJe6FirHvRij
PKBhy3BdMZ3pnTVZflcJq9/PvKkOVbUj2BHQwW6NdfBdDE5nE2EJLTZfGiuL9HX6xBlX6vQynBgW
wn+K3elAybEDxmhF5rvH6LWt3+qJV5MLNHbY0s9avGhZwPJ9V1kNCinOuM9s6HgxnSeBW7fbFf9x
HkSUr0QBInGNvCXde+QFpIlm4pURyx0uiez+opBPZLejP04mYbjnHYc/zNY3mCx0Sm1vaxo6B0/n
VEu23mRuKrZxVX0n5qbcs5m7NaA9Zkt2SbbVoRkxRT+O9n03A5AgNDy2Z+qnP+aLuuN1vk+aWVo6
5MKeQy/75rJvD0rk+fpWya88qMF31PEl38QvZzpeMRJPb/mGTaHHMzVzzMoZmW9dao8/9KdQ3I7a
1fp+riajpXbod2TcuqHvlO0ZN5Qq/Cgiz8pnXy7vGr3vKurgJAPGxF9mI+x9RZlJgCdXwvc1yM7j
cpmkx9HIm0JFcGNu8Hb5xNrLkbLnZA3RoTu2HxXfffkU5rrgSysLUqWgRD3GbvdVZHOcR/bqE65D
cQUz0qduU257zZ4cdYZRpZ0Cf9CBiuHTYuvr79qDYshJPxCRFMun6xbaLFxJz8HhLdqro7n/PnnY
riaOJyLS1qO1wngdklW6QTWsbjUk2fiPv+YjNbcBg6bOkGx0jFvANnKuwI/Ovq0j7p56m+CVn4lG
JdD3nLRu/p3E99eYbuj2ICCs+2DzqtwYo2heDaEtfz7z+VM5tEffXNXmSgNfftn5VPYDbY9S/rAz
pw77tPOXiXqYqOs0FIUTY3g0WS1vz86rlBkNO+PjMRkcyrpcWvMOsWk1UxrxogkhQLVaKvmcjjBe
vE1vdbUuH6dW2d+K0H0GX3FyCXWRbZ3HviMlOziPPxsAyI8UIhz3Jnozf5amnI6HNhJJ55AYXe2z
ZU6zcBjwDhDV8E0/UG/KxLFAoSzf6Sdbbgt9h4eOrVN6XIgBJipa+aru8T6CtEMpeeffpt/Pye3R
r7n5JsbG4Mgnh2NkF1cyFeDnAPwFIjpEU0Eab3IIrDUHBiGpq2kyUyqbq5PLoyDo9WoyFwRGZ5Cl
T5wyEDqxeBm4e3CaXDmpI2Z3ZskynSlhTS4s9bCh5mxxNnPnyHvrs0q90nSeCoe5j7Z5Man4LD/j
XAwTVWjm/LHHFCw4tCWh35NvisMJZNznKcYUqJ3Cy/jMIgAVlxZy4DDQtUOQb3tj9UwuY/Ga3kvM
pEyKQ6ySOJRG28AS8XCtfHk/1lYqLK72YLSblHOfaXRhzksgpBYCTbLOp1jrMvSpcTpKTw2F+TtF
6aRbPev3RDsArA6UG2Qkm+RGh07AwTikrh91dmXOTf9U0cm02erR0OGbqfBJmG5jujzilNkUOERW
Lq1XScreQC+ZTu1ocP1h1/XXFjEXIiv+YaKSBa+ddX7xH6fBujz8S4S0rmqEP6u/qHN2kdeWQqHH
7m0lmNdgLMfXe47p+7Ebb2HAKV6V2VToTPPHfIeL/A20vWK6UzhN4EaKWx95d4vabVkztVOiltor
O7Bky7JvL//zxdiehOretYxF167KwqMxzH4aYxH0bvRWL7XTKHOTL21xgq3iR16m2dm+XIzwdHke
OOjZH/nD8XvY0+4o/5e+6VTnTJPzsx68P+7c8I/cTYGn7xX58kA5vRNQaV14h19f3DpJvUHioGwz
aJk0AsVb+PSykiR6n7BZyIWaCBfTW2oPHhdMt/bflK/89Vk/QBdNt52NKRTvr7vVr0L/i7DuPhKF
cqjbXTo5JCvdHc4TLynEq9jFjfh1V04Z7rc9yFd4rm8kaz9pKEOP63GY952g650Qmi5b8GzbOSax
j/El2+KRfGJtXdFoPm3TdDjnp5pNrUZYdY5sas4BhejzVQot3I30PafqaDEt3efn47mCTHcu7LoR
4bZZBm61e+yVEMdbrudVUjsmGg+3oInV7G9rm17CE9pX+AYTJ6OlUDHNS4/jwHtZtzbeaJjUPCdr
Ehopqdt1HDkKQsLntnaVHUuOpJh+gNURii+NMloWrlUwC+/+0qdDciy8cRNH8YV6jQ7xLnwtUYhw
5YwhjJMxDlUN54WptTP/DUhqLbvoWKCKHRy4v/iYktY8BBzKpusydAkLA2e/cqONPxTNszjR8Jjg
pqK4ALzJmam/lkUi2kAAeOgX+TaYc+rR1OD44TS6MfG6541tpFvFhzCXQ0vU7WSjUKLRrYP5DLxm
PpVpuhmkrrkyrKfJKtVWL4q+UtsYNBrPwk3ZDqALOfb0GtdmFFh2WXz3BaD0a0CcMgxeDyrWP+aT
6bfOTJQ5acNhxJswkCpuUCFnHNUsunz7ij8zOJ5TGBK+XemiDxPBuTrWz61+5t9mhm77y+c+KO+5
uQoFf+TnIsRmpPGsK2DtnfYZBoVvuRiqU7OP3Uq1mVa+nAA9abxVMg6W2RMUJbHj6hrmyxFJQpNF
5XsQJRvixRVKBamkfS4yQQHWJm71ZPaj61TT30hzgrMB3wNkw87SZUgjOLgx7JLHRaGajMJ3Fu+0
fIv8d38Gc/e5Ju8+fNlK7KVL6wVlBEDX1j+yS7kZdwv/LVixlwZ/FgdvQZeJMFwVyiUDXm/i1jXi
Y2FirQyu334O6S0OYDKAgfMuxqrhTMZ2zFQ57J0mQQZbHUKrcvrsa9AvIRHRy/ISTVs7VoSmrIBa
0m9QunHsNHS14Gvz3cOG0eKN9hXDJI7Th6id1sGBdQDeF6xu21xxdVSGO/KFAOOgNEcPY4nJ8VHv
O9V9afgZUrr3s+eTKvukjewWiHcK3tgm/9LlY7gzDf+mEbEKNKMS61moV02TNEzTUZJNbbh9bHMM
tYy3cGjs99j2XRoA7vGbOisAjDpR0ZWbqj09cfuB58ZgUa0bek28Y/NXL8FtCrPRrpbPnsp1w+kx
sWt1PT73+zTxwqs2chMGTEhhOKHjEX/nMZeOgCGZMQVckd+Txqk/rNLmpSQwS8xD+k0xmnWUjiyO
pyLqVnThLutmZnA34+10T5YnLeeL+m8ZAvVKnkZULqb5wZg2DAzsdOGfcvanZUOKiStyV82n6DOv
jwzRflii+tGhZ0T3YtsEu6JzLHz6VBzyrAJ+SFrbBmMSu2+E257EuHAsSESqCIyDeUTywgROt0eT
9WPZ6vMHgAU6DPgU/TU9TecyAGa6k1zV0TsznLVZLYKJexEvsRyBBrQL4zO2QeeJUvUyFT1NdKL6
0xuaHnRB0XkQ7XtTX1RYaXRf5jLl6Kjsx/eLe8QeGP06q9dB6n+TyOncarwx6vVARaAdHjAN3nJ6
QTD6GULrqJjv83dGwq/CzvCZtXaBCR1mivNXKri9y/PguzwhbSTOtO217tRPxiF2Pzlaz21wxq1O
n1vGdTn5DupDJCvYgJKggh5vrVgL6q38VzrtsB9Ha6ywo9DtslWfbSL1Lck4ngSRfk6w38ZH7TJc
WlXoGlFs2RdwGyPNNFgHY7enLMNfsdsMF21KRzh+0PRh2L/KIreA7gMJ4WptYmQLgB3LJ2Q8CFln
+DbnLvfC5qg39hAd1GLfDTMqhHbTn30YJEwwZwaDiGW/HhnHAlXjUa+W7TnxOCIA9Z7a3RhTr4gg
d5m+dgvzWt2YrZ5aogCbpcVYNpzZr+N0zpwX1gBhN0NsH+711xOI2Jxnxne9ozMj5mAZgAdATnZp
HRjeju00vEVMaYyYTVUd8rh2u9JONKfca+nVr1z/cRmpW2u0e7SAMttpvguSI79ty8PTElMy97gN
GrtTF43pvDiLu9Etvaf5zvp5HnMGHAS43B/HisLwZ2TNdCoAZfZIOcipu6goP7lg3s01zYRgIB2X
tgqfP2MWvIcmTWDgcEjE68oOtLa0e5ppc8ell3HL3pYoEMxsLO93ytHf5xd1HleEpbxwHPBggIv+
fVIIFWtjad9psJxdtiCRjF3LBsSX8H1S3RV5NLNUmbJBsn9QJtMi5e2pos/PGEPjQpj9q6XznVB9
kaJ/DdzzOWQOGwom1Oig1hsAA0kG45HmKBLu43Sd0UDeh/g8Ps9o6Exrl5tfI1R8KqPtEpUc20Sr
OceLl9fWTDA4ucqWCoLsDd6k10MU1hUyuqNtHqt2b8XvQ4rMzRL1B9oejNMixZZps+XHy7U6eSP/
kgcvsD1vUoP1nOf/oGjDd4EAoFJDfzQjeO3UTsHscR1SO23FxHIKCHXFnJ5OEhcBTGphheLP64jL
D/kT5pjkRe3+eGfhfOyB13D3aj9/KS8TiC6SxS31DtBpCCvAkBoXEWMWRkLBE+gzYQYiwsH2C8fH
M3Ly03ya70weNHSE2Gn/Um5GFoQR+QeT3zAYybDJ1x2fWpJUJzPqGk6Hx4+k/Ms8XYK/3zIOSuz5
o/VkIx2u/fkYvdMwo5ik4rkO3ASYNqJz2knjCBnVKTNDMfX39EX/0X6kLXRMSUGRzmo+d0XuSDM/
OmjYRcz+FB5IxOOTX7D4aXgpKsekZMYy9YJW9IBeG37JwZ40p5S8duUm2Xh/9CH5skkJoO+WZuSS
LDT8PD5/6bUIMCkxJI8WCp4PjMqgnWGq3fwMJL1JT3JzF51ziC7SZ0oKQ7Jf8ry1kcGsUnqBBykq
EGknJN3hWGi/qg/pFf7rxAliwleXKopxRDqSTurU1nzv3nSv2eZ7Kcar94+lPlk0M30ePmb57qKY
Dh/2BCZFDNSugmIzye6lcZngw9HbavOZj6nPnOAcf0qiVPWcNT0h6ePgWMJaZDMd/GozbKP1i52y
5pOE24C9yzJYh5+j6FIXfP5dh3iutC3IL+e6giIo9JFT4mNBiVDOlMSZJE5IveOZPritAyH516js
+PiJV7oPRv8wnXAQgyh6t36P9GM88aze7TtvvAPQbA40kCO7U6RuU3cSx8hhqExMxxrNAw56bFJv
kIZuS/SjDkcIxYPofpRk3quOVXoFRaYu8kaUqv3qFs0meAc+Wpo8Zg6RhllnvWgbwacB0WAAQnuf
7WMWNgqiamkceoheL1tNnb56zxc1jezMYJ5mEYfEPcTRGDWzSj/U5+Uo5fiV3wdVAW/VpPoEYYbG
gHgHdOyoiWDqgtJI0vW4Fo+A8qQzTx11+bJhewVOU4Z2z4Q4WBiNE7+x/Td5xpqB9hmTtjrdTTYE
aGz7vXF8XmuA5eYUmh/QeqJ1n8PRoA04+ijvlOP0LPlx7TsU0dF8JDmkbOAMAi+LCd+cr2gDiGTW
B8nGe4E6vUQbHuvEo06xpo7aOKW+p77yGRfsG3SFIle/Y5ZQvdCIOfxmnh6eRvFKiSHNTlDEZt6/
J0gx8F6CEYNbVk61Cvujnx6PT+0zTewaz2ymU9Ntl7sW9K5oFyOw8sKW0sqpQQa6Tdpx/dtx4Cws
D1K8CUnj/Dr5LZwH+qPYaY8gGd35xZW5I6wHhFyagdnnYOIwBc02i9irN5ozWatrWUv3gJ6FmKwt
4nrv2nriKXQ3ph3CKBUh4eSih9xLH6Tlu/KY29M3bf2VcFMBaCYiWfYbba2yLVPqlblFcO/6S5/a
AeTo8J3ZoJm/hcaRlqWKjnoPrcIPCKA0QzEZr7NP1XvU5AXtFO3bsi7VucEuwM0MMbow2w0TLp+J
g2biG9ibmjxqF9boyEPiDmz7maIvgNWCxKF/6laM6PPvcJegH8pRczEUGYBcxADLIeGTMCNZxokA
FpYSSwQFITsAAjLDi2UiLUIQyoReyI04z79BznmqPNxsafCCWpzWp6I7vfiT8oYBGDpflL/440VC
sp+7xQs4fEehc5aiWgyklwBW2DHcaswFl4BIXIoNzFg43AiYcCWEpLmxtq8vyp4VpIDpnbnvB7YI
5xcknSsq3A+0V3cNbz/o4YiLrUIkG+SgW8nlpg+oVsoWE23J8a5W8NamZKjAHmSFoZFikPXdSFRU
sswBwGXIAR83j1XB7+Tr+PV+wF3cvEumrmSWI30DRoYXLt2VpGtDyRQQMr+UWzHm+qDboCifIjOF
mg5nW/5kIcu/lko33TEX5st+UG/n9Ehw1PkFmwzKcfRnONK2rH9e0Z9OVZKEdZooaR1VwI7NczH6
YUmMl+1b+AH24RpXaVwh7Stw/Z5jYIf9gvR7kml65YziB/YwklnJb5fCLl4w1ua0bjMD3SJj3k9G
T440w6/xpZI6EZiDBsIQ65rfyltzavapq7xDNoaFK73BNEjIOu12tZNfl+Yon8EZkHpcqcplsbAu
Vtm3tFaXluFy0A4eqL81qMF1HKYshmLcZGw9ab4h19J/FhovMZ9JP14gWz6SV+C9Phj/z42r9MiT
T7vBq52GG205pnLH8Y9Glu9emp1V7MWcyWCzBxrbsby6k3VN3WIH9JbieVGcnnhjyPUm/SpUR5q/
S8+/ABFjwt9L7xap9/r7ItIHRwYS6pGIyCmUCQPhHmyKr23xxP/+meRZ628V+BP933ya29JmTer7
ZInUxUKKDuQr7nhv5BfQ5bshJQW4f3nZVupCZSya8k+qRisU8gHX+q441SgpMyknmOXS2UO+FmlY
jxEx7jKaB4j58m3pTwi385ckLT1NJGVaGrP/mb+jS4XScYtu8sn+bSZJmaX9xPbNg/8FvGCiVG0W
UKxDqDvcjZLIg2o22sISm+AU8vx180jmLXKAX0sXaY4yzAE2pAiinKlfvCZXA6HOAJf774znyAnL
l5supL9OfGfcLFmFM9kV30fumNqFRak5fWLLdIfklgIccaxErEUpq+Bz/h4y0fI/S/oiZRbVKfwH
65GHDEzzkJ+HH/LbNWi0bHxI+Gy/6gxtBcXlK+H8frGYU8C3M8fRMXyXW6HZGygzpgLoRMjvf3Th
ea9yXGHkNFn+YO3IrcLn5q95iRxfBzDwqciPFuudISBzSbbFhPXcnMd/ZxrrWy6Kxz1kRS/qHxmf
xWBqyekt+c9SR41IGXJ+s5Y6LM2TyQoQdKQgRjsz06r+STMSqZqW+Ww8KzLVki3Lun2T66rFuIUX
VuJPpPHSWNtnHbtE3qXHov3p+Xom4F/Ewgg/5DdJ3sVhtPkz0pXvvZQSsGd+BS8g30z4b5JaXx4m
89FGHhIaYRscIvzU3+QGZ9gczAe+PZ01oXOZaY584hP4MhqqZQbW7rCmh234or8vbfGEke9oclXL
A4cnXIjmLF0SpIxSHitoXZblMZo358mYXaZ59SeEJ1YVy0x/K3hj2NHwTaThIZPFsQ2aSVYKuWt8
c/0P47vx74ORghh+SxLfgGhLRqhU/5AgokXAOv2cuU4AiC1FCMhLIKXL59mzI+Se5oQF/5UqXCmR
9bGjk8aEGtYq0qhNFu60+1JPhYPLDU0otf7LlsIAKQCYuGQ2dUfpXoreF96nwWfCQQuIZzb+iGaP
L3nUAy58SGL6n7cL4oGzbLAol/LFA4TCJaC+pgMDe0K4KsXHpAm/XJofhpczOsz+IR4/Kl7XAR0G
SQNAnv8q2O4zqick0DJYuKavIZqJoaBxe/3IfyyVBjlQxLuMKdCwiSJxUwpctZtUteZ8LqlhkC2H
7PEK+guvlvlT/O7HeonXT4QZOk2IcptCOP3J6FWI2yI5mgzpDF8IpB4/Y9VRbryCngqbMOm/X1z8
W0do9Vpnciup61Oqkk2vHfvRt9+sVPVA7dnF83HJpx19RM+LOp5rjNRq3KmCmvxJ8yNAP8Xbx4t6
9etX9zb0d5/DMe5bOE+BPTLXnEz/h6YzW06V26LwE1mlgKi3tDbYt9sbS5PYiwoK6tOfb+B/Ktvs
xNggrDXbMcewdn/XMzUcmk2dxMZL39rvKuFUt3Rvx4heYg5R+Hv/Kz3mpQszE/QQn0T96WVm5gPz
GGRlb1UfJNC2n3sVaB6rjWHCuqy4N+zj8GWMnkMiqAuBsd26oDawAVFCc6x8I6AKCPYInhr08Bre
/ecEfqbh1fZENO36EdCZX8I+1wbPaXUXGX8nGKp3XvnVrZbcMrCke7T/qW1qVjO13TopCal35r+Y
Jtz3axVKG41ODUDWyjN2bfP9Y1m9Xd4sZ63d3+rQSW5z45W5Zq9CWxqcYe6UIVUE7XNyY8itsuBZ
+qUTQYxarYY1Ovx3aMP6x2fnU20dGH3g/o2dN4+fKGkMq7V2H6cJxt5ws3L0erivFliXRtoyVmNi
sUs36ZivEYMDdwb1Vh6tNiLmN5zj84yV8or21f6nETTQxYAF5DUAdrNLp1kd2OXZq85fNy+GK2UX
ld/h69G55rTTx+Y8pRU1jQkMPY6PmDyf5rY7edxwvNUNyj48jxbrsM5oKME6uJQGcvDHfgNiH48V
0ABBu4Aaofl6MfFiXJurGwkZa/N1u4xAXE8OAImy1iPpWvtu2Wx/LiBf56XKALtyotOLrSLTqO02
t9VPyhghRf2b5dqALX+zh783Ofh6ySEoSIaXdaPh1CyfnnQXEBr/6jWqyT7EZKiUH0BhWoI+JFHZ
fc7qbwdhXKL8/pWmgm/+7CeVn9w1x3nNNRB9G6WEE+AOQhCme2sOeos7Hpn4gYAfo9bA+Acl+OEp
sOafadaDrJKqxQWptpxJ2WllGk/vG/pw52HerzvGD7XBvLScc0xjM5w/Fy/3816asB39lldOdRqD
Hrx4MeX/0S7Irm4c3j8eiNFfasGEt86n6r4bnjV6XMjJm9dCCDTKAkB5b3zZ1UEi2M3Du1s74Nn5
qEAx7s5r76SEa9WAnuat3tK4ymowOzk3wK+q0UqXIvuzOocfgEl18G3ezbXmiXvwLNqL4fTUZ8ai
5J3GERQ4XcbcwRZRX5R4RA5gaOfao1rLZBIETCuN01WnGke/77h1/DvnrDe33rz8ezNHILZuZnGj
47nJsOcuLLXXK6dMy9YDK/ceLqpUi/Gyx1/Dfa7phRguo9bAjO8ADPcXUDPXGfD2z6V/mdUAuD/x
wGDhzy0A3wFDoh5T+K/632dsLQ0wFMuKM9pcQ7aVNTlv4k7eaP+cO3cBhIKk7NRJGogoiIaihKl/
kEqjMNzRtrIH4AD64EZ3Tjy+uqDE6R4ZcMky2NkFVc6A/eCwua+YTnHNX9osZsVZ2V4V4RXGDyYM
ehzwe/Fv2a8qjbovKx1AsmQ6zcpmcl/ahM13Z4YDCAyXaOrUO04kt2u3eXoOVXCdmLaVJB5Q0ZJH
cwZaAMgsz5P3jOkgokhwZ2fiw+QfGVCr7OZ3N/O6FvkULfOQUYXnKHUYB0r65pyWCV6MwRmmd6z2
MZEjCR12ztbqH+uuE9pORpf5zCRI6u/X89XYsVZtKuP1/pmubvjwzxT7okPaZKOW7sA56mCrWrW3
f0qGeeJF+U9pVgJKdPRIQW+AHMp/EywtmkufCDX0NTKz7C9KrSt2iwcIelOe0eyCRuri7MDF51RQ
WZ8Pl17n3SVlKsBnwCGdF0v2Xvd3foncLmve9kGVnjUorSCPrpO3t++cFnQ99jSngiphdtmt+QD0
YncU7qY7aOyumh+mRryKI1rAnXvmj5jdFhtZm+7KaJW3M6e1g6chcfcoXF6b4C0ObfBkY3tdn1lu
dnF3sd8Yx+fADqvMjRgedQUg8itKWKi+0W12UGYz2neq8EOTvUBB12DXpECU/nZBk42FjF3vMgcb
dlo/wbrCeURzdJmYfn5naCysgrOjCEAPXfYI8WXcaCsZlKeEdfmI1RHeMreM6QMVPoG/orW89hqL
evvRehOJLT+MFK2YCUh2g+5zVqo16YceUw9ymsXqDZwtZyTFxd6xNUiqfp/r0mJZyRxgvvvfBkje
slvqZ55QmgAAauNn1Skvr7TWw+2zs915+6XRPJ+cC4O8w1I9on6ngZrPy8mW1yy4wNvbu86fnXHJ
w8f7Rme7Yvyi+m8/JTHm+J0mrcnYBfZ1B4r2GBywoyBiCVXbuO36NPWZailDsrUG9Px0FgszZe9R
IskixsgsFxMeVCLOk+nRC31FLy8FHWhGiYGu3B5GDnp5bl51hlTLWiu3Dl7NY5TSuWA8Yg7oNJZZ
21qdPezKGU3qmGYLuNpDHy2cTunf/uU0vNJg/JwPn/R0HSYMwKh+FmUwGZm7Y30SX6JWPyLg4c05
tMaqX1swqlCnh65dGPcPgklcXYAQrRBP3kx8YjcoiQ9M4Lm5Rwt3uE9RM4WzpT4o+Q/qVtSXAjTJ
No3SP0xAJxkzVkDS1QTiSeXCPwbHMaMUQ5Lu4MKM+ZQwAxSGhevjMlbo9QJABM3kHbqrSdKxI6RS
M5+KMtkKsyNRYWGld7oGldi83xy6P+VJOboM/pVRuDHZ0q8qfTA6aAiRVd36o6/sHjBOB4BEqZeR
A2bg8E8owP3S2eRdabk7o09T1a9S/0BPhlTmDXDZzw7Rp9690meuOsmiNr7xyHqrVNvcSwBWWFnn
oMwmOYzy7WkGctn8jXdUYHKGWc8PrzNLGPJs/H4gMDLdZekVgGBdDGtOgk5ViR7Q+HP39k9sfnbt
mwuAHZDN2z+4MDv5uWJxF/Grc/sM6jZmA/TlY/1QHbSHqb7PSotT1dmf+l2wPywG28+Tn3ICdgyM
Dci3HaRPb+pQAqRQI2F2Bspr06nHG4orzyHVCZLlHHTzy+GEUzai7NTwLle6MZ9Ps/ZuWuYfsq71
cQ0uqeD89sHPRCncHmmfGLB/s8I+6CIH+GtuDazG6GA364bbfvdpmVtQz+7WtC3847lrHXofxgIQ
A2R08/c4GzROTvnpg5OwiTybwrKQAaTt6hjmcFDe/pVHchqo/iQl0PsnI3wZ7p6zOqmvd7cgq1OV
o/5C/ZFYhko/k5Lwv3TtDtNwjGRODctNbkxglZ5dowoV4uvQSY8LY6/MlQMZxswePk4BTdMUlgNc
+qqTgAscMFZK0gEH5IkudxrtTu0+Iwj2BkSdBf24Xx8ujxBE0cYm+vd286rJWmDGLm5XfsG/yLUd
3HsNXHondakg7hvLE4Fg/0CzvjEBY9DN8+HO2ewQ3ejux4BKrFe7xizx9Bpe/kanofUXLmKGsR7h
B5QpwnZU9W8AfzhNDNNYQeIx10gHmtHKLXMKh2to/mSX/p7R1LNbIc0GEOeYxDHz6NKpcI5wDbXI
OHbvjGfkDNRd3GPmMOKBS57VHosHIRxND4pa9JOs2M9n2IB1ocRIaJkBE8n37m59ncX0WuxO9uqY
EV0MkD1mH6I4i2oI4VWbxs6J6V4cbHA6BrV1NkM+msoqwN9zm70cwrKSdOsL8+PSF7hmIfOyj5d3
+n1Ag+n92h0LZs/wZJLqzS1mivsvWrBXO7zQGW/HRJ2X4HOZ1cuOP/xHgZEw6gp55IvP5j2eUHPc
yf+pbbu3SlCapPPjrl2qNpxbHH0av7WoclmXourAMPsvhOiB8pn+8YncOKfq1AOPVhrXq84Bu7Il
RV/1iS9rhgcDAQMqXAtsVXCZ2hNaXdHqh1xoW3GfB6c2XPUH16jNVPCphuN263vG6w0ANlHcnNBH
9hu9a2gzEUzL7eMsKtGyU0q7wHIYrEks6vLhqoL5GB0HHYsI8LnOLyBw3fvs1nrRjIadDuSFF5Lp
lBbJzzv8DMpHgMV86P0NWMsH8Byed9ybYRlWtXHj3q06G5a1R6RRHpS3BEp8BpPrBsZoaL/9V1Ti
WJvxP2aoOtfRBw0iige53wBZSBhS6QB3o1dyiWzopkirPhVA0B90IoyhOMUZIPVWPfJgXAwO09g8
QHoeg/KE0ZiLe+ay7GFnJbB+DA18QqM9rAHJbZ+ARbSPkNM042dr9bfLGu7lNk5nNeDvzAqb/c/T
BebBx1rhkj4dkuVnh450ueGB4dsFx1JzfEbbvFvFjhHE5a6dkBCRUcM5WkvD3cP5rXpIyEXvET8D
Hcgx604MyGByBot2eqwulD5KHi7i+GIgy6XVzVjINGZYDP7wo2sS6yZ2tLrCdR038hZMTTW/EePk
b7XoijMLc0aT9s7rp4K3Prtp7q26p9muV7n24XZgErWVsSEoUlDgeAUgSlP4/RLKpswF1dfMxR4+
rX3qWySeQLs0LnSvtG+HKQ96906z67ZKy2rlp1ZQdYDXlyhMPf04dm8cg/d0LaMFpPJYa9193qEK
SpCzuY9A+b3Y5I3Yebx7mNo4vNE8NhyDxvazmScMyfee1YUmZd/gCh3T6T8rwwcyPjhvui+2Z72h
EPrsPGMpho145y/Me6sPM2ebGZP14wP65dIEt56++nUzHC+zqnvZHOZP5hVL1YhR3dVf+gLE4ZIu
dBgDGOdJwPQwI8SnIPfzMsPJLa0aM3ffnXT+xPO2EABkcvXoYTmwHyREhFLUbF0uUunfLtiWOwc6
l52yU24amUPv8IdYozZkbm/9RuUTmL29YqAbwgCRKRcUKawKWMEKUQmWrERuzIkw1uFhTVhIhhEe
a7MT0T4KSjZzQH6N9uBwb47s8LrdUdydXqc25ENQP7/dee8zpNT0HpA+gfOjrMhITO6hsNJtkL4I
N2c5pdFxM6LyRj/2vuoj5U3cTALxciGC8M6zNGhMG+srJPq16PxQ3xDfag0YRkw+o0rFr/UAEtJD
2Qd2ddDoOQpNAEJX8AmT+6519j6b2+Dpr7o35pyij3fEM1t2CMZwVkm7nU/rTgbiVrOFfWyXsjGO
qnISdf4xQpwFIOvBYwycswJDWtoh1D1sVg3Ays6n0WUcZ1H5OfUYFKTZo2HP6/SBF+wSlgUVMDfv
vxpjsKufmIPmAzrXM8RSHm+Im8Bw1cM78FrDS3Aab59Z/XznNCa7lE3VzK7Blu2yhdimHhynz86t
a6OJsPIeVBUtiNAapmP3riQ8c57whpG+U2OMbx88mc5lO5v9OkoXF8N5zpaX0YH3Lvm7XbfWN94A
6RhI4EIwiI3Xm11mrLPMBNYKWcB15drZ7B637pvXakuAy/s86CWOWGDmYOWfu/f5CnCvt//bT6/z
vdUjVH8SumeZTyJ/3+AjYuZ+AHq7z84uuDJMjwEBo0KYXXfSm/eelzuXMSbl8XfnL3+0rR8O7Mwx
gdPwsIvGt6pHZ7l5e7lAyfhFXNV3Toqbd2zoGx8D4pSr0WwgcBq7n8GZOJ55LSosuJTT8IQQw7wO
ALEecGQYmM2zY1Ky3cRZi8t3Py1EPLRavxMoD0DTOK+dv4Irte5tjvue4QYvRq+4G0amA9lLt0rQ
zmFWKPScap1d70XbqMGcfRUw5tHHtq56bzq5G9YHC3SRDzXbQ1laRHm2f9hwUsDXk1Hc/sTAxTkQ
byBABhiVzIJKDZqTdrzeDQBfFKwwHCR0JUjAdnLISr6KQCIsgryuyatBhT7ad6klwY8HYQXkSBiz
jb7nAmqXIPwnl2q8oOwj44GP9s1YIvf1G2Kk7YhHJglRHvOzKQQCnuExx7EuI9shYkYbLA//iZ+x
goA9UD2SP2AsQGlelKyFXPlKwrH9ABLRy8SaizURBRz1PUVm9mQOXlquX7bEBmzOr54GCuO/4x+H
LYo/TCpfUhTlAJuifEPiup0Thog/ir+h/AZ4fnkLy5vHdI80qX5PpkmYhNZcGtvHtpT9JIB7CbhM
4l4sKKj4P2b6HIIdsVJJzcScCUcoDMttVHV3OX8886cKdFV7NNmkjgpGcGbzhI+f/8b+q/sg9Er7
t+GZq6Bw6U4xSyTj1yCbGs0HZZ3Qih49KwIYxRgt1HYGzThe4jnZ/UvWANWYnIMwq20F+5gzm0rK
ZG017xyuJFzZFJJsFXPPPoz9A3otb06/FVxJvngfZE8CAwziEv5r5j7n+viIayyNeXzyNBSFtEO5
oCLnJRh2h9UmLbjdTOBlfzql56ur/3Z9tFvhU2DQlVAjiP8eV7adeMPLQDp5TQpxnFfIhR4vJ27z
2wO4yyVg7LNTblrzKx/c6NQ3R4qhOyB77w+4cPs0vT+Qd/PJGML8zIgns/Bwb8Vda3MLeQEu16Mb
tykLcJFEzc4+NrhqxBWwKa96EjlvMDT+i81qsYPEGgXwEFrl4BO7rGG7h1gao2r/yP7ZV6JPXq1N
WIdwiU3paBhLcwKpHLx12T/KiLBSvvrMxNaIYsQnSWWFP54XuK0zZAdGaCUjGygtQ4DsTCIM+vsi
nL0xVkU3DBlWsUPBt7AQWkxE2GLmYm5pKDpodMdpYVFYQVQApXPR/963ohFuoDJ2g9IIfSYaTVAI
jnkn3o2RbQgWEniRxIp1l66U2BvF8rkPd5s3WN3cPc3F7M6exnxy7Z7N6wbasg44zL96TyodamIx
rfHPAkjCMrEZUHr9q/1yPmAvgvITWjNeLoYPE7IacwIgvdxj9q15+7E+Tgn7Izggb7oXE/S61IEt
qol8WQBXiF7vurmLMOrX9p9Eba0zsfg/7NX8KHlRXoSx6woPq8MIIY7Q5ge4XwszjABjj6P4V2mt
GBMia+QTqtnWMSdM4amlWbBfdi/bw4zpP6KrF5puatZx7qTSi6zZWjTQyEosOV/DMjUkhlFo1hnL
0/a6lYDGjs7mfkI71NB4uUWNhZZtu+Lly/cfojvA0gdVmsdpmI8qkVqIaPS148kNgS/pxVFuOHN1
GhBOM2ZvuiIUo8/NNRdlIh2e5QtYnxnW+6WuSC1Fffdhtrb92pKaM1vaRdZX2ESwaVIWf//AjXyK
eMI4a2P1oq8KR/kXXPmvSMdopUkgugM+trcHXHJzQFsObp3HxVlFdXKYFTTjJ0jKsw54g06l+e3T
k3y31PiMLVf00AjmDXa05OHroA96oB27HySt44CRfBD4Ewr2jJ3XKfG9vArcnWT6JHXr46TWP/X2
iK5Y9O7VJWVaeLIfrIbJ3jvCIyHIBWVUhiF2zXignn/Wov3lveid0O1d05KvUns1ixvFxAiBOhrR
jB0bQ1ZDi21Talb7j6A2rlaQQTtK1BVi65hMiBb3fW1D7vWcUW8fSPAUFh+RX9/c00wNasZMhgwi
iTDbaldJb85OJbiuYy6Vvd1JErBlbbOIMZxoP1AdEv2ArhQ69hFhDGbhXEJcoNHUtjpHFEVn4CRa
lWjXADtieqB5aTfH/wR7KNNSfkSwMJxhS4WUrPCZZuw+mwz5M7FKBIepInkXmecjqMJwBd0nO7Zd
Gh9bqUjNtblhah2iHARH+OrYFHGe2M0rYxonu61CwmMEV5QR1sZvSrk8mvMjnlC4ouCh9fRwfdFm
ZLnnLPTGmD+Ibfyj/YFE9RtOfvKGfVQdQ5ETWcvaGEa+VqWfF7RLCx7yfVNogSRihDLJFXbzD/qI
X2mTA7J/q7DRl3JLie/UlLVn6tC0oywEN7o+wDNx0Ao0qKbTemzaw6qoyNlvb0jJNRKZtu+Jwz/t
SErWSGVjpi5sQ+AfMup0KUmA4eg9KyLet4iJP+M3qYKN7uERjl9RePJzG/C2wA3aghJQEqDmRlYL
rGcHDAPESvvi1wtqQQsLsD7+e0zONPeBzS3Qm0OUWYAPkRxCBAdo0J7Yv+Lervli/IT9pXkk4qUr
8pWik1Ke1O1MWN++SCWhNgQ8AuIAjE0IpwqWoewnQtTI5OdtawlrIOLTqFJh8NAgYygXXsO6n0L8
KFnOvDBkohsth5ctDImiDibxEaukzPCqR66luETqG8iFMNrymyM18E+0vVIPlLUUJbPEcqA2vkKu
j6+B/4IBaNyDfKSI8qC+JCZU+fnewaLKxsOFFbtirCwh3i1ZD7rFFZCuilgU3VSIemDPJYCCVZHY
rzpgBGrn3H4yhGwaHPeRDXOOcvfCetMlXnXt9nuWRVA8oIO5fWmgjqWxJemgf+QffzXp5F9IWGbP
NZAVCeWIbpXgH5cO9/Sk9NsgREiWhpdPsIxS5FifR7B/UiV+R4qfrOBCTkNoRNg4OPUfTGidOD9i
ebQVuyu8DBXuGJ4FyvXjS9qDITDxnFPJePmiE60vUJlrNYakXIVoH+jwobU49+IeMFZiNpvIRAGY
4gZx14qvdh/pgokERd+ZrsGpfv+iq1vvsq37gtF8+WRZtZRcu4rF37CpfK/Bs33aSsHNQBQIp4Ml
gIi2W4Jj+Rw92bEoLCMIIPpZuXBpvcqaSETj+zpv3PqNGtJqKurA6iT7d9hQ02FHmK0bLBE+J5Dw
Aznf9Xv0bOs4WSWsE4UlilVEh4sP5xHcy6eS/5TDZiURNegxqZSvDpsX1GIiUqVr6nFWaU5AN0BS
TwAvvRviYM43mUV41M0nME37jLQRFrN0gipwgXPeSsTEWOrDPYCUybtXor/JuDGKWPT9dqPTzBpy
jvYUL6RmW25j+KiFsnKljfpFMmEKZWCe8G7cIspgUkulrJGw7S3ODzNBWFSdRzhaMYLvIYax8ZNM
GG2jtZ0EKSmIyRWEJZS5lJLTiGxfBt1+Kzz4iuylzElwxhcUOYN0CyFJT5fICr/CC+KFYQrqhwHs
dlYh7Ch1kuC0JdU60wFCrbiww2g/YNOP2GIkILasFZa0wSGZfSlg2OxL2QKTSPF7IU9z0im7pzxJ
BOciRiap5L2SQFawMkZ1gshNAdQRduf7kVqJ9AsJdekxhbWBwdN9PlPjt8ynZ/fNjSHc0dtHcOng
MscJSlXlML25NV7iidyrzpxURN/gosQ+BHbQF4RBhL8JocChCSfe2bmBWoIsh/VWguAThog3y0/r
XnHWDQ6bEF+Gzm1xD3V3qkZapFphEso6bWS+GvDiKUb/rqt9pFiU1ThNEdLdtyo/u95hZNLl3aUD
zaFkgHXFLFumA0dMTF5gFTY81SzsGSlAmw5WGlabt3EFmdFyLQkw5wfCFEHx9F2CotJyrWB/74B+
JQL6/APG+Hdk5hE/gNpaYy5gniCpjJ6bNI4E+eP7UEhhBNg6t0DYSmH3quiJZid82VbguQY0S7Q7
P4CRiBiSVr7OLOKZfM3wK8p8p4BhtWyawfIkykh+0eY4+sBGMCLvps2OMNCVSkZkdoOqm2FSr2R+
EpikSeszMCVLjF8oiFTBaCgtykb0P1Dtjn1GH17ThoXc/DW4kopacxIo7CCpE8mMiG2vgTm1g9M/
FL4xXkrpnpO09WzdhuVmzKLR+sJsFzzDE9obRA2NO+yO9+0JHQLyCIUd+wllR+rW6VoQuf0/SQk+
+sCjOcWGnxM1setQcpt9fupdWFYlSmKErNhjy/w5A4nD8RhtmpxaZkIR3lhqj9aNqE8RsNTgBMqD
DYbTe0AW5au2AgeTkHKqeUrE7kFGU96KqJUWs1y79nmCBFbMOSXd7oqzVrMkipsN6hhisRXdOGqg
pHnvjVL4/fLdhAGox3kns5YjqzIVVXBEC/dC2xWbpUKETVF4qWv1HD9/GZXoZr20BYUGIxH0Gg2n
7N1GEptUyUS08Z/Z6Xf3u/qphrTLJIDyjeBrDAUx5b5l4B83NVstDPyODg80G9GE0rkSBy7pdSqf
fS4vlfXT72VHGeESPKYX6ImVm4vEOvlTco6JbtV+gdCwze+d15G4ARa5GhICCiEoYxOcQhmNScA2
YNxEqf76lzc881d+XXdL1l2eQBoOl86xAqfe6x/logM6XtqP145ejAiAfZv9ky9ADIBnYyGZvqKs
VMPWwb9A+48WJtwn6AVIK1Fvtg9hjFLWrDcb3qkx3Tu0M6bAjrAMOqBrR0zvUPg1YbO4N6H7JPV8
xC5KDUoUa5H5u5sXB3eAE4MSINQueovqRHmjtYpWa1H7EiNS7yw1AVnCClY4QbtrL22yN6L8r74P
6CjWn71UZC0/WcTEe5YXSAqyFAbdyS/I4JBJBAyL97hF6ZaEEMAPKzUl6SsnTopbrg+VKUAV3FIA
iTkBqqkMC1x+oSYCW8Q/kJi7Frk7aRWgRsWK14Vw1hIffDBW36g2jWktYPYDJCxW5YNGYo2ylKpa
lNGL4g9ziogNfAthz7EWKYoilK/0dQAsegXVafGOTLkpEGX0t3nbKByF4YAyA0EmDZ4DGG8dINhS
0Mvv7rsn0OyDLSQ57gThT8GpDYUjfEqVCYTy5q8UvnEYigQUgGgPe3f/tlAkovMpB/XETJeLQllR
D0IloYoklfYR9cMAVCUBku45E6HmRXZEWkGKbOBSoGAF/F5jBECxsYwpKB8WoxyI6iOqO5iU+yUG
oEWqhad1YPuXjVYx0SnLVgp0ug9qtCLKhW9asW6pqGwoMELionD6Cp+ULpHsyGG29YmU6X+/JOmo
1K3Md3lmPBkplKI1iiGE2vLX+HvsnXS8i8QHmXSbLFgacsqLC4kKtL/uvDtFCw4fPgzOHEHKF18d
wyUNKL8j7LgEvr7AeYiWQBrfWGHKYjGTZGSK62Ca8FVwUU0NXnm+jssYH1HuUFGmtibDpBDrSNVN
3oERV62aKzoK1lyoFcwFFUiVufRQKpabuKjAwb7NiRWFvU6zIjnbJ8/YzZVVGGGygPSe3OmbOXH5
F+RRHJeiLvFm6yQRf+j8vdvJ4hvcs2jA3QtkTcjOWMYHuQIJCzEJwtSLFKI0L2ESPwD4IXc32ths
CfAR6s+YZiAhBtm4h0uLz30uklmFxx82IqdP1j5RUUubTgB/+QczKP3A1s1q3fOBbuGrW+c8PPuq
WrNpGAfUF3qRv5KgBkHK1BkeNNR9UvfAknNpiZk48zbrDggZZ5NSJicNr8iQoYYiJTak0UfMM2Og
1wiYRosJT5wFrX82anWrecZamIO3/ur1KljQXAFwasy63ke6wyXJMm6IkKkTUkGW6Jq+JL+mgrdK
4LcQeZFRiQOUF+HAZQcYhBS/+JERWAk+QPzelr/4urLvBzG4+AoSVOfN+9lIatiNv4zcRvXnc1v1
Z2kUFhuSTflwiT7YoUAg8ZOeyZuhtOlb+MFvdZqpdY5Zv0mwN0a8Gz/X1GFJKsUKVIPWzw2GuO3g
3HxPlEABIQkYUf/T2S/kuJVWEXHojL6b52UBxCwcKoXdLjdEIEstmke0LCnxHbtGhSuy6qWd2oBM
1q/AbhDW+VV/33dPFALJOf41wP6ytagv8lOVjsG7ULIrke4i4y0+APJevAyuESI1mmEn5HRUGbxu
9t1999mso4HHe7ToLnODFHmUkj/vEaPUvUq9GxEsRDxGu08vpq1M5N3Fu/4TFbvsTvH1nw3isRya
7sfrycnKYMkwyU/yQN1YaiU2D3lf8GInKNDUYIqGYjTgcsPXrIbKBklKtLWwr8sivyffkTnDeGF+
THAJyole1Cwufx/0QDSRUmHGRXMuQAP5QvRe0SxvoQEnChfYV0W5CosBqi31aHgz+nqOnJfcV8os
jA4lDh591dwe/XI3LwQaTKY5OMRmtZkONeaUh28mlyyKWdZMj8SekSBoNkvBn/6ux0vzgfkaHldj
oELDGLViIAMUC/NM1BJn30kOhYv6oiAz0hyPXqEGGSD+AN9YvD5NE+Js3OQwZ0YPV4HiQjH54lmz
iqeZDU2aqey9wpxQNIxqiyzSfXabKmFLP3/1IqRgEvM702G9/cBiaAMyG1wf4Csq5EWFjQgA4RcM
gtIkqr94gwcuTtnZA2VKeUEejymU5dxjljHILLt3kz2G7YXbj4CdqgBhpsmW0vbRviv2H9vJIASX
Acdo6z56Khm3mJoJG4bATptOz1JyrM1j8fgyDkCViiNs8Lfw9qeeyIW9TgOJppDe8c4UdiOsvp22
TFy2VhQqRR3sDMdG46XRAoX1XcYr9pLa5qxPXKnK/frc9vDJApMplQ7hkaxWP3+9IxKIWow8UjcV
G1QNIA6EuI2XUgCp3QHbP6dDuyVv0tdnIxKLIf96CCA7LfxPx5orfFYykk1laA4kIcemWnqSJ3uQ
jnCGOGM6T6ohFCaTWhb8ol3sA/tKeSLjoU0UCduaX2FocfOdW5OSlHbU/9VPH62yv/+nFWGCQIb9
WEKoclCqKWu94oPnksXRKCIJXTENpHk8FZ4yqpakb6RzNtVLvBAlZulGFBVlsvX2dzUoO3/QjPhW
Ub7VtQPtkrov41IyOe9g3ImLbQ6DVJRcRlHP3mWLvcbkSWwQjTEybcdKfvxyI8MGhVaMDFITB058
az3JsXCUfAAlr2yw6WsjA2ATTrKDi90/fA7Zb+w57dzrkKkptohCSqhntOm/s45SBKpQjvx0Lku9
wuWPgJDbd+6PidUiSNRQacGHc5N4tOXZk114zx2iSXlxTZDeEBvXc4gs+Q/w94MpxYxQFDGvpayK
xtp0bjmzQDT5fI0FLDMYA51e7dk6LlzNEMVMAJWgdpXUhm5W+0lG90ZoW70XIzzMilpKYFMZ1a5U
i0QGQ+Oy35hbI6s6Gg2wIlRuaGwIzyuhQGa+uaHWHJ3XZbbGba1M8AKFgIgd9L8eEaNriE8P1Glh
0glJCU9yK5Iq0u3aSiPpPJYDBKI/W1Pgr5wX0Bvoe53x9Nh5uXmhwKjus0RWTlHxQpBTPNqr5h19
vxV/VztHY1CiedCQFALW9GmkoanMQeOYROxIQGUMvapAfAlhBtVQHJ1rGjdwNxDJM2DMR2ZuV9Nc
yjnKiEypoS0ZmB3vI0GYXdEmpP/TlNCLmB70vlIhhIwCUWupEppho1vqnlqftt3XcUt3kXGqPqwz
l0hy3ZxJuGn9R5vmYqR8Q3PEWjkqngAnZwCAixzU5iqUyBVoSM9ivpT5OZDOsq+31qFHe4UYWzZk
T12rjuJpiRi9QaKmMFchJ0Em03HSfn0E1Bx0+VUDVerx/yiUlgByTMmC9HQpI6JmOWaSaglM8KTK
dGLZiGUMuN3OiyFI7WzJWBVugRf+btAS+xHWX7lUJY3fiqact27vEdaliIdVbFfJOkcKzyAkluXX
ipSVxD6uj63Pz7cDWMSldejh9EctWfBHKnRX+xkrVmVuQvqZgmeraC8CK9ILMQfBC51x+CQoPERO
5UYmdhDt9IcsQqtdZfNvcVfvRV+KEdwbP+Vb5R1qq6jkQX675Dy29axv1qrvhLRkr/m2wh4zCQC4
auwYgR/oXZAxarq7yrU1JqwR6FS0HpjXa9/Y4ZIVg0tgSMGNbFjvo6KM8mOlzbqS+gjyHqgZfn9V
PfrFfCgauBxKkV8Tv6t6TZbNR+E7jfWihsHVekzfcmm4uZO0A7l2uhRyqjr9uhjKfRSRCfbF7xHx
WfFTdSIZHKk86eypTPouutYqtcslA2GhNGCSN6rIiPKkkCineUp9O8VzQ/1AAZy0X+f9UbzXsStI
yhdssBfD07t52jtl0AwCechd43aLL1VeVHs5tlVVuw3lsnFmf8S3FLsh+ICliifIbwFv+TsDf4j1
4p0VQuuFnt1khaBQGfslraiioogCrVJf+S1FNUCGeqWfByMzspCrLbaO+Tsio+/Ur6y60isFjWmo
6Vimgv97snyYZo8l36Y8X5aYbYqpPnVtXKXFTYwAB4xMoe+6gV+YB+gFigQc90G7VmtHXlYVFBpn
RAqFHDzHL9nAGgG3shdVl58E3sICyPGneGlaQ78KmoFF1IjRP/9oIiA6UKTtCtlVgtKp/kY0ElVU
2lpdf/D6Em/7+CYRjFKm13pFz+Xsf7qKi5SqSJVLYKMj6VTCEXyLYLoYSoL1iqA1Nrc/SVBxyQhC
KKlS/HxMy809GZBiKHgpKX/KeAgmk/YfYTqWIVEspmRHRdRykQ4pCvkWYr+xnI5JypAik1XEpTRI
f796VnRsku64j2HaVw/M5DX2aPcYgGkYyBkBlvtNB8R4RTSouiC6PvDVpK2PX2sDyNErEO88pioC
JyT1rL03VUmtNB1o9c9okspRndXMh6q9+tAGH/PYFlilhlkwiaqz33x0qrnpENED1hGD41xVheC6
PfpyxgwiUcYfa7kVEbZX/2MYmgdreLqIyll+cs8WPJ26p/6nyfFLUTmX+9byJIZh2k5pvMgETH6C
3KOFJISnam0x9T1QHI+65ITAfXAg3tcBmbyuQfSFEAivrIPEUeA8VIuvzfWT0qGviJpWdQmnotCo
xmdTrs+UNeaH7B9TpPdXL0BRjo5TqBfqCEVYZiD3ZS9VipdqqEIMJslIEYilTBhcZTFlv3d3+Det
UBpEsgQQjcoCoYCtwW3ZIiBwnnLdKum2Em54AFmcIoZ6e2lLqmdcdPc+1hLWcqIGQ0Cvi6gcUjZI
AbPMvmpqqh3KKsqZ0P5gqm6KycPs6SvB2JmtBlgZGaz/il/sJxlCmUTtGTID/DQByo9iE41JP/HV
ZYoRCmXKgciVxI10ae17iloqQPZUvFCAo++rnwarVmuW4lyxF5LQ2qjOTYeu89DKY2dZdSfvCzKm
UrbQXXD+sNmVMlQZWpeVPqs6hKf9EPiiC1x8iK/llamQjW78pmo+zzETZPjf0lNC/wFr76aUNEhV
CHteBBU3ApZKePPF5QVplSJNyzOKWEafUNFKylh4Jbx7IoQyCeXKaLeqWl6FUMsIIClKW/FI1Ygr
2+0afLraUBdPxY8r+0WmQ1dFiYeSKN1kMkjXKKqmYxkTXb0kBMOuS6lIT5dYvWBdfpUvP74KPFRl
f97kdXozoIJr9CMiXAEvq7YOxTleRKUOFeYSBhuS4cMdKz5RzwF431bVJN3SloyNFeiCMaqOHF/0
ZmEZwQNLKHClaLH0tIpfaltFJVhX7YmOg3JJWb59u4xtU+tCMMoDI2kdASuLPO9bTQKwxl/0/Umc
DrREtY0SJXstL9BcXEnWJ2iH8kwheHpgFE+Inq+nf0TMjOL5lT8XWw8Toy0mqoP//5SuM2p+yq1V
vFPpOAadRamO7syHrh1K9tzBn5GQJ8PS3n7PVCas07jRLlb1WXVnae6dafTtJwT+TMJKkT5uCS/y
DXE0HXjxNbtVhMeEyQqOCf5RTM1IAklcIHqzKTV+y+KWJ2ynmikUyqfSH1UZXGFrFTUC+cXL36FN
KMuzdpTSFQgpSNY6NMbC1e2Q99u1VoTWGbUSbBVn6oYaoMIrhkn4GalXTo9Oh3JKHaeiOoIiCjza
80SrFCxL/VL/0PtPR5DPrHYxlJy4VVkp9R8oBxVymNI3rlBERu6FT/89mRSXeYYgTjpb6otDJIPd
ZCYJl32kg3ksPL8suFy3OFoUqinqUhVfZi4TrEN3oM+gkFL1fqGdeEXu5mIXTQz1zr4Krt+UTFQY
VOL5FAoEdJxaNeWlAoJyqNhcka7FZyy3063iMMWA6Fov+As/x9gIeX/h9FQd0BfVNwUTPAuMR1G9
NfECMdGKqD8emwdF4lVw995wd7PrZeOAO/qKUVNKq7sQRlJ0czb2RFEMvBitC/ENEc78HlbA0RgF
jkYpR0zKoeIF7caMrEJphAyxDhh4k6I+2WaV+b+hLHF3S2xOtf8RdWZNqWzNFv1FRNA3r1QVrYAg
IvpCKG7p+55ff8eoOl/c8OhxI1StWm3mzJkzuVFSEdOdyVujhXH6r9SmVdnRxGBmfRrMQTbRrYt4
XUPVjVnzGF0ooEIID8G8l3NLMQ7/zKxqbHkyswO8lL6pf/Nyzj2VCZ/12zQNsKtnpyObuOtidIf6
AkcdFt67BppnnbZeAhvq4yfnsf7NlfNO5Lz8pR3OkcJuGoF+pnh4eCRd3G/OUZlJRM7JgXkX9rPS
L1WqIqQuGQpUYzikPaj9omBH7GcriLQg5p9EOIyNiaz5ryKFcxLM7YyvdyQycm06nJsYIzCSKQBe
YLO3sIkOOWqXnF16Gv4/9kdjCZB9VPjyddVL8ODDIwvTorJOb8i/2DHChk5tdhrG0tif45qwWSGj
OcTlCq9ViGYYkWC8yQ3+SzVunO06eufP7diDljRYjH5cQIJQIAoeZU7u7JdECLdE6TKVhihXCpcl
xnaizK+2sB3rYhAHzPQMz+B34aRQPIlzWyfFa8liILYUzzp9SUFhD0bdGsuow4sYF98NmZWhpImw
JVib3iEcAhavYQ+j7FKwEpTR4FcBkldhSItxkHyduCuR0eZ5GQo+Gw5LkmGKJ1ghrlMfziCXzS1+
JVWt3W8sh+pjS/jRAW6Xocf6GETTDMlidjQ1slFoBA4w5mGhU+EDT+xnHcGNjqovaSim6rRc2C3Z
NaeCDs5nRCjDdHyEJ1CEwU8Xc7KiXM7XePDFFxz0EnqP/o2kSQ54J0tyyM8b5wBaPCb2NT6hJRKB
8ZNAkACZYvLQYoQec03iy9pcMQfbmPOhrfPnQzkm9v3sY/Gzi+DkgCfQP5N3177feuD+XwZkaDTQ
0KZjaxeKTzDjvvxpDVn9bP+GRy+XQffen88pqvVU4gO69zLGGfXeYTa6U8KcrMt5kCysA+1J4ajI
h+NNJBjXMhAsrxhUzhNJWo6xR/R/A4n5hfAjRmoaus+R1SaEeeuq9KSRrP92E8r8F2MzbI9EhvsX
BsJDzd1zo+abSmpidNrYnIExhLf82BO2BmTygDzhWv7nC9YgbvIMBv58SOe/0XZLvbgC0/0EsDj8
2UdiAfbKvOl+66ExeecnxL+4VqNvpWIjz4w7Sb8LIDsTeRxOFDvUAK0f96Ou2HT9eaFXQITI9rJP
KqyXLWgRlG8MaD/s13HstE6msv6q6x+IiOLtCaoEDwsqnZd1vZEzmnlzN3BokzF3ATqwM8SKifbm
aQ4rd+qQ+VTxLgLLLj7dYOHFvDxnCnllzgh3Eq8tIsyfv2DO2uxsvb0PbWPyyG5CXCk2DKRs7jkk
fdB4ZvFp55yPDbQ1Apcwvj77K389WncakswwQKR9zKARd/LrHILGot4Vc4g969w0kq3DGemAeFNB
fKEan9iG2lT7t8JvDqMNcZqLrfEvnI8kzu4K2Y4T3EZ8x10j3toA/pPOd4tzG3aL8y8S2I5T3wn1
2gFNbuQNvA0GguTj65QVQr9BW3zU7Qsfz+51UQAV8RCaKFQJIk4fm1NNrEjpfcW6ebqJzZF0Adxm
A79e4TnVZPSQO+Lq6ZLqmO6b6T/0U1sVSofZNb5H9nHCuixi+pB3ThwaGzYu9oyhilkHY2sEowne
rxwQv2yVhl+aKBF06d5/jIF4HLwueQJdOF/Yai/QowwSFEintF0+X7o1+UoWvQOkHpj/yjG0GZBE
B8fJ6ByhhQwFVGrHA9sNzT2tsokpgKhS5qMHCx4WPEctMheT+mqwfs3EZhpu69+Z8xcX14PSLzvA
KEYS7jIItupO6hsAdq2FBNA7EuFQH26ihU6neeUjj4r1xPxJvNYcXauNbuO1e7WupDnouxOjayOl
+e534rdjK7fJKcT1jwMp7lKLxqwNrb92A1AQoIpP8w/fmIQk3XHiECXnPMp+sKyxReIA5RXAu0gu
wwVH6QACrw/mF95sf/59Adn2yMm+IkqJ4Y+ULNIOMSdmVs2imLZmZyt085xE65/0r9qcZegIZeOl
CMzN4F4sWgi7EErRnsLUoAIIOZH1nXp/Pg62Ufx/rKSWv614ZB9aQ0y6yjaWHVxOY+1QQqO0nFfi
buHv8ZMimotBpZjcrXtoxbYMqRRx3/xnYw0rY4dYl8jYhw4F5nGM7epv+Uo8CRBlY4APA6+XmGhJ
6PPWpbbiiuz+3FQBOVX4BLxxLxp7MtBExjg2t2gtSTZ4kCxlVh0e/Q/QHam4HKn+aVs/UhO1toZf
YnDy0catBWGSZWaw0W8dW7/xpMFFPY0J8IG0ffB27qVjLfa5/CevxK3EbYEUdojKiXvgPrD70z3g
XCxC73dJujf5nezKhiSJpOPH7tqTSOYAnAlARlluCQxpENCj0BKGSyyVuPEdYFZ+Tx6GbHXoFTYn
1Uywh23dZHDjkdoOfsY8Ndxoiv98CEvMI0gS2jy417ju939HegGHHnEVrwKqK34rgiuNwJAnlnUS
6RQdMcvNTqAqDr0qJLrsAEPSqvyPwABJpTd6RPuMqCC3p/t6evF0LzgzqVS+17xHRsivtoQdO3UR
ctC05gR+vY+vHd8dUCGbBMUQvtn2l/2/Yzw4QtHCHfGjRNQvdFTPdSqTH3rCUzbHR+cBHVJC64z0
sZ9vHwA6ykAN+8EB1imB7IYBaBoYp7jaqhTsVdsENkkfCXYYmk7YpV7UVjkGCIgATYipPN+TILe8
EBlhhHxBZZbRvUPzDHMDntyhphjuhobflw3uv+/dbfQYkpIPkDofPIBb5eJka+vB7FeBcnXDZeRU
Oln02IWJ7i1BMGiWKdSh91EamfMJbhd+RexonWro1JcCAbNSXUA3HRZa++7sNXFLUDshp/vUFGrx
b5em4Wi+h1tAXlu1A8w12J6N7dEMEO+1X+aZfH9C3zzQLpi6PLUgkohPiqhjmq0qFeuZ51AtzLF1
rQgOXmrHP+ONBUJxwHP1NIU3eHEfbdjtcriQOQzvfXTv78Y4hwMwMSKzkPvaAvg6jdD7MKk1vpVN
J4r3hUPZsMiFMu9++xev5Lv0UfWfF2yB1HQmtmOEd/Jr9JQdFrczTzQoQ8qEkXcns+56GZDI//uT
RRcj98hcBLjAzGOtas9wrZgCdjrWQb8cnGtS1xJ7S1stA7Fc/+fUngRt8IChdvYpKsWWM+y2d40s
j+MYBQJLWDZLvSSRSXdIm8XdQSNLT8UIz2NAqjvuGf9KNhhM5WPN9H+3l8QsnI38XZMUOqeob4lg
ifq8iMTFREeNPth8nRXusTw4gk6vEp72/a0ZnFiQaW54B8AgeM/KnX34vIfGPjTCAYxGXoBmXuYt
uW0Jb3DScRuLfTveiU9CAjEQbsLYFxEGQeWnlyS9gC7EOETxK974sGTxHfjVLdNu1RDAGZ3uonts
U5EJak4VFhyaOJqYejRa49q1tvbROkBNlclR6pVpib6sr+NZwLGlDshAX/b5SdI7KUKE1KAyObpk
Bbztxw+yT/VUTSBK9m7JvJp8AiV6tCngcXewOQn95S6kTPm8y454bxr2L0n9Mh41HnlUrmyfGoCT
A3WpcqKyd3p96FEGk8jnNDmJvf30s+6wZ7ZRr0dhk+5yY3eD9+vUOMsx8cJYmjM+SknhmP7J/hs7
xVyWrFASPcM+SiECoEtaSPYTXW8OVHJ8eDDMW6lXttl/639Q0Wgl2RA8aodSlsQWoTLD/kookfrA
m3N1ZxyLZ8o0M2+azPgZGHh65oJzwKZ/KJpprjJPtWnjbAwHJBmSGOviSuZrxM9JYyRCMxgsHrtW
8N/ZwCyPLSxmKrwkYMlZC7FvmV3gQvjHYpwSKe8Ig09gDyK3DXODOLywmTLhK9Y5Uvt4eob4tj/I
h/r2xpOshWd71t91NgBJd5STJIsU2kaFCiR2IpZcVxmbcNDrosHiMNZCZIbv9WtiI2rtxY+tVeuX
CX1FUvnK9QM5jP/DfxIbRVvbNUAuTA/RM1cu7h/WcmLRkhejq534ViYtubKcdU553RS8gBZSuy1U
0kKs8tiNgZlEIFObShNYE3XWWA1kj6waGMOs6th8xTFIIFMtemz2Y7VziVZd27lt4heMyRWwe8VW
E4PeIDr6OPR9mci9I6CFmwAvsHU6UsL81+WPArjkcwA8WSNYx50MvZgQeMBzc1FK2nU/YVU2SPRJ
knlEd/V3XdGpGE4SBipTfPXDdUDklAmR/DRa/Ghnf8D0kTjidD2Xo/igxfB5NCqfoPv+k2jgFwEG
DAY+V6S0GtsAac2foDx9bk8TdKh0KaTRaG6rY48mNPk7bcW4j8Aba/yGBTY2BduiySj9LRNnh2PA
V2vWhpXUzH4jGWakDrFaOHuJ/WoMzjuImfKg40IvR5qtuzVuEb4zXcXYP0i21W1jH8/iDk060sqN
CpTrFSLaxxfGANIvP5/AC+R9QDurkIp+xVF+YOgeQPXLsYUueXjXkR8Nv7HzHzsRo9qsycyP8v2G
y3UXDHeKam5amt9I9jO5jY7raixaJAhJdvQCMdYJ3rnlUU7vzH+SgAwFFH6Obyqeuya2tWPPSLxs
iYKy2x1BVj+LqyDrJUqokpC3w+EarWYU+mE+SZZQfp/whGtSQpbMmByq8Im/oGdDZVcQVheZLpdg
rLNYuJ3wQcuwKoHS2uNbX0n96gX3z8GxWUVCNl53DoPDq1/bWvm+g2KYrSHFNWhkLEbNx4yt+riO
vreBaV+jwwuGFkB59UvsMMlw4rdOeYOS5LL9t/2lXu6fyaRNDl+QCUxPOYmzT4OesUwCO2gBNMpj
GO0AQBXyIeKVJtFNiXvJcw+y44y1eh3zjl07pP/QuB39bdAE8Ray7kkjdOOHPsCpoP1s6ipbepNN
nsAi9N30F8e/ZrWKEobzpVUQEuVTgmSaI6y0sc1xMwGEQboP2AIMmFOWFRKDr7U9iIbvRcqI0sOV
0ZOQaQVOWHGch9FsaPTwumxnIvJ3ZNFfXrP/MRMT03DeOE2o7WT4UWs0+ZYjbnx417whlRNJMlMc
hd/CPBTyAvSzLKFjdT5SCGVd63G8lYdM/WZi+NF9Lj5PWlcBDTfZGASJAag1VBVY6R+5X5LLkxM7
5lrQRXYSvBKKSNALbiWwWFJV3SD3E90iean4HS1zLjXU44QhflvV5lFCJpBmEPNUOshG0ia9A5Ud
4E5wTuoKmloAKxW1TJ0xXSIcneoWVRAHTCbIDe2OShOeRX3f510h7PJ3Q6o4BzEdW9dN08c9k9Tk
StNm7fk4OpW2m8fAXNCSwFSIz0rGdfuPSdfRMoDRrdToulNpIkl8+lnyqs/6OwuNbP7PWri0VaUg
1RGDIEF9tT9E20XmvbuWS7JvY1dgHWjrLOuTLq5ao4SMFTNP08E/+I15IH9c0rdX1RYRcNYS9jp8
tSUaibxrJWgtyHDBTYXv4x20hPx/Qov97xN8CrkQ/G6ZM75bW9KrxHZ2fI1iF3NkGLcdjlz5PdV2
1QjCzNgR4qIN7DMGQv/3JbBxxlzQFpi87joVEr4asy8KzBNLonZN4y5LvEN1aV++8g8JhRoV7Cqw
QXPUJXUnctqxUsca6QmmlnCBkqNR9AxT3ZT7BLzU2EyQRqOAyZchjCTGKBbGocAZaBhaf3EdVf5J
+KHCDnR4e9pJqRNcYXpo7QLeslLtDudFQvh1xYouajVqHCazHY2nmNDMXhGbaZ65SApgdHICYrFA
G6UUwfoXtvyvAWu2PDZViKP8RcQyx2/6GUJxpg77aMexZG8NZ0MAqnMk27NpnOJpbmr/yz5JZCjc
RGG/NPPxeXMjTiwxvYRphXYg26xbve9xk9d0EZqRDbPyAOYrE1qwwFd8D61rOaHx9+k1E9H8bNbS
EH7M3NvkQ54iBHtfL2zyBgQtZLGF4UORBG5xhHeoVyLuIox45ajluMWUMexqkFfTLonbpcY2MDW2
czT7PDxIvgYQNM7nu/m2BARN0zmzy1DSwRrWGDBmwVxhfbkC9JS0/ZwMCEogZeKsBYYGtiWdjOM+
sSATYifnxRdOHVPIMLmBdXK/jXUDu6KrTAe4fgxF7ZkObgPCB2Y3KZ40h5yjn3Keut3zXlrjE1OC
PkWqvS6CxrselU2MrW3+b/DMhEE8iSSxSofMdUsYyfnlcr0QOIqXNsveDcCFvyVnxGWchJTSpDq2
c5/x/st0dAcCTmuvO2wbH3LgfKt7k1PTXcb0TCkxeE2kybszOAWZ6m20ObAa9SQdK89Hn3oXzdJx
0rRzP4+ajusiwwzXkUvcPVbJC8/BE0nQM3zERzli/TdeIsYoSD/cSLaOOHbh5QHgCb0T0zFC5Z6C
8YajKfnJ/ks1QOmoK446BJQeo4wVFAygX7IUfR5HgYPmJ4/3jlWrTWsumAl15yYJ/O1jexszlPeQ
mfOIYsBPBrNoGF6So1xCeYaqCGANeRCHYyNLCJHXwCX2/BSjkK6R66R7pxi9MHhOJuxI/Ne4sa7Q
BQDnVHv0KPyXquYERrjPuq3QV7aZJXgszjup+RuVtrPxDlmJLJkkTcRv5W1IB4Y+vcL2k9ihCol0
BH0JKvyER1wfNxDnlfPaALp2frIHJ1PUdSHvxVUjO1+rzsUu8C7ZZVJPjanE0l9D0sB2jOJKVfgx
psRIhVmRpLPpLOqVrpE6n9+vFTAWvHIAi9id41HDlyRizt+IkxvJkz4gE+o2XjQFlMrNDF6cK9b2
dNzLdFISX0ZUBdsvhc5E0m78NE6RhNGj6EgZ7yrhEd+w1XR3Srx3SeiBuJK0ZSOVx/EDuwqrnskT
u3JMJL0AD4nERPSehV4cLuSYcqvAGYu3CoFfY067GKZYE7xLfAi7F+lW/iJKc0V3Kd5UIIknKI6T
VNghjydITI4JDsLiGt9FZWuMdczLxNB79YKTDmVZI615CRGxE/Cyjw1hmQpGddIcDNg/AHNbIEXh
TcPKkNuAHj3sjS669pJYo3CD+4I7A6ACtEsxW8yO+HgSEdHehUniVufm6Dmiborh/Qu7tzuPAVsv
mBztqdqG4LNbZALK+Ei3Aj61R6iz7ciRhH1k3ggWhh9KyMuuRDtCjMal7ceNGOK2tm6EglYcNiZM
GWnZ9wq4RlkkbNA3YsQN15DNQ6T2AUmaEWUKf+sreWDcG8d2FojQ5ZVAiU6lPZRkYAKiOprnRLMA
O8r9vXEtz8MBMu4cIG7oDALySR4wMr4V5bEXPE+TUJvenaGxdCs3LfUWlIPnYqAH8crhzPriwu+e
K5KQdDbTI9efsRWpYqbHKpID1onnQ9IaoRqqORG2NodlgRuoiyhBJvHtiNbgKemfbcOEHpMhYiPD
2kiO4W751jqUd+ouUVWOml/4ljhUwCLXOJfOcldUM+B26kvsSMtBrgnnz9M9ZuIgF2SGHdsGPBoT
XWWePps/zjkPd09iW45j2E/aKbHWten6Q9aLYJsnuHEvY2FoVPBvHTdNFnSx0IowtFau31+ykGs9
p4UsZNoQtuvgzQjxuQzQOPne4bwfOTGNE+pKwZKbIaNOTD0Jp3ruGaF1rza6YsDTHYH/x/Sdu0pl
cv70QM/N6xAKFGm13rVYxy9Dthb0JZ7iZebYKg47ib/MGsIoZj9AmwWedJtwAev4uxNee+tPZiNj
K4oD3WxNq5J4MwgFH2UqYIRocPh2l+4udpzdpnGi4+yWIpD0CTaYm//u5Qm+L2lo1VySdPtSRMcz
Rv0vHAq5GOY+TS81SnLuxqcxWHic9cIpQblY8o9Jh4+TZZRpwkWPj4MzVXM5EjSbedVDSGhcaSfV
16itzmHEqxwTutxmU25gDco3s5WC6B5q//tef0wa8zgVx1Rn+Yll2GnCczwZGVE7nOJUr9nb9nZ1
yvi20VYNcujTVRqlcH4JkdsohRoG5QBkBzW8M6Se4vshX1sxin1i88dqu6S8XL6V6jE2FzRosGLR
Wx6Gv+sgvx5vVoHQkWjaLvLkdvMxOxE50z0xm4Seuv4iW5Yvd92ziTbJFr/70xx2Lyq9ubQZT1ar
C3rSuU7jCccSVw/mngvQzz6GRTJV79NivV3slA7hdtwpoL2HqGP259rJv2ivJcirybnGCPm/oSvD
YT+mV5/wrTeEFBc1UC9CWYaFEiquQSGI1wda7dcNTZc4zxFRJzxppTpPhFpM2DKQYpErp4BHZn6s
mJDKnLhy7OpJKgk6FdiRtMFAF6pEOstJbFIVGi0bnQqoRADBbt2JRXjrY5mFbSXHZAe6UIWOlvFO
ICJlYYQVR7o7hKCREE8CFm34fxIiNgTs5qOSzPFtE+36mcYRvQM3Ko2PJEPj/MbWJJOdzU9PwC0j
zWJzhZy5s/d2geojnFEOJEYPvhAeqpjqX7vBIxrfvpevk9Ya2GUzyNQ6lA5C8vtrgXgGSSOnYFg7
dND3otbBnVzMgMovp4CS7d1BYfDvX4UA+qZO2dpStPviZH/2Jv84VKk5UF0G6cGst83DLd4GlWX9
+UnO/guFKib9J9fiS9U/FP+KrRIy8KiMd9UcT60Dto50azWiaM0UfG8dokAXoJ5IeAT0b12bIG8Q
XsPQsjbpADAxj7jMmCIL5S/KNxBJ7GMppPu7TCtXzQs5XiLqpsLHUInoEGSQWCuPEGW7jdgcf6/N
L9Dr46Taya8ayDUvX9NBJ46l95FXJK0192/WRXnw+xbtX8bP2qSPK90lQRVUjOLRvVkXSzakmgj7
a6Hanr+sKC+Vji6PcHQqva2P4eWKGvMXlfMO7LQUKkClAJ3mOy9SfkjX7DRCBr1PBejOLTC03bls
6mh5p+ur1akKGFWkNnozRVHVab5fwcxGz1vQE/n+zabOByghFuX3RMiIrVEWCKY/ut0Z5h+0silK
3jHZrNwZV3rp4CcNRnul24i6PJuolz8Q0YT2hhIaAmeqQqTbbygY1ygATEZyAX375vFZfTRvwxxp
/EUSFRFqbVO+PgrAe+6XcPF2+7khub77oZbAKyGu6rEIE4rGzK7fmWnlrCI54jIAFze+dvto/gWI
xLZSji4QDBrHTivbCEB9isEfBPTuGxq+NSqNfRAAqiKAdWu1IfSo9R2i7n5D6rjY3VPTK737OODd
FUPE+bfk8t2CFKr3CN5lapXPSZeoe+zen4J10C9282RmDhBOG8x+VszMer5jd6LZQq2HKp1Uqp5z
QanHwGDxjtPB/nVyCCYeSC+pKjnr1NaNyOyMNg2KOFCeJE9+zPF1/dphDGt3yrWHBXbuK5NZ+/iL
z0SlLIm4h2rvOMxGlWrvPMyEvUO39kCjGj5BCB0Za+X4+Ww2b3XwYgoXoeoCBXZPYd9LHaq5Ytts
BTNmOkGNS7D6I2caZ/Pv9JGrsm8jJZarBuRKtbObRmleHY8yqVonzIxPI3QUB9Sz+fraNNgKa8/q
ZRdQ5/2jfG/tgsEmX93lq0uKffSXb2A789rybfI7vT7Cx2slmEVoi2/eFxRayX0gnh8u9kHvZxlu
e7MqJaw6lX10RR+IJdCTBoOYXBX86w4tpbdqlKZU+Xm7fUxOXabVPiyEwjWEc0q11CK8CosVsMs+
qYHzlyJ1NQ+WRWIfF1gG7etne3bvZSGJIPwUnkMkv1LpFwTN1a9PNaix0yuj9QpHddM+h6NH6/So
HmfRcTqqpGvzzkjReKrnBTfK14zWASBZ5aWM3uvyZT9Guj7d3SOk9xE2lsGc/WrSPueq7dN2hMjY
JAgpRRamhjlUByuoYyO5fw73YarRZuJdGmG5S7GBzOsIcOARIlxFgc3jIPf2YMmECAel++xPX6WX
5XVIZGWyDdtnKoxn16kgu44U5NWNebQ6bGodTGnY9IdlY/F3iEZlYAn0ljsUkvzHunijrLMpXMs7
kvcvixRi4N0/usfS3ZdGf1nffNCJ6XsUPmSMugcWANBXf+uXQ3S5haF7EyWOQhwM8jypstDOVSdf
y5dZKdx1qbSMVSWKo7EtfqJnCvX+T+Ha2XfikmhvisdTbgxHTNROQAl9CeIwegZ6rwTAXq3CZE6p
eFCODZWgSYvV+Xf6ns9DAOcuQYo6qplG9bQrZBp7SmbZ76AHiFOhEzqejaRSizs8BtKUpbH61liV
kjCXuEpcujyJy1b44OIDsRmu5JtMSwH4qk4Q/8AXQ/fyMUBrb6yJkiE8JFaiRySSfaybRQSeuAkX
4ZvgoZj1MpqN2fGQwb69mcP3gMqRiWafWWgYh2Z0C0steRpC8KbupOo5fs4bCj6K3heoLb+mIkCc
gZiB8gENBTmwQoCgDrr9mBwmUJGUg+MLIVoKxwxzVII/xeKIvG6a8EcWzcOLwk2rV5P6ZLQghAmY
nhB+ju/5H9stT0bJCGDzNyGkGHcmaTFhzsShQLZlQn576D5+wccg3dmoQToOIeMB4jNp9uMMqMCn
wS7tMbEctBe0q00theBRvQYksw8oyAyl3gRzk/e1sec9fweCkFbyCd3+FWYcqai6TSfyStMoL+rf
GCd1CAS6Sq8Og7lgRlR0vQl665/IXdNzMbc1h1NiokoSx1IB70wega+YwqJvocwjqN949SFyJlkr
kQ3XbgPzk8yFnSa9ad5abIl9klvbQ5BbXRf9YydeYSj/QYAMpArvXbjA+TJBHvMG+8GJmQfAsJHO
XRkOziKqFAxKrxLMROcqsAVw0wk+FLvOb69YwVkiFw+8TgAw19ym8F6wmXFuOLSnFPuB0RmLI+mL
JxbksnMi+mDn5Lu7NgQN8TaTt5NLanHblIQlK3wgyiGoJP6hDy1urgKxS/oYEwx03yWf6vrtWIdU
vY1unRJ1cCVQ6gjr3GpfnmLnjCOiTLlkDctY0uXj8a5IosNJGBTjVeNUpOD8myUJkyI3Zd1Gd4nY
pWdcEgjffcIEIXcEdwkb4rt8PUntplThf8gFFo4CvD6HzysCoqeXpDBKYGenAxKhX1Yk/wjGOmIy
tGO8hfGSHyRQcmjnB/mumA4KY95MSJpi1mvGn74jl5gKI8CNwg12HnT7JAFfjEIIz55L8AczOpPX
EkRi8pVwaPJft2BkZ8dCwLFCOjFrkjLdQ59AUF45Qa2NtugDmSrlXmr4n8Kbmop/6MiLgIh5GOtO
ct7dZuVKIG/9esAqVWDGjRmPu6C4cZzgb1Pt6zQFX7GQL384cjYa3WPsYlO9siSVyV+w78Xq/hcl
RkOBCWDE9owLT00SGM1ScU0+EzsR05t/Op7mjauU5ViJuXuVRMxEvI8T4VhFFzXF522kZGDvVobR
gXMpVdp22SX+/B9kb/6C8xX7XR2UzFt85nC1ElF9nyiJEDkNXEWGfOKEURk2Lk8HNRmL9C5CDMZQ
oszAMupTZHd01bskBZzN2ixbHbsVXB4cchluZjDMwIxFf5PSwBYJnjQS6Eqtc0S5ED1vqqqYcAMr
dXh39YPsu7pxWn5nlz9wKGRDvnlFHp64gR9+IsKBNmR0QcXRMPe5v27I4VPMx/Zk+LvvlmJjDnCl
vixWzT69E7vmLDEokUJXjBIUzcvYKs3C2ohpEKrQxUUlAPvAdPIDkkCqbRlWth3J+bPsrruwAFuH
l0Lcrlut3DMLRikO7sgDCgL7uObMitftI37nVV9bNCU5mlPGQbQP/Ii6JE8UPOAWFlr52rXr08hq
zHIo2vADbEr7CCU0/jV7LdVnr9S2Wnbz0wrFsTjHSv1FM1aW55G48OpF3ZLVy+ol9e4dfE0UmnJ1
vF19MhtrmpAdq3du9rEkzVutSM6sIiyekqV6uVLN8KSXcAuMEx+bFNhq5qf+/YhKK00//iXPeiPf
aAYkPuNWqCgCfpN71NpS/wA4HD8EbqSBhoQPefnMNqV6z+rl3ws7dkyLKkObnLUq5rYQMd0FSHdD
fPQkTEbof3MgGdvUI7j/nYjYOzDKFp56osSaG2oQKBoqNhETY5nA5/dsw+P8eovS2La4RgxZKpic
AjRd0+Ds6+9sFaenlq00o9ztPZPrr/fdLZnOBYqUXikutKt2Ud3rX9ctSn9SZaJ/uATFzAss1lKl
C+v12cQ5w6u81zjmox01iX4rz6ocUNVeLAmO0gscV7vGLttHH3cqssVj4aR+ts54Rrwp+1beVmcE
RU7gJebl8fgNoy8JfCXoJTX+3KaaqmJKq06Zm1BhVIDLlEXXH1ETlpQTxwVlRp/r0eWzYnExjX4x
r/rJmCu5aiqkf9+9ENNoXqMNuenMAe0k57ANTqZSulZ1KnJVJmPuT5HWSj33l4Koq3l2Z8pqunl9
F+T1OxtmXw4kVp+RmSvwL16Nv+csW4RzcbnZS5JGxpsD8yye+THsn+Hi2nv3Ee4gq9214TB7sUSQ
wlozBhsFpCQ0aGIesdxQBolFIg4xxxe+crdcmzeeXIUKOZHOAjcVmzJh7hphET7i5ZAJPjUhd80z
9VZK3NreUtkvXhNEeDb0kB1iT1LInL+7WWmH2rAcCuQs2aZG5RUL9/8bR4knyoG+XZ/1wvuNikCz
dqtVnr+cyy52tC2WxaBPFZTSy+zvWjtTF/1cn6Ub1JJV651jDEX1OfmW090IVO95igg//+VKjcdf
njTooJD7I8O5vjlOD4Sdbu/XY3gYHfa/GQpDFdk5x5TOg8wF2nNc1/ARCs/XWym8Xb+LOGWr7vVS
pwwrBV3+qItxoDZC62vUW5ep+ZajJPS4R4nn0Zbo6KE/IZ25utuStviSLoUcQ5lccMZX3gvaMLOn
2RtAU7lQnU3esL5mz94ObOJSqJ3KQWFqWdk5dMEOoNIc4xSCaG9Zqc9zLxQVflRT1FCvnmf1QqkB
vYYCxhTIvO4+iYqBW23L9MY6N1oVKY2Kf+bh2rmGz/HPEovle5tq5YmfhzzWKhUhTpnqkd6OiHi6
M5kH+VI4bmeDzWFUAI2lcnPtwvENgHapc8Kmb++zdDMzzp4lvaXI2ElFp219MbhQGm2dpke28DFK
U2pypaLHtl4kfeXZ7UOnuwU9AsxIWFJI40YQtNWhKgVV5PJBp7Ol5indlTr0e195Cr7VKPlZmnRo
FW8Z58bF7OfuVOPJloUoM77hCdQ6mVq/WAq3uRfafDqMStPdvrt5BsUHAANWDkfndng4UIpwMemu
C9Go15kPN91bOahQjuTUGD6ePaoIEpQ/rFtrKv6JkEz6u2eQInRSS1FhlxQBBkIR7Mr74RnU+s/Q
/p3DdqRo1TEXzDb54EF5+smsQ1dzkfGDYtBjPpgtjudUPVy/MVPou/EZ8C2kHMAjzih++R1Sey0X
gHfeIixWylhmSyGTbgNN6RnsACD5yyYcjulIakyCEWb/jgw+XXu2GOJ6yJgw/2ht6dktZgpRbkwS
POUGplyFka4xVNTcPU56qRx7b52nY5SW54jA57beSefzlkFe5IYzzJ57eza4E4aiPit7N4+RzfbL
y+Z9Vr9FlBfJjfub7iV61jbIUm6z4fOIIcuMnly/kbdeDByo3MvjOLXr7xZ9zBFsoPhKE5jyMKIW
OJXPJi4H7pD+ozs269YNoZ05oR6WSuZSv+KV39+483UxoBbbelg5Yn1tvq8hulD9IXx29Meru2ph
2mHuX1jbd+Y79mhp+V5cNbLlYPGMOjT0h/Fdffc65WeDjeAeYpAS42E20r/HAiXKYXBAFZ0jqIzF
h1FJWjuHk/sHD01/jNLBbPCsuWwL3KJ4Hkyyfbqu90XFaGqaMxnC/qFapEAm28Fj3cqh7p+tzi7s
Dc9gCfhPOfRr8Ly/TfqVR4264kzSjK9w+lXBOYpUBToF55fdrE+Dn7V1NpztuwzXrdieUSFuN2Pg
wGt332wU7FqlUsPK0NFhxBXwYDiuNwFlMK+A66fGc02QZf32PGMYMR/3qJ0OC8t3xoNRvVINkkE6
ja650W3VeLgGN5O3ygV1c+ZzLjdCtiFzD/YbJs5b4dC/514OowebHV1x+cmeB+f8v+ukx2CsvktT
DHRKQB/ZzubFadkW0Ws3Ws6D3+9v2MxXqj2W6+y9lWmGOFEqQnP6Pg8vKPS/ZMZg6XQ3c4Kyq0zf
rLqfi8mbG+2RGGX6lYVcIC4Dn/nZYO87kIzXKj97OYpYW76mMD1kDxELim2QyZuCnZ4Zp+aD3P1j
UwL+z3RmVPwuFaaT6/u6QjkwnP3n1/N2r233n7PURzpol3a9230TLY/9xWLdyDEQ+Bq3RS2ffdSW
Rwhm1Gicf19xzqloTG3gwbL8k5r0eOjyntBq+rX87IBRkBOJm1kOWE+shy2aghMmw46yZ3i2rMN0
dzXpFo/HkO22zEx5NgpnMLobAR/O/3VwwJUCHd/+LcmRXtLU0nMV0KnzSr28/z3n/q7s8mkSZRjA
U+XaKhFauLldF0rNR+EUTQ7T+eMjZnnPOjfOq8v553JaB2zlTMxSnlxb5m8K5nN3jhJ+t1yoccBA
IiLcdkWCvJ/DlR4/KRacWlxfKxSGpP7yfYmgw7Nbmn0f0p0n0inZYRbB/8yjcU/vwuNlQqJqdgfD
4IEZCql4fBjdypeoTK7VsTDIZUe3bDo85PctJu2eI4w9NkUN1NlxOmZheywygQ+jDNyRIfvWbODX
6RAwXTYHtu1oPqR47XK4Z6CZOvMhkxzIm3dQ3XHAgbAcZsblPg8yH3Il/pTdtVcDYjbjZ57CGByt
u9FymANjZoeimjSof45jLLYIXm8RpTEPo0l/w47wbG4vxKXnQ85+1jY7gJ+bDQ4jZidbPHN6970c
sssCVQ4Po/WQI4ee5aJvd99M0QBeZNda8tcTV6XU06zOHXcj9vLtcDZIwzS38MvtVEv/rb4rb6VZ
mO/jDp84Q8sBxw7vuYUpimRfRjmIddQRTrGLzwacYTwuT/eXxm5jg88F9BmvzrltCXGp/vZI1YLc
eJ4Psn/eejfKjA+W2uXaJ4o670a7kZWnaEaqNxssh4UxrdqcapZL5kWfPPVGz0z6M/rvNGIl8y4O
y9mAJ+Y+c26WRjvnjyTl+XA3sl2pKZGw1PQSUUuKG7Ed8pNm06/L4WLA+WYHYoyQT0D9Ax6OnpzT
P7NB/i/Llz+XQ5tb7lPmCFNgN+ItPEMpzP4tBmzMTODDiIaxdLgzl/CZ2RaYMaP562nfnfTXw3mq
k7twUhB4kAVE+w4B47Z0tHh1PWT4aRflO4ZcBEwbI44i0IMbXfib/7tEmCqHEVdGLKFPe8v9zJgG
55xEdozdQ49jndkrm313OeRyy9drWJpWehzuPsJ8yEc43IaYK3PvTK8cRpUeDZkNrvMonjt00HxY
jMdj0o+HYcipxAFotwOSOHd9wtSbHTpi0OmDzR1sMr4KdRRmUdE30qWT/jlk/CZ97sVILVg88+Fy
eIrnYeQSsTVMQSgpGDo0jsIuXNmnyd9oG+N04R1J4+m3Y8rMj2cuYEYzt+fDxdPVshxWevzGi+lM
ncdD3tOJ77njY/J8/BuzkJHlAdZh5sRBoMWhOcJKoG1psSTWtgueKzLpM9O1ofW5d/9O9bBtWTtO
nyE/GKgC1+AHy3E5pGn8f9J/2Oh4tTN+tIiRYlpw08qkxbjSdn5PFhQtmg22TEU6xQnOJdwqDiP2
KSYRn/fONIqZ9tiEdNKkz/CxjngnE5lPuTJ4vNMoo+nEfMu2/AyPe2fxUZCOjv1mM/3hgPvBOJov
Bvdz65buFPJZrv5TvlHdEPvukQ+P4c9jfq8uWI/ngaNw+skQnnsiGAi5DLphtv/DQbjaRvyHwVSp
Port4rOZ5YhZ7V+LFrc2Np9NQxHgjvvcy7zc4CBfP7vcc1XEVs9pamCD5SjdvPrYkVRM0CXnHOZF
DIJj+nW9X4bPXa9SatCGn/Lji8X1g91/wuLejE7ZT9wAYtY8D0/ISHmq8TjTClNSM2pTuFZXFLBA
ab1SxwrQ+iuW94R2w9XuX/HZ+AFD/MNH2CHxg7WIp1BqsHFzw9V9U6W4NCuocMQ0+y5Pony6c90h
GpUinwTzTyco9w+5AKbf/LtCbWDqbTTydVYRQ86VsYEuqddnLb1+Y1mkqdU4/bkfhjSomB3yClvk
mL7c3d735PfewuVxmGMz/6Y9BzS+Sj8XUmS2twpVcPGbM3eKY1dw/YJycbzgtx8md+o29yjgTOSc
qJxwsBs3Fhbb5KzOwc1TP+dRocy4vGZnnVPEXFuWmzhi7KSTYnuNEG6ae68IG3HyM4NKj1qPjlwd
iNpt/53SnTOGRPqyCO4VjNb9b7bY1i2p5ObB7QlqbqtKjNEnZjqHOCOXzg5X2f599dW7InmweX6x
jc/o9/KsUz4PclyOy+DP4Jzls7qBuQsmFwWYYucUP8/JUay8bTKUB14MFpj5d+5Crszuk5MlFRXO
LaxS+ASZ+xs+7xzGPiZ0Ll+sZs6tM1P5vuthbC4XAzroiWGfai3SzeP8+4jXg1lQbpbK9WctBdnT
l6MsEx0r4VHaB4d0E2e0VF7hydHlWDUVQI/l+x7blFp4rKpdoXYNsdwK8wG7xpp747ItMh22p8Wq
wXbMZvN/LJ1pc6pME4Z/EVUssn1lcd+NRv1CJeYIiIoiyPLr36t93jqpnMToMNPT09Pr3Vz69uKl
LM38oCuoW0MWJQp1j6NUbyNrH0MULNtozsMQXtjDXLU5rnN3IAqPEiLXlHLMONdixfG5Rws0ayf/
i5mB8C9PKyCu5lQDpyGMXW95LCcwf/xdjGlFaQmAeQ9sn27BjmjZ0QWg4vxUvh/lvmWjkUsPGJHe
i21YNt8wqH7dtGcUUa4GTiLsZ+AMBBw58UknUannoxjxFuIN56NovTDsDYu6CKBfRiMj9EimmYQx
uJkwKGDzbVg4I+Qhr0NmFoHxi5hSiuElCe/5QqO8BwMpCR9AG8ptDfNhOj4tD6Mzxeqhb6VoX2Pj
Fcr5pW8lh4sIC9mXIHiZ4tZAQ3sHFcv+MYuAg9GjUsqaNN1ctSYo6AYmJ9axQ04OWeSiD5YBtY+v
HY9CBYfnInWmtH0H0WNNiKtSo0SyTR2gSWoM2Pvj8QiEqwtGQXhXl/ljiZ/j0ky4SRAXGm01CfM4
Iyhf8hFGMsXixsePSwnL5xVq5prjYRIBiDwcBjkeRvS5VHwoD3JzyNbieIrOXD9Iu8AyGtgeuwBT
LF447pUx3LrA+fA211m9hQiYqgo8gKyiV7xXK0s9GyN1qjOnjDmgJZfu1mKPKOiMB+gYUBZHzS8L
aPP52130snF2HUN0xRlhYiFXuRnYs1qUzSupQ9c+VxcGPdbVc8fOi2fkTsoM2gMaXx3C/ITGke+c
LtXdcB/cOLAd/rRsWOBfofwCNbIXXsoxZ5Th7vGAO5qv52xBhTHYxtAfDn5dx7A9OucDy4iEv1j+
fC9WPGDBzXYDdYF4cXaEXxiaa4GLhYnipcB9gTILrz3xz3DSbzBpiJrJ2niFOwG3QZlxAt4eO1z1
MDrPMBaG9AOTPgmM58ww1/HLS53gtTP6N++3D0ezAXHnv+5ns57YrzChvUkb4kTB7oR5MQnEYZTI
6ceIZs8YCUaju2x1hsVj4+vWLThHF917YuSqo0gTGw9S5vk/jgp7g9YMZQLMRznaAR4NXuSwf5Rb
jjsWErcj6hjnnF3/3CS7Rk7KEOdd0m5afYViBodAuRpIwSl3/IXmH0SUcR/x0VuIOnCBxvkC4c6i
ILSKa0cJG2LIYC1QtHcfYKJy6+LX4mcui7wEidq5T7gxu2byQnN6e2rnax2mvofgi1gSZwgegA8r
7q5mk6JSsuvsjiGtYSzewQbe3S1SrcMTltZb/bF739A9zLVLPT9Sp3wNI/2r23PCIBo2OnceZ/nu
0s9+CLuxgwhQVVvdkyArTqJ2Pb8QAnJnQGBM9KKbZ6/sc/sk7CQd7x1fT4BfyY5qPkfgIMfZYrOT
XObWx/qOkFUQDOtfJGJ2dGB/bnbUHMbGAYAlyh7W8azEk8ME3hTGPndFOUangPEwcRV9iieMU8AN
kv+g+EBUXmDRaT6BMZEI2a4t+nKF1VthJ8RHXRIvoVbC2OElMI1/drNpmAYydW8o/RuuQ3KZn7Ma
m1915wVaRTS23HmcTypRu5Tw9mNFIce3PRsnKIXpePtBz8QZXJ+5ueRlZcNxRTXEv/YDxcRXfE1C
g/8yYFXRw3mPzb/r1x3L8IajS9l0ewloJgHOFmyXmkvrh3cap//evsfu2Lsbbf/fYzZ8pg4qMSjT
n4AcPdwk8nYuhfqMlWKejL22pwfg0892JBXts5/b7vajngnHnuD8m7wZkp1lFg6/7/g4TtETGVQ/
N4gp8w5vO1mKdsIE5h+fYIwdpuBnUkj2E6b0DoFYn//7K68UCCh+k+k/fXlsjoNI/sFEprguZfhu
z8ljiiduD/Ru48SaWYm250Z6FEEDJsS5Pqc/KZfHB4lC6IzPmguNR+Q7snnIf+rmTJw3mCcoDWV3
zgPN01oZJ3Nv7i/L1+4uNnS3z0VJ7PYx0QlExIpRSaxiZ2T1MqD8sT4b+89qoln6g/W6e+FLQqL9
PDjr+Mkz3pP9MONde75xFoUa7EC3t6hY20NRkTiy4UI8+d6jaBC7POYzstfpZ9lM9cyl92EK1gop
63O+k+d+bFWuG6Ab2BjoLjTt9ui4uBfhj/yHE8lxySAKk6MULglk05o9a7pWAxxsJ1y6eC6FjXgt
Z9NNIayxR8+Q5XZ7aG1DRTiLe4nn8AWxTu0ZtZzulPwIH8tvH/bAHIF2O42Xa7bjBk+krAY2kR3W
9jIRbf8Jx3/4ndbNfDTjbUIoiIMa0J5hiJt8ilAzJDBPcjlDbf7cnhmqY4CGpwh1WzwZCAFm/aGu
/BkGgapw0WfvWLYsQ+bC5Hjex4iXycmU+Q0OR1s8Q1pEqiFnBk1kJy5jhr/t6jNqDpN7oQz5TITL
mKsj/2966EF2QySQNEJDng/VGBHeBF6OzYhmTxLJflgTR1hhX9HX0YR3zedskKCKqKFt4+fNBr5q
dAdaXRNi+XjW0PDkyR9Wvf0gJWQVsCT7hxLC0/CXsV02NrV9wl8ACyEw5EUhCp/9vOWzLcIWjYzM
iYE20ER4jEDMhhcy5sNbZZ/k1LNNHGB+/uFvPFU4htQNDCdeQneSDeH+yXa6CPbPybZWXIAvXIS+
uzEX7oZpYXExn/oMc+BOwpV8bjk5PEZo+hE7GU5NjwnzDjHHP0T4MAfOBNo27aOjtYJyMin4QQ4Y
eyjcCkwabF1AGiYoG8/wuHL5QY47b9BOmj0UFmVP4cw9T/jvKKLpMkK3xy9gnBgb9+WHxDIj5sAR
r87uAnekLx4rWTaht7X4M4Q/ZeHskXHiQkCAGacKccNxo1BhzwxZm8wBWcVJhNWErdkdqjzRPaGE
DMjb2AT0IF7jwCN4OHh0vK3xX7AuJoObjBjWRo4NbIXGwDsZmam9zkwO0n6G6/af4/GhJ3pr9sOK
/zuf9y8sxo+UladJe/AbSl82jNqFw/XfNlRb2MM0AWpDogXPHBDo+LFssLe63l+ZRH56i7yScLaB
UQiG37qmGWfZbLSETqfYp08CXwY1sL0uqMr1Qz8nF8dDZpjofMAbcLGW46tz7TsUkDsjZdOaKrEI
7k9s0Fr/Mq2GdMuN0eEFldgDu5cFF/zVOVNJokVGim7TU3xczokTeb18+UBDNi/TLCYQ+DzxDMxT
IqAligw6QYcycT8/4EOWe8M/0ThbTHKTVhToQfp7a2HfFs03GiBGfkXXBvKatMENhVOd5Uy481E+
8WrdmwkGR0Xsn7Pu3M5oTzjlo/bIfaiRcUbf0m5egXyOxk+48bkqH1+oYla+tN5bG3gAsZK8BCxd
lKoiDVB4kQtoS0Duu3hNcMnYeGzKdWIk3rXtM4/m403GoiuGoqRfSFw/aBGHBZ84Jbo23ZjxZEez
X04K6aGivOzElZ4YZ6zVXj7nFEDB2vqE+eDNhrLqfJ7jFX3SYl4B4PDwQC1BWmI5IVVw6UjYjZsg
PzzpyB7NXkUfWYjhxbD6NfLa6Bs7y3mtOQvu/N5sxGGOcsxfC+8XC4ZHZGhDb2crJHR8utBjJpmn
C04N8SxRQh07Fx++R9FVH7soZjGcAzxsrihfBZhU90Wb+FaJF4LBdihvFOeStrvBy49hitFGJAnS
gtzfK0rvgg6H+f7Gms2XF/Y1fpWeTXmkZZF6ju66YwJY6xnWZPkMmFmcDVG3kstLggjc+Uq3tLKN
mX+pl2H0mlJNh22GWY5j4RFNS630nWfhG+n25c4zggf5nYSiyjd7a+cmdRS/12jB77YGql05YONc
Grnbw4SIWv73vG5qd46Ywo1aud6tJXegwwXxWsf3zr9DfsilZpvssQNgohg9WbfWzhvD8rhI0PD1
buYANWNav5C9wi3/qj09Cru4hx/Df7dzB55s75Mq/7Oj8R1vhg5bpNk4SkfwCLcMRtND32l26zmZ
6+f3f0reTjstuDxWz9fUsCMvsyYdO99mVF9chq61jWwfd9izW7yRXR/W2oBpSCpvHGLJoCE94G5m
pdsUsLxS3ApG0Lg/5ePh6bdz087ftAyzf0i5s6xJReTttb4TxCunZDPn3YxdRnHHxsarnraL+EVO
vo2mr6H6laGo6xyAMH/sLr113i5w9l5p0nX7p0pThN7ba063btQl26Sd5/FMg7fQ5PNs/E62ZTFS
87/2NS20f0w9jRvvjgIGM2KepluGmimxYHmRuffKQrviPtUAaHF7/jOKffuleRUZ0kYUDy9Kg/GF
o4I8jhdEfpAS285Na5h3wzb/u9PkFB64O9u2m13AQSiUzk/djfWiVkY73F1cDGhwr7Rv5g+KbcDj
J90gff1GKAmP3ulNTTckzLTH2GkBMr8v1Jh0bE5IpH0pOhldlHU+CaPURAQeGZD5eQ0A4gW7yPI1
k9LynvqV0HW7R8d3gyo6mjtnCjEQ4+Y3DrBZWg8EWzt2vNa8Bp1y82Lj7SXYotB3+nsZ/dZnPBoN
0Y668vJC9xULqZt+N7ShNyfcshiOootU2VjB4ax7CMlXKB9khAJPCV/+oi3TfrqLSb/W6buRWJ5O
1q1G9vf9YBampxgv73J9+5V18dlKZABuSiIBeP2qrU7t5HuLt6QXLdGlGw7GRf+nKa4fNY1vVN6T
bK4CxtV7que2lt9F9aSrAPhVaffAliWJFO/Evvt0+y0wysz1NuqVtp9Cs1y0i0VJweGVXbwDKXdn
g5lPxqjOIw1i3OeY7Nyu1FatMxiLU6rE6VhfuW7ntyZ5ronez25kONW+cZnXj5Bb0TrW7eJyOeIY
eVBV7Zh4iCYG9RKlDVL464pte+6YNJcPOAwGLBzfBtTq3dMquLUL3f02DGJ6s/cNL6H7fZdS7ueM
aABZPSGhDUA9ab5Me2TkxfV2CWylr46R2PZrbCdbJ9+9KSpJdyl0dmG5mDuu6ZYXV4RQ3RxNyBdz
87D9rq57UbXViv21Zy1fHG8l/9LgxgqW767+i4PX3kn4qO6hUso1BPNdSVSiYeKJQ9rpdFzPuGtK
eteRSMgBuTDbAnWjgA69vkNZFVEmoLw3LnRGqpUa4WOwqvVppq2Q6S+omv48aHZD+lyoszXmokp7
vmXRO7Q5vok4hz2mSGqfC9qESXkLGoc711iZonnvKzkrgbGgUOsdlPYWTN43gaNzexm+A+5dJcXZ
sCzdGWeS0qMX3vFr4JLXUQNaWv10p6K3fhe1h+xyrWF3kv7pNKBG2LCiRGfySf2dEAYwyT/qlsxT
mKM78TzmIaVoQP16vQe4ea/xs7cveifZP2fBQHo6so5XAhuXI1cyErdwYZ9kq7qx31ZbU5tCBdnc
Ymjd5yr4EFSMUwqp0aC89aN77qdIFarxbsVv7+F3j1nehhkd7m7/cvjdLsKEnp3JlitxE9/CpKiG
rKZEQiHI3o8Vor5Wpun9r1k8LRID0lHbLthVG7dboN6XV6WvvZ6ekoJhFwfN7aAoK7Ppcy80jMGm
vctBhH/bXSrghSZe5/y4ldcrf2r57NFItgYftaoO3zjihPg/mu/Tpsk48sjw79xA79vhVVsjpQLT
EYCvODDbJehyyEjmkXOwNrdo6TYER/50tUea10/9LBludsHHZU60dnm3R+QmUftDtaHThFCpeZlB
gdMDelGj1cawcHkjdH5iER19DttnHBrv74zqzt7eefYv7DZUYrpRcyfBi0rCl+u1+pv/qRNwx449
v9STIg6o5+MRWtOv/F47U28T15nZ74nVji40MIrDmkJE9fIijmPiyPo13bGuooLPlBRTh+bhBbmA
pd9oYJSOsgLPZ8BHX8681wI6RiHVnYwLzUvhx/T4sIa3+zLjJccKnpRFuN/VZXOJ10ydG1Az1qr6
pT9pKGb/9CjRbBaXZJvCZ/qTQOb1H1WHULS5LdrL2AQXpQntfGVx1ng7bSmTaZWO7HSat36mDx11
rOSz9wNNq3gSbCUXRJvqtwvJfn2rncWtGrzfE8WZPd6bvcUqu9uiev7aL9q/M/HL+zuyY79hiW4C
4Mn1kOanV/5dsD3t8sX7rdfPJLZWlGpx58iT9VNmH9zkaMkZBYIS7rgo2ujiLOp2FDNBNTu3z19+
sc13AJ3Vua6P0hJY59tELdadjp5aIuKG8eM7rfBjjxMwE5xFRlXPbZAonqWPVNoU24OqPlbXf5r2
V/Yiz6EK+R2d8nb4fo6UiXHDJ6p6yTXpu83yDW2KdZlsbe3P4aaJrwjhd+UlyQX17VdRgpZysOL9
bcFQT7z34/d7o5sqYuxf4Vp+xGdycCa0Iixs2lO/C0ImpVewPgjSqP8s65CUbHrpWcbxmfTjpP+8
jHv3XdyhZc2idPVU9u96wCOgqYXH0Y13ClVvRjJ/K72+QsdpCvEqjcyOFOiuR49sE923VYrULnir
Kk+Zan839NVIik+dewBj0ighajwqLUE0bEjasb0kDnPek/QNWstSvwvHlz5Xhsk99Qye1NFdqeH0
RD8hLZXMrMID4APxeptz1rQNUPzT18N3hy6tXuPgfvd5R3nSFryoRKMrZeyd9yZ17mR+8Zx+TUaN
5mWkhCM2MKhILkLDPNsbdcUzGrBoUbJIqr8GrD39pj8ofaerEMozzWvtvUCP+2VsOn70YPC1dri5
ODlDyMdTur/34REHzJ+2AFwrLIpq5xZG8dJf0QxBiyg8XuC5T4DHbI8qVSlC4aroqORVJu+a8Tkt
wjWdFzTMPBqqhc+jrZfnUoi6ZG4Eq3OIaI7TXy5xKmnjSKj0NoioTctD/HsDm1XqJdypPn9TZw0c
2BO4PrIEQqR2oATxb70qTi6gYJIcBZ/wNVKPzRKKRf96R+pG33sq/OLQpKzDOJGNAqlmFxIaJGnC
IJocD1OdUsMlaV2TZBUvLltAB5w5ZfA1yhrleoCfahsIZk97s3alrrUl6KSkNSpq0CyVCTCeNKfI
8DCE8blnBdwn6ZlV8GjjS4p2iIBS7fI+9GYc/VW3qMe71zj+1WcX13tP4x0b2a5fY6qpqBV5jHoz
qMDWQLqY0gWYgjpR7BjyyUhUP+MeKGADqC2bibmBSmbKXyvbb/l6Bz3wB/NZC7Fd79H0KSPWk29k
rXUPXHthFOHl6qs2OuwOTmsbuuD2dTAwQJDKydYPrnH4fgaaESBMeTNXBgWf9aqSeWQ7lLvxBafY
3aMu1Nb9uvCdLVhKJ21J1Zspq34f9LW1NqiZpdQUH0BD3udGW2bf2Xf8zZrhLC6xjFDmKt3BUkji
FUwCg0BFuA3aqcebLUeMFdtpAIfKB7jQgbHYw98wH3NiwXEeRD/sk/nVrstDs7Sn+rH7gyX1Y3yG
u/h89+dsGR0UCWtLwvfVDiHsxfTBDIRdFbXPznJEH+BYX/z4V87YfnI/sS4eAfIvZZ8iSD3OX3G6
7xmiEHCvrV74VNY69NseVS7hksnj5NaD6J96fB+MP+PrfVDbQJmQQHG5BOrR+AJRWYpbYf9u067p
SPPn/jErTkpTBiWt3qmL+X1j7q3Rj+5ThapP2+sOPc6c6lFfbrFCe5q8BXbHXGaqlyHzqj7lphqH
am7+9SjeMw0v5TY/FJdQO1xqjq12ACmyRmkA6ILoH7VDf/m3Rh1wslWgmhlQiL4kJXDSosBShyaV
f6AWGqPbBJi/27e5jNbd0ljSuHkNetgUiGR2V5AGpQAdCGJ91q5r8NS6fYQKF0oLCXMj+AH4FVHe
mz2e9GYPjtQMm4RbxStcDw2TP0VHc9M7plQ6O7PugOrf7N8nAsTRUV1ZK3WejHAaD5HC0ZE9QKED
VCNDNaNxVb2Sq7jy7E1zirYGZyr9drZMoNyT18PT7Sn60I0sMWcGkfMzGW/TBxrtPkdIaotsZ81U
ar85idJDuTm1+HaL/X2foByeNKZVr/TjfS9ujyNsDiO8sUker7AlChB0CwG/ALF3IDhl0azoB1R2
r3orc2MskPa3c3UNCMwSqFnpq3bVLB97E6Tk3qBZZDYuBywWfRZtiVeutIVgPBibxwkOj3cGSNry
E4I9PWsbLpDH3h2+YzJyAuvIT5YUwxcnyHLf946cQoQDDz8Cc4YFlnvtSttcqU09qccYmnQbKitX
3GPIW2MDA42kIvlCucNtkKKmcaGCwMBNt2FY9ciTH6fo5y5TKE7wLK6oZlHuIXd+Lg9gqXxEfgr6
ilw576aPQOU8ipbFX0zOG9vCyWroFTjL5RDeT9CBjePvfLg8kOS9faDardSVoANL91nSo+GgB2W8
q26DPLyfrvv/RkxlBB7EuStP6KSypHZlfL1aH843RoBgWVu6V2FRhTwAMjyHdNZZgooqQBKOJO54
wDYeX1RiWrA3dfvdQ1inaPoCO8Hqur/uLz0jeZRJ9K9eZd8i6ZHuNQkpVI1hhaPhVIzyCDi96ALc
4U4j17ELgFIkN7GbhnxHO6A2m7s7gmFo/5h5iGAk3v2EwN7Ev90mMvrRP2Qi4zACkgjdw0DUbrgq
1s0SVkWkseL4FxEV418SycfGyFB7de6CPbUqD3yil4dmAMDFWj7yW+yRRSDetG6Q/qbfXJXqGsWk
t05/3WGzZM0cfPeLS5abOPsGvkOkKNeMG6CZNgdEHzdnt7zPzK8J4hONxir8WEXXx3vkRZ2nHWoE
UemZf7fvFoh2xBZCCnhz7t249Nw/MoyQL9ZcA68SKL8K7E/+aiNWv1/PgdLus18k0uz5jbhOgJU4
CDqofbD/8A2+fnnISyPFWwRdBqiFsRFJdfGAJUApZugLUAFUJgcY42uUP3dpBhS9A83afpsjPpf/
YigbwAWQYnJgEHt53V63yuEyvh8d6tPawP2JKXIsKDukrMkrQqrz+L8LKaWjmggde3v3UUxnFB96
ZCFQhDeO/Z/W2+AlCa0zWCzE0oOV1CqqwZX+W7eDs7fAxgUuxK+p2TABuhLYALL/qYmi2Ap4WPT9
EEIGr/Du60OpNHyHnBc+U1BxRQ4MKAwGieJE8P0XYPzESUF3KAZzqW5qaAiR9WM/DaLQDVTq6x8h
yWD9djR/A4gXj6iJSgenV0C92TvU/CmZ+3OrvxWQiKufeI6njlxW8hyRhuqXPtMJi4G7RMNfJGEK
HIhUx76ZHDLXL0FEeUABNhFEisjPN6ZfAFaSbYpBTfUYJaITBCjYKFkA4puv/9ZzdNmwDYOMQXA+
hLBC0IJainLOn45kqzDeGcQVDEav3eOm6+vBNgpN7nzd16bSbVenOAhMGo0SmRaPRBlw1oeFvzNH
CvBzIOvKf6RcUpFLrrLfSQecQPB3SM0bX7xhFhTeJvNQhKZ9gibj8ssgBsVWGP3HF/GmZEk8aU6y
FoANk0i6wAjONVU5yOK+5TuB7V+YAFKsHrseUNQU19qh4ndDbqq+DeijRSnwryCngSFLeSQNwY6l
d6PACJmxB4yqf18CCDdupu8R2Vp9sppAcBa0vTLYk+If0u5pAFQIqTsCLg4aWQBoddAnC6X2TQob
uoDM2cDh34Wf5EJWyHE7gnQ9JKoCSoruv/uv4V7byMkEMwYK+aSf+KQg+WTOgrQyIbuHX7AigzYU
sPeefwmU8IGzK/25T2eaRz7PmLSWkPJln/qqLwemlBK/XRpc8JmlazKYybSlmD4a4erxXj6OIAoL
ZoTBgTuVvkbOQMgO7BXF2OoYf91Ym4KmAA8jbr4pV2MtRPJH0uKK2pS5gCeCeBcq55jTAaLZNJ4I
BELrk8vkkcTBKeDIEc5K1zdoIUjuFPAtCliPjq0LZ5wc4uFt3ts1gb2YAE40U9fZbwx8zqevDpUs
zx/ShHp0OyiI3nfTckFvZV9A5N4ASwLY2ifaNyCbc5LMYNxxO+QcUmJOkAwI5miugLlTwCrRgIzw
GeBW4AtQokD6e0d+AtA3OJuAo+hxcOXjyEvQsJQDKGSwBHUsvgHEEfjkHG2uaVq0OEN9YkzvdAzo
QM90+YfNFTxDx1/VQ0RhgOXGrC7LYtoQtCTBUiAsOJSlb30/BjX0vVAepHwLeoHlW/5ROhU1VNiu
rj5hDgqoGgqnssV9ILpWDb0Fpv6yyWf42DwziDc6sFbG8Db+fXBKKSL7xbyjWyUNrwI78FMkkwL0
cxngzKDZEuhKQ2pbRm4/DoEOBEZghwDqm5MWtcmvZqB6BWC/eR/0efj2OVCXFliI6TjZSFFsQcXx
q4/RA2pXjuLIfvepLPYIaoC8QFQ4sABEICg6doJ0kAQEeEaPAL8ooBjSqkANXTqz0q5r3lCc//wB
UgjOJcs2vKMOUhf7Jkgz5pGuNJQd2/0E2TJ5ztsdSTDEKIvpc36bg8Y/JYJEJ0+B8qcbPDDx9kli
cOsypkgjnWc/yZLsYntBMJBMEWlXCzLmTCaSfMU/JaXZu4pCNFRQm5I+/yk/S+Sf+CNhy0/DNXSo
YbRSx8QTVs41aPbgO0TH19mamYvLFDM+O9dIIThjgYG4wkdYoanSwXaKBq5tKnAmUfw6pV8R6qLp
W+XML2JSDri7NTRYHK24LoMEYIT04wZHtxOl8YEzcxzNzKxvLHgPirM0jbrImxLRQUEzICjYm3V/
8RkkDhFkvIZ6OAU+6zolv56xP70HAACJyeT00IWmFQqXY/v3KQ7Gu4yFq7AaX0jihC6CE+IOn5xU
RqCcb8pSWTJI4Jsc3XUlESyaV6BS42udoqNaM9Rz3inrIEGdaM2IIcWrUQGaCyjn4E5GokyIx7hk
suEJ8i7iikV75QN0vKjHaIcyL5YNccbEAaoxNijlWuoXGhjKGWIegE90XH2FvGYEbVGNW9DvWaFM
mqnguByjqzIGjQvF3wRoG+Qi5jn7PFEZMoq+Ao10ltIaByjgFhe+5+LPI/meXytoC+wvcr8eK0Nj
0Zs1mM6z+Iy5cJ0ye4lPALL6SJm1NZMlJlNmDsF0yMCzeRgws/S6IImPxo4MA24aO3sHcPTZsjZ8
wfUYDVQew2Jw+0KRRXwWZxPPR+2Ubpqyrmqs27709EEDRkfHyiHGnXsP0K4X/G/Qbo+X23F6Zitl
/Zgq7QBlkW8znoCLxoIuFZuZTB8nDGmbLuNMCSCRWjp2Mn9mI3DYglYsewfyCnil9fiJe5uzgn9Z
RkPdbgcyJ3kceyATFBaRnUUtHcZn2nuwNvZzyNZAY94ou4gizZtefJLJYWCsGGQlXCGzpZ0sVsQM
MwTOo1JF+Ig3oV4XKQC4uB7kePRmFU4w9IWFYMX05uwbZc5sIHwX/WsH7Ct+M35vBziq3CH0683+
2z5FOtSMoIK4ydhl5s1WxVFo82xthCcClwm8VY9tgc2VyIH8Abk8JZaNVesTpzHYDhmOE87uYjlV
Y2gCJPRe5zEcEoaU9aDKYzMb4AOuef7Dp2nhUQxEKMKlLUT4jxCvMauevMbi2oHN8iEob3x+cgPe
Mp/IHLmHhOfEqoa3opADPRDEauFPbQE3zKDXh1fBk2l9Hix41zjPWS7eEyRK0+dpk/+2rDe7NvPP
6cHchJGjf3hvcj7wWQV+GLwk8s4HgSjOoRBGCA0hP7uXnuW9PEj4vvsT0F0YzB3uur/XGFMK/4l6
lFMuqNvJlMnwIh9XAyZNtIn41T/ZhegfnDDBs6nRYVPmy8FQAvrcTOkq9flbxUU6c6lzhEXzIVZQ
JdxdjaN/V+5O4INwteDBAchykuN2yV1MbAw0dR6fKznEVDq6zIEng0emMEXMJ5muO4x+5JEMjbOb
7PuBlYcVFseNDeNzsOG/x4nnAW00tKeMPISW8jpvZnMS/ChztgpPi3hFaL9nT91pgRXCKngLaagD
fC085p+Qqqeyjc8J+Yi/xoh3KVPcmBC1kUVEL9yvPp5Qtv1zKiHNH6w+6f5alSE06Qs1Ae6P+eUT
7S+5BA/UArjxWgYOBEJVpSUcqgmz+bs2Ayw0zDJXGTiFj8NIvnCtH8wvWj/d3yEVQ701bRNoWfxl
Hy5bZdqusRKdrSMNI9RfwojVbVb+Uw7Vd/JPO7hf1lyfC1Owjxv1iDm+wGtlLLtlby0S5dfYODOd
tkC01Jloy2ryITnQOA6+S/B5Bp/W4vEuPwtYj8oVSULXjW5DGQphuhalMF5fv+I5CTPWqgKarQxI
SSGJyoxDFfzPHUFMYNP3vCitpJ1ZQQadWP74dfbsAdEKGBeZIVb5M+gdHye4gmvk1Y7YNAvPJprV
zt6UZKSlO3vBRaSQc5LFTFuAiuyNpEhubueMggscRiYZImPtZG8KgDoJbs7x6HLWwU/E9fmDeIx/
6Mw46h3NL23BJ/gi2+GMmwhHhyuCrjm945B4EH95hi0O9srnR+4iRLvEIU2cg7AeX5z88gRp+crP
OINPWSJBuW4xSUlc2SMBQYxFFBan4oSbgE69q+ZE3h5eU0IAPRyTODngVP0oIpaATS6hBIK6jz2z
QcoRwSlO4Fnox8qirki8H4g7HhHviFnh40Cy3K/i13+DpCYE4PRDTD7a4g9D8SPP5ONSbrK+uE5I
s5bLBQWAMiGGqBvc3OrxQY6y9+m8ct/jLDqnZ0hGMErF+xRtzQ3jPUP844/TvR7jvdJXdI7j4j7i
r8Uvm8gzdXzVR52UcPzfuJvE59YseDh3FDcVDgkBms2vgYnvFO8KNxQxyQ39pktaf9hT8bRGPxFG
1T76x4jaQhxmBZ4WFc9d92cY3hOzmZYVe6E8ad07/re29ep++vgKtVH3F/0gKcB1/YGVom28S88q
EgWPtEEPAvzt38gQVriPv5tFvXJcP8UWJ+DSio8LgYMTCKdXJYEUi6OteARRrLeETvLbhMgG67pd
iGVLnASfNtLZ+GNcXBoOq7fJsB/hNXLf/g3kMCyhZMF3iB79IyBTpiCzQShxxrJTejviL+wry3iS
VAGiQS3MwHgIWn6FktE/ArX4mna9WfqLyMi+y0O3kSXjUsFH13pwFzThk+wDNMZr1Fvr6+bQLd2h
senRSnlKktoO/gIsW5EADTKnvIu3mzWwHhSgaCud8WTtOIAM8WPhIYdbmBjTyM5QiP8FK+2N3/NG
l/OXhxhDkPAdj/5rLFAfTCv+Rn41B3FQ/SEX4+/HiWGcY4+4JybXHqdTLF7z94Fv7pCjDJdyQfDc
FHek+ZX+2mqf/SRygGsXAQU9kG8uytl7rxAaRqmm3w6W08aAKu0Kt/QQmd3d/Uyc/agWxKTETUcM
iNwoyWHj/64KgW080LHQDdnl+Iw/79iuCKk1WsDHiSjAQj9oY9NmkWCOf6lrBPAD3OlPTIQAIOwg
lx1zbQPCMEoa1lYACzA6xCf0QvwQ2hEL41QSy3CNoHT+iUR7edwPBCBgIhgYB2PtBtxY3A847oim
wDB5GxC04D1uSnDBwpE+4dQ4RI73KaVc1Mxgnro+0R1tw+FnlQhFBBIKeH5ma1klWhEXG4uDliwe
rYngDydV7kGCmCAMIEZB15IgRdG/3UYNgGFXcF8JyvZ5AszLsKwAX250DTkFyoujinJkS5YGYkUU
MTQFKlDZ+oeH44+14/7u3UDD2RBTZme489m7qhWdgvfwLA5CawU5uQa8Uq1YAoRC6nDhwSsQ+kic
WVQ0wMsJBFLCBSm/E3fNxNVWjpqFz+0ZxOYEIqO8d02f2BwJApFLrdyhVgcomHKQOH13HyGf5QDv
BPg8jT+Ix1XD4tk3VseimNT78Ex8DCqIB7jegu3nnuH0EJcpgMJlW7iUAehUBwwpiocaMCoeY2Jw
rB6bipgxAhGifWKceD8/Ek5F1Bqh0xsjSth0nbAlsvsqCiki+nGCiZAmokMRTFDEf44QYz7om+WB
GOMe+vEilCbqir7wIJkR5nJFNLFN/IxUlFdO171YAvjClzoO2m5xoZKoGqpr+pjgAneJH5BemJ5Z
Lufb2vKNIQg44ISGV8WS26Zn9wvViz2FXzhYEJnvnLwXegjXMgQl6oDwqu9jfOccg4agEQ47ApVP
kqxEuskNg01b+hCD64IvDIZkypJ4I+uEZKyNp0NQJnx5SvtUZAr7Ac8yuxR+1EhnC+FfCbO0Qm6I
wkFongFvuQbwDhvHPv5fsS2EE+3blKPLe9NcDg3BYfYL/Zsd4dggaZCubTvC1w65YGYeXrM5zwBZ
heXBBJ+vJc+XM9MumeA968stSsgAN+TV57LgGuYHmIet5+ZmdtCJ72wmhOeIQ0iO9f9Iuq/dRo4g
CqBfRIA5vHKYcxCD9EIoMufMr/fpNWAv1rIkkjM93VW3brAkLu9hN7RtxyvOi1BVHsJ/+pDhU5U9
DmYZLr7P9ezLPvU+XVyfwmNp39mydz7/G4u66aYiBiwxbidFxbTdJWnXCqskETD8x65ibHmYrrmR
xbmvhZdZ5s9t99ExeIo8OX6nbcbXw250VX4uJBj6pBa5TTOzLIX7756AqHdhZGFdeWs+vvvupxBj
DFwtltC+KY0kei0nvtNV9X68CxuAj88++ce1sLtctz/oD07zTLZuW3DF/XbLwe81MvNWFoW2n090
E5ZqtgMsaFn9W76wu7AS4lKcPsKlwOhghn0LY1wXbruoeATMNrximOYYvdotH7vIFMOg1hTkVPb0
zj7sTTQ/KWtv+LKYn6UEc7YvG2q8fwwTnOWXS+qHrB+v5p/wKLwfvsO/rx/LxSXGd9+syq9rzet5
Cduau3KE26l+uCnnik4k19oD6f2ZobCx9oteKbWzv27zFfMSlbzRxhPceY5mrm3dQHW0ql7EZqQE
aABRKxtWJcvPhEIQdaEfhCT0JX+2IefvHPK8/LMsZ7+ZH2ekjstg2+I2fTsU4wMNp/JIXTTSg1UP
hrSDPRPRxe/yVdpPll/Pvl+S7i//qBEnuXrG6DyYzgdA+QiJXUVMme3nRQYw4ii5yvZWdWjb7m1X
Z31RvIwuhhLrEooIhORUcur1njW9egNa+yeLnaLOFOEe8krkMyZKIQBmR9zf3Y4LVBZsFTzj+H/h
hlY9VJ56UTbf1t0OCbqlsFUX2w18wpO5RJiLeo58jvDEX8Ij7Oo6j/x/69BBcUHuDc/i/G8+sa16
Any/eidgEQ/bbdstDPAHRoUH2897qLyEpz1sdIuwBThJ/Orw4HgNVe+2brMOdca/7Si5a3jqPL0O
zFdv/hV4K7mwndgDzg7j1L96kMeNATwwKB6+7/ks2Wkc4dbB4xpcWjfxZix2Ls5SVXbhsSTJcXhy
rXc1gk9ht7G2PbgOOifLLRa2Bk83Ip6PY9aXgfWcCOxUS3PrJNxqC1TZ++PNOTvV3bgFYU5YNA5D
BtAO/r/8PB5hcoxKLUXgx7s0I8TbMdnzit6qiuj9weaNOEnTMHy9G/AlNVvZ8L5231Hux64aElrR
DifZgeua+NkfqwX2KCQ5GI2EYM0FzDvFwqLswXoOkh+Ft/AR/g0fFUfpj0ABEXPoJL+akKZ1tlFm
GWa0iXcKhBlX2dCR2yW2L64UaqGP+e03v+zuL0XN8zLJVah4vnTmN82e8K0E/H1doo/ZPRqnR6PA
iT9RvuVaL9W7MrP1yHGPq8vCy16KghLDx3HG74ks0DxrKZbriSgpdBBdROjhhy+cfmcy+PLF1bPK
VbnH2TBKfsen+1ahnYhGifa6FC8GZ0LR5kXxzACdfVP1UXHClwU2NrGWeb5eTCmDI3qh+6oko0tp
3k02xcjX4qWQfGmid2HW/PxKJ6J16dA4t677Yitjqsz6UGfXyn4tu4fqsbto5hrJaao601i1Np+J
xvV7NnxFl86uk2okOpmOrqx+rp8icp9M9CqDTboPdGqw8G0Qxw0fb9mwTWPt+JBD6V9eV5ktPv7i
cEPzdyPoKLYq7RO4QMVsZ9O4fTj0ajdzuHPHSKqxMVEUP1g6tV6tR6vQfXISj5eMpisytIWPLPq5
UsruEJOUdhiFmIbMNOtryVIqSjaRRbSmfzDQTOnp805Mpo3uE0P3P93PzqKnUUl2kmqsNo1F59qK
NQq/52x53VWAVleD1qucR/Ey3i0aNOmDs/1HxeCA/0l95aXEdkWXSn6w7G6ckpP5MB9S78rBs1cF
8hXMal28ZuzdzxremKEey8wJzENoj02JuxdOL2rhz2fj8b759UtmncsUMic+bzVIFmO9+0TUZI9m
qpBoZnrxPscYau9d6dlJN8Zxw1hneZ9C+VXPe1KHx89T79i+fc2rm+61Y5op/O/t4kAZSA3qEwKW
V/xY+YKKzinn67jBkZqydP3dj3bdVG3OPg8RFYziQ5YW5Vlx04kX84MM3s2pYq5To5AwmltUBOga
zk3VtGaMy4ZUp1JIEFx2aLMapBWEbsYfAHo+Opdvs44nG5/G6hIlleJdglVfomQFe5j8AaXTJUhQ
bnxp54W6ThL58hr3f3K6llZppvO4PmbHlQtGnAe/fnJNPU/LL75Ub5dZMWMkO85KZjx2k5CEO3O2
6BKxFRslplS5UjB1pH1DGTegtnoZOF0/TrpV5XPr2TmH0WUGp6e0ezdtygaz6w9dbI6S894+TZLy
DEaFQbq3ddt/M511P56N4q/i6j32XViUC0nbVXO3NVhMLQJJLJyfj54Tl1pmWw7VQiMXHAznzdPw
uYxMm3fCA4rxX5R0mcj3wVq+w3Jwq9ySQe3/itkmzInHtF4EOuYmwQUhUZ0z3iTrP2FojRNPfBtN
ZgDdjXfS6cprOYrh2duaEd9fXafcPV0h6Xh1H9PC08I5wY/W7GoRyy+mlYWuAtHBp69Rr9O3P2cm
xLkEpV8V+3tnGI/Eny3NnEJsdxL8Js/60Qurw1AA6r2S+Un+qnxkKPuH9p7LdTe7ETZs7tHb4XD3
j2QBiUYOI5UFHkXbJsrjWDBOmV8GmWPpGUpj05yqlweoEF99BjJN/zRNLVt4YtXLpXpk2zE8vurn
LzK4cFb/YbqkP7KZZrLvwFRK5c8trXVohh9dDHagxHlVm3MImSkg+lmFvrfwrw70cVjzfLsw1AYi
LbQSY8U6mEz56f2Eao58+lFZpytGCJdbU0PygnapgDflx7zs4yvxAsh5i2JNTSqGPPF28Tgrr2j5
49WZthfQl2UkrvXK7PuI6snbrnaw25wG+0JPoVl4e6V6m2xNpwnKci01w9rD07KKvIc+4SJdRutC
by7WK15e7Csl4Inua7nr3Oxy736FH2BkvikrOfNtV+G86p+bjr6f5b4B6XGkrTljGlGKrc3BnpYV
xoqm00pp/w/l+DCCCv87+57r9kVt3p6VDxb9qp7B8IiVzJrN9G1QEjPvgi1CMqnswtZtmv9QxRz/
sh/KACM25Ktk7cD1f9aMr6eHeU02TLyz+l21E71TpdA9fzKWm6qfzo3Mm9csq1lY5Iep9KaFsWVk
emglhjuFXggrCK7v3Ko+153cdzCHv6mRuMrRCpS2taX5sI+LmXePv61pZQienfhVayG+aijq6TIK
2fou0mDh3i9XtV2sqv454y0t5WCEBsPA/AZNQ2c3skIuOwcILdz6WUXboUB51mZN6oCbEkhM8/ez
wcGtdvxNlTiIZCPi05Lh7isy96gFwzWzefagx+Q7/ScRmdHIH80Gprvn5i5F5QNOmSVuOD06O87l
dTcNkFzengaZa8gaSodrnPsJwonF22maOzWwl9R/Qc6AEDrRa6jwVzg192p+gOGEbVX4cR+V2lvE
x109liuv2K5qiaQ/0JghLvm1+FJv66FbrKnDQbIDnQesFbruvtHETu1SVGPNfpefLk0yUJoUjJ87
4we8g20IoFelmTu/42NWdZtYOswDcHnCnZpF96LXKP6iv5cdDj9jd884aNtcYiegsBdTTsqQIRAr
yfKSQ302FNU3byenqWv8uEhgIhPb1mRNDGFkQIjCjzcDE5WjakFr72xMr+KSWyyXuwYXLdrdrukB
ylY1mOC1DpTGXQxLoBfE61RdjbYT07x89HWaJJrZ6FAHowOGu7nv1I32rZw8RkS9mo1OontjY3iq
vybY1wFlB7E5GndvIoNiWF/YDM/27m0rMepevnHWVtUswzbx/Dv1tv0UE9ZYneeBpuUz39g3XmEP
9pZRtbt6sV6wfIm2nQKOmhMgKnQ950knAAg+qJ6oMeDtj8qp0PCwOy2Sq8bengy8U8L6Rq+0BA0N
kyQH67/dthu/t/Swp1vtETpqFQDOk3is0CJlEtG5f+cYcMP/kKOcxgktdM1efy3Y25DxHJScFObD
HmlgrgvQ56yOUyX44Tt/K9S0OYkfdbAdBjDn2uMJBz45urZWF6KuA1n3qFtWtz6E+wKHbJ63PzqK
fW35tZ8c2oG69ip/zjGDEnVHOY7VJrqqtsabuqcXBUzsdy3W3cvSQXo54yboBeu5H5lyqub84GwA
haxX2jdXI31rpncs4zdWHyV5BFFK9soVQwaxZXSfyL1qaHNqu3Zp0ef0XvrcIpeEWmldOtaeIn0l
3ZQMuc5fmKhOSG2brvE5KfQEOsVa6ZxsovJmtMczG5wb2X6scv86d5fryHO3at3ejRaAaU6CZKfQ
y3nevjZ+vczkPlvdTxEjzXNLXeENAeS1ZLLo718u2WYk0quVzBfnK4kk6a/1rPT8uqya+eMQxvH4
tuEoHXU8/yLYChUutyHlIcybNGYJ3ETNp5MF+qALuP4lzEI4PHIp8OjWtKPMoatjlA+dcHJ8Y6lI
3CPeR4Lcuvx1LD4RaVR+dR2MvKiYhwNPyqmOHifsmCFJprYdvWGao/lZCsm+xLXSrnkR3fnieZT+
4MTSufhx4Fm0G82i5rn8UO6tpyHh5Ti5z0AzClcsltfPrn47VrdVJpJYhVMxHOX96CSjszB9fHEH
6xeK2VtN7NW2xn+xdpzBePJ9z9a2mN5Fr+ahrm9U8XFDbmDTlLZqZRErb3fVOdrKOV3McEkrrr6Z
fxndUbI5J5vcotfNBB9s2q1vy6WXn2gKUCA/nnx1oiubhVjzejGi8L5tLg2bzO47XcWTjVYzLLqk
PcFJEnhsXN9k84RrFYpZZlMI3rQcYd+41Qo4cKI1BWQoRjDZDFMqtMv5BiyqjLUSCasuy/67lo9l
DRu+0bysWCuGrfxQCvyv2z+YgaFgTsWXBlwgWz3IdCPt4utSTD+ixNtriznnhyJyn2hXwegriqLE
gGTaJ7XsiRiyAfGSvNUzzVuLLn8OrXq7dljHl0RTtk6te3ve95CUc83N8Pb1JBANSAn6U/tA/IQp
xSbgHaJfXuIRzstfymMexg8cw5fk0rmgQp0MFupZ5iLN6eggSr0wncMp/cKFnTxai2e/5d3H8yjT
YkGYHqVq+c/EV6FCj9IxGOzcB+f2ffxs87WrPyYq6pee4OmAP1fv7cAhs4lU8zinJ0ndUI/Sn+6t
KsCLV3imgoQFZ4KTk7bGVVyunTtcqCAzV06TQifVOdS2003zEe3GJF39kFzxaiSiTJ/Ou7jWgCyP
xfXoVVMwZ2oPMQa3Uv5zBQxFOqrztahSTJ9ZujJaXxav91FuCb049HhirTlQ5mqkoogwz2eRnyiN
uN6Rleu8PXs5Wpu7BQG3iawCI5arqlBtzKYfs2wpUUBsMpXwTwDNw14ZkWyfrhE/MLU67wDNTXCM
OLBpDP0+3JQ3VH3WTI1ml+LCaMqfVgb4A0wPOvzdLyuqgdxPGCMfpql3plideCffn3dWFOLEQbHv
5Dh+jNgPazL4g80W0SkdpX/p5jRjDzVh8ZA0xdFRBQdU+7CmYQz/y+xMj8NwmPeuq0th+irqX9Zp
LgLF3YshSjNPU/AkKIsel+IzZFISH27qp9KlYk8y/SAyvqOKKSbKIUc+LCoexDW+YzOqytK6E57X
nxgvGcQzEsp5adZZVSE/iFrdf9lEIv6yVtQRHW/eSNTiyKEbcWpQxJjou/nHtiqSo3Qvy5Y/QErt
fsVXPdXyVlgH/7tFnCCYQv8LMtCSUP6uXaJtlbPvkpN5f80lj4z+0kCsu1lO6tihSsEc3cELxyuQ
ysVaawZ2tidDAJaZ64rvxc73imfWHo4LyjEDOGGSW7OwyPEMnbz/Q4nhTKYM8FqNjJe/7pqGuMMr
wdOMRDBMJnQUc3UK9/FLVTsGBMsZsIbtfMeloZjVQsfeYgEkXUluhEaPlH2JnVlZdEP/VX7ykLpz
3n/fx6PbuZT9y/6dB/tqoVNoBvdWnjDTdTPnTrnhPcyt5mmUrN2qy+msee0l2mrWeFPFhgjTCLgl
gHPVi02PjZPzzVtjzVbcDI+DPD+ZM9gWxq8wn39pU42Q8pLEbs37+wMf+Wf9e6BHY6PzgXNjzppR
bBbj4+vHYnih9YHd9zOIi+GLKHLuv0KFT6BYPNw8j9CLqnlT0nuS4IY/s2GcBzvMZWvKj+WTj2OZ
SFZLZdrjKhsMwt+vYLeA/gnRc7G/UzBuZkwY1//Yf7eK7ghZ+BnqYzg9O93OrvcsW+tk3SgbAdXU
Xv3DT6kHAYnzSRj+9Pbj++ex//pKjzLTcIeusjAic4EdyQ1b3lNF7STe0CBm+2qjuZm7e8mEEVC+
U8hV48J5AyzrxFKi6VDBujgQ6B1qp9DGas+ZQqqsILnMFY0vCz0dne7ab4X3o+Mtsl8rxpvP2jVu
nj8671j4c8upbtMVNAcbSPIVtggVnIaQ3nW7aiSPFXAmPBoiC9Q0UDKHh/RekHeslR/za94k5hJs
WMriO+XkzfX6dpZiobUagZbUDIX6qWqFdQ7auvitEa/Bx3BlgjQjMI1yQ/mcTnmU3iEmva4wVo83
E/+HqsixO06uTb4nRTtulJxokgHsOkVih5A+vBK2Mq9kO1DMXVvI35BoQ7DoTtP4xHO2uCuOGGch
RnX13jxUc9Rb10PZncGFVrDgcXcCKEWnVUE9cextG7vKYppzMJ6wylDg+ognmOMP8caFmho/yCbk
NCGsUV2E0xZ/Fcp/sanZXd7W7VnvWGQLXD44YMJhmKglatv2sprqxFQ629odMzfXdF5XpQT7ITUJ
Tvnih7tK5/oJwiofHEuG5tEJd30fSd8rClgJeY5r8WUPVOJzdBPDN6vFRuuWQCdpbm8PltFmeo7z
xwRPWdD9x6buqSl+2HXe541b8xzpXoGxEhcxxwiFyQgOhJ93rHsjM/l/QNRohpd8jjDTMUoxtl2W
ym9I2ta7lPIfuKLeyKxKqznITbE2sJaPTtxQxCwq2Ap/4YqafQ4eLRm4bzxL67zainLX0KEKUlG3
jZcaB6tRoXEqZXlLvj3wpYJuIId0/ypmx/fBvp8frykMaIgrB8rbn/Tn0shbudQ6/JxNOX7XtrNs
cfdzeNv0nmNk+q5DaP2x7+NZt+7jzasCN/vbnYJ/6vnPvqlIqT1Ag8Gv25aRbbNZYuVvixNmZtFX
9iDHEEHG5SAoO6tZatuMWhWkVInRRYQC64Mty787QpZvC2oreyUQlxeYotdyEGRcy/2QBFRagGrv
/YOMzicet3sqDDCn6Vv0kuyHSpjGxS/ZfNFZYL3oZTWvKHet5ra9HeG6S9tg+63I3tZCujzmiUlX
xdsmAiRl4FkhDiGcA/Y4Aj4oN4uj/vnPdgiRg1MxZtT0jNv7pUFzCMBwDnHrChDolg04e1ibluPb
d4c8+QddQPjhf68wzwYo7vXtKHqZ/cTKy22JXZKS93umvNMwqmHtFHgN3jZXV25bvm98+QY2oIvB
1HmwBRnfdszDAsca7AbEcszZmQBfpwJl148+1BdRvPTZdjVWlOSIYBrTlKHvgLQ5I/3udGhZwlzI
KZj8gMzUZm0j0S4xXxD+qTZAcAhxJl6UrmiyH64HjHigNee54U8vnFVlPotO2QO3RfQfs3ZcHAya
TOCZ+68wctuzicPMdbee4f1mRyUzEjNfE0UNiwMZi/yvgNK1+z64JTWzysq2tpOFoGOGS5yq2tt6
Us3qxGgeSsF0/NHKtNJ/MyfYk8DZCAAIwaaI6RBzIbCqwz6J4+wpuQeAZ/spaL2d9Cj9+PJZjsO/
yxDA13xAAXProE8McvE5CKdyQPp0/sCmDxGq4NpZ4iI7i46ls5b0VA/cEDpNvyrc/GHgbaO3kEbD
KP2dMt0eOQQYqU1e30oIbBWScYbbvw4px7nHYDc6TpafwGKGnf9uBxrfbLBJh2mWupJMExChEV1G
1y+jJaL8oZpKu7D4Ab0PMBvWf7ORu+weBsyOvjDUKjgCUyDhBmEt+RH/i00t0Wc/KNe67mnGT91L
brxbYAytUDWOm/sFjW2J0VHr3wRWZkZzP8PejjXZ1+966T8y9nmZzTAv1kTXx9h/KXYA2da0cxeg
0SGO64TIQy3ad5xKOHwCqo2P7dej5974PfdPt4svMgL7z87nkX+bH7/eyIculkm6D8S4vQeFo24s
W7S+5lSzhryHHzBPjpWhuxzTsq7gBPtxrPv8Y1236Z0HbGzdSCuLu3YdV8EBVb9/GasV59G+Piui
8kg2y1a0lV0dfGc2ss3WeBaU540MzQ/+eOska3Mvi3neeDRnvUTTTFFoYnwgCLP2qmHMVYPyamay
sr8V961ziaPrMD7Cc+iuG6tuJdNSBT9KRyrwj+3HEXd11zKIZ1LRvqq3V72CCm+vKU68Hf+lZvRL
1kD13F4NFUaTu+T4Q12B1lgP5s1zJzk+941alNOn7otyypnZxN+Guob9f945fq5+Em93KbKpWnp0
GN56G4rWn1tLQw0pS0PP3uLtxNeuFhIZl5FRR+/ypnea/aVHOlYt/EH47IEusBnrHNvHxqI730ep
ZqGSm65+RHf9ma4si+k/SrfH2+59vmWZUIr/5Yb8H4K9wY1sGiiKmN3njNRku0xFcSDlClmZ6458
2dZWa7qqJAyejo2Hrtx8H9n2PoYSTJ7YyxCSXkAKeepzq3Autr7j3RQlULqU6rxdelx5yqnmsryv
LiqP2lbzzjPXXZNtVDGgN6Lbuks7/+9Qy8jSU6zUrbNN/VbJOHpWpayIvHT3LpvRjaWrofcaySso
P8cmAWMSk762Kv4XrBRtjPnINrw8Fxfvp96+Gq4cMto0Fi0q23ZqcqmHMVteBv2tLmmhfYOzJnh5
lLaP6Ppx0cgxb6LplNWLrNDN8TXNdb0YRdGmdzPbTH1zly9Dm9rsGuCn9xpmn3Sz1DR0+nvzPBNQ
A4w+X9i/QC7ozcrLSuznWP7CxO5cBfoyR0MRJVYRG30tkwcB0snau7ghiZ/5xGS+9XKwLUqHnvjT
nkANlWKzvirN6mfFwipAE1un9dxF18uVnxRc9X3nPBYf29cxBMY/8+8oOXZvq+vJShnVaf//oLgi
pfvvup+pPT/io5iiZ7KqxDpBonX+VQ/7jIuePaVsWcvvNSHvxaWpzmuCIwBc6s9WpmQMhu4E7fGN
5tNHir117VU/tnPNlwFBrJJvLMscsdqZynawa836y45ukIZEste+A2B1tmlYGWYI5nZcBg1pUK/F
J9yzapu2othcPBRAawDZS9pu1gnCwb5khlIEb0b7Ropw7ayMIgijAs0OdG69NMApZGNn0FNoIg8l
Kj84kaEGhCOjd72DMVZVwjyKUZki4BuOa2YXqxIkoHroWXNUl6q1Jh3yQLXRoJorbyr3dkK1FnSr
m1FG0tixYbdsbvvbebToioJuhlxV4mSGI0v89VQ3ZIWz+8T2nD51zFnaDhD8JMAoN6MaffTY1LXh
FC7H0EJBERGaj6oxRJXvTS6OzRQES9vTO3bCMEZBB2WYVRWBHEsHW1LNeBUupHVYGEXrb5234GF8
eFpHhWryzb4g/Df9ea6eq6+m8JpecmRCOBYjdZO1geKHp/gKBYnjYKraoep82PThsKc7/cKsTYRU
SzfTrqi8ad5w43M5O7g2Qzhzvr1gqEtf2LyPlv3cVxz+lIeifx5VodtIl+w1eJd0Fy2vNPeyczCd
vCsCSLOMMhO5Hi/K9kzoy03QLTnD9D6OTcBBqP6aqEqAddACkrC3Y2en1jQXqOOGFN4KP8nBRd+S
ULeRR2am9svOsXqapHsZW0lzbz6OtgzwLdQLDqaXy3Dpnj9u6+g5uryJ442YCdXOpMgS+sqrn1Nv
9Q6O2Q5YH/ZoVcFuqTpQVG/yQLHSAVUzlVTrZly/+UkiKMlqMK7AWwo7WFzQzHpwedv9nDuOaaQD
OlBTOXOQsJLV6Ovms8NV6dWKfx7eV9PrKD7KkxQXcLX1MOVj3xzyI18NYKKNqHmh22SKGZsUmrue
i7l3giwAiOZcnX2+dHoDEs3+VMoWQ3zskCjYGLO9wiDc5Uwr+Zn/E8sGGtI5el7ezlGhmS4z3xw8
26+6qeuhcmzAoNoav4Y0vJoEpPquJ+pjEPgTj6DNowuuAhGjfGvWOjQTNSdL70JX3c4NATbhfMv/
FZiND3Qde+dbUMaeWgCLWm6w/tgNrQY/IQKhKUipfG0mv1yK9gr1AmfrDYAOaRQX1uOyZauGBzKw
jPadzZvEc2/22OFfRwuyEkFU1QFUV931aO4szekdgejVhINj8fusHUWRs4zST95DOHpj3XSh0+Pn
p4l0e/GuzEqT49kzT2/pcVKPOKvu+1bLpxUqniCUbdbpZ/yT2Xwj/nsVC85+zFH/KK2bMqY62z/b
50okoMKFynbZCCDZkuq7ELLgy2HadOo+7C1YH7cKlux7dlaKvS9EQQdfvuna2bn6OrevpfQwVy6U
d1A2J+K8mHjbf+zArMtOyt4St9pQvdu7/nyaC0/Gn8LZhp4j8Qla6VslNVSLloLm9epKP8sfKrm6
9b4qndtz7ydXTgzW1RW6ZJP9qbzZtVaMsDYWPXuHJoYFLFtxXcvkio7RMrD4CJd1KhqKa8MPuBEL
odtQnInGCTQdlJZ5rkYK5IhLeifUEeR343zj8ZZrJiYBSBb/doMOLipZDbcqxkihvyYwDpp2XWsd
M9Gmon8AzKJTRCYgb9nGfcQD0fnkjmXHhx4v8346mlXi4nNd1dqidG8vrddzrY/vYaaJFtdCdVs5
fk7seKbXBtkK3TtWXrSshtZ78Z6GmXNIrB2hIjFJfg75MQO+pjK+O6vnOrIraqfmo7nrbhvHRmZm
3rofnN4Wz+ZDIlzHuxNiYC0G0XE/pcxhMFD5Qf1Vnaimb70EHTZN3al8+97aEQt1PCI8H1PK+qsG
FqikiZxvtVdz3ji2t7VXK9USsdF2sAhqnPHB/nxKa0iSOqBNCcBZFsW12HUpjCTD0R4LoUFU6ATr
s8/Q62S1pOX9XmMAy8DUz5S5BM8H4mei5Dt1BtkCRtWqNyfIj1cpHXu3SqKSHuuJND1q6ETlMjx3
bhYx82mjDnSOc2Oj4Lt+mRIbOgV3gGVp+LkqozoUTy4pflcjNOTXjrOhjKtb3lUxcruWKToZkyK9
Qd3uUzI97y2rIliqx0aqdKtDAIso5qUzkxv7Z9yiOAJBHXTVV3EPHzgrXv/BOg5iRQM4gCSplC8d
S0tlggVu9rgvvhU8V+hPyA358KSVTs1V99FiPzE91efNfVU1HSwZMKEKnVt0rsBwm4JvEes7+8Ht
7cjPIaS7C7qsH/+SDchi+ToO4vJn1PdMVpiCCnC/e/nHohr/DUXkSxPOBDwn6+DQOv9xVG04JJ0b
YcAWICX8nSE/GE6YhOAsMI2JjUVZZ9koDmI73FBTcJDUrPR9YBJyKnMqtiQWlVnpUQucrUNlu2vE
Q0BZULBDLBzQ8FCfc7EsZ3fiVsEQ4R4rDyGowgDjPmUoJ+Y25301X59X0wrAR2nJ76oTtOiF75BV
qh31Zg9vMnAYsT5R6rQMpbjxTopdhlKmlmndg9pnsmmzDyGvtkNBCJgd9RXLBbEhhphbFqziahXd
cH1twdI+vAxwmmwhZ6d6Wm/b5yH7+jaHFmNwNYYvq7QBINJrtjm5QcphDgomUhehRr/oS7lhuF6h
w0PiOBtFJz90mhAP6WRST5L28QqbJ/SSVSswg7VpjQu5T/ojjZyVrSYbWR4L2WriW8CDKAEW8N05
T9AAgoAx+qYBr1ePSr0w3LSSVWjFcgwVuX0XhsACyE1suKqnusAM/ks+F0nQP/uoW07ZhyQVDj9U
j49kH1sGv5/T673kLxhI5nuSzTrJRnBih1MgH+w6ASYHSDg2SYAVwejYBbX9HawFsDFnPBYvw+5h
+Kjle/N2bJBKRK+v6z7aPoobs2II52Ei6OjrjDpRucH0gF/OBiYiUUgRX0y2o8UQK+84OiD2fuQu
fLiLqa/4vP60j0/uoy27guNH5uv6u5XB3guvEg98t9vXY3J0bqUC9a/J3GDDEL6IuTGd9fk+J8/l
qe33pjJ1QMP91gn3+klSmHSOBD8FG3uyEeIcHvBRx+Kn/UhTtyiZR2X7cAeIWazL554TtSV/cwku
U+T/SoiqOCXhWQAxgFmma7M0Ag+JDgp2d8yVdOV3VGJ4mFrOLPoh1GZewL6AMKBC0D/mmd79C6s4
jwPPg6NsNbzVQ8uEtAzvqRJ8hv8Mrh6XqQfY37KN+N+TL8vd1Nh+szQ73tnvcESSWIS+rhK29IbX
8VL8dWEYtGWmRmgdTPMTsOqgA17Y5V0Shigwgnw/5rFaFu/Uot1cF+KmBk0kzDZ8Jqd/xweZd4jD
vu+Rj9Kl/EzqSSQDhVgyJJUYtJuOu2EsFRzn/0Fvx7/L1KfmCXHgTC79owMl7/6/qhHiCsODpb+z
sBWpQEGXCwyzJ0hNdZn9ocB7JIF4ZKjfacuUFbYG3Xv8u3mRoQc6kAh9weMWFODZcoCRKCn0i0N5
AsI/GI6FVipcavo7/M/g4Z0DhkP2rGsOErm6TjSkKc3axjTt+We4jayMG6h/YerOf7zuAvGFmHeC
QwVha9Po6ooyCbQOAGtmaNO68WCcj8Fw2Q+v5uqc797elWfKtppCLhv6qqESJiHNZ9c7zAIuDfo+
DrsuK62GixcMP3jG718Ew/xAcQYr2z/AYGI+OCXG3HJPWMO0DQ2/xMhm/0cYH/4OLQpu0PmV5znd
3rJQOBOFPxtulV2ZZ/DIOMkLYQay6tFccWIEoXE9epSZYDLqfjrtC+TL2PcE9ZXX921KGf/+7N8w
3tJVhRf871j3a2w0QYCwUAnrUwqTILfhcjJEoFLUdBPH+muYUcpYKQu8uUSXC7AplG+jM8NvfA2P
5cAddolXtWefZtBcag/Aub1iKIsxeArrvEpoAW2FHWGLlPC0fMTUb2fGj8kOh5Bci8htna+kEAkc
RRO2Xe9cAtHXEr1C60nk8XPd4fMhk8ELadTNYZFrSuKtylnnwI/AUMc6XmFeFxjIRcHl70yH/r/c
c34oU/4vJKV1ghyxecf4TCtWFRUyErFUWXMf2mBhKGV6G+he1ikKahpo0IaWcs4YAZXozajqvpfj
MNzwQNhZr5H0oC61hIVqxwaSO4e6qdyI1HBkkInXA9JTcN6WTCZCNg/3TYxd4FQ6WCaz0jC1cwK/
vgGFVhmE2rsJzK1g10AoaMo/VzdD/GO1JDLpq+tyj1BMT1NTzm2iUch8eSHkQxwBMCoRXbx6gaDD
N0d+ISno0OJs8zbZCgww3HPKNdBBMaTB1OtgMuf1jToByYzhkgUavYzjD5T1bJPoX2twY5Qibr0v
CGuT3yuzWXKQ2S+dGf9RBgeon8b+5EazT/y/+ynICEHNRoskSy38zDv18nJCM7I9lAvXuj8f7wmN
MCtIAPIbGWxv/XUPlkR+HmMvHY9OWCe9/ST34+fWbQ4IvdWoEJiIxLLrVN3ik24QHb/AtDwDuD2y
Wci9zT5NYgvY9OaplDkDT0+6lE7WY6cGTVc9V6IcmX0++wwDGccYcCWG9gVaD5pkkcV1cz1YJS5A
upwwhtThznelMKnqxMQuHT/nA2L+Z1FpC+98fci9XIOOG/cxsrXri3sf0peR0lXEld1b/O/6mVuU
wBIqHNKIbvDkWuDRfWo9/EheEtYYwfNT1xa2VTtGXZbK6lz3LvRz6mZFshD6gq0lrT1e1zIbSpMI
Kck4RnKYEyuEIV1NK5hHduha+vCcsaEEvOMUml/Vvq3RyVD43qFxIZOKklXmWV6fojZejgZ7dVwD
JXDmYZBpisaJH+a3LQOzQrpNqvuooOKapR3HT7lnDQewBBDH0NXF+7uwpoNi2ridsFKnwOF6qyqg
MSlQK8B35iRMNjArhFFwhF2wSwiTOe7cvnpLl5OqB5Ojzaz9kmWmK/Nr7/QHbOtrHkfb68PMCTL5
rHjMVG4KG9/mG+afOOZivJFDPPsqShxdq5aYjz9lfz1WG7Ky4iBiCBHOh1gtN4wFv4NA+75MkUJa
rDhnrPTDs5fH2I4Hvjkvdbe4JG8Itudk0zoswx2acmccxvt2ca8tsMAgYPbhQfo3/5LE4BhqbZkE
BPcGJPQjCMBuMt2GcZtKD0/BS6Q5YxqS2bqm53QltcaWjpgt2FKy7bB5k6Gr1zJFky1/HnbvXIo6
DkxU3iyTOXsTa/C+8YVx2nxs4iJsIVSF/1vZcLZh/uCdf3P3ZHsCliRWOuuSnpmqJOeOGDwJubEW
HgZNVSUYdOhHv85m7/lyob4ZpYDY2EJM/DaIjv1NNbnszjVDoxG5ZvFTTY1iqzeaJGesW3KIIU/w
R5Z+SBuAFABtN7kX0eqojtmF7R/M3WxMFAHxSI/zKAZFB6ey9vJWn6G6UfZC02elDUJQcd2/mpMS
6GiFU7UkXc8E86p2Gobh6D1MPOi0Sy9t3cXENPGWAqjFy4e3kyCIwFu7C0ZL/71Qcfxdj+ruCRop
F6aiOs/r+jbXzEzVWB1zDk+qCl5ElRss7+sZnZu4S+iihWITMbKqm+AhkSo6pPKRaRh82zkfigcU
jq3pYNy0lkLC4A8HD8Q77whMFD1zSP0lb+R25h6ezfD0YNR4wIOdBh+54DjHbzjMBVSDBbFpnmLt
VGYaWOghiD2nTZAQ5eC2Dj7nnaT94lxLgp3H+3zlFWvoYjjj946s6HJszLhvaTCOAx5/phqXNyny
Wh0TJXTEzu0NdRKQmoPz8Ugo8QPpZVgnzvtZSsfOtrwdBdQ3UfN4VsCptSuUwb/N7Du+HCwYwaAx
ayGeAznS7OboVTvb0SoWiTJ+X+SLa3W+8SHCQ6aai3A12/t/Q6h5PdeO1zjS95btnWZiXZ4xqLus
rHio3b4Pc8y6QjP3KN6Km4VpbJNkGOV9toJGJzHcqWh+WjbXM0JLDFd92FttYTOfD+hx0QvXjWV1
P8jhXIRQehvWq4sVDLUW/dCLISekgTEYM+MzazVkIrOCyf53USp8nXqnWgE8duiuuonmbTJvWkVq
71VlN1z3Y520Jnw3TPxH0pktKYpEYfiJiEBBwVv2RXAX9YZwK0VEURbRp58ve2ImZqKrqywFMvOc
fztcSOQ44FIoO4zM/SXUI8gkdDB2MG5S3rqQCa8IzFCeAkX1kneCM8qvGo4oQ5qn9OcAVOdBcp90
yWg+onIBJY3TuEI/Tior8dCdUy9Hm4/7Qisi3kMfb32Uu2lA1HcIrWOXYQmjRIPjQKz5fX8Imkcr
Ifot2mjG27psZNhEQJv92h6ACjUoqjLuG5LmMdckfJrvRYasAwDeqw6y9ySMDxCOUvMHUlaFvI7f
+gdsEpbmKSFBk7GCQkQywClsPrf9njxnl1UFctx6PbOMuXmBzog5gYaQEPmeZME7KRMZ1C/hifjG
xTzVTfovGPb/tywCjVdsbj6Hwyv+hddFfpbt9xg8zkWAMy+Jz3sQideCM8mA8GIl8B4JVAQGPCBo
2TG/YAQWH7/ZI8EhJ6Cboo9CLtu3G3TqETPZTsjRUHoj20exURjv0xXnxbg5M+Ry/1k3s9tUJm0T
GGn5j0lY3SY6B3A35vZiXxH6kpdbI1q7TgE5AEv69g8XYG/8Wn1WOn9HBF+Q7ZoZt3uCL26hJVUk
AO/mnHuF18wZcBZ3/ndX7bS4ISECppxhQEbjosPNPn59qM7v8A139rHvByUsF9LhOunNW1JIkzfU
EKqi0rvykF+SDIvS1U9zuthH8GupiBjdYR8ydJP18n4FGXaa15TPJzE9+OnCYQNoB0IBITiP0YRK
g4MyIP0EHxZVQL6nSpWWtAgBI++891Q6ftaUF5+AjvnnA2/HOcIWxi+yNks4gHIycqT5ILktAMDq
nFBEGtnFL+nEELfjZaafKjGrGwjFkBBT4Szi+TspcGs3B0rPlObPCBlRjBMIngTEiaol38trncly
hnR4LLJoNL94fOQJ8a4OBLd3n+j+cwUftaLgXdwmWoyiisqEgV1zqI1xCTM3CsGQPcUGseD0gNRq
EGH1iRGYyoxtI4l1Dp4ObMKV+ezFczjg6S91o8MlWgfX2pCPN8RZ0oFjI0pnVTykF2UyF3welY1d
rXktEqMnlascsjFT0RyE5MVZgsWBqWPOyPg1R1j9mPAVoCoSEva/Qz7rDrTbcnRfIk/YZOEgoZcF
2heEIHPOQhkj+wU8D1OJNr2E2qHCHSiYIIYtzkhXPae+vkXKHBSwYeSQxjckxkgKkdpb8vIW5tPM
RFbZ8z5P83LuO78XQxcMdH3IVbAug3nu70Dsz6BmXaRosMb3xRNuBIE68eo5zSeFLio6xn89GPxr
IuCggrwkocIAEiSNa2Dz+1QTTTsIMnDzdiimfRsFyo9B0M2e7EmonFpeeLTLt32kRBRpyI5ox0HX
mLZgFRc7b1HbecwWUqVzfj0D7gulqVGUDFewHqXFSHVIWgwDIwcdGMILm81nfVk3PZeZQ5qYJXfj
sGrEeQfpeYBTjFvvsutCyOhI6NyyoCS+t7Al9v9eOJqV9n3yClImXRrqohdnM9iIqBUKCuLJzum2
pdfvwLyPqsVmVVIgw3tuBUB7W/Sn6Xi4fEyGfmrdkjKsF2/imYzKTU8cDfgonR+JYw7nMubsr4Yr
B51PHwgCAIFUd/YhqJwaZzaMDa31Qgm72kiXHNvhgPKCDHE6UcVpIh5sp2E3BrjPVhqbb7pjJtsE
jokySSLvtcL0OVfm8O4wgxwk69xmtXmvlVYYuPWMAeOeEJnbXxLRhPZNSwaJJBug8zt+OaoRdctD
ms26ZRF9t704/ZdHkIdZ+Dh92Wx1cSQe79M8hjwljRZQZHY/ipMOSX/43OnjF9qhv72Gl/TQJ5uH
DYRzDsf6tuJ6EVMSSonGPfuwZlRbpyq4OmLfveOnGAErj/j4BfKZuXp6oEGYPZL35HPuOCp6FO8h
42pd3mAVlWisRfEPhR5eJ330s4fHMps/Frq4PdnsMntCxn0p/FRTAeQZWipOBjSqE067BabXJd7T
gNmCR4TPtwkzlTa1DyliPZIK0pDzpaUARNVBZTRI2LVZAsjzROQqUkUMIpPh+IsutyLKt2fBILgX
tzfLzTvJtaVDKilbaOvj8Fv9ONrpNiesYQJi060UPwk2nJD36irJZaVu9amKYpPkVYqNYUCG7D/s
DrEHBMrQz93r4kUdq1Ar1GF9GLpMJGHCjaHNs0CJO6KVdl/iiLhFN4ST/S1lhs+8s+1w93C0GMFh
gUIanpbCNOfIIz95fIVrB+HzRO0q/0FJRPWkW1B8aYlk98Lq3GBkkuYq0optn4xS/GnwT734ySW0
WQS/RI6qaEB28ZNqiSzMAGuGx99SZD+26r6ekL+7ldk083AwZvVh4UTD+oMqb/YQs49lScJyluDw
HldAOk8qW/Bwq/SxWIJ0MEgK0uNGEcl7E7Ik1ByCRuDPcNASdRTNmSUaK5p31vAPev/iMScCTlpm
DTMiz+hTPhLVgfiACcPcEiggsncHkMES5vzMVY3sfFsIOqY7CCU/u0Pw4FZ9oseCmWzhc0bJ50qQ
UOQZB2ogyLuO12iI4PtZOyF6+CHEfSL/lc3dUlCdLbqMlM1HOFUwYdJa8Iam2OTdnBZElMxgGewL
qYPHG5bwY3c+3R90MmlKMEEVVNLQ3vFchB106BOHO9wG7xydBFelDwOEze/l8R3oc4b+jYuBCjNk
ZvzsvuVC0YWxKTpcBAFd2vq0xxNANY7qUI2rqE1kH2kUghbOJCDx88M6kLQ9uS9yJmpNSJag6MDk
5qHHgp3pR4qTRRwmF6P1X2d524avM68aQc6FZNGNX2d+jieRCYDU/wNQdhXe/Gk2Z+UwPJdLSqeR
6HZHEODdQWEf5VRTwh4wnqizfwfS2r183qyKvZYITTHHC5SWag73OSNoxZH2cC7uY/KapWiWhrML
LUMV9aPf8e5goFG3m87XkgwRUk15x3a7FZoh+luwPUycBhVAVGA2U6Z6zFdM4dWQYmSQQH591N3S
WCibYTQ9blGEogXtGZcQeojLSn600DhX0YE62MlXaFkdQU2pKArQ9uIVrQIwLh5LjmseNqybY842
+8mjCxDGn0c2410d1RqtODlnDLifU19zDtD/8B0iV76HBiVd0nDgfKQOJ+2NRpKrO3B2VFOkcHNG
xwRK2GksiFWELMs8lCPlQLm5JejGEkpgImLC107B+0RA+eQVyStaIkM7iHOEM/Mh9lPyrVcat+dO
RnQVYzlaDMLPH6lKULPQUMYQOSqqcV7tMxf0i4LSpw2hyYh6hx5naAJmrMljio5pVbAWUsL9mV3O
MyqaL9ouKHzRwVKoocppVrmLd8XE8SaCr5Fywb1JxgFWHTOtWcM+I4mwBPsCNEOCvM48JXqCjM98
eJk0nfRkbJ8Kj3aDpuEdjiLaPVyXO84x5LNcWG6GRzUsulBIvYZtGFaE9XLzZR5QZhgg2CMyB8QD
XcLsukAEE995wqFcHYkqEWYWuAiRJCeV9fNa75g6HDYHnsbdZcY+RHJCHVIdIPmCf0E42fEEYXCL
hqZoLChtCWMYriGW193yR7SBmaFnqafNvJ7WUznb6PJEY2jPTyNzJ7P6HB+3IZretUzNo6jr5j0t
B2su6TGfiZCPcLh/UJwXJiz4uzUBG5hNK6RBJ8DEf99A/Z8Ko412cZUBnYrVa42mW11Il2jdhza/
IANTxz39mBfJjZqvGOKqLYAhmFv0uT8Io3zYbS6bfbzU7D293Myqo/xEJwuThNh6y7AH2G9gySWk
P2wNDhnAECCm91T/g2Ohi9a/xpDB3pXdMrrMpDOD4BJfWysUxq0AvKFa4faQ0/RVpnuYP+KbiOZo
kUQBYeGSHTdw6kiOXgToiO9kS9NVa57xXhcKchfeIyX/5qNbku6VhfgFjyPEBEgnf0ErQhf4hBMe
14hzUKrNERQXB7T6JIlH3+gZq+fBeJRkZ36zxmuP7w9TXb8XNM5b5DFPtyTlG9ykj2oFAKkyc2La
eatJ/rErHYq4t/hN1DWutFEyOLYHgt3B9cdlZfJqlPQvnHkEyXcGdOMHJwAP0GtGp90/f+byXzt9
L/p/6HWocc9UKo+lwoSlDwJubpjZvuwXPsd/BjaWBmZZys0R6gLmTGOi2KFdpXxWUTKQa4MUnEkr
OOPgrAAp0fxwOW+S1QcRwO8pGyUzFmBrqEYJBDmK/09bsZVnfzJTwDhA9v39BySMGk3C/UnXBVrO
WQcWgo/9BHMHhSrcd5s3J0uibxXd+TRW1kfraw5ykz5kuOKy91cgxw8A9BeTice/BT3g+9Qt3guG
tdwsnWBL8hmI6CJ1UbHV04dejYIVYQAzTDc97sKTQc/gek5+pgsoJ5+jTnm8yvmmecPbza12UuuA
btJGBSObSnu8p0SbNHOOaBKkcospeqrHVRyQQSOZxbkL22Gg3hi4a/SXdGLSkxmChrwdHdBLr+9o
e0Stkg1N6po+UE0qPh8/z2W4EheGkoL9e1YnVMB8n0Tfg3406beR3nMunTkiF0kWnl8eSh0nNnUz
t/74+0sXdKfN7Bkpc22uuP0F5zB3S0rNgrOitPkprgi/pQeIqWKXQUJuvrkFPaaXmq+7edQ47Fvz
U5iNeEAKBmmo/gMvbhdxc1kWPI+oYtR1jh8kRk3QXklRMEHu2L0xFy3p7Xm7vRAom5S5PxYVvmAZ
3dt7W+1Gxy/5ZMZPB1W2ebH78UVNh+J0ZF74/r49RBaT2/2nI87sAYPHaAZS05HRQHUGr68QkkDK
ny4WjjzRwR34fOQfl8Kv+tCdrmenz30L0V0GBVUVqioaGZKbCv/+9PgcOr4qooBKba7Rhw3beZ/W
vtcK/dxVWrU9WO/LoSO8RLoUTo2L7Taq7Q80yPXn1GB4BRqcB4l29ZtJa4WV6YWpMpt9cN3fde+D
SgStLcqEMn6TK5zu++UpL6dFurjLU8wDdVCQLJ0GZPQIegLMm+6fdYyzkCcXQ4KyxKmxuU1BKnn4
HNTfKvgL2A/Yp+Y1qw/yQxbgjVQTRyaxh6d2C4MBbnhfDLpFhl6kWzzrca37ku6+eu6bV0WRkQc1
ntxRPEyTTiMjzIJgeI1iHRBJ7wFViSHbuccsb6YFQ1MwC/uHq66wb8QtfT3mDPdRk78YmeZg2MGt
wbRioHtGqxLtjnCbTE58nT0LdRN0MUMUMWJAwOHIgB0bAHrLxishm9sHQZ8Xh+H8C7U5oirRzYdL
jKJNsAqpWT97EFT+L+qid1RM7oHKpLLaOqAaQV8pvnENe40xk3wCnHSY1YJ78DNL80QysMmgK3x5
pO6Mn46M/FUHtRRqQwB74ZIG5tf8xwot464PQuX0bBmNWm4p+Fsyh33Qrfyh48meHr9dkqKidtUH
/ycT0m/8m9eRFvZhGhEpvSEXxLyhm5Hj4fxDwveAaS5XX7DDOvxsFV7RTarkbQhJPsm5TFTrM+js
G9TC3I1An2keqIHRvhC6YLfISV+Tj99Hp01oCkUJAUhA8GxXfBySASLxdcpfD+eLUduwWai/4IP5
GoHk1nWXOZqVQlNkE0RonpBsvPnFrSXSQnAWTpm+CZIGE2joSXu+euSfge7PeAFH9apFxechmAbm
rBu/CNm4BrwdLPJUwqzw2iGxieqePixmhh0Cb6Iqg7t3Z6pJ4zX/1KOomym/BOd2eVl3REcO4kLE
mxVKJrjFzqiRzmxQ0TGBjUkuPgfwdVfv9PARZGRcFcj5oAWvp+/+vUUs/QSThO13uzhNsLH0jq81
JoUNyXRFiLH3jv2Z0wMU3iIwzkIxY/atH7lt2eQanO4ukjhn9Zg3vmL/MQoJ02vfPMBe2X+rH1cP
wJSBTYLY+XBFBYPDeEIaGTFaRzLWjajMjPVg+YTqP7EhWzNUb/9+anuzCRdaiFlPQs6eA0b8uF3M
nUCWXJrWjHAWHuQ1nYYjtHiUm8asb8Bk0HTBIFOFitwDMeKINcKvHzCQ6Ua+Bu41uwhvkbRlOlo4
wntKcjxyO0waqCGkRYd0Rvw0BZcJMUVcDI26BXhkihtfTJ4LPdQTlbABksHtNzm4RuHL6PzpI07s
fcF33O4V+5vgUfWIM7N1j2ChCWFOmx/20tRe486gQ+5tS7dcDbbkCkBuG0TjRTBnPppAd7hindjq
uItK0kFQUU7f0d3+jG+hmLX1s8Xy0HwypmPenteb3ldi8jht11wiR590SV+a9tAg5H8IPWLAdgSO
OAoWF1Qi+G7q5YD+WEa7g5nA+EVsrBBrvcl7gy1MzNBjrMlEW65lPMPo1Wh0GluzahJkEjDXbzKc
dwwSmz6ODRPHsA+Qacel5eWk8TUghyGhKLEefJo3X1OEL4TbhiqBP/XwStSkYaAX4/Pmk3Q+EiuT
t4M0OsjxSfXJ/xPDJEQ+BBQcy/qvE5EkDlZikWbmvBhgJc8ZWedXyXNxnV3PrCK/3gCecbc7kC8k
8Ns0/oZsNZgwPjx2FWOvMmHHpPcrED9igLFTm8A5r2FOAFOT7Ftws0dTFK2i4w06dpir258P/AeX
Wg6fky5iQpAzDMtAstDXsuTBmLARsy+Z4GzMVJI2YlbZiHYbT7BDneJ0eJZRdDn7YVhsSR6KGRYU
ff2nw0LxMZOyBxMExJnrv7zBQjsOZ+1mtOBUA2aSAyxlpuSeUG6gkhVKY7YL7hhIqIxBngUZALQy
AmverGs2gHVTcXplwZ2uNLVxlYF1gQ5GF6+J5X0Wvse35Yt+RD8rY/T8qKRu0ES36IkNWUNA/YgY
NSciUbiAWJNR2GQLkODRFFGsJ1JEBj5qTjG2bMIV8LhKiIBaAAd2IpuYze2GKQ30qxA7IPU0DavM
gdNkaBS5+nY1ETfuim9lBO5FSkokH1BPMWpJWnz+KCrLJTJ2n+G0Y3K/Y3XOdG9GnNXuNeLwEbaX
1WNFCs6AXeHfkUZipmwoUwZnrr64vQm2QzKfzQH9DbBV3hw5QmyUT2PzXsGwmmuqG0y1RGZNCWpz
2TgAaJafGJH7rCdGjBHNOAzTQwNJH8rebcbGzHb7xKeBoWbE58PKSyjQ1/8jk85Vkz4hhtWB+RNu
6WPC5HQZxmzRZrYWItxq3sRCtI2GA6YaaT8aYT49vS+bezxYDiOyFdnswYCx86IVdzilwx4AgV3y
1BJfiy298nSeHs5+BynVkv4Gt0UblVDv+fq+HBwRnptldAu/Secq9mvBGQhjfKHTA8RgvSGBwk5J
BhD7FtIdv4xffuGo85FVBkJc/GJGFNkmRhuXLD2SitBuf4y+dzmWu2/Ix7GzEDsFzlQjTW44uIaI
L9QAiYfqgphYb15FZ5ckrIv8WP5WbJqywRtCJc1PiTQUPn1ttjjsGeZrNuQd4ta12hll7O45eTls
pXB1qiuz6kfjdC6GmAC3OUMGsoysywZBBffq5Qy9D3ev8lVP9diCHWahQP4MkApqY+Y/8YSNWJLM
+4AAxkc9MP7eMUgUH45hYLw3/O7HbH/H8AX/zeA1PJqOQOcUH7NpkUBnQlTiNjmKaYM5+CMq23GO
60wIDTFToS64uLSbiHJApaj60ykmJoAQJVE8zS7tae4rQc8dRPfwAhj6mr8n7QQ4Cha0HmOdhB7u
vMpiODBAZmZAN2Cxq/apqwCbKoCJQHsm+Wjxw1MnXUCwHz7O4wggCTWsiT4l+OxbkBCQMkxd5Ran
UwHEsCsTOgl6jgJCBI5KNX58KOKQCSYlp+ekYgdpbcWlr8LXg8IWx+FaCb4O8nkc95m9vAJ/6AA4
PHrg0sv5MiKLifhlNzMOPQQRFTsJImtxUWpaFBgAZP4oIPBSudX2ugbHK72voDeplzzZafepM9zS
OQzmoE10HdQY9y1vqa1EX63vSblsgXJ/s9FMR7y4gNB0HmBJuv8jZ5hwns1w8xrLfrN6guyvBOhb
BJfZDYimYr3Abu2+IC+wd4BBOX/ThfW0nPyIQ7jAagM9mRrkDIIECILC1gCvnpv3gZz6LbwBwEFM
GAjpRCDB4OwXADuCbixBHMtCJm6g+nGu68G4ikeHu25Adl3GFwqB+H3Iaf7WHZvigc222bUHhqnl
W5qjZndx+bnoSmDy+Amkexqe1HN/NSIJa66t6kRd6siVj0pqDiA2CRk4D7kjuiEECx9H0gX48Ywx
hsDWB9JKJSzouyJdcwC0183ve0GHoSFTzb2KE54tfZiZ/aGhFOZPNTFj3jMUrxaUJm8Gbu8eqri+
MEpSb7HsduhVih9pTX3JRkLfP8PDqP4vRmnB67x140rjTL4Guj5kxxw7YOtobsCZwOVS40dxwcAB
EGVuMSY70ILU7N0t/VQmV8puBit8HaYX0H2AolxJD28tzHKARnfZUnHtMcjwh3uUMCH6dRw+FdgF
8zAbK8Wsy7zJl6kqROqQZMA/Gh7JjKF/GS7JHNFBjvcQmT7oZs/K7WHpdLMqt9SLKe9pjfk4mbAy
vRdKlHrXPy16II5cKfPPNsNtAGaBVJnq+Cn04h0XFPsrzwBg5AITHZ0mKQEtfXL6h9XkhcoOGJkJ
gDyuJ+G3AgyDicdLCShYG/U0JxAQhKTFg2BwZWmD4TtXN9ko4DeRDDYC4mQtSrSSazpzCF0tN4fn
14yOmhUJ9QGkB67Tx0z5NOWByV83EJrAQuAjDQCAbpSJDODRmaAQ4GYjFNWt6Mava41Yzr7TZs6l
sUAS2p7NParIcf8bke+vkpdv3MhBghyj6eApAC9K6Nfzn8GDzC/ishIUy5NGyN9eXQmaDEU+1Aeb
0ulizP35cjI5/Iwl4gwSe4qoM/z5+SpbqWaruA4QEJNz9DaUn6n2LUVEXVvfHtPT3MvVfhaMASD1
3qobB4inmRMb8GPDgYOH29DGF/ZeUBHSvaDKW1vj+CPNk8qib78Za84HYObAYSjxRomLNlREsfRl
OA34/IVFm0wCA8LpcvOkJEJ7wlTDF6pi40kjwPaELpjwa/LGwXzBuiSGc1j9kYimRs9Ja4y2GF0g
inA8D++HeVVM3FFonzWrUg3gEFIDye55vUytb1y4cYXIwVFjXlSdX+nDMkNDo5dfHZoiHRk2Yx7A
wgFy9kjU8UGOLBWh6cdo9p8zYBcCP+nYLnkYv0iRsCke+ucXMDXPw79bgY4HhKc5tynTV4wReBy4
2eEzf4T5qr+6btnMH3RzPJ+n0baaMGGCx3POCymYC7C0b9TVbTtCxP5XTiD1WK4CXVyTLtc/dyB5
0M1ncMnf4enD0AHKoQz4B8DWi99c3rODA3kgRkQfTO4GYCICzCzocaqsnk9zBPJEhO8JTLgUl8uo
2RfA6vjjX/s3wvmXcMJkjF4gO5nnh4tMfANZAcTuoVfeskARELCTQHSrtFHcpXO10aeQpAgfwZ7I
YaHuqMyXarDLA3Q3vByZlch9mY3BkWzD5z9yE7kdseZgvvyLerciYyrj52zyutDLSjx7qljdtwor
i4nyNU8IseAp6ZCetPhCYHlZBW98lJwtHI4gIziHL+YHy15u/5ZYc7jf4ixoYb1/iGaAdCsm2D7w
LJmskydsLZbcKYv9Rif5D7uD3a5Moh7QC0qEW4CQo3ZuHVa4wFCBDNDKxLwDsDc2mN/mvgW25XOp
Z7YF/U89E8QBvpZbONTZwlAD4hH9rDlA+bgg7PqejYqr0Z5AXSHRod/RKKkYX1iuKGd27Fz6+XG6
Hjn9l1dsUoRgk7wuCXxutOol6Cu6OU8Qm9LzpCC6pj14EjcgbaRNxUMIrEcMPgHJzLBOSnbQM3cW
hBWhy+UMhix3ZrnVSG01bkf1KEWSyDjnX30xWqNAhGxGmnOuzjqkG1gJ/fYe/P6aXMYlOsHLWeFo
rJOMJcMkKgpeiH8Iyov5JZofwJ5Uov1vwzocIVQVdYk6S/HVZOv3qZgDZBdnzmSetg1nLyuDtAC8
vmM0HjohHw8+Qz1te+Yolv545H4B77pOquP1+FoJYckKdBVaKDsDdn5V8TDBh9end0rcMYzRayWS
hQ2OUT6edICvBJnl4yOo3APfXjf1SKw89ix+oodYj3FX+PxPn6stw3zgA2PlY4BAic2Mqc7UOvsF
XIBYkcG7SFtuNkCq4Mob4ilzp0bs0ThPzJpchDR8l4HyJW1u+aJTWqpgVKQ4XkxSWGUGSvcQPDnP
u10m2U4+f87wLFMKA6R2U977ILwn3BzS886/g3adXw49ocOd38YM7/afe2lTEmy1zecSnQEpHICN
MH3IrNJVGjy2ypHDhDuAeJNVPkRkY8AkFczu/lr4RcXgDdrLoxoNUMLza+bYEDLNksHyVJOVJqfG
k2A63MDCfAnJg+yK7bJ3/O45WuvDz/5OuwP6q8nw9Ji0ycDD2w4H9jFIBZj+xhBe7aLZsZ88z+qK
m8N5+Zs3M9b884zOTuqLIghpOiwEGD7QP8me/4Im0z9o6pQsX8EHQBP45ZT/Nvs+DoSzxpaANmPf
7HBg7IcMYUQ5CF9IASoeGdb9EIjvabZI7jAbUtAdAEyW2EGD++J71pdXBR9G3rOpXkYLtjq+5YMM
HHV6TlRLfGKr/O4HOkNyTHaTPnx2pEkmb1jg7K1AjvvsWjQF9b/djFExy/si85/nFwIruFZ0FPqW
xnKjbwfze5iNU0+e1ol2wBG7+eyx4ds/lyvY7Iv4i9/sQfoXBDPZJ5+4XYxCnmEsyPQQnzMFtbrl
LbKxv86ExgX67D0jUz9i33jNf7j85TV8FEcD6kQIG5oZfrgzi2jwV86bxSPmPcS3OdmT+7d32xDp
NX6NpfidvA8F+87mfjFQrcwG0eNQMZoVEh/yZdtfyefvpI4LnwHXTjFFeOtr7sXvL5GMTp888eN3
8wcu36168ec89KuxPOV66xqTpiwKPAVg1ZE2WkKQEcrt8dfJZgQcCvlIJXqCAdPCrcu5invNNPOL
qBcUxzaAcKEoveMsORQ7uC/V0o/9SRnry1tSuJexunxgU9XAOFjuKUgV8n6x5Tr3pBpzII7ix+Hn
wTKiIGDuHTr5lAAxkniEmW1owm6Vdhlz6MZaQuFeORVmb/++q/dMZGf3tlOytqnv+kAe7874HLOg
2A3sb4yC8pfo0FSJvnj1gMC/vp500JhubQ99yX0SIfwF/K3Pj917VgYqgvd2/pjdwtcpO77jbADb
Glz/HszsWPAUsWsNIiplPw/e3muqEXXwXrQH3tBUglvzBm6DfZwKGnXi1wdI8btAIrIOfxIdfZkg
0w+Aqr2nOyC+5xJUFukRKJ8+1oMIQ6Nwrpy/qBbDq4dlaVutKuvi/9sq2+nIuQ5MFskIydltia0f
gXMt8CYgMhqBRRNzLLFSh+OrB5zrcEpQ9LbmEyFDc9YSlQl03nVklkEbk7EfQErfISFR/NvMB/MA
0Reyd/XmtUe+vYEdBT0OKkGEschfpfAdNigNqCtpX910PywMHGGb62KADpfT9+eq4UtU3ugnZw8g
UuJ/GeGkkVYtZB6Urkoo+18YQefHNxa7HGkPhdAbYXHCFkPx2eQ0t50WtCabfggnB7f/Ln0KYvz1
Dr9DYtM/KGd5IUFN2q8zL2IWUwAguk8mTC214HViX0pNGfBops0eTul9/HzMWActQv/JS+7rK6U7
7xbgd5+tuIl0mi1y15rmPosZ1xlAqw+ePs5OXorkgSsBvMRLUGelT7PzEUqRUzcf2KMDa/Jp5niV
nEcb60AexbmdDLeqU+/Tbcrqux9qQrrQPXTINDVCfI7N5r7npL1rVkevc7E/PSPT7D4JkpQnqN9c
vXP5vFd6cUaoRYgR+T//RYs5fRMyVETDbb7i3Pmg9T3fANz3gEMEVKIbv4sobBdNzJTDuIdEqx9z
rS1OfRRNFE+g+d8VVh7hMeqL7opgPA8f6YZjyE9xXXgD5CP0S+hJaXt3A+TmTKQmLxHzhWw0KyQk
fxkhUL2jisGCYwWN0Nd+7esTViGXFlgDpa5npKF4lHHZ+kZWphKSPHZWQVNQC8LATpSAvOMQxADd
C1oM+zOBsbiKcqj2eiHaSDIo0ml7GDr0aOjyMy/bYahkA1DsIQFYV8L8UfyTb0UuSkTXYLUBJKf7
it5234Lvt/9+0Z6B9eFg3+0YpWyjAURJNWf9hm+be2owP8JEtIzSWvpLN8qqjnRHdwr//ffd0MsM
J4Mo3ZLMrMI/9/ePKZdKg4D7OEgJFasLWXYTIVi4xw/kziAKmU0xn3nSgdIUNZIjZCQfFKuVS6nn
/CLJrchhgn6uJ/o0XcoO0dUeQgpr4EpxZvYiiIkLi0TaDJAn/oJ6jhLDbmYo2iaMA/QJR4+qqbIf
bh7zL2TSCQ4De+uk8X8Bke6BfYUKfFgo0wAOySwG05fM7X3NPQ07ZG69cc6D/IslN5tKpvCqyL74
9U+rZ398/dhzoetR9eezwsMdOwFL+K5I/g7R9OMY/TDApJq9HRF8LoHciuyD9/hwxKPIFPnMBgAI
rpt2wWrlhqV+EWQomztTIcEG+8u4AQscenXM1We3+NlX7x73XAoEKebZdz6+iiqbEbDOZ95EHNq7
csshzaljslsb2U4AXBdgUs5aRKEoF5F7cDs1hCGonWLdrxd3518qsXIg2QsSD62/0HXOUaS6x5gZ
Hk7uf5wXyBkQRaSZjA8hHK31JbNnsmmZhZ/Zj8kHTReuAmvECs/dbrYUsf3oyQia5qkzO3wmF/eD
0XZ2Fykc43QFY8L5FLDVucgBJ5Uzcq+AgiSCurJ9CX9hhphMjwBN/OFpEJHusMxdeVqu1dPrTNjI
8lDYR0x+e3rg8JeUHk4Lpz1eQUmRTl3OouenJzoMML94OTTsY9azKwaL5a5m0y9NuMzeUSVLDpEn
0OPFJr16PHKhq6fXdeoc6TdJCSF6oUWF/Jq9ziqKIMKSvc+8PQ1RuY4Ot6mQ4BF8SiYnhnLSODWv
9huQFHS6HGFwpV61S4l1rw7X5UdkkdjvLcHmS86e/XuCPhYZKD8J5yjmQumY8JndEXSWMh45G7xj
qBmgOoBTSV1G8YWakP5V999e6hGDR9YGJzY6tCuokdCCkrm1bJMDc96IxSE4xkXGKmJeUUMPODhH
HPcPRgFdJ/Lsx5MIr8IPkPXhdz7yMIidIcJTSki0yaCO7sg+NCKwDbkyjQTR71fzrBsvqzRYmqZs
Uc/z0JVQGAlT8SBMh85HALw4echUsb5sXa358JK+0zf2LfQ6kx/sbc8mvc/tiG7HN+uD29pIINDD
PSa0SUzJEgUZgjp7LPJtGJHlqeMX14BzhweOV2Sv+tkIEAMdUicpERUrjLECzgxFsBu5LubHAdHj
DYGfi70pzqaMDnX4Pcdf0LodkT2lwOmdPn8/CG7ecMEDwuUk1UEkMPDWpVlv/Rzj7vZBCoLKLFls
W2KQsXdVFnoOqvbmH82BEAwDjxKeybEj5IzZqZaG3gD3miPWaw1sPjJ56Kh5SDw0LwFCYLLQCyoH
QXx9xlDaiJ0brvVxynwSWzckFkLLo4riLBoaUpT6T1eULtOrV68/lJ29GSCjo8x0Rx2nDkVdPqPx
mQ/hnoS2HO6Nx1yFgdNmF1MJiiWVqtW6xfg1efpTcPVw5NaMAfvGGos1m5EE5ZH9BUCuJTXS/Ypw
OUy3NtHuERl5GJ/4CPwXQbvdW15sSikSesg1wBRVoTM89gSm776sOiwwJooEWIVoOQpLj+2QJqbY
EdGzGCW00WTgonFk6jwPZDOjgLFV50ioFbmC3N4ITxBhKGjQxAFl4pA0u8WRS4YWoB3X3pc7j+aS
z3+3zyIMloQT7iUAEXs4IzRMuqyoj4wRQzFXAUSAc0LIXDM2EkLUPaquYzlRyaktSC66Cz8dg+MN
DbsSyFioUGGLnJXcW4sUwtsGU/2k9ZLGVbxzswTccL4LmpQbJyla9hnBcy7D0m2Zh+tYjTW7pvKS
eJ6TI6z1hCKFuBaRwQQW4390qm9AfSaOMpGtP6HU5Ou018HQgO6dVdzl77je035N0EpjxDmDBI+5
U3ZG8NmIHT4ngBGwtdhU/sN+bgf7Fw/fM9BCWhUz9b4O+lpTm++IQhrfPS5lBE2xeW77Y3U8HdFP
yEx++7n6FMVyNJwqFBMsJDdHruRCuEfNZsAaH1Bk9sefSYeyVag/e15to1cJPyzQ4fjjjOI3OoWR
WHZ4UZmicew7F7/wSZaaw2AzqDBMN1d4F1HPsdnQJx868JsV++vuFuOgt7+OPI5TTmj9WPAMP32G
pgQaelN9+kEAvLzUDLWjZqB+z78vR6FEJfxIuaNHHv1H0n0tJ5YsUQD9IiLw5hXvvZH0Qggh4b3n
62dVT/SdOz3dQoJz6lRl7tymea5nq0uc8G7WWd56jzY/wX548ffP5BrUJl6HHSNCUeVaeTSmfTEC
G8zdWWoe9I+JknbjEkyYCos5UF6SzvhoG61uTZtnMIFlS0x496jBeQxj3z7OXfVwKd7b8eZZiXAU
ZHIe3QLdQRv9G0T8SuouyDyMNP0K5kcjN9Y8rRIDP+Cu7iD5lR0cIp5v44Wtd8VU0GmX17xXeW4B
UBh188sxSjx9bBL96DGMI8KpbS7G2+hcPaL+1a6T6SfEW/k/PM4hGzS6C3LF8+RW3DU38/ffcXwa
LsfJzqX26tJl9oX4fcJ+dh/ZZqZ9Ajyfx+nmu5esgbYMrU69SF+f6hmxbhVp6fKGU+Cmnu1eCC94
THUW3VdnN4rWMvVc5TXfzkhWEekzDb35qpKycJe46ooAj/yG3C/7OVmV7vVc6VHM5sGoSjz7fMV0
sp2DbIz333HoErMPmiJUFiDe0lAwuE2f2i+iTbS4Ghi41LUL1pc2pUjrwdomoVA5VY6z2bSWK9wQ
yBeKDzDNYRgsopbVwNU5dV7YlC1lZZSfWPWEdBFpTgmNGWuptojb1qUEqgafhebjPrwlJrFNb0Pp
gl/PgPVQfOp9GCMn79X9ebAFRzuN3rwyqrCXG4NQ9n6rcvpa3MXLV6QDnqfJWirV8p/TRf3AImTd
WSxqi0frhapKzCNhpHMQ7XcePAdQZf+9L9tHitthdHz5pmMq5Fob9ZtHFlcj8M8P9WB7erLPcbb6
3ZKgXhvHzuvXfOZi4uTk3XTf8VLEtBQ0/2WUc+wuRhrYbTfKCftRO54rm1/jxgg04V29vqt+H9+W
97HWGacBqyZV2r9LiX0pbil2T9ptDreL4vXvAZVSN8OS/6DYHooD6xw5bx9mWHdsuHfhji2B4IAS
ci6e/9IsfaWPCvKl+H5UXunmPdnaJ2qLTDN3bkwvnViidmC4iQDD79Tge93evpqbR3UTL8fiyNvL
/PYyuCdGGu0H2dWyur9MTpFx4tpYHj5WdD286NkMikAUhiShkn7/yqYpSqoLQh6G2JRnOdMkwv2I
f996xwnQ6NTbtFuAkHX3PVHhGBSZjWvIcLCCOPwyPivKoBuimOipBGGeKtl5BojpRj0nYfS2Yua7
qWs9GrevbaK0R89gsk4cizdpUX0/3sFYXeW473L0Gy+7SuXRc4IlDc0jfnUrVwXeWwHsG98/wXj5
3Am1evGHcsQ+cHwnVl+EPIegYM8qdC/B7ItBI32/hOuf63DXj1Uz0MGWPtKcLT72vXIfu/6Cw2y2
kGGNRaykwl0WL295hxizESE+uApYkrJalq0kOs+R0I14BnKHJ6cJTgQbXNkMGOQxZ+XX5e/9M02W
z8H2gAyb4Uxgk79xKifbUe4zO1hkvm/lcz12L9Wz5X0JJjhIn+ufSVZXIpOu6n7DIAl6lewooXZZ
snp3tmK2BwRguQpqfOiTiVzqI8uaC7fQQZ0LU0gzhNWY+46A6fQIR9VNba8mD8PlwQrPIpq/fwWX
u+Gjzrk71d1/3KGEL77R6+GzuZSXNgdQwBsPX4c+gzT2ja7Wppq1ZLW9qRKvAnGdURmHXoUnEUsE
K1O2MSSbyQeKaz7xI0Hm9mfudfh7O4uNeVDySJuMr+6FdD/dj33iKdVMP5imBPq0VOF8sr//sJLO
8zCSb5081yqY/r1jgPFyzy/FA5dT2kUQeCkryocxAd6lZjIW5joZdiPb8nrJxyHRyXUwAkXqFAjY
kDMcGYTkUUqUZ6AzkVKLhC1cvo1rtnNIATUEIUQa9Er7xR8IwdfEcyCCV8zi184cY3bL5teQZjxI
aInClomxQQUZDQwElfM0CGYSbPSXhY+/s3QIPJ2moo8173a4Rf1athLMDS4UMXUkEnByBJfmPSTu
JuxdlRlslCkEOrs/q+fVd/Thtt3qTHLkv2YTCK9OWPRUbeh2MDuNQ8MRQaRJYDLBFwZM2yersSjF
z6eBTAG9bXCCVypXp7uPfYm30HjZNl412I26UKg0L+F06YxyGFPokR9j3xUOTZG2+Wg50tIdF5bf
IL9X8fWRSuX97xLiasvL6rp+HGU+L0ZV7jN3KaPVXHC0dS8W6XAlQzadYfIf09r2cQSIy81flWAs
fCSlz4B7NlQ45/Kytf51uj8m0JV8Uot1Q9Sq9856ikAIssY6+xJ6Dw7Zki8mS5ZCPI/4OknNL/Vo
lXEO2t6jR7ZMvdSO1AIRJxjw8URqM/gZJdv4GZMzQE8diXrk8dnIqzLgtQTAWQgBBJ1SXZs+QZd/
VS/djyMFTem4L6xA7LRICq3FYD+Kz7at3q0K/yPCSxYgATxSP+Y22NK+x0nI6rJH948fJoloYPVp
99mL9fee3xg77U1FeYMsGlhCgYp11Uimu8H7MYESyXAba2tfm2dLWvehZMtikO6dG4k+QYJFdEF/
2kIVQNTll7vGf5XD7qavlFEI73oellVpZn/xjYLZjGTfSgqGVFvXH1U3djWQVMb11kC1R1Hp34+v
AD8YgxKUBcNPlMsgv740SDhYL99a5IG1wGZ+1mg+dc6p5utXIBEgjF/+JDUzSyymyCAKU4YbBwUO
XRMKDa10lbimlNa8LsRo7VG1lIEsUbaQkRhrC2ir+T/+KoBc8P1vtovXAcjiXN08YQoN7VjFqXyL
4O95YewoG6WcKLANK044QCPggPQbye6qCQEdCPS1E6B1eSgwILoyKcOdqWtFSjS+Zq9F4EuDTk4D
lCwGMCptzY5P3bce79mONrFj2lm9tmuZy+/WRTDfgmtNmQpIxSQtBEvqWeMn3zi7Kd0pq8RIZ8EU
YUW1Zu9sXImkd+p8vCLeIjJWUYIF2JbCIr822R1UAtfohRGOrWCDSFZ0/vkIFCfEazwKWM04cUmZ
keGoRahlxgF//bdtOWOcX4lykYd8ERkyb3Onsr2GMMpkyRYFEF71WeNqG3mhY8ZKNrVvBCMYKIcN
j2MfZxEO9zhh3qWrqp0vANL02vc6uffV/ZkCHJP5HyedDlOjbXtM8ta0lfK7ybmZsvxgKjdIhxoP
Eyb8RAA8yHHrJE8T04FPGro/gko5fh1QIfvMBAa4QLWDVmlX+FwVvEtnfggPCTpFTjrKbmQpklrX
ofQkkkYAGJPWVXgDoq2em4HIviOtZd9aWDoM2aWERJy0S7wNyIB6LlthEQiFJPs2XUn04tHqdff1
jnWfblO6HOW8uJTKF4bmi17mUn3YhcuZWKJIoJFm/Nm4xVpZJ2TKwZQ4DY0M1xFSnUrsVsFieDMb
jBd5XW0u5b1AxW+Hmi0ug9h+x+l+NraHztRj9CplLqXkfcQcCrWbulfmkdyLl0iloD7ApvYBWu/u
+mv7tTRI9VxBpFo5im55YQyo443T5NK50e4vBiy0lTQXXOycSL/FYNd58D16TDKfkSHi9Nrrf4+j
3cD2NFP09TP8fRPDXPf4e5txQQq7Cnf2qfH+vhD53P/K6dXbDg4kGepfC+rQyDWXo1yXjyPHHUT9
cys9e9GMlR6z2OiKttljzN5NDA+iqfIOudvsMWNnd/lL9u4qw2krIRlIwmhN9FmTSnMc/7o1gEre
yNWuzpNRyks/WU1xEPm1tCUU1M7Du4pRO/V8WJvLkezbSa64xeI94GMGlxc0aIOobW/7exrc26cy
HlnDGSivPDBB+cGg2JOrYMxGi/FGsnrshRPi5ES8UmIcWcxjbLQP4Z/ZBn88MxQRVX5MFpjSW+G0
pJb9S4PBAPqqRgRR9d66tq6jFeuwwDNmq1Mw1ente3Kf7H8xcEhvodGUh0RbsC8M4lLWtzIyqvN4
qYgFTp+CRwbPCG/z2VoN0o2c3ZvJkRP+EGZq9XQjQlvVew0unaB9CSoYv+x9A7vjV7w6Nauixm/y
8fmMl+RkOeCuLVl8mOLLXrRxrXgJmc2xFsExREkob4R3xkh9X7aI8Chhc1pQUQ//Uh4uTzPBQdJb
yGK8ErrEsGaA4kNZa3ZpM9GvmNQFv1fBh81kQcILq5prme1E/fmBuCkFKlKagsze/akegJ+FlGHr
BAC9qsdrs2Uz+oVl34vb+jEq5IA+2PUe+vHxY/wgEf7hIOSScdmZrdpSHQbrLjpv7T6JtAnYcM3Z
j2JLBxeC7SRDMRwtsEMwnJS7BO+dGHk5b5yidAZk1YH/y1HrxGBAKQqOBJGVFhW4Yieb3zf0mTb8
lRgoLIhBBCCwqoX5BbyS6EXvbiseBXvzY/fRPxkNdFnV2qdv5VCIBR9p3bNG12WqHXrMXACgWMP5
7JD/Rzfeg+7KczL/y9aOs8fnUrk/P9Rtcw+99IMK/GLitfj1liUfcE7nTLSo5PrOp2KskGpl2mW+
3bPTV2zyxPytJ2TUb/qkm50sbr8xwKgokLBNM8Vqm/6HC/qJ9/+htAGHOXdxJ26SGE5EOlfn8xY3
PWSuHGscbzCMLijKDL0UJsl+DDRAD/tLHlsJCgr2MGwMUnYXggy09DS08MQuFboTFin9TNxejpFg
+3RA6zTRdmng6Zj3euM4kGvR2wn04pxlGz5Dg60FpCEkqtqIQWYTIgD3E92ke8m60McBRBl0e3Vq
Lzu+8JOoZUZR6bzhmT9KtJQA2e7uy9Fg6j6SK/eZghvGmKIbMFS1mwHz2CifLt6U20pHfaxdqpgs
QXmtJAk2s8vusxYU6cdZYrCsJdQEi+qdrwBfO7VNjD3TubvitB5mVVTnohjsQ8JVXux/yez7mc+n
oitQyqm+fhCsmTi5L4AplhP7ziHMAR6OCdZwZcyNvkFl6/kRrPjvULbspxBGBkampd7XqpFumb+E
eA6H9oLWg/toN3zddoYP3D0O7gChzrIIsQRBBJsJxMu6iQA2NEWDE5lRZjXLWWc7CMUL0q7TziyZ
A017WkW6LK27h/ai/2DVc21ij/Wtmz6gCh5u7KQAgPNyb+JV+Y36L91i2Xzz6952OIDln3VHvcNb
AlDpOHO6sUULbK4R75JiZwYvA8Wurf1FG0++z/x7EOgPPK9UysnS21m0tLHZgbGgDyBPI1Bif3K9
2ovn+qp3ph56mX9lPzdf/CorqQbugW2R33UhGOwTRlX+6eNMO3Ll12RLTfFW/xomDpbDZ+Oh1kzL
vcjc1K/Xzhft3L/aJtLACyZMIw8J65eq69mKNGIdH1dUEOMx5L3X+EBasOuvsHXY9VUYLgx9DlY1
i1L8c1vsL1nyP2fHBiIXe7IThYZVwNGBCV0ZwuIx4EruERFiVHzLh7m0toMbg0GKUW4GOdbOjGQx
hcNJp5opGlK0Iu2NGF0szuY/pZMsAu6NnWhrXQyxSKx4Rpv6Enp7ZTW8BBtjqQ8Qx2IzsP/g8Qyc
r6dg4DvsXUISMpptn/Pqtnn6C0a1l4Y0lTnqsIiX0P8dSI5IfxXqy5bzb5FfzQ6WDX0S/YzkcyXi
07uP5FleSVHxzkgYgrXstpTphu5XJ1Ratwy6y4la0Cix0C68JmCKKo8q1ZP63RDc/NCyY4tFZwSJ
K225V3BjB9Y494lOHnUkLdrHYjCFOCj16VLLqPdhbvXvjPCp3/lrA6PoaICzoZ9g7q9ehFQWKDbL
GYYOAZrDPWP8sPK0M7Bqp42JiZuA+0+zDbwVvn4nrKhNjyjZjOZGrBWGyPKBIKVxU/BVM2kqGvq3
uw+ttyIQXTRTMjWW/EnW5YxtKvw7LHUCLjMvUCOiAFQBwB5mUCHMOFHxLmuX4sN0anJvVK4FesYw
Y9ODhvFHsKtgymDMxlC2uCXpuaLMXMGij3JmtLLzfbJfCoU08si5us/v2QaaFvqQkcJMw6O2l4nr
ADbx6m6at7IiuwoZaeQKPornsqCs5jbBIapqoCXZYtpcWVvp4r76bSbKyeUtRsnVrHJ5QSjAIDEg
WrXuhV/TpDqNoJ8V5rrTbq6t26lht/J35Ezied8yfgn6taC9iOibbhV30t+YExmKCR6y0W28260G
AdfE2Wb3cLMCb56him0quAeietvxj0ZuWf5F6+KH/atofgQwXYQpdYPbhi0ICdYs82wN21Mw0GIe
HRoqPjFn5peSAD5szOMzHhBZt2b26WMrTGSOKH64dwYlqBQ5DuJIuf6JC3tcFM+tZZ26qtUALht7
vx3mHFvqDqxWerjs3Jy8Bvk8VyKllF9OCtsLApcBecbxjXRimqRtCeG6FfEchmawDxusDk6gnPbB
CeRlF+Ysdj4cH94PARoedO/cP54hPkvSwcKwzBJq0HyXM5RR67qpRJFdzWg5uZYilTvuVbwzHWya
0cGi+a4jeyXq00HUql3VIuNLDav+RCKcKkTq629Isc7n80Lb/JsBrDwK6c+bXQuBgC3UoZbC84hU
V49SzkCNq8Nwdezvnr3IdLiH0yrtc+X4o5RZlV/bxu1ZfY322fohNUg/W+t4/0RBy/avY7NJ/66e
WPF1PH1EBZ0r7U4mvwju6aUTPZAcVRO9MujVH09hWVsEEaF/KI7ljdZqX1xgsZstvYp7ZjQ0O5Rz
2VaieeijFz9/hLTx87kPkYAHYjJ/2Ps3EzMmYm08bSBxZvII0OoKLvOobDLlt2HnqrBz19WvIHvC
rWzgqq6YKBvN4X6vIHMsOg5Gmkesx8M7P03niVGAkXDh3DT/oKZRZMdpR5mKA+2moOdVEYt9x1u+
n/h4sDXARG37vxR/AFB+IvDljyrkV+28nK13o9e9icF9PXWS9GzJYBZyGZ4vPmJxea+fV7vyln/c
/RliW55ordiExAK52u3tLR/4PS0+ottJjnUex6Bje4eFmjp0rvTX7x9VgAPdtAEGFRLUngSLYGRb
ntL0ld+NwTKq/5ACot/Lw0bVZiF/48HfH7KgfHgxbH7UZ/29l978OXyTK/GtyqdWmGT1Rv53IcV/
8cAKSWuhN8h8Vvdfpm5U8+a9BkaF4KouUau1IO7N1PeVhMzXQ32pyQyxpNyeisyKE118lzZXZUZd
IJUaSSIw90OCNOnstrmtjEh5u0uGsfT1A8ecb7mX9RdUjMybcCkerPxX38+PZyfVyRHE6lWNAUYK
AX2MhKqvS++QKqppZqn2oYZCSJzPndccYB7r3WrpD92myemNFSgCRIP2rEoN3D05EtUr7W37Or6D
6hUDo6egIDzl2nF8HMdrMcENyC3wew4Uv/ishreDaWfF0Iz7hLlaopibCBcu/8pKGed6yY/D8NDd
1eiDylxUbd/oAoEUXboPVmhSe8Eri98rnuPSaMbWmR6ne8vZw7jUXxvIGtlXMdQgX9Ws0vZShozL
yR6JG6msGvyFTMfNsKrQ8nWZ05mUd+AHdDr/nFABFN4C6JwqtWtVhaTWBWezX70KVg2zcphTIYoV
ciULzubv2qtM5ejnrjkrto/mxdDqyl2miQKxu+rlCgZcDB/rKYq3K1akpPnWaYSzXJu4EMi5cu2l
AWOAYIQt6rwcAl0hH/9cd7j/1E5Fvke/L2X/wtcd5SryxM1QGTm736JzLhUCDMO+1ISAKHCNMHMv
5RsXK6lck/gGR245uGC4cGAp54ZrYKiCp2D6SLx50sxu8uhWrgOkirNafhycIlz1cGAEvAaXZvKc
ZLHg8LV9jW+k3AUKjkADSAX6DYNXpx6jFNBiKGFzhX3nf7xsWZ5gXBc/f8QaDtj08lVzF81GX9w5
ux69thrQt97qRQ5FunHY7XfXwaW3yAaG1WiDWbUppCo/vGloMI/VtINHvoPPfK2HUSqeR/XYP6Gx
iKJ2sqF/XGo5/hK5XqKO4dCM1b17In19ULaY0zaSAudTJeMYWCwPw2K0G60tmiD0fPtdQf6sRArG
ld2Dy/i21RZ/2xe8wcvHfhzHsln3AxnmItsHCWk2rAyHC1dmMhlBvK2rVeHYX/ZvHRSUcu73UcPo
cXM35eTkWtl1n187GkJOG4N1Dye8trnnM1jL0/yNLu1VAGlePo7j9TdC6QZ692MGmYzlDx90aTa0
CEi6cPmJrCbpBAueQ3V1Taljdf7IGtPm3Xs1/VKs44e5qO8SjLC2MEh89Ka5cY6D2v1vs6ilgtvc
jS9AoDAgRurCW6JCnMax5n4eC5lxyiBWdpX1OBmoIp1nfiZXpEIgWZr1MwXXKkhZj+14+ekflir/
sgDZEx9xQzUrxabbV5y4f4XPXfHzXpggAVmpSksAbyBVJyhonoXDpphJVd6AhKej50Faln1AWqqJ
VRmdPnaubNf813bP6oms1hK/d1n+bLP17KO02pbix/7Uwsu2Nsbqq2qStw4OfisRcYCWFgpAR3vj
tQ3ysohMbwb2p/JNINGmEEPSeeojz6tSbttZZ3/f19r6EeSUiWp0W3lrp6a1x67u8DmCJNgxOlfZ
BCAcZRuxeyV6BHEsKxlbTDIyyK7Rf49/y9PnWrjpFjaRHE9P4/exs8PEiHTfOOXbr/3xMw1QDna6
O2wXAXl8Cu3KkW5i+X08DW/H9irRi10rG9UReUpStV7cSfmGnLDV5QiBVWI8CBrW4Ag0yXG4IWiD
mgk8kB7kodA2qM3Ke+LxjCRAnrC1nGRWEKqkvSxPjipfr06PA3AJYsFII9GNINbiX3JaiAGgWBoU
H1TsjFRKQX7+or52/rV625Yb0wg27NseFTywk2I7nI1RQ4NjZdtD/chHutYy85NjZZlvI8FpJXmd
/DOdCV9aXRV7uyK8MJoflVDI1gZCpie8Ni4O1I8lPxCFZujxeKzl5y8M3np9vlBqjuXEFKs4CoVR
L+U7QhQcyPtCe11o/DFcCV9gmPZ31g602+05XzHHcSo//mtOSx/j3rXw1zD4GfTGstJ4ZvjLRib/
V+dI6ONuKz0YPMAQ5/1fORBePL8I+/ozD7Q/CgWbuGj1P9+IS4eL6Erpea/F3t+kMmn+Y8YUdpO2
lV1Je2I+mymeEotC2nl/H+3NHisPc6Se1tgTQNVu3ClC2a9QNKQ52UxLrqmmxUdZVqqjINjPMj54
uVMY3IwHwjuZs6DSthjLhZn2PAR/PvK9SFmfFybqf41XYVxFXNYz5ZUDt/xXxpiAH0+qmFDyK1fC
bEqvmMrDmewB+Tldl4Jm3HuxYDfL8XvfQ1lJ17ZzFBQX3uk4W9DYp4p/XEpUHfNwlIAYCp2cH5r1
tX8j19ZFH28L801Qj5+Lf/NxpzW+5UfzY3EIaPMSTHHX8nuQyLO6HXvj7D40hE/TIE2qbxO+KJMf
hjB7OI7E3ADQpLzuw4ze33AhyTesCQ+qv9o3x/F8fTBI5yspq9C1CYsPSuvCcTfwQioZCICb6VqP
RXLlv26FsZQ+VN83WxBZeH7gx9dKPeK+5zudRX4GI2zhdJol9sOJdiubXog6LHHWKi4AmUxQ/nVZ
4ft+hFdFNdwfnXCMENzk+05E7+1W8r3QnHTTz3yH4Q3H0NksqY1dhP8MKLWJcxzBLXR4P5xt+nrE
d/5DPaeloc2/53+9EisQjNjq0IDY4zMVUnEjGbM0KGywlCTJq3CzMc5BmvQqg/p/dyZYGnFtaasQ
HGUvJFOFyWBwLbQ/fz776hOrkJ1u4deLlA/Ne6l0zfv54YLk8t3utRQzfIuXUz3Bc02mvOOEw3RV
y/KKlS9vIkFAeKWpwJQCQKZcrt835/8kz2PvD/6CZ1PmjOgr3xWhf45lYk7XUBAgrE+DSUKAEV8+
qjLIIZlfRlqb1gWpXj2cv7S4uEL/5EqYRnWGiohT8VwigfGBWO7oaP30/HDGJjj0vHpgZ7tqy9WZ
DblR8mtAEi+foJ6UaX5uONHSjB1DOfR0oxhuwgINTEwMJbbyhw0hKRxO65fRUkObKCIt0QjIMiNz
8FVYnYuWxDql5a7FMqEWHJ4fpMo/8e/1j9NLSxZ/Mqk7H4kIkWGCW18N6bir3eEvH/fWm3Kr73MO
ZedAh+HEdr8H4XPu5/R3+BMdySkTj5SnDDaMOa+rV5O+Qi/xb0reuxlGSGk3TY73MuDk4J0UnHly
NRATtK/wGkcGYFc4VEj/4jw8jHvmdOge6iRQdvnJBrd9ae+7uzY9tWhdq9dyBYLXOZcOJYSXPSfM
CwGMfMmKi8aiMa1PgQTLLgOB/TCT13a/uerwVmYvzNrCNC9q8LJrc9qts+na5GegIj7aaX6gKUDS
pdy9Nqa8b6M1sCr2L2axL0A+U61T4RRv5R9TaQ8L+l0n0Xv2Fk0kvKAxYSBpQ6XcAdN8YpLaWwOm
vxyvatd6sA1VYWM0JjHtzrY7RPxFQReIxKwuB5Ufm9trYbGtrIVwbxtZHj6LYjZdXsmf2DVTOSEf
r7bz/TmY/kW/lwaKTSLEa/ec47ifaD5IHf+E2Uby11rooC+GisX3u/z0dPxraRcaUl9TOawKm33x
PC9/pY1LWHhcq0l2gkSk90qEZwWE+ZgXQLHcNtdwSnPOS41z3TvaXhwb8W3dfDO5bL0kuSsHYq2c
+rK+P/fiB0OFzId2Y1MTgnlNNE03ryb7PE3xelzzSGD0XDZVxaDbDnPsWQzFNdPbQG942sZA562s
tO1HiQtjSXS9Bs25fWmqHpZq+fmyngtt4N74SnAovyoecczTdo1pO9pY6ROf4pRe1b31hDVl7oi9
MXEEj9a/U7hmhw1/BWFBTLBJ6ehReJazMjTeMHWuyizTs13DmYmCvjLt+/Ya6Ugzxk03QWl2Ksml
rSc6ccY469ZKcImu+zhccFXjGqSngd9v7bbHRqYqhMXzy1HCcJta/OMIILRLA4QuxVMTLGj+df9T
PMs2xCxXnmqX3sVZ1raxbJuPcEErB2nIResgblJwZtAUAFg1/ifd2ci8pHYdpypJ9GyoLDbiu7lH
rcpUY0C9RP04vh3y3xvan0Rb5nVlWl63iRBr8e7ZKiUvAj+N2JSN+IkbveUknKLN+P5X1hA8tEKX
9wYhL8L5YlCfFi4pmJuPzfwpN0TmVzExY1H9u8J3hpFi8Fauf5lRppRovbp8HW2S2hY/GLAnRMBG
bEujkbKh1RPeNoPoEo8Cn/9JxpPwpnH/8fXDR9pVuneA7rs0QaMyVgCVVH4ePnrYB5lE6xpWbGLa
RLwaB693WgYbbO1pQHEr3xsjt4WAEGzmgispd93On/7M2mCP/+jUGiuMiqm2cSVtdtfy6SU2cnYs
vUopgirNP1JP8GlzRcy23AHs/YWW8CkNNtaYgjtdJLTObC3Wxzdx1O5qmr1/g1N23I4dp6bBkdm9
5S6xwLWQEmxCBmOMSVkRrATvjyA6eGTFtDL0v4lymSGR2N8D5h2SEp3jKoP5sveRqM5o1AQjxn2/
RR9zxiHigMdaCqGlSzsQz0AhjHZF0K/xDougEOJ+VLAmC91LEdxd2JDQorx8x8uU9LfyvZAgw/A8
GTYbHNCSOKhN1zKtwNPKtJLD6XCFDsPYPXRY/KdnZ3DI/jta3EBWEHrnztaf+KOQANpOyWdLazhi
uhI2tlzp8kZxrTlurlGy2vLypDWqaG3SiXI2W1xGZq9Me3mr3d+N46K7WreyGBaC67P9Y7x7CFZ1
l3lWUJUd6tTOvSf302eGg6uEGOAdQUykczmPb656Fpu3gkCZXbTkpUas41gxdSpOv9+DNCZARAt+
JZNcma8n6pcmW41aioVWlIleSPUb89NDEFl3jDQ/gyOTkO6a2L5SVhiGvQEF5c7uEdSFRJgy3+MS
XUq31S1lwRG7kmFm0yqC6pFNJAv9FRjE/ADfkmYXCP76W5UwlxddqEw6n+3YFPIng4PmYrhrys/q
vLo5nLRHIcthRUZ516GHgvcgIFrIxz7gHrH8B/LwPagYeRvAF5KdV/mGgtXfjS7ycbe1mAxYBJld
9Ujpwd6VOsRRm6hvt81MthqP1aCYN5DCYnbaTdg7Py+91mpRfpHMsFe6llc5jO4SWuo1W01fyrts
0W/WJMjL4jNXieUqt211n2xCJk/xigip/a2eMWo0u7PnTUfRTON4FgZYjx7bGC/TTVUmfTZVzmSd
ZvXDbhA3/trWI2kDZRZfuN/QV6zxTXN9qyPFLC9Q0ML63LsQhvLGFn5LykdPY3S5bzDR2PLRsNjx
f6ipSFcmWXWQGC2PwJWMZjpI9Q7DXfequzMuKa8qsVKY6Dxbqd9FLH+bXJumWm0ulezKr6Mrs4Za
tJ7+Ow51m4PpZFsxcMOGkQEp+yYFKUXUm/AFagfTnvalm548kF7SAgTKy9ELI+FZTLC/wydqX+ji
Mx+Rn+MwJfCert1g5Ikk4cKuGvPe+vM4N8hs3X4Poyga1+GLkRLxm7LuLiI3lMGKcwNFE4UwBZEI
DlvLISlO8z+B2xcUMcY2nZzyJvZxatx/1pVoNcI7RnpXuoQhaEHfRV09eP3pnro7tmF8lyoGIuRH
rCz+MQGkFNs+tt5eopvgnJYuHxHHcFfrbKdUaOhdcpyWZUCbTmRj0B4yFsjdy9/M5GrroV2mea68
0LlWwQ2wNrjV062z8QMUc5pvSqxq8lU3jr01rmDogxMUJxLXm91r/aVbhhHXpu1s4W6MOzVxWWFm
sJbDDmEsN081tx1uJ1OFMW4eXyxbYOvijXhOGxFXejeWCGlSZdKd0LXtmywlKrlyjnw3ROMuP58h
+uzSXzTA0OIowggqCSNL2L+MnioHz8v3nWDVcg65xwwn3+UkT35BeQPT3oxjNLjgL2XznjvYwhxh
jYqQrMp8eb+PtWDZdatcY8F8e1FaDpzv86wom0aYQctqKtxNn0w0Slx5iltoxJ2keiZ1rIptXHwF
51SBKSm9DlOItGkQoXL1+JvShTXTtSXz7URrNVwOzPubG9lSy58FpfDr9/L1gEcZfEmeXpa7R53P
ToGR6wfEcWrG8yiw6zmAdLtR0jw+cWpb1r8aDa3BEP+qvS+xYRzsTVjutVsPuK96NgGubjrL0unz
NXho/l+9e5NhV1HFDdrFtRgA6CpSuCjnpv14FOi5rNNm1F+N4Fx6hCzX43/CoRG7nuNl/1WL/R17
JG21qIe4GFgSZuIFORqu3wOPdVEMGt5tKfIj7yRXYKPYivEnobBJ1JRQj0qkL1Kyo9RsU6Sv2rHm
rme3b2frV5Og5/Dcec5O1etnbDKd0xt79A1JLyMtHmlSph+pRCcpkPG6cHGKBrlHKTNZf0brt8BB
E/inkqkkPjkRXyUBa7oJIHc06PkLeOYjyWM85A/t6pkwaYh1UMksWvAOe01KvT7FNvZN0G2xCmIy
UEh1c51t9zZmlMNTBtMU9q95CGTFlIybSJvtWHSQHu5oEfBs0KEef8tu0Jkua9H2RVAGX+V8th9j
IzVPGMRkdPEfsY9DP/Jh73grt0VcS6Y0REh/Xsbo70cUpvjYyscKe9eOgrAxrlBmmAmhLQRzkTiC
dOchcyr5dWoE+Vfskn8M0rMLlRMaynJ+Gmc6jA8ETn5l6/Hf1zfuu+UkT4S2IlF+jHCrMv3YZM2W
A4Xx70ZDfJ0RW9gMkl9Zt2M/jPw8J89ZEnKhdDt9sTPwyvjv48uSQqqT2FVP/qVQn0eryXr47mDt
+yxoCswjzKZEofKQgrep0M2KdlchjJxOIvnUfDPzsiSIiEsoe+tHPfWz6x96VlN52z1/mgU2Mv2z
uzk6f9zG8Ze1sx3EDU/coXp4LL8yrmumk3CwJng1PhXuy/pC/jGCWPnd4ZBVP3diTXruFibMWE51
1f3LfHgIo9+XMH00xRpz/rGya4jPL9unIb1simztIeLt8XXvohf2tj1jMU6R7N/2n6e2Ed2/M994
MqHPDG7SqU8s8U6sOntPNj2civ1o35I13L7Xot/of/VT2SNHTGxTH4pn5x2aA30upMlsu2mtj5CG
E7qRtDWZPQ8KRsMk1d/BsDpQq8Wd1pjSo0SzCuieNOPx3vOHtck48xNSEEVK2VofmvDraN1LuskN
jPghP6hRqpGZsZaYHCmxQODl43yKPcpXtOXxq6KW8qrddJj1MCx5tUIWx3j5FW9vOi8Bgbsqtmww
4eMJ0ZNKJSNhwt2gcRilu5YhNoJwql6qqar+1QQ1fzzU9Y098IKOwVCmzITxPZE58nn6vfHudQc6
J1gAS1V9YISI7Dh/jDOCYxZqpx11zYkW9F72nN5rB0uYR5WuLOtEcSDnkPzWRsXEVJN1Zz/IyctN
dWJdnLWVki3TZ1PwewzW9xvWMrbL4yDVvk42ZHhxg/JFD4ubqyBPFhOZ+LC7DAV3nV5IR6xEWf0F
v90LI9ilbSBeT5KChqFksq8HRBSVT117TCL/HHgXxU0x1g2P9cOyePVzw3gFCw8OImx9Sau51VhJ
QA6f2WiH40vnbYK3I56PTXYOynM5217XM5hIYBYQKIpnKdvP+lG8gwzpBH83l8PbN1cC8Bra+q7Q
D6AaaE53Ma3uG8dG9AcHXpcVUkGOpYw/d6DXTBDMB6/V0+9zIg5gSZTkmYPG/97r6aYIsDmqW9s2
xsH0AclfNjft1zgYTSaLi1FW58Syaz1I157VWSiklnoL+X4szaG9rXgbWahCUzTINS+TjLoKtc3J
fSlRMlEWpeBZg8srH/xYw2dA6kGzSA2zbYSf94DgiTol8Ungcxwe6jnOItrP8n3o9lW380Qjh1il
omtlcP54NHFDQGZBNh36ECKc2GhQ/7bCOLdPFlmP/hyr8RrOBHzs0baH5cKPaG0rueaiHxlc59Nx
wiA75lXx2mKYqPM4rFCdcXgQQKE/1tLEjUZFOZ3Lb0KnSaT5fORPs0j3hva0uDpFcp7bs8ogZeQs
vEWM+oeRnVMTifxnX9s5sBGbkDNBgzr8aA1RpHbTm6bqiy56I9rTdfCkHL7xABXox2jmgEIlkr6w
hnvt+tHRzVO2WQSMFKNadYImyCWxw6/x2NhX70YYWuHGu62jFYB0+MbErO0mm9l7nuPj12CHfGqE
yHg9C0Xw8DSnwNhFCufeuc2K0YnrOIxUT5Np/zyifTiOFoNX/T+izqw7VW2Jwr/IMeyVV8C+AZUg
4cUh9r1ih/76+03IPveQ5OydnSisplbVrFmz2FXgY7FLPcswN4SbEq2SDvU334Xh5Za3NnC0D+m1
SdSV4DjMYw85Z+ry+EqfVxrtoG1CIHSh6REqH1SsQJeig5ox3IPqbKaPXw6er3mFpIuA8n0NKYjN
eaPf39HDxayO3u3HaDOhbe/bpnPJt2TCTLguL6NDvzQqu0+kocuIWlyG6I1GZcjA7+EXYTTOYgox
f9Ahmr4i2kCtN0PayyKKCu9tY0I8n+UhZZivN89xGcLjWZQWu/Gb/p0clG4liPuxQ6HFVCHcml0v
tRBVm9C6fggFo4MmmQXLXhLTO7YXC4FD6vs0qY/7dthRk9qiNsV3msJIco/L8rrQf49jtwyh/Jcz
CYnO6cctVyzjJx/MJtAJgBUL8Iz2tie1/4rzjE0w1TanzgMVJQlyJh5kAjbkx3yhbAYEPjeCok8N
GhgMIoA5jkcKajrImbkMUWFB7eCb3GlYXlGrDwkWs7yNqtyvW2sl3fdi1n8Gz06SWHkAGCWbEfAZ
FRCHgOJro7Tcr4MOsfDLkJjqneKaUB8whHyZ9JhyI/RKgy0eWv9ID5AzVVzl5bcnoRccnfC0KgeJ
nxcE3ZuR+hm/O5VRUjMh4uwnL//Wqa1JER79EqnpwqjuvBHCa1R7rwECCVZxkpuzsZHrzbXzhV5x
T1eQXq4yqL4GSKDdyYmWJ98zLYDt5NIh4VqmizKk1huao4O6ytRbO9oOJ50ybLoN9B2Uj+wjRc3I
0dQ4MABCq4ltwJOMreqpe6OA69zY1ZrbbY9AOb9pQuWhiWgOlQcCO8LDTe8C4T3fPtR7R2xT3inh
ju4GD+SYn/340aAxJI1GL7wOfKOrlVRW5EUJYJkAVJJxFwuDAoLR6M/BikOOjm4VCVXLVj3MQUBF
lGKahOef5/pIsI16VI4EwZoiwMLyQdnMuIhXG6r7CFXhwDCg43NxqAV40RvaPVOlSSu3fn1UmyRB
iRZiMT1Ky1b+beMcPkBfATxZ7/GKUvsrrJFf6lGxHTDnu1to28g90m9zRiwCGgt1icVdsDDt1CK/
Xs3rlHOwOnmrj00hQqlnDsPpDHCEG2recpxKtaP1WOyt+IcXix92ET4XKv0AutQwIMNL5WIDLaNN
kURgQl52C7vvNSmCVsyRvcJGSJ4ORyS60pWbh3ukDxovTs0PORJAHdp+blABBzqkLMS9cLtrzo3T
fP97mr+nyfC0eHv5kEbOnkEOA/2oedV/BQib4s2juFqen7qP1LPESlb9K0o/S0q9pBL5HN2DJ5XS
6x3gODZh33gcTUqnPwErFunJmAQpW7tsFghg4Wa/huhuwW4rsL7ozAt28G0cCp37uQFMkeS68YmW
GpQn3vwk+FD8unFmUMlZBJJtuzQopXERYG2CeHivxS16To7tTXRXFUIuoITnjUhoWOkwY/XwhXLu
eN9S5c+TduaIEBCY0B/yJkFRWAAb6m0ejU3ZRH3r8aJFu71DJBXCKrWkOclybhJcVCg2m0F1cjKA
XZ80sYW5IHHT8xRWyGVQmx69mHWwRiQK5cvS6NT/7EzEHerBs1+foFbnxcjDX9XvqPZ070ii4SBs
rJhOKNBxSOQRRiMPQIKDGs68xRIqw/7ECqEdQFhXNY0S9DsKhDtsJbhrz0MnT2JGvNBXEUG3XtHH
IUuQ3b2LKCZNVIIV1sBlfkCDy+AoevdKy0cwG90wOJNKcPm5/ODVGz1evwgaYpBPuxjWHq+lqF+M
nfOvsUVvoZW8rPy3cSR7QwRUtO+FgUdNFkaUO+DOHvBpCDKFnQIfz/fL7e9++Zx/wHp1KaHbDEkv
kIR883elvR+dUJlN2gsQmV/oJHob8n++c1XLAWrkQEvWSPzgenHn/KphhkJmL8N92SKSwA5Q1s9q
4M9nj67EZ09B0w0MQQ4bZW7pW+3GJVzCj8+bDk90dqx260j+VPFx9TPAvDuQJEoLPDxuHy0n7wtj
hWQkXgK5Md64oiID+nvTMxFmTI2W7hsaRu74jDmkdYNXPDWqgz3Cb5ppkK0ecg6T70MuFI6MBAvI
KSw3JC71NyO40v35MJ61kOqlN4IqCKFsoyhEBgJaOwUCdFm/DNnKxHNShI87F4Ym4XtJHw3St8+s
Mrsereg7DEEVim61C4QG6IvDThW8JuFNu+kDpzjSpVfyUyzETa8MMQhoKf0gs1IJjt7dB13zZ6PZ
yHDqfO7mhUUSbOazEKaoU8WT3sIYhFwC7l0DkFiS0T9bUCzWH3PUI86ERLCjMcC3qecHk7OZkZhh
gE9AAQNUxg+f8rVvZngzI7r8lQDLc+kl0Jwwh09cRbOjhHUHbkAq+y3mBSn+mokCIFNPDAtkh0BU
qF/VLxUbUdXi9QTl3U2Rrjwv0tvwLl7619V4NR7D0+Gfc+lXwYFUW5hjt2q7BoQkylzBwVDfgyot
sGnPV1WEchOeE4WR7kHUAVEk8kNRCEjyS4sL7jGrN4B8SoohOJk9vju4mU6EUrb5QotnPPbEvN5A
CtVjjcctt9Ua648kyUhwcxppMPL0DyBN2wACZfAoU4KTi+4hU46YBgnbIk76mwbsJHJgQZO8Ex+c
QWaBUd8M7m8bZDIoNEjH8G5yx7o4Athzaot6MP23uX6bS8YNSQPIrEULQf9Bz/d91gQ35+0YEyeK
wnwjZC3yBlrDgYZe3AOoXom54mE0iNoP2ojaGSKuOC9zTEGq4+nRgXt5Y0alxyCBb/BXsjLp6ldW
jRZEABisCUmW2YU+T68lQm6ZW9LCwRK/uWtdLwozdBd6tFpTM75r6ytpZxhqqM/yS3nykiJiZOtK
D5GO6JdHZLUrd0TXkSMv+WK0HiRx1JpJBBI9gK6U30arhTxpQaXBVfNXXgMvztkhe3frUq0F6wpL
odFlFij41BxwRLModYks4oQ7rdzOuE5bN+gCR5F4AlQKuEE6X/ZVrUTqGssDeDFUoyMqS9OJyFgz
5CjMnr+3fJ/QIb1eZKo0DfCu4Rqo25D+ry3Gv+jJlL/n/8weGSBxQliKIUXHNlUx/C7dyPiNJ91A
s1cAGU6vPQ1f4K6RZKNBErwNxdk0UQekUWVdGcCMdvcMMe/Uxqow1LrTDy4JPMR+jZFM7Nzib+x4
uhd3RWktnRJbJRNK0NJn1hkSbVctFN0kzgtJey36iN0fBr2nuGckeHwf46E1hgPJkwbB6GMK9940
18sR7Y9gPaid6tfmEGfMwiX/+cGgaAUaWC1NAkO0QSsMGa+MJSj0CxRCKpvIJhy7Lbc/PZu/qyhy
vCfdSM/mtMUOHOtUINbjPQFFuNMw0srVzWk+mDjDJJ2KAcDF5xGgavxdNYpwirCnYJWNqMcf8Zx6
Uh6fkapRuOKwoiNNRRiyYLiUnE4pNOx25gmDMmgLsya0xWpgScVQepvtijnAnkS6jSKjqjUKpQ5s
BN04KvSs7r+1oWOTO4WszjJE0phzlCFn3hkKKGDQpGg1rB8St4p/C7pAbDZpOGhpy5GvAY/7DLbN
bzFsoUzt14w0CeoJrD7VXn+6cF9m020xenWnyrixwWn9YfBDEAFYHUde4mEPgpzpYHFDTaBeQZtY
FiI1sIm5GPMCn2aflMV06oJOkMLX6n91MNkkCmYdBE6bHqueQneK3bGgSL5922i8slou5jJj2kH7
sv2Aw+RmkjU6meUW4x4BznPrN4u1j5XWEtFoX6yVu1i1Oh6lErwTdzOot5hWIk7le3XJysoiwO3p
n/vwJqDOVWGHZXvPr5mBrIV+6mQul0eY9rpUyK+Fpk/NOaAZX3X0aSlqr8pQ/VvzEUdRx8UnaqBu
BLUcUSdzyj2pe7hOA3hcqxVVQFzww0ImTFMmHyfiwTgrOLcWqmc9mu6Jh6Jwf7JjxDBwHv0AfnG6
l7fx9jdPhyn0kXYWFNLXyZrlO6V7B3efjw/zioXAKH5RcsK2ypQmdGITlS5gkR+oSLG3y727qzbf
vkFKzXi2bvMSpSBkMjCUPlua4dBmy+wd3EnOktFySV+dns7DEoORbeFwEHnMBMcK5pCHH49pTwFT
52Eu0gOmo3Ne+/llB7dGENIeG95ewCI89+VBcHM6BFNfQUOh14BcBSdhPO7/co1ZEOkeAk3RkRHI
p9RtLUcjOSF433zS7o1MYK/3avZYPBx5fmqKuKveiO/DVArfTOSVvTf4WAPokevJFjIkS/x3OCEs
gEdKQoPDXush4x5qbjIXYIZ9Y2+zQlIXgI2G7ZB90LmjtYjLIKPxz3A0KXXh0ukJxY99EixlNgIO
Vmac4dKJ5WlNHGlosyPvtOt+oYhsujLrJ2gWF6tD5w0ZIHoD4uTo4oSXC6M3icimI11NzNw9+DV0
Snc+cM6r+SIrtVx3xcBco2oCrZIPPICrlW9/TJg7fIsb+TtuuAtSoupO7YRhMIBbi1rbp73WQmee
ZpQJ8Mi93qg3krWCT8uvL0vmklEomLgFsvHZJ4+lowZ6pbmEJ8sb9AJtStkY7d/sU4E2SUe+jyA3
kn5wd+zG73zY1zwsjuZigV4K9Xc5C5T1bw1t2Td7mOwJ/ajZPQkFB/sJzSko0zg3I02BxobZYXVw
eU4gpw2G6t8SlTHkXzEWGnSEEnmJiI2g5YBuvJbtoUHOmh9g67KAOSeoi4+0K2Xh9Trpme/n6UA9
G+h81juqaSGNg3hNPRshgy8nawdgukPrOfNycXVY+Tg1Vo/9ozWwzHUwKq44tXhKmemUVTQ42sMw
iuAf0Hid+2PSNvSC5De0IDMTJUk7lgQvDr6S+kFNWRACeNZybG2Z6tHSx9TLKskuwUbjCYIgtoNg
UMM1llOaeg2Qg8nkmk6TdchE8uTarY6jn2d5y1lGRYQiG9Ru8Y9VXArwqBRp+sCMe6lZ7qIp0L32
E7LNL1Ipsb2kHSM6f+k2wkZAYOOrpoOH+FtzZ5yJXuBzorMp9V45EycKkX+mmEnuJT1gApTcEt4t
aas8VcWpMIa4FPeo6lonPRAG/CFNPA/IqQCCw+2TVjdrtDG7yfdF2VZnDqzO7ASiFV4rNbhB4GdW
ombrYJSVk5XUfMjJjyHNqdGnXiyzLZp/39dDBJxBS+0hdpFOXXlaD9sXTT21mjqNZdRCKL8aVo8R
5T1DhzZfOu/0+tKC4ZZ3GHvGXa3OdZrI+AEXAF3nWKMsP5wuRu/Nbegf0wUSwKEmBuuFnIlkaniJ
MxUR+iT1QRXqHtoXoQyvgOome+wBsQFqA5ur2/2ZyGHkLvRDF7altm6Eh4SOJHNLKWYL4hkF1wp/
cGhwgdoKVHSyab2DJhGZM/Gyeex+HfWQa/kiT17Bv9q4QwQbfwGGj8iPYCQ3Y1xZDlQ5wR/VlhDY
U4aPNAEsK5YoR+1w625QK92rj/QMVgjERTQikYmC/YfLBfpNoV0AQvzzHtV/Tr06BgV3VUc1nC9I
Qv+cUo6UdFNnhxWFkX/H96yx7PnEZ3oQbl/8YMBS6zzYOLvm+mrJ81yzDDTOOJg6i7W81JdNj4jn
uBrjYQd8DjAj2AnNpf6N43wlVxOztGVQNTA6ovRYkg2iTq8MOSO7mPLR/mc2GiyXOCa4Os3EYdc+
2LW4grjGWm3pLQy0HhXcaNUCsxH0gLjCV+OkwGCzzGUuqLsk2xJcYVac/IrzCOqhRujrbpGn0ipR
jcUb2/ChcAL6/6ul1p5ICyMVdqAq44gsF5qDNosZBTKTPDBnXykNdo8WrQi4zpaBXslkMpnP6XjG
9WlSULGligPeMczjEsx7LVASaX+Bm8y/Tp2NrXc+NNdYMbXC1efeqnPCqtpAW1YLutCkQp//y3+q
EOjJifzazFSUOc6y1TDfyzYnGxV1n6aY3ouX6aanqvbsm+rrdEbkduEBniwX5wnEbEhNVp+KX/z+
heYxQoqCpV5psrKlwy19Z12vicSIdCkuxwQ2Ttaq33/afX6136ImTY5p6shoL8j1zuZXfqRiID29
RgGlOq4SuhI0pYJme7U/rVzz0+IrDKAjZTcYwSW4yZpbq4u3ToFZzt7Q9XHTpKchVSToSBFhaE40
vMJbcEagFlHm3wYBZUHpLWXW5SV5hN2sSBakgpgNBxvid5QUGDCZdnyCug9yfA9VFgSi3DHc2INV
G+Z4oOifu4olIHspAqq2d+bqSeEMiTSccigcWDWFn3u6r/K1U8YHz9xC1eV78IhcJXd1UCemB5aO
rIKqheQHsJeolWiwNS5UPazkFJblFB5AXsQ4jeRRE/ywl+QPyPMPfXY34lG0rLVJTMmsh+FY8lV1
eyyP8dbA/unM1k5R7Kx1xHK58gQcWQ5lhvIUkLzlJ7LTvbdvpb/ztnBoOV+jm4kJP3b0uwycwz5O
fQry4IfBxhykdzUpIklf5Ewrt6rw7D+stCjKzMGKEsP2o7vpY1pTCxDsUdeElKQIHCtu8N6y4/S0
s4odjcyMao0FqxZbL4uLc0DpYwZqyiJ9bcchXe0ZZuAHoQrl4BBm7s+KIZXpp4RG3rCGetdvUWej
3S/XgYOkqdThjPy1LhX10J5YDgcbIwWGiELlgqVhFYOMW6UTQXM2Hm8U9homo0Z5Jt8FODZRDSGE
ld8juFVPszFb0mGbtReQzZ7psqe6nRONLQdwlkph6KAu6JzTjDn4U9KG0LSuFvfmojA09H5R+O0r
Os9Rniou/2JRJs55ws0u82TuWKd1l0OvAVfM5vhc4Qyu0ggI63fHImvhl5gvdoAACPF5P9yipzvx
9IpIoLlO9GnQ0UGYn6aWlAhVoeep/EpUcPA/NSwGS/uK9kaVGiLu14nkfxhDMiwsn306YndcBwEg
imvrFDMIGScXv7NrHLouf4MAwkU5fXCb59fXrU1+5E6OKqh10Ax0C/TQpRybIjx2tWjnzUqvAPUD
au21bM18AOINw76gfDdBTBsI/9gpo0GBnz6/0/HBpwmCd0efySObsQVgvvtPvyYmHtqnV/fqPoe0
7iW1fUK/g/KN9Io7QMBj/aYusJwgwf+8DClkQhp29HI+IS1DuT4IqVDa4N7HZb/oIw8FwpxAmkWK
5cJFYtfN0/YAUTr6D6OhB18OuJ/77rK4AYaAz0Ag5MpgJZqZgSfssojHULJJTwMhRh88gszYwAnt
yKOuKbIEANJe0dpGo0jQJJ93anLlNVOGPwgjYmW5nkxFQVFPjuOw3N3AWyvSHZcsV4qH2TlH0Xyx
Kw5ksXvCQ4+bUguFMIc26J5u4Ypa6sh+ML4wNffpQZ80SZ3yU6qSC7A/8qMcFq8cCHQkdXX8emPp
ay/VFvBV2dpPnlYFdh+4mWkYBCR1aS/xG+TuIcSFbeahuKF3Y+umsJZ+YSnvgyBORldehRwfbROq
d9KFrNMP37La4IWy3Y7h9PFPFcSeOYLheHGUy+RhwOQZaBdwx4zNBo8gc8e1O+QQV5qMFWGi3otz
Cq2hjy/QFXeRXU30mRlM/KACyhjyhYh3XNedur/AFCn4ow2DV8d63dFlFTXpCRHiYE9xgNBx8PGJ
JobE42ALVTKbIj3WhcoY7RihtMK/cFcociCRy7bjp9OwTraf1oS4qHv+bdd4rmIPbkO9yykmn36r
3wUqkZoCKx+XinftXiz6FvKnPXhaBlrJHdJ7gPz8e1rUSAGEtdYUuigm1XEuT/hkEVgiCIV9OFjA
K5wO/FqBrwSLvLYgGcxzWmKnU0hjIvCOgSR61RvLt6NAqQNZCumW9LijLaEJzX3oLjjbeMBm+v0M
1SlSA7HjF/7ZEsaMKAY9e0Yf9OXEzEBise8jj9IoblibAmghc2NvCqtBuBi3L+wsgQEyYK/0lCKh
gMHVmQ2w2tPDcddu33Xl8+CwHPFHV2qwoMpvxdH81V3p4D31dfiS4aR0nSqzTllfKZ9H+yutCh/E
NF/awcBD5IDC7RndSJQO2TSIxDkzKMlPL3rMtqrUs/bpDcGBoYMECdDg2VR9Ro2mUwZiECvU4yDO
zniVWSeBr3mA0k8X5lq3VG6XjGb8br72zZPReFIybW0R98djgchGm1igf2SY6c+IIlBsPuhZt+0c
Pu2a0YaAf0CurqRq7MMJIVJ9FKvN7ON5afExoxjz3nxhGr70DzBP4xhTibH06t3qid1woMvbHirv
gdIlzIJcYySR2GH0FeNSlW2J85P+3Jxy/yZEq1oO+GW0k9PvedmUkBRmmliELH0Dmyd7sk995lPz
5kzkrQRBivICwKRsKGZa5712IE1ugWWRA4blTX22taT4Uxe7R3KwXfoNwD/cknJQxgO5UPipd+vb
ebGPyw3FbJFWOKUyphfiJQUhiyZ1igfp+8oj9DhpiS5RrUy35Nd0Ned3ypG1JbQHJR6kUkaaMBFf
4yNz7MPLx9OTnSgpZassKaJzpDk5A1An+cLQltetCCchm5B0UOxpG02qG6k96l6AvSCTPdHg+iLB
f0Biw6C1h3rJJKBbCIwC26DgK+xG+4H3w+1PLQYDy3/ZttbWpjGMe2EC3/5tTt7jvX6ArKzroxLC
M07OQc9v/By9YFCfRsfJHfGJ/QQ/M7q0VKyb2aEqrDOlFhNKWI/mdHFqHZ3rJIYNpWfetDnVIYui
vzrMOY9+Fohk2S2VQGXeC6aDXwUjPJsuNRSygSPVJ5Ug/xfs1E/ShGbOWHaiwf4nEpYt3rRpewPD
84SdlqFUgdOLmq8Dta2nAX4BpMkYAiz0c0hWRdBJOLaYH7xHstWb8Y4qyjc6ZVl8ISRKl09KjzBi
pIRLNlWaLvJIlLMDqWS+oVDP9ai9bo/aHBtazRUSTT2q3in9HQLzZpiDDiud0vf5q68EdBEzpXhT
oMu5mdlCmR+ZEFLM5vzbuBK7PNSOxOx78qZhj/5tgQAZzfT8Z+lTnZEecTqwlOSUv5bdh/4sLEMj
/SWK4DAjYc13AKg5uf6ZO1xxUg4kG/SbgtxSEBvP759fK60KmfAMY9Wt4scKfl61QBOvGCnF51mU
PqUu0/lCqhKsjq1HHguTjoWd/vsZzkPl+XLm+Pd32sdV18EgeEQPRyaP1Q72N9KtyBVQDbdS9Q9q
DXTWyt/c9HT66DIINwX+rk6WF5EoIb+K4VBMQM94DjFOuyxMkIuqbAb/1BJ7VFslaWsV19mnBFVd
We1ZU4vwbM5/UQXnT3R1JbhgUugbefqps6/y6j5JRVgJuiYtpWnOQ/0ruQ2frc1gK1CQL4ILsYGx
ZzhxfzfMSBJsbCgWuhJI1Vq4UKvT81fnbTYZeOr419y0nD5NnX5c5knHsA45SRLrxNEk6JGiIkOU
EBSpBI8F+zRH3V+YCBRtdrvbVBtApcraOLp6u+bVGqHG8KHwTk79y0acl+WShysJ4lTgZYU4cQca
OMwd/wQc/7DJ12jBX4T9RjrTCwymTq2LBeymhz7hbvqlAPOvxgYQ+tkzqARBSG3eQ4hG1BUN60Gd
p+ptF6XeCfcBRT33jKzd4Wc/r3q7MRTR+tXMIzXZfqzrnb1Lwfeg0q56pempn9ta8ZoOENcp/doh
9CzQRzJoC49PAOHUOnT3FDSm5yBtpYQQgerj0ILgRANNjC6gpaO3p6kSxgtvo0y9+rtpEIyKasLI
tp0gRLZR2QHkiNqH8P0jIcLPTzEBJ7MOKHeAptPPMOlAEIKK9dpS0307dyk2H5cbD/BPNW1AO713
66Ig0oTW0/x6/J++X0g9fTu3rn5kV0CoI4M239yWDiu5V3Io5bpoQNnZo1mjxwQoUtvRCwgwd93+
mXS7ZCrf6ZBn+Ca91CDCKHds2DG8HAMAijoRdPK3VPhUabp059ihMmlYbCdYgeFrOl4dTeQzWkRz
2tTudGYO+ylaQk8JEAydV3Ldsvy/liH2Qkj7HZ4m94ip11YiVKYZFmtN7afQl8WvzSz3cVLo3Qd0
TELBXEGHfM0aG+Br1efFun0zYN/1i/670Hm5m9j9qJDOLZa9GHwSjuwWnl7jdJreCmSLaBXJgL4e
UAzrMEisao78Zr1AAlrJ83zyc13SMrtqFWOfPAE6tR99xHRVJX7ghSHykCOcmcR9kHp4fT6I+m6o
KRKpQHwUZf7vK8XA+bPkrPlaQi+dqJSmYl99rdetKj0HgE/h3LWe59Zj00LNusbJTcMtUgQG/WMa
l2/jln7Ucl2UnKvU/pMdfK/poEtRnqTKoS0f6I3Rf8Ex+6G6vAZ3d2+0ip3zZItOkg8SjFLD1p1R
pZybVEcXSsUOfnlUcJASHiIq4/78KOf0L1h5A27xZHxuzaUgQJDvFGEtip73QmhLyQdZTlmUNy5X
+Y0RfaAkgcYJwiIcekDqyC28zBNq1rNGoWDCpJZON3VssVWuWxd4Qc39ukTRHC3xFptLC84uyw4R
SErqNiby3fFvefkegivvnWR0G88mz19Ek2JCPsoC6QnTxam4D/GAGTeVe9G1TCGNzgKxHyAWgYWT
nEGs3BOVQxkHHY8sOUKDHcuNeKK1OpOuzyM5+W0M579DVEv167UmbprnHv273UqzKtpBIuYI4+Sk
YKfLH0jpTryTXBYdVtmBVkUOQbpdB76nZRqBhkAHA58R0qa8IaiX+OvAmQV7zI4ZE8ZN+30o/VW+
Q/F4Sr0R2H4GgD73S8xUdYDS+tEMtCrWScm65mm/Qv/JmOooug0Y7qBetaks23WNYYmYE+E+FkDd
offTGnvILm1VASW36gBLhkYtLBVipVFaYw9/SslM7axsYoVRZUkVCIrlTv1o1SHoHuCNVthB4Ac+
r3NF5RN6NWioeyGcg4/3MgsO3UBQN9guP78Uvp/9evMCrxkp4HYyiX8r/SqVQ5T4h/cf2IAvp7Jt
vGh6UEMuigLD29d6F6x6bCaLWevs3VpTej++THVFZhkQqtVbtcUGbLTShg+xfkUq1lizKRF8I9gN
oQ3V+zsa/3DcWLmIdYdhkR+Z4cTSvs1YjcLZqNgSLotMUcWudZA1gC3HQleiN8u6JzrHOMX0VUQ/
/R2YJBgdJvfpvVcJdsgZYAKoVnxNsAbUaNQIQ1hn3e0Urid4Ojhjr7ZFJ5h2kB1UJohAgZmoRXSo
v5zTSw7glVGiBQeeeJWFBzxSrSuFcqFQgwfbDKj2fbQ3VJpv/eLi23sif2AXTljdXUSS4rA6rMoe
k8Fev0UJTeOchMOTMBggRmF17NEilVYKcnje8DsxfsgUABmlwTsVXfWuKIo5DNVNDIQteV08ygqm
Y51+werUU6akvlLBS2snSJlQDz4ojlN354miJZJWjNY12FlgOKVFgValGTarbZG5Fso+1RDEePVP
1MnBO+w8G1gxWjJwIXrM6CoVEAnOySAm0CKut7Ucdoe/jT2Y5cYsYoSxtD93/7rKLfcjLF4FjIY8
KpRthPsn8Q9muBRg7Bb5sNT7jC60DHAOo++ImGR6/612i8OnXw5PpM+/pDKcWXhvJxQD74sm6wwK
GUTIo+tR2Dl6ol4Di6lbDqtDhD7b7+gzhjeVZw5dTNObRNR7XRyVFpubef5l7k7r87La524MRPgI
h903VVTG4jhDddN8RJT0xNEu3HWfQI4DyK/jOtql9Umt9xlUFuzpBz0JUCBCiZBNajiIt7qvZpVo
YuZSjD/kzorsHvKlY0QQus9BgshNKQKb7OHDULNDVEQfzNsAvXMMau/lE7jTMRM5h8CgVq22+KJ/
gXZrC6ShTfxCuV14JRuxoCxnZKC2DYAdfICO2KItg1TXrgstFTzEhehM/FTScf/tFLxFlWYf++Gu
U2nFkwru16sxQzK70kIavLGdH4fX+X506b+i+i+h5viCZu+Gae2rY8vVqiFnUaHzYgJfr/3gzWoU
J1WGNLdxjm26AOAjU17TfTXoN+fWm1VvD/m6mVglJF1f02qQzF9+Ba9kBlfnvPp4T6eYMtcv3Y8D
Zt+++jXrSMfqqzWZ/AyH3d86aDUQi6SHbjbNFIe0h5luITN516kuGqO9wahoj7a3Swjj/kL1fkyl
igEmcgMyVZWuYkLKC5C7rzU9sqgs1l3Xu3OoiGSsLHTmFCJ05Zfn33bV2S5OHWNQC2YuWpJ+dZ4b
VWnokjfM3yncqkUWVMw6K4wx35deNi0Mvw5N54yf18lsbPq5FcfbHdEwoB7kiOhlQQECnPiSWSb6
pp8ETjyAAIJj9OIeAfvZxOj6CAuEFeou//3at1UhykKMU2KiGRifTYpcP6vPyoieIQr+GJ8TD7Un
M4uAGAe/HEGlcGBLN1CloXXdrX/rHHrENmTgCDc7ux/lUJSIIDrChDnvlRTRSZFQmpmRrknxg7SQ
3iJ/NRbEQf6GCKBX68U+Xd1vA6LxtjgslG7r/OESR1TZgTsxiGo4r7Cqn/O3D2sIJ036XuRV/J6P
kjYPJ/F4Izj+Xn1DuQxajVPT42uECP2cG31tUAH8HtTRewsmO6hX7NsoPziganx2dWrTt4Qyugv9
0qhngq+re/8M4xRcR8W+dzhRYVrob383Z7voP9xau9K7M4Q9I7qHuWluir/WI/g/nRT/v+/6OP/G
y3h5Xe42JmK690eT/mwUbdReLT52JZRA9LVyQkz076OI6hDKk7vGY/lYUrLwBplLP6rIrUEDLNq1
bQM2/z2xY4/vxV7sGbTdSj/yiCnXbXhyoGacQdnXMuVh6COTLQZLxe4+mgXKitKPEyAt0gNVObF8
QEHDZb3Ni2tjYSwwpkpVHCHki1wWe0UEwoe8ztn9UplA1clQJ8bJJigzYn18t2pHRr4Jp+7cuJ0b
nOp4uf994Ayjh0H9+u7YxqvGm4CvhifJB6fk8jbPLXKLO/Vb1BxAizNUanybX7hqC+PeOMOlx0ak
RAKMJ70LN2uqW3BB96izS7c9jyDbg4JXNid6vVS7UmlHNkGsW2qWlsff+He/yEUVZo5Sc+RaThAm
5CvuU3cnDZ9ThIDmxXh4oj2LvyqOMZ1uhkwprhpIYUMR3b9SAIXeUssSwKGElkCQTfuGj5jBAwAo
Pv+WUqHlP6SQorQvPqQas9MSX0OpAST34ORTL2xewwmcOECYRz+Elpe3evxADxaL6DByQXRzBnxP
oURXTnZlLoRFZKSHSAjKijwyRgSNiDaRP+14hZjUGgDdpHIBTQQU1hC/EW9GyNP/oQy8B3MQHFEi
EyQZRiE/J8RK3NQwbIaYu02DnS5iLHu6kaI1i5rFRxXFajpYA2rwqdTgYkeGNQOd7zayLiKIITnG
t0hXEEaRQ0Y8SUlVYfZE2tgtQqiVsjmRQlfUetywSEYJD04GZEVIPhYZj3/nm/jPCmtT17o1Jv3o
KinpolIE2wTI5Y7I2C3Y39AZOSJQpaBHoU+d0Ieu1B/0qmiPQOFEzlGZxwzdPTHJ5dbQfvDjs+b5
QB2Gryfi+q+a/AFLXz0E8yg7ZT/R/pXaw6KJb3QkYzU/jJW5uyI6ShVMpcFXPIk7K7q2tT/+HeSN
ypHSDue7wdZk7ecWxTUaovl1GcELdlxuAfUdsZjyGpEZSKDUjSDHDZJ4nxN/88NQPC9yTKgN2Vm8
0W78nG+XOXzXrf32tV1rAfXp9BxBlI9ANUe/qDRuNRb5NRWYbG5+m9dgf+FRv+irVLZqQQ2dAKEr
Tzw54srDmfLP4pq+n9So6LqzP6XeYizolASaiONWCi7zE4TTUoC3zWOW13zhd/UyZD1BbG6+6nMu
8zsvrdtJ74qfyK/fbM41f7rMK2RelRPVxtVnjD7ahYZ39mUu60PcTDTAs+vnLvTIift3Bq6Lt1ah
oHcHwqqLZF1RYQiPptIh3OatexgC8wyJxhG6GxK44xduXTQWdvw0+gI4n3RZ7uuRDIYlv6aDO3VI
nVjlrC5jdhgWGNXAWODOYXjKjDnxCDsaJgtzdG7wlRaIFwAo1ePdOOOAfsB4dpZuFkNYCYgEeFQ+
7rkG3uom3yayp2kmRTtfSyNOyKAemmCbaaB/RROFH0s/+DPvgGeaX/OFP9IB80sbTHoOBpVA7m7A
NPLBmxApMSybYc05p00s6oPiqDowkHvd0f/o1JS+zSZiv9N34tnlgXKeksqbXuVpcWzJ5VDjDD45
uJV6Y2sB1XHwEwQJMhIvgQXOJ8I3oAyYw57R3lLG1Np2Q1j9oWDoLJ+vnyU/4JTgeqQcEuyeXkGN
GfdkaPyzUJWjR3/5Cb2/wEF+LnM4ZxBN7Tesj9WQ5BQJMfJeLVkPaDyNvgvzZQekCvMAG3BpQfCR
lOGX1DasNP85Z3XSyIwc+9YFiUunIb4jnZOut6NXo80kqxuPnMFO8i5/YJXwAeACdW1GVM9JRP9O
4q5/M50jSUG/MSZCCYbdUJG49IFII3duKaEnThmT4o4k1LlnyLJALaXX06+sV8G13+D0h4zefNAD
XJrcBBIqvTMc8THgkXGlFJQuNaidXFsX44tgvOq2rvbXJTblWmeJA4S6EOtC/HNv/lSseZc6ZtJg
qkV4gxDTFBcVoQf3hu5kU50LlRDKUAtlfvJWyrt42CVAhBTNQBYjvWdBIilAh2I+ZV7FhqrZcNBJ
RgpaMYC+iaR5OEETwn9VroKRw5Yra4jXgDMl/FmHp2CLKsMlsB3RDKzwIT2OM7KYcgAZNU6cUI2C
xkFHr2LzL7eZlfywaoAg/x2wWVUUio1Qe3IwqnQVJokjIsh7dEEBQ2wnTQZUXADaCC+xLiZUo8QK
1GHHZmd1hwJ+lHsT4KF0UyQ6QZacEcijC4hJKfS0/lwUsTglBwmsFuDF9oBerSoOVWoiRgQgRO8T
AUKIkZF1ZyiFOIB8p1hDJUjgSSoFITaC6LbaT3Uuo08haf8Ot47WhPcebfC2/JveJ8tkwZqw5Hd9
If0LtAe1Ah5XJl+wrgFpR9OmC+jtD8inKERMPHkmcjayeEQou16UjU2scuJlxVvQQyuvUIPI9obI
Vk9rJfTd7FEFBAnvyKo8KCJkGCUcXqZZpqhsW1cbn6Q4RWkiSQhY21oG0FmW/t+gJM5YE4UqM10l
M63B0a2LGQ+mzJCIdi7S2p3CBA0LXVhhdchTERr8l8nnvvGEbj1RPjQfSizAtjJBj8UZ45FxvHhc
zW+aq/nLa7hKlSphStZG60humqZfhAAy7ZIBYRWQotXSVaGbSK4qE9W0MoZAW6xLcUdSWglfY2Qt
coi6smd5alYCVJfsoSK81nSUdRvZ2J+ykhfyuaIKqKGjopEMkBKA/aIYCDS5GWmgRUz8MJycfLwM
OAJHnoa6Rm2oLHHgs1pUqEX1RTAIWaRwuDrKTnEXECKBNmlsyU3hJIwKgTg1d7W35Hpa5+AKxCUG
p+iBBlUxkBe5djR83XPNld+5klNf09rEvA4wNsuDaY+0PrROUmarSNAOGYOeDyNdR8NJdSMi1TLf
XoScPDk85dcV6BVMJ6IyDuxYdwStLE3v4Z0uFqstmKeY1VqTPIeX5eXTjBux5F9cTWgNTcJckS5T
Mo0Id5BxounE3lrIuyS7S0IcGUF9ilwKzZQk+RP3t1wm00nIT+JXOsMpuSLNHfL+OJ+sCYNm67pT
7pXtRJ0Ol2oBCtBXwYyzZFW2eU6mdwItEflF3i0dltP3fdDHQu8q+psu/Wv22ulWdGd2nE8DXyGs
pH7UcUFbFZUFGiXdW8TMjSPcQV3q0KrNfBmRBUH8Jcv7s/mXSrBnJWOy3wYSMd8mkx8prabX41Xo
HZEWPOiemQ/KdAJ+AnJpTsUyUJFG1H+IIlEjWyDCk3a3xp3uoD0lCqHppNQUQT9WjUfJcZu6HYHX
cN5IJlNj4nisOF6YrZcGNIjU82ppXhJq7IgYZhJb3YkFLZoS47WYGZDd960nv9GMKE/TA3tO00vZ
6TB02kHGkcqxDBX3vC2KcivcY7qx0vlnnWDkqLgBK4c9AVdQM4bzytqQw4LWNtWbyEqym8eQWIVD
/IfDQ8ABegQKE1lJT8lC00bUr91TZhSoGd2X4DVodyoOEdmJ4uK+gccheg7OBDetKIX3ZH0h7K1F
Iq6HMt7sVyq7tYzpMctmS6uv2Kp8sN6zoeUsaGmaWAPc0NYZZ2Co8vPiOMlSCYTXWhQYlCVtof/C
VRqsRCetcrG+8ICkhkqmFm7PDSuu3IEwp1k3PLJMVC4ifr7KkGX461BfDfhsdN0Uva61p3+h0kV+
eipWhz3xVtOaR4Y7El8iNaNaGVr2PlIXTPCjCf3Nkwgnij3csJ5Exl0ZeJI+9wUgZbW/9entGtzD
8lv/TKb0siKL20q8HEoMfcgjkOHJJbRPPwv2F9PBYMNuSUzK64YlHBboJrx/rzSlGx3l0jTC7NON
tg9w8e2f6Jo4RG7bvRIVAFIja0bUUR1TRLN8DoEucgUXsGG7a0CKJE15nAoBAQyExLtVnPKZFPfo
cVq48l9gAr00EDQNLe/G/4g6s+XEtSWIfhERzMOrRkAChJh5IQADYhajgK+/K6U+cY/a3T42xrC1
dw1ZWVkmssABky0XwL33IT9R5Xble4yeP77DRn21D6vHJr+TKBu92mHpNK/+eh9stMJNZW2ElyVe
EXlPAM6hFBBqAXkEkjl+YovG+SEA/E1/0+u4sv5uz4AaSjmuyxyo06l9GBJqkr430JdWLH/sxo9W
tdApvdzXODITtggKAMqzKIxENDbrUvbTYMC6CJW13g3ljOfsYCJ0jQcl8B4obKQHAC3nndXPzG9W
DpZhETtPfEBBAdwdGjgVX+ISaJjc4T5Wus2iC+oh2CmogNIAl8vU+RgKv6Mur/6ECz/SsGha8jxs
BEbshnOAu0IUauUnFybZMe0IM9CfyjQpbedJpBKsEv+uLx4iJAtYeTrUGZOCJhcYg/s2LnFOYqEy
QBrB4sWAe2ED7KzYvbtHpwHBXhfRwnTFf9qaV0b6gH5iX/VvYXI1oRbxdnndxCEZG1ULgAGKzDnW
QN0BanKT+ZfFy4isatdnuh3O+RZmQQ3HjTIa47WwiQSM7OEVxmiY1in+ixw5HlCgRNxr8JZaSp+m
HSpWHGhAmGqLNynrxPJitGgT5Z3DWrBwSBlOsl7r0OvxKS+T4FQLxrqhWO98qBjifYeEmAJA8cNS
MSD3Wg2v5pBCBaVOTl16scDw/2SzkFCoWqEsys3CYz6NAP/LKCGcaWZ0ZH50o3XJJtKIZKnZtcJk
MzUoPSjPNbxVeQTeb4h4XIYRjBoqyH2JAChj06iLQjsiJQZPFREQfWNaoKeh6v5fOVEEeQh1Gm8I
rRcVchoV+4QyHvEDd+CBkS6sgDDN7R9jScgP6bbusIkJV+rm2EM5nRgCn4ADOGjiEasYOZnBZAPJ
eurda/NgHQnCxX10IRO53RGZku27qT3PHvUxnquIjsRooAXQjZdRB9eBA1Rj2fUudVUc8Yfy5pHg
XTwiMZwz+5iHxiw/moWcQGMy4DpRPVoxdeLkGtU/l7WXKGLVpR/QpubNsIm07xQKyEOwCzuyrApA
suiDFVX01f8jKFOCp3EYuNavyQgUtdmz5zN39oyMcz8LK2WddZYCMLhA9HwxptgybMysN1C/mh8D
rMf9MEmU38jz3Iy5wvCHzZnaRowt+TIP5mJOodb/a1dIXzIRAM9zJMxj9xN4EvTxtL05Dp2tqXAt
2AAHMrJKQZF+/exnztwgzJGy0IbIiiPuzp14G4CSYHYcicsxXQQthJZCtubWP8MtRbKPv2V9noCH
PQpV8uJ7vq99RVWuLSrIGWYDCP2vtRiXR6vPoIYY/B2O21BXYVgdf9CfhN6Ifgpo7t4r2gswnNb9
740EpzCEB+I1P9U2aHlDShWqR6owkyV6iuKF24LIemxCLF+PtI/drSyDkEFtv+xD2b7PIDK/jMil
VJgS+lGNZxximZEXx+beezHrCRX7hfu44LKfw+JYtPw6ZVX9JW+HOgwKMLrAvcr8U0SaUnwqIQaa
Zcd2YDMQ+HNIVqiimvSf4rhFIk9FEEQkFTv5xSvW5mJ7pV3d0Fg9WQ6C9BYd9ptQZwhe2VsiKDIv
SIc8jDn5m5KM9Pf8sb8GzP2hdBbZeZqOv/9otiQFY4jobCVUNrNQi2eWQVNa+mnK5nTtru+7ALs6
o0esnBvyC0sWW0c7RMY4DNkRYfjPHspAKKEWsULppGKX7JoWqQyT7CjBwHDyi/QcmLXLShGgzKUk
YMSX5m9o1XC0uHT+UYpWdk95aFiZ6KRpri8KpxBgNQSDnN1PUtLkw6xvVuwMbmf63KLDKT1QIC+e
XnZVuhXE/irdWvfJzM0n6ezbg0fWVb/rnsHecipMByVUXZXZDOxBKL8l6x2QhsCXeqHVcWwfeSAR
P67m2r+klPKcPKlsAUmc4iZmmfb1CJEwMscD6YEFk+/N3q1eWuYeMJeTwgrjkT53qRlD/sMf0AFl
sV1lglYM94XCyJ1X10aaMkBHcYji52Agumu6RWnYx+8ftnj/YZebF6R3RkX7ISEzdy+gg7JB6Fkn
9OTG6qLjKW2oY+Ee5nNw76HjeJF95OzS7us0Jt8RZcUO2r4KrbU6+dEThVagB86HGl8op1Exhy0n
PEKrpW9UxzqlzIjcM+X4SE0SEhtyRCyv7EOWlDwMpP3KmOIhSQmma4p0gDfmvSsXXg1xiKpNrNj+
c5aXBg66QjFd7EL2nRm22InDIFA5Uh21lCRJc3RlrCHVAdQgBXrUH2wHg6v1N33YMujqWYG6DKQl
3qKEXCQ912N3ClZQTkVKi8egWMHONzX7qENDCmIFfXIwj9ciK5odOl5d6iay5+Lo6sjqZoSruQY1
OQNEfjA3BStNk3mAHH3a3qhUxAUd3ZOKUtoJbyZvW8iOsBl5K116PZqwJBZL1h2tmo/gkQ5pnO40
ud6mZlM2UcQRcrweOgLuhApNemKHCjJWvaG4zwrUpK6vw6D0cOeWaZJAR416fIJOxsXYQCaGFamK
lIAd3h5cltS1cNPS6ML7L75T5EHcF/o25MDuqLvThF9ntLwYPgXxkBb+YTg829wk3RyddyVhiDBo
7URLJhRgvYZszr0sc7ag2BAQuFQeHoCFzjWc4Jq77Nt+gV8glKMLAOACLTd4NwRZVkjUEATriR/D
a+2OYuZO8aAZK0AjRpXPdBTKLTZ/lrH16ogd6KtrnlkBhy5uCq+Rw6B/+KWbjYyRjqyCEQ6zA8Md
mJHXRsx9cNJIhccp4JCY1oMDOnTdsuGqm1xXuoxYPL1z2EHcdJJXYgTMBmOAr0xlpC2jGQ10cLWy
D9rGWQqoqnKiAhf+MxmKSSD3BjIZurKunawfX4RSbXroZhxmHfYsBd2sy7Q9VmwZWL0/xRNqQwmC
UJhOVtvUjdkQSm70LrU4xI5mix2suFkbTn3d/1UFlIEqhIcLdVGp1q0RwwDIavBZJlXFPufYhlTz
y6/0oAabsLgfPc/2UzOas4vYgBr9OzKg+fa/oJi9ax+d5ibk14jNphLtZZAxCJibiQa+jG7DayBX
iUaeWg0wQHzwMx6mqsbkEX6QOfFYHtmefzpd6CpVmhHUpQRShOYZK9KVAJZqhKr4qvg67bDvyEYW
qozKNHhw9xUegMWtznavoIls/JlzeOeMPhPLNsECMHpJC5h+wdseDY99w5Fn/2BEpoA0UarLRgs1
21tGDDWM/qPZp4OU+prRQstjjJASpVlqsVeGVZIKiF8RDjEJ6R9VVNHSRa/M9ruzGXL1oeuv/bVL
Y5EZMMiuPZvRz4sdpArLDdQ5UF4X9fakY7u+JoCqy+PmXnoEpXONIBX4o2atzD5mjpquRN7IBYui
u6lLqggqUEvvREYAiW20AfV2j90G7l11ET2PPI+wLxonFco9jFVN3Z5ewZgs7wjlHziEYp+m5Q0Y
OBzej8v57M6IYxXc6x7/fw+LGg1d0opn/O0rawS6tTTQCup3SJ8J8Q1Uj/RSX8hQaSrNK5phwhFA
jZA+Dyo7kGoLDmVEKY/R3pXKV51S5J0O3zJWnrtLoqmeWexSRn59MxJCb0zjaNS+11spySHXxQDO
O0pO0XAB10I4Zjrv1M0pLScFh0nN2jJ/YF01oyOH1WM36eJnAVtAZbC7bBmSHjmV1LawkbTU7DQC
0f7CFElA1lBXbM0J8NL4hdCQHcd5Sk9oiGgWzb+uP3lTgP86E6TvDd/vIibRhsvf7drE50Itc2SI
OWbXorjbgx5UwgCkDCEib/7EA4Quk1E8eHPFTs07FCDSNDy4cf0vo8eK9it8dW/hLXwOX7SlPoPj
l3sRz2JkyiSEV0Ga/hBIn/EwrLqMaqYy9KMGKZhd+oqMKk2lEiSYp9gA1WOsnqqSaWrG9hA4J3uo
D+nHyJqdzVoIkkyuizXHHh1YNqKvH3wenWHasIi5CugUl7xrX+2zOyQSdlaB6lPZTIjYH9arS/tL
qF8eo3IFjiZyF3geX85KAYhiYMdU3lOWrxoAM+IA0U9puaIaquMMhHvK3QCTlxvnDyhpb4W3h6ME
1Ma36CFRkKssk3bFYitV5EN4jxf9NmJbPY1pDM3bY9QprhnBQZ/D0HWFSxzTWg/umd0l/yp9PekY
scm45yJjENeotYSbzbxb/BKtHKs0q6e0oSgNY9ZRkFWyGjkSlR/loUF9zE2jAfozfHMpI8nD9pGB
U6lTXbpZAQEp1n+drKSh7W1zwBuLU+WnCDwxQQFcKyObpsqYdimrDLlEBQP9nzaoNEOn7Nu0vUlU
FTa9iNEEGAoOj7bacrdbDorXQckhU1ZiR+PK9H0dtlVFRHSMqIgy+tiCHvSnLPUVdDvLhqeSq9je
IFCqOY08Np2eajKnyNODATSnGWhOsKPEJ0c6gdv557hD4gIMoxSENmwrrZu0hDOYVdxhbRMBrqrH
KObocTCJSujOVV0uzQCkccm9T4+iPGSwwbGrbzNGQkAFgmKrTBgV+D6BhK/NrYRfr0XxG1caLMki
n003BBodPQlKFJjQh26wI6Ti4WO/9fqENqg0cAWj0qvRfmqxdTZ+MMMLCBsYEl1sJgy0uvButMUU
+OnJw0lsKNbSc6TrrR+eJJYkN9hIviuHIf1N1AMSa0ICoJPHs8tWBIHNG4iNUVuge7AhastyQS0d
RM5nm8mK/CRPORSgptJW1oUlvRCOH+2SH0a2qStLcWqKLRDwlDe96QA4kdGoHjdLTSoSRqwx+Sut
2+IjO1hSb0p+yr3UzpqCf/JArZ4Oh+epDr71uAPp+1IsCXBFkiB5DrJXcRhgdrA7ebKVaqdCQbTN
cNsrok4+0Q2R2KNkH4kR5KGUnqbgB7FQRmZOV8YPaBv2u93RjlGcLDypxc3kd7IqColcyAsQT3G+
LB35FfcGilIQIoLyoZAgKtRaZx9Ei4hyMmG29cdEMY0+vYLZ9blpICmxjfgoQavS5aHah7O3pnOh
lQWrYutd4Pc+TNWNKoj07yWmcUONled2W2rK4V3pGNG8RLXEVZQ9DFuBZFmCI6ZT0ShYcBqnK4ZU
t3MRs561E2a7PispR4GUO5VgpNuVKv6OOEr7X8/C8WFrz3jhwSYPb1Y8r4g8us7UiLpEW5U9XJDk
/3U/DIXbm8w9NctWEtRgAxOMKCLhn/UahZgs9lRUS/zLwagQ1YM36deE+p4eSf7jBpNZt2DOvlbe
QngKSisnqsPEUdosehBSmVVaNq4fE3r9qadvlDyuZgmCMIRAAKR9zSSmzP4UN+VNcRRNyyNdFX8H
6A8gxNnfE0J+O9l1WJfy1q1NDkonavNYY93znYpf8aOKeVTWykeRUgRK96lGjQIoWZJKkygFj3hs
qoFr711juKfylk9kHJ5BeXRYJ/PC8PKnAEadBh+1z+iEC99Z6WUIDVMQc7JeHYngMO36H6JwsZiA
BBFVe+Fogy9guDK/RoWoJXFIaGF/CpSY/IbDlTAymWpTt1HPq6gIaAppdiJ5uAx0eLCTvkTkjKFH
eKJBm1kaSossq48zvRxJWB7lGk161xj5Mq6P81TOxosq/3fBVYJYQ1AH/iotjFvJLTys2tt4waZ8
BoTroUIDvY60lRdpkixN+DBkrMTX9Br1fcUXtIszqLV1xqmkf5IuOO2bJ1fY/grFzmXGDNxbFDWy
a+ftm2/AnkX7PZTOx5smMOi15WV1WV7yyWn2asBVtR4PNexSYQJF5A3RD10eR7Nk+V1GM0pPMM4h
7vI3j4NdC7WWP3zCfIEoNgAS67Gnp0BBgym3zGVl0ttfUmeJYfACNd28xZ5mltYenf/ILUMUa5jP
4H0aLUrt18eiCQoK12tMjec0jMXnOxAmSU2b6Va8/p33bv2k2fHoMvjgwahXfZUV3RHTqpdJBFUR
0X/DBxqZfFqhtQIYEQTzPszkerUKgr0WjBwBU0S0+k7tK30EzSlmDKbhX2h9S9thFSnfQnF4ds3v
uOJAdBc4+fbFkIxb4sshvf/0qVQx1IrWD0jZ43OoeprgzDe90sVU7Vj0ocxlql9G2Z6kbSA9N+MZ
j5F6/3eM3NgUOi3FElaOeCsLwvUCSbGIRKhkDlNOUFpoyHLI8vw4ySEr0KEU97f38lU2NauwTSaX
/p3jQy9UYYiOeuOv0TysC8Pz+MaIui1fzuNCxj9kpdjxV7OCjgxRHNQ5xk/H4BtZkp2xAHS+pAwA
Rzw1jCeg8hjY+78zlbcd2KBaNJZpyWS2GVrPLNer++qyxQt+0c5Tr90ZQpnpzWdaip3dTd0H3SX2
kJZLDDY9Sba8pB9EXmJO1aGZic0i6q0uRVgHOmVU0WWKiUqzR4MhJnl3/BtEo0/vau/DN9NBmC6I
7AKhVSvxPt2it2cfHz3sCyST0XVWnByYnIKscSdaX8PTphFQ3lx+ho01oz7a6IgHKi/lukgLT2Ke
4Lp5B1Vk6s09ZRA02psXzK9566MW4T9XD16Dd18dBnWmmDWA0YBljyE63Mx3PPXynadHjvGFTX/u
F50F+hSJG60L7Rwz2wdXusF2tEUkLaa9eD/3taG0ZJ2DxF/MGqPcCIbHvXtgLtIryMMBzApk8ldC
n1ReO0wKEJivzv3Qe+1oewWgPdHRy/i5UWUiT1HxKhSfsqhXOUUGqKqEJbnfQ2JgvtzyiMYHOz+K
STtIbJxXiEXyGSuFVcwCf90CLb9X7by8Wq/ma4xzmfJqtZ0L0JVhlrNdZzAF+Zb1Xd0DXEKPMXy9
F0qm1CH7pd7H/bZqLYzFbwQzcpgYT4ZAvwf55q35dirNa59ky9vPCma0frWOTNl59aPB138NjmY0
LU2e9mL1WV0Gzy1wxAAjHP7cBhT2wuTi5aFTLZzzJhV/mcgjKp3/583JGoRAqbqpYEE569m+tmve
Cm+iSwGTQq8shSffnHrFsDQoc3KvNvIa7j5kGqHNTqKcffMiGlA8xuQg5YH9rNqPNkpKcaduc6cZ
H+HUezsERM6Dr3NApy0e0IfxalW9hpsMFwGPSMKfFzUXjPpwzgBFFo4lz/jdV+uk4VO/zoWBJDP8
DuNP5qX2b8L0cT+a1IdFZlqd3Yp9oVZ6YDc1HIYWMsFdl5wtI0JoYCmPPkNV9RHh9ymiuK/tDzuj
cF9gGKj6/EpFINa2pLNjzxTS/HKxrW81K3qPbwMk4p9hefyhZlQeKyeqMOZ7nBUMvniEzCucZvRo
n2Yn1HezUjyGla2j5pGMt7Cgt7GIugU/rR6SapUGsBsOiHkUCDXdg8rTPsze0O/Gh1l5nOf0fRAG
bqghpnfvxb1SU1UlyckeetFgEeS69eAE/zxDHBQ+y1FW+8rPitDwqu4NfqMoXQtboxbTf23RCat8
VOBG7rY579FGhMoXC5cevTUzEOHES/CRdwm4tWCSGJ0erejv3lKDEy3J6YyEjy+HdGCc2w/FxaHY
3Y+xSppZKpxzSH23bahjW5JC1cmoUJETQhrLw2JMy1PkRisS4jlVYUX0Y6+vUqb61Ld/f/g/w5LM
qLRXaM7hEmeBD+PZLQX7E/MaYbJ3y/2cc16duw3c/ya/ITAb/ag17QgOU+Lyv6rgnYZKXerhWSk6
OHoKd7JLBD+1dGSIQ8FBv6syeCxLtARQwNnLap7te+tMrzRuj2Fkgj4V6wv1VPCsesxh+uo3HMUJ
n5Z4WTvvEsjzyQN+RLrHs8qNLVxFb2LdZgWtDEL4ksykBeEeJhxpqb8D9e2F3X8ZB7duv7bv9QUe
0bZGNfPHpLao92l/GBr+CcsH6ljEBJ0Ynnxj0Ai/mGWaBPtH7z7IL+vBbo7xJTI4b3b9c2cRoB02
uzDAuoY1e1MrLeG9khmkgFvn0tKY4jL9vtJLE6yPEhTIMYdEPK8UEhPKAJTHK1EziDRldC+JQdOk
SpsRbtD4QPEhszlC6IWEfxBJOAzkTGEYKJkWWIe+KbdilSPYzNHor1BUHAPyDHBrWWiKZmlsy3r+
fDBGjW2PIMHqJwmgVQkWDqtIRk2sGrOhD627nKgquzXgX0gbhNZ6VDrlHmo4L5RZPm2aXKWCdmsf
Zi+GMVad59ukzkvZNuQ3wffh5XAj41Ro/Eb5lmMQVB/ODeGI7dG7Flq/ooU3vwwjGNM0ZSH3QYGv
RBaeoMzMwBlQ/DMj8YQRPIiBTk9mCJXta31Kn0aBmc8tAtUC+5vxMVWzVFtHb/fyNg8c0KJ1Q/nJ
ZGhwHPdogS/mkQwqTU9//GR0OlnFtiLOz6hGhyi7DJWBt89rT8a0n9CNATPIyTHMMG5xQJ8+0ysX
tEBUUxsId5U/2o331jGsbn9k3G8OtDpKGBDEsHTNVSk5/5WdkW7dcig0h0T9HrIHkkjRt7PIRLbm
SYevtjBZOXtEiTf6MPOk3WgVZosUpdZRIV8jQhXMQ7pirHpUNOafBUOWFm3hbAz+mv/WPxpPgD5X
/9ElRFisotCMJaGy7R38Cufuj0YvkXDJYPd8HyAOCtsLWloGLQkQPWJsMn7qF1IwpMeGwWZbrfQy
5PTS1H4P2KNMSvp3T2wcmoAsiGAJeHwc1bcltpY+U+IlebrMN8pHylPmmH+6p8v3MjyOmJYL/TXr
aRiDLY2h6cNaxBZK6Y2Rw16MEvuR6drlTr3NRM3+ddsIan+/wW/wnL22B5+ZeV/3sSzAQFO4V5t+
MfuKQcq4kR3J1a776DzbEcPFY6fSq3n7Vr41mQHW2tcW7fHWzPU3iDI9vQq5cFZTB3uZVFyV4qha
3e3EmficT8TTAgEJiCoYiMB2lztzSVlg9rSF9NANwd+ZulrZWCMwlRZ+4mbOFB6sHxfUpOOtoj3w
ke53z2JtWy3AC9AMBol1xXq9e7tRPNl1dp2sYC4+rEggSIz5xZ7+r8HodDGudakQlnIyHXpUJ4Um
4QxuD9e3elSsw7lioCr2gAlN6xfz0q3Ku337dm6AshaaJ9j0COxDwP89UAVWuVtm7FXD4etpbUI3
MQq0T0CK1KQRpcUK8FmgHwD2bHdoa4LZoj3ABKETFQ3/3qnD3KFX6wVhig10MxAY2CP4SohHqXJd
IX1Ec1kAu/C/HCsiGAuRIS7GB3rrHTAPFb4s8sI2cKV1bHagdqF6Barmq5/MfxgGXSAtJgMBQFP+
64rItHxilM/UGqUzGP1pd2ZnThv9M7uP8OKcOuInjMOD26P6iPYDSCa/XzcNRJCCong6WQyoA4Ed
z3MslfunRaoVhSoKMJhO0YyjWTRTc4AkkaQRmcB61LAaoZ4JGh7ldikd8FFuF42PDSeJfgaUP3zB
DjzOL7qUfbwXnuUDUQb+WJOz1BsyBWQ1B/fLWhe14PQNMB24dVzqMIu4MrWobdiPZg2hx4qZeGRB
dI6gto4uw9db2FVS2K99MBkggMY0sUK+vbNGO8pKu5B2TWgyRWAkUnAwUuHeCerSEGfoRYFIZDcQ
9Z2jYGNjpfTKoN4BCwoPhCjoxHDSIqbg1u07tH9GqlCfQJiEJhoiJmJ+rR4NM7xsAZcFB9DSZLCw
80HxCUqGMcx1vk5i3ayCS8shw0h/IDTvNkp55oYGG6g8+p24KRQnnpheti+Ktdh4EHrkU7hr6GoY
M5IEHGPOLpgF883fB3OkQ6l13LUnL+tjdmNz4V3BkPnp9gvy+4EzaNYZNxJRYH6jNzR5mj8O3Y2y
/JshFl8Eierg5bG7cx7gu0ermhGIIf7n+cDiu1I0rmMNkEoDlIxtMEHe1XrXKbcq3brVYFFF/lBh
O5OW1OllhjPEGhnWueZoFyhD9W40wLwtIhOw532XNp2B2rcrlOt+cDHRYXtDmYfjh9tSRHGwZlW2
qZ6FoYoQGoAMzQqfqd3eedNzNIlZlgZvCBEZHvkg85MSMW1zFmHnGl0nY609L8hcIrgzxZZHxJlH
R941qkOgovQDvNMKA8tidT+Yojp2n+ow1JM6ESHQDQ8gJsBEXYyEFVOaSf1LWmtqHbiy7h/6C17o
t8DFJICpt8umXzcmG0rF1qTO20r4IYVTgKpU26X+RUsCamBGMApuVhWpm9m2xGv5cY3UDIt0HG94
xJixLXpnE/H0MMEwFOBpql9XtO9s2Y/ufaWGZbXQf5rvFQaUMdhUQaA7HRiofZzLlMJjP/YLTSGC
hYnInEqCRQok0IJcSNdues+AJAeXgVh2Cr1AQSbFEeKIDDBPOopzodqoVvQw1QZftisXBgO+wi/I
U0Kd7B7IWFV8dJIs/Kr4ObIdeNYxCqkfFGJVBhVwFA+fiE7/SJPfqWPVYDb9n6yzYLvPUGAT9Pt+
Dl2LBnywvf1enSE4IGTfga3buRUZTytqPsNTbAnkc1kxxdGLRVUBugkzxFaiR8nqFQT7EqCfm9Jv
Wq14I5WUAFBA4iAZvdwv724P6ZFXveopCp2zYXmL0JC4Hn3MYjtxb21hoSrl6KfB0vlM2QT7zs5y
CzQvHR3knMHEdXh43RWKipDJyAFahD1tefHM5MuACjzWz56zEt4KOg+GgQGrWihqlStZYy1MwVqB
3TuNtXRwD61G76ffYJXdmK2qDiyGRsJJIvFDrOZEIMaPeDcGkX6YN2yt1JGicwR0j6HYPEQpAOLH
damyge0/WHJ4+q3K/AX9/nsNrJTUtBT582JU/ximbRI9jCMhu6cqCQvH2OFhDyyLjgeiPxJrXnMJ
aATGg6AqBrcj/kIYRTdknuy7zNwK8BOKp8JzSYhVLiClYNAQT7FHXFoSc0XcE9NSOTdvEgcQam40
2VfzhxSE6MA3fpoZ5zzmh4PFEdFuwTxAgjWtA6o5PN+U98crwMSWCU7V8X9SP5/gRphaWjHG9mG2
YSDoFVHKxdVhTlk/FoXYgc91RhgfylJFVk+piA5PxMvNqSSRM1dkO3y1ak5/wrT9s0k1UhbvSI06
0KpHFuv4yNSc5isVj8TFwy3i93TR6UXcqwxFU+GezBQ/huJDsLD8WSnCFG2igXCkCMfIfzFhQWUz
lupP0wzVFZkNIxMvneSFx+rxWmD5aW3GJympziKUMX6Y8IeuCcURml6YYaskCdIkEJcZoTl+UPnW
dynnT8sFzoe7qt/OMeVvFm0tgQPFNrxb3rpyZ9FgCiQNryU4LTo5zI3QRC5V8eQc5ehUv3iRW6i8
zzQ8gBAQXWk80LZAA/Y+PNNOq2mK+rravoU5IAtL74S+fxgyAftN3y3DsPn2Drx0sb3Sbk8CpGwo
1ABGPQHlwa0UpLPfqapBFjblgZYzBU9VEYr2XKGeeEwRFSkhZGgPkJ/mUC2g8MTfhKZcqidxbNCr
b0lnv9FlBgcmV51fUW8RIJfcEzvm1nmUUaL6Ib4FW4IkPR10ct7kALh50K6PEFNqmFMg57XhnAqu
S3kIlSaFpnO7XGbr3D6YplLzu7n0cnkIzq/OfSB50ytMhTtEyezqgfp5Ow6de5gm89OaUdAqvaS1
AdGXs/dZgsNCUCzaqfZphZXVpaUTo+IVHpvSFfm0KB2oHiC6VCNF0qRpgbQJOxWBEJU2UD9inRlU
jcf4q17S7lZtYYXb4oyJq6GdqFhMt1csDpAkuAMoHZDS6aZrfCeRGlohvzd9NZLwPYbJ+BjSqF1C
aOTCjHaNv1Lvtu74junW6EGh9ZsQD4TaGtqycUutNHc/5qO2Pqd6INclc3Z/aeN7afosGrctg/OQ
WArfTRwnYNOQk5gx4FQ5jJznJHLeE/hyeEtJGb02mVf5eSfSIo/wHnkj8LYHCjTijcmBAkWWVsf5
dYcsBaVEuPVS9aV+10xvU527Va3b5/65r6/pgqiOh8L9Ot8btYJzP6Zd6t77di7EjFQO7w+Xxqad
WSbh4hwBk/UuDpTZyCjuzGcP/0ONrUZ1ok89EURz8o1aB6RYjNOaGcoaHZaE1AvJfsojmBt3vvS4
m/rqb7ijfZkdkXQr/iMU2CgrJSV5WRggTSpR1FwgosONGaqqJjV4CDnw0aUaz5UdMjnutLxEyU5Q
yw7box10mAG7cOozMEtif8guORTiKb/LzHfm6vdAMXUoE7CiRKsKN5IcewMnJjslS0VJWg18QOTM
TQ0VBOzAvz9OrfcF7oO9W8ePQF8U75FhAxksjbSyGACpoyBhqElF78p0I6ogVZehDcYyb4z1dVoz
zPVKNPmX7bVjYzAGz27/qYiSrgLJgUrWSuSxuCISMKLA9TEIlrcSZYXHJ7ijByNoUFspA5CiScZP
AIHhSgDr1EEOmwupb+VQal1O7J0xtsR/wXEEKymIrEjCJJpa4gFzZWACLTDvN2OCzSAwEI9ImIOc
+hYhJ/b4TzAsHhJbh1mC44G2JLHrRua/ZOn+ybWQa4PJ4anpemE4DUVLwtqXQ4xoTCKWV35NiQ3D
ExRkJnxnj8tUPzzevku5jrMKLvB1nvaJl0K4RDKwXN4ZU1hIAbmH6RLqth6Mwyk5Ev/EIfJ2juaE
0j09fkTEsyUlGBxiwVwYX9Icev6NlptzEyfnXlt7sq/YqxD35p0csW+pmZDof52vdV9G4cfugkOw
NzbiQOxNdw1S0R2NBsTqXWQXOVRcNOzWSd/KDKoR/6k74VBvgnuzOEMM3YXRuOwuGYcz6jJuTDIv
WTlI81IW/q5zWjVS5r4EbRshRSv1StJw1m5puKx2YVGUZLZqCIN3gljpjOlly1G7PRg074YEesXv
RZgrqFqseNpXxL8E9UT7ROl88utDTxCxYcMLgAmzHMWGLaYwj9u7GUkf0TXkhZhIwrxv541Zsq6d
tM2NXi/1LbuTtzmZULu0ybf2Pp99HZ5dzGt3kynPCj4goScqljGrrLLKpIhxSYpwE2OmkarKWjl8
r7J5aIogC59WXAzVAHi3UA4any4Np9hIVbfo3uFtV2tH6/3eWfm/Xxg3C93XgWzjS86P8SQG47qC
QmXsOSpY7nGu0Fu1T+B0pq8TCKPUJdoBBARxGzICP4PM4fYDV2EpqQye22oJ+HZogYFRq0u0vvzo
naMWh10TdeJKxC0xV7Db1OT8fJkf+SY1B9R3vFU5qTRRIBDMSsrCTlTVe8JEFDCsclBCNXZZ5n/k
ooQ2Xxx1BmV+UrB/CeEehTUKZUQGVf4DXDHnxUJmUIvQDhIB/pTP9KFLX2m83SPWAHV6QjrVa1Sa
p/SfX76fzfzyGubHBWCW8NEtvZkq8vPvyPl90Ue8MkSLudNMNVV/0a27u1jIee2LneIF6QVxIgkO
SYx3zdeSplPZajAZpnaIiajoRe4bMdQQFi2tSQ8+bt1qG70eCTV+6FciILp1eSn6XEnWE1EboUW0
rIU9vCcvVI481apDG5NHnIIHjBvCL2Q1KTHrowGoQ5mdxifxYBWbyuxrhHUm0fj20daRWI58vWa3
lbgbMVKUXBqgrQBOoWVuTWj59otnK4Lky+8qb0Ux0MxrvT6ehuvOgepmpf0FIAg5w5nhHzL0eiHy
EghxkbUuEWsEa6fq1FhDBpmiskNLFG8dpaNoL9mxfb75yDcbz/ZpSAdt5dd9NlxGYt7yzSi3jBtu
lXyg2N59LNRdrg8nuXr1gnvPteOPd/94uYd9erTQfrlW68YVwB2Nw1vn82w/T86N7GvRO1F2ebaT
Q4v59Vfmd17cqN6a3hIrXzE+J7O0sxpPCe5e8Rx/t9i+EM9Z9w7IoVN3zoPcjN7X+Q7G1McogrAQ
GAJU51FpveeM48H83s0TXuZrLmom0kKocb7gzGD2f0bpKOpNAbk6Ot/yoEIeBXyyu7NV/+q1Lr7m
vWRGtJkj+krVtFfJtXaYVRroH4OiD3jhFCiwgafYcSeZ7AeX0TYX3FaNYWkYT4v9QnDz6t1CkMCJ
H94mJ7fe3VF/Dip/lT++Vr2bL+b3IhHAn52BHElh1ghO7n2zp5pLXLt36jvjzDwhkj/C/YtZiiXI
lp/XCWnWpcF52xichqDfKB9tCyg/Jctbl+GkhGjfZXl7DBsYiOGxuSMczFMMoKMWNVhKZ0FxSYH5
PlzApaIgitRCbFaI0OkQGny876tXujbf5db+6x6q7d3VeYEO0YFzQuPHrB7NR9E+kUwijMQgisSo
/+2KTrx3jm+7RraI0BUJ25PqDJ1DZtlP/vLAtwvjUjffqBsUrMbNKZKP5r3qHqlHFBWt94ECQC4s
vYLzt52/jZJv+7Dz60nrdOlUjr3o0i9cOqeiWam0yje/ijQoOFfkly+TEo783IwWrUfVWdyC+9NG
Iq90t+jwPi6hoExjiIvbF3pS03J7l/PzRBhXr9KqHIzIPrXp/LZz7atzc2qtmPzvGr4RAL4yru3R
rHao8HCAj12CDKvRfrqN4cm/wkh4+vV+xJFCF56kqdx/ojFzxkC8MCkNL+49RrfODQlljSq/8hg9
w9UutajttUi7aaVUBftMEQIEhWhPhJ2DfXRuk4Nb7P8QEgJ2ILTcewwbsA9MQd4PFow3oAkYM0J7
1DhPfPF0rs18W0Nr8mrRPwwra4ACFKeaB7c2oBmA44/2zeATRK0bOO+hc+eeW9DC30ZjUOoVOzmv
3D2uos518pvdJpVZaZZrQjQY/oKDT4pvvzoP+B0R0U3iEOMEZ/KTqoS5zd5nUGi+J5UziphGIbxC
Kf47T+OvUQGaOxmfr1EGDcAJFNDWNvKgP5zl/heE72qVmdb62iH2jc7WO8iTDkKaoxi/t67MVIEl
/XAQ5iYhPbZ/1Psf7dIeKTKLoef+t2YWnjo0V/ymcwvOQW5GdXS3fFuHg1WD3HL72/1FkGvq5il8
h8UO5nD4XcbBbfnu3Se7/vHdORVMuItxD2+WSv8iPlZbUOjltH/Wu3G585v9NsmgMXgO693Pwag3
P8scugXMvTBz7UovWTZaVafUYuwlszBO/dhCSQ4ORzvu7JaIwB49KFb/1cRStKO9mN0hkyBE93xw
GCv8tr1fz/cPDexn53jp/gqD16Efve24hAxd/1DzL8TrNMvnvCPVl/a3ue8BzTMKFWOI1sDCBA9S
GV+FfI0ezKYeSS+Hrw81jlMRCUgxKhmlXqooBp7OUD1RujVHMe2/EjkgdreDbT/1BkTJCs4lMZIN
aLk1xbjXc2r0c8SgOZXOT+ZtxWxyDwFXhAcOyMtG5AaMwoU2zXxI8+Pezd/o7JwdCQccndhlagtz
vDlyTDr0JEKiB0awXvLAsgKOkRcGDIbkpzj0YJyd/NNIJseXUZ3UNlXA4Z35JX88GjlKFhOsJLDz
GOm6GrudcsZfdYPpKvlkqIvYlPpwbD1r7XrRKVasYt0CxKAYibmmXvC1nwxSoXIInAPthsYiMnka
DLY1FI+gSECJGf0ws3+HqxmX0RE1n5DKYcAejTuarx+zmDNP1JX/CNdbDVD9l0UAhjVl/k5+U1vt
dsan4T5LZqHaPJA5/90Ts1ywE3jpdMLQ/zp59erAvgWzUTHrc85rgihE0YDDCMuyunwsqYudAdNA
uD9GgWwESgSYWs44Y3gnBfSlGWf2bUPDevQuyKk8jFdvD0RdMnKDA5rS0BWvVuXi46jYtWSb33Zp
dl1F7Xvn1CyUjROB+pxQhmr8D52J5ZeZeChHVBCwuPb20zwJx+gaGbVljmiZ+l/ZqK/yk09ilLFo
n7/65jC8fVMHmxgfsiJG/MEdj4nbrEXDYk3fQAKT48W4939lrdlVb93ADr9z2AP7QZfRwa7nzdfC
xNOtGzwzdZh0eOkN/s4AvJ2q35US32rRP0iNrzxuTB7z5IY+4/5r3PLG7WZzJ6L+wyudzCfPjOTC
DjFq80PiQCmVPmXuXsFY0HUHOgesSysTES07UEIlQBbJx7yiVlsyS9zzsM7tYz3v5vNhPYBB0WCl
otXN4yQm+UcTW9boVPr7URI8/Lh7b+coBsH3mJx6v+FphooljMdxqXnv/TBG/rm1b5WDo3sb5Qrk
SkcUWZJO3IPbN2XMZvc8Oo+KKA7n3HMrN6qzWlap/z+izmtJca1Zwk+kCLy5lTcgEB5uCGi89+7p
z5fS7POPunvagOxataqysrJexHwLo7PtA4I5j5e7TV7z+uQS74MLBGq8TPC80a0FoQtMyf+2p6Pj
lIzgvbFtoOOcs/KU3vaIwTY1RgStiI9ry2AOkSNF4hpiVo9xeWoYrRpPW2KJ+LqDEjElgPTk/rFu
izXBLi1l+y+KgfPWPW+9c+aPpg3eJTyEn+YWwfZicHOjh0u1SuODcTwCHXSRAoZwCXF5sPcuzp0q
obD0l2tNe8+dXXqjcG4CgrEKE5pPtsP98Aytz3YRBu28Z6XBg+QAV5ozezCs24DzDYghkEAohINc
088F+SQ3vh2apXvrNXwyGyFumG90qJBkb+SDPIBHj/E7bQpORbX/OdxNDsvtSjLtON5n5DiuS7SI
IfTWBie8SDAHsAfcwBdNDYti1pTWJnPz0MS1OqJ3OcERw7va9QoJf7+UrQ/A8w0KyKexTRB+Z5Kf
rOqRKQO78NI+Tn5SxD/3qzQJZO+1GTWQTNjk8TXpk7KdmkdUcDbWDQIHKoB52IvulqHnHff26eI/
+zno48WoenV2Rada8XLlBHfm1LttvHXFRfyGKy14uDON39s6NE9XzCIzvO6fcPF3vRMeH4tyVIyf
7oXqdGj7ZClQ7qJYng5sXsm+RLshC7SxZCC3D8Pf2izHv853AdfBh+M3LzKcIoLm6dti3l1ar9Y0
BEEMClB/LywWgdElRxtcm0cfGiJwCZo5hlO5uXBS1p0pIe+H5/+18a/XzKrmo3eO32GpiQgzjVIO
NJI1hvnoNZwuSmMIZZV2AUidITlfX2ElesbyNYRO9WH8fBZY6gccCJQiZ48t/OEc6xNSxGDrXVm1
+Hq3dmHR2Tnr1qG5884RIpt2uYcPRG3UISApEtD9q33u08YFqOnXOka7Zj3YhKfwkKy7RvCMWNFC
SGjWrr9DrPMdbZofd9OjOXyvaJ79HdTad1yNTl2mP6JCVPzQmrYQ13EE3lHJf8SX5AeP94pNNVwc
90L8a0FTaRgu5PP4BsW/degXoWsWoNiLR6CAr+CxdoasiU7J7d+WN28THfx6AIM1OrIYe3Cng2Ns
/JW43NWpjVvYLTdAhssNZgI5OepqYR8+3LL9G3MFzsU7NfN4H7RMBlo+h8WGMGLSQqSDxF9gcSKV
9uLI+J08O4LumCcYnvuofw8vEFwAW9Fh3zaKIb0iAiPc+TfIpEa8pXjvSu6TNhLwSpwjL3g3Hskl
ecXX9o85N6P7xCGqtevxL1p718ZrNt3YJUDsvy1LXfIL4Ri3y4gbMaDG1/52ud+D5r+iSnvdzMMv
PtYxj1N32qiyA/TRmTr5BwsbXUYe7U/jjgZfyUMW0f76myaqk0lhgt50cnPxV0d74FZa15BJlk9d
x/hSaNyiBLK1DqdBBcnDcvRo7aPLAgbAIN+A69l42cVeYVJK1O5yF9Sct1/rFKFuVzwxSkmaM5xn
e8RIvs2fD4WaKvtichjkvXr/hBrOvNopY5NZHozOZwhRNNnyMDYL9RsjwC7/fSiBqFIW/abShYLp
ZmlszMoOi0WnMoaSS401IikQZgEsfr0P3AmflRd4Agrai6rvApKzqKTmR+/VldV2wGq2xpI9zems
2K7F05hV/hkZvVNz97GIaREp5ZHXucwrYE3RPTVKzXqv3EONNqDmIqIMlBwMtHU31yGgaR6Sq1ty
i1ahUfClR0d75OhDRcq7gyCtS7wYluKcX3PLDIR6yMQip1hsXSNUSMJNcmgeo1Nj2qzF21Z1Z77G
MEjaueZxwpV9+8ckPyzSQotv6CbXJMsTnnwok4Eo6jVInSwtfcpWyTOgJIaAhb9u3oYUVVGjD+Ry
gphUW6DngTw84H0bsjDkCyrF4SRAf6V5Af4a3mH/PefYkO4HlWRLUiI3qFE1RGnKOdEjZ7BOlL/k
lNTbTqt489rHf7jNWaxH1aSa1FoGVM5Sd0t1V5nxOXXL3g+6xwfN7kOEc+lvMZoUtrYY/9QxHGm0
ZCD3hTdJwztf3dpLyCBX/0AOnDzlcaWkRm0F1GD3RLkbWU234lxZGHmEteQ4oO0epPRyaxdsgm/K
RVHN7Z6MDnl7cDVKBwAZsc47hK8ICAFRaUDdrwQGtaukwyp22flBbClB/6jxlfI+q3x2avA5CJmo
R8XHII8yOVNXAMwFoLWu2Woy8pIE730FoQsf6zh/vK2Kc6CB2QH79PXvIHZ5H3ME062WXB16xDff
oeGXu0b3OqB+he41v+jbPs2PMF0vvUrzTpMLsnx7+77EVyLRVowpMHDqMX7UdXnrMgHpVVzfWfen
jQnfjQ/jwmw3unTJLK7N54QvRZ+LOpFwG+7muXal8Qhz3dPq26r1cu0H7RK8Yix/qZrUaTtBy4qu
/Cais9/8UKNHG4JsZoF6TtgEfh1O9H1GRQyu4jc5IJNKkIL8OIaHZG/rTUrhYh1hneyCm8FZhwUy
ighiYW/tx9eGMH/3r5REAQzs7McT3ijBAt5UuYqcTq+GihHLE1AphtfbxW97DYCGG8EdHd9P1pE8
FVX3T7pMocKXgh4sZ5ykCsPyAE5Bnts+hjyDu3Ozys0T2s29G0KaPK3JpXuCC/9qv2fTpNot3vzi
iJhRmcc9ySPazdOCB+eYPDohGKdRNK+jB6a2c5jVrTdLE6szHtnOfuWdLQ457mqOkpQg/7PLTEHi
ood5JfLq0rZMGb6I+fFo7Yo4aNfmY3gh1TwsD0mEVYekPVu8oRoBUEyek32HVrTdd9osGDKqtx5W
x99kHZMygt/MsX5DUq3Mc45TGH9H3ME85QHn4EmpRc01QtqM2mdK0pxTvIkrrV+Yhy+Ni43vvAWl
gtEykQMWv9u89Rc+6Ahwa9WColdpTRuv8BIx3hoF9+tum5RPxO/mmn5KU/cVnb1ydIHLtA2uNGrf
9k8MCKQS6GdDazTKCyJ1/4MmFBDHWKXu3c41XhR/bMi4O2Xv+vfAZTC8e8n+rv3K+MNkrZlP2BjI
esC9UrYPm/EivMMElL1vYxOXFtiN+3K/Hm7qE1yyO5AXqY0/mKGT7QpPDMA8uk7Ok+/ksigXrQ+i
4ITY1Gg+zS8zshwblPVBH6BfBfz1OqWOHijp62ZXUEqB2gYeQndLkrTBTZa/+Hf7A2sw5IBey96G
IBvQr/XoHzDq+znuuIunXvzbtZ8Jd2Z1/kq18Bc8+5/5J6oxAxgz+JNESsMj7Z22Xg7NX5QYqqzz
+Xgze46+7X1fjHOeBisOo/C4rLFU3sePaJ2QFW3TW4eQgKHrbIKWREY6qnntzdG+iCJKBhJhAdDn
qQUgWUdledaJcDIXRy/v00GrN6jbpOoWCa9SGYLE11BSEEWB+gMUERcCHujWPp+rNqZHnoVMi6jw
UsLokUtMXzuRLq2Kw0GH4FFC9uxBG1UK4WzazQHFOxQ7SKsUpU+JC8JEQbeD8e8q0UidMv+ysuMk
0dElmcHliKCpK4L5TAJVgg7JguL0AVdzRgWIMmTVGkgS64gYSJJ0+ySo0FNVhfyKV6Y6I7xT1GRl
KFN9ICrrkVBBio29ICqhXKsonzopli6+6pjgAGxqpioBIVQGOAk+Uj6sdFXrVkdcH/4QtJrsaNJk
LyTL9K4P5xM9bIkPHzkUdw03HW0R2KWtOa0+RxBxaA5BEpjDkm2iUJvSj15KvyYXCo1IN6WuqyZz
POeFwQAp4ysPlhsrkAch8WDJWfD+SROSpigZaKDCQ+IOB41Ka+w0xqpDX1J6LmCGpFvaWoI2OqTk
+APEXJv9KoGW3eI5aBqpBTXDTYvFOXKWsaZMPOTo6S3X35WhFZks27J71eks/zrL9KHOl+12Vj/W
Q5mhrYpydB2RQSIxm2oiP5uq9/7QqlBJTOr2Y1jW6NyV6EzHrW7QB1Gy9o1Zl6fYHcN6RJCYfJ8S
ikvSq+O4G3bxh5KcGdc9XZ642nTkC78mavheWwRrJHiKXmNrDdvwiyl/VZ15AZtGavE/ZuY0LeTQ
YBTjpBgpQZdtZThX6hku2RuJcEkMQkzGjJ8kghGjkXEtJn0vUwWY62FO5s2JmqOrBxrcWbGBCAg6
E6VtTsggSMwQB4BQB1puc+F3Q/KhU7Mr+d9FOs/2ph8KUSNN6i8qjuH+G+oMdobFxqI3JrNUgN6I
UaFtknY9oUIIMicNnPoSfJCgcIKQ6IJUPK/UIxPNDrKHctl5k0cNIcyr8sD5ozZ2zijKVEt7nK9o
cHzMs9HIxfEjc13Di1fKeMgOUKLE/iNGHT3cI81IHjH6GpTtI3akubD891iVem7TvftqAzMw/jQC
KI6FvCDKbkeSJN7fh1z80wau41dAQCgvaCd6qYaa2BFcg1L6kJKsNkzSrz3V0FYimkQ3d+CdbmCU
Ifx9/vKzGsNUy9ITNVWcXcQBdF6eA7lfXTM1eGazGSIv3S63jMsZZDqQODHUVV58ehN60hQuxnWn
FHxAHIJbhOvKJ2kVQHVYtqJJpcWEBEOiNol4qsblZ5T1rn14vg6REjR+3BNoNXmpqFN6qUzxpYYV
vhBpQKnZh1JzvEFAT9moUR4wTbQ5qd8piSslHqkYb6wqZZlqQYVHEovCBI+UkDEjl4rWlhHc5nee
lZhoNCTSA4Y2OYe4iBEDs4IggSpKahn1WJmhCKJ0OpgwXgBbFDcJuEZkCnajPfOMNaxRW5pDm8Js
ofKDJZv0GE6YUg0ifvy46C31AgQyRXYBrGPE0/S2KUXStIhgrqOJsKeyEu11Pp9TgNZbeqg5MF9p
YGhiqZjtMg3jtx0PG0OmsVRBVNjKr2+OMZHwxrAY5kPoB7yrMXRmYSNGhmOJGAyPHTJyzEMNu30a
4U0ZDnTJtENoFbOvDUaddyqumrjGljP+OB+HIo9ZzmbMAL/B9fhY9SYhtWMW6M4evMJXOKXgtmT/
OiWc+7urryUbPbiKfRjmO1vv5t+iH45fUFlUFnmiF0YHymCRSHFw55x6B5+bceLhskp88eidtnAt
xObdtAAUr6i0bqgF+w23E1jKiHAfGAYwqFyiTwZGAVAA0WDVVTNGiDzyQ+kf5n0kHGBUKR+FxCdo
+Tk5M4I+tCuDMmAMaZnHwEGqYCnJAxk0HEeqWnP0ActKQpW630aQ3OBdiXsl6QIl9Ivk4kV8upKV
RukTv23r0xq1Nx2cSeL0CPPAz8ancUYFELkOQi6PU+2hMm1+uP/wIcHHIRM1Wd+TGsV7fuFo3v0V
3yaRxoi0mAJUUTr4zBWoLO03UU8ba30Z7r3SWJ3mmHbj0lg/6avm3SOS6iTO3m247W/7kEA66nJS
wn7xbaWNj7Tt34Yvn1/tiQ3JcdXwrDbuvq+aGmSr+amS8qjZkQPOWRnjxQt+dafBgyYewb7PT1UK
wFMq+YV5LVxlCTZIqHniBTi46aSvSSTY86bUVPDuTolizOF+SeDAcbAASF7ynQbAf6tOrV15szfi
bb/SRrZtWO9s5AMaKEoZMQEEpxTrOJx0m5PDR9zxu32/TpRCLFTD4qBsiHLnB8MY9JCnQbh32Cjh
2LNIbgb1JrNEpk79o7Rq8m/JPSIH4j/m+z43yT+mVQCS9NfOpDItsRRsQAcnYpm2sGe4TqmfBoZM
qfrH5XEJei2mzQdJ5HRBwJVT6YgI9ZlXeMbD4S9OujI5yyUsH7lwRytABAcpF5MDbkDe1ROem8tV
6ibo1KZ87RhiYst7pAQnXX5gV5/ROT+zDuB7InDET5RL6GCZo8booVoi7RTBWfA/xeFYpvNErqqY
K0e0Q7VanVzMlAjbEucmquE/OEEE70yvzI+RHNkxbuHB4bRcHAn44T2ZQWsy51u5WkGvh6UmXESc
kfcIEpijy3aGOMYOUS+EaN9D/F2+A0ZWLFotkzsXQlVvAp1PH6mHllrceSuYUvd8X71KW/NIN7ju
1r40ty49JZBisiXIBL54sfatLAOXG25bp+b3YZ6EI69d6Y/vlnWUh7NNibm7/yafaNgr5Qm/JkCt
d7H0qW0P72Hrbnmb3qAXvimF3lnV3vqR5iJ3pNYz50JFywoqPurcwRRevewaRdTijB9AnQxfnwVv
TUUfaBeZbOfsLKYoEYnmfqCW4W2pMc9pBNBMAxBq/hBOP0aPHcdRa40CuOyV7rH65I8EGIabb2+H
BlBMFX31Mp+qd1b+Us5OsWe45V7FqTj74ZeYf1FL05kb0pkXXjidfdoUWqW11opfHnYTKWK0xLTn
OllPVnb5WPKR2LoPq3vv7sw+EiU4AXkHVl0BgaauJY9zlYxerk/G0iTQwKup4rI1R80B0Ru/W5F/
SAsnZblaqtTGMdYaJ76+Nty4tAc07jI1VeZAKV46e7A2SthLfmCF5DhUTm6vdoW8rNjrkh4lpWmp
NoterODP244kjVWppY1OPlReUUvA/6Lmw41waR52QvyiDqb1dIp/Ym3iw4fZuQCiVmEM7WdSJlMf
ne3s416QlLw0UqALGAaFhhYSkxSLQTT4cNVqJFRswZZ5uVdHueccXYOUQZZUvqrh1ZdqoJS1Rs/J
Slb9uN9NSCfauq94nzjh3Y1prSTltzFncbd7sbijuu+rhRTNE7g0XDUB3yJZdfH2G7ETvk0VsaIJ
J+8y8VcDwlZ+IQVwOZUTIh8iVl+ipugpT+SGz+f8N5/0TrTPQVWMSFKhJbQo3TTVPGi0FlvfECoK
vaBvDLecd3MPjMhf13AP+AM0pgJo6tC3YcjgHNbQAaAe1c+P9fU4Z73aeTuPIj7GEZn0LEcvn5xH
yv3Q9raim50waiR0p+HKV/JsNV5Q08C2TsV4Slb0d5xRMucc7Zu1Rv0qb0FFc772xbwGp85rth6X
XKhNixolB8HaKjIo6W9G2yp9nZpGqN/od8wftjU7yTZJPxb8nKwEVXn9mXq4kM8xb5Z1IGXBH+n5
qredXb2Rsc6Rp3yHrenKR865fJnNCnb/4YW8z6y5UpglS8PU0NE/3sM6EVc8PDxYtr6+zGZ5J2eP
62HO7v9zm+qeeK7jcNbvH0Kdjl6e+VO4uPzpxs50JohkM0KQauuTw9GLKE1LeQMpm4EZttElVPDE
xn0gbU5KarPs6jX42mM8ur3N+5muzGPm80pzGlN5sQr+hXf/FwMsVOs8GiD6QiB+aIA+kFKSx5Ft
u54kFtCVVAOVQRHF52TlJ0ndXgwYobxFXODRQGwKtZPU2IcfKlN0dQZ+Fw0zeYqi4J4DcXBXgA/Y
G8BMvCAylGGVpns6FCMYrU8IRqOk28UXzVtc3duWbhnfPu1xzIUwOZCvbIIhfGw+GPOo+wF0MHO6
XbQ8YxpdDrR/NTOioQ2yEmlwPpkUXdULwQNzfo0CZWUpqRUZtixmzfiR6Amo8gxUifWIImEgdi1+
mdKDwodHV0oGon6LR5Ix16Wfc6El24uyqlJSSspg4seB0dVXLMmoTLpxS281Ks9vfuneMejBWDmu
9oPcKVoDneNbnNsXwLJdoVFeOxX6Hhtufd05n6LjalegYS64eKkz/bSgBJwP9qCIhIX4AzijrRdE
I8gpJAiVvivENVp/VW0Wp7bRUJODcpAWjzdlhcSo0Yr2NtfMQ6PNEJh/Jf1/s7itiF2fWWNq1uDT
hozDE9wEmqcJkv3JAklalj87WtBbdJEwJ+iy4CeLHYaNBcNAJIT/F0nVTpLVgp+7PA6RZS4WKoo7
K0pWVk6HUuC9A5MIiTG6rLTJjyWF4vGQZ2v5mgv9ftjvM9J/zkxTfbYzQan2WM3u0SZGwYzG44Lb
lV7tCAXsxEcZpruQEnbRXJDZxKwsMLzl4O4vFOQesKpM4dXJ04BfPAl5EzkEa3dRpwKY5Z9GQndA
EtJG3Cz6CtF0iHckBnXJq5SD5FTiN/n3xRS2nGwfCxfq34u6za4YqqFAFjTtfdjeB4safs5JQ7Hv
c8Gc/94mZv5gXOKTE3I5sWC3Ffp+FqF4twv4lp48qp5IdjAbtTZqgrAqamWOBgsYSE8m1IJZJuDx
q0WSgc1spHGX0IvFINJIB0jTwvRvMhquERnRFVh+uGHZjA33Na6RXqHMoEFil1R2JIJZVAw2Hgo9
WGn2R6E07BU+znOIgZ1yGycjqABgBICf96jE6SE7dI+eUZ0sM18RO0NsZNc/UAi8hv5k4F0tudn+
pa/+S7I4GzLZN+vauuFYydSiho0QIfeh3w2ZuGJpHSEelqJT+GpKLLtPB0LsHpyEScG8YNhkb6Hf
MVbgN7iytrKHGImK+TdsA4xQqOiNQ3j9yBnwqgs2WaaxQWS74h6uwq6MtKq7k1UDXaM4nOG1dDFF
RTPhJuaQ6l6B6y4Wqe+D88dQNAL5MbKaksoUiYtEjuz/0dbCoQvR6XBSFJbn0s9r+xHngOpVboGt
JvcGqkh9QdwAYEHe8omEchvlKSx2GEo/4YQ31WcxivEHYhwrdOFXpC+1evirLmZ2tWg0GDBdTo7m
CXQ2aUYLn7c2huNGjDu2YnIKcRwIQBiNEsZazL9ut4y2l9xQfDL1VgCs2Dq41TgIkwk9XiaZQmmn
16PAlLhTCN3oKVVTWEMOtyUC/KW1ykJGl0KKkKGbM/s3K13XOIh+zzTkXSOIdauEMYkHQhMR0exQ
J5Y/AlxC4DCZq2oQ6Bdb4EOS5PmuBqOng4HexnK4HjZGOnVZgFDAcHAYeyniIel+GFXunD1RvQjo
irsqdDqDax6B/q8Dw4CqCHHThgDAiJmZupY8ejoOU5WrcxOmKJwlBWdKOH96j2KPrFOEjpA5pnqx
DjHnbAhTVBecCgaD7kyQgcaJItvOBJRfk0sM/2LnJlJLutl1/5Z67NJHUgek/ZlJVsIq59s1p9Cp
4bLLMD39EmFrfEBdiW40dK5haSakYXpAvHP6XSpXgGU+ANNj1doPcf7kjKAZyDzQff/noIfh7OPU
PV6NV87zmaUlL2OqWNqdnZ0Oj9TTzAbxxgT66QLeYcGTkGEXUh2jaZBq2EpPjwe+R/hUxkdLPos+
1mWlR6wbQ5oD8HJA9KJn3QTDIHRsGfqjYqDUZKUOvzR7BcLy9Pno3S3CObCuniiiE9wDhisPf8Ii
LnEnPP/BYJFnsZF101DWYGAss4eqy6iQs6/jw1pN6cfpW2jXZeaDQQXhBlbB8YUw6GBhjAXq9mea
MF2UerfcUGw5fNWUS1rqSFuK82edErcUYWBVnY0WzHG9ZSXvHLuSluijlNr4C8As+KCqB2T9REX/
1YY4R8m+5i45UZ6JtjG+ofzPGxsOF8RwkxJHTD6SQ+nixSNzzu7ZfXgPbxcWogf4TwRjsIVnBx9a
2xb+aKlmHkv+GwCPQgjoi6RCTS2wq727cw5sO6fk55clv+QfbVLfjBZOmV0oEhbR52xzHH6LGJ51
a+7tY0smF2+a4VPHOZ5ymkVcYk4UIjZ+duvWlHnjs3lCx2CLfwB3dbi2nxhiD28eAs/bp+WWR98W
+NnSAZsyjGuWOr9dGsS8Et0ufJFFUQRW84RrKdUEIgoSIaZfabwW9IRu8VD+bSqg8J/C05YZLkFK
tXW4IheATBFl/Gp2gmAFVbTaYDumcIqwDJbXFx1oFcepeETVcdSViCvCplqgrGwIs0FtELgv9S7U
blN1p8o7NcLdNQwf6oni9jcDKmvm/qMyDVEXFLpV+pqnlh7SSE+SnbnBeyZ/T+U+H1tXqGJ0RPgY
rfDKCdkNOncWFDmG9IRWex084Fr/4X47ZzjtEq+X0VGJoHR/NxRCqTNCD7YJncKrLZjUjGqqApMc
G0pdMNEABHL/etHuq5DCFH4ZkODpEBwZDW21OFuA1fBqx5P/NHfOo7lLbnw+mgU/G2k379Hctwqs
Wq1CdJfnlYtO/UO/gj8xNMbvIfqW3rq7dXNRLtrBm4VBhh7hMzo0jWALq1lcfTAVXlFngj0hgqjn
3w+9EZUW6XoQL0NtS+ZRWQd5xYq5p4lancxRVRDcvk8BedX2qwSJusGOAG3dCUHx2oeyLrIXWUW5
Og0qMH0RW+huyisFurBWazsZCRyiIw4mBes8Aa7PDMQpGH3pUpOtOTS+UWk8hfEzilc1DrHyZIGE
xhnkUqQbtLeUOlE2QmX5Yrdo0M7TLIDk1rHzWoKy88qK2yVdIPGFf1K5tDIQXKYAQjGBVo/MUO1g
whn+DYQmh/eAQ7xYXGzDh+CFhsGXAY8eLskGwcDC9lPtau2WTTAYiVJUUlQ2zhfUGkniSJ6kDbLv
/R2tPYm5UrvqbL2tJ1qQ1DvWIT0g00rj6lxyB3SsQLblTkmfhM5KMHE0tg/tbKKoJkNJPMHjElxR
qZqKd1W2v40UGukp/vuU8JGUCAHxqM9jnwh+JOf+mcqPYiStWKrVeEWeEmCVVufCU0NQAlKhAF8b
ftZzzKAGwU67BjoP3nVVgOe3Y4VUVDHF5Kwh/WsJ/BI/o8JeZwG9MbEqCOwIphOf/uQRtqQS3iNV
zSpnCF2JtUZPJ4eejv6HNoZ4gLQoMvAE1yKr5JcuQfVgAcLli1b9YL3GPGT8Ip48+jZHbgVeB4rT
iF1L7WBeCzUgZQzSNg2wByhJY0nCNVGPqgx2VZcyBmKGcc55Nw9TRcvZg8xycgK/WqNJpMQf/j0M
gUE6SlkalduFDc/DTVOvfzxxlFpqDb6hlJMUnKxkVdivAGgeNq8Xlg3IS8JpCzctj/KFTleTUSkF
3Y5sQiiwBgpzje42ltirzJAmW9aLu0euVmNN+6LtC5N406KV7Fw5XnXsYFikk1phMBeTTtzvQNV5
lVWBYulU7A0mtXK4MgcsA8fZz82jvaRtHZ8aleSO/ZOXlMEBFQdSKiHGB7ieJQTXxz301+6TarGn
PyWs0iZpyRToBBdS01PUP/AO1REQdV8eds6SCMAHxRcZG1zMFDdQHMQwgtW3UZCpEBJAje9BPYj5
5KfJQ9FNoCAcOy09CgzJPHVN0hqWO5k/jZj/fJkREHWHwr00w0gGDyYjMiYkFdMpKl1yYe0C+TU7
SUmw8YyA5EXo0DPH0SYJiPdddDFLqcvDc0fIH1cY2IIYdZHg5wtESkNjaBiKVhXoPeUU4ZfIpdIo
lBmqs3xIiiMb3jinepR5szUCjcRtYkzhMunlukbmMVKkFcSx9AZGpDLi8zkn7/cGfiQTRru99PcA
hXUyT0CrUhbJRg99aThalsPXuNKE0uj632+ohLRQac6y+zXy47SFYuNmc8+JbYoWiNcsZ+PG4hqN
7w19U7RIJb9b4HpFwj8ifgAkhbtCUnR4RFhcna+AGi5mQBCichzdjfTKmGe9zEsvhAKo0pY5chpV
IHSwfFAgvD6i4Sdaf5rcapwj2JMi+jqCEVSUYB2kQqKLubSNdA+aLgoOYM7KLZUQTTZYoHbhd0rK
liiDIERrhITUttG1kycsETQkbfOqz3yXIMicvmHaW3Ok0UVUcufdRVf3DkeYZC8ZEzIkUDyU89Cv
qX5pscY5U2rh1I1ATZRLsL4OwXOVC6dNJQjgn+s1nBTYS8Q3yAOzxOr/09nkQ7MEQTP/TadW3Y09
oyhJcpBRtgSSWxe8R2FGamSF/gieVyFVtAKxwO2Vf8jDwFPuaoXTeWngvS3uo/BrAnrrS7pE2BHM
fN75BBM64C2qPlT+on6nsUsbTjZI53zXXRE0D7e8DhmGInuMEoAq5VuedI/N9qnwOsu46GvOzxIH
WHs3QxOeKSxDmxtiOqIQUQ6yUaaRpr3RsWGwYNfpuCdpoJGMVGN6vzVXGTFKz2cpMOW55nOwRk1K
TanMuClWURyiwLdJLEMkLINVlnaDYk5NrJ9LVl4TS2NhQsyjxlI4cQc17UHrx7umXoTye1QaWTBd
1DWLZw3bJ03UpVk/Uc74kHEQz2yO/dcKkG3qrOp5w5819NLuDbyq10r30JqIjqaRSHzG6MLt0bnL
gIsHKR8qdYb+mxpaBuWwCqTMTJqELCSudE9nsMTi5LPXOZMfkjOkNelqmn0anUyzXFrlahGDZ4Tc
NfoZOORi9rASNPU1zxE0ZeUQoU+RHl8nJXupi5fTkpLgpP/EKSpn+O/uYXeZmBrpV6oX6AOTZDdc
/Ds93QUgnAaVweDtnsxGXyNLAJhgjjQU1UXVuT1y57IEawvkFtpH+rC1MOrQstG6wGyZSy+Vll/q
EgzFRGue0rUkUoWD8BSzNyiVmXZ7xLRz7dALeghoYTB1iS2ttbqTICjo59rl0ZU1T62p1KBKWLau
S7CcQuafC0inK6Q6TZ6Org+yKrNd3rOoeHd4I5kHLNRZN09ny/+y19hl1a5nfnCFeI0iXMHMHwQE
p80SWpbk5FpEEc07CShFRSD4LBvJYiV4UUHvFxQ865KDNY0EL2wcoYVA5jQPhLABIMxk9pnbVGm4
q2TrduExcv+BN9/gT6uVHFitT0SLaWZEDlq6UPGU9LAO1iZtpqvkqqyN7ItCI3KbQWqlHHXpooC4
o/Gr5/dV5yIC/gFHWOgpZ1G6GtFkGJvACnbWXbe2BKLUwMvyyOKkNoM/XjwSI1guRddkSULhTRiC
mmW4IHkYrR1wN4A0iBkjZs6T092k/tE23I238TAqvIiSS2ex8Ra6RZgEcmJz5Sk1GYlVGRJ5E302
LfuyHvxMv8rhTYwsUQQ64CsQPEWFzMYg3UXEIfjDeYfLwLATHQsXm4FIxzV1ZoapBzYpjCC+waeh
IyZHksfwH21LY+8T6StLh5Y6hgOWBYdbB5JPoX0xbNPTkz3Cign1msA4RcVk6J3M8XhI9xi9QO/S
i9XlTv5cdi6IzHI8/U1Np2UbyQeCBWZMzg46ODAjeD+SARGzHgnAHe3loUEsqdE9wzBA6wiqgET/
OhKI1ftweKT0LJ4HcQEnzckzgGFvvty3xe3VLdT844SYfZp0RkrCLARV59chvkff5ANZjUOkbVZ1
ypJPVlhGywQE84pQwSirQFtLlQIG4ZuCOLgmaXSUXpoukC7TEBvmmkMSf6ZfAnVCFI+0v8w5SQCD
NP1bQ/hf4CgVDeSFNWIpMO3u0MP7b83L1r1LShlgftg18ugqNdYUZljtgZG0VToZSqJF7TkkK0ZC
oWks7r5GGqRELl/+udwarSryc41etqpqJWZ2KVMCcpfCSHC0hjHkTOmGnphgkAQ8uAZ+MSCjoUx/
ir2AwcRKTAjKUjK1iPfyTVue0Eue1SD7BK9oyGXb4OohywisStGJWHJUPeDdI6eCXdZtkjWX+Ilu
mlxKmpKDomThXjHSQpZaSketWg16gFMRRbEWX5315Nzf1XiqItmIxqM//z+LqMytiqATtY0OFBbR
uprykx/EtKIzKrZh/GusaqSmY14L1y9dXCrpkqPIWpUkaugyhSN1nGkRzvSVdWXVSEQ/6ZJJjlo1
aKzXM6QBaYVHAzt+QoaEnP47ZQa8CCjkSb3TrHQaMKSOhvAt9Q1HIh6gUFDhhgS4olfVtai5JPVT
2HblKRGTxtvFxwBCH0Wr1C+Sh+UqotEnMAlPOl3IQHX37hcPDMuIbyP7pU/5SUo2TYlZ5C+xBFq0
gWA5LPaulLfpoVW4NOQyCd+vSIAxC5lwmhYK82EVsUFRomHwK1J35GxGqzWbVvGMP1VjosDpd8TI
RIqO2klR5bbhK6o7KrkpMY0UwmhapqOCSLfgXNplFDU1XeSMZhtQq1XoXOxPi8ofbqRisUObeGwl
osUbyE8ehfQa5Tt/wydbPjhGuYki+DM1WsLehH1k4OAPwE8xl4ap3Bim7JAW8dRUalwiy4kZ2G0w
hZlk5xo207OvYQjzL3VUPv402C5f6W3QrfjPIogiWyFl/EZ66ok4quQrlRkSW1afUqu+Bmpppw0M
0H1ZF25G1bqljMmnu4MTpiqqaesnNaq/A2FL9trh8A9RrADwBRVR7iFVyAE1XUsq/9g+kFilKHpH
dU9abuiJcqvzeQDQX9Sba+XL8HVc0yuhFdKfTUrs6FZiHE3qGxDXhyf3wbqqt9Md+0rREY97wyOk
tBWC5d2uexsK2D7Uony8il/xT84bFPrD9aFlhZeZbcy+oEApdSX4X+PqM0KBv1QuUJ2q7s0zEUhY
nEsbOztZimoQlvuwJrwhR8LUUh8rOp3410SdPaoSaLqidP9uPj+0aDxTeVln5uHWXS00hzOp9S/D
5JwG8EJ0lCsVg+kBWFsgxZOhQC88mrIL+iVIScDSA+VX5eBlf9hcwjUtS3vujTCmc3+Ln8aI39jo
JqYdqrWWpfgEM0JmTQ2w6mC/0oKCXab68zeXIY5mKpJXjcpRiWpitaCipJ+s4IrS3stLBb6UJlFP
XZndxq/FluVskUMtd7VZbMZyqdUK+h6fO7fepXdTWTnyMXylYPWJ8C4JeGJ+lI9IVeMhoD9MEe3q
ANsTRJHkH4r/rGFT81gx1+CNWwsR/FP6cSGTMzX5U2lVWPGu18b5bGxUi6a55nofvKmLBDFmweQ+
dM5UFaqukB/02/QDsAVi0oPgD0ziYCKKU2yVqMWrUMYIV7A3ZRnTunBDXwU1gg3NIAvmiVQEsgvQ
E7INLBzfkEhTOJo2AZKP+7haGXwp5Wf2VMwpWiaj1+gx2g7Ws9+o/Hfb2PvZ52ntUYS9Wq/0myuE
vJqVfX0VrRxxV938pR/TnW/kzQIiOV+znjdff6+/4+r1tzcLybNsrtFOUfFynif+NYv46U99QxH6
dHmHskrtF11dqEAf59nO8+u8FpfbdZzWKQWj78gIkOKINmGWPlH240ZOVtvaqrgFu+ROUz5NPqUE
UXvmKV9bHhRMZVJuifIkVdx8t+hQHcwmIiAVucSVhi1o6tSf7mSxIQmcrHpwn2vJJQiVa/A11cBe
LizQOBkaw4aIwO+ULSYZihuQ6AFoJYAYIN7WwSIEgNNLwglgYwAdSmG74oGJwpmjqTzAGgEdAv5/
1kI2g9prtHnF1VN+Tsufoi6hCoKckfuOBZ5ovP7jno/wuQSZac96qnN8MTnAOUsd9t7Ip2agEovZ
JIrOPsjRZL6xWheXuFaomqJGUD2bJY46ZUbHA9RkFcZFB/o/rKUUrZKfrYhGgccHJyprbS61VQGN
oygZ6NjCnvBatYGsY/d6KICiAik5NjUE0qTPaPmAs8RAG7TZtCwIzpT3oiBWQBROCrES4oJcMPWf
PZ1kzSPEwr3ScTIXX0hwhViMBWyGWmgo1EfXqlco96D68SyEy86thqJXmrIQrsUJpdGx0jTUrYCw
nABfqIFlZVOQx40U6JMplGrZ08OhMp2yYQSpQSgUZM9TgjBesWA4PcUqN0iJYKCbq26C4AexnLLV
QK8RkK3U0n90IgV8x9idTDCsQAxEzzK0+wgEUuUmeiOlBMjJZnGHXCdQBVypDhbf6/xtlSqo2e2/
OoUf3riBR//z4Dw3vKADLnGEeEzckdYMiH3wcuiOTg1u3pv6qVeNQrsK1tRMIQM/BQBnwEGe08Q7
A6VDQ59xpKcgWL03F0kYlwWTXrJGb3Cnm8f1otgfaFjOFZir/aMg1CJ6xXLnQCgGhMAU7Ou+Z06r
Hr680J0NBZvszB+AuPjZKceNsafFWNnDsvdwSq0PizwRT+o4P5wL29O9OWTMh2P5mFLfBUeHOTZU
ylZVChT131CKf1MMI9aReCI/2knkWi81lWih124JgJfmoqB2ShCkL5FqTEinl9Y520RVKdvwhlL+
pEyu5b2kTj+VBH8Sp6gfI+0S6QSmJa1oK/tEMZQWEi7rwVQo+hoc8k5VJKVxrshEXim6owyHJ66X
RhfYuiaqEuj/yuIINwmtJrieEDMmQFiMfaYu8RtFKNkuiUtAjQm8NIUFzTyTnaRdy0Po2Pmauese
wwqGlyHQ+MY3EoJ/F4gFP2uHbeyVn5bxd45pdUPa5SCxvhWL1JdohCWuURvsRscw138inYZ+LOXn
yzJufHfX3SfrpLg2C+1vuzx5rM3NfNqDWh8XGmjIOBX0dv7KBIFbWOweOr2FQWFtlecUqd6hSWBD
aOpQM4sY30FhVfNujTKz9mgj0Ld6ruhZ097fzc9fbYJe1wJVAyKg6/x3D3MXS4sgRJwe/a76KKk4
ufid3FivWCVZbOujMwKFq+tgH7Ny0sFGC/eyOs/rQvc/Gub4CHwUf+01bcVqXu3/ODqvHsW1LQj/
IkvO4RUnMk2GfrEIjRM2jhjz6+fzSFeje87pmQF77xVq1arCPY0URYV47K5wx03Wuf8E2NkdEwuH
RGBgsZvaOTN1INNoLLMmTGZh4xfNBPYxFub+hQKxdcLEaRvdUTbBFEdHsSxcSquOo0Ya7SNb7Jzn
Lvmpzkh3hrZxzXTbVFD4bK71uvuj2qEMq0HJYVN+eErPM0pADIAoV+F9mKOOaHaV5kz5UjzmRcyW
31sZ7xnoCLzNU7Mz+P7FzdghHdWNenFU18gPORLKdmzykGPQaKJEgDVoK6jsKaO8s78oWwmj4ib2
6JHU9ahC0llHeNm4dQflFF7Cg8JKTHnAzUqBwl5OkmjfwYamvfPYv9dgKGabELGj9zomzLYebe6a
q80+toWicOmrrHqgPgAZqmFFw/mwJT/8nmGN5H1FWYilYHUUYqYK+wGX8KuArgww8u6D8kWFERak
68VnZe4Z32m9Z1a82v4iX5oVD2HwswrZk+IN3IXW+1xNiOq8mo6d6FH6J9LmLJsjN/SvnErHJrXF
fXmxtuoCyz2U/dwQWwoEc9NRXNsVhfhRXT/nBuJ31gpFhGDUbZ7weE/iProNuH9xfnoIGgingckf
zcHvOVQbZMbXNIkPih1znexw81mySL3Mf0w45E/09hhjQjtQyPKHdHieE2se+VnvUkRRJRqzFokl
XPmQP0Cr5a9et0uU1VoqLLaHtRFXlrpIurcYyMBvhgZEFjO9JLWVxK4TWEa2/Bcc+A8SUuMgKRwF
GNF7eY8QW90DbGiIsf6oaLzAU1MWDW/7hL4AqhPIN9ZuKk+pZfnZvBh8SyX0PnpEu+2MkhRvBMXm
by9u4RI7HHFYwA/5PAwaiALnCp0BKtAKQeg0G0W8aEpcLANau3/wUKnh0kd6URRbfTCL54cv3Ex+
R3thY++oukN0Ybxv2M+nx08hiVNEbms6JkOnAxc/4VN+7Yj4DNanuSxxoxgmwOP9M7Yoei3KRbUz
4RQVpwrsn74VMvn/P4P9cTVw08w1YreDCqcQ40aoqIVkXGg0+LW/7brEZ+2L3MFMrr33Tqx4PWhZ
bpUt8olryupmEv30yI4ip44sEGGT9phIRrI+tL/vH1TKTw1sGiwIIvjrtg7DbKy7BdRF86oeB80b
wgMk2qOUOAq7SexjsANPx08v8XT41sizqYQGbm21+yJ6+jrU0/yE6Ftxynq2Dj7WqH5IWyF29X11
+5xRBzJydMc8I3FlBJm41nCFUG/s7DdSFdf8pq3SK6NzxYbQciYmxFQgqyIfZb8Sd+C1oMXz851w
enHs2qFMlyM7pNKnGSLgUorDjenXyZwXg4A3VTge7mzH7UkWJUkG8LFwDSrwewZbIx12r9DLfIN9
4zqGA4swqq5fyZZfdsrGX+jICGZBabbfbxunwgKd2TdWtcGazgVVi4Laknn8Xbt/YdHv8lNaeWHk
oYJq/vJcggfC9L+cucYc9b8omaLX+oHDRFGdjaz79/wx/KHA1gvf+ExjRrtjkwwaENEGJdHoL9+3
1+wq7KJ9O67W2SrYsL+jUjA9jK38SJctF6Ad5ZUT08BENj2JgTFHNBwVnfT8KDfKe4TE6AFhh37R
sPiGpkIyQiwiOJPcGchYQ/dFgyOzlHDpqVToHk7JD0K+W6yX1UEtARGoiu2DZPCEtZi3XJ/H115h
YbBBVguh3jXPVRvu8cgMvA72PoUkP8mDY2YZ2wqtE3BgZxcvp0hWyYoc0aj7SJwrgWdlnlEvRGMm
KHM6RD4F6xMUyRd5j0DQr3FMzrSjnta4Ocox51b3LM19ox7xcbJiZiBpK/uSNTGf00Ba4NcbbuAz
7oSfZE+WCC58N/Hx3aFI/4dECTVP+fvhgeh0k+ZYMSfNZzZEsIJEwrpRQx7yUYlchwjyKSNegpiN
ClZjKAk4x4OUmA2vDX0pVveW0V8H0Ug6v8/RRDqVy2pVL/P7l12bG/nbwMJJBYeM1wQznrpsuB/2
OOkDEBAhKdvK8hZs9bm15H3o5/KvAC/RD3T8qTZC9uIduz07dhKuouOX7vGE+s++5ckra0u/CcgI
qtM4hkxJzjfMfYsGJtEHXO70PadXWujKbq9pM5Jwz9Jshe4kH75HjlVldFcfhmJzQYx2UBCuaqeJ
0RmFoI/8tVa58TVhOAsni6ZNHH1+TcpbmlvEpIlJ8X/J0G12Qn5FKUdSibSK+6VWa4dHjbxGxV9i
gGMAnpCrKe/ZVLwXd8I46QOTUe4hsB1BHnVGMDl1jDRLt9CuaEslJ1Q8pFP9iMkcJ7KGTDeK2RRR
D82lB8Tv+KCdgO12ZPmGVkyaF9vyD2cUcTiBKmxWCoIjSaR72QYLMObIaEb9X/CwTsUd6KSsRxhX
d/v0M0ooXFWH5GPQdv4Fu4C5bjG31IlqzpvXxHiN07UQON/C6VnuKjwRZjn4VT7sAQoQqQtweqR0
DMQfQxIN9ZnPKNx7HTGv3Fhn7Ue5q4tgjdXIXjnmSBGng2WahoHQNslH/I9N0/e1VYfANvy/5qre
o+PzgEZxcsm5kzuUQCgMXphZ0ZUw+0lt4T8sY9LWoNOI17JLjJHZ2ZCXxrlbWyi4AKUiMv9G+hek
RJpTc4HPScfhb75Gt3KjWnZwwLzIPFjX4UP9GS8XQcPuJ7pKkhttxbOfX1milXonxAuwQxXSpjbD
nkFG1mqaoVkfUyfZGX9OP9jAfU4JhBai7iOJR9UJtsw9vkp3MBAq0bDyygcAznOHkOepg02Ah0e7
Uf8oFVB0WfEo47WwKY5G9l99Z6/PlTXnqoKgQ/9yaS7pj7QuQClVaj2Ye8cGRDdx+ICpn0By/CAm
/p0A6O35EyiZFH6liPj9+iJQjOAZFJnaqEDt6VYih8PRJCfy0cinj+9G2RDX+I5qMuMktuy/0Xgz
dQF0hdK/e6P19o2GuyGcKHmpioIHIQjtqvZPObbr+q/7M1AALHbw1Y4d4c8h+pnOmypnFv8aXB2B
OtgRP7YAdAyFLPHYzO4ADiKBRjHt5ujoFYFvsjyAi/REuacPro8IBbP2AqStD/wXOppDyUCRL1c6
NZJEgBXrPHIrlsWO2R8qvRVZ2Vd3b6ja6o+AQDxa7bi6dRyySYRiDvzw3iXbpZDVBMck9h/MfjD1
RBM1De0GEaV0uC0mR9oc8q0Ixik7Xwbk7/kLfXKwhZrOFUHzJLL5SORa8kbN2ftFjLRq/PjQG44F
tFZ7vG0qxRzFbM+KNqrhoNmLn7qS2fmOX2QAiOFZjDMVdQXy0Kfy64+rC0sCXnX+mujxjJnIqG+X
sw9EaXoSGxr6nk17+eOHvf+s/E5D+pOH6+jxtPvuQ4AhkpNlm6aDKWLL4l3uoFGc5KhQu1HmyV+3
BFhhvImO37i7lI2nIC6ozLFxoX3kY7HR1OV+TMf9BQaASGs6rTHLUEkX3OrJJMUsKLnGyu51TeZm
5ovpWDZt9TKIObGNzXOWhsCe/cqDX/fX7ou/OlpYqhuy1g0GeQ6OGn0Do+VHwSCLLTtUV79AuIbz
hk1ZIW01CTNXEJ1PO343TvQnzmQHzVh+MrRLL6BRfdktPTC86P8dW3asvI5FKSqfqXkRcFM3Rwnm
P89JTemy7zSUygy7ZIuTn9hybaoXGrwO77tC7DGcy5pTMmPFpLW0MbPHSYWdPTbHPAlCTlcuu0NV
7mhOyak4lAqgUJe4nRuQIi6fdG5pG/m7ChOWCNtNHWy7Zp4I02FJLD9/u22XjHsob+fc17COS/1u
9kJQ9LtSexvDSJ3/rXWkn0iM1/oY8Yew18IwTxm/zy2AYccKgtLZ5C3w0y8zPZkyX4cmCmHwoF8Q
x8qYmjx3hb6wEDmDFk07CFvirs7TrUISJ7d56eR1En9oq3pj3gBTKNTssifKSEYmxfgbzkvLrV5r
AqKlzodTkA7fX4fib02EEzqBiM4RfekmYcdVkxrf3swuDc86ZcUPODiHqL286d57r34OILlGPuTQ
aa4uTrJoYfRHdOkppxQZHThS0RWA3KrHtA/md6xUWKRPcuv65HEHr9kX96znVGQ+Seufebq17Gnq
wQUoZeLLt5ki12/m/hCL1A3nymh9KBUGTw6YA0H//vGu3QBjideM38upfeUuPVCZjuvXH61JJDtd
7pqIOwDfwtpNJhJQXO2arxleAHXmdIz5+I3NJn3NeJthF9s1CrDQTLvZ1/SHMoMrTRKXA7K9hxh2
DYODGZjqRKhadeMA3wS04hJ4qWHg5PFPQQBiMkt5fNO2es5yYXPW1/ICDIEHhswzNVy/tNDve4/k
ct63VIcIw6P2b2u39NDOihfJpGltJMYX1YvyGmFICitsj6SVgGcGGnIMCSBw/ATSOP3679TG7h7B
VrQTmW4nvpwuX8iN/fUUIYZd9wvxwjvEkh798H7K8QPSB8A3+VDm06Fg5isxjig1puWUhf8/uuQp
Du18/Ha/BgJk5SB5aNz0X+2G7p5dM0dCOeI1b+oZnb8IExuIi753sDEGSmmX1kngIgPQow7oB//F
+7pF/Mvv0hsU+e1Ms/sbGfbpWFjQMIeBMAriyhCT1snk8tJUtp2jAgen4/8Hgsc//cJkryaa6ZfU
AnD3oRHot2e1phGKoUnTdL8vhnKQoDlclFUDvXTzhAiv2ISMYve+w6K4Gkdaf508+RYugbyuZEd+
TpvvkYCQW3vCZpm7UqJS7FACIOUAAmJZTAj0WW0M/Qbx37gLia8q44/kQfOn+UjRC6Yl7EFJ8XlG
wXKQFCB70QtG/uf24mtB3WBDO+ewMjfjBplXpR4LybxiC0RD8ZsLg18n4p4Os0U4tpRNUIc+0ugV
sc4tF1S4KIPTIxuRK+oek6zqBz1FchYqgq24YsBAZMYXl98lserH7qppx+nixRAnsAuEFILpc46x
RZy7vPKIDS1WoP00soPviPazHXhJnBFAhOiHsSEu8NqQ67gABe6otHln5L3fT8TUUxPRQbYausIV
LUeBC/Levc9gUnE2ofOomU11yUTMXE0aaahff2YyLpjs1qySwFOYHv4HI1oszpHh0B2KLOlVUq2s
1MJDauqD3pv9Iu//cvcVtAkFYRaRqTfoS37kcURQyydNYJeJD2bSHA3RLugeB4zJzuSRQF/OQ6Fj
5Xafokd/VpAHnPF08ntxjmjVAPRp0t4ugitOR/ff+O/eFYCEfhV5IkFr3X2gwJAS1vzLhoITz3ST
LIi6+SI4yBccBxkPInEEeKrPa0TeF8bXSW75BLSCgNLiY7IzjVmt+DgWf1IbveviWp8DajMYceje
7MLdC89nevCLeKIcQnCPuEOYv/U/fWfz3/KHeB+qQ2weOvgzXetIzGqURVE7Sjx6pROOJjCP/HY6
dHnOukFOAejUgPhdQOkDJWZl4v9JMYBLMYOWpaUcOGi0K1HtSnSrn+n/d8b54EX30w9NRGJXnpSM
IvqU7QvRNH1az0xlQj+UXvuPy2mmHPtwHAmcA04zpSKK8I0COqIUz3bvytX/K2J+joU4UjZUna9b
OU9QUz3TAqau2qxEZJHfLu/xaXo5r7I7JLDgXhN6bmqipHA2fO3vUuudJxw2YSKjc6BMpGV5yrEc
PiqQpo/9H5GDsbB8kLgPcEOgd1ScO21FZFY3zxMoBZkGajghI9lQ6NBZCpH7nYhflydCL0Z3WqFA
+OTITF43wdWw7mSAK66Vu0Jl/EsyDtaUTvg00qZ97AHMwIGFA5NgNWEAZU4lHrHlNgcyHxAOXYPu
Sv91bgBbXtqyFE+D5JUB94hwW84ydYaNxFM6mvVBRfT6nO/A5VCRpdnWC2zlx+nMlH1t/lbnEnWn
Hi0aGnasbIy2G+mGE9E8xc313XvRa1V3jgCVgFgJyI77x2fefHw+OY2reo2fK+Uzeq6TP2ATBQ+g
u7ICGsnptPe9zY4TsB5ci8iVycWRq9Ek5rnXAKrSHwpOC20I7wqqsJ/ut0o8yvkB3/YBf2k487cn
qAtpiXwoLUXI0UXRVLWzH+3CY6nIlLsc7QSgro2a/IAiy+9xncze6H/DgAALUEe1QnNypF9oAIA4
vpZTwWvCzQM50OOGMyCac/mzJlRgkfexvBDb4o7fARCDeFKlTZHpsQonoox5IofbCDY4j8SAlRUn
Fb3khpPlqT39jmsgxbqMFLdjdk2jzZ5bMftsA2Epf8GjxiCVRTMZQj9FKRLwFgLVF4x0KNBMD0Hu
efBLZS9C4Jp2Gzr174SaCLJB61cIUKG9RPYev/ZCthBfG/Xctfj3uTFIaDkRONZngDjOYMgH6nnj
tBl0knQ++e75noo6iOaRvCpiqDM4IxrmVbN8/gtFAuKdKGsGoKLFiL6TPomoUksLDkwVux/GPrUD
nimsEmuls2AJr5ep6TZCbWc5YAPv0n2TuDwCPiOTuJhRIUX9DJyWNFN9tkXoS60vPqevYNlmW44X
4E3bj/RfcMWSSs8chwiDYqKCgtvXo86zlL9vvx2wFyBIATCot/XeLdMJz6xC4VSet8W9AvfldFos
7wUroRqXwZKTFuuzFG9y4k7vEbr4meR1Lnov6Fd6uKh7OHKMDKDcf38qdKmladuv5Jyd9XA0WKyg
xarM+diUifxKbSdXHpnKBJR77xOk90f0EMpIri8CiyoQaJhBsLKeT5h0BG7LpNN77ppiFLU8BTe5
AwINlZa6JLtCrTB/B6AltrvlALeqwIojaflFLf89t+YvJh8LiqNkB85x5GZUnQcfa0sH1GBZg/hD
N6J++NSOHC1I8gobiTSxYN2DhRQZVPOikOneLeGfGVyxO0ZKEEYvWEouGCqh+ze4gChLN363njnU
v/m87u0UmvVVmCWkKdxhTyLwW8DAueBPZC6gnPv6B1wrfgBPp0cNYH3PC3zBVqHyX9YLQ0HH25E7
iFkALyTu0sVAjSotCBlXDF4U+U8zyZ+/WQlBeJQJx0j9k/tfqoOq9ZvP9mlg7+JS9aJTbCh/lQA0
A8D6Qk6HupoyQ9QdVIz774KCVGEzg1uJYwZEvJMyTcH9l5+DNlAx4GVSOj5tmSLIs+7iUKxxkJjl
MWyo4mERIr0wS9D0cUcigiS86I/f3+JPXqT/6SnDaKCdUvanH9gRyWQgpdF54kiNSa/TLwaXynxV
soUEwxEk5MWUBAth5lpA6ONmGtGejYxFPtbQy/c+tV2SiP6+mGNCWluoaN5B6ajxRxM22pJi+aEe
hAZynD41ObcbnDssBP99lSvIhZ9mkJsYlqbM3WF4yb7iQijZtHzHRX1rnxda0O6cArNOsRkiSNwr
TFzmOh0Fw+WTTvNt5wFvZlQ3jkSqGwXCSJ6YbzvcET/TXc0C2VLdfpckSPksGWuRI8CYjWWyL2p7
72E5l4KiM+eFMSVJR+MSgIO9gGsl0FswaXIS+UbtX9rNnS1HNPII4N9ijHkIuqeWXX9d3oXMoGEI
RDBPoXLFGIb2YBSAlAjCHzkvR4H1EtZIffy0YIDSXdIrgmYpWD/hexzSrYBKvv6rBautw9yKvx6F
es2vXrCOrwk0de7hcwQWUR7CGRg7YTZmOs67FCcMh4DygL5hjnztV3jCFEvGm+oz42BU+kZs5gra
QpFLGI8at9SZakQAg/QoV8bXQDgS1Dbdw8mGoMJ9Yw13qq7FjP2I5+mDf9H/ViudGJB1ImpdGyGo
zuHcMjig0u0fxC98yQS3w34bHDMcZ+I4RUqMmIFjSYNJD3wKLjzMucjwX4VPmUPngH9XwJMMmPNx
SzJ608ghiKF4+vh8Ziq1b2KO+aZDmIVj080UPgnZBYg/2sUQR3HiW0W4RskItgzrEsN2sALSsIju
zOZkh+mPOY43VPrKTZ2+4z20TbQplqIfLL7Oex6sI9C2+GiMusdBKpHpEcdEmHjcw1YAbMEYBwG5
4W+Eyq9XtxduDwCAyDJT6q5VH6MCNKG0Ed8f6DL4Jeh3a8FcAa/Wb4dlzHTMxSRQtQ8BMoKA4SB1
IIKWpKE49Ji4Pc0xXcuQOOQ1FnqAIhSWX8q17ylcto86XMSCm3V7E7hRdsA8vpOv/KBioYHSuUAC
FJh0WWKt9zn2U/Ft2B+cqiAfsqSQz/TCNus5geF9svRg9IYYDE7DkDCfiRAt4nlMVclrHH30Kz9u
9naB7aCdHULcQlAwyJctexURwXSdYLQGH9taUc1FhILUG1zO3vTlok82Ys4oL6Qt61gDsVi6l7NC
c/RkhaUdrXx6NW3qZA0DL30wBEJIhpEI14VWxU4Dp1T94u/5V7CGPcwLXQkdb0BJKF4r8kp+C/uR
icQBMS3tHENyBv27hx64WXMNYSVTOoeMii9Ust2+/IW1+HZVIsFPQ38/oFjvZikcnrQuG6pOBOrl
Hwbj1gbDChYpM9HVGb2cNfZ6wYVAW8ERVn0Lov5k6KTP2oe1bQ1HNW2MEIM1d75oXBGPw/DUihMV
0G9D/Rcwya69kECvYiixIqmehrKJlN9ME8yU3xdBZU4uLhrjSk1dJpOXte0Y06figiIimTCBfp/k
DM7oMIFV6znUwk81SXBHQx3+xdIBbN3MDb9jtjyyc0V5FRy5pHH26NNtW1ET7qWexmq4Hfz7RMbS
4PDktmKNlC/xRpyGwGLJtp8WDhBwKq2tmimAD1XhpW++mHeSuy/Zd1KbSwG4YdE87aLxm3oawcJk
rDeua3wQyklWwcDyVX7tJPD8YYQpx5OIv0/bNpyzdipUrlWO09dBhssHGPIMsPYoPl6W+ZbhB5Vh
Z8A0NTvSTBxy49KxupxzbtmKbWI/fETRXlFu5HTRX9dT6nKKkM85lWyG+B0cddwof9ty+iaU/kb1
qANhbJ3qxDSXETBtF+mznoZX1H7gzGFr2lwGdGYaXyiD9NQpHyJL2NotxA1ERV+Pt1Sb7BJiM3Y7
ZYeSobnq0Z9ZFVWmDv0v9hM0CJ9BCs3zbKpAiwArdsRKOD+AEsVMAC3aye2q+8PgBi8TuvWLcZDc
0nsybvBUBC1mGYXYOIaDWeyVc40+o/J2uQRjrQPjnEY9AXjwKssHdXZsBm8FlvYWpi7yIziADAub
TLSbHQadw25k+ngCWyWuxEYUaLpdydv3eywG9uvr1DENyKjpXLkYW/CDscQpUd24kc1fCNGC+yCP
20uOwJjw1iF1+po9mR9gHjCKOGPBNJf819z6tf5A4J389v2ho40l17oXeA/J47Kb8zKYgaMmuKtC
hPMQ9pJuYKwNGD0U4/Mb7oBManWt0KVeiR8M09k9YakgHMeSTSUoAcKZYON2LAKOTRS46b/GoZ9Y
j64ea74COxLz2XqStlOwWCqCaPG2bD3k4wNo+YznQB5HxeF5qcFUPRooW9kLraPAh3NBxlE9KZyw
8q0fxqwhJGzgfaJhPw4v7UO6VXOieHJDGBdpYa4Sk0wNMipr+zgvnVIvuIaoJ/EHP6N19Edr9UM7
zBPXn768IEUwcIQqxHRgcCwarhBBEkNVLgzBVqEvBDQKr2+BPaxoioHoXfAlm5okv6yfFxEXO4aR
P9a+vvHvBL8m5kOgQMjiyXOyc84qiJ8rzvHeQyeNAP1Sxi91ovxUC4NKUvINY15OupMB4PiT8VdF
mA2MjJ224ouiXaxyk9VHAOFj9H28H8+DQvPnD8cRJcsBpbej8Rc0JuBTfEhaXnOooAGi2Hoo76nz
qWG2jAFPS8LxOhyWUVlOZZV/JekYG7i5i7Map0fcwRBDSIMRGJaaLcoa/a6x55+DerJ+zYrBCeLI
wsbapEM9Vs/lO75CwZGPKrHQuJYWFlzHKbM18BphrZNxoM0ou/BHm/bOV8Yu1StxfNCBINYgSFh3
djO4O1DN3kTiDWavOlZ/t2o5DCb4gm8/vqXF+Z1Ng5kEaX6l4gcyZdAN3F/5SHqgNipvums7L36r
NSSGlc69OvMLwSTq3MRELQdGW946neRmVwyneLCuYmDbJLFp9FfUJwoAEupQeINlUXL/130ZCq05
trpTDDv1UYur7glrJrx+mPgl9XgF8bw60e7BrpBUV6om5CuEJ+fCSQrACN8Mfw740NFi1KhI4BF6
ZcoLJ4K8W7tZOn11Tnah9ZMB3T1ObqbgnhEDXQqu+UtoI1kb0pzBX6Ai9MKQY2vc5KER11l1wrwl
G+ytBEQkttgqHElHxq1eMnlApv4uYncFJiEORP1feQqOAdkObhOqz2zI/arPW7F6TdleeLQGLRu2
ROlDXnyDhfXEJ5OeTfMUj5lDIUOLrQ+wG7kZj6EFdukO6YAsgQq5Ue/8q2F009va9nsqv4M7DahB
7ivBQqeOQb/CoPOzG1645OscK1bad4LkGD0apxJvoglnDTbQ32ph5SEDUa5agcMIiCj9fVsdGLbB
R0GJ1OXbkvjg8BvZvJ4m8VKBT/RMHE7eB18oBmes60i2yBvGcvP5x9yoK7cd2+5OsskP2WQv0bzu
iVkIv1E3XNqd3kIOsAmhQKO9tHxTs/rtKrgSIlxtT/MH1LLpYZW2u4S98nIGAaJuvVeDIiEaogHP
HTvj5+KVrMRlsK+nL8BzP7+Z8LsHwRDJWtAWWyNAbR4hvtTrwTZJtmyiTfHzpF/wPnfg+nQJLs68
DG4IVREz09uwgPuZ52cZw9Zrqs9IsgoQsA32IvpfnYpYfjqCcJfugj5RVqnkF1/QjR3wQV/YKhQk
iJArM3ApIEW/QHIPde3MpZdcMiGGWBVvZOmXgQtdRGk4uwZw3fLNzyh7MIYCkG9uvR/T0NoVM6B5
Cyo3aoh8bLM7z/WLBH8Lj73ovuFyiD6tCp1LsaP4BTHiqyzTDd+EsoZvZvmw/VYfgBmGLDvo6H/G
JnqE1MPcCwjHU2md2pobUNSx7b+p/yj7sAiDLIsHCJJ9+WAdHT5KUNJvPmpOrHk4ENzQM+pKG4Nr
8UJXJ1rDcoo2dAaV5oKrpcxjnaSfYauUXcB+0kvAFhvxnNl6LrD7aYBQ7LBQ/LpRMSlBjpzqB2Hz
1hdgzo2bcd1N28SpgNIT+7t5J7bATps2znGEuaTMgePF16LDVq4Mgo4ahlzBNPph/eb5wxSdu7GC
N9hdeNj8lTBAxy2r5pOmGuu/6YOq23RDHKYGaSRqd8YXqq//NsQpJGQ+QFgDNNXOagmg8oCPDguN
xkJcvH6jAO+uGbcU8+sPznOMpU1fLP8ixC0hgpCDGQKInhVgSov6AjGsmBATgAZoUw6p5cCKgrFs
9i5jWw1DQeczafUlpIQX61N28MOzKdfaGCozZRVltCAukxBmEyC9q2YOFEacf2ssxNL9IBkOR4PE
NgBULqtthBzVmnfDNkM2bmBUIT/qmIvknt/xeIN4vGLJkVk+hB08gbCeZpK6xg4HY8Bh90h9ANCA
nnWap/EeWtYksMeq7nLopfE4TY9WM9OOIiTycFAOD1ldtemZ0VGWPVM/gTYxRcHkXluBMHd24InM
CuR7z0Sj4mPmSFFPtV9lo/xK8vhLT+vzUzCw3sgyDQ8A2kSE5RkupPlWt8NfcaKhOUE69gIvnpds
a8E47n7bAYmjnnkeAhbut33oBFuVUSzkenT1HRPaHeMyB6skpmGgFeOvPip3YnlWDh+G1dyg8LsN
73qxqnQvu6snmThuLs8KSODkSXtJ92bC4SFwunnovZfROD1B8TlSGsdOC3fHkWuslikHWO+D+x/v
+EciNUO/n4bzjJE2G4m36PWDtdTtCcD5fHyghJKSEIrVmKmNDPCPG2+Stii2GF+NJUrIqbWWLhFL
l0eTSMN+q7ksQzcHU7joogctJhxZWHV/MBd3YwgOGqiOKUyMpQr9NnEtzoF4Fyf1DRsxJqAXw2VM
FZyzxSC+wKu2hdAzoBvaWmC/VwRAbs4wrfgKtnyrvvZImcY/WePKt6z3igO7D/SE5DWWKnafTX3D
B0D6++LEhJ2n9wbJ6vC3dWpk+UWY95Cc5PdEZee01mwtn5SINW2Zh7xwEQaK5tV+0VcLt53sFfUW
KFKAO4elH04v3/dP9rHDNzytcNKmtxfni6s0plUweUBsXyL9MHAZ9SEKFNxGOBLHjrkF+mUD2vXl
T69yn39U+DEN/z1xJkj7Zia/3Vj2PilzSt3mGhf6y3432EZOBTwew0me7brnzGJQkVC3nAid+0p0
COR0NLkJ5wZkK5po4ihoHXEfHOpYgVfwM+D+zKR5orIbgkrIyxSgF5I3W8efCTBN/RwrV2MYQnyv
/SKd0kaDaUYqE6zs0LvoM5BgPfgxHJTf9/AXZGN5Go95qzCA4rVOgomm6vMQG3ak2R+wjXKmxa76
Gec0czOsRFkXsQb6MtNpFRIG6CrO9QMECKU4m6Z73UZIB/vaW+tDEh1sKpxm3qyCH2XWLhAWo8Z2
y5NAJXxM2b3waPCZDGkuXBS+kmGEQKijfAfsa27ySY/zXmTHS9LViIZ5ql7gQNrGDdU1P2UqJHkM
GOcdPxViz/FCIq/9e4LcVXx97UStM/v8r/BTLF2agQqI6n8JtW/E9BOTRx63eaE2KjI2OrG559vM
SNxQP8C0WNzdiIOI23NLGTdcH30q7zs2eObVJJ7q28gZ+tVdwmJvc/vUC+gEaXTSAb9MNsNpXD84
IObiT32hDGNWoK67gsU7IFkSHXw7BY74UO9wvDZDEZnN2O2YfChhNy2HSL2l0/f2Mzau6V9ssylw
qpbKVIZ64eSM1/Axtt+P/Ei/Gi7MZmFYNkGhoebwy61xCNgRgmvL+OPw3Vt/0bhxJXHXUYjRcPWw
8Yy5cKDpeMLdu0UHZc1DkVpvVOQTWRhl5lwpXCEf98GjDDZGuW1MovEt6TdlC21kJJu5redeGDLT
Am11Y9P/LosAv7dP7xi4R8CGHA4kN3AVWd4T77qZIjHBObbp/dnCRtt1MJrAQ4No2v7qwEe1kzFo
1g4gakY7paQhLQzzqGHcqM0G5xFwU6pqcFJegtSwltQrvmYC19UeG2rPac8iK76yB17Bd07iERVW
G4YH3Lv8D8iRMpqWjukGMxBr4D8A3QpX7VQviCbjyDMnOVgAL7odVdeGTsMxdzG+axxX0KZL8wL6
pEAeANAqnBsw0w5x73TxmM0/No8yRweC/faz54+2ktAZYKEfBl+Haoi+hIx4iZf1kRXiOXS/tXgI
aG+gG4JN2KnsMbnliDHy/4ij9hzjXwFw6kRLPsafeHgtrGXIiXkS2ZbkpsUT+73M15afKb0hvB/E
HrjEQyBga2COB60OiIyxqaPMykPPo/LrAzQH4tAPz7VZVaWbznQSIeYRYCLwRCD0KDPsOn0A/gpS
pIzzswgTGrGU2FcP38Z9tVeVKMykrx4FbN10l+iOVx5zqI8wFZVd+109IW4wJjBOOYzQvjy8RFwo
BjQk2V/f8E2idN/EAUzgl/sFQcdjjzWHMBymPj5vSgwXA7ZWF0jDztN/JJ3VkuNWEIafyFWy0Lq1
2MwwNyp7wEILLXr6fNpUUoGFWY90oPunrg+dkiLeO+uoClWyUKkey1UpXiqyyzTkyROcrThllX9a
U9p6X9hHzRVUsmKdFo4ULSN1R+teLSCShk2tfIvTBZ1XvVbO8jVncExllOfyS3nE4rhXuOpEKMZ9
IDsz0h40Q0Qd5YEQ4IdH98XE78blcIXqIIxxKxzbELBi4tWbltRctHqb91o59i43O8nRSwWd9UW9
FTb3H/kvr7/X8UJy56ndY9/KLhktJrlYe5Knf6IDZl6OJLv56qkZPfqz96pYwolzWLwezJG/g3Zw
CvwlK0RlTMx2yxWaC0zTO8QklL8ozNu9vIBXCMegkeCEzocjxSWJy2ivQOmQsE7yy10gnYByWEZW
4iBgoUfj7hx4gsJGh/qCckNLZ3JMrcPH5Fvfzjbl9wBkjgGBUB6q4hsjPJ7yuoD438hf8fNl01zR
e/EaZAeJHKF2Vu/6S56FV97SJTxh9kCQTEnIylFWfCmodo46VimV9GGGtjc9UZrwqXY4JYnsR1HP
tjDiU8H8G+SzC8X1d7ERnhgbA34vWki2+1Erj4gY9XzqcYFRx+/TM5hV/ZNvp8hqtSdLne3k8ZS6
E/SQ9z5Rj05QG6Bf1O33kck2ZBJE98ic8vVVI2PeLNw1AyqZn5qeQxCNyqPkrE/ybtZYQKyCYvqX
CAjBzMHRdEvHRBDs27c5I2/t7egMFp7NDHhjDWmeRY2fVC7iMQVTVo4AthnwtpGxE12hGnKziuF0
mTnFfZkxniIxyukfTppiysoo/UWEoQjxc/1hi3bPkIeXvl09WGlkzIZek39F7aLB/8GpNouu5Qtj
dXITvrp7iFVLAGkipqJBcfyxWVpZboUApP2B7luaeElwGZs4yeWnch1Gq1rGOsZrnUuFtyU+2sFU
YnTS4KL2DAS/haX1XrAnZzQAGqRTqDgCzi/8kKJd9guRSqfIPBFsVQFKwQhkKsTZMsqXWTcC7/vH
r+fJGSg2eFEZeOn7tygun+QI+QQLBLnC9wdpThuFQBL8AO0bYmFXjlyR4iuU5u5UNzRQB4b0faEE
6V+bmCC25JzTWAdLoVlUjFfHYVkhcrYqJA7TRx0zax4BxUoa0eLvVrygp0hpejtS+G6tUBsq3J7C
QE6ve837H6TRwYNCvPKBvkszcvVdTl4MBzIHD/jLtoP22iud0YtkDCeoBUsnQW1lvNdDsHhNEdw4
IiQcZVEBhEAy0MsYmMNLmCjo2kH4ikDMV9DVYrxOlB0N+3QnzuzKfWOvHQ1VaIbWhZs4QBG98wZx
o7A6vm6MEojcZEGdz82GLGOvERUwwUnG4IEa7TSr8C5fdY12H4isHzF9icN08+cfMGGAoU5/JFji
ZAUlGBnCPstMshLWOeZMpDBAz599/V5J5KkS0O0vNQyccGYh7qKpJX92QhSYYIYac6vUbYgXT7d7
t9QiM4fMChiC/D2lEpcxLWIQyimeCM7Rz+CEgSug9kYYAhtYei1/fyBmzrI4f7Gn4JfDueJbFPv5
JlgOmJ9OOiPVuG2V0NY2073I+YZmGEtCbaXs9pXgAW/uUe66k7/OaYFFgBnPPjJJJz7lG7IQKjD6
atWikDJYcNXqdYMmhMpH30nF2FjNOdgXW+kxE+i3jSmdVLqQFh2M9cK/VVvxlHoAzxK2jsGaJsiv
bQ0KsNyrYPnIDWALydQJNxiaKBKiI5wd7m8wO+rcnTPZQDSmvzpE+/VjynZhq9cGj+82MwMCGsaC
TbaDBVQoFt4lcCfTulMbELRzCnHOL2LUm1Mu5Kd/AMi5FYfgxNE6b6nT8aw/lUeA0nn8g6eb07Dk
/AvX4M0Mexdd/6g7qBTWw1fNVGmT5yKcpLeVfvu3zwnWAAmqVTEC6yLUlsbbGqyZm0KvK+Oe+tDY
R/Nk6s2+e/I+ILfxniGEJ40NOQSFbEK4drtVLjlii6+wOWq5nSC0T0yN84m59jpMdGOq1/ZYxyZx
LrPDRzB5/jOa1iWPesAYVB6C3KmZK5Kbw5eMCdvKF6o4l1EDHHne0eZ9qJBFIPb6ZdwCdP18tvZ/
AeLrH5BZWNA/BJonaglEz/BbGCCwG7LZsWH98pBVAObOmdzfVrQBov/tSCxvsc4yLLJzaPy5mG4j
ThwhjKEkvBVwadspUTrn5m/ivBflWRiD0FkgyWPuuwL4Oiz6Jb5l9suUvyYuMXWpKYPQTZgt/mGe
o2QitcVOEC+TrXJtD+0FNd9GPb+Ig8i98ILokVFCmGkh1tLCKD3q5YdP4nSyo9x3AZZBCEb1lExt
xgEF14fC5SH/UQrzR3FPvh7YCtl8zDMiEysfG5TJd7FJ9WXygypuwKul4o60Eso0FiTuLjc7vNao
bdfSIXiMUUhcfglz6+Av+ci0XtWh7RkEEQum8PxUo226QYCJqft1iA81n1t3+VPqDzpWI+P93svf
FOAstvjFKHSQAEutN2OctW9K+Vx3h3V29Efhl6nemscgOdWWWqDa+kxoxhA2cdMreLsaeQXQBbce
109cGVl8QtMPLdDtAqJeZgdhM9ywKQlwOAjRsEDA6H8ewUlcaz8obGdPzmot9tgyPKLzsPG3PjKh
2P3AsSzKzT8pECaIzzJUPO1eoRDAtuMUKgnKpR0eK7Z/Z2CW6F2NuTeakX81L08bIXD4Il4jtM9e
//20dnkuFGe4wzYKHDf83Gn4LPy9SKpvuZhQYh4+xvCNckL+kk4tF5cHt6vP/w0GR+C9Fa9taXE0
j58XyIrZzu50zZmZoNyR99OZl1ntM77pHCpQnGcIvnYr08Nwo+Qkxo4SXGoEq6O5eOXzFKfNXLpo
3Vx9xojXvvoVW+UlrHoP6JvlXBuCuu5Fq1c4mJfKdDnh7p3KG51hu8ONm0veJNPLWzr4qomAALIj
gwsuZy43LOUJqTgxFQN7frKejgjq+7MYXXf9lQS2VXvOcmToZDgRGyLwdogs++PIB6yb4u/5HEAT
X8kCxR3IYqQcPtmOB9Oxpzk4yUrdlavcnPy8rklvl98CcAaV9JGyWDmNIDMoJed7YMKyY6HAZNT/
6ZqHknOkF3CffBbI/Io9yICQGcldhmOeJQ5XXDLHNyvT2VdYjNBcDAZIbt4fNTR0IQ3Ki5K0Qo56
QgQOTjHlLEVIIltYF16V3eebiBOFkRfL/pgnHqch6Fp8TIiLpawogRZNHEyAqP3bGjnZdkm/oFuz
p77LrmBg3Bko+z4GPEdQuZN+p073ACtv3SmSRUTLTw2UrhuSXv7hjPUN6Q3cR2LgqRVcyBXcIOjV
31KJkXusJ0fcND30whqRCJBQaiB1FDsTiHPEdU8ALih9fHWJ8ha5Jprg10LM7RnJcGNqLCUAvq2Y
pmuO5Z+uCPJI/MOnMxB7jT952FBT8VtnD793JhODGrZAwBQsALs0mwLgTQ4FNwajJ7jB98UFdGeG
04n5o1Bz1XdTmcGtcrAblqe0ezQ75K4tFCokAUAg/P8lwR/mZZx1ZJ2wYJPVC2U46uIrWif8HLxI
2DMSlg/Nill1G5rv9zc6EdCd2UOD6wAozjbdsOEaLfN5SaP/oMD3f/pdfc2PNMbAMEiNU8IzIxNB
8Si1gAeE16mMhmAujB97aFj9r7AbIu8mJJIeX7gAOMDLPeVcu60vufWirOcLsZxm+ZlEBtxwrbh5
oa2PzfaMu7t92cxhPRcaRNsrN2jyZeJ3aWEumBTkDlEwHsZzy14EAauNeJEcU+YymozIRAcbzRY8
onyLDis700Ic2pu/pXbIbtpC5SHsUaTAPpR3dHMVnr15Gls1rY1+lc8DyXK5J1vtL3d6gVRQf/j3
bsopgHYJvS/Zyexf+OJ85iChDC+8KZQ0tLh5i7nYjzyYtBAeiYrGt5O7L7iScsG0wGvAStfU6xcH
Hxc6XTcnYeaxAD7rwFaDRXdEaxvSwMb10T/U33q9mBYQANuK4Q/TY4a+dl5dGo6KQ7OND1CIHpBi
D1HggsJUD2GNDmqBwunA/ACINav4/ZfFEny/SL3iew12wS86PC/cZIgduPvNeFluSdgzmrFtgxxj
YaRgsKNvqRg9+ywkGLvyu6gZBRYCic0wszvNdcryA2HZhDkaSuvVntUF31ONcpTUC5LLCTkSD4E+
L/7KFVIAoroQcstTg+O9qzzAIZ3hAEBTrzXdJTlw43lWfteVFZ1eqs2HL+LFeECifigY4EtkQEtx
PCet0uovJJAcqwu3HjudaRHQP5xdnzmHJejUk670WP/oYxXot4ayCTYCeXokPKAZfPrNCT8oljsg
NoBwlDtesMVMIsywPLGc/IuA4RMvyZK1gyOARY7NEWZmgzBKmjgf2sFwidye4xBLorDuJLfOFz5L
d0ITHl/YyJlkR0epNJBEQa/wRbqM4a4+VYqww1scXDTmK/hHCw3Bb7eZpkS/8RznIwzSfXETUTyS
JsSIuO+4nQ9EiWirGdGSDV5WflTo7NlqdkwY5nbIekfEiUKr/C6YrL5L9+MpTW4oWzIwBrtwyVkx
sWjBvi3ZqaXb37hZYOc31OZr6QnmCGE5Z5QK5QRUit05+djaktzPA/JX/Y1+avSA2JU3NggGW/sc
IKkCPFhLi9LqZrikJr9TsNK/6UiODPhUPPzew1VAA0tJxZNpjmxfzvhhXn3pLuvGAKzn3dE7L9DG
onh7M2aFuQ83MqTIKlSZt1DB/mAGcYSbD3RjNFb9NeAc2ghu8kutKzCPJlgzucEKvYyJquoyA5/Y
ssQB6eqL/jddl4/E1RbdX77RWjPbfThJcffR3sxcvpWWMejVKjOjwZgs/G11kv5qg8JfXDX5kibK
EMn8epaLcKuf+qXWGcVPlhrKfga4jTOps2ZEXSZG7NGJlJhBSWdCRlq54rc2oVlBQ9PaEwbxjV0t
LRcrLcTHFZhU+O1Ku4R3PiTGlpcZz7bomj6d3S1Uxtdm16Y0dIElf6sa7zXctNKoQZlndlM4an5u
/T+FKFCuZLSUuaUcBskT3pDZIuv1tSgLnM24pvVTNxzaoETTNp/SRfam2o5eAEVxMLyVwrPQL/zH
tEJ7Aw9Bvi1IDMinGv4UvaPLW0YLflpXFCpDo7pUv9TmPmXDxebISxLkaGHBL1EQgdBicJ2lT7Dy
eJ+6XcNrhcecgOfOBkwQ3Hv2COTktl9+JcdX6r1jw79rkpcrTp7ewq8pfnqNyqa8Sk/xlysx0rR5
gFpGZLov/bI6GgiT962e4AjBiWInKA3ibY/GWDyTAYABfvCUJaB09zN54snPskMVuA1gFk7kwJ20
O03ff1hnhs/O0imK1PI80DvPzBB0TDEDFAYjUcLUr8GZnipU4QX2cgu6Bcib+sffX97r5BZQCWcb
IBJyYY/Ua/Jo2WzIGyPFVGSYN5pdq/iCiziUq5QDvFzRlxzxXAxgZYOd3+Bxe2jOz73jLgoXGmoM
DheZl2NIX2gRiemUf+Rt+quoOKYxacyVmjtOtPl0tA4zWFUjGaXqOacnYI78NjMUYNabbVouss7j
2ufHxEsQOp/BARjrdBdlMOFxCGyknULSK1jxgJl8pHh00WLiDAN2cMcQtEOB0joaUoAZ4+rjlEqB
+gZrJOPtyM2BBEf5gmK32PFRoE7vKW7uY/vVDPSBJOQCbGJLxoS2bqpTwTYnlqWFIHyb/uJFOUdt
Wgo2lBLSEolLRDS7moQgp4nOE31LwYrCBnsuTrDXpiJv+TfwYGqyK81X3o5JPvoOIE2xqWiA1yRE
QBOiK+3PAluU+ktUMDmbZEAny9aGI3OzFSg8VNOFZfvbncon6RaaVfFZN/Bgy2RJE6SuArtJTGlP
AQvF+o2vrbXTDNhZd0CT95Xpe8hz/jQDYqzXRw8fdx7N0+71yxB6/C9euwtLk/nznlLOUZhsm0th
Swthx4lFbrm2m+xXmpPPmYyV2bHZOPDRWCRWgDFvZg+xvNtV1jnRzCaaZSov8ydkT/304WilmY1Y
XUfZnrWuLp4pu0Y7/Zqt2dMXzjpHL5y3hvuQ05UTnuTcXyKbhn3f9iYG/HaNBQhKkwUOK9kddbEY
04/woAbH/px890Rw1ZepstJg0bL9JERRaakQ6KOXZpvBRhZ0ggEaU+UUUfVRGAYG6PuKFWu1F538
69kj/Kp/IGXj0T6tP+U9AhZO5UV8rEo4uoFx0dM1eyhjAgZ2LSyFaOlx53zr9uTAvTx43JcoP5Tv
MeVIYy6AclNwnJOH+oU1iXkvfzTL73W5GPtDuiRa6OOIPVQL+aCu8dkuaU12/R99ffPTEpEl/sYH
aPUUFFlZpr9wk8t4LXDLoyXIzG6hb7iRoYbGnUpzWx0YCQ3ZhxPukPFb+/UwihipHRx/jw6BKUSX
bZ651a0Zj3X6vz9q4js30qX1eHVm5qfrV/c+aIwMu8UrRWKBZodWPk5VwqNAbrE6ijY2STwV8WzV
dkSZOckxRlwoAYrFTiCYonItulODO5BRDVXDpsPuqK4VxnRzLzrSswfwdDHqSUQYiPqqDzzx5fEu
o/eat/+ypNm4AzkIUZj54JfvuY9cK5i3mGT7+8R3yqN/ITsjfn9nGqFPZObsCAQLPh7mwe6HgxCH
dM+sJqRrDGuxKhhxsjEpAZkq04g7iSoNTd27dvmnUjmkxlHrJe+vBJlQ4HDkTIiJoSYnolPF/QpY
6Q71SeFIbjfJBIhFfiZ3KmCYwPHMQne8+uz1JR+vMxMu1ghtlZ3ED8S4b/Kom1vIBlEv4Sh4oNwl
9mEMgyBSVrVb1ZYXokYCkjWbbCA51HBNW5OhpiSxwagOKrqa2gKkH90AhGUQ4E33lVI0GK+SFwpF
8NbdALFxZUc4dCZPASkKNf8gwfAgL0rlfTr1BPwx5luBekX2SakHiSdRseBmZAsPZBF8NwmnFD5G
WUQrqtoEUL29Qf2JSNkbjz/E9LiEhE11URAtCsRfaCFypNz5sBo+BCcgq8vRA4C3gKEVoA4Kiuny
ZQeDjeKjt2VldsU+IkxrR5P+4p49hMKedr9gPRMloXEgVG7yGh0egn8s+6so9U4DHkp1PVEOSBNH
y/X7j2geKlW0m6p4qgkFxpBSlyQkut0H2V3kfV7rjOBcth9H0M87uwvi/YPe/r3FE0ALXgtwPErn
kTurbyvU0zcYAQq4SHuGKLYrLhT1vfOr1Yeg9tdh3MrniNb3rY9m6/C9DN8/gE0TwfblNaJOZLbU
mO91F5srHQiCCALxMIX7cgAdg4W/Oftb4cls2PciQS2NrIPIFue94UhGL8H0u4ggtPelcYDTUaOT
gg59+TdZzJ7sqnxfUBIWM0o5aVGY/M8R7fJptAgxwDA4wC6OChUmZH6WtQ0oSo2LzLBFz60vgMom
cLfb9vm6CTjr8Pc1/PnxH99mZL34KvqOqwyGCKp7Iy6Tc3zlp7Ijf7By+iyDfXeOviqf4jT5DS/D
0bdC7gUPRN9jwsaWNMjf8ODXpnRQHLC0dl7N0V7ky2TMH6JIJkx9j0WsA7ccrr6rbxTU8arJkECb
KW+AicR+7rAk/QtlwDpU7LG28CowyTTf4GfUX6zQ5WDiaSvJCKWEwCa0fi1x73LvYffFsYKL0EmW
NAk1Oi1tTdnowU7qc/nBlVk47SHYqo8CnYuAHOKzTohc9/dPohHqHyQbNAr1T4COiK5qkxyhsPUt
r5aO76J9DzfEbeGjvpPyp21xMMZfilfT3f7L2QNOwXUUmORX/cWHyZZSJv4rK3f6cgDcxlgTtO74
h5jqAeBO5VxwlbdO9BMvU0fcpXw0WFCkHzQWzRO1CI0EfDoumWT3cTJDZ9oiY5QWdH+TyFZ3kdkD
lwsmQn9lle5hDdV7Q2ZjeGZ2A5IY6CqkjWS1vCkqkGggSyBq/AKiYiOqhQFAfq2vAGFQo1wU8CJU
Mhl+vlEFgyECcOw1XWPP3eRegA3FUO4JEgzuixHrJb0MiQ2qujFDCLUDBcvrkeymJ75MsyP7zxRR
2n0RF4bVi1k3wbHe6jdOSJEA9jGkdeyPEH2KJOeMGp/ir/97EZ2cXkobuHaCvfzwD8BeFM/3ug3s
z/P9jW/nDf2NIZ63DW3BfSqeMYob6OvUi++pq3AvMAxxFbHSNfSAPGXYItrImpGgme03FjVbc0Xr
Y6cF/ItN0ANiJXmuX3nYeNEQrH+NE/lg3KwP2bLMrmv/WrAq8Nur/gEyaJeAcpwVK6So5E06uKIj
xiZODu3G32vb6Q+dPdZRCgzJiy+4YLm0kDJ8YUXFN8WjGhU/iAbGf0tubpc7vspCYEAvN5cwOMOJ
+oBqkigUXqLY32kISKIiY+ljY0WicMZMOrTQjK3XxFvuzXSEkKw8WGqB4yfudLCFC/kHvXwKCFn9
CO5nsHoVlZliTwRib97OLLkKghf1Rzk5UqwK2i1Mj+S4sNXwlOgNMuNV+loDuwUnUifJkQTWEwUv
FtwMM7ZAhsCjFgm4sfXJmi8rYTglrim1pQi/jvtaClMnQSAAO4sbFYAxWHO3l/k2n85L+nkwrWFB
YtBM3vT5SlR3SmHR4WDqSw9gJJ8DcCfOMnLQe9nGXOiYooNLVIwWbwkEGyubuH9j/CcxAGiDIRLc
l9SEjJKdWWJ7fxFU3qC+m9czmjJCtsLYIjdzhVxe07wQVEX+FlAvRoehWFTFudIvn2iTUZak6xyz
uujU8UrzCfdzsLh1ynNS3LT2qHL7YrGarCknksiu20vansrk1ivogfc9XgKX+Cv0dVx9HBDLlsIl
B+yBIbUrmjhWSqEu5ZZ2xcgOUYPBFVbSnBDipKzBLRA06Qzwqs2c/ybWyYXe0xUvrM9IuXNgRt4B
wZz5Go6qnDnyFKf6AYnF+zY9To+zs6SiFTR70XvPvF50QsHqa7vEGVrwyd7tavax6pwMKPIBEaNV
83d8JsP48y8IrrH1yug3JNguehih1hzGnJN5cqdvinEIUoU3lv6P0co4cGUrJzSaMS6w8rJHWJwU
2hW6lTFeBNwPpex3VRh66Qa6Q+0sPgj+IApxcgAtip7j9wp5PePLBzQ9Uw9HBA0nUA5+m0Fo5ykK
lYpJiGDuauxCUXFoky+AbJK4KSoo4LDfYRkdqc1Td6SGCQ7UrISwR2RIijFoVqsZ/lfAbUhPjk4b
4QCqTNysfCBUecgUabV8hl4wX4oxLwZ5ZuSYqNw7jNPExAuc/JrniIvRrZBIQnxv6iX9QWO+zz4g
MamygD1o+m7R5/QiWPONkiZcIPH4i081VGHs9si/LhR4eQ/JAXI7iNZATEFs1rVBMDSHhN9Z4QNG
h+8Q/SPM2lQwPT+32R08Rkrcz5iMZtckvegXQSRLwCJMN9nEjCnuvbIl/27zEgl18RKfLCpsBESz
UusJ9HGzURRIWCYUAE0d9nCYP4yJOCLRcE0d5RjLjoZYWj80wKXw5yd+KYVrm7i0uSQjE3wt6BAG
/JG8TY46Lj5CkYgvnz26bx4lnKP+DVCCVgzsmHBbnNkMqaWqbDX86eNiZcmSBUr89mwM2NWxGIHD
PTt4D0c5lMwKtnRmZ6BNItGlfvQ36c+/yTK5y3O4ZwAjeghlgRpWaPdA8CCcubIliyLxUYSvucuz
wNX8O6uCOnMC+fBAhfpOGY2SXFLJ1og/HvYqgvIpUZJ76lyVoIDi3pBnTWkxQtnKQWKGRDJaYshZ
oD5Fwy9Vlkb3xJzmyqbQ5LHEPtZGoyBSlCOOpdJuVIzc1FCEns1pRuhEGDR6Cula+/wcl0iFIIz6
RUmRo5+ihiuS4ykzlilHWt3s1O7U+jp63nUd3wef5SUBFa2UhhycZUS4OYIWcmqGNQcykQwSQgs9
26qM42iY9dgt0fwH738h3gwfbvbT2mj63XAbbml2SUqPBrT64kaTM5teszuKyLB0Oioj/hJ/J5lL
HYH4TDGIM5nGxmcT8rDhxt4VKVSALhS5erOU/BGGcULUW6HdnEvE5h+z8Cmt6HzRBX8yt0aKof1o
gKfCnj0mXOimsjUn7TiaDQqdEvJ3OrXdTrxOUbOobMgzlws24ZluTQpoINKKFrqbklp5mgl33VPG
VILg3kFIxoRWjH5/HPpRcSRdUCJ5CGBGZpfz0+jVMIG2KG6bdfyHQTkSdll6fNF+/wW1+Zou6okj
qyamCEyrKBaBAG8TIkvR3DUO5EUFgcOwVU4mFa3x5Ko22wQTUPaIyFpm66T3xHc1sgV844VfSLdh
OuXyWvXfXbSZ5U5UY1FC1nApOEvGxCWcxFvOiw/iMrqhvUQdhuN52BRQUGhBfJdAiR5lKxEDCnnm
GL4o+SgHfto1UEFEKt02aOyWtNSPS34L51Ete2g8xEv/h8FTX2lg31NDDjjQTcRXDIqrXGQ9RK4S
LyXalasyqKE2yNLIPw7iOzR8yhVB8SoPvfrahaNnWfz9sGM3FVYYItTIm8kMyqEAq8Gxf7AGytim
0iZ4BNMviy/Q7Xa64ixUybj77MP6TsE05M5kHcLOh9OdAtrlPxTqhu9paQAHVAyQOVNJo3FScwqO
2ohSE+l/RI5SbOvAfjxPhkpc62MHV6DfK21VafhG1gVwQr5jW/QVKSMmit90NjLvvuaQ7fMGS/iY
4nD7cBJiGPfxqxh5b3VIn+Z6kZohIpjXLzF7nJwqFBOlBTUfQGto83Fe5KiCMvIuCHhFqRdTQ1Pg
DmAT4WKLtpdGf2r6E6tAY8HfpHu/sNW5Vf+VRt7stY5QmhYGXNQ0X4hwojRLpKRTrkUr5IcXdDJD
hz8BrfUueVIDIJNzUibI+zbqa3aZrO5UZQcx01whJBCDNycfXnrYVVS60lwHlqxBAh4UimAUYNUf
U/eXMT6oIVvAfnAHnBrioOPyC7hF7k6RZE2eA3A7DhXW9WzqCj0000N+W59LtKNlzrUxR6CS7qLO
JMFSWhEAgL+tiNwZOd7+QqBvJc7CfHsIeEOBMUbmLDTye/EFZYfErmZb+suUQKvKEadmwNYKzGGy
wq5RTew0YSkuBuRH4rP4/TRb9fOeB99EjXa18SLwZDaWGT8ELQnaG3P8iI49BDrV8pJxWFTSCWVq
QzHK5TeacnApbymJZ4xk6/FI45y1iuDQ4VL0jV4xfqkYxMgZyAxlTeiNneduWYxqkwUt3mxP6Say
/5CC66MGcTUjDkrZNcMhxW0QN8gk5sI20Uxp6gjY4WI2ieVDHgx6O++Z2iZ5Az5wJfUIEfipOHzD
FZyG2tsffGnK21H1efDo9QUS+DrFkzy3HlPieQrjHsarNDVaM79QWzrn0gg2vwfKZZBW6YtV3Ml2
rP80MtqNPRvRZS3MXx+Uz55w5Iw2id3yrznXzlo4TrkkUvrUE+ceZurKjC7QOEzgQIu4hZP6Ig8c
eb5sS2d1WWzrMx/FJFlzTss+fxkyo+ixos4lS7angAGJxZmJnAqAG+KKk89ilIF6KCm3wHIr7+PN
bLKu1lN+Bbxx9RPjkYV6GZGHbbeuTiCC/SqzZXd2TRYq3VVFFsR2EpsSAi9mgYx/CTaBDx4WFARf
NFc8h9QbFrE3O0rOx/Zd6QtOCdnsahwMRp5bifsG/b8hGYPVrnDMbyjCrXyD5XFVbtKdvhjniwUb
gsJc9hpT5VThCluivwDs1l3khSvffnkD8S9TgH4mGo5/JUtcdI02D18L9OkK2D/KHfko3KgWsl0y
dV4n//h+zI7lZKf5FgWHJjkvBn5JGy5DFTMKqTEy+4iCJP3cYSM/+VlmBAg5MVw5INEFWQHvudIw
Antr27+MrJ7v5s4dpNBilZjApwsruuQumXR6T5TGnNRzYEVSv+YQdP53c1FQz7VIzd3P6XMK7697
t+k21XZMFkq+Iqt2qh3uKAxeAToeEXMFWOwD0Gml/QkMMctWGkp5fzH1d6D8MmPkmHHXnIYe39no
1CrJgq4QxtpNuE2bNVJeUoj7rf5V/mGjKh86PShSpQ2qyfpRHtK7vKoP/SnjfITHmsdbtIIeCvKf
8oDw7jujZuSGDVeTs/4oE9y9uFqZhiltEnYKT+l9aOvtp+NuJUuEXAas89Tj8aWqvpIIgA9rOVsX
hYMy5r1NIWp3XGd9PyLCM5J0Z6ZIfFXq9L3nS077odDYYjbmYBTddCAOa5XEG4HhwkBdhA362IgX
k24XTexO/EGpnyH06rdctqCX2ufWTiwp274SgnTK+zt45DghufxX0RbngmDILySm+aorxghJ/ME6
cCEG69cD/KruHG0F7fU+cQyJmGYmbvbbKB41qyxea6QPJL5I4kNi5FByIAfk5eauun2h5HLhVing
mU9hc5JQiRXhqSRo4hnuGvkq+GaqOhGNqUTEnhPxKst5OFkolTSqUaXJqtZ3ckpepK2liMcXkCPh
zEobri51LYpLX0QniGESRZXokB4ySFwaJwGZaueT28XQAHFFXgbuAUbhfAg7OExn60loql/4p6lZ
GSoxyyjkMehx26FZ3WFpBqxKZCS2PwXRfenkmKAJ4SIvHikN+XAkeUYrbvBRPpox6GNKRJy6/UIr
EPu0hpZfuYy5n6p8pXb7GXRRD6QvxMtX50Yi89mURyKsCCHxCa/KNbSPoCbh8F1Rl6aK0+8JTEAQ
woGuAghJ7lR61DUK02XBQGAKSyBeInHp5BuLEHBmTlSxRSdP7T1QsbZ+i9kdbpTEfdB4cDfNVdUl
zao+3QnhWp3hw4LHt5MW0JLOdbRqGBFzvQrXL2xMvlp7XVPm83R0Jg3X4OIOJgbJksJ7Am8dbyXc
n7Vv0imTjDJP6YX4tqGNxdatQYtDxUy0RQldU1g+tXS7KRDaqTbx3dPKEibWkG8n4Jyg5hTq0nd3
A0Xx/8i8p7jVvwNi+4PTGOT7AD6jSVJsTL0Zdo2ZpZjieuqFf8TVeXzocTbsv9lSeJCYwcilYspm
6GBKtv2T9K8JmCwB4Bf4pHbMUWVIL2JfHKujM4J194P9iPAXEBRVcEjACWNCH52JvhjIqkAiBAC5
IC6fRJGJBjVvRyQ46+S7IZYj8ctMcRIQLAWoyDhcN7tOyB8p8cpNvIzpZ7gBCDTJrn1kiK644sp8
yPrycx1s3xuTj7qduuE3KnfJU63JqnUnXrFUN0TBOf2S9AeYEqxqS3kj/QgHaTcODulBRgnBWBEK
mxA8Iy7Ufb9gYNMYL6Ytw2V5QtV1qR45TCBFHAQ/6B44iV7PhV+eNRAn/EWCLZjMKUqf3iJ5lu+e
PoDAka4Edty1nZUo4yQMzDHnqEV15Aj/wklI3OleTqEbLIXxCdreyZ5vGeFgn56Vsd3yI5g5jBPT
pBhMPsy3r/mJf71tL/z/B1rw1NiYAuU/X/tmGa5RZrnjBNma3tiC7rdi94Qy9sl8Fuuzjo7KRt5p
jrhMn9qu2vZethVdY+LMlv6mdiar8dYOHe1fQj1Auo8AjwEdT/lOSUsH/OY25b2s6VkRZ8Kp0Vr/
c6ugmeM3gVv0v3hJQIGlJcgmjlMhtlD2QKFPr2ARbLLqa0oqtbAeXd2Ypt10z1onpL8je+Q/ms6r
O3EsCMK/iHPI4VVZCBASssC8cEzOIDL8+v1K7CzrGY9NkG7o211dXR1LpC4upudkP78l+4TaekQq
GmULjh4JMES5TmO274wl9gl3KZTHgvea3eiAWhgCRzeC6taldJIEr7+OWGPGBgZHabGnBoXeZg+n
RlK4W+pf2+T6zIoHvycG0YSv10IHlWYtZ+IjVldpQFemnFdZpcMJMqEt4wxDDmWLowt5imqzU/p2
6dv4J/blYNIlUUrJzxOqP1J+H5/XvojnV/Yt636aLlgIUlcYIkBMKr3KBxhP7E7kWB4o26AFhoIB
OrRew993oIT/bDv7UWllS+Kn4CFzYO25n5YVIGL1U59C9V2PkajC4J5a1rtoYv/P7E/kqdYkDRpJ
A5eWohUxkY+z0sSftMzC3qeUrECT45tVqziwn+v4KwYto7hp60mH0LXDxkDytUrwQlCD0LgPX/Sx
qFJSSvcGaHY/p/mbix624vKo3Hl1d85rWSE3QlQLThXB4f/QvWn+dmvzG1SlXywQiXWQqNlx9oJZ
wPmNVHOrJEIykkCoWRFBIlsNp+W38fvpP4erwSHgn0QmUDi0g9mtXE670GkQLi5a/ZtbDKhP7B6j
c/scTeK6XW4js+GfO03t+jckTxZryVkBbW7tJoc7tT1rZ78Fp7JRtG9UjOqtv/I3OHLNAWPa2UxX
WJcUsZHZBjY7ghrX2bPDqV1JTjTnhH34+gX1C7ijKuD8ukOUTmAXFqxlpY+lb5G1vNgwzG/oQEfn
U1JaWRen0uc2nvghb2tHeGQCutsXj4ZkP8RlGbpfHFtB0a7RWbBpLuUgN4fsSAsWtUubzP49KHQy
rxw3EhblaWIShq8sIrW1hIbFgCWh0gJwQmEM30N9RXEvnkJIaL1WGUCAbr0ckkIH1G8ICdJ3vP45
+auwGr/QjcTlgFSJrAFoY+dDP+p+i5ix2V813GIBuS3vjQkwN5TB8c81Ut2kEoO71+qwarzH+EY5
MX1x6LPgVRpEzAZBBmjafnl3Nn4fwMzo2R3IYPyfgatkZn1wRr3gDMhnQm6HWSufEb0Dsz6Honph
g/aqo/r8HVJOQRFfuCtIYrYGpxeGsipbLOpUYdC9iDhI6aAw6H8iqoGpAN4z3cg+Efm/rQceNYKE
QH3ZzUXCoPhbQ8/K3CwgYYJ1N0m25A9NSMMg3KNx3qhMapWWmJ/Zur8jOdP0W3ZWgaG6ojgLEbWN
0WmGV6uGtCWl6lCFDLQNKkgflPxyFQmEMij17/piQGXbo1sFHYUY5WJPGDp4AdTPPMN7gT2KsDfn
rUVqmwo59kS1k0G7uDZJdJzsygG29Zu0C/wg+B+tUeX98ylyktSXBzYSkuCwkCiHsE730RtCyDU9
0yunRjEVL8ePBKdvmZWi1wLhp2gLK0U1KYowO+ewHW93XhPo2eedCp82qJnT/AULeOBOUn9bH5Qi
CvyvnNilfgkAdw+esvFKZ/AyeuDQPuDOUr8BqjXXv6h80qypeizQIyGuQCD8hVhdevo1Cpzf3C4C
S8Ws/dqdKITiCKZtUfNoFWlugOpTazLdrJIN+aV6kdKyDVa2QTS8jet4gzvI0DWInbdLwV8Dkz4u
CTzyMho5kycIA4T3cw0243ETk4jd/sJ02vZPqp1Y027JeapRGaq26EGAyBUCZFkuffTd+SwosVsV
W6usVCVMWGukc+eFEcAyadHVX2HQED2YMwY3lfbCVOYBp1LLQnKwTtzTBqSAUpX9ZX/FVGn/t7qh
Yd7vaXVJpQqZkYskh4ssVoqWU3g5ZcQem/5z3wbCvb0dNPEa6G0p9A54swOtI5B2Rt0QhuPVP5L1
AvWls2eC0O/3dNkc3QPsgL0D7V91din+HeQFWjI8n9aLwslbG0VFfikdXnqmgIWTyzFwmqlNoN8G
KZo3ipyTLrW3x+BOUxpEU2eH+d3fu6fhKjwF5ZhqIu/qtbx6u4KUahZRcuewL+IKEVnm1iBfixZl
3RuS66pSYETbQRRTkWVfblKG+GluIJdHEzT5Io6pEDO1/TnRlnp2GVGZ20c81kE3N6Zb440aDqMw
f6GlEdcSsFOKbE7DBnpMteErPCHaWGy3fEoyodcZzZ99/Emv/QeVqLwb63QbNDqbYQWf9GnUgKyQ
QOrQ5nbJrLVGlz5kfcBKjpA5iInyhu7aP/WevWKXMOozXf2AB1F47TDbh/HaAZDrXqPDuBVXek00
PZodgI876B8oGJ4PNDbKlWKC6e3gtIAntiJi7JIEQOAbErFF2mbrFPMWRQ0oVsA+Uwj3RJbHiQNn
nnRZEQJpn95KyHilWB9jxEI3RiS6jXHL6MK5wfjoS71D89axCKtzDtNNgLKwQTmqR6u/MqaVOgIq
94nlf5HPLoeTOYApyrNncssNdDliNW+Dcwh5G9+lYfgroH4UJDxqp7wVHhjleT90o+7dJZ21Cx7h
oXvqXiBtQVC2Tn/l6EAKeR2q+Bjmwar9XuzaUBeqfpMiPrVuR5rcvS8YXOlrzKQVeHjRf8Q7nF14
jSe7XKZdl0+mAl0nKj6gcNp7OjO1WFQsCIe+weNdtA9LwYkeFSWaetP+0T2GkAUq3iXcDib9kof4
qncO6/0mXf32yfVnT3FCIwbBeCOKCRGAVLPJ1ZFhz3o1UnUlkkToxbnrJ0lIj9xzbQ2N4GHDnVpv
qAVYoJUxQPk33nPuvpw3IvcrIM7JfXBtdl/QlkreoY72jvUgbkLQdQQqZhWtin/p3uJncvIP/sMk
v9irwCQ//1GHEFPNNqB3b0QzKOSKjINPP4MAcdT5pXc2ijir/iVFuWIGvbx38G8GlEfqry2ELfrO
K6L+5OeFfl0HuM2kRAAZB6qhbASJ7jTnghdjXelUbV6Rg+Igo2KDwpOGfQkOW27IafYnUFeQMIyq
lFTXzervbchpeRvWCF9bv81H97pul6/j1y2AxYuyD10/4KQpLnlDSEa4qkIxCZopKdm9F+c0wq+t
6X62okUlyiQlNNDNl0O7QWShIORSqFIhPG5069vj77X0MNevl12C8d8lECUXhmTHHZQPJB2EXWfk
s2QBgEDNuMO0NAE3Ob35szWuh9cx0jWU2NLx8wMLff+LZt2cVCtgP8VKROYkujCb5342fi7ePxCu
PsczRGKbjYQMjTG++I9+xbn46c2p9qhd7Tfm0AW9VXgn8PpdhSSnyFAfjPEppv3SBiEJjv9CXOpQ
4wKqvs6sc2Zt73QwsylYIhMukOStZMU62h1RvIJRodrNtfshAVyknNeDlIGSgF/6vQbt7Og8byaQ
UEZghTtM+2DGY1gmyCNY2dF6qYAr2/n0OVFuwN7qkUapAhD6+RFU0ZuBMkeuHvI4yDBpP69KyNAE
Pai/AL1N2tXAIUCj8dbdzJrTo9ug9ECKe4358ScbZFgDDHDGCTxJswuMZUSSceUOdpMNeTydbCLJ
VeNjk3Dt3VdH+LfWZ7BZrqbHideEhaImKp3Xxj0Wg+LJLsJ9pxIiWW29Ky7xqX2BzuFWHh4l2MWT
R4tcWj9Uu3TynWYoUKM2zBSc7c/JQoIdV63iVeFMUVnz7JyfMO0BcNc9gD6qgwBILm7l07nV3T3t
mBAFpNt5zd+97PvevfPnyYYrdP+BGpo9LFCVTV3koe3Frr36J74B58wCSpPoEwaH6j5GOqRzHNFo
ACQTvxuoPISE1IV299f6qQ4obK3E/NXdOjsyYIRr2KwdzRRMSNVEk2QBQI6o5IPSUUP7CjUtSjwx
DaDfAJE7q0BuvUL/TeP2Cd5HCy6lOmmlDYpeL7RakJR6gZrXP6hCFKiB/lCAA9P2g98xR4kNERSc
Mt4bXUO8OJvnssIe83oK5nUbrNHMaiKkROMp3D2CA6OYPv8qHdYM95htuhlCCjBHoALjazyoC+Jl
O6jl+Cmg01xnG8/kcaa41Hlt44ysuCJq1jBK2sigAzHxMXgqFIVT/nYwIRVDc0Dsbju/ifjl4Eog
DA1zAZESxAbIXMGir8znjCfKq4T3+Gi99c/nl2gMkXPOXRo2Q98fXL13/KB78IZSkVVEuwjOn2Oy
pgAMmd+UzicXaPpITUxXHJ5YJqp5CN+GdxV0rYcnf5M0on1v72zDRq/Ro4CdDgkkdNy9dXefvMeq
fQvqVskFZX87pV7DrlF5AUEf0ROyh4BWAyy6c9ktiziW7JA8SmC6m9goGnmyO57+GdfKAeqAmYRD
T7tDvrmyocY7QIEPzRVwoyiGTQ9/cFrpv/T4LYRQlX/Kydl7h8VwtTHKSQWRf1TpbASxR+8eZMz2
Icp+StNjuLVwnpJKh871exsWGwsAqkZhBL8Bij1cfqZpg1jGDBcRhWUozUk9ffdaQfnnMdi0C4v6
fD+td1btLColl9+KV7abP9flrb/9raYt7Nqxj7EOMOooGZXN+4L12+Aw/Rgn5E0wFdebw6rK4tas
1GGoO6uGQBF+caP96Qos/Gixbnjy/P63+TsWh6taAtGpha97oJ9qd72Nz2v3RcU8Piz0YBoDA0TQ
LhcUjyoDkjawGAlkACuq5lnyQ8W02gZt8aEMwyiHsXLpVrMUuiAqg/e/wtWj0QOdtJAeKp57HPbo
W67iDRg6/cE48q50d/BoSwoyQjNOQBkAxs3eA34gE0jS+8WA1xyEOikEpZz0j5rSUhOFCBN+Kq0Q
SIyi2kIwekzKP6flDT9pnITJzk4+aJlnLrGv+TL6/f4sxucxNsYUtMXQ+QCRj3/iUDgVLwG3MEAP
yXGxK80FxXCUgpKHBja6viy4PHjnCIbiCLF9r71bwo1zf9xO7eoxGKQEn7T5K7cJIk6o5D8tOL4X
YrK1BekKuRPS2o+8CJoSbkihZD/hVieQfWtXdJfoxAuyz31JQLuzATbYdaBvZVC2dlRbH/BjC6q0
o6SxzBzj2lNQxcE+OE7Lfr2/Gj8G1FqcfkjzrgKSA7UORHYoijDXxoQksPpnE7cxwry6hXDd19cq
hqWTlhyg6/bRJ0ggOPLRNVqbjRmkf79MH+siX0f2u02jHBrWq2k9Mq4WS0NPb+FzvhxaeFhQinhQ
x2OMd72Sw5vyxi34sGBe/okO9uCQCTVtIb4+pFA96N9j3eOqufFQLseRhTWFlGnRZTsTVzOLGY9w
qnnBRPEgLU7m6tClYgYds8wMp1OeAIqOcp+mErjKYheYC8pI7cVibcWu3SmZnd/h0ej0jc7iZvTR
ODfJXOJIUX9hUB3FnwRn/Iy8gMmBTPi+pv5h0l/ZawvMwGVVdBHqsJrWjsToyySpYfQGg0EUzZHg
cVLwKJO1x9faWAKqGQNa4FJzTlEPGcamQSYWoeFX/tDn3EefdjXEiSHxeTb+JsavrkDXdDNmM66P
BxQTu/67c5tWLdY1FUxch3wEtH5h0bKO0XbMF3YcF8z+g5f2F8mGlmgV+q2dzI+x0MAV7AVLfzEc
ftrg8O2jwW4IS+hnMnJT9oH2BzsETf3tYGslmRknbJR+n5oU3nwfQs53gIV4ULxkM3nd0SgInm16
bZhjagoVg7RH4RSaFK+gJD9/uCHJJh4tpm8aJqqMorOLpTtDgos/19R76X5QfuHOUDAyyVYxtkR5
+e7TPGsX3ryD6S44WkGSHEhYqFZC3TC3jtQ1NVEv7+EdECyBC0LtTL4uqIKJ1uqXDJb8CT7Bqv0J
sm4p0KMSHNr1mnX/OQ7O+eMQ4WXb3KW1i/TnwSbl0GO1U0hXhEcW3umdjRpwdAkvYR32uS382KWi
Aq2ligc2xsuEk+/so7WeUWlo8rdJTTtVFB9oGVWT1EVA2Yd1tIhdwJb1nKpdzh8V6+mihe4BX7fX
8Bs39ufmNw5opzWpLg1Eou1jYy4IwlHJtqG5ImQMGtYQIJhPztzLFc6OzZ8lBGQRHuMc72tfU5YE
SIX55iHWrwJJbS40UmAFI27j1/hulAY7I4iWP+2fZTAPRgGB5iiPMrX3TsbybURRkAajUdHspsEy
0D+CiP+WLHj3aM6R/eUno5fDm43GYxaUP+7yLt1xl5xDSONmY0qRB8glDdGskLWwMtid/eGwU/59
TU8LGlQAGGDSfjVNq/amjeJtUGFo4WHxWPMoUdpdgmUPtdtrtjmL8HCOfUJDr9QhduhhNalie3U4
k7Ie1Sj7ftZDJLst+/K0NQwfmsdARGdadmiSIFdIoXIZxWrOmYpDGZBD1pAvMqN+vX3GCCL22LQw
p+v59U8PWOIUFVBHR2ZrFSvm1oOiAUcP2IkoCWtoWtZ87z6N+cTUeALe2pR48neN0Z+nNTQN0zk9
qCwqpdkcbFeZq5exmM3YwF8zp38rU6MJ6NJgLJ+5NDN8OvkZ5G8YFVdnl8xdvtGhxOm7jC3/MuL+
sD8cgOE7sLzsi4tfZPQ6/f5iESv1oy8KnDENcIB5P75ZxIu+2x+6mBsKvNBGyFC1NajrJ/gBwBo/
49UbpUUNcstpOahKsprvERvE08x+VzjUScz5KSbVfOIzCMnpCcP29ZG+o80EvoT8YhYm9RG4qj2O
O5DS3iqeRPD6TxjdhMoCuvEalL53UL1Kr/bDYZzMNJ1Hy5UVATVb84Y14QdayuRg+FOdN5CGRFrk
5BF0gcXqd09j5TyNaMeoo+mNqSKZz+NkJEp7Xbsaczx6HgczOVCZcOJHykZpAPWgDO0nlunXXKBQ
ERQwRrJsM8HSsuVEXYa7wEpiulyM72KWWXD7sGxYYQ4e1rgMmp4+vNn9YYx6AlyfCSbqRT4N60Vx
xwozpYcOGopS+CpgxHYmgTsGkWPnZ4HxjrnmhJUSgvzoJthlobYRP29accuOFzJ73/fngxez/qwz
/O0MZ27fjbmL752eSNnpUCh5JY+Dw8ZJxe7tLflB0FOcad3UccA/Xf3J4mo/3TM1h2iu4iZR2WRl
/D2FYBMgJ0rlKbUupoyb9h+NRDAYeuIuKHC+Q2ilwy5ojBCZvk56JL/zpfLhqNaS0avoRM4rK4A8
tBOKm3r+vMXiAT4zaLtlPHyMRgdxHJ55ij+UsJBFl/E0w7LN8UU6xJi4+jMMHT/kOMqHqMGltCjZ
QGzGwZgBnWn+v2sAhoQ5Lprj8ZgfXyyMWjDVWMYuByGPktHFJC5bFi8ca+RU9BfySdOxgF+daGN+
hYUbJ3SpMeOYV0+nfC7lEdz4uMA88Tb8Q1mCF1dP7xnqg/hguMW8GodlPE2m/EfbbLsxettd+kxD
ObXJP/nXPwjs9i4+J0hQU/34woRBBmNoYMy0m2300kcrT+4VOqJIzz+sTe/Js3RfJCyNF8+jEwWy
+iVMnh5I/Cfy8ND64GdftwvlVrPmyAS+Oo+OXkNQyHt8rZpwxDeK24fee9kd33FNzWKbfB/jpQ0p
84WgPU+hsqGNjRqPw41xtPC3pyGdNM0CkolkLblxfTF0OCX/+xAsY8aSS+UDtSUhGmMgeRFPV8+H
iUloZqaMPf9PdYLgQvLxfBwH1XwZBSMtB94DrpARaiLuqLYz6gV9DHPBB6zxM30s6DhNRztD79dg
OY1H+Ywj5W+ko0DTyxtssH4ffQdQpI/UVeQgq6aNpYMX+uT95bJqdTTdsTOGNM1BxpZMErbgQbY0
9zvY1knih+GUt+OmJ+i2nP2mW24LpT2A4moBaS1i0eZzr2VFc47POYdFMOqW5e6yqi7WqGYEqbU3
I14x4m65p5XNB8Wy7W5/4cYPwz/h+mrH4Y/9f9X/LpESJI05d1RyWCwayO/npgwfn3U30PNgyi7W
wXjnplHjwFWLBxDzOX53BIjB+KItRORZtLGZsbtwZbhijh9ZB1xuMIt8v5esMa59HYoB6zn8dD4s
zSuePwmatpalcmQvcgKoVBEc6IuqKNRNKMsOIYYitXeTkZ/DsoAAknlrTs9oHqW4ItNkb/GB7EFr
ZYwC8C8Lb0TLJZ8iTdCJZXFnyQX8xymLa4oXwimJUBD/mC8Zw4YRyDfRka39m7hxXxaTwJN3Ho9u
XEnu88h3iRNGefGK8tjvgAXWOZH71PwSAwl6gHVkVcor0fgX8q8xfHrWi3YZJSD8UBeGBFQ+23fm
O5/8G9vyX+YwTe/5FXJ5LOL8dv5/zzDMZwwN6vzxckrQEuSrofWH/5bSZyKK9Ib5QHwDrqO/irW1
88WgZU6fj/bB+iESaVfMvz++WUYTk7nXmupqoVkRcYeGJ03/fnoDSPzthoFh7Oa/5d2Dt9EeDJ7G
kn3HRuiOw+mRA2PMr6JoELGIUExmW9H2nJv+OKO7zQqWmAnrSetcJuKbpVAY+OiQasvLA4k/zfbF
HJSNweBn+cYr4k40bax1Vq18PvbwlB2EaWGrLJeDjaV7PhjdlzWSOdA88lQmOo4X7m+vhzd50tnG
QUmQ6a84wgt2fBsqhohvXpPQTce6jnj97oCvM0FC2ygWAP7cZ/e7278LijoLeEi0ZXJZT5nNwuHq
WbSaYV0hH6qdGLvaK0nChWIisP+vTs1hHyXsV31SvDNjn6ckQO7YhTAh6MoNAzcWVqxpKGvJTRQ4
qEKMF2uLJzPSrBZuklMqjZjJ0TQzsVIaDs3u3c5Xh66DfNEcxQrsPr2F0TpGCGPbLxNZU3qHGpO0
lAvhJNrwZyF80qZPJn6bUARNt2ktrpclUyHTr3JZd0ugrgWqOdMOq7uyWN+faXzkw34f+F+kTJji
h8OkXICMAQfdgB8HN4fJ5FlhzUjRlGEJKNiA5MJ3CkQ8HLn5HFhVrw0qmL6LlWrj6pPQ7Ms9NE0W
8NUPI53ERHYMOa43J4hcVoy8lkf4Mtx+p38kvAZNJbKXldjgEX/xHMWrWkkhQwzDnlsqYgNYtHxW
/n3ZZNJDvIARV5RGmOgos18QaTBZXAzZJba0mhxqfLRr4ZPyU50zyHKwyUvkn5Bayf1w1AEt/Uaf
lNtfrRmaywClaLF+QoZJ3+x9nZn03NqLBELUgGgsg6RjVd/p3N0Tl309fhk2+Gk4s8IXMo9aAhMJ
Lx5w3/5PBbJ+FFQd7Cnf6fqm0yt3rjE4Mhp6sKjyBYm5w5ecWAv5jIAQEw9v9mwTdrCaEWvFzeHX
KLWQLMjfoCRfb6rejt/bproBPaCNh54DhkYrZY+ZBTBvk0c/P8waeU97Txusbf/MmzoyuTqbWc/L
waDd/uv9cfykBJMNfobR5pEqDDp3uJ3vwLBU8tcwjNpsGORFP2714hMGArcsXbt3Ssrl4muUtGa0
UjH29KIUyMTmED6lfSP7yoqU/de7Wq/RG3Ew/fMbvGm5TdyXNZY8Ru46jjF9OrHkHsr/1KLPZxOr
yBUe/e+5ww91a+xR/B75gnr73KNM5HTo9OeH/I8pG4f6GGx2pKuV48M8Tcv2GEMx5hZlMPUTLTct
HwzIznamWATWOCefzWrn/cYjtCfkb+hVuQHQC7lLhnH+NgacCU/WiUzkd1zGeE66HYaCK+UdktxV
CuZ4HgqagkBuhw5LlK85LcyoYrAb9WK6KnNO8jKGZmQJHtAglglwn9oY3BZ/pkCWTAk5gPaIFj6c
nxy/OljG+EQCRQDzVxE4TIC+RxssxqbRGmFHOMU9xkTLScoPCqlObzxgAQ0Iw1DU6cGexZHG22qP
X52GhxK+e2i3Rp8WeOMFxHHFiqw5Wu6E8MTkE/LyGktt7HJbG00Oh1aHxlTHNM+O5cocYgJ/HqOm
y1mirU1VZo7VKGT5sNZR7tuYgPKT6ImrIq9Zroy+9Dq9mqDFqS9z+ivlxs/lPsn+CiP2AKD4DqGh
c4dGa+AH9C4YIefmyPHRg3I+95AKQhW8iQPkBKlmjSP2rlh1ThKSjYjzwqKB18FlK4ApCzDVVljl
zojCNjm5dRMzyNPjPJL/emVTJpy9pMPrjletL2JqtMKwRHdb11UAlmOSWFGc4zI9MujyBMsYe/0d
BDULb1TPYg/tjIhL0xpYbqyjOYiWcAfz1c12DLp8j7FkNOWO5GuGX6LyZ+Ar+MS97mzmxgf5q32s
kIyTjy36OnQTa0MQrO9ld3TTuJEj6tR4KCwsCYpMsM944HVOYq6aJbIxZkOXSI3lLc9LJ9gBMUQ9
kH0FiHxDHNbkKzqR00RXDYP6rx4njYAC3a6gyy8ygMNR4Hmoi1gcUJA/WTkt1meFz5b3odvLHZt/
njkrPz+zZXZksGrGHEQCV07zSYfE3BHFO2IzKBbU4MgKyd3XEMkfAoPApSU0wecNRg/kMRAB4Hoy
b2sKZOPOGCM2uk777yWQc2Z5h+wX3eUo6c8WCc8cy5gUclhtOoUCLjcBjwRQwsXGY+sP+K/yYIUm
CdnEmudGYxQ8jUHk6Yp0Y9onMra5O8+RSXdA4DnhG30KtgSIA97i54RTuV6KZjRK3+OQz83PW6xl
Bf9Tk3cBQCuzfD6OdvLGwG5pluMvCpGfy2xJnaH6SK3xkDi7H39w932Cm4TXhA2HM014wtct0F4I
xyUZBiGJ+GAY5+8AaWXkMVXln28r/5clC0QJdc/4eea/xlhPT3js8hldfDfZUg6Vh4MdYylHAjbT
Zzst43EG6Ryep5HK0MnEJ2OCd5lR/ZM31/GMvV3OcXVGutp8rgKYnGnhewpzLMiN00nHa6a5G4jh
Hk+ZWQ4I/VRnPe/FEmQzApNuAJZLfK+70qfxqwBkFRxxiWV9U3yL849uQsidDdq9n/bZ9AaI72sp
cswpaMR/187Ga+Zz5T1EvLuGU9D8Z5rPQH6GYGox1TrTrjahMKt4ubZx9ecpNlwO7tZii6UEXHQP
nAPyztOImDHrCWCY4nFwKvnxxi38j9xXQfTBuzTDMkTsYyxHABrMjuVT8dFxhl1ZKj1yl0SXdU4u
Pota15KPV0V3ccP8pJw03AIbBluS38tySeSvG8Nm8UDMgjOMw1x2il3WlTkiUJAHOl8WcDGJkBg2
RiShGcL/w6p31HInfOPw+FjTMV4S/iQjpsOcoRuy7MHMMDtyghYvs/NNllSB9kE2iDHHbE7uqDNk
PzAGEyvH1zDF/M+ZJrPAp3a1VmSzX0FSINj+TonGNpFbRhqF8208Si35dNBYkATZuvWeYnO8Tpk5
H1xvxQ6Ok+nL4swMffzdKkPJ5zGQXJZ2dUbMs8IkMrJ4yrwEvJJqNZN8y9riSvMVrC3nOEnuSiu+
ZwlwIQz6CNB1oCyS1t3XgCq9NwYqYWtgtFKWlIZsNE9ZTF9LoSBaRk1OFFMn5Aef5Iuuan2Pb+AB
+KOkHW0h/kB3adE+A9bnK/07hyxWUBiCWaXPigicUgMCrET6gxNXRr2rPaWPJpHNx+lg//qDfEDu
1LHimXd2Gdu+adYsVIgtqpdzV7oSEjCHT/nZNLL8uoDy9bTtdDIS+eTugS5aboPcBPrlYh2cNIjm
wlzkN3ydZw208mczMhYPe9jBuMKuwCYWekJrlZ4SOoFJJ/jcc6jpof1D0McPlY5jceQbSrYOEJUU
5a7Nc8i28Vw+ZjqdamwUMcjgb/2RYDgmqGWEOj1SlrNW9TKay/R8D2plabpjgFAE0niRHGTGBA4f
3zIyJB+2rCzoTgDmDNA3XmDOhQEpUykf+gxruTbYdrYdahK67CiOD1aSP/3GS0oUmDQTUdpzTUj2
/5V+vdZ//ta/iSHo8KAwheW0xVIKH9PDKd7Uhqt6b8vRCGa3QvWojn4DUq9PbpdVhyu3UhPtz6x+
QMsH8klGQodioqP7angTBu4eI3zVJId961DO3aDm7f78K2dbJPf+6Ep0g8fFu74RuTkCcQoqPfTk
rAn6FBhzT/9BntAxOJ9e1vUP3BGXZYKi0QvOJjB11cQh596SXTtBBofifGHd74/hnGkvSaajVyNz
QdX+pD5aE+RQwHHeNVFTTO+0Mjkv3jWnXre6Z1rSlGCKuaXRs90IaT9ZC1EiKZRYwzDLBGxdz3a9
4r7BOecNSuQKVC9QQUxQQvi1FguUAsNJimp2aV4fn7svNNDG6AhREXScPc60R//4WQ/2XAJRF8D4
HkFbQUcdm4hSXlrtQWOTEAeFkEVv14CtgaDVAxrKJ4TN0yq0CzW7SetdOvqOKS0Y0FQts8/WaVlr
/jxAACIouLTZ2HYr8zcF6hWDuopHyUA1nYz82zh3IHt8qG1rA9b2s4AefVIbgKbMOyK9X6Nbo4ob
4C8Xl1Rjv1umuu6wjKl4vlgIWu6CrLepSMmidKDhTmFYxru+2cdyT2wYfxXUlxBEoJdAsnhm5qQw
vFVSCp2a5rYEjfrx1zz1CghEcDPbTvNCqXa7W37TYcs8lqlUpK7bpl01DHMzOwf3VVSnJ3d0yHrH
A5rRdZrutBm4JxLJtJShz8raoYVM9VkwEDYuUe+y7aD0G5/9fW1+bE43MTqXmXnqofNMo2xkzJbq
3U2Pnldt/ilbzU94hi8Dc+A9gO3yoAlKdVnJ0D+Hd5UQq6z+qnRKfg5bCNi0uvSsKdKWgAplmNEX
egzQM8tockq3kTbr0KmnfelUyTzuk02847HvQ/LplTroWxBDQQ0it35pNz8QNSCRN9QOHutIleRL
DcYrTXd96ZL/LZPjHxWGlwChmTL1s/CXHxw2k/aZIp7sj2mujeCNt/hkKhEv4vAQGMD3ru4tqmwa
OMEw8zF6sMXARKj5FBceaj0b8U0JUwpv+vYLr7ASPvCKCKnpYeNDPW9uPTQxSpkFV5Y5uJy7fEQ5
np+GLON1l2K8dfcaNHuTXkMrzC84SKx7KBYBUq9oKcYR61AQ7G6dbEFRQvvlUQo9pVKQlqerHcLc
UiA5QAmDcIRGJ6jx2r3dEJ4xWB5skmyrFVujto+zhKqsPTDXEfRdIPjEfafIpf0ph6KsO51t+LTn
38ZDPuVO3gZB53IHUaICfMvoAGBDvezTqNCDhiIiSrhb+VfTvrKJ0cxEWEsbR3wYJV2U2N8Ryiir
eMLbHn3qpAhGhYuHQjw9PE0IdfS63wzlwOmBTghWXEBUmVTYKoDiDqG8RQZaCWulrjcebCfS26Av
1I0/DRjE41qQtT8Ptw7hCqwWWfhqKVk9VpJ62dbswx9lYaVZISQVTbXB3+4UIB2oRU+HsPLaRASi
RtEPGR6WYdW9XVAptln0s/NJncxTSn+e7W2nGqGqszM2wzqdPWucHxpTRGFoY/PYmFCt7k2Y7+UY
DQSZ8KEoTxTVG40E7RL4h5SsDncF+zz7VhXRD4SG4vEeGlBEtdGrw7CyAfdz6zqxM0REqAsxt2CN
vWL08G+cj9Atbr/FYFNyWROc6nGNndIto8U0uE+rY4q9qWJ4zbKo+jZPwYu0mzg6GNqGn6XZFEGi
AwVwFwd+6Sku0Z2O8xlBKsQ0VeJR8p7L9w9bFFI7ywbiJAUQb4N9joTXjBQE5s5mKAoBdqtqY7mo
AIDMgQ7k2qYwIGtnbxymxt1gEAnnvAcMWXd3cS5Xu8Zm+qNWg8QAOSyVA3GWcWztkHaDENdyz7MV
1OKgSTl9+4GCMbkLGqW5K4wLfmBUAUkPXhXzoI63G+pmXJwLIrc2BR0temuYl+G9aaJOVRvce882
1M3i7z6pS4xuh2Gq153WAI0/ksLLG/T+PjjGs72u2cVlZXSlqIcuW6NG+JotP2m1YVzXDj0XT9P1
L5Nz7p7ppvDzufiloOw2MgudPDVkaVfo8UHd3K2Ku/L8470pSE+ynIfHwS89joePnB412kziLdyi
2SGlwsP0frRvV3OnUhR773OUsEQMekWV0LzgnLIuBUp0mVPU38BCB9S/PIiJblaTKrwpM9wasEIn
0bvIa7O/+ph29kdidcpLNmhakI7cL85jIVnMtFkKN2lj8KL9QBVV87pbm93tjIOjEGKe+aNXp3MK
vVO6rcGxc8bKw67rVSn4A+fhf1h5jVH2R2kxxVtixT06ZTqAZt0txQ47QIwZWMZ99r5DErv+Vud1
/zWsDF/DulVGQHpa/r2y5y/EM1V7g5D4so4XRgHwwYY+ckHYYHjxiz+lEdfPrin4rcHBK77s8wJN
gW2CbD66mw1VFF0e9vlprKbvZevVR2KrHFVIHbtwHs8zzrwDtWg0xWxd/GuXnTGxPje71qPEu+U1
/y7D8nIHLuxRzA1VenC4O28QqQjjiEHOmG8aB/6i4Bkz7NkYof81vLS3vQdEYaBJiMCsXHwQGQvr
Z9q0ONSqvG8uRFc6djSgMhrI0Dyh3/02+1nNXLlXh5qR/fQYUEqyOZmfKVUxgAd0t/jgO+OAoAKV
Mv+srkrdzoJXeA0a9McK193ymPOGhodo2VRMvB0qbwm3bvAoTazFJWRTI39qX4MCZaBnwTf2p6Y6
oRatR3/KKtPrPRaUxdeHJ/ZmQyzVaoP2hIc3cI1uBAO6gWprvf/Usxmi3QaBXqi3cA0sNPFORlRf
ln8QjGuNsgjpmB+MBk3Ziy3z/TTe6X64D19Jc4wPiLf6y+lyvEL/tBpoChr1hFYj+1n1993b928o
aJH3GRWrTrmHXM2FInec2/Gmk+xi0EE0azKEcOsWhvi0fMBoODhoLGMH0Cc7b+iWhEQi7knDpt0h
+gbkQtdIxuGkkV4Y1DkiqMWE6+rjXkCOIroevmCCdXc1A8Z4xduiYQ13/2jrBAfJq+QRhKIJ4jJm
hSqfrUXoSNintOUUfGK88kCObtCYhDIefa4SzwwOgZBJYZPsqTyQokqRXAOVfKqTsPZd5SEIMIgh
ImqTjXceRghy/sYfIYrD1laEIfA5pUeE33IVeihK5WT0FCcpuaD8CXiVYkLwLmVSQH+UtYfEQvB0
IGvnIoVm/D4dMSOJyheLh0eUq8wQZED4xv7EgSmZow6EWSLxlWgLgfgcRBSRxv4RxxSBinwixKqF
5vVYORodvYTpCjAD0otkM/kGOARMeEzBPmFlBFXcotIUTB2OHL9S8EgwFjRNsO8nmq1C/5S00UGu
X4IgcLcaZ6UEp2AaQiEvjo763GU25qwtBg0nmzfEswRn+w7PVPQR4YnCL7/IpbBLqmEBFkVmAc43
p+QL+e4bxAZpREaUix4Bmax9BFspwOFAzOci/KJjZBDJWXSFa4DH7mxAKYFC2GKeRXUF25SQVXAG
USoog9ZABWCExBcoOcFankr7Anyi8wgt16IRM4R08UXi7tA8QJmx4DUgd9Zs1S2T06JFCUaIetTk
RFJfDhP11fFu6AEnkTre2u3fDvPb6fySuh0sxdUa7KwBkenerPl7c8mPEPln9IVJcZdUdjKWeoBD
QAKJ5gT9d/wURcNfKphmk2QGmFCOD4BBg9UW7WkJeALrl9NLRDVBAMnZGf8xdV5bqiPNEn4i1sKb
W1kkvG/6hoVHeO+e/nxRtfufMxrY3TQImaqszMjIyAZLOeEumT8yJEPxGTtHd0V4/Q5M9ojsFTAU
qz9fSAlVuBjqBoMFCytckXEZ1j6hpkd93Ovx+wq+ghxyhokAEm7+L0keHY9SShwKwJpulZB/QdIC
VIR46Pi3dXW4FDrM8oUb4aRD6x4KrbDBtoU6fzo2dwP02IPT10S8p4iQEwegWQjwxPdweFxjoBvO
hWO2kxMMs9WfmVvdXUJbG3Hxw1G33e52QXYrgt1+hofasCBUCJiSvJU+Cm3iFjNmfhYTnwvFZSt4
i9qiY49O4x7ap/gCImHwYUDKnwWYJRcp7f59ZTdaQi3E/mAQGFDgiiRcJz43FszOgGWChJhxxEoR
F5ApyD3kRO3MKofgHPwVeI87tIDEQEfHW83sYBNqANQEejLzOD36k5AE5pRkZWZKlDU4NaWpNBV1
OXkrOLZoOyI8K+9gDaMI6IKB7nU9CwAVoU46GsKCRGHWF5DGFxIOOK8L/fPT+oVTwVzmEoDsGVxz
iXUCDL1Xk0YXxiUHxevi+wqgL5JjgjE5fEd5LNShWuQ5K6hMX/L17pG4AHSZwFzRA4ocvtJTspWa
hLKYCg+EYihNLKvDR2VBgBgwEBlnpnfNsBKWZfIzXGgEkzMld/ww447ALEh3lPYRhvffMDOI/oq5
jZ0UUIJLaLOpOrOAnUPCrwrQlC1XToGzSiANKsWuMyPi5hRkVKyFEIL9AYArNu4QRMwqQILH2lD0
qlkLkTjBjKpaQIcLqY/P21OlEMS7AOAzpmkFSl6KkSxLZ0ysnQk6cA1tYCVdGa6RDkDDXye8hyHK
ROQDDB2Gc6slQjaY5EyzSSlpZVSeuJfYet4i0yHbguGo1K2hkRkWGifQURcTcgtv1AWAKu607m1O
ne8VukdTzBptdPlNmRBM+UxDSWlKIEQIslqMs67JNGMDOBEyfQsGfwNrIovNYbIY4cuSPdI80vuh
gwCqag7a7Bwf41B/G7nA5MM0SVnJdTY6OMvA0U8k9ZSO/ocQ6nJr0/qhxLE9d40qfaVw5pa5jbD+
mSy6FDpuPe/Iqf38fmQG+LAw/8AMNXii5pNc3LsH8MDONT3NNYbgolnVz4AianCIM2kTGdqJ5g9h
vdNlsf5CmzH3ZvhjrpbMvDX1ykvBXPZIeeQ0q14kTUU80h5JirKbmb7lzb/4MA3w+343SnSE4Kr8
WceugYfpJsUNNMzK8aOFlDVbfGGsHNb1wHLA3QbhnrisSKBsfoe8JwuDsf3iQNFlQaNRKTXxeSIl
izThvAJ5JXhIulh0diFbIdvSwCYorwOk/wejaxhxM60ZSz24k/9G8hALaUwnts6knXQRNWn4ncGB
+dwq12NTkdayCUGmDoNroPkN+XGmY5IZuum6lmooIXsCzFs5uLTKqWGNNGV1QBhAguCgxrDDlOPE
snDfP8FlViBuwvdsF7u7FaLeCbWBQEaLMoAoQlmM2SEoRrFxfWhAIbiKes7PF0X15ZfCWezJlJKi
+/yKK/Gb6Wfmbwoq8bGQchtKjNvJ4+ysCIDQBMedLTceeChz2jQPUwxYItYpfud5/Pj91gn8SvPJ
byXIjb71FF12Cj+glIRowwS+2GNYpMpsTHVubRIhTQBSmF3B/V/u6/mPajGpxkghpHJziJhQcy/w
d7LyH49IGsEqjvyBCNRPZZZBsw+F9DW1kgSQIF+pj7fuTFA9i3Z8wyy/olcokNt6mOsRgxyk+vvu
n4bHPm0UOk80ghfP8aGLDtXhNzUst3NepUWiX7BNc3YCoct1H8Fz9KVrxqV7GiBlNjoMDo3Lct+7
dCqjcpwHUWkVugllgvSHGzzjK9r5WLrTCBIdmlgpp1RH4ii8NMl3BwXk4SFqx+/o0kk1kP/mC8HX
HNLdLv04gzks6EbSSVDGPlOGgE5Cs1T7wpQgLxG+GusGaqLBM04Gkz7s+7Qzp4KSzud5v9hMpqUg
hSb+q0FvvUwoNOw5z1CAca/CAkLfrDBKwly9DG+jTFHFa0pF/+DbeQTUnMI+qLiqUaeLT5w06NdQ
nWScdO0bpxrbOF99NkrhIaD6vF6kqRQ+NJqKDNFGtgXNI99+T1NNOgWFzzBpv3723We89SuNSlgM
Su63Vlkd2t/phnbGz1W6Rzt5/1HPLC61Z/MzT3VL4X20a5+7+86zuf+90gT33ciOju7a2yzXQQWn
QvyoYnPPKwpPQKxdcAlywHTJy/lZCvQz/pft49nt7ae9Q1s/U2Vqtk9QCkvhe7WdfiguJbwOC50c
2xXKumLhdcTl8s7+aeuklp/FsZoapqZopNbOtQoDsEYBAJcuCalS6n/QWeifRyUfZWXKk0gYkbrb
uSOSiu05pQXUPs3Dcb0u5loSK8l0ADs8kFINix45yBn/4Z49q3oR1u/eqYuqZUHG5TJF2YGtkdpR
QYVY4KLQFM2xyP0pUiv1pCIMscqr3yal+XSBMNaRihEQbAsVT80JnWDPjU/RxCmFfhOZDjcG23W3
zgC6qOyx1lJy6PBEM+6E5sAfb5xx0yizUrR2idDEds94oWt3jCO6naJPSXlZhiIzVO4okKvrhxFf
BfLjAqDUx29/jNQBH+cf2uXB3EN6BBfWvJF3jHR8FFhQQvF0iuSUd24O7ojq3rZgSVxVe4pcukYK
L6vd5r0uYBUffXijUThK3HD+CPSV9TuinaOi0/xyeOMyscaSlUeOX7fbLnPYUGN3AXqOVMckAeqV
DeJxVp6NM6jX364863qzPp1Sk8z2Yixw44hzTEEHnbhQzjj7BX9eptE2R1j0ENn0ufY+d6CtWsEd
6N2zqnKPVHPjPWuoBj9rT2qi31XqomPyPTTDREyyhyMao03B/99agongWgZJh05gtBaaRLy7+q1C
+gloZkPRMgjz8kT1G3wOXsHsT2J8D+uXrfHLbDndzuWuX/35jYo5FdspyJN7Cs+izWBA6MnJheZy
37haN+/AKUuwglEyR7CJcrxC094C7gQdx/y7mg92CLhRbDD3S2WTaCUOs/P0z356nJ6iSphbUcD7
o5n05OJnYpSWSp1ddPclL5qLH6iHvuqPKIfcUY4BhWUIHmxX/+7Txhl1JCmunv0H0kJHOoQdq+no
XMvyONcwZ41JPzvOjx9b74OKY3c9SAb3UXEMIEXPEK7l8j37snEdb8vbEsuWm+Vm5Vc1N1M0sPtV
laMYm+TY9M8D9QUqzVR4V8AOb+YU8yEih77IuZWrHVv7IHcHnCX32Lg1cpQNqiKNj4UPU6z34l9A
siqaELR+QicP0RHsI72dQfQL5L3XVdi51Qw3zRTbtL7VE3p6k4hiRUOpYfg2m4PB9O6evIM609KC
DMAKI3XrP+lenkE/FqnjoBw8Q+QNKOQ6BPtfmuKGn+oHFm2pDQ7GgD15BbOHjZ8EgMbBxkeCywVg
dbP0gqwNaCMVnxtoBIWXYFOt0ESnQstntxho53RUChASD1UrtvHvgyvtv/VF9/AUHPkbigShy4sI
825juntzhDk3x5HSk8d7N3iEn2iP7mpmmjXGNY+OrgbAhwdmgMd4/PHQxv/3uU2N2mQ382+TpO6l
nollSrRdIsQFMC7MTdFeF6strht6GhSUpAKx/0V/VX1ImU3ZfpJTSmBSKKZcjC1gEX1APGjR90Qo
UL5fuWBlgo+gcsoO52P5xoveYNDENhQIhynDRcWX43j7iF+1ET9wcua4ZPh0bHssyYu258joMloT
IojwCwha8GkPyOTH5GKfNPmtEZY4ospaNR/FEuEr/PFqQfqR4L2HCazXZWNuHgZyNNfXISyG3bxE
pRjZ4mSx7+LCIM2LLBUPzCUqxZuarvamVllukI75+uTxwre6cHLtH30eEUm4+MYuCvGN9kqspCgZ
P5Fsj2TmC+4nyjoJ2ktuYXh3ywEF9tx+2sExWlgrGTmWj6IQ6uxq/URtg1JCjSVErrjzmrfTbNCc
0uwpHjOxZbJlE5Agx6hg3oOzU2d5ScJiH8YEll6l1xj1uSRyZIsOwF62XlGRpC24O2DNw67020yN
HUbLvXl6UNyK2gVlwbvIlty1z9U2VioHFybvfDvWIqOmwNr2jv+ME8s2csMnxHISPqaFRnXYeuSD
R1T8WVOazWXKOhM6HLbvzaszRf/4w7ce6ndnv3p3viXW4vKp86X41qkMaBI3JCkDln2/eM/n6Iyk
3eTsFjvkupHLoXuT7AJdH8MDyUU6+3j3Nj2/KZNUWnNHofoFLFaknOWy6C0pyaZhA748MCWxoeIW
RQB56mV2TUoNKP3SeCWFzrNifirnKCVW3Ka4QLEq1FEwP/FEiCFpsNh5wyQEJiPQyXdUi6+SrTdh
6xuQ7kH5GUX9cFFpcAU/IWkm9F+ne5+pXi0COtlKS0uhSYdpMrPZkOwh7y5ScZYLhFuoaI9n9qEM
y2WofQp0tLixiJf2G+xBXyDOgyRAwNi3aQlFpvNNB/RqUqSTjE+Pz10T3d7TNBOgxaaw7TI8DFVn
oVoXwZSJl8K+dSgLAcVR8GjQ0hlxr94tRhyBHZKDwGiqMxCAq+txmk7g8sM+BDnR4VpI4Rzoap+D
SyzirAhYM4Eu/4WMCmuzbjlWACxOu8UvUj2BUjIVCqoENfTb1JPgSCiY/jH8WwKxNSiA7rDeAAij
PetrFa69GufgEAto1e92EJwGMKNBfwHzY3FmcjViTaqKLm4wI0xXIZaN9fTM3mYzlViJsKZ/Z7wC
njGj53yISBAnxr47s2OgwiTVSAgtEkghZtvXobm9c4TkpYPR/tbMQJZxuUhYniOLMHlSzC58llBe
3nkqS1QJrT36uukfWgANz0MJGOASafHHOkUjsMNl0MWbkofTBfE615A0qqroNcQtu1IJy6h0Ug39
NDI+mr6OSCbaoY5VCKW8IPuvh3TYs8zPNc5nxmc2Yo1xFnG+UFGA6IiaJe77yasMadnk8leJKmBQ
946Pn4d94WftpTmQm791/JgFpynbUx8/PJIIxhfVR3QMV39kPpIOcAtfHtoQOtZ19ES5HTulwx6N
x/WzE+MH4w/yffJnZa7xavm0DApsHJeLgNfnYvcTOdsigtFAB+qXcMNKQMzAQNPzXymGchuSLRC2
OKGETzgjd493CL4y/CVLSF8DR4qYdPSQu6I3mu7pIRaDV5uF2izj1k5N8df4C2Ac7yGFclFqiF2L
awahFzajquk1CLUJk5qRHRC0ZQnyM43OHSaJco+ZQNo/KoMMM3HKXy3za37z5KzdGTXI5ONIjubZ
CMmUmjzD0Ugr6RuzncWZe2NM5VXKoh+r5TqtAtgu/1sxrB8pP5FllW9HiJc+0lrqcBYZCKg4NtIa
AM7RH9Amzjjii9WRmK7XbJYVREwHvU+1BzEujhWDFJ0xFUHU9o0F7nZD/huLAowMHBuf1D+s+YMB
zhcVfpqEJ/c9IytVvQzwqlt43B712IFuJP1bJm3Q5IbVlZACh5b2HQHatXqulRUH84op/xQiSnMJ
+gOjOHFqQKLDLJCpIsbSoteuh/Vw7Iz9ZrOp4T3N+INyley7l/O3tatDpR5Rlxn5nMZoNGpzxaWl
wcfx2EfEMRp/ZWdKbpPTIR/pIj3WQL7VrNIfJ11F7JqLttXckW9O4w2u5pjJTeMC66xrBaQLRYDH
w5fM04jMTYKTSW5r76Xw4W0AF7Q2a6S0WlQe2AFDpT9jQ9KOueqOInYVsqOxAieyzaGxP0WE2j3A
EQ9F2xI/4VA+RHt6uRhojiOaY0yNfCzUWSSsQvArVQPNhFvIF9ekGm5vzNrHX+YObKBZ0kfMBH8I
CszkUunKW9WQCSGOXApr4HThRTbWpZOiAix4vkHVZBrf2FiMpH5PKWJjcN48jp5cvHOKdMU0hrRZ
r0bjVq5ImbCYVsU4MSM5M3xCsY82cz+QA3NS8XR6b9orLF+RZn3EPPIYETTy337Tp2OW8ZzNJeJO
yaciss4HUPf61vRdApg65m1ys60rqh1YA6krqr+mdY153uKuKWK9ugMM5bTOxYQg5ZLf0VnIWr8I
rewmp1Vh2MO4snJnFdNf8AnR3TB7030bj0shJ/clNFd+aAmI4Nwx63Pd5FLY/HjjMcbfBcDBO4IA
PWstFYHTRpZNJ6tvnePpzUP2oCGhDyyxkpo1wimezrlXVC++c/+4yASPmzPP0CbXuQWToNSQ0dCm
W0CSvI/y2AeaKIvU3d9O5dW9AiJFvOYnJlf3d47qwo2T2w8VP9pIMxuom4fiD+1FobtMkkyRhGPy
3NRzdR1mF2e06bORgt3NSCa8RP9pmvL4l39HYefNmvYkWYa0YqqdVxx9nFMLPVzAg1PvisAGwZKW
TTOyJyyi06k85yPNpYU90ZiMea5oiU8Hu4CmxH36hPB6nhmhaaObcWMZenBv2xosL2/b1Ql8QaeI
qgYIGLvnbpYwT3cqy86wjO6n/w6z5sCEWcgMpCIwmypFOtNYyyPYWx9jMn55GqxmyjNCNBM0F2by
gpT8OjQmpjqhj58h/+CFryW8WX9lYxXh7aZMB45qgD5kTXXTia/VSUsbVq6rnWI9TfL/4iIi/65l
X9BK3NQA3eNv+Pq5TvzNI8hVvPIDROMAZvlE023dKGMc85pQmjm6hhqSae/URvee49Yio2fFXrqT
N5aPs5/t3UAIFHppDmsFVvCVhBVfOButGCJtgC3CX4i3gY2XGPjwQrfpU/gFUEG3gXemIUH/+5iF
zASb3YI82nIGhGBg2QBEa5IeGlQaXKnwi7shv6kQnyLFbWVahsuRqYS61LIMnECdymvdYa1TFGMX
MdFTvCs5GYpl3vGIEPCM9eH8T5ynPniJvj5OC6hgXThWepFipqnky1ArkDXiKquYjtUeuFhJGa3W
557gIPkWSzKPS07enLhUS1i2gKRYrPxJ/0U+jh/pthFtZpJScj706/2HFwIJMLOY8kRRc6BXnojj
5qOXgdMqv3Tz0fHKTzw7+6bG6b6rZ60zsix/AlfCk2RYZRkUHdMNyKz8r3YJ2tBrXPLX4TwBtrsF
CqCTKBfK8JbMs/SpgBGNR6hLqbsPSxD9LLQgGHA2DlFIhDccSK+CiiQmUwiyDfVAMmQ03fUngxQU
wE/4CenRTV1AZqEaAeEFL3gSUJTDJ3mRPJlsy2BQiKSdyfFX6wllV9/I+jwJnqTcodSm6COKt16m
rkBZFaXrSCGVqGenklVpHXLBSv7prf+/BE0RDW/dugsqPfgY1Do+ISZAzR6Tfjz5cALUaaBA1rZS
T9WpQQTsAEUmWf6oFsa32jZEL6IiNmogTmqprd/05fqAQncVCSuNiBYOGswS5m+opuzDDzbFaYsC
DxTSRmTwVFGjYpO+4pdWZAOiCuWVkhCRCgthGduMeg45ANYZ0CsmYOMUtSkivdeLzwEMZ7T71rRs
D2n9/kaCdLOO4cyOnrTmQDM9h5mqLFCiD6+wkAl5fTJIx6diVzJ92wjh0tvamdD8g75L/hZhR/TO
aVsGHT7nb+rZRo5UVPyF8V75QeQ8QfcevcTW9Y5EEekxemui3LRBfNtDzzI51yCElxBQxMelZ+vP
h6w3MtVnCPFcKLrmXOeIY5cop4JU9gvZ8rGy2VLcYtUFeTO5x3pgF/ESmWbkIEmykVMj/Sm1Az29
/AQYMZtHGDSAyrapo9YA+xBGfO4Hcb0hXjrhnWYsYaLdsJdhe24VmESG4lHbBzvSyLoNGUzuxUUC
C39LsZ3JQzocjMhSmu5Emg0qRygXk42WSbeoCnJxYE+kBVjQ8vh2y4q/bLOG01wKrAo/BscIX0gU
LO2ZPeruiQqg5L9O9FtHWUzjV5si4BJp8gwpRdW8auYRpcRna3SORBf6/ovBNeR44JrhJskZU2WS
4o6/aKMElTnLiqFpgVrlsIwqieaZ5LMU8JchCaTdmT1biqd1VDYDqsof5bd1fOTE4dcxvR9MwELv
aXS32EVXMB9M9/ABLEJXAGATMZUkh5GjktRyvjVoBaqoLw3asn39VbAK7VfRbWPBoxaV9DQyTBEA
MgU9/Hb4t6X4OYm3vSf9FcmglukjUN3ko8/4Md6PnqMMdokuWrV8kQZO/vrmpxobSHDBnUzIpP6s
WTk4UT0Ua9nNmoi3Z6+DRX/0mr1GaTHBhGXonCF+2ay7rpiuoFgFukkXKprgPQLLiH4hpEMSXM++
9iEExM7OtKmut5/UNbwQKWoMCc8WYY9RzanTzsis3roFEF+JHuVO20wyueQuQTEsWNwjgiASp+Zu
53tA8xBQ8wX3fYiSxj5PIPwCuCm4eUAnPBvU1GgeMvktrH06dWTm10rrc6U/QHiPLtP94tm+tm7L
ZxqVq/3sMZ4gfn5zv1WAeQTYEetGf6+EfFsDBjb1wDmQdcn0EUMj+keRm7k7KZ8uNWAa1XdJTUp3
v8djh/KTNVrVPmLKSVxikTatIUj0VprkQukAnDgfWI3TE6aH6OLS3ifuelGgVsQpKEmBumfzVa/E
9GcAAv/0aPfdExy++3mHbzKXzzAzeIZH/wJ+Koz+QSM6oa4V+qPtu4f+c0gL3eF+moW8C6j3bZMh
adI2jglGZ/ifNN3H6CAbldyRQjW8A8WoIhvSO7O6g/YGlI/iSco7h+fwiNvl73pqg3cFB5H7d3W3
cbp2bJxJuOo1vaoPy/2TKB+Jd8EWAwBt43+8/b/05tMXKnpg4zkiURt9V6nOm4BbQUaGq/D2T/1s
8PFuiGZa/wu8htApkjMuL8iGNIpKSuEnkEtOnjR+wKFoP6vX3qObLcKDJksfMFfoeFuixSn2hboi
xjMANF4LbDw8ApqcwjAGIWlxkbgmu4tzJ3YOIewisrNrZ750uIWsRybtE/6kz4PzBWeaAXKg3ucI
xd5H5nw7endzjUKJdqje/Vq/0Be0zu6uq6dfoTVLB/HjzoRMIqYpWaNb3kvdgyzwGPmEBr1CWgSP
e+++rZbcO5RQuhuieMtiiaR8XGwVwhzszfDub6ab6QsYXrFUpnMlQHgE9t8zAcNFTqiLEDEOFDQK
Er1JI2mcZ/da4cCQS79QoikDkiFgiYta9HLdcl8Zg5JbrivoUFhSxCP8xpXGCXiyVei8URgV8l0n
ralLrbuz6W7JCNg8SgbvWBGmQlZtFRxSOaU27qFR3p1yibAQV8JsgktZIU1QCk/c8FKYi3PxgWxA
Ic4GlZAes+grawApQLkSTdrt2qACw9MYpJdOcAxJK/0m5t/9AFn0EJrmeLM0ngh+yOSA3N7EVwZ+
M0C9tyHOsPQCNr5yBx9nQBk2CAc90XBxy4ACCo4fXqqzlfMImZtflAsRYJQLNW9w9W3YpuCu2CtC
BnjGzzgHvmRztqsBwQ0tlvENGcEsccAJLDzttmJHbcrVvLxJq9KhGQ3Oe9rEhPdhJdS1e9Rp8zJ9
8axx//SB/OjAWiG4ABv7opKi2k5WWmqbKHagPS6cGHgqqJ3Bp580LwRB89Mq2Y42wtxVvbVHM1La
kHbttP6fgHqZYetWysDLBNvtnynny4zsn19uE78MUHul9xXfnh/T25RApUy8lCwniKHyE/IsNh98
CTNKOaJaLM+MLsvoY766pWCH6CJFQyxuqBEfpAh0aD7rxdVjukXpebugPSut8wqEeOQsSAWBiWe9
8o1lcvMMYctwdpCb491qW6dosfqikooarZDuadVL9VLLRQW2W1XPqmfUs0S7qJsJivB9z14KhzZN
B4dc7x7Q5GM3ombm27vSXa3xiCuVRpkaq3ewjdKxWg2RPySH8CBRl2rJ+UZCGq/jGWRDtObDK+53
rnejNQtOLRLu9Ly7hd9WKb3KXmaSmHsVEej0vjR42K1Sm8GWgtDgRAbsFk4oG64dYFKdqqW+fGqp
5jycFf8t8K5pPPLpwA47VRfoDBMlaLCmMcJgiXKtVfK1Js2ItnKQTKXQgGZ9T8LE5x+8O4q/tMGA
Y/sYz0h+BA4ZuO5OkY2BW+6MuTStNTU2QaWWOEcYUAOfiuCglXQDnd0STfGuWcW5WLxWERSBNZnU
LeQIXg+kItiL5QqCDh04iLYVnwu2neHZyC+ijvrkF3+RKw+ofqsrTFFuBnM2lxKJsjXKEImfrTMR
R/vbO88/YaVKBrUMRXtLCz9azLYLbCW2RzWfq97LPkUr2IZiJcgCfZpkoCzGVPk0ngTaK00t8FFB
vGjJYxYegAtAzUHBHbBKpQ25QqiI+DpglwOtVwpfSt6q4q3g8Pi71qZzDD8zpX6PgzWRplYzOpZh
YkAOuqWoEpXYij60um19t5I7yClzc4r+BjY2xTzNgpcKrmSLiwM6RtUfZIm3vK5gqvCvQlx1e6ht
h6ne+4c2f/8SY0qNWX1YIRvykMCQjRA0ODpgW7DvGblh0Mg1ThDwcJiP1mHBf4zzHt05XPpEsRL4
Wwg/QL6AWIqBWTotqpX63dq4+EIILpoIqp2wWvD0Lzxz84V9cjth/fwJqhLgejQKkGpNdqhqQA6M
B2xk6Z7cph9IuiLkU1YFZUvTx95u1RBAzyfDraCPfOCdkUFXDX65EgpTdP9wGfadA4xAGIpDXugQ
xYoyTmOMWOpKW6qqSLfXM8j0HWq2rF6CfVeNJiNixbjia0g9wolX2KSi1EwAI1X+qfUzbXazouQW
o1SwK/EC3FA6LNvfSH6ZmEjp8Qi82apgzPq6JroqCroy3pNMFHcDxMNcIF0kbUqtzRKc2RkUVoVm
ArMUDjFB+GmneG1L3ouJ9zZVI11RrlifG2LDLBPiHcj+qOd0QeqhUrIXixB3yde/RVAF4Rb4xd+J
m/KY5EpTQNfW69anozAknGLFQUurOK50pSmhfEN96rP+4wdDxeVm9iO4rjocUGiOsYMqy3IZdcn8
4HRzgP0t4ihdMophNIcZBjenO/vNR3GcdaBVDdJeczpWzj0ZX/AogYmYWWCxnwCwyR+PGRyAnPz8
doGlVUxBZl5vWXZZKzg5VBu7IxENgJzyDjkIvoujbA5652bGB1UkmRCMJ9AE8+3Hk26Qtwsn8gFb
6j5RoKX7KxfhpMoT+d1mQvASrX8IAPhDqIyXFkoLMnGhjLYt3/yGVpKiWQpGSjsAld6xROsg5LII
GBbyDb4Jl+DPOymEOj+lF7WJl7QnmiTwsAGH0QIHn0rw5SRJAF9Sbda85bk6143VMbF26lAm1DVI
L5fxwf/Qb8z0ulFKd4llpqHpBLeQTiIsoBTuHj363ZSq8ILkP5cogKq6q4lxqLUUJF56Ru8q8Fzj
zcjjTjvPxg6HaRtnAfXEu5GdmmBE6WCKOboYNfwrq5vmjEpK6NTKLJFUkYRhbRpf01URq3LM0j05
UvxluMoqbHlA29fzyRfKJGLjpqHHlp8mFMmUFoVIcJGEQ3Y3ckEl6maKXQsGSSFOcNSB+v4rIhhD
yimQtKEwRNLULz420Xqo9a1NdfppuOEaE57AoVbFDP/MFF8KE1D0LR72k6WOhgtEnNAg2keKRmR7
YCyDg8jFobQKeoGAkWGHoqkeNW0FONz4QeMtMedgs+T4WWEmPvLYCxus7BsczoiqH66uoeL11H6c
3yAdJkGPgpyq8mLERyve1GGl6PByJ/E6iw5g2vre5P9SKjrQwxHo8hquGYrwedfx6cbq8j6q3B5Q
5sllBphjTj6RCejeCOyufVoEXe4BXS7K6ehIkazL3zft/KRZpGn4s4uAde013Y4VW2NzjPUpjcC7
Z2wCPZSxkt0REMILW28yZq7HQsKxOG8nP674ZE7pqNqE8UGm7OLBySPVXIApo3j6HqO/R27Q2hvZ
K+3OAj6UfRurh1YzMbrRtLQFARai0q3pA6eKm4d96uqjmNLuJujC5Uc50d0HfSUhQS6UkAypo44A
D/F8hqqBQv9J5B4ttGJ5Mji0OjwDhKqo8DlVC33GjIYPdTcd+vF5Pb1NW8HLNvGAaXsrn+/CVQ1O
uICfcP+j9pf3IIObJK79zdfyIDE22OND4aa7ZonBojKHUxWQEx6+sCfVUGkTAipReqraQz7B3wWa
CgWS2yxkxN6Jf0g419uk2iHV2ev2NXgYBruj+S6E0pQumGxfTTCViBD6kGSwpTtmN60b+mo9AFB9
sNbqPjwyTAWyVrwjruGW2HvH84H8zRuK3O3oKJWT4CLqkaI0ck3n73WLscOo5FO30aTZWQdyI0Vi
qQDirnnscUElusX/WUX8fxuJWz/rlGsmsxPeQ2X1Dq2zKFlOtrqN9fX6pg46fVx8DhBmXKj5zG2p
rYNVaqvuehgqPC6tF/DGiGvEb6DvFvkrvDR5Z5paBhrYGgOsnIv8sgS2tDy0NM8meWuSg2J68Un5
dPLxFLs9aK9OYy1/UKwiSkKKF+duWyU95pE7pOLc8P0+sNXg3PpT0uysWOL5KjswZhXiZZvfU3JA
Ia9JhcQ7eFoZMgFKuiqDJ5YGbpIDPAI4kq7rEAggwUwMRkK6XyeuB9l/LPaC/xdCw+UmZrDg0YOq
DtDZxqIXDzj3gU4aAoAltMH15xpvnWJNpAJkLgBYjswFvoJvYq/wK50e9FzJ515DPa7uqfUigUmm
jY3hsPF1d4lq/o3eglf0NfqfwQsh1HSMQgEz4I0KjfyzpEuBMJCkbKbGskazfKQJwCztCygKjnZV
0TpItysGeDWFFVo0UFZW+9iiHIp8oAkn5etV5mlXYKaQPTmFSIVgtrVZ3B4zpYIQ4GpZbKGB5DtC
latgs5UiyFFYv5XAB1NPYhY2ptnQNSZPqRO9boqVZkLyBaueat2G+qYPCLTdZinguf7sjmTx7B3N
ZjSk4y+PJrqNuKh4Z/iueuexzStUrdnEDZkGcsZ6HVgfkXPcRUHBhNWcNBQzzfAZTSzZAZV4FMOZ
E9PueAgpl/qykUrrk3b8XypzNlNhnAqCVBfFaqSSs3NduqIvn3aC5qoLBj50KWpFvZ8fdRA60BmG
c4KlxFtozSjTgxejKluc7IQvwFGDBCE0GSBWDmKrRY5Gyy6XUbsQ0XfW7y/RAv7Nx1rcFRL+3TvV
AbPoDLG7ixpphfW59u4iFwKmLh6erf6ymIBc2mdEQl15vluopMDJ7S5BKKMKZh7ZL+w8h6krw5HI
o9T2rJY5RiX+FT5ozRBdAiOHY8YqaJapfs4zzi1GMOzCPeLDNGwM1I1dDBY5eSYEbdB+gx2Z9hIM
Q3GSpMgiV+lG862taY8iArospzIVJwhJexPAsuiFWyqQ4BRx3cTo0LfIe9aBIliGuk8VB1w/4xHj
FhuVZFTNtUolaNTB6KPyqfPRWmPETGmjwRLPQr/6VBWUr/DIOpRqJ16PABJrSDfZTxWcFDvMT8YJ
o26st1rtG8eGVrZHtUP6iwmgVgnahqyAMskJjp7zGSU4GASYxpTwXiIgfWeJWW1ew76qMGzL2qnM
mmw4Jp2nhaTLAB9QmKMYWcXKaNMNVaY8hJGotctKJyuzIYdO1eL0y3GaW76WrCNDx7pV+rHB+JgR
+3CYqkqTJ0VnpUB5Aa17SAfEv5MQ9VLuBqaBR55Rbj8vY6BlkvJlLKKCOf2mQwBnN8biL+t3JaZL
QaMeduJpJRwrg6tInWbC7rZWwOg/Ill5rRDXDq2xyVNPLalnOoVbPCwmCEISYdD1iHik2UzaSXvc
/Pp0rhTvisAjvjr8QoVVLDbD2NZNwEqBEuP7IyWoiDx42zTWQqSvuLsgA6JGsIwM+BbstJL/drWB
xlefNuv6Th5KA7MSbM2SqUWxOR5DpYKBbLlO+it7zjrxMR4cvBiiYJz2lINvknfvDb4+4oEdjqwJ
4UZkn+mA905JtPvj5hQtxZ3nh+02JMGMSysdDnBFQAxR7Apnuwk/kNQ361vZMdVDMM/EDDHslks0
jgfQp3uDKUwN2Dveq1WuXQLWvmk+4PN8jwhbp4DVhSQmF/gINlpiFL6gF8YxS5NWdpNABtWQn24W
tJXhuclNk+elh3H2sdz3MV4Y91pDxW5/EYQYv3KcXixKtOrjE3qYBgPy87QIar3jqHSnCrDbxc+a
/Gg4QEMYiv8uOkL5R/4DV4n/dNYKyrRW7yIGQCl8+pc6C3vZlABp1ZefIeq6UGrRRiEuDafaAUOD
VRxfVzl9fRvgELiRX6+HbX+si5PleEi34P3ovk+cCtQV0aQeEdlcftamgxUf1aYpgNOmIoUcaJeq
QzhF4gt+Xb7/Qzh50jiCXncmheSMb1HTnpzGqQgGIhPo5h2JnM19tEQphZqAbPM9NEZCgUiEJ3Ge
VCSEl8ERj0L0LlHGU/D6R3XTSBYX72+T96XTuXKpzxRRiJ6Vr97xILb4SjGjQhz7cyOBPYRLx98t
vfGOf5Gvyum7NzB+CZ7FilHAorGFrpDDLOSQ57WzWwZFmN4DAAvONiBYrm9nOVkV+h9b45MGslZv
NhU2U2VvBwL7M2MBF9e54Tbdqqhpow3oA/xcg45GmEaa6hOQ22f80fO0SaUySXe+fO/eqvJfCQxs
TSvFtJQpMtz2NId7B/LUC4SGkWxPCVRI4hBIt/mSnreajsq46lGSb26aBSgXa50iLZRyc6xFky2T
dVNPFZlBCfsZB4TrsYlU6AENw8jbK9GpJffPTcJRwnzjWAdnXDp7ZxjwGXcLJS9H+QpNxrF3xYBh
cnWVN1Plg7Jnm1ju5dlN17Z+T6Rj3Vz8aveJ4c4NL205ofb2MsIsd8t2jjNkHjfVUC5Cg4usA18o
PzwNaYtu1Tyfu4X/Ze/+S7PgRjL1K0CUD6lvl57jE7WcZPgaPapzS1EZS8GNsSaAgai42MONJS3j
pNqa0nJpn407C54SLAPm6xhLJaM8AqHKjwXjHFzV0glFEQkgvRCGok3smzzjfa6hD3UKzLnstSms
eLvl1n+OutxyolbI1p9WHkRG7J432KbKyPIes/uPnCoyE1Zj301TxFTg9EXF5qj+zheHWv9pOujG
TAfQohYMPYYUKz0rJGemP/CP4n3yTi5uOJEGRnwDV1ZLRYGqFU3y6VSnyfKAzWr2Jn4PypS0T6nz
m7TEalclJ+ZqNLrTe2lE8tocaChL9PRFY+/BZpdVYvFiFx8vH4iRd4k+CbYhT6mT7JOGiC4xmVim
7qG37+RBnygXZJwY0p3+SK71ijHH9eitODuRMbkPdqPSxuBFOgUTN6TwVpRiIGFG9CCjLupCDqOd
qt6DRyzwVWY73dR01KTHXwBWsYu+pol8eUXVip7NbAQP13uZqNbMs4DgjNSkrC9gFpSm5EC0EOjE
1GR6im2h2AFlmeGkowZBu+lhmAz5y8MpHr3cJXpKLy2z9jIsIMUqMl/Zq4SVgHTwkfGScVjkxSMF
TBkdsQteqcIYhDKEolKW2F9CPln2wRTxvk7ILVNAr5oJzXzEDOQnAvjyWoNeSIoLLGFBKh3ybrT7
mZBZkZAVBrQkGsBnBIKrVw3kFx0Ee1Q7wpdTaq/2YbWzwsah5dLbeTAhO8aaaZJ8GHO9FbbcBuEX
TNlCztxCeEenR+TLOOuhKrMY4mZ2etXeluYkDMUqstBIvpwZB80m45V3yUJ3UEPiC+z8M3Ez40FD
JFu9D+CFNibN5wujXfKynX109Srl8GqkMClF66V/39StpML9s1Pw1hNd9DIylgq1fl73+jpxEXzj
Ypfqd6LTtVMi211Tq9NqDiKpk21cPmhL8vQgbo/uCE1cmgooZ+KK9PfBzJSE4DDqtgjTU4csZTXE
QSniREqORJtUMcQeydSRIRmStK9pNxIAkd64gP0ZN89GGipakBNNzAGxktyksx50ucfdUfvthiUX
axOmKl57ND+ShLXvVK2JaL8Vd0nVKS8DSYtNekEvgUIDWFbaLGxvOBxOH/xKbNOtKOFQNlXnqn0R
JRyQQrbRiyA2sT+UED24XzGOEiBpdq44QtlW9X5FDjkctRl4fYWcLRTtSwJehvxipDMUe2qdErSJ
Ey52lTZKbBR7rmkSSK/WSL23FFIrpBMpDmrNUEG8KDv2QVnvvxZfGrdIbdr2PdILER5qw1vSN7yd
r/ck/MPaKrshljD5LgYno8qgDffGFWt+7uzj8mgfPzEmwBAgo9+l/INsTWjE1jefYLVKO9BSoKbz
onZGYSg7FDgiVOKEHNELvSxXOVtMion2hXJlWnouGlhZchggzjExQ7itf/hXZZTCq9WOC2gB40Hn
rZ83AXXS1PXS6YA96j+xjModEa1Q3e3aarW3kW9W3KKLZC9epp6nQk70MbR668eF7RSH/rUlMWmf
Fdoyuy9UGyjRvHONzXpvegAU0cfRbTEBueJhxhAFTQxaKXpJzckglRVnpoi1f2ANKzSWpnTByJER
TyeG06zoV4Gr8kg21TabyXghcUHbu1kro9gfA8UgwcEh5SU/h/+zYC6SGRQ8KNQSPyfmqsk/USMx
MFCwE5lpOUHbSEi+8mzyw7QxsnS5wHCFYVh4B8yYkkDR9xSyk9oCmUx472/JfESnq5mDCIAY8/9H
1Jltqao1S/iJHEPs0FsREERE7OvGoVaJHfb9058vYK//LJbV2SFM5syMjIhEK6irTmtbvv+6ZsTG
TDM3or9rm+JSgXvzzaD3RrmYZei0pctBIA1hjT+tI1wBY8ihTJMss9QtwCtZa5XpwpIdYDrxHyKr
tUk0jn8biUmOkeYK0QzK/LgAxpf2rwZTjRosB0xLknIQpbFFS+AxU+amyUzcpzxiMcHqzTT1Kq2m
KcL0wuKgj8yx71Iw0FBVOCQjsBprIG/EZK1QZ4TE4uF9Aipj4aLoEIKp8kx8IdMCtM4kfqNFOPNT
KtFcOTk9/mpdHBGvYaDIlYJ79IUAjuyVFf6uFFQrtUmCgUFn9jNVbakylNooaak3YYPR9d4n4oDg
T85J5uwQMwAsKuBnR2BORYr4lMCcCSdY/mGDQ2WmdKF6t0BgooSDzRMyRFWxZaVzZf+V9RRgjUta
nVgbsnG0M21i1LhsGygApAKQY8XX3oC05hlRvqMKg8KZLa6Lohql9AJi84Qpz9s27AsRjh2yfhPL
KKbJ79BnYN/o+jrihy/iFKVtCl2fNik6AXB2lHRs+CzIV75Isq68TBqVCI0WvFSiY474nRhPv7zI
2KrZ/uudtFU6aevcP/JqBxgEnKIW1qjtCuz5G5x5w0LQHFTJ8QCqWzXnxL1lO51lYTJSP6N7al2Q
Vkj2J+0DMWWA7aT1dqWDSFAyawdKoLiK0RRphpdId9WdEgdXP519jYtaWzsDvQnIXjJ35QYKvxSE
1UNBxjpDn04jei0hNmVsg8skYyZECtEg8hKMSWiqUE0DkvNJrS0B5eficG8U/yPTSxjON2Bn1TI0
KWmu0LQgzLbKU/9t+rssFvWIAgZrqNuxvtdWtwzI0dXhO3pH4irU4T+r6K50T4vUPhTWKy76Uoio
wcyRL56ERZpcKrQxytvigMVSYBancwvv9u49afFY9+XfVRKZVDNltX1onfB504ZPqYtvK9iqXlMb
kw1Y4JbZC8VAX1eyVgNFZQrF9N6ahIgNPJdeGrHijDyB+y9wWxLd/Vf55gdCuH+LJRNQ9l+RqEqf
ecqnBcBw0lBfFXvkxF3NzRfe5sbtOjhSbCtixi44EtzwD0BUU7mWlQp7pkaH2jsIT7gxLJfZfAK+
DKIuWYRspP+U5lCyFzYqAZvWggtfOXbuo3vEgFnvtcxhVAGwuluHEGoswY+mYOINNDTUufnvyleF
BikNK6aKlynNtDQZnS09wf573SZo9jKLl/VRMjj+pMpiW5C3UlYd2m1IELJ+gFQreFE6rOOh+Evu
BW8CFC0jwt65H5MgLcGKoqm99fT4F/ewyOhw6cQbHAUtvhoyEito04P1dpx+8YsE+QL1MkVXaE2E
xVJW3dWxxx8Vu2yl5aJkaRI3OfjOI6wPk04priGRp1fD+GZV980vCyuvDaJZpd+CzqhWz5cN5KpO
phkany+UrKXFvkmBOMtipCbgoFA9pW3xBjxZSDEGHb5kyjswYg4u/wRpS8QKpwNzUP0mqzUdWpQ8
7L78PskHbtazZ6JtpX02C6qWU27Z8VKDBP47XRg1HB8dcuELOcJAmzpBK2euM0lDWGpubV3t2v5L
wEjKlJa9iIryOr0+Ip0Zunhvaj1qn8tWI8G/iZVLAZLAFi37vKfpyAgsPyCKl7gctKuUD9T4Xrun
2LHGgdZR0eklGGEg8kgNY51f5XcCe/QipybN7u5LQf3PzrxVm6U0RuINyAz3FBZV+LpMtC6DXo9Z
2YVga4F+sdZPMY1r/iaZfeuWZVdYAusrAZ8Sb+WQuuXnD0M6vRlNJWjsQf0ML8n+Ws0ZuWbZhyyW
IucSWM1xzdsk6uPxm9AbHR9B3mqoKdhbU5oac1TiTfe/qMHdkRlpbtWKCJS/LnYUtJ6tQTsMs3Sd
BhsHu96ur2o3PnnJByi1gD1GCeyOj50MEFZ8IAKEcTjIY2h6SBJkIKyl5Ahe5xtwtHflzoUnFYGy
rkjHc5CONU0L7oBiK81zkHLKW1ZMPTTDMGPirBBBlV0gVRa2YZZDV2ygTgsUew4qYFgEBqyH/D+E
u1h6rWPzwm5L/FX2TbfRl5vJA+VabbUdCqbMWdSswY9W2RdUrpVeKyVrPeu5IgopPWda0oWWziZP
SxJqgep4o4a+zpfwgH6RBDQTZgbEIUCdvGahDykoZwArCtC7AYrkFOFioHeqsVgrirgi6iQ8IKq5
ZEg/UZDCpJRlV3LSBEcerZhaL6/+1R+dQa1HKvniGM8LHTPwDIjfV7m3zEtpy8FbLffCMRVeXSms
guy7B18ZdX6/7lNycrZ4R/s2aOdCSC3GF6yOAEVOvR03St4ODje2cB4dGCoCRib61/p/YkdP3End
1qYci1eNr1xIwDo5MDT589+GMvmh/61xeqWJzS1wau0nld58dxVlHWMdFdTl2NDouNeJ04QJi5Qp
XrcpIpU2IkycB8B4iGABboTijxZETGuC5SxeroW6lhSZqlokObYGNKmcn1WSwacWWGppcGuYEmgt
AKjuRHKEq4RN+M5w1vPBkB//BJyoL2yo/2gXfqtRf/1q/7YVWgNTMINqclGCIBFad0ssoAon6wcN
FG5rVZ1KfjbBap7LLuOsEZvWAHwUz96PGspp9mMBpt9thwwFczymmTxSV39lzYx6ITEGTwTz2gQs
mR7+r3AcCJn0mecZaPkLF2FnrY+uvGbH4zr5wamd4VA5WjmHc7mzaBJCEMVLKNjP0ygRP+6UyWVb
rHrVv1kyn0BzlFtUkGzfaGYgsOuU5eo5KeQOvVOZiJ7LJ6ORcYN1j6CI/Fon5BdRmxixIEmYPOr1
8w0neDwCH11jCl1y+F5hhv6TpLIn/KyPj6ZTDoA1BmCmF+u+az3Gl24jvMWbwYEUnGBt9uoak9L4
3DnF85/jkD4A8WNxW5edc+uIk2eVLtx1vwY+TJWvWwIrXQCakfa6u1mDMA0KRVjzKQ+vat1i9/Zq
XuIj2V14xbEBa7OXZWB+A2KQNG9x4Q8VfK84roZmbHTuk9eoMrv2GjEDdN9K1FDli8u+MUFaXWmu
oiEVcdZTrR+K354OpdF2+jPv7n7N0R5id7NAZNXofTs73I+KBwlyerSBDarBe2IU2bGyg1Sm0f8y
O4wuKAM3w+rqiSG+uTxOjq33igagHfR34YF+Xbi/9+d+oXMan6dVpz5LwxesmugesG5oYZO3RH1d
7/M+Zme7+DpJWJXDnTbVwy+ZwQrNjeF6EKiv4Z71L+MXTx00Jhzrfb8MxDzeDE48qYDsvpOi0Z1H
lxFn4dQ1w70Ll5DeYzR//YuQtdEx7tmOsbMTGdFF+fpu0px3tbUiOFcFK2pYK4NwUTzPmIp+aoEl
LSnl8Hjtk6iYCi0uYGPKr7ew6hHj2a+RknRtKTG0SdtTFWHl0fttPfHjUCAsSOjNBab4CR2piGZ0
bxrSmARw8l+dtrCqYeuTh1SicSghyLduFhYoCsJWn7WdsNTGgoLdUgyUuRgrskeqh5cnqCwcf8Vn
BBALtfs9RBdup/AeaNvznfBsE4nwn8YntmN0HtZoclBnOiX1inSfeqFcvTLKLCGH9fVrcacxEqOY
TikVX/1S9EKvtHVDyI2eQd1TFBg2prtox1neRPsQyeY+fGDOuY91e+D3iUfm9DHGd9Ku8r06PS2u
9FmQzdCVfhGFXhIfhrodU+swPPCHeX/e3w3nfdry0PPm6lX827g8pSfA2JhuMN1Mx/oq6QUWm941
+4hlodl5g4bSR22H9rz+NkzY6tXmY/1YH7z9giZJU5oRfWiLxRADdOUYrm7r26vFl3VpN6FDyDTh
9pzux8/pdrwH+a4OTLb39ITPE11SLuPH+grK0jyN9STdVzlb5uBh+DvwbdwLmFKJn+GqnKIv3qXP
qTko9c3BdlzuAbD1Sn36mPg1NA+boNFmF2o/aUr/hWqJ1kslWqSVXDqMNPDrb57vbuXQouVGGbSd
dimmdWKJvdrMqOoaBTJLhSdrjFDaei/Ctez/G8UvcQI4Az1zsCr9BbYv/hi/91myTJaFMqKm5gtw
L/tfJmBImkXmT1oPbXtAyfcXOl2au5yWJmUnaJpUGE12pbdnTYyNV7NSd87YEp4WZnlwxgMIKHFb
Wn7r9oF1Ymul0K/PdgPbxEqLrhdlGlyg5bi26FR1g4ffLZrNyk/pD5HvbVFbMC5vPAf4AS5YzHV8
NZubs30jwKhbG8RZ9DYAjj1bX1ZLQJefW7FZx0J0cP2pjq5xcVJcHsn2A3O4HRuraoDZ6jjFe7UQ
VIIEnkr/cUdEzByWTDg9G1bG/fgCBe82QNXQPUbbQUZ1J+xlfdBydH4RH/9mjDBaKYYjliai3Fwb
zbwoLTfB9JjcNR66kKjxLSbZHWb1hrwBpGA0oDIqs5hNU0Kl5tAmVBiEfkiNKSAW3TR/nw4v9Xu0
5MywNj14Iuuts056r+a296F8IMRWqyUwIwEegSxYGdgw/EOCBhR+BBYCIYu2ufp2NsNKWOicR+l6
uyiGBg6cKJJo2gWF4tXkCF5/GRPfKf0yhK9liJOtiqaYiyxhrU2/EaAE6b57Bc9sbdwzjX8oI5jR
MUwGDY/nbR2msHt4WXwCCsOj/eJKd4iD/5nUwsKsioEh3EwbHc+4+nsBX5tWO/Wf+3T+950VZjAQ
N/68c+swr9MPY1CmpxEVJ+TYc5aTcu8W1mlWt94MLyPoZf5miAKPat6sLhpj9zU26Hv1cesxGvDk
0KR3ULHPqZx3r0PcQvqNXiVOxz/jeQzNj1BCLuYZoEL9GjI0BtSsPuDJQjMMYiQiJRrwMEEoNWHR
yRIUhU4EP4oJBM30dy4HVwmWYiBlZJhrK/cW5E2iJ+lIXowr63h1QdIVGZGQi9THa+p1lY3rOSq+
K2i6UHNTIg6mIAp1jpvshs8WRFiq4LIhVGqdF9+UNr4QnOXLiDJ2tfLTm+e4+52+InMXD2S6VtT8
um9OIa+leFViwoNf0S6o9VO8K5ng+2daz5enzCpPnIFZwF187E/N62+Z6GZjcWUxNm7hgyrK2oQm
zvUYb5OmwVlcVv5q6zdhD8Yu6MYv1ifcIZ5VC68vLbaaX6+yLk8eCxYRo2wVMFWrOFUspshYb/Ik
F89RjcAyC/Db39vjgfuvRZr2jApp8/JXP1JzAt5/rG8LzO3oy4Wsl4pX/xh8urUxQ/jxatERJnr5
5ylDprgujit/l9Fmlqxro7eXjj7j0pqWbueh6dAQCW8x0pxzC3HBBuMpVDJQaeFO7ZtHw7qwjJdb
CQs6Y1szTXllAA6N+YC7VTko0Y1+DW7BI3mF2hq2I+9fYkjXfyu/ZWZEbNU+3U94nF3vzdOoML2E
sWodfNwtI+wYEePovEPWGl9hPWeVANoVCE3SbUiCvxSSJrxH4I6AHJ4jYErBGaoiOaaxxtuA3nRf
hReqcZmGP0JM0lioiX59BlQDNCWJy5iF7WiVUoowYjfqxiAKGr1brfNZXH9Zq7Kg8wkubUAztJ7F
5hyk0TnipdF+EHHuWg3MWxAIMh1WCHHOuPDRnqWCHcozQnRrnXvYPPe/Xi59pymVrfpbrJLrsNcr
Y0Rd795Ck4CicqV+cR4+Fm+vOrmuNoNrBxL2hFi81+XNiaG8hOwWbiv2Affme5DSUgSmKdcKKNSp
aUD42TQflWZplP5dCH0+zcOMhePDM1Yi3+Nc+0tHRMZC8pP87TBvqBOCtz6VZjlO/5DnV1HS9ebr
U7ccXDdNc7lBehUzEd5GZidZ3OvNLXYMlKMH7xkXB67WuwFC5TjpcwQ61aRZ5tBaKIDSbjoqx3On
SE8qyib0J++atsuEH3OOoEzEdwj9w+3PufN1K62TW+5ApCAgr4ZJN3G3doNFEa8bSpz9O+yKLdco
4ad993lvrGL3HS6ABBvO1MOGBohQm7Sd0CPt50Q+OCifyOYXUJWUdKJjEXkTlNFKRuJtpN0NkmKM
MyFgSDyjLL/qio319nOCxgOtobD/AXJFZLdyBQExIcdEB6RH13iWBMa65YZsb+uzqvbvOCZ9kDRX
MjqH3JFyahSZL+mtyD6/G7c/yEEJhEmriHCc8puoINLdvv9TKD9a2+GDZ4tgkX08AuzVG77WKzDR
0j/teU/8rNpK2uOi8wgeTyopZf/lyMlHplSyzfm0hDBoO1N3UNIMQg9CJGxCmxJpSFFwKwyr0Mdy
BrWzyhK5z+x7Pe9dAqzLAnkL7r3HNGh0G90jBfKpvAoNt4xM/c57aVegAvEeIsKJFqS/Smz8xSd1
+9+WOX1fAQ3sKo5U+0DHLvHS6dc1kG7oLGy9rK4iHtn/e4blrjcYUwUola17k16fLSOU+sOEbHPJ
WDM1TKpkYoQzTrfYe1Kt1M86Pfp6bl/ZKp4oaHdeQ3rzyuCKIfIZbOJsn1EWolSyP1HFo/nWuY18
nf0pQAbsZq+Az847rgy/sZwayrGUhjiCYEaNWIo6vAvRnv/yMuMTBXpzEyJPKdsR8YOeujokpXpi
DnSYQA/mM8gVSSQfwWXak//tB36umZZx47yIYsDE1udqs2Y0JW2XIS7O561KVG9Jr6WX1M35wwUZ
8/EI16cUZ2gNe4y1NUwTr8TR0eeQ9jXXSOKfm7kXFWya+mX9duVigpceXuKcSZ0AcbAOY10NOrR6
es5u0gvUsIqGeXye4B1unydSXabI1wrsjpJIan7AaPJa0uDXZ1yRw7H/crqwdHAbnEdZzenGkVQ5
lv3QbcurNGyDCjsXNA8IcaKwrp0CuRxzpjYvjiYRFkp8xlC8kaxwmKNLE5ydvNKAENgxKSBom2M8
W7XlsyjNr0R1W+tvsppg0f5vg1bhHtufqBbs2a0P9sLic21hXvBx6I4lVzvtpKR2E9UoOcKpJ7mg
VBVXO7di1LMwtub3W0sjX1eGTBxEj9zEXysAeVftQ6mnSCMqv5A4c+1T8DhAcRNlMpfTy45AtTkZ
WKNgaX86RLodE6WR1MR1iiHeqf39lUSoxPpoF0MgmRb5QQYLi/h27MoQSUDTB+bTv00INb0FCe30
FwFANfccYLfKet+mPwnEeYH3igDpbQMgRVE5o/MoOqTDKH0ANn/1sAr0ZLbQrSNQqtGUznly1arg
xg7ozXPrJPUQ11uoVAFMngHnWnJVUcqavgh2Ij/Ig3QI6YM5dByV+sZS49E+EhtFaOLGbEOfqLpt
RCRd8xtKqY2bTlQWx5qJWPKBMKTkvlclOi4/UJCfswNhssem9gS9kfae7CTbbj6IEqQkdMuqyBPO
ctPH0dfswYihXxzvD8SQCvwkCE8t0LijS+TvnkeSLW5sfaUwSSahTUjptbuzMVxxhIAzPGS1lYuF
ZLHHpbiKOf0xJ1uSHNmB3f0D/pRTjRmtQuI4Mt9z7WFupilUE2lWzW6L0g2wCRcOEzzdsRZRxV/k
wxfeuCwmwN55wCcY5ZZ4p4HUTpIgCfmUhFIsgX/bg/6xkprxmTmlou4XOEgaF5zgrrTqKi/oQD4o
N2C9NKjD5YEOgOBZ5gHT5TInTWgNZRLrVFqfXmmQBNWuaRV7FyY2k6uFKSFTQeSrr0Y/iR5w4o9A
0VdW/JHNmMI5eUO8swqasCIivaVi/5zlX1fdRVA0J0HVF93YGKoqh6iYZAYg+fxO5N7V3zLnYh6n
cvKrrTJO0ss/n0pQBWBOnX0999oCLNCYkU6H/mr/QU7EfaoSvvAoyzteS39S96U1KlL0U4MaUGDt
ABQ0RHcyBsMazNpO0g5CvpztoQtJOLbOg5Ze1bDzi0ssYWHbgzXzl78AsRbJAJSQqoLPf2IM2UF+
ZS7FlfkNNWXqWOvrZAZrIZxhN5rzpTVY0pnc7jeA4FrfudaoBlERsivkdQMsXEPqIOKufpA1hwPt
1MEipaYRg5ZZ8WyB6nkvelB7iOzT5jNBea/l9YE5y4t4Rlv+U77ay1DRgNSv5h+UEKAJqDSgigV6
PopDbOxXzvtYaZZPRlIQKzKjZQdC/wYOR+fOsYNItH2kv0eVldVk3pZDoLYy0+cLydtnKi+cfNNf
db+W2Trhg2ZMVWWKLZVEBj6XbD6Y8UGgWCFyBK7G/3ZENi4yc8HWPetGote8Zmt/4spbQGuw3vnl
nIIL2y14BJXMzd+w61KUisrb4Khofb+0sMChJqb4hk4M5I/ey0mjCtrrnF1Scl4Q9z+s7StdKxdG
P7VYjnDFi8lyigymc6DhJOg2r/t/myY0sp8XJFWPZV+HXyu2ogVtMmvV+jUndDVZ0SLt8h6XP32Q
j5N6+lgvh1XaK1jH9r5vtI+099mHhcFpUZ1+xrdQHIUNoCzFaqdhF2d7V+a6iohjVr1oYrjEJpEg
XS5CEjMtt6Qd8R8K/FkQ2lBzEgupwejUotCC3kCuwH9RMIHWf2sFAaQZxCXU71koGW7yv5b4gZKa
Wpiooge2XiMAVKitgt7d5p6ZLEWPBOAftAPamC8DSK6uOAWsb134iln5WoxJFeLFJ6DoK9iYCWXJ
nnoEkDxr8uY+NcpUERusAE4HSWVe+FXal9ctVIsle5SjAozFC5apH5s6R49ZBxmQLe2d2mEJpRJk
rGNOzjJxKQkG7K6ElCKDL5D7jwYBdMgovAwXmWBnOxRRXZ+OtADDxxR3x0pztz4ZLVoGWTgQ69mU
P9HX/8tcxKA2u1sCCqUiwDz9apc/qXg2mUQ8jD5/HGC9oyhfBOsBAdBkxsBGJpotEiIqro/dtQqy
RRSksh1KGPtlJpZ/m3ZLbpilh1VbEZ1x6EdgZaBjOqmJxaTw+8uLQ8DCNXV2CDWclKfIBiG/7T1N
IfmmkDB3ZyoONBA1OeieDeaA7pYWqj4XRRkbzwN0JBGSLmQRBpH+lutFYY4sP992wyed8erOibKl
Vtito1ry4oZiifgnkl+vfJa+65NXcmrTBteuoqQngdejBVniHZdosERXXotmAlE53t9buzPeZdtn
u/hqXpcvzEqPXvpXQUf+ap5qUVJyHvRSMuw59iBwSmQVTy8SV03A2RJEonQtxvCn4dCmmlLFEac0
9R9pdPSVslLrBmXlJ+1fqGeIFXgbqacM7hsYoGKBSuQ62zi5Fesz80ytedfOuV1iotMcWxid6AYN
xlh1HqXmJbVu9Jv+dMwSgh8zLpFAhvNBGnzdp49TEpaLnZQsYJYSM27CcrxZvgA4990DFnG3Zrn7
JRMyYnISL8HoC/9dzQmnoEowkM1yRXwgoNmFxeDG2aM0BmcH2z3RJNt0y4a/RPGiX+jBj25vYC7n
3XA2ZDfZnGPf28flDUdQzOciOp2H6a5F35g25rNMlPKb52zjoXEf76NP8HQrnXu30i62zow2bWAP
zRo7Nnh10/6dmKD/6tascusVllvX2ct9uSmNYLBfHez21mmkjRLVaB4VznbSf3dwCefy7Sb9TS/p
J/1d79I1Ojdul+5tRFVtdBik/XPv2vt0G509Ro8HWt2fkGGSndDihgoXlJ2Sj7UluPYLGDaQd+HB
+XYKYT2ae/clTW/q0dZ/ubfwEtLfxL87ZW/TLQSXDsvnsBIb0cMv4VwqMyq6+o5f48/4OrwOt22g
WGDBq/cYnxb7RXmFw1S/MDB76bjaq/Q3noyezoQrfqNdyLbzSt9pB085i2oq9YjeLqh36Q0/qPT3
48ag6APlOEWQoAAIafVdmQOZ6tzsHeUOk4s/wDoKqz//6tzajzZNqz2q2sNS/I2MqDGkY3Eonk3N
Vi144xXdStcMChQZ610Jjg2kRdXVfnHwLhWA2Dqa2dkLaPcUnK32q1MiFiWJRRPpfwD9ebM6sSet
xkYbmoM2Zl8azdOApzoFBeSY0joDTMQcpIrUEqhgb1hKgH6f5hszBNDmtzM/gPU2BpexeW3TCO/s
bb82ljZYahJfInwfP+LXD9bI9u3Vvt+s99G7mMH32E4qZJkMedrBXNcHjAKHanFu73+xsP85FXA1
bV4h+CMrKyG6eHjpzk322JrfRvU98YtaQR8InTyMUF9mK/1aVQIV6/5sGg8rCUv4bS4aK1aPxSmk
yqLcsNY6UjCM5q0yIYzzBdn3i6Nd79VNft4EhqT6F5tr+wwhY1TzzLNdiIvPbgEDfoySDRuXVCCq
yaku8OqUtPeJX4hrUS1qxI24EM+9/Z+aFGFGFvK3kLQ2ZoyTDUUF7q6hUol5dbA2EC1miU7afXb2
2N01wjvf1eBKf+FvsPPVAUvf556AMnCK+Dm5G6Lu/2naudPWSZFVyat5FbYEOVLZ1fKbu9NJhWPA
gd10am0MPvy3e2i/aHCjFjfn8BPsoz0yVD0W0SnPqrpM3H4VU0ODv/A7+I6/fzZPIHD85psMY+64
ETDpCfWenPaq/Ua30jP/u50/zQbIUa3H65H/YjcnUoiglyf2fHoTPVdL54OI9IR7otpeXbyCK2Ir
9FUaJ+HEzyaF35ZkRaF0ngAoHFeYLuWaPEtFCk2cT1t+E8g7SBbEepCfWBFHsS10thctZVSM1lRx
cY8DPJ6Z9lRyEDGw1t95JResnwv+QN326H2dg6drUAYc4OO8fh7Gl71Lp8rt0s6tkNNOg2L+B6MN
EoeWvDW/gd5TFYhHZt4hbzO52c3dpA0dkA4uH2oTsljW+338pzP/KfF8JponBLano4xeWenRGnG1
wBj6EG+L0CzZ04vrX5CAkjSZIuhIUAtRNVf14bpbgPYnorvAE4WZqsCI8vHNLF6v5HfQcj2yJHce
v2jHLM8bmG7ieVyg72cK9dFQXiLKkEUuu9LRSgs1bhlMMepRLQSeuhNwhlpZq3Z/BZY+Wi+SvN5z
ZaxfLdMXNbngVtf6iTaA1ioifFXYKcRWtl+CYpUIc70rAP84cDzIaBS/J8eMub3LxujDM4nXCPjP
SfNwshukzU9rfmPuILQvm63jplvdT97mtL6iqxPVPJybCn7Bb9Av0xcBvGzTJ4dQouicwHAIV8JC
t9B9YxEpPPPmJB6mfR5JCYkJERuxCsOcCZdd0lL3JHvYtMWqTp1zxkwSyQ5inaP2X2oQ9eKKeDCY
C/3zOBnqUnj6iTdva1Ouc03xydc7JDS4K3qf6BMVuX1D/XVObzbZMW6DCsM22LJVu/jZ+GqJ96Yx
nmlFXxdHtK9bAnfyk+wBBI+BsgA5j5quLu/HkKuG7Exu72XIaheuoYtjjtV6rOZ8bZNHv4gTPtDt
1bkiQ4rjDwkL1yQL57Wzcaj5IdqRyQQj2aF4iWR+24b0TL/J5/ASl+w95bI52m74E9pSyh97n14d
JBTvpqIHZVXqTKIsK2tX8wRguruJt6dE53/dMl6hxcgISTh3kzwJ0/E4cOxvJLKBAIWiVw+u7Xu7
xlqekBADJOIlL5BBiVh+j8KeaLUi61BDPIWWmFICpDe68rpUpKhNJ1yTirLFEulqpVNqHzCakulr
Nq1AYr+AiN+shMWPjOTj3l9ecbmhYTTclLNzUvAc4nJQhR1H7kiVc4mzFRurcOfVeXTKXEXdXRf8
qlsLv3eqm/ox/5NCigSAsJNtMH8gDWxpA9aphZWwERjlZiU87lqtE38wosLwztGLjaNViWvxZXKb
7EYFImLDwvdpdBi9JsfRBjpj3d72CtERS052QOGAAoJagknDZSnA8L3xUwz/dizG7mne+j6xqKq4
fDqAto97no+rdJYG9flO35zkmv/duQ00sKAWoxqLKwkreuWtPU86Jmd6UZvWnlArk69zPbr7O3bc
gFLVcXH4GBYxv1zsMKndT55w0D5Aod9GVIKjJvfVudHCFvi9bkAjLXqHr30v2NuqXV897dKrWWUB
hd70aj6Xj9cwebXrkeE+WmjJ25wOM9076BMOYbnk16cP+gN+e4ewsmkRPO/nUDlaBtR7VS9qGM8a
hHxf5Cm14EaQ0Nnu7HL3RusJ1vzVZ7qL5z35l+ZDIqv4gGzLVFDr0YUgQOUFJd6fSB0QoDExF/Yo
SBexHP+ih1a1WSpsFaZRKcEkvBJi5iYrNb5/aSgGd57+REpS5YOmoDR3eUsoGdCtFJ/lgkWKRzJJ
aiylRgJcArFBOFLOphBGo0rNB2GyiI+CA0nURgKKQBgnLg50Sk6HAhb0g2ZTWpRkGfod1HIgiAmk
ULCgUkCkuWp8ICV13j9F8OTbTqwRGiWQQSTxtPDZwckNlYjKTlFQ/bmNC/S5bWBT2SpG4P6gDt9Y
F3VhVKFTDDuhOfxNe5kCRTak0BCpqQRQU7hPtE+qOHx6KlvIoVcNJWrD3aTGixhxxVMTSsUo4P01
eku8CcGEk2h7csnTD4hLuwEQsuUM5QUdEuqe5i6BN09LRQ+KihuQEfkQ5t/3NKFQZaJB9kLcybyx
xVCS1iRD02aVoa8S+ESOhlWYTnS+GyxBwiu1y4JZVK7FCIuPptSOCGGw7UMN6A3JULqqAkdkJt0t
tmQG8WKP/qJYlLGlgFvUKElA6E7awxOL24UuGUyN8tqG8UVhHRQP32Q+zxZgjHa+br2Vujyua5K8
84Q3wd6b3FTDRkw5cdQ09eJAy3Da2w9aYj7wqJW24pilqSY/3ch73vjWyMvWyDpqvtzS34lOnLql
PqQDWqq34TORzx5a1Q7ijN6tmzfAvgGanPxMt4IQWEqWrNjSJ8Xl1OqsyBr/RoykJR4qBp7hRzXM
IHonmtJaAbaU40vSeAwlMNBLiM6QvRRf9RdV60Um2VAceLaugXKqD+X8vF4vUwI5GymS0OVz8cUI
fNJBQa+yaw2p7ksyo8q9SdVe9BKV9qldpKIa0dUOwAdaivgeXwcCl2Py84+o97m+Q0oCk/Qq//6w
MXQYq4O4CCwvS5SD5o+q7aBLQonQDWSvpl3kh5/pTw+/HZiOCheRfQh80scSNJUVc1BYRNSWAhCW
SVT4US1NS9a8Td9gULLVBCCxYaPypUtLOVYDVtrAhirhUWayY3fmL0a2UB+9C3Lb5dDzvKSJLAfQ
J2L9lzDIjUkmMkhMZMs/jXzRHDc4gKLWrbcQ8DLLkE/gHS4PIkZ2F3EKdKsTCQIGnbU+tAKsNeX3
FMdIIv8V4vLPkcsihQKyD9/ErRQkhqR0YQn3VXsyZfaq6bGfmcX9FuGksEWdOsW77xY7DMzHf/jZ
cEI9l8c3qXe7XLIxqB5bkeKQziLnzkHRRd44iTUlyggl4MAO4yAAZFv3P86OgCqSkSZiU4mMLvrA
ABm6qXFOnaPhFSR9h1CmQ8fEnTXTYmbkDfW7JhVYF7kERKWn/rpP2amDkQdAJ0xVXpp8SvJ4PXSI
U+mQF9MRlnjuf1jyYub+FSyO7478ge4wmRzsouvIhn8hv/9bVzoxmXuS/tpYcAlSLDRTMJkwIoZB
L8UUimEpBoRcxujF3NOPyLJCmC6+UKZqR9eikBLdFIcZreLiOaxCmC07hankRNINwxoku8l5VmKU
ygUzswyB6CUeOi60omKJ26LLgIvjGcAM1OhVERJVtiK8ruxAdOqUrAhUhUGJ/L1kySzs6uGUpGuh
0NNFCpvLlPlJJ+N86VLUqZy7/LXuduW7xGKJF7azBJs1mDQ4jyIEb1p8YarOjqivARsz3qdclsse
mnI1FYq5tE5IwzwtarCJWo9MP4fIV1f+8ucOtZZzvOz1xPgZihqkTWcfE3jmcQ5spFX86WdE5Qm9
sWd2CKQ5c4GnaWYIcjupD6p9Zn+WAET1kc7HnquvkE3/T/4cTdRVUQ+AMwN+rxuR31QlOnLY5gxd
DMQSwdQBaTAjvNGHkDFTC7PbSa87qfTSIOBazyF8BaZAuBNSWxVPIHF16RfmC+1WnRCrpBGyDvII
bXMIDtahL1MLahgoO6inUN2rd87oR3YdOgLbiyyjIdNo+LIjfAVSfKpaoea0u1Dtabf0jKQWTu1E
Fu0zukjPTt5bH194LtekAmN3svqDHs05+dKuhmp0/JcZDCic4MrC6AzfS506sauG7+VzuRl8scoa
CM/QVicmV0ljS/amLY+11Rgrl8zMOU65XAUncQQx+nxq37UW54Q0XhRKaUokkCHRQ72Td5GXd62S
GYobFD3Jz3TActv6RrdM8UenBmLMH3MpUU/SdBxGdo2SioaiVgZ4a4gUhMPV+tCV07GmvFzx8G+h
YeDJaUOGe4D/e9SIchnXqp9CRhA1oZGt0Kv87SRp4vz3QZ1JntiJg3VeH3hpqufb5jO1v/51zS9l
9trsG34x69cNZi87FqUbOgDtaadNTLahvSYmrH3E2yrTE/ZRBP+F08pu5lvR/8JL0yeB1j5+k69D
xCbFl5UADxqPqzyv0+YVcOBQYIggmVP7rw8o5QIGY3aaadjQl5BZDeNViVbNLGfXyF5KXk8qDKgI
OKOkAPivYBG6G1/Ff8q9Z+BzFNw0AughTl2UZVUph7H/hu2b7yqUy7FFpWns41r7o7i4/Lixi8vt
YOMXJzJoOo+uNEP8Uf1cj1TFEt1wZsmpS+DKhylxeBA2O39RA2KNlktN53l5GJtrEkyjw1/yjp/Z
zKB5GEibdUFRymWkqf6CkX/iCz8GUKOnJHC2ymg0ypK3+DcrI5Y5jYojlQvA2SJ1vHg3T4iT6SdR
od/oF9jUksuw5WETmn7WiVBqcBJD0AlAv7juEHNfm6doP0ssQAaKLlK15YdQsnF07JXseOai9/yA
66DLsJaZIbo3I82SS+Iri8mN6bOBsKjmKygSV1ViCHFZZTqC+TMRZG6QCBMS+HkPbJ9rj7NIxM6X
Os2KWvdZeTW7cbHovcRKEykIWzdfKzPdPjnlI8PWgVchWaUgSdFCWWRrDLxtCEGs4BLyMY1r3lX0
pthMkZnpGDBkS/YtTjpv6sdtxEJT2dSCdDkf+iXvMzWSXPNfmYZRkBHigRogl7qB1dxrQBSwKPQk
j0AWjUlFzX8sckOrPA7MEynWURZI2WUrlVLOoRLmvS0yEjkFiUmDCF/RvmJ+AaQ5SKqAnOAaW5Os
+6gCejQpUidT7iMYVf1wOSV0HPc7eBXiOygXxGOXfhykX7AGEK6nN6ghsljOxePVVjHERgjuSe7g
LlxQn+/jo2ftkRfCIoAdwCf9PghCM7yNX2W+QcEXQNBgUc9LSXnjWuElSjwKOlOq8ufTqaIsTdYa
Mbn/Wz0zaxMMpeJ4ThoDKWem+kdII3Nx1AVZre10shTJ6wAqnFYxVNGZuLMaW9pD4YbsK+dGnwD+
N3wa4ZtAg6JZYBGBqhQRvr7L3VoUoky9m51PqcA0ScEO4fU0RvUOeeieNUvOevLu/quG7d3rRGmZ
buTWnDjRweiOR6YpaMvgqlQJXujwnnK6QDdVmNRWRdVt5hzmJ5ndUsnXBYnfgV21mF0Xo10b1syR
cTzS1YlKkHLpZAalhJCY/lNZ6EeuxmWGkt1GuVyyy4GUP9rhbCl4UgCTkL+yvkKFAo0AxaVRVK/i
K+Ov+YyUPJPhMhAhWadLQwwyYpwR1hh18FhJ8CkNMNpab0pMz44WFKarvnJkheI5AUzpEnGRoljN
bDCQWZyov/6q0cIY2pXoIWA8f6LvYNjlksvLPllG6o3Wd9fMPONutAoxvF+1qANmwdWu3Oz/Xjr8
gPoabAJ1BkuLAHAMuQHGx3CkOGM770vE/XXElhfNPkfGJTC7NfFq1ZDJt/x6I/3tK9EdyhuKbsoN
XqLeh96PB7XZM3tvp/Fg2dKolzUWtBlGk66F+Y+uiQsLsRw9x5cO0XZ/YA3+IwTM1NRY85G4oGKX
3AAK4cz13xl7VGGXVh/1LNQ0mjVjVZOmEf5R0n5+OEisoCpb6yPSJSxzjskVjB/rQC8UuqFk3u8H
vlb60kaO6xJxcumnzX7/Cuahh2vgF9q6nDn42K1MDElQIMF1MYMXSYqDWrc3ruSR+eP1HA17XUSa
nhUxK57IYHOCeM1Sgnnkj8B4sE2GCLGSWx9+0yb4Qykqh7poBW0UcaLNAHHmam2b1nESFy1HB++f
Wl1cJTxzEJmI78Tn1UyEbGcpElchoMS1NH9r1P50SFQxAJDU/AWARI1fY8ZkE0dQbjKZn4z8dBQR
0aWPka46BGHQhVHpOMrRlQJpEckTf7EulCho8dkAkFzbGbgmQiUszagQpv/H1HktqaptYfiJrDKH
WwQkmDHfWNJtIyoKZn368/24dtXZ7u7VwTbAZMwR/sDIdhcwpF1FqyMU4kJbjeAPY9rYu2bGMbgy
qT0Fh9F9Wpvfp88plla9hv/sZV7Dv9Mcwc6djwqdjiq95Pv421WuwcqTsC8QjZnUK3Qh3rrqGkgQ
SMdCo5jf+jgncwP8ytdeDil7EZOkX/iNSepXKNhuOyAw5hgOD4dC4Sl7/Wb/DNhI+mrUJBggUyRr
12Ci5zCSe8nvlF5XBDQ1net0qsdDdowhKzO9r3OQwq28+Y7mZWdc69ialqp0zI90coVrVIONJE+r
R4dde8EHiWqikHn8aVHs4U7SLa3Z4aFCdqt/2aYOs2U/rP9Vug27OaPzku/0qrB1IhTHtfAOYy26
CR0CiiKBWcSmVAKhbsceYiIFWUo8W6EKTZOEvjsFohQqlCf7hIFFLpqbU5u1oG+x0QI4h1LojBlo
A1BEA7TRQ/pbpB6sc8gpa0+vIXTfUG4OaElIT0IaEoQ0i6KZSEF81BpCkOLEJl0i5WbgJh0JhNRU
z353CAIvC+7DeRIaZ4A+Wwyeqw1+jmP0Rmg8l0dQ5ancJ/aRkBZs9oOiFC+nxItZPS2oRYz19+4a
Ax5oJwlnBtfA8ra6KW8y9k7GgQy64dOwQir4JdRL7bhovgsUG3iwAE8F9ECpyWT4AecPK4vWfA1m
mtECrVYSOWnzMa++J2aRERhsOlpo2fZOiYK8YLET/TWnTbRGwsP8nmAW+sFfAm7kQjmOJ17Wadiy
33X2EQhcdcLRAZWSxg5/TIb88Ivc6+ZMfv+c+5xL+m/NN+4eRv0P6imJ8LA5Ik9aaRK4Zqi5YxwZ
z6QbXloUawb0XtZ7fZX98UKZtx/+1qtmryFKuyqgF62vbzXxFRZdnP+y2dF9EhQAygWBwL0S7KP7
C5S2ickGP/nq8HylmuMvUrATmRDsdlYgsT+FXmX7zOD4fGmjtYtY/QYco34zgkoAohHNgwBVVnA8
HvPkS1/ZJEqQuWI+8gMVpJDQThB8UQNBjZ2o0zn25kbuzLIyX967FCIaS5GFShuC77StbzT7REAB
xSQ0E1ApUClea/ennjTnKbUEGAIe+WboWFbKrt3DkxJljqxd9ludUvswTI3z5Pv0ebmzRFm5BM5I
z3gyItp3Sn3LedIu//LSn1J3XpXy4WSSTGrvXKS3S1H/M5TaMc+EVCVahjwXL00fGEQjNSGMONNM
L3MrKANf3WQSD5W8ZC5TOhf5hS68C5eZ3Ow0vvTri/UAYgeVCnLSNA55+UD6zN04fwdLdsyKZ/0f
lnOZa1/QLcOSmsYEL+Rh9TXe4HjyjmQ/KGtC7kCvA0A7eTE58qz0WTGtKSADVnPSMkdkSY3TP4EP
Wzb9s3myxA+B/bV4bDmHX40Ljg3ZVQQ3oYUwYMHZY13InOkWO82zt396j2h8LxonEtt3p0a6+GQh
6DbdUBKhT03TZMoyomBdMyIyr6m1W8ZX/ybZvd2BYlGb1RNEtcDub1wYoXeiHkW7YEWlmCOt73NJ
QRT5zEyK7U2FtAYnYp2cNmviE9XkcXQpG/SuruH6JzK5fHlK3VV/pGUriOrB/GxJIiTwRzWORxY8
JQv3NTZIzIK5fCgHvv1hAqYyW23tikKxo6hbJEg9AC5LjyWzPgO12C5IlBec4qhOEwomkAeRkyII
nhxiWL2J8SQL5REUYUVp/y/jJlrcbOVm5Y4eqjJQ4VTB6YOfLrjZzd7TgzEIZgh8va52hUaaG3+n
boNKAw7i9Q+2NQJ5D9yX4cVi33olEsazKh+CNMt+QL43eLKV3GL/M5D0lX6RPyFMAm2gx+6Vwwi2
qJQzrKu90uC0AM7z7qw3BWfHgz9yyABeZx5ig+7Hfbktu2ELI3dwvjT+2KnO2K43MQYvmOB1d2yc
2C9U1sYRO5xJCNhIzc5sdbILYc25A/2Cgpq3OOVqIDuuGuMRbQa6NXIwBgfWfCzwWKvZdP8i57lJ
gdDD2hS3XYz71GW39GQRIJSGcBpwNXm1etP/cQH2hDjh/1Pzxs/LOWxBmBF2O26+DoToBHUrDoXY
FiKe4SYohxG209/MTq9I7VbAG6iDKCuTvONdOHZPuaDykBJCfgXos7+S49NZUm2kbbbY3g0rpCYW
zVJ4iUKVq/RSRbgbKkURcEPLQgtD5aMWlm713lc48iv+o9JZJFnd74tOV2EC8AUOJhoC++Gbb988
VC7JqdSuTo3doB+LriuTBA1wlMKrx11DWvbOjqzN+GQyuW8L7ooZgQ0QL7dMxnzZk31yPvqyDh73
Zoqkv3l2YBH3UlsAkZPdmOOV6JErVLecWL5J7Ybf4vZxJVAJK5JcYYAqqURSG76cjhMn9s+wBbsn
JuDcc4fjgTwPJCwpJX5VYWoDCM+jREkCq+qMn7iHbncRdUkW4Vu2W/5lmXkft85XeisyzBAURVkR
nX4OMu5pklYa0bQgecCOyk1YofXNaXkAwFedfSYSoZCV8ncR0t9WEz0vlUmJKzDv+8+mmV2NCn1K
cH81/mEpqkHewoJEElUn6JuIlzQ9piqkJDxhZiDXhY4v7Wp5d1A8VkjM8goLIpdjAzZWocx46dMl
D2rYoQwmyYtAn5a6aqhIlILm+wRdOC4PTZb17444bNbsQ2To9WakyemwZGJS0q3OgHNOaOBbDfs6
vvySTnavTNCYmfTT4Ylbtb3GztE6/l4mRTCM9aydPjpZn2xEPGW+4809Z00v5TJPTH7MyjpwyM7G
7moOsrjNVxFNUTCjTe9SbQMdHe9B2fFH9b86ZTM5+qz8AbFjrv/Wf6WWe/ptlM3Tb3F2eaDvWpyd
hpfJjSSXNvuDPz/tOu97F5vM0zA6d0Dn8VNSmUrSfvZAJpSlblDpRh8D9N6eue+nHdftN+gPXt29
8yqbjYsZ37utpptLvHSwmyofvcuhG5U7lajzfE3rn/blt4VxDrS/qJN++o1yd59NPgWPIUi9Zq+p
7pJOteRF5/6z5r+LnRK1lVsZvsmf6EWOr8iHX983r1ie3nannyJ9u9TcHa3Ly3k+7XXZekTt9AKr
qIk7EMCNA17L04SMm/bgy7gXzR2TGnZi5PVXF2rKg1WvOA2AHGDa953izq6mnSpYqsyuv6w1M/mq
fbpal3v73DA/QHiY4VD1NzlTxqVmnbFXtdYN//wxnmeryRI/WmjsVM+wx40W/YgddulGMkpWh+1+
Xvy5l43PLB5e6cgXOjyCezSLNzOrzE+lc7tQhJeIUk2I/g699wL+q8C6yi3rCo6Svt1P5KfDxt0r
7cfnuNc8uOui06SL+Ms6yUVISoNaZh6uY1524WKd19bde4/isMiEB90IVB/CZ27wlqNp3kB3onaT
6xvmx9NKP506+rnA3hgCd+oRs/3aDSkNwGaCUvaiaqPXisk4W9bZfnWa9v23Vbd3Pggm5zNtYQu6
Hh1QLHwf7ScAk2A/qoZVzMluxr3UrtM2p1mFuKfcR8F+tlM1JYkmPwwDTmXj/AEfYrBYEdF4kAgU
zeR1t6KjVa2Z13MbpPi1dwaCtFvblVqr/YnKVqvRWqrbWfghMb/OILtneAGDJo3b1087IXfqo89g
t/zU/kB7Ai20c+s18/2y7vMaYeTZLgIPtp57/fsgou/NJ2Q57LdoYSFV0m+RcULPQ5P6Zpy2RfAY
EBeB/zSMY6d0M1tLTJvX/WJzctmbCepC5LEcZXSN5pXhq9Y+AcKn/Af7CIWMfKaf9q5hYe28KP5B
/8CI2d6mt96jdy7yYowGP+NVVYzP3ioxYiLRhNeOID8M+Kp5O9tlIG5r84oSZBEHrdNG1t1r/zkv
+NG44NSWJ4p6mN7UUIf2FdwmvAi4B8wXSCDL/h4Zb/wW3CysjuPBH6CiQcMGMj1GxaDxg0yNdxl+
TARrKD9yA+DPork6oE3zYo+K2+crYhdxn9ilEbE6i6OS9e4KFOidfyuzOvKjENsnpekatUZYzfPs
iN7S8w8RF1YlsizhZYv7tEeu27l2YRg5GE8HT7u4BJ46eZ8ZfDTgpJcHzaAYAEwZfUanHb7Rh2mj
Xw6yxdusElry0Q5ys39Pm8d4hbFbW71GaEm9wpKfgqZfxVDfIzD4FzjRbAOMWI6UFpe6kfw2AZd9
tviarVLvPqxMb9N0+to+VsnyCks/XI+vVL7L0yjCefk9+WBwyziwtxu9m6S73KVJA7XcPo3eNaPs
P9Le8fyclE8lp3XJ7MuKnz6mo+uZHj8A+dsiJdgsIPwDJEMpY49f/a7qJPt4Gper7Rvm4myJw3hx
iex7iw6omdSAkqBaE9F+S2lvt9w32wPDgs4jbAC8hHQYtpiTyN35DPBzX1l72FGfemfqNCRkbkYz
QX2ArmO6N6q9l0RPJPnwNtZ/BOwKg1yIgSiIItnMLJfJOv7wTbOcmFS4VWwoARn9vRksMj39ScWD
YEKNRNHHXr/1y1uXkvxCZgMPBLcKSJ5/9FOSmp1kbTQrQHQ32P6b7fvTLH4gXVivSrtZtRslHr+d
0R7kW1oxV6tUMhslCZ+cwemROlH3o7QJeFXDx2OPd3Gx0fAir6pRdN4R9YbrFzN2uzOParnn+WtY
5v0Epd83QCggT3Dbsfxp2udap9CwMi7DzFqfzSdyuxDtz7wuEGnGcdRyd8yN7l3KqidjSiE6z9tj
UHIKNDyZo3USRLmYMk+LAAd/a0CBSM0qRuti3BAOxubFqng1r9i9dc74YEZSFAAFDQXSO9tpj5BS
cyO72ZfQH9gJZDbVCIRA67wpRCouHE9QhcAPp+D5jtvy/DjKBumWRXbrnSlOetPHjBoZuiD1B8Om
gplOT9ujdzuY67CSGaVtDE5pdQYLQ+oLXmVvfD7tKxkBWgs4QYDq9GnRMohLbYHREXBj6CCUVzx5
Mxpji6NlL2jdpsWsGfq9OSSjaNMYoxRXox+Yu4WsMC6hfxwaLm5BOiH3IayIxTx/fgT4XGtTtiJW
zLqh0sdDh56w5uJrRH6gdroxYM4Ks8eIupGZuSu4dLHzHDV7Gd+hykNCnoFNuYAYR2AP8SL61M7V
33WOjJ7vTopODlhqL0WhWE3fmhvTU2i5SAg5bycCR04o5N/I3vfS8RvwI1PT5Q3cXKtTGCFAAaou
RlAgtaZFE9Xa1C85KeDTile0sX9yHCFwOwhFMuBGip4dJkyoLiIQxFhLIabDMGmsLP9MT4ZZOfC/
AhzCut0wj+6788Ib9IMHMcmwZHrJokm9uKpA54Zq3e5dLCFEQrqTLdKux59ScxcwMUwnWjogUf80
YbTRv7mlIc5b9FDPzN7gwzhFrxVUEAJ8cP7F/eG6sZJ+6iYbArXPmGjAlbCoBQUfYnVk3JEaYVPC
AZkvGIthaE+v+WDDOYWLgv3GUNaNNa4qzYn2nStTYCDjiLmsKbrlWc+SFA22t2fmK18toOgIgha4
MnHF6EQU5nsmv8dOBpSVS+8JMjfi9PJEHLGdFw/KKF8jSWLvfWGt6WxALnu1SUxoHXUbHfWXwAVE
bbAZsKgRn+CQf8D/gr9o0GZS+6LInLfK3aXI2YckB+v7hIBm014u1UE6DPgJV9QVB4DCcN97U9mJ
UnBHXfPFkqD/kK4unb1Xnctk9TBgUOjtvSzQu4an0BXjoQiIffLBM+vEL0gtWMToqtMcYR1XuPgN
+o92hem5XUOZQ4PiY54D1IGUs04Q4QRO3iHKd/4YivfwUJNj62iEnTeubRz0QI8FWZ9C8cn+KNFZ
tHORuvqVbZqJbCR9XdTqrGTc6j7oYai4lDuWLEBViC722JjBgYah1OIheH/cuDzsGs1YihQI0Rmn
5s5zVYbBnVKySceDPmDAXuDXhrdOZZjNk+A1PdLTPhnkCIAfcDav/hD7rv55XkMh5k4WgvbchuCL
ACRFp5tOUpvJKSQpKDaLgxX1EcMi+M/O1m6CptvwYhPzBTkBL0QFWGW1v1wGUnZzte+KZ0Ff1H6h
llcbvIbU+j2QxtsM5vWlhx4qFIEi9MqDeSTTOdP0gaMflgKE8ugZPLp79+49IKaN0XQh1s5BZA9l
vpQEtRm7d7y8ho/+Y5UNW8sDHaVF/Lv+ISgTvUtEvgmR+dH7bBpLRDvJP+cXHFogOf0Crialq0ZG
a1FbIA+X9Q+zV1D6uU2KVgNR0En5DyGddRfqW4acENit1HyOd0BFfmAXTauT66bip4Cgw+YyI65A
IBw+vtbAreDpwUAB/Hkcpotzn7y/Yh+7e/I0xge1BfSmMoVseVrqPtQB6hWC+18VmJn1REaw5TR7
hcHHRTIzuFNUWyStz6tRjtsZANDJmUoBfhgzJO/o1hY1Nj0QfUGVF7kpLGBQVd9GYxH7aWxQH8bj
FTsze/mzf4ETRj8ravP0lITZePdTC0kiTkWDp0kZUqNOBAyNUSep0u9l2CSlPrcRoYTUdyCL5TJk
JEkBNjowNJkwc8Bnnpdwm7T8szh4m3dv7dXuxuvnOTuPy191rtbZqP0UFudR0meDvrgUjWS//Wzb
8PeLa2fdK08f8zcmI37cWy8zuII1Ge7+vd8GLcssJG6tR9TBdjYt4lI6uATP8WuSzol2Xm2erHYB
9Guol6N4hFrLGvt5cm249Rw0JotI4laNxs14bmPvzlNRYncbTmxQe9LBOf+hrsT7oGJJ2S5HUXhv
GJ/g6R+7qK91PuYTFcwh7TrmkL0LsomNAZUIa+DCMrCrq/X0yVmjXVOz6awFRW2qXotx8ue39ltw
oj7t/bwj90CfsPtZ3r3bD5OAQdZnZsYMqkY0fzvQgGaH2boXz+L+/vfM9OMPNang2Y/9bPrpVjeX
gEecZ/1z5xKQNuLZ7jCrXgELtncDjfGeoCSoTIP94AD0F7HW/qmbbdgNttGoxuyiCLdnTlszDbCH
Afl8DPYEzVXCGGfN8IyyEWW6ZPqZRwCip4/B0YbLtqcnFHlVAn3nE65T4zFnpVTQBZlGo4ezH7z7
rHlqrmcVGdn3tLiFE+THSEpxvbDKIIZm2wzGP+Q4Wv4ZcOvnNAKoGkac53jFvV4fnMfDrGm+EYq4
d5qEEZLGya4bBRSCGcRCkAbLIjEbUqbMuT9BNC90oUd2jgzLuh90o0FkM8IIC7RlhijTETI6mP0t
S3sjGpzIkqlcacQOdx6xATyEtyvbpQKJ/Gl6HuixSxRV5tVndMwcdgy9Y7Lermm+0KlBUKVb+mkC
n/Ebv0lYWiZ/F/s45S/IKZFzURqC2J9d7jT7pUG1Vx4VuutNPL8tm+OL/RwxoIIuSZz0diaCol6N
4F5vZ6M6NVhq7H8yLxpn/fr2vW26GWvzQBFKWXsES4u2V/hcVbn3lG8fwXvDheXTObiOKnT4OV/D
whwx2wD0frAnt2IZ1JclIPzr7p4JRIAUmQvoFllc1v8JsULOGMfTP48uw/XfG2YsQIJu5BNeh4eT
VWO4/oMMrttA4dorLUkg7DIgvqASrFeNgAEaE9pfesO0b02InG8OryWa3GOAplrca4zjF1xIosTh
ZVQgP7I0WC3UXMk0WrXGNweiSH1Zxq8OWSD08mD8k0mgePYkJiOCW2izNI5h9dmGR5k27azgoNjW
rBhvhC0aFC5mg8V2M0u1zjVq3xmqL+vMBjKreui8yGL4+337ElsFVMvwd2g5x4dXguwlut5D7bLH
sRvHvQ8ksoZJnyZdxPO9cpjEPztRIEmZuK8GevS3BwtmM80rIsmHyQRlc+TUOSo6WLz9VXP0IPEC
0B7A/5sUwWWUfk4TuMzXWeasRwgKHsYX9/kXOx8XY/if5mjfvXdIBb3DDIlCtFTvEP1i57zR8A9u
x4yjf6FuTicHJ5lyZRaAPQLUC9dLWKzz5i8yf9pfuIya7OwhaktTLmLhcq5c+PsBE25Cao+J5fIK
OKcJUmMZTWGhjk9O+SlsUtTjJy4Yun55eV/G29f8kBk7yBGt8WF65Xo9GAY8BlgDYKHXS1q1djQu
1wyTNRxToMfzI8di3Vvs3M+g9lMdVXsVuAwVc6CfA8vx9sERmAE29+dZA/HoS/c+ug0q0vdP+jSj
B7SNh+/VK4QE7jyn4g9rzDJXHNqul3V8yKGEE4/Cyhx9uTlclLHiF7U6VgjwIEBz+9mogNDT9E46
xFPOaJ7dx6eAi2rD1grFy7lM6Cg2FmwdvcbPeop6JoG68cNU97oB3NKvwfpGK3IELQT6+nna6ifM
Nh5O3OO73s4uzVl9N/4nRsVgf5ogJorDIyS3tXscwI3Y0cZ9oiaZjA4dNPnofRXCih/TkOfqU396
9pqnQYJidRrcCdBcpKMXGgJrAjXtuc4ZwCUDk4+NuCQ92nLWroIyYQPAWqNsMvXm/wpaoDawmCG5
CcpFv5DZ++QnF1exteWXwidSxuprIzN8mlRRMC4sWsHd40xQRFL/8FUdSfQ98tT4dtkifeohwYx1
KUooKq5cFCVOX0OnkJ6URZTg/aMqDc4pwyDNPE8jj4s568Sj8/Q4QP/QY5mtPnD4afgjDAj+YZiM
K4vr392quHRCmaf8irNeo3bgE/k3xcGuy1ep+lVl1Kv5feLz9brf+h3RKTvPM6sxPJj0yLaQ7aaZ
D4NvR8FM71K9SDZW4mgLRr9Ug6sdklILmeBuHWV3zmvkPLrnPjqwHuA8L+vjskEr2hR1AnB+G1v7
VbKtMz4BFLYk5rTG0fYOP/3lQ7RhIcAh9670uO7+fnolO74iG3V0jvBz6bLVoOWf/WQOYHeeOWfu
AiDKlYhWc1zv04ZgxOS8x+9OgaHQw34ibFzgyL9+UIRG2usNZz4akwdTz1ZRPoRzD0aB6wv8v2Yg
tFUAqI1fXOJcAcm20Kcj5B36/KjMAi7CLkHdACvBEmZqk9K8QI4G5ykUZhD6+bW3GyTevX8l31Ki
XdEEyERPsjlkoy11OTqaYml0tQKkMQjF8WBUVDLsSS6FwVcDxitMMgagMgZMLErmAJO4vWlPbMCs
cqwRLtUFFeLaxV7C/EVT1BV2EDAacp50OhGs6D0TpkU/i31AHjhyvpZfPDZ/OAjt/IHC2HBBKPFo
Y2gw8P99vppknco8mZZCcS9E2OIjgItPP0LsYmGxMq5zMjCekmmSKA6QhvrH3xcbD3MJ6qTjsO41
mOdoYKbRmbRi9MFIlXLoYZPS28kMoJt+fQe3R6n/KySsxkpHyFTsoTwDlO/8ptN2nSUbulJ1GOQn
V3Kugv802/6dT8mcoSRwUhHHmfjyFAAvmesxWWQqKNASR5WDzTmQfAbxn+PyyoeEYqLr7oKrMSZw
imBUKeHMVrfRvRLvrbMlBVWBU+R8eSOr+I5EBfXUTchbvagmNimiM56NnumbWBfYvVz0nzQFSkYP
qxVkrmymW3bPHrgDw7VNIEQ9jCX5x+4x4dJ3nPwwhI/hTozxw0hDYajEcKoOX4Jpe6h5gCVjjzco
GXJ028PftvrMnPih6B4QObSeSMvbjTm+PiXRRSCCQHuyXYD9LJSVuWrkz8bzaqoW9gY9OQCxauzV
idnYarDq8YL4pcg2E3fgumI2AKyEG/BhvQzsQeLAwnHDilNxBgwJe7u2DU7p47BcEHzQUPSKECnX
B6q6DPeQcWeTVlP/LOF31Jsri2RThs3+oaAu72eXbkRdHfXXQCqfZumn8nMzUzrizAVYRREeBvuL
GW1KP7Qo0ev/eS0kZx7PbovHT/J3+3kcgIiZjYpVqVsPuLLDRsm+hiSJJ3qDzXna2Y3SbatqMCBJ
vWRQdT49vHNfYB3UJwFlg9BFJ/AAnXhe+4/GhHoZgpqhSOwIIPjL0H92tXx+ALAHIW3goIJI0s74
AoQ0nf6PDZEZkc+5JPR1tfxBcOcEClasgBDgx9QXyCeWnHXd9OOcTyRcg6bc+hHpJI+uB9hNJJL2
zOevmuEKwSUI2RWmkBwz5KMsOQJhK8IJ5DLRrL4LwSwZkBlZEsUejVsiijR/gZ1FDtNUvQh9FwqL
++7VAJ8JURuPaDJznWuAfOVdgJMav7prj6KHwSlgNZrF/JVwcy8g5tC5sRtgA+fReCQWHE9+sC7z
D0pyCxwIUV8BLaeXrLGzpuSVHTW3hKVO2PXkT5NDuGlFqyunOxBcNKU9OPvfA0NBEAg9vXYZHGiS
m4dOXh2vV9hKYPpghBMghWQDvJeUh+UVDNLBdYWFGNUXBEs4quw5d7MAeAPHCDyZnI+zHn7m5+k+
+MxLUDhvQzATvrAUR4SKDqNTsP/5TO5j8mLvE8L6HOx4fDK+aCQLhrNXmrx74myWN4/uiXBf8atT
UneHRGZ1n56C86q8Fdefnd0k8+hT5L+A7yezG44D11k6QTTce8+yTeqW/5IZEMX2FeJZaq8pWJ99
9hKDAQAC2vZ+eO2v0AVAnLrlY08wJP3tJCSzUGF5x6AO+KyTWTJBBXJoViV9k990kGIPFDuXr05w
Bn5zUoLe8aWCfAHdXLI8grYXqkFuOqY6smzpfJzMSRj7esh3T9/pvgIc5jBJNrMK3qF0C1ytD9CX
nLwvzCCxZNgmJ0hQEQNte2Ao3m2AlAQXaafRu+IpBYkVjSDU8swflnvK40tGMtfZKYcH6OLInxGS
Aea6elX88ZUtmuTOY8nppfKIeZAs0U7QO6W3iywSh//gc1gAYZKimWHihNpca3bkM8Y3BMIUFjdM
LAIwgAG9Cpq8ZlhlMWK7mT8tL4kAPRlwhrg+CK0u5MstiqYwx0Vt11n4PikZ2ZR4CIIznEgArWJD
s+MvuSbzy0Ox+0u302rVMf8e9f/YlWPsJnOyPI8ahoJGwI7V5jBhc8BlI9Sp5h3kF3CfQoF75FAm
C6iS+pLUheYT1Lj22kuFb8RZTLsgKIGpCzGrvUqQV04cb0qPVAWfoQIqymFZKI8g9a3jr5uCTeTL
dUpb/Y3fiPggEoRWjfZrXqcOmm46SRJGURyTkbOimU6g2I5vS2FRnJsSBBW2n3Y0FqJWt4UQO/Jd
Zkv40ovpj5gvF7RJGKN0lQ6pyBqAXJLRK7ySgiye48KizGJmZkA9v0nG2YhOFc3XWe1kYGjDNJ16
790jTIxewZmppEoqsqEIm0lS3x9U1xWaxGIlL2svkIaCJwZUVtnL9zU0ia3SmCFrzAFAD5O766Y3
qfVAPNQp5BNHAJMbwWUUy/W2hRrFomzVG3A1cuZZLzCMSXb/kS21YedZD0s/v3K10m5uxjc8Hngh
FjQ+xEqNEoeVXHF0rR/N+1R/pyuLtc20AeRaDn1RwNS+cnBYKtDwBNJmbfnCnaMzzxWGSx2XjBEC
a+HKUTwWmJvSn6yOQIwEOwJi8BOoLdjOYcA/rB1B70kHim5idUsIpUal71QjO0IT6RKQhgJTz8Cg
H4MCc24rvOhEHYc0qeXYnbXaT5opRQxYXt1T8GJCSyt8SxBtkBOqNxhxcm+kFCk0/2YXdD/bofcK
7uPiliYKMu1NIub0dm3zHYuMd/4lqqK+zk2agmw46L/nscj+dPlC+KDwe7VB9kYsHXYYCgpbKMsY
PbYAA69WYcgZ4ZcIPXSGcmEe832Gy+J/29L3GA+IlLriOWgEglBZNmf3OGx6iniKIvnp0oVJECL2
atVSGN+ACB18BLHw4SkZIaerp4dWLM478mD9X3QLeAmRNRkrBkykJCDWWr090Hk+BSceFWklk3ci
UhP3njbNod71zw8IojY0RFm4ioQo4WvRvQW5lYIU4xp32YcOG8Ghk5PbFHBxUHQC/v0a0/cBo0Lx
+SZAog/yFVMbiWMICPzPBJbpCFBVTXu+hEUhgt8ooReA1Ip7InMyESFzkuQPTvaQ8WF5dmDoSrVS
yF8heEU4yR9RmOLjWMS+vdNkZlNAo1WUVX3AWeSmERUaHbyUtMcLPjC62Xt8w2jhTfvwtqU6nUMh
804dRmCrcmyWUMxDr2SRJG2s7ep+HHG6Ib4Y8tLcitEulpQOm/hgP/yfwWt+wZH6quqJwtlA2WNz
27wntelltB+1mL8koYgQub1YjlC8AGitma9haqou0A39aIqFhllKGe98xXRheuV0oporfpew3wzf
GAfBexEJjK4nirkSmRIeUQxU8WWYiA9kZpaa0BqYRS0WMz0e1BRyzciGqASOFx9kFB2ZC8Lf33tH
bs3whpedZtqkttfBq/PEbxZgj6MT1kT/lrOOvpglHmhZjFB+QN83Bx9vNrKjBXGemEcL9drl2r40
/aZT9m/9pxkNi3ZhJOGlu5m4d/PgwgMnzIQ0Gi+OSIJiY/+s9WNoRvPNqQNmWkRvzQYfaCLdctZZ
HXnSq/0eoMsBvUPUPJwhyZNC5Q+6ir+y65IlR+g4l1+VAr9Iolq1MupDjFlZ+gbPYV4+7np8fnc3
/c3bXGtxvRjtN3laLf4NFGE5EWNJ6AVeEDBJdVg0AcunD7JelNy3CZYb00K+BWUuGDZY8ylPwd31
39MJ/oIgGdwoEPAy9x7yCQRBHQ92HouvzdtEtMX7eA/0mD4OGATyxoR+zGGahjEs0nm0omAOE4kv
5sonCsH6uELbQLXWQjXE1lxZm2ae+/BTqEGotTCng+SU5zB8lsNohManDrEOSgqMnUk+EnKtnnRy
G3Bqr93MlbDuzge7Zt1GRy4LyVUzDAfPLxJf2XiM5ZpYd8pg+7nk390U+S5h+j8WgWCKAO0U/LYC
AB6FORcByhEhYLqx+svu/Mlu3NlvulzZ8+EWJVltY6rxKEdhdyek0WLv1fFUEN1KiY3Ieei9DPKa
FHcI0UR1+7fJyAaV5uGXU/n9jVRR8t7nZ76z49W5Q1oYoiHBxx5pOX2gAeFVfD5QGMVpl4xeSFvV
E2yPFAxSzYqdL+65sEhUn9CPgOTyvbF7hmGefrEFj4cGIrwCQbBgFMXwI2L6xCpqIusaT6TRCqqt
izA9nhAiTYrafIA4KSsJrXhRRqXSegNEoQC41uoT6VcL9BvHHp2vraMcKrVWqWtR/AA9ROS5gLB6
+eWnLzsA3R6MsiXK0+BDcUu3Q/vnvy2O17wz0SnhpW/HuAIAMRXT00IBZTmHx7nHC7KKBqwU7bjS
Of9HNMoYjZvwIJBdZszPyjgEa6vhpr29hzDCqXdAavr+q71BBIUP1Snj9b2VrwG6bjswHQezHtJ/
8+RhuRudekUhOEwQgqvy/D1vLEHDRcEaMfvTltgM9F91s/AzCC4YjRH0U+vROQS7URIgwzA6Aw7Z
000BTgLN7u2DqlpihMoWBRAPzPzZv88lS1h0SgRG45eg2TAVAvkkkvuXdcAVja4tTwBpBfdsxTSI
MBBbqrbYKOt/+6DiEYzwcau9rZvI/sJEmUMhyTcl3UtnS28cz4N2MAok9v0n5IWeaGfwJILGoFBp
Vp26z0DceJDyDaLgOqg7j/7TTYaP2X68AwA2Aa7avw53/jPIBpdpTPK5XHOBnIwkiM3qPLGr/mEg
yj5wTr0h1PAZr4NpsKp+1X8jKsBKBnf67jYowRM7g7VSsMplo1pmaabMmCcND7xMq+yxTm8wkdnu
KhjouJcP7kLtLoDZFv21v4T7zx7w2o7tMrN4pJ5RVSHK7Oq9/Sx6WvudpALXLpNdhng4R6EwjKxy
e0IHkH2xg/WGlDVKbXQy2DzqBqvREqX/bi6h7MDC2fSjTpNKhy16Ci1JYlp1/9FTnJb+G4F0yn8Y
3fa7uHhUiFWgUXmYqnHzAICuoLxs4nYNCb77cn01691nanRkFyEXkqp73xtXShckLqpmpWUy0eL/
ErBFYllYXq5/0zAN92h8TZsuKSj/N90yi3B7g2R4w9lCExkN3Ai9qtUTgqsSrowGL/XXYKL8i3Kf
4pZmJi1bUmRCy7dpoIRZiRe83bzAQp7Vx1/KRdaFtH5AWkbdQronYiDFoJiqpJFkg4zKJt+aSBWF
ZMjPqCntflVhMaSzRFVZNDvUYybFhRj7R1c1WWLsJphuUQRBZdhP5MsozSVEJ4lakm66jkMSWVJP
npuiV51h+oVP4CT/aiZVRIuit0D+3F6sFvTtBu4kpOb4hYszGs0WvRPllUqtr/LTStkv9+P5VKNR
y/B4/DCvWhQgvw0ApvgT5AdVs4xRQNJmpGpEVQG5NhGdA0vq3Jl30eSWVMau/yASskBqeDa8LBZL
v2LlzK2lhRZGBygn6f5h8uTeOHk0B+xCX+WMM/Ip0NCXU49kpK9cfC4xwvfw5EOvclqgwJBKZlZZ
6yvZ1wvQjVA+IEvWsdF748isFtRvq4leJ3U8nz5USryFbztjS1tsuCVn+fmp9e52eUDuLAHEYRGR
/kabzHV5N+GgfZUdFDuUTxMvMEeRvpjuK2n24dqprJQMyfdG8V/CzSLVP5gZsqDQhc1cbShoVbC5
9NlivSmqIuQR1mXkbfpX901Y1obAMfpm7Mra9dHXceP+Xp7uIu8yKDrOnxeMfhuQvR12aQK90jZg
l4BzxNpHSsTrs/Foc59OE5OwBdqGrPOfdwEUnK/KQPZPvbVgK6Et2KNfWqNAunTDn6uABudlpG9k
fqBkHHcsXxmXti8a77Gxc079PVUjjWlSZaIOsaPWCnYZ/XvUUCL6eQ3zxWI28mM9Hs6lqTAE97q2
f/j/e0SlS5tMmhwe3irlh8RqvjbI2nli80LeVQ3LPvq0Buy71qqwAuz5QNEPnOuiNCrjjVE11851
qaBB8KhPFDueS8QYo+kxVF0P5Y98Enhpp7pEGXEq+jHc6ryJTfMcPc7vVf+VlIKkv7i2y1Pk0Wha
qUkEt8bWFZgyK1vWYgPsH59vEOjG1bYkO6lCx0AEf+mVfKUJSY137cGKjxIFKi1HMiGX1XtzEEP6
TzIjyBXsVP8hpiV1PpqWAy4navWyRdepkRetClKDyNcFyZRG0SseKUlSe58/y/v+Kgal1kOGQFbW
6aLQMO/sz/2fzgsJFK1sCxGlbrf1doa1qsH5SRlqp+373ehUcKQKYqM42Pvprl1bZVUrhYZ6bMc4
Y5Y6zfffPunfWtaFDGL5+aB1ad4oTCP7EbdPdTv72MhEAoJmHdSaba7rQ6vTJMjR3sFcHCnYbqH3
8V5eo8eJwnehajKn7cLUZ885Fo3/MXVm26lq3RZ+IlqzRm9FEQQrrBJvbNFEsMIKRH36/+uwdjtn
E7NX6kRgzjH66MW6btHf/1HoTs/4HW21UGd/rLz904jwzev0TrXPmpevqqxt53IvYW7fhRKtEGVp
rYv1LHRaTF9pxgvAhXA6LZhai1nRtCSsWNaurpT4jNBm/wew/cm6jdLUNvIopMCFpYBBInXtX+Dm
5w/LrHzJo9SipRfeRgMetl1VqUWNTiQaH2Q54QXvQf7M8ZJ7VwZ1WteUa1DUc6rjmPSr8wSIYOsd
r8t2jPCIOp9xGnvQ6kKSIWqVfF8ZAKb7ra/9Q2hYCv8JYL9/xX1YR2FJJuW+DAbqtiRWFfwM32jq
D02rUl694pUJsGJwtQLtUC/8wn1r2bgh3oi2W4oUo+2HZySvhC9IVeSqn2C2UVg7cqrsWqdYGbUS
7ucn9DVPoo5fZNQ7lVrLulXBM24sMDQBwau9VagV6/c6qgwr3P3Hm+GWDp3kB2If+3y/FfeT19tv
ltxjfVyLUg/s6DhOvWeJYparmf1ZjQFwuqBalnOdwd9CMsqQVYt3++rVG5CgA6Ck9XcFW6n3LjXg
YB64C6bCKK/AiwombIFs6t8ahawnJaiOrW2tr/fq4yHYGOO//InW1aP3ItvBd0ISVMj8MUoJJ+Rb
VLDxyP5ZOaiJKIlKAK+Fr+bbIBYHg2Il5NBvK8hTV+WbLVUbsCZwau5kCSlYm2KDm173bpTnczVx
qpBpJZxtHhRGbDUyqZGd6L/WG+PhM5A0zHX0viH/SJB9n1Bk0lLE0/rDroNqdJ+LEjEOcveWV7Hs
tFSslbbZNt3evkrTx/crlLs7xROF0v7vuYE7+dmUN3KOkM+/ibCwirTtynAhcd97MNa993KhOWoK
oiZNEyFCBTCA0uPDYOODWUPYX7uUW8tzr/ENIcYFt/Ze3sdxQwIg1NcVBkOg75zevKISNHo35kJV
SxboM4J/gDTJ8JC+gbxr7iuHFG6xnhZrOUdorC6YQZuvCkh5oumiFGgDcFg3eeqWMl9v2OWuCfgQ
nHFbP8/Wo9bE5AhnSp45DB8++T7/+Z/rc2NUGAnNSN/Z7djquELAKWQtVdzBhG7c7VrTe1PJ3Lwz
DdJhkITtI4UyO2vdf0Lr+Xg/KQ4IVhx5lKyvp89bzf2g8nus+1tK7CBQkcK6w+r+vH83G3bjQeGO
X5fwz+4V7Otwdnu3q39ndnHqRFuET607U1W5WtQxgFE4vNSxb65lYfZ66ri4RAMAS57Nztxe+/kd
sjAhoNHvO3XSEtVnw8kOd2uPSo8Yj+o8RarVtF7L2gfiODy5R6kDADjUf0fXuNvBxymhSfcG8Aoj
MDmeX3tV5Xq2DFxf2udH94T6xYIN0b7DrGmX32eL8mBxs6GFn5DaUWOhAbuhLgopDEZrAhcg6lV3
uKex81bRCvXO103ryhUh9fJPbfaqskmUP7138Bk81jaVy/vbeA0uIAhY1X/OcMZTq3M7+aXvFgSc
VR2LbrqpG0ZS3m38wDjaJD+1V4XW35zGb/U0YRmDt3p9hIWcefwpN+0jlXW1nfyOYnz+R4eN+egk
kN9lvHvunsh0sDIR6I8n63KzjUqnloIEmcDLj6dVrrbDBvVuGsHdfXmQ1HgGL/H0VntZle9KpWPW
ei80FzEt5PC2D3jhGYrZyJiNRHE4eJXmx1uFO/PBUvu0G4vEbVRn2WmpgrVoRyhG/wBxl/fdMYm6
68y7RIHqTWJ7Omnd/bzaVzh8bQckxj3a2XYKEb5dG8kbsMAHKm44wI95EA6yjKtxGD/sRta+GYPq
fYsu8hpxIXHbUKEveVKt+OeAdKCdRXBuyS6pgnaanclkl1Et6mjd2lNg1knXDWdvNwlKXM/Q8cNp
OMIe28mWsq1q4W2v9LPUWXcTzshjQ5on4VjroV6feub3CS2GQEopvvfUxeVjF9VgdnEz/jlufphn
7w2reieu8HzsNit+gwDxAzZfVJfHRZr0HxUbsqvoq7ipMwFjoFuX3fXphU6mBbszDlcwoEwCDzfs
nv0HXU2tF29KXCNHbH4JN8GnTlEmD454WixciqShT9ho1JGPuBlwqCnUucAE19rMUHXnFQL7PDsj
964b3L74ns31oGE6xrn72j3maVX6vYt/WiQmKl5gLpWUhLDORlUmY/AAOwEr+m3abNcpDpgrlNtV
YOsnBoSA5z2CJhkXWNAnYbJDFxzIrxgYnxorx33UfCyBzLPO+lsGkc9Nsjn+mWH7vuFVhT/V4ZWm
tlKfaw/aaEPT8vBmgUD1gXBqVl0fO/uP0Ts+GaOA/R56SQS+ig3ce/isdvdVMnQzLKTdLPGfaKIP
8P6es/tw7SfJ07s03+3y5vOo+vXlMyqNorTMWhQ2qr2z2Xm2Rs9OldjhdQ05zfVlV2A34vtz/bsp
PLsVjU6fDtd1gC/t3hqH77E8XSVsP3WooiI4AIxGqJ5z/xu83Ir0hCdOMz+lvmBxOftgzgJEoh5G
OhfFK1Y5fkklf7cdB1ToOIuPw6Yl37gXsLkCrWuD2qAk+iM7L8CNrwyHrA+83oej7PwH1kc9w68D
7JvQxeoIFKggBrdlJRBx6JIzgbC24aC8WoQoyFWSi4+AHyVKmcl9ZKzxN7Cq5wHSgtnr1ns0IAhS
usZ2RnH+stJwGnWOON5we+sGH49vCGQ0i1BDyQ1/gV7NFDKapq8pPvPPLvGiuxr0am4Mt0AdhTze
CfRI7VsnIydB6KMiPHTUiYA6u6qzy4TTFjWm6kx+Cgd6MesZwqrCqLQWwdftEHtMQbl8dna411Ai
NNGmEdc7ezcposJ6F0jntVwx5cs69+bm5ZTWP8e0cztg5e6cWEK4CWEdIizsPLm38IpbmtTOKD4z
4EKHXj0faQr4vRMwbFhY+VILd03ar5hdqSf5SaBbSmA/hsOb2YwI9UprEZJDgINibJWXVxdF9vux
WeC0JseIhyPmDasNeJzGJ28vI1aXS8JbDxmt9BSYnoMoaghARMBmHqLNUfXznq8FiOGvAZJo+GUX
gubFK3Otpn25CorrBQaTtq+VEFGzi9gE1VPvCpl0xB368djJuKU01xbQg8sT0/GyXRrvESpz+mqa
Hcn2kSyEyHrmURRKeKi55rDhJlTST5aEl1c/Ts4zaMBWKaMDIcebdGWrR+bwuNHZVgO4wLSm8lGk
CeQ17SCXBW6cZ4YIFFJw+ffzswJ5vPDPfHMCXAO4i+HqQzQ8da3iNchcTlSLmiVTr8LDWKw25ZZQ
1DoxACG+ZzLwwKrtztorgyrKiT7jpYT0yZSPiZJERlP+MBxFzSPuTsB9aT4evTdjQLu046kFKOKr
UU6PREiqQDH4R2XKh+eLLw9KlCh5TxuikpVNqu3F00Y7hVGXl//gAZiUvn1m4QNCq8YZg/wEJMQg
H/EnfzmXqnnrcd8shRuqHC5uCM0Y6/0yoKRwdBD2BrrBi/vw8eV948rQNVhjWz8Yx1Zedvy24m7M
mICqjHXQj0ZXp4REaUhKAqFa0Jyoy9GEJeSKTG7g1LnZq3o2339ZYMPN3Iwo49YkFZLMhC+B6jW5
NvCB10JyUr4PrkB6yJ0UEIOXR9TZ/5HFZjWZ1j0Qf3E9kYfmXpFkUzVF1rJKVEuGIFNYapG6dmSS
kHUe4K0a1tJHOdQR7y+5VB5d9Cajao+bPHdwLNm+yULzoKt4WZSrnXgS94VyqLXkvlt/g3vmruUM
69Wmwj85QI0WM1DTmXzuqU5NP1EWgBDd7j0OOrAqNwHjVC8JkFvZvMkf9P0DlPdmhZH/ESPkIeam
iq07+lsEXIdb2x+DM7Bfra8DzU++DwwuVhWI2H+nBua0Z+SFQNsOzZ81VyaSwmI0arvTCIcMoLAY
nNYH5Ul5gl0hJansKkvT0ghZLnfYH98Nk10f4OLTB7q4gDJmdnMqx+gcjyuwJByp/dweyuedyzJ5
3zeftBhOYvwNHNXlad+n7EQ6xssn9Sxedeoeru1D8CRk7TLb/z4I09EA7e3qiLz78DI+BacgCk4/
z11p21o9vvY+CbPeyatTMQSfoDlbz3R3JsqQYr6lqZ1aO4RdeZty4hkRAKg/V61blYwdhfAJ9VIQ
VJWUJpK8baYNHTL6aojt7sCDOFTQ1CnIr0wdi8tVHc0yEz7+pGgo706NoCh8ORDic2UUf5mM95Qx
jlSYbahNdZXCrM9fqvDWYa9DCEXN/m77D/vZl3k+eVYzElFAZmpIo1VTEjDFk3MEstdVoomUzr3s
tqQxfnYf+GHnv9X6ZDfJZk2czNfRInCwAjmgGDC/b+X27bv+8/i9/a4xxdq1dnWCCymEToxqdbeI
PiAIsABY9a/92EAmZXYNmA5M/ZzIpp08UyzRAHZp+JXmwJEPAhmosGDlL2KG0IfKL1DBc6AKBujr
/OpFQXkRzqtBZXwjZ2TcuvYMFnQwiyAkLUOn7xVkRAQxlk7bMU/WlgCd5K6XBjJ1BPXEDDVGjE+q
vQ+TlLH8qyvf5rAVSNQlecZpeoJamA2gTPpVEkrKnXNwQRp8mmHnMFpP0KKwhq4HMpxK+wf/5McY
HeGJMbzyrwpk4utXpafVUNVJ5B7c2qQ1bUzCm2VM93plTN+YMiKs5Av760GGZ+fg5Idm5/ZuN/m+
5igcap2PxtC48oAqfefapMRRGVQGF9KkM3p/uei12AzP3j2XLyTSG0DiKqjVGlnoLQEZNJWi4bkB
G3XYR14ocRJIKh3TPo9vqed5sppRFjajqk00G82IblXM0tpeI0vXULKWewi32OXQA3oqdPVoFLkk
iVdFppXHk2j3gyGPRm7fl7VlGTNquVlycAkCN5AnBshVYAaxq51NBSiE63u7hJwSMJDnKM8XIwkM
gy+koJPXiMy73+d3uAmX4bIxj7+a89qqsaoQC/hCtju9f+kIF+FPdWtuW+0waG0ru+oXNo2PRf0L
qVX1q/qlHIuTu/9Jdye3vNWPObiv7btvjuq4tJp5AqKJTZZMovYOIgIiLuuIDuQqpYOmxM/pZPqt
RBKRMSDGp0NVn2qW8CqHxGK6aBxc0r89nSPDe6BYaHB+kZJP6qPL7oALlyh7b8h6KprlCIUr41R+
TRUK4zx+RF6feojhKEvLCpcaKXv2RaE6RCQqMPHdU3mtQlqBbvgT0KEpB1r9Wmv8Wjwza92Dp5LX
36rCD9I28wVQ6ynGlIRYY7KWp1krN70OB4Y9Hq2xDIxTeCwnn1aVOkLohZCLr5ZqKblcAm0XLlTv
/Np7obuXUl2w2dNdAZeBrQwBKmuwjIYSmI5ql+Hb+8A7bn9a7ZgF7+P4McMqFE27K1TxO2TwzaEN
l7M07F+cEfdt24P21kYoWguOQJbAThkTOBQrR9ZsB50PBjBMjSv9b4hJy632TVEWDGrXM7g6jaBm
gOQijFarBD+kJRaT5n16jND/X+Yy/EHUl7MbCraq5oiC9NwLRARgnVv3lfRfm9AF3Q4rHaR0WH+i
RmS0aE6IrKFh4xI/jY5GN5ysoUaU30ioCjoDbp9c61rjLvRLauxYRnnN9DaXXYA6szwSfQhaqx1d
o4CCVSI+G/9h+PFhAsvcvz7kJzdZTRk67BsWSGwr2MMHb4wZkXpGd/2rxGh5serHlfEgYy5adWBm
8CaqcvpXXJFQvoUsHVAt5hnr+Gdlzl+/QGDGT7S8VdtLGD/wejpLnzxdXhiCMLM7DvgE2IJ0CrBI
u2qv6eDJhIUfg+MZki/HdM7cK0dkK7DJ/2k7ILTjF9LovYBwWP3IccO1s+VsirZBvS5pszzxf7gw
5vVZLd88mlMGA3WuBMwzrl1leuOkaAX6qfQcAlYFlCiBbjsGbbmtGEWdKz7zchhKuRt2nX306N53
dzZ57amqD3p7/2npi0K3ukpYa6fNKf+rUh917qRtvYnIpAhVKoMquQY//EbfxS7qJGjl/dcQTDIf
mGsbDanJ8AtZptxIWHQs31+cCdHRXvyW0UjPj648mB1qF7fCNkVYuPTafzlbQYQSC4CPEZk8QBKK
y9D6adonR2QodOtsqCG8PM3PEGy9patFJIMa0ZV7CR2UjV+Jyaz/SUWKAyQsnze9Gx0yCikJWwzb
8AR79U3/2imP1Qg/+nAFWIQi/4W9oVQ1RDOyQD08070l7dSLYNEPWRCGODrIUpKxnQgv8De4C1X0
EGKWR1he3LTC9q7MYnKJKRUeJAIkw4NXHAZ+LEb/rpDMX3NX2bex0aQ6j4L7wpjsZ+GMDpGAS3yA
yrCWttnXYWEwDcy+3l/rabx4f8WL049isBNsYB9Os8kEzFP8pQomvSZPk/1JpzmzmUaNQv/kJX2Z
pO955P/HcLyFl7QS8VTMNV3Irhw34qOYf59p+QWRQ3z3H8MTroDSWyjFkqVpGObHm86ycK6/d2g/
yLe8QObXcXdFihdXQERR0UUrJBDIA5fbi46Zb1JhtvPuIziVKkoqkVeujWrkHtKFR91/RHoJGrAU
zEcl3Pt0i4q2Qg84YU2ZHBHocyHZyIpfLCVouGDT1rqM9gAwCkkFBhG5mitSxA693QwDdeqsM8sB
eS/wI5uz5gwIobic883+jteMLnJd6irZvhnxU+sz1wY44F5cPuQG4vf0tsbE6gRUXutewqPOZTLW
B1HuxdiEjPBNO9p+Y2ROjEFzpPxTE2SD2WFeKhu9HyYdJKvxXenFytZPSsGspu8b74S8KG22h0Pd
BrDYgOq/sXNVK4O5Mm6wOMdQsuqAD5NfhAWYr56lGBqMYYI+np5BbhABttz4hLtTTKeMu1SpyIY6
wY6aqWD3udQTw/PEiE6DQ/AFqeno0RkVJeTMA5xh25eQFyFsCGkJ9DQkVzztBFiz0ImYvZdNqcYg
JvrQi5UvhtozoKT09fRDSFnp8zmrfHVubU6dKQ9wpTAxDpsfOlXvxgLBhtEzFiFnSMUYoA5HgQBk
OS0ZN+t8/HTBj1jMdQaEHUWZcXC9FFksGrQBN0jgB1UPxEhzldpMvZaeXJ1iWETwNhTeJ/qFaX1o
nLSoyqWnHWxZ5NwK+IU+pKahoD88aBLVINAvcknQhGEZg/Vzszuf5/kBUH5/8v6d06wTrR4ehuYd
0q/cgZPLb6OxaRGWy429XE+jn8PP2y59aYku97ntFZK7xyNYx5Fxjm7var/V43vMr/RW/FR17jHz
wgwa7HUVrw6r/ag1DkfrgBVqfphHHMasyIVsIXVVYaPSBvYtoGn+hOHVg4bVlmspK51Td/F/cinN
iKIE+3YMl8QV71A0zD3F58qcpwRFDuDBPjFMwmiHVRDSZf8yUqqr3gvpssNggYDQ135wI/Xx64RU
gndqMYclOH/zh4sjhrwWIMqAaA+AAvua9iZiotN+/j3/LqMa5Co9HhgOcAVCMP0D2oMqPGk4cKVG
1wl+Ofx610HUr3jx6jX/zKsMKjCSGzW8+Wdw77/dH3igfgSz9za+jOPgMjsEyeK+WI++r4voRz1u
tjXmZwWJqpiXAxMUmemWzVOICHeXi88U7XWOM946zB9Xt6/rvX0FqJQh3NpG0471fnVo0jJsxa9Z
hwFuH/cdPfwhZwuEzB1OUxPbjrodMRVicQIZ+np/mxYwPrXUpcMIQ1HO5z9liqv60QRRC1kVI/u3
6t3YriOEEMVC6uewj8Reo0e8F3nUol+9oVgb1R1qIZTsd2Yd1KQch8re02dhxuTWpMCujlRmp5TM
eWQ4g3biOtzky5wCWe1P2FyFi4MfMcRxtCE28CFQxDiGf9TR2Kzwtqr02iRBgkf3mL/gwNfaGhyr
bGGgeFDIlhRymPcyeqJIZ7VgjehjIEHHw0KgKgC8eN9TfUaJGfFn6/YWYQHKosilFAWUWQFYR0I5
IKI+yapkx+k2ufmaG31gHgfBbHSZfFDjsGm+u6olcsCSG9LsrmfCigAVc/t96QMpM7TMKcOOQO2e
iWLBEXwZNiwoCmsXrwO9eZyfOdbfWpU4UtI3qFk81HQM7P9EyeVwYPRyjnQoUy10mrgKy3FI3paE
0pAdUeupU9MRuQm1h/oi7LrA8S/0Pgbmag1u19vytrwsWzNI8u7FWf88+gZd0RGzslE2Sft4xQHp
49lDS92anhcGjwOsMMpHedOqq4BDI1972lmNSIQ7Rx1cU3LyjK4nVdaAAfz2qrJ1AvRexPS8DSYp
8p0e696lNq2RmYnRKQ+lC4eAQAmY74fM3TIPQnc5Xv0yWGXoijNRtL+g3zl6Ib0BpXePp8sRBzpn
ePM67DZyeaVw3CsTwTqevSlXebFhhx42AtQaxwAXIUSy55/jz9u6krlhsv9ocK6OPXYr/QpOQ8ef
wsRYjEARD0kMqktFoLGxOuYXPs5qRmv4NDMJBg6mNWQX0x726jwwAMX2OSQNM/oWy0GC8WRUAtZI
xunwFtwxsZUjbWVX2iUwoNjUduFQ4EM43A/PHNL0YoJim/mBsyeUDIp7LB340hf7pIl/F3HHOrR9
6ofnMtWcjF2QclQPJywhSnVmLEwasZaVJ1OQyog1SXvNrVOifCtIomXCTuPlGrMh4e0q2nhNQ6Ok
0CImuc7qdechlvzbNntSm0hOIIDtFHywxVfdnLrAtmMqdv8exIFWxOOsW6KqvPh79+wL3hdNVSTE
O+RS1QjanNWRqFXkd8/GjdOitXwe7NbD+pj9kEHku/fBawQxVKeEDhl/eCVX64And0st82o1uOyA
hVn1/96/N+4yZtWbw6bB7hjKySf82/+B5h6xH4ASzxjQO8+b4zO+IusOJd6DkuAG+C+uRDBmWYgA
zeANpJ+eKDQ6WE3/HXnYoFptMSxUamgAWiA9yqHLeyX0R9L163XIQsPKIE+M7I+UVSoUSPgOikrK
IVK/mOw84PTdu1qXtC9AAuBZLeC/LNayhOnskeCLXc2rYl+1inkKVuvlell/WVh3jtbeyREefHIe
vwdQ4YMDkxEBA/SNNaIxuHfY1jzgKbTfpeHlbFe4iwFoC+C+uc0oroDAd88d+PrRrY2MVWNKeO70
NSlNszG4XnBYNmeiCte+6e97IIPfhynj4EF9eaWYx9ja33spylqV9DFuGefgimFHCvQjTXop6xwR
pz/OnerXqdJBw8ZLRvrfLkVSj0PNWS+U76gB8U1f81oktHVPwkn5XqvkjnHw0OajTYgtangcNMbm
ELeXzhg2k6a+LSBYILOo3d77zAfYT7uxQ4OtvZT/iZH6HukoT6qAkU2OaNiaAIVX+AF5X1T6OmLs
eF2Uvq6Ld9SBj9nchmNdxPfFftbY1raVbfTTmGrpir21Xxym1fw1h/qViJgZsU9yFYl5w+X62MO9
ER6nglRCtCt/juy85VDdwNXq1dkH++CxwMKECnZH23Lb4URzp52BpkYbCgWKkm37+Xewnca45S8i
V6PYN5vAHVua5F/pXO1ob8Z1OMf+ciAELltBwWzZSKidF54BNEwTbAEmR9aZxxCwlWYMp/OVMARZ
53/cW//Wz4QwDKreaYTL+gi+5AiMhbjWJ6ZfEX5hGdTQcN74lkCFgQgsyT+0dD3uGLvc+1BTHoai
Cb12Oprb/ViZFq3FM3gG2SxyIgdiIvzXhp25R2wVHaN/HmvBeGKF8ZUsEI4tal+N7Wf32dW2h58b
RG4MyaBG1ro5QLHcqvc8edVhdaiFS9O/5reBm9agzKyKmOIXSMkHCxREUnyM5SwfJMLlw/IBJZFA
Upbzsle6vOGgbaLSBEDLXO5x1nZ5hcvHMPSqQJDV/FB/ch4q3keP4/A0k02+sMQTQCZnrjGJfEGN
OqosVGGHb0wn62Pyuj1jMZXujj/mll3oXxupwku/q8zrdZ2HaNKx7QkOM+4W/PHkS/ASdITl3JnH
PggD7Jyj8WWILTNLEisQTvl1D0MhXH5ieaLxKM7TGXCrMa6NEw+eqFpxsUIVP60eFbssiGdYmi/r
rPvNWTU4bU7LeG2dlnDbCoYbllasnLAY6VegMgqDpvZJ7W2GLFLhgAnJHfsM7kWnQk520o9zFrfJ
HqMpB5TYXDoT1hLcewlug8ydUWedVtVd49RshyVu7zut/B1ZEQYA4fhTWdXd92GSlEb1XkV8aSDC
yWMcI0iyEzZ4yK5QpipuWrJL/hHBYKdcXoFjHsEjy6hv8SlqtWr2qQxiyZi9Ow62gdqtdjuw7ZG9
GkihLej3K+t2Bp73e+14A0/GHC6wpYsNB34e/DfAXp9BqqKZBwO+kPe7ImCMx0+r17bmilJBjQG5
/VspoPcFnTcl5cW9ttvdbq/XJfjz6pnWX9L+DMcSHY0Zjtw6kPtdiMi4RDzdlFNoD7AtsWdu4PIb
wu9o93zqmPYTuAyeJaa2g/P+Fzs8xkY364W74cn4qTKkyQxMruvVYTPEXQpgcYX8gPEvsgl53MB1
hmnLd4VOixIXHe54m74a3ey5LMlBsIES9dxmk0yQgCDe+4btFIF0YpaXv6zx2cZfh9kocCdT83C+
ntWD+rDExnh1jtaV9RREw68OQr80Ko0qo8a0OqmNTov6JGZj3ree3eo5+Y6GF//in6Eu1yeHRXOq
zyozZdPxsD+nTmsu2vmnpymIsdAESXvNJ8Bp2G/lnbR66ae1ZGrZ9Ydcfw2/FXcuWf9ptg+HVvuW
uhnCALPH9n/YcYnC86OhGZrD2oiR3WGxdgDXqIGy7zNdEKoiRhPAU9WgGberQQPsSO/luoqWa7pJ
eGp3qzyEi1hyb6Vu5dI18awpDVUvN+afafyVvp0KZvKIc/E+quvlSdghdTGT6fwFIkT4bq/n13wi
QvQSxCqodn+YUEOcqAzL4zt8pXGcWQ0gSNzTwRkP1hVuTtaGzfjBE4XK/Lg77iJ6PJA79up1944l
S2P13DZXJ3T/VH/ke+YvNebg0HDxRcJQIMIRV37lkxahsviPQoEZvWps7YinMsbtYQtJLf+v4y7G
7/VbA5Ost1NfSDFYcT5pUeiIgLNbtzyV8099qqASw1N/X3BIFHtjjAE+0aPJivjYQUNhQC1pBq2O
Gnt6b4lrpVwT3wSZLpZzohwp/o9KhiWRwcgKRZK1HohUdKOMztECJio6EgZNz++LAzVtYtifa/vs
tWhSEuKl1OsocBZQm5Ti6aVpvb5eeNboF9bj1n0zKYEixil56+W6veNi08bE6mxy+zDbaPkNdKN4
JJnthDby+4Ld4WXzWJaxrIB0F46E6mLni8kukpG71acFtZFKcEDty5an3oHexM6WoY0Rbw/+EyCH
Yee0mJRVnpnghdjDB6yq2HLQvU6nSOr6wwfpjpUh3RZ/v/gcbxxu5XQEMWR599WUmNsPLtD0kcF+
aIyuPl4+zdPfpHIDAobEc2JmFPLUHyaXUTx54pTf8BoeEsMEUSTG21B210DDMhk+cnZI2HMeGNJG
7mUXuWVXI0tMcb1GEIHg4LodW/XvJjMhw82AoTnoHXEf54H/eF+QTtRrkjok213pFiVj0Vha+CAq
4fwZuYpMBPqtvxVU3G3lFj/swcxKS6uLs0Dt7V47JcazeJzxdPEpHNiOnQaZhyM2iusG2HXTebvP
Sdx9Tg7ZzxogBMbqEL24gTj98AcvMt28N4fJC+Sl5kNQoUFn5HT7PsMX9iq+YqcbkCMAa14YEp8w
NtYj7n8Ga+8z+AziCcbVIDpvJ+UpkX+Z5sehs0YAIFxZCT01gOOTG7m5LdX3u3fBpPwCdFUeV8eN
oDo24RgyWtRTBeOeUQ5glnpulWER0+Y6Y8zapDFAhV4ZGF5lUBrWZ+8Ah9dl+buGn5oOc5wtS0vM
zhF7HlYRr0+rZL7eJKv9V2lmLvpVTqOOyDEgrBu9m1sB7sLPmh7rZuuoOYgomU0IMPvc50sR3NH9
THYku3HCCscuAedljmYvlWdXfudhMRkz4NMokW4XPPOa1zYxIbcazApNEJ6gISeXTa9Ob4vBtnv0
SgQhCiA697OQjkd5PFU8Bs/dFh8+awLFsE1luTjsdVCApcmrzeOvvKlusrkmVLJVC4ldWmNfJyc3
Oi6kQZCgx1S7DODP73aINGIXb1NONny4PN7kk8kdjwlJPWvff9Zfj1k6ew7Lg+m05gkTPHQ52as3
lyKuzufRaxeeZqnXpPnD4oqqh21uWcUPYVb/Fj+RKXFgAGPuEc+WYNJovJK6mqOk/hoQHX7Cenrx
P/0LoCgg6fg6FHNFPJbPoOnBIE6n6fQzf81ryzvq9f3IGJ8GD68xFDmu7JZ/wx1hWKzRrM6gV0zd
alSAeU4AOYggEGeKfV1tHyaz/SvsNyylE7+GKedXtjjjdphSj9+v7ZZHasqtX/ZVeq57yphUt6mD
dMv+heLTGOF8y4KHXwKnC3M/7njlr5a8JL8BBHASpjHSMlFzJJxOelOesgmpeXMdWiAExsYYAhSe
XXMuMbZsY3DxEcKjOpvJr4D1d3aZ3aCziud/Begh6aLE7LafwUFW63mz5TFe8hzFooWjlLwA3Sk3
R+ivgKlL93CyxBk0MDh89FnP/SqfEPHcpXipax0osQ7J3xZsuIXNQwsHCO0cnEv2kwLUZRmIBjpM
942SDaBXc7o23QMLLbzW9hRR4FT4sSbx76WWcNleSJC8XuqWIcrbFtOayRZrUb5UE7e1hr2ZLmKg
FaFctMvUXuRGXuMBxiubjdiAxQE5WBNUzL84D2UwMUgf7JoZKIyaVWECMB11VfMFApaUg/XEIf/8
k3U97SAxGQfYorFI6ertRxzso/2IkxKh5UbTPTqOzqNPrX3oA0hXOJtvHZKW//csQQyHMvCLSx87
84F7W6SXOoCdYCsdz05Ob8ChSGHJ905pItaCfPb+20LhXeTzYTUwYlucaTVeZH0JxPp0qHw7a4aF
7G8mp4Efw6YNo637gE8sJqMc1ORDWMINSauJfDX4RTgN/SkkOHwfCpk3228O59+tdFThfFXYTits
TujMu4cJ5cNUp6g4QbDkOumYMCb2gHSM74K1/5JsEuZhftz5TvIxYSjaL3HnXrj7NCI9855jZ442
vqvkMwA9hn7aWS87zSPkNaLNExt16CGKScivLCoS/jA2O12bem4wbd9WeoTrkU4s4nLCd5EroZZF
JRCI5VGf8Wwi+8EKT9PJB8zXNH/UesJiT8wpyzj+ncg5Q8d8gUYADj0AD0L0K6AXWB10qLALolcu
lLczUCKuOfy9g4dG11UQnR58B9CA9gaO6NfCU7VQZLgpZo8EDge1FD9YuXos5eytYtRoCReC2GJd
KFYGxctBksmDwVOHJfFDgDz3zSBl8Fx3dfmXetrBmvj+fbblbfhzVkGFfyD+3PvhcXj3E7D9Jluk
ouxk/iBiFpUxR/XB5a0nSVycX+KfVQHoqVaZ2OocBir+GGVz1aNp4QbUGdxPcZ4Gja4F5qw++0yb
c5MR7gqzQSzHVfUcaXOfwKjrPuAqAP9jUeb3aU11oel8Jh0Ve4JfhXs04Xvg4C/w8xhcx9kQ01j/
Nom9lOmfAYqnEWTDvTr0N7SzNMTfUuYde8xmmbmRmjXVlCV20A4JQeKzW93CccOwXEyl9nwmvP7Z
vlce8g9ykV0Jl9e22Aw0MYI7cHlZgzU9mHrWAfMUOEyjjRJSP1hQd80tjfXtxWkQO1BHxa3x0Rpu
TyY8LgP0yBhqxqIpi+Yt58FxQNfNcfXyYZDzRP3ZGmhtDuvbI33Vq3/0j36DEKhFZfoZ6lfdw0bH
JRq8Qyw+gYw3BBuA4vZxcmP+Fo4wfEdX0hqvu0TmsJQWlIXKykDww3QDuDBvMFqYG3JpkdsC21Gm
o/LjZGWxuRgJHLsbboqxPfpwovxUwCfU3pweKEsJhQeNM+z2r4wxvuQHWoN05WrZEEt5w92h8YLu
KrnxwENnzZ9Md3kzsYfACYWTB2/jmMH1w33O2qFlfIcCP08apwqn9NbOp0hMUcFwGaVA1uWne1vv
4cLMP667QOUc6V84jqpNaDmNOT67wWtcnSkIJBqclyrzyuPaUIeSadbMgNmrRPSK3AJqo3ViOVGC
U4ml9G4vmmShwOTgZnp4h1yrw281MPyiHMjJIE6JsiplodDi8OrcYdDcifqG1jB7sa7SMJAO4T5S
mbtDhamjetuk5LHhB+MaTxffGbx2dlGvRjwtG2ip1xiIE35s48zbFhV8kVlfHqfl11ssfn8fDgkb
kwN7gucRfdX+XRB31WSw9XRjzJF2bI9THDlP3Tlr9FybqDG4cz+wMRbLo6RIKZdK6vxOM2K5J6R5
vLGVRyOS4QvLm+/Nkbsaq4r5VIr2eX/abzrXfp52++xdYJOrriJex+43yUPRAl1+WdPdXukgGI/8
Tu52c363/xsLExPEclq2bvVeFFrv5YM7zIZO09XE94w5U8S1WqzcOucRfYRconQKEnJFF7DleZFz
ZuvBjhdT1dSdV0J6Xgel4GylWb6OYjBtcv4IhuIJlDACYce+R0POyHvcgnCmHHK1QvnxcHRt1N2o
d8tbgYtzoeC/s2jKwVYjtls+ZNPn5cNtFWCi/q1zRmJz2AgaQS0oj1v+IpFv1R2+4unASnZn3c64
KzRA0jby/7aSG5zBBq0W/FloqFAGHi1yDGyasus0ya7yYu8fy6Nng4Zwc50q4ONoZb3Sb+Pn+q17
Em4gL/wn+aeIXnotnkthTceQA67f+CXKJ874ul3lmlH04Xxfu7FC5sNNvf/hNZbxCHp62uAVUap7
WdfWFb3Ioon/loqpZm7YpfTSbKJGL7G50aI83l770TFf1SM2xUw2bywAG2aCG/yUeXPdi/FWbmLP
qbJFhzi9kDxBBLyj2UnJkWVV6WufevOI6M/o0IC9Y2KwqrYGbPo7yWhixJozTmRKwOAK5Y1YzNLU
NkH+P7HzYTUl7+dHLDcJB0TPaMCekKEaoYZSkbU1+U3tV/DCfyyyKghrobdOiJZDliDnH6gzJBjH
0DvE1RNpVzHG0HaYD0MJv7iRkzBYU1DUtauxPzzoyhFaeU7cgQeiCVhrcKbHUIrbB9rP94kwaEkv
LoiQLqZzo3XbXUsOArM7NPIHm4u2EbywQa6vyzriBQzF2czzMV3CHE0HJBL2nmJvMV58lZzYY1Q0
Ffe0iTfr39ufkdrB9b2FAQZgztb12IKXwdcOZSojRPfTR6MEMejefeb0/oK4pE0RjT1sQakgjl2j
PvhsDsTvWY+wjxE3GDtVzQmdlJiy6OepinVorCo66t3N/ZgH5/aiZMnelCvgYz8WBb6agseCxmaw
WSXFV1vEM8aXK0WqkDOrrIbQusGyD5vuAB4i+icYEUHNBZD05OWMSJDNmnk+CgrTQpUw3mKlIj7q
YdlAQsAHtvXueFwGDj7CwoEWqAk/XbNoVk1spMQ9FK2pYPFwvQzZ9rmeVJIVI+5ZZMEFYNwvURZJ
lt59o0l/gaSLbi3NrOaYzuUv4hM/6LyJGaHmk1yEES7z2MQR4YjfVtSfjiqJ8fjIn1LrYBbOf2G7
4d+y/xF1Xt2Ja0sQ/kWsRQ6vygEBQgTDC8uYnLOAX3+/kuasezR4PD5gY9i7d3d1VbVBagipETC7
A10cYqn63fTcYbCQQ9JLxFGfbyKtxD5LEwp9MTwKcOnF7FfOk/H8WRAN6CXIdLHWEqNI4ptv9lHY
7L7dimZemVrn1On9IT2B88N7zw5otzFz6wSdNX0xu3rrHggd6SbTcPLTeTExyaqTujTZXmfxpZj3
JX26xAbqamLJCfcSi22azgC8sejt2fPA4ubEr4zhWcbKgAsGSQvo/TFvMiAS7TpDH2GycyihTcan
X/TeOz2o2r+LMTl0Da68MjRqANdJl8TZWwfSjNDThXcAFk7jjKb9m7NBFQ/2DEwRE+aoMqams4LM
Wp24R7cGfYPeoqzOqr85pa/OwoXvRXDWKSE8LCtE7We4xW1q3y2GlGhUMComNzbcz5CcZO+sGNK9
ihFnKck54jlU+ZnFzHxUHCejwmAUKVVM4oCYoMRgbGGecmbVvDOxaJgu/YuyJmyO6lwwBgZiDrwH
z/iVtMZF+PuNcTqscXtQDs9b88K8MIa9w5/34rXYIatv0ziiM4TvLr+S+oCoDcIG3TFoFlm2SZyg
j0NPZ423EosPW1Twb2hetLLpXlwNWgvbqS7MYaeiRcpkjncnowpKOsb5moW9q1Xu1iLRByrRu18d
IEDvF5PK9Pl3Wp1WxMJ3gOhD6SlGNRmViUDUY3QKtBdsnoNjUF7W8DlvjM9TuSBcaewenAY8ZuFE
DHKk0XbsZHRAulv7WDWTulqtfqNf7dUQC+3G3359UJyc5krnN05JlRVFk/zNGTfWrzPrFeC95SmD
Y+ZkBn9WOY2rwJ91apA7F/Pah5inBQzCLIdl7zW8Jq/hOSmON/E6kVvlRqIPLxs+LloTZy8Ep5zI
2yIl0Pm3dpSKqpjktGK1KKHWxaicqB43UK5ohLYAHICvlUgdVRuCOMv6ihmENIfaPxgux3cU1rPJ
fqjqRBcFi2SQr6NR9unWSJ1e6zR4BTTJRC1MWW6hk0U20wivjF7Yho9eefQalEf3/qP36L0YXHRn
NomuW4KfM5TWAxUBo5b+bRw6oj3CyhFAm6agUgWeVkaohKKgEhSyjxgNBD1CkLrYcgis8/q+e7VB
Y3AcK/vVhQiDHBjkx3uGvCRD1dl18ugGHdEUMc0G8g2qf//ENChhhRXWH83KLU8p1x6ly3R5Y+5o
dJ0Wxs9YiXEZA0HzRXyn54frcYFXvx49A+UbOyTz4NJWq6eEn5npAS3tPqVvGTMcY40arWzUPwyc
uQw+o9vg3N9M9Mq8B4+efDjEH02jc3xJKmPGRfGKiI51bhg3+DKwsNfdD1Z8O5BZATbCnF9QWra4
O/UrNl59kC2pRxi4t4Z3WLSgwSDJw/WThJpqhYz98zILw3KX5AwS5ucPVgG0JgnUaEuhJ6thFQD/
6oDn0+zv9tsE2BTIqDS6Gp67YCPxHr/Msicn0tn86HyaxhHLQcARt+qBCnkinQOZotaQM7FYyeoH
Y5XM+ToCVQEjOcSg8zEPw3eO6K1mQXHGZCH7DNES5mJt1HQqYCtNL3i7F2B48EJWv3Bpbm+jWDRO
TCJkHgcC/Ycg1QZAP0gUeywjTgJQzeafpAlajVfgHSCVvqxT/9sOmKuJJhKjFZ7vA2tEJiVm4hdV
g2fAvzOQ6T1kICNY1yMCr7S/EZMTSSVp8xzMapTv2yOYagXa/SZiknBhICLblU3LuCvAV4Xi8vwA
O/U9bI4f8St+9D+D6sxgRB7GLmXr2qM3UoZVQwuOQ6PYfuP8CCuK6UuY0R6ZyHyIUWu6ZYSCtFCA
Sd/RhZLlk5zsio24knc2Vxl2fidoNQ+0vE9I7rBRxR+FC9ldyjXr6hKdRJSkWVKLazHDR+1itxEx
6Rv9KspLEipGjSJe1ULYY3mZXxKpnhlDuie7Yqqwn5Jj9UX9SV50oHZT8C6e4Wl6w0VU+IncvKhT
KIGE28j2NhcGCYLUDJQXZ5fM7wQK6UKJgFZN5ayKUpUrwqppROCs0tkMzyVzM6S7wQuvoupiVV3E
zKoM6i5T9YoZH+7kN/7UI/g/21Df/cSApJtVjsuxwCiOPWgQvQv49bOjnkCJqILW/40L1wXii3KD
9ApFT340Stf/O2yPdBO4RNmGmn2cMnUHvsmTERdI1yqI18SGxHuji+sFQauU3XSnO87PtfA/cgtD
krJDdO1VKLPV05ENQo5SStNWZGyJpjSLzVhFXKbNIu1XbscuK5hisEcx8O0KyRAAWOyoabnGckMY
JUaMsA2099NBabRdvH/fv61DBoG/gc+lJyl7uL1Fx6TOvCqKVkHQRcamaU5ri/dMyBifSJyqxGGT
VbdpwvZkqxYBwNWIww0kot1l32ku4vuRqA1ZlBRaaeoFQsSZzENuqGLsf23Z8kre+hphfkdbbBNu
wrcrpDWXuLyWN2YlZhuYBooC9CZipnkkixEiJ38LAtJXVdoKWkxxgPj2tmPtuxdzk8FCHszfVtOa
Pzv3PFdfCKwnfvzVBrdl6Y+04ca8P/BA+kHfCjMxm0ERX4b2aSBYDrId3lFo/sFEI73+mbYKMi1s
JPWFanzMaPX/6F0SZ6EUwcZN4tQddHvVFMIdtbRVvKt8x9FZ4E5D/VAuAC1f/VGVqQJqUwUbPtfX
BEGB07Des/pV4KTeClrVwNXqUSuOwhDnBra0WqyAOQ40U2TKMrOv45SpoFITFuDWXu0KTfEz3d79
+EwRxot2Rgn4cVteGhQYZpnrGLeQhMTgbDLSU3Rd5p1JSAoOJCR5B6RVtjaAPmvIF+3v6Hk0+XP4
x5YUtVE38aekaZaV42akHF4Woqn1bH+sY+9DwQK9yWwMqWtko0hBw2lzgVu5G6MVJWcjPXYRFkR4
QHPHfVbR6au6r+QbMhgXEVqVj1Qh50HB3XgKRy23SpA7g9wIg6mPmblMELqYjONj5UKUIvkFvNcL
z1Es3eJ2fOZVABPxLie+gC4W2IuPGcbDusvQkWdIt4luT8Ev+OplXFwJAGRwinPutatrKCyfGOeI
ZJDTBgTlXazT3+lPokshjPl1aDcSMiOXPB2FZ8sr+fnHCu+WmrT0lZjvK8fdMnOX1XHQR7Vb1HBJ
ql41lN13mT7iJVsDK8bXLjBbnDRYGiyChXZtHC7CMIymdCRnS6REPyX4jGfIjI0/OY6e/ArFKwxH
6o0LvKIW2kTpVUUSBjgFo0vNvC8jfoUUnLpVCJhC8CoDlJ5JczqbCnw/tZl53BXiLhWfDCggf1FD
7ztlc0cKKYAr7wGKyy5Vd4ZwoIIiA2C4E3MRob9R+6FGkTmB6kpK1QzQ7unrItoCTCdinUu2pErt
yETSI4Zjkubo2wEZk+SV+EF5x+vY3/efo/PvFR2MUJcdH6+rJzlgDFCz2vR07bgYTcdqF0WOmR+T
D+NZNJOICUWsfpJgdsZ59QI/zuoeei7aRk06E2pAAiYTGbXdZrZASCJkFnZp86g/xoJRX1NOSXQG
7cJAhIQDX+EN5n4Fa08uoEcptrI2s4SHaciRTDAlDAGBXF6GTRyq0A56IKH3otQh8BZYCzA5CAQr
Ac2CLYE1sUwdEgo8BQeaGvHWYiHFigvqh7EkRiPxYqT8FfGBjiWBZhEzvAjv3K5mcilMActWfAUj
GdS+rEJXh4yMAnUEMW2CARrzORZX6MbmRUhZPDlq0ayKZqaMIHvV/OLYi1Gv8wqamsw9iH6ctnkc
VERRh0rntVZdahcQc5dXKVOS8riz7qg5BRu2goF9DnOkVsvVJSxAPGNZkuoSr2PN33TpxLOTqObI
BtKGxKzd3ARbxI7ZRlK8jOnZc8zBGLNlxVom4dpOShyQ+I/e8EinQ4dXen4OFRnprsam2pwpLWI1
IWjTZ21YtYiB5+MLdfYO6TTLYZIF5ghvbE5PvcU6R6+saT7laKWP+zBPgZp/2XPLfojeO5lWl+zf
CrRB8SZgPmGteoE4cH1JzrHaElhPXLPkMNqN6shQdyOUkLLy5C8YwPzZk9f/4KULisDod0hVuNsg
Jcwo0hAYmZwNXfrLV/yvjTs23rE6/bMMgAngCi3g+IKxWTOsxa6iJOg1v3a+Qjex/p3RZFhMQg30
O0jvuaU3qbnraqWKKVUxwpsVAukvFnlXpRkroxFs9nVqOB83yXLUvBV2JtMeBtyBUGFmXCTKKPpk
CIbg2hzpXrBK104cJ+D5ermwlU51YPrPrG2HeJ7nWLAOpAwh6x+rfu5U1jbh4rFP44c2w8cMf/Kz
Vc0WvN7mOzKII57e1D7oTVQJ62SGR8SoN/niNm1sbFKIbUoUYStZMgwSK0U9EcVLVi3wvRys6L4T
25Qjyj4aDI3e6esAnWtmMf10n9q1S/CS8n1XsL5lewacToagXJKeJCleyh6AR8WT/JijgjPSZkzL
AzTYf19rzWtbicX4WWeW9mUVsh09WIXT9RO9iV6i2iKUv5rP0WFwHWnzzKbaZjq+pfyQZej9t+kC
3OBmZFaD3d7F9X0TVCZSQY5nOPuXzIa763wcijYOU9DhIvCy/inIEUlmAeWesGfx/cVgEBc633+/
rF4+J+nD5OWXNU5bxifyKEmhHZaQaBq/aolBRksAnminkCPqX3l3XB0zBAOGrU1c5rkA9p6sWfg4
eDws2Q6aUGtf9mWUWgUXn18Q64Z7HpBGAnO/SSVlB6TAsKH8meGhMgPiKlhlJoawEbWS6dXtojVv
bhazSbN4u6npZGqg6cKaVq+SXHbIZDqRlojiesOHo8K6zhkGclid87ai2wFRjZW9PzK10DcbdlXN
KBRMEDdKqIz+TVvLnJlU7pYIo6j2/MPk7cs4uIjgZkurWhrir4NfiMdMpciiTSZDJe2ZBoCbWuX0
8ehWf9wdT1l7YhepZw0CTqTHVP5iDmuBKnjSMz7ysqv1CHlP7s+cAq/p2qK7tiAZbM/MGoQ5hnyS
bNJ7F5vf/ETCwFWJg6Hwi4g4QvcpdZmWpRD+9msOrQ/ov8y8oXVq4Xw33Q2+KYM9d2eTLteswzEH
5WO8gj9A3s67uXXiReitoH8QUVZ6dp2N8XvoHDoN90vmxn0wjqdyjQ+krTNG8m2dD09447+jp/EY
NVaP3/dojWJ8Pdl4otM+YYtxBgQThJ5yxJHEnCipdXUzr4vyA0/qkl0Idl4DlOPeI6xS7T7MgPXA
0oK1H3yMeEWDjQD/MRZFlPMcBdbZaToIVOnVFtsH+P1NUIHnYD8Rsf/uCyNgiv0AsT2RcUiCxptD
n41zf+3QSgLEeVK2gpsdR5cfUTQDmtBndmAdpxHoqrKkg8lGT3k/SgNef2N0+UuDEwPxjmOcImjE
ftDB1YD/7sHFOvADaICuipws/D9HY5yg+Pa+XnMirPyOCJtP+EK4nq6xuX9kCBuwtoywIQWcOabH
GGEvkLKHTR6Hu+IJLPaWVMJLt/tzFd7IVDMJx3YLGhQqVAqGorH0ZE3UYU+ThlrUKLWhUvpXG1Yw
qSxsDruO19d2jH0Y/o90mvyWd7G0khQZ6bbT+NBprmzRKgfTt1MAi6NjF2BlRYyUZ/0d2jd2zKMY
lRKSQ8YSvGXvoHrWd5nOax7hl/98iY1q+8lrVwyyKtFVyDcoUYk99LEz7X18aFe6Be+LNQGNSWu0
mKwYqWPh40XQ0Q5R+F+x/BCzNI0CKZEOAH2Zs/DYCG6Y7v3duycyDMzpkELjEBIOt5l7wdYMnuYj
1hAktExVB+zpba97tWDfIzW6oPc9703ooGm1mxpFmoKwgSC/lGyqzxYk2bB1dj5gE13r2MVwblia
3s7mz/pqe7fhFw+69v4T2pMX7qj4aVOteK/UxkkRu87nvIb3loexHVDiH8BrqJl5u59C0yjbaSfq
N5k/9kLjISEOq4UVlBIi2nQxX/SE7A2RB/u8Ki+Fl1snQ/nkon0FzJa6yJGG+2CKaPOGQn+El8zX
Pi34ZQe3bsV79g0kJA+IQo/F33drtcKotLGeo9vadXcyGLI/0aJR4L0AAeFVND5Ba+xEkWVtWNDl
Dpzl70L4l6AyIBuZ3AALgFjztlHQqCsubED5mUhRdcb5gpcmUk1LO73/e0+fXeZyWrcYsPFtlq6c
5/XwmpwlKTtMU68RHVrtWvfhwqIc0n+vl+zVmrcpJCkh4QVdtDzPCi0iOinb/CPN9r53ihYjRtAf
ht77ax4Ki+qbxp0xr1itb6ixd1NRQtBNqAHzgQ2CixADOxV7QzJi3oxwZLF+cLvo80afx7VT+07a
CD4Nt/ozfixLT+vAcJLy1Y1OP7c/levTuq2CHs84ZFy0L/AtVG6yMWLl7rC/buYCR0MrSQqWOEjx
LkrCQNlHTTl/6JEIWETDMPSCmHoOvoTlxYsfWkEqc+ZdSfvYE3eDEbIbINZzZ+9Ou1FoTX8yC0SH
EX3IKwb+QOy4PeaXrfBlMvJ3rlHC4bvu9hgtzNi6AVLZbMwrahPFAWk9cn2GZ/6aXoMv+NhB8X8Q
wxpdXiXOqmlqM83WiiDym5xbRBb+cTSiH04xz/NYFHNhKNGiZBl0SPvOs2aVGszfYv6oC08UjW7E
ZFwe70RWl26rw1BZRCzIVj7BqDt21j7204QQDHl2CcKQAQuNp+FT6/PXoM9nvls2+8hJeZFd59jp
44mJZuri1/pP0oU5rCkmGHAKVjU9Fr2O9Z7vamA0jLuH4bScDep+i9BPf+k7R3NFPwEBTmU4w3y9
Qfiho3kLx4U3a6AYKMN9Gq3BZu9WqtaKog+K+OmkgTWnIX+jDvy8jXRvDGqMHEdbOQYXtJa0Ho32
YICPLH3gq8mYyi6f+wbSHH+QDQegpjX7NGiSO/jS50rc673V6WJuwBEjHR6K0ubh8SBf/9A/+7yM
y+WgjrDt1K3M2c3ONjBmr+GmEEjjwE0UVUrFmNEfC08JAJSIpk12wIpLPeizs068Yg9GQ3Nd8Ypn
C9b6YdnqeaanPx5VEx8TbuLmkEaHjAr54R37YVQk0iONYmZreLNY/OtP8HJuvRHZ/ygeWSTvi3en
QixcsPZVMONMPLPSOZ/YqeHB9GlYoSgacGusmKVvhV4Yk34H3nFmPfZ2NUanIRkCJ3dgM4k3SVpW
QicDEKe0LLvDVSBgBB+EYJWI5A98qT5GAgadmIHH7cr3MV7YYpadtNguYU99NmeIzAnRRSASQmxT
vyex4mkQL35Y1czk0b+jat+zFENY1uEPgRi1VRhpaTqDc0e77odPfVI2vR4Ej7LpsNeodbvTORUN
I5AjZiN3fQ7XO04FNZJ15jROa/M3bAQS97HvD2B6XM3+nUYY93oEPi7TrImHw0lX9tPpc29kRiKa
q3yCMMLfTB9tX9gRd5O9NoChiY8SwruZ67gGU0Wx5tAG2eIl5fs1r86PhoNjREufieGa+Pw2fEU6
HsV+NAdzjmRH0isyPca5keJpZsKcIQqjLnuwO2UzzqPpy2c+pPalgqTlsGEdXgwKNr0gbElcsrgr
O50vzHmMhGfch3nRiMSYKc7dujyW/8EEaV5Abvh9dp0fy3Hm2u08oNut8cUz0Q47V4LeC7IR2MUw
GVYol3G+ziw1bmYcJBriRvamBH7BeoBuB7FuAdrBKhrx6dZBuUIOEAS/N+RuvwEGMaZrmhwjRZYS
Nb6Z3MxA/631z07HhJRNY8pbMe6N2iSG3euhDvLIqRPWXcDclUTDVFIj2ehejF+hcOEHrvib9ZM9
Zu8kJt8j4CkhwDE9hs6ZQ3LKxP5lNUprxM8KwoWlb6vfiicodQ5p+rAzTCCjqZGVTW4DmGfAghD4
8DIEsKCqpT5CQY1NCGRz4AaBhGtr1q9IZ3IyHxkyMVp1+D3YVB+PBP3IZCogJtDIu13yMXpjzxd6
n/AADq7dKPriAtRY5xSb4Uhz8MSQO4QtQBxCrOiJyjXK2ixLDyiXENSoJT6euAQQtxn1BS4CZXAD
Fl+btNo8aPigMbE2kj1OhSe/T3skaXA67ZI1WXCETytzmQud95y8tADDYwzxISiN4Yzinj1/j4/R
zK8a/bm/ZGgTnQ58uslMt2GFf8mIV/R0DQadpxG1Cq0ZJOn05FnmLgPknCNK3/vyO575pRDRNSrg
DYlTgFMt/BpczZBtME5+fA0eyTWWMiRlUvneK5qosqBcFLpryOTKg4VVwOAhzF5xc1Bp9Mb80C8Z
XQ0LtslWfbHt+c0OFh/wiIs0L93x3QgIg/HuWvdOecp2Pv9sFbAlr2f+L1b9bId90B30Cep8XX8Q
PTKoHd7NADElrWpRcUTdQZaSDY6QLYJMQdbiErH31ZXSZzyfwYDhVNknXWfDD/YJOXzLg8PddNKw
rQwUlTxff2szCko/B1M77svOd/RN8u/DcwR/mfJG5rl7ztpWq+JpkmlZs9/vQkD2etXEQrE61Q3M
Bz6Ke+xU1W66LHBLuhFAlCEwqIUaB6Ld4jkz02P7DMtdoI0uMTBVrmk3UPDrKoNcgrr94iz7sX5x
PMVXt2ResHT6WLI9bbk4JssRFxaH/Ja39Ai2dAWqmKtpxow8UuU0JhM0Tbp8u/UMI78MWag0S9Uy
ZQxitMZpJ0PtpflQf0so3cVVI1eSE44HCa/oNqM5qTDODGUadxfSnt+dufFTlj9tMU5OpAXqzQjS
F9deJmAtfvO/1h9lEBByPfgg+u6t+/vOup9jzcKbNfG+8CMtER1wbrNgG25wffDLv1scAx5+eVQc
qfkkRpkGMAt0pSljVThz08w4Q8hZeSXMQNCpxIi6SVBzyToOOdVRraKUtkc2v48YI5ARdNQrtiVP
Vvqtjiw4cdYyWClQkE0TIrHdYk4VRbUe8zA7AYP0Nt6vungzg+kj4DPmPdHMOkIMb2YAiPqLiZOQ
1OHZSrul6OB9BmIZaAxVkZqdN5PH0jOy1JfGeSNzwT2Bk/VKtAErtIdazCOQhZNagw8Wh8ANsZ4k
38ilCnAwaZB+UH2cO7JTQ33I/9sb/HWDtbJxt+P895dnPJaWGchax3O4mpFkaJb8uzZTjSRQgFN/
RyRZqSAlnOD7sODrRDqq8q50mRJSrH9l9plTZ1vtaqfO1ehp+EFrkkqcQRNAvOOZfR7v3MKgAUgq
mFRf3y25hwl9HcRRiLDMoLDapKo8MlEv64rhUYa/WWcIOKJ3RbVqJlS1DkPBrwJXKZcyeylhKMmw
bJDQWruw2K7DzOscJ8fJmVtjVAfGqNDiR4IC1yJf6rKMokkFUQHOAOKcM4sdK44qXLB8jumJjqoo
Q3XysZ6Q3jWX5KH5i0IfCMfZRreJ70Lp5zq6cwEv/t5/Wz+Fn8/ohf3F4I59hjR52MthN4cLHdy+
bQQwQYqdk5wygg7lvBpBGhsu8xfBqsQIlG4EqLnceRT3jpHoOrRSidXwi1j9jNUi7hPkeTxCYXhI
NGAxohDZCsMZCnevtIWsuSU9OmU2EvTgvS02NoeFlGvnTgksGD7NqWq2fnJzGg2ip1vEmXB2ofHh
FIPnkaz/ssCilmPZF4WpDiFXJMoGNlN3V4nYe2/eYAgEMp5iUEv2nBo8p8+vfBB0yfdIFLhTxh2Q
fQYPuLJYPdJIPF/AkHbum642a6TW+0/Ukzd55fuq2vkO9iAmiRqTudChYtSn1SgfM6z1rdRXzUwF
IzWZ1OHRzpd8QDICXQIvSRQ4xvOVLkOzuj1CK0QfSO7sNaj6ehN0exqlySfcsQevWOhh+R6e5+TJ
H2h/s2ktqaK02f7W/q6dr//2H36pi0Fkj3Gf/QpbsR6sw5ZDC61dCo9v80P8IsktWbPR0au0z/Do
rYYzHzCtgnbeFqLY3j3he1Gwq+gk+atIOrF8Z2xTmJWwdcXfE99CKDkvvUFOfWehyFelxWcSs2nF
KAHm9GTZZc2mzMqJO2nZSNH2yXyGMFl8C4X6//WR8xBkk68zi6Vw0HydWSRsX5zynFeuyK5OmUTF
qlUabGFmpJDqwZnMdmmkmSQWOzRRgaV4xZnHitbpqWt/tOiqjVp/OMagShrVmPq9Oq/Wv9vfLbTs
EtWIAU++EH4Z+MxhikPKo2Uc2p941y5PT3/b+YVhG/NGUg6KTK4t/t77tXataaT9z/SOU82585yW
eU2mGrl+YVFOd9399IVqCbSeJTelO7c7mcVX+/zGl7AGYHPrHSYbdFgkLtgHN6MyZKnfFqNgOpds
Xz14Z+UcpblMakroxQHQo/n5cCSr14sh1ZQirbolqusk4ESkNbwjnJ+Z9b549eqiSKSm+2nNilsv
t+lcNKCXWC+yzq9vxqEXj15CrZlboZwpwjks2jPsbeCT1kitPnBNkUkNFP3VNsovvW/qyYj1L+mv
OrPoG/ihCuNibDWZPlvufyfSb6OggYj/Av6LrzYES5Ei9HRktJlLf/Qkmm6BA1x0D1G5dfgqZIno
qBtLjv4OASEiQC1LdyIVVNNYi1XmjhIYy1JJCxcMDsbPl5i2Hm7xTqrBU4ghEsEWjPB4IRGCBcH4
LN6r65AwBGlajGvNCtFoCc0JqWZMh5rLhAOSjYSBw/jn4FS5+c3nDT9gtN7s1jQzH0PPdckYFBCX
M9arRAIZTbzISbOmmfx21VKuI2xheBAwVJYH/FMHfDilJ/CncYfDWpIuPDRsbmtXnldSiN2dCx/l
y39HrITj2Tcgr2t/8S91EXTsflPnNEqdrb/l/+mOBFK8cNvvvnjruV3yGXN8TfOSnbuI3hnVG9C1
7GNzFGC08pBxuLeFfLumhG3vK+YdN6FRabVdXCfP5Jog47dqpnIGZQ1Qh5A1pFaRuZtyHn8gO0hR
LKTMStljz/bC1wXDjzY+O31sQPpygbrNt8vHvNUBSOe26Qp9zukDmw2sbIRs8Agg9Y6v7n1vvRlP
NGawdJRG8sDC1BvnHuedXM0z7sYvo2jvqbDpuH4YfQhSLhBEJt2a0qUb5KzsqNNa+qI/1KFA+ULW
PdBbDVl++fdXcuUWJ0EeM0MdLDOZgygahGQLubfzNv7PhilXscM5E5tVByLoJZC5rgrfXSG31NZH
nG1y/zb/1YbUJF8q+fDNhByTR2rr6HbjghuUpVogQ4JjAHrUwpXMR4SlB7Dhz7ZfweHQrLKybu5t
bz45HvbG1tuRJgRVvr35bT/jGRpQ6/DgJaugnT9PL4nGaxYwvgG5n0OPv4zr7ZNXi97BLKnyu2bL
yakhLECzHLY4dYu4Rj6MplXraAEyMTCSXkKvhWj3gDelj71JyA/wICuNRbNi0BxyEn1cx7tkl+xj
0e6fFISpWyV4aAM/O2rQclZjMFWCxPt09fI08BBoOGvIx2+/1P62P6PP6E5i0/iprr40JPSBPxgY
0RAgdT8NtjBKtv0DYUis6EzYzvmD9wnvpd7Nm7dkzxh6qgXJHnj7RFdRkBCRUCqTrKuRJR6SX+wD
4nQplNnTEf9e3WQ4zFAeTIfFIyyRcTxdmRaI+1dhAvGeKOGfJnqHmUFoiYGOXqNusrl4ZNNHksl2
E1WKebVMIac3Brv3P/eLnXcjv99huCbfaMa2Zb4MaN8cFT3KlU8BTFKvia8FDet+fn0G996tr9tz
QGu2ikU6U4aq5rlqwlN4voz7y3iSllJlfxAiIUXqMuiZrVzC3wrntclxSKBzjlMI04gfYGpH2+l7
rqlWzUkL9zFc3v7NBdgyGUACoBaKUQbbZzY99czqD4Q2v5grkMtDng7GveNHUO7NGMFR7BV74o/1
xrlgRDGCGgazU8RHMVWmJROAr11w3zB8b6O33XLFGBMtllY25UKREonCR5UOhyz8WDFd06ypjHtA
f+PBoOTh6oBXgpRuUK5JKeIpWOOquDeJTpDHyLBNHpBvSGowQrqtyWH5HLf8pqw3oJGQsKkIkYHB
c04t2ReXb0M6p5QOOIsmAmVZ1jv3YmSPVC5LuuPYAqh5sneuiQhu5+65yxh1mim6qBUcHiQWkgAd
pZMqQURaS6GvQQRE9SfOewqGnbXFJKHM2TP5b6yPdYf697M335GK6Leb+lc/zVQ40ozVbJ9Rp2CI
nBIMbbUMeU+desyeE5qNdsbvayOAbAJzfPmn33e3keH2lz5QNQiKy9nW3yNwehm+htkvl9hMVWlf
8hMxoMKa1NzSElT0+9uSlOPzjn99b+A7SKIehrxTDtL4YIHKsFXDwIFKEin+63147g8DfU5mVCyI
QHGjavRw/pKRM9+/h1WVpOsoA5g1y3wTlG4ts31ksNW4Z/dRxPEDUkZSvzAAOzMlb/tTtsAczIXZ
ngD0SRqqtrZ4Aiquk5thM6I6H72LByCbvrCevJkjON8h/Yclwf+0a0EZd5uWu750i1QCJqdac7E/
O5vVB2x2VTkYn6pZGx1QihwtPA0ZAVT/0YiV2d/brqjXfYVs8TUNpFD2pM53ZD5oC1ftJ7QMkgq/
EBdiBuX1pJK6+s/2NVvU8qe74Vf36JciGmkMCFIgKHsesDnN9CtnO6Z3UXVSw0CzEn1j7Ad7zyJF
uh0q+6PhI+/Tonmj1s5YfXxJ48in09MCLJoiDpDM9Ewr8g1f/SD1ZvmoR00dmk8a0Cva19uivSNc
Wadglskrt5SCUhhHSiEi8kukbJwREBo1RXeNNjHMWxSl9CJJrUDJviwTmapiAO+6TPjBFX/ZMA3X
sA33zzD6pt2nrWcY417+1r84RrYsAYZswZi26n7UMn+hGGOFxtLoBegOzb+xxlJf0QchvBPxkHE4
wcNg0fnMYSoynwn/rs7D5kVvt22z3XAnvbbtmhOXH2i0zQ7/cNoOT6EDD6UqFzTDn1NEQk2o3AyD
UHMyjLbhLwf76ASydzQ7LFaXNg53NIwuy5IdATLPa9hTV4f/5eB9RiF6pZ3FXYw+lum+i4B/3EN7
hyFblX1n82u5fI81iKFrkz5ApdVrgiV7W85p2kE9tuPAB/anp8ampDEQOX9X1H2DO48DbhygC9Sx
KOYVHcCyOdWQ5MwAQmnLj6Yr80FcFGZ9PawfKpuffA7ISJ5a2JlgnSWyq1L9Z8aDyPXAxxGc525e
Vx1w5yWZyAT2KiZEAlOdJVRHBYFKphofVVSISXEHfs0vMEQVVeS+VBm0k1QwiDym6+tcyjBkcuOQ
OjYlUtV+OGLF17+7tFq4HRyI+cEdeiOekFLiwV0kcxc5UTUmCtvOC7PYa5ap6RctwjVQJrUxp0K4
G3CzCZved3EOEQTxa7YIz0JxrqjOktwKRHxieCA8+4czG278LUaYkIvVohCeI58p7pBdmEgZo027
mvWCZzfzezGiCitdr/ZlY5Xwhrhgj3yCtPUxf37ebABZ+SrRqLE3tE2e9pEHjFbi2TX4QaOS04CC
VnexdON/RPJCQ6tP84SSjT16NeKPcYagqI6LXq2Sg8D+yWt+NipQPkPMKU2GCWUMXyRgTbZjzP7k
21+RvlQ7JegfQhV2ZnIwC+1RHMY8XOBuCCFET5Otn9o/06gLvCzJlQxxqXr4rJQNdWZZq6bRKLw9
oFDLfoUX72juOG5B1/vg0wP2QH85aOLEeaSob5HuvbE01CJt0y71+wf0Ynd+XwAfatcB2RzJFYaB
BWNO00sLm+5SiTgj5FRRRxg04QozRAIRHbo3FjEEmymLm350l4YdsD0PotlN54oHq3GnPh69LWKc
PgHQZ2OUwNm7c0fwPJvJoZtF8j5n0gzRjybuF3kfT4EOALg6Mn6DRpmegSIoO0ZPR/9UQ6GlF0tx
UdU132b6sqYEWfXd+Ym4qap1qF6i6QOjzwe8r3TmlzRZxdipOIA1ouOKlPuwQipbV7CvPHpyWFgx
+t9lp+7FKdAauHWlTznHAqFIlTFFbiJ9fWSTnJi8FnGjv60DjAYDNejG2Q+lpztjga09Il26NMq1
jgKKjmBdQt6JdQ2Tt0+TmHNk/g09i9k22VklTfbVGm9xVf1z/whMbt8lI+1xNrtub2kQSglzxKY+
DXBfGQV/aOu7fRKDZZ8EoQ/w1u/18UBBxklKgAi/3INhyN2WDpNduJ+K1Rpxcem6HAAtkxRD4uK+
/FGIftyRgkpaaowkl72xZEwnxyTA8tC2a7ZtnkV77PYYAHQybP7J8fqyO0EgsPqm+QVMt2jCgIRG
QDLd6XAIMBaBe7UZjDDhSVX/1hbyKr7O4/WtiLwGd6YLF5BNOpVgZZsmw4qMsQ6Cjt1h3NCEFOZL
XKcwKHYT+Lg/qw+H1rj/t91qOBDeKFdrme0L9W4Gjj/36fvC1uCXz/6QNpUrRufE/IaX2ZcOm0qU
wvtp4XFaN3oHhuVJLfE31jRQXvwlImk9ifG4ypvHa+E+mdbjnrI3pN97Wu2xbdg6SQ02KkfqO7jw
Ow3cwRxwTYXm1ugD3s1VtPJpF6c/Zg8uOUOWvTMHDalft2kd5RjEatG6eYQDXqDldqgtrSV0Awtm
v3P4/rWbfjr6ZBNeOVEwaLxZsAaEtUFKzD4bjeCkL0YjWEwjJDBPDgiMLPjoxa02CCaNX5g4NRC5
BYwBazGDoGJlh4Wltgw8XxN5grl4sGmOI3bYA7w5PGCT/mRQvHwcISIbcILFeEcgcLdx+idmjnTW
sUUVP1ezYeVJFIXUABGI+dPBGqqm+jwi4srAAby3Shl+yWZ9yM+9gO+olPUbJA7acvLLls5etjbq
IErJoLo2xzEJR1JilHF2uTkwMiWvyOruzB4ZE8Xgm7U7BH/h6MDmFohwg7KpkQUfqPI/imf6ogRh
QgMESBPUBebqwmsL7keSgObu7ARKHF0VOP+SHulIoo9MMgzcL3Jsfmlcs7ojfJUehroWGT7N+Ss8
78yLIaYHjGJMI6LXTxXKo05ynek5VqbQJ1hBMGGDNwOwiG8igRNOaqKQUA8loNeUOBDIeaY5+Cwc
QteJ74L3Y6nbzDDXK71sOWCJkJ2hewzmQ4qB5ZXT6KLswKr70EOwgd3SZSIr7xbXFZH2mZs0eHr9
pRlhVL0NzEZuoK6C0GORtslBg3Nf81J1zGJABbdJTsbCBa59saz3mRX6DkemPHTiLp+9l3pP5eOv
Al+m2ZrjoMShCDJQcnYDoZk6hxh5xkIpgxVUsM2hEQgz+zqSsci6L+tr9QlUxoMbUu3vumesA057
U00UzAGkYR/KD+nF1bIfOBnruqz2LyNt7zhmAfEE7n3NyYWZkGqGfm1K8rJz6BSYK9biJkfA9cvY
dDAGZDwW/h2F6fMHjW8iD9s1bY/q4IYPxxasr0omrDnEKnxbQNiAarMkdQQz3vifNTsl2HwwJTXd
5qLGPuIc0BlAuRU8yHWACJVOPx0Mr3Uu/CuBMxa5aqGtX4tb06qxme/51dz72dm7lMsVIJNW5+Jd
xhr/8diZLwi25oVZ39j03CxVJqjq6uGdxQdk3qnBdHxA76ScRkuHUaJRg3cQ1XBm2vhPhiymwRlD
ou6hLR37uiNf2VksgzGSRia58fGKXoU2YhUGpQocDT3Yei/kn3tG9+FhyDuCX2+2igRX7BxG32ab
GFOLln2aq7FVw2aaFADL5h6/ggYPbLjPfogFBEYQ7/FsgrnFJJ+tRhiATIDZBmFfDY8lRsvE6Ztd
4hDVcdmZaPQVPuL7waz7gXWfDfrgDi+uogPnF1FuLZJzOPhI+xKuwUz2EkEN3+P3eItxdZFpTy8m
ZvZnPusdY0v6TvoLOHMun4I8NSYsMbFDOfCacIWwKkOnhCB+/U8HHT6s5llfQQEG2RwnXBktIifN
QwOsfr6e0/ppPcE0gfe6TUAgYsUMXSLRo7pWY+A/ewG1pEaEW/68rAqc5pqz9kDRyF7F45UPuTQh
8I5Ihj4UErIpkhEpTPhYO15FAebBUIdhB70dyefUsyJXhaFCot4T8lHqNQhaBDlIPFLx04joSwyJ
1oKPCmiZSS5xT/FPFn/4LZKe541wUekl31HEUfTZwH3GIPcryyOrGmUlDjWBApqYmvd5/pnkXfnD
kKEYClWCBvStBBNwMoWLMowOPi/1lE8vEA/hZDt7OouMUidKoYgEOv4U/ak7AJJl+qGSS6FVRocl
zrCiPVUrNG+e5tWTuNRz9U3hiHiya8HqnoUqp3QBj2pWHEn+BMooHx8Il6GsX1R8jgh4C6rAGCXq
s4QhdcoYUT9UPzrlINTBrCvrauVnCqctg53/x9OZbaWuNVH4iRgDBARuIaEn9AjeOEBURJG+ffr/
+5J9/hP1bKVLVtaqVTVr1qw+DdiLEVHAsliZQLvmCS0YH+zZyGz9VloTEp08jWwFofxzx9xYq6XH
zHuWp1c+BP+Vbdom0eR/fb0qYHKVDSleO+zDWk/UlPCZ2Sez+O5TQlE4EMIO0xK+d/j6avavC99U
lPqTyg18LlgmZsk5oPonqot2w0u30qigpNC38g6ukV9bIYW1QyfWAjTm36W8p5PBerQaPVE6fvhW
jGE/eVQV101MRCLZpMH+wUhYA3xFBuNIRGm5N70hrQevCtQqlGFlsM2/EhTYG3RkA3+g03lryAgE
BwLDd3tRq0Q1GSRwYJ+TjX7DRS+CrJmR1jyTPYqPDY0ATlAG0YrBmHjt7mSLDBGGGxqoFhQjv01A
mT4/w/Q2EsjUjXnNq66C0ivdmPAMOuf3t/oN593eKFnsPHY2w+xr3Ol+SC/hxrlaILFkJudRK40f
/Xv3tyUQ+4wB2jNR4yaLMHDieABPXEhNOcFvdvCPW79QSTq3uAvQCBHf+wD7BHWnuOAX6Ta8YJoS
4YO6UxhbqBf4AajIuUIBuNFskk0XaH9DNHhpgQvPUEsJkEakWzpaCFjhA4+d6olG0sc+6PGWLy9A
hJQtvahk5VZE07qm2oMb5Ay4JHJSaP13VD7M4qzikTq6l7p1pAgd9lLIRemxMsrQbgcAQU8Nfoga
GpPq/25VGaG4J8lPU9IDfvAwwHkvcZWI5DXLx3f/wYVR2GzqLB8WiT2QavTINdjkiKoUbdQxVqUK
35mA1u898H2iw0jn3fWQ9gj9DWIf+YViM3RdoP9gltRuk9gOEpudNL3Tsc4T4QAUs5ENX7CjkS7H
nfzpFw2YEpcmKU6SRLejZh3C709QWJBfYApnW8dO0oLh147G6DWR61QyimkYx32XL0ZitSjNj7MU
3zQRqaM0j/8xWr2sXp5GWxi1dPjTHfAAogSy3KAZkeoktK1D+N4juCBE8GThGf91aEPEFPYwgSJE
Cz2aeJrUPqs97hCfWJ3lIbAaVbskVKINRA+dlLi7VrJVu5bQF5Iw4Bar9dsizMU2DKnbW4YnSPQI
zDBoqLeTC1k38TVarOpD3t2PYqB4Fl3LwlR88SyYiOrkHr2vWDx4ewzMGv72Ovij6msduBpP9WIW
tUl0tWg7ncXgQcdEL0v8+o8QOHY/SfznKHdBEtRjP7mxmREGbuN+MhRDqOtBKfClpyvut7KGVq6B
Lv1zyOF7UjuswgLO+FVpaZjMUZpup7FmX6kQrsfnl/W4MLP+Cj6SIrvgdtjPfS01fKajF7Y9qelV
u8n5kanGQB8yj80NCBdFb5Rxmp74jlUgVIOAKRWnEuz7e6VIVNGHRPABfhOJhfVYupAVsEQIVMTu
68VKevDooboLvdo9EsEIwg9TG1v0pywaBRmDbWthriiZZc8eSR5j/VNevW5oBM5l31/g1NbJfPBs
AxZSJzgcuxpF0Z7h2J/mQ5KsiPXxd2ixFqweUYCp6cH4Nlb7K3VEQEMloDUn5nq28MwysM1gnKH9
YgqHXkIP81f55o16wifKvigphhX7y8l9c5FeHoQcnJOEGPZUw2ZSoOcBsAZeZ28bNG1RVNjDc+o+
uk8dhShgjA3yvTXyper0K2Kq0qK3T/5ZomdLfcEOURL320QmQNli6ROSKOyn7F8dXtVQcTNQbizM
9LBWtcwMtdDGvQDVvmi4hlY7wZoVW0qC5IdWr0vhkCDod7Gy4nUmmGLiRiffQ/CRQ5hVlcpieEcX
gmLDNgpS00OMi8qHMJXqQX1gvGa1hjfdCjef7oI/Q58osp/+h1JdYwfCC4i5InBDiuCpVFrqYzk1
PJA152cppsj9VeAcM210hDxEZEG3rInFh+DL4mDNgOie/qBP9JtKOWrAUFOCZ3KPFY3Fym6gfnqY
VovJOvuCRezpG/mRzYZL9o+wiqWMQzSTunvSxXsgVfdqLYzf0L/K2hlbD1LwiY98HKAXSPifMI4c
gN/qKNnSFZl3g7+N8m0/b5GtvgIoyxh+oj5O3W2U0REwW5NLvf2iD9+SbwFmAirqLqOz5m4Onpoc
Uk8sgTNm9QS/6gosJCL5klYuCBZA8omKny5qKTM5eNJepTikB24UX2TimV7SY5wc3pcC7u6n5blj
FwrKL+YVqYVckz2ykNYl4E+phftqnCemWYHCR3Bm6x5PHDJpV69/NZXU16hiPNXNTB7Gu/Efau1F
dMtULlP5inJJaub95BOQ+XI4nJOwEJrSLaAfQHLkm/YH3TaKZCRLVMpFclLJzH5VmpVIUum5dyBN
vWVtKifzr4Umqzo5NDEwf6G5RDDrIwA7tUJQu/wD2Mv8q1dOukBofwgYllQjxzrQn0OZ91+8pURX
ilcm8Fqz4XW4h1m5ah2iM9BglJ3kJ/fRuXfqy9iHs6/4+fA7PlZctzZpTd0pfTYxMjD6Y65poZEr
lB2IG+j67ICf83JcFHrM/yFlaTJStbw/VTVy0kGGlqHSOJXMWjXPDAX8GLbSYpmvt0wls2sXMxX+
8rzgeNm9PsYUz27eH6/X5Xm5nWXn21ke2vB8v8zwvV3+zLKTn9mNXgRnulCso0d4bKA2xdACYdq7
7ch4M0wvv/B4lFhRLdQC8KRXK51auQOW1xBcUXGAnSXkSg5SzewASmAYTB04f0nCB6pvE6tuaEWJ
PotcyYyYeSs3UasQRz2aNpNAWokCc4PSfgRIKCbESH2Cjg4hK8Hy3jcy5PITzjjaQnjLy1QTqS70
hJ6nj/Arvv2JvEsShZoC96w0dUZlS9T2GeU4NvMvhThg9EyoU/KjJKaDk13Zffz2kBRNGzM4uneY
uuso1bFpcbF7oUxMaNjNQypBqYa6zag4vYXP2covyUDA6p82gmKwBx8VwJTkC22G/L2cwTekdHJ5
HoVwD6hOYdE168w6wherA29Iev3RLMVFdBj/DHfj1ev1JTUr9YCT2VHLwwmMO6rB94scgd3shnzE
8m2efv36zL3upsGKN4dpWBj+TG7TzUSQbjuRKrcLnsPNi54BtR+fSexJnQ09IgFTaO3zNEgP7Br0
dIlrezMN1K9pOHIKyPWY2P3+ooH1z+CZXuiZ2uESM90viKdc2mt8znke56ZEM5E8uilvHeCWdo5m
3RXTfK0+OTFQtqk3mwCwk8IfWTfiYp/pZIO+l3fLrQDGIsASc00WuHkuCUruikWI2cVOml3XXYzd
soMpg7R9J5Qrjt0t4/2OglTyZhUfyS6lz6p1tFXWJ+YKGlQ/0QZNlcbnpvov1HPF/eRs7C0RCO5o
roZOUqBqlkepeW7QgzDVzKguED5jC1ikH6eKZvJMgfiaQvJbJDMtVy00881V/QnrYyhqvaChvRJd
iu6jHxsCXX4WuqfAcXUsHJEnEpx5Jv0umBJGt1oyUklgGZhPJ9PJnrQfHkJr0nLViByIQZzrxYFV
fVQhIXZQx3ZRq0SLL1IQZiz2baA/jKvl8rEs6tyGwxRjIHxiPTyzvZZb4GIJhQyRY4DWKg8l/tU9
gTcTYTywnCnW2FS3VW3ikHKFjgT2oca1V6j0IANRmEHeoUaKgc9rY2sjDExE5+5wdihWrj3iL1KA
76vn6l+0qmcYw7eXx8eRZhIIjGyOw+M5+v6j2rd2bb190VKNskVcFFardIvYY+STx2OM1Vx2Dupv
gwy7BVbJEipHGjvxW1uNf2jARMuq++AJDcdNC9GvUbaXb+TACnEUes+D4yI3SFULNPxR7nDLEj/j
66TB4WlkRS+keFnVnwZ3GKP7TXn3jhcX3WE5o0A2eiCseaaeXF2XK604kE3pf3WR22TQnurn7r1h
GRXlynHdQcLSiS1I5YLURlJzIdwkWyd2fnT0+fuh81M91C54tOl67ojDa9MfN9InePzJRstWjIlb
tS59Orqw8d7GZ3rJQOLqPbWvI2RjRjlIXHdUIC3KesTKRcfmqn2q5voA9u0zK5Fpf2j8tW/VPQ0u
T41jJd/OtlEXaBValAbDab/WrIn6T0UJ6uuunMK1OQYr+D90DchWtleY05lT7YhK4j3cH37KD2qa
gUYZGlCAiAa8qkGdQ3WDEum6JHWROF58FJ1jGwV66vavSHzQHPIyy/Qys8O1fNmVj4VqYVSarftf
wwIfvSvn1+UfVum4cC3nKOxApKPz/bIagQC9igTG8aBsbpMeZnty4IK6hqRUKcTkWXxZTyiwBqhM
BpiE73aQOLIrPCp55bp9Uoz1qExgFP6l2qUrsBKnU95lsRgVec/RgiYAHVvX8fGEVmhAv067C3LR
lx7FCTTvVe0qjZicuXdz9/jFR2TODbvPkX6h/9aTUzrGofHfG0YeLy92qw28PW5U/5IzitlQPcBi
2j+/sJIjvu8BLg2SPzFssuEZicz1F/klkwYCEhmz1F6e0bIfE/9qqK08TQxilGF/dBe/BLWmMEAd
eqYzFDYRK/JN/QBSqSxwEq4GyB6+/3kMjw9u/jBRvDHkXoMkm/oi+9f4+VCci+644Tfk6LeAwL/H
10sPJIg+7zgWsnRAjSBLjTcfj1P5/DEwmDDhmZzbt2HFsUK23cv4Ce3jtKW5Z6FeQjrUrAkP5Vtr
KB5ZKjGqJ/aDv8XPL3+hqXIzOd7A5C+tHOua/PtwUg+qKhu/9bdkNT/ONjg9VnOpcv5ce7pWUqf2
ZbLuTC6TBtUgJQiJ351fBKDq+Q3g/nMjDWwTH+Q5BJaAlkiWKC68ih4V9ddxxuKkR47LA+0AOOKL
K+pSDuzdpSkICg5xPghg5o+c9n2i7uMhRr/FweESqxYIiIAIh6D3xnnm//TdJzhEhFTs1srYExDF
pU5tUiD1yZrNwegnCfbeqNZwo0vo8YZSwKxyAv9LCWLwabWGM9cv2SgB7iCbCmJepEd5Xx0moVJx
fpwiduJ9VyuLjdU7wmOOfWZNpRDuFtIIssUJXeeXMI+eNcR3ulg4igT630MCd/6vkTyNraizesx6
7V9quJOSJ9/TVyyXbHB6k5hsHDNE7SwwWH8obfhWoZkZTidbXxxFgiHHWggxrQNrxMJXSVQqT2Ia
Uu/2Ht1E54mw+Y32LLY2SsbFbVdPMz9SlzcHkUlXA2ETQAMFKp4Q2LPSRp68WLL70JAxoIKArTmN
CBQbW3li4+3M+/HzMb29kxbNdxVRpEStvRr9klT+Q4qMajRcD2ka695z8wgoSCyzOFNv38izoXDN
SR7Uu2ScNiX5bR5BUSJrc2MPFn9baJ0kuRZOcSAv5Awn6BbIM5HqDKaHEA6Lfjdjxo0OjYCaSuVp
4y6HMblKgtAd6MzqJfKaECALgpZh4ydS7EIB1hXZAR3yQzWQMqr66h34jzqKzWKzeKzLtg3h7tjO
yoZWm+pmVbuucZBPudEuF6x+x5nggtxnjht4fKPf/O4Ih4tql+6JvZ4kyTP5c8FrRG9wVD4KZRTo
i/3Mu4QrcQGBJhplCTfBk12/HjrJsW6exgBJVSF9u3PY2O+AY6C7OF+RFZr+3FrfVMXBfp4U33cY
quCLVYm7Wy5uy7XL5BbuWKP7Sh54qKY5DZv1vzKtUamVyDdPk2tQQn4KKlW70FwPNr39KB38DdI4
gQrnZomZzmXUeNdoMzI/EAi+wMxth83KZ1CvVBC96NNftRLB/xjq2FvUqPeFueYrTquCh5LMw4cx
1jXCtXsDfgzujU6Z31RlutASD3K85gLV1irhfu7K6cBIbDxmTerBffaX/SU5FCekwX6K9I6/ueQv
VZGU4ZR+sVPOblhHYqETVE3LONNkjKGQy16XYAQlhNhhpJJqSfhTToZNmRYtGh/KmtlH5aBty0Vy
RbfgOL8FZkc8TKS+1X6+K8f5fv5Wu05EXbIU7mjjEhQCKhb4Q0svnaCPFk6r2ualAK2DHiXkw5zu
zKYegTgmh8tvji3ondOr1vpIeDmzKAneqedvHvo6Wc2m7Zms0UchglesWKi/CEXQzyVq0hO+WD/C
wCMLDf8DzYXa/Ro8ptn355qJHft2qG5uVe0NEpWMVyMV6j0nF4h4SNvcoBloQAVNtLow916lP6Lm
g89uMVQCbaEI0l7uqKVPTJi3Zci6o76T4G4M+14NocSHHUdckZxhqhokJNESo7al1qVh0H2ngqWA
xlm6mpvmpvhZJPMJOrnpyKqBdIh3iEZuKSJVXpujcuypdqpjKURq4Sg5TlxKDFVTV1Qg4TFJMdlL
CAvKePfYNH4aJ/jEdvw4UIhfgE7qYT5FDEqo22odki0QvQfQp9iupRTJas/27UFhmRG5FoECYQKI
UgYdHjLovfInHNYimBEzOhsUICWmK98oXs3Q2HqUU0icUxWUL98Gb7TabVzJxDG2vezrT6m8mZpJ
kMMt5Uw3JD4pEgTxdkoujcwauTP3Vv4SpiJTFYD3kKF6NehN7VnIqBVpOPncookiGrCEy1irP5v8
EFIEOMg92dDUL7J5blvndeX4AgJK9rRDf8HeGWr+Kjz38kg3rseC8YBAjW3PG7GLclU4FpfJGxm4
jxM6LR9ocu5pFAaxHij/g9zziFx8h4KKD6qCEIkhCkQQnWirZfU48HmQwvJne5sXBIwB3k/v2S6q
1cdPbCR+OjHH8nl8bsq8BKGrqYKdixTqJRfNuS1v4JWWy9H3D5gE494osuemRtd6HkyYbWNQWpZG
/P+rnMNs42EvD+tyoU0z2UL7aWAfyd0YU9qnJ+v4aVPOIe9LmUyh/J0ul3ZKOPyVJiUT18ihbBfb
F7IH34/g+1gBZT5iXYi9H73MMtXGSy8BH996p+pfLJhKHeP35PSeQXNiCsuF8pBJAQ386ndUrJ1Q
vYObS6Z/37x3ipP0+NLd99fTwmI9TEWn1lcz+/JHDc+enuLfrQNyOOuqOtoPZKo+dr1To4iF6a9n
pSpFTk1giFJkJ2BO/r0A1vA72s63bL65Jh89zLyfJxc6S7zVfnt54vpsW0nYHT918b+hCV07d/Kf
0V+PDZzP2dRQIPktT8GK2zai35KIO6MS8dP/7u/HeaqEsu0z1a9f6FG84cMjgEpZz19ALSxsBjT8
pxnMBZbiD7W8xCLSsxsDCCwO0GWFIgGjuxWTip0f7TQ4K907PQYsyoLTHBxQ0k3TP27buuIbfQX5
Bl0ocVuu86/WgWVJFZKebza4dt6aFEYi1XyA95QLf5foQJIf3ISrZRFBJGUKrzWT1Sf4YvKiU++7
EX2CSW6n6Rb7CE7tfVSo6h+VcNMPNBw6195gUvHeNeqsqUFK4QFnB7STef1qH2eW2eQab3UqW9p5
6lweEHc0V0eyZdfpgV51JRhCyKLBD4VmZTkkujILCLSmSiWTIoOEKXmXX3TCeLy8bxEjGxgXWRhl
jxzowlAU8OuJ3qggJhbbNdyLFvBhF6PB+7vURr4o8oO/OJuN581Z1IbJWOO9Pegg3u0uMsHrwkDH
rDfUHZisZtmlfgnQSw8ncmGojnxwceKA5tslcvai+HtsXxIe8aGSrvcDIzTLP5X3TApAebv+8cPq
TU75VcafwU5p4E+Dp+SKH0g5GW15YikS89JsD5hX++Lc+AupbnKVR4gAEm9ZZ5g8itfocbFA+qO5
6bAUqsWABF+Vl1mtEcogepCqhXpWJU/MkBd4S3hhEXnHfLR6uSIJ+V3OTe15enrdDFFLDz4VYsWp
t3wZTz/45D92TLbLJxCVMVvSfG4hpbgKiArko2OQIUjcDHb178vLgQYHvxV6sVzLz7NLvYAFhfGD
C7HIUuZSvi349xd9m7hhizhoG3HBxHxmtSHlGvSFIMzUXOFn3So1U8MSnp7L93fDJdPFFO5YrVOE
HVnkhbAkYUEY00qMeIP85aHu81f4O/ztpmCu/NQym879p0apefoaFi5R9rmbRqfyr0w5829QRZT4
Z1+lazBf/DvfKqSDNfp27Ly5yhdoJjIC9MlZlQuwiNu/yMBff+u/xW8i9uMt+KUZQ4wtKL1v0EDB
TQwOWMVyDb/z6DzAQO1PnkPY8ERm+kg6VdYi4+ZIX21RwoIW1qQlBgih9A751F5hFi8/Auro8Y5Q
PcQXzwTdfDvdgXzWtCp13UWhj+Onv6peKGy0ABCBZe88DSysRn2uUDf4Qyaz/gZY2S+1tg+WdjFG
M9WufgboyeDEUjkU06vUVPYwKFmNiv3V6Jk+fvaiNMr8bZu3vNIK+vnVTLv17jK2+ElGUFGLQkB4
FD4PEpCfAAlP4zt4etl09VLRWMUDMboTvNX/MGQRes8H6YGQ/hZPzxICq7J9f73T5LiDfzrSHuYY
/U5Y7CApKJEq+UCLGfg0WBTWbRbCvUmxRATcSeGR8Oq+w/wCHQCot9cxo0eB6q2/gcMCI+qbnBsi
jtjF3CTbpsC8OPmhtKmHY9JKEZzdSO/dv4ARHsH1dcu2h+XUMEgviEEIF/+DMUewJV+nwRPEu9NC
Zgfkx7b0HukEMnK0FZaMK5WaDjeDZ+q7gJbcr9kTPneNbNWNwuIn7pAJ+PPkjkMIMXGCvKaqMeBi
mXPtkG2vevwz/Zm5D/NvXTQutun6pUA4x54NIRhKWwSaDkBFjRW83FPw1vmKaDM6/4qUKBZYtopX
8Bnq7ZJA/0jDBOhPHfC0+A5J8cXdNtggygfAHiOWSmSRxBY8koTmdJWHAGie32yKMSmZB1rnTJaK
55qRNeSgXkELiiHDhsKzwCbHmeFNSJYV/Ok2wjL/zlh7aHq0UmjeCE/R6CfGRPaDPHt+QukwNsVQ
s7emTuU791Lyi8ehe+/cO0kXb2+OMyVB3C5tV2YC5+2qsp5WbJNU23JjpfFuQgQ7uDXeIo3y/w/m
k4eQmRoSAoOeGDfP8zqQ6nV34qVopMX/59/IKMm0SjgjCYfS39i6vP9EYEAty98aUb3tLd3BOugt
Ips+kiIG4hbbSclhutrifO4YaPiR/eEfMfgHnRwzODvgA3cSv9fTdICVw0jOyCLLbEupwb+hJy9+
aEo6F3InJPzF3dxirqcvPkIbc1hpi8ZGtqZjkmNhHK6gBuCmueXXQ4MfDkOGpefwMv9HAFijpPXQ
rrvpE1Z3MEBS3F17bO5sX6D2mG572qVi1FCmk+ghO73GXhnprx71jOwCYJnvH1Z/fsiq8frFPJOF
LXEOKk/3MvQ25ihlKU52s78ZmacTDozE0a+6+Rp7+qbj6qikcfH1UVkBqmYrV96sfGYnIw7VaD9W
Qe4arEnFcpGTDE0KoQWcWFzaddATkBRDYBcjgByHdVZaJXFlxMGghWPR/2jae52g7VSj5TbAnN/P
tcx0R8z8Op0aVG7KGcA6qgfaWxaDOB5BLxV10so7xVju/lLdqTVIuzVDdEVK8Dnxjl8XK6Ym0+Kr
PAA1pPKFQIbbXh/4z1qPSIvqkgFMOMcXSmA+orKWIaxZKvgCjY76k94Oa9S+ULP4aNoPD5TVNhnb
xh9q3ht+uvUm/DviNstc7QDJC92EKYAEke3VXuI32AfAme7TghTcslhIIq6LieaIQeEvzMnDrAb8
PUIWXOUmI1WCwGek69+vJEZL/ad1ez1Qbp7il8E1N7l8/rT/XvAecuuwtCnvKddZBemv4Aa8AAu9
B26MYqZTYV9pHNnjkIr4YPs+v75dy2mM6jDDkgGF31VHpy6++6bPPBzqxi1coEizdbE4g7XtFrXG
cbUMI0pBJSWV7z0apla4whmVllSs8CeuFj+SQxkJWQbIMI3H4AvgCBSmD7Iv3BIwfyqzuq+g/VJb
+B8oHc074Ki9UvsGsBpXrUxeFwN48R+y3D5IhNXafExyDHpWJNUsaxoMrE5FwZd0aLbcR08mfqPJ
FDHM5ednH3vBPKJnA9rZnQkWVgjWXJHeW4z0/Lb/ffxkEiPC/Ja4HJMWhFoqYWJfZDIFQ+1jgRIx
mnibrX5PbOOCpswcL6Ty1743hRIvpE2crolche0+/PZ5SOyScD3EtDETki4Ml8bUVCQ1NhB9nePX
kEkuvtOa5M1Sst2QdWLNMFQgs8jEco55rhPgmn8xhCiEej2QowGNZe9YcEMLwkxPGgC+k/+l2rid
oNw2Ede9UnZ7AisQCdIWyPfyOVwKPFMDOcG7JafNc/9RlYVTPQ+wad4InhNQOZQnC1KWPCVxyY58
OF31qOukIQ5Omo12NlQjSft2X0toSFmEleOzozayAvcqAP9MmAuIfkcWpcik6S91fxJqgvyRPFJ0
w6UujqfhKSw/dXFA+IHPihCtL8FX5Ggi+0OMMwWtP35eqglwJxKVRqBfo5R0TnilCZFTzTFkCHnB
BZdUpE5TU6xhfxigEITtFij8y3P4rVCW2q2t0kcgi0GRNX9MMgxPnIQQ4H+HVEFz02TQujKuKJ2I
s2l6tfFIcockWpuBYOLZSfoYPiOapHzOKXjQBsb/X1EOd8Y4MaRSX9AB37UTg+poKDhlT2o9FE+E
d52CeXNFV4BvJ1aLO3QFifODVw2Jb+naPpy2DtVJrnPi1vTfwmVrcq70Te73eXma09VcmyexmEty
PO0ZKneKjhMzLDRqubrEAMXJXRW2uOF82rrpsMb6qTrVaDzEi8wl7t71VdnImTPxl04xapfwHIE+
6DIFUZH2wg4NM8rzcvKYGuBy3hg8KB/DO2WanpefLuxgXKsboj4Q7FEaokIv/QC7KgEIvp+gVdOl
rpU0wFGGJ8VmmqpY/kMqi58obJAb6n13EMgk6LQYyawbWiILYsLhjQj6q0/ka48deq4iZuMH8RtR
MHs0pQFk2MjxEaPHvD2c2jIN1rGVQmr4NQt9jMFH7znofQwGI5ODbEh8ubXnEZeWbo2Fu9St6UWm
QTEOAnOjuB/EOyWTx5sLvINkw/ERBG7cjYzd34+BMjfPJgRB7NgDeEsBRb97+IwevLXoqHKP5tR+
GjcwBvU1zsSm5iu+gSw1pG9tNNgr2Q6MXSBMt8ZSmB8UIkpj4HMrMPaD4FAp7i+bipCiuSwMtjck
Vxmff2lQvH4uHZHSpjpMekqZMpLKCLxBi67x4I8tRRmX2HHzuT5jA4P4K/6TD+l85UIcXGmBRxS3
xYdk7cGMHA3IaY6+m2xIcv3jOiC8RZWG4ltFnTTUQbW845XbIqMMEKRqN7WsDL33DZEYPmPhnYJo
yMbGPlL7aLcp8h9JUx81XvH53PrYASlIRgPYauzERfVCv0IvGCetQUvovyhqm3iwOWDEnWlTGEor
Zd5SmJc2TANp8KXIcTIfvO6CitSKtJWQWQ007M/NhyVEaBMBrzCh4o4XhGBwXvBgj2OJ2Lil9uYE
gfkKEaj23OmJ16QzXn1vVf6miVoZLVVz5RRIfbfwkl9sXwuLwsumecNpCX3GmXZ52fqm+YfwsgyF
zrlGMP9y/6CcH5UfvumLjJdDzd+2eWb/oO9qATID7ipd2qjSiM6DUnU9RTF2eqHX+O/7/fX5QwnY
+/g0pJXuqXeNnr4JBvPtA/nA9jWW5ny0/3oLnLPBNTrwhBPA2zpb/p0RNu6yAZEjzzuh/B5do/R8
Pbvegr/lMTpAk4h2vQPdBPeD7eA8z33mPp8/z/P0/HlSnDxGp5GFPF/1A3HgoZF6z32ulqvldZ6n
k89yx1FgkJbFz+Jnljt4C1LT0vQ8v094/O3zQYuNyQEO6ATpRchoucp1Upji+P5SXtDLo8OD3CE6
h6Pf0XmypiEKawopUlMwf71HsO798ojHz+C35/EDaHme/wyOc94kva/8jQrsLd+D0vvbNUi9//FW
PwPfbgu1azPPTHN9/Da4SBMREVC6hXNfmMtQhJXR+WaafVDiX1ZLsdZ+wbkK270X6yF6kIOo+1Bj
pfrczSERZD7sRBb9RCWIsh5MwmaEndiFvXP1JYzG7doAY0CF9izEOJBTr0k1gmxEB+q47NmO1pfy
rv7yEploiZohM3vGx728f7W/lcxAAhxTg5Gwr/n7+3OgARtYC4VAjcaV+nDAJ7xjGkfTzzzppt7m
iS/vGi5OBJEhgMdvKlpOzQuu8hv6KS6WJD2BAROWZBHNZrjq7XYbsOsN4xf2KAq/hCFV2LcK5rBd
e/R7uMj/koE4m3fOeN6E0SqrkewfKUCTJ/OMvCaZreY1k/ymrsUYCetxxDdB+hyn3LfylbuKj84j
ckvzMXw10mBjXwvTi6dDmW1WwiZquqYZ9eHlX3mxs3uV3CQfSsIMKPBQGZtrrM9pIRqfUfLeJ2RT
wQrH+PvzMZAA6f8mOuurMroobZJZpnxUxpnPaaU655r4Cw50cx4qifIeY4o8Rd0kEqGGEvGHkrCd
Fxmla9Wfs2M7+uqBEUbhLIyYDhTnj8MK7+CAnQPTOdTn99rckRBNFobY/YVBns2isNzuMboEltBL
nsto5Mxm7iYmWXlrBtqBAeUckytk7JpRJUISPPrsk7KN5jTeomOMJf/8jZM3FuDTDAvaZbQKILlx
4NBVOAneKh00oU205uMd96NC3nZXHn9VmtFwXakz2pVKGDIAZcaSceeNkls4bgKwhlTVlxHgnYfc
LYYpVqznBbL0MMizOeM2Zj6MxwC0kFUZd+4NnwydLmRSzRAgqI1RQK+MP/tMBBq+hdzWcFjhLFHI
JxSb+5nJoXbvDAYfOuSQPSQ2ozrk/Z7TECdeaO7K52A2m3llkKVtfMYHjllLlWj8BuHaV/dh+jF6
PDAXHkI0fV2/N7IhYsB88bH38rD+OaTPEOehjgJzzxvGkvpii2GOlGoxI/CJ27srV6LKiitqzkIe
SwdkdrmCKGR+ZSuzeZt7XibVG5GtR4qAm3ALZ3w00PXnMJp5a2bk4LytIspHhq3dlGbYZmwMcvU6
WG88c1ar9RCPIOKLZ50PvWCLej3Aqd4A3iLFdfyrR3SIrBWoRG0hgwSzplUjE0Hw/YL/g9bEO+ar
hHbEByZD/SrM0j8ICJAF4pO7q10K2SzHcXC5qQ0+ChHuTIJolyofzwGN5SuiYoOBG/HPmDchOxAX
//HHxPMhxDdWbZPTqLH1I7RQ9highCFWAiKOJzaK3wBPjo26q9Or/wxmowcBePMIaCS1AHHiIuRn
jUb4D3iCnLPvxenXMFQYyXO19/KHMcN+9TRtvV5i1koVnL/egOzvtuKlerqNhVIqfr2SYhkMtNh6
Dgx82OZO8Z7Y1do7GVhKrHgRsL04YBJq48hcYo/LnUKkSK+isa/pyfAZehnr6gjFTB70FfGrTJgM
nskI9FL4IQxcilEeJMjio87vH/yVeNs781bvgYO43/T7hM39iR0rlO2HEWsRgEaXucmsCXkhAzrC
2XVcMf+gUJ4BR4JjrUg062HpnN2QeOEGd/HBGAy/v5u/aFExJK8PFGyouPWcE2xOXBDnXjEAvUT/
rJYK14y3TcYaz1wvbk/9nT+RH+Y30bcN/xKrZP7tKT7x+Kl3e73ZDGFoGK5sC5jWWTRjbzmFPw0s
IsAFHttLbQN+Uw65h6iGvLPjsf8w82WWgBk9oJq08fdgveDnJWJvGromax3mBEsuYXdJqsUk2A5h
G0BgQeOvKskEFoHY8LjpdjJnkdNorFjFKJjE5MnYfIozXL7YlBU0hXFTeiKWjU+Ysa5P2OdZqZZv
5kn9CDSJ+zV67Vq7xhJm+vDVo1iz9nKssv332r0j3Bi8/SqxAhpvqrP8TVgN3GKsxT8O2nDejkBp
5phQF7V72dzl324jyDWrYPIApcZD+MkM1Nxbzz7MjxtbBxJdfDI1JeM57b/FJrEOM8bMMgeKUZ6Z
JlileJO+QcVwk31xl2OHi7DpQzeTLZKqa7jDbIuaw0woaMRz2JeK5X0jmvHhPHvcnMUIXHQLcWsA
6LjcaJav0KRMLsu+YdkFA3QN2vHu6IXEez4jF+nQsB1ETa6FN4eMjS0ezxR0dCvGSmP58K7mbGUz
rpMBo6q3ClGUODJxTn5YdIn0qr6/c9QJKFT2FILvMlXPsE6fK9dXW2vdyXXvEDj6C4hGRIpf+Jyn
YL7jiqEelcbpLiZngAHhxvTQ5/toM42aUbt3oTYUXRfXK+nNGNI2JeJ7aEkNm5L1wzoicCB6apHD
oXtC1TAhrtYcEkmE4uesS9YWcZhFzoY7HoV6egz5Eyj6XAP1pwoLiHvxijUy07WhHwvy3ziqZlqk
G4H/AtUSiQOCCAYAe7T6THU2bpAYc3IJ/amzkA1MXB6DeomqQLo5sdgMTAkcwtqy+EBVRSRfCpR1
EMbyvNRz8zoHH/lC+UvinYYrRekvt+Gp26NVDeJHeyJeY99H8xl3UsP5/h77yBDVCKEPdYQrG+4P
77G72mQ8IY+mUD+k4VuAkUsOorgawzh8oBeqrAMHqWCqgglVva/nzojUQI0x6pitMmWtdaEUJFwc
+wRD4Z3OamL6MaofP0Aug9mQdjYEePPmUMzAHYCp0gDou4bHemRuDt5XU50qaGJAhT/RD/AVyStA
nBIwoZChwEoaekG6mQBYwh6m8K0cTHJ7giLuVqaLRMkTeMp70bqidQ5qZfcXKZBCSTGMNWntw5KY
Jg2hgBTP4DNp4HMQKAAjQUnvLXCsiUswIZvLa/5jaNHMVysHgxJ5gOURapfAEre+0+JD+CDimDWp
LDHHKSkb3rw1gSCLpIHgpY+DYVUWSMmP8tUMkR28jp6gvdzuJ8ZHfURnmvk9CQuX9q7h6Ajdee0I
F1BeUu78t0fLnEvBjX/rK30df4LzigvzhO4ViOUHOKoddQf+YrUi/uj0ZWSATUlGA/OdAuQRuHLA
W84UTPhQZQSE//gk3qy/3Nf7yVuK7cUfMHU68xhJDoZVkmBaYQVeR3Mju4klw8F9awIDMpytSSkA
E6VlsI0nhThbS06Ct0CWCUSTcZL5u/yM8VSJb+sPio6DTzdffDWWWZ+KL/KGpBhVETLxSMUvMQQG
7E7pmGnEt7AFlichYRUO8VE/ZRcrN8LzcbXrAm8TpxFnWaqjeNfmo/niz1YTgu1yRuhRgK/2adba
igFeevN0+kwPZ4XYHA5Bn2UvCkzmRZyXecJwcfbMprg1slA57wH5tPZJf2ZuPi9bdxRi5Zc+Nc1g
hCL0tv1APh2VD+BHqnIYVvvtxP2rSI5XSJh+wn3uez9AubkXnNmnkq6Olu3jPIqV74WUoGLYWk6W
dYYL8mPAx/SPddX1RBonRNoMtMWSfhiVPyhsSE0E79QOHUPv2pbrc0F1pvRQiy0eLbo0aOQQWv2p
nE16KfUheXMin9f6Z7/JPv1J/ELDgP6wD6OZIjcGex3aR3q4o2aPTZ+n0OzEZkco9NAUcXii+Ra3
qEl8Tb+kp4D4hk0hostms8lv7IvzkP3PV7orPwhHiMLivJHbE2FIQhScEYhGaGi2cTFms7aR8TO7
WBSyubGjcZvIe6xqy7fKcoIYGFqDfYaO22Yi1WspBIz9BKzVZYBEBwkATQqSiPzOauc1rQ42P0G1
p1Mbi6Eawt04xtr+vouP+dPvdHOqwsrjH+s1g0oThWG178GNdUK7FpL3emPW0qrDhX476cHEDCZv
0+F5OMW43bjcVbK/7Evo+FFnwu85tlWQwFylu0BnGou7WNBYNf6LKddVBabHd7nEpqulJk2egoOL
807WBBBQ4FjgnoXLlTEUS3evfpyth0gmBePzuxq3qyL+50ZSKs8N3dW4b58KrYBGe9UXTXvipRIR
8OkQs2izSXuweG9Y4A7EpHGetSC7zkV45igaEj2MFjRIXLCxdEumdjBBcffOBS86mhozpgh1nFFV
kPBklTSp7tiTdVycrAwO+tRNdpdXmnzd2ir6m7ktlRkrjCTtk7j0hNHJCeLXE0EUSJKSYEuGn2aG
HZ6ZJVdqfbOSZ3Sg81w6nNGUvo08QxP2+lZ7XWSRF0rhQD+FC8ecvDvF15REdzgvpBpHDMCi6wd3
YYp5d93SppzCgovkrgnZ+gtOf63LE1R2jCVo+BxaVXPhvGltQSY/43WSNl90JYrwCl/KkJgRpz2T
V0xKA9sEq514ZIn1SVXzFC3+YmASydAsi5tx5ctMCkbrjrF75WJI1yiuSaWT6zmZzyYQkmnHw/6D
Nt+V6YQJghHnTIEMDdGwAK0piwRHhmU0oWCATRKxNk3D4nXRoeKTzGKfmTQcsrIm06DFE3jhRDMZ
0GfSpcFe0vpkKjHnNP3uJCYFX81krxvmZGy/fUYnlBWpoeUD9ZXc5PNclVfm9vqJCN3ExWpuU8a0
pSuJsAdDEw8L2RwKBDDn1ljsKk+ILetc+zBWNyadROuOJxfn8vg8UnXYGvuPa6Kn9K1yL2vx97xe
X5KhZyy5jAU3s8DJTfd4gpzFNmRjcFdkmKEL/o1OsEQtp3/NNb8GZkHNytl/2ZdrSjhxrHKp0X9D
T6qP0hCtyOMySajEGEqs5n+qQ0NWHx0Vh1wxz0Lojk5x5jlpFOdQnuiaJLOKK2Ub1WzlGYlbzwHz
jNA5SPprSLSigW2yH8Z7hvtGktRkbNlTQOK4T0xOrm5Nn9J/y0xiiBJ3+tyIgDEj4kagJGh1/aSO
OFMT5SFnqZG4sfie8EAKiXRM9QT9/6pi0RUVb6NGjeIzAjJ1QmWOEAlXV0NZlQYRjiTLgOUygALj
4sd0EOfVTF9c6uhAxtjtxwDbyMIje2vJEf5BMZygP6s9xZNeGIADumBUvpt0KTarS6tTbzlzpJV3
0HDQnPcJvZM1p9vKInNRuCNOEEpdsARNy4xG5d6xxiaK60BmetlKMvhdkyeDAXM9WVVpbq9mNyaZ
PqGxz9vxpbt65yEdMWY+02BOcxvs6I7hhn8yQMHhf0Sd13IiTbNFn4gI4eEW13gQIJC4IQaEMBJG
ePH0Z63q748zCA3CNG2qstLsvTNy2VCC+FHz6nkNvynP2nVXy8uMki7xzWpivwWLinpA8qvy2Btd
xj+e19EVbGKF13WFo0MVJlC3GKvDIcs1ucA6ayDmDS+RKvlYkxKWxTtda7IM7T9Q4PEMngaHaApq
mksTu/PuPudbwr6+Db6T48hSp+4PA0mni+lptRQHmgnqxjwpGHkngq4104ecxqqK8ZS3iEE8lwab
MgkxyphkSAxR+uBwSQKRoyGlsyTbP1kSMKIBT2xo8t8U22BEduuH60wGKkLkdzpaAjspDVgEosVy
MJpSezzVSZ5NLA0QNw0eEDm9ZgBgTPf4RYwTLgpDbsUfZoCivlmdEamk0QDLOyIvtkOLFT6hAvG+
xGoW55Z6FJlxvTnNSF33UlXLZkBsJuQxyAxS81yYtgFnyXiKLcE773BEzfXRyZ2RLaMYAfB5kKCp
yPcySz5r68/1NVs/XkqHt9m4eClRke3e5rmPe6fwQcsLyn7v+VcrmoO+KqAeRaimUSYT7bane1Zh
nAGg7BIK2LHEqRZ6huBT5TpIV8CrtlIBlujQVAUJTN0GeBw6l05CVCZTKH9k0a60+1UWLRYmJkJr
rAAdUSuhTacWwYaCI8Es8RS4M87pvDsnd0X4jT0JguCOmnfsoyruReZBON8Psojhb/AwftjJ3uNE
JvkdlojYDFwasejUo5GnAPdozECgJ2vpd5lnklEPYO73/XPXGtsFWm35MjpSXwNcT/m0AI711kYc
k91j+gU4yhPUV752/MhzeGluifcdFSzx/PsRveBAtu4bUptPDepkp0Zc3rLcBdodIkpTbL02LdjA
8OV7al9Z0ga3UgbcBqh8khfdXXfbt13farAdJXpCZXNRJqx2siqPFfuME0a+o4IqB18SFsyeN5zh
btc45R2szDsG4JOwzBRDHoPAkk9oov4fzW3BAU5Z+ce6h8A2qu9nRprKeRoQVi/mZlhrVfm+E+Ox
jXvZ1T1e7bkcIxyyuXYF0M0B/8nryeQgYww8jMnFtCKNRgI3F9okUnvqT6TW8kLfqhgoA7JvFNrM
DSUCrwZpTYC15yg/N3lAIpKaqgBKIfGZ6gNt1e/6s31rFGA1qvTwSFEh3HCSipyiByVBV9NbDUBR
+Qt0OUcQpB5ZpFj8hvGi/claJTpIT3YMYnXc+pTBCSYVV5+AJ2KQugAawrSIO4nvQ+jGgev1t1h+
Z7j6FYMgImFCeM2tS6i3/z58q4XNBwuqb8ipZYXH28OwMpYgbRgPXatwtt/dTgiU5gKw8QchGOB7
boebqSlbE1Daix1JJxozkPwl86IBZJG0+O9v/zIxbNKYRWc+9xtRr+T74SCEl5dLsmQg2s1wH8hh
+6E4B0w3lKbCjK6hZLr4igNfxA3DDVKTy4DRGsnHpt2NyAT+pm30iD0lm4Cz15sHQWjWyhEemV60
S/yU0UGXMa7jubsf0YKnt6Wpx2/5vikDRH4ZJ1mxcp/Fl/4+N1gnevtjL7v+97uPcgPiXBrOf+Kk
wBPkCraMX+jYTgSh2gZJiOa+rfjvSxTziO0x4nKhqgYrxDCmHhtvuCY+AZFlmfAPcDG6unqHaIoA
x6QaXdOhwmfnuvATY3O0MXa0FJR+42gHcYQGXZdas48dGg55FzXTly77hgGXNvaH6jjKvSm0mNOc
Qhph26pP/UMscg0sQP2JtOujsaHnps0KUSEI6o3Zlm1hqUN4te3+xExY4zchptlSj89JsjjXgLn4
aBPl0E5HShdMzXf1jyybV9N4wPHFmOKoCOkdkSbADoYyv0AldGwgLiAY9yhNLFFRF25HDV5lLFQP
SOINdm9wnYbpyd/b7+tteBkmJt4yb6k38I8nMupw/ikT4GXcyodj+Uop76V83FQO51I6VUqGn3Ou
lCLr+FPCruVJXKFzOytdSTmGnzvV0K/vAUIHUM/TtZj6CJ0oRqKj4cx0SpPM2EZ4pvG5VxrT2YdZ
GgNtOtqb4Upbbrulmb/ztQ7iJEDmcG1M89B/mQBc0WkKpJ9/eJLKvN6EvBrAkx4M05JJ47HHivm4
GcaZoz3mZlNXUBsdaxdFEsOuVM4a3Uqmbhw0aCV0Ns1tX7jvOK1Or2cp9/pXxjYY7BjpmE2W5Ow8
E/2kLzIYtEt9Z64QaPE5tlZQUztDIvnCBll5FNN6BFGbQ1dLtxnAbL2OgRTn3yGSfx3+HZF3AcrP
sEMdlHOUIhiiowJ3x/m2zFRS+JRsDWePsJ3VwAiLpBPdiMcPnhWuTyiIhOij/cdzF1RfO697bCge
7wzKBAHjl3FFs/2BeEuzORw6rsS5sZQT7LZeae4seJTUTwjJN/VeZ+q06M1BSHpV/IBmlQioh73U
Ak/1kTBW5oBZg8L8w49mWeFcOaoF88QcKGhNVLBE1HvbcKJzQK+Qj5+HOTunvhXkztHptEvPqiO6
Njhb5uXZAXJbIkA7xLLrBn7+f2tYcNFBSDld2DcciBCf5dlzXRMqPWzNQMMrqmcT86/csUOHFiSc
YsJTUzLuFRcUBJSFg2SJJm28PU/jaKMfEhKA08tZpv2DyZ8GGqcJdqRsgpel+Cpm941mBww3FlK4
RfHh207y1zIEHC1PFwaWXEHYvWcYdhzmwAyCcTmnsTdlpQilDz8j0Qwf6n2skAEruisg59YC7swX
5nzim8gZNkV57DWY45paNwm3KlVUj39AfdSlYk6DZ7IvXKkL/dhpXaEdJO3XXY9OyMCbRTfbfGwg
fNBml4QXzVC80646GmJDCYnphrU0Jy0A1Qx1qqkLKKL5r0zXEcJeMv6vtAeBP0RS5QSbM45+xZTu
Gyqk63UYaZF5Ycw5ykxR5SINH7DM1osBOXkpjtqpKhy5a8jBOCCrzMqfY4YAshTPe8bFIUnJ7DCW
JbplZuhIjPEJCA5bJDp5zVyzK30cXMWbdZIhTVjJ4iwZwYChJrxpvbIHWiFDLIHD3ljkcbjcsB/S
vSLgQYqeQ9V4tVoAISjHNfdl4itp9MHVms7xBEaHiDtPzDrGchp0ovMvURRoDX1mccx8Jh7UOssB
EUWooHExD0PCcdXleMi/tFqMHqPrHt/v3o0JDVmyQjfEgV+idI10BP3jPEf/KhDcRtLxokZTSdcZ
EJ/CQNXyPrO2pYkBPAz2i+/B38LmsfqP8Gnpkg3kqgQKkADeahBsD74fdlN11+1Rq2dyO6ZgpnB6
3kMhi/WI42bHDf60lvTSmlCxpOgEMoyR+ySMn7QNwTxGJzkrF6GEq6CzY+4y6D1kgCoF3AZqIzyb
jIP7NUGP08xP46cOBuLJHwTVG+aklHM24QhFxUAqkf6Yu2GQN5AyhMdDMsKLZ6VJKG/rHb4lB+my
wkz0vXMZHfgdtkif6zXxcaa++2g1kTDF/PqWDZDNowLFiCHLT3bVRduFZTQiaO0TerbnSSQge7jW
EWtP+AKcrsaIcNKIEiuqgzRlRH3V43SOHVqcRuwIceliACGVQMmh43Bx885PLLSKwnoUS9RuFeGA
OYOtdWa7gZGxIafNstwU6zznVCsK7ojjYZh6UMgdRq3pusZ4YYI5wzCODGNMbZHthJnDtRX2PAan
XmanuWQmD+6E/KtacM3NmHBWx5/xQGZLHionrsjk8TqS6WK4Y6dwzIkl467B09+ok6P9RMLIZGf2
BnMOc4gED8fs4scXh8uHONJogMPqRbYSPDI9RDaG082yRIKVinjgScSjz2qsJpXLwLl1Zkx7fbTy
43GAnQcUG3IK/V1EC8R6ob95OyweLQbWd3RAi6r++4AXu3m9nMunW42+gvlSEmrr0IaruNe5X5DL
IINJFDja8ZbP1LtNd5MJZIdHlILZdU4aLzBKHaj9AW9kv3B5uDg9xiaBNwkMLl9oP0OXGi7egJHl
0HR81T89itDlDH6f179ovoSxEwY0RwPi28VyF6DdjAbQ2vo6T0riGn09SspHrSGD02tKGY6fcK5j
m8z2zFMbZYRNij5iSEXMTSFC4djSFffV035gbbK+TBziEXlqSZhSbGQlmmuxBBS5NFJ07hery8aI
cjdTgpQqy83cSMQRrUVYrgxowpkZAXeheQ/nQQQHmADgJ4tjlXQOCG1wT2Izd7jQu/LCxn52XZt9
fvOERe+AUeDdYDL5QcsYKuX2VEqMz7U8hOen/OZjvfhSXkUFtaaR4hxkKs+9qzgGSZP0U0kLIwBq
TOcMzBOPnG96H0W808DtwkJSwOVaelbNFYG1R6uMz2sSQiKf30dKHkcKBEmSBEnqPI68Z2UeQyTA
gaOxfQbHrEsAmn5orBbPYN1Peiix5Vg2nHDPiyoEQg/G5Koh3LZyfSsSYWeIT66Q7PBM1ljvNCEF
iWlyQpvy7Fldo2tQrFGeIdODeKt6aTYxl+RPnAPfDTffnOEDI+5oZJwyRMY/ZZZAx5tCLVlSdQmy
E3E62QXeUel0ZK01jRqnkSW4SNtMQBOrbNs0AoN7onjijdBNm+xqn8Jcsuhg5qZMdK1XFr9AzopG
KuY1uB8Z+tQQsflk/EWaQK+Bi0GRPWsWa7nllCVP2zfH25yP5qNkXQM97+nfBEvRWBME2GVWu+/l
8rTGAcCKgY4nGH6Hk8902TR/aZXFG43CWG9d3biJrRM5kYM+DoG84RBc8M/rxDVDMd5h6V3Gxay9
p+1sugs6DVyv3UokKkoySORhD5cfkyz/T7/fwmMAHoMQt7BIMp3dbb4/2Pp8tb986fMtGIUl7PeG
obuznB/mR5+EDK8wkXrFGpPy1lpNr9/VGY4QpOOQrjetbuBJ8xA7hsDduOC/rgM6Rn8yPgNxtKxF
SeEvwcGS1m9K2bjDlG4eN0IS7ZnpMMAaLB6l7IDAFXEXJPhpjwzTj9Mk6gcjE06DXAoLsffKeqA4
w368Gv1CeaLFM8os7e/GLxjLIngtldt+0SPIsLFZzTO6KCKQVag9JutLKwl+eVs79i5UfS/l4ksp
mYuKifLmr0Eb8lsvk2lmEZWensC4/3bT8OtpP0Rg+7kCdgO5lsbInzs6FO/qtJFftVL/fgltZ0iG
rFqP9sumU2T+tlet82qU+rcrln/6JDlxxtvJZD/xvoESzGQenBq7QfbMr9mznH1PV7a3aN2f/ZV+
+nve1gMcf+qAeu/untUsTY3PdPNdoa+IJ/4vP6LekqCVB84nP6Gm5lKYj6vwMII+YnLYun1urgmv
O7/VRw+uWCvRyiEMTidkhMFhizWcWjYflyVmHJdHMkrvMtSqmZ8CTn7ruSq1sE8ABboOFKRE1TtX
55qiEZYbbg+WBVPtwDYakif7KOVolWY/U0CLp1YBp8lggRGDsbGJDksRJJyJ9ifR1frge/WwZc4N
NiGWkShkzXt3UNixstUE0FIhrETb+CKrJgwh1CfIgBRqK9jC61KRHW6CdSw0zrePzJkew/lBcttJ
pav7E93LZsh2dmZ0i6DnT//vp5yx8cILSiFZmor+XUv8IBW7rR+oG/6UkJLYNNb/zu0ECeteNlp9
/n6myU8VQKsXm5k5MmLrR3kDEw7ZN6UDAgCCsxl6zyu8BEBF4VSKjUguUWUztcpv4CXpD9qy0A+G
GRHR9bZuiVy5+KPKOxP4ytUjjVDPvVTpFqVKhXqycynvhK4rKa3m8qX7+7luzYBSNYrNRLPYROmn
2Ly31Rj+GRy7gI27m/71VtoWERBDAPijSvtVtJXO/N6hPZ+t5nApB6na96dPq6qRYcE+ddbn0rWd
3lX4a/+sXsBlwvdPldAau5GvaSpybePWfHMP72mcqgGYbKYOvIKW7Dn8h3RTqnL8l6Tha+ZdhagX
NOsLuIzRDkEntiKCUU5AjIAudsBV2EYIeCF4RzAZYAbtBL/7ANa5B84BJH74XYOMixLfEQg3EgDT
v9a+s57GsB3jKKOV+7FJbAGrING8dPcI365bv6g6/aCLDPgP0EZzmCo9xjP0o8+N4tcL52o/8Hzt
+hnAhIMCsO402PejgrC3oDQiwv6nu4P8PoAaDDPBJ+6VFQabZQflq9P4e/RSE7e6Hrzg5pQfVd79
kVug3g21me68jdz7enDhTL3UzoBiP5Ra4wtRzOI4P5RLU4JKEW/5E4fKs8MjBLWVZF2DdVHp1tFh
xuWLFszdO/RbD9gG6ElTMLHaBX0DWBh4roAcYhxerio2UeOvSMiTjQXEIm1RBLmXiqMcTaGgU6Bw
SwYIN4Np+VlYUX1jI8s8nncLOBCfx62mTqzuQv11jdb0sRz25Yq889d3zQzakMgC749EkFgcehwg
8HUCn3PwY7rwhtqbHpAjDkGZXI6HZ30txMVfrPdmGa7kc4NkIpsSvxRUG394L4h99mIIlCfRRK8s
BfcjaD9sSxe+8FS+oS/2U+V39F/US7G9h3432t8eLwqNiE7NqmyeTHAp3bB0vWtlR5nOaoxw4Eer
klwkhpsxkojsYsF2yCnG57T8a+V+V0tyKD/V/C/Dw3GzhpYC9aR6Wu4Q5a18cQL3nVO05Utt/HCv
HzvFvvpZ2+kOVFKmfqhlyznuyc5PlU5OzHJUiWsnhLvYBPLHiyNQi8UJJb7oFp2HyJQgHFioXTgw
dXr31QJCapBk7AVx7c1KyMVUU+CXftiNn3qieevOWrfuT33dou13YD3QuhlZ/FQtEaHEi+azTIhz
46UCkYcTSmKc2o9Aphe2ta2q+HXqHEBXrb+rXEz6aYGr4sQj7ls9RZC/uchoCfN2uT/epfJ4cv64
e9L+uOaMxr/X57WUypa2aZo2zb5BLSVd8kk0kj3JN8Cs0YxjItROqrggioDM+selpUgFsI4Zzxm0
fQazfEPj68769QUZH5Rc/DIbbJjXOPFJOSmnjs/zuOWOxNyRVNjNAxZji83wfb4SixkD86u95iu7
XhLf+mU2uGzLi+friVQubRAGp3pinBndgVDj7mdTjXz1hw9fSj+32qGT2y42r7dDfZMpJXeNY/3l
o0R/HGD/P8lykZ5A2/JmS1u5We33/VojMtgTTPN3uhO1IYC+3WCPE1z3M596esQiCdIUpHuH381t
ZY+rHtIu6Qr5TddRwcffh3KWlFBrfymdIEVBy8BPIv1QQyw29jl9l2IZSWph39Vs696R7GnEIXN3
1zz2CCjxybyTVKju4Ify2pvv2QSYxXyOp8uim2TR9XtDhGn8OzdtqLeOE+yaPCL+4r0hvLS+DzqJ
rJCFYV7bkZWkQMFDdD4uHJaZ7GTrp4d3yF8WqRL4u0QlZBRWpe/ljOyuWdtwCynN2D81ALxMTnMD
k8RAjyHW+TP+NJIZ0LyJCiLgeVhgkLfU1cRqwgY6s3qjBIo0PSsFnh3jypmzryYxqM9poV6oz1q2
Usm0rwx9vNk6Yv3cjmEz2+qts0fAOh7hbJN5wdbily/lQovvYcq7aLAysEo9aHyuENVvgxUDmy4p
KyZQOa8ONdsKqP7p/zQEHO4lMjgUHZ7AEJnOSIJyuzA5/8XbEMGeqZ1HrhHe3B6fOkK/ige1y2DM
dAgmtC5Ugr5uSOQUBtdJkY4F13nuUqLZwxI1frw5Oi0C0YelF3eTiFfXAC7HsP8rwKlStFL+VKGO
Ya2AgQz74vHFPAN/y3kuDF8WUBDgO9i26lj6gO3ECsbPmxB/JHkKdRtCbDlT2pv7KBt0IJOd22u2
fHsNJxuhxRQKpafBaZDDqq7r18a67u/d57r+/HdtrPhkGgdndUQ/9KV9D0/AYkhxKQ+VbcuLesIO
YCVojxDbAM83sE72XNag5D332SO7slbbpj7b3Oqb3MbF6EGTwixdxLz94ZgUo02f+Rud2z/dbfe3
/UsYsdlA9vurefZdmb1WDKIKO1RJ1aRa2O7ebpXJ5i9Ujd3ogXDIH5/4GWejv9r2Xz6ieyWCJVCM
5IlAXhsrYVnsXNA9OeN1Il1C26lo1XjStGyGE7qvpxovDILWNUs2YdYulvctqREkHDA30Xfj9PXd
sCVaOjrSiTHJx+zXJdlz925K4li3R9h2XiwfCRTV7LSufuP/OLNhEESD+cXkI3Y2UhzYuvXXcEbk
l/b/QLKzxvLEkF0z0Fmaot8Cuvv7aViOkNQ/vbp6xW0rNlhvhe+v9cM82zi36OvAf/Xd/IxMar4C
ahiPWMfE2MJ+GT9I/SJBoYBBtpTs2bPQ4MPaLJ50cZQYIQhJhyYbIXmHuyJBJ2ZHfvxjuYdU8gED
ZtK+Vugq+uDiXokFJYsWSY5DiOHNVBLJhy7y5HbSXc6eoXJM2P8mQLT987VS6D3Lf8i+5KPNyAai
3pGI5+KmGbjp8gan7BR8bYfsiTpBvIS8lHbMPghOEHft0OJWZC/d8Z2T5SvP6VlyZ/oeS/nmkcHD
bA2i0ZgS9vAOY8jOLrPgF/6CaUXsJhvluT25ALuaWvr4Da2fzrW15V788GarK3yy6NpK4/V1kC3j
DLF8AtqbdVc9DlBP+o1U/PCtyUEDYeLM4S9Zk5N9xa4xFoFekMOUcyXjkPH5xEN/4u8iUwt6618a
LxmIrq5l8LHdefw6YSGE7lectSFEywJ7/++LVB/gcacgvsLX1/4NlwxRHdQXU6EhqOfc4iXW2v6f
DsgjYhEMSDjXtdw9KqKOAAbtpRqFVMSpvvBV+cqXZqaUGkaQpxePV9VVvWrxlbtU1/+Yll+Jzg0C
LuJ5g2s/Wf3+0KTYVSVdnSC1g99smy1UnbnpcWnFZ5PzcOfwxh+jBU7lXns8KNj8NFaH901vBr6G
RM1vI3UkJfRkyh2v9efn8QmK1OE8q/LjZXgFlz5sDlGrjYljUpnxWyAxQ7p6+6mj4FdTlAdClzxV
uKgoIle7hCIlrD1nieFDK9oaEQ3XR1Ao/72SrPqzKk3I4oDTv4kdqwAoxPsS9Y5vBoLUTmGrygUk
Zbp2v0TXeyl9LGcy29Lzu3JN5L0kQP4ywMFBkRQRxShUk0gsZqPkTNAuOoLkjFnxE6UckWtvFuXn
1O1JiFlhnU+fQJ4hrFybpOsAA0kx+fz6BBxKn1UAM+wjjIFPKra4j78t4HnjIvkBc+Rk9UnI0xwT
93GoT6elHur663y5DA6HX8NhnepwZcgZCify7WP4+QqZAvwNo4sZ8xFlSlEBsuBPKXpCiodyx5CV
JU/eFlwQ7CTWQgoyuEHf9ALcte+0PKUuWrmty7tU5RtjR1fKcvoeMQXgE36P2s8qSxUKUox6qMH/
moZcIdziNA8JXQDYXEUuflHdo7PIHW3Az9mAwIqJkK+oHDfmEnCxjFxeV8MrfVQhcJQ6VKqp/L26
GDKJ/jXf6EPCjOHn6zWWo2tW4Tpuyup/sChz01HQdjD6qwt04dalzHaMtP/uviyUH81fxAJPfMsW
ukOqpWe7wcrG0ZIFS+clISDidjSx+zjMbTrCVzJ9KZOA4LVc9PiHMWlUly+3UhJRXVRPSn+3zgsN
ae6fyT52ero7Et5eyB1/Jsj9f/xtS9TE17St6wxuo0Ttcx2phRj6rrW+KBAwMvQEVYrEEHCtuF4a
BMDiJv2p7q9qX5w36EgMAMEPPMvfSsAnGqsePHnanHAzFm1BL0lF488xSKorEjpgRcfwSVwovKln
M/4cStOADompz0bpKPuq7hd2ndJAtprsmphPjZBvJT16ZJn8H76CShgyn2RGv+mhGZv+c8V1+VFN
lv/hSsGkxIB5GbpNLuhQNQEHg1LmzitpP9I+mno0nu6hGTYOxhdkl/LBsBY5PblA5eZX8W1TXrX/
yEmhv0y8ZAh66DmvCXeH0FECtgz0OnO5zmUahvMnTIzWtGwZeVO+DF7RmLM1NtB6Zc/4/QmQBZPO
K0wzZ1rARXAFKFPnGzOyB2JzIljYEPag6fUT1QHGP0v3SiVxiBTs8EwlgWeXFCIapFmtnGxIa62w
/Tus2GzQPHJqcLPwRaJ7e1dO15bMND48GI2sT1Cvm4NgWVLQDKWURqg1GJ5Qeuy2zR37Ci8rGqjf
T2FLsjRhDHXHbyjdg8Z/ZYwljHaAs7AnV80G1VGQD41lF/Y4fVZ6xx6oIyIJ4hSKGHz0WeF72X2i
DotMVItDChtFQKmgbn3FgCAiWNoX+vxmCnrAPpLrtuD0/C8TGWN8QwRDcQMOy6b68t38fSvM0K2l
rv1mRlHk09ZPk/jus0gawaxAuwGZo1iFFyHj/48VR7fyu4Eya+fR/GbRgOFMAFY5tEnuNG7V8wbt
wE1NsZslJzv0QTHb1R1SHqS4rrcMQgakNHGvvGMiCVbtbrr6NvzS3eu3w7DTHsK0FbQ/RBydZfle
OpIzIL7s7Zv23CoQ2Qc33GR3u2/TJKaLy+SpygE8mxMdx2MdqjWnCA2BKk5RvmopN8YiKaTeR2cO
mCVuIZWyPrhl/HvFFRjmjC3zU3HLIoZkl33WL/jSSDNe6a3mkjRkCoWzxrmzBgJAkN/WQnA2SsQL
cfsAZ13hnX7h5BaV70VLhFNxxIXa/1P0T/E/PLvclbx9pgdsmabDdbVCcyDSMT8Uqs1wHyAZ/ZYA
rdQIRM/UbQxeHRwMVEXvJMMB9ejwsANKPQWzkVeoN1mtLrzmaSIQ/gA3AEGxGUTxoMsExTI+wyJ2
L6PfZfHUwmqwfKyLPSU6QWcea6GQwhChw31cfZV6hP4hRz2ftgDTMk3Zij09OpBtAmkHhsy0w0bC
FIkLplbthAyz6gKnxwZXKcnyhW6Nck2C4pl4CeZeb77so1hspM7TkpGSAOLymFri8uXAwmDoRJ4q
d5I1KqAwv8YxlobqFQl1SAdT4D3vcT2/p2QD4gR8ubhN70AwKU6ZfAiVcZgJt4o0MyE5zGJvo7ml
ScrNn6Zm0PqwE2uRGob4h58RTKPGEhj8wGrnUslM9HQypX09W121EbWZwCrmdx6GPEI4F+RPoskf
QSSR5F/oS8cf/PTZsUkYJ4yEAeEmHnSX55a4rViwXCXTuLQudYoJ60oRHHvjQbqBspqIi+qAs8GD
nhd+RCELS2OGQ/oHwg4ogCUBUT7BeKdVsrJ2VS0QC4XJYU/LhZ0dUWKJbwrx4GLw3R4WuZrH6LbD
3uyfrW/ydvSsLy3+8L+j4625h6VZPV9Gz87LcHepJaQor6L1E2k4qiSJ0uUMlmhXfv69DS7dDH5A
kTlITZhrDVpjuZxbum2QDHH+kBTiW6mClPhukhyg/BeDUbo2n5OQgXq3AarBSYYMNsccgi6IxyiD
S4NoQoVtcPKXWBvqocg7iLa3dmxmx7nZew/4nkN5sGiDp+J9DGn1HxpR2wqqQDVL7ANLfUBzcaz8
IDsFloOz+857m+vedwbzKBve8kwfEaQBp5krj3AWS7L1y5U+g3NWjbZlVEUawLUK+gIaDP3+ifLm
JSR0MK/8K8AzSFQz1JJAswqqIH20Ahv6cZv/PMlZcdDsQG8gZICJxJIDou9RKjVmlRGAjvc5J8zO
x3xXpsGMobRZYhET8OwSQq27WE31Yf+zNlLgL9vKmwgILQKsZj/OUZUGenJCzvtIMAQbSHjdmEzU
nkEuREgB+agjuFp3NlFOwaWonOYJSLCX3jYB0+ieK18KSC9zVYOPbSFZFsAMIUXvxYWo4kc7t6+k
xtbw95zeVfW72D3mBvvspvwHt/BcOacINw6nziL3ieOImF4hSOpZE1PEXQCSB2v1Vp2Cx5xrEqTO
vCimBEFnc8HRhkOilguc5LrSQ7ZUUyE8iVHdN4Qwi3GesV9/VZkMCQReaceKYgEsDtDIwJNR+XZ7
DYX5oF511NrfdW44XHBHOqvmswVxqyla4IEAtogYmGuivHjAH9rm3kgXYDTgKrAmMFsdpVsKBEjS
J/EUVOaNhRUec5d+12HAkJ3RgUHEMIshFEDH2Q1EVcrPOgKO9UTnGF0qwysOMmPOajhhA7gOg9+J
0cLH5LfcLwxPHdbFWwRiGNcQfYN+thpN4Ot8N9JRijIcvqUPr5U1JGAdx0wv+7rjGtB1RFXZC03R
2SbWZ7G4NHGzzjXzC/lObniZvV5QeluTki7dV9RpxoX57FR91DOP4X1yBZZ0p6QyTJYKj2oCDPah
FK17PVq1Vx8tnIh6KYGC6GqYeierVMu9p2poj3wd6HsSimRf/Kb4V029p95P4ztbC11RzmTLro3D
J7UElIRU5ThCTz6WtoMZfUef9HS0GWsIh8nmv90bFEhIQnojKCavE3pQE435l4k0W3VT8CHp36IO
2fpr7RJlqoOtGfWOzt980/scF6pAqdLgq2LIMEkbsvmzMv4A7vQ/oyxDH/7SQ9716DRUJYVBgk4S
NxhYrpHx8JY5qbeobQPhZWnY7G5icJuE/6uYWlTY+L2uAGQzzz0AprspS8oasNIJDsLuY3BQLOKV
ARMeFBDzHCcwFzA8MSyV7uaVZbHLO5mjSCCVlpOPjagG3E+IU/z/Q3u6yS8SPBPqcSaWjLttgruv
NocWC99QzuL8IT+DnIjlOSqCpDllekos71OxtMlPpmaGr/v2NX61NoWYCmfF8sgbJPI28SCKZiiq
4Et1Zd6kaV35+vrWhtFC5xdkU0je1j+b/7AsiBy1m8OQq8ExmuQ4qW8uRnwPJom1CRUZ1MLUqGkT
FO2R/61DiH2FSEpNbkjMwh5+VCfLaMHXsSftyYTsNEI6uGv4cW/EuV9os6ATxlfhuH3Wh2ypa3yu
HEwxwkmlkRHHzvcj1tIcmrpAuQa37Nm8ogvCGk57BKIfghgG3xFxLjIaCOtAR3OxBHwz6AeedYQn
GUUKAnEa8IFz9Pc8jn9RnWM38fzYKxr6Nr8wnwTDlqxnuNemxT6gYi55l0oxabrhzEqsf4P2W/MV
fu8Kl7nb7beb7eWg/e9tO1mBoqYhQQ9S3RzsYqEMnrA33UNQhGg9pW2ri5uOZQRQR2clOHRaJn6E
/WieeYimdWc6r41wleR6iP3BgLna6en4xvn/uB++IsZI8RbwW7K+AUCwlSnoyvorn8X0q7VsABIK
OgQxgwbmD1XnPMDGqlk4VAUYQUHbGT0qJEnJBuBy5N8ylUJb6UDUVqvfHcY1IUB5sEL9i4DC5Yel
mRfzRL049Fkc+kV/8eQ9eeSUuNzdDwY4m1tks/Vtw/5oKfqFEnDjXzp9ncgW4wrlHF3Uf1uhcwLp
2XzbngcxEEQAAzMevZGYFM3Up3+UzJpf2DOI9Pfs007bvpqAZ+9yB3B5+a0P7aLvKf4DEwqAiDNC
MDfSY48vASwKvVmcFs7ctStrrzd1uZLwC8IefCPnk+twV3bkgrMLBy1siLwVvZkQaVGHnPccRw8R
Z2BtBM6zBEEC2wFc29eu0TfSnahWNYW0WQyz1YGLoK4s3uviAcfKy5/ga2U2eTuzHK+5F1vZ9g7g
/e+rPViQDAX1usKW3CYbWs0kumjVY8e9woLxRfCPBksIpaL7ycoBPX/CUrnDOIrvwshjOd/QVXf8
rEnYe0J7VDvl2Mi+q/CuIpA68bZbpLcv4D4l4fe4f8V3PQi1OFeQJbO1VDXmPP/PQ4tLe7q7gcOj
Y0YvSxbtHhYTKztQl1+UH+E/HSkRKHgfJ2oyosZAfWJhCmmDXkn5fI+aEi4m88brxroh2scn3sGJ
rxvvkmPA8PKHekV0AOJlAPYZFmRgSainRg8A4zgXIvPjUMGWBzFsX8DdS5nG8qXDPzw8GvkpMfOS
B6j3pPGSQtOSjP8A7zEEmIEwQVSIcacIyiiGVtyzbSPzeofjo3yzvC5HiTdfp0UzYhvKbDBAA6ux
xcBx4roZ3/NX3vDF7hpEU8YnP0XdJAYqdPTQvsMYVtcR96q5HgJZouL6KF0mRB90zwHTBICV0m+f
VjdwcpEGZtqRrVyQxV6YehFmuQPE5DYeuDRujQWNzgCEMgkyM6EXA7Zhpm1IvPRB7D1fJFoFh3WB
jWcq492CoQqbGzzwmAf8tYuAHzbw1xF5RBbvWScMGNUa+1oS+CKKGESp4BRrRJ/ZGloStR4/ny9d
dGuUPoSR0iLrZJ6O9C/zOBXFlAUiYoSuBX/H1P0Yev5TzjZkPr4K2fOmzLTVxhkogUt5key8TNOI
BVToE/Ku5geZvE+MB4bz/fVV4DfY3FecQuxJa0pNWYw56iDgSj6vpfGND0lEv4IPpzDEhbSJ9190
ClfOigObZKM21Xa4YQ5q5g9jdibgeaaVpBDlnVTagDhoo9o4XDVkDaZ5Psd8pMrwE3iLHErvziDD
6v/NIfvKMlPC2daNKJZXHcWtDRdm+IDR/SNfTjXwIybJCCBwpmIRzjBChzCDLGglzlAucC7SUfte
O/E8XQlQ0jK7YaEIRAnL6Y6aC24HJZhiZOxBpDnwPRayaEZ9wooj91juL9j6hRWdy28+ZblkBSbk
EUaHz+OeLQeg8lU0PrzxHGZqpCct8zJXngbwqgM65OSAm+s9Ia/IuxxkAwDteELRsU5qiDA3kEON
J1BPBnfXT3Qp3YTSTIwU3XR2FBKpIdEbu81HqMIbJJtYxMkqswSzVhE5Lchh9W9MhxvNnnKNVZQJ
U1skbqJnYkHKBC1/CIPsu7iqv1RNVBitE7TUiSjgNkJpRO4hkA3oQLVaqidu7ypjpTjEgWEl1I9P
scNYNgBaFWGIwAR07xCXE1+Bnja7R9CoJLgFUF/Wg/S5PJNvX0ahPCKbU6cl2BHaZLab6RegZWjY
bqCM1dj3Zldtb7/13YR+MvU/Qnj+O9ez9BU915PAD1pneo1mQ7vIRG0zsRMejabBWq6jNd1ZC11b
2rq4uoz+VltrepzBq7KxzU+0p7a0j/4m8d35FbhFgDHRYCCrJEmJTDRTjJbe3pwXwS6GCgQVOrnI
so2YVunGp4/VgcqxbKMAz2P6xXJPRebImKFkkzGikKpykQTYO7kqjaQ9PpwsAU2qvdRiPsPKzre5
oMXng92iFW1VjyHWt7Jq+P+3UC/UhJybuaoOCF/HIb+P1bz/abOAUD8JnFuZSbHoS5wBm7ofhR92
Aq8Bm4yJNO8hf0U6GKv+nPnsH/oZYUnQ3OvWBDQrJWWtlF+nlRDDSs+EehLI17ac6sQOUJYKBLUb
85nWVuQtwAHTEAoNj9co6T0sDD165+EimE35X9JZwIvj1TQ0iyyBt8LhuAE4EOzmecCCsi7PQXiT
R3Ft9oNJnNE5ryc5Kl7Xg9F5wmVijGVjCoydKGad5HD279EvtnNvm0n+80Vo2XlymKSPpR2Apkwp
h94L2WDq+pcSBUrM4+tX6zNc8c4nhTjt91+5s4+gW7Yq750Oa7f5z5fysyXZbtaskY6cIpNgSgf3
tjKtQNaTrCzgWx/Zzqqdd1KukK6mHWXisOeZKPMqE9IGTq6h1PuyjIgs/LiYXE0ZDdSr1ll77Sux
TacrAlwTLtWlsm1ormPLnIbG8Kx4nTUhzkCF8PNdDFOqQaaQQG3ZjvqEHYvJgjD9UZ5gWs90AVWw
cEMK50KARG0DABaTG/EAUe3ihtwexgNcPY+rsWnU+lFdgE3DjymS2EH/JfXp2iw4f9eJ+ZWkIPiY
a7YSMpYG2EQT2HFsaaBXYHN4r0kYco2BEAa5K/4GN9fDWCu/i71dZgL9iiTigW9Ce0SkNA7Bf0ZL
RBMDXGPmhrDCGntsc680aZjg1t5T5pApYOpE9iVIaBwL0oMbcGP0KnRxWBBaD/ShOTp26VHKYMi/
ZQ5tK8twkgCPISlOqmCAoxqWAshoPTzxHmzcIIiDoIi5tRqEHeIoJOzZ0/xkP6t9F9t/XZQ8xjI5
c1NbWSQ+0/fyaghIlMb36w6NcUF9ZBvcaRX6BzC6k8VYavxy1fQoSf/I+HasPPqCz5/DU+0EjUMm
fgrhiltQz7hhiFb/Nv9+Go9AsM+RMSuQnYr9YvL0Y3Np//OSD4NU9XKDYK/USCoQxeV8eN83rtX0
4llLnUq/Y1jPiz2mzjHrFAf4Ppp1Up0cLnZnX83N75vad7ZBYreXmf80t2AWyehMgGjSwafLQfZz
ySpg7UYRZvus/NIt0E0F/OSEgq0tv0OV2OInheIcApC6SXpX2d7jHTwpjWzyw2wv87rFlT58pWh8
Ht9ToaOdDPXrf22NnWYxdeUO3TBuu6JA1KqbXOjkuCjpCOGfa6VcTe+wbAw34g7q9sspDvXVFNqJ
2/6Kvkn2WXkoGp/r+QYI37yHsuUSYUEKxIGJdrpxwEzTSQT+szHjn7M6P+T+O0Kdf/sJEShdQdGk
kpjsuYitHSmkl8pjuDqVLsPiPAHu+Vgp1h6gQxrf08yhTavFeOzqbFh024TEHo+bdwwMjrF2UaOq
IfWxo1sv5YciyLpGxA5MEII9mm5UMbBOBEaKrgTdI4Jv4kcGL4471jQOLBm4I918/USsJjTjuOCj
eoz2xyGgg4t6EA0EDcgMJKiOYy43/24Yp0yUoFBncSjOD8DIQFjUrjXWv9WtsJn0jajG169cJJ6N
c/CEu6wW7ujU2HWOp6Up4KDqxAy93CO61HE38qSlMAbLET68aWxc4nXQzuE4dFbPlLRGTOPROWrY
FGVE1l9WE5uN210/0at41o7tzT8awLqn3qRUrwaZplIHfwyhmDydopgLGbVOwG3MeC5d+mtCZ9qv
lubniPQu6hvzJI/98as9SHzmHvHbrfLdTYWeODT77XhGU2zdueVqsOu+lHNNeVfxkH1hk4bXc1u6
rcvXUHxwzZOJRuIYM2pY5e3QTFNZYA+Ux5Hk+zNScWczkC92iltNvK/qamSk2WnXXtPYIU1cCeni
yuHVoJzz+n9EnVmXomqzhH8Raymi4q0oIjjgbNUNq6xBURFFHH/99wT0Pmeztau6qxThHTIjIyL7
z0DdZg5Dm9JQPJTabxgNzH40kMT/vKHbKLWY8BjEAzYMKAFx/+k//bhvjRv0dKhPYIIVFL50sFse
s97j5uzAQtqnRQIofEBrQZCaeXeYxa92Y9ZabOGsQbzLXt3Kvdp+Gt39iH98spYRwkBZv3hP9p69
c0ZyRl+FfffVXt3ZJBmNHOJEKVUgRFbznLIYK4MlJZXI+ZkmcwBzO6wSBrh8AJrIdOOY5oAW7axR
DIHRr4XSa5BrIGtQN1nNjLExTr6ksddtOfej3o3W5rjZYvzQ8JvkZv/hB3UQhq1X3PArKlMNVt0w
Sfikbi5DKgKxRCp5xXpaSVQTVZet57qCsYpMc88DLc1vN+JXsaNQV3WZTGS8s5bj20TPeT/2WiYg
hu6smkjqNxQ2qKOSuh/pWSvYca7lbg8gwkLIGFBDYqARXlBfnfs36kp8Dn0KpQtaBq4j8Q0Iti7t
01w4nmyAKWTE42qrd9mPJD082J3Wmlkj/ynTyfsKa5+0CtEH1eBiFWI5YdbRpXiw0SKScpUPo9df
KYQF/VDEq8jywMJexvHWCFisbY70HWF2srJJbW/Fj+hPtfaSDIgAm1+X7612gtKgizVbSlv59HLd
depkaY8eEl3dAMonzMWycsNHIz2FDzdJX73nypjuZ7bh1Uhc6jJ9qTN2NrFfzxDXs4BgR3LDBUno
GT2Uf6qDZ1/7oYCi8sj7x5+6m4Ovos7ki7nGQIkuaerRLJD9RzAc7qNa025cPEWBb561Jm1Kz01N
dy0tijAVuorAAvuJHB1apCcO/guW/gPpBtF/GWdL5qfVVVCLAj+YVsXI4l/JSWgAvEKEgYubciLD
Mzy1dz1ikqO30U1Yv3x51hkzxQXaCZ8MoDJf0MWUn8mZBa88zJ7Zs4eKJ7SQa2HX0aKWLscDvaDG
kIZJMQ74l2LJwquGRauKlK2KeTfQicjy7ExcXPVoVZgoromOjTqAKicpnJqKK1aAZCQ3mQuZCUHd
TCJVNaK7dmvj5uzSfdNirBSryh8s/nq6R6yDZFLx6G6xFcCbijPRtS3xySuJAckG5/YkABQ+oQOm
qP9YiNAvwyROeCLnmQs75mWhWFKuTDpTYZFCDUWGYLxp3dY+Jx2aDJGwRPLLx7F/7NMPstXOzU4d
5im44vMHYXG3tUlkRCXNpd6eKwBW8PSShQJcvUX5RgS9M2XfF0e+UzoF2ld33qibr4vTTO0DdHLs
/RPRcvQVJ4Y7q6o1ZZxJ8Y/6tD7aFeBK3UD1QfWKejV8wz/ZQQkHhFreV2rRoOC5yeapaFzPIb55
VzeMByroNp3rd0GthmJbYi1itfpQbLTwUuyhjnHO2rWedXKRCVZXfCyVlSEjAZpyFjGAsc4ad6OO
TCvUkrSZj8y8Y7JyADCO+ofelR5MVTADq9nNAu05Eu8KLpJkPKb8GHMqIEDnLjWPjsjaWdecndGi
WnAK9ANSlAuFsPs2vxr14TOYH8ItSmRHfx5AeXTIbkl/CvEBIwSMEtKi9xIKSBBRqPIpHwB4iD2B
noMPRNbEPxSy9W/O5NKJkBNyCWoT7T6URmltIDhKtKQzdBwxlblGXB6Zv4fUDmjKCV0YQllzlFN5
bvQNTq88qD4QuZGleNrVSVf+vRMnw1mCv7CdgZ9QQ0Rg1q02QVSEp7RgW8QQzOLeflUdNShy0MSK
Ey4AtZgLp6ZLGdXdmKqrGEMiYyC2s9bRt6h7UifWnAbkqkHWfnVEotTJ2+2KZIPgrsKqTJoulZ9Y
QJw+sthQuxFFYhWIxb4XRsf9EWGQVFFUZJCfxDkMTdDMAEDoMDxvuDvefaX2bML/yrumSvDTQTJE
1qlX1VkWygkfmkpP3w16K8owMBnAgiHaF8NCJAcqBsUAEW2lvJUa3gKvlITqK02pjdpqzEVxK289
15ObSMc68bLCAQoOaNsq+w1IgNWgorI+LxMuVs1P+jfoZzf+VQCjFIYJo4svSjxRbZtEWoQCWxCu
eBYDmU5CUTujhOlYifMCFMMJrWfG3edn/pkibR43t/0juMHy8tNKOjfY3dPKrhuNz6OsuYYmMTrY
3iFxjnXkTtfTR/bCu6Jn4vE7TgaXyOer/an3MHzj1b6EFiZAUbvJYgYFZ5g0YIlnQTQ4Vtr2w9mf
8Sl4AANAbzqFLULx2sBGh0mlx4/X1d+jd4Mke8Bpt0UWbHfjLerbR//Wl+byBW1fg4PPwnjQB/uS
Vk4katGPJQ46T0SbO3TyIY+e6VmeWRyiWMNMdq3VoRDiHVwOtKOUPyVuOw3FvVXB/Ey/KPpq0DlG
eEIUUg0S7yOhYx/y/aK1IRJkjrunW126SRwIPy36slpG2w7Ff9co1wT+l+LLJ6D09BIJ6+DDklBz
WPU8hrNdgJylIQNOTBiIlP0TBYQS6gKslpMKMhGHJpMOxqifrqFz9m5gzxlyExGscsQNpcShguRB
R8U1Jrtr8U2rV/2ruElfFNkH4pWHa8+kU3k79+4ZJ52vO6qWOtjLoW98Ip/wDzySQYPw+Ql3Riut
Htu5BBQwbP0clSOFbirVmjctzkn+Ppox9Unl+4Eubr+88VaQegm8a3752iJh3Nxq77JGhBdzkbSm
ahqJLha5LUdh/H5TG9VG4jBue/VuDc8TQPJmt9GposCTzl9fi0ako+Wgx6OrM+G42T8HSgmsvsVS
Btc5C7JgB8FzqL+pE5qQFY6opxJwdCsfeoOm8+aNdqsIiheLFki7HjotMW+E9wha1s0u5/SbvtX6
F32vv0l/VSM8ALWJgsAyIlIUiw4Pxf9anLYsPeoECTruyFpEFyWjIWW9OHSTnl11IxZxXXdHFGYN
eK2F5ONQLxaFFqMKkRc1CeP8iDxK6hUdj4HpSpstFXXJdLcDiSEkf5CeM19EV/jllcAMdt0G47Cb
7CBqmHxvBjecNpCDapYcu/tC/pRBk5Zg9YxAXQdiZBBrcUfEHrmtjguFfRK4R6AN77A+V7x84+IP
z53X9NzJ3RTkovRfNCfm5Nq1PwXBnoCCScedBhYFrV07xffUq/QM0KLykXUaxFK2s/xBsykk49yp
jHgpXu49O33rhfWIFoof822niZ2DZ31Gi9y11W9XoaWcvH6oeRVca+iqWilEwQf7BV0AeegeR9d5
Pkncx897UfFOiEOgUV4RmDfDR5BeUWZUbLdqdR7Bvt4xwlfaqZHJ03B4555RJRrtk09PQtew3Ne1
W6x4x259WQN3MyeNFjWL9wiTjmouj04/oTIT0yxyP6aHVFEMnO45Hc+qO81z1w6pOKagocYoC+oY
a41sNukHdglWx8S3Fx49a+fW6kRxt2E6B8qvR/duhHsEVrdFZWaSlmKKxYLLYL22s2mUOA9UxZaX
9Sp2+1DpWFW8I+LxA5b6rl1dXPq2ex7lSBWRFKM8RuR0mB+N6WkYYVfwCx3IBiXp1X7e7OiP9m5S
J1B/ryvMb6oGwf3hNaG4wZMjkXwbDgmLMYUmybZmu6x7l5kxuqMw/8lvbuPnxp63hZS8RfJm/bCM
MSPPXs5UzT2UbwAy3TztWB/nFdHCwgq3i9q0NtL8APx9EiGISQNt5c2CMri5ClQGBCrTKSGhQjgA
GBB78KOLo1LqdJpgycN8Zyk+ryphZbxfPtav9e4rHRh1SnNXN2a9ZiJT4E8Wl0Xy+Vhks8ukMqwD
edYHtOLEIXm33q2zWTo5z/S8/95/Zx+Nr+xn92GsH183jmSKf+UxvNKO89kXzfTim4vrZ2vz+n0w
mhb9ZFJbHT7fm/Q3+T385pt8s/21Pk6b06pYo85eFhzErKu0jZFKzUhYWOetjvTDMWtjHVZYAjes
hbTDck3kTmnH9p7Dy7hmtS/jy+xxoB/WuHXrbKFQD61Aj/uw4el49mxP7PUX68d/64mW4IywNOte
kUnWkDhK92diPPGmtR7CAOTkl/A0vcyjb9hn+bF9BcCjHRhxFQ0xzbHOTUtx3Mso89W27cyrj07B
CbGXpL1xEclTfPSrAZ5XEHfl62JhyaKNqQLvt7Fu4Ttx/zIwlKjjezJ6DG79vbdHzX7t70e7ETEE
vKF4ni3zpQwUjqPj6DY4jXBh6CYflvsgmNMuY/YzBlSDZ2YNa3I8fLISTptTK9RWeeAUtaTLDiaj
bLvlhHVYnbj/9neF4vO8PC/1Rof5bhqHex7RuOq//WfGIHm4+V/+JxmaoncQU63x3ntFY6OiQSxp
A0VLpjKURuGib1TP1yHKZ2CpsBJqiz5uGox0WbJmjPM8KTYl1TvUBliFzUtPgBzwFumTIgDZu2P1
+dfw1TVKzxe8oG+jOLj4r+F5fFugd5jtxlFoh42wNWoQq1thcQO8O7u0xI6Ct7bz1qQ1icZ7Wlbu
kbfuOIzhbpQMalAflZ8oRtCh6GDfaG+JxM1eZg6bx/beXjf/3lXvVWN7WaQd6Fxop9QvlN6EeI1p
0qlywoVYCehjGxzu3XhSXV0XN7LA80wesXXaRs1eW0fzR6dd3bxX6e991SrukBWSKahQrAJv1ZO1
+BlbcNHcVR62AL/EYb2gM0+4xyhjkboKxksR6hJDZO3TxWlVe0Qrr22PdehN6DHNe1i0WO2H4TTw
6wgOrg0mR4WVSM+aRaknCSDqBd/0KsGNaB2QrnP+fFAqPYT3X3ZJ/tUAaWO9O7RjaOedR9XJ7K51
DbKHE2+wzredxsE3qu0KuX/TM2rdCBCBckjdOeF842Wme0HpaXlW1OG7pU3YcKPQGzmAe9WTl7c6
KXW/T+xU1pX1pX+ChYSsr5cf2pz4mwKiv8Vnwr/jAtdLxunerV7wukC5CJ9zHG0al+7JP/onv546
polpcqf6lUGCIPpHIGJ6J59t3K73TiTyq9OCz2/lozqVuKvzfnhmYOVtPmBEWWN+C6xXJ620b1Z/
lpMCOZVaO5rvSXj2zttk4leD+ii1wkvdUcQeblO39VWb1HZO1uyccIlqGc5pfOnVV1Uv29EJGEVB
Laitaqtn1mteYUWLiSQLW0C2UygSk4A86BhLa/mcX6e3aZK0NbJp6jY7zaqr+PO9uiywamI/Wezt
Nik5M4r2YW5rBdilV6edWIZdC29S5UfVWBzGwMfOFUWavTbqSx9wDxrMjvq0PgIR7sHTyNrNRbq+
usbQHmsqROO0fymW1Ro0DQJawtrmJC/C5DIG03pJkvnV7FUg6FZck3ULmxeDpcvQcLMw2dghe5eK
GlGo5PNWjHT+zaHYSwKzMuQgdLO/y5xM+S0SIripDH6jm62sj5vFNqSEFCCjxVp1DC4QT7RCbwFd
/JTNLYx2nYrl5FEa3FLbe4BX7Zh1IoIoluQFlnefkNjJvNipwLzY/508uOTu1bVYKlffu/Y3DOYD
vI27f3PxXkKLnnftsRJvUdzJ+lu9Mx2RYF76+gDUfmiIFCFp1YdBH4w+1tX1uvSVne+m2AqlACtE
KJ26b41vZOPA27wLpM+WEyr27/XRpAZy4932t8xbLbq1XpXEEPX0dIU1ASY5a7bzqq+UQqmKsInH
P1sCLth6T2TRPYTa+Xae0WvwnI9uMwb4/Zfdld/vJHOp+sTYZn8S24N0TLXUlGItS1I3LdxI80Bo
BjtFkBXriEzGFHBr9TM5nl041LBwSvxIjYCVMuuVpZUW4kANPtx57KIPEpl6z/yWeDvpy+CIS/dV
cWUThDkAu22pJn9E0NlawKxtDVqtkEKNzuyTyP378WD/aseDylhHbWij+lcOU34ClTeenPF2YX7Y
8/e0NryTe+UvxI2qYlQxDyAZY+te7pb75Zt/i/vp4E1OJU15gvFDFU6RLA+qf9pqlTo8BjWE6tQx
i5xZjFs5P8jjAl9uvGQsl+jCjfi8NZCN4yj7yr50ZcQtr3SqPNCpu/9dFTm3Xnjslsrw7k5Cm88b
essyUtEwMXo7T3dNkttH/9XHQyOQS0RtUZnfJ7Joeg8T0hZx1nl/Z8Qtw6VElEuhfAAm4wOzW2S5
6IMFAfnDc/UkIkc9oKO2OWDwiV6Ah3y4YXFJlFKQh0rfvMa/c1Raq1SK6bxuFne85iO2SPtCUJJ+
1VeSKxhKH6lE8sx+Y35XuEoxpsiuq5Orqzy13DW1cz44hPHdkAVgGFOEF60ubn3MZnFGdU4ZIkjW
ReiodEOUuEGCQ+mPSFmdK8x0XUKWpiuvXKaB5Z5cJntFQkfiFq0Ulsk9Qz4YmR8FLQoIBpuL7R0J
8R4/j58zPXz5tuGd/fJxG1eHOt7DzDfBQYNGQLA4Pk1Ok+NEI7rM4JmPvds3JhMDyRqTgTGs4muh
DL3ZGxAqD40h2BnurN8HRla1uGCXQdqXZcZ1cAVJW+6n9+Vxepxe57e5zD3uI9utgcTIqCh1378g
L7gmYR+WATnup+n8OD1N0xA/De6+olks2roXPCZSV/uaGWTDSnAexuMTdgf7oQzW6ijxIyyisDzh
uGHn1EQvXMWsv+7AxQqoYQdNvNQkNc85BP5kiCcBf9yXhyDb6J97lSLplSL96JdQgayuE8clmrkz
rjTinoF2kgR8JwcqsMAP8PoJG/P3qDF4hJGHb0E8yP0no6Ey23Ybe+CZtIBoIiI82R7DXxs/JZHZ
zWCahbvZbkaE96tSsBZ4YZ13Komap/u3Q7mKcgvxjBCRqn8daLPRdiP3Js0gzcwUMIvYfvv9/rW8
o+8cTOfo34c1BkFw8lGF4hZnB5l/AxkDHxs0fa4zEd+V5214mIP5TA+sXYZvu0fPdq3BW8Nichmn
45gFdFwJ9r4ueSXY+YcTum0uFUkjSSJYwIp4AYcYl1k8z0aGn41egxM3+zJ/Ly9zNsQk79b/4g+9
dkMQG78rh7ZSVfJAUIIZl/zJmhSk5WDAfY3HOiqr/WdlZa7yBdZhCEdK3wb5vVTZgZSpl+P0QFh5
WbxXz1X0oQwq25w3ApYl6zJJiZ/YqiiiPq9aXaLhaW0PTJ9twHTj3/OmNhVFvpzcJSLVGr7IBC80
SPjK/7K/ynfl+/63GylYvg60TGpYWgMZywj9IFvGnMP03iC2J1TeYCP+vXf/lGMK4OQ1rLDJMIw1
3u+9FNc5WXlUvJ2/8xmswY1Hs1+D8M7IZTwPiRXL/23ahTVDe9QKmyEPrs/YCOMxQ5Wrn/UAbNqZ
D3uAEb0PtpxWc1nHAk2zpZwxSefMKJd6ZYttCfClNirt5toQn8Q1ggBLnxPtUvZ3s2dM5J9x7+aH
VSMeWD/pbRK3esd3l1TvjB+lX61Qktr/NNcpe2ptkhy95ncV542b0zw611OPqnTMylht3yud08N9
c5ew8dz6dj+G52BTKSnImEUhQz0oVB4iTfBeCDEvW0fFtdpK1fxLT972p4IcUKMBxq13xlk2gchv
dc3icZ+bxVdn/lbUfpncknJ5krztmLlK+QT4KW6qsILr8Qhf4/qBQjvZbbk1USKhshHeiQ6glvEH
zZbiHkWAbwnmCVgas7uDKQ/FFPQVvwaiC3IbKkSkN124KPwft1nJg1+0F+z+ZuaxIL5BnF/t2sup
4u3FKKIk8JfsqPZT6kdcaLE2fLaoedJ7aW7PGGwQg88YB8DrisbrGJgVYUXdTZbRpDk7pR/2q3uF
0XrtHN5tcosWl5tq4hnWxcOxEHNUx5WeNaQcOjzApGxE3Tso1+2vuh80JmrCeqS+B42b41Ec/PRn
BTa1Hsd1BlZmU9MXq1UkJXVrzZEDvjv5vJQonvs2tIHjXLX4y9e17lZIc/Lpfdc5zrfT45z2ElPb
l+giosNOWdVXXf88iIby5j0O8OaFKEjXoX/VxiNnVRIEol7DF4WhTlW65daJhk4gYEqeY/i+DJ3Q
cCyFZqy4qg7oMPsgCmy/6TeRrILixsCa71a3j/Kv8s55cBpYk+r4AaNzAq90bA8jDlU5UxJYeGR3
98HW2q3DZRLRSgIM8aagU9zb12VCdzRxwuskJNVOnXZUh39NGJ70srqPo6V6NFAGrbsbOTPL90CF
SEQArDyCNIA9sHpL1hWicXbNb/xwqRPg5o0qWZEIuhGeBTGBkcTDygP8OR7qQ5YAtGjGd1c14l0/
c1+odeBhcbvzDvwx987FPNCFo3krCJwv5zS4+YcMmu+RKnM0PA22IzWi0YdSRVzdZf6Yma243WS8
IlZNnBsEK5pLkG2u0y+pMlptRNvQKESsQ/rJHbcpSIs2UnOvEEfgOC0lR1FBupDHqKxclCQUWGEq
AWyh4phQ7RO5hvwvnlMFSSXoD85J2Zp0GAnLG7KFeLQqcZ+KMfHi3lz+Ln8aIacYIq7ZE8lEPXNr
1MvvUK/L28TA5EYd56IkJOJiQKoQwNxCftDsGIM9eiUbgrE1NJk9rZkK2qf+FdQVvIpS4R80ptb3
Y0kXmeXp7rwHyQneyHmu47U8hfd+k4HYdO/wVHIaf2X9Owwakz4VmkRPeAc6ylY/mEY3GOUmzBcd
e6rnZTVdoy2nrbToeXCoC5mOKIoZV5hCPApf1dJLioessiVAinzxbWqdBLHSifBQ4iQdD/jE9/G7
jzDBOVEzF4amAqEO0FwZ4DKMVEkVoiVmPdURT3WFJndAKRZbG0Gkij+r2zfgAkSNoY5j8KZmgh4f
3JXfU1nE6nPzcGRi4eyqoPwkYSOR1FLa3S4aH/bHfRN9JL/PzZvj8isTayFeIukLqypIJxDYU7xt
zm0r0f/NfmNaDxujGg+x4+vQ5cUWLQH7zJXWqDzwHyju9N090UIQ8ufL12COhs/vA+UROB13V4uT
7r0u7MvRBSeVglTM0uZUJg/USzkVBbUi5c17JbdTy5qOkvsh9scDMssLxtAxNOSzoC8PcM32oVgm
BVm0NVa3JxHO4E2xSECHnzQm0CjH5kRat5zZCa/j6FSOnfql0/jMOmYv+ixpJiZrXcZpyM5MVYec
tRYz/6UmdQ2iEN/8Nz/FZE1F/BGJSYQ8E9V0yz1+N70HWHN5vIYC+ABCSBo068qZJ/7f+lN+/QXp
Zrt6bNtUV2p9/mxB3tz1th2JcRUu4Y2N7dE2JB91KuBbheKXys0JAzH5v16xd8VwuDAbRnWAYakC
7FvAjZs2RlItaBmK/wyvjqGylxBXY8PaK02OzWlzUBm9x+/xdml/vr/jr9q6wWawDbZB5LPkRAjJ
nwNjvfvZ/Rjf5t/p/q9l3evV5v/WuEWH7bE9SZc1+Dez5hgWY35zYkg33ODo0/7M1tlaL/3+Tpud
9/dpkED/YuYdocxkA/qNQz2bYFw1tNly6lR3klWD3AB7uWd42DuVaX2eBjpqfbGxpHOEoDysh9GI
Fi/DiO+a89rcXpzXjU8DbgQ+x+zkWNHDaq+3U1py10Mdyer5cSgeF+/i8UY7dlFaWxQcuPMgvTh3
1jmY8lvvPN+S84HRRv4dF/Bq5zXS4mezMouJpA7qorg9uqxL0HKOAyO4+jf6MUGuEvFS66PWZdH0
NTHOjLBLV3tnxpJ2xkNaG5kWRu1ixqxcmlr8KTKRyQtZvlYfsYFRQRWFZJEtaQcAh1SPLet3uR1J
S6NCMno2ygwJKv5n7GZXJ0rdfHOnDHEoIArtUTrEqKxTeDVDPAlB/FHLsBwVzDvREB9ds9dgLjy/
o899P7YLcm2V8fEcVxhMhgslvJNsDhuJYPa9FrG/HpLCyBRQXLlqP9u3yxtW71cQcwTJ6rBqzp/h
Y5KyXqS8RY7US91tVCnccfUwMh9WJnUce+PlgclGbz+utV2MCe2M7PnRcDs6wVPUFRJbMetLPNlk
3j1gyyV+3avTMra4SqzK535rXIewRcsw5rDWdovrikUCo6Mfj+JRMXgbvb1ZrEdaldSHDHNv9izN
coVWBg5+1UXh4TeEP6AMFjdvZZ/b2X6xWxhza6rrwFCi1Dwyh9awwSlDFOM40xoyZwMS3K+tSJ2+
ZBmh49Q/cArqc6R/rWE7L6qliJ12sWRdC7WS1HOGRwjxSYwYnDuZG32llFMbvENt3GDSiPUl8tm5
T9dwOlpWB4mXAFE0V0ThRQENeQpoMgOt0YPc/CWNqnSyJYdS3TNFlZOq7B3cA2Ok0SKs9U4Ap3Ae
g1ko2/AYvIhl4HDF9X4f3mlTZvunMJ2ew9rggkjxv7EJWAN8A62N9RBiInfo4G2DO30cKaPN6TG6
MFbpZ5WU7745/DY+4sV2UZ+qJsg+BpwIBoYRgIhUZQ5g/jQd8YuoNIUtep62dADHFIkixXntpEUB
n+z+sKDOKuJwHrQY1YhIVq2CjyTqAS4EaCH4n+kp0qZ4i9p5EA2J+qjCMlH16EkDGaoJECHFEZXm
SF/X+Ls9irFnaCJq9n/SLiJHqXJ0W6SvlAqhpEbuIcHqUOwmGn/6VfkzxgqW1B5chOsjPEYxzLXu
IcKRMEJfmlhJMkCPDFOCKHX+bI0PI2Oc49T+rXsmVw9FtloOquifG7Aaj2j7Dhwqi+kgIrV/8Ijj
00OF0CHOxMnLtrj3mH0FuBBWyLA/yuJVzuqguy4TEGGpGC0gSBXOWmhrxN0ToR+gX+RBnmheGKQ0
j8TRizVIfHaMgIFinx6cbcpWzVE8jOa1aXVaHb1Con2PaJ9DMJtMlHVAC+F+Ao0D0HjcvN6e3FYN
J1jOsCORHlvjUC9H1D2qhAyAwQs8FbYWaLOOdwHuCbcS3N/0BdkfrIFxdW1ArcF1kFRDbOLBRh44
xQoTe6zz7h7L1gelghYGf0K9vn/nU+QxaEylQHl8SU0utXipGq8O6NwwP0zPc0K/pR7pNJmWzWNV
Fz54959n3/yqcj9qg0NQGT6GJ8TFUBm5probIsgV1Jbhbml86qDI8gLebcwgzaxva2v2npwCm+VY
KkWl2Xo8AZUk3sRWjfFa5s9nNRL0y4U8Cxo/5o/xZf40fraL5jSn8pavwLZWFMe5vzHcuTtxYm1y
6ahs2Brqcf+j3vvUU/634hoO6sPmMAUTxDjfv/TrXNltH2bhHTD/4Yq+A/gfqGKvGaoULVlfCUFf
39lfDrqS/ZWfYbd8T9K1Oe/hsv2x31CIZY+hJNYcXe7gNkxtDpPJqz4RGlU0dupc2M0vkbOlJPVo
84wUzpxyjN6hNXwQObbY52n/SVbx/rY/K5PX5M4KNbY+rc/8O/9O/y6vtlWnHtaut9pnk5Z0zJTB
LsxZnQ7TdHQML6M7xOpKuxmpVc+iRqGrgU54H65xLseq8BYY8B/QeuqQ0a01rYY6hSRgM9LxhO/J
no4A028M01fbZm1Xrp1BQbk5rYExqGAVFbbmOvXm/B2+po/Je/YMK1jT47TZx84fN90WLiwKz27I
SXfDK7hmc35Y1ebvGeGlguMz+WXxvMtg9TYw/2R3hGccVj92v7vf975j0ltiZcxPBs0f2juQrCq0
6j3sUBqivnotQvIcx5N9+w6ZBLVL8X/0bpsvANZd7/1x8QSl6njW2hWWMT20G+s4QlUevsdVgmPp
ABShKMOX0OBN+FfINsipOaQdDZZ/Elk+IBftu3Yg7hGw1u/Ox5x1IpPWSgDUxWYZj6HWxDjIbHiS
E43R15XA0hpxrPwuJYltTBkF75/dtns7O1WoPsDho59mjaq1NFrP5gAn4carkz/a+4fD57Eo+1aD
7Sa/tY0biqiUJPtE/mZDAS9z2ysaGNwAh5chkNceL6XoI1/lK/sjXcihiDbDVB2xVEcpIAGSdAUS
XCkjkUhY7dDLl5LGQEGasviGvDPBqNXZowms1yziSWvEiOFhjZDl8gBaIbYRealCDkx2Q+CRuYqY
LvgqIwT2KrQBAAEEVjTB96QmMbBYkGJ1gTXNF24tBPeFXbJCe1TIH3jVEvUqwpCQXsmpOk4no6e6
hPYrpBwI5ZBUKQBSCJT6Sk+ruF4U+wP7N0Ej4ej480dtjBtTMMprwNMbuMjTaEw2YO5hnShOOC5G
zWO8MfH/L/hgpUnxNZAsWsnfxYtXGk18za8qJZRumr+OnMYWdbLCdxG0pE1TWq+DsQf96+an/F7x
87W+MYgB0wPpqTUMX5Mak0F5wvbrvcY0YroP0xFNt+lbJRY3jlQsrdfhbZj45FY9ZGn9/+8JfS/y
a9EtJbvQzdOta6F5FU6hCDHp3rjpKhwqZpYYAF0XzmTIKuQu8EItoehPThXKUcuMs874vKwkuC5j
1twtQzt7WB+XGE/Ojt0kktLuviW7n55+4oCVx6+ZiF/28wbZJpEsGYOcGEpbA7l17fEGkQBN0pEm
lhlq1iZ/FduPvcRruQevsRRU2nQbKAPKB5DPZz6vrzdKPhUkgMt1wJi0HAHOgZkpVlbo2RjWYd3T
zszbaYUwEWOWD9H0KkBr7/GrR675YungZ0h/BC/qLJ+EIQom84GUP1IV4WvB6HlygbUzxjQ5Fq4m
JZLNT7JM8MkQ3gFN1pHJzJqzxsSe0OJolI6UOhXUKToYmL/YWDDxrlRVyrp+1G98sCHAycfwj/AC
IwfevPotTJSljZdsjpVVRhNjrNVIUihwzFCt1DXomwgbmkSYiqdZqTgZwls+guSn+mCsDKyKSWAT
t/gtLy8UmkIPtY4pb5fwUK3uFbpeJtV2OlHXZnVkLqTC7OP6s6g8wg/GV/QBMk4pU7tYUpToLYp9
NrwhRclVqtM7F6IwQJqMq1YraOPCm8sIVWAMnfwcQltgH0BuyXwli4BVhOoj30GwqNOMTJqfMt6q
gSDQVzFpo+KGRU4oTyyA9VEH2JqgoHgFF+NVwNYC1p5CVp/KTkhqY/0kFOTuZo76+xPmYxd/GEEn
NZdhRoZ67W02MXaD05AI6J9mAtcTPBZBy/GumuKbgZQRpT7WRjI3CuFKY25E/Mxf4Qzx8bHqYWYR
vgnlZJ72LQn3ClupAUAVX4mW8I+Tn/CR6dPJTZ7z63EXAU6XF+bgEwl/pYGejBCxulCjDBCZlbKR
EkSjyF6YGKb+BjyNawOSJlPrT8SZG50hn4fIWsomLBTHG3pzA5KG9w5Nik0UUOs1inbJm2xgBE3k
qx99yaZeh6a5AvcyXFdQLniSeYh7KD47nDRFA5x2dm4eTLGFkXtTayRBOkgpIoBfO3zCHTOQgNqU
LewP3d14odRFJUhREA8LOhSDFuuAY65br0PwHFE48PhHHqAqXxwYSfyJP4lYb/VR4vATCsKZL5yI
DZmP2AmWGn9J/REpuJgEYkOovC4p+o7fTyBs7VGkE5oXf6tLr7+lerPYNujJpfdmgHjlL0kYoeEo
Wk3iWGzp5H7EacVb7yV2pZ35RSMUdpo6wwNf9vTgvqFO0vd6lM9v7/Cp/pGwhhheb0w5016swciP
oMLRZ+HdivKR3BaK7/Ew0kDQj6YYQW3+fUI+F79UjA5+YKKoUV1G1PtQn+u20J/g9oWhpFghDOVi
bGrkc2EZyfIXZQhqKCIVsscHHGmlQmlAD5Cogi4E07ISSY2WBk/iibw68d2pozI8Oc93m+pf7Que
Sn7ELw7RBJTa04jInbhj7/O8Z1/B0pZq6eMZwBBuiEwEyfKGzlQNyVqfMHyOX/b3LXciA8bu7vhD
gRGRoNGh9JogcV/suw1yGoP+D3vPJOC9ta/ElssHQoccekxudM+q9P5Uu+ZgUelgoK26ugqYR2qF
C2IlKpk41AcmxClgUbiiF/8o9zhMqWmztWsvAHLxUaAFZjfsWVnXnvE+VbJTSoO0CkCFwg/A/kAu
BB8X50z+W60omOEOLUkcqyzExWAzlgyYXTOmhY4Ev4QZiZ/66eRG/TLqvFcaqdzh3mFYRy8L1YO5
cqD6o0xE+ide0WbokfJp2us2qWnlPaCmUuhi7hRRWGIKFQ8La1ftMshXseYUGTWmdl3rQOs30ZNS
DoXOFp7p0wKFczW93bs7mqkkg9fP6wclsAhDNPsQPUTkEBF9RJspuhyo0VP9CEVGrV1ks7jCVQ/i
I2MGFSCNIaUSZDypQrQNds4dfbUgftq9uqdw9yGamyJigTW7nzda2Bt1Um+LhwaeZdL8KfAo88id
80bvV2TNpC7FoaF8mCTd2iqPXQtQewRd7Jz0T9D1aKaxunw2vSwREt4/d0pEQYuUzDdkdqLn3YC6
0oCdHbyiQ92oxhcIL0EciqWdpVC6SB2KOBTR6CFcS4sdXTfd1FufLwTwD8I1WovBhd92StcU+afP
/nB/obMWcJ7KMQxJX2JYCjNdGcTvFvUQZwQ5lhNPkv60fxhvXyhE9N8Cu/wZdjaMP9PDEbRDJKlc
ofhhOg5KU6Bf3Q8jGrxJd7usEzLW2jTinuCkyBLEaxayW95/qSzq2NvBFal9tDo2Efbe+aGv+Q8v
FI0s1JBFdzR9ELlXvTDUptuFus6v8bqbLGfyqERZoU+HIU/RU65JC7FJi/4EanxAvwu8HmZqGvD3
Y3f5REQxHT03UDuYI4E8gnm0Szz8omSlHEgyZyE4VOcAi5H/+kKUqqg0kUv5ktAr8Nx6igsbfC/J
bWnEE4OiIS4IVUaig/ORECSbSSN5WwhpkRRUmItQrTdLL1pLrdiBpHnGajejsDQmAEgA3I6UzWkQ
5d+GWn8FxmhRjfothiLzbceGJHYyVrPMwzuUJxraUtuTt75UOOxsmoqYJu06LWYsOxZKKB5S9peH
5sG1ENGqgG98p2Ae2/tU2PhlVCFhRU3PkC8LMwLThKPJGejVKxXmJcQmBx4pw6nYjlX+AT5nfeOH
tS2nIK76Cm8NnlWBkN73yg8RYctXhrodBiC0XVRVSApc5oNPJsSsqPA2UpzoKE9CXuDv4i7oykc9
0tfTHBW07gVWBqp8XqnSKcKqe6VWC+VGoLUNz2Yc7biEARtc8csAg0B7dxdffydoMNHG+TeWH3P4
E5dRoi61uuFSwmPw4SrnMPi9HC9D3e7/ctFNlQi6yZvJdxlCNdVmNL0nbWhgPCD1BI7ArYUgzP5o
pj7xwIgb8vTyd6egx8F05DeIR+QEyALSTdTYVTv4nE62afsHv6bJLZholqqWVOKWUqvXGcXyYtN9
EZKZdXRnTusSw5Bjkka2+c9GBU232AY78h9lmckSzu3QnkBNmIBHKjESSopAfK33gS/Nax7IL/S3
pSRaYKpujG7Wk+zkgVZZfhqaDlqGBIrKyUVJT2lMUdWw4spBhCbdqLvp9E3Xcy25cJBJfjT8zi5q
FBxDFBQK0z7hnX1tYwVKfHfuf9o9gsHxJ11L/y8S4QdL3chGRur8MLdcVRm9j95XqR5OCKT6UqSX
i+WtMD1khrPI0QaH5WNZmaq3kRGk3pKOKTOWiAnWuax45cJcxo1HLH35YBh2YCEiUbxZ7BfaPxhs
Tj5uBgkbZsyAU9opxBZyzP9oOq8tVbUlDD+RYwiI6C3JhDn3jaN1tQSJIio8/flK9zm0nrU72LbC
nFV//QFONVWwmFjKf4rj1IdSzTfklMJy/X8Ij5ZAoHJZfgWmwsh/w7egRdSZoiuHvmqlGDTS8ATh
jPeZMCZGMyTCyjsksLS8R7JcySsv7wLmiD8US2zVdDYbqf0EgKVUnVGgovMFc1/IIiD3X1i576C7
oLwFbyewWCJ/YLqzgsQT3wsi+FcSq9ffvpfaVAiPR+VHODvCIIBmTpYV9sqXywrrp4H4sZNm8JXL
Pccf214pNbFyF8yZNYw3SC4pGXmh6EdRN2TcUMx8aBp3lpwnrERgTRwM4FbMAv0KbttxWkQgOsnq
SW/I0N/zh69dvlGtp/f0gn/RIl4IwMM1eXl4jydv/tvGhbRt3Wbf8xCAnrMxnGU7efvkKchaIFu4
/NQbkGAuofFyQcsqwvZ6/qHLeA1Yqmllpf7/VJyfJZh3DtkIy6rU7DAGP7X2f7N+nKVkTSacgnup
t3ujzkIc01uszjiuXzCk7uE2ebmE3kVZ4rlnYEy4xyV4/Rysx1uPjnL1KXU3rClzDOtxgdrrzgL5
MK+s8yuhSOiCeV0lv4I5hxRZCypg7LbExp3vmTkztrrrdYZV/wKPQuhQPPkLUa3Uqq2pxkw+cXrK
rus7CtoNICSqXc6i2q0+9O2XbQyEZiZsYbELbg0ecMnRm1FKSVXdWP1lgVxZiGoPKOj6srSF/wqU
fOhcbl6660ZeQ6rPgV+VxqaiT5rEwXulAw2SHM7fRz6Anluj171252ltwsvM0CtOC3LhhveXF3QO
2PFn2uwe28G16z27tjCWS9IIhAkodAnRqCLPvQgPrMNnJbgg5F62wS9FzKcYlRMUdvNBnwpZVyj2
Qt3t2s2S3/8KvWYZQh17juUxJcGqvxVShmhfYUWPO4Dkz/FpKI9AgPxFNlh5/MVzjDjoZjVsZQiE
v3pXsgEGnX+hVaJBHgqlA4/xYXt0WRBVQFoH/vkBGBO11O/LU6a3lwv/F14e8dhwGlZGbPZ3io9C
5IXf7aKVWqphvjPXACKF0eell8h3yq4dgSHfzZthPxWbjM4yH5SGC6zqX1u8PglVVXbHZoRNs4OU
gaC3sbFOgLSJPESpAQnnZnaW8WmcKGP/ml78K2sLX+fTabOIczaE2IupB9hEhCohUIsMr7tLUNgv
ieMLm+lmQKSHYseY4Rd2SiY2+/+xw6R8bGTTVFn3Q0dtW5Fi9zEMex940v3h++1mL8Zv70M9UB4D
7VLAq9glzVDIG8zEGQWz0c9PP2JFD05o78SyUJSgN3Mnn9vJVvTdAGXJi9iUiNb5hwPgbrd7WTuM
7SbXq6jh2MehVKq0a3f+DeZ6nxWuylho1GOT22U2QcsdS/cP3cDGneDOHxvYr2pcewXUq1nbvS1E
tPtC1iBnezATicNX3mBgoS2+oJLdJhfc8ekcxaCe1iuk8kJHJzoN5GZ8jktXNMN4V3CPtSWNz2ok
FZnUZLROnFJc/vX8s0o+TQ3By5/4GnxaJGivUHtygIMTvuPSJ8WIDuX0/uqrP5b2iJwH8qiJddqc
NmLXIEUf8ilGq90RWiAxgcBiDmcq6cc+axNoAF9kVaJb40Re9D+9WYvF7GRTl4BngH6NO6PWFN7x
6j3Wl5X7Xr7HcrUYlnDNL/L3fC0VhH1/v2qD0u6tMfn/kNBFnhaSeagNpEEe1KwzjPToR5nrUdYS
1CcD4M+E7y06dBHrwXhFiiAU38/lF41fz/UNsvbN66EGgpAzV3ST1pa0sPfqRZ0xSQY63LXeXZaV
tmIbU50qp+Khmo5LPBcrSP+3uyjh3VpdL6NEX2NSsU5B+eeLBRao8s7EaGmQPoBj4a+xuPxdWIs9
r+MiVcUVmCUDYQDvKqbtuK0DvY1W8xUrNt8vgBjYFxLWMwEXrDzf7fCblTd48q4MeG1XC1YhfhOn
gcSh4R77O6Nfv15rc0jzji6M+cCDtlUCs2jKxf4dV4AF7ihYuSOSFesp9gTOpa9SQWxAOK3EiEoU
CO0RHlkWYJ7sDyK2hQhLk0sA7TQAbeyYwYUkWvcEeR92zCFhWGbr4DcySYsXCuAZDODXthndVsGC
SVyPRiPxrdMxYy0ad3pO8XJ60SR7mypWyrsEVdW/9Nh4FYaEN8+g6ed9H0OyO+ng4oimmTvA6e9u
u1bfMF/T2wo8fs7zyBAB9+32P3X0TEz6+GfutOFm0CM+UEmbCS/z9D6k9dcT89Kiy0IKAKvtN0qH
xozXsXPUsZuPrAcdvuIKSYAfbEfOK5o8Sgs3CvWJgm6LfPmRj/snK4W+hV1t6OZtMn/NP9w3TeJO
cO1Fum/uMcon/EfWbq43wXOJjtCnHQh+625hhkNqDx0m4i4/DV6pnf9TS7N3QzOXut16cOKVGoDV
BardQ6Ll3KGPLF9vq5y+m3/h0v/R9veHFeAKwGV0j9y6Hhgnq0PnPwHSSDKvs9BIEsG/Srcesiw7
/N1BPO0jFdjmIEY5k5D3Xh9WmpsMFbG5MlsQ+9EsPu3+Rlk3OEWplV2guMESBhL7Gzy776ZzY3ji
dUbbchsA13Cfk4iFnBA2JjTzOf5TGZ4jmNDwEtmnnpcz37mZBlHS9bikRigMq3WGAkLytfM4uZw8
hlXRYwzb/AbAKPQTXKWQb+hr8KGavcfxXmWezC6eQJHuXFS3ZwY9W0OGROvUdpXfNvI69xSa7Y3i
1OtQMwHdNGVUryt1EZdmmgyzf7dj9i8HpceRki01MvkHH8RlPK1qpHr/P8pNutLpnzf5SmWVXjW7
2yKdhYs4RNEWrBI0wLeNiKcMdhshzFOzZEy8cavghoPzb/eiHroXlBs1SApcavaXyqIA4qOGK6Ms
IYX3PggdK059qQ56bL8uLD1LuXWZe+60ZfQZ8rcv6qVz0caiRNTHLUDBj/IAb23JzZAbUddc3t+g
4x5SqmrEToMEuhMSe1qOHrNg8sSpafIa9dn9KZMcCQGRo0CF8ET5/5XT3Jiz3uYxpWZlPzKogTH9
N7Zd0VKO2zyZP7fZOlt/7pHWQXxB6EDwNFpU3rDA9FP5OIHAbk+r3iqhS90zataPKEvLc3nmK9XJ
rs7asV7JrLr7o8HhEv4XwlsmmF8Vi0o2ej1hAEzdd6cb+HgjEXArlb64gmS81qKLkQ1B1iqptoTA
A2zIxiOYsaDMAncU09vyQW+xlmulB2G1e+QqfezFRRaS0KzniWEI1zcOCu2XqX4+usf7WUM/dTZm
mmGKdBqiK6ISOciy+RGWihCa5JDQHdYR4bloJ6B6GQyLrT510jKYS88FtO5+rWsxI0F8Im4folUT
QpFwbUV7qSCuaqBL9NatKSsuScC1SxlKQShs6XTSHt19k78Sbt39w8oJBEv/dKVYUInNDIg/rRYt
lRysZrRTXai/Yiki5YGEyOWco6CyJUyZfAijh+9yRA0juzAt2lpo29gzocoQcFUcqOSnxXYk5HVm
H8Xv09aX+vK0pgyHyro+rf3NaR0hkRUVkegKcWnBw2vQn4p3ojG9eSLFbv3ixTJtlm0sAbprJM15
D8slaCP3xG5gA2JUyGVTjMR94KuKbHuoahAq4TAwSBEwdxCvaZyt7LYYG4hHCSrogfy/CN4IXkY4
+3Zum5ctOtw2wLuOtAtnEo58W56DP8y3lWOyF+anthHqlX/2z89jeMa0AgZnc0zOxbm3IsF0TWTu
Qs4+OVqjb84u4pxJdkaVA/vCGH2lOv2RGHK/9ukg6Dmc9T1OAywLBzwKg+qWZHIOJKT4js1CPK7h
waD58Q94D6G/q0fRJJhkR+U3QqjqE2aNLwsSLjkyt4svw2Mac80l6/Y+39b71vF1jv8ijuIMxWFf
7iXL+/t0U/xQt/463abb1iLfxmQ2L4Nlfe7zM9XZOPZ4rxGUk3OP2QpwMcxJfVOvwj2cSj46mWNo
tr/n1YDJ2oF5oi2EhVjsg60azvVFNG3wEvkwYyXFU/6m0O5HJkokaR+Mhb8O57d5tFy3h51JRh28
/URFu7Goz9nPJzU5WKj14p/2Ofq5/7XPWeFE8hyHOOkKh+E+VScqhhTx+DG4D+Ixyj7oIJJx+5VG
qy6LLUpDUr/Fd8nK/ySJ88MtgCBy30ISOYdwKNMBFry8P7jXjnorI7W4W8R/6V+7sfO//uIlxiYB
LW0zgD1GKymLB5cURDWhWIlcVCgdckH1bPZQG7yTryGwhZOGHumMRA8zDWDU5yTEF19sSvpM45hM
Oco+xs5ALA2Spb4PVEsX5TnKlXAMPHeyUyoExbq9hvmNMvmUraqbrZfWU0OEMgeXnesR1XSWYuhC
u01zqwXWCcec2Mp1tz4ko1GHJ9wLzACOk49vzPw+eUH1CN3T6KVM7vq0MDz1OazyCrDv1DLraKAy
2GH3pAMldNijIm6dJJWc9VOOr1vGx1UDORs8N8I9F7h3zZJFtmiN2Rhb4677W3thaQepjZ3WqPjE
IwtDJx/0F8E2g0QUbEmb5s2QDCf0cAgSOy7f6wkNrD9mJ+rDpqtGwXf7pQr9mAwhJ5TNJlhyZnwu
ZtF1PgdfOWhnWHK9AJ4QuorRMsYDnPFMCo7yG+VobeKtXKDxuOAbybrMETpia8BGhDUCfzsQTNts
OKV1qFGc1ggOvgdUFTHi10fwRV5cFrmwxXRE21QsbYZe4ujARx+hnb/uwwjv8aMtL5jiiIP9yY1U
Z5H6yRgAjY2ZkaBrJZgODjIEwhlSWLqCj7uGdPStaTIq4AtWXjHK0UPKgZUJNcJXTlwd1HWbo7VN
oNVl3N4s+kJxfLDgO92NeJIIVCIDRcTtHn8tr8m9I/7TwfvzyvBc0Ey+zAL/u5eVMZkCMPXHD9xA
GRtBdkLIwQrAnvzX3uNq4YrnmY6lEZUEJ8Sg5J0pUWHr47fTY5opUkDZdUWpjM5j2vnHWZSxo0Z2
d9MdndxT2z0BAVwKBKSISSkK15STrobTmugxRa37Ztl+ck1TNKTy3FqUlZpZwpj7LJLcnxLGnuZt
HS1Ltpo12gMWweFj29mnP539c/uY3on5hSBNYVE9zADIls2ZEvZhgi8U2KXyGCV58gVMIm1RTDqz
ltf3OrMqsoxNwglSYDnVOubb9l4eXnSSYk8FR8rEgkzk5CGsYTmwU4GyIYryyH1+6OziB9YenYY+
yMNY3QTnYB/sW7vi4jOBvUZXdYPjEPozf4q746Il3kLi5i6G9OLpLv0tc0k+Ja8f/5KJpXgQM53M
cB2CumCCAc4FRaZJdV7b1zb7YSL+IzNp3OOWrZWoV31Uqf4fPQXVCfeAQHxI1J9wOp9D5ut9eLat
GWUJfhgK9zdfRJRLMZfpt81ySrrPR3Qs0Ct0XTZgY0r3CLtX1Jenkc+3JstkWUGG0ibYc8sIKBkL
+QQ+DRq7HOkaBg3iviY2BhKoLqNP/C0/mJzcfx32MPp2pCqTQ+NMEmWyHKLq/95E6S/cWpUB16dU
bmdYE4q4XhtHODCKnQNKcY+SOpohvJevlrg3yedKj8qFl/f/7INkKsIEAT1D3oIO06Fw0Pq9Bbsb
2jmunnCQtMz2WsstOv7uHGsiHjVvD1U3e1DzcrLvohmfDc74EuH6ja/N/DlRUVxBhWBiMx6x0CMB
aDzx1AEpHon6i57NOfO/0OQ9HPnSavdwA4l3xHNzdNfassMLLC+yCrlYnevTHIzsp8GCVJtq064n
FGYxQNJnPjxkXv+xT8DfuLWCoExSEBGPZwyfzsqqZowvpGSxaFCp1btutUCxPwnx7pq2sdMY9zBJ
uI+jSTR5pnYCwMm1wRRi9HtfRUNWGTTerbHOqy/Gb74l66MUFMFS1C0abEN86+f+R1+NoTVrCR83
pvdyyY1vaF5usgCHb5dGSv+lfGG7bpv++gbTMKZxlIsx+gFZYEt+DJiJjqnX2/YMfxNBc5EWma0l
rRVIhIzKeyYGN9wjcv3gWEfIiUDHMl8lMLgyhwBr37n05G43a5nZMoZinAsvXgaoKEEcUe7c9oyI
8SNlcCvZ658AckRl/uxhPRW3LAFwFnHPo3Tzhyh5WEXZ+T7LX59kc2XRLAwogtrG3/v73ra3jbyv
DFYmgMpIRhyiLDwtnx/daIp2NPXepXOaIveiUYMviTG8V45bk2TS8uDkojOUek/sOqRQb4+KC5zn
IDYzznOUIbt41z74G2rdDA8QKlxq1wjzAm5DWc1pvcSGS/YwnBfYAUUc/v55D7pD/S+VujHFqUHo
nXITTL4zEdzxly+A1wjj67N+LO/zeirSsP5EGH9yq39EPPYa6HJJT+RIxmKXb0y6HRpzjSQdxrtQ
4v0ppH5brCUUrE5uXMLfS1kU769LebihvsIvKvSwoAOoMugbqsihXlF52oAN2rDo2DWd0KyTm8Bg
RSRQQ8bYonb9DQ0uBnR5y6F7jmjkPXqXYfc1ut3MhqYDbLmyq7/TsfqrEXAPyA4oCxzmHDo1f1qR
qv1jLKvQrNqApaim4ZUDQeJRQoNSzO+h1WNGbnfX8zSeaqt870P8gUF6iEHOGAX2QMiaZYKQOWbW
wyJDuTVUprhlJPiFpvg4NT8KmCueRpBqmKMy8ERZKfZPQYyPIWXT3w2XbraVWmx+IVkAiAB1QBpt
4+9u1QRjFmbOqU0djj0EYihlEP1SE6Rd3M/ttnEJMQJvrLigJW8wEKgfA0ENST8Ag9jGyI9fiClA
EbHuo2liioYJ0a4cFdAC6XmflgImVDiPn6Dv5B0w+XEfkdOsOkMy379bUsTXeG5PIDQ/AA4IGDjf
EaDC8Mdc6DbxOQf2iYETlVudMeeDtE6p3YDqpGYBzXH/ZihSmQk+vBN+E2QkvB+wXRN3PzkRW1cN
bw7lV7AGKX7EHFHsiXrmLLHRLfXMGvss2V4zAEfMGcwjoGeO6vdrr8L4gv62rZlFRHMbyVBcaGPS
mYLMMu/rjGhHRVgi3p0iL5FWVxQ6gS3EGcaetLotRx0x6EAGUZHSXLEkK+bAsJiOk+NYW4eDbyLn
oRaXEaAA0My4qWghk8p4PxgJ2Tm8qk87vMJ1QT7KpVyP/VmQWEV7nv5Lhp3f4BKvDTddgyJCCf9R
JhnFpMzghJ42ac6MOZdvuf/8AvAANBVs7wDgwkR7EnHZAwMHvoTgKYf0/8HHJeSrh5a/ir/QeR2D
q77sYszo3QZiVy01g9xL/y3wggiehH4sAk8JvBINiAAJMlqVexncCttTgAZ+wRaIARoJkIdPtyGR
vMZZahoVMy233gpV9uOA88euhrtCzH9rvIwyCs9BFYX4Kpm+MoPMP0bxr4HB+gEDHLGV6J9RpkCP
bj6i/oLpqSe4oHw7kXIf7aBUN+JahHcdRzp8VQAXj/GdaTFTEMdohqyInPEP8FaYA5kZPVZxLZkJ
PahMzah/p3F/qXbRGmvIMq9cVCU2Z+79aQF8+hOZUT9H2ZhPZmgXX1Z/9TyzQNRwX9AfKpCTXma4
xFjawyQ4CCxMk0TVLGO8Npohf/An63Mzey2a2XtZz9V1PW9tW9vO+oEGbg0ap/9wJgrQ7g8YljwZ
chvcYObs6rspOoYCPwVYKiUZN3hn/uqX5qBcbrvHQajmcUxylAga3/POlInWlx+sDmL2jxecOq8h
ShhBhDIX+R1TqRE3CHlM3HRKVrXaiWJd6O4yh5JsQmGtiB1ByVayI1UBpeeDeRnBRp9/i5+CHCJx
ZaaErlgkhjJGk+Oj5vtQt/sBeLL56tr+9XHRmKAdmnWG4Foo9mg5SHhBm11MlKOxeYKa7I1/b+rk
c3hOJgYqysDrTNuD17gNjbpmCbFrFQ1rt7GC0PYRWm10JIUAml4NknMtb0NmekpsgSAbiCX1OZMz
yix+9Kvmr8cY5e0klEKoODXMDhFIiDpaVHHC/qJN4DPyhyOhsCR5THFVS4ouOeS0xyEL1pvQNDc/
T7u7xGR16ZNEohzE2wJXh2tn2UXwf4MzxtQfDkNqDLuBVTFDw9UDZmVtPqCn4qrmPUbByeT59+fV
y+6Fo/uFeMkCWkvqIYJBxnCAj4dvYEiG0A2UPcSDQtzRWCCYtMmAt2ZI858cDg+zD6gHxg8f4ivM
pjb7kMsNcnGEsyOMDVFSCOlcFCPFWJ9kyxf7tmgsvgoS8Rr4HphhXDux+frV3ddvAu8EepCIOsWK
4+0lkFsaT+hGctVWXNMY7M+BHedyMT7QTYkmLz2/KZwiIAA7gc85uc1OyvhZQc9F+tfHvbrrPPDb
QsrlMV0hcqUaQJB4JO7NN3XoGBNlo8JlyEfXnKbXdzpoEG67DnHZ9awa99dyU5eECpFCF0hb9nyJ
BgtLQThSrUGceopmM8PtLDtTOP1PuFhL9PSHsjt5ZHMVSuSheU3wZ5hrj0E1TnYleUF9837pY0Q7
KycJHu9oQT4fUddKt2x+gnW9zrSGPoXqtphIYIEIX/MRTKphf2JMyGfFX46sgU/IK+cNkgDEH2wl
kpeApuUgUQJCl8nxHdQhaQmiKjuH7B/CIO1g/8K9zfvb8wjQjSedz57FCiGILe7YwKMA0qzpF/m5
zXfj2awkEIIOD4qHJD/I7UXmmdgUo0KWq1rG23IIGQxTGGghkFBZEWSbEg0E0lv2zovyEU+IOFzc
WAKgx49VUtsM123Arn29x0FSELX2ud73j+U5OzfH5ogSi93yYRm+zZjtFFiinCg5sCvx2nC5Ud2+
SVKVOpdKF/1beogPrA2oeVhNuHK7MJG4dliecYnnWoHdUJo3fF1i2C8FKppvUVkN6r+M6o0NHfpx
Yd7+oJndpYHZn9wGL0VQNqamXnuhLjAjX2TA8dqkZmjwU2/r7WNdLpvRk403w9VRlI5yiFdbAQ+G
shInyS5TsEB2iehkVeG6i5sR0buuT4wckwl/NN90nDbAP+YCYt3QsxXYUk5T2qHPpsESlTNDhDar
e6U2iHNO8VJBEPMcpceqZ0PnIWMXiQnTyAHuvF0epo9Wf5IeowtOQ1CY9xngk/+GUut2wJ5/aza/
wHyjoJ2j4kQTLvM6nktwCZfUA6Wl9Vy4Tvy1dWfv/zxLLsPnmeIxpgmCZOzdEKkPlUF3LXNtIX+I
AxNVJ3RyUB5w8Ybxv4H3kvCMpdE2QMa/mJog5ExFQYK+zky1G27yXXMVa0I5viiRUAnEL+xLIaDZ
FhOnSrOSk+mchFdbj8SSqm57OI9SAWq6/WYAZHTNVmHdMSxwjJqujW/vHsQ0P8V0V27y761qb4/k
db8tBsbSsfd49C9zRzwhiQpoDcQ2EBNB+7177vx/SGmBDbTBnbm8BKL6Xow69eRJ84tB7jCC0zvW
zgwhh31qd0S+Kw2EQvxp+2hJ5YdlvmbQliQjpo2M+0tGCqKC9Qf1omY3rxfaFGuTKTt+SH6TjPup
GD5jDZmzMOhx5OH8kc6wQ9iRIkOX9v5bFgVz6JHiM/sCLINv3pjwO2X35bKFH/29KWtl3dvWq3rF
vHmbIivLrhlC0vJaXdmRWTz7l9aldiQ9Vvh6UDgJqMpRV/WY5dG8CrVENnbZTgPMB7R5TUWB/1CK
cQMsKU/WggILoicOBeJYUqEeFPaf3O64z4RDWeVRz1MJMm8nXQ1RPSB0x+wd+6sbol0xMxbRb3fR
E7X9sEsCwYKehJpoIQp2ECRGXPIdfO/MoDMGWIrkg8eL1hEzsphUFibFhhX13Hyf77mQN72NaIk1
fJu1WTyJJxVDS8Y6pyFXOFT6HqoUeZkpd5HVvf5YbhlK334UnGFugGNdqFM0RFiTF3ChumtlWdNU
Br/q5XGNd2Fg14d4Vx9eGG5Hv21Qbs5YQUc1WgZZZMV+W8xrQm4nVx0JNIcl/0pfidBfXWC89+m8
se/nvNAdwVrgjmBGSJ1JvwGXZHzybexRPSQbv93D/fe96x3eu2zzxpau2IjQW45oGAreXQNyq7Tc
eJkCPfGkZbT4HS5KNyNW25nnk8iIFfQdQ2h/0yPpIKE7lsWuM0JxwxuDJPCjk/xqXBBH6e7T81cn
1Gd9fBzEZ+E2u7PJt38fo3SRb2JutxWODuw5Xo+8coloCieN1969fkuO9vW0JMVrzX7JWSMnDrXg
FWcUHboJg4LAIqiHWkY/lL/GwTiwg4gPBCFC8N5T+tgaoShdGmNa1zjq/yr4D8xrr3mf9t0KEzsN
cBSz7ojBsByDYEaGc9/sZQvM3Iqdv+peu1fRFwoX/TQ4C9dZoQWWDVXYzsJxFC6siAXuJM1JBpys
qjGGKSQy2xJvhb6QBCRYVZDtr8vrFUAJ7IdRknAOMMZ4DV/s9ukoKQZUogDZDU6QgNkltkeTRnFR
gtKBzxDhFQMgoObf/RLnG/IAqAWebkYDrjrVmYfy55jT51hKytAvg6Fx6U7rwKKSw64s1R3q13Fe
ToXjWcxgX0Mx8fGyPSgV7ATq1h6Sw9PyDpc1JNbvzfvxHAmSYmAGIlp+6ZfKxqxm1aylmvkCR3c6
I9HvJ0MDrEUHZ0Eh/vFCEsM66bFCyMhYvH60gjysWL3wGiHlLJ3+uk0fKr5REszWG0soWiIc3o9b
MZRQGkIqbU4o4jbmCi1dCss/ccgJwHgMHFnZiJt8MW7kjBlVO1xlxj/TfPQiJRN2CSLKPpxr6vH+
R9vupQwwanLMfJg40SKhPEgXP4pXzTTvRQMocJGOJrZAj0NhNMZ6gEsObAKLYLtDUlFyAONyu14z
a2YppG482OLMZmfLh9WxWcm3Ve6N0VXXaSg9wUyOH50YWDtisiErzumIbvqv/KsoBt5mm0r63OAl
S3U4f/0k49b+3bahktCa/qlble8A9wIDxG3/Uv3cU+n0jhHjMoqAvulDfa3dO06xu/64omTJcKV9
51Ci3WSDummVOjF61d4oTgfPFXKq8RsK4fidOMFMn0btqXYbd2s3WuU7fpQH4G9ZQN+Dr8cn+VR4
MtvvCZeaYyzzel6izrRwuEVWZWvXU0W2SZ+GEzILS+MBqswzNZUNb7hqZrOwMfNRiXwIpvXTxLYP
ejFvG1Onu3VbGW5c2lHyE2+48LHy80MrDmwuuYSN+E2UhPPQnVrbxPelP+RtOvb+4mO8aVHjEG1W
Y58mB9bYMTR8wNZVm0KNgr2GSePcuMRBeKDiIQPJMeHWhxgY9PFGYFLZ7KEw0SU8oZcleOlHM+xt
QfgeY1k9q0MzTnfGEgfmO1fENGRGD1wFrMZ750KMC2Yg3dk/IhM34QayAi85YPjNbaWzDlqIaXud
Q2qX/XnFDj1vlsoyv7sMINMrlvmWsRQfZkyGHIVaXfcei9sEOIGoO64szsbXLsVMkNehlzhPwodI
WsdAEYzkbRpYk+2bJ92JVetrsWNgwEneGVQjVFB8TwkjLJ0nTtiMQelOOzmFI0psGvilRqEajN+K
pa9UHBKq13EjsVvUDVSP7C3x+WlGe5UXc38/By7vGR3Nj2Alt3FJ+IP/k0DxIJVhH1OrMBOCbHFi
STGZO7QX0clmknA/P1jxGNJBjcF5FVR9Us5euGNP7usXwuZBWYAEJIGrEP8itnsZlXk+V4Fkh9mM
/25hI8YqT984LbBXX7Rn5bhBiCE67Nck/KVCf9+HBagz3HJ1jsOBARdR8R6pVdXnG7A4Yw/fvvfn
kGPnb8DyzRO+/8M0/t0jp00RyYCOj0XnxzfsInEa3IyjIbxaPm6GGSE1cZvU1XGaqIYhUEAM6nsM
GQ7AqqeaYSTTW5eHJy08nQZe7px50CZ5WtFQRiBvIkQJo3nZ8W8X3hOz5RdGirhIb5pB2MebGvok
p1XCPzFfIxGRIhBEiBFKQunjdPrmEwLzJUidN2xJSK3ZBHtqiubA7qBTgDxR/Sv/Ff+iYVGZ95/0
p8esKzCzNTPEFEIBZrSYv7xNiEzq/q7PmELa6rBYd/HCY8o7f8L9bFlNB9wSu/vWCP6A6sYQyiIr
bE16pOdw5TClfjM7rM7Fmb0SUlw7t7KrBjf6qlwCrLArK/sVL5fG+6ydjPGAMOzGy2Y5RreBrQV2
6xADP+Hy8tjcF/dFD6HPKhwaQKiYKyUYE2Q96/TzoJxsqVa3cA1WtsAt8bHInDqYqzNj8/i8V6d8
oEE8KAmBqcfqnuiYt3nPnOcyO1K4678oEEHGU7hCbGWwdH4V0GL+TCBfY6EtGJQ2jAGq5XuOuaP8
0Xj+82I9b05dzZpg3KcsRImvTaLYef7cm0ELi7f3KJnXNCCMZY7NP8pY9kfAnBSLKXYQcaICJ8CI
SqwORT8IPLRuUBVuOIdlq8PK7D+zRKQsOKKJKQCI66/4tr0v/g5HAQADqhDwaybxrU1rox8Nzq49
TzDCC0uCojW8MPrMW8QxRdws+/PT0l+Fq4iCKVnli8cmw0GHl5RFQ3RUxSxaBAsxsYqIkT8IJqbi
kybGGWIl1nMkjr6EICIUkXxwk7H1JnXEHleG+9FYqGdirxtty31xlgtnX354P70Zp0Vq4WYRYEty
IySJUbr7gD7XHRau+FKzuawTN5vDkAEoj5wriqfOnRAc8nKxHUAtX1kP1ZRy7kGmwWuWIU2YBQfB
bhi5Ap8+gEkpIIM5Y1maYhrj4Q0oQ/NKOLTivdmidsx2gvA97P+/oinWCd8A7A7AUmndEVfjbwHQ
qw+LpWDnQEMgISHCqi3ETDFn1M/EKwtHDcB+zokKlPFwTgR7BTt1Ld7ywgVjOP6pXm5DnXqUY6O+
7Yz3vOUw01jFWNvdPPpugKJKg9xi9nFuc2NGfSn2Axi3TvU9ehqg1GLSBg0ZdruWjhE7BDT+U0HK
gTBtUlLLDMG2VIQT5M+r1I/fAljxZIwl4ysinzjRWvNggQYHULwYsHHhk0/rOMld+WqbNRUl7XtT
rHTv/k/0tP7wm5JJgbo7wb7G0NM4nAZAbjyTZpODZTw4h+/s1OEknJDYTBUmsIwANE/sNHgIgP6h
FGViXZMTPMxujj8EsoiZmLDlGzA87+bo+2R66c5htKEIp24xmWwZ58627/ZQdw3DZTuyW5VrMLqz
62PXS8mQ3mnRUtKe3SehRyqwNHN2F8+yzS2y0zfeOycElN1R8R6E2lo9GowSvD5s4Tf54gAHh/5t
jOE+QM0/ZcVDdI7l/UdpVm/6ZIR9r+EzGyrkvD13ymOmonJSFTcg2CzvHxXFicI5e3leW623o3Nf
08wrd2ZmKGQoowbFZkErfzPjyXt/e7MmrWUTxQvPp9y8jTU6DaaqjfgSd/lKfx0RMFVZmj/IQL5D
p4SYcUI4acxLJNzMZNVtBuXu6gPkeDXOYQXLdpfRWd/NSWcorbyyo8c8ecz6KUL2oQoTpZi0cE7S
hvpRXWFEFGRzcsbD9/YU71+cLA7lTvzvWU/6hyKH0rNCQKlsulaUuq+Qy6DpY8XS1zD3Y4UqGe76
xGCYzeHeG/UPXVQaRMTATVaZZVD5yk/wb43VOh5wYj5gX26K3qS9C4596kCcE1t09WQ8PWg8WnPN
VehcwRJfnCWckVxk7E21E8D0uATe6Q+rSeNfzUV6d/FmvuPIn1h3JPizunTzEbHDiu6k/WGEDZAy
e0JF5LzGFXPTjJLduzWulGnrvgzxAEWERyBvz00bQW+1M7D/EhS7s2udC/xknszL2v9eyI571ttg
Mo/pu3maa8A4KbtigHPTiXEPleu1orzrjyJshFZa6Rb4gWrmAzBlXJzmYbiq3mvtsTKKi54t+sqG
GEY2cD9w3umEeWW/a+uMt31bi21ODGF5Tvl/vX1U1/v3MuNa7eN1SXEYaCPOsxolz6hiLUd/d5o0
UPBbQyC906jpuUFjE/JF6AUsjuEr+/VfQ/7jNrhzwusWs9AH2qKt4baYe2Qz7RyTk/187dTW8ESp
5mOT/2J2wgJLhQ8R6jXsY/YJv46Hg1+3zfxxOwS07ayLp5muEoryfQGJrPPz7mB1kMGsbVjuKrs9
N5CJcCWCNqyARvrOE6h5kUy7qVUAP0KkP2IkBzAESXanI/DXrOyJ8H3XvtSX06r9Q9WUd4ePwu7l
gx56cgOpgpkcqVrSFXvzU4ri+lhumYjt3jlu/vWkBS2/ByOuHfMcgiugTFe1/JuNyjqfvJHAtNch
to7YlVw79yGBmXCBL4jGwKRcZAp1McL0jkCPZtifduagYVByKZmYPlVWLCEBvFiqy0lQHAyYkriU
HE6kaPHLx3lj6tcTIoJpNWyLNSE72qQ1oFTLoYTBKWImAFm9dJrlpbNu/fkdZuaf82l9V8fay05/
Q7qUQS+mw5l0sI+D29dhkLuL3r9+4qr1upXKoBswUrXfpauqZq3aLWocPGII9wRfJBXUZ9zEjvtA
ZnS36d0wvbjzZ2pwrRgCBtYrmfuG82QmxlsCKE9sfcfO0MwRZcecPHBDzil9zHnSZpYKgq9uNTJZ
UUCwYkZPt+rY0KQM+i5HwQuvnVqcPE/5cq48zFpWAkZ8BpsQrSvb+7LZvCPKP4td6wFOZ4xTBuzx
svOc5nAreRIU4RjosX22iO+JZqSN3KwMalNpoV3JWxuVcZFBaJ9CDBHcy7Vmd3cd37p3B9n2DdOV
Mp1y3gwpq/QRjQyLZ7zotyy6sV7H1DBZJixw+ZpV084fYraQRZh+ZfqgVr39j6bz2lJU28LwEzEG
CgrcEhVzDjeOsmxFTAgSn/580zp72Lt3dQVLCWvN+c8/2O0uy4ejYSc5Ud5hokHLeY46N+e9Mnqv
95CGL2n+Xc1pRBvApB1RAJPgkHdKw5yPM/QY5VjTVzwT90sMazf2lXzwvLjxL/VoCygRQ1I/gz9Q
uEcGJic+LK7ugVL6zRbSQ21SY9yk9Co9QFfDlqN0YKO5TzI9s96Nwv7jSaiIsI+srq9UbnX3rlSK
vkr0BwE8Rmd8RaNy90wy2UESkrANpm35quXD7wYeBW5yup2eoQ0Osd9ZJ61e97ZK1UnKiu5E2k7B
avXpldXmkRuuAmc4G6ZX7AatUXxWFCd/LWKC2yjZWQvFj0AiwDBPB/TEU0eATkh9uNYKR58Kiy9L
ZAe8RvLQhPyijMWzkiTOqncvIXmaCJhsKI2kZwG4tgeHd1B9Jtb0TbNyj6fXxoUnGv/TOTVoH1GK
IXBHQpwHBnK8j5d+ZwjMGI6NIfKj64oO/DGj3FrVJ6Dvaed44FIs/aKctpAm7DpbZsiTAzTYdxh1
2Pvw5brfJ7U5bbE7oGJhQgVLTNzKkt2tdjlr2Eb+iKveEcLEHMOH5XtQS9g0KDLtXmehTB5jtMw0
Hy/8bYjymLZP5jTts3GwD7W5IUHvQDxQFaX+g/Ku5cZME8D9zx3OG0oUPCXbVK2ti/e5eIXGGMg1
YhdOWFw5qDosKECXXq4wdRm29IVWzZquU789o+tUNzof5ouuVi2L2+BTh6+bQzP2giyKKv/LXL2U
/rNySnyO6iDZNxV7r39ooafyq8qJsTFKfFJ8UzwCKaT+Jfega4wK5EBcJ4dZVk07BCZc8MzFCCdx
iyZwYMS1iMN6LNO7p8FSAWj3oMVHeOhFPTKKszKouOsVN8UbhFwXgo7fvoolfTGJKKrvrAvK7vM8
pvdpzutEiUZzmt4GEX1RNrjcR9Fnoh3m+StsYNo956ShfXYH55EOXtqkwsPXNbgx7ixJ+M4x/raw
GCumBYRF73mi8nJ0lK+j17HzdGAiL3IY9w6O0rmjDNQZvgHbGlc/zCwaCn1G3GCKXFL4Q/hMCR6+
mg+7DzfjdkBW+vGx6sMk9L6DiMEBPb0s51MgP+/8ljOdXaTf8bmQHGsPiLsDv8hZQzOXdSKmOAdF
meDpCBNO3GkEr31BxiFwExOcG13CIaw9LLoVlOYFJAIoGEPjhPEPl0bXLpjFt1kvAK5aeLuhtKKs
PkzMQNuqt97rGeTrw60fYelDBZOMH/cQWFVqrTx4tMMOozrD/RBPCc/iNSiTaf2Zc9e2h4dmVGRh
gYUJFkd99THg3jLVEPoDrKR1+VorRJx1t8Uv2SI1qPIelxpFcdW5udLI/Rs8yFRBBHKdwgAsmOw3
EY2wo1ZDmN7KSRMjSA7Ny30qvReWKB+7ef1AQW7iKczpvOVZzVZBEPbvAZORqaxhG7GXp4tHPoVa
bGs7AwswrB3G77urTd6D+1ZlifRfEERY5sQE/s6EFuQcI4gX/QHn9ja2tlnj3EB9vqWeWrHTSeNv
bUva0O3t58lQ3QJgymyGqKsPXdsAGR0cKbcyQNP/nAfho4q/QDJVjjb4UMG8UvMBxNG81Zt2M+E0
vfQZZuJwLoYU+QlsKF6H8isIGGtGZ9BeA2yFjS+xuhx8xs3YUdsQUpotHTtH5tUzyBSYZp7WP4yf
wYx38DpjeQ6b7B+FeU1fODLhxGxzZMpdprGuFTxH1ql1ukYOIsGWJbNirgVtyPbT5d6rGAN0Wna9
0gZMzpny6f1G7M7PNYDbnLBHUJhpy70CAL+4G5EAG2EWm5zhMfIJrNp+L/sIXfm/lluOYA5AOri6
b1AO2ivnOe0obsaC8HM/mRAjqK/WrxAdauKx6WvHB7v559Rd01nrTxdguVypN7uLOpUtArOh7ZUR
9TLpA7USLwSCPOFsT67zbE+rt7LmTBYY0UfLLnSXjquPcp5n3wEwuOOi+drguelE/1hjdVg3EglA
CuyRRcHHMP4EwnYBLjE8ZdcdW1zHtgYzld6FIrxG4gZRBU/Mq9fdx3eu495Tc9435Brj1Ar08yfr
AxIWJlPD7jMAJmiDSIwZv+MARYa7e7/y64olF4S2ferOwdjShmtWMDLPNOUN/fFjDtwYmgoepEXW
Z4BjCtuRDRp8hUWiHlU4bTEetryKn38GTeReMr8xA7XumSjGsF5n89AWhqvuoyVWN0bHayeDLB9G
y0L3btziqNG789t7yit9ZOucNo8VSZ89oNiUQXedAruaOEHBiXabo6nMY2b1+zfrOwra7kZdfTQy
uTUm6hF83WRmTe9sA9w7AtRdJlofRoLDfnqbcxWrHW49mB+wpCCQboxpqiN5hLg4gqXJJdntUV9m
Q1jc8bxcZJsbi3iPPaj9ZvADw6o7V+cFbdiu7rH2R4atMBIvkDnAhm4hB/UOcF8AB35NYPynpx+C
axbcCc3RCS0a5GxyryHWrN13oNIttL2aW36BImFOZBjJhjVsUmgni09oUPPTEZ+NkbmI8IEMaMdE
GF75jKTT86Nto1N9RIGqD9U8zCCzAXn+RtHoStd87UsDkJFQZptPX+84hQp5g1oEeL41iBKPQq52
rPf6Ay+Yjvv6Y8D/QpyUjovnoqtMavg35+InmT+mJKvDoCucevme5hGis0sZNg9Gmeh3upcA3So2
P62g1pyIGR8yUPj19P5WvIEeq1wZjFydB31t6sKwZQ6LsxnqEKS1TjU78LERpGNCSA9o2O4YyaVn
2htjTxvI1uDdEUutmYqcY/K2EYkaVzfWrV7ZPVXxAFZbyMgbNpyCbWsJlqf07rgga2REsBNxkX89
9dUZixIxPOS1KL1moi1enuKXIX9jWn87Q6/rutyRzaIDQ+vBs0reW2sKyLLs9MVg67Fpj+UjsZY1
5yasJTcn5vXUQWpiLc03Yj3LvSZufDmr9ZBG7GD6Nc75NkAjRhhzgrbKHhVgGvWUsr/ITbuKes9R
volmgwdqIGOn7l/g5Btth84o+icqhetQWUP4X+J4kowxCJdk8AyDPYsSIYtnKjvlrrpONfrdYwTX
P7HLI0z64kVzLJdlvrjgKjC43Jz8yMSyoPmssbESRpwCBY8WLN/Wtptj+HwjSz2ai1UEcfNAF4bL
gGt4P+MdsLteIBh776hX4tqDTcBt9Gamng2ZXbEvgTzpJ/TqSNt18nSxpyElKGac417+SRpvjTK8
8T7tgEur/A5ztGaUwLL/sUp+lfwBzN8efqt169ywDIzbOSUVg2M/zXx0RHR1yrk82DeGucJZRqXm
v3XIm/34JSGoXUgbjNN12jsnBkSy+krHz5YHO7rYLZYseCr8jAmL3IYzfScRnEVvzRfrYbrmB15w
oWu7+KlpObcJq8juxua7NTnoWBBc3St+wDSdQQUBxWKzt7MlzwnpNF2j+9AUD7p4NLfO/OICJp2b
FUHTHuUn8xBki3h/X9UxK02d0JztY21+317ObGLUdfgeMT97BAdcnIMX7kovcoWog0n0I9am3x2/
Di7qwoyoQybQ/mePvJPBVzFOViaeqzC+UKm1oLh5lK9tSmE4/vNkhja9U7kdOmITfBSZoeWA5F85
2WhftVURJP+6DRi8bVD3Sv4lpjPb9hBKHJoCjh8r9U+zzxfpDDk8hJuP6aRrlXnlqi3RdOfulkFm
Mm77JdcJxB8xdcRZMRyPOUaevo3GxuiA20QSHuBbIE/fSYqkhIBD2ZvnRDSS6RWkKzQaopV6zuth
64e15dr1rKBLPHc0kCkDa+17cPn9UGu8bVNx1CXNUxt2OBRuFnWXE2isafbv/ZevqzbFdJlu7t1p
Q94lPcGE734W7mHDaAYIpRPQFyLQxFkUHzxh19s5s7Rde39hpaGfZeKZeUnktc/QtVSel+i7q6sD
34GopwxZEqp6R/+Xz+MtDXb02/3BroO9BK5lPk6mFLHqujblUybSwXZAdkd9ztdsqPucqspPTtSP
6fICMb9HvfIYt9g/G7vek7JA6YvJXjqRJrnlfk631EmuEp4AmaD3/qGwg38hJRiOUm9QEJiqlPhC
Y/U+jX8no7lyCV6YVdgEPneJfO3ClY+n4znhGoAifWMKNqLDuGJmCMEm73/g5NOrMG6IHGNRz4wT
dSvlxF1IxECqHZblJSqYFRkehoOacVJ3hL7XBrDUCYgCxHbfvbZd9lWyMKFf3OyThTdjHIIxBDD3
n0G1KjewMPzHRN9InCN7aO+JkTjZ117Nulf2LkSxQL+zo2R4v/1G1Qy0Vu8ESj9eIa4NrvRa6Dj5
ZrTSN5s+LvJwgBQtJgtsm52Sc7uq9R4q5hKNXxpwzqF73AN9EzODYm/2srYHGw1F6POoF+MCt8E9
sZJtxBntNi7w9xCVBv1bwzqAhUkxeSM3MF7OutUdo9rQVqALrdVnf8EqhRzEtsjF/8lHcWhRNEB/
ZjrIVOaXVlByryUU+3HbFfv8PinuXjfpPxPHwulM1JE8dRJckTlDIeQhfuWSifRnmX7d4ETOBOmA
k6XJMVm/PNpRV/HFLQgC5Td77O9wHRwhWIuQiZuaRMvL15c9ccSugTPw1ZAyJYZtQDcTYiHkSr7p
9xF+9qwUvG4EWdbulnjR244ZUaI3FxP1qy8mmGlQ4/V+RXgrZwBIgoeopWUWJWmvP00R41MguaNY
T/u4hhF0DC4E5IWAQezixBO3L0a/olWQPePgzucWao3P13NGGIljFJ5P7z+Po5DlIBIvWBz7DyKk
XFVBmCL7/QnHYWT3JN7G2inM0eQlIdPmJc6w1IS/E3n0GpPPCP0Zk4DJMzhj6+/OejVnH8AfDfBj
cvUxoHBqrEJPp7Ww5YQzJHbn3UD8H8VXsBQ35ckR58PZE+c70Uj4VxgwiBCQb05iE3tfxBEBRAPE
Ects9bXCc7EEF3fExu6rVeprlCm3MccWRc2MItATYe9rAVuUw/r3WIVip/9xcKSkXJRE+z/Zo6RO
Uznp2zc3lSt7saRmWgTlll/3AtHxy6J+74kfrPAg4XHyHsf1khV4pkwjtO0Y9j6wWZo+y/49zBjS
oed7ORr6Wq2vxbLyo37nnWB3O07dw0rHX2gCA7zV766Vjweycxkk8Q/DKApyHQfAh9NpTQ+0YVZA
7a0xd8KchjdlOVoEX5zxhAULSzj36/WstOVPvhGjUs7jerDfChfpZY+OS4m0OWDhB5nCoam6CEQg
NnYPe7vV8L+CuVXa+eDiMqJ2TvKU4pb9GeJvLRbXb7ztJnRUg4e9338Z0BJRM9mLfa3IRwy/DacH
IjxcDdGO5Jwn5B88rh5XoX1f4F8JsxHdjxcvxNQSnadoY7gq2VC+PDzELwuQKJcJormGCIxpznts
+eyVIBgDesL4YOcdv/klFWPHgPtzcVxj8V43v7AbEEPos/LcRcIQbZ8TLGoAfXkGE/bWIWQ1B19T
AQ9272II6aRsILxzkbUSt0VH3va6hofOJKL5gEgzQtim/1KVZFe3xCAwKK8uO2O96DSI7NVtAnWa
EG4T+SXt7+lTuxmXxgYe47JqeXdwz7cHBgp8xxhId15oWPa6B9DUDdQcvzPvOjOAfSkOr6x5tHHj
jt9aFv2kBavlWk6UIyJ/kyHOi3kKAtcBTkZQQDuhNSeoK8a6C348pFENH5AXbD4X6doFF59JPIGE
DeBtoJBnVunCnWldhhHkUJ/2v4SZsXYfm4Nnjll3FEAIUOMdOkrrpJUELbSwMkR2M4y2IOCasGuw
qc7lXuRVUzuTWcefE/O0nK6TF42Zz501fxEpbv2vHvMFtl/skN+OsP4t5sYTSl6hWJC/MlOMvgI3
hgZuVp+5qOs9vkMfxO3A8IZ9yyaAqoySrjMMo9Kd/lNBmnQevXzPZJpZ8gtnuCDaAmos8VECYs/Q
P4HrP30YYV0HupnB8UjwvbwvMaIKLfu5FCfLP79VnUgCcXUVjjt2d87nZMIzQre0qJ52unhXNpwi
wNv3KlJdoxh/FlyH9Y0Vp7WB0H5x+DYmzA4Hk+PmWmavgWE1fuZbZslvGTNCCgaFnTLEbV1dmmVc
ry9MEwZ3y7cf/zDyNAZgFKA9GWABrhWEzeQiEIRcdPHEqqkdHrz4n/VVw0Nu/KB7ei+aaZ4EkEiy
h9e9SeYKCeR+OwR9YhFQkkkr66f6uaQM9gilo5Wv4DmwasD9BVao6GLmwFa6CornPuYQOGA1q88B
IDDMDf669ZqUfg5gq8hDPZo9mfFwmp0kCzDsLkd3xvq34A6LuNrUL6e1hIzRZNjtRVNj8uqBqeU9
jEUYlTiIgbgRh9WuKe1u6ryZwkDVSbe8kohqlhxOgXWydSfrmSF5pBgdMrqdYCbYT/32DB9pNoNj
l+JnAZqcIAtmZOy8FCprcEv7mbpPumy1B/bYuc6vgCM/8FTqcoXWhXeHMoA7zXwKRceCpXvvtfHd
y53Hz22tYAB1g+dIjfLyEspGjgOrAWwOJs6ovy4T1KEHihripdZdBlZo8AaPCJYp4pcbYGbCveAk
qvdB788dDRUcGIHIC9DJqdZ/gg+T/FE7Zcduklle95iel63wfmHCEF4oZ7ck18B2xFgPqme1yupB
ypb/sCHnvCaLaIZlQmendRyy7ziAGdEGN+wMuwl91jwxepXZ764O9VzH2KTjwBnjSEPtNVrurR0a
maee44Le37+MsWn7MOKvB2CSHB017K5aeEJo40cLlK4HDvkFYXHDbHqcEK7cEuiOq7IelcFlbo7u
YDXJ6TrXcaOu2YhCkQ9CkQNcZ4Q/ayIkZ+gugtvsht7v6VaLz4IvsmKgFOFuZl5XHFmg2LFvTsVw
THMQgRLwBK2OA9xlrOOQYmEN2OUQoHxgRx/2zbaoFlwNZrlK+zhgjyt1/GgHSeMXD78zVD2j9BXc
QfdATAX3zuRCsbVS149xSU6O5VyBlBi6Q+oGqox6H1BGmWHbWjZITb/DColjTIAN5cBA1YDufYEj
xDEBH4RwTTsAFlmdWMfwsSB/jhaF28juTFkN27dRha6jH3cc1E29FlGRLH8OonGM3WdtGNtcgt7h
zQLwWbaWHM86HSauOhNO1ZrrnYVXn1W3Y0Jc4TSzAiXQaCM0xB/Nmu6OmGWQYLiBJWV+5KLTaCXj
13LV5mZZXH6Zu7wX7EH86fx7p17rX7zvMMGbHybVOqOhUN3G8t4H7C+SWTmxEC/d+toZTXk/67f9
J1u98+NYZ3N7VUavpeq2h/nEwsDt5qQvp4tLDizMFhLazYGT6lyoYLkPP2Ib0JwQMXbJLURl35re
xzcngQXwQtiI70XtZKjd4RpHXpfLj6psrC6ZkUNNE5QlQL/977lXj93GLY/4i/nvCcVQfnpPv0DW
IZnkD996OyU2+7P7Db7DOV6ZKHupleYMOwBhWAhX1AbULT4kxAe02AX2NEjX8JlBGk0mDxPcPgRB
8Mw9fxXrQ495DyxWktsuy1v/gwQ/duJNuoGm0GKhgoOgQWDo4R6BgD/l3F0Ys6uYrsW9uOkr/7Tg
OWgzMCA5io2+OZt+MQJ47BoggtDDmpJMpytvY8B4gYSurmOaPoMHdYND/YAGYHX1P7N43qIv6QPQ
+LhxMPA4YUzLyJsbQuGJEhqDwrsBy8zhRrbhjp0ZlCvsWzP8kOE2YXY+qmif48uuEHLQHcooKHx4
+E3maXi/B3Aj1V8oPYN610LBUU/fW5IrMO1Fr/17+FXIN2UINbj8wwKDFSBFHZOjdmE/fwXZ7DNl
9svLilD73EccMKbmmuX+6igK583BgTj2xEysIjBtXGNYqgz4hkfRax79S+GZYsARFHGvuTNG2Sbp
6Xof3jrr9sfTHC7LmJgsrKbLiZbvuVzBhIB0xuHj1FbYE703G1l3cj346Yyr22nNPgNeUwAF5+YV
0w7ha4nMfPMRixNTHacZX3PntxgYzz6+5qP3CpNBVpoI9xLyDTEFpMqrGOO+wjKWU/xkAMzRpt3m
goCm8bk6+cGufpKLb50ZHrE4Mj29OngFZMNb4QAxHQa8ONvA2QR9vhay8l87XtmMpyUyOD8bJvYr
8gzDvZwup5yiW/cW0Xv9YrIwjG990NdkXk6YnwBdwxE6q7+dWQWPTBBs6zVosBxrxlAqXp+epeGs
l3IzaYHKzmPCcPHfsr06l6T3StwHaTFsELyRDzgmfb+tbkyK9qA1eoa0WA4uf4QUsivz8QPGC5r9
XrcX4dAhtKDr8k8nVqwrDxQPSS1LQPGT9Q/brC8YkDxS1gN1STwInpf8g7ZPekvx40pp+6SDFR+u
hFAv+a8egCYwcUN58YUKDBfDIcl7kC7ZcE1HRBt10ECI6npIqDxjKJ9lDE1ig3yXdBPSIIuP1J0B
C27CYhDEpC4/YlHiivWS/Arpz3AjDFX7zn+8mED69Yd4UrltGQ7QisrnxRtO7E5fLoHHolFrnL8G
TQzmxD4RHhvQI3O6qXxG/h338CLlXf+9ezDEMBlXayM08G5iS5TuT57I5HzJkwFOhrm72QGvIqlr
D6MB3bDmYIGyglHJQ4IpBAEQTbfptaZIm/vg1MSVsdbw1r9ZsIOaQC+UXoHGYjVsbj67QXXxTD5p
p7+gMhP8Xh6/d9j+tBdqT/4zfWwZAUYSHJw/QQQCx0IP65R5O+CKfMcD987eqxzL99H9YO94VLF6
PnWw0gAX104md23hRuaKUh+5NkWTOl49MCqG4MREBCdjOj6GF19jpwPpzD4wdVWBGgEFBJdfcXt6
ik2db8I4WbVWYuCVIiJkQfezhcZEVn5CXDixncQ6AmyZcQ1tyvKNl001frkVlpQUWsOYOczL5QWI
izihHqeTeMyzKdPvi/j+MpbQEYbpCOIoXfEQqMak1wbaqbtCNh9xPIFHwApKJ6oCRm6SP8fEHqPW
+TvxcPob0QeiLEfTPGgTh32i5Mx6H82+Hvm0RIbIGSEPBQQnds40uOfT+kQowQzD/sHasLeNj3ft
y16zMlEEtT3xbPpLy7ijx/vCCmQTvVEISJ4ZUvivZq8gI0sPYSr5EGLcETx3D7F6RmBz4Y9ahE7o
IwlhuZ3VIHEHlAvOWvGJXYF6HwXkKvY6LhljBEwNJCvwspFgQpmEDCQ9HCOB/Rqg3X9uNaYdZEDi
SlgyIiOku+da04is7lPey3jeN38zbnKINSSa+rL5+AzBmapAgJ7eCVVUppdJPLJ2Eu99GMtn+f7v
R/kAi8FBuSk3Cl5oAINkaiA5ZlTBbQUhk3P2nMndJqAT3obuSsOcppyYmKqwWrDwFBgbykrS8oCt
fd1vvHAV/gA4UzTx919mTtT74efAwS7ObacwrEJ545u+eKupQ/nJeogl/I+oTFuA4y3nOm37Y83Z
/YiV8W6DgbHhTKf8353u2N7kkdg78SCq0abKb5WPlYCyBFqe/HKIs96u8X64c1eCu/1gcrf6OKSj
Y17EW1uEC0xRRocjjQ8L3j1Mgih8jp6rw9gxyPVU0FPY+riep8TW65zNHNB1/zqnW2FM4CiErUGx
LbYo3gP08V8Xh8a/jhkBuNBKEJ01jL8b99hew+FA2YmqTkc5Ct+Fq0byfhjjikp7yNg7vnqPXnOg
wiaj4aMPdWjC7Fj9z4dkFjijhDX6r3mN6EsC7CWGTvWycXvddj79Gk/n06evwzJ47jI7ncJMcyZH
ke79hcJZftHXDsHnlCDDZsz83IEdEcRyeuao5LDfILVxd+VNmm4+b6LgftJ/rj2xZTbXRT/jfTRY
KKTLw1li9ESlChX7JxsrxKd9+gL76DTaukPUUl+EgvUY6Ac6d9v7QFORnMmjCO/xY8G6dfnY/2WE
QWB2ljfi25C8SeoclNNjtv9zTxC/tJa9vH5/5k4J8FX2LyNnMlmKoh8dPuhfiFYOCxV5iIkKorn+
m+8g5m2ynCzFOQVkx+VTy6PkMYivhIQ1HY9AWG0PDEvy0Sek2HiFDUKKsgUH9va3fxigtatsfQWO
tYkQ402LKfYlcM+sfpSHb6kL/AOW2HPz4L2YzbCSI+kF3CB4vhUfOwsMZ8pzA0jA4ssK0pmbHcAU
0SdCpKErC+FaYlmP7DKTIGFo1tcnihSoWmvtMuh+fuvP7+PjZ4+wwVgFOIzLml+PWhGbYehc6G0t
D6v8msNGg463BZvLlh6RX8ECmsJOatmvHyRliDVocmkFO9v7qQUqM4h3NMMKP0K9eXeIakckZbz7
dwoHmogj/ADqf7wnkJV8Q1qqSbGTHNILJhvSbgbcFaxe5L3PEFFq27Ya0rCk6DtaYWX0dA7NFXC0
CKABQY5RyYJM7ezMQerO2IlqB+eSralsQBr2EUOiYfv8abtQaqg9YRcJf43Fl57Hucwbgl+SqUgo
KNiS3b0DDdqOLPis0vY+kdTWeL/BZGhzcUKDnKpnJiPIRSHu1MFtg8C1D9Rvt+9OFrkq4ACW83Ht
dbDIhM1rm0c6Gnqij+Uij9t/VrdTm+Nw1sI20wREVK56vGP51PZzBltD4ADV6O3iNBURDtKWQKdQ
pMRf0ERRs93/6YiqV8U/dvnRZYkBADUNElo/PqOFKv2D0T8QIQrAzJDtV1ch20DIjX6svbXqfuCz
L2JcoHq3q4fZddev3dsyXiOoa1LaLNsStvGzsVl+Nx/I9HBXNmrh04VgDnEUV9bLCRu9fjF6pnuL
RQeZ/9wgbuWImRXPO8Qj1KTowj4P/gEpv1c/Kzz4rlriwX/FVFw8HmSIXCLv29NmGcAYuFoArwAp
AM1wpS4aBDKAczRctavwypu1OsTgz5N5Cm68dmfOdyCO8rB2eDKJyBxjRRUs3Q0CFvhFv9VZo+zY
psIjcZneGit9mf9ao09YT9E+QDhAMp6eLySclHBBYd96SMKScadh3uiavqaHly2DkwLWqriUVnuG
1ck9PADmwLzRqfPePo5aLx8tGwB7uWkZXlsPCAXONleQCLS6A+ZPuFQfxsxbKEcxl3PPZ0WSx/gT
Sy5ZYntsPQFdOy7KkoJguhK5gnYb007+ZkrctxsaX0+fZFvcQpBRnlWCg3so0p9nmNtAXX6LewZn
1l1KEPzOUOGW9y8MPFn9F5lfmgHvFD0cIdrLBjS5hbpYBx0MoBzkkOh+ss+o65eTG11SkO4pFP+q
P6kNH5BLGWo8XOiUj6TXZo/OpzWISwyNoOPG/z4clHFnlbOR3HoM8BsUPUhY50aghNG8k/lRyhxY
w/n8klAPJuMW4hz6yZvDeC8O49kV404lpjp4rrQXkwlPV52PEpAsDdwVVQ7Odg3DOjbv9wQPXhA7
V/sXh9q/ikYIloDZgw1gVhsaWgS1u85YTUDu7DTFMI9GCibJVhUmCgpUlKd9i5obtqN/+3jX6ftU
9uHrYJYHg5QJojVtEJ/z5iizSQbm4u3jxhTF3vOX/3dV740AwY5b/uGHL8LHehPMmCz42ttyEZ4B
JuAWOtBIXqZyHZiGfwCsIeQOn1hkacPHQEhb/3+aGwWX6FGA9FjT79g5dO8SbwXHcAtEeluTLTuK
ZwU3eiVTrc/+TpB18++BMV+fF3vQesycKvxlVWoLxtUNyMZl8uY2yQX7+ATNbVDLSAh3m9YNMaR/
2FB8Kd8GD6ZIHD5QnELAyTnjgM2jmo33voLiE4OyoeA3txCaWl5xdSLAxpMSiAudZ14ww3/T/GSA
ZZzM5ZN1zApaRGp0fVx/aQOx0ot6tLpF5cICyZbXq1djBPhRJ+8+My8Q+DPufuBRh99sWPo7x4Ny
oPtQDCBhiOKBL9DcsM/3d1jDguL5wXjhjCm1ZBRGoqSz26EA4IGU1PaccYgji6f65FFgG4l6cSOZ
mYiuLyTs9T0lpFhUXWaMLLjq8rpDbx3/HCAycqm+HQOB7Jal9jal++Z/S5ZwC8vtIO5R2PGnQ0Un
E0upVaVzlAf3MBoCx+S+29xHfLiSppWpJQ+a16+do8HHEM1PFhHc0Yj+GgP7Pg4u5HgJlPQ3b5UB
MWBNIAMxhWHnSybguGdiPIk/9p9PtrS1PLzuOA54wmXGPBgtoXOKAsWXR8pD68PxmVvL+OuhLINd
XiMdZEhAWGSLqSYezPSnUqfWfXGBlOKYwDuWvwD77HLT0eEnUv334zp8BvcRyFoShW2s/rj0IFDD
IuyOEmSyF5Tju4t/wEBIxxWeLtP9BLcJE3hxKC+LKZ/VIebiojO4Crhe3pfWFDkGxv/SpN+/TTol
IY249P1yJOU/+MGPxc0/t48JQhPISwv5+7Zgyu1F2H9/aA/pJ70/1EDeYOIAeByf3wR0Tsh3JAmT
23+iJVWD7R4bCQ9eAHm7+1Hhjt4SyHucLJe4atlUcBPKNIqU7/ARvipaVJ3ARInqI7SIoSSbjKsG
/nq93Sr2vn8VK96+lIb8ND9q2O5gtF/ybwac/Hvv78WOa39ksjzJ5LuoCqXnkwGnxDNK5p08pDOF
sUwckAQMsstgElP523VvNtim8EFf9vYo1exeXgQ+Z4A19l99ebVHDxvzC+KFtiN5qfuX5IPOK3u+
lPfBJ+QNab5lF0O+9vd7GbvyphAsbnvEWQ5G/Gt0FIcqGc1+f82ab+EV3wjElaH3f4+lzFRl3s03
YseCGcVMG953+vmaDBrIAulvWg2MX6w+8BNJjR4FXqn7iPWw1/NwAaYPbY8VFLNwWuA+nPS5TPHl
bEchJ6ta1eg6eBm/XxfXP0rAGVrA6XyanU7Ml7ksgvN9dD4nzvk8m51m69ngZg/CBZc1Lf5gXToN
seHwAx00sRymaiuyywctsWHviVT7C9IzOA1yqslaXBIvNr/ysUnOucKDSwL0y5N/4FNr9+WYzDmh
fF5+hFA2DvGEz1xsroDjseXu23RHxzZXFs9Hs05rcWRKzVeoxvkhIcPL75UTwvV27DokaHPJIESD
1yM/9f6/0Qknmj8PJuK5PeNDy57Qv5Dlt/4PuJAMSUTcsywU6y/q1XFJkOHpdPHhNpzg4dC/dzjc
HXs2A2fYiquKzNrboczbcTSlZ2Mn/X/qX0bHAqTWnwudAeLgPzqbyW0mjj1iliX/XTgdeEFSZLji
JNmBeIUdpglTUALEK2jPBsWKJO5JMMRfsJluL2mGOEIe0dSSfvy9briIoIZIprJcZH+PIx0jR5P7
ZEILFcwDjqt8/fh3ZBEkeJJNCzpOlyc+a9KlyeMNFRiclqdhSERfJ2N+Oqrnayca6kVvIdfK4LQu
wzceaHmINEKMLUSZsD8a6H87vkkzXAyt7WucLiWHT24R8vdAZdqsWut8LepcGmG6aCxvHHjwL9ON
G/9pBZ1qAWmJavUeefnzX/7wHmdGkNAAYtzWWC5beA3jgthX50S6g9ldxygJdIQ7owMxCPipYzYX
79msLb/ae1nfkP2GDRMgC/4xALlIYWLI3SbsUwa28FRL+K1Eu64fa2tR+Y817wgfxD+/t+oXT8Tv
EiJLiRqgaxeIlElQA4soCgZMVgT+afXBfWBt49N4+En9jsYtCcERFbzcMTw/19KL49UsINsyRZLF
Ked55NlaJ1iLX9Tx4MEj49lU1rFpUQgl9XpU8dESayt5INm1xcIYnpAn29QfZisApURkyN3PtoXJ
sem9NsJ/gowHisQRgSobO7CyPVkWsPI5n2Vp+y8xDacWMnH1selpvAV5uhNRuCBrETswODRtZOvp
WEg3GBui8JenjoIGDnSHX/kayE/oc4GIDd53OdP61e7vX62pMpSaXHC7P5gwD80RTFPvzWUzgiLY
HT1/9XGiYPUbxkit8d51rAUQpzZpTm3V6cDJ33FejSmeD+3YsXq39eOH0LjHBg4deuqQ3xhyTIm/
lKUeuh3sF4pzG1gv6YscQ1ZrWZ/jfofB6R9OycSGz4iDJWaEwLyoKVg5O1PlJDAwBChWVNaKv6Mk
LtOyPuBC44MczRB8QPclKPTibrfcXkss5b4GZPBysJPgIbRCmAovfAUD/Nq9CFew6hcYMDiMwJkg
Rgm5R/7+bkKyMq1nayb6FdQlVlpzpu6/ZStaFZbmnB8vkISsQaFgxHgxmjfE9A3+kdlIU+3jfZJG
0gxaFzv/99jDShCJIn6syuauuq2BTn7aCvH32qoHABRMyLvrCpLxOcUmqRtWZDiCGD3Cd2M/T8Wn
FzMpTsmIwxXijUcvqPVa82V3/Vtu5W632IrFgPFBG8V/uNz/++uobkx2cNr8/R1unudojWuAi2UT
zKrGMXXPAjOY4OzWn/6ioHk6j3/MnWGb3EKr5WRYuLd6yoa44Q2Kcb+cP7yEwR2S0L6MtBssPP5H
05l1Ga5GYfgXWUskgtvMhISYwo1FIYQgCYJff55Nn1PdfaqUIcM37OEdauBpNRMtgEm6fayvEMYs
0JjK2YGQka2hda/eOMHZFcHKCo7VYQjIkz/l7Io42QwRAKHdvAC0uLDGUCsVF9iXIyoCt35t3Ko5
KEDAtwHumbB2BMndOTxZ30VHCx9iStw/L235XqqD4I5sBGEo5uHWS01N/r/qSSVNhBxkMWanR5D4
ZwKKEDbaDSCJ8Kb8o7aDdeTfn2bhvOl2pg3YCSs6TlRHbPqjUI1PrhLcvZbZhAxBfb5mXlR2tzlO
XrcHKqUnD8Qlg955o0yBmgIoEWRS7UMrOuN7i2IPd/xtP/adsHzbbdixRj679Jtgy1Cz01dzJR8k
jR4g3Q5HrFhqXEI5+gR1Kj6w1tODRaWr3GczREQo9mTAgk4f1FpheuED0b/HJZCjZY0MaNwefAA5
1XsPcs2EuvdBsWaAOoBNjBMSQmIzLH4aJpjsXB5rLFPkdOuu/K2/B0QzMMfaA61Hra39NhAlQIzl
cw3BQtyvBlrCaJ9nWOiyZ3/3vMxlVCjURqmMcs01BCXEdvk5bPeubT+L6raO+D/Um3QC5e0apBNt
v+qJsIsUayneMjd/QQnxhPQH/m2am19UkXiyNxXdN7ayND5t2cLEClZUOKljEfNlgUQdF4TTfq9g
3zS+L2a+YAkuEOJ0kk4q+4OAmHRCXqAiwUUytFi9J4A4Xgc3Q2eEIE0EBdH0gblJ7UK1Vx0zRQUV
9lvL/tAlgXC8pYX/vDrN1AZmTSORLezztOs3mwcbLfbjfCPArz55c91/u7n3Ga92v5YVmEy2LL4I
ayjdiVHzCkm5vT7QB5XZHgDuMaHEuuVeNErQ3maXUdkYZE2k/tmlse5+X8/jxK6idHj/tnZY8CjS
SYWcPjMnLYudgBZlqZW3bI2PM3HxlqmF7lAP5bsapXUpr3fGMtvO/dIW586mMZs1rVksqwvlz8l3
IiGTmyCmhwKoNhM7aIhkFIbxgaO2TAH5Wyo+2S1ffv4hRkVjW7S2f3/zHFhA0IFsHt5O5psGAqPo
NKrwYJ+fRq0Ab41xHs/1cRbrfcQCkMlqTWvrxva90IY4hWzrFTqN2qLYZNN2aqDTvaxQ50G83aIk
DjyTEfsmL8fVxwCSDp8vo6Qvlfih6iyXt6HUqCXElJhLJP+Lc81mbyREhxkcpzSymXXAEZco6mg4
g92MOrvWV4tX3RLYvOjG0O5iG2KTIJecN1rG52E9I8XOFhdboQknfzu9q1VSXMHHoYHbQNvRAb7S
sKt7ipC85RHJQIuOKa+5Rx+S89O4OM3aUa2Lqc72voDWet0fuq07QVHajN7o8nJgD9xhTxxig1J0
yWZJH5J4xle3V96YMYCAVWFrCBxvPxdxrPGOYyC6x2tX8zuzFjLaYPDvwMQRXDs3eldxl7ivT9tn
1AJ14Gj0SJw7mi1QycjQcARiKGWD6rg46VSnV9ngvnyEhUvJhOcjEaVM0SUAPHlzm90W+wKndqUA
yQJycFuIeNI7os+FV0l8wrWEclpU0ByJjqiRO4cGomoUpamPI1QPlwuy1Bn9tDtEGSRKKXdznroF
SMQDMFInCEbJE4cmCyV0elVn+X+xrw1ulDDelF2aoxYkENGSHq4Wr02ukbKVg2TZ1LoVohipo7eJ
qIF2oJObIQgErRKTFm1XtPmBvc6B5ZhPs8EDzeXFB+2emRYe+2BTUaS7zPgcpCuc8gFefge/ppjB
qMkhLNLIp1EHBemJW9fhbebbIxk9RWTa9W8HEES9M4UWInoR+wpDW/cdgui5ssu8c+vOBRN5D9wx
aRojkWEiEcMStjJRqcqnhBAw/gAhHykaVC7gQAQW0LY6+agrYDuxwel658BYasGP79i1TavjtYhB
3Dr0b4YIOsAlaPSXWw4O6OkPkmmNPjKJb4/TAmyNiiPmIq9eA8R9Q25BdnY6evw5eTqqXIiAnrz8
7OAHXd8mR465jnGkejCzRTG4nGw9okCpLNJcMAY6tQLUzYYQ0R9W4xMdm2FNowo+uCDaOoIQUTMx
I4NK0lMAeo5hDVE0oTzBrkutxl9FLw0fIpNf6s0uuBVoMA2jgV9W3VQRSZidCcUHatOvQapHKsYr
i9EbYCNtl5qVb6lF+7yburtu0cgASqzin0SL8hnVWNc/9nXyRH10ATGZEiSC5FiOYNdGGJtvKh93
B81/j6l2Q5bvwJcH5Put0UjdicnYzf3cE8RBThohX+SjESVBEvzcVsICequO1qzEu7JIkwqYp02n
v91KkA7rnHohJmzUz3pA/Onv/ypo5GveHgA/9R9pjrJg0C4V80l6uwlAil8HVkxfPiLfdgv0Au/S
LhYyffDRSfwZFIQbyNImoHXh4RbO2wVYThWIskHty2bYe/st5i97k/pfbwwfZS8V+LHXo8JAHX48
laog3CIQH3XqYCAuThYlp/Hbo+Qkj06nmeNRqafcgGmFw6/GU1xezWnT7I0vpjeisLYygul6erY5
aH4aS1XrON6TknIkNNONPa1hgXHwk7VtWlQ1zmRJ/ogKCRsSCy5xHpk/tRoJ26Dff8sAS9Wp04qV
Xf7ohR0wf4waW/4vTbNf8aLFRi/bvWS4/Eew70rUQC9U2rIPV1qfG3JfupbfDmVpTiT/n2QUeKRc
tZmcrUl4IgngZ6mSbShmbAYUnXxKFSWFC7Qs2EalaBLiVBRuroaPe3Uc36hRSXxK3N2TLOYbZKx6
Uj5JCLonqbXTrQm1E4lPlgPOrehL6rMcAOOX01xiWP+yskBOR7SOv7+U6yEZh0oGRFmGs+AgLR7h
YkgdjXIdByHFlZggn85eSPbO+X94w04McUAhCvpekPVj9iKcuRroFMAi4B1rPtWiNmkmwYIkOP7M
P5tUkjJCD8m4CpK0zBjEilMQVFH6WZ5oQkupcDLhPUXIC3aDnKvUBuULuKrNOfxu250X1c3qK8Yq
EYg8X+ILuUTgPjiokPgirDAEkl/rxDQSgrwcbESCp1ULP+QAEpdJZFZ94zKEj9yHDWb6E1e2xPjy
RV5JDIPIkRww9KwA/QOiIgG87BntJRwMCnn+DAl9Al2qjVuyQcoRruSNTFCmJ4WmEZW0kwET9Vsh
4+ioPbZIPACnkHT6fssAZ7IhUpjQ6JYTBITCqcgBEO0jPwug9N9VkKvGJ56pdUq8yrhBSdbkJsmX
3FUidS5wgdqAXGYJpnj6r6g1k7xVMldJgH81LMnFJadFEwVjdbZ6zvXdk8f2zFnKoxS8fs+Q20g0
Z5y7nfAweRHM0o3FCEJuUvub4spN4rSoB/KJ8oPcVXgDaIYx0Ue0gWSMy1RgGpx6E8hAAmaYXCwZ
6JKGAczlZflMsmFC5Kd1WkueKdcBOytqULS6m+zjAn4XfyeOWOFk6j1mBanJ9xsxkkjBODdQGlnL
XUdJMJbTbt9M8eWQt5NKnUSnco0qAFz4zUgcKiEt0Dye9uZNkjUMppi1QiLY+ts8zu6Fp4Z8d49R
AKgd++cH1CaC6TbWUvKXBvZqIGQnfn2cJXxJQem4r3kUR8cs2OPcliqtMKSSTc2pL1naPaE//yjQ
1G0oRYGL//LW8o3UdpqLs9vqatxJ3DGFRybENphksuqFgFtMWdxZB/kTTIPFehFAfbYp8rpiPw9u
dOdGw+hizNuEKoBrgvUaaQ9aCTdjPqenaQCAXK8BDAqqTqTiUW62sQSjuAmWSgocDB4GDtmEzViA
TOgysb8ZAP/M+O83yCTgJ/5lMCx52hYGAQWmEu9V4dAJTosNg2oq2EBbxiQXl0uN5HSfGIsLLqN0
xgSSOovPerAcoHFOrehh+GtaT8GUE5TzlN//xiFjjCVCFpSr/avK/MaxvId89m/UUvLqcku/yY18
vhyHsP18722wgQBGFFdSaSVJbcrbCl1S0h4qdvKvIfisElwafaDhKyRGn8Wzmf9jBbIpivQ1XRH5
K3dEOiSHEZxmMFT0mhcXuaw/u8le8NPXX/TFmZ3SyNnAvT0IxswzeTkbYAOop/RdxlvIXSycv7OS
ApVcWsmrZOGHqsW0kikh+Zesd7JwfSwmm/RQZnVXXiceFb/VUK62/IJHiBbkmtPwZfXUqVrL2r3k
hYJdqmB8yMIuOa88B45rIPdKvv9VO6TWJUMXygWsMgH5yWqgMOXlo2nCyApGWr6hGfNdx77Fdjl+
2QCejkxGOZrfl7xbbstROhyB+t32SMvh+9IxgDLDO8l6uNnIlianDdPMeWKzlDqy9plsshuptHMx
ZMXMAvYkWkxiwsTv5Rotl5fuqkAJB/BHvxnXZ48RgeoO4AnSjrjLBIqcREF1xFCIkvdHjDJWswat
XnzJKWDSiiaTLudg0n+DikrgPnGYGXI13ybyNmNZS1hJbC7CbNvqUi71R4Qg/Ld9GE22jVHLok0g
L2Ae3S2qeyz4MsLkr6zQssDIKUhDRBZ6agpcTVJmHhbMGae/l4oDDCpOkT0PS5f/v2R7kPtQe3wP
SKYX/RlJ9HWmyaga0Rh6IJ7KokJ99qfIqgWfhXQzyZfobFK4YbmhKAxNVpab1D1M2xGtRptW6oKm
JGsNPdHwOL4MALWKgzD9UtDDCLDKX1gjRGrSH2zNckk+3hZuj2KwMu8PxeYuE+vqxVp6x4LaC+iK
BmvALc53LeLBQHfA3wbrRZ9uss1KJBOJiWWMgWr0+8MdhMZh306DYrYKmVOyhE3XAFqJCb+zrN9/
mn361m4atNxFIJHneDzyRyxfSC5xjaWy/9v3UHV1gZ6IKJDs4XtgISPZ02Q2gV6xmdsjJqIn+q9y
XckyRty2Q3cmHSmGI8NKrj0Eom9ogk4cr5buF1EAU4A/RGAEZ1IRlVLfx6BrMOD+EkDJBKanKO+C
35FswA2XhVVWyxmdOlZS1tXKZNllhMiAk841oQR/998/Z9cfycfIuPgXBsgSzKv4gwI+RoxS+mZ5
3ua+jvmtHtUmcltlTxENXekXtO18/rWQtBTpgl83AuXe5jCAGbBySWQ/ISMgN+A6jrZ0xjJaCPxa
CuJ2E4iqin3wd3WH7wuykNdLB0RWSy64tDkOfeI/j7Hvjce9M9RVOTUa5ox4Ge8SDLLQ8nkkQOBn
v30GXur7As9KzKm3t7a+QHilrvY743g2YuKMZlznypaQixPnVPmP/8WEUxLVo9tCf5eJySU6BfJi
ueoCcPwAZYS9RCtQmohEIcTd3ImQ4Jy2GM1ZlqrS9uX+LZdUayZh3RxI6M0EY3XafF1DE6KZ782X
ZZiRwBtwM2XJk+IOodvLkkcl5ZfuIy+THvDy13xkreKpACNl1fouXLKcfwMmGUE4yvEvtz+GrSsX
d0R0OZKdgEXne29kgDxM6VTG3+WEtgmrKXuROYp5nWyK8TfqkpOQlZP35iF47pT+uIieaJbJVonx
D+U48eeiWxsiHi3rL0MXHlOPGuJ3e5YwSZb+AbkEjfXlRp4q8eY3OUlwzwv92I+XLPm8UqaBhG7L
b9c2ojQrcFDKcWJ7YuDXYpEbwY6UC6+QYjnLOqfLLeTWkRLIWN/SyQLe3UioMD0YV5K+JY6M/tL7
zgAZljhnkmD6nD5LpWnVPGns3yzdnh1cJgCT6N8/pcd3o9QdzWbb39jmOrJTU1dlEhBTSO9Mhv/K
lm2/Q9Pr10ETTgP5LMtCZYAepCdEDim3g3/k6m9HHWtPF1iyGDn8X+BC+C7fUhN1mlxePFHPrsfI
ZFrKNJd1RC4ll2dyNV+0SiZsu7LqyJojhdY3ZocyL86klwxsmXOG/wutvxkPY0jyAmq+4UtyV9I2
GZWket+GO6EAQ4vhzmDlMdntv6vOLyYLgcMm9ISlTSwjlgNhfNCjiRi0IXeBP/6Iaco4E2aHnG7K
If8bTG1XUJwgL2K2rcKKWfhkEGiCzQ1DmTjxINwwl8Il26kMo/YXZSrLnaDoJXT/vhUJpDilMUXk
1NOunP6vlfKvAl/jFX4si8dsI3Xkurnc0DsnFGDmTLhmAEwYZP/jOzSXDkKcBMx+DuKbQ0r+Lqm5
AqaCxKIkz17GcS5baYsw6ZfCyC2S7Zc1ncOmqf3yosnBiqLd8Gi6f0NFpicwBskF3qasBhE4Dj6i
FNQHB/PLtOJYrhtTE6TKhDeSpkTCki8eZBkLv+KlVhPxbpFpwGHa7WtGHyUbKyXIw9z5aHM3bEyB
eFmG82RiUHQYxNw8poh8QtuV20R2P4i6gp+Qx7jprB/ySd0/190x0ViDlnLPOWkpjKuetPvl4kl/
4xc5JZ4EFgR8u9ocH8YCgVJljs/C7wYPvm8nEI3NZMMnkJOTpfKgfLaLoESEZY4hByBfElXJuGd1
Zj2Ta2fs7l4UUd6+WKB8BJbApWa5MUE08ELuAWmbCbkZyDZ5n8C1yfB3u+FODn8iOHHBGHDRv/Dw
xP66scllxPDMBPy9IdSDJCkrVCwMDfRR0EhRHNkXvk0DZhnTjKl5dmU7QIDiu9ewAGxHaDbBhWDm
M51xhP/HU7lZr5DJ+dtbJdSQLZ+VZWWOWGXrAQGTFI5ks5E/+Agzwj58Ij88TJaf32cDOuK8J0DJ
UT3YkPhejeFfi2hl95TptYsmcrHimQ9he/B91cOMAR6SIAIvkDdjrZdRtIyXNbna0bArPULe9ggY
BJtvLhdYFnL83BjUmLh1m0m0ybwQ1LxcD2JHCUakkIDMTVeqU7e+BDkSdOvMD2lRSpj+22tWLlPq
OxdkJkghQL5IuLYUa+ZX9h2CD9I8GJEDefz3epkFHCsmQGTCEhXJxHuTX92dXwTb5HRkD6Of/50y
HBi3ZvaJM6YYXXFuc8iFkKqHNM11mcXyRc1DMFZYGQx0k6yBk1yG8XLAhJbAuE0qTUAmK/yvWCSX
TE6lY4QCMpO3gFnEj7IeJZAxAAoxiENZKuUXfAzfCQZts+EbsgG5WFIfkuVAvuPpzCeGbLhs9+jX
8FSBmTFQnZDSxLeLK7mRajWwKKATC0G6fehdBzcspSLt2teHt3e/PXyhhYjio3UI6wjYLdrD0kmQ
VIAyPdC7tUDvy46Z2N+7q3qCrJFe1f80B/iOZgtuhXxRdqOfixY+LngwMJC4p3vcpyULR1qO5zI8
es9ON0eXFRXBNpijVdtM2m36susXbHRIts810oFJkAI5fQAkZnik3Uu/eMBoqd7hQ5kcjlCirRMo
zKVq6Da6bCU76QN1eaDUYFx17i0Pire4+0ItYgBHK2+NjqDgSW/7Z7wZlK72BONMiNoi1+3SPKb2
oYYQvTtsRAW6ZYV3gq4YAt6IceoYQ0cAz5EgwPK2S3QMOlAzx824DB57fFChoYBK8JJRNS2n7WE+
gIIC7/CFHmrTIzU0a0GxyQcKouy1/iq6+qV96j03KbshxqsUymswFy5WLeI5Hv2Kw/jlUycia1KH
9KsswJPheaos1MVj0+lqLiOBXu4Dvgtv7j7DxMPWa013O5nhVDA55X4bLiZIS6CNT+fDPjLdVDAq
6R4YjcUDJQ8tbAzRq0bk5IRnj4UyxUd2nbb93tf3gAryNY1mdF1gPMxOdASz6MpXzlcVVEEaN3Z4
D94PYrhAP/GCCDPVbBj1mnFl6b86GeMbcu6Gd92cxwqGkea1MGETISJ8pGRxNx8vdOmNBP1d/M+t
+18S8CyEp3foAa0zDHD+HpWVQSzAs/H0Mi4UyiAtMJvg+GOjg27pU4SwFeiRaIKQv4HuXzmtaems
HBXn+zYgaWRGGPRLQO0ONmnmiroHFn2foIHNAcpprxEqteo8w10SxQ0xSFXosImqQI1K0H3Cho7e
GyE//mpg/hCZB+XcLQ7QYzFXacyOVNBz84bf9gRtRVdDLQJPClHuYvDvU3ILfZtOXg3jlkZpgvdX
eupDmlGaoo0LPoCKRXJlTUNfHIyDS86+wi13rgXKFRDTK7zFl4m+dvgYuuDLmgKp5NzVZgzhPp1N
cDTY+JToMT3cg7ZXHiYSy9QNzWP0BhAMBoQ+eH146+AUgA4r+tJEm1Q9M/dEp63XCXHhAqXQtpAw
aNCf636Ohr7/ODVen3bVxcVcvRF9mz1efYZ+XTTU0KI41ewr84bS8KGX3jwGDpLhR0+UYmL4OxzU
rW10No/lZdjZ3J+9jurpil/MO3UTT1gA74QQ1/gOENBuDHU0i3LzCi/cOyBlPljFjYNd1LuwD6o/
BTJD/xpj/EcFqmOp8EQoKadmgV0I5oNh6XQ+0gBELv3YOzinJU1L1PiJT4qbhdrKgzYbtgfovV3g
5KOIbbVBtSO+gNOp6p/8zL72isU9RK7BeW3Pf7X5G1qZts6jC9vX0bz2ruWuyU3seK9a2Infa/Az
+j4P6giQ++nKTXyQniUTJDt7iEFcAAi1/DY4SkwOBEHzbjpH7zBkWKgI9dk1nOPhqrwJ+iAh1UJW
6wosAVZTbwG4aHfsaomkKRpj19eMNfAs9vPt3FEnaXvgYK6RDnIVe5AVZG/64n8l2xjAReiZVHyQ
5/gQCGSgdm4QHAbN+D7Md7ibYDN3ZI26hRckJZo2PdvGFG2RK4OcRnLNBmX0ergp7unnhxiAFcD5
vno4unWlHrxG7Jf4pQhvixa74lpDBrlHqykjsp0VmUik6C5YgPDkU2feX0ePWa2LSOeoM8mAqzA8
UXgFEKIg7436CoQ29KvWq2U+Qpemgg6Nrbygf7liTcyfmHbxZ3PxHoBUPwZd2s9Eh1KELWvduyA9
XFmau/p0Ka4jnkn7eJivKbfnqIJga3hb6IrbBNEAXeWOrDhe0Rn1ffVPW0NKRhW5ZldvrImsS4FY
pX8uuvyoanZVWWcudD5K4T21vBJFw7Oj3cyKIOMi3kgqEmonR6d9Tyn7bXSK0W2o4d3D9EEgsbBe
J+SzN8gLAUnTCREjtX9cX1SLMysmCsvWnNtejg4LZIP2UMxKXmXwYbeExmiKUx6+1WSJiAyyfqxb
zMMctlv7skMf/6s/yMZTzrCa/WM7VKlEQ41Gw0iEIrkS6NZiuqj+fcbC++XVmXmf1/e3sIzSvwz3
tDE3nftV8xQGxWpxm6NOUiwO9LsRq7ZZxZnFnfjBQtth5QehizcwHBWCMED0LfNBpWeJwQj7gYbL
EzSzp4vr8tFA+f9TORfYKlH1QmfaAKlXu1la2y4H8BbbwwxQLDURMvZveFFjCj+sfFkXUwA+luVb
qwyWVraqB8qqFKeQ52A7B4kAIQTJLlJLkEHD1uZ2E9JpojtK6b1o0NDlRPW7SapXeUWPzniABEhf
dT5Y+MDtcxWfKfowc9T1tp/B8e+1eNaM+7Q9f3NWILxg/a5h9LFoahQJ0cFouLikHAu0RdiCkqfX
wr9vQcjE7tRYiOemNqlXAAmQkGbxes1RnJlqqHiVbufpImfzaQBLMq8oIQJU7SbeeYjaOPzJ68tC
JL2VOTU4JMNOjA5Oh0S7z2RqASxeJuwwAAKRNDL41fFj5x+bJxQNwUmCImZ64hhTIGqHGx3d7oOt
EE22TQbpUfc7pY2cfpVZV0Yj8IMzjBtZZe5UYwhi0j4+X0QzIOD0sv+ADMb1omAIXgfcBTvH8Su6
tWbaN+PmXzPmpY/9MWDrGKmof6/2ah8XybHiP8d3pKlnq+DoAOvFlv0Y3CYlXLdp42KBVWTpZ4QQ
PXFxG6MHExpA3LJCPvmomHUstKcryi9hNqzYI2ar+dltwsVeXBVs5lZLBnmzI8pLVLozE+7parla
n9b3YcqRgutg10dOC7zDTaiAJTQaeiDcPRyCyBeRAtBFfyUDPdGxDpsSsceUgDY5kaNmAwbhERlg
bFdAYJidjf5CcyPGkAIxaiDbhDhsxJTXQMVQcHrs8RZSkYwhmm17WWZIPR0XN6L8Xda7hKrf9Dvc
64b7Aq+JOO3wQQPtZdSj7GanV4RS6DBRQ0xYO98mNXiucWPN7EsYrKmhMuoP8F0Pf8wVsJEZjLXE
OC/0NRFS0WZaY1F5/mvNs5N9Mp+AwAicmijjIossFlVVxyR0AFfYBuSQORwDENETeLK3lehWC8IF
KK/VNt0c+5fZbX1ZI91TrGFcjXMEab4omWqqYqtVoIVd2QicIbXyLFx1zpRE+66Jg2yqeYij0/Os
wXw20DJ5ID09/nRv4yPnkFg1o5XbJZYIN6dbUpbBLrSbDbpUBbC0OIQcQHtxn7Nfa9sSLTIqFxh0
5q4O9hnVMDyXFOYDS50Fy1NPwbg6GZX/ysgewJUuTZjJzovyiuI2NNTwu8eH24SkSaBMtMxuUcOg
0kyYi0DNMIi+TnCMXsVF1Jy9xxgnITcrktRF0Jq1dtXFeE+K0WtwG5132TiBNZwZ08pKukk/7698
ZXYPngGctOg0zIaac52sYghtDVZgOtEYS8Z4UeMmXay1+BJdJw2MZZDfBt8DVnhldPawBHUKCze+
XcUH/93Nu5egnDzX10nFjA7azh3dgHPURmGSyqCPRAhGHUg3NxxUI/pFUCB9+7HLyesISghuJYQ1
FvcJEirr+/ocJYt39xLVG8Y5Okc4SiCcvUIMOdnylpTjeypU0NmNv5eoNkg5wiMoQwATRBmsAvJL
LcZKNE6DvGFowLkDrLHhvcHUjc6B6t7WtwBtg/0dE+RzUI+Pk/NMheWF+hl4p7eFp8+f9pc1DMRn
CqxBmSSVlZJMohpOeSaGawe2hD4PND3EOuE9/935yErtt7ErUvbZhGuZDaEMRzeuYftvBdp0rf89
EEV68/qKk8Aagm2YD/0rKbFig8zNWkJxgHbGcVYO3mRX9ESPo8wtPGTfEWcoGwg/PCYrvwPQJ+IO
FAHSh+aCWktJAQmRf7/jYHBM5ILXwZQshP3gEnaCm3eY1f9uHC22iU4jri11xTrPPr1HjLVU/oek
OmCzB5xz+o0LgHDEnr46eN8kk6hgCTQJY4+DBn3ISob2C6wnGXIHnjjfqVg74AxCmGAkCCGCROur
wWlXgcEkYKZNqpg6Om5bMmutiRK+PLcV/GGM6qUhb5DskimLQoImJzrAVKISAyA8k+U515hVW72S
h+6SJx2nR/ey4T15GiJJje+ap9LKSCk9Yc6daMY32+MJRHw0jr+/wpqb78HQVcathBLKXsd05TNq
9ss/jHkqH8GrNeSkiBnYmROD1zw3nShhfdithvxvtUAq/omSBBpYHCbyLNaLTO5lPhF7IaNuDp6E
221RcOId+L5JwduG/kPruEIhllB49rfqKj5FTkkgquljirJBuVPnLw/NSDbZtGE/fSywYALc0dyp
mSSWsME/c3EUPy5XLN4bgOSrmsGTSJgx3wKOiav9PMVVnY8UpN9xpGP8BZlll6NiezAmHKWy4Rtl
DqJpid3JoNxlu07AGwhZLZ/iHNhbDT9zHmCb54krS5mnY1gIj12Jp+AbEHsyUH1+Dys9H1zGZL6/
VEOCHBFRvI6EAwBs5Np7DCqesYE2MVK8e4jg1JL3LEc3oqRN07+Pq2lrXlIzKAie34FC+kwZPiDi
nenrOp47YsWdRyqwf4xT2F37H8TmGkb7Y2YXUgATPWlRoKR26eQBoT6BhspGBsBSFe1oNq/r8hk+
UI7qWE2iJ2qjT9LPg90GT0+mwKpCxoheIiM/UIHpvPoId3QQRyV9wXQBgbumLVkMgTbSykQZFD/S
eTMFOeIWyDIerEI19a9lD8UHJaRzC59lD8a+DTYG9D2zWzQgyFaJQrRljsMCKPqHoSSiEpEhxtoO
nqjiUe0F9a5IilmA6kShmdb40c3ZL2BWbJ7YqiGyiiOBZj0Z6UxFlBVWhEu4Qpol4QWmtsB365gJ
uHyjahZy+CLs1ByKwJPgEmlJEW2czdciL/yCUCF+0FlSNPRKXgJQNhv06piCdbJ8Q0uM16620ObK
rsBrYnaHd/7G5oFtEf4D92+hTlQK1GciPovIgWihoGEA75Sq3qy+fg5f8/uGqXUbo1gywm057ERo
aDJ52fmQj2PyMfWJmEGuRRjK91ggkJqFApZaBSUNlvSDw6rypsjra1teoq64QPaF00XljHY0c5/Q
zoJBc/dzxWmsvDozGasiQ0Nagou4vSET8mVc4J81pz5DrYVFS5u0TCWiMLFpTN4XXEMMqiGXDcBx
VMlY9VnPiaXO+090mXOM5zEh+mmUL6+9+5iyv9kaNOEFfwYN79hvRq/NapFr1uNps3BoTDcuLHoN
9Cin+Wg1vJHAjVZbZiarCP+ynLBeyRS02l2OE3lYVokXsQi/o+7O4lIjJoIfeew900Xr1qs13QPo
t3afKYjcG3HgjUX9iPjUpv52Kxxal2QP710VfSbv4CHrQL5Tjw5HQdj4y21Oy+tSn632nb/VCKZc
srnV6BOq1nO+QkvcYklT7kYNX57NfXMP0bthoiesu3Hnjwy9CU8H+nn04CKUBOobfZHtrjsWQH2o
WVmfnRdH9JN/Wr4w+9K7zaBc5MDH9fl5iYEHokhTWHXoKdX6B2KQxqY2bHi33rtbRC/4yU8gowcv
m+h/SC309PE1hmXv16IPJWkf/7/oND3P2/1k0B4e3dOu2NSiTtQeHsY6+4xH8NheE5Z9JpctQqFb
cjQoHRiz1+IalKF2geWQcZioEwwAvbTBGoJLMNul81nUg2RWZzQOmajH4BRQ3guq2YsnnHze9jnR
es/4wh769CAKIIXJCnNeGdBx9D2cfkJmVodG2zxDrioIQyURvpQeCUu9ZZGVIC6K4usKGBuGfLCi
QpgTAniU2v3nu4SsNOdVdEsUsNLuC8Ma1NNu8G/6Oirryr7401om7m8oCf4xOwct3HUVimFmZ9Ic
X71bH3YZywVjrmWk2M9uNOjyGD9S7UThcXDE446zY+UcYz7dYa9tEbyiLHY8Oe0NuvAsH5QPKT4i
fcEIGt93na2Op9EzLMbKZtVWXdJfaiyg5hB+QXrUzbx8mYYMYAqnvYuX7xBAPjXN1lTvZzHkpuC4
ayEw2hYpxTqOsxtqpO9lsVVR5NQNjAOQlMUjlHVZmx4qRBb6GvUMSHUHK0erhzwV2ExeWfXeAUhQ
aqQ7CAlqy34RfSw4xjNIJ+rarA3gEyzcI0YXzVIWPLMkUZ0+aVjG5JHcHgQZutmusWDnTa36DvFf
B3FetKprUtjsF30p8aJYjUZTYjP1cKM7hOxemZ3vCLdRBjdWPc1OPCwS0BOfoXFMINCDhQQo57pv
daRSce/TviVZq/3BtUBTCC+q2xDP32BFlQDlZYfC29GD6Eri+5gxjRo9BorWewNapbPPwKTkRYE5
YgctYUeMsfrxq+lxyf5933AZmcDHlilCzsXiW3agvPHs4pn6mGFtXJYiH7xS3PTp0lR4Utts/aXX
sE3JR6dRMxW6aBuYQcRM6kMR9qjN98IWXx20Di3qOogvVEYd5/IFV3GI4dwKS5mBalze8tacoj5C
VJUFCpFF5DnQKKhNqlFrrP499nisYqlQzrIZJF43HRSDMzoDabcVIq7g4vEyfHu1PnnvkjcFUNn6
O3TT/iduDHTcXjoeLQ0WWzcBzaKwXdMvAm+8fMUVy9RjzZZ8npzWqiMVPObdEPpXiuJabYEAHxWt
ag9Vp1zX4iSikOtfR0Klyy0sj6lcFqp1GWLP2KWyCNP+SBVqUa1Z7/oKZcWOsRrdY8RDGmcWQ1FN
alM8yfwG/s6nqFpnUSu+DE8fIz4RYqwZsHKTltkoH7zGSp8xrAou5La9Ls8AARPSQfJYDya2KSGM
B+yuh/b0c3zqaV1kmcdI3RKNkHDnYM2PBpJd8g8LZk+nMvpew43xS25171a3zo60UFr0jk7eHXf3
o4mn2L4xzSIgAtRMqhn1LUqitT/OjUug7zsSvpQw0P46MaxBzJzx50a4tUch3qcyvmWcVVJTY8jT
OesIG1LYasRRqBjT/MTB1GUXHmPqS1IDWLH9BaOUNk0aOnaVNEytAXs7gG4KBPI4Wk6nwnnQZ4L5
zHNoKNNhzG0fPKcS0pkFKyq9xcI69EWVjd8rYw0M0dmkKDK6Hd13dJzXA31KnSR6IR4DW4L3FRDM
5cucrqGy3Jq08B/XB+B7+1fvM1S6r+FnWPbK3mdcH+XwLFYBCNpdjgM4MR38ihbzTTIeHKXWZa8e
XOeNqNM/4FR09Q9TiYTOvTNsqzcUVvo1oOVy+kiCkMBTkTLyFa8OwQQfAyENJB4iougGVvabzfM2
PPrNueqVO8U/jqqBxLcokvUwsJ7cu2cEzV/9C7Q7DXvIC6RhZln4AvivIqCthEqY9utue8BRjc40
obngqAwe+gmqWNiD1Pyy1wBzEHJN7Nx78FV5+LCDjVnZF/e7mlce6yHaEEq3BLatwpSHFy6kbReK
CTUpQWR8hJA9L70Ovgp1ZIgSRx22uBUC3cIwxKGVxpS8euLO/nIEDor0orDV2zbZmTsCQDhApxl4
4cNDfYdJSneviyz+l6gC48oBdwPoJaF1jJgIjA+cHbmwB9yd0OoDjSPaHB8a49KZls5OCbaTqMbU
ObE9WGIw0FfutGBd7tynh5ubmXsO6ZFZZCy9NPxgnn6hHSXycaqvQBdV/I8PqQgwkojq3xZIci8/
XjfpsU6eBmrUAAGS2K3NJaxPsxHyDP49fPlkMeF7x7z6tA32oQMCzOhgS8MO6e+pDrman069s/Pe
KXPBb6QcRDlVoWCXg4t1hwqVwDQUtgdKTYvG9MkAkD49jAMIqzfnYnXmzX7q0EsZ4dnch/o0girG
0qA4QnWkKm1jLQNWRDzlc8qyeL6icsU5YN1Nsenjk/xdwsdOxKkhQDoZNLOmVy6hZUE5Yy+AHokq
KO1B2GYWg804Ql28D+/DAxSQcPOa4Jnz8gYTWS3ae0KeMdfNaHpNEpB9urhvKZQPIFlDm2b26/v6
bNkY0MCOnl3FU/zbphxBFM8jfkmg96ubqpY2Oy8uVsW/rFm1DWFrjqsVrEm72hGb5qPTiEo2uV1I
9qds6F6QsI7vczbbZKl1KRR3z/6q3ybkWBBwkyyjDUz+eOrRksqm2I2jJwbL3TpOJQkHBoqeMQbi
LJ4vaaKSmMKVJcUm/EgwYzGl/RmqHhcFZRwsXOFuUn2DSkLrhcxhUl+cBvd5xs3/j6Tz2lIVa9fw
FTEGUeBUMuYcThyGEhFRJCh49f3M1WOvf3ev6irLAHN+843g7hyPweB2SUz3ipt7dQhykM7s8Wfw
cHVCOXrTpw+t7xCdP9E2zcjaKThJC9/c8Pyo9q0X1roby6NmxaW7MKihXkNfIVjRY+IghW2f7YBp
gF3FYhHX3HKqX4ul7XOZRnn8QH8+4Myu8Tzq6ZOu+8w7TF+jbNBivCj4jmxWw0wkIcD4VBsa4Xd/
2+GTJ+MYeUDKWRDawXsi8I/yMWgw67xONkMfrJUtoG4Ct2UpKYVUUolvZWT0QqQAJE+w6grZBfWJ
3HrCG7FNgMmRJHN51eT0FFUEMPYlNl0a1lhdtvU5WxtLAFvlQnBhSh4ybZ/Hny0mI+wY1fWBuL8G
2K7onBV5irjp4bM492VrGuLQTpGseDi2X1AfnDX3+LF/Et/IaAz0znDB9BGo45r+R+AKmpfJsOeM
QWAVH4PIEE9xoHKe/Xg5pW2jdHMf8pyYOWJzC9lD6jxNaY4o3aGgyFUX1uIJbUSoBPRzP728lta2
Husf4h371JCBgdXjb1QK6TG3aL0UEZw97wceAEpw6OPRLgDNNABYr9gOjIR6F2ucLCRipehd8vJp
e7zziXs5kqNtG+SLctUb1PPeST+Zev8xg7SfZVvwNsB28v50nBakeV3AFC02kj5pveYf7XI3TnSs
KwBcSZ/zNhYcV/tEBgcuejHDhpzRyqHhWAHIxXr6V8EC/JUzG7CJ1ZWIDDQH2Gv5Ba+LBJVxEDhm
eiEfuKQ5MAePPPR3ndsDh4VgQpzFlA9IQ2o/FV5G8CIptvAMtIgHlyejAjYzQa/00+Egju3tnz7g
iebndp8vitlzRYLVg6MD9mpoYu7wO1Oho9EpuLKBy/80OpxmOlID4FK932Bl53iLAhSdoOFzQcr0
DhFlkgsMBkzFbhxFdZujCiAgeZXkFR/Ro/o93nfaOV1bq+xaVCQju7LpYMbieCMHpYtoEkkdGXJ3
79D4BAgzbaJYwUyNI9ncqcS9plDMEIP/iDw0NpvXnjIQlu9qljFf53P6vTiW0cnDeAMiowOtfF2X
mfzXCELmwJb72kDp1XwzEO1ekn0uRXv40Mma816Fl2php3gabgyTDff38rODa+PPUBy18CpI55dL
4iSuVZ3gkijHPslBfkM3mFJ6/4MmpBsfbJc3/5Z5EloqMpexFPIp/ER/M+b/lohUg2R2bl+vJQSS
KwK7NJdB4aaIAvZcOGSWDOUxpYUgy+DqLPI3V/859RRarWIzhcpEAc2SBHfigzXSBX0nbrugC4CT
0aZEjr07zG+Jo55+YASUNPf1DdctrVCSS923VW9q01GtvnbMzu+LebT/vlFzOWwL3ryP8+HYgs8a
4eDFK9YvgbkbV4H717NH+CVqDmb01d8dJukSWN03Zm+OhTt1m0bAJgDa9syin0l0fxEvPX9FZZgS
g3QI1Yl+vh25jJ2v75VOz68iemuAQot4TGuPb8T4sAn+DtrrTcTJaUHPVWa3tclznVBzfU2n+lbd
/q4Vi8MZH/pcEB1c+fVfO8oWr0kbiEggsvsIWKbgLOJmjXdm8PPMoPbsEdHrRC+dgw8FR63AP6U5
CHNv19uRtrJ4LkyRLBvbA+rahw36nmL6WdgDmSkcSOBYRxnIOWWeNGr25RH0nk3DsXt7R9JJG9y3
zx2pIUK6QPPc98gnRQ8eJ8mUQm6g3D+dFY4gEW5zBh7OCTjV2GzPndLvpvVJ5vx6SoPfrOayXgky
gFyOKJl2lC6CMxCmTUQlB9/9Hbsp61WB+hl+v/RTzkfHhuj16ws/Llmcnf9m/EIPwwzPkmT3v+6O
RoCpGciwqRStWIB00LV+Q6fkxyGv8C0OC8L6nPBZoEnmERFqlbD7lK7SKNB/D4s1f+f5EkJYHFtu
J1pZ+gl0Do78XTVt1wXckWfG/DiXi9FxzvGpoE2dH1KguAxWEBRdn9RDja6onlePZX/1Kca9m8cv
b9eyXjsMZ+fpa6pQ+VfHquZk2rpeGwEA85XfylVlQPCT2Y81pF7L2+e64dgMqhMfFhAuys0RwZ7s
j+gI9/JEm31dk7rUztewzZMDEFS+EtuOMjhEh4hWglFvWMf6pI4fV2VOJkv8G5sr6sgdbcQNEB+4
qu/rX1DtEjDAQTFIhtpenTT0ifblHRRIwgMUpLPQZCAdP4PXqhz0LuruOSBUFp3O/ZSuDrs7bVqC
Xxx9p4/Nk//TxuqynVe7bmqMHydtlAxlXDZ6RKXEqqIsVNrL526SDItBOnxDogQ8k5AMpYEypqt+
rM3LQVQO1F3hvV01IlRm9outCRSd7HNx84pKbiNz9ok/Dj4bLvdDOOVOiowgGZYDqtSjym35ltYR
Cdy0H5BGapOuikzKoW10VAT1GGh9mm1sTh0F1YSoTbipihGSrLGIKeivyERkwu/DtrqL0uFv4Qx/
eDj4hsgjKHAsUYrjI01Br6niRvd4lK/d+ksWF73KXBn/dBwDY5JcD0fCQgdAb/kpP/Xmb0LPk4U1
1qLbsCECnZ4/zhzkrxy/Hb2cfXItsjX/NBYChjiJjHR5psZUIw87ktXXJuWw+HXjx9CYqDNjIXLo
w4FrOaTf2S61RfiWhUmGjRid/Ax7gO1eZsJBYERIjDGEIULkazO+a3DwZm5DSqGN5eb/egQ0x7fR
jOY1xMmm33A4st3BZXYhA/+vx8T7D0NjxwVPA2l5OpRD5Oy8ZK4ADEw7PAj8DXoM6upiI8/997f8
9AafBSgmOlwY8n/KgDucaiW2BRvUfNTbNKHw3BACCDxFqjcGCJmWEwodpS/YY7+ncGIjUARhpGPv
2Gs0ZjBSwkThdv/778Hp+wMxM7/9LwpVdheYLYvhq0/Cx58Ec4R6AeKMkYUFC+M6YWAc6mCzuEqg
aUHAZPqD6MdxXvR3AUll6HxcNpk7DK7goPOJksZm7XcyERQDKrSzCH4YrlavogbJluWSWo1JUHXf
tWcBq1mi18Nw1OGdQwetFoR8kwsE0QJSWsdv8AmxxN8ecVlMZYrC9T+5HahEq22tOu5tq27BsiXJ
oR2QvH0bQbOq5BeDCXptTL8JeMN69jhWhIL3bZrtPfYnE5M7LY8tkAX1KxmxP+a596B7G7Ggy/8v
LQB4NOuQxR4hqvSPBZSxakNbCYgJac2tFrN43lA5og8DonfIBpbum6+IVur1zyyUUM9HwlB1/x4y
ED45fqGmejtNEtybIa+S2g/wZpo5GOGOd1guxzoXzSkBHK9C2oEwwcF4FxYr5IEsf+U2M466ryXL
Olnewjag04YsKGmUXz5KlKRujhKuW5RXhTZighQhsNB4yaHKqEU3OK7AO1wMwkwxHkYVgd+voKkj
8+fdZIcwYfre2/f0YRF4t8mqWc/4owWlpEf65xgBrV5Q+xMiVUgYMlktOwAGw6N7viHxnP1UIaQs
rH8eWwyRfEzN9FuTuqFS+gtjT2/Hj0n9/JS8FLpOLFHkk7/oELiSjOLUqCdyr7Pj9zlznvdtjX/k
G1SPeQ+rPyI5stU6sY+w4V9I0k0v6cWUPFJ2GUkeT5d2rztrBsubCKhmpAlAsg1sM8y1o+QJIuX1
JOe3Z6+hVPRAGWFKQSMXP+MxJDkxH/R5HU5tzxHBqNWiHcXfhTp4T3RUCWYSfa1RuapgPuFyyTZB
fTVkUEanjc6By1Z0TyIoSC7fScnAtWLv/K0fnZvveK0IBMqjMvqMpCVMGkTeizETd5AlSAHOiwQK
obNpHiElaBCXFpLIZ595DglffVF0J38FL9v50leDDf4Q9B6hra+/HjQEwjIO+YzVVFhBXnYc5m6O
CgOKBxzeooZl90wVLtPtIeuwXA6OOXqKNagfQrkKwS7uuVyEiFkzToJk7q0LKr14NhAY1DUiqNLp
qqk9vsN8iGCr3mEBfshonxFLfOAo0y8ZBwgs7fp88ddtcvpusiG/RWXIB0h7hNlcBZ5tAv0fwl0z
dGlOTl1CQ9Ota0AMsoPUdBk4PCUOCRT28tMkvd1V10B4CAhUjD8JC0T0JCM1BveV4o8Up/T4/PuZ
Yjiygt4VNqd+L2FS0XlJZKfaga0LzZdihkgbG4T0mFnJufyRNGHiE/d44ki7OPd17HRWRIVxyQCW
PK/5M0DhXfa3COBqMHnBv4T6L+zdIyr6csN/KcHj5nLM5sFQSHK7K9ghgE57yO5vrRB7GYdYoWwA
mAszBW+kRQsKGTIeUtJfSfwB3YHur/KQN/IioElpXZSgZE33eXMtlJUPHyFf1RvQPkBYIBQxNEir
uAfTIUIMcRptyx8gVmYuwjXzoDZPBw7SFfVJ7+dfe99/K0hONHwWB6E3x6xDca5E0hFNueZYr6bp
waWhxWIGek3YqGreqnMDfls40NK/RS5ILN5RwuKOupf//YJWj0rOp0QLERvwd8c8b/JRudbTS22n
QuDIdaUtaxaf91Lu9jKirl5zpONOgbiwx2QorEhTdpTjZ8SWBn3FcPYRAs1nUM+qKxT6B/kdYXky
EhWYMnigVkEOfcg8euqoTUVSihA4h2m6XQD9+ZUtHw+kHfcQF9SPeEGXggSYd0SoDBQ0HVA/vNDg
BGwmCvq/B7e9DTjSbxmN1ujpJu2UGAekdMYwm93PMpml7z16+R8Np+vntLxwQuUZ8TS1iXRRNzZk
kptv0onwtWoTCERg9M/WDjXaWlQIQ3vyQuKVEEpHFB10jJ97eCVPxemzUfz76L66r6pTsrCHgJSr
bAzgPr2vMmBdvDTz++Qzqa76lbdEXvV2kMEFlP6pABXhrRB0OeVe6ez1Bw/8/TN9GYiqOCV7yCRj
znRpFt5heJhUk8OAJbEYa3EyRMMiHeXInrVrO+afI0KPZvboCy1LDBNy/919I5hSggdZ/b6CaKr+
aO7Ez6m5Em0AmdP8qdBi0IF/KqX2T4/QcVrMOdMlQeZBcH9F6+eBVDaAtD0SnvfZmui8gQvZT0cW
yW5Twg6JPrwdP9jO9z33OUA2JBUBjhro6GQmyDC0MDSR/CETefrVHPaPOJchqwc3kri5fC5J4aTo
7T4h1zBuKo7b7v/GOrA2749MXfKoEHa8ZhCQPCKkGdIbQCbQw9sZpfHjDE6oAGVQOXojCws/h7Ck
3Xy08UEW9KI65H+DDwoWUc3chp8BDZ0eYvk8YUXu25lzkvpcGwj8cs8EbkRWMroLT4R1ROR736Wg
9tv32Mwd+S+L/5lhVa8FVeOsEN2XSXifdqNsj6ABlQC04dBaFpsPuKIy0DbyXwk+/SLrM5mJZF7a
Ox+SaxKkj4g5RS8ZYvFo2G7YoMM25Aqt5WEK0F9RQQ8FFVB1AotD54ZckTTnoVFBf10PNdaXZHZg
iYH4Yv6nIMdrF/ZJo5qX87jhPhSqZKnGiHQS+yWnXpSTbi+MHrzLuCRTF9iSHyWcHJ3VBZWx8k8q
g178UbkwqaDNpLL1+u2y4bbdtQuJsxa7dBIglcbLxJZ2r9xcm1XsaU/IPuShXeuqTQkQE7cAcxaV
Wg0S7xaSIKMaQu0nXLzfgZF6ZTqX+A4DzX7bbeQvuZ/H7DUoUJgzt33RGEoG6AgRlUhmXsw+hXXK
EMd3b2gracMmYb/u7jbhSzSvStoVOpn1spJxEpPU1qCq/AFIdhQbG2qLAhD8EmWmog7Lzv+Bk/cY
HwCzTHtSG+cmGd1RvhO1yZkV85WcbX6ozUl+gfMC/sYGkpOt5XdstXKk9gZQmKzjzzq2Mx8PgqYx
m0G4f4R+TqCi0qA4E8+AN++1/g4qBHHzZvKlSkrhyFJt3pyPqtggfgu6AuUX2IT8R2DFqWIiQSy7
M/z7AtgbOu8qmMM1gT1/xZbD0PuKZh4SmGEAVUN2ZB5bN0fkHtxwvL7HQj7qR1Z3ADFk+58dv5rH
lPB/gfJNIHdY/9kX2dOr43OJjoJ1cNvgZEI4gdzpPZdHyIPT9WOJEm3TW5rzDxWwYJq8KHmuTFQh
dgz5BV3n1Wfj8tshNiD1fiBh3NLOkJFnzGS8hKg5iTMNx5cN0iLjoqKs4D8Zi3wube0tzhnYTSHD
3ScjtHvaM1ZQdxg0nc1SliqEDx8PwRjSGrN0xLqYOMUOxBGgxdQceknPKK8Oe7wVvOPVRqS8NDFG
CGS/B18Bh6fv8TsFNJBWBSK0cqL/YajIC0cb3i72GexwbV9eNUTmb5iv4DW6FaYoGQx5Kk/kxfvb
bysHxTsrs0FMxh/mqBpe6XORaYji+DVnIkO4Tqet9QxwuSCnZ6Riu0cShTekJspjr+yajTjk3d16
V26zNZoQbZIeQfb5z9ZKH9e73O8ikt9CaUpdzZCjxIjqzJk50XYIvHjPOB6j7++NKHKls4jbYFhE
JKWSvm0veKQRk0nh94aHEMEaBls6H+cwDhdW7x3rt/EOQCUm8Ek47mQoVZWHf6w4dbPV3UfUTUeP
4ZdO7JsQNC8Y20aGJ42LoTDGiLpJrqqPYM+wovXRmHS4/o3pd9NsOKxyKdOm/p6Q2x0JXkyPiUIR
fiswjBvWsHLx27CSBg+f2JaVOU/+pDlqwNF79Nsowzu92ne/xVrZzHCzrE0uCfxe02ykCuo1yEZF
mEZ3lElZ/P5DNhVABkO9JiydfWNyj36hCd2GisNrgt60N0wDbtEI+Qedao+ggZdP58bwOc3ZV7OZ
siFUYvgaoMIlzFMac40l1G6yYUA4aSdjmB+ZkkjGVSYJjSKGiPow8ZWIF1YOv1dmgUH2B3tlb0vO
dox0D+p+A9qPXmqM6kIsCGf0BHx4CfDVmlWatYN52prLmyuq/525yxbGNOGK2yUnlA+c7FG5HDgU
zA9zdaTPSNOeNoAY35i19DYUhO93k/j6uBeU4JMJyl6aRKJXLLp9CYcNRHvc93RbcZlI4dtTASgS
h1RttEaUibK/xogFMVxZcT3Fl8ZLHbwowjmEaVCEh6Wy6U0ZLtK/3u611fb8q7EvYZPAqgqwqtuG
kOegPJno4eTpAeGVvkOhKs1fIxmOk472QQuRq6/fsRKSuodv+Lk0zvIVljrAFHjljHMXNFhY8YTe
QTn9TA6RNldm+hIZbrfrdvL0cQQivsrn71neyVHQzouw+0RcuahqiwWfyojO1QVvezJL9/ZG2dww
x5bOzXBa9hCydhMfTLacMqt+n8EL7IqNk3fxGx7GACPy3M3Xhxnzxfd6H/bG1cDeGZdsDRMP3ok4
c8vuvc6vTNPvtbHIjg3I/gT6CcnbG92HvCrg+FFSx+YgEe/24DkiCmzc4AWtVgxBeIqqFeym/Pe4
qKTvIhzig8M2EcieEeYjE6l5shLaxAmnRRnMZ8Go/t2+SDZiFYdwsxciW/8baOGN5NwUYsOKRJa0
ufoQh3h9bw/MoigKQHsgio5YlFBwwN8t6Df4V5HcIbr8/tMW8jJxfhowx9y7N+fAxslIxbHrLIzM
evy+smRCtLH3CFWJPmuuSCbgIwIDzXi3Ns+I1MYFuvHixP0UmcHhnE6fx/KYLYnzHEl71O6PI4Mf
QPNWu5r7di7XbvJn7T4nhrN284JPVdBT3/zPoCVHgQ9O/JVltJhowy/uJGvHLmU7VPBuLIZSZqHa
0TO30Lyk5z7OL8pGb1MNB5FMVLb7wxmEhJi82Rc0qirvf9QYabFiB7pMTc6YvrK3RhW48yUaPF/c
quhWjizTLYC+SerOvQdGon1xfrIZEwliCC4MXEyf11xhbC6cVuCpQasgpeJejAeYt/QqKRT35aEV
vOf53vabFZNmGibo3p6TenJbEOrdr3jPQGEgmymFQExwmyghY6qL+Rc3C2MqxpIBKNwtlvu4gqEa
k8VTZDLt6El3TZpJa/ftAULR6lnAXcqxyKd+e4eVqBHkAEQ3i1BLwGjizX9MW/+J/1noVfCJRFyv
rwGMh4vlXzx1QhE9QrGRXZTRA9mG0LS0vrZlKiUbC8V/oHqkwS8F7dzw709mP+KZ3UJMr+MuVqLD
iOysq5AwFRE99sEXH57CbyJhCZ0MpFKYz4VRX0UWcTsTguHZVFjcUbNi0yTVmXGZieKOZuaNHd1y
RMcIjafT+9ImM38gAtaEub+ODrjEDgFVhuQfZixpT7ec2L59SllPstGfFeWO6dUCtseVz/9cUA8H
ZDOwfQO1t5BFEFo/eI9eBIr9Nj+SeanmHuCSprvwPUpnz8ndb7jSHu5pPUvcWz8jh9h28wUAVlAE
VOeG+aQbpL4U6adidKclSkTdYZcksEAhOkvedLhpGqSRcLcic1Xur6ATiXfxLvik8M7XlD8wfXNi
EK+CZAcSRAhqERkACD+Qf/BiOLvkZIhCzIjUAJ8rxP/7DOrBc8AbF26FPEbmM0HYGRL4S0qASNO4
+VCGfLcI5V9yEOZHwYiCm/vlqGWTo3ZAtpixS0tsfMaAT6McknU1enk2xygAGxdFLL/Twm5sE9uA
h4pngyPXwzkP5UpuGy+AsxS/C6zKWe4Vn2QKcfJ58+pFRJ+ITRCaBz58TkEJEu6SJIHnyJoTCoBg
jV16jTGbnch9zYsJEhBOY9znv+Vj8TllRHDMOd+a8/rUBLgSZGGCak8dir3vumhihPdMtSxl2vI3
UedMitnpOaRXfqMgtN7wFlBVWU455LPB9lArmUNz+DrJeyAQGsKyKwqG3j6HqsI6iYUCzcCDOm7h
SdhVq9dfs0KfkQU/YGsQPRa6A8bl1ywbqGucv/KRQiZmP/znIfe8ufjtsk2LedLc4LL5S/fIrI0T
AzlCbkEz741hzU0DToFLnmzzaRXUUxPlBigFIjwTh+FFBk8g9gAQoEJqLFyYNYctLrsB6rEZ66wa
U+v444yX9N8AWWdEdLyYz5kv8Tr4w1dZoMDtlpDTHZv5gD1/Xm3450iiJa1j7r5Fyk6fGwtp8prl
I07k1tTe13GxATxI9uzLLDl89TNI/34DtLroOafPUJlZkwdV1PXqNa3XLcmcV/0MPGChwqkdFQkf
100P0lyocXr3ICtwA4M+OmwlOFMeLq+j+2sXKR/7hwgHNW5ZFYTHSIECuy+s3Y8PeCaPgAFVr1gg
m2JgJDsXyL0nzG7lwBw/Jt8xRw2/erKOqcT4q2s62qPnsjnaJ95lTrw/WqjuwxNHHdPvjuk4PRaL
1+o2uW+5r3eyGojsv5P8B1maDT/ZMC3XTBdYNeokAE581h7nVTo5sZorTC2JzwGvsYRVJKGG1+Gn
TZUjbO/6GbIvIAl5ijG+XKIYlkP4W4YlSN7bP08JkgZO1Krpgj4RMggYynGbvZoYgQ9BV8jUBCTl
FfcVFw5nMfxbYtrtxTnEQuvrafTOQHE9UDbgM2Bcwh8KOv3EL+UpcvUzK2IzJZD9kEDk5RFSl80j
Ygj+19KgLeRxNikCO+qdMcmN8uPryE8QGbIGtDrEFNEun1N9/Vz8YK5z1ms6LpBSo1BTJhzWPGzO
8S9Cjzo3WTIf2NFJ94zlkQZB47UbWkz9AnUmXWYocn87PSACVYgiGH3CJG4RvuugIL/osTS36GLX
9ykgY3VEFawhZ2xRzPZGfMpRsaTTlI+N5QfjfPC+8kwYfz7s8wYiM5JKvPcshRzBciyhPEQSGmH3
pycWLfMIWh3Lv0WYgDLkTDDDzbUETsR+q3sQl1N5+gmNTTkxhs2YGI7JJzCp6rWC5oQAeWgMv3/G
AGA2bEZcKNg9BocZUoxiCuIubTEREZaAo6O8ZlBFmKFBokTrZzvr7XCEPCZWRGYGUlbj3Fkr+TZP
qUDEwF57z59ngFviMp/AbtMhT7lxS/Y8yatJ7ltVaHA/1x69mBwR7XZumzu9wV7kdG2gpRPQvVG5
rpbF+rvj+j+4ZDcgdrOIanZ+6Ggw8HbfWVnERjdsyXEwOX0MezG5z5EyVmaJEPk6RdcnsoOBUWVQ
0Ly7GtbP2FAjWw2VeqqriwcQ2h2f3uGU7XAn3lB/6RyCk2Mn7OniTOg+Vy1x+3OOny1+0bEMDrhC
fADTYpp0YQqVyBO/+scv4MsO1KA6GgpaQOck2JWww0SiQ86PKvowMexcbzAMfeuMDxL+4SDIvh9t
sqg4lq/aMfQ+f+STtrzPzLhc58uX+/tDqPFBv0hxDcqkf9xlhfQPZQ35gNvXFb81ERjQTgKZAV/B
+g1CQWUukC93HEpq+dhblxfWc/WYsZRwtyIKTwdZ+OXT3CUAAbxWMF8IljEVzEcIYxoiQdCNpa30
s+vN7qeb5zndZBucIcSfXQHALVbGj5vwDq9y1vkTEbHwVVnjfAic3MOmjalk4OPrtlao/fVOcKPN
5ouBCqXWCQNWRgFntdBW5R/YRrvrZtoiEV/nVeG5sC8fQB0J21XtE1izwXCKRfZY8ixn+Ctvp/pA
GIzzNAWq8UYujcxiCAbzYloV3cBO/nGoBMAfynly/qn6XdRMrRAiNpnoIx7VfYf6TBp0FCbpsxx1
o06ILO0vwOMJglvJM8pQsVa0YyICFEL3ITzyHR1lnHf+HTyJ9abbmtXpSywb92IS2IE1geJMSGuB
7eLMUQ9zOFvOD/r8ftQn0ozMT9MrBymyBuC2htNj54oq1XnXeAc8/ohDAhQdmeR/7dhgcB4qY7sE
j/XunHbHlNtysWrk0miP7eekGCMD+9r+pnBqUv+oBW36KlcPz1EBYrE3962FLMPNw2ZfzX/DN0vQ
bXe/AFs241FxaYfSthsTMMC5mFuRhqBs/Ig0/AOETl+1bRGNckx9/wq9WS8ZN8V8jNZ7ppztySEg
whM55v/C2y/WlnLypI3O8DMPlT6d4VRJR7XPxpM7oPQVQjlkvsC33LwnbF1YRjIPMzevqgerbxB0
4LzIHU+ijkPYuZnrq2/QO/befRSj6urNg9XOixosWm5ShsHv/pnQLD0GWC527Ag7jY97jWyQl0zL
wpRoI4JCgpLD72cC0ARVcYEcpNQJ0RVKcajtUAQvcyvckVTu3jP6UcSpOIBWAVmCJePbJQ6ZYGbo
+LmVa4e7RHp73S3kOab7ZAZFQSbAtPm7Tdjh8z3kAEdI8C9U0uJf5H7GJdQvwucJDqHypZU9O5gh
CiEJip3BnaLlK9fKl9SbYzHXt9LM8lF1FqJgQ8rCDjczshqwVMPLVVeLi56vD19Mlt7Te2G3p0SN
CTiPK+AnRsksQgekIwmkddapAJ+IAYF13H4JwSWNCgmZMr0xPl0Og4aBeIfxZatbfQPcP3MrCb6V
Q1aNAK1gnFgpK7oZUDAkKAALF9mbsdI8ddiD7Dl2mEoJgbx8jp2fRPqCEeqYX/Th4SQaN0EfsUds
jXUv5A7HTY9HfZVPfitr0FGw+tn/VtXlPa0WRVCONXCeqB3/RsDBFDaQp+V9XbD6uB5LcRnfBqzc
YTuyp/cgx82t8ZUyLmZFAIMev5c9Pzs3E2XVLbOdFFCsOsaIP0QApjnVUN6qEm514beS1pLTXVgu
2OXKozUGF2SNIe/BFnao7yJfPo9R2i2w8DMxY8wkLN3JaCnjw1rJeOdI5xpx7BtD6HIBIcnBkSQj
CefyW4C0tJbPZZ0gHlz9ouelZXJC47B9bDWGFoRPyOamyOum3xWzHiNmtZJHhEH5N+wEaUhe17wY
KLPHoJu2899MWv/mxgiVWndmPr1SYUtRK51S4I6Sq4aW/wl6g++iHpexdnNoQ/baY8IhAOMAoCn8
SSeErypMAyQ3XOtIn7BlIXh4rj/XxPBIKn5UfsrbzKU+RxaCpIQFs+PmKPpf2HjSkThC8POoIY41
IsqjELih2BWUs/g+1At023AxHNCsDOHTLMrH4GFAwhilmc77t1VvU8wQUhR7GP+HaHpOt10KmiK0
CGNEAQAgz58ja9wF9Zzv+aDQXNEMDVnEQ+N6gz7nNM6JF4kAUB8mH8Am1AN7swfb5aDYuCtRgRuj
8gtlBNvxjqiY/kgeT5v5/I6YpV0fFoWnssVdPvMW4Q1wEQ8LzU9K8z9FpnLkdXVqHwFgAcJA8Rwb
YIdO7+syZpSiCnxiTn9S36ViEcMf6lOb2mHWZGg9UihI0GfRnTXTZFdFxrQafE/6Jjl/L9oxn+ZL
K3yuclwTyI1YAwb23dVxdeLL3cMAMuOzuKBlGGggqdvDpselfkerSitWwULfrwDGsQENVkhl0uWr
mLRZqG+Vn/jneygdvBR1y7m+fkxX3SKmHVqgLjAhZAKgzmOZYcRo/w9e6Dyy2rgs3Q0jCEKd2qOY
iISE1uHkwILxc1qncZX46xtBw5gCQH+sX2gO7YMXiLD8Ta8fDClQ7k1EcH4+3GwafxM0fuvUfPNu
mEfDTcD3IdbgIb9+Gg35rx/nvBE//eifxWPw59zrT1FG99tYiFr1SenxOl3xmOKX7shA6vNKIou/
EgOBEFNEaA93vT5zAP+m8OAFHc278c5wxmU/XlHmOqYU5efFtXNcWf6CK7S/oDCF46OfUrwSXm/9
2YIvh4Q7Z4AZiwzx3r2/Qpg3XujhSu2vjp/xv0qWcXwcxxQClE68uvfj42pMqcCOX8Nf+BPzreJb
jp5HofqB384/xvx+elk0h67jMfIJf7xLnON4x87CW735eP/+vnJWhH/zff+yJkQRwe7ID4oEcB5A
lEuLNzsQEfm73ep45Czy73VcedY0aMyuC2LVRdr+TIoW11l4obY2bPqkeCOyu15FevUVqCahCkZU
Wz6c+PoM+ELc8ROY2QUQ8/9bIwI/RREydLlbIEb0qJFZ8FNoE8P/iwZ4w/gxksRvPOoKZNEZU5YD
zcK7Fjv/3qjcXy0KXtIqRgBDN4FMtHk8vvImLagWoEOBl0ZOknPUvN0tpCh79Y4QnnkxL3q3C7i8
HSBDXjXvSEfLdrzTnCPTjcPb3aG3HB76djBWfWoCWm9n9flvX3e843qw+sH48+/N43NaLWI2XIeP
klcSF44e8pv59PjF4qX0CLFnA6asib7tV0RilR6+Ve+eidtQDaUrq93t10dJV3TeL41yNCOE38jB
7R1oiofp/Zn6FapsNnOQKeTIetTDfUKC5hY1L0sni6GGyZHTDU7sEqWwmxI6wB2/O5CgoOCb9xKO
K7WYSHXy6R7xDakzP4o1ozf+oRrVpi9jckMf2KDM8lLVoXS9FPmT4ffum18v/YoduMxc5Mw9irnR
1J+s+Q9wAQEwvliwPpRfxN9gQCEThnXy0boNB3pViAYzJErwvNh2b6MPIjQsGM5j/LnW3ivxmKvR
5r7d3gS0m7+ke8j+JZMuY8gJQQAIxisAi4tJrZhw+Ja2zVEEzClLvE9xobn2wOAz5BgHyfZynjJU
CVYzOHN6OCzhfCJ9A4/+3c9ofRJwiLAj5e3/CYzTn+J02fpnBJm0TnmhRLUzgbBDQ7aSOCKLx2BP
bRWvkUJauno6HnGRc9B+/Bs5tgODhKVjM77vOOgI/4RwHWJGT+c9xFXChCPS7kE/Sb/CZQTixlQH
UY9GPQKDLkI6yhJ8nKprVhE5VE8rfEvjirYhEczXkfl4VY+ouNA6PZZ02n2cwxooDyWCeTIYa1eM
fO0GmAxa6DV7+hlxnR2dZjffRMwaSpw87P7wN+OA8iTbnaRWvIKAkwtikhY455C4A/UTrLkqWdIo
siQXEA6BDfyGxSFuwRpRjuFV4nef0UEhl/o/Fqq7/qLDVV7p0NbESECE/n/YQ1SEBKHmCMDjrSXS
R9CtaEQj3N3m7f6YOet4aOaDSvF7/IEWfrkqUbsgYShUzOFdErp7PrZWoZK0pnELa5cZk8nWSsRK
+DkdLARAYJv5YTER5n1J97Qt4rWPifwrNBOPBEAIfkQ6DUpODoRvV/AlQDw5JiinuDxdA86xIK4X
HAVUHLoVmRMB/dieIobn+5k5vCWUhUkVfNDnyElMwAE1GHjrnLfIB5azBX8dSiaAnZu26F16L58L
pVjUMCQvAq1QT7QiUs1kp0dQT9XdBdISOxMmghlWhkBG2dOR0gNFzgGSBFsGQkYxXiKXxC0Ew3th
28tcLlfQ2f9oOrPtRLEoDD8RawmKyC0zIog4e8OKQ0QcQFABn76/k1rdqU6lEqcgnLP3v//h8cRN
zs9yR0qR/Lhv8X2vL/EkJqhUh+0JEoAVVwtzUJBcHoxTG7/KKwlnFMToV2r8Vmxe+Te1OGlQ9T2Q
tsg2Q3vO6AZh0BorDLMOByfc+k90ITXxihSAP39QDH3KVyH3jWqAyPHPRpqixQl7/gcjASii0O1b
rAZwBfxrQR+/Ap3UjQEChRPLgXqCpiH0MoQA7D5hRkRcazZz6q1qKFjMGiWNhN0Kxhii4i9PN2aP
+fSF6RnTjTOQi9lQueB3h2bJSNdvPNMGwj/tFV22A8kUZdkY0dVj6FCW8VzlTFk/ZqxkAx1jAkvC
OuRq9juXGvBlagw9y8nndgAqed0CFkfp6vahU/esrGQiaQ6oBsjGicgYpG4gQRGzT9AJoKO+9Z7o
kijnlJGHwKueDED1LZa4hpA6aQ3DuE2UT9DgaA+rmqXcIOKSc/JpDu5m8/IywmXPQQUAr+/vFeIs
f1Rsb1SON8C74jGFLv3gvGPy0PPfcKgXb2XiXidZYym8dGMdUzjz9yF1yLCJD4cYw+vD0PoYkkj7
vbiqHccQikGsJFN83M3kyl/x6eVJdgKKxLhAeHufjdMZW3F/YfgjhvVwtdwEprjQ0Vqyl5xOBHQz
+cBXiZtel+KOSGG5a2GesEv7uyVUTZsfBHQXNhHr5xljtkSPen5vSmHWn6khDDQzje+hEvdpp8od
hSy4yqIPCeKEVhv9gcUGP2bnJhvTAOIjiKQH7Zx9m2JmLMobs/dXSYla4HduUolUZsdm/7fhwn3n
g+1XbP6lyf67FD8jP0DUWKJooEC4OpRbv2JqZzIsshqPEuSXm1CvzB6ukFAwTax2Q04a1lzeZjrE
+93MhkIQA5Yi7ewsMj9unlwRPmXkUzZuGeSrDGGICsqPQgDN4AgYBl0cUx0UjeHIx38cC3EjOZxe
Bsee94ejiR2KfeJNOCWxe4hRPzPhoeMxuIuZJLp5GnBkudnfYR9mJEY0mG6UD0tB0fa2EjIdWSs0
3fqwoEJdx0SCqq2HwdMilalh6tpX9OmFneRiUuffiWCMBlzlJJjvpYFRPZ2cqquP2+RdPzzE4sag
RAIh6Gsfo+xIlzuHZ9HKW21lK3f3TDLngNhl/0wast+p0y+g7VUI7u4PFh9XfYW3QczNzxj/QBZk
T2RNh7hA9OdzrqfJqx3LWCUzK3KVW/jKrY6nToNBl6QQhjHmG3MJqujQNaip3o1aB9/MzFMxEXoL
QABpA53Ki9+ZtucaVEsVuOVUxx/WxKH7AqMiDDXul8EItynyStNp+o3oKgE5VLSf+eSeWb1erCtj
gWacXXUM1R9omPKEz7oryhQICBBVUO6RhKq4kuoojpJZr4fdr52nnxvNRPr96uZzSwutLyAFw4wW
LKHa69DMIJN6IBYwcgZcucvrelFgODccH1XrvFFh5f/et838bKF74ZduXWzGmCggoMOEVPduZ+cz
dF7w9wv3jKsh/si19T2j8imZfoAAyLNYQQoUwmDiitdtNUFJS9nKmo8jUVjiJ8xwA2Af0uPyHJZ/
tmZsACzxCL8/a90e+mwxEKK4S7s+L3t944KFGrtO375x7vKe/I2NlGVKTyTDldQC+emisEKlBZ2q
wY8I3hYWZPeZhDbe+0DSr00V+3peE3UWhqOl+TkOf5676wyeKKcUxsTz9ojEfs4QCbot68AIw3W2
esqUOmTvhK5QoNBpXUEsRdvCFoVpHNYDAVM7NOKwQxn8SUn9Rh6qBle8M0n/JVtKkgJol58e3GjB
vFQxawZq+bgwFrVDyXRoocBq6U5vwt70lX6ZgvkN3lv5s9IHrpIm0jXUmskFFBkMed4mVJ1DCJyy
VbLFP5xH33+fyl7CBKueNyjri51S7m/35Xd4UiWedJl1B3ix+ReV0EbnMz1raw4LBot4mc/aYxUD
/PWR0d48jKmviQAwB5h6M3r8M6rtj0R+OIAjkvmX6o40W0M2NHB7Tgubs/NT73b3e7w3cPN4TPBZ
zbmr5hfb2hBkWsNrhb5BDaUt0tbZfMYI3PJoNUuWxYtoKm3RfLLkkf0z95gVeXOWVzoj8Z+I9qST
5L+eNZ6IrpHviy6J5DrRAPH1JBrTNkYjkfS0FaF1fEn/yOeIZpgukQ7Y3pKAbG/5R0REFExXO/pr
lbnRxJ6I/njysScvmx+JO5EOtR0ctNekuU5YzNQRywA5yPeDMim2j7G+eu1kBGgocBsn55pm/VLG
N2WmwWytwv7DPuvMCMx2p62K1HhRiTzs93v8SLSVCdiTGj8SBstglSydDEnYnEAHGTEAs6jYLXYo
TV3oeYtiU2EvxWD+a1y3vcULpsfkuWRk2lPNG+XmDpeD07ChmrBKRhyEU7am8qNB9YOPjn8to2KI
kdP+2YL1NoFAYkrhaD46oHwaLN5LYFrp4uiFxRDvssynYG3EXw414S2FtxFTKrjzkzvEvNr5/oKF
FcgbgLcQJ8Ef2sluvWnN2koJ7sBGRtCNuSSCQUJQoQsqyQUOHk4dPh3uBtAoOFmncG+wN0sXZzf1
2vF5KQKQKW0JwjkH14iqFaJveezBm8LPfmjexwV2w1dTNEZCQgLBsbtTE3o3IB4f815EPZngemM9
2w3WwzyQlWVbjl+Fd6XPqCkoDf3h959uVrnAzWGdIfJgvpxBXLkt+ocuom5WljLWqKjeQv48Lj8g
3nWkMqFG6ZoKPcHwF+4TRvKPTceE8+02SZ2Ux9eARcUgafw5NGTYweGA7RcwcMRGYOtA+7XHjjWk
eGHJOJsVvEomY7jmNQZ7IwD/S7eeD3PQJznO1qGqVR7Xk5k+WXTo9lBeYCUicDbgPUZf9cVuEbf0
/C/2Z4s+g8KNzGARWgwkF+yX+rTkxpX8I3R5ADnDMR527+2NJuoEDwwVKfyRwmqosDG+FxOSFgYH
taiQR3yYm6VmS2cDdZYKCRYnQ8QKkzZmZpmIG2AqX1AsUYVDzXzOdNjGSPUEzapxNPfp3yc6fPxL
rAKgXeBFqi5zzgSXFW7CUA1Sj2LpOI7g3lcyKzcREH7gU0KspjlqHWy/ZLgwGEh/PZk1fTCm5MJQ
4PkWeBxwPA71VKVgDRqm+HNlezmR2R2o217Sj3Eb/LlthsuHoOYyh2A2pbcoi5zzw73exj1NOAbS
dd14Q36grCNZSn+drI+XJUfbePAcmDfCl8XfprPoK9Hwcihndy/fAkuXC47CO0xX6YplshwI1nt7
hNyeb7jH98ypgiCdFAMzO2JisnjbMukiAZyBKJ/iB0PRHWVbbcPVyL7dgT64iuLye+svEyu4cwK/
kiZOBi22nmDMUO2xXjhb8sW9fexm3+yrfiB4htj1MdxyAD0aqrerKYfCfULDryUE/uxxB5KYaQJG
HiDLzWMMcelWt6WKZBdwRY1BQpSkF7F10RJBI6U35fyxnpG8YHdNyLKd7GWP7JwToyKGU7VbJCD3
yK/ab/S67mA8NESud+DL2mf9/QT/3AegDK+HIdQaKCWPzT03a41YdkMDu3obW83a3YCWUgZNkEXm
5tIyPcsKPTSwudsrbQSrQ2QOwvBLnWNBgvKbpEBGVUsI+Pdz+OcYHvRG0Ru75YvIj+8EmQVN0/mB
ukqYFLCZpYX5hDQzWHKtIe/50meelGU5goZo9T42cIjCOS+b0t1nHAo98bNq6eWekIk50VpMyQqL
WoirCncQf4Su+z6hS6w3yvSGKLq3rTwtgYfLIpZZ8p6JIQOxyleIOGaMh/JjgP/ofZxj8/oy8wO5
MCkkWJ3BHjdBuIE5mCN4VZxtVm0syIE2/4LddGcvYphICDAEM+pmsdKPqxF+L6ZwicG0FObf14ea
dJQtGK0YNRYzHPmc2xyWNMAJBkbyur9/zKGgjT9QHz+ekPVML7On+4XyNQImlr1Nbzxy4U8llwQv
obF2GMGUFUnKxY8+BXu4/iA7g31t576OFTnvpfBqv5GoIBwt8F1bPjZACF47vazbGIM2JkC4dhL0
Vwna6zpNRhjfhRJkncK+r2VfXRTrHL8ohjVreMYoalAhVGEvQGWgb69TKc5P53mzvs4HYP+Dda+0
vrTaNN50yVAKgLJ3t7H3CAXp4zstPH0yIvR2RifEyJGPlYh6tY7er+nNKQ4AWSkaaLc88jM53+ib
JIu+iXYK3MAeONi1k3fRBJKDy4YpTZ5eHmq+7qeJ5uchMnAmrH62fKIH7/sMm8eV04uCwpN9eZou
63H/WJPqKrTgWaiyXeUEzuAWRirmiAWpMj/U3cKKwdAW+oLI9Um26I1Zkq0LLj4DEosezmv+mcuL
dl7vWEwZnop3DfEVnWkukJMMiIDOlH6KA0HgOqpQxNSRJHZ6Vm3+0SNFZQ86BSbCH3zB9jcWhHmN
aqqcak5NYEy5gPq8wBsquUQvvNat+0/z227gR8J2mKrzxyQNrcIeJZh5Les9jl/Y9e4Ztw2T+7rF
6HBbww2KtMUQB8o30nryEipcSoSv3o98VI8VFd1CXVz3z3W+wwIEBcfpdurtUVvQu4NBzZW9vqXu
e6M0C5/TLMi9p3OD7Pj2svA71+hJ5tlEX/SPHaq/Ndc+zjwyboCjnZLI1AZn4wXI9jD5jN0PtAmW
FYk5x3K0UzcfXVz++YKAIOzYhgkkvg3fh3UBgfZvwvhewY4LcdPr4CjheWXkMLqo0Sn+mxOlvgxp
khSu94A2VuhW3gVVBg0jftXp+P1zi9FAHIbYEIKDEm/9q4Sf7RfmPLJzWyIbPkXZD51/8o0LD+NB
C6u1w22ywXWtNJXZCLNFdSoy1wFWV91Mcm5L0nKsfMp+ChlnZEFD7iT0HgZvK7LlZdIaCX9DQFXA
Ey09kfgQ1EuBXSQt+bUgI7b4Bjw5TOpbnOk83nekJouKFKZTIzzHZEZBoJVkeZE976QkrGTbPhxC
1auOBWICEYgGHzHSN/cEWRx5OTvcXikDMS2i1zCeOoXjaKV58oLTNM5REmEjnozGkGNAhRsgcGfw
Oxrf4ga/5EsAQ35GnwI99xp84mqLHB/TEiwGccQiCol1iy46aRcKVjzDVbe8BDQFHmdqWAapI/0I
XwwUVR3OxIDJH6tGh1rZZ6Tw7IRvp9SME04u1gkQx5HsxwuCIctailEQa+PyGxRm9TDe6HVQkLPI
X0WoBfAnqGWzOlPXUHR5XaRzUUOn5a2+jId4Hwa3w4WHJ+3DADM9XIJ3pBArlMcP/0PaMB6PqFrv
Frx7F3xkgBPGiBNvLjFGZfrA2BhQG1uJ0nyIabEFXKbMC91IKSEX9fa9vZov6gY6f2g5Wy1Jjz2i
vdA3wKAK78wBU++95WfdsXekW6oYAFC5uh9kcPAvkUHAlcrNBquwoUkUQI91AJwI6PPvM0Dv8FTM
2jmswj7JG8LTTyQvYwttgnJYG4YtrPKgJ07BroAv2bKcQtVzBzYpyCEY2PKJIOU8uyyLJdRxctTw
Bhs/2KG+RupTIWEZTj3vYKz6N2tCYcbDC7L4m9gPQSZIjQMmSR7ViVu1hjoUovV06F4ACxbyD/Nh
jLJaG07G9LxQDl/UYLOez9Fn3jPWZ09MemgiPqssucRP/+nUmNQXi2vcWTeQS+z+jzzEeXvdnrfq
r7J5rRp6sZ4jbGH02WCa/zBzmQ+mqdPEz81wqvhfmtA8aKA15N5lm5+N+tjBnkmUCTMbxuVEFcTN
pFoxtp30kZn2nEeUe2++k0dv/nUTYQbYep3j/Acz4Myk5VpUSb0YwIyikmee9vv5AUbl4a5HJP2b
0ab6kcb4HPglZLeIodQTbyJ9dgYvPMef1RDz/+sCQ4GFNCujjK/L1XNyxVxgkf9A9wJe5ky4TLQw
9TBlmT+Cdnae3OkeFt3xvpFao+cPJ73pZVL+XiiphS1RO85++m5pt7PGQXsf1nwWuqurf/aHcy3E
7ojOTqCX/fBRiSmbAxAEB01yaMiLjcp2MRkQ39RNNfiJ7RhuR0gHh1sCoC+lDvqKXy2UwsaBANia
aybPQ5KYyYAfGGtc+ymFuH8xGU1H0+8YRQaWNfeJjOp3YK2/0XnyMlKn8ujpQIBkLP+p2hJs45fM
mjBl+pgVUK5gkQSSeQ0F8psAIZIC+QcjIv60QWJxumZ9pDmjcQM6afdil9vRbEAKuszafS6WbvY8
GPikC+zfMPyYyeM3Rjd/JTtqYIPKcCYLayXha3vBKqmKn3RqOAxDEGVEdPFgdUUi/DuEjxXqBg55
gY4ZEwXa/kIBBvY9vbsjX49ewSimRQdqFuz38zLRIrBODf3Iw9NshhOmGl79xkEra1f223lanXP1
WZt8yYVVgrCuB9OfwOvp3cHVza3GrSvbQMSZ13DyYEnh98cdnDhyIqABXPyrL4W19VgNQKLV2dX/
mFmkus9JY2ljeEgj/Kpa+5YoDm1/LLIz8H9a1D7cC0PCnWTo9M0GHPi81cYMn5yaoA6MQKDx6OF3
9nXxR8S1kJkuAK4eMW5DNvJ0Mdk/vcOvp5t3LlMaxyExC0S1AtexVanmBUAO0BcFJ9Xd33rLZ+G1
r+PK2jP3tzUuGnSD5DG6z+g5rsPX/ow6S/YRj0xu8cglqQ+bUnpRh8rTGf2RhoWRzhUFIPbG8Wty
iTpXsdGej4m2RSBCU+2RtA6fWOP2f46T14SAukhBJFf/KoB8hzSU8B3dM6Ig0RC8avaxmuQTf/1L
QBRQQNyVMBDFTbnEAjGd3VcQXiaV8GF02wC6P0vfB+7QY4WjepitsGbakXkEaUmJ9SidlHsYkmqG
J7aIS5LXkNcADb/suZyDVN10HIytMoN52QDCGBPqGqtvunZSYWDUUyKVyB2w4DnmS9n+RCOvcgmA
ckdMW2UHw1ubAY7FBAj1zQfZIhH1bNjaWg3K6Rn3+cbGP/QzFbKXR6zQ6I8VApew6tWoc5zGBDsL
iV35Mz+tONj6RI1HSbMuoYwpa6+Yt0/jDWTHZcHeWFo6hC4kIzhfoUKKX9sM+QBbP0bhOJCzq8/S
2TNimIi8mpoRiUGOCNTQYUHB6xGm5jN8kqfntajIqEotHcl3LVzeHrRQ8Pcpb5oAb7pBC5fZKmn/
b+4onSgtLosDIHwNVMzBIK+k8MZpDroK5hTw5lHz0Pkxi4OSioqEHinG/Bj0mG+cdcIGMKa0UEXf
oFA1wY3cMOT+1BXkh36CbOhVn6BXTa6jKIcY8ed/Xj9sjABJdAL8Usl8g5wKmyzbbvidJqpTBj1U
FBR5L4/MOAXKIAZuDSOR4Jrggn7KDryrI9i/MD8XEimp0A4e9lVkRJkd28nIUr704XaGkT5qeHhc
/IhX/PtSLPj/TNAlaMutRW6UVlmIAsgK6gnvEVO9Oei5n5iGANcjWsz9V+dgx/6BQStPLqlddGZT
mb3osk5Ro1ZMnUVLKoHzUauM7Fc3bhvvivuz9Vx3mMzgBgWlEtskkdWHPu/y2z/Kh5KZ6m/9g/gj
P+obkCvBvT/hcqq3kw9O6alFvBZgeLHUoFgTiYNkA1ibpZaVtKGbJOsRIf/sq5owtjKqCgUtUbUu
1+BFp/So7RvOTGDhoHobGNjtYJM2Ig8gO3CRUJWCLrfrrrFpksWKkU6kEPLTiiwmSnzYHKtuVfzl
XzCbJTqN2gVlArR3NDsAEXiykaCDdlCziqv3lt307nZFXOUT7D4uuV9cx11qZwP7JUP9MB7iZGKu
Lvp3/hR0bhwOJHaQznu6he0nh2nYw7+Vw2T3H+a3ZeguXBdxS3ySr8iEZ2j2QLnwtAAKAqNAxESE
J+I3HMtItWXQO8BO0eYNaRGSEa6whZbGWzKAzSKbAr4o7V7fb1u34jWApYFv1uIlPanlJj1kDrxN
TXB2cCDf5rMzQ2VWEpomjhbDY0HBKSCyiFcwpHRc58tyls2+29vmsu7Brr8aVkNz2wpnzQzC7whR
AB4puGgY2mrk0VVjpzECt/ibVDP12H5JA3oubmdjMBFmREclM5ppAaS25+zhN9CO51/oEb/I+QnL
+h6ENwtqenkqkCnEqZQEmYnwovc7/G1+IbW/dMFFwDuzKc13ad6RtWDHCV2eufRFJMVzZBh40cXd
e0TPwxHGshJOsWy0Z/xlDJCsjCuBwcvHvLHQHW4Ny6kJ0YFOjp6N58qOEO7ZxFhCOgPKCUgZKBin
b0+wcw0cbXjWmsmoqL/FQ33eBpe+iWbpQdRVYw5xc/SxCXNzka/nowBsxgo4dGGTr2VdnMtUjVWL
F5oVTvrzwolWxtEddxfgPdqb7wYVrqHOpeCSmte1fLyCYG0v6/4Wlv6yHwsp5DNAtoLxNBQHANGl
Ein70Vof57vh/vXnhwl+UV+ZmBNJYuLaOYxyLD7w94DfibirMe7spIyekI+tddBDwuJw9MzosgIN
4KHZ31xhLDeM7mtu1gDIxqxOgCf5knPwBUiwI3E3le0itd7DcfqK+h9PLpy+7LxLvEytC2s99Ldv
MkgtZf16T9+6U/9pJBhZMnsCr2Scfdvdp8z0lo/dYzYIytnrVAIseIrTTYr47UOwX13jqy+MD6vV
aPOM3/EoeM0+YbfOcOruwdOPz6gPj/mxjh4xwZkH9SDN6ZT/jPM4tNjzbLpf5gcCXYQjX0RQbw4s
SV9Ez9IUCyKM0vv+IJK3ctzgn9dOn6sMIdQvmPmb7hnXi/e4xtgB+oo0vScVlhBfUmANbV8J2jgi
rz74yP4csppHw/i1vi4/wjWmCOk7Mc3+LkQBQWIvmvXLDGnz7DzuI+fHR32czVOw4+EWj94A0fJg
qybNthEtWkVx1O7fOKZ8/M4uJzpgyWCMyN7tA5/dYml6jXDAGrLFg/ovXhPpUP98yKF8Tb7w51tf
5etLkqN7ukBqYgYYol2g4FDtM5Xi2XWbuJvKSW+bxtRT8p4OHqjyPRutRnj1VNDx/y6/K5yxAztP
94vBM1aMWBhEo0ntjPwLzfN90vNHi+FCME5Lr4kHi/4XoUd9gMBR/mZcL3O+ppjpph2f6+15Cat1
mf32dwUWJHDb1Vl3uIETJKSaUGcHNNeXU7XPcdHR7dd+uD2frifyY+lOt+1eiq7Llh9c3FdwBmAc
+FA2WKlcfGu5DrxboEwh0/6WPzURBCtlc1sN5nQcFc1prCbMcKt987HZfNIB7lT4/poQkBjX3EA9
j9IpW2uUozXwreIwY6SlB6i575gk8eJyZEyMVwA1oZpsMhw038iTIDVNmrhcU2sWIs6UzoBAhMGx
2T439JzKhv2L94mUgyXH48Zw9XiZyK4LsexO1Yz+BGCLxEQWmUURp2uYEjYeU1EeQY2BIvPMrBLu
VGrz+dZNB6xfsJwB2tG2YM6CZI1NhwqAzvNMZlPQXhzCDtlkCfHDPaUcD65iEIcZDvy+f344PBUW
P32gXzBqU4h3sdShvNvtRao4y7QJnkmCvIimR6JjOAvM1BdEkBPtjQKv8untTYTgBj0LEu2WWPsP
/w9JvE7DjmnRFLfsqrbRljaaxXWENPDawRMwQ4XgAzB58Lx/fyhN2VgaUjmPxEZlC22uTnGQ2J1/
6p/R+LnKjwJfCLpTs2uSKu5B4RfCWMAVDcb3GJuiCwIpxIofRUTdUB+iXNhlMdE9kALguTC83H+p
oi+zV4CIo5/A6eNKQ7XGQeMtp9LLhTDnxVp9vIo4tL/UN24qbg2/C9QBzS2AbqxsaQYh+8neZce7
DEvgearmz5O0b6LXEZoX85kPFkAiXpRar1iFb2bJOBVsZIY4uF3xnOCY296OneJ7fGwGMzFw+dHn
f1IELmCXBu/hQ+BTMAsnD63bNXSg4xtH/5mgLn6OJYQ9wF91xCWJurNaEP2q/NaRQ+zK+ELtiG4o
37yjzzTbdMt8U26paAcrCZJs36BQ5A9HTKh3nxg3VHNmc328CqFcgHX+XNd18FjCSoGI/Z6O4GkY
MvuI4IOxrV8Y9O8p5j+n9or5oNh5oMPQiO1Tm6J6WrEqw2UOZBBreTtM6qBYZ6d6D5gNjIpXM46c
KmAqCCQu9qds16TWi7LR6mCm0JQu87HiUcrDyBf70h4zm60kTEPzE9tWeXqIv7jDcA8PbrD+MsQ8
1YBRC2WSB+PvUqD3OHdDgp3Wa32ixdQXw9w8U+Iw9xmZ0mKYqIILY1Sn55QIoL0a33BkxjzkNIio
GOoAXr6YwIAFk/TL0eR921OaKcl1TQlVj/EOwj8Q14uQ0hI8j/dJ3d8cBSSr49LHI/5sXjVhp/WK
b1viWBjfsUfwLrLG8ud+6pYDFhVhdvaii8b4HmE9ou3RL70OBFaR64spF19PID+K04CCbcmCxEnB
OfeYFyHn3fXEpsFmnor8cxYp9iDoiuVHUCiLcXZA4L3lGgXpfMxxKiEAcbAdkGOPQSpjO85bbD3y
g7LkMioXyI0xcabMWcDbFN78t4Me1KGIBmCUXe+aUN+PTjS/aND63tfNoys603NSsYdCAiHvaRio
AOOpPHt9Y60MK2eYSBPREyzlWN5yEJWkSyAc+AS0ECIxQyGNgdny6TJcCs4zuDEXLG2wzLEvoUzI
45lz7sQOyr6IxIfNITdzsFO76QuUsr/Tl8qCwWtHbhtzYxLMYgiG5q7FMzgSjnrncVbajwB6wEyZ
Xwqnl6PJGrOk003Q1kKG/XrPiyepHs2zOhH+BS8GHVBg6P54n+hXmLn8tRbv2R9RmOaBrgQDj+sO
0+xgOL2zEcTaSl19f+TVk94U3ytQ2E6MyXOQRhv0iIBHdjMS3dK42lfrU74nJmp3QaYD6NMJaY+G
dgxLyLCyQcq0ZdtZ1BCY3FVBt20ELI/KxzwBfUAxLeQAOJd1i93nxYQko1TEDBP4lm2cLVkl3IQC
E8OVnl3kdgYjsLNU0lUAS/aUFNjX4D1Lcby+Yv+Gs1CkdGZJVDgzELy7Gp2YvA/Oi0OAbBOiL6Re
5erJUzrWYTu50eITEP4OSlACUmvwrGMP8fQ9q9KgcG5W36u+DnPnN0v9r6obLE5N2G3OKaNeQ2FM
eoTZoUOB4L0dCuMt1sYrpJ4D1x0lKjzWgikpMnr8P/p7KMGQpgoBQ2DmVsBWY07NsMF4bc6/DNdx
maB3YeMgiBHAmVc+ey9uSYW9WDX7zPoIkSKiXBc4RZuEtEwuq+98uCsPOiPBnApf4O6mjhkBAOWK
4eL5hwpRml9XNH1U4J8NOcB8tXowkswXO2Vcr9CRi/2JWSVHbnzzL1G2uEYo3CFjoOBGrgwzhp6S
BoHqkb0aIAbmM931b7p7bcoNT9qfdoka095N7mvaAcQfKPv86xqjgygPL1MMsBbFPg9veFKxVsWj
CKNOjzh7W40z94EaTUmYdzGtbDCoxlifDq5eDxjdYNExf5xELxAqgeTrHjGIWqxgCCYi59KIuQ+G
VXr810OYzVibV5Nqg18SB8DTpl2JxP5lcVA/jOn393Vvn+/OFu86lf9fK/nEvA2aHnMbylSOBAAd
GqVt4ak+WwCEvWz3XiOG+ltWG2EvI20BeM4HHJORI7anep6TX1vMlTUGzEvieBFladhBZbNq9ko+
Uedrq/d8EKCQiwcBfvYwjbnKdJGUF9breq1ozGqhaFz38rEI5O11T4fHftLsFfRL6+8y3aNb236i
zEOYdt62P88FzH+nTPgYv5ZM/2YoOpr1c/7iOd9zdhF2t9eJzmSwf7SGTDzdrie+R/N0xZuDcGu0
kpcNHdUZ9Sq1fms+dn3SIHYYICn2a3lbKkmfnZOBCUMhRiUgPD9pJG2/jX+3Wi6rKbRHumW06ztY
1xoz1JM0Vtg8N6jRinlBcskP4+v7VhepJA1efS6/1ouW+71WQsKGTLbLKYsd+wDqN0xiKHwk3F0f
LgpxGmJ13jNz0mSXFU27bvd+WwuLX/y6ukiCbw++8caAAyiwoVs00hNPK4qwUizGrc+WcEFbYrS6
0y3pSICtcWYATSZ/uuWJVQa+lY1/gqVObk4vZJbWLD8BBhuMAD7m1WcDtM/uy6sCiuuRPyLyq14y
xzyxx+yqeW8pnA1an4nztvI/fua0CKOb+Bv1qMfhQ/0h6xTZ/H5sjIPTaEX2ABS1RZ3UUQ4FDGx2
cQY178KnS6YNtjbwsjHegRXDS1D8dKJFtCQxyhcWjd1lVs3fy2re9xhVAY8Sus0zx8PVhdfRt4Y/
8qJbfqZD8+NP9QC+EIFAwlPjPeutmp/eStpksbZ54gr4TJ6JHrw5FIINyq7LFpzNIVaKNR2LRLHE
f2VkBYLZBUeJdV7yvuzBDZ6oDAFKtNP4Bs3fL2e0grMev0OMMIP7DCdaws8YBwegKAz3YDtHoqER
8BdTyzF+ahbS5B2jRIgkfSvfqJPXvMSXrgj7e6wrlqPcJjz7ifVPAXbO6+I1MrBnbhEKEQW48Pq9
LLFsmhJEU07BaXcFch9pQ+0HnYylG1QOV2NckVUD4DCdfW5mRq+K+ns5HPdJ+bqGF+8yxl0DZy/0
Mdlcic/0ZcyL+4zBcVQlwIaLh6oEc82/Cqd3ApB+J/0AGxZeDxvD/QS/7EERhj08SQ+lXXKgsFyx
EHvAbB1+PDQU7ZdYBiHgGDWgfPYQQieuFdg5G/31i9szLDxfg3vnlqVVL6GhZGNqHSoenkBba+Ru
Ekw+5gkxL6RcoESnMsLEhilpS0qRSXMu72HuYf7HYLYX5ltpU0OnPV4TfQNtEqeOnjnV6WV24Q77
p57JKCb8wJYJBT6+4/u64UxFjzR9GlPJ2O/24T6ka3rsRNfDeP9jacamMDY4wnX2RjRFoaMZIbCf
GYYbfizaKt3Y4Cpn87NdyFfijtw1DDEis9+2uPcbG6N09nWyRdjY3GT39xih9fB5eB6Fp6DxNKzw
buysDQ8PsFRNhkj5GbfyWPzo64SWeHTx0TMtyyIJgOdwplMn5GPqOI7//2d/UYQYtZ/onQJIjVfF
yeaX5xKyYhPmc5BY94s32LIJFVwCZvnLlBfFrpqKbFDeZ/g3XDs4TvzUiOcYJArkDALU4DePqwU0
xOqIYyxMG0ZgxZiUAEMfCTXaZZkdcLv5rEkh2VGK9qNsXXnY2zEmh4/8Xj4fU6q67gjf6c6ZKUby
xkhU/JJ1V3G5Z+R1ARpCoMuegEPMbOTlwS1pbYacY3VcxI8IlkfwXmSJNEMlh4CaRm6Ze4WVrpt5
5n3IQFd/3wp2/r4OxfPhotCXUMBRmFEJYFNDAWBTteQrZQojUp6VrALPP2kQWeJBryWBGIMQCkYE
ZOyJI3GCD47dlhWRIfEtYhgMx6Q/vjJHe0QDTn1nxynXrBqWZJxwJhROQZ1QffMtUOaniWlFS1kC
jAONUznh0cSAcMQWiNsMiX/2EFnv1y8HSS+178jIMHgnHgrEVGOmnqJu78Nq6bAMAw9Q9eAgJyjR
iRRedkcxqxWGvMDPzqhjFcPcClomPAHQuB21aiOCPQaQg7jSYFos7viDYoF1uuJdoyFKNAczlH0R
pmpb7ISZ+4z8c/iN6kMfk8EI9IWeQlv3ltIe8htjE5h1tWjHb51whn304nMCfxJgHZkBOJLsVxci
guy851S1hUKqeDlP2UdkVHvN0wQFvTF668wXNltkVjZGPn5E2m8aXDZyYbIVL1/szpJZFpgimKDh
lCJDdGS/AAoao6f3uth2Ex3Y6i+THlhI2ZQ/3aT8Gn0W7x31CNUSVeeZQobvHeQN3fF3we5B3/E+
6Xu52lGUnHoBBoZ75BJr2lY0llAZsP6EblPaFYU7kbJa/GEORgZRAFGTBM2IPpNNGIyUsmkUYRHq
lYhEcb4NbuLFqj6CzikauJ/8uJjuQTpt0sYg7iEYN0XeGf59rSW2PAGqsOd4BGNzHWsUmLxrZJoB
qPC/+HhM/v0tzIhkTFGkQJuMTNHmklkCv1HkfuQhduxL8g350KxhIpIOcQXlZzjNQqgG+nR1j1iC
DQgZVm6cO8bQFQgQK7hBy2YyPMzNyxpZJwGTqY1O+YZ739npPBGEQhyG+cDzYbkcV9APqHwNYRNX
mi9XyIc48siHcQeAcMnjGMtlZxzfxiw4rlYBjRfPM8Cj783J9bZZsaYaXm0yudw4trlYR5JuUtid
27l9fMX6/xF1Zt2pMsEa/kWuhUzCrcw4z8YbVjQ74AyCCvz685T5zjnbJNtEZWi6m+qqd/jRooJg
MwvAvYWClXviUpL6RyBNDeZHp9wnOlM2pCACMtwNLZ8HSnj2z34F/xmbq8l7Qjx3oeBJhuALpwpE
ArBy+s1aB67tPXM1SVH11UMN/n9ckCX5LOhyMs/ZgLRH/Q/Ssf1FKqPYPEbZrjPFqoXAL6QAuqI0
ouwfI4K9ZP6YdVe3mGxJCx2faQOVS4K3BcYJM4sc9+WfwdKWvN2UD+WrYv9Y8RubRVdpnA3RCBbt
VHup75p5Gddd4j603s7fpLT5Snbn9WNrrR5uMi/8LEYQZ8aaZtUCa0cYmft5NVRnzzVV6KNoVq+7
EyYR8kzg1ggCtcl1cN50uDS/kiwuUfBEMW5eLd+71zSj5M60szYGWDvuSVpcme/LgEpcCs3XY/a+
LVgJI4z2BwPqhVdE4N5za13/NFhs1z+s7rooN5Ls/JSnTWd5c5/Bc1dNiEZQpn0GGo6WWtj8YwvP
kUY8dPLLFcKALuuOvsBOS0bEBCQRK3rp/TU3YnONqjX3kd7gyh5RwPRUQlKEln2UXSnTQ/x29yUp
TZIYrhgOIyPoir4ihQmEb7TPW+Uj7bBLwpNX+amjNgpZFMzRWYB50FJPxGJEX6QYryQWic3AqYFn
d3o+a1YemYNJCbcyfBBFYDdMQZEh/RHVS9laOpAUqrzf5H34tHPLu7ioUvEbcSevyVER7/BAa5gb
+bZFyRYxSLezYPUpA/w2lNpO6XEhax/1fkxKn6jGyr1cQg1uHehQNh4Sw2JNIX/s9U9EB/IGeVkm
C5EklEFVeq0vjYMlFXsEiBAmQfmdhoIBFolMsWaW4xavzitq7/o/bCQEpUI6mgD5Nbl69xiU1z3m
9k3jX0Nq5O5z1xsYPOR3+aSoJtbujqW/BFCERoZPeXOJHwTfGnqqBP1DdFKi85zMwn2M9J0zUrzP
Y42hRxqCdUFUNA2xckTIuF6aa7mGXc6FY6MYxjnfqdqcptfxlXlRTomeLf/V7nEuP4FWzBsPM+pd
Gu7kgOSwTL7f6GHJptAlRLl0V0U72cUH/7zXEcSDut3HAdh/j94rgnXMTjGe5ztazufT6fALbg+u
NX0CWXe1OiEihHvPJbxgW1ONDcdwmPriOO97kH0g7KBGzqONjZmJeEZv1kPmOhAUjmhIiDqEyHQA
WIkQwkB8wwhELyNdAnnkMYX3iG7+v3NQ9/9NeelLwaZ3jBXON/PqijTlZypt3BukTuT9ANqQ8Pu/
Df/tG6e0/r8DOixASefLZTTZc49hNKV9TmiOkpSHUGonXK+3pPUhYPePY/qggEMlFpUQGH41JG5g
lCFxruA091dAMIxgHqwKgkJSdd3wKcxygSdpA8DDrzO0Z+StN6LvKS1KXWzB5zCHIIIgivgbRjAQ
2P6ORN1OxhLWN6iYgdkE6vr30Nf65y2ZMynli9DAkQMPgn+HzXR66Q+npfu1IfDY3bei1SxLwDag
Lg/CzBAphHquLztrNYIzHKkRsu1eD4FWeJCwea+ohWK2wTPSJgi1IsvrnoGllyhzs7JlocX5lYgf
dBnq8s35ue+RiI++A5ZffmeD+y6vPkWViqUbHjyyGaYNdAfB8lxhp54DPPZYBr8GxBIVNbceaFpZ
r5IYiv6ZEQhSIQSD4eJnJNcFuADlK1C/fNecMBqqaJjK0k7+lzenkJFrUGqE6DyS4T/M/AzvAIl5
czg8faIfLjtAB2cjPRY+cPiLPxdkX3onvy3iFRIoEM3sEVg7eZuosGzkQ0D1+GDp6jBqZT8AkS++
AP9RNujL/KVxkQsWPLCf+juK8Ewyf1MNiYRAxFIn+3KVrPMs6FAtvCNZ+ShjyZv75DBwAqqn1PPP
34+fZw2t6bG8flMJAm4N+xLgfvn7nHc21x3aAQ0hMEbq8HF6FFlJK6OjfeBediKCgFSPZXzj2cUI
2VRKs2go/gNrAu4EouGvgYAagltPsoj9/ECZdkIlF+V9UoNAdBWy/qfgCbis6xGUJWDNTytw3qzH
gICLDRy6t6ipd1x0Zo4+EP0TSguOFq17Q2IV2CMhJq+OPv4rIPzFUnis9lnYCvIJERYJeI5U9YUb
DVGFuAuDNdHSlW8JtEhpTptgjRT+Cmh0JH867lkgOz9vEj7EVMIgIG70DOypKyhPzDMITG34AXIJ
XBVObJ2g+4UZGs7UZQilIJDADnn3QUjiD1VlvsG6Q9X2zv4VP3DEnVBUbmHk5M4id+gFR3fRIQrC
cCygroB4iSybiin6ZCbWXfKNg6FTzdND+++Jju0/4uQTWzt58lPAg0f/RslEEo9EWCy/icKrgfhf
nxck/dADPC5SP8VjG0iK8yOJzMQzCYKzFfB5QewWm8S7BLb7m/pAH+IjbYUNLWeHpgYRKUux0HLw
uCcxeqMVCGfJ0Yad8BmfhtffLDoRPp8iyoSkl0FjQOJi6qInssKTBZxDrdGgnt8NzgTBEwwI8C+C
TfLI3Aawzq8yNijnYLLeGSSNq03wFPi6t/u6YtWee9oJiIO2uK7NGTWweQsBZQV/Qvsh6w3GoUB+
EwUZZZ5lIVqOyT2qdiu7dtLtpUbfPuyijwh/ClA0xS5YaVQedwbKn2+/QZ8PIVDCmp/Kdsb3KkQ4
9RV0cf17BZQNivyrQCigAUFzitMFMoz9DbVysJ1MbBPzkAGP10UgxiRPdI4NzC8ZpHA4CpficZf7
AhjjQgTi+GnafVQPEJO68x47OJW+kNWwx7EuzgXoGtj5qVhyw6AE88mpjPH0Arux6n63KL+S0yld
eJ/dBguhgWJHhL0VjnDQ9uF7d1HrtpwvNBEVToEFA2Xph28T7j/6SLTB+wSCBP632CqTK6t30FZd
x2KIYTf29i87fNP2rzVnokIHnb/OiFGTkXWue31e0K2ZRPwCEkMHL8UHgMo7GtpYAGiL4y/0ymE7
kUUJywa6DCOkGGQjoFOYCjO8uXxTCGWSMZ/T14Lfd19WQQwsGVbCzTnRA3F0wuPQGiNlAlI61SPk
eGoEaVakbzOci6RcxbzFnKGgVAO3myIk+FZjAsstMYIuZSPTSaj/UpUDvbh4TgydgUIy9zWuVwvt
n0pe5AesE02JjJvKCoL1LlUokrSNsFXPyK7NQEY8ILwBCViUwBPgUSNwxkX4lI4oIB2H5VabqdyN
iTxnAACSw+3bOpCXUAgS733zkBA8UuUmNv7lWpAkeaLCjbwYiAd6kdHfnL55oh642keW4Zajd90U
PBu1BgNStNvbXX5hL0IiUCNrASjhht8PKfq4G2BY143Nw/Gnu77/pCznlu3o/ZP10IArF0wLKkoB
bnrglOnwyPRFJ2yn1LBc2Ov3AjjbPBvg3UYWbkG5Yc/q6EkdAdXaf/UKUFgeN8vnpJqBlcR1U98A
JKvICFn9jHsg6Uts5waoO/nVuDVckvrMYQtYhT2ng9MOOPjb/DztBW8fO8OpHZDznt83jNGyJ1Am
VuaMb8AE8KcIAZlfd8kG7vL9q7c+/zyjcppu34uGYjcWQpRNJpCgFzW33C7lNAyIpXBR/buMmNdy
vf+m3kipmuRxwMqsWZJDah3P2mYh2o2jW8DysgoK1HCZMxFTz2J6oSNz9XXPfQkwFd5jlPzNXbJK
f6lAn/eU/vPKzQCfIIUL1/QHcGCC+iM4wB/kGbnLc+uH+0pKfIrSQwoiknzSyTXg5H76IliuesWU
we0DO86ry9qP+JEFguppPkw36kQAhUAqv8g3PYa9BeUEFDI5LIfVIPe0vgXX8d2H7xjyQL4jhPw4
e/ddZ+CEA/ELZWk+CN3BlsThaEvi0PXlx+7zvzwb8fu1z//ulhv1iNyi624HA3cwk1Sj++POXO5O
MN5mn+cD+X3NC/I14+GiguayW75+wpD8pMNjxp7DH3Yr/whOeRsbGjB+AcKEg9Hg3p+wRvIt7rKw
loI1mVFqGZGkRTkEjlOOhwTo54m7vfY/fxtwbO527bryxSEi6/7DT56vB2RF2R3v//zPf/zy948P
80Z5Lh9n8z6bZvMkV9kNP/iUpF9Jvkp7fNpB9svn5Bdajf99WlBe5PPy1JWNSIaWPPB2e4vYBCla
acw1J7QduMTj+BxwynJQM3ew5lAH7rNvebTc+tknBHF/BoNvuqa9LDfPQW+ajK05tbP4tgL856su
+A4PhuOImGZAlBCr+MS029x9z46kZlBEpwYA3M9joyB7QKMiet1ze9PTyPiyo14dIIFsT+0pWA3Z
5M0BjQxrThHzVAYAA1RhPILYy0cZJtM6Q470z8mh7tBf5X08JDEr8FgjCaKDu4Y+wMaUDExOsogM
THCLCz+P8xhZEK/L8iWPO9C0e0E5bB1hwnTgzrzhFLzdioWU8BnQQfg++yr4cWQg/PBM4HL369Er
uIJSCEpRmVSZgJroGWHk5Csu8wFj9O2WLoAPfAcst0J7hNi7M06oS71Q7AlIkFKSa7jzPYIV+mOT
wQ+ASOIpzNAhyzIiv9HQioDMsBKhtEhYwgDHnqLjQtgMtP4P9wdO7gW/GYi9p7gWodSFOasTd0fv
qJg2QyCvZG2dxr1HiDN6tfdCqBEH2H7tPXFnVmBpXEHgaYG+aIMpcF/K5PWbmLyioIbcnHOhjTpB
FlIvDZvoThucJ9Xq+Anusvi9scbNXtlgwjK7zRBCHDq2Y/YfHB5d/0QjYZ+EvB5SmqxgvktaSB2U
0+uQA1paxPNI+XCqo/dEGWprbV1OswHSTxU4cYhRpL7XAuWDMk9aAc/kJxfIcIpNsReMfye4fRNy
PH7V7YniEXEY3tQ5ILXDDWAhBriR/oX8G+JjUpSirL8R0oqk+u8rM9KRu9JRUrYyt1w+vlnKHsC8
RbqPr6qjMKXp3EveYSdKJzdSl8a0IynKsQIhD8fpg52B4OwtSI6Yq+4CdB4Ia4BCvJ27zS1QKS+j
iIVICsEvdAR6oyhbTi3SkFe3EzyHioh43+bwUeg03fVt/B6m05zjeKw7kFyernowJw2G1NdhCx4D
zeAxFQec51DbtCbJ5LE2J6d1/l0MezNzYjQ0uxkJvuYa41SPFuaRxai+0HbtTLCOyFetEJWJjzsW
SWJ3mHxZS3V62t826pfypQH1vAyefg0hhkUqupMWhoW4xq+0eUoQcBn0HCphoTZOXGT23DOowSt/
f5BhWlzW0HIQpqtj7umPNqROch0mC2uRDoW79UJpGWaXMTsii6sOlQHavaHmKYNyb08L/Hvhyb4H
gA7q/oVZ4wRmRwET8BLIPl8qROtD8QvxWptgwwU9WdylKz8b3sM7UFgYxb4y6y6ug4L0MPcleCms
WAZnrvsJVTQ/GRM8IRiVAZtxbiTEsEXfUfq/Tm7B98t5+g29GZFeDzpIVCzOWwNCCjQM/zLKV0QM
C+7Es4wq+wXPDdxJZi/ufGA8JgQgYTZ4jd8TpGHBbkF/A3gdvkERM/Hc4aIDPOBeTcJH4PHKXGei
JIM/Oi6wAnWIceIj/KZuYARgQ8ge3LB/OsLjAsCJtHeNkH5no4yoUAlDsTs/gT6aQWpbJAuk2Uxo
a70d0WbcC8i1uvhgkE5AP2uiTBi7Ma7FvynzwjoHeopfu1vNm+g8LYaPX6T7CNYehGSIRoxMsZ8w
Fyf8/hwtJtdMumjWpVxVROevfHyZk2RCdxYmit/+63pdD6kBR2WJSZJ5h9HuuW/t69VjRnyjrdrR
bQyBM78M7rho+HGHZG90d8tBb9nsm2U1YilH6YMgqgMpzXScHjxWChhAMGSqab/bNQxIv14/yIRD
hMAmd9kLagbUS8qjW32nLQGhE8WJVbC+YXHDGjcCnDLCR4+15pG7sz62h8WGzPbfl63jUIwfkQMI
HHwdldhJFl/YL3EZ1b+R6Rewxm5zijSEnjoqlXfQbm76hM6DIl9MhRhwQI8kFYnycWcu9pWGZ8cs
VD36AFKv6AN91+t8zpmcYXeIV2usMEOg9/1DsxCsapD3AW1RYyQrzX7Jx/17Toj9tLW52EC9Ip2P
RwncfFSQkj7aG3hg6nh/QAr3qm9ETnqkjlOfZdsVxTVyrqlfM+uBewNUwaoLpxnMFWlzCFQACnad
2mmQd7YwCu4nUJouyHv7SBWrW5oVGWz4/GdFMKC24haMYtPFN/FdzoFC6ZlTQ8fLvCsOsMqIr3M1
FxELy9EO7eGIjwUKp3b/hpALYZANKidANqs75cDeTvJdAOG+4TiMsIR/fwyKzLcR8qwJSt/UpCuX
SYI6TNZ/QZqy/BSyCLYoH6x+7zjIUUWFOZP2cbB4P5yS+U5FYgk8eJ9dWiZqjD58cihaQKX0Hwh5
CiqfuajhoPJTPQLVGmpMUU/XUL3rZaowoG7I2sNRO5pulroG2uwJ+h5eh9UDqhKk9itfqXwjC164
ft+9LnjD1Me+7Mldu3QV2peaYTNQj6Pd1RooXtqdNLwEi3n9xHohGz0uQ36arSPG0TfvtjxlNMHV
b68sfBsXCpT1S40AWX/quywWWAzb0dnC6wnwDOqcEKjQmwAjzO2sh1HSmTyadXUebxxubOQ/Lhvk
hspinVR7TVuzuRZPv8d5eKIAQkHlWHQ9q5pjtYVls83VuyvQbgadZHT8mDAr1I6q+GRjwROrJLOs
6IxjJhkMdVaoQBHjJz2Dwy6Wehvd1ZlWLNlWYw6SZNOiJa6DrS2W7X2iXxZFNbSwTZXjMbdndZYp
UzZ2L9Zmi2biyLxPFXWpFIdHsbwBzMvhwHLc6agqRuLdjG7095lqam43fRt5pjYZKYQbWOpC8Cko
1FsJ4pPzJ9IN+do8bdR8bQElY9JouQsqJAg0HDXsRWutmmvwxLx1fdKdJ771QJC2HFVDbbGBZY41
qIPiKcyyVvfwekZLVA9uaXB7gFMLoFB1Fh0miqu4O186MPdYd8M86nyd/iHrgJRCLkPiZPch76kw
uzlkhLuefaQPSPBoW2j0OaV8BHi+yzmQAybpSoTa0achx8NebCsAfc6vuuWc4VwUpA5/ofG0Q6A6
gHS6YsBmL0C/TbkSYwzlTs4V257enhI21jsjkGyA3Jo52D9ji+0T3kUAL/G/603yafZFd6mWFDeG
xkbFgEZw4AnsXE4WpRNkVJkS33BLr/Fl0RuUMwqYI23SO+hxOtbCJAapNaMqDJ2jWKFc9P4HaEWK
7mihbB5+jg2oxNzpmu6FB90QzMocTbgVJaYFTEymsf0ZSBaV1V0a4/L7/MeFmDINrK4UZW5UI/U5
9dSgF74AJo7AJg6g/8HSA25s7JHxQEfS6xwe/mkH1s8/oQiiUyG7AzovsO3t7Sm8ushZhVBMXPxv
plBXR+muBwFiXDJNHzgTejXYVZiGmGv9gl8o5ogW6bX7Mr2ClNU7RIOuc0KY130aLlPpE3DJ9PYK
sjQ4oZuFzKHlmbB0NVcldrIdhRvZ9707ySjzE5rB1/bpVR3YA0AbQBzgHcYcyAQHOw/U8QYfB7N2
CnSWCy8FbgdAlOAowWzO7yL6LGDb8uyphtvuUUSogX5iYQArea1h6/VCrgowiM/Pi+I+VB9TIxRl
OVKSf1I6kwpIhxIi8YrIg/mvidQsMQAjK49+DRpMOQAtIFqUDXCsDzD1pGyJ4IrnC5Xi80H6wV+h
EyUDva+/RieiOhpZhFVEReMEbOviS51BlZLDFbSXWG/cKFq16KQ8UWzCM5SJCMpos9DR3M1ciIn2
Qf3VEJ36FZQNQSnJePI25HCRaqOKdnSKNeepbSE4iTwGL/LFGMETKvvhqfrLQMmWCF02vBX6E196
fP3uoYvgwgjtTFJUoZMZymxEgIhhoN6gQlo+zrtUEY9jJU5EU0lHiUSf9RaUkXG5ZubEW4IwmIw0
1NIrYboLzcrWnHph/oNMp1M7LDDIyh6eMnqSAv24euygysOk585uTtMc0UwMID0UMEiocz+47F5S
snzHTylgOuL2ZzLYgN+CzEvnmIpvOU0hlbLIlgKoyeROLYsuSg0C3NYEbyk5aKSv1gxGTLfkygre
ygreQKyYjfE3ERu+mqD36SkxII7o6QE8eAxvERu+rwWwRZISIO+nzpjSCjsA+p9aGTRrGga80/b+
Xa7fHvVHKeOawQ16txrjX0m2kPotKl2kYuBqRfkwoyQ33jYOKzTBDYP4OX9fBHfX8ISG4h2IyFiz
968Uc1ELmz0oyUGfCm7D4zcaQdzCmaBIgF+GkKUxJowLT2AapAq6EciXuyeADo18p6jXoVLTRwmY
GvB2IHVlEhfbF3VaKfJRyaFSSkkHNFvm+Eg4oUAzR36WMtM/CkFR348i38+ciT8Z7XZA0dBwoUQo
gwPnORpOtgbuIZYlgn6VbLselGCVXDpEAiwNCAJ5jbUcHqptqO8JtoRUy0A0QuSZgN5GO5h4nk9y
ROooqU9RgAJKf/EbhqHLpSDsY3fSJUn1b0mbDAXxYi/IBkkyhmmIxWfQ+kDsfNff7wDomY4/2XGc
DZdddZKgJg9mxrWkbeRqbunUAO2wtaUtmMV8MjLUEPilxwFv6fckzXjW47KI+NTTG4GoYjcCyKmG
O2CAu2qJQGgokJ3JyN/vqTbrzqh1d6iRgxdth0kslWbFm3T6YBMKQXEpKAP0Ad9RcR3TAUFw0Atl
o29vdIvKteJwHPak9TW0EY8dIU3lUL7A9T0AjB/oJS9+I2GEFa8ZmEgJkAMO0E3itGiMv75LxNav
fGl23kc3k3quYAVhnHBjk7/Szxmukwb6fjoWhADQVB43ch0oIcwE9iMnbU9uEZ+u/cZJmaED9LgY
OLeo5Q/YHBlsp/W31kzlKGqygVZA+1HhYNscCmDHxuGgzt/CBZOufByfljLjCIQpH+bD2h9xMf+g
S2+HEfxBQI460ql2ctRcJzm/bClAIAEGyVG2PrIuWByBUwUIJdsV6NBtyBaKT3BLUnI72u5kkH8Q
mVvpoKJIE8BCGx3X+MAgsYifEX8nKU3vYuAJyILQhDwS/GG9SzpRdg/68+/xh9MEiMYYvskFkEOk
E0hiCDUE4KDyzGc0yXjyJ0KOA2b5gZBiZxxIJ8uHDXovSNtzF70/v4+S1KToRWWLOhQDhu/KTUZw
RSiCSQlMRvCDv0uyFtYL/0viVqL4J9OUtAUTASgRmCGY10l+KmGUY9f9maf+0CUa6dIaBMo9vrjo
xI7/MB5wOykTIugDTkRQKlRxOBKKcCyg4eMi3CNSZDJUEa1niyoIFh4ecRzeE3+vgNydGXBmJVL4
w7KQmmH/8l5kUzz06jgycmWfop7NecrWEpCtJiooyOd6UolHLJtv8kOYcoq16x+0RZpRID8EE7QS
BVUe0hZyxvIKC6TP68LWSci2sERwxfLkzGfoIQfpn7SStBRdQiN3J60rZwX6mL2gzgyYhFsBPfr5
aVlpRznnv/Z9c6zyCf5KJym9v5aQtqi4p9DiwIwUti3wem5P/MYdm1aoIzEWFSzMayEtXcpfAenI
a7xnKi311+Itx4/yFcABQlGwN5wJ7ydgDXcNm5XpSi4jxW4eCHDiACK2Hx3StX8PClkcYBf3a0Ef
CIQBIAMKgEd2L80mY1MGC10KFCC+s+yCRBCVLzZX/4cL+iCCeC5jS/7GFGr0cRnBNIjdfXofOCrp
HxKTfFxRKSry1nQsF55KAntJ+Cn7w2TpMzEAWZZxKbdRaX2u90za1tSp5MFVwHNczqDn6mNAqTyj
u3sUQClJP/5BpCeVLGrjWAGQAvoU432pugN0dRBW4xLJJuUYZH8CkPrbyYNXAIV7vQmXnr/R+Wg9
GhxxNE5Mbsxcgs9faOq/FpM2+4OBiIgZVTAwKsXnVOUG8nfCf3gV6f4m34L8NnzrN/vhhvzwb/8e
KTyPYkBbb3kNxEfKrP+meo/G5DgLeniUWnTJSo6ATgfuhYcdakyQOvEftAv+R4CA5zLgawYpzc3A
kM4rt2kIHXyaaI93oSqDvkoindRjkPEJkKG0y4luz9bo2EAnaE+ZCuR/WpCHTCWilSHTinRq9uCK
Sv39M/BqZHeQqqcd5NikFa6cJ6EzZwHoA61Q9Nf3hL3y5xcHK3NFRqjLWzghOfiCt9OrOWiRx0eB
1DmSa5Uc6ItXCHJH8pqcIv9DqZbTQNmLm6dk1ltXbpSiSSkjnvEBHk+eyc+/98lvwL2G0lT/vYdm
kcv6B479u4N1JjIypclebmdCKmIoA6czkY7w98099K+vyHTLvZ2XsPuWn/QXmTLkkY6tmfQhGQyi
tye9vHEQomHi+tuRPKNv/fd+CTJlq6ZEOv//+NvR//9ujcwZl4VZWi4mogMcpTynEx9kzv7fd75o
BZnVpPMJZlA6HCacXArpmqh0/jdnyP+k2vkL+MoQLDZdQbaJcA/bknlPOt3f/xw2cZ/MVjIX/u1J
XpW7zd9v0tU+p8dn/07z7w7wGWr8LRmJYb1snRCDyID4AENu2Rqi77wCaOfDGYO1MZHJRjpvNcwu
jneyUNaIOsm0vXqJPbqx4ra/LX1+YzRzh7WRp7NHFCd0TMdgS7YOlWsFQg8AGc2hlq1iu9ojDeRj
MIrctL7VYu1XAMRmmI9buP2UvKlng+zmy7h4PRubPLQ9PPWNDrQO2jXzAPOToQPky06Kn/ePRVLu
4GkAFQ7qj0IUvGDFXaM8Tw63mGeLUvcoaBhvcAyPo3uOHrlzP4J0JpVKhdmBJr7PAAzGCH74D6BF
5If9zIhNDHRAsNl3L7adnenGwfifhUs5qYHoFG+ps0jRD6mc/jped9yxpxNEadPjySuRbt2brma7
5s2H+Hly1WOgSrmfqA14ke0201uIkKoJVyBR0SpOKBU85gi1kUzPuXuegyfOzs9JsQJDALH2T5ss
dUDkPfHqyWKQu5d1t6J8ZU4KewiDIzuo3zLqWBjCypjhHx709ujV3qi8Gy7mPwpqjCwmoIzdxzie
/6K83rODZ+1C6FC+tSTShhA+yj4JOjj3FrNALgyrC+qOXZR7UzoxbkLUDrfYm8WslOs+/CD0FfQe
KjneEdnC4MTIX+VDLHGn53m7fWzbSQbg6xehjXZRdYIWHN/X6UVSRZ9ZSGuRInW/8u/kUC6v0/LH
CjF7bcVsAmQMhqEW9xcVWrjzWF9ffRNNvB4ZKzGZIxv8jrrflmRfK5xXoDwckAS8zZ+gEMw9eWhl
T1Hd+OoaNKhrRPaymaebZlZ9aVOL2VQLaFnlUJH1AHjvP7fvw/3wIE16sIHHH+iGcFMKSoI2sMiD
2KTqGxLcsFhT5GZW1qYdXQ+QCMJmD0mh2He+mv19cl/k/wgECV9QDqbGbSgnrGUWTxCVi1QFUM8f
KWphbShVrBqgqXKjZttOC4Bx/rNmfZATQIcZck7pxjyDlmjIWGiYHHxlQzXoLjQMvU1WmsC48jp6
pY5J4ktMNoY2hpT4VEGpH8oFIjf0UL17PXvU69cdQaPBC4IywBxAneQhqCUBiM3nJ3NyQ0o0n1dG
dHpPQf9u0mPYQ0Od+ieiEhgfdNxWcV959GwDUr7PIAew8/aNQVa4AIpvXzncQWsNlbBpgY2ms7MD
X16zIJP5j8QvoD5Izhz+8OMr+2rGLSVICQ/tgaSj3nE+VL/1f+a0O7vDS5OV2i2iRjWEtQffzT+p
c1L3XXI8GkY1bjUxifvfK+UfMpu66hu9+N6bpr2p+Y6sSx1V4hXqJx0URwIdHRAtRDrjpEfn0+HC
RAzwS4cKi9ap8orgYJ/1MV4ID2CCp2kPy0Zj9DSm6it8puGV5IVxj9Xu4NkJxX4JuY30J0eoVwsr
C1Tpzc0vI02LbJALxNTdwQnyVL7HDtkCyKEjV1QsujC3e359mp1P+8RvLvPXiRLBxVN/7GRYx1Z6
wgaY9XWGLRJFhUAFEDO4K4H63gGvNHsif6QtkC0voGEjnBSRSMVYIwv0oEKb5BQjZT5c10Ny8ijf
X79J0WRDOBVfiN5EF2VQoXwDg7T6qgyn4xtT4Ca9NL7SHqh+gmFBj3NebDroo4F9QsWBkKIIKB4o
OKx9pZMO3gwq2XAqTigWLcDM8EJ3ao5uw3LdW+g7CDH/jvcQwxKDCjJ4l5fXvgFtesBduiT+akep
+uhJlAM1eAzL2F4aX5SNurqrfeSuQCeoeP7qLh8/Q5rWJ4gFQz6+OS/dvbKS6ISWFqVHH4pOZ2gc
8FeiAvhFiQKuCLCgMiJZD4LceVSJc0M24v5yyrtIpx8rnbKA06XoR5btrQQdclicB/FEzxMcD0hN
sArgmUiCEn1VMxXkWds4xo9NWbwVgnJv3R2/l40BVHf//HmwwFiLjefKXstNIo8K8ojtrEn8S+7w
ph5ZF7CLgCspycQdUgkQ2N6T7kiHoCbwp8cqtYQ+TXL8AijtMnoD+CgG79l7po/qicLCuvJxpVrW
X90cvMJFiOXKzE69C17lCFVpadDbkjJ8QkEzfnqd+JUGDyvUk/HpsWzKwxULJuzjT/Ms3eMpQC4f
LRH14wAHAQTKCGA08goglmE+1JqLHALCco8qgr31RIJFnzUwDg0UAPLIQiMR9hj5uw6owUQNLMRD
e3c8qZxqVu2Oi8LLp0wAFhoV2+PgQgJSIQ+OftYVvHBDdtfpPLxrg/cblRi3AJKCiCKixY0P9eyN
ZgcA/CPCeGVIJdi7f1Wt2OUlBAB5H4XVFBva3hrz0Tm/myDsEMKhePNzgkDOFR6f5sefF6D8wlGG
F8BW1Hsw/cGNFIIAFSJmWBtOtpMe3WdklVEXOumLqMEnCgG7V9gRjlgYaGC3igs61rIivdpAdwPI
n/pv1b1XXvftapQ22rAT2FcX94xuCwEO3UGsa7zU6cRvJEYZvRDSwAH+3mqXAiKHwFe7NgeIXb++
TitcD4k/MltQg/ZI/aEgcdkA/yRRa2Jh0DfTgLtYcmhwVez9KsB9iLQLBw2J15qCrXF1DcM3pTX7
yeTtm/5jbG05ezKYIANZoTYLAqqa7NMBsyyVqCoNwBPmqB8ekDryGzySBKjYQItc6z4ytz4yXC7W
DtVa++UjLZVzxUc51gUHQjGT5xN71Z293RcSb0iBcqccAnZUQIr2FSSpKJoeXUYJQ0RHVNU5bnvr
cmJwI5MooZ9dBgbmgnXIz/tEJVtJ4hI9+jNOJI4BbWGS4sZZDouhEWsONkFOHlyAG0FHdOohXGVW
o4BPozfYu1cA5AMfh5WKwVOCDuTYrMbVY6feQpC+ajXtmsNbOSnyAKGbTnd40ZwTTvYGOSkMBYpv
nRwXRRlKZ+gGWC6yzdQOt2+ie4iSLBzYr0UhyqGehLoP5EhtkOchNjSvH5XaE950cKq3KiEGpGOU
+/fZpLcpIdYa+6YJKlDSOLemi9aY9MzROVvkz8GVrBljv7O8tsvEQDhioCMwfF8cq3VCIoBeYbf+
6ejdSrdDo3ejmmV9OuhQgChnBvhtK2yew9czvuGokHl3LX7Y+/xM/aq3fSUr3PbyMmr1XxOGtmn4
STcoAGRF1jlsEcZVRuZ7ZZx31ntVK9M0GVf26pkssmZjVHEDCBwBoGdATl+PqZPy9f7NS5T8I8wr
ksTrWEGvF6rVnNSCtlXfLuBrvqi08ZPsO2IYvBE60sSmfJw5FAgl00ie+2k5OoSaZYaXyRWMbUTL
FaFtHDrW6lwNT8a8VGc2GtjgsNJv1dy+1eX5PnhUeKjACWBt9x48bRBBq3tFb5vVDV4dfoE6o3c1
B4U9TqH8tROKqJ3TrjyHaje20+8H7Ca8cAz/SdnuNNSsVdHsUnziktcKDZInNTU92VAobZP4goYB
yq33wbGdlCnK7eGJFdx9nNULxV68snlNeGurQ3F9qQd1Nj+/0ErBfj7xHlZUUHUlesZMwoZIPUnK
YU52L4mRjezAlkniq7qsyi2nx6utSrSm9aKXuqa+j5OMBT2BykEvzLK5iS8kkuGnnXr9bexxjiNX
Pkpv/yrdu3I0IsM316nNKsUhbRtIuxS1qtjW5710/m4mVJg5tku94C5SzLLevij3d/jP50Wdfifn
xVGd3bvBq4rPr5WCi0ZuwVkdc/gpWie3wcVapa9V+lEHNVJEsOLMii7FyOaWyqnks1Y/PO/TTAMS
zKeN3upWbp/n+FXiJ3koy31ebo/5+mqPOZw71AU8Wlro0vaieK3q48rsLlNl1HRnmTG/kqCGgtdG
7+4XsqwPkuTdmJFolzF7pOW6+rz73pgF8o4l+SnNUWlWe3ICr5+PzM6wbEeX++TVTmnZSl2n9vjV
jDPekC/z29fpuDqW+7qdcjzp9ZcoChTDyrSorXHgTDnGGw1zQBz8qqJYQFzFXKbz/XyBKGik9gmX
QCMyqv2cDl+4J7h1Hf9o+K/Gp/eLjA2rKjTjTfdBfvjscx/LH651cdUciQ5yNzqzE4WJpn+DDEJF
G/z81cNRRPAfXPSeo8H1Q8CLKlkbKlQVbeYePwPK38UE08/JgGlOZe41tg2zqvSE4kCi7OxvL70w
JyF2pfsFiu4nx4gndTMuSFUhYH9xm3p3E7cZtNGxp+W+2j+uj6SR8J5ApboN35RorkE35XhkM/zU
yOQyH36+mBtvQ3ZQPcKbFTwevH2fP0K+0jb8H6LOa0tVbVvDT2RrKiBySw5ijnVjMyImBAPg05+v
O9c5ZzutPVfNKqskjNF7/9NJ2TeyKa/Om+BPk3r/3OMjt0xbi3KVErdh0Dy/IIzyi9DinAtaF+Vm
Z/B9oAuoaYDzxJuJB2pkRoWFW7KBpYv6vdEeo3Zr2j1PUm72h/zG/ArP6/HcPigqNrOnNwyjD5VG
B8jXwMyngUiiZWkgik+JiKO0yvCDvbcOemfN9e1p2H2uU8gvSPFvbEl6ntsfvutM2NGzBakpoULg
/NzXCG2/flEuWjCoKwe+zldxSmN4TmnUODe7Rto7k+vT6k2qethOFxlLYie46WweLsQGjGATGhVx
7FsIZYca/LZ/st2caGa/cfccwq0BblCGOUSVi6QNkWwhBnFnB9oc2LnPFNQVqYzojTjTTE4NWNVE
NMZ3q8GeJ7IlaOg/chySi0h9hBDJGdRjSVaIJxtjj0+fNKIdaCEmqCSBFmP9YSEJoPTkMJ2wPPSK
0QkKUYxkhTYYXY06f6aulOaF2Z1R9r95NaagE6YSN7CoDfwtbGIVvNhg3M75QmWVIkZmoxSkdGy0
TSyVvr1GHyzttil63DYppE4UNwT+4Az3kmKmsIq/dNDGbGGAH2hjnx3BxBIcCDqmvsQI77rH6xVS
f0MKCVzehrVuQjUTIhm/D76h2vxBuwtk/aeieBiV/DPhRZi3I9vLTPbGb1uCZ7NNhRlfyyxW1V5f
kYBaHM5D7DEDolhB0rbaDPq/YWJN47Sh/9ZgfiCVhwZy0d4tdZvTHGc7Xzus4fynEzXOxjXdDKHQ
lLuTYvaYf0YMILpLNmImAv0XhS2UGWOvL41dekR7jllcY/L21UV3e9lVf+lKmTWYw/5dZ+sxXzbN
BjUOP6LnPfXK+fMIzOFyjXjGlN49c3g7TK83+MBZDEp8Y/uaMmaZPPsN3cxjAfjnOV7j+qA8kjnF
DKZiJRNDV9hLTfAtGs5E5BeHu2qeD5o9IgmNXJOOd4sYv3B5UMWxpyKiQebXmFx7d7h7w2r2iJUJ
JuVfOZjphjN9Xqmz01BGNBGyl3NIY5LzEty0/L4QNPb33XmECJ/FjQM/ZyLEQKCOjZ3qfXH9mHad
d8QtTN0arjlh4+cg2zNCP4OOMsVCMYWD7Lb4KfrmV3wlOb6ZpO8q23qW+Dhs81ZoKtdkZZk40dFe
rj4UMuTT2byG/nMvVuTuu0XnIeMC6ougPVrX1mlFipb+sT7EG1In57Y2UdGj8SZacfo28RvrYFjB
mcs0lHXZMR80C+u7ZM3GZ4om6CvBed8OaSRmRk7QnEv4BXwxgTYC4um9fWr1undiLzC5BXAMTuAz
TduL718y6HIotkw1NjUZ7o0AN10FXpnZCO+jxhk2eDXmTmLHqWb1x1IOL3Ec4tJGzTf5ztHtjV+L
IU3Gxb6G6a5rvuY0Dffww8xk2hzRrLVw2hUPs1cgdo4BB+3Wv4w/9AU4VYR8gbJoN6j8xCT+0St6
y/aowd75O+wwY0nUiZW31Z5reCcSDox1c31sDM7T7oIGvbxDaq976YrdkdCb7PgEG5nd0NSPtLA5
vck2pO/W6Np3OGgw7upixKVZWLLDRpmwwUJWoh5Jw9dCfzLtYE3XJilMmtTEqFwWawrYbbcSw3xW
cr8FKEtPFKgDwuYY4nSs8+ANSjB+wCHIxXBIBTaZ4RfU3D9bNu5RtZ0T94EH2d1eHzFMZGs+HaAg
N6IuYwS0OKbaBykDK/u6CkwzagZ3VppzRhfIFLRAYC4RLzwj6SqIrkQmcwUKX3sMgn5qW/x4oVGs
YwyeXRRC7l/GQkyKDnNeyKxAJ6R0++3h11wKgMiuB4bU4nsYfSCUv8WtLV6Jy+8u2QAphur44dVh
6asRtjGMmLbJ5BobQb0t0HC+BN0eA2PZVay62C+j0iCdFeiMGKpBGcI7ABGyNBO0rsOG0FlAs3bO
EMb7mC2avdlkdDF544X9h2eg0/SizEF1gaohhVHRsGe1Ww92T7eHlABfy9zv0Dkxopg0w28PBxSO
kUAC+VHG+gDsYRl24mtwATh+9ivCKoACg9qaoAcZoC5wKONh3rc9EaziWDFiXmjfELa7agSpO/6n
+8yxAe2Mu86JCa7wNIrgOToP1sHD/QZKBJ03OtmfSMG4kLn1Es+p6OujzbVyXw11t7EVHfUFhO7i
qbwHhARdJDKoQXHOw6XUhPUnCuWoRdD8+BIfDhncbUxhfLpqBMwtcD921TEMQdwivoGAQ/8MwBR+
nuJCm6oga1BqInJlPhu98BL4xkwUXh66MfSINVLTU8BMupCrAthlzLCaDWWviiYDCcoMxcE2Gdy2
7fAB5ASzpdeJsVt07/EbftBlTBMELfUyRj0eEDphZVjo4MVlnwbUH1aC/zITMG+3IF0DkUEDw0oK
OwCDA/0vl5wSJajXyVbZjVVHdTRfWehux3r/iW8BHhoRxiCwyE4DYCF4CByKiBxL8DjyRRCPA0Yw
THCBKnHs0dxk1Am4MceNPtb1MdTq9PBhMgaG9InaAc0sfmxgD066IcXeoQokI8Xot/zflQfJKHf+
3ohgIFpRh7zDdI6JvN7LiFf08og5I79ZYXf6zOLJpSZUGC1cg1SyBPNpvOtAbW/sbCRVeFQGnB3y
C4eB/PqgJ3husF40rDRO4tTTx4/oOwYe71+XoKP7DsQq3U+czrAdwJ+DhYdNB7fgJxq2J1X08te9
5h6HJUpTs94/IjE7wpvOJ/mBvxUYATQnRozuJ0J5F0LpR0PxQVeRLxF54NDkVHivEHa0BVfDVRuq
6MX+EBa5DlprT51XjZkCDY1NQMytnrJlPs1zHXXqjv2pGaPAmj12ZyeIan90fqXD9PrRZ02m5oW0
Sn/aSJz6szkrPXyQKWLPr5DNV8kGWNt3tSh97I2Gm4A25LtHPtLQfHdoOBoYf1A2Pckd5BKknGKO
xh1XxJeBxHA/8Iqso3vps/Ayz++SluCz+gERLOop/9Vl3eS8c4eBHMC0pWNNcZhx6XrJCTpLIkCH
ZFfCUn1EV31kGy2aJ5PxZEYFTTO/05c1NLnbHLuiWtqfup+qwDzcDM1RAyQaLXSNNFdTnTyLiLcg
P5jtuYNRCL4Kd1ABk7GXAtchc9aRweICxQQPEHjSV/+7X/ebI4pMptfXQ6VJAGTOmLWyGhdHuUAQ
teGcM1WGpoxIkp+lkzB+N42FDicoErM0RrM9rG1nFQptjJsxbQb6Q5MWsvdB1gTF85uzd0wqhI2F
jnvpvzH30NwXmC2+P6uELClAX+d0QOOAkDOj47YRFseYrzkfhPZYy+GLgHEte8do9PIERyfa3tkh
nIFFj9yLghxJPOizINYEtpGq9+wznoowHiC4k9qI0L0hSX6+UIJLWIanIaPf4NHvoFP6ImQovOqA
DcIq27D6kdjWiZ9o4ptTBKaOdlBWl81jqsZqnI6bM0wTSZk3YD+yzQvOmfbUQMMIFmfsDylV9IyY
Y1LwlQtY+i2MQbyPpG2NsStzlOUpUP9oY4AbKJoYL99QVifo3jTFnJ+8NeSsj3896Pjm4YztLw1s
BT9kkGlBQZE2vu/zP2x756fVeQpJk+jbCX3G+2npgAYc+vjm3nrggIncxJJlb94GBmEzxhAPKF+n
/BlVsTGsWWoRQTjnXtzZoNxfRXSl7nUvTk+YA9jPAHg1fLNvqCNmcbjbAG70n3BkxpRv6mZ9fAzx
/MviMx6SZdwOsuDq4yJMLBxtA/kiHl5Gsr0DolFiYeHuUB/eohpdeZOcI9CM6/QaPI+UKtST2FQ8
bIqo5/zTg0qIcHFXYNaM4+DiHORHHEYDJYAUtCQQaFQ765Dc9yEK37iz7fhgCISodZljvsPLplpC
mO6al/HgSdZPGjEhpPdoLPCIS0dPr7F4Q0nHrn3whnuGmQFDsRB3RcbXBYA+iFcCG9nKVcnlrdpW
+cbPCSL7GZH3z0kcH1UwEfi7e3CBks0wsdZQKCB/TKjl1oQEC1pQAsN0TBzcrtSpuQMMV1Hh/alj
ep+WRqPp3LHSopkZHP02rcWiJCgTN9rgHb7DbgwdjjPBzSLEJkDxnxcKB5/UlsV7hF151+GnK3uO
W8U0T7g6YJ3niz2ympBHMDiCqVqBBoIO51YD/P2vhgw5S2fvzRmAXxdFCfz9OhHjbLAoZYcrFScF
uImuDuo4QfC00DQw1IRMgkuHypKitVGKi/eb0uCGHC0fv0fvQ8CSfTkAqq3PTmvL9sHghFR2iC0q
8w7x9yU0WmFQT6dbunnmZohiK88wyNNlcUEyIDZ6BTyBpqdw8hTzuba4G5LF+ljgrBxRroMm0Uuj
02lvSPXS12S9k0sjy4xOUgk7FATDzXfLOvaCzklUI8vZc5BO0HGX2w7iHeuBL/SS0jw7NI+KzpbA
kEk8vNKO2dmimTtxkDbI5ygHx0Bgz2N7BgGB0D1cavo65MnDte2cmhQ6wWAAVnuzzMMUOSVrESGc
cwLP3/TFXGxLUPeUsvRAJf2iaeeu1cXEj6AgxRBmPYeeUSy97Zcxrc4+ZOddWDdPKpyuA2J6wc6J
i4gtRDcbTdkT4VVURzCKxHpt2m4zUPq4cDdIfkS5QMTAlWkL9KY34R+WsbZPuJ0Aee/v7f5VAfLs
3X6hRzmDzQDVRPz50CP4fMTi/AUDu2wMZb7F2NKVaIvTVB1l7DXZ3MCC0mIaShJR7d3mKJBOhU+z
16mca6/h3+aZw5di0Na79vjcTTPPUGxentrcJGd/bUR3zXpiHPsZnYEWm+lgjUEElBiov/hbKhC4
GGW3HZXccmztu29crp4zUGLKpwYuRm/vPsDaCtr6LTRQT48lupGyDSrOSj3mc9z8Gz1W0tZqbT3D
1u7+gVPxvtjYldvdlbJFA+GjE3yFRPPepuDbpyXeEfPyL61pdtbE+BTWFX95EJsdgWMgWSO44Kch
8qQWYZEMIt5EJootO+aM6CpxK0ej0mSmJBfFM24fUEoQ+JxEL5Cua9DclHOudPq9EqXFPuMa8TkB
rD4MA0dtj4kVpLUOdX5rWi0Qtn0XYBNf+8Zn6FbL/PBhA9vqbbuYIj/o2s0vhGEcHDfNS3ib1wxG
mBeyfSBN6V1yrzNjCTMmmY9C9LGUL6hD3LjWYUYLFwKrS2Qw3rfrYWcIOYc8QZ9WDm8UwulpG+bd
8NVTqBOQ3WTkrFXiH8/b52QTszdnddfudhK86X8sY0fTwdx18J18dum4vVFSh/Og+ckfUlrdBXNb
YvJ6GiDIAoU/odegGeCu0fpkmdIvTOmxtwjT+ulsHfCc6gTHdwaJh5LGr3zVNlDHZsCchthkED6I
R8pzesWb4updJnhP2FBxtBTref8KNQhVeC8hSvw7zoMW6ywBXGidAi3U+I+c3gfnCsz1c+d0Ci90
7H8lpjxMudq2dqzgMk3VZa/dpr6/qFY3ccoT/uxizpHv1kCObANUYpRUYMs358LXkYcGCpvNOy9U
o7axMdD+oLzWzC6WPdQnsydzOCQU08Ymp/i5hzXXFbSCaYsmhvUSGzbu5cJSiZLCqJjMDYjMxKpQ
HVbenUxW4uQ+zp1i8uNeDsjfsouThNXiA1MZdi3MRWyP6IXXttJ1u4k4G6/RMiPk7ZoP7LQq2bAI
hkaJhPZPV4M3DOP4PGjKK1FPv7GOIYmUTBRsq7mVcvPJgccsCQPB2Xfx2r4Wj60+q0bdSRoYm9a4
O1XiD9iRsLqSqwvlRqMjYZa6V9vkDRbIVylyOmCPt5XSMVXIYYx/2zbTZKhep6bfLfzz8Yx8lJ7g
uq1xyuRaZjXcfzgKbevCKo3LMZgyIiIg6YHifai74Re27BknQnPu8yRQEVRu79sOgZJkXhLA+epX
/XLSBOMyP48IDFeQ3YaTaU7dHBKeG4LEvqhtuVGg6l+mjW98wZgjw9GArid/+3fUPYv3inP1ZnYl
TrFdJIRSoZucx8WjMN+0VMyJSzup3axL6rt7hYdwspuK1RGrHOdN4OXrqP+1gCyJvUrsa1SNtS/U
K4tNgPOcwhKKG3P1HZDGiyvb1d6d+upA++MaShlVM/5iYEheCJ6R1Jem/lcPQDfwGDqPilc/OXvn
17DISChDPU33xGGjtG7pbnK2O2/Hu8DoZD75duGq3D5+evYea7CJTd2edNv9lha+cQZATfYwd2wf
Gkw1aDEQyrBQW++N0RtPrdKsRnyCAusTdVZ8O5vMueVwWLptZo+Yq5qXXocbwz3Nc/ABc/hepoR8
8t+6XTgP1vy59rBeOEZ4mmRIciaOp7mkhFo5PI3KO6E9w1mQFJxxvbk4dWXpSkBKXL+ITq+j9zBn
4VEvkZlh73T4xPQo6UpG/uMHMaSZPWbggJHb0305WiLp1t09v2J7lcQY3oo3jk3f7jWJaMK9xX32
T5L2cmYD2OeWbkGhcHkxuh5u8vPdbvb6MBSOHH/cdjlvyfQyPUfKXFp8eqUKyZwM6YsN8+XoRhoJ
BcDrgI9pbPQg6WDS+cSun9nc4yAYFZXUwtgrQzS/yioXZ5100BXT+s+IujtZpsuyS8I16EL0GSX4
cOz5ZaBJpCsjvA2NmlhOiHHHMw467OeUR5gx4iNPb5eaJemc17GD+fGb+SyjQ+yjpt9jZ1cvWwUu
yKhA5W0M7wvVVt1y0nK40tGsnzcvikPsqQhUfc2aQT2E8ctsHaIM/sDAzHY3eHHtkpjrt3AruAS7
h0MKEnMf3OJdHCPY54hsai67k/ZEi8/EvjKLiO5+vWQLsZNYDdZB8lctHhEZwPNGXI1Ic3Iam3rI
PW6T2tGr4yzuQJT8OCn5szT+Dm+wn0wTxdIYPFCwjtdTGCr8rbkijUOHaUlcArZwDhVZh2Y65lpX
ITUHT4bNNEVed5WUo7Ut6webSSJDVP1svSJjfNW8Ak44VM2zB3Usz2dvLN+4Ci4U5EPKuyd+eovW
NhC152N1Im+jIqXEVXwE0NcJu1DYWmQ/a/LaKxbcVEVEZQVFn8zKY7mDbZhhH63gvQSPA+uvPoLT
sCzNhygbiZyOyjL46GGn9PPDqQ1/zMd7UVs8vQ/pgPQmZ1eDD48HRvgQ53f8u7HCZ6/YUnFfnDPi
irbTrFi7A/6e/1XEPZxMXL0pDPgyyHSzJr9wH+MpYrQ/QW6BRjEOgh5locAH3h008Ydk9Zqwll/f
JqwGK2OdQLj4GrbF05XRvbJFBO43tnlfd1UnHRnMsh9+MyhtHCr8wn/5mUdYAq4inCMsTzTn4ePf
SLrs29UBFcIMg4Zs2V51V3dyYplVUeef2BPID0JKeftj3+FAlyju4YxJmI2Gn5/DuWSgj2lD/sd2
o1JAgIgjTEHJahvbb6BvYQlUZmdzWuL7fwKhAJOOCqpW1LX8BzwcRoOqIw6wRGPFdw7eqKB4sfnZ
l0O1/WyBHWHZMjeTLVY3m3sW4y6uYm8IRGZbscSynDE903mk2hNtSFAIkwNtiJ0JFQVZ9NEj1DdQ
iM7jz4ZthBEuauqv182X5YOfXfCdjJJpqyoy8kb4PPxhKJy3LZk35sJ6Ao4CDGEpPdATVpvWoQ4E
JUvN6/jV//QzOpjSFKoPl7ZZ41Tj58PLqrvs9E7jvIBO0+ZGRv+OC06POx+/ChRduV2u2IgL887l
5nRMw5PU3ntf/GpqF+I1Bg+JW1iZfcMGkDAsu+1CqsRf0vBOMBi9ZkR/HZVM/q5WM3rE4kT4wA7w
HNeMpSMsAGPdvsew9wbiWSiDwAIKW+5jfMiwGaM3v+HqdsMn0Q96GzCzfQb8/A7FUWjNz1McCEMs
igwD45K5BXfE6B43euziETWG/XzDOyrtLmMZpndexthhPTj1mfB5Spz12DKOT3yBnj3sXsZqVPs/
hK3hLz87KCgY/tSEE936Knia6p16D0Q/hl+tmn09eLlioCUuSOP34jo7jW4THGpQTbGf4slBoTi6
7VvzJqO6rhgfNbDFjOqIaiHd53sMAUHUMEqqrDbt08dqI2KgucL6e6rM82mS2JlqaRBoyVhnCnlY
8yIzYlHgL1NmbC5LbMss4GxcyupIXTyDxggy1ntaGRaIUMbeSpH0DthVAB/fLBNKoD/EjAV4/DrT
h4/Zc3ufcf0U5JvsGQde6Y9OHHyyM19c3wRYKxvlM9A1+yKMdjvpBPUnBNls4BEAzbAdMe3YrTGG
den7rA59Qj5s4upLJkhj8oAbp05bzaCYUwax8z175RInAtBqLaSCUIcalqF9Ch8ii6oMo5DD+dg4
XFrH9strHChBEpZ8/lnrK5jiA7gQsvJLe2LJJbzhtYegZQw0hmOGXzI5ZrJF2A+DpClNoJKPUD4/
mcp+LPWQU/a8RB7eml6uDmtAfbG/hpucAunqGlTdEN3xob4PTrubr/ltANaXhV21yi5Krb65kTIC
MEDGFyAS4kBE2HyasdnhXJrtzX312gukxSSZX7slKYAdglvij+aBWL3Pfc1JFSudElHQXFYhwYiB
/KD2BsArQ3u7edyY3qehAqBb924zLXVb0+vwOefHXYckagGjT8EvedeA1CDgWF4oYWO5xkvg67wM
r5iuK5xSMYk9uyU8OaZL/DpdJrdWN2iuGE9cid56m20SaeHth3xQiKWCO1DTxNJgQlwBQHdvCmxH
oI5118/Xnj5PE6aOTeDLEjKrhqrH5356VRianKLW14EqcfYrj39g5SoDPjSYlQft/74BrxXIra+/
JjaInsaBUJPBBX5L2nRYqJulxdygWcqqSe0rA5guNiWucnLzxK9JtoKWy8QSxsHVSnospeeGA2UR
YiK2S6ypD0TQisWCyrKFpwpM2Vn1YVCJn8uE/pphDzBgY8EafZvR6vffdsfuQJoedpFQDilsidKM
JFGrHeh9rX8BZDDGVAMY86pemf1StTM3L4MTQ/E0s3A2KVKXIUvXbT0tLKx4kdEDFsTHoWZ94yC6
u3IF6lzanSHnn3ELySt4alpoHW7xmrWZamNALsqxGnHR3xcnGHhMkrnGUS0wswMopTV6ks+IgwyS
F+Zd0qHRmKlT5AVAKphWKrLnN5jmMFprO0XLIhMj9TLV5tMcTTIf15D6kIjjuGE9u8H6FVbw24rg
e/a1Om62J507NIbhg4B43b3XfpaOb8Uobfeqe9jKnCdH3q9C8ZyqbfaS++x8wHER6i4TFUmLnZ3w
hZJcv6vHamtdR2JvK9b/EtLHIm/BpEShIEZxhFwiztnUNvHwCrs3V1nLIoo6MNhGKGRauF63rHSY
ETLfdCtH9xR+8CWg2Qm4QNXljS76BdjjtUL+6tUupadLcBdfia4sSC3IOs51QZUXvt0kuGGE9eHz
/PqhOmkPYDw5EMXjFtjQyc12FbIaAsQdrJ16pWJmGhZNhC07t9JM3tYFU0T0HrQyEIfA93XrE7Lq
0KEjYaOU+7kscy1bhfOk73jau6FuDTs/tenXwqn7YFjDHYMkZ/EJ+Vafb1b+9NltqTlrV4oZeaiY
nXHiC/9AFTvUwdzS2AB7Q6RBeFLBJYGu4MDc4na4Hb5E/1A9fiN+ey+bAXJFefwF0GtFz8Ptr+U/
cchPHYGWFf8S6ts7BhL1jLkKM12sIyTLE8x8WQWGy2IoXvii0iNr5Kerg+CCck40q/8eInkToZvY
yz+xaEnnYizQBsQDZbL1nsq3o7pksxWAl8yIxpThp08WMbjLEjT62xMxLVNicwrQBRouasCf6g9l
mhhiyEf5l9xDfYVeTfNx2OEzLUymoT38HnKo5UnVjD2hyV1Lf0XivaWNIQjwkPOx9jksnsq/G5yX
NOYrVnKGXqa3YDxmMajgxEDwxoqNPUAs2Pg3+V7DwrYInWPX1vsNvADbNCcMiYAQwSi2W8GP/5lq
ywszUo/kY8Nh3GcePuZup9ooVxxmZzy+dHfQxm3qThs6Ca/+4afIz/r3k9iLAVsbfCQA+AEKIp7f
+tjodwN5r6y0wfjGv8uPwuY0PtyswzqoTCzmV3ezdzV39F084B0Hh3E/7M/CliNOo1RcjNlFBAwh
jI8UWQBSIvGst2KhDFUDPOrq7eXT9MPcjE0z7JpOixvs31EpqYu4bPunMfMlrBcxksZODOY6gt+H
xWLCrQsTiFr8V2hZ2ZRyi9ocaMcC1uchDtD/fKVvKCquDv7SNkQAW0z2blR6ICd8rWadog6885Mv
j9vwZ2JGt5kHYvSIARN+wzn3eRbcgidRNISo8Hjv9D/9r9zVO8FiL8E3xG4vTnuf8MW9lRkmFbHH
DSZlwfHh4HKW7xiaQAcO125zTxforl0K2Bda9p4WJ7201x60vHLXwonvYzWD3KZAwJv4ade7ygJ2
43LBZ9ExRrXbFGvkvHfqf3T7BNw9WuNNeO5f+4z7DO/fAwNEvr6gTWE0Rfsvjwa4fMf+9gGViT1j
UNBhyvACipb4M8lGY7n+3dvrVeXzjBLqGjpZ4u5/mljaFC52IGhb5RLLbWVUOGLNzgljRct6sgJq
ns7jxoopq2ZnV8w/ToGt3AfiPaxftFo8AAGQA5S2gamkumuynD42TVf3JPfwPl9P2FWvc8gfbneA
A7RhGqNb8DnesN0895PhtV9ig0XjwpIsz9qtkPHKXfS0W6O3W7oFvASNRfkSKF4Vohn5rXc60w7d
avXB2v0kZmKE3Rg4mZ9610XHlkNTD/TfWzScx9ZwlLEybg7rYasPBGTLk+WanyGnBSKU9aHNQO03
EqPM07jpypWi/56G99rItSO2oJepvE/laHggb7xfHSdKBRu+J2B6+GHzQJ/AVc/h+4a3HlfRn4Qv
lHydHMzy92643tzc/uJ+LZeNfGS3fRIotfbluXblwpNxWfj1TkdxB9Sc/380JxRV/LeECmBntGWq
oAZt8ggt3BtJLDOw+u/aB9Xe7W7c5kygg0v8iVgD4ksMnQXCi0itxQgIwnDEZsWaKR9zaythB1Ms
WA4Hb9Ej/OFhrjb8b21uCpOPrBLEzREX0XQpgDnjJb8kLoS0POys1Ps89bDtUv705CZ/BuRTMH/i
dThOfKkYXP5bA6QiPL7mzLAtzLl5QbkXxHtVTgBiDoaqfD0sgJCrC1PSVnhnBaxdfmLOfLMTnZvB
qf+YgyyRcNXlSsRqtCdrMHI/D2tTFGuofCtsFpmfBm9X7hxuZkuCGuQh5ov/LBjlb7Kf58t8yTnB
kxG3S04EJ4QxEFso22fBqEhiFV6Lm5fGso/KLvrxmaXA6GQ5gwkQ8QEqPrsnLmmOGDMxM/LZS2eS
8yASf1FOww0AnfjfnUrOBcp0FmVO328ZlyUdwyYeevxrFm1yHvUVf3q91QKyVa92FwtzwVrNH5Zw
echmJqe0tc0OZN47/7Y/odWIyB0AkY23RYpcF3MgeYpJUAddHoY5zmepTQAq+Ysrn2B6Cvx6730Z
+npIKa5Ba4c1zeAaqF6yUemLH2jb3kTBJ/0mvXoPuklnVGEVZExkJ5evEC+O/Of7I64VmHWI2LyL
/z4OIm+CF7q0smIdIJTiRk8sFvBSh8mA8y9MLnEgEeMI+VdIyNDanoBuTwe3Txpiym8+L99BDYVL
iURR4Q/IV2o8aCjp0DE/4Ltb+K7nPjcG5QJgqSl0jfl+DyYBkReSqX3yNCJNDf9n584//i1xTvmj
lmCSaV4HnLOQMzkSRxGGPtC/ADIYE6MbHjIV5HOcYQc89Bul4XdBVCIvxNAL0hWs0D8YhK3t5U8B
NyVwUbC80jNcqY1o9P79WavSNdTERJY8SUkG4uMPNHX6dFZB8Pa2I7AV9mTQXmBaYRQKlXjQoVMf
FIyLZE4W13FK8gTQaR5+A0Qj0SVSeheSHpXem2C8K7EXtJXwFvbQb8CB73t5rI/ySDBAnBu88fv0
yxos9lwAacoyl3awtTxP7fP0PM3n4gt1AxY1Jo1Jfg46o+8O/eaFeUoqciWYEf/+cDWgqSaZVp5q
yMvdA7l0mr/HC4Pwy1wutQ/qwdzR2dyJTRAc9YTiktjrYTtu9tsx8dfT76Q7eyxRvYScfZCD5b9H
OlcGyBvaPwswkLnOSBmceu/wGcpHZZLMifCARtlb65geFEvydpfroncBMk7sTtyJX7zQWUxWwAyJ
eO/8IYAoCMZFYrWeNQFsYTvKt/17psdmx24yKlImMhgyfHhLhg9jtx1LIO6LbLDH7nJsnKCgFeIN
zBvCOJAMgpG4gtAJO9WqQ0F73ylTGJpc3FJCSdCHGE1J6SSPX07afxf+CO4IxHvqrUm5SAi9oMMJ
IW76r0MxKzyGWt7nkAOi0uxBzK3NI/lCvST6TFuESGdjqDZuA8zQvQ8RVUJia9nFEHkSllCgX1Tk
kqMkhbNU5xcfe0oXBq4Lnsv1AWX9hIaRug38OIDtwR8DgtRQ5st8I57SDHz6NyYJ/QTsU3KtHmRc
GbtHABuYRUYepbM+4T30wiQR8RYi6V2bj3cy9+DeaYQXi4VUO7ywFgZi4iJuMJCT8E1idktNvB38
Rfuuw80KL0TuctaBt6XGzJdjccSRC0guoxzSPMcdjup9WbgsMFABSdvwSCqeIuQTIjs9BQ0/9zyC
DL4j5fKTVUrWAzHvAivxGr+jkvrvp/nug3oz9bijae2YF2Zk1NkRklGwDN9wURcwTCZrK0COWgVY
MPYeDP1islSnD/7l7r4m/0z7ypkEDwllEom6KzixIUG3NMGrByUS6QzB7zXTSGLEHuQ9+Z9gHTLg
QnXOJcjzgfUh029+ubuEBP0yoa622CnJWsIswJSgrxaWB0hKg3IsaVPiHnOXLmwnxhwP+jBIecDT
O2nQSM/1pQ8SRx1JVYI65TNcYLuQEKH7QDYOIibposgAcPgV6ZrEJej5R24u388LyTdDaNHYsuPP
QLElCU3enLxFA7e2gsCku90m7+o5lh8hv00dAyXz4MDQI2JMOLo5IsQ/71jMcE/05CgZ7laKDkqF
r7OhCrTTIXNgikNqgQ9o3Iun/E3KM1w2HAZCbguJKIbUw3+twr92ACNhek9BzaNMzIrtfAj0bYkZ
tzxaDoMARQxrH2wUxlTicSQq5kg+UbjZMDCgGHzTrNRA5VLlSvkhttcgg5RwN5oDzVtPpHUQ2uKD
QqEdUMr9mjIqex40MJjGI0yl6CPAkyqjoj2/U0hIcyY9GRU4UB57CxlWErH09JDBuBxnHthVcKSV
39lKqMpkLzrRPkpR1/i5W+FrScVWYfeABYpYtgykh2TqYwFQSH4T29II6YI5QFT8awkNhy7QeQF6
dDD2Lvx/lYY0jVL9y/PtfkeNGVkRtkYKvOQ4fekEVGgCUp3JI+tBWA31+NJ7HEEX/vtA6orCG0wC
xtADkG3G3AZ/0+JPmOCyngSUsz7pmzxplfA3sOX/6v3az3dfD4oF/vNN1/DaLmJfTlObU/av2WsS
pig54l5jleK9caNPzH4doVjak7I6lD7yximq7S8XBbWojRMljZpURlIRSYv9L2BLzH/+1Um74YIL
jFtbClppOM9mRlDR7OzMriHpapOHNTkej9LGGrY2/BUjcn1I43s8nkwyrB4mGVYL9l8Kbkaw5ljp
K2OisIZwQ3ldqBF8bIT4OPNAarKU8jmcWUdCmUYn88hex4OwyrC/Wkjk2m5Ho39Y94a7Xq+/QRJs
bmYziu6Vzlf0V5JCID8N5b/lJeSpyfhiizOPuW1xnw0G08T0dodDMJ4GU/5xKjX8diufHfYWKzl1
eOv+nkjdMaU/mzPwf955AZX0GtI5/34hvkahYGfGSQ8uBf2/owmC5DL3sEg/4+fzQ1AaiBUf9nIS
i4hrH2RsWbO3JLURaSd0eBm2iMuVVKVMSyi86Yx/YxYZRBwM6mh4Smt7fHLxZOL6jy6Sxrmf30xs
IiGoITCo7GXFB+BBLvPtdoA5pNwJoGOmTEcS2pTplD0Ou5Qn5FYU44wRwIVAg/6NEmaIPawNwXnh
yRzxP7Hag2BqN1FPrCE3QQ9gR1RsIa3LO0AmzP/ruAvdA3EkEucmTBz/5A1tCaDLRf2QmXNwrUUt
l2XApj1m+/Zl9nj/mYZJEKnEkG64kM1ww08mYVTsAJ+bIigdGYcxcmVFPw8beDcS8M46/8K47QR5
d/vtNdkJ5EmcJWRzVtuHq/nyVHyWh1nqdODyA0thYCimuVJTSRyVGCniBcVRz7yKvp8x7G+5kGlQ
AhQtPY2MIdTf1Ohrce1/PMB0hqNYpHLryGzh9RszQnD4v4eGOkhzCvZC/x6pwVjGWPq4a0OO/zWf
hpPQCdEXGcybEEOj86EuJtIaey3Gi5dfuyllsjQ/iSOTRZz3JJyPzW4kH2VT45phj5IjM0P6GT0a
0pMiwvhGsIB4MqDyeVP+x9eQVuFylsW8Ennj7nqFdRhCF8L+/HL2xHL4DVlU8Xld9zqB+QZeivnQ
BRKcLK/ljParMnXYjzgTxRim4XkrUXrVpE2LgNgA/agnEZSll4WID/gVZb+6OZ8hXEIMXciOe48e
rmKzhY3fYziReDay0yk8yj6ACO6PWPaFy8F06o2HRAYGY65bWH1syLI5i2MW1xPTSGkFoDYH11UL
fS6eRideBClP8Ng3N4/hfY98kctRWCQKRZXCJVsE6lESLDvHbniBbAwxGVuykoEqd8tvhCplkURU
iVUWrm+uzis8AnnKrSoukTC/rf+h6syWVFW6LfxERqCA4C2NKNhjf0Nghz2dHT79/01r7RNxtlXu
WlUqkGTm7MYcYzjM/Y1kHuuypKZd9hQyg+SUyDhSgbIwFgN+w0IfDnnVhh95CdeyX8W/mN/phb49
GKxWi97ClV2epn6MyLZwSUdvT79IVrKYsuXKJsxN00h5yoo3mSAknVn37l+aQqyaKaUSpioQAvkE
8qk/06OOtaFkv59bMa7ZAZHmtWSFtrkz2pL8JqHw0xVktx6TeHx3WJk8/Bj/4dxR54kdv7tsptwj
a3a0wjA8jMNxyxmHoR/G/oArYCN/2aOV5BfIfiJjOBI7Sl6E9g7ZSrn8GndYXGWyzL/vJzdPbqLs
b+pP4IV4niCHThkqi2xykhSuDySxI3n4qPP1QM5hAYHn/rKFRHD8LmqDS+Fbh10n61CqyTpCwyUr
Vh+IedackfKdwiZ0XdaoRr+pT//tYBUceMIuKnuWTAe5tXXA0uJ/yw2XSBe6T5jThG3/7yEB7hgf
R0wYI3G02BzFDMpjJZaUAvrkOJE0jGR3Vj5jSf1uQg/cL3oGgg8oG71DNpsTQaBGeVoIhTUPVCeV
664CSbNsmfIQklS+6bnFlaIzkVwCeQIN4gcwOWeBsjsEay5BnFPZS4ZZQJMffByZLZefychIt4O8
gXpJJEQBw/C9Yd5a7T6bKSPgi7YUmzM36C+TD//5pDb5d/d+6wy8NA+hYxQ+PKiEfs3LNAXRsiyN
y0/5RsAZInAXnODvkTLV2VLo4ALpgZcFqfBM6BklVybmTHJk4ivLBNhs6twBSLcZf7pFWaaVe9/X
zh7d0Ii8SYo8GrAz4kgQzhHtFTOJ+xLnSC9fvrl6omDNhMV0oSHJN2p9gBzojMQ0H0hdyEnNwXb/
7BYY2R8vqASQkjuRfEkCZXFl/d4vZg+CL0x6wxILn7fP2NSnpdNlJx6uaDeKS5M4h7HoHZ5guVSQ
9iCYFM5LmvSkhEZEujpSYJPodCdKibu/JIwc8E8NT0ItrV8f5i48kFZKdUb+L2mYN7R7ooYlqR/h
xdTI+QiX4Z00kVgnMalCslob1tt/hl2kf00/H5xY+ROV6E9mMYHrLyaVJXfrQKYstuHPPtSnuQ9g
131BUy7hCM1hwGTkb2Dg2V5pD2EPpgNc5IwlO3XvVbCFw1BN+hl7ee9KmIrIOVaUoKPftGUjl+CL
AjBWtemZPGSvpUEH1WB5SGAogs20y61xA6ZTpthor432+z8nZAMXb2WvoUS+xLLwrvQn/qWaZCmu
10Nm7W8rZQe9jUm0tqX+Ih4R1E+EGAoPySKj0kJ4U5KVbmJeUW9l0v04QYfqRpwdmXCE4b8HVtCa
j3e7nWS1xJ8RMVThT5ZwgEO2p0juinrvFjtdI4rDDZbqmBBti8PGGf8qNOLk/uUd/nQ/6a6TKQPX
AA+ZWeQVZLtgt4jjQUzud4GL6+Kz8jUaeduR7vZWgzhkc5VpKd9CGEw6DvYMbrcwfjfYJRS/opor
f5bM3j93WmYvguknJNxF3JNyDsUc6reBlIPohuSVsAjR+irtsZLTQ28ULrqxiTtcuAY1akCA2IUt
J8VXbyWutywe+n35bJnqoi52oO1ZPO5wxiWEYUeMBXmZHbvhbw2w1vCGZB8UdWQpskmpbcFl4jmD
LIAwSFw61lcf9xL3LoMBqLAfXsZKKzhcjQ6q16DhSCXrgWTWjYtBcIy1JKdxgos1p0lVlWdAGosS
zZhzv6QxUe4dBp7dQzy+v4n4X4X0A7W75he9hq+wUza8PxHKB324AgkKZJ39ttX/23WFq1c4Znkj
K0YCeIDUtYG4XvhaFGeZ6nbBAtB4CzoQEx4nqIQ86HTeKAjBBAbPCJ03QMHpkWGCINj4kgaRGjIY
/z03SffSegqoH9+azrr5e15MyS/1crBq2fCGLEERthbV7OKzrYO6zkJjkwGm37z3+uY+xOmCewVI
EVDtIAsbWHXedBtDwXcbP/uSIpBsBDg5ZnbDN8gdQXUkqQHyWlM6lejhfA6eA1nvQh9J70Dwl90m
QZU5r5H8A+41dpB80HBLH+8uqDutDot8KurhR5hKYfemeoz6nqxTSQLJOv0FMI9R0xmm5DNa7pDe
ilNgToevbr37nQL4IZZDh0G11N41qHd0lFBII0c+kAsU3uiy5e5+yg4gbgG0tr8EPAQjpUMqTX0v
rlW7rIRbDL/Dljgr/tlhnJHDOLMPUv8MZzOM8sz3U4f1NLs4A39F/TVEknAsE7iD1YYmDOfl1vZD
sRa+/Mfuj3DvGWyEbPHyLFYhGUKH14XQvo9Ybl/yg3zC3W8GIMCkigpCV/YAsTvMYaqqkmIUFdxn
cLUJbRyUdSX9SP+XpCFBDZKERPqN+SyrRt4Jowl2ptmRMJJ/AZ3TdxWg4C66XJD6HfvmAH04Yvhf
FH/0sTYwZCEbF8gDecv+m1a/N9LH0cRALhUZQbpGwRQvLjSksNrrI3k0BsrgM3yPJc36aDe8Vxs4
LI1GQqce9RG3TOr29T7Ry+GXMmjim/mi+AkBZzOETGZJeJ/RINganTVLBuU0vPweWR/2MM7pSPK0
Yh8Uiy1pRrFmskURq4fjzAsvzgFu6PGBKG4pc2XN7BG2/SEmQX4mCcpvxQtn8YgFg594dOZxG2Rg
qu6jbHoeRUhHiGkxvfxQ0cZvhFIjuRJnKgeMEj0f/OkBOUKEjwhzsPh3Rz6BXGi8VnFzxHffiAE4
iVb33gOcYNh7jBD+uumI2xmRsJMtXnx8WQASTwnwAugFBsLYKujQKEx+6gCAMGSRQKPno2fBUSWa
vIP1FveuYJiXuxZuXyAeh+YhUjkehwMSE0hSv61gPj9cCGpzCAzP7G3PQO8aXfEy6K6n01q8hJTO
f4UyEiWh30XfYqHtl2qTxCdS0OHN7I8odTB3BH37ddNpAzsYbdVD2XvCtAa+0NOo4icrpZcJiP0+
KQaKM2OvbjhxMcDBP9P8qNuKQ8bkL9ci/y/ItBB5+5kFBgi/vnKuk4qOTvmL7OZgnsAIwA6HbCRN
zL9wXZ7/Y/2+DZnf7PRQ77KP071JOWdY2M2FTHrBe4orJWuMZfJbaUhvixOHvTxIJl8sqixEPDxW
krAIyDfY2y4FK7xB+UvK7/APxch68iFS8BKP60/FG5Fs98+bu/oyPuINxnFm8WVawEaxVPGxI1+M
hTxm7B3cGxCnw8w7/lOzlrN4W2VH78JTKasSdHBnJwb+Tf+zuPHi8Iq1/pvzJIjhqiD/MgetZR0R
KkQnRDxPHc5mXuiLcydxSO7iJtCtK5fw5HJlHNhfpCRxafODDIJ4juC1fq+Q5YT5s3BXdnOdjxVu
GTkD0vT4jn9OrZxLw5PzIcnvIw9sScBBH8ZvPYp/abron3tStRMX4raRGh4csByiORH/VradD7m8
xV8tcZfm3qveJpnHrskSH+8QYmKzJ7/EDcXdZ+umUCjFQ4mYWe+iPlj5oiWoTg0gywRceuFAPXOB
OZAOcJLGdEUf6damVKpu84HeQ/YJyPYOvGZcLKNxGj9jmlRfq3o3nUtV7EFfzYwoafp1rlOoQb/W
B9GrFeUjUs/Z28q2/PjNEIBXFsYqW75jbCoqh2TrapZaA6noXAxoxqiZUnTqmf6LcgMJigRk6Hla
dDdXesi+AWQWaL1kDhstwGZmLXBzdniZsAlad3AwNRbmNl0p6HTehrcwGzd6zNmeJgtumPcAwsAM
fBpC9sRAAPnzrlMj/IbHvrQsyxKubYny3s3gWvOf8MrV2upQy9svkXnr8pxo3qsEVIwdvPuR2r1o
ndYTgjzrlbZbVDBfhLCnw/PwpJf65tYe3ncZHRAkKTCWpqMDRk3a+gI0f4bEElQFxNct67Wtk06a
RPsX9Jvgyqis4BzS51J2bhew5lDoebQm2YyfhgFa3+GV5oIzXkCS8zxJd4iogRjFMVtAmlq1HPr7
G7QZ11aXMB1eO+cJndlDZfGBd5dc3Nk1C/v26+1VPi6EAsPXOO9WdKSAHyYeONAGpoXvJ7mJbA68
ARnnu38bvhc1UPW0zt6CRt4u0IevXCijG3UbpDXdwhWt5KQTKNlaRQnPsH1EMFAaWa6HZpiyXxe4
s6DgEcds30bfdX12d2s+YBgdSEMGOD7ZFYMBQOee6pbDV78C+gjlCVwmwsH62aJ/hOJQp9X7hm+b
DZ1F+Ia/2bS47R+Mfz3O4pKMaSUM54CpaTNsHQBpC/kWfRk5fJ4WvT2MYgH4jZtPVxALmD5PUlYU
sSvrO3w8haqhOeNJGSSHYkupE9KFYkuVdkjfPbPMLfwS/BIUnfNsXS3y4MVrJ6C/v6s3dp80Pr1D
FUqctG+arrbgqMd9NFE2cHfxCRRNWVXmrIwfQM9o/GHW0LIV3lfUHqF/a1CHIq8GGITNhrvcovvK
OYKBu8GPIbzfr/C6FcdrnaEOcZrX6tadKOeANysNyeA2BzD9RCmy8QKS1Wivp87T+QLAOmI0aReF
7G7f2uTr+5PP0nHjilEVFyJTtWY+HncGdcxSetrPy3z93D9ntBbSIoHiB+hYw4pQBoOzeIIa2IfP
n5lod+8S7i2Ejm4DcqhgQ/S2aCQIeq3JzecUZ8ggoL1gbS4kbfVAD+q4ksAZFWm55VQvWpDSxSud
IPfC/VIqLq33ukpdOtq54vsKJvTa8kjL5jSNFcN5H2D6oyL/xtD1JR0DpwxBLTRHE+3u0vFMPRbS
UGr7xjJvQhOqL0+EOn22LJgx9TseRzmnkG+u6S6eN+evcNrcgzjQZo9RPqloPEVABYPKe+Ln5IvY
O02QQW3BAQatYX74zYh3IpQejYEK8t3iSzW9PncgugmXLrpclIOh1j4p9vfkthsnfKXLgNi1p41p
+HeKJjtRkK3vM5CfSd2DUbMF2+AFmg8InUjjdcjdsEeVikUDGjlD0F/0yYALpd0dYEidroZf+0HN
TlnjBlOu81pfAeIDpSity074eI/Bx7sg+QlBNjibTbK8FrZxdxOYmMhc7mARnMC7+1btk+ZWECRg
wHIh3T1/IQO2QBSiQDCHsh1Wrmqquh+vHutxAihmzzZzNt0zjZXjaF8Xv9+CT4ykEY0T/ZPzGF+W
+UolNus8p2UEsTbkjla0fM3VSnDn9P5q2NSTAMwrjgepbmVfoXWlM2Z7jI3xewngjr9IEfIJEe78
PWQj89OwuWBLAKcfILsNI3dBSANM4QOttrFCXneT0Om64GzyhTa5LYxpHhzgBOyfqKkmdr0P6vq1
frMG4BWnyVWBgeRQfC3j46jNNvS5OgGBH3H3t9rRuX6ciHw7nShHh+eP4eQw2H5HtWd8aRzKU68O
B94JvlOYQRQofSCGQrHw0dPJwl/D53GSzbkKgdQTPg+MGMqxdRqe1+c19NLI49JnRGcRGwak8Zx3
tWHX4MvclAQtaxqbi/0FrBlDuyhoqtuBtKgP4fNq9qvKihYflx6UiRFr1P5zXtNalQsDCoXFDSLh
y/I71yE1g2wVajBaHWGky/qwPGR75WElIc2M1aYJuQO49p02AYayToLL9weAaItMwHXNMlyQNlxc
+/ruVQfxEa3TeX2oh8VWNbzGGp6AnECP/W4LDMQ4QUvgfEafIfs1/eqjJFSphRCpghfGHJBijb8k
xd+28vFqx3ZV69DITEf903Q0qqAsGOozsFOOSz8ZcgE0YQV3UQijYb2Mocu5J5AO02Kl759h5rVo
LpycNsnhjR9Dh5JsBUW/7n7mrUNF05avNVxEGxiZL1dOayzYo7DcoRzAuuR+wC599E7w/TYD49z5
0p707HwvfTVbNBHALOg1pMLTgHgLEwESpLRuS5ZIVXeQDX8CEbEupAzgVjg84nRkbvKarUXQmSOq
QbsHgqyWRugGF04mt5bWsgj+sAugAlm3nLuOZzR6rGDhOeMIrUuDj3arKEgAbUDxfkeZFjlWUYDF
rThf7eLsKJQVoNaBKh0fGsUjqNh1m9i9RkcUmcLEuVGrPNqQ92G08ETYoIolCrbRuuCSUddMSFDi
q71aFowUR0ZVAFDfVNIeKtjGXhlrNBPQOVv65vq+1Nj2sZWqxckdwYGhPVGK3cQKY/Jquwb94aiU
X/r8kOJN4K16dFs9gP8yRFCp4PSWbgqaOt8adQeO4vfNaUIsDGHbzbnUu4ivmt/hK/GOeEdoI4cG
UGcqfg8ao73HvV08Oy3qW68xwXEX7kZWx/h3ZGjhW7qN5eZsvrrNZsS8/6rWiQaPVW62Xw9yRx8c
SwYfbpm3BWFYAheTdXvAiWJxYacDwwrLE07/1Ogp6/RA2pxs3FNOhB+QVL2RTjzZtEKVcEzfvAZk
rzQvV67Q/0Oi3nCSss01GWS3gOvpLhjCDJ+NeGudvVH3sB7sbQBQQFMP9SPSYt8QANeF4YA3HKeP
2w54ijoB0cuxHShrvY5Buhwumyp1KlAe0zQwVjfE6cFJHNuc95c5M32tqomxahTovYt4K8+flsVH
cksbxBnQgS7BP3G1KzBNsCY2oIa+QqTP77Gi2OmLbsGGAd4HcNwH7OiYpkuKO8YGcwxDDIkqLPlz
ZppuETnvfW3zGDZo6oIzcq8xq2O6gOCYgZCA4uZQiymJg5IiJ703hng0AIpI8NElxasOFE8q60F3
9lzpZzgY1+4Johq2xGVBraNDIgkai6ONnTbh3NnCZ/WekESiHyyhIwrKdLTNyEWBGiWDjLfcfoJl
OY4yFFEAaBGwNHwumJQd4n11SGShxGInAdINicMJsRT5p2bK71XiitSKDhfCb0wxH0r9H6vD5D86
GeHmvNi1gOjBJJFD1BGNwCG00QigZq/szfn760NLIo6O3vt282b7rvVgtCmve8a/iJ8QHiKMBq0e
8KjMgVwzowYK44eJrjTqp+7nwXy333Aqkl1jK0989qXPrAFR02tQjPPNcXbHY0NY7WGjldB8BN+9
NjSXyGe/UshjrFtYENACwMl6dfTE4Z7anJE1Yxc4o5rBLHWOMxzNFx0UdDgxl8/AlR2YSDAcGbUG
8gIE5YrLZKMb8kEvjm5He6Yli0ODrySFCoDlKa4p3uR7nGyYb/j0jQeIbdo8CZfiJmFe/AA1BACG
fvEmEJTKaXVTN4XQUYEDqoLGo+HcRnW/No5AnGPqW4MSsstnfH1x4ROV8gUCRpwD6XtcNPgfcMcQ
ioPR7OjghxwvviYsES/S24SqMcGH8DEhKnDEjZs36H+flOGt8Q7MINmewIjSSkWpnkQ5yVa4pDfZ
DOsHMo7SXkrZCPuZLtDJHQteNCNU+AjFC76stqc58Vs63245IUT3C+osTP5Os9PAaUJRnP2aTn8I
XjP8H2yPjRkxT23tvSuuGyxxgkIEGfLBadpc4sjonjKMetKjHBQ3WDQfYGfvVsTW7+MDqNhicxGB
xSOsi/rauDkm8H6tGH0SiCvge0uYbFU7wbdthQUU1MITXZUMnZAhsW/AkUx0WJEpYJ+H0Y1fGsSa
3DK2RWYV0QZTsPqiMe1gc1pnB8/xuG85bHxi5le8shbAUMUcBNCgdE9QhvRTuLpmxcKAckFzusam
2Cl2kxwhuIbIWrNIFbhS4oTa6PUtxgBZFTq+aayjSgOb14D/GyPqXUNqiOwLp3ECvT38U0pm3dh+
IZqED21wX7GoQVsWrS71rxOUeoDUAK3S92zaCOoUrM/a0Jw/c7sJ+xy5sreDqWCLZSEn3Pgr2xQ6
DZPrHcZrvGXrQnu2ikKGQyyr0lg1rOXdLHHfmac9dvdTUDY6BZRg5vRtQAxv6Tt4ds21NtYBexKO
adK1axr4ndZJwTgw14/8SI/9Pg3pHYZgZfbcwEgZBWdoCUBCj3CgXzl+U3P2gjg4m9a2+hK6niQb
QDaPYYAVXNPad4hEIT6DL4mu7/pKe8X3VmwCQD7NMm2S3Fz9NtRb/rMFwDTgZfe8q7wc8+6kmQvD
H2uXTADP1XmsK8EzshtgPgICx0b9YdWm3NLGtW/y99KWTC/SOKMXgfJzYJyD4uJSkH3BT6h7aeFB
5QU7y6vdRASG0kIL6QWvDs7n7abndh02S2q5Gp6pY9CsE1kfOtqZ/5CforRIIKbAb5GER1ox2UZw
WqhREOGXQhhooMkNrWotmjzSXsQWRwkIogPqUdTcoL1aPDtXCjI1RGasfAVTRmtfjqrw45FgVN2r
0T7hUhkYPSva6AnN6zwV/Qg2bLexuLpVwKI2c1+BKydzn5srcgGuMVKxqdAJqoOE+T4g6r/TJ1kB
h773COdznKpVwR0LkgUe6WWeLdnHSj8Paqurf/1axwEyOIG82qDNcdscJ/PLIBs1+pc5EusgZ2f3
vRCQVofI1wPtYCIbl8BFfcFfp23bwMyyk07R7wrrIbvCd5dMmiQMX7JlPqAAyL3ooEJH0KHvPm5N
r1Ni2IRe0m1rjleIUks0ZpmWJkyI7MktktU4pEwqJbgtrms6a5ctBwEfl1I+TG6U+gMUYp7s/9uc
oAhWCCxmoOyNup3PFKBRK3AURUCbyxzG+frVvs15MvArHLGl9PaxbmAX5yRo+8QBWGXUyoTT7rUy
D3BsEiclaMQmA4gDTCEpvpPXa+qokcH6TBvvoDzAoBXTgr34TOoTaMMmT9hTvlgX2eHIAqSzz0ZF
mxDNF2CwOLC7B6cU4jjjM38V2HrsZ82i3biR06lCVmn8Am+Vuen2hOocTguINlwQvA7kxCGpQXFJ
l1/CNnydv5HlO6TcWNqOZ3A8aIBnSWLBXgi8dkaSIqivo9DQrcjoYErgsAHwlbn1uluiT1QThz2H
X5YZ+ZWt6K7DeGPL520hsDmInhcOJ+5s6tDbwmnDa82UKrwjK6eBsImT0pxPGhUjjh3BoNPgAF2G
8HiwPtycIsjH5pdQVVDhS9T2SXzTNj+Q2ziXHkmMB+BvJB0dGh+aJMhiAGDs0sV9HJ18vtLG8A4W
H/L2dK0+w8+td2pO9fv6e5mcVaf+6HwIdNvHk9eMPxRbVacArwpwnJwDRcM2nhy8kDXsLTg45FlO
rgC5T66i+veVAdLLEA1vFPaUBYXwCfpupBVOTtM/Ql99ozWDfCT/PsGa0kD23bpN8BeTIPKhOesm
Aa0Srebkxnbd4VVZbcaPUJXJawqbiQBcgAB5ZB6KqXw/oEeDa4nfwzQDVS0MGJPjEW6iw/naMyCR
eYmC/RvmglGEOw1Rw4T0J/Rkt3wPcx1+WP0yU4sxrfmAl3X3EteG2hhZb5r7KMFC14vdfEOJzsnw
rvcBiW5alK5+We/XSvlrrXT1ZeuxrADnwPyI2gH8sSCUqzAhRCLkwFuf67JU2nrZueQ7UmV4gEky
Po6o9eLq56jX4aU3nMq0b+oUEuNswCsuKRFu4t1SiOelromWhP2o+d/WTNLlX9bQBWDXmAROprsp
G+A5G5LKwcCRS0/L9rHAvbws8hKec1J8f+/gndClj7NPcL+2X8iVqNBuXYBtvKgbwRmC3/p2iJKQ
g3kjbKKMzkdXpw6IBeE66S8iy3Rz0Txp3lz+xA9R0X5d0Vloyw8OrIMl14KT2wx4hvf2rB5OuNM/
N4JnmhEKqNQYJgr9NBkUjgbvG7VoNhH8M84GcEfkf9R/bzkiafV7L9xxfBEB8YWjckEBiQOSpyFx
XLUb8GdX7Tyb84yACeIrREHoWq4rkfOBHJfE3R3k081JGPvfFwoqSRNbbb/If6kobMAERR6R6s15
cW/MH9kU94fUw0nrnOaEbBK1AfanCE4Ufm3zjMBGgbeEIAR5pmOjh0gHX1BF4jQR0fHcACIGpwNP
ny05i7KCllECdPm5+H9fClE7m2jR4TkyB8ZTXsnxEEzhmV+a62ht0i7D//s6JBlR3+zr9OEoWBRl
jDEo6FNg411jhgzyOofv7o3/BSZCmvvPfbhp4W2pOjB+2VLZ1jpXuGcFqwytjCtFLk4IZDLFLtiw
Aik8S0FbgExQ2lCBe+0zDwYkwFYCWJKOMSo9N9CYYI78paDl1svl/G1Tu9ItnijkCjLnV7ttLwEA
GFYAQ8xctENBcAougKvyBFBD3vJXNxUw2V9dVboxSOcCD/y1aLOKKb1+QQCSq/4hB4FnA7bZAKAU
7A0vmgCd9WjXG20n6HcKtEkwGiS1bXkWeI7wSX9pzZAPIv9AP/0NBCoYBNK/fNiHTxJ8P5ie0UgQ
4JvcQuv9DcAOdmOgUy2Kz1/H2LKt1VwWyPI6VUCO1SSIpKR8yHovMuMPqtVS/0PqxKC+lwxwubld
f7eefqk+RTjynVQHv/DRUCOE9N3s55D0+LVODQJhimIhE64OKIUWKsYAOkvafLj1ry36mTgExOtg
SKHtaNG0R/QLCJGiRCz4VOn4kp6vFJ0J0g2tzpmis+Zdu/Ais7apFwvjOx9ZcdDPlmkmJ8NUxuE9
CFW8iGLW6O0p2kdIgRu8U3oVr90WtLn8T/HlnIEGtrXxS44HBAmPBfDf61eTTn9dZ1KV/oJAk5q6
tEPdR9dRw5YSvcDCI69yq7k0MUm5ni5JyYoBKCOoRumx6IGVkUC6p1E7r0iF+ySJmn75RQrsCvrk
NrnznE2LKd4wzNWmj9QV36/ebXCakOEGr5l0sCXyDawR/JsKI31tG3kZf5LjN/08Rs+O/szsh1cT
xJp0b0pV/+tAyA7mv2lDjt7RYukYevC+v1r+C57nMwn18+g+lQeZBxL96eA6Sgdq+zbpC+b98/Ii
8D7or/kK4J3id5pIMpING5Q0pYN/Gp1f9pNiZm2pzAVz86Jn6dS5/RITBznz++66azWcO6XP6GAe
qELsmqhSP2MFamZlrszl0t80FWYMgxzDZKJTFZ3IzwoZbf736KaNftPHHXv1OFFBJQiEUv+h73SO
d13Jtd5HCrrZMjom3zI6MoAypHd4dHzTF/Z8eXx6sKbRi5Z05FHFQnX/jtMJhQNJlzScK/2O5uEC
e/6ds7pC9RlRUC12+eQ9KEbFKOM3yDyzmmmho3nuPsIwkRzY4Q0c3nELoyNjcx/9lC7Yw7tNysIM
YYWiZZJ65IHkNgDP9mtPoFaVe5tk+ABk27hEts9eNmW93qetpXp0WssyJo3GVx1VNfhYUAbitORR
xrWtPFpbBT2JxEu/LukhJptk1Z4EQz4mnFwQumoqBdm5acBkK4XqJiDAG8XolEdrKzMVlPLD5Zmg
VWNkU/kBR4DTIHnEFyfKuRBw/n3lly5OwbPkHuCS/Go9DbsAh/5tY+LrbYAjbeUHNDPpnxBQObm0
D02jtubjWXACnyMKBDVqUNvGgcMxp9EDntxpcCB2Jb1E+R/M7983yY92pvZ0WPkhEYRqnL8lk78P
uXdboN3ZpAB6kQut7t6NHgZKH3qbvrjCYfcS/BqFNwwfipFQNsDKyZFvRBqYZwicTK8BMLJJ20NC
qx+Q6GOsbwHCHEjyu41shzu8BSPjtyySY78PUh695OsG/aGJ+xMsh4rNzy/HWQLqCfCCHOBy5ttp
swEwOCRqwVurdrBuU9vCJ4DydKxvI/aPO6i6Lu45vXykkVMrSK02P/CRmBl+JjeKl3ZRujgt/FMO
IQf7/Xnd/tI56j8K6Jd7RDtBv008jV+Dot370GwNRK4ODkhEfRr2lSQB8MDHBK8qg+MQa0G7QgxA
r1m55HRxJQl0viKFtxyi+8SBGcfgiLLEWPIJxNTd+hL/SFX3uEMIGEH6g8Eg1Qq7qPWsjXCJkLHL
54x9sGyTd8ARwsEgPWUjU/d89K5AEB7+KeY6+PHR48D0DeN7HVFiQu1Ravb8opwHgJvwq5DII/v7
rnuX98yw2lwn3tpT6d9ikszpnKNjC/C8ODzH5rohkOZTclR704GusZlf4nuPkwVfnl/DrHcGQ799
H5g99G3QEtZGyRl/lPuhTz7IhTkK2JWchOfR5cBg0HlvfcsReAknc+/9PpR3kn/GF+MtwA5tsZMG
4ahb31Id5UQ53HfJB9EZp0oi+3bpMAQgRxkmdOPuHkMnvq9YlQF8yhxLfDrLGAI2cQMGn0CYYbnF
6pJVwiUBj6Y31YBK/Ng115QYcN5/ByCo78kfkSv/nYecy5rOd4aNZln5C74xI/Hw9a26TQYCb9eK
tvwBXxGICR4rCDPCZIckDDeMO0XK58AZUlFCBoLTeFO/pxEfMCcFCXxbyFyBlaIL2uK8yJwfp4zI
88C14gR7Rkj5Qyx/4SSxIPiTAW7E00Pz6XeGUCcfMbYPB0l3GSQSZEQcSZ/D4UFHfWlGQM2BCgQ+
Bh8MmbDMIJJQFic759BPl6j74dzmJYcFPd68eW9y28h40TfgJjEvHvK6+ZNEHMdmONbMLptT5xoe
RoeSNx+45Agn/A5Ow7DkxC+MQdSX48hFCMOQ2SeJKNj0G7+CdKMCzMPA5NyZ+aXhC0LpSvMEWXp0
2lCUx08JSXYSlvN6HEecSBYW2QcXNKcB91RH8zhLY0gxj+xst3C+WxknakvMdoBU5aFY5jeX2c3n
sXTI8ZHg5wzxoelclyKUMcT5oe+vRxVd/n2KBav0wNLTTkt6l9mmt0lHgo5HTwZUNSkBGK3BmDGU
zPxrlwvgrYzG0+WQyGSgz+xd5oQXpzkkrpzt/NrlzcyJJZFl4ry2Dbl490hIggdInKCNGXAaoGzK
dCyyOXdsaFBEpNrGFVHk8FIKrODE0DVb1o3OsfFbo79RlEHWm8iks8Xg8hlU46GkV5evFk7UvWsM
K2gN6KgesnWry6j/Wabze1eAkceRhoJ7wpZME3gzoFVAQqRLzDWzMhl0CGvvHulfoDIIC+fTetXm
NjFTmReGw3TglVGfu073PqSYNndFug+4iDOBFaElcn3EaO0nk6ggIsNhlT8SYHH1tznTkzXDZwDg
6BPMoGiYUBV8gjBVLQQr61sCL5lNvEfmBrmVyi4PKpxVdCqyvJgH4bX3xHoxBCEtMD4etcxaGXQ4
Qdqv5YUpy5Zqc4JsnAGnc4nNcRLXwmM3oqHdGKaH9CCziz9Ffc77WnCnmFWCggMkHsInzGtZKqTE
5E+f5Rt9BKZQyALa/t4HRordK+VqsSdJjMpH19TwkVmVKHQ5sncRFZ7mxy4CoTIN5JMjWfZMkmNX
ALWcH/nBT5tGozkjx7ySgeM0AG6Rnb+CayBW5INg1mWngH2P3RbInluC9O+/uYV99iiKqYp0BQl0
UGcyRH0+gdGrfGYzx5JBEtf9IbeJe5Cx17He5U4ztdKDpPPl2N1r0SGvTybz2lbOzCE+mEFJuHyu
8rWU9Q50BBeHFtQtVT5iNz8/vKGDMIaE3Hk5aXifJftbfuDTWRuP9inmJ7YsNnF6WGUbk0OJAhnr
LRdZMBUezErQTWkBUYBcHjlEgKXYKBFqePvV+HTuNNZUk/XQCMFENnrscp9lXTYAZgvXKW1NIOTG
5CBJg1/bHPpMHbQFvMPB4UI+saeHhGBCjUJsQ0ycH/5Gik4q6oZsE6z4GNMtIMxiyWtIu36p94pm
h8LdQdhRiuAhZqPORoZVlxGWsa7YwfgAMWGE+kbnFDNCDNTPHvAH8h5nphGWp/cm38e/nmwRzGwm
jliLVshawDVgXQhEszFGSoo7LVdrrsFHegiFEtq9aT6VOy8TuBWSH2BXIlIz5LIY2B9oNNTBwC+5
4+fuY8mhn7J78elYn5+Z+iyZGEhwI37rfEDBrnGgZNJI/gHA3xByDpRM++xKS27Ma5kezl2uumGw
UbLeEigTYKnosP+/thpIqVmrBLRJIf/RJuvLOSkeK0aWIevxjSI9OQtGh/FQiU0Pd0ojV4crQwaz
2JLEyN3fhEagE4gqDScIrtKVmwG++NBv4OVFG4McuaUZIrvJgPNprF1mD4kUkBZGmB/QjpVVu+V3
kJicFnLHOCHxAti3KNd0tT66ENxGqbHyQgYMC0Ih38kDABAAJgBvCrMrlUNVlj5Z6NEDnCwsqsTC
Hq/qNMd1ZpvjjJNKAu0XYLbVaSNC7DnAO2AlAE9uB2DdLyufQHkXQPEwaW3rS0bjLftjpC+z3i2O
+ix7wnE1BH3lCYnKC2An1ThG99wzEHhn14cLRWEOGCGZgSH5YgyWQd+e5qkYhzeU86ju8LIjuEer
HnJZ0YxxLraQrfA3c0aO4Du8zKFPEQty7v19AKSSQL5eXFeLjoqXcwWBrnls8DhWLHTgwtcu+SEO
x6FEPWJO5jWUb+wRLQBRn4Qfp0F/mS2vkX/LTMH4QOyhh9DTrMGzQxDzYMdlmHmdkBLJO2XKvulV
fGASzDVCmuG59xk2+urutTotED8lQcWKE2yjgI6JuUbfFfVXuyQvRDW1j3w9BRo0XQFnF+sm2YQ+
ILCW2wzufgJsnDJMq0ulJ2nrIxqiQOQwxjTMMfHSOS75S+2lYPFpg7uPTkHuqzBAwAdEqWiZrShS
QIkBIfTmzDA+WJ4kbD1lr2j8Uum/BxHJZqhbHj3CW3f4cfj69NbkxoNk/VVAE/rlbAMpkcun0PRM
c8DmPvoLzrBXshcAsqhvT4C7xZchPcoAUq2hLMAKlabhEqGz0sW1fdFGJ98AS1ns0o6DR0NXwEF2
bmGBknlNlQfjBiqaXAzW4wGdI5pOfXZq/nQaANjBPMhvkrlkd5gUb/+xlNsi22StY2DYHsuGR2Kb
GyNvB1Mleaihya0WFmZm2u93MjfRMh5zR/ib3ExcFv93A1lml3mNVGizz7QhafX3iYLOevy75XIE
dq+Qlf3Edsr+zGbOfirny2Uw+eHI7he4R3zI4dhjO9dgmsEbqMY8Nfs8qTLDvyyRlkCAboExpcym
OyVChlfPdM1BC0g6xcYJYJxnR2n6Jjw+QNUDoOajVq8F4dTloHZZsriDrM9PjyKDFre+QfYKjpTa
kCTaqIsPxUjQ0JhN4JR0Jo3Lj6vtl1neMYJrmPZvTaAkCGfRHltLrGQM/So8drYBrII8Iffch8jl
2b86WahRFdvD1bKE98VSwP32qCUR9Ft3Vhe12/UHwHyvBSFJyy1Vq84cp/0fTREEKOBDq4/PTSu+
TOPvwfATG8QpZgbME6Bl6OHhXUt7lMwp69LbXAMZcND7xvo7httuXO2q3afR0WFgj5uOUI9cvKIj
jPtUQ6xoylFbtgpkB6UGtzbgQkDMkgL4hBqsDMB7bIDtSYdJXIORH8wA7ddDamM3j6ejo0LOKbyZ
VNa+8PrtGUxkF9O+tTmDVcHwQZxDhu02YQ8ExjDLvWn0tqLOx86XtflpmongAJ3i5TTdId/xta2V
egC14EhVTvWhXxs+WXvPbkHyYEK7IbmC8+B/NJ1Zk6LaEoV/kRHO4iszggqIOLwQWg7ghDgg+OvP
l3ac6NvnVldZiJs9ZK5cuVZDo3Odv8LZpTeZRjHF7+aYHHa23OIrM0vgiS1oVx+SDjVi3KvOo9Ps
Pc8oEaO0B2IaCHKMbj3PVYMHzA6dWxc9lI/LA18/oDlO3xeDh8PaRzf+1tBPLbjD1UyJyQImPUSk
/Z4t4DHeR9dRd342PvC4aWmlmIetcM8cdDEY65lhFbFnUDNArpUsdZ8FbBBRsjqPw0o9TS/TYp7i
Om1S5KNIApXGpva7UeJqllQapbQ2QPfq5WCTBLKFJAHQLmg2oAeiDN8tT+G05al13I+FBQ4gE6pl
WM99DpczWnAZpp0AQOYTvVVIUdA+cG6x5eEERYBifz8GW/OxdQ0/rDCaydsjzn+rNev9gd1Ki15r
iVse2iAQp3FrILHWkhUAM0IY2QiOD9fuzu+rLsjD2c3F4AAvSroHA2yMdCtC/AhlhsWJ1lR8he3X
FGCEkDE3vkgIZFqzr0Iez3GFrA3gc8gU6D29iZwH8MY4N+EmJ5R1fXFurQ2AlU6fTS+3+xOdvU0J
ik07fqMI7vaZ/+hywIY0b/AGJMtvY2nPBi/yDTQAFiE44ltaD1GJU8MSVhlnDCpAx4EhWqvpVNjc
bxakjkv4h5x9dc/0FhI29ER/AVH6EE4wUtJ6NDZ77bjAINsoKDf4tCT+NLvqTcdUDm/o6s8JYQx2
GxaBlvSlhE2DLsRXVxuq6UogYJGT+HqJtQUVf46bMddkJChgU2O849BHscNo0GW4kxcLPim7Bp+k
O+I3+BwQQkJkLiZAfDcQ25x+60ovwDC5NeBQ6qEts6Fy3IBc/Yru7QNg1IsmDCYDnrAaOCfECxWI
vcdbyUes49pgvtKzjeCLN1i2D92D6FQ8FWmto1AdNqRo/45zPPniZ1yQyZZmk7CMIIYrMn1gn/AA
UB3Tz7ha0VZtoFBeY4UGCIwxprptytKA9ncY/PX+wMrASMie5KijM20JVEOiRvQqUL98m4IB6B3I
Io1dv0ORbnYSKakckC38YpI7INJOTNF/HOVL21TgEJHp+liO2oWd24OOwUXwH+PEJccireLAVW9D
6gtDRgT9sIFNZ+yVFTCn3I80uJPBDhrfDahYi8wDWLVRBDTyjeinMaZi2hox1Ca1CzY2zCSyoFw0
4tOsj8iLS1wwoE4EXko5+jk5ohpnE0xE46nzvtEo4WHKt6fboWDfEZnj83xoiApKORuDT8MNnkFd
94Zo7SHjN5yyAhGM1IsJtTNp2kUCWn3uIdwg4BEd52hVHlV2gCFyq8xkzGH4CHaGG7qemkh8tMKa
sBQFzcaETosM09hsQk3HPLD+pPZJ9iBwOY0R7IaudEA/qMTzKw5yAO5tN/xNdQaKOc7aOQLB08tB
KIdyhDwGUaTkuA6ws4VKetVufuXw60ecfO5UVe4UYQZmMYEfyeS/+/T8x+vkwMylCwBjLzqoCFxj
6Ff87lDtyH9OK+mhxj2WnbMZc8yD2XM6QyKH8Gr34yqCxqko7odDtNSYaEd08xhMlhzXAeeneeur
n/wPhK1R6aFOAfH17wuBAp0EEbtRpfuf3X7dwuwcWDU40Wgi8hEdc4pRyk3vba+jKeNC4vcFTgNS
HOgdZjpHitk9pBpLYAIFrfVGrq4C2bhP3KXZKyJe+dXBFDvkjmj4ydMEgqY831EcKu7U3bknKQ5R
8//ray+PRhJWOr0YBUxVKDgWOSCpAy91jjPAwHUBe+xJA+76AJzFTupUfwQ+gFruCznGitYGcC5K
fQS1fOjpwE/2ldkE3rg4RXCfkagvGFo2xnzPBvx6T654LXFQblDMpNV7frRQHMv2KnrGi/6MeII0
2xoApE2SVUbts5ymUMf2OGqyjTh9TAJDZHFA+GUTYdK0dVpw7458DhjalCfYfCN0m2Cgjb9U/jeK
RTkqpkIgCDrbyKZ9qNl2FP771UsqGlAyzhMMkzag0jCUaXXvLNOIQeTfMDgseJB6GW05BthqkxHG
MmRvxAwERiGsBqizDTQMsSKNwOMvTzuN3i1UBkUVVfRS81gWfwTCEnwO71ECJVXtRac9a+xs7OI5
qh36mzjxoJH1ET5CjKSPsgtPeLx27fcAiwyyu2XJ3kpxX/xxRPKPSA7lXbbjSySVaXRlK9tCsOQT
JpYYP7f8ZniGUfnTVUUVi1Y8TuFvVDHRbibMHcwJ3iicHo16/pkTa1AT0B+z70sjB9kTsHAa8fdM
aNP0+061+DJnFUIZOKKkEtgpEXSIBWXDhR+dBdezy47wEplTHmvddltuPr+edfaY4/oKGw7yTaL3
nYYYoL0WqalgXKegTIU4fZw79P7uC2ikwUFbXc35YDRkjuvDIN2gyIyc6PKL+KyaiumWiHGjfxpn
Thp/RwpRbtM5zrm+4iOyo39Y+qhhI5qDxwJOTtvEa/snUq0DvTRttjCTToglfXWJ+txB30fT7u2c
PxiBpQT11mDcdHDJ0JOoTYMDzJSoJI0I0eHQ2h+Y16Km7veQ7dyLj7zbCJmvSWlYoZnvGaIpwd2t
ga8S4QecrSwYuERjIwg0HEQ71L3i/K5hvPTmxVT4kdInHLqeDVihrwXvWNphmE7fhKjU+9ciEXUZ
jurx62G8ppcZbWo4tDnEZ+jLzksUAtGchXMl6iB8Cfj3onFCeyWwYyBlaYO70SegeEErOEMcYaO/
ZGbCrkip24Shzj0g9oLlKP88/dXIqNg8Nt60GPfcNgLhVheUJO6ge6CAQVDeH7coUUuJvAdDSkzN
0R+ETgiVgi3yy7mGdS8sDi3H9RBj2oH/xB8ntWgWH6hL+hHQnnh3YTdUuY2TSofaHh7l23IBj5Kc
7YjPLdnMC7JiCJ+TmAjmUEmykDiDMGMgVzIjcWvihOz6JXLKRNrcAX8eWwWm2mkh7lytsOuU2/7q
Dw1077WF84385mnK+DzAMNvzjCypt6DBjr36bp8NglzrDT3HYVf/Ru8gH3XZmUYtGvGe66GbEMIM
tHtBi6mTF5KO1ZWa/qUs41J97FK6xZrmk2Ioj8wmWOP45aj6DKmtoiTWy4zhdV5F6UpCrjyNMhcD
mY93JcnpsFVPiK7rimwuA+j8WFmtc2F+eHvbryH1dpD/X/zZ5TyPOa045G47uGnd+D15+eW0WDfn
fRJYRacPkgDuleEzRUR4tlvoUk6KG/39kNUqXaIiQnJjQIy7vTsAsCHx4WmVHaen1e/sgyZ3dJWY
UBrJaL2/eVDLMPG2ZeODGgfLgLcvnSsEu6/BOXcvNaJR3pJzls8Ofw7xI9oM8ZjXpKBM2ZXvEoF1
OdYqnZAv5vCmt+9oUzvHJlHRcV69szGhOkCzEMHdJ643XBOOAE2G6WqIAQkyBb84JqEvryl9wpyz
vDafQI6gUeL0QqCvjo8i/fPvQ9382iBGCu/OtmVOawR75ApEgQSHkRBH2bk4qp8SrH7iLMS0O6Ir
SOWOoAnqyQiyHT/h+C893u45gRdBQ+TZlo9DGyUFA6EJfmIet7wnZz0Tm4CcyRApI86ly45Imd2K
C5S89b20mgYBBK0DPh9LAl1oHup1IjLccEKs/oHsCpedFHJGFhKtUsb+SrgBLtQDBXsZd9RJeZcK
HViJESR6bpnAsn7pnaiKe7VBb5LGnchjTv3hskUILQe7DD3uYB68FPk+oTMBFspyw+WWV1MEAk0l
p6sN3morsQofKtxefDlSGb4t59rkFslV6cf8ycc9YGrIFwWZBt2jPIKCSbVNLPLOEYE1jlU/cZnS
u0R4uzH7QBn4EZNvQxKHRLtJZAT1gZLj1zzjakAZBZK69dwQ4fIhoVgRw3cPnL60qxKtZzYTxyVc
OUhA43EJnkMs9yTH/pVgmML6pPH379/90dGG74J5LEd5wg8qncckl5UHjcAj21DK+8PTETIDPSuw
Q76kf9cJSQi9MYgLULJtGDTMVEeGvX1gbkBA6BNqCc9ByAS3swcN/0XwQK8N60nCso4po4dSB/me
zPt8gt3tjyEBZUge144EQ2fH44ry5H9MCdak6JLJ0PB9hU/SPKDdw/OHyPG+k1wdW2M+xlcCyt6F
F8stfJkBCtmDUpONsWrImn8X/Joc8dAy+lBWP8hnfRAT6lBm44vnBtboM2Y0mzbXPlpkOlAoj02b
dAgL2lrljHpnIOwpU+z2i6dIJfkE8oZIdf2VkvIpQAGsem3cba8K2KWCBPZEvJISITQWubHuSFge
yIr8bhKiHKD3hF6FVjLO4+SC+BdvYgIUQ6gWWYfiILWTgTd0ntC9V6+PRhc4TRs03DQAzApK3PyU
MnWQU/U2snB6Mvs++A6Kq12Y4lobwyP77wcAQZw3jxjPfAx2cu99/XFFxcuYJzmAxRdQTQE0Fqh/
KJLgfaB54QTQK1JcMQ9W1mQN5MEHeWBILNgXGrEVdnGWiNYOmBg98EcgvzPZ/e4H6XPmnTzpprIJ
C+mEgBsJU2n6XTTCizkk8aicZ/DcD3PkLRFxML4eKsmVUYxbKj1g+fjM2E0fLGSTMJEEGUIKiXmf
dUHkcEXgCN4BkE0WpJQS6K2lRsAIIa7S8q8LZCVeJqmm3XM5uwaLzpYedAKs875oA0ylZmYNQzpZ
sHkJScU6hF4S1glkkltP4CBgW7MLNa0+UD1EyyRM/a8nuJFskS3WoUTTZ1L7wV9lQvvdumNKKSYG
1fQToTbdpKLzQHlJpvEpugNG0RRgyQFLoufSVEct1ihiJWb+3/g4EjqcJ+6Lp4lAEJgqMw3eMIw6
Mf2pD6g4rfEaJxv+sPR4UDMUQKb1AbU/dipcdCblNnpMxy9nDAWAyueqGQ52iIO3dtQ7wqMeC7B6
Y7kLqK1WOOIYNdaJpwjhwaAXtcNumLvLoB1IZ3s3/lwMHh0Q2FmrOCfhrmNBQdy2PpmkZfRnWFkq
VEz+ituRfLeY89wi0lzypRUwnpHPt4WFfmaykiMWMoZN/oUdxG12HY1FNg7+uElcSHDWSQjEyDAn
JdY+r8Vxjh8pJ98Y7HAn4U6i9zAGwiwa3UskxPi3hEDyfb+Lx9BwclngXIa5BA5g5/W2vYE+4JPy
qz0kWwcW7G10bxoBKuUO6bl+tnqTRN//+z/eSr4KsxOyzoPx8+eM4fU9xFnnjOyTJ05ASm4wutMs
ijkSHl+txdCEESGFfNhVpEE6cAJ9yWAAyLcStK26zn5oDAFztuJ1P29RpszNW65jmGTIu93tHFOg
VPujjqie8ZsVxatkeqWflljGeS0+sDUoTHzhTD7DMxueHEsPTO1QLLNqgHcGoHJbC7bULXp7xRA7
SPJib0hR1iGefwA1LZsgEYL+qtmo593I3hVrivp6C0BcmhghUyOAxp7BGJy1FgSYj6p4ubfwRqtj
qfqI17LGU7OF7my+79IOAWaPDBStrsixmufdE0izVrMhloDXecqig9LXQWbpiObXz3zvCJzcniLw
OapN/63/3blFsldHLVloPVfEfUUpEjTEGgbMg0ln8qApbcGDPcMGFjnUBhh2Nr4BkYwTh0CVEJ4V
i+PgOGwALwMz82Xasx4J0rvXedJhVWP++bCVHR0A/nV87OmojxK9knNlQXfOSPjsSYRkaIF0YJJA
A4A7HajPeUIYkIw4N1p24pduNqa5gBqW57aI6MdtNGTKiFwa3fcKJAeDUv04fzH89O81jJWC0+1L
vcetUYXHSXrRGmC5ULDmkWBYhOQ0v7y+jDQ3TuMbz2AePQPizg24AGcb2yh2FNiZnhHiwtDmiiUO
fMHRojnrWJ+/Kz3kWlfku2GeGbXvPxacSbMO6tCVZDgndO8oaLDmQJGJVF02IpeNlf3vCSnPuM+q
vkWaTHYTdADOnhZtO5/5HdHfmv/SKM5vd4i4m3s0e2gOrx2Kwuxn1uBktvdA7d05VTYWfwD00J63
iZI/1F6bKOeBTiIUROtDTA+Yhl7GFG4I1gX0DnJAQPTgGKmtXxEYoqTKdvHUwNQbN4d9/rxPfJY/
kxDt5JwyHTdiptMseFtfds18DLLdPekvt6r1GndKWu8UtqccUvh6K2nZkAINO4LUHDADZDtIZY/Y
dZ36pEtN5bYYNDUleiOPsRqC/erZ/E8WfyssiFQWQ6Ptl0OdJfXWF419hf1NhVkdxRqrFfYm7RVt
PC522L3J3e7vuEBn3XbqFf6Cd5hQOI5dsb4GjnQgDc/SSUaG3lp/EIpxBCyou3ws6iqrHGVUOC4r
mtNwXWo6GDGCM+J8x06TmykbU3RFF7EK+1ELeTMMu7S7Gyq7bCwLATs6Zrqkwu6QmSfOOmSuty05
KyqwN4JcZjn5F+sFL15ZLT+hXfSluztsFOmh0NqkfSuLRB2J6383ixbBU1/RMx5XhO98EiIJsxVU
4cfHln1BGIGNb3KyrvvSvu7JaLOzfjtTdypqi9SaAQPa1zrkxrSWApJmwQ1fn6vxtf/NPRQLLUkX
b9PnmAdO9eY5fs3uWCFQZOP0xBOaAE1KtSLM+CRKCX2MP5+V2t7hd3v44CzYnt7dq/bHHKBpDayH
BrR9a8G85j1w/sUiFEPg9QBawPiN9QJ3cIc1th8sQA4tqcPIMYW6dZAKsmg9x3KzJMd894Z9jdy0
yGFPL/oN0dTCwpMCewa5emZ8KFuYFTNqcRyhTD3u2degR1AhnQyDRReECNsG+cy0O8j3wOD5fNTW
XFZLOfvMMdNDDaGhAxoolH8NAovW06JX/IaR78XooUMNZwE+xPT0EBObdMkC5cX4AjYQyTlqwCIN
PhrxiHuGUWflJdioUmlvuoL6xhCHFHhX7D7lqPUYlcf5+zSmdIOExYpizW3VeOHjbh6HMOkmlbQW
0r3MJfE3YXbcCIe7cXdDIv3alREQ5BWUmd9DMIhkuzW0r3Sk0iW/apBtCVXiQQKEMg25Hpei8oMY
O6WgBvtWOVJiXtWXVJy+ePBILkZi+iXZKR36MNIVbYgxBs+70iE3ltTlQc4P38pev8Hi1deOfPm2
Ih2tnHrzxrId4UrvvsuoV6AM4xxdcuuji1u8LWD4ukWZdvg1U0pOnPPQeWN+HwkDykETbrACJgdj
kzcBhG6Rr1eALMgPknD/LpVJ2t4nADu60pZAKu7BbXP6JDLEmeSFWQgSPpEcTbjpFTGdMiJhQJde
foYwxUQqp+eHdlsxgmXT7G8y5jV65fDhS/LX5oU7JVNvC4pe4h8MT0FQEI5Lk6pRyK9TiwQf+GXz
PVPyc0liJQMX8r0k3cnh378EI3hFa1N+k4pWVIRExQxlRpK74XNSZ2BM8fn1m5LKsg3TQil4Bmfe
l6u+HMYScEPSQwaBsZPX5QwKYaZFDo4JupNxv78GCIabuoDk49CLLNAbk8x/A+ylDZb/BkbwC7kS
ybFk/JJxVjrZo2Bj4ByCH39iTgXBJeS1mS1IBypLlb4lKCb/I4ri00hC/WtqoHxIrCx2OaT2lBk2
2PW8qLKdbcRD///EmU2JzeQSv49GEYO3/SENgviinUTbHfKtN+t0dAUGaRy5Gb6hVVBGnpROJfCW
78jNEpJqgjmQ6suQ44CrcreVDmQh8INkxqSsxCvH4BnfFUxZ+aGkzVK4SHf/MslK7x/kkyKDJTCJ
QAv/BkMGkwzblkkkvyIVQRkY3qIGkAedoO+kfdWbBUwDg3/SglChWTDQ6UIokkkKXaNDCZVntrsT
xdLtjlSI3nrSAAJf9KeY+WbyngA1yPypeSiMVKL2oWuzUuld7hldqlj844lIonHkkyIKNyjGZYrW
w+R6Gcmr4WThfPwe0TTxwY6KHLgTFw0jRynwO4HSjrVsY/y8WSW+AYp2P1qdZHOJpF85hqOmBI0Z
ySdNSbD44DVSDPwuiWXg4cNSetMAkEJ/PJORJGMhlw5IhwdCZyYrJoQS1h/KbAbNVjAWe1M4ZJAm
kxstV02ihloTAp0wkKEWUxLDKEunhYESA2Uj5LX6FUKzV3D9LWmtTf8nQzj8Q46MVjF3J6ReaNij
4VCdyoOX4mC/T/r0XRQB9bNIIJxnLA8QsIYpcPK7IxpO3AYdCKLxR9rJEU7HoIem40Bf02ATke8z
N1lLtLBSfGVD3H2b+mv2kwYDJbQpD09K/2ZylO0woDHzgBTJAstu7k/T67z+eT9gw3iBvEHsBE+T
ew58DCndxpaTE5AM5sgN8NrsRoQcivN4onRmZlTHcgve9vgHz1505FZe1O2B+TkVvkFWawU5Z0ct
ukGrtE6ry+6CpqBPxPQowAEby8vus6k3tMGyXQy1mq/lOyc6ktLdcDlYMplSPRnoDCKKKjxUqlOQ
Kn9fsAraLAS2QjYv9p1o+WVDoNFTV5B4sF3o43DT6E/h9z5sPUOpGd59avQvvzmedmHekAgSC7+A
ltnECd4kKMdLt6Bc0L6reydKTYmKtVNLskAYfgwe1bEjVoAcpZygzaHRJQ3Vt1B2Vk3o6zMRbaZV
EPh/QTI/JpdhtFyA/fuCeIj0YZHVFhSOt2K8KQoTqECENd/jX+Ftuz0HfFfui0AZ7ZqeRbk21Z9z
xLKwn4JwAAPoYyG5KGkwAZwGnwPXgl+ZJzNovwZ9eNAYv4BWQeWinHX3eXDnXvsG/ztnwZOqAYnj
FRiAE1GJ5QQVBDwZ0VOHdAMcTO8JmCAOVnRu4+KCmwQn5d3v0BElaGxTMGEavRB3BShlOyT1Tzga
eAyCRNBR/eMyAF+yxeCdQmUW5XawXdnMmjFHieChQC8eWtDAdBiI81SBQGWrlW/KvsTejg6vwKey
fykjeH0/2gE3wiaYWOzEcWK9nNMOFHb4+zW4Bv+q7dAfZAEebdk46bcB6RViAX1faBXBdHM6jFEk
7/aJxcJF4Sxh65ZtkrSaiwjy8d4UGxrE2PzgI8TAvGL7Iltyz1RGlJflDJPVywbMiUNAyD7/xeOF
q8QPhTOgfxgsP3EDoUgOTtnYn2ybtbEWAHS4pCnuqn0aBkVP5vY5pH2LTRKY9SybPkVOjqcvvcmy
/T43aP7Ix07hZXFz/OvfIpA+V9EAuhlNTpevySX5WQZ4/DUTdARpqIZuiFQ4MGa+yUCpALZ59ymt
pvyPzI6GtHdMtxq3Tp/44I926wsdd209fYypPR+h8y1Zb32X/TNpjjv5FJCpwEHoc6DJBxM3Mm4q
dIkBHREojmZyOqNqGpQgZB3oXnkQDbV02PHfP6GKUvoHN4LhTlfmRUP9CrF4S0FDd4AZUH/S8BQk
PdRBlI7P24ZJWYrY06NKuZKt7+aJ/vDDhIPIoUBDHk9A2b+mzP9sLcU2kJ4SoqgPK03r45mK51YF
qqZE1tnzKV19rRDLdeeKuBGCIECu4NxMDw1jGkqUqWTayI7D5WoaJU9KjnQ52rcsb87YUPD8dFVG
Dx9w7INAhXlTIHSCfnNeEIFSchDjPMGVKbxJxyPCBRJh2vL8O+Z7w46ltEegt3LIfXTq+/e23i3A
tWgeGa2l+Y36/xsaAx3lOCh9EdC9zlrTk4b4AJIUFt3z4BlpQy/eSPoI/+s9f3T0KzJz3VX6nWHx
l+Ru8TWIrji9aYr7QJzo9UNmSePesPmhksB3oXldsYedw5ezB+Q7AbOthhQaa3Aeq/7Mn/lQOz2C
qrO/c8RjmEunDlpX7eDaxdATsXQS+xoZSTRdz3Gvu+ukYQZslOUuZ9LzaTKtlE+mIY9WVe4ADP5s
1+eSIAYWDropKXoSJWsIThzT7GskuLLdKQnnbktxLug4oWrSqAAk05KtDhsBZfkpM70cOq0hUPji
PFjWTxMyATyZtnKz332qlFDQ4Kp2ovdlpFzvTiktXvVs2MGM/G9wIcxowzKZvWo35XlVhVk9gmN2
M5VXeEIvBA0EGWqOEdCmVjJ9Mm7dJkuut+v2l9w/MHr9EVg+PSVa/ybaW4Q3DTR282mboYB6//xO
k1ZtK7h2c4BmrXFfHqDabtZ2wYCVrQo9vRQRVIzT+qBAL++RTHmD9GmXA7u4M/rKlp7BV9OnESsh
Z2gSmD2gzg4naD0Q7XSUuWgytIa1qme8x60EZmhTt+LHA6CcHlz184K+tT4irOf1/anYdFrkU6VG
cQCYR2Z2ghjF8DVC44EleOS7gydMhtyt26vjBf2PWvGeL++FflPvLy06WqOe1IOK7Kim/gDsBJG0
B7uwQ5oP06pVuY1eOIAS9QjyF8SAK3waZVu8vct31kya62vzFT5jkjF4YyemG+NIhwgNAOhmQhSj
rpNsBmdv0ImT4Qfi5eIKHaPPkcvzo7XqfPerk0er490ftF/a4Osnzy2NNsnXaVMEZoen3yiZfoeb
Mt3AzX0p85vi5EBNCCDdi4A3oEWWTsDvibpREd9pZUKqeqC3aioNnbh7OxSvMKW9Gwrx8a322h6X
GH5zvfxyfFazSoHfFNFqyHjWVW7IFker73lEu0uK/P7wAvqz+Iy+7fhRRH3ksZ5SyOLh9Ad36crD
6Cufdsk1BJ+YVlSCOAmtQT1pdk2xNb2qHzSA4KZYTSjIix7iqEj9tFrmwEsQ0EdyrQ6UCT0Memf6
hLXpFNLDdvsbkpo/zCbE6O+E0ky1uswben9oQG3RqkSv1x+ogoBBsyZ7wTmkLj58jwgg0r9jy65m
XwoWnafLTjgMj/v8MwbAgt2xRf0mWaWXiMBF7KlPOqqR8B34OoeRgd7PHeztjQIPHShQ1XbfARw1
hHAsIkcEDNxhiG9khEg00Fu57S6/d/cDrEpIACOJM+ezGSAkehz3aWd4GIrXLhBm1QrWi4aUKmug
3TeeNPG33DdqzF3MGB5GRoDdfKyBfIb3UWt7b8HKw+KcaKSZHm64s9zGIC1Hgn4Egfugvh33egL1
CM51cCYzqcbPa3yhMtrQ32C0R+ARBDmJ12+Jc+2My5d9rfXiCZWeoxddXmVXXEfr55DQHMg6tV5+
t7si3QdMSEGS3+QDDdS/4KVrneMW3iKnuPIZkLJeb7MvBm0J+Zn5RDUgtbowOO4g0F/jDuZ9OU5Q
tWk0JwVdQpxW6rA2m2klHqGP3S0F/yUefmOhZA8aI+RwCkXnYjkVFvKf9nc9RH6lg35K7R5bTgMV
kE5QNsa3R0A2ll48RQFF6sKIaQcfduFq/gGF+DboTGMjQqHvDff9DZ+sZFe7LJp8eTXZL4mRG98J
dRuCwT47041GB3A20lYYUMxcCm5s0Vc0qiSrI09jrfVxhe3k+veht85eDs0ihfDwBPfEK0vPmLnI
TiZTTsjLHYyRQjraH69lVuxelcthV98nN2WrXxgT0uPiGAyLccr2kFI+P8HhHhXtoz7kQEwuM9w5
emw3GeXnvGeiJsM2XbWJMRSk06yj2JTk06/O0UqiT/RP09soO9E2x47YYY8q2dI5lFDuODsnBI0u
kPwLmBfEOL2zB6RQcCaxkR3JTFscsR24EpyDve6ejlgSkluXnVM77RCPOKPERvh6lY9HjYVZ5dw8
cjJJXymsi3cOJyAwhpW7CbYD4tNBgwGRUm7MCpMgCiryyWqH6Tj+jEQFn04Oqu7bWry9TvKfXRzH
OxRNMG8YaYcg2MXUa5CKIJlUKamctf2eZ4r7m+p5luqIGopjOZaKiyWnLn8X/sA8u5Vzob7Xo6fQ
fS/E2CrHibs1Tbkh+RMgJPwzFcOsU53NR97Cv6jG7CAOCXJo0YPmoboy0GO4QBS7CVoRZgl2AdiY
BMkFEi07d7dcA58YY/xy9DGVbtKFJlos/P5bxUpP0qq1JKyi67JkBwErrtRoSauYoTv70IFYuhyq
Dlm3KpelMsd15CvTxsDooLv8Yw20CAXJrWxF91Y3deUdxdYusqzJXTUMx4mmzn7hzSdH3EU3Ksp/
uQXt3xeroaGGjYxIsERrqD51LNSKM8+J3QgwsyLtL834xrZWI4b3UYMTHEAoTkif/AhQa8zHeqqr
4S87mzEOBLA2zi3ypTSU6qlK+s8rd2IAcdOC5ZpUiKiUT0LM6fTVv7140kn3AFgBDU7SKvpzZjrM
5DGPpxVhK5RA2iiDXLX2fqhOqbCZzt+fMMzhbEWqtVp5RiSJqgcMCC+fLEt8ozqMMh0qi+ci3Qdi
2NSNt1iMhOGRWi8SA5Kg7M7q7oPDhfy5a/PNCtO4zSzATW+OgKeOIcWBrhr+SPl1LTcu7dI0mGDV
cMBTdzQKpO3yQ1fy7m3vKN3jBv9zivpd9LCTInqTZz743cyF18VyKWT5+DX6hKwlD5fMhdwEJ5F1
aPlWuJZ0ZBr97f9CMYabRqEvX2b/hs1fIJMzxVpS7obTE6SOH9Ffou5JilTHmf7uk99iGXABpj+N
KGKySvrxG+xc2+OeemM4ZZ3kWuitGEIofPLnqC4WN6pVFv+WiREaG7SJSuvP6IxUJ9WdoWZFWCqP
rmwmcgPQiMmyKNKrrmIkmttd36FElKxxFGegRuToBR3FYHQN3YoenHC8Hi+n3DIiQqGvqBgg60wE
yqka+TMzQfJcsXoKEQXiDqfb9dYM//7+wug3caYWAmvc4GpUGXPRSjoc7gZEZiOnOEWhc13pMsJo
80C1sMAK1KhsUe6mKBZWjliCd3ScNQEQ1L42NVGPJHMd0JEBw2NGCeykTuZn88Cyg12rLl0mQ0CK
R4uYurQPs0Pwzy7nivNGsDvIVnHX2C5cfem69uwws2PaavjjslXNU9iw4+V4HO92LhvDWoZM5pBc
b712KhX6MIOOGafJ1MzkiWQGFHjLs7zQcViXqsEq3qyckEfhGKORoVnijeOsGcYpL+DriOEyI8R4
uZbD1DentE5xVYaYlINq7Xq7ln2CDjL3rrvukuKezEv5SOPICcMpD4mPGOtBYLsxABE/GsNtZS7J
VB2zeTqqaa7HZiR3fNb8RR+8y/O4adPxZF/FWMyUtYgvrxpNr84E92DqNcDU0kgu/eK8+xSvWR58
Iq17sPA1Jqpwx3MxjdYTD3UlSrPiejawfLpENIAdOCZBtKWrFe/FJSgqEw2xJf3kwNHUA93WA9xd
WNvMsijCfm4+XptmaIXOeikfb82nY+BkPFDrU7EVMVKdW6s0n4oVXqr8OareV/MMHIYjx7L6qhX+
Wwl7z1t5v/PDsWRbtULewtn/Qe9X/1gJ7K+e5/FiEcnyrRUDYoS/R6ZOWpphyVtWKoUFpxgj2ofR
sP8yKg2ocID6JmbVLzc86dsm2g7LypRtgm1xupdVal7pyivNJd2PMlc6Ubxkk49gkcrzllOB8TTh
R8tkkTX6MT0nTPVwj0up7/M9vq9aE24wlDXPsWgYK8NgVFG4NWr0xWgXq3N14VCEzdmAW2z3spoF
6+X4EWUP8Sgb7wb0/eHz29JhYS+ZQO6B9SA3JWeePdNG9rihrpd6sHOnd0h8DRXBl7FsO5Hj7Pns
slExE3F04jHIRsXZ5EMfgeLxkk8jm4w1oQWvMhod67zuNRG0YU+hL92injbkLqg6WHHDC9yD3thx
5LDn8mijQts/SN/kVtZ4RTuO9dTlWfNurAtyBpVDYn8csWw0Q/Msh0cXhtEY2YKY6V5wro62v3n4
1IKjbgeuywd86HEc4HCJr7KsdDew+Up+sNwFh48609cmF5Az4WA3VY0T5Lf7j7SRZut4aS2JCfhN
gcm4J8uyHHNthgSy2l+4Zf2cmQr/HlBosXQsWe6Z6kQeYCPbmhzeED04vhdf1pnv+3seIc9Yxahq
YlgRn42rUWXk8xmT2fxgtzRmZF9fPTTN45XlAgd2CCD81TLNCjnuGCGcepHqMUJ1wZsy951tyGvl
KIxYdurix1GwFwtjg9eECW6inymMM2EIH+Q0/2jji8MC5gnChBHugu909aaTeV7b7Giz0YdJY39o
PJS9gBc0ND/TjFXXJObyoDCDpItR7kDjIKJg/RpBQh6opNatkKqjdoSg6sJGmcL8WNOCeNTe85KC
6AywFqC3Q+iDNntXZXrcZjW7qNWxe/B8sNbrCSuC6vaZmjE9f3qLIvANW2KZjj0I0W8s6HNo5ylL
qGd/xpcWfVtal1Nmf19hQ/t1MjrJ+y8TJR6SLFbC0UVwVG+pNVZ7L1+h/nA0vxF476rlHTnq7IH5
9aBEv8MzKmL3HbSy3QPqVAhrto6TkRxfvx6bzL75gupTnhylq8qDKuo3fxTjAtlPApUO+wMv2cEt
9aQMeNtVXvdwtNubZHQN6d3ZJaM10mLQH9ciwNbWtm0NbJldHTK1B7xKheh4g4OatwCRTZrbMhv4
tmOeVqIKRo9fXExKsN2EDmepp4DHNmMps3FAo35bhCI6dg6b8c3/wcAofaVoxqar9+Y5ufmN5XDJ
74kfM6UJ6gmi3QaLjiPjifZaM1YOyggG9Yt3R/LCoTpIoALuS6879biHkEQRk32Bc5dQboVTDEAL
La/DRYRAjdocFTIh7ZYeNGGyOVBR3I3ouIKEKuzcHzWasCAL+f6AxmX7ueFEYBh9KejdI35tLCJt
iFW1wbOBTX6lzD9KR+DiQh8+2j+mbcmAgTHSONc9UEoaXSBXA1ZjSxb9q/WZ4IKA7zq3IGpnvEMd
Pzdol4qvHOmLkyCD1jTe8QNSIZVSNO54zsDYveXxCR/iOimBAP7uKMDQJlGrzQOEVTr6cKM7+S9v
rWDCKiETXGyQORqWWpR4uwcR0euPgKYLJFWRBfQBmiEWQnyljizuNRKTozODhjFR4hhQW8AAvXlI
fdi6IClUuM+M+Z39HX9NeeOC0gHwLdXpLCT24n/ncCzxEO/4o0hLsyItd1ko9Ws5ey5RFq7fMbRt
tbeE5gpkLuElA0GQw7MFb9XGAPAg/MsrbGBJZbKQd2eQ/uPpvJZTx7ot/ERUKSAh3aJMzulGBdiW
QBIIBRSe/v/W7jqnt5t2e9sYFNaac8wR+EvKLqasfJ6OT4Dq1HG4JOCvKMxfCfubCzq0S/fZQgVO
dzwiahJHhXcNYdNJd4JB/g0ozCk6eBL8c2hFsAGA9k3Kasnlg6bJQ4YGU1nMZBuHdXjg0/1R8lUz
w6sPQO79CeAM4F4cDu0kEgdN0VngmOrxmjhA4MocSQboByjZXFwdTupUPLLwwWJ8SYAotovjaJMJ
RRpjDg5kxwWtAz8T8jAD9IfYTIPNOKHlgoZn/cd71FFwCufFDBR8yaBFzDM+1+GEI8Bv5yJnlj97
as7oLr4Z3hpuPVyFE5icELt3yl95MO/QFezB0EH1Vh4KBit4CPFU3KcY1m4UxiUAZwqzPmgx5B4J
L1fB1O2tE95tvAnpjx8qQJwX0UaakCPGQdw9FhX2jsw0eB1cohwD8f8tHbhhPRb8ALMMTrZ4iQLB
ZRLI7JBLFhOj3b9DBld7xK8fYF6RYe7Dvx6nmVMnrjRY1Ij15BNnyHnuhG/dCdJ5eei4bkXbg/rs
g5p7Z96zBZCVBzbBfCXkWdS7In46wphR2J1QAeG5shts+bxxpmnw7th0amv9suCA0oI39F3YhSwP
6+22spD4WH8ndluEQcvsKm7wknoT31nKW4w8bNFSd9hpSmhap9ERy1vbhoPmZW43/legs6H/5cTd
0j/QkQlH0emain27howrmnmI4PwRsYIHsIbDidqHrZ1t3/9BLz0+0N2e3LnoMP/F9v0LWr3Mp5TQ
9nxOba7xN4YlGkeR5H3DpJX+YLvdAkyz2NEHXwSMQSPEPzz3fyXJjVrpcjr8UO5RGy/n/nb759M3
iPhzUQ+Kukv0kuLFwcrjpqAwOfHlS088MjMY8cTCzlW0PQJcEE3AklXn4t7opJZ0AafThYpXlKnu
fDkXhT//XC5zYRcqKimeArTGnl/oG5cnmpr5ko6arqJD3NpZgBSiBaDpoJ4XTcTpBkOMJN4nTCrm
fN683ZpwcyCIAUogTBJa0zECzOnLw+x9/ACmXf/l83iCfYSnOyo0BME+wVXD//dPQ2FlJ2N7uqWm
4Hj5fyImVlRmh39NCsflIsKqf6spYmMgD94KJbEb3FzRLwWBK1pmAa1gZs0rEixfYy27vKs5iNPf
gRTQG++dE9R5sBvBkd7iKK4P5CcKc6EDBWbl0dWRYZ5ahITaXHHb9XLkutOJT83HmJVtdzz9sWke
OLW8LA7DhbpMFLO7izg9J9HbMZydLd2ne1ueTryK+U0UJJwG/pr63ivFkRZ2ANkYaSpnGW4S9zzB
pEIETjKdzXsVXER3zIoozPsuSwzfODY4KuI8yy3h/3EtczkJKgekLRaa1qYchyMxPkneT4g/fW5r
9pBzJZKqO+sHUodwAsbG01rrPKUYHvOkYL42znG26Ay29YQfvsDAG5/Ic8JiVvJkVLGi6BWnQby/
B8alXMIswzwtJTBrMKs9X2KZ40fEnAFHvOzKO7jtuPTIlp8yeZ9Ea8o7ZzPIOFKCjxvb7zmh9BCH
qXGh+mXQybm6aDE3D8Cp4dhLRS53ba+c6wym9CLasWDYEgTDfLxfA6fsYdGM/37S8ezFNWad77Vd
Ur5248XX2WDhQVnNSCzIx+Xs6wieJHkA1u8SVI6BpLA/Z2RN+byazRJiy8+0zio9oGwN5jPq2PP1
3LkESjmzWQ3sac1q92PPPpC/kdZYZAoBXbwgRmcBBfTxKJ69tMWf1spTEd6teUyEkG8emxU1+4gs
jhUfm4GDYchYXlST76RwXr6CJ0m4M/FOMAIDSxEReyuY8kEMMTNim7NMR92MFuJvAHp48CNU1vEW
oie4LBNDumjQsXBF2w4bn1ZO+NxD/cx+25vsy0csRwLRZD8QT8IupQ/hsqnGm/ccXHn5/kUC8Jjc
VB9HkQuYCPYRCgXCBQqcOFREA0PYEVwo0dfcRAlD5cfVxvVzEHI4ViWccUdc4ABx7ne86s3du/Fx
AV0kE9jvqOm1ubxO/0Zz1YuGjh6PWy4CrssVAg94tsPafqvTF0ZXj0kNES90+2YhwcwL+mD3oZdB
TzlmzkBlj+TXno/8oSBW2RGMdNQnvuarRN6bcNTylTFhpxMUjCVEzjluGlSnQueJtTCcQ0qiZeix
99DU3hj9uB9CvTNU6jJsDJGyA0Mv1h1N8M+gJnKpS0G7C4fY2w6dh+4+O1nwaqB0vGvgfFvRXSx0
IYkOz3QKr/DGC9XypVISmeIUnzONCNQeg512RE4MZibtTEmCNs35tKxTSxseRpF3keXVd2jVjHlJ
QKrwkEh8fegOPs240n2VBFoGF7FVNXAT2VTzBV6CdGhbLUW30UT48aOC09VJrcNZXOacJ7GLiX85
X5jmsCqy7pRjAbzxKEAvmL/iagpYuUA2uCX+4YggJlxhgtOy7MfBBqrOBQLwv78S/SLRzMKlm2fZ
bb6Wt9ntBCKy8oCawBlnq6No81e0fHlFKsSYLIX0iYAeJjsLHGsAdCIbotC/Ps+J1hFUBHHLw/dG
ACXUyA28YtxnkCjzB/Pw49M1NyY7nrQpcp85DezZ3qDxA/Pm1dOLAmDAKXf6o4w0eN/yAwSAgFA+
Jug+EucxgcolmMz8qeeZ03gvZMM7zXDLfc/ZzxhqzNrga/ohEiR+N+oWpAS7lmq5sIa6m8fT8g2R
7sTgLva+nzPTQlqur/IiOW7+PFfvkgpfGU01LBzguF2rlVLfyIDLtrrVRUgFzFqYKMeWru4YPnGP
mF6LoRLLZPdV+TpfbHSxJYhRDbEgsE+i9ZBhiBhXGVKQ0aIxasKVOPnM0nCfDTvi0rhPYBPr45CJ
95PcvxAJlDmYaKcPa2ftdZJPL5ESoTRWNAnKotAHn5lb8aLCxaiR8aMDKf2SGyYMJ26KMrmVBzW+
3t4MxXBPhld4a7jQuOoYCsGdifmZXMV3CYpDkH1Wg869Md8SjACDHgE3XWLHu+0t4jlvmoLgqxdt
yo2696bidYipKA2ATliiGDbFP4ORL320aTX8ZVokvqmjBS4Dbl44A9TpN/7z5MkVSANmRTX2fZDx
ldh8N94E4fvXLFGXmbB9wisT+1spBTf4lDhQP4DbIg/CTYdEr+wvN6rcvMbeBisA6f07gOiUhaV1
ezQPJ35cn4O5au4F/0eYUlvocLWfFkJrDReE5rJVZasq1tgG3osRaL8UMBsvIq9uqIAYvCmQa97L
nGmjsiPgCM5Ky9TvOaOWL/MfXshLXpGDlA/R1cCqG6ZbOAvwi/q+YHpqN9E8eZlE76zwbqRG5mVg
2NtOn6YHx7M1/BBfl5cdlm6hw9FQMRr3O6m1Dl1+MJm7B3hCFlz/wk75nQnV6nAQQj7334Oj+j6/
Io/R+nOEr5E9KG1Vw89QRJyb9bwZjblWYorKS9/Av8DBTPpjNA1Hs4dv1KxrzY41SzV8VHGHAj5d
CyEe2jh9jlCOTNlBUtlCYyCMmOFf/z4lW6Xkki01WT/oc5nYr6onGSreQ3FlH0MXcmgk0sq/q64N
Rv290QgytOEpjE4QXmhkcew6yOjECptWC9piDBHkr56PSBqv2AXgrnVXhadBagl7WloAST3mXFBx
dySQ1sBVeZZv6w19bbeMaY1fNNAvQB3/E/uAnSlyONqdfC5fyKrRnEfkm9G5+qI0KC/V7s2W5iST
6lagvFvmW34HRgcwJchoIyWmdTKi4eLQZVErL1E/UUD016PvoiJCtLdYtru/CAnXP6vo4R8Cm2Hp
wi8Y/j7UKQqmnXoytwNVOLaiEAsPxXaEJ1ttD1cP7/kXbjXB7LV0k7QLu5Pd7Isf0snEUnX8pmIG
MrHRFHBrjhh1IPGwzas6nCdsdao/jP03+XT4P2GdJSM+AOgqvTSyabFGOJ2iFPlh9RzkjnLufpQz
s9/vT4lN2ELeyfKm+tEpaNDqf8kEsopzw+aUoI0ICcxVyMThfhYkUlg/FWdOwHB644/StWHMngbp
sELH9GYsGgWh4nIVhOABGw7J8EPqG63qWIOfdVa5tVEPIo9V0Iu9/JG8ZzHWhssP6cv63MQJjUH5
Nlw9QDQwbbTzPj20Pwm7P+FzzUI16PJC3kh+wkwKcG86On6YH7e+pK1b40dBE/neSteXukrjKb8V
NhpCigjf9kWE6gHGJru7hqM+n0BBgBoWuYNwP/wsSMlhPX3l/7ia/x7hNyiSgfyAUB30Cukq8wvU
kJAUVkZ2xP1KXiWVm7DnQvczrdj0K1Z0KFEkp329LDsO9XEUr5t6RmYNKgv4WJ98ymMPmT3dv/Op
8aJuQA0/wu4cL+5To3gKOTfZpCphN3Jtkl3q4fP/gSMBSvWBS2yI4T5lhFrDP4Icxsy/rycxvzh5
zIGPROVTAPkBWjAIHf7lgyXLpd0RLpO5hrpzq69n4twqaJV0IRiR1xvwhbYS8mtExoeCNgJamuG3
+bksDuUhMxA/Zzr89WjaJOxeBtuKEc81ddYlQZ7s+QaeQXF6UtcjiJsYc3H3sqcVgzlbGbL41A/h
cu2ejytpQbAFQogEXTphWXzGHphdfMbYK5nB1Ci6Y6/O5DKQMzArGDiGr9CHqTPInzLbz/PJBcDO
Rkmls3tBSoBAp444J2YAwSKm80THzaJh8SZemRuNpll06kM6qBFS+JRoezA8uPWCWJHlvw8JA8ye
MqNY17Uw3Kkng3sLCf9Lm1N7X6bMgy/i+cyP8yXkVXgb+p2qbQxIM4TyW6w5ASP1b6k0+0dxr9mK
WXgHrIFYVYc6gqFxTCXQM8+Bw3qUl9KGnMEmKK4swlpDoTgmrC4BhvzD5efnq1IcwWYmJTtlJYXf
+VtxEczbHfdehiJPxBb74CyovdGWbBpioSiJEQwsTZfTArmU06gxUzTv6D+orJC9AVyi7gRmOlO2
qqdUuNE9WKFhlmCwwuibCfj9tZVDvMpsJI/JVQHZg+3EWYHBkoZ2QeznE6kfRXMxY6d40nDo6JzG
NRsgkilwwj1U6++xAGKTxuFgnOxHLl4ykKXAPuMx/NHn10XXx4VcnlUcM7j/ZfTtNDhxYrFdQ6GS
6P3RIapjOFrQRpvxsfj9lFbxx6miz6luRiBbBailYOY/tyOmbA/aiAm01vDntRCROhSZ7fWze8dO
BoRsBFFsm3sSLR8jp3354i5iKAzl+OW3w+XweSftq1Fc5nPkn8sl71AhHrAmt5e3TNkEL2qOo18/
WqJtCzEqrVxs7BrTGZm+FNFIpP3U4Gvz9ge/ob45pd9pS3aPBDdMOvZh0OK/KORDr8ovlEWKmUs3
7UYLBeJs6he8Re7NVH/Ah6VmKNcIy7D0oLPI/BYcvHfUfgtYaKTC1d7ILRKy7OeWH+uxlZAYaDeS
j28VOzSgmjJRiO3IJpmvVs4rEgwceJpmOO8RUoeTge5jhUyNQ1Q67xZ+3qKZ16TKJ1itTMsGnwKr
3XyeAHSWsZWiazdwm5XmoIF+UPI19OnyO6iGe7H7bQd4AYyOXKMmijo2mbLfa1+v2RTSsaM16RZJ
tIRcx/JZoXcja3o6BBgEE4cZAPFV2Na1mYsthnAUSl5bVlVedc3k1QxYkbBM4YjovUM+FwsDK0y9
+M4QbYUHNh8qy9jtkqn6cNUhRNt89mgDg5BD4yO0rY/PtHxNOmzhzeBzhTsP6k4R93SeeKJGTgW9
qPdVig4Eb904+gaKNO2phGq71SftrS2nVWhFQ6owcSzeQyfM1zFql9zK5NkgweUrq5cxBYW6/eqX
NwT+RhjJ4Wj5tLvfVgs6oVVEu/1dZL3HawKvnX4IOkbv4xbbvBCSdLQH1A7NPOsByKFe64d8Vase
YrgMOlNZ//PN6fBeiAB/MWWoA+navWluudm/D5Qmty5y5R3fjzEO7Wr1nbBVg0hX+BYYV77Ohfj5
1zh/cSzySm5NIH8OSsWeM+TSAok3zUAcb0JXCmB1WQWXxmrSruSRLb3QJQzh6JAj63+zS/zDBoXs
z5iKmky108rHKLFTPEmmGmYuUTwE2J5j0QKJWVGY2gEqsxXmbB6DhVypVgtfvaYLYYQjtQg24uzS
u5zmUX2iHgfpblKf4pd2mzU8/YGfDWg90wbXVl5Vjytjg2I+YPyCI8/Tf8Ruww17TIaufNYk8ulE
khfhaEDMFI4sd1wJZTzRbvKOJTHpLwmrtsJn4dbc1qmdFe6TkuZOgfI6q5I9IqoH9i12QLlrPsiK
uXxXjDAwQTii3Do9SH5YkAPYU1mBXPlvARTAE8/CLS4coNXD2JUurMfmvZ91i/q3YM6JjTL6aESn
ppX/FdH8Cyl3GZYQQhFHHStaE6oQHBN+hqiKYOkTwFksVZNxfG7TOXcoSRlhHuXP5KncM3MqEmxZ
zlH0fIlBkGGwNTEhesPHPF1R3oyim667DV+Pp1z2Q3UCrThUvHawpCCp9Mp66y73Mh67wtVoKF0K
krx1nMRoJl/an6K+Hb5dGr1QJEzyz7kYWjGa3II8ZjDoAR18Z9r9rKxnn0VRwiejfLx+9R+RogeB
/l4uyiufVMXuPdhSR4DEiTKEgvUjXToKaMZnyZ7iIBtNu56y+D19ZpdXPUF/SS3DU23CHP8kLoee
VREhymDCnEVNL+Au0bMYX+iI2aqVelMN/6Qs9gZN61XaT/XFcfmzK/kVnHwKTgQC+Q4p3uCkQqpk
gEuh8/LaWWIAL9LkhQtdP1WlT0qLwpl9ea/00ndHE4VX2nzGGjTSIqGipsaIWQPDJY3wm4IYGihq
kiGNqKlzGmpjooHK1PxNWuyamoTFbCvlPynrqIRrcZP/8iLCLrcLFTJ7EkTi/5whi072fLnd58As
b0GczmRevR8ThV2WsdugPZbN/lM0BE9DMVa0ZRS1joGAIKUKfycTY09UGaNCjAQAfjE2xd8aPzvu
O0Za7OYw0H4qZHCdnY5gxdI8WE1npb8sluGtxTHtNa07S4YTD0vzoDC/Tn+yhbys7vKyXmhTfff6
K/6+xVifJVcWjuhFRGO8haP/pqeDIxIoa+KFj/pm8KPetRnXrsZihg++jRs6XRfmK+0dy/hFt/qi
W/h5/2aHPqiFMQOUvEZ4+qdbmgYV7iSEDVRax/6Hm+xvMGD4HgbKSt4MrijucFiZD6boBq753cCQ
Hw5uOebkvOGxGGOdCS08j5+MkSBwyETY3yhOvU+3o42MGt5chpf2zpCMjjVXxzkAoOLm+hw7h0yz
yxY3SrFMsu1w9/dcGQ9WiGV0i9CbMIx0SyCYWATeEKh0emFZh/L3NPhREP1v+B64vqzGNRvShy5R
viFiG9xwq2VKDW9q8wWl4oau2KqhGojOCdmT6WlGADc4YefGirWzjZqbxC4ikdrzlgJd8mlJ0Jl/
4m29wLAnwuXH6i4IkEXQWnNlvC4dRNTIqLL0i7oEAWBcieeRAUoryfNOBD+yzj1owCizzY/9NFm2
3X6r3VldX6uw92ie1RjBOodgXODGjqf221EiC4fkyCPGTMeHCWudATgG8g0bhLaXcX2JrqpixZQV
jNPOQl+PotlANoVGXZ+YMiOcwU8EjP4kNFilCZrhPKkRoSqA5mQqlW6a0PXGp/441ln4cHgAHsDk
kQk+QBaZsINVmxBPbSuEcx0Gl1dn38tmOkRWdFB2+Gd8mD7L3nsUPNptguJtSP7p3ztfxizcpd90
bo0h0iyfl8fkzZPYtJtqF6Qm+dZW/PGkml2hXhXFtjLcvF4ZDyi5OPPK3ODsV9nt25PQaj2bg8FO
/nhi2jTP5tpganJhtGE9bnnZ79z91Mt3Bptdh8th9T1FBSS39tyk0+j5i05/oDi8acoSw0B7pgd6
RQoHOMagA8Jmq8ZWOg6ebWUteyMWmv4IZ6TUG1VOTEn84OD27xPb13O0UdMZlntfAyjz9Vrjr6fg
H9ZsEtKbI3WeyX4ynJZMLzNfFAfRIdLWXTZBQc3SnSoLsOlPfEqZs30tChFcClR8lPQgYVmzShYG
LrWfgU4hj0sVCv9somPmIeQIVviHo7GwBVHwCQL49pEvsgPAykeCzlT6nyYehWRdch+IEqXapWeA
m/pKz4EPn1+t6F/zr0XtxW4MTYTmA+TatPgmFkPi+eqXQ3PbA6RjwcPIHjD+H+CuhmO+/hQ54o14
Nn6cb6IypiOnTOCT7jo4fXfcZWYx53p9RO43s0zm8+SFs618xFcUyRd9N/niiMtgW6DLV7yEgo6+
OLbByZMNTyD+K/t5adMKvwcL8FvgJWZMQKsstZtqZ/wND190bO0UPg7KYK71P/B7ahpeL7ssz8EP
8c1YRFPZ8m65VZEYUloSQsf7f7J7YmT4bzukf8OYjyWMQ9PPPghF2WohP2GyfdJB4/jLosKNyn5+
vTjdy0jIK+fRqOMqpR4dzB/5dCj5CTSBk/HHSoA9dUr2LiV9/CM0lgMHwQK7MageBwRuAkOkYt69
HKSOKOJRqvFdbN+8Mpgu2MqBGPDSUQa8cMIj2+7lyeyOD0w3Oc0cSvZNDrJqUbzDKgIDVmE+oKJk
LIkuFCOATKiPYUaQr9skvhC8owBhg6fGxxMt8sgxAVHlDfKOE7AJiFEkb8XOiOhIYUad63c82irT
G9CliOMl2A6s2I9wq5OPxhuSFnQAMkoi3eUJ0Lhp2h9UJK5OuvxEngut4B+8FF4Zb4VlDzgb7Rrb
fcUtd29elPtL1t2RtDLjK4Ix9BlDxG4o/IBmkaKyjGOThz3dB1klxArwCLiJsWMUIuhMkj15MAHe
5PhRyCC3JqgXFkY7q5JZAbmGJODSN8mWYJPNBNAisVBhjVthYJVbKvzJj68FvGycdSD7MDzu/JeT
CTM4R7urLtMqH1wueNv4+1q4aMAoKMnegvaEl8nTBvPjK9hRuZm9f1kqCNPTZthsf47oBBiqtD6e
qJyquXykdGXyOoBJr47DBc7dOM/Jq3hW/knIyWDdsXKrs1wRhbD0Bz/mUG7yc71QoeRkV8p4MNrn
FmdjDXwrXhF4Pc+X9O+4x4Dae0bA+YAG9IGSg56VX0ZaCZNyilC0VU/LPHfT7y/Azm+0TLbGZriI
Z/GuO0BSI7IyuuCFMGW8YsVY/YACiTfI5KfyS/i/iLICLObooahwMUMyF4/5g0kHE0w8cyxj2Tut
A7/FM+2X91gWFjlXbuhj+udV6FzW8VbYvCLGP0FFoEV1cSlCmkXfRY/DhGewGLKyojaZPn5LRkqD
m2qMR6R3Ayoxv+CWvwyvsM+4I4xDvq22CEwB0UCAwrVJpkY9KX20pz79K6kGmIV53Lq+mOcJsysh
uTZdxkxQpR4TPMQYSWnQHavp27uVDvWfUBUFeOis33Nj9WEqCT5zoq0fLGHYECMCVrlPyRjOQXOX
AMjEZJ6esAGTiTmNiHxoj9Re732JxSNzZ6+YdRNtmWy+y9f2uXzvMUxfFFPpHP6YWC6fa9B2aSxs
+/Kj7BnL4bJfJHORaPBagtTkoc01A30C+7LZYx2ew1Xh1246bdxkp66HttD4MzjDeefLBsS10h1e
IONopucUWpjN9UGz75mzzyE98vcGCQncK8JPyYtm2oQKSbTK5UlafifRSndHtOxjdgcXIH36WAsP
5s9vsUXF5o44kfK6Zdo/xFIZCzKIAXA4980vlXhIXnDqvFNW8XFzoUtmY8CNVSFTo/qhEBQsSpDs
LZDL4Fhvhnu+JvplHNeX1DjsG2w3bD0ADK2Y6JLcMtrJP+i/JuFvf+fYo29CzTfNPPx1GcMT/wmp
CRZ8tNAxN05xG2ED2HXXFgNFbA3wG+qnypkp0URmTLbwZO8xqVb9a1yDpBfQST8k1eGuhJwuIBLi
bTElxvfBuDbXx0KZx7+IFKs7vc0Ub4lFeMCtwB8tSqzdyv3rVp5ftKl3r+SFnR+/gXz8UD/ltopT
mP2YpQd1js+ck63aP2lpzKisAM9Q9QHaK79tgmRRmP7hiUi8SMFlV3gfLjrmwy26uHFP4O33ODyX
56IYf+4GKMHb1rlhmMKCauVshIBrli64cfjXoalIcJ9GkAdJBV9J68KoFc7MDZSIdQZeABwbAG8b
yx1IQ9wALqMlKI0aVhNv53NsGX4IyT17LlbEePt2+3qR48oHg1bke4UeHTGWItEiX3EXMhh6r4mK
wYHtDmTBfabRr6KOgWxGvSKG7RiXvgJKTSgnwskcCoDLkIdXRZIBiySmEdDFRUYQjstWBk0FeAnG
Eqhm4lUfJ7vgrNI4/P8Hi28KVUopLsrQpXbXdz3m2BgjPRlFq/Pkd7hU1xo1DGJ46mQWReJkutmH
W4VhBiUiRTHrkwKq+aOuC+y7KQiD7zz3mWHLG0l8/evoxwhDMKaEdE8glSJlgOsGRzAes6D1RhNl
N7gCAESJkw8D/Rug7nx8HerbOhgesVd/4XOBoBNx9Hf1HgYRcSEScW7WRwsGUdCy2DAWbdwMTrPm
5Z33YdmJrGb5GW3eZpAQ2aRPkQ4XqE+lIDFuD15Mw73RPS/5d/8eYbStnRyTucJoRBxhQC2cDLxP
dH+DPVY9/n7V7xuwVnvIlDrwPQ03LqeF7PTV4mvsBiVzu9dVJSuYW3QR4kVZz8tLe1Nh6wy83El2
0g0j/WnPtNN5Ht78HtMywfICsLJRb1cgxm671rGQI+Ddzxffq3TS7XbCGD7BZunBXTh+Mu0cF1ys
Gh1R6b1xnwDU9o1AxX3SxXgU8v8n0PEfiQJ9q61l571kJosF+WChbrBtG+PyPK+cyFFR/HDM5ipi
X3z3HdGGGnTa2KYHuBQSQdR0ExgpWLg8PvsoImxughnJp/ElblZeZwhfI2LGhykAjBparA1+m59u
wvdR7HjcjBin/ybrjI3dXA6WeFM74KDjEtpbqQPWEdcHc0HQmx5sgPFWANhAwZXYZt90FG9fzSds
wsHTLUaTAj952jCstV7sY9W01GwJL3LNazpICQ6+lmTy0Gh+9h/D6YlAKoXhKOsFZi140NTxpNGO
oJRhEzyjmZEsOkJpcG+VbKBvVy08RrAxZIDW0kYTKPc9X2mcZz3lB6TGZ+1g5K7iAg+jD4UNnG9M
YFiTWKhhBfAVjPhyl4bcYL3o1g23ytN9jeaIjNOB3WlkNalT8jlGtxFxYTyPhIHlLDYuT9ohA3C8
H+7T7m9Y7PV0YQwOoXz6Gpc82yUM9rq1lK7ScG18l41y6pQTm0EU0TH06wyttjRqxnprlaYjoUgL
Z1q6NNg4cMTCTbKd40QepotaZYqJpgKam+o8P7bOKoPrzshjq8j1gC/ig47jAt/A3AUDtyceR4iZ
I4sOOb6rpf1Q/OhJtN2aJivDGQFjlEuegqZj6VYtm8/m+9rVYjrKVlTRHOU01AtZWYXyxdCES/d3
lxhYgoSX4Vw+afjp/dUHzIxxs1HdgrXHiqQx6+UiWX/p+h+kfwz/9L9sUiwfE+qFiUgFyea1hwP6
JAbcoJfFEi3zClR5hd8viB9wvn4UvGes61KQTnvvAekOgfZYcePpEM9CYiHmw2AmO8wIHQaJHlyw
OeYTfuToZxM+GusUyTdwt1CbTh/7aN+4lZPMBhewBTtcMdw1gTQNXKruOFIaTNNNMejV0WQY8Hy4
iYRz/DA60s1W71MTzpoLNpwcuxS7v7NGHlLl0t0qSLdAAg8yMsd6m3/gXfVCl3ei1KLHNF0Zd9No
8lqqx88HmsuY86VUP8bjNHwdFXI4ioXEYvzAF7Kq1qDfDGMG35Mq0u1eriL7X86y7gwq8n68RvXe
+NTDQET9RdOyg+Cej91mkUzp0crFZ0NcE7bp2SLZCH94mPs7JqazZJMdBne6nhylBzqDFbTox+IV
YM2wopooVtqJ8w1Vgt4333agsfty/pgYQZYIYOq5JZLKH6GUQeHVMzoVu9MTSl/r84TQxktMwDJn
tDE3JaOQ3qUQfFwNSGhotJEkIIo4NEw8+lM8S2eklbYn8oaEw9D3Jz9z3dLAi/YP40PqFmIj8Qhi
8aR6XshezJ4ZC23zLdtrmwyXS0zUzu9f2IDxFqSSM4YpjP86S6C6P0K0USLT/if6YhfFCm0RTd8b
hXbyL+Etg6yC4SLVgEXLIYIp37Pzw/6fdzgrRnAEWqILfo3x4jWGCvbLtob0B+SO3df+FVo6CJYO
MzCOBLC58H4V5E+Ufr/3O8uhS0fFsYk8fhjOLg6VsA5wtX4GLZs7iDtJjtScvDDNFbaiD4d8DopE
ocPDV5vPZCLbztf91RF6qpWHvg+VLzQ06MC70tq14yPa7+Ns5pxn8Ek9z3RwwHHYfkQpKmhi02SS
TFQeVZ/52QThWYJySKXaECJiIc7GNfgfmQ4D8PGNhZB3jWerJf4VRbI4ArG7g6VGpIyGKbcgyQqW
JIcO7HyEETHuYnQ1pI0gPn3zh/USrqbw+c7mgr2JrGotBLxQz5DCtY5gqwIxuiCxQirH/3/5auvg
NzxmI0WnylT0pP41wCIsMH/1aXQx9/j0TFuwz9fxdSyJ5WE69m+wKsGiakA5x6I7AKYU9o9iEspG
xuZFVAX5GTIz4X/bR8ZWIARVgFgfj72EopalHuIORBCW/eHbwqZzymcsAgO4fPAhIcS+rSeIJIxI
vs7nRLwR/UUjho8FNRw+hoB6eEeTuAKTXxaTlpcqpr18Q7WtltiKr6U5tKAF6/B3NdwP92FiD/fP
O2Boce7wCoUpFGCnCZIbRi78D/7UiwZTcfx3mblos+/yu9RmgxDwtd+RYdHqZJGNm8znR3DHhDb0
38dXm9UFFRlKr86OT8xR+SPvwK2Ac+mkgQ1D8Yn8BaxiPDnhEWnYQwmqMJDIQcCPzbRwSOCRz6Pn
vAgD4+0NIHqiPODipp389zg08KFxpOGaR9qS5O3AJOkR92Q+39PjpRFPecSdk5ZmCEyE4RdZCaRF
Zi6PdeQiPSMfiL+ilfnvg1VAzVytJ/wDzG6gOeBVki4WI8bFMkwSGmjD5pGPJ6xYZjWfZar/fdPZ
6HOGZMqHiB/CtQHaFc/BqFn8ZvEIoMX+xRLJI7SZivk1kBqe1qRCFVaCoUnktixopQvLA/MNmK8a
KBKbG35cD+bMwiqNH1EB07spLBEYkgKUrmeaAUwhPpTUNxRvEKPjAizjv3wgTsPmqAcf+L+PFLDG
lou5kQHP0x1vv6whmgOJ5f8/XiWSSRwFC6gVtIUAceBDrMo8wrYE6PnvA8SLT5iN0zeG6QRcTHzO
Gx1gpFQMloLNgrUX4DnGPVAowJX/GeexY/OJwBvv5v2/f9ky+GCf4vn5Rf/8PDfFjknTgsQDSj2M
R681jZ5Qzz3e3uvrgaH1yMmIsWI1EaIZNsd/0hnI/2IdjWljxGraHISXW4fOTwgMNHqoEZ8lvviO
//5kjvwwgnrYBjGORx1lp5iif+nEiAxBaF/irqEuVbJrCWK3cFFAfX5tf/WNMqXQghOCuSzHWxkD
lAFnHEjb3GDwOitOzyXtR7kgLlUV0Qx4lYRDWzZAG2i6qUOFvkMgUQMo5siLW6oKWPcLyZVcIBl3
gm5mMqmsK3rj+6+OUzZrRCC4vP+QEZzIUXzzKCznwS7Uo3qEgESVtEL2dGEEoc5Z+u/fscdOwe6F
rHn9mScTbQqZkSVZ9Qfkh9FQL3EBhJYuej+hgtE9ZULAMj0gG8tjwnrOzwtVt2B8iz8VzsDVkpQ3
9i9ogFDHcVNmrK1wfAWkwjQS/JaZktDvpT9VUOMvT/TOSboj/faOv0IuLejFQlMMVsVjQm+ZOBgO
T0rGHz1hd0zJrQuuqAhOuZv+nS8hCh1QTHC1+Ddh6ncT/+BG9U/hq4KHjNb4Rb+sQhLMOeyfgXDS
ZZAuX8t8WSzNabGEGTARfGU8FNV+ypyBACTWV25IyqFcwkmSXA22fhW4TJtVy4/omz9rTC1ZrEGv
lF98idsY45Uxnzyhyz1Pz/vzxMnNHGVPxaLD4cfWBTApdeRYfN5caLsvw9/4rvwObtKvimey9Pve
4725l4+kQHHmoOjVlDpmj+F5dnlftCPNxSWHKvleN/M3JEoNL+p0+cYwX3XV92mobSvNJ3aCxR9a
G6OlHuHle/6qLJoNyhFFXsI3haHcwOhBO1A4sGjguyYj0XJo0aqvCCC0H68JPBNKH45qvGaVYfQm
PJvwLXzYJSSEeP2tseKx4/4IckyUZFt6Lw3QxvyHIZCwmDmc7+5760HAnmbwhtuHHkzxgPfl2hup
VnzmRf6PpPPaUlVrovATMYaSuVWygDneOAwtqChIMjz9+dY+fzihe3eboFbVrBm+8KN/IVMN3Sd6
TpyFPAK5ZtAawVhMIotXAF64Uca9UISSKiPoQ5zj9NqqGM9e++iVru/X+a9/MsFscSs+QPp97TTf
NCffdLznr79pzTVezNPfEtL53dqk2tbSVnt1y/9UVpJ6tqm6zU2e7KoJ0wyXHmKV9gDf8HY7VNJS
yZe9x/rzm1PCM1wer3bTCHUu7sbIqTK8ZqiIknSwgND6cOYYSAyGMEiXj2H7EYsFc5+wfKhUDKag
/sxYjNx1FxOi4vVHOcdmD1tYuF3sAoDZ+bp+KX7jTBrLWQypjkXBngSlGUxylgfFC5M7B++xu3gQ
eti4xHNNCI4aQB5hlYFwPgyXomsZVZEB7wvRmoH6Cd+G8VHo2xfjDY4+/vQ9GJ0F1oT3PNYfQu3O
QDLAilJon2PxZxfbhP8csMVIPEwW/olR0KrxJ2efwUw4mFwRJ4i/eyd8G5DUr6OJJ2QJAWsm5jOB
DPfLkLwzktxU2ZUz/1av5fuoM2IKXkG23SeWq+QO67xmKhw+K6+rPUbFd7czfyE+4NAxmpfPOf5j
d0ZPAQGnaoKrEleZR0aKMeOsfTPgS8ketgA2jBdp07sHmOsxjcDHwRC44LaEL5w1LE08TnI+Wsan
H5TFRwCazFH8hV7NZONBFOAUhNKk1QFZqlxUKdpCjEBZiPDbau8Dr6z2vrBn0GBjtwlZkafB8YOn
aedp3xHPDZ4PRB6Gou81/hbetxzx9bvPmSg2Ux+7hz9fxsb/YSTGZ9SjtSWqFSCdVsbFy5tuxuyN
LU04PCMqpHe8sD6UOTVFJ3G1mZdvW64hsbJDPkXq5m2mY+Mut4P0ezA41cmTqiEcedmzFFfatR+U
+yPP6i3NXwxXXIIKLBK8juGVoIW5vxIJx9je7knLQhAh2vOfQw9QQyD6QuQzy6Rujz9pzMXOSd1T
tupvfOMEVsJ3b8fj7LmCe8EPFQAEJAC47/zaRriH7V8rPgmVzoRvsXFljYQZs3Vi88RVfKK5w7Nc
k+IeQ6OxUaBJs43i2Rf/hBDa+XpALcJyCKs8+ocSxjcU0kcWN2yU/i3GAM14Pez3WdPdWAPx0VKy
lLD8rqG+Ftw+OatqxE+QcwOeUK8XPKsFbUcBhSY7wFfRoLTisEhrg8cZi5vuO4fVxIs376EK3JvO
1Atbw/qSLVhxMTNTkHCUvLPXkibqhR0Wuy1UCNhbfpTVHnVTmfRknMp4Qep38KlsAqHePLq2UTbo
nRfQB2EkHITx34Wn/zgYWDyfvsjL+6d78jhAK61koepDsQGrXVQjcnxoZT6CdyX5jS1jDP74YzZC
kRMT+cBkRRjm9N8aYcrAAAwEbKRdseR0b9Iow6y2JQSb7tUDUsOGLtOW2M6V1fj5WIqbqtf31R5Z
lFA91dy/K55i+UaHuaVPcMUL/Xx6bJ4my0LhpEm/BuuoDZHKwPLVa7frqIqIJHwM96s0yZFsFa8J
JCjggqaXQG0W9KNOjaiCPdl7Q9oxRmz3tBS2pxRCT6r2S+W3vs8aK4AmJIolVq/IvN4Hcz9/Xg+8
n3cTmww5hAP8qk/8CaUJcUyTSXbzb/cl/TSrYtb2hGsh0aOHJTOG07bTHD6om7BPc56aA7URQc/n
u/5cZxojfaes7ixh8aSNEGfTjdGVcpdBYUJz8g351DpxeWUBaAaG3dKGQQFZARI0m0eGHs5qVzA4
EKgE8v8LM+7/P2liMTDGtf9a1/O9oycS/aKQ3cLikdAxbaWzdP7OCKkew/0A6g6MszzTE2PSjrS7
a4yzc759zSxSIYpZO7udaUC7DZJwz1z05u2pd1aScv5egnrGom3AV5nElk+wx1aCHankQBP4Otk2
2xI+BpJxJeLk7qS0PrSZ1EdEhtvPkdFxDE0h/SJAoP98/zF8gjtBg4OryQDWzrRuCIqkAZzQym6K
GVjMc8tMeGeKEpl9kBXwpsPZtYJEaTNuUaUQb0FcaCJuMaojxx2GFHTxD8iy2Ihzc0KOhcKDkcT+
wjhEW1AuzB0v8D6rqljsvAFfkN6z06Y+tSZ28jom5cUo3zxsSJb+10Nl0R9e52ylhnx4eOOaIYrp
sBuLsEfmPsU+sTl1HyEWc3jcw1sRsh0vi2hTUXH/EHZ0Y1ReCR8aGbEGQRkEU1EyR/qlcdMVb7RD
2SWUKttclw3L539v399+WuweEBBGb9KrBMYM18BWZm8PXi/K06/LOW8ba2uHnXXQW8o8C+ZWf6Cf
n0SFJuq5t70u2Xqo5UCegOHVF8kavLGbgKjArkx9Ebo5FtcS7RZLJ8iQqBfSIwMn7ta3M2YfUigo
n6zM5QlnhOBR/BwZ00UqvnWE7Q9PBDECFAETC+mWfDZBcQrK3xzOAtc+bEHuSgo4ShSW8Mxq2ub7
j1DQu/CItBl8lScDYwOSwTeLuxpStfgoqEJQ7yF29d17G+GQml5j2hRigbFsEDx8/elRnWFI80g8
ARlnxNcQlgHvKOfJd6QJr0akEK/afePoABEQ2R0MPbIrf05vPxcqNh4cdoKwIt4TVuTAIL3DYuLy
gkkiexBZoYdhr/84IIPjXuUZsz6GHyChJSUMDD8KyAAsRwVTjH4Msh/BAYaPhyL/DImADLyvzjPh
GfHjr9X9gPSLSbGZ8drglepfiHfK5n1hAiV/wvCvtXsnUqsYt5LzkKDPHMRv5NEyh+HudyqYZC0S
FOxiJbMax1OSt09ykJXlZiAPeoPeTAr0GcGJgTF+2MrEOr193evcyqtR6778NCEthdEG6otd6KMy
wp76CSIA7pS6WiBI73oI1cz5guQppzJ6+5mfL78MP1gM4YCRx2gU4t5UT25hGxVrkKkRMLpXMKii
MPA06Aj7uM/V/wbo0z3omvZvoiavoxKaiRJY4Q1/Jxjlfj1i8esXLsSJmLhx4n+v7tOpR3ckXM4R
sMbVndfoM0kPpWfOyEObE+fsPVa6g45z2MVaUKwFlNifk9Q4wpzczkLsJRPoGEQgKv4tkMYlUXzP
aJMTFsTJNaXSxgOUvsRtAZeBWS1SfbACf4UejuUJfNHNc2GcUsziZK+/KQ73g46X9XPBJaJwl3NE
ogsEQnXYppG1jUsHc6VL/aOc8DNYXzq0QX2/ObabisruNb9hBZPzS0agswf5xjOTptA3wuaSRlnS
crIvemPZ1kKNbnrFLswhEW3w5qb3HxEWIujV6UeBfsvvkLyuqMNS8wRXLT+Ty+AxxyOQfuD1/vHV
CWFK7JlGamP3RVzXY/ObsjtgS47G5OZQxwUgh6EqYJdXHZGMM2IFpp0u1GOK/ff8cS6TDEfiv25d
/+nT31jbyB9E69d6rEdppCQwBTsUI+ts3YcnsZVmFWlRR3DmXoxIAj4rxyswIJYfQNgjIm840mkZ
PzjfvCaIo+4YWZMyrrlP2e5d0LlgGe03d1vbiiBvi6F6cGWxS07YKYMusNN9I2idyi1Gxfq3hMOW
kZ03fMF/oR5/nsOe6qlK0OFcIVauw2e8t2wzhh/7GBl26pojqBk7bHGb6ePyiU1wAbxKbB7b1/HN
eUL6KMMNGQl4ki2VcRazU/StoGS9y7WmxvruBnzCF6I9AEzqZgtqeiAU5p1Lq+MYhAiIgEbx7/zy
CW3LSZvzmBNAUQ9wcpUengH95c3DYTZUp00EoRPgGTIg9ryAOyTbYK1SLa5/FpFJTBJ3D2Bu+s/u
CmzG1d9DrKBxUbBm7KT7s3SZH+E5hd/NiyN13Kz6bKQh7sX7RT5jp+qQ2BU815VTuy/cANJYbmzy
Wlx8uCpHnahj3Tac50i1y5UUw1RbEA/iZn6TFAtWP/cp438TajocBOBgE0cBvsCag9TAzi/XJbOw
kjwhEZlb0Lshu+MMfBgwPdmfAXjebrnuTQjNXvdOWmLMhOq7dWtXPOR9eVvzvCB2jSpoPDze4LqE
wKpPlIQXAKaUj9hD2WrwmRHeBoBPiceZgS6CNQudJMOlKw3Z9cIavrEessG2kSkWO5llv4CZ6r9F
+8cqkuTBI97VJv0oi6tRBynr0AiW0xvS5h9TPDMzq33SKTx45hMZEleffBd2LugumYPrGR49U/zw
07eDlJeN2N2+o0Bkr9UNyVbO9aDgrd6zCxvT9tCK1MAX2EqBS9N0ImqEolIJwBdOYt5PftGdYa43
xhiZVWELSL2yNtgffcGQBS5J2C98eOQJ8OieNsctByBWrZ2AKiGm0rD/NjCVG2pv2OyyUHIlVCHz
lC4xvLpkB8ypQKg37N+mwkwoxr8qwdWImZpRlSXV04e+vABM9KiwRyXCWcBX/P3qwzZMZlWYLkmd
dGA1iobk4V4P5UZ5AqBB6PaU6BfRJYBTHuRVtkhnXMzGmFY76vfpjW5eHe6XxIxMGbldUvBYdOwn
j78G99l7MVQn7HANtiYjxEfPtZYoBhe3tPs2tgVBMsmPUMCvQ+lSz83RN9DdAgMOlG9nNYBHQcMI
yeWzRhrMh1GOjSPBIywu4HuA2kDI+czhlECpFaIOMDCSG+HG9zDfRwP6P8qNRqrmaes7WbdZXaM6
eXtZApQjjDdGIu6uz7IuTfbxZ0N2zgVKICf+FZ1o9Ny8MZUeljEU/bdvDuuwciWCGc5SlC1LDwTf
tia5zMFaeRQiKP7akQf9uBo2E/S9BMNgPRKwpHUAZB9ElJlBN7KcfWQ43QjMdFL87bcv+xo3a+gq
j6U8acY/n474Nta3bHI+R1Y4ud2PujPRr8Ed5H6pJZWvBwRAxi/C74QvKiboNtSUqRK3J4NbrJ/o
EX4f0CCw+SOHgruPFcXkfTKcakTN4O5J46tnRm/O/7/6D7DvD7s9rnLuIGMtwMke5DXmE7caN5O7
ny9oJA63aePWJMpADXB04tRxPHePOrZnNLvgriJ/BVgXNw+xN2MJGkBTGhkzfNn8D2VAIrmNrgP/
DqQ7kH4EYgsv3jZ5LSzLQlaXH4iJ+KU3dk8aBPrkTlrbc8JE9o9vnG1RL/PuIvcVrOPnmc2Cy06E
potujRvowg6FfYbhNhNWnnx+Z2njImBicsaS65ItbthsBnAebtwG37CKC5u8NbZnzn0n+VAEgerF
tvWzAA874zz5nnRsNbHiD62d9JfGPywD36zIZcfwu3l37kfsABAzXdoDy3whjmdhAucWbxHWPSIW
mz6UinjgZqb74wQEaYNRDEse9ITYMsyvUVkCX/57X7jhSa+hsc+3t8nrcIU5zKHKlunAxfPy1QQq
04bUPsLzUt5l4XgB8shv1Vf4uHJeuTKUA0DbGUPQ5cbMyDtzNmjxCctlxKwIrMJwLwOgkD0GYdpP
9SIGHpKj+TdyKGx+QmQ6INmCvGmKbBaYskAedNyoe/kivGDSpmhg6Tz/rU1ox0Eh+FE6cnjJ/FrS
MmhPcT9ARfAiDAeyLFAtjRGvmu18KSYOhAzWhlkMSiGNPHMvDhwqRB0I4cJdTQb07lxWWWPVwzXs
y6AlnOg6BfZXx9tW2ZtP9JqxXB+8Zq9Y5UMz7RemMSrXXjFkPeFpM8iiS3JqOVSeXHEcCE5uTzKU
t9iVic0aiwpKAPySEtPzEWRCBHOotmGKd9L41vhcNgirOxA6m6fLJcb1VuFiQnKE5bFPYwilMjOK
8wm0uiDBca2xx2LQwQ2fGcEtbzNGdgAhwkj4agkziYseijaLR9C4lX7Brp6RRyzkMtK/PSYvLgy6
I2oQ4uP2wjBC6W8p9yaA6bHwf+h3tMnjIk+Vk7GBsVyK2+AX6KvriP3tbSwl1x01dgT/PFs8x/Ad
MeW5R4DOvrVTduXaSLqCLQSUoRrJiTHKNu0MyKIXo6TfQylDQ09sgc1GBaL8kFuKKbw8myEVFeQB
dBA8XbE8BkZAKehoRO9gJmGgpxSmNnz+AqXAE0S8KdgGooFlNipR9ZGezspRUMuFaIxXLuZM/hQs
cqqTiWfIAG494icR3wXzmcr8E+8wf8Uc8R/ZHRk5vHneH40kkAwnSNIMhyz2bqwk/w2PKYP7Vdxl
ACli69gOefcFVgYzg+eHiGaWzhAdinecDRrpQ6weAQvgGvDWi1sDANH6kXRLbowgsvMdgYo9xN1A
jlkLIMBgiXMPQ2sl7obideYPwJJnDuWOBQBC2Nhk9jskg+LfjcNfGUqRCjD9YS/ElX9iRfFawa/n
DiLerSfwHojmtMLckvwGnipWf31eo4LJiwgUKnFDYeeK1QtzCzMjsJF1Is2I8Hr2whcGEZLg+K1C
I8zgw69nxjiabhnnsTkrjv0A/4NYXyoBXMOS6Da4AXwYpfirtngdzaQYZbE1uRWuGqvxd2Yt9jty
7o7qDL3WCEWtldJaWGM+Dz5WEQEpjR8XfSmOTTkGTKqxPWORYqcHAyIQfAkgne0+IlnkJC9euHHM
5VN2+Exp28zFJyTsJO7T6AffSXUjQIIEUZgKsGh/RxZaXJUoYxQKJamh+l8z7kfvFVb+3JFnLpNs
q16uyY0NzfzLGDluNjUvmqwuZV0s08Nnopz5psTOX8A95vQZNRPSQWd0Hmb0Oz58I25CuRlmFzNq
1lAlXlAq8P8gj/CPJuJXbTENXb1XXKyUzfzMvQrcqDlcDGAJ3MnZlkuMC6jtx4B+fFCIHSQoVSRX
wRWB0YGCEdwOc9mZMSlG3MXqbD9VV6QcxThiAjkWu9+xvxaWO/PesjmDunBhsI0hUInrhauSC5uv
cI38Xw2Afn+3JcRMrFl4PIBBPufm615J88JxnqDbFQAHiYB8X8ah2RL5eKAFcI6+2EawSV7IbKkS
bftY/7bVib3WRS2H/bE2YdKpSAJgWDsYE8tvQ57GflcuNCLQ8jMtKO0el1Z/84ylSN3JcZrc/t7T
fUqK/DvEYcCCPPWawYezNpoPd22szZ7H/Chyuk3IzPewG6nj10afPyKoSsvX5ulfkVAPCGNmlBx9
x/L4qQ2uYPORzoXEkP60W3LgDUqNoLNIuIqYwN0kXEm0FFBZdqgBatOBs8LFQlg6lGhqH4fW4FpC
2Bzo4mPcY5DGUYdWnq+rIOqspHBi4KqiZ6BthSHTeTJnIIDPD2muYCpcLSFjMaes5aakgEU6CYjP
IOM2Bc/Q8eSu3MxL1zC14Aj1EnnWgK3D7EqeRzMi4ZvBpojQucQ5Q5bs8vdjtkYdWULSZ6EB9RRK
cY8IlxkRyXfNRvvXSII5DkGmlGwob3AsmVuYUsDhsgEAKfRD2GAkPCM3CNVVeb6J/26hwZx5CdUW
1ghPHxX3mzN0whHKyp2CvMIjydVXMrcNL1CBlY828QzEmikcslzZgvlR2+XkNaWZIjsUhjwsEHhM
J0YOqhXnPZdbueAbglePwoMDTzAjsGKCPP8v7w0tjrKh+HCBg1dTXhmf0oMIhCQznZpEOWetrJC0
00cj8UYucYRIxBIbDiaaDC5//U9dCn0lTdGB0v+YMX9Axmxn3YStOOrSEWmC/j8vLgyUeTH7sI+z
ypaTAowFMFjjngTPzYW8q4toIiDhlGcUbByyVHlyTw8gdpT8Nnn49fQx5aQk/pbJgzSTq83nzy+B
JKGuODIAizHVYk1AT8ABxhnHNcFSyJNOT4yhKHOV2+GzE2bANzn5EDmT2yB3Ltb8jZAoktyKL9LW
BcJ2FJCmHPaSzstjuJBsSn2S2zYsDYcyyISJYIQxYaOPciEGAj0AYZi2F4ozYwW41Yn3JXcF86NP
9jesNa/xYU5H2NcNiQ6K+GdHSx6kp0N/DwHpAdvaLzKTl5MHyI1w54CJcvjfhpJ9Ssz4Q+PLKT+V
ER09oZ4AOYNAsD2G80Ct47vUNMJfU4gg3/Dj9lbdSMj2/b19Ik7aOxbDE3gT9+je76C2CFqcGEKA
aZ30D0bqAFOqfM3lEZbHva8P01AOeJ6+Mk1DNWgZQr5RlRhLYydSxV826tzwZHhbMaIUJz53CCR9
coBggkAfH6o5MqJi2g3bKciFTU3/Ox3l8OFg+26gmiawVWHS4LD2YCji1cg/B3X8AekdpNExcymQ
y73f977Yl+Myw2wpMig+gytM8i/fBUCIalub/SIGM4CYq48OEnILiO8I5ZZgAI4tLDPIbFqV/m+t
hanDkO5K3gferuFo3it6252DggAkdtI4Vvg5fGLUUQMExOom9yHzkRefj6SDUQ2/WwQBaAawTKGo
IQRPMcAjbgyTg52yhjeDbOFN/J6Jb9HQ4voh09uIcX3CK0B6OVXPxswORz/NhzbXMdt3iPid9uN8
ud5bcVyWyuCKQyOWq3SdOCvXsLCQSbGIR2q/H6jSvxZU3LCtyHMsF2zU9BXsCozrVrQ2jCvc3Vz1
5cSC0CjW5hWq9FBHfrHr5tKRwtpO355S2urfa0oGZzmHHgilgvLKiY2wBE41JZjlNnpUaIDkBOLI
KIhqgp/EuY7teS2oQXS6kBD2FzY5yETZNvDCohpYldTKENx5VKzg2YWfE+iEcwVDu0H6aR3Jx20c
9787u5dnYKwhTnFd9yN49AyLWKT5TCk9+zXj3aDeq6v/QQ0Gx7QRClL2GLQQODTBn6NW8PUWstqF
LtI6EbdsEXADDrSFaQFbu3ElP10rgRGIwNvSDsv4GxoM+JmTe++wjH5bbcwTp1n9ivh00BIrqYfm
392pZ+RqgZvBzVTAujAxGpZOjsfi7QIDdtoAdBHiN2S96NH1oHRBEeIAZP2xCevQmPEhM2veTjhU
cHwRyA6gNHpgfGcKNyUK1L031Ngz0j7TXULkZJo+4K+NbTkQ9C3oHwqbjMSRPL27kvscSqSlYDYO
Or5HoTKlS8lBMvTphyrxcs57j+1GO4SOyPq/iWqQtu1rRe8AazqxBl3QLJD++/1Rnx1P6X5GmD4e
0zgdtUsse5BEdCNa+GEL3Vwni3Fwm29rl6fnMc03OJa5MgKcF1nVLgwgD5E3nDN2MSz6rYG0VCcw
2yfNCF+2pWnfA/RR1RroA30bgvydsW7O/YXgQWMtO61YsI456oi283lX+Jw15v+eoOGIE/HM+Z4S
QMkQAEsByTGV+IBN+oYd3WuFIP+apMn1QMDI4IvFtJpIIzpqwuu2fZcom2MFI+gZtPj4xS8Hoffo
FgDs44C0uc7uB5LhCCrTXCjggQGgo1PZsD3HEpXK4Ai0lkZEiWQaW2n2QJJSDVDJD7AICUoCcl+x
MXx5e7fxCZpPWpsdNrw5BAowhtOd4TzQfdEIQUnHjdL9hI+oiPbzal3b+UFDc4hqb1gvfj4gqHdI
h4cbEq9I8t7z5D5pDn3wu6G+qVbPlYXVxfB2ead2Pmq3H04lDBj6sNFxv8C0r7g7AZZxQiT1uboi
OvT1V/zRjuCZoOztEmjqSS9mEjs3qO+2BL8RfhPM25dDe4IMgIaLGoT5oP8rfdwLUEXsoRT7mNgU
CuvhWy5WtoJbw4Gz0lBz4LKHiwTlisFKsB/pSeAvcVOKkxsSLpzV2q6u9h0XOG5TdqbcJ9UQ/JQK
0bvi/i+jl8Buroa6y3iOjFMEBICfSlKo/AQUBOLKl/Mz7Y0N1Qsfc85D/Nb+ecXARinAYr8jauKz
ngLIcOPyPwI6S+wWh2w7mVsBYDMrQKANp6OR4hfLKLZ0W+ABuqw8j9gQ0hKzI6ZStg+bzWEHbEJN
ATWMz2rIQ8ur9sDQysx2PzwjHBl70y92ZMxpPOabZEsbAQGtXg3dWfRWuIpSikmJs/75Ie4J12V+
oKo9RDTk74lpQieczZiRU901L4qLTxwQQ8WpUzD+IVU2xdIT/gDrTZALk/VsG1H0pdbj5ygX4DrU
hzpp8gijHTx4oJH10s2/GdjdM/5bkOxsWL4/pNIM0Ezgs2qiHgSTlLOAtSZjKvckmgmADV5GK0TW
DyWEZPZNpzjAQRKGgEb/qEsT1u3UdzAjOknG6IZuBASM18gqlB/nq0RjcnPScbF5pzejgvG+UZZ5
vA/2ET3wv/0+0bh2amVRWBo4wKxoKIcqVrrNEE5FCr8Hki21B7wVqoC6ouGUHvh6SwdCYNPXRC8a
e9/O8F+hHpJSmWmzmzJscrGu5WF54x94g2PqAsi/s7C/4GgO1Py0z3yoGldQQrhFOBtlr/GbHUGr
iQ0zr6uQYx4TIK3TeZE3AG8mSBT1+/J8TxT2CjTPxPox85ffEfPiA3AAto/gE8EIelK2DXYNXLNl
eqwUWJEyEi5a/SoG+JBqn0+eBNibAqGeVJN8TSIsbS3vtcgxlN/ECLee9opNlN8tpemBXyBMfFbO
nvEKLHogWIbDHP3T+CleXCCvr2Pk2zpeEe57yrKMyr/9WD6mFZjfoXNdio2E94swmNijXi/P9OAM
mGzIaVppIC0gcpHUPf3tba3vlP6dRZI2qCsiDlnG2W9bmsJuGchz+ZyTUgOcj6jgM2QJg+D0lTuV
HhjtvL+QAJm5nYvCE/M0PgXQt3BAJrk+/t58BdUWnsawrumku1NNDiRtWAA3XumfYjJcEAhrtRdz
ggLxEyoJ8wkGAsStKgA6wclPPpQumoQeu8Sri++rc/8r0Y8c71ih+BZKSstVzaiOETBU+KDCGmEm
YmJg+EB8aAUQArCrMHs+3r1sZnAMAuMBZCKDktlEGCWx+/k5lXSAV/aFr9r+xirGNpW1NEkSwEsN
IsBbZC/ClwR1EunAK8b2Uv0DRgVAKxXnC6SLMejLkch2/tgWsNOCixARHv55P/uOpwa8qb8eyTXY
CvYHZr3roeVB5EjYA/wvlAtJu0PR9yN7Rf8KxIjcBuyWuPtArShiFME3y6AVzc83rqRhg3hm1vn0
Gmz5BN2BjxOXOly+kFdXDpMUJg2waiBZYz0l2VeGliWcrXKOERvBx9DGWozL6OaIRx+QSgOiLtsP
n3BwlBMQpjxKATAfKZ68V5RI+cAYzaM3Z0R0BQsBDGVO5kFrsGXGaFURNlyUKF4Qrh0UJ+otN4vA
MzZjedqfY2czxxf05b8O7+S7u7+dDGfFpfxGwOLK0HhoFlSkcjUWhPHzyK37XCO/Dkz6ZyRywPlg
7Z68lv0n8FeGmZsLMWFaUGmvXlYP02XF/rgd36wFTqkQzB55on4WP2PXl+HADXGAZcZi/YnCmhm8
fTPLI0ztPYePpXJUP8NvFjLpWO4dmWCNGsS5ZkGdJ4+we7ufHt4U4ysjQ7rDx6tDV410jYsXrmre
n+MfiFzo4edaBKlShwEKj906QpGud9aoTVo+PyI3sO2HyfAcoqr71gJ+ceqnPigw8CGa/j6Dinrj
XsrNEyeFWHW1/ruLaGjLSZGR64K5mp+DaMGogSFz5P96jl86BJXfmub7ufd6OAnwyrHmvKuL3or2
k/x0wafbf5YCEEc7CZOTQV4OQd308kKJ7uCtX1vOQU50PM3V9khJN6hTr9xnZZCZXLo2Dm4PzihK
GUWSMxTAMDun6vQuUl4y0K/ndwTjk+fdV1eUc5y2KPHP77q6RzCLMU7iXi7NoNJO2EzJU3Vn4fr/
cJupo7DlYnG7ZhkHIWT8kwbPDYAn56yMD3LC6NHusPGVgXp8wiR3KsGVtjY3Jj+e97+TcgXiwW3f
X/f+iLzFzFDAxFdaTC26ncHaaHeZ8Z9MncvnXwPVaJD9fZjCJddovBzpxSBd/cNHQAJxEOBGx2wD
Hh8nM07igDU4SN5GjI8Q8O+T7rMCxAHrZ8elu3TxHDNHIhwYhtoDN4W2plR+t+n0uA8RLZKX2kv4
lWhaoJms91tq6WsvDC2haGCa+Y6/AMDUN6Rb7ETpn2EX0xdZpd3MobDic9krIqrIG4PkLMTZSUsj
/IT37/j1CRo65nrVuNPHwDeXJRmf5MBI63cMZbOvedkYDPa1RKi2zBjBEa3NO9bFmtvfHIHWe6t2
xYzxnrFNR+llYaWcBo8wE7cj1sZ3rkWuNuTPbNeZrpltmykcbfQbqYszkSklbYPW6VwiZNALu2DM
KEe8+bw1tTqlCHLllQFGsDHz6EvEoCtTzln6EC4ULkDUmXlEeeutHviQQEPiyDPATGH4ahe+rjWs
q2/DDjNaVrKv6f8A6rOXUB6ZamTMNenwLzW7b3WWRQwBcohHDfUc2gU3NA2LS4cGl3qbAYeM4Q+z
fkgoqyBF7e7l8SeKcE23yIAIvG70V+nq0yfWVhm83O6On5JjBMoC9NXYMFJmgMvjegtGke7S0ccG
IwNX9/TlM4LrW23U3GGDfmAfxnTSnZF7gPgh14fNDQUSZatBIw2V8v8mCWoAFDt2bDRJAO9r880a
2ARS11mSZytzkK/b03dCa1C3Qwu5YZwurUSeoPjpIzhvUaW7j+XVA4iEvPNYTl5/bzAF/1jVa+kb
/eBafcNckrjQhx9oYdAsUAG2+SiH8om6V4l7/1wbWQdibAfvrdmQnUAhsO9riMFgYHgKX31NhH/g
CaDCMGKSiQvZvapsmjuiL/ZBxcp2nbnG1eUeBdu7+tcZEWvIIp822QjCXuiAsAn/OyCC3e/EvkOG
/yUiA643ux9Wjkz0yLTYPHCntfHICNVxSoImbBfqhHitcEwJLfV5k0wPhwWSWDZ0sOuXh3ZemoHv
TrFB6BxlqrIHogXQvFslbGZf3AGPKeh/BoMI+yy4/1Dt40XMTrtZYNXJiXrvUfS6Wb/xd+COWT/B
gYuWNEEnx6btSavM/hjLur6f33iL6fHAUiCZk/BGU4W1tW+uSIHb/qLK8l89Vqz/jKFBn9mXNITl
TbDMZvOIzOWJ++IHWi2TjhCEyIdbD5dpt0GHZCoheibIUGckBzrkRBPWMrROguavDgjP7zXGDosI
D36UEAsS2JhrxGwxYaGW0kih58PyFmIj+AKsI2YCDLJoY+E7zPDcW2ASOKlAW30gZESHVxweWdMN
KkxWE/QJqAz5B95gNHZMHjlxZ8gbyBrj69h/1PADEhoqPaSDFLspQNq9iBjnSYuFuHgEyLwoWv79
MJcTJwwABo6VvMBsgtkDyQc0xMInFg9kHMlIaTdOMrWWJk0Pa7xKQ2735423nr9z0eDYneTQj4F1
sH3OF2zfer8xv6VXJjw3wdZM+Ma/X/zDnwciDhQTYwSRBsU3P4UuXHd5j34RZyRRdTlGlcj6fiVL
oI/OulDuBUyMPOPbme6fNLSIf97Ti9/9bJJP2H0kfKH/+7B/cPA70gdZKzs6SQmSw3ZPrIkQn39y
OEor1nqWhSaE4c65fQwbpqkOBkLaV09as9HkUdHbZDFJcMF9JpNUBg9b2NwP9L0jvRDH+pyK5QyY
eWBuOAMZyteFc00eI7Y0MyNCezp5HFoa5wnpohxYppg84c9ZoBoP/zn+JmX02XYk/dQJ8WeLIhSf
OsvtqPVaCGjp7hoaPkQbv5xoxx9b+Ofw+vB3jyT1UTCc2ktBkxumSe1Y40tpg4BnzA79DSUaOjpg
rRrc1hShXAz1KieX2yH8uy/h6uyJTfwEfJLsSsU7kQ9/EaMc8zQIobS+hu3ut7DE9Et62ebr7SH2
C1YTw0jtUAwsFt24wo1TgIYRQ1fhCazSZj33ZQ+hzPukl908MD2mIVtL+n666/w+uzawThEF9fLl
WTr/jFGGIceHApWARcKrq6hLWiTzfWss8659k2JZYQYy+I2+q3SUjX8B/iVWfFt/3RzLb6guTELa
wNm321qZZw/G4v4GpIQZKoxVrqDgOkNYMyrIb+GX4G0F7+4JfkzAZXJLtFkDs55FHaydMlmqxzJR
R8/Zx7tyireDd2Zj4pLnqA6QKTs3zmlMSQ+cb/ebA+FyJR26p5+3k77pdqPb3m4lv8QzZifNfrfx
kfP4/Q46Y5e/XUj6lgt+o43gFPXAS6D1CHOoGPoh/s9D7PXVv9wg5w/R5QprI14ZDYQnL/sL+ii8
NZ7j9OX2Bw919PtM+IxKTz10c6MTrcGiZ+EY2b86/J0/nePJkNrmijooQpf2IVp+daoh2eY864YG
Xr8uf6EBa84ssrYWHAw/xxoJ7LHje/ybueKgpWV6YEkCtxYuSEAwBoyhBIS77YTsW2I41R3kTY8Z
YZ3/frQJICxU3YbrG1k0JKAR5xU0zytzIO1UtQBZ+ATIR/QQcp1obMH7PvaO9lsYdlESkSmzpZdj
7Mn2Rx5R1EGBGKckcp4ZVCAsoBanbcHbGzoUcj0wKYooNbcLlMcO7IqtY0i5+vcQoiQVbQTfgeNd
vDZ0wBFODxFVmedCuUC8lU14JkUixNvDasIzptBSLx5JveIWoU1PWVRLYz0EwGaw4ofpUjglZ9Z3
jjYbhj1u/czmh3zR1MH1sebXUqhUVjzcKqDKypYCTH3kDZlBvkGeTHtO1/TrJXAe2C53ZEVQY1g4
G6YHhE11BHs8pInRDGEW3qJm+LAfYN1XmK2Fr8cm6PeThagagtH7ECaBPFGaEpugbFAQnfobqhD1
xnww9otUD0Ny6Xe4f3NMOUpE1I9ZAbDEouA1+x6AsmiiL/kZnOdKTA0d4z9Xr96KRFLYG5s9xqgT
sKsGBS5+2zBD78NusEYOpAxvsxQiiRRWT6dPAAEvaIzJVZEff6ZbLPcAuzeH8vMuos+arofvfenR
OPMK4Vhv3hyru6CxLc0BjABGb3SAo74awCblPpGXb5ZIXPxNaZdakJ0yM5S/nrT/j6f76kotSKIA
/ItYixxe4ZAzAiovLNQrWXLy18/XODOXcFHh0KdPh6pdu3axR8366HGJSMLuSDbLtCzFCy2CNttN
dTpe/Azh9tXHdlyodM0Jup00V43+QGi4vPIv3w3gQJGgIL1qX1EjSmbc8T3fWDbntbkHA2FxCy5g
chbL1xbxiujM8d3nba9/88rmbJdNEQ6nZUoufjcAmGK4CpQ8j2BrP/SmkgeErqi5UzUUdLF+irWE
WKe0aEMxR4cZkYYRq3fteeFxD1ub7ew3GBNMh+MwXNv7Kbr6DLpTS7jUF7YAF9C2QnFBmMX67Whh
De8YaYfOIminaKGZvk+EuPvCvDxTlZKVxSAKj92Ax1kW631+adhREaRoXHYAjfRFh0mG3KJYkDtK
hYIMFhvwIh3NcVlimWk17CL31s8lqC3Ma5KjuBFH8m7nun44spOOddkSoPet2rJ/Ngtkl2Wklb5T
gkn9Hu/8KiAgctOR4WGGy3QbMGGsN4kqm98evLpWf2MhNUgG4Q9bIWz1piibAHHpf+YHaUlTmbmB
E8aKZWmYqj9fYJp7XTnarJVMV9Jq3ZKWDuwn1FtMmUHujbsJohY+J6MmD0xiSSsEgFHqyyIyLFSM
3VNxGEqnt4qt3EMFIBpo91iJc3ZCTKfDdW0xQInVcGQtNeH8WZ1QAHCrCr/6KGImPoltUyVzf3ps
Gz2wvCJt/q/rg60FQK2ff19ib6KfznIdLCuZNDkM6O2LN4DbsCgaiaEveZp2/s66O+Gk5IM1thzg
GOTeQn4wiklj1buNad0iXQ0vp8pC15oHGE6JQJESYpzfRywjlJWYmApwfJCDc7SXCH3LymNHyKpx
2Vd32zIAgGo20XnnQoK7krOb/bwAMN63o2kv3yvQQiTlVz3hHOMCT8fLjTO3XT9bGVbLwETs3pTb
uVjLdlA5KcuMqfFxmGgpHk19LNNft8ThKgXVlpGdrc8qJEXpSQrFZl7FqFHdtSqSStiQgBIEh8vT
XrwYl8rXtHvJ+r8zdqtA1VWVSgRRyceDdISPGOHkvvEjJGeEMJiigFRvUNuHeXWAmOxQOCsPMYBb
Zb4RaIXmpAut5L/8vW3WgPtc3/O5XdioOILYhEMbDOiwl4H17Rthh2GYzhPtw0bZsOqmFevylCPR
/PIxSvavQlnkwKpnqkt3kpSK5FXXjVCc7a7B+foau8Y1ubamiCJHk/IBPBFYW3WVxpDdrwWLz2yW
WXBq59Ohc2tzZTFRyDdhi6uh4UkGxZZp7mGinOxAGyfuWuVtB7B7SwvAyEi0TQHTyTWxy6lGgely
aMReT50suNHiqdDX63pEm4ZGnGmvG2IfVsvsvhLLTm4yd4iGdo/p2m4C76BT4FJgDxmN7Hh26ryv
Jt+9+Pnx80o2Q46+rXzC6yG/CX0WDU72DqOQU2A9kbrEjqT9ei1+5KuFi4GKJmLollQ7BlkxMuZN
5xWnQtcMkaTzpiEahKa7lu5hqbAgTBshFPhbvs2Ja8TepAWZa9YEH6J0hXarYiMt+8KIeXtNBfom
2B8kcfpOC15UF437vThWY0I4rbHHxBshFnaSfRVkiO57y4/kkjUhbZ9js52HRu6+juIqzxLGAkKC
a/2LhXyJAGpvUMjzassVULU5tAehvsTrsbkPqRS/HdDMIuolvumq9qaVhMoitQcMqtTKlcCRIy63
wUwevGryiMkBvtBFausq47Cyqrtom8o1TrqUkDgmyrE5nySGGQYxnerXgwwyxSH+IT/Vd5IN96Qt
MN0/ft4Lrzzbr8NkPUrUsHLfN02ixp3fkORkTygLRm5QPovp3iXKvlzLp6+k6Zse5oeLCgvy0kGE
vyn1SKCA2KV94CVdBipNxxq5fGC7rjH/YPeT7eg6nI8/JAHV6GG8Zcf3CDfgLUOLNlU5fzHo6r+f
/C5DvjWffVwEHBHSO4xfgyc9+yGOxUly0LbxPrm/0rVhcb5NK3FR4MFvMzMQ/AGedCU4d+ZtwVDQ
zkfyH6T29kvxSyke0epLO/x/j7cKL91sX8ysrt5Fa0c4d1GRDzuYNm5VtmTXGH7fGasMsbTULXq7
MEvZUWeESlYUBfwxLESwtCbt2WSx1fPhw4puL7fthXUV0+lRTo7Dym2XaohdCJXZlPkaqRZwbtcJ
1sA9BNtsfV4EY8GHnb9V8QdEQu2rbPlwNBr3RAhqcQAlrQ5bXA8XapkPeme7+CQ5JhnBtDy2YlbW
KNlO5UcY4ygjdmNh1p46k51rjak0r7rOkwUAqSrwkw5ZGPmx2Iwlopk4ExullsOSi38fe1y1sHSl
W8xm0UczoHwdggeYx2oeYvtgQCP0CHhGa4U0hlrLHKC1QAVA/FP2/VhgDQYgczXkec44ugGOmKkA
ZQsT/6QMoOBeRqFqLGT2iVolMuozZbnwux/532XTagyEKxeiTTlVHNlzodmd33ev51G2cxw9arFm
zFrd20x+Pu98ACmQjfNw3pfi3A315QsVoZsBNtarhiBM5WVN0GSb4tRFDCxQ1EJmvbTJiMSjqNqE
7/j6i9zYOL5OsdcrcQxEHZAZ8OWHz5QO3qc83f1Yis65tpolh6QOe4fKurVQcGGQF0ZpZokcW1pq
6tWsYrDfYFAbNN+BapDs0YZ4/SFCey/ta8YlUu1wWpHRUIYNPjSJ7KStxsqaTRmx2VwPLIC71kOE
RG6ATGa6hbfDbKXqvPVwRwj5NLvtSpNMRRmRxp57DXbOvd4GoVRVSVHacqacVXrTlO1uKnPpatSC
QIvTiiX62ITzHV/VP8pjny6CDLoIcO4TTr8VIeykpCkgfEiBU1uiqdpDbTrYfwZGSmcf5VGOqV5w
BpDpePa9PJX/dHue7e/mIM/oUduVd81YSAXYtE7IvPOfUvJBvo2cdv/8eRqn++leb/VCAbVks06I
2FayOvwRqMiV/Eu+d3rTH/76AwzMokrVtfeVoEDHEM706SqXVtavGJbjh4K9704Ib7m3eJnvKoqQ
jvgTil6V7o3DiLgyNeYsSZaiZLkB59+SohQGwJJgaCU/3P27Nrlodcg990KRxPvrWeDt9TQ6K9Wa
fZeooAYJy6ML8ft5Z4TLIdjUz3Xu8LaWnHkIhLx7si6c6w+AXNAdkbt0KYe/q8/hPYeg2Cwo3sqd
a9mZbcpfDvNuvrEopffNUAE2LcbEk22afH73G2zm1VmFt59QV2jTy8rfOAU60b0euzQ4ucF+DisH
MUDFDv0QsEiuSJDRqNpx0e5mj1n60mJgP7mllh/TTzDnWs3P+zKJH024/HbwKOcqFBaO2BeWF6lp
hS/JpDJw+rxIqg9W1DZmOwItWBxqs6pnepmQgxcIuE9OTrDn4DLyN0LgAyzDuwxmXX1ePnZhOuPd
zDIirRYFd47iw0K+wUzPLe55a9zlggbqa/T7karNB8SHjXPFAP9tGwScbVtr1sEqEkv8t8Zn06nZ
9w+Vf9TKojC1rIM/W7H2tYGEvBgY3J1bPVW9ltH6aGjvhBjJAdkshpedgqbc0zWN50fwNueTFVzs
p1jJJyuFQ/lKOTwE+ADMPMsgdhWs6cXnukkae/gEXEIKGxh3KcKK9IIVd10pfiPjbs+vl5/k2vGz
7vWbS70dWNNX78c6xX+EBKR7AWo6HoovFQjxXF7I4CndIjW7HGteV8URCVsZls1LbT8ZAbixt6JT
J/dyGd8Gj4Z66Jfix1lH005qU5xUvffbgmYIZ7tzyWpnVEYpJB1UTAriNZ60bC7MXrZFPlrJi+zT
pSrx8L7WNTYS82jZWX4kRrixjYdK4qhVS1gnTfzNELWVT7ksvvHmCVCUwbqH/gFfLta9bRv31nV4
F9XoKcZVP1XZbdH9w/vKkljW/5g7R5v0qpNmKSSAQdGiFq8ggUQySXPFnqbggp9vwqnBrjyWEAaE
on5rt5FN6fqVnq1gRO90RvDBrzg6CJJUwjA94TyapfTgGT7EcdsJwo3v9ZSSjYTvKtw7WFYAGBm0
0EoCKhaz7Gj3OsVLB9hFZx1/e11Uf2yR2QySfap4C1oS6epjzCbpSioQVg650CUhgC8hPugbFvE4
2Td8S5jOqNIsO3BrS/C6eW8Fj9CkTUUGfLw8Xrxhs8PoAPomjZ09MRQ7+URVeRSBN1u6qplKrAsQ
GGb7Hxb0Vpo5FEZOG0papdiDgFb/HW97v/8ediXVYAb/bpXppaRQeVqaosidAPqIk0+2XTctip92
42YqFNpGgWU1NroYwg2v8jMDc74npPH4F/5g9vx+HAZeZuvzeg7Ts7r6LUldafcO9X01UV6/HCr7
DirKtX2obyvTV8mHw+M4/bX/Xo+IyL2cN1TQeVczl1jA0rWpkH19iLbiVHCbCsX0sZG2jLOQozvb
ZVXOpzo5SXwM3Jd1e9qjwHSn5lyaTwKrXnVoGRZcZXGyUvjzGm00TWAlKB0fkqwxkqnLipyP2CCF
DNG+BKT00V7WZD2FBONFT7RtXxfLMykP4807/H5dC8JHEvPn5R6eOAZ7tK+RuB8mh4mmgh2KXdsn
uIAGr62KKJrcqMIHsn9ISTzNDqpg14+vdKZek8NCm3J174IB1rp1j8zeyeVl9Q/Ni/J4tjb9OKHV
NPb9JeOueMKMk6PUO5hxg/nb6lR8uUtu2/dF+DvXBqiFMmd3TfbhWFPxsDHP1fVmvHJ6T97wDNep
DssD53KpEM9w3j5/SFwe7REyZX2cSr/7ciE/3I7Uf5SbwHkhm5fuqh+/eokNnoWJEq+rHDniXZvl
sequWLLLfuHRIpD/qrMft3pCFYET7mKiOW8QkSYad38N8tiryuYcfNwEQYeuAbaYt/zai/ycwKFY
8+rQoIW96CobPLnqMekKtG9EX3kTB6p45yM27vBEcO113bgtGhZP7mJ8X2GErrqX6s+LQtm7RoYc
TDef6XCbg5Qg2WlurCW9kUDs6PvQ/lxKNFXc3DUODDo+cPoApn+KDkYi6KpqonleiCSnmt669hfq
sBNl6bOl4Dcr+sgPef7tmpWmKsFHiCTTXHwGIGay/zJIFjQUbJl5XvLqMy6KInDHVgN8KSYwF5C2
uXDot7Rd46KShQo0DyyooA++Lwlx1Jds2QnQ9btNLtX0iFcAU18ceN/EVFN4vxj10qlzyszVMnzr
971yQ/m/g2RqQPMADo79hU6Yl/kxRByF5AnQk2A4Z5iuEDnVW25vu84TG4/PDiluY/lHonFIiLP9
MGGXzWvvWs+PCZ6JPC5DgsQGtbYGlFekCPi2xLL9+oFABOANPxNdrMVhzs8Wb/Ogt8xQmRy/oPuZ
sQ+cv/C+w8lHFPLu7BhWzp9RwdQIlsUTs8qhW5JAToXacbRY55XsqQKN1+DQFBMoqeQUl9wKzIV7
n34fn2Jj0P74rrpmYyo+Eq2U+TZZoNwuxi+1wpB6rColFulgIg3wvhJvdkY/mxHEEvp2bE+PY14V
LhLgnv+BDZO2WcTzCO2Hrm1YkIBHNN9Vjyf67P0VbGzLHN6/58V4pODF2qCPO/H9RTnxW/FWTWHd
Q+2BjYrTEITjry3mHeVi8zVsHIpi6tqdxmAIIKIYgjPK0QE4ZAAjbC+HsuA7UDL9/kSyXJQ47URA
LVUS6iEBfZAAhmSD89d4FNQWa2wHcJ6hjgsxlz+EVXwgH6gPkreOQzTGXapxmnYuAU4XyBNdkGDW
0HAKbGKqP2xC2G0BftnJFKqpUw2OwRtck5dLhR54hhAInED97FXSH9lj7tyQ1TCoXDNBEhUR1SHY
dNlRumw9lVAZqvxkKmKTg8CC7Aj3hi6B4ouLShFBiWkBXvFOpRxvD+NEahze9yxrjF+DceoTwESk
g+o9gYiOeUdC5/GihpGJTBbSLnNvJt4sz7ikiTa7GZ5LJAyHIWRpqhUJgFRsPsFo31RCzIN4FQMA
6y9f86VB54fU0Knm3fn+JYfgbbdHEhxrHE5twLLe6Bm5zvMaeFRkPkIrj49v6fedeOh2cOqAwhVx
MsjiY5GXW+dkWXqacJfn2IFFqw61jJww0wiJc3WKJnst+gl01z9LG3KPU4uH0HkGj9ZrZLKG7zQg
lFv2gd3JCftJ4eZMWchWuP+XM1F/pELkR+NThRufSKUmmUG8rWMUIuIrdXr4zYLudMSqKI0C+OsO
yJ4y2mo62vRQUKG0qYqExkfqXT/r4fkVniQuNzBCYzodo2brV1dbVDDjQb46/jTmbW82E9ytw/g0
E0JKWpMlKnLIT/X5XUTqBPYbOLDJuD8RcCcDD7W2prdvP+uQwavVpxx8A8XGYMS2OZPK5iGnhons
Z1LNyHDhH79dgxfGTguLI2lC7js51mwyXoe03xJt6EKqRZBX/5mhj9cNDLiwZQHRlYDJqxwhAric
5VSJkLO7+6fsgPD79FhJdZ1PKl+ntbTKoAgwCfWc32X3+A3d+SDkeubUWLy//N6bgSq0UH6VNSDx
lyzTT/ZzAcA/z6v5/lo5jPVs2p8LVMWgVVLqxlnSYePT+J73H4zsbT/t8mkgX1bLUzm2HCWC2gQ6
tJj/ITX0jZdxO/lLinNMfkQv7/W7dGCadbFe7kzusI5PCt3Y5+uZboY4keD5CWH/WmwPZWsgrWcH
SJSp/MeKEsJlcL800tsX7JRcvINeFZimhEQkrvUkadMSFYR5LlVbYHwgdOTS32a+6bsZCgQaCCQC
MDN8L1pfPFHN9nVatp/vJ6tLZBEhDATyBwGzgjSOmmz0CgbaOqT0ElofUAQAJVzGm5Y03Z4haNWg
hR+or0TSu/cmTfxc5/R+3ZdEwrPdW4EknNzy4pmSDW+9aw0qMgL3uyjYTPJ2CQ22d+3MAMwJLFbk
RfLUsfnhNZ4VhDGOcFy3525WleW9CM7LBt6rKjnbdfNUpfSS2BvP5Qdd38pldEiJEDcTyYENd/Fm
18O4y86stfyYX8WKVfOowTts2UoiyYgJlcnmlfTMVm9K2fSOyP/jVe8yC8Q4Q3NPm1WM0rZNalbM
EEXvotDROtp0q/zzfyLVPUGeYXK2qWdJ7zQMo5+vcFLbf/cXga19XSaB5RU3PsSwRzHMsbZcfkZ3
fMavzbz8pkJ64upLpZ/JYq9qGrv9nq/MH9Xse/5cQt+b9uTGbrpJsJC00o/7a+BzWGOlizyBqex7
qn/65Cw5QCXzca+lOopktfPdfKH4EB6wJrfi9UL7t7PnrgPtu4XBooKDDGyuqqqVe0wyk8QE7aY2
rWxzraR0r7PMFjiVHZpz17uBuGkFDVae6GgsK7Hfj7mTzJ5ZzoEy/p46ljhvuZEipYxSckZKhMKZ
xF4isPNpRtNglnnjY9k7CjSVJYkS4h9ciW4gxoOI/33S+Sd9Uyo01EVvCu40Mo1VZ0c4bofcdS+9
vlZ7PXCL2lcGgdJMP93KvM/uPJP6ulWOMVoUX5uTiJnqViyzxI90NpRfRlgGll86iNKsIz8JxTDU
3mIxkZHkv5QcTAVBKos5wOUAOVNxalEnq1zItW+/T5LTmIeJlR1BR24f6G376v59sawaRck8WoSf
gcW00cE2D4LvAeGBngVlol+JuJh/4/OQavtMpu7W+exOLCtojhEj5mJo8E95/ig9Y3skTpl0un0v
PmM8xU/myhewY1ub5yE3J5+Z+YhgzbyJGgZhQiJIztipATyGUtd+fk044dG7KCeXa5YPGS2lVUos
Dg+LJpria7lFiZWWb/jOQt6RpoDVqulx6pgIt7IzFcYNMI+ZvUL2QRcXSBH4L00ATUpM1BCNLSLj
REi5A14r25QMqSkpVFsf/zl0wyf2vcV7qsLKwzgDvnMva6kKdH9eMbMsU4COTCh4GHQfA9UoGFrx
bIWBKzCLsk4xosPgMTM1i6G3rIGVpWeAxSxseJ01Ln6qkmRHiFnBxEKOtNj3NWDM5+nIryAUC38M
bwiPVMVe+lvCUaBnE06QtIpfagu3dxZA9+zXdkCL8y+TZlkLESSJN+A8phu7wtf+fZRO2Fiqk+MR
yo7QN7zlTez++Qu2BBg5AOT4Q5c3yibl2Hqk0Ylocn+enWDwYeD6+Ep4fHgDaogtTcG2S4OxHQ4r
tJ0WZ7vZuE9Df1ASFR53HGJl+6SDJxNtRgSRU5uxxR67iMpLtsLYlNDmlOZNYnYKkbCuAlNtM7Tp
B3Lc9EfsQucgrQSzyPS64mhUfO35XKa1m6/qet8FJnHR2TkPw/A3Q7td+HeGgbLeN897xXoqAvHA
RjK442B4UmVdYt9gGgrHiwsf256zACFcPMkXB9K+Fygwu+BFi4XccYIZtrsqrHIeSpMH05t9HQtC
jM9AttUYZycVZGqO8aCOvVgAkTtnmv0MpyGrWQ+pvNNRUXStIhOVUdUZgyGspYn2uaWl7FCpzuJ/
cqwIcOAO0sxdQL+3JtHADkAGe48xFBbpRZkhBfCJddnkmRPE8ccSqJCKnLTAgkj84Ps2hAPtpz1m
S6AOLC5vZ97tLWcDAYoVVvHSHRnnlKAnfSkuoKTHNBJC0jZ6ORcLLvI+Xzs9iGIHQtfqBK43Mn5X
zNFbrJ9X+fZ+S8C204OdMl1C3ZKGJKHdwPbQc7oR6hqIgZh3Sh68IQ/LcWHCe3YYURHP7iEub5I8
Kn8vAr6FPouE/ggaI8nnsxfpnBgOKn/ymxXroribi+zBZWlBTYUJrhqcOE+eIEN49npuTohE01PD
W2bkEaIop795Cu4COQG1fJgzZUd1VwQ8XEIijMz+5wufdI99GqzeS+bk/88OxRQzGP9ezNGi8Cqe
98zbOtF2BnYPd0a/81D008kJRR9mfopbb6yblrxwPmI0ntPfNnMSVsPb+KDmmMbTUP7W7vT3QUot
awYzahFlREkOM7ipPT+ccuFzmXo/xtpUJz81gq/hO51R8psiTOFTi/gzfy2Jf9NSyH16ItZSSTcO
M3u5/L7DjJtxEMrSrfhgGPoFIrZ+5wXOUU3K4EJGX5l+aXLfcz7PZuxmq6HrHHwvHf8UQ9VOjvow
Y/tkrLoIx4L6aRTeT67MZrgZsme5Z9RCvCOcRDgFl44Jn/w2QvSCoRL/9vR3R7820mlMe9YGMk9x
m8138jv3di9UQ0ccZg5X+HTBZEPpSBb234HmA5VSqSR9HmZGQOHTVwcBag11YqETn9/oE+lvTwx8
X7E/1fk9XvzdmZ7uenQe78Y+k99SEC5jZvFmGP8ufMa/jceEzIvnPfeLjB257inpk9tQ1xXYD/rL
sfR9oWugc5N6woIeEkIlinn+G0185IqHeygDZQMRSEDnhrUv9IsqSE9VZ8Sk51xIJqpe5FX6MBGf
qhc+KF3Fs+5yBC1U7l6PGGg006azlYXA77NwFwDw84tIxew2jW0QCQpCts9xIX8056xC9xo6rgXv
aMVBerpJXpsaJkXwmi4NE5gXGCYzY+B5kXyBr/c6hDsF3aAUmDPs6ue3boZpTnjwZ9yDZ+EsRW5c
E7zA5x0h6f/3WCHM/r81gJ9jopLB9exwYbpIsaRkrPyKUyF+rs+emXJ/b/BsePCpfsN49fa27/qp
iyBTteG7eOZrncYGGMo4yRo0avP0FsmaxYRCBTfJp1095SNrLC25tc/7g7guDNTZLSIZee6us+fp
j0UXI81iRIiJo0j+ucujfyT7h+MnUGC/FCx5wcJwBJrDtKKeK5tnd9/Nuw+u7Gkc+v7xvMEhMJkS
bxJyvi80zgjHpXEezy2tpqMWmp6WS04gUUOI9oZP5XLQhNJhfKDtu54tPVKfWJB31141MIuw9yyS
UYJuRJeviNWEN69AjIz/wY3JQ0CGPHSO8OlXpkejp7cYbUqJ90Mt1Vu0U73Da+o90fslU0SrblVK
9NCsYq08M6OEK+KHFPixdKkFRZETEytVYclX522gr+CyMOfhWq8nfmpB9u/feldJvtusDiuajyB+
4kviW4lSXoKbdBFJl1/HCzULWR2L22cmVc3cy/lE675uJPMjlS6lLK3vzcX0ZbqjPJp/OUVK4CHQ
RWKj16kcsfIUAvTOEUw9hEi3krSmeACl1L50k5iO/fDbiT3K95lEY5W96gdIUeVRzbeNFwYFwKJ2
6hja2V1vbi3qx76ksq6jw7GaP1FUUTegvabHPdz9yvySrNndvM4pAXznK4yayjGv6HJuvKkd+yyA
bYpLVY6zepgRjVML5p7/XL9rV/m6qSdbd1N9cB2n35alO63Ma+OMgVLJtqQJLqUcZ/vgWAXocnBz
5VtzomIrjBBFWrVDstXP7HfTTu0ixJFptLzWla1MfmXWbQIfSp4BoVewyWJmX95Jvxc4Q5QpZgB2
tFkx+IudeOvUyn0XBvMyeUw5Xr+vmNr0r1KjBWJrkTzQ/UOY47HqbHY1mDywfsutltS6U0rpECWH
m2+yKOKRKZZoKz9cJQDy/OZoOW+ckpVcvpL/KR1ScuyjVWIU29YwDnIFpOkyNpAMyuVoZQXvr+sP
Mf9cLUb3HSuffMNbHn1NdDhXvPVy0MJL+XoBwyphm/3Cc6sKrs/L07O6bnO1UdMYXKdrTTom1y4T
L88Nne/4y1IVs3tFSeLWb/WGzhWtN6XMJNVHZidAd4sy8SrDRjIRa6T5mwnEoBhkDU23VghxyJSx
La7yqVJiLX+OTuvyjezb4hIrBXJkoTh58D1Ayq1CEfAa4mR7xUgu5eGwuyu+IY/6JbLz84YdU1I9
aAtDQ45SE/TnXKX3O9l1+83UrXnCkN0UZttdb3Os3VDoxl+5SC0ewjwi1NGRQMaCbE92IougkRFk
JoIiWQwrvym1uEiovyUjDtyxqq/MPep854LcRf9VspMs8HmQe1k9OkLec2vQ5AdLD/vr9E1Ujaxf
iFoTyRAKpEwtPbp4KlSm22b60Ujs5PAWb8Uv9/H4t0t9trgujr++vvpfu+hKRb+7JS4wi19bh+Ik
9EPq5fj5eNQ2BWng/a/+N6uLIHhjlio1HlFnUfyuGYeBh3qKRetKnDdG5T5ZjZM0Tge5i0g58FK+
tHw9chXLmejrUGvSvn/84Tz3LqJLSWPmlU3pC5xVzNAxyhC8Dh+kY9xJ9RIlOaWiodlyqr6J0a08
1BLQlXKil+yoE4pNtPOJbDlbRoGv5svhtqqmuJi+C8OhFjQxU8Uxd/wl1NnL+EaZ7kUSjUpeZerh
siCJlGKV8aUUrlOzJsO3qLDMiopoPoQOUr3HuRwbsjoz9YOIOeEQGl93KlaPt8SyF75v6oGvXb7U
vlftDTXvrGKLNFRKuTqKSub99Jp7P31MO1mSGT2i6JJAQ1Fy2uaxqEBV2tvDf5fXzehWu33catSc
64Vo1V61FX5o5ztfF8pKbLvypdTvq4vz8jV+UwbnY6L6ADaHkjfZVkpyCLPfWuDndKkvWm/Ov9ND
b9KqqBV0/K7c/PmMT+KTY2Ufqc5cFQavpIrNUG3nUhzvHtG9G/6k6mrxXAnD7UYjczrKFN/ewni6
lB9Uq682l4xOWtTn42x7UX/eBBTrj8aCsaHMeF6KcyNZzU+mk+X4+ibthxFTVYTAUfqj2ar48vLS
/yl9e3z1px5fBmQzU2ybaGGqJSoh6y5RkUPcM/RpSsmT7N1bk0DDOpXVkXawUA9FCQ+sIqqG8W05
29/m/TDvoBm1ZAvsW4nPTT31uRvvxmgCCETLjgSIaormzU/dNs+oVIANB3Ie5sObNWCCWA74WmCJ
elhbZTB/nWtLtdIFNPMhA9OOZW/6eyHkaSF1FzDOxwLFHCdHLWh3RSpw9gg8I1LeZEZH9Wcxoe6w
OwxCt+syA/71VIXT44+IApK7lQUOcFeIaKnCUXcyCdXd1oMJKWo/L0rdhPXnVEKM/IgjbnDqu8lS
lwIQjoGPhQ/6ZCi8OfRpTDKE7V3Ri4lKYl1/RA75+BGCJAitytljhDNQ/VhCxUKJM8rvCAJSFZAY
rkgyocAchQKPn2hb/lCJM1vSCFhMIqpoQj1UT6JIHBqsC8p+CtCa0/DYlrsQB2ksoe0VNZlCIz2F
v2nEyflMPiZWmNA6iIAbJ95N0lh1Gd4Z1Mo/PsKv70Lozk7n/B09nKDDdsKQsDC/NbfFdlibw81H
7zrinwMMw2ERyjx9fPgWzZl8dLu6UumQRgyAo4cNp4mqUm+a8REa6STC5y354Y3Ii3Afb/F5PyNX
qMvGp+N5Pn+hYBQm1LPlPH8kzXAGDvKBhOUcw0kE7BdJR9PC4yPpun38akk7XnL2YZmVKk+ONtyS
jZyfwg26jjwbGPtz5J7L5NQ/hLTP5Ow3FRG5y73SMeIRl++ehYFL52a4DIlivZsuOZUAFSnTiY4Z
L0+msA4MEIzicLTQSeGqdMP1qzvdHU4AFLTX2xQ75Vh1VmjEI8WWS/EWxY/eubOoTYuNRPlSl8Mb
dWbv8rUdOvSI4RDOblG6vhiWzwuLjxbpAfrqZC09h5Fz7m7LBTUVUui7h1AXz4Vc0S0KBQJPbRrR
l7aD/fVcuNj/AhMqlAPkx5U+/6Wjf5/78mcP6cltGiGBq0O8+VgiLaQGa7/73BRbrda72l6aWMQs
LsIYi4c6jmK0GTyiRKlEx6TKf62TUyjhzpVgi8VDdIpW4yexvkIm7lt9tH68S1Gd2HWuPMdnD1+E
lEdzisoZSelN5TT6edn2/W+UUgBxVmgDdKvjxkNgEYZb6i3ofh1bqbcgAHdF2MhXwyinvvGcDXZL
Y4EpbwUd7yOjN9zCz+Hq/9TVgCl5RVkL8clyxTWnq7fx+6yKwMsOBy/cAUko8+ZouJmOYVacDOKQ
QGUllM2DFlsGHKIl5yrPGfCmqNr3t7qLmzKJ+2iEe+u2aoTnTSPoC+5LKzLW68rCLi/Lt2R/KhXq
X09pQvuPHWhb1GAzRvDH2lIw1Ki8V8OrsGrTTzNhFr35gDDS8DA7hvRaIu6LXmjlruNWNOXCm4Vg
im9t3Nqc/4gYRH54UzYh6BPCyhVAoEWHjRa4r5SaPWjHFJub1Pi0ecl1Q5Ff5j1XhwCU270S7B17
uxaovTBLK09C5rl6K43fFLoxn4z17vCvm1f18Oaz/S/YZsFKuTOFJInjzAlqE98p88YKLz9cwn4W
gHyfY61tD+3X3uvr6yXCpO7domn3WiaG7pas2DbLV6rpd4Z/rv3fQdbYl+/9nGIFr6+tn2KP6opx
LW5QfKVM+Bp+/K2G51CQI/z/CYRy+zQVj+VP+RkUC4EBpU8RkuKn0jz74mzWWFhq3tc/pcdLgZ9e
u8lRaiTad5qNTK0mHlJCzDbKi128imJX1M/A1frBb7tF4Xk6yJv09vHfCuOzlO0vgGHFO1XsQzOb
Vv8k21G3qrtvr8okKsq0Wcq8ANKG5zJtFzPlRNBQhaBQuGMgFjM6N8MtFPBiyY/W1bwV6W+9CyMi
vYpa1/Jv6T0m9DONxN6j/57lZ1praFxHF43dmq2SWMrnkkogXK4tJXXUNANSBMzz3uBMctbCIx5R
4uqlSrHvOM5emPUjQzhYprVCpHZBJd3JRTl2ZHgutDJUMb8YuXspym91kZ9lqddDqm3hINb//ctH
g4EFP2ytYeFMwdnDGpksBa5rmFKhXGqwpoOR/sDO21V2lZDDuMfP2zxtvvBdwRJNP6Lztb0UAnKE
W+WX/5xvHbkcjVtx6YTCPFPOcKaCvAUqXyQb6xEEJC10r++N4qgzkohdTr6unl0QuiJ8Kixp3Lv3
31InlDFsfEvda86jOfPxr3fWETgJ22vfSZWQGjphBY9HmZLE9ChVvvYPlWzt73Eubcrhnd5XInUW
ZYtseJZfUwudU7gtqfypa88q3TA9L82/VWAe3Yobq0FYBfhV3rGY0HnT24UoIAXB+t6+Bjt8ig6/
rHCdjZ7AZcz4Mo5s8aimwaLxqN1qq/KRrpJ9NttWrCdKC94sihJZNnT7X0iZJt5ixG8XxQ3UgjJT
CZT5XNQfhnAYMHJoSmHo7FrhcSL0Vdy1IPe0D632jhhu12q6lsZ9m36EhY3gQoRtHlyU2hmTquHw
i0ayBnh3YcJoO5Z+GtmmgGhxFPobz6xEdNJw+9tUwsdlNLjNo29FIQwFC+loNOrMEqVOJ3xDP/n6
YNY2VsVZ2DQXtTRZz07nvXUut979m81GFt2Zy+/+LvJbfi9Uw7AP03qWKM/OHZ9+aTikuuQ/Zdiv
BsSqoRnkR0vMzlZomvYtiqvyyIbnrIWsDKOwsb3+FGmH+tHi8t4ZjRqL4sv3snKrPZuqlaP+1/eX
XITqqiopHOTTf7MvdbsWlD/zkcHzNMaYZdbidr7KrkoyRvw6lAwO+9TVShpW/+fcrtoIjq2wcYWF
RHkLhj8iffA/iViZMaitvC2JHkWzsZ6LOBmcve+GxbPoTNUA/ttnYtH3rfnTvvmRKxh8gfhgbH94
U0/iudG8Nd+azXEzX2KlP0rNt37texn1wxZ1eLmOkrUsHOVeTPPwbWVGEg9O7pmMGNEPAhyTx8ft
I/bu0Zu/zF8Knjc8q5O51V6NFqPwWIzmN6CzEsXTtbI72Z/aNjORSiiLdxUQsZwK4ukqifNL89Tc
VK90mWV62x75a4ShDNOmNn2/9OdRrc+X5bD1OVZP4CBsXu2JrmasB0P92gxW5rz8j6mKTlsd0Mlh
9TAnG8+05J7y7k//Y8HeyQ2wlABwwVL792/z8e9a/BfMpCphnNH5daOI3IiEeOk0OEmF/hDQExyl
amVPlUdWst++HVVWDZtouJihdHS4hVBfjO40I11yDKa4PLWZhasT8teYi1CR+NOgCW7YlEcr9mp5
TMn7DtWmL50Qqr3bpaf9G3Q+xAQu40QlvNfm7BXxU4aQAGzIzAkGqE+T/aoQVa0FN5zsqQaGRgbI
JdzCwhsW3Y9gyJxUvg7Y6Ll1bN2C3SN2GayNcABJ3FKVHaYSrFmggJsgjUb+jU6n/LDx9y+cW0v/
n3n/tO5ZzezzLeeLta/WPX3gP8fj71txkqIVw/q3ibsaBV9FQpMA8C/N5N9AujrKBgsn/gCzMrMH
WfV8QzeonVufVvf18Ez8epbAPZBA8D2tFj6BvLDhwGv71Sm/6peF/8NnJGEFayhcpmsksfUtWw1O
drjdypNs44YNleUd3GiiBGA3URGoCv0Zeu6mWgVdGHOPAxTmJlvHyT7vp7K68UXb3g0CAD8xAws1
fwpzNVzX8NUh2/dpPPJ7hcudY+jG/5ninJfiR/BDgu/98fEhC105rlOJC/XBF4qX/celW3EAMcbZ
9aEbw34ZrkZMdjWbVCeHYrzBQwmb/n+IOq8lVbUtDD+RVWb0lmwWtbX1xtK2G3NAFPDpz/fDXnU2
S3cHW2Eyw5hj/IG4IH+dXLFp2HzvgH/h/AN7BJl3VlztMtkbsPU7E74+6aVgH3j+0H1kwC2ZTwED
ixhZ91odCMQYF6Q1u/hsdSQYcLRw/Q/QdA51VyMnDqbv+x3+zGxva9AztaFT20Ps4g0+NhCYfGgU
7asgVp2uR04usM8WaSFNSIPM+rbnveBo/YV2EBTBu6JWNnXsvGczdqSGqS/ZeeabWV1vh33pZOw5
oJgGZ8hcSAHxjGwjeg8ldpYaHKLvULGnbdXLsRrw8PtC14yupJGVkYrXaEKTBFY2X5YlxQNbhvKr
8JIadzXQACUO3U+gBXk3bfO7O4G4hpMOQmYS4UTP6qsa0Lps3TfyF7SbGoRWpZdCbaOnIqPFPFFz
Xxu0MYjl7+g14LOY14bzk6CVqD1kEO7Lzm0CcQC4AWpDtKfB15qINI9QtlBnVXdVNNUYPckk6RHT
yMVEoxfWu9o5NOiSKUhU/ZyxrExPMUO0ze8i1CF/5hxZvE+syDSCff0q2VMW5n9RCuoIeVLV6PeY
h0lc7s4kjMrWvV/sEhT7amuR5Se3KjZodHRyLMzROigxYTCkXk2XV8fKnNEMiWe+0jaaffxsq/1q
yt6bvI2HCi2RnHaXiJAjHa51fbk2N1rGWfAXC8J61mtBjRT+vYjGF14yZslS6H9iEUBoq9iMp2aT
jD/mmmxB2/n2EyNQxCrW+ZZfJ3WxJpPfEqMKVQt0LLQ06BxuFm9CqSYfaOI2s9VmfitmOBJgNn2y
OFeUgyXbaMNX4Ao1bjUiz7aA7PoKmBjCmCDIfTRJedAeXPqWq4ad05l1tqRXSPKA+EdaWLOkDhj1
/eKrp0VEPSINgtKnp2lUszQMM7ai6PDSKZQ1UO6gyDDlSZF/sz9SWwwE9qx5eoos0fcqj1NIWqgT
FKkeZp9taw4oifdImT+gFpLBQgiCBEtxlGHBfpgdioHNNM5m+N/3mk0M8DOQHjmiMQqZjsYgU+Dw
NkE/lu8B1fSVZHt3NDFoTCrhhDQzHSCfEYvJRt/opNjGKiaCi5jPfZCamTsVMzU0DdMHjQ4RwVz7
BEiiJtENtU8O/X0+nU21edX8rBUQ9ypNe3wwuB3eZM7fMpkTVmnwMHx4nR4DbqgCiglsPnaKRYJE
WSHd/NFsmw0MHDRQT+E99eDl6itK+BAwesy4DTdPGAk3Rnrsao9GyoexohAJEjrMycrmCzMRYp4Z
WxEDusVw1IKx3apvPHhPZaDYV3mTmTvbbnkZy03vxs6K7nqe0gWd+zRfdSfe0/a8Cb2Jb3881GOJ
WKlpmx73t5h9mszdct+td1GuIgjFqZ1kVZ7p8kcXU/MBZ6kmXLG+aORtWQHfrnLSRZzKb1ajFX/G
GkU+jvtSzdOJZxYtpSnBAE48z+svCMzHOL1rJVF6sMgJbsmYzkbFuqXADL14cqptk0TFqGITJuuO
6wRoKIWo36vBqsJZ7N3ZTO2uHq92Cc0fQrzZA/NejYsiKTg7u6QXQ7PNXpQbobulW0gStRipI82R
qEYRumlZ4UJ1X7bqZlrN6GhKxpPMpI2Z3HpNp8dr8rsLWJWx+9F5rHqgRpG5UoMwfEY09nZ2tkeD
YO0E2sf1SOQoDJtjTPANmJo8CN/AAqF/znvfZPOJPVNzPH7Y47ptOL+/vxMuRp2nOE+CAqVM9U3e
o3542cHySHYsU2fJ7uZqesSodE6mTY/mJm5Fi51kmg6k1z3cFSTB7mFawE8lIVEcbefNbzBB7t54
DdOaV9ky63HgUcZsk0xOPTiuTF5MYkxTmt8U0j1ZVpnQmBKyAYS4aJQMkPhw41F2IluJQsev8mJ6
NMADKuWNAyEQMOgKiCpCTYUWw4EMu/MMiqymYgoyVxoK3ObvOeQTjV0dWsz+HfR1xvScV9HtkHFk
oj5yKgqlwfUo+deQdSLvofBFI1+ZOQRcXI1zBQAKYYqVsthc8UfqjbrjiQMCS12hTd83VJlSmY8g
bPXN14wOLVGMku9vzeUaD/RQQwkvOteEc9JZahCzjNHPijUZy478xukea21RdiYkzan4F9z3QguE
5nWFUkhR8Ix4wlITYoW9BgEDi8UV5XrMNYIDTmjq8hWm9X8hWDH50bFgDbLOalxXhdAAUcXKMUk7
CMjR0uiBQMct8sUV2E0VxDgqfoKaIjUoLw/PfWC6qIxAJHW5+T6gDzfshl11j4/PmtsFj8zZL7EO
gfmF8j1lu/yiNCe1h+3hmlrg8B5DfBf1XUtrcaiTQT5FoqJlt53iUEdUlyzRRbX0NibNGhTS9rA5
bk9KHOiZQl779GCMnZzK4s60SzbiBsHtAVHw5smjkdPtrZGoRMmFjy+OCkCLo9Uc18cpt2PSHr55
CWggriPdsrnj+PR0VHpyK6n5VYhcyWBPm7J6IsRyKuYUWkeGfaeumj9iYnh5DyheKL4MjB6uP0Yv
GzQRgBplSLPVrpR0YCuCM0axE5PwCyjZD90cIRZc2Z8rqb/uARpgdaej/PUIskG7d3GyYQaPNiWt
QwYYWYk2Do6nXht6+X2JSheSVAno45Ov1VU7IO3HtAJXsJPRamy4gJjrTjrbA9AnsydNQKpeKu+g
duATEnMmSJNGy5P/jHg5hh4JlNZoHO+gjwHLdD8dSNVdVi8/WrbdtHPy3x0W4z58r3cnGr+Gtb4e
KQFXp9ZvgIA1QNVWnUMPTWlGAX+O02j+4IJ/85GNThaCngDEG31NBEwA+UNxwceGDmsTQOeLclHv
ajPZXEigsxQjM9VEuy/lBN7It5RB4TaQz9IpocxEb1aLUNbz9Y6KIxRZFwdDn9Nqbk6QzzVB4Z2T
h2Yf7mSxGlWYnng3yW1x7Jch+p7yW8KegwtX06Hm6cdE4q0s36uBwPKPS2ilz+ET0UG1O59Le4Dh
5olTq89BEXeQQNO8FmNEgypa3oA6Y7lvwAGLZ7fJm7eXfFiTJNoknhH5NAlgQh8lJnDdUQf1Dy4Y
AnynvNF76r0BjRTNrT8VuBpNGXYHaj3FSWhWMp8CcCbK0q5N7QHWT73DjsboI7OEXkkE1NjLaQcS
c37rPzDVnz6o3k8faDnIaADVVRr8uMyQB7juyGm02LICzWG/1ObzQT9zqKD2L3Yrk6LI5nrf6lz3
h+bBFHqXy/BgmIsq2BCwtbS0gD9LtakMQP7+phkQpQJnO3kMcQdFbmucbFpoEhX7emDm9HFQ9cxf
CAPuog5pgLTfoqwmdfsMiCHNlW2UjdA1Y/7LVeu69UBNhiaUU6bOK5bP8wYZXl6d32nuCaB2ehEi
iJ37OJ5V2EpP8MoRBh0ZAk45P7eEXDE5D+QVAB60LYh0j8fffT8s6Ww/CG2c/dLtaNWfbjRrzZGj
WV4IOEDMErfncoEJ8LjUlvECNQ3UUt5EtNixsUmRRh9T8n5HjgL4JDrvcAASdMDiWeuvKXxugj7R
pkaUB11+V4Kmx00C+IK6wB8/4gfHJR2HrCx6yrikLnl/fLgrHdiTkIPqTRMfyxrOw8J+g74GR1/O
ke54PXBO2AnxAWArQOSHTMShh+p3+wd5F9DPnNNr3qIqse+2/Y+bWR9QxiOUN506IaKSIupuiUdF
m074tvedEwKDBGX9V/dFdhdUjn8cgAJhu1smHQmeG5Qc+T06brZ596945KAcR2GDigC3XN6e4O2t
K0Epp87CpS1qE28pIKVmxUmBR1Hg6BBC9o7KufGqAzcbCirpTraUdACmXcxsmDr65Q1TYffcOc7a
otZLaO423HfmuBIA+MZ1ihIpzrXau7PpiilpwZjHRbgVHIFU1D1tcqt2QJzGcNebf5izGv6dOepl
3ahvQIVvsKlma83nrj0cMaU5OgtKMOXRRrfuHltiVKZ6pU7K1HTlHO9eSKxBjRBljXMHXAaTSrPb
ClL7QXDDlYCerLCogBMgNjGcSi/CA/XKxI9sEFEsusdXThkJSws7IdI6yF7gSszmY88a8+je8ep9
yuh32tiCsLfZMSOPUbXX4/f0bMe9xwA+tGcM8Z2y9lOW4AGR31dzjNt3p9Wh8uvE01uAWc3g5T0H
ik4ug9gH9oh3Vl7VDA49QPbSi5p+kMS7jwnWhtV5QqKsNNqPtWnAGjFgo0/LP3yM+Sg63ClqJqSP
NeVfAQVcpxXf+KFLjUqdau9EEYP8GwsYadED94nugyRTwzcWhn8LCDMHCJfSCJ8edmVIfPRSrqNG
4L9VPHJgLX4O1hiH0SXtqzRzvfWKKuSQHAs+PKmP9Ae1cKRHWALfyMweaSrgJQRRKE0yHULv9trf
B4Qe8F0wu/jgcD7aKDeI+oC4kBjQJKRQKXPma+LRsqNV9swpvMzQPlo7VlOPbJxh7lpIFjZZX2UJ
lHbLbo27o6ABKRIskxRyvPDTIfDCKoR+BY/bfTNHGXQQfLkRscXPyD84NJC731GxFZcR9gu+3IJK
aU9RhrHzGijWQ9uCObCFqJ0YK5qOo84axZ/G6AoKrESxjHGIQRzpI6TjSj+yuYct6MKPJXyr+SR4
QL0p1WPgnG3QLzl7ElsASkgbELEzpsDH4Yek5Zpgzar+UNHshV/GkBhrGXZjbAf9kPtT8V8uemAu
HQ71+dR/upRn+5GF5fyoTgg1awM8vJvlZQRAcNFa4lQEzmefq3yPnhRGO9fRrXudPgfnafJVWeDt
vn1ghvfyUNeaPoLSAumvRaPXXgAcfJjIwZW2r9V6jkfVUAz0R/cAVgMZPuyiT5DeWbN9MghzYrBo
WXtb6NKO7m42XLPfJwsYPCTl1UN9gA26YimtyuRXGJksJCw2/F/hEFDZTjxOZ3UJ9DjcLHhTWvDY
wWC3skbPkJnGrvUPhCa4NSDdVWO9Tvk+4hRY3Xn9a8i6qiwJhvJaspWchaAzq8+ViFGuLkRLhJtP
sYDsB1BRlnttWKGZ5zmTIj5SZLPP46UiL/scVlhUEVdl0ShnX5hv1NUL7juWsh38/mhXYd1nvddC
GI+1IOYZDZK5SpIgB8TGC1YX4EyyLLdJi7jhOJYwSYwquHLMyiSDmSmy7zoJ5iymYT61olWsQn/T
TipBiVrwivx1vDvUL4mC6oIUlz5J9OpQSaM4lHRBH81GVIxhRjzx3zYMJtJ/KzSrms6R4KWPcjBb
RTSAtBdEYoDksd5NcQG6Y0rVRrP9gdwTVAtiE71KZmK8N9FKAcQh20V7op1kHdFpJdIkCs1vApew
LRKvkO1uJKZ5X4owhD868eNOc5KSWtofapTotQ13q3FLcxIzhj7re43+ciDwLF610tWlaMPrh1t9
w8kQzylDq1cgIcCzwnYUU23WZNCbOQ8sJYhWq7e62oqinzlEHoq6Kp+rv1BQp+5QBPuEwIglrYJv
FkmiRsBJvKVODqM8llS8IPkw5bcRmFIL/7f1Ve6+yGNoQ6qAS6enO15l2tL1QIsb1iEnwB2njYq8
foFIa6MPpWy1MuXaZhLq+3U6gN6dwUy/UQPp3PUpqpso9V3kfvD4ozEJamdt7oLuhB5UCbg0lb7K
8z2SuWoQNYx+piuqzv9/dsQ7BHBc6n2m9gAIBrxFH4WAMiegclqdyyhaij3zjAhGZ6ReDfaq1n3V
ujEeoFaDiuR5d90RX3HPSZ5AscutriGtIS8FwR1hvoeFI3CtaqPxgLE5Z8s9wi4aTg4gSESnie0Q
fDgD5UptKIp31LTQliHDSU6pDxsQJN2m/RPCiGiI2KHog+0HNbJMYRyRlQFaZ8z7fYBM0XMOuBM5
fCokpRSydcvmV5chPyYYQzmh+cfroXnICXvOufA2sGM4UegSkOsuYkJFvGIGMnSc9cq9ZIFiZzg6
UGdNFkjo++G0BhWh1olYEbAJ7Wa/NWKPKiWOkA2WaosQEABWXPmacJutzw3Y+rpzZtXndjgADoJj
XvfCGrR7xVK0waqghNcRCVWSLSTiAGhSFLgOZPmI3jyxXepPEPgkE9swS+4aTOtWeSACUG793j14
EcY/SAKRHxHgFS8r7g9IdISBgPCb22+9GpUeJb+dOXKyPqhYeycoAFr75oqe7aiyhb4blYQWle6q
M2PxrbHZBuDpHFF5M6zIH20VuxG9ElSpX+F36J8ZG1p3byjfHxDWx8mDv4FMSZYDlWQ62O5obZV8
2ZbMlhUSEySsw8z4450ww2Ce7AemoQRP5teVUkhsLdk8IDZDKoyDXYcduSCbWVtCh2CKS9bbbE5u
SGUGEroLjoTTUi5NiXDY95yYtu7kNzkhYmsqX1eAezz4C6ZKDJe0frASEwIiuUZuWjBEhFK4E5cu
2SL+vwcFha6f9SM0Z6OX5DqxCHF4kHdQc8K319MYxu+C3I/eDIVBqjhtMMeajXEzAKSCxKEfz2r9
du+DStkOh2NCHQ136AB+jUiIqIIGyFbPQZEwCUnYnHgsb8sb6AJ45NhjXvrPTtMV1CK0SsCpuzXv
/pfuYY5c/5Kf18/juzxCyJxXNzzIgzZA2r4RRBsMS0pBOF5D5yh1D7sGGeo3Oyfk0BHDMI+bO3an
31Cq20E99m5EjHvzA3gQaJTZ6q/diKRSC7FYgsbe1W/aiUtG04rIboYd0Fn9z+S4bfWPi3tv7SYo
CeLJhmvAu1dFPvCNpC4VIYxfl4RD1qlTdj94lcDsnaUkNkjRdYwg6Tz7FQ92Pb+rdNH04Fa9/KN3
cPeDkl/pJLMq+rkHvP4c5Myf+Nm0rCopbjjKF/tQRW7cupKzBxiyqf+E4G9q+FdBsrSilvVmw4dG
Tey83qb1AAGzhK4Ymll/j2IGkSCse7YfzLihc4Yxz98guoCGD3eROjK0xSXfnRL8MswKys8IaXrN
3QOLBOxnUSnCZwI9Zez42Jhs35iwPq0YID5YOAOt49bBy9BYp4q3uDCo0TS0FpkLKW6Q1jq13qn3
IjeH6MmwOaoEVYIaeBYLGtYLx6Wg5hHlnbcZerYk8dKu0bbvCfeQT6g4cdlM704NO2HWVKQU6naC
K8nRjqAqHeGvOOWEudJC050fHg/g1ccQZYy1FYJPi0fN1Lvzh0hSeQk5Oygldyeuo3djwv+NDy7K
EBHRPPPIy74hmFBlJJceHoaXjZt9YBXhuQHcIMQ8CRWBF84b3vuO3aH3aeAFgtEOBFfZMD2bVgoj
aLSHIgIq5MbZmbdf3uf6QHrb5tdXAH0Azo/YFFovOdeZJfovaT/+p/QSyVSysoLXsteC88egRLAB
fw60zEgi+g1cyHzkBC9s1VrsYzuHAP0pgOzdzxaJLv4ho3WcJtXe3cAhpdc+B2lz8CQXeQlejWFI
JrExLNU7qdE9Ghh9Nt7uC+VZ0LWNxfo1+jQHxs3Pqm76djnnDK8c5nPqbdwGWB3sEO72R32hc8eZ
5xCv9o1OhgRr0kkvg2pjgaRGgkRW4swQxW+w0FLkDa0zbUGtt9tAqIHUM8i/o9tsydwYtx1a57NF
DAw5ryoXdXSTl43QMz/hX73l8Lm8X6mCn5NMBK8l/ZycLV+U0fXgJ2AKUfwGBwBxjjrI2uYkUexH
dAz5RmTrEOqv+ZjF806GpHa9elKHiQUX2TugXBp2yg07+z1Rdj87aA7eVmhBgkfib7Ekx/oId2Ws
eROzsn2x60JnC94auHZm5PxtruAxmDqwb/30n6H1RL705GSp1UTf4LfM/3E6Z4NdYdCZV8oLsfWJ
PETjeIMSsSkmUrLYqsL2OlmVRudDjizXuOf3NPvJQLAMKliTvXXZxvQZG+i4pH/klfmWc8CliL++
7bGJdD5N78KuEyDSCxIoqSWPN0ARzYY9xbr7cK8xJDBswBAhtEIDHSx3jw8hMjg4IcSWgX0YCYa3
HVIayO2aW1TLGwi4SCLjAQUH1Vq0QlrdG2/F2E3cW2tcxez73mlwU1M/QkwDa5VzL167WX5KZWKr
1OfN28Aq4S9wkmu3Tp4PZA4br2j5BNtUc/cnN7v4n4P9QKAbpcSLS1PHV/StbDnZNBRxslaTZShB
bHO4K1fK59VOZQItDwndm/htTBc1iFosyACrPCzR+/dpMkCPkBEHT415BEG+W92kC91YVfAoC1Fw
Q076DeZ2VJMy5zPgVnGLbyjrvkQ6I82uFga7igBf22ELyIklqyYhNTjXs9UChQhS7vuNlTrqHtCy
wA/UZGDx3sUYQf20fmlEbFVLXM8TMqG02jDS4TV3LDcoqDRtA0k1d40ediQV4dYvbA406pib8Xz8
5TOiF7NDWMZzwjTK/WMCE+5G3cswm+DlSDwwmaJPwFklE9wqhuejWZm1Nq9ViNJszQmBRP7ufy6G
xQfiyM1zsuKCpCzPBohiGxXPzOLFnFwdPlMb6WX2WOkOC+XTRabK/IK/4iJ0yvQWNub8Pb3554zS
OFDzH84Sp+/I8LhMXMY4pTvtSHsC0ZncmnYbNicwp0m6a/fY9XnJpPK0r/DlrHSGK+LBQBNVzdJg
t52ayL6jq0JvaBMO7N67CiaH1SEnwiBCRK/2tPkDPBGLT3qyPyMrsVmj+fNCoQuBFbUrH/cxs1Vr
w3si0dJAwI7837VufujFYmG8gnod799+KxxVaFYijpuzBpZJuZuUzHVq4H51GSPtUjtN4manXfqq
wvdp9Y6XrytJ+HAWh/PWo988ELZx1/f7YY3teDzH365aHazrs0M4WpeGlXB8ZCfVsMJ6ryZXrqB6
WYBMfz+WSfZ1LU9b++DwHLfjoJWBhjltms959TatnL+w/3jtg9pxsi8vXpXR+dVpf3qPaBi+MmQX
xvfK8Ex9xZgkNMsB7m84LBHgvLvV0vAUjQ/89BWOzq1J7fVdacxvjdn1/R2Tsr/0G+Hw8vhbc/m4
QJe+Gq2f143le3iFM9VlC/cim3vYoLjdLPuXhxTBKaGX51HceV261TDYc6HksnHLgjB46MZ3/0Ur
kJht9WrvrrH2TscBp3ONg0GpubtgY8kEgHbBo/es+Me2j9Xz+g8pMhxds5sT3r121ntU/HV5dCLn
Ve9XTzLahstPAQpTIVzwGi2YjD6mapzUKXZTZERi+aOkZ228z37CoFkw4yPDDtQP2CXK1OSmEdEh
BMFnMXYQBYzGZ6oByNuQJ4yx8uIctxpGkvnwKuxgzn3EbxAz5Fz27270tPF7/SB48nERfSJzxKeu
vRbpMQKvOYRxs47cABpQTDDP4ake8JEvLAvfcmkic8hVviZIg6Btd9y1m5MPZ/GWpBYbQPLr7BDF
hf95kd/u1kG4rYPX5hBkCGXhOULq/LNLlEVv/oEdfE/Tnz2I9A4rP5HM5MJ2hw6/JIkAra2GjWnw
6Te2n4PbQIBteJ9Vf1kkMfZk0d2zpDD/mdlOASDnardCO4rcNmXgo/mILOSpIiogp1HjPSy1gzOu
5MmYVTRjmgwhJy5vSELt39NamXRcesO6ujW/fDYxgdOVFP6y0pqUo/ETdJOPOjStc/psDsmEXMgu
GR6i4bsuWXpuAmok0TdiUf31gITvFOxP0OggYRU0xunoOYy21+mxb/TB5SNAiOtQh2LtL/gdiIPk
znVsiX8OTLMGHoLr0WOW2fc/xGbWMwmf9p8jes6MoLGOmPPbeVC3HKxHH6c0CQMDBVoMKoNk1ViE
vUa/4SX2s38gTUgGE+pID+Wn8W32nqDt4B76dHuC/TuvSrBYme2bowzHLLeEODnRRmphQIxZ4xtC
dCeennrM3Oc2VnjMCmOKr/fd8WpRmTuUgQAMs3efGSsjYQNklzmmHP2WoCGG1+4xnqXR0eKr56MX
4yeYeFj7PSmw46HRz950pBTx8iaraIRKTMU6PXd3aEoH4qG1d6Xjhcwya2jo5Nxy8n6PbtuiRSql
r0rzD7/YdnsbttiCJZMS/dD4pWc2Gs7p4r8/FfP0+HuVhg+UiMpIs0LEd6mRIQV6PE2ewyxFIuY5
q7U7N6xHbtN3mpjN3HWd2fW6q3B/UF9iyLwb8zjGj66D0viVkYVDdXVArZHyUfu4YZLhM5J9wBmH
GYEw6oTDA+pUjMuDDN/o3pePhXt6M5N6VGXGoPxAvGSX27bI3vCZpC3INlZ/DysmzJ9PcLMwEP8i
5qQzQndbRctLwImvbohaYVvnlMsuNLF+0o8nl5lT7SB/NCRKON2/7nWvdBw0X8Ep7b4Mp/Gerw8/
lQpeTmRBGqPby77XO5Xs53HZJg/IqenMeLsxFd1ar1rt1comcTkhCCJ34B16hPSn7oke1cy8F73t
6z6t9V7gbQkvyENf6F16qI4v45WCfkYdvfccPAfXEc/4bvBl8nVbIUJGlnhhLB6r7CuaxiPiRCK8
aGT0MOeD+Dk6BRHr6+jJ+zw9Y0vCANBfA0VYenCXWC8Z3EdEL/cRwSyfXv6t/uo39E3+F0QjNLaD
aHrpNqmLddtbxMhXr1VpAcxmUAY8UB4UMJqRwUgjUXleUqQlm33jU/icXoIW72uAVQYCaMjq6uNr
fLh+SRD56GIyzbkKiFAeAMMZ6SBowQOP+IId5wkDIKv+tT500bV9Im5L8HclgvghTOBftPzE3Hye
0ukrqMxeQYrx9HpOLICVxNE8HLuM02SSTD6QyGcxot+ZHXKL7yaDDSzCZ0YA8CZgiDky8j8oVtfw
7B4TxtxfdHmTkAaCvzj+UIdJ7WFhd10Kh0BGPZ3dIiry0e6+q270ADSD7Omnx7xWpVBGV70h2CgJ
t2qKsILcM+IZxW4EtibCIgoXfH8CIPj0a8+AcUS/5R9pdtJuXVKGoU/ukJK5CsqEXh2hfFMUhYTD
FbJZtArY1ULDnq2/oLcTAkd41yfzn75OqRJVuyLYCekrBLWS/yzZORRJSNC7u82G24q5VR1QTGWQ
QDCNgRyBj0NUQJi3AbAjZUzYbELPpcoF2gaE89sa56Qq9sZkgURtQjeP54P1Rq2B565hrVGWhtiW
ovV0xr4CV2pMlx3mY75gYUJt8HzrIMXI6GAjzXOnsr1ApIarDiWM8YCw9+qzXfPxW17P9rB983nW
JpcJlDeBEwPZDaeEE1rK7p0SDOrt8LCARbKXZIBF/OhKjsJtA8A9edTCHlQaAciDsiTLgKT0b217
I4iUec4wSZzkt/j4ON+8lSVTQX8ZYJ7BP73bnvSKU7zmwvC4Bcwo2RdhYnuBh83db29VRcq+YqpL
ZDLgfPPi5xdTz/PrErC1ZlA0ega60WBM8nqStCWzrzPlZI3t56DWkxXc/gd5QUYge8JopPFdDMeE
aazatJIvY/tY1QBPrRj/v3puLzSWNJoEiIPcQgoigFGcP4iT2diDAuoy0msAsDgt6/V1opAFto67
ToWbVPlKnOX6ag6VkvycXQDg6Akk2IUz0/E7/jG410TGQXWawRMjPjb3KP3Yd+fuvJhI7059+rCz
0cN+YGRV816UJlOrn3ZF50oxM8ny4+2UgrKb2OJUpk5mC54J1jmmqD4Rhd6ZkNwE6AYkE+CbaIwC
MiKJDdkGIORoNplMRGce17yHTXLo1DcGWHakFgo64LMxD4Ux/IMgiRs5zelxnnzvN9Wf46b8fd40
f6L5fbP+iTbx5r35zPf+q3P095GVdPY9FNL9lo9a+m/Tv7KxCp6jCxQ96JGca9LPyKvBUNM3Yryx
txHrDfYayY6cxQaGVwdIdDHnrh5yD/kPhB0UuJflit4LJcRiJY4HKToYo1bZvKfmm6iRf4DL2aqz
y06tFrIY3TLkvOr22D12G68zya79oXe/Nvvrt7s3MGcy4ICUGAkpxox+TFWJrxlFCANT9dzrOf3l
6S/IgbpC0+oQ8laAQaH1BTHWvQYYyr8dQiGJ+cd/mQmNmEJ1tzvs9odLERlhn5FVNYX77HtjAUKR
zeTfeDns3qZPRmP+L6L7kN1YtBbP6efr83V2SJgMnqOpxYwVHOxSJ4SxNlwuz+YC/DzSUV+fQb1l
PkfVPaJbZvu3jpNf6P4lZi+j+ALgEhyk/q9zFjwyF+8QXlpcM17237lCmYMjKSLlqwOuBBR+y1wu
FnzMz1gpfBD1v3s7J2R5znL4uvQjQvL8X/VtrXkJKFOS4m2/jhMDWcXIOnNzCcRrdqWlfycAAewO
sDlqW/WLtbnA+WxbH6bllh237Gt0IImaASOr2i0id/Kvte6FvweLxEYATUaGmmyzBoRZa9Qv4N6R
QUfJHPdExAsj+0p1Nf/iTSSDounLivMvKmv0TEjSGrj4vKz074OYWWa+IInDSBbFlEmW57ZX8i67
kvdxqm7ZJT/n3KDFG9DiDe843A8ffR38mX5w67z6j47RNbrr7xodHD0tmJBHX434hcuVTT+ew4hR
nwh87h09Ydgf9vuL2OyPTxatai67bIacZPr2xJg9uc3Fxb1bEHl9FGSOJvCcFyosZGRh0e7WaOMc
rUfPsOMGXxC7A9ah/tAjk8xn6oDxAVMSluNCl0Tixf0Rn5rMPMD3PQ5ZobN331tpBFA1m+xt/oWm
Nxk7wyEkZxipmR959HjG0oN0TI+RVe3Fv/Evo+GIeYBZX9ymJxt+qnXvijKamb6PSEl9IgS/AUnR
/ONSp8PF2Jt4E/GeJiVrvPm65q+u+wlE1f8ukLIap0xgTbOR0zCf9Lp2V32v1K00edoc/doc+1b3
Pqk4lTldw74PnzS5mr3RRZN7SLmB9Mo3Fhu3TqN739w6n7/TrBScZmWgTMw14d657pkewGzbJZhj
6TT6ez0dKhIXwlg8Xrv1+iS94FhlHqgshUhd8TMVQfj9lbA8OM/3YKECbIENFK7sN34hndJdvu/r
F8Uakhw/lCB+yj/7TWnFC9p3qzU9z4/zy8s6zs/zRtAcNQIjONYvvRNCVdBBKDftZ2HmILeFU8vt
L1k7jWl6tt5ni2eDy8vGl7/3zymx3z8t5Ixaq+i7uVp/hSgS3ZCIndbQ60Eq20y6wC/xV0LjFoRk
PzpVHPSdPmyyPSPgBErl7n5uZP5byXDCGbJhvDByS74EYNqG5GJZQx9eu4Hg1oEFJ3PZIVCLIXN+
3GJAQbr8PqYOzO64LklFxmg1Mqt7SQ0QjiBu1/LWqF/0ap0MoySrHqwDtMyHH8wBD8HertxJKuNU
dpwLBwYkykkZLfRfULNXUB6L/VdzUp0QaO4+08/Irk1D1HDWgxDX7NOmgaIhYo27+yye4V02BnIb
qFBHSOyMwIOgdp2Be8PzdlJcVLWLXsJ3BBwTyKYLCkVhMw5tPZCF6GKjFlHuDprBGfTbs3vrkVi0
kPHurYel8X0QDQ7fbYTQiOYeiAUsyxGWYdne/vy1GdnEY+XhFZ3utxcuP6DdItavGE8Ttg7etfth
h2RWpvP5zamNmoNjPwuis3Uh8xbad+5e+djdQ0LgjeBtfL+/0aWKv/FHM6CLE/KiaABSicpSZqJV
en55rciNmeB4PdXTXNouZenhNYgQzsKJHoi+zyleMrULJlpQ1cqgh0qEnJRFAHKDA/KeNqINJqg2
FwEqWO8b0ttIfmR221ui0g0Vi/2bHY7bkAJYJLwjFa/j5rjJvs9zjYl59n2LbH0XESN0T/1TX/og
OM9SAh7/ipShVGMNtin5ZocyCSB5hH0oNUb+2n93D/13d/+39j9e2GlOm1MNj/VU0ykFwkf/Or8y
TPTDJvyk/qX/Zix20u6HtZHNHZ5P9PCchyrJlJcnnLMAmsTjQmDcSONcZ5D/GEwT3WKsr5DSxVxp
Lprc936cgAglF0TrMU1skpZ1gy2o1lp7b9RQldjSs1wA9abR7LXBFI8Nssxxx6dJDcyuqILCSig/
DrNqNPtVG6gF4GyguAIO7+TF/q+H/oWYbbQso4S5jW0ZLczkM3jasfO0n0xEb2c/EUlf3xlUOxX/
F3uAj/ezSFxs/Lyy26aMVywx1BXryHH2SdJZSyT4zsPrkKrldZjZH8K/CkIFdMce6vj5wUI2KAXx
vPmtgiz11BqhFkG933Jjzqo4pyahng5dBvV9XUr/bLIMainMXJ3kwvuF7hbAxgFGAKlNRbPtwVxR
ivFSFygAaitEQbzjUFIsUf9O1glDXQAVstiltZt/x91x1/ojA3EeCywjiLaA2wc/GTYwDW30SaGN
n/njOj4u8TQD+ptsMiRfsUurW+3v/e4Jclos4Qie872vjwKI+X2c1b6f+JHF/TIqo/UWT6hxaro4
VFFLbXyHk+dco0RjpPoHv9O798vdclcsfKSwDOwjw00JlYhN+h0OEcMikdo3pm9XCmIta+1o1X0t
GpRavZcPOb/z9B9+A3qaDl4EEvQNyCBGrU5/oAdW1cicPRYvv0RF/okl5q3XRlYMGwDwqlkXM+8+
aFfEaiRY0/KKoxi9opBm89sEu+5ZNBOs8C2oChaIiIQAo5qDZbnzmwu/v47vObz/RMGXjARZtj2V
QgCKINkA/DPfCRUX9kj1PUG+C/4mjLlA2ZehKK5MwwAUxO1MwX6I+8Rmgf0dY62IGNSVtBUgnKb3
qg8XgbuC9xsld6Kg68bIg6MyKg4lr+6mqDpUnL3fdCsOehb9BjF+bNX7sZV1JM5Qy2mdRafDHcoS
x0SkpnXnBkThMYCxwQC/BScoNodA5BphmNps58XrFjtce3F45QKgClUmPJEAd805eRYwMjiLuQLl
FUUscYm05pHzcNZsJHEkR4TEmNU6D4wQdWjZkfhJjXkbT8Nc9k5qeKwHoCf0E0w+PIm8UZjhdcVD
36+/Yjdyb45+W0VIp+mdO0hEXnF01C0F4untdwepnBckfMHd3zMB/fWVMDSidT6Dgo6UmhNE9oHv
m8qUakeX75dQfVHLv6D+1dmSPUFgl/MZsbg39fzexOCt0zx3IDEcSqAwlSjPE+mJpa+HkDknZ6RU
FzU4UK0rMUwKIhH5ADSnvMpCFLIUOLLoY3QGoLwkLeQnK06Z+DqU9DsU9xCoGeoDxI01eiqlY/AC
PLzgtAgeLIqWNJwhIn/PCRFid46ww5aSOqtSBUy4OFHJgDq85KLyDNsTrs2D/fQJWo3IsJTjSZwQ
tdEfxQAU7+oI+IQKBX8rWo8iAHGvyPRyt6F5e+rQStgAu0YYSmoBIjK/7YjOTo0j7p9ZI6SG1Mo5
26yxH+5ak3tH1tFFBinY94sxjC3AfxKJRoc6V0f6FdqOAhgHf3UHShJ52tVq+VcHb1h1t+6+NyVP
W4B0U3e/hkdCch3IXSjHJOVA0VOlJlkIO2gfppMsxB+OY2zF6dn4FdJ6+rmmlgyVQtis+gP1ROIK
s9Kh5km4I8EQHU8fMHOhICI1EfREHMIIyWPp7QXvO03EPYe6Cfm2Yfbm2vcBmwp62rMq1yUBN4UQ
+bomMujH7NxyhmbO6hZAURhSwKAdvHag4fyjDyvjpXtKb+PQPdJDTDeq6Hu60CNoUBlxS1slZDLd
cbBi0UgD/MlgPwDsvllMOpLqsH5/2WTKr/h3MgGzFpxHyrToqOFOluSZmfv/eDqv5dTVJAo/EVWK
gG6VkcgYY3NDbRwEAqGEAjz9fI1npjh4+9gYFP7QvXqt1YvHD6w4xu4fPKSHotHCQ/UFjYpYDmFi
KDIvpacTn5Cj6brJgGEtYeAJXfoEnZqVkD3/CtvxshYKecJhyMInS58GKCeKTFkPhc9eA+91IEx/
D050IScrqnDEYeBkZ8+8wxiR2YRUKRRHRJmBUAP4FQx+zCK8epuzhm7rH6pqA7AsAK1qbPN39baD
7IgVENga7djx6JdeLqzos3TDB23yn795By0FnooEWgCOos2Vaf0nd/+DEJHHnwFu+kiW1ZKYwnCF
TSURR+8McNsasrYgX5qI5B5rSYzNNqRq799gFn9SXZBrOxYDGUaHeNHQF4dneLK3NDd4GUo9XIWk
+OFLaJIsG1yv1+m8eC8IDw+EdMZiNKPqNZqpkneYhdN8/D1o57qhyLV8rvvVNa6uMAepkC0wri3x
i6EV8duJBn3P9WM5fHvwqhaZMhXVVP7T8K5KHUwD0uOVx+HNXJvrZGuu7/F5dp4VR52WtIgixpPL
FvusjUgPn8fnsfxRj7RQWV1Wt0XGk3ZuDKQMCL8QFdpamOajCwL7x7xdjt/9ej18N97p+s3j/tbQ
PGxEQzdh/YtyTbRrtM7gQR9ZW9jtNFl+UYjwvCOxtubI8bgf+Szfsky9HqLR/NMhyuL7N0lkez2T
FpN+88SwAEFpTo/bIfGgOH+tZXH9c7WREPpvoHE60pr7B+4Rb0iTzteKKYvujXkm9oFyWNlL7CAz
7E9ozpTCEO3sBDuD+z60p3MyfBCFbeq1M9CJbRRtI+9zadg78WKQzV2soWQBk2CRFzJExFzsBoXR
+kxcYK0XWnQLxCuJN9j+235+7sRbiUQTOETi1d5rphCiyM6tSG2mhzpU8AGLm7cDoXDuyt8BvD/s
1cAVZ7AmFNdXCZhG6DP+PGcRomIHLBxSiU6KKUwb1ibGpuALYq9V7q5QNDskHbyJs+U0/lUM6pRO
RyA2gtuQPgd36NHk98savOawEOxG2IoXepytUvIOs7I9KHyn+WFxmp9pyBCV08tEjcxAjfDEn6gB
nMeApmvCbtmrfFdATdTeRrAME7Kr+KDQrvUZ6DMhNRobZaEGanCe3H6NhbGwZuT7s8v0PNUa+zw1
NoOtIL4y/K9xES71uT5XlhhDM2WfQLukJw5EgPnYrcIlDOTiKFOd8YRfgEjMk9mXmDCeJ/QVppYK
LudrXzcImbUrB9vgX9f5ZEzOTl/xpXeCNmqjXWDtrZk85FgoLcz+MpbR7PROrLGbe/8ecCXtIqxv
vjIxV507BaeUqGLACjgtE1el9xDcRXypbyGVzgKVToqFu8erPeOtW9K35z6TqyTXpl/rqAk9RCWs
QO0rt2n87vV4cIQYkU0ubzLMBFuUISa4T/YJYvhCzHJ/e3f+Rc6/fxh/yUmKdaA8ZVgNArm19eQU
Zt88Kfza2VLBv+0+V9F/0ZnG0/mXlMh7Euk1dhu0mKs1GyqRrGS+uq1WuNK9bM9y/ozOBaCqfwZi
MA88hWePj1/vYa7/cX/vPQXw7+EaRLLyATrxrOlUkTrrFu0KSzZ5L56Jo79MyMRv7G++FKDZsrRC
lfQ6G+/ekFqT4FtcQ2A5OiW9dhfcbMmpuMOEOeFa4r+52PZVa3zO/vEXvwKk3bDOAjvgHcXgT95f
3OIENW/nmgvz/R9AQVh/y/cqRy9n8cBqsZrfeVTzAZUwuro4+Xf5nYaa273JuZzCf/kyW1ZzENT6
TXEHv4JbysX8uz4JIg2nApgXaF5O2/CfvLk4OMpt6fiaTS4TEDQzMIMSVaI1f/gZKcGDySd3i8lX
c3TcOmbmnC6WnJmGWWq9TJx/3CmWGElaxeCvZnZ2ZMR0A+Y9dUoe8AperpGIJT3BoOXV4mcYye3N
MZ/D4M2pF7mv0GGZ8oJ/9RKQR9hz7i2Sn2If/zr4xwSXNeR/hzaQTHx+K+N+/3dechFpMeMMokHE
LSRHl1dIUfB3w65IAOjEMR7SW9PZsljeoi0LIr/9C+Nwyv6YSR1gJsoaMYMREZA8cND9qw1Ia4E/
11pYL0Ht9R+1R2iKTY+ki8OVVBkxxgBCe//+tSarK+DMSvbjzH7nN0D2ln2UxAfoni1HNhCxSHqT
yqLr/obAOGzNiiC2nKuUM0lSWTWJ/6IMR/KXw5XA/PKQYuZokU7ar+wXriBNQFYNchtfW0mqW3r8
kWNB2xe/dQkiW18sQh+OGIr9HfDLTeTvzd4ljGUz+KbGwdfvy/GyI1d2HhlBwwArSW0tqfMAg8N0
dfIeIV3Xgg7bSdzdveF6PB9jPVmH2VGy48Gb2IJLmn3lVTchZ8PSh6O5vQev02PCQvzhMcAbfji3
+GpBgz+wKSUQ4vOCL4Vz8cUN8raSsYA9ITN7GMrwFatMmRnyPJB9yuz4m9kt8xuQkwcFtY/HhyxT
ytcDdjYjUA9kyaTDr+6c3ovKvj5sc2bOkqk8hzwU3e2W4+7jOVcmt/AeVYlNJwwYfK//Uyb3F+L1
91byVQPqLBxzVZ7WrTUfzE73aTGCEbSrPxT19wnGQhe5AaRHnzcZCin8QsLL2s813Iin0UlCitcI
+HOcoMosjz1+/JK9ixO4aPIllkV9RpQrFWeCaKITiW3/vB4QkvId0f3F02MxXxEvCpVwhkCSUYb2
dXGiqrGi19pH88WesxzN1+vjG54uAJaofEfit0E8ax/RBPMPrR74SrGRCkJVx9iXWEAYACo9rhED
74vqFIxJWTrclmVaAXqUB7UawPt6ms71qEXeM5HVRG6AlEALNpMbve5ugIV896sCGf5ddHXekf6w
b+prKHm7YmfQwRqN4g8tJo/qsf6B5U3hu/vpSBEKkowcHka1uC9q2qVLCViqxzQtlH80oAFSBvEl
HqE3ISMAX5DcXVAtSe9LD6lxRCeZ02QQ0oXRG/jilA964NL/Q3xTrbc/P/uXo/0rXoGgxHRRAnBo
HvwLLKStgIaiJjJPNm1kgvvXaUKmGVVfA81RF/LQF6NN9t5/ZO/WRomQFq/w5I1uXNc52h90QONA
UAww9oBWpS+pPGQg1IIqOkKRdwmeJqJZyYvFDuTsiX41m/XoJJKVuKyj9CTyJD6Wx7CD1Xb+wdCD
oHk4wXDD8sauLaYekrlIQCs53N+DPE1QCp4iBkPsRWO54qXoEtEZ4hTEeRDzsb/AUQM4QGCAwpcs
72VtvSH1IX0SdQwsHZygSYB5hTwEtxFbAqFWiO1cx8UzkfZK6HeaGjPp/1DzaP0anE2snltU9ZPz
vxNVhH/D/+NmMgGePCSZEySIvpKvdE/q32AgjE+G65+FlOS44pVmAR4tyDrXlvMlqcjX/b8oF4Ew
AWDHNmaSJX6wo33wbSCuvjQwc26h9UKsdP7QctKdBTTx1dqYEYtl2SgaM9alnNh6tGqjkFIzmGv0
tkhaXrY990jWBYkK1VWJwG+hLRp/tG98gsTCK0mL5H3lbgycfAX0l/1TIlpNUk0opsl8PKOXxWWN
agrtBLzrGdyILCyWvf8Y0taY1mlY3OEpQQcq9/BOH2d0midvRLUTAhc2yNxRgDHWDyCBXwttE1Am
2v+Re55j91B80ue+3w3xbcWTbPShf5ya6Lp8EM2BqPwZSI9UN3mCRzDQ/cOs/hWXLcE+r1NzcZ3K
99YmnRz2VDNoygHYSbOB9+x9uBpsAF7p9wBG9sDCnYarmCuz/QmwIZiFNMB4BEAaznOj23WkzPvl
GMHY58C/w6+bWNM8Ps1q1Dunnyas5XvAu3Q2msjzOqOT+CftMdhmEvRnspEUr61EvHpl87ghF7+4
v7T1crZ69XH2Bj29K7EgOG0MNL9X50TnDelJbbx3NP0uFwc4fv7ViK739xz+EkzYLwOXuN6+nSM4
B9X1XUXcSGDgnT/N6G76PTHR2VY+uJXDxadEPHcsc9mDoE3ZpQ/R1pWn5pbLv1BNrBIovYxoEZK/
kVkTtRH4kcxstrKvEgu88nDZbPPYmI+p9soGKjVfcnPH5IrJEzsDNu3OMTddNJ6JNl7+YsCCdaMW
NUHM9k9A87+HmI5L46ollRBKIsYlpKGUCYZev9+nf6iwWF4OI3EkFwRTCiRS+/gDWQVJYc1c0G2Z
jFo5hS1w6A51SAOv5i4m9cWimSHt+ENrhE8jTDd45AJSN5C1pACga3Z9drJ1tr7wuL0VNMl6SwQo
FQ90RC4Pu8aNlMYddKkXnEe0a4DDOB0gJ7htSmwdIfuUPNJFsspnkKQXTyyRMDqK2HjwoRDU8MxX
+AI27AUSVLI6WnhzzYlziR4rJxqtzhNlCelR5GGr83QUXEN1e3Dmhv+YUn76HPr3eVmTr1BVYqI/
0DWHzUydZmqoDOZjFl68PHBxhA88Q66VQm0XXEalkRZdJSoUeRbdwHYNQ1x/DXQh3uQ4reNzR8E8
gspBpFcBIj9erWCkHcxpkv1SIODukDDsy18j4P8YVnQJaX1a4830TfFB9/iPQXjlOSxpRctbKEHx
JcVPphDFC30jZRkakDBPhwGgnxgDd05MVCsZ9u+/f/Mt1UDnRIwm0ORf4g2q6El9QuojYqIvK+zj
l2ojLXSnPUCp7Iw9i7E8pLhZR6cpDXWU/YMNT5+IhapM0Fcqv5WhSvsvl/4xoEjEpLyeOub0/oW4
IlSQdXFRCvZKech5s99+aIHG1phSmJWvpXd+Lz3Kjrw9zXfIhiC38BCD8z9oleh3IRboq1AmyxXW
1cW2sHZ+zp6LNLjPnibTakDthApbYA4/DThVwrSCW/XRQGxqKLNJqe1ODDha3Vm7xXNZHhwqmRaC
k1dIKqEm4ee8CxtazmAMHdLihsKO/p0TGgy4gwN/dJoPt88UOYeQqqeDmBbQUvV5VQ+QFxNUgF9Q
H6KVLMHy/5zJw99HSMUX3kROwKHxKtwsPl4wLq8UupM704Ls4FUfgHLy8/LX2kB/x70je5dFVsHB
Q0picpvkcaLyeV5ncxa4dCn2tTkuS1JYkpBBSsNiNICbBjRsyrXiSyGDNaN73Z4WMHYytHU05N/s
E8+cWh4924yooshuLc5z6hvUoZvfMT2ppS/1cGWhnnCsDXW0+Yg+MbS0onj+gtfHAR4jAZN7SONF
aMfp8nVEKQcn7U7P6wtIA0YaFccu+wvVNxD5VJMKOP/RrOZ8pIPQQ+MaXq3gsEofO6sMxig/b99a
7nXxELTl4/CY8GcyTKHpUCZ3dGggHIgxyTAXL2Ym6rp8qayfgxCxdX7BmpooBqRr2pc/B0q0pX37
SX/K4+BbX3aGnwD3sITSbAcH92VOB7T7ro8KPMGoRfdR9Zs+HWtFMA8S03tVXMW0k54l++aH8GdX
g8uOAJXRLBn4YTv0LRu6Bit1QaPmbNvM8pUJ8FxA00VA6mp7Gl+imaGXt+neceVJ7eeP2tGNFfos
VBSvrz1kT0gJk/31OAKc5j1hX1peQdNDhNRFPHgS7Kc7Ugu6EQzgv43c5DLVDjMVTS4SOLphQ3ve
mVXjFRxSEg3nBWLy5Ds1vJPhHTAgwwubYjLxSOG0XVwBzXAvucVEY9Rv9wXKfdq26Y4IoNjFpA83
rP218SvuDuIHBoFlLjX0fb0W6wdMDaZSfXxOpDIpxh2FP9j9VZ1ezmaxHkMZNXMEIl4NKMCMzuW/
JnFIg6pNsXhCcKWw8PpvVNCyGWcQ4wc9GJIuJFIWCi8IuEQKopkqPuVx+6y+GdT8hywFRjAkYAXD
m+5fw0Oqx4dg8LV4QS/IzQ0WAlG1K8sxJUhtaRLSDWhuDiJsf+2mfwxIukrQcBp3HrhTVDbIwnDo
kX8Fuh2t6aryYwHbjV8/kd8KYiu2ZfIQw1iw+voVNBOikm35DQVM7Kwrd5Y+ffY5Kb78We3SD2w1
zpYnBZRTcM6U6qNgnYJ0srBdVzS+eqW9pNGUoU0K0SZfWXZ5liHdq3g8aBmm0/Ae8IDN80U5/eJc
E2nzQ50UG/MngfZe+h5imSlu9fLxbAAs3Afn9HNwZAGvw5pEB0ESDj1DTyGZH02hEbFoX35l8b6p
yDud4kO+7wlcv4yZOEbRQjb6X3lLdjpyxf2MpkYTSODCeeZAAsMOdlPYrK2ze4KvUtJUA6kxfxl0
JufLiIpF6ZozNMg8E5JOe6kGz5Us2dyKW3yY0uTvdSMEbRdvQx28GyMfAgR5SrGoUFxko8TGQkje
4k0UqSd8JAs/0QOMeKa4MAzxpsA0G18u279vkM0iJB6VrHSoFzOhRNfCVh5f5tAWEZgM3J8lYcTQ
3kGVIZcF2QI4GvuocYMemLFaNRcnedMP3nPVle4F5HM4hV04AOIDyVz0tJkCZeInnQbPNqNg6fa9
py3bIqjwrLy6FmWfwD4sru9oys9LyGz39+vT0WCrIDqKdVyM9nxG/t0D1YFWo4kJxiWN/GAO118t
roUYhHY2aolIB4YBsUu+G1YQYp3COyMjV0c0bMHmDE+FM5zsxZO+sHS6I69cvAXiLnuZIMowSNLo
kLYuGXiwKdzbu1WvkyRIKTwfRBn/pEJN80fqMs+GXfI6uWIwgwT/5qRkMp5JdkWZPkVvjXyLSl6v
wUC6jLwHjZQL26IPPX0g9ckgJf3GylHiOujjxGAP0OvTpm3mjySCktuDb/fBFTMSt4qbz+H3UOvs
4mh5Ftz0sIeLx9iLYRcpFH8Ql5/aJS9Ad0nTUEi/JbWTdkc/soOjpZ6peje2k/ziIkpt4yyZjD+5
RI92lpYeTTQzum1sUItruV/VTkdVoKFAbtT8wrvwO0DXmcqkb2fsPwmFutNPb0z42/QOCR6QZkwD
9AW8vkMSkR3E/BkxqmkG5y4syqBVbFwvO8wWVUrhDXXjsX0qo/tw1lp+uqA+qLe+Gj/GU0PD7lLf
lfxkl1Me1QC8LzH7SYGbJjVx2oGHarzKL4GQ8LdoAywVWk62OvmUtmjgF8LPZ/Q+ccaEoN9dXMPD
2xE6I38H/Ry9E3ZOJd7qvO40mj1U7FBw8ID6f6MH+xJIyCSbv0QGVVNm0ZgiLW3A63+G01CpF0rX
cFLh1zCa5YCyQTIlc04wFRqw3h06B/1vwcK9QJA+yGbMoBGTki4IJ8q3LXYd9a5DMxD0A+cZg8Nk
CaVhcJr9Fd8S2PWrYdqJUBq1dnv9ZcAZjO8DHkk3eePsp647KmQDPLskDf9vouxdMBUTG1JzfaEV
1cjDTe3tRSp5JdLty7j0z1FXbEzF/PnCTHOHE+wPqMG14XjSxiecNwQboxpH2VbWFpD5gBIsq826
PEXnfY04bVb+XDX8ZZZlwIArc0fdJSu5f2E+u1fBc6fmYQ2bGCvdZbrhoLmCFSwh/A9opjpTyi2C
X8NWqRov0OhTmDTZLrouVDT/eML9S8HBwC9p9cVitWoKcmwdlzBpFShcTaz92HDxEWGFIapgEbl7
2UQg+MdH79w9UZABvrAOEoV0P4wBJoaDzB/BFKkbZZdmMWQ8kQZt+LiEVe4B3yJ6wNnBAdh6guZR
NOVkWETHmAXLGkqWxcsKn/r16JjtSfakil6juafKkiNn9PSxXT7syzttBPE1lUQNWvjv7X28GFGL
ui3uGNkAxGCodonzPfoxtnh6vP40W7HFPaI84VAa3pAZSJ8fODhiYQs+eYmOyEYUliuAHRZzttLG
RZUy5qiSyDoytrgFHHm9FV0+xgfYK8XHHHXalftWiKTFILfioGxyR+xHYvCPGQIQi0EQQSoZY2FX
b3FdQ45PJNTDcB64mDHkDBgy01ezehygoH2ur8uO6jkmZqIpEk9C/JgniF6mt7kG+QnW8tSClXyb
jyIYyJSMmunDP63Py8vS8G/zy7KejLX4cmYkH+w72MxbFjaDDbZK0lYQUjoAGIdJjcLFW2DDdTU5
QaS2w1nBfEFj8oMPW3+UblKHNzBQOrApVCmxmyyiBGe2pQZ8UthYfSjfXz9LurKF17hbXjFXGXk8
oQWxBmS4ysC5oEnuGOcLTDTurDTH7hTWWkyDw3zK8LMOzgUthIFhsB7Wp/CyemNxORbZqljUPdku
DkpxtThRNsREGO8EDK9s6zhZ8Sr0PHtiuBF0dAb5w+SmXLE5lCuvxjqVzBv2BnsGluii0MtyQ4Kj
TtxMgj0r+1nKR8KvMEP0RozZm91yDz19V/jrkYa/Ia/H6QhLfyFf0H6At6XyYmExaHhIFHu7GjB1
uds47DSgBxkejgYxsIJVkPyVHiOiVcDG+dM9FhFs8Py9GvMxdwKquN9oyB/I58zPinz32HnHQ2Sx
UV3NyeWnGYR36G2E4bs6OKau8dNtD8zhgGC1RgLumIqNEIlzAjDBDNLfJ0zoYsMnwElBjMR6TAAb
qX4mRsE7FkFQfLx+9LDd3BbYXugMTAwjcKqsWD6gfGTgLdgwuZDb8F/jBqyIb2g1qbHswFVhNpYR
GylmwUfOYnmJLHw8LiCqJ//IW7TLn6Fh8zknZ0yAjd2GZ/TOAsgmwGAP1wXu3K7kuGClT7h2fO6d
Vbne41vJ+fACWlf3RJSwVljnKHcF1s6AoWd4KunUitOpIfawaoJYPifYTLUsocCtNCtBn4kLANUH
w7OoMeGoIDbNgx1iroCfG161wYED2SXMigV+GZmYdMhCBOWG31dsR1GhUl4wfYxBGCJsU3jSYIBc
cAJ8/P7qspHsbhsmLkcKFywQDJMgb5M7e72Es/TEHA3+WzeXa8y1Jo8gN/O4d7QpIGXDPAQzUxRh
l/ixtai1yxrwkXIdbnWwv21urESMv4Hzw8ThOwUF/55f+phDXWBE6aFcXvZrrgeiU1RlrFBNwFWN
IUDRHiFUcf4Qy495+nX6wHMCwcSevTwacL9GDCzDO0f4lqDqzFeMRlSw3JMRH5WyglnMEtZefqL1
fIsrIV6U7F7cgQg5njkMMCesokvIUGbwo/JlQzG88CktZ9BxAkt9tUsdAxC5Y7C0OSDUc/4aBevI
N37+Xs45P4bQ9Zlak5OLOTaCuDJh+J09FNusx1hJY+fGAspNQ1zuKv3svhHI32SMQ42p8Y2F2Q8p
BjsHyHhQCmHydc/gQrs8hvglQsgNiwPLedl1EEpz4ryKYb84U4AZgf/u4Y0H2DuEGpaKzAFQNLwD
ZJjIENeZ3+V++APrKz5T69CcST1jQFR1gFkGwCJrOppl8AumDpao8BHfRMKXmDZeH0C6n6k//pFr
U+654t4oVnGvwE4G1pOPQTj1u9nFM7YETxgdwkS0j5AmaedDK3WfM3/MGyzC8M4qsOBlpCJF/Xze
7FdeKxYeathTEHG0bf6YyRGLORmy29fVot4Wy3x4wzbj7RJTlvg6fXErmZxgTcLFRn6N/JHZI3+A
hpdzYP5R20GCy3tt2yWMNn9IO9ESU0w5f5mIIP4QABHkMPQuhNlYl1PMOzJvxDoTlpXHRU24Mf2G
E2e740awiTLnmvWVIzSB/+BYMSHkA/+mr+Xfhphdszp/scFiIkYHkg9WrwZT3x/uTPtNhbDf3Oir
J31Pqk8u4J2JWjiq4tYKO20D2M09h8G4hFQy49PI2dFD441aIXdxmdH46I2cHCsG8TDhDR7UurmB
z5gmAnpQfd7vROYhAuLX4UGVpYRAqAE6wCqtMmroFGFR3iFovON2Eao0j2B+PGHkJGjJlikI2H07
fs+fK0yDWPeYlEG75A4OXJxHXv8O33UYKpAAYPm6Ct5TMA2mIByAB2MV/tl43dG04e3eVpgUJf7l
6pqjb8VgOdMWh3wzHo/mRgY/ld8/RsNgRCZiDMefbUvofOMzUS6fV4OmniiWk4SgEsixid5up3ln
vj1LQPwOTh7gBRTP/rC4jJE/pNplZdB2QmPos3GUyKwr/2Bkrnk9Baoe9Xd+eYba8oTz1kbQNMx/
CkgqaOjQK5NtQSE8R1jjIXzMiMx372CuVziNT9xVS3F8GcXibBOPWtZ4cZ+ZoQCH1S+jgDGIkDmR
6f/EAoN7zUAy8ALLvEpntexqG7wbc/EFEOFdd1gGoReGg3jIaDNoIlBtE0jE2L8c5rUyrURqThI4
rfDRyL5MnBkmJizbQe9WT+8Eh4htUsdrQAN+8gaI/VpuBm0dcSaMJS+hn+UgMP9dA7A+zjQ5Yfs4
OWS+fqa4VrHb3tl1Ea3oWE2VZXh4fKdc1Dsuzpcq0KqosuJeXec5cTX93x722Nhap5p11lFGk8HI
SedZtTrDNBr0YiLZOzqArxWOkROiuUk8KIzWrJxga5d90lOQ3NK5eeOdFhoqwKASW8tTpIJbxBhH
DCEj++k+WTSU5VgmcS7zkZPy7ZCMto5HuE1hp+Ng5S9QM/gA3kqLBsvR6H7sw/vRouvBZ5cu78f2
eD8Szo3wCPoZsCqRk+JjS8MbcC3v8Hm4A1ZpS0ACB8ma/rD13+7ugRMomnu+hzi5GdwBzIqoCIIS
tm6me2edLDd46nH7jAbdzEiAPu22p9XCt9HzIYk9JDstZiMqHLgowiBgw7EE/NM/lN9hHkOoZgzS
IE/DubSiX50WYSJhJDNw4X+3ST52rlNtVXx0q8O/0Zv63X8qewPB90cNUTvyygkHQFhv2vegPtj5
wH8evM+G2F2yVuewmHdn0JaFRctZ/a16Olct6N+t3+c/JFYO2qru7GHWd8IFwFV7p7h6h2P/0w1g
pbnG2c++q3VJAD90Ws3PsKq624e5YS7SWCs/Ht9G40oy05PanD2tWZCTXfb8b41R10anbix+LDga
E4bsRhDqtlio8evLntJ1v6qdMRyRsIKFgk/3PVIaOwBrGePOVKxyBkoxe/iDRziEiI25GTj4yDW/
SLlT61/Z/KMnyQMs275rlBeTEC8P4jdxVaFFytgziAtTx/ROIN7UOahOdpSmmGcj2nXSnxmdnUV8
yYAa+jc1zCkthm0wZkW9vD+HcWP+ZI9Vfo7wFOtIgAFcD6QDQ2/IWv90qilyGGpq4pdKO0DRSohm
Il/TFA3vT2lEAEwq3xAG4X4anCna03GFJBCXTUyleYqxqDBda8im+HR6FOQwMod0uiE4/OuQjsc1
Kcvk9KWfbOyJ34tvVm0AAJaGr9ltUmOxPmlJga3pHsNRPG3cl6Unm3UzZy+oEeCTcHGhhxwGbgAE
HQjmTmRsSTbv5iNY2+B7mClyOHDAFfa58zWoNiM20pcfkuXnK8zY9zrSF1wNoSWIzTFmvbgDTTF0
7Y8VBR4PLVKJqIgSuRGJauTwe0MCi7zrgnZgdVPm+b8Ll6LhECGcrA8jYugm1MVrVGENoGr6rUEX
pCfAO/bK458mqFKfXYtufwRxEsSS1VwgKXKqPvEuewo/kFjmSEdshTxD4lPTCNUd6RZiqtuxNyfn
V7A+Zg8nABZTJXb1Cg9wmkFTdqTHzvjE0WYoIdEDAeRvWTjEffUSCeaTsPMPPDJbYuQd3g4G1qQ0
XIkr9GATsCwqkgqoyEpLcVCcMYj7lFQyHqLkWBqdkyQO5JnZdfF2ZnqEh0m2mpgaOwm6aMo2Y6Ig
VHD4Z0nNs6U6AmjHtGUwAD+xG4c9AJYLSjWKtWRSJhO+LS6L02Y8GXkNZtuIRdDvBxfWco34FJ9F
n6vN+NDDE/q8gNBM0QlhJXSWOBgOs3u2XL+qvAUbkGo4SWYf3o0hWwXW6IXfSASSrdMvKE5wRhkX
eP7vSTU/8YZi3yolQkX7v3ySp0PtoVJBa6MJQxPv43H8xuid4YhRzjgXTrPelwG4oXnyDdC73MeW
MV3oXDyS4+dKxZ5JcVv1i+idGIYkQL/N2jFN34h9LPziJSmhGel4SSBarlgzBDjDLIIcTnInSRua
FUjkkilFWXLFTvePPRZ7lTAvOJ9mVb4M4FDDZbiDEA+yOX7SgWR5DvHiUt5zyxlZk4EOWoDhHIZy
FD02Pdqz1HngWJeA7PjZG/noYcZo5+THiT34svj2H3cwj4EsxvXy2W1OBhVNWFX4QcOzKXIbYy88
4R4zwM2iYMu2KeZJdxHCkH+sA1UbYRiWnVbjZoq0yvq4Je+Yjt2asGhjHW7GNcaX7oDx3eWnuHwi
8hgcDzhbYTu/wS7n8FZRTJHmRLcqwODLL3sn2et5aV83r1EbA0agcSAjxHWqI2/o8HFYXWGFbs/X
OTSVulsoj7fWjC8Djgi7OgndmVpux2VS3OEJb1FXBcUSMjxBHo45zHuccnpQLC8dCAIBSrMHux/F
FeScmknTbE8cH82HMDxhKiF1wmYqKEqMEt3sJO2SSFy7sKf+X29ARIFAcOwcW/BlVmT2Vus/d9id
XICievu+SBvy4KYP82xpjmb482XjGP+ZhrUC53Kd5NP0mjGSFpXGF6rGD8s5K7v5wc9vxvSQbepy
CQZETw/j5o3wwIIS4g7fU/jQVInfSZBYV8C/rqV3MFw2IpnB0HuJy66Ohrb87Fg0oGCNWZ6KyBrh
0TYIG/z0AWeHMWPj/FbAXFSjEfYk9REherrDwaxCHPRwKqzOcfaKzwwh5Rdy+xCrP69rJmeMqpEL
c8k754ZlaaTc1kYCP8Zcnhjn9KeiBBmDfl4HcUfvAs6zAyAu3QFEIS7nDVM/iofvV9ovWK7B4Dyq
3GKgmdn5Ob2i5K8XFsjRID6BNeNBHOeeYbmD7wrr1gdgGIhZEV4+6u9s2REp/bZjDNixGbjNn1dM
B+f31YU0gy3ifl02d2dwdupvShEZrsaEcqgSr2PK2/MbXammh49rsgJKVu5RS6x5dQ7WDN4HzAwk
LoP9uIuvlyhVg+sdGnJZvone/+EZQGOElrRhod1LGkJv1lnCsoBwvCGQo31yrFO1gM6hLJ8B2KsD
k/qaeU/atRHyqNHXAG75A8PG8MLSW1CMyLbF5c0EWUui7pM1J/9QPs0H5ofO4+6mOo4tj2L/pIhS
U9EoWPXI8ODxEM7QkORHgdrpJqQWFKyvbg9FpfGsi40Z8fAjWz4f21ZZQLWusBCyJvendyDvaIOz
skkVJ63WhRHd6uWAokTjapBHJj195U2SCQxcWcRuQGTOUIHLrrT4kJw3RbUcYYZ88jTToxalae5I
C9QZMWbPljDt8MVls08XBgKmTTXenRQMiNzz2a2fvpXHSr4w0EBa9s1k9E8P4QNS2W9iemoFF2e4
McVdys1xONPxtnWN5Sh3K+yBb5Oz6lfwocbBHXwAXhn8GFxv2kk6XF4A0geOuW3AkpGW3ilnvw3H
R151oCCJRKGB0IVwP8Ql0cSxaHKvg2qZ7bmERFz1ngmcF1Omr9FxIjFrUWfOM8POGpco8GKyQbdQ
/cIRJMsIW94mM70hwhkVd34YBk06oXBYvaUfQAC098LtGvX2XB2HtwwzxluoQ/VwmlNvK2MWdeIY
iomXR5CbVJ3CFDS7dQccArqO3Z1iUv6PEjiGTszqDjOfdGV0tvLJ7KSOQglDjZOtXuCtNztVQQUf
D8dFexx0v3TW+iYIMVYp/AToNNpcxb4FONdPTScrPGs0fVASvds9aELjm1QC0JGZ7jVK2MIaN8Ug
WAyhCXI32itbybEdPn/j9dE+onabXoKkcGni/Rj5JRpYeHbHhLLCx5COvA8PQmH3iwU+iDU5POt9
PWIC2tjul9eoaqKWOKrT7edzMxzMMz1gN6+QWQ/9FpSjxT3bLVPIkuVbgtiG6uYWFVn9ZWpQmUJl
HJwYdfgeRfkXbhxW7+myE9gmHK3gCY/5o6BSaDo66W/npODACEY7UA46QQ02VCA+Occh9HB22LNf
4waCDVrv324LFT2Kyoh18oOnpLMM4An/DDQbhLTsgBQ1ho4Gvf0RqnAOdNV+4NOdG4Ge4MFaExTj
f3q5O93ursaNMWNnpWcYi1B0g0ClO26KOUDhdIVjvSmA7Lvh/Er4t9PRb4SNZoVVQ4MlTTwILmzM
7RVQ1cDwTExcv8djSbf8c4bhWMLsLXdFVQQ563tyaj3C05CLmOMhflfQnSrzqly059rtrmF7gdVA
VKAAJRkhxZBu7LXYYFg+uyCmYC2GzGO/RlvWzNXr7AwGd/GsMYa/vtaCAwcqvjJHDMcpzLbY+daL
tI4pzxZH+roHA7TEVDjYbbT7wxvAVdV2LVF01izU0Wp4l+ryo4YWCViF0qqHI0tYmLvXwApNJTZv
2wx5KZ+gxM8B6+K6G66KdlXRywuAAR3V2L+NcOlEfBTe2nCoh4nqlCx4Z18DUrzH12J6budVNxu2
y2cyOaCjBmPqfA0u1gHkhQPwEjCUQMUOuQ+7MrrR3uWEZbaX9h7mU4OLO4ZtThA1do17WBNsowly
npRnEPpogZW54xOBqku2bFA3uHKWxO+Yp3rDOjYpWWn/lBTOjW1+GyA4a/MTNmpN02Tq6qzP8e0r
WZhvrSzVs35xN2Gv5se7P9ClN8PuevGR/uPEdLIr5GylS179cCB6VYmnKZ/lr86SFcHtzW0YfzVc
uuvpX4t+mKLU2cG/r4RoCg5wpW+jOe2P4q8KL2SMAbb/RCefx7dBdCcnVYOx6TfYNGdcbCJ+bv/E
SsPzYXbo4q6PTdL2/9B0XsuNcksUfiKqkMi3ZJSzLN9QsmwLkJAQiPj059ue/9TMeGYcFAh7d69e
wQylnC2DCzYyCqzcfDaw4KPJZuMhur/mD8jgpvNG2IW8771JpdWjDMt2+nxMmxKM20+z8A0YTJRI
O5VQRccen9dSj0SM9HaMi4Mxts3BySr33vnxNWqAnm7aIv1kvBkDMWicUs6hCRbvl+Csr33TOxJs
Vs176TCaI7mIOsgJnT+8fIIo/ZIZHIFQxpSCppOje7F4QAVZjAiC6NxM89pH0FFHEa1lOSkVwhWr
c+jf2DXze0DbTX3ArIX7GmIWlG6olZ0H6PvkYiGeu6SVcxLd497CC52RPf70+dM3UAsh9aLV59og
AIB6muUVdsfDGZAjvsRix8Myz+U+Jo8NdnVWuhktzMu1oOq8IUi7KvJ4Shsy0hbybRrTFI3wfh3O
BiMhI1BiFkPi3Hj5oREHGvjl8zPDTRFhEJ7dRci0VdICJpcWs10iHlv/RTQC+CFEIyjF+NiSIceF
D3sv9bVXwEd686vTFB6sEos4dhBhTMESgkr83IxqI2xQp6MTkn3r7pnwxQkRgf6Ve3HpNQbGvd6D
1hf6OS50kjvWCatrSBLA5ZsJtYInGb6fHEXk7mAJ+ys4IngvvVvroJHJIMI5I/Y9G5BsZDl3cB6g
RXxNEC3AyBt8mSZ68B5IansIIJxTtlsQPWur6V7ee3HMuhSVmodd6hs1NcA8xAtiHHXHp6GizcZR
O6X/x7mezTplC4DV6RMqWEA/eoOXRtabZVCdNfgjsfsU3E5N73d4z+RTrtQSXUCP67l3fcB5c/DJ
MEZUbIwdPK4DmdYAgKiYNCjLvkc7BmA04oAaYA00NuIVcP4jwUdoQEc43w4+eAP19ufATvqutpnp
J4wr9OfsChMzCbGfxoNd0+fye5l0Sy1ZvrKxm5H+d8uHmZEZgXYz3ESBoIupdeWDyVYPXgcZBZ4O
rvHEa4bGVyF86YWz8hK7Ytx/vqs1uveQkYh8n9IVJB/XjpRSGro8ZFCVzJgbE/DxZITD8CAlElNm
akevQ6mDK39En8Mw7ZMhbdyuWV1ZmMRFD6JoSqFxhS7FV1Gz0SNig09mAj+MpA0rX69GpKXSoIFK
SgcusIL9YE2p/ED9DdiTu3s4CMy7ZW67yXM1MuDdtiWA5CQt1sWIHS+POlmQlGK6zdoMdFoYayKB
LsfUZgVMGFIRwusaZKKGWY1x5A/Wlt23fMbrKG8F+Hh5k7rDpA1yqhnUty1TmOfCKHaNZeegyfB1
WdN2d9bhGKyWQdAmxYxukbxO8FghknJN5KovP4/li2sICxZctEpoox+F4uiffEOL+WcPCRqzRJhV
Ho8ibUewUIdQn7Pl9zZU66zeaYrpjaomWMcLs0SFpt7m8kYF2Kuc90+/7WePM3ysB+eaiqO9++8z
flIW8NFEitTNsK087eryxE8dqh/vB9dpwEDybR5jFFajHjYx4wQW/8x5XycgXT3EqRVmnvh8etVA
jz1/O+kyJ5uA/gAemXA67N8Qli20JyFAt6Od0hJzdVvFXvzqd80HA4CWHYVifvByYnBYOq+eBTca
javh3VhsnuGDKBvILQXypmnx9DX2sM5PGN7XgUbutRwZZVQgX0AjwRwJrB4JJdYRhcPgiyIQ53kF
tRkJRfR/vBNRMTi0dRa42JNt1oeA2xMbpQXshdBaR4pjYHTGaBiXeeCru5OWPlxik8Hk8gkc2bqc
ahg/A6AA6ZgdB8E6mcVieKwVNXoQ5gARUcqG2LHnr2c2M18KcBMMWuU+AoYwIUq+X1NKOdm6qm5/
xWBNNTcllZYBgauSr1QyrBVtgr/OW590auylycvRBVLNUGioh5VV0yrXr35WZbVr3ZkQSepZTdJJ
KakT3cBx+YE52K3yWvOQvXW7YWrzNgyip4pZXvT+63FlpKhBUZaxmxxZ9/1Dkb9y/cluOgLHqMmv
JKyX4qm/KLhvziSVtEXmTm2LfpY+YtTE9NBv7L4RMMv7R0JL9QRtmg4K4kck7O/ujPw2VX41GW7d
DdnqiMhSJV0r8R0F/AQmHC7LBHMk2CsDft29P66XcOln+xvt6EiGZ8TkmH09Bj+JexzmRT4WL4Kv
lTqkB/7ZzaBQlv3PkzuL1ZFFjrhtSAbfDOHzu9vvddYqTKndJ/NZGvwvyRCIO44yYioP6+4yiBWG
npbYQWZ4f03Ow0E1iSkd7ES6ItPtvnRGFiO0XOBX+bILyhYvxa5wVjdlplO2Mdk652hc18ngaBoX
0ez98Bj6FBysmqaAi929IR9bl4fB0y85NSLMxoPQZrJHQVqZSNgD7Y11A4M4hfdFL6/BaoUJgIgp
8dvMq2FK5nT3+qlRomGSclU66Zqkwoc9mub7bkOi4jikon42hKfv4ShSOndTXnGCik2ZJ+qcwJnu
/jv0y0xa1T4gjHl3HsMnA7M3a1uYD9vyrBzwQa0Qa+ZOtau+qfDvTj9j27WzBcJUN1moaKu5Y+nv
n4yYHhs8NPXCxQsRd88X73iatJtSd5+rYjN494YEJjTUCRUD7LnJ7R2aF92nefUrMIzz/RZxAPTp
9fseL5hAoYBLnAv2iBcW6bddzy4xNnUcwsnLCLmcK/jz1lETjog1TgavaaVsFLUm3GnKwcp7/567
OjQg97645Ls3NiClUHxrMUDAvCNySvWll//2rjMY+nlgJUcFT5YXzp/BgImMThHPChJG7Qha2Ah7
Cwg07uVGfksOtdsnyZO5gbhs/vvQ4QRu09JUP3lA3AR/RAqATedgDxiJdLus+yVcazkCoQWuqJIt
8C7p9qTcnLpqe8u+iSLCa5kGibsOd6LaJVxIiaE1ueQPvWEROI8jFyHz/YWpbiExjfS59AVzLBsO
/Q8jcYbTNfc8PhmNk32zid0x9SD1FWj6jpUI1nkgVZb/hj+OvazdEA0PpGB4ORkF8midAK2oYSrt
ZNxCb5AC7S4Ya5FMP0M7kdOaGgHAxm37pJxhyZq2S92YxI5KkIrHh3vQtVGMrXpE0AzhVB69Av4J
MRk9wdNa9zBLr1pknQaQAMsf0wPy0u06fKphvLn593nmZRh/xHAPvBTZmjRLakDe6PWcjOGBkHMJ
V4SolHQ1UoTwrsyX4z6q0cSzC5rLN35WRvTql9JLs28IkiTG7nSBUQtp6I2xGSNhbXndaMumO94W
rKAMnZGZESWAAYinURl4D2U2PjA1uE5pnd4fNJJAzhPLWtZ5wJZMT0i7yAYvTTMio9kWX4H82cKi
oJjwEpBU1JSJZ65xkTtQG3K5p2JwPcb/iZkI8DE9BMgkHCwxliAmaPzTfZOU8mAaNlYCRg+irKnF
rH/0+HgYc5NpP+UGFLWbTfrCiypJWypfvPL0R6m2L2tGoa+UwR0hXSHVQMaCoUa+KvyjBEpHzZTt
6ivqjEL0cZKOxTL/id1H2J6wd4OyWcxETmcKYYWIGjLEd/0ZdBjsRildGauCMdWfw2G4nkfb5uPB
w/+O6DikSakcGv896z6YTlVMriqPA4ClCtNGihC6HZFWyqicwu+KQXikwSOhBSWmRdwUhBaytN19
wfmFF6O5Q+NjMMRd88N9pHzx+r1BuePv6hnWCVAnW0FE2jAIAJ2sf7ov3iM3vwxNQHmjBnFLXvVY
Bcu04ZE+Tai2PA53ysjj6xwJ4o8IYrpNiRsZb6ofw7AtX520Gwq4seFxp5pg/cR48WJNY/V6YdUN
9ewlosrZa3iBDfbh3h3ABiEN8kFYptdJozOwJq3ZYnR3eMCKAxZtuRDojTN+r1AjMYqwAfpqFn+a
WIpFTMxRA4jAIjgiMWDvAStz5ubFF4eHl7B9bhgkWEeANwQ69Z5n17CDiYVu8YStfWLBPfLBI1Ed
5a4M2EWqmhw9YU+8vbj38jfiKmg5CLOQENFdGSEX5+ssbZH9WMH4IMZuDmVV9VX+3OcAS2aYbZTD
+Fhe1Ak3U224YF5NxDXLwTKWvIB6wYyKN0dOinIDHLdlyUPiZE5gTgG5C9/9BcT+Cumaww5Kva4A
KXjmGfdydJUtJJnq89YTZsHtszWODGkkY8L6NBqz7RN0Qr9Kl8TkhP24XzBnYJcucM6nsVVDyDmP
+26cOjSe16tfPSaIN5mXjjwd7TtXC8AfHJsdIyugSoO42O6bJdQ8i/SaAwQ3Dt7zMz7RCEKE3jc7
qkxuSw6gghEnm5tHEaPn4qO0NQCSqLJJpmSH/OI0DVhEGIxqQUbptuTmjDEeTsXqt9yemtcF5BTv
ufYXH1uyhKMYiS4c5u77Js/hzKhfBcmiTKYBMhUGLl49f9B2oxC6ogOAIv+W7ctYCi/dV7Lk3iBM
HJNoJnM00TBdoNeGXHo0U1yg0tV/HBF+0P/fbh7lDdiBlTvjcyxMuwBkgXJFWAV7Lz09aYGAXRNy
ClSUV8yABlvYEAIIEw7KRDA/V+OAcFoKI44NGCM3H0ER0B9M9zX/q30sj82GGdKInCAHQ1sozmJH
9FX8eBwqVPRNt1EExZz7GXzdFpctOCl7TaT/GiAgLHomvDyqYoDlIlCa4JYcb7AjdRL8MB3gudYJ
vsc7VhRgs2Q+IvyYpHH6G3UnpEjMv2wSqLE3uM1osahtESZk1wBUVOGcI4sjVsk3kIBOboduiTSs
gkUIFc48SFPlUnzQ8TxIrSP4jjAraJApc2vZ1toFF1y1yCu/NXknVI5czDjFBNDQX8S44SP3RebN
H82A645zWqRujWcPXmsQDQbH4Om5R4j3RKazTs+p5I3RE7I8Jt0WjWD8yQermL9VCMEOGVPG2wVp
6Z0vrqxk56P4wPYaGQuzRuLit0JsgCkdzSQ8ZYI+swA+TQrVnN1QQMBOjKJnJTzJjzRaiPuk4HnC
O/wBKai3L7K8yu621C+vEcbOo987FMv1iwLq4da+JCMAVK1fqTk0kOpB02/uCMxkzpV1s8hR9Mdn
FlL0KcqRw5Jd0n8XD9TCpvElFRmHy3WFMgSBCdQTCmYS//ofoFtRlf/AGmgJr8d5gdmgFSVJ8Dx3
VcQaiPEvgbL4nmqoShXcWc+SEWbvDyhe7Z57GLzAGq1ebx+fRab2AEo6Ls/XECbFFEQMKgWB8LA7
hAEjGF6QMvMYwtityXqcWgtto6K9RQrGuil9YAnwNDzr2Kru4+m+rIkK1az2GS5AUHtMxugt3QcG
0zqdA5zIYaFgtuJn5wo08ZIcNNigmkPHj7j25uOc8niEdR0OxqmwRK3PJFv6HFAQwMkYuwUspPRx
JBmYmeLClJg/ITKI4NThzUu2yZWuyoV0B591/PFuicAFLmvYrShtmI4TDgakQbg01uXMzPBJIgsU
M4ccEvAoSL5GSpT8ylxjU2YS7BoGIfKNz5bG9hPAlzYzF+yN+xXGcXlip4hFONP4SsS1fL7300aa
ZKfn55A5Bco54KzaN7E90phD2K0kwBPBbkg8+iUN5VXQfQHLw+1m4WK1dBA8dl8q813M/2b3FUGu
4d98l/wUClbcKS9FVKSeMNpR/AanOcknNwt8jw756qEcaPf3U4yrEYwINFsbxlTY5RYKA2roT1yA
8Be0sIFm/8exWJbha2+An+3Zva/sAbpzYbER1cJnPaAVuU6Kr1EfpUwg1taGqxSxisu0Dl6ajcuE
RjXE9XNdN+kSioj1BSGfkE6V06nYoy+2mSuYK2+nce5YkpjzllWQ8Y5B4Lad4j21saqQlaucDW8g
SSJDYc+KKoZSL/upWFpgK5CT7vBDRu/DBrxHSH7gTdpz5ik6E6a730Jd75ipjFon/rkubvJSQRhY
CN5zubI+RlUQ34K7kIzKKYYWuFfmMxb/u88xHWCtQGS/EdtHtSBtGyJwMlstjshh8UquvVRbQG2l
fO3HwZBuuo8S06Dv24S6B8dl7MdmDZT4xoE/IUhZAS8RYKU/pAvgctqBloA00oUoclh1iiVenhik
pfAT5rIykWlqRcQsUIgdd9EYJujjeN0oqL0fFCCO+kssYH+uzgxs0ITBXwLfpT8ZMy5bsbmYzQYF
NRFvG7XZAI/XjgHhhbYOgpRCcwgN84yBJBeY0BpATzA2AJL9Rb0Ax+0YHZIfz8GWYb+szKUcB68G
C7YHuXJUoDvCLzhJ3y2zs+B+rmZmRTMvYf70e8/WkkyGGG7ZSJkNt8fnp9ghjWHA0C+Vfn4zhIyF
vsW/irmcbjB6hsrKRVt/F6yQMEIJ78VjIMdS/3J/Y4Lp1lfFjq0g4fLJc175usKmKTkB3Q9IIVF8
IWZX/dfNj2NgJySGh2GMa4+KjaCNRwngH4qOs4oeQqXWGyg8MHtAbVmf2KoOTEjmNSLz3O021qY6
3b+aqfbVkCzopOMQMJWtD+dS1lj2JSK4ROkM4RqZBiToXQv0hKgHwQJM+f7AyUYVf0pWII+PiAuH
pyy+SfqOXnMMlfMpUCSu4+vOgHgFG4u+R/594SPJVt1MAQCk+V23S89cadNr6RDm/Als1iL/JOpz
BfCOYPCvDmj/qEhznqFZXSfahsoEpDY+3TCHI4OnWqu/ZJOwh9NM4WhBu4txKeQdDEuhKGc+rys9
P3t8HuhJUh+YA/2H3WCTrby9wYJ946UPT38EXAXZfWZM31/c6ig4K0wvDIqLsYCH0Dc/IZ5RkhC2
xbRcAMMsUH3rUDVZm/uvFJQeIJWGqjIPrYsAyW/36RU85YP7nMPKNXbmjsw/Wf4BnOvP+od7TmTJ
JvboaHmvfYXjHuSV+3pTvu3X/MKkoXsvQJnZYsyGbE9kZAHWBdDr8FJJPLx+AL8P3OnSiIQQDGop
J1kGYkiE3cdr8XeKKgygeWe3M/GINFLisGxgMtYHWgfuR6LbPSqn9u5Z2tk4pukPdxlQJTQg3CZg
VR6BrVRGpvQ4FLpLacFbx4/U67BA/pIVD5wHZf0npmDSurLE7SIgFS1AGlkznGPyZIPzJofnzJxd
18VWPdBcMt7nLGPTdyDWY5qF/Tfskd6F6HnHK9GlGMlgTfzUGE6F1zZ6w2IEBUbgobgqTj8A8DBv
LoocxFDXoUFejLsLsLSIL9jmc338H816ZXZ/QoiLsrduvBg968OhdN5CbX5THm8zRAriW2gdRqZ/
R25Iq7ZN55dbIByGYEEFYs+Hw4gypt5U5HG1C1KV4Fc+aDYgJPrtvP9bWSH9IKsIWfd+slNNHKHD
GigqNiDUI1Y9M4Ll9J/6871C2FYtwBKp6tG+oLHuR6F+0GbsPWyN5VE+EWJ9P1J5FXRqjUezyBtC
QgnUEsMookKy5Z+KH4YxFKWL6hBPpCPDdwLMNu8dn1ijcVrQOD8ZKtA7c7gwlj+9v4mv1A+U0ovk
JH3kIQWtfLamjM+kL1qY/kxBATXr/N5pM/hj9Vtk6bGYGg7MM+gnaRMlJKsgEzDdbFGj6kumV6eO
9KW+vO3eizbCyMcRtiDCRC7fqR/XXU1AurlDbToboPmipT7U39XqPlGnJT+dIVBFM646DoxT6J+A
9JiLIFGwkQmaoQIfKmh+ZK6Fo3LCXwi4B8T/54EzcOfox5rVPcCQIaAsD1+77pzvbrvmDB3d/ADW
JJkc2DPdNQeuSgotRpvUA2Tw8CZn19VYRKZMygDKcLMoCN2clnN9gSbg9WWcUsxMFGfGiBD3zVUX
5NssVJc6jB5+EmQgJ8qTk7tg/jlovgGDDLUL8QC505lgZzY5wNZgX1OMjvKIdQH8Ce+2xwE+lFL6
1x2ZLCQ+WqA5ptNpPmUa0yuAfM0uSopVtwL6Ob0mgDToF6EwSWsepP+oTpaHOSrz28toIgWwAzyN
4IeoYg3AioJpDTM1zjeYT6QsHqFQP3YTyxEpN40jbAToY5HRp85F/EN8gvwGQEgFL7/Kv3KV4Xcn
7OxvOkJF5CuD/SOxCHJnmkCItCIhweaEJgbqmHQpV0WRGVIhVQ4wdv3zl19cfOOaGKBgR40Vf2df
493TiHT8ls1tnJKGJN7f+Oq+JDDSwHr5zUTf9soq4caoNed1FwRD2DkwJggunlCrqiiWr5O+YyxM
UpGbxS7p6iJ7nUI0doaRo+ER9cWPqzgAJVHj30iqAb0TXQVudtPX5+h4Qwhn0J2hIGPXwBwJdQer
Jo7FTSQSOYTzCzIbCJSpqCCwMCqc7NIjZkbImGzjVbHVf9Qf+Wc0ZWvi5sTOqIsd5in9qVszJKku
7wSCFaVBeU6/MQHgnGhrEHfmskGBvhQ+3N19/2YLk70gvzEt2dMkFcZfFA6cRppDIIBydrVAi0cL
lQiCZvbYEVKJA02zu8KMbHCxu6/uKFPYZzo3+aZSJEgWeRGufACtuMi0zOTxE921MLM3OdlbU3R7
qCkWNN+8L1I0hWyRRVyhC0Zfvk9/aALyFyTTar7LJ+VSBCcuB1IRclA840iHyIot68fq+ZXevdc6
iwcGO5Y9Su/bKzGHrXbMiqhhAm86lbg/o3IpaVE9BJks1hExm4dcjxFwCzvedOE9FMFdmyAkeGN3
g5bsE87hNXFFXJCCJ+osLcUxUZCl+Vw1EGYsIL05o2ByhKTNiN3gh2i/91JhsgRMFAumria4o/pv
AZwUM6+xSwRYmHNpfu5RHt9Wg7yB1Pysa5eaSiKb/im39us5K8HT2W4V7VPDqBaI+DYd8u4Dfb2m
nZFHDz9q/SkupY5hv/IFFAqEncAGVLYm9Nb4FCl/XRi6rpZBZRZsSUEzJ0gdMAanqnIQ9v8w2J8c
mhmiM1c9F8s4SjDksDFHByTrvS9tGgdfou1huAmdHoxd8Hdf+w0H2wd/4P4LOQVsjsaGIxig5IHR
Cz6HZTdW67S67CbjPwofHODG3j1QNgpp35xeJbBzZ8DGz0Nq5dB4o0KNMSjA6iBEW5Esc2KHWQjI
RdrdERo+98KgfoPEMaQdZAvU2eigjuCypAaPHSLfpUo1Kay8774R1lhX5Quqd8/i69h98cD5gnhK
pBDJNnHwTwHgRq1n4m6BaAEXhE3il0vsdRx2g5mIwSk/ICcC5lJAzvT5dWNcJLyOJFvjJbIIEb2B
TN+RSxt5KVLVwV4meG8hzlqjO59onPfWIwQeEzY8QkMZVj6yFBz4OFD4nOVeukFUHeQhWzhIMS4R
mJujdJwkqztuATtcQUJ0NqyMHF9eDtNG/4GRAEmJLGCsCmvsOjhuIzfbwbxYkKUI9mzteg90m09T
ZU4bHuELZp9bCVyWgRgD4cvgxlmAjwQy5g6LBeWLwQrOA09HPl9DqIpCst8jW17l+BCMovHVLhni
42aE3OQuTZ5h5wM7adgMUf8FrYfp5odyMeEtHKzZ+DM9UJGf9D1+Ip606wl3GJbArJOChVcgGahl
pUv5bXxAKK6RrlSLKnjPULNSfLy/x3teDZaQ5vm5xiqT+1+I/JIVwSrr1nI0/3FCiMxKu8K40u6i
2sOhE4870KKQysgZONikiTOdr7xhhXkXwhwBoeILT6DdKYeuKfTOZzKmpgxHQ2taYGtIKhgyymYM
KL3rUDW1ficaxoCwU3TLFFDYmrj0aEQH8nre6D01IrgGX9rIE9YhaBtQh2fAVhTkI4jgGHri28lZ
QRA9TEGjAdJSBPcPLqYHqREkJU1GzMQ4FljbE3upH6xjv6/4OSJSIbhEzz1WI2BhkMIoFE1BO07e
qHBxKHZADrnqwVoKH5hsVrjPbbzAxNdpIhpL5JakhmKWIYiKbk7ZSsN++ygMO4YFWdjUpjdGhoxN
j01ujxq2KxvZPzpmxihl7BcRLHQHTSYD4l7xYSFYx3sVXseEC3Gxl2zD/Su2k2KuJAYQ4KVnqZIo
IAzjS9pK0572c6XWh5apLLPVef90MX0M8E/zoLYqYo6luslMW4031xa+sPMEzRBpQAxM84B2HoIF
GGIOfGQ6yUnFO8RWf7EzjmgjGDI9PiDySd+y6T+/xgt1rsGZ8xFrMYvhJFG5uDCjfzmXt+ljm35q
s2eAiHCLSQPHn5n6foxJl7FisF6zeCXbYptghrfUvjBWs8cJ5XD6bYiNp/8e3hagA7KX1/2lePWz
DUYWokS1GK2vZs6iqT1+OslKgli+fl8HJotag5b1kQQmtLVOzk6DDAOubhePGq/Xe5Y5nSyRxAMd
uYMf0aUhTDu8QMjFayOGi6SQJdSj8G2xSIebrDrP1/LGrMN0i0mxVlhON92y+7jBsIXsCi7JmLnB
qb5bDtacxkvHUa75yB77gqnY9bPl4hau/b9alOHUtwF9esE8A89vwoexfGTsCM/Eq3Q6k2KbqlEC
nC1HFe63GHEiHKSxx64sEVMwALkYNVCegB7Ly4IuuegolpYynpjs20N6nVmQrUc0ti/I1z1XEPKG
V3SCQ2f/hV953uLPmV3Y/JtY+P/ln55Oi/tikS1aVziKjxzxJeG2nmzEx3//bv/zGydt7O9ryqQ8
0IfjSi++I4/ET55m4jMnI5idZiIQAcrNAo35gcDOWfuBKjMQQQl0W0uRkYeU9y8VSVi+UgG78XL8
IczhiOxlii8czV88irCYphbOozHxgBTJf9bpb778OGTn645eyhscfE34JdzucfLY9vSY/YfOS8Mi
DxzhFlXFTpX8kXrW3jB4VbD/SYlkCP+6Cqzxrfj6lYTjC31Il1fTOpm8MsQqJp6LYG4NEq2Rqxjg
BPf0kH4jFOgTN9ncdlbrGqPgVYUJxw+/KQVgaRyOZOCL+Uj/GA2frxG+DDKLEfaXJVOTFK68mUJ8
i+DOEe2GbJbQg/dv+TsiGzJU042+jLfaehToS3OZRtJcxCHEQLz/pRDkM30pzVmOEsZ5cBtCdA1R
OhN2YEDKiq1GO9iLLFK3AGtezVbxhEhPFmpfwTK8L1APrHk3t1lFTLijbo/DurrUl/Yy4Nv7/DA5
gwjnZrXw1NU+KcixfLQBgehhYc3//broYPcQwoXtmH2hZWDtREvuZdfTyNxW5gQPPQwZLipTacz5
MKjSDpZGugChhK7lyat3WH792RB5dnE0qA+E/1AqtAMeTAEi7/BWZhHXCXMojuMThF0cxFFrmCd0
HC0rT1kjHFOMlQqxs48D0lGDm7iwKNE79urCI4JSWRfTp/BwPjZf1kZbvBmwVlRDhEhjfIXLGHFN
w1H5StmS6J9KLhc1wMnMxV+cR8LOjkySGHoHXqsYB4JxTCX+JfFv8XX1wQfU0h5SG7oloCxjoS0o
l3KV74yxaFuo38IwI45ehmfulM2D7l20uwZ1Auv3m0CIt68QhvQEo5/WltPGPBSjaaiymKjRKQPt
QZPPOadF+O+XXAg+//jbL0i3Hn9fGStQUIgcMBGCDRWNjw2rJ958lqcSrXcNrkG/utDTPaYYWGHY
xx6owjkhd1BkXXEGxSOoO/mbI7jADCzqCGLElh3iUDPpL2N0w8ifuOl5ydxJtwiDy0CE8bbYJykT
7rdlRfhhzXCn8bRflfyCxUKE5Yy8LGQRpUkuSS4RzqOkugrrWNDB8Aw5Y4ul7GQ9nkK5Du/e73b/
L6NhHI6nzXz7+4t9qDNJCIASWa75suVxRMrx9nfMR8TmdOh4xEUlDqZEC8j275ZHQoc9nup+7tZL
cChb/0q18D1HWkfSauK9ibSQ7cfkRUZsMrlPRAhVZq9h9wDuuwBOvFncx5YvLdSEEl25Y7ue4y1s
J9OSSIzhZ5D397unPfbveWJvby4vmlAYhVyFfAlAZJdOPH26vKJ/TyniXyAduFBUBkh6noFk1IKZ
56WugtO+6eshsF5QOnucBrzFv9CrMY8ii/ekeFv8WBbiHU72byfcb0lR+M3s7SS/PDwP+x0nmcZT
3vek2ez3ZkiGRxuNPAlJs73nAR6TxV9uLM4x9uT8/ux5Dzw6758nwF9lOsHY+eXXyxBUgCMwdH+W
/1CRCejAIMBmOuyXa15jSdxNuC2c1O3214/SefHvkjivyUScE7IUPJGywWmYiuCB1MdHWuTfZhMZ
SuX2l4Z5IvCY1OXLWEonHnpT+0bCgRz+nWW+iZfr/AvpCH9Tt8SAenwk2Uk8CO9b+O2mf2EFBafz
t4ECNIejw0lIsXa8O1t+Z5xccQWASXPIeh7v4XyL6AS8rZ2rz/dSjPL50A2dcJ15ImTkG1drcaU9
OJx/aWMATVMZvMfh7Kb+1nFbrtkCN79t4v1+jHm5uTuBDM5J4g+Pp4bKzxsNG13mCT9wjhnxvrxe
2Gh8lUn336XPMbUnRASb/nlR2md640gj6GwLyg8mVtjcFiJhgbkESQviF1puF34H3talTQTIeSDl
R/uVOIWHzmbT1W2+kYvSY4stePCTuCnx0mKf/rdXi3zKZOGJv0C8RNq5NrntCjvNhciPQUSwvfxE
tsdsjQwiB+Ysf6GY4d6dWcHx9LfN36Lzg3rAIKZQ/LLWM/Gfhkd9RvoFqy6Ic2KLPoF7zdiC/Q53
BvGR0T9565UL9O0rWCSKvyFpCVWg2KvxS+T5ap801GjMdFh8EyoDHzjdZhZe40p+UDHxsB+/pddN
YgYm4S3iaXGkbv3jcdW65zMsHE+9WEFxJpKIwotHBjsIZgrhRMdkIVwedTbRE9S52Yr/gm27M5NO
rnYFjmU4K2TXbhxqnxcsNWVyEhAleDh+BioQWTxj+cUH7FiGTKFCY1ESmdXBX6Nqxco19XUsEjK3
W48xOBPFDdw7vGpJkT8yBifT6ikG2s8A7extTd1ri74XczywPzpi6zUvXhMTawshE5/vKsfFf+qF
wRchVbwxuFPTNgdz9Nvnl9qvhyc7Odb8h6HAcAY3GC0ECrzRnCPgCfGFndLag+dgniOyK7C0waZn
NCXFgiRIvhNfgIGMwo5AwnzPrBoj1hshBunT/1F3wsoVWQU7J0PeswU1EX9Mi6MlBdmmWJwVxwp0
KnMuyMUCawTnLNb1bsGBPT3RTHkiKqRd7llB4KEJH95fEVt5n0y8anm1WLC8xbBnFXfZFexybfyg
vOE+qr/3VydSXQWlf8jzOZB+RuduPuzH7o0BguL14nFZnS+CF/qpQT5MgoylhpwKUA3YRIwkVpTD
z1NGeIT4TBdAAcMyXoQLwjP7kHf1kvWL/4noVsWzJrof27OTc66hdW5/J57wBeU/mtPRA8CS2WSb
x+b1zYSL+pgwSRJPyN4hwwYWIm+AGf5udtbhe/79l2yuKbsIXrSzG3PK5bnlKCncg8hIycxZpCvq
Vj4pvLGZ0XI3VjN4gtStIlpO/BLo69teXUTFOrv/iixKCNxs0Vz5fBHLOFc4uN6w1eU0sUWxcb+5
JoHuTsLI8W3//FSXC5WC2MvRarm3ubJ4hxfEcXxZFCyVP46oAnQb0GHEIrvHbRIp4dSiPqEN+W6s
06hB8reA6WHQxDJfLZeNkJDQBOEeJSLg7ts7iXoZTT6MXfxp4foYwZvoEAinDCxEcNoLPzWGXMIk
kqet9rdPvBu2t8+3aMFhIwEHiz+4BqAtRB53hRvAOjjgQEmzns/hscLko31UMCYFZyNXZg7PApiJ
F4EJFO0MTXWEZvxlUynmczICad+FNxm4LYC+IELHq+tnQYUTKJvkKH9YG1xvCQgeBcqaxafrYTSM
qFsoc6MK2BAnAxLleRhMbuKlKMRRLeNub0bdEPbaRbqpYY7mazSpWBfI56NHBnSswuJwx0EVORGO
hTA0gSXIRcNQctKTjPPSL91z2sihiLlnKHB9ZS596IAO4HUob7otMwrPauTbu5EctfpGyd1emr/B
TyjkqJgYS9QfrRnyE4wo6mikUGdkvZOyKcvuRGx6YhtFMO6kbIFij8NBp9y2Cv5Knp5HhF2AlU1c
6IwOka3YIgsbffdmgxAlgeSbDmps5/7RI6roliK+iFn8snZ0T9ikK/baiN7+KDq0QI78f6t+ThUh
74BY8QpLYEQPECls19ggBKV7g4cGn5ZczCmprmB/pSvcmRUbFzmeJj5bIRiJJwfmGg2fYv9ivYW/
vbKrCa84SD7jQeCJjGfuAUlr52DMxsEHNFaAr9qe6t6HMSsh6+DOi7Vz7XyMlvkU8/vF92EcoHqF
NIsMjmfMeaN3Z83PCE/lw+GbIhudB09lyxQ0L45GC5iIuQLfzjfiU37z3SkvgXcX9mCDfDvvlHfA
W4RczONAVfC+Cbk/mX/H4g0Wq5JLI8KgtAu1uvMKUcY78YIYLfcVGt84GUs2oRouSleKITRypC61
HB+0j/Y62WsrkccBecpZq4sK0+grJzCUoqtPKYOBEzb5MVlN5ERl897uQzS8K9iKvA+RUsX3BORz
uP9j6cyWFNW2KPpFRCCgwCs9Ivb9C5GNSaMICgr49XfsOjfqnKpsTDQR9l5rrtkUF+nUBc3hjyO7
xvwVrUTVlaz/dGel85hfMyQWkGAsnRC0f575i1+ulGVii5yPbIc1xr/SiQz3v+YgOX+/6UKkFabU
2qgUw5XkbNJF7XNgtE3swHHipjDEeCVUQViY7Wphsc0T1L54ZVcvF0VSzociG+HfR1HBJaodROYr
dEXnGYuikfrILf4fLfJfJSjqPdlKj1zi3NYLrmqf3EOriJO15FwXf3d3N2xUch6p1MmhUDwsYFhk
/1Wt3o7rP3Gb6HNqL1ltKw28SL+tXMhmlYl60n+Rgk0UQ/SQlwrwvwLP2xW3MQ7+HJDK8rrJ7lFv
i3j1xsttX4juk+C/v9GEs8KKkRgNtD8izzAJ/k1uWGqWvf3j+4eGNpG4J7FYy6FIaVfPdHdewv8m
beLlhvgT35YBeS5cK7TC02oSZH9kds6h9iFxUzo/bzHWhKdnt4N9rVePowGoeaNld8gnhD+OWIVG
Yokh6gdHrqORfNG1qgmpoSwYL1A5RBtdabdfitfvJTmUX9PicdEaPI3AOZZgat0WSUR2c+TJ2cRD
9IDS2twiOL4mkaCsw1zRlrcWYXqg4RKezwaoFxCPrZ4tvudue8LijMSdqvgphLGxnarh5P2bb7S1
yhtRYbrlXDFXSkOEUA8GYY39pg26shOTO8c4Eh2Th1+ap7qG6VdvPOcivYFcbeNTVS0NGJpCvo1k
46SYixIJWvg4ihygkf8yIYCGYk4JBzLOZ7X7AwAx5b2a3YORXx5RYUKBzb8nGIXPhtEGRpny29Nz
Y9iKEDslphGDHODaUKJkmiubKnWZw7L6L3DxIKdMqyEoucwY6wii/HiK5ikV9JzrAz80fjPmYnAT
bMiMpIAR//SJgAkd0Ab/TWTtv2x3zD3gUQG3CngY0B//O9gM7+gaS/N38MYf6Bpf4xZ0o2Uo8C9j
yoa7/Xzj3/vWFu/DZ4BwkNHTLBJ8wbX3aTSycZfNQFCrGGfswPi9f5v2eiFZ38xocPC7OesL1CVR
9GWgJP+lTzH022ECtRFe/RhxRMlSGDMzB2KAQRI1mygRZkTtws0jkgeoSIAi1QV40e8tLG1FUjQ5
MLHwqxbkxge+GYpb9ivob5+cb20/0QhwNoUbH5VxE3thwy+LTT6TH/4RH4rnBkDnc3EWwvC/r5Cp
yhnjm0yOxaPEOerFC+AL0Cn4GKYEXwdFwZK+Fz7r/30NWOffWbV6Trv48f8+z5g9/TsmwxYfSkUi
mKmU2I/dfZiJdFg/XRl4zFs5gWOV00Y+DNIkhI6cMGWxoSwbS4bGLqx7gzOBCP07xcQeQqwnUT3z
tsmMtwnJYRaNYXF5yXewo1NLmk+cteWb9mxp+esfi4/XV/KX8U2JR6BPvvjlvqmE7XC7Fi9YeAR8
aGW0BXAb6TSmdRUIYgYfBhwFzG1OkZmg1Ds2pn+bX0Posx21ypeA9Ke39YskeErvL0ACCrwjd74O
Q3UKZ8GU3MsU/7rfF1OXNXc5uZSwJG53R0XWtWQ95TT/8vXKK+b8UOtLPOXiqvs7A2C3cg3ms/Pr
8cnMiWbaKCnulXk1Du7nZpNjJoiZhek9qTLuZxnLIJjYvYWBiZoF99W7gwIP/RioCqsNvKsg3zBg
tetADiQAz/hlUC4Fd0gplYDW2cr40+Mgx9Lu3uLrhpXi1tvXRYOTB2AsZSK2clPt4WJCgAh6o17y
H5P5l9XGtzNUDmvOyXJPh2lxC59rxfgBjL0SNaQpTpsLv/+inFZvSvsmJirg0qC9Xk6+ZToyyOq0
pBuVEgK3SEsvxI72Um3whQwQhK0z2OxEiQWo9Pe3WgXBZj7dkOsQbDZUWxNuVN+IQAl8eGiUUojk
mRDCP3Q7V1+scjAfPGS5sKznjvPrDQH2ZxJjZSRNl9vYqUH1EZ2T4gZcd8hNbwe2RaMCogMwsHt4
oj3ylAC4i4vuawhbNlakbwy7GdczTNt3i9L5Qirdem8RaWPxBr9e0xY4v7p5r58RVnZW95M8whFK
vz8k6yPEr3QSun1ZAlmSzaG79+iKSu/Ufk9wZgRz/ZShqnu37zrzzK8C6GFmgo51GCU498L+YZ49
xr0NS3CIBpTBnQtLnLuLloLR+AcapouVOfIY+UYxdV205goDWn0pj7GDaWKI2vjsWkjGmZCSFUFE
4mOa8+9nqyF4RzHEdVmtTRNvNg67JcwVKf4n+i9Dj9sZjT53ekaAAJED93UGS+39/oPmN1E33NPw
uXLFY02i/cYNK7GZ1sPGODSoxZxkhtA0aiPuSo36ifLMg9d7wPYkBZdFvf6M8PFOsGoijQIyBIDU
yZz3bIrz0RoqoEEafe0znmOfIKChBBnRhevmFTP15Ue3VWZsSM53nNAbWXSfJ2g6sgDwAPmUSoIT
jDkRjzc2cliOnARbrb8PxiToyrzsD7ZU9qdBc+LUZNvqZ5K7+gD/d32TV8nsLrH7Qt9ZfvoFNgv7
0Rh7JAdYQ9dxr7ABgVKowJCwcTJgwskM6GR4XWuPyYcToZ7Wh0yy37sS8jU0sUb0yOZG43B393dH
zubQrPAbOpXYopJmPWzK31Lbo64c/4n6SHLxGmKZquUYCgqOTzK4KbF5DJ9vArqx3xCKiiKYkNmk
kwoBJJIxrPSkHZcZq6Np3/vFgBMFXtZ3tvNVrofPIaiOV0xqTxRaxoHt9wm3njku+wT0D2TQg21s
xr5aBEYyrf8eMAjwfaalA2Uu4ZfZqDJVd2TnuB9fejjxit2yX8C6ArTvLbVas0GPsRsGyYXJs8Fh
SfnuDKZ4HRE9UEX2pTcaAO5Kw6qoZa/OGJ9CuBjUCl84YgIqXOlWsDnwXiELyQOhAOW+JMy/BsPv
WbcG13iENcrgUYNmG26R2n6pmBEN4zVnVr3+KCM8jVIqiWWTUMebuLIgHeQFsQhQnpKty45DxLPo
1nDGXKvLB9cujqoHnQ3qa5xu3y3WMhaHYWwHVnjknyT7KpAdKU75tg55E5bsC1BXsFOoFswJO9AF
WO0mFJDbYVzPB9ZK5Z9P6HZ3ui5xuhl/APDYAWTwBxMXzMCY7KXPlHPY74xkOzJnrOoU7dy+YN8T
H2k1a3X9b8nCb5QNxMAjFv92ogZiVneDWUgWvDhxYKno9dNNq22a8igVPt4zEuM6CsUPy62PPHJc
za6cqLAtv3lbXtjTvJfyIZ34OcoBTImrEO9R1uMaKRFmpoPOO/QxXNZq3l1Qnncf3u0+nnw/oYyA
zQHpg0N58oxB8BO/jAsbRr16n3Eaec/hfe8/BK+8/OEZZl/cNZT492FR48HLZArtc8wty5yFbG7n
ir+dYukxNz63f7ccxzB6mXstjA2exdv6oJrOs7ZbrAkY+Z5gnQIqwIeCG/8E5L3AR9BJYFzzF0Da
BcoNOaqg6jXDfF+9rTocPw4owIhHwdqxRN9VwyaAZa9xCKfphUD8I7FSWWRaaLDRbj+QaVGA61wT
lF3jCM2PClsDhyvcRFHGSREHoiaEVfBmK1a/0GdVeFE3Z7WA48wLSa7bctS7JeljwwPcFiO8wc0y
CjzJTg282JwH0Ay5iZiC0ooi/kXvQ58OhU+waOCOUXaEz96r6UZGiPjUW/RJCk9pz72KG1BW+WNq
dw0vRU01kGA9o7JnU+jx66H6/0iQ8q88pvBa85xwtT+E/hox16cJuru8ad+m88AU7dkS4tZ/jYdZ
2Zzlx/lWZWEusxFxWori9HjM4BfjP/GSlr32O9K4CyR0cyrCCXy0VEmOtdHpae6MdHWXVkZ7RrOs
44Fw65FtlzTuEy6WnB1mbqr76rEX5kAVm0OPVF/nopq8Ga73/gQ3azWDSTvRVlUCLF1hUfbY1slu
jPaqwFFZN5Bjj3I8fdBdowkWzigq8Dn5T08TicrqpXnPdI0t1gOwA34kxM/GrUBWNK/8gxev+UJp
hHUKwABR3RgBkUO54K8beHURXP+wSf7NLgSfDHa3wu4JaUfVzXTLdHrlwKyzzYnCW/2mf6SNjrD/
pP9vICODuWMxcsPIRpgOd5BREkRhE+Y2B/o0ZW7OEtd8xRPN7whRBasmiiLSaEIJz9Z8uXIkFCiY
gAlZ3joBP6XkutwNyJTc6ux54LQYsd7tZA3Jo/keuIAmME0Scjt3hEZnOD+iYQ0pbLrEqZVIobCB
5AueVYddHdCdP89sPoX7AeKD+YBvBiLq+3nMAH+yAABzhhzvaJwAtHDMZrt+qEFNwhdGdB3UgSEo
MVgZ9UydvRxA+WY9YC6qdksW4r5aT5h1YEB4MXob4rSKkgy/W/1bGc9vi/s/90xm7SqWKjTDEGBK
nxaNrgy/VwrPjSrMW147gyQSgEnMWNXvK6EnkylcHnzjBEufSBREj2zZjkgGhsB0lHCp/8yQipKp
IsRxkHxsfGW9PBKJua8vzadHWo1mjz2cbNzwX1/44ZPMOfGzI1mvsK+ZWUckuC4zjzBXCNUNNbqH
4qcNIV/X7+nrYxW19fwlnQJSGbVcGUw+fg0GHo8MDO7R9+WUxrsUJRHLK+jo4GNcAwBOjXTb1iwJ
EeqB/PzqTpyQjEDuDnubUC5+Hx8fniLTcpNKfpOpbpY6xDScoHZfh5MBpT3CfjQFCBaSKhiI6KBv
v2lksAR86XUASbyES9ytG9NGgjtAdS+5qbX94xbopn/N4xx/5Qp5s3P04rPgA5Y93XGvUCvLdvbb
sJGva6g0MADPI089OkScoXww7HKPqyBo8mSKLgvvmCPKomJHduvqN9j/RX9/wWrDlC5YrSZuNLb2
Y4s0zv0xiqLjOeaj+OHG/F1Zkc53YnC/1WaVOkEQbcRjSgsckv+OfIRJlROVVhQp4Ib3kH2ZIoyy
nGVWtchsG4QoxLl+d/Yv5BuvJ+fy0AHc9UxxDgkxmubYvh6U+atyeHXiDyCehBgdZqh9izu46FzM
uH4C+GA1Be+qCYx1bljSMt1gYaARtMsaLchXVrZrWovjSXDpBZYijaLJ+oknrPC9crSHX0vB+B0o
RHoHeA1UoOvQ+h+Hhtu4hB0ejpdm+Do03+ayuExqtzsIh+tQ8jMGsBXD5R7EjdtxiPLFPUbneY9x
XT/IQeGK3qQLOtDJ7hu3skhMVrMpgOIGWHCTcR2QBCxm8UPEw2hIsO8HuusO+Ybj1Bfm4ny0q+Oc
x93jfJEu8NW5+xjMSNbtkiHN/TadJrh+c0KznTFX8En1ReiwACXHJwMTtoDdCGmJ9bdH4hVRMCAh
ZuAr8UuNcVPCnuFyA6Wkv0RsHKUerwxUMcfjHC+Hm68XLuYJ1gRuRAmvlofRbOkhu1kTsJ8V8SvA
GJygPz0UUcfaXNqqy9GpmSrrKtC3E3Y67tG5NPssm6m61QljbajJDg9sSukVBMY8xcsYEc0C16dF
Rh6pAv8TWHcDSDTVdFuLs5m6SXYs+CDRgHM/I1Tzi/dPuh9vyCKMySmHFKmcx5vq7wOXhtDRdD4m
jmpMxPN9hkj3QaUC2uWTJTc6kikMSxsp1R7v4f0DBl54/sxEEGQZjEX4zUX3hMv3iEyNejP+Jk+q
nOIdziToACKhnZJf2KZ3dF+WvJSXDxXzUOvJuHvBDr7G7T5FjY4ECTpOi/mYL0az8hKub2xQC43W
+K0cjBmU/hFcmRSZdXOCzm/BzrlcW76vhHUknPPH5Mev6yjZDgTDrSfLG/4fAd2SpIY5dSPb0BK8
iLkOkJji5ZCUcYkPngtCzVfYXLsjR9uJyHMaBrdYVhhz4+6+JSljhg+I0Tt5ZGA/auwJVlCJMRJp
6Kyr84SUVe2vmt8Tq1y3EHJAWKI2jBEg/RXLcoJJtUw4ZHYypgpqCag5pT3OHDQrWLGTkkoT+ySm
FTmGpwEgy0/E0beZcA4kLvcTjExLJKSjkxb25sVWmWqkJ83k6Xhx/Wd9dcfD7g2rWCFJLOdFN7Ri
i0e15J3FGO8PLwjWCmmbwLd9uHfcK4YpJZkUKHEB/Ar+4U9idgH3BXNlsNSNFHANScEeAyV+hFwH
n3ENVMzPQkxKsJ4g5Z4RRSAFv8WMy0ueiwtSRFR304T/RdJwRuYlfsU8lThCEXJ02rLws2i91sOF
kezfB8Rg8S9dBfMKTP4dwruha/jGmQsX80K/+uumAwnLC31jxKjDzkZccOwXvx+GNZvxggDy0tF4
BVNtavj38DnDj56wUobWZLrglm7p392lWkE/ZAgdjCPzG2PyGA9GRtJ3Eaw3lS8Y4I1hX12njQ/H
kzT7AVqzGuAw48DS5vOCTCZYuIRdCUG1SKB/3hHj4WsBcHn3SozGscAKsAPA7gFqFjEvWFJ8IiaS
EpeaGEuWMfsPK+VOqt1i84gr4uaSMJ0WiyrOFpC9os8hcfpoIiFgIaTdWCbLa8wV2wZ5nLEIzyfw
rPL4Re43jT5WRYzsxnOFm+QZKSEAsaB0G0vJ5baAG4bl7wywnGkrCUb4uinhv7ns9HUSdDzq+R+S
7BnemjuBWvtW6LvW3Fp71ty27IPFV87+RXPWy9ZiGi1cncARkA3zYOIi+UHBoPinwpkCev+bBOsM
GPguTyi0Oco/QPzlndwdwOHyZgHhokiFa9HbhxP+Q9zAUzJGvJtlafCNznCP85Cne4K3MsZop4AY
cVuQ+Omb5+a21nBG8JtO8MGczxwBf8zO/yPOSR3sBCWOVxNe7aUG1FxH4hPxcp+QMpAd/gKHMgiG
IgcG4/ksETNxjogTt/X17fsH2cA78AWzT9Dnrkx6RVUmwVOElh1fYD4z6MCyiREMaWtzHjYHt+Xy
AoJejb8FEI1KA5Uv7sIHtAgwueFXUKClvrgk2kALOZithc9IXSN0ZNQHCi8eICq/JPwEYMqrK5Tv
BRedKxR63jkECf+uVvJOhOrU23T9mmNuhNanmmpf0tHE38E2/ijQSOlleBC8Q80+LxQXun58HvCV
0exvJHsWn3+LR4AquxJJ7DSM7jCHzTzhaXLOlTfYsOSh7x+lxWt/pfrI0OV8m0fz2EwQohPynMPS
nxBWIBLjP072i1TVIblsyVPBekA6Q9IdTyUyKCbTyR8Edhph3ClgozMwx3OsnxmsLgQ+mKFio4V3
RCJ9ur5rf1Sd22RFk4t/CHBl9aXxDfhEYyxnEUj0DnQUcspHR4xREVuwXNZLyNsKQWsFUxkAQJ4W
H5IMAI0pA+8244lBKLpx9Gxa65XMWfw72LLZVh0wzUq8B0psp/x67NFb9yjQFhJxSw1SlQkry08r
XnISyzYpuhX38hHr6nk34DeIMrI/IqpwR8d6hmMo89wxM/dFw9roJWdYoAuR+IunCGHq4pS+XPV4
HXuxxhAa3MMds33jKIel/4tyz1jpeMQ+GdiK/HBm2WLujW/erF/SMTO5JXaXP0+eMIkLOrv73ER3
479PODrpv+Zv9U1HZIYmw1ZKrF3NfAFzikk8BNRtr0MRjyhDMKtBmMB4Fv8ZUAG+Qox6h4wMk5c7
cJzzeS2eT2ShmK31tW3IwkckeA9+gaXrA0yLtZN751eZ59gcYP4hUDdnhMMbPDKueUZh+6xgLUcr
hbthOuecHbX5Bws2v9vnX/KfdpviTYGTA6YxhCyOyGMMC333UmGG6aPw4xvGmCVDHWN8Q3HPFQ0a
k8b1dV0vSd8upHj8jLt+l8DjQPaa4wSJxeP9GeK/Ncp2GvwcEnHYoRsc9GbpIiWfQIlewsLTnwA8
DExFofitoC1CS9j8lQvG00yCsbvGbzMAqVptNuQKRZk+Nxn77HDlBp6oPBD3gHxBt/S0qGQ6aDJX
QvmNE5B3XT5O1x+gMyUgBYHm2829x2IjW5PvAdKdErx3GnNoJZhEWvDYTCcHkBkehfHJ4f2PbIRP
+uY2FfXtnSF/679jwc4TREWFJ602CjQ//vX4roM5NSPrc05xfPfTDeYsoiSlKKSyvPmPCPyYTb48
fHAvWkOw4M+wFhSGGm5BS4HnGLtsNhFuU36F5wq8renzR/EJ9YxlpDwhRtrwINhdK6zxIZ6G4goW
NUYCXA/DwxVWMF+3sM240idCxUQV4wBM0xVxB1j3EHsXCkYcLoh8x7b7ZqG0yOeyfS6R4SjTX8RR
N1tDEiP2aFgm4g6+zvP5x+sQsQdvzOlIhdxOIAUMkfEUVghP8qjou/J5usYtq5xj3ASKocDkzLFW
Y6CJLcbyOcJ0acBWEfJQvYFR5n2AIRbg8nhUfaKC7VlMKD8RvahqrNhwrz+3KhRRD9cl3V/H8xNo
kS1u3rcIacRcRBB26k15rhf3BVLqXQ2dhosWJ+7y0fpJw66PfA8JzB7jFwUi9NaMcE8kHsRXdvIO
dTwSzdoRAWRC9kPVsKXmiNWIdI8nr2ulHraPOF9RhBzwl1gQWYQfQEwWAGYy3yqt16HHi0NGi2HB
YEqm1xxXtnHEZAOrD17xNduQX3LfACoV57cjR9Ty3/XsNuLWBe7vSN6TcXolxTPM923hSWyH23Hj
3An25HIybYX1lY4a9h1+viEK+9f+SU/PuqX5o1++5pBAGYlzeMEhcswEB6Rum7Np/SCg9WGVuGBN
jv7zqU73EJmJvsm2yK5pLFRaeVY4cIg5kGbIlYeupxOqthV1LPKrjzdSKTvPRYjW5g/BLKvfmxpT
XKpcgyx4/ERs7Hq6GykaOwpNtGDLNK4UjBasuliC8BStJ1gyMo0vbn7QYChi/9WSDf0GgMBBrJ4g
Rmi8Mn+lgGZTAANL8cLQ9Lo0f/pW5/Z4wN55BG8yrum5+CJPVCLnUGMpQNRmHTFc5dAI1Tw0krNe
8iSvfuJHie8cI5b6fEOtDLO3WOmkhpmXpl1+8qh4U3qPzL/xZFZftWME2vdQc2f0xBnGoP8tZzVj
rBc8Mt14O4aKRLPDShXdj62XTcEIk/0LjR1lAd6Yz1QOnux4n3aKSwhb1BvVlqjt1VlVz7FMJsqc
Fi3FRSRdX+fPcIKPySzxhRCX24lNukE2AqurIkckMbcfJrwNhmvlJEq6yh9Jbdw2rpm6kw+hMx8S
U2p4H1RRlZXLcTXyqzZ15Y7x9SUHlH5NRgvcVGoJrPszorMtUywocD2nyM4K7s9Lt76fxvy86nQV
NEns4p7L5I8a4nGlRDFwpHpbKR6k3E908/jMpIRyE0ri0GI1o3D83Er5elC3d8Cbz/mZOcehwyzJ
pu25SfHIemJwnKye8F4gd73mN/SooH/q/TxIB218xID2+tKtlMpPcQBxcJXiro37+6nVv7nuSP8i
zoCS5DW9XkMJrXgxGyexgfSPGM16W1ElSApTGByznqs3EdJNMH5xRvwcOZxGs3DbALJhaLz8rMrY
JCf6CR2nLdkOCZqjM3hHKrPDy/NK9W+iZp9wlft4VBG+C4URVRkRN5mylnd9qH21yrL/fb5tzg8w
1v0kzL+yCPAQA7cmI/KcoT5zr0nYoG5CLvrxwXrLidPjfzRG2GUTzISjx71itonJeIAg8D6yMTFq
pKBRN939S/oXzS4NKIjh+kHBNR1rhIoHRVB6bWYgdLA30FDoDlomo4j4ccgeOmoYjJFY94VehUA6
mXkU8wUi43GUIWKeSguXqGTxurwEHVc7PGiLegVJajZGG3gywoTnrgHOsGB4nk1IqbJK9Yp1vgb7
qSuhLF2DKwjvcCy6Xy255Am18XBM7rN3N/t84nuJZCq7Vpt/XbyRIbq58nb9M3U1/Boo+N0QZr6m
a2JO+joRCS9RSuUROhfE/xmTSKJb0HcsFVDcbQp/T589sPXUCRg2li+MoBlwCDsTuKSMDR6AlwcW
XbzRuVWB3qpvTJuEsQCboPCoMjAbvnOPCispzK1R8jC9FSBnBXsKAN/KjyYLK0sZ6DWElHvAG5Jp
oI82hJSq411nLszByaRyxxWDe4f8n8koUvopHxMzP6KH0F2dteWFkbA/lm35nyETmk/MvRvdUnW3
NLyn7mrw2qSQuYT2jAoJX/Kwr2YJOfKIPN/huPcTzgYvBg3ATbBPxkkkEdmDqwLCSML0Bp+AH611
hhEW9u4dGxEWdvxE0Ilqjkz0RWYL31vUEoaL+x4kWOTVPasXHcoAL+zB/Ic9o5jfnpunvMz3gBHy
7S/dAwQUU70HFEjH4J6Z4VM81P/t5SNvMh1cBMZTYGx6FtNi+vDPUEQkTY8CCONYYGLpRTwqLbdb
nkWPJTptWmqEx3j40DqRaulA/bEfceFst+FiS6eUw2phQeLexCaBLh23z+vqtmli0sYhrQsWUs78
hvDgjHH85zs9C9Jv7vYBEJ8LujTH7OMkrTN0uXRxiMgZ9ztVXF0EKZhOnc9Ev94HDRR3vkktAWQx
WDQmoO1o9dVN/wVdxMdjoYRqLBLr2+DSR7gVpNZljQ+QtVweCAgMyTuzfn5EK6xZS+5ymksTCZ2K
5YUAv4i/4Y8gXmMqRsuYQvARLeTkd7IdTreDUtPdMirbcRjRQsvh4wdO3VJf5zu0uub6Hejr9vCm
N9bnfOlUUMXvrrFyynf6HDQhjUXKuHhPRW8KV4vAOYgN03QlCiWEAHDG4F9tQCmwAVyn53SVQTTC
P0KQtQSewaMYViwosW4L/MJ5oEgbG32TVg2qRms7fUB/5hmgd/doNqnEHhfqFz6gv1j0GDI0Oyw9
CcFjzcULtJ11+25/XZOEt2bQcA2GuR7o4InAMvEoCCFQx8UG1f/OxANKuNiJNwzgLzBmgmZO6g69
tOBzvWJqowdG1cMeizcFiO62Z7KgDVu5+iYdYgJRXURVhTc9fi6SFOAxYsJZ5Rssu5k7PIJJH+hI
mxGpkTZkBg/8JNQ4nWxLLDS3JhsHe3W+kjGIxO0LE9ruKDO4LQOJFDvkSxS4j4Ag4WK0UfowVb26
hpJ8zFRjZuoYp+VK0WJYhyaeTlXKtxiUpPVukv+8PsdC/crUr767qOzTyemxk4w8fuqoT03MP9/S
rNe+dAW7cywk7ilnWFgTU4dItvFM7AfMzQ4qRT/mWe7frSDKn+jEKeIzBXYWwAM+56RPdj1xk4iR
MOxpSZZo5FPVovquE5SkKIfTeVrQQE1N2DKTFwLwhxTjkGHV62YrG9CA8NAzp0i8g+T4cet1ubzP
VXs8fYSQuNJTir5AdlgtrW5m/t3W0MPYpFHsUHOIH7rNKyY5y8FhBuZ0UM2egi6aLmWP/QN/LV/o
hwbn/pphd/NroPRFu3OkUPeu3CfKgqypVYtQD46t0IUh0IOtVDpC2cbWgt7hFqCmQBaFyYj1TwbF
M+lTXqkQBn1cLNHWQsJUBFAYnYwYL+sGAzXUZuWpnSszwmwRQHUkm6puDVH1S46UV2g2yJze388P
jvRhBROhi7PpGxUTlx9icDqHab6FEs/EjnyQxjc7kmoCVbMmWHJkgYESCztihCzCLI4kmimCa50J
ZeHhHv2kqsVfmLKgC8imYawJLaRn/c+jVp8xZ2AUxID8jX5E8h+oIRnSVOwIdk9YOpNgdI+gD6TJ
9ZbBeJasLPgBDG7evIAlADAscBTATwdjJ/yVpB+iM58K/RvM8Hnq/MYAG4fC+ZbtraBpAnAKZzQM
t4CikX49cTajA/tnl2ZCbIbeMYlo8wfdIdOASNSjhnAB+RN2cy909m/T6r5LqBMQt8MmmFCs9yNH
Pmc0JVjNIsyhLIVJQo0uuRyHsna4R1yiOur9twVSBGJEnUgRKW1kzIFUm+F3rcwef+0RMTQG+bpo
BO0OvfqUcVwATS2zgmh/Lt0WJX9jL87Rdmuc2WtB8zrSR+wxTpcZWuXyZVUjihmvqV3jGt+KaBi5
dRqwY05eGO25GS62tSMB2A++xHFTG7ogx0Cd3QJukhU4+KgH23P22U5wncODIYY1SFmrWNWwYPTe
uBOG65CnXoxiHUrn+lju79BM4CK58JcB0EGCMofe8XbKVEedmZhJIyreq1yyv2qxfpshiQ4dblS8
W7x59AMAlnjpwn6jmmNAboN88Z7kcLjfoqSEN9ohqh1D3rAHVtfK5euDEmO6YyLAR9hNbSoC54yP
m2M7Q4qamyg+6poE4lh8hctcBvrHoxh/Y0qqIPiYc3BewrjlaH6q+mPGFkSAKbHGfQn/9LN50IOy
sBRf19Hinfj8MrJXqtNHHZk0z+W5gczU66GCfSTZURjdbZuVQnQxcGpqEQhL4ECSTTWMuzs3zcni
wxByWiV7k4IEveB1r18XokV9BA1Zo9bvZ1m5ztkLgcEvKvc8hullUCfQM2y9cSZf2OyaQ9R+cO7G
9cDpygMuNEevx81l5BHLYZ2jM1/QraMYbiB9/RMqzI4B7GLbB+xvSVgvbsuB2F3C4z6MScgfwUDZ
YaaPFWT7nhp/TQ9CMsUGmAm8sOED+WOgTnGscmfOy3fcJjbeTzctfGkbSo4XGUl4K39mBQCStCWT
qGGcA6yJJuctbHS5NvN5CWKMgazicgb7t99fdzfPILSyn6pa2IxxFKcmIpRU4xa66Ji5sSsiHDD9
51aB8m4ci9KbdAF1qSxhFmvT/3OW6b/eZqCAxt0hGYqDjAqvyacZyTgIZyCaQB79uCn6egpaZDjx
HbY1AyIT9j6OgYIiCOlu0IMMn7Fb8EBrxwjzRa9o9r7W+eP6pzS/sJwcv8/NZ6kFTbOF9taQnjKu
vyUorhk+EbepkvoGQCsKwltQVL7BLdrzSuptfqXw4+ZuXSl9WiiYrjLqMwl55mDTCRukm5rL16h3
lFtHRY5jyXJ40SARM23nj3ONlZroIJQokf7aw7pLp0/164UHD9NWqvmvF1oyMr01nzkMGl6d9oPj
us9XiqOaO5JdyuuGhbXEixOtoC06ByxCSOlTXcQXHW5evD1gAydI5UXnQMCWuXAkCxstenjmmCXO
sJrT4O5QRNrIg5naoFMxHYIPEpLSKkKphH0f484PBBTmz2PbGBFHZUsXaJhvVCqsRpSK1Gd3T5Vd
s3LHiG9mdSQvoW92qH0gXpiOfBFdLjbuON6B5mbwnhyaK5qgiqFQYtO05EVE4IYikcC24ickJXzh
+UtKG1Q3li1OrsSE38GfEtvftPJMpHhofYFhMcigr2HPrAgzDSZj+64EzMV4xUDCZM6SUPcUELtj
Ekz+9GrGC+TGvMiWsSr2vEIk+w1U+Rg6o6h60e85FBIGsXGtcFLk6V6ZkzwcY0RqXJAXDozzfyYz
voIaMbGANiqnxiLtSfzPvNAAAy3sxIRJrohcuC0aCD1sY3NaTPY92q34QR2H6aB8HCenIZsWn99B
lDNgYIKfIsZ75dQ8PDdDbHqixit32Ofq5yuwG9Q3Og2ij3ZtdXxQo92IUA5ft4jCjfuC1jCHmwzC
cmfOe797aTEdlVhuBAVIYMuMtd2IkcKeOSYEvMzu5h94WppjVB79+EdxbjTtIsKVQ9kYurKPMd0o
qyiBx8tg/e7oULGWFWq54PX1WqmYm+bOQF/aeQzK5fjxR8lmMIYee7jGAkuQR5n9JCQI41lxs98G
HqGOTuzINag/nq7O+Lv46ShvGLZAxVGwHHRg1lCdIMPGGALGzVPwa2RjpknBo3DNySUvaFKxcZE0
iH4gQzcQD/i/cAvVn+p+GE2wDUjzhZJ1U1nR92nj4c7/wihNhqLy2GPfnElf16yFUAtrSGXY8ri8
P6aj88vJ2klCJZiJ0YNYIzcijgdWTqKu7h3GoM2PAQRntsdEP8ryYnzdGa/1e4xDMT8ruT1esmnE
6jrBA/t2yIBSmTwpLKYjX0qmQF3bISbg+d9FYh5AVqlJp8MN3PRMNhZzEwBoQn+/VISwCDEAi3Ob
qjsp3XfmcuIyfGaB/8F5Z9m5OtHI9ghcv9qVuSW5CKBzgGeU2W/WfxB73AKm1YpL77Ptf1vmqjhn
DEQysVcrVC9o69eUQtp1OqmWD2X6mEQgTNUH2rVzZT4NSx73aqbD3GIZ9t3Oq3OA28Toih72wxCP
1Ot8nYHHJE9PXGNPyg+nlMlR1UX5QGVkrN6Nmyn76j0hE3VaqgyTpDLO1Xrat5II0vj0m8dwrtBK
QN9QJeJhKqTuk6DWQwNSxeQ7eX/w414ZEoCgl1TRMDne0HCxcaHSouh3QAH11BkDXSLj4+2kujN8
ypjn8D+S7ms5zSgGAvATMUMvt/RmjDHF+IYBg+m98/T5jjNJHAz87VRptVqVoZHndZV+0LmTqkZa
0ffTM6hFIVTfJquf87oe2W8Jf4+vkMsDePdUjkI3E4ySJxryo6we1zzay2V/A4cJWXVdvCfozKUn
x8Zj2aB0XdhBlT/kSIsyf84laS4qfEWBfKppD/GL4VMOZvfcSE2zhS+suUgXg7RyH2BFN5IfF8UY
eRDlbCmSn6po0Qk6T+7t51p/lLFbvqPfz868v+2vfx8AJAYoZP5rC5gtKlaZxO3MACprc+oEckkI
+a2rGBLP3XSRKMzH62UB3RM1wwwlVLw0FyX8mNlq7G0rqVjxaJSuq4lT7ZVF22wmMrXUpaI1TxDj
e+OUe89mW+lUA54LkYySKMRuUhNOBntGykA5dXBOhOFKEnteUS7S6ucy81wVkVAOUXW5V/kYrTI8
KCAqFE+sObevEmKnxrIC/+Ly2f+ubxF89Qeqb3bf2y3f01fhjK6CtufZrXE8fZ/gIsldJ2Mp36s8
jVd2K9N5y2wUkuSeX3Hl7wUJE/GrkSwJpgr6AUjd22mSiWcJHbbi2pkG3b58j1TTN7UGrTJNtT2g
VdItNqm3qHw2dR9DBcXsqp2KlQjjjpaKuQS10ASnkLEzTk4hpWc7tJCxZFmbuVDb5f2cKS0G4LqE
0p6zsDvYxU7NiwJUMjdp7ZzKai2NwPAwclUNMXBuCn/5WzqeS3GMfZCR0z/yO1zMTX7VsODkxlmi
H1clBQpzYdaEWGbxYjrRXuJojI+3UGT5JtdSzIIAJoPdJk2/XxDu1mBsUMZnEkQSbAP5Fyvb9602
ilRgdMlI7WiTfBbj1+o6U/LFBfPq1Tnm+hFiXZfW46aESekYKy3Ei5/FNU15MfNj8bwp5rAjxOh2
RazamLiSUt6p8lc0GWi58YfSrUpUKv9afq0FqomS0cqeWls24jfJ8Vbq8ah/vA7jjAzoOs1RJgrL
k1kjX+isrlNhKT1wlkwFLYgoE+5KZq16OTdEYC+IsIIOileTbwaRPypLS/6ZD6WycLqdBVVdbaJR
iUubW/90yxbig+tkNVt+qhk0yQ3xcomXcHZocSidiGlKMubzMotOZDn4MJPIj6KFOTlTHnRG+AAs
kn/JOSDswazDu/06fG2czhpwDtVPrWuBT8fYjhIGK6SUj1NyXEWMhDBv9T4qWIMunrt4kPOD3m66
Y47pPJnZ1gwL/UKBULkOTGA+Ygmf+Z4KLGocofSzkBS1SHMUS8LWcxU65Ke9FCQrPen3Eq2Hncj6
yKqyQfGugX59UKZJvYB4aXesKxq/xGjntrEfn0USujeMtSN5Z+XRAb7LWW686NyHtvqfUe/4u2y8
Zyi2wpz2s9379jseJFgfqloLh93J/YRqJiyjZOgcyhzKLSpErRC9Waf+JlA21spfJmJu8MWrQKIQ
Q8LRYvXrUGD1bn6iJ3vNvFlziUrUum6vol/jckvw5xExFK74GC1qJywBgTNChQLI4BuoJDBfLtSo
SA8bfHj+IBc5yHV2E8A4KX2pAVA8d3fsbT7tc1EMoRnZaed3q5wK60ecxlGiOoIWW3KgqEj7Op8S
WtASzLSkJ88Lj4nMSEGQQRalvZdonCanwfw7PZy7wz3tA6EXwVG+MzbMmqcSrOgDcySQmlbyNNmA
mP9Ijo3tB5HGhkRXq8PFKjK9NNjdway+lhOIfN3V4Dm9tzenvEVEWGONpvt6Ey3jVpbim8IxVkyR
ZRU2lCG/KSxI5nmM+er3keVv/kTHr0hvQw+YsAGlI/qe9lsmVdgPg4kG4rCzR6SryO3hgBrCEEGh
UBE8xXn+yvdaMaNpMYNCdJZzkzrEQqYVnyHUw5c8/cWlVG0gFyFWkECShRKURwpF3uRmJS5VYV+9
P98XDIaLZAyteihu9x0l0rSTlZxQL7s8JPPQMA/pbDVLt5iHrpnP2FFR29a+8HwUMtU5ryVSwMUe
KZgjwkumNac6Sp77nMuFYkDc7SyngyQaox7C9hu7hbpB2+/7LJiHkeIWGCW+MSQE+nlq37qU/OPr
fFIuHD1R0c8hCGFltVAilIabgCe/JzxkRgJNoJMgy0IPzP6gD3amvDBNdudLwGp+OVJeLn//ohU2
iE6JhLywQWOFnCmAnlmpURgFb4HJZTFT9+2O1BJTlop5lJ/3rqFwuqSWB73QL/094u3wDB5kq0XN
dcsJt+He2NK+Wvykk1GzI1NN25szV5kYh3Q1fuPK1JfS+ZJ7tK9c50gpUjjl9pa+vC+BWzP72Xle
zyRDwp2th7KOzPY7j22FDbtrRB62gfouVuIQ54w9ks7rxvnZXc2/ozzKEGVPlI8pKrwkd1qnR9O+
kHqowDWIBkl/nmouV6f9jUwj9QhBGwGH0NbenoBoFislhYnuhXSshLhix3jFylmCmWjHCGu38i1S
xanezOuQP9U2BbcPxGAAW3uJMMVnrigc7AxHKiyJai4GX6xbRrfHSqQZTdQyl+LqUXFKnJ27JNZl
GfUnHsP7KmVJrYpJ2rPtIHRndb96Ot85cOKcuyqHR1Erc4udxWhKK9nxVGinlKAnqyxlFHu/eMPb
zFVic9IApSVJGWtwuhyXCou8RcY9U0hNFDMWqSRkl1EcjU1zCzCSPPIE6kyqeARpHdQD+UO5smxO
dG5FF0km0CS6VxThgD6h2x4IO0E9o4r2KpstzTQMeinfT4qJr6IMy1eGp1oSy1qIdewLl1jQcc3Y
fk2cVUEv2RfF/16toJDARMgoy1WncZqLFg48LimsMrr0/qJsX6SfZykaSQlhZu1DWG7H+49lyzno
SOF4rwlpkFhKzqvB2IHc9PYzq/EzYDNcv6SxaYMUFlRGM1II28C9LLlqq0YdJzFS3RCgM11k2keU
NAuVgniOBwQhI+Wcj+pVdle25FMipJJa4TOMt3NaLpDskwpJmpCSisHsV3Vj6T3RadvXrZPgDqvq
UhZXMMgwsK7IzlDIS0Hz6YrLQcIAFgmECuBWQOe5LEpPlTb/cKBntgg4e+4rtLn9LEsDSUMaSslI
KRYvhp+5SoQUlwjwQm3p6lldUJEadYs5KMFkKKwhmqkSZ4inxcES8L+dazcA4qOYpmCXDqjjW+Za
cdXgT3J1NopX1zIRo6aC4pYi8/VQEru4usFoqldE+VmhoDxzZpY6KKoqO7LweF8SzLlKGSzFfsBH
Ahn3wcjazKWnvPcqbOCst8JNCUtFoKR1QJ9HeUW5SwmWNa81yScsqW2+31SxItatDHcreOvFfa5w
ptpkjxeEw8BBqwom+oY4zF4l6sbLLiuwMcT+SWNEUoeF7t8LGVNSiBsIxOrhfqYUJaI5WUjSDZZk
/ETWLksSAm5HJG5BJrFflfwU4xAp6SSyMmlK586t5p2Echku/4ZLEVCXSXxIcYhNkIAqzcXvg/aQ
okNWP/vyFen3YlP8FFKLtaVuXAdbTB8AhkQO6YL2Hb9OYnd8Hpxw0PxOEfmhQi9AXtNu28FgCrU4
lLiBx84tZcfi5fP6DfrIjtfyFwwejWqbNxtjhXkvZQ39w8vigCk2L98F9MMuO5Ye4jRcK/kkmB9/
L0Z41WDHbF49uqgyijKtPZ0cYcIVW1U5ZOUXFzhBNIK2xbfLBpmgqOr6hTwsAj1qJcRb9gp7z0zC
C+RPEumw8y3t5yT3t3GqOtcF8oPol6SP7mG6+Fn8IFHJf4J3kVqnqJCw6JIRnEuJ5kte1oVrT35i
qADl76GIrhBnf6TiP7tc3e0+RbPo1Rhsm3Ufv5Coy47vJ1XICzVICH6dDLXx7TvW2/7EZCoQuON0
qLJrl5YRIJmF1Mq96tcol+Bq+c1nZYCRbWY22q1oSug4uWG2NOGEGFZM4cEEsP7UcrOEb0vDBOm3
z+93w2oVj1Yv30TL9gaztVRascJ+Vpi/CFBM9OmF37jbMPdVsdiZdTz4ynJThfxcJfnlOe1CPsb4
jWqThqXcNbL7p4BTaUV8VAKoLKVgIPYtijxdS0JmUw5lIcmnZ4pZLgDaHVNhzrGHuNcAUt5ZnIux
a8gOUTAkTqoe0pEqQ0LMPeaTN6NhL7ANFdY2gm2RtW4I7mN1t5W4FF6Ebw0MoimgQMTUUeFlFJnT
lOWfKA9hOWGVrdyeA6neZ1dGAFnTn+1KEk1jJT82U0S+TWPbJKcIBqukQm1bqTxPbKvt/jdZf96p
XgqCvBLbSmS97e1irdjDmm7uS+LjB5CmIemBzI2c+6t1UIalcEB2zFHrHeKRmYp45fP7GIlCi/gw
/fsiAx5ggIDf+6kqTfh7Do9v15PfYXptfi7t9UiI9Xouby0n2VhtE+lmUeHeYhF13DKTHYZhYpKL
KU6ze99/XN827wcRU7NfdkKG00AM4kPWfY9Nd/54sqYl5B6/E6xzchhfj8947/rBqFM15fP+/fiM
dUn0D2/twLZCrZL+RuWgc2nHusrZpq2XYkMQtOdORmRrDxxpy+wb9W/0DmLNRy0UMVXlsn17xwtu
v7oL7jMCGNNvChm8dI+KFx3Uv3o2MgS61BuKzcsRVowA1yP3Jgvk3Ii15ZFYkqjUUbwn2E6gyl+w
vk0NZwaIMLRAXRRuh5mfyoCUTVeYz25zaIeLXKoPmeR4UNni6vzh8lH4WDp0im9dhSJgZXT5wJzL
grgTOAY78bg1piq+LJIPecr+ysD81ZVgT1a8+E/kXUwRcfL4cVCF6zm+dY0QigKaOVcaTc9f5n4r
+z6qRvqPTow4lKhjOfEe3RRTP+uxsKZNQuqNMXbNBo/STW2SbKTKrh3tpcdHGBUgQXLDK/8tfheo
XO4K1vmrgal6d8GPh7bJE02H2n2PKaXxyp6C7fvjMze4zjY/vMpsMh+ZSABl/VBsvHaiY2VnKeBf
utG3zMCupNPZF5Zj+3eGRzo5fxxOpUTzMs2mAxS53KMryI9cNjgA7KZlfa5krtm2+1T+FF0W0U70
0KKqzcBKIag7vAwSk0xZpDG7eCPmuPk5XqYvnPLL7tts0ab+3raArqIp4RGhVqyAMNqjVQtIDqb/
e2pvFRrCMlB8fnGuB4G15Pf5d90//9r0oidilPnUz+3rVOyt8w05nfk3vk1eluS00WC6FL9kFzX6
fZJQqQKsYDnA0sx0xWgzw6T02EmidgRCLD9fq8qFhEKy+GinO1CD/bM5P1Q3H1toOOTvUk5+3Kvp
wWjyeqP0cpiRUJHsOFsQ/5glrC6YMYv85mvZD9lFoUw2alh++3t95kHquOWQAnZMMluwS8apK1Ds
7BtHRyAFKvOulNFvz5Av8EYmal6MfI4qKqUILl5ox4H5xBGl5iiPi5DaXJSk2e2jJcGAh6SDnSQH
rTjvPKw1KbbIe+7nuXizxGggi3S25/ZS+E73YmIaBxhLeVAVLRFqwWVJHgrd/JJwH+4nmXZuKNHw
zFtSP3r2+vQcZ8o12tnTCKRtCunedrCezAmNdKY49qPxS6WgHDkEJJF8/Hc7Vmivtehi7NauFo9T
99q6vccG2x7OHqn/QWyQGywb8X4UN3n/FungfX6H1CnhQy7NjG2bmDwmtuQjo5gzWQUbceqvPT/8
Tck9eLO7ypJf/Fy/IwNrExl2tThIPnWI6KNIIqFzLce39ubn5v5Fhn+SvXvnMg2Lt/1WKEQ50P6y
kWmAPFDbQtV5FhESCuMZLQYJKNV6dWIfK7pFi8kmABlZYMIg09oN0upFTSUVRtuv1qv16ERrq0F6
mpxGLCG8yRIZpBBCmr0Gq3Rl9emkW3rdpahV+d7DFH9nfmUGXOXI5NJOS+leDVfT3XA1VPuwzFcX
SSTc4TAN4IH56tz4AKAEOEDySUW1lSUxU1s9Nshg8Q70bpjAiIaPBYwA7BheJGeHaDEjRHX+sNh7
Lz1jvnRwkH7ivfPH8VsQTCtziV1n+0F4QDZ5cl2MJ8rzR2m5qSxzpTlJ8tC8iOfGOXtIvT0e+9/p
ctICuU7ihWBjcgfRwuqeRxi6KY2YYRuWY130pQjhBzXmtpbIsgUiO3MvwfhFKzq/mfOXZfEoT1HF
zNxIVvThTjmjFM0JahVGtI0IGzE1qbEhk/xYepz5Cb0FwlWzs7TFTQXvrCQKZb5mcw5hNsT9R/1r
CwaRnGngz8VPtAdr0Dg4SIhhh7iQKIpSHoCF/erOsjPrnvZRe67j0TxRMkfmGlAYbMtEqnasgyt4
7WnkjfKrGxl4qLDFaWaF1oQjO9ZXCycLFdXLPdw+56vCa6OqfPG5qO3r6XHoj55zluO9TFUT8pc2
7f03lEMBtNSEBeQRpLeq3tE9Dd28W46+TfxqQx7Dad8gJfOTe4yOIxMneNTS48m9tfnhsSzy9+9j
fYGohdSdTwMag4WtXEm8dzrYOwo8lYciUwGMxGvY/HB58a54vVcmwGG6+kqOk72kyhXD80fYs2/t
1dA8WnwtvvgLmkgvXTvpMXJIvP+Yjvqrr2P9WFfFfgiySWYbev5Ry/az/d3w3tHDsa7782us+eri
ilj2u9k+j+bU1sC3tton3VO7fBhmx8EcSDTtIdfOtfP45Lq7va7pu/gJp9brt65+N5IO08cU6wK5
aWaoaMvAnZjGSw6rPT7ZJDor27cPqURX2/ysG8ne1ZS/tG/t55v6cu+ndqp5mt49x+LnMn18KvSd
HWc9y+InHPC/FQ5EkcwL/rtCkaGeyepLS+yGyd5hehrqLF/wtPMngRQNZA+OqYzJccFPon3LMe+u
fhxhKWreO17YD5k+Y4VlOtG30/AwTI55H/H+/Ts7vrTPncMww9tohQcXzrJUhlvWMn0nXXFKPy9T
ryxcF7ee7Z8+KSV/sMTe4+P9OX/6jI4fzViTBND03tp3jopPar5xdvyc7bpaEMioyUd9T/RsJZrY
5Vp1/NdJqUZ6HDWFtkIlfbZA+/aZ7N+m8XGsyZAYvcAf+fg43T9/kGc4tEUHeTjTjKy48OtpGu37
2kkNrnslOtZSyf6dHdA+1RhVmR+G6q4b/U22dpLq7v1XV2Rz0xV9er5JVe5zKjPvrGLG7Plj8058
q7f6hbSK8KVgjUSRMAW/Y631W0w88DrcNO5DDuv0PoySzE5+Zqk/Jj6SnyDA3e9lMuomWirDeTZJ
34fG9U72Od7eLiaZpVoT+WT50HhSJQa1leLUwO8EiSnplJ9F+rVFnBifCP3X5u0nSvdYX+bByKWg
URdU/6+kvINqbmDUht+u5ZBDvuofi4u+WFrQ8i6AiBWmLAyCqu6lJNWmomSeLFg+cj6krmJFkNsO
6HNJRu3frz+yeoqX+nkowbREm9u/9N+fVCgKQbIMEOn48J6qC8oacFn9Qdl9y5IAvlSDMl+8raaE
2kOplnBYrnAaJNvJoZcS0xGqWrZcMZmALwmVQJ26l8GlQayvN8LxJYxYwokvCuHjLdO+UuNqObsM
HDH/ALY6GNgDbLYP09VuID6X31cyjjbFINOzKYdc5CBR/MKKoGBWDIWI/v9eC3zqwKaOiZQCX8q3
SeD+BRnwrHpFgfUc3pEQSxxyVMPmL6oVbDkEPzDg6hGbwUue0KTbRWtuP/Lh6HkpSD1qz3ybca8N
Z+0WM4A2rNSP7mZwUOCHCB3LxXoEUZBFi6OwywcA/E/DCHT+EGf7uPcs3iwIyzUez5Vm5HmmjUDB
h79v2KFfkzV2tYSLVOswYII4X+ZVBBZIUuD1YwAxCEB5LINRIj+fRV55Xw7YmKw1llpG6KCUVfCl
RjK6uvDcqgvJ3SB/yaA944ZDZ5GOlx8hnzdWPb4RUZic37YfoZVCsypj1kgEO+Hwvq8/e+uHws6p
hjvg0LBqeudZTL556BM0HDXKlsSqcRZC3+gF6ZKKR+ubdX3ndQZjBbX+4/IZpNKvPeBQZqARjj51
aKkL/sN5n1vUc4z/2w5MRF0TkV6J8IJ2kmzOHzkGNyE5Azcufh6fpwCU4mtRokEeQ7ED9ceToXJT
cvZui/Uikc1PtiTbZQmKFX/Ee/fveycyuL1fv9Nju9lbfAYRs2X4+ZjC2/9bK93nLNWMDKQS20xQ
v+1wdq7F1+qLBdFJz1Y/af9b2Z6t1ZdPHt3s+DG1A9gvrMFTEjlRW/zYCsXqkMlzF2OhjiFdoSt+
EPsWv5XAocOTq3waIae72a+bdyRCbtRmiGOyGO5b57FioJjjv6z13A/z9mG1Mat+ZAnmvvbj1Ffu
B1Z0/w019SJfXDeeZLBPgGXfd/zvy+fdwrw6vadOw/3zVn/FbTWHC9D31Lrkfs4Exh6Hr0VsukgF
HuXm1WAsZW6ypiYXW6hA4pZYnZzfXMFiv099ZPBWuL7rGcxVfCeazNeK54rueSWp/dZIZSUPnXkp
M+rmAPEpQkoFNtx2U3rNm5FjneW1VXRtU9lTPtu97Y9N05RNcs81L5EPUjn7ZCN2b+cU4bojETdi
x/pr3mce4Xzulw6kRleMyy1cfp44BHG1d84zQPyJjcBcQl1HGzyloIEH1Q6q80yZG2dkSGOFBTEX
YzQ9kpf+dVd8XvrxyzQaI3/x3FZ3aVHusu2TGfSSancu3jtXvM4s4CeQU+H0kZH0GcypDA8ykXnP
xr5He97FY3qPqVVdiV/KicDMBEmNahusV7mA3f2hYh9LwGoZMLFqbi1an5mmHm095AvbRIVBCcFN
QEUYn9Kmu6vLW2pb3p3fWCvL4g6Rs/Po2thO57fTqJZI06rIlG/K+mzLWK2oq6fXZzZWBR4ELCkt
qGMacydSA6tHwAOVRQ6ZDM8Z8mAQb5dB9WgsJocJWhwh2njI4PhBFZo8GqaVVoTNjwg1ZJuXyZky
8agYS7+pcqxlcNaem/Zu3oQPvc3flrMgdHb3JNZOcJnZJthKg0C68LfikotIRfoY2P4t1UxcKzrs
On7VHqNiZlFW4zE6TGXLLzbGGW40Ey7DlAXihXDt6dogeCkEycySnuTS61xIGlvIY/RLesw8Z4Sx
fhyePbFPFhVmTCwd7K/IaZiZI6QpRY+agDyTqCSWJW3hVmhUKVccMGcaE28IdgLEmbp1J7/5xF5+
ZvInnpZyd3goHeVkrCcfm68NKRgx9a30ehkPFT8XiyiiDTGx/LM3f4phDqLxt3OyPrp3XudKdoet
Ad85T5eHytMeum2e5fsw9W84nGXJkhkJ1+IxyhC8GplUyZBDgEjT8F9hYe3a55aoJIif/8GEAy9b
EMQ8eY2QE09MtJmeWLrkQ0hWyiJBHJM5KuS/DHYgfSs4j7AUrMb32YzXbIOJCNXA1nMj3vGFNIgp
J6+ipLRGbCmHin3FOORNad/lUzqV0FneYBYPoIGDl3SruH/E7hAsRWJgdy7JMQZ7lXkPejdenYVF
F4xntRQM31de4uMIRksulbzFpXwVh+hsho7HQHQLJqNrWWvMXab2iCtNKRuQey4G01QGsPJvKmqm
S4ddWStYkjxoZtPcllz37NbEgUX7WC+Q3u49EFoqFyXjd0W169LQNgnV3EF+CIErtGYutp1ZGVco
EUyNuXiaxv+eQ6jAIaLigV3uMg4xclj7akcAxeRj7DBIxbRLginieKYuL3Ei+MPnf4wqlglNKTSt
0cNdPYuLH97eHlc3IwE5aCAkO/NW8vcedobd9Ni6TMP40NqZ8hzNWwfjOMofyXG3AwLLydAOOkVU
xnnDiixyodCWUTDTzvrHwu0pBMNDL6qyShXjr0cWXBE4NuGUl8cuWogMEcjdO0gthI8uhY6ocay5
6SK1dHI/17EjIl+u639/V8O/wea2jieDv4DKv1KL8q8nmOLBldGnOTmzy0LZPBR000J7BH4jgPPA
KhGudmg8cO49moYUldfjqJ67s3U8fNOo1Nhuffd3i0x9HrShLW0Kn3pRObSZYmSIdt3dNDqGi0Ir
7tZYtdWC8X7phuHeUiV7ClnRMU9Zti1nCfNGREPmi70z7rYDbMiDPXag/0YnGaN7a/QbL8XHS1SF
MFkO0z8/GxTrOThEzsK76YYLkdxtZ8qroQFn0INmN9NjRydbx5N9owYlBcrrreHzrxWFHzqmWZgF
EFlQZA0QSeB5epoaS+ZgGNNTXWKCHqZOuZvupqthcGiGvOqh5te5p2noBp3ydzvhEajI8/JGedP/
mCPhqfZy/qj+uTN6fLNPc/qGW750jZV7y5Nwns2sg6Cn7Ctkt+JmatQ4wtWMpPkrrye0Po04fmL/
COctj/AuS6Nft1i59q/9S3MaKUpQr6VqkTJppOaGkEMoqbCp9OV6iNWBPn/v+cY0VD1IFSNdIL7h
bmVEcsyVk4XvnM0mSL2wLMuifudkfgrLU2lhVGgc8+9nyFwwR3MtS/KDnsskUZZZNNlp1FX7OVbT
gaZFui4i7eN1NVO+V7J9dui6t+6d6dqBLwoWH3v0mbW/Bukk68SeapQiaKUWYu9UW8gqqaGAjLVq
ZtSaEABVXULN6IJ7Vl/jSo6FeRGqE/MZyMVDwrggaBOPyaGmAEMRY5rFB3qXjScIUL4Us4ox2C+d
ibirlPwV7Qpy3CpXXQ1h7DjJnFtDY6tiWf79WThJyOeuhNWADAHvykZVeOcE5a1KhVlCTLY5HB+L
vSARvZQzZJuKhwrncpZPVY5q2d6encZatnWVSlPV/RsdSQWTjh+scxqv00NVuZ23ca7Eswk+FT0g
fBiSP/Pey1FBMyhWGKqf12EMqFL0Lsul+k6Wp355XyvVev1+9nbDV83CLfAienJv3VvyFcsosB/c
6LZ8fh7/uXMapvvHeqwJOWlxqMeHdrJ3674ILD5Ul2WGhn0s3j+01f8EuayGO9EaUYX+oxl9S/fj
fcm9IP0wkyTkiMWkf22al69nJTKFiRfSH/KKcv7F6wJx/VVhX01/HweRoFknsuqnHOTas7D/WH3y
Rfgp7bOycrS/uvAl/Js8upzSq+J6rTAaEMqat+aize869uBHM1zwVnaOY16c98yDOtoM1PM0yDx/
No1F4dJYKcOMJKlysU/PvXk92T5NrtKlFCuCzyr1Hi9ifxQSLpuox+ScVJdDXMzXo7S/5ze/6Z/L
W46+RX7ZPKuDdRkfu1LxHmOMIWUsE+KAzaesv7vVopxqper3r0MJZIDA2EDG4ThiZgrT79+EpZlk
di00CmwkvW5HaW2U3Ul1SNJqts1nhNTW6j36GS5Xkl5R3LRu9ZSqk/v3Z3HbvFd3VLZ21V68mVIL
/QwZ+I7LUmP7DDfjzNMqLh8FV1ReSBPrLPl5EboWqxCoE5eYIE4uZ4nvk3jC+EYjovr6iH5inhiX
B+SIQaKzos/RjFQy9dFP6vf5lRHsVDc0LtlGjOznItgleoqIisytEIwFyzKGXC7caGp1NcK+rZLP
pr+eoihb5SRQ5V/95TAuDlHftBwd+81U4l9JPAkKhTGOXzHdjLydxrHxa3yw9/dv/eVFTWvhs3pk
UYhy26C+IUOE1GNxWaF8SsJuX7/rZTxQPye09DQunhfHPdtGA3hky/hnov7xRyhT2bTjvJrHlqxo
8zM7vJdDEqgj6xov+qlp8KnQcGTOXFKVGH6TvAK1pIlYYLD8ufQpZKSU0BqIpjAa+vGgo4McKB3b
ZWSjyIYi1r4pU9mWu3kY30gTHmRaUPDGY4G1ngui/RB4i+YO4+b9NcByu+4LickeHQ16/o1BR091
83lPF1ITyEnyWbfIsvCvvcepIlV8kT98wtkTg/uM32bdrBA26InPiradezg64h48fLSLt8RkclPQ
LNVw5cAHRXgEGDDHcZI+jrPEwBWPs7lxgQ6nfvkGhoAfBhhY3cvnGW6CYKq0oHRQYRYDOB1UUpJH
XL6niplbmUrZH30IsPBM5u8zFENUINj1HSQAbbKGRgMJ/IG+gFJk5goKTQJMIqc1Hih+iH67aDE3
SF+LThWOXGNKF3KT1GT1lxuWmWw/HPKdmeQUOaDzEuIUAjd/cOqtzUsZiWW8ulz17Xc0QAIKwkuI
QdhGGayDJa7fAYH4Pn4E4ACcwG3idhCGC7EI8O3n/2DHXSDDLcAcdu/JlCnfPdXupXPr1J43Du9k
pOHIRiuYYJ2f5AZc0ev36d3ZlplCcgZDnYU/MO4QJ4j3Lp+3z8N7d924fz9nkPoB/723/X4JXklR
rNyalForEgmbCaFeWPabAtV4KDfWh76iyu4v9oEgVSpTg0pAIRBMVvM/UhmC69Wgdv8M4Ou3VVDL
SMMb3hoCg5GfHI3cbB8QkMTD+MzR0ub0C2bRv/9JL2prWKVl7VbMsQTEH1TbNI5UMNf2zId5ke9N
Gw6lxZrwzSdK5oJhzlA5SEulZU6aJ1pnh54WrQvu26LGqlweg1nOphdxWWcoNQQQndkl2AA2GUHH
csFoP3ZS5ShYA3eOjbLDMQf6F3MoN3Z8oblTISsswJQ6TdNje3d4dLijjYcjdEkUgznIzyY9GqzU
iks+RmF/Y1M//rzIAErzX5Q4mArE3KZsVA5ImfHNiGJVMfvcP4vWEzEpuU6MO1+Pj9mYhGoEY6Yx
sDeVYksjaO1LK/jWbsm8ZHHxshzMP3L1l9jTZugKjg8xCjZntMT65Cux2zlHybGEz9t0EaxBtmhS
XjZKV3DrDsMQQRBgOXcSzWWDFRScOme+CjwuhDCS47jRd2i7Tbcc8Pm25sj2BYCmz9bii/2YulT5
xMGWnB3rTr+usskZoPOGgnOcs7QEzeCV2ZLRYYIb1k6OOTj8W53H9DaoRChgIudEhbOkVVHGkIbk
HJ3/XJd9id3PqWN04j5s/7xLRLXIqyy0fksU+VCrUDij5lk1UAhVUcq/lPjBvsYX4sp4EfwEZIkX
QXuPQcrndalyVfUolrt7PJyLTqC9wSS+MpL5rkGDZZ6CvPBX3LtP0S73Hc3rVuOP4lGxIu6nElz8
QMU4jYFjmYMiN0VqKteHXc6BwtLysItFY6lmA2Y9Z7xLroErmWo+W7KKJYzXHs1k6UoJNqv+Scnd
pPvLOSloq9/H9ti4l27TnOxZjm+yEO1vFn8QQpnb8VVJS4rin3Cyb1KoqhyDdWNzFMhjvE8l0IM4
GUY+2XZ4QrcNGsR/2qLpZbKp7K5dW0/r2EuhYKTE6bJz46UYO/sK0COuzOJvoghSMIJNnH2Ei2DS
qRQt+zZ7Luud1bpjmCXmDXck3TZx/vCgJsETi/GWTz0bsZsq2p/xXel1q2wJeyXVvKhDNl61yBe3
Z0Qp06i+h+VFA6brcKjTvIUJlJWmTJqXFKIozrEQJUofN3dFvxI62bnVXe3y4PctvRwVZN3Wj610
/863uZbmtyYH3Kr73FRfW4mkJbzL5aZmeEU3VXZpEQS5rS5u9W0nR5HCWI2UPKKOJ4g9b1gLVoYh
ZhX5SzJFQf7R6LAcpHCepqdLKd7bf6f73Fhwy6hunFw2vXO2sY2/mQXZYzuLHtw95Wp6NDevWHqa
npCblVUzMVrat7jOF6xd2prRwObBsdeG0NZXN8MaVLroj2cV7Rtz9P8KG0XLJd2W3PqtYrLoAI/t
HtPpclaG+pmSZUkz5cr64gBb5Npy5zddS10WuYSQPnLW9VUwTS0I2u8+PokXJD8exq81Nl7E3HKQ
0e1GOpoxtSg5GBrMTw19/Crvjmhz4VlhHXCzxwu5yRQtZcq7LrqsBfhwqZp5qWZaFORvSbzx1BGY
IEbXjlTqgEnE3w7dRBFYILu4Y30xNg2+wGlA+GcetQwLp473n33XXAuglBeF8O8UaHPFrZIcVfef
rgcQx6hgApIxsjB5/FRTzx9wtCA2BV1+DpS0dYM0t05yqhgzUS4oMAOZWti+G32VrIjaIIzFXz8u
3DLTomqyJn9jf9fXXvh8a7lIO7mlaIM1xDq7S0nXL8Iijyt4X3wlo++3ecvMHUnfnkqjgXhFvhxj
PUg0XVzc2fMfpF7WA96yh8leuk70irwvoFLYlPMWKCMaac0d1NElBxAfsxU8siilmuG2Yl/7loaT
9nezkb9oJrvQCX+3kwjrzqVrFbAcx8dOr9GNNKvjlNw7Iu2ycOsaVh7nVovzs9R4s1m/aNhnK1nK
padavG+HLAEzSrfapfYcz6ucmmrglblI7Vma00/dWRhT5SWd1M1QhFbb1AmhNqmblpbVEyHoY2tp
Bh1bj+bDu5faqH6r7ek/e5fN8SCJHWyPUV0Lj+ryVEPDh0/DOZbV8McoCJ/II3Nq36heamHNrykG
8f+TZXVUfzXD5zancHUIWC2c5djyhuc+1f5fi+yr8e5M59Bqo7qPHipWhD0tnPnRdBOp8qUWHvfm
CYLw5v/nycrWdEnUNP9gITfQS9wThjv9f0vhFjOODafPOhXCSTXt/3CulNeaaDxvjCpRzRYksUNb
hBOGV//PAF8JLXmYXmoezG/hlH/Pmq4vpuEMGXLXod1ClyQEE15F6rLhz6G2sOw3TyoghEPCeXO+
mdE1ocviBZ3q/Ww9q1vTXu1cJPweLYXHdq2LJtJIJkFNg4QvG0b/7yw84f8GDsfM/56XlHn4Kp1v
F3gVkbbo1qp+UPr/7/87esoACA8fxlH4uXFZ+gH9cC1P5mZGRlp4DZZxsw+Dwet+aLJUeTeVS1Wi
XeKhsm4hS782Xb81QwOG4REWRR5nbd4gyus4j0Fg3Ysw1sKThtHjUVi4DyMMbmAge5ZKOFn41t8h
4T+77v+Re9N2iWI46uQWHlr05sNwwSAW/Gpm3MrfOdxMeDf09P/rCdoYd0HX3DBsZY29bH3TDi1I
4UIytV8Veaih6/w1p5kS7vLYCuPj0TSg/24mzJdwvGltB6Xo4gr8xNbf6Asfhec2wIMQWED3jgaJ
NdzqqjcV1WjdWExNy2jUo4IgbdOd/xc09psBG2ZNapXdNIzccO3/I+L/7AzPG0bs/+c1KlmDofuy
9bQ/oTvDvvI3BhuuBoX01dBXo7o58TcTLJnhcXi1dc+0m5pn4SpQLXLtYVgJuGmA0D9hVFlJDtyb
VTsMytCr3v4NTZj91UU2FW+YpZavUeU7HKKfQouEkRjuP4jGA/gdFE4QNYjCz2Pn5k7/rzfRUjid
3qelqA/cBJGcMOd43NVIfttx1so/ms5rWVVmi8JPZJWKEm7JoCIqxhvLHFBBVBCf/nxz7fPX2sGF
hKZpumcYcwy6m5v89pmYGBzSDawPJPplmoAYDqGQFx0nc4w8MPkfS0pehJ78yPQlLS/7UKrTOABC
/PDI5It/bRQEiXxdy3OWM3x5DDI4eFhfuyZ6xQaacotvPCeZLf99kmgXtht9nvLKyNCXnnzsZTxn
UZNF8T4GcxXJ+hJ/WesesfwUiXxxH6fjml2Ao8pGQmkqFvmvT0w5gjSMABpxNloLewuAvec4g0oM
a6pIZCVbMng52xtyMfkOuRPCbs/oxVEgj8NHfI1Tzn8fk1HmHF/mVDke1wfYTiwH3ceNRZHcaQLD
E9NmhcEC5Bsr5QVohRoX+6KE4GEx/xgqClGamMCygKjOZ4+nxEMHjUyympWMAY+11Jw1dkWCQ/OI
S8jxUAPICQ3iNWHcs54p/bOlLR6x4QJB5IwuXLyjJyxC+pFErfYKmhtGSNvmNYZFjwHwufk4TRRM
MZeRXsAdJpwMHBmKO6T7QGMwqZ5hB/w/VBlTWHIRGJczTk+e5xa3/up0mrMqAtNGYRUFfrzmtXOf
YWWpXTPdgG09yszOjF4IqwKoKJId+/y55IaqTfqlut3quhjhLYzXO/t3oO3EikjIy2OzYdIz+bCe
c+x7f29EhO7lfaxmj9dIPbIHg2gPn++smXKDTAYs+E1yha2ADjzjJs7EngFzSNXBLO0p/ee4rfVe
cDeUsJpfelSYvXE9WwFjfYVh8E24+mfTofyXWP+GGCt8d5LSEVY0JoE7g1Pf3GLRVdBDGUs/ZNLP
gw60DRjmwHBwjOmIJxWLgM5PSGhC//B2MVowqMiqOK8N1EVjYRiCMDlpH2kt9/pvwuOtuy7fpceL
QhPLj6y7PClsKjIJGF0gBZn1MT5B1A8hSC4om7LXTeGyoJE0H9JrmsECBDc6liHZtTFkFI0z7Akh
v4F7Z87B2ePuxUICuL7gcDo3gznqYsEFJURL/54r4eN0TA+/VBc/slEM+CzsTkB8XkE14zrcIIRC
jFdMVPRyagboBVeQluOYUtjAnPaZlf3PptUYZjTuh9YUnOuShyMXQsUE7dF0n9HH+/IyB0N+oQvA
9PNYqhn+CrpD8Ai9bBhEaBQ+85rwOx7mhhkJS436Qfhaafh5D2tHA86gIx1F4RCmLB5F/aN4w+OJ
aGeIF2yeAf8+dTFCuXgX9pBNTdE6+VFCIA5WKdNktaHiMEXHoRkxCDiWGrAf6C0JLssJaSfDn7eF
hnFBOWfDYQJCtYMR8z71pFgGhFka4PHilwsPMj6cx/jBfOU0fGDI8D1DhtdNmtaQcrd2Q5rMB5fm
GAzOjrP6M6ZY4JiS0zFHyaxD9/7NdzXzkcGLkjPJ3OL7mOfxt92QsSST34dhWs9ucS5vGpbemH5m
vUSEBXSlTcq0Jopf/c2Uwq75DbZyORDrp/E9+nBgYyGTGMbfIk9W97FcCHeCtY0bqWcyu+YJRTbk
4MiYmUzkjszCtKOxeEZc9banp7D+wZIHwNNp6WeDi8knOa8cy+r3N1cbUgfT5HRNmrOSRsvMTRSW
CzJB3HgjZufSQ3/qmCd0IETvzODqsaA5XKixYGjmnKniSGoeEK4mDcjRjMiFnOfB+eRagLLjW/Im
P/v5WzrOS1pvLEgez7TFZfzafGYGfuItgbDF2N2SbHOHS9wYZrNHH3S+Y/i6w+zsdOPRa65H6+i7
QqDUge89dVEE89rexzp7ZEy9l6/Z710DQRPJ8YGAaLivnhK0kEq/z5+9Rr/h2kieMEXfgooa5cEl
uozJdoPrGiMlAZqstm6B7hFsdSlFcRV6V3EXC2qdSAEyPKwtWD1ESV4e5KRwFTFNId78RgTlxhL7
8jIAhS6E+qg0EEdHpvkyAHU4vAdd7+3EsCmQrr9ExhAin4k+ymZyk/DRVQ6c+Sj7lAv5WmWZxYyU
sJjfcRRwbjq4vquruBdsBQwpFEhKP2hP7yHIgLAEAgickICi5RKs8lu9s5sSZeXiTtLlHjgHli3x
KsRRKNYPg9LHjUdYXHSvf/CfjlPv5WoDCkd76wCxbHLYLkA6W/Fi5EtciEZfNjzu8I5K+HZQ+B7s
CAE62E6QQxQPh7XjZoP7IPU0xzyBnvsMRDHl4pESBFZHRzyOLkF0bBoxTVHAAJnXJaPHSSx8mhwT
R6y8S2hElwE5pJOnxgoSQUKrCpSLftQR4HBLG4oaHkIDWZKP+wub7np4CdBNDbVR1q8Xab870of6
0NFGkImOtJHQUP48RE6QX+kED/4qEWQRnhKuuT50JFSa9+XorucQfui1e2oPSeLBd1AFV7/hVf1u
eI7SYJ4FkH7wdR4Suxmfe98I2uNROjyPLsN8cLE7/oPUGXoM3jRzVb8IOb537rX7DyA4Xgeuym8E
3WV07j3jd0SFXdzsF+Nn/Ene0VTILK+9IixQ7zF/gxbRcBuSsn6zv2n34RKIz718XESPcR61Zvd4
0wjrfj6+jU/Lqp8C719ksZyx7hfRPea3ZHMb3+MTweHZmoLZMRykfJHGf3+T85hUWZakcTlL48v+
nmTJD3BjnCW38QXZ4zSGqG2RxuyVm1lyifXFMzB0i+8KCKticn8pV3lExeaeFHBrXKg82hmjnyU9
ft3ks2pxShqr9WR+m9VUbd1m/dtMfupFY3WbEeedIY95JEd4vM2Kyl5+FhU7qZPX4jqbqxM0a9zz
rDlsTBGeMlujNp+6Te88U0TRfhKfZ+2hNtjBYUySFaL5YUmCDlHsE+ogKLuDRtQGLS9+QLrbHax9
dXIBE/0bwa480gZkA0NIWDqT+CNMHt1BPXyHyqBw6K1Rd9CcwE6jDOJ6qAyquBV1goNglfnhGaOk
QyS89x2DDPMN0qU5/7YD1dasuBlAr85HqH59lAEsDQhxcw/qiZ9WJPhkXjb0cKBJYHf+OrJVcwjW
b2TfC0fw1/mNwWfxveyl9+V3+Xydaw778NoRI52rNEXIdOUbgzCOdZvLofIlzMMxuwL8YG85h+YU
PvslKho3EFY7t7lkODVHGRvOoTVGoohNhvzKAZQKk5RiX8OSDSUAHVsZxzk4Z04KqpogGe0QdPU/
hLX8S3afK8l2w5Ej/+0h+8sp+Vcw2J60Fgwi7ZG9uIyAri+81v/tglg6M5YcnnpUBHt0oy+n7pAZ
Gefzgt3f3InMBBzKFECcD7T2A8T6acrNx3yzZ78ezM5J6qkgSJYycTSAYgssm3M7sJ1xebkNKJX/
rt3gt/aShrFfPr94wArmYA/YIq25NU35cJpKo6RpSJmJ2BBpdtkiJ2PnCkEhGsLg8OVHkNjyLyei
jbL3HYJpubSgGLgg+RMgDan3nuvMoOtAduFEDtyGcwCAUTGH/xnWtTHcRMh4+/JNMWcK26JyNJXT
0e1LRuIWLkFpheAjoL/nml92NuCUZgGY3lmYUOQW0PjXl8VNX3JNmlZAOU3TELIqZbv9ZZvsQcm9
PCL6QD5LY+8eMOx/h/9/Z7DXjfG/08kpz/z+5SpyLUG8/3dKDpIv1sF9yjWmciYUOjx9SVfMeUCA
1P8azHbURDhcDpRv10ueFsf+d8py25AbEDz9VzCfZ1cuJy0kP8BFaTNHv7fwu0ur5GBpVelntJPf
YxjAANQjx2lxGDeYTuV7GgaGnO8rTi5nYCX4+58iOX7WgbSWZXdJhls2yC6yWTjH5RP9DIqDD3Bb
cA42rxAWWwogXbbKBTiaEkjp2q2cmqwPbZIv/51nba95YnKuf1uFu1zUyYTlW1D+94PcKgh//hVc
P6lwOfjkfCHR+9c6umROEl72+Pvir51yFTjQuR72Aunun//kU+aROV7HwP5dWMLDHxaCXCajB/8a
YK3j7xxsLXzgtPMSSmsvcKnLJeWznP8S/ri9ny/S6if2+PdzWklzZA+kE/5Oxh5/DZQzyc/VvYSX
UI6B9R3saggQQFpJl4MfkmoErgPums74o3DnSVzC1hYUi3tFX4h++fb+2k+Wl41A1IH4y8lSBN1S
/m9BhU5JBZ8g2TmFSFii03YJoaKU82G28A3fYkhwUZpyxYKjKS6nutINrS2t4oocBm3I31++hT1o
yNWoWf2rz0hXcrUfHPVyamnhBZuLa3PbKZ//3eqJK0JFz1UoWmQ/6cBTCNgBBnt2+fevfJInJHT3
Lw/hGP5vseV5YNu2NW/RWG5VNsqO8lcOxPWhBU/vv61SpkCfiVarfJTN/zWf48E//22g5oBjLk66
krNguVJLY1FXS6WD1E3wbJwU1DBpmMHP5BfcaO733xUpmYQw/u+SQDC4YwcshJwW8T1QGGyi3EHO
RqUJoBKQx1T4de0aUAOKGoi+pL0TkuE0keZc0dSRgnplC+Ij/coukKaA1aB3OBUn/BwuU8ClDyRo
ATi8LGpYAIuAA+Hz2XBhU3nCz1W66PHWddhEk1bvyymppKiCT9q7Ev7qBOfcb3VQ8oC8L26fw/oU
AOjvvnupgVJF/6Z6bYjEf+Gv8PRTgFA29Z962oPX75f7j9y/6uGXCsBP7/LsF9pATb1S9e4jiIOy
X/hUetXgXbnPXwjgXyuj9NmvoSUFOuBV3JIL3oJSAaoHSXx+DOdRkF1L1rf4WkUnapG7ptvdQvBJ
AceXtxM15I6JnAW/wpKjGa6GJdyAD8tv/sL0htyzlZZ22bQpITWeQG/INveLJmBmS2sARiU44J2A
NqEvDkaqaVM58nhb3d5TnXR5AAqIVsG6g0L9IYMAAgXUBwU+pQ0coQXspCG8Y2xfk+GtXFjLoBWh
ECXllCqFoBP0lUv0FkHc/f0BlgFoognn8tdSKD8qQPQ4NwXqa5cb5dg7jHhXl2r3U9GnlKEFhubm
UbLCntRvZjfZ59cAxkBdPURXbdwZ4EIqmAJ4KRz66/V0u6iaV8PyG99ONkxpV83rgn1AInbtfieg
E8Cacz8A6MncFy2ysgLrAGSRK9ASCECDW6K4QrD64BcoWKKY9Il4h03JxFpiIUB2pXziCg8utalX
t1Ac/nCI0pQDaQ7gD7AjZArJNQK2ADQxJFDW/gNOAOHnesBUBKnx7KeaBc0WHQO+B+RNJ7OKyYMa
j68JJhk4DTRjQN0oA2DKoypK1owMYqvLoWBZMex2osKP9h1fj8boFBsjZQDnlkER8O4GhTCw02WF
2Ib2JyVJNRbyksA8AXigEUihE3VToDYx2aCKQ5MTwF3X03OzhkQGsBvAi6ulKnYO8AUCskn36RZX
H4v5ucsh7CC6hTgpbDWU8FCLSuJve9ICUHA/EO8d9woKFMwWAWnFynbwVWbgjCszI8rxsS6UZ+xq
UGtgcMEmLz+VWcNhXwgpMwzK98xd7yHX/lydRtNKr7KNIu+nYua1z/VA4zX3t6O2QrOmNap24gkg
Bxcb4av33cFF8GA2idJZuTgHnSib62N0feJXr+m9YWCvHfjL+7pFXt1UcGCewW9mhFWCkoBo+u6y
iEAF8UxcfHWkBBC8uD88pCqoe2jRoWgG0VaAbYhuWunOMr8Kc1I1J59ksF8SHWzYxN1CkTQwvMom
ZBdmQB6VUeV2R/Rac/LZZXBYBI3peXONPn0Cs+hImF9q9EArUz9P4VMEr1Azgi8l0yBsY8RR32Oi
yV5Ai0j99s36Ek4F+0LnwXj6m/BBieFQQHE96USgkhMj/oE5rq3X8YMuD6xeFIrH2fw2eHiisgzV
DMWTNM56g1wRhoEuNQiwU4Do2XcyZG3Mz7YbryMjPg2r7X1SIMUFwhgKRRYWbJ6tEpegTqc0FNKP
EnTVvP46NVlvSmexQfciCb+8b9uEN2lltJdQqwmfU4bSl1ZZ7IbW69RIqCvRW44BOXsLsQvzh7wP
6tPglBEIg6MahCmUggCmqPPrMnZRRoY13OxoJqzF33bP6MAgZjdQdmeOH6RzlSLPeeHxX0lAia7c
XuAqYIVgwt/ibYfvQQdn/rJTt3dIRYPPEKkm+447ni5+qzekhSuVyjSs5g7tshpnv4Jj6LDuabMi
egnkiqCzeYHYByAdrHiwoGAXbdXefX/ZG0TyQbICMiuoa4MO25iC0KSC9sx7ArHe/BdRQrtDWRDn
8LptRNmUdTqdnqbtuBnf5p39s2E2eSnoO6DNoHVlnjXT1YfGXIU1jxIj0KdnEeCRslypOS0BToN+
md+pFuXdLrY/3S1QLgTk1rJ40/E7xsSQoBa/siJaUCZ2r0EKJOSOTIJzIWZLLfsHwmLrTIntH1Nq
F4JUDUJJqu/hZLKaLjShxaam4m5zil9t8xR/j7cnQWGGjPVcUES7TKcY3vHa1UZ3gLx5pLrYRiBz
l1qsCWNVNryd/T9CC9g6eCRpbgPkhsRwrh2qYZ1oR33XXDSm33Fn0dq8Ad+QHKSKgQGP30y+dNzC
6ANWPOweHqv3gY/Zyf6wCMEOnlldooaA5QW/Y54Zb4lCkAEyJ/RR2oAylq89nz7AVElO8jv4BmLi
CUz1ZwpywEbDMYOgPNEARxtkQdNu28bx08/6z77uvpLv7Hf84v0DLpmh3oOWXzt4EB5iivbWKDJ/
rNso21+Wn+BDPEZHwlGLywP6Ikk+rvtsHyKP0OwxgRBf7O6VkdrXorcYk15zyGN8kjOKCKPQ+cfv
8ZJcEnUISfDuvXlEEr+4zrL+jQkX4m6QLLV7OTtN0YVwaTEP7Uxq6UJZil0TEs94MUwgzWfof3SK
k8wfSTaKXVj2GlYNsdAzzL+8iFaTkbfjH7TiSAFRTc27vdDYGXG82X3/ge4CrQE+d87St9qhmXTm
+VhfAPmFKQvsr/FzNCLyszr5RlWQTxtJY3+dXibfadNDVTTRPRCXI54E4ad2P4u/s3LGmGBAB9+Q
mE/V/wT6PN2BOIoVbz3BYLKQf9+eJusoJ+R1HaM2EwJ4RnJzxFQPZvdQfs1ymrq5iMlXqNBfp/An
Xg+f+e3AG1vojh61lulckwl+/o7yI+kl97yq57/pY/ZiwEaI4ZG1YgqJWnGj9wViIFW7ULFQXDdd
Rx81/HSCipdqeqeHkEJDgEQ3Wyh2rt7T09uCcgY10PJjqy80VKFSB5FsflhawX8N9MgITsCIcSMh
TwVkUII/sttroF92MwPpgYKdc8/D8xXNAHaDXxYMn9kC3j35UKU3eTjFoNnLvYcn8fNEHWVIB03W
0BXv0uO5L3RM5nra6FXz8gAdL5MxqBZwcFQ3kRubNaEESFK7ET8G8FCeJhfURVWfjIcHKDzf6MQy
dbjPYiwaSu8x7SbUXRJS2XU9EkI9nj1P+3uQWQ4WurbF67l5j9PFbVRMXz2NSMqyhszzCte5YzCL
q1amg2d2VBhurSu0g5SeC/6ZeQWSSPf0kOlbiddg76g2oVe2NUsVNQ06dpHw+yOaZj4RqmLwIZL6
XDKs+KO6ddJ2X30gWl5jVLuMgXFh1v6/axw6vZpylDmSEL/pE3YRIApT4qeOSu3Eni7gRb9T+gWO
Chw/BLE6JBw4gjDsTKoFk2dj84VIYq4MmsMMUwSUkZfCoWm3InjO27ExPoXVQBs3nCtRpo/b3KsX
p4OZB0sc7nQHNsqBaF91lnkvd1hEZ0rD6Yb5WF1okPz0cVl4RxA0RF9W918yzXySp/uZfOF867Xt
xrFxvLCGglXWZfy8mBwgBBMVQOT/orJrr518wNjKsF/ViNe1w0w+b84h/+41kwycFVHD/vJqhgD0
IiP8khsE5ipMicxqm1d/PWQuaVyD/Gdp4ZuBQUTQAG4OiphiTrjteCbfYQrvTSembtXcVCSS6aTe
a1h6N97a3n3JO0kVBtxSJooXHUojHs5z+Ib5kqfFYw1LlPTmNweOTOdb80oDWaV/MPEytwtbMsJU
QRpckhORZQx31snB22p4XU3Wm+8vUCcngpEIk3uvoQ4PhOLdyTc76JgNXiQlKYaYAd8b72B+Cboz
TKSQF+99WG/vO/r3On6W5pX1KqH+5D1+jKnBti/Delsc1G27x8p8W9GhxaANNR/0vfRfyVkD/eLm
q/sQq8ClrNWDmZX+huG8432290bvNmjPq3kG6ZM67iIaelR76ZBZYWwoZhvmAliKT/4Xqd4BxNgM
P73Zh+AQLEEuYTLKJDSnDOmu/iv4QTYC/M6/jphGHqtyWuPLmrkXLs+2hgafq0GhfJ9ekEC/zkg1
D6D/AraXQ9zlQvoyLLdriMQqILTmmr93RI0apub0384Z52/bQm4EBiOJx6GKE2ar15TgFtLihAPz
4Y8Mz4eiMDZL6ODsxhUahwGc+8RILl/KTKyqstoxYH3Eiqs50wjvIkSpzVgNiJexy/1AwJHA12sA
mprSfSAe3wD+lkNnSp2Di6+E05SFecP65O5jqG+e48pDQWP1JtKDjqxXTY3tdYGnBGAWzGFwTVCU
upBaHwOaOO9L++k8qOyhdmxYKjBnahR4MYJK4jY3oP+g39szEr6Ays5A1cFeJ8DdVSCAUP6Dqb2A
07+ruP0O/5LB/UTVWDTmDBdUQfRwP4PHRAEHh7EGOlLYPTtLYsI5BGCYbxYyY+hs44q8fN0wG4Qk
UB2B9OvltkDp4RD8ZnX/lfDeXhBl7ncYm+F1w0JdpqF+cjiS0YhxQYd1nL7iXf0bEHNW++v47L/H
7+jpsuDBcfJatrxzpKPznchBLY8SocZgbZhq7XLl9S7KIS4nn+ydX261HsCi3B294FujVWRDWrml
DXgz7jBAZGQRasqRkiZ0F+JKXcQZu5NUJGNVMmtyW320GjxYJu/QQkCfQnnRd/aiENj5TBT4G3iR
WgcdOQQrXQAWYXqDHmui96qg7XbJ2+l94rtvRkXNQIDrnzowGH5tcUORR7wPGDJ25SohRhUNfB+b
Q1w7yCvbVPAIdygl8wf9oPhIZRIcYyTx71n18gnlH7CD2XnwOebAkH7BfQTjFfgWS/Ge4GeOP+AA
zB1mY5UmGhz45iX+1Vzhs2tP7gtldI2uZK8UKx+QT6YGFc7rQb5izX9CHfMhN9IJRNXxSalIMVEV
9znqwvFF45hZBz/Am9rivum+HFgyz6VZH6F7NMwBmXsALtBH8CRyq7vjjvFfZt3FCUAFVcLU3bZN
hepMiONrcaL01YnMMjCVFu9s5pGOz45XlLDPMYpA5imBDGfS3JPh3DIVdmIUEK6aSVrqGnTv3gey
QsTXwaDtXoXduVl3KIFeDrfmZ0l5VIfPBDMTdRCtFgWDAvGd0/iJxpoWaF7/QG95THun/RvUQZ+p
IWBxpaJ1gAZFYX2Ce9Je/MJT/x3+ZCIiqKn4VEtUTmHjODbwTgFzwTJTLYtt0fUkpHAQukTIS9qQ
Zc0vq3Vc+JR7u/T9ptMvQuVrPcHxwC0CzpbIQu5+O7BV46m6bwIW6O1QPzSv9ipA7SmrlaGzRrA2
PxyE8J6TOrgCHQp4YJQsXWG2tzj2RZIhI+gGMS8Oml0cmj3WvRrnoEny875D5W/12eZWjptazV+Y
XjhB+ICqpaBWwQDDV11iiYj/x+QBXVXYnShm7+XXcAQ+JyyDWIT86H62V2bYqJtiUHjTxugSPBeP
XkFKI1rHjA6PWheI7nEHGcQfVk9KumetEUoB4/uB/PcAxwmNzgpEUwjaycqG3YzxZzD/T59bDM04
uwditW3bGlgvKiatmkouOG80GAdh+3BvkHxus/ma0Ux6HmN6j1sLyTcFmXBxQ+2HKarhuyp+iQoG
VbsPC/sIRsSCojnWrMx+bTFVPzCGAyr9u+H2+CO8g66RlFClPe02jC68iW5nAMkh82lSh7lN1Ayy
sq0RZFvUFx6ac3p6H2L+PZb8bnzf2g24tSigyJ1sXsBmSOwrcxtrHzLmB5Eg1waj1q9DTp287oif
UTWsE+w/QvGJFhyxrAh3f0Rpb+/jF+5jca+F0PVZm92T3Roa/ZvWL98Sz8jFR7OMPjfWHBMXEMee
umBwVhpQNOu7HGVCibgkRtCa1OE10Ef1EY5mqmaQ9bkOeCjIPEJLEWBMwv3Isx6CUStR587m1yn9
m05w1vOV6hPljDE4zvJe6Tt18TDxWnWpyz6vclI4E2wsku4OZmGCm+WkyZK4bHbIyMuRIB4ZTH/3
AT42TjQRsWb882DAuvXw2JfQIafQCSGzbP6825GEK3kHossQUuMZoXIJa1Tj0AwUioCIihDHoXQM
DEHtblpkhgmh6cRGSfZpkFepCwo98d+Z6W+9F2WPyaVf/nMCARDlFr5e9ExOBOKCIlSx86vtFU7b
HjyPxE8ILLsdHyu9NcOlXe8o7jztca1nxClOedCARHzt5nDnTU8TIi6NfvUXk1H+povVd9A0gWOZ
70hhRM+ayX25XtTAmkA5zUqIQ8wPocmW+RCr5e4ah3JwGWKiI2KMMcur6cONXEZ674SSCk4CJpYY
NpMuVOYYO9iQot25HspCaVLzqe/VPblInGTGOjbx/DUtJteFetB5qfH+qQClEPBwV3r3FWWUenyD
v6ffDAiYhR335mfYXf3T8tV1LvsshjJkYmTW8Ua30E+EnjpBPcesuk27ewwk9+E8IBW7JO0dM2sx
u44J7AX44SaFtvGLyGycbVtM8F66KcDWIQpFwdj2HD6H6eLhrcEIEa5xCb2Egt6LgaV4zWiNSwbn
DvqhncUpfopPH4wQmxilkQGup/Y0zuJHxIOHX3QZeH4EiyknNHqPPdg0jCcwvfHTAs/qI9nq6G45
+m0QLAlO3ruH3djyy+GLpM/dAwvdVxetsDv6jUCuUJgbE7L5ELvBqCKPRJoEMKIHHpIyIh91WtBB
ncCg2MmEezTAd2o5xIwkJISc8wEifYsF4zauAghcmJa79t3NR22fmC1Ygw4BwJNFXEX3Lxe77Z5i
+GFtPT6tUIjIDReDspw/va7fAsREnYxDjbRKzJmVNv72WOLTFWs4K/x6aUQk+2U5Q7aMDA96axPq
PImvFxNi2vrmQhZnvNZs6nOaGG0UOtK/4Depv5oVCQU/PimcJ+OM6d5Mhq+VATfYihEjoWrsTFx7
+GeW1VIH5tb2YIyGBxUuan3FbBi9/JM9wXx1c+o7oOM5FNt8Xu/bw9usPOYbtOuYCl5tm7549gmY
IPxXYQbAiBayokIEDHEDzOoAMNH2xELd43LAeVeYzTNeu9k9aoyfI4CYi82f30ZiPSm0FCh9gWUA
Mnt2CkjnjzWmxNlu75TwFWhPkbsrf85ZCRto1u4JS5Wj5st6TF++4YMx62nJRzPL5b5XLk9HiGJ9
iD7dbFiOGl5noe6KGbG64qgPvw6pW1fdIoV07Hxg2PGevK6YCCxMI2rcxWw3Ikgjzn5XqoxhWcXc
qinZ1baKrZltT1YXGOGgLQMVAFyS2u2vQ4iutj6cdEpYiJDGhYUvc1u1V2ZWOWW2bBOxUscITLAE
KaT7htcwg0aC8C8KPgrhNmpFmGFYSiK46N87bUhf8XCFG/wNsVwRfBxl9yLQEK4P6DCyCLEO6M5r
Tt0kbg8xJzhDIq1PPdYEVOMHvuWg4XcTAsDuLaz95zz33vDO4Hy20SPqROp4Hd2HBlQTT2dP+Nar
/DOv/C2CLsnK53hIuVO5G8VCid2+ED63z+GLOHZusXABz6koSZwpqwo0wCSHo4KFDZ4BogRLw5m3
PGbkJmz+PMXkMe70U+SJQL5vmrx1Ca7z0+4QP6BQ/xxl/Vao7l4oB08+PvJiVGouDUJsa6ub9T9Q
fWeWSlalh7tPtc4mBdlqT4BmDd8sTivdwlrJPTQ+iHH8rBxp449VNKRcnwCsMXiHZEQgu3MI+q0n
WPaMy4ZuEWkLMvc6guiY2NZ72PqGHQQ+KGr/C7N04xLvGyUleMuWRwTZ6/A7ZAE1L0vE4SD2YD3m
zxdxOolvXSZYjxocEaDT2kPh7EtRNSS8Y163b9I4ZGNr63r8htjlr4UmkWx1yNvwoqAQ2Yeh4mkW
KAhICScgQraq/bSbOwMgFfAxQjiI0AfrqJF8l61YWZ7cwipHVcKTYfVmRjy+WNEppfUvE3IOl0ln
q2HgkV/8m5DWvdr/9LrBN25ATyKkJBdXnX9X2YTl3m8NbofbNB22eyyDVeAQcgMSPskI5wsIjhAh
699zqGMSdIle8/TEMIDE4jxp9bKReiDLCk4RDFR3VB55zcsZYVPF4dE46ylxcwvE7lji3G3zC1NY
vs3prunV7THoybKwCmP6MDuE3UXR/9k8YZOgPF48VYWot6LiuKEcAZvo+DmmM9V58SK9p+v5acdK
MsVKJLL3mSHRnDP1wXcG8feVFKek3A1Je4A7q+CSvA+yKXgnFpTsBP4bHktmbB7LHMHVMcgNsqjg
QYm1VSByLoM6/jJ5qhvFDobIaOJ0A7skggB0xZHSjosvOXvIBFGbZahW5tLYYJa4ihAZypIxxE27
OZRHow2F9NWXkdO1yznLkOZ8R02WxjEwJPCcQmmJWBTLOVl3zc+XDxvSei3UtkaPGkqVhHok5U3a
tsLSP5BFhueuM6UGGA6+YUai+2y+WSdIc5OQP2PE09jhSnGFkBs3K6RAyAdGZ1DgrMgtA1M630YQ
QuJjXgkOlMN8eQdDaj5m7xlVuqDikhTUstt2UWTz1GeIS/H7SwA1CEx3k0/vZF+dp6s4PwcSDVRn
iYiRUgNBAh6LRMei435Lm9e1h0ykm7nnsCpd8kUmQcnhG59przgQzTo61fJkYvp5zbskjCAGaJPH
pPrLzeoQWzBMWI6JjiRgjAZe22xzr1/zCadNauWqRaqvahGFd3QiWSwSa8DdQL3A6unm44a+g0Nm
6YRz3iXfLvkRwJ8UnvZL594nxrdXKMS0TkjVwri0xNcBUXq46dT92sUAJRsmdPO5ZSo6Hx7TsJQo
okxEpStWMl58gbftkOEiO0Ys7PfPo+o1cA+Du6tM236zafrXsAhx/6yLi/2MedXG1IUWYtRdPqz3
iIgvXtl5RQqHyDdB+DnuDLa813bxXiXODK70lbScNrMe8XL60qjM8lBfXAmFwV5v6q7ak1AiUnGk
sAgoWkvIeebrJXgNpevhszdToCFnUFrw0+lXr+whWkecDs81PTDyrpPdewt0CunCp+78yGBi2qQw
Ddr3Q3f86LUlrYKjTUbuTcmJTFrqgjjDGraUBREYBV+Y0MMTMg9R/B2QhlN8uBzgUp3q8Xmo8QKy
vPKUdaY1oEvgjbEDWQARrbn0T4V/RygTG94wD/BN+JgygFfbiqWQVEYEY0Ne6bppdhxWGUKxl59b
RM3+MyhmXyc0bA1rFQoG5xpWvhbQice3DXWUX23XTjtiqeQo+2Q3xyqT22OAy9Z7UDEGAHtk9Ci2
hOqHjCs4ATPzm2PUSG2mpfucaCaVuE1Xt3iahLnOJisDcctP79jpU4YLQzLMCltWqYdXILlF10bC
+0R+bh1pS/7raKZS8dwfznuEYYh1QJYNRHNYjM5dqnpRjLQ+k0ZqnxbvFY4+Bj8ex2f45+k3bZ9c
H6KI5JDzQTXHNyQ5Bxt/gKOOJhZCVgW69sn1cA6LFRHYP033c9hddoPfHieZqWx4XckRCBnMWeNw
R1gptf4IAiMoe9f9dy+HpyXKEHgSfGPu19D8QA4U1W4THl7iqYfdkjnpyrJH9K2yW1abfPwvNCxt
jKldPImLAB8KdtcJCEazFVLN7l72dUA4OKwnihX1oTqj8kD14C+ddCGFAnTxw3I5oTtHCtcwSBM0
g3UCLRHLgiDXSr+5xKqqhwyslGJ597bBumXnk0v1VxGUG+X4DG5jCpQA6tvvZvDLejfQ2LqL3sKo
Ea/Hn17Fao8rlfNWbCvmYzhldmThSpPhE2ke6cikMElwkLhsnKxQsX5HGSLPnpGc7JSJjdcKC/bp
ItPrFOFvc9l/bFDIAstfDzXC9WYBGwHgT7ALa7MLv9dInzMT8HIX0zZB7/4Ya77Gpjo0tuuZ0FxR
knWCntJBwY669L+SpI73dptRa/jot9xun8k+GxN8JaCHIjk+zy94gZEBQUH9LrVMr4gyNMQH8DPG
Z2pg2jN1dgcvxgubDSAz7rO2lFuALR7SMEl3lkf5hhI7Z3d2yWi+gqdbel2LKa/tEjvDZyTAePeG
7ZDaYBjQzsl61F0QDW5v7pBZa/PM2pHNKWdfC9gmILMJ73WeJt8eKgWnlfigpF0OAtubAOS0lqqr
ul08hBYaGqR057AGgtYgBbzjvbFfQ3Kj3u+orR3KACaVyxDGloinDYlPYpO9G87NJOpMxV3qQ4Nm
qX2APgo8Cw0fvsj/kXRmy4oqWxT9IiJAAeGVVgTEvnsx1K0CiiiigF9/RtaJqLur7tmdQpK51lyz
GdP1cDmuw88KDw+Mhfd0gdzf0e9UE6xGH8TabByhXRXPtA75xs7b8IoCiP7uddhPib1Cy4EQT0dr
Kb7iFzwwxsGeBHbKYP5x1RHeovirXQ+P6HV4Ru2pPr0u/TnzjBWKLHQ8qBiz4QazAtIwe4fbEJuy
4VfhaihWNDmbT7cHoQKBxI+Sj4c/t9OEXfR9PpLrBSO3gSwP43xi2oo/iOFgA47McfGBqCRUFfEj
7KAudHSO+IEu6+NvWHN1PWSqk09B+5nZenAVO/YrNo8c21A5ha0CN+dlY4+9aLb7PpwFbo3xV0NC
r9yB8FHtLPZq8OtswjHiAOUstakLRQgd7YZmDKKWn1tLfnwACCE6E1cdVvYBJ2rMq2OmFj5IXQgv
4Ght5ShlfhLIpxrqDzhvQlslbyBLOVCyvgh8dT9lmk4O9OW1or9EhJwUIxITheoFadZtpvuVh69e
44bI+EgmsCunPyE+0sZg0X4RntGNMeNImtEf6LxP6JRXHEgbea1wsY2+XwyMyUHYkW1uSdYMuife
FNjtQLvvmMaVwACtnfOM86z7ioMgsMLy60Z2gi7U6TSqkmU6mZdh7Pd23ytjeo/nfcQBEZ6uQRHg
zmKBMbsoC6nu8IfABIbuDlEbBR1GV9m/PNBSc0zsZo97zcHWQ3j1UK4OzZC9DhZnwpCm7rnl0kSW
GnZnzJ2u7ukdTbCnBQMubQyxaMlxgtJtATRq8+uKGhiIKHenoJ2L67A7mB9U3LdhSfwOCQER7RwJ
dda5iEw62tfkh3DRruMKJBXan+jKZY8z9rV5bW4Mmj5xtjPHxdetw9+ROzdlaqvOIX0xq4VBz3PG
5OqfckBMzADJr9wFn/6Ne25aVB5u5zHgo8+34KZ0G8YuwCmb4ctRwFVQSLjS+J7A+P8bjPXIFLtb
4WM5XcQwpRP2hHfc+H3KeY3wshWfPuBLcRD5KdpJS/QdLiOVm4lYaXJP6anZoFOGAgLWLUgjWexR
rQ/vLKe+0wZI2LGEIXfuCh/ecOSV+s8dJBeMLmE5w8UXhzieN1hqIJQ/1aAT8vBhMqefpcwB+dNz
BpsGO5I3YochYk0dNRpfjjwZYfJCRiWIYA7PjIh9EWIjfhssnTYgn4IBNTMYbv1jzucy6M8ShLvW
HomYXdg+EY1vfzRvRhlJ2SkT4Pcc0ekINgn1EpMJLuabmpgxqELkgnOPSpcgQVqt7+EVPQx7ayS4
uQD4JjDFDgJGpE/WLj1HOUvsbyEOMzYX1umGIOFzaKQ+PU0RIcL5OspUTdqRHHRbORjsUIA6j/lt
yr5sTAjisNIZszAmykLmYfOEMG4CdENBpbnc2FfAr4Jbx91vPrYWK9YRv4svAJvQwn8TuLOveID5
/l5YBhYkaGBjMK4ikPJhn4bEUy91kJ/udD0Y4CXfETV1kk0Go8bD5y9l4ozGZNuuvd9c8qbdYcAD
y3gx/9NHbySRQW/Xm8J4kyLmwZ9/RfGDdZBGKt4jIjleWkPdxWDnGmLH0NqcPi1XXiN70Rocb7vT
npsgB1kMtxw5Zq7aGAOQT4g8eVhtOcfQnUp8hMaEg/PbqSaMOXU0nk9s4sDH7Bk4B0NHoEtnAlL9
FY0iuN/DpVxQox/gMhskT/NtxILQbQz0oVl5E5a/mNBzfDIOEMPdNKlDGK7rfSIRT4UsdnFdMHU8
ASZRw0q4CYNBsyAoqnDcn9GbAo/9Y2Z8JqBjGDj6O3Uk4xtAegbN16Fxs/Ej4Fzz0ugNjmUOFSJi
iQ2IX4zZqAQMX62snG4IAJ/Y+u5iJqJBtjdvV7YTuk+huCXC3YHh6jaj0t0QsYeRlzpTgkGE85Pz
CKSkQNXYBnIsclb8H6sTx1L3mlDL3s86A+RJlsDTmWZszxljokl25Kl8MaKQR0RcnB4becbsQZ0V
lKjULw5hdmMEyGz6hAMj6nYbfAt04eXOboSUF5yQlzMIKIs/PPRMHgyEnKJD3fvp4na44xQCjaez
GEhypxpCW4fphJuqrlh6U/IXrA8FNSH2kpdHH8rDwq3/BT2RRFVeKgY3BD6RSHVhODAvVqRam7iz
4iODl2aI4UOkQk4ecYQIF4n277N7ep1Y8GwONbgGvI73qDCABJ32ZCy/MD/7bkmuHfwJpK+6j/8q
83OMb0m268AAP4bd/YJXR8CV3UNFhht9oiRpxPTmyUGzaL39tL95g7h8OVM48bSNPCovGV76vMoV
aB5WRKtsVWFkkC7Yqras0HxLoQPt3ZNQ9TqSA+vFhcgqTwcJhsU2sWxoaECa2HsqOn5HRzerWXrl
9U9EZZKapYBTaJ6h4GTgloSdoKSiankwyaGyq+llGTZw/mSwJkgttYuLBP866C4fcFUyr3C1YqQ0
VEd4EYDODPeCmssZT8D8UHeVOYcmpoToV1BS3FzWmp6jOoN+MkfleWBp05sDuwnqDiOVfPYFagMU
agRvqIhej+R7UU89lnF+LNLcmvGTlGEq0qTKc4toCbI275bwqJ77OzLm0Z4jelVz3GNIORnMXopH
imaZO7QQDRahKbf8GRe0D4WFy5ojO9e/f+pLQAm/l2yJZkdXvLkdXmNoX0m7/4MvSatcAn3Vyww7
/5dLzz9qKZr7PKO903Ui+a3PeFVdC9BjJ4e13xNsQJgyzd5XcHRjPPHxteiNaMZAi9tnonbXvfs4
AqBZasPbtA2N7TWGot0T9AK/t02ZOE6kw2/6robK6Ietm2AWQgMtE8ZnNE8HmE0wpbl3UX/5TqDn
fA0XRth9mo8o0Mba6j15UfiSLj5UG6s+1v/yrJ/DvWfOSDWlHaOB0sb16It+9p265igN9xiCkQ/D
Gw4kZv5364ynJd75PJLKGj6BOX4c0SMuGLMNlsgho+aUXrKYskVEb5VTLUw3BY5PjZsH71EVPWm+
MW8ARVoTstWcsezDkPeQ//XcqwjoqOZgaG14W0KxTel2fXRz3DLnFg2WxjylH8ESdcTtDeCDfbiR
CBpBQqVd40BsdzrYEAoMOqrOEUNCmtLHUIrFOPC5Niu7XjPAgeFAWPTlhYccPeJgjMYLcCo0wESG
5wAiLubj3xEyMJ/6faP6GbGGeE6ol/6GJ+W+4JGCmhUrQe5Do2LxUIBMCwq+e9QTvQd7aryPPx1i
DAEwO+9RZx95O9QhzmuVL4gSw2Hmxx54XV9XCsVM5+tjONiA9+ZCg4NJmBBLlX0O1MuA9tkbArG7
DG67aRoxo2BkRg51gd+wlggOvIErEd4si69BJytSG83NW/A3SLAjgoAJ2sfu+ZXT0fVVbEKkTtuQ
vh0T0+g74IIgWuZUeJNpbmuKCOe7Hl4cQqJLbFxSYX3gNEQpTAcZ/+AWi94wRO4zqLHKIEXVpxi9
m97e0ZCmImuff1/ufY68h7+NnqfAdJvikCrMRaU1vpyFGf6sNaFDpl3Nfi7KvWz6mL93WJfGxahu
vM8OMUjP/tsLJKTkbFiUzBFCMJpRzmDa3s/HEOJXrfPBzQSvUROJ1R5huYzDNKNiFvLr/8waV8P0
8/xdMznLPZ2I7qMCsSodgmbddtgXt4hjg+dQnWeBseAxWOqsIsmXcQK0wWcCyXmMAOEYElKuaiSu
w5cfEa3SzjF/sLTwUY2uFS8h33QxWSPkYvA20s13/sW6Ok+4bMU0PVGoKwiMt2KxdHRi//pA6gok
UFjbXMPB8DXtxhI8yTEWT1Yt/NsxzQO3bvw20NZwtkS1YfVPVChX/EF+tnTSvI9bbfgfHGO6MypE
LBdwU/l7Tm6k6gAWU21+4RdPseLm8MDChP4bNhduu+YR19PHH1ePdU2wFtSvN2xBn3zoQUUy9wRS
XcTvkld9vDQPgmv2ofrmaKFyeP6Zm8GG+nFGBJkHVj58Lr6QKN/uDYLmx//2orRyOFv15ZtjyCWp
dPQYPewQz6FJ594Oxaq53CPx+ORLCCVDfcmRAFLV/mMolGw2m9uRYDXcuk0vm3KPsMGmIP3qcWV6
dEWDowxjmpHCkjnk9Uyos3uNaC5wrb4uAHxW6omuBXxU2sL+j/nr7tazVKbRWVdPv9Bh5Fzh9zxW
BS6YolVpPGm6Pz0OzHqhGIz7HIiv+P2hm+GTYB0BBthwwhlJm5a7t+CtoiSaTl6Gj+PAs3H45dIu
MwKGAXNQOp71YZX4rQu3Temw9RQ+1GrCj1BPtwWsZ5WQU8L5cBrFJ5E0JEuv7ZYKYJ5z2aLBVFoq
O73ZlkPN0WSvd2cMIhd+38RShNALRzSR1q5k4qHineLcgyvFHgUSGEvnZCWm2y5KoNdnmB61Wers
cpxT+uhrRo2Lwx6KWm2GImcGOk67xB6+eAGcMd/bu4L7/HddSeGtdJC4lFnQIe5hsMQRS2XzCClM
UtiE+TqrIy63fWdklDNxvzKpDXA2ZEwRSrPr0lh02/vRYPSejouoIrPeesi8wAHy+o4JJQVDCvda
KDGQK0n0+BCva6euSZcC9oJdMU2dYHF3Gn8QEqB4G0pWycFBuUdDP6wvDMfpaXrraiQv3nN4ZzDs
YECzLwwmv+0NFQmZYwzqN9LLeVUWh3zlvV2BUzVn9iuejxtPZ6yClmRMCOk+OGZRPXGigKlcd59z
yUP547ii6WEnDHHylI5owhrEK09ui8V5pU/kLXL7yWCBVMYMYHeD1V+TKy4SQPKS4XbkClMcAPte
E8OFXR29QgZptDEKs2icdsgWYG/43PxyJ58R3fzfxgSQlqSvKxEqf8Ru+xlr1L0U0JpdHN8jgKZR
x8XHqpypBw8jvDQMYa5sHjg8MPPHYwcmoqB23hiub/BjBec6vFYUeaPB6bFoe1Z54GBQNsqpXO39
LGyj9G9wkjtbT+3yUDIGodSnNWDVVHf7ywJmTEhcPK4ujFuFjgP0GI2eyJZOmYTVPtqm/RTzk4vZ
zPl6dYdkjWBN1hPHKhwGzF02++HbM4GxSrhqBjUAdn7jHogZflx/lJXlSFnTWd3RrKMiIrpNzM9u
WKph7xLX3i8Bj+tVROeQXQsXdwesNv1cZOIt4A6SRWDY6iWbZWPRhEhBhbKBqp19Y8aHFMmF90Bt
9IxTMrxjGHH2KxBEg5Fmv5ObJ0lw3tAOcbmBuW8JjJapEuPqgdnwQhM+DdFLjJMkAEUHHE8nbu5E
7ex1wc/NFkXA7MR+8oqX8kIv7BbFxH5M/ZXQoSY6/BR5BJTDhXnaL/zfxyD/ZYgo69lYr6fdyLZC
2pjqK7DeFbqaQGLrwPH+JgLsW6ixSIwutBjPfnSn9UaLgFcOVhPJbaVsehdzw3kwJcATySgxh1Ed
3Q4SfjQpjkL/TKKwRzMGoQksCIsSbgiKI7R+tkH1DUQli9ApQkj9twnM1aN9O5FwSTPLUfdHia0f
KOTVVQ0SI4QtnnDRNR/IVPdHZBGAIvm2w6GCtgi/H1YfWUktexFuuBxcsPoMYZhaAX9l9U5Ys0/R
gVPsCKw+BG8EUYLoz1yRcncQ/9AxNs6b8QJcrKCZXGP1Ye+9D+Aa0UoutjT21dfi59CAnD0moYyn
qe7R8FTRkXW+vC2TL5bIj3m37C0ZtVIccDJ/KaTcdN4/3jhVCes58yISahQU5iADDFYVQFBmckzS
SPqg6mR7uMX40JNywaP/Y7aCwuzY9xtPj/DhGCshWW0EgFPQoCCtYDk21l0RYW0ayDEEIPJimWYy
tGUhUsb/iYE93FHSI+5C41AzEYBP8Dgww29p8HRL7SOhBfh0UrhgoDlA9Zd+DAc3ZVjOk82zTCs5
Rv6V2vREHCfIG74XTqsaWc1gnK+yxX7Dl2Ucbh2M4FP/IkPUGF8ZqjC95VVi0EWPS3tN+5zaLH9+
FQQcbQSacIUnkdJdM65nEguUVbs11H+opBAeCsegOf9r/e+yTHiu2vjDftv5ath38/Dr55zz5p/g
BdyFpC/zWqARv5xowoiGcfKQXZPjxEF7IXFzKZJ7Dj+XYcp1a17qmeqVWNOSBrR6wWe4vCLIQiEN
6KKC0I9KyelBtOFqYYOTTT50TMhMGbHRxGG26sPQutRuxhQYu2G3EQEPcPpSxdeYCU+vpk9ir5Of
fsSAOVQtAbRjVhog0Lzj4sGhWOFPdcUfDKjvczHnT6durHZSciQ/7Y4zC3epK+DyqjzcKIxFUY3r
mJTQ4kIaXJSrN53vSiRv04hvcGoDfpHZGSetGLcI10dBMDC5k1ss0jHoZzlROL7HxVAU0TGbH1Vl
nSNR8lmoLJqKzWSOdzNESY6i3DlR8/lc999Sf7m9I41HtcTwbsWUqZywv5V/n+hB7+y2efASBcZv
TOQnO1b/49EIwRv/wOShGo41PMtxi6DNurqTImDYTkGCFH5j7tIDSXeB2qPctHkKcf4hbwY2hbKg
wKlHEYPXR+XdJI+QwMk9hOvNjWjtt6P04+bq8I0vaprN+5R3VjuFxIv8GGrDF1lVH5pEO71ptjyB
Psd0Hc4jvOq428hohdMxS5xSazC199mfkTJCAUYwitDoMtISmam4knO3pegKEVnbpnhkLJWgzQlm
oMzMA76YSCdHHja0TXBvfQ7G2/i1UsAnBmRzEr7Jg9O/lFhcnaGVBYMQW/PtZ/waAWTg2k+Ej7x7
ucD29K0icRP1ML5dUEJwjtxr3gA2Kr6fYEv4FysO9ovbt8t4dIagGkNT/M+EsE9YfZve658bSn1S
p7K/310PtxVYVArV7YCDKPvjhoN1A/S2X5ahyjzdoa77bR6Vw38T3Ns0qk58F63bstrcEXmiIcNQ
jRdi/puNwKREvcBON3A66mmc+AZ0WnGDuJ++EEbsU1wWDuYGlWjqgBzRnOxIXaRR/dCsQJRc/+Zt
YuxIvwS4m+RrumkeprMWPhkitrgS51GrODSCwEv8bnA1CvXjyy1DhF/vCa/g/KQ/P0vzX9RwzpVH
eaTiNfaJRZmlJQ9G9tcpzwDujtJJ2rSLDmYGGyYSesodpn9wUfv8tlvM6Li3oNqdmzFMgMbpTt0E
VomwwSDslAkWxS77MpX+U7aAFfA0uTta+GFTZacFmwH3HwtrTDA67iTfV4ftEbstvwxZqPPy8osw
YvAwKMS6b89Quj1C+QDbrDE+TIXNkUuR50MV8hts4hqylJCdO4+oxB9DOGcQ08otF2JyHm7AZZn7
et9wT1krc9xzxqnHQHP+mIigpjLMwb6F6e91JpioabBTMOaAgDfsTQxogeWSbzpzOLm5bzrNENbd
O5ShRS+a5W0nfE0wdmMt61PWHuh5P6SLZE4S3Alyuscmofc/1h++B6ofimgnbS48NMnS5ncX6z6S
iQ9yG6LUk69ngoYy8/lnOkJRheecOlcg6DXOBz+h25Rgx0Rf7S9Idw7X1SvsT9L4HZZDUunmt+Tp
35cDBMMAtrBrDf+3uU/YEOhAgn18j35eN6zidJR5DfjEy6V65+Nr+FlfPSmAbED7PEgSoB7aodf0
MxWGgHundPP4Tj4HrRuAMh5ykP5zZwAqRerrG5MJ+8pJnLu1JoTl/CkAktloRDM4NIFOsdy81Ccz
YtyTg/lcALLZj9lcn1GGSzkSEWNI0QOcLaoCzjr6uzErcCTjbv6c3LdXSh/u3vjJ+PNeRD0Mt3jI
Rd67I9FdIuci0JUXpkAOcvlHB9sVkQTpwL3tE824HvUWXYLY5x6ClYHNa5BjWzCHcpkt9a1BVCrl
2o9zgB8SUgHJQqSFHCng1+I5vOh2PB6jZ3JldAnsHdL8W9+JWMmopTEopdPIxNCRyqnbUWXA+OFQ
3qbiAEuu4YMOv2QdcwDL1ht7pyOPNkYhvTM4PHIbw6pQkexuoQEgAeYMrUS36VyoVDhl0g1vFRkK
8wYdWV5PfAZ3EV1z7gYDBNllLkxe6UOwwHgNHFPwcOTlrXXNcphT4JxlDqWr/dFt2BsfTYiRNIVq
xCYACA5BioEWHeHT1dFM+MV5j1nE21aJypJYDKTtcNeRmsGS7PzfDDpR1/Ic0XPBhf1E6e6dfMMb
PBUQAJAeSAwwXOgX+J1LCP0zJoSYeDWTwU5aPtYiKAm8EGkGWnxKQj1C43Nk1kQjyQ/RG5KhxE9i
yCBZ1ItUkny9Nu5hRig0p0dMvn74ckDvJK+SDgvaSGPxO7IRTeKDzRxQcsvN4LScvs9cWmbtd0da
U2dT6Sm41TDc1u3csAymwtS0M34XfxvQD2D6soBVPWq70694+hVVUeaZqEkyD8VfS4udO8zef2DW
XEyIizuKW6ZTEkuYul2w6+BiUJvmppeXQV8N3j2vI++U6lksVwviAPlQhJrqX5frjtiKE55tkw4H
0QmENxTA/IMfBum7EUFPvMoPUCKbDkNnSAMGjqFif+0PrzE2B/kx5YGRvWZCGAJjw7WUXA90fQzb
ybSujyrp4mjAGExOm81jtT/B6N31oMxD5EdOv0OD0KyBMyF7ReVKnSJ+4VquzQWyhH9DSUo40M1p
u4QQqGDCR/CQq4f6upwXyT7EKMZ/zxWu5314W5QbXkLbcwlV4pR+Mo5kWYM7/8OpxWVmsDiwnmt1
m9NCM+DkHSKp5BA/ActA3jXZximrP3b9s3PT/kQ3HJ5PlEfPy2Da9ITK4otcP1RDxFQ55o/yGlZ+
kfRX1NbvbZ4D9BR/v+VzySNNQasfqaoHU94+P2hArO0Seix/dFKwWip4W2IsezbGbGnQCt88P5pD
X0mxBp2biUEjCmyeDltoHsjm4jLebRBxDaHgBb0blShV42/D31Kozn7xZ/IcCcnr4/xc5jtjJh/r
Hbh+xmVhekflONF29Ad3ejCaiEtP8m4wmoC0BAVZmjAHY1gz3If9bbmGkaYEqeJURLyEzOTZlWHP
cJRfUk4c1NywGrkkpbXfUBBykRg+0iDwBxlB24mC+nGhe6CTKP/M8/XUAlXerPekmHTQRJmOzhjZ
vEhQQWoMfXeajutYmvRzF5hvj1DXZiKobLk2+vqTfBbonicKM870iJxwjIkNQ0lqfuNhgx5N2MF6
cEKPIAej+4lIxVk/xM8i2G9/x+sUSx7ASzQh5Kf8/uXx0Ms+AQL32Kz1Fr356yQnjyO9OvsAcDBP
C7QJDK/o6UQ82PvMqqcSf2wbbChWAKjiwBjlE1pZ8wTrNf3DkxlQVV4RkcIxooCqAMkecNtWD7TO
uDCZ69f5taxCHeC4meiL3t/9qAysej0Yy5Cxq3EZaBdYwvKGXq6mGQA6rRiSyIkRNdioYGU0fEyM
C7CNGCCC7M44I5A7csZh8syyoHnnbGOYhvIRD3NM0ekyAUgYv6ln/fzY0rIA8sOBAY/gFCMeDFfU
vjKtecpWg2WXpAeNU3BFjY9x1ZiGSdp1fPVJm8rw9GidFAwGxAXHXJE+XCHoeDvb//W2mJroqMXC
uomeqte/ExHt0JTfKofW4Ev3A2AGlnGqL8h271hHAy9HilDHqmTuAIwxlF9pQLQb7sOl+meUAbRK
MzHY9Xefk3l4M4VF6gQqr0QGRzxt+rFcqhq9/T8N7V4IlTF+Ri0niH7obA1OuAUXcp89k37pSscH
jfotrmCPXniHekI3ze7FwQAp41Cy3+MUs3udKlbwpmTgVcDsZX5ORwKpvj/mbMEPbi4201aIodhL
JLF7Z2dZsiruZIWZKJeyqNePXXZq0W5H72fAY53jkDeVAJWY3O96x+cS3Oe6eS9goeUQPzb1OeeR
Z+VB7eMWHV/rlgPmLzv+Jsy/M8YBeAgNgCvZrG18OuC8vkVBpCOfsh5Xu3fUGS/KPHHmGnLQnXAv
FGqZCFxmXiZObXLGPM4ILOmu6BcdCuoX/xh9acaNUUp7Hv5mvXm5uQqPmHo14NIvzMtzXB84F2Me
A33LY8GJm/9TzYFPALODRuKHx4N/ECGbhL6qQh8OL+7LaAJ4HX9not/RThL/grgIoR7IH7sCqBCf
JaNdPBwgptjkgz9K2M6wn4BQ3Hck0PR0Ga8D+Ikcyks9H0J6bQxPunkdSRDPIdfatAuYqYzT0XBx
lkKAXynuYFXdnLcaoK3oPf1WH76z4K4SlBzrA9KevQcnKGUnuGY+gbdtcIq31peEv+fwSuQc/BOe
M1SUkAgGTHvtClsnEiuBvISTFapeco+N6d6HwwNkJXYDWldQeVi4r9BYgrGDf6r4tnWio2pBedC0
CN00nX1LmgFvsapHKsP4Trg2fTX7Tj4j6l9ko2IsDi6OxKQCN2Vi0mFmZgHvSV/7vukxyJcPr9xG
sCO4K5Q8WyEQJPOoFI5MWu42sPBKR5BvKf3vUPGp0iz6uQLhHw6oWLB8bKb4r8Jp+FiG4sIzAyC5
kpsEbfZnv/FsIEHvY4s/PLCGXePzogtKC3sGYRPcLVzjQRK8fcxYMxPK6x9/Tv0Tt5y6Grzjl8jj
nKPyxNsHx5ihZUgTbUbt1ZuwgTx4brNht0I1xlzPoFHz5LicNjNNuAriibBs1xhNn6sJe5o0vI1/
AcFG53z7otq1Nb5bCd/T2/SzIu+G8NYGMw+Z5EMS44ThQEEIsqD5+RKJG9rG3LxW7IrdJf97z/Kt
6RH0sOUuwIf49i/aM2mWGRUyb5OVzHVgksZHtlLUBFMQVW1eIw9vLoUAwGkN3uTSibGCSaNCOd2c
34zfvwGVOEcCLf2eRAQi4ODHSmP23n7okXw46/NOSkuB1nFoT/T+5kaJ/gUhcZQz3zM6jpGWrn9L
oFY1/yyNQ7UlvDA9MQDdUty/Z0QCZhrCLQEFiUwxykqonEzRw9cUUZoiPtVbgdTz47oVOz1md7e+
x8BugFqPr2aHLaGrCnjx2XMh4lLFQY0GzHyfa4O4SAZMIZUziZeUjJi20QOAckLIo3U86LQ19JX4
W7+F3y3tP1zZzYcwLmSCLHrioMAsG7xQ+YkWZbtoNTgw/3oYGcKP79ModXD2LXFy4BK35Hg0mffz
3n6eSaOxQ2aEvmki7/Rlf86MQN21G1AQCDQ8SN3MwJpLPJMG1GJMtnbZjNFvjaYQHrfM7IBRGnLL
v71oQpC+uNjTfeHxMkNla/0EDdY3QPr/dvW8dCj65DlyMQ6ldAVvatk/vpfs7HDP9njqPZCBOVcK
ZxqRhlZRjJqw4MWbjE4lo5Xj3KM7MKCt1s5D1CB9TiSk4aXXVuFX9V+lx57U4xVvMeLj+Oadt4jU
eTTpQKgT4bx3dto4OFGnuNBipMlY4eUwz+PwNMG7WnwUoX5/NoyaX86zcAumeRhQgJDpLnGqV8lC
sfx3Y9oCKnvJ+jYgWsrKrH2FKcVOTT5gw5yXHP4wbHDMe8U4m+1fDsrDwRRAF1QYTJcrkF/eDBcY
JcFH4QIH2fm+xpUQisK/18rBzsbPx99Mnf8uVHx4kU+FaR6BCcUsDTpSjo1ZvmQ3GkSY9JEzTV89
u8fIV9akBPcPhOjSpV13xlYbt9yeMMfAvgrhCWI3ZczSmMHG/UwF+yf2v5Py92NhT8qE8L+kx8A9
IxtXUH6VHaXSTot/EGuQM5jcYqs5/SrUXX0C1mjCdmSMyhY6AlG5VUeNBcdJndvFGb4GdAEG1YMj
2wzWAKLFoW8jHYlZ5KLnD4In1DTkTuwu97HM0Opyo6xz7rPB6F3b7yeGmcLrSB33jlSnedzfpoi0
ZVo0atQBfcDvjHX8DmpzrIZPTLTgEYfFUf2nb4UaDkVTP8GKmWkjdVMsBgC6tavE3TE9DxbNVHta
7O4VSxSFX7Kf0gIvpbV8fs4JQTso4pn4bspL/+reAL0teUTGK9OYeUeFt/sMQTfBV3zVq+P7DulI
RYacTTlHpY9XFwUXtxyx+Qurkh3LY67PqaA/J+4rEOsp41ngxuLQztd/L29EoPchowXWknn3+7do
vypGPCCAbPpWuKVnkTY2l/Ifj4G8Kg7FAfykmpDES7oElk6gffTFjHEYjBQUp35RiQ2EwSUSV0BE
2nNOBbTqjFaBK4BUADw5gmJ1KaiPpmBd8usgaMkWARPmfL/rXZSI7YyCgtwIZhuI/FglRCcd3jNR
WUBaYGMF2fsKl8/PWD3IGL79Q2TzLd9INQSlZtGxu9P1gez84AiTFfbvFRordcU8Sj2IbBXKF7xw
5QP5LWSaEDaWAQA+yEG4gek611n+R4n/A4jllIiILQAqW5LgTsyY6QEWXcP3jGI71M9NzNnmCkAP
pjppkMCqPjsvlE7JJ2D6E9btCmJ6x5QZb92piWHhDNoIYiXHnIkFC0kGh/gIJn6YYRck4ibkST3C
Dx4YCP8hfNe/Q1pH+JUDb/MnFJDYQvBRjenAHBPq5CBgTolOHHfSI/QYJLsP+H3vMFvDurCLkDcY
cvxjSQ5lPVrQ9Q2xBLaNAF42gkhhzozVnU3kBDLCPEkFvgmJqnZfp9nxtkoka8JPZeQA0x5J3gA5
TQYnSvgOC9v4c+mMT6wjztMAUS3ft6BMhEhF3W5/QxO9QMG/MvesQYmBYjZRbMNiho044eoeKZQg
lDPYmaBinDGZeDiMAD3SQ7CawtqffYQhAcsaws7eOT4CUnLh5zDD5BXjrOTfw8FMvH5AGBTuvZNG
HIfoHAfLGmeNsMElK1ITM9YjRobbeqTFpJh4eG+rwRdWqHtF9t85+oOWVzQYP4ayPHQMAc8vxo19
IUN7aBbHDsnc5qFXuXQeMnB2P4ZDxhYqWQ3AHCdYInZTCNx4wjiCyxBLKz1AljGqLshPeG35Kh1v
KamHmSi0WFePiI0LUyEHDzBbaAswEVggkIf3jmwDSgBObkMEDD4DiAVc+AkvBLoycxoDfiRMijnn
FNcFhqdzQwSEuJoJFKWAvQKhEcb2UJJvXP4vhkFYf6Nw9mZo7fzOVRCI1NYY9gK3tRiedKTYByan
4kaWYIrW1x6TRO7QRtnH7xB9qS0UmVR3hIa7rhWkjmdNAJC5bYZz2vJxQYvEBen+9ixhaYXKg10z
qJ4urSOH6/4Pv8zfDfI8Jnlks4yakQSyXGMGqO8w7tGgA14vxeW70V2IgIxFFJ6jI8YDTjsPQY4D
E4dXNDK27veTFroaQzlHnUH3ftxtetXNnuymYryfMrWzleMvJMfF0n0yrrlE5Yhqf6RPi8MLLjRz
hrCCL4WglVXvCxPHH/ICNjXVZiJLDiJTNIbC6HfwfG6ZFwh3B5MpGRbGHjaxzpEC3vFVawLaB8vK
GCnWeT/kMQaDgcIpjM6P3Kxw4KwW9RofCRcjI7e1EjBdEn2Eqz8X9o7aBs0gnsEzuYllbVxpw4I1
BaB+9QbcCPJUEMwM7HPSoEV4Y54PZXzIw0urGrMx2ApESrEguB90qtdddcyd65SclmWazAIr44tu
KIMK+ziwYsBma+8RsEsjqMWZTV6KzOA8vzQK/EmNG9V83HU98mljKRyjXsDh0fWtPv6VpnNrCIDy
Xz9feg57oxXNS2O/V8SIs7omwGPWa7RY/Hgt7OiSPaN5TI9XXzrc7OR3yhcP/A0YHTrEvv6bDEgn
1edaX8ohJytbGno33GxqpABEjkaYo/kPypqKQdwz4ncpyT6Gw8+yFXECFJuMO2r0D/NsdTtwCDB+
+XpMcO+ROc8YKDPtGmHNiFMN13O4H2sPz7x5VfSQSATKGbYVLrIRFd8eorasgeBNQ5VUpz3M+mCk
ahs4L+ZJBALCnqFzQEwK3w5C842zGr4aVqWXHyfU5H0L4N9Brrmz7f1ExhZNBIlQD2ziSKa70FEV
raOTxTbm6yhFKGxhFV8I7QLp4TuYI2ezHtG8nI4Pnwab//wjijV1ZVSKhKy1Dv2YLvLMaM34OcCd
CSA4GBa4NJe5Wj/WAxfyaj2kHBJLA/mXDy+O5j1kdJyeCKaDe3ygoai23yTdEIEOffM2ZdCs8BNN
/P6NCGhAFANwzVA9CdCO/9e6U3lce/g1g+csaKlKVwuuznNEkjYia56EgxkXd/unO89QtAZsLpSc
Lk447FHFJr2wpVIL47cVXgPzIApd+hLiTOS/hioICu+HmzjGZQ//TdyRkDCJIrrHlro2HHaUvZc+
3WwpUxDH7NeZhEjvN6QjY/S2MmghDL/v0R/BJXzvsMEQp9f0Nirs03hv+Wlyx/wACtc++Kyaw660
luaF0x/C0JfBvzJMOjusJwO6aajapOjgFnmSxg0WkwwFWYrsgxVpJtIYTjNOELASsPP6RwhfaYQU
3HDaI36gpSB9+4ObXc+VdZ9EJ2VdnCGx7wPdmRQj5lg89lOMrm19JmAi7E4/1iqfrARx/EiRJ20B
J7q1ucUonsSnjDAMcSLD48WsZTAT/8b+a5SJEAVFbNEo/VLRheLc8wyJbuMLM7ddv2KP3Wa6p461
kfKFsHHxEWfcVx9xHrApwq3D0zrx36yCGJFXXJABCfJPCDlGMiKt4h2/YkYjpwIWE8B6XRJesiet
ib4EYJBmiff0Z9oAePjXPYVrVxGVJxNzj33E99uwGXwqQ6glDNEZ9RFjpYJ6BRjfyKSVzL+h8fdi
PrG45r4RqUGLEsjArkEWbB1Yb2hi6O3BW/4j6cyWFFW2MPxERDApeiuz8zzdGFoqkyCDCPj0+8ve
cTr69K6u1hKSzLX+9Q94lrKpYtJkRv57ijw4wH3y5/ZHazarGXcbgWMu6v9gPETbGO2w3xkVGOJg
v0i9xq5FZ2ym6PKB5F3Krlv1AEbeUJ7xC15ikAhiMKTz0oFudGixZGxsceGYWjm5w5G6Sx4Iu4hx
4JuYSyW7L9QBxWuITEix1ojGxkQYjbLpCd+GYISCaHgjMZCqiuEEtMLZm5QsyOTKoeKcxoqtgcgY
ktUjUQLCqfPx80dDJf5/CCdBJqGhRNP5nXDOaiy5AQamjMtwAqI5w0CvtybVawKF06EJ5Rs/YFY7
5hhsbRT9r4m6GRByZIzoMkVoGQ4ObmH1T7fGPoPvTOPrg0XN4fNhedLTYh3hfSbZjSCYeTqDguNA
LeMIfDnraeHYD24MhtH2lh6LMvEzkX0+C3PF0Jz1+LAcZ5UD2QbbFURMQMJzcThREIsSZczk6iHN
FbT+lYU7tuU3JkC9tKbA6k87rC20NUcLZrtTqseWy8bxMAO6IDYnnV1OKCN3CRAm4CchIl66+pHI
Bh/GXby4PmOha8TN+jta/DjluZRoIb7URLDdSyY4A5CrwMk1SynHNYNwit4hEr15w8rNHD0StLhs
WrP/spk6mlWoorK3yVZFdNT2qK8Hax5F6ug+WurBrAH32gMXmwnXahpOg324RaoD847TT6NYoPwn
CG3N+KGPEHt+hh75cShNXjGMv/IIiTl08OEc6r6AX4B/6FegZv8c2pGc8c2nnWt+6Pesvh3cOncI
Uo2p37h+iuS73hJb+K+dHLIj9FUHWLG/phcP3WY1JO+u41sGM3xyvZpiqbQQHvjRlVpolKwxYvtX
6XCaija47+odfp4abI9drzCNvWrNG+b6iKBGGCzbKygUyP4Hc4zZTXzTbbHfd5gd87rTj4PL0iLg
Pah+SktxSqd1sunXUt2W5zeb6qvS4RJxyP9fSO5xG6NnRZXE5zD7+xd+J+yjNOcgJfipMskDeHtN
yfYbXQfH8eq3YGrF449QOkgtrUA0FcxjV7I2+fgyWZHLYK2EccFrdhRs4wyrFgpFK+PnBwrKR/EO
MuypOsQ0730bURcqwElu2swIeQskBC6tqlWzUcB05wOXY8k6Zn4yQiAMfxZG0VGGDUiv5LWLhqNP
2SjESY4K+D8X87fU/PyvsPtnmCRTfR0TfQHl4bOTJ6on/hfCapeWEq578UOyMNfhqcUVmoknTpJ0
CG4654Wd3/Hf6uivC5wN2BQgsxui05fuBh/BBb7+bUCjc3ZRi0kTzkSdg0W5euA1yUAQTkG4Aozo
9YSDIFiTcIai00PNx7J3qoPkZ+PEqQ/5rDi8dphPGEzdRi+3npBlx7DLprjDDtqwBOceXuEIvA3D
pgpdX2WveH3IVUeIUqhlW+a8kGoYFEczMTSbwb6pyI4S7a6QIw9OPJdmuxGBQDzGnFFnmgsLAScz
ZlP01uhHeEJVkiCHo0nGDaAE9OClIjy7LX7TY8Ai0scQSsyeT6nP0lHENs5/S+im+UcR8eYQKPDc
fu3AvGlBCbxBDYJ9zWgV2pZioZ1nodG+mbgbmSsmXPCmAQBZikxvEbzVEwwUoQg3Xubq63284lrw
Ft2z8ljogL3tEnqKif2AbUzvhIez3fH4VB42FqyP3lQ1IWZYIkAZy+3xz0FBqzsyt3XW2VghvdxZ
byq2wO+dNn8n9v0PfgPgphcnmiVn7QasAnBVCcUpdQEmvP8YTJgMczYDSEY7oE5YeJa2Bs4KdpnX
Hx0MQAHKNjrdRzCWMLqk/hj9va7qvVtqwAu/ccU2SrAjAiPS2Pf6s77iaO7//C+jcbxSzgxNwVj4
BeGixjoFis042SEl7zDfvZySscGcoRajFeMG2wT8eYCzD2atg5ECnHzjO5EHHrQJQhE4tGqBSwJx
QezSwJs8UCL3AKQHjKdaybst5DlAbCjsQOwQgLAYajjQE8kbXocMWCD+GSOj+WMoCpc255zDZhJF
LDMBNv1oF43/iQChgUjz7+gQr5h2MBDg0KTpdT4mT8ItOfXwcrI52SBGVS4QCicNLQH6LhvbYwSp
HT2bzgFlsf9m5m3L7RgTm2SKKKpbMRNe8pXbo+J9gbFkIt8MO1GKzp2xQLII3UtkkhL7bRVewj0R
3PHLmmcCLkrtg75b1UT9Ux2Z4IHywSybRYC3IuOheoJmCk8U1p7iw/R3JX/T8qMZ5uFvB5Rnaksc
5Kb0a7gfQLMuKBm/y5dzwdWLycmJWzOmWEYEmHMUUeUe3ixEAuM5dmZ9M9wU5k110bVSIsH+QpZ9
cSsWKtQ+Vj1zG0YHVB7E9dnQTb3f6I+6gFUuu4U3oHukQuF5oINVXJ6UXToVKN9g9KyYcC42qT90
MaOYLPFGQ0yY0t9Yrftp0dC1Njmcm2DWTv6+49zmO8cI6xzA7LmONGxbWczWRg0iF64XBYLwShwL
0mB3LqnV+OmosVhJMz70i5kQpGjyhr7LfKmlDlTq9xweedCZzZqQbQpzmhyIscucyFV23xmDTULO
EW23094Rsb8wUgjv4uEesPUh7ocsVbmpNyMuB2LuascUefubsQGy1wfXzzSaV3Sc+NAu3puPy9V2
XvuGnTU37yiIaATCOwOkHlIFbOBoStGvvFywC1ZfOXoysO1cvH8muDY4ILqW+CqeLA3GnxeIabVV
8lhBdDtWprvOiP2KLT9ZCYNrhi3pGM3IlmVmwc+EyXeEtQeCRw3vSRxB+KNKGxCZRzIG2Pyg2cHU
JFvlD5xhPWN7VJx0TWO7TFg0uNKBYYBdGDeCpkV2rAAvHq1LHZYC6Dy+6J7o3MmHem2Um/AgGSBN
J85LsLzeq9ciRY+PEHxErokJ7YdyR5toh94kHQOZLuEF8s9VW8xqRNj95y7Si3+c//iTabxZinCX
0QK7c2puRUjrmTxsrrnYGo0D7KQrL3HuHQxPtUs/tamB30g1ZH526kbK34r13Fr51ADbDME1E04K
IFVYovSpzKFXmKLzMIkDIrOIMKBgHBMFY7/HUEWZnvd8mVke2U+rYv7mEydormv7+JqKChC0f8oo
goi04SQd7W8CsWnmuFBQYLee5sV/OYilyGEE6hkJBEyagyBCgswcg0EVSk0KQXptgJ03JXk1ey3Q
V1Mijmtc2yNag4uLdxwf3UUW56SeKERfixajunjRh0xCJIHHOk/PypbPdBaHH8XwA10g+xVm8JTG
3yVuEMSlY7MG9MOs34YFQjTUBdb72rAHm8paah4jv12xih39hOeonXJaitbk5aPIYOtQbkApJ9zr
uRLYLBCtS9uLnwEJ6pT2L9igijNceM2mdJvRBKkSAgxghIL1zBxlXvrBhIZ/PCDLmJ1xh+s6x8p3
os2HV4PCfbTAwRfzoOECdMaF85is8IGTFPN34OyvH7Tem3LTzTWHgYAMxXYW+sy1F3gVisfg36Oo
mguJy4wi27yBYNINAubRgruApUB1MTtSNMGPfhedMdL3XovC5QkWHdHpDb/tDNEPc2f8/A9vcKz8
RnO3Q6RmJw8ss9f400wKlyZVoiI/RTZnBTya+S3y8MUE4vra6xTRB61C69wgmKwPrf2I/+mIOQDC
hXgr0s0YDL/p1WALYgrIEiXf+CeZvQOd8EyEI2dEPHI2hQupWaJ+BcfpEf13WULRYjrQg9y9/24Z
KggfBXmPNhHwg7Joy06lIzQZjDnjtvW8vb84+Bb9B7RGiGv8Yil3D3Ql/6oASmH4hpcTUaYT7vfu
vWOEy7FW4qPGtZAYKwLaLRPcjXkC5rDaCgCEG4AzhHycN7E27T3fyxjkaS8DLGNhUe5JD6rB2jBj
iTeC4fyxZSebS+5wHPmR3fM465GjbtDU4xv4HauLaEfA2OdN/JyYAzLCpUvjsJZPQACMXRmMxj9L
o8KESwcqnpl8vcaI+m0xQU1m5H8CpfNv7ww2t8N1uIgewzl277bMAV1Q0PChggcEAQB+yJC8XnTG
AmjFwG71f/IjqmVl9FfkBT5Z2LvUOw6PBZove12hE8ELK/nrXVsb0uO0YFsymOEND5lTbqQbignw
lepBJkE+xaCuXBqLFJyGXh4WTYZMxBTKKNgOsOMzuwYTP3NjgX0Ol4f+rNbdI4Y643NLOxc2Lf3J
QVkikL73mfiD8d0/kfVhpHQHmWN2VHC/ASLhy3EBIcr2kY30I7LWqKLgUUClbTcDsmD4bk4+uEQA
LNV1sGyu3fW7iP80SKPY3TitHx8Hj+78vVerahX0eXqlg3TTGue7kHf1DMptx5SD4xS3mEO3q1ZM
0hp2l2rVuxkHaAGrfAEuRtsiTpXcVWH2fdzQpiA1O3zZXr4CLMZlYXFrHhIohc2BAhqggfhuzIkH
foJTORKfTTRn+rdgCOU+BqiZJFsC9Sq9xsEABgzttXiPWb8NZWOOKFvh+UtWgpK/6nkc5/GqdPE5
dLtDN+luwSKb1ZQcEtT3eq55vVv9jwtc7DgDWM3Uoww3wFelU7bLHhLMWA4OABP01ACaW3n9W9ZI
tmHVaSYsyAj2Ghj5eghV6MlTFhErzp6+qeev+5tBXNiDl231/hGUu0fx4AaKRwxBACUCXGT4XGAO
2H3wBI/TuwYhfF3ctWuASuZU3AOMgu8tm9S1z/18orJKtuya+ZJbbrBvUpXg5HMUQa/RJF9my++W
ekUMKkFc7/z2/68Cl7XMUvdf3aT+ZUYpDyyJqgyMA6AQVJaxNWgdpDJ6gXhBJbphEYKZSiJVQ+vT
D5eLADeRFjrQyCBG5NRdX3dKoXpVu8oB0CrdFbuU3UrcO75GLvyGfPhFtYsXPI/VH9SfyutuuT4a
LnV5JItMlsVnJt9es3IHMY2LcggW8DAWxTVal35zjZmFXb93LlF8ZN12Z6a0DF2lI9cai6z9mzHs
X7aUjr0DOupJx7neH2M87RZs3R+gH9hJqS57bNKegksWERVWjP28VfshVBtHHMDYWQLp5T7ELI7W
nhPTsmJ7wvCmwrQ6d6rRe6cdsOPGGTz1A/QXy5dLOW3XK7C0XNTH9CMQk1lvvQMtTfcoFzwbVSI8
dyCl85CBbPOTwzVhQtzHoMQ2jvB4oIPOh3+Q1eJlcehh1SZtgnW6v8yCvuCvQe4KS+QofB/sIH4H
ck/Ywb3eHL7O22bgwIgUATZ7LVzYyMRJ5w3SCdUNdy72ARj89x70/AA+PXdJOWDaBoPupt9TcA9G
J3djhhWdxyHK9MiE7YmkUWdVrcsb7rHH8oqJHmnuPsosRhjq8/LkLKGQWgW1BVNlgLmCLkBKGIoY
vwUPRVA2A6SCGFtB6iJMaOj2OpNXqbf9U3zQzsPza67MAJQEqxp6AGwZocTszm+dJ6s9Spv+uWP/
Wv3+fkd4bisBeQb2I/F/4wF7g/Cw6zNH+03xwPXz6XCRXIcL+R/tC64aLGSqybXKoXX6WNhCsawP
NFSPYvVexX9wAOTr4Jlti2sKhMYyZTkUdsS8DUfXf+6wZP3S2L6e8VG6KZDoqY7oAluiXvC+sdNH
uoMPH7zh1YjZE8AEOmoqCQiZaN1yc6CaCSQZ6FSw2qEmO7XTYLXIoHRoIa5HL/pJRw0VnR0fpCuy
+hNnTfhsIYNRPuPeDf9pM5j1oFMtPkdC0KYXjMOAoOxyynqoAO/gB4zgMqrSEs8asMD369Eabpe7
XzGXcNmZgm4Eu2/AYBhcB74I63I73PInbYlCnzASMi0bkWL22ukcmGAwn0eX4Hfj5WBqCM0ZiKC3
gP0AIz8cPctHweqm1x1/YLU4OpYUi4rKA9Fy7yvIHptm0lvGYHO+3Hl5tKtin2d9qNtZ4FYw/ZBE
YucNjBbaekl2rpCIdQMCCC1+MemCIvjC4qdAYsAq44GooNHBcuAhgDSYAgRS6w3IKRvB1Grooem6
AdTgosMVpFeBQhRa/Bncqs+6gP5tkHBgAtysZOwMhMhRmWroXiHaMLQE8qGKxouGeoSGgcOog5/H
EOnLHDC9ytIU5iJvwKWSYVcCZfVqO6XSwZj5ydeHivXlJpcYglA9mMwB+ek1piqa2e/sIvbfivtD
bpfa31L4FeWhHUN/pNz08hnk+Fm34s2SKz8xMz3ewoDmh801qGrx7GD6odrcq7PiybyR2Tm2fsC5
8lN98phDDyxhqT5L4BbIfvhnRQStYp9XQIJhOxweI0qiO9v6BXd15KYGGIHng2kUFLcfK2feDZP1
39yUx1pWHKmzoIgNQ8dIZihKOnbM2Ao5CcrYKZiTvHARMVtFRHEUiEv7lvxvYX1hgQY0mixuAtzM
AWPmUpA+vyhumMWs1bO85ouNMVIMGzYq5JYPbQhj1KM+kYGpCAWFC9Kt9ZfNrckhh95LXAN4x/eI
yWj27xbBOeLImXHjsilXe7BiSVC38MsIbUqt9W8aTH5+u4mXtHTMSKPRLaDs3sNS/Cwa1lD/yuTr
H2P9lN+/UzZQCqH+ky2STblB2Uo+7195VxkgccJwuvUGqE8FdxDkCLaywrQY4wPF1A7ZJvNUn4nl
cAKnuUccYmuGF0cOsMt7j5nO8+/4KuIlKqpQtgyoikhDSC3W0P+JpAp4jl9JCLXkPqsI9amFFieC
oR1x+ZgDbZTYofjlFTlAdNqZs/7QHzArqeNetCF9i+zheh1QB0FfsZQx+yIWj6jn+6OKUX3IVC38
Q7s2k6FulYvPIvyD5YjMBxQUHma3S8cR1FYmGKTWBLSbH09gSZgqnAczCZPIyxxJsv/ZVPEToA2T
Kggtl2e5ze7fbTPvzvC5wyM2YsLwsfS0Ofo8ih2MVBHYSRvlj0cQ0r++Q7a516/t9oM7MJ3do7y3
xFvPs7m60KbcJQjX9ZoBIZgMArbBdbCXyA9S1tL+t2ayf/xyn3evCUmiLWIHsAd42bBsmJdrJhrw
EmQFsdxGd/oA2x8XXqhbOCEieg4n++sRteJArOQBXzSIaTlpnjpg9Mftb7ojEnHpqU9Sdjcn2inE
7ik8OM+ayupXCY8evS+0GtTMQ1iZ9FTbwP3BcGXyHt6xpkDvhriQA46iDDbbP9LXR4eaY/J0tsdk
z8TlwmHJaxRj+ksHIued7+dh1xbq7GJ/H0mwYh4/xMwHw5rCBDRit3xfGc0PoNv8KeyMkGOu2Jzx
JuoT5aDD2O+AmdaJZx6zNT/DY/QFvpELdB5g2uEZI8foDra2r1+WSoOaLd4IDoCUIXVqIGwwxvoD
hl+SZn6Y+q+xwGFTQkL3xIkOmJENessXoAQz38A+N7XSPYzty6zAXI1l4WC5FkFgeV9bvoWtl8H6
H7ttTbipSchVMBCpGh0zdXSU3RPLvdAuxASKjdFYsIezKWIIk1qIP0nbI/gQw195mRJ9AQLG8wyL
nZ6951DUNJLIZTM6hx+EA0A1ozm7W37HfvbwmV4ePfwLTYZFMB6M96nOXGIj3jgnM+XCAw7T3DXk
OzrbLMARCq8zX2Lui0KE0pcfeF9iFmTiEMetBHv4+uxYT0pZGmfQOJJpK5weZbqM2owhxvyxrUMK
gsrnJxCSqLrOHAAwWGktmOj5sCVYYdOX3MHfEGnLvcLjfKngSQGr8pz+IX/Guo+vfR1SR9jEwE3B
knCmEQ4mXLvo2dtkR0hGUIpn3HbFAQ1R/n5E6QiG8q266qkw3fst+jYSpU9sqdqiz1xm4CgLeSz9
Eb+7NDbtiWVQ7asVtYtx+Dn7YEHPEtaWNME8hTkcaQhjkkWukO7JzEAhEI2c1tI8doQt03PW1JLq
sxMIIw5WiCX32nFw7pOgSgzi0Oqzt5pEMG+4OdUz2lc25+xnygHKx+A8TQYm9n98WNJ+ESWllP3z
lEjBwTSCBspMhGLt3/eysf9OzeqCyemT5UGh0O1fvkrGmbrtURTw0HcwfqaZRj81FExNsuZLAuMF
QQPn2MbX0O7uGgqvE64YbKngYK/5z5NndLS0gIwIZAuTGiSJrZCgtIMRklHkkdRz4jsCc3iAEJoO
7XrX7Ood/m4PDdgM9MLJ/XAoKN8gcZDq7iU9utNzmCwnc1D0swIelVD8fLBgAS+4y2vyTHr38ogF
IrUO3BtpQ91BEWMeufogtOpMHYenHqzEO485MGNj75ufFbrKkbkvnOnRgOSPbXXrz1lX8PsHV1Yc
zR1LUXg1YLs8T7wcGH3D8VCfoxXdBYA6el3yKR0+D61rH2U68EswDjDq/FmvGwZGwUzeKGOG1qsG
2B/GwVA4MHP4cFBj+KXb5QLL+zk0wgPY8gwHsdMX5V7/RvXHTO49QflX6O7vjqQkOPyYxXyFVATd
NUmctjQJ5sqLeV8DtkJhPPrde1tjSbSuskmvPJ2vLVI9hl9PzjS6GZ4/n2ebywtvTWw1rJtP7fbH
5T1ZZwQSeM2VA3OR3RnUXHSil8eobz8i4Qmg6fbyh6IQBorp2+kBGrRGEA63B7+WeQUvQ9SR6M7o
DdnpCE469x9Dh/ObF+Cmhxi5QcUfyw/sRmmmsLQSNNtIWL7wF8ah3nHocwpXZ3X3WuDAKAIybjoq
99eJhRyf2MmAg/HpoJsTQiacxCiLFigSxASwJ4hNJtftlVgDxKU/1LvCzwZpv4NMjN46IGkgcoKV
8Zqdc+sX21qzTZh8EadoRUQpWsGh8IaKoywpnORzsGa3xkCMtoEfxOKTIUta4wb8WibAqIi/mfAt
EhDWA7Vd//TvAQ5UB7e72FTvuIt4Pd3FaP4OBx+f1shH0aZb4GA9u+YognuHM5BhMbtZgG77HHfz
gUWS7R+p1d7QJeqJMUN27ZFjd/F+NIVN5FIhhjeAMtpH/U4LVNIyc3OxF4OBxY6GqbHV/UUlNaVr
GCLgQmeUOUILoLi4fWguYTXhuqPgx8ViFQV+ueFeV2SnDZHrpc7vKrOR378r5AjTxBV4tUu+TJ1g
NV2EbP4tZdcMSOUHL5dCmMOI3bQ6v3d8LlgSM1VyAR/ZbXqz3qrcN39k76J86M3r8jikO0kGzrAj
GQ9xBGaTuHUiLA2O8cooRoT0vQ4ELvOTjYEHlm+mvjCaFwPM5qg3Bh4DTuQyUFiuaBciUBAoFq0F
x/1HA8FH5nYhwVRHvPoHddifRL07sL840Y4vzM9p/EfkE1oVV+Q8GHUfk1StHMRyrBg48hp7MFeg
y2sH12ob4uhxKvuOsh+oFqlz/kW1hH35SDjz66UljYFQdPBt7Pp7q/BJR17yaZptH2Ff75n66kYl
22ic76Bu9U6/e+KQ0EzvdO8cFOVwRXtznP03nBO8uTpC1Wddjj+sOahasLQdAoTagE0aHbzNx+WX
htcLluzlOGQAPsvmusWJkU+Gu5Q6i0H49sK8BKIaIhA2e59r10d7iw3PV4DB2Z4lgiCT/CPD/BjE
W1QWQakrqJzVEUS9Py2fiqv/1X/5s1Cs/qalzLmylgJbgpOPHrQhrXCrrHN8K446nsIrdjM0kx08
jFWA/mT+rXcELD9jrOfXRTVGHgC0DRAGhOCHRN7avEftSL/R8ju0unsK+YW9DFwQggugD6gBc0I2
PHbIbcgVbJ3iyIuV6OCgyoCx886VTcaj7uibuLO/3Hm3H1gpq2nD6hfWR53N7zKJmtxrmAzcsYK0
RFNZlU/Ey/w3/0jBUAtBqsMV4psRwZD55JTwHZifWK/E41uZRVD7TYkOYJ1xjy4QLhEt20ue3FdP
BLcvVfzlOXxj30CiRFg7zCpMeh0smepOfAMp7/+Ml/XS4w5ohBDw4+v26SfcaQdc4WImYbG5xSZQ
A/r5eeWV+/UdYzdKKjs7s53iEryvIMmeeYvsypdbxeVO5xjMUKLhKknIAR+Al6N9A4l6mcNknPEY
KbOm8tCyq5X3sQdUStQdqI0QTAb35iO8YEtKbioc3GB+zmf++dEie/IUz//uY3/naMK7Lcu9668Z
HYRAlczxIJvY/H/7My9IScbdobSzQ/8vxgu/cn7MHPU9f5f97IT4+j5ZIbsPzwZAL7di2zDlosJL
5TmP9ifd8BiT8d0Gqx6kD8QEuqlye3j03d+Vf69ylFC8bMlGlylGZJ5RHvZ5qMxyas2RwsKhK0kx
nWW2w9aWHNjduD8lBtWgEyjhGjg5eLy5sjqNKIjZc3R7GYTEL+8HklNr95jvkBw5n8VsLsXsqxCx
uWZv0rIJEW20PfpHvGkcznri7F9xc/Jco3PXezu1opHXYmkpd2tKzjT1XxAMbkHoxJX9Rrxd+pfU
/WDQlYwD6li4eiDw70Uc7y4Xm8K9DNwXBlaV96ZjM9pN2W6k7KTrTsSwhrzXDlqtrDs/mim8TKCK
S1Z+DPAvduS1po1eX5ukMIVN+valULyIaOsKYRWCCi95Uud2rR0O2VoWcXuUMcz/zTpiO1CO9Cdl
j4tm/abpnFE6ZSL9eg0jMrOH9Zhp/FeffiqrI7wn5wm0SkbONK0BtL3PxY2JoPmOBoxB1xWChI/H
S+jFnH8fTRgdl/gwIXx3O15P8etulxO3p09BRQN1Jh3j0P2mTrN/t1YYTBKQz8oDCuSdeWwo3Cr6
AEMap2iiMLyt3VmTz3GV/f3mVeYOi5XmNLPywGAJ6YAMSZcVn2242kZg1TxbwuaaRhzbymcEQHvF
S2Vb87QzysWAWhUW8AH4MrcRucdMzZZq7EeJP1DHHyCPq/A77eYNUoc9tX99xjp7YHVzyIF8wMKk
6vj6JIXQuhEA0NBby9dzinOmo14lzqILbsj8/Ix7ihZ8+QdfkhpxkT60W+BpzD7h4WElNR246LPx
SSUHu02d1ym8Y4JHqxoeVXyrU0eBYIkcbx1FZqsLNS6XlNJXwO/o44G+9wDL/AQok/hLtNUqzRLt
XD2llriMA2UWtNbAvSgupd0H57vhAiCtBaNDE87qhqcENoid9HiIiSmXNKeU/PkvdQJY/yFfCH4q
Uq6jTuqqsBTMdRt8t0vF7xg8amYPskpqq2M6DlwhkeGxeVU2OmApsBFsAsTxu4pOBeP+rHYFkMdL
xIdPZUe02oHNPaFPkTnC2X0GJr2oeIPGApVEl0xnh0WjilkpL/EzBwgxeD73yMp5JbppulSZjRYD
NclWaUBpVzEG+9dKB1jx065iZQzHE9fDgn+NDkDytE1HGsKV9cHT1tB1wT3+A8t8TXk3bj5yO6g1
Px+f0n52r6r1bzgDssyIQcsmYb6FbVh1Nv31x3lfFUsemMBjwfPLoUsrSVcJL9FJ9zTKNA2KajHk
EY65GlNhk/4WWBXjxXW7oWuoyWuH73KHqhCYWT5uoa8zG18DfkDrokswdjmsBIAyuzjqG7b37Loc
rnCZYf/RrfZ2mVZ/Gcwx8qEAEY4cYJzr1FscbRe46Jsi4GROA7tPFeP8VowH3gyRqGLMWp0H0UTP
nN/6Hf8bvULvo7BmBMe41rB767dhRyB+HQM+TnnpoUdWfUpfyAjF7skh1CcRi/dZXCSnz92+8luL
I97F1jcJBgb90Kca5N6BotS2Omue+owbx5wEYIHlAlmeO8pxtMJBl260qxwU2zwW8hXl+fcuLT7E
BL8Z7mBSmbmyifIaoUEJrs282aNr0oZwJvkvsZ0KyFkrPVbbYMUQ998KtPozMJB36aREQwmtgeq8
zyIPNV0NwNIbiDR+byst8zH8croPugKRMdCt6SRDmHeUiTJ5l/3dpXDou6Fv/mWSQ7dslHb6lBl9
0g7w3n89EpvQIWEvZ9GQYbmLdWmFTd4dxKUZtSdt29QOXYW87uWjiGkbQ7xmpEmju1y4+Q57M8Mm
7q2f20w3O1gmDPMDLxjQvrgwhl6ojOicVEe/ETI2eeMR2zY4fzVDC8VK+Hboan+8As5Bb4/+VX97
WYuEi79gwFpMKBGbFVm8ZueRwCOEf9gCdIecgfE4b+yYqTMZmzRLkIkIiauFc4DHkBWtp6BrJPTz
ujf82t1BBoAVWjOg1RFvTR4kuK1i0vDJ6/pG/jxaUzDoCqYV3wnC/c/mpaHGvetzZkJMU2CfyE+K
QtDXBbYsJwlbCIzZGzBiUiCTpYqoz7/sP8uEI4wKOwFuYwoKP4qhkHSxiPlDTxo7kCJUZkXgCQw5
sbgSw70HvzFxHzT2ACIBekDGJm/7FVnZCb9v+HBCaH7UhIFedjRyJO+jysNJg2pxhB0n/sOqjfOR
TA4FbCnsqRhG46tE1B6vX4hQR0aOMFvwYEIrgUM5P8qjwVyUq91jJM9s6ovn2wAQ3gFP7UGQArTG
CKpl3bpA0C3mVWisCkA2AUFrN9rG4kzHi5laOMolCw57Hjt8bpWbszkCMLygtpp8nLZxjgC+GXVW
DM8VQKVZv+jAoQFDely8YDkzhMZbhsZ5lm/KBXPwbh6thFeh+oMH96aIGSfwXmnHxJjzp9Mqx0sU
VM6PVCULFxzZLiVrOOKH0FhF5BtugnM1B0HFDCDEho1lyWCO3BeLC/76I4/lyvzlYrD3Mwrrt8Af
HX5LLso2WJsXZu1wTIXIgiQy0PcQP1qbuYagcdYt1xxbgeKMFYhw4rN4S5AlEPqUcyix6tmAlf/B
ABsZHyRVuk+Qo+hr4TqWnEPShzLhF8H6SAuH3r8X2UDF/3w6sfMCr8BhEm07XbJjHIaQQK2IqYJq
x/C8BR4Buwey9Ey9GoIdCi90ZyCNKfbNWhZYpvwcAsKAejr5Eu96oFnoq4KVWJ9q0FW4oRRDHZvF
mcsE62QOFmFM+FMwgSJoA0G6w4GwXQXJ7hPQ202pfAlKQsF0eI+z+w+pINSASBuLU/3jFF/rDbu4
D95VrDGKEaA8eHtoqYal/WVkk7xxmsI7x+/9HAMYR9vGxwS0Fscck/ri4kJJCS87/BL98N7vdky1
hVMd+HIuzYzeOsjnQ8OTbSbQX86XjAbHKsD0bPrI7FqDpJDruv7uOXdHn6M6KZb4f0FAmrYOpyz2
LD8UwCjNOVaRcJu44VHNWexk9aHWTWJsLybTJMXl546P0GwqgM2+CY2ZR/R7kOxSsC+zIR4pluQB
a5L1k40wjJwCpLD0IEgtUoSptySx34SV7cMWLNTwkkf0zzuBpCKsFFoSuYTwIj1X688UDyx1XUFi
nUvHz6ZQHYzj3g+eT7b4xIU56iprGMVZ6H4UASD19zoV0vOz1a9A0msSVK7NNbzzAyBQZojoBStl
Ss0mX3M0YgdisSl9DVjAp3JJ5Zf1bWh7h4q5K9ZNIbwbmHFWHdsqlomYQdksEYWRh2EKDgv0yXzN
hqBAQSKt5By1Ngswswr3I1n92vq0j6bFW4kVWW2igc2g38NoQj21N1RheEdM3melngdieyNlNS7G
0MFA6dgKNdcgAQKZF2kHLvsJjMmSBZqbRxDw7mJz6CU/Jtg8yOhCIwNX5/pNHFZ771q/NGZY9DUP
OZ92jc0gTbbYfxSvvfVj+7KV8CPAz/SEYGjCJljhX8KobIm9Mw8DvtXjzwG+V7KDoSLoJeOanZrN
gPJatr43sDXIi1A3wmNMfY4DsgPyylwgZPi8v4yrIdOXjtGgX9VWz+Pza/GaYjpJvQEjWGDgYpUv
wcF/nOY/B5JGiHBdqAVVkZTT0fRuv/dzcS0YvFjq41VYrwV9Wcew+U/n6qABG7qkNDryuO+yaTIx
ezmIEYCeqbcij1vE/hh5nxbS1nulwOxCQgcZGkuAGdP6kbOIvK3vuv2R60MCFxrfhePb9nT6WCP6
Md3IfGD2yZXZCTmfUMz9/nHxq5Ng6Ccej58pJOzRakt42oJUK22aevCqoIx6Bv/T7ZvPGzzw6EJy
5L6QKrWwSpVJBnUdKvoCqsRpaGB3kG2KlWBoaqOCoMztq2cO7z9UdXOphT4F3qQf5EO8UyltpIwc
KrZIpmAK9IURJwWTxs+2N+WZjZk7Jh35MYak734aYiGjv26JoW92ubSOZz3/PYGCDuE8mOfThJQt
EWOY4oTUS8JF90Eii01zc8dG8ML0t06Zq6BHx3zQzy5OsY6XKj5P1HicluxWqq0MOYdnMHFC5rec
d0Dq6oQzIFPhioVJDwoTa6jxifZSMA88B9BzbqEwuJOcC5spDv7SvY22bWeh+3qVk8NAdi7FAOnT
OibYGMFBwoC+RIaU8VA0LESqQVx/RskXGLV18jawejig1iwJJ6UsTB8B0T+dj19K8TfcYUXIESTc
vfAbpt+4f1+CEkIfqUI+JTqGIZBCXrH9jlz+zPdFQxw71S3vQwkMQIXqlD9oL7sIyFVkcwOENWwI
JbIm1AvAVnwBaT+YbBDbBgKSe8zgnSs6GqDjIV8HMQ27IUQIgeEgkOWPrSxenb+nXjfgOjWjBOY3
NFisFDizGL+grYntGsYQIhUY3siTcJEprF/HUjILmmHM4XKbPww7LLXMn44Y0xAyv+rrVR8LxDg/
aLUDTxMiGYkvFxMTywY2HRNzJHRC8vHJ/PQBVQYS4wQqGn6zC2KHCNjQa+8FY9r+j6XzWk4d26Lo
F6kKZekVZYkcjV9UxnBACBAoi6+/Y7tvdfdp2wcTFPZea64Z7seeFFV0U0BhI8d8RD02PEcBe/OJ
2cThLaCAkFDlPloP+BsLZ+Jz8jbCCEfHEYMoO17eFF8o6JZwutQdUjqAHSmnGm5QnAY6r4VIvFfE
UKnqRXz1J0THXAhLEaYIsF25qJBa5t8waa8hFQtL7UC1DImJgB9YbdQUZxY2Q/H5ciOaLTrm1jV+
utlo+kb+QTzElmf47P/IdZRrt7W+J9dxq+97JCwjqj9GFIz4cxcT12rLKk6Npu6rKeUo9n0w+WFs
UrfsP1oETxE175+VKyUf5Uq3HZ0rJJ5l5/Pa0B8CCkzBYg3EcOM5f8fdqll133AW6rmZ4JYy0yfG
7nlg0q3i0PCISS2DJl7OB1ylqu1o267F6lHP30tBaBU8i3aNJcz09gUPoUaVlu7YpNqTnbzWcMe5
mqcYwFKVsCEvqtnwgwuK94aY0MwUggIbetfH6j27w1J8rGzseYm3JHeUiRmDofi5KDciie8zqZAH
XmZkjiG86lg6EfVt8tltY+HRXO2QJJCs+PTv626rElxSTemq/OdG87RFujE/zAHSyXMP54WLho0y
nQyL5quNPysVwaexEeMAMhZI0qsRXn7fj5ezckC/a51A9eiALyhjMYNlOzoSUL9F7bOvMXYsRVTp
AYjYOvFHeoI7DB87dSTWcYx0U6xctYWB5cfzqC30FVQ7sZBYvqDTaYxs91zZhFhhura3Vx3UHFif
DFCoZlRx4975LWlmz/jNlTqVvkFV2V3+8HQ6YmRPqNjH9q5bW0cjaRaXg/bFXwITXgB/lk/hpZOz
frDPwlTA7IZpHApCcm1/h18bkaG11gN9aczzCfyKOSavy3si7eRv7nhmqqwiaeUWXzX8LALmALdA
hADjfuTd4zBCkxzn6/rcCuom5M1VNocr88cUo4fj3yu1OdU3iCmKLcgvOFuw9HckBTs6yeMi6dtj
LJizMGvwXv/6Paqbc74uRQy0fn4cWmDZmFMDYFAelUU+Ub3LWj+kq2Fv7ZnO6D9F6stbK9EmILMG
7RQiyZP+r//57IrTsGlnTE42EA1hlk/vcKwIsQArZ5fmltnLh3b1XGkMKsCrRdjA518dMwl47V/7
kQSRFtMUkxC00d443pdW8ppd8TGt9tfzsL8v6z9q+mghz4avbDGavDfNJNtkkTkljTF6b7RJmrwP
z1U563+utgNLN9K+oLgDDsM96cFo4DhDhorqqb1RZtLkkfTzAZjLpi6l+0gFWfIN0QxAh7oatPAP
T7nuGGXlEFHpfBepGLfBONT/XGTxUhP0Iia9kMY0odwuIIezSNCFFP5o/VniTlX+e+A/DYBhutoX
J5QIWxRCtnBOUGG48TIZvNFxdsroIQ4KLJvd5VRsaiiaYBVXHa/cJ805c4MMmAq0nnQCkwz4UIwx
QLmBPbEPo7SC4/mPzUVpBBAE7xFklIfzxX0g3xvYiB+bvLlfyKFMamrNr0QcAtfdE2rLv+sA2dUh
ER3trfrNRsXD2Bo16lkGrCDtwqCfwRVgIBpbyBGmI7UME8aYSrCFSbvrP/5O/bbQnDAlkcfB7V8B
N49WBC0gowv2RM3ve1ycGfjDLhO7K7vxa4DXOWYodjNxp4o+o59ytNGaW6gxbr5hk77ittA2qjIv
cv8FhQ6HgcarDuy0LZyqH43JGuTV0+vqcwO/dUoiF3LnTY9JJz1h6gmb4M3NfeIeY7rEJ+HhYs1h
AmU+XRO2Jjs4dDbcU5CH8gjeFmUMPhjsUPgQjCt29hO1zx1/TO7uC7x01DR3z1QDsYcn92fYNzsD
BwQ2Wu6uD8le6kKxeCoEa/LpVs3SkpzSop/Js/sooJoAjxdFzNVPm6U28nVC9ki0MybWJr95MlN3
TcXIwzO/OxcW5i0Qh/wq2FYGRPGJLbJGPDEDscQEtP0nk3BEsdh6qDHUb/pjevkUs4rnPUxVwdPq
fKh1+GNUl5hJeUVLC7/cv//SsFbjdCmAVq6WTYphhbyHsEt69K2Y5POLDLXKkZRgewVnT8R6AicB
O1HQmGeA4FzQikakgQ9eU62uE4vzUwqkfWB0tWmwoP2qsL96QMACIjne0B4Nq4cA6crkYzOEJUjC
V/Gnzw0x+uOIl835gi+1W5ubl+xd02QkRS1zKh5tvnr3lsENwdahARWwdrrtiuqxgoUmRW9z8mKu
nG2MZlpcTlL+NYDTFX2MA8ro8Dyq/aTqAxEoBSzzIVyEC+lCuUbsl+VTk/RpIgQs0CGpge/HG/Ya
l3N1W+B62k+eVw4xeZCp09yE3UJX+HWiQsPBTnPx7pZFRebQLWDHumoRD8Rb+8MH+pSM53xsFIBF
7GeIWVOujYvbwixiSd6+OErNjU7SNQT+/NpbHSNLd5QduchT5DgJhSED1yszIFiHc24krPsYJV5H
kVHMMUuzQI7IgWYDnqRYS2cib2cuyI70qrGNDL0hBA2VcW1+j4j0RSCcspDBhbkfy0qC2rL9ULvg
6p0nKRk3OWwxGPkIbEZww/k8ubhdijC/MJiKutfTLTRVUCgGrKVbhteQ/BDqtmukV7G2y4nyK4lz
mxSYqCnu5fed4zYXNicxM4fvD+yxAK7JPAMmefPLAnb9eaUze3rWWDnicjmYsU3GOoPJnz6WdtmZ
Mqyl4QwU9c8wkSa6iEGKBVbyH+iVx/SvJ2mGbMGXefBy5GMKOHxpLprTaMQMyy+wQJw83Nd21+yf
nhmwr7IucejVeYb0ANwPbfiM5LhYPqHzH3n6F+w9kVAFqNxGgrwUqkQvDvFnTfvSQBKBybRVqDhj
5qT3UHK1Ga5C7yNwKFJPElJ/yQyPINULGTWwRIG08iwn9HqT6+Zxc2DWA2aweT6ccsKNB4ZcQlte
YiqHh659hJIK+5TyFVu6FgIWqtw3Ddq7Eyxr4lWpxbhbFQ/D01WNVA1g8Lb5EIOpo2Wqk0dFpjjw
7miFBTyQm2pvuG6vAOakF+YvYDj5+KJm5Tv98UVcATXRBaQB/0PFB8J4B6a1hEfJcIGYRsQXPfG2
YSWVYzCHp2o7gourB20+x0L4g0P59vaZcKEzif3X8UB+o3GHczZAcsnn4qKyxqYWAtwCj3bd1B4m
xZWtLZ/ridZFw5Snea03Fcohevct6UshKKG8By7FhFQhqyA7UGjOmVmENy54Sno+hC0lqo6m+zjK
Z3k8ukKmamZU6EMXVR2N3xKazyNPuJYvF9ye4DaOeWdSuaeqxouFLAF0nRvBgv3z0s8X+jB5bw17
B8IBtgiPeSD3u+E/eWjItU1GC0QGbbUYSo+Np7PjJ+yA0iIW4ONQXk3SMma/hIbRXTyNHfffW2zC
Bb7ZTy/3BfgeMjDq+5lBYCQbIFGdtf83NKqSt298EVKEyfOJESi0GYrbZwJzTEhmuq+a1XTArJoN
2rbWMjZ2LAdwvnbKvPzX+b3z8VIzMgMsQJ0bNYb9mFlRHcOZEKwURNigt+xfpU/RkQ8+dYcCb38Q
ZCEeU0S0y5QKTI7+SB7cl0rjST9WhiEbaj6MlvcWRqcU0kfKNCII6POorHXCfWWcIT0KC5xLKRnY
T6UfflxiSUx0/UU0tirS5V88YvvQGPnaaXj6bKmcDbEjmXcxYqqpaDyM8aQLOg2mjT495tPy2dHu
hJ104+5Aa8kKQNw7DcOF1QxvipvLvEryBrZLViAJVyJKeeWEKAY/WxBoUg4s2gcMFtC/w7XzLACU
J17IgA1Y1RGMSxypTEvtcKhfgqTHMgzMqCCWa6MOsRmeULTCmHGaLNLCcJX2Hgtxxs635o+ieOR0
K2vqDgpmGQsgnE9FTh1uzkyAabd8LhMrjV7lOOIIUW+YsKNxI3lH1HBXpCaYN0A8Z/CN9amrv5w8
erucGwo3BUDCjOAhKL9M2Z5vZ9GPUBo573QKs0EuZrB8SsxRhKwlwtNT+Rr9jkBroSpyB49L/LDx
0nZ6I4EsRXDtPYZqMVIn7cNtXzPQaYUJmDHWDT98gs823oc1l5UPQPDHhnBG9SAxNIfxzzlGgZZU
1rhZG0eEKZUEvyjoi/Wb2kB3u7m9670mqn/UWO5gbhAjAMkPFND2H75tLAzEs2frw1AKy0nsQAA/
zN3QOh9pxjvIv8pY3r4Ja2W+8dzVw+pe7N4mtwsrGQiPfzeD2y+oFt+xHrwIon1+iQXpW0/QjkPn
nZfDjjjZ0ZkVDXMpWJhaqGGdqWICtqitJR06rpb6nm2M5bGyiIDBepsBJ2MbxDQ5B0mEsDJBqoVi
rLl78kYTmUsaxkj01WmAhFOM5P2yRcT+qpYjXLk+f7ExsHikKWT066K4h8x4VZVUe1fTfWbSELDz
enJTXPnuA7lbP+0v/O2+mEP5KMnRxJhA2aSdq6roJFzjhT0eNGem2niHXD2YEGm9AoA3isWuJob3
tRuRc6RskPIYsPEeSL48IF9Rfv2DvKdQuX3C6v6epNxD5EuL7s8mAPgCLEg9RCmdhpko8aHpjlt2
G9wPmFPcMCCF7eGlH9ixue530Gi4YnRvJC0QBVXKsifCI52qiNMYlUcVMn9MtJ7JE1qLNEF8mT2T
G3O0alLbQFbksMqMOoBnJzYxZU7ae7jaMExUhpBU0JYJeUIveOexJnD9uEYS14QXRqOND0RHe8S4
dnBEu3hUIw1lyymFLYsUw2lZweo5Q8pOCSt+wjSMqSADh9BaKatixCl0ilBb4cRheTWFi5mC8HHB
Yo4YIcrK4HOA+zEJRawjXGz4P7IYXpvigx4hTM/UsE/kCdiJ/UAn0XkXT3LjNb9G0rgEwDP95+8o
i/qGLowOxpVRN8mx1Pu3G3AXyYtd3LCpXsdy7l9QDL6jbI1nvQ2rVvZ0dZyP18Iq6fN7ndynOOgI
THcgLJrlGWenbMHwmaGrResi1lhHY5tJGLY04tO68JvvuN/hH8JHRe7njfYZsTns+4jGKelg0Reb
DhDSkQ1IOyszC27ZTLtNMWJWG69H7GqmrP0LeEUEiPGuh+ZH+B1CNEZb8EzM+bUK2+IgpdO2XCow
lqhSbGwMmNDDhZUp96m8yjZQ7vEDL66FquOw/YZfWWQ/pWJ5VwWJzgXOChX6I7hamzedtbavtTkV
XB9cW6zWPdND3A0caFKBaVIIAFjqrH/CU1yXPVuNbiBi9ay6hOnGWvw/4RUXQ47f/ArrqeaosAul
i5caqtm8kk65vZPwGjTi6kZpw4wub6eXadoiMs/VtaxGb32hAojyMvCJnyuxO9Dh6dmcdb9hC7tW
vTuQUijDfL/NGoVkqfe+0GbtZ1VXyac71YgDJLIZu0uIaB0qthpe7Y2qzYeSgIfZ53q4Pqav40ND
4xGqjPaLsBSTdC+ihkYCq/F75F29PCACtqRsCOrWtw79ns3Jtvz7MLlcokLxBTTe/kvbiEr9wTD7
EtbDJFcSHnMrg1ZKKJtuKMNzcs/F3nbBe6LjqTny3l3x3gNrlV91kSzjFkAtJLCIIXiPvh55gMaS
IKC6clQwVWpq6jzKWDwN3h5ZQirFku72dAdwl3sgaAajjfv5YHB3nRcirBsMX01FXZnhta94pRlf
eoShbOKcwTeh23CTFF/iDkx3XRcSmE0BSegtg67e9lvFu0oucC61IBpOPePic/n5OwCABUFBlDVi
bvRiAkw5i2GDXkS3zmd4rJGHygi+DEadh+iA4KszSC8zxBt5LvgZ00/FKgWmKBaFb309cnU+EhsF
Y94eZyAPO9KXHqKkevGEuKdhKs14uRdTZyb1QM73m+hQLSZTH5cS941di+K1+twsmCS4GCoiSOet
F6huKWbx6UAyBi2BjeWIgExg0Ez7IW38olxjq8qgyMDmOfJUnKCMhB/EqbQAjLYg5vbuC2n0lRob
opdL+w5zBz0g237nsj0bVWQRMMfmu0MCCqmPpgILmTIP2i66AYov+tnzB8SxSllfiMt1dECek3Id
W1AL5qgYuw6bUCffs6axu2Lddovtif7LXqLoNJljg70djsIMLu0dWg5EcyXiQmnXH6IpzKQP318A
DQoyigkPMTbcrgKfZz/ZZRfQKofmBaZUya6IFBKtpoVxW42xMnUzwDlgD0JVaBgalLwx93CUIlFm
MACJ6Q0W6kJGpkTlPgOZyGM87uXgP0ALhOM5eCkqk0HAGjyaDzi6eheCO1l5CLnrXVxQhsGnqKl4
AFJrcigY1aHTrh20MUSItrAy6GhkRziik/C2A4q8rqjKh7eLSTTVm+ANoqfE23UY34xx+XEM2OJk
ir7GMx2cDjyXI0Ptuu2O8mFnTh47k+xEVrV0bEy1qba6/8Gn8o+6M1gheY+/ELCaA/4VHCt1OoYZ
bjBqPxR0kQlYp77UyRGXvVvtpj/Kv34DXo+Im0OJ7QpMRedCVAT9GC7qS/iJJESQU8Gi/aeJkFeP
yYAwNxUo4XWnbGwMJuARHfu1zQwERhzkWiBVeG5xxoVWQuZ1yPrFxWKAsRYPq4qBEVZbFKVbAfTs
BrgO8pHGEILGFcnx9sP9+ebdORcdBNkd7ax/lDE6kDYOBYYgY3BjEIBwT1284rFeQ/5nusp8zyoK
pax9UZR7aSuCFmrBXXA+s+FAj2CvwCG4djpuHFYqDIq4Q7mzOt8uA6nzVczGAayvMdPZ61d5Yj5N
tabCKzKEoxfvDaU3jRAMH3yFYRRQzvxJbprvgZZ5cT9JXyLvnWlJ8gz17/KfSf8noDoq79eRIZOw
8Ow8dOMFnvMft2/9mkqUkF1hFV5soVRWjIBB3lF/LvFMoOWNiqibgFGDb3dMnsFun16xAYHq0Frj
s0V1pEzRK9hx/w/W9u3BEA4paZj1IAvLjuofFT5zAi5mDIf+4GQQaK5Y+meuO3srpn/kt8sCR6ZX
4Z1Q9ZMkQwUOb5Aj3kOKRqjAkM172SAunmm4F4bMUCMQisMkg2llAlwdcVEYsX4cKkIHcuaaC9Dj
66zyjQ2oDFbkTPuyKToR4NY3H2XTRcwO7ktZ4t7C3Hh8nxJTNtNjFBqQE0mZCUxmFjcvY2nGIxA4
B10+QASQ2ALUFmCYUeLzKO1MOhRAZIr4fy2t6Q/E4Blk42LP22pJd5TRJnyLAQFXMqYnPyZ0Cg4d
PSekgDUv/mb/P6VJvkFSMqtjLumsx7OhXtwW/3EH0erxBTU0iw2CTumrWY22iK1YYQA/mXZ/D4d8
K5p8NNwXITXsdjhZKigf5Xl+VE8aGuNfqE/ImaUNgqCLn8+htby40nqSsxlP0704hPvIJ9SV30Lg
BzEdShABURd4Di8y/uDerfs1NwEXGtkD2D0+xifUfUeUfzD9PuRo9zgk3ef6UdvdhTh3df2FJwFu
/HSoLapvTucVUadMB+49YWIu4InXDV0ligf2WBHT8/q2LrMr9F5O+NnaKys7TLc8pip9g9uRC4hA
OvA05hRWwDMh0h5RQDEF150bWbXMeykEOFxILvmQFqGX/BL0Wv5tQb9EHMywU9E5jHEsMXakbv9k
nJqdiZU1iD44mGDBUnTfONRfABBHa5Wzlh8/3EfYEsP3wa6TG5lik2qbe5bhDKX87LPlONJn9CSv
oEPLAo3ZMFF1+Nvf6MKZDfgN+3zy5lr6uLAaYdzxDMaeURY1JwzCOcBgCSGUCQrbNDXPy6XR1Lk+
IIRBN5VIGIcqNX6oaDqcqnYQ87DN8To1S+n5WkIKE4xjehToUo0Sy2UIEEvZDKohB0rpX7AltecY
xLDMmoQvv3+QfBrv3adPBLUJM/aI++0+cvkTMtloByYnQSNFZLeR2OABkNleoQzzOtzUGzh3BUZ/
6hgHIsGKz/DM8vHs1mLK3nTwnn0C+xhQ3YKDI58KWMmYeZpRp/lvNMeS39dBKU/oRZ5fSBYjWgNx
jJGhMwUne7VFv0CTCr0tUSkmljW3Bd9RYlhjfkwBQAxqihD+rO/6mY0nBuQRJnuQnI4iQxWHJnHL
QMbSeNMH6aidGUPj30j1jwkPeGTHEvk9bG9f+nEQflMN2SJ/Jo85g++cFQdsw2PLLthIBzAuAZB2
zZz7k9TJx+grlULKy4fif+wNnC2AQ1ERUS5S/2swe/w3Fh1/DTrF1Mt9NC4mXVd4eIgk8czPgzve
MAawkCN/COkSOZyA5QCUzNSMmmCuMVEUGGjef1/sh3/+LfA7jyaplZAoeS84wtG6/71ZSk/ebJ4H
JJvZiA+pzgTF6XGmCmFbg6AmzKlHQzzqIn67yRO6/gx6S4az2n1uf1y2ppr3Q92p+BA6q87rGK/K
zqbVwvIltgoq6rpOrnpkYfXYFn8EJkgLxrQvIkb/wnOnwbxGDDkY0gX8HiRVvgaOEFgqQeZztlpq
QWrHFweAv8n8F4eVPOMLvjAOhTBl8vu/twAf7ONSTvIA9itheMLfWn9sMer3awiZhp8AZFK2yiIR
1AXX4LTJR/vv9Xidfs/h50khvvG8kFtNSlcEipLD4eALO/PfnajA+XCc7W4ISLGn+GeLhHEG9NyF
0l83AMLMueR4o2/l+ThacIxA5GlCKNo7Cw6qC0B7fYU3qm3bz3NXPiL+7cLhCk1rxlhr3eII3UUF
JfcauIZnkTr21Wt8e4Uca5iYvCCALmeXg87DBKrNIOLlK5cIHi68X6hRlA0wRsHDIZli3UB+DEA1
Z24EzGw4yt8RAjOX2gXkEd7Uf4/kKDKdBb7niIreowxUjKzZJlEOU35Q0dD9MdIWhDbBSOW08XJw
gJWO0BvxMbRLBOULS4k5J/k5p0hArNwxWuHOhPdx5Mn4PUi7eK9B8BC1i/gwd2OuDEFm7MFPzlBC
wLCvMXkPwj5wDkeLD0vmlbqFWczTlOS8s8p8Q2ou5+qx09fZklZEPvK5KI2E/6he7XNigymmnq9w
xFs+8gdvHcJMuebs0haBi5Mry3OwR5KLQIfFk9frKDdmr2GX91OaKSqSteq+1QQeDE4+EKh8ehiy
xlhXLxOWCcwT4SWrjw2VJ/ybDLtujBIVaDkrHkOplnEhEg5LJYrjIkZAc4zyiFMathwUrne6VuFe
Rf71mn7ADLG5/MpjaDtUcgKDnYnUFeKHNPzOiY6gJnruqi9pd//XHPKgs1mfsJ2ZsXoiRHrDIoXJ
82LhQJZOBcmGK4IhSJOgRi7xAVjYaLSYwFEwPuf9CerjDR6Ve/G12XM62g8y95gLn4yyXGfcPbti
E2rPX5vhBzcMoD00qRGqphB/LATibyiW7jsLOZ0sfneSeDisdsJtxZG6gmlJG9sn/RnjGrRETBXG
Zshr40GpbAvnW9PdLFuDJcK+Od9+YYVS3WKtdBfupSXmhe9YgsdG4/mNvxs+mWrSzlHC24kurzBK
uVIC9rXTBPSQ1bcCwgqnwwAFmlaYRkCFT0Zb3ibG5Dh6XhlYu3Sapv++B7h0BqiMGpgYd9S7+HyO
vMcQXZBUflPdSoLebVn4crXzMo1uWSBPoOFnnolpkv/ZoDqCU0QeKj0Z3DZGS85gJfplNlBBnXLl
u1i185cdNu2kPdXyDEboMyMdhmiDlXydGUMgrstcrDIkE1WUrr2BBMXDhhb04Z8F+vfF6HoGYH2A
bHcgNHG0M/D8hBhC0j0yyn+YW7sVLudYNaULS1BY/EsijtmVYxDb6bTZ3U4sRlgaIFL0eYf9CdZz
tcJAxvzNMNeImw/MKhvqcxV8jo8tzHkMOPsjQ58PFmbYCAYm0Tc+AAfDajTp6l52QVWwTFu/fFY2
tLUwl/F7xAI4erx8GQPpJrjNbZhhuDq472/WAe0MwUyfKOdqCl2B35EhdZKvYnhMI3xZEm1FDr0P
ArZfHkY8sV+d2auQ1xAOVXw3OAa4uMpjMRNyQS8BNDfWvzvmfJR7U8iNmPVyWcOeEEaB8Cw74n5I
CMefjhdiuaqECxa90SXSmIu5zdnc07XhZIDvH6Y3KLKvFOCLvPDylbIbxPWNaytj1xDIj0oq5gm2
LHig3mJnCxn7QohhITgipbhEbZN8EqbHXF8gJ9SjRx6PayKp4IKmzUJPM6cVTDA4LTn+isAnyAx8
VgTdr9XFx0U6hzGOhDMK2Arvl6Jh8S4FOgCHXwQyijKZxHasN96r+wEdVEmYFO8muLtlJIp52EDR
6Ke2EW0wzq4V92G55QYCMhi3xWY3zmdG8MHSiT7Z7Wbs4KOQSzcPAfDvULMRXApcBDdiSGC6oKFp
cyIeHKxL0a3sjeiypNfFOsAjkDHkDhNkvxgm6Ses0er/vWcaWM4Yh6Dds8QjUQ8vsPR7KJGs/IKf
yFJHUrY43QwqWcMfGWvdMP0IGwOiAhIcD2itRy79JYxncDiRwElVgy0ss2Cg3CNPBCOCuQVPV9gT
ngOMCer5Cr4Ys4Bup8P1YBBIrBDbjok340Ta33L/3vsSgTPrB2tz6fhCaIiFtvHvgS0uAktaTIgU
ZswnC9g+KYuB02pH6x2JUTxyDnHV6n4ZsVHcfAsLHNHgk0QDVSMdRaMdsw7WjKz2093NoGnzMGfk
M7HWHzLYNnvqJ4rJKwpVRz6mMCatseZxCK2fK3MEsLMc7bQDTX/K5mkfueIGQj0LnEygwnG1LPmk
VgT/ItxAoGZ15MehINRn8dsR98ndFyklcO997nYmwRket0yWuYEpwuYRwQ/Bg+Po9GNI2z3/YVIR
XcYr8Q3mrOMIcI239hljZR40W4Z/cT1/zSlUPVplTwDTzGuw9L6StoB9wXghEX+F0/AYyhhmqJlD
hzJ+RKxs4/2PNd5ub+PZ4YyljUNpyajVGGOw/ntePJzFgraMz0JLCnGPNczm6UxnDxHDAZeKqNId
sL3xfrGfHUpvj3FhjrMTngKzbwmTZVgw43bCUWXVBXFle1O4823kHyNvKnGLHI/ZeHWcJjiTRXhQ
+0owYDUE+RXh0iNRxyccbhz0Z2PJvbhXrwu3qlcGDxcjcqZtmH3iDee+w0aERDg3fPpJs2G8lMa4
ZPt1pAneaPFdfaeS1/zcPz73GLaUGg7u//ra655euSlxKCbMukbZBrHDo/15cC7FmsO9zS3BxZ2x
DHChvvvxe9ofldtMThOtj7HouxpT4Baw/vx81acy6S5kZfIMjmoBdYfgz/Jopf9V0NOPGVugxh4l
GwsdZQpGqB1JM589PcsVjx9GENQ2G9GcMH1OWIkAHNUXE4MwC9rj+5weQIls70KRewZu7o/ZtkEh
fabopq7jpnjOX8QHrIsgKr4LSMMuu7h6meBpg9V77zFe/KueITrDs+3Xj/BGsske/UYzTXtie7AB
gz/jl+ySsbyhddInxbe2rRDT8X5ZLouxpftsTGwtFV50jgldh3mI038ZW9L2Yg0vxYaxyiXAqSpl
FBsJ0yOQQKaJCQon1m+WSaogCklyBhg6n4QDPvpBxjoLrBhS9gmbK3bHajbrE0Ca+8c1FvBf64K1
zIGs/E3HGWahgGbR0eBYs6ojnKAn3BGEDzsIzHyJfMgqosJ1q+ji8GlfR9MUYCB9QP32GOR8uMpU
HztN3gZKAgyQESdw53Irxre5NKPjaunuqKI1+qoY0pjrthOUi4malEjQBLcfwI0xfliG94REVl8N
sOePK9w7P7FOkpR2ukzNFZ+CtZT2aC3cycc9UeQZlGA4toGXExL/xo79Aj8+fFIav5ePkInqAk5l
xJ8zIs4O2fK6ppX3JRZpRgs5fv+4MuOcTtc1xzsjYD2ZPuJ8+cY4PAvRhJBMc58TA0Ath4k3zOxq
Wq7R9yTSsQk6qNJtpPrcJoFgY7PveJCqcMzTk/fZiPAKSzSXT4BXihzA72h8kagHq9+77QDeqG/J
OTIWuD04TJ0xz7WINHsErG9TsfhkRANxRllnsPIJUM4nFvn00gqQPLr6Jd8TUxD9ZiQdkAsIldqI
jIVJYDnbGm4hlzHkaix3Sx6WbyE5J+Kp2tAi6k+EAvFeQsnjDbga9AaIOqxalmuRMPgiIcqGJgl7
Np3AsC5DsdhV/mWr8ApZoM6e4QfbmTzKIzUeP/fiPdXmks5GcPQxMYQUjUz1Pi0YL7FLPhBsBYhs
6PCZkto+vZhiTRiXSHgiUNA9js+5aF91l8g61oaHh8yTjVP4ACW0ZvRBF5RfrPBUGKzDzOOeUx0c
3JpwZ1I+vFVfsz3aEGYJ3McjSijwOhPbCpF81I9/zxCznHRBce7CBFkBgnmf8WaVxR8EgOKfDZbd
wYhC/e8LjKCLaUHZxh6xycYbH1Iy42YwXYye2LerbcaKANWUU1knoN1Mux7f4BnM6YALcjdHUTD7
xbMPipFjLUZIHuRWQAeAJdg/nRn6vVijNez8pOafAccE8OsSdoRLTUcSNYujrl73LwuNxuqmB1dZ
GGTn3FAQ0OjQwdFgpReh3fjcODAYsiXrALDEc82cjNWW+/JB1UgF8haHSz5SQAiIgo1kD+8gZJ2g
ha/pgLkcJff9Fss9roVJS4QDB6VYUYjydxh4wRXYfIjnWKcatA+XUkBAOnSu0NUMMEqAuAkuV8Fr
3izRqTHSov58kKgmyJzypl5QC5gJ1xOStesv1Q9qTPoVGXK77KFhq5SkLCKwAYZupg3J1YUF1sER
FP+IPFQuHMrPDIv1BxsygKu4/LkxQijk3O0ZpogmO23v3VZDgfS2IxHFM7qNhYfT4PZ5vc0mdv6v
+rwC2ST+DludwgUCLwPZq5344SrHy+bTkgqpM1icVt9/ztWhtdAirnnjKMGfv24hRBkbXQ2kHXit
NYFDSnolTjhk5xxuu0440LDiFqf++/ldHCyo5LEy7oPi0LnSFn9pojL2MHs+g4e/aFD+MtNnzYfm
52sB43+ZPjF5QCXH4QvLgrhhNHMJmNjVun+BBniJXrsclqJ8X78nONxNR/PGV4kmRYGAf+hcLEUp
Tc1jZo+jRe1dFsbX84dZUDuKgN9bpH5IS++gL37WchwSBXckUODWwbnlxegaaSc2y/hX++bPkwnU
VsIrU1AgKA8ESSf1DSFKHpfLy1c1V8+fs3VM98Uax8D5K34KYo7fz164ExOltTS4vtbF+hZzITtS
8Jp9vDhzoXC42KWNcc/yleQ1JeMoUZJ8nf2Okue0S9CFjTtcYHcyE+75KOmO0qk9WHTozyUYfLd/
72+6AIfvgTIDoY0MGqY1UfZ98Nkp43sM3tslyXMDIyoEARozAff44r7FPjzMDibnbiwF+B6NIXH5
JF+tH3Pe+pTvqIPEP0aLPZP4YgvsP64dLJqYy/1Q2P39kJ+Ln/wQYI63zZYaim8Yr7hxOv75+yvN
Zy7YEg/JtdXzV2IDLfk7w5+15CyEFXOb6WPEAghT6rnUnWYNxZ9mfl6ufpjURjaXMyTBGadEV4L3
qaG7xo53OTwcGMtEOUQ9j5Mqn3EOYAyovLDmYgyvPRwzLuErUuLlaKr5v98k921h+xmDt31FkgQj
+T65Yv52884DN8IgnsOEcRty+i0uPy5ZiICcH8MnjLTFUCrmPS+KEzdNxEj8S9h3toGF2wKSZQJM
tnxLahIMeOi443L2Ae/CgIXSAWKvGUuxVP0brrtiVvzAnFDQh9r4geUhre0jZIjH0mJ9MMZs8J/5
FeaBTAtOEpsRXrwe5m4gIiwgfR2Wh48Y7NI2CgDihxqKlKhJt1KcDgnuDMsU60QdZdBeEe1yqlgT
PriAjoe7h+xU3twxfkUbvW36EPQL5lDuGlT631QuoOgYydGPY2YRI1BkavkJ6IHhmvIO5aRnH39D
+YeRsB5kj0nChtxv7gUoBsj3iZcQQ/zU8kZT8DqZJ1zeULPJBmZQCkVEm7zm0up5RBLNVHI+gkbt
W3x+tIWqa3WZm77Ir5bWuKdXSKr5gdbwQdFdHS6rO26VBX48NOZIZt3fZtIupSXTOvano41emxJS
ifuvlzAzdhjaQsiyXosH0U1Y89GSXshnDIwf4kA7xuXg5KshLDjDyT3ScI9UJxjVaVzO+CFjfmlF
KL8/wnTH/C2UAHIaUx9S3+Y1U++VgqkYisZxrTJIx4AUB1Osl1vMpCC94HPyL88jaKrtF6QzSAQl
3hMe39c+DzW+Ry10Cxdz3zpYPpDPo0LhFcc86R21C6FZ+T8b8yJez8UMNAuVH9DHb/R3F5q3LlRM
z7icGnuXTes9hkG0VFciMetXfBmfRdly5rz66EvHm+kXUETofoHH+Pb462u3vLjIGmmx1tWx2jND
keluzyw4B520n720MVXIDo6yel1CxlQtzhvd+H7OGHX3joKgiXOSlMQvGQHipnM9G9bPZR+oO3Wb
caGwTrTkIIEu47K9w695zLK3tGPz572+zG2sfBiPRLJfgG9sBvI1Q2ZJ4Pd71YKPhXD5sVK/0iW6
dbxO1oifixVwFMMG2xO7+Tb7BBrANsNoiFmE1R7vFKRMRdivlLOe0PKgcf7Ax7j6aN8I+IguMdA7
f8xz5hqpYOsgm7BQIlCkEDTHRxQmZc4D8x/MEcajy/m6BgvzjYUokT4hh7zgR+kC3hUPpfSWZPzF
/P+GNsjRRZKK+Ac/BNTcjCoQYNOlUeBAP0Jnf8Xu88xk/n8knddyo9gWhp+IKnK4lRAIULQky/YN
ZdkyGZEEiKefj546c3qmu60A7L32Cn8AWQu6aLoWL5Ta8XzBV5M/xZObU5wnNVum8CgcVC6hDZBT
tbCA5PTQgWhHWeCtx+IcZDvK7rwJpG8zDcAz8R5eg3oCXwk7LYjH1OqXBjgcu2ct7JILjAzMKFwa
mDsQto/OzgEKUooiAHGWf5WdDMpvVo8jW/iX4aqe9NZTX7ngc8WD+IlEMrzjt5mJ2PnpX+9Db/uS
XEzst6GDyw798TVqXzuNp87dIRW0tS3VC4m47M3epufajjaiJ3xDNNJt6Y2hJ7g4lF0wOaY1u84Q
29tMLgiW2p4dUzJPOxIHEWxajkckfsjGGaA6QJ4jj+bSLFE/zl+CtujausiIdp9e+/qHd3CE95fh
tj/Sl3yCKKRgxExOfwZLPR6lneihG7n8gYFcfIgeVCiSpddhODCIMWbikrYCdb7SOGxwRh34C8jH
Egk+I5UPmhMuxakLRBhJ0iqQvWqFYeha3JsnZKG5ExrWGVBX+Gf+ynyX1jE34gmk82r0e7/zIYYJ
F5XPhIbGOynH+gNmMaD1jotJNqhK2eBt9P3GRUVuCUg6vfJmum0tqUrwPE+WMmyoZKOfEo6f+W3U
vbbNNiOqd/oe9Pnkq3v5J92JDDJ9pB9PSOgdMzhyG8XV3MR7OemOgOzlb9VO8B+Hh22u1UBbijas
SU6p1kPI0cfAw+Mwr5anv2xxfEeSB4HmeqW6sdciLlS897YFwVX66ewP6MwERHKZT+YXTBA4f8lp
evI4kTA8QODeQwYRTgTI+r1DRg+FXQSdwE1buEoyNHzPWAnL0sN6c36HNkhR6AVZwKDYhSDvz10d
ZrJuuTGP8RkuDeMT2Qe/gbuA6E6H33Lp7yzXXBx+aNcufxT07arFJSbpQURhJRwSx/i0PHNpbSQM
gB+r5F12VRwatBMum96wlPb613wF9QrNBFd11/C2/7k0ZDsEYD8ggtORp/TYY0TnV/wdlDh+r+Lj
8G4DhCJNqL1vYunls7WRVwGaTvm/jINwcfH/fhk7+kg3rhgkv4VLXNRWRVCvYNosaRi47V/uNRu0
zJzc+yBNAXXAiYDENEisJZd2IscCewzQlrqBBm98Hmd1suP0YUi2tu8/tD3DAsz4YNIgxsRBJi4Q
rFme8MnEW09D9PgZDAG/YqOY7IdgwD7P4E8NOs+2giRtoK8yFLYX4XZ0wmO3+VIc3a+/QWIsRJsL
GBbv+eb39y9z+C/IiJu5hzbHdIwA1sPiN4BCv9ARmGaBHIGNzDrTm+QbaPisGAc8dCUudR98Ccqw
9FW+MnTNlA/dxaSe243eFDZ0CMwszDfjUF/baxuEq3JJQbL8C5LEehdnjS5hCxCJHvcGZKWPHuHL
wUbxPd7JP/Ptdo1jCkCOjaTBi+oIQoNTb+jcfoGxYUN1KwAkcATYMiw5Z3AeeGsLkJQT7+mEpHbP
D8Db7KCWur5mjdKcaFaRBxyKeEK1zzlKg/ThRkdme0Q4cS+57LZmNXywsYlF+FrwO77G++Agp9mt
0L78yjzxA51pvujrRyGcgbU51NBtvwVX8/PdYPPd/RGQBA7MZIKAiCA8UBXlf0jS0Yd4HQiSUDiB
ZLV0KqeZUgGZrwwRl5rZdronrGg/zd0SbRdfq8Dc0Fb9BCa8QtYUNC9fdS3/zi7E8mcThBu4fIH0
1uJja9H2IKCsKq5yXq5zw3V2JJx2t9ntm3jOeXq+R254yjxEPb97clR/oB6d1SG88Q+epHFk1rrc
fZtO8ln/jB4/wQG2vFdrcNc/kF7R2LjP5tbpDUJKeYVgyeTPYni87IJuDSqN5gNnVIbrV+GO1/Ag
vGVbzVhASSCBxieG4wjrQq/l6TC3WZSL78/RN441q0DyX45GZUhCyv9bmyLw+GB8S1Dh0bNU0FFY
6SA0WxgAM7GjfK/e5Q+ZMtD80fG/tlXnxddvN89NtdNxnlxS/WZ2Yp9AONL6Fc/dFdIfqt86H2zO
W5wmyr4+wHzBlZL8iPs0i6BQQxN2BCSQvEGfwUn9LJGVLQgciiOQkoweeX75+/p+7ORlfh5WpeXW
6JLDKpsbx1Dpsh1wolK2YyZ0+OCs2m9Sc9IZuvgLRsLMeSDHLM/b/TY4/hFxkDcvXcE+ieu/2Z4q
IGSMdBGZChIh58icytCtVgV6tK6x58Bf7GfiFkqkKNMlGB5QBbMsqjM5+i68KAtt8fXFkLq5x/5s
8BFRKYUr5QBScWeuFI/iqSDjOUPhJIktFufU3tvONiDZWOX33OWZ2haKnQtCDdg510Jw40rIpYsL
o+jN3M2wOxgV/2I7TXU7WhI5FG9dBFg3d3PNv3tic4LXMYLhqLdgO99+I8yDXeHcs+dWSg5AuEXu
IePEhG5/pjXFdueIBf4bbX7ME2XmUjwlm4P19VUvviyyZk4N73r3Frbz5LXpBj3kL0wCPA3CAh2b
Dfn8ccaQNjbt5a24/Lox39hHsCwTP8I6L1nst1tj8e6kaGAz3cTV9FwvnO3a8qzZmLRYfHwxdXRA
7K5RUFoc/yhTgrkgqFfZ4u/vAmyZ0cfn0/H/L78Tu9hnpz/Lptmx0bcgjtFn4upHB/bD8vUGEIvp
BAn+Nyhd3JvmJzffgV/m8DbGkW8NTQMCs//R21+2sziUONgay8OAkTl+GHTnQg8xmJGD4masmsCg
qT/3U6OttZQ9Df1gUjTGhBxpqNl9Jq78S29t2jWcLSz1PNA3vU8ChnFiuCZVTKkiyD+0HawIL7pX
Ae7ouzKgyUVMxJBrfvvAWKlescSIwwa4sGKe5f3wiS6bwp0nQ8WSVizfEGlEFh6izTsXZa1LdQvP
0M74tvpnc4Mjh9JJebV4L3hlQJ///Q/tlJbyrnKhIk/ZtoU7jlsGfBHuH+C9m8lMA7TyUp0VLZo1
fUGqIGNma8sH86w0S8JmhuIWC3wHL60iBJln1eOSMHvfGU0QbSM3vjV0zUqEYIGRwdWc1VhaeD+S
ExPZUjehrCfRe+NvcmnFvdV2qjf/r1njPYMyTFmtBlpsJRcsHsw5MIvaUsXkj9s8Gzsj3WLseNPE
1b3uio3z4n4oF+7PXUfugx966wKuwWjmaxr6dQqqiy9MbFyFv8k2/C3I26OL8fZ/Q9uk6TyHT/UQ
3ZEIC0yvCaDoHZKLxUgGJUzkP/gg+d8I5AbzEEpgF4S/2ZawihjJxUCiw9jxBoAgkS1EcmPJ7Yfc
jcztLGBj8H3oczImmRvxvI/yph54emTdszsrCsXkifRgOKBBNu/AzZ4QH6JXTIAhSoHP5r/Ng86N
dObQhXsCtc1s2RJSsFOiziUVM8WQ+d/c4BcIXrThuVoyvoP5yyfyT7IVGNMAAF3+lItVs7hkduci
sjfvJ6D1duRSs/AIuKXr8ip/5nQj5kvgEi1kJHHy5kJMm4cK/ZFWCO08/gZOD3co/G3VubX/xt0x
UbFdNEEXJJc+AGtHc4NGF28535Mr7fIMr2kVjA2zOEooCsWrsBNWfKpuM0XxVNyl78aO0QIQN7xK
VVgrPGOqTahmDCQYVKyrG08qZsYQ8CbNlaHBdoKlBHj9bsTMX6BTzjiO5CK8MRBdRXe22g0c7e2f
KxmPdktT03pL7kxDIAwzYDrxehB/zTUi9lCuksSig9Z7DavsYh74WuWSD5rFinR8G2bSED9GUYlQ
CHbMAfeiRhPjNbdIpCBLf2rh/npsQKmLUjAIbzoxWP4u+k8j2RdgsLMt40Jh3DRcBA3Em0nQpNnY
byczPub5MaWDGf++FAZKonCf2mB8gI4ffU2H2fgO6z0Xb/1rAz+pbGOm9JcBfkSCKLOmQpHRtcMg
/LFOGCqhWMPIh3nNKtlCo1GFe4JJ7YyovJtswFMfzFO0aU0/H+Rk9IWdH6rabxCvpdUDMAQVP90u
F6qPab3XoC22DPdmc2eeCP6mwH9KjwI8/ATGD7LSPEZffeJEx/CxKZ3kiN2synDTBTry8mMqpfus
uwWUoaYjT8wnxM2QKUjdL6Bu9QIUVXIEbsLchjkK9ZoJ83sxBWAEmYjCso5QqS1mXS+E6VptB3aT
ST9+dVMwMbMw/GnGM/CZADxVPtHBpNoGFMlqiIBbLuAUzbKZa8Yl9ByaLqCnwMfCzq5nuRQ9xcsW
JDzGpuF78tUHQEUhTXXqfI1cOK9hgCyv6Ayke55YeNCU9RiAGoVhxeg9wgku8plScdvvzF/gT9GN
Az28Nj25X5GLNdYnMbokP5wnKyuaCqwdYzfVzNlCT9K++mtzjflI5kCQ4WVhEWFKp3pIU6UVc2ns
S+fPZaSTM29kgY26TweDzxYfG6zZabo8KGvnAEFXg04HhC++CC9EhDJaAGMyTKegaZag/9f/Mfs2
UxsZhgo0xUzJ0j8Z5nKVYBW1LbNzGi7giGeKF2MpaGM6jUraW8qa13C1MjRB8hxyTcwiJIe+iH6I
0sOAr8QsYYGf2BP3zX6lSAxAaSay19l6NDBAgFx63SfdfmyZQz0xuPllFPtJbU6lntKAQwQqdsit
B+DpP+Kv/AuJG1mT8rWOZoH6a1y6T9qcBpVKTn+6VZpj1qCWVGY/IxXXeAYG0jKZk9bKtb2zUcfm
xCeZn9q4Iarz0O99wPcZN1yTAGmDhhFy3vzJG3NV85w/1gQBBq0asY97ThvLCgP0HdnMPI0hRWN0
x82UTIfQDzDnzkOM98Qtwkd3xWkW+h1TVMCbnMC/BIsXXZyKlWrteK/UPKrMkuADhsC94YrNRxQ5
PA8zuiMJtRuv6WMtC+vQ06k8U5aU9jyEKbRlVgWLjqXB0lQehHxijtpv52dMknXnKc6QhPW8OeVv
FhHkseyCCB6kc37H5oBxx3OVoQsG5XPHRwOVY5mF5Pjr+dX0qrc4HaMu8saeHR/rsfL5EZYxMGuW
EO9SX0inlwm23ZGfKxdCUoG6h4wRPK095ogj+C2Mr++QDWtGhVD/aLetWjAz6EFDS5MCvoF2y0Cn
zp6ZGwn13SzycM98mRvUjHK4JHcIM2xUBeADtqPZkcjUXuZfeBHYX1QtzRWitxGCgUfog0+ai/pW
u00V1vQMfPk3yFzkY++l4Vc0OpkNZ8d5vMjsCcmnuTU5bIkIT6go9EgvwJyTLOiSTyabfACte2IK
qG0tR6sNqHQS+/yNsuZSuMhZdw1KpA/WmHksDiwkfE5WbfgitCdPFqapRwLpLHAzXwVqb4wfP/le
sjzLWoY8fZ71PMDexifkNdlk9FCNOX7dQNRydgKqFRBkeLnDHQqW6gFgbWc5UziN7CLQKjXQEoRQ
nowwo9WAIN0N1ScLKTgSxmi+zIKamzJhCRCRTHJiuQNzRxlBWim0/wCaEfM9aQ3fE/g25M1slRo+
4RV5QHLDxBk1VxY/Uro8XOGJuABeIfa5Pia0xEwm5PXIdCv2tTYglElU0m7zbyqeX0EEPOx7E+i/
8dV6gO8xvxm1NHsa7hjE3pBDvNMWZfne8Vqajx4Iq82NBut0Y32xeM1PTpKc9js4tZjoM16TO8Ia
2MIT2DDmJPZx/wGZsyb3ANZutYyEJastO3JQ9IwNwbhTgB0JWDzo2PjCx4+GYHYAB469ueGP2p7x
8tQ7wNajIwgSHmhx55Epa0ZZM8QcPC1HzFMO4vKDeQzA7Od4nm6vDKI/TJorH2z4MYDmE4kPSg1P
3N5ZN8aaiThfky51drQMnx3FAUHHGUHIRbNpHNS+kcwE9XEHPT8NqFEDOOADAavwIC8irsY8ZC7B
OqINCKwv8sCpgwN4wVHZzyhx7SpIkGFYxwyDbIDHUbxuIBd98cl6thu0XTcLTa1GCB137TbCZ8ls
IALgkVjvsBQQFWSpSUhuILBabPPiqFOMIKlgOcz3c64JPv6Q6TaUInD+9zj9jAEN82JkXzl2X8cw
OjFtz08TypHcLhhLlfO8A2BMjANTdrTmCA/zSzuN+x3KTkjqYPrxDwh0PO4hid7AUIEpRWxlHmtt
WRpEl5owQIHMf/9DdEAunmcwW+ApnH6V0zGG2efvqsNtnvP0bBdpu/FGehI9ipOs95/p96T3W0uR
9vhoKH27ewzXZ9N4IJHqd+kDS93LyDiq8R7TvoTLrj5IUr0Sm4pJXQmdi9L/VLU20E4EE7CFkmS7
PFS1XXP0olHNUgQTK+/UrUSZxTOEQfMjH3ukJ7HVw9suWQmSw39Awqmx6sEbAbUVBmB5i1ncmt8P
JHmH53spHV5MlQdbguT6jkJ/bXAIM8DcU2cBKHHAAtC+oOdBFuACvyeXuDDGSKkYlJP62AzDuUN7
RphFMrt0z9lETOPPSVsF02FDgkihp4lbr0OoiQARDWfiB9ubX9n+0rKSmVEyekOl8mBpX7nyHUZ+
yfH0IKDjxiSjipJDumGh1gPDHCYtj+j0fPkSevMGGrfF+Cm3MpSNZy8hjIR+FkhSrQppYj+sYi20
3eopwvAqkDKTBjrTo1+Uj1WUxrvYPE2lvH407Sr0++nU4hT0lLPzCyRKZx2nAsRehtJwy8+mMkWx
UtC1VZFcNtGdCZHT6U0EiWSmfJU4XTp089XsFQhaDeqD+lL6iF+YekqTxED7iRmIwlrPD3lRZ7RV
Uj+fxl3YohdiJPZQ/w0YQzdEj0mkIx0V63BggeRAjF9AYqTeHYYJgVR5+2gTKMT9+DZOAzd+ZFO/
Hr6OtFpXG26DQLBqoI46fj+2LcoJg/5aVXLpKHn6UUE2lejYy2qLzEZvK9UpoZ6OFJCEvwlNNYS/
xCRGhej6gsv9EiH88OWatl6+wvhkQKQqhYuGgu4wrqL4tbZGCV+kdZ0IvkKTuVfWBVy7+TWoD9QC
kMsZ50RPQu3ad9Gg9TjtEoSyzXRXZucnXkq19CHKhq/BcVNQXnzUmzSOmG3TqhiHZQF6MI07L4kE
P5rQVBmmi2CRwJpJ9yswvW3IcHW0ScOwWj811r5JY6yUNoIBtZqBuBkVvsAktgcnlkM6ECJPhvv3
lES/wUpB7vyn8A0+oUWxF16PjIjH2B+q50YOYRmidahBAM9akALy5TUAA0KmWq6EdaoVftMw3DUw
WGn2OnaRj4qW4xh+yM2nkdWbghwoE29ySu87QU2EVnCdHY2sWFbPrfbEWRFqIs454Teql2GKAvJb
W4lO1SV2Ol0mNftODGmXaqSY6TP+isTyLD2fAKVOaj/aYmDBnlfcmHNNktFoGf1BvSatCbSGi0nQ
J2c2XiBIzpmnqciEvI5qCzZnfOcJRhLGQrW4zA9m90RKCb1vQ/oTWsGLjIodyDVCDBXe27H4CHXw
xuG3orALI0+gAlQ0WBowOYhXMUdG8nrDeyd6vgmAKdi5/YRZYl+TxYkBoK9nx1NCnzPDknWyvEbp
16MqnhrsvPQYwJFO9xmPzL7Eto0tbED5biY6OxrtFYkUxRR32Wwg+vSENloogsmetKV6CDJaz6NI
He5qTz8xMbzpNBQAuiXQLXpDFnbDNYcn0a1RA4NCwSwcuOhDd3z+9mQNTfJjgCyEipsyBqqWBYfk
X1b9WKjdqCpVMcLujUHiwwEL5ZKKAU2kKIWNwkQ8QuAUdpkOdyuu/GnECie0HgtLDUFKTNmbJiV4
LcrrWmKiCqxVi/KbKJo/Zp2iYhwr12zgwHlszAkGaCKsm7RyrdYRYn1jpLu4/5Jyv3xuzK7x0+ad
gDuXGMIYr8buLFFHDdkuRHQbI4KK6llmzBkZAJkwuTPFzUS5DbUTmSYRPZb6R1nDqjBHtDB2Fuyv
M2gOC+/HyCb540h8kgIvh8hBaf8BifMvu07CbAAJg1kwNimcitpFONWyM3V2Ao+h2LfdrozXbNAW
ukmI2PKu6zyMLgRlxXgQyCi6D68ljtOiyTgR0Z7hORsq8jucjPjVop+IWDM9qN6tQfX1bt6tuvrM
YcfrFGkRScoCbZknBaZCGiVX1CbonRlkleQxZXKaI2Mi1achRQ2M+WMW9yc1oeveTi+vEHHckQiT
Vo8XgToJiP6KBgdZ3hpBUVV+39A377969v8cYP1JZSJO62eqNRSpkJbklN8P4U5UfBwaYYaaUEnR
PGLJN+KBLUYMzDA6TdloM7op8aWc7YRCTIS9MUZ7fiUhwrESO3tQd6+Q3L+yZVS7Kgf4AHTRBEVx
pTzUWOJVMEviVbuZmpuRfoQMQYnQDWzYF/IUdC3Nbqs/UNGj0miF9Stlkoq2OK1K7kT3PEz/LGft
h0FSgXOXCGYNcSjpokWbBBszy/ji26SkAxfKsEFEsxDYSowlz1ExWKv4x81sUHg3O4EWGXC5vkai
msE0ZNywZ/9WhmOyqxptFnMB6AmUKq2mTYX+YkU/qk6Bv7DCiaNNE/lTiO8syN7OXD4hUMiKD+yv
qMRAn1tkONXpRG0lVjw9/RCr3Shi1wLVpOa8KOjj5hCjNYlODZ6r0qnFtmEUIXiipAUFRn5Q7es3
rqczYc+n4rEyd2pNW0/IjmoPOS9M7DgvVmpaXK34T9HBtI58C5DNwpafVfrHT6FD/33scqoivaWw
vMezCxPQiYl1hCsjRAWF6oh5O7zB+YeFvlg+u63a+ZO5o8kmV7NK+coQNUjMVyV3C/Q0iFKFBG9K
2KLqWNeNY5TYy3HnDDyGWbxqzzqToHKX/aHIRqhPlDgciVGCfMxEfYYOCqMHtIprQ1yLGtNYpAoE
sDqcxXxzacYlJbDLYOebKGTG+cdTpoxJyF+kbazsjIRe/WtXDelawhnIvORIh03I0EgjHA5SiWI0
NxJ9Q5Z9PTRYwrUXcoR4CF4Q0TUEaFOToU95rrOtlRtHJYvp5iuNA44/zJmWx6KbsGd5ZlaxN3V2
dV78yLq8taxjFiL/y9sYuGwpdbKVyUUjqzw89fFqEl0zyWAGwdpCsh599uHtSS6o8ILEFA6qJdS2
/ICp3udeHY6B1Jzg9lY6zG0dDalwGhaTKR0mw6LFgEJ1TzdqwDBZAi0gXWbpCIzIWxVFH50C7Klu
ajBEsoQe5UsHNSCDDLSQ9RhTvLtgYuTEr5JZnWR91cJbXiv8XIL9GEpwr3hjtBB8oGeFEM0LY3Zd
34fd2RgYQJZ+jgxxUp2LMHMjkzFre2xBpHWSGXQ9OVyWo7RToXRBr6p1RzTOeqTuIk7gV7IKr4VD
agjbOF/L7TYFNU6GMMiQYkNPoZ6eOg7lBwJcD7hvlmyLj9+pYjWO6O9EgfZbz4KriOnEw7FDUsPU
YHImQVezGrEpFEuegpdlsT0Uv0m6fo34MzcWykGJW+PypZleyWLW6BzBogWNTQcQWFw40AJA9E6Y
nnbddOgTuR1d1sRk+6qnvLmqrH5LOgmMDDAI6NVTZCIwRQwJxR+wnHnb0ZWCZ/JI3zkoO3FpKu/y
dO9j8rXYH+vfTuyDHLe5qKu4wb/p0Xoi9sAkXqo/DEbrQ4I5MagSY5Pk350srIanH1vX1mzoNh+n
YXY4nXVB0dpXjxynPYcCFEoy2DSjqTtr/4NB6pFdSFXUizlWG4ltr2rXJEGtodBEetS52/QyxzlW
kiOj61d3zov206BDMWgEWtmfHliXK+mafzvWwxmgRNcHjQ5mLLzX1nEUp48Bi0O5xD2TrBJWd2tV
wTSZ7ij7r7B0I8a90QNHYZOiVSlIPiPA5EhW0PQgZRpNEgVYpGPmywTOZ9L7mlp4pn5LLRyMUMbJ
Ra482odJbb/ycjmOHxZ4IUXe6hNsFqw7p4uiKssJ2Yza+iy1uWNDty397v9UGQtiBYoppWnBNceY
skhMqqYSbX0A5Zyt4fQmxDDdZpqTsG2l36ZkfIj+RxV9JJZXgQ+hVDSGbwUBmpdX53QumydUIXoc
q/tDpFkM5lGbfbHrQGlG/MThiI6Zqw7ju1Y1uDzdxafovAzUAucwXVBSdS83IwzOix+7RmlV6v6c
q6MRESrqv7S86Y4Nq+6VkRgOqheDyk4sizSa9izpestSjHMAJcgg6abLuCEDQvBi+MNtJQVSaVL1
jboxY/+VVucJ9MFdLiGL1k4RAYfjwwz0NuZ6xJgVN+giZaC/01xB/b0A31sbN82t232kH4pKXysF
8xN91UFrpg/wmJ6rMroN7K5ucCcmFKLe7DS8loQmOZTYF/RvNSJ1zYD8lsUeyLXVxBgC5OOLfkQS
M9/u36XhR+4124CeVLOXqhGTmAw/vPhhP3S6jXiziSQHUihuRE1zdVlZRzzn8LnSx49GBw3OcSGq
LS70k1eXyDY/JveFPqFeAILJPvqJapzWxdxgrv/kBAQ+IlBZiSfq46omjGVintYLOty4R6BUf81N
AcRvBXOdPQF6ZOgG4/5mggAlfeoF4AwwH+eMljr2NefAOgOEdpuP3iCnQVLDpZ3Z2C/BNiC/WzkX
VTzKVa7ir0PHyPKTCnohPxYXFp7FxBmkQySFbAEEbUULpZW/Mtp75XCcUjTkotYvBxWXcAYw5qIo
1Yuh54BBnyttyu8va5Ny67Qi2nfk0xXdhyn6Dtm5Qv+joghdGghNE3XbMTk81XWr4o+kKSg1NNkx
AnP71H8sVn1SAZEVu3NpTsRF9SCHfidp/gOSTn2etJcTFvuke+JpT32Qa6AkphYxJKaQr41Yf5Ax
iYRghA61SftKpAmHPWM9KD/zYkwN3D6RrxhjuHRo3iI39ZI80QDKiALsEwS/EjHzQilsSscgVdmt
BWJVJE2CIvAAQ0atdMq6NEM6yU5SjT4yffoX4JY29soE8cf3SQFI1EnyZ19lvpYz25zt4koN2i2i
rNhf6BMjVBpYZZ3FqF1kGxNZtISikkj/0tGCj+UTnp+KdaNSqOJAEXWHVryKy2UN8eVlwYbLj2PV
rEcJRRmKKxXrX1Hd1fCTJP3bADJD9q8pkdNn+XsuAkVC6GUqvXasjmLsdKkGBz/1+qRxaAjWnpZ+
U26mDVNX7ZygKqsgkb0Bos1qmsajAjEey1u5TZbRpHt5WayBnpvRvqF4LMXhM1RhaChK7uRzw6lm
ZofQfs9wQx+8Mq4DUcOwYXp+GRNM4j4VsTizUHLXwq0qCSv60tUtzcRrQ/VSMzPobJm5ZP9pdTut
v5uPjaDx9fEaYefE7PhSCJhwFf226v9GtAsNhJFmu0iko5i+MMuvSFPhXjEHfjgPplrFW7GlWnRr
Fc1tJlIV/u/RApGET2ZrPUKx0ZqxLYu3DAOmL2AHGLuhAMPDIK612xBhMNv8ZdKCkjbyPnt6ZnMP
l44bI2YGz8obk0O+VkUZH/AS5lbosz/pr63VhFm6tqIUJuuiwkfTF9A/hkMBsrMQfbWAZu/oP7bK
lu4t6sVQ6QElwl9eM80pgTKGbwDrmFNHX2hS0vYDcTFd0QD1EQpZIiawmvwDvC6mZAvGhtGZBp5B
rxUa36L8Aly8zJmvQEgdbxZtPkaT9o2CtEMq7/CADffg28W2gS/UTwZQAF3xbXWol8w2+SBg2V/d
bfgctYU22GBuF+K5xUGNI5AjhCTXhkfyMm8F+BhhAx4vNFzcHV7IPLDgre0DzegfrK0n/CzK4EF+
CEKZiBJoX4/RAb8LTodW2Pw4DBR/7fjKco5DuJY9PQMgQSlOhLPUsbTLcsd/2T/ML+EaH2+oLYIM
kg954qjedAvXDA6Vt/6GiwseGC4gDaI0zDnEx3koNlxlWvtLRinKLrlz9cS1CEoccNVZ/ARU2g+k
XIgmKCLZxFDeFd1Ij3Egrf0ZsI3y033GMEBQOkG9/WIki6Bsu3x9VAH9qOXcfF70N5jKBwFJCcYb
kV+sR8tmcs99v88/829MDpPTCjAFAEiB3yvt2AXe9EG4voN1h+sZ73F/cEOaiotwzYJhwgjQKGVM
Ta+kYGBrMTF3MADg+6EWYNRuKLgC8GqWQH8TCqirrS1/Es7AMazkDxyjsLD5Ax8DUQgdEzTqmwVW
qMA18JRWQzjwmxpYN83kc6dsJQXelcbIk/R9XBG5mku/ZfTMjMeXQdKH1BtYfn9bcOJOO/qAU+TU
+y5azr25ZlxyfH2ObnhFwsoGeaq0K/0YYp4hrQHlwcihfmMxS550BHdJM9sxZLfqnNGVyYiAODLK
eEu/NMIzPMJkBQII0eaSE3JZz5UBtKriKnjUw9QkooBc3aJx8Pmg7fkugpFDAHcpYg32I3jFu/Wj
IOkNZjYOhg2ENuokEy2mgG9mN85v/BXf8e1mVg6GRHaink5Jgv7jOr0Lqp2u2J8EFvi64EHt+Dgw
yUhV8IhojVxzOKNwNkym+0cgM6Qg7xXyavYTDTL7ydidZGDBwCCDLAjKZQtCj6KXJHWLjSeAfg/T
m8dNd8q7Tgf+Uw7ybYG5TYC6rvH58uLVyzw+AvFa946EsgscrWYZ0aD9BCnczP0fZGiATXaIo4G7
XAMV8oF6L5WvQVlKy0uzzTkXP7M9xYtxTu+SB5dvmeyrhxPt+y0QFQd8tp85FHW1+2KFnqwNabdw
wOPN7ZxfaInC6FOIPUsPAd/EXGif08HaGwdKwz1ilI4/rHtlId5gSu2sTSw7CR4S/1pR0ujWPO34
kADx3WHyTXOR78hRsIxdM1vs6XKcYwFgHUv6UDviTfM67ufmCPElVleMEWidRODFcS9WTpEt28MP
uFJLt9EiTHfCX7P8zldaejCXgpf7w828COxmIFUFNC7+7LmsoZavW7B/XH70pyLtTgcvO2teC+qB
8SOR9ZKuag8MZblC2/r+4AUMLZFT9VDK1G8WucpFPJvqmgGFAGAR+Tue35MBG5pw8GW39N30rYWQ
jR9+WZtwJ++wcvPKDc2omDLnt5Lt/HOAuRmQQsxtlyNRm0jcA7PdkqEuZSSdYTkpAA9ZNuJX9Fb/
dRvi821Av7jCsBOqz/RdfosnnJUqY/Hax9/tJvmMPpDJcdNje2g3xDpisp1eLhrdW66dIS6JHBIz
/6+Q/t04gnQLD0DxJF/+eBwQJ2XKv58OWGguDPf18TqMq+oN0UiwEslnv2UGwsm/sz6hBbwpEUVT
UJEzX1GqhnpnLJK9epVZMlTp2cIXA2hkKiRKjM4PNUDUq2YLB3q6bvHHxoeE+54d5T8Y+VsYcQe6
rkpQcQuhrN5Js4LuBPuXqa31RguguUFp2RFyl7cR4TtaKOCF17hR26/3V+nirwiwHZ27CHC3/1zD
yYRnki+n/bDWOmw+dZfBWnhMNxXBH+wMMF98zqFlGn/dF7vN/SUxmsdvdAdl9mx3br8Y4iJpMdsj
q0FyQr+dO4tTi7kW+XS7QglwEbWgI9PGYQoivdZPyY53KghSWE+/CUUUUJ1lvmIJlnBqGQK+P5zv
6KeXeYZJtxEw314WJ9iLbDmXvvYDFIP9sBFcrd4IuwPdSuIr0cZlX0LJmRmgOFtsafnu5K3J2MBD
GfTco2t1IKDti/XzXf0eCxSuqhOtlwCfHVDHHnOQYv243NJz6lk/T3OZ3EDvFLBrOO0uzD2ivQ4k
G2zub/nXvFdvgm0uWQjL4XNawpNdPshCjEs+gUd/BaozD0DAAC2Nb+T7iDBwXPCsZfvHb8+PGC/W
JeRgTJzSXWaTOWcP4Cfv9D0syLN0pO4IqIe5be7y9dPwQI1Dr7G4RQraHTvABxE2v6h5rOioHvTn
knL0yRRXXaPJHAKC2D5X75XL7BAAzSzc5mRkIDTkFwn5K+hoFUHnf+cJ/aEsQSNtGwbdJb8P3nDj
GuWbzJ1GHdZBjx1fDKKqi9hWBcj8nhMgHna6+4+kM1tSVku36BMRoaCAt/SgCPapN4aaJp2KKCD4
9Husf0ecU1Wnzs5OZa2vmXNMfr95ORs4G8TuLIhwOJ01Qjatkdn86X/3ee1ovr4pHXZKl9LnKtoW
3FiR5hb7R6hH8v67JDFnc2I7te+WQJdNoazkkECfSCfKG+d+gIl6/MYuD9Zi4I23ExcVxL/TG2Tp
3ZQtniSC1Wc4aBm07P+9/x0K87/KqyfGeN2bZ+apLTR4TOIH6g/cFm8jyCLlI5KrG2Lnb+aWn8A8
r8c40nuai5b0wEM5WZOV7si+UGh9LXRB2rz/JS+SjZf/xNJg1mFOfy5Zze7nG+F+Qaz9crhgLWmh
ehOX5FYilOzxHvXdadN7KlnK/nEpH7SIWSIXAZbMNU5BZvqwWrYcnOhv8Tjf1zwHZ64tbZasSFH8
GDXDMPAuXKJdPCUdffblKb6FiOFoOtVfHnzcDUmc/CAjNm7zjby/o5Ku3Tc8Z97k+QSfBwJD2Wf3
WB+SaGiPGdTAm7TuEj26UbvyWbi2H9eK4mA05YMdjkj4Grpfp1pigtHMQVAZt0tnfYKPMQI5YY0n
xvFUnBrWFbRrHPAcb+THiI8pTms7N2+z/PBBgFmZSAAGh9u6svm+P5t+uuGVRkCJ/l/C7tI9seGT
5YuDmQkxhggFh9ntTO9w2/FZ4PTgjR1Tw4a4Zedou4TrVsw4vMS5n1v+YNX802i8feiGDhdvYim/
GfFYjmwDT8W+98dbzInOeQsyZ+KNI7aaG2wQ7mOtWBn/kITTveLbfVFcEEFhyRBi/cEjnur6mqu7
tI4z9v6VEKYRQwYA/2U1M+6d1ZGNv6vsk4jM7TCb8bcr2yzWORr9yjpGCRM3YwBB2ut33zDDjvxb
OhQ7OYwMfBYd3Q/SLDqn6532mzPi4VFQcweZFf6OQFsxRFByvE6jRfYNh9BwPrYoAh/20AzGwSaD
HG7ct8RKvBxyTFsB3t2Mlr3Ha2ciFeVgu3ScMb/YuANItlN5Obxk/HEc7JQ9f98o30xQr1k4hzHO
wDlAomOWNlUkhxVljnzD8iHS84iYU+xsnbjJL4uVcZBOv5sByUq9pXofHBHprIK+ui0wjpR2RwWb
/w34QnQe8wudEDlTXFFq3DSiwSGERhrDFANVPnDIZJ3m8w/l8ra5tPbD5gVPbbZrXCob3uaC+JBp
Zm2w5c4ZeKHqqndvrtNDd853tZ3zO1zwhD6HAeM0NigrfcfF87qSej4vMR/KDgoXriNBTTEKDgDq
+fWbDR0hiNz0XT4fzXMlSPIpOyeCX4fyGrACzv0qQeG07fBmse791gzAw1Jxm5s7Vl3gGbDUJkyy
gW8BpOyDEo2hiZfIFp7i2xKj14jO8G0wNZewEaKc5QWHGD8yyzkX0dCE1Cl4ctj9ZXhsarF9Cwjl
Xsiugv87YFrq/DgdamtMovrsGCsoT/kYl/aHVES6tAt/Cr4n8+jV9mY4qnhEfkbq4Y+xm8k8GwHh
GOls5sgiNq8EKVMG/ZBy2lYOeWnR9ced2ew/TlUIl9H1mfnyhW/9pmRAtBoveBmHAejrB7tr2R3y
2edQJvxlUUSlTZVrInK2Oqwa+fykXFOPyrzyMaLiEqU9eGwq5KQkkobNmgDK+gBFxn5veS8p9JOZ
zP0BJGl7TIiFztzh2KTa7OzvvNww+Gx7KNNjCu7RvCCgxerf3ngzYhtiMuD9mETeEETI18PVkOY3
59GASQ2ee7FvdcaT/W0ntHNArN9TvfUSWGAsV/go0f21tu4o8CUCpqx8CO9xCcgPTICl2Dy9lZWx
qSQrWwQYo6nqf8fo0oEX4DuOJ0cnXwNPS18kGdnaiAXyw4ekdlygHnWHznd6bmcZHUUIse6r+/cl
vw9kqNGWVG3mFzcHLtwJwpQDpASMEHIBZmUMFIgkocvmZnf6A3KhJ7AAHmlBY/fuV3jgs+86/WUB
x1UBMojZQHpKbARev+W2LJkB2qCkVOvOMAgjNiPU+cB8yZZ6TWMGZoLfrwE7o/ymUWe9jsbGPcMj
Q/WBQYdh3LoGSy40i/mKke37Ku2IgODTrI0ZLJCYu0NU/HA/EEKI3GNoQxgJ8zcD1TyxVTy3EbLB
TrYf46jwijEXJbKYgD0qam8N+yLmbaNdlwfmq2fERC7Uq2ty0OZ81Z2dtBi5zIp1untLIgD1thRY
TJcQlfXrpG1fIcB/jtEnpRQz2zkZQ6cmQjfTufW2ZsZsSP5w38XUv3RDdFkL8DFMEp/uO3VvXr1A
z/ayYUozVNuj7GcrxiSDv+JI4oVJ1zSQzWSwpFBESSAeA1yZFzTn3/mu2BRLFP/5FNmpmvKujfYM
iRKXmKQhi+xfDN5PTgmKXFRVl01KE9AZLCO0WaWLVmdTcUdaxey51KAVDdcaxf/N7hFFwForY5DU
OtmkP7eo5yni6kIGO02XWbFUs7ilA2YCyF/0Nc+MnqAwkzfY71ml7iFT7lOAFny2mGGN7K8sEjBU
lLBQcg+gcoF+TRwAfmTBsyeQQJJRJVHwI7Rik3el93XSrwlMJu7+mPaSMHHqph9YMyI7dXDJl8fV
fY0k7UnIqFEtlR1o7uDpTzzawO+qfVksDaUI3OGZXR4mQ+K2NNw4OJ62xZbrxE1ocKUYY+1GtZlu
ONRSUIcNgD0UbiM5aNekDBUPi+BiaAaLUeFq7MY31N/vZYcl8orQShNjwMIuTzrZbFa+4ogMjmN6
OnbXZnKfouYALgIc8dXYGcfyEvqhWbjvDkQXZfKEYkY9MAPg0yDY2GPYmfip52gBfvg5WLob+tY7
SNZsAfw+1YJes5J6qs4lbzIxqucUCaOEETBIPGDvuH+1n2KqUyEiMz1CrrxUBIG+Y6eBbMliEZ4S
ckqBT4V7hMzX5boDykYgBC+Rrfvwrr6MdZFWakhaDVjLaHeOiccfjkQ4cW9/gwtIoebrgn1P3kbU
2/m+OYB7oeVORLaLMkNb/an+0RvGrBWZww1+yMnmNICxHKLRlf1bdNzzYXPGU9rDy5Up63DKOf/w
3jOWvrCDBo07OA9+0MyMeIqoTVeiE+QQGG36axv1qYfEu0quw3n38I9rXA7kV3oYUGSmZSbpj5ot
EGTFtQKVGaukpcVy60lbvbVJ1hN9ZyHms/qadQJScyTzWKYaKkYmHisabORaYxUji804vEKu8PuY
x+1fKWNFwFF8Av6E1J3gedqsdSNb2Z47qJ4vqAg8qZpDUUedcpi48tHgWGiicSCVboeSBzofp5FJ
ndtXUUtS1qziQwMCCUL313peKoc1Pdx3G0kfz6hfrjZkDD+9j8gIqCJmYawnAxUiN0cMMC22qKwQ
BahCgNbJLAG4Q8aO05zvdyyQiMBwvRns1k7IGeIu7AprQxhz95xhFh2YKTOtHv8Dleoa7YQt8pOZ
fDmZw8AvcZ6LjrmyjAaSrnXTn3UEtoI0ibwKvT0PwLmcsnR8UUHYbJi2iVPsP7uMLo6h0fMxq86t
tZUp4cEc2fcTXACHtj2xuMdmNNXqRRw4t+lje/OUqxLw2no4lr1hPwNXcR26qWo8hfWEaiwFA4/f
7fEgS++7xDjDchmSGIdHB7o5c7+ISUX9R5Twz8Mm+YKWBGkeItshjSQSmPo02b66EGfFVQ4xYMB1
468mQKWZ3s/vuMlcJk8xg1VG/1xO4JqZktGL8H1/XgiJGLP5cJ1RbzJebbd0npLGRJtXL8G3YJIc
fKIR1ZhmxPRVAVlONJzPzmr8BDnx7rlsJXt46pDVgcnYDkPRP3sZIy9uc9p2QbuLlROHXQVKZT8+
dae7U6xgRXFw1b6yrd2GfEtUFXAkbBC46/oAxxw+odHaYHY69Nk2gAasF7wQyceBVWUPzqBiGGsJ
GY+C7xdViUonRo4qFyU0R+fhc0izh0h9mnHl94WrDrRna99Y+q6peiosgFmxYZQ8fwxc7pQJHzVb
sJtMgvdSkVXH0jC8zWj88s3x2pFjcVtWkQJFkU19F8AOmrf0afjrihVzoHvIed9ciaFVJT/niZ/S
9xWjbfqOxzevYNH7/Tcg1sKKBU9iFsWeGcGkhNvNsWAMdZPVr0bqyyGFwIjb5OPA6ZoILyn+cBEn
gmmFkEMoJ/3PBPAIghVu9a2EIyiJ+i4mrOEd1WjDYVF/dHQDSEILV0E3L6eeUkwsgWjSmGfwXygI
09C0eGVn30iOZXbe2Oy+iNQr7Lvb78GRwuqGa53cbBm5NIOVTe3lK/0FcViG4gNeEAROwvKHDQ+o
a1R+XT0dQYUvAM/jsZje2LLHqBcHPO0okNH8CZtGwcKWHS1Y3AiKaRVWbcTX5eNIWGdQHYcU6Ngj
3MffmNYBld3psYJ1SOnGIZr1AaBDgQhkCs2kjWfuTv8/mzwDEFisI/nX7ACqeTQymgKxPPBEjmhk
cZxpGAU+Bsnz6MYVhzuH7n3RzDkpOdhpjxDoP7FEAGAPuRaweRGkOUmjJxk8v+S6EkN3SgA3Lr+D
Ga0P//90ZFJ5Dceb4cSTzmkEmgdejclwj7WqMnu1FA52epGiM/8wX8Is6I95K72jDz5K4tKf/49+
LU/DGdmLy4zRl+qWS9qKecZoygcbGCFWYZFNm4K1H7FxDPR3O0FShEGSdR56Lsojs/gcZyhLOsij
lyr3U2ib7Ynme9rgJP9Ma4fbF4gGQq7W/f4wmGaKxH/JMAscNXdP+0buipqeHE5zEBZymI5mDZvB
J6/xM9L4mH1u3kO1YRmPPgLqOuQNRPiQBlI/e4GAwoyBCecbKG2Mh5BWjHMOhvN9cYS7/YVOeWje
G/W+a2WxY+K+4G9/Whq/3BBAG+0bsMCa2qS2KtYUrOggPkU0O5tR0Lv6nHANcm5h/LNv2TaH91MO
KupcKsa/moyRWJoQ/2CiiwA12vvf+xpsrHZ0kclL2DhkdBMGiO2bSGqcnKuQxeRE2TzVEI8IeRbA
obBoSmM/QUIF8LnBnKy5KFVv8fi+wDvyCcsMozKjg1Dl2lc2k/Owuw7/+TUqCGhEJyBtQU3wdBBy
HPu3qSP+bGN5n4IuyDi6d+Nx2GGRY+JcLIomGr5YJ5VLvB2A9PjP2EJv4wgGbBYKYnrL9c1lv7gf
t4/oO/JxnWq7XrhtMIbD8MRER2TDIwOQle3L+1kYOQc/WBhLNwsYR6E5fSPXHN3MLNUtSSF3FWys
sBAQQWHWN5CC0euMUYhmHkM8trRRPr/RSMXsFo8otu7GBQkz2LVENXfNnvMOYzFkkMah6Onj0T4/
4x1QGVmS7fSPKMW5wu4wtcCk8j+X4trwM8EIgA9ekDPLs7TEOniBmIuNlaett75Dm7L1nseX8rPG
Qnl5sRsSnCpibzFVnfEpihsR+0Zx5SseZxE2LSjj4gdN5pzlDp5vLF302ZPlBQYxlAF7eB6+AQ3A
csVLRVmXKicqIOy9dJAVXmRcFjqhNgLQ2u0mDqtHFKnfJtZpzvSSG6KfDfnCp02bdqx5avnvb0/7
zWxVrAC5Nt4LpLYENVNvMYv6B1t9Z79kOp8JAISmjauN3cSV8/qj4GYX5XUx5+1A0aOx8SfsAyTg
ocGJG0YvBDerUQHWzZeACHGAfhBEYGGintT3JcbKsonw24FCJYmXvn4uY+rPQtU/7ulCKGToAalp
N8MzyAkMDVfdHwinegG2Cue5AC/Myp9JOLapz0mOwgnPwcNmipEkE6BNA3/r7uos0VWfhTJL25h3
uJvicbWKEOn3ca3NYQrwidCWmMP3UJ4nOPrBO0xfovIUX6XNh8tuQQc5G7q4tsM++lzU2Xu4VVfS
pDM7BqFla+XwXeoVtwAbb3zn9lkhUXRDPEkk0loMjVAQtyLE7undD89ozBLceji6PH1VNi11E9KC
yYR5T87ska3P9cv5MeWf58jvobZ9Qh5jbbr+dHQx3HNfcMRMHxgMnXkyaeLJLWMdVcTAR/iUYDEz
q03UoKx7zrr37pzYz1Xfrc8tNQs8sCLmx5ULUUvzi/Gf/cGTeCcibwx2LbxFE85TOGojw2UR5rvq
/rmDPoP4g0nx9M3UeERIG8HILWmveL9j7i2tn8EWeDM5sZWd1sxF+M3HJ51lSFXJ/fgJ+VdhTBb5
Jmr2+92h7SKzm/0tNNropQUi9xuh2njXEJrBG0FaDEkn53cpTE7nOy8GG5DzcNqQAemQ34jqWNmJ
F69jYe/z0ivnnrynTZTZivVY8dLBaWb6rEYDJgR8dl3cf5vJ7shIgI4TEyNuVeZ16dutxJU/Sr2a
qsRC4MqPxw2nnFWiXANeZfxyZKRkAccOETu8Vbp9hm7LiRDljvgfXnC1iAl8IkSB648n3dZ2eOGJ
cJBwhW4eRHL7NG49rwF30pW/jPeR4BTh81NA1k/OYrvzqlfKmZiV6pBb4QfDYs//4imwoy9aKBDc
fJT6sDwoqDKm6OYJfBiDrvmE5xf9K4pYbgFNdXERwdZGomr4WD9149BfJ4wUx16iWkxJqJ6emluv
yuNsooWJcfhQU6ukshzSiu8GSpMxEpUldycGb6cJozX/VMQcXjZVGvuyQao5wB3boWsfo40u1cd2
1NebvIa3MSQeUa52R/49a0bLAXahWz8lADkhZ7w5PL/1kpj7fsA6eaIsVJ8CDfEI4CLwT7+oPt8Y
npgiEHzTWY+Bl4MvvVA+FhMQnS6ye1Rf9fLVR0m1eLLMYn3JMF6ZjqQC7RpA+cxPH6vP2EZEQQfF
BI4kCURvc9S62JEnNu+AGqP41HkzBRefll0odaDoMLBHHWvfVhz+LyNqz/TaLrRdIyUpotlE+Rq5
ej7xmFSw2lOJ5zUackxIUTFvJ0bDrMhCBjYtvZEcZW+MRc+55sqrvZASMI3U5mSouxttP5hJMQQx
B/Jc8FpA3WPu1U8ZNrGdPFHRmPKEy4LbFgEUX/mA8nfdd/PB7gOcrt6SYjkh6vtPbhCBI0gSeTG9
zQfo+MtIxybdx+29zhXnYhKOrKsUgoQu3VeMXJPbRfSV4ZtYlFihR2MCT0Z0+/QhKnTA9jglL0dL
ytbDjg3llmKYSz63sMpzzmVTDUAVsWdsdBlY0CtnHh3E5EqyYenDAouEaImTPBjPkwXbSvyPScAk
LBjAAH8j3CIEzRViLEZXCOcH07tkXBssRkDywJS/nfQEnmt+x7ab4bAexQWtI7G3L7cMRPuvr+LU
EQk5/W/PCKi0XxwaWCZE0c3UAxIrS/wZn+GTei1YGYs2gedXwVL7dCbEMDO5sjqcuxccKowQ+EGf
ZFVzjXS+IttVmFUsdajOXkbpAVvO18fta1VidQwJ4fkoELMxXi6VLtbaQEENZg9iquqnHiaog5Pe
HyiYVqjtwQ+Ar70zvNG1RZpgXRTSXHX7uTuZzrxHeeLppU4duaiPrWumsSLhw40k1ngq/j2LR6rd
BpPeK9oVsEb8Fz+sXobP3Sgf+MW9XufJw1eePZOhM1KojuHS45NRv9NUUReggZkMZkM1SOXNK1tr
g0Uur9XbePt+J5cuR2c4VctowlGcZjk7TW9Serj/6UJkaXlEbImxmyOY5ym7fDOHokKnWmZ+rjIm
NNszNsT6DtjbRJeIeAtM9Rag0lL4YWboyI9vUr9N9Wfc2dV4mZ9HmieNnI7RhVMq10wHrMzoxO2+
PqjrAwA7v4ia2R1JNnbwuP772snPaFVu0OI5kmLk03JGIfChg3dfp088+AEMsx7PmVA+bMl/B69A
RZZ8A6AhlvZI3RjpBqRIsixFZE7ZBNsS3C1Pt+Yzm+BwGDNKmSNRefIQcnfTxCiHKrxUtVvOBBrT
bVhXQoR7UeRjAGTvJQJUDyN7zecvrIh8JcndS3+ebLM2bY/YNMhcRAe/fNxdZQXfD3/9W7cGUOd9
dVm7j1C5oEDkiN6BCtqPAiS7fnsuBI4ivUALGAWKxZcYZC3yajGjakbgp0TK8C+5JaREiSg6nLEm
dR577BHLiYJWHz4AB+xpjKuSv4vIggvoO9RlAZbIo8UL6dJYs1C0HpvXUgnEC1P6gKtpxUcuxxTd
3lTEKKFzj24rPst6DLjkPHo4BZ44Bn5qXGg2zUxN0EjwOUibbFOsjw7/CERxKO2Gcgb4h5KGPcnp
6EycJCjWSL9QPS6QCrKLd0a52cMZlRFE4RZ3XxzHdu0NHwIXm5mA6th4MoxNOMGAqeNKILd7wEks
TM1nle9wbZbqL3QHZSHNI7rR6kJRN0abwqE0pjIVoR0aDNwNEyCIntJ8FODIp5yYZgQsYFm7AETx
qZPB02UHXi/JfIFRgIgOCoZXXmBw6CLfbq8IegocfJruEnIgscWLmo3aFdGfZArk0ZRatVjy7krm
yIYpcHj9MsROtnDd3iuGMSaeMn6R4Rp2f7nUY7pKHUkjo7vdyCRfgnV/GUo42P7E7yvekJujID43
9fi1/M45xz4u+qpbVEwzkHlee+aOWDKVoRgB2e4o50yMeRj6aiYUXJQ3ClGbmGLtnsBjj8Y2Ay3r
EO/5JT2FCT5MhXWncfNKc/kkB88QlA47Le08svOYJEnOdpxM+BOojFsH+TK4PlCBtylvDlUnNsL0
Ql3HSckr1JiDM8820nDjEd+ggNvsiy1KvAJpqz0EV5Va6qbw1AbO/HeeBFQc+bld3yId/trQem/p
6HmMX2hQydQklk18HPl4UnmiGDzxcYRPf+7nMHd5S4AG8a2n9Vk4NILMB80GeiSik1wivOTPyEGD
0yV8QngolDDOhE0LJIExE57HsV/Ac2u78OX2TMq6kv5oRqB3973BsmcWnlAvP9KNIi/2MjrkjHA1
MLSfEJdde2d82KIsYMt0fPCp6AaUERmzp/Fd2WNFukhdt0hreSM/LJWa2a+uX59+km0gYxW/R26B
m/+HyYQJOjiEApQcSPZiqQF0ggMH0DL8ivecnEUm3d1OoF8TmtXxLrfE5/F1Bl8CKcnvGZO2Tl+4
w7U0BWnwZCFDeU1WsUiUoK7mqIfO6qJZ3iRi5nqjuyQMgOfS0sb+Z57H6QV36IgPD+9JyWSWz0xt
KxcZ0I5k6yoFrUVWz5BvRFMijq4gv4p/NuuNROctly4k3U6i9m2x0mAXQXwytb1Y+t+c5ou9dcX0
ZHzRkCEEKY5+dGaYVwigghdvjm8Hphc3NMj8fF5z3SwfVvTmo01MKwvOeiXrGLMM5ecd8FmrV8n2
y6lT+2Oi3UiFACF4+t5M/U/wxuP8DP4E6RIrdjO/9qtkxbxbIoMIOMD4Qggc5+eVDDM+SeIn9OjN
mZXyHohIvGTgj/3RN6pX0iWvA+0yfPvpwBnY7+A4R8sjB3Ab+oHPAgpHA4KJYxkP8b5fuFt9RuEv
gD1819Vrxvt2GToY8UZUk9vBY0Uf/UpJLWuZCcfvj801THtDz08GE094hIHOQQLMs7QSk0XctByT
wAW/hIFo3m3X43OxidUA/mNTPmxQjXDGpA6pQXwdQ2H+/esML+B+NxrCA+DbfCpUeC+c2HIEw0Oz
8bDyMdMmAmGlhXwF+5STvp/80KTDlAfTiqOyEgmAZClWXcgOlTWYUDoCSXD4THaA86oZ043XavL0
meHlqKUYDKOeb8zx25UYJc4HvSs8LdPnrwi09XU3mdbYHrao3fQTsX0sDH+ZrKFoD0Yd+v3jNsEQ
xQpduTABIn+Wg/02J6kyOYwxa/wcU4Jfmc6yPE/ZPm3I1KSnVJj+QOoP8jOjIEh7x62MfnXaFeu7
/TxPPmyUEKCzw3T0NmSWwqK+cTiv/nQo9cmc/ERwVaNfxhUQCduQIcn4w9DSYQbyfIDKgS1HF0SY
GLcveBPGdtQ3nDDT6uMdnZIHepbZ8oqDrZq30xE3H7k9y660EDrUscpmkeH07y2ST+y/CMF28zVn
pTjfaMvHsJjYiPL5Oj9U/72tsHk0Zh2xrBdXfj8vdgme6QS1DXflso5b1l5INF4MF0fs7Oi9p2nq
3CXWHyv9SKyC5CuNJ59XUlgIstgLvRyrptdcJzxY6MmYkAHoWqOYNQdo1TxqcSB7e0oCBgbb94Kb
7/nLM1DKW4K0bHQUGQuHPm75QO7wb5M38bUzruSJ+dhIC2U5Ljzxg3HZ2UX02pYblvIAzqW5ooIp
FAmduPWdLrideqv3FYQaMpxa2WfUjkxM2TIAM18QGBvmtsjZjj9DUXnYBF2iwJVW2uXo1v6HQYYJ
NDtQbXVJNdka6oITw2LXG5KSXAIK4FFD3tgyYobaLx6iY0AO/YDMB5quUgoYAKb1pa5nYNLYT3Qm
+e/NlaL/Rec6P/rVvyQmplWleWFR7nVBklrUaT0iZtogk9cowktttfbggubOuFugnC09Ov401ss+
UuDzQP/JP6eBM2RBM4ikkJU24gsbucB73drxFYVNCC9gSfAzV9opmYuC0Sej7mtEvCkIGtEGGu9T
9Nm2TNA0ziPCOmhOo9estwGHcCudoafxR2cspcky+GM5uXjid3QH7J2m7S/DHlBb6I4ZgTDqYcvl
rQ+vVR7dN0MRZJYF6OxhOjJ2IsbVyl2qdxtkGt05tzjr+svlY714q1hA2Ri/3GC1kUK85CabObKu
zCk0hiXpydOcaD+BxA1HIDa4ip8+/UP8sac/jXnbMB5O7PFPFbwi3VVzE7c314j5ZXUtrR6ssjXQ
WLwPrx1zY5wSYKa8bDOIJ6dsdiTWYVZ7XPURe+yZ/tPOQY/sWNccp6wWRyZBOBniqb/c+9TmPLiw
2XYJAWAvgMpyVoUTakWq6jUSfjak/+6a/cjWt9B/uHKZ632QsqGESJiub18eIu7UMa5GZ8j+F5o8
HpbTY/laTjBVzsq4IKiE2Q/xc/MTe+Juy5vKW/rxKa6m1Q8q0adziNiTv3ldMvb8+QzI+fqxL3Eh
T7EwTtk7D+ft3wPzUGJj8jGiOsaZABWD4DcWLKsDqQueBtQr5MG//WqeAv8tuTJRZi3c4PpRFqy8
1prrFrnVBrQ483pLwkozu4hvuQacJDEuRtGqc+8fsO0gI0cQg9TJtKE8uE3wCais+T9HDtQvV4Uf
Y+jRl0U31xT1/GSjR2+/iRC725NF4zOyO0ajCNzBL2vOkOqQFIgibOnEfbrqPMbIs5KQLQKYmmr7
0rv5vKs8D73RMGim4GIKC/q3A7RekyQpRmESwus+WrK+xBgDBhdExqJMrbfF79LpJiRvbfFG7zAx
crjSpMqby45f4EMhpyLz3h09WOHIEVnQk8UQKbuEQjUXZDHynJhSzhXFANGOB6jZVR7+ge3f2JLd
EQ4tKl4kOK5u5pvSxrbQXpAIjledw/P2AXLnKKtsO71v64uUWfomR3w+7XCBu8m5AfUW3E+DoGT9
0v20Tnb6YLs04URxScPzWlN+HBdOu34vqhCkDOXmcf3wHn+f+DV10d7F9c4AO9sxH8YapY9N5hHt
9Ay3REVby4kWsuI30bNLM+SOi2yrwnMvFU89SI6EBYKcFKFUIrZk82Dg1JvYG3aKcefpQ3F5YAGP
PNOg7wnOj/XXb1ykMLXHPPoJzRs3c2ssoahY/25tH4MAkCaPl89jasRnPmbA8UsrtcMVFXfMiBK/
/ivWlR8IAd3TkBZ3f7RqkbsLPTz03GtmfEE8fx0yBZkUPYnyHNioXJyvCAnJV/C8EQLHWQ8nAIY6
kmiGMMf1BGIx2LeRQUzZnfk1UECvAqUJN8rGT0qknBiRrnsWXS9WvKv7StpzmvdTRPPab5Ujp7eG
rf32sGITAWBXnrz4sBSMbj4yM1RwnGEIBbA2BjLhTm+kAjug3mrYmH9ZxDdR9iiAEIYiCsq48pwM
dQLgxTgPU7fYvXE5pa4gQ1OneFJr3H5zdBEbDTHXe5VZ5D7NaOsHdvuru28kh4VTLySr3H0MU0Yu
cb2FH5IWgupvFOJ23MvsZj7Ge4d4Nj3gbEr5U3YTjvDetPBMO8wbPARDAS+qPYkt+r61tMeO1brt
An3G64p7KHiYJkekmVMdEe21eU9Tt0b9h53J6wMpGtjk+JAAkMePmRI9Z/0fENu/mw9VAgUGITEO
cTqzCRS96eR3sKxs1XWio2SckeSj5cUKc8O5E7236Is+f8c/ehY2d3iuKFjuc4yhIOseOmwqi2Ay
tMZMAKlK4htbUjSMTnvW0y2NPjWzO3z4aORp/mR2PcFgk5aEGDLS5Td+kiCH6n57fDrUFQXxsjzR
NDK9NXEe/N3QsklYuCLMGob4woqdCoKTaZ75gjHB0itSNxKozmm6QHYxfQCIwCA+MtLSQdoBtokL
eWgXZdBkvrq4l9PvyO7HhpTYDf9auzU8QeO5Rz/e17PPjWtkSRdOFT5GQ8EHgWjbMZ9dvEGPJeRq
YKdYKNl50U62xFTkFyDa+Zb0cuaUCNUZ9HLg4K4dLF/tvOIGgJYwT27zKvxwU6AEU/D1u/lzRHSS
K07CX2SXdybk5ut3PH1YzP8jpFOsJlhKnCNqAjYdYnwuMPUDJmlncnzXg9MQbtL2RRhS7vD9x8bn
G2hnhTRoAWzcwGMK3Y7BLyJM2NomSzWWb3eSkos5+0VIwlmI0Am1ChpR/hLMWDyH4uvoNMADG8sJ
DavB8eS2HmNhFp9gcMFeemAfM9SQNOtnVglVwAh1zv2Wx5hQmHGvB1f0CrcVM2D+WN7QexMtdemq
kYcsCLgQtMX4nNjB0tFjfNCBO8B+9bX4FfhpxvIGPryXfABoTA/q6X1kceHbWHFTJZI5fUIdAe3H
HMQMSYXl4jXXtgSvrbnxCwopMTqwGNiPLumJiBI0zyh/VxVrSYqFISM5Yi4qFL1ZrLkULsFg305h
C2MTo/FBYs12Kh6t0TXdUI+k2MPxdGDnDzuEcSW7siErGM6S/oBKEVTZMbQoXfo/PogJmRrkfpTT
SjMUcgxNdY5FasJigCkD/T+ygunXybYSSiZASL0RyUhfDeBOmpMsnrwJHuowHIMzOFufQHtRlRJB
6SnQ80qYxSMFlYwlmbOlxMgU+Dyo9sqnY1ugcn/9iWLlmkEFRKKfm1Xjf3gMSNT44fbEGE43Czsw
Ir2KmBBUg0ScMwfh+6GWivQoQ1hJ2/N3f3lE5syPceOqzKxbkqP07Zsh2NipVyk/nck7DcGABces
+ukdE8VOLNPFmSmuN+vrqoJ42nrUkATmMBPrmXG+gE5Fx0gKUM8LXVFuy7PPTHPRRS/ZBfPZlIMb
rA6kIsZ0wApiED4be83LM8t94E7UXz6vmgoiz2WScDQBxmj4eiarGzXcxLkH77AKWTKzHIH1L3la
ZXWRzGWZMJtFym40Z8BUUFuvN7YkOCFRfaPMJqlAhXpq6LhcFE441e6N6UKe94GOGlQn8I9t2u+L
Y9r7U3xUI9n5PX3iE7fbPZUt5dvGBdIL3Danm7MYo/DRfhZrtNs6eBiYq5H4VH0tNrdktVs3mVIF
e0FzYPmGEnWF6pgn+5Bt0r/jSmN5w8SR/MvezP9IO2VLtmOe4iCyZB0OQA8yNZtGg2yBEfKqJE5p
53uHaTeKQRQfM0SLxxXWgYhWY7hg5KxamV/6svFBbsczsZEsLAAOt8d8stUNTQi97wu2yRv52nkx
m8BTvWCRvCFCUWimapNFGDMX4xm2rup8Zkncr3Oq1EeULNQ1sADyB9YRr/lCYaP6lxKwzr7UYcmK
dOWsee8lbnAKDpRGQPpUGxO7/aNTons6gH+rY11Uz5771iIWDgNI8oc+diut+oBdFDLAr1fQxDK0
t1jZPqPhOkGjhO+pWLWbz+7dOr9weVa19cT/23N+uyjxMy7QrfwyMDlNeR7fojyQ1oh5abi5QTjF
BiY1HN9pobvRh/1Kv+G5B89NPYquOao+Nr06P5ATTBNpZ7z04ymn2aJynfXgwx4WOWGATOrZxqyC
OlQlhgvQHbA1I4C44USjxJMpxAXaGWNaOUOvWJJ3C01rsmS0sEvP2gYUxGXAMVTrpKNwM/h3X3G/
X8+FYbfXXBSl3Xazl63iFwG5/ZyYaN8e8xdaTTQav1z71F4Apu3b1yh/6xNsoYk3SX3a2NP37QAP
zL8syN6irSe647tMHepMKi9W6p66nRCDnEe6r8z7iKArfG7qj+rw+82jdi3/FadSB89skKi0/Ij8
yzKqFxi108PRTt0uJs8DB+rN+Y+m89pSlFnD8BW5FiDJUzKKiphaT1ymFkQUUQG5+v1Uz/7XzPTY
BkAoqr7wBpqbD0gEw6627ptmi1/0tMDHk29OuiO5CKMC41Z/gcLtUUlxZK/3UwJtjQwcpVOWCxEY
ThF7TVRMv5Vf48g9nr5CUp/W6SL4lD+QaS/Mp4EOO2YjViAwOgqXAVoosPAIYI5KWdKj6/IWKBNj
SDn0jR6bdb3i5FVWtD2faGb8ZUjHuxWnPbdYPHth0zBpsKSThsjBQDp0kvUFZgyBZyz0o5tQJru5
+j7qXtkyJi6vD4Ag0Kcvlu8DYzJ94TzmQHvhZ7k24/h90BHVb8VC6icsTj6iEEgG7OIvuTrMdQTZ
MTLwEbxAuiI9UFWgMA1y6IqsAAhcpP4PfUYjWRpzePxtRPegWCJkDC/eZOryiw9SG+QEFpAxkKVI
B7mpjeM52SRN9PCOykC+pd1PGsYGWa2W0GxEQvs+ULVQSwtNFEyDOCHM15iH0iSnRf8cDtaMZXSX
l7yLtYZ3Xcb6SYL/FGDL1lsKUtGs2n/A6XlZBjYefQ7WP7qljy3myAg2tyMfxZjJp7Gu4GJhv2MB
hZonLMqdBA9idwCCytT0hg1GVWSKnFqpOUtp9JyXw+8ij5m3BtS2FRx5OrIkrAURuHKJFjDQEBlD
f0StnQSR/gqYnYEDDUMk4xtsJzA1aaxU3yrEYYCogKo/AjILvZl91DXALQwAd1qMosrlElLfeyzJ
fcgCjPpXDrr2NNjZ+DN/6mp8hecClQRVKCgUDaAjuhnaiMCJLv+HgAbLPAGUoDd8hsHQQP2EwVAU
Q13+ecpQZuvB0OhQdM9ouqkSFBDGnKmt8+slzK7CrEvTdLwrK+tS2ldlR0d41Ko7V+4po4fUkB61
x+JTeNJLtbScybKiy6g90J7M6KB8G3n1Hn0+b8N+muk8lfPDC62dK6CuXl9ynq+g2t1PWYWMCCrc
rwE30aMcX3QQr9nNqzoduGVV464Nmul1LHuQMPU3622T9WftzfjNofQLeVLCspuOX06ba6Nce4Z5
fzVAc89sgC838po6130Hkb36A8cbXTnTyIFe+Vm9Cw+QO3Xg+0KhylBm6VQCE/KsB9R6RUPnobh1
+ZrWWDr088aZtl0baIFUQEUeIABf90a7L2LCyC4pt+OuA8Lak5zqYXBMeZEMdMOCFnRXve79jUwB
byRsuh4f9VbOeg5yvW7xqcb6s8QRBhkvSLr4JFWh1DN/ekkpw5deVAXFWq0L1Foj3NQTbdCGvfsF
EYjGWOyaefHEbBRJq0M6yTsVNNYORheVpP7d9PLLZ2dpgEEuX5yQ6JrqeQd0mcrYHeLvR5l+xr0L
t4tmTDEfKINvxpCWliYy14ryxcft2afwj7ZUIcGB0B932UFuePF86Qv5a8CEkDvoD2WVe2LjZvb1
6krfZ6KdIYHo/DTr5z2DhJ/511oK5NM3ly312f4O6mqSX3bR47PMu/ENZfUGYZObdp987hiZNYOR
1j5gpg9e2PhlMsOX7nsLI02rqSw3oI4M2oa6R7WxpEWE3LSu+FCQ20gGGKKQT1sSxVbiJ6jVKzli
Mpcjfn3Xdn2CVHLb9Ol/TQy0plB9AKRQWHfJYwV4xyriffSzWIZKlgb1FoDtIKJY6KsnRYkOKT6r
iql3p+SDoycssGZ/T5ExQxrXop6bPBIWCnP4SSryHITbCvvZOr2f9MTTVUQTiA4iJjlvV/qlwtAb
svAT1RpKdENoAjTL6jO8OIX3naujm4vkA9xKSLZzze/5/X1zgggBZGKC+gZSQgF0jNYHoLzqAxHC
aQyeLI3YUzX5LPqUDakfnp6hMQNJft8bVACOG+JYCi/1EZK029t80EiShi9A4ULNxxFZXerXbBSN
SsrJm/dOnE2tsHtgdRDxfHvftwco+oGOrQfo0W2dxkUpOmzDV3IJ2vB2Yr6ZkHZTG/v+mn7/J5vU
8Jn7FmWENR0AUDqy856+tjCetqSLNEUIWgCmgDYGYj9jWcO3APwdgQwZJZA6mqLAVyoAlCBcqafS
lr7NZUxZSNHOQrQUNXBq3CCdG9aM9jOhJ1IsEfxmVgSSiwMAgf1CpziyZdphjUzrGNEcIt2cBQCD
Z1we0K+BX3AbM62SZ5Ilm5cA6f4eWiy4zWB0hJoRsjX0cuhbtSOqBIAEe8lDYOItMLdg21tWDNLE
K0o3oH0F/AQ3wIMQMMeDVXPQ72dHbB/7CYIZln3oUOBy0ZBD1BId8zWw3gsiuHyx7fOMMDrL0bCF
YuCBShSYahoyoB+Iw6HaomEn2xhC4Iq34Zu/SImwlL3QvBO+yxw/MWALxEDzwRYSrBfIMZLkAFCu
PfJgHnN+4HjyzmKZ9Ci8OxcRL5QHElXMBqmYMzXccLsGUlVBDxihKdJu28llkyb1LzZgtJiCAu34
2iEl+AiTAtY5wmVQm49Zf10MxUEgH0YDDi1swmpq4rgWcDiDwaIBJFDJBwwyjMHi3a4e+Qq9M2EJ
QUjVLt4a1SRA1bsNz74uc74exz3o701JzNpHMGwKWxDk3hw+BIOfqwbc+GAI0fghKT4RLmru0JhB
8HAIbTFmeaFj/cE3AVZvk1PEegSo7997dl4ZbqMDayf4/yPJyQfOGJwxXpOxWmG9YohKyAOaEXvS
mUY6fczf7yWkkyfBAAbQmwZYDNRqkCoHtQm/GPDwhUaQIdx+kAE9xfZgDte1I1agdov4wuyFNKaL
v8C5In8hTgIr3njALsCs08QpKQ8p3lVnZkFlk3UozIiQWth4V4+IH7zbiEaZjisy/d07iquwRQGW
wMAdd+AnGvE8h81EXgNxF0DTK0U9gW8LqRm0QNvx9AD4Ci4feNiZTUilxyfxLsDZgD1wpOwKfEJ/
raA3OPBS3Al1/8J93xc0EI5UpXu//I7LqZkGbEXHBZdjX37IO0DMn/OtDjsFhSs4hm3QISM8l0A8
I2HCbY9wtBgahMI2w+zxnekAUChc5m7e91pCPYFQ7Y+qqQQZGmYHji5pWOKpbsQctokRBPRmAh5Q
vjRYOKg0ZIP8eqmhtPh66QEFLSWkDlHdc1raDcip95zBOksRZhqW05dfNx6df96P5OEXHCBeQqN8
4BIifVsElsMBvnM09/2yB7GGaonH07eXD+NBPw/QZjCtXhNf0YRo3QqlhdJhC+UH3ZghB1DrmCNH
HDlzl9mE4ouDrUPBHqNA5iU8wicY5KhxZVgGHCU6IThWIsVx3HlvWPS3bjUobq40y1c0CAvReWAl
yViBTOeuosUJGgvvBtSX7e+2x+mi2T5+UKBXkbZj0kLdF5sJJlYbOuy777ZpxE+qbiXVcskzz+r5
u6Vvfr+AGF01W/ruoHRAqpgUIFl/WlfC5BAo2Rn0B9+0n2Evjx2M309Rk7Vv8kTcBiAaOldRyP48
HXLYDu04D2MC2DE/0jDDBticQWb5eUzkKBvRPZ51wHwZPVi+Vs57Q8H/iWKoG0DHu8wBDz4O2kml
YJh539Il/80Y7rPntPAqQNaWgVQEjMweiBssyXeTcvlh6Zh242pMufO7bsiEDqj/BIN4EFdjZdT6
2CfAJGRvUWN/glWHTTwlm2vYDKl1Q/MFpOgjZ4lfjbgTGJesQUeE1e7WHQbRZdQ5CM/jekSGRl3x
eAUgjGeIFjUTaEP609L3X1cdotnntp45Ex7ypi/qQPKImNCXyVUh0U+yMZCUCQ4cM4PuUupd1/SE
NWp4cqLg8Qf2iPLJDi03EZ8ilybBDmFuRo7eQn+Bewx/MO5F7tEOeg0mlxdvgNMRqqVDCULzR2gI
QbrKDRsUPjArk4lRSa5P54osVQYu0L5vdFCqlUuWwhHUXCEovHOCemm2pUxTS9ho09X2Ug80Bc3c
J26AKd+dlTRpQ+RtY3OIWpzLOsi0RZf5YdN5RYkHLyDHHEI0BgLFjNMAhUiRlcFPFp9FanwXH5SG
cDfUY5RaoQkWDllh8IhvAUnZSf1JE6jeWbybH+F9jW+TIkY2Bdxk0EfjSPPXx+gCZyNYeOOdzxRM
//eNwTXsDpfAnPKdh3p1RQD4p/OQ+ZzYHGsRimoU9N7DdAKzkf22Qxl9OExgqetBaSgRjx19vOr3
e6JOMx2MYVH4nY87NtbUQ/QpBvsLPSispfdkM/pROaJgpaP2Qfu8JnO8QWnuw8WGIG7zhie7QHEX
xWcPNMEjXPvlvojNKXsDETreBXgBLqkFDQkSD+81XoeOuqnWvZfwVM+X4n7v++q0ndHcwmYGMKQn
qCCJGt5ZX8iqhYqjbj0WunXGzoSV+JBvYQKhz6DHALOyJehI77KkRrO+TneYJwkeZetScx8LB9/d
HDAExwVuF0bwYh12xGtyBJXLQo1tXES98RF26AIzbcTtqLNSogmRhOHogXbaMLgQMdQ3uCqGKoS7
65yqAjwf0qee1QUy2nDcrZvsXLKe0Hiy31YH2cDaoXgAYv5g+lS5hoC8XLIjvq8e44VHTRtIztV+
H+4H2CymS8LMbUcPm1FPrEMn79Al2vZzpFpZLfXVoR/BzVsMvFaKKqFcQv0L7kbw2NYQRGBXENtt
KXkRgxhrGuVvRO3aoKBmiZrp9YikV4O7w81+nwp6FS/4YsMcZckd6stEcNYVMuvvZ/VI3ifNq6LB
HKicOgNCZqDNEWuRMWJNhPefX0/sDNQZPRRs+pASuqM1YIGuhpvOHfolEGFtONA8Qj68w6ztc0aM
lbAWqRDOF4o71MM15H4ig7qSBH0oavEuoHm6kbcoUT779uZ3aHWWjyU8feTKeYEnVN0W8K7QmWeh
0UemXgPN9RpQi7R14HNlDr3FGi0ZOl0QHqkRIRI6QYOKUApVvnrT9cFzIqXiyJT46VMxBb/DWYZa
QIbM1xsxJ2ZdNUHXBrvAg8b8BAy2s+DMCRGnC2Ny/PtLZd/74vcdKmNtUVAWWWa1x1yswdg5Y7WE
sqJFSWRDF+vB2rIF2UCnU5HIpSKJfuEMvPW5ml1ePtxXhQtOV4kjgrJJdxli2lXQfFGRLub5XAWD
qjkV1w60x5wSqJ5kwFXCjs5eeEOVB8YEd/THETXiQsDcbufP+rpUXyPkpfthG6ORNX6//QalHpof
w9tPg0/bXKEHsSko//3259jOXG18i5Ne+A36mwtXk34wvyDC6xsO2gzuO+ofK29ILriSUb55o41F
WuaDL6JEZt/83kbb6EwnsH/CAXDcK/ZXNq4emyvcvMLtVy5SxYiMoUs1AIYC6tHwVWqM+FDNcwpU
H0tBUvM21JBE/Ngo4JI7myDDXAUAI6SEyuEvD15f93vFus0rwB/eXbyYBDomFd16Psc4zTsXYe5e
H860owNW6LkX0HOohL0AgAvwoXzBhdHSe+4gdclFERgfWGyDXUr2s3B005axj1hU0RP1K2TrPN2v
eSeneN9G6em+4LeWsgYrKI0jNom8O67tqEDa2eS55/Fnfz81K1H7Ob4Ra0Xi5o5dFL0BOnJocnj3
AoMO8JROiS0EVuS4bp5enQsHgNd3gJzArWe2lrpN55I603hDHDpC1+fLRhLaKaTOINdpVgNDYi5F
TLJvqyA0izkuQ48V1VeQOZr3+QVCVeJeh2TTD0xTwJyw5nsbMNj3c0We431M6z3DKqWYN2vNUbfl
0ZxV3oBShaMBlIKpttYo5NlfBBo1S6L6X4Ut2lmLywAbEpIn58mBYHtBBDbAQMPv0AKgPvxTH18u
qDtYZTBVA84JmfRD8cVhv4JC99C0SfFL7zy2ptyGRIIRXyajCkXGvWpWXKFmxTMVug3Up3Ea7+ze
1/v+EsOkLmDTl+aNHzheH8WYMG1V431BCUC1cs2W1kRBuz+fIoe2bOA7nwexERsnZoXbOZ9XgI3F
bck9iXrIkkzfAyeILho9B1bQ3a+5KrbZ8DsGlo01i/1aEkvCISO8AAkLrElfwv5B62S3+oAYTfq4
vpyoab1WsCmGvZE23c3IWunBa04ZVVwt5Eh+6RpSd30i4quvKNWUi52f0h0fAYRDo/Y5LlF9oWUC
AfC7BVqeASSiXw96GfxgG33tdgq9273H3SIP6BCLTplr/ICndfKRSr4xozxjMoRCdThuf0xX4WdH
ZWgAPpb+na+7NNymzoFCuwM51WI9tfUZRQkXUS8X2qKtC2koqzf62qPUmgugxIFz52VugfMi+C5s
+G7zXtIDGnCmswmIiRAxZ+nCpRiuMzeEa4DMLBGk3FNPyjWrW+DaRA/y4+IE/8JYnXb+Rl/JziOB
9U0oVU0/D4EjJqjGEIkGOmDtTSmQGXQbrpvvnrHO0GFgPPfPfRpf4/ZHAZ4xbQOWzoyI60LwxgLi
YB8Phkl22L8HTYd+FU1glEdh+dHLqMM2QsKYcjsDOBwTrdr59uXzB0y5ERBDObsxyiTMAR3DFmkl
IDVM9nNwpym1aiBorOa09VrKgu2pnkI7XHbW+Qbyb7Cisk83xS+FYK7VzfLo4gOktE0wZQZ4M6hU
rkn0Vbln5JiCYkz3o1w3RDNLIOLO5QxgQvT7W7gedJ2YUOEFoJF0AHYLfiD1stmVgBRQHCyqm5AT
oE9ANg4+nCS5P/qMB4ebh8wafa7GJ/3TgmaMiYZPZ2L5niM0AAb5NQMuC7a02hRwVeRFfcq4lzZM
wZOOK1Ra2O/Ucbto/qqAMn2CJ2G8zEVgCDYg7xTqUAtRRLyTA4miWHmipnmR3JwkbMNQ1VdYgH33
pk5IgyRVUC7or99R9mEpjLjFvFXDsMvAk7GulI4JTh3Vtm2zzWfZDKEkAXumqIQOO3cCivAWbMrM
+vlw2GIM05aKSngDzyH1IxBJjdvYBqJSW+C3xGgt0UrrMYxjKPfTwlVssChYxF+ClBUQs7vg5j+C
xqbXGHTO6BWIIlwZdpHqNksCwRGCXPSJ7z5YNadJONVDSPQwa64Qam5CsnpWaR4CtOUeCiJybxQV
4x6qi/f9c1Em8JLCa0J9m5WYhGN9iVr3ssgX9e/Lkyd9enxED2cqKQndoy/9dap1O5uAkTIZ9ayM
GQtoBzm2jUVEK7jvL4BTB6FaMP5joZBVkICTWuesu1NQx6lFClbP29N3QusOwhvJz5bqEiUvwHLY
OsEfoWhAVk5SCwGuQZqFOgADXoMr6JAFpZmvIdiU76ePJyLtQArqaDd7sZC9Q3WvIDm7eU5AW7k9
66exfhT2S2qYDc/dkGqfaGrPKE/sVprwX3IyBLwuPiolg31/3Mf8Ox/yDqa1j9cgHi6glG8c1Zxn
VO0lcfJk8AlJdronndv+mlOqJp7kpeRDMD8lB3WqWIoYeseS4JUaVlgjyNLft/6DyC3B+hWtRySj
WNBdpoCoQp7Hvo5KFtl9ir4JcJgE6DFeLFNIktiRFanDA/xbCMoj0af/ff1QcEBwAjmQI03bx9eD
wvQl22FB3t9/cwwIeZVZc/lQXTIfGryowzbB4ASx/QaukNiYZRWNPOs+5HxbaHOhniuJiHkwvUfU
7R2KTV46olDtKMcS7Ce+HeX48wO/rdZIS7Kwib+bTHVeNMZKH0AoeJl+PgY/9QUdpQQoEYAmia/E
WKD9aO2d9c0gwZM9Pu827wNlV2Jv6DkQMSAJXiLgHbgtx0iHmPGRLp5LsmPpP0hGfc+7dGgMZgOw
6ayfVoYEckX+iyKoSUp5i70qhpQ4Zsg1vkzIZ6LqqjDrk2ixD2gZJCRc/i1TL70cGNXX+QVE/o5o
zr7OsVsVg2/bHa4MJwu+CoUechjSIgqRxbbqwRtgehOiGpTkDoCsilm+/ZyBV7xK7/v1X8yOJBfa
IZ9pa95D9ZFyEV6VDYAH1HmeUMAbWsSCF06jHzUKCm+4KPAzH8BAxnXHRauCUoBaeqzYPVDCAgfA
bnnYMIuwvELVwvALee+cMlxJ+AMCYwnfpdx59LufM26a1/gxg4anWc/KZtZDVCuX7ANrNWxobjl5
AURzSb2Lb9BFJF9LThB3HEkPtGroOBT5831BLKAOpVU2gooBxoBc1EmuKBW0S4/wDzJTgNxqPS4c
m3xEnTyCT5ACVHx7b088lg6t/4nlVQFQxytB+/U8qqsOBVELLVonPSP+k55RBD/0EcigwDzsu71f
JP4fmYu0qwp+9e6kGEvVSF0pinXZ4FvR4pEkwCSDLeQQ/xO2frnF3nD6OqB+LmAzYF1/WG7pxRAr
FwntDSI2QlsDUSF2Gnc/r1/JH0RGfCIduQ81+PY31wAeTvZ3KhNVwB301KEtb6USnB9Lvg2Np305
IdtNWd8qgJeTVsukcqCbW4cgklDvgskDPB1ACA10bwL/39uGaIEpqUbY7biDAhyhuwYFmQTiDMLQ
PJek+0RHLNVxK8C2X0RUUfZhDJumg5onp7HzTMGjRBmTih7onR7ixBebaieibiqZGfp4ExGB0Uv9
q4kS4VHva8Exo9ewBTbYIuuVe0q3gAu0W10/QUdgDC2oWxKdfaoJgJhr3+EnHHDWUFY9in47XDYy
l85tuqHG9IIancJiceh15cQGBO9HIQ8H1iU9o7r7XJP1EZbWV+sJL3KrzHbCDHBwcZBTf//5zuKp
le3vYbFHkogg/7tSf8GpgrN4imyAUihEJNpJvu5Tr2Eezu3kDtcAWWmG/9WjQh1+KNOkgv1fA6hL
UZfg/8ewGbMwHCijJVWI4g6NjnzIXYIhN/DRUljD6+Si8eU84AT29lnY2syST2CGu4XmAjhbvZgm
IOfqsqMhivqL3TdJyAJjFQH9qxH+fTgU7kgvEDoCBENqSldELG8DSoTUucgvGDpQpEqPwjZ/X1sW
FGrKqE4Tps6/ZwIXKrE07ym/SmfDtLicQ+rPKIHffJlqJzG6TJ2L+hKxDWU/GjF8pp3TD4sp4FIB
1mqqw0Si30nhIjRUxtkIOpFkC3cyrggNSHtBNZnLRFaXJVwlZkRol+CLbAMFh5EJnQ41QpAVC31C
6rRUmZtSa6mMGtk2Exi93ju6x68Jvi6MwKlKOiMe0oFD8pcEh3zQ6dbU6nz6c1tCaUIxpHOGzTKd
X73e4cn3OdPq28XgJWCAQVxwmXW4A1n6L8MjtavxJXw5l1jEkTdoOMUUilJ85caiYMcZWxczTm13
eJ376/ZAyusj4L6lHdUeoBkTKFY+vUGYxczWLA3plCsiUYAMtSSjeIB/k5Qjm+Ec0XTzZPex2B3r
1dUYFUiyG8cUH4sh7GvaFUDOjtnPZ14atgK0tvM/c0w8wU/Qbdsqzit0s7jAJuBa2vU2fzqvuJ08
4iy+TQb+btoHyWrBVypw/bJASkqnPnKkdN0WFL8gD5hgXOCNlqK+Sosw28JXvkDCPIMqN0yPBqQe
V4fqsPM+gqvNPOLfVrg8DohY3I18DQxI5ojRiVKfEp6p4/7AvdG33egBJBAIHfmflOBMj5rWE7MF
E4C5T5sVaRTURlgSCK7p47LIETuSAQL+g1rHPN98HPoXz6WYGUgZ7sj12QvmfJa45vwUdXLKblzG
27RZUnuD6TF9LV/+ZXa0gCJ7LAE/vQEaL55CQ+rwzm2FLibhgcKqgFABLRoqdXROaAT1y0BCCNBn
yXqR09CB64l3090pOEXcgg6aVIT1LJR0yqohFsTB086sMXnAVhqDiQCSiIrauF6Qm1OUJ60WnYZ9
sySo7LDEBo4H4SF3YaDMLuLU9tyKNITnhKF54Td+PoTUN8UXGwWZnuBjQBfEbmYAOrHlLq9Wm0do
+FnYJZ1POQPCdfL+W/5pqGK6hT0iTKRmyWIO88ggABgSnxrBDtx5lAMb4eBvKEKCiCafoPV9PT5B
KUth+hWGL+P3gStN2oWAVXBsfhrqQYiJW4Q2XYIVyTxd66de6pWH3Ymijqf+aIbT999DzlxpwWDo
qQj9XNijAW3To71Ef/lpggOS1zria/A0xy/DJpSWRyRwJXLB+qgbIy7rbiCAzalvJsgZgL94k1Fw
RTBmtemR3qYJh82MJVp+eHzq9nNGMP7Zqst2bqy5QkC42So2aDWBNr0n6uKUE8iuyeSwRxkyCVcb
PC4BvNLInqU/YoFCoSSpAdNdvY9fT1GKqE/wRJXVhVgQ0vJp8FPFTAMudE3JYcqDStnfYRXrZQNn
0ENLEDoh/VD6jKODDCusCw8C5M9jwAlIPovRoIpiAqNA/Gbu/36u+uwTQWgwaGLENBOqZDwS/xve
gQZbkAdwjaA4wpUgS/DEL5jl/r0rhYbx92m2UJNQqX+/i9cukBfhhCds2Z5CguQplTeJl2j180hs
Xrz4b3cpGxabFR/o/T2Lhxv/5wHPihRcJGV/fzjtiBzCbTgcqC1wW3gc5sHw/r3es6aHdsG3nlJa
5qblZVGMyAPxNhrv2POKnzC4Vh9xBHXIflFL3uPH5rUhYNUJIO5RdapO982/l8FCYpDNl8logGm8
WIeXUR7895OXQCUN2QhNvaA6QYKl/UIBK+S86cBf1VXLTnJqC9c+yw8ulGDbwD0AoqSG6UouBRTS
2I6+UR9FAs2jM/X3E6Q2u74Eu2HG3t7sRPyjySje0EZvwCW0VoPvngMLxCPCNFRybyfx3JsPZgGH
y3v/2yj/wxPOYDLvflV7TKkNZ/Yy5uAx5Bw+EkKx774hiuA8UJl6w95Dm50diZ29QzYvntrxJHCu
fw+fk0vAx3ZDfhC2/W3qFrfRc1LV0Gv6f/t/Tng1uzviWIgj26hInpN/f/DondxjdAPiC35CUZ6w
+1tcLXgINlHxb7z2nFCz6aB5ttENzCrHco+p3qAaz1vvMQvrbniLMUiecNBbnhW75yORydMPHon/
zeFzQg3pehpQSIoGlPcQweem7vHoaW0F5Jx+fix+ds5WsacD1AxMVnBkD0BDK5Q8UcrmX1/MBB4Q
4YX4+XWLBEYnV098VfG6xDW9x8hwr/69+7PHBIxXRMlUvEar+t9bNTZVheJFsVEugdi+2IvY8r8n
xec0j+aMeId4igHgi8+JtwKpDThb1aKCKMnV33G+d/6Vq1+F3xWjAcAXD8XQ6EQ59d8rYjv6787n
OsLwrsJmr/9eT3zCFduoQvGB60nsSbwTulV4i1Gr/htfRCr720nQdMW7xHM7v9mbwyo0f/99WjzX
Vxgb/z4ghmgVclXEu9ncv4+KV/kIo7nidTBiDFbx2/XUAqIRr/77vHiuT+wOlvEE8Op2kvhWJgQG
cRxiQIo39rmFOQ/cA+J38cx3L0a9uGnM3y/HK+4Dcetgn0f9XFwGYXhPytZFjGho+8Ac40dy5x9Y
tbihOxwbwLvwmSHrIzokkn8kcoRk+eLJG94LlMyS1+Q1aahGJpdRGZcEfThT8+STFiLffyFH3PtM
ZuDj+IgcVbF4n7IHKwbI7pV8Jsqqip/8z1QkNsNUlY0A0vFO5lk5YhbIgynoGCZBwjf0Cj5Q2FHU
Y/6lCiceiMlMTGpEvPyh38w/KFET8mG6z58El143D0DwuVRi+XzynXwScg5eVoiKm6Sle5ja2Ygd
8gu7AE7OVgvBiqPkXdp3yLeotzBhgRt1EetEWqMIGjYy4DDkBaB5sUvxR7yLHXkUEOnNzRXWg9jw
RH/S8Jj3zJW5Mphgxeaou/09zWZZyRf/Po/QRZOwm3/bUd3dqggOzPMmR4JqGX8bJCTQtOAPMnI+
ZG2WJZ4DCvADakPYhXLkRiA2IPZh7hu/HxkcL6ojoYkE/r/n/30PsZZIY3HwJYddcMRik//eId4p
HgMzW+U8zoNqw/RNd3rRhmyMk26uxNMD6l0t4qOcG3GeSSr+LVTvWJzMLwo6qouSgvuZCa1OSP5d
dBDPqXYJjYmX+o65n4qL+WCp4TqJN//7qXAddyh0uFwCwWjuU4r8OzsgggFl7shfY84NOc3fKS8C
ecGZF4NDHLmwohIHKsbBv3PNaKGp/jdExFoorory94Y6FOuj+AIGNDQxkMQr6v7vdzr4PMhGYhhy
5IZXciL+vYccnAVO/A7KhmKiTDeCPgQnXgw6mVX2vhEdCuxQVmLr4t99g6IWKdG/9bhlcWu5K9+n
ywhtDrrr3Mr0iMRtPJJYkP+texm3r1iQxKt8YEckxB1Wh9Ke4RVpXAbxGv0GNn/bVCdK+IyyksX7
32cQnuEqigO48Zx4jcWNfluosIu/j53E8oqf679bDkXlDUXPvxMgtquulD1eMHQWRMAm3qYwJ+Ng
H5aiiSGeFJ8meuA7i5tW4cDenNUd1Pcds5X4vuIsS//fpDhwcQbE2Rp44q4WZ6lmZIl//50dcbuI
68VldAiORsa6nmsMag6d+KKdU3kHcXSl4rgpN5zuPQPgxI1GTNQubkd6QJzRF9jck0aRCUrdxWru
Djc2dqjqvpnIC4D2K95NeLJAhH1CeJpQvG8XlFNuRwQGAIBbD3oBJ/4H5WruDToZqPbKEbPIqhPv
0/lvoNrMR93iDcIQQZUG4QOYs6t7SalE3U8xM6GFwBECtUGjApJiA0pIXZIDtH233FQbcbjU2cVx
8zIdFfRHGfT7JjFX0vi6ecdVXFEBOhEIv0/K/npUzzpRIApdUA32LUSDJrnzts+MdtlcQbz/leSj
nfCgkBcDQjV2DM2ScP7EhluOBDLz5jtuxojjhNmIs9QtmNfjz6TiJMIY/cx49zvmQ7D79f2NgcXJ
bhcMdzDTpzr+7lVx7iSW3xNDbl/xaab3pTFqEuaD9EddNtve+jPrrd/zwZpUb/qADtEs89lz2a31
DboX5fT6Nqu5Ujiv9SC+LdNZAVxizYOn1ZHEWkjplhzvRsV1LtHJhE+75MsFS/rzHnTnJ3S+fFTK
JFi9RJsMkg4sDRKS22L2nlNunGR7bQ51e4YWJ6sbymTzwUQJ5Uk36WaPn95Kmd9HyHowTMYc4rrZ
vqffJWcCyYOkWyhLFq/bkbNB1aRwzT0nHBQ4Q4TrTOzM3/7faGJ8gbpD9Ie6lwlEiviGwIwLtigX
2lRb4Fl3kE/X2JheIZRPswM+CmDiYnVc7LtYnegJ5OlRg/iZMSf+xh6N/iq3yNSYilj4Ab3nO77G
xbCck1k/J6YPsuznNao38slEf51aweL+gxMcKlswALOVNGtjc6kmxuKxljfXCIZzcuPiUlUeifv4
4rajPuozedJF9w1SZ7PH7LWkq4mK1/ZCdjjR50p8nVJcj4gtF0hgTPWNtOFMKafPpv1DIyGnllQH
zEvW2exDzj1Ya8FfrYrxhDwARYYqkGJjhpXfUEUi5PNzASWsor/QG+OYMzcj5L5ZgLIRUkyz3QqO
nW+sPyI3R3Yt3MWQSGk9PcbZzCDoUX28sJJi+Jm9oLsVkzQWoRgBLVIuE2mMbuNE5r5dZ8vnspzW
8+fsPq+hwGZn84SwMu87SkfUH2bmz2dxS7CwGcyyxRXlSFhBO0Rk0MMQbKO+fw8gDsmJuVAaqlEk
5+CSlyTRlARIeSlqUN+m+g42VyHlEjWOYvY9N+iQCIspiEMWqS+lNzJ9/Wzu27m27q2vPw8GLrLv
sboU88aeG/i1LVg06zl01J+Oq5fwIdrpMssrPOhKbOAdf7dsrRnXc3nx3Zq5A0jT5K0inGhP3KRM
DNzT1GXFtHKu5+yGEcqMRYrNqvQF/wQvgFLHD08oe+YWXmMW5La5o7JCXER8R8QHeQEwFhUo2qm1
LZHyz7WImMyEHJyIqZWt6ntzz/bpUrMzE+VFMUfw/N8twxTLlMdr2l0EK/WJqZkl99tZ+cOt+wJ8
ap4JURpujwynd4t4gr4C/VXOh7Q36WdwMCveTzFYCTks3qkue4fXjDbzqXfoHTgnHA5pKf198BMs
BPxFQf+PpMcH2CjnjwN6vL0UtiwVYaYoEv3z+0SUuWd1YKZmsztuY2baEzs19+xelNjR4cTV76+Y
zsRGl55aNrvgm7KLv4mTjXEuVaZXGC2FOPNsiifZP4+vKK+DvirEljhvrDJ8lFc5B+yOnjIHyAHw
ZqZl6hnMGpxlDoO9ERFjms0O7xvURHeHnD535puM9hfELojUdZLevQ8D4vk5areorO0KSyJ5q6lR
P/VVVOcl73sLKcs3daTAVfsiXF+d5ZfDuXr1IdzrQGCiHW2Kl3EBmOm2JyTHuK7vsHj+6txHHLyk
e4U6zN+C95IPRs8tXYYdbNTW4Qu1EE1vgXyLjHdgAidMZ6wqBCJ8CWJ+bRdWtZ0pY9Gd0DY3HDKl
9Z/unv0iH3m7lzpSn3HJYRJdKuLr3HQXUxev4qKuqM0BmKk6L8fRDpRt05Cj9s3A7CvOLtex+3NJ
W5+kKzU8g+QKJriP6sDXzpXNwFyWaAqfAac9adn1wu4I+vdjWB/gYGyHKBhjPutNbIn2cYt71em+
hMKXUUSd9E9grvKU/h9qAtGrcMhlUOlgLl+YFDLTYPdnQ/joc0weRaZB4RVPr87A/X5QQjxoBr2u
KXSR+5rW4OCQY3OZ3Dw17kbcegLO2LfbE/V9WQGFKKDfqGRyzV1lw6IZyYVNeaxEAa910lB4dZUR
QXVqLSj8QeaF3cGUz+bzR/RZckflj7mkjO+3peA2AXwZp3hw3oBpEJDTmvwfSee13Ki2RdEvoooo
4NVKBIGyZPmFcgSRRE5ffwZ9quvc6r7ttiUEe++11pxjus9ts2ZdXZanuXBArMjIilRM3uNnpSwz
0Uboxee5+DPrNaIFBFgZSZqJU/CXruioaCtXLxyOaw0za3JkEHijO4vGZSVY6YPxKALxLRCvBsKG
7DfXCmTL9BNdy7+E2ecHF5/xrTX+GZ4+D8bgT8xpu8ZJ/GLmZSxnZpolgYkeYYLKa+X7abW9HRAL
bTOIRr0Ky3A77WjjIENchpcQiksW7INwXfFs/SJw3RZ4uHasD8oyusnVSkZjQElAV5pVbhkQ6Kpu
YOiQG4nDsrIM1cco9Mq/gtF5DtZieMjpQc8uCx59TdsZ/ZfC0xlHbje5bezNYiOTQclbqB0DAxCv
CIfhIQxc+BZ4+iSh7SfBRdkOMfHNpDDD/zNKDlbR9NZB9mkoOxmqTSV9t2lTHBbjddB/2uY7b466
8Q0SUJQxv6IuwBs+XkfJyjsnAZVPNkVg94XbN6g28Y4vVq8CgRT033qW0SNBUHaYqOIMITdQrITg
SKguhddzh22GZi9AHZ/TKXEGoOYTKisV/QJFTbTkdRv6iuWQlZbxblWtGe/yxyy1zHSjK/g78X+/
0UTSdtJdZ/G8yjR0P0TVKWcVxctjY8C81e1Gf8CLAKjqQ69xlNLrf412Rmj7viSwEJWcieN5Rb+A
A69555+kP7BBZrOYNm1KyU7mXL4fcIl0wtBn5Yj7Ar9rV4uXneRvVu2m7zEm8xPrNj6x8wR1nOhz
TABk4mKAXHe8HzQ5bBQHRI6Q9vILlQBrN8tCeXveAwTcwI2vsVfRIoOa4+q24b2ID/ilrbzBwi5M
J5w/tOLR7bJTUEtljlTO2FWLRySzZrYSrlW8N9hdgGQYjnTn57GFsL1zMGm1FRYlTBshpetJ+F3Y
WJsZ+svtSuX9Ge4IzBrvhbYZfVxqM9W0gmiN6Ix5cwJZZgkQgE2K22kEx7JSfZ3LWb0xb1v8zdY6
BRhey+c+W2IFDEwntCwEtryOTQcZZYW3uoD6fOS0wHZaf4zJVtRnR+G8yptoTT/Zq1iCAkKDtN28
ARuW6rzQZtHTPWUffEiB7C1qxnQpDMV3tjuueHhLfHFamt8Dr+8W9rBj5qhhQiaoC77BYWqok6Z9
wYoD5o5IAZcseL4F6E6r9CNcjLDfzmNPx1d15G2H4h5jP9LdkYpry60Wv6OAPJIHfAqPRk/XMbJL
N/ioSI1GyMHkq+CZgv/iY4KrzhpQFcY8PuMgBtXBfDOg7CMgGhIFrWvaJIfij9Qt0uUwGQC0x35z
M7bTmeXTmr0Wimqxp5Jo+P3CcsQE4RuyrviGmwz3FPcvhggmOy8QAr7Yf3VyvNanc7nYTDygzzVP
WcTFrab7yDpcsoRTqHB3qNpGXHB73phKAxPSRbcTtjUTeHo0FvcdCSjfXEwR68OfsRzd6iP91TA6
JpghOXo9dXgxnROdmBaSCHULoOyAUmgfuAgkDsLtBxIRmSEIQR4z9Q/A/TKxlfGNkJnf8Egdwgog
L2Y9fNmgZQIMzOm0cNEFE0Y1fJORaA1u+63CkBs3i52EIseCp/oLbQrp/ymskYWvnhEkt44V4ZsF
C84g1RVfV2/C7RM2xo2f9UH8gwdJHcYRP6RolqhMsANi8tfw1czYVsogjWM2gq3ZsZV5jcMwPNxW
X/I5ysBbwezny9iCeH4/RSqZdGXGkBM3/cwugEMdsgV9v+AeR5seG/tz//rNCs5NiKOY830umPsC
YUBDINIWWjLp4wQ0+eCz0S4ZuqX1i63IgYIDFiq7716iKBEfPIiBQI6EjLMSCQaDH4aDEN6Y4heM
5b5otuzQbOKzR3ZIR4ExRMB61x6fH7AYKPKkO8SDDkl3/GYDP6HWGSTkbryw7Apo7F23hi+OefUH
z8A943ljVKcwSVCv8TnZyhc+PtT8I011JrmAAImzRb9OgbDtyjVcfcoH9RHs4nOl2QNS/QCM8mAh
SmsFcXZjiVq2kfJjH0C/Mee+Nv5ZBjTEvkorVNkTcHIuM5ufsGYJpWeLP1mClwhM8yPfmNOOspXR
Bv/wVS6Na8De/VzHZ9qCE0PRjMlcfB5J25m5pRH/h189qP+PiZXSC5g1vWzK6CnnyF/WmbU8bjsR
fLHgpfONiPQVX/QC3g/HGSR1gg/NZW0aywBd922EdE9vGVocUwYms8zmx53uizbW+C/za7qrj9e7
vg3fVdKoxW+yh9sHyZyUOOH6iaAdzWi0hITOndq5LxXUPaq+DfmyaUZ8zhveMmTCn+MlfEAkHN/1
q85xmnpDcKn5lNa/E9Y946bu4up1ji3io38Ac6MLedMAinG7MZAaSerZtgq2OhPG0TrQf7R8vWCm
Crr1ClmkE7cBw2bWXnhnNFpUTyRyD5EdWjuFYKZfeXBEQV9xGBsWDh7bBI4FS5DPcJUZqsvcmr0j
k95fqu6UUbVSxwuARjdDFCTlno6UKKPKGskILdiDVTdgNCtu8+I9eo+F46DhXRx4aKC70eYiioFJ
CnG+1+xfO5NG7qY9llCmS4eJ9p6W1bk+drR85j9xb9rzn2j+cOY61n53BmFCg3uyq323Lz9qfo2M
Z82v7izS4ki/Oe7PN4DIK3y6HZqQ6VI68Xt9NOeTBn424zd9lE5mdSSw0vnh2O3S/6aT2CPv6Gj3
0LKnX49r6EKxpO3UG6D+3XDRdvInuN/TrKGrTzmdMJ6Kz8Wt+VnQSHwhtaaphKDJuLWnhEbnQA+U
qpiOHAEbJ+qzxGX0ymGc6cih+WlP8Xv1KHijc5cO2i1DVvlTpD9Jw+lBYdv8zD8NHval9umkPUQ6
U/ghXfVGC6Y9DefhHNzo0dWnkq4dxdm/f8Pf/evdbRreCRdg357mYnzu9bb+/MLnb0UxW9E26Zka
UAnSf6ZVF9wUlOaRy9Y5y1qM28i7pl5i70Pixpn+wbem8UxjsD3N1zV/GLd5lsppkQI3fvQ+vfEb
BxcGsDN8fE2/N+RqVId9+pCR4njsPt2B0ri7JLwYBawQ7w4x79yJQiB16f35Z/LRHnjo+Y8XaytM
Z6qfiY+JbQDNKhWlOg/OowerqHGbm3PzyxnO9Mb97mf+iP9Na6FzomY9QMDj70e/Oow+V+DUHqu5
KXzhcim7ks8yfhgOk0bQ2epM3OGqzHax/JE/5qtQXahpoWo/sHucNO4I8XP+afxremAMhOUZlZDy
t8XPPOMSb/Fj7mWX3En5gTkTJ5/Ni1FQ6c+jonm+FNEpT5BjcRNcOByPnyxtzSV6qLNjIP8RP+dj
xQHniPleENNbfiKe4xTLill/yn8UR9NOwFkgvM8XC7rcvjo3e+WrvQ6u8Si3mvVEfgT76AjFlzb1
Ysv2vR8OCy+8yUf5GH7qZ+1sno2jRheOc5H0ne6E+csYKPDly8AZ+WRagxc1ftYnXmL+YIIZPcZb
+4nF9Vw7yv71Sdl4L72OFA/E3BvVSXcVUUazxqOxYOAxq0jocEX7iRaTgQMQ+chXvVWdWfxYW6YV
Ep26OIpOeCpvYOp38SG98F1otCfu68jhFbtEuqKrB7bAWMUon6BLqgfsgLMCa4fSc8MCYC1sNHwu
xDq2BBCSy8Va9qG7od+dDvHO8CI73vXOdMDiJWxkEhDNM35kyIuxvXBgIvEsyltypF1SI3ll+c7A
E+HFO3EL6OKO2/YsHCKHBEdr9tcaa4nY2lkdCcYRq/c+OGn2y1W9fPf0c3tYzRbSYYf6MTwxVKfn
zBgD6Cd5mZ4EIpvG4xoT21ZyFmfSUG0o35bmcrV9hTg3xRXWeKXW+rbeyZsMrbSxygCwaVv8jZt6
125m7wDxzkxuzfcEiTtOPVIcJCCqlDPVXT10brkl4NkWGd8CGbaKc0ai03Onn9Abe6JjWsNBOij7
mAlMxy1fb/Mzi7WjMMhot9NmtGQLHRm8iw4NAzOR3cthfnYFeIB6qrwO9w6CA/Vq8wV/GIUGMJGv
2dVo2M1X4yR2Yk9/8l61KyThivM6xKfs8HxIt/yks99A9cu6t3oHTJApCShxrJmskXvF5Rf19oh+
Yx4lmvgdor10h/N05ccJnK4zbK66T47MVnEU9HBYIB2Qj4x5Xo6ONEzZCkfdQ+I0z8WwYLdMbefG
65NnwbBxdB60E8CZjemFHDm2EVe+pvnMUPZMKxaOOUQjlsh+ixArP5dXropXrtpNQ69WYfTBdrfu
9uI8zJrHvcmJafU+3kW7lxXtCE20nn7CL/E47WvnKM1epEOEtBnLAp1gHsR3LOJorjnwkxoOPGYJ
gGADjHFVkjaXbOlngUHcaVuDlG4UG2gbKtukTQ7cyKO7MyuHrMLVjwNeyYrHYnI1C3aMS1gjnGlm
TtsKNcT81tkW6VrPzmZE3M1dAGnjzTxPJFFeumcacI3eAyfziUfAXBUdjKO+F87xBSPWtDHhVBc7
4dz/adQMb1CRcF8tjvk236pWeowgL5yL38UXQBW3dWj7l6jqrREO6oI6F0DvLt8tHInNco4Zka8K
T5VBhjUwnx/5NEHRYspwmR7mRfVLi3PQilWCoVpuayvTFi3OExBCI3t+ngo0BOMN02p6yAg2UDZP
h1scrHJCaUAhvUk3nSWcntfKHazE6dckCBxKlwcd6VHoQPJlJokffq1hDkk9jdrM8M2dQLp6bBMt
aRvrcJXS7dEOwk95x4Wv2BLazn6NJtJqHWDljLIYRAIG3NfefCsBRPGFU3Ylsu4w3SNwiMS002Ti
S3IMS6GXW40b7Ko7gbgu6DbuXOj0mPB7J4f/PdBzd8k6SpgUSXf6+RvdopvCCLFzlW2B03riuWPt
3BbrwckuJsNlbfPCakRRYiksHPoxPCSX6pZc1I3gtBfpVpxkCjs/2xm7wcLFTlwa7D9HsuQlbwST
NXSD42uWmVoLlBOmK31JHFzj/dMhduTIEsFkhm10316VrxlPHCKm1BknkSZ1SK5kU58ZDaQsNC/E
rHPnDP3kmgL/0IPUCbZ8cvSF+dhD/IPaarHmFrKrVWrX66evkY7BgRwBssYdW8/Hcr4rlH67ccQz
DhpnQu0X34y9cOx3UOUsw63RwdJS8MCvr590zTBGobBnyHtga+W2AqTMjMon4cHqdrNE5MVuMQFN
n+fuJQ9QsYYeumHJtNNTvdOOpkfssOLFN80pbsKx4b+ShQKF7pbRE9483HnSXLBnV0S2e+I4wNoh
ZLvyc0Ei+Qs7JAYHQA1kDie8CgD/BZ9zsW88Cj5s2CjbHjn9Ds/jUlkvNsJW3OAlmSmAylokEL1w
FlZ7Fv4y1vA5VHBL8osnMC4icdQfyiXgIv5YuInd2sH7hKLqsFhVa3UlHhY7+Sd3tZN0Eh/RV7BL
vyrrX2oi/fw501CifD3xfIMl6LezmuTpmnDdcwI9WAUsGSUhiytjLJZbhtkIGzSINZnDTBe927Cb
/XZ0nejNSCwl7BYU889r5g33zDMOoj054c/gfCNfRps2T7VNNIYMrlivCY7GW4yrhM/h0nvJUWEg
O4OiEqv1inPnRmfdr4ivDGzBf3q8g4N+QiPpLxzZAca0zjfkJG8KdOb1LrL8xSZ2W347khWV7fpv
zXvKb6+d7rR25L4Oxqa3RSLUQDXawja2Fny+EFS5aZLDuAk2ip/f07viR18YsFzNw4Tk45ZlA4+v
0mE6iL7gtq5pR84Lca6b7Y1NaQf78FDcKLxIl9OhZGOZ2CUX+dv0It84t+/wUblv1HP9Lp5xBp5m
KttFOiFsnn+H9JsD7g9FVXzXfOpret/sNNVX8bU4GDYIEOu5JSfrVzvxUdFaS7yKz5L6Of9SD+E1
vc9/Wd2rL0Ix7wk+E26ze3Q2HrQgeezwZLYefj5WR3OvbumggztnhSBBBl7Jan5x7Ki74BzdCiaZ
nJj24bFzG1dFt7sgw1LdJ5fUz/3XpbyQ7uQCC+wP+kcCnXDc1QfVle/dtTwbFsd+d2TB2NeHnqsd
ueLOsPqLynlAdse7cWI3u+qHmWxl+PVXdBUeLJfptbj2VueVe8IUT9Nn4TMIOZEOF6L9PoQP6bO8
QCi7VX7shwcmk/pR3U/H8Se39CVC31Pww4rJZ2WcixsmrgNHH57Z9CStAZpYhi/65o95kQ7mRSAP
p9bBhPZvYGjPuOLRFp+DUy7PSbsmtG6AKeVX/Jv+cjLLf03WJAiLiBL405VIvvTa3/t7fg33hZfs
cQhDTQE2uKr34m62ySw28M827UHezQ9lzguIrfoSW5UPYXjV+N02d0a7tyHkWqq2nm71JTsMt/RE
sNjJJEH7+SM46YkI+WNiE7l6bxhZYDhfdR7oY6u5jlZ+NR/RMdw/zzO2hfiOI8KAc3XliHn895Ku
BdYskACdp7rJfj55Fr/VFfAh9ILRHa0MovrCoj/nia7ovngnkZNvRbfnUtV3/ZFeDd/w/4JTcIqu
z31750L99i5nkUf7Nf+vdqjd8q4clAOJ8G6fcT1bR/XMPflU++ym7ZW9chZ9/TLspQNjdv5J7KVe
ROeZdrV5MX/i3+g3gAleXKNrcArPz72gLfnG/BJ+lIf0UE8a3z72dFueLaCcs9cmPnvdjr2SU/Z8
BpX92tEOGl/0PPN6LPjmnAhEf35K50O7xkvR+U926pv5XdjRBd8/JkUarZItbOKdtqdw8GOiRYxj
vot3Ekk/kacJb60VnDBx2C11BgezLQYDkAn0WnEnBvORFFC9YXf3aE8grD+DUDJG95ktOSUx8DOv
d3Lgm2CU2OTWkxM4poBV5Igr3al301/BdPWgO9xyrEnlRmF5J85ivWDTUtbZJne4qe7RcXTbO2oP
aO+GX7rTXtqLPh70K7KIW4/GazNrQtStugVbz+cHhmLwcgePfii9xQ4TPeOLh9BSbjS7iX54sa3I
bwwd2LEZz89LMJmEO7IEHKKPCQHInJy9Gae017jhtgQGQyuf1QEryb5zdDxsTruqd89Lv2rW+jLj
UIzunv04OlM5UcQZdiqynbCh+LEIWrTiAoFtcccNRlSMmsxW/1kGCAi6Cz61BhUm7UV2CBtwi1Wt
QXZzdK1XXDY2Lzsj/tH0Xrt+pW76S31oAJWflJu8q07yblpLy5bITBhAKMBFGPgcHFgpOyJmpO1z
2yO1KY/0sdFazHtQ6AWXcGvs+gOE0O1wDPhg5H3G2qYfJWIvwkuzNh3BwYvk6NsFggwggpvs0Mtv
0YnokT1iCL+4PQ/dTX1vd7lPcutp+MxPJebTyu/ZRGhrXQokBfYieGt8NheODfLsU7Vovx0Mi08f
QQUf93Iuj2L29CdbUOVXJ+x346U9lIf6Mt1eGMQ4jnFzHJRP1Vq4g1c5ja/uFm5zJKB9L3n5ujmV
GzI716mFs9iZbuUhe6QWkT4/9UXeQcf7rKmY2svz0fh8lw2vx6l/pM8B0CGeO1cGjF5falasbivv
Ijc/9dyKqkXmoAMlcWc6r4vATy0PgVsfSEJaCs6TAJSW92o65U+6JkLJ4kzix6d+x1q2a/eBK3kp
75XvtsaE5Qq2brf4pEWXWmk58XCMG80JvmlA7vTfwecX77485CfBganqJIfyIjIh4OLmJ+2vvATv
Mr1J1spx1c1dPsonyGPYT7a0V3tIOtxPXo9XCjkMLfrUxfi6Jved2pjPwjapeCeChFQ6sf21vWaU
YLNTJN3jw4wojdnLTiP2az4YW95AauHg2PgBFzzmQstu4T33qpsfgZlbQLI1h8GEP58uF25vq7vC
H3cp1y3iTx11jUhlI1ryPdmLbsPVIRXUrQHg7NOj+tV50zV3Jq9BefJbwu/KjtKd7ERO0RIqIVD+
AIk+zBA1xVwPz7UxLQ9OzsKpshQ//krd1M04xlALk02DnMCdnOQCDerScpSJ/Jr+6aG1QREX0UWQ
vCCQ1ipIEYlnbCKVRRPW/ZO5jYGA2RVLfR2pnV1ni1UB9S4zcsyIMmcRn+C6dTT1q1yI1tpIsxWm
isHOL8yahhAFjniKkA6/dQCZoyRbaXDaFRYfVcmdLkQ6BWfJ2DblvQmHTTT9xm264SfqTWEPjYAX
FkYlilBB4yyjZcyNKH8SOr56Au7NpNZgPtyhTmjQK3SNsumxYqrK7l9n+U2Z/Suyfg8iotyQwkQB
jKXgsxOfD0P5KkyI7FxXwpDNFOFBh2IHoG0S2E0CXSvapzWMGmWEfpTda8HTh8CKQnVTNvS7mfBH
XeGOPW7r+F2PL6kIySpf4zcOh4pz/cdgQj+S1hn3Ij/6GY6rRdfbi38pRG27FsVdL66mmeiIxO+m
G0SpHvKRljmpkuSZL1va8eo54UPQY7IVuXwgJX0oQi8IPOPphWtCRwzpvyiYrdhbzII5kBIKQMYN
Z+SIbKTA002ujGWIH5CksO6yaE0bUsGSwHhjekl3fA6G/2abhcVzgy6nsXTLCO6IeiedZI0orzgr
YDdvtfFWM/S7RPRTSLVU1vB3cD/9mxGXxkYfqEaArqxhAxmVq/Cik80LmBI1cLxNtU2FO/hF7CcD
IBnINvXmsBWMTRv7ZMnS1JGLt++RAAfksrcOTK+2zgLsJR9R7Mn0Ymf/8UoHXx5uyg0ZIqQu1xY6
mAACLKV5vmLKTR99FUKHApRzLlCLHBb+AnTgc1kEwO744N+ePyGmzcfr0Vy5mBBcgW4bHfNmUj88
I/hsPhvgMxWSjU0GBYdwSFAAq+qvuWVs6BBzkOJPxPyiM0LWhWxtWfwYn8qdhzBg9gspks5Q42Sr
J7+l3yISSZmPOLJCpyCNa3pQoAUbskKJ+66RwxywAC6SG0zNhOk6g22G0iE4H2yx2+YkMaqB9cUY
bGBu4zKWZziqrJigozInf7MzjuE2mK1ZMW1eyIsM1SGk4YcffkBfys+fnoE2qrfCknQvNj9Q4Iec
n7+JPwcr6kGWN21uLxGpUVX9CNpmEhFN7HtlbZDlIawaEgMx3UvLLvwRCLl/+nxQAlwpxr9Rfc4/
hfTMfC0YNyVTa4dYs3mTpc+Glu1m/tZnPp8D3a9NeoBvCFnNCm1DO/UwaQTSpkTjCqfeWDIz0mTH
APkPha1jnrySoKG4JlZqkF+JG8sobrwIy0mnHaLO01mfoVygEVj2MM8iRyg2EqmrEm1efYkUqWBI
KG7h9SsUaNz14a39KBZbHpDGbftZtLGNcK8am+reYP5aOGmwgl8bJqsC62PuQd8LbP1pLXp/AU81
sjpcIdeUSrBxe1w92juOYzCzbvUl+clVJSR13P5r5HQkr7WfCGGY19KVqd/j1bBCMIAboQRjIdxi
8pcFsoNJj0IfjS2Unj7rKQnHb2qO2OUtrfYaTdssX9aEd2AUrIBqXA35V7iKGK8vxVGEbpOsKofW
qEJrNmODojonslPFIU6Pk/J9hk564aHf460ft9m5PY9UZOlnuSUhsNgIJ/XSv+NvjVHIkBwXYSF7
bVUshaU1JTgsv5nwVThF0Bi9YLwz5B+xqBCz4PR8YhZSLPqJdh+t+tpe7JXMfXb3SfGCcwk8gGtj
cCctU1hPR4jjIky8Fe1IIDmMB0BR1yDJuDaEEfExv+tYAplcFXuBH6hiqueSmPobA2Nmlpq50vMV
BaQqoSrlRuF89aSTb9pICJB5mFwS8zyB4bMDSClQDBZewuI9DYgV4ZxBL0G9wNWKCJpGhxVaaCN6
2WMjqXO8RsiaUfPycPOYtCnf4P+R96KEmfKjVwYLHRbvRgjfnkXCIjes2nQEantNZu7tRSo57TLg
jZ7rChNk42s11oAW/x/RvWVixQG77HQKZhL5ug++6wB7I3nzDH4pxRImNafUoKHNt+Br6gX7nOmY
yLfQTYgfQ4HbJ2UeL3+GLG9K3H0o/ZLzRe/xlX2xHNC3SG9/7VfwibxbPxOjFtnSIZoRo/Oya9rF
kjzOD/Vbd0Z69TTUtiUTaWbLR5noCVqN1QbwWYis5IKda14bmJbqaKnpySLQAn65fSIS8UYm+Ffl
Ex4E7+OPk+UN94fP9tGcGcImHzIR6q65Lbbao/HomcAzbGkrEM3wXbNm5mtuNok1m8dTXGnB+nkJ
Xo9+n/Gp+kO1Tn+H3/wXLBiffbLFxJ+1Nj7tzpq2zV+gfwHGGc/itOshxWI1gtuRD48CRm//JsJE
XCwLY1fD/+jWT83j7U/6Om0fRH8NMC3YgkWw3cskP/SQDhz0kATUu9JFYq3RVg0if3jj/xDoM3Ql
/w0XAKbfOrovkhNzFkUXSNoNNGcR7hxj6SNcHWLaEmdxyWsrhNT2HpAjAnQa2/UxPA89zIumfROD
dYwT/jtHrK6w/5p74GKILIvJNwkwZRKi3Jl2T18Ml1elOyqWgoBkz5Y5IYd8/b3QCn9KPNGsqJ/G
68GBS/lATM1ug5iHxbznJLMCQYtcCbobN+F0VfFMEJyXHWqqdu1QfJd/9Mrl4qdRf4VvtpAkn7l1
c/gG5zBOqYs/2mfHUnmbRi49tqNoBXdNoCKPDItHssiuKc9aOYGnD0Gbi2jFhz+5E2HfA0dIHVGT
bA5Hah34OrtngExJjTFIKFSxteRUyuQaw8s1tXStxoWnG9tROwq16adIVwOd5Qk2uvCk2CJBIJML
PoEaFdQIkvgYxaeKw3c9PaIn/L7hlvFINGTBaiHb39RHiIyR3+riLuU4JcBhkehEd1z/ijmGmi0V
7r6oSpfxk2MPPv5FJyIPNu7zWU/XMJU3H01z5eVnyD1kIsLgTWS0ktTIVcpbByJOSG4i1TCalnI9
cVIe16b43ASazeFesl8JKlGDc1G6fZrs2+OyVT4D4lwqQ1u1oLIDTLn1Uc1mrvU4C+YM+SMr4JCG
1yz+TuN3obi9+sVaQiU6EHuhXFV0HAZLWCyulM6XyKZdIAgYgY89uGCN4FVY1tJ7Iez7/BwvTmGc
b4TOaYR0U6RUwTXKr97VGLZnIrtyXqxHGhlDzwANlNyrOWVVvwlyKqzhXXlPkx1xDFO9jftDTjOL
3BoDFtrwnbKKNYAS+ewnLdq+cgYS2pfMGUeLHl1kkmZWwsmByJiUm/AZYugI679MFdcaEtuahTlh
2wg1RHNAQiia8WWaCOHRSXELJ+k9DjaZIloTR7DC3NQvykYktxHBb6Iv84RVzVFhg8vZQR9BQyse
aOEYppY2S+zQOrxetwnVUwwA5IlZoxqqTdkiHSfvWMQy81qYEJf1VZ8RngNrQTMZahTnKTGdouUV
0ZNIHhMgkU75jPvcMeN/f5/1NoT4+fbrFhWqcPnfN+/mNAca1dLvHKoZbseE05AKMVnYGgplkdY7
Bbt8xAMyYIosnCBzK3WlKnuNUEBCXmS8djnra5hfK117CzTSGan9DY3zGfq3jFsjwEKqrNPXqW/J
7sGrzgWBqtGg1G2kD4WtbCiJgVgQFt2wjMNyZB1pMp2c0s005MsxAZQbpdaTIqtGcT1ESOMmOAjm
6bXQCa3kj7LsSZXpTBzhiq53Q1qL07FGNUTUh8QL6QTkCVzE+YnvZadvmRzIzGRqZpcqzggoSAH6
hqXBzdGFgAaKvwiiZFCkjylZ2M0IiIlVgRfGxX2N65YHrnQEdJ7PiaFtuIt6yB4N8UG1K7MNvdim
jfi9TO4FpctcxokZdowSczY6yVYG8A2suO/emnInNTAj2KhyDm8ZPto8X6ec5ZSWwoS1uJkYApJp
0eHTUm4Gb4A6Tp4VmbzWWr4V09ei8eoJcclXmUdOom01E3yFFG4aZfRVFrd/m23beCMm1CbQ1mPA
jEfcVuMxfNJNlUcn5aaq23ZpzDaMXAdJ33HOKJuvtvgyEsnuSVl5WzTtvn814KAJKB3Cb0UNqbSo
JyRkMwbm3DSB7LoALpWTPlvtG05Ar+S3U/4MEPc6RwYJ/ymDyNpqUL3mwVFbNKtWPqa1JSGTfeHJ
0MKVEmB6cSEglmFM0YgLiLvPrIxrIzhGwbTv9c1HWAESeqn3aSG8ZTOa9Aks5KOmlBm4B2YRVcVW
n6p/ScdCCEUOxRz/CGhYCkuwTyHgCOWbJr2B948yZcUjHgjTMR2HZcUGXRgSqi34cKAAF9B+Eygx
c0OfKWJs2sIcdopiciqoaGeKvpNXTyvmcYgrGUgu/TmB9TyVuWlF1zD3Yltyk3+V1IpBSD3PWU3L
Fushbq6CzN5TImooGi+WklXc0mQfhl0QFaApRViiQ3ZYvIRtCGLawME+TDAoW+p/TY2J/wm2tZxY
gRo7CdSnWH2tFOND0mekQ7QM5keZw94ihedb6XaXR0vj9alxnug10U5euZWlvtTBT8r2Q7R9Lhhj
seZEnHzjnISy6K9a6Gg/3UI2zlr/nXGgM55encDHAtBkIE58opVsR5io4Wpsn+uIA10F3F3vcAqJ
KeeWxp2e5AYHaLsraVn2pKFp1brlDjD558FLtkrdEphc86QowqFH4LYA1c3LCAdvIv1JRU7MjbmZ
F6uCN6nLKA8L9lTi/ZAed1mwUkCJPIMDH921eZpEKTbaps50yq9NwxKuN8NtKkUwZhwZaEWVAUdo
MDGdvE8hYrXB9yi+VhJAcY0oz1gVNxMgbtxJiCs4ocigE1gb8o/qlazE0eSz/DMH5AglX8SjDVwS
RW4PgpIeSZGunvGnmaDNb31V2zU014c/7pGw0KnevILmnDETbvXVMOFEIK9RSkYUrt5UtesXamXx
VqSsuYqvmbcAuMPI25ultmlNFeCoagByb354NbpNDZZ4A9HTuWsVi9P1fBMqE8yWoEA2mtpR/RUI
PBT83OGWZ3TV0SWIuWg3OaQvVqlJ+TT1D/Ez7L9EWhhsBrJykrmsA1F2nGGqn5ISrhbLbYHBlwZG
OILIJV2h/On76hz2+turLdwpNdnKB0us9qM5HiW6nDTKstgdW8dA6WY+7yrFhkH6SOTrqdMuPINL
JyhegwIzPhmI9g10kSE7o0rH4BcRppBJKxvtKKfd8i82pa3J7bzocTc96XC8RGAx7XeT085/1bb5
Lerm12LM1nomAuVGkCzCeFcOI5CjHqV+xyQJwbqpQVGWeJK0ZTjvI5o3hX6i0cQJFQzD2BhlPPKL
90iSVkLlYQfhmi8Gn9Blc+JgXt4UFK4q8pJXDzZfIVJ9y/YroiEdUfO8Put6r0mOEhCZkt6AK4bM
LRZAEAXOtMvkdZrYCJIeVpH62vJiQnZ9vinNGi6WaF6H13fKItxNXznyaJ1X3Cu3F6LhppmPmLHB
yRX0MEhlMXhPBtaE+J2tOQWylUSOqZ0Uma1a3mmYOUKsPTGiYM7NgjPUxxjlspEPHH84LJJAW8f/
kXQey60jSRT9IkTAFVDYih4UKZGSSD1tELLw3uPr51TPYnp6pltPJFAm8+Y1i6/VfhikW4vCoO5J
jmb/9SyXcW/Gf1OEAYJ1tetqnwO/Vmjj+fBt9mMm8plbw+5ANCz7HAisC1JMF7IvgEkALNBMPqDU
QUexR0ZFhkhloLXrcbGaWqz/hXyIaZqbU1Z9D5VxyZ1gn2JwnmZHk/cr2EQjFVkPR2Bo803BNKem
3IJHPOpkihh4llFwTTPtU3rWDOshmpFLdFd192aZb0S4juqnHmws/cbx2gJbdeZ/wkHa4nwYEMT4
1wXDJOp6vYZdsbxrhIOFseOr+hsSZ3Wo+2u8fDquXJXaNcNALuNWk1xioL58q7bwHe+se8hSOLGL
+FobnBrylM2+kMOmlxcZfqQswyb2VYEkQabSstnrpR+OPzHefe+RJ8C4g+/JeDHLn36zlB8CQ1g3
4ornvTs2YwhvPKQm/D1C/FhrlMOsoLwiyDjbTTKFK/KpGdq7TuPYZl8t95MX7/PymuG1HIn5EIx7
xxAbc/GBnkvkAupCy/OvPo9WIif3o1pXbvK0kIDWxXDh9C1xQ3OBnYEWHXOI2nXdPkv6GC7livop
t5tdZr8UA7wz2JE4kk+bbhl2UkKgwBBsdE8GJW5K1JSNIaWWOH8tX3yilAsQ4suZm1HtKY3mC+8C
0olGQwJ00tgs+aYTAhWfS+f5vFj2Fu+HAQNV26cv08mSFSX8+tZ5yjs4SBxBeYTOoAwpIENqtVa1
F4Q8aW8k4LEVQ7jqorkG0Wd5CItgNUefIwKVzkI71137OjvIjryJrKJ2wxk+op5P7qpGnExfFWkz
IQBmeAsBmoMaNnxYbTpMzLzwiUdUBTtV26r72cVyva25jUDaA0Quizet4gwCHU1bwX3btLApXcgb
XPgRNyhVRfAYYyQZmfuhi1aVAQlO7ymjl+usWz9N5x3q5SyoOrQBy88i9kWCzTLpzsJ+l+TT3UL2
pEpzBpEIQKysm26g7uPU6MJmu8RfsiWyMERvyx7RdWQrLuBWR5aEdeOa0QLVA/wLTXoIs3no0ruw
yZLm4hhzTH7QLhTIzTpkpAysxN+ExWpCgxV0e2+EMyUh4SFfMgriixzjocmeue5695cjOYvvWUvk
aLap82TLiBWwlivRAXOsjyFCqtJ40YNTkvijJDYG51TituIrS1OiI8o+Xe8ccg6ZUDlYcr3TbNQh
Yb3NGPvEjG0YodYILxxSkb8CAWvpNTKeWu21ZQzcREg9RmC9Zh9lONq320UE2xm7XvWMeJFGmxxc
HPB6zqGyz3cD58uqxS5pSs9Ogl8lZ4wbHKTGNJV9GdDW17gziumsu6gdx++wIQAA6Xvg+RaZE3q4
LyT2hO63TLI13bFpiZXFHdeXraoA6rh8oseePEYXIj0oxIyGWX3spDyG3a6FazQy/zLq1ejWj631
SQ08aMi7riETtuaep9pWcm0GArU0J/nsW97V6pl3Te80Th1ri5FPIps14qNNyBGnbtglYMRh4RRP
MsB0KmPMM4yLWtad9k+9AhdaZ/XieDccjY2eWbHhU9utbbAr0AK1DUbuz5zmZtIxUS2b6UGr3lXh
pOrz2D31AoNT5vrixOftB0ftl16WXLJqnaASSm+NedMWiLPlH5WPaLO1ZCtzRKY1daBW78cRimeF
80zy7kUXc7K3PL68kJu8+wsRN5iND+JCkwprjGpZAoHzp1p6sl4YvFlUjzWIJGuSV2dU88rKcXcp
9AcHBWQMCVc3FUQxsxEH3G6pQh8kjqEpbkTitzWvTFYo/K0Yg+T539wgMituTQE7jd4qn39j/jDH
T9rdVFNaeNdGh5/CDwzk7EWGr1rI3gVpbH+LBndVynjTdyi2R/eXh97mGJIX1PkcB3PuLyH44PhT
ef+4bixQ1RZNyehyDg5bowz2pc7Fb7zUA1Tm4TtJ8SOEyUUJMtNApNTAi/e8ZL82D5GXPeoAfuW0
TiGDOAwPl56hU/vGgW+jpotyEEC6n8lUQvN8PZDmoV3Vxs5cUlwcwo4m3yydY55ML2DD26DzjhSL
69xZfKnlWAaC+il/Lepu86IeR5b+ekb2ZOZ4+0oSJ5IXJ6zXGhE2IttP7sbMtS14bF4cg+IcM8HL
TiRrMo5M1xpRVYGXHCabYABMrgPwStUWj85rhwd4XrJd4QP+N/oEvsgIrw87Ur7Rh6EA1PqDCQBP
FWVYvg7GY8zNu3DQqgT3KqPswKkhiIy19ROAb1TGaRxesrHYRwnExSoDwicp1ziVHuywcRkwmGPI
FTGvnjhTzvSXnod9qRmuzPRVdfYWgJ8XXhScwVpkEc3HrlxIU/hE/QNwjZo4QZBKAgynP2hD4V0E
D5ZNN31F/WXW6pUHJBeLZ0LIO46YSEdDgOcNSzId0pOj7bzyHGJlruoa/sHoIsCPvu0A8wp8s6OK
IqlhbkWCjtns3M7edZ2xFQyuZ9FDaw4+Bg1b85ph4fhpEyhbGLgWCy4/QXucwcMl7rrrOUb5b8tB
OTwyczHmDWf7iJ64DP+ZxltsMsnmJGpAF8lk9VYtyDOFp8Hrdv86Vyetlwmrab/PJs6XvGu1pxYa
A3VwpeieguQSQF7PbPZ/pTF4eLBT5nTLRfC4FNjBlg/lv1DSjyeP4XLkVvWoOQcYC0vJuK88d5X3
E+rXkGs3cHzJH2zAiG+sS1MrlRY4iZi4kGG08CkNC1t5T7u3jJC0GqlpeS0YVXKVNc4JUbRhYOXL
kCaf99FsM7ZWJ/nPzCe1MRfX3iQ0Hu3GzDu2ZywDICVnuzbPMO5c9omMTsPsFZtGtv/yhsuPnpae
1yKtVDWYBnJjtpfldftei9bAhJXqhvXNYKBzX64e+LQGq4V0aPsMFNMDE3UwYgpc4qpTPdL64+hS
Ainlt5gtO+XRzpjpd5bfBePjeiwYFfKy2clDm+1E+ONQJLCY8z7bXZN25L7ZzazgOq7XRT9ujfBV
N865dylFtRmZ1QaupMeANTYZVzc9GNbeQjxs4Y7QZSiq6/g1po5oSohPjKV1VHBl3m+jujvKmVkD
buGaNH2d1ri3r3bqPlfLzqXh6iWGjCXtHIPZeMbIkv43/2mrmHRGfAY6CHIavHKRHUKwapn+/xiN
P/lmNBjsLwjW1dqC5FEZ8jJpDPUYahUdgitD29gYkOtzwO3LxJVo8m3mQTUG7bFd8zGMAXV1wgQR
CKbmx8AVOZYbBeJR2pn8lFEcOZZ6GvYOOpP35hXzQxUyg9G/Um3Xa9OG45u2Rpbnou73pWGuydoG
gy87zDlZWtmAuSPLwvlTdXOt3cOCDkHuW+PUatmxm3o/kMOLV8d+VTFEKqMdkZsssswhfNrgXGYD
uJg8cXdmXJhxgbkuKEgG8kY8D5wTI8dVIngrkWcP4Bys1MfRwL0Z3mF0bvCFiS2EK/aFQN1VVp4t
muh8RNOYXrUBy/K5ffIqMDbO8rk3730Cv4DsqKWmPGEZSfuPkVvGC6zjz6gA8kwwPM7w3/hMuDI1
bkLbuwfcglrVbe3uB8JG25aHrtnp06UiB8FWFrOZXBsBP11bfkdfZvKEcyYxk31WVZPazlzZ6uQO
AZrs6c9lBGhjE27pu7gG0YzBNKbyTXesjR0BeaU8lPBMsTCmjJUIAm/7j1z7ZjayNotjAcLY2de2
ZlgJ4jFoJ82Av6QP94YF9xBaL1rEimWPtXaFmTWC6dLgWTC/jEW5TRdtJCvt0eucLbfGzE5rLLIN
ZQ8bXiuvSex8k2BZEZEgPVJpXU6QJl4P3qPsMR8ZB8Ro/F51MDZLeY/CynclqilsDlJkoC0x4Vmy
qWcYZrhtBfq8SgpnnQ3uOe05CGZErVzIvNBbQofoqtwONMfdMGyb9pVn37hctBvVu7bzZWlfbOXW
z742oA2VIXQfbQs1oO/eywxvTRQC2iMzDUnInPFaCn/AJNDDXwi6dnXrq3NZoqXkLQSJeXI5B2ri
EpbrmGOeRm0YfQLT8DZt9pfC58wU1f+IzzivNswIRY24X7EXWr4E/mEpFvOmsWZv5EnPgY/9iOeC
FkCyDxGczu7XjBe7ng3PGZ4MWtBiArEQU+gxG0EM8cfYomSiGMTEvjMidTZAFzElkKDF7p+LnBVl
v4pM+xaVuXc9XfGqojz5KZCGN8P4MKh62NHeCibOQYulw/wvr8tjnJz1st7ovNyIbVCnNw+8tByx
uOGUXqCQORFRC7g2m58s92rw1c054mzOk98Yau4AwA5xpbW6Var9TNFrB4Ktj6scgUlJf0tBGniX
AKudroTKWHDKHieGH5xCZfvlooiHEGLixkQXrSo6Ss7Esklk4rDF942Qz6heEZVjly+45NCqRleK
uIQDj3LKxJh6aFeT2BWOzzE9QqdKYEXpDPQtQOnBgFTII05sbPzdGrt7ltAcP3qgiu7M/D2Fgmi9
GGG5DkZ7a6OpqHL3xC21shjou8WpodvU8gtjnE5qkEeaTTitJk2ul4YQIOyClql5MtJ3M4FSQpPd
hPGFDqyjtZpzprQRlZxOWVXEr/AWnPzqZtFBtbAAKeOob2F3LS1Moey5dciEwAyoHR4BSnNpr0Kd
lBpUk8xfdmr9GUzKZBbi42M8CyiHtbEeU3mpTDwSygmTEPEXg1mCJGrmGzgo2CFpyP0loIkowg8H
yFgH1GoS5NM1WW3lag4vHKotyXOqWlqwZm6LeT94CJnBsg0uPT6frNk+ptDwPbk33XMmjF0UwtcP
YZzA3rGIjdcLaHjntKWRso+iaXDuo/DuoE/EGy14zjzb5wbeFK67cpn0xL2zV69CLUYsMpqQ9IC6
eFJ1lhl558VBCfCqoCr6fCY/EIIwnWgeYvui0FFWnu9J5lFzVh56WfyHB2XmTpX/1P6Jd56/40NB
Ol3DuTUv78asEI1NH+JoZuFtxuQktjn+3AFfCpzPxvfJQx7kDSuHkTk9vZOUb43ZKAsxtO0ekh4k
Dvx+h6gYm8SWAF+AfRd8Ltzyzq6syRIBuzEDSPtzv21tuIqVardfwt//hmHwrhqSvQsNL17Eu/wt
DlOe/deOX0lzx1IjqjaqbHHnrwTEYJhucITSbgY2J2eUg01blCqNgD1AgrXAUKrrEYaDN6SmRxyC
/RFyl9AJchqv0sznnfc4w3XCerDGm1EPP24dw0LA+0YBJAx6s/5AFn0idrUOA0jDeAYlT8gMmspt
GfHqbsXX6GAYPL5oKkY3XNuE9JWoRKK/juyMPEUtAkdPTYvrv274G13xS0U+mcjgwg8paK3hi+re
Y9K1Wzv9AfxKme81feoPgBhNBVeqGN4nDZMdG1wRR6CFseSEK4Z1amj5+8HaTzYkxwr9ZNdv82Q4
KeQSqCLkRZccKI+ehqsyg2QvefTsaJcTJsAvVysr9JjdCuK9+tfUYzySmqsEWqeWCYak+E9xddQd
eYcpifVXljwjD8EMMTMu7pQ+7OwMSiWhP30wPTBvXF+lRgc+/qn/L6GGirQ3qyd800UINznK6opW
QsCkfFdbWzWn1XLtJaqiHjtJbzyFbXTqxhbnB+qCKDJ3TWqcG9El8EbCD1irK+HG10K6hw6n34hB
EezFYGrWUAy21n/Ulb+2o9ZQHJXgZ8ydN+DoVd0WewnYUxvyuHj7ns4y/4xlukrFPy7009Bvhvyd
vnWXjc6hpqzJOm+/5Aw4VS/9MHp/owkvsO62IkLcEeLzJLUNE0onxuq5/UqprESA/059ly3Tycrd
6I6AywCFyO5IXMk2S/xvMChrK3KHa+QhFA02ZBxQnifZ69uCoi3GoEhD1MyT67tbCoEVNNy24LbW
0Dy9XQIiVGVw1ITz5UJfCm15CsifnpxVMZB7TLXXuvY2QEEUdnePHFNSGm1AuPKXZCsbsgJQSmA1
vuFqZ4cmXHFJOthHQopjmjzbsuECbB5MwuQmKJQ7m/Mn2VcLT/vguAcatC7pnzR9ZuaKfivaDAIK
DiTVkRKcprSCEjfiA4EXUGn/sREfDANXMA2Lty7eBbAIFm49t2iPFCNoS41m70bBj5uIyxh+CirL
dFwOapYw1RDkeq6nJsU73xyOWtz5Pai73olDxrEgEWH1r07mbvX2MgPzmGWCCRgnc3eZ8v5rit7z
eC2bSzOE26pZZQ2SW5E/w+rlRQHSt3vNyphfTSdTt7fx4q1tjXQgeQ3Z1vGokfV9c8e3eWyfMh1l
rlluHP4JjfWSscjTfusRk+HOPihlQDJsDrn2KyEmRXvzeE+zYPrEIy5x10xwXupgpFTeuiHtirti
GBmq0SxIkewBsNM08BuDP81tH4fT0E4rL9B3lYeinJjx2YZXQO5Q38Eh6LEii/48vNl+20BX7VUC
SznEvtKZMV+pQhxouue8l/tYxK9l6nBgO6v8poUBlmjGpg4c5mTJMUdmlwFXCJc6bFZ+cRV6Mfol
bVDBWAFdN7AhnsEatYdRJ36Nl0oKu2Y0mVf3VbN32L4RkAtDZRukjZGPDZ6ZQT2OUsoImnegGd3E
H8bxmSuM0M7cCndugd9vgZR+jPyJDinEqLHz8FoXZ7kQinPMIP8nwXMPRWJMthYnqN0ugGm4ICSQ
rqbI2pSJ/ioWQla47TwKsBnIB8qBNszrkCxXldyTMXv3Lh3BEm4UYoFo+CK0NgCXId9BYcNjIlc2
f+8CQSC3Eusp0l4hCGza+THoyn1D/Vk2Lzbjbgpw6BXa2gW6qsnKoGXj/ifxEmIjo38JvBJ13+b0
14u3tmgeG5hXSUIWOCVQ3J7FwIHEBLOoyAMUSOFLh8UxibsYiYDXCVBDv2C+Gdrem3yXV+P6Aah9
zXy2eCtMb9PDpneWaevBwhyBetV/4kZgzgeDH9JowkjASU+tVxyNLGYHdJvuzWnTA3V1aXvHiW7A
HOyDYGMZ1q6w/0FwsXlmLb475fxb9TYwhnoOBf6kUGibyXhuBiacsiYvKrk0b5bOLHuE95mKw5I3
xDmS2uRs7cz4t5DTJgR+KIxVImVg9BAz8hJcJR1kYae8l8Mn958qZmGjD/FbCpsEp1ZSEcmFNKBH
htLXbDLMHHnUS+2xR4PQaCX0nQu7SnpkfuqotaAomdLAWehdsV0MtOl6r/JztfBPFy153Qx4AKhq
etSKIVsVMdwD3eMI7Ir9golbL0lGqLp7YVLQDO6hhW5Yf8feH92JGrpRxjpZ9xT3r1l2z92PjgEy
5WcYIX+DjwvIGuv8oLceQvM9TXnQY749lDrJe7htw0Jw4X+mtCxUTg+FsM820Pawr8k9seU5AlLg
Usup6xRJI7PglcPsiDN7Lce967rQVVHfi2YlNkpmNeu7hSlXU+NGrJpNBnp90x/4EUXrmnlbRX+0
zOd0xrqgudlaThYpxPVWlYN9t55KoFQL9qIQ3bnS4TYW4G/WyHiCykqso8n4NPX0VbTsoZjMYO+f
RjZT2BP7PdKVujqjHi/CGGq6zQOQfgWu6PmajntZydcTq8S7WyolWl4SBuom8oJMIU4yP+hA+INB
uLwxrvuy2RXLtIYIHqfDaQLC7mxjB7llKuLnJIxwnukFnOXrWMWcSYgUPGuzFK2zGhFpTojXmk+H
vVvozicjFdjK7BrPQhmRT1cbotG4Nyhgy9xcD2b1r6+mA2hDNduUo/VtnHEUAUmQs187QEpLR3BY
Mh+DbsYtE7OtdOOR+GSNZ+wJzZL+1HnxvIsWmMdEPJX2SNZls1sqxCbRX+Km/lxdZ/Awj/pXg2cU
0w5jpASw6RHnWYoWw08IU8NrNRncCPF7REciXYIRm/Qs6WtNFq8eakcd9zsb3GJis+QpuaZ4z8ry
quegMoMFB18/1i0BNVAKDzJ09hXLdiWHd8Biiu2eziJqp0uTOmzfdoDQ3N3auoCTk8zXaSgeuw4U
0GXQFXsA0lp7cL9UP9sazzK7zw6s42BeG92ljhzilWmtuBXzpSaHKNkxZNwbRXmVebDl/IkWLA6K
ijImemorhHITfIPRRFNcyF+L/loyFOfOC2BRC4OhcAE3dOx8a2SVlqCuUzNhe9vANBCdXwOUxrRS
jWAswbxyCnwzhnpA2dZl03vJIb4we3AmsDtP207GTFOR89k4n2qACo0YvxZh28QpsWQnp04/pnTa
RLCx7MX+qJFzokunb28IeJuKjxx9U+0mb4GhIxkp1FOm/yFhULGRjR4IkbBATFJtqJTu7O3j+V5n
2QuEV4/sv+lSzrovHZhdMek91aIdOje6Oylgb0XwdwTAMsKSt+2zns7HImTMmABnLsCySYz4GMTz
0gf601hjVpcxfsdlK3L6m7iHEs6Wpu80Bg0Ox0bKgeVUa+mAOlU6qkgz1X0O/d9C9vvKRW2VVy8S
ryr9MIAMxuPTgj8CzeBgVQeN8U4/70bsgsOhh5eefwTUJ9J4l3aL9BT78rA7ZkEIS4dYEzwGaPWc
xvqaDAq7CCa9J18XYhaxQrf3kRFfcZzL478KyJ0bNm8+GXMc9bZNtrb73OIYabrk01Xz+JBozpNh
YGS44PIqf23vFs8aICixHi39UwBmJFYNOpGBxHQ3hBlb6G+Q+N7M2NiyBTdmeWSm2VViXfKreiJH
F4yoYOlLE0s/e+VhghJN2342/40Gvpqcq6zotShn+BpQegD24vRPizSUIxaTmf7gwJihyncZVIzw
luyAKJs43qu+3jE5CPCJndBETJcuTilul02LoMDhWOB4gDzNfQ1AZuPummrzJ8dmLbNHgLosvbTZ
9MaEfrvQv3BtCfwE8KnVmVmjDFUVzjpxIBbyNho4Xgus+KJ70XuHjLl5C3FvrJZNmId/STmv2prt
1WKut8wXSY1pB+Ehippj6GWvo7ChlpYwWvtTSUkWURxNtb01k3gb1zM0Axf8NfJdaqM4OaUi39iL
MjnWofENu7l0EDNEG2ssngYXA4xoZmYPaRUW06ENfa5X/hpVfo81UeVnTCAbKOp0QROGKjDIGICw
VwcIYOrwZoKU8cCGEAVmeU2HF3CkEdw4597PDIRQaEvwsqrxfuQX29yYMb9HJ4stjyIfBkoN4bep
1rjfKchHgbuKEd+IK2K9iWrI4Obo000zW1cIqgPFJGxm6Erg7mjtZF7u9DAgU0VQm4zHDj2GYX7W
xjEYEorfkz18sOIfkukOKXn00B7Ij4zIeXdZrjqVY4S9qWfRj5ORl53kBLcZy6vyHjKEzmnVtdfZ
OdcDNuHQoovsPBEz42F/n5/+IvshzX+wJX6vy4UlY21mCOnL3P9nPM31ooPfPQhvpqolI6UbrsPs
HPUCKL2C7Zbp6bHNoXd4IUKeYA5+KK7ArTnIAJmdxfKXpX61EJc4Z8PC2DC5lRZ6op3N96nq+tk1
uw2JjQsMuKQ/wrt+bICgB/mDdegMR6WMq3UNn64WYIzatujpczzC7TzQLnVTx4TLSiQq9Zf6hczp
d7q1meR81JNw1wdfgceo5VlXg3LcYJK/Iqx3cchBDnLQay+D9qQxU4HWI8dLRYJ9M93SMt9EkmnL
AJd3Js8RNks0o2Uui8PQEB7VVYQ14tBoEcFTe8965e6txNq3YfoZQj+b9ZUW4a/KwEPneZdRfWpF
vW3x1ZR5ti6M8RFlTliSFAhdpx7AoNpmzehwv0xvVvNZMg6O0j8vCJCJ1ls6iXWtSLx+CjbBzLUz
DVKmfKuFv0c6bUxfmZTmAcJEyFjAxWcxzel0GxeyMSdCSYqggeFE9lyXYgtKntLgjVS1DtezwYg8
QSI/5gAN41M3UKKmq4Ajvx/hHXpUXN2ZBZINAl4ChLOF6zNufzNt2dU0cCEaysVOnyzvQUx3O+/W
PDTDMLZZHj8X3rBrbMxDUzAWigojVm7AVxtGoxD/AkHbEz1B04P69NgJNBRb/tSlfvOkhyO73/Lv
zdCMclyYMsw2WuaaUAfiCtbgl8EgyH5zh1vPMVZ1MBfQFUR87XXxbaLeBDY0AxpknhHUzGQ8DsHb
4hyi6ZxwRNvWewrZVxfJk8sjHnTtwJJNknODOkbr5MOiaesCkgWSOoqVCUKtTo2Z42NkIxdAhzq1
h6Ka/QVWqzmHjxW3vgkZXWNsOpSzr2MSrEGkKQgQtblcOPgjujGYasrPvYht/McvdkGmuLleoIJF
l6S/ZN4FpDEPMqKHoYr4iXavSWQSE1j38NS7ru9yrHZCf3M8AcHorc9g5DLnqB0XNP2D+ySg8ORK
2OoVWaQ74zI4pG5EbxndKieYi+mVUdHPQJuMEx/i1gb1S4x2xURTztfVXap6lCYOD2PwSDBGLqed
UyKe1kH8IocnO3qxYBVPmNxOCNWyIL920ISqVOw1yTAS/1pkAZ0LiLa1Yc0i+4WQDoe4N+Ek4f1V
fk8KfSd+VG6YcSiajw2Dp2UXwC5SAgVkDb11McSfeqVZ8tjhil+tUz6kHhdbtdp7Fu+MEKb9TWH+
jjTBAcVQJrt9SGteFhJA/MxMo5P3Flsr8zXhXYs6OigIPOSQNXCHboKtKpOymGhLenylc8C5u9h7
CQGOvJTmqaGfMf9TIume/tRDWNPgzlT3wHwxIC4Lj70FC7LPb7ZCX2Y/b36DFs/SdBshMDfEjdNF
XwI4TOG9bxCGTfQiLeN5Ayf0umGQBbOVh6k5x6HvsGi4O+VPaMz7ZqhPlpkeHCWOY7mG8MmqSVtH
i+6X7c2EE6JK2qk8B1lOPCgLCxxpwWq5qr1zBIe85Sdz74VX+1CWzcaEDyHq9xRkKQU6aMf6tZRu
8kAZy+dHUIJGzSzsZ7WgJMdf69IDy/5oS0VCr/ah9yxjSF5MfVRbVBn7GUt53o/LRLdpvqwZLMep
joZ7tnDTGqiqwOEaJsFV+aNbKIy5Di1U+d184l1R7br08ajslvyxbhk1jMh8yKVvbuawS8JDypxy
xD9h/srw8yG0jD9bK7ZUVGvITsFE74ZwOafOsfHGMcz7gk2uLFww+4eGWZfbM2HDt14czXDjfdTx
lRFEOQyrBL5lslr+2e4ra519QCjlNwQlkCcU3HiYmZfWxB6WxiGZVg9zdG3mt6bLoSAyyTVuCuyb
mvxFmvbOtU82MEBdf7aZt0e9xZZlAEGNvOq1dovuTQsQss/atzaiThInbj44UadYCbUYpAC52Jzt
jFndCnFxUF4sL1m1Hkq3S1+Uay5q+hsNsRp4fsVJNoi3uIUGJ1AONqFK5eNu7Di4m1+14OJByd/X
fH5tBin9VhCSAthECkQYGPtpgjEDQBku9iYBLh4M/IK1AUGZ37HU59jeG4B2No7q+vSGflkH7tZH
et1y2YZyY8r+A7Jk/t+tC1O6RIDB1LdogX42vaMfPL5n05KIAVYaQhiPK3K/xXMzvloFREzesOVq
jxIGJQO0AiS6Hi+qmhCcJDUVak0GbMbYENaqtCiBAAsodIY5obDbGT38y12JXxzUBqhXPWZ4DNm2
xYTSK/+q47MDhzzeFfGTOmHspT9WevfAPQ4ZHBFeiUnbIn8ybHrdQgU1oLnF0V5OvFht1Ol2dwbk
wnpJ7kHBgHv8tuS59FzM0Lnqsmuo5IwFEpIE1jC6SCvdOfQW9nyfm9JPx3zNap1n51DMy7qKob0l
ip+N2VIBXBc85hwqITqrKfpQt3JificlsWfVxuDT6tZ3iTlBi5kAnVIcc/y3r/w17q8BvHILg/MQ
Dm/F9MXkt2+m9jQVVBisPOio7a/GhS3j3xRFdBjGmy6Gh0VoLATkqbxVxa+DBwYVNFHX3OEM8PLk
q+T2YoQ6GDt67CT9dRmb8L/T8jPgsuoIrHMgUDOpomJ0LnA4yPgoWMA1N1zJpGOqB1bRSnP82b0N
cKG4Ah+gBLa49cCYrrG0yo1/Ws2TLM6Vney1YnmWVblBHIuaMPKKA+9PznLXDva+tXpmPWpMSCSM
haGC260SYiqW5yV+k+raguimpmLIovmxkBugsP/YEIsAPGKJBm/wekhLxDEhyPqvaPSH4U+agGsa
8iwc3JjbhmayDxbny1hO1pBA/0Eo7N0cGtOEGXRN6FK3mYXnq0uzNykziOb1UvtRKg28G65ana4I
/KLXuLC8QwlIqJaay0XQlKTp3iOnO87wkUrIwmlKbT0x6SCmhLIIPRFfDPZr1vo6VG/kODzjdkaN
jdkRqudhW9v3oMP2tJzO4YZ+YJ1RyhHMIvCMGHc5d5drwm6hA/fKezve9fRLwArjpWn0l8wCagap
g0dhvrA8h49prtmOyjwZzrg6WcybocvtzPCo5qirzMrX8ZpkcUsSkVrI6tEEt/kzTSCXS89v6UPV
Zs8QCNNbTDdVGE3spQC6aGXvpoCg44oJd8O0c/lS1CkFmndacQr6Z+ipHF2O+1g18bNNkDc+LsII
vpr67i5IEUt8eOmVMt5tVVFzm8j5P589HEZqMoossuThCjvMLSIKnAjoBULdKgPsiep6U3o4ZHD4
1Kf61+MpNdicS4FvBHCzQ38RG0eBd12BjUUwsRALdEfuh1F+2AB8ndirsC7eGtL6I482ULiVwn8B
u1Fk2e6DEl5ldNeasXFCPxjsoyYB4TIid7tTD3DaTZOvKUGaSSuvJQfcxulOvHR+rDznSHmwDnAy
AADIQzWjetf5PqCFdYyHA/brGFWpVUdLWKY3VnE035S3TAbgP1onA+uOvkcETrnRM+5t+oiJc/cY
DvNTlV0NLzmimntxB6oDo94WevxXLp8lojQdHuK4XGuXzDJiRkJkVeMm1Nbo69M7W+SvYkYFAwYw
Szzoxq7DST15rI3dO+bn6bIv0BN1a617nQQS5V1DsZ8es+Ff1J/a6cktX21mZJSYM7BmMG0gmnIg
z44EtmLWR5XF4zGr6lnkjW8VDD/+x9GZ7bSuZGH4iSx5Hm5jO3bmQBIC3FjABs/z7Kc/n4/UatHa
NISkXFXrH+2JYwAoonrq2qc1fFSE0oREHpOSndpt7PBEjJfplzyNRdkiU4tSR0EITdTrB3ramCDD
eJthpAyPMAcjFA6pq9y4VS9Vd/ANWY7N5FmQsr2UX1MEernLKZHiQk1YOYSoCe6LvMOtcClIICwI
XjCare1VLCiI85C84pruGbJpVAS3HcxeS/Z2iK+wjXwWtrveESNV3ZVceATVoN7iRb0Zok1cRN+S
OODQbkAUSZ/bKF2z4YhwFfvDQ8+3OgGiA8con38u/hk6GhTkASG/1WTgGsofQaMGs4s3irmcde2I
3qeESwXELz+SWtu3QrRTRdqNwM9qM4G44QaRKl4Kdy9mKfoIcls7R6cMSIOb4eZWY0Zftx89aH01
IaGGKAWlIvs4OQfcjfjRqCKQNJbc7dA7XLiLoA4RsdnLmk0LwpQwxdWHjDHKKv9Zzas1/1j0q4UA
wLXyXlBmbIGDqa+rkP4dLhO5HdJHmev3b8PyZWMufy3xW9KpGNWMjQExGKXWBpkuY4ZAcoFOodZQ
MFbRjaY6wbmc/b6WoFsLCs38FPmwiLl05azYv9ZtrFoJ6qCz24GCQ4uqKJzGvACdwtuae5ZFCQDe
6wh+UOUmqgF7mBMnA6YhJkbrKhH8ZhD+y5kVD1f8As8eXtXczGxDG+kxM9Jsxn90wPj4W0irnfTX
jnTi0dXJ0SVO+5bt5j3GjOBEUVd5zyq8wRkUAZjKSG04K5H3g/yfsXAwYuyVhO0cOWFIv0kdSkCx
uTuy+2a97I76DAmIr3Rfx2QLmQHHKmEz4kUXKdE0b8CLm6o/FE1B0ap2i+t2v47xspSdL8jenQUP
R4VOlMJftCf9KT53E7Ug5xkxr0L48bTqb0InHftDwi4csr8SgcXLCY+rImKFggLtmOX4b9tnqhJg
lSz0VWONC7Z1iEUv6rYBMk3WOyL9Mb8F2jYxR68RkfglgQMMBUEN3z+gv4LFqYjhQQg21O07e0kR
/UwfU/3+whVlQH2ogUipTJq1LO17QGnFJNl7Xj3q/bYGu2vOKyHATKgQgoqelU92BewrrfTHTqaQ
iGdeDY4iO1WbT9h6aTxH6RkAGJkwpQV86582fTM5ml5pEtBnENQ3No9U+Ta6cauyf4U9eJCaOq3p
oRQJOzfCtEZlV4wTw0nbXa3PJ7InOk7wytRszLEUrz1NRT9U3TnR6I9OQCveFPpUoqA6V3Sf4S4h
in4VS04N6op9h5BkMEi6ANSX2WnlJr0K2qWNmWt1pFiaij4cLHZxUCbMPDRK8kQ5ELP4cJlXukpl
jeY2LVm2+qQctB6VQ2p5qvoq/kgWHraJro0xcQsuVDwQHPEhi3dklxLBbVrOSdRGpK+CAPYZCM+j
4H3U2aiQW4oIDAymJFzK0eoX34ftieVrCCzuygeMrglNy27tcrDI8EzGvYwaTGAsqGjHFfapsNdI
+menww7JdRYFIxl2wU0Gb1PakanwyyJybYYOIL6nbT7Yc4zofSYnq4dF42AHvurRUiZ6YJfoKU0e
6nh1yS4LoWa3GVTR0H/DgHEB83DJLmIWfy0AGO9nUyX2Z4qisk4wtHACinkPvYP987QCfIDTIe3p
yGwo3Ijl58yopogEcCB9DYsYxOjXDK+RpHN34BRl1rSSHrYKxWXwiFSqeJJ/wjhtZLIgCpobQk4V
Wc9eY3zYUefV2pq9Ba0lhtSGqGhzSB9GG7foECvb5Z37GLfwhtENd9p6O+erIv80LE8xUEPwrFvJ
lwrGPwEvR+2p1bHDlE9d2lvKG5v9FtAQ51RLHgfFSADmCyyDLH5md2kbGocmPU6zSqvevCVAwiq5
KJrqmWMn/tNGxMe/OCUWSkD1S2LuO90jebvD4ZX9wGhU2ldYb6vboHvR/BfRax4eTR0n1znPSCvk
77hRjle+iA+NCi1CmB7IupDlaI7wpJxpPBGrgUyOSx0JTpL8XagP7PJq6hnwNwzcrNN0/f+B/hZb
EJwK90EB8YuIg8uRzw2tJRcIZgWlcIjPjeu6zeWlmP8BvTPv8+ORkisaQxE3SSQmkCPb/NF8W8ad
x222WIWMYsXyXN3kSpgcySX5loRl5YCJuzOQgaXcxEeesJ6CT5IzZOTCH9ggGBcOndKi49V92UJd
SBPTGiG90bkNxfEzQudOOY6AhNmLWy41fkOwt+QmfAHoRt8QtmFhJo0QkEOOGMZWAHQh7jdwkvoB
09GlnlZi5XTiy/xs6l+gYW18ZemXPR7v71y8Re01yc9D91kNu/AWQWLdxCdDqPzMPuFjyZd/8L8Y
x8hNgZ7946zSuLRVdg4+twbIbEbGe0IIcHcttmR98RZJbwsvbsV4lIEMorG+pha3V1k99ho5mSaX
rjBHiIt8Th0AzAx/zN2kc3PplPDBxDrNS0YNusZM0uLWqFqS+PVmmw2YAcUVkSzMl4ZPpPWsjdWP
XJ0IpFMIvfkjuqPNzwvxd3lA4Jis2224uCsKV5EkULEfz8kJhyf2g8qcnU7Fj/pVMYQs4xvGNpMI
0QVdXLCWoPSc5XqxGVajifHIV5dYqLtC7GckdAeEedYG28JWD+GMJoLvuBcNJiPQlMK3cJVQLjXY
IAEuxTISYESug8aPC6MfWogWIi26PPBrh7UQIUCrTFS1uX8uGtXXmvE8RsVJBYXCIWUxuqPZndP5
YxmxCLP31FPtFyzzxvgRdJyLMYUOxFKHP6M5eFw2UmhZlOJTXG7H3CvZuBCR2BkIBVvms+SnxUvg
jv2ID35jKruG3qdMYDz6mXBGoT0y13lH/65xAZQgeQ1CMYT+Sanxd7wV5TMGuKjNN3nd23smUH2T
A74uagDNupcTAE9O0DqlyHb66aGMjFvHBBqx2RT6QzeGrZySPUhQmIOqorCQ93Hgd4gazPKpFmT6
lW7Am7Ver0L41ApnkpReLW76EklXSxAhg9IJooKzxp+Nci2DYVp3ZvS1yLPJWtNovMz1DxlCpa6H
37YcHMIpcanqaFlR+8/ENvYyDp0iuvewcGl96IddKf/Glvw0NLB4vHsBJQ0N+rKxuUrBrudRnFqO
r2Rgnlqi9NWwqFq1PtdbhSQbv9i0uiV0hlEm6Ij7an/sZFqGQ69qt8CZEKvJRMKiIyL9LFzjLyLk
k1U1OVAz4M4wg4Se2Geh/AXCMzAbMrSxpewCsKS1YpG0OJO7+eb/LgyXP540xZRE3JB+VIaIEItj
2rF7EoGVkxujPdJYvcYtz1gbE7G/NAddW96LngeeEumhX7AFHXR9xNLPYD+9qGDSS07unxZc8lCC
LV5uK8IU1u+WQoCpuiUBsvurjEOo/AlQI0KtHhvcvxiwKt/7abcTr454ri3JAARESogIDwphXGnx
aWHGM3BmC2/LIDLvf5JnsMJlrBWr23LYYxqt1KfOCKg+rPg0LRd93kIMavUtEE8hGdLZIYUEloKX
GNM35ipwmww5fSdR9xGFn2VSvtSPMMv3esNuRHjhauw2q/kZ65mXw7236xERZ17EpTfkWgdJiXDB
LvNLMjxM49FvQ+oOCKMsjzHzMDBYi1w1WTbkqjFjQsmI/UfIwgo+Qi15Gd/68aMaDkP8MZdYezS7
EuDe8PsZDaVuAiZoWATsNvExs0xP14YLiAiBr5Z2KNPjPHjibHiZ9UwAyoqGjMWB8DTkJPhIS565
e6FhMHznQilBOxQ5pi0ZT1991FHkbuiNjNCXL4Z11eOaC5dy6rOUJOuJUrgST1PgqkHUAFiP/sR6
rnmyk6raqaV5GsbXSvHg3g6ZirZZ/kjvAnlAAWWYOdmCpG6OQ7AfR2zvsc0bScQ9R2ScHONZOwtU
z410H/UZuZnsvqagAhWWgGHqvqdKrTapNiuEm1i4uVVwVB3F+jhY3JaIZ5NDvD5c5aL3ck0CqSEY
4dmLgIrl8mOxPC19jXg8FlK+s0uku5rxOn9mYIWa8igQRnbdSyOTBgzjQ3y6erZu9DERr1CgDCbN
m3H+g+D5GrH0ZvxmRg5QciwbRB7Br7KLn0viTtS9ow1GUf4XPIw7CjH+Y3IM/aK3wgYLjwRg/qg+
m5M2bnoiuJlWPoaP9tk+5Vf9k9oURCTid/JQKFfdIOMWfrimn+Hlnvg+iI5jFr2YPJu4+XN7bZ3C
x4GtaVN/4v8ea9ZmNzsGUQZy+tPiAmkROUXIF2GUo0IjpgsxU1TeaqRO2DQ3hnGPx3IzIpZJLjIU
ewcR3gE1DR0kP8GFsnEmeEwoLtwtVWXcqBi1C0bApN9joUqwgVjnrgaIUE9jwlVVIP9i/DFz41WS
cSMykD8avmWiidzvhfuiI9NH8JZHNYG4BJMJPvs+KrS48abBl/Qdmjiipxx8B7K2x+DEil06T6BQ
h5M9cGDX+O6EFW9S8My/XoJkjzhIkX7jgta9d1V8GZIj35Mmu96wudIwu1QEaSAyyvZL985Q3Joj
1qcYQq85dZTfqO9W+huH4DzL8BxJNk9ZSWP2L0MZWnTNS4y+RhBeKhWLFZzBORTkbRFl7ow4P9Yq
z1rDVIhfjGVosPo5AmkpinaVmBVGKb0UFUXrHRokrkjjXFwbvT2XnL993TrELSFAaxPdLwJ6z14h
6UqhIp7jsP6CqS+O46+YbYP+stKDyOTq9LC0jIHc3iBw6OhmoA/Z6qjFapx1zWR2/MQTESKxJ2zY
wXYHowqJwSdOhixYv8WMBDZNlS1tvyZ/oCvhzYggru3mowcvgNwj+jfatATxigjtQiPY1JW2UxKS
gmsBn911xnskH9bHvtVk2AUsgaAtjaky1IwsF1d6pDdSt/v9YGn2kP9MWeFLEkq9AZxx9e/pr9cQ
6KMqB7dooa0stpIk1rAiEDDeM7rSxrqqw0QOezFBK6psW0GC5qWXWHlwMWBnEZrjNLncxEOyUFpa
dgjYhEwoLNQvZKAC0ySfJo+uUL7FFbm5pFzW25Ga4EdAoNcd16Vj0VldH5G7We2ruSCIJmlJGlLH
CO5ZSAaf/lNqVFmsOiHc09IXvzKlCNXMEV0QONqJHxbZT2FP7wyRElnzk6dvRVR52LXuLWb6ha0T
8Iw7i52AKMoG/SR/IdNHGh5kxjw7yAO3IV5x9PqCNBVCpVJQmCQtdzWC3yQz2Ip3hvwbUc+iVf4i
HcN8p5nKSeO38JPhq+DPsglMSWUi/UTY7Ja5ZU9k2fZkQnfIRCcWTE399ipjGihZS5Lj3O6E6qxb
5RpRtE0RR1RcD4wuduQ43yoJPenKe9fN3vSpJv2107Kr1EAtRZU/BJlnzugZqyOGSD8EcVHz8wwq
PDePNX+GPgARIpWUswkfqsqgGFvCKaI8GaeqaQVP1ZqvKf3DPa56eVixgq1WfJJRuaqQi5QXXv0W
sfllKMBCFL0X4yakD5R+bD9vEE18ajTN0YpGMBa2IS1SyAojYqW4TSFolEFVDXW1FgN8pn5nPEZW
p+4IiCybhzEi+ZDsmHsJ+rWu1F1VfFfRmyptfqK+tYM+G6XQi0AA58bpplXSRy5mMZyxUrzMNRhF
kb0a+BwU+awk/VGtLWhW0sra5qTm6evcWMec5yGzmMt6V8UCicfjUpIUVqzUVv4dldk+XrMjlG00
zLZkItFij7KU+aWeKUwZZa+SkpPSH8CF1MfStFuiKyX5gagIZrvziFjaVAKvBHVy2evbSh2uTXxe
BNkN5Qc5ArIFkbUhFXSePoO3jN5aTfT15UVSETDUZ1NazpHIiQa9ORsf4tTtx7neT7SHx3JzVqT2
VkZ+jJI+KTmvSnwQyEGmZz+9WDh5wrG11QEOLHUzbfTi2dhmTPb5WnW87RGMZuRH8QMxT2YwLaVr
VETEnXWRDhzMCW3vjqXlq6NKkBtl7p7cuoQ0q1CEHPx8Y67dC1xWBVnZfC+CZpjJTd6PrphYhLKQ
iEATlfKIkIZNBGGi1nbEoTqu+wZPL9lWuB2/B3q3jH8ggKV+7tFzGewbFrV6JCYWd3n+QMA7UcAx
gXfIxHUsWN/QQRMRsCN0VHsFCZOSPaI8yzFRNSLZBwPAJ82WjDKHnAo0esW1zbbYmSByRQoAED8j
X/pA+2ZhEkWEjhKLTL9vNE+IfsHcki/zvcv2bKgdEjgDpYZDEry6m1iPDH7oxYB9yYTAX8ilWvAV
CgbZFxIPrxVqvgXVHnsLzRvDmUMgq/z2pefRipDB+FF3UPCzEOQ7H7FwIkyUOPWopFK2CZssz/3i
tCo6/ZMeXwWMe9qeYQphqHiJq5d5OqvRVaaTiTOi4lP31Wk/ygfk52nmsYHEvTOqjiK5EuKqP6LI
YOLpASSacvBVw20l9mbi/GxlfoVglrRNCdwsXC11G+HSN1wF1dToW5jXKC9KneHGLbv4ADkhS+xb
QyaOjmRBQ4M8gwBZyp0ze/zB41gvDFw0iyKakQ70fcSoJ3fsDwBwxZnINfivfNve1xnbk+DvBH+h
yY/CBCZMbd8Mv/ry3mGwMimQFLyAuCMcbtwI3RimD08TedgsL9ytTnGU/sVf5IExHebUMGb/+tLF
aFBYnw2btIoeYK9abmmARO0iHn2wXkpdh0Mo+6O6z40zyNSwVnlv4Ip3xYoCo861jD3i4ZRLrenw
O6y74ZD3vV1w1dqy5KfhPZVPrbJPQdabN1xmSXiG5gIRC7IdOeojuNnSg9bcVJLzADwWVhmhuFzV
b8wS4H6wAjLM5LT45U/J0QtOdCZfQr+Zd328hyOJiFd2aq4h6q/OzWuCuib6mhr4xbOME3/TYu4T
ghl56EvM3wcVBMjccvuXOw8cqZo34VGSPIJjwBYY98JVQI3jxR6FLRZNlnc1bJEQwt5xBTWIVxh2
RnuQ6fiaAWRAiQ80E6bEHVZI39mx/fi3JoExt6PpLUSqJcaWr3zTJE4XN3styfi95Ded35rOTFOP
6aDEJDM34QIfuTiHi/+/FrvjkG07c1eQ5QGV6I4QwgJbBa5HB84yQ6TLEADtw4la4PchU8grxQtR
sl2LnGwz1L6Ms+aNQmnYUYk78AllSC75Le1QZMljbkM6FUJmtmyrpGzhXN8qENLGa0xRfeuTyLEs
29XqQ1jxGeVBDorR7/v+KKJM1M33iF0u3Qmhlw7fxXzIFRQtHpYdmGHruYB4vcQHnS5VLH/TltZW
r1NgGsg04QKFMgZSzi6oPQGEmM/GRLU2QBNHoxuXO/7Stek02AvvFN4q95waWRkfqxMBdZKcVjkI
a3n/gUq1Gp34Vdeu7UipvC3Sg0AuBp0Ghs3SVDGd3BQwWsvvsNcTFJARgYXj2Fb4eDGGSYwWRJhS
+W3wo3+Qw6UvXbAmoIGRAtQwevVAThgCsXlvpIa4aptUJDSALPUR6ANU7IqfdKkIGNqEv6/qB8xb
9DW/S8RM9q9h56cDO9fRVN7SDgCUkCCv1t3uZO3EV6YvS7EnGeIGW5v8wvSlUBmgO3V7kpuTtFws
+YUEXjPCEO5orBjRkSHE2RpUJ0kdAmsaPkTNRae4ajvkYwzfm7hEElBPkXb7ibgtAL7MaYcnnrVQ
wafkjlfWc6FxVjoDbymbND3MhgunbluvIw56YB9Qls2Fu2/FGEaKA+7lxe6/2CikbxRE6W9GkWRy
J/Qeyd0vocmzsmlmPuj1t0MjENrYQVwikzQ8ysR5cvstMUbtO7l8NSY4hTwQPLF29L3yLoB5va9R
ISC8LgZK2tNVmZ283FLrTRazLB84CFBEoZoA/8A2F5O+0Npshzx2c+LF4LSsqBfmQaBotnTqV8LJ
JwMEGUi0OFgOkw/5F8Rc1a+cLQrSfgH4awetE58AsAhZWHaE+4fUv5U7Xd5Wq7bO5QsdqTXzNYMo
zh6itAAjwY1jgFpbkt35xDKvNAKGHPNfzmr4klctzKZqvfKTe9g4MHhsVysZdT/Q3RwXBNbz7O5i
HGcsNXz9EgFacAfwZ9sIw/KPyFuMP2YTflouB5nPlEnPMk+I38KagZXKLuoFNHeCuMmwH/iY3E8J
4e1cNKdTaBAX0ZGfdqoyruXCjBIQS6NMXAz/BFAFzGdQBj4QzB6+56LqLPHrJP/r9C9tguXnASRN
wGzlXTkid2i/NSsg7Cf0E0SUtdQfOv2eY3+d6PXoHwjrG4idZ/bTP+CiIFjWAkulW7/qSRPDy/nC
lZc/lrQT3mfOWYNoiCtPDUJJZjWQSx6y6cmNgNZB/Z+6G6/iBb3nP8Plqjo840d3AIDBtI5OnFst
uy0i6EIm13KLqxZJXHGbH3wsKImSf+Kb+mUd0k/hVd/NH9ltPvN5gHBKIc5AGy0P4zX5i+TrM0mu
lu4rMyLfYv6J+gZRyRSss2a2UnnHGsWKaieUu8D47TnQ2SGn0LNal06Egrextz8T9ErIcVe4QiXl
CnumteFp6d96atUD+l5zW3iXAck3GqeF9BJp/4wbR/Yd3gc7xmf+2b/Ib9ldf5l+EHjhAgxeImos
OSYMOnXpSfTNV4w5KpendzSgmCCHDeMaWcIXBAZetK999RQyI5BObtq1aWskSf+f289RT2TWbDrE
FNFnxs4BWRU7ARaqVxq+IcL53/8oOW9h0ZhcsDxTfI3NzIkRkkteI+yJdCCKpMBi1h+JIiexouDy
27kJWbb5lncMJZb6xXvWT9w5Nozhs+hDHyARhFBRv2goIeIjDUHyK5v8pYv6ktc2bqtS8kyiRbmx
/hhkF7TbkBtqg/J+Aw6ivpD2trzDjsRv+SGjXNDaS3+AONJf9yqvXXgP44d322qBFIAqfekdspwz
tOHVGI5grZsVV97irnBx5XTXN9UdHJyoofFtlSRzBjlEFuJ70Dgx+dDBB4cNyO1d/WM/Blrt2enY
ht6UDFbVpljYREXp1qLPBjiu64AvrZ8aOpuzT9n3xiElb9p0jPc4OunynniKlAppLmOLC8TWv+m1
ndw56YneMOmraghY30w7SYaBQX0PeI9OEJXMsY8IU3CSK0sK+BW+HASsB3thKfIK/5K71XN2INdg
N3b54UQn8ceSCWn+/9/lmfO5uuN9z9Hac8ljCITEAh5cv6FgNbcOHx5wyHrrRNZE4ou+RdyDRpNX
gqSiJMmKu+d1OhLff2lcyhb+Amd+lEAOqFlpqG7esvWS6Q7QyJe11oF5dVmPL51iq10TwReSe7tJ
kU9y60X79BUQDEwqun7gjWbRoMbpLYTYrvhGpnb/1dwNQH4qEyM3+9cdaY5nGbwXna/zJgM0UQGC
dyolMfAww5LFzDMcgcxZoDxbIutRPqyBSaR3DTZrUefDX1kCO1LoE3BgKjVQQtNdPWHhpn1Qxl1z
eXHbyVfD0/TOJ17SY/02fxnv+Vcko/BxhJ/M2i3//x2sDwQK/Vv0L/+/5YIXFy8uzzsvJH8V34Sf
FIont80/fiuxG87aGot2lD/jC8Mu4vn5rPl4qxHgt+dVBPHFX82ugcrZKz3tdYCyPk+tWy47frC4
9LASLI/H0u2wwAfdZwQ4QWajr1K5tuxJdSAeJ0m3aexb5U4NcTJ45tr95HFaMSxh4AxkkHpH4VKQ
+jzGdbYvIo/gL4HgOGoODbiCnZKdyhAJ7wF7fnsSKDrvSJ31rP46aKc8dcMXzkLkfGnFnXBfR+S/
b5Vxq2NPJT8E9UV5TNRdVO7m4VQlF7V4FdkMm1s73pv0Lo93Ylo4aflNNUquNRwX7URPttFBNI8k
cJTpFTcGxgCNl4DIxTwOdPXqJxU7bDCh+DyFhIdMH/1wKYeLNVw1/dRPdGrY8yfZ5aVyMrpdRw9z
QfYLcrkXMd8btFMar112nOvzGJ866czkMgC5Gvum9AUSQ4nYqA9t55nSmyhs2VMQRi4Ez4f9vWEu
TYXXkssr8SnjmHkW9uziNR94l3gKeWLm+VV/5KNTiYz5i22xYwPRtgSs4KXUeZXlLsq/MyR6XBAN
jLrhoa42A5abiscezpd+a41CRGU3R9sqhnSFH5pQ6rQR+Z9SaM/VPh7/qupYcPlqsh+rmexe84GJ
kDJsI2pxlnEXZCcjYbFzacctSApNuc2m+6CdRe4z065NbfCLgPl3pPUGUotORDKDiUZR9KMQX8v+
mku0tpE7NH8Xwwlm3Ci3VeS3zKmzB4SLwyaiGoRcH6MDediiKzG+YlreCd2mvUMnSwNtOiJ9L8xI
Q4LEFGw5+UimD1OwhR3Sfwvxa3sbrWNDSMFeKbdi7aaEZGVvMbrfFoPbJv3pyW1JvF7Ck+JEdP1Q
9UXFC/Ro7SWRL+X74dy2kNkEkl6E8pFOxy4+xP12gfedr6Jo840ESqIPrAV7Du4mCI9us983HipC
BbKCRlWORPaIzyF904TfgZtNYxy5AHDxF7mZUAU/I4tDD0dJ2ejEf41BAMgp1UX+ucCot46TyBjA
M9L0OXvpcpkM31Jf2wmH3k/Ywwz1v28CUh8BdU4mE9RYEYbJWttE4n6I/4WIwtEnAfIT+D1N90Z8
z1NkbsQo7Nroo0Yz1Y1nCxs8g1GoeEb0FSnHsPuuq38BtGGhvEnK29wdZxrcMwKciQzmVOblv00v
QDUESHN2SMTJ7ePule02GFBV2VPoEwOJJEk37LS6ivKe/JaMyME7Hibsni3Z1B+k8g6sZByFu1Dc
aS1LB5zF5WSp+n1cHyIMrsCWDZ1HNdK0vDmHIm5P1BKmC/pizYfMwojqy0iZIgXpOAEVW5PUbPwq
+UvSuBaegtFlIIzwQ8rpeRxPGhnfPSUhFBYca+Fcm0913qssNTM9a8K9jtH3fvLAK+aLLPiFyg+7
G9g821ssvTcteiS02NM+gUVamRqV0E6VT7UO0KPSYAt/Ih+m/FSnZ8b4NuGJ5/leHYNgKpHbqv+6
4GnNly7x16BX5RwzuyAaVlw92OJFxVEJ2ATtY3FrBxGjICgHGXKbxf/UsvuqA8D+0NKsQjTCxTII
bMoOYuYZFjK3K3dcsC7tEEQEzWCo3XS3iIXAPbp/EwHMGIk0kK69yTD/XRDIUTAdEAG74SwpJ4dP
BRkEDBjprgHknWPDrIUX/Ud4uep489/Kg6Rs5puQXTsG+3lVpIitY0rnvjzVxp6Pa2KAQ4u1XLNu
hPvCXIy3zfxqSGYWdvqJIO1EYOY8Bjpk30RuF+yyn2FgmjFQ+SQYpDB8DaMJnRpMBr0fFZfAPB/M
hmHbQY9QD9AqTejr8gMZTa3u9ORek7VG6qQhbOFmhh/IZcj2RA/tvj+MI41euwRskyqrcrdw5GhO
PpCRuSHJphwOzQARjmQapsEOH8TgzEzb5ISv9u2Dea+oQ0wPIiXg0SW17iH26+mfJfg8VEV0y+Jf
ffyVlJsVX/UJ3vlmiq89uR5ySyvPdYECIxtimXD1wWd/VspeNtjQbWzfCVLU8azPx+glLh3BvDDm
9Bo33e80ftGAaGjNTLaCRhQOAhMC1fYtXhyaLmWWyx2fFa9zzTkXf3i1ZeqS5zmoqgcNs5lDlu9+
Wv7lfBzIpNTIV9k7WzR41TZIzlECGQlcyzhKBh3AG8moBU2gEbIf7hVsY4GnUQTY35qFTYVYXHxS
3OJg3IvwDYzIEkjjqw7ieKmZNduGt998hs017raoJcvVgeatVYsA9KrHIUGxNemRjW6r3XkU94nm
KoQnhZQyPFLJM1h9MJWUjKccse3NSF1UOOXqzi3JYYXi5Uo945aP3Wq+J2wY865BPysfeV9WRy7z
h9ORKIBFbbksKloN5S+WP7ToYLRePnzFqY8J74UNTm5wfrsBWHMzI5JrbxorvcDnvs3z9WLKTavi
bY1s7KkFZTYLaAY3OD9gXs9QBOsuBTx12FN1shOmkxaTiVS+YzIp60ssPYl6w++7SbqZbFiMIcIj
zI9ZdDeqrSgc6uYgw2Vb2BgWhVuCXRp3VfEzuEJzJi73iBIduht+O8Q3qxyH8BqE2yx9iLgto0M1
MDrsZuMYl0exsKXmwBWo16/TcpQqX1hbZl8udfsWZE8rebW4qCjJVxi9ZOJRQznGNeyrMX4jtKBV
dkyh8wxEfK6WuKJsl5eBEm5kR6AcFk+lC7jKmz/1+L0OwuQhFliPNhzEZDqunzigPe116+lubvmJ
c1whGHVnixPVZXdpcMRqbtz5ZAGMjKEa8EIie3n8NVR/RrZLYnKIxXcL/s5Y3uGx0XigwJDpmlO2
s7EvsyPGPKnwhoD0YpcyJ4SZlsatkvecpNZHTELxQjI8UER/jngHm+bT6sFVIdZpWFavQ8dKeE40
VMd+SCCdPSJrIk9i032T7AiXQD/q7ww/04HALicr9/p5m69JMBvUiRYl8kj4hz+sWYRuPQThfbBu
Wv0bxS8LvVHTruC6k2Ha2zbcA0zu2TrieSfHK8MOS9yI6aW7BQUquzWTA5WFs5MpfkLqwOQqynuz
vBIZC5tLARgykJCExT3PWvhSfBvWrQvfMzJoTF9H25r/1Ms/DFMRJ2kUuT1sTEFkDdcCJf6nM3AU
jyT8i9l0soAcygzsgzhjAR/c7C3ppqjtaUb2CXbBRIIaCivQkXS8pOLmhaLMbg8aAGCLucpnEuRH
WCUpIY4CGUh+ecddwaYIVybdRFiVFsg9mQ1/Ulzbkrv8FiPHyoYlAELJjjQAygN5BcVxhrVgJwWp
kGnywRSBkg3FEoHNgJUnAwAp8wEGV2iGjQdIDUaZFWiKTj1v1cYlgTWwNbyVeXIFFJKUHQwLaI1a
eGgPRNR7jSNDxyA/gI4QrjM5I+kr+4wnmI4uv6LXmdWHkv50vFk6boEkwvpwbfBS0xGTenmHrviH
SxLbDZ2oiAwJgGVTNjI/zI5a94oJi+JWudpjf9EpKob/VAnkdvWFayEVJaTr4gsim9+p8hNlVsCW
gkjXxrHJPUM/UGzTpTtyIgRkfIj0VMcQ/qT6k8eKfyS3EfUaiPYPqc+C7DFYAJhz7q0yawTTaLLZ
F2llXt9aIv6XyVsz1KndjWzgbD5gChn5QOhcQ92XsEivAoJK8kxvSFZlJGKOCjcEd4YB0rCDLyAa
PlpCuIE5YuK3+DH4BFVb4V0k+wh92Hv7VM+13zndkWfANQ6gax8NetTm2X+jpLGwGMEzXYiILg/t
0yjAsLc6Jt3SSQZXNrbGP/1T2+HDkwq7XE8iaEjHZE/eIH6itLJU/GHwZ3ObIeTlT2Vkgb9h5ZDJ
tkZ4rn9/Ldtpv0FQlH/MMiVJNlqqRDot2pbzSlPZDX2EZbrkNG+Jj+MBm0YLP0ML9i+/Fc2t1VEm
hUOP/k9SwjZkHeHaQjixX8i009y+32NZmlnVxpVvIgxDQ0apeZT8RmsigG0wzF8iHtZPhhQTdQwa
D9UlYoEIFPJZQToG1O1vFL8SdgofRw8sD3rkYhAhIQKpNEBoYB7XBIJ0pVXXERzwxnBIoIOJr1Yc
a7mGt+CQ3pYrk4Cpkx7pxKTx3JsT9eEnCdby2p0GXN4OBsGWPOaMzA/kNus71dBPiUqvol3SlgDk
9W3+H0nntds4tkTRLyLAHF5FKucs+YWwbJlJzJlfP4s9wGDQc6/blhnqVO3a4YeIR9i+XmSrCw/3
aDxtJ8O57O3oT7tUmFsotvUDxQqQrbrEuw/EHwBDQBZ/qv8BDS14tKMnL8pXuy6n4q5dWR9Y1Lb3
grmlgF93E/WOjmUATwMMcjRv1nz1JpWAKGNImc2Vx7nYwSCBE0AV8KcF13qjr9NDfGE4grcO4mbi
dzjeAe+AA6P643MZ4ElfAyxy4Hpe6xZH60m44NYMnzml1F9ot7CbwEUuuMdI1xUbbd8VVjGsQX5j
SgmklvrVCZP2xc/eVLeBBmAW78tq/NRG6FRf0WPYct14noKWrSl+Tbx8zD+wDqT3p8Nsa1pVJB9B
da3+hgot2bmHbEKKHGFFxpSfrICcIiwjzwVqFltACDKPRJgN+/zjyOqsleZ0M6RkGbBCUYJZdkV3
p2NkNB2osg6YVcS2IBmhWY230bd7ljK+A+QF/AUSBR4l+Q7sa7WF+GR738Ho70qnR66JdsbVIQxB
K8day8ZeLYD17A/2PDYUZghK3iM909gaPO7BjIHLYgFbzBQeWG1mEBOFWwFsIOZ+KF5TBfs4ksAh
9oE+Z0jIJvoRE4eSUXPCG8Qr61/BiPbQy31Iy8h5w2l+l48mwSnfIFxgSGDGCLyHygatzW+k+bYT
XVkIF05JI4RFPKMC1f20sOZNtGkeyQN4QL/SyQd/+J8fZZoMyh0OC7iCUIVTsPBxxcwf+AwMzSHR
LGyYxvvbfNX6vDqK8GVKR+IG0b+ThgsgwExyTo5YyEUg0pgxT7FUpXqSBOwhonnApbVu+b681Ht/
xZVC1lEcMdyFjNDsmu0w6lUnzSn6zZn2kHBxWyEPLAeyTalCbywofW8ptGg85+Fn1yNa+C1xliLu
A806Ox/I8ax6HjS3MapLdRGxjJ5CTEtFElOm1DAqjxRNIyhpRN4hN0K5E860EItJPK89Whx23TCB
win106pAEQgbxz4F2a4TtMgNWPDwtC101PRvXjNYwv9KGWJZalVQjiUJj3IeFqDA4tK+kdoi2+km
hGv5ouM1jsnWkf0qcjVuMVF1zzwALpoGCpb1c7FzOiLJGqfiI2MuRBos2ZjQaehX8ST7De5FOFdo
myY6Osq/ajkmYo4kTcBsxvv0j3qOKR5iWOBVyqEy7g34MBwtmgR2CY2WrBBOnJ6J/Tsdg8HJdysN
x69tvAe1yha/cO1mKpC3SuUEd7ewYZBAqAsQSSy1+mi27J5cz07xDqASETndGItUfgLjitguR4s+
fY8/uGZ1xSzMqIYFJ+Uz23KXcZMZ5LVLVNCAhwer2lkJHAOJKYBJ02fQdP1r5VKlBnalVmx31qsQ
z250QLugH9jjgdS2dASENgI/cQuYdFgs8rvAFEGkelQ2zMu8uNVv9jvy/rRp2znmd8VdBsbDawVq
81G6sLj02mvt7njNe3YFtGkcdjtovj8JW7gXHvlksnZr7hsEDjK+o33Jnsrn4dvo2g4WCuo1dI1s
sNi0aTj0cOFoF82pD+DF2sU/8/WDRkrmEtNeYt7HH49fHc5oyGHW4yZSHz9SweiiLnJ5NlKUvQ0c
gZZjduseMD0ID5o5y1JMpR0doiV0dZi0YHcqcmknguSNmwQWmpcmv0vNzY+OBQ4lEJQpyE8Y4F6N
v6GjqfNcYhie4Tmk4bRzhBviNdMcNjKtCxoKBNwaEpNDBu6bT81nnJ2M8p73x3FBZ5F5hn0B6NzM
IhckOvifo5ycWKs3yTI3psS2pXjzYSyoYaiBdxnIiB3BMT66m/wh8irARrqHZ5OxyxyvcXBNOUyw
2rFd7tsrpXVkjSfysmDPMdGRv/zI8I0mOQ8YoPgx2Z+yexjZXO7PoZm131y/hkLDS8VQLYy8Qqz1
BHxw/sKbf3M34Pg8RvjmpupapBHTobNaxdnQvirjWGcT0BqI9iLsXo0kIfiqz0xb1OYhVtayujtF
rQ2bh4VwQSoD/LwUurs7YqeOSMIdChhv6+KQLy0GC2XHOSV95kuKRjR+cMnohRgMK7qLrq6hocNd
6yCCFLJhYWISWi9kbPiJo4Skh65W2ujWIZBXfX3NNXxpzhpi4yb7kpJLYW1lkBYzYPBbwKQdmfvj
GoqdhR8cquRKGZKVR4OFAlQM8teAwNy1Liz/KdUV0NGJ0W2s0uZcgB8s/ZKoW+RH84ZGldU6JHIz
34I/EdmROj22BFhnoAb1J4WJUgvd61fHEB6XX6Fb28iQPrvC/EqxwX4H4a+uH4jFrjJQ4hQeArH1
sO9gZzD8jryiT07Dd2iZEuInl/kfYX0uVDtZPQz6qm6I+7Y7UngEjBjtLITktqi8bQsSbkZfFidO
ItwbdwfrLyfnwMePcerWczaMNEbMV/XchSbXmteGGCnQj7nQ70vz1bCnNXD4ehu4DJhzhpygYQrA
J2sdC28NzV7bz6V0AevHjG4fBPD4lJOgrtvuLRLpfNEXTfKWjf++wUlX/0KYNgALWdgD4thmWbMY
UnB2+iTbqF/g56+Z2ETcU2zbYBWzgW5pZ9PPq+o2ogvZaqHjsp88kEM1aFiBIA3zWcuYcYLqs8aX
ETr0wJpeduoAV9R2mRLc5S1l1iYZ50sGZ/WMGcCALYGOj2i4F1sA4QUfXGe5wB98qCzt00XkPj7g
I3mMKtpHhN9tpWAmM73z9IrybNTB5WfI3ZOqvnnmvJ7F8kDgyZzfHi5IHM4husE1HHUdmnSKaFWl
5KvSIWo0zlDdu2SbmFvB2xUh9nbntF9KxUgUCrEzk7dslvTwBk1v9FeH6EIXuUk+e6m6B9Y6w7SE
RKx6M1jMENKxC66l/kjGocV7RP7ID2IxEiN75/2u0cXJq0+5TbSN6a+sdAGRQTKJa19jx2KVa7GH
arkQKS6+d6s/PofPxuyW+mcXChdfPsE9UIhAFC4iEFL7HMbPT9keI4o7hNb1TuodHQVCK4GaL836
mBWzENktLrfADuQU3zr137BFiKs017qZCsyLCLib4IRP+wkzdViwFXJrEhbJ3BxJjhgY2vGcxG6h
XyCWQiIL9Qz+HcYuGvL6ZFlk4IJfEfyzdKHBTqGeqzzAUIFmrjmXSdzr4GnsDYIKoJp8+K4zlyXx
PEO9xKF/0lWef7sq2FI7KG794tKQU4DfxhquZvmLMJp3l5FRw+Q7xep9XuOQBQUOX0C0qdoWDgkR
SY21bIJTZs0JbP+QnEooHq0tMvxVEE+zcEp+iJguwnelH+Jq7b4TOHqYhrGwZpMPj4DF/0M7iIh+
hMuH4AHIr/JPzfrBQ/UQg7RPW4KcY22bBBuvvhGaQRQhxp0Frmyj8x3k5C744K3kuPo6YJGZriyU
GoxIwM+DIxmzpIdLO1esLy/c6vEqhbhdwutbJdIvlCLESHXtcAxHEHno9SHGEFFMjSPFhcp3T7Al
HRizoa6MgAW004wdVT0SXg3RkdBIQWPFzATJY+QMd1k9Y/0JE6gj4QMI1h07Mb4XYvHGpidjb8Vq
eCLucHiUWKXh1MgggmAUefmkR1zOzo6pleFx7IuZRTysBFgxf2AGQLnBNMWGtoB7IH0b7zvEqIj2
D0Uh6PXuo03Z/Mxo07q9uKPFygmPB6oZWU5O6ZIRZJfEdEIuIqQNqfMpvkFLRKoHVAHXjMeF8CBx
1/1DnguNn7HUqhVQAbt7Gkn6uQIy0oMxskDSRhdQzQZ4O1h/8yX4/wPckyxBiMUoHwlQw+A60Nhj
9AFvTGbT2Bkl/SCauQkDEqS6ToQMifSdTBbSMvFZsFO613Q8v43/txiDw46EKpihtBp5OHwCxzBG
sQZXF50HpZ5ul9sH/Y4DBidRiLXoKTjTtZfQb6DkhVBpnxRLLXX0hoHN8Sl00qz1eP95j8bOB2mw
3Ew/+bRHWa+i/QegmYhvQyK0eqRXdshDrVkAeAH1CokYEj7q3OdYWTOsBWE196pD4iZCHOwLyKKh
9Ritzj7Op8UszqZXwZEFYnuXw2ualFjowJom3AHIcGSupZDc6K+5HtTyIyFAIwWYxEgY5VB2byH+
mVy3hnnBAbHNlakROYWCc+qUu6gQlx4649Sicziiv2GDarckdEFWoO2bEKgx718YMcov89XuAUVQ
AQGplAHdqS2P7DLmO/yJJs3bXbNrLZgb/qENjCEMPu25OmIwpn1/0Dv+aSfEOKM2CWgf8Jp9y08N
lQQq3vxzBDql030CDGQdzpwT4Uk3zv80T8/IPmT2kei0gBAt3Ojsf84kTrrkc1DvPi+kJv4Zjhpc
NXJNGkz2iUyNZvkPSBtOAFC5lHwKqwJzWo6pYKrcW0xxdA6hvQmREG6jCryK/GDG1s/gWjYsueCP
jhRC+huoITzp/Ra+dgq+BlnPoammhvFM8X5mLxGvmSeZV9gdjB1gPlkiSECG7t7gvvHCZ1Tikf05
4VWvEFcw6lErOlrJnQr+x9LuKeFczaORsmWa5hDcIdzya5AM6doEb5ChhEtzzaek7SeLDAnFDfkR
NfgDZ4MXmcfCwvINphr4JCfeRK2n2Z3LPOerHKZveAw814gpsE17pttmz3sJn6X0ZvxbA3UvbCCq
ErIcCPLIb0WVpZQLZvJanltQ+EH89JnlT2NvxteG0IP+2HhgLAAKIX5l22LOnIkmmvhPABiV1652
cFGDNGwzmguX6KWzxQDYYD+Jko+ZK5tiMceoD1SMuByYDHICJl9MVL/qOZ6jzyVDEtMa/J1QpEF1
bCZQargZEGH1DP+2EVpRKQ8fJtuRF2TwZoz0FtALVmEa0B/t00Y+wQdo6Oo5NDGITPA3m7U91mVT
cp4bnGmcRpsiZ6E2xlB3cMJgmZxADp8SMaQqM7anJIbzALEGoyRIL+Y7C/okfWo+LaHzdTaLrXwb
jL0ZFRV+o1LafbsAdnbbcZiiblB3eB1dMhj5f0D7RjolCBb/1k7ZDAN3F90NRGx6A8Hhp+BIEOFw
UO9kWPrw0UgS+uVAQKKlfOU/PAU9BLQeIMkxdAdKLIuCGpY1pmeJDeE/k/h1lm06YyKrEGGzIu7n
jA6MIJxYTKesgswAN3quPF3aSE/v/josvGGJ4YM5VeDi6ejYp0ZDTNCIxyOlCFunCxfwcwVM2vEA
oU2tSKieqWhGQfu5EYBtGow4xixtJ4F8L71rHc71ENdcOqmJzEq5wT/nH3vXwDiMKw9Cy4JhJe6l
k/Uy3zEsZaIfibH7YT1L+2hs3Q2ihDVJH6cBQh4ScsyQbfiE7NDZBIjf+ZHXP6R7IvyKZ2bNEVKe
mHKbF55aXHLpRQwmiNo/3EO8Zs/4GsBllW0VtNXDxgaFiQ0WO3i4aOEu5LDwxicgAmyhi+EoGRcT
tHmTkDsISTLgzZyI3/5PzSQN455QAhOBij0CKqhyrrz6XGBKPboRyKE+bwKV4rdHw+FNhBvJJJha
UXL68UrhYsAX0Bz4tBx4L3Tj/n2gOwrHU4npXYbvDoRTQoFGxDOyif0XnmG4K4UvGgqYwPgQQiqm
eLDpUADkflD9mLjJsU9VmMbGegkHFVyCprg540HOAK0BAuL7wGOXjQ9NRsMy0sEm4Au8f6ltTcEG
L9CwV9GGj8yLyz+nkQD9bLF1gREwbkOg/4/KmPFkxXbywiojbhYs1Wg7BOilNo4yEj0DA8o/Lq0p
0DDAYXG6NcuofXPnEFhWd/mJHVNom0+qevhiESWdunt8bN/5Eb50fq23WG/ceYEK+hzqx5VvzhXn
p0BcUNgbjB0+0MJnHUK7FU68U0glR2uPSXNJDtGuv4UzjE6d+lQeE0y/bOsBT/AUn/pbcdFv1kvc
AuBe27l6zb/0p3Dil03f6bs6I890Q+IqQAJGnIN7xM/mNnHVufncIPwYuAbaS36j9aUioACj82uv
Kjb6dFVjKNc4BMM3pvMz7gAsv/Qz6re26c7dhdUdf6H79Z/9t3xjFwBTu7tgsw2J5i875Md6pz0A
dQWf1BVb3jEvc6P+Fy+7QIGT6i2+1N1w1s7dA6JNuhP//GdxEb8Dlvb40M1AJdZAVp+jsgQw5fGm
Q4RqALb8Lf0k43oT3HQBh/rRsoGHfPg0e1KBab3+sVG/AemGQ3r/rKJzi2j2YsybXfysL8aK15sU
zZiR90E0xbI9N1uR5YS/Da/CM5my21Q34WLYZsfmqs/cXXPFkaKCmQPBgyaampRPjOcoFWNNUJ5d
Y6KDy0O9x1RrI23ab9ikO2DbuYMLyvZztZ7NFcZadM73wxUgvjnm5+pUHNNz/Oqe7nf8ByLKohNM
8bMxcOGkRALv1ZD1p9hU4InGkdHiVEUOCBvgwYlf8qleDxq+aSD9eLXMQFijF8wnFgQtjxqjCKLj
CXsMHIt+ckoRBSJcyvGUPtz6BSM24Y0D63STfN+8PdDeGga6Lb4snn6I5Gw9/+AveTompATdThA/
8kTo35xxP2CJwLfRrT3md20pHOK1sscLldkA8ABC6C/qTaaQkTcP8kCJYmMGIRjiKZTjf0uZDLsA
2v279Oxf6T75Uu/B2XqCzui78iUzVl9xa36D+oOeYOgIKAd2aLD4ngl0yIkdcwgYNJHjPhBUXaI8
IQ8Zz1GHI5bugB2DH072PkXmyUnsjmR4G4QT3WHHG85f5K/Din8WtI2gUbfhgl0sQisKgwC8DyLN
KclXhhP54D6jLxq0GE0br0d8re7DQlsQbvHFxawe0l776fwpZ7j8lhbSor3m7+YVXLWt9iVchR0v
XLRCJiu8jFd9MtbQ0k/6beSyftc3eQoWzQwxg47OikXdUunZPjSX4oweBK0C9TQ90onxJnI16e/g
K/Wn+M6N5npplEDK5ZZ+lQZYeyvvPp82bxAf/dV8rehI871KaabkbMHpgfH5r7yYN28ejZpxEKOC
bPJ58PzBdqHqQE5vfnnfE5rWLxhW3wL7XsX2/u1PBxzCgL+mfmOPy7U/JFEtEpyUzBi4FdyYSecR
AIjAn+qKQzO5LDA+HAhxUD8COrOYR9WOGQxfESc/EKg+w8TI/3PlDRbxPrt4GePa8c3MHyYfghfL
MS/1M2Cf/ds/KdzDC5RHJ/gJqFR1ULmgHQT5MpE5su9HAkbV5ZfGNwWF1Kj3tDKcleaSCw12hg5b
/tEt1FAkKuOLZhOQJjA0IqFFIwlEBGGPDXzPE2QnJmDFeDb45+zFY9AthiXkesh06FQCbRcNKwhr
mE2m3VHEOAAuWkXukzszBYRNMzffMjfQilR/Ar845y7s+NxmM1hi5meRKcU1gTVmW3+E23Kw9g+o
scLVfzVcVDbnBj4hqC0nzFxgiLQIcJlahjpUSN7kks95EdEbR4wsSK5wI7J53bqKvmAUEQnSuJTl
/8WKh3ZwwCoxwFoXTjg2cZMA4Hmc4tkckJdhA+oB3wNN4mFzM3jMxkd1LO/4SBK1B7cV0IokFGow
Cia2Nx8IKvSuwNIw69iHzyDSJfW0AxBxmIvh6hFPhIgDQyWyy/hPEFP+Bn+7rmZ8MwNztGxx4WDV
uHPZhEmX/gfjKpmsC5N6jOYG+ugIVvNuqm/OobhN33qT7RM1WpVvC+5NInHAShgZ85QEoJkXLWAH
1GN6jtUylD0BYkWeoD7FsSN7FCHyruoiprRewUq3rkZ9glILL0nikMsngQQChs0v0zs6bSfzbIph
QTPEbuvHpynUgQwngEMX41/R5AUrXwK5c/gjTSjkz3ozWv5Qoh/Vd3+GpEiQHaWLYi9dcQDnY2po
BnnV2IuinLholPLa/u6QQgDnBVMIO/wYCy0j9nIjHDcJDoCP6Hq3zTY55jgEgU5FbN9n4+kNcqOP
KL9wezfHeJg1cDJxdqxhIxJcxIdyigyK+rKsca6wVfjUWK1CtSZrGQAXQlyukse6I9T4/+0GjedE
qVA42WPEUdew/oLU36CH91EjLrGEK1vslFYS3Od6RgON3tULdq6Ow8MsGRCtrdph9m2ZzueICMIl
Vmgesm6C4CIzudgVhwO4RT3NkzXJPRLsieiSE0gT4ehJbAmyiFWJFRtcB1bBmTDFTLxrNiq/MLwp
LosvL4PiKTWkEl290plClLXLi1pusQUNxJ1ez6mMdP3WQmMhFf/49IHwvFzUNBa78RvGXn1xH+is
eRhbfZtiYwGHGrqwChuo3fqNowg7AeXBKVTXcCOtcofm2MAcr1vLl6yyhe5maPOOBFzHmvUimg2n
pnaoC/msulDJV6K1YpqgSoxOlWd80sJsyoJ/MO3uZX3TbX/CBe+8soIAz1xDBEyyJBnBUPiYB22Z
KTbekOfmBYJieiNKOfGWYrpN9gH3hhX9djglC9gRG+8pfPONZaB8afL5tr6F6SdGorChXFQYKMdz
C9FsvxHKbaOTDbFVzasMTWyYEx8NyAtf3zpieOFiI2DJAHjJuw7pN1R2sky4GoEBlXiJRiv1tqC0
cEaY9M0LAU81n9791nTsfRHWYLQ7gW0q/OG0B2obRa9IOaO7ARTgKUoNNsJLwXXqp4nWAgHOnXUJ
7lAdGj74bfSlaDJYdxZIm8axx93gTxB0C8AJNyJCxDZ22Dr3jxhTxsIRibLSlyRAfbaNHJBYPzF1
qnaLi8fNlQ8DBHcvh0Tq3RJxZdmRfThM1clGsqdXUIs5HFv+zSnurAp7FU56VtjftKOIQA7m2Eb1
M+EPAUELCMnuUze/KE4lL6szfEvX6s3IAy8Zi/NYX8Yy5AnHGP2ZWRDNWdjl6hQk2yVzAPjrVEMO
QZ0eHDxhwZgZyjR9c2lwTAaYUN8ihwfnEL4o+BZGM8VMfLDpS2Hc7/R0D4UqcnEMJ2IFmLdaxNU9
czcjmRUY6CWiBgNpUKe40UefTUFkMz9s8eEMBr7t9sxPHud8gDM7u36MZtnyHa1+IlpzV7zj3oiw
S19DvIAN5fTJZsCsOZ4zruIU7O8wUmGbB5zgTuP2nAxf7EGSYGkESw5LlO2sgyt95dNHS1C+l6Iw
MUQsORcMV8w+hILDjkaTnzGJ7ySH8D5P+vpIOyx1K5TR2QnokIeP80Xfh/rcmiGiTtWVJTtlx9s4
DS9QhX4RZI9RIQZ6/XTlkxMGZ54HJzqP63Um8ZT25FNecn5hA4vwcQT051Z04vTDFId/sGRRhGcB
lQdIe9R9itPOItHQwmAJ1uuuztjdTix5YGf24Awkpjii121YkqTrzAXPp8sRv+riV83WxUecuzTQ
fcYQ1+x6EN6kYCAJDzLbUqHyF+Y3bqTrUq8dBe5bJLJ0BjrKcJ1MkHpGOHNYg7n2OJA6aSET/1Wi
15Nrf/bhU7TyL8E/mL6SoWtBuapvSElXoXTPc486oxuwb3Jvl/hrl5iHHhE+s5KCvQdkThnjoxC2
hqYN01TwF1aUv7BLcfEaqSthrpSXLuKgwIqlA4n6jFFZLsWE5YpmLbLStIPav2C4+tcDtzbM8e5A
NQboh+cu0RT5SvA9fgy1XgZGNFctNHw8VVga9ca9MdCVhlCm3GhTVNojcPdgvbyqg0c3gFd22Dt5
R68lSXsB3Ursr/P0KAwkcdclwsycXSacwlnutve4XLo9gLOGN9wnmqP27gDOOuNcAAWPdixddRww
DEpV/oh/tLuuhthRROXoWtm9Jv80FsOr8TH2gdrFjoBmvcnzHb4xLUnRMpK1QD6KB9O4YU8l6Trs
tYrE82DR+uZ8CLvj+ItUKfOsDvMplBDbzeIcQFKhZOblzMRLB/+9bdBZq9S99CUvWak4sgv7fiH0
7qZFWK3DnvSNpyIDMOIxaTZLF1ZJve5KdQO9QO28c0qPNjQvhc40F2CD+XevG03VjlUhbpGIDPEc
/USASkmG0oM79Wy8DprlzSI4jJGa4oIszUkrnynC4Iy2xM0oS4U43aP570VWsxI7Rpz50dLlUgbq
nPrvsBCntVgDy/tTbxwnW2tknqoej4mH/zKpNTEFMMlYcw0gH7E4Q0qG25kZWFPLTBZh8duQDpz6
kHIEhAOGsCS+YVcWyoJfMYkJcID3qgl4Ls8aAw2isSFVUQsgJUtgiDpi4AETHfKgr59HLAM5Gvo5
Z2Dp0aqR3oVr1bD71AhUuSgC7tqJltGe0rfi9SVT6H00bu6tjsRl9rkKFQaiUMUMpoRa0RYhySlR
dM0tspmOkB3hNWPj9JG6fWE9I0iaBK/zMeuk3ZJlxjIzmzcdA3r12VncV8LyyOJCBAYdeByQwblZ
YsS7LF0CK9EjYe+N9wO9GV+cc0wmv553yelaUkE8EL+1FOBRBeA7abqUy+/I4rOnxc7NALc1PiZb
wCB8+02xgApCgN2P1FOF+rVZPUxEW75bO2VrzBphbQaxg0hYNeWZByOZ9d/4JCfDT9C5m/7Tzk2U
DmYbbdPsGvS8PHG/weOuFd9V8NR981CkRx2ORMON7a75KIjDqCjPXlrGXWM3J+o7obFWHr7Hvgw+
TJK0+THIrSC23Tgr3U6v8Agg+gOeZKhw2sH7Cc1qWuDOElOJROWhY81C+t7ky49lyLQ0v+mxqoZF
RivS1I/xGxj637g/H93vrGwUZWVbA4arTwlJzYfxaWF+kT8PMCRgH+NjgO6uR5ussXDEpm6H9VPQ
LF6gncHPJ9dpLtFXclfG39lX2/kHDzYtqg6GhsUCairc3GXeByEYVgHe2rU00bxlmBQzAyKcZ364
mqdMHH2OGNx4z28W9chkUU/wrK3jDYIjoN3Ho7RNnH/Cfc3sEgEr+qw+Xfc3MueZouwaGLv6yKtl
M/GsEtIGBItVCntWArU9Eh9SpClDe/VL2W5YSJiXEPKq4WbXjLsgc7L5ZsWawJwYzPJjuJa4g0+m
4QQCeRLa9Xf1257kK/Am3SGye8BKUIfu7qKOwMDvd9jxxINRh7f+QAgmTT9X52kwJDAu/2pXaH4J
aTLsK9a58RPgSo2cvj/UzOFdEm9NJIdiEBKeFTKGKMHJz4km0PNNCgupS1cGpSZtzHmP7z7MA3YM
H1jwxdwjTXLAWUsTqoXor1RTW5r+OtFFnBnxuk/fArCYj4xHmBEdDtROUnJi4BeIhShrO/BytLmE
DDgmgn2X7Ck2exxYHum3OMH68xZlNIwyfh3shGHU0d00gBw22Hquob5wMCA10B7/WDDpMwo7hdGu
OkRZhUWCq61dC4yv/CkbPeK1uAjs2yLsC8evUWGD0MUGTnNkEus6+MM23AVsPRjOicUTN16+bN25
+8I1zYJPNVXXASgGqwQcQbJRrxVzdOUrs5gzQZKhpGhYyjj557uBARnP5GHGl+m4yvLJPLSgthbv
knzHLYFgg/s8G00Jk29vho3i8G7emV36u+BcbpSb9/DZuTBeY8XEzMJffRc1WQRczHFYhLFQREti
uBl3BHER/4DQgeOkCC/BpZmO+aGRTf4AsgiLTTf+99rcw1gTihrST2wy9XGIrb5CWjyWZapNKCFc
Pcd6tyZPCj9xZNqDbMr3GHG/rQxToArpOyiP9CczHF+RbRnfPugJqBlf7LH45geO3xi+qGfNvHhr
eQsVE6lmhmiVxTswXEnd57QT7OBceOeMbFDtr6gayEysI1j3GogAExxMNTSCmrIN2XKgpbU696wB
SFWwLPs4XOYFVkp6vMQ7cqKmj5K5Nmn9B2PspOyh/47G4RFOKbSgFt58iv8wsnXronYc10wSu1kj
gSZfDf0scElnC5qLKP/RWika4IGGF28GX6GUhL1PU5QRH24GhKylKqt6ae5mqDX9m1/qM1l0rwqt
ZFf5SwU+pipBNTD0jRWFL8uP//yWYQBBflftLCGeFm5H7pi2U5IYHIMtHmk5fpxCN2EBVJSYGHfG
ITTzS12X1whdw0dBB/qBkYbuTUdHbYJyjN/PMIUd7USUWdMe0meA16FiXdooRrqxSEigHUxjL8fe
FFzG4qN7IQwo5TwI45YcWY2GF2nuzSpmGVdVUX5xaqcltByJxaxAZEUjiPQl0BGy/PBJ2vdYs91K
31TWQvK+AHzqMF4JOOj0GEZnERak1jOBGz5GPgl8sGbx0VDQfa5VhVmHkbPqwc4JUhiJZ44Ot9Zz
3xxUpiAsRLjXY4aDyZrKQuAVx+GqeH4Sstup+T2cAzWGniMsTMYnv1W3xGTHIxg5fvhyXvgy4Ll+
juCdu4Cjgo8kEBOd5m4BgX7a34HV4BAMC8W3VokFi6EhvjhVNGRTvqMpezkB0gsvGV9m4izXskSt
I4H9S3nQLVZJfLyPmd97gYY813UKtwnVZOsjKBNwx9Xw4xGqcl4HKtgrzO3S1DEFyx2jMQg6SeFj
QC+uhLdI6rwVC0RDmyCZ6VZNOpLm72PrCqV3zEaPM2ETYneSlnfVf2bphg+Ke2diQtZmZQCw6qXx
WgIfT10TbcUxpG4Nmkr0iTz3LRk2jAAfGygqQ9bZZfMUAAHW3AOFcSjeuLYJAX7GrN7BapE8ouVQ
K3ZQozWQzHY4Wsavx0K/BMcZ3XQ4ZzbFt/EnP/of3iYodexFAGAJ6AJNxZSInWQ0BwsOUSf8fJ7p
Tn4DGXUvjxTAfKdt1KvwAkGofmWKJ0sF1jWv6MpKix6TXCTIkJyhWn1Pv4GTyl12Nu7GvdtkP/1f
v2VzzOurw/VpL/ww5la+t7QB14PVQ7tSzuKD90CG0V+yU95MzB+QsXbvPvBsS075ofsKqgsQq3RT
bp0+G1ihVz2raVbtN/PRo5WcuOsGgj9EDiz0J+7+w5N652VIw289upbCl4QpiJ8UjoRAp8J3KsQ6
VON5Hj7o7btTDxz+AbBVDGAWa7hg7LuIcwwCALYbDLUijhZymichdMZy3ox/6jxMl2MSwPHGYYYy
kvY7qRkkc5CJ+cAZa1YdLUCIAe6oOBTjudkcaeEguXkXnidal1hH/WDRWmkwbVyEufVByu8Z65oU
6pOLmPAjAJhk4yET4D4g3kL5KIBiquazh4srR1d6UV+9WNes/crLjqfaks6y9pMyfeFrwuwYj9uz
gSINWdUE3bSqFC7GT1/sa3bGUoobrE/uKG9a4GM/H4j3DJJrCyWn1c4RoGeGQKywdmbzxLR1IL69
AyGJAuIxhb9xSqDnQv1NmnJb8jCr3a/e0CqRa6uBprLDkBngDbsBhI1B9OO2mRdSgTUBWzspKC59
FJxNq3z5fXCxGmFThDyLUtEfXYP70YaRNk9xc1XLfqVzUTA3xy4ds3lA4BTfJpZSckh8AnyTHO2J
RwVVPP/q8mKT3b6SKuOk61c3Hf4yTm4pQEIluEfdTznKtEWLux0tG3suyRzzidyp4bucQ9h7Ckh4
rYrSzoZNgp3MioRZJGbzN/7o2GR908Ejq9jUSpiuW9xGIisWerE0YXMazZeOWLcbtyAii6p42eW0
igxyQf6oNJBJcY25ZSjSc2yt6jQol4AH36/uLVK+SljHySnRVlm3D7v9AE9JM2YIYf0Z9DHgtOKD
2N8hHecjXSVln+krDld6x5Hag2bzPYDw3tmrQMGpOBtVCPcOcX4UWX3ahCt5D5KV5C8MKgfrMNAL
+3ab0NDuAlzcg7nFCxJ180o/5uyf29FvG+5FloFJEPgIGrbwtiOijyA+XmINLCdIfNhPLWFYwImV
hX9R7iq245CFUO6gvnHx410kGr/rLh4e5B1CdjPGndRU+RRT/N3gmJocJ5rNhoeVP4wl8Um6CXIC
djR8RzAT6u6eiAaoHom4aBVbWzXfnx3fpUYAlUJIOmB3pm+UeQv4fywR6g9LLVlDQmHsjH3gDezE
Jj6rN3cBZokRoueRlj6i6R5nuz/tH8IVtAtxvn0VaALxhJmU635dfSnTz5R8S9yxywO/C0eNGJ/0
ks4M8FkzjjL+/zgcKsqixcBQnVfEW2tktUxofrQx2z5fjflnyllANI5kKCIMgd0Ffijd2mywOZyo
DpMA/PvmTpbmFn72jFW2ejd+WKpCi5CjwzJ1b0gf+oZYn705UE2zjUYKt3nEdcas94J51CNsfxbu
gbI9h9QJpUSp1ogjGm1flGdJ+S70LVmGMKTrdhvDX9J2RkAO7LTtVzh/lqNXRCuC8/9U7jPr3mX2
/R9JZ9acKBaG4V9klYoI3rILIuCuN5YmBkFkERHw189zeirTPWljFI5n+ZZ3wS551tKhw22eTAlo
dI5UA+VNtEJz5TRpndKawY3C9CLgBqgUr+PFhGbqxwcaTXsfai5YomGOTDIxJaniOfHe+9nMoMSY
7t/udCMiO7IETYXeab668gcXJYRXR09/zFV9zOcN6DszoP7AkVnEt2FhARVKAXOAW1knvasC/QBf
8ogpSefGOfX6CaIFFhAdVOTq3lbObDtO1u24Ghz/pujqtdCgpqe028lAkYBL3q2XtJ1W20HhAPxP
P0sALp+ZJQN8rtdINg+efvZdgMxD3FFW3H5bwlFVrt+JUw6O7+42IhCn7QUIpqz3HHd8Ys3tjFBe
4qAfRyKFjhCcq8GG0+77WY6ry5AroOkX9NsPzBUgneWcKswzcWjMpeV8lvuDgU6DDJLT8+ti9gDp
EjjaB6FbDxvqcbUYlitO5G/uN/weYrkluh+nvJyjt2ug5vOSt+/7osyC6W1CGx01u0FlEosSUQ4J
uVB5VatL0R/vXVhIlnIVwPpOiJVCpMgpjtDKq7eIbH9KzLREzu+hwoLx77Nm5YNcn2jNfT6+z1/B
DFiqEKNKHN5tVM5VUOVKgKRSfF5kNcIum7RyhulN7dCI3p+La1Wt6Pdx2e1JtAAxwEDLDiW6TZPZ
lYIH3eJDyApwRh79tJ2T1JeEVkJmppVB8TW18jYkDOkrb3zrb4hK97iKCvIeyoSMPRiYRG+NHp49
OMMLIZkx3eDteNfJr6Ls3GIDnhkku+VGXrBh6PBdfRlpKG10AHM65wCYRvIBOUsMpdHegrOIM1+z
A1AFNastvOcS7Sfph9Bg7JYDHxEtBA3n/aUmqX9G4y0rNv0VBu9afkzB7EiLYukjrFWt6giLH3zV
ehPlzsZ4ctC7PXkkrVHIZm8LKtrrwJXF4MIFbkUHGeSkP5x7Kcgyns6vbcHetRgPAYsCYvSyASp0
ZkxnGyUq+hNQ6qbaZFmA2oUDypxzidTj0i0LndqY3h2ehdHqKPMBvTQm7sMbefegDcEATueFLzsI
hxmZ/dAGAWbOx57VQXia2AwqGy231G06LMcE1KMkewdgadIJomVyeIA9Q4PsZRU7SDXAE4E/o212
Qeg5eDqMWTanmQ2E3EvZh+HRUHL6ITWD0oP8X6Hdj01syU5NgMWkBuz93oB/hLSh52sibCOmRYC0
Jf0OAM+MG3BPhku2mIijTbVSLyhzoew4WGFGPXaBmPYH2e039XxEKICFMSkTnji0ab3pvLuiD1Ju
2DfOO4auwgkX7yl4bOtXICBN+Rr07Jfs8wxaRyet/1qn0aKcI144JJkD+64lznTiVj5nMLJmyAMC
3Jksew/d+MLEMPJv9vPYjUL5bUiIsOoothHyv8PEpK+PJ/QF5a2I1nu9QtSNYnxIrZNYKVs0u259
/wEy4tMpZ/WJkXtcRgSfGmgVPmXqGl5ca60OJGctG6K8qMWWCp5ItRGrP1RRZ0zMkVdryg+0bBcR
t9HmjmKgKxmsTmsYzYRQ5sghzGofxsxTMIlg9vqdgz6PNnPSUHGSqIm+NCLZMC8MGVPNfjpfh0WL
NIDBacWMRf1rTiYQOyAKUqs/EXMg7rt5utUWc48D4IT7AXpfYs72QJLmExNR2pn13ZP9HomRl6/1
eSdwCTfyk9oGaWakh/rGYzaYCxfgIvWR4Ls6z1v/O0dcUI/nhd2b6XzikgnLKPDr43BgMlkOk7/n
CS2bOfxT6xyqm9YfgX9mzggSny7zVhVtVS/Fej0LsKKI6gvzVz5kgPwKF2xk4iS0KrkDNeyumcWx
zEwikbJngnw623NNHrs7QP1APkx1BDrmdwsEM3EjwsbaZ42ijEfzdzXZcp7+Axs9TdIb2eNFitaU
vXiLXMuF40j8CpRWgkYLsP7Xo9eKLgaIPuRid52NLbPVmVAfltC9BZyNAgfA32UdkMW5+Okh/axx
+mn1ogggHgHyoWMNH4pM8bH42rLdzPDRsyAYJK1PuAB45mn34ANFUZtvgWrf4RkQ+kNfltbg+h9Q
NJrwZ9BYdC7PCENZzY46hAkOXjFbIJZgyyiyvbBHEOjBJzCY3s0tkOP97YUSTmWicQLK1EE8BZlV
2BadibBOh6Yr3aZFvax37Lejw9ONQQyxAK+ZgaaSwWwWkZDWHsG6o8xQuIMlFBj8wzVKvWGIXcXl
vFNt9oTl5AZQkM0HS1WtOOEazQeW/3FlA1Px5WUWqHASKAOaGL8JceJ7AC1JezujVXyiLHxiT2BD
BLsvkLCMDdPYzOcfNpbR6u3A9TD5neVPb30Jbmtg80YlMN4AnGdW54TfPU53XKqIDMfzWYQKBicM
DiJWYotNZD0safPCMvIAbjv43i4SF1DRz2x1DkUHci9zLAfEQUhgy0DOInijFoygE30i9QJwvN7B
fgHAcA/xLJ1nHhR0pskmmTcAYASsFGnWGIcmDcor84+l+lg+zI9QcCVDxrWTbj7R2bxzmBDYn8oC
Hir51pNODVqwDrkBEzm+jXotsdUjfYOZgCa/r89Td6WT02oUn2fLuNDGvyxvSFig4ugNz8FQXuLf
8YKkc2SWqzuiwCiVuMmW8PZljv6owhvnzdcud81iAN+aszOYPKwJWhctWHFTRq5DHy1p/ZD1JxPj
vQd0bcN502zSCSO2ISaGNFC0n021TdA1cF9ejUtTt6cbQ20CpsRz+zjVkoYawapa9AGnuSYwvkB6
wVyznebeC6uZTcwGh/o4ZW8XjNEWYZBjsaCCtQJF/lxUFhO5sVVt4GK9NH+T6eErYCSnECaDVbMw
sku8ZYaDsgpgMSi2eOJgObs0Vr6rKHAHcXh57VDFt4BpEF77581dMYpUtOHZUH/KneKXDuyWw3Mx
DJEF/qmP+Y6ikN1bOaUdPvXpzzhINnIEC4ZoJP6VXJA90rImfAb6AtXLejnUx8wBQEa2aLtpgHxZ
csd2MTPvjw0B9nnBAbeQSaiB/zD3kWGErT7THov33/htc0BYUJjfeIF4FGc41ce/tELfumI/FliQ
54lFebIg01hMcLV86YAkQaQaKBpc6evb96Wy4q1FEH828CFcfv5G2JuYH0zoGdC20wofljTsZ3Y1
gtxKSL52RjAVUOPiJq0gTRKhjFglZ+rkGlJtZwec0nAe+/TFEVfqVDbkfPfq9emG+xxcoITIiN9e
YEoB7y//hrBTVRRIjTc6DxH+DaS7zjeqyelgWFGypJSlnGhCRxT7vqvBlgMFMtD86QroO6uDqZt7
d+s9nwWo6gRcZeI9IhBngmkFz55Aj2awU14J3VaUowA8gIowKJGcZpSNDHlR+Hd9ZKnbiQvzdXv/
QTzTpZgvdLARS3s5uQMAMUVwARGE2JDs3IEgw7gy8vBrSOxyyblzvMIh2Gdr4s7LagwUn8R9oMOa
2VWED5uRzfG1nBqdOw7FiRowp6LRkow4sQF+pWha0IcDKd/8TCXjceMMcrI1Gy2MsLfDnIFTBHXA
7vSPW8OX9sdori/B6ZAJGXRaY2P4mxSi6jYMR8S74cvp3NzLL8ni4333YFURL6FLpym74YFdIvy5
LzkA5yiQWkieskBWo9Xnb8LiZqkIiKdFT+obwQOCfiS2188VIE+kkJgvB7s32tTDNfA0QA0qnkka
UijvHc1CEpW5smSdttvhrkB2lJK1Jl2rLXyACdvmUnrpJnvhojmMVtSBs10MtQE8ASAQLE+Xs9t9
SX0N0CvIZ3bwED4OspwxaOCPo0L+U82ug4RkAYhKIYJwau0wcEasHc8nDAzZiR66Ap1l23NRG/g/
8FiF2AqcQeu7/Z6A4GUuhgNXBKMoguBHnXmL87Xi0tcvl356GQG6LlUTPqdqpqe3nZuYyTvTA+Ci
PYCFmZitU237BxjApJ3HV8okazTFAGesEzSRVtkDI14nxtDDvJEPCBZBhG6zmVjibw5Wvdf+fqO/
y3FobPFVQ71sx54r6GU0HFvrPDbOmju1Yv2CHJl+ufTa7o+XtEhj9L9WS4w/oFJAn0gejN9fzznm
2p6n5loYEkxzMbtfNNB0r9e24r14Vx4l8jFKGxE8fgmJLB0kjhb9/rbaGqEbG6AQz0EL3ch5Dogm
/ohnkIryRmON69xOnYmDyR8jyDLVwV/p2/G/H6KywlNKHVUFDTg/jz25afF/GdAFoGKdliiP/bsE
nXIULwwQxiA34PfEl0Bz8WSQlzyVCopVfowEqYDLBJArB4N59oab5qzR8KrOtK8NFagawtZPS1Wc
QbYGPiW9FzUOsEyer05Cb7YLgMEG4E2GUNJZGRbDJH7EGaWjAsYfca0MkMMt2uJqc1Bk4hFx/bQK
XbCG/Ov/eykMDkauFncuExXb+TN8DC2M1f8eT52WUPKkMmy8dzgp7pAQK5fnxqVHN9x0gmFoCLWs
wjl7rxOcRHRmEbLAYjyE0gT+LCmP3R81K+DDcTgoPAj8sgv2F0Ee6HQvC7AcAh+XjG4Z9PCz0XrS
ZohvmaYu73S/CX6hQiIwJX316Hl8/lISw8wY0aluYMKQvAN5qw3seu4+aoBffAHRliNjxYHIgKat
BtTW70h7gCoT8gFq7chud8mX9BflbSr6aXq5VS60SSbfJdidFGil+d1Sfe83ZwJUTMMvyA8wDopL
A/izxEg2sbBZO9IYrH8fITLf226D8DfJKTIcDntGsYAldm8IqYhOoZ0lNsjKU7P+bGdsCGhm6AX6
b0cizuhL9omq4p+AWzPzkhUC7ssnCjVL+TahFBPQP0b+AbuCoA5U5JzN/uW/Vj1uZTvBv7YAUz0p
+MYWqgiDdiv/Abdjf5F3Ymyc2Y0PBjlRNFcgpMjHmKBTdqewVPevaLZ9bJVl7syiAR6trpybQO5A
JrVFkF5gSn2pjod8mMH4iqIgbBbpN6WqrT2vkJUBbSDeMlBNJK6mMBnXaZSjyIIZhgOL4wP3qXfj
8xG4scpRnm662e6MNu8bbP8yVuGg9obqDD1QPNDcY7Qf0CTze9o2LltjjDzLJ4ylyxSB4gdkdUNd
TkCEo5CIxQDGWupm1Mw/s10OXR8nofh8j1q41Amg+OS7E1gZ1X/Kl4KGx1Bx6SeQ49NQbBfCd21I
pQiCH6d4qe5fCRQFLMZy7O2IJL90KWjL34kVsu82/q6lGINsZNJdNG/ekAaxj8RfqsSS2B0li3uJ
BQzWRfO8WNSDSGr9YrhIO7B9FjfJk58A0Wb+dxC+Jsc7hJozd9fx7jVqXBD9G8Wv5PldCc9IDY69
J6vyVpEqAknu/AIdXsX/JC6uVMIBNz8MOgpLm+TtFdJ21Oc5LuIVDlW/2EHR+Aqn2E4+KSW+w6Fi
C5PssVGBgUUrJlkOx0x57yHt62RZPglT0Jlj/4Iz98KqhrvQAWRy1OJKQjCFhocMRwwNKMQ8oFvj
FDxDeFhXR7ircHjArTSTL5BZAwAp0hzlBTwmGFtw43lGfdXgCGtB4Ap1N/rwsBhA0Ai2LBCWEi4V
cssjfYJ1Nj4l5ChsRAPBxCMNmhDdsuwfJpyGBneVm1yYxMxcAX+3hNEkkhK1RP8L9EePIdPI7FAm
gSCoKxrpzxFqURg06dTI7yrqEMY5sWFP9COMpMVOQHWcRY1s25huBjCWP1oL6NwCHgPHDTICRD2d
GYhKA4VCfAAj/0VIRGjHC/yNuFuY2DR00YRRtOmQDVt/Q9mJnUfhfEX9G5EghHksqPv0p0rK4BRZ
fPVAENGl1GC099coC5wPELOg96efQdpTcCFngvcA51iCT6BPY9MsMh32dQ7nlx9LxhdYVQ/LTXxS
DBBleqWxmtQcgJ+JDcCAGeR0jmuY87mVVjaCP2B6+QQnyFlIWsizITaTKDB6gAV/+OQZLdHt5DLu
FtkZBOhsr0BtH1PvqkUjBE2aCAXTaRO9mt8nwKeX13QopyV2y2cBDSQx4sKqEQPLIVzbhUK8CaKo
vlVjL31GlC5SxaV+njxohHEwofkC7V+Trph0KWfjsR0fX1cqWEFHLQXLm8/XrIM0QiWt2Zc3rJrA
W03pNWnN+hkoqPYhzu+MoerRtVQsuo9W2TkKiulgYNjQgGnq450S9B7s+3OtN+vcl+aU9H/+Fx1b
k5nKBrK7AmgPfwKNtjGsRgYTCPFbO8fu9ChElmgDHem1Q59FD54dhTAcpCmd58f2hw1Ka/cT6+eN
6MsfXkKQYckl+FvyhtsUBRRomgEWToDImdw8XmxLT7HhbEhTHRgQSJTxFX9UgVAZwjijDEFJ2lQX
gyVpvzyLUEfqtxTXGcgWOAy5JjiWkQ4ZZAGaGbMY4l1IE7eSkhn6MFw9iSPn9paFY7OA0EUHgEvb
z+zM9xa5s/kLanqCr+ASbyp6ApBeu8okXZrOBaP1KsqhuFy0nBrIEY7tr9X+ZYfB/ZfJLsvBudhl
qQ0hoizHiFjJIN7wk8uHaGhk+KqUCNqhkx3juogVPP0yTjwULylKUVWi6pfpSAj968qxBLUZgQ8W
RFADYxgHOmoCyKSgHcv3Qh2EBCbThyN8Iizw4EP1j14eMbpKKxuwKFGOFJ6TK42Op7I7tzg2W4Tc
UyjfE/DX72MPmmdi32Bm0/2rWzqBEJdNpr0qMWEQvBqgMIPUIvg0oQqRX8H3FC1a2E6PqC8Ej88R
q1MKppQn6Pao6RL8nULyVwFUzzhQ9uAKnr2QmYFXRVkdDFzzp/w8VhQ+HhyfNXr9KMRRjtQm1KIC
9faaD/1qC0Ed0lOMZCK292t8ECg9zqkRTKdj6BAEbS/3QfGF1C6z4ObSbPpmPtx1NXZUhZKUqB+k
s41UYd5sJPFtTHlNZlcznzghZZi3Yq+FAOmmaCNpEgDIFT9NaGPpXDldOuTCADVQMKJGR/Pp81rD
u5ggvoscluw3KIyRi36cMQGcDK8SJNUkwHf9rNAo8pQldeLh9zAqWaMWeXeMwIvVk72PrAZ/Ptn/
jsyaofuuGMkYqdkmHLdAOAKGEew9pbsi3TWfI8Z3gF5GoNqPFQDbEnWljz/IDiy0TxYxxwdDlBm5
zaKxqbU8b3jQK/RphpN9ihbEfXSdpLukPXak0hn0FfSpPW73/GEAhcS4oqe8PthrttiWqs7sfvzS
8Ht0Ee30GBuI9VuNvv1iXOCHSIOQtd69aOYj6oWE8sOuenvA82fk+x2EEeaviorOXh5R/nHxEivj
RQWkVFUXYEuyIEXxTdoqn1AZX2slnHZHllU+NGpYWVivM4h3jmJ9iA3F10XhnhNv+rDr5MYif8wQ
3LFGSIESG93q6L2uXMWj0uHTXt0P9uNt7zcRyriL74ac35MXD2/MBS17RFQ56paonfsUd4U8Syma
WvJi5o3ZUXxeZV+c6m29LSKJZf+5Frfnqd0Wp/bGrvKIsnUecPJS7H0DzYvKoFw/I/FV8Sxl39+I
YaIWtotg6/Mfc2VN2TmqIjpqrT9kNwpafJWNmA6e/wqUqwx9vN5KGL0U25EH422dr9ttv61P4mu4
5QvRFzddA7xcDVZPG+GY7TSczEcreQXubInBCm5MZdCgnsHWmQfSXto32wevWm+z4Lvndfd8tx7t
R1fpOuJnifmFEORVkbiDZ9Rsm9vjNNrHFAEBdVMUOI2uFD6paF/jW3l979Xj+8r2vldWfThdUE1d
qIvPCEzQ5/E4dJZqD35oJaUbOBz0zNazDSK71jgaR9l89lNfhrtmWS+VAwTx3ZiWSL4R/kjNpbnc
f1uiqU2zS1b4byHX+zs4tBdrvPts2mW//ATyol02qzKUFs3qs2lWsGffYbt8hc3ys0mPr7BaVSvx
9MHbLMOaZ9arN32g+xG6x3A33vHNv7/TI2xzYL+XYebkvyksdpyYj+lR/Ut/W66Qhtem3ODZXF+U
Q76Brnv//YC/paswVXXloBy42uP5T/2Du1LRpfgV18o7oO+w+v9FBoeSlzi7TyeHtVCtsGLh8kou
V4LCjzwG5Qje5f6rWLwXff3L8AJGKhxRHB/v8mO9khbZsVnmx27zDtptvpb2MvipsUn7J3pElU/9
tLsKQvKP5MLa0TkcmROffeU3W3lPm42JVkef4LN+eFblvpl99HC+Dwr0+b4e02Mgppr4cnBQ6E3R
aZJ/lJ/Zz3uuWO+AIUZ+gBYLDkCHt0FK3tmp+Tu1210W8gNuP/3NQgkw1i+QtjwsVh8SvDA7nqcg
SrTvRnHe60/45iN4hfT1cJAN3vQP2dJh9b+3ZVQHU2/tEMOFr7Bf1hEp15WVJdYR8zDnT7kumJUv
rAUoubXbF33TjJPPkyj5eJUr1kR1AqxVnfpbdZrt32tx1G9bX6yynnUzu86uMFzLYHYVS+0ViL/Z
5GbXkm/6f29WsVyUKysYZhFvKf6i7sYqpkjPcrjxCCteNhReiz556ytXgVDjSSyz20P8hnIVVys+
Ff4h7Z8nmbUl/rABPk7CdYxP7lpxsUAIqUuh1iC2kedJ2m/ka8Hj1YkOxgn6m3jFf5uLoAfd2htv
xXs3N+Xf08QA8YMx7Jsrb/XvH6ztB6IUyhWgAeKoBEtcHUHPtb69yPL4PYVVTk1/oLM/sZgfvC1K
MAn/a3yxx6C9SMwF1VBDc4sdBwKxuIXnSbmK21T25VpiV2m2Yn+T9vTmxMUq3F9zS4HQasmpYfyH
W/DrHiHpdcQPGDhGfbCvTy1vIoY6Y1S5eMJVuiaC1gxQ9XQLj1+zWy5puosrE79HpId64jpdZ8xX
nsd/1Y02UcpDQDr4DmbhaP9garC1+wXKGepmPA+PbuYufnCiC5OtevxchUcg25T4Ejh60eXpru8r
Eh10hzC0mefeOHi7i5k/QQNYbw8knotqI7vjw+RHDfKdHEHzjgZRs+gXU+s1nVym+XDXVl67FPtR
uwRKRIfq4dUR+l7l8bvhGRdMXI/j7f0wud1/BBbh3yfFmLPZbjh76dEXCBrz+Yz2FRvzM/ru57L3
5mRAr2fGaw2Zp5wbW7Zt8VuMJ6kmY8/nENCixtyAM8UXk7/gt8UXUxEi2DU51TdeuWKvyNeAChIm
pHKFCy7OQaFLUpwe0Wg/0/fUydbNoYtKjz7j6r1/8aUezwzac9vtP9fvlQ+hvgHw6fZqeA6TiCNH
XHVyQiyIyRTzf6EPNNAl7qLYiir6w6zQHqGrFEfMiQI0O2hQel0A0YhIcL8dD9lEEks1OQow2lM2
94WERd1987g8hWD71E8u8vp1iHfl4r7BDO8cJSv6qeKEqHfnqAQA+ode9M99PvHzBd2uL8w1rf97
Ll+bgq0fW6sV6LqSIyTfPJafRTen+G93h97Eb0x39HZeLjMncwfz1J8t7tglITr9/Xlcyvl7/tl8
QuY5RyU6M/8vWUjooFLla/alVtNt2vKC56U8b7OfwcQB/XIfRMNqMcE+R6KgSNyTeSCaBLGnwYKE
IsCeujYHfC6ZswqXh3CEktHMoscuk7w590dQjD2YQc/TQ16OmbqdW0rO+DOn8TrdnEeIzWsIlf3A
+lorCDrPoPT72aGFiIRXaXlUgAccJdTm7vM4WdNHbRJhWDZEGq8QcUcDjgQL7Zq0u3TGzek8Xd5b
iu3nRZy6z4nHflYquNToLwrb+BTTTIFHP1tUWUjGVACdISmarocPpOkXiUY69KQIDQxuDxpCNujr
DuQ598fM/bLroCoB+Mh4Yn+ARSd9MzdXT+xIZQAiiSDvW8zP0CbbsMsCgrbCJqhDvG6MWO8ae1xq
S31jcNmAkpA1kM4RD4IvaAEY4bleus+vTTyYIJ98X0Mkne0rDCIXqHiOSuMhNHd6KocZquP/dkDe
kGdXmaB8bqYPL0lcCMivwRGE1nQKpZu9GiYsjsLZZ8l7J+Xqi1X3SJ/JQd2arzGELa2wx7IxIlcd
65/KRKZVwe5NXSiZQG0BkkNCgdfqcd7KNueHd8+CMeCWAQx8Aw83+RF8veYlaD19b79HEzvFAfvx
m0SJS4sQcEFH5MhLHNPrOURaLeOcZuHO0Ae+cH0jj4IOPyAD98uXzQBzB+yskMMSqwJslED2s9Dy
VMNeCBpjwlGe8fHN0TO4P6M47+ZZ/zvCBS9pwWZBRB7jEoU8t/q6EdADgTsWd1R7XrZEyelOMSCf
ELWlXBcfI9SekcL4vpq5jE8hMqTvcx5UYxoz6e/5mwUTuuLph2QSAGvHC5RvPAfrt38e3Nnoaorn
/bUpj+fqC+zsBQgrCc9j5aTcqXVT87lnUFuJKyG1jvqZ834tYJAKHsXsgQreEYwuRaZBPjD8dHiL
fdLKjub6DRHoPBjTXQT2Ci6PHXr53P6QWZGUkygoCGcCE0Ey1G/LBbYmM8qZfBZPnSQEcczXwAPT
wKIj5ZCEvJiL1sZIe6jmD9S2cuBhYZVsaeuBl+SJw2nYkPHAqAGZg+MqYQel7ht+9gKj0s1Tq/FZ
H/3dYbmIpbylMz8OqSH1R7p1WGPZZJ0UPmhSdviqnzkHSTE51Ia3yp8iXUTFUZCmQRaAIMcQyfCn
s8WwO7KAOC4rlutrS1mJz8+udMCSJUU7gb/5KZfYIH7twrdhPx2fmx9UDSSUV7RO+2kNl7qYRbRR
oHRCTQb/AzqNkgccMCFteJIa828qIkx4ZjZbBhANVWBg4BhZdFZ/MkEuIN8AEhueOaKQBmFu0vf0
BhDDTgmSgo0tcH7r3OMF3Z5u71BPLWVV6ZvMkki1UP4kfiQTBztCXc3GXXXZPw90CuCGUjl60sRa
Ir1Ieape99enbJc3aHuozVPMhlQAHn+EJLgz6u3pXiVwSI5wsYTAjFYr7rcJXmPY3Pi4UA7+Gm+7
7PTp+fhNXCxcP6yvsZVFUAgeP8kv1TjRE+sRZKAXEWsBTBFumtUKshLsnIRgtIk6nnTlJmOTGKiW
l/Ho0LAxx2zuomNB/aW+0/0zADVhKje1QQQBNfxMnA4IBgeeCtwpW4PlIhHu0R+0MN2VS1cGrYwo
CD2zKZRipP5QbHKYrRsOGvJUvbHbGxTwr9N5FPPHb43bQR/BR3P/w+DQ2/SR8dHRKs4ExKbBK2Iy
jyFxgddsHdCUp1f/207WDbOcq8+GPyN2iEcwFRMnRaNBKLegb1R1fmolAD9PVItaq749XfaXMcno
3SkD6irorswQGsDXEl5bYbMDQTEq541svMu50nhY0k+TvzG7CoS2AcUQBHAcFUrEw/4KTB7nSf0x
Rpj+hATfew4WYIrNKfGozVBEBvnlCTApLD4dTZjPG8TK0+GeHvb7u5uyVLGR0QE6AoH1s2MSoZK4
kxwKHOvXb+JWLtfH8cWnRwN/wkUBY2HqAeRibqYHgnN7NMWkxlRvsI4P6N3sIeg00fRCZHp9OyCJ
OH7gwvAa3occgfOHRAWRu07nRT9rNnzg1uNb+XKZ2P1zN3WHt4ZS+gXJA+31G6/eFjLE9E5AfT0B
zP6zJZ2wgWO4htQj50614LRIzEG8KM+WRN0yMxvVhITDAiZ9MYZsmRZ2CRGc9/pGXeE+F6PKwQWp
mJXLDgYlIgEFAcX2AGqOiaO6NYhrjB9EjcJ4I2BCXDKk/neQyGX4ZLxy/YgG6unE4ldA++DYqc/A
KT2CV38DLYlmbNH5TJeWPS2FXGwQ0l8pMdN/Q/RxRKGAyQqOSLpy4FNvKebd2OwRu66A7lHpnO1n
dCVCtGqn1GxKB1WqG3VEgLfBo5tbc1Aq638YXJSXOkfeQ+SFQxgx1qkFSegOYFWlo4VLljFpTRIW
BpX9k9uH+X/Kwe9CPYdKROeVxvxQC1gmjBSlXw5IHmJvYbt/mIWPGHUjoGYcgOItC7cGt4EOEDsI
kzXIZpHQ9jvCiqVhkFj5y646eLus3Ixeq5AfB33IEInAQ2R1MyvAHoPm4Qsn6LGAtBE5i2AEXgob
PQeJ5F2ZY3RRxx4GI9xSY98VdDyMxCWcTixQL4Dt4We8rj/H1EzJVO43Opt94aAqdUKcCknZK+0h
znb9rW1E4ubzSqwBSkJMjE5/nOJIhNF2ST9//7RevnqtrAW45YhFg2k1t/9vgDBc5IMi7ScnfNgU
p6oI6V9GkpCAMaLpaqD32hjFCTAnI4eui8NkYcuKWS70CvaFblV2gCJoum5V85oG7EYSQtr4egOE
GumMxjXWrrjUVvY1tcgTTV4oia6wTDuHqBD8WwBdyKoLDlSBra7juVKZfFQFWO496i8eg0WclwfX
gnfiPlNI2ObXQakQkdyASKTd1re7Dh6fuiOfnFQ4LzrrrU9KEVA0fg1XMoAd4B179luMkUVQyCOC
azVHqUhsstI1RwQChCGPP1mSJTlPcrK4dARNY509Jn97fDofrFdEFhlQrJevRGFXbpydgt2Xa3+z
55d4JflpUN++V2rAH4sDMe44556PXcV0nYbxCeNMHVFU0P/QCKTXPnkspTQ4xzeKwtTHPlaJOMVd
XPq5WPFp9OWiXItbMLjahg4ufY/T7aOfATWjUCHc6ZGiBK3zFsIpHCUAVyTnewXNDShmUgEPgQ7V
4x6PnOFEu2YBg8FWT1TJ7b3I2Wde4l6p9sOZ2wfSNav35zHilMTV9bqcONh5ntGDJBmjRI92HsAk
YG+Ah0TPf2SJLgisHjQCVqVJMwF40sB8OdQUK5tl+L3GPshkk9h0IUXSqf54vBIp9JmaOQhWejnM
v22hq8ZH/+Q2rDUsZLVbokOS6cy786cud81+3XooBB5pBithj7k1PZO5RJsRsEgBNkCLl7XT71M4
jseSbAPa8UJagmTc2yv1d7B8RJPNxwH+a9DSgUOtwJXXGbbYB5vWIbekgUfIWUtfAHKD2wppFAI9
NE8BuG2qy/sA/epzPG8jLLX0189z97LYAB2QNRsymM3bIu4Mhvi+c74ywfnkEQteKf4skuh8WIn+
2KZXWPf3eoGEr20v0FSAlo/Thy1BSkEaV/Yr7GVvqDvhT4BWLvIIHyrrWph/UbTR1JBOyXQDAQp0
adhxuUDCCKVeZNklYEBgIhMjjN0MQA+XED78sCkskHCSww7LVnGHxcmRkF/vxvTs0AYaho1ijlYD
BFaAR/GS4ccLc3SuCAfp0gxA21qqBuKvpBye2Nm1GVkfr/TGHye8GzPQN61mA4jcA6F8Oy/nbCXz
KXl6ciOh2tPXV+eKboLAwlV68vtx4cwvQc0J2HP5sXKPqBYxqtKLF19wwGYNZnAbxlz5tuwXakhP
VGHM9jyS/e1ndLHAe64GS8Uc+JcQnOmESGdR/ValNh4YfxPwCshnD+Y4fIyjPNE8nDWbr0OqDk/8
8VeY3k7SfnOc105Y6ST7yal21O3uS16sHfqn9rerr97gF0ed2JANJKuUDQounQ3gnj4lYu20v/Dn
OvZalAFJBYx3hrlJjA+xWOvo09LT7Q1YuMMnTDXt+ztrIimM94/rhAJNODOYL4nlnZf9ipdsHHk+
XCoa+JwlcK3Dnzuw8Plp/v0u1NN0u2vYmzSgZIiurp9ng87WIr4M9ULzk31xHQEFApcjcD7lx6Hd
TbdZA9gNc9WdrvM9swQk9v+N5XJfIuNL/gAW21eAIFqfmYEIE+y0gYnwHxmf/dyy/cieUOHXgbTS
idtLfqkl85G+bZ3xElwXmLQgdUq/Driq9AQdewK7LtUOseWnfuHxrUrhHvRIZ2PUPdSe+9ZsdGJv
mKeLVqfkki8qM8IACT9DRzHiv3g/bKxXYc0Mb4pk/3zXOAwf/cF93kaMK7+L/D49viC3q72X67Kk
yWG2faw/JxjoNeyhbXG2oKlj+CeHwFp6TZmzJQTxmsvBgdxFmAXk12wz9v+8sw4VcYOPaB9l9n2n
bNlxTPr392Vp/kfUmTUpqnRr+BcZgYCAt8zgPA83RGlVMSiKICD8+vNk9bfjRO/u3V0qKCaZK9/1
DjdvyYKMKpX+36mcQC0eXpIFA5lFecYyy+6nZiW36p8hhQS1SMN2z1MzMiooks33AaSQwGu08h6u
x4ntEVR2wFQ6BlRnKWJuZP6x1tQOy36GuUgmjDBwJAj3Kt5fmbXvHsHnOWXMkQIDrxknU+B5ws8Z
BA7MnlY7h3cQL2LXugP7EWP+qwR8yfR2aT01g+CIcaYS+fmh9hX2OnYbDibJ08XHmYELheU5YHhn
T+at34GbUrVM3o0zVLFjDGIgDxZs2y8ok2jN1jgO2obbTeNtTUOgCN/zznz5R1x0dDjw6A1EoOUA
3w1oQiLibTDh/kCxllDezlvrvgV08SSLjEbvypxzeq6l8L3Ol5uHV9qDKSJ+j9JmnO0hPMIve8wg
9eAmbAmmIGmmS/yJwLokpzXtpl0xlMrMfvn5gnwTWNOkRobQxqNLZ0ZMpuuTh4QIpmG2Szw4Soql
bYyFPnsGm3lud4f7V0V3OcyDcs2MaD2D8HQLmAopW1wa8/aJBRM+8XC1TtayS/sDU1IdNvUP8Kqx
HK5vXhymhDxP0y2Ecgc/guAUJk5un552MauD1sZjw4pXawOqq3GETycvpp52PRFItM3Wz+X7Cxxo
BvlfZHqw0jNIv6AkAJBMf/06hXvY/P5AtGBS01fxsjA3GGzb18HKwSzGcRJzPrD14Bd64YKE2DXa
qYCdI2/6TpUK8WMKZOA33gei+XPDvUmUfMv4IG86vyRmyMbVV5l0f0rzRMDOttdN1hZHcx9zdaOZ
Xh82zpUIYPfjtT6TFQ3UsApup1egIgq5O9Lk7kTHKUK12aEQjnfShe025DeFRR2Shgf5leKUOgkq
3Guh+S+X0eQ/bcIots0cvodFEYI5y4LR683aCV8cTXQYEdQHLdzxlzv8kBMhwhnJ7F3BLPth0BOn
CP9r9/KjtTwnviO/jLESgF2SZN6d0zHzUwPs1TlTeu0aax0uzKLmPzhTniRZR4UcwkW6QI5mk0UB
JfQ9e6DB9Bh9DnQbyLkh+Dyk1qFzWxal9Wt9nFvtaL6jGbBBySZhAhSfsd7GJ+rfGSaHdnnmpIYV
LwrvzUbTDFlczEI2JxJykNlu4BX0g7c6zWYgEvgJbMwwA0Mny0A/55uwO3w/bh5RpWjImeZn9x/w
h9aPnOGy5WTJqvJTKBeqPVLtCW5PO65siMTaGnstiydqfIdhQjRKDOVllXGE92xMHbSZPH7AeCyx
aiCyzQh/sO6zfeR0fjIDQoRS+/LvEG/GdrNLwl1nwollUVrlCyaXsbKpifUwZXgoG3R+YkdgVRsi
evPHjO+8P2dhCFPGUQ832Sk82HkMgRcU7cbZr/Zijs1mk9eh2elQhd3yXIblD0xo5rJVbK+S8+cH
XnDnh9z1Reu3l/34pME7yJyxvW/5EMTUD7b8XX7a+5qVI3VZjZmcoGDXF1VnTK4wF6PkPSlbFuvq
Yg++WUN/GC/WHqOdTDUneIFidjW2HzuJpCcrK4Qk5GWjhQghU19YJAj7gEM2w1d03S8/cInm+WSm
T1eTDikoPgeYLpiYtraHsT1YfrNcvw1uc64nNGIn4bBJGF0EM4m76a/yxCTQ4bjvmcQ95xFIQ1QU
l+ZmM8ElpnXbRAfR7CTfwn73XtPYc0JC9ky4ZLvKEz4oBzIRBy9zjzlsDl8KCSAZqKayD+UJXKSy
nL6tk7IDeMLCFMp4MnaY08/JpMbtmqnBmJBzsLptnvY9hNBG1MNeYce0uC0NHzbSjCy6Le4B3hA9
qy2BwWxeLlRoOmZmuU9jNGH+AEnY47xT9mX4Yudn1rJFWOhALKiDpTxhsiFZ3Cq6kHJmIyfwloF1
Z5VThQP7M0tWoyX5Sj8PmrYUjptxIPvCpMsZLZ4+IM31/jOAhR985q8NXkLRBO5QBHs9Zs1evsZu
FkrcHSbjlq0t1oxqIF1qVgSsKwjHBVL8STe3IzhWNOkOKghhWOzg4HeHYgYXJMO04W92oUSD7gmj
l66QTbNOfJXqlNWgB4y00E1OPzvyBihRcsoqclvF/dMJomuKTMWUtvc591hQhaqHztlMtzHVniJm
AobzqncgfpPgDhMoZMmhORDgc1TO+18GTggcamnMdzBvmS2n97W+1yYwqcJx2MOXe9qQ4eCwH7jq
2lVy8d60b8v3nMUWZWdlC7LxnGC2Ucg87eIcq1iruPXqDfaBN4AZc7gz3BpqMTFBv8VXtYB6l9v3
2dMVK917T7WBlhoWvebDiW3BFs96SIReSOourseIbBTDrqbqdScJwjnZyhaD1PCLNRcF80AnXSRD
36AwgTFcL1/LbD2cZey/qD3tGPko64oi5lA8aE7jn1FuPxwidoa76BpBkMwdIB8sfmH74dP++3Za
GwNalgLo6QYSiW9lT3jm7ytoGIywnDeGMCVO/N6wBsgJm/Vnz78f88gd7rutcYQCXq6Y3hQaW1/o
MHS/2Ee+2A0NmQLLL+zXMf1wGwjdwlPFbY/NHs+TbLDMoMtVfqGZI69CJPBV0EXAh7SCl2qibYfH
XxBKPCEVUDoy1bt3vOFJQrI/Tg0370vZV/DhPYRw7hu5AFobiItHgg8F2/xlwTX/hHA52WY/hH7O
JQP3/WGny1tf5McOZPvJNoDMjFm3fAbShqAaBDRlaRZPWsQYEGhMsEc6ylbzq9xtytenecXijNHW
mJ8wh2npyFtkKZDl+zmipoKFIAQvt7O7WZ+qKXYl7ng3RKywFxKex5wLQMCjhrgM4nrukM3oqzaG
vlFQ2XDzSQtj3IS0TmYUdRiPVyfwDYxMjgbQHssO1jpXGPtIpeBE4Wwha35ts4IW5GY49/2DxOvw
ee1xNIUS8maHJ10HOfAKQ2q4xj9yqwUNdwA98yn0NavwE7tftbWF1hH9IdZm7JJJr4nCz8fJp4+9
fkZ8d+J80maI27PQBGCYY4sigDSQ4HHg64CI2OO3rrqv+IqryPPDwNCq0wgVUGmxzSXSB4reeKee
5Ni+H+RtNo8h1O2QOGX1siAlhh2F/w5hXc7ora2TzfjwmeQfT1knmYWXuPsiJ9bJLTwgTXUxJnjH
G7PxB7EGQwEIb5Aucb/MSDhgc1TUeEKK/BkkaQnmGCR4Us78MbDjbAKJUWYPMrlqLN6IplGdL3H+
YPMQNQ5pqIP1/YK/dg0+Q2NmHc9iAtl1p24CKMDRluEBGZLNNgCKpGKg5RmoEYdr7urDbYibowhB
M/DPclJ6GPRdTulPM3Q4jbZMEA2P51goO+kPP/jopNnsIBVf5YBLoVsG4t4JiUkcp1/LGw1l+O/t
abZHHSyi+1YX8qYWDGmTffgbwSySeu4Fl9LohhGhsLI3UEKWTnV87OPlOF5o05E32I91S/rm4rES
XfhYQ9pG3TdvFGWn+p1PedltipEMjQW3XZaSV6jHTEUFMYfQno0m47eLbjMuffLDrX7+Gptkw4Iv
s2RhMhQtIjdBAA7xNjrfaouxitPGl3yq3Hj7WSEZZXc7npMdvz31mDqan4sawMb6jpbgDPHKYLqH
sEltDXHyxHvRV5X7nuD/N41cWnhLY1lpNEiRlOyx6AecmUncACVZwGKo10NbJKL2Vh10w+8CvC9i
GBd7tg+IasG1INJmHSErug4ooniVq328HjE5kaceeYJECWDdEwu/54QN4qF0QFjKQ/4jg1EMyYtw
gA2hkV8j7uTGyoNoKhGSsYOampKF8N16AGIMU/cKyXQ451YHZaBRSRrQ07z/flYq18o3ppGP9KjY
YzXCVW9UlykjWT/tcscch7jlPePjn3htmQcIpKGgIowHO5EDwNITg3tKNsEzBjTa4gWHLxEAUMZ2
l35b4TAmuhNcdV6OVzSRr2hqExu8bIhWd06gq7aEJ6/VAe1T7FRaUr5RtUWTiGuGRc9hvIa3PFrf
lPl7+FUWguY7AipShKLvqi0eXz1a0yd8S3A21W6nfUtASMo+BjHsDAUGstcNyx5CMCasCYdkugVt
vXl0l3dkzWSQckazjoAYJ9mAWEXb6ATCWqA9bGmJIVHmLn55sMZAq4KRcDvpGQHwalmgAu2kbnlH
yowDw13j009LZzRTt+TugDans/H8EwwXGj2Aaeu8g7ud/+jWQNz8Q//Ssuumn4szo5kL+Flx981J
9h7LZAm8u5cc+GR8mpZpRR8JAf0xx37JrOFvpjr9d674BintEJ9YUGQ6qfIJ7TDDtDoNdhmqdFjp
qkZrneKa5qxr2PEq8pkuWddiOwGT1C2lpD4zUeMXtyBtPIYTro6SaqmqVX4ZUJDog7+YDhhtNs0H
ME3CPsDQPxM60yB4JXY8O/C3SrCgHoQojxy8gkUqydN7047Ad57IJJr189e1BG8+MQTGX4MViHyY
okt/dzbilw5ehjB/0s9Nh1UCy5Q8xm2IPRVq4ch9s1xj9gqMvb5/0RuWlwQozVC4piZiOfKlr4hT
xyaakStiYEJPpxIaC+FW72DPqG6Vc++9UeQxO0yjBQbUeHeymJidyzoMqYAViPDaKpvetniME5KB
1FTaaDSxX8tyv2TeXrG+4nJw2+oU2sd0R6ub0E7rTrKZWZItQBKfJ6oPTWDQOm1lLqmHBo5KoanY
KibOB3S5Kae3yI+zi6w46ZTZ6PYnBWw8EBLqm3KG98HTBTCG5V/OIYPg2cNU6KL5CuO3gziPlVuL
wozaEiq8++ZfCGFmKk4TtXC5ImyNADYkiV/ED6rTErJ6bdWdq3uvrUo1YWzIDAi068CjhIy3yhyk
CcP4dEYnAuLyjdbwjKydHd+0vGR5Y3aispCvVCzlTXwL6rHPHQN3/WjgjvCcVNaIml+DAEV7XNrt
HRU9RCCnh6+vOBHlMuI8nFe51ryxJvM/0koD/MQKAso8YkRUuzhV6P7reWIb2nzhPYbmerzTvtEr
VaJKjrHC/4F8xsSY/iCA34ry4z2DUdC5CL3mw5/3is6oFZ+H8KqJ0LChJ7nKfSxG+ZRTULB+/Bdt
ug2c1DmO8+U6bFRqghd0HZHcR2e6/BupbDcMTCyZ3MhMGayxcHocQDwLrgADSVmgc9s9pwO+XtJ+
afQ0rP7OuHff24aSHQ8p9ufoY2Ey5Me0tmkFYgVAZ5vAwtGB+xuHKygfhTarfyDu0J+n9cWthBlJ
62i05G9YV1i8lRekHWTpuLbtiBOn6Qo8OKomGPAUfw1HRbjB4FPOEnAxToD4td99j+nlYnKIIoeE
PdjjoBTZ2hisjMJE9jBkCaldPgllI6G67YfDWvIGmQRPLgjEFGuuvHxflLWSzSJqMiGeRo6B6ohi
rqUYVVnsuVdHtxACx5XXDHb4ZCaLa+4lmMNjIHWnLSMekyi5eNKToeX0v/qKag49P3U0717Uflf5
qqyYn26yMHYczpEe8D0jPv2qjoTDjz2p9hja/FA9yotbgMLFan1wmNovf3jHb2fg7T7oTgtd2E7U
9mBWn6LtD2v36nBgmngO3QhOe7R/Wa3idj/0y+kI3p9B2pLjbdMFwfY1yYLOHZ8Zqk0ejM9YNKAP
w7WtW5IOcB6tcdFcKeH1FrBK4ucD12QD++bBtM4km7gKc5ZXYaMGJOsUG/pXozW6OcydWqHQirZU
lSjh3rxF8sUn4y/oc9CzWXDzzwyCde7QIaRPJAqjgD6L3SPJIlONL7E/aDT/aGkPL+8JbQqc/cKx
VR+RXYRMPAn8CYcwwEg4kjC1Mk45e6wy77DUwzuAjjRA3unihIoArcS+7PYjTDlc/Oux5FODDwR4
bq8FRXARTViJkwcRQuAjM4XgY8piollktKQx60/QCBu9WdLbsXJgoU8uo85X2dtS62CAjp0yaZO+
Qc5b/iW8IXGYzn6HOXpEolPMEV5ZNdwAOlCTQTaTJRhMYvXH7rogyMxjI4Ac1BsQNTEicqMzx5U7
ChV0JOZYM6XRFMzzHqeIUIXHkoDN8c3rV1CJRhihtLTYeygm2LE5BDDun5glIjvvBXnm9UPG8qnc
s0Bqm2z+rAJaT0/ANBLL90P3HXF9ieexS3yY2LF95nj08a3QtKDNxtTGEqB+5vfDeD5yXpjelY6K
/QH1CWCKJdGqCCOLsHXgX6TH46+cOpCdJALakRWjoBF6E1Sw2Ck6gjznvG+/iP703QNwcEez63Vk
mmaXEml+ue8wBablvNKJpCJzCR3j4Mz98B7P+zkKP8qv8kDh1oJXftOIGb9clJt9Z1Nhs271OCgO
pz0rZzzjVpcIERCzL+sk3VM8XDAwQbdEZAfuUyzvGHrzLSB85EpybUw2L5/apfcrxgGoO2NENDMe
+zyAadXgZwA88vnAEgpAwQBObtqCrCV3UExLdHayNXohxQkVK7rwrOeICnDTVOBzw3JeLYu1j7nz
5qRQQO2fW613EWiRu5pbg/Bp+IOwk2121OztkYo3Q+8VLUYjJirzwbIJlE3CiEHwAykVWEc8BlOT
Mn6NVpKvG1fkzH/8KkBn6qM5v4RsAaM/1EWw/REwDgzkVhFBps5d82AmPwAR6TFgiIe2jq0Z25M4
YDfVk4YDZkgBpWN8CUYfMf9CMXi572/oF9K0JkAKpxSScWnYqOxLR0HPZqHDy4e2KVsT+ncDn/Y/
NBBoeLVouurJqTnQu5GzyYsWsRoUjyPv5F34kGM+2Odpntz6SL3okEV7OLhpPpH33RzDMWFWONgZ
MbWViCJLsVlzYQ4bmH4BVPi0d0nHs9MT8eLevkBmQposjjQY04CxwNtPycn4Gg9NhWJ3p1PrXsG4
5slEdcXqutXWz9KVMWe/Qx2ShLU6S9Eq/hr4hPoNO8grwuGOPj4RjEJlVYRx4cLtKG+LIcsoXA1d
aLBDHTqe0q+JB0Dny+gshY+IsQJtIYyIhXChUNdiH9moC+njaU1Qs/YUbB/0aiJlQCHqfJgtlCF2
Bk8ibW3oTzqj68VD9LpxFE44jaTOx/Ju0O7rnibSeEumApY8zQh/N2ordzSGd3xjV4DpKgQAXIPB
DToc9HAIoeb08bj/pC5GiwamdHoY5Iyeqobr6xMdjTFUIneBlF+e7UmNf2HCtTcSLl47lugR6yOU
CQNYEYv6BAulxBekU+hgEL34gplyb8VX1ODEt8Qn9AE/g4ViNGcoYbcy1RYCCktOLbBIbMlsAOgN
FouERkflUStUaggrDddECGtqHCA6i257eE3y6FDfme/a2YuCKkp+EtIWa7hHacZCBWcaAlyGSPzS
4ADw6MvFGypxOp7W2jwGk1LyFq8DNcwrGuQsfDBsRjFm49/Q5HTShvVmDstzDDEffYzsDMduTUUy
dglVv2FMqdMj8eBg8IWNsIAdYxckdpopjkAwAbEcEAzITqOnk225qhBxWh1eOjTCqFslZXivHSOZ
9bWHTLJ/hw2c7Ar7PExOvLyaPfF8k5GNBzInRPy4zBqzrIK+DlNwd7JDUlu+z7kzhk/fIFWBFgdE
BhiZs0qyolBD3zTvIZQ3U6TL2gtxp6to63gSafjkiTg58noyOjqm8pAA9WZS7MbNdYgzT2H21WzA
zLcj4Gc0sMgIhz4bBc8jgTVCPdnAJfpA6RIh6UaHHZsJj13Dnw7VLgYxWzTHPSZny8bw5b30dj/k
ueHkhsKcO2SKPum5T3S/qqZvdiedU49c0lm6sGLDhg0dDYJVRuTnpJ7cgWo+Iqg5WdUjT0Ehym3M
aoWmkCt7oBeVzZLOGy1HA/NXOelbTBE8CbvGaJZktpQHj4zenb4YuHjp8xyI93R05YsMRfcMFj0M
4M+NaMCY6or4OazsKS0+tj7F5x51O1KMYIhHTUC/lWPrQQEqMleiYMi8jnyea7iA8IB5HeJdpMd3
MwtA9SiA4EhGp/HHRFO3QoLlY3hVWVeq1Q9Nu9sE2YABxysJtDRs0xCKW+894MEzBun+5AXh2EVA
2Arz7JkAFXKgqZ7X8r7KsVwI+5FT/2ZjU4J/bYIkRE7CqucbtOUcPNDj+edIYng5ZbjuPhtIdMgV
ETJAA4YiyF6YnTRq2kowl4newr6LTYgPY44NvjA/nunOeH0dC5NUSiYwPapyyUmWjyWkjmIZrZic
vHRenaHKvC9Awz4bIIACAX6wmjPtM3boXxwFt3k+xPrYTSkmQuQrwHy1062yLSqvm+3mO+yjLtBt
lLl0xN+XlKOWvF9sGBp6bAAUz3WafUPlZ0W4KZMSbBQPSVz1uDAuDBnY3Mhcp+0u9bOgnPbTh/uQ
nWcof5UBsmY5BH2bfPCOQvAUQJLUnusMaizT8TsQGeywy/Q5iYTfEL4pRmpcEgFNXrB5toOzlNKa
jBf5VvUlXwmx04096nZjirYf37wama7is/MYpKes/y7QSELSfHUrzFnz+2SESAQC5+bF4gwJHIN1
HLZ2Oqk+RN2Z8f75JbxJ5Zf13L9+jdxusT5sbNy8n825xBDqLRinLom8Y5xhzWoGeVx/oigX5EmE
7CPgSNowlBqHZlPNUpzbzvKP+lVuP4153zalrSxg0mwMT3HjdYnS+9gs7sDgFoA+RTFbDM3rL/oE
3mzmJlbr4IlFsa4LbdWdCeUbvfAPrAmYGcaS2JD+wPCU5Mmimeo4o9vFCTro4XHqUkG1bTaPZR42
F+ztNBFMnq6JseBqkhi7J85d+D6eSd9Q3BvtAAsCjovc1tQnQ5+S1H1fyWnGfW90iKbDQ4nOHOMy
NCRBonnQbWXUSalTV265fMHrGGLo957CoiuXj+DCCM2pp4X0QsW2ljdGvHjnUYyPLn22iA2nGpiJ
SyU6FBhwlDlX7kQchtFkZ7bBnX7o8Uwd3Y/FpGGlFRCm9phmWjhur6/GTxufFGscJKTh5NZ5cSL4
jSMYJ5vsmBGyxj6V/gRSWRKuJsWSCFlwUvqKF9BKhJtYmhkb1uwT/ihIB5vJjbvys8ot9rOEk04h
L00UL10N1sO1fDVOj0NzgcT7Ty2Da+n4wl0Ite1ds4MGM5IfLlCrG9ZHrDDEhgQL7shmShYM1zMl
xnU0odoJwUiFkDSxmaiWcCr8seFSAXQgaW8I91azkMvdhya5eZt/JgyDbTcj14XNGTLuBmQSwiY3
60UKjfDpSR8TRvf0Iiwjx+7bJcV3wrtnMWAlMBIfSoNd2pSEPRSdNxMoKfVOzw65D7INstlFshmZ
bHChfvpJ6V2OxpoGJtirgA/Y0AJOqKJlYgCWBQLASoQLAXR9bB+hOeKEDUDQXyC0P2y+RV/F7Y3R
KoaNLZ1ZeIolU05/gebvsNcx8E9NeSJlKWH21Rk6s0sFhPgDwcZeDahGr81kfcXFJADaXIK+l6DZ
Jub3/mie0Pgk+93dPTya+BPAQNDYljc4Cof0NJSQDAWfXqd/27LcH3AR0pzfD8tR6d2geh4GS6JT
Oi18eBltlbGfn9iwNL9X3cMcRsaJ3Fb/7IdSGoGQUJyU/uzIlW2qxxymsc22HSX6mVbvGJ5LfRiy
Z52r89EpK3JkTk7tU9hRlqOnsXICIjNvCJMssxUCqAbbAUU3aBs5s5xPMX2yax4Y9e1KJB2b7vBY
3VcN/pswDSS7pYPMyDHMfNG/XCqmXqVrW96uTbulRewSCvznFcwwp2PLcofnyHs9/NhV4+kD541V
VY95aMD2R+e7mwxwzV2MvGSte9UY20w6u7I/COKbK/lpdIKmEtEtDVscsX+I9Bzi+YuE8qK+vPtt
z+qsrdsJ3WFKRcM12OjDgbrEEo7/JP1YkR4+VqPdSF31LIhPejnmEwscti/pDFEHvl+xS9roOCvB
xP38u65s9Q1q4I+ijfIi0enr/VXDGKU+SWYRjYzWNj4bRd5iIC/1yHHG8wrk3Ah6eXt7nh43v/yl
knu3JLUk6wyLQ2V/fdM/uNPOxAuGPt+1YmsGwRdfHci9AXaLGBHQcTuR1gkexFzrYdS9BjRWXZqM
uDIoVvotuXeOvY+4HzA6Pg24BNsKg5R1/cAUbQ/nDySacIFbyBbyvU6Dx56+u+Sk32A4ydcHM+C9
qlh33QaYfW6LXUd4Bb1f60b8KsTMK1ymz1yGOj8ZhSo+si+0nzswU0qE7FzIbu7CNhmMrH5DbLRO
d6U6wyghnrZwGQ4MIGzPf164Lq0MN1pkv1iRcQET+KsPh08weO3vDwfvMPlK4NNrKrxmVmMMNemk
g9CKnWhC/JGdHsuPn0xItyKyuVzr3F/Qp8+309iwrFdlw4QoYNegjIGf1Owre1SaRkQwlUcDrJ+z
NefjHqVTFDsvaank1DhjlDOv+bgE1brvyn5RvqfsjjEm/WBKQO/kIy0ifF0lwMvye8Q6d78HRTF/
PEUuL8MX4VridWgYJcqzSFizfPXYoN2xAuymyh93BD/eBzsiSu1ojqubdlR6hGnkXa87aZlylxJ0
t38/mXDwOaWgytnf4QdP0K39+UsG7jbR5AZ7hfGPV9jzOz1idqTSRkFzNScYj7Mpu76ZPlSULC9g
YW/wXH6GHrfQ85of4dUSMFIOHDXF/t9L5FWHIuO+IdcU7IjGX2qQ+3vW4nVs7JLmK6dEKLaGEUQj
NpfLp7au7mcQwZh/gtZ/JhlKfm1CxEc9PqfDTa2hjqkvbXdo1f3w8yXpcPfuu3u8GDTrpJ3GEe4B
eKLd12W/apKg7qdwT578dNzu+2b5HOx1Gc0KApl7vy+1r6i+ygksD5Sz3Xdffcx1wud+PcDv+0uX
r9XhRm4ReLk4cOU55jeR36ZLleQlUm10h/Y0qzd8bEZZFTtvKLaEeAAwEMP6YbvlFT2yB7dPydgl
lipQqqn0CkDaM22i96hJrQpsSvZiI9AgfGQzHV6apYCK6UwONoksA/ChAXlIELuED5YujK3on+CG
BbmAg8IAwGmHHqnydBJAylNLrDzRGZ2dvMS3gjMmzeXuSrM2JgYRTgT0XALqSfdCFIAXM93+Owux
8NfCrOfe2gMixsaOBNA5DPUOus8em2KKLhgUgFpEVDqcOYZ9ggyQVoUy5Us3AD9zm7ZL1jk9b4RV
R7fQsoMOcwjgX70TMBAgD6AbTTQBHFa/pCqR8kH7Rv64AjykT9XavWYrOCMN7SIXTYQqnYJSKSqR
eFbUU7uZJfVQSm/YJdNCp/0ANNbZZbPv4VR3Np+KGA6uEN0Y8NuBhY6hl9HZOjSkKCEkV9OmBM2V
wLTP8F27EbTX4YRNMNegyzz6sFRZo4h4CDcbeTB6pQYVg0t1nw0mXRy+Eh8fHQyqKfy7wY8i7yLl
8MEbIjndxydgC6Pd1jKs3GV/XxWfvWRMO335wIwFKkA2Ga8/hqtiJE0xr34BPiRgjGjNzNHTpplP
NgcZI0+yNGvBQ+lBOVH1LNgrsGm9wXn0nsRoyM7ngDApQduLBp6aWtQHgN7o8hKWY69gadxIP3QB
qWB4Ipuol6jB7xscLfCvOs8gzYhA9NQXAteextCOWKhdPCOIR6OB7UaDAODyMQEqjLvtKCd6YOQ/
zxnawBsnYjgciwXAxe2D3GT9nGHZMAHrhMNZE97iYNCTAotCU2uD5Bmgdn15T9X8ieii0ofIvZhH
d3pmLQG02XzRsyYgGkgDcg9v4F2SIc+mdf7DzIAZJY5z7BgGJvC2X4GCc6FA4x+XmmBmOBAnOAEw
ESJ62gHQXhOm6KI9bNCBOQFfWOJWlMZCxoD4QFkLkWsJqGDjDttTUOpIcsFcg6GnLh6/D3rlZD8+
wl54Vss4mWmLMWv+7cEkwJ460bKz+hBNdSYCskvGkJppD84qBRatSvP7MQHcJXEetPEFZdFAdS5U
QfUPDJA2ULC6oi0D4RVlD2R6BxKp/8aFsMNCPdLPrbSW/zVpTynAJxtEwFRLr6egz4AS+tP8eg8D
gwAmmQ0ezEJ/yXP25I4+OqeYqzjQbg0Yc9PJ4Gma72ARrDtaIsZ3Ktw14h19zDd9m6F6gkVAa73M
xkALkNuQYOoSTnMEpLSzOPod6ZWDZQI9ysEgrMj2ra7tLcjnz/mLlYIEqWKu/RZvp4uPCqSq9uHc
oM3FlFQBJZaZwY7BJx4eIjTj+EjmVaKg9Mcn0OpZAWkw6XjxYqi2iNVphyxjSOhHrJchRcowPmoD
qgciVfBpQji81m6IaAHiBXvr3Xg5HBGdlbXdA7ah9qLSZpKj+UQxgz0EZlA9chmqc1x8wcSBFq8Z
Q2r0NMFA//0Q7Kz8rUd0r9julPSuMCUrAinUN11uk5vEdh+cUl6+aP0zaZI7cRgzN/9RMkCP3gc2
Zswe7JM4M4ZbdEMDpmYyq8uh9wmhZ+Ecjmt9WF3ZdrMq3EB7Dk8IMdRBH1JNUSCJegT875T2Bxbr
2/K15ffbeYjOaLZ+oCOEEIc6eoXztffe0+zSNvHABd5Xv9ll2GpgTLUAn+YAk61JRr/GBv/H/4+/
ILrBjrHxtQB6Qjf9EfJYT21OP9GyJ7j4z5xlF3soh9CgOcaMbsS89ls2l/AkLInhCXaayhO2Ytyq
FmKExL4+LW6g5V/sDX1L+pXc2PmZXFsoAAxpJgPIQAx7CxsOsk+IfRG6XrDWJ0jqMyB0h2ehhESI
yl7u/nJQWKL5xyLKRK92I7KCvSlKNXJUkS0XC6Hdu4VDNtr8Fr/8f/9S/BeKoMlrdgvRPvIy8ee/
h/57uiKAgspTSAz4e5V45f9ezVaYY/7vJfzs3yOKL85yCxV0zLSZeAbNVf6FgPx/r1V8xUdgKl7w
+PtTHP7//87EWnucVPwMhIlnKf6f50rtiSOLd/LfS8FMw4Y+pZcjKhR/DkkqoqWtL1NcY+X7NUMq
y4/ECWqPzIO/3+JPlcQK8f+CX2hPD4otnsc7s8VzpR1eW0QE8ku86N9Ta0/Cyav2UIN7hXt3wfPE
g/9/zP+efAvFGfkMf+clg4Cz/TuTwpa4cJtlsyzc3NH/zlfwqPh57rRr8X/VyR2wbt4MER+KLd6a
AX/l72jwFZi5aWOFoBeqIx5XHVCX/32M2iNJ3lNs8WTxQcTBpF3tEdXGvxVfHFo8R7ztf3+K5zab
f89XfNqrPKfiMXFRCp4lji0eFa8Tz/v3AcSr6rU4hji/+Hg8PedF/07+3xPFAf/eJFeVfO2deHG7
bhbi8OKF/z65+Om/A4uP8u/KCF7A7hWzIvy7Ipx8KU7DFc64FIpNq5GLLx4cCNxFHJ+kvL8ziA8p
HpApYP7+kvKZoD7xcgxAlrorO/1WvOTvDfMp2nXOS1SUrzwN4ziCIv5e8d+b/PchxJ/isCnnLaGS
/R2ShF9+LA757xSpL/722fLNckJxMvEokQV83+LCik86ZAgxuv+7WcRwE7/+jo/xAcM+DVnet4VT
OMjv+N2vUTSBwKVezG9NrOu+ERgBIk5cw5DRI3ZNFg3AVT4TP2smNKq/m4lByJmGHDA7qDYz2Lvd
f+6rCie/1MUjhYnnAcJHYBtiKUz2dbfMUdvb3Yd8jDsvib1uOfQoe73iV+kovANoEqCxDxeuGlVd
QdAbSzm3afJ9GwDR7u/tvkP6Eu9qODnMpG8faaIv/tSC4hJ7CPY9BIl43///L6i7OJymhLCID5d6
uiN+4bbKqcS/7jz677F/P6Hn5eE0D3xF33xcLSUkVv0X3FaK2hfGxzKVywLaxoiygYezai4Zv89k
WeQBU371sktYtUhIAJelLZ9YWlDCw0EY7wiSy49Sslb1AIKQ4X7m1fYFmdaimZNBvYbku6FfrITs
EB9+S1sLKhpbnpfJyoBKux/bQ+OAQhRGqTYlh6WHoZiDbOWr5zyfVVfsaQ3FYffxgnuClzXC8E05
8x8rWPXbaKFe40ZQywTzloDyM9hC+aK8N9vtazEYoEdhY2xpF3aRCGVqepXkMhpg0hT+wyENfbw7
rJTZgnYd1qK8ad2GVIq26b0fjEyozdH91JDcznrPZvoBe5GK8UkwG3ty7AlAQhLyyUmG90qWXAxX
2G78fs7vfcYyBvssI9xeOGt+GC1Yk2Insor+9r4AwfQ9FKxYIpyLMcuwurd3g6CEJ3axbKQZ1HCk
OMqLC+SN33Zb2ezWE1zidUuHGTQMqQtoC9O8wvgH2qACK+1nxIh8EA3lUEJgNloDXVFrsE1bYbB9
u/4fSWexHLmSheEnUoQYtlWSihlc9kZhu8tiZj39fLqz6ZnbYLsEmXl+ZNoCVDDSGfFpDD64UwLZ
N6rp1nv8y8t4C+i5QURPCUi4qn6kawtQ9KPTJ+L9I49n117hI9J1QBshuDQKnRbzlbyPX1xa/Gmo
yyHxZ56ZbtslqRYkVOCqM9EPpQ8EgvRTtPviKkJnoEI9jzfzVW+s7fAoDt4HX2I+Q5aPHrOFh4Qf
ZfqWmLgDsrhNurceI/GsnEJCwspGF3Zy3aPsJToGmB1cEg0mhdwbJikqH719eSCcYq1u1Yt//THP
+p22EW1VwJjK7vzF6UFzLac8jP8YVOtPArp7tOVf/dm/SNf+hUYwg+sGgZkfGeWPMxKgwMhJODDk
OfU1j8Q/cpGD5jjFL9/YNxghaG9hhioYKdaVQgIsoTxUGM9dGFv5zv+ieiBMtY+OPS2lyI853/Bo
iACQuY0iCpACTQ7UYHcg+VSMcKw7s3katvfaE0xGju9B7FHxINaED5MwkFBvgYwCAB15YtmU5E0t
mVaovyEx5ROA33/Hb5BiwreZXPxZfsZqiTwSxaRHguU1PAw/FalL1lG4xm8wewa7GxHNM/CvfyIa
5ezLMFQxPuQu/5phg1itOVVO3zA38Y/xbklLvj6C9bljrPuBr+Zu8A3gj37A81POxOBUtnWNbpx3
5xkNhgO2gSinHm6cHys+zF0wiPYw0KPPLjY1aEffH9D1KH8gR+PvTGrlrlgQz430Zq2LO+0nIEJE
s0G7OcmCm/i8yx5NkrCISNSU6NKVtxCtUXNWpMf//89oUq0w/fTdekS+CYSCFokbZZHEieK4OWXS
eqQ41QTgRVZwHadXGe0Gfasp61kNY6BjRcWwkTX/yLBo4DPBZMtwTvELxA9UD9VGJrz2Z8g7vw77
NaWuMyWEqgdCghByUv9xPlP8KX+jEAu4BYjE/DWLot5t0vY0qRtyaFGOleE/k+YDlA5md/CY5Fgx
UTlw47mb+nm4mMOrG/bsZ+lLSS4wpZxc1fnYyu1PIN84N+ugVwdcBLOWiHZvDA36fox+xY5GLyIT
4geKMNqzLZEvdrY60Mzw3gKHyvGPoJxaZlf/zQeiu2sjiq7KgNvNEcxQjKmw8lgzm89I/QIgYef4
BU2ywo+aVugL85G/Ec0Vfg9gVv3USVt2g56kWyjz/ZSSxvXDmyAdx1M3LllIsZ7Q6pJKrtK6iXJS
LJvnGjeCiM6x4P3K5zy4mW5VV7W+77N9aDjm3Zd2fXsYCW1AZs6+J1yVa1LdfAIj8O3TpP3Jk6gO
K2KF9eLhqzcWbj3akeHXM9apt6iw6dBdDEHkEJ4GsNCb+xapQY8AZw19xucn7cITX32/iQP2MFKs
euy9vEcpFFG5LdQH+ScimBIu5AnelkbRG0EeOnQ8+ygOeXMvEjHOBJ1cyje/UGjqA1tgq7fuI53B
nYs8kHrpRrKWRKrxGBAqy8Yf2an6MQcmi3aq73Mp3JQqbsu0FG2Vjk4d8ESFrJRjpObeJy/GOKvc
7q2xV+HTzqiV2al4HYlFk9pjkh5oASr9/wQXsfBHDkbcqAi1wBXJ+sU3YGsWiTSz0x78R8TTJgAr
2nMMg7HgjxggPXpDWIsA1JwctHFeDJR6Q3ta6l1RNSJaY3vsprVgHXNMVNaiSXdz+r+2G4dj76NN
7EdHMIqLn+rrCEF35wBhldOLitQciVV1k5pg2xb6uqOtQkl1xwqzjV6kN/wmgnqKcIqrvEOiJp74
nWi48s18H6N1zhqsJF8juEMEVNolBFU24Z7wcwJdhKCGSInpHCZde4jKSx9FWy2UV+1bUIwrFHTQ
zhYwIDul91H4sLXylvFY6OzPAbKLyiyvOjmBmyhES0JrBhqDEMkZFZHxswFEyzdqZCCanEt1TPBs
zOS6D1Kd8V2SHPakOAKybbVHkJ9rybW83YT9r1yVKde5osQKmjYvfFgFfz8w7oJ/pR1+9tUwrgXO
IWa3lOp+3w90nJCWMBrfcrP0vN+5RqF96+GTmyHYKgeDrlpVGRH/ENyjCadBR1VW0xlOycdQ4rKw
uk3VBozA8rojTAA9QBPt0vzKvajmBgev2GSjd6JS3WieYoHRwN/Wc4yj1J9b+cPwTHo0sVvUO7Ns
eRi8dZRB+ScQLYkFUTNekHc1qKtlNjBD7NA03QIPrIAzlYLECkdSpT0DCi0QI+XoBMz2qaJIrliH
An4AfRO2QAIaP5HEz29W5U1DltV0CBgV9bvHHtOk+sXjo+pjSeFoDOKm/FRdRQkIg3zyrWCaCDG2
9hjaMSNEvzp5jlm5tbJ4O2EQj9rh2GRM/yahF3X5p/k7kSPRmNXHdPTvkmCPNf1j+YgwRBo+gyj6
0DrvqRUiD+BKb4tdoUbnRENbppfJOkXRZpJ1VR+b1jhbAp889xytrj98hJTiuFRycT1QpQo9UyHz
lOr7JHBq8RnGi7+sw+kclLAV5DiY8qpLXC3el0PvSsneE9NXqnCAG+odt4l6HyyvftOycBoXtVfu
KRg5KFxK+oBmsmIFP6IYibtJydkB0GIo4nZojB9TNXciENzQx7uym/PYm+cYU7jTtFAqwG9tvioJ
LtKkeBeriKcQFI3qucVVz6kt0xC/iYZtSanT9GDYRsviRNSHJ25a3SLR0TqJlC9YFHL0MrIm8H38
IXLPcaB7hoibFJzmcy+uIJnrzvLOQSE6h5QMsRImnyEJJVsZ47hKm3WUfiWVsBlDH7KTXHLDekxC
dldN8EFKDCY7rMHIRMRjzJvCE4m5qGLh1HGjyOJNEWD4fW9TlNgKnmXVrK1c/mkj+ohaciHHVZrj
i9MAcZP4FPeIHPqG8xZ3Pcitbdwqq1hO7AA0a/zzg1snLOVMWKlDTK8faSKVb4+a+RP4doWWlaB6
1J01XkPEQha/0Z1qKhm19ivX7y3e1QnYsBBqR/Z/kyFYhcm41WmCNlEKle0h8W4aIecc/fRE25RG
CNjbHaYECLPrwrOgGftYya9V8ZEAH5o+c2xKwbmEcs9wIrWjIVLE8eMXtGFhbMhS2s2T6GWFwr8+
4j0zm71QxZ+pP2zGjBlWSMibltAn50QDdu38NLI8DwmwjyWRQcRrNBHL0oB+x7VjqNsmJo8tU5YD
hxFzyKlVpZyBY3CDySVBOFpxDq2hDn3jp21JqiyGLQcHWgXOuf/SDOpSCcIKh4Ont38J5Ih4GIhj
mp/YDkLaS+2iJ1zDUhzBFF3e3xttMmErrgUdlFhBM6hNbqahFyy3MftdjuIj92/kbuJcEur61A5o
z00EPUjhRlS/fY4H6RuIVNHpmwqsdavKLl7F0eI4G11PasaijFjRHyDvy8BJYJs18rKkbdVcJIa8
XnMNI9g0wiGeLpZBnHa/E2sCU0hGN04p7iUqc0DHpBGjqtI7oQgz5lN6awrPnoVcBk3uBgy4MLI+
+U4emTmTZPMNDJm4mJCnsH6LmWwLYcgMyUdfdFr8G6MSjYiD5bHoamMxwLe1HG31VtnOq9xgRvsk
hgJNdbqrcRgcEuMrE9unoI9XbBRCrn8nCjb+yqMlQxZXapJ9+ltVQ/meI+6YHhoWNsrImcVYaJSC
qxGqTtVyA4YYDW/3Fxvt2UfeHvE6KeQplO0X6VnAHPNHAEzKWckyXrGmp9y4wUuYj1yRLzPUviD1
tAxp/nfcdSuYKDUs9kOX2l0puIPhO1n/T8PlHMceImAiQfvGReksFjLUKrpHArbm04X6kHUNo7GA
MvTS5tSgiC89ZjTdNiK6+8HO43eQa4uY8dqr3pjhguSieCjU+4AojBSwo3tPVbA1Q2EVWeKxBuaI
EIYorb8ueXjYDFYW+3vL1ReBFnwOrFMxvFQfQyQDrToeeopei1DZ+aq2C2tAPONXKWVXZHhvIGzz
/qEj8Ez/Kaa/VxpEH6z7Yl06ZvWw5uxcNSEXw21jxeEzWDKW4Wy8z8u6XkbbgYRZSCmVgoi82Ato
K9v2WgL/ZxgBh7/RpCGP0tIuP8ZJ/mPxhgUsiqmenEtrn3c/kRTQF/lTm0Q7gXJ3yVdchaepapHq
SIgPEr/+qeWvulXXkmiuw2KnqVVNumvMQTYkyqbgZF5dckM/oltTcYaKoB59dhTRhS3S6i3JvuK2
krYzWgivkfYzhWEAmUH6JWpuaFY1NL/h6tKlJ163QdAkxCtVXJkmFo5SOE8ZhIWJBWhLC4BGE3md
4h1pWvjNrYJSIK4ZR5RtQcUbgRSevOXJ6wlCDXVh5WM084/kGvXNXh+/umqdO1FJ7OKCT+2m2OPd
JnK96ElALRt7iVCXsw7tiYVjJGhSmbmtwQ0pLC6Yis3kty6ACSsDx7wplk4IQF6BVHF+5i1R2lPq
QQvz8oW8FwkG7WQbj3NfFDm19VMMLgW1cbnIYRqqWUcUx6OutN+VlDu6oCyUcZ0U5SMzICGj6Cha
ewV9UoGDkQcSHm1wOu1ZC83ToGAprM4NhFTWJttpBHGyNp56V6VyrcuHQKQq8iCZwVJl/k0qyihN
/clp0dV8cWcp/i5pCseMR/JEXjrmqPpq8llkCDidgL9Q2hiYGTAEJIpjALhlqzC/ydFAmdtTZJeP
oAAlfgbDopWm5f512r5jupDyYi2SsyDqQCkQOSZ1lGRHppMTJfk+N2eMapYTNLY5jVxhi4Hzz2ro
UgTNqlS2KVneRxZatANLs4deqAuRWBnZStEmp22SXS0jooPv5IwlyFREGZKjoguXZwiNcnSOafN/
Bg0SKOksRuqHnNNtopG1W0PfDuHaZJjvckIxpWwba4nb9zBLsXowTUZFLrylvFqPEEyLhYYaF832
JASZ7W6sSGlA+zOG+slQcqIJ2is8a9ITGJb2K0NZjqK1ERhM2ubPKrCeotf3W3IkqOTd0j2YEHSR
/1WTwPw62JUy7COyK8tEOnWigbeuM/DU1zmBl6jjfHPbj6Rw9cLNSvrPSiKTjKa0fDx0MGFTXMsc
v/tDwA6N1D5RYdIHGnhSt5QQGbXjc5BKjiMWVGZoWmtfCIj2rtnjM4/JoRR3ErNr5z1M9ZJIHT4W
CKpgq8I+RiNbcM3R2zioSUrMqvgccPAEBHqwZ1mQ0+Q3i73ING4i68QPr1HPiveOMnJPq9dCLsKs
sqAnJUZMTu0szfNTL5r5Ss0wlQwyYU4Bpsv6e77+4jRdxuamxiUpIUggzebXi2ld5ETTJMI+0VD9
9IzpLdZH5POW+IpHPvz4YKUn2EA9B7O7Ey1Fpv9JkulM7BAe9h5xQGEQTz1ujOw3ahO3LfYeQjjD
JDDafOgRkv4m43w+XPzi2xqNdcOxKBFVZKxZrNhWzW47NG4gB5tI+mcCAQ7BZn5q/KlmVYhzUm07
EiyBJ8ZwG6mPOoMszhhUQ2XTZpQ9yAbJAV+DWtN/BPiP68744KhO9C5FZsOPZlyqtlkpkIgCIpJJ
+tLdKHNMHu0Okx7TxzJGEheqjzZDJlHWhxE6Et7PGNYRDQ2B6ICTEyEcOmJ18uR/RfGbjDq6GGAU
HEAeWWpgfEKUnkPCM3tEIelIjHh+avJziRpZOkj81dR7TDmYTjcsM1JjEX6luWV7dH9D1Ao9CUPW
SNSwrRN1WwerMlgx74WBuJPhQeXWacPVMAuAWTdDf11RGesxWPOmySOS93bvW1T20YvrgUsywEgF
2rqr26DYHq2lWfypo7KvADmo4cv8L9N0LA6AsPBl/WuRMq5ztyMyeoYci6Aqr1IcE6LxNyGFo+Eo
QUYzzA3NgAmgheHZhBhPkCmjBPSl2sn/DMTMHZ6toS53ejOuy+43VPKd5V/VGoeE/FUlFQ2QGEHS
iwYrnJLjyEI3H6ukHLn3wyBHpxUR/1QKksWv9JGRxjvvewwHRbDjfERT/N2PP3SkC0LNw8jLg/BT
Z0gi/xHU654AMU7JN7HUs6mK467Y7YQ42KXhf8MrymHiqTzbRK/ZI3cqliF7e9hLztDJGD8a4JPq
gXHQG4dzhqU6ap0qTzZGYAEjcpJVV0AEXDASfjGAqyLULMeGjD/u2QuDpt3n3rhsWMwMdVo2Jqi5
wf6ifqe5v5cia28Fjev7utuU4kpPO3w6ZBH0TK6TyMCv9LKr4ZZMsmdYQUElT8u0PiI/PkUtRkOP
jAq/JdJFZ3mv0P17iqMBXWaUNEQCXr2pWfQFlEkRW3+akv5VjHELqVw1rKI5T/KAKjb0PTulaOaB
myUekejNMeAhZX6UlQKr4NqS+I2xyZEkJN01zipsu6q0kXLyZ03EgxYQYFa1lxDTS8FmoWqoAEYA
j/y7sTYdIKjeX1sEaX74JySFMwGfjG2yq6jiGkKKVjDv0yjpc9B2QUyiAW1b8AezaRDESCuEI47Q
5QqnNS6lytatYGdKvYHQrf6cqscUjFYxUY5PROaRO+HpzwBjWt/nm7adEdB812iksSmh048a6lqs
IAp5U2BxZcFCwUmaLB1pP5Jz3RhkxBpfQQr1Wbgl3xARmlrt1ApXdRAdKiBWaeSV9ONHSdwcq4wk
c2raaxoxWx4Afz0uBtRuxYwRsDl4fxKSc9lu+pUyvYluVZvGTSz8KQrGqvmhkMP3/AGzpnbn8ggZ
uXfPtMBjZs/n5zqm4a56hEza85HEQDTHpZAVy2HHbcXE7tPSsSSkpjrCHha/fBZboKLkAelyYRmX
mT0jN3muk+vXbVGM9YLqNGqFVf9m1ZObYzbiyRqQWnc6QfGVv5vP8DRf1GqyMVNkGMTa6egQmHR6
zrYl+gUZCfnY23X7NdDyEQoDZ+p6JerkUiQtRmDyKVmWwI6wT5KnM541ejKE6ep/zUt7PaFSoFWC
1J3mSwMi7SpaznNqC8b3PDcMF1nLP/IC4aAVnlnWXF6+2ELWwaHVbRVaAJCJM2H1L/g6jilE0XzK
ogUpBw1gy1WwYr912GOn1HADsJowi27cKQ8dX8zbErWX2jwLOK8y/WD2yerOJ6koiy9J6BNwGXHd
F9RihclC/Ouv0g9Eh+WQ88O7ws9m99coWiTNOiPZam8oz54YN+wj8dUDVeB9I2wVQTyHJX2R4LED
IMI4O1cuoLCc0xKkHX+OO5JEE/T2N0YRbFNTsxZeqhOjK3pyGGyZEAixFY9xup7UJV/2Gp35Q76t
Nd6s34HIcdu/BsAsNihIi/J2NpSBIAv+KoN3qlTyiahedGm0Uj6TszcueoSOabtPhJPvv4R2mWf4
jP9oWtEtbHcl8Qn8JUUQXFXVThnLSywdKnOdiuusupvwqK24KWGiZLRKOUhOD601YnvnTO9LB2Eg
QGA6Td6pLs4xf+WnGG8Zzo3GX8lcUD//G5Kvp/SbYMLYVkC0D6DveM1xYgJ7/4DCLlObh77S1xkm
uMplIxkv4laQn6G+C6AGqZfFPuiR1ZE5HHI5BXV8yg7mZJoNuXr2kbS0qy7L+dyHrHhZUffF7SCD
Xv7Oq7P6ZiQe9FVJcwMH3wiIfUW5ATHp5aqfp2kBW8Ip+S+MpNwTxEG9RPOPegE6S+rgJmpHsT2h
ElIhrJAeTTg9OFYD+OMDIvKFggSKPoMtIeKCt8rQoblgFhZQrYx9laBh+tRrzMoXWb2Pw6OVDlSq
FXVB9JW3zNptrmwrC7lm8cnNKdS/YdI4AewQX0tg87zR1mqUtxV61lpc18q9a155cay4UXVx5IXw
56LfXcDpTxh2nmETUcC2QnaLk/1CXNVO0ODFm8q1f+Tg257JNCMks0Nm645XbHr/UrJO9LnHNjuk
UBi2jhiSa7sINjU1RPhZj9yCEGGpzbcUFzv0aYvoPTsFPQwnPOTsPKSGol5kkM4dCfUE+uUR50vv
KBUjih1tTBrrURi3YIFzR26mOb5pMw+qBQm9tIf9R3ETwt8Mb/IWSNohTJ5fVWspdStWOfzV5PNb
jnAqbPR8NgEoLFdQvY+w3GPSRog57UEZXU5J7+BftadEKUHzHS7kK88ZPzbi82y17qtlTQy6tjCg
7TmOIbB5N9ZljFBHvAQ6Ld78FgTnBT4imWtQYVcN4KXShX4FuCrIkPUBVkFLKhLz0KcvYQwJydYh
My/9XKQwbcBaSfopMIA0fLFX9N0ZSPpwpNOdjqSBJb0/4e3M13gmUDMioGdVlMu1oBwo24WiIdiL
HC6GBvZnKBVPxe59BNeFmmq0zUgEFaVl5J3TFEIBB+d9uEqOciUtima/KC8QGaQE4EZD3fufL8n8
jrrlcJs9gP6XZHc//ixpbj6CE3YzLLW0VlxEGFm81ajiRxtyzb+0BxZaAncg5WEqQ3TsO27EIZRR
nPLdGPPZGMkgmjU5b35YrVrVj6S8+bJLNwo+Ou7n0LnkOhPyuIZxnHaVOrf8QqPlJIF+hwBS85VK
XIw4K2hb3JXNOTrxnhEegkhw+lDn+8EJCowGgSB2aBORMIq3D5RSc3i++kk7ANHMNyhS/Gg/HiwB
FjqeLQ1BC1sPVuIHtqnf6IaY8EAkOw+VQ30Ar22AZXfbdUdS/Mn4g/ZG9Q2fyzm5XJMetqicRHt9
f5A5tQrvJJDwhsWYu1hRcax/kIi0jvzPfhYryBsotF862FiLMUUiwv4gAoEwvCtSaNL6JDf6mZVD
7UIAYMIiJ7jTsVZtyLngA/k5bGq9l+QDhS9Exmur6IJH41uTX31zU1pqaxfFuBLlZTjtvQ/Sa+cX
GECktS78WuG3RTupMmwTCztyyXFlokY+MM5AvPTQ1Sf0D4N3LJmgP9pf87e+dxfiD6prk2y7aQm/
xYi+8unCOOfJwyT1r7vqjYOrB81KeS4DIjttYdsqtt6tHkS9Lf13uk/vLMtMhWvlYp4p3H513zis
qm8EzcbW2xnigWDAolwWJOrItlFikLNnPHwR44bGGXMdAJ01V2AH7kCSWKKWHsgeph15OzyZIopn
tQXlTDIUJLS7k2YLcpUZyyzbkp8EKtKB0zpYSUDEA+IZ6bkP8SCArfq76pvblTKb7ZEB0VBGvCT5
ZqPbfiJNWATbvF4SZ0nOQ/A0gzODXsxTeCPZaSSyjigpwtbQlCNvQAdwlYcthwEUOCgpqp/yd/S2
c75RvyKnqvfxZ2yj6EQmUiksUP7A8RFZgMOBOVh9kVNJsoDfbrLjdihddEvfivAx9N/mL3clhyMi
CXG4SVcUJTFrMPEK9/BA2RTVd4vsRLwB4XssIOTh+eUdYYjyZfJy/1lQO+zA/6Sn3zr6bOe29R2m
KvaQ4/TNmpKjQmbQnZB0k4pDEEbxDEw7ru2EwpduaZ7Gl76psg1b+6x4Frn/wTphI5gW1rs59pXN
t/vStsR7SBcDDYawNxHNiFwhzThq0D2wDqSIXyH8xvwwkLAA80/sDHFCH3NRPL5HRNdklkju2G7k
5rOsT/JsBtjpyrGKlj1OwhwRPYyLjgvcTnGyKcqmU9YNHhL8f/0SBTJ6lYgY73ZejIMbM2rdnVKw
OgBtpt5HcgZLL8uzv2sfFPyyZzSnGP6byrzaBrHjwECugJkfzQPWwTOGw0107379o0hgH6lBQJYN
B5hlvNbyTUx8B+V1HFSRJGurcotwAEsp994nigKz1SJKlj23AJMf7XB2k4J9UiRt47FmB0Im8Aox
8iofFAeSjsCWAWtd0GvEegN/n/Szwjwp5soRjvjUBtH+skp25ieYS/lGHN6S7CoQeowUmkAeRbyy
YJbjFjtD1R5ZVzmkWOVK7A6smqyHNH7g3J6/ATFDdGHC/O0AvX3YjAURkeEXDKpnktkO8EP+it0f
pT3Dfr1oSZijA1lYBlSMgCX1ACgl4VpLlT5erTv2/yXjbWkcQdKAicU8p9BLFVIQiEV+DNKvDqxv
SFGEiN0DWnstb/pfzv4l6BUtOs06oY5wckzCV0lvRXPYzMuW7vZwi6Etods78yxj7ErlvRq76Ai0
L4JAQ0K/EtBWIpl6EjZlIEscZYRrUFdG0OrDHKCWVuAtCfWr5rKSNnOoqnfKky+ZY4VyMIkhgWbn
EEiFDtFiNUTJUuN4jqDmzsTPMoac5Wytsku0JmNNRGeE55Fm3h3wOwqtd3Ht5YXCTHmL932zlZq9
f//QBzff9wHjDSgMbU8b5JDRE7orPwdXLG+ptS6JtsTFbCB/IIiOQwMWLjAY+KhEc9XSHk+ptqzW
2orQAs5BFiAkrtiVT07wp7qW91SV4eZgijggEMKlmAI+nbQn0bHtvt8wZ8auuo8/WfYwm+qBPWKS
rQ/GO/+X46mhArI8ttWBL1oRpcGK3u5V6k6wLCL2AlsHBLL5vM1f/zuQ+7rIruU/gTjZ+4RYmL4R
FFik8e7rF7CrhuaRq5Hbw3FCfMmZplzJd0u3ZVgwE0yJr5b8eT6hX9vUOnXMKchm4WyTp/TX4H5s
N2VDbfdqpMNxjg6GBO7RTukL4tXLMydgcCI/HJ34jRKL1FFODzyyCUWvH3i+hEc9K/ZmYwyBGPzw
UJl7Fkb5hc6z+5twCn79sm1wlb+C54BNpyLDiBOYd/b+EXEUffiNXb645ivxt+bsCzxD3gYQ7exW
jUsKl1bji/dugx6iv9YXjPvlV31kYJNsdQ7pwyZUf1bfyjcR0sa7PNf7bD2DMLb2w3ygfkorJGo6
0vKXuKmz5X9xZBUWZAfFB0zPInr6GEUGz7G+oHTZBntj3f0RV8WOVNRIAkgumnOKAt81X6PmYJ1+
GYLTfauaM3xLOsrb8KW8/d8OEYjdfFt/GEoxugS6W96hwwK2snsvL+ktZA5S7pboavf0h4Tr7MHG
/t8EsajXnMnrnVW5zSr6kskJ+PJfJYzOOWSh5dW+kp1eHLjw1Tp94057xNd5jxxXrIPI3bzzsEPI
hsCWxGpCiGt/hTeRbhw0Q7q1Ap4Ep+OJpzeFH50oLuNHDb/lwInHHfv9k7EAw9Sa8LtNwPqC/nJb
nxMEjlvjLwVG5fFn3rhab+WpPQfiHWz/0xg4F3iaM31b8qqiKw07zRNr63jD7Cz8NSYBRj2g6GcN
wnnXOJvO/wQRQ8ek8F0kmw4r4jdhSx0+LZek6/YGzafuBgRhUHykcNIZ8UYpQQCKQZMmN753QcLH
0ukehJK8B4bDTNnEBg5phz4zBg/g6VfyT+DOUdgCycmnh71cmd8W2CTF6DQYhcmuQZax9imjm+5w
bO3Fd0wyNwjXiDflE7lUThU2WmlOiCr52sNCfw6sjRArv2WwZKPyuTrE1fCjPMpH6gwnrE9zaZP8
AHZg0FLpTuwrgljED4G42+aZeSt0EUWzMd/UUDeb9pr8pmhvrD9R2shiuFaC0W6lf3H2MPwD/nDv
V4s3yTR7LpHFIeYb+5tYY+A0KDiJl0J7NtUjClF/PsxTYtaXj1yDe16W6o14A6aaGGc9n5AtkUxC
uqTSNxuWksynlZxdanbVcQ6HMEIoKkJd9xf4IIh8Aq3mRML+bUY7gZsSUG5Oyroj4/2KViBMBy4z
A10hO+Ulu2Hx0RjOe2eu9tKO046YFKc9mgifa9TQC+3FZFx8Vid2ajwjRCUhtbvJb4EIxZ06bkf+
lewIP7TXInXw8afuBUbEn6C0Ke5DbX0HedGfDB/TppfWyb/gU+Hu3WTTRsnZPAfWRDf5R1F5t0z+
kail/wE6MFCIX94BKNtpqP1WxQ3cSmGupUXyr/gXvJpT9U//5o5Wp+SE4PubTCADQQkAHiZ22iO9
f0h7Ue8dlZa64H86gN8eCWt8tXbFGiXCH7N6QoaVuQp4Nbgea97cTyRIQCQgPn//wGooK5+DvBeX
mFTTDlUNcgIHphZR84umt3AhXtQvnS1zaZ2e/Hx6vG6vIHzUGP8nCZYcZOtLDQiAWGG82KSpE4/P
pIPx80cjL588nqW+0ilasHCgMGB/ZEvjPv0LNn7tzhK8xXBOJ7tjGgRhQemvrz1s/5zhWdMExxfO
hXgONMhdvMPcqeBfRKHgL9xZRJ96iRVEtLnwKaC/tqYddBJ4vMi9Tr94qgibe2i7RPgMXt15CHGI
9qQXSlfS73D8koGFD/lnuEACE04yXVCIXMMV5srgA980fiDU0KAz8/D6sJYImedW0GKHT8FHK8F+
Bq9u46YN3zjIhzWTPY1Sh1kLTFcHiNX82CY70p9fVFeThkpTg4CWZ2PRYNSCnsECQRSuVFQU3Y2W
rb1BfwZ0KP2dnMLGVXaozQvYifSpD1dyJ7VPBRuYOwOrm5S6MVKvbIUIicRhRdO/kDMEd4FCewwP
EFmJrSqrQVsGFL6sEYKptLVsQOW25ZG0pektAGB81Sf6hspuhe5kOowf3jFgdTHI43mKMmssOuDw
0qAxdJvaZk4HL64J5iFlWwVp+wzYOkTTQmoyO5CRm2oH3fvLftL5IiLDJYOSsd7D3Ufy1RX4FfPK
2FCiOxE3zmzCVyD+KnJYJEjHmRXU1+xGQLXIiYXnyP9i31TIVkN+O18wlLmRfkia2bob5bSD/qZv
jqUcXNX4COVs4TqMj5h5uT0DyVCoF1lkcDHzWILRWu1ZGvfoXUMHY4XWk48HA4jLggsKBiLSU/bQ
1SMQAJCB7LIY4PtsOYTcyE8lB0JY0jGHBhQHIDwJQA0xPO96uAtchUZ2QnJfuvP4BuTmlD7kG+OH
sC9108bchRPYSiVQ6NGf5fis5BvT3KfjHT0w5Fmkr8ZHBlZOuTPNCMPG8O6T+kh11PyzWmouVKSU
VHHBEDVO4MF2kghBQ1s/r7KCmzLTUyhNGTTRVeiU/rFEQcbOTS2URK9AedT2BMTD15eAb7oD8jQ+
4NivB6y7GKvXpY/7dz0LYKTujOjAK74xVr09/Vx+hVviZdBBoFAD5czwG3OQBC4m6wrB80DN8uc8
QnV2mtjlFYj4Ug0uh9yDv1FFggZIf0aC+ZCxfrpInLmS08fAKf9HMBf5Jf4yzxs4DQyafFbKM3FT
kbAAvI6o70qADJUA2FNPv0TKovVC1qzQULzUWLudGuSJ8XY+XVHBzJnipT39X2keYvYtO9tDpNtI
uKaPZEfsL7GyHsDBURfdoiAcHGH5HECjTne53PcFmlUWlQkKLiY8pfYgMwiWvQ/1jVbM+GtuGkQT
SzLeONvF0UAnlIoULhsS8sN51gNS/lQ+5qMOV4ZEVeFI9I6L3rkO4DeJ8uhmOflSvk/cTbIOX530
M29QsY04P0q5EsxbgL6IC7UfcLL5/t5IxkNZrvHEO9Ri8xcFEpJJCX7zdPJn4jujy+ZLUtfc24Cg
SeyaNTbLzE0wK1JFZIMEkcc1Le53Yo4YOLlHs8nbSdzQocdy/q2f0CmXiY2OBLtniXl13kolJjIq
DDiAQo/b8Xb++xzm6GIur8ba78khwKTOKrgnAmA21BKiWH1OH/dNy+zIDyc5xQ+TvHRxfpPFh+gi
5idGd09ixqJafAeLR7EsaGFioLGbQ7NMbdnG23CMrlSXLUjRHpbKNtw4A4Mdac/LcqMsj0RN80+a
q/8/ks5rO3Fsi6JfpDGUwysggsgYDPaLBthYOWd9fU9VP9y+3VUGg3R0zt5rrzC/MUfGUgelkNOc
8LUm7eWLTMkFAaZTisNcXIgL3MZmMtYkxTFayOt0D3lqQjOe1S8eMuaRMcYoQjfaChXdLaQWmaxU
NGY0xzxjcOLICbtZCn5nZ5Vm7tY3h1DE54ph9L+QR//dVd905dUNZyy0FEZ7IpEyFKE5gUR/wzCO
46vCII30bfLVYOt6G24ZF1jfD9oB+vNkbYn4tsH2vOZJJQp5wiNzcBia/o3Bfs0REl+pBJvyRkES
bWNxAXeSP65u9Bj8K8myboRxy4r8WRn5wYckfEE/yLMHI/06ucZYryLZIYxqNmXtsrQghnXHglGG
d0/x42ZGd5ODD91njor5J065c/0Z4k1O4gKzh/gSrSUY4tf0qzfesvUw8Z+ZUdj0WAXZL50Z6T7+
kK5MqDKne7s5LpdzAaEl9Q8p8FxVqHjMqi7oS1CK0bITQ9MssDYIrWV2AwybzgIGpgriLOGgoYji
FTX68E3xQLb+09PdaMv+s7y0K+2THBbQOXFvBRsUkxy3OgKPi3ZgwxfTC2iaqnxMhwdO8HAOS/I9
Gc6aZx0P0k69Iw1AOH+xdKdrv4rwxMA3Y45lK2R+AKP/hheCDJBIAR34B3hDNk0+XpTUNXhrNf6v
y2gUmQ4gU0xJafW/wIzqoYVW/eSL9MmD7SubEjti/wsMr+SZVOEdUbJS/5CBu058hz3Tm3At7d71
V9ibSM6p96Hb56hJwk84vLMwOiIqSas7Jwfj3GgrPnlPz3PI+2TzmVJGZ+0dnxK2sfqVkn8HsEjs
p/iw0A5E9Td4D+sJGIX6gn3LS1+xciM/lycOXHJw0KPpTD0Zvbk4TsB7JqLYRGeEuRiG/xH2Lz+s
zqiDhTUvUVzep12xpK5TNviLYg0wQ4cJ77lRTpgY8u8uCeMULHyZmQm37Tay05+mDIBsMYRbn7Px
Jn7lCkqmBej2T/AOMMseL6gFEls8Ac9TksHUJ/p4jlbFC+0GC//61mAuL2yE4ChnT0iY5smErbIt
t1rzZ8Aeu0femuGGSIkBYQxHWnmDIbScHKX+KIXrLD+jvMBWQp39CDgYR4A/4ApgaOYyf9FdU6KF
uSO3X5Bs2dBQ9/7ma4QuXoDSF5XUyGyLIqX6QEKT0MTMBdr+87/PYNmUcaS2xNHZlQ8NeCSK3gHz
6ath3qG+NgKzmhl5Kd4E88FMcPG7s0cE8bmD48kkz3G7DSGxHKoECgff2Zknv/wI9HtLLckIRYUN
igTuuy9sgmt59Pkz7CH8ucLuUTwB/Yy7Ukynh+7/SYYTfFOVy/U3YcZitMop1X2MJjomQhIEASx/
M2UrvSzhK8FPqDtFeKbiPxzoH3hlBnbt70o00DK50gurW+qUGgi6ztajIfmJ/dzDNHA27Sv8tbaB
aMTzPbwZd8AVYD0VS8ruas9MU+fsw1b8njXf3rgSfcca3iq2NIotjbs2hCIFYWvOgA2uB55IDPhI
i5InEzmeIFjIFNQy0wlmpTq/ct5jPd79hdVH+cGkmJoLBLF9oZLU1KnF85ByQEIval7SHHgT4FrT
x+5eSydjF9G083HHdcmwXJlyKVGwJlzJziZtmx6zn0ywf2gzf9jzBWCaNt20bBjhpNSjfcAC1icc
KGB9cY8ILk4R2NggzejM1ADB84bpGGralJPkBb2B6HSsvB4wixBH0LhvzQHJ5SztDrSfVAkMddF9
AXZGFFWtO6G07idLzGy+EvwI6IIjYovZG7EP5nWMqThIO/XAR+FP5Cvc5x3sXwrm/kU4OiWI/yUK
6/iD8yVcIofjBpjwXqfBG/ORO5/UJQyILEyBYJQN+y7ZxegKeBzKjIkWrldbJpUipThV07kefvBE
TojIwgyIwlnGVQzRT3/qSVAmXGjuxgc+Vl+uBPA+Suks2rYvNkjeldXLcNCfxx/IblqsgBkYM7aZ
tIujfGvHCyVe2XDAAVhP9m18nS8BhWKIKyBa1klLhwkMzqAVUxm6OjSIVJl0Wb/dwfWWoYtDwGI8
plc4PYl5Zz0n/RpGrCTGS+5uSZlDrkvppNm5GaF5zlVHu0awmNHW3uoXLRvTAc4HVLGGvNb24TPR
bPNYfRFn+lJggnDazcsX18r1QAEB3iDWe7R0va2jsm9epDKlnMaZgwauZDVMzs7nGqMYAm/9NTTk
mi8NpwSW93H4RhNFFAy0aOPeBNgRo9DbpoDgiWN4+JYEE+gjXYVXw+OizzlgBkJdGBeqG3Yr+eQZ
Nk3nhMCjqQUwgvGk3wqKv7V5ZhAN/HgddMSQcMZXDfNXZs8AT95UZBh4I1KvQ0uEdDDHk/Cma0c3
6iabNIk7DwWIc4vzFNeiE6chDAstPOroCejtouBt1dv0Xw+DXwXDioxJTwx7cD7VqPnCvHZLzWEe
5XA8yfACmaJZyxZ/WMyd0oefXEtARCaBODKlL+qiImC8aE5sE2s+sYtEJmMmMZGZLto68L6knWHp
4afEWi0Zeed/JWkTOFJhPpN15yi6yTnOWWtzam7BXJD+aYH1lwvGnIetgm7lk4g6tRNbeYiuAptn
NJy1u5qYC0O49imTnGjrRWzGEcRGeGuFph+ysr70Fj75Yn2K0MLH0GY9y7/UiFOsQrDVt5/CogBi
9KNrLbIsKOfBmTxQknqMlmEbLATLlviyOQ9HlhMpxZeBQrkoKmFhBp+xmu/TvnaqJthNTLLKZSLq
miu1W7VIfsaC01s8dvRuEz7m7dpPnYREmK6TpDrDe3wU2Ygwrepc6JxIYCuQnTwiFaZ+dumzp8ef
WFEMtsoIYQSxBBRM8CkNTuogCeY95Na26xeaZmHacrK8b9VDacqoNv7UE6gzYQq3CLVB4e9TE/9e
HspcZwIsrv8xtLid0iKRV1h8YY9VGnQCIZEuw1pSp9Xnuh9D3GJUKW8qmdG8UGzzhqQLwCPFfyXu
sAhoOYaUU9CWsWVPHEhagWgrrbCujHLpi+5faQGXt7tRZryhFktLmwDavcz55gHBjaE5NzWBqCn6
Y3phVF0p7gkWe8Zp8P7aCu0IFyAz0PYO+Ul8Zqqyk+itfDA0HYOD6tqNt2a8WWlxCEfG/v7GlPfN
AUqwHUHs1D39mGNM5eX4PzUypNfmXoTKXglvraY4Vo1as5A3iSX9pSRjWzrIs6itWxjSphY6bSSc
mrw+iThYm2biDFxev1XOkqxe4ta8ZJGwtCjkewZRxcMSmNWjSoT/wXvlIgJnTcxtgdYwNW4ana1R
mRxBOcLqaf+EdlT15DLqx8GDYSJ/TFpPGdZbafbPuCzxN8MmYSmK3Z8VoXmF0txomyCFuc2iLbOz
Cy2/KQEOoF9h36h/pXIJ9eWvgG7Q547ufvt4Ulmfg/eurD9VooGi2GMtl3W4TvATy9EshAgE6sxf
y9XNQn+qKBHGbE6logssRuwqHd+Nn4mFMQ9ugtlIgMmIp70+T0w7lFEhDIXTA+g3bj8re5OoUCLY
1Gqju0xpoSpiDO8W7T4UAtpt/TBR/9swIYRAYJ4HzwI8s9eYtONox6OOCsDqUgp18o2RI3Zt8NHk
GI/o2XEkfSBRs1XXF8cyIB0GlSbio1IAfY355bnbrEI4ET1AQZ/GduB6AEXKBJ8nTI/DnvNlJVmb
burfTAlDNZHvwPjJx4M2B7XRWmuWcDDVDfVXls+lbjI4oWXWe2zujXlSdweerVS8Q0Rys3fCECBV
egTOElPpdKGK35PAVK20JacGFh2QV/rBOlopoLEzkRen61UN5GPCgIC7j6whUbS9IPV2DVUzxai9
cBGfdMPRQiMKt9nLGf44ne7NewUICwbSdPczJJmY7sgEL2W43RZLVzryG8lEgUl97CO+Rnft6FFb
/dtT2tUQKrYIy7guo82QE7PnpigYyNQIl14NuyQAda3OktITTYHlSLkXcCFtOlZvwFwKmoSkEUmz
N9iOjbFzMHqoxM+uW2PC0ASnQfiMkysDEI1pAo9GgMOQATsIDgdTOQ+eba2z++AgqjWkxsareEjw
WkBFiolt3jOISoUlD7uWNjxnkL8IQ0BO4FTMhyw+AEzPvv/1OwZOpG7mIGld8KdEOfA2nOIEG4ym
X6S+vFKYO4jhZy7Va41IANdnTyE0jKNU7xyrcBcy0FBSMGFni4m0Q8NAS09JUnS9z4onRpewHeLW
1JZyk6Aeh+zoQ8eZbygQXGHOhfXBU/O1FZB1z73Lg3BnjD1aKuCTZKD753ilBUsIrYpg0/QXlqfl
BnDzXFSB2L602D6Cog8GJEzYeDIexioUcvRwjLQopsxwsoRNuodpQn/aBFiyDAuhsVmYwTP+0u7j
kZ7CYIyhYGcOk+8vEw4DZi3dFr6gKa4NEs1bB0EkKdbTKMdOUWTqh4KMFdMZ+tWgfVDH4D9B+gG+
lE28GaWX0f9GKNMa1MGe0+JwEJx05nBsxYTNhR919qlnV1K0QNLK+p0DDBYe4Ci2Lvpk0EfbgKMk
lC1J2GbDqoz3df0W1D12kw2UB7zdYjD49EypJBrwCNdRTyDGSYQvqeCU4oOWTT2KcDDcjUEl0H0Z
3cEkSDXgdUiW+a+p2a/BAQtAGT+0ZjlNTwY62TNt6OF8BLD4VTrUProNMSjamh9N1oMiOKX5K8or
qd70THvL9kEWyFKlbk5bkg2YKlps1GnGhi0TwzICiLXrNlq6+FbHkNoBlHPMQmRbaz8E8L3xWoNG
aCFB0R+DDM/NvEya41G3E2Y0RQPrlEQSyMFGqyPjMucKpUYMi9y98SV07943jj++s3etunZiYckU
68sIbtK0iat/076Q1d9iZPs0tGyUgo5XOla4Ik8F8HWj7Gmeeg+aK4+T3J81BhroJeGHySsjAuoX
1Keqn8zBu0wPnNya57KMXwYuKeYg70pTXTeUBSXDKRM1lBdTM9ER6PE65+CYDqG01f8Vl6U+UGmg
sUJyiWIMxpHtucYHfJSwIIKco2v6sAFkBa/Jj2puoEBuj3kyaRn84gyWNP6FMBM9A9B6Xfh/Bi5T
8tHSU1zpWcAK/kOA2kQIQXsngCrFrLa3ZUXlpwZbN9gV6EWjkRzY7jAyah39SycY14IZQ4PtCqhD
D59wxrqFBSud4qt8Vr6CjwwiyLzdZed+IayFq0IuVb6IGfTxJE0kX0Zf5Y914tT+YV/gMWKEQfDR
3ecXTuVtQwLMjGARCDrZRXx3N1jX3RtMj3kAM3ztIh3MjX9U7sMf9S2WTVOu9D34s7BVmAuQXuY5
YzD5UtPbCTNkYDyo0PRhuOAXAQvoLNWrBuoeNITTAAjkgMDc0SXqD1ZxNA/fwlL4SDfGL1gWitJZ
9Alsf+9e5i3Zaqfoo8SSWl/Lr+KessWs85s7PwsL9a7M+K96363VO2msIBaznKABvpBHs3oHSuK0
RpgzT6E8YQd6DXcLHRTZmF2z2atdkL629L7hOc6ULUAbaWTYpk028ckhvWrAq9fkYswYYp6HC2N1
W/rJPqMLqraf/LcnYfNJwBCej+WWcSH7pLigq5zGdTOSqhgFN2/lPr7wf5XBF26DCa95kbuzaWtm
KqmTsBccK2dwmmd9BGwcHOYLTmRXz+DpnrWf7I/Ak18PP8TiLa0ZyWwYcczSU/eJlk/gyZwucKry
AcDDScmbPgyximtgx8n21cGrag4Rwm430XoaF3ZQVOFSrV+A5vTo1jY789YrY80OOL9AP6/e6aLZ
c50+jLv2agBq2YmGDx+l3q85UV1IcMPpMiw+Koi9fBht5XZzIEKmd5wLMGDYWUg26ebQfthIwS/p
ACCSXv2jsR032S0kehtnmi/6AFCJomN0hy/1LADhFBil4FgJzvwBGgRX7YuCDWiBXr27sVH0H9AH
9oxB4RV/4FTNtkcMN/7oz+Ay7spT9c3jHaFO8lz8rGBnGXiepyYFlQGBqAEy4nCcRFUqCluD9OF4
q1gzf4+wdS7+9TuUsds0mClHa119xhs0IwAf4K3MMZlIImrnHYg9W4oHMKEX+qB22XDR81Pn+Ctp
kR7ZQl809ezVRJQeLfK8xzOBtb2BRn3u30sbOHH68rPRwdwmf7V3bjUMN3h4rEDO0m9lkZ6kskZJ
6jpeSIkyZhHJPXcxf0VUVwk60Kwh1Z37R0PWEwgI0bzGOkFIicbGoz2C5xyGKvCPufQHcREC/stl
u+oYcQdBvSrbk0ZLnm5FtDthfh1GDbNg8KZoMZ360yY5CPAzB3WV09+iepq2JLaxSRDsQkKv0EOx
eyA2sUSYBzXb977GxMY8xDehBaWFubirxE2UrRT9syXuQlyUKThhvHET+Vjo4y8ZQwKx0QlN4MEo
971IyjA6EMbcoa7DjQsIUzlKO104teRNqwD30PRj+hpffU6E5lBxWqvcND4zZaIWMfhUsff+dwGt
HSOnRPhM9ANNMh5G0oyZVrHCm+ENFCc80sULzV9+qo+sqmoFqAOYBWsQrhI5JR1W2Po8rz9y0/Fx
KYAi0GwBxwiQKIwDCsAkWTcZqsI5gAT4FQB3DBccLlfO1HePsXlK7oJ303rsRJ3R39bVKotPmLCQ
Zoulq4R7DJxpj3Ksyc+KCP52Gk0CgdqzNiywomCboG6ApQ5WOuCltmlIrdtb6i495dCYMInZauvJ
qeUJd8H/reLVZGYKMZKWxJ8eKM5m89ciR6vfCMxSS+xyxsDOBNmGc5i0nD8hmmX/pxyl5di4uPvk
a3g7vwnFq4dz7YieCKS7or4eymJTAAe5Y0gKHA5r0DFEYYmQaYZI3EMHGYlkLID8r6C+tM3eILNE
tCkGQvj4KEnpGDNktqjpGOkQ52Zb6DzKFTU1UWQISYcaKdLgf5s4DSlYIPaY8IVXEVKOAZ9dlRnC
ScHJxZTFMAha7nF6CkmK6LylKoDUWRiWQDsYBpPj5DfUJIKpdk2mAtI6SYIGXOk2iokkGBFkGaHo
xqag7EjGUOFesajGDoUFcQc5OKVgvkqZPBt+RP7TAmjtJekOaEo6fFI8AuFEnYA2k5mcTmKDDxaS
vY1pLsuMMJcQKU2zQhF6IDczMh44GlWS0xNVpTiyu/MzsggfucBJf4xrx0cQDwVh4GbZobDHcaR6
VN0N95CqeYne3q9sobZ1fVnpS3M88n5BuG/ao2ZiNHIeuYFDsBf9PX83YEXar9XsAvibBitmcb22
7vy3pjzxNWAVB+7DCCFXoHZxMf5D5J5ChsNOevr0vH9ZPyrxOEY3sblE4tqUHVNyROMRCs/p89Qv
E1Zo2TxCQL2wOBrtg9/N72Da1ufrSjqSS2SqS75wW9v8eduAkKw096oyr2rWmIiOEeFrqIcmS2TQ
/m5wDM0JAowwzB0zpTHelzQHuuMNHHxSQd/kUHPlRBKZV8I0/dL2tTXl1UzRnjL/pxnTT/OWrnDO
cGE27RqJVjJ+icnBhAQPvmayDo+a/m7KYFaCjSL7xiwA0pXZzkJ47o34nZPV8TcKT8l9pv7KU68j
9gxVWw6rUMKvkrtfpUxXQD88fx9NC4CYuoj/5Rwc1dTzOhIIh6cwGxqIO3GfUcecofU5NPifN9it
DtHuH6leRkgJjzO6V2W5aINpVwCzAA8fgMmMgRZAFUHAOS09lMXWPakuGnag8tPDQJ/EDG2JrbYa
4hfnBHjxEa3TH3PBwW+r0BxqqqS8sLYoqlg4PS6R60p2NG5I7wzxo83JjV5rwhI+H+8a5DamOPx4
lNj8TF+iWny3hB/27rmBH2EBxITmmRvjD29lrQufGKm0LoqfvSIcC9XhXxJG5M2DFcCtEujMheHt
dcemTMihPjIGZCfkLsNo6eqjpj79Ys3KZZI8mmfwLcFGsds1R9XYTf/kDmo7qNrcZF7EqznwGyYm
Z17A7TWsq1uyuXBuO5wieXwR/63S/387r+Zf3NFJ/S2rM2gvpr7EQAKEnbuKTRBgX2lNa4h3DYI9
j4jM40LR0RyxAc5gu40Ob96r6xzNm7YmjaLrnaAnB/rIKmRfk70P0Mf40eGcg/4ie/eYvOm7HLYZ
4TswQVQ6wOfkkA7yWzFDvFbBJZTWrQZYt44aR68hnhwT83cojqayK7Sd2LCClxa/Stx10sUK3xYX
wl3q6s7iOha4U/ZsSSy6Vrl6FpHPdgADApb1NHrBQZGujWKrnFWPdKJdXNspip1drMWqQ2Anamib
XZZfrHG0WL9+5BjiUc/OBvYjrZNL58R8RhLnePrmDWIuaIGBx7XJRIIXiHOTChoQdDluZscKzTmx
EUE47X3W0iLRNarZAyvyTMZ8E7CkeqdDsYNqObOD7MYv1E3mJ9rZdcvPkoTJcCJHTkIi3ZyrBGdo
Lg+/TMAnQIlvktqDbFbeakioGx2gGqZ/EM/7ScE8cikSmQgfDTIV0aeE1Ak9TqostVSGIgQrdURp
1CAz8LNHrj2lF642Wc+mrD57ZrEaR0vfvzUIfy40BBm01S34Y3hySFfZPae3cnl5b55ZCtNLVGbl
Yfdmafm80LqWylOLjl55o+KtBifnHac3Tx8avXiqP6dv0ARvUvH0TZ89yH3sg5cwvlW6GqNXAPkU
QiIueJkU1ryT93n3kMs3Sld5vPrEo+SlgwOjdB/7HRvjlKlqrFmkU0oFDI3myK2mf2yqW+Lu3BCO
wk4TrknwxxrPpAdnnR+82JObqJyxOxfjLWGXm848Y7AmrKSNYqRx6uzoMtzKzXfFQDCQ1yMbOmcK
TzS/oLXWcn5JvRv8sui77w6MzTog6cwPIBA9eIhDHNmiU0MeW6OsEFdlsAC3gLrMCvcRoLyPfxZZ
FT7ouIhFWnxrFMp5SMYDUKAELRZ9TAzZ3moUGCNsy1Xw1LMS2wW246kMoEpJYqzFNHA/MViOOmg9
B3XEieW7gOE4Lbg8I53C3yfWKmt2JVRuF5qAm8KD8c8Ju55puEvOUD3CX3ZAX9AzuCDSDt+6ZahC
ihrYYzGNINHSD5qtFhpEs+Fnaw1YP5WQFoZ1KcOrDQrp3JaYfw73wtgOfAQ1wkuAjzfKeO/0vm1Q
R4hwg6eXN3wsCQ+GkleYhmEbkGym00JUgq1c/tQlyoQW1nCF0ZuK3yQPA6dGRAWSReLOtygydO4M
58qoc7l7jmeeYU6UqdaoAqLM+OXT/yNTLjLynv0L35HDWonnIVc1XlrsPaG5zgxEtJIzXbKWWiSH
PF/VfPt+q0I6CUGNh5C0Z53ZNpZ1Pl+l7whcwSQmoMqpvN4WXfIpcLd2J72y+s5QHfvDPWPOoezc
+iKGG2xa4vCk0e0ajrULjoYXALXNVXoKv/l2MUaKfwh0mEv1Vhl6m34pSVcNes5k1SdLMT4Ikz+Z
o0cnNf4Zil0YEpxOWpAhrof4VJtwSDaxRa7VqYZ9oe9FjOvFCz+oh6sZUBVEnHqnYnCBeI8FZoLd
IK8hs2WX4OuXHwb/4cao8g4wUFAbs/PzngDzdBAA+hF0CmX6J66BIqo8xOGAQqw8b5lra1VgZsd1
2OBsDO05VRYebNKa2fGtlw6tSoLfnc8TJha5MUvehT/qhWssXJm8FvtR35doS/kh3QUIJgvvpIc7
WYcs7Fj9JXZt1dpPsYAJrdVqcjdDfycvInc/cGKUp7hEq+N00Cr9C76ZNXp0vpK7t+qL2TiJhmJl
x8+DDxZMCeEOq+/IeKUoYktmp5MxURU/CRUqI7i5EogssItGrJgQMDINT0p1Inmcjya6l1A5evJd
tjjjdj46H/c4SIsKoWdw0+KF8a2pi4aZemlzTg3VusJd3julqsNuxjajM6+QNUoihrll+ocdKQaZ
2RnaVhzg8QPkAqCg2VmPSSx0YdtKT1bxAwzsRkswT+lcSX8iRMZ0nYJoCSEcLlT7TBYUiDG7FMZY
uhuzuzyiHx8v4HhLHOdIHfnS1Xvm/eGkCauVa09NCQwngoJwz8Rs56lEPoeQX6EBDgFlya7pcD0Y
QSiNO8ttIm3AOeU/cusrI7yMd51+ECY89LTxliovj+NAD3/4yxLjg4q5qgW1DkZAcdciCSH9usp3
hOZyS5vwZ/p7gTcQsXgQriwIr/2WIUbljlYdcHhmuVPQjDQqxYryLkNTOFyaaFqbGL7ieoekFlEk
DIOAw3+RMQTOAf8y7BBzIEF42OGPzwMianeh4wsVd2m48BZ8V1145/Byw+6vdK9Q88RqGspLzKW9
P96w4Tb7JwGhWH5grdcNMPiahe73J0O69P5OxMShCiezxyA6xMU9U+5Z8V2EByrVRni37cnC6V5Z
hOP0gbkNnrdhGs9Cp2/ggYUW0ZQAtj9ecmgGRyLbErvXahprM70kH6Bc8cadz2Fls9oFiAWdI9G8
t6emjdZJEK6EcFKUYTWWcmk4eyGEMR6BwWEtKkTFjFw6XNRWer4T8eXRuZUKj5cKIQBOaN4xQSJU
oZSWMqk6/sNKvwuPktp/NOWpgG4rePXSzeN1wGPjmVtFLzZRHOLDoW+q4tALxqoeBbR+JibYyDTD
TVqvMsprYwHvp8G2h89rOJL0aolkdO3RuMLdAoStU4f8IdTbd7YJK/uLomXbxRicrJp4F8b3vDiV
iOyS6CIM32GFB5XEDDzAlyOAMYvzioxcVs/pSqodG0IrXnWcgSpHIoqRCx4Md49cLGKVeGrq0xAt
Cwv/1R8WkghLpXJq5Vv0LqYPCchhU7QI1hOYTp/Gbpdop8n/KtnxptPDnV40f5mTB9jfC/OtZKdA
IZoAU8Ede0oh7JFU89iNOiEDcz5/Pax8A9L9q42dIvpWAEwsdTu6xOjB65Vw919wK3kRNxfhfaOv
a8xfMenMxZrN4IfNqUVhhE6SmhErHtWJiClu/B/BY55ovU3mASIhbrgwnHD/Dsk4JvXH/SoTyFg8
ShnYYILGbkTvFTJ6TnbsbxZXkEvBZqI1h4R6JOO5aAIePNFO1FOubfOEuwFnxnpn7rsjB5itnoj5
9gRqngU/ffajiY7nuhsNcM8Urm2yiqFPI37S+uam4Zr64TNUUwPUGwFYtucvMnki3FiLIaIfdd+h
CA3uLwRma7oPNfjo3E/VPwSgJ+beDPUdH5HODu8HIEMfW0wZQZPrL/mEheXo/aqDmhQlB9ymC7SF
vRUsTMR+tVdstHjfY/FEpang5GPJ1koLJSbJLZwmRHPBVSxQ5vSUwogYq+UqLw6xKp4x5KwGQIoU
V1Jc2espyRE83wwwR2JykDY8L+QHl3AgJRXAFcigUfCjRcEbNZMu6mFiCQCjKi5J8TM+xeBLHbaW
dG1TB8TXGtY+CHVh/WYMu1K2Ll88lmb5EI0te4UR04wn71pRcP2+DQ031/2uO47jt+Lvg95cefIm
Cn/4vjFKHLH+UtqQDwcpsMznKvQdP2aoYKXzEHVtx3RBbNZKdgjQyGdHo9yKioJr47jQlfwoA1Cq
kOMajFEMBkWvWvjq4OllOCCGRjqbdoFkfAh8XqvHBupadVjmxsxNmk+FZrYcXmbxHbkwwd2/hOjT
gUmIrsP/BnGqYTGLCSFzv0X5LChqGB9o/buTHpJ4ck3MagrpmClfXXxijBPKl7T+IFt6IFJPXTXp
Ia8flr/Vja/B/NKzT8pwtTxZdADmq8UT0t8M0Ymsk0LuZjkthQRxSeexxCxLp15UWgbav62PnnNa
5E+tArDLTwb7esS0U8M0rNYYK+UIFpqrkn963N+SJxCkpM1mg3Knn4VNKiZHCyi/Pwx8y4nLKtEv
yJ+S+eFJ+BBPTutiSyt6ZjBb5rZvXof8m9YWYzZBWfblto/An5yhuwrdu0/OnvvZdr8eqLc8hPMk
32kDTV4+N6FzJdpko/plpph0EG94iGv0tVgJSXu9WzfKnR2hS57wRnXlXrpbhMudvgppDGtHM8Em
JrxSio+TnWzPuBDCt5yA/NHchR6kxJHUBRisOQw5hthuek/8K94cPmz3wh6IlIazJ2MxiE/YpKkb
+i883yfZWTNj8sygVUBwly4H0jr6DYF5yJPAxEkM9XdBcorkY28cU++n0gueuQqDFTjyiNppPOdI
E5g6NN8kRKGA6x7AWHg0t/UmDWzsrBSgU5hvXT/rf/HTCQpoxEuPIGVsCHdRusCzBtwpbVeCSrKY
ndJiqDu52Yk91/lTc2+Sh9IcJtpEH4zIp7FsaKJQMPElHfr10B1F/cPs96m4U7ydaOHMNGW+g5+z
FS0h8zMfwL2LlINaxb3nhGpj6Akp3eTirgbkrbfMkrlUWIsRqRFjXCbZCLGYzqi4zf9Z3+JGZBXi
cAJJnu/8ZhDBsmRABhGfMWsgOrwB5x7OP/UvI6RuFrALNYgBxZt0Fw4w9rzzZDtwAw0HT4YQ2IKY
M/TCdn4StsoPBNk8fAaxqKdiQ1QJpdVv79RP5kbCuwhtv1168hZ5Sb/VzhJGR7P6syGPDS4SjbDF
4AbaIAoOTCLntEoRqQJIODL+Zi6SttShIkZYskmp4qMlBvtoLujBpKfi0GWKVFfVdrz0mBkh0hwW
ovQxKD9B8gUeMA8jnvoOAfqAe5Hb2RB/jaacxSGvglg7lCwalDXSwJyaz5LVle0NzJ34Ph32YKUB
Q35SLmA/hlN8lNNlf+psqXn45aGI0olvB3XGKLuIyfSEHRZQpwgCwDIOWflqpJpMGIL5u0z/gPA8
0dJh5PvYBrXiK+DYKbU9dNUAZ7JK+DWgGoy6i8f0OcXsB5q7/9mWNFZ4Eu4x2BvZ4D2FWKr+bY17
Uevwsz4Dv1S+TX6PITV2Zd4i4R2mhOewvZL7qu5a9ZzGTh87gpDZagcNJvBPRo65tcVIoAIw952Y
wbsXnDM6cjV4T9b+/gMcrBbqVS+ckg1TWOz9fOQr3U74tuTKcckytN4tcmMXQykqKaFEx9SdKxVp
MjLihIQc34FE05XfuJkvOlPYYQZi0MAxW8iZGir86lTUTgqIFtwtX3qRW1n1X62EWE80QCYXkYkV
U7mPqEMCOIotOKm40bRvC2Oijoo9eQaRaGvDl2WaCIuSqx8WBxVWC7SDie+H4Fyr8ceC3FM58NdN
AUkjbE2SgvVkWDDGyYedpUJfxlo7+Ms6SFaosMoKVIf9VOV3iiVKbHWfYhUADDybmDS1gAlm8BmF
IAr6uPXRK4Qc2VYkvfQcW7+k/epLIgkCKFYR8Dp+j8NvgGizAmFHkMZXZQYAhb2A84fdrWuwLo7w
b/LSxvPKwIeDJBq2O1oxvPXwr6BCJZdenEu0jeEm0f/xYukI4AygC3xDnTL7JZbPPU5ggJUDWX+b
UqNuXoi46idLspDx6x4ThxwkIhOxp4f9B2OunPukJ5IixM7HUVsds2YjUpTh7/tJmIbkcylgMM4I
b/bQ+eNQw38U1RowhiEvMiicXHztW9UEpkYxdk9IQUMIAOke6lyWfkfUZI214d4thvQ/js5juXGk
XaJPhAhUwW9F741ISuIGIcOG9x5PPwezuPHH9O1utSig6jOZJ7NtmLKYyC+9ma9Qg6lxufX16hIx
eIiS7w5mRT4emlT9sjV0/R0TTgwffvHP6mgLqA+ldU/SpwbtseA4jir8XM0FkkpHtRtHeDXRoPg+
Nmr2i7EGf9liNMav58m/kH+xDaxiqges6pAwUY2mKRWCs67ZuTAH6wjvJL75KSeXEixVUHzk/T8v
lV9oU1L41o6V7MwR1TCPwSRh0VPqIRHh/4INTwSKJCyTS1J0RDdiDb94DDUNHK+OQFBs4y3maB2n
0NT0WYI6YPwGFaqAtj1eefAjQBKi3KLtZ4TEh/OHmXEaFk4NDeB/dnCSRTFeb3fGGeenm9A44SfA
vJc7F9PZt92ZWXfPdAu9Y3Qi2fTkAxjdwsbtcfAy39QXYTZXJFLPNc4Q/ElUjr2+5D5nIYbiq+MH
LhYkyGmH/WT7o+Fj4259sKW3z/FP/oOugXUrfxAVNqJl1PeEJYHmmkTzoPNwlr0FN4wmPgG+G41/
JMIozGvhik6KYJvE2/bFth73hfpJb4n0XyBZR7DPvgI0tLqstZNKtLekoEC1BfSeuFaJE/GNnsJA
QcFzC8R5pqVrxV9iE0Bt0GR75OxIVmLcBYzb+MTpfOSCbTzxADRFnGSAe9hqIoEHVFQvG5K8zYWI
D2576CmlsznK/pJ5hGvtxZQZ5CnzWwYZoeB11YHrzhHc0figxh/Vaz+wsM6XPjNb9KeRzcu65Won
O6dMdeBmV2cY2a3dtGZXplhXzVcFCtMFNNCwioYtQCpFaZCippIXbHZQWZgVFldMbSgqjIZNHcpH
FXUfBRPC+/JXcU8d9uk6uk7qT6/btzh8oC/DcN3zsWJimf4D9ClnMBi8YtcGIEp5dpQew73sV5Ug
goAJ2NDM+hLSm83QdOiObWLtDOuaaN7G71gyW+rDbQek9uXVCRZGuXEawCSzhCijC0esDoeSLFxv
Z6rrdkKnvGHeENW8BjkPt4YsXsmXpdwwfxGzjv2unjdgS1q89fzgFpIUvGFfMjsGdgFIMJlGcN3V
+UCsU+jQbNgVLADvo7ai3Olh19nXtDpEYl1D9Rs4pd5IgrExdCkrnAZjtbbzc6OvPH6RLU27QS49
Ytued9/TrOE932V8Zupb/YcaBKBmNq7YGJt0iXi/3orp3cW1NI/dVaHtKm1ZaEu7XgYDkWSbuD3n
0F40ipSGqBF601qOK4ezHCUfA6NJa39vqA/c9Jsk69hcleEmh2Lt8SqM+O/l3JjYNBsPqKky5/rK
E+giTCY8DBmStGs9qlamG1x0zP9jp6yGglSpYeaa9147cKdZmvfwKuC3jD5YBxSofNOFxZC3in66
EDIR4qryZrDkHAZrXpvaimKBc0udEoGLw8CxbfNu+PYx0JW5Y4V7o8K0iKDNJ5kBJgd+tVxca6IH
OMrsCh5FhvhK52jCUSyJDdp4vbccoYMod9nuQ/Wd9ib1j139IAAmdE/MUDFMR9YxG78sakUrtZDe
cv8nxyFGFnsJgF+pH9Dgs4wEi0OTP6pk7ZXrXGQzQVtbAZJn2VPWFxQUAeMfyiXg17MAnphoj1Rl
dJOKYX6E+oLkjMa/WcGtb74L0hD1gyXvRERnoApQgCTJIxsuJrBk03JOEG83pattTRNResYM18DJ
q9ivIfYvyGNy+2rCeHKMtWQr0qsxzOL27EM5M0E988Wj5pTKnwGqoDjXFgYqkDnqtp5Wi0xYmCyl
P9DA6MwU8zkCEgvmdftLMRCqKIQyMiANrKMcYjpTOP3bRs0KlyrL9iKHhH+O+i2CX14ZGmmmYHH2
a4o92NjcPrZiZbHwjfgqmgFh3l8EGHNsSfhR8xuqx0YwxoIevCIPwjB9XnukRbzjLF+YsgDiymuw
+O1T+CDoKmVmaUS3c695/GOmmDMlxtrJbk5S7/U/DjLM2v8ijcpt903PiO1/8eFlTJkNjIfsReE2
FHe9giQ1vHVi5VZPr2IpOvBP+ld1B5lSHXIqdqdcXhNXbvwBG1Tj7OzmgGRrRDeC0jH2nhWt9SQQ
NZhtTAVUpMabiO9wGplbInxTXSBlTHKTYO7QlTshLwIiuwYGOuEclIidRbVf9XOvv0w3KHpnHQhR
dxiQ0xZ0pRqjbr6ignkypFIh7RbhUuyj3v+/o2SlGWSI1zmH/AwPM4Y0l4FlFAKaEv09ytovNdDe
jYKoD9nPWycnaYglCrQhr//oqaKDfuCm3nZYBxt2lTbo4jQXZ9mPG19qQAmJGUt1yHzYnslI7xka
RmO9QWQ/M11U/mAsWmgBps6SC4cPIG17ii68j2yl9AizeP8dIOt11HxejSnnLHAk9AN2nZLEU0BM
n4LbZmJsZmlH3JZBXi9/rZ//U7xbyh3u4TRRoEXZASFAzWcrSc5hx6NnXy41zEBLqLmwkNNsWfFX
qgY8QH5LWzwCNGOBlyBFJ0RyivbTKeFTgZ8av46GZlc7lMMhcriOqr3pfachi6/UQZxMO8FeB5Ho
9LR3BCC/qA0Af+hyT6YR/R8d4nhlXRFUn26LAWbsOTDAIIlo2XX6QfQuKK5FWSCGrmaKxnnkUQtM
NyUmfoX/M/xdgTLDkezVmug7NRxSGtNzpXISjsDgdBWlDSf4JCDT/wLzp5YXtVp7LC2UQzPuiGTT
5YuuKYmY21+1aj81D467z/y7xR1hMHUtwLGGBepRGj8lQAZN3sKjDW4yWlL85+autYEzsLShoOIq
f7PHc2H8NuPRdNZtso7o80uCgttgEaOkIxGof1b6n6NeovRrYDihDuC8bJeR3C1lu6ixrakJvCk5
/zL3wPr9G6S/Ra5ZwsYex9VcRs86f5QR8T7vsbpRknlQbdSl6W1d470t0Ce8xRyGzkptcFsXqJD4
W/NfBsWD/d0yVkKYj8AENlXfv1XDWQVhWFtfPkyh/sGYCzZiXJ+JL0vGM5AtvreqXJnTLOQHETsl
BACZ1tjVYqXyU4RDiL9t41hfNlWS6EgXsZ156CpHl6uhloh7HR9hQMg7D1KBizIffpXwphUf2MOp
NUd1FVbAEEmm3VWEKoT3mj2k7V+LZJmT+NrHa6qlSsPCbCAKg5lleywVh9mg4RmluK11emoHt9tG
6R6Rj/S9rd42SgNrjW4ewjwFXEsd1msYAPDtlwN24Z5z38LMlPw03PmEQKBn+CrZU0b8auGDbgj9
RUGlPrq0PJxk7clEk01Ei3QeYy+fIbwqUC4Pu/u0NIkA0d56vERRlzMswQqauZcg+WGAEgj7NLWI
AUM5X3LDdge6/751dg3QgryKtkpPGe0cDYGj9qzQNpbqygoPwRAwBY5oaNbNzdPmY0ScO6vrnqzV
6ovYyQLsHeCJnrhnwRi33HGXt/o0FoHbPouUrWmtZPzFFJYfuMMc3HE+bAg5sKuB+HeLmO249sjd
o8cz4S+UcOEKVEXLXrn6ziNPrkwBUn9dmZvOpdWlFJFnBsGjYBew4MlzKI+Ss9ODZz5YAc/KlhIm
KD/YMPuIRGvWp5zyPGsI/rOV1S0GPO+sTjA/1puOE8XfSeROGFzXNWVKy8THrtqZwrLfJP2hCr8Z
aJOmSghIx0Lt1NTnIL5ZAIOy8sMArEJsfUrUB+oYkGXhobdQpLCcjJrFAJLT+5GMa2A55TuAoXx6
VbKJCFaMvuPsvakPNvZN4u5ibNnzztrm8UqCAuOlVRcRPKkTgFZXwVKwE9pKFiE/2k9juDMnSfxd
qS74bUb163L7cywbpKUcNQelLkmJDE1CB5WFPAzMPhnsSVZO32nzO3g/OcFTpFDGp9p8F+om5mWt
ERdUXrcY0ekE8d11vxuBnvMow287uCrdnRXfsKuG94ijzoK6WF66SR9tAnnlZ3cDKNvo7Li3Y/5q
6m1W3tTxPWcd4cfkViIYtHdx+VtJsqalexiFPi+FvavyeBvUcgMbfm3QGlneu9De//dhcvL6B7dx
vz6Sxr4azAMHylNAriLYDRXzkI0H0nzgaK7Mvy7qHiNPqcOtmxH3owR8Rq22N+nzjAn+R3kcF/h1
63Cr2yNniXHLs6l7SNCNIks1VLSB9CCMZrhQ8srBq+7k+0YrEV7F3sougNvkOjuZ9JEk2dYIymeX
VeypaAMoYh3ovoWGI15GmzwQz9bCDBOjS3RrBECxucsi9P0Ubf9rq9xVECz08cNJHgUukRAfuCh/
DJUMM7YKsJBhlyWxd02sfkkU3i2RAXDoWxHYSI/Bopjj0Q32It2VpbcQBqg5W7jv/RSG4pYdU3nj
XejRq3TjQ9tIVk3OunblIakdrCa4jxIeWHf8p6gCoRs3MVQEzHgbrYBXSwqp62b7StHmBWhja8C3
O9HXmJ5qI5NI/8SaSt5GjgtpPezsOWI5q9HZpwqrdtMC8+0vkum6DLpjXxd7J+73meFES4cbVndB
G0u9WVfRkZGOVeJ95o/gY81xrL0GWBPxp6biGCKiEK7GtG8b2LGjJVP7fwlELSM4sZGCo9rK7xog
T5GJK/v1ZdlQLKDiGsU9QIcqIJ70Lu3aMHfdaOb6v7V3YDdu48swIf7ZTAxKBG4IuVAp/78hYCum
5WvDlCejso+D5+FV978Ch5mENljG3E74lTiG51YnBytLcaBLKhFpXUcnh9UfjajliMSUvmQ+NWxD
61kPfyj/mNb+j9tsThnLgGCNrFaV1oeNoKwq7v1QnszUWY+Dr4ObUX5t0JxUV3Aymbs5TfvbD+wb
VFRTgqycjN5ldMxvxej3nmsctI66ghkk8zvvpNdP8iiI5NH0KT9LmyXBeghfXmEsFMVf9WNM1Ft1
LIDwpgMhVvpGZx4vy3sCKxgD8sCdU9HKjWrGrb6vcY5nCP3n/ECK9hSkckbt7ZIu7AzElRJEuS2b
92RAsirjR0suX1AsEZppjbIfS3NWKvZNinYVq+1PYoGcDAA5JAbA2GzgWa685rtjB2j0mPRqR79K
H/M3Xb/as7aL+HNkGLsmf6k8JZTN8T4qj31Gj03WuokrIdOWHNPNo2muRnQdEOU7Tw14J6R5vAOg
rmH+8kjb1jYzAEl0DGHafOlK9T3vbCBv9dzxf9zS5UY3QEZuWwO2TYGtzDIObcr8yP4zwEL0FTNh
dpmRAnmFL2vyKS1j+sgsBhcWJwAKvU/hHJP24GlYsJ19XLMHnwhTB5ercCy+mM292VmyU9EV5UxH
Co/CgNfJycwfzdN2UFAIs67AwOOPHfcZ/+MVKpBN9ZCW3F5jWn6gfd0KBzp7jpcN3wWf8oGkl/eC
uzEast30mGTAlMLhoRKLGeI3LJCPVE2HdV1NWJxAqLchpk1rgIgRc4htsymYSgAh8Mkve2ss3mpL
5FCaqHVbjRgX2/jVplVvewyEs7ctXEuR5x9LIHki7N9lJ7ZD7j39DA1dJWZJ2a5FbyOo1BZZLVHR
l8shfuS4WJMyKmZF7R5zmX4S94uRujuYwas5JL2KcLRjylcMC3+YCj5rZ3b12oTYEmHmdG3q5JWl
mIti5JvpUYC5lxwdja6Wm1iRsxLNfo+f2UwzWEhSiLvLbDOG+jtmeDaihtzGYLIJ1WCJvVkAU2GK
QKlxt2n9lBoljvlA05f/dIThACVE4dX/xZG1so12b/hERA5HhVRZEgZnjLubu+jBpGr42Zd2Sd/V
IXm0rpUil1Y2rvH2sduNl1VWXXRWqVbubEFDd3TJo450MsC8cXCDP8s8xcYpCLcdU8VaOLsQy31I
YpDfj3PhwX4FXZH77RR4e3Lx8Y08Kvo0tfaVeVLIeVISrlld8r5Zpf14UV1UrwrGNoYFpKIAMmeG
rMTGXRgLSSRs25ofLe74zjEPfZmv2wKLFljBjultSUaW7cfLHuc1KL6u/NZ9fNskVBc+NH5H3UpZ
7TIlxRzGm5XkB0uzkSiEA0AhFY13t9DL/yUyns2+J+fQyOEMsrCrOywW0Zcf3wB+DJiw43KCSVJn
YHCg09SJkrd2nYjWmQyW2bUlM0cTKCSYrAkUFbn1cuOIykRdxV28Ff4qreSPyi6HSb3OIgzjm+V+
q0n3bilsYcjdOkdBt23r/ze2DMdqd5eg843ErWFQ2JkAPvBNOCDAZO8ttI7k82w36gTEhWO6E43N
I8nYCFRYbvRI2W3QaTXaT2S/0IadIMGdCw+chENkU6TC5BCy4y/p1YuaJTx4FEfZpOGXZn7bIxtN
xSj/FERXI34iJekeWc2jDZsn8wC0xDmVlAiIp1QAsSjn2nhhsv92OzgwHpaZEelC3m2zAVtiUvGN
ARwkoiK2awAInN2+u2ENfLMc4DA2sv6xnl9jzjIjgewWM7ETKr7Bwo33Vd8ioX4mVbn0phtP9CNp
mv5bKT7aGqlRh/m/Ghm416xOiB5DBEPAgb7QBJY1DMNpQspQypQoi26OiNee3rxPea4RSpfc9v65
6dUXgj2+vjMMuXPUbhuRLzcZ25Mo+pfzxoSFXNfyp+zNP2Cypvun52iuiZoemLg3TcsfKHm3xcaL
210qNCZsUt8Lfy9aRtsJZk5EvU3JXqaX5L90MCDdk9kGX2PJYrhnbVs043vtVfuiMfdDcKncdlfx
VEeqe+SOehfWePd8hxRxyMahTqY1bSVtnCaJS1JYmsB5nKbhejOQDyMu0mbJynsYTJ4dSuOOebCC
C2tSaecmjRcLjkyD2BFESBfgcyGcqaF4ME3bRvCsgdpViDvVbQgpvmaFg+0yis6Bc2+yu0Lahp2Q
76yiZiRoVFkE3fieBv1qhH1i9PoDfsmiS3nf0aWmKyIpW+nyuXxUbr2Kkh6hJYsW/UtymCd1uta5
j0x0ZnxkPcOjyKYTvQ3acgg+m3zcFgZTtKURw4z0x1UP89nBp9W4nxHxYEixoees3PYn6JvTgFc6
cN8bgnFHNNqQFFBPsd/D0QJ6D028QNFJmcdFdkuja7eCUD95jPqrV34P5tls156YAxYiwR13Y+4f
DUY/NXMn8nRK3DYMFaklZjVzlww9wsL5LcBXMmyCbKMukM958ab8Q/zA3K9r11a6iYiSRArcMEMk
Uovu8w2jL5EOsENYR3VHjmVEfVr/S0B0jyF75BF3+JF2WgZ6w98n0YisFnORhdgtjii0UxVexlS0
hrT1p7FY3BrjbKbfmoY1YtX0m15cOf+wmBbhv7JjNbmJ+En6k8oR7Zber2M85g5K19za4c4bgMBE
/jVMyBc+R6hV6O9Va+9oAJqlPmsgfwrsrx6rI1KuycjhvxpMIG6HQqzRXiXqzwbga80aK7ReovlI
2y3x5X54Gnt8sdrKRJzEa4tAiHRXnuKAFWdSLsuqmAXCW9Vps3btkHLM+U0Mhf1fwXlVboDsMH2h
Y1SdYRl7zScRc9uiVd+NvHplMAziRM1XfSH/RGZ/KiDcvF6sxdBtSp/Xf28FqMunCKoIN5i7KXWk
rAz95iK6scPqe+BRFuFBdvFWOr8KFJm8LIGsspiddN5xe1EN47NjLQkpCtb4eGqsXVOckfSH5qmD
qgWOxrqGYLvJFSYNtb4mxOHV505n3drfJhets6TNKBNcZzxMM9tkO4GRF9jBWguWsDzM4VijIkQ7
hTnZW0M5xZuX6+ukWMIdY2PFph1L4JCfOv8p3ZPnrG0sVxGi+Nr9MM/12YF8RUJoM+Pi9Cge4NK8
vODIWjh3SctZTQOEfmHQeMSHTMxVb65KRCPZAyGsGeHZX2Tyr4TJ3sYvIVaVd7XgOLtcDcmuaT87
E1wMBMbimGjzXuxSZQ1CvQtWCiPRdFcs5S/jBvq/Qts7xaOi8zQIWNRYnNcIkRg100B+j+WsHLKV
REwNaNug4UU3QvYUeLLPop7TrENXkA8+hOJXPRtg2Vl5ohbEC2RaG8JDghx+P+3HMnVnhrh5erUM
rHFtlUSiYbeBVaBwIkNE/Ef8avmRYTvBtc1kWszJyeyVPQUmUjrdm/tXHYxegLJvBm7wxrA+/zAu
2R/xrtfhzmGA3Oc5/LYsvR7kkpzRLsan5NNKdwBMCtKDIAvA5PYRuMyCvy5eprtqFbKkW4lVszE/
m696PPDLxp0OrbTebG/upeQqv9UMBwk58O6EcqY/aD+dbW/Mg8+UaBQTUTgg1mUdrfGAmmLefUHA
9EEpv/XDRhELC1zdR1edugpQh+xWFVZlj/VbCB2r1fn/GwfkMQi3Zv3D89edznY2Wo0GdmL0McFw
QeeXHThvYbpAbkAGAc7QEtuKewkGXhH9UlsNLMNQx/nNW38rT85VPKOz+4u/KadIRqKh0fK8WNFW
3VfFIwWhhmi8bBd8xUyP35Bc8kig8FsG3qKpFlE4aep56nHFQOMNm73yD2RmaYMkwhmk/XEbcEx2
bxbcNRqGbt6y12yWAHdNNqwELDCrBO8AAnHDsBghj+6C31zl4tYx2xV86H/mjTgFLn6MIW8WJCi6
o+YDvSb/OBxDwLEDknv7fDGENLtHXz/l4SeMKXb++N9Mc51jIDFye2dFFrsfPB5o7xtNX2pMJdMQ
mXL3kyZAl2d5A08aeGlSL3wfkej0yBHaCYRJAiqkpmqymVX9RcY9H7INZxPV07sT8SKghcyp/Bt+
adS2cQUuw0agFEIJlcHcjYylDQ4OhXeAbwsQxsKidkkKXAqdRswgtnZJvlfkMG3gAklQ1hn2W0Cw
mif3kZJuYhttoz59sEm+GlAyTDpfe6MpkFZpRDUua/atiDYYpvIeN+UyNi9N2c2D/Mbj1qbvrc0S
vx5xvFxTaANlv1EH4otOisGPyYB/B0CBwQgIFKfZasCxh++s2CuQjuIZiUjpNwO1JNiK5IAg0wzk
zCzvFgeAX7AoBt9LtKxeOudYwIfmTq0JlxH2PAy1tULrFw03Sj6aV5NUDBLbi0VEIAD0RWxwOj92
lR2z+ovmQRZnX8nf+2EKPsZQkVabbjQR1oOcNB9q/KiCPwU3EtVl3Ko7cKgjmSnKj593iKC4olF1
i1S9TZwTUw8fgm4tS0zcwry6CDsGw4fyDUQD6/x4jOU5KY9TjR1MSkBAOi2vpcmYlXW/xXLbIohR
moAth1eaPg+WAnbPpBwmhpRvOPV66+2gafuBOJLQB1BEVW+xc6qR3lXjM8R4ZXj+aco4LhHbMWOb
H3IMTDZmlqTNZi1BOpFN+hzsGfNdoW40EdE5Vr9tku4At22rRfVyvuwLe6OOCw8psCkpGjnPy9KZ
s8B25c0XME2SpwJf28vD917L30ngySXUzcKpFmmsvDeSSMs0Pjb11cfR7oR3uwmws7NsIo+r5czH
EVLhjRR1viyhAbHCjro/2TRrvnugMoT72VcEP4XFaKhg3G2EiPjEeZm5GWNU429wjFfbBDxHhjpX
XQQIlu5zcqkQ1XCKasFAeg6FWoaAaEhetn7wuCGK9A8JZbXzYLqYTypkeLlD+1Mi8oJ/ECrlGvky
A+bkLca+072QlZvtDmnTm4rWBvnXSUntnR/yQGe1uc4QU4URC5J/PSUmOOxk3cXjLMBK5yYMoTDa
Cl5zg4wUKpS3W0oW2qRPswUoc4iwzptklcWc7Auj/ErUHW5F6pkCYUgA3Qb+n9ya7RTKzFyaTris
YAMWzd5iDsM7/iy14JBHhF7gcfCjctH2v+MgUAwYhJVQWyjO3C6NWQsII4e8xkcHPxc6ivE+5t4J
ILKVbXXv0QbjQkPg1IRPvcYp0GNwexXFxsnsXQQzwCWew6uR32MoqUEuTDI41fcWJb1C0uXQeTDy
DJM9cc3wtu1GlgsuA3cdFVs7c/vPwGG2woVad+5CRX0ipIU0hw09Y5Yq/m3Cnca2Oq4/kF9bOhu2
N42lpOUXywrx92gw+G9nAevhhk7amqRWdblkMqRSdgtWmSlJbhkXDcd1shtZJWtHXSNXAo7VU8sZ
vbH3FwZ2J0Ekq9QXUv9SHebViMJA9cyjIP1ty91A5B02rBRSXscowxh/E5XcXdXYFB0LOI+EXG/N
nH+FqHZIvtLyWiM+iSi4VTbC5JovFZTCTMwV88/SiiWP59bCpuGlLWZ7hjbDYgSqT15qDu6aX0TF
JpkvCkks9K3P5Mp1iBa0nwGUQNt8TyRhZVATAKHNoBsiEx42Nbs/BRFdkPUL3iHug3RPumxb9wgr
iZbcWsgDbRNVJ8bUCd7sRDNblFwq3zb8zkNtkoXByDq4TASRiSdXWIgIOBIH8igq8sir+6jSAiJY
jbGXEiAnqQJrJhCgSmhRtPOU1ZuEjIvzBMxVu2RlwQbnYYW0VLigQdBBQN7yvSFxTVgIVl4AXKgh
yBd6eYnYdWGJduMjHkUFaDX3xqXXaTZWmhM2zuhTHVf0VfMAvtyk2Jt0CC5ULZAb/P5+skYPa3cy
sgpz1lQsIE8qnm5lEoOm257Y7JGSCqFtyuXkgwmE9Fj5H2wLY2QG8DFWPmNbmi8ksedxRJ5XGzOD
N571vYF4auK+pYgZdJUmTiccnv2mbaeQgC+hkiw4FPAlstAQKC5GsgjDpj6qGq5TZePlyzb5bBw2
QeqTn/ika4iCc6Q+jrmGzho1dErIVIMsuEvtdURDx19XoXZ21c+YoPID+SPxHIiVpUISHPA2aACh
YOaG1b8ooYk+OJOqDlUC9r6y2OGSb7BiMqt0XwmEYv6HcjSgC2TY5zOK8xCTOtG/nu64Qi9o8z1Y
+PtmpmozPPdZ1D4TZMl1iEEs1tYSf2bf3kNWYHmUrYHJJA1rJybA9Pfgx8fhraX08qw7Pw3+6Z2u
rvkdZnAfsF+gX6ET0v1yaRgAo4EaSpPZ3lLUlHjmsErcZ6FHG8XH9RX8iPQlxuqo6NbMRy0iLV7R
qFoOFKdZVxL5+oyVs5GfC16WyvjnqNFcyVca6DATOdaI1ixt/3rzqYQE9AaMhOKV047rpIa2Rf6E
ygUuzeEwUQhHIMWezO819WRtQsNnMdZ3/u6wdHxjhve5M+Kz0tqgmIqYC4FsoSjHAWwSO+on15Fc
3tKz3rX4Dstn1yAHBM5TOeypao+EWzCiEW9l5K2m3zm9R8+cy7eQ+vygEeiDuLFlUWXLG69dbRLj
zl+cA/TFtWhYWG31s5d9F2S4ZigoOA2yVmcl3y42EO871prnHiEbHFPTu7WcKx6b2Q4x1CGvox0K
yJnj97Nx/DA5vCcapK90s8NknbZAxlmIj6ZSoLbvnGRAlr8mBW/1ylOUmUh5kJaZOYP2LV+3YwYx
hddD6t7WHA0HJpU4GopPRnqOP30IySanmkLRM/3RCeEBeE34ch/rhAl11mXs0p3j0uxX1p5pKTsH
/e2ZQqcDaKq7DzgRYXRZ5uKOj2UoN3Xx8LN/QRaivF0r8pnq5Vzyrk9vqnvmxdWDf9p0RvEDw7A+
EXhx0HX32PuCx4dLbICmOQW9+/+Ivq75KIrAnI1sf328PHmCveiXgSupxnfF3VSGMUuBRJM45HDF
DfRT6KJdc+mF7iLPqlfQ0dgY/2TIkjTru2eNUkg3sr+EcbWLDtBkg2vQqTkNJA+vWw+ZeqxEdWzc
ahsow67AclHV3wMKC7X9xhJi0pDzHwiyesbOPCxNYO01ZpeexvyXemSoql0XMj0cg6XxWeO7F1Rr
EjlHlb08rLv2VLQRq6NOrRfvfgSS6MJUtLCUFYYCJu8q6yr/DNxvZWUTon/clvrD6+NzFDMa8D6x
NnBt46Awxr+aUCgoeUNDmJ926LoCOqV/EmiLfQuMbrzvLG+rh8UV+wM6iBIIcPyRKMOqD2PmTe1c
CSeJfr/ONVzZYbLzI6QikuRAz3v4NYXHBunnk+SugJT14hUwIARatBNQUawa60nkKccML3sZmYQu
uLTgSfARjkCV4p/MLOe9fjSLEC9Lt65ibKXMiNtIvbCTf1jNpcwHGCgamsFFzaHXIhYOODqM4pmX
k3it4v6ZrBw+KU1MSBXqVGLOFKR5Ufw5hs9YR2ZbXkI6eK/mHX2I4U/RALaQ4E5HYvsBEu1X6Xz5
ocPt58+1FrV0YK2owbjYdrUBF8oBC0AtVKbRRnWxawgIKAPbN+kdqvTZ5No8Z+mAFI2oERuLdlF/
5YjQzbHcWPh0rGjuQKNJrO+IA6cXknNBvRWm+y5zg7lgtQC4AOiABQs4kx5HajesBjTXeaSBfjaW
2jPlpgqHCpjXwkFHzKXvRuTmFdnOZJHqhsXaqpR9E/R7Hzx1Gp6yEBE7EwA3IwSoplQvmQyVT6KM
VW0qDOEavHzuVuWrIQ4M1bIbPFLCzKh6plUZUNxPb1iniP48REFBlNw0D+xc/zU00SGqv0pkVsXE
HInkwaysRcdKQ/SvjF3bVJNVRKgrrBMM3VnZDH4DhDO035QGLrJ3vtDIvIxnebqdlLOmPnUfA26B
+an5F3JXW3rCs73NgseQEpPRzWW7ai1mI9oTleiK6UNkn1PL2WndwyaAwTC6g08u65DicbH/SWuT
dExDgIZU7MG0Fs6NG37Geff0HPcd/Zc1NWBO7pDj6pjngZ+wScdmA2F0fW3H51vyZTjFHgnkhMIb
L9rUVAzaLmWjbPvGQ9NjFiXBsgEYWpvg/KuQ2GLCCjnH2HkA52SiZBjmWvAetoo5T0f9nEWSXV3F
Dpe1rBdlRx+jdt3NVWYTRU4qkcSFdOvDQ4Z9P1bodNyX5BjIg41nUqwH9W1S5hPjHbPsltMuoGdr
NXyhscRBGWP4TA6qzto/v7ADbrF9ltSfWejdQt6azMdKAUveHiiCdbZ8i7zAztXTKyQemD6Nix8R
ef5v6i/FxJ199aMf4DxQ931IzFuSzvnMK+U3RD1a4kOylZRW6OnnLwsxFsEtKjEvzpcLWsylrVHI
6zKC1yhYGpjnKGn2qKxb8d37+tLM+k0wVbYvxOQFtvpOr1ZlaVb4w00k9lujPQdckNP337KbFOGt
8Vjtb7sED/T4J/g5OQ4/dvb4teWe+oLMsfjScG9ECL08RuTCOXdsPk3voVj5vgeHxnE7K81LiUtF
lBRIbrnFlOo2Bxla/5F0XruRI0kU/aIE6M2ryjupZEruhVB3l+hd0ufX78lZYAdYzLTUVWSaiBvX
rPDm0DvLIWOIQnLji2Zbci1Lxr99BZu1FrsadjvnCO2G9o1FN5hb3yF01MCjLZp3PVJ5ikKQ4T7v
sRVuTkNRQ1V511sFv0H8DZX3JJ/gHkA4STeTXW5NJZiyHaQfPTMc3lrjJSIux253U4040HtITKpM
6rpQPteMKQtjpkh792GBxxjWsqNI3EA0DyiTAqJclJ7VOrAxmN7rfVhyuIBxQdn2sFKPPsPCf41I
LuM/ptXGBH+om/gctw0xDM6ugHxQMg/X3n+kU4G6ztQ3psEwsvKZVOKgPfUnKy2fZnrTxaO3nyC6
bGwYUXl99Mp2lYUklQEcOQElAQySOn9KoF0wqYSex9MrNi2jD7uGUireBFiMn7aXNktPbsrjh8pD
KxQ1t3K64b7iTE9h+m6VE6TjXcKolRALFRwWAVFijtOzBTdjvPZmz1WJmFJ4C0x32H5uesj4dSlM
5d4jnvkZe3dMDHYKyNnLMgwuEiQSDEk4+XloZpfinrFtzYv+yrLX56LMopsOM6Ekp2ib2Gc8uqM+
EScv2Ye0n6Z48732zKqJje8gn9dDTPwVm6DGhaBGSyKZokTyVzLA9rpbWr163d+Kj+hAzY4Xgjr1
KZ0E7UsEo4HqENDkWRZiawOQGvlJ234P+hvQx3sFDGq6MjNsThHZEqWfYMOSErIQ7S2Gw2Vz4zhl
yXQWDGqIi+SWd+tZx5xLtZk7Y9PwFwct/3+Wz0LcIOCs6q6+6JWdOOF6ML8dvK5U7UCJCi+1RBWL
4Jk6QaTj2XaQRMh6XtNxYoXQp5CgWJoWMTuoxlLwuV4MLyyZ/56Tw7+DO51ZPhOtdxunZzVN7wa1
zaioIRcP/i7re2SPB/ZRjMcFY9Dpjz1Fp6BuLrF1SYFkCtAvfy736eBiTBGdAxQYhxC3yUpkn+qg
UhRztbO33X8ywSToZCF5Kyu8sBY7OFn1ROjck+rB7KRPFA2fLVDISzKUcy0DUY/j0DR2wwSD510A
rrRJzxLBqiYbxuuQp48ZAxH2euxQjeqzwCVsYoarnnNb6sXVdMgz+cEpu/fzvMkKVjbKPZ9BKDeV
IghwTv9MXnoIcC8jn0mRmV5LAOmCVqnsnKNY5M4Ai7DJdWndAEkyZhsVDslWem6xdApwz+kZBwkE
+oQpmUt0SME4Ogv7zu8U1dfCWAcTxK0Y2z2xdGF5bwRjPmDv6F9Z/sShdbBR3hR0xEiog2TZTz2o
HrClb2JnXR9NHDxm5ortPGyqlOmDeXeLbzFtRTHsU8qXZlbXZYKxWV6ZHJ8MhCWITbtxb6AzX8yz
FRxEzZhxOehbe6BvZ7Lpw9AqDRO/TkjEdHK4SnYLUcfGdw+w3xWU87Nxjvi5lAQnB+2AqVjhySOS
9DQ6S6f+HLRS2CfRAQPBsOs+sgjNUwNwpn+vWw+nFFXgqMOLovZoTfO1xqPS6ckIKay/HluOzz2S
FaA3QJWVH2l36+b56i7eU1mmJzREoifOnTOtTZG/t1omkcQX7UfQYlrLtYGxYHK04wvfkBO97b4T
eFV0HCn01qg46r9rRALPBCcC3q+Kn4TlEatgq9+ucEFjbAwh7Qu43UpSfPmUx2H+5aFzDKanACnI
TFs4ahNdT77yB0N+riaXQh8e+nlkxj+Jl7tEzymoBtr4w+QRwhLsvg2G0zZnIvtvEaSPsQj1vv3v
BmRbCno/bpQ2dh4wgElR7F2ps6rIPdohCFyh0qu/RFSJpEbMT6rjOqRGYib3MYc6ppuVBmsUGkdF
h6AP+NF/FcaF36E/0GKw0tzvnlzc5EekknIer197r6qDERM0sesxdFUoOuGFE7KQbmEMISeYlLaG
gl+YsDqk3CCS11oYWhOMMxgZ4BMzHRZaEOfsS2jgTKjB8A46/iF8NlKIoXj4bWPnFWdCY7rk+S4H
HYiwF6DC2JLPaMxau5g9wfLAEgWrP+0JFLhXQu/5Y0QFkmYv3L0g3W/Q6v/BOPRMITrQKQAoHiI8
kMdx/OzImcUXmVqzO5C8OX7gwP1GhdRVr7Ck8GIzqUs/I5ubeF1Dw4dT9k6tFRePfId5Oel0jO7g
jg9A+uRDjX+8u8M40Lxm/aGLAaYZ/ZyhGnbMVUFs7DUNB/8zMeJw9ynHx4vVkMtJ7g2REBu6iYjj
8g/yZ/uDajHjk9p7Y4Jo8UUMKnxPr96iTSX/KJq0eb3R3WwIoWqXIgcoV8sv/pVd+ipxPMC6wYHo
Y2GPgwl8Ls7O0p0HCqQUknWSYFvsN/wKDkHKGwqLwKl2JS2GIEMr9vq3YOzOs5pBd6nqUPLYSfSR
MHl1rQx25c2TM8GezOe7OxCfaX+Z+CWRzKImnkLdr335tylf2xG9cDRijjWjz4cqBGm75DCirSqx
rQKBa2hd1dkhgrnFkomwGtax2zxze7g/FUpyxaSPEMUJ5rUDQbdnBGkPSNTeQTSYMK97N0AuQiPF
pYDYYZTEkYJaewyt5hUm+NXfpbQPSd26D5cR51EJNPN/yZTwhlvoLAdkMo/F9DtayXNfdNsCoDrr
Z/B86u6l/YjBrQJvXE9b13x2DBzEnAfcJF1UainO/fWwS2f8V2cGLftEAGemuLZlu6BxMFCa8SyA
52IP5wVbVNuUW0++laZG1cnMOgBrCKTUEmGPjirA1iLYpZaCxL8HnaiQYejHZEHsjOhEzfArxrqW
o5fEDT8pNipzqBkGctroZjjAQA6adt5HcDSnoXo1WqYCOKX16Nc+eBd+E2O+whSLaGTNhArZgBny
gmIPyAx19KaR4gzjrXB8cWGuB4uxL4YbaCifrgjEY9arvV4Cqna3PQ468ZxezEqeQFqSqdjkuPVh
ZyhhOSuI6rWZ7vsGbz3wVujKIDekKzSHxIfLg7iRJae86jxX+WvjN4+ziX+y3Y3/CcG03ixJFcr7
kwA0iMCm+NQnb0iglzJikIh2KnmvuCoL6xOVQ4MZioiKzdxgymPvfYsKKLkTEVHTFXf0FIQGHao8
QwEFD6k5F5RiCx622ljv6NjmFl89gyCZDNxoOZU2PCZY2qOBjVTNECkmU89nqqY4qUc1b3hWKf/K
zMafIJugmR6gfYNDgIwTajfh2F0zqgFkxzy/XjZ1cdTAu8fbh1wV0m6B0OuJnTkAIgSX3glImIC9
jBu/ceP12M7drzDxFmdd8rPu1yoYVtb0HGDZQI6Gb0LQMOxLH771UlEUXQr9s3dvuqh4JujD3ALh
Frn5nZkHVqgAxTOAsksP/bzz6MIgqdtjptNygclbrqWASlcbU4jB3hooVcG++wyri7vG2mp0XWV+
73TcHq+OCULAzB/Qy8q+pWKRTiVknGPZM/Wo6Wtx12c1TuZJO8HZ8I8QRytCUFBkTmx8wJnuJoYd
4wNF1WVIjCF4tsGhbt8nb58GPzV7zMCxsuarxNcAB45kgyy/OUPKyItvgw2R5Awmx1uUGDuvGtYz
x46QN22cIfKLJNIv4nf4iCSMcjtyRDjzDoYn0ddAbVD36yY7WKDRgTFrAS8cUCTIOe5mzUr9jhE0
vnJtTB2BgcvRovjSqLjewn61MZp2azC7pslF8RDYcDAtXMVX3IpGwvFaJHuVQF8IkXXe0cYAmGtV
OSDGrQTHRXU4oEW2S+Qg34WnjkPxI2W6Bw9PF4lwjYEvxsSIU4T15TORKZpwtaxNeDW1fLbAGOnp
W1ha3mhtQdA98F/bfZvw0+YupmHy1ooie9x04thnqOWsXYfnTDQzF81vCaFwfRtva0TsuPvF+B6P
w8/Sq0Ow70YQa/gtLjiemKZzM90COBTwEwfMEHw8+ttUfg4pfW4zPdoMMlIMaWxqwLLGFndSF9tl
YuODz3fgDYSg+zeKJ9VgcpWG52h+VhZ27uzIEaI8kwhJD4S3NeiwhZlZAC2A4FW725h0Nh47sp7R
Ex4E8+W2uTrIfP3wj8sLTDztT1ucEkEkjx7dopoMHWerR252gLzmFhFLFPDs4poxS3/UCSTkcTsG
CSBYnJg3/La65VFxmVgy+wr50lVwj5h8BgwSE9Jl4pHRnBjOtGmccnszAPYGVazkMydcQwMwFCUX
F/bMuLbaS3okyADwP8NynqFmEt8SksmB3TFzkxcFra6fr0n+auFxAPy94Ilo3TjMe7ljVrZhM6R5
e2zTTzw+BYZBiTCOTLjcZMa1GeyRGBauYH1fKpvee2q2TsBUT1wCwG4mXlkBKgNSa1QnissIIEZP
1UKOrgpmFy/BVC3kgmXTRuBLCcuoOuFe8BBXt857rsGefFJQpAH7Vj1HwWNcX5Fdx/RK4bkPffxR
p3Xbv8R0fz6xOBBvRLRJhSLTj61rTvaxjkK4jc1Jz0S7rrlKHRSA4hxwpmNCqZ4DcY3y4TZlpHni
MFwViNzq3dgfSEPG0KB61wdiDl91QOsW4d2Xs4f0hMtG5dlWu4LhEq1x0zWrHkudEl0o912c3nXm
kTXf9GPrlpvBaFDrffFWbyxr5xMRY40+aoAGcDA7ZgNC65ijlsSfcUs2pyxvCfQ9/FCoLeDK0ygH
cYKhFW5RyEfiAh800m+M64wpOtrriqOXkxHNPpM+ZojfmPP4mdiAYKiBNEislKAN8lsFQ25MWu20
2uUJU34SMJRlXzBYYzXn+zC/zFSeNakxbtJejcHYt3O4mfyCqEzmZ0zdnXlYOzg/R3CuRPiBXYul
ZaMlDnc1ekXuUGYH1spMYZRDJ9US8HG8zzHrnEWs2X3Vt5lQjSSYWzEaqhWeWnvMe6h/ltCE+cUw
dp6Ry+KhaN8yVliOr6M+7cb70HwnyJ/Fk0tGrj5L7RbMC58HAE7Hhwr3NsJFA9LTprJVW66mDJCz
EQ+dm60F0+o+2uH1msJmG+jlc2i95QLbGSqJvI7Zjysv0bv/4vxd3qLhU4rX2T1x8aQwVH3eRWW5
K5syWJ/DZqyeIj8jGKd8rOH1OO5bV+OkdkgAc1uQFyO+u//NOiFcTZASf7r0aORM4zI2MewAer3W
vI6QmBVIksWjaIN8t8SEq5W99VMvdPb3CXSEPdNYJN1UPz3+ZcpCL4C2ornYrKCJCCr0HwhTEbH/
d83AhQPZoR5K0ULmaqsLXH8o3kxhPLcsGhNjNIuLYhbawXMLBbolxKc4xmn940JklPyonZe0bmKT
G62Fc8AmNu9OjMe9yyS6MccfsORdA9HEo7YVHDtqwaQgdrYyAjIPYehzmuhyCn+KzrJPgTejwYnr
tUU7TIkHuSaGSCiIApbMiV9nohxk3WxjrhHTubb9vibudMafJaeRfu3Fe44DCYbxGog5ZMHV9z6c
aetTVCY7iZDGO9T9K6LqmTi1EdOend9cS2i72oJinyXPUfPkGqR9nzmNFyKdbkV7zayLmV6woE3t
s5G+SPk3808mZuoJBUcQovpmDwz9wwzjHA9I2AeoRkT5iox7iR9lidfWzurIgLrZVLCB/9eITx2e
MlH8qMTj5L8Y42eGINx8Mr0HAP4HK4aO+wKQwlH32TQvWXNWCxqP4wCxyr+3JYscbKJyn4N+Pk2l
lpDsZUHcm+Js+RsYjxX9x5DEu4WIULOmIWAia1bQsXna3RvkJ6gNn2X7htg+5ZOk7ZeXvZTtF7rE
gAZ5Ni7w3KArAyykwQY9n6qvfv0Yci0ZXr0O29/IeQ+j4MHt/lX1psTOJ2NYUHGouxhy9hkgyYAF
AOrcmOzuSR1cHFV6GHeAyZuRwSKxACvFoG1cUM3V11zsxgzv4w3mwAvyewtTKxYrZERaIbp2Fu9E
PnY+krChvjkjZLZPDCwCX2P8j8HauHmNvarvARb2MZ/+ItoC501MEaMrmE2NUbCxsf4yUM3jUwLP
OglPIcRQnEhRIeD7HK6GIHlY6O3wqAKyiN27HvYse9jblCHcqRVqn3TVOuecR2YYH4OJfRXmRuz4
8hggtG/hUvsGJR44QNvT+QtGFe1Tz4tUUHCjgDKGMmeElOrwlMnLqz9LKCbFaymfk3qn8uPEq73X
/DkTt4LLVD8hYsR9r/X2msNdbHv1FLcX/FxJDAigj/zhW/b9n5ZnVFPIdBCkYYmiBGGwSCEEk/jA
8FJ8DDCsjS1HY405EkTmdj0ryESYa38nwx9ffIza8Avj6OQHRwMEhOihxC8YYyqO/hRvavGDowRy
SzyCwLKo1ZjdnuNn8412zv4jT+4F65HuGlcrUMUufPHzuzk/d/WzjJv3CnnzAmFHuV85ByTQZ0Ii
KFxMmhD40RWNHMFkW8fnO7aPlSjfzQ9iNIl0W3s55xldUTEsB2doMNd6SkMqlpXjQiLp1p2mrpJb
t4zEvqrHhi9LQ0ZoSlSe2xEH6CtR9La/Dan2nFV/6Uu+pBWco457JT0khOWxqAh0Im4MIBS7A694
IfAc9y8/J4ozfAlqImHiXyt4t9gIMkN+hAmCj6aC9Ot+vI/8/vjEpCAYMQriyt2M8XOBrL5ptmk5
PjTuZ2PQ51r/Un/vTkRDtwz7dJdOOBmBTwUS+j0qRK5kiz63vRXWrRM7Q0EBsP/6w4/t7CodaDNc
BzyOcb74XtKTJEzT/LKjjwl/jR5gK1CPBmSjKj1EzZtdvKbjji8GaxACsGvietqeZrPbhJeu3znt
vsvOyv2sPbG17O5hdLtViQZeS5jR/kt1kHa4o1sZjVCj91BvM4jI1oV7tlqsYzRzg7QGaXAZ/hxW
P99LezV7pGM7MSaZ6rHHcndVhiNlcRlz/GNzMCJrm5urRchcaw08WgIs6FBojfL4u8rZDNh0GN70
JlNoCqWFXS99znSdR7wBBBnElfXopFjCp+khH/JdhsFMP7/xIbYdvJlhvHt4ylmFfGl8AvkAgIsm
/7WrAC5hiVVkOwOMgkRwsyTLAoAl09fKqv56obk2oUT5EE1dn7H4RFRubydQgiPrTDP4VDUUVdM9
Mo8trmtVDEMR2KdmEQK2Qh2g8DxkNkFpndoYU7DRDWmNL7n+aOiozr3pnCJaJxofr3a1K2IICWhm
3jRj8E77ReUSlc8UdZju9gXMLSpn0JyAEsxM/vM0bLazP33njIyYSxEuaDLDe0Cnsc9EtS+s8rsj
RWQI/hK8is+OhSqcts7w6SdIYpzIzQloMhVwmI3xR93tJShmUZr7gNAvC1x7xE/kRyDvTzQL86sS
6mAuFH1rH4lVDrsgQqWlDWOs+AanFuJbghqCK6ewd4YZbCrHRd4BE8oeQGjamKuhGC1IOhSR5HzF
AXAiExIrwmltNoZDlJrvATLTipGlwYqowoTyunhC5v8ay/nDrPyzbLk/mvCzElB+iiIi6mnazQu3
be4BKWdoCdFjMfW5dguKHPenLKeAh5L4rFYcdc152k6+15OnA6yNPG83KR+FQ4nV89DcZhE8OOib
vt1kD+STYQ0lDAIB0ewC5+mMqOgGBBsvDCx/VQTRzZK05UayGry9Z2/GXP0Hb/WYHg5tfsI64TLA
jUiZEuVN0WnB39Y0SwOLQX8XewF0+fjZFssbWNS9HpnJWC082Kz80p1rbtt4BM7yu7favTQWk/mn
AtZk9LUuc1o7ekF0JDU3RBKG9FQGtqiunTLgR9nhTbpa0mRdu/oThd8R+SQl3nwyZDenF4/razE6
6lHQvXoan0U5YhsbIU7nyq5aaCzFAhQdUU8kMQHzCk/laYG9mqVoW4FskfY3aO1EsVJoDzLMOTBZ
uOep8ZKR9D6lQBio12xKxt5MHtuev9+i3QjQkC5xccLD89ct1dHPSL8zp9RhuI27b4T91OgijXLl
91BgYtSG13lWaCBEmDAPZuy5IFrJdFC449hrI2HyzpRlikzC2/z8GuyzVsGL9L3vbIz+WPkPKm9W
i3L/5YBwfbm8ta5aOersUsm38ILzp3F6i2AJ1V92wLAsFRykDoloACRYoMwqfxqIgwjwasgXyiOo
VgJHdtdGWSzuPUStxt0CiXQ1ar486rF9GXFvd8DczPplhjCs7oN/IV8VrQ3uhMfWP5aIUfoZoor/
PRXPohjZ9ikVecvozl2XcCl7cLIsYUuL9NGGb+nn4yUMNMmUL1fBeRpx73OXQ0fokazWOSK1mL8x
RbMTpGtGinsrwxaPs4mQIFKnASkcE6N884YBak6OQZCeJi9ci+WAD5wXJk/6j0ECaHEmXVJEaT39
M2wQSiI9oSkJmMFck/K22llMgbCCDYB9A0bX09js0/EtmE9xcKgq7JTNQ2Zi025dIRc9d5nxFKGO
Y6E57vQx6azXDHwV6pJb/3dVG/hCx/+gpTAWauim6ejB4W08sScmMJ8eaIQToJk1SW/osa3K70ZX
/4oBC2jUAW0wvg0+xnw47/kjsS3eCkkL7BeMVuHnjHwBEKe9mT7XprPTOrhpXVdktrjZ1YkBnNvc
x48ThyDofzn4iNMz8d2kYb+ppPXiMnFD8zBTzCzO1o+bk5KYOHtkDiCBnsr3xZ1Pi0SPpNyQ1+vd
6nJn97QgGA+9jZrVXwfNGcRym2urB3BdvLI6olDa5NlbvgZe8sI4MmUIwxT1v8lE5NOZTUAyL7bx
byH3N2q26lezWwi7OUTeVTfLcLg2Jp5DqiIejROWW5+z1E5y9Ik3myRcY0KIyfIYPnw7OaaYSBAD
37TVpqneets5w2LcwR6B1YidKY+e8EJ2iAmtniqbDafxcHoZUswhXkf0qXYMPlRF6SNSofGBRnUb
YkU59M2fwnos4PNFwbJV7ILWdTf96J3AF5eWhr+x/UOSU9fEGa504UaDu2HBQkdyqPHkVJ5R1IMd
LeaA8wTehdmuGR4Fk8X6RRTPWS+InMSQmLvR9MxtH3SHMDD5PvlaPwYPtLxoj4QgYgTM7DCdD8LZ
k/eFQnMM9qH3bvfmIxZxUgBlw/nSmeHMBegzraSm00fMURxrXEx15HCN8W0AOVKM1gFSuruOPXHD
DAbne3JVCL6KmQnaSMOybzt+zOGnMvtsscKNK/PdLu4hMI7RkFGA35IVqkPWEFgHTj1/RxD7Ijkf
rXF4NJEe4ve/CcHMGSXgcED7vg6wU8sMgM6YBZ2lgKxteuTIfctSgLwyc1dc7VG3t5vfGCZjmA/t
evT697A0zh2kAAf0MJwx4bOyBorqBdKcEW90T18vOPi10y6W40qDC0uybIYhfJSFBdY1IViiE7Sh
g8LCh9FptDCLplK8mimeZUMg+hf+S+r2ZP6Nf4IGhwu3Ns6OfGM3b2yBmG+McGXJkvSCb8mY0GxN
mKVjUZf0DbEQw94I0g8PlDI3Kc8tXnsTip2HjuTBc5Gugf3kYHseXia5I2rS8aZuNRXMKIla3Iqq
3Jk+xGRr67BSSQz4zHLCde0RaAiHVrDljqATfCnhgVQrC89N9Dlrk2jinJ+K/2USgKEE4wRWc0FS
c5x/mx7gvQiyY1AlX5PC9I3jxVfNNbNszCAZHORPEsmw3dzDMkSLN3ALVrMkThg4hTIFXDkyTIYI
kDlM+Y/IlbeUg1k11jGptPqj38dDcZyclERFVzTsCmCBmYKj90vUrfBSHDfPz55jHKUiRT3AgSst
NB+oYghdmDLYmPI90YGqQRAQluL67wS2jsdpIMKiWeBTuCAgze8yoBeMcO2Kl/AxLspt3dJbzz3B
y6QpenzIoJxe5nw8VKN/K1t5LQcqhNTFbq9aK6hRKZNm0aCNP01MTEeSBJqMRWG4gNNOsi2LgcVb
p2+unx7INlkL+042+DWDOzXkBeZmiGhwkiYpoWmZ4I/HIMfKXNw40/dJR6/XVh9B5d9sJ3wLHQ9h
tyDUdzkvEHA9s8cRCwfGyCPdo9+6WO2HwnrlwMEXIZLbFAIR3Yd+PxIl2QDUq20YsRpfUEZZSr6G
LjGOw6dWrZEPUkvrCZqJzgGP+BgawxZiHDEidm9gnJnEEXMbou3zbv8hutkzrJp9X/zkojyAzC4A
m+IuMCwKh4vPWBj2DQwmbdH5J1y3WHObfrv2fBwcCrYw5rBol73ut7BRbECjM+EaKiryNKJVeZ8g
66XQtWoo7LMmgMNjaOQtplWWpG7UMNVnnBk6Y/eOjZexMzTAi+WzFXyMSc0+uSioDQPqYYOB3ZIN
14WW8b+XwdR6cjElwNwkj/5Q+jqfgzhiR06NeMuyY4QlNPXyjq+xiIWxMuuaQbX7HbkoPcFkg2Q1
y2sTIgtgXa+K7JPmxV++JoubBuYBtYbI+48CI/LIejLG+VyF9bFq6pegaHYmI+ySz9QjMCLMl1HS
NUZ4mEHvhB7rgO5qBmP368MXQAbFpi4PHXxMGU/X5VSU8yEMl59221C2mhqN4CC0SFPQGD2VHgwL
8zCSfaBHWeU2V/HGxSM4Bs/QgoWqMF4c5EPJDHKdY59D4zzxbhgYH6qJl9X4OCTRCrfYAYz4Zf50
aHSahafPT8sGU2V705tn/TsinwMzNl6o0ytcuQZ3PQCh4MVecKYE+W/QOztbHqth1yzGbaAjFSHs
cJSZJgNzb+0G8qhFWxyMCjYmY/x/Xj9sR/k93jOHiQD++glqBrwNFyrPaGB2El9qamb+9o1VrlqG
WrkbfSkXm7KQRze79C3WtnEuMKpvLWVUS1ugrcpI0Erchmkl61ITzoHiCyzwehgTHVYLAkG+Z48b
WDmgCtBD2Qx+hU7hu3PvZcjw7ujyVEpfvUCnSKxoWyh7G1vONg3ip1J7AkBBma1+jU2MxSBcKm6R
q0VER/VRp9VLyLPSVv6eexhGfLvmt4UprcHntQbAMhxQpzI/2Ok9brSpO87R40rFO79yob7SX5rF
KUWJOo6ARjjQnGNtumL8cbBGSN0GURNwCrVQVOev8CcLLARduz/p9T9QmVjmBsmqT2HGVIThKKy5
HeU/etLxtCiaEgYC2OR2MBdRP2THDufTkPHXvDCcZxZTHQUbzqGIRcAhEY4vOCZBBRaQmVF+QaXB
zmusLiHn03KuonWXnZYBa2+MmtvpQkwVLmTefFzqrTdcSkyqkXmNSxY8zA1K5gSHX7clhY4pCxOf
YdWg9aBO7ansZ+hsSAGaZRuFu9lB+ceZ9Veal1y4j3GL5oyDMnT9R69i8oj7Et6TJaM4nHPRbasc
HV2EiFa1y0tTMrOLdjFmWBVdXupKqNWStshkaJUH0z+TMV/sMRYLDEJdm9eIcd9UNpxiGPGgaHKa
kbX7qA8BH9w6n0hMVq9zj+OV6+fuavZBn2Noipn6bn5CVbzl2EdXlXlt4C2KHmMMXH3S9BJnnKmN
2NvTzUQrmIXTenDBbnnWGWYaOQflYr5n0txNjbyG8SWG0JofO06+ProSGNEQpdw1pKayvKoeLXRD
tTJvB4Zk4/SNBwypVWo/mdm+Y/Xot1VF3XUA//JUw4yaaQPmxk5MxbIE403xrhWx3TNlWjF/66YE
vsKiDs34MvgSV1fjThSWt7YEcEhT4BaE7/KMr5qn9iYYqbCM80jwkYJOYfcCfxBYQkV+kBm3SLMD
8LUwUrXnjDlyteusGJdE0g5TVm3ZvPclh2Em7TeZY5rcy+YKivbXcTESHEKNiUb5GsQXzZfWAF48
8555BvZzWC5gZsWQY8PNi01QD4AOjmA85b3APYW60CVpXcTxezZVr+2SXbuIEALsg46D3OXtdBry
6JWu5GQDj7SLOGcNcSOMkPu+39Kpo6bnrK43Lfni0pKPYZ3dBBaw1qzLEMOGO0029dgT6V7mv8zc
+FA6bgJqEL4d9UX1vF28kSzQwZpFbL/nsvy71OnBBNjoArxu6ksFCJdIBUA6oh2aDqa0YefJ8Wgu
CqkfxUop0Iy53Fu9Kg5NqK2j5g0NsJ3+CTJ+sgvtUy7hkUyEgy3+tgz7rQouBp+ePCcjDtcSrWs+
EgIejHhtYF8ZE8bE+UgtMN5EyNRPype2XaekNOimv/D9U5+XR6+Orm637Dzve9kDSOw89I0LtxfX
h5mkJ7zFoWX/xpyNjpNeRNBqTtlqjkJwKheME6iEvqIl7nckjMGHUW9mBFtMxvOI6USLr26egPXM
86PwPjhHMWlRW8/lx/xd5CPU9bDN0oBkHfbrpjU/Gzq32u4YP9cU8kFHS9naLEYL2+1hzN7aHlht
rBkKERALYyZL/HOwYJtjJdO71+Ly6mQY5JbA+hYYDBJ2FhWWrBmEVem8LlmzMDFNnidsI/H77Ynr
ySOxLQodiiUfByxUChNjWI7+eKyulntfIobMJZ+hLKYv0eOrQtKcEbSnPJLnYSyJBeGMW3Lu7nJn
UfPm9H0eHgCDct8KL3zqCK1vl+mvZzr4NKbjQbnlU+9TpiODmfvPLOO0ChVAPoWjO5r2qn/Ha2YV
B/gN0/pjk/yYJPhPLQcVGCsyEdE8Qv8hK1RX/1x5wnBeVS0JomVUxHBO+gJXA5VwjRFnmXIB1FKg
LuruYd28QwB6qz1YjfXOJh3mYejMt4QWPf8X+gQwLIqJUuz+5kjwRZihpPeDBwwH9LmOxCbSSh5T
Y/QG56KXtPA2UU3i/hUh6hZRcBICZ5hsomF1u4uy+KOZPTxZgt+QYcDTwS0YRvUMGxCLvd76dcz8
hJhmxNgtfBWqSbA5n3eFxw8umfuLzY+5SXJu9U6165ob5WF0WoYGvnfphfPn0RgLAIEGjWBgVNcF
D4OybntKHy5glZ9aY2vX8je3qUO0L+M0TLeswHhF27N6EAGapNlm43iZkHkMxfilDwngBOR7qJVR
0bqMf4Nnt2mOZo4xUIpHh/fUwnMR+ER6/nLgAa4lMoGydLYBQX9dX+IY/OFP3vui/tZ4nA5++N66
T2al6+I4/E0Gg/mJ7Fc5/zh9QK6ov0f4sssmeSnhpueEEQo7OhKETVpgT73rB2JfNDjuivRYLUeR
iVMHCFK22JHP8hQOEHVzybQYTwIqb7fM3j20BWro/o5TsxqdbO1oIng6fw0pwsy0JXs85x19FHgI
2VVDMvh0ctTfOcw+IrMFNcAv2RyY9MNXrZYtrMiNMu19sYBBLdQkc43/BjRVLm5imzaDvgtykAdu
aBL3tFZLYXMSMSow8AqbFv+g1G0YNk7YIT+9gmi56qhakqHzbGc63mMKFyYZu+PQyEcDbyc0gmkJ
BNYvMOrw1phtFPrRXgbV/1g6r+XGlSyLflFGwJtX0XuREuVeEJJKhPdIuK/vlXfmobtjJurekkgg
85i91ybLz0ZKDI7ZR99DnkfhJxtpEzD07POnJw+HzX7O3kIA1ZPHYrFOQ9wRXCMG+Qddf0vC/DJb
JLGMnXyKOZmBEC56H24shhCNIt65pUPIkdsM3cqmv0o7wsJqCYsIIZavvwe+8wJH90wQUXMuCuMw
FdFlKl8d8JJgvCnoVkrZNQXdC+xRC1/jI2Mir9VbCjaKd3+lUqDArAKnABvRiLNIuS595IgT9Uyt
DYwtWiA8CncPI7lsEsD+av3StE9xh97CqaJtXxYgptJo2w6g4FgdaXbgcMYuxtJ+HiW/k2cHKIVa
foPJZMLNW8IUgkkEtVFR/syEpVqEvtO83EGoAIWZNGxCM0F3lfvBLNam6NTZMfo5nY/RpjO9R/Wa
ERMhvWbhm3HCsMU6JKN/yvBJz1H1nZEmJkoyYTyfc3PsG5DTaEjS4jI6vOTGOF3jFuNUhiYF1x+a
nXRfMC7ZFdFu1JxHZFuIHDqm+R1/Iu2SfhlLeNUoMGTMu5jU7AySN7v+FuJdlXBeeq8gyjeWtTdw
IPE2h0zBan3ghPuZk5icaUVmgrZSdbf8N0m995Jcp4MPGLNxAXSC8JS0yGjP2qWmEj5T8lYKg41h
zwNcuulvXdNjoKzGW5d6zMQywc8Njs00CUKsPkaAigOpgYP22/jywOoEzgfmB8Prd61TecsscfU1
9r5kJUUH1c54Dpxpl2vWJqE9lsmLsN4xPRTtd+3JNQaZfG2GCbIR75hW0zNrGg4YoaBIyLGm5BCB
JEXsr/2j5LrX1NBtZF5yBf4Uf56Xb0K0avVIyRBXIJ2YJxWEZSRNum4D44s9PB98tnLKXY2XsEjW
PmxBvuwMJ4J2wmmsdyiYhpPS6OYAQYx7HT8KMAtIFo9qNDgHryqUqbJhjgCwUL6m4mWdIcFzWnvt
Q4AwtenJKY2TyxSelF8H09U0EcfcwzCke7vaffocZqxtbFAPWEn6/B054DYodxGTSoqkaF/a///f
/JBeSYIHlegy95U9ArdrvfcHl1UiaPunkTQKc2hXrpLnILXBtWQqgR21Zvs9NvJGJCqTBm5UZ4Do
DhZAMkLCiDWjGXIcAPBnEHyIoBMmVbSkWsHagDFZoa1H78YQltA0Ul5ydIB5eBjw47+7iD5lRXY1
97w937P4FAEpGFnsJwO6MLzn+PV0FPHMwQZcm2OxdKDzWWb9G09r10DLgLDCMJey7NcsMbdRJ86O
0z2MUmC0RaUYgabioM025UQE/cVmya/U3XyPrUWW0c1hW8pYZ6hPY8QfbwPkdEzrTZVsMmxz0y1Q
PRACBnlCsyAQue4eNsBH37dEy7q/Ma7hMvgVTvY61mcpSOdVCOmu/54ycAXgy32giKP7VmJYeeoN
qjmzCJnwpWo6g6kU5i/MDuweafc81u1Bwzhu6OIi5YdbP6/UVoazVoZkGx5Mv+fuLXZeER8jrV0N
LGPNe4kYskrfQmSJCpSlM0AoZIwsJkayiY8y5h/ABBA8l3386tvTqZ2QQtHb0WYP5/krjxlslJP0
l37rb5oEaz1uMfZMffTZ+tsSxPBT0xiPCs27PZufHJymrmh4X/UzkGkCTuz9zKDA6eD79HnKPtYj
+bfnGZlmQgKFhIwoC6VH95YezADWA9exOjQVA6us6P+GvEF1lCw0jMoM2zBZ0V177Mq2eUUvHU82
4Kcp4tkM145TXkhC3Q0SwkFc9C2jSH7WqFhmfNtBz+zSCfip8St+GoxmFpqBdk1C0HNd4v50DP3F
5D41OYWh2IcoajSVgVLqz5ELmWesBTm/LnFt9UVv7UNeT2cbafQARjQ17+xQnuPmdYiLKwPDM2Dr
19nXw2UHMpHpIferY68KnQyqyqdqtEdCk/zoI6aWguXI1z9HxHx7BB4xCh5stl9B5XW0MxquyXA8
+nYx7Nt8nUwcZ2fdodTJzZNlb4BjocX0eHPwc0UoL3knHObMgX7W5oMcUODwAsX6rsmxFKC9Uls8
QTHameZa9x2SxXJMg/pGQLFpg+RWJc1D5MaFfd6OnCTsYquqGT7ajGxfvmeH1r7Ms42F6DHoN0z9
Niq2Lq7WZQQxMCYGQmfx3vsLwK+rxMPSE6KUNJnwD5eSznYKmp8sJdtTOKcsYKwe7XFddIsYV2rA
Xrb9FVhvDBAPmLoarGMa35xJc1GXZKPq1nDOwI1MsBFWkIfgd7Qo22IWw7U/NDtDXNzB0rHDc503
OjNNIMVWiHjSY782MTjq43VHFlGhSPsu9IR6WgKjgSlG3q2uHz29+yJDA2UEqqe5wNhjwO1m3oQb
nAniMWvG+4AkITm2ZUpMwXsduAxIYB3n19q6s1qFhEt/4YLJUL+eqn1VExjFJA05XxZ9LyPSRv9g
riaM9mi6/rEksbtCYM0scjiTX7n4HjQ4uShYaWFImLl2jKRz0Deh9q8fcpawmyTe1u0mS/8ydx2Z
/gexewynVmOJbZ4p75C+BJ51FmDHe6jV6srOuU86yNJ6cMrhRlEqsGArcBh4/BXgu4urZPVaTEwc
m7Xqj6Fr+8khi/n+07ccVLZJ52hKQpHNnEo3eLJaEnSubuhBuqPRZYuZT4vW137G+i6ix96Op1eV
WgBjTmp/Of7rOdCWXczQAwlvdUAkweuPmYxY5mTtzGXPfDR60nO+7DYzfiz8r5SMHJpmzoYwo//C
RW88NcD/eMzDlcaAAZ2fgRbjL4SegYItZ6Fq+HGyWukC3Fnv4hQtYrm2ArBs/VxvEWOsXK0wYXLq
zCDrS8/CjonJfaj8L6+NthFAKQkDVMDG6TiU+dETuAzAcF1Yow7JS8RdUprxQi4c9W1CulH5Z9Mk
rwgfY2MEcl9g5semag6r/97FESV1AJs6oTCsbFLMrZPhJ1v1gTY962TznqLYdBjjEajmOH9qH43v
30yZ+bd31SMhFgLwqtEJs2bRrZXuwkZphtvAgy8wCbUcJJyyWOBPQwCTDLkZ3Dnf36o7NJq6Y0eY
s51GDuTA5NonLIq6dv5tS0mOINl6Ta9v1NcnfBJF+41eqXS3zkAXV7G/wqjOTjLlJC4p6coKrXMf
M/7OlrRw/nCNtQ3PSMeDP1AgmJwuhXH1xg0WaUw7aXI2rL/Gbc86ktDIfw6x5nIAJKT6BaeGEBaW
ck0M05ISSs57RNhfPFtDf7WZxjmKV9O8I8jtiC/MGItkNTvOkBgGA/uYQN7EOnsoMhZdy6r0aCRW
qUpdNLAjZZQK5SKQWCy5qlDVUyjjlmLicW+A49q2eax8mvg8o2Te8Pzw9/9WCRBtahihXwtUlwXD
5IhvQk0s3XTVF8xAqeD4VXL6HVxuPesgei34Rldeba2wEFhMLyHcwoxuhAmg1y5i56/g+ozdYt20
IWRyboSOj1y0a5hoS/x8CbCasl76w91gIUw1xCh5aRacVvV6qJN1ZoHugAZfq6xMAnsoDwTm+NQ8
aVwbarqnDbZamKBJof9nkFTHB4RQDJcfTOD8yTyLfPoUsG0y0b/w9VYR4w+SElsT5eJey5OrWlC6
MBIQ/8/T19ShaeVmZvSvmczPphM/lYiuE4sh0xBf45CdJop1jxiwllhPRPoUxA0U3SLAt1X/N6/H
9SLIlJR+faAuICHyBrCa9mSZZ0eXgUEx7Sb2A8B4De/RWvmyn6l/7PEj1fxzoidHPN/cBsVzlTHN
0B33rFXuc9e+eR2L0VZSwza2se47+7st/K8Bz4jrTNuGY37ysqdI++I3nTX5HuL3zsHPwfJUS21M
mVnHYqR0f4P6NRYwQltjYJtQg7zTrJYB9XB29JoJrnzP/XxJTC14blzKWfILvcPvvHrFkAQZtqHj
C5HenojzeRuP9bqe4xLRXYX9eIItxnf0CVEG93HE9roFuFex7wTE2g3tLmqPcQUcq5xXA2hNe9GG
z1EVUBZdo7RB4oz5jzs2CqatGpv0MFOiFQHAOcSIElz+mP2GSQrfln+dNUMFzD/MKf8Qs31oNfdK
Xd4YSPjawDp10j44o1jmv4XlX6ALA3x/eGJvesz7EfS7NIYg3l28ADTmWoveecYVZI/yXRqE3861
4ucHPmso2wRB1LFCpJwcyUKfR1KYcirqud4Z9sxM0iaR0oNj1mDQeaPHfJ6q5NmLcF+F0UHXq3eU
B0315quY3waTr0uf7oujqOC2FhURwI8GtbZJETpFmJlifnuuBs9DLHYoi1NBOBZz40UwrRO6apco
F8GYINtnGoIyXoEKBQrnmsf+Cw068iu5kyUYJ6okImw4TaPSevfAym3HDImfkMMHDixKLGcf6hQv
+vdckF5L1o3a/aMT1QnWtD2+zebP4bBGkwX3jPqhqTa5gyWBKzRqTixAggKmLGxr/gBnnaLqtNqf
qJhw6LeWaxNVB70zM5SMoJH8g9uvfnGBwtflNbAc6NWso6HtkkqGcYXVyRU0IX3pEQlwqCGt7rZg
EXxUc6gs0GHeO429A4rLKYVmaCby3roM3ytfWwolIEigQCrdaQo4OmXzyovYMw+Q0VeDTLy03wTn
UNqxj+31q9Zl+8YAokz5W/AjDzZ7+32vEuy2QKVWphkfhF2em4YURB8zR3JP6R6bBvgE92A/+NcQ
9EnJ0EB1iXSDPKT47FOCtfnX+WTsBd2pn3Zxux21SyW/MFLB0gQXQ6frc90q80ouP3yu96aZbg7/
pxu/ZGSyium7w6dLRNGrF4jFHIdb5eTbSwzq8oXj0UAeGtIVBdOf2b0hzTA4ZhglLaI6WFrBKbWP
mk2KxWqObsWoqhCPkUfU86RyMhFm6pzMkZwgkCDlVX1Dc8PjxlCJOKwY5DTxBmPOVH9riHvq3PnW
qQZGg6jI7u5HDzhyQ4xaC2g17+lEDOA9UoCN53b2SSDYJ3xH/aYOf5IIMx7RZtz1yhiL2oFH/mEi
Yo1uIWMt7hLfZg3UfxG85YqXHoozf1nKI2ZhfMgoj32MO+LPtPrVmLwV7jeYAtSxHpHGrDiRA5qd
oWLWiY4gJIhbG21qteCKVp2yw2SZW9DiVvOfW2q+6UdWezxnC1eqm8LgRLDXHrakhOurmTkPXNgx
lb8pHX0xu3LZ9tyK/MLlt0kEnk92erC15DrogEyshPnR4YQoK40Ne0Q9aFi0AB0ndLi26lxnzzH8
JjO8FqyL6u3pMCDFnwMj1cp9N0xjNSHfsniLndp5b1Rx0pk+9CGerWTw9pHDAxI4FGe14juDchui
6MVxeh3xEfGoLvjC5jfXBmPp0XHGwltVdQN90zX3qFAFuZkacJ94nG9mVd3wMkau8+gSfWlxwcRt
mOC87v65X3XJdTN/O82HltCbRlp8qSdGKzUjV6f5NjiH9YHhqphKvLqOeQll8xOW5nUI2z9oxy+W
5bIoL6p7qtPA/2NKiuSeK8naE1l0dqGgaPG4pfBi+HUyWKM6wcOfv20nBD0D1Qcx3LCV7iaT/Art
S/VemNsqW0rz2Qtv6uDsazi4pA1ThcYhecxIR8vBX5YJ5p986ZjzMikGjtYZxKtxDyQ3UyIxm0Zn
D3EOgeERssIZf6A3wHuxkmPuXezm6LjfmjeicsMxtYDjQoTqRM/BRxfvDSNTdm+qCJi6xl7MW010
hzKiR2Mffmw1ovIEOt8Eeojcpvw19NYYT1ZKeJm2ncr8yfiXpricyDQ0ckio0ofFWWDnM7Oa9LAZ
GpHHUk4fxR6lIOcaxGKCrtQriKdoYyX+CgBnfkx0n1S0YjOgC+fgY2OqmyySK9Yx5IIyoderW9wk
OBbEtk+aDbGoCyFp34nKLSoCwIMX9XsO1rwOubMCX5y6KoFuFBx73eczjdA4dhi58X16MLNXduJf
q7DZGDI5Edv+K6qfKCaYxVHxj/MuT8Jb6xzH6GJMJEEjQ9aww4Bk/MhyXlvbhwPOhAEWEXlysaS9
HN4i+Z3Ck5+SN5NNa+5tGuj3hL8BOgVVCajanfZMsEi9oLab6UNGIXexmV7gJqzmtHixYSuBqC+v
rV9f3RblAJ+5Ww9rz87WMkbUpltEQARgMOwq/ZZ9RE/PhGhEQO8G73bcrcqkBabnX6MoO4H6mss3
9SYwBj/7GYsE62Yxv5CBf2Ds8JVG47ae5fXMWi7g365JVm8trfR3gkq3TFa+gaR9QMCjFPoxkQWN
uXJwhU4t458atwPko7JZZuK99YKtps/LCi9SnigfJ3RSDTVSZ+5D3v8UFVgpOujM5MQ6b5GvrdX/
u88543BvddC4ijnaJNIk0Vk/4p5dsConTbqaOop9/1q01TufFV4DsaRtoPUlWZQlvBgu7WdV4TLs
w509+VDVOCO1GnvIF4cy2qNV4GWXqEWw6sD4theJsIBTpZpGpZEfWY8BJ+S4jdyr5hsv//fLjzn0
bX7UNhE7Bk+cpM2MK5ISy/tWv7VJwHPz33s+ugANwwlG1PCcSqDbpuBI+e8XdPkr/OLNiindBoz3
rbb3AV0aWKIq4iUTUDMNeGgbTx2HQBfqT6JNmGCm8GEZUg3J3oVKYnDuxmf1BKifUvBxMOfzWwJp
7ACPSXdVH3NoYxxba97GCtJ9DhjfUoE5c7ke0Jeqv3zOemwbuFYs9tLhO01rbgVk42CMCW9Tnp5Y
FuBqpkcLmxXdXthmlzR4WGb/rBfdwpmB6Pe8cs2ZBeYy4uTgjuPPsdMryCOHaKIPRIU/JHLzgHhg
/6Hbp8EOT1owXJCzG/22cCxMlOGGrSJZQT5yL5db2MVdGGtztsC4R9gO2mQVT2kO/bYaILomvRp4
p/HFkEvbhdZllih/lJF7qswTqqHRu/byLUd2ZY4HE19uRBs2mP5uYP8qii+ArehXs0OFLkQnUlxj
ojzRF43kmVS6K/77pJLuXBXZOuTmJY680b/5Paue5Al2Bz+geytd3tl+MsPH6fYhDbFFVc2e/6TY
gFGZ7s2IfUxWbzSBZQUkXrIWi4hXHEU8pDIPW2x+Z1KlCB9b86HKKe76TACKH5S2Yj/U10Qr7+3g
PpOJDA5QkbIJmx/dapWzdZ5MCpm31KKoEiYBK94fps09gBcUHc0iHPd+Qv/D0KjUjaNLKcucfoiM
tw65Q+25zynjRvUmRV7AYcb+G4Vglr00BXuCamYCUa1Nzoc6+i4prV9BCzQjRxiuoh7VEmVsoV9l
pOF1vE3mw2A+YxHziO2TGqVL+Yc1Kgv0kvXdS2jt5XqAwt50jNYJxXH5qjvfPlhFxu4TSN/AitFw
N06n7cOm2zmpPA/+qWmtzaS1EAn6b93Kt7L7N7aI8MR4qDkX9RoJf/UAO7rl0SMalCA+2EETDiqL
720kE60lxTJGlJ2ki8KlBDK+JTpbvHb8A/QnYcBsIVmxq0ERjEsYDwU5iTWJGDquanGuNabX/WOe
K7rzmMCF8VnFgboOk0yG1pWcb6H0NmbWv8cu7y5U7uaqsTQtonfGDXw2w7gfi7NWAEfvDtr8PfYO
yDUMuBQEhvuWzJjfbGPn928cEY1GblL3KRVPyL26VEFTuI/VQZFAFqUvF9i4eJ8afkjuwBXs7V2G
S1C9gBkxLXHX/vgS2T4HRxl+6wgY+SXV/4wpmTTzXc0OsHJBnkL4EIMGeAh41hnq7soiixahw/Cw
GDsPTXMKyWAJJ7QAOaTtioBxG8G5CopfaYr0lKfIpm+gLpauX+3KiJFZ6awc64UwxF1xQZi0jV0b
EQ41Mp9rnH/vsN3QqQZbKd4wbPlzfNPYw5oMexINuc9c7tKZRR2K3BwvXvacoGbtGXGbaLRA2xbu
lySTvoz/2pN6in2WAFD16mSmeyhDHqxvZHJLXtTWuweeIPb5TRqjUolvWBq2zln9NUX/5hTJafA5
+TVgbnFwtvlUUny3nE+NeQ9gL8zU1yQDwAxq3H9enANC4fGYr+3EmCEZyxItrHESMXV8qo2vqUsw
Z8pf4MXxXxfWMLaUlUANalH+XYnprsq9nJ5nLSLaaoGlQEvxJjN85pNJWrEuN+3o/YoSDM8Ae4t7
1nII4ppOzpzefCQfSH/996klxKYXH2Xmf0yG3nOJLyZPvFRcP7Uc12UI95csIIZ0cW2/6e6Eupvu
Fm6cKKqz3cGcMsoDEXaUu1+SYo6hjqoj6SYX2hrgOgfPtMox/IbcbRmr8JFO0Wt0tjoYG7gVvZLt
Wkb4k/xXhelHBVghDPtVHF4YRubxVUeTrHXtPbPwDCUVX0+WizWLd7425C3J/EMZS/sf0NC69GCR
Vu3m5COq5Z/loCLL3OIz1+rfvCyiBfSFnYvso4U5VtGDjKhhGG+NEo5d7P41FRmClYorjQGi0BKp
gjlEflr/euQtd8NIYC0tPGS2AbpgZlBcTu5LlzTQp8KPqBCLJ4Nqdozk1R5od/2UUFck6gfivAwX
oFIWJTpzDxchTdAyzdsatb6PnecQ4Gq9ovY7hORCMELMuJ/jVwXUNxP7PWja39zRGAOKH+bfHkNW
qp0EOqMEMYcQV71tyE57t9s7TXmuqmY7xOEuNQ/UnKo3MjVnXRAA7v+bvgP3AIezlse0fPeCN5a3
qfFQE4sII46K70V0dkdxAOAkNtd2f+58BCVm+U4grEpxRMRaHuo6ZdqZBVSy0akluqN39xrBfAuP
bIvohfVtMR8L567OSj2vViV3iZ0hkoBppJo5A9TFI4SEChSoHl9wQCnH9Lx17AkiF4hbQL/OXX3k
qU8TPpGsPP+zNCbeM+2u+6X+HFczyknP2zrzO8dvQcObRF/YdBBIYbt/0/nXR9yDsqz2NUNfpc4a
AoYjZr9sPd7NLsQvYEtSVpOn/iVnGRIPRYPqz4BnTWC21BfNpVRm4xl0nefIZYb/00NPUZsMUQoo
1/JMSi1HGNoc3z844a7REEDn18DpuQ3/8uLh6a+Wc7LkSwP22SBYQ5hQmHFAz/bdhNc6BR5rRYoc
87mYbia7irK5WyVZe3K8STkfRw+JiKN/W6yEUlIGY68/g1oOz0GS3wh3I+KxY0Y0qm2zhVOPbEGM
kwH7weKvFcl+Rqk32OiFDOgpc87nyygkxlGfm0JBLp60gOiZPYMqZh1+iKoDDIzBvBpiVubpR7/4
smT/lI0Y3/tTVYLV0NkUZqghoDCRIcRNnYDzXo02kADPvDKJThC34ZGY225nTDNAPJtvbHwfAoJB
SjTgrM1W0Zgureau8cK14tHz/FbEwOnGPVqCBWN0M0XKL8V/i4pV+aWhTCC3zuJMkyM4j8ln26RG
zt2qjbc9gqIUMZNZmFdM3wQ7mBax0RNJcj1DObZjhcMOgkdG+2KnSJiNrqDDEcyty6zzM3Qc7sNV
HfhNER4mo7y5Oo2spXsXb9rro/6NTHk1ufIQUuwYiLpV6dKdqEm6uX6bjZ9ekhaTBPios1PcBeyz
jRXLVlyFlOg1GsT6TQFsCoQP6o4iWW4aA5NCVurk5wyr0bf3pDG/yqb48SxaKt04uPgw2kBfTD0E
KjbBZF5TbYCqzW60BHs9SDah8NEK4FXU2I/RrFMnNOWbpOe39lRS3VSDv0uuVUfclyZIKuH0as7N
StR0CMLleEPEXwabWTtNkMcYMPTNgjJDsv2bPdwHzQbgpFP+2JTkDZDH0Iz3Xghnu9g2RCqg0ifn
CZpk6Q8Xt8sPxniN67deXOOIM6zdWzxj6iOvyoh6Ek1dUZOKYS4IntKi9t1PVW8t5NWLWd2X2jqv
CBSc7xO3uxD60vbvbJRwgmmLsIFoSX/vEpwxOwe1vx5jCjN+ewdWCPsGVZuEfNmyClaQocJCHCa8
55OF/XVm4FlkwyG2sr2RtPiHjYD9Cp9Hiay/jMVbRgHe4A/wUBs2I7lmGeghlvpbp4Wna4Rss3qn
xr0+IqeZLcYhVdrrqypnQteRbknMwwC+m6Uo0wUV5xBSFzF3IHpKJZRZ54wWxi9mtWFnfpSexZAu
vRGsJb9BPOxpRhk4Oz12KHHLHfhGoYMyFrTarvRR0jv8Fhwwt7FLoNYqAHlGdKDVQqiPyueQFu3J
LxQzumCm0TPfAzQ48OubjviXxm9p1b22ESMFMBwEBjeyZJmSMvnDnK+lJ7ZrPM8QiTlDh7W00WyG
ZITZ+IoG+hGHyqBExxoEcp+gn4+2Fk+e1/B1gCEbgG0PFOymxGMZbDkKFKmLOBtN52bxYaAbxC4a
pHysfAQWLlYqHvytwLLXuNlHALH/SRfsSCJUV8c4S7Ge2UfpP9iJrHSjWgsvMxal9ZtbwHQY8PxM
+Q23rOzYSF4bv93mrw3u8pwHAySmQyifL2fCJLkRTG6TuiMRq8xfscuXTfarNmqxdcc2WTuEePBt
QtNwhj2he+C+9jEpRkKfVZvNeGRvPoYjh+86Xme6DfOse41mmuTx3fhIg50TICsUHEpss7hmsLgt
Qol9k5ODwAHmAN0KscEFuxxQXALR1fvqNdDQrp04qf6K2WmJZaNcjx2DRn0pe+Ze2tVw4WAK+2p7
fLC1AcDFarHsmms+7xBZkll6eKBxM3yOM7yNOMXqH37/920iYKXeynSmLCeLrksFZCVpfqYbIX7R
WrhetSbbnvlg/l43QwZ21d4gNnbX7lkWNWxElNyAWgHBXc1EULS3G3VbZwQve92BgmGyhAqZrYdH
Nt5CnjX6aVCpQGimYyNu/GaqFe4IAO+6jXczQkDEWrEGyBj7LazLEAvHAmnJfoSug1bjEqiVUb8W
aDRqrGkjgxCn2BktGSj+cnTFMh4fvfNZY/mQgioXY24AtnegCMOqXukntbwMxHCIkBBp/cPyEKl/
lR1GcO3EcameadU4ZLSufQAA37p7zKmzq0WPp9qN8BRUXy2OTjUa6RNkvGwxVDifoLlMQCFohv5p
kxVulq+J4z8H5bcn8UDFDdB8uEUYDmeXIGPd3Vfqqum0hZO4BD4fIRdjk4AHQ67G8NtO8hBRuJPU
gcwc5sgIU7O24w2my1UmH3Xh11sLnrXEltAOW1e3SrKXqIynAN1O5c3RIjEjdmsa5krTC3BFAHoI
wa9Gl14Q4ThtKqxgbMii+buRI3Wid43RXEUpCnKTeX8mMK7JZD4X8lHOVFIlYr2ovww67BjASBZf
NeqFuHzV9ENmb6zex/NLsO1pHv9iN/o1An8ZJkyOBTtSUAgngJkvUfxZB55cBnidZdm9joecfby+
8hkw0Evmznaosg8jt0mno2yN1kbMZmAe8Q+K+VYbwd4PqIyhdwEhyXrzFhft3hlfkcgGeXQibj4C
f4iwBnXi/PSHU2Fj8vEJwuWQMybJq6ABgKAK6/IPvSQlsrvuZfobofhLX51gPDh6diQc8zS79rM4
eyJ4KzH7FEhNmakv81NWYaHYIyzXaFLBsobljUJCAeMSd69ThUjiZfhPirnAJU6aSZ+7j4AlSO2R
AkRGotwSzuLu3JAHNdraVbDTWm8zu9Y2xEmI4AxjPu8BYDbE0+z91zkmUc1JHl5OLd/z8EsuTixh
kf+qATEa1OhEK5c62IDoYROXZBXlc2zFuzFj4xfYxyxMj95sHJsmfsYkxyOVDjjcevIoIwBAQcIR
QTkJ7Ap4Aid9yLuHhz8h9I3NpqFtLbK6HGzyHBImeaIRmj6t4CZJs+wLs+00fCKjdDZpNd5qN8QN
0vO0Vd+qPBAozSbB6feRlSE6N06gBpQe8ETwX2CBpyiydijDo9Fnz8TgEnFv2WyLnrIE0U1ooJoN
ZavtvLz4TOlqBDOR2S227sSINYRMmhcoVGLMAzDh45AHh6+VlgIr0qvGKCZogq803Dk8kma5jUoI
2E0GMrdldiOTe+jTsMNV7ft5OU/jubOZ9ihJ7FBRYsYMFvQqxwURL+x6/tTj1yxFhjx/A4OYxj89
qh6kIGKJ4xLHH0EZk/OshtlPpiicelH9JmO765uJJfYi5PZv4CP11qYT+VejhuEahZbMKBPJMuaU
aUznIxwx3yFFWVjWjEE7SrLD8ExUW4YHO8gWdsiXN7WoQR155VBDz9P27qku+/dCYS+Y2ZT+yUcQ
V4KhL6m8pMZ5k8XXqNlEzgk+C9TpmSRRXmd6ejYxpDUu2DV89Em4jgCQ6gIv5MOgDnDGeNfw6vQx
wU5Zuo/06qwCXsiXqZibStdjgBJtqSBvbmP/cqbMsfUa8PYSzMKxdc+pUGdbW3X+Q1Tj2q6mU9ob
lxap3nD32RUwwXbFn+bmu2VBDxGOiBCR7LIh5Q7rBYjTcTi1+WdTNAwRcyRELZvqZAIG++KyayOC
4tWowMm2RNdj6RWL3JOntGmh2WTRMndTIh32SNYSjDZISHO/uSXUVm68Nq1Lb3BBBouic3c1k+U4
NJZP5uwea4MjD5ZpBBSacWdqYqzsCENDcYGBc8YVVFpnnzitJtN+de0bdUHChK4BuWON6HRQz16E
tHB69ds6x1ynmfad6JlvIXmi4MC5bNu4GVN2p4Zxkd0BkZasr8zxUv9fnMuV4nbp6XuZmBsXtsoi
Tdp944Fz5CRjY5e8M9Jb28JeWbN3iUz8LKr21DrsED3o7az+GZEjJc82tURASKUI26vwqUAr3DDo
dP1/fYy93fXW0gO33vOGI6tzGWLWg7+rhhNfjDSdJ1U994jbDXGiHURxh5AvsHEr4jNTovMsh4PM
zoAgK+WV6t6adEdiYmQeDCejSLiGLhetgU3inrxp3UaLMX7hRQFdrCvbtn/Fpazu0MbkmmJotKlL
ZzsyUgzDdj84dNOqM6NSRvXV+4eoyBb+rcawqqa6M29rxd9tsVUQNQSyzDtHVNFNBHc5DNaDqBco
3IhMbONjGLVXHHqoCsB0i7pbDCDUprEkmxxWFJ7WQmLD56mnsgodceoZpWtbAr34BvzFrBGywC7e
5DXNhnoDHOo0pr/pS+4gBGDxvmR/kMP19Z4RLE1csQkvagJWS8F1c5bmleFSt7Lmcn3/HYPH3p6O
JS46Mtk4fYFOMarhYrTDmc4Ok9Y83RBM49pKnlIDa7BPkwVCMkYOsEhHhjAgxsClfOqphlMteuFB
rqOK87LU75RhanCYqro1oeBvxuyIhWPXUEU0jKTculhSnNFR1LI5dS5zBXYPEfsIQX9mdfGO1IXM
Z8hLXegW+qL6H0vntd02skTRL8JayOGVBCMYRAWK0guWbEnIaOT09Xe3545nPA4UBSJ0V506QSmw
k4GTowy3MAm0PApQ8kCxcfdWyERbMTcuTlJleahKBNUHyzhUhvsbGqjacA9SnOag2B281JkIshqu
aMn6mnco2GZnn4v8Dv/5XKioQrRk+K66Bfij0LV1allEBZcv6cBO2NygtdqGLVfYokVhYPVno/tV
I7LMeZukpFSmx/yYDAzk14MCRFVju5GadyuskK/hrV0zGmCosW0SHm2FWqipkHIabneTbtUiHbby
nuOW2biUgrJc86a/XT+dxoGhxO/AbYH1J50pqvpZFYqP30xFpbTznOaXOKz3BdO8EHaFiSlL0i0M
lauPZCAz6wz9ZIW32lQU75wOn4EGOpioyl4QVyRik1IWphTZGTwfJxO+C1F26sObQjz3Z+4AEwCx
98yQct/mxOS0LD3h4TnYMZZaVV5tapAuWaYomHcVPKO99ktEKFrqdTEZewnYpDIvrL5LW16bBzis
MHDsry6M2wr8OFM430RHCnAsBhQl3dIEKOe9lcSZK6UlA0zxBYBTSSdeA8+Y3CK+6XWMSetrNUIZ
0/tyFw350TIM0J5bFJJWl8LF57m2PczaouFg6k+yCRJIkyh44ec1QIJvsqSG2ikXEnkYbLHZKYyh
wYQ4AxUoYZjttECr1k8Tp0FfO8QJEiixfJUdPVesvvDRDjJjSjfwhXEPBYSFPAMrY2TtMmTwrpVa
bFhlITgpjrrvyWeIqRPqmj5+9NMuDyRBGu4pxDZca9a8lJvNI+J5rEoGNKjRmnzrLsqXgWOO5bQ7
S2VRopUsWVb7/t7lOKhVyZNqu34x/1nQE6Q8ISWNg5h/pNAcLm080YUQ1eLACa6w15CyHYiutrtV
dGiJ7u/Qc7bYPzGIj0iUhCyM9CLPdHBjQjJoE+QZcvt2r7ivGqMc5qMjrn5Ew74VznAdRLNOWul7
qPqylxnUwffwi/BsnCfgg0u+zgjdF0NwugCMBACwhEkci/NgRXb53PKpnusII3jcIfUnU2cP6O8l
LaueaNc6/VMiJ7ZUTtDw6Kve74ojF2UJ33W2uQpDPm9+oZYbUaGJz4yJg/buoBOSvbK8XQFBIqVB
+FkW21aQFEofKRIEInjds/qvubeowcmDP86s3dIirQYE0EzjHRj/J2LGUpk/cjwT6w3SC+KSExXu
OdKW9ieH1xxxhtin5anxTDaIFE9GzdkNBv6g5ZeF4WgEQ/ey1ydiPwguHVI8pXG3pJvT4YnUpKhP
9VH0yKmXcK1FH7jMbnQsduzwk40+ccTJU1Q/KnWs4Ls/hi4zivEusTgBkSrFElB2obhVWcXMYqSC
MteWIWXzvyGjyoVjKniW5XWZoKEsRCxzE0OOhS7cDuWO5oFu3zqYKIzV61irx5Dhu+cZO6OGLyy7
eo0KaM4wjc5/s9G6TCgzRjgHGvIrxdH/ma+XGqatnv6lOeYWyvoT33aTcxUcQ9uUskPt51OOAMVc
4pPXKDzjuKqa8x7obD3G5a0a4kcLDTdOzOhJWnEU6lOkjd8TljmDtjcYbroOY7wpJtf3krFZJhN2
pbUrP6fJiaysxrdZmpzpp4HKo7J5NoVGQGPF1oVhS3MZucQW3pbLRMrqDK7P4ixvEkoIeaNi94gO
mEEgJANM1fTkl8bS5t50GU0laQAMg6k55kKrydm3NVaSFL6m+ilv+hBPOCNjagx8WO4q5Rwq7+Rg
7HD8IVHc9bVeHF3yByIx8lAALan0w8DfwAKweP4tg13UQB9CUm/gyDYKX3QoeXLAhx7DFuT0uLpl
iDE8bfAZYBZvo4eHVUnRQ7hmS/5VgumxxW51KlkvEcowEUPUgUIDB1sZbKqh5pMFTIdFg3zyR06M
bF3YJgabXzJ8GtpkG+bzPsPGVN7wKoBUCVEQBUyFhC9LsKZ3/QXSisLeB8SHcgev3rr7wliOx6gC
2Ajj5Bq1bwARKFeICC75Vi5t9tRkf0cl3hqEtQmMtGBzsMHCShUb2FzbztQuGuvoUEO7BPcbjPbF
bnpIH6Q56uGbld1yO4Gg3XdMD1vGWB04JyyaYoOaGWZFu8Nx62k2GLktB1JRrlia9FCu4Lu+L4YD
+3FXAnLKsFSTjV3Lhi3ZGnJK3Y3jWS5ouWEccvmw7DSjPs1mt9P1G/+WLCxVe5b26PG1JGdDGNWe
my4SsPnWESmPeC/tGdxAvWMT7VsSGuL8Ymbx0QUYcFvnUFpPVtYf5mmEw4DXov4bw4vV+1OtMcsH
8vEIihqIgKkm9Vmm2evYXLUOKe62vaotQgTJbcuiLUczCY0TpPLZrO8YIrZFKq+LLZ7e2ZJhvSL1
IJFSqd7F4RwQwzaOw6mM4j/IS4OB5IzJH3DHqFr9W6YilIO3rY3K7xRO9jDgA8qOy50+DG8EezBE
Elj+qMAOTVi+ZO51mCGzkDbfMzr/lZUaK2wM+RmGvpfl26WbfFlruyR1aVW1QU24Dq0Xi30bKULq
3CSImYp63cUF8tY3OB5JA5WJ1tgl6huuEMu0+ZDFQ4w+d6rGe8jAj5qgbY9dx2Lr3GUfMDZ3J/o0
0mq/QMFw4toncrjBhCSBk0rmKXzYgqGiux7g0CJ7tElXKA2dgvk9r1MgmmLT4lQp6w35cXq3oKPE
XCJBGA0v2cB63mJ0Ggk8Ill1pIUjuz4qF/Zrz6ADwkqIKTCBdXLl+PdWaPuqiQSVQt20FcYOgBex
5QbG4N2m+0gT4Lc1oyJ76PfSsEQqDzoKYCujfZwxBt/kDLsSPDQgLUrVTI/5TR8yMWDwPe0d7ncm
/pj6YMtEsiCGDgkYZKGRptKxyQx7j6rEw3m2pEcA522hw7LecIbqvsDytQ0UcDvuNR8BnVyy8Jjb
I9+HEIARtDZ4h2Gi034g7EeoqizYvscvfSmnQFwa9d0ImcwZw3CGoC5tSOLwYZISmVsUf8uXYwVe
9Tc2Sj/V7YOuws1nLG6q3YlLJyRpxlQ3lP6wjbHrJDMRXjbXe0D9aFl41UxbeSl4qGJTp6VYLk44
Y+lTW6dywLqIOrI3zkpxS1iO2/zZZN8zWzYUEPsmphHtMZdgvWrOay+6MbgNUV8OwWRcLeOaQAWm
21zZzezbGvgmKeBXmAVra+63xVQSG42qSPrdPWMs04nfrCr34/yqetTrlCdyQ5egqlw0G4/oU7d6
gK+BstXzEciNn0tH/mIGk2v//RE/t/ymo+K3cH6Oqen7cbiI+m0sWPsaVz3ZWoupNBRRFtbRss7R
zHrtjfZ2jEnLkYtMH/R8Cksgb0QwuQxPGLKwvMJzdvA0GQr2WEk2LVKkVZkGTtUI2OTJKRndP3nz
IvoCA5jq3OIljo0FwEsfmE7DRsvEXEe/pM6QpZLnuP6utFvNBtZBflhQKMONxONInmnVPMoCTQBZ
QThMXIgnMUaV86Juasc6RW2GrTeSiYRonpkiDnquV0v7wnuOa3/YVsBNWv+Edc6qc7etg8jF6YhG
tQ89Km9rmpmz0MGNb4iHGACuQm98oRHZjP/YTTHMpxYkbzx3SNWBfPGfHFSAJW89RugazjEWOwaY
BCKOGVYATPWpt3feJOsgqkJoIQNCqQkEtWdnKnLtVH5KjN4VMxNQXOT0qx1lR/VtXo6R+BO1DOxB
y5iRNyRhZXJz5hkbIWtOCL2QKDkheiYI+4J9VVcNjKykgh2uVIioO+dRQ76UqBSrEMu8S+WMu9LD
C9fMb/lkvRS4PY6meDXHNaZasmYM5ebLvFcQ8Re7FZEfh9ouNqqn7JmMlFt9PpqQPZ02+QQ69ayQ
/efWjbuwEHjbXDobR22Hj+blzbs95I9k7N61rj+lWfmcYEuFn5LzrxBoovIwLfWxT71D7cQcYQ2b
RV/uKSxvpkQwocsR+VKKGs4+lLLiV9r6ohGR3BMjIbOqHBQjojf2WFF3Kfl3VXSXxBK7wfc7rt6F
hvUXrmCD1hobGF0pzMBuep6GfF/gtdyPIiAt9IRHB6J74D0kFPZnhxmO+WPDmy0/ImYTRlv4oaZu
emz9utbZO5X3R7XfBmZwPJTwInRyGT/lfaoQoUF0EZ9dOF+yVVhKAryIhWh9rPE2JarvNHR3BAV6
yoet/MSq9VT8qDhVqGDJpfGFx1YB86L4HmVwMCwSMmebL20m3dJ5EaN90UcXVx6ba5qdMeuEDPaF
ndnWmU4oMaJvvZh9qydb7FIAtsBr2CQyowkpx8/ArCRlQGnSYrOuL8ysuq6gRqQ9M6uDUvcfKkoq
68xONC5hQ7BoB4wLujCmNOXefM1IKEw7zDCs8TxM3Kk4iDgbOX+3ycTuqWOrpAxk8dISkclCaFCC
5WtcPX29EDuEjrCxm5a56L9o7HqNt/jBbEYZQaF217BWUOH12iEvjF+7RoWc2niaYNWIkZsrTWK0
BUMOgIb5oHbiQLYVTOsMO+lIPwvyR1tCc3I+Iaxru9PuDd5yhi3WuZOvG6TrAspY1PHw2yXnNsoJ
Zef7xdyXrYIbZcEfQq8W2gTWzKx/CNl8CRVg8WOLKNgXSu2tSIHebU3i0XaPoS3iIozCINkwrNUd
jzSHv1P3K1jTGeNfYCftazO/ys+bztF+LP/UkbhVyniuamc318kfIaZnsyj3PWCLQ8Emxtei+sLX
PaHs6LZi/JiLP0sC7JAOf8f0yfGsJ7zXVyNzg1lvCQFPr80sbWbmHFuC6po30Gyt8aOoafFark2H
3R72aej9WudsM41iJWa2V7qXRa3OKdZbecmF7mLHB2Uhy4ZqOIXaDUtPST0XAvldr0nrtpTxETKI
NxRUXSrhMqRdwEniDhudo4i8bz3Xgig18KqCgZer71geXLhrGIavu6LdVgXYocmwIXYPSaoGDtqe
rrnmacggZkbZgIonisdTRt3RMjwIwRhbdJsiOeWESuO39TbYu6kW1DgSIUmeRXZoaRsYxhd6/WLP
O4lYTXz31nGlaKzci2R56Rgk46PwPs8DdwaSZrQA+LQZCdMDezilI38dmYFARZUszNIrY5eCPCms
GhQw7/LLG+Axu7L3spmuchs1VolbcrXrQ3HUS+dddZubG5L/WLL5oUo3vWPkQpivCfca3yx2abCe
io1QBRlym/FV17KTZJsv+p6MM5hf+zmm1etruFwjHIKlS1cdNhbOgSJn3TnYVzg0VB4aPg+iQqf+
CIB5GVgmq9Y0X7C/8/CENFj/01/LkUkwQqGF7ZbHrLS7ubS2vdoHkDOeU9zRVvWkMZX4MTNJ+dcH
xDS/Wuz8aJIc3JqMlGMAYONAMDiyzFuNPF8+PSo7P3ii6pJN/VPVm3aC+Z0RBaNxR0ETeYpI22m6
GfYBA34ubmvqZIk0r5HhaatRaW4Ot1tESVOTOF1WXhBm9kWt4Zd124jIVrfozs3SB2O1cbkuGf6t
nKoVaGYX2cg0yPmSWpQiKGKuNqMfZmh7BzUBQnvcbuCyWf1jmbuLXhuEOicfYfQ7pzLShEq/S15N
nQSfwmbBUkyTOVQEa1Z7E9C+c2P4VvLwqW0MlmfvQWcFVa9vxJPcdVpGsJTuUIbCmjFvCKm9Anb0
lP6OEzD8hjhl1qEuuGIo0LJDutGtBAgLF/9XEG8WJ3jZFakREgOXoGrPJ6ZyFpOOngQriQhxVbrF
omelUBQS0eZN6jlLfuXa22ACNPKIm1Dk8nFLcx9LlpaqjZuiEhdLSjy01D4u7rPbw9/EOa7Ag8DC
dyIWnZwnZi9CzTCQxPrwOSqIwdoVyW8FJ6ATpJLi5WIWLxJ0kqQrTusm69pNplqB1p77LvNVWH+l
fYgrXMJmPefMmrcOyqnQaG3ctmOJTZFVRa3lu8I4dAZN+4DwqSc+JFKSv4We75nXziyzY4y+wtiP
VFBGNd0hOp37CKCxlBpGQuGAUyPdPvGE/TK5p08Gf1tukV7/9nl10EN5dZxLaNtY0eHgrnYs4vlx
GvFpNtPPpb3Jpg5yp0d+Qj1vmhbjKD7nzN0aOi0ZsNU2dxhHNJaPNh22569DpzWgwzGAjfomZ78S
jHeaMHzCM3NtUB0omTccQ569OILWhqpRCGC3ri/J7MEgz2DE3gosQUjZdcEd6EicmbwG/pNQRZ8i
xcdPIefamjZJRnI8wRRgGG4ld2yt3YpZ22uzvl0Mcvwa30FLHTE1BAd/xB12VVigUuRn6Jo1sbW6
qwvkPpgKT9ZdU5s9okCos/NLTmxKaBpbSfVruK4S9zD0hG2LTd/9lXbpmnVjhHOWy1BtQb9dRZ+e
a5wdcqcU0tslu0dtMOlWfXenjl8OjVANXzPR8XNP3kQfMS739JXhZRYTbQHAT3pwqf/1lAUTx8Yf
erOl8R6eBNmIZnqeFCP4hyYBsznKoPqGaJ4qtyMOogpKIwFXHy1ic44xLrqj872fyGerzPHDtgpY
w78SF0kjUhYRs8nuVt6M2OitRwVYacjIornV+ke1XGAryoInZx9hO6jB/TtX38PHCwVOIUrz3Krd
mwB0zztvG0nmG3li1P8JU+nZS/5C4Sf4+iaRp5loe4OYkKHXzol0RiJ1SFOXvR7f7QQaGszBSYcK
jW/AFxhIeCB+9OgFytW86eckR+nKuGm6QE8GwzkM3i+J23ahfpWq/rJwu4gL7Nqg7vRA4JiWU1ek
ZXOM6K1b8LGQm1J+yrQEsJyU/TaBy1qiXjYSmaikrsPxrVriQzy4a9aDBiKqSYcBxEzOA76vKRYA
bbDHyBoL1UP+utjVbikH4gqk5KY52tSainVIUcZL916rom628qNqR18DqzugWZ1SpCJ81BimWJjh
9/hEdHN86lW6x2mF32YKIF3mzWFkIM5t8z4s4jMcMDoWTeXrJpMiurPypyZGp3EZvP7kIax99suu
BHkbb2RVrsd2vEwYW7s0PjWOygb7pYkjhgELGVp/skTPDd62euZuMs6AznMA/Mh0GxClVGqqEOhV
+j0t4qsyNn81YE6zYG5qi0feJm82sSVC797MAX22PZ6GqvkOo+WY9DKsY0kv5fxiHm3Xee2m6kVP
uGZjvTAhpzVuGXs429RwL7n4zEfJnNl46eCtOpsVhAC8gxAd8Vo0H6p0kSpvjESvXqOeF40Mboxq
lRbtX40yy2Mi3LmXloYKvRs2kQmSTlIM07ldMbKrFG/bEK8rWw9nig+qWJ5DFb+CdLoUnnqqEu/L
S+habpn6GprHarq4xSF+s4ES1gSSrufVS7y6+N/KHpvu9f0bDIUf1iq4rY97/+5nK3+73T7vVofr
9vW1XW0/z8Ej+A6+8zWhmodx9f3yu99/f9/F5n677efV8SXy4Zyvt/Xqej4/gts9+C5WAZDDKlsF
fnC7MQndBcE92N8Y0a+c1fnxkN/1Qbm+ejx4rVh9fl4Pr8+vr9sDbm3rePXycjwe1/69WN2CANHY
ipzRzfftHKhrnOv48QjkYaeHu7GSr8Lk1gf8eTBGX+HDtwrIx/CDPTPT1e/L/tis1vv9+nHv15kx
Pbfpvs+gzxnD3T93fGXwOM9r3sVZ+e3m8eADW6vHvO58e+c/Ov9x9ovVlj/3+Wcf8MJzwKcQq4d/
5hPz8+PMF/AVZ//fsfm8nc/f+w/5tfLXvMYvT3wh7805yg/y6PlKDhiZx+rOWeD1/FEgX8oRnPn1
WR4d78q/8ndQS9ccCC8h+lv+vf+QZ+8sf8v/eJ3v8/ZYnG74RP9/b14gTzPvw1WUB8jXnHnbO8ct
j5jjOvd8ZnlVBo723zt+/veJ+WaCH/Ig+Rs65N158OVr5Od5fAZn+T0/+Ulw1jkbHCE/f/57M7bu
NZ9o2v77YHxoseLa8Rt5brh8HKa34o0fnEl5pjkug9PgBx6XTfhr/rn53/zY37/vQeB/37iB5EkO
gke/9vd8oLM8aHlq/p04eebO8hLIg5DHyjf3Jx8UlQP7ZM7FdQAgkydXHir/eVxv7FEOtGDrMwk7
q095Evg1FJMVfyBfxjHyB/wnfz7/e5XgjJcHXsQvcEPGOmxqN0n3RzO/e6EcIaE+A1vb2tnObdwp
prUvzftlkGo1xqc6NC6Wbu17PHAcqjiykG51TmHZbmuZmQPSrZZQY/PuAyMfQJJJDSoc0Zb3ynnW
lfemJF2j+h6XTVWeAZBX0wnbawywgujFdgyMld+6+klru1WI8bJjB1mkrMZDbdqnHAqBTcyXa7AS
UMEoMMIVNl/VbfdqZ28X5p7Od1LX+86yO9D8MoPF1aE8uap5vk9zyHzzu1fEDbRSsKLQQnXdUXka
96VREr+3FfwoBo7/28Kkv2iBrPrhzRrrQ+aJn5iBfwxfcwYeazLyJ0PEbNLGWZbr0DESwucbXtt3
eFixc9VT8RKm9mEs5l2eUoBPBMOkU3UetcBtzcCcBk6ZijwiWLTOlyK5BZuhGT7ZoLxa1mF4UOkl
dynCQBK/kbv77Bo7WgoTpZdOokRJbFhFq5MHvend3BjZoQETJmpCqZ0k6KkwTdA3PLz6+a1W1IOE
m60EB233I8JYu49fMZKS+L6UJTbSgcuFmGN5DxoUOaNGWgM5583xPsvUumjjxLilOE50TTjfFwJf
adnhNvrBLN2tXS5/iaHRvdkvOxxZEva2HNdluYlp1Hn9V9w4f+XvZI8gd/w6zkj6ZuiB3QQj4E59
VevqT1qTajsqEIjaj7acaLa1PSgVagMMGuNzAaWsqMKtSPbzshswXCq3if1aoSVzaob7lDQp6REA
gnLA7cpJRgL8L8b0o8q3M1Zv8ZPZL4jvGBikXP9o5iUOG3SSRm9CjjgpNBhcwZDFYh/G9eR+YZuJ
EkjylZPjNNxExrbHlB7PHPAJvlQFmh4FGGTVBgKyQaF/DgzsZTGhuAYyRgcD03bbzvmr0pW70tb3
Sf0bQRDLiBj6zZMet0MqTEzlinwCIoVfuSafwZXodwba7uJ9pu3a+S1JGV2IZ1D4anl33PKZb+X1
QMTVHOj/Cu4CHXpU/01b+wlG+JK/SJpoT8hO25PVvJQqIZLGwXTNpxx5oFosG0qnmZsT4RcMptrC
tbW/1cunqe5aeCuelJzC6jPcU473pb28YUflqx0aPz5eSZ06LsdML7YlsrHahdTnLh8FCjRz3tUw
NCNVHCS8UEGAwIt202kkhlPEkLJEB9L+wO/4I5JjAwcN/rZfmM66xclFPgx6xvQquk82luGD7lzT
aTo2YzzTfc2rQreOhb7H7gbrDx7FENaycaOPlA2nYvGZFm0v+THLXBEDJAEU0vlew3o4Z72ym5Ni
01Q4VomF/FsQ+B6/EWZscmLWJfqfhZAjO1/oTrVqM9P6WhgpDi4cbgxoSOLDXxcaFcYEY773Umoy
IY6ZiT1X7hQ3LsRZZotMwDNlBDhkY+Iwvyzk0497Isw9krBohBi1DNZ3slCY/kz9kSUG45oUT4TP
FiUt1mmeQT+r7skbp49pyvLFBNws+oNSiT0RzhgxR1/6VDG3i+HGouUYqnPZghP11yj729Ykr+xJ
SovtYNZssmhLoryfopGSz/ooO3jXVL0DD7kwGLD3T4PS7aIyeiIJI06W5y41WD5Yf4UKa4HcKwSx
SmZtW/qqjsCvSvc2LhuDm46b2N7WMxg9KURIJ1ysYJh3bzP+3/MgNPgfSR8gykafKEiYlS6WTh6B
kWugPAzfvFsO2oOT1UNNEmIoP738pW1Bb3GzjVCgSZ+C+TDMWiAdYduDnRtPX03s7GujfGZEJYec
jHa6l04f9j3rX2a9x0RtDdx4PVBGUt0mvi9066I5sNRN+S6JP1GR+CN4qcVQb6mj7VISpjoshzb/
HMf50aT1q67bm0Sn27RG0nI7DLU3ns0AWo18l+hEY0T8UdMBkqBQJqh9Wtzi6Zu7EuZenvqu8bz0
zbYdYZHQwbXmhBu2fexUTPOcjZ61pN6+VSwn0EDS5i5mb9UiUxYgMfY8nxeDjcutbpUwuV64peyr
FEY/FT6tYTQYL4LUqczbG+x/riKOMWvI4infqGbeZqyDEtygp5beSe+BMfAM8TbDiOu2HXg2VOSa
KA0G3h7t/biD8vdSZjhZpwa+53ZyHZlbKiIMQLD2gk296VHBI35N9QPG1VsJgIisf4JTSA71gq3l
8CY3q5Tcqlhg6Wu3WzkuYmsE1u1JSwjl+GzyEM7ziGG7rtutr8EBgRnA7R0BsDr4DcouIzzI0HVH
HPMFp30Wab2ZUS4homBi62G5aREWEIKWdJJrrc0BkxlSvMyg1zQp4jg6+LEJzNgRRGO+geVxZlhn
SyBoIe0QO7gNloxBOdgbpbXXLZpGSFqSYmEnmAgebTKGSNxcs9OxRjL7i7xtgfG0ajdBPMOEHS46
xTr5DCVRLJWBYzvc1BpiFRMFr8V5pLtk3ndR0wsYFfF6MntLHPQi3Bq2e8lYYizcd7Tos8aSoK1O
tJL4A9Oz5tXJDSGuuHCTdNxxSfaZx2RtyRVQrgaV+nfOkfQWgMCiwF0YUj26PJVrjZDKT/T4HBa/
ifqp4UBpq/t0ZnhkuGuvOkPmg3K/m21sPSd1x6R5A5t553Ii1RLwvoKShkeYdl6y1rdUHYNBYIf+
TmKxj9sJmxbNsoclMPRlaAKoGVY2tvFsX0nIgI5sKGWOzjVsk6HGNgHyQVSya7mM3yHksXVJbr7S
LFsVSHJ0Hay833tysjUebIPv0WUaxBlmaEwj0+ukd0eD49FlVhLMmcVEL4tJEho/tnZch0H9oY//
MRbPxwB0vZAHINPv5PYhTBiF7BvpMvjcfh5+9/KSG259Ks3Bl3Z3EeknpUN9bUMAlEoltBtQ/5XO
WOvIZq0M9gclZH4fsOVnWstU6HOuhrMk8sidPS7f0NOmjEcleFk3b6WOCMrzVaUnE97Bd+XznxSB
Gyk360PHaYW5cyesDM6Y8UMSkzKpHzVUhhxjlSXcFsNbqN0mMrlDE5k7UvBW+iDRWo8jLCcVqoDm
h7JZ5ywmKgyg+QeWBAI8gpMNdSeMfG0T0Ea2mtHGvsXNI8O8SvidOKWt9FrsRXEzMN5FPFu2n0SS
JBV+RQenxeI5rxlvecPKVMhC5hvFbb/JwkCWnBQGZo9B61RuOWoLTmAJ69XuYuK942ur4whHvRSN
OGlxjiWFosH8BxkhrQ1MnaxC4PtkY0nYaUzKHOOqmgb7F5yBkU53Ng6G8DYJK7RC4Y7ciPAWxgLc
FoMWmJSmIn+OWBSNt4w5l60buw6+CDuknrjbAQ87dUIEgftl9dXoWSAfLUm5qRjfohw2cLgAFklu
tg6dQUFcxG7y7+km4DKN6EUcMItFfxlUfWeZXy20MyX6bLDiN0AVtEs3j2uz+StwEx6YYVrVEzaC
qvhExswckZWBED82T+lpmabv9cBApychKdSeiejECk9lsLMBB5r1H3Q7mkbObZbsotw66VcvQ/5E
82WCSmUp4LGinEKcwEKIjDNTVuKaj4a+BHry30LeEhIC3sc4wDZhLJI3y9NvhxsWDmCWlMn/Wwrx
vsjVJ/zzLQs6YvSiRrgpdx5xHB90AbvEvBCOcBCpuhH6goYBjF37XZz4VpbYciavY3aHB79ukahH
sXWdjDcuokvnU+ywWlgrEKs6uwey/5mikTHIqcnPFmkRrrC4h6XY0dyoSozL0AzZY9lZHuEnmbFV
1fl57tkR+6wIxlp7ssanrjhp0VerpzhXlpe5Gh+QqHAUsI9Gqr2mLmlDMfImImQx/FL0jSllwqmv
H5MGik14tucvbTE37PGbUKehrV5GPdmWpbLvmA/0JDZFzalOmd3h5oOIdoT53nfePtPRogsbDxt9
5egVwjr0wRbYIixqzK4ilKF68ZZTpC+YC81kMWXksrjsoLIWokcrDfwm551IMWIvuudMcelpYPJZ
WK+GlKMp3iYwAnJvXOVpEmicSNi8VCgg9wS4Ij1HJ4ATHgh5tCnm75SKdTavCIE3C/6ySrLW6WZW
8W5gNk7oSNh/etZ3PeVAkyM6TmSBbFeDxSageltP+SMM2O2c8GJ6pzLYDV4BFrjLZtKK15na3cPp
EOMEUfxLVFn+lMRDJk98kb7gHKbVW2Z4qBAw9rCSbdRG2/arW0qegRd9oR4g+skIEWzDM2MC3jBM
6YuDNjCGiwMekIBH9eyVAo6JwrQaw97hEfV/0uSOSTKzHpcZcXdSklOmyOxqI3ASRicWeJUsoERG
lOKRpDpcXAOe3LjLYcLCz+F2xGEuJcwgongfxpfBuNgpzYk5nIx8OkCIuXVZdGyH+glaLaFXbSVI
XlBpBzsEulcH5s8Amcc2K8ZtzTk2YOjZSNFnblF2cZUhtrHXSAlvlqOpJjvuD7Sckd+2+l6xn7AS
ZwWNR5xilI8JTgJaEmZocYNc51rUxdpkDx8Tj0qo2UaIX6Q1IYQXclbdGCG+NKvD7bKBnGqhTxnr
vYK3czjCO0xumvV3mC5wx83iUabaPmusdwQPsCars9MfFpugPrgurKe7BY+JuFT3DaVoi7elDusw
hLgeVezkTD3s+mlsq7eGVPMS61lBCeeMvz3pV3ksDmaVvmSQAxW4m8Un7mnA/fqRqvtRuKQ3WBvC
smkPwSeG4jKW3qPgcSuPdUGYmyJe2Tog8HkGHDLQR28zkS41MJbCn38s0us4w7PH6p2x1bieJu09
PHuiP7ouGis6VWaeqUMUREr29R83P4uyOJOivO3Z7/VMRnwN8DO1lVZc1ark8dWfo3lvLDo70V2b
/tbatUQnlePg1RnM17nzs0hs4mJcmbDq0xoyGyPNYtQ2vWscBJY1dhdYM77KTX/tHSQj05vAtnkR
43V2JogVqPGn9GPADkFA2NL6nV3NHwn+wIt5djvzJeF9hlbfGsu4dqmRsPhYj3Z50WNro0/Hmgci
b2nJhms07ZPxi1xTpgBQNvrxkwj2zZICwdg5AFTZPVzrZuIb5ZAh2lSv8/SHOMi6Ya1lJe2BrpRi
nXAmhY0kZzJMf1DyP9TVh8UA2Ic7CcTicCxhdU8je1sQaSMKdETEWisT9p8KzdtNzH/D4a+B4YYJ
M4OMHLhp/27XUqENRm2EmiKZziU9Tsyy47RwfSjRM3x/Ogf7lzKjJ+lA4co43zZiPFUlzEtSvqB3
NTXbZFegm2Ekmdho8DTOFyzhAVBrtI62fcSS1dGl8SIkUWvbWdD54MC5mJQqMRplZ/Tb5SknVKep
dN+El/0/js5juXEsC6JfhAh4syUJgp4UvbRBsCgK3nt8fR/0Zno6aqYkUcB712Se1JCKYGMG6w8V
o10T6MtqmDCqMLi0ErlRZcWKBBaY1mN6XqUikcfez8iHU1QhhzPn/2jNxZJIjiFTl0VHltWQOuoK
AQnvJxuNDNmAwHWIVb8xsS/pEcGxuGXL0akacd+g9xK7d8/h4wE4DtE+fFnZVxB1S0lC7oMHswyi
L4+/mHPByg9u926oJlpwvP6rAiFE/Hio+mtvEGaspe0ht+aqn5JVAbtNg4sA7zFr2fh6vzrvVS39
y1PO4w7tPQ+oInD4RqzEKm2es/sMDe3CSgmaRscoc5KBH4fJ32QyaZzqNrRDRfyFr/s0FtahEqOb
ZDbgXcd/bgAAOBPmfXjSFQRfXja3Yvh1NzHcs1GcebQ9UP2rqbauCLsGcyyhuZCgc5gMSzoWK7H4
HCW4EOC9mhh/QKHaetktCR5bcW8aMxXhdR3d1cFbqzqNIu1R+BzwoQUxg7qWSBUAbEkfLLiDj2FY
OJ6mHRX9LMcP9PE8hcailAlvhlnp+56dsUqcwLw85ohfTrnBsC9wMuEJAJpuYZbKvArDIhJ/LWKr
6xFObfwP2DCQ1hMZSL5S3jh7BrdgY1qTwKiQcKY/cxytulng61MWUclevAr/Ml1eJNW0j+9PWJ1u
Pl2lp8VkFdGKJZcBTHLIx5CsSs9b9CBKlMmPzCUs2j12qDJBa0x74NNfWwF7MD5DAiFnvpQ6/gSh
xY2JkGlaxBKJ2X54bAdGuVa5kUWfqBgDkmT0QFwRKiudZejw1ZbXmoGjVjWrNibnbCRxlqBsWA/z
nCO1ElLAncwZdJCg8KSKYluYlT30dMqxTBAJ7axX0FOzpuNBIrskp7sjulovenocBg5Q00L66Sb5
NaAqWp7ijDHQxBFGkbnxfN4L40eldTQR2vA4HwtThOFlOWZdrwTDIAB5uCvqXaxeujnyubobuZIu
+FgWNXIfVDKF+UPuJvi+musFfjZ/wsKuSkg/WecZM+123l2hQrMvb1G6MMuXHWWjuAeTwoJcbfp2
z6HRdXwOg5Zk44gPtI0+jUe7BJohkJp1VanTaGcxxRSwaliKQKdl3XS0bpsbK8HH6Btt+RYjVAa5
8Elw19SxcbHG3nGtat5o6ilnfApK7qujwmdpiX3BMPIDIH2LOVtk1vy96hwp6Vz0rfNIEJGEiDod
TKiBqBssedX4HtPpryG5WoF5UtAusMb3wGMFdxozV76rY0DZQ5OkauvpG6zHBD9hCFXK5xnDA09o
abPrkJ50XIw5CvHRTb764piiPXcHASBYfzSFdjkpbzpG2dg8oBAINCS4n6h+RTbjKoImN0F54BbJ
Wkdo2VIMIfWJWgtyQHeXBHGHwyocOD39SxRVGy2UGPdOOhR1jTo/wQMbJS8vgmPeyos2Mpeqoq3B
2UbLtCo2Sks+Wz4ni2yG04jwx5MbPBRhXCgWwkY0xChWWUrw+57o/w3w0WXt44KBYdQbOwTzxWBM
h4VTiB3/1DZSkizVeqfA4JuS6d0q3KnMdjh1lF1EVndnyrcM5jeL+BmUz3fPJHrAktOwhaZHnnfs
NAdt2NY9oJvGJCWCgobY7uXQ1itDs7aW1AGMou4hc5jZLH7TFCxCUYm2loUbiDnrmNTvNpA2inIw
4fnEKInUsbclKu7U2rftVa0viXrscD4zNXD3VbQpKfcoAqWl4Z/Yt0i4SKsdka8tuGrrL48FdjzL
sV8X0Cf0+Jn3mHP/RcmvmbMCCA7I86fD00TjE5OmYvxPhIUkzRwbuaOcwNeOzLNe+UdfPpKbJi0i
T2RUq+/HKQMmAPjr6Khzigh+EeIcdSE2tU3Yx0zX9qiG+C913hI4le9K3UPU2nD+wNHnQC50nPjV
YbSTetXq+DXwK1bgfXutsd30GpFBlakA+gFdo3FFsWcuCrf8s9YjVp6BTcOQBmsIsT7DR760yEfq
X1W0uOa1RsALXIGpVrn2EzxufvujUe0A41MiJ7t4wkCsJ5FczG7jwV0Gtb8AgoLPFL8lqNAh4MEy
z1qovKcgQiOndJzGrBrDuSB+Vjq/cRqueIcUlwEUVyd0LN//QsqNM49VVXIeGbSkI64IekewxLP+
1QUuSC3JBs5K8qcBKkZbWdFJGMxjKgzT84BShACzTp0XusF6AJNaNvNxbTHBQ8cwFy32SMFCG55A
7/PzGP1ZTNfabqvE+TVjuCZ1RIJwbABEZRGhNhu8ONBJ1DldEtf3sfRw/SfokpC+RWFzEWsNF+yw
jSrCyJFh1PozRQaXST4SE6xAYl9f2BQ+ygYdU2husvZqQVZsxcRJpGfDWJYhbOAxrI5TJwmjfRzH
+w79vuCJu1AGUaMtlUajllVWSL4GfJJDhgONKkFgBdN3x5CdZ2n2K5kztCuEN1HAe08wzv3Bby00
9PpSGNH1lcFLJrEk5cKpKPwLBosFcAjsICKHVZ0jNYrJX8LhkSDoM6t+UZbJpTBdWxoacGKsxyU8
iUi3SbyyQx5yT8j3wdNNNDyTt1o0GYn+EyPiYaqPqZVgrHYgSGa5dwpltHKdcGKjGw27TuJKjp9Z
dSiwiYxGbbeiIrKh6a5i+7IY8ALqnBTj3TzNIAW28YlZ17Kgh1IKGuso/mpHxoASxSBSSGKjUFtS
/zPo9NxNxQyHBCWEjmeN9rWqKV6Ve1RUayi//EJJfYgpVYNMuaZ6s3LJamacRjCjbn4aiFSeVWEZ
8q8ak/CQKUmtR7vxqafw8hgQHsH+fadqhDgcOBh7Q72z5SFxChPNdse0WvQ5qnZhGu28Dk5G5yJ4
FaiIMda3OYnbO8n/U4K/LDoT8Ad8O2PLWGD84o4YYE4UpR35qcO7b9cFQjCp5htAkOm4/oo8VcFc
QzpgAiHFyGWwWhha6OCkX+DY30hmAdHpn0zZKnabmiR6k/bBZZnbjk8rhQvzW421Y3R41jBERuDt
um0DGa/C90YQAOmV2NTCB6gUNT25krCJU+FUq39ZEe7IZba9ALuaJ27bBl0nZDVr6G2Svi60vctW
cdeSInwJYnGKsotvYg0JI4Kr43MidDsf61ycEYZEGRDkGa4/ZmXMy2JLn/nkTmkryVyW6CZVix3b
uveXopGvYh3FFQ+kwrmbQ2kP+n+qaSfpLh2jy1iQuTaIP5EqYZZTQVUh0mffG9t+yS96YFlhMPax
kmQlCOI+yE4plFtJQ5fQbfWGQYUrYJNHewXi2ZfE+cj7zkIixlYxdTAd3gKWPEP7Bray0PC2miRH
NVhI4FtZ4rHWV1GL8KM6tzgwhAzpcIeC0VBhi6g/cDG2QbiH82HLqn+WSXVoYmLgonrT1v5qJDXD
qitOUkQCmKl7cdjVrfGljJ/UPWpFu2x4Fcx7QHgNmAKnZ4EcpRBhvZFsHZC5vQLFI99C8l1orvJT
1zT8en5HQ0SATkLkWxvjq95LrrSLA/eeChGUEAnL3RHpcBLsXDgUQvaoXXfuaQCgEKEa6bqonoz/
3LyBr0o9zy6em76oeTAlcp3GfzWoINn9iO5GxHbd1T2/RGiimkRmmzCTpaXqI47zeLKVxtvWjfwM
eJJT0eMYyHj/K24puZjrccQEzF8UpPERd0dNOGupHCFEItg2unGvoQOVwZiYBRNlEDZ+OvE8cDJS
HWbdVyxeDc7yhpqQsxwe7kzo3sSisiM1T2lq0Bnw21DYs0QkNI3blrujSt/CPGV9+79R4FEq4YVi
aSFa2c5HWd+VrsMMGE+rPKuC78o85PHJRGao7RMkKSJQF6Ht5pyk4EsQ5HRr+Ha2pTIuM16oRniw
ln4nk7bjbhoSwg2EIzp7Drk71P1Ng/ZXE6CdkU+Ytua64wpWYS00OwkPQhNsIWFsao6qADwF9hL0
oQg+yw12EzLUo3cq1gsNSIrV9HZUEkFjGIuYAWTHNoJIwwiOf4T+VoUHVU13JnE0QNxsA+B/mpf3
IU7WSgPuCcJy4RH2lV7bcLCRNk6S0dKA4a7i3id7wCmCaOd7K7Hsd31RH9WwWnrKS+oTAg0PanAN
1XMCdrEA9Cj3DKngrjA6dKeE9+7A1pZ/4092U68cqqdB/ApSolwGXNyKNctRm8wFRd/qMj1v9qrj
e68BMuG69ft/U2UQxveaR9u/sVNMsmdprBtG+0ylJfVsmZ9eIoTpG67mrPVb5uao2vGQWKdAf9bN
k4oWxnwC0efW9jtTkRgeskoh/MiUvU3mjiBQuNlE4qTIxfL/xT3ma/djxJDPyN4T47XccwpawdJv
DhIXmL73SGJteTwLro0EUUuUn9zqNMrt0i1qWx+AANgarZKMhDk8dQ00CAWa2k5DLpUo9G7s46Gq
IolgedNrto5Blgd7O/HWhC+pyZcuiFklLpcGkgvVXQ5ZBfS7mbv0FAkvveWbzDo+ZskgEXGnxhGZ
Vuc8v+QIDDwsy0TUm+JeKwMk6R3ouanR5GGL+AFYtJY/HOUc6EnG8Mzna+MlkpmPpBpqzW8zdtm4
qrZlmVyr+CXzq+TRqVNUZt6CVMpZVpz6+DtgOmeydipvnb4OECiYIblXij9zh0fPIhvKfYO1pH0V
KKwNQJ6QYNT6KVsrse/YyolsgihEif/S+CkVRVx0PUfEuOl7COnIoUtOk4J+VsAA3YvKkVQJ0DLk
lViQmx9GdB+aj0mtmYp4cY7uiGRlGCkbmKT270RyepI4mEAwoeJO44aoINWTNa2INUSGTZZeO7QD
7SdvHo3/W5ffhP3NYkZAKadP0hC6G94DY81cqm3wrPf0AsNuTIwFthJwXWcBikHeHUXS7MD+a2tN
p8eo1OeU02sUq6jZVQM/X0NABwcM+oGsPAzRqoJDib0bthDOHXb9BXQgYqXSb7/dBPEhEN4sWqzW
33qMhBWsyh3zyiyP5yEqN1zi256xwQgdLFCttSExl5bf7ZBC3SPuwgCCK5OyqRsnK8VwjIuEu6w3
KAsjTAZEYIjGh2jzkdq55/nqzN9MPIFth6oepqy3eYkCJOyyjoTpiohMUtTJJ8ZjynxGjX6CyF+U
uOYVLK8mTCA03NglsSVH1Oo125NwRNUN/ifbpqgVYDfDfDbXbsD7Je/N9ODH3oIUxZUGKLwUqFWI
Isi44nAWAIgri7XYgYGXR29B/6XGXxAz/MkpzMhJVp+dx/xkWvgzC+po8TrjWQ6BAzJiEVvxMl83
Q7Ds5V9y5qnZQDFeW945vRscCLmMK4KFP3w8iXuERJAGfnyHV8aCOdHtKC+5VL2ZHAZ2EhnsRxHs
mlvP+rQeDn85XBoB8dVo3xAzA3evsaHGZnDQe6Yl2mLU1YOcEWpSGrucrLBImJy0SCNkd62pu/To
slsbudOBA1QYr130QTL+u6bfiPIO59ks0x6TbE9oK4dIVzN5UoAzRoERmTJUEfwGWfQ98d9i/COh
BahtFayrlfGs4O3y2o3h+Y6q/VKt9vQL3d0UMH6ZyNNJvqEzpvUDEoTxjCoY+KXOcAYGj8Iyc3pn
5UDhtv3zBAQoiDfEcRHX27pj+MOIl0eZJ9O1OGknIiX7R8QkKT2HxJy8ROOJFGISl5AN/InQNY3j
TlS/vOImxyfd+63zdUKv32vbKVfTVN/Y6haJ2e6SnHUhAQOFjs4POS9GNzm9au0tQxPE3yMikbd0
UjaCjYpMS6I0q6S7Xn15ym7w3hLSFkaAu25gd2jKdk60eaMyVd0UBKCVakvw8b8Ef0MlEtlY7YvE
ddpW+gyGhu7SYPqc/+VKdqmndjH27Yz1eqrA64/lg6b8GfhgBA+jAQvslEFxLSFYauaJb1EjcJTB
6EqH0zTmGfKDQT66SbVVtgez/3KxAhs5nlKEpgnczVj9rpNyKf8bKALKCgxXGjhtRWHLgEXHuZIx
F2bG5wEV8SaZS+nBkEqFpY5tu6npbgkqy6RxqaLwGpO9UfTPCRYqGnezaKiiNka5VFGvyRCdCKDD
MyUzqcxt/GrEUKyLgN0u2jrG43J8FqA9ihMhzIEc2vWTR+BHBjkzBCcezAIHIQEpUk1tMmyCfF2b
8ZcArmtqBuvsLXBq8qXEtlqpwzPOkTjqh4rnJtJRjdzULnYkv58uAnLh71JebFvPPFKibj1BORQx
dk1mR5JWk+EFC4IAJVx9rOZUjdNa/07aYCG2qJrZaBMfhwjsd8wRkSjFUjIBrcEpzyGcJqDFSDTc
8NafStckB6G/WQoeu0UZpHO8mugCQMdSNSgp7Bz4vhXBYohLGQOFKkRXdqhEz6aCtCgdPDOdqO81
Nj/pEmYWfkF0y7yg1qWZwnVSsLNhCPA592zRj3Ytmygjc9H3EhSH7jAAg87oS8H9E86V3pygLkvZ
v2aKYbcINDRwyGyXTHZTLp9e17c2G38e1YT8gYLU6lDjhJa6Zi0m1lKjzfAj7ynJoNeAM/1vFz2b
LqczJc9AXVjoXxY7AgsAkZq+XbM/VTzl0YQilm+WfiEUcJYM80YmUz0NiUfn66Z/MtmqgQhD3phB
TJ4V/luDWlgmf571F02Oa8YiCoS1knhOizWxGPVfY89WVSY0D5RgmD716meaAyYjeG/p3YnFxQL5
pnNxTL+bHDGgWEQLyNxfPurKWPgXT4ZF6cKbPbf0Eu/csG1ItJ0KH5cBNnx5RxcIdxUfXd6vE2Uj
S8qBGlXQWHZzhifKTzksJTXggryKU65ZL7NeBDxJT6Y2TmbsQ+x9KcMw5dVrV5//tYd0TyKbp8Sh
HUTPnrdSC6LlkN5H9eTrxcJELtLDFJV1oEJUSO1F1PC5H4zxWRst35xnq0z1o+ZeZJyWg2P01UJv
0v8//4KMijhumfosfL5Vd2U1/P2wY0D2KiKCWa40uubS6xcGAzjot2RBJEjm5wEDCE92V2ZsLV03
WZj4eDXpygmeoVAYH8RDsfEfV0KXLw2kOIP/CttdF6Hd4h6Z4j9zkKsmDqMN81KJVYvBpajxiAft
1pxskWg8Zirs1YIyqDQfVQNtok8cIWEMqe8LYU9t7KLgHKqTFGXLOvWXufHyVCZfLSUukHwcpQqX
csnHZymPXBNgwogrUVkljCF90bGwy/JjucA48+ycx+BL+k+jAzlHT2NBwKOnm+ymGJ/mxoDjN18N
6bAUsd0KSfLqqpf3/8qwn1VMtgOifCsIT4CNrsSLpqg8lW8GFqTDD+gM+Iym3XHEAqdy88dYm3s0
LmuyGDh4u5XMN9kzRmIwGevtGo2A2tnEEl1alJiyhpVYovtNvKcQrI3WXfvCI0Y6gIAoZ0LbcLJK
E3JBoWySh3Uyeo6VsOR6SdASWj5FlHQLcVSuapBsRY1JdbuL4nFTeCZSXKcItV8T4U7XAchR3Maa
x0xPZ1otHFPGrULBJtYH5SwpM8Mf12n54rLuxRnh8kg4BCRS3GtFemwrIA+4226s9qVicKLuHnM4
aWQJ+rFmt/K9QpNRhoe8RowpwktjGZJr6VnywRxW645UH00kekelfJd+uxZmIjJZsWacny1cdG4q
pKy62sE2m5vq/6MJWDqM6hgyQehmZxN5+7B/9rXJG/w9up9E/g77rTyQriP9UDCQ4E2WsBjbWX7n
EuJNpgAV/qHRJ2ymQqnyTHjHwg7XGM9f+koo/NL4r+FMy82DYp0sEy6NZS55d5zCrWftxNUgmjJs
/vD3d262dNEHGTWmuMZ99Na7CtnF53/J8JOmEDMQB6K+E6qDx+7S0taQomceFRNRUV71Q0T29ziU
4Ah0fNPVtmc6MQ0bBiCo8FkjRxLYszdYEbx0g+hRZxk71YdN2C9koh0aEirfVVOy3qCiaahfgylJ
LwqKndvTvIKFwvEunIqwNGndjshCcuS6HtnPHCRdUDqahB7JNKXNyPJARYAZ5KAM80uELgyKFG7N
ndx+3DRb5Ag02p7TGzMgav10JQzYWp+eeejadqFQ0EWJYlM8kTox89nmK3zNLrm7HdYdZR+X7wKB
Hvtt9kzJvlRXeDH4aFHTwtXoF8Ci5wnzLlGgdXOBdYzpwWBQ8f9WDrZZYW1CrSWkdSeTlu3/paa6
6uv4IFjVSejrY2IZ8wi1YkXMoFb+Ax+8JAk8MsZjgxJNKuBWlOVW9SMb6sp2iIbVxFmtsAYbSeJ0
NcqweUXj7Anesa1ZzyPaBMooKNTdbXXJgeGQHDs29SYgALNLKPG6rUiwYZh/gqL7NjL5SpJBh1MW
WdmW+DjW87cQRZ139aeE8VnVSbQLvo2eR5DFuZWgVaKhCdZDy9gpHFZehOKx+0o5x4VD14gLyAyO
1UH4YVLsYaj0ET4H2BMKqGCdoiPq/GKd7jR0Qo0jSDekA4gnwupPY38qGQFro5wVPA8Fk5ZMRW8k
OXJ+IlgK/f5ZhFnOdsrPiaWeMmAauC3InHnw/aMh8ahiS8KeUQdoequvNjUu1QTEk5h6SmhS5Xg4
Z+oAEkRyNIF7VnOvjLQA4ib7QvxyGVsiyTdYxzQeWhwWDJO6OdJwYA+A1/Z8v5nRALHdyCZcrbjs
Hm1mUdagX2nJ+UiHI+G69EQt4/AQ076SbCYPMlxEV7bW4bVswmsclNs4FJeDxLSO8isqRmCFwkH2
xmtEIMkoIlYbD7x4vHCp3wIXYD1bvsMWMhrtxoTTSNNN1purAYqcitQptYg7QECicytlDnwXoT7A
qh2/deUwxpEjx/IiDJf6eEvKaBExuxaEfWaSMmoeVLSLzE8V96/FSWBSQYyDw9It4tSgMSL6tNZs
S9ik7ocXlliMGSqxErIbUq+8znZq+2qiZ1k/NfnCseyWGstH9KfiU9aNQ5C8IdHZXcHh7t/U8G7B
57KqaD41JeYwLtBLKVSIRob2RZgacYwxPmjMQ9CU60lBpTOtCH2kKIa1FhAYsiLbjBk4oORGHz6t
cOdh1KNAYl4SEkfGmFGRKTNBIpP9mWv3nNYXfvu8Sko7E3ZxK834nlv5o4o3QyNGrYteyAsY2H2y
7A/zPCZXbrR8WzEFqOJ9pQIGT8RPLUn/EDKkHNZWBwY2OkW6tyhQa2jFhPMxN9VU6fO0iGPbLZWc
JWdg+wW/G08CYJZtW4sYRIs7H1jGCJXCTNuzwrNeot8r5rGm/tOQVMe6fsj76JTV7kWY9vwmvmEt
CQiLCLjpa4gmRJ0Sdypme4nqsvOzJSnLB8VjmNuu3Pz/nqxjacEss0OLyDWouh1hMOx3gr2run+B
YDhqMDKAG6JbVKEm9uNVquJ31D5JE80NrqmxZQvPIMywyDUgPLUhITwZyJhAi548VSGzi7E+pKjv
mbIOABwS7QYJy2VuJcWnwf0XwUw22JB5HB5IBMb8XnKBUHADWmZWa/qvIFxq1dGHYq8xCUiYanQ7
zWBYh8o0VvulzvoEBxDzPZe5eorNTHIGQYcPQz5ehetPTIcbYQP+V4/ZGu2AfvGwhmkhOU39LWI9
gRFezs0NO/69yHMusvUw+XWKrCcTbdzT9AaauwyZnqL98gBJShoJKLpOwoDMjgBvfGowGszldWSU
gTP6VIjQrJVJak51x+Nqd2P4XYryi7ZEmhU68SOotJdqKZ8xj0/zXNY/9B1m7lO1ogNqGLBq6doP
hkNyz/4B0o3Vc7+EgL8IhJNYdpcqU/ZJz4OXV1zDebZLwuGoAgAFBUCe41URHuT3Csl36/2iq22g
oNerPGG1Hjqm8K2YRx7eAew4WTSyuS1FaGAMoaksdG9H3eMXWMnRkxl1iI5/I1m3PDlbTcFvgFbY
3QjhoemtVcibJFu85PEupiPAYkXWAa7+EQcNY0HQRsQ/Y0YE+xRBGm0san4gYOYbE0Cq/inJK/RX
gfsjm18RpHcMA6y72DLhEAM73cGaCfvHABynPPWoTESSxSYmoIRRznRR1xqspgyLTSFUJEVkYIai
y3eJrWO+GStw3vimZJXQTz5QMILm+OOOnNtYYdE7grieNdVB808k6BbY33WmEhLQPnMZqs/B2jRJ
tRNbiTdgnAcD+nG4Q0igdAsrQomakuUzHk2TsbOBcj9mcU7mrJ9eAAZcTN44D8seBBFHpQ5wo10e
r0R+A0pz03qvnoa405s6FcAMtqZnu3oXyPyBdcK14gcKwDIlpLtIpGshx/PGasdeRZJBhVi1rZUn
XAXV6LKq/WVelfZ3iuwerb2CVLxrpuW4XbWbhOmWWQgPiyu7dDnxW/wjw7Jn0KxWJP+4t2k5osWj
E7PE8GBmD4109xR5DWrqgilN9e5K//ZG4nOoc1OByDi8Yw3mJ7dDCSb0SDuVaFliqzOV5urWCBPY
9GWAI31iJCwDIGa48ElXSK9eov+wdZBxJzHv2Hf1ewAcPRYwNpjBofmBMwX8x1xEQ8krp9pxS7Yn
6ho123ZIf92Xpb8RCSePqjgX8jOr7y0FRBI1y6KKgZ/TE7ugLP1oYTB0rnWft5UXqz7lHSqZEdPC
n6HlcDmteQAg2zh6CVonrEQCJhnQEJUCowjJd469B9wF+CvG+LltadSKzkCPXAw3PXy0BFdnMjEA
aAXiIwxhp+cSDvgNgQv1iUdIXz13o1fdclIvxk2eXNUBTSuT/m44deqjIZaED7YeA0eAIEysCemo
ZP1kwrbsCMj1+bpJsUwn1f8zhEctLmPmYEhnBhYxVnMJ6rOi3jJz1wWgNH0kLBQYQXtlViREf5XZ
gx1r5joQ3i789XmTVWKOvcZWs+9esBPpoSGBFh8F0+oc0wiDNKU9B03rJFCBYyU5G762UljRWc3G
FVewKbzhW4l3GmIss4pXqtyxY45++DNU844FfGg1GYMmYEbMgLcJ73rwKbmnK1ajanNPEWo1O7W8
kU4oslTLi0vsyTMdurhZ2vSN81OzPL2ddnYubYJOZu8Hi8ATf7V9Mhdcr4vzh/XjLJrHszM0jcUZ
9vXM5x+z5ZpNOX90XT9Ivpz38+XxhL904aQzZ5yfv+coHu69vSNcyFYXTrBWT+YJTin/lx5g4QwO
3hyN7bqf67MHPLrZ9N3s7MtlmM3WPX8Hf+mpWDwe3/Xs089Ojjp7HV6bw3yYHc6zdTBbn87v0wmd
/Gw238ydkzM7pDP7ul5/dvPNjG8jn4GYeG3+NsNs9XWZ/22mL2ryVaw9pkqb23jGXzp94Q83q40A
eRU4kSPY00/Ij712+I/3zp5r84M7O7zC2eYmAex7hA8WIT2U1NAG7NzjKeruuf/N42to+9r8CpO9
Z4i2wFkVIDg0+qlfyjjprNUom7fJpRCNmOOYiifI4Bhu6XFga6HM/4ywPbx/sS7w4jzL9LfTLQKd
2JUVEkM3lpHhWGSsrpjrmABSiQVXTWoAKBMY4YDRAli15qFwCdNDgL5JIoFOgZhlSfyk/hOHMcc2
cFFAIazj4vRQGQJ7QvVqFN22lJgUyCRYiv5AO0zfCpvNpmkdpfiGb36boY5kuTsg2ItFedP18AU8
b14Se2EBs49LEwsYgRlqiQeM2MtO7d9BvQl1cSFyKTTamxoSyBgGCq6G9tAD2xNzlinN2iOgq/WR
5NaOnHFjklxlxuI5Zu4o9ZNpyEJOUVoPweoW4rLhCnJHihRGpqiRuxYBBaiEUTqW9bkeXMbqyYJe
befiNSqkuyVe47+2/ynCnyr8ITzPD9R5Uz7NZrYbwp/CekXpt4iGMa9ONV5o4Pv0PpciIz3pS0pW
WvA1SBdTuvjGFX6LLLxF/26mN0O8BeZdlx++900jxCcbmt9F8dMzX2j2pL3F3rchvbLmmwDrkqW6
9uWifa68T8S6R/1lgUwcpRSwK6bU/aTFyXOd3P/0/qfpTnq9Fti4KzJLnMqDwET/7d4E/6utlyOC
+mTUpgKSAg+ok+mAoK3CdZdRRf5PALUcE/xPKp1SCgZjvMQg81OMhgnhB4xKBsUmuw2JtXGrLv24
Z7zEI7i2Ctv4GW7jplmWNururys0OfmLqGEFKGnMUuMqGU6cXvMGLeu3DJVNcxpiXvs5dWpz4dRr
0L9mS+RPC8m2B38xZwGD2QF0qr3d6uUcVaNwgarqQo5EcLJpywsI9qr4tVDVySkt8NvM3tkV3ZKC
Z36tpRi1nDCyvehb7X99/9OGaIqBHGz88JdoI1DYcXjOMPKXZ8vn1PvI7V8evflehP6L2DqLVXL4
7f5v02FQP9eO+S55tWvUbwH1BN+RBWPk3O6yV/IKWHwf2bO4jrhpaPfX7J/X9YcZ10Nbmzemb3As
btLa+GXgTwnPvH77Zfwy1qwpjtaotBFho3YiGZY6n/3aQ+fmdct9etD+4DnoW/fFC+AmhL7N8LIw
PN+3e9oP5MtdPcdlP374N9xI7ZSQSDE9q06tI6MySC4xER9rcjVTWydXcul/BumfjOYr+I1/BnOT
dCdG2JCysJP8ivqPAR8b4ck4S82jkhyjcU8RiHjQcM+sDif2mvndZq9sXHiXtnghomRT78MO0xZy
scHv0jrcL2N5p1LrkNx1x7g4uPKiT4iY/06EzUAhBQwF+SLSCP8Zql958hD1d12+Zf3dFdeGH5ZK
z3tFPphBVEtU3Hb0ENpt07y4hdkDaI6gnMWNxFmBougTyK86XPQWhSZjpTlxh738j6VvySKjApRx
T62brj9HrO3akxF0X1077criJqiYizCwgi9nIztgsSPUG+ZDIbafbFITtu1c8F9N8Rb/muKQEwsY
PrzswKJaKp9UtN6xJpRlFTd74J4664HjMA2Az2n5jI11ecPxu8yqeer0N8K0FrwYHOse4Zd/4g+C
CibYM/QU5UJaV2wZsbvP8meGKI9g0nou05jh+BTJ65kHB+8lvQ309VzoLmk9W1S7o7WiBx81O2Hr
VU9Djl/bTJYFWpgDkFhzldCPrXkgIhBmFRCSnUStCqzkP5LOa6l1Jo2iT6Qq5ZZucc42YDDcqIAD
yrGVn35W/3M5M6cYsKXuL+y9drul5Cr/zW90UM5fSTJnuTG+pH5u5VMsCRyFRQFcawlP5B8dW/pP
lAdQx9XOIdunbhGui70U+3nad2Lf2++Oqa9ZAtQFdrwGGwqnbOo8Ws5cDRZgTTNiolw4WKj+Iu2o
ayew6hSz341tngeBPja/zxHHNce+C420QypRUbSV6BdcsBbNQB9YddpZ20c2+P4+f0I08OqPLrOE
U9idU4/SH6AG3QlFgWwYeX5l9rCukNllMVPFV53Ra0Wsg4bBo0rZxHTDEufGpW1DcBX5qob8yH4K
LayeaTt4CBlCxmjetMgo+qrd6hPY8zBhybcXmCdM/94rNiS6Ski0fcEmd+R/BwTJchriGEXxP5ew
rAhDlumPYNoLYL3BMiZTc5hB6k5L37pr3W89vs7CJylnQnwbPnEB/gjmHyLdVhMruR5mLnb8fGAR
Xb22ev3aDvVv1SSbn1T7wlq8leICDETSq2faFQuwgyVnCk4WcnF3uGr2JxVfAcPPpsQVNcMxvHkW
s3WngH72LhKOFX8/Jq89kfQNHntnmJlTkuCaAi6jeaj0K8tJK6Y1rA+lA9KuxH48GuULLq5vRJZj
DUwCc5HdIeUHWYyZK2cQaNV7+ClL0QAuY97NKhvx07JlG5LoiK3w8pusoozhKXJxFBBPxODd8Fkk
Vp6BqYVWPTg6DhC1DwbF6xZ4stnb+4Y05DqVVysMXmDWRjFMhDxl2cgqoYp4M5BUTuVW838c9vqY
ISq8I1pBdG0K/Na4ivLRezPiAXrIpNyN+WuHiwIU76O+93Z7Nqt0bVcE1SShCpFHNA82HMIJyGOM
q9FXZZwFf6vHKEEEmwaARYhXrQ02RdDvssjbjqio54bVIVZ7+1/pv7CHQFAYt8eR0EhieRYBh0dA
tJxj2xsrGVjBrfiQWSG54TODGnwNT7gD2s9sKaa1eK1FAa9kPU1UZndW86AeXOAUNTNqPDMUhVyP
DNPuJtMntYelPbH1nOQBxP9vgtI9tv/yFKI+5VLuIlB5RWJN8/RkYIVF6DEGcBN+Sg5SG4VgTGyl
x9hJMhPrBWc0EbpIFtBYvdUEPfqyO06EKCbTv2xgC5ca8ghwtLTdt6iDOjeQI9Tl50nlmvbauiwR
FJOHFlVbv0wwinfXgAuPmZOxm0uyXHNl4As+Ww+dE9qyMPnTegukKXN8L8A+OTCafhRUxQmnUlPy
tI97ZOeQEFoOGPFSgA0w2RPobOFy/zmfk7VGoWvmz9U4rpg7oRHJGFvwY1zWwhzOCIPzbcW8NGrD
tYUCo5C42DsLJbt7qNwnbARLvC3MO4IuWGm8tiVJGuP32P7EABCn5Fiyf3Fh9AvimPqVEnKI6VO4
OZE2/sILYbI8HLQuiSoJMQuU/T8CTBl/fNvuMqHLNUOJ8OrTVcOOJl9OENOBEgSnEAakQfjqJam+
YqUYQFyie+vMqRDX8T4Wr94EkMtEoD9vzH+1T27ImwqPd8K1SFFZD7+NYS7GTgnr2Vv7e4Rz6LU3
CWYCgeQUxHsxbPvy6hqdGngsp5DsuhHhgrSfarKuBD4paRw13uAyO1b2Z95i1ZgeqfiuvAml5DYK
wThNJqHBxNaZD3CeS4MNAbCIzcQerS11yL7hauT/qx6Suy/bc1JdZfblAVTJCGFrc15/+WQY/U4S
Fxei/WzT55gTxaGlZx/T5Rj+GCqlGgG0jI5k1iwEh0Zqo5HFKZ2+zSVNeDFsxll1hQzEf0V6aOM3
BE4FpiRzgrvBkDHq9gXyTlM+tP6nt/YWxl6DRQjTS4TvHlkw1wBJhY7mvXP2UQOqNn7F67Pr29fB
5ipxUV4KpcDF152hMXoZQWGjz11Jlk0Mk1zrPdEhBUACiWfo44yE+NjNe4PTtotOvv0i1Xhrm89k
AhFR479Vwme2A9rOeKCdP/mkjDPqtyB7tP7HYB2IOhtFsUc+s3ME7+NEDcqECCPPwRLu1Yf+Jvxp
oZsxjG2cYhJ9tAOnCP9v3q8bhKs90V5Te4nRy7texy0Il7dd6ghepH6nXkqOU3Rr3b9hviFiXanc
GUrazFew3Z0eVbyiGu8/yHFgrOTf2gQ9M7H2N2mmbTJxglWCwv3SMEl6ygcUAI6NTOTi0UlKjRNj
MLfCYy4s2NUW5j+t5Bke8qVwkKcz6HFKtBdoCxty04oKkg9e3Km/Dyp9pHKfg+Lal9ExFyhL624h
fOJwch/roXwqUGxMlDZGGL8JgTDZ30SsdSWMvIZwWKfg5uk0HKAVk8Yx2HSVv5HDFxrPJ0QRTbdo
G/1exOwbWjp2t16ZfkAppS7sbuWhn5Y8ygE2TWUtMEIHnTwTxL3SmAcQr4JkXTjOsnZeDJ93kJ3J
HFRrDwHDhJ3ZTQhDyotdOzzKUR4aBH1ztXWsAPkMOx+XSZMAbRaVe3XEV6SCEgLWsOTAMOTbZ61H
9r/zzb0dP1vyGBTHmcWL90xAJsqso4Zr9UnwfZv5DgFh3yFFu0zhsc/39ojuAlxJ+QWmeSUYBbRo
zGLU0UqswLUD0IX8ckS7SO0Hn8WAGa/czjk6WGpU1Irl9dyV2abKzQMkpttkaSSHLDwqW7N5aHp7
79LmPhI6QBHzlJQYlRRfsKAGNe9dW61iUjFSj3zr5AWDvsrlhVBi7w3k8vlIAc7bOxony7HOg8UC
wvzoYuckcSOizVwWp0Y91aAihxs+AyzvyKT8jds398QrbzrbqSA6S6YdhFoGg09nqDZCP26Muslf
x1gx/eyDFUXKL0PcpdTJBhgHSpt2CwOJeVu1xcHLfJubKlc3BAA7xOldV+88BiOWTuxKy5DYXzaF
e+lRAEjqY4fwEgcJOz52cnQRqWpPOkwhm2dZ0FATNeRziyX5vyLOz3pYEEDDXLhN6rUiVc8W8jid
QPTuB0nLUkb3JFhJvdil6tFGd2zm5tqJHiG0DxQ5FjWSGjP3cf9Ux+u8eJTunSIhwjXhYlPadbqG
ne9islrpPePQsq+eXMSeEwApoGQJzJfjxFqfaCp8RJTDLVc1vr2m/yaDVovtrWTnEfPihe3OQ7la
pihQy56+Cv840/o4Q8WSX10sOOpotfwK4+spA9LrECqfzXff2UvKEQbgPayKRh6ZXru6fiD9l8+0
i++cz6TUPFKHryDcaLH5rNuqRJzWrf1Qhzjau3GGbzbvWSWo93aEv5vo/k3ZHnTUeTHHndPJQ9Al
11kYf6riDlIPKAbT7H1MMArhviwUGIDmnbYYUHMkpoar4s3AUkeYRVg8lxS9ds3waYEEFl43i/+I
aUx19kBjWKhC2vSAw5Xui7VlcQUysvQhtokDucnD8MaojbAGjupfA12KIV5MTNUhD5yKX0ak/RTm
z5b3adifDo9vD5xrUkAxiXYzeVVptcFg43MeF/RBmbwoHZSBrqdgF2LwzgiHHfi5gGvnfHAnhcFt
pELvTEp/F7Qb+m98ZDgjvbna1OShVi2EfO3J8XASy7OfvSbEhLORX3o9Od7OZSRI5z9VTIxm0WO6
Zu9RsgAWoE4USHxTuJJiVWTqqVZVTzbG5AK9MTynd4Eh96rVx7TAja1FyyJwTmlGni8cSY/qNkWk
6UX6qmkt6E1fmYGo8SUMD2F/Rm4TT6yzyV4vvb0/0WJ1z1r6MnTgDhnplQdjkHuqmdn45PZMOIq0
OvxGY59TtlkTi8jwJwzeQvd9FgjIM4SZCkoeL/PsjTl/Q/I06wTweaqwSuWN0TREwxcDxsYcrnVb
Y9kO04rgK497WVv1Gcp3I13LBLMS7HA5KN6IxxNFvthNonRIrG9+z30X/VEAuv1IeQ5KibXlMOHS
jFuOB+btmr+HlADyjhei+Uzd5tfpk98hmDeC2VLfMm4kMkS8mg4+tvhhEaquljpli36cc8s3iDvy
U3NfR/ol6g0GT1TDLD0zoX1C/1chZqmuKBwo65D8YrdwYXLKFvzIpbcrpHXUO5lYG21wtPgUprp4
i9Nmj5aNROGnvJ/OAjxDgYt4wOTlCJS59TFXKvaIWhpEXAHwytqhU0Acf8nS18Q5JCntvJatXIto
xqL4Jrtw1dodNz6itZLrSVxKsga1ux59h6hNcAFSpBrueFAayxIOWwShAFIJbRSzNO6Sg0olLWgW
PMYC03BWlotUMva14oXFaBqNGDJlxLZLollrjUYHE632ybZNzJBlzlxaklAe4SUL8hZnPMjWk8rL
JIoeAlVxr/HM5e5v1mN9wbIfDhRXKiew/Wpcc+/QBcauuUsABlVsnjifohzBKf6RJAdcWttH0Tsr
xJ+oh6qlHrgHy4CqMd1L+laNF5pO6ANNyypXiBkwbbRTNkVrg/I3jaiEad/b9piNn+YPen27uuXx
F/iv+jLmPwKdFzdznT8H3YDvaKnRWxJ03wP1qHs0YuVjZKs1sDwO63dad4QFx6j4Efqp4G0W+k3I
n3j6q8ZVT5qE6xToOrBHu4ukX43Ntja/WD+G7ZeLlkamuGRnluzhKumzDT6Xogs3CJMrB7LCkC5M
BMaCozTB21pPLRZmhADu4z/hLlvhIR/+JAPBztpF3aNL/vyIFwTY74NvOJNbpru8kUzLWB0RIRmz
iksYzptkWR9RdJpR8G5FCXm4J1oMAerDcMrnmgQZayb0CSWQJMUi8qkLtoWCYOC5NksGku6nHb2C
4qjmK6kCmGAZZBqY43jhSKzyNZYX86KiIQuN6SdmDsGaftEMDR8J1Qs5CylrbR3ZE4qNtP1S3hSJ
+FrVgUjJ1co9LXAeMh7obzpLlcojT5zhuall1GDZppbIbobsmB+8gk46MBifBf5HZXDj7wu0vy7F
QJNzMff4orR5o6fp0kF5VfxTLIlc/uiB/hRxKutXLNCAW7iMwS0FJiNqxDthvKgg/isWHHGOmyEQ
C3d+rsVLOM8fkRgPIW9BnmxLCDIOJc1wErpANNlS72keOdsTlCRe4LFjcOqK93nYMsVRISILwL7s
Nt5T0IeJwHBCtNQ7CN5DrkVvg44T1nPA1GX5Vh9oVC3bpJAq1zWAGdmgNASljAJOw+qWAs1zsvIg
aqIV6ggFbPwcFW96cKdVToNPUV7z0D96+j+bKUg6H1qHqIZUvjKOWFiINnNgcxFUfX+A+MKaHkel
MjIberivmbKNqmWecVAhJw9aWqVEoslHawiYlDIlByzPlK0RD8Jow/hOB17BNTPq38LqCc0JoLuA
WkXAHg2Hwc0hL25JSSUD/ZrDy8DhWHLcinYhqEwQEm4SSVGfj6xlmu/Kdjd6yN46bj4SaDk65X1V
U0pNh2F+B5OzCqkC2ZnFIUlibJpSlfqLxECFIzr7Gq4eZ8ES8EbC90SMQ1uAuanRMFoPSWeq1Vh3
BtaS0bkQax60RafBFvKvM0m109VTrJMeklDJfcnZjDhmNkjhAJoxBuynU+ZhZXXOLO8wV+bzEM8V
lhyUP2RlaVp6awz/oqm9TzS/FypEtOQfSSTfne49h+2jCKdLMNlrrcsWaK+Xc+kcBuB8XjfsDCn4
qHZdxhLHBQCesQfHYDRYDBG608ys1wjwUMcWTQcK5c9IoGFCq9E63n7o5ltEvLGM90mWb8KSbS/M
vmvG5rHXrE9WhKSFoDtTn43JTVL2TJfjc05PUaIpK11iX32BpyvcZRNSAiwUkb0kGOucAVN9auVf
3g5LXG8bUip2qfWS4i8lCMqml9LV55VswgkBeP5gNOuoQ5tyumF2IPsCBhS7zzjdOLnYeFRUpcle
tHgyZMh3zsz6bczIsCY2PQTYGo/pugqIHsjyg+PBarWwidoStZSJFjpijmJ8NGRMkxY7jseweRjG
qdBebN7uwhtWWjMcNWzLEwM+RSyrkZOaZn1IjV+XFrUWVK7FeWRpGHJK2Jg/WmJTOrM+OxPQ3fpt
br+n/rUivDL/5c+OZnjUizm92dEfw2Rs5TbpFOTYVt1VR6o8jGdQW6TqsaCwBODQBBQvRl2ND22w
VjYDt0DjY4i5LyHA9rOgitRxU5MAT7ygmYdX23iBjYh+wgypCSmIMjwzRDreGhZzff8gGtcEttK4
F7VfNdOCqu7d50Yu9DcPf5rG2UUoZWahvgG7EBVXnfmj6N8oz1NibfTiU/DdmM7d4ZSSMc+wykDC
0FAtIg4iK3hvtJeCzRqTddUG4Yw5j2+Rb/+rod8OJVTNMMk2FhkfCEOkcLYJnsva+EJcJKRHyZa9
RAHbKGjt+R6tYbPYYeOmoWxB8bY/g3ZqqmFjsEFht33W9JcZ+kxTMccsMHKb9taPd401IcO9a4G+
A7F3yQMKoRRdBftIh+ES282BIslJ/oZSIyaz4cjziISt9xD5NzyBHrPMyDd2KWgpr89uAfuEQn0r
HEQ9y8qeTHuXgGzrrNnkdoOUnAT2MkxhCfFhzIt1ahk1Upbykwry2GLciGf7EMFQ1TFV98nIbms4
TW+6yInbytQnyr8I1uqq8XPA6/QwgbcSE2QdDG0y0vYdbjIXq7GOZiXkuwGoxRR01ySfUQeWlfKV
NcDKScEiqFEL38vMIi0NtzQ8PXm17R/FPzsIe+kY1NaBeAwDMDk2jEPj4ZIRSwQCy0TXWIu8N/FE
94mSYcIdyPZpAGbUcDKnc3Go6umS9tOLWUdblglrvxhvBYdDJpHEb3PG6pF3ibxbH+pLVvwt5Tbe
fPxsYt8g3H5y67cc7DmYAUyz1bLW/LM/N7gfYq4H74DUh4AxAloCQFDVeNAMjX1du/Ksj3jQfsmC
J5ZMvuaoRTsX6AkadcGxkw53azjMfrMoAtz6oH8CTQDYANrIyzj6gkOFuFDObfiIGgc2MWXwnvS3
zgiWva0DTaI0ZFgnNQk2OHqq0ZdivlbZ375Z0qFhmSv/xDCuB+zE2NRlc/RfJueu+nHLfHO94alD
4DV4FhLlR8aw3cvfPIu3gWJhknR7LNLowVyixCK9uLDboS1AibxUknuEAANzdGQb3ZlissLy5pFS
qVxuMavmZmSaFPLNY1gNs/eC0Vi1C9jUJTHAcMpx4vh2JvMu5X3wB+8pbXdEfXUGsbOvjTNuE1V5
nntkmFV9Eu0N/nrbQ6ZZxN7KDbcdum8XCRUtuJu82ciwU75OwhQUgjKjMmOCTZ4W6FmeG3NaB9Eu
g2JV/bXTL7pjIpEzSg7HrzYOaqy4/kv0X6XKBS+4qswIBWKy6geXG5UPYjwzj551uew9c61n9noM
X5FRL/2229dCX8QMCd2kYWY4nG0k9nTd3Zc93O39EHoELAevWJKfQq4El9Z8GnfYIzSUa2rok2dc
0Niwcm6FSvo7WiIyA5gjs89SPp6cc0+p22Lr2eG0ngAT8Z9MOg1SCtehP6/rCliFVm8sil5TAxpa
rvox2RdCYyTUKhbrtQAJ57/11cwEKtswaa4oILmK8AG30W1iCa1DyiP60yjb69iss/IfuONFSv/A
9fwMKxLCgXNsGEJUJSbA/KoxJo8pQJnKrS14T11wMnTkKdCnEB0EFUZ5l/SL/nXEisPduQUJssuZ
jCX2tLExyOXWT+kDu403hXua8o/WgrRKz6fLacX3+FQz32u/Z+1hyfiqO5D6GXrgs5NN+JiRMMRh
sxw2AzSOpN/b4UlkOlLcZqNjEUnJQ0pTVM36yarB0MqA6VnFRqTRv20CHlkD3Wqn/OKpxCJRdmhn
vAcU2hx8STzSper1aSJzDHU308Di2cm1a9aQostXTPVCfq5ClKw7YMwoyE7RpNzlNLZglUzjIgcI
sTYCTwZSlJcFk2ugiQdly2ZsvrQohUpQNHG4Hg2ELxrR8ibMjmTvj9cKCQY9ElJCZJLIsyL5H62y
6a1bZSXrOh7WGG6QsSGmzbBfkzunI/cxztFsMB77mH7VDsLqENSzNoyHlZWHJyOVzwM27NkGtTJE
jGSxXD5pif4cy5iHb97GdD5e0S4HQJQ1/txi40vo1DYDQOd3ZEnFFg6b1RJJ4SJkbSxQFLGf0LgL
GD6i7SzpI9z0Dxfn2kPbaeA9D1HA2HyYtqOYye3OKvh7MuO1xj2eouIZ6vhksgGSwLSrCY2U960k
6OSgWjR5YvDPtnhHIa0m6dh4wDuteVh0nFYu90Eve2btj7T4l6HKRsa1GpA1/QuIRFBCs4edEa1h
s6tiI2Uxk5VMJ4bqqsgKDtfHhPZLy/UTsaTLLA32Q/VvisJjiEZocBNg/3++dUsQm7D+R7v+7FDP
aAR9c0+29TNL54WCMBXNsFDL5VKzFnWKJRCUFcFqgQ9ZtVkzS5xdXKrtc9GRvzRy43PPGy5nFIsx
Nb01EmM98yH33Zsa5Aqw1aq2CYyls5ndaZtgdmngQtjgiUq4Ywn8q0DJFFiXds9Ma3WQPfAC8FOQ
8gwFrgkX2FqxC8+wCKtjSRffEElCjEY9vEGyYpQmg1vENYFVXAADZShgkUUQxPduRHBjunsmQJmJ
zKxc6jFDE1iBEqe5dC9O4pLTittdf4mHeeeza2qYOIMrn0V86aYX1/qNUOE4YDyaoF0be1/LPgmp
WPQlqhAmpuW/EQVySR5QkGhUxZSkGr040Sz6ZC16StHoLVOIjJz4S4r7KVgxaBuxMKGwKNyPpp9W
hvYLxWVp6xPTEy5d7aWZk02JEc0H5Z2+0zCVWsvmZsfDggQ06d468kY22MHjiFHuBi8Q60zYGAl2
LvJxoxbmZ1euO0KU9Z6RDz1+9tbZiNp5KGX1XNETKDRSMJGKSL5ZR4sboTGk0ETLRePRImM9V8yc
1EAvN3OoA2Tp0l5Vxa3lfu8oMDGii4ABupr98J12Zy6BqWyXKOMVQUTJm3pBBcMLhdfMU44A/Ycr
nF8AeBW+w0ExFVJ+p4zdJqHmXKt4N8MB+YPrwvZMTyxXguooy5i1Ub+J8CbCMdNuVccAv1opLzcR
R08GRWXb71PKDrz6ZcASi+klCQR8+c6m4ewP42qrGRuMN0s6cyQxFdVI/UQQth9UT0wSKbhHwFuA
k7DtGXhaw4Qrd4oXHRpQr7zgEWR8YCPeC+ZobY8ItNYz88tBpxqFdJKZSjL1rrn20huLDdAU3n9+
wvwZmkcqRURT+inruLqZslHpspn8nmuovzZhV0jci/lYwnj2aM9l+KfnvOHNc9/96UgMSlPbxxSb
I426UXEEeuZew9iQJgfYxTPyzRKlqTL2Jf6nER7IOl9rNKU1aYvIfai8lDs5Rlps5LQd+VGhOgJT
MIhXBVGxYjaA1QO+D9390vaZsel/QTI8fwDNXTgMeDSBdhwhoBQYTtAiBm7EEnUkBvYYsTKy4FYg
Jkv5Lj1+G1l+ltO7+jat7EyLv1A0BGl029Gydsw+2HzWLFhch5wHjjk2F3r2hhVrgJLgyZ+WBBNo
Gx7oaq4G8hwIibz6XPy1/h4k0OS55md/pa4SVgFm/snYruCv4Y9bqg6xDaqFYWL59mvUFKVcieKf
FX7oHB18whKSp31z/DXE09DFchWiR4/6DRKi1GdGgLgq9j/94lfy3JqG2q/5W0lryUnAixsCpOCp
YGXEj2ccjwW71X8E7OXw2aR3Zvfu8TWpw82hsOisX41HARccbERj088WeMwFs91dRhQjrxYdEivB
keO+4GWzdWMhXW+ls7CciCRDCtDlTLt9gCjjn/BXqlgB1vU0ggQOaRNrMjL8dmNF49VwbnA/eXuZ
PszRcWTZwxJhPdg/LbJQ9m85WjzfP2uWtuFRCflobeaSEgOhqnu8NlpBm38HC7YYWRVrQXWRMn2p
apOH88OiMjFAupWKBIVIWCbWtfemk5qD6zGzpWl6Y8CBSw5NhmEu6yI6oIU1LMbsoMhDhmtgdo49
5oORA4C5T+C+WERoORgPazidmiMPMaxc06M+E2W+S6d1kfM6sxR/0s3ykpv6vTZ7BDiCS6TcjMP0
EWYEoKpRfm0QGw8UMqKOmtBl1a0O1IOmR+fFt8J8OQTFWcuRf9rTupdL6T8ML924uM9T5DmDjUu2
YiAD7xa9c4lgSGkxgczyetf2zY/JXfOYisa0nOlNpxxH+rRBRJ1BMzBvzUD37cKv9fEsNDn2Soo5
g5ps7sl2I4oiNnjvKODwHON8yjLFNEECQOHCdlPNJjnQGg+pj8EKtdpPbrAfdWPXSeKniwrhWrMj
HZz23WTmSJBwmuV7USKPJDi1Vdk2Peuq7tZH+LoFC7w2/z/sIwb2watRsLvQguSSDI8GDNpkfI69
ufV6b61V/qvETKe949iHtMO54/GTx62j3TuPvZVevJNp7lKwV859RHeZk/hFs3yRAOa6jQFMsAs6
Jhi/ClDF4clAfG7ztTuQ5zUwPbHr9uhU8R0yYmOZX6aBWjanVILIyFY5xTrBplp8R2D7pSAXhhqj
AQghKZdEcoJhdnF6ls1JgR8u+Cjb7qmu/6ZxKQUfAfNlewj3DERfg6FZKzQPAe7gjByKE00N2E1e
PfLfjrF4T5hv87iOer2sY3vzH+BAa09RiKXKwq76O/B16PW0m1lxenrzsPtndPFjGiwcXE8JfF55
7EgFNk12rkV31gDs1UyUp/xgNvRSx0qr1jWwmXq49JQe+PMeHReDixLbI4igwN3DmnLrNoDgHO/o
m8V/EXJqukAjUPTMHpOPuadl1N5jlw+Q1lBZGdn/ydogI/hHJM8R5IUBEHd4mrR3RaioUR0qak4v
EGgiWHKXEc92JxAKESUDewTYiWQ52eaweWhAWHfL6s9ig+5/W9SSBm1t0zwSut+wi2CgzbAO4R16
wSKx37RQY4wWLk7OmOAv5SXRLHByOKu094kUdzc6VR6+aEKoCmrxqGJ8hx+LfAo0mUxLRipnTu3/
FCGAvWcdBWyKXncdR+QpYo2NcIwMR8P5FKjrR/OOpgPULj+yZ2cF7lewZWli5z6woJ5HS/1xzK2N
vbQ79oETE3V12gA269ABaAcn+HFD96aP2kZngJw+TCWv5t9meYMmydg02pfF/jr1CHqL2Pp2GMCK
R6C/2zY1KkS9ynNWuCUzVBVJzoCJjY3NC1zIaB3pwYemi02j2+TokctLJ82vCiOahZ29tXN5sKRU
DXp8SVoSx7vs7PNSgDCFdvkZo3QYUJOk0aOT1FXVuUn9lQ3+cgZvZ3MLTEhuOvNPS7e1+xwPfFb4
OhT2TDe4QmZ4+B3S4RpyVDT0xFIZ27odf2v6y3CwtixrWyY6FKKjxfKLSQGrXUqBheG/R+m8Kmij
Y1QO/RCsi/dKQ81VXBF5YY5EkJO7YBKc5jXMuFodK80WME9nhtaw8tjDSqNdTZn8bnP/MjLrTnP7
GXFWvYpdApsdfuVBIa4aDyRbe+ri4pzb1qVkISF1Y1nxuyeYydKkJ3LjanTB0VQKYBfkktfTj+hQ
1UcBbuLbBdzdtkBTEm0bY2/rkdG4GE5qy1wP8afXSJwQq1xosPn5YDRSalgKYXpdVTHirKI3yTFE
Mq43z0CXGX/xuUbyLKtX9alkHcEQGruhUHf3cDhAjGF+cnPuR2dXsoIgCGwndP2KYeVrtDq6eXvr
+v6+IIrcK8t13JPUFwXfmlWvkFsM6E98w4EZwVgtqG+qRPFJk3LrYJOiTlKrjv++xHw4jz1hlGF1
0ENnszHS6SMJUAkXV9EaW23OV1ZhvUraTC1gJQCuoEXU4ZIagJD0los71Hd2bn9zgKy9ZBPPJMpz
r7FRf+jtQ/g6eS/OeYjCkxlgqSzKfa7TXushw+Fo1WKXMNoRddlw1yRblvRcsJc1qYnY/9IP5tS5
9wIuahG6cOlVY76X6U48Ko0LFiKLnj0XuJ79/AFpEPLX3GCdtmbqq0dp4bXlJ81c2DUIxry1Ns0A
HBCyw6gxohLQID6dBhmiRdXksxaRzlaGeweZg+AKSd86+lt6E/LCyBNIAA5lfUSRbyytflKPMUKR
RlEfQohY14pl80C3DLEdO26xnrUBOTciNgcsDgzrwFq4OnXvdK/wCtUGYUEdm2pm2A6fDldgGgaL
PL0HFp5M1VujE9Zt4JbsjJopeG5zuJwUZCbDwbpIYHRCTpIDSzJYWGP6NVFLub63wpIXQRHXXI/e
hrBKlBghj5020L7RD6dYvZBuoiCNQJRUkHQilDsaD6tlnEKJaTr4bUJAQgUmxZOwwQBiNnAETucx
AzMS9n99o7ZC90IFWxUz7XuyUosfNUwh3IzR8Y8KQEshGgQU3IQr5M4hq26GaVEyCthaEH1uLTSo
xCMPYmRCkGmLHX3Gus/mUwsbgmZqN0J8K/lm5swAozJuGdXzWa4dOhzbudgB2kQKXYeAAY+75Nj3
2t5Jyw/LL6/IPBdKcWmH7WuYXh1FawTVEccbCY6tjBDQO2drfDOlhIX4Mvh30TCjvxnPcukbr0r9
X3nYGnCrsahbtsjodRKNCuyzLbeQ8A5SdAgB0Glh6i4UhCY31lmP7b5FqO4FJ4owM2++9cKghLCJ
eETSbZV4SXJzBVfsq8TwLSrrNWvoiyhSM79fpINGQwfJ3KfKBe1o3yQpeBNpayiIZLMtG1a1c7ed
m3MLX9AuSMfcGlmKJr85oLcjK+PDpO1MgjfZXGKVGOwYS0z0ARCNIjMPKmPMQYequYc+benm8l2O
M80CvZboeHhJEcR23I4G/zXJTjHfdnQNXYjQefYXMq1oY5xPw5c7vSu4m6h3NQfLLL2l8LldQ20b
8YUa/5lFklNe+dAr0Oz70b5EXOwm3SoZo1NRnMHa70Wqjm6O+KaP1a9zLQhWILD2rE/Fvht4bxnz
8B4RQyRWrSOA8mHi8wluSyyolDT5GcvJaQBybNMDmd6r06fwaDpmKOMlrBrWRgBxkdnZwS2bzS07
ASvYmpSlAjDCoHcfZZGswxdDmGuJ+UOkb6mClbvs263skuhE7phb1p2UwaxeBLvvprH++UxqgF56
yWstw63NUni255vth9CDyk0PEqbIP2zXOAQDymc4dUAZqQmYD2lLix1KFHVMSNAf5X9FX16SPP+W
GRpnHtc0k89FLramItyRJ9mbO7yQa9BSLLjd8lalwENFeyKab4kfxopJ3pzYDj5siazAAujUGfa9
ai0QGQ8Ec7B3cMjpyy7OF+96bK79GG2X1LxHx+q5mr1XUSNfuUZwhdzkV4F/DZeMMlmUv6JD7O93
zcWoyEpBlhHrzrMilZExQw/NpEpbN9FHO4yIiSMCPO6T+V7T3fDriORVaOg920fnfleIsBhRg8SI
0IM7kL3/QTfCNfw0fagZTKIh1qgfobp4E0wPIdwd3mb4fLnhsla1WAGXND7/4+i8dltXsi36RQSY
w6uVs2Q5yH4hbG+bORXJYvj6M+oADfTt7ot9tCWyaoU5x2Q3F/1LzDcksGXWHoJPCJJIQ5pDQjCB
jh/IdJHrk3Un5G9t0fX6yUuc3v35ETL9N8DFD+MOiNwTS1YkRi3ZYQYC6BlZCn92WTKQRLcWoWMv
jVsQEXaQH+mEyaZd9lb4ZtNJ/b/JSVgaERAX4xTTiJzETJpq/PYNkoNK7NADA/6BqOK8twZSbQow
iP/kfbznydaGdWtzKgbI/2EIc+6rX+/IydKKN11RRkE2DxTJeoyIQrRvIsfxws6uukt2baFq6fch
TfjMrrAet8DItPpTRH8hNNCuy15y/qaOzrRAL7aBC9kic46R9hp5nwPJEDiblgZsJrYDbP6tu+si
mftRfzKfSZDvlcQPfdr64xtIFrAUZ0v//41wcGNgkhBjexx692bDjkEdTqQcrvPYJ7kSRkeKdikz
MHw++MWeJFR00h1ek068R8wdnwqdiSICpjRknpGUx6y5Vai5PJ97jupG/KJqcXy+AFIsZ572yahe
SGu4OeOIKkKvSWnsmdkT6uklD4cwX6aXFkEkjs+TgClz8L6Tgm2NmFjTZtQT4EOn5Htmw9YVOlpZ
iPIkWwc0uQ69L26hKl8zvXdc6uDxN0eyV/jH0Pz0oW2xWynSo2xIbQKpaH2Y+Z5e1SdPuvQXA8SM
u84RVOfPAY1hVKxVzWg32xYULCbURAy7Bsda1QOnxac8FfsmeONQseSrPj6MgaAoFw5duwpMtr/G
b8R12ALgYc1oIVGt/Jn1F7JQ2ru4Y7hYrdNRbDx0tT6zrYJxa+jXG2O0dkaYgILGW0tR6PjvOnEP
wiStI1r+RIbDUIKqL2DdwQy+iDJiI8VtIhzI6e1/A5/Z/Jls6wAHmHnWU/wlid1LeRrHt7Z7tOWn
WfqbpPmKEErNbY4gwf1XRgzr3Gy4Qf1cWLm8FHF1mrsYsNWlz6IXkSCT18zob+7SQ60CKc0kejEl
rocACJwZ21+k85yy2d/A2Odgm3hxrhopSdpAMQ3aGTED9raOhMLYpTZMAbkhyGOEIA2SfGF22ItE
+1Xz8DxZt7ZP3vdhmvz/7WI1Aj1TC7AryFXrsICfc5eItjh5qbzx3RWIgN+n6aOK99jfFPHL/bRC
pn2VUx1rBldoKM8GD5OJo2zQzaeI0p/Yy0Vu3LJ+T48o0C9TkpKYCVC9+KYuQkVzJ/lgS9ZATIvq
2+U55PuqvRuriIMwOGEj8zHW2SbsPrpuXhpdwWYCkB1DI508Kcf7qLWr0rxnLVx3RunTvUEZUwZs
8Ed+c1Fu3VqR8D+K5hMKZC0YzhYE92r2zvJmnB5fzHG6eZMlFYfaNxxVpr2Mb8zuUvXiwHycTYpY
RTZhdvO0l+ZzoueYl7FLtd4jKliamQoVVDKFnu8ZcXIuCfFVoLPHZdkz+WszdJ7TrHoopJ8MPpmF
lgnGq9w4UNc/R8ZbgWJLJ6LFwGeWee2Fr6zEUhxpUFp6pHGFy3+g2o59DG3GJpgvUC51H7uIyZMx
YqHMlDgDBGpU1MsXj/uOvcn0XuGfCQHz5r1KI1nO5mso9aXnFi9qAKDyQseZ8d0i3CFwmBmUzPzX
hXXv2LaZKBJ9ti4paleHAicXAiiGs2iah5nio7ipfS94g6fOY3cTrNVnL/jnjQPgPCTtA15MxAlc
ftQC+Cyx3vNBtw4tL7BYhS9fmobNmhJOrUGfmrkbTI3E3Sj39Rec8IWffzcl+unyxEaUOKNUkZ92
iSHYbDt7Kvc1G6qQF8koU3xmDPdCIgFNn0GxqhKYIkWSHfSXz6MimXFER2eIsN6KdeIHZ2Mm5F7H
qKQtI8aV/pyvBrYb3W/Aqaig88BSTN7WQG+QkwFgQYwdUdW12oaJ+smhwcQEuWGiTWdEmIT2akl0
ol5yD5EQtWF/G0jCSAdYehQOTAexuvT3OS1Vsqi6TXuHv2Lyq7IdM2wEGLN69vaRMo+46WlgsiTQ
8tRFDeakuRi95z8hiNybGIEQETmYgvuHZgcAGLucC28SS00pQoah+K0L8u86aa1kA8ILxp+Vdss6
7m62RZuRtvEVqgz1QENHxSCD05v9o4ToxuST0Q6AUqzBnp9v8MpUHvifjhEoztrYu8UVXrB22JMo
FKGXEFhfbLl1Zy6tAp1QYv45Nl99108vJN8y2tBAalkIi9EdPkUSqYHRruOphCgmHZoh5v0+Q8BF
+xioh9qrmuizwB7RqLk3gqVI/LIXI10jRtkJHSiNYDTuL2F8rYE9oF2Fl2NvpqMwL9LZ2vXr0LMu
CzaYAKKIBaRqqezdpPEgJNRlBFFReOgtIyWfDEVr63CHA6W1UnEvkprLjOxhwiexK1Pz9s+TPS4T
lieZrl37kDVfklyT+jTghbaG5hgX4zGpQH7UJagt9qU1B7N744Hm13ROCfPgyJbc8CT3YvYLZr7i
zqQl4cIrjOfOHK8yVvChNIMeR6eERKykSjDAqsMLgjmA3bUvrkY6f3ij9iiirTEMjIjNYWF2DTHp
wSl2g3fHfpvSTcbUrUjC5RCPdNd2/K/gmvU/xgxZCFTjpbBJkmTyb8PFrez5IScoCZQ04tEzQngr
SCmufZ4+VtxjcjXwKzUj6uL8R33/EesZz3htowTVg7XpcWViayg5aeq4PfWO+zOyYzBxvU7pWhf5
z5ASKOFnOLvXkQ4Wx6qePaIZJITuYiQEgfVZPhJevYocvr/Xvm5uDs5fLqg8Sc4BsRKT89MiqM7l
86hHD2kRg8ACGeqSv8+4TWqg8OZym+5rmOZeES6tXPwVcFbSGUzgS0AtqPEm2r8jGiTmoKj5UlRA
6N2YtyhmZ1xudZtaDOdz21QXxOCbiEUNy9ZlUVl33XxvJ+gwBgGn1Z9Zb1Hf9Yh3FFRTsjbwsVqb
u54yw0ruqt0dM3uLhN9r/4iXfwL6kpj7BK2+IY8Ae0PBPw3aof/tC8zt31FBccpAOZDkaYDVH6P8
NurW2a3Ne+jOjBOSl7LGhtjB2uyKfy5B59D7MN7E5FhDcJDE2RTsKLyNoYxBOe6VkZSYEHkt07Vb
0afbLJC7NGc+iAKjG9wzXrTlOLMD64EO0skmEZBPDFdU1dOp0t5Y8cbljs2dWW2GiM+i/TbxrmDJ
6BcvZWiC9a9OXXDzhMDYA/WZukoD5Dix/7DKVem597CG6hfO04dIkZd41j52lEGYvAyk3q+DYBLQ
CJbbYuk70cYxPYI+J1SQ3j9DAmsN7o1+ccBtwxpVwrWSgAlv6Yp/GkMzRZVi4+JJe6UEKw6fYNTP
cXzgn0Uyrr3uGY4w+gn46066d9BS7UeiqpEe14f+XjSvVkVgDG5Ik96AObxp7IiSrSieWxCTfhai
eULvjJas7fqLZFHkTQJj6sckL+YI4ROMxIyg8QBsi0xysYnRA7f/cqISaMoJg0BBi5TvrmfUMIRq
OGAEoHRfuxjPU37uWbIpd6epS6CA/ILjp0c9EytJhV8jwydJgDSFp8Lz1jmugDzQvuKo3KSN8xqF
6OV7Hij0iDFjqc6TSxfhQ99kH20R7wI2uvZI5hCU9JIWFPFLF1sLr9sGRrpOA0GPB72ufZARihNe
sPYgQ48eOcZ7jkqEjGNDN9bTmG8wrjgebynvZPIxaAB2veY4V8W1cGr41aV+FbH5sNN/mRkR/8Bv
rwM0rjVogvVn3v95xcHVMNTiQM5tMDxhsAkE701ztFF1RwnyynlAepgDeENZ2FGIUXXH48+A21Q0
wUG4Ods8aLLtwuentPt7EKMfGlrqFUwrxmegwRUlJ4hI10XNdzzrG30kX2wylwhBECB0u5wOS850
5xjLEBVeaH5ng6DcltbhgW2nHKAYJawIfTR6akXuqSWn9ham+W6mfeMRZwwNfTbdJST6mSBLelxD
Db5T5iL/oqZf9SwDrEYh8PCg4kZ3w2+b4SGwFPwp2WKBoOhJCudgwegrcQGH73FfPnDbhbTv+NF6
xNYsjodVqO0cLPpkwiJwvRS6fTC0U5P9tDryseaYc22kvrHkZwsanJzMiNsBZj1TCW3kGE6Pum5s
bRd5JcNQaX3nmLeTgZUfcVwBOMFz7/PAkJGSwCqV+HFTGS8RJTL89dC1kHvAPeyMzXPYUE9aln2u
pwIhOZz3rVuSnGvZ7DaR/MFGIYlGd8UJGtQqDRNqr/E89vw/h78jS39bnc6M58mQ0cbnFAgvcMT0
HE/NVx6QiRjZ1xRjJPXCUWkY9JkrrsfSjogGwDWVRGWIlaPHzx0TmMgK/iqvWEpnPenrsH2ULkgd
BqQGo+cClZkxOoiXcJk57YpPDAjAO7oKy1ef7PBUYotl1uIyLGCMQG8QHwwkXqzmJT9R5b5ZhLwE
PkWwd5zj/JaWf8f+zkJJvnnKwSf3yqKbpNqO/LLT6Cf/3JbxR59p2x4kbbPxJZrbrt9GSGkmQhsy
Pus8VSfZJMvKAbzFFiOgh8zLfw5ehjHvjjXX9Fg6X/i9BJYkbhcEAOrJB+LB3NhEZ6ejNDe3E+Qt
Bsu8UmAJy3eVr1AJLBgDtLoYew2dgHxIhK/824zgJ8CJm1ASZaDDYSFgEeHYu6eavZyZk7s/9bzQ
BHRpsaJWrzFgQZsy71W4L1S2M74FgfkD23Wx1Ar4RfMXWQ6OwLxob6XNHQ/6yIdvx1vUOZf/obMY
cPyLemzRtA75wwIo5dEM2krZ7i+rkWOVzsm5dAgSAN6CqIjjjyL463o0rmRdi58yIY77haUBEsSz
IInPhcRDItHUxesAtiiTANBZPwklcU8IgW9i7RcEEPiKixWmeA95/opJJcg+abgNpozks/or82+u
ONZhu0taerhk2kRp8+m42jOTT2Qw3r6Pqk0dxWupIy1GAIJomLi0RRVmmIRIGnKo/9qeSON3pgDK
baOH8cKQf2CzVW2ARNj2vjclHldZYggEP/At3JK8C9qlNcZkgpngvxHFKKYVWID/jbyzRWPtkceZ
YHowxwFiKjGF2W/1agQ3OSA1XqALpk5AgdJU99pdIZk0WmKhR2LpzLee3F37jwz7wbwo+67DcG+u
JxTdHCbVIetYaJEFXGTLAs+y9ASp7J/adG9tQnnZNZHF2R20CH8oSIhtVf/lab5MRMRc094E4bjq
U4NwaBDaTLYz1L+1ty29bcdflpDh58ga2O/tmPB50b/Uv2hJ+6obxcZJ2oV0j3VPQm/x3iWHgEWB
a51Szsuuqt7JbB5CEjM4aU3tbtBUKj1BqKeb2Zz/H+3i+42jg6nwGqihe16+aKNbpKJ+YdlviTNr
fxzvJ+xw6RpbXcSoF6EaE5XoTxFZNwQbhMEObjECE++HgSjhq2DHsJBUlGQCgrpu1F8FT1fNww5W
wThbfBiulq685MeyUcpW9almwnvnm0XuQgmEPON9snGKNwlpz2fF2RX9fvZ/klkeTLX+Zl3Wgtew
dODDaJp9Vjqahr0OlouP5skas305zph4h1058n7axZ8RtJ8u+zC1HJiV6RK6Fzh3NJGxhQMfpDuI
HKTXNirnytxN7nMq3pIWXjgZMzjS1DNZZO0Skd8aJdMSpDHVICVl1a3D8eH7pylmZsbYPA6sreWz
TnOxx8IIsQeMZCXTXXz8uXfrEaz7BZZWO073iK3XLeerhVZMm2Gmddndn+A9jCkbG5NlG4qm6qga
uZzXMTqIQnzSq2y70HzxfYhRfgV8NIUC8hXK/jO0nV3U2Hstst9whMJF+WuDjUSbqKuh7LfiKKUg
ImodjIcb3i33AHAs1uVhwuI7N92Hzz1Yi/zQkyAYhtargx0t+4cyjwl2sGoqneIzTn9EEN0AILIc
0MngHiXOumQrg+SH6e0bCv6/pjeOVadvB1SjZQBTISyLdSXGNdmd0mds6iAekNGvHPEfJRF2hL5f
Z8mPa2EbGKoC1dmyJPwsQ2PZtFA9y1XLwENtt7r4NIETtnk7CqwNgZ1sQCRRb6P7SsEXuQGJN18Q
QTTEGVX6bPQFxSawIIggPNr5skKgnGLLsZBzWQocGQJKq9F8carWR07/m54T8aAfbfN7nB96VK8c
nx0OGm0NbW9WgWUhkaUw5WqC7OeCPJj8HYh9T53WCUwkD8kZTt6AjLGBj+kBIYnL3xRnRXL2mmYv
JhB21TvcZn+gYXfWpQU9qvassyjsjSEAV/YIpZisjeg6wUItGutfK/naGBKlw6shtU0DC6+fowXN
FGapRVh8Svwncci5Xi+CPc9nylY6j/ubDi9VTyHXszSdWIJnr76w4Duw/RiHdV5rjM0BEhOFNU7a
Im93CIPAhmCtVmGqHUt8anM9e1GwzD7/cjVIpMzI9OI4ohNB6wCmJw2sVa7jhW8yFgIF+WBqIBEf
cmxtei5pdLADI1tgZjznqHWSPwfZnwv/zyELYzT7J1tZ8xt8DPiTTMRN9VtRuXuHQJ0GXZRLecpE
dOH2LPWJa8iV0YQJI2NwAu9leZ4hoYDCldA3chKSHdTXNpt/UJ6LAk5Rrn/K6dUo/WVNLuc+81kS
IaMriKBIvsaq+8j5x0YyRUebXaoQQ03eP+vueMotkjr6vadVb1HV752mXlekjqI+3OXkKcygf8wY
K2dDDQ+LMIfJh/PZAvKoo9O1frumZwha7GJayM7L4BXO/FYK2m3tKnVy8iizuFC/AjE6JfVlU7xX
8tum4dvH3Jd0iBmZKPW+4VrHOj0fZrkJzY10V4HYJLCQDAIuIa6YiE0+pDynrHY1egjPelWXbgRr
wuHlhqmKp43C6VtkxbqOjz7yaoB+9SHU3oX7E0L+LQ8B4l9U97DT6DU39t5nXmiCJnPRIU8MHIr6
LymuAZOAktUQkCFyHFtviUkBTQ5W4fINjfTCBN02sSsCx9aa65FFLF6CPLt18nV0Tk77Hjba22i6
64pBpuYzlM3XA4OOgrNJ08PhSWelqxgJyRf7by086czO4qI/WH5z0PCZ05kkZPoE3XvK/ETTvKPW
hTsxYL8PJe+chCDyFFBaZWwuR5iBas+eNC3iZdpFFNyzsFZFX99DfG5wpbxhxb7CHsfNiG6AbFdm
V/gFYEIVTM6ZI3bTwgnPbofTEdvKEDvEKmbs3/vF4JXooKn+jGMnMJwrAXMA1k1G707p7siWXZUO
quO+belq0fcTSuDSPhDzhbTDftI+HQCWSKruqXs3aGO5L5LP1gJNijpOGnuCO7MC8MBBmjO2DaNc
+17CfvS1I75dd++D7mGMIpSFHzvkibJLFHTMk1wcGjZaowobMjicgvETWuk+gShjEjby1fTdpzvd
LW5Uvb4lxAma4XBwhnybVAC4Cfhlhmczbd9nwR+Z56w2jW1JZoVT4Q+3w30azk+Vx6BABPY2h0w3
prQ2jX8NKNGwaFCRGKW75ZmofPxPAU6nRoNZhboO3KCH5MNi/EMSz5giRgCrhhbJIwqzxNLDNdSi
9OO12zaxpH/b8eCUHkhcMhhUFDljNAQ6CQNvXLIF23JZzK8hL0sZu/vAOWkD4IGbV5+76JHHBv2K
tZax+WTcLCpO5sF72xFM9KqVZdTXmMcCyvXabj1Jh+Yu1bNTTOjXiEM3SUlC4ydBiAsSyOCqZ/2f
1SlChEbzZcBcIbGWfLzGiPc24i+JjAzlwwDZqPLEM+2U7u/HxtgFBJcmXA4uenSbuAeN5mtdq5WK
YR/swPlfee9bKB7mY85K0nE2atkBiK9Pz8iUrOLXYHkuDIhFW3OAr5uux+xhMRLy2LdHRJ5McifH
S65QUmitm5+2oQZippI/K4mEGT9LKgeGuVUgV0nbnIqW7SV5Em3+jYKUdlNtGpU2JLt2A6HlNrs/
5eVRxwBEUwHZy7E/Os6qWZQ7En1WOvrw4cskf96F2BWT76NvHfO38PCsxNxCvBBpuONtjpBBExsI
S/mUjSp9G2dXSW3ov0bUS4Iu1sGdbgrEHGvObkYwpBgwtrG5W6zBWxeo7nWYB9U8/BkuRTVkIWrc
SsdCzAq84pXOGMYZcjsrmA9BkFW9MNXCqOmeg1TnOV4Vvr4RWXNONQspgljWrX7KYBB14hjJiHCd
HPP6uAP/8qRHz5lubrUeWYQpaWiRwDhMJrzJ+NN9eUk83iEtfgU7Hbqv1XDRaMLRoGDp8YCa6qRm
+M86YkfLJ43mZ+TeCVp/7zd4wayzDo8itlTcNgx8dgdlkV9HrVsHRnSTtABGPKiDyWEfU19quz56
bn4wOcGSUDu2nrt2W3EuWCxa06fD6WqgPYt6gMwVhkSzs/qF4Q08SBNtz8xh3va44Zp7IASWR3fe
eYj5B9goo9FtfUQ7BLT6tyFJv4pMm55iVoqV5aP7i2Ec2fTtZpa+ea6PPB57f1avaCEYf3raF9Gy
b1rfbybBzp1DwgIAbB4N5oNE2xt6fRLCfom5Jo3oXCQea1p0GSJ5McE9BK27skjjdvHY5CNo59+4
RNqKu10Pf3Or2yPCO0pmIhoKV2XuTiiW7Sa7DvH0rV6QcqAFhL5UBl8EdxQsXKcdq+JTyl3UINH1
A+INS+2w06vvwbo13bQcBrrccZMU3WZ03wR660zCs67I4kTY0oqdqwdHj7lZTCtqKcVgXtxacgAN
1h90qkH18LO3AlG8ZV8SKLQ6+gB8zGthWxjQBNJd3re+GJ8nnIMbUnXQ3yc8PpZ1TypvUcsQRzs+
Tu+3dRlqTVwNSG376jo4/qZLpxXpXQl7/M4+DgxWJI7XoRIbt4I5ALSuHoBfkI1dIulT3tCWUsh1
mJLJe0PXXwTQVq5Tzx8zNcz3vwPYAW16tcqHML+5kW6zb72O/V/HJTUar/r8GNMaR4C+YiPmxObG
zazdOFxHxA2ByTiROEy2rjvsYoylV0LvAcSBTrNMJoSYjwoGgA1BiFxauio1ShoxFs8tP1L9DCBh
UQfKrYX7EZ593PEB2d7zVkdNcKqBHSXJX4giDI7owmMPRW5Xy83OJjS2EXSvajtflBi3C9jG7Uw3
O+JERAiCE0ojoKqwfayqdFRHb/5t2BdPWrOOcFU6JrrXX614wT/35Cdvv24aLZH5r9AE8yQ7HAZs
zXn5rw2bRhG8N8mPBtAjvqtS1cUhAhDe06x1AYN48o/gsuuK8Sag2pziX5lX8cWSlCZTBn7tSwRk
wwE5hMo89Wde/f5u9CxUzILrvmEsiqGmmTfk0W3jFmiS5Pooj8wBp3cMYjh88VObkOjiYFllI1Cm
FyX9Sb2b6+rbqq3O0iblnM1uG9jIKhmFNJRIggon+NOdd0cbl11509x8q3vYgcytjsZ8wro9Rt7S
4y4YLSgFw0fsJuemZBNgetWmIepJ4JRTv3EaT7CZzoxP2TQHCVni07hCPbiQ6BDje0/WIzNVG25c
x4rWREqN1nGoEURg00BBlsYxuqV5Hfhy49Xuc9/6mzZBjBh/2AyLUr4LGyJ5wWuPsFTNl+ZOLJEk
ErTy5rItK/4PvjmqlZBAQRWyAM/lm86dYAPf0yOEUAhf8pCPzRhVDf163PkZWyQTBUqW7+q3Bhm5
iet5TGm8tG9Z45FCcO7jU7D7Q5OLVeKQqsz6WeTPDfmYtAwX3+V/7pVRO1hZlEY1LoSEXUVToLIW
81P47REfMQHP7B+szCZ3VXf1ixjc7RyLtZ+QsI2+ajIisjgg18KeLFD4EKxLeVitdZRGYUfT6x1D
/14YMFXvFW09jsUJhyYnK+A2g/J2pPLI9N8hO4Y811hrme+qMFHnlcyfV8LNJvmXRK9a/VZZBHdD
euM6NPl9yqpaIZhaFyBwImPeUVyoF3PFhIqdpHv0h0PHYXCiFvIj81+RHAfJAIXhkRGLi8e+sowZ
C5BwgI74qV3oAPK6mjN7mLcuEdWlh6YJQz/pTcsueyQRxIH4RfkYh/TZgiabvyBtQK+VfglUXo2P
IB0n7cSKTBLg6yCeh3nT0q4iKcA5wJCUbryk3PehZCSmrwK9zOo11X/a+jZi8UZFtbAGd5cJ5pr8
32ZjvCsxb0g9I8MB1Fq6ggHoYzfzp3cn3ublV9W+B6O/zhQQnAMzvoTpw2J4kCd/jRWzQ2CtgaxA
Ywo9t/DJ2ltu5C9sxbnr5EE29a8RTbshbzmsdHHUu5FdjHMILSIJPJaeHukwtv4bDSojEAP/xL1w
5l8kKEwIkMPqY0KwNVi0nRErz7x+c+ZuHXfUvum2bM5D6dNXP8pAR8P0w1gCEXOvIKO1B/7McO+K
eZtM7PzOptGxB5TXqhb72pInz3O3zqcdVXu126pqf1cWQEUihWa+aNqWcTgEYpyV2ORxvhiID2wG
/ymIEKGhFm3MVUW5NIltSlHkMCVAIvRD+7W0FHBcMtnKhYoR+v9L1yLg32n6QQrnFoP8dgyxYBou
V4TNoIMtPykxFBWjSZgyLoojLyjEDEHJByGuhJ+CoKYO5KaZvWvjEuSLSggUeTkz5zHF2RlppwrV
Wzh1Q7+IWrsFtuY03UrXonNj8j7XbQ9iB3lbS8qHPo0AJ7qLR1M+Bya5UPkzXrcUBpuRMz5/iUFe
tsUexucWAtalD61/SdE8Uq3Y1CHf07hrbj2STV2HuipB3obPtj8R+BCQp2CyqbZN7NJ+7kdE/4pb
aIm9CsGAXUWuLOHV861E+p5JZzGnL4p0YmlEhTFdS3LnU+/IRvDxWjr4fsjayUld9Yfgof77kvFR
Hvz5eX7QC4+VIMk0iO4DjQQqCPMBsvB+p1T+HhhvnTYpoep+6q31VPxow1uobTXQK0HG94cdjaJC
G86TUvQa4UUX7l+S0SUY+bus7U0RZIfewuLfqDUnbLaEKUqfr7wg22rOWnwiTmqCTQ+S0apgrZVH
md5QsBqsbCk70JggBEGP4RawX5pp2TrvOIbSqtzNzrhWZU5mgqDWyh/ZRNtu/ORq1tnhlA1rWWle
RQ6Ov6n2AjORB8HT56QyjhHORX3aBaAaNAjtEp1wY25zAlPNFQ3yUxu8seTw0FVqM39W551arBOz
HyBXx4WCo7tIDLJECnjIKULUbjMILJj6yY5PdnKvcnky6QuH4VTHZ9sPn3n+NKkiPFZl/ZvDNo47
Eols/uqvOF1CNjlBex8pHI3wvQHvNSbxzZqImmeqb+eMB3zn2uW/TLEoZIyXOZvOYH96B1yPh1OP
7DAqNyv8rSDUeu95m21G6GZkIBIvhOMMd1Ojb94G/eaSBSzIJ20B3bEkBd9s4O5wKrFyY3eBah3f
UnrBnPmE7Vu8546570r24/Nx4InEqLn1dNCXgFTz9iEp9yoYdJKbagKQaTnJdkisTRGH65AdsEMW
U0f+Uzy66GvQeeA6tzBSNQAWnHPlIrJDh1KPZDhUhxgdg8WkykLjQ2VbE7xF6TPnMbc/FcUEzSN5
S/kT8phjGSxeu2mV7ndmbpogmueAYecVDVjXvVMPB8qZER1QOJnGVW0SpPOHqVefvGtWs57WzIM6
6mN55p7LnGBJjt8MH9wNxHZMOEdQ3HuMXlOGGHiNk/RuocXsroaGmstBzqKbgJGucfZn4frjgWJC
w+9mfELWW7f4jgtciKpLbHmv3A6j4eDtmjhYkwG/9Sg0IBnCm7JR0Va1zaCHEU2B98KOn/O22NW2
timD4ar6Nv4gyOXw8vodUkwyCT5LWl5FAuyPzCExyKx8Say69RugfMPRs8RbRvoMjCR1u0GeE5l/
RZOqBNIraFqbAOp2iAuuD8JbOhA1w959mNf8y7d+Jyy/SVpQ1dI2WMQQl9se/nBAmgpEJ4XzvJr1
d1VnHFLmQSP30cVWWyYvCLT4Zvu5ZnRBaFXTXjqMyg46ou6RBu4xd3rgA+FO48hgb99y3TDB9RuT
iA65TQgIj4g4+GPKF88/hXjNuOQjVPmWAQfxpRl+SkW8mSwGZ9WinYZV0G1LqBEhXuH8q7PSA7eL
0sFza2TWnl2n3fj4h5Gct3uB0bTxw3UseQAKAnzWM49O74bHrCIitJLlnb1R3g4fokeUbAQH7kpW
qMqqDluVrW0eImYiRS2je2XFGXWfY05+zhgc4oi5fiL3QSYvM7qIrH0FyYiqhkEiRJ3aTmCNIeUc
MWD4t67qDr1R7cwWo97QkRDn76fOYF03MlL/cfXTOJ+FfPAkntuqOmX06ahKp/EyZ18joSxeOL9Y
Nno2N77Jd89QSm7nXdQErfno2plERohRngQFsNkIQt0RPbGtZ22OdIKir2eN/wl0hBFMYVrXHJat
5GP5GA/7f7Bnp5RgoHfrK5sbfIrpggVO01275pWbOf8/MPI86w8ltk8nsJU3A+5LW+lopLnwXTxV
b0l6YS0fzsplrX2x/cf/9/8jm/4iW9om2rz1B/tkGPEZd9JyRvygT1iGNliiqKb5INQLlrazz/0q
pkgCz5oiQs5PuYgIMf2uuuQ1chj9JOUpypK/vqIhUxPAyGXUQn4R4SI9vaFb+cyCz5FPVdS4dOEn
Fwt61n0m4ugGXK7R7+AUW5AIW8g8HcFJNNhsW3UkNR5jx5hzgjGN+rj3umgBZhOUPBEJnJ4TWghE
PyVazABtkKqL557B3/Q7TWRhpF+efgkaBMDuF5MP5YRH9LK2h9+BVaXHZrDiLbB5I0z4eS7BOi7p
4JXpH0vcnIYbn1jiND6yk18N1nxrssNMGD2pdgzkQQOi3CYKG5lCFqMmNgD4BMx852OPftpn3qkh
h0lqkJneOSxeWPQkeNmbhtKMdHcaD8FXNI5sPFWueInpj6U5bluyIWpOsUeIxLOODEgxYB245+p4
XRPSiz7KCMdDUrLjGR70hB2yt9w6WVqygSHddTBaomZtO7wwpnM0nfLFs3RuUDTBxt6IdzWth8hZ
xpJVcNbVjo25ZMVnGyqmAjVpuMxbA6wtSa4y1ghH61A/Od1VEJlhTNnST/sFW9y1WpZaMtx6UbPL
EyZC7bSZe6hi/TadmCmVtHaIZ1EZl5yfAUASB2/HuMq610QLtoIvUBDbKYDE8jN6xW9KnVtbO+lc
wBI/5UWE871GAwV9G6ct4VcunzCZvuZIib1azmPDszaJcBaibB81RePc9ccwzzELk6nLnscNHpb0
lhnyscYuVkX8N6ZUPiYUXBdMevQCvAdO2DKkDAm7F+XR0OWLW1wqOv+qbZY+6PYsgnZgb/2U4Xku
tz1DIxOqs8tQlsoSLokH8/4VdFBSE0eKvxtGZrDACU89BeaOvpEn2YJN8R9H59XbOJJG0V9EgGQx
vlqByrbk7BfCdsskizkVw6+fwwEWmEXPbndbIqu+cO+5RAo82ANzLo/NcMP2wT5E4HYSGolqZoNe
EnuAZh8prMWXuSDFjR4hpiFZdYyo9v6Aj9lFTsAZ4pkk046+3dH0n9waSYvH46+Q82V2/I6IaKlI
FB3P1EPZ7iJMA82LMypWLfoB8S7j7K+uaXbhZ9035wwpe0Luqm6MzJr7ramsbVga7/0kVv78quiM
Z789drFznNM+IMjx28p43/GVLVh+HlRGNhuNyTq7tzHbNXN1zgyWZ0FMxzg2E1iGCKgeIq0ELANe
Ngn0207IUUTWDQBI3whdv1rdFVNY9dCzlEIlrFqEm2aNFOvNDR8lAyDKzuV9bi9ornBuMm54Fm4b
6E516YcFKEN0oxI7en18OrCMHPf/IVprB1XxUzaUZIJA9WmJGg514N7+yXI5hrDLFS/eeArn79Rm
/WI9NaRxZCwzO7wMyuCUWkyJntoPdgLWatqTKSeF/QDeHhUtIwPwRIhI+uxuxp+jlz3ym43xa9VR
AWDGgjHNsviZRSA6cNb7XF1aj0ZKk+9ah7hetVunSJ+l1Hhhvmu6JMNAGffkwPGxkAg2pFKBHGWH
03io4l7HkaSNf27xlpusiPFCe8yhF0MLZUhv7zyDg7Co1qxUtv3IKLbfK2t8YJkjW0xURB3qmAp6
fr+mPAnjw8a5t+iMqEqwnsbUK63frW3w5wNV5Tjx0CryNMbfDiianndHHdiiRYh7Bvx1mFnxLQHS
CefB1ouGNSEovAUKRYWmMCx2m3LwNqXPh9zR5w7hadlsJahNPFBAA0kpeBQ54nUNOwPpT6+6b4B7
6MDKis+QwIrBeqsyoFR6+8hJXlCyYsFc6UV4kqUdJFF3iKwpMFd5XjPtd/y9KwgBKPsXKOTb0C33
+pzfRi7NiqW5xJCwfAcOI86m6jcZb07Z3HI2dlm+1KbARTJJGMqA+eoqg2HmgMmco2b27H+hV6V/
FsW4jExOYZJ//0fPL/XF0R/3c/+YtDiPok3Pox6JV4tgqCaMWf9m/98bQ7WPXCxFNglLXI/QJwxo
s/PEFomZleMi52eQNhFiPM/VE1IRTK0vPA3t8CQUWIWiN+kXjIs0eZGx6tqRusF8oZg1sLM0xNO9
2pAGKlu8evG/GOGOAQaTgrGU/1T4Av0IxfXElAJInwPtERw/AjKaTiZpy17DHWXQ9V+DCY/uaCha
2ynbVFMZIC/Fr+dcTf0ChX3q3yfof6MZcQRwhYaBl3+kICQEH1tCnFSCl9yGbQkdKKvg16N2XEx+
1p60C48Unqrl4rqjNpzYv+o2w3vS81xFuC1haUJskg5Tbpdds6p+qeRTolxGMW8uyMSaPW7BtH/k
yJj6P8f/GTQI2ciO60S+W90zoRPLfcoJBFlrUy0EQDu/l3O9l4J1OVWKZO7XaB+0Kcia8HPXkgWF
jj5LbR0a2Qh/GOTQi1Y/pzwgYwFYXEfUy7lSWMVjXpL4aZ8mnMxJHMAvKs3kAnLzEP0aPToiFmI1
+xbgaLXJDcO1XpMoP2ndUVbxU9+wsyUdZS8nFliuvvXGD5ZEKhTwt8SDHjfcxpBx6xx3x6kRzqEF
L+PcvP63adD+kU1eULeXCFt0SEvET2XpVlh7hcFQNVUwc0RWSbd3IFT4lvnIOqJckpyqkZOY6Tv0
6kU4FP9rPY8zENlRyctI5JXGDIbmht2vOwHCx53l5PDivKectkbydVbNZ2YXx5Ym12nVMZmJxcNu
wbsVJAW4cnB6ISq4OV/5vR0QN8U8u9xqcRRU3rkTM8RXmm+EwU1XQSu5oUXfsAelG6pzco+jS8al
bE4Z5TnCAXsVo+QqCPeeuvGagWdDfG5DCMjguozOzeVhm6FBVgjK2BpAcRhRLNGRRvyAmLfDRWJA
4j1C6R6KX+csbFUkpcyx+nKXh2+CdzBmmNqYztW10tXIbKlMiUtk276sCswvmvz1IuNoeH3QFsIk
YaTI4JlM1+2y8/e197TD4giA1uMBbxfDAUv+5YUeovYda2za8IRx/nbhxfR+ogofx8T4BPMkZR0Q
Kk5oLGqtDUBOr2jSpv/PORMDQJXR1bYHFsc0TKjUUKvaHJHN3NH3nYysJ1Zx3sXzCf/jpocLAs4Z
bgPOCc2mjqi4KjucrOO+NRTPxGJRYoFV63tdMW5xUT7+GdCLWROrMNnBe95E6iMpbpV9rUM+OeNq
xV8LX7hAK9C+LnsZt3+m5K7dbdKgu/E5quK1Xr2yKyPFnpEYCQJ2/zwwVvXdXx1LMmM8t/1ZMGaI
lSC2U5a+2vqtwxXmQ9BhhZNV7cpagoZ87khpbj1g5i3Dg6kE21Ic8gb/kYue2Q8AHbkkdcxwXwfU
05n2a1XVtldsdi6DKTYV1RrpTiz7WQFXfwBwtjFhi8Qi4VMF1YL5NUZvye/g7+rko7Se2YkLspUs
VG+a6UIljR/cgyhm1mvMWme5c7F88nJ6LICx3TC/OceQbGbz5sRfOQWN8N2z2RRb273Fy1iTNE3Y
X6SIVREMoY8xrfD64R9U3zASovZN8Ps6GKXn8Dyor8FgeskDoAOS0OKgHIBbeAKFABq6/iMctQfX
vneo1lmonJc1Yc3kNkTOgE36dzGGjtXHzMOpsROFWsTEEIcQpXPVy3WPW7evuezZ2uTG1ZmDxLX3
yylDy0DhOPCoYwQiS2KZjSxTcaM65Yjk6RHtJr5ZS8eG4jRrLgMbAD+OMY742yLOdoNEhEUwZjj8
S+Uj7h7MD9QnMSElCkocx4J5HyYN7RudwoBcoEJcMuqB7ZvHucgvkP0xwz6LYlppPJWDzmqZZqlx
oTdUbwnb2zHNryOahZTZlYdcd3TvDcmF4ch2lmBupJ5l+SS91wpBkmUcsJkn8TktuqDlthqoebkj
/6938Rk/oBR262OBbKYmqbUaT1PHJE58MaZJuc9CfATCgtxHGVsN8yuDQkOcGp7Y0bmH1dvQPPXj
l8O1kaFq17D3mYgdBUl62Uje17MTIaHOXmZWOk13yQhnNEudBCsiB5oLJX/CmLqHO9VUPxFhDVX5
04mLP1TkwsMsVt+8fkbBUoC52bjL99AJploj2v59yj/Ah7aCXPZgYkaUdfVjImZIg1SAuxRoWmvc
Qve55NBeOl9KszD/6AocDl4c+MbXoHuneSB7Kt46M8Za/SNLnVWsCE4lXjA8QwmIrH/kyBCG8dEx
e6mZSPReG/hsBA0EW4YNFXZqydoZg9rZ2uySAHUq42y0F4fFyBST+kMd55P4NGHWybbL8KUxOjSM
DnAbprF5szWOHL4cngsbMSfixKdhZDa7IKQKsL+UVQUzcbeIHnXPPIklN0zGF24Ed2vXO1v9r1ca
Q2z9FRmSjpmwumUQZ+80Ppg8BB2g8doCZRvRAyxCAc1LOEkeO/vESsiAS2efWixqbCN68Pgc3vxn
YtrsL2HC3PUsT2GB5U8jPskGddOELsoeO5ZTv+Oi7wZF27lHjxphTYWHUWMRJUqDJ4zc2YhMIlsb
CGHcIdyw6/4mahqWUdtTCkqXsQqDAvzYKp9OOc7Syjbfk47Jif2VmtQrxJrVSfTTZOEu0n7CDsAm
yqTW4BQp4fjXJyfygoqaNL8jbBI06tNoBEAkV4oe0k6PsbtXHBFEpMyMf+DxcD/hmCEt0ge91xTH
RBtBkfNtZn8JO71BGCcFum3A55hCGU7bbyAOILbxo4SfTfKDv3qV99naocDCu/2g6D5987Ef8NEx
f6gHfOPvJeOIlmVThmtPp6MPyZ4sGc8n9Zof2sZoXeUYJ3AOeQF/YJJ9RKrc6cQjogTEbcuBhzAY
LfQmYfg7YBAI7S/TYIwJxzwO9UeZvbXIGuk/1xJbeorMMsljFtXtg968sGa1MmBI4Eoy44PSs0ZJ
2dTGVQPLjoRllXXpG1zQmzERUQyoGh8KbWGP7Me4SQeXJ5+ToeDvzFieuepzXpu45aHkaPP4DpDI
OtlL7LApFK8hIUZG2iFQmdmI+acpbLcW6dzU9L6+Y8GwtqxyHcPha7rN7PG78xQ2NBH+DHwDdYPy
+vWAG4gcBZqdRSRprzLGRJW6tx+9pyBAkeaR5hvIO6tEkICOLicoFpslHQFcNXThcQzWMOq3CPc5
fYyNJTqiGOfzgvtQCgcwCEn8yh0wdd9vsQItrNdnf6QxexFlyPcBUGYUm97098tXW8EoQJG/dbhr
1fgUc7iH4z5WHlybq484Dm4C8WJ9+T1b7q6xHuEUSm1e5zNT75M5GCt8M4xLiAJkg51lL8uFnTGe
Scw9o5UHnfEZ4HXUcAzdim9n0XVF4SGxE+zhNKkSEFKSPpIgiBqJIMf8aNBzdu7eRajqs2ieplcc
cS3XZ6ctIoO9QxR1Db490mqOy4XqC9t+RHC36PxRJrTTQSdJpwbyYmOdL74amN4NW+te27jgX2Y0
Sw1PQgv+bUzUbZg4YYjJ0iLOdUBdLba2zgENWxDEQnNOisuylHScE7YcVo+NdTfwMWLbsZjnMcaO
yuOMA5ltrnbnNRxQt7C4WZlzc1owKRl5Bu2ITrBT5qFA4akvBfCU4VPhwfFrPLElVTZYKTJERrWO
YIioqXrQAJ0nGkML/b3xMGLXIRAk9P+LunbRE7KoU5c8KvfEcYt8flj4mRPHcdYjAMI+LJJDP+Nc
tPujl7+I2j7iBUQG32/qhF54YjiM/lH0SD7AbEorPagxfi/USHUcrkuKobgm5Gx6LrFX+QmsZdp+
mDN3DFIPQ/5moDGPdHZf5F0tLgyZ45OF0dt7VBrEh3MaD18msK7Rb/8nszUFPruRcWENiwGKXIV0
G1XrAgrzX1tiIA2MRZWmM8CmgwXjVbJAU3Wgu2/wlXh6MMYByW5ZPQqIvrhaWbV8W0BVQcFkDt8o
y1XNzEAjd4cZq8TIYqvlPatiQo2LNwVuWMe1y9m1HWsnAMRAEO2xNlKk2yOJwOTG6FRTmBFRXRSE
5wmDxqW/NSmQAlAArI3ZlMegnj8q5IISMrGrqLkkJbnRzqfYfs6xhinUpdDuwJ+9dkP/51XJU+W8
a+zwbKgTNmFCcya2HFiVhWkMYiSviWTLXKb+gf/O6/3Mfoku+0NGxUFQjYruW+nn3MctjCMIXCbj
HKj3YB6lVoGWOacRw9bXxd334Y5vU18HPYd5Mn3E/b2JMWh7b1a/lOvy3CGpTGDYxxiNrEpD8fIq
8eMTTrL3sObLxSDFerlmDpmc+Pk5qwjIBWM9MaYBOZd4aBFpuIhAn5hdR/FbPdRHqzGDOEnfsl4w
4kHCwbEHmx0e71byPswD31fm0m7wCaLiguK6FSXCBH491ctnodKt0ftPres+XqTHa2Xkb+UAtSXd
ahwJCK5SQlqbhkSPMlpZxZbj1DfQLGJ3bOuvOMnIAbsWcme1exQTDmBb5xo/ZtChltoHRdESlN2K
bmXgj4XA/lDoyXbsK27mN4PTq5uSfdx9ER88NdOlzHv0iCx3Z8AMLdvHPN0DcXUKP+jMt5LxfoGv
b8mgVtZCkKAj7K21+VSgsJ+0r0w0694wL4WEFs01vMC3wS38G4z6UDtfRfLk6QxuqVnYfrkWNlHw
vCiL3GOGFLy3v8PlTwAJBbppFYK+yP3szWXJtlRkmv3mGv8qUAqlHRJ+rRaNHO0o0JSWdwl4MJ/M
ySlikq2NdWtgfkK8Hmv+X5VpO3I0Nu7L0A+HIvbOPVw9ZbC8n/6n7YCNW4HWX+mdE0AeMnxrn3vp
uzHj+iZuo+KLTbzyHOkDW2IX9DjvxFCvTSEuI143s0p2BiKXSp60gnFOtJlM2k3KXUOUW3KrRpwW
MSkcGvKCpGIgaBuBHK+5RXHknHOGT9AvefBTNs8NjRzsVARfEl3cyMOn9cmnY1dnd072mdVhJ/Ie
XJ2VTxHE6moU0BKtfQQHhlfIJT44ZNZvGjDZxGNYG6sO0IGrmExHb1EMPdGp12mDAgK/28A+RMNf
q80OdR4uTRhFNV8/enS65XGltI637RXdht8G8Nk+fZm+9NlHnNNk1xM5EWSBbsR0GDCnMOOsTEwD
/cVV2U4DoJU0VwkzxbTSoHOgHSbsYJk9Uoq/m9Fl6PzL3DSBXn92afNgxvmnHl2cpRieryYFauWK
zcywBFoWnXfBSHDRRoB6Ge51qR4tPBwOBNexP2o5tWHEBiL/JNYhdS+VG51MkDYAevL65OrPE/2g
peFAQB1FxEdva4EPVLwfBJIoKhSQfYUM8vIjdfAmK1IKv5y5vtnuoynfixl9FXWoQb0m6x23LI2q
cfYoa+IkORAyy2AC8+cEwwJYQpGz+uCMNhBG9tqpT2iUUWYqEDIAU6dFbuBVa8fKtqTHPRQV5m9u
S+4AD4UUwkhYNnheASxVxW80Moe9TZDb+QDC8U8PzUMP5cofrGNUe5tWGdsERxfbjcAw3rIYCbmf
3UDCT0RYino+tzqZDwqsJOFzk/Sw8W8nr7hExP6aIxsO77V3s0/JokzHzjfF7UtrdUdi/B4Azm0H
HLIJEKuFNNnoj4l+dwDeWJABwF1TlQBLQUlFgTKraw/dNivltw4+oPXQDmXYrBj3U5svXbw3W0HB
SoG11nqwz31oI1psj7NLhF/f/c6i/vRwqxczATrNVsPAPPNYitDdgzZIfCwEI0cjx2vyljJczBnd
151cVr6g/am2QWlSvej8RVuGjYgaeAMgk+G0JBiPVSlyXXalcjh7Jg5Sii2LzxEFw9aLq8CrqpuX
X7ocrYL9mEX/nBQTXOy8HAfVXkaxDAaJBcUXhm1zX1OEDvi3ueIgTG0Fop7CSvfs3aEB2oFjkGkf
v0WMKswR/5D5OZGoAPCJm5hIynqAIhn0/6yRQgvZ5bzk9IIE6gEr0JQw0tYXd4UBJ58Yq59+2Wfh
fS9dHCQZcyDBOpgBEAw72kkG9K5yebA4IbN9yumsTRUV9qcu56ecgyt0vhuGKtvSLF5axp8oKo3Z
uTn5t2r/JHPI1rwTFpz1kL4l+tp2W2rTJfHeYjYHdntb7CBixJyLhqJT4UVGwKZMa8UZ3T455cB0
HhE0p09c0WsPmwJnEYELqzRnuVzk6iDzbweitQc5R6BqiIrPrO7IV4B+oxifnyWkEOZmlXF0InEM
m/SEgYGeCIEOmzS7Brqy87R278ArT/atv/WbCbUQLy3juMGE8DigK51tg3xC6zDXKshmJu8GTHto
PehhVyXBetlvz6UUI2zvJLXIP3P8seXFx35A+/polxEcUvpgqps0uuqi4oPlDGRZ3la7Od8yN4dg
ax4UoVSVfetU0FLgozlnKJU+MG/HLTaY1iEG2gjYJ0jQhy2DM43iGImsC92zWCewGNWIRk3wku5n
3kQxEBGCV2dArD6jOrVMuFrga2bcDxh7Z8oyQXvmzAo9WB0Y5bUef02MuAJ3jJt8t1yqBpQhEiRd
LNNRuLHmPasaqnbcdSm40+bck03ilX/I9Uw02GjYin7n6/0umfp9w5B5KAIw0iY4+sV8GB7h/ISG
CKYQdtKA2SLODhnzMSSaM2cEqIUio/9hWMXCa9EC1+ZVJjgxOSVQCkInQWnt/GTzR5k+xyiTXXX2
1F8BAi0VsMxtBFLGHcSH5A1PdOAg+kFSpmh4M3TjO40+bCyhhTrU0d8IV9xr5x/dgs3Bhtzrhu2C
jfKxmR/GqXq2zZ8a+FTjB1Igr2AUj4gsui0TcD88V+Ippp/Bl+LTesk5XeHPeTIATHTGPc/5RplF
yvTCqqxIvgtFnARfeut8xM4P58iKkaaNMrBlGvgvthowcAsPwR/f/Ul96vk5ZYYIyKBZ+uD2FjH4
Zk62NsEDLFuaJmTOrzZWhOqRB981TkhFKT13ioyI3LHePWxdOX+gu0CjM6xBBa0JEbxIQDm5DbgB
qF9Z11lUJwZzJr6EiG8pXqbJvJRJhl2bctBxXphmocnpzYPNUsNYSa52IZxPqwVg6WMpKANGdNKw
P0MCsng02AzxyyX8xVY/C4T8piUCvWdhqaPYfPXkvAn7F/5vBSd7OpGD+wHHAmAbdoscNEP2IFwb
bmmU0PMm9xp9RI9lPfKGrS3uo/tHziWVDy9c13yzScyRSFt0uqL0T6MBmF+yMjaGZwtuw8Nw8PTr
NN5OZkklDkpubRmsdncy5Qezw7deztvY+yZD+8HqsNNPGLbqJeJiMzv2OsPi5UxQsCbnNPbW41Si
OmZvTej8SFgvuD8EHkzkUcaEh0LXN7VhBJ3ef7Hmf9LZMY7FPYGWGoHVLWK03mX+rKp6Y4TqRLpY
4z25dBSW4i9vKm6QaafjFEY1sNAU6pVnJZuhcYLaXFbZPQo/P6gIzrGp04wKj68nAs0ZwH68sQXZ
jL1DDpO1W1TvSvx2I/MCCDshW1+D+ivjqy0EdxSgEXj/ckLI46g9/sgHpWHBHH/hugHVz34rq2Lm
ypqe8WtHFcSgJ0wJ4HF0puu6vzeA6TPbZ+wy7CPEzwvHeHCHnV2yT3geoHi4MY5k1n0+vFc3ii9L
vEdEPS5rEQhGTm3OaGZ6rLsRq+zgPteUtb4tN2058zK8DXD4lAhf21KR0MVch3/a/VdT/3m8oryF
KHOcfgcFwgccH+mXnDw9C45bi+44zUZEi4z/0B+nLGosFoGtTv6iwRelA3Up66CJEQWJk+JYoJSU
7oy2Ei5rCxx7atEqZBu8qysSKfc5K7ykJ2TSDrOjJ5lUOgi9Bhyot6T2D6WOhjdPkPXow4NGAgQD
Bd3EhFAFHdqrbmQDAi3GxbwjDS+wimbTMUdhUi3jaDOP59QheolTziRkg3vCxYXmDPRPWMxBQY+N
CAZoZblWrc0+/dQi/4Obi26rWlouNgbH1HapgrTieu0L0wFtbQdtgTRAckqYi6G2IQV+QRZk7AL8
znxd2HORb21iHU+KXZwZA4DzpgK2Nnp3DrU3dqRbiF3HMXUDtJFesmnjZ5ceUM3hzo7jv6gwzyaN
Z2wH9dCTgIDWIQKIF5qI14kwspcUxUjbw9QPRf3UIZFGEMPccApXnb/24dOnvVylvsRC+Fu2LEql
t43chR8EOI7pjyCsvvXBpWPP+45QMrG+EfBp/UEECOkCZaC+Zvrb6AsXeD62Iag/iHX03Jmnjk10
xWbKUNCv/uJuWQeTLCtfbEPfJKH7KnDD1aK6lmzihE9KWJJvyvk0TvJ7/l8rPqM9I1MDD0arRd+T
PX+2HlE/y7BXfEsiEJfT1Y3VeTS40byth3Sn+R+BFwacF+9W5n6Jl6HM3jStfXSgqKynIj14qXvW
nPJPi4cfIknPLVPmrtm75ByaRbLuOhDjjbPOK3HqNBOdYLTT3JStYLruABtWAGJTJ8cHNJfurucA
sGFBam53MyngWJQ7tglpvo7I+xjvg2zBLnvInP+p+EMDtzBmPbKv6lA4XGocK1bKP8EaCkMe8Lp2
xW3xbztssjtQUDw1C8dpCKNdlkJOYi2ds5No2hOjAa0F9xquigk0Badmf8ipipa1pVCvCy3ARCiC
uOvBPke8LouGI4IxKYhfYQUmIBd5lDzLOVUTIT31xWEW5rtogOhhFyGvBuv4W8p7O6cl83gM3npS
BZiXGQ0R9bqY7hoUc0UbDJl79v3iYDMQ8JvHLuVdY/RoQgu1UUH62s6Vb2WYrFuWR0m7bOrWtmDE
0e8hHJDZlrwkFtRS1Ji5hdw6QszZrBqmw273q2J+PRTJkxyBfNINs0dXnGxl8WXY/saLUG2y2a/9
5CzG5phbu7rmWV421yx75pBHlRDQqcJd06xTlonTrL9P3bxT6Zur64H02MaJh7EOL1b6qJh328o5
T0N9tob3JakhY+EXj/NPGMn3hLNKEkJqAVXJDtIKSZBGCGr1Fw462t/O3BXe0c8Vbl/ySCz3SmbT
soE7agWDOCv9pgl/UDVZ1DNVTaUvg774OFUugrTmxxLFMS4HRm7dLunGo5m/do53XLCCWsipN5v7
IaLT9pGRMEkc8+7g4SOIaqCCUwBxm1w2CtYeH8mDgieX/Gamwckti2OPJ0e0YIGHT1qqcxGrjbKL
Z6ZM2x5vZjPnz2Mx3+VVAk8Le74jHUv04DmPVkcVUtj2zYgq6mff2BAZ/CVd7SOcPnTNAVbW4tD2
0kMCv9vHKVIk9Azl1nDtY1H9ZlxeHoqhc5beJdKqfGDAMe5SZqUWNz4nDX6LR7bWU3hPTia904yR
bjQ+Da37J9OJ7D7e3IraE/dNGrlHUXYnU5nfak6YsdXMShqCLzQXKJOfsxFzeVXJUM+Z0bCtRq5l
eNFL4vZPNC0wPA31lpr51Sl5RZgn0gAXR2lPu+6SSxX4eGZLMrgMopZDEKU9Y0k3clZtc9YH9pcp
QJglMXTaG4LUKJtWh+KDraPQkPzJXV7Eu248Fw3lfsrYbwhEka57m8lykpFkrdaiTddjYWyVxzaA
9oGd96qOnYulnB9ICy8wWywJLFv3lbjAsdkM5GrHDEDxIaAhGpt4peVX26nvGa77UttrQ/rZORVq
XMwNhnuIaj7IkeQH13yPZ9jCctq5icWuzf9ccDlaOv/LgNxJgLRmRdNbEgcWiNTb+nS9SiuPDk3L
DJjU6cLPCvgA1xga1HQ3DTC8ewaBbOycDssan7+mGAgOP7npr3MBRibFxqoITZHF2XXuZbrR2j+W
qy8kpK7jipdBXlBjQosyNLUv+ZTnkAjVBTaLiagtDn5e/9OgWI0quWYjYKBmZ6EQ60bmXhkghXx8
LXEloezCnHOo8EnGjndglEmE5HOduvQ/G82i6PFw0j4nyPpBlh1DB4FlZQFVQ8q8YDYsJKPsxiWy
0bx4ljUUdoeL8IusNxTidJwVrav+aKTephnns49EwK7uFhMfmP6+BUjNjc+LUqgA+Rdm4tp483eG
zivJpynwZPXMv/gaeS6+FCIWYnvWSfJaaeMepttmdOZ3M8nWlYkySzYXpvKyCNz0uoCEZEciHW4A
FnAOKhzR9fgSL2WcBaqt7iaPFuufR2fw16qTjCQowk2vPy3PWdbScOKlr0xejagffnMcUa4ii3iO
mH6zJoril0z090rmQR5h226zTUZTuSjgSibd/cCYix7ZK6tn0XnHftIYarIpqxqNlcf82K/LuXhh
XHIYtQqOt+diYEmOYZbees/aEEqhJ8xlM3EL7OrZamh0bJZvNBuqAjMV+RQJt57qzw2d+9CAtLCq
vS/iKxvCI7NkjXCr3LrqCn3jvld7eHeJxuYYNdN9iagQO9R/uNd1a3wvouTFWzqEEa6zvtieWVxP
vgAx4VF2rDqyxg789L8hmB8oo3pgRbp5wJgPWjXQhwjXXQ4AAGPui0AwqLDlwkxe2cnGw0Dtcz2K
Aq12G6+6mieXSIwslTsD1fYSk6GQUSdhfCQD4RWnyWoBdBoarPVGLr7Bh4TWeElsHz4VG2fJ+in3
kNN15dMUariXmz1BYOgUehSLhKc0R2wMz1E5nfT5kloWfxfFOjt2q5VOSN6qQ6o5wkdpOC54UIXG
IMJsdm1WI/JxwGGL8MmUJI1nWf+O12Wbekyb5Yu2IciMDe1lSEZEQsRzp69OGwjeJx3JT2Jln+6Q
bkYL15X+6Ea8wuyOQ2nvW5ThqjeROpXHDkynMXjHsvBfTXwr0v4aSv2ABzFbOFmM5LUZxQxvnh2Z
1ELsf3X9BNsvWokYz6+pHZWdHZveOUu2uE6MjsV3tqHZsyaAl593HwlRXLCAFGP+abwrOBvxI2rY
zFDrfdNjUApixqhGcbdTAVm/2Deie3KkufdIPEUJ9mA6WE8sgD4Fs+9z2nMVLj+6W48bp7qmgbbq
FlNdy4lFWRSxtSduxTF2fvrnttiQ8xoVn+DoWOKoECsTmuO3FzN1N+PARtDCcFJ9onB69HuHgCIe
lBRcKEuoNtEeuTDAQbIHZfIuqz/lgti5GQZroAqJPGkoqmenMrebaTJ+fJgyLjYAjLQG//sapguD
CEmnZ+ioHFctQhWBcfhBwUPU+u5H0dX0ZEcmDL9S2DMa+NsMYI7LeaecldPggxf8Iq6HfVYz9oal
mE7jP4aB1OBJ+6A6hw2FXV0mdtNq2SeDq5iaalV7BQjfOTAGnwRdV61ivb51cextFKoO1q7wougL
rCd4XLkaNi4j7BgdBc+JXtu3wYc8A+pFi1dej418HhEs4DSIHW7211HgmsJ2oicdS2KGLVp/M1l3
Kf3HZS42YTvteYNm/4VsgpnSqrr4bv0uWLytS4lKQHgQInijEWhnzXfqagtSysd1YIW7giuJsMP6
KyPi1hI5DUF+xMeO6Z85PEqrWepbjppTlDHw8m+wHx22JDW14fIaJ13+PMwWSxj90OJT6caWGQef
J91jiC3YgvXeDmVgjUTjmeg4OraTBT9bKtyVTJpjjZ9H6AetIDY7QxGn16zd7BcD/mNcvKaqWvW5
t+qqVQy4IIRCzfpwbVDIA+4HKregrjV2WQ891Ay857PzqNnaR5FaWyXlru3hNakvRDDr0PZ+UwRQ
lqYHSyZTVrlXoy0CLznLhhInVvA88QRwWUjrtSFXt6IKy0mHEg5nLnTYTTW8yln8r9NqS42cLNy1
imgmFvej1+P4MV4AN9yNyrh6ln0hCmOtyfSvn5HpNN+my/Ahs1mNjnuRIzGvnDVyw5VqvjxZkB3C
rKpB4FbeW2vkwywh1gXQgh6Wd7mdR1pFSYop+F4hN5LcASJph40eDbdajTv0kLXMnk0UokZnbLKF
b20Me8EqGYc/JxAoBIpnY7AeMo5TUxn7yia8jbGQ0rb40YdVqOVACeRIzCDdET1pzZfhJNhzGSL5
PVKvch4P9p/TB2XzEjfFc4wgxeH7TAm8HAxim5qag+K1yQC08sN7tCihZFKuByO7PeQA3+l4i8pw
79ncfIwBd3leosK6lNN9+Zul8tNp5BNaNYBpdOXsDvRHjMaw14iBJ3suZuvmky6XmNYWGvaaWIe1
M6BccIBG4LO+r3qfnznQECIyDH+wS877OdjYxhU97W5CXgKslNngGvjClmOyOnqIpeaIT8InGWr6
ZA8UJHz/JaL9MqdMZpRYN/qr0b61M3YCvjCvhn/q14Gaxuccnjvb0ekhoa3T/iPpvLYTV7Iw/ERa
SxIK6FYBgQADxthtbrQcsLJQTk8/X51ZfWa62+0AUqlq73//gf1Yo5zs0ge8GXuEZRHOcpADgccT
dY6+adPKJvwzZgzB5pr2N1GlIxF3CuqUThs9lTycScXgA1pLKvuFep+qYBrvkbwKnnl0pHyiXgHj
NAgMiOBeHjvuZlf08LjQ40HnMRMYmxxLnLWd8rIMGA9C9AoN7JKhOWCL2zTHhOe8Vxt6n3s3+jlb
zixwFkO8dEx04bijKgtdg+FXQY6jPF6kr95kI2c407cB6NKuoejiPMilQ2r10NOhAN06yiGuZokp
POkDcU1KUvRe67iotOyOTMlU2X/Ob331SnGw4qBbvBohEgnfCWT2rpO5HOZexz6vSdN/FFt4bnS7
rjhOUN4ZWFWLX0aTR1xZ32keajujf40uRcZKYeClsoeqn7p2HLqHDJiefXd47DcJJCO+sUY8lLJn
jU71DbsogJXEyTmiq+hLWj2iIijL+7z6NP+pWssQAf3lhJ+32ek2lKhA6Sl3MLrEnNk0fyBGTvVp
TR2iDrtVRPcmHtOxuafy5ImzsFWMF9KEt1E23boqwMj/hxn+u4SzqCxmFm3fvvedcqtVFe6luUuh
5Btje5B0HFuveTH8qIyVsyTZrhQKMva5kabL6n/j+RW7vU7b5a0w/u8PmqITxQ63nzq4WP8UmAKr
SQQKACAEe+KDXgleSV9uMz4RfyN2Z3mhEOUholv3lyc2EuC1iNeyIJXPCShfvF4+R8StI2PrMi7f
jYWun8Of4rtLF7eMw9rTre7ck6fTI1cvrbUB7EV8In7mWgrhJOFxmjogjjHatfFr1l8UCUBSb4hk
kyQIutq+qVFZpsu+pyMvhSseFePQHVd0aM9Gwxk5C2YJgwpPeTZX0CY6ap02CfJAA0WEzfmZk+ID
haReL6ec1TME6NCs+SREJmI7iPk3FYAME7aagPfJ4M3IfEipfLGUuu4mBCiUkNlZF9mv+cpT2kva
X2cxTqgg9kQnwBKnocen/d9F4jBtxp86z08wyd6yUEyUC8gunOQ4JVjNw9TnoyLDRANwQdAtt9IB
bHujkLbLxjAjY5uHyTYtokfMFGHc5DSTJiIHLmiKyboAz2kI9ubIM6IKDw6S1+gri6g/SNkLG8Sm
sqptGLrTE4vSAj/6NM8+ClkU0Qgw8XeK849axr2jR1nVL5A+O7T0yC1gyOu3tfwyrp4u35ZhcRqM
eXnrwTmxmp9+h67YYdtD8oFKMqS8knlQCuhF6M/M3xz5k9jKjOaTtgzjd0ozemSOrSH1ECozp4a/
v1Z2YYtb8UOLjnmCUDJfvCGTrvrzpHMx+hRyq3RkW1Zlg9BuwnPhrw9821ov6X0jBztiLHXvc6z4
MnhWqr+JvbHTPgXAJuVPfjDEusRboktsnRf2K5VuCy8lNaerbJEN9bRMyV9aPeKx8OSq3dDUOXW1
wuJNWC4xM1GzD5z43GLi/sKqmvdW1hoiU4rUXEzrzMlf4hsCUBgSmJfh1zJm6q5eP0gObB1uOPop
ghUHpMHVbTALT7A3VFqJ6NxZyHDMGBdxDE9XGTxzIgSl9WNe6RsrCoz8HhaXeqHNwpFOhgKs7IY+
RMjCG7dQQqeF1zwiLI5HNhwcfBN919MTLynZBfjTyJWfppBgjV2s0eKyiyFLy6N9RzAgLot1hNMt
2j6szcNHiSY8pooVuFbL68OjIVhidW9FAELD7blbPR90LyNEHfNXnFNClT2cNREmZBIENj5yLoj5
1MArIdxxftfmrqk4dLjOVEPWWecU7sogA6ypjhPe/9PiZP0INRFpSgVumV3MlFMWFQ2urNWXxPko
DjgtwWson6Hi5xfWjoTMwUyWO7pyFKWhJ8V/xLLhBNUEo/G3Wn5INpF7ZHB4J0dRsp3yS5jcxUVM
qVHpn+inAf4xTGjzM6AvyMhyg+UzUfGyjFV5tVnJv6OGLp8ysJZ1BjgVctI93psBFmYnYnfQnJMl
5CXqUSs5JqejweP3bBGjNc9rKDcvQ1mSMAcecqOjxol5jdaT/N4eUhTUqRKjnjaZWcxfS/g2D5ew
zANltQKyZacuMAeCkKwejf4yr+gymbCUYEZLK6ytJZxOmOcCpmOxJRAg+grM6+LkIjU3M2M1JL6U
ByrLHp8IvfzhzugtZmd0Le3FhEvPD2DPrMLvtrwqsN1FyR6pxxmGQ2Q9VEvz0xFWxnhvo+sz2pnL
rVheyqF3UnS3LIXBmr0l4eQNz3AqvdIy0HMHRqp4YR5EMRx99TTXI4SEnvsG7Wpas0zXd+haBE6F
4UQrUnjsKKcedK2Hj/3EXr2/hNVR5RxY8iXo5vqUWep2WvMcKEXA4GInPZs7AvyLophvT2J7bTg3
x0jXX2KahPi1Xq1fSdqFnqJu5XbX1z097GXIzsMao8dtLn/iG2W+FkcqHIbLR+338MHk6ZDsIKcn
h+QgcHo/8avvGI2Anfmml374ljNdNPHPDuj9a+FLXnR/+uTVf5Oo6xN/c8RMuTwlXupOe+Yuss13
xsDR7oIKSOXhMyq/cVI6xo4O2F7x98F+te3PwEvO8BWcwbYPje15fPRADLTtdfbZtwKk+jBO7Hqn
B+baIUz3H1kSq6A/xBzFh1Uw/xs38IZ4XdBWXyCpuvIGew678n5+tFNuwyG3sWUMFmdtd+9re32a
HIKRfMvzMePgtT5+xD8dhkByJA+FHqps+/Pz4HEFSJlx483j0XjY0Nrq7ufzdmMD3sb2S+Y8zuTy
2of6QMPgYKjk8I5PkotVuXMNwn+mb/kQJLp305fdz/EA8x092m48YOtYvvQHdh09KElFtPOXKeDV
fi7ey1d94Cm3F59G1cZpgQuVHJgTglNefhj78BEu3seyxXwPBz3wddt/jYLUxbXhN2chMr3Cnw/x
su68vS328T64x3ttn14n2z+sbdNfvODKbN8OvK8XJ7WDG5fc988HGzsY5+Ul3d5k96U4Mxy2G/v2
JbvQhh2Sdhg3f8Gud8MT4n178RTvdsNNzcea9IFVzf52hQptk/LhVg5bfwAB0a38beVr32QW+eFH
scE3u9hMIMhe6uFKsKn86hZtok18QwHxYbrRJgV2dM3P8SPZxN7zmm2wTeD75l64hwjmrLdsxV9k
6Tr9ib7dTvdAv6l9DdAb8UODG2nANHW/KG9swmccyOu++vE325e/3Fm/6pjZ2KUz2tYO8eS2/273
8RE+WrvttwxhnegDz0AHrwY/9NLb31/pXPb7PeoPGxsfu97WTDLt+Lh+AREZ90RibCAdVv68vURX
YpM2/Qc0ToeEIef92J1o5OzOBQm0tT0rJpi/44DHGrSfh9KRv9VvhktOGcy7fJvBRg9morTsAALP
Jt3Wv/F+sJxxNx+kQArChOmJHe/VA+gAc+/N1/AK8XLTv8VbbVOf63P2aWyKyl45BKptqjvVtMSt
ZsFBUXiduYnVS2i3b/mrWKh0rwfV7pyKh2vw1e3ijTvZBSzfRk5wA11zx9PXF4mjZ9nFYv8MGLpp
XkOq3sWezVdKXCRKHLqYltAF89fkE3tUjLcWrMBT9v+ONN/1ajsDu4jiI1pTBxnbtNyFQC2FVPri
PFkYIQjkaBVTMT0xdjxRHTN0twj6A/MgApbRtszjkJaubuWk8WH4/DxOmXos4OqK/tjMv/FHOc5r
kEElJdxY8O5qR207LvRew0NgbV1kafT1mBHPNb+Bx+5y33Ijd3uJWTqR8/JFfq6Ho3yA2tS+XrOT
+NfQ620E2ba7vTqf/uHT8a5XN/Wvf9cWP4Vzc1nDdiFZ3cad4EhykIurx7wf9/kxdHArtX/3f9dt
arMo99u19zvaMaRZiOnmFyd/emfl+9B05b28xwdp3MdwQR3lyKoGHDkPrxU5e+RePu2PA9uk7123
l7WzxS8Fc1iimQBV7HoDpMcz3dm2fd26pvt3C4InmwIkJAiEb/q7hL6Sz0HAbL4miQcZjIcj3fY7
UD6852BqinXT7Wah23SW9+U9tRwmEfy3vE/vk1e+xFvF8/pfxQOwYyWgfVHeo0+LZ/Gr+8JMY/2P
L1u7q68a1z1XjanFOUPFf5rF5NmGAYRtkvYx3UoviIicb4npZh2LJSgRavOV/ArUJq/2cbVfwhf4
NpH5o3OiluY+mbEksp9vJAdC0H6LXys7+Pq69vMGQyzGyAwYQlRoEecMkgFn8YdAhtK4K/flR+Jn
vubCZrFD95XPuBXOsB3szSPxH5BZRA/oiXOIzXRLRpKNfIutlg1+Pb6Z+bHeJdaGqujAMWLLm88v
hM8/K09l/zYD3qN6QJqzWbzmiwRBtz980bN7YleFyGNTxr2lL3rA+UTok2/8Wzgf+gO+bI4SiB+2
3n189AwjP9jrDx/mEXjbNl8H+0ccVeM/eKUuihoXb9+X6TX+gITiP17hZNkc9M54VPg9dX1ywDcc
Rtkmttkib4Hsep+T07u6/zl4n58TD7/4n+K9gG7upAAE3LnxQsVOiUUmu1pzsOxv2fsuzyC8u8WF
xLqpdv8ooT2TzYtoNj/dvb/3rGft2GyeXrPBXelYuZV7KR1Uc5x4gy8em3z7lW6/uEq3a+qxhYmf
kXreZ+++BIXYqG2WEGdysTuQ08AfVn7rdp5xagXUTn6BI907D3fMd7jgDpJpm0bzqns/xkH3SEh7
iY4xlknn9QFhAQi6BylMopBAEupw07h83g8+MFy+yVk46SFtHP7//wYfMf2vGwmT9hcsZPt5xo2R
zVGE07U7Pgg7aYvI3C3c64XJCo9v7AsUzx64bs4vEzDv3zuuIy7kKr/2Knc50b670JY5OOAIuDEi
ux2bnBu+jnbp5xwI47c4ZsZtwlYif8f35MTOvy+D1BvuYuOlgmbWjzmptSWN5UWUK+EVkvdL50Vn
RCq7fsedItrBbhxxlIrvhRaC9Kk9qmJb4vZBEN68Jx+hE3xp5KYcFk/b4OjK7i8ut7bt/M4vNvKW
rh36/X+vUBx8uYPpvwPx5pz7PUQsdDsOgZA3i90tvoWO9Nbunx+WuxUnOZecYkccrtURaoyfP8IX
89zbsGx3sa+7a4c2dY922LEO4hXhpUMTJ/ZNUEOH17kVH5U24Vdm/2JNYeM0v/nmLPMeP6RH22eS
drjf8rWjNFTf6HucfF/uGaUc1ljyEgRx1F/1l25vvRQOldgp8tB7XxAkuua28Ij7eAFFeW3OwsVy
8xu54/5I3IkND+DUuMqpcocNTaWN05tH9+zq9hysWPiIZr1xC1VJ4R/KA0yv/+4dp78vKoD9v/ht
2cCj4UH49266++0fNUTsofxzk1PkwpbgNnA13T+eee9dPEn/0F7b0oHnxKJa6G14EPv4gAOdOwaN
y+tQeEWN2wYC9batg/g55q7dwnJ1stPfyJ0IeD1e8HLbbrnHLoqZry/Kr4YdKN4GX41zvfT8DIIp
d+ZG33Rv2Phs5vdmp2x01iISXq47MaAOBlW73utc7cIr6za8AoAvO/rqXJDU3bQxrxxBjsQdW/Nk
M6g7dC5a50t4id9wOPL0k3j6lw02CP8M3/Cz925Te+NlvijXDIbort4DoMo+DtX33v69sEB42o/D
ZxugPQNPt9sPefwDIag9Yg5Zv9RTurvHq4qHROIXq9JPAxpbWFsOTeMW7YGXXLHN3ZjnkOUUH5Qr
sYTH/mP8zh/1t9654Yt1Tk4xjyir72y5cVBsDCwfDfhZB6qrLeuY2m39CoVeB5AGH3LG/Uz5JW+Z
nmrYV6mb4bH+NiqXvKR91NuN3/jV4/JnuWsWBIMfdIa/+Hj53Ub2x8vTM7z5dTnp13a/UjK+C3ti
VKNwHXftnOy1Svte14SBjNDY/PE1gZ5OLTSlvMQbKCtFjIpcINuQXsKfewSZ6q7CZE8Q2FCOwhWh
EOs2MF+f+Gye55TzqLr2zbnFPcscbNUbg+iFm43u9Q31Y0tux1uX4+cF+00lSeu1eBY8Ude1yXCK
W8DT7FLscjeP91ice9gL8wtDBQfnNhe5k/NzLrcrjbYN683Ok2zYQvwi6NAhCoznLDuGn8kx8dFC
8fNFf5c94uvzFt1I/ak+tHPEzl34K/e75RDaabZvY27sTDSMuO25ogV7pa8ChHQIqXCh7R2+YRzz
KviN2NNOAZ3xmX2GCCgpEzyIJa+Go31Nu2KLr0n9OvOoTrzn5RNKmGccQ8/a6WfCv+1ku+Mod86+
Zp8H23CbbeSbNw5LJ3R7xNt2/aocBKoHRsGoEW+OxNZJUSFTW/IgjsNDEsaj+keZqTijYImA2Sli
tLkNkVUVsI6BwL+m+lKBdJBdu0/qj2o8msOTaVz5ISpa3Vi77VCT0Kh9xEZ6wT7JbytjY+E5FDbT
QUr3IbEvZuqN0FyYEH+vqmYvwY6MEfmjKbVNEjSeAK21JxkdXBXZ7+nbnjBGNNZFDuqTtn+Nias5
XTt/W/fNVaB8eRfI6s1IAxy2EQsc6/GY1e9qcslKnDgYPVHqH5+h4o407uMtJ5G0wyCF6G09ARsn
iiuk5oRDQDZGlYLmQXoycrg/MR4HwnffkXGOcuZm2T4rz5BRM2CE+x6ObPcFelqM3Fa8b1iVqt5t
zKKm6u42T4ApPb+vAN3aJIDGQ0aO8DO6L89PLHHsUKnBG4H2YYFNL1p8WPjGs/oIibcbXXhLMpnT
cr3smGejV0Xrftee+lbg07z/ntE8MFklZcD44OnFvXmfrOpN5/1btXHI1kH9vGijwkEGMFZDG9dA
z3rYsuqq+pBibT+gcVtqy+1X6mmVPNYqDPLvCnc/VQxXZMpIRQDaU3crVNzkovRiML8Lmdl3UGGX
dJeND029DCbTqPyS6HcgSV3+g7W1EbPeefzps5557F1dIyuoj1Zy1JPJzqrbMq12Bmktaiydnyp2
Mndmp7FgYcHlGvLCr5UUGdTdXAPEblt5TWwDXllS6kqd8f7EOa9Cwp9AmMshm7aomOY03/L6VzWq
qk4+zPiSTijetM8nNz9hKJv3BFwIqJQryRBKzLkKs8O/F1cYThHrnEbQaaxz54w55vDAcHyxQKfB
ywCH5/SzO44V0yl/rH8M/FbHbdrCYlhQPQCa1LcnzdmzIXEppGpdltdWzwi44nhQzqE6QZzNggaP
dlzBtVupEIYEvNmV/alpAakIvkPr6XO7uGzc6li/g0bOQwZFZ9j1sd+XDKkJ0LE0GfhN8yWaP1M8
hkqyLVv4XNhA6X3lPUljmBbJhfzlTNZIRF+xx1V/C+/8vcWRkcyH3a5SbhJJ26ixUpTFMhZhK8mk
1Isi2V1VAOn9o1SRsVgPNBR2j4PMM7mXxQX7HUis0Adq6aMjvUI8nf36rA3PlzFGsgkq3uW5V6+m
HwWT/8Ukg4XyVb0Pk/nWJ/IWiwm7Vd+btiPCjH4zn3Fvb7DhqQGPp1ORzmjELm46IKQSkKPxWRXv
gymf83SnYjAQJzuBKeNWAWgftAhf2uKWjFiTxnfmhaCKkhBTywXG8srbmjMkYxYuVdb7Go9ETLi/
EoYgIMgRCGLZPKYSbm+yXMWAS4PUq6/hgOVoZI8sCCuPPKax/8G99cQ+t5IhcJf+qlmk/4hIoyaR
fEHHs+ZcX6vZroVrDCU1rRca11ndiu58rnlAZyyl+sJ0YtzdxTAK8kFLzAPDr27BQo8ySIfVABlJ
xOsKGFjso0aMIajxGhX3OcpdXq2Y8UK7sZInuXOVo9GgJY1IisPciRMMPkdoAkWTPN9h7jCZ8qmQ
PpNkFaQr5lWjCZxTcBjD8sWsaze2WPB08nvZXJgHy/V7E10lYqFBNY0WInpg9peiuCyYwlB6rCjk
RMI3v3fQvFLgh+iLh1bMfIk8YLy3b2dMfstgSJjNtNFBVgj1DqQGI2xjRqLapU47SZ6qPZ79h3Kr
BoWh2tR4UX81JwykYIg0aD/YUyrjZqANDlfIJ+gdwE0gz9iy2Z0nAw2jEnm8P3heI+/DcCUIA5Ye
rFmpGWGbdanY1qCdQmwsVGP9F49M3ercNhmGJCrHWE5F0cTTLcSbFCqMOi++eVYafPA105FxnpfG
N3EWPNuF9Uq5DsCYxJCV0UdlQ+zo2CVMjKtN9q/0KXlFHoIc3xP5btYxPjIhKga2Kit1xr59A7HX
wRshKmGQc1RWn0u2eGxBisFohMFcTX4gVgoZU/JUhjPesXzrdpMyAgIyCI0TEyklqejp02A2V+6Q
/ebRh4xVgwWjS1MwGVKnQycsSSxmiu2f1sxsQxfmSrh5ugUQAA9GKa+8Fun2qmXbmXgqsv3aNJHs
Xjge5hjPFvknTJ7HhONwBQN0wn1aRcI4ZvNWTDuKBiNzjBxLExIMNIAsgyNLkN0HqYSnpmfJDNnk
KVnuCRZs15NoEsFIWvudkl045Tm7a2dI4n95ipwyeRdLfSEOKV6ouAj+jpetmt41ZlEGU/NOu0fm
jSHW/yeXNwRuTk6iz7Ji0aHsS4KFqcqyIj6HrVtMuSY1gw6PJAgvNyNZb5r5ImayNRjI/MzQrsaO
qEbC7lZG5Ax8VfFj7N8l7SVyuRfcowh+R38c+LxdMu7G1MtLtlyI6L9dXDoTxpRD/IeVQA3+rJDO
AHyp4Jvxmbd346Wq2kO9So6ynG8tWPrOajrigdg+cQTgyA0nOgJMB9Nb12JP0R/rpPqPQic21hH7
cAh8gjQyhNRJ2U0cPauuwzGaQTKk2176xBCFykTwX6CyyFXuzbhHSCWpJMmrwqoivo1HNhTsnThj
xiv4Mr60OiiUNStmrHhOcY8Iq4Nn0N9Za05F+PFcospeur+2e5+IT0FnaP9HHVnSU6PcMqquLKI6
gmkJT0HVcp8RLIJEzIOJDy+4+5gRruH0JTrwCQy3HNpZm8EVacf9f498GYhtTLwfVaE0Mn4aRlIZ
Q6uwAeXMGa9zyguoEsbISzJzS4fqpTCZM3aXEhIVTO4JCN38ETVekh4TylBZdpoRHBzOgIybKCyi
EMwnxBB9oSTuFF9UHkrvTx05CIbQS/OlrOoJg8qn3D0SnfBsvT2hXc+763SJkAtHOXbIxvO90PRP
0g38UrkxDWSZ9cTYKOrtyYif8mWtPMS6lZrvEK85SCAmi3pN4acQ/ROydcWYM6mvHXSUGoWZ9ZIC
ljeIHOCnNrT+VCtjBk+CaiyW4Zx2f+W8oI01NgMLYYq/I5PiPLyW+G6VK5oXoiMSpX15LmxydfCc
oO4z56wpUGXW/qQWvmIm/6Ak9GnlrtQfdba8gVqugAdVQGZbqFc7jd2pBQlHCijpJ8zdD8aM6iLB
9iUdbnpNMIka7zr2nZzNW9I6phAcvYmhXhLMTIxHOzOJ4/xoBsoc3TrkU/RvHpl8MPlaNNfgK40Z
SdqakaE+HLo+3yG/lkzpbDTLjfq5xQpOZVMZcH9R07MxqULUiQ0XjMejWETP8SKSPzMyqv5jolgu
FoSkDf2fJ0n5kEvnWo0dA+ZFjcx2Nl5SExIGquJxGb2KDbrH4hHrBrYPzqi9CScuGqEQsVVXGszw
exXphI5dWMx9Dz8RlWnV+5Df6RE0kxqP/Zvcyna+VN3W6kVgFPqA6DiowALJFDyRKsQy5eOMdSUM
eE03UfAi4n41jRJiAX4rqewLJsmSLj+MK2tjcmeIEuscACASlNhxq7ZDRvkPzbQCC+tyCJmXvmEI
aMXD1RglyIeZLwpUSnpiEa6Cjhbl7JLim2DRN0j4rF1jtgaLzqgLS1+0QoK8kOCjNBk0qTAd5thn
PFv3BCplIPEzmbhQ8pFOhSlI3i6NydgJZOPcjxS5VLu5VLraehcmL1kqPlKqbEoaeMieJFx7zoSK
EAPMdftYQQCJ0EmSLkMJDx1L0o7FrJ7xf5GB/COehKr2RZfWYtX4XGVeFfvLUn6UZgUz9iQuHtt3
NWApygYLYUDwBnv220WBm8aYo5s/k8Ybeb5LojQG6U0eab1QMY731YKJjLqPlwemQQi6jmxk6+om
aM2oNNwIwfuqkSAjs99SBOEG6vFJjflTTCNECMmluzlabcbAjOW4KgBwas64lvKUoxfea2o8utQg
37LwqZSwLSYTb1ntSCv+lEL1uFKhKWc6lOOSuA30TvUMcthmLc5hyuqUWuAjcW9ihLQdpOrcMK0R
FMJ4zSoMsx/hMkLZdia/B1K1ihjitrTwGhLCeiggp0uvSsRoaMhoPwVjDkzFjjl4MxyqCFap6UFg
sMS9TKL1Q0UDPpMhP0mXMQssOO8dvjRljF8UabcVMtt42Iyz4WpF/9ovIGF9eUV7BwcZ2jn89pSA
5gqlHAfHXpeXVxVTcZkpg1RW26T5lc3eFZu5IWv7DvOZPLqni3zThnuHWSka8826NOimmAiv5k1T
t/T0/JneW87p6Sztn6KjGbP0DY+XlbPWjs/Zx7jSRPg+jESzNL2/FExcxmU51moRtA0HzXJpLdBU
IcIiNDHE2iQvdRsZ7GbdHdIG7KK/1OzOsBZIazAaBUOS26wz2AVllvMb4jGiFNxnu025P5H2UBvx
0DcwWRMs0DjOely9b4J3tSjNFdKZaRLU0V2mebVRY1RlCdYrRZ4f9J4hgL7aG/BHjF5MoerST5WM
0iFmbNue/2s5Bn9kGeH8oj1PrZBiMbdrOxCHWPZpr6x4pyUkZOQqAbiA9uolze9JhqMohDJoGwul
rFURWQARhz+yrqiDBmRTq41G9PWKTbgt5K++it8s9bxG6VnXjyifd6I7X3oqvpaIhkxVb0nXHXQN
+m3op1YCIdHEhvaiQA0YSAw0RMSDit3JN0tnBqZYGFiPGwOZroFR0Z/oSQQRsH8S1lP48xrR29vT
+peTc0xl42Lmg3MVG6lOyQCn5qnYz1AUTRwJ45nAhRlsToMlinyJe5ePCw894CVRBPo686Ljsq06
xAdoqdosRkNmxqc2RytGAIFojgQPdxVGjlGmZzP0ajxXGn2xxcE6JMVOKbsXI4aqNxgnKy7+urzz
xE0Xsg2lZIdjkyROxlrnjklY2hOB4dMXJec6L7aoDlJduDcyITZC4Pa83lpL+C3O8R7efFTf6kmB
mZSavj7+ivi5+LkjLcIvyWEh9x2TJO0krYpdq8pbTdTsyCaS6KNI/s8a6nDmg1GI24S3WkrXbCZc
2V3TKHZLjnUrvwvKktTjdC5yheBE01QvUHiGFY4UECrwcGf7RnrL4FfBf2saKaa0R5L74gKIayMI
2mVBYvX43KwrnNsY9dZReYlNApygGhsK4V5EN2M4C55AaUy1zRBelF6rfjyszWzHOXHG6SPsDz2s
YrzasMn6WCvyG/s9+yMM/WVbIhFer1fHjMNGYajcYHjCJVYppYGiY86AtvFFQa3RC4m4ibq4LcNR
FLhgPpP6MBUM2yBahYALi0ikAKcfA3XNMFu6N7TqZRSIBj+hUuVkKWicxwHnIeryFa56EXrPFHVi
3HwpQ78zqTIsFD5Lgsweb3maL+SW7u8CbkMkh7SyeJtc3mdHpLGBfRO1Z8FKN7+5D4KSh0IueEYU
QTX7SfQuHkpxKFJ+N/gtLGtOyq78EPQqRemJW34t1zMqERZMAxUPsiUPFh7rfF9L1k69ASfsqbsS
faKCcAgloKPBUzCk18VQdzM3uxdp22EBDUNP6Ymp+GpWHPtSwgNWc/MWcLKmJHSOcvAWZl8JE4Hx
WiXLu05ciTpyAOAfQs0Jan6Jo2Om8nV4MqrFoQGmje6TJo7WdJMO75Q044oMVfkJB/4ALV2QPzOo
Xo0CJb81SNQmFCA5is4HXbi2vAgUU5luyZtBduGUD26HzFWUKKLx5hvAIJyivyi6CWRMZv8W6KPQ
nGmkvjzrU5oGFrJ9wAZu4BpRhWxhrr0RwFAegLCKDjcODxK+FIul/wOQkWY2TJW7YSbjUYfImYzn
sX9e4SmI2wX1bGaf4G85c3BR7MhsVwXLT/S6XZnvp4hkpQ8BSMjlhXkGQwoVPkRO55pWmQfmKBia
eqa9jq2ypWQzJo7LAcEtugcSiiC3D+NZr72m4YYfByq/pEctwVqU/kNnYTtO0jHF/X6YZkcy6xdz
nraEIuE4AKcCWzdFf+ThXS1iRv/aRzEBlkbxCSjrVbSLSxGINlMIUkl0tsUr1fVPtQdBll9AeAfK
C7ZN3GAfAgJU2QatEocbbRChicuxyP50mSa9hyrTNXuE6664JJSox+xJ4VUScMVJG6X1i0reKVYX
QCPC2qQmeluTnreiO1Tq5DaCMRIXAYmQlHmSu5ptHtbVcLfk0TOQj5fqKaIxN3DQXcQ+tIoQIULz
Ml1V+iwnuiYBSq3J1FQuFqaxrAcaShpEe2wp1g33v5fe3asw5UZnewHe0SIlDI9KjhSxCWc6OtLl
oLbAXRInLIwWuPJHoKVuReZKHJ+Uwde4y+Q1oIo8ztFfB7+vSfGKT7FtQs0hZALL9Bhpehsinvkk
kySVQf6trvEMPsw7CPGNF8d6WuJDKzvt+ps6VOyQoj8Q+EGOfmNumDKFZEisCl/u7vq3hmCaC+op
fe8TsMlm+xjhFwpQQvTiyaoPxmY4TKbq/ids1tQj5UNDj2vxKRkqIn39ZGwDK7whDlKDiyT+nCvR
xwqpcQUubYGQJKW2WTQZ66kB65JkLzp4FmlJCTKREd6Bba+XC5tmx0HS080vSJAbIEdRNVjL8bkz
UkInUuC83JOojafmAwWFUC3JLYEegcBbhbpozdRFVv+NgH7DYa1dUnpmHR6ZsWPy0SVeJ1/17JSZ
qBLWULg0gBLzRW1vYf2nZsjGMbYog4TSVXyhyApknt4wKOcjA7u4GZoYXgYc9lMH8yH6Q/D733ms
t39jKb8X/fNfgqbQyMbvFuewhSZBbLNr0cDJ7Q/ebgIWjalhhS7YQilNhzFOjHefFymCnvQEP+Ia
6PD6yzE/q8raK+TaheNyE3xpa91viv7PiiKGCyzQTN5Vs4xn5vrGnAc82G90kE24xBQGXfRRY8Kv
EFDU6MNeQPZPML0xZPvs0u6VRNjtQsoTY/+xOcZNz0GBB70Bt5ajXoQ/PQNNvi8T3YOTsDhzBS7J
xJBqgXADP1VZ05zLjqiB0rZ3VURnAnuz/sfSeSw3jmRr+IkQkfCJreidRImiDDcIOcJ7j6efL6tn
c29P14yKIsHMc37LvZ+V1IEkaiN9DUn8qyzxWyBp7qd8Z3Q6GReMTTNB1+MfUO/YUmEIz4R5gjOl
lVe1qFAev1aLVmSkW3U7BpwRxJsQbtkFiJiDrSEw1VQQPDovqdybIAdxz/UACAmiSmwaoZImBn+G
VL4v0CmYDkBLZ+YK3ELbysGHwT/HcANaQwQ9X1XuY3WBO4SAdCXxhNWZA2oo09MUR1v1Aka+5gpe
UxeOOnFBfCHXSiJeXAKEZXkgWhqECXObHzM8ElicIQtPmGC9I1p1Ak7/4ggmzj04FKUNfUrCJ7dw
aX7I8KuyjwIdC8yOsHA4xM25jyDdsSSTFLLPpf2md/nrQNdHB6Me+5j3h2gdMKefsIytIGAaxmNd
c9RcoWTsPjybQEPcRHzqoMc87hOfvcu87nAj9mZEcPTGhl3qqwhS2VsqIYy6+vz/Dmw1Mrl8rQzK
FtWk35ug8a79oDCopEiIHCxpIOb9sKBLBa7rV8FFbXuFeGhLnoQ8ztA4ofnzSN2U4D4NMQeNuQwa
RaGyn0iikSg67WnxmJ1iG3v5CnHI/J3MPyVCNhBDP8mXZof+tyQbEKUZzZgdQK5Dx2dUSV5M+e9G
V38WGMuCTPfGnc5RRism4Nzgb/xe7mxHwM5tbWKIBcN2DrELe1g3zgnjFc6/rtvHzlqNLiMaRH45
TZhHlM8E8IwYKpi4UtZuE7+JXZpoKwochuSDWB3Jg/wlYYlJ8B4WxiUi3IAic+SKHP4zNi6HCvqC
WqYebaBLv6WfTOss5xbgLTI6n30HHGskykXSsFA2IPGE3ONW1LLqakm8VjiScdq274GGfivf+vje
sa7gsYieJqxLoyFfx7T81LktJmoM0Ad3xKm6Nm2/bFrxk8I8ewNuwGcxNQSVh3/gRmr+SwVMpJ2d
PL9YdW2y5Rwfk2khApSAzWkEuquDieJp9d2JQemyIx6SB/UCIhsx0ni10mOZcf9eu2idTflHMPrP
BuKjDJW2r59EVWxnDVZ2PITW+JOPfKeTP+mb5DzgxE+pytato3oD7fJ5wu7YqHMXMNhI2X88CbGv
NlNE8YRHgqziWIGG9i4DNsmpB7AliKPq69/U/pw0pKYVHaJbfrep/ZDzo1qcKkpJlFFImBjAEM/r
xqVG9JynP2HR8YRiguPmHAwmHJPTgkElQib5ozzITEh8NQx6HqHKsgING1Oiad8xSczEKff1yQZz
Gzt8pc6vZ0B6OPRK8qK47EGDnegcNigBbjVjoW/cLNYVgwLpEakhp2XQxReNy2s2fiCPaZ/2Vuwf
n9SEvLC5VWAbvoAQehLFuE/86CsrWNTrclzyLVAUPPweFo1poeaqyCdE6LPi2wRSrtZvyzgb8A1d
OxzwpS19djWPqwPXo3LWqqVWWRPVoAHhos/E+tGSk1MPQH0JDWlDRjFEceOXgMVfZj4XIxm4SMS9
MX5SPz8vXZLqeqgQrNoxw2tdXvoJoI4jhWAbdU07waaTv9XE4YhuisN2pJiNIVmogO960xonMr6Q
ofOMDeGbjcTVIQ+0MeOtKjHqdAp1+5NHWQxIXewSglJyXlsewZyIjcN9YZMgN/9VeHFl+A4jNEyn
upTsHTcIN92faW/5yoDRFGygEJQYEXmZQRXyCVVeQAbhRp2LoDoLZQm/jS1SaiLJW7LwuGQx7lac
lb32OTo35S8s9s1AmVH/z18zA1XLck1Z5EbZRrn6Q24Co3nK/YNiKJVlWeH5Uz5Ck/37rJQLB6o8
QBwYArPLbj/zWKo3s0aOH+5F/0RNiqoWQq4zEvUGGgXJYkGyzRzYmXcIkL2QcPJQOwDoyZ+HSCLE
dcxmQSB99+RUt0m/NPVHTTZn6NKOQxhXzpNmV5hLGf6FCZ/Y433hSvDbaqlZCFmCmxfeE6rQeFv0
6AmwTfMprr9wK+flvmiexFkzN3Vy6QlhBCOoHgtOKDW8JYWAynxs+SwHstI0AOIrDw2uefgmmLMo
/rHM99R64sc20Y+mM5s8t91fQxuE0T5F8IBNJx+8zANx+cvnH94EL33urHdYhTx91tIPvzu545F+
tGZUPZIvOaFPWpqeQqCYtDYOpRbRYFP9jn22sNNv3eFRH45ClWzP1Fu1DyWDrgdHq/VMWmA9yr3k
hS21PdmGBRBa5XGeineNOBelE0h9qlrn+FHg2SFaJFtXA+LbvP9JidnIatxtWO+dZl3G4VNJyI4V
/dkNMxH1IHVUHtw2/dLESax50pOSFGpCvoTMDn48kDo87yx73OfjNfPg7ii1t1AdI7DIT3Hlrjwt
XPN4mO5H7kZLNeHbJM1FxYvOeazZO22+N85rN1qAm1d/PFlmuexq/dmiDCfhviig+QlBF/AgI3lI
EayyC96giPSMkpZMoPBQ9VfZRFWAohNCyhlCjPbyYNPowOat58Veff87ZmuTGLx+muH6gIIseRhr
IFTHoi2wfvB+UrM6FBFDnm9/mmQHTQESatpFHnKqCl9zvyVz1m9+M6y9Zu0dfHviGp1Q2OQM72uw
IzQssYNI1uXZhn0utH3BgTMj0ozsFUCkMZMV42uLSsc4wYSHGcppOpjXke4oT+Ea4g5aRhxAv65s
qDmRYUZmsRUSEAOCJ51BmDESKntqTDQGqWw7ywGDY+qOLykJrUh+0XGlDksZWGIevIqj4nHUlG6m
9QuCoanYDmZ9SFZqVE/K5wEHcjS9u8NwrCN/JfWB8LHoWd/rUbYZMxpcm+xJD5FOs/9BHGzi1npW
TnHFL4zBc1RVOFts7XFiLDVLfYPihqIaB3Q49oNnblgQCC92OKlVizS3D4SMIgN9flafmnDRq1lF
tOTPCSI71sEmnfi0LMpsL2RVylUJWOzZFgmRnPFIOSyeTbUPqBE6BVRgPUiZLNVgIOV40iowZo0+
c8o/5tD6YnjM6AsznZ1DZlsQHJQYiFYsxSPDsw5Q24WhLwXxCC43YukisvNpccmXuYcsLvx0R7wx
Lhs98phsnhLuJvDHSH8q8DSPVAkOTCaDfXK5g+rhT+eTVKycCVdnYGgk3px8Ax91vsvpRen6Mgj/
0hGbm/un8HKGXjlulKVY0HpWG5/ZgEuAxvIRAKgilp/IrkA7iRhvgvcRV6S8EpCLwVqhi+qg7cxl
YdvwG965JC2m4/fyg0cfjC+kVCzhgnAcrOmMeZE9buK8+kqnTwfmHFiAqZOa9+SvM82PSnfeSTMy
CPXtlO1/kBsbJY1ir5wBr5xyO2b7EOZXsdIJE6Y1wP4Ub+rDcZP5tWLmjapdmL/XIzZuBfZwoXhm
SjEL0hVe6gz9TAXKjjGxnZ1tnY+rFsc6N6N6oki20LKerLxkZY3zzmAaErPcmv0LqjZEMCG0CYIV
Ad7dmai7y3jveuG2z81N4OubRF1wIJoI1+jswijc1u7O7wwmx4wVrJzJXqr7cxsNF9D/VYUdnfJO
RP/Zv1Ozag+1/e75xk6gdCE1k4AQIuWMn543lZQERCwGCqLWsdcDu/rEkKKiXVDoqS+8nK21jpaj
hmp/rkgUbUxqHpGqtcRhKBkXphiXCOPIvdYt4Wlx0p7LYro2OgdNeOOHq0VFSeWyqT66xWPVU+ix
zoizUbeSGZxMBi2F8PmDgdW7XufApQvZ5O9WUuylSc/3oZjGE0uf0tZZ+ameJbU7sj30K5tmyH/m
Z+odgGMUFM47Oa8CbCDaWbJ1VGrRU7w26YUNvRScg5VmPDjOyhjk0tH+cvDsZs5PSSRPs5HtNrnn
/QKRrFgyRsZ/Z9haPpGhpKOclH6AG4rpG3DajSk9ZUb0/ibwl4zTXPEyRJplA8xP8tF65HgAT5vh
p1nOywQ8mDDMB5NubeCP/8YUrm3+Qb8ronHWXilLqpGDjfK571EWbbhiO0j3RuFTjB0AIjbZLmH+
0Y8ljK+1FobLRjnuLJ2vXbVPiKtTlm43aomuY5Qgic2taFke6BX2ur8kYakKvFU+3iZoGtfFJ1A9
Br+z1v3N1AdmPMoudp4IWHUuJtSE4nOwfnwzfy6JIDdJTPaqaKswqoxiuNZMl1OIQxgFYOTZbF5O
+xZnPvhi7F3S7psq6FWEGTgkl0ESkDAWKIdnKrdKdO0R4BbvX85lPmTOIYX6Ayfxh3VBvqB/9EhI
LCr/LMb85GybZkPGC/+XPxcmIe21J5WrH8ASAawsfqeWby82oqYu6BLi/22a+BU/keqDYgvhP9cR
ic1XQporxmuN+23UgLRL7iUoxlVequgij2dxHMs1T3U76GcnONilcZ/c+NC21nv3W3Bv84tSzSQZ
ONrTiHEKvF/094oRYMKvRK78IhK49DDBU2tDgzC8rUuF1eSlAMtu/tqKZGWChs60BDXSflULt847
WVH2rKGra8SfxQaYB2TVF84f1G3NZpiTDULxNyIY0qFBc1N88KYKWSuvrsMH/obWLNb+ECPEyNq8
mIFujMiHgV4rEMFi6Y/ye9XOD5qFUaerSCsM1k61VuHx3pzTNjauE5QKrcOAFEh0XPPK0VgF2EOG
xj0VbLgZd5PpLdT7ic4XuZtLumOePjiIVSPv1QHm5ZxVbz1E6xxKgqm4IfF0MdzwojRUOEPpoQ/9
4ddQhAxCIKUoafZKR5JV+8D/tOxbh4xCwT7S+qILRkSg5Px3U+J0/X7tlSNqNsYEbn5+WWKuNzCt
pDAMhE6wGTo3DlTO/3HaqB/NOQrOg481XSloDLqnDouVR8Gjpt39eQ2YBkT7RVH6Cjgopqc7uSD+
pWV2mDHgeYpVpyXVPs3o6ni1/DYI8h7Uj66pKeavs9ArlDaN1PkJzsFJurMo4tUcv5Gj92+Xou+t
u/Gm+NV+mnB8cJpD2z8wPcofYkDXJpI1F2QcXeVSeNkmLBCualuzXCPqfrAFex2KL2en/u6EaCH+
+wsIDPWekBwLXuLBycoMghIvk1bmxbaMFJgl7IthOM66qTKctE3gXKhQ7Tat+5H5LS1kMP4uOL9G
A5Sd7HqeOdIxmB1p49qbwOdVqsA9g/t91GIs1Rm+qDrb+p55K8mb9XmOLMKFHCAdx8J4IJu11x6H
WpIXRj40NLESf/crtOo+aVztdaIGgpmpl/8k8At3IK5QyDXb2szQHNvuzZsZ6xASzgbWAFyjNbGB
bqE9zuH0xBm1k2pXsstfxM6Y6eFHggkgKySqNuyqf+EmQphLTfaX2WcTsJEXh2SUJM1OhMnHY4Ez
MVXDFkAu1RQ2oUK2WEZ8ngAHSkxbyj9uBMMMKbjoD10ESGqX7zHsGSW/y3lfz/WavsiFI8elx2sy
JnmMZfs9N7WKkn/IBkYXQHyaa0jmI2ideOWheGBs/P8lRV4VJcX7kR4vq4cJTJh5ISQsYhHydxPf
Aao9XtqvH5/r4HG2EYfSOosIkQNvm08vlfEXwMNHzos+DFRPrasW+Mf7ykJsYgf1nhOo4CC4583P
Xbqxt+wehN3xEfaP9CVvLc3a9KX7BkbESmrDZWKfMzFd6AgRvpi6MIbq5zz/aP4c64I0JoJ5BO+c
iT6snwRMUklPHCKSRakZKNwfhpJfcyRjuboFNrY6jhAh7I0c0iduS4dnlXgkXd40gjUgz9a9VwB7
ip8wRN8NvhTXlNz55rI2HhsU3vYTOk5p14/5SJs2YfbbZATnMrxVgVY6gasHBfmn3Qu3VX22WwLk
5FbOp55HEO25VS0K4qXsDcROA2dAAOAi71rcxiD0PFktKoyM1CWf7bJnR27FH+Kb6DqCm3HDZs1N
LXA5BBcgNwTfwiJYJjaggA30TQt043OUY9Mnpu2kKB5h6g9iKsHF8J007cpKYBSoa8rQyfUElARf
wiTwfx28JIyKrNzQdwhJlB41d2Bhgr2V3tTDgYDemoFXs42PGeoztU4IX3U8OYX5qlMuk6HgqhHh
EL5L0BYtaSTKpbc2zXbtUKwUUeAyO6mYnAImPm7jYxuUp4H6gliG1Ajay6hKUd0GmMpDY1j2nstO
xIEN56PE81lmbC+ujtc5NGherM4ysJcZyn86B82JEjuDfB48N1579/znhvY1Nh64aFm3GdJhh/e8
2UtvvFCT9pXkiBhrR+OLlRgrJJsvVV7sDIah2gN77A1kiye1hjuMuCYdQrFeroeiwyy0V+xclDw7
/Kkqe6hiY+tbzaUxp52S2Ht5wk5nnaWhttHE5OqLtpq0PiK2ENibA5Wen2rc5MFV8uRC95ZVTlFZ
npJPY/m7aRAvsjMB3Mt3AUg+un6/0K3XOFinnXs1UI9wNnTzpU/5RpfZvB9teEy4b6anJyUNbhKS
PcOVI4YdCjfiVBRIjnEHIitH2jv1QAd8PETqJu06qax1Z8XnJhlbfPOERg3+qXCUm9k0frUwewlq
cOqB8TFkKVEXdoYkPsVnNLFtkNAU7vL6Ppc0UEyaKdnzyyujKyA8354J/HvGYlTFYu8NybbMMBKz
OcXEEcwvCa17RUh6KIqqIBrQQfCmypHm2OrSGIR38BWbEUnW1lRtTTekka9aWc2JIqGRliqEmxSV
uSbNMLGWHDjIStusWGMggG00zv6bV4G7Rtj3o1R+9PTFm3N27Fn84nJ6KgC3FzDiYSyX3BsmObN5
ilmSwlGBqWMG0VSTBNGja4vwssIYkC0D7CDuzQvtpQMbzRiJXBaXsMWQyXYM42jq+tE45Uop4RFP
3d55s5n0+7Us4KoKIlVHGuTN9K3Upz3ahDqfj45FkRJvbAyFVQxKSM5UIGOXFJtgGxaYCQ84vmUS
Al7+ec2tT111QMA6EOTGLNRwaDArVBPLfWyQrrmP0RzEdXwRMn7F3pu767SOULMqRBxdAyRxGUvC
qeeTnoZYX+Zd23qIKMj3U1IHOqg0I1thh/fpLvcMAsCa8qzCbNjAmeW69pTg6XVeBnRpWdy8z2a5
lyFG88BuNmk/kxBJSNgxMBW/ZW48FehEg0cig4vvXOMeZiR4s7iZRRK6DzAtTwNCrPs43WoXvQ4X
y3uG/T/SC8TfMw1YTfdoaPQFASg4KYWTJNmTTUBwUyCKj8B7iqcnu82TdavvfUpHTPe16sZfJ6AE
gfa5jGFsxPDVVv7W8t5sue4mtM0+hg4GJR+JaDDoBIRuanoNTNJpE8bBYMSSbKbgA3M0LhxbHjTM
/UTV5FCHSuY9ZTH7H6q5/D44BDROSl/3mPU6TDGEFs+50tR7cD9EUW4TinT69pjY+pExfwaH0iQY
P3Qc9BEDKsN+DU3CE+PxXVNpx1FG/XQQPDQyRSaWVxb2TrpbihAsU6lxy4vvMQSPNTpPTCEps0Zr
oMsl6BZjAf+2Zzet/xrbZQQ+Vl3wGHCYSgSNnXfUrasrOOBgtFz2cNsAIabH4lQLieq+2ZPzpghu
os/ARKghYwG0jIH/dfHCZEGJwaqgf8zicxlgLGqV8v4e9/P3EJO/05HaA0AZc+JIv/4uW5/qGO+v
GbLfwW/Jbj4q/IDgvm3H0d55zZeuN5+d7vyYJWmSep4B5KKPMojLb5N5GRwdBxHULDc1pk2Dmnce
nZENsX7Nu1AJixXuzqC8CLtnEGPlYGTmIelooZKHs0mnmiA7KPkfeYVtPrz1kX3ltpv8C5JUhNG8
W/opKd1jRyYF+Ljnd28WOGnuvRZh9JTV838yiVJse9fcV7W9R2i41HihAEOvumu+4GpK2k0eGht2
OGPGJuqAJBJfKO1VfSaJtOOr7ie0MxTuKmmaBWgBAZctTh/fOpVTuTK6e7dlBZ/he/VmevOKmTr3
dKW+s7WV7S3W4xRO2aRl2Sk5gJV8ATtnrwIgnSfHig4tJmBnfObKINoaCxRGrNDbe4X1uFZUDcJl
GpL5xglCB2sGZCvc+prckVr8nYNAKomdcwVbj5FV0ABEZh12CCYOstR3NQjoJL2lnm0jl62oc59a
Nu0Z2iMD7cbF5Qw5nTJMHZAycbsPJj5/fa+CWApOsp5tibrM83x1Ovc8iGHhjNlviz6hba9Ndiq9
k0u1cN/sJmp2QgEJ4i5Inl6VGhWUfDOD5ATrqjTxJaqvuupPc22I5ehR60EQzJx/TlDzvvmHUbCe
rhrESfmU4FuIMxSyuKhcdHsYs0z7FxP0BOEuErpeKP8JYqxnPbB/b7qqge1gI3ZwbYNaHvuHbMRn
ZXzCvjdHa/6JimUMnqibLJrY7LnaBM2OCDU62uRP7D7z8TNgZ/UzRy5irYHqu+a9ZfIZkv5I+DHr
l5cUaBmMZZQPZ+m/1SS0kbw2sAn71Wselc/CqQ5Cmgdv4FgOcutG49/OTZDa++2qNvx04WThp5NH
O0NEFA/2THfq3sYkBoKEAsQYUAokNh+3PoJjuNB/yE5zYgbEB9A2ttvvcS+ITsmhb2KbKhibNcd+
eHIFnxRvhk90eLKD+4aJlG1+NiuXKKRJXE1kG/lMsgAgTMAPdX2agChYa3x0xcMInGHuxZB0qFOT
LyPhVqGBDiLUbbEMr5yMoqj5pA23lOdRc59HcWWhId0PfxbHD4OpEU/qcKEwiU20/tMahPc2WwCr
FE6ESe8DWH7k/khdOmjocHSObMmZsTHV3uSk+Mrpdp0RrvdffZy+wFWvTGxdsC4PxAGu4mY6zgiP
e1gdEF8YLywMnOfZ9DRwwdsmkgX4a6AOIEWfo1xh81ZegICtoP0pYCV2CQyA5VoPyZaJnnrzkjHV
UqErGGjNYu9jjtFohEWNZBXRsWuJP8BxZIXGd2O399HJ9m5ChaQt454JY0GLM6L+ZlYqVOckoBsT
ojlSex1zB1emQe5t1R6pnzrZ9xQXtC5ZNEZqg71rCfmYYkT1/52At5kvKH2xy8YOjnEaY7b+aPz4
1YmhI5HO+fmN3/GcsSS2Jdc7ImJfPpekGk0zIU8pm3eUKNJmkVJ0AD5EXA9WBhtHVJ9erNEkJZ34
byVJnrYz0pVkZIizuRwRjuwTSM+q9G5z81fgIxb2aUCyZ3PWOZqzUdS2ntY7Bxalx8nSF8VRLBJn
/GzaL/I1l3HnLYURX+aW9HxSqGt0XB3GlDIm6JVw+UchyFItiBPyiLci8yoJLonSpoI6NNWk1FOl
hi4dMGDkw70HGGEKKuhi5GnBHihFoGo15kvhvOk8wI0O1zG4wDTER6UGXWrReOFAzwi1VuOYjTwL
nET5EgeUwkqgU6cvQ/oRRWs5kZqYlytTOI9gBhPuVLJzUW/b6GnrnC++/ZfgKVI3NZqERRn5S8Sy
CuQJzGDbpfmKZiaIbnm1ZX/EvfiAb/Qp4ccOIwG+Nvebj10FKUhcox2caKU4zdBZcWMth+rZnq9B
+A/m4bJ8mNFDZfktoOCcv0Ap6237TUSwOjcFPOnI+/ngAWxVE8WIAifg/uwn6pGg+oaTn78FKJ/U
Q1FmNPeQpVNkOzTHaKAq7OKCOGil/QQcJSqg7kwCruAGwXwKGxgLccigs0JhVOT52ekxiSJ1sZ+Y
CTuCBlLqLgsslCUbYTlsPeIO++FxQtCwdascrHBEhXLKfLgMt12yunrk+aE4lcYxqo5xSIgTgZZw
bd/Kmtm/+eIvzG8x+6AJW5Jri26QZIcG5X4wKX9SKfILUZIaRbeKjmcBZ1Xs3CssB/WSSWGi2yLd
uzW5ITHT6TzhTlpo8a/JzCDG+qdqOb7x8Y528ZrTED2hOHOXMa1r8YSg2r8EIT0PEyBD3CPC7x4F
7FJjfEYkRanv4Tw1Lbr/m06SXJ8ujDBms7XeJGHRPPRPzVT9dl67jN1LTBRpIoZDmwc7JV+m62Cl
86o1WGINvRzve6oTEjY8a86VPh3USJ9Vaupbd2LqwpnBKNCOXMZTzfVA9kXOjQAcgLxwnZ95P0Pn
K2nsdRUSntETeJaMHxiSgaX1lZDa2qsQDIX7FFh0GF/J+yXaHmUPDxmd0MiMgfm86VGUwAje8Bn6
4A7UYWpRvKBDblWU1TbvucR7+5uYfRqUabDHPGmjTGPz5/DajeAGSDQcMJfexebDl7IKmnPgMm2F
KwXx2BSRgt5kKXA3qbbkMmTBd8kXA1EsZRD9RNb2pogwqJdk6CNnks4uk+0qaffqXiutcq8jeqa3
BO/LVjD407bb6ulLY/wDMdV2pLccdYjs0VvWNwVS6ia6DsZA6xNDuxz+vOAFg6psLnLwOIRPDDIV
mleN+bbh+8KXgB2IPSEfnoe5f+dUm3ngkHRSvHR3Ms642+SS1UFDDqcG8K4DmpEZV9HzKhk/XftT
rxGOitB76GPtUBH2YJEPM8onBUIrNTmvIqH700ex1Zv3yUfiML24+JKprm/Dt9Y2nxWWOtrfVDW9
zrVYOPo1p86Tl2WC6LvdyZ+/Ig74igi/QhKnQ/GqwSajrn11DvYpGLiLTlANYyXxLaP8tfP6EKbW
hxjEcuivuXblW6IlmOWCvfrQOO0y68RwiqDb56+3wuAAaeS6jNatZayo1SQ5wk0fM6Ei71vo2swB
fOaN43/RzfVGvdJ/r6QkGSd+hYJJ+51FoziPOSRBrnlrnnLpWVD845GitaTYqn+B7yQiCWse2Pb8
LQEgDGkUL74pR6q2c/r+JPT2u46PfbPSjSNRvAux10N3Xcc+Xzm+1124ivuH4FFL+nU0L9JM7uri
s7WCz6S/UgxWIfLWtHWZwt27v65Ncn68i8d3deMVjwHpuuN0mPRmVc7nWb+XzSqK2k8TxSeKoQV/
8gpazRXymVFnSCoQB6LVUItYsMiaG2tTosJSvsuVTFElrc16X8XvGXJy26Mlu7O3ITkx7lDCPzWn
aT/gpUuKsyMv7Yy9QTSrMUTk1lovM/m6QbJtiYEq0pNjNHuKLG4+9KXBXSUmrEj2tHZQTQkDaaV6
ULTdaOABe6wKSji9Xelfotq4oOtPOJbpDhtgQXumBEwr897zjrVP8ptvHww03aPChpNdVJRbxyam
UiMikKdazv26cbu9NvH3s18CSGuC/GP8EPSEdvrdcb9FRepyjpCXey6iq3QclRbDfyA5gUkUmwRU
p8cJIZBQTR1k4KZPgitkWMW+WNkrl+WeP5785JijW7Ghm2vz1WVa6JCUabMBL7RVf3nVk7w13lqE
IXmHMZdkcy8EH/4N/UXjYm2k5ZswFF4jSR8QoqZDESUImCXvlXfCq1LpFzfOSfYCAk6KfuNEYik7
40eLsI7rdx+pJ+2PD4n3V9BIcu+8exsRgUpfKGkmU0st0GasyfqhfhI+zjzJepvSSBLIu/pJauvy
gQ3AawH59OLNbTABdRu7fZswEaEQ4mLKlmZdLsdmYTD4oD5WNhSan+jB27vcRMbg7+263fRdspqh
QpK8WzoJOUJxzeO4q1W+wjnFrQuwqgRuJl77SrzFqOMrBWcE7srMgp0wZuJS2rW2Y9OjjmZJbMg5
gKO1MvMwgCKnxbddIoSKPstS9gtt2suRqaPJPxVbFkUVj+Rn0vnbFgdNZrfPTlgpzvA44nEOBxOr
I2lTyg+H8sJPtG/1bc+d4tUymks9MUkSt0ZKhJLrO7jO85Z0cuTgIQXB5QzAMvuoB5nwvtrYhWaP
mO2xGqNUxpaKS8tvvoMsJPPhriPw5a1OKZ/CL5ziF9/hIVeRAmoBhcrP0F/k1j9spA7ppejWwGsK
UmvIEgF7N3ec3NwCgSaB1p+zkMac+Ta9Vs6b0sfXo39daEVwnuB8DLEiLuEtb9nt2nbvN2a3nKbg
mAfWso9Baiwiy/i0GYtAEEuD3GhoMyrTl5NWPlc2dYcF4RyAXuHPSHkfPi2GUA6B0bhodYbii2BF
gqGGpPhpPHEuW94iF/EQrvRON3dpuk764jOwzPcsh1KVhLJwcQXNyjWIHHSInu7IhmWwRj9f+1e9
cxgSGKTmedcn+XPdZVujS1+EZe6oAoawulNn9RKN3Tug9dKM3DUFrghKrUVNWHgOEW+V7apBqW7p
3868ZHIKCn1Tmd62DfETzAy0yJkkuz2yzX9lzWRpEfSU0ztxLSDV2nRGIrbpmp1m7FuWJ5lca1QY
ORNAL1gr0Efx+bVgi4GicQjdEW/Fz+h5W81/nHKsHDxxPKp8/B4SJwvwPxnjtbnJkNI3TYWu4tYk
yYeHlzfHOOm5H5pjoOLiui+s6nOkkVazGc6s3AzR3/UHwMUnZ7RfJzrEfyOcR0qOTSLDA1KbKwbx
/egRlpLh+O8/n00kblx17B2xd63hP71oXXPPi7uv2YeyWCcmJcH61SbXWJIWPw7RLs+pbSjemozA
tKZcpP0KO2iVZR9V072jG+iNt9CcGfxhY8tXEG7DnS/D2OxkpoNfwa8U2akNGiQUJB4iVuI6l5ZA
2jYjTGzXQ/zRD8nTTLevJvSjxfpTY35N+Ngl+n8izIx56Q6X/C8PvnqNE+TEJ5A/8o8NmfaQqcNG
LfUW3CFSEXEfcPQA+mJ4j3yy21Lyf8GOxCRx8LlA990jXxD2tY0APWoVa0o/8sD3RaNsVrhPU0ZV
9qYNiIC0KQjWQq7MQ8nOm1ja1fSesHy3Hgs16PKDMaLmNOQt9yGrske1YM+kHA/rLrkndbceJ/px
BQ6ZTdjiLvLSk61g73IzGC7y2mfXGal52TWue+oaVDUvQMamDW/DvpxIn/Lbd2o4uFn1bSwPpspt
RYDVIzE1y3gZovElvwqxWrbtPJx70t7p6MqM4ogmOCo7wi++MaBD8EULAr0MwIawv1WdfR2ipYIK
GH0EajEDBSb0TNFNr7qerk1q3EONnm3IBMEAXemYEpC/gLCl83Js7w5/A+Op277lSEsrtER1m750
fcvCsypRqPDAJMVTH5TnMRAXh7h4KA0Nhn6WZ7zz7TQsk2bE8p1vLQEDElvyEsl4FfFtb6Kbz1hj
FcbKz0gqN/JtNzuoHbjGSZKv+B0wEHMVBDnBUhJ1svjga9O11ckEvSswbtlio9uE1OCBwAU2z8si
oNqP6y3wlaW10hiWTMhCyk4qqNNSbjTpnzT+BQXP0gALItBiD2laEzQwbAbArHJl9SeoQty9RCzf
hxCWRt6lSmqZP0DDINMqILyMLTZO/xrkWVPMSM+IRfuayybannASBuBKoLO8lznPt/1c9xGPyrRq
5LX4cYoTYA1TytmcqtUxJuvLIGi5cdwP7Bqu5620vsJV8SypoPYiGibPjW2gnCXtwvz3ZxbJPPDP
PR1E6pfvSd0U0UFBtZxG9VZkX/ydZVcQFUnMhN79NukXnQf5cNUolPPJT+WiFj7kqhg2YSAfW3N8
jmZoXhEvLWZwtVeP9j41d0MGEfGtWfaZeSsG6vtnL9a1F03MCyHcdVNDhosALUG8tojzCLSN43LG
5km6LrP7wPWeNJ/TOPyPpPNYbhxL1vATIQLebEkQIEEnUqLcBiGVJHjv8fTznZ7FvdNTo2qRwDGZ
+bs7o5zXqgS1J10Ogl8K23ZkzxG/MkVP1YRjKq1zQyEWBUlU3Ri/memxaJWA4mPoontsGt+Girqj
QRhUs6zawmCeZzQWAtL0ZBk1kHgFSCLt2JOfWpWTSyeiRe9oYMXsQGIgwDxlJNM4Q/aUUXiQsUUz
8q01NV/OOczF4gm/OMc6Cv+fJasptip4t+AebCPxnxZoIXyi8wCvIDcu2vxik0kEEWmySKZ+mOu3
NTg7/H0qHpCa1LumKt8TDAyc9HUstH+CW2MmH7CeAHT64p+9qLf5PACm6ew2octarIrrK47cAetm
Ab80nHkcaIvPQuboa8rvMW4OqsHB3b0lK+Zs/MuS5KpJMDzkikgF65c/6hj28B/8pbQe7wJDgNJ8
6doH41bYVMolaThKheVMPd9NCE/UoRMt1ZIfC2NEw58dZKvQdrZ+aWdcHyvpVGWGtzbPImRIXnkx
DOem8osZgApcU0/APPN1tEhqQHatAU3NWLOniOM7HWzirxz+KCLbbtqqhKNz8x7ESTbKpSdzu8I0
RsSTr3dJamDPQ19g02sYBw41iFdbXVQIqokWB+Fifg1SepLYclWJwxBurMy0pLJ0zYFsOliEpgJ1
amwCDSudzGh9BQ5AnFQQcmAnQi2qNV8tCSRPF8TCf5NV/HdhM1UTTaiIP5sSVg79oQ0+VggwQSLK
BWhTh18lq00wx9HBmKhwynr8MhluWRyiCXWiVMtuxjXVJR9UqRFGkqJN5/yd4PjpOESTH6z/gXDT
lcNVEqiaGEFOfcMwmm61ZVBFMkI1I6+F70o1vSSkDT+c3xA0RpkwFppvtPGwjgkjI0qdg6NBpfQr
Dv16gL9h1wNahBm0QTkV1nhwzJhxYISnMCO1aoV6VbYPu1QQ/KRxh1DY2mQIH3REEEA0YEVVP+6K
evUEkY2BjcNQnV8IoiEo7rP1O6vNY7Ke1CnDAYAJ0oFJGtpJSFRDpJ+5G8XjrUxwYBLqjJYduTDD
j0vXyXU3qvcafiyMx+XqUwjlmLzRQAEeCe2wvQnDG4Zh/xF9u/7GsW6U1l7k283R1UqawNG0XZ8E
fIWqyH29RlZF44uRDB5Pksv8uINrTPu61ZHWhxWovhWuqMvkcTdhYGGRP25YyUFfBi/hbubxR8oH
wOsOCQn2XOPDNhBLmum7Kvz2wX0YQNbqtJ1QkDlkv5sh/AwFvaqK+8T8sQzhMSvkXRZhJ8SgXYO1
QSFNl8Vm+v84yHiYI/YHTS+K0+nRMZPrpyUwo4HIWvh1L1yZYv0S81ZEn0KBuGrxS5bo10i9zC1t
EuMvfF/CWnPliryy6txFcLCtCCMTPT8w/kI+E8VfzjheTD42dpcJ/lJY1yXopBmYzagc4gRyYcSQ
MRHf3Lo5hbkfGFwvCtjBf6Mlor0HI/bZmSWboC4YM/FlSJEFvqRUtvSDVPzN+OOUy84eDXlnqEPn
3cFjAqzx4PWmaOi10RtpZVGvGTvDkJ/wvYuj4SXtInh3OdZ8vx22lk71GauCayUkAUw5pNnEkyg+
ix+rkGqJw2+Vik+zuGfDWT1ki3SmX3A4/OxhPDEqIymhgCw1etQm3RhzTz6S2XIpfjrIsjT9RXRU
osHTmELNK0xMHFG4RH3i0h+4OMGiSJH3qRYppQjh4r+cca3VE7KH5sJZLcxqPrsV0Wfug0tR8785
GF5JY3hs+R8nk3CoCbsJeNWWQ5IeY9W8wumNoAu53o1Su7JcJfTKagX5d3wfIXbnU/Imm0yuhgFz
ksn6LsLWi0JIFyxLDUGLKRpoE78ocqpaWsGJs0omNGfNx3uaWy4YSTCVzjlUjvWA6tE5OXAmO95v
IeMNgP8J0yLblThWG1X6i3ifSad94xmwcfR11zfZ86oL4nRD6J51NsMSkX17JIqKsXd0ErlJkg9z
djOQXDCuv12OCz3/wnWh2mKB+oOUfVYd00ipD2/rmj+cUNtljXnhFCmhmDl27dq1CuGA65k6Oqn/
0kUM/X9L+1flgEmLVofAhl9IOd8XFmWHpr4kwElHFCrVgbwQahToCnYcpobAPTnD/CLBCI62lceu
071RU0GOYgfjWK/0v5zUWN5BhG/hKDKUZov4UByzqRG1HIRviLfbPC8P3IGWpF5tIiB1NCaQ/Jjm
wmYu2keB1cGscqPwGYoYX9EcKoDqhaJH7bFYg2fskGNMHTgso6eE72t4dPQgA1CdLINz7TKpv2QS
55jYhzpV3BbJVkdPbSMaWeInMaUu4xb0R/dLJmuWnkCjvKgMjsWdaxasa7jUdYljjSKGODNEbaXa
dU5MrYWT40OMibCLcG0lPup085WEzhQsci6jvQ3oq1kfamf/iAqUsm9lahm3pzVJD8uswht/yBBi
TbomLfR1ZAhMZypd/aaQdcCa5pr5k6bsVHTUfRK74nE6fMyU+WoPHNZpKmpxOCfTAOULhj1TBKnc
dQCoi0LvLFyBDPNV2KUKm8CZ046yve6fNeF6ImxALbe1I49/FGIhLUX3I4hRbveXd++8z2zF6rui
BVSU8W1e/uX5zTDV438VXdieKSEFQJgS6EU5jrfQIYyDqZ4ohD4YQomPG/N/VfSrmIEEYSjMGQLW
TFIfLAFOB9l46mfrHIUODhQBfzzOdy1RwDrDfVKIRoxCc0llcGBwIOtRzKTFVI5nmo+p9wW4JD73
EBM52/HGUG2vkcuBi2AasQsqIfg/CFXGAtNgEi4lhFmL9lrC/opK6Cldg6SuRfo45+cBJCfCJF0N
nFJ+U/uQeXi7qzCkUhRCY1qDSZ6zXUF5WFVCNJDDS1/JAcy5AbqZHzMx8YYrlNitN+Xqpq6vwmow
w6eQL2K6VvVWKMK+p4CceUDL4Bi0KtKdovnIg1yGXfXLV1ysmSARhaBluiYAIbPLA3kFr839STrm
ikme+RyE4CFivCbGbAllj7ZUh65878mr4eoWV72gPRAUvxWVio0QCdvrsYXlgkHXKKOWxfiJgQml
8ADTiLIL3zpmzosgs2S/UNCT4Wau0O7wE8c1ZDZx3coNFxM+t8EJpMiam9aOexSCGtt4rtaTXitn
dGt78SpEma/l2sOIrDsGD5ARmhPcI/y/yocsK2hF2Hft7wLfSYjH2l9+p5HhxkXG/fyLvaC4c+v4
ttAEirp+WSD/MfeMHtDZeRJUbzC/Z4xMG3it4kNP4/QFcVyYykyjdKLcEHF9o4Y/tebFkoKk4VMI
3GBLiCmiJTzoVs6Aad4LUw7pD8G6XlVBBe0/FWpiZshz5UflwywhqnJSpb+Nrn8IJ4Vq+EMtACCB
Fj59BQiFb04RxiIuMFZnzsAfmeJSBUeodmuh+aEtNutjHGiUYljl8aXgPss5Edsqwu3J3g4zTpnp
qwuRFRPGB6QWtfxbWu0U4Z751RiGJ0vAQhnT4S6Yc0gPEMJ0LPzXhfT2tnsqaYE6zirKB6ExmKfs
khlXQbfn1KuMA9KManzlHQgirybBEayvsyiiSlU5KZxYGkyxFayLQmKq6JUpianwMNXl7ozx6f+P
z1MgTjWx6jHr9ZS05WaU0Bky+x3o9lf8ZQ2D6Y5+6M2bOE5L5gQY4JXPrZ2i/zMChecRC2qdIX+0
avM3qapfVeHLUAOjr9pOV5AfilIsvnU5ERYO+BN2U3wyLqqqYOhj4LLAcKmd/NKKt0vT4RtteoN2
bksAmeoXbKnUrWua3a2OsW702kovIY9GgfCbMAZeMMlNXtH4QLZA0KBXcEDDnclWQuy3oYfGeYOr
B/ZCSM0PFserGXzd2ieKdKuLpxkQNqfonhfzrBjOd+SwyM85FLsNjNltjt1wT9imZbh90QOSkQuc
ydzK063sqe/cbpm2BigzWJ5p3fIealdsCKNXy18Gv4tqkgnvLFLyi1jhyNAjvIQj0zdq40tCbNI4
zYXAVqmCpRZvoxiITyzJVKSMoyjhSbUdytokP/RCVdbyuSqndf9gArvi8+IT8ythy8Mt2TCg7ZPw
ux2E3Yvd7fLBYbjLmoTSxA07JsNhEYOE+CPuabzbhCwd4u3Xf4oYZ8qpgCRAL9Q0+qmV/jJnBLlU
XzlIebJyjWND07QPykOxruqPAfCnhyxicIzidiZhz8hYh/T6s6W/206/DZNXKOt20rzMQ+POeHaE
Bk4wDWNKUf53t2i+SVZ1mCGlYYEAI8wgpE5nxcZw8c6xyujHqRbiHfIwQOfhDbZ1jaPmrdbaw6LO
iGuwUck8S1O3I3NjadLRxvsTOj+neFIZwcIGgGxHU8pDS+jRw85lSkTllTPpAy8YdlLSvkuLetct
5TnLIHerOkagOlj5KM2QlRvXVBlxs107ADp0UP+mVtn1efjSGg5WTs62xlqD+/u1x9iFcMCo8Z0M
oUduYEE4MuXdk7ZBewySBf2mCwoVVjk1hlrUB0eQZr6gO6CQJfdrlHb235jeJ3PcVIArhoK4J4TK
Bw6yq5KQa8ZLmtdIPVsYLK2RHLT9UY24aa41F34BcDTxuHVYZX8xyG0fkVcLy6W37+o5b28whviB
pYMKAwMxrPu3hjxv59CqvjOvgQzJUVbEXJPzhZTFbjqndPa4fnjGPAVpN+1JAz0VnAM5/tk9vYHc
m6eR07lYk29HYicMcwuPmpSXrPrOJJwBUo1ArGh67+X5vIzJjguhRCpGfbinaaUb0NA5Tihriui0
9BGD9u7YNBdzxTag+Kc2605F+Sm19rs4CKzPgdGAYSj4N3IDzwSvs1D3NikCHO4W+eUh4K9TYM1T
v8bCMnb5GvNDNkDyli/2f7U+0jTsdyYmtcuuNzgaxbh7qlMfCxKhXBii3FuHd6yVxOoJSxSPzoah
mEZMbG7ZXp0sT5JxVmPpqA3WOcRjY+z2SpyT1dVUz5F6DHXDr6Zj2/H3a+5SBir4CA4WwZ7IPAQN
t2/RIy5o21Nn8ad4OA6ddmPcKsaQVXyV8LGn06HWAeHFMx+tHKhr9HioBWGuKNwmFena4LcdJuuS
EpjaeKG0RNprftvOabg7E7nmBtBQ3CF+xpQyQpZ3Hdm4gu6aQmFpoPv2uezl0UVecgAi+1qgtuCX
K42D7EH155xmjvF0/O/+Lssq5gIogOMgqRG1zyeh5+9TOViG+s8ZCX/uuvdKQl4saFUUgnoXY/WL
M6CoNUd/nkxv6buTZo9kVRwSel5hqyBSZMHwP7ti3vaLeoxU0E19cfFw/Oiw8LAgqlT2r70fQAFH
NMhtGaB2NFi+guNXZ5o3qK/WDMO6vUe59uxYxUFIhipWSytR3DKFmZ2XooMjxvQRS66joNSJAnod
wlui/BoaA98YRaj0q0Bk7P9CmAclnAVbfTN7OurSkZ91Kzv2ZlBjs2ZdpOHVHBDj7/rKnW/NKQL9
xExza+zKa8TM5ih3weCbmJVt0pMD3RES9au2T3jjwy3Ftdp6KbN3azeRAz/uMzLTSSsaXYz+BkY8
GKiCbrhAqjT9PVSlbqO7NKxV5mmoezqXjI/yiUhrVKW4Gevjc6c8Lx/WLjnYyd3IA2CyhcgApnIu
JkTgQagUHDwzAujGeo17BStwEx6E+hnOSQe9/OCoNwWV4QFW2tH+k/8aTA4Hf1AOaeivL5lvXyWf
fawFutthfilvorPRHgUGJO3tKIihHrgOSa2MxDFQxHw4fi3/4gueNvDsoUKu97a7JwfaLSCwer/0
LmrTiiVAtBWZPBUSiF18GeMbdrkRAZ8E89CS4c7hLk+lFbQ2mu1N0xwbfNOVl5oZFpyOYYMtSgfp
FjQj9GvtCRqNTLak4fIamCteO8R5kK/lvd0Hq/oBp4DIUkYuOnODbe3s2kdyzSZP+QWANb04uhLF
Kc2IkJCamZIfjShnPvBBw02Xz4q1J3y8z1a56K+kACFNweu2ZHh4JT5Yy16wmCDQFKVIcZsIKN5k
l+jCxIqYqtLTP0ttCyc628Oc4LNV9YnvzdtGHJ5JwcpztQ84lWgZACGV5wb8XduMe4257coA/yah
L9I9YUjKGY/mFOmARWgfbKwYf2cyrSnyXMhJ5QWKE5QYmqvmoOVvZGcWmOOQTce6suo3/UVv3MzY
6m78ja8RCXAsOucOHyWdT2H/UTY+FiAi/EhoVag/vW6iHvOZGpkJZBkGQfhXUpvvzfHmwFIYactc
9pxS72JQ2n3NNAXInGIscpt37Zh/DD62dJMEcXwzwW93s1v/pqP13EOpQFRJg+rFdPGMs1jmn+0h
/aCapwjKwUWOCM7Ujx5H7+vwD5YAxo2f+k/mR4H8Af6CqgyxAoVqono8PcAffv3EPBaDF7ew9117
diRoOJApPDPcVt/zsFE+NLwlAe0naqkd41NZ3ZecWt9cHqOIsZmeVa9mJ7NCyYvit4STX9mv5oHN
35d7yAESLeH4AkFktBGOgY+8SDBIUTug3edFgsjQL8ekOQ7/0sJVMA70lHsRRPu5dUX/7q0vfFq4
QB0jpy9HEX8I/+wYHlIM8ilLiGzkBg1o47S9oAwUW7zxXsR+gaWiix/hYbLa4cyWHyhSWYAN1g5f
PGiJ6kM78Bk0MgUEW8RbcQ7hu/pJ5RnKDj+NVruGpRcmO2NX28/lHyBMme0NJcCuC7aMSdYWl6XL
XGg1N1rAjg1/yqsDfMrTK7wwUHk6ywf+9tOHZkDY3i7TTQHBPKYhxowe+yYZPljfAslVj9qx/BkZ
riiBjV6MUT3lD/aUpkuyuh/d0g5x0bEgcTmB3Ilu6bk56WGgL6OPRVMmzhvTeIqyy1zB4cP+2Eui
fTpeysSzvhlZARYctYR6Ah/a9yV+HevnQrvjAmWBSYTEa+XdpYEEOT/BLiwX1/hUrEuL4KBiKPsU
LU+UlJ0nz5cVmJg8WaawfDNWWw5j26Wn1mGhgHfvsCgFLsx3tuUzedQruuU7A3bnDPMh0netfCuW
p3y+htJNEQ0zvmDaPZreJu0uWc/y+Mz/r0nrwVNneEz2lX4QwkFyqqxHOL7V1WuqvDCvRC1J/CPg
Fw4lkMyGBx8CifDkDit+Ldz2KA4emUTziIf2MJLx8UqoG445HFSrxb23RXfDVcI+X9jyu0l/ytTn
rLivoE6aq6GvN282K2zZ4ZhBfnOIw35KCRjMVLOESq9pMP5pAZdad+IesXbFubiP1DaRH/pN5jrD
a1Ix/n1v5vfY+oB9UfM4eL/PcKcAP0vdt81dpL6pnMiyxxPLpRN30bizn9mbRnekYwSIFrs5VRFE
brRjFQd25TGitpQH9kMJMMrynfiWeiB2Au2tmoqfphQLD2xMTBh+NK+T8ap0herqmJxXv+Ew1F3L
M94PfsEBqPgbOhwKE+xswvDafoH7a0Hntd9sbP5NGRYbMRaIvowDAhcu/Qm2rtffRvXa6tCzxkNX
LbeWHvS1n6T+fOxAO86K44EMqjC2JWJX3ORWEP9BjvEBtht+plH2rWayy2G6kN/aUBHh4h1dDe0z
H34rSZyykf3aK19+Nwddyqm/Tj+4EWWrj6cW8kLuFPW3dLxxz+9kP3e4+vl4dIP1MvflxHXqIH6j
N6zeKfHaPR4HPW098uS3FUicZIoBIe2m3tWcgNXGfLGlA0e/Vu7N0ovOuEsu7j8DY9QHv316Kt6H
9jD+EXtP7EWMrQ8ak3Bvwygmg2tj7GFRvtLy45T3UhCmXJ+pOxgxloQa4Ly3V4LJ2lNkKP6ICwMW
dKtbZ1vU7d+Y7JRX5WXCJQdhLZZKXrSn7Ej2xpGzy2T6uR/7Yz2CxXsLSicFS/AgKb/Clzi7lW+I
APlA2PBJOENdlHv+JsH8ChlxwhHaN5h7Qy54ZaVHw0fiG/rnWO4r5y82obdv+ipYid5C/tZsXrRb
gz1S/EvnP3ZbHPejZKP+wPW1fxaY/TAw9/Eb342tmSmuc2Zwiw4Wzy7Fi6QDOAMPdtnzKPHWkd+R
m3DnYoAEbeds7JCkIkTEEvPRlfg/beVhN+Rb/QWW9yZSN0zSc9sDoB3EW0TveNZYkxqOJAriaShe
2ysnCGiXA8ZEQhEhEHg5A3Lv+sCQg4wobOmE5gMcCEolQwIqukqyGEXT15xmNBjiluTyw0cKWkpu
+HO1n49N+m8mNl7Z2uMeGhpuRI6y4zzO0ldSCYwn6NqhgZXNHhPe1JsA29mGFCI3zo/8j4ssdbzo
s8Bzzt6kHxQz5/Bg6y5OyombvkOaLj+s64S096Wn8dusRJhBS+YuY2w67akOS9Cw2biCdfNb7Sdb
2svsmSVIGWkCOnyXP+3BurYzG9Ujcqc3LsROb9VLfyiHnYzGC8IiRnwCR0iyY66jpQMhcI1wS/oE
qDtO9qV9g9O/QNQfXG5FWzkOuDltRiCqal8sAbUp5qyUpsNTv+deKnDKzlzWxMx8HQGHV36H9uuI
7+T3rCFHYYQDS5gsJCy1XGh0tLIpj/jNJrOcuu8w+rhfI8KA+HcHOND/K3Pr737AL3zDEWINHpe3
MZ8SjEF2NceK7lZno6ZN5Y2Y5Z0gPJkoltrl3s9NIufc2BsmXEC3XPw/lMB0elTmyaZm1P8lf3Qe
Rd5CYqLi2j+cf91wBfMIA6K2pD07yqj2Ot9uOx4Sn4/A/KTBtcxnsQNx8FetgHwvJkSVr3Y3lZGv
fKEYbL8+4kv5vW4adLl7q33BOcTt2eYISiGwgMM2G4Z+BbPUD4JbW0ZGzDe2oYrzN9vRhw1PuNzy
sk8Dcwd4Z2HRDRZE6NqWa9u5FpHPnTEZuwK9SXyOO8iI6LWfqICOsnyW2Ed0eK29x9pA6YPGdtUt
xjzNB9waWu/6madWbYiIEO8IwuSeDgGi0cSom43vjqfosjTPxo+YD9OyQRdUT8pPlVx1rIj/8g+w
Xcz/WUYXs3qsx8FPgojx0qZ84zH6xVdnufZf+UFK0M9854sVJ06ANaD54cT8Hr5Au2xaUjI2sdj1
Ld3jFE99dfapb6O9deV+Oeofsk17Y2jXGH0pgUodHjD7irQj7B+YKR1jba99qh9RUGMGHuCBIjNt
38NHogMAqMOQS90V9q4PX1hdNRJRapqRgLWPankf7Ff+gZj5jDSe6qHA5Ucr11+V7N1Qviw64wF5
A+pQDeplUJMw/g6x1MGFzEL8GpRv5jX5UQL8fFPdp6riFgnNnfRLqazvVxlEaw+VQt6VhV+zSEBm
K3FF0wNw5jUQri5D+RgU1GgE+uFSQo0N6ZLjFltey5tYKHgyEmD3NU4n7TOMHmBgKCviCoug16V8
lHsp5ieO9Dbl98IsDnp9SJ3E4aYOZ4IHF4xrjtrCCz7X2S386ZLXKXmF0+GuVcCD1rPvXP1ao4+4
Rtx5cZSv1rqN6hcX4JIe4RWk3ZE/nLS3PvoIaeTvGQ5BBNch2T1wM8ZH9itS2YIhBiHZaK2oacL4
qZ3vI2+MsAx42y+28ibU4iZMNjom4KU9biNx/4UrtoZgYRd/5a/0ZnW81dpT3X/p9VnKdy1z5dAj
mCTvUPvu7PCK1AZ9ff0yWYeiJRJzo71iTTGfRomglE0I7csIRir46jF6PQ8AHQnmQi1Ergx33lob
3kPJUmA69d6kHPv1H4Yqgsppwmus6s+5v4CYDWiMyQuyYDJLT0yESgB0MZ22D3DSBbDLX4IkjlgS
10sGtDGKLAmH+OTcMU+V5BcBkWCtWMwE3761WVAtaFRqFuUnbLQtsxZ6UuQj7VagYBmKGgcr54JJ
PNakgJALG4h/AllA7zLQiQupXHKpUMuWrxl6JkQ7wvNgtNNgosIXCCroIQIhAUZIDAHEfzx0bOgi
COpC+J44zhaMF98/xEHYlcKuI2/WFkmwwrQWs9OFCYAOY1I4X4HKWnjg6/RrY7Zvh+QOYidEaHCI
+W6M6fhduJposgXjBexiJA04D7h+ywEehRAhLP5gcNXy22cfoFHIV5lGGOhJSK2CDlNkWz10RxRx
QtUJeIW1CnTglxqtDub0tvq5ph/UcoRBy68AyXylFsVz8ioNFyX5KJiul9wLDtQxPq0sP/2z7Lcx
fOExO8Vvk9+5y6CJQ35EJCnmYymTY0jNDNhWDFiBzWz+rQMNgNA3Olj9MRu36uchpw+XPdIfUZ/1
k+UqcLJV9cYraM1bmhHfB2ZaqbXfZWQxMQgr0W00pBrI45xvG4e4GkqftP4r88uiH8YKXrWtnGGr
+UNvUNlaGw3BDA9UAx2bEZPIxNtBxcJZKP3UCyjjCWlGD2f4mwGWjdGB2URmH6JJJTzeJ45KYXgT
rTWRvs4hpiGHdaayeeTOeeSpjiSFJrJNfEzSTGEfh15xLK55FWE7wYEIUFUrD0wSOLH+k98rxZnc
ZaZlUYfF7Iw/pv0n5MjcLQ50GCwo7Qk/vIcUEYdEbcLiQLk4IU/5ZVAKXAjgiPxLlxiKM8WLGH1I
u3H6NA31KeMCWHJ1J5BfOQccpNmlL9SJMywd7b+vX7XOYyV2R3Eu//1P9qHk5VoEDWqFy1vUSS1K
jaDoXRsv8UmBFhhuc1hIWoNmC3IN5Zggiic31k1Doatehe+yOdxsWjv5C6mpRf1rWbeY1ccaFcRB
xP7hgEwPzVeUvy6AVis0x2Snhme4KTDXeAMSIqElNV5b4glXqwB+Y/fM5oHv/R80B4bFsxAsApQO
I4+a5TU03R7FAzoy3oYrhMQkHjbSBHcfUl28VZHjjX94vQhiKyln27qZLoK21xF4yt9Clu+LZE2B
SAlKO/RwsqxmeNBFdYwESRoeNcZHqA6ZEMktV44TNJN+iGFO9M7fWN5jNPZV++zM878pXu8RhKha
HanGFCAZMyjMyFNgZ0hUqn2l30oSW8xZ6IuoYOzyHBm9G6eJB6ScMrSdIYMBPFxGa3iusYURPFAF
clGzyv8yBrxlpOKqD48mNodnoYvVVZAS6IxQm3kQgHDi24kEU4u6r/4Veb82dvQw9Da1nJwEQ1DA
4RVu3cKdw0JML2V+lj+suXi3SOmqiYeLIL3ZA8HFsgnhPEncslC3Ax94BuJE0Ltm+GLXKX5WpK2/
r236NaUgNpE9kFEAtLzQCiE+oLstCIbNH2bfPHVJ+4Zi962LtWMEAWmSiqNeWO9RfOIFNiHWhRhs
MvSWjpKEha5I2JrbbU6ugdnD+8H4p2Q9gREKGkHbar6wREqog8PfCmvKTK1wEIb+y07TBMALYGbb
sq8ZiudY6M4lagHSQXv7IAh02CBNCx4ZHOsqLkbGpwVrScQNC/qDjQe5gf8G/vCfNUFtBNG4KHH2
cTk8rSilqwWqjRpiJX2bovWirjW6vbaAsZYFbTZ9mdjOLQA5dBVAOmYpH/T/LqAZEXgGNzdnzEgm
xdUauAyKFqVex2hmDG9ODPmz+rXh3qVpcitF3pgt4NgptJB5ZywEeA3wXJwquqpQKXKu2TL6lIFR
F9Q0MbTp0bQ9cdwIexd5oMKRb2lVXtXSEywh6EWCLp9S70KR5LY12czCQUBhEofzTdFb5Ac1bvlQ
w4/MFPQ5spTFfSwSDSqy4XKnvXAKJcTBiLdR45iKE4KX4csSglCHWHuz4yNatczAUlOIWMlW7h4J
t81EtuuunYtnoT76z2BVrreo3uFvDETJAIrjZ9UX59yQ94IkEVnLQfgZSc3J5idWHgwvh0JoVRjU
8skrufzPd6pPyn08oYaHPJLoU5A8l9UX+lCETkDVYsULHYEqgWgnM0ADXiBoaoSWvW/Dn0aKvlv+
e0FzZ+oofbMXjcXVgzuxkbHSycw/S64/VIaG1bSbCcEQfLJRUQ4Gj6E1SUSxGQZ3lVs20e8EXaWF
ICZWVoFoJecMaJzOJ6ynTgZf657r8l1P/7XSUUcyXo9/NnQUCbYrPFRygWXEH1z6MRWOWDeQG6/J
SNGNnbTSNExBNF84jzTJn3AIkF4Ngbjzg8JPHcWACsFCs1pUkCrCeC1g89Jn3NLaAhQCKzJGTwYP
Fy4fXH82QQf/sdbsmyGMmuCZ4SFg6NcRVpv4GW12fOincwGtC7dZ6C/orsT7Y/3UiPg1VfNgSpaE
P0dzf4zns+OkX4JXzHx9eSQQQbgknQNknZ4oDWGiMDa/E5MFnS1mVywEp2XosHfM8KRjOKE2Ceg3
1przTXag5oWHCaIqgnz+mjiZ4FqIQ45PUZkPYSKkAg1y7lPvUfpQrEma8qmpN0TvbmSUIMiko93C
uRR+BEbv2a3lCQqScOacIB4JxyFDA5vmbEcpC806QoUrCVdmiBxPg+EbWLWrCJ6bwTpkzqhukOZj
Z1Shi8I4toEHu7C9jDnjD6EfrWn1ICZyRSNSPA36t6ItO8N4aibOL+1tYl5VJ0I59JqDoziMw6V8
8bpc2s/jV2zaL8k6+uuICrMgH6zroZkUBeojUr4ycztaEXVyCJwwnfWxwB3N2ejDcsZRDQoXlLUl
cqfMwzwCO3QEPOBhsBaofeSECEBhKgQ6GpGzI4XhlwZK2soSQV4J7oVy8eQs8g35CGAzkTUKDFb0
BFVK7knxiAElE3GQx8SHvCXLdCx4ALNTeXn+arCAi+FPLxQLmaW2BbPT8ZAHZC4G47PBPp76tUMr
KFQtBB+FLR6Bk3wSQe12btrILluv4JRJkOXPIzbDK575ZD0b68mY+WJjkPb9tqUubVhzWLe5Zsk8
lPFbVEQw4PRd/N6n6NZp2XGCN8Lm1A7HHEI/JbUtdyfwZAAGdm5GAITZF889XveQ1Nq7gHl1zByt
nIHy+jtzMY2wuawpQqRUP4lqRUuyvcn1rNb3WWKAUmLUWJLGiRjNOGQ2Ye5QzaIcQAKEeIbkVPfZ
j8SYe21x90D5i9vKvjamk4XdS27JTzMGdytDsRpTZuHqUhoz9UzoRtG/cU6f2S4R2A3sZqJdaBl+
le4xasjx1uFA3gOYuTLhpSB1O8hznKpYkqays1MajE0XkY8M5XBJuG1S9am22gtNB5houAZq+KIr
XENIVvwC8Devqt+1qIUscWNWE1dn1+2M7iGvvzXMS1OfPwscnRmwDk/CO8pYqueecVu6niA/opLH
AFJFRoBxhJBAmlaP94jVPah1S3CFFjxQPDdDLT/VsfypYvu4kNVYqrRH2QFHvZsSA2Jm80uD65rd
4R+LmbuwZMZqKbLgPfHcUp4ZUhwlVRgfYuxmEUMDXy+luu2z4UpjJ3quHNQgou+C1bMV/U/a5Ofo
ZeSV1cpNbpYTrjgidROdwpY7gYfK6Bze6rzS0gmwSzqW6kdN777WiSfEbwoJhEMmERnQ+GlGNc6U
IVkv+LPuopdQSc+RqQWtwnSxIDACV9PEnP4Js+JB/pqn/iSnKyPqNcbXFB/CfsafQgHAMBoHiBpV
XvTeTijn9fZZRCVa7U+6fBVpGfHzqPfWBo15CoMFjes0SW+CtimOMk7y5CeJzKf/mIRcU7olnxpO
hVa4fUzyPZlAwbo2/7UX62wX/6PpPHcbR5ssfEUEmMNfK2fLthz0h3B3y8w58+q/p7yzmMXuYKfb
lhjqrTp1Qv+SNfbBbLvsCcuISD2WjXKwjO4ymFhPpIG2NTyQWFfdqn1AZAfNkTdutcg+SaKYotGl
tzCagvFPVjYvnZ4cytZ9DnNBaKZVR+CKPlL0jMY/Z9g9JnrCfqfFp63CQuG9jqK/Bf7WoxeRKlW9
6xlnFcdwk2BunmCK3+Tad9nguzTr6QV2FilObnlWm4ODeGtQZ2R17q10V0ETwnOhmaBHa8ijIBYj
uISpinhT9S9hOBzpzHYW5aMNxJcyPdvTP69Fk6SnuxzMNWzKc9cl0JSGmzFOF39WoP1xAo3KR9bu
BrM7iyWECFS0IftMomWvYa7Igi6K7DNCuiMc/r3Rj/DtzafFwIWwEKLDsxgXcjmFt5lRfxWkhG6+
rKDsGDgg6KW+Sv41gJScUmk84VGC4WIC5X4y0d9DmkDHU5E0Iva0Sq9tGfIw0zRVjKX0EtFPe410
C/jpPg/Wt93Sw6XBJel6wrSUDQ3cYKGhpV1IjbVa6dvMyD/VuOXpYhAvWzKJAHEm79B3/jlE3SVm
PSXmGRmNNWlcMxY/dhSvZwxiexODGFPBlaBG6Ob9dIL+67e68wGEMR62R+I243/9Mannd6V8NJV/
0DJv4Ua0RYV/UHGiVppkL0Nzyoqjja2l7SvbAK3UHJm/Tjax+pqSMWRRGKQlb0jw6Kvg4Ijmg2Gu
pwsjt3XPmNcts3FcFxX2Q8b44H/6cVhojXqaRnY5TBC6iC7IozC4sIGGstEzDzbZFnGJUMhW39tM
3Y4JqF45k0xETqzHiqhgUU2tLyLRXr9URnpxdA1/0ursEhYztkhGDeythuxVjaMVwdeIL0r1rZq+
ghjKV8qCBN+aFu2rrpbrOnivdFKjeSCcjIihgUxPm+czg2Y13cqRucWw75kZ74wes+Wy5+iYL5Zv
/VVbljz6Ydy6kKn8sPmyavtfGperlhdDKTxEttaLwFc2fCO4j604Wprp7ymEc4Rnv9Nb9QSNltAj
cfgueMrlrz66wPgLqOU4OXcMRWfFBWPWLOf5oLHqrxt4B/a908/V3K1i2pYWKFFX8DEM8e7WXpR8
xh14fMkjYgQV+vEiaK52MH3UBpNq6ZZghPp6cvr1ULUfzkQqnt7UbJLYYpjbCG61ajhwXjGrILbH
2yQeQbuWpHnWxtb2ECXm+H50+OewOuhYqyiiM5cu1IGSmfAet0hThJONvCkssrvEmBBiqzyrDfC6
eHMUxXATEriiTyugLAczRV3HAjJfhtT3IrbQVd0hzY7qNSHIMyQfkj+zk2ZSzlmL3lUYVpIZIT8u
7a1riEFaAueaDGFszJME359HgUROzNMh3i2YarzAe206BS9WvFkd/dkHlCI5+hdWUNXXkWDsVZ2J
biPepCyr2AYS9Deeko8uJRIO3k/oGFiRN79evn0BTM+MIAVLn+eN22bPdYhvULdyUgNqxq6txveR
XmUu8JkeHhNWppOGiibB2MBs/eei7e6JO2yVETQvutZGTRRTGZ4TDpzSCJYsvlPesBq3Itt9MUz/
2Ffdi40bcZExK8zawWvKY4Zw3Srnt0xxHprTLYci2sURhpzkrIgvbkxzU2I7FIM1ZTrNdN68tKl5
9vIPpS+vPeZGSMsBMQvydWzXPWZpDJ6dQOjKgGrKiRUOkdweob0NqiXMIQOEyuWz+AZnZbSL3OoQ
p/4qrCXsGsE4oW3QU1vQD1TFvqEdh2B6bWIGtn7cq+F3QdiSM58aBLlPei6+Ec2+L95bQcv6Yjm0
sGS6PxZr3tTO/2aW91Q45srGp8fr1k3D6rkrX1Rf+7X3G+16VzgkMijRpWWIy6Fg6L55C4N2MXEd
tfynayCcZ6ijhajcQNB3nnTWpAiFD6aqfyiQusVaqtDzZQ3TpI1Xscl6g/AmAjLxz22vApfRt4aC
NUKDnUyOKhhaJiC0g4CxYQdFmJZQXjXzAXzeIfPt1H2mlcc5B2bytUWq/4T4DRPbXasy6+Bbm1wa
d4EryMnL3W0xgG+m4/fYeeu6KqBhj3hSpB9aGu0wbISXgqotdWlT4gg/x9ZoocXxpikYVAbpN27H
npGvBo8e3MS7r7gbfbrHW+wpxHlLPtkAmIaj/ErR5QLWz8PcHtGQbCy3/ociYENZJGrBtu1zWXbT
E/zDq16kn4PANMj184aOHty3ofUM5uTN05RwOeKn2pM9FJLv5ZJ3byTPPsBLWBC/PGmnSPOXRfPP
Ii1G1MZuB/wfH6bcePUjwRcJxzA6AkbqQ6l7XzgPMAIB1LbklzbBZoie09D6cQacjzRWr+ADmYNX
fPOa1SHWbskpcqAsw3cN2UVE5KpoZbtTp+4bKvMaI9dXzzWxWR22/kCHRByG3Iu5Ly7EGz0rs4KT
274Gfqbz9bjBaQfxp04uHbtJCLg13CV/PwR0PvONsT7SMSPFyq6um89Q9pbIoAMTlid1x/L9J2f6
aFMylvr0ZQbhY4Wk/hOr8brDl68MnmWUY4ISKQRain0yIM9weDOBA2TCyznMdUZXHxmep/fHdA4/
iBtcp9aPVr/N+AallnkarfhkT/Gf2cfAGZjPtnjfVXsjAbrif2rbr3ZQfmDv+y4/PAelF8JwPnhU
kHqdRgENVClKVxh67A0aIlDgj/JHUhiVDr6ryOsSDjm5APpK4cBQPPU4jc4eAkSodH8tL/0OK/uQ
xO2fgfIcseSeg/cC41V0wEtJw5rwrPFKklbRCAz+IQPCkwM7STAbQz4Nz5gJRcvwDDGQ+JvrsfQ/
LIwDoXBfeLhf2TL7un1KCxdy21Jz8l1KCu3sYTk75tamb4uL3vFn0n1FwHMVXROsVygvblC9RaWy
TyN1UYGZh7SkPYGrY7eXd66EVtOE/jrYS0gMqF6AmW5DiLaVrhgF696/iKGuj4o6pF1sOfqBaoF9
jI8ITWz2HkGNphgwGIXe22iyB+OPRsxGMYNeku6KNHjHKOw1CrWHtBlB30LwePaJxIw9H7soe4tI
ASap6Kch8WE9baEEE/4xNQP7FUCjSiMyAJhiODV0JQqaNDSuwCCHOavP7JDAMw1Y9AgoGxFaD8BS
DUpwPGfykxq/s+tU04OJNXsLl42nFiyf5MWL0IcjyOYWwCtvi0jEgUQIjYDbjyANDQT4vtncpD7J
5/KK8AsxJuzPpmQChhhS4bxgoozB+3OWHc97D3+smN09Nix2YK8rgKE2+m4D9kM8pMYIyZ6yNfr6
1tSVuzpO79RG6aHicTqiHOJ5YFtRfcFSX4iQnP1bywaaCwyrn2WJppbicU+IhAj93F47uo217aJH
oWG9lJUBkrXokBdf9phdTMU7qXn44hKeFE5rKiPPe4+uodvMOP7o1T89M7conOp03boBv9TcGrgf
hk217By824f4OrQ/aNolN3uM/5icKKxpMc3Be45I0k0+tPcRoWXFQSleL9N99E1C2vIzSwQEJUSQ
oKVCiMU5QUYCIN7vtcxZf+k4TcPuObGJWMx/qnzf1JIqyME+QeaagIawXYG67w9y7D79yheh1w/J
++x/gSnKulVQQIcVTkEV4cBdejMetrQWEY05Vit7jGylxHYjPmtsKIFv60J9k0eJB0NnvsHaYGll
BHNX/bG1HoAePX7P8vajqY11/Ni5iWFOlrB7CCdMkbEinXQMegGApJ6JVrEmDrmJWRVlyjGczs18
yRvoBzbRYfQuT1j3TMlwzp1vcn6RW+jjeIxpjmSBIlE1fbIZ4eQKpGWjHuDb4tux7U0TQj+VQOJh
+YYdfsEY4g39jSViUv707JZF0MF15VETWjxXk9OW/4rBqCxS5ekZ2LiN7Ib5tANZ2M69t81VZJ5l
hRTauM2EZ6RY17EjWOzTyjM2wpvf6x6gkKNu8mOx812Z+kmcXMPu2rLIL9B2GCAGyAAR2UckYqGP
SUlLjijinXGtO4n6wx/MxkyK5ALuKi5ZUhHQLES9hILKgjhwwzVQi0jCRpwliubOTW3xVRKloQGx
i9KP7xcL64rNbk+0oPlclh/68GaCJAD9OaMEgNEOsz3L/PSrQCjYEoYgAV80Nbb2mL2CnuCfndR7
/iRuA6EFrcujYGkzmKMBHEVuRdlsWZISffcm3Ex5zmSzXiNnDACPLCQb7fCTwNRv9zzISA7le2rN
lWslp1eNzF7FhxCIFidTK4o2MihX7bfcojj+rmFfCywdz+05yLwTG1trqtcry9jg9MG7rJNCLEiM
U79HMBdl18DPwjHr/8UrZmjsuAVs4vYt26Ku+PERLEnBbLEKX75Hzpv6w2caAD319i6hIlNhbBB2
S+8i8qI4Cy5ca9maxE2BKOMXlR+UvyMxLllYXGGvRhWsTe9HDYpN495S8nqMB/MWNyVWyvN8wJnE
SX6G6mpXy3KkIwQFdOMzhRhtkoLbAdenTl9a0GV29WNps9MzlnKIB0GkLATYl23r7yvNZQMG4x7y
O0rHpF06CfBumPZZzKntxD3JatSMhKYiWzLxAzy0WknkqWir4Z+qM1qr4crPGPGPh/rJ4hYWghOD
Akhm19V2WQMYn2iEqDqynOcSVopFIIn1+9o21aPCj08srzhn8DfhuOIr2GjipmWVvNPRsuHHjsxn
uJhvck6Itaqi3OJiwEybc5A9hNAdYBOIsX6Iy5wYnTY2p/GA6Xj66sJhDzEahFvGQo7uQdYe8kAo
TLwSeY2CkvkuWHuefhEBjsfHbyDGJ1G5JzWXpE4PF3btJWbjJLsUIAT6JI2JpV9ws9gJgPhBKOGd
wj3u4A71YWhiGYQlsgBQYG3C9OuHZ63/+e3m5vGI5VMd0HciC6qx28PfKxDvIH4W+3iuFXQTVpQm
Z5LL8JmsFkN6DYa91x4DTrknNSNhgYsx464ybPr+96nSWRx6PiMnsn1+vjfc0P32xQ9vb1B+u2Bq
FlmPGhSEbYuzB8ugjSTV8QH4hUX2w72RIs+aPsavMnpXGFEHUDwDY8VZFRg41K9RQFHPxO+H92o/
9fCLWavaINRxf2cb6z3wa83S47cY0ou9MZ+6sP/hajwineO5FAisj4HawmHZ2teaXpyoDykleDwq
d/A1DJfokIB+TJJs8Lxiu1CdhEBQ4GLREKIhYkc04jMhRQ5xEBceYHZIcr0gFPtofgIlIc+bcowR
AHQRZFsbHVMOHGoRoBcr+ZZUaq4RLwnLqybTdna+kRY4PPuw/hAV8xQOxolK3mNFab5roh1Xlop4
7DD7u1eMOAaFlh4t2B56Hn1ByW4DqGTayz14aMEXBJ8WFqChisIfPoIGOY4/ZSVXy/y26v5C0Crd
6GaG8dl36klj2x7wqlpCrIG+LCcCDRpIN78mDzf0jy4khNnlVqCcbFawWjTc7bSBX4tmAsDeZPDt
KcGKIvLnS0+fKv1oBW/Ebn5yKH3lq56d5SyYHMT+exXAjmYzY6wC8gHoo9TQmPGleI+tQf53Yl75
F3fExBdZDWdK79/49m3LzI4PBZaQ2WrMv+mweIVNmgVZ+CZAbfx/OMtnXBtGlPv8RzHDlYw6goX5
tUJeauyrQIa4XXPJVZUPne8xc6Pjq9ioaoRkaoBmfCwBnc46QjcNDSX2FzmWobjfblNwAdbRcJ5i
bBccdVyN0AIwj1pF9PXyPfsA5VWpvUjmwAwK40E5xaydB6e+QCoJYaTI38DPUuAihik8VHg8RXLP
GyR0LOzI+EDSV/IHZS0buDv+vIR98gp4UF+S7HuowWOGfB8EoNPEF+U9buDx3iRnuNZYcbTwnrl+
TL/eyDvHDbQZeLPP3JOiWYLJ9oFPQBNbPH8JY4qbIDw2MXTATQ2fDoUVtXTzmTvxYsibBPyDL6rU
85wnjg68Qu3aRmcpoBTh4N4SPogd+RycabcR0PPLY25omYP4QrTAFzRim8v15tVhDyDbzgkRS6A/
w4jjjaySu8kJCB1Oo3nl4CmKaUkvAsOOWCy9ITnt29E2evXmorAWL6xJfbYsWM6HnAcX0w2sRjCf
40vxBXT3VFYJ/cx3GggnjKfXyU8cEo31rMMdS+FIBLAO3LjdmLhdYXcn3zeC+Ta40Q5B+gKRKV/T
5ZRqBWksl4LOugnarw+OMt6tEmfRENodDyqTwH7czuR9TA/8n9gAwG1pXTJHVxGtBY4byvzdwdqR
uy0f0SEeZ8yoFHxBGhqPy2OhpoIsFvDnqYdMPmJDIs2sOtaHCd5GbD+6sSNf6kjxlE5NGj3SvbQe
Akn/Kn/fQW4b4JUjlI8pRdJESEcQ/TTkyshAQbRSg+2lNBJ9MP51lHjLV5TbzlnfQi2gmnzEVIYC
cS69Crwkyr1NoDCnMuFbpC7L4W3G6Il5wnk0KWOULWxSSYTkU4XzozUIMsPBTODT9j5Z14YxxU0O
vdI9+bz5jAHyCeOs29IBhs3v+U9t/q+i0iguU1aLUrl5YwxsDBFKEu7g/mA+4fHsEIma/kg/S5WD
mcgZy6/ET17ia6ivUmSki4FgiASPTpF4V7yuqe0mGg4kfXpzI7Kc84+qzoilMPZ22p3eKe6uMvhy
cykMnIz4lyNvh3IFSOd4S7lElN/mitm4h4+By74NgR/vLNXGKcU3Alc5LehvBri63InfO4LWkj6Y
++uJ6VbdfiTOhww9MufRidBTyklB00IX39I6MMHQ3wvSpqKyMrTgiOkN1wDWAMd+EVUi07Qz5ep4
7bog9WQQ8hK2GaLAHRqUI7Q8Ft7PIfxKEdhrWbbDCOjXpcwYpgX6e2LH97KHLveGzirZfq+x3gAe
SFjM4QZqm1d/uLE/n+q/WFnx3NWYyeqpz6S2bisOlemz1C8Ov7S5tOFOLd7z+Qw+GTBcFpB5eZv4
QnhpJBGNJnt8nkQFSIHbr1fjxfoVkVBdIFLWSN1C8i29tD143pteOwTQ1xv1RxqjGqu9MdDxbi42
JYx/ZcSMFH9X6egqTcw3BLEgsN2XNHYU8GQCLGxGDcE5p/4qU6I8qBYVMEdGActMq19FUl/E0ms6
w0MouBl9WBIob4VVn7n7PJNBe3f+cp/xXMdkFT11Tl4EFm814s23MsTvb9WxouT9gIhB5aK1ogNj
ZOBRlDafHXJwZy9LZwVMMoZQCeAcGRYr4O5HD5b2KzFkOwqIDapPdaBkKj2pEOQ63GkTOBEBMSiK
GFDXzoljz9HhlG74Y3RPOaC3FCuOUi2dL3IkyY3jmDSMbIPgXSa5mdw8aT3kjOv2zLb8XX4gjT5G
7ItMCJH4iZhuvuHz8mZYADWTRk60TTZDtRZeQGtL2DDNTuTbazob4cP+RnEk+jZm5OD1lNB0LkIb
oN5C2EYokU1mBX7YlNLpzXL2FECt2Vn2SzO8OOsJDybKBR4twhDE4Q5a2JPsPyxjxFfgylQgPiqd
Oi1p7JgtqG6Wd+vIKZMvXTkQEs/SRaswGXJeb8t+UNbFBYVfBNuK6y3TrOV/SQW3AFw5sxU7OtFR
UCgGkkZonEGN6ulnrvRnPvR49dyPqkbwkzxx32bI9HCA5Awy9ggjOPrwX+E7SunQqk0ygIUOS8nL
xW+pm3gU8NPho1Qa9iO80HCAw/pidzHJPeS5nqCIUI44jH6Bd2OE+sABGjBO0/91/gOoBiBdoW1D
9aLSwhOjrAcdjrJXGfIpqlWWbnkiUiFNclTiwYwp6JOOhyzlgj+mY6oqf1RCHmbsWaH6AOLCKONK
JCxF5RCP9e8WLSFe0zR6MsDSxnIk+d2pSOwbXy8Bgzf0G8a1XEOfv+GQKSuPb6FtwZ1kSM7iX64z
U0j6k2LSqhmsY1NUjktmJt53u2TV7cjwrz9N0GTad+nB/ABfhZzcAobfDe0dHDmh/cmuQNjkrLBL
8ycjRaPN1uBvDsgc2UULx0vPEZNMKXMTwm/16kBelm5VpgQ+PaWbHzNGzNot9muCJfDw1ToFADM0
jk3IhDJs0RdZyjOPPsYbnJQ1LX3HsWZuxmQPtZfHgQeDeY0jCAqFnMe5UBwaHesTcRMa242YflZg
tqQpWl8hxmYQMlM729BaML+06p+IFajT/PZQrQnmaAGHQ/YOBMeWbDn1xFQlBKsxuPawrwbofHCD
20HoKiduMZkD+EHhgn3nwPNKlGn1p5jR/D47I+aLBeuhGDFgCBseMIsHnO+Ls8NTCieJeYATHbBm
hmRgBPS+bK7DdxO8hUvEyUy/a1uiZ5Di3PO+DTgryIQsUyVmScWeZ0F3bkqCFUx3oh0sOKGKYVuY
r3Rntr+T9wHXi4QmHH4uRVI6X3ySIRT+rdhKyzEIEM2hxsfoQiBL/cR9/a+nkSlPY7jgaaMiIzoB
3zCsk9GcgAPluvLdQ/9LSuquMITpegUI4vA1MGtJn4kaYmk6gTpqzGcDuViYJIUGC6jq1nqcobhL
lq2QsXiQqcO88/z6HP+M31EDTnZz1xHjc/Vnkmg8C07s/GsbD2EnJACBhBWMYvB8Se4OFuh+xDaW
HaSMfgX3j+dH4cJZ+GWDMWn7MByZNHnw4M4LU5uPa9gghEO2MPJr5YE2MSXx1USTQE8AemdZOLLT
npdOe8iJmWrRHDoPhmLbuPoKEAG4vWkb2OnpOxt/wA4OIIgdHQnVFJ6u9Ag8KhFTc3VtIm9Bhy07
Bv4EGCAPNC0NJwhnhwwR0PRlGinNE/6PcA1pgXgBAE+kNMgkGq9qC/PomyTNUTBJeHKIdGcHQM+X
yoDAc6OON36ugEAMtS5P9KxvhMw4AAw2FUopWjCFsjY1l9ra8v5Pg7ukPeJdEvJe241LNBX0iAg/
uPLS8BfsYWDuEDDLd+lY7HENxP5Gap/cKnQXnFe1/WKWzyF+LBMYk383+WAai8rMRDHq3hSUWV38
kMeXy8SiAF900kNsSgOj3X9t1ZRtZwNB8k1KCki0eXLIbefs1a+Mb9Lx4oVHt0j5BJLgkmAdzZPP
i2MwOGMLQEXJ8WrimjFvycWkWsuxntxKJMwFgEQSCgU4LB9YFnPnieOr8pcQFQs0Il5+jhSyXGUC
wcRv8cSzP0BBIJ8XcGbZ2R8T6ujc3JHUJzARRydtABMWd4vfzsIQVRV6MOSxfb5zx32vHBr3WGIl
n510l/Y7uNPYe7LUr8jpQydUB596C+5JbnvsY5s3WWvNC/ZJU25Iu7HaglXX14xtDcQkZC+rDJF5
mKKGbdG43TLn2bEjgmNPgcqs7bgLv6aX58wjUoQvAC8zqOqFGuEVa27buluWkfanxSoLszACLJpi
UdqsZ3muYY03m4AlBwoTB7aNpGhb0ZemvsREVugwdzgQR915K6OPmUe5brGFt9Z9gFUoCsKIidsK
zVPeuCvH2SscTIPGK9VcyT+m6660aw3qYMwPBRflJAnhAxfywIp8KBmx10Ldzi5pICA8iyYI66ey
A9OvIQ1TND1dO0ziB2r0S8e7wXtwsaQbcWOq8TXrrqXkpwxwYellfUSDUafBOf2/Bk6BsxeEnILl
Ea9ejf2sA1MjXnc3CRN17Ec2eKvRBhGjAxsKa10ScgDYZgo9KVClbWxb52oh6/B0E6+be0hZNPAT
/g1uRO/Fg1WCZXUNPw6W3wBfKgmiC+NwBaNJj+9htnNCZvf0Hkz5Uyu+i3Jykxhs4VSY8dX12+Qh
8TXYMOFJYJz9/DhDJAx681EKxAqjnxjWtES1i/QE2suTD5yfwIALKSgGUR1D0D94D1VxvmWOMhCk
zNjwsc5kOADP55yUC+witB0yYhtNHCOae5RbLwrpBeKp0FkPlZx5CWEPetxy4bL7CR7g+qYz/9rB
spHzZ+4P3fTa5RPBq922yRXMOmIyea9gsXrTI3JAioCdCwzp+whLLIHJDNNzUwJCCoqSwqZLCD0M
kHAo6kuWRq9tPS6DNtuGIA+pZm6doT2nLtYSVvnGc8D6E6B8wzCnFS5z70nTIECqHRyv3VC7+znk
VVDhDzPnQeqsPL58tWhSOFHUINCDzCGgEEx4ppPvo+zkYGeZu+BfpQmNV8Vph26VMGqFmuqyg3KR
CJmvqH/IFXHJOgHrrAmQc0RgbzdvQYHtfPU8VP16QqkgSxJvvKul++lSxb3kh6wPnJDRjHIDEwW9
NHb9hW7CtflJWjCrdKUZhJ51V1UFKSJVw6cgNFrzJpHamPBvMhjdHoQqmOKQeADHLCBUCLtm8/ab
K5VN2Ic4eEMxcTvhVnXv8MefqBfC9J4tnAeobKHFmpj8sl0MeuFAjs2ZCdK78CuTFEE/p2TNCQhF
JBpJYYyPQk4NyZ0yv7qYBOSM/LOIfWMHYMSBMxIMMTTuJXYG/FH8RUn+pi1qB1LWER1cUix8g0o8
w64wtJ3QXaWwB3vGz7aCzppcZQHYQXnXmdlsy1vpQCZivY7nL+RK+OAQ+bCgD+z2EIukjnunCDRE
sqcVwN1XH11abxTN//K43uO+tOo/mZZsDU7tCm8LGwoXfI9tSu8ZNz+8UfRG3H0Pj/0GB9uQTry+
KJ55Np3uNV5ryPK6DLeEMjVfR8pYRbIlMjL5nJUFPZ+OqwBi5LGi4rQkGHmcPHlzaqmcxBRQCovI
OZi8ZwBKSfKW1B/F9DByAo/na90Yb1pF76gj5O3vkwzUtfbl+mB+UDnx8kw8xAPuWtG/9GneasZX
BCDVqBhA83sHZltl06bDmSs3sPGXmhQh5MG2eNfT9GhYVxf0YK0JobANFvZYHOcfouIghkabxiww
osFCTIJvDKaJOADmjjHhgbjkf83pjyxs0rsxnnR2semkL5zxUmfoVhGqcXzOjfkSyuaMkZNONQ3y
gwVympG4W9T9jpZ1M/PGURDGQV/bprM24nTFT5x7C1YBpBLucGZCnqrZC8I5Ho11Pff7jrJQkKIX
UJ+ZAJzKe6oMPJzQwLnMD77uQbHmJ+vGsBJa0whhKsjmFVbRz0IdWHc4lji8RAY+pB5xoRSGBD/f
NEk3RUibWcd76d8wEpQ+s8R9gTXwwkCJDQV+09J+MFqEffzlAVdFVHi/JkpB99eEYiz9/uCFKdyN
ak/XkDdMmVX4xtRMJe3XM2EPPeB7FEN6wfBmHL4QcgYoFGxcbDPlQstfef1zR2xMjJlNb1kPncBQ
gC+igZZSdZKYlGLdOcPOwlfrzmkF8anYRDi6aLwOIdTwRhp8f0cu+6ZWyBxqEGXZTzzQKiY0KHIS
neQRUlaxU1DeSh8XD1flflzLoFxJ4WRFmMPmzqGDK6VNzYYdM3/lJc/ApAEh22u0jmOzUAAZw3Ba
yKRVPoSLqKR7RkeX6aukHrFgXDFS9Ea8Uu1mSRkjFXSbq39mmE9Yvj/NUL8xI19hdc7Re6U9FI5w
xOqQzFK1ma8yqvnYuuwnckU8SoZQAYqKlWR6YYCTs45HK8F1boaCnMOEtCo+guuzljZP6JtgufD0
g43vIhr5qAZwZZ7hNCAx5fewnpRdDjHf7X2xQjZrmFDZUkVL3/QfEuhiKdomAByunGxvAwlLzHRV
ZcQVM81RABsoYiFwyyB7J5UCG+ViNKOq8Ulv9bUKmQ5PEDT1TD6Wsy7YCmq0TxPJAmwCaj/bhBry
7I5tGxoL5F4+BdfGXy8FIGroG2SrTvEgXkoixQvIB6IBhD7ad+CpJ+GTJ3xkO/1UtFediCKjjd7M
Hqv4P9pH4Oq7bKbjh6gt9J+Qk0In0veX9dX7a471xMLUi1fJGpSt0JGTBBsfzE87nUBMw95PgB76
hZDgt2xWV83Rms1liTLYJQM857EqQOCwMPyOfOtjFklIQSfms62gV8E5UaLoB9Z4duAcMh1/uPnM
yQahEtMy+rTA5rIBouSkZqqghSnIjYyUZfwLjbbsQRT8WMmariyQIgamEdYK7/xSb9PzHOds30Zc
4vHlBcZR4GeUjf8eYRQbkVPggCnLE8Pq3aSC0Zqqpbc2AL4sL94WkA1oNdIwWVqFzONWik673FRs
FWrY7GN17apNQ5SLHSbvfkw+mc5HmyIgXZaWsJYLzT9m4ijDqzGT193M6S6oq13G72ww+6HP8+Zy
N8+k1PvfZXtsGf5Nzv4+dtcVe0bapXEyYEuQhAHhgM60Z/Q0EG3YSnWrbRUKLQzUsV+mvCpNGbwF
hFuq7KgBi0pbx1093qz/0FqsrL95jMCbWFt6f3eOtj1S9JkXxDeIaTQfJovcQmGpAJm5N/xdaLDZ
my6GUuyEdRFRbBML4wtY6UGADeFIa36P1B+7w3eAB9yhhQyQCV8D3hzv2Zk/hYSc2SjJCmsDCRkj
EkQhtP7ABZJ4KpWIFx1K6bCM/rW+umtMjiT+A/K60lqndJG+zSIiuFXGY8i+ClAfOEwnKR/ANEVK
7C7QJ+VQrZqDkUN6YkbnslfflTsRvMWbGF5VWP8e0awRvTWn9TgCBo+AHVzHARV5QpN1rVckjNNP
odejXMMayWl85eOaaBLloPYr1J/ERBb4VvNktOFSqM/DuoGolIF2Ww79LNYYxWUeSXWkrrrIi/FW
4uzgSonMqJeMDlpqpl25OUK4k7rBDJrQaQ86C/jRw58CA27sXul/oo0sJX3AfDc7u/KF8/fYxFiC
NpNLz8fm8QFEjvGLMgLOdSXEa2lthKRMuVh3rer4FQsk33uR9jEWOkF3NxLM43mUhE+fOnVPp2iu
pWN0koehjQtWiQURg8jVRxO5VjHgyHsTfHfgaYF05qvKSqfnoDAAbSuwf7uG2538KCk3eMg/JtKt
AzbQv9cY7MXHKNLE5AmNFyDpsAblksSsAeS2Z81FZugy1D6IP50s0ginNePkMOBB2D2pGEfJWlGq
t+GFPG4esb4sfqmqkf8WeIBAYNRYpWH61rbcjALIw18NFuJ/UO/i2hObZGk7+XqGZf3JJmftQuL3
qUo+gUvgGHJ/LdzfBj6iinlqaOaHRphJTaxd/Cg+REilM7aEvgddfl+EPdYdJuIHIu655cydNS6E
atMtdBP27XxSmYWU+Cv1rymNV1LeDOfVbI2lU0EmdQiWEypWfW/KdRjzc5K76p7UmbpPwzIh9JCm
QgKjpKpn+A66NLng5sxlvQCakbVhztPtlTBhQuvN5q526qNiRNKtv079UtTt2sQCsgjfh/6q+Ppe
xOI+KV2dzqLYYTOkcrPhqM/oLmmLR/UWKfZfAxgv8bwFLPEjfVtAHl6C5AFlSy95huMB+FYUOK8F
HunlQEv3GDmfSiKEvHHtT9tWfQeZj3pwLQvMBqU0XBFCW3OcK5EU+zRMPudzM/zTfZ7PU0i3yN9B
e2PBa8MIvbe3WrWs/H7bQbT17zM8EiF1lEXIqiVBIJvs1ApZTBYu5cFPrkBu8mLbZHuxmUu/O0ZP
3cDXm3OPekRznxt0xiilAgY1E1Mm1qKUejsGAzRPUgHks1Il6LG8xl7X2U0fAADonEYkLkIgMhTc
T7FptUgR1f2tN/evdcHKLPvU4AnISwG2DGV5qXnRkY8lE4dIY6SxlP/bj0wfBKsNp9nKn6qlM+J5
1JNNgzdQebMljPVqc93BhmTgTmDtpJzWMsTQ/z1lEP2aEivqjn1mmW1xGVjOHuGqN2ZGeC6mAn2K
3VtRr7KUT41n3Oegg3iyiopYovVld2y7bl2Z8Jv5NX4+Has4vFjTl2QOTdqwQ3bZsYYS6atnV5dZ
tU4OO+cBG0+mnWqmFbT4ZYTFrRBhb1JeotAltDx9w5eYrS23SOKBx4qGo8VhmASOP3mM1xCXF4zv
wdS9EFUBTaPhfiY+bo73MP9pwApCPd3iJP3E3wtA9OQdsGbtubSji+694PiDfcNo7BPdXA29emtK
GANjcjBqzIiQzIirhQPFVIlfE6rrpOkrrmZe4HjKkZIitekxDIvgL9hRJ90bzAOMM5ZCfhX2JuP5
ErpJeZkGPMtIrde2mBS9d9/uT/ddvymf2Uv5VnwHZ+fSe0/DHsb1Mdw1+2YPSL0ju2jlb6Ktu/c3
9S7Y2gviJp6qxW7Dvy29tbNNtpj4H0sIV0/GUe7+vjmll/w1u3a3/DW5p68FtNM//PPRX5RkkePD
8ap8qDfvQ/lgtLwB4d7iT5jR/XP55b7zL/Pb+IY45Xk4K5hynQf+8QE9z7gtrvtnbESRMi3ogDfz
NoAQNPNP+lqdtEN8Gbf9Ibxwqa5scE9YwBXX+OI/B3tEUwckdifQLfzGL84BK5Y9PLI15qIrbYOl
yt7f+mvMxDFrSg/5Vt1pm2j3P5LOa0tRLArDT8RaZOGWYM6x9MZlJCsIKPD0852ecbq6qlpJJ+2z
9x/KfjBIBg9KazNSh8sAfhGgBPeNb8O852OZNMLssZ+MCAumDoPB41jB4DOsJggm8yELSSqfNKmL
1tMk9gL/ZgzYJs34lIfg8eW1R1LBldxgFvbfbuT8MX259rB2EWny9HHra33VN9AkTO9Xb9RPPWwf
+8mg53dcMIWmYNQNXhO0oSSHpXhpjew5kP0rCVDoM9X1fGyuzSHcNAc0Bd+7YtcdolO8UQ4smivs
RmmORTKGrom1QB/i+9CeZEMdNxK7n9CywfDnIy84jIYoRU2rKVSo99wav53Wl7kqoqvRd9SM6nkz
Em/X/WyYcYh2pk2SMVEUfQV1Dp455aPFb1bPslU2Nob6Q7yvG3Uj6yHz23wBJWTyWjSWQyk8WyHp
QXedZehOONlQnonGIiePShpC7yhzDglXBpSLxmBkacV4YY2ABgy6STGLaGh6AWxmBzfsiTmiISbg
NEYJjRLRNEKwY8TLg6bmKgM0rnxGEm2oDdBYGyvjeJ7Oybu85vb4N2VbPC1Hr3kE1clJ59pYGyMh
PJZvHSqk2RTPzCkx/gj2U+QoA0wD/xLb6QYMRjImw5KD/vpEA5AARsFIo5f92LM5yH4iwoXJKYfK
RnwdcGLaM31GvA0dOH4SR8u5uGaMyfW0Rmuu/x69R/bgPdLGWJpMDa5F/KYYydDIMHoa2WOMmfHw
8LuL5rMsH+OhNMAQsI+xoat6qqe5pLvcto8Owr+XNihh346qJ3XK8PL7Q4TI4Y69bGtw6IyDa+M8
ddp+N0aW99+FiYv+3aIRTCLkcZ4/jkWiEJomEM8T95WMmCSFUN044X7/PZVkmkwbHhc6on0k2boB
lOiTusFR02vWAcV+9MgNX1kjiKms26W8/Ez00Y30bOA48dXybPcmuclgDVFnri8f5oi1y103w2Zo
LSU3G2Sz0bV0Fq3/5/X/2HU5OKDykpinGPZO5iYuqYYROynGGXpFjs44Q3DRCz17jg6SSwA8ek2Q
ZnPYHM34yUmmkHwYUKLg61Dvc7EZnfyO9uXLP9YeNvG8FXMB/jYZ8+R/nRffid8w4/AITP7+eWDz
PcSsvNccaWIHHhEvSOmuMmbzN2Lv28+do+X4Y3eOHioPPllilO3Gjjn8jShkcxD8t71gieCFq9GI
VHXnOPRyGBIo4jmzFqIBu298ewAaT7z27LY93skLjocv8UcciQ7AH/lfF6ASyXmonc8pMXlsIVyF
YwP/m7Uj5Lgc8VnSWfwdwFr2eiOcBdwdvE8HV2c38n6HZMGxHatPys8Nx0g886IG6ZDimjZu6d2o
eqwPpsNtHS9oMzggSNx6EnhkIkeBl/ITfigOBTe+7i67jCM9aydx7pwIZwtOjeYuB0Uvwg085Elc
edJOWsf2flyR+Cwn/vcOqldcrjgO1BYvHyQeKT6O/hT/LB77e6S4yvNzOTvojDJKSMfzrMT38+mL
KzbGsNUcMWAuohXZr/87P2g+zkESgLd8LvG8cV/O7YARIS9xVepQ5Xr+vwr1nyo7Z4Pl4Wq+OIB4
psS6kSNOxZjjIaNJQnM1PopG3o/XeXFe1F7tWQuLPsWisIIiz9lEs4q+BLhzoHNFZFtGt+zPnFL2
Gh0O+HxwJ4pbjs6cFrdUzvXhjAQZPiLQWM33d5ilTTp6L/kC+rsyXPSvE+Bn7mqFlvdwMjsJMcsr
6Ty7jzv2HZE/9O37pXPeW/tuG7qL7Wg9Ghym2fTrk1vonxfSShuL6QG9NV6iM+v9izq9XBSfJ5s7
0+m6G6Jf7sBVZY16n1IPSxqkWKmQeeL70q2Z6dHQ5m/kR/y4Hy/E15SvoGz4TeHmi7Qf918bcYS0
z28XkOE9XOQ8sUJQpvVJoPIVdzD+dEPOIN7lFQNxFlDyfE58CuZ4P2StZa1kqgAnxWCxGcXwsV0o
HyTo/IRRDxHPQ6nXBy0zEC+iCZ9EVL85sJqiUYq8vMSnEBpgkkCo699P9r9pouIQLNgDHu+wQ02/
cF99rIvd3xqmmvPiKsThil2EArni/H8H3BWfYN5iHHG2sB/2v7ITbpAc9+w1kSAXE+3EfKcvTeYb
efk7mkjf++WxvaN+t2QGPHsO09KDUGv9xdugcg4UnFbM3nPRg870NoBNXjz/McuIF8oAU+RX6GU/
TywZlgNFg1fo7DJvPhy85pfK3e1e413lpv5FTGJiBhctzfigcUPn59xTlz0Er8BjVF3eIzrA4v+O
MBZD+/5zNuML+lb0y2IKL9x5T2uPCZ8p0tywNo6W687ZUsaiojU64ZLjPAx/iTwvryP/H5bLJfez
5FdHuX/5OMwZ5jBkRIt54vf/Jfz+TRfjj5hUXs4hdW6A04eQT+nnmctuaZcRE/JoDoOBMxo9lrp3
Yx66sSdiMGE8zEwgxrz4CYga94jiw6DiJ5Y4cHbueWg64V5d+NPSE/O6GIM3Mc9+HY4j5npWZkZm
xhQnDirNpBnLhCvWhMa1Z4iYkE75NzuL2YV0z7byG7fwcMZyAYmNC6/0ejMWQ/fNUwK1yIsL/Drm
6DBvfO4bRO2m93j538F3gKfl5P+mEhOhPo0nhtvxlC86q4Yxxr/53xJrbQhEIpbvN2sWlQsusBuL
2JLd/waBdlhTU3Gdlf/7g3XP1oan9/UP09QZcHfiMyCm6Rhy3x6IJSq6d/5FhBKKT0PYA76IOQ+j
JD4oJoGElev/pwMceUHqUHduZd+cGr4ZOizVRHCoNTco91IZfjAyGOH9xcxbTVaS99xI3so9+2Cp
adqzTzQ3uquz/aS3+NvvV/y3pxjvmLPSb/5eUzj0SPeii/TU+taAEgffh8vWpy91nsxfZ355kpwZ
ghb840nrL3SmNqjiDiGYA4zLwcFiEcy/HvnJZ+2LbY52o/TNvwMmLv2fCyTUq3jBWeCrtmhuoP3H
4id5fJ6JQ8iu7UgcvhlFw6vdj5zSuQIcGF8VJxorDiLFTF1iVwTN0Hn1s3G9I/Kd8FveGzki7Bd9
FPtMVOofurc8HKZHsV6KxeZyJASgsViWxESar5nMvfPk+K/7yaNb4dFDQO2sRUcXp2Jm4Ql/6foh
bgrit3T+AbXP5SOiJ6KThO0OAVMGsMdRUItV6Sx2NkG5XZ9gLNCLZ18I967kV8PMdez5Z5K5N8On
N4hhULK+kBOjW/OVPpvRU0rPnoluLsbOa6huKr6j0LOVOHVzFVGWWGnifv86msFKXyLqy7JdT84s
+vjF8dN7aDjmiUTfDm91H+U1j+fPBgf59CGPUdzFv7l5JsI70B8MZ8Sq/OREVYAnbw4CXErIC3vU
KzysFPiDhxMve5h75q4cSxMsUz0ZRJgbD8ie+pYvTUGge+9htwQL4Fo+4idzw7PcbFKO7eF7yO9c
9Ohn53n6L3wQPRJlf5pbxI9XKsi8RHMbQ8X5LPjp/+WUwNKYLBanlkuQhpX3oevgcOWF03Ca81M4
NWc/N/eo7njg7PrWir7nf73zCm/yqTg2i++V2YJmFH2CyHTXm5V/SxInLEprsdysHdMLnPcs7kfj
gp1NM4H1PGEF+DrrynGO0AWdy3w8fznGwCRKbMY6U1HkNmt9C0sfTWjafi46TsBC7zQeLGIoKk64
FWMAyIr/muZTXJG4BxgtvpjgrXm6w+rRqYfFlYl3IIKqyAvH7RBfiaO95F+c/dsvx7kHWYlxg5iC
Zw7E6PiMGHySc+31KY78e24KJirQtsaF6BieWKsjxpDEJ2Q3WCdza8Ae0m14HOKP0schwU8Z2R1/
84Dm//8NZ5duIrv1v7FJAuXC2Pw3akseaOvmU+aJmzWr/ogd76vncDzeHee7XeA+7whKs25RR3CM
jeZIQ7REPXsoDTXHHiobNDjcZB7e0yU5Uc6KZBhIOna/1HuxPh9ireYq02bEV8/aJxN0EbbatBv9
1s0I982RdWnupku2xRERCaB91n17UnKX2rCeiTlP/E7EKyIOEhENaL9/vxPxjngm5axwFZ5LPbhq
XjtfLLYsX+vHksUGwAXrRDSSTr3VYV75Tg+gHMFjz+iLSBJ5YsL5dhROqNm9jyLi/D+2z45ILPji
nelacwHcLMVbDfe9lD0SW3zH5tDP1wqcXgdLxj7k0X68hj7iRUuxcRB7FbX/9WW2B7L3mzZ7EVWI
HSSHezvJUijK/ws/s2U8T7b4PC0ojBDVRtuvT7SfO3P/ld8VINmXDHDHzV59fVUGNzHQQH0U72Oo
HuPyWloDayMmlGgaPhFdH7SLYKTra5UMrJy61ibcS6eSyX7P4lb/mQsUjGqKnz24i+CUHZuex7QB
95G6oFB1cZDVxLKcd2PoE0OprKFpevxTiLq+6Ra73pX6BJpfe/UW77VV80y28l/z/O6jpcHmgZwG
bq3Uo1UnRCkIHlfkt6VX9AvMr1I3MNzkT9KdNyfdlZKHIFJ9yE1UVZDsBaEkk1dIXznSHJRRyLrn
wWuYG8aoAe2W2SWOV5jep4OUHLLV9eEKWt2qjlOipKBbtkAK4zibpNm8ssx9+/5sTbNBIIFkeG73
JgbFpxAd78acJ7Yxl5MC2Z5o1iNzbsto1P0wF9EB5NYMly92Nh8y42SiNVAOFYyO31mbwRGall9R
yH0kYPlFxaZFWr2sLpBLBO4okb6ehL7LOUlGwbfb93LSkanQ5v5UCIRTmOzSed5QM/mSSrZZdEil
CsCLuC3t3EyShrVOh/yRrd/ds5chxtw7hTGypfFegR9mUtOsAHpbWX2ybJUWQoe1xI2nQcKqm5nB
Xy8O5kmxj77CQyqEML+KwP+YgARAe5YFO5tMRzNzwHEtnEU/FA8AG3kQsrGP9LCRz4ZqcX1/qcwi
Rp1SnmlESYgUPGVjHFFNyixSYqKMM+tV+dL8HNsvyyWpXQFIoGyRQ2MEKyzKTwIZgSCNwDyMTPLu
ZJclig5JSIm1XX9M1ddkXHxgXgwRhq+VZ5m2HraxQJrNT3489/JVSgEP4GUQrUAuGrrqlCpRVpgK
PhvZYRoWcHa8B/SClLAa9wa9r7JLoewicYoyIgTdH4zRyAKea6xpt5Da7YtroBgEa649xBDLofJ+
YYSjX5T+fd99xSi91DyjMUUj2Sheic+UGvvlpPC+leVRvmo/2RCFLEBwCP7JbyT52Sa841EYYAau
kQdgaKVAfVtM0qKwdspy9tanmbLR9D0QSVSLQCktJE4tCiv/6soU+NKI/p9nbmuii3Zm4CeoKUJn
zT+UNmCKxIobc37QF1Aye8rVxAmyCV1RjU+1/8vlsfBgqjER0KgoVJG+CbMc9flm2MsJs4FMwM3L
YwTTYBesTKPxrPOpQplDoDoUmIUdthppDBZb+/RFDaTUOq9r4kHSfIbfRPG59+4DuLWEL6jjWOH2
xF3i0wz4h26eUWilwgIXhNGJIl9fcDQEeg+jdUSWZrWN4TyF7xf5+6TEqDroUEmEK58JQXupODbG
vsBqUcAhcgCawXuvmQaAC+ZY9F+Avlkw+SgKCpyPBnTtDOYrqyGmzHDPnFMuDsXVFdh/kalTMSAm
EmGl/TtbA8o+L2pAAq5UFOWyhgKg9iBef2avNh1YvbVs5kPBPOfRl4gsot3sMkT6ak/FQmuvWvS4
4KR36QIoT2o+BFM/lJ/NzxiCC1aCDdglPJpPIahuIyPni0m3VhLCZ9/hOSWSzYO1/G6nZhX3qeah
xdsBakFB0FF7d9Uq5on0EGVeVH8gQdnA7KBVfaj+pxeBvRSVVUVjuxWtOwt2XW4ABIOUCUHkhzrl
28NnsUIiO1+hOIktFzE3BK7ztxlq4IlMjOFUoOZKod97dTxX8Fni4jsJNQSKU/LJeH9X6VItf32l
b2I2YbOGUHQz6PsVT0qiekdcmKjCbHGPANPPP1dXcL0SKBJFO8/qV7wDp2x3K6E6BhKhH/0kL2op
fzMxg1ZdYs6ORvsT8Qs8lx4qZJBYAqc8NYw/UXCERSqEEQx9VyIlJwpqjbETSs6ArfqiFhZ+l7Bw
XMpxKC16EBNtZSUZn1FJPcQKdS8Fai2QQFprTVK8p38/5wytFnjI0owodr9u8g85+5hgvpn1ADO9
mKkpNZUwBvIcMBY8E4UY2iBNCFZQ9CUNqtEn9lHABFo+i8Jhi/laGeA8JIxwQEc4yMq9Dq8DfjLd
Otzbp3gfXhJSbxfrFl/UW7iPnyyxxV/+VG/Y8v19ngXEjE31RAehuui3hpPeYLbco2O3x1T58Puj
m7KdfrITjgxfvSU03NvpnukFNyGEF8xb9aTbvi6AFNWb+veBxvOXcur21t7wIHvIx/yQHoJHdc0P
vyXHSvdMZObG2jZkq5z4kF/J3oS8B8yrfpf2yNbLRwHhYvjLoNAANzrKNf4r19Lht3ufEKetT71D
wZDMveIh9Fec4tRQ9YrvxSmCKgHLepBQqgMD49qH8tRs1Kd+qR/RI6OFnepqXL93dddt61V54jTF
rqSUkBC/aWjLsWshE9eAqnV/LQJZvvkbgq18oQSS92Xs6lXAm8PPZ8AnPzjfmoOsGal5P0U2tQav
P0aFCaeuTz5UEyzvGRb9BihvOIbew6eUL4wv5On7Uued27GY0PifPqX67/TWTL45vEjPxIPRi5CN
J4H8pajslb0pZnfQXVRQ6m66T77D8saowj2m+AJooxd51k3DYruj3ooamtODfnETXbjFtgSlCxeu
MrNucFOJw8nUz9u3J5Mff//VkI5YMHd8Qc7sy6OXBjDpgNWwUhXfSdd4eQXw3O8hOye7PzYlJnVN
F7OxhA2/CgRjpLznBiUz/BUuLIcB9haMCAb4e8IV6qEQvEuW+h8Bp8AoCyiBt9OA7TnNo1garGhT
jYRucn/fg2PeeN2eZSk44iap7BN6Iz7z7TagU/Jr42k/szsYAfyDr/mp3irr/Gpus1O7CC/yn36z
bnRnOiIVll/tnm+Et9i13MgJgVySj79l/ff7C+6vU30NH+hw+edbEQH49cKLeSNk5CK1ZyfyywiN
4jguHC2DO4lfnnF0f1c+odS+uH/J3EgrPna+afty8zqlf9om99iVXOGvNgued7v5PpqHvdX21q3c
5o9moWziU3bobtot2He4XaEavvusLXEfZBX29bZenA/f3W+DUjY5PTr5qTqlJEUyRmZ7O9+Uff7Q
ju2qegRcAesTp7p92Xlys0/2TQhjrfJL9dT2v2t1K57GFoDjAwB+/KhW7SaHiH7kJ+nO4aWebx8l
zMBIb2dO+JDRfnx+F/bhDUgHLzi19uD8nao/PiUdPw+AI0BazEP3eD1kLvmFPPj1dbKuCY83uMsL
ntKWkLxcdVvjcL4DHV6hmA12YV+v8b96gTtdvA4dZXbglU57NLfhhYkJ4YWbRqvyiF8HXHvgH7Y3
JirsN6/nO+11Cy/tTT0q13b5275OxHUQcMjjXRKqGQew1qff1vrTntGxutBrDskBRbHXQ8XVApg1
T+t8UmbYCFerbmceesfuqJGHe2DKSYM0NzIYf8GeR1f9Kcd221zqrXpjAqZXlMx7d85SX3v35Joc
+FxAHYjvAP0cjdhJ8b+5W7fv87dIT/EjftQb/YZdIvsQaScYqIuYiZUWWdWbdkvYuTSvKesNbBtH
vcLZwhbmoB44UjnsALId0HtrN9Ds0hOtH5/yB9eVHDpSXFLg09DNwr6L8z64xeSaIqvulsuO2/5c
KtH9tzivMgg+a853lfBnohs9+MiR9zdkXBHz3QQH2E/dhkHeaU5z1LYWzGQG3P7MGseoKq7IyjbL
5BBdS332PtBh6muc+DHdiG9ZZegeV8An5fW30jbN8n3VjjyX/JE/WvH7lAchKk28QwZ0yafDR/E0
9/JOvWg3ZRP+3PQPRknyPF96R7oiB8QQI3HP13KZUYfKHO1Y/Zz8ryWVwQKkOjHDaU1PJpXDbo8C
afNghgoftQyOwsmu2iaNHKQY7yWj9dnb0qPp10DKoU84vW3Ks23FUDn2tnwusRx0D8QNJ4feNjvY
OQ85OTQL/aTdaQflmIkWJmkdOAbj/E6fIwrEdudQL8WcpD1NJprzn8JcEN3yxwtqzxFZOqDPf7BU
s55nnrQNyvApMtMseKRA4lFFrH3hRkDfGDd+APGBXiRDl+9pWr6XbhYxAz/9/RAHubbr4knDtM8A
YQtumTUX3DdzIJSAv/YC6FJ6Qxzw2Yfbt9+lfFrm5PN1BOiK0MwhHLP5BpWhzlH3uCpazzjyhEYp
gCMyZTfpL7zJF44pX5TDGwGHisDUCY891njD/104jHKMH8mBbyQdRq8j7/NwAJ7ROz8hykQUmJ6l
CNbF9fOVhgKJ3rtB5+WaOFN8x9ns3zWjRBax/oDXhlG11FOvCr32gtg9j4uv9VOzneASXF7cL2hO
stw8hQDvTMyu/ODS3GDARs+QafiMrpBfCpApIi9IB6NBMECSQT8ZwPZ2sBpYmb33vnfr3ewbjy/+
eMrtfIoufB9iUgHUi1NyvRuavYunxfNV+h2T5fn0vYWl36Ny8qdsetvvkY768eS5Et6MMweaqfrp
fJ60yBdZ6GyFY0RNf09VXhskjJJJgefnGRtgaRKQ8FL6JDA+BpYNJGvTVcgZjAPy5dCIGm3U2uvf
D62i5ZfGJ0a1vc/wdQ0er+vnSgCXX19X9fg7xgcmy+bAlGhuPj0PLa4ntXlmJv3G+mZRGhczFbtz
wn/agdRJiyIGQrigClGmwI/GJehCUpU4kMmMz5TNgZWZQE7HtaVzVTrI7Jd79FMGEF9tDEZqV6ud
Hv+TF4XYz1NlHPLP8BJRqkM5efXuARMTI4xkxb+hcleYuK8FBcIQyLBo0fdT22SH4lpe1auysw6S
6Var7Fgv2w0b9M9YwuVx9V01p0JxtEcteWjZ19R4m6NKGl9ENQ5RKLnizK3AGJP1YG9Wy8grCiGs
pbCGwH/iy3POYoATJpxy/exrBL2KOjXTmSJknJkb3iirMnmRI6j0dhgUvsRuQijRVa9y+ZK4r0kI
T6aqEbERLfwo5UdegEUL1W0AhRggKznYHGaS2np2Ya8EaePXI2wnpKhSP3ubyM933pt4/UViKjFw
AsdZGeMfdSp/dNLl78hr1YfOXiwXHJLPCvggQH10c0Dyiiu5WUo+DW1YDOxFo6bsF+bIlpkQsrRb
qd38g0iJjOFKtoxKvNd6gw9RClSa6rU5B7XzBZQj46Gqp8cK2aQvWIl8gKvUzia99ikw1Wby01pH
p5iMm8PS+FDTMJQbeQsJbz141MhjNNJIR+2ItAo6+fAeQHhCB5XtaggqLqkvXzLSyMxGm7bo+qFM
Ljnusa1F9QpbwJENwbLrLat29oaJ0HaprzZLIL3tB8A5TQ0oU6ehDbQnBkrceZ/sGX8/A0GsaiJt
VmjVqKDyljSCq9UEM+hPDqkHxKgUL6q3EgGdoJAJ6hpYX4NNkN0Of6/Ar7BnhSsMJ0RohgRU0qQN
6QTkTL1Y7oYSIHydYjUCHvih/XYf+I2Ia4oHAom7I6tgIL37Mqbtd4qQPvmMgUKKQyDzoXh+JLeN
giEKZH6FyLNAWILTxo2CDfFOz8FcoasZfSrnLE1h3tqN2VfoKVll6K4gSGm6UEjEiGBW6A1C/cpd
V75+wWEaFUoWLHJyWSg6ReXsH8uvQM9K/4y4sjeLbpOTT36tUgMFzs/gw9qECwyi8b7YXUqQMnoy
+2IgVYBhQ6G/88Flnh0L2s9CY+R10N+bovigfREPUU/7yuM0BKOtWP0z/lWSFvQ17NJ1KVyom190
kgpMiREFM0B8txTVgME3DbrdLA+quSCWEIh7CHVtrlALUvs/AnmyBS9CfNXA5JT0goEkfx3nJI7W
qUTODdS+2SBUJfIKbXgFgCtrJ5H5Ap6M7V7ZnXToaCEUEFLZ43AheKjl+PxBJ4lKE/xWQ50lPNRG
Ecr2ZJ3yD5IR9oBeicLRz+9BX5Thj9UwMF5qPobYIn30YWMvDZI0oMRgkaTIxrRoYbUpa8SXLpsO
hDOX0PxHO2wEz6uL25FcP7KKN8NAn+s5tsXU57vgwQgJPzfzPCu7uZALNMjokE2qu7r/zWSvPCRm
gmReOmyQApd6Qn4Wije5jkAm8vqwu2UvJG9/CmFxq6JD8YBnWNktgmfnCRjvF8ng0GLlDKv8omsw
5Mt7D+vfNxqlHRsj7KHIVLNpJKci4PDkEDQEmwM8zsy8WZcq8GesPNNqjc+1YMMGRjloS30s+BUW
Kc8ASUw5Xn+7Yx5uLInyWvmdnw+29kU3s0OeLJicOQDppkHQGlOasqBzfuptgdpAr6dP7BxhKpJ6
mCQGjVvh8/yVqLgxyH8hLN9sE4HjT9+Zf9ZsF3bU5ad7VUFZS0mOPAT/q8E5bJLrNyuG78+wbcF6
mvZYZDcsbR5qCO3X1NEgzIdAVQ3JF4yDNummUURiN7FI7vpvE7feZKiWF4mPddobQri+fqvYU4fj
Tw3UKk8PgqUQVmS7VjZpFSnvdp822p6/shsiwWG1F7PxXuhM1GR0cJJj8H2jS8Gsr0ILfiljqbm/
jblmzU31751gNBCPkQJNad8IPZKWNTf+tPO6zb0c6J1Mc+smbE/N+YmFE55I1pKOJcb+9KjESauq
LLCgke9h4ta4TqEhNRAZtBek/7SkJnKmD77IKwsGc+ytUXqQmY0SCNJFzfAG7doQ3Y5BrEc22ewq
+CPjqL7XcXtX2pNgPn3iEi1OZmVmv97gzNLxNqrJzwSIYp2nRvpFup0EZPfy30IYFf8fMYVa52au
QinOk7GSDfTgZkcvt0BMt5fLjhZYLojjdzRAnYycZdYtc3TResHsXFoud82eGq+BiBJRNUNmAy5g
eQYNjhYtQhRnqlcGqh66Xgx1ktp6Y6CW61RhtygSVNCx77YzBuFJSdH6uAjgtNLgxSTBn31dBD/G
RG4y0nu45Y2lz6Dp7mrdI3lJOue3FjQ10TkM2KqRUU5r/QejoVij6o88zOcmkqI9ldppAcQAThdD
EToHDA2EWz7VaxCgGP/W/KZXCOuMTAWMxuafJHJMT4OHr4Khb0vRF0i1078DcbzXLEaF5qM3A5Pi
WsvSzpSTUL4xe72J9CGPTf/W3sM8T9AZIvbJz4Lx/YZdmVZUrlPScbe0JNFdI0NFcSKC7kMnUaB6
VFiV19Y6LG9hQFCXjhQlG6Ka8JZmSr78fOh5d/RPx185B5xTsPWBR5F8bSTLvQIBSFmXx0iyIDQA
YYr6ypu86OtN6lLPIDhy80xBEjJNMGrP5MI7FX2b16wHaKs0B6oKaRpmMdENko10PKQCwdCn1fht
AEHqDX/mBAKPJA1bC6Lwo2AJhUsZ9q3XWq7BMGEkU/6cl9mDfDQSdP+X0nr1e6d2yl5NjbXgnqps
FdQ3OnjbnJg5skYRNaNzJ7T7fNuepwTvOBZAumYviJuBDUcF2SP50dNoGdZPRCRfmNZ9cENG2Ty8
YSrwtVbh656wtxRlAqRxqmwVnDeRbTlhQc9P+6ynTNFqMdDCyy9pfEQ1Sp06tD6yA9Ls0KmaFb03
anbvA4TdAiUA6mKUXTJIoCwWkEFdtUADQ2cBxDiV1DeiHMxwQTKOoTtDDbPz38hGEE1F/Jm9Tqwo
03N+j5XmYUoH+ln3mcUdSw2N88LH8tWyEGrULev2FKnjb/Dtv5N8oGHK8v0hTKffeV5A+sk3k6HU
wf/oh0LOF/YXDhWqHIGNC3rpfWF94BQg6P4mC2iTnc49/S6KW4IgLAoqgjQuZrsSuRI8dOoaFAfM
AaWD3VGms0rJKOcBUZOfydkaay1oOIpW3P2bnhwrewN00RfNJ8GU4/BC0xMJMPtUkb9G215Gn9Wc
pMlUraY6Yqq9iQ2MIYX83EY06zBVPROJEEVXvG++kCMiwAQLFaIuDaEEJA9No9obOsnbrGWNtQ1z
XIfxIiTb2Xwl2GAQYelEJoFhwMwVCFJ7EW+tFxFA+xlq1kiuTiilv/DEfiO13KxwzlV7ISQNR/J+
Nd5El3eJJ5h1CeUe3MR5ed58ymj7EZoecFMoRlIxSF7A2rqzUMw1jGNK0ZXFgPZPmR3jZlBmM7YA
HXVW43MK8HN7wTliscmS3OsZyDVQ5rLSQlBDmPl6bIDajvLxKUO7AvX4vtgIfBIKOwGKjvGszixo
C9VSsOJ6xfLH1pb4Lvs8mGeJDV85/i5HJsSEYlJVsL+qrWutA+W1WTBAnCkp1FcERzCxKQuMf1bv
DieVHPGXmQyFOoI3/eoEhfxkBfRyWHgxIiEFE5imEAxCFS0iaVnaHfSSQx368VxWzE0pYVOivL0g
jFdGrG2rru339B/imeVA0I8FU7z5mf3v6+cLCQHBaBOFj2+41SOsp3Yg6hllgtvyUky2Ny9KPI+f
eTJhjBXlJlo077WgvKE9RuI0jCi3hitRmqVcx+6CN3fkY1VjRI21962mETlHtGJEoVTU5+TfFx2n
NJ9rSTYQTLh3i/yNwQoFy7VUyCQ0q+atoCZnD+J6V7EZjAANIkX3pkbRYyjBEBJROiw0UY3P0ulX
ifpRMKnrcU2lTy4Vj/FUapQmM2OcI18dkTlQLc0bYNcto/sZFLX/6fJbWF8URRcyFG7XQivCOFef
Y9yTiVklJxYBxowwiAhAhJVAkFg+upHZ9zwXpJ5zCChPQXqGNDd8N2HvSfcSCyf6iOWmFy/QguIp
nXvF/MUs9lqja+Ek5sOgtFGTK0JEjidN+zLLkVrme0z+WgoWsm+RjAG39urH8rbBICtgDegXEAuQ
RLAQBs6QM0OJm6m2yxA7RKA9J/LaEYSj0n7O/2pEVe1X43EFgsGnF6dYxrKGRaEuh+dz2leeVMnU
9yplTf1q+QjirKi8incU33xjK4vXm7xD3SKZBjo7HYhnbSFHj1O4zaqSI2GjEy1Q4hab9h9lakEf
RwwipagrXCYD617cxfhjWTYRamXxOed+eWZXo4NlIo32PX3g37exJTidBvQ4ObooxHskTHQQ6x3v
TMYsw+Twd0KTpMLbk80eAUaGzp9EkkqULFvEilKD37IVIYwJkZFmcUcT9Buw3HcXQ9bv+Xsu+n3A
Rj3sASWuMAZGXIoCR689dtr21yazVBupyMrIWsPKM0jeaGN3fwmBruC8odqPPOBFpZZ67nPQH/lK
JWTnV4ZTsQQzBMQOX0jJiCWHiDSC+cW+9XMW0eEOV3EexVd5BsRhTFbfBJUaEjyoLiBn3tPnPQXb
U2sc/0ALzrPzAnc4FHssC8lWKB8RtpAibCgj8hnVzsKPje22CGB4Qgy6F34uETf36WZhcyIPAaVa
UR7Zuxj+cDphIxaSlRDyKgb7WmQ3f7o51srYESkP4e2LOoqgPX5USdA3FVv3kp5PqxBP4QFuQZcT
zE4lZYQiANwwhf9H0nltNa4lYfiJtJakrXiLcwJMY4JvtOg+oJyznn6+Ym6m53QwtrxD1V9/8H9S
vpLWB6lLmTX7evjWai7SbNiDPfFpZ6P5a8ZIf0aGUsm8MSgjxd+Etx+QwaTl2GQBJumcgPMINXvo
9p2LYUvJ2hrg3QKuihmbZ+KdgVmpedNGp+OM8W+hFKnVvJd4pMl5qIAWAmpTLyVenJMXeXrg4Kw+
s0o1dP+bvCq3PW+5EhM6Onyb1hz0YacMGAmLqMY58qjGB0VYaKUyHB3RiZNaadb9mu1ktuoxBEAp
fXsramnzBg4TQFyyeeJmfGVYv+YXwZq8u5W7j9QJKcdFTwR6tmztgwj7mfUCVCETdibcUOxP+Dcz
bhT8WJF2N93frKW434ScxiDfenH9tcsIVw1YVO/cTeBbbCeVogdz+F28XVKaIaTF9TJtPHt5DNiQ
YFysMikE5GmLTUQwf/v9xa+1danKiw86UAIv0FFjTUDEldgeV9eFuoglkj9HCsQk+uFcGvDzGJdC
Vmx/qhUz0zZYw+ahsG4bKEu0kjjexwU01BKgB5cqVOL7DtSNU19eS1pPKHeMCxdk0wFFa0Jm1MgM
dcaVCUdiFBkUSiYg2HemPXPAjBpi450wPSbH20Vpuqut6I94aCzHWVdPS2JsiwB+KpY1XT5DMpDX
/BFZJ+Xrgs65VwhMOIg9fNqoAbmtExhJRJp5Jnt6vpmkM0uf26pbzPkahkehZmhAnxQCSNUH3Kkw
v6Qb9rF/466R8zpoAF2oR/9r+bu5Xe3kB1Zjt3cbVIep+1eyBHXt1OUsdw1DtmI3wsIOy6c5gssI
cjCSMWZzoCbpj/DOtChYD43/VFTWFr/8dWiRF3+DmNJDaSd+l3QYzAbwdpd96eJ6SvKJ+PPgXK1B
V7PH4oNMp4cYa4Q4NZ6k10pJv4BeY2CGgRXXL9lsQeePwUDeJa8usUOacYiQ6fv63rKxrbVXUXka
imbnwZxg/LvU/ipCq2cmCHTafosJio9imllB5Tob3UK1WOaHFmROeifPT9ay9o2p33VPfRpspIAN
Cy737p5Ww5oPE+XuAYKOXAS/odIUOQbcGtcJj+FA7vuziYFP7R5YsimtQ4zhlvyOMFR67z+pe0zT
hAwUbGLa3CkENCPOVeENF7p/bRNt13RY7K/gdVCNPCUx73TwoEmOnD4FDJbM5ozJ1uIr0PTY4WFd
jRcUguGGykZudiotUfRXgXrzSxeuRrGe2njLSSgXbIRtQBXBPjOuVQrNhGcZRP/hkLytXX0PiaYb
xLeBs63XbxkXMB8koUJSnXnAMkAKO1odjq254/7MG8RC9bVWN3xia9M7wf5Z0ms/wzONvVVGepk4
2GFk53qwQKL9r83I/I1XYRZ6YhIPh0Z5lFuELdDi6Hq5E+OpocnoXPgcz7BoJKXTIewhweGtHUBu
bfB3cXQYNlYdAeSCtM41EYz4DmFlMRN7LwVheeuqnlwjlzwTdqi77gkGKvKr1GY8yy7BXfUXtZQ2
Wgg7WDt2T46OWq8JvhrH2kp/zpv6v5XGgIUhmQQe3bcx4o4VkbL8tYAoC7uJ7QUH0O2jMx7BRk68
IqvMCrTT4M/E4GT7NP0O08eOqGUOB0DRfnK3mpUctSg5N9SM3ZmWFFaN3f2YPUdUty7igLqEMR+W
M4CecJ44XoBd2XUrc9i1M0MFuwG59Dz49LIYztrAk4BkuvQ4l1GK2YQEsdMH8dbkgtUa9+rLbG8M
N362pVf6BScAtH8j6+sTJKIO5Nsg0cgd8idcI8Ea8W7zmivEurWQx/AdQ0/eWtUx3JegTBn7Etk9
+Shi/SI1t43nAXO8hQdasZ3r+cgGByMARpQkjVonPoD4LW7eMro2vkytPdnoDaQx5OEUdU2DwRKH
UcDYNJfArJV0iXibplaPoxS+EydpcblBjvzoFvMaTm+s/2JaYXpAi6XhVT9VyVBgeYRqpkAphe1W
hO2r+PvI9y09qPiWdN0Vy0puAyHISTNDUwsFL4AKw4EDguGxTFnwJehFluDhB6WTA7Q2dKL13K18
YMATWFVSkIY/2KSI24oYQse8Osss0fRtGK1lbOBBtynadVEfXe+Q2mT8qYFbhC5LUHeehhE3tzR7
r7/YL/Ttto7ZB3MxxtEMh7Xybg9Ee1UoIynD8i+CyuTdtqBdAoCYIX6ANUQPPJEWek/JoxfzHvEN
aNQLfuW0DD48V9z3nG8qT3nvMQS1fmz2WDiJSL/xoxyKGJaLPEOM8h8BfyDMnOYAL+pRzHFnLd+z
DnPcSg11xxyDcBtyd71nEsxXIY51kkLkBcMZL48Apqjhtxy63FslRtvmygveS64lH2iur03AEGZw
BTyG+sInSYZlj13Z6HX4N2j1ceBENxW8NmvPLswFbMOIyjpUlPblv1oSf8LhvMTVwbXaazm5O1qw
X0M8I2KGs8PBTNNtepitXGkTYJLF6EUQRj0nDgHapVS41oy7ByNCsTKRNofiwpnrLZ4PKaLp1D4P
POAGZIWzXcOIy4PL6qmI1bteekp/1jmhFVv8YcRqV+wJ6zha+WTEQoVzYqJh61D8fPkIYrHGMm5y
cyMHnWV9muo4Lejx8vsgjUZ+bIF3xbGL/bcHutMIX2f2O9Oke5mB66++CZaLx3cohViD5+igXXE8
nBgVlKrYD+Q1dg36QRIK4KOGYSMxJ3xvrMQhQXWcdz8evEfxN+H4qk2OfLO/YlZzEoeheONIgMWI
i9l4FKeImgVEkNFWfMnEaiSuwFWdm1RBFalw2PCCR1Kiie3XsqFYLKP4gr1/yGHgA0RbAZgSZgyz
/hbjpD6o4jBEm5EP76b6E0Hca/oljDFCjsQ87PaBg4s+6VLTPVi8rfy5BdhXGObOSonLYYNn0bDt
6c8TLlY3pTNpMsAK3KHVPgFK/T0dOXYmfGRSuv++4MPO6bem5RfDpQXVHnx6rCLXccfTABqvGge9
/2AVKJHMe57nOwHuhmle/cZrgPVZZrnjk4mtXTXgyYnNUWRPO4NRFmcTGQZXqSwWcNiyhMJvcxQd
Y3Mrx5BMM1MGI2b1WnVgvBU9Csvf5tNKeWPF37LzcSbepDCrutDHaw2n/xeHv8i1qsHhxSKHdJcr
MNTk2dvav1Nr4ox641p2Wz+jfo2wLsavDSi+x8hTGJq/QyaH/sN0t23wHbdcKIrIPfj5ZVb8/V3i
dnM0wc06KzyKRV6L3WmQ6XsOtb8NDb/lw5SrGCBsA0gUqU/c+bYhhtEBuBV/4IsYnzj1PWtX4JvF
gDvc1wgEPFDeMXsU3zSDIeJAWJaJQVtBEGIqOPQC/8+4NHa3SQCtMZI1p47SncOerneE/gysj+MT
NM8IvC23zFvBhGDGIHEmU70kn6wsx0fI9EnfbblyU2Z/ykfVbL9kPXCG/1QttkD9ljgXd0cf2kjn
4J5qc+oo/ImDfFNzFNIDrHv9KAx4byTuZ6J/RrtLTHgx9sgAsBHTqCzohfAFZ2q7deJvO5XJt2Ov
bbIk+vpmOjQrhbPWCemt6eTB2OmgW7vdps0hJaEBI76d3N0FESzcbcm7NmHcQsswl8gjKS7GzL3W
JnuCIpRmOsJrRA9ey+51IdfVsLy1gX+a3d/aGn/qAh0wNqP1xWe7hRSP2BIJ4mLAdk6MYg+/gLGH
xMewj4U+H9AomJSzCowGsbR3wGIPI3QXX/6E+HJ2TQ1BIejHBwVHnZaQTB1p4cIAO4ksvv2OpwGm
au+zNOvP2nhj6LL3Sv+Rh0lBOll0EZG7C0N3UwbeumZpDwbPhBFgapWrmce34NGOgqJZXvrlYxTp
31ysw5xkVploQqnmwxpzuYF4TbHrc8bXxrNMDnrqG+4Ap/oW56qa4oB1tww/ZfODlSBXNDB7pjjK
Oy7Ip4LKti2HNfs5Hn3Z1tNImVQ9Vihwcps4QG4wOUGDyT5J05YxtWq8g/I0AhSdg2KnpYgmjYPy
D61KdnjnDTonDHzXSXGZqOAh57HbqHViwImoO0lVoZMX3FEFLnRjFIaaYe47Tg4xEAwdjfEKVArI
3rNDfYnEbhxfNQt6M0UPxx4yD3lXcmtEJvMCRmx8RIdKPmVuJC5UES5SdHmsjCEiTs06jCpfj25x
hYikoRDIpxcXJoPwvzsdF6GjfNsNDVORZRePQSmzdblqwwjLsIPOBLDruZ5wsK+g4vK5YB7DEA+m
g+u0qFSyQ04zjYJgi2vYzry3nY0f4xuHHzWSJpNcZkHsrYjSxursLzvVNyOnkll1z579aTFOzBm6
Gnt5dAF3ZY3UhTiy345nvM/DcpAmU8bkBAQpi4aKYY/Ev0hwohZg54E/pCgX5M8SK75YmiUZjCTL
Jwi3NW9X2B9zgHSutQ6BIt1uufBoFOvJguyJ/WoOHF4zOvMqFjreMeVl0LCiWJhi2LDeATaLy6h5
YF/TbggRZLJHxMgtIxBulOMSO7mWoOGQHrcPUXcu3grLrn0aYvOC9bLJYJVlr4jXcLv2iYhtpplg
+alH9Iz56ALSTeriumpn6dWf4GMIn+LRxnyxe+4pXeU0oBD2m+8xuWVgkgNc2YgKr3DtlZfrO5++
uoI7w/MJS1ymzGYn6brGMJ+5FGXC0b3pENi0ClAr9O8uPdEA5lVSczypPNq0gGAqyK8u1J7sT1+2
J7mdK4aG3QAKODJgK7l91LeE1XC0yA3t1GgOCR1AKObDmBCtRAfGKClJFC42zgZ451EtOvqOyjS2
772XrC289cRbbAI/1VP7bwRT3UTfIiPhOPiv9THf4ZDqrU+jGd79QWd+NWDqh4ef0Ewz99lS9cnu
PGQsIPauIbZytDxFu8rq7FK63ibVsa3Q4mvGrRyGt4Hz1nHHvz4l8DzbENHLi4AhVAiImcrZX4mh
sgfgreoH8a3ltgypBbIBEygf6oeFys++Aos27rTyoKSAzoTW95yhBIzLLQRdDWIeSb8j4Kbk+nkV
7FUUwrNPTDjBDjAw+GJkqtBD9x2iilExFK7G6v5Ae9EN0qTMd7377AtOafqyJUeVyNBJhBWNT+Tp
ItVTRH9Yo/MzGAw0yUKQW4TB3cWwnyDNxRvx+ZNMA60lYNGECvJ3mvOVxyQ3pCfxodmQT42kkgkd
qUrUk7ylqSAHQr9XDHEl0HZRP7JHG907yAIRxpaF+R7Tilz8/5myAMR1YXoN/c9p2NjNBJoErIts
hm9TeqRcundmdFJThbCf+GMMrSGKfAOiMXqWDBF0cMJpa/p7WNx6/9BTQ2CmTx1BdT3BmY95B5jf
YmwcvfX0Vkr/4XUa0STWv8hxdlUsP+AdTrkxWOs6qkrtDjthhO00T7wd9lqUtjuf1psxQI5okSgs
PrbFAWDTZZEUNhLWAQVoJ1WElsNrpFmsyXtETCSnrsgQR3wuirNrfGut/ssEcblwa64oGd74DCwr
Dipx0XRl5QDmOvWbDtIYWd+DX64VzIfJo7mkZVDBUzUirRdMp37DZBmICc9oKn6pLkBpkCoSOguY
iLn2A7PH9u6O7pFrnUDFaVC0rW+6lQDwwt6jEQ0pseJ5x80+Dbe5RfIM1VknHjxvgRaI6qzI9fy1
WuZc4fKPDcw6nJ80xIH9p4flq0U/IaTBBnP6tsAcf/mGByIbAU9yAEsGEQP+dk1jb5Px0HXxebI+
/ebfEiFfr69dBVKU/wgyjWvinmTvtZVVuwZGa0FlSFPn0gCDbYvmDEhTYC3jW6DKui631QTlgou+
Zo4+ylbSW5paikwuJMc9jTkDILD8Gp/4nOwXIVzwbTDMoeEmY+oBUJfBCq8OUpZBmxYT7Dj8F2Mw
F6K0BcyRLyjg3AKybbFnBecQzZpHTsS8Ryq2A+RuMF6uBmQx6o+QQTJPXSIH79zJ67ZCXlA05HFt
I9hazd1haf9THADDFztNNjI2wZu0e+v+m3QG6fAZrWzPLEyJdSetrKNACznSfC4oelihoXX4ZfcT
GSQ01lPNYIZf0wEIXwteiEQwM+bJ47SP2S4+bTL8PMvBYJ+BC1idGEdDjUugNfByZXRIsW/AWAzu
kuGyqt2NBEkp+G+OIO0MDjL0acy6Jf6FgBap08VJ1IEWutOYKTh08AntbRWMz3pvHDtoVBMMj7kz
zzJktyBeCYzI5ojJ6hhqmWq5jvXBU5fsEVI3ekw29WRH8gYZbvMA/oW6fL5XRkxFc+uZpMsFrjc6
Gud8z1atyISWfSijk0bvHyaicxZgogmnoq7dh6KG9sL3BNVcHBUkrnwZmks5F3Ml4JWoM9yXM8Kj
iwxAsGVNGAygui76x6addNL0SO05RljIVVoC44Z7yenXprf3MAOBlC29+vgxQ183E6roifKrl1hf
6bcEbU7uYpbc9jjNQuSsor2jpTshmEipJKw4QdPklHMPClrU/I+ImHihWLJ+5LE7jDEmAAfmFeXZ
0i/l4P6gV4XLDmBkxxdN2sD4ZLivc5QfLeB7CNCZNF6w99gI3kL6XnrLhPLAyMUMqsfRvg0B2xzh
c86fypC7RJuhKvUXzP9lHpgXBg+aOe+z9JttLjamkhrFbE6+cpFFJ9V4FAFrqCF2dP7zgS9C0DMq
OSGELPGbwYeTF4W0WKDCGjHQq2tSesJNzAlgGj9gt9KCOj4nGztlhE7DB/8NqoJ/7cAFR6TYzr/O
juRiLcxxAL4z4C8BhxKs3CmHKAlk2eHtvJEX04dLneV3gryTGedDWkq046uovpTVG6igJORAjyns
6CgzCHDAEbWX46yl8ZWdwwckc0UST9pugDyLef4BmhaUkgIdc4XjT4BwsJpu2eB/wqsgnSTf5Ia+
iwhMMKt5bQEEKHdcyxyUhiHDpF6yF3HqBq0H9qAzgz6HBo10GIywD3539LT3LiC0bn13pn07Xfrh
yVEnGJoDVILpmvsnu7hkHkTOfYaUrUCNtjf0Cwe0Nt/r+gJflehay9mHzaV1mAJubc5UIRYedWKx
ekJr0rOnGFJ8NOpTVafxjM8ZBVWVbqJ5F4DFetzDctl4sJ/mIMPfmv8/pyfPzU9Nrh90XzH1fbRs
g3tPfcg6znzkI2b63KLZN/jAvbK2OqkjCZqYjFs+tlBFD/mDr48bPbuMk/ZSz8NagXkFEITN/gfY
QBpGSmChdhjIpXhwkL275/C/hJN/1Fk8EELxeatgTS/huVfzixJ7vwM18MCcsenLk18kWAYMkBGM
p76D4Buar25AtLHmoJ8JyV/lBjFmaIRm128zoYF5j9r8HJbGBjLEU9A5LxMdQhJHf8qHxHIwrOjs
vfQehAsFyn6S62ey0qeWuslO7IMG1qQQ8AtFV0+QcWj1XWNcMdnRfhpLEoTVzk+xNlzWWFvvuPm6
Mj1VPjldtaSJFPB2vPngMCjsT1GBbSRZh0mbwvUr8HOloVOU3o711EG5afAO74mF1zPs0vr2rTDn
zRTEBxsmX2NDGJi+y+SpavqNItjg/8Md7pU4fsqT/OLQfo4wnOWQY+QIUuHDhi67mFkolljRvM8t
Lrqx/pJpJHQTIYij5Z+Rv+TBuM/HYieuCZNPrYlIvArVAXq7XO1ZidbIwlKDszw0r73rreOEntff
LbD5ofPR5hTHzntuG4IxD51DUgn6CByeJRAGkXeKUV/wNoBl5l19UOkFqD5w3iSgountk3AtgT21
Cnx9/k+oggnPGSRQEjcEOnXCnXzfzPzZ8sR8rcai+ZI7WyqMRZsvMgbgsIiqh3GKXyAoCSttMcvX
CZKP2OtSPshkXsAqUL+cH4jqmb3EcAq6gGBXMlj044vRYjAf/uhEFvfaXsaT/FMjSx6Ojmtj0j2v
eBdQSpl5siTScZOCBUyEo/ymMgEysQltuDVti2tIK5oRbmodhpQ+l4w0RTVRzJXQOlz7MwWLjCNF
rUQ1iNCOXg9elmNs0L+L/D7CG3g+CS9D6kYuGGFpd+VyFGVHgtwbXnTMmqfG4SlLf0hxIVG6bfnb
wMuQbWB7GooV5JyYTOCKUByrbgtFPrDw22eLEs7BZEV4bCjSF1whsKIWilEBkdoGCJApFPPgoZzf
ZkpOv9m67V/Ot8X+6Mx0m0nLCfrrk//jGv9G8lRnGpyAFnc097RxchRK18/p3C/zpnGuaIVtdZuh
sYANOT5cggk669WGmI/z/oPa+tYbYz0hFM+AjlSLDWUicVuh83dQA9jPVwcAzIoF+c0oghOkO0e5
4qBa9KZ+lFF6wn5o5vbojNV+yq5QaSEDRvodE3+/NB9iN1/TWAgf+ihN3LIcC7x6wFiZluqM6Ir4
R5ILELu7oMEsKVsmKVl8TajMqKLKrtuVGiJj7ktYPL1OsBOcbJQ1Ozmj8v6nxQuiwRuAWT9hf96N
UFHqYsqY2MVjHNZszbjw7pNCmL8247tB9ML/+0JpIYW64VAmKkDNYP4ecA+BpEkDZIHhTrSKVrVK
OXT5xHHaPzvuZXAdnBT8TWf9entIjSXjQeFhQO3sU4AD/3eyzTuQW0CDiFFXVEIsrxQUQkNywHqm
gShwPCiuoqSRNxvvCvBN4Yj00EsCqA0Ma+va3xLHusWHQm50qIi6+R5gAx7qe8/5gOVcoPGHhxAP
j5yTwCEF5MdhdnlYRA7mA8fGW9jUx98Jpj0dtTHeF729nSmLczIGe8wQx6tRELq4DihCBBIF91wL
YM/mzPlPCZUQm5giJOBIl4zDyib9Kvq7GHutCrYTzDrFdcRSzo5sjJm7h0MFFwPIDLJSOPky5xGW
mM52kr1SqNcCg5mOM8/yqJ/icofzqoebIuWPAoVw+e5pdHK6wkz3Tnx3jN94zaIz9vzCaheqrYRY
gj7V6Y7dIOtQ2pYBhukIjRQXmwfmInZN3XMo3GzH5tNhXkiMWEjA89jQXNI3a+n8kmYGqV5+9y+w
No1ub2D+rltyKfg8zKv40eKWL7RGt5qBe2gheQ+cAhbiEtEBSZ0jnhz48lNDOAGFllIMNos9I6qo
Iosv4vZkXjDa8IH/5PF/oQ3syJwnufgItJzlZVGo/bHjlhygyuev9oVaWfmn0Jgl8SQAfREsZhtY
sKxE5sINqi70PVD5ThKjSCPJSS1Nrjf/qRXfK0N57ZnzN0Lxb+8M0sNd7ZN6LvR+4CrSC8HBcvDk
kdeSco3fhLwPHDQznKf0lLlECWgX+slJuBApvU1Lmy+rjFM8A2f2Qdzg7mo2tXEVHlls6cwbxo4M
lZVLNReHWItpf/IWlkZZgwPKxzx6fHv8Mw9yUIH8X8AGDiJ2Hf8LOVcmCvJd8V8uUXolzZ/b740O
KmLzLa0va7B2Biz0O7g2xOL5lzEaUBReSz9YxZZ6p7d1x/oJ01l6DK5Nsaf/7YZm75dwJObrgGi/
VJt0RENVVechAqYDbTHzV56l498EAg/VRkv/9fWmVptMfVjkKkm/GaA/kQ6/gTBCg/YrQzPUMVlu
PVPVCtQTGVE0XeQiVNDVmMXBHwLolYvSAWpL7E/+WPYSQxMLU8fc4w4by2djiVfFjMbTvAk2wwfp
MBlP3qDBiwSsZIsVe+jW7U7hkF/AWuOvkJMBd4urWXCRjAZatm9AH5Q6DEX1uwgPBroBeeuUNyNC
ec4r1fYbC4Mtu900VFLzpH6PLp9/X1qwaCfAjPwI8+xRvlcOSZPLS9p6AY6aOZUEr5eA8HqSwNLi
NWIcjq1ZepNhBRPtfwI9km26JGor8jv6Uq7j0qANZxhmYho83WTCKqlHSLK9YkLkNF1iQOcSjAvS
lkaMvO2HFx6WxgeVaioM/gbzRKRJe0rSa4e+lAVNmBDNLVc+KRoCzDjL80IXybdY9f4Tc2zfqU6d
iVb0/3TMjrNj2E/qCagjt9DdcvgJBaFGruD46Z2tYbjhOUz+qzqUHXgMyC6vJsjf/CrcPNE3lhXq
Af41aOYqgfYt5ZVvtmcrp0psT7rh3tFreVDpC05+YWSl4CAYO7ORSxCuWuzGDgmvLtxBjkthbbMA
vcX/HMYLhU49FM80jkHHl3DszGNlHvvu2HZH/BYX3M+7oypO702CR6D1RHscVMULVI+Ry7xJefY4
QuLGgjxPKDODNxzguRFmyOZCw28CX0CxbEvjiaTSFKq45b/l858ZJLdofhp6YMqRER7MAqFT4ZI1
P1raP4afHsgSGl6sajZC7YfUxfym/ydZvcGNmMJhzGWgL4Y98VUtTK/gaIDTGrO55UhGUgI9y3o1
ajwepoPzFw4qjNJYnRm9MB1Ggv5t1HgqUmGLw00GNUi+zsaGIkRMNSyaDHaJq2M+6SE6hYwzIyhl
Y3lMyYmjIoYOcH9YLcS7gPKQOQHkTPkI8VpiMQMyEvY+0L95qLjWrBZD0iQm1miPd4oLicOuTy4l
HHDEJ5dWJVuMWqnYFN3fEWjQcb4Fn+iyY8XgR4B08BeStpsYdT6e6PEhn/d6sGpCyKGEez8wD33j
9Xr38G7AxPQPOHRB2lEbPXHO9MJiNCWcgA5HqLKFNui3G61h0sdAUfmEBDWQM6xdm+O3PWJQym2o
SFjBrMQLn1sKDiGejbfeWrZOmyDqfBP3JjtB5cn7S6uTIAwU/oKnEvsFzzfpwt3KDx5z99usPmra
mSY4a3xCZxsVSH/XmX3qvXo9OWuShycZ9hskFZ/HGa4LYwUqEi56sTISBhml8QqUcqg0Ujl2nJoC
/CcMbikD0c7KmHFa/H+UziWneRBctLc42NeoJNNox1BAoMe+u8BHeairzcidNXwF7vJIOZdG7r/A
Pvit2sOJgNLxMDJgU8x6xxsIUoYTMGkxBuUnZ6qfjdsE5jrcJcF+IHqMDdXiWPPYvqUUkx9E3jSn
pdO89ManUDYHpGjbuj3U9Tq5O/BLnelcZUxXSu95KoGbYvwaBiBca6f3hNnH35rfYkLmmvcO5KJk
XVm5OiEye0ki54Oc8uuU1MdaZgDvtIAzKqYQC4Iqo/n20S2UXkvVyYXerYoU6Q2GWzLsDVRLvBzk
bOqY4qEhp86fju6w68K3xDpr4ReSxz1f2+gn0AN+muzFQn/UH8bx0jLXcZaPhVkCxk3buNe3lAZM
gjPNeKJRloauQ9JMOUYEFGcOp9DK9jnlWXQKQ5b5Pj71ZfZk1uUTgOvU/XCotnp/sBOyQh7tj/HR
bB69DPbfK2ZgZKrthbUuTcwy6peZqHiCsqF2AWLE09aF6BnpRxAPO30VHqNFVTHSVF2QovUA+Boc
qY0N7o7fD+C3AFQxNiOy2eV1aCNAUlsumh4Rfsw52XFsSnPTYQ3EqItudkK0DiHnYIb7JHll7syt
2V38B3O6kWsOJeS1pRor1DMZdoxMVjYD0CU/twkWI0u6LpKnBlBNLLWY3aMRwv0wGbeZFYPz/39C
tpBDU2sQUtJu3yCcS6N82+qPDc4xAS6tHejyg+VQe5+gBZIMd2XC1MRb17nXQNrhnr3DuA4mCyd4
r0F5XSdw7MGyhp3DcaJTzz2E2I16B+oxDin+U7UrD8FnfazKi/KQDXLIYAZpbhoTt6S7jayQ1SEC
8o67fomnVZo9MpV9mBietYeJVMSBMjwDEdEnuNSEZnrZ+Dfvx814d+bPuj8PzrLt0LUH02cPqh91
j5oxoBu6EAqhkcwc77FL0qYvhz3NEVR18BrWJo0JWPyc7Ir2hD4H6P0KL7ZryYD7TErGu9FzH3zQ
UgT03AIJ2nP1R2a+FkNEtsSDbW2syVpjNhgyCV/wYv3UQJva9I/TmasC45eqpQ2Csk+wDhTDfD2k
/iZw0kcASncsPjxmLKbXHIVaE3j+mjhhP/g0NQyQq/iFylXQx4oMJDDQxtlxPVf6efagTOKJx/uJ
abiAhzPzyJMr/K/f6RpVqxF+2wPWmU85GvTmVMF9NzqOYMZbBfziyVNP2lBjcCDiyPxRynFD4fPD
8FDG8+m4L8B1da7DDvJRDceQpJwMuJgmX0h2FgBcoQ9rw+r3ssbHZjqU7T3w2CYhV2lWoNqFH9xj
LQwMZIRvggN4TA3axjpFWKukxR8rqU42KJO0OfyI1P5MUusuUEInQw9rpuTRVosHUw2HmJECLbhr
/8WotecO6q2Me72bac5b3yVaa6UHSCznx6X/7JAtVXlzhGjTqLMKnX0pueJw6EV+B0YCGc0ekcRB
arBxLW0vuSXDcGy9mhTGnc8OAqfAXXEAUHO51iRjzCalGQkbrgbM0K+gtFxFFW2VZRjMGdMvr2Du
2P7UgIAAEwsZfH2KMio5CNIASelBK6gPVbQVL0RdkAeQjtKAr7uM7xGiBClWKkhsU/rOzcqja0Vq
NN3tKNhUpIXx4qYCrnwOjTXE0F+NLswd3Uf2YF4cYHtB+5HtGR7TUmyS0BUl9UFWSGreHfQkDlog
iHVCi9BuHgVf0WuHv6LF9SL97DL2kak9l5ODI6RJFaJBfY1RZ8nPgC3F+VmXuInb4x9NqzdTjs29
74jdQ6FAZUAaZRYKn5+BqyjXIVo+aA7XIBYCGp4BmY0ZePZq6Q91d21r+2AWg/hQeDapfiiSf81J
c7Kh+O5dP940Nvoxgxw0SmMjELERXgO13YGm3pckPef07hK7DqUopumUwNEYlbwGVUSHSOMbPRNE
vnkHVbD3CIcU9MfE0dmBiNolyO+zi0x/W7ZAHfGMkQPjoghNnvrPMuH94YCTYreBAZlG+nJW1Pue
BhtEk4kF9Jqa0qi6VoqMyTPVl+3vl+6U+pT0OGUiXWj/sckf2mAQx00neCm1gisF1gegsB7/FOF9
mb6ZCk79m1Zh06nfsIfI64AENXLzoo2mYB5NPQOfva/pa8vadO6HZeH+yrtOsVm3HmspJe2ZdmSP
AIoZ7rOW0MviG8wncmCPwNugr2dF6uXdg6XVuttRuugbXJ6l/c5qQBaGwi1eKRPiHexrwp12lXaF
eY6Drs2ENMLfVQ5OQGMipXyjo/wt7rn1pUOQ88s/c1GsBixH0204v/MnEOsjToVfUJQRTaDXOCkk
WPd8Q2Tg/CXyPvZvwiwRsCpkaGlxNk4hoBpdJZWoYAYK/hC1oQGR9De7TI8pidI19ZaKr/wd6pIH
CREtGULCgsOTQoYCGAhTtpL1aBTzE8fTgw9AJRSVkjtVQ7NFHWmYJbgBk1h8wdjYsmSmMHxzkOKx
Ja0U1pr1SlgmSfZXp4RnZr+G4DtL+2VgmkuZ5k3m1gWRCoStyF/o860GpOgmJtcf4erji1e3q9ws
Tg2zt4ApiHxGeQ1aaeZcFoY+E/SZ2DlDBTK4y5P0O4FfIn/VE/2aBsMK9lPAVLPWnuW3g85bFbra
ivaCcjenl2wnei2PxwNQzIUyRO5aig6hdwoHU6gAWn4tvG/h2WZBd8qRTHnwakL7c7DfIj53ANrB
P5UpFFwOmId1CZjPQ2lnd4N2NkYEgKHHXojnKQYRI1FbOkboLGCDwsznx6GWUSPGGRyNASuZW9zD
siV8z92PRMFIbr+FKzbbyL6Z9DyBtTlwCHPjMjGKrydsyumiw7T/p6vdlDO0yOC8cblBr5sxWp7c
76U/OrxrqIQbbkWtuFP8u8u7hz5hvkUVx9T8vuT6vsNFxED2hZqjKmb4IVenekRXIhM15qMce1n4
KBRnv7nmHEUCyDh6dx4drJBAb5nEpbdeuSuX9ZJTiNruMWNnI64PweAVBCYreJtwmS8PBVPL/mSH
/n4otiGjGPsHyaDIPJqrCFQJhm+LZWMMO1HBa58Zh2tuXfPoygC9IGgo3njnDg558GyiW25O9kAX
Q+XeCGjMyBU+HmOF7HeMbzX05pNBOfY3VztY77DaEUp3DZoEHCzI7oFg4KsdN9mIxw/luKdO+fIZ
BJDYLmPxT1j2MpWfgWVgUyK/xPnNOsQlvWpxG3DfKQFMz4TqEq+VmI8DZy6VPpEJ9bKRhNyuItvw
1AbzVsu3PM86ptbWyQgawG6diaGvvPgPl08C7420wlqDYtP84ek3ELED2BgLnuN98SOk8BIsJpck
wM7Y+fF4aCfnXBuMbQHQcw7oqJ7WZoiEtpzXiabejIQBVbpyrOcXC2hOL6cnu2IUzUcOk33vYb2A
3wWAf6tzzRJTZ4iJa/RSWRdp42nhZVmAbDG82xkjDkr0wdyV7rDKktco+4DbgPgD/mUkXKnmSgeD
8iaCQJPlLZpNAabYt4HF2XNzE/2BnbI088aHxwVazWaEhPXpQd4fj4aV76DVu+mPyaIJYYlfg/Kc
F4wTxSCZeQRghjUeEDb/j6fzWG4cS9bwEyEC3mzprURKolTSBiEL7z2efr7k7biLie6pqi6RwDGZ
v8uAdiNHfV2+CAjGHbUUO74Wq1gTmHv7C9wgHT6dAxbYEuN5+hXSE92K5KIPT3xOF02HyZeAVAaL
48+hzc7rN7tmUqxBPkhbkGi88TpcMFayAegzD2G1MoEoJlRpOix/wdrVwc8U/aKQnsxAZAMhPmOe
ORUQboBVVgkuBMNaE3KwC1UG6DDhEJI0Vvi2TyqltE3TXJI7WbDARvc3D45D2WGCVEWdVdL0G79h
gD0FJVd79mE8HJYpUb4JvrWi/bFQ/3JIYHGSGGNqo/9/Gej3au+cpQLeqpEQQMGKTQySTvQ6ClJA
MZ09Wesnp3Zl1+tILjrjDJoIgcIr0ro3s0UCy5Xl5RuViXngvEn5lwAZaFQq+GUMLh5Hkkc4NIl4
FvFgFIaPeG1FaVhyYdSQlcyyZdHHPZUfgB0VIPo19vHYHURij7u1PSNanSp30desp2JRs/wHlOjg
paQp8JnkUNTPQYPj26sPAyZigfsz0m0NhTkcMCmNtqaI5wx1afGLhuQWfFdZ/ZSje1Bqa+mbIVql
je8+Q2pn9RYDJI4q5oLVMFOoqVhHLsNrnRebsEIXg5NO2V3C5bYM05iHpXAlk3rtdAqTeI2cXVHz
S8fEwNH6lUcTMwabcTvzdJiIieQQqtVXAYKR3YnnWQh53mfDaGLUuLxW+UXeBmCYdAQdRTzDGUED
Agt1SkOgLtXq1WLYM9BUrjENAm3ouDQ6UDYox+FoKtneZ1R2iQS50XH7wbvyEVO4bi360rtoIyqD
kBgn+xyQXF06EklBY92kT+y5EQyax847GxMGTSm/aELEGhVAvaBTgav4tSTy+YLLSeZPE3YAHm2h
k53R3ne4nG/+/MmWB5Ulou4geQE+zPVceNfYxWyeEkVGgg2SSEQuYAICSUmZC5OIj7ChBbYzNmvX
kQuXDHCPhDMyNtPtkl0q/nBEDCoPtQkZ2zn88Ok054b3eWfGBBUVf9I2cUywhGg8lklG50ucQa2u
RpykwDnCvUPwhRRiovxmtfWsKRTkfYe7l/CachtxMVHnF3W5KrK/JJ/2CJ/oMJauQugDRUAtGQGv
HYy6O3/q8dUcw4VvxksHdNvTV5Z/KBV8Fq8lk6uhsoC5CViOvky0XI2LcI4Qp+wU5PQCwS2aTmqR
P7MoWl4jsAF5kSyvDxNaUPrQULSi3xM9xYSIpyQ53GIkDNuF38yK+BYX2o5mPaYDdw2G5rK7ipax
3eRhjVgmOXDtd8EAbIbH4r2pFFxYqBWL4dOmUhq0aeuSPAwEN5vY8YC8OEVz5eJyQNn5vgHzZZ3U
5gm4ibY+uEor7OI24DsE6rqE2QB9qWb4ddI3DP/dt6h84tcSMtEW6DfBermxcUmhd4c45kQMRExx
M0MwHn55buevssjI1EBRyUWdDfG5QhKPgABHLvVCRJybik6dayJlgwcIATP5QUmWrTmqveghL7k4
qJha4wagh3ZNRIEzAr6hie9aZ5LHVoJORwxTnZtTjTe8Ugf8XcdMTR5tCe8nMaTchhCKIUiMTS69
mTRb1wCNUj+Y3w3NZGcPJsfcJB1Zou/Sb2cGseajCGRdqwz1bU6sJnk9qjasxflp/oruNh+UE9uJ
ttYH7RXFL0AzspBM38c0jjqj7jikiRpaB0G3wcggwmKBQ9iGo5NtB7N+kD8k20aWX4A3MUt+/7MM
BRRFChM81IbaHBqN8cZtwBwsD6MolA9TObyB2wnwdWI6iEm6dkrE4kg6Ke7QguTuBtG/UW01tz4N
ZAvgM0a2iIhYkiooQ5b8XpF6b3pTnqaRxpvRPR1Tv51s4yUMA6LysZytxa6Lwr3epWAkFUKUv2yw
VtKrorFBP/Rghahktc/Ib4k22wbJmkioefoxsNqh9XNqkmDfmx709twUWBNDmXrfrUqiTCeYluHc
M+9Cs1JGwDP4VycKcWIaWD49oXYhs4vQzrp4U3QqAkotAC2YVGmS7/01xRAoM/1aReIIyFtG0aQD
upOgtauZj4MkMvC4rYNk44F3oB9X7XMbijKaweVV+Z1R64yglp3KQENbivZupXX6MQ6uLVkKAXSw
SOoUtq/RrhTOXQfjNDLKHsrVeQ2pNxEOMqgDtVdVb8230XqGxbComx1tLfr6LLmUuScI/GOMlBkL
Fmxuzc0K20MPr0k4CJJHpYpeJKZDuMm2JeZ85m3AZIg8jKtvldjxTnUhFt2IKJkIbTPKuZe85BI3
gGvDjavlF6aAIIXH80DYaXZxC4adXPLtDB0xWB1NVX8cS2/j4vwdSba235FjzIbBeatvC20gJceA
wcDbPsVkpWZX0xTHFqp7Y9sigy1sf2dZ087IdMTPu0L5wpcxGT8CzLgh8V/BR89YiDwyNj472yKT
KkdkUGcYLxhM0RfWwSRyEMiDUiHJPmOOQTUhmST9oEbyKdbpt3PdY7RbhYqbiwI/PleHvDnWeoqU
VfTPCeZRbtUpARxJfo0BDs3b2MmugwaCNZhIS/P1hVgrEI2MTMMyrrOJXtIaSGmCaYbRB/HmXK3r
c1meX3NEJG48rMVAIDQsnpIa7Qi0Jw2U6LShI/H3Ac5LNTBSPubBIywP8k/HL49g5FAuIys6RRvg
M5Kb+kpOO8hxfNVa/5mFn/mMcYmxM1skoPspjXc9UQAiDygK5yqtKt9ctnQFRhXy3DCbHauEFLd4
XZPbAvCI0+nG7G4l/C167zhm3UIxUN8kq8EiZ4raPVEhJQEowbeJoPvA3WWIXYLlJIyjllBmlHQg
YzNhLDJWQp77MsqlOZZhDhQG+w+hgPAd942HJ+5vTOa11dL50e9Shw/K3seEm7377RodeU6Y9/QM
j80advRnKXV43BGpBEHmrG0Dg/7Zp36dkpF0qptmPNvEZhI01HJSt/GvQlGrK/NRAm0krZWPnDhM
DiSztLumBXNxbgAlgb5HSJqq8LaQWP5af5ZzGyrZgvuTZADsLbNP1kR/llg8zrPGvUWEZEhRPMJ+
JoiXQ04B2n+0IxkBhw5aTElzsf0PmFYTQZicJmP6J0SGYp6BfZTuD9CBP+Cm6pMDxY2cS6wIjg0a
T7ns/owsPgXtizBagpDIXzHp4DBC6AOMimYoRgcOty6b2BHLNHg0qAhYkOBoEsMDUy0ceItOBc8L
VdNof4hvJKs4Ec6oXiIiXtAG8J8kvbGTPivmlmqtDyM46xzFXb/pUYTY1neorKk35GXLAZYwbCi9
KpvReZX5PTMmNUnSkA8HhdZr2150I/x1PHRQoYCZpPmHB6OqGe+wZj1KznMIXY9xqod/hCvqDgmX
8NQdvORadR9COCCtkxvZzTepQu9NBUGVgY0b8Tu1QUM1kyO5oVxoMTv3f8DfR4d6MQdqc+E18LMk
7cMwvzsg96iwaspZ/DoKGCDVQlQUG8F2HazNI5SLIZaZhh/463B5jtYlYqZTjoewqaKNpmvLeaPQ
+3OF3gF7MRFm7bepImXV/gRg6ThmB5oQ7CghES8i4LdeUpYDkmSF6CGyM7YTxmZVcQ9ibBeut6bu
Jh3TpKv1yLB2oHNr/rOVXuh7m4EcAc6g1FtpYPKsuhhGvYqA57At51Sfor+ZPAOrN3ZBAF0BoQyi
i/CZi8B1RIRherfSIKjJ/wOctWNvDbgoYsKIynaYRXHP0BY6PeOZswZvwhUDrloYi2Rm/PmgXqiB
bp7trxxfP0PcdIm6MygzUmwuEm02YIBFIK/W7wBv5EjhTSRcOcxBTALImei7LTYq6G3UgKPG3tm2
DAAglEv0uX1/lbIz6j6xDP/XN0JHxJGKbZMbK3+lsQdIKf/Rg+QcMLML7ubv6TL5DfR9stuSW2Yb
BGsx/K6E1mq0He1+72aEQMEM62uhliSXQDarFul4+GA1w/bR4Zyq4uSc9KCuif/jCEbvnFUAiTSB
VOFcHqhsKF6niuAnoLeMXsGraGET+MhPQeSlXZx9sRowIjDLfmXkmJOiGraHo/xc8V2V7bRxo5NN
HU5Jh+JJjL34r6Gv1elDquEa3q671gMsFEihODDS8s0hORFFjcl5nQGoNgPyFJqGeZnJaUC5THE3
EDIlwIZ+K9hXOEOQ1shCGIAtGRLanecMb47H8CaOP3I+ciXeaLW3Uev20Ldowxpll+b0xgh0rBl1
IwI4XelPOU1qBP42wplnSvQYd95KpxzwjG/H+I7a7An5z6hioT+bVLv0z0LAEjFBd19HjOTk+lPJ
OgpMMgVJVwjNjXhj0MTu29jd1B0cDcWh7zFSixQAhWZT7m5lJM3b+BWcSIZwDSqyq/JFKCgk4ksv
2KokiSg5R3WsneZi77Qo65P8NKfWQXKNBNCjjxRqjkq/VPHasilDmrGmfB0tcyORLmnw5If5Xivf
PxhAoPj3pwddMee/JpddUmzEXiPCG4nFvZ9qbJaHub4QJMDaq8bymcBVCbwSRz+R3wiBDAXRBkYW
BL+ijcMfK6JJJfuboSCp29U0IvAe1Q3yTqbRmNZThMPY5AqRaozW2fJuekqqNFPhWCe4T2L0pXOK
BmoudzEeZ2Go4RbQTB4m+wPZ3l0jKQOhxho6nH5nBJNVOGtKTvv7Gci/99X0SIUAnpMRVgxEAKiI
HGG2HnzVxPSIA0D9mLRgh6RtjIs1ypn76eaeA5WiHhUjTcVdAUelOpMIimMNGTWd3BrUTSySIuD2
OIjQj0WOvXTB3eSBZ7DaXrIOINO9cWemj1RYEtboqbAOBJoilInYM6MM4cG3RHuJ2BkQhL9VCjFZ
rCAEHEjSUYmpVqoKdC91uY7R1A0uNCfq7oxvFvJJO3mx4XvfHM3y90x1YhBQJunDvyOklMFQ1+cg
+dbdcKMXr5R1NvUq7R1PIxu3cvNx9AKZuPqHBBKREkPDIOQ8UJWsJpolwCn5eKD3SkxeUf8X2NQ8
3BScGmOGptAtVggbqL+EVarJ3Sqt4XQv6ti9XIHo0SeGGorU25/Um2y1oT0WJWG4DKOkfazzA2Fn
/ESGZoTQuDxnYHNh0QyaRC5Ik4u6o33z4468YWlJKn3YJd4/TAeh3m/EoIeBxYbnxRmJNEbC2PiH
9ys3BZgcPkK/dc4+nGsebw1EULkVYbNnvu04njofSwDPPvDGjfDOfJuaYiUEEDRE98QF1PnImODZ
kBGT+wYeyiHf/rl8lfEtJbeF1hSM0OJuSj59+HcdzUKQnwzk5vLnpUChDHegTKUit6V66l6FbbL7
HHEQannpNFP3ElafE+8Hf6YYmGW7sTDyqCIkR/IHcCGBICV/1MchYt6MhJl5dA5hdFSxNOD0osYM
jBMoc2UxaMe36gdbK3dEFt5bASuAj0kUWpTf2otPDWGTmYIVGYEE8ehSO3itskDGGXvRnuyq9wAi
O2FyTIl1g0j6EU0K9wkmCx5NQNDuMuoRzqlrbqTIzzd0S71xx0HjYtVYWN9J+EFMoU3pvp8RR1g3
FQRFVOPpAWzYcFZBEa9doAS5mIUTQBIoqmqRyiJnecBfRg5DysA8g26dMxLhYi4aQVZfVp99NV3L
8YJXeVPlZ1RbGw9tkPqphhHJCN8w5H36EUz0iQb0DyrnmScDDkUN4oEV840DlxHNRP3InD3RwgqM
b8FScnJKTQljL1BgNduSrNMR7BBLd5wdNBh/pVC3Irgz7D/906P+E63hgLT9rtLRYOsNYyt9CA9c
Lc1VBGsif39t3DSyBasUTVUdnhLjwQlgAlAE9fCA+i112lVEaCDr207qx4AQEDjFozE/aL3citHZ
759K/ZKFSMwII5kwW7TZuoujx4T+TwIeML66GEEYEVr/M6zpAM3JCsXPXFHSWWQZ2PoVHCxXn8xy
QvERbsrq4EPyNVWD4OSQO83HEDTEm5Pxl30g6XMpTuBI5X0GZHm4aEtFCWE1Z5N1yR2sxNY2zxgy
yxVWstWIPkULXmPjc6udFzyF0Vp8ZhQCXJihyeBV7+aQ6C0U2z0+ETEw/iO5+CPiAfCgCWfooyQq
9A03Ze7ga2NAUlT8qu0TzjJjbHeVxrJcA7QHB/oWFXWPuxLuEHsHlwALeuZE/xHTvYSSEj0kbSTZ
nWvNrHg19Snz+32NBQpHAqUAJTwHGamnjCQJrMdKu6JyG3L/6AYfVKHSS6JUR6tQ1TcPpqFW3337
okFIFw32oAVuuZn+U1M/ozIigU0Fwj+4FWR0eO4oqnqiEfLcv18tcleJ4XvAfAtkwnxH8dspkMf8
5Q717jxTYsbpVpwanYQ3+8dCyksbiPsptz+4S0Z1zQwKxgGg6Yck5l5umSqkmsYqxlNqt0uvvfGB
pQkaVfMLZUMG9SKikybWd1lKCJmD1/yTzkxU/sAGcjipDflruJso9mLGRbjhi4T8suXS+revicHA
hh0fpJyDyGcr6+oPD58N7VIs5sGn5v0Kmjqzn2E+ZE1MtfUZFurOouuDTMhwOg6esfyKtHIDQb2W
pA4hZaUGdEmkSaQlR95Mi89Hg1+EtQKYVp1mrc4+Qj7eZ8SRNdyQUmSW+chvptFrMWv7hDIxKXCZ
DASUBp89qY1V9sqOpLXLECzxx8GHpm7to2JmT/AlaaNKmzCP6sDxw/oE05CLgAzhkKpc1nOM7GzQ
tqDgElgoN3iAcQxvkHuuS31vNjdg74pxr5wXwuzlLoK3EjMC97OfKEdfI6aKVK84+yzQgtgEBQi0
3DgjiSowMGFHr2Bid1zLpcJmFQAQEzlkKD/co1NJn/DbHRw0upaabMraWLQcsmZ5DTRGVUl3PHXU
Bdwl3DQCerr3TW4ys0nmKFcPCO2l9pR+qsKi0JbkLRjdymRGaMJaydqIbmBdTzfx/XOPGhRpAyGn
lCmN9evC+wKDiCvapXoN4TSor+YY2Yi9F+Il4Pxn78AtGT2HIGthPlM4inYg5vqzRgYXcuFxecvf
j5QkHT9CVduPGiEUQAmu2JkYNVsk+btBhraQGxXKPIRtXHhiUjKZ7YzmTUJA+UGEU27UYH0PjlPP
SmKS8Y4iUlbhVJ1LHvJ9Sg1hPeINzNbQigwO4T6tuC5QUAdXb2YgGrqaXgMgIxbmrObuRfDsFk9G
Fuc7n2Q0kAoqOCgn6iodeFPdsR5RkEn4w0LYYFHbThLqHPOL/J6g2LUN04myRhhGPSCvsUSHwv0F
zF4G8QOWYJ/7vjc58t85t12KMEhYHy8Akosrz9UHPdbG69D+oTll15FdTsxORiXBs9Pw+Ip/Kurt
ZQlTAyS+Frle08DmR69Sh4usCdOJ5MgJIprSg/AQZUurzdWgc1USjXgS5ishtaZMHvtF8lhQInFA
sJNrDC5u8D285zYpZJzZQgfgUllJFouAMT69iKxQvjYLk5WVkhOgtcbWQurbI8OTnpNdO7IOvY3A
xmiYqPMGJJZpf4b/WMX5fii/AhOWx/8bKXv5ua239oDcagw8ROEO4V5xBibVXCIiQzl0BiYTZsEq
26rWhY56+d67Hlpy/PwlpmnikLgc9PBTDmkF3ox9AEzHSptZYgFiSZkVzFQWihJZ170C8wJGajZn
MT0M9pa6uvLIAl9YUMdICQmwVzeM+ciGveq/wrgCohkLyj0m/fDuiT49qZLnf/XSpwgnq7JTi7VR
BhexCytDvxjQlgl/t5aS3QF137nfPFqG96xH8VhQ89i07pXW/SVcS92wjw6DH2FVvEzxpa2JkWeS
FZHaQP3m0kjImlqhpBg5mmjVNBDXiqxg11uERbBGUCxr27CZ7Q1uyE061tOnbM0ifcL6LN0Mxw8E
BmLZsygJdIS7VD5Rhen2KHO5sx/wrcWEUrpgfBzuIn+EA9wCXmio+oDDimBldcau788GiTViTwvA
udjmAhdLfJiW1vekFI+aMmagmIJuEo40GIeVnHec4kp8M51jY7/oGpYUkkRRFVCmCeOd4d+A5PdA
y4InpOU3h5JjRLfUYjJIs5eizqibRVhaoUsep24vl/kI2ibG/YS/QXf9c43CtnCYvEDbrK1FOiVj
FVvmLq1yfUV9y7z3ptr5wUNT6+ToQHsxdIUuI0CF0YtVqCKDSzg3G+NL+Cq1gxJt1cQgXYJEE5gC
wZ8p+UUPF17ZAxxlUtcz0wuLfw6U8D1cSKHwu1Wlb0zmaJTcspQPMwVDr3NQ39F65sLspeaWWnco
AV8AXsR/4T+MmMBpFjneKODQl5cgLmI8AK2QHp1LtwvGpWhWJBPMQPjM6RWuHPxbo8qr34ZM6yy9
+wUi5BkYicDmWvYX20jnwIEq6kgBA8VKWUzcvwCMtuqv+TJSzfEPuUnqCZVW8gs87QLrcqxm3Lkp
+KpqnR1Cl+Rz6ShkGOHCXciLNLmXtR44pz2XGoTnvo9/Zd1J31Rf6cRot8N0C8ckN0eG8Ema6igg
WggD4rS+JwADQQfMODfVVeBvonBRT4dynM6TUh6j8mDycoSVN92/lhEvakQ8Uajsh8oiVqglD6DZ
2tTAk04UOcJGsAWIM6pMhqCBKrjxOmccSKzTQmR/CB4GEF4fXseijLbRuzGaOA+BQZQbCKy8shgm
2ULayrXPKCXBgJu2PMm189IiTUGpdL/EAfZdoFYgEUA4L+1PXmMvQxoIixVYlJS17p+GuaQi+ERC
B4KAso1lVKOrsQVFTxn5EAqolWn6Fm3lXqgUInEFwOUF9Dp8F13ldzgqHzGQVVBkR4PiV1h77hXp
ThWD9E7SSjNsCC0y+O6W81e2JNbMKpMbCFTvUK2XhI5YSKIk8sDmW985DBoOCf4S6BT0LKNtFksF
8g6edA4hXeEuiMdtiwaJVyhbInQNYNpTnBLVUxBjMHNwQueCL4QEiLE0qQtAKenkWUygCogs5WYi
OoFfJUCp47MraCtLcmzh3Jd12K5v/qqGFlQNwkbcSwnkDN6AIHVix5jjVb5qTY2FdkdUMZZLYAjV
7IRAWfmYqYAElYwiIq/ReHHOVv0zcVTYjh0GH68UL2UyBVMTEIADtQJM8yFjrt5CjPQoxbjXhFHk
f8QmLwUWZKPV0bwWgIDLZEYB55AFTyWpYzRR2FU1yaNIlkRZTuWoqoTjIJum/eaNgLGAJHg8PMlq
G4HpKK9MIOqqjzY8gxp5mcAdQGvCBTnsfqDSs9Rm8XCQbAKNO6sHZgLTk5ppaOmpivvW1yYmypSk
9HGIw/BY8bRDyCVwlMACTc2cAL6YUCeUbvgvQX4ijqbQIUGtrM/yzdFRuXG5NtDCTZ7yxvZU+X4x
yCtZDeu8enLaV9olm1MVz1BjlgyMep1m75//bjCgw2Bj2Ua0NiqGRyj5lUbXje6wFzKAvcO6Crpq
Kx19guppdNbiOnLZ4rIEpQXP/ehE6+S5w064Dt4n2dNLO50QcBO8UOykpL3Loqyr1IKe8Zim/0QS
bE75qUYwZgdyQiaICvSbmEx0MAwFXpKXJyAi0y8qRlPGTQAYX2666ipt1oBjq+nhc+Hh6V/yiTla
q6hd8x8BcOjtC+gZEib8COIH8Z1HMEqXAks8MxaJTN1Wt/dcoZTmJbeg9s8eflgQnHmq/UupLLSU
xp+Fg6tUjDlIw2K1OSUTQDRfaFT3sMFsAl6kwEWQegHyGPTqgCIj/iJSLJnidJZ7gWUkVYtDox0m
4ZlcY1c7UBLK7c24XeyFNNBWrT1Ix9yaHDXUrurA3cXsERSGbcQbZp3WjwndBZ9Q+HXZ2qgHQWIk
I1LSyQIc8cJJ2KmFe+I3U4qNoMcS89/8DqgoxJ9RWdr9zckmUWf1ZtTpkVJeJUsi4XFzMFUj6dOU
wLoOYfFOeIzjMgEFLV9N50Iiokk3157cTtvxC5JU1EaHWh+XUqCwLY3woa+ibRcSSQ9+GxLba7jV
kVNIV0cuI+NgqqdBf1B4rU7zk7dHBQbDIG0KqSdzxvPqpWv3ifqjDHDMEVq2z2G6+Bgdw/LLyR+9
8DgxXzhPHivvxAoikfWjDBnprj+YJF9mP6X953iPXX0C8/Q5RNuMcADWV2aRJVpn+6myDhqjhej4
io6ylyWZIKcGl9miNCb42caWshzoWLIieESPQAtBiizDZfBwb6chwutwjSmAaS4TkhrHh3AimJUs
oDuRSr0sR3eHAQv0WQFmY2qHUL7q9n7ajkg9CV6cz3LzjF2zENHV4L0WzDUus33gvMry50FK4SJG
bJcOGZM17DLnr/iv+C6SnUABEKKXBhSo0Z9P9m3gL+RHgjpzvihcTxjXOKn4wTkyQhjy/KAxWiU9
wKL6JMh3LY4UgjYEyfMgGsH+JNtNycCgezQi9RVOuUPDwY9w4k8HJzf3qECgXG4tehPkCdLVcqKK
Hkd4MNnmZAow6Se70MLRjdmYa1D+aASaerccAYfAUtl8jhO0rZz5ckg3KSivcsmQvCccKop3ktvK
8Ig+nX5lNqLsQw1kKwB2E8gDjhn5FCwny7xqP0WvJ4Jrs/sUZ53E6fLWZpQjNbhVk6ocpFtkbCDJ
XMCchcJDaO1HAP0zx69ANwq6MvpOukDR+clDYXUIKDZTDVJ9kEOFgQZuRPSLwhCKjUMOQMGowQ+U
dzTG92Bx6Zd0aPMAc0evco06iH0QvzQEaWI5G++JjPQuIWUczIXSx89qlO/lWwU+WA0UF5AmSL4m
xWQBlYthi5WADKzBbSMKPx+7C/euEf3KKqKO0c2vziMoUl3lCsT+LPIOnerS/Sfq1hGNxpPx0pK1
bm1TsLHhWBocvtqjG15NIvgHjLJr9icxINV8UAoEVLggwG+QA/fRO7lBA+ko7AcovoDGKCm7pTKh
QYgYd7nlR5SkksCgia5PQ4Vazluf4UWiLMGvw3douOoR99Uezeu4VZncpCT7LPgwkSLyXSAPx/bZ
Sx75qEP8q7pgCEBLJqnTqV9QpsAhRfpjg/sOkknSjqAYgEY7LgS/1p+kbGOlkVSE2PM8YPPm3MFY
jTSWPyg0UJMxzLI3D5rP5ab8SlMudbAdk6pbQurHa1HkCu/PHgmV8GxzxyIBiKgu2boVkJK8bAxT
k6mtS9XfhNZGnryGPl2OXa7GIAHj4w8CSQhTALHMuehQAjMZh5JfNkoJ26TXL73nLkXd03p/Kanb
bAZg6rP0X2EG3AC0H/vbeRgWve9tKpdUMN6FT4Ug2jj4Lb56iRBSaJ2cYx+FDpG6cl1MrHibXIIE
esWLX8yC3FvUQn5PkCQ9GlAOOlHaosHrFgOli8+cPXNFJqiavtyHT1TIkbkvJy5QOavE7SphkeRP
oJduLX0RPPGeSxX2AsX+/H4XyipX3grhG2eLh8ZFJlkOAySm5B9g7uH+5Pxg8RuoqBJd2/tFzAQR
dcGl5EP0cYV2LctREFOi7hFdtOea0mkkt0bIYtOfdrxGUt3V/i/rpmunHsJeQxKur2I5bJEzJ+Zd
OxhR9pvkIbjYAEgqrq80mInICqHc7oEWJki+MHUYCbEfHEDHZcMJFGPgL+mv90qFmQ4COs0wtfB/
IRo0mZckSbm5E25qlgVxYRWL2GWX1c9sgWy4nUe+sTwOsfT1tb6/a0ThKNjIMPicOfGIGJ9LGe+O
s2IOuEN2GvqqRrswYWJv09jQpWqAwzRSsvfh6vJ65RKVMCBTrNsr+st5qNcmBRZlpaMz0+t1BkFq
sYtIcUcaaNA8NHBi8rMDE+OMY2L+R4SgkFz6KEJGJz/CWoxPrg9sp9I8siHRY7+2Cf2wqZE/jf6K
kjKadxNBmihszJ+AySTJXrtN6lfJqVz8UdZp5NTAFrEhnPIt00rksAx+PtAOyjpn7dMtcOZa2Sfj
qbiNUCa5E+GnPI3qzy3ahU5DxV1FsUZjoHvnuc/W77PX72wH76lO7Ze8JGigo/EF975WcuoR2T+9
m+VF777Q9KN7Qn4E5C7bkDUka1aTtH2ShMhqmJ758Yr9CugvEigeGJMc2DxLGwWpDpCKwo7rUVa5
uL7SLbedeCfGo1Z/j6gl7ns4FkWCcBesSUwY0lZWFOwWAsiOxJy7CYN7R7H2cFsyz8im/dLm+rnn
aFJNa1GxF0TG9F8bLuYuqe0a16eLOXH+i2yRAi3EseEm5PP9VBaRTRHDF6mmkNuiogSZcGsAQ/0c
Hon44IPSaLQOw3uBi02k+VydASCONI6SrWDEZyBPzZCEW9JywIEG7Uni7cDhcBvkhAnTwHHaXauR
yATEOYx+ZDI3FCqXLNU2eoI9NSP8hPKWOu4CH21YrYOe+dGPXfQAHCnzZIVBs/V2E3bAjOWuw3LT
bTP/20bnaeB5PkwajfSV0TUaB7gfLhum+CaYmaD4SfZlUHx0TC3UaRm3qYQ/SgKDQ9wtWWnJfIn7
ry4GcNEfkGIw5AnGZcSZMT94twgvCOpXoVUlVnxY8jO80dqVEr9ADgHWR8C6iovKWjH0lTVG6R8o
3KYyskp69f877YnrWwRAV1RAUqFxPg8b7neA+0vTuouayIxISOl5JhX9Kx5GJpnUD8zKhtZBCtIz
gO/XgWKvhFOlRTBo4IR/g2gXTq0mWea+BtiF011wtVSqf2QUjJz/ATzMzNHqwDuSvaEP30396MZf
KZ+W2Io9miCfgrTOYfb0vY64+6UNGTCyHDj/iPkBXluMl5SRafImVij5u6iHlZvFSCFB+mInqJnx
VmJSlU0Bkki9lMO+9VzyyAdVYqUrLzuKrLNhU1BjIlI7z1Ozn4dOjFiarE2GQmklilw+JmnSghoR
jkS8SYbEm8sLUQeCPGGIW/NDp3YSJXmwLS0mWqJWr4jhrtaldpb1KjJVJe4uA/uTC1NkIlzGpEpj
i6I/+AEj9KZthZ1mbj8oG1LlgfZSyZ7chFx5UFWgMewTDQiXB61fFYwxWoRfmv8Sh8oK3Xls7vL+
IRxfsRlxyoM1RhY/UjtPP/Axs4rNnGJp2MUhVzH+7E3W7dRw7Yd4z18ZCmh0f5wy7HUzezasaIH7
JiJO08btu1aHZzJkgmzZOSjBCJnjug8nRv5WK/1FGaU0Zjzono2CHiMy9R2dYJ7FvB+CuuLvrqcV
Ip8hax5MwL+kevHrXUZlQDpJ9JYyMgvjL31YAc3BpeYI/ZZcfI6nMfuKp/ciYMqjd+RJSoAUM2iI
CJTakrH2IvOUT8OJxtbkeuL/81CPGmioeLj7c0bzlvfou6hAhZIPbhacNKpWbmuWC7h5ANjBv3GO
UqWjD+fnCDRHKAYFM4esrOfYOrcBOhQympAEcWQCSCaIblHrs79SeCxb6WiZGdRso91fmoi2ie7T
tkG0aGfsoEuWB0YZlX53hiKTszeyUS3jurP3DVGUlN8clHQnMCYoPUR6xsUp2k9+Gp+C8dcbeDIG
FwG400BD9HG+Ns2+OwVXh1QB0ZAOpHM4osWRRAKOf/EYG6AzXEo6JjaTYstecDFxMwOAzdhoTOvD
Nz6ceKt5T0jBNWTI+YdPwnleYr/X2hUpM1X8nGO5dwD7w+xYMZ4y6jt43PzcV1emaYlkqfHfyjpf
OOZNOEeQ74HZuDnhK3xvgCz0xzLJDdxb8rxAbJrkYOhUa5SCSD8zJhpRhIsIuZ0zqFwyP7eF/8ZG
QIxZQtZH+j81fRi5wFXk/Ml6QI/AF6QuqKtuYTv/uJK0bxtft7tvQyC+LdlBabM1sW9kaz2g/kdT
fSiCFi89jkhkqGOvIJW7hGEgTg1peP5znNFmDkpFItY2QfwWHsrvvqG4w8F9snjnkc9IEowa3Zbv
YoC1UZtJ0ULzL0llJrYgSk3AYlYLH1GegNTgG4e1LfcpfUHYfyS9vxkQyVBNyDkaOMERPAR5fB4i
lARnY4OEQUuSGNUk9pIISzbnS1xaTAkjqBtak5qC6Q6s4BxwWrS3wl7mjrs0cZ5r+DUIEGaELy+H
uoh4hgjLN8Z5+F+itb7J/5YSEYsj3jiqhTBxWfOnDlYoSi/EodBgiR5Mbx81dBhtx7DpbTg/+4MU
C5w4gglz3KdIsL3wpOUvwpVyX2JotQm6ZJEWAhOoZXNW4a6iu91o68PZgZ1I78Oms6jfqUBFOUW3
0NjXfjyQUKaqn1KTJxBnyg/de0pv4XNXYcRFTRL9NfkD8SFUQrxbeBu1/7aBim2mpwHvmjnJeycD
bRWDlR60HyukgfyI8GfhVSCJ8Oi9oqEhn08DFXX4kGx7jgVyVYYAgifENQDeFP7VJfcp8wXoeOWu
pVSC3tQisM5YX6VIMjzzAOfeDx/CoEbw/irx0xDxgmDaCJPv5O+QoOenmYteO9ShqsPYI1R4NFa+
/YS5VtQRgJ5AvyAQPhiLCNaFUhubbCvqPF6vVE1t+dUw+zwikF15G83XAEPYJWYmsmRh8WRlspHQ
VbzLpvijYUCzRkuhxsoq1P9psOCS+R3Ow0pUTgynY4ZD4ZxKWvq6faOroo+RNks+5DT92eTk5VZB
Phgak3cqldGFmmXnm1A1baRCDudnOi/xB2vGuBWsrbCzTTV/40XYtINBsxeSAwVuTLKPLhF9441G
g08G+McxI/pbKSWwDHZUJS2zs12eG304B0EePSg9oyr2o//YBt8I0ArrT6prK/ynVcc7jmzdcCWj
pQDsIDCnueSBhrV7WJQkx8t37furqpanWZkuZeAuCj/bMw9wL6hYSSZyZaH+1BAAftljt2zdXYZw
ole21d9Uo/5isSXF9BjM1jF2D415TAxAckQljnV2USb3TzUV1+gSt2gzq+aUNDq6z62nSj4s5eS8
dbUQjpR0ysFdeE6wp9XU35gIvcrzCAiDlnR4LWPaaI4OecN9O30Vsb612ubC4WGT4DAQhsG9qBvB
qcSgjiR2Y3NZFd6bT5dvEfqJB9gnr8y01KWjOVuHMvBfU/xC+DVWcS5R4bBfMMtKootb/o+k81pq
XF2i8BOpSjnc4mxsYwOGwTcqzwDKOevp99feV7vOmWGwpT90r17hs9GMNWYP2xD5aESHAU2/0Po1
usBchWqLPBDipMerp+RHGlUXl5KqwcOV3cVzGYr0Aao1oh6MuErGwhYvhBEm/As0ak8SSMpp3Y2v
pIOuCwWJ7yz2YV1RLwmdxd6p2NgNMQHcW0g94ivgsn0ZzIYuXsX2QH0X5lLWuHurZPzFfk1o1Ll2
d1WLU0DngN5wP/i7uC32c+ASAoL20FpZWnTGdnAFKQZNYU1YyLxrkjdH2vsYiJIJR1qNL/r4t8Rj
AsTiZPD18W3NGXUWnb5okRMep/Q3LLsnp0HkU3x4MFtzPV733Z8JY4W2hSxwLidO8nlX0dny4QQV
k4Ii4WWiJ/PI5KDWRv+OD4y5AsMEJnsyAnGXgnXrfSQAQbZ5S2rG+/58cqszdM+FBWQRdOO6A4mV
kX/C0aTpcBX6CyTzuLKfHIccnUJ8wyA8sHhHChBMhwmC9GgGcnhuxfOc/polDq5YsrogaHN5hoNM
beqpPDhvq+rXTNsDP/k4X8N8trR5Lf7ahHAXY/TJKI1js0lIhB+oqEyGEmP+yu8AxYw5huln4XfI
va67+AxA6ZmPxaMTSyfzGUftLQUZeKjCoJVpMixjeDhSKDPpod5gFVgZXW9gUYZeQib0wGH0FwyR
Gb6T8GYRpmNeMROM0daL5r+s/9HYw+/FHw9lqrC5C30563taCeKD51Mh9lUn1SRZCpKjg4oS91nc
USpWq8y5VNw7pCXFPQ0Xrp84/g6o+F1g/0J3NrPpI5a+KzSWKSeCVZWbjo6Tb5W4LcT/2+TQA0eQ
j9wtlZdFrhhPwSKEN5y+NIhOdXuvnGFRRL7wW9hsAnqnAJUWW0CchSAyJA3NEMWBA+7VFPlXrqXk
HRL1yufmwORxYSd0NYl6wmduY3NQOuRWPyogD13tuKuGXx3HUy9TsfEiCtSkwyR8rPyupkYuPfpp
zOihbbrE340bjKsFwxtG9WT77iaNnTUQj/jnjv1RiWIMWPcdyTn9Qcg2w1rfV64BTVPfoH6ZWnxm
4kNm67KDcZYaJ2PNLMcboP5y74VYQxP6W14EcFC4BdLD0MKaWIKv+xyXQtmTEMgsftWbHU+c58gd
LMfwjIip6EbiGqJPvaY9aP6oIxkwwD8eQKeLEw7W1gSYgK4ulfzDnJyXCrRGgpokE1e3uCTxFBAx
R1blT+aYLdSRFMkHr1z+CZYiaiuYnhGF99z1MG7XDIcwc3/K3kmPhJwHAMtTkJzU9D45GALlJLnh
IkaIn8Tt6FGw0oo/tmltavNW5h91Wb2M+nDQsmE9GzfAErk2cgw/BzkqMDbsTGdlRenzA+vB5xTu
TcyP+ypClfWQNU+SUCiCBdlS7LwU66XO9c++BpPjAv0FShvuaDIApvCZ8SqD7QYwMSd/wTngHHTW
D4MOV7vGzCdtIK7RVXZq/FYGwNWeJPCojG8906NNgH1RfDg466udcaBcEuPWebzAKM9cfyHpIlbO
VQnRwOJS1K4un2ngGIlm5b3U9HWT9ysrBioiWC7gi9n0bvU8vKrwOAasqgaAX0ikQNZsDj5eFSPr
9KOPHD94vTzEwsKvwDEpI1xK0aL55wbaAfnTE6zjdaP91fRfdxD3xWAzZz417dVKoMFMjoQtk5wE
TWo/gnPF3rtnWucSzz17pKC33HVG46gCLMCwjnVzW4XqR4W94RDeO1Di2eRiDVF6M3IoQuqKcsX7
GiaAHhO2mqGsH/72hC66+i/CYzXKFs7UPgn3beqPpUv4nfYlAaDuZCzLLlrNeCcnjYbBKJUsHq5O
pVPI3aw2f2lQJWKULtEwBrVhDLXBUuxN5h56qmgb6p8GxqqP+kFoqzoMFA2kr23xJqhE7hIcUnvv
1xYg3Ys4d4P8SDDAAqdXfcgvUwbzeD4KAZL/R3x1h/CvGlsriZWJmIQPwMCGjDqbRSCVB37jyEyX
eQZv5GIrP5Skw6GtzpB6fBxjITfWw28J6oEzc4BJHHM52kSwwpbxLMd7DiGdTgR5JD+shyc5skL4
QxNzH86nBncHyY6UFjvSkXKwPLnjTpbzJyTywXrx1b9Eq+8mjmEk0mBU1usUQz8q8Sk1Co7a5EU3
+sNrb77EHn4YDiMLNf/bJwYudFT7lJH/f2pkdnOZvrcDl4Up5t0PE3FOr77YJeyqTDv41BtJEiAB
RVzGcKXEFtJIgjcMHp4yrCKhiCglkRCcTzDjfGbEcLBcPr3LX3A7QLdL72UwW+ot7BaApq6+ySUU
1spBtcHCwBKCYAUBwEw4BZirufYyqDvCZPvlkJ29ab7KP5f20d5Ii1937D5T21hO2b/K+SQrmm7y
0ufMxwMqaiC9ElcJS4f8x3iVRmWa5N1C/dfUIxe7jty0ApnSveJdpVcXS6+Rn5S4YI3pWCp3IkGK
kmkQ053zOuQQBCFI839Jvx9c/Hng+me2szTdjx+7c4kg0J4ULMF6PdqYFfkRygl//RbaXU+jV44H
5/S4STnFwDYqeo3WaTcdPrBkiNDpEN2RXLjl5C/5YqfJeEDHrRujLzkPh2qbdbuYlc5qk6l5daRI
QQmLmCGkfhWZz8DikjR5lsUqshFOxhvoN5HCLdiStuOsPRyS9ZZRKUE6v1icYHyAhRt+MQ51D5M3
wBR8qNQAdrfGy4aHp7hnl5uFPzAmdiTiuAy3cre5gcDAew4TFJTdlzjPKyTeTrAuJaaKFyw1k8Ti
gj6w1jFlWbKw5hwBqxXIA4BaY9ubiYSVPsm3UnHTXVMnT2ZwDtOXoISn7tz5lrRnLUTVyjS3+IvZ
wIB8aXc8+/MzVVabYWcAMkep+XAdYAKm/3JhmJPyzeuCzyhxG7L2JaUSP+6AJOSL5AQDc1I9ONG5
5lqzKzYb1soLT117VBIN0CUcJrIvhHdDS2Ql2TZRzSe5iAgTKMYcMOllwnupDz/92t46wrQKfyVc
zrK1M4eq7FgWu82kGZK4LKuCa0qjl/UgyPA0ZATl6Ly6jKV7j2zmpVxjBpUXOAsrlkwx8arkg1Nt
BvqZm0uOJUHa0NZ7kHngX9qxDh/jaPnNNvH7jz7Ziv893kWWyURzxRB5RZVFHsQNeSZambK1N0OE
QHUqtxSDBbDQYPQrFayl6rbN12O4DsrBK1SR8FGDBhVy5eBG/DEOdJjIUGfrIj6jljiacLkMqg8v
iZZuo+96BP6sDPmtltdcPOi+gfMtYU95gG/QTINo1zpB77+BnL7Qm735VYFiaQvVCFLl4FnEPQ4H
/pEMGXHdXsfe3CnjvDWcdFsxZDVY3F0U9aA6Z7N6DdXmEwMK+K9HhbDBCqwIdxKIVLl3qVAHlCYe
Ffm8NIZf29PXBvY8yNAP7fhd0t7z92RtaDD0YVtBApOcDtArixtfpAQZGgCUsCOQBEuJD2Uo3qoZ
YMcSVJyq1dnlVHPTz96OMf9kuZvIdyXWVAxEgOHASFcMItlwAhlNMGGZ00VsYpYMQh9G/RT/ZXeG
nUUthwymD11aScQBxdlkVydl/qUm9ofHUqnN9J6jDGz7flnEzxpxPjqoZMocNgXSs6nWJuG4UgTL
M1cdHG73coqwioUJJjgH+aCyPHQ5VavLFH+I2Y/e6wx1MJUkmDMhJNVelxM9OPUDG0bWq0iDqIa8
CTdj7Vtgs+RBc751ho/49jeJ+8Pj2AKV1+bx7OrekyQ3WvRpTShVZrmFxqZi+wASUtBntUa5M3G6
rcZ2IzGobQt+nQw7kj1+iUD93124zGipXiu/JXN6+GfQYVECReB7dX1ETPzY1BxoXLZWd6WcEOEU
XrZMOLNFSEdYxujYy6N0I2L/bzOaZKWQKFNCHCsvUXOrK38Xhuieu3bRdP9qGwfhvl8HxaeF/kA8
3QBqmFrbEBtUfKvEcVByr22z2SsvqeKuvDjGSSRnoum8oO2Si5UfkfTvqXEwp5uWPUoHn2ce88wn
DbJbDwHRQSSfrwqINT4sTaEdJL2NYb0HpNdSHB8zMHNZQ6JpEZs5Y2u3OF6+h8VWhhcC3M749TU1
Z1y8b6hBazit0O2ElwgQzp0bhzT//k/Ra1tDhkeDJ45GQAz8gAxjUINC8AJMxE0RY3MDrSgu/fP4
UHgIqZD8BkPcEMcb44/I27jMhtJgYWBsFNPqcoi3GOmIzpqLlZERpdF95HwHQIfOiytHCGKTt38V
koIq5V2S42ygVIezYtBFTHBEZ+FUMPt+PS2WOS5Ou8vahgFljvCGf8CQGbQyFyEDUNQTACVcRD0Y
v+j1OKG4gTBSJB7OdBCogRuT3DL+YbIslDWfw9S5UD7xVPrkU23hLL33ZnPi00KkFcBeY3ZRJz7K
B0SDyllI1EI9Iuss2OSEtTzho/TlfwQchKCND3IUtLpmPannvniGL4Uz1cz9wogHm748hSgCGa35
EskCZ7T0wi3SIm4bwyEJVsVa7UMEOUbLhDv+EA4BYKDQRCayNvHTZ9YhbaRGnxK33PDlnnRaIaUH
8Ttm8xHISYd/xxQPr33DkVDDBjxNuBnPtD6zuhUPCdfBWJeCDGiuNvetCmZPx0sqhDj8SYnAVkY3
deQ/ea0/C+yhAYNOOWzCRn8tT6P64kO/EBS8hNpfM8qzE+UvLYgzh4eh+pESXIRPnV2cmlWbkTPZ
Q2v0BS+QRLurxFfUmhge1MAZas1IFPBGboMGONIpZ9gpDMEhY5coAYIIOfOxSV7C/iUF/U/cgSSC
cgWwupchQ6ts5fvQZdb19MHwfxOimvDpagUuHXMJ0mKsRvKvUALj6GPkU+SYzc5gI1nO4B23bip2
0jeRt2b9emAM7WMIADtuor+P0o5657PXjVOFFlSceh7THGxhJX37EQ0YwYplNcMTe6rebdXD/PfL
huycOvaOXgU1lAS6+VWPkae9xFsUwq2yakVaMY5Y4+SLyPhkoMB0demEGpOM6Zyx/YuwAKqEbRaW
HLXsQ+4dMN6qPAwpbe5AeYFTG/tnbNYxnnUSUDZhPuBTP0nJZ1Y+TnQVlk6weONzVBAPolkL08Hy
nI5S0dTVCMlPnp+ILrMWq1BqiK6Jlw6ca661wMVd5qLA9ZkC/zWrmkv2mMBccsPYddqvR5siEQoz
DJsYd2nG9AV8Le3iFQdvHtYJdDRfAOeJuFQv3JQVnOz0UEfagdu1xtzbTqFonRmsgvD8Y4c5w7ur
H8bcOaXYD2FpSOnkgUOaKkHGhbHR22nfOYxfc2FuQLxVV73ClOXhzepi/liN49plJNYCO/aWsUyZ
Nnjdb0R6mQhww2U3fYq4TJahDKQn4mJn27o4Ybx0EdEZs1TR3w27p+H3Nu4fxiW0MYKjSNUmC5W5
4IMfyMRIugCgYrDGfC2u0l7wOxe/uFWsGN+hDpJqJ6HH9aAM+TAQm0ldDeNeb3D6peftd10fYOkI
hd9CuBn80yooRGq2bsbqrau6HRQti+1gQclQMxIpLbj+4TqK9jOP0m+6/OnhAAlG1pVPtnXwgupC
7U/CK9OSiGu67zBNRgCbGs3JIVc9joNnDSsLMJT1hJOEFOAo82zjI052E/TRBFGnHHSzhmX7dJCo
NaWNdwq+jQNQMbx2j7xRll5ttS8mAXhUklQHIVAd7V0R21sG3R2gYuisQb6ockHD91IbU2T44k1U
YiXPOgNZzhXynbhjR27TGEJPCRDLpcMl5MiYzTh3OG8y10viq8qxObfeS6Xi4WWMiy5hxJoVv7RX
l6mwl9xdcOZ6Cxsa9ZFDXRhZDrELLU6B7ZoHc4WuQvmxA7g0xhcSXChAFW7TU6F+1vlM3QMPQ3+C
RkEU6sqIMA8l+eIBa7K5GwVvPmhcwODjSDQDcHc46e8dub4Wq0nH7LhXyDbkwuv7A6EzJypHNEFL
bVSWSVRvxIg4q8pTwLxFRJseqD5OxlsP7ilRrk/WP9cgnSV06czKrZH2ZyOOF0R1rjGyWIzAJrp9
82eoT0Dxb0j0lhkVVYFnf7l34pM14aLrwxsjLKYlP+0bt1MW2xUxkZ6SLi4Dyd9OL56IfLDg5mCO
ofJ9QB5FyipURwByVFoOaxVsn+vw15rwkENOIBwBKW5kVMORK3gWZBfnohnOZrBizH3StSP8X1ZV
1sAIfIV6OuBrYxVvSftW9q+D+Zp60ZKXOVP0AK2P2TeSpY1OcaRODEdNG4G292hrHcmT+YmFBzgf
wbRa1OfxhzEjCENuXpprKSabzl/Q6Y3h55yjFldpuDy6WG2dKD5GMCc1zvBP6KCc30TUmJcY0ZXX
CaQja63PaORGZSIe6+sxZ87cPkXavSWygPsW4xjovv5wAJJbGC1JukzWWoQ4JjrpvjfWNDYThTm9
T1shvQXNEKzC8fs/CZaJsAOxidhozilJFzbMEQbHpnm1+luggsTVP/Wlj2tC34pD6hCpifOyDsOw
osNvcd6YcYSvsZ6ROh0kjrJ/IgaU1AudSWdQQJ0rlJ0QBUZMToj+gyRZXKEEy42YTO4yN2Br9AW8
mITBCeWYfklL67vGdVmJBr5LsewIO+rUFgb2JBQzEFVRzRgtmh3W8SAZCPWXaeorquNcY6XBmAqT
5dzCpHa6Zc4yZoPJz7TkEg8Xl64DJ9lFRIODwkZFXqMTSYxkAYNLtfrRjXTRhj6jfbztfB/w+IL7
FseRt1T0byae7JKQ3dTgqfTiMgYv7HghfqumfmFOyJ/iHFpGBwsBG0hFjEqHxY28KFfRSbIE/fo7
cU8eoiaTjann0BmyuxC+K2YoFiY6Fs5lbR4te1SXBARQbrbc8pzyXvocqPqiQ90wDtCsuk1sqisA
+yCedg7joQLQjegJ7Pi7oFjC4A3d1zxEaTVtmhFVTg6155rLgCG+5/6wTXuWDjgQm8ForHU7v8cc
HV1hrgPshSFQSvmP83Y1PIvngweS02TptlaCZ5UNPaJlrIZmlzC7ypU7DHK84rdC32KOYRWwJKJg
S0FbQ4uKefl4vRD/XKwC9ZnRX2y9Ioj8NwM70KSSYtWTitz8hCNWGrTFoT8QFMu26eTIpzj2WVJM
MPYuF4/jvszVdSbarW6gRU175ugbNS2WzCl0OJURCnzocN2dftVl5BjDQulMT14cHiHuulRK8h7g
Fc7tPsM1NcLr1sHj1wV8ae9y0BjavARrFxeOcoDCXu+7wl2HkoeeefswO7oUPCb0nyygZg4qhydx
7JwNJH7MdN3CewALRX11AO6yOd6F8GdqbBYEWxcGd1+9lIxShhx20o8MUEvei5iqZ0CDGc710puN
OsQRFd47LW8MtQPL8hyORJEG+GP+DHCFxkLZJOO4NDHM71SZyI0FG6fcSMOVAfnHe0F9RpoQl6oi
WvUid9WPbHKxW9CiXzU9enyeunEX7F+KE3kJvnifgd0WAFwVet2GU6mM8NydFrU/ok7aw0eW7rsy
cWtCqZWNSA7TSxlgV+pAzmUsQM2g1JfW2dDiZvjVqljjByl45aVvKad/wROwlYw4Aw9pdUOGe2hB
GEIehfzDsCZCC/kzXg3euOSkk2NEhajiGBMFwb5O9WVYMykHzgTj04d4HZNUOmW3yimWic3Ale8N
z0jRn7N+OuTUBT63i6i0pVacwvrTb7LXNkyeBcRgnxcdHs8Oza80y1Px7Jrk3Q/OJQo1MP8O4xzG
pVwukm0n3r9lOp2Aa00+cWrkfzwEorlz6+33sUgWCM+5EIBvWPGEliBZ3Y8wtqKQSX3zhKdJoxFm
eFe4FHE9SzEw1KG20RPV0auGPVZTfgC5mnKfhfnCrj44WaThCfgrNhEvBfMRkLVxJT2Wqh7bnt/J
suMPcoQEOH2VCNc4gGSOCGcAuIsNndFYpx3sEx4GdE8H7l/dwp5sHpQiQXh0aLI2cZDRq+yGiEyN
DosN28IQZsBvGVtnL7cO/cjUHwzDi9YciTKBmJzvcboa9BZGQBWB/wOKi9pDqAdaw/Lt0vqWYFwa
Te1OMHniFCQxlONa7aOzF/7MaGzYakYlfLIwu5dEwj64bURnV0eFAAPuVY5/QuoPLXBXK+aO5Qff
i2uhE1R1eOvK4+yNoF1gNRjlkOQAvlBwVuogrh5US0ixrO0QSfk8vY9XkLqNaX23A7Ev5j10/2ia
8tSz0RNu18zxMDy1EKDDjs2wLi2zI00MuGNbBWs0VUJHtuZLQRGoNQRagb1GIZ54BnlDIcI3wMyU
bJEMWb16K8m/GHoYRceKMlx3fjp07OLpNIp3+7Fw/4b8AFvNIDHS8rNNaN0ErXC/jabb6UVHUhte
w121HrSG6B57GxbhWZy0eAjShxe5ulWZYyl+j6NfdkkYtNDdWB0dmKJAjIC9TgSSa2Frjx+2Y53b
FnYyUy4ze7awKJjLFj6VeasSzEFIZNsFtiSZFjt8ayiFpFQ0GKMPMDFroqmIOhmQBmZIkYwJcNX+
IS0YK+kJJPOmTdOzT6WoImiSxoFZ11BdFApxARBqJK513n6BbRscofzHrRXSZwkrG8x/ZVzuBOhu
CuvdjPDHZXRduR6evceyW6XEJqvtLWM4WFMNq+7HbOxUdn8XD0vxzhjMdgVwARKC65qweFwEVU7y
09k39ng3IzoBfeOGMjXMCuXPbTIIqAoCAJven6C7I9pjVCxmmzIA0Oi6BuvK6aY491ms4Aay06MC
w/75EJlwDJrVrLMJMf0CFM/x6OrTYZGmP7ptPuKZCw56e3Bfpw5mjHdOUYirHrcQkWNSn0DinX0H
tQCW1dTHuGewp2yBQTNmH3TRHOIsDBOzWwubXNoxIPFKr3YO4sFe3XFRNDi/JWebDICC+7ljZGVl
6+hWWKcA8IxhNpAiN2/IRi1qdy2XV+wcYwpLYD1w63uJ0xHvOea3sfDgL8hqKzFWKrubi+qqdxuM
/GBkUAvlqrZPiIxMEvo+vwF9/ck9vD5sGnx87WWMxqZvi9+WQa7NX6zj+KD794Cd5p+76B6238P0
W8LxCHVa/jLcuROwhf3NOl720M/EzELGuQLW1tC8HdgGruWeJKG+phyq2veilB6nNV+S+F9iEBM1
vbigx50bnyak7YwYImoqk4vM+npsD3hUFYWIhZllRG4UtAdCvPjXKRogDiSRth5g2ohQbSL1rFao
7LggXTjjnkkJAqcsuRqgL9ocM+lCYgfhWkiTNVOSRtU3eAcxF8Vb0GpemcfwzgZMPBJA3drp3gKb
q40PNNfzQUvvFmkEkB0mVZzIW+8W1T40RPg75UlSs7r6b+KQMjA8Qf1mLh9mMVPZ8AjROI5Psmgd
++yYzr2NGf7UxX4gTaggPlJSjzEFVD88/VeolgMUGb9cx6Gz1cESMqNeAZfIY/G8g/S4KmsjoQy0
C0qahqzfCZUYja+etZy3WOgO+94NDrLxlfqnoSet0hdntLee1b1FMDQirT0RsrtoY/zUJ86cwINH
pOHzx8LKNeesTYhprk4KbQS9BQ/OgRFkE1pTxIj2wWUc74fKJSBwTovPjkLuR/3sR5cg9JBlnF37
OZvSk+1YC53LaKQVFU5EV/6L1Zj4zmYzl82LPxtYGEE6tVdDfGn4UliG0gsLqoHkTx8I63ACWq85
3DhT+MyJv5R+UQFmT+eTRfuKAbyFD58zMPqEWV80xgoHqLWQGzg3bHV6Lm1922vhQU/LZ7HmmFWs
K0KcD5VmK79L/lwqOLnBuVSplVSU01Lpx+HfWcmOE8EcQwK7nochhI7a0jep8z13e0sjQ1UOxrd5
JnLMRWJbmswb4dd0yqKD2VVr3mPbyvbCh0nMQyrYVmN46JJnPXijB649aMcCGGOSFK3nyEXMDmGt
uXVJ/8GycMg59+PhBvcNwV+26h0DUwXlBcgDRFWqeyLCxTB/pK1REV8KapDBkUEjimI0s6+YQqOn
X5UITZEJItr3SdU0caH4HDUIZEzyNAQf/AsKea0GumksFsZ5OjqZvnCa/mRGGbwDlOW05phVVowT
VeNGRVj71eKPZceQIsF24LWpOgg479n3+g22KXaDhMwtNwzbHCAS6gSmaRT3I7oB+f8f+SjVPmch
whOGTG3RGYV0IvVON93ndjQujFbkHAB38PE5HBpcZOqLM561N4uEBRXX+hGiD6uLmjHvPxgkl1O5
UtqcOu/V4qQEGJf6nyHSMrD/gvn0jAawE4hIlytUnwvyHkMDzhhmKoByylwsDextial4MmCAtD7z
6ujiohMpKh1wcN4MWrduPM7WpTiDmVhZiclzpiP0avdCTSAuoAbpnPB/8Kjn0cokpQqdS8Ye0iAx
/VuAEcnYzGme6+T9MRdKqH95hNSMwYjOAS/OM94LXBskQSOsiJkF6vSQ4lspZDUZmbMyyEGKKSUV
wem4o1EXuSR4duYF8upGqWheXeYcEPVtonFY5MY1QVUqQ6KIZ0ofsuiDe9fgKxHcqftmXJJoJuIM
CQeMtLSiauK7Kd1iTsj4YcjQ6fixQZlAuAZLEitOLAFK70/L1DRElyIchhy72oRFIr64yniUPcO1
JT7+BAs4nOKxwdQB5pqt3gizFr3vZEBTsq+aj4U0fxsDl2efArAjOWe4Q26kZuNoFoadw/VbMLtx
Z4+RRv0mhDmPFZJ2MfZmyTknCt2Tnu3RS/EZpb0PIRV8SOp2TsRpjbTeWvrFBxfiA6HqiBlFih5P
4nt6wAJUopmFAMFvnY10F2sfJaMrsY3nZpNRsjBjZAzY9/W+kOyP/CYzRUFvZ+RzwieIWHQRR/SD
m6zxI+A4TNk+5S0wx7Ctrwllo2CjsG6n/CTHAo2nhSehVu+b8b0ItxwxnLHMlRPsuwjR7a0rR46w
sMHGxpGhRA1aS7FjZHfpMMPi6sUfeW2uHJOlzPCAnC0VGhrXYh8wBGj3pXP3qvyc4y3QxOZTZydY
8cOsoZihT6BClnaf8ZRq0Mu9pHqPO7+omMXc2uM3iRUpbYKaEDw4b0T8AIGc6UXFrqOi9wMyTZAN
JRkZEB62qrmzFCNlFoo4QlsAI/P8x8hMBD4aejGYi9aXgN2G4sDAy2EJ4tKgrnusshyGEm7GJAGz
EKkubGOPLFQx2reowIUlOun+BhoB7KN3mQ44mGDJgGFOPJIv4dxgp6HyjpM1928zXUAnkBSKR9YM
fyoz/PWIcMTNnn0FE+0eG0VWJdp+QYcFBpbqfzjm/ilmgAAKuhlwaJKhu5zlLBLhlcn/pYtdFYfx
qKZnKRWd2T+MuA0jFR6IAiq3ZF6+CMIJysFjSKoPDjrJDYmb3VA8k79C36mysKQlFBeN2vRW/WBj
2fUTM4hhEcKXBQkcbbRq1k+APiDCW3CMMR+gu8boz4HXGkS/SsESo6ZuLWNHLUftSWMRE7Vt9KIo
01XA8Zbps4b594DJxPSs6B+4vbwETGCRTVGcs7zkRhHSN+e7zVikae8wHuEFKCS9mPkvJ7j0iGXc
rzmzFQiUQojElsPpjkqzz6Luhdsb4kHJXZdhhMy5hS2NE9yYj7COoRhJ9BaLvmWKGoJYdT09GRon
+f6Jto+YnLYONJU5WtbmRG5tQ/QgKqHiww0LKEGwkToXnLqS7hR7y4B8NwoFIA15HXwoVklX7vEW
Q6KL+555Y+ZWcw/I+8BJkbJAdDB8Lv5XOsM0ssaF3WCz6CF2C38VjBXh3sYAIh4TljC8e8XdF49a
iAiZ88/rIaIzkBmQnM55exbWXBGUK89pcUtw1zn2IL9C06+zK53flmJQXGMoXevYOhDTx3U4690G
3NzhSczwk3g6E5+pzBCcsEA1tpWBXtCffihJpMToHdjkPDtrgwSeKd3Dx6U5Mp7mkaZoJUvtnzJ9
wOleuLBVCNTiqLWDrdWdWffsA/og6xpwFsDeFAhp7kZcb7l321+WlodsCVISuDu/yAPeFRfpFHma
br7n0C5ohjFtETsNfoTjUNQR1IUMa7d+xkmBIyIjbP3NqeApDym5JxaqT4QZXJD0wjohQt0hYqpR
C3PyPNM/4N/0ZDJHaZOrEL7CI5zLVWn0DCfuZu2LPzcr3zfR/WC0rl8BACBL9bX1jOkH9IyKwCDC
DcyIowdLO4ucBvZK9yuUi7KlFZCxA50ttGWIQqmWgMNgA4SbNA+XwonpGut0poPVsctlaTwCi2jU
3RgHJmT9pB5If4pbAL5GWK4ykqmuXPpCxuST5bDLNIViUfLEMC5ILjWLlpdsYuM/2+qusAzqcKZu
V6y0YJWsoihca4heat1b8Ao1tqOMTpjHWJqH0dkFnrmB6SZ5a3X/U8XPpf8yKJ8BDOv+C4ROqhkZ
S0iHKxUA7aR8Q3pESM1FcJcDYYAXBVuIxS7neDuX9wcrD+TGRgpn3QCtuA+pMQq6CDZpoxHZ3qxk
PNTUR2ZVj8JQbraa1okhDcw7OhShxo+I+cwEjhZz9B6gmhGdtDSsJxRKRbTW5j9yUWLmxocKIT9D
6hTQJCZFZsbvsE3PCv8hdiLV9i3WgowvOGMNN2BQ0WzV9GSVF/A2n8HmkC1qvP4Q3toK4TYfcDEX
Lnh3PZH6ILyZI1xrQtFOsfsnsj/zllkzPTAPYYZTkaFYncf3jOkFb5F5ulw7WGL4w/uo8U6elWjn
/a1H3GPFy5YDznqXt6H3CuWqgakhk5c5WKfi/B2lfPKn5lpS0BvyipA6aBhzY30uQA2DIw0aNiYP
gpFHw1uef5dY7otYAquaog44IHu5SWAF+CVAR3qBPAufr8GFb46JHxSYbZKYOwuD5KmVQZSE5okO
QsOGQbjcAI+yacX7V6Bb1Jzs/M6mvuywNzIgGzFV6dqVlmprSCi9Gv8TRNbp1J2M6SeVBJ72PHSw
mrM7nokbw+gfCEs6p+8GRCVmRiFewTnmxtFaCT7lLA7xLG2ya9HZi4TDsioQtWgxCQA/c4B76U0m
lOB4UR9jM3hNw3ej/lUNuEO8Ah4SJAzZUvLH3UhwqN0hRLjK4coxvRoC5UuYGCIXGfdFTYyXkGOT
6qtHkAA5ZXSwc6iZDOONm/Ft/NVk8HdbvFNgogEEzX6IcoLMq9KCWNA92PdUsEVAoc8sM9Tb26iE
sFu4P+3xrYBLo5f7ONlwx7DQgbweZ+3YO+tuBGLdldiK2SOQfnQajOiYBsYqFd55B2bF7h/AgRmf
Q8KAfyf+P+VNpW7u6wjVVbnjlLc9B7Yx788msRbuKz4dc08HUyLagPb9CjjPvWKNW9XapuykcYZ2
NpSoHWyKCrpi+1pSZtWdtYgH98lJ4RcgxpTvO9t/C52z3Xmf0L6ju4PQ27DiJ//EYHBp9nC8O/z6
xeIZcyMT1hGTuKHXFgz/RMiRuK92u5VGpSoufpLs2iFC3XCoIeWT7OEl+VcNPzA2qA+43v28RXMw
PBW1xhgVpTDMKaewP3QY35GDFomarH1VLGVtzv+aTGVayfCy+U0BHjV0lOgFmjqHBh8tVXYWyL/T
3lQ8euPu1sbqjcKgnY7J2C+tkPl2sev7XnxG7QsIemYei6pd6VF1ngu9R+JNYcKDob70yDcqPdbu
dPTxDU6AzF3yxYL55pEuXZ7LoudwBtc2LjVqZld9STsoJAokMM7neV80I8XEq4KayPX1BUZbdfin
r+DuRONSRfOBjZDHVDFKD5MPMjKfqNtXWmReTM/chuPFb6k5jEh5V4wzZQiOxd5XMOZ/gva5KrsX
1zf2ZbJpdHJP0TIFEVkDWBYkOeo3/M/owk3eWp4ai1b94WYOSFPx4EnKWGvqo9cQ7sNgbNMgfU6H
bM2TqBswVkgDVkteHaZQguFLpRGYMZlTp7r8C0aQmOo9w99Mned1j7YFiHHdWXiQ2Thscb31MlFh
EMQlwKhx40DK76wcFQRtLeEHCTM4s3lOyOOQ5RIF1nLGpbhhTlF42m4IjBfyLucWHggvl8N/I2rE
qMn/aP2OdJO9TaCekDJpHR3IhUHwx8nxiacFquZu3db9qU61DKtOH0tmZ10yaVX59kXvHCMQ0xoT
l4jeVyx3DOw7OCo95alrzENEBTox0521Hlie+KnSHr7EzoMDYV355jYOvpMGhlfVmYfRfEupej0I
XSrCkSqtX1QmCG7YZIx60hfAMj2nZS48vM9scvcgKdACZHa56yr1qPrltzc5e2ra57ZDS7Mk1g6f
uHQRHKaYwKtnLx6eIhdWoO5fXXx3c3SZ2uwxUezXrasedF3/ZMO4Id1+PL9lbX8K3OAYFJDxp94+
dSlaGYvySPuPpfNYblxL0vATIQLebEUS9KJEiVJJG4QsvPd4+v5StxcT0zEdU8UigXMyf7sy+BN1
ko1U8nHUcHrJBwgRdT0kypdp6ZhTtZelGZ4njpSs/5WtS/yyXO1davyaverz84febwCAo5nK1c7G
B6vDVsxrtLTuBviGIKPwYTQXY93Uih8DdTDU/eTkETj6B2gxjpuhuzb2P23ZUVccNL8E3N+Jntft
06uAF22gXkowKWv6Re5Mk5F5qYth13fZ3mHV8KBkGXBUzEiLRf4PkFvOvG0ru3JQ+UOWf0P/olt8
x9BWcDX2pINI8KThLEl+hRyduKtkUmhdWluM+3YZVmWpEUEtNS/vjX1eODsz+33UfiFpm4mHGY8i
l+EkVH8O+vhiSIcWj46ulIeo6jgBsWUROdM8OUhitXcv/6tk7l47fmQlONoSMgWiq9rjbeAgMQtY
dg69kVzgPxxqJHobRIGIXpWVkWVcn7ZjFvsJ/1cuzwm81HZRJJ2KXPm0gvqKtFHYg01KTpiWlHsx
SpfRQefRmUCh9fqUmR9uhZzU+OgNf9G+BvOs8JSMgH7Rmw32R5CMNQebcfFOFmm6c/nBeM55mpLo
Gk3JMSR8m0lGSJjayE61940UHXg5ZEltVsiiek/nTcMrg05XRgI4L8T3Ma/S/3XuNdifwTmfzsGq
TMNNYc68DhTMNPw9s2VRokj7NkJFrEMyW+qQSMiSD+VIsAUEh4oIjkhqEnq161Iba3ijwGMun9pT
Vk33HmDOiBPJ8ahV38e85l7VErHpJIxgQA1Li4eMkDb8nYS/rLmeQ208hIO299yfKXmhM6xE42IV
5kmmzZFyuDh8ZegrnK8IRC7BtRWkOlbWGV01yh66A3h5+rhae7zVok3XmuBScJ/MPMviwJIVOc8c
pgsuluER/wKAqEuQomY+G1xWCZsMwxb0VAARPowjrc2hlGYjz4qISYbWxSSf32vdNUPNTci4TWqL
JQLfKfbDx3o4NdMx55aNrF9aHFRSu3O6JNjFjHmiN5VjnhYZZULq0tXbUTFwA/INQFpbDL7asfb8
KDtizfNQybL1Gztr+hJlcVaSxbevaxRdvUcy0Ac3PE5UvkGOVqtlyWTlVZxfPlyFeTnmYmACB1tE
TAoRKF065LutsvAxnx9CBVGWoTwojI9NpF8K3BZi9FsAE7DMirt3BBkSY/yingVvsLrwktT9yUDS
0XPVk1lF/dcEkh/xR7Vt9qR6GH6qlNToX+yJk4eeNoxBU2h7gNL61X/B7uuBRQqZCvez8ZD1PmMc
MPWk/JqTtheY2OSjlxAPmIcYiVlD8Wcu5ZYcLX4tIE8vFqFMgvRk3NkJmmxxGk0lig3wmY5Fn3AN
flEhhYT0At90KcS4iDa37RO4W0mIxuOzBUHOQZLwGnFw9CR1i/iKqm8GUVm/M4DKjo9pq9OziNg5
Fk292LNiZBxmkZXtsYRFy3Sa7DdhzO2+PzRjdZM5/A//fS0KxszGUDc2ultWqx4q2GF4Z0QGlwPI
J9tBpCWF0p0FXwVQ00k6c9A9YI+grlGMXbzENcsJH9HOP0Bp5XFC4EYqYu5AiFGXg4Axiz1/gmFo
kAWp9ARUgyYbCVEcbjy/FqaNJbFfC44DnNPlz0yTkh+LymOt0fGDmgQ9UlpyD6NRqr8HBwgVfBZx
hIQktcbNxasMEoO/RzFM6idBmLjDLSnhESiFyK0pZm4NH1X3pfocAKnA3Pld5OIe0RVlYMYiXxWI
DLDRJW+GVY07XAxAkqnD9hdpjxFl8ZiRopD4JqArDGCMdgK/tVPE/sLEVx88diyDbLVJ/bFZjy0F
RG55fJrcEwqGNj8m8KciKECHFxhPUZL4OXvYrMSCKP7hUcaV6Hc2TKFlEXnwVzik5qHoJNyQmPII
ws77LVKa2Ci4Ds+Ggi5qeAPsV0cL2pDPFyebsHqSZybryET6losJ1dPMF+lpt4zEJblEy18+GFpW
IP1o/NvgJXJQZDgScRLey48dUMQKIkTMjKwS/4nuwGE5a1pfheaKE9qXNM5c/ZGltzF/EbEsnG6z
8w/ZTUERA6K9XW8pEJA3AyAFAMGoxiPBvCuTk1DQZ+uKuj5dHh372jNwQKXxSqV4RqgDVbBqm9Ak
s0X/NXET1a1srlaNC9Sr/JoHQEA4ITXHLf4h0is6cKTupKMRC3X22pKQNKFw+DAIceuSqAGoZ13v
d5X2KaWaM0tfvQBlLneaRO0h8GR7E4gBvEHsKSI9U5pkB1r47Sr/5hLSCq5E8XZJ6iPAsTv1jnir
jZ2YfxammP0MTVOMUspFGOkgKiZ8ABJF/EtJJz6gs1gba7mROuNa4mpkGpHTT8vOMhIQxeqPBph/
c8MJoIeEswIcaTVuIqM5mwpup5Tt1RI/qEzmMGUcgS4EoFh+WUkh/UPIKByyOfQKMFmPgHee/Sbd
eWQoikLfSccduz0ovfibWK1AhpbxO7a+corxZpBLqhbc9tUkDEOkMQ50wmKuE/17Ma4ikVJBDdAC
ApsUKOVwrZOhMycNCvSWlwU8t6Zmgu8yRYTHVO5Sumy7a4wGWfg6Fny/4toShZGw5KyZ/EGs1CBO
Jcm82r4DCVOpJ8774msyu3VNolS6Ec0r0V9Wd2UoDY0PM3sfTbh/FkBpUMxuFdxTg0zD3us5nXrx
urOfc0x4ujXwJXyliYMvjpEvr0lkOpB3sh6rxK+jzZwQX7L4zhCjj8Sk3kz3vVHsRcyxkHyTO3xC
hcohEM9IPJoczmxRq1xGGeUHn5MA5TCSf4FFLC60J3GOsAaZjku715ckGKVilYH1sTrtbN7sCrsV
QXd1WqOCIp4wJfLy0KM7X+rzjExnKXRc/+BkQbBTMVaIY1L0G4VBZQlFvJwaJNPwjeEE+9eAhy06
IZHYcgzkalSxkQGOMUfg2MwhTOW5brgqmwepJi8RE4rS8T5wjFPzHHXKHu5u5Kp2R2sn76Rd3XRu
kyU3aBLYl/NhvLfJdMrJhUTR1y0ODgFYEX5YDXzjr/cTi4U9/Uz1D5qIuCXYBi6K2Uj+VKOhwBIz
RMG8Mw4fWf3WUoiNCAiJi81goROj5kKokSMKLNw6ksp3EK4qQETIs6XS8ClOYIbBhFI9Ox3WRQJp
TGhAlF8d0ixykT0rD9r06rYVD5kDe3eQ2QMP1xoaZIrWrf0sVGb30kE0uuTXmJ5H1jgzVEcakCVm
OBLERJziZmubZACRS/EqCTArWQvyC/MtRZOyrRA9MXCi1ruTuSfG33pixp3r8jRRfNVyJPA+OUgr
5+DGpNbCjIyOSpwVul+iCby0vS4hQxHHESw+olXBP21QI723qMk5hDzEc0wLJ0Ctwr+gZNUTEqjf
9lZ/5HCK8M1W0c9YYrbtDh7vbAqCwzRSztmRxyLBdSQsnJ19GO6HyUspXxzHuPBKXcba17onaF9B
GLVRu5v0O1K0BoJpaJFuSINarCuzMkq/iY9BbGnSn+u2fNOiK5KQKBhu6XzJyMwK5+6EBLlMt1Yf
HI2AF2ud6wVzBWeAx5O9Vzz1wHSR0gXD0ywOMlz26soYeTA98Rc8xnQKB03nB2P7MjQNuxDlKdVB
xeQASWQ6833Sd4epGI/CDeu3Jch2+IS4W3j5ReaIATonEkckTSF1SUr8nkK8SBjoYgwHPaeja0Sn
Ws0/szWQNk7zdWL4nhJSxUf4A1t81AUbW/V75EORpRHqinOHRAA7oBA1zZjF2vs5U/coviD/SZtD
s4uMribcmH+Q3uEDUzFsvRuzufWAu6WwL7LaU2u4KNewGYATIKjFJbeqy9rPXZJZADVt7ZTHAI/G
vsKP46W0D6jwFmiBPBwZ9vuyzCvRe3L0lXDT0CGaWT5PE6BmCFk+2tCP3QpBGg1MNGEoqPct59Ea
mi3HgskgMqpUxLvHPvonipg4yY9R+DIFz6VR7VKJkAx+LC4oyXMg07LoyHiXXTbigMP+VE7ZadEu
8J+Du/KARB2NRtOQ0zRciVmyntBcji9p9Wlr49pAc6RjeJF3xQzrzYJYfrGibeoFlEVCkfE25kSG
5CwwExSyB4CiV76Sc0n0fmHjVFrrJAjHPucrEPTIjVhb1/A0zXtuRq2/X8goyXzdBd5wqR+lAwNT
OSBqKWNo7w9YdLys36bchNgINmEyPghXnZMbI1UNxdT7vLVlAuGMtq17mUlNk6qmjGSRUt+E/HgL
RXvShkPMjNagSmzxE0DhQnCULxariJcFG3pIipklEEcR14NGWAbwkjYee1lRrHRVR6g3WNcnU0dl
z7LsPDIeMZ5y0FBV44A4J8CI7VdPAv3IVw8+39B2QhEaJ7jepiA8ENALp2h5FJMplzgm/XOImSOx
GO8M46A4O2/2/1QaMHo94cP05GV0TzjTinicVZq+JEm9bmNjPy+OrxN5GPBMya+WIfNzmx9d2fRl
cCczUJ/GG/p0Sc4i4FVRiD/DXsypRypKPT4PdDVw8TqAmpZ6QtD2kTfBUYyq7VL8ahnF0ITEBuE1
TJFjZd2RfymKL70ko1NdC1xiMIuH1YeHuM0h8Qi3Xyg7mvuomNC0JCeRZ4RxHx2aEMk3Q+v/9aOJ
LoS4QJS2mf089u1q0ct7rcYOwWHmGNom/zfVn1OubTJihYbOuTKrSprVUgy+Ft7EbbA4P6wknUt/
n+sBtO9E1d7akO9Wey95SFAWLls0CicZkQhSW6txf+CtX+UJdajkUZM+CGCjx4hl+JdobDwZDRLy
Xc7sD5ViHRKgDEnzsdLfZbyp5C6X/XczuA8N1xUxf12rAJ5SbFU8OaF3kt/M47IYiKOSfAir6b/F
3GJSwtLvFSrnnPshYebMDpHzrN1zkSQpmhXOUFjPoKVu5wY9PmGRRt0m+vI/eWCznpJXe/5H1CkM
+64F3GGkkqGd9bWhElZOQ44snXQIGFOH+hIEjZlqnwtjPNV6+d6E3Mfnv/jOsL4WpMW2KVZqEfjq
ZfzYJVDonGyNtmX6IGWRyx3k59JNLy2waGrTdoAv2kVCEiEZkV/Jy0ZfnOXQVszuBd+f3Bj4zyNN
28BCkyOPojk6WeOBA5e8ssD3BtNXl+RzaiYUgAY5KzC2MUVI+NCLoxlYq9R4rjBE2da8y9i4R3L6
JQvKCF+43bm9YyLYSDYc65stUfQsZxp6UIVJOtfBm9SdzWSLUNokz+i3RQvpgaBEu8Slilm/GQoy
C165kp91m4XnonopIngJNickbwZJT1KBzAXMqmPoDw4IP0+Y1Hy7U3hV9f4IQolmR+YKdvAPrnYw
H3lBBKTDDzPy3kEMdthve9U8yAsZhYlvELzVMSUlqKngR3Mwtt7SSOT70dFfF6Dj7o5ayjTt6Iz9
moYHW/G90uZsGUmAWRWRr7TPnt77sD24XTFzD8nNH0E//6KAGB0Qe0hKAVGihhKezKQk5Tzbi4i6
I0ORoy2y8XfzOJG5stXG7BgRVNuk82vZnWfqyEyOKKTTGU+62uW7v3w08J0SWFzysgMIlA6SNe83
chWryq/09Ygf1iGxSPDVfiCOBvqdYGaJikiJloqmB4eFR+oxcN0g8z6KKMT+SeiUpkqKULnqV053
F7RHMA6iV5yoAvBBsVeT8TmuGm7gLosv9GoAvznplnac953rPaOeqLrvjM67ioWUfSYu+E5sCRwL
PBpJ2r3s7TqiNFUJP9sA4ZzvvTkU0tdwtTxVHD0oebkim35t8VWMsffeLBAyvbExje8o3XGD0GB6
SOoXcZCMBASrarRnq2ptTMFgDnWLTbe6iFlStpwB0hYqu6u1L7FZGyyXKD7EDbKkqI9ol/zWEMyR
KBcnBsaM3pc4N2ErgQBm+K5hF7vKRsHBVCybSZ1ho6n4QITiErdxVGb3wiT1l2G/pMbTmJ0Not5E
YEdBYtetW9Vj1tMRMgxEBkTZeuGpzroIJFgjWUn+Ne/iTwdWZdZjP1d/CxELijgeVHBBnzGXaFVB
LiT1J5p4KRExJumVl8ss3HNbTb5IurW2hlnmJ+cin6PpU1/cve3dGjBwrrOI0Hy6zFJNOYXrKv0C
FqmYPfvNwoXaIRwp97OV7azK+yjoAlUP4l9Sgs+6/5IVWiX0uSC3wbjRpmfpx5ks9VZn+MlRXFSM
+uTkFcBBcLZ1Nm60abrEenqwMrD2+Vsfg0vjnfvC3DVmf8ZznbQrck3JFra2YxN8YwUJE+0p5H30
HBffpfOcnQw0n5pdHzvLo0jykxrf2FaO+gj0HyBHwRdvE5yUoayQVpYujh4HFjgQ3r8AuQjqr2cr
Q11G4mUkG5YGFlOs02E4CiWm7Dq4+RE0H9Bo0HrkxmBdI2cxHZa0QhS8XzMuheYji79No99HBBks
1qZTLp7y0wbA1xZ7JKMrE5Ek+SbmpvvK+RIUsnLRrTY2slUgybC+tFX9Jlq1cUBJP3Tc7MhnvTcR
fCDhGkbriHZpFwFGxkyk401e5igyzmRAqCakPpNXxGDZA36grRDJrgEYoWorgu6GV5w+4EW3qJG0
qAlfpdZVvhN4HwO7oigB6mLedCa0PgXkjEPcoy9V8CTtDl1H0YrIF2/aDPXWOy89XJYLHw3umCJj
s6b0Bs9/jglcQvhQpSPRDledXGmAjkYpzp2XYiSP18wf3ChLQfwWE4cFnq5a2lap1LVZ19s6u+rs
NygftbzYkVfXKcqRjG3yozqROzJAkT8hYkqwJDsPKYMhh3TrMjmExbmqGzqOYTe6z76BIo7uFCI2
Q2wKIX/gEO9a0rNmnSb2enoJjfJJsO+R/7rTtYMKplhRmtYM+w4akHzU7BmL+CvDsscJYnIgyKEk
2wL7rxgqmbsBUyeURIWmg1TSJCLLLvY2qzjlSHwAUej2SNAyjoW3U6IZ8QcQRvXPKQNSIKAQJA93
uCY9xXrjzdP/mWTnUH9mU9jZFvvGs9Z9QsSZJC2NmwKZnaYVeE3sQ8IUxGHKM9AsuFvBsitSbJwh
PRdLyFf5Xkds/MgBmvprrAZGbl5TIEcXXTVCDy2yV2pJZBzjZgQGCh9axgc3YN3RWd1dKdES93Eo
DWYely8URx0vkNlXiPbtxJO1VG9dQ7b2siks4260sgcxBtaK5bPloFRApYK1JgGr+ifLRdOO9ype
q2mk9ZGQAMPaj+233LDcNdwXJGdydInKh3l+Tkl5nKEqmEiAjUcP0W7E0cVpopOMOSl3RoVBvSRI
n15Nxw59z9jb8VfvnOr4o/mwg8c8+HR7ncit+k4dekIVI99DK+w3mShSuUiN6jyEFMLUtAZ+R1FB
zjMCsPbHYTRNomQjH63Kbh7fSWsgGgx79An0psCe9NB1HDPg5+I1K/lwJJIJDDIt1r2Fc0LD90Cz
JzMPMhSJUKCuSSSLAKEGb+48foAX6LXoIPnyudYsjldRnsHfqx1B6c4BE1KtUBdMaBFVZ9FHmtxz
71IrFxI/dFNt3R8+TYSYjD/17oSmPUeSxMsVM6PUzVbj08zoNiYuPj5G1H94WeGPiuInzbBh1MxR
9g7zrSqetOohco6MHzQECpcPvhuWJFdx90eQdh09ZMtYYb5WdinCQXBNwdwFLJ3FqUS0b34MPb5I
oPOe2Ce6F0IEZ/wd4p5iMdi59pMLAdcDs6rn9jlBGeFqwL4mXQrRow1Yn1NtN/EPSZFX8D4xFpS6
gmbwG/COxhizL7YSV/InNlXWZC4REqV2YvN8dN1bH33JsM4ehNkNlSGJtuKWILoQ0eGQjpd5/C4C
DUjs1RxWAc2NLEJmYHBGo/wnCwrmqAB5RlSIAn2OcYu9ZE2FUD2nRQpJqqpJekCYck3nHheahH0Q
uUujJrcm2eJY7PjiOme4U4hkb8ofCd8eXdevSOVAKBiRqYy2EDWSYXMLOlBlPOKbKScdlCsb3CKd
vZ2IOKQ/C6TS6Z21RvQWqClxhGBpTGtQkDOjSBp+ujGBybjLzPMiLDjV4a2FGaG9ij2NwHFCKZcI
EsMXcTr6RkGREYMDFAXVVrB7IyruSrc6qt2jpELwB/2hM2yCCreZKLKFeYjwP1rPJGDsZbzj25UC
1s5+hCwACJwRTzUoyqCQeXFN4gZ4i8V+y+GtU2WhtT/FZPsh5mkMaz2Bbx5HaNucJIEh287IlNDS
oQd/QUlNuqiSuvsUFROK+1Df8cwi0AdnguoZ5v6ezlHWwdo7z8g0BHgjqo9ZS54dK+ECJIpntCHg
ww2cIGUuLSC+/LLWY4zwaGBq164eQZCdpd5LSJI2H/+uR9oxPHydWfUrcr2RzlVP/Px0GZGwrsFX
t7xAM5nPtLTwipRMiQHfmKQXVkT22faAIuS/eOGFy4RusOojC54VyMO2jjgvz43zrBuaLCKSi2Op
n1oGjSrVxyDadN3V9rOYGNLO8geqAHkLfCA7OasChjTKQNAHoFw0CGrBJeXL6mY56qnJienmGbUb
Fcdgv+4wMwo34eLdVpaPkQU2zBEwWwByyPkRYfAJbC3bdgbvKVdjeUsV5N8GuUjFb5ZHr2RJqI6z
jtt5w4oLwcHQoP9WFXqXvv2jVSA4J6JS8ujAZ6K0OoIt8wBnzbyWbAldT2CG/vr0PLu467zEb62U
ioMZ4Qo+g1zj67eeaHzjUb7yR0ioRuOuTZbCnE4TRnaZQkSHSBxXbHG0FWc27ZAvnAGkAwTDe5l1
FhE05UMxRjjsEFVFGZFplBYFo5+hp+TyqhEBE2SYIewOGQ47UUumij/1xUXI38jRjoqz3C8ExOdl
uyqXpySaNtZM1K/vTAGfVLmf7WktXs1FDa4zJtGiK9+WCZoGByrsqsS4SD6OU4x83cq7/O+c5yue
+p/UUMmDCj60svttSAuvuX4Ht2IcgJIh/4LTA42xPe/DipmLADJxLrlx9WASxFgv3t4iB8ge0tvc
Vr4ZDJRqqVdbt/4JrmTiCJdwVsQVqIw7pX90h5c6Sx7z5mIPfwJEx+j/JSRu9TY5sx0h6s5dZg6b
rqKQpGqPXuwedbQKZnOqwcNR+VEWEqyajrzxKd5GNl2U5ttgjtyTv2p4XyvAKvOGIwlqc98kv6F5
0+evMKofjaLHqUEJOzz16BkbnbxWDlF+wSyHFqqjLc4m2OeRzSmvoJpbaj96dA8dWfZmTwdsANiD
FzNArUKDJXVvBx4yB/a8sHbKlPnFAsHRWjvyAloEdz0LtKThFom3rvppbTMZxNqLZaSvnTUfuY7X
aQv6E5xLfi4dDCR/H6f5oS0hg0mEH+5gJpxlbVUgogGGF0JsuGuSbYMvOX2d9VO53KPxu8uT93R6
IrSTmwpt9Elvd1P7zcIFosFKrpsRZdf8T/3W67B4jUix7kuLtuZcX3YaB1TVmmxlZCdQWQsMh40b
9s87FjDtUPlz/izmUfQj3kolGqzzbVIF1ksf7uQNl9XchRnVjLepG313gQGwaTpjNguUTZPfJAxA
s7fcaeTITJtUt59a5NIhAaoVl66L+9TbcS6r7qX1KMoETEFG6xKy+LvEFzT8ChIfpk4APwPYcJW2
FAURYjogdCL4qNnP5FBpgA5hQnIoB1cUI3lRo/cQ+pFcjqNBuVCnx3fEejjmoc78TiYhTKo6P9KO
dLoi2WnLnqLxVEEwz4Ch7ZzgPg2PnBQBh5S8lXXILbfyOsK2Vi5fF06JgjUq4dIWI/eLi1Im8Pgm
9jEzplZe0alRSQKrPfgqiLZZLb5a7ppkr7P3o3BT2UrqgPTUtYWscBmTW2FbZ4bnO576tTKjLa6y
DbkvoFvKbpyemhKttN5jDsieJoNow0mNiSMJ91YenjpMB22DdbFA2dB8Ne4Aql1vGjJUKjBK8ZJJ
yIF0A898r/WuIRHM8qvqzQEgU3HgIve5KsgWVJVbjdvQcje6jSrJj6nAc4fNzBFEd3qtbszhjOqB
SeOWqd7RHc3DqL3rzF01kNzQmz4JSb1yqukxkJnXxJtkgJAzYKwdqyDf7MGdCI1W0kcFV9mSqVT/
eXfhBx01yOiaUj9KzluytDjZEEdQeDXuG3SKKDdRblyqbG8Dui3hP+dQtcQfDJjCXZhJ2qlgYUJv
AMiTtBuF0DTQLVQhBPaBL5zd8Dnur5HJsNKdTPO5Jlzps8tP/MuH8qR1HCPKLs+wE6NqoHY+ePXi
aw/gx5QRRKShpbeMYig9J10OkHkF+heEvy4hOrgUUPKpfm3zj992Ojwzkg1ojtklL8va3vfcMEvx
qkH3hj9BRpGpra374NnNufLHnUGqb8/zZum0zUOKh5saLNRbHjMMu2UBrMioWkAG2Uq9me1QHDZB
ah2XydtADkfEYEoedMq4yogCG6qq8Xtu1nQZfYwx0WRi6doNFUY7FAAs/uSce+pRbx+IvaXlTVqQ
ENOyI5qBcjQ6hYpa5sDIJJnt1cBnhEhsXZurOIQOYqm0NomiiuBk64GGA9u4BL+GGSpZKAsygqeR
hsee1JpyJAaM9DFlFaomAqoZfKzcqSb+1r3pnhuGd+dUxTyIjC3xXdESBxK8DORviUZlTIDDh97P
yw/Zc8YqJyDkrU6PWfuqI4qYEapUT0g6fRjQHOmrhEWVQE7qqK0qDQ04G3aK8yXh0Yh3FrkfJmu8
MBdT9JYYz3oP4IBWRGrhesIzMqCGAKlijMlaTKkpauCUpKjKO+ol+gyuRy5qsgNHDP/b+IEFkP0S
i8RM40NGw/QOLVJV6jtCUMTcXcyvjXHCehHB8uBQ06xtaq/y2wSmEnTPXXXCjNkZPuo6xkOwR5Ks
nurhtS/UVU6zDAO50r+STpwzDcjiLegGhnqEnUX9oOrFKY7fOHIvUWFf8c7x9pLnS6etT2kGsWYm
LJmzH8cFlqdZa1m2U+nOctBEyRRtxIj+W2ObCSjtg0l2xpfnEMfjXbxy9unAOKj2O+k7dgvrUfzm
df2yUN5shsmTXX1Z9ZWEMLZJ0O75XjOhUyYpuvRtB9Gk+sD52sU/vZMDqB5a9ohxWwcD6iJOyZi/
JF5Pln1SGDf+kubc77ZKdibGy4wLiCyhM86qOD/dT9ab3a7jaJ3SYDg9GQlwLWo4FCs8TnP0q/HD
PFhX8wJHh0S2NR7MfmXYDDbw7U85e26NJBFJwzkCMeBJkaRH+Y+DwqW0MfrlTiBzc0B6rhI1wprD
qjPIL4jN1jwbgwtaaxFs/hISXocFz+JzHDTj4tQLEAImPuZEZxP8vZ8/GqREToxNZr782Qh5KDwu
EX2pfJsjuMG9OlUu0Vxgae4m1nYiWs1Uc4vwqaUUoqz46DgCuqcFp79VHyVujLSlCZHLrDgs4CQs
sZKFEe/cYNTbQcXs3oQXm1nEHvCZ4TiRn9fOmdHMYAvFTTwkte1gEs39YngbInVc7NoJkyEa7Ne+
i45tDp0vAbBa1j+E2jH39i0cEIWNFs5UCZcxhYhDZJRXy0/oOUQB7ppm29hbdXmsjcfe0jlmiC5z
3vu627MCqfxN+IK6BW7Ifgzmt4aQAE918cnCuvZrB/+3Yp7Z0h0z3fGvViw+j/nTZz1+Iq5cDhPE
Vo7yIL91WL7mDCfylv8pYPkGWJVkmRZxv/BUko/kOpLAQv5e9G7VcP1V/ywUSpK5BDZjBKwLQLyz
2ODGengmLstHdbIfaQcUl7bWPuamujaImOuoS2k8znrcb/fga9kjhjyPWuja4QC465eXGpLbYh4i
hzllOAPikt0fIFD8KijcyApvECQMLBzZm4VXmE4x96HI9gRcMPzlFgVLI8iww38Ds4HALJEjDe0G
BgD0S3ROLV9i6KR3irWNj5VRRuM7WbcGiihMsO7JxQnL/oozRrnXidhB8t1SI4imDzHX1H9OCksf
/F04XSZz3SEoMgyxX5FUWeEINNL3HKZTBeq1MLEW25kLHpm9KCbwaXal9dKq79gdsozSFPxeTL98
JihszsZKEvx1lRCBH7O/T1riDul9iK9Vu2+Kr1FnhtmAeDTLvvNC0kXPbLi5fXWznDWEMNytSyQB
apwm3FFZX01vs3odgpemuRFqOJc7GJnZu5+G1wwFMSQgzDZhej2DWDCcFJ5QKfalUamu1hrfAdEV
SBNQzzcQrg2+D0fHROHTBizedTU1zn/SKqaBACLpmCKv9Sgc5aiCeVqiF3i7TtDPu+4xfG6CTd5u
RuNhLC1gfX09Mn5Am1v9B1FpMollEPjs70V1XykPdrNnH1tmxEoET5RQla5CrmeDDKu7t0A6VZKR
GDvSb0QYbhI+Gsk/r7vqYbOOyRmh0DFEi07cxG6ifFNxJ/xPeD9GMli3cqVJVYs84cL+yJvtNPf2
6LcwDtmRcCIH6NFbByi4mDggX+pufGZnWDWJ1IpjPKCY13sglskauoPQz7bTvsyzwd8mUS/alVVA
/Qe4icSvHNt1UHOYaNdJSx+cfPmpvUcUbo9/VvQ23YsiNqTdOmpjVtjmYEanBd/uANpRpudUf68o
3OTVBYnUo7PqDag1zk5C/lG846SLvO1IgL9B0s5qhjWcY+OS/luoE8Grselm6j8IK9hScGQl5JUd
8G2AukP/IEshc0ojcUbOt8bYCpws+KZ468vHuKNgrD4m2PRAXjkJwTwmlreFd1BQccgrSUGKOILt
QPNbIsWFuGu29MQU83NitLuqJqaygYGFFgdbMVAZwoPhT+XdzJn7Ut97T5+JTklaCXPbLOBTOuVT
keaAcNNwZN/H1kT+UHDRM+kC6jddDjpUaBcumZXtVpvOjby7LgIn83yN+L0h2wWUdBucT5ZFziQu
4nRbwM6pZgAHpcz7diRHToUrJ/+INDFhvpkxRP0fhwHQO85udUP713tkv9jpPmQETNFjNK66oQNZ
QYlCXcg/t7e4fZK9TXylHubXxPxNu5+Wq8nIdzIAVqHy0Vv2pQCOzGckgeU/3sRA4bk3kDOqtBdu
U2gfe1+X6b44t8ml6y46GH8u+HZ96YglJlZOMfpjDXA84gOswA+E4wEYroc7exh2MhOl6a/BntVw
ayYVy3hCILxuN77ekGnJzsHo59DRlBPgjzOq5+bs5i+TM5FCc6sAeipPAJTkW8Sov1irVmYafKpz
e64axyeRzo4R4D3lNAfvs+IjnW3i7V9FhjRTRf13l3Ktdw4G0/HDjbiIW3AiAs7ZZcdS31Pe0pHg
EW7/gmiHdw2542hh51PeKMtFyCcBhQeFED3SYtG2XWuEHxrG8nFo1kFakxdPagrLfgSG4s7JJzUP
l5hJbCJpkChTGjoJFhJ/icQlViWjqLA+CQHzdnX0sByHTzQYZCfrIUhImULQgXST1KpnhYCB4CeY
P1P70Y1ODvcV2zDRW41bX5RGpcFW2x5IWHcmvBSdSniECtPbHSUOLINEVJTqYtGKpOt3aDJbvMnh
G5xBmT2mA20QaBKq9yq/FNbX3J4GkvmM/Jq2R6M8LUzeyClItuKh/Mx/y5I4sCfrq7TdOxtEmBXt
btpE+OZ1EkPe0L6k1iZXyGvc2P2dRSWLR07HDlAwUaGjw5/90h7n4TmDWJOgNK39EBNApRi+EpkA
DPcuasSYJ8/lzspGC+k4Hgte7NP3OUQnFcJrNReHf3DvYUd+ZNlA9wiRQFsx8bt2fM1tc2PmvHzJ
Sh+sTcg9l6WbwkOdWItUKkI5fdbi14pTBep46T0fpgM9Mb/fRh9sdgBRICnpSzzQXnco6WJv4vvI
AiloeWw5rDCp0Tp25f+7ts/N0PGLnvhPTr2LnH3MXfmuifgnp6CZaANC4u/i7sh/MBKFirKL7hMo
OfqD8INB9axpdzo6RKTp0vhn24c63E7d1QyYETpv43BJy7RTpNuAqQQcX7Km5Qtk/YJYZKwRNUBs
mzsOZV1ChJLfvyz3lGS5dFw3zpXcnfFx7GhFajcqkQIAJwwqdv6OoWIdBxjqcDxX/+PovJbbxpYo
+kWoQg6vYiZFUpREKrygqIScM77eq111x/bcsRiAg3O6d+8AmgI4r8AnzlC5tbCanX5b/AQdWULA
9QG2ORVKKuQN+AT3AT2/4m+bZlwNNiEKIJllT+BoimpaJj4YplurAThonM6OeaiAO9ZNRJLBqnOH
Q2g226FlslptLeUtrBHqDXvaum3gYNwfTNikq3s/JKgZD+/SWrnW1wRcUgsVC0hgYJLoTSvCR5x5
A6jLcX5J2t3Y/rRzzyJZK0a/qOZHBXuTNurwme7WVuqhssn3mUJCk5Ef8NURtQoGmrgmbSV/SNzx
S516qb3CHdoYpXY2saUB7dmx3TYtjjXdxqYnYdzbNvcCQ86HqgnOPr1CeBeIXAp/oHG0vDndaJVM
O4yoH+fgYDT9Ykj0B8eFtH6y8/JiDONWq45xwTkOW8enaG8Rtv8nXoE5sGb/awn69ZSwS2fGKfEP
ULBpr7H/3RT5Q0hkC7O5CvNPbaXIQui5Pl8mdVE94rnbvbvVo0liZ/VktO/RV1GfE/Xm5tWyyD9Z
OHIiRjLcZLRb2e9GVCCiyFZgOgZcGFg0EL0TdC18O2LFD4gk9IS+iSStofKgnLyNOhZTcH3aReBr
597K6NVKytbPuEzW0/yEUBDKKHnxnvphTN1CvMlUVKNeoAN8U7tIUuSV9ejOLzoAOlwr3BMvWJE2
E6ocQrIYrjCYkaEfgxKSGIvinrSfUyBDk4a9AZt4VON3DCZ3sxKuK0BY5VI230Th0PqT3F1heOSh
58jQfp8CPp1evqgqeoFzW4bU3AG5U+3S0sjfgNAmTO2A/lAswaSs0ZrrZKn7OLyITEgbr72GHQsM
Daoq4b9BQsNQgcqScsoa6D1OhpvhASJiBFHNU7v3/RlO15x/uWy2CMIx6e3gaBqvvf6QBe8DFuhf
yLU8HSbXLWi2z75iLyoeDN9Cy2UedO3EQJ4Wh6hhKs+BsRSsq1i1DjneYnFB4X1Tm5jlKzSogVPV
WTo9fFKHDe5saFwFf++7yRp4NobB59tw/LvpPfJIgpy8MwNiwG8dhpHMprBjgGldMsICLxTNGoO9
2CdhE/cJoLmyhuQ6kGkCTiQWZlXbXBhd5hl+RRicILlsmr1oW2H+IGL19Y0Y6EnmHsYSNpZbuACI
ISxtaB/8KfWVEaWIt7IqRudNpANPUaGy/eA1GIAeq2X9btEL4LlOQ3vI9H1En9yBxtSWRk4lrF9L
e1Q84ww1jxyBmPAmCQs1uNB1cQl97Kurn7DZKU79nE+IibIpfMb/0Wxg8cIvJ0Z5sGBJFSubWRWW
eh1WeQTq9U2/1ifCJOz+aLD0UHSQcR1EGHBj+dhQmQUQEj2e6arvdoYZ41uWLUq9Wn7p/TN/b5GV
5KNY0OgvVn7QiidhmYMcihYqOyQMM4O7ZdWrsOUGOXAP7O67rSEyOLjxFC4OOjliKTBjBiOUxrn9
1KBTCimfFOalSvAc4c9PK9XK/mrQDxFPgCHY1q3ctUJdiVTk3FMfqrR2Ppu9qhOGQwIqLgEmQeBj
NTzHRGWHhYZlnYITFBZNBLzWrr61TGQjYbqOqjU2DPNThKu45jDICqwF58RidHv8pU61anFyYMuO
1V7erFzvg9L3qpaSyNzd8tHaTj4p2TrCswh2GfctI/MhotMtKwSUD6n2R4XFZriO2hj7Ohh5zW+P
haOl3TxB9IzDPHN8TuY+LZ4heo78FqJZySjGMOZbah7IaH3RZUBVkZhNq5hhiCNUDTylYPCJ7I9K
aA9OJcQgznQEtziQRWBenhVstaw5JxU8cYKQMqhYkQUPMigXZnXLmPCONA2KOi+1CgJTzF7EZ6Me
d5AM8QPNSOQPrAkVRkbRfjGc3Brdit4ZqHPVUGwDv7TuPjbUW8CTI+7YU4kVDk2FsCz84o4FzjCu
MlCE0tvjwkA3gc07lOKhXmL8sCwwU+HvMBIVjQUc4iYrVpVJzpJ5xSrcC7wfbJz4G2ySYkuERF6B
oI6aI5CKtkEHK7N0/p0pbl00yxHyWzKPi6YLsDTGjhrrFME/h8pcqS6EMOxZPWpaFZxCxv9xf2+D
o5YFVwsf0RzH0dYAEfCIpMD+BXBHeBxz9BenGMFDe7X4EJnMG9RilWOWXWoYka9ai3OtHFdTHS+p
kfLgWa9cks7LZcE0PY2OOcYUPUN2JNYdeBdIPur5GdtJlRssCYAigyHBJEa0Nxjuuo3o7fiIjKbE
cw8WeASBehBDS45c16X9NUcmvJAjw7fUmKHCMNDEM042XQ8+NvNEYA51Jn7sdWS+BAOkR92nYdkO
iL1VuXriUiZ+1dBnOZBqBmBVh1APiyKI/CW493eAI5VWkVAzZA9iSIoURgzuWAA5Ghj4BWNzboyz
cFvQBU0EkMIf6KJuZfofRfTmkT3T15+EFpLwhbZD/cT8yMSCADKWUmWkMzEzoWdPEUml1Lntm6BY
dgUfImgeDMzZpXGwAbaIauiofQz2DvtF9FFTcLHGTcuTzAabI9ejTDWCvzI4RxFsifg/hzTmqe1p
dYO+gayPNq0PvilypclkZzKdo5jvINGOQaZps/38Rrd0dhooDHiaN4imY7RLILoRRvzId1sjY7DD
SCPZu87/2bjvNsiMqzV6zYDWDlOBwfWWTYzPJXcgAioR1kjmt4fOMNesKPEWUsMNW13RvgJgKEy0
OjPYqsA9CtiUkXGfeklyIVYv4DwfH0slfIkZgczoSRC7ht5NDixh37Nf6M3JwI5BKTUsklhNLseP
PwC9EXkAtGbB1w+dDnYBWVAAy5CRxKGI75DAyTapAtjGxPLeYuwf6DCxMKJVIeUU2XiClZ8UnhCL
PJdisuNsxcUwnfb30K62UAKmPnhwoNGU/Sv3vacvG3gZDi5tJqrilAY9KAP59eWlx5qnA+bH44ms
71y7pOyxk3LX9AspAqn6EiqwxGC7dhvdP1bhIdR3Tv/Xz8ipx4fE6V5C21h1SbPXYpzanv+DyiMo
DFei5DJmxUTsG1QfBGLZkGMwuaejn+NuLYFVAncwZWAKVWAQkjHTsPn2uJryxKHGJ6YNE4POJOVF
qI26hix4PqfBM9YreCExl7ArHCUVDzsf+HnxDTF+FuSXlCNf9lyTjAgeOGwJkdy0N08Ype3dW82z
x0ayDIG0hmoAGP3gY5XIDGMH2syk3oSOR4T3XlVmcUqqgag1GkLNe/dMGhyFdAsL0I5Sw4fmMo0W
XtrpW1cD+UyvuYX7AfYYUY+zA5g84vz/kcKA1K3Glt0+VW7EaV2IlnEPeRKLeQTpkRQgbD9lOy3F
zrqyLzUm8M784IkMkXC4lIbXrmHpMVpKsx++fj7DEYWKRL6yYu+jatpoB8vcZd2x8K7p/KmQNeh/
TKFNrpC9rLs3zxvWEdVt6vymzmc5PoHK4bnYgU8nyY91GJeZjwvTUcEcNWGawenWYK9mkWLimShq
Q+BVFEo3q34X59eEQbI6bIkehJXIQcCGpfZHHfp0XRf4cOExbFtPsAF6ZiRlkKMPGPCpashVf5NI
df5LSCplOGpb03721BDOytVyjszHKF+Q0xPxaf561EqkAy+HpnlryVWJiOOZmmYTYIGeY3VlUdUQ
ov4qT3WX+5vKY5Mxkflhfe1/Kdpax40PVZL+OKn2wsH50YSDK7SuAeY0MQcUIceysTed/yw/Cy8P
gtqU5yuPB95jjbbMIfh6Rf3LQ8GH6sRIN6SSVC8MDlKsbDu4xQsA1UvhfeAKMTOZJYgLwLxGuB+x
qLVJUEMiL3L802aAWsoQ2V61G2iHmMUKwoNM3AdNIOmArsduFoOZ4u9AgV9daLxd6T4PbJe19WG1
dzRyrK0SGltIIIyYv8LlXRe6yWP5KT2EN5EjRShpfKI7WbTKMRMgG/UgWvvQ+7L94LFukA1xI/gW
WIoJryBjbuZ26R5CCrgDDDSmnDaVhuzImPmLhSzRghAaFJ4efsamnIDDhd4UoHaDNqrKCmzSha5D
+zweJg/yEegmWL0O55GI8orCUAEZhXtRUsYKtbfON0mEGxOe4Q28eHyHoM1ADxicZ7daTgBHrh0t
vSfez7vb5hcfRBwRsbeaoi8LhyesDLkzNnWSaEYQrIuhJ7+1GJi6QFXqlG2pFRQgW+QRae0smeuq
km60tsvVAA9tAJRXxvxl1uuXiKlpk1ZrvEqoX189BXFrxzi/u0mOkGSFuOAfdI4MHj1UHBmhNkKI
py7q4DjrrbPwvfq57j4pMGTOx/CvzP4kHsVSN7LwNX6CJzG7s7vIua/r26wcUaLSsrKaBRm1yF+e
c4b86UX3EmYLan2QfpnzVH+O65RCjhNqvNb6i2lfIjtDx7eGMrTp7BIFOc1Kxow+xagT1lpKQN2e
4T0QIt2PoMRiAifItsDqaAOgbVAogU4SG1z7b9AgMqaooGqjvu/AdgVAMKDzTBb+T4p+HGD5YHXZ
GrhiMDMYRkgRmgMFRzlqsQ4f6I0egLIFBRRuybJPwDjJnXKp1+VZuun4d6RNo287y4kquRvFIxY1
sDUHVlxA0IFfFyBA4a7AL1gWCpqtAlms2FLDcO+qbIPEVOwQqIq4//x/jGddsCaFWoU9XTWQVjtL
ITVEDfgJoxkOTTQdHuevjJsEae1UGikWY4E3ns9loPVfBdUz9dsG2x/sJrDimjF1v/AI2uZj0F4I
R5DmmjDjRQ6Sy+0X5UGS4p4B3PfT3rtX7VZES4yk7vPduAUfwU9/z368v/kOu1u7ObfpdXrtL/MV
FePX/Bu9Dy/+m//mvs3X4UX/dl/LL/0DnOK46G/37jxeuf72Fx2/+kXvEIUPpON9+W/GtWT4CPoH
jk1yySetADx6l938S3wrPvoP9xn+1CshN9/D3/yS/5afLTY1S/8t+B6v1IhXZk7xg3xEBf78hVqM
d+JK+kv7S1/WR+xNN8MWtOzo7FL+6bbd1uLX6WB+EZQUPNSf1p0IhrX7NYNrh/I/96kxlornMCF8
rxKAiOqZywpNYq+snBV93SrakD6yaV+6Y7rG6u13PMBZOTpH5VOKbyzD6Ki+/UcIlYtkla3iJQKj
BTZOW3v3EG28Zwqvx3QHLvI4rs29sS2O5ZZW/GFYE0R3JnbuVDzqL/YTNp3rYuNspkfiCk9o1A7W
1ln3u+Q5OSGSPEXrZovyZQO7ZUH8/CE7BnvnuXistzRCnwgxFx/N8un56bHjE7zZD4ShYJXHUbRo
lvEJg9pTesK2Z1PsrL2yQX6DPPXB2zh7TDE33WN4UJfTrl7oD8VTvYEQt64e+5W1h/SwnJbYDuzU
RzhLz9FTtYsfcEsmWQ/iaX6alvoyWRZrnWZ32y6UZm0xhJkpvBPMGxD4ALnqzKXStKWlhDjMk9yo
b2r4NYo+Z1w6lQrtyH+oZOcJDy4PAVmiFrYAhpmtdP/Vt4+GCS6jKA8VLfnkcy/dBUIbOD0zR1FV
roBGZtJznWja9hPAJ3PaAVHbHOWr1mMlUjTg+ewqvx1sCT8C+mMxzpzyeB76wYcTfQNS8WfOQlwu
OpXcUQ4Ob1dNv0C/nG4pu3yI+k9UpjNkQ6VjkOusxICCkkjJsA0mmxibT7z1/ioDdhN75oPLtKow
86excsJlEaQ/xGtWObBkm8FeGDUq9+gLJOIhxWbIEDqXbZ9yjZ6YcS9aqgeRExR+ey6dYQdXHv4B
MB6Qr+8hnIZBPc5HFI7AMgeVnQKf9lXfquyjTNrUH2lueU0b7wmUfbDn847BO5Y/sGN0NvQIJQVR
RVVEebJK9XfPHuj7bRn9x4gixm7vaxcqlQcbepWFh3SqPzXmpSDGoka2Q0ZOw3kVklXZmJ+CuHDW
4wq2lKD37Nmjzi3wSgcFgOnYq8CXdYZ8gcpmRC/WbgxkVQzmul5hoI4upsPAw/6/wxkoFThu2dQa
FydeC4suxAm9GbyytPZ2unDB5goo+vOv9WsYhFWl+3q6iqwSqNPC/IO7WaXA4qjdu4Ua30weaqK7
uEYBEFzQ2G+17r6YWU7a57PbQ8QgKQyw7kE1IB7VFxOP8bbIz5GqI0FLVwEK5ML5bpjGVclJM+4t
oJnqMa0Mr35DqmkI0z77Y6osgoVmHF/ZxxHSLhXaFNKaH4IQK4/vpAOLHvYMmDFS/G93ksIeLeD/
0hzZ5p/juoAOLznhefZ6AqjHoKvvr4D9uIqZVLVApTnlZYmJsXzK5tiolbiEv8QgSWhC6CgNwBML
QEIXYhEVGKElCpTY2cBeHRJ7iLf2ZC7L4sDyvo7+u0alJNCAtD++tfPorcCoc0J+u+alCLazhnG8
Qjan90f9qMKcDnCyLpFxRWa+gyNFpamoXxxiimthQ3BHVs/D4CycVgGZw+CqO/Xp+Nxh/ijNcXbJ
CRZssXyIg70IT1BH6DpOrAmwch4/8i04ISsSvcoEBkk4bUmuAgDbO6IJc25cWL56IHVA+4kwIGTW
bv7GzVMZKRR0MOkop0J+EiPy3MQakVGu+mcCR+SBcsSlS+KC+2ZcGEVxYm6lFTdRxIpuWCOvedo4
CGka92lmdIVEorWPplauO7oQOXwVzUAcTOQ0MCdOuCQ3KdlFEgJpepwg+QQb0ayjByJmYm1BBCXu
z+OydAFsHyBmoQlF1Z2A7iijQQRhs/Zqa+82C4WO2GieRUPm0icg2Fs5Jr4hl8T88rtNDbJsXh0O
SiQy1ueYGygV4m2hntoWG7F8U+PYg7uW+DXjijWgHqGdcLSNqcFjSi88Sip7UQl6MuKiyAUsEqaM
3TZHj21Ja4yRo2uC4QZ/Xk/d25G3jWwqxWPWXlmIcko28b1Wwu3mzrjwpv3mNqOKyoJq4bI/mCZl
p5vtUTuxXH00U3iDHmBrA1EThCdJLqQGsF9UYC0TI9eh3bNas3obKOuGlR7cuvRdUDczBXgpCcKD
dDJDlyP3oeRCyV4ic1/4F8z4uKWQomTp2Sxzanj26FgyDKinZRKDexJmVitd2c7TqXRClLKkF2EY
rpvKFQ0yPk3KboJOoWdPIa2iAvWNDiXs9R0hqY/BiDt3seJqpLi9tyViz+6SZMmlDpgYOBpDTRJT
O5MNdldSl+VQ9yZcK7ZzOr7nfvdQeTMVeJpcRjf/hCkAGIo4UlW/87o+01djjYk2qDKhdBB/CzSE
t3uA65MYI4RKeYM/U84dfrcQGRloQZfNnZqct5R1gCr7rvV/Y6qsfZ4vSDTw0/YNhYiuXxw8P1TA
oR5/2LmpGdW6PGEeFjz2rzOS9fCmxSVMfG0xxwhDyea2MwRDkGpaLdn3JntdOi5F+jJSTDbk5wz2
Uw4HaXBzomS5gGFz8fKbbMEiKCz0cdXG1GN4ECXgQXSjM4IrG7ViRy9pDeWhR27dMy7DoKYZq4Ux
5p9cSkZuzRuqoHS4ynPAn7rJgfO3l5FpSjhg2z71GsMoTeqU8ouJ26YM7ecQVnI5pZ8urZ3Y/XYq
EA1kRLaXDBwJcldg4brFwFXrIMq5O82oidaCHgTSZfE3/SnHAXtFexTjQDmQk4xNsc6wgK1J515i
/DyNv7SYKE838qxnFsNaCDrhrG2yoEwgs/F4VmiK0orBAETHUDzFCzh7qYP9XbPRk3TVC6BPG8bg
VAUUmO98FBPQRFr2wSHyijF/ybMkNnkFxHC8Z5Rlnfz2DT45sHOS3MQFNH0tIpjFMdB/LseXzYja
5BWqoTjFTrp1c2Azdu4hK+Wcm+GwQgbkNSuUXJyh2EGvR/dDQEUI0ng7kARardgY1DXO2JgcHGvt
LhZlCYzfoaWsildsfpZ3xRfJwDY/U354EGZG3YjKUlGOwu7UVf2RB1G+bS4MSR7IFrWglv6M88WD
BlOiOststhUuQJU9+sk9YIuPCTtMLfCu6zwwt5owo/OLh6GzHvQAJm90mwxlbQNmcbBFuPlF9q+c
4hztctEk8qBU0L+150QKkqhZGWD9NIihqqyMp//1U5rtbSbLI+Irg/stGqyRLq5nh9UutPsEl6no
SfhTmtR0ZOirBWA14SFek3rYWdPZnJtlsAn56TH97pOl2lwiz101DUUSWiIxXHeXPXQchSBqzFyz
vUcnkNdEHLcwyRx/KzeTE8/BOkx0Yw7RKMQlN9FhjhGwGFiYF3AocCxkSteSjxhvMr/+I1nQjDCf
shheYltf2dayntvHFDcE6bkpqVT11YpJ15uumY2YODLog9Mdg/V107rHjN5uotVT7V1oIGmf2EuN
3oe1B0oYTbLph2q3ktWiJt2qLssNXZt3KIlziakRA8lqRqorjFUGIh0MXK6Lc/NGIhN52ORizfyg
/J6wkB0krpEHf/LGK9c5nbpYjdzGWeC/fcTATO24bK2CloLrU9yd0QMQh7sy8dRiPIR8cVlQLiLl
Afb1re/A3WpGdKhpCoYBZT+YqEZTANwt6wj6IBqsHuobUklyjSumIn5wB7QCijZ1jDD9fO1xHDXj
tJDnllnkVp6kGdpUBos2gF2Z4zYYGPFrqvQvju0/in9dHtwBAq6VDrsM3wQgOW6XZj8W038znVXM
ZqVBn/bTcwY3lwc68KD3F9DgbiGgPh4tDDiXswosSGkk28/CtVi6WJcMV6lUYiQqgFOyChQCb66c
1g4ZVugtFKZqfr0rGKswoq447yV31Lyy5zyNGAZozq1kjkyG0zpkhjGnuJsya8+NkdEjux7oglZf
wEkSoNFufi4xQ5MRjqI/+sgouoDMtKo+Z4HQ95RLbRE0A678nprZUgHZwpwCZSQZjAD/HBdIOu/Y
z8mhrhiEou96Ak4zQgVNRnGu9er4G5LZ1oSjzGmyrrvi4NTtGdmas0l3k04upH5GMu/pJ2heUQBz
Kx3PsGE9PhV9H/uqNIfQjmHYrfDdxGOr9ttjh9FtGvI9Bko4Wion7g5Nh+z4mWy8W0bqZ9P96NOZ
RL4if/FGnITY5vgmRBtts3mrzzux/PsfiwswhMFzRW8JC25AD4DizZT8jy564B0LykJoBcwkoupm
i8sMwOrYrSaHLtcAJ5UiL31WS74otvhAiRWs90nB9HfIn2u8GEt3PgfD++C9+WlzhA2VBnSXwdlM
N6SfEDqOJB84IUMV7IEj3pGaxD3HHowRibpCAiUkCDqvHA69BQZYgUTZzAAwkhOHNanANCAxfwEx
Rk434CEmKyGNBfoTI+I9zGPLgELoAoz6bFLUWML/qRjwJdz0zYA2JxQHNcNaOHKQ4fjVV4ruKs/V
9Wj8eUxXer+VDyd9rQ3NxqhQ8Hvulie30u78yhvrkO1d/IC5R5zkZCeTh+IwXIGnjPmVaLr58p3h
4GiBEpAXitUU6x/EL/RvMxJZ7WOEiU/YSUw8toQRBi34TBW9Fwd6TOy/f2wH4x7nMcIMaQwVDMqA
u7g4cCp81gZoftkcc0xpuRKqeqd/ZUqZeW+KEW06RCga7CPvJsC0tC0JB301L/vIIhiJYxIFgOeN
myiYLmgIdmgUmvCjw6rMrtHFEDyG8i2Zf+RHZ2guJk4hAEE1vLc6GB4nWOegqU4wEdJlHSrtWscH
LzdesknZtN5fRuRAAvvcoOLHetOJ84M7rgytX/sMlIZa2/l6xAwWCi+m5AweQUIVds9sPWBnNj5q
dfeQXnVjy4WFNQKI3iLYbWAB2UMPlzJY6YHyaGTNjYYmjG/iA+vHJToGg4pdLaEyvdT1VaV49aL5
VHjqTzQlsNphlcFHJQL9UCneC8sGIeyHnKNBT45WfHKGC3tgqTzGlGtZDTPzM2+Be04aYius1Bcx
EeBa895NxZH1WFLXQ5uxLJ85H7n22KbT0pvzV20jz8M43+iNrQkGN/wN43fVYAmKLUoeH4yzLO66
fldLsqFbfeF6bynk8SL5kwXSlMGqhT1ZjhAH83unXbGAWDcz93pvu/6x/kZIlpgXg/1zGhn4YQeq
hfeYGbXZTzDWcaXM76XtLQNPefCIlsQ//ylBxwpOlFjepm36jU1wQsXmM0MHSxgwaCKC9JV1rre7
xuwPjpqfEI3Ia6sdZk8esb09x5uJNwQigvheMK8ozT+3j1AbAx5AHcQ3y/J11HkVvL1uXTC0Cu3w
0Ho/w/+TYSn+j1lhbjSNmyxQMpQIKLypuG0zbE9iD6LNHk+HMtjL+RN7wa6xiCdrmoNT/onVnZpU
WPcLZBvAUHFIqHiaB5fVBLjoMZNqfUgiLvE20cKFcVQ8M9ZKz/+rdmaNcESRHAkctHBrIG08wtXa
W7fTOWPKYSaPbgITS0XgjRpQwUcBBaeqw8WlFEoRdtvoRzuWv2t7aJGg/oen3vroPegvvY6AJ0Sa
UKwoqFzfZ0M7dRDI1UFlTkoL2IxrLWPjc+eNiYm0M++M4jRwjEwAdF1kXPSIrVlv6DVoLuMZfl23
8gza6ybEZBExAJwgRd84HWJnLApwn7Ir5F/dsMhHwhaoNa0KB71ER0esPcQuQCdgc5Gy38eLmvwv
mX9S2LpSBxYk+dAJ6FcLVgUmwal6TdNkHxnP9gB7XoVT+ps1LtHu1So0rSeverFiypRUXRKt5Pav
k6OvPdqfJEzf067D+OdW0ZAonCbykRLY5YWOyv+trdGvh3q2GTzkB3jtafZHq1e4Do/I1dAZLRMz
PETspGqIvcpsnk3/VwygsqRZJdA1vAzYBT+0xFiOc/sw2coOh/IeYd8Q/oz81jIDb8jSzSHIw8pM
qYlgkDHuDjXixELyad4D/cfhstYWh1mP99TY0ULj21hT0hrTAqMLAskNDjoHxrF0sjZcQTCKDBFd
gG5sIOcPMxbGF6rjrjT9FTeBeP6KwitMT4h7xXrqql2ABDpD5zSXNHrGvA3f+oqkeDvZTvl56pj8
Tza4qHdMsDHssb+a+2WWUWr7wftUhrDW49OQX31ONQhuyzG/zR1mdDUbb1IADohep34WxnPqNSRM
lmvG3zZUv84cl7WvHQyX5Og+Wc1De21yuCNNzAz4D1ePwmT+3QAcsExy3VrMODnpsX0aWpkJ8u1Q
OfevTfA9+9YqSiHJtNiNssQy852NNau0B/qb/h6PyiIp11YwnuIRlxAzv4z9z0zCOiO8kkkTkSxi
mi5WBrRZaQmbTMfhb0LzaUVbFTrmZDzn+GiX3YPt/RrTl0AGuD/Ip6hCfYEh57dZXkLqFsCMGttP
tYHB5Z3gGc6Nhm/BJ+ZJYsMxwQC1aefGGu5oCPYMb6VhHRk0q/OMXUEP5VvZdBGqU8YbbL81JDJr
T9UdGc4O/0Gjm84fofPuAIBk0Q9MmFyMuAYdm1tGdNS3fhIsZ7+4AvFhwQKPc0XGoQLE2yXqgea2
r5qDFLQhZ4hnBGvzKa05XiEzSfsmnz6TGkXvUEJoz5gIkQOSo1ff893K3jgp3ERmUgY7d280K+zn
7Ss1+c6BxqVh8ZpUVIl2u9DcfC0YiBeZ57y3V+IrKThqxPzKFbsj3MnhIwpn0aNEdqh/c6aPwYD/
10ZaRxrjZZTkx5w2qmp7JtbMwit/h/nCSCCH9RQxfiUMogFsaGZM2/xx2RrOPWjWPshqC6BTxMsp
f7RqBpEQ+ii7/luUgGhyy1ZUFeBNZLlypYu7bK8zDC06fAcQyzH23FJA/UVAMyT3c2I+UQDWBdxe
HQtedZdXNwAyk/tohckyyc/jcxNjdAcNT6UQbxgwTLX7qOPsH6evCXnHUGNJwAvD9Kd2c+JJQESN
5hEECBsxLefXbMuuNOHN2vI2FeTBgcloSWEQnmeMfAZdFB+0B9HJo4ElOSADEPKYiWOSmE2HasKC
m7p2JEWAiWWtAiXQABZy8MPnyJziM8E3mUZX4Fo3dCLGr1q60FiV5srC0LJHM+IkMZf3U6rmH6fb
gcxWzjaLAbRbbJCadqMAWhtKs9Th/GkBBBguTePhDBP2W4uYH6BZwUward2h6a30k1++e1gCQny2
GZPa4CEWdoghWrUCUQbZpAvpzKQO1OkSU4QvfMSIsX7eQ+kDEAEv4UWBTw1wIg1yqnq0gCxSV7zb
F4jNiYd99lomydFeKNXeSrXHrVgMV8zqQJ1p3xiIoIntdjGUEfqywKZPAkCuMVfWcdVX7Bs1IFkp
ByXmhWw7eolgSVae/qx36Iip4oGZkRg/S1/PEGXVqCOedSpQGJIPn7H/4GxdJ0d3uso63DMSHkZc
T4BKIUDUq8Kp3vDEZHoUrkSpnHjZxpqHdaUDzTPKSF3CWLgCQA4VY1EnOkr6hTgYdAGoHw+oFO9S
neMbpEDwKAvQSXaTzD5DJ2vrX8MfHpvU2kBJX0stbEFSSzmPIC5xfi0ak7bebX66LF6ntbuZcTLo
B3cj96NkSzNzDXgNGSgVh8+0I6q0VfzYu9Wt8k6u/+QzGJqgGWDuxlhmV2A9U/rzxg7gU7m33Cog
ogLUzvkqC751JDKQQlyqHhpTMSnvAg2d0REPv8jB1bff9taESRxWvi3wJG8ZrFyG2WV7x+WQBgXB
1DrcDIQ2lYq27PG78hLMrfu/AcYDlXgbNRfT85eREe7RbKsKoVm6Dwv0nCrw1MBSNV0/BBHpITir
aPpBrylPMEGaAxBMeA3kPqYVQ51wm3ObRvcCMO/ZYqkLQ4Env0GRSXWUdRvp9U0QJ/vadfj5/e+A
8VpYZQbG0MVJFpgw2SroJgrYvUwg6mNcIap0RgKyMGyggplrFe3bUZ8+8NOuIpdz78/2qBTg+Opk
e1nGckBl7VPCNJA16EB8smm0Yx3CDCqER8aLIoDM+nbRzDNfCY+9OdnK6pCxGbMpLaCKzYplmvyC
5IhKIPJhdWufssghZzbGNdM+oOb87/HivYBM/0tFUKpBx+6giNdDbOyiuXgrzW2CSaJGL0A2RwYd
8toAZNH40wZS9bbj3X8XNM+mP/3/GNfRS2oaa9+dniyVOk5lDTD0YOBTzp9odmFKbvgKXW+g5+YQ
1HTMXrRFjsrpJfLNzwBDPp2RcUqAHfpOi3vaHz0yNXQ0XRri50T/A6Oqhz8BnaESQ4hSQxcJMyMq
0GK4PTRK04eH6fHAPN/PBwIDvWUEDTIjc2d6qdsLWAHw8YacFSquADpW679kQ7gakUQr/XivQFDL
IVyLVaQMZwVaaQtqWqNkq8D5ifuMG8lO6jwD/6gnG9/MYijOAQim24EvQ5bKOb0digiyLxgq8ZaN
uP5H+PxQfiLxhLcBBpvgZmxEkGtNBaSL/IQ3v0VX2h5lxlkCFEJ1AUUXu0hwabdSVpwRsta4nHZI
fAA8tYz0WmM32t1DMGPqD1lf/0yndDX7wUtphI9NiW62+HP5/n6sPlbtvFCm7GnMmBzAjtTLJ91l
+Ls3DO9DqrhJd88Q6489ilK29o1s7SNHh0V528W/eN0Scv1po0+v+3wt9QsQ+qJDmWpj56rVWx0W
9ABk5w7VZnR+S0Aa1nkbY3Fd2lsozpGzCoIOP9xPrKHYhzhOA3AmW18wNVlH/r2LzIcojp8E5fey
v7K7VhqtdElavPXhwoEiYiyqtriyQmnEernC0BO1aWM9tnAHnH0F1x5rJtjX8xK23ralmQjbjPHi
axN/U+LNubtuQFw0bH0siCcAvGOJyFWK8kYKAGH7WDgPdQSbFFVx7JAGUaEht8QXo3CnS8WG5LBb
ukB/HMI2i89PWD+ci05fCdeUY3Qqsycr/gbKc9xbwAQQBqyyguDzw7vkQ3PQgyunoDigOnhAX3J4
Sh1bk/5XYawwKJ+413NnQi/foVYBzZ8x2idf0RkgN2W4VTJDc3nXioSo0EIRRi3vJ92b7ZpPLnsh
kBsNE68w0kZjez+5uILuWu1PUC6eBEkVkFtD9oFxctHu9s20reDiMHsq55A9Bisz/BFsdxtk5W50
/Y2NQAW1iJMfBTunpa/oaNN/PJ3XchvbkkS/qCPam1cSngQIUAQo8qWDksjd3vuvn1U4N+Zl7khH
EoHuvctkZmVRNi7T0+B9GyPsYclmQL69aBUiartx4Iv9mFy0MYFmWB4EmwzrZU23KzWX/JlOjB/Z
yMCnoV9HiuX/PxnZzlceA/XOrNSRtfRnylqpcKWOICLyspLl6nKRmu5pjr0PxUmAtpXGcSDfSDU/
AMDUqqd6+S2EQlYuDyBauPzcpy7GQ9Z8+4i2A/PNxr2zBdqO0ytZyDZbgKV0RY0nzpuWc4tYLjOi
H/MvQaQfE3KPGZKZ4c+kuCdVQIMGmb3zcCzT3zQ4rIGBbyl4mz8T1QYVnJNv4TmZw4TToagcJ8a/
oEAW1gWnfLgWyD0Ni11Wa7tQ74FLkAcPfyDLpezrYCXuPftNVVQo1MhSqsvfpX8xzI4xTH8rFFDP
IWdvgxTzFmxNgETm+3mozlItSF+FAQbt391HMzSfWb32V1G/GCYOC2iwxqTlP7E/iFAz9fGG2p92
BBBeIhl6/TGm4gX3GUg8dwtq62hR/GvDgbEDAADcKeqr5V/AeFjnglQndc5++CpRrXda5i+alYhB
5QhRoxBGq2/dHbFef14gyhD4TDCpRL0AiZ0R454mjYzQevjadT0jZ7wNvrCQCkmKgV5z6SzwJYo3
qu7YdvcWRd+cmjwhBtG5uJASuMkByyLbBBwujUtKlqADoJBMflmiYwWn+TBYBALdz+TNMiLR17ZJ
wVJYOiV11UiqUsebfCXo6Y5JmvE6+MkKQYzIGPARltdBcOGjtHQ3OQVexpJb7qc7Vq9hcZqAaWe0
/TxAeWhu9VNgy1PQfQRs+kIKgM/eJ2pWfsSEfZHSy0PGlx3bYGegX03neCOrqNSP7l1z62nM/go5
XOqNSIKW6VuOo1ZSMttIDxkWxFiVl4YsEdL4msPkpRxy9vGxEUN6q6PD0Fg88mB4DaSmAm4iHEam
7lj4kF8MDEjIgCU1bFfLDuVtneC0qEWkqVef+2aMtxaTWNaPjYivAu1aLcDneLqsJ5AM1j/R3qWI
N2pJGM9SUgG+5el30h2oHzhIC2TcdAzC7EuFdI/kF75ehs6U6IiTLElrTii+SjhY1oAzT13leODI
unjjiQTosaGtnOj8oLkdxqaWeu/1iAMUg3EtHpFEmBSyfu45KPHXXDAR0H62sY8fPyAuAI2QyXZ0
ckkoc5w+vGqAST7dBZ+R7+YikABK+KrABitePp6AJCWWgesXOceC2CCjieBSrPG7LV/lkovH99Ax
9AXvLFulmM+WkKZRejq+czYxrWZhoDh5y20yw5W4IBYMilp6eiDogsFzKrhtY6JWJcx38Kb0T1KQ
OrZqegh4NkaPasaEPAq2eMPWaPIJRp0QHdWKbR02o0hUURQNs0qwKy5ujnbuAyRxHvH2RThzcNKV
BnG48GJC9ZRSBBf+t5faD8lZGHSGuRbgbMVWCmzs1C1gUEsbbuxKhfhi+SLDtlI4MU2idcNa0cCz
poeGoTXZoAtgZIcYLm7bcQufQR60Egy+eN5MmeAkpkDk4a94iPynSgg8/yWY/+K+Xf9k0auMBUFW
C0NVFxibvCskvLOaN6KJ8hHzmN5NWgyDlc+Obu8ni/tO+y3+6/if+l766Ob6OlDp82TucRFCa6Vw
flwGBJqUKuiiE0Zg+yjZ9GiW/WVkm/2FuC2vEwLSoNcSLVDE5L/n/cb5jr6TLKswH60W79VhMeDo
PeIon5zkucyWeapSHbeZC5bC/F8xY+3GkO04xpphbx9TAH1yz10A4gaHOzkoOklcJqG55qD3n11g
PBNeeIncsMIpdm01iyiKN9h1xaMn7TOD3qhv+VN6QLfLNzK48qDpdPBprJ9h76WYcV12MFrJSndg
a5qOMILlE5Q9OEb8bWBtOidQU1Q3bF+tkN3+RO1JasxW7Yv2nfGrPkfnaV+k1OefVJUomnGm+CwQ
G3iH0HrmvMsUwziQA9nuzvAV0wWeRJ38x4qZZEYVHvwEdvboTbxqfjgJNJspQep2Y7XXXtnHvmO6
YMsBatjbo+GI5S4cmeIL6wj5djbpVPfOElEiVLEou2xuJyxppVkI9ZnVwwUJ5bqDU0JEhMOZ2iq8
rTaLhkEEIjwSBnPihkTLh6tIRxMtPvh2OuXolLaVtnJZbwe4ixbtEOjJq1z34ad14m2VA1OzLgQF
ODIplP4hZeBiDyed5bCmM8nvOshVidEsgUIm84qiLCzWI1lFwfkjzieZxSygZJS3YcaxBjCU9IP0
B13IAL1GuSJVFz+FplJHqDWQrPkVAZeFewgSb+jBqBMmvCxFjcdrgeSjhOMnoYeUOkepjt0e2OmS
E4SIDev+WVozmuUcyYQIOAR7mez9Hnee0oRhONwFtQIvutjEQJTaU7qzsR2oj3wucVfmC/pRe+hR
/PCAB3srUCAPV6LZ4hxmdAK8swEdQWZTZYCcSLahbvaHfQRHW6TLhqdo79nSsVsg9QUk7CHBorh5
k+agnbNVZXE5gCDAPNCmLCcNNk/0BLS4nXvptZi4Z68EvWFkFbc02U+aoa1qCb0Rb5YieHEI4+an
1MddbjzSnLpTTh0ILts9LqGVPXIjMD1gny8p1gLowy7SY5llyc5aBTyOdqHBqF7Z5mM7/riGuRUI
CVnCxKSiF9rrDEm+nHjRZcLtj/hVLBGiT/2zY8R73iJkMZnPFFWMzQBKzm1hdoZklUL70iARxg2m
xAXC4//1kI0/QwNnMmXAXR4YIq+WLZvZxuxnBIHsgTvaXcgGd8zQc1wAqU3kfheoaArzhm5QB7ts
LyGdiEQO4mpS028LqlPjr8GWbrKp0/vHgaKszjNMcNcofEQNZuIdvFiPMtKniVE7wx6oin2yiCqu
C5KPLvnLsyd4SiEHiNinkIImwyGvElCYFxKIDPAgGVGkAJQhVvE+M0jdRGINPz3tfbqtryGHrYGQ
AVQW7t5ms7pQv/IKhAi17F9QoYXDhLGsmyDIsRdeCpPHgPpAhslAjMuzFW00du1KyM7Ay8FmccBd
CAoaT8igmgC8EBRLkmuYvfM65Od63OserSnCEVGDtd2laq5ZhcYIzWrCKKv8zV77yEtxIf0sseFF
QMY/1WBSIMJn0aNoLLZgBhcPOh+NS6rrq8ZFUAFoER3wi2wVX2ZkrJ75SrKI59QrDwZwMoJXu+CJ
e+UGApb+iw3AgPFSH5j9M0Omq9jXT5jsGWqfpntNycwda1mwMyMo5vbG5vmObvnYBtWTDNZi+7Zl
chps4D9KwChGxnG/lbYzMNqUTTQJtzeW9g+uKENX1af5gU7aRpbN0zIDZjMlpoMYkYd969eMh0zv
/zG0d1InDbBLDWfh2FBOm1qf3rF2yEHCjHg3a4T4fyMRK+Lkc+L49tLCYyFOJS4dsx1cW+pRLY+O
oG1CmKS3HgEMtnQcB3i5qWD/i4vU9A/bnh7Bmu+CrFTUC/a3gO85V42qepwxdcEJADGGZtQ5EQ2l
DjQjw2uq2nDEEC2LUMXxnC1nDnGCHONqPEpByq8GBBPasGfgGQU0Qhy7wPk+Z9jukdqywJi3gM6l
EMKZAntTufV+F+17GCITcoCthvlPStHHkGdOuw2QKvInEsQrmulCcHu6LEZFTT3fGQnsWiGDBDBP
B0/7Xvz0fqFa4PmMSmrGSJ5DAtcLDfDgaK8dEO2IVy3jD8x8xfjXoATSmOsfGGIQZT3n1iHDjMWp
mNgFk7+6ROyM8pyfczcDSb/ZLr8SSb1F/xWy3+S9xt9uSfCnYD4tudGv9ti6wMWv+dGqPZaUTaW2
cnjEouGUWAfvgjRdHq387HEBk0SCtEB4jccSiyl4lT0WJsyHZmIXxqQO6boCbxIBHMr+B0odbqJN
WybAPdWIf64Tyml8kVyGJ4pfbhDIYnZyG4Kx1DtWjBzoHcQeHw0QnpRE1Ug/RB6147XIwhNZrINE
0e//Zlx8qhwRVKGhorujEyDd0T4L0A8iQJMFACLwkpe8VXm61ZpwLwk/9Hf0OsY4PYfnbqYzV82X
Z7b7kkarCN7SxFlruAUtvccCOu+hAsalL6W+kpolHwasDXVoensH5RPxB7omPscFMgPMcHs5qiN/
Ejdnf9cE6Z8F0hkkgJJ9mTzWvM2wqQh3SbCbkF2gQwrxEGCCUuoDTRNND7OLJnr40MnpoNtNF3Ad
7Os8DgfFGOagsemGXTurhWtcQUMgn+raft9azUnosR5sHgrXvEqTr48ESNHAEShSnzp4/F0mNRvp
9Gd04dOIm9xSQH+rXZO6G3/DXNqxd/Mf7FK+5eRIalL6eExc2q/at8iPWfE4JcMfXY92QeptLcAm
TiX+YZQ2Bd0xHGoujaMbAg9EurRZjcZwsvlFDGCtyQocwswxyVuODgis4kWJWk8vF7zfEsymT6Iu
DADFBAWx0ERnmDzZGsyG3z4JYCf3hwpyW3kfy5jtVPS3rlAE1Iv0DdIWM4aDnRMTjbxaArXLmZbi
XK9sGxEbTHB2SNVnP+HWzXB5DJ6E1v3FGbuvUaVAmhP7wq7kKFpVcgClPfpQrZ8+cvrsoqOgJMRK
8pxI0EHns94ENAoYClk955jDyDY6AO8p+zHK7jSgB+SMInn5TaAh0XuEsAQdTs3h6CmOxsDYyKPw
ZdA2tlfWsC6pQOzZZyANKqFX3aaL3IuqmVZIbdmrvHGc4c1mOZdT9GcMR/bUxAIhtU4HeolMN8nY
ZHp20c53NnUBUV4aS96FFBygg3YWv1N9N8gS+SlBkKxiY/iXOGrV+y7GCMlD57OgDJUE5h1hyIJq
+n0SXvYqIuV8sJ+ZlH3i0jHoMTv9qRvhRPhXRs17klpboFjXCg+Fy+BLx2mYSbP9KS0AOGGFIDfA
7SC//qbGK3A7FDVYdLTrumOZYt+BuN/guQ5XmSUYmZEoMqyAm+x3j7UUptVogVlaNPnrqJjPQfjh
kz3c+UMQoSHoAVktTDLZxddHQOooK7F3b9mh80aFn/i/jHlnPLEdxxi2ZWjtVa9hwab/mepkncOQ
eTR944j5Ov95PuDanZfJc+Fxm4ajzUamgGPEirWSsev8cocoGKhjLAdMQ2fbASiebR9SqiHPRzuj
IB2brZANOUcm7/kueohU7StVF9HLQc3gTtu8YP5vNJ8WkYG2lfW4GHX4BkO9GKilyUM/UlvKsEz5
FeY/iNVJDPxSChOLUiGHIougoKbmSfUkv7SkjUEgmPQfwpyFWp2gK/wydNZz2T8lizXqcZMq5vq6
/3qKkkKGulln6RiJsS/hOqInwRrvwY+cNhmPVDGCEtBcC3IJRiXdHv0nOrx+yRiwrSmWWHiWhKzT
VCzLYXMmAIjgvlhu43bCRHs8qYfSO0vwFK7JrNi2w0uzw3Y7Uk8I2uRqyc4tx4cQ7i0TsXvzRpPR
1BDgbK93YTFwy611Bz02tmXMJlOs2AijWtDD1mTi7XiPAdZlwnzGo08AQtMgrxHzgjl3BBDeVOV9
xjwC8KOoh6uB+dZxBfMF/LGTfThvLDdlX+nZjrqTA60BvJEkX+mcP8UZqmEf17r2GHlovWipE3hL
oDEyMhINUhA4Ss1EXTlebOfvKJPK9ZXOZsD5wGfGIKmiAxeAmrmFVwc+EmCtzV6FDJCum6SFLt1x
fPRKW7ktaebjyI1diqz+YTEZOHm5Cbzi4mB6ggxZb7cdOHHAlLlViGT+qxfNEom+RFTMOMdw8xjR
QWMhDU9HhUHpVIDfkCjnUfErpvzzV1olPQHANgekoKxNTi6MbrwOAB0lYbIqhz/yv9x56WkFfrKZ
PpBiISV3tuRALiuEWRNdezFywFeGlJRPzquQIn2a7oSrIva6SbbqKgvrDp6Dsm/USrfACNedd+CR
ET71GTknnOBiH2aTXb0gEPO3UJLSG0+sMJhw+PWd/tE0vsr4Q0TOUcuUEpRyxkS3cTYrRtrAVHgX
cQ3swoAt8/50n1JIcmmjLthwFji4WvSXGj9KXqXcLdmY1AZ4d+n/BpuB/Bx/RZZQsomjWCni5h1/
CFa0dAqZiDQHMldNduEzYycGzY7BNM2oDaTjE6TkZDp+up7tdCMgvkfFSOEhrOAg1RTIk+XML9KX
8ULoQB6VcZbOty27lY8V4ujfSmTtwBArSIhH0ThEFEHADSObHeTvGwl7wYkrVflusBR+gIJaKK2m
LCCjWg+DDpfejiuTmUC+TgtI5nxW9SHUmewHzn60QnWzAXB7HEhdrbhqvglzjDkUk3d8TMMAoCr1
PeXPUOPGpe/bwcNYy0QNhecrK9HxRH+VGIjW2QXXkCJ0plZzs37bLtHWFDmZdxMc0Mp0pgiAgjm/
MS2PjkpDOl11m3mdMD89KNlUH5Fj03WqQvYoh5uZ7x0jfWwh4gZGO6l3BXsG/XOWq8Y1SBA5kHq9
Kzsmg+FDQAepKbr45GBtLFS8b36yAvaxmEFMeFRytPTW3wgiO7YvPUb/NIgwScKy4poB8Uvk9xlP
AjkZwBhK7KpC8s+ES17Yzxeri58F/RQAmPo26UrpaUWUzWZiUdpRuaOjItmi4a+YIpRagWuYa8uz
SHLC9rOAQxHDJXrMnNqZ0KTo3REdGYvku/gD8Tc96p1hp1TJpi3guNQwxji8WLgEBdQKOttewU5N
nq1qfzJ+pxlNuLC/TVRv5PrTmJu8QMpoaScTo0CuyAJRhHQzc7E0CC4yx5gyT76NpBIz7XcpPbWG
lMFUwd6a/rkkLkZ/gc8p33KXRSfVvzQZpIAWhE0+U4cMVWD3Aftp3Tuwq/OFpVAUBWG6s0oQghhj
8/R5btrfs0d3PuDDUvnT06hfgPNnjM153l0+/S65UfY4rkvnFHOIHcI9YGKmbQfK3coB14U/B7yU
EdGeSY8f6RS5jTI84dkX2joGTuKJPX2cbr4jz+K0IGQFPOmzl67AvxwANYCrEEDMuoroY2pnMhDu
CpQjyfQjPB0lYzhePHWSJzsiEOf1JJztQruKvD8BeATUQWckfY4ccDyIQuPioEtzwNUjUr4i5d99
q/RhhXWJ4BxypgKK0fDUDSMjDRigswKxNiMUL431S8hNnrDBuC7nQ4BAKkh2PW9d65/LZHHFIZQY
wvocAbA6j4IPfx6pj/AOEQZ8YBszQY27A0UFHmiP7JBUnx7TmoWzpyHgpmXjN0JngF7m+wec/Zmz
pc8dDbzwvXh/5xpImM7cnUyVPVZZfCFvtcRXdGwEUz0t0UubLxVBf+LAemnwIPUjaVpOWDPHp4J5
fel4oA0EJONaxfyXjHKwUJ+MNz1ymKQ5s6Te19kdBk7JR0ypnOQ28AWEzFWZyf5d743SvGbGIvSt
B9GiLczVGO6EGME/p1SXta9Bu51MxmxKanMFwCQiHg8LZpCU7/tkMu1OE9DZ8I6H8ErobLEPYwij
01GvWvh82sl7MVgMEtIngi9QoIWcp4JCkEN4lUlQKy72C1KxtfAEYUJLHH0XESu0oCbib4EYZMZI
fmD/5deobuDbKZWZ96HtbXh6phUyNsQICJV/k/wR6ImuW3ACnESioTlO+EVjGcs7EXmIQLvWtzSu
1XAr7Z9k5k+aw4ZOvFLOOqL9yLnTEApDwLirU746nLnU/grFB//SRcdul+XLRnJtcZzmT5mVxpX6
M6HCYHlYhSZwibGkIB8zQm715ZcgiNwIab6RbbugcvjsaVeBluORNWJMgATNxuMWhMEEJLt4u6VZ
XjlSDDeCDy/ufuD7YZEix0vXvRW9jjOgBEovIwhJloZsDwz5x2+CilpILPJg3HKo0ZZWTNEKrUQr
TD2CPdsAfP0fNY2Fqs02nf4kYIxkDx/RpQBrpWacUbKIronaW/hH0KTRCh+EuobFduofD2uxilI6
exqbG3siQCcVCLy4CgESJH8KmBKQFhmapTnXkcwh/2D1A47VazCVBi9ffkLoXrXl04xpDMk9QhGV
4EMNMkwZrW/9+Eh8Jf1GMdi4IT51B6l3EBzEJB24uJKO0TQZAp8eEmJSQjITJrGD0JDuwOH3OJsF
Y2LwP56bb0EVHDIsD/P+zwvOVFlbP9om/5nH0OBBUz1lYAM1ThM9hl6USX5orrjudAdYhxZZXz3W
xpF5jjZOn62yeQpn7MjHY8rorZbvPXOfyYBDu5spcfxviSM5SDEbcVch80BCUwZM9tTogzgXEe76
1ELs62RJj7YS9aPFZJXW5nvBH/MKtB6f0RzIIaBgBW9sCHmcGhK8AG9d7u8kkzB3cOcX+aZUzTKR
wNpsNkHwyhI2ImnhFl8docL4JuakflHujlQ57rQcPP6QoJcByEz0H/xak4CZ4ZqL5kAvlNX6pu3N
T92CaSESzBOeT4AsUqCZunHSenEsqEzoFZrHAetqE8PBUj2RZdeCdVMXEf5Ff9ONP153rtJ0W2Ls
RKIRokTOg8+nZeVbFSoJNBNeAfFnjDlGF3YohGMgR0SJgB3JoRvqLXeLmpOCWUfOOFjMy8Z71iLt
hTF3Z3NDW4MxtAwlw4IAowkeykcT2Eyky3OzY5MAMrc3Vg4wScH8Wo9otIVwvCc8prpzPFkAVwEa
Ta59+yKIHzDYjExABjsh4KQXEl12wkIQHgo6XJg2e2pXXeS898GlRqXg90+US/KAcXIDYaZgS9kD
mBItuMUCLnuMAzdF8Q/bYxbcb23SG0BnO6H3pFxglxaCQjo/Gh5cf7nBOazdEpGA+ZH8VtyrM5VK
jTdSzkUMk63CMaS9ufxI4CDadSZte1mpKp6soT6uvdjAGuYyM3QOjhxEy84G/SAlVhiQyCtqHH2r
Y4nBM+SljRbSKBbUyVMNuKm42WSUFdcPhnLpbPKBp5r+SFGfEQqtxv4QTQqQbOmgvfetb6FreHnZ
DwO1EX+edQM8Sfcb6luaKIvzfIUUEJnMHZIJP5iB5odf/am/uxg38iyg1aTqJoEHEuTaq8P2ROpU
BxFsE57T+FZHPzkYCJgmcKIN9EyZ5pTYr8U/PvaOU3ObuuaoUYMG5qdQJ+l0FuB8nm12i98Sg30Y
4H6sOok4Kf1dBssCdNiAb3hnv/kWrUm6HH1d7ewuearBZ3jnnCyNxh7/jY3PHcUPZUrPYattNOU+
M6fHUnhWOlyHpfqbhz9eSLUIaQaj5hTbpf0ewWO14LmUCdHoRzA4BFMdc6Vt47N88yNcnJ3wEQZ7
UBOUl1heOtg1wj/JpTeYoxwAA0S/vMpFxAs43kzR7p4UjB8vOc1UaWnLC71Kury3evaBX/GQH5WH
YphRIplNxUv2SUcgVqMIlCHZEchx+XA9yK5HUaRkP/JvtkwlDBO6MgzmDKEnJblwmlIqtK3lXOSB
Do75mPfODiO9C2sLsbI8UurMoNZS0U2J/sgkKu6CeF+yjAs7sYpZO/6Oz/mto/wxZDY0s56T6e5o
AfBoOP06zTC0JG0P2INI/16zUwmf2YBya/KYEFjPrIKVNCLFtlaxACW4yl0lAjhC29jZC9l20zZb
S/8sgXe8m9iP6OXNnHHpBWCgekJjbpJ+ie6N9hY52hd9XwMhoEFRWljc4uj6gMC5YI7ItrZau67I
V7wOZlzNDLdQ4in5Vm9fhXcIxmaHKlkY38yIV4ZmQCT+yhL9lyiEQNfVVTr9//xkoDXcF3jRGmlU
snQyuQ8RqdkRKiLU8QaCh+4AwBlQ5mhgJBTkgspKVpbfCnrFYaIPMrdRl636Goc/9DvOZw8llA83
adtyCsUsfMGAEnE2FvnM/35J/yXabxnzp34bTNgiMqyQMhb1tgvy7yIqjSVbC+0gt33wlHAPKmCT
84wPJYAwaH5F7pIwhyWISxxAyjFFjNLRz2HUvJVUJFS7cDvJydCeKraJtHX5PlShuIG4SBUdEniq
M2JVbBozf6qGg7w/6jYWmYHp2HA9gmUt+sS2nQtaU4FZuO2NP24Sg+FyoBYZBLFHxq5SZig5Vjlq
6N4AwzTxv/KYdOs2A34kwr5NhXoKQR4HuJh++JK4ID1hg4De63qK1Qe6xOifE7Pn2AYcf67DDQ9U
qj4SS1//8r23LNL3LIDCrpKmjr9BJ0BXJX5YTbpspcITcg430IpKG9ljHlcv8s5x3ZKBioZnJiws
/6bfXHjK0kNrFZt7xuhVw3zYawh15JwZRXj6TXnL8VWd/YpJJEMVzYagbdrBW4lfLOYnAkRJe6kD
4hP60WEY3hn1mwMBdxcnaSAE7tGahn2QfgQsvij5wmhCRDUhSkd4QE1nCKddARbloC41bYbD1hNq
ndTnsihAJvwnQcODcEGXCLDFkc/U58hDRDgd95eY4EY+llQtAkDJjxmcALyDS8ilNJf8C8rFhCk+
Y3c5AXHUUO8D7vC+beDVNOMxaa4A6PRkPlN9DPYFxzxhmv3huSSpuoBiuY203+y+BBpVLWKFL+Gy
xZBXVOjV8sxDFc8Cli2MVv1u4eAghTdFMvQlpWMrmCyuAESKqcHaNudxBFX3jcs2AeEvg1s+HnJF
crPMo9weeDwRQygOsVHZTyCabfhG/NOy8YyEA5TAUMNVigT6LEFdRiyxGDjYSEFBIdi71mb5p2no
u2tIf+dLXrxQgoJgGLhVlOU7V9yEDCgpFulypCHmv7lh/DuiDxJqpi9BX7SjBncLlypKWU7KLmIn
cItAve/AjfjQOOpg3W1ROxWq3jZwXA0EpUuEdgEkhGhjsAhZarIW0oshv4gFcgmQjVPDgg/Ri6gB
Hd17JSIOlEWC9/DJkuyTrIpYr5zDF2nBDGKvd7exCuDjhsxc1xY7E45xt6wXRvxkJEQwUvG98rv6
DJEixFd8H442ngJnusN6NWA18xseSCyYrUQjhKmE17sQOMkPU5NvYuSso95dLBv7r2DEuwPMsdn2
kAd1g8n/xeXY+bhIDOGrPDQBCgqhq7KFSihchcDubceWxwCuk8Ipwhshz8cVQ2gMfqPYB7xBnYXA
VVtZJEKJZtRnMtSDY4FU8BahRy9JL8UPiKlEihHBkAx6M0+20gDJnXJggFkxOrlFPqmULVcVAQRx
VvCT2Huj3sAgDXCUnhMTbLra2sMWnOJXoo5VEKPpDxqKfnvamW75XLr5k9wV4qzU5tIDZGn7UdN3
BCM+IoxjxyiJ6oQtpKTw4tqj7mLn5QYURYAncWMhEsQwKwRZQBZUZnxvqn5MCAI9X4sSAyMKreaM
ZL//R+Dxlx12GCQAiZCWVMKYMBF6EBACCIh4ybeHl0nrV8FxAY+UoHyf3VMu2xuTJwliC0AY1Y6K
2ctjOYAt6IfU2gJDFAECSLGCr2/ydMNjkGIHn/Z9oEp0LIA62Ovpd+xXK7VDqxdH0Qerh5oFtoGB
hYHm7/POvigg06H4nanninUBbvVaT7v6s25ZHw6PHxv6Cix6ZRkZCvKLQUIuWg6jTg7uK30jcJXA
IfrU7EZM9kv3TW/VOabm7qY/EqQMol2V/GnGo+lg4MJu9HYrNkjKRDslMz0yxkL4g8E00apCqtfs
4NRVsrImwNYrhYNWv7hIvNrq5qt6o+/MGgVkdygN1Ow7ThJ5YGbklBolRmRBv+UqLIXaft1pbAFv
lvRYyuQT0USN9sn3Y3pDMg9bA1c6Bz6p27+OKQ1bnb950XBqsNedTHVy2dHkNiBV3w6D5kXGENts
8LupmKYjWN9g8TB4O9tBMWBGFyk1SdhN1/xKGS2p8UuzzYcCdpKlZvNVMqRNmTe5HPA82jT1nrph
4qDjU2VeoOkfXTN48ICtvar6Vmb9xAdYIbNjJdirD8J2PxLlmu95T3f2tSqQ/9Jki6KCnpzlPKRH
uMsFMVyBt3r8h+6AJ+rP9mmklZWCVBTmjSK0sEo8KYqX1JtW6Yceo40L8YjYF9DEFRVi0o705xTK
09+og9JpykfpUeWICnqmdT2b8bKdkLb8kDCo9pKoO6ZQYK5snpfo53I4hpIAYmRgPcaFK+E3GBNS
pc9Mw5DRSv977IunhVQUL7+Nvogf9H96aj/p1rlm6X1TuGs98PeiSjfYQiCQk6HL6ByTyfdamGUZ
yafUvxKFkf/Q2VPpiFUJeiNQ3C+mQ+OMMoJtTSKPah0MQBn94FGQA9CKIHqDk1PqXr1KeE+7YdsH
5tqKGXmCmshz7UGfsaUqUUFVwEn9bgyvtB5Cb+D9w6bvr2GK/+ebiAFjB9BBr6LSZkcBSvNn1RQ2
0YkXJwBRCDCnD6x7opCrtiJc0xPs4spV6x678pupPo9/oHYwfXOn4ortyF0TAIjKkh5xJlnKbFvp
PWASDJcuwu87JWNdPA2XtPZisttCD7RfEp60GeizGoJfte0PD7GTrEVHgyookhYfeM0DKaG5x7wB
83VoXLORxwN3arTmJyo20TgCf8pohBN+ZlTQ2JFz5gZ/QEBk+v8kELZt8CxgjCBVRLcJ3F2ZmMBT
U7uMWODeT4/pVs0LIYxTWbKmq1PYQ/BETZQHlHciWLGSgKkWtnQXzN6ioLnxEVMsFNTPbrJxCXeG
Mw04nNjI+EYRXeRGLcxiZ2gD6Txi0Hif+C7WNI7xT4XrOLXfEkCXqWOzhwmrbDx6LlpAhC7zp25n
BzhNGf2yeSy10CAYfSU3nBNuifljGOZmyNO3yjPX6TuIMzC4FfwCvgyxV6Alkdjn4G39EHCs4rxf
Z8DdYDgWuiYxlCYhy+1ARkIR5iJIxIxqn9UtC2x+O2689fAFS9/Iv1IwjvR8d23ONvEiDqn2GoBK
RcC5QTYfxfrUpkVvQRAaFoly6Ea/2tfYXZJfc5cZj98ZsxgFTX0xyWICNtWTdMrCW/ey1qFM3qEc
nwwtPSWlgbJpCKn/vHM/DoWM6aL15UigLJ0hm4r4WVwrRBhH2pNmBX62YHxDOgmJ9uQxW1UYGVmP
ohimJCcpqjA+6NouIsRJs9xELku6SRowZ+EVVoq1G99sGRZiUjU4TsxXpi96p9px+u70jgqQTC7X
hoFPGeT0YKjkHzKo5XyHKQZ9O871DugAhdVSvJbgZMjZTLBgwVhrrMMFfmw9g4K8xDjGvwgYVkT5
L4v3a2MJKppGnPop9/Dbp9iqNUaspK5BAyIdV/VDRK8xMwTAGH1nS+UGzCrEXuoGZ0lc2rnEIERn
spHLasiZJerQCGqCf7YnKsxnq7J2UlpLwSWdtBCOiNDkMQq+1dvgzIBB6TJAOsl2g+6LSi13wkdW
utPM0HZRxy7xkxqZ9zEOjvstjJ/YBy7oVuSEe+hOsRySuiomfLQje02IsPlcH0ToZsNK9oxiyqAB
5a98fpoesdoE75M3G1HtexgE3ec1CeicIWmkBN3GevUR8gcrKkjXlwwboiXsj5P2rSdYrxDcmt64
ob7ZyMy3P6UbRZUr6QgSjM2X72nq4tQBeDwxujUEmEzUb9CcglQJ2UwpJsqDteoxAf5xbfc3kj7B
u/kIYAnYQgWQzOOAncT8W+8nhD6fQmwLs6mHbxFbQqh1YhBpkfhPOEQE0J8UJKwmPwU1r5KnDSTK
Rk61piOKBJEotyZdL4oF4oxgrX1Pse++TC5rSZwjzHHrQfyyWwmOkLSSAqCgChdID3WNBmoDPyvF
E+0zI3q6ZYDBhyLv99kD6OW/6KP1ksFCUe7rR5eOv8c/VCYXNPuHCYXFOfSQvqKeAtYXQlLaP+aU
kImymBjxvsuGJRDmkHGlgZ13Rxln+08+77P3Dp6Wm9TzRAO4BZZAFM5L7ryLsI+IRWcldRRcyEQp
PY6NtIcsm32CXKG1tNpwL/yYwcRqPNT7nhkjXkZvoJkDLIepZLn8AuS+EEegVPi6SAzENE43qw+5
Gb1nrxh7JVqQWCO+nYYGlbmPysn+Ou58YYhd0Gdb/8cWVPxJ0M+QpTkPcJiNwjKbRx46jM5v23nY
C+wih73Oon29pBvd9LDMHLcaYVbGViYW7EQ07azR2MUqW6d5v9O46hbobHNUdoFxxrqLDORT3L4B
tpahzr3Wp1Lp/XEa89Nvs5e6dQ2wCnppZrf4btZR5iSpFbkBPqonzZp2zTRCDtJdcSNtUa+4yxYr
BMtgG7j0/1314g9MwWPJVSXO++xGK4G35d33TIk6bnVNimWDT/iTxHqWaAuf0FoXcRWYdfNA+JBK
quNbq1S9oqHSGHFfaUgaBOxjRERkjhHDT0j+6gmhnU4OkLSCSlhI4BD7GMAQobETJhdtKhVIppCU
KO8lDq21jYoe1EdMWWUqspotzEkxOXWND4NO1KswLEE/7VZgvu5NKjQmcKRSkunGJllYw6T9Ihky
qCGlj2cz1geJoAUnKNqYUeaEarcyAoytrZX8PcFMghDcfIFMKR/D4rVFEju4zWpOzk13gTTxJv+t
Z3JbR4uLivbWAGCYqflr4Dm3HrZd6Q7jbIZGZ0gq9JXsTBnMkxme0JOIFFluo0hMU8jBHCOccucU
6ToNLmwVfOBg+e6K6r9FW+eSuCwSb9OTtsLyxDYtvUcThwEv2oXZ6zCGRIfuzKwGJ1QmLEakN0eT
fyjhUyf7l4qhaunsheOVyhmbqBzhyJXHkRBIZSBdglceUOvkJlFqHkGd/I2QbAG86xwlZ+X76IbW
HtuNNA8/7NYOn1yDxkMgKvKnlV+cP4XVIIZ+LVDIUtRIWdDFCQpXNpSCN8YBAzvAN+a1518Sgqmv
GzwgjsLvRw0KP8Rh6Y+Z/tGG7jBgStdozj/CETMzqFuUtWA+TfGlHqy/QYjMt76PBWtcK/FbLfik
Aq57KQu7SAZCSPv7GgsHQXltxBD6DCnBAk+YUbD4zjCfK1gHlF13eoUqzWWmegCtmf+PpfPabV09
ovATEWAvt1bvlmy53RDeLuy98+nPN06AAEmAcySZ/MvMmlUijS6/WaFJiA10qi76KLQywDpyHxr1
j8bgpkjzjwksbwBcloa/RXzlMObUQVmxrME74hB7T0F5CrIRW7GTcHjligtq4UYL+JhQJrq0Ah4j
8YLI+RB6DVnQ+r0o8BBm1g7TGhoKzAf4qxdL7FTN8bU0lG3sEcfqVRubN2RwnzZJvObXJea0o9ew
Q+FKBhfunhwPQKINwWGtBywVsVRwUMiAlHbZAfGCZvFDMQDLtA3olZtcJ7zkKo+QpQWIjzTsXUp2
Ncai9KKlta3ND4cpcs51XKfe3mMmo4FE4GVEqDJCO80/VvRYUqA16DR0fTcE5mly26VDuzFF1muh
T4wBHWYUibETqoYLT4BcXnr5CnpAY1/JYmaOHi6CtMDp+2fYCCehNdA8OmuZ7riDfpsz7JOdL8t0
ca2iQB+StZtuad190JJOOH+c9UzJlxQDYfzZ6j5mHw1gGToDenhbRWHCM6LYkEtd7OdS0C/TtM/1
8GZ3X8KRAuIGAIUdKEr4AXlwCnrNUhT422hAH9xL1LSvdjS+RNO+WLRus00E7eTYl5xZo3mMJ52K
yDiH6i3034HpPO5sGcfULFEknrxwORd8BjJyYZQmbgd2H50qtzlZ7o+aiQYSXZQx3vGn2kYdSgke
itdcqKWKZtw5MPbWecs1DICnQwjoraPdfGXkuBgBkBDBBmUMgsMXtDALJnavtUsV00Ufw4jIpeY3
3ReBhIBOLtiBCAFicn4TyG8JI2hO6qVZWTs6UXlQwfQ7Ts8gtgKZCchaojIygCAw5ichfUNbMGek
i7F1msr4EDy3Vv9lMSVChGkipzitSGkhlZ8f+7H+FVqfVtxomGtQmGI+xMFF5ldmmR8dxnNSzMm0
aqaJqTFwGXrM9fKtX+GlgpWhzdZUd57+birrsnsryfbt145lrE0IDzJfM5FFUxAJ2GAEyK/NalfS
NGKfPoc094BegqMJBB7BYpGaP8eQdkzhvFgXEimL1j73KmJORjIVp0YW3LpugibFfFEnM2L66Swk
ZhALWE0gHH9KEPzPOGdlWK+9MM6TUkO+QS68GE4r4qYCVxxoHyKLE9wSyHQOBobTJce/sZxBnxB3
2tVECwUDFc8OJMC4AOmBep1cwPDoasNtR1tEXRRDgIBN8WAgA3QgtU4N1I9apG0ainLqAOmc6pvQ
qyyG6lTq0orTMTHzgO4Dp8EBJQ0uOqg2GtG4Rcn+i/rqpNnqwnfxawF1AXtn3ujGz06RLEUMStI8
Q2CxO2CgSg0OWEH37KeMQlgJgOq0ECrkjwWz2tGGoFCfGXyX+ZlKFDnHQ6ySpdr/axUZtomDJl9E
2WI7KJDVRYztRlwr+4hgVB9feq/rD1qZHQFO1haKz6i45/WwEDhJiBtU8bP5agmqxJDO4SoQXZsa
Jhv+9iaojzVA6WQOi9kKz271/PdxNOCZTXdYLWNcavHVBrLgoclt5tuS+PcrLkqtPx216qOnlPFF
HciGlA5B2nFfVg9lop7rOKGoks5gYR1Cl+T4v2U6wbPgoqJtqIZq6zMtz7pf4QJInQ43CfkPwMUq
y74hSsvtxuLzxbQbsCK13Bu2ZHvU339FTOwT/a0vA1rjFr0UZYLDgCWAFhBP7aYn/rJSng3oS5EO
tRz9LnGKnHQ2/5AIjwXUALpYKGtL+dNihoj6suzKJEQghhGMqsbBSMyLZcbbUV+rONLFbnL0Sx3B
9cljMCvrWJA11iQv1UX041nq9n96SWSLRfkVDUsVr0/AJpg7f2YLMf4DDoPw+M9yFxybv1pskE34
ZFTiVPBV6EGOpT6KaSumQwL92Ev37vDWiDFeXxx6BnCaTgis8XcdLnzWR0o3kXVYa4qUDCKWrVD0
qj9aA4oJrJDY8aLN/0XQygnzY1nIbEHyLRtFPUqxIyC8AI6wLHQ4+DJTiO1yCy34iqXp2S20J9v8
HJ1maVNWJjPJiHa3zCb/OihDx1A3W8ZmdzBxR5uQK1jhd1VRrgXY1OpSQ0Elutlyz7WnvwgNNH5C
RPV7q13UhnMA+L57Y71izrbHkJPLp48oVLCCZRHoVY+rxq/s4xpNCwN+C+uB0mm2bvAhAyxH5jwz
knhUQ6Ki8zvovgmXhf/Uk2wgdUM1ztsors5YhOyVx7jR9jGnKXEBUPFODUvCdzPyGrSLU35i3fc8
jD6t1kWPL0WVEp/R2t9OThEotI+WxLBCNTdefzKQWiiPTMb3DtMcaY2FQqojqJGzRl4ohZZQ10IP
xyw6ETtxN73ePisk8LBuZOA2EKow1PZhIla1pM+N5u8eDGJQiHI3mB3VVE/DlckUUxD5pTB6HbYE
Brlgaz31VTSJ29eh+cc/IxgYz1H5I5930C6uso3n7F+Oo9+fIDMgRInjvJ+SLdR8AvycTdyJrZC7
MoP3Ts02MgmsR/tLxtgxCqe0tM46zqWl7YOCLNMqFIHGulcrEhFbjJfSrTXBWUJNMfX9wY25UlN0
JmwIp37r7eBHhvBpBX+N+lccmUt40SPxvEH+VM3lrf1iGqkQWdP1JdEq+SPqgUsS4maFCpJqHpAS
MyQ32KjTBcxq7evljdJBb/BX6hf9SIJ6i4KTwwAM5/8GPsl8riIM7TxCLlnk0mUyiirqX6GDijVB
p6wc+ENoLQ7NGD1P3O8aM/nJTx7br6z3dm3x/Oesnc2SxIdtiJVwbjJlU3FpTrBIfmp48GMcrGak
MfAa/sjn5iW8Yy3EaKw79bTcavAW2euQY9gdw005aksBp3h5eBPPcQZ0ZeylYOsMeym9HpIl7sx6
LbZjxNupNpUCdz6YBQuDqZ9PgxqrOEoM7V1wID04WVb8NuEj17dQfM1i0872TdgNFl5FM/lglA/o
HGNuCfR8JIngkkkbwGRCgdWsUfGEjmgNvKVdMFR6T9giJqnIDGZkSRrGtBIJwYC2mErByXeljWZV
/0igUtIzbxwtPacYRrsFRIWEcv89rtxVPpWkunmMSrg7qRuYmkhlQQOn0U16FKSjMBUQZ4F3IE6x
MJ0pPP5QlfQDDMhxrcE9yk3x2vY/c1XbhiAkVQBfh3wgPsUDKmjUFwYMmP9DwWGrVSSN0KVU/5ya
hB4uXyZIbbuJkn8jZbtVnHNo/Fqabqs5P+Q4qJhY/4Pox8NdncdTgwDUwkvNz1U45DudliTzBSgS
uHPWDRBM+6DG89VhNoYwE4YEfUuEpCjv0X9bCylXeke5u1G5HbECHG31zVcAhQ3cgQwzZ3eHRIeG
yOJ8Sq7m2X0LFcRns/MiHwUykAVoq/Ak9plzY5QDxcWchi/FGJptKKaf3Mqtu2QkCDWP2S0uF1xk
0P3kkfpgnwIbtzqqHbwu2H1/6sUBXCvcpcBYdklwsvJktuG7myIYKE/JCLt759H1xNpKtcKd1WVH
13fPTZA/Yqu9lGpI1QCbI6yavd7HlxPTnR7xBN7H889EsFrD7W+b80Htqvtc5e/48LW4eg5UvSId
NPzwu5uat6ra1132hClYhpJU64Dky8he4MChDyVHoSusjh6BY21HSPyM/FvsHTWI6PpfLb8NZuUo
N4LNSxPZRaIVT16OYLfVumWacnDEe2vQ/vIwQo4C11VOOvAUDzGB0h4zmWrDaCv1UZ800LqTZSrx
K95WR/LlBCHCqXgrv8ChO9QzvPFohUOwcA7dS4J+gaJ55xg5pHIYUca0F0PJMDSg9z76Mp6y6cQY
h4ETIFU3t/LXS2TaNGaP1YQMXxg6YnnAgGTwg2UAjKNlI8Zty4yLg4lDMPkPXD4rakmcIxEMuuhl
8u4L52umG8CH0/RV5Dl0JfcBFS/fid3pwnM+3UBbJ/Gf3EgKvQY2WGS8BzhsAWN7CVGLa9/BqjNA
d1OT2hHcME1bN+EJtp6PXSeXlGQv+jRo4tFHCQPY6vuk1TNYm1o8RrWGss3ZWipubLYav/V1+Rpg
aAcQdnBtyAOyR9h+a5d+Xoi2KRekxpJUoFDYuOqUOgSR16AjncHF6S909lp+rebgNkEHKoRyB3HH
DfptITxyQKaaTDDt6vNxva+ep/IWhe6TM+EygchRzg05FksZPFWu/iX/hiAHnRluFS4NxsIhz7eI
lJcUuT7Zp7GU+BTC6fBguupWfo9NeFEYvSv1k7CtHTRdHJATMXO9hwb3z5CqjLTvglInVNxn7EhG
K/1z05QB/TBStFKfNma60+zgiKa36ZVlgmhQBHydcYpsZ+1qholH9fBQ2UxgFD4iMphgT6vaoWb4
gQTyWmrOKZ6/U5fwwsz8VNVuWSeAyDaQGzOSjGo08E+p/jVEW61VybeKVt5ImmmZL3rlMGrkAjUr
Jd+lpPMxSPBJRQrw6Ag2ieY8JXDbnMBc112ynzO/pHUJeFThoUEjEg8/at9sAaqhvZZhdRUPti5/
1wXtm82dTaOqVcoa5EjV3FuVYTKJQMkpfyTfR0JGcJLCxq++S1xGOHhPaTkf7N5aJ8W0jfNqbTDG
m5S/RFoxXVMBb7O4XErAuMMM3uIl6ZayY53FlC7Cn8XUcGESZqUbOKuoZoIA3Fn2gei1s63h4J8f
krNauPoantJ9oufOw+oxgOPj98iNfRkx0bkYt0xDkoHHd1HCK3deiOjat2X7MloA/1hfVsF0rgpK
aRhnqLWqL73Bpt0uxx8Ba7geYw5XO8VZGSSL21HcR2P91FY4hA5vqjsuR0aoevQpOmzTujOEL/Hl
62Z4vzwcrU8XataS5QVRGv0PR9KoTt4CI/FF5HC3WFg3tZX7qKvkOlvpgUninxGIg5tKVQUXSsVb
X4onjbHuEO3a2DMr6AtqJdzGOCKSLFC9KFOPvxZMCiZbA7Up2QG7lhUot4GT28tUwJze+gg0pHUA
zYV553xdK3Q3k9q2OFAjjAxz/Xn08580tHdqdjIm+8UPS+ZCs7HFjW6HeC1oD4iGF92wdvkpRXIJ
1eRcmZ+5Ql6V/Si5P1NM/K+hc5BnRKTPOp5qYMdyi0SskanzD0ZK82EdKs4VU80/ZeYhtp+c0P2o
bYStJ0CkiMrLVse766Ev402cgjK0E6OgatoOsIxT+302NrH9HNY/9jptuS1Ao0rzAq45jPkmL6ed
47iH3jDWozccy7H7DpuXXiOpe7oihJl8jdMmkMGQQhdauhOQSLqVaqDLncdy23y5T9FzeAu+PUZH
HMGvJPNWh4bTQXS4rWV+SZpdrXvXzvluKLDlpNYxCYSjJU8kz18akwEclEaCwPyKUBXn0NHMxfD8
dOvo2+Z6gr9qqWtUeMuxHtZe/ehjJmF1R9VRX6TvxlG2dOEueLshi3blWcPhT13b+m9T4ir20FdH
waP64XmYY3LvzXXbnUkrb+ML9lwGM3HRD4toqKT3GXUPrwlMqYrXurM3DPvHAnW3eJBSBEJmYKBp
HEFKuaAL61cvL759E8ZAUBqPGSFNim28J7wsOHtcpbgUHB39TS+rMyTsP7oPZ1X5K6S0MWafYFMo
XkOOAYYY8xqcs9kTHsUr7eivrUl8SEF2sQ67aNm09UBhJo3gqEh7ypWtZZMLKGtqqMvNk989kqbC
vLALARVm5axaxzlO9iK4xhMA54cQEqMHqY/lktfzMxUp1tpHNXL2ncpjQLsD97DS/cvgcREWi8LK
CWFBFjBWuDla+kYc3Gi6hQqXDx3hkBTY9Xhuhp8EghjsNyTijJmwJ8cxsNYPQ5Mfs5HVB3dQrtjh
KuNtpjdSPNfJStXHY5yTecGEz6dLsNsnHFpWCCblm2SlU4Fj+e0CdjXg3nmDW9nHmMYX+KLrMvL/
8ZzLPNsP/jO2/uvQRXqLRmBE5ta0pIFwjGdXsT4YFTa/HeGLPxLrkm1LrG7ACwqDUr/BG5vfS6Zt
NsYMv6FwoLRJsXqBMqBF8SVBWuiP3XXGZ0D4QXNbfKn9U+nMP3PxIs83MpJDksYbzaX/ACQp61Od
i0EPT5xGiqZXjIGbqcTkhTKBbcLJYqceVjPhO5aaKrIMsZH1PGxJ6+xELMdIzEgMDBkYHk7aGA2l
7Y7LBbFs/OEw4K2Jg9668bCPuW1INpnRUnjUjDB2z8nIrTPir+WvxzB+a5tn+BHg6IMdLCoffZpt
v9kAF3L365QnEq1G0SwjsKxdFWTajG0bMaT+Zyb1fqrbpWF3GwQghZRcfLmIFCQ40vc4aAPMAE3j
ebRISot4ALSNA8SKCTKs5w5bGfRy9Mfgb9wWmHWsjNHCKdA9839npWDU++jkJvRoxngVXQuFD4SK
lvPCaM49c2dV784qwhDx3DBgPWUdYZK7GUee57aFAERvgMsA9s8oYWD1XO36pRwfxTfDpKJIsXnz
6ugTWJ6+Nfr2ve/srXypP+vqsdIRPk/rCR8tnmxw6OFpENiI7tgk8GkOb2Jj9QcPEb85JgH8m78k
ApEfd55QpwdUsLwkilruZo7KujJlexQcZkrKbhqvTvIW568t95lkAUBuNb8RruGj8OMO00uMfKlw
qX5x92+p+BQVQh2uNtofeot6QxZhln94hFuHXIVi2Dlad7Hhw6uT8jK2mV6RNkqpua4xtUwhXGjQ
dFErwZkyRPsDii2nLsUqQvh1Z72MdrIvmbzLtKIAhO7BgSNS52b34FdgCM2PiJHncX6PgKDgCTSm
eYiGrRk/JhTOto1JePKYJ9qy870HlFKUoVfxrjGa6HEMkiffAKmF5ONG9NrTzQrrldsUrE8cJRhg
l9xBIuyuK+yuGqj9ziMReiCv2Bjk9cGlHvPLBEEQRPTiHxbV2JHxltxVN7i8bUjUWJlBanHTbuFD
4W+YTOveSsOoqAtRds3DasJMhN1nRijQwWpnhI3K0C4TJTnMBV6tuAcb6LpYo7az6rPTRPjhgzMk
XyqlsomsGpPq0WqRWA7UPuOxhkQivigN7GFAaSwedHY0xhDbIfkwCUbyw+begy+FLByxpwQMBtRj
3cYbzBvFIcLMbuIXDtlAodAc/erTJicUrwkxBcQe8cgG6wlQ14ucgYu7QULn+uj14MIWGrbh/VuU
GSdEB3ufrjyIIZ6R4Z1WryDWd0er7vpgXn2aSrx1LqODwjUi/Vu60aS/q9pbNWj40QXlc96Zxyb8
0cE0VKt6MJRy1zj42Av1tWpXsPv/NW376nEFTGl0iUZEB1bCWaoTjxVAwE5e8OQkBq+7jg3LphvR
JDcvQ1htR4+DAUdyOt0srteKgu7Aes277FFHX0hqaXn0W4wkiF4lg+loYNxEQPiDPkJ1ZHfyVHmU
ZbWHHb9kZFaXW+zbx9Q+jDH4oprD2K/0Ky8kfzAYgDHusHCjrphkiqRQyFVqrO+z8lEQ47Hba2Rd
IOQbWF0F4jWB1aPAfAwy/2eABmi3JhQ/YUkpLY+N4IHp7gUWAQ9wKeuNSZwnoxPsQRwEu8m6i+Cp
5G3y1MDoFn9z8VFMfJMowV07vPtYtQZ3wZMysFTx4nMtYoiIUE+BrLISClRsPNgTTgsdDrJgnUpZ
LAO3gd3dEBXR+0+6VxoLQ5sPRlgdUEjfze5STMWOvW6ML5r74ZZ3Zxy40F1kCHvrX5SeM+rRrm6+
SqLn9HipZ9UqGU5iI5dijztQjyq9xtjTC5ElYj1u7DCkobAy1rnHu7Jrb/snsAZM1ywTqIfBUBos
zcqNVyHD2nCtR4SjcXo5y24ev4ymvmgKuY8Vd4RnzvtwxIDddIBXo2QjvDqGIEH1pkTRzgLIZxgK
//DuY65VkpbrB1ChrPkZttRliorDmLKRrXoPjbpFR0vPsTC116K1zl0/3kRPaFnf+MYe5nJ6atL8
j1MLNWimji+VbDlP1o68on+pglNFpDKK0mdl0dXto5dTp3TkHvawgzGzYILINAUsYNSmT2raFcPF
a6CiwLXfJqC2cgQUx/rD7Kh9SkC/eRmU0zaQ4t0KcNZsFuyFLd/tqJOGY0ZzyGjQ8H00So8DDvk+
tjciTqUJWPswJkUdWGDIOeuPWX12kLZBaAKu8X7qCAVnkl2zyfjqAnof6p7ZJ5YKNkhEaIBwT5v4
HxTpswgnTcO7CbsG0/yFCxeqQQIwpxDrVqo/70xvPFiMaI2kvc+k1P2BYzI+ZArrB3P+oBVnOcnr
4lX0US6QC1q5ER70BLfM14P9vG4M7zJUv3zEGqF/yECBSxsK8uRnlNvufqavc3TyV52Lq1G2+pRM
Bnj2kDEfVZoNWjYMdtT2o8HIua0MmgVrOajEFqlfZUnq03iuy5i1TTFm0nxGN188tIUFVETZscWD
onCSdV6f/hw3ECQpFpWOGh6HwTi29Ec4OKEvwZqnO1MQXSec6Sn2FhXqOFyVYvFmUbRjAlEjjOHq
QKdIAw33TKEoBJuSwvbBsQLsDb1dhX9hm40kgU0LK/NfJ91Z52O4g57T18aRSDV/0MAgGFgWn0RJ
zdqDiO0KyAYQQOq83JE4nNCY6/amT6NVH3BYrIv4FnMYjIOLe73+x1SqNPH+Uy5urOqoK3MAVxto
u38UudQY01Y1Pna/KeIL97mn38BEdsSjH1snMXfokAOmUUjKteBpvDqu9RbQGW7bMvO8a9PHQF7Q
HLQ/nQ1tuodamAE0/uImFnSuWr9p6EoBJmycRyPKK+Gi6Zp/ECSfyUjMPFt3vnPL3TSDS9XMdNpS
rrg7rGxCaf2i2wuf6c/xlTWRQZOACG8AOnPSK8nVgwNdkSFm4kWf2sjio4gMB7jBsoK40LA9kSqD
ske2igNeyK7pIeE0f05UZx83jtjK1/j6eUdR52WtfxZPc82fXwLQSJnbZdiJoXGfbHhuXKvOQEgg
WK6YZmBLt2a8IgC6BaN+KouznQf7SEOWk4Gl0ZtZqraoINPKFvNxnGlD5HsxZBR0eRojz0pHTs9H
DoyQkpoDkNUsQpjBgnfjpScPpoOFksTVyoeeEswZdWJLiidEXBBsRS8Mwz3CcloemAXCJuV02lqH
PHgTm4EcSjhDLB9uZywoRxLg7OLky4KQ31jTbznErqDCJZmQk7b/rl9NpsaZ9pN79rawqoORA45r
YHI154+KhQGD48IptyXnccAkrKan6yCAkvOIcWawm9D2KJRpQ+YfA1xmvYzgei6/Oru7DJ8S9yDc
gQxwiDZUzp4E7CC0xpUEdXXOJgLCagFGZ9ZxPkQ3g/mlMj0paQadFnSguCZ47ZBe0wSrEaZTM4HI
30ImnhMh9KlEo2rLIPyE0m90IN6obpxKX3QWbk3dhN4uebRJNe8NQuhWahg9xPWpm06qixS5PSGL
7a2/RoMF/odeTkTQN+aiqV+jAYKe/ZGg3qqUdv2WAiD1rKOQ4rol85Eh4EYZfgOisHgdinJpVbSP
3s6M9IsL8jYicrBqThE+wLTNrY0VQAJbPdP2KuvJKIOFMhnLpPAQJeJlNISLMftIAmc7YezRxJsa
JL/vcNlEkMQp7FTRtsqNlxzPe9pnjzE+/m9L1yn3WjKsGgqzB6szV+NUXCwDQrBOcTMQBuRcSh+0
5YN5sjZm69Z9EVYf5nz0Kao5nca2WYKFEz3AiQS4WXaoX6BumcGyBFOFNO7N6cHWwUsVIjelNm2N
paUUj5PprOVVtC0VD0ZNXXlyPrL8AnF31pK1wb6olE1NhrCTnXHvYb5WRSXBN9TyxW8Fs6CisK6R
oDiQnAZQZ63H/M5GhMUoAoC8yT7icJnpz1pN6Y+VQfLMZ9TRLdv2xFuxg5P5XszeJY1JowVtrH9y
18QNjYUVkdNAHlRMf1X0KQsbGW21mTx/pZXBzkLRa5L5rMITUdQNfRujmdeKU1/i7SMcHfZWgyxg
H0NOJA5s5CBs6vOMs/28jkNy+WbQxR+XgkfE76xkZ4qI//uyZfyjoRsBYEuE08BUysov/L2t+pNH
nxVZVRboAoWPAqWZfFaXiar8W72/i6hCMVGbNWTNmC9u7PQ6jL/Q+nYO6O/QHNAiJh1aXcbWpGGU
DLmCj7m5FkN1mWBDzCAyLi8sZpDPZZL2MgI2d+o4bzToi0nw0qDILoGWYMqIUHRSTwXMQpysRIej
w0fUYc4h9hvm58F+ixwoWtBANeVbM/pjhrs5ItQe3zCBbPAAlhNZSJvBQIgzTb4QxEb63Hr09jBC
AU3VYwwdOKge40GEoNxyetxuS+NH9SuyERH4huzMsJrO3Aiq/q5ENJ9B3z0rcQucOgEza+wj7Dpb
7hBGF9J8q1617NwX8acuQK5FtaCA3NAJdRkR2PaPGE34zD8KpnYBI2RRUocldqV0VPDP7OcIOdwY
E5Ucl3u82T7H+aaXd2JFe5jsxoMDBdQf70WQLJpQezQw4Bb1hNtzIdjzV+HdWuNO7rqQfV1CHyw0
9l3IiBFN7twSleqvexyuutn7p5bxN0EY+yBb8R9hy7n0yFU5wIU8y2YMxiepTuLPauBJ4+UkXmqj
Sqox7uf+CAcWXwB4PZBAwLc2NVxDBtGcSQup+HJsqbDSaG2EnPQxYl7gwJ0K4DK/i7DK4EbOgs8x
vU5gBxme77DyImhZ7P6o5RjlMOd96yQsVwZeoNy5thMvY4UyDY6rzvSW41z8iDz6AtC5FSyFWn1U
cod9QAgV1+ZsQSHGhxBrTvlubDc/bYs3kNsHIsmOapf0y56WN+rDpdPN9KSUieOAeYZmrbCZOFvQ
uFoyeCwTHvL8MXAW1gaOn7O5qYprQP3j48+SQHsL3UOssCioXLPCRXZVb1286WuYo1lRrYtBufJv
wON2Iky1on/4MDl4T+njrZuWKXuyBvBU8Mw2OMZHl9FVC72bmZh9aup7DN5cQ4qQ7RiIeOZjZBY9
kVpad+gvsxUVFaobzG9FZdH9hhP072Bfc/ED1sS6vVOgO8wzMtTE21gdRF3qyckhNXeecCKH9vwQ
Fd3ZKZuza3lnL8L4DladBkmn4/XUMv40LuSN0UvW9ikIqbAqmnomKL32z4mtJZSrNSIHHYfbZko2
qm+vIlvlmEKGOnXpU6CHx0iPbzAS0OFl/THtCA3E6pUXmBARgUzLpf0ktjRXg0Wa31z565MXL9jD
gMgs4KFt5DfrCSZgRIA2wgUbWQg8fwYpaCW8/qXuqGXINPXvOt5hnNyjnDyrobrmTvuSmTGQmvGc
DZgBpTm4Pxh+2dyKd9PELrCLt3nYfeWk7fka+9OhpCBjzXqYhg4nNaS/er4fXO+d6m3KcE3po5fY
cg9mPWcYobuHsGkOcaStNcPeETCiA/ICDLQP+RhhjojxHjrOQSmWHoMdB2Nqr0n3c/9rgKU26puG
OY6q7QJKSudDmRKIFhnJPxdG5HXKBRQizYDCZBGCSm7Wzh9gdMBcYx7RxRIKQMGBfTlstHUoDCfs
aSDTlgNalnNKCeGhunZHiJ+4jNekjSgoO/z8nuIVXYf7bvbRoW4pGW2AG1wBehNtGMpBy2eu78Cl
Y3yN9S8m9kDEBIrJrJpRV1hxCpBUdg8wV8+ARUlcjNWNbAIGA9JXyw2ccECy4gNoNkWwd4GW3AFr
mtlcaOiyIK8skqnBxvFTadGB2R/e+BE6V5fdrWFNFHvLJA3w2bnaZQhX0Hjuh5IAOpgQNbJqJw2v
heNsgLLbzFykBFm7XLh11965zgAnR2/XBdGea7PVXwI7OWhY9UECnKNk/femmYESU4SrFcmKylU5
zC2MPm/f03PDjhrjlxgIrQGKjDGT6zGwxQqC0keqggaA3jNPf4+ajyn87aQ9udBwYGwsCwNdZyZh
23+O/7JdJrxcYyJkOQm6OrpnTLCSsWUWuzfK9tGampVtwTMs9u2wCZXkiUYyZuXggQsHYtVzjCV4
e8JZN09WusbRDBdIYBlnU2Ir5wQfXpgeCSNS7O3cO70Ejkn6lyzMAL5JgwtWTO1LD+6mN7XmrFMy
fY8TyNMMyzSNAQj81DsTQ2zCSm0mngZbdDSm5wYe6dAZ1ynVzAeTclfNmSjQ9w4MdadNSeMQ+idE
ptQALM3Z3kb4tOBlOYUb+LRV9Irfvw0qK1td22fU8Bmj7poI3BWbuWBLFjQUsGKwFnQOxiGcVtYH
FtxtEpoPgS+1PdHycf03KIdxb+MGoLntS98dMwJ5lnXL+DROuCHzPNtkIgbS57bDcseAEYrVjg0T
2KS2Utm+ccitTckwWPd5ir2HmhWNgX5WRECbxOpC3HixDcyGHY2bmimlSY0yQk1McBoY7PemUA42
7Y1KglY6vqKcWYQKvmKFj0/1ORs+eX11vQG6C0pYrDAIjHSDYDVDUzKS9uX1qG0+GDAK87M4y+k/
FfjEnNTmxn6NqtcJJC7TReKD9KHMCMe8m/am3cBNQOXza4Bd6PhWP/JUHTXgreLBOp7C8V7a3MDu
D97PBBoE2J/N4StGw726r2ssK+x5OZTvkqUu2LodvYQxgaMjBy5V+q2Y80eY/AB5hN1x3TF04lfz
OwdKBo9bbRyxO/EohUHCkMHw1PPnZC6/6MbX6CTA53VY5rxHmJnFPuKp8QPT6AQb0cRmzhzyB8u8
0zNjKsAdcJPod/xP4Da0WLxS5DzU6osxXHtG6N28Hkr8sIBSwxeWkcyjfJWJmmgx4GKjvgFr579c
TGl4UB4VG6vLK9pnalfKpJ4SSHXozDJsPOlTvPC3sq9yg7J7XejF0gTpWrMaMO5yjHnZtvFz6G7H
MlzxQeS87zFcWegNiVSKgZZz2mdwNXKyBae5PvJKYMCqLstqtu7QYSDRTg/YfzUsfEb6AGBTfVRD
KLDdLw/TioO1Zr618BEdOi/uL03BTSiw/5Zi5X3g6NHxmkDnPEA8E3uJnPKbDjxVjwNnvNciZ3vj
6KirAJ7+u6g37ZoxYrOYIbOaAUHsKYNVkPzweQaT5yjt6Asz/xqjv+ioyRgLp8OReN1dRbUR80T7
ssWpzVnLswg0zj266WY4zSOBi4hl0aWn8I2o45KWEHux5UV6sG8CE1fnhU0LkwIcTv/K4QCmt5C3
DchGXeuZb044IrHeyaZToobjl2iUzjq3I3bqPP2Q0qqYflTElY257lJl3dcU1Bpuc8Fd5uRBqayT
joiYmYkTwtwSojF/UsHorudqmriKYuLdrXhf6xsPd1/zEjAv5dlmXrOh9W6B8uth22OmxBawlR9Z
zyUwM1cgLSx/1IChGEtqGOBJrkZYTZ7LLWie2v7T6CneBEeFpcUe8otPDnpXQeKFPk5NV2QZBNK2
0ZnyjZRE1GsYf1jqho1nlbeYLpV3zAAFWyAP6KaKv0c4nhX/U6PXiakZ6YKxFY4Ytp/a8XdkVKq+
eWjD4SgkstEdXNIkFaYMr50NvzY86Zm10+0z2CglzHZumo1tvZOZs4fQSqV7svJTnFlcbryQVJh9
HA6TWW516GkYryzz+sdk17iSHdVB/hrGZTX8TpgYVNLU5+1zDZEmnaPtDJUTEIJJUxXgL4Pqm0rK
K9F7IJr0rA9WBksiwLIpMhf8ofJtGd2POjMI0DY1rYLFFEMgmHrEfQKAiJfQRGcYCGspbDtmNBxA
9J+Ss1chQC+bA1LFQwIwMzqI9+GsmaLl5Q0ZareCji37AXoVTIPM2LvCoA5+oz5eegwa5c8MLX9l
U/7Ij6lxe4NmBW1L7u9iNM/C1csK4mhte6ep6JmSl/9IOq/lxpEkin4RIuAK5lUk6EmJpPwLQhpJ
8EDBm6/fU70RG9E709NqEiYr8+Y1Ia2RegUYblvHCogPrEiPglQapFwevuMIPGVm4tTDeTJGos4F
Bv9crBcdo1UjvUT2S5pcJ7Qr476fnvlfCHsSX48gha5Z9qdWQ0jMAVSAzCI9Xxf5HMDAUoYIkpYB
Ipnq7IxQbGT7NIEu2UyjjPcoIWbe4SnEkj6G50VQezdC+Kwwwxl2aT4dQ48F6nK1hfzSrJ9IuEEM
hb9QpF79F5WjidmOMSCmHUacWVlLOu0lHaAhRZFrrNN+fu2jo5NQYUh1arTwJorlTSEoKtOwZqbq
deO7lPihLSatkjWcpzK+CRoANyNiSqIIKHsWSc7JwcJBON2lSPwv5IMzJAUzhQmda0i0BPMOSqUJ
urY2dzs/yiGY4KWXLto2Q3clsdi0U4LkmuK1bepzqGCuUis+LUQBeX3XGvMzhYZUY8psSXOXKvLE
hLUWLKvyOoTP5uK8FmxEzPalgczPjKKiYG2CO0L2emPxKlkCAAUrdBCvvI1CTVwQ4j4l2DFBJvVu
dayrte7Mew598qpRerNoHzMxznV3n8nmLnA0yxzlDhjAgYNs6W3g3OLTuSF9EGO3jvZsal0iKARe
3/8Ei+ppAwMjE5VJXyu26IVUG6FQN2y4Ayxz3RJRDV/nQd2dGj6ZFVvr3MQAPBn2mV0S2xd/mu9D
zf2pCjAxIITe++kAKFVNG9urDiecgc+pYDNJAmNIWkDnVbpfVNV0Gi69/rtM14SDwkzemmQ4GHg0
ZwiwF3gi5vJrYRCXbrsZoxQO13/1UD2ntvmPpEWPx9CagbTgpokJOHM6iq+/Or/VfXLiNQ1cKIEM
EyptKv0jVFIJHQlHAYDBTZ40UsUnZVbCTTHcxUypCmctoeoQXBb/o4JcFVRWaqcScT4yrQpLvYM1
X3j48c7gaOF4LyLiqFRefXmx3yXV01IoAhaNDfTD5dpq0M21H7++LxZO5UzYzUqdFGBqDwP7IXhX
cnBeRfJaJz7DCaKC3t1TsBq2JrTnSU2mL2d2UTm7nsRny0eBhYh+wZOfDUbByT9BDKAsmyMdqIcb
80Nrhh9SU2QO3rA8QLNP3HoSMsDNyy7nB5UVKpv+iORopTfue49NFWiEwe6NvbfFsUH0FUTMg6eX
MO0YerBvj2TxX0deBvk5ukVqbjbuJtbUCeePJXJyrbWgg7lCQPdREpmS+NdmtlUyyUfTnJd2J7MX
Na6oqYSVmAMXlXMe67Ep8KiOS48QVdP3k1/jP5DuXTXEVZ+OVb5Liwwmzr7IHtYhRn5z2m/96gs1
9jZni2V77UrgrkAP7xnzZpkrjP05kT2wR2o9hq8URCODjVLtpfukQqTZM8s+22nRzlI0FoxnIfew
suIlds7amCkOlBrjfahdkbGFWKzDnDKoV33/WphXkubUSZOrLoHB04EITSWvBjqqMN91vMcx7ABE
h1D/LxwBajrloZ/xJ251UjbDJ3e2VkdD3whjUwvnvY5uFQ5YuQIZ5FYvWSxSnZrwXSCVdwAKPACp
lONqZsGf+ez2gLWn9lNIfLgZBzNyX3QOxIg9jQmfokgPkiv1bwRMLhOOaX10Wxg8BP/Xn09ag/Ed
y7/4MZVwziRJWeBUIu5OOvv2uP+aUDsOBAWxQiEhtt1qojqWkPYLnyiaLQDOBEs7SjBBTo6wSqL8
1exgLUHl0xBumGb/14F1lHxqz+0ezGba5F77RLOhUHBJ1jFVEA+YA3XpniFnYQuB3dZ+YkKt2ppt
O8IDFksm4QDY8yINqTinO9KhI886sPZYacjgwaqYTBzec3LO6bwwfp2zC82zObH1Yh9sFV9oGRRl
4GFEDIgLYIsWO3M59QXF3lI8/WtBzq7nWXvWCZA4sVe4guiVfnhmuNWKfM0vIS71APE6i5MpzwEo
l+MQmU8VnDTQ7LHyt01BpeuvaivvmvMtMzaOFHj+hayoiw1uYlsLQgSgrHI/pAEjik0m0z2FlRYa
RFuJ36qPOQygYett+ZFUU+AWIUTWh5azXmH+41knXK4CmFZjMto6H0pfs8WuhIPXfguVO4vZJauy
/q1AbAqIcjq7yYiECPX3Fu7wZhc1T1t3EWIOtEHux2RtNh/+4mLNxFudJzac83nZq36EFBp73oU4
2DJMqxMpxqCILYFe0bRlv7DumRALN2Qn4dywxn2gWsetULFMDo00v6gHojEIu2Yb3fxwHxXLr83x
B0L4kNtzIFOPbvwrLYYNQyU4xgi/THXdORz1XK3CSounFMyNhPQGygd+u6ic89nFk58be1bvoPr0
jDnUgwTLi5CLQEZEjgcj9JI4GJgIqtlQXbDNZmeYuVgMNBbnnCWeiZPZ3im8kbzAcyYJVMmDBnqF
osBjr9kqoop6hTJFWPzlIjByAOBVn7r8KpinaN1wduFvS6uDago59d15XtnodNUfDTlbQGOge5ZJ
vw/5sDE7VrNP7x3se/UHFJji4KrxoEOLr7FRVAML54zq9gZeeBAftgsm/Zt3bYCActXsUDUf4pS3
j4ShPCex7UEVCFV0LOQgOH2GLp8BCgsAxqJ/lR5zFVYYnp9vlJiSBjXReMAZSj13/NdEGNNfh9Ov
tWBhxExB+oj/UDUvrOkHZLV5WRJTkK7LLl5zk/CmxtqE3XdyjWuWcuZW9blLhC0OL0s+Xk3k0ZUZ
bgxI0hNUVTULqdOlTQ5TrKFBoscoLgQ8wo1m1/3KcK2gNN94GV0UBzq3SR6WPDsybBo0SWrY/PeP
wJYN6qQabne7txSzlk4LgtXLqKGDBk6K/e8aDeJcESnWWVtulIWsqxvnkzrOtLFe08UKG8OXVkmh
4DH1TnTHv/kysMp29PLWZ3IHs/PTNb1j5Pmv8QjRdFk8KK4SRuhwVK8+xkuILY2glMR7dMnaddBm
WRUHzGTTcTjn3MPOw2cvbJrDC6ZsL20O6Mn2AlChUOITJ8yXFQPMsZzZ/xUrH+GwpP4wtRLFPJqo
N0fwCwtXKT8wS2NNa33BqkdZkqVTsbekjeqsagInTq8hDXngm4DgM3jWkGPHHxcNDf10n33Ik3Pz
of+n9e6z6gF1pM3W0L0kWfpsLBauogCjc4dnWsYPZOD76tUOTTPpyDr9Vsnkr6gfJTtAy+ffLcgN
UqvZnIq4ovIK42LV7ksRZvgVhw+ScO9q5hrlT+bY/sKDDdCsPVc1HkTJxqQSpfZ4i5rypGRFWf2a
gHpE7UvkGwBR6cmFAgA5ZJMovMr9Nl1YAux+a66OmkIjt98rFxmasx6iQE6AVVzioFlfo4vWWETi
skGpmjUF/YG+naTQPHqCwA2hnWe+hEPFw8ZAB0FUG70DKn2/2CaSQBKOXc/ZT0NPVxY9eUD8Coxa
iCO23OxJFTKXQAsnh1JfkVS3VUKE3n8TCEogtMEWOvcVFgLlr87MUb1FsN15xH2MQyn1EDp7MqP1
g2AmGqCy2DP7YcYXYVE44fHC25hQwE/XUdlfYT8x+NFuSf8vAVc1cSiAVLt0i+8cGJKuCCbzH5xJ
uEUBbXXo6Bib92d2ER4bnd7WVq4yyecnVOgnaOxh0KsQJY+vwz1syF2YX7Xy1aC20FORtP4w8+ot
HBcoIa5Fi+EQ6cNQryo3glhlXrnqcLxdY29QV2qaZ+VhFQI8YgaU9TFeSeNZbUgwYjJYAZOskGzN
9mLtFZowmia0VHNNredt3Y0MpgsHooctMnMqYwpW7UgHziEjcNiSeTQNd3Vsq2UWv1tFJofpVcUR
SaAVCyDBMM0L6L5en1vz4ufREaeeNeMBaoCVGpqn6TkhETNhR2C+Kjw/Dw3kmX/0HxiwJrQUOtNZ
qE0PFL3fflqnjrFexNkFsWmoVsIMyAOhDZph6ZUW7EHsqRMihzUQ8Ab1nAQQXXijKVaUf42P9S/I
uPpy7dsAaoUaoLdfwwJLFRfcQD3ARE0U9J3tPMKKId+l09bAvz764YEozfGTE9OgciY0eXVyswtu
3viWu3A6F+5fg4IK2jiywDb54uhKXAhYUDDIdIvuIzP4CPVK6rvJeo7LXzvMsV0JtuBJjcGZdHCS
EQOPxy4O171MYIbsFS44iYOiij/mZXiXaLASi2ho80Umbx2yio6VOrVMmvelp/Lz7E75P4jfm6M9
St2m43r0VKpffUw3eszTJQZs7cqviBKfeACjaiBkpzynHi9Q/enZZ+o9HVOif+KewVtBqObil7sO
0360cRAS2U2dXaKA+TGIBAE1B+Uo9tHQiYYD0yh7mM6+G2jRenZ4aobKjYM5EdinEC+GNybXCMfI
zoMgTrujiGwhxaZmaPH95zrjgK/+wNKb2tnV9vQPCnV5cpvp1bURzlcPHO6qg1HHlgZpLTMsEorg
8o2wQhCRiXAjlvgUxZxB75K1JB5ZOCIlE0vTIz6mLOoAqHmlhGa9sWL5TyR6t2mjo9ciLgn5LtI3
wXrdkzAy+MflPul2favt86U0H2oWiEb7wjk7lONe0Sp9Wv0hpq3lzNWqRyN8ZPm2qm6aicIq/prL
i0snETbuE5bY59J67p0waCCqV09oCSmvzWEivaxic0uZx9beU5ppF9pG6AhAa3MPFNMxgQ9ZQV4E
tkDtE0CYrNey3+WkM1nZpoYSP49OYGKIUdNYsFzTaDVzuuZ8cIhv1K7p7PI8uXTUg8XGg0nUT3g7
mVzss5GLU4HfAHRIgvzObE0gR61cdKBmtC1h43CTBj41nY8A/SaaAT4KyO0AsbeoicK0L8MinziM
9hFtroVex5Dz42jIRIHPsOJdG+vh9FyL4imak4PsZ7Dk5qfnPJ2nazOJax31RwHpgCAlXAExMEuh
TnVED1TmdiiaZp3V+K40+vPAaIvOyU+jv8wiTKASW1IVMHP4xf79cdaevXQ6eICjmYUUJLMWOJXk
kAhihWe0Bn3zmOkJRo5il4Xxmz8m93DWTtJBZYt0XlpkUeJ1gSwNssZTQRpRWMWPuT+SNVXfh3og
SKPezB3zvzYmeBh66yn/8cTwY6Xya3TKg9DLjzKpd70zHUaumr0kr11bvea+jkDNVHFJ6iqieHcz
B3q2do487UeT+BGxBHaQUqvlaE4pQRCf0nlV5LuoZiME6FrCkeFShWpY27rhILG/9ZFnkRUwvDw1
VKh7+jebziNO8cf408pM/NAWMpOxr0BDt8Bn509hRsQkHBYaJvZ692wNC5qhVmwLZmI6dCs8q5Ow
/KisXG3lBDOfDu3KhhGknZrhOlXDNm0Y03GGsuili5KQqydokOrhVe1723eXyjloRAIDhMK8v6EK
BO0wIU9a8JK0pQ/SDjm35+kHp5w2tav9t1RGto6tJNAmnTJbMZZjO7kpmsMCx4u1co6hBUogDl8Q
NjPmAeWJmazikaup5sYof5x1aPlNfGf0ZBsqOYyKiDBZ2tc0qzDbjNaGH+SReMTL891ssWrybQ47
rFbQYrN29s1t62RwbMhe0NwDt2U2BzazSBetjkzIkcVHlX0tiTFhZvU9NgR1lAxLXvFphwYiWS8l
J4pZVXzo9r9fSlhJGbFnsJrp4Z7mMTkY/XzDpvm8jOJL6rABG5fVAnYgruE+428C2HD0koXA0Grb
TncQM5Fi40GB1b+QyyPtfuYnavFfhlFtk7XXFLLQIMRLSq0phYu7gaLNn3WU700HM3/KtrMN9Xj6
wGFsnH+8zFrrMVrV2nk2UufEYP/rx8jTJ/GP4DWZZRCxtWDsHIwErUnJyGHJtT2/TPjHJxGzHKTI
shw25mzfl8p6DwngIKrlsSCxaDXhCfQT1v/N1zYhSlJ8h2RWlibLBMI7j2hII46jh/oB0RdH+UPL
lvTYwHT3nWxde+ENxgYtHTnuijIEXAaSyj7ALPcGnDB6D0Y5Oy7WeoZhtQ1eOHsYYdiX2doblvzs
GBoL20G8rhKHHbjCdo+XqRksmJpZ+LMOTkbplfIjYkRqEY4YGjvF9JlcZ1BrpNWgMDkuE9hTa67Y
Q9oEI8FJA++3pAeKsInPplGHRm6yZKpGESyCu4XDHgDU0MBKLZoggg1XMCsZJdZcza7N+RaG9xWV
Q6AcwZwJ4j/gCHI63g6nx0p7+rGAeXIn3M5q5fKFtk41zSoHmM2uAiJolmDPfw4Gnt8DknMD8nrx
R6PYFtx7e61pry0KHwzf4eZAARJKNRh41IWQf91pBLFBOaA7IfvGJvBpNc3bkSGwml+j1MbCHNAp
4VRz9ewJFgYLw1NCzbInBC28AVixILiGj5PUa59nAxNZElcu9RhvDAehCog1Z5rUUvQ2bNF5/pFy
rjzxFzZXNIf4XzTtuHHBBEhezxdgnx6DUvfT42dOy6pepgML+5XlMRojE0wZ7BO6hlq7Th3uS+q3
OvFktwPMzA79PQXQ2OoopyjXLHBytSu2YTJlZngMERoUmG/q8ZeBZ90MtE+MsAqgh5XKkc0hlpaX
OY2PfKbL0GBHZQ7FrrWKV4cvkpGDaYtbWeu/LkzHMYI7ki3fumhwc47uJhRFXPx2WUaIHJkUGtRi
I6IB90kc26c8QBFZrEK3IEMOQQ2dW4OrEuNkhm8TJIHpawgDH6sZLTa2SrfceN3NG+HqZ+rewsKv
GrRvayuPnxAw3og2RmJA7iQ3LJXwHkamb0hmVvft89fzUEHJYVtvIJXJ3iJcQRpb3hZ73ja4hdAy
qpVWx+SFOeZ6GP7z4MTTfmYRapZtymyrEQ07GyTVcSUVcKN2i86kuLp334jhJvgIhPpt1Yq9cotL
E4rJSXXOjdtsoBR/265Bri9QAHIzQd4Dq8EEcmJOd2eUYKf5BSc7WoxdBhcNzn5V4RPF9uAfbMkU
xWu9s21cXpNthj5kJN8mZhXQTiBqKftwppwFOZMdHoRRExmiRl59k+tf5pRi/mQiT7zh+ggxAUyB
G5izFR4XBP0eUxEG7nm3y7rlLS5fivnAVw9tnNeJ4y0qcVL+3LHJVBSYevcymK8NwSpdMz40753l
07JFKzsbr8K9GiVqZonjlZMjpWz5UkBTC10x1ONDHBZE9cYnt8acTZjpdnHkW5LfzLAJRgfriWxk
g+AERH7w0GeutokqbAJj6z6HL3roIWWu1K5Ll7xIbOwrx1vNsQNW/gkgWfvVZ9u3GBc4AIijGL9L
zTmJfmHKdSUaf2JLSkCYBZwDUATmGG0Q276y3CwL4JvWqR/u79N2+bEX5M1QRbftYAeVsoPm0cbE
uvJJLsFHzg/Di/p16gB8GSQ8v/zLwvLZ5YNZZPn6RXf1U9APrfE53tNpZ6Q+IyXNcvFtm7wwknsL
r6Rt132Un4bOO0jcPixaea36LyvNIFGExWXSDmab/C29hdGDs81GO7AWXm2zC5rjBAUeC+bH0cK2
p0heDSqSwwbGj9O7MJ2e6iXmnSHSGNmd+z2wXO3FAnUO3k4m19xkkc2wfsGh/JD2oMIRaZ4vKswy
tTF2TMHA7YLBuRw/3bL6CJOXeGbARICLgUkc/qhFK2ccDrTZzc49EADxGWosmjE/jYbsYnDPCCtA
KQYi8iixg1aYW80BnPXalu3Mt0tlUzB7pgFXkgVYgpbJwVwbqLx4RON3igfGpzQeJjtRBswxEuca
e2qCFN+LRdEomwRRLrpfxIVhnZNKJVXSzpS3lOW/JYRviClILjEqDn8bD2wVx544Sw9gZSVILXqY
oxpBbLopyEIGzw4Y1dNsgSXOdziGTUBRGqsH+NCYJuOZUh09BE3DhBs+IosKZq0vlrUNm7uaooBM
Xlewu0Z6VYn2u0SBqlOcAUKZiuxiDBSbtbdGXCrzfSswnfxe5BcjrVbBZWrdlzxZnuH/mNSMhf7V
SqdrxP83hpF+0mBJfGlq5AztA9P7ZLZIBNGS02sXNAo2t1IDJEOdqh9mOe5z9YG1bZJjNMaDyEnp
KdjjX+1HgqpE65aFsh03FxTbHWC7/h/41U5CASLiczfMnBADFyxm73KP6p8+nIEaMDBEUPNfy6pB
M1P8CBEg4+oyVNnWr0ES45AmwYZwr989ZkL2I/BsugF+ixVu8Kb5/yK3W66TdqmUZ5o2whpp5Xyp
NOdpaeePRbOf0ISzCKk7tl1wXUoOyATKKfPkJDcegbKu0J6lV95BSVK9vIci3BfLTVmlIQOhVcWH
SCCLKfPhElEL9YF9ArEzKQNqYj77sHm6nDQMC+VFFL/kU3xvbdRZ8doymVFTEQLr4Z6F7x4DmIHv
9ZbV35pWouQ6TlCfiuwFD8tlOM/pbtGrtcq3ABZL8mr3bwSmQBRvXOTVwO4a0AVNK5uiDOyd1wzq
F6C0BjuAGBogcI1NycL6ileU3Ef3WzkP2RAuSsTS6DF2jpq7F+OYT0ha4Zm33UWZtc5Mn4Up3joZ
BmMxwzvBLgYZ6SgOZrRsO079GpiWhYia0gyTHas5bRRHdTDFuzr2BpDYeSz2HiotRl3GWM/9ClPs
v4Gcbct46ytvL3sUsNP0u4TR1YqAppzcWkWspQcuNQqYrekY3wSkELEbCBOE0M7EKqrib+lgc8lV
UvOH379NmI/lZo9nzH9fajrpkKQsaKZd46AUTcuMenF6crUnIbMgKqO1M5NPxYk6ZF8ClB/z8Qc3
fy5mjJ3oMdNM8jwVJ9/L3mLOeqREEMn1dRKCgWF9Ug3NicEAUjzJnaxiAKE0MJY6NJACRZeeDWF7
sf9bjK0ilJn0w/ggInajIZiBxIEsaSnXwhp4nKKjqY/frNzV+hxjvSp54x8MC4N92jcwBsv/zZo7
uxwofbRVTRGIOjv4mXNVx/HI62hTne1ex//hlVBc8Cn2ri7dhNI/9hniEvYQnLJTf/FHljZTqGjq
QtDeo4oWTIpKvjK3Y+CEcI6H8mTP7tEb/NduUj4vWLmrkyzK3X8EGJ7gIOJM0PHIrKA2OBie6nv8
i/7tNJp67eLzJKabE22bPnr2qmaHJnnVQlUi8avkj/i/3kC8JwZO5hkWbWdvaQ6k+d2/VCRnxnW8
pg8qVhJGZDxadOG/sVCEwhDL2W7vVnDIIrrJVn5MNrYKDUNhhwMXCOIDLdmLXSAugrUZ6wNM/pPR
VjdPMnkYPSgtBSdbiV7fTu7JY/8pk4qXRatJxMONKiTOCsKOM9oA69GmmvD9g7310PXDOXQ5y5Ka
3v4r1btVMn+zEG9iA0myv1VPmTmEAGnafdJrjNxslRvcrxVRwFwEGTPYFNKaG1G6V54HkQYXih26
M4UkViQd28a3JUzXM4OoYK6vEiwy0alwhPVZhWXwCG2qI1p9vJMEfW5nN8gwEPMpMywLoGH/U+S0
GJaHewH0lll/ypF7tJsDGK8zjxdjJFZnvhNC09BAmrFxBjUO1AfXJ3HSrP7ZqYoP5ThSKCcv5lKd
RXrHhoyPydLfrSROzDCOAeORLJEal93SPnmyFNuxYHQKR1oNth1SGJ9F5B7mcnjStS82f9iRpuOW
MZPPDPe1h2II5h6yyWwNsSsRqunOviT6FpDA07d2HUk479PTHGU7S09PvQX5ZZgeQ+gHHsfEUrDt
DRPzEpqsVId2W2AyDmod/ujlxDq3WJ6svH6up9fYuhVhiIoctzNkcVhRnLxWHFnHRzl+cM29Bl+P
mwK3gGI7tpsSnXPYTEzrtyK9a+axJ2aTBR5cZagTYeZRKv702NxEHuFLkxOMbYu7gDe8uCCWHX53
dmRx+lFws4lpuw8xvmKZQm9uOfZb4t9MXFRy9NaVjmKEx2tqMgJRJY+wi3vcPF4rWE5xPP9nDw5q
1H5QvsbqYthW9NMYeOVHzgbHys1MRMUEl7myuvdo8TeJLBHYFuuSYU/djwxJTtmy2upoAWJsHLME
FkxQpsCAJR8A3f1jyzCXTje6cHMkNNVU2LNgl6nrikw2nTJmid76ivFKsYj8jtkXGdJUESV0VB1z
n6DiZ31FNkJ/QdnLkUJJdFPsjYFKFthqscc+TZpEQGre02DWgVanp9T194qtkUUYqSS7avTO4aI9
JoCZ0G+VfhADKTmMl0K/tCYjrzOHZBbaOzlV/9WyfW5x3zD6Uyz8x5RBrOzKu2aJd8M3oo3GOTE7
Q447FgvWaSjouZduH7nVZzTP70M2Xf3SZozOGTC07rv2s21Ww83sCNrw5pmkpASh1tQiDOpTWW7C
oQD9chnvoxpTCNEw/er0no6LK49qRiR/tauxuJ0X48346+nV8cqqwk3jFI9COhyKmjwxtj/DndeU
xClD78igEeFi2Rqf9OS/Yew+WYkktgFs2m+/NRRdaZOewsj/hDie7BeTbmVK9dMsBSGP3rlO5yAM
kTZ6MdqctjHvHYYqW3s6+h37y9ChAKc+0pKpKcMTqlsmzqTBERs961iNTxrfXY4vmk0E8FDnl7Y2
cMHSQTMo9qRyAWe5wKKmd4otEFgWnCn5RKiR1+1E3K8HBsYBqi/pZxi5/6W9Cz4kLvDpLixZx2bP
cd/YdN+Z1QXmzIPZLOmh6jA0oV63NhH2/GXThN08QWuJ9eu22qeWSBqwJN9lugERZxV2PjbCBH7h
KNQzXprGa+nJUw8znqMswOgycH357LJLtSc8W+BuD0ZxyOdk4/ATPL2+tF7IKTvRTpjzc0curjIV
6NiXoL4l6m/ADK85VPkC8SCJj5U7GOtyIZyom714XWGIKPAumd/VlZmgnRti2mMP8lS3+lEr/av6
dmTNbwfrK6OaEzqJmIIZSOW3ZvEYhIa/SSWhlm7P43BG1S80N6S8InJejG8gooWk2bSSm0yrn7o5
M849/AeTflVDcaDbyTW3wVqwAggHlhuzoKcrxTFZmmBgto/YO6kGnFjVxqc9ZQbGUW874inAoD+z
Y9FXFhrIKnW/pzHah3FFbxCeGmwniac110NUfALVrGf+QztpfrSsI5hYw9ikc9fosy/6WD4blX+N
7YJUPR/rFKvfdlO0bqOCnSvsJhOCeFtichxV0X+zTDEOhbSs594R586vhZY275RqMuk+sGLD8ysz
N8Kp2LZa0Gtl9TPHi1L0D/eiQcpbM1oLnOD9Yd7V2nxtZFHc5pkzNWX8wjTi5sgkZ2XLEfBSW7fc
J3cJ+6NYuB/Y8/DuoVvOrFUeU329obtXvfuIRWW1Dr0OXxhqXmv9jnLZuzFk87rxhsBQtJ4xJ4uJ
xmKZHXjPxtbjWoVuvqns4ro4uLLMSQoZCNgiXOB9KL+XpnQ2YxMHXaFnGBmH/A4Crz6HNmrksNJm
79THciQ0hu2DNWPcnuwANguEGrumqv/E0GJomGnrNvwcbQWG2VhA1P26lOlepOI66LSdoqaXlHTH
Ervd4gMjVhT/cZAPxYnUyZ9kQQVn1CbIcPWRLE9eypi5wHT0WYbZK7ZMb4OXf2bhFESZtqvBsuNO
qV50bNeRDJUfcm42xF/txJhIlK0Kxz12GXs/bUyzlcWHHvluXst7Px5qyyuVI9kVZ8EBoTcTWv4r
Pex/PC6W50LB4ga4LPSTtnp3hhb9CCTn9dTLZ0RXa5vjtrZnSIfOLnZU2NX8NSJtqkhFA2lOK2dj
2WwFLHydBEbD8Jo8lNR6R9iGNziHRdeOAwkIU/HbQXB+kDpTvNUgf51Jc3NrwupkGjQCPAIlkIqP
ZjSqe3edVBUV9NWChLbcQ2zYYPc6KcAlGTde2bH+jfdlBX4Mw3G4V+92ikOKj19g5m10+yYt1oRy
Fr91mj43hbVRfsjJaG/MUdJDe29ZmB1SiQKIzMB7ZSDEBXCm44AOfuG4uw5NoTMsFM++AWVcLt3N
74rAGDH900ldYqNxgpgLKXuo8VBjnu1bsRtiAaOarj+snh3G4Adfb/F5fnGc/moi0JgfLY+cViMH
h4St3Y3FY2hnUM8QFyq33BnGQ4aajQJGIgoJ15hTQrCLcWNIMOuhYqX0kLGB61lITiCSQuOMYfka
GFIPO/Y/KzSaLof1NFGiOH0uJhjOxYtuJp3NxUdAwoHrejNZqX7y0HjsZuRSXUKJeXgxr/22ODb5
2qyIDSrZhw/w2THCMbRzS0GvSGVeJtr0tQ3FQELSn6I9WiyUQDEELBymxtncucTNSBZvqTlDoWXN
BM4zsgeoEaKlcOHq9lP9FpzLirHHZpbvzi170ulV0MC4VkPqykn40RZvZVts5a8P4hZDD00EpmLu
chRQqpM/QRQtRhP4ZCgM1cADrWCjoHja6jjyNGRFFMkTLfm+9U4YbcEVAJJzFozmYEMN9mPXPxlC
rOtsbYnHJgS3oa1aoOnwxsxsd7iNXvUVz86xZHarfHKA4oNuvKlKjUt+YBtg7xVOv8MDeao4oZ6m
LEanzUnon0ftzwW2KOlnl17e4MmtdPGVRJ+Stqq1/Ad1RjH3DKbxsBjGmlldgpfqHMgWgr4+3MHH
CqrxL6wPyvY5Vzo5McLKQbUwvk5JBff6ZrR7p7jPJla5H5pxHEbcm1YhRNFm3S3rlE0SBDX3uxle
YjpoD4Sc8KJIg7iho36zXp0c4o14xnkNm0VOvET4qC7/oJ7k8bPV/KWGehigIVfjqtyasGxx9F0P
hJ/Kcl+gHcDJad22UwDmju3rA1OvUrm0JktQ40oKDymhiOCimyxYJmhr/rPWavchj0GcXnoshFpo
DmUeNO1LynNCPPAKlZ3dvM3fuo99Wn3v5VvYEGxOg96X1Ob4pt54XDTG5GjyVW892YWEsQ3eteAa
ZTVOkDsboA6KiqdbpwUlkC8DE97fjCQc2F7yNotAiwXykBTTJow4eFp8A9PIg1YSoGG8sYlxODTi
IQrUGZ16ewcdUFeexnLfjz/MkmoawEAPrVLCWnFb4eSUfjPWBU15AZdSTmHM/zasbshkXIFPRbHR
6+1xhFDpZb9WTxJVQ5Zlv0X1E5VVUMLiAd3wZ1yb20/pHMIUMASgMNVUQ6HnL5Blo/asRjp1Kqhx
wuryZ9v/qqP/HMQNPvBxRkYKXHBlH8kCS47nDGW/VJ4J3VnlyRSQihMegH7U0T9fdcdBMsdXcFgJ
0nbBx4dGUuCUSh5DnsMzHs+Km0mtHF5nPq8yhZfyqGs0alRy4CzPNNfnXAczPmFlKT9qAgI+M3HE
ecnDiJOyPPJcjzvolrkDaggBcG+x53QhJtb46E4/dvHukCBM15GyUgQmpSIUvrmptfYweLTCNf2B
r52cfJ2NXwU9W45NIgtOjBPK8GM5jpBqnOVg/xZyw6OVDiv1NdljeHuB6JG6mr/YISsZi/Gv35bI
ncLo7RktaoNGs2dyb187l4Cx/EDeWs2kAY2P52ZZTlh8tXgHUsqGTzY9K8f+H0vntds4lkXRLyLA
HF4lSlROtiXbL4ScmHPm18+61QM0pnuqu1wSecM5++ygwYK6ZYwc9E2FeJjSajjnOSgcD954GUmG
psSx1WYJoMLsFhyfrRcruw9h3dMN3MblVYD4ksqEpVmB4mKfbub2UhnPCrfDhDHJIW+fSEsXJZI4
faGa37ps7irW6dln2y8sXJbnIEIYDDNd/jEFksA7G7Q/MTiEWQ13v9owA5swk4/Kl8z4dPA/zsCo
oXoQb/EaK4jTYeoCKohxVi58c7TV1C7zcj8jWJXSTQjMZiIj1iDwg1P0866RXrHyN4iEi5l5Ykzp
qR2srC7if9r3kXJdXSSCTxS/cWk1CIzrqiafXVfOs+g4rLcBY7iqdt5GK7jKLVS4CfadKUOR1SH1
cOsbWbZVtXYPXS7Uw+OUjJs0zjBxN95F7SnVEaAn0TdDe0t52Qbf0WdFWuUfX15W5rWgDevhXkLz
O7zpfIwcZ82JQiqEqyZuhcLGUWt4phJpDPZT8GYCrWLuS50IyR7krYZMFAN5W/1akOHFnibPghH7
SYXbrPaeOEQ4g2Ica/GskceroT5HvroG/K8M0mLWGIa3+1KKNpaRPjhWE+HJgkSE38V9xPiKgn6R
fk2s+AxNWY8wbW/FXAQ65qoDiBnlO4NxnErGTT/89hgXJG+h5B9rCAllWr05WvFPMRFiDhutzOm9
xl3Itw55emVMz92jR5OXpv1ZxDgk92lAe9R/hGuJhrkNAkxKTLxnAD/BuJpjWXaeP/pLgfVo6lNA
24AMgk9XCuWM8EqCKDMMmGf/NtVTqIMaDR5LhYDB/oGD9E94CCtOEBgzZnfMpaXIHXBsa6YrQCfE
X7ad4F2LkJ4IrKSxgYBY7EwhEtGcNjeTciPptM/e0TYtN0pePBieLFScvMcV1gR6JnImVJrlaNgm
loHxLN47+revnqZL/LDLBX+1ZI9kHJek3lka3FUNdVDG0XXCRrznpinFhANWH4yq9oqWlBaoxFco
1LYD2HQDpb8ZY8GPH0qCRKt5LXdHFcVVa+0K7GN8i3UBczYZP8BaeZWOvgYFYHUVGqZSIDZhdQ8z
pk6kcjHH5OuSxQJkr7sGq1mZP+F5g78q+nxo7LuPx6oarIbplKvD1bTyVW5T80kFnraLKb310WPS
7lAC0PcYtYPnS31JjQ25qKZ1qe1u1TADlPVVGxwpbtDPciT+97R15w3rOg+WICxQfATHYYB6HTOF
1la8z9BCaD88FV8MQDeEvHNhMsN4ZOVPlcH2uIqZnNgK21BU2PUl2Ve3qNqXmEe22pKjcEgIhpe/
rBRNxyqFspUdhUJUXJ+NHa6wTOzKHPekvVjjTuHsdaqZBNO9evwK+le9VXUyi5iSQhKFHy3jOoMm
OqqrtSVk49MXrVWCU7zo4IVp439/nmcwhtc5F4vw0ldnvVeXMsTGsMK5ONw0BMxU1QCRy79CSK4K
3BTN38JysCXTtcto25Y79MSeomXO2q30hdSwrSOsf+d9SRjXRN8yWlTm8uCVZvXMFOWu6uMX9laL
Tm7curzb9VXAnOJKH4ojbp74DOKSE92EwEJj8qbGjyLbN0KbL8XyRc3bM6eRUd1H4OJ/YCxqJOqD
cHQodPDkRZhbDDWA5fdoPGOmIaHIHQgn/C3BuacCy7Kq+cmT8sMKiP5MmLTK5KEhChZMCZ0TCa42
rnT7CS+82hzQH69bZbwFfv06qLRL0wvK+L61mT6IaOx3P/oB1rctWDW1HXRuhVI1wl+xmvszg9St
1QbrxtzGqNiS5FykryrXl5PRxgBG44WiRNJrzokfzx9t/5lagPO/SrgxqkemviQDc+Mav678FWmV
RT5MzooQUxiKKoEJtUOxb7Fb8d0K7Hz8BUjLJ+KIuGDEBNYKfjrsDxFw3qM2pIUn6E572DHU7JDy
M3Ov7fSeOMMpRt11Qr7foq/nkI6PBu6u4slPMOA9u751OOPyr4wDlkGHYm86uA9ztuanYWIgQQ4v
3sK5dpNVtIz9JuGTahhNAtA56BxITTgmWE+noNCiAe7Y/5GBcQOmKOPdT4u90fPbi4cAlMQ9VDLw
T01159TWRhi0KDu291wQ21oQ6uaJiQi/lo7TVlRzbQ9TDr7V0KBFjlpsGmCe4iw+6dss+Ua0oaIq
qP3X3mm2eoeJB9I/NjFnC0UcAqK11U4iTpnk361C12WX0h7/f7P57GznoNMrw8ypSmzN7ibjWjid
qbYKsks7I36aXypJ2nJ57YBFBOSwlrp500Kikm3kJaP6sIeAGBJEjtM1YugzDWw5bu0EBy00PjZE
pqC6T0F8d+RsH+XJBtE93J0GqCtZWiQ6jqT4Kh1cXOgbM4JbHxyxbnBRUmEtFQQXhxhSEY9D0Sh4
V7b1SVqPU6/84IkXDyObxtaFjhGrUVy193mBux3sPfoHOh8ihEhs9WU0fgxV0aMoZouO216uzI2D
7IvuUNffGMwJen34JPC3NncKSYLaqeCawwmVxKuu2QfO1tjp21I0QkBk7RuPd8AeiV5IqDkb/HFt
7eBLO35aOjxjmrkOIRnjvhx3/u5m2DJHZLcO4hu6nA0AwT1gG2XMwmsHPScDmBiEnEQiYEX9GOJN
IhI+xwGPpbZ8CRrcVwQMPdOllekx0086k7DZKaCEBEA9Xo6jC9sb3seqr+8QBPSSprp4zIT/aZu6
6VlxHfc1xtmQZkSzWRHTAT3A7PplPOfYhH7JGUczoQp29FZnL0Z1GOYvTI6D1vPpBVMU+hyGOFGg
6cKDES5XKCpsTn4IzLX0MLhSO4VYnYHcBjy71Gbc1dbaMoMr6Wkw4DWvhc9PNwvRlS5PVR4CxbEj
iMoMVgi6Qk+UFP06k7HyG+at6RBLHuzbdDOk2UcgP7CjjEmT4lMX2Nhhdlvi9j7MQsB2nsDnC2iw
lC70vskNew2PUfOjtggFinTPynZjnXmqk28Dk4wG0i2sm8i/wKcMd8SpNbbGcqrDvQ6Vf8lYaF3C
2BncMCB0zid9hMs4dKbXnNenxFj4yfK41lI8hr0Cz4fMGf+t3D4bsSnNXzSSI/ECdLw0zIHpMfXA
l9KMgmMSrhhibYuEU9HR+40VGrupcpvvuCRnnjsWezq1XqWQNxLnaPQuWXLQhlSCLpNzvyIZTE6e
Cu54MpgadfKo+GsTCxCzqi9F995Sb2Mqo1ZI080yEEXSe6xkEABGt/dJR6iDtaa9QnGtUrBVlqSC
+0KkXDK/Olly66lMPqJpH3e3BlLzZLh2Nl/nQj5Yf03fIeqhU8Suv10xBFsGtcEoqHzT7mISzqpj
rzPEAbLGk7t7D3vaMkWl8sBLtES3jmBv8LGkLVS8KxkVcog7/w5xTbsZ2HdSbeNhvK7jE87CJkqH
o8qvIF0LP9Gfa2V0UEm7G5mJD/Q0TFJpWFAZcUVRw4wNeog+cieX4BXHf8FHNoC/FpmeNjbL0icS
EQ0dICFmBz03NCUMFGi1OdWxulQhXXT5bSLvUwAR8MO9KMClcJl2pxh2bjNSYwEi9x8zXgNYDgj1
RaehzPRKiipRs1uys0ZtOAEDRPhN5Ehn2ivStI1gJURsV9ul3u2daOU7sCjs2NlAeNdbV5jIllxn
IFNRTzcHx2eS/gQWgjnPOra9bjxANuYHGowN+pUfGquUPptKBjsQyOtzh2k9UaEANujDqXg0ML96
hgtBtVwZvwlhAzF7YGDiGaGThSpAmgWUOafSNjY+jij7sVhBgOIOVr6U6QoSlaZWwGR2dg/gKgLq
L7KLbH8CrOLLs/L19NoWMiUSnkLzrwBmGGgwR1Hg72NTqU5rq4Hs3GMxBY7Ytlh2OpMr7LrUGHEl
hsOJcwcxgxgzOPsMtQk9kwylF6rc0mISJANKiFXF3cE4+x4knzxnTnWJWUy5yjjNwg46XtGugiG7
dZZ1mKoeygAubeiO8nBTo9HCGllcfyIXXHzSmiqccK6VYxMFZBFlSJSCtcknHWu88OhwGje6JzC0
gI8FZysH8gnoagsIuSynAVEvB38ARyAbCe1UsJPvSWMPF0zgG1iComvwARMMWGv/YEt6pQLWsZxz
4tXDiiMv0e5Yu4M/jTARdMTStrwWHWQD6oLdgCu1F5z8if4zEmeDK6VQ8y3LZ13uB2aqMjh3TTKF
hDiOEHl0hNo20M5+Mx0McefQdlBh9zBeiTLBXu6otIj0U0BLivi2PQ7aUWcToq/lSWj4xGtGslYV
FLnKXwtcpIQlQ2l8jqRPgpZb9ZqTjQAOw+fhio2g1iBl8mkqjKWpSK74CTwQtQJMXsADotlQjL9K
3lr4oohuDqCK2Q7V+3gDB6nJfqjG3gtDxipsFYZ9i6xxFknKuAK6mQVzJvtVaWmp9B1IoS2ZnZDP
/AO+xTba3KbGvbHT11GHXSBwxv+faakUy4yhUUQrrYmkjMUhbL7K4tKo2d1hlrpom29dOdgjUkdd
Chh8O+BSd2YiuD6cc4eLC0WGVPuHBq0j7Pw/Jd9jU4oxj4E1w8VUFozuLHWCGuPBVgeVWk8/DlZS
KluOdVKH76pDzdxtJGegR7dRjwW7zre2qjFd1JZ0RdDxgiQksHBmOmkgnZDQpKpX/0nwz0DVzo0D
5nUKLHUjLgBIHAkNqQmaS2Mm4f81XBsguy5qXceaMQn/NHfJ+IycR+mgBmSqV79EVu1lvrrt81Oc
sgic4joxjqX76EI8u3F5L2G50yPifwZbwcUsg54BVqaCqJF+vGRqh4H/NKGtp91BEddcEiJXkFP5
RMXVG5/xLAdQweYbfG9m6EEMHKCR/8NMCWdFrmQfQ7RwCTapYs4QauVeoYYG6HA4UjHKWLY582jn
zYkeYsqmQtssmUwx92M3RFgrt/QFEBeD7xbTY4B20XQa7a5RNr62w7xhURwr/17ZByusLgK6hQwm
B8hlWdfgjBqqDr99TQjGscq1Q6kejPhHrYNpB7GEZqqoOrqTCrIxdzcwCjE45MMN6RcYpzjUeeUr
OfqJUHzKDCxSyoNVv4Uddqq3WOm6YHcrOBNuxYdhzrSSFsGeF7gAblzNW2DALaLMneZqG7z6XWlB
pYssw+ZYWfRn9Q3/grFfrvtX1l6Q7bqn+scCarBQOnGHTJ5ySY/KD1TcdXCDzLhJt/6RF+NhQu+1
a98Ll/OjOqKIuGLvujc2zTHzEPP/1pgHsotAZbfj1jg0n9Kj+mTsj9nCotn2R4QbS+aer/aHcZvO
5ov60r1Di48cNgSkP4/Qikm/EHeQT0RRQqtxNYC9XzAQPcK9BC2ci0CkLZdSto8Vrxn2fnQoZhP/
GJ8LnfI5P6vDizBzNAPgaZoQLiKJ6tSiy5JNymD7RMfDNflhAWhNxWswvPDz/PQD3QBJWknoEg2d
Zr+V8qfVN522Mma6soCSkL3jWN69m5fEq1xmOPiELrSrfkZX5MIRdrFVd5kQuM07DJMfa2VuwzVk
iRVzXRfKywJu2Irg26N9KR+zAOWvFVpmLfwIBnwn10WI1cyaTA+jdAHTmZ6/xiXKvgWElblf6vf0
ozmVF/2tN1cKNuvTvsigX29CAqpyOOIuyJihQp5wEYiiyho8gxDwe+AflGGNGzeEohxyhFssvqpl
6OYucvYF1vYLTN0WAaGENKN0XQv+YWzw/nY7XLl4drDWAO/XrBQj4kbzihsLbNdeqtN0T1/ji/NN
2F2AFaK66J7QOLWteWIWxzgkO6v73qP6KT/5otDWLQmtC50vrI34Tf7Kd+XV+C0/1a/MZWd/hVfz
xK6DRyeAT3zXsLUSxEEoYdjUsCdcp9gaxdYpNhY2oKRPBczfqaaW2kl3g63mNQdGARUOPusg2JfB
FbbqTHpLhqMsTKptbK6bbJ0XXqShu6ClcnE/atJDE5z6ct/LZ186VvpBbiAGbxXVK0nWTQ829TPV
JuljoZcr26bdTOLkEzA4XjF/lKqm403ZEpnmWjkCaqOjkShw2iVO+gw8ASUryE8zmV6L6AdOC62y
/i4fisBtr1iA/3YP8+RsqJ/ms/wp36yD9SOQ/bP+Fc3rcMYyBII3jVbN8AxYNay3A2QcKO0aaZBG
yotf9PvuzfqKPumHGFC+I4akoCe9CmuYT9KULuoFCb877Smshs3kwnZu1rAXV41LcCMqnS0S0R4f
YM5nLE2f1bgn5HlLkMbqbVo/nhTp7jtOkUAoKzTW8t4CoIJ362ERGS3sBVQWbYkl64mFKd/Nv/oN
WuDNlJ7+e7XNbxB7Idsg91hp1+paoutt8Bo7wDK5D8fgXn30NOprRI3I3y4WlVG8CDeJZ/1BTXQ1
UJ9H55Vbg4CYVbFpdniG/c3YgFOqar7+WZzCo++s9E9/lYBurSixuv6P0ffSXoUkq4TxxQyhUyiU
5KjsYKuJPD2hwco5hQlRXYPCpIx3DKawHXKDZETtx4wNhcIi5/wAbmqCcItMd+KGSgfMABdC+TGg
WnXu0INxOBSQk7iFqv47jahqMEuvqkBU+pZB9TDRfb4M09Yxbv7s6SGjNuMln1+a+NyPryl55Q1u
Zn5KCTacpmZTMxos1317ocnGlpVGFYGyAKqbvTBvLy4DJz+LAV4jJVW+16wP0QE14NLDX9LoO390
DgkB39RjWtxs8/ZmIa8EPBZITv4EDaSKDUdMTF8neWVb1S2kJJHzwuWexg9DNUJv6iF2fvnRo1Yf
qvpskVjDkgEeWIRgSZjhr2VUe8KyzzFJrGLwC8Q+6hFG0L+yYLaSlkaZKTu7qPXMsMT+HeMD22Ng
jlhXhbZFES51iQuLB7CdP7Wp5KMokYXLM+VlRyXba8RSELfTMEmmH2uqB/8ddSeoyZ52LOquQtLO
USEu7tJ5dtAT2wNkZ+di8f2NC1m0+PBgDsugEXXMogae6tiQHW5hZXytEAGX4CCaqxL/lP2IJsGq
mZZd/PhbDBNErZglPx0jKgTWEnC3Rkie/9JyEWFW0WydKDpmlxG5rqA1hiX4TvijSBvmLsCZq75R
SW/6SxFQgGMrQOb4Vy57PKS0YDmRUspTYhoqdcyzACg4Lke0c0GC8ykvDN+SqYPokno2nYxoTWBR
UrRVE6b3cHZT3WWz2cQ2kdHDmABNQ7zX7Y5YEfZ+iooLL0LMMClsZWheUSWxeqHsYw7gwJsC0xlD
Cp3oZraCB3tkLB2KE1ciHAMpKGMIqNRqJV/IiFNt3CnNnZhpuGQw1cweLEPEOyRbIiesFo/hoxO8
63CrA/VYzicT1UYyEjAsvSmyshUBZIDcpAObrmXGaxVuu1+cVFLs9WWnboE75n7m2YLWPixEyL3p
bJz2n2KyQv1OMAhfZWigFiS/AHhD4+KCsgCmU8vn3DLfxEctPldH8agC/dF+0c1BDNCYhbYl8xl8
akwMdqQ/nzENHSENZk1axRswtYPDVdIzCjeXZk8CAN0yiwMWMQ0F0YOcHi3t762lSzF8Bme4O8UQ
j9gZ7A8AqBjRvomXXX4TI6Bxuo1NsAF57a0/btFBRaDb81v175hX2GWkg8iLtn4t+8grTgVohRE/
VeUdnSfe10hyyeSWjHPHIzb1a4P9ptA+ERcyIWtxHMwRae6onwl636hW8xIwzIBCPn0H4LZZ/O6I
aSCs41WmXQeo7MFLAJMXmL6+D1w/ZdoRhX0qDc9Ov//JeYJ8pePMjYwVagZoWhDE6FpBptOvhhyN
Idzq0znKfpRXpYa4ttUI602OEgC1PNke9jWNeUm7lxScG8KyMHgzCKagaNWWuMmoVscId1HcTN4T
Zg+LBNizL1jq/ci4aR8P9J0q0C+JfxxPMbuZbrSnEJ6gGWTjFn+IlFZL7EdRTWssTd0r4F0ZBcPE
GpoSZtBRsau7+oVUs/2E4NeapT0MTlfoALMuXon/rwlz18+xXk/sAKc3zjZ0/br4w9EljXOKJ7Bs
tEh3tGFgel+kPixCgIiKIpWR4UzqV7yf8oiJMg6A+UfjPxAU+cG50LFzqb4GBSVv2S4VSbrA6sME
TYYKNx8mA4wM7my0wkmkq2AVIGgBdwoTDswQH4Xs1qOTGPdsLwGPIuxnXoITC2QME4p3vYsm5oQy
5JXxCnecj8sxUAPu58ZnzuJKyYVItlN86J1Ti0d1p/1FDHt9mQx3/SsBgVCkyMNCuu/WLa2Whgm0
jtGGVuIxGFvrWjeWwP2cOgTvMSIOTpBeViJcyEbIUxQErvAyBLKA7RRRoHp4anMaCkZkc0KzVb40
icxHllinJygBjB+xz833I9cqMVaAS3PCawP4Z2vOrEifv6sm9ifBjZaPiadZM+1PxwNcDA4PmX5A
HEwGbnkiTe5fgqL6lGy4Qma4tfmxwwRLDD+YZtbcGTvCqua7GvNalQFQqnLBx3WCq9yShbsdOgll
KfC3Uj5VkwE+rytiAhttwgiQX38rO3lN+KEHX0UM58U5G4Kb96i5uZlMGjCA+cl+Ms1QgcyV6BqR
6BU+xQtkSGUDVBkQM4mynfANVsNzazW3mfdNwdTAuM6b2c2jm/AUIpzc/k5mLp5jTH4VkaCdZons
UVKOpV0TQ7hrB/xZyY77I+UzafA/buy90RWrpqfdnT4z/PcdlZAWdWUPnWsnjWdqJAcE/1xytemr
5luI9jUP10HDVNvQeMHgctzwAij3h1NAoZZCJhnqfC+0Q8acbwab6YTiGcwFU+YtgWPxauL9HP0J
g0bjG388zFXpJQGIrBDXK5XSjyqq7BTMHgKvwtPhamnGciAAPVNGho0fQ/ujzDkufbCUHaAmkFnq
LyyyFg3Ta42SRCIQplarTTZLRxzW4wrTOI7pdgee8o8e1I07hYg8rhE+u2KDM2/M8X2uzbOpkqXF
biN5JFgElI+FNW5q9F4CxRtsRq/luskzAiKeOmdNyiQZ6+mRVx2ZWBW3ZKEQCY4gA/LdWToN5RuW
Zdyv+HhoOwPCn0pGp18YyzzW/9nXlRTXgo9aJg/xZ3d8hRjgUu4f6kxQirZUkWfCIpOrhHwV8p07
e1OWdIngOoNKK1OEkLtfWtSgGLPp1I6hAx8yeTFWdha4c6e7FjyvxEYGAec7jYe11iTkdWcrJw9f
o0tbYfyLEQfG4KV9t3iixXgfupBwIUzmICdBBwTKF1YkwkgrTZBZyDoKjaejrFVYx9XAQiVUS5/A
GOC7GpG64IfyCaPFDDHagg6c6YRohfB4pzf+5GM8dQhPnn79C4bRBeabZJLGUeS4jgVeGXzKasj8
gCBH9BzZWOPjW+5UhUod15ghoPY/tfJvan1W9n0wvsgsQSLSuqbzVuLSJJnhCdKXQ/Kpw3vpmJ6S
tYEl8BonG58xTCvLHMTh2vS/qux7puTRsxdVGGHVv9OI4RZfMeIkzQFRUNl5AcNJIgtQmlI1TeUl
1QGnQh4pjrxvYtVXCUDwdJRGfNtKUr7i5FeZGMniWupPFHY8NkIRFzBGE7zeYd416FMQ63YlThNg
RApQvWh1QejCWV8F+tWWP/vpj+D5tdzmBGPQNeE9J9Y4SCRUVo0Ee61MUfnfWlxmTem7VqS3mNa2
xIwIUcVupkUkL2cof9g2mD6qMK0Cjsm7bldrUFquZMcAu8CRf6hUROjMzYtrRvCdYR3V3L723CFG
pl4iShclP9ohpaz5poooXqHYQVWVqMXWhK7LumOv4uDgU3sazlrGhgH7M1eymk0V0sTC1rEBIEbr
PCCHNetfa6iR2+Gw6uff9YrYEZT78Jw1cwMV/yQmf1V064zEtYix1QsGU2a6iuyBvUYGZoBHgoB2
Em+MarKMBK0HE4I2bvFHpDAft3ql0cHAuVcwyfsU/kyMcBxHBfnD7QiJdFfuEqpuuJ+EA3BhLSsv
K28pslkewAwaXkGAEaQNyi2FxHKJbHToMoFzi2ZtJ6PnStuO087fzOQ/xf5njhJ7RFfYC0cxOFMJ
MmtZ6V5qBquK/h6jPeDZk7vG0TP2THQD84xHRsaFTq+BYwrk8x1SY/aexVtkasutbsYgnqCAqmbC
/FMwh6JCCKBlQEDAKjzH8QhyjggzKcLrCGWfytdXSFVVd003XJpMIieGMHTjmPGqG4Yb2dMEQ4jg
DcXzcGg5zEJfhgzlMAjpOeyoAmFpiPEVuefo1iM8MvgFcSI5u5RcN/HV5YZAUjrvZ5I8baSXmNgN
msHQnJuIrdJbMBH6DV9LDm8wNGatXfMRkoCjchxRjeNYFX+R6k3tglGRpbkQwgzqZTpJcRDpZOPN
Y8m7D3YM2pZWf485pVHX24XpKRqHI361ZrhxdDBFe13izW/KyXtDR1fXXw2ICly9hoyR+c/ifu77
py+XXuM8ma9SMQ1Bjjb+i4DSDO5hZH1Oxk8kheBeUH0m0rwAhcac4CkqIH0pT8MiAi7rOsct2xL3
QH6d4bAVg5f/9XjSN7C3JsYXHSc/SkBpFPTTbqPl6caqpk2ujpD6Uy+BUWGV4S/uN711tezPqLsl
LSzo3jW06iiuCTYgr06uEJ/zLRUkFT4sTxhlU/k0ZLwPDUaNYOdV3+BwXSzFRVWwcXKCnscp3UuA
DDxER1BjCZNnPmP3GMfeY3yigL6d4oGQrSIjrKC2EAcXS1LRh8uUdW4Wf0Vcd5B/awWHKciATfMR
tJyATnMeM8CfeDc15Esl9yC6CmKp2CZywOycfw4YgXEyWawT3lWnywhCjxr4BQVHYjC+9t8IBfcw
alqRVZcgbTIaCwt/mr603qklGWh5Dt8b8wJ6XRMhkooYKJ7UAwZrnH38WuMJHRczLHEG5J35wsU/
wEA7WzUKDrk+mZrh1fZaq8OT6ktb5kA1TG3BuRd57cPdZjA2VX8+yGYb4TBSK1sfEqDFqD5W18rc
kaJEKw+JlhH3Skm+1PKkjzcR14gRoqzpHicu3Lo7JKmkXtbR5JZ9s9YIFVZj7kpD3QqqDzmTJKAR
W43Z0DtGDScVbpQs/ebkjtfRDYBHWG3B++ZVB/xAsS86HTddkrV1/2+gG2yz8DOVMSdlYgg5fszC
dc/hxvVlM1CS8bfrkUfhD4ZhLnO90erRDqlALNgKNAg0+HeUanAYCb1a9bZyDjnCgMJL5mUWyCD3
pY+aEk9/egO/tKllV5h7Yg3GTEYPDxOtQtIlq5IhRc2QzBgZWIB15eYXKGWcLUdOxjzDXCe/teZD
f8ScdirFfADKKyfEhQ7+tkCSypr/ShniNKqxxGSbHuvfV9YHzBhM2rUyxhiEKjYhK8HIdyFT0VS7
az6+ZISAiJgV4hb7cJdjphIigUULIqvUwshuWMxzxUwcTLeW7X2UGfiESdE5BM/3ccSDLK6+dYV1
pfPLSG9DyocT+ThzpszG2YklfKPi7z4NHoeijW9RDj48jPKHTBM9+jkELyjwRbI3M3mHP1nJNvt3
yQQBEwOQDTeg8kX6yrnAxE0TigJ8grvuluNISUjav20htkgIWEIBG7P7Q3VXQ+AULD1RrwiGaS3v
RHPQpiH1hZ3uh/odYQJc1B+1wcy1pkPES+TgWwTJKWiqG5NWMtsFg7RKK6gT5opQZywIClrn5gin
dlTJuNPwVYFHg1mIjc0yfBgcrr2mZNYv9SaQVg2wFBr9CyEE+y4Dgipzle2il6+J8T1IDJXTuqXe
jmdXmraUKB96XR2DgDR3vLa1GLAiwCqVwkC9ijqLRywuDM2XEF4/Qsve+tXVtP8yOuGOsBAm1cOE
ikq9JNZnRlnFxkOsRYJQVXoj4Qmt/lpBVjCL4sId2wBLs3oVp92gT98KCu44f1QJoS85brUJ6+vM
hDVG4wrZ/0Bhb9deYR2BH0sEiFwCnPS93gN10Z5JyIFwZ6Pm8sdWABx2p3rCj5QfO1sdyclkplgM
IPGTzQYdNSazG5PAcgK0i/SamW8BoyENbI46Ddumg48RQgTdRhySpRytRTKfhuVQX44XIzqK74Uf
xTYp9a0+DJsgK2CDntKAew9udQaPi8yK1UjZbAZEdDISCaDyMjEmWVhMHjVQ0eSe0Z1QkDZWSPwK
8HZN74AHFqz6obaWaLjAXsgOtGkjqOgSyFa5LpFqTk/DoQVIUGb7jJKvceJ3g+Gc4ByHwuoOc4OR
DW5n8UWmKMWBSknvcrwh1TBCldMKpgh7tszOEtdE6RDGjhsMXTmetZApYmblZJNveuVTMDmJzMKw
gdnfyDxRQnMHvRC+l/IZYKsENXUrnn0sBIaoYSrnGanAwUq7hFJnsGrQl+xQ+3SEigTjGdy70ct9
1MrfadbDHb3ruCpzVnIIuGoXkfiB6/q/0E9iEklJZcrnDJiyFhBu813T2gwF+qWTny1VBLur/44v
DhPcb5Z55u/LZlvIm97a6ealL2sshH6TsnfxVwFZNvECXqcTU7U22KQ4YggfKRo9qbnwl9P77tDl
+xoUifNSkF8DZO84xCbowFj9ES2CiXkMjRRI+aK/i0M4BlbFvqihp/UrTmB0AYRPyBGXm8YBE1O2
osIcoUeZ5XeCd5uEcA59RfdiQuybOD8Ci22Nlrp8VsWVpS46kRk2PtZGW/QqJXHEPcGh1nQQiRPQ
EnoGepXhKnG4LDPFK+sepWDDGXzKOIKpD4Q3zlSgMmCokGEI7pMUQxA6v8Oi5Pnr5y+IY4AzzjoY
NDhTZGyDM7L4U75objIlwZGkt0i+oWEo7avDIHCsoLOJsBa8dUKQ4pCxkNdK5JrqzsLs72kKRseg
u8eO+KDUMc+YJDD4JXBq1OhvlGnMeVymaI506ORERUiMZcVCZdEkgtOCYAnUUGVMAHNSnJ2ilGVM
IgNo8MEkZEVRs/1I4RKE/mt6xoNjqO+SuROqBAg54nYzbKZf8E+L2est7FqxJSzHOzqANaWzwAj5
qM4IGxtbDEgPbECJ5XdTTbh2MJHSmfWm6jgpQkyIiU5koMPFnMeML+zInXEBAtv1+xVBSZR7/kzF
Ed6c7IqHFVtzERs1BlSQP2B6a2pxbet94FHO6GR0gSZ2TPaG97hBrqWR3k2CTsTT8zkSHK/LoF6z
V1Xk5UIJ11aZF/sweHKM66N/0jR8KIjQxXmwnD1hFhObLRl4tAPsDifyXdEgNcibHOHNSPYeSHTZ
Suuhz5capmcpiERb/CEqFI+T0c2xMDkKAHxqKmsb9DJfRkm7l7Gsm4GgAO44OASqYu66Do/zCV/F
WscDmXElMJzcNmdxO4pjMqVGTMe3nLIlBnO1KG54n6o5r9rxqxz+hAYMZo8F2CdspMJMEQIvV0Xi
Pqv6agQ3o/lGzzDbnyqONg4Vo9/ZXj33W9BJ+8E5sQmnL6rcVqKpMGDGQF0Vhhn6cba/pBFVXk4C
jJFyoq0BDVrtKUyfuGxdK1BF2MO64LSM8YQY/9hHvLdAsw81qF5T1ruEJjbn6Gr5Qn6jrdF7DkAF
unqMqOTCGxf4G4u+YTODeYrvKB6DKOA62LTUswJmSUo4ZvBUxLamehMM+NRoVv1UnQNF5wCBngAe
VtfrnMVscTyG4AzkgnCuUBFPPrbotPQ9mHr9q+rsINj9iCPBHEXf0AXrWAEz4pVHxW8xS7h0Sdjn
MTHuC6p/A3qyIaLrwNTAl5AKiW2nYpzJA6zqY9ijqod3MJJzsu9BgBLnQYIS9JV53Y62J/Xw3CTx
pzmUofzNpnudK8bSPhba4wlxtpuo5A+Mzj5B21up9SmlGLW5+UQkKG0Tj0geGmRaX5SjYY6Sj4Wi
yB3z6GkPriEeWoBiiibeFfV6FQ63OCyPevAV+tEeCzCevnEwCEb/H0nntdw2EkTRL0IVcnhlQGJQ
DtQLShE5Z3z9nvE+eO21ZIoEBjPdt2/4h67Q+kbKvWrBjhVjtR4jGgLomKNGvDUj+hS8nzh9HlPZ
pdcXeqMJOIiqZeZC962/4lQXidTVWxwhLHMyT7JmTJHinZS+iQxdnHeLZGYjlnBuRWnI8cowU7Di
6yL7d5DRp4sPJ6Sti7Q9lSLHYWQKhfmkRuu/BBuC6RUGsDLMBMOUu3VDKFw+ibNZdGTOJ3xTVEhP
KXiiykHARiv8I+gukWRdNvJZTAQK4kKh9J0hX5dUfXFZkZ0LKrk0T8LOSibyzMLFQfZs+hledGIf
Gj4a41P0eeLMygzNY3K6MfW3YTOVza+F5cQwGuipF1/uQltY6KSXZGUmWNquU5jXVWiJ2Qw0NEsZ
PQ3y3LW0XppshjMhvEZx7qcVYpA7qz4wbjG0gdHiimJjazyw0Pr4XKi3rcU8CPLdQsFeDjCnW2zy
Bb1KyXzASMREFYE8zg580zVr+FBE+20PmiNSs1/a8UO8fdHLRRTOS4k+lBZrTkk5rTXUsI+WQxGX
zu66yJ54cg2k9fZpoIDHHfAJvgXSQzjFVX1WtflYF9eBvnnG7lQuhbEoUsBiwcunH17WoqK1wzOF
dK8FsRdGQ9n2kqkflQKXHVymqG3UqROSR+ozCDrJfZoIKdZNtOH/ql39EbsLrwQOMkdt3zTA5vLK
EScd2ClT51Vs/w7gWdI4O2XlV/WAcTT7wKe2aYEmE4HbHbS29WUpfVEL+2LMxWldFzZhMBX1dV23
gwn5yQQtFxYjuM4zCswPdU3bAfBs1CScw1zQ1P3KvB5vbQyLzh2kOQHFZa3zIDSybJWDjnGF+sp0
15TUULXpr6nALYDyaWZPNMVYXWOSO5Js3PPcrzuwWrV8jLiBmIiIMraLbvpY/ztErFZ/5voTG/46
Jw6HP5HDzFooytgfTXT4RvW9Zc9DFajFcpcO61GwL+3ypUNoI+x/5Ml4rWHT5K7BaDXDtXWmz605
pojNWECseWiFYgI/qoR9W3SbmVWcVwTePYNcg2UmjqjeFFV2ecjyP57TRsXrcaJYf6WrEPUFR1UL
vGHoRJYifjYsJteENKJNpApU6+iaUpmJayBZonoiSwEXPskBJdvpw9cyqUfCb0U1ZMAMmCXOWWv0
4g4GGpxxA86E/KHidNFo0u8QD2GUzKDl6deWYt3MsNWS78RzM1aty8QtUzGOMUkfZSIv3pw42gVJ
WBz6LJYJ6rRw3BcY3LY6CHhzgNm7SGXWOYtYNlyegF43h8RF4E+QShNcTzGYmY0gnfZbj5dL29oX
wES6F5f8YkFKFEL92rMw9xtVxNJkVLELdeZ4tJBIx5FMX8fMnyhyZxVFXM/TwD6Gumrg2xM4w6bs
m8gDFlZJYuQBc/6Nd9nMtMNkCk3T/QhHxskuDZewcvCvX+oAtavQYyH95B1ak69rZMDyqAk2wnCu
EOldMCE5abBiHfzJhSEBNuAeqA2OydG7LqTavczRzXVEgpsVA26hn2U+EtnDv6f+4nCZ9ZYpzC8+
xwUoroLBUp6hngJ+6jmZmL/Qio/Ifbd6prqFF9p+YyByzXGms8mh1cDnC9qpeVZB8KPQjpX7CX6D
7EDAtOzU1YBMpYwDha3Y2euKCHvkHBw+8mIJ4+GW0JM5zbwXu/fU/gq+OqiVOCvSlsq76FLfzHgo
sB18iiVSYhS3iAAOE8GgzP+EPijVKpwPSDe55JDlcQ+hwCUkLfnrhwwQnK0Tgao421Lp7NQXUSJI
Xc7o+BWkj+JH1Lia5k8oSjB60S1fhjHC8m6yHiEMj+rKxH/45MzCB1+S6otj5I+xTZIZcZKGEDqI
6oFD4SCGAiPlms0HYnwSyaTX5VBsKdQSqQ5kqPKifimn3uc5ZPjDhlfEB+eYxz/mBNwjNw8ks+uo
9LoYz2GFoFNKTwgSc7XgkPZR1woAH37BF13JDvp4E3RzcQpAtUoa38QXqabrE+/aBjpM8Bbo8bNJ
2IVZL5y1j0lTHYwJgy2MW1EWsAgFQuNgi6WIo5dfGZFgaWZw94i7G6q3svqgnULIwNF1NUFTxYx9
3m5iHq+w+42bc9AHSF0zDQGWqLIGa+IgaZCvhgiuMNxvutgaWr2B+Tx04zHa7jhyRHSgthBEhVKi
N2kg1whNb+KrI5ImLA50aQlUqh05aeFA1x4DbSBwq9lOOEo+DGWJecIMv8SK3mpZ++gj58+yhuZQ
v6ds81QCoi0y2Ci39w4xKcp+TO39OJIAYriqsy25XQ7aPJ26mg4LMk35uJxaKi3BCnCAuZXBepX4
sAbYn4NabddJepijhdWT+WvDd6ZgDA6UOe4VDX8p5ytWCG6a2sMSy09CySWuOyTGLPmbEkJLiUbN
lP6g1NQuIBiJggIfNTmGeAUcq+W+ooniPDyw4zz9my852b+OIc5obDP86imnAY6gpIhdbxwjz9Yc
DHAtVDHoL7qjQDHrmqEvZ5r4s5DmdTb3HkNKbAf0DODK+Umexrk4JBbuQP0XctYHLtQWy0fx2lbK
BJdgrRhUUY0uPB02kGO3YHdgXoQOESBYBhfY2i+2OYiPHL9Ojgikg2pkgbK8zs1w/n/bKHvcP7IR
vQ7afswXDNyzq5eNhWTBoBNVHcecoxGwsPhiwOFQZc6JftjggDDatCv9MA/DwZA2dyGSx2IwJePA
2/C1OQKWmL7x6oPOgZ8x6ZwFKtyVOnZr0EzadA8f82D7iJsTsGaHYAsRsZwNcdjV0SGBMyruvICG
I6yytRY7KQ5LMai1VRyXMDqdVHWfJtcOXarF0Z/SSzF/nwnJ7QacITiZoGSElerinwu1eAz10Ub6
kZ2s7kknIltlCFnoiSeKr5gvjeiexUxIGHBIdOIwGmEfOVgurgfwpd1kfI09JkbyCCJlqwHjNnGq
x5pzApHsE+uEocbcDvuBPEqBw4kZEz0TrVcGdDFLaYjESMulI6pcGul/C4LTXRSRAjwSxpH2OIaJ
6lUG+1Y/PMzqdOwV+m1tCIWlvZj9gQLOM2T2tgmY0Sz6/8f6AnFG0v84W1Sk0AZ2OjG6PRE4hlCx
BNtMZ2u32RH5KGwBvXbSFeddNMuj8cW2bvbcFSoQahKkNK/k+raC1+QuiC8jJCPpH9F+cwGBrH/B
4Wxb3pjOyBtwOy9bWSwZcvPcNUqOM9e9tywC4MBMfmIiS6dk1zHNqOZ3lUwXo71LShNFFPYEtPC5
AQiyFT5ATsvHUcAkNCjC5bJ8mG19sL/KIt5XjJ83ixBGQNC6fpk1ky6jUT4sJHPbgjZupjRikWuu
PiqcJPjWsKPNkJTTuQz1WD/SBazDvejuhxL4y/ZTSDB2Y4Gqw6FoezeR0yszKZtFT4M4a/NBJ2Ch
d2HoyPWnnSExxqW+Z3/kYYBcV1VkB9YLws79QN+PJ9Y+icwTPcJxsT+WfDwpGmpRnAjwIcYMDX74
nwHVPk+gkmnYQbRfBoUC3MNEUw/iQ5rwHluJx4imfWU+x4YnAdTU27TrcVMgf3hXT8Up6e1gBBwk
7qgil6+yy2dIr9Wo+DOS8Ipxn9MTuHQwepjRkVfChME9F00F8RmsoAG/CateTokBzaV/sTjHozXk
KVwYXcbwYbkRtaycqS6xrayzAriV0SzjIQHcqsgPGI/DKW4l86ABT6hMCersifg1DMeXf+cEu+FG
gx0jSU1YELKJbcZ6zbM1gJ7qlhZpyGxX7EQN05feke+LDUNFHXa8ATVk8BoUg4WbxgU0UFpuGAXY
aTCzs3iWsDMFAmL8LAH7dOAvkBKn9bER8lebEotz3pLUg6lN562AomfgbYlqboQbaxOdGEfGfpws
t2F0M6FFW5zxrmfEl8rScSH3c2DwZCnq86TcBIIwNplrMhUZHQWV0Ic4MVjm7JeIaR+iUjuwil54
5Mb8TWreQSt6E+pv2/z02oNNTSNl5HhZHfUIJyc6Rep1SFKiqUeGJYoOsUxb9n/utTjT+A2DfCZy
Jw3jsHhC3oG6jUuSxNUhzYNqRQEEktQ1BitOgXYmPEcMjGvrhpKa5BETUYLJ7IumIoMdbXE2bJAb
amyio6n1FKfD+4UfPxCuY1euXa4vNtNY1mkJ3uYQAMHpW+rkd39a2l2G8whqzULGBc1NrW+pRhzj
3MfwXv+F7vDuBWRpM4T/Nxbl3og9liU0zshDNqQR671kKL4SnyNKeFGGdfmHg/AL+/X5bdE3JIlQ
nEcnSOgi6+sMqxy//w2TEAOcrsdjP8IAt7Ca0+Dc8C/w+yandU/AN9pNfasFNKfI17jAZ8CsWH8f
keY7zdUAyc4AfO0Bkx9aKXnGJkk94DuL7VEeCtkfN05IfTk31wgjoxQZqvYq9iXm324igf6LQpy2
oXnjT93ym4/YSDo4IxvDdYFoYcg2Op3pQRp/jAXDJAXuioisgReV6W8a7BG9+pGTo4GlLTWBiX2Q
TsJ88weUOTR1kIN/pURW1Pg0F9HHxuwkJ7ndwgtRQiothJ9kNV76Jkgd81QzPRfwSoEYU1juYKd+
nBiysBQlVCMN6TwiajNSaFKim6KontSGsza583zspuvSRicdpKCbqDiF3zXc4+xJVN2dkuz+Pcq5
PzgvcCzchEl/ZgkQkBrfVSBk/Stz8/6ktGwj4PQlXaXaD3ddst0xuDUpcKhCZLjHJSEDLTOyUFI0
DEQY0VjVpYGTvm4W+0wJ4BZSbDB1FbMgpiQTHigZZnuGdhRGdAKQgMJxlaEnYBe20YxIJVJVNQ6F
Jy7PDU8+XOWEo1eSER2bIawt/p7Dt47rJ0XtObkHDwSRblTn06TapxjVsGk7OTQ15XOkF4LiDmui
ppsr/82DZrjoLeFIDLFZxaqzHHWTLLX0mNIDlMr6VOYxadKvMAOmhUwXpNfpQybuaHISd0MB1B0g
10cj1MDyLCpchp+TNJKJ8DqAT4ul1js00PeZ2HNp7uT6N36E6S4cW8gIv6PnXGIcGCZP4emZ0jNN
/bEDex1m/NWQbqNaNV8WXAsB6YriZd6wAyKVe1jdiAPC5gGTT7qn4vSKixK13MyE5gHC4pGgzh2e
bvWfwdsS5cvMBEJEFwgoOsq2t5IUWrYaVfknsmwt+5hW54jo5kqbgqRrQ1mhNM44Sh23nhfRUhmA
uPTglPEUr6LWFhejrXAt6GxfvHYM90xp3kQlLGvdUQw8JCpAD4KusD3XaAGTpDgOaGGXx3hAJ4yD
079z23jJeQpFXE73xZZoK3og3LAXoAOuUZcNLvx/4LRMu84wZLfJcAW4v7AVjkeJ9koUJXwnFvrR
yYrv+vgrl8HwEH0bz10t3kr2pVs4xlB19ZOB6oy3tb0ILbwYEoF/m4PiYRkD0iPGQ6JU1wwSTOIG
WsuXjjqf4+EkOCLiAM1b44Rd2YiNsVicJkjH6I2bx3YiDDo0xjMrY74M5NZ+NbpXA5RQNNCj/DM6
UKiyiOKIwVv9zOng8KIs9KT+NbVvvK9K+atb9B2wl3gcxDEsxg79tvk0sLDQOUejQWLFjicBCLB6
KmaHYpNfNMNXBLGGww7vGmF0psvTNaoZiIHKKtDPk+hTPP0xwJQgr1PZrUxfUm11SxmU0GI6VZbv
dWucBRIc5xHemIvPxH+c7fNKr7TDfNHI7qL6gaCoejFxm22DIn2cuvoMl/Ww0fSOhuRJJfsxLAiw
Vg7SdsJChw1jzdMQixu0hjq7ebRz6LlHWQsm1KliENEbtARNTWdNxjaUn3hk7DTt8f8DdeGKbxOc
1hjbHApTGVAbHfOB6TTI/3PErLrCuYXFudjl3pIxgYZUnDGGNPi0ijUK0mESxx5mOQJpyjkueYMo
nAT+sIyoAMqTbkBv0ZmoAjcrqnVvbpa/1O7WvssYCzOCQFxQ4kpXcslTaDIOlgiSNiP7KcAu4Zsg
phEDGQd5trYwRyPZPkzfTZdMDCSGRyH1OVboJp7qcx6Q03CPbmnasQHhRvslPTO6I32MsQ/2X9IT
urln+91Beubr7kO270/s3sUFhtaL/jW9lKflbrhZT61zpeaX7X1264xj+ZlFlw1xtou8ysECYH9H
5jlRRwmUYjhHOOCYpzEPcdYCP9ZCph4aTvMkI9WnfvNhbm4FdncchogmdwYSMFYOOpvdNhBUd5Jf
ZVQbkP9fSRrq6zsssZbP4kpRPtwp6zfXBgJC0fgF5GwfrmP5wUCOusFxMBgHDUVESr5JqB+hHzDP
l5PA+kLB/dxexgfFH04b3D1fze8VKijuBQR+3beZAelPbXNuq69NpeO413hIQeRg5z5p1Nr1cqli
tARXFi3dR4LxoLNXt4chOfOG5vGuoJh9Be0TGW67x+mkeSSusWfuIWDgiUJQVHmBXgxm4PI35bzX
KKTZNfdt5qGDavCpKFwa25VQg13UkAgfSvkhXVwFkbnszhpGJDgcHSHcmd2ztR7rkZD6k/WyGlQN
x+YrRV+YWXBDUBMqLsycChNVgt1wy8wOxgEQmzYfBp55a6ug9vUP2q0YbSUGNji0vtqy3wN/TDvy
cC9FdDJkjFmubUROA54IV1eD+MHUJ3tup/lg6Xe2DnpL6MeBPNT6Zdi+9TWs2UY6aJIpj5dxp78k
TxL9l/Dd2VOurvEe/lJGrPRx+ZEV+6l/Ixiyxo/soBMbFBLV84p5Q18d8cJh8M2ADD1zS9Yck69D
cQdwdMsiOCj4B0/FB+7KWNWon7wdswtMheBSMAp0RSPDDgYW+cLwu3Nt4KudogX1dOEmiz9Tn/1A
C6JFX0FoX8Fz6osdIHnO0Xbu2rOCR/Z+9BgaxZ71MaJeTaAl2Yc4Odpu9EbQX+1yoNf+8IBxKg+e
sJSEmuMrIS4PWu4V7U91bUEBeleyDsrmlyN35TMt0ZN7kFE7hrUwiq1TvL2pzBpoqxJeXrnCjDRU
D8emOfo07ZXpJZkIBWjdWz3R7X/XKPHzgBIKdgYtGzClgk7/gDHNeOZFZ5JYrtFysqMLDT8ZsL2P
W0vpsIueVpRRysCSNr7N+NBBph8hy47n4rH/QUVLhAEaHdxNENntZR7Wq0I8AyXlvvpK2MWDpvRX
no9D/E4fS9Xl9b72PJ625/JKAuCPph+ysMA3H1gYV8WayM1LKoWZdMxynyHf6E33uZC4qKuHZmUs
XSpn873FjB2O2qDeCg7ccp+zWe0UyPchk5+BN8B0lGu60Z+EZvaS/BV/GEI5f4uXhSP0l136ZGCl
ygD5WJkQK7FAwEAgYNq79Wfs8gjHZop1rV5Xgqxc57qH0ynhkElulDc/U0dzKsiAfTVe0K68cYSe
a2VHsbN3ZH/e3pBr1W51YRRISgTo9va7wDDmXgfzo3aAZ98clJhvZEOgPhCuDWYNoxKf2bG82eRN
2GR7NAxS2noEuF8Qf10FC0Ey0pMc2wKM716nr4QO2hTUn+pRNIQ08gK4iJEY4M8gg6jwW4rPqMYK
FpCYov/O0XWtCGswMcsH2855AUYQNQPCDrxF6h5tJ1yaGKuy+sjcAseKI+pMhJr3MVyq1ZYCWC1f
mL142Mo18ptAjvrRuYiCG/Vgkwum00K2gmgO9XG9i8kzWOagLXAVw+pWLnwpxRogRgNooTLvJWFF
IyptgSWLUoRYArz40LxTPQnT0GZ4XCDFFe19mj02ue6BvYkqdrXaB6wYAq2cYbcvkFdorRTgEwNw
XMN2Op76O9J3j+LFRIkec1yCyumiNawusgn/KJkwO/WqEpfJ3JOVt6wIxWRMXRJXdJOiUB5KzM7z
d/Ft/A1i1yNwocOUouQQEFbqsmxcTWZtjhwsVPgDKjF4ZjVd09SqvqjCirT6EJ+G26RPX/1aPOOt
EF1Mr0mOlfOC1BeX/owz8A4kiOvIz4kajG5fk/uWyhCYkWNR9kGBWhZr8ExbUUyYd+/yE8HIsdvA
Izo67LPNDjIufiMF8zmq8ObBVg6saa07V93jhvMLyqWdFTov+KED4A4kRLrKKfXSC/U7XMRFWN7u
t9B2+C77qw+61+zaBwo1+EwIbzd+avYV69fRghpzLCIa96eS9iPHz+p3FdKi+MXqP5fhxYxf9EME
o9w8z4Sa4k5N70RPyal7IVYwWL8ZfxiveL8OE/yQQPJy9Pj5GYYGFnSGAnOHFUv4kLtAtSy362Ix
In3r4AiCs51SoqbAN3fTKc884wi6czXp8vOAwLkUD0EiAZ6Y1BAyk/g8hPmN8WH115t+Fx3xSy1Y
uc/CYmY7pHTGGVdoj3vK4M+YZ3hpSHKvOHS3sKSAB6BTcWE6DMPjnJ1xsF8IzYSnZbiqQUqKF99r
OBbg9wXKCpPrmvjtmSmLg7yY4KLOhOHjR3CXdG+DInTCVuReA2j8g6BlBzXRfDSJnctVxSwqM088
6PMLhZUJfPQX3SmdC4eZD4JSTC0/2vYOnN7Crnll60Ed9jDfWLAkZOREDaK0oEo+sGlhl/+a32Cm
kV0ZB+j2zB3Ja2nAZMWcT5VKcD3pudInFvzY8TGGUZ/xbBXLvfaRD73BIgWnJcYCXZXsrtljPYbq
5jYEhQGFIMSDGLXuoxQDMBjHw95Rv/NM91fM27Db1Lnzko0uDEM+4woJHysQgs/zc+k8TIW/Na8I
b1A/VANQN3lp0/iQkDgidwE4JtUrbTefEopCgR4SjrI3xItri9yp1Tihy7cmiVClvyzpDkw92PIc
6g8HSxvqASa2PaJjW0JVJab5jPPoUenrsKu117DR2PI5JGQM/yPK4O1ByYeD4OnQ3i1dhQ0Pnhs0
HBl8DcMnPPxHpi3AKmC/dNOrQLHtGY8u88U0OEAmPE8pu/JX6N3YVoYZdaUJNxSOiY73gGWOJ3wb
0JG7M2ZG7fCez5UnRBM1P0OoGGwTL5oU77jrrCUEzxKSgHxmipqzWS7wEbSToxUssyzQO0yS7+UM
fhRYbI9q1QJDsKFpJ4+CCrAm1R5+f8pOt4LmxLMSZPrTTF4gUAz0AyhG2PHMmGUwJq8FzkdlA9A7
2gBDnyVBEKaQQAiP8ujcUMY1XXqI2DsFwQWcUcLa2c7ODiCZcNvMF6xTS/UH9O11YqTTy786nhob
kwyo5i+zNbzJa/+AlWI0VB/RCsCcSWjdGTgMocMLGKUeSFbxKQgCBV4QgjgEgpGtC8btUsAAPRAK
LJo1wcnh5Y1SedRpH7qOp0aph0vtRCEyb9N+LJrsKYcEEcsWWYgcLeWEdbrQSiz4rDIDfWzLyptL
+M4qY1d18AqtPmzxCuVNxZnWOgtqvG6lJ7K0DyWbyoaEKM1ptWTd5WYXmxLkeU5VctcCA0Ou6ufy
1TDqS6wq31LV+rHeuxaGTESQ+sKWPWprxuhwOVPCL7EWMeLO1/DuFFx1HS0Gh2tef6oUrgTSyanl
kj/7j3QipqCzIwQBFu9fAb/70MzDkpXX1qTDKBW4JKUPTPJapcSF5j1b1thC51TgJOneULxXqRNq
DeplhDtyPV01IdnkiRPzZClrUS+6AszFvbQ0/+pmeM6M5rSy6fNpamwxNOgSEMTxGhgtpik/UeLN
yABqhj6QcUzbOiUILfFxxASzLjNXIJPY6llATyfpzXxdgGNUT4P0R4riE9L+e7zq6pceg+qdzsb9
rxoJiyeNxFBiuo7SW26Qvgeo9leg6poDjaTBSvRPFzogvXH5J+TMjXdDf1pvagbF6MiOhx8JI0RX
fH48MWZyCw4jNTmOM0jEGpcAKp3RDEpMRsW8i5k+Xd23xbFHyOoZEFNvG5njLs7nzHQnPMtPuBVR
c8l9KCov1F4oB30Y7pIUpv4gH2xsO6C3gmV9oPEm6z5+IA2+Ki5tflxJiv8ubsvZae7YEaj8lzbU
tVM28KT4SnmZi28NtoBrNuehemeWQ3ncL/vlaTXFAd5gYwgNh1yHXaH6dH0qUqP8ZF2pH8rIX7hd
5DgEMwRDa/pMJEL6iIw3lvmgljT+PUVKzbC6OuKFwxDpbmrPW8ks8x7ofmcqTwTf71PhcpUMe7OD
TojLZNO+p9ujhS2sMroQpOC/1AV2PzC0+4qpK5YuKh4UhCODPOwnKdk1zmVkWRgWuyA4HwG2gYPQ
8F5wxHWMvi3pecB2UKI00sWegHdfR0za/J20Dwr6ObX8qWuWzvKk0BQJzYg74KIPhkvLeegsT8cE
2s9Xv5MPjM6254T+HmHrM8C7hp/SkegtZitF+TLOj/q+c3CyMmMXoMCgb/AlZprWHYrQbnpnN8TT
iu1LXjzqbLpiioLtrkPY3gelfBHA2fAFSakvnsz6HmdEEOcS9+wKRWSCFsNVmcVyKH0uBoWYnj+l
V5ySUj8PISeL4oKq+MiWQG6FTa48bobmbro3P2nxU9z47pjcl9cOTfujdbTvFZ9PF69+QBXE1WFd
OlqwTb+QRuPMS76gHI71eRvejPnerlFY/zR3xhvEolPlar71xibmKwfCen31Mz/px3E6DCSbO5TI
u4lt94UM8gDeYzj6c9gEkYddQnTf+/ZF55ykODnE/gJhIzlIbvlVBDAPiJg6Wxp2m0f7QrhLGT8k
vW9GR2KowXyT46IxYtrZhH0ChSNhwSYh2c2hpu1RUnJp+fS0Hj4uv2ftmXxz/JtdGOdkT4Wys+8y
NBOQyvbZj6FTxJMKfSAkHozlgpMMW4SM2c5+HuBu7UznibhMSIFcYCyAmEEIR87shS8BCtXk7f0g
jD6QNUXpq8TXOX7vrG8+OQZxcvs5ltcswe94fI9RvO5m5WLTeEYYY3iZtit+hLvFAgUQ6If571fy
tt4kyN1/AC6dX23+fNYuRBqlznF+IZgqgsqKleXOtLxRcfX2wCOI9xdmZmTaMMhudyVnJVIf7UyI
aqKfF1V8MnZyfnh3a4FEKXhCi+tTHaNLzERoV0ghf4ovAOQFLh4U2/dcQqBPPvSGDPBkZEfM0at6
b0gY7fIVP8UJTAv6+cx/N9Fc7YxfE9GsH8X3BVKT3+I9Y1iDUUfIAnBsL1bR62J87NGM6J8FigRi
tQAtg8IJ8DNRC4/8NgTM2MAha0d1lhwjz0QEje2YMF5CDn7LFwaWN9IE1Urw5nPwLjTVlOJ+ikom
MMOeOwuC9yPjiYmtNHBSusdPDuvkk0qNCW8ICuryMjuQ871EO+r4UlGo7LnW7eqt9jHiQjqX6H3y
MO7DjQWISmJkAYVrF7G8QPdCMC12KMreOlBdwJV2V31FPtBVSVTZDilhmEMmp2fATgufMOEYSels
g4njz8N7OCSR6GPgKSEpcTDAgopWcTzsCR4PZTngNi1n6JWw7nXWP0OV0HHhnH4vf5anPTDdRNQK
SFIKM5TkpwsSXIG8yWd+HxbnohY3jS5XDsfEbSF337iPaxXIHpKlzne+Jd9kEnmRvnFIwO4Jq02P
HxmlxOcc0xA7+IxAVMDwWpxtCzgomCWQyEzWSMDFBZQKNeeOfShF8A3fBrNXQIad2Iz+9JCYMygM
UnyQfJyCKDD4f5YeWExNs7rnoUILQRJYdU5+WA/0382Z+UdyA2ikY+NDDWcW5kigknWo8D5FYLub
tRurGKQedEv/G2k/6Gk0eodDy2x8t2FyH1MEUNV/jfF73b0qKpAlDx+Zpy9QNDPH43JhQKe5CpMn
h1plR6G6QqygnfUpMwkKpXEkRj3kHLGdayVdwF6b/lDdeIsxQPofhQ97zpagi2RXwpPxbvgx4FWW
Lms0bk68BYSjMhMgDzi4rk/C7mQ4s1WNw5kDZSb9kWjYT15XMo4QyODVy2G5QZs41e2PvX10Usiq
74YAiVOKwSTs/k+NKwJaFKjc24alxJpHiHLjGVlKd/4cuktxTuyvGps3qDvFEzQSloDkiueXpwvF
+E2TWNyUpCA5D3ZzhSAeX8UOlhzVv7V55TvZUddQx/at3ZshNw0WzPgpf7Is1E9WV/YTQw4EZP3I
WTtHeCHVT7xQbe4x9gc2UqDKYOE483gNYXXOYL6WfxZN2Go1aIQv5kPTPsxox4Zjdc+NaLoLnzlO
LqoaJs+xwU2Q8SS+qN0PzmvTO/hthSBFx4Zj143vRh8szpc+fuUtFEEHiBik1rc2PFqetdS11ZN0
bSGJ0jWdbeZTR43JDOjqB8aeyR8lC110ZtHclqrLzMOp4Dv6o6uyTImeeK6SmwIY5ykkRexhTOX6
GWrMN8QM6bOLGHsF8GDOo4t5TnSXPPbPNe4wIUxldp1Lg1NoTeSlT8/yBapLSXU3nIo387nH3vqx
OhHVAY5NfCJNGyb3JtEbnFdbAAXrezo9lqAsu9KnQWTAcwHyhNIB8UWvGNRRtfko3Nr5qba9Cur7
McsCZAqQDmCtHJM8tNsAOjYCs/iClm+BcH2r4ZQz8Js+kVAluhv/yrmHop28H9Z1MCtIgPZlhbUM
5GEMJ6299uCgQmPqy5PWXgy2sfxs8EygzR7xLfRN7JbQVzxhW0x5pR/l3E3+SK1BOTZKzJdc6mWo
NMB3aFaOS0iGQ9hmB+CC9pJ708qohMZ4D8vkwJb4yb65/dF0UtB0Jy0U7hI+W+QQHSJ/+AQGxVRR
C6VXtT+CFqUKjuk705VvcGOwyyjbswRjDYm9A8K1z8ojlzn3IuiaPjlU7NnRd/0d/0geI4p8uwfJ
5mMuoSM2Y1i6uNrwW4KJlHnqqfH6IwRcPhkCd4IzeWPEMCMwbvcMDb9i8e6j0e8ywv+OLI6MY9Qi
Gi5ciHZFUbpXPuD6U9TXaMz36g04iC+t6gFcQnqQxWGhPIoaH1bOIXlLgzzA3vFVjb2VUwK732/d
nf6wuQm0o4oMsDps1PDTOf1pxxBYq5H38a0Jdfo8Di/kyww10sfz+g7Wmt54mal4k5l1kVz1UcLF
DxmZNWFzaeHpzEyXuBz5OfXsDiz3WjI+Al19jvBTZDujLLyQYgKpq84CAn45UejZHdQxgzfcJtdc
adA8mEDy30hzxajoq/luQvaS2mdjYf/gX0s/zW/rUzDxddMjbYAd4aJgtr/Lv4oM912ohweF9UrF
EqZKwCFu08/wzwGNWIEFXnx7IZImsXI7UDbgzAtb6lUrQtOn2sh+VQjn2T4LoR7bYfxj/GovfBtE
bxw0YQO/FX/c8BuRb7p+wGAgmJ/1EyYfpisFRShYLYwQOcadV9ONf9Tn7rNFGIqy1H/BsSTQbu0d
i47j4whkc8ICztpbHuMCrirrnkumyUHHnC+MMLj6SD3SB195YCefRd3zE+Rn+RlAMA2mDwbg9DBv
G33lfQFJgvAaL/rT7qUAuKO5OIGC5BsSs8+1whEM6JtVak/ekRsCrW/7TN9jaOs0OPAc/NUzbtPn
FiZvZRD/6Njl7Kfw32ZhxmEs+shdb7pVf0nSA0fKb/STYRbg5bwFDwIEhoBHqXrKkgem+WgJFU9V
z/UziAE6tPSXCU7C8HoPrCbgH8COg8gLeII+Ihmu47X5Ga8bElY7RlZBeV5EW+FBR2HWc5v8zVv+
+mDy6FQC9TYRAUFZytPbssBhy0U+qt36m2UreKp+88scQD2lCPNphWXcBvYCckN2RbdFOauEyh/A
H66f23pU/tipZxf8sHUAidgmeMzU5bT91YWLJm2m6p+fGBJPuQ/xCLEM3p88wBiKK81Rn33lxNVJ
f3GyN05xKN9yjMUJriUoMNzYa0nFPLDnLH7qTVD5hb1wGg6+FEFEhjyK3dJ5whfO7z5zDNg5Fkfx
yJuqqHqjbzYOxlNjfYfLlu6Q0IpQ5H1g6PU7oUf1q3ChrgA8wax6h6sNzzHFAYXrchjPXJPo20kD
sujzYEn+AbhS/dd8wuTWjs4rUYsGgbj7jvquD+bb1u1GCF+ry56QBgDO/9F0XsuNY1cU/SJUIYdX
kiAJZlIiFV5QlFpCzhlf73Vlu1zj8bSn1STCveees/fa82//RLrEMDIkWZeFgynHvKMPzMATMAiR
RYy/8c3RNsepNKLtADLHq8KCAzKbgSSNO1Y65DY71V/Z2M9RC1uuBjw7cCmlslP44Qij8Iai2Xgh
q5vhD1P1zof0xsNMsc7yEHxVX/aRagQUIKZOZ2GcJ/ZTl6JDBrv8G/2+J1QRbnvU1+ZW3g9bwglU
5A1uTV3HzzSgxS0AFr0q7+PHiB7jk4NfV/NELmji9nf+mC7xKAEDRsIyIdIrGq52Dv0BBh3IEZOW
wmq0v5xvliyOMtEzevBKjeovhc24qrAg7GAzMK25QWP5Zns8stjVKMVoJK75mPwBA28MZ0FOURho
yCTn+JCiv58X6Uf4T5x//pl05F9Tnodf/hSHh4BiYYvWa2c8xk+GkgCqGHnsK+4zjoA/Im/0j519
4Kv+jtwRdp1fkm2Mhqtgd2smWQWKqd0MMqNct8k+B8JVcXxd1uuRILmMelkxvQ4KN8/zluHmaggB
cKGNWgqzMo+AtJFfk0P6Jj0CDxGjgyaD5saie+0YCbX7gacaSwrmt2AZNCt7XeN736gsQ5C8//EY
QA/AvIHKeGdtog/jl4rE+BWNT7DTq3HL9rclqIvKlfP6zuIoIAT6O8dF1kL0OPdUGAsXbKfEx9Kh
emQfY+LNTyjEloQL22NsoOHCKc/RR41Qf2dg+Mb78H1nllJly1Ofb9j3m+/pIzvY32BhG8N1SFNC
E/yh0b8mhwQ3AdVDtGlaFye5KBVwUeNRWFFWeONu8u99sK6Ui/yaH4kTC9ktGHmK59ilV3oady1z
nFO/0NCWm+oK3cuEi/XsaBsEDCycxX0kL95F0g58+2+2wnRnAZ1Okzi0vR71ZFXuQwJk59WUvkU3
86oSscnUgtKfAW2zRKUvjeIw16LL/aje+fnNuosPm1ty1C8mZCpGYDyeyiZB/zKJrr3+rddeqW46
/N9QsuETvgLw+qQeaekQvJ5QPsQcR88sUbm8Fbs0+DEqNWDK8gU7bdqv6WdxoZiLMtBYzjdCBMoQ
PNXCOjlPfk7NqrRSds7VotEhubiUEUEzYHufXlHqFh5KO3T2NgUd5/Idw+OB/HmyZodltkJByW7d
CT6k67fvrP4jLBhMDowFl1TIPUUp0joxvCN9JInEHAkMmTEQ7gggYam/N4Gom51lOSHjX+Y4G7jw
zKgZm4r6ifXSQtLzqz2ocMCMuzYuQS90558KwEHpYt8xiXiUBK6ULJCaT9e5fvc2I3k3hh/ZZl5A
o9bWi5XECFiZ7vKXQVpJRyTdUUl+/BLx7U+sfVDvOuibJRd9QJjpwGhLECHsd2d52jPfVhixXvJn
RiUP2fuIhnsHtZtH/8mQyy3WisvFcq5YXA/DIXttVvTRF5Lrr0jRWw7ryuvWpRvRU1kUbI7ZAdR8
upTfjY16Tg5MEz2MpIgGla/5LXC9xVvPd4WXdObND6/RCqrpqnXFzzzd68UbGyT/uV0+kJWs/AXt
n6W2oKzl7794YxYm/xocH36x23Z7CW2GxCgvvulrXBObbD27lQe1eTO6jSftsgvKDG86cIRcbKQj
Ev6zv75Qy62ybbC4vJm8+FtokMtpTXmyQc7tUrUg5aH5sfz+UJb2lqVufUgXl3bx95HC3fgDgMDe
D7ziQp/5GKKFg0P5HZ3S0lw8741XPr4vb6d8ufNdROL8hcl1z6mbR6heMs84R+/FP+QXNGnHp8LZ
bbC/9cPkaXf7S/6ClWwNi26+jRhzowUq2XyjfQ8uvoxf611Zdy4lFneAmpHDnI+M+3DVSQR2vPsS
zMUHyZVLbt39Y2QpHF1l2XnOhkpv84FXdVpjsV0RmbKHIoQXinDa+AwqdWku0aIvXsfF9/ebsqSw
ZQQJN2yDLmI7vTFlyellHactWBI0EsvdNV+yPi3kxZOth8qI+edpWtmL02FxyyNyD1fMvQKXkff3
dAKH4pINsxiXHzxNR3vL0dnNidtCZbjAkcd/s02znDHcNxTm/MR/AV7zWlAsGjFpCzxxGNjhnHZ7
03UOirYyYHJheFgMNHtdTm/mizLgJSXBaM3dkDmC7GgTLqcFeTSAs+EbOOEh2ZPiUjcUEBipl4zM
ZjRTTCyfxrl8116cbblCqbYsXuo75QDpYYQ3ITAPX5NPBjtQCF2YyHvDM131KG3x68KboFz7Me/T
zbzXREUQe9HDg9iPq/7QHzg6rJmYrkOPdIS9tEY+gmBv84t5xV98MRJga0I7SIbBkpDIlwENZXH6
DdbWD9ZnBlLFr3oLiF6jPDCdE0TdBT8FjsuwMD7st/ZY0SRDNE0ByFf+ZJjg/EuslbohRuF7egFD
GvzG1LEH0tdZpnPKdwRb6uI9xCFLrXH0v0kaGZb/avXlt//NGC2/qM0eDuJNwQjOAX6R/05oG0gn
YanCrr82MpczdyVhXlwA6E/6d+snbdYcHvTGY9Ksrgnuo2gVVSz33I36Nw6iFa2wW2K7iSy6ETQV
8mpT/ED3bN9Ql9M7gyT9Th1r7DrsAq6A/jG4IZB1jRjGJqYLBRYdy0W5QI2zLH8nLOa6gFdpybaq
V7h/09/oEFIdcWSgvKLj3rjOsYdG2/CzXAbp5APgC2byyulWutr2JmwPpfTW1+uuf4nyj/hEDQ/Z
JGFpONIMuRjH9pelkb0q4sGtl7QoW6QGtJHHV9Va2Q/yNo7C3VCKzyKA/mwRIJPvYXOSxcxgTUAM
aToYzU0rfUFo6go1ovVGtEN2CvbFZmDpaqZ9dGasve430VrEW1OhMoZCAMWuAYk6cOle85nogtIl
cQhD4dJvmQa4/BN/lXvoNpAQL4jKyq98b3oM7jEc8U/7cm/+U07KSX2V/xVH6WRebE++fDvzLRJr
JKenQ3NW84VxJ2TpUiTpN6c841Oju12cRQfgX/BeJiusgNQ5SYCLDQaNi+PJudIDKpDQQMnwDGfV
rf0z768JgWXDNItdlPNAhg0jWwFEYaJ1IyWQUBD6fOZ6+E4A99DcQHDHEVzEfZDoSfn05GJpPj3B
XXwK+T8d9YrlQSSgUe1hSMLxQyzPjKuNxApnkT4bOjqo4DQawoioFzjZ3Rj/LqsHo+IFudMdfQdg
VTqdiQ3OaUo1svxybQcXv3I8FHtImMJTkq/ZFR2CWruNat9RbhS6y8h1or8CmVPhOywZimkd8lFX
Z3VgAU7cyLnazqdWn2zpq/nH5h8XG4TZurPRweurcHRfeoJTnadNwqY30NdgWAnY6x3bP2093KfG
2h1MF/0duTCHgJKXMwl10yI0F998YwOuLXBlfH4r9gmbV/GRP6xdf5sOurmb9nR0eW/AKvVE9K04
lCH5ZSjN/IKmUXDtLnym6RWJtExk88pqz2WJ6J0GBKD05kZFSY+P4aQoyoaV0LjgyhS6130fc8iA
dGa/qITaIKVpckaDCgdQR4MBHPHUDc50ifyBXFRl7TjJFmu2g91I2EXxN+86yD7C0SMIT12Srkps
xkqvrXPr3QiDu+SQQcGYwfEDzxlToWQYqBxV8lILs4PeOJGCi4d2MEhK8xnCsuOgacBLR91NSTcm
f2J9neljiMWLTADKffJ047VWNECAYdtUAB+QyLfDYeo+ZvOocKPj7iCEYWbWLRIm34AA8FIj06aI
QaRpy/lSpXdfNXQP9U2CXl9FuVgiHTeYGsNM8VMiS6kYa0/A6iJ+UQtmbECrqgy9XFfXD0ViF/Wd
NUi1CPWtQ8RHA+2jiTI6jXiP220WYzCi5HZq2W2G5F6U3wJjk1baS6iQwoV0BlpJOIUQgxHg4XjX
Yk8AREEveqqi7buYRiBZub4nrLwSHaN4pnNHwUaJJaU74WbQRo+AA8MRxt6D4TBuN0UCcBP/VpSg
ApZbxTzP6hMzmbDX2lP5okXsrQZCUGsv5K8EMgLfhEArneyRVGEWgxQQ7nQnQG8q33r1MZOGjgMn
BK0wgtzUpX3D0ujTJeebNxivjPgLXNp6KHmyUbBIyaPj8DEU31xKGDkSd47f/McRBb68FUbMXH8L
dG9Ey+BwE82S4Q9tOL0HKANgbObZxE2BBELgA52WbFXcPO0FB95TKDcKIi+RV6chsiMGTIwAJJTf
iIDI3XMSsuZGGrqU+zAr28ZVMzAstAzgE0YpwUaxG4DiAtSy5GohOxLEGctwtrlfbYJe+yfxlWIn
Wmn4jxJNqFm+egQGtLmj4VXAW0YMLBLsesfqzjUH3ol8pKipz0owXMFlDiP6NnnjQJCjbIfemCNI
YqXl2Uy+CmYQSaijcjHxi92w4yuov+G7YbrAIxwYvzm7aCGr7kjrTo4JWqmTw1CrZ8MpqOZhIlR5
tJFGKBj0mzNCN5+2ik40oPfiAMTG4juFN0EmbIE1cH7McTIMNfFrVr/QtRvMIwhnAk0LTqGJNpiq
WuoqPrfK9oYCi4sOxCJt0BIbfJIAbvv4FEIWQdlFVkNyxrbBByKYhALLnDPdsdM9YvxaaCzZvjQa
TuIJKKTLnIEZRRWfYFRPsKPFGGl5I2caigkirRR7e4ymjPdebe4AUnyevTRl24QWIbAnqW0/5B4j
oHgPeY5q9mkIPwIDBm56gjHjIDxJVPvWxxISA3rUQYlYGqMaUyAID4NEF0h5ay4NPiVwsMH0VUEj
kvwfK/5mjwAROOFDkknilFp9iby0GGykitaqM+5C3Ar8kEeKWbcrVceRngBElPQlMw6ce2PNCyfr
GNBkSeTlbG7qSlpLBAvylqIv03TLnfunxS/AIiqplfAHDgEjUvirw6YAJhVkvquL4kfHCoYjgwTk
yFn1zU4nq0MOl9gJsRMvuIXCy9IwyMG3bTkJpuwrDHDhl8pzc21aFZooHmrta9CagwbIL6fIMaVL
yMJXFP6B36ZimWiZQhWhCegm2ErscHz1mswkDroORzlOrkNMC9SE3GqQsUKoakDJJAcLkGgRsP05
YM1hSo0ADq5HoHOkVx982YSlrG3vATbYiRpvqt6BzmEQMmHJBEg3iINEC8CKgAGphU1l5sAfeSyV
T2C6JhYRAairEODiEINLgEKwLaN72MZAaV+qIT2WxI+Pc7fN809oSD6nV34zRS+aULVEEkwbS3aA
hAXIaXyxcFiAxrhNRFnRKqssTxCjOhTciNVMrLJBby+TTr4DSyi5PUUv8wA/M65xWfIkwL6Dl8Da
ULK8WkyqG0CbAfb+MW2B1Rz51vAlhDZ7LLGmk0FqUaZrFgC2j4iOP3LabOwRtsQLRC3ChmzoxS3Q
9WUm3BUTC35fb6BJCue/RdMuU6l9pshT+VFCqsO1s/G+1MV1rjgQqfG5829jLURPmgDqWeLFgwXE
nfoDhimonfSGAmityPKuzRk+ITpVSL/VeDLzClmKCUCGzbFGBu9glu9Vi2B7QJzFv8q85RktGNxc
goBHw2ayP3O9fBcYakT1dKtj/NF+fUXI2UoUMZQSOvCG/20usk6fmH4jhBTo4UyKKAYkGcS4ijDV
wHXmVOsA9Ud9EJ7NMUbfkoU3Y8QUExMzjF0f80zBag4LBte1jpse6xP3Qo1BtDuLdkDwDAO/RJ1B
kE1T8BNnZqN0WNgMmuBWj8i0aPeUvVBOBiuN8R8Xt8HIE8AiErA58eT+/X28tohi8H+CgIsRt2WM
NAsBiLHY5nWO4zCeJjH4hMIlUEtyegeAKZiRrHNp+U7alYukMyXTj4RZ5vqEOzQcsTJIEixSQkVe
x8FaaCVbzJ95lLKpbsRNEjJWgXxS7XTdNiTYQfqX0BGjkxVRWWzydQGUXUwNzbMiXtbEIstEDP0Q
IkdbRZoubMc2y6OEnUwwK3KUYaqAqkBP4bdNtEZUf61ivETVqabZU1XYGUGkr4R6sgIMbGDLy6X7
4DMhaWmtTfTNDaK6TR5ZkAbdBOdE6pZOoN8bBgMK8022Uax/fc1UlCiwDRPoddoRwtytHFk7NBxI
FZXhkOGhDf1DYdQ/4HpwZIrAhDraWbnzTJMC6x+hFogFWCBodXOACphgpkR5qoDNDGo1QVywccEL
kigRorqwCr7JiET7UvWc+AumNBb+tQMPpeJfFXTZEUh9jq0wngE/E0cmKfIhtMIN/r+2gYCxZ8Mq
ZxY50vRESZghUQ5GHpzuzImgkI5MMtkVBOGNvVQYLsDzjtRNqvM0oCUK0BXAQXugjXqaUVFbn6nz
laA77IGTCh0xi4SoMaEAHaq68Jh8pni5AvrflaOh9eWokB7DMRKPGHsCoSfYM1HkCD0zM1j7Smnm
sC36DhomRt1cxHbIDn3QXgHwiY0OUpAAYP2pPZN019HbsdmKyQfobWlvIVSA+rFJ2/k4GF+BeojR
dgcIafp9CbNK027QHBqa4gLJ5+RfMRJMzXlIJUin+JkoWOluQFlKIFY4SR0OQ49mL/0jKIzqk0qr
IWgAVehAui6l1IRVRWfUxCqWXDJsGXGyz5DKSXgMfG5JK3J8Q6600uHeanfFxG7dPaZyYVFuxxRd
VSHG2vQ7WfqGwEeOW/7xJMQW0DnUpVh+jZxECofRre/1D4GSBbNZWMQqRmjttEtGYIXIuSj8edei
g05kCvKCko7hYc+sl25P/8bVJcdBpFg0E+UAqFFSktEpz9VAQhessxnxKFqc0v6xAfbAHmVMFrYX
kPkCdRmTMgsqSrh+qZ/B8iwARjbGj6COSrr1mo61N6TNNuYZkNDFdGSPNRDHkMUPGodcHtCxuE/a
uWBDQcKT2JD9kDQKN3UtznooO5g0dXT4iHtKES6IpZM/Q4BOmEvS3qYYnM16PaxmC/McJRehaXAY
mUHc5/k7AjvIAzUm4UbO+LwchMtY5X/v4vIdwHfLJ4hzz0aT91dRCVij9Rzk7jqxiUnUxwUgERmr
MHdMRy4sNUyxiO+dWxu6mxNfe7nm/fhKWHCs6BARZqMNykej1+DKJfQZiefop5SyY8IH25yHaoQn
AeqAROUaU1RAfsq7j1WmKBlY1Triak43TbTNgN9Dn8qoKZvE3BtRuxFRFKo5bEbdWltiL4lGwJBK
5JUU41iwA2zRAuziSGi4KsJOdTb7aE8JgLf6RUUk2vfoBggC8XWNHTs4T9LWwiyMo1PPmq+h6ra0
jdhXeCZ5xVOILFU+egLBrg3DXtSapa3uitD6iMeRL7jMLBCIeM4FE/C/O4DQqw+clNNAFqwN9OEK
w0MGsbyztmdjZ0Oamq3gT6y5Pr1dbYjx/v++xDiowvLf+tl6bG4W01Sirm2c+u2EF2jCJBqfAl1+
Bd+Wkv2lN0cTtY0ch6QWNrz0Ji/GZx75BwExxNZ+qdOwgKjRnCqtdenKGcBWYnXaQeC6yKFzTLAX
G010Y31B0WNR+IhEBLFOpyzbanW1VORybHoyKQuSHeyqweCNAATsVL9NSJuiIDRbJoJHHYlE5tDZ
I2Wq+/AUJwLj+SxGa5Nw9pcZGAv0UsgDotclTTSSnAUKUeBhcrZ1eAsCkT70dHoQjrC6CqpJ39Gt
Y85ionRQiq1TaHtR/QCn1EFOKEVzzuofqBSsmyKGxgZZPkB4rEL6TdR3Y7Xxe/MEWIEUs5w2SXhL
QE+LxsRYEKrpDBiDYFriu+jGXZyxBlj+3mH8hIGEIdt48tNyxfXqRXK1CiRhoiMFp4DYoyXAu1Wf
xZ7c7fvAXNli1Ycwml9HGaMOU8CupeXcXtkOqiFbQzzCOebD2wDovIWZKPhqlJZomci+5qcR/4Om
3VF5buqfOv4Ngns/0zlFdIdqpsDmWEgMfri6FsBPKh7+iK1L4nsDPh5O6LaZ7nPQ7Qv9SNVAcW4v
+ldfqHQ5Gxfx0crYVykbs+IZd3d1PAnLRk4Va8D0F0BFqUJDUTYbkV80Q7gV7EzcdFQmvA+YkDSL
lSXE7QeS2D+25JenbPjhUvxQQVJXpOjadNbDJ7eM5dCB3S/eTLFpTcGWpbbJ/XcHxUUDAXCmBoqQ
H7aobiK5AnCacWWnCwfpeEyvqjVdTSTfDc1JbasLz7STX+OK865vYiv1maPSIILHtVX1fq2SCq/S
XtBm362Jp9V9g4quWelkUZnSRgROGEXpUpoKKDR7VksTTQAKbTD5o+i24dasYQ6bsfQhj/Qt+bdV
fVvrtO9ZmWRb4mpmw3tNtyaU1GOLsN+Z0PR7quafE35KXGhHhQ6QeAgY5lRtiYTsHE2ox2iBTAjJ
gHECMwbRqSH2DlAR8vL3SC1UrIPjmLNj/Kb+dKEvD8h5ATgtau/JdAvlknMT7CVqS/NsNEzaxOmR
+iAP6d3QnsApOkIFLDu4Vu4sY4sn+FtEbgIrLet/FgbFHgfv/N+TvEl7gG9Hudbppmcl2hGkwRSj
Z+HI6dQJQnH834A7g9jeRhzknbw6C0iVHuKqS7MPMXzUFRU5CUMfGhh6xSsVv8SCDkfASdBBH+NE
bRXBa6kACGd+OT0iyvbJ/OFTGzyYolOVjq9Ty7qNfAkNz6QddCwQaUI3FcRSdi3QZlcMmgMoRna8
b5FfJtX8mWIL8JudaDUK9EIMYz2L9HNUZtcB3opRVp8IOHznm8PUxkA96hMapGbyrcFdyXPwKspx
EEQj0TkJnwkr6qEbUJrF+7GWcJYScN3fHIZCfueZvK2FUZ2qieGPRHvKkqbNqGHPGqVz1eu3Cnl3
bTIO7nfixe1b/9BJ0rpBGScAiy2Q3hBZ9brxGYFtlJnEdkHLMrfRAIffIQOG+U1ELVJh4saQOO1E
O2FCe4vCtyz2LWUpCA82X9Hpoeqqu3w14J2Zy/GUElFQAa4c54NkU8tRYYoONhRtyfdXoptFzcLJ
g/xa04AJTpku4/oeVLpT1k8ikY6kHp2/fsw2PIc0j/9Krv5bQLgFc4RdgfaR5DoxphnG3MiS7FNb
PES9U5OFpPSmN6Bq7Qd6H+JVILpTbIyjEDKZE+wh15+xlx17MrUdP3+wjghqawj/zQ9XrQF2n5oJ
eyurBKMNHG4gfNYsLjGs4oAuPE1pG1yYE0/7FJUPO4MAY8yEd0jo3BIt/hSbU1LjBcLBTKlJh5qI
BCyxE2Owuf+opH0grLRD/jGaOvak1mPzHOmKmDWcYzDkjNcrdlqtU1gpRKWpk8MtuWFreCAHHlKF
lGjSb0YbnKvEoft6FQAfH0IIc/yXtoA8gE09ykfSQbSLT7tCgF14l5XiMzKt3TR0r21FJi0lsViy
mqFjQsVsL1aCXZlsYykl5JaHvaH7YMvKqR3oeif5dCgr8jQAUQqeI5tITut7yzbBeam34RBUnFho
JwuvOC1l4smY+eDVPPsW51/4V5Pfej7yRKPGU0wHpuRc0dPzByuVzy1t3v4RkFhTQIKaUnsz1Wc/
JFE+ARGd+bzLQ+esFYMTABXjLh9wfVGIoaNJ8zeHCk/LiCXGkcZa5NgT9GN0Ds2ixLTZMh4BireT
NNCLtN1V7VbI5RZfBs/2YOaHWWpOnfYE35qTzUEEMZ2jMH8UEfDA5nWgiSqYoZThPRM44ecGBJQJ
8Vd+LHac2iCgt/GwOfBvEQepjnBB5w9wjDQCX0pteJU4u6bFZmRbZ6RskzfE2YR5h03tLxKCYkJ8
DJKs7EdPV9Ph5GygEoGBl2T4lev+5jc5ld6PyEYVv4ecWcg7Tq+8miXvcowcCre9ZEbnyp/lZQqA
LpQzZgl4ReOkh0BCc5Cy0y6Y9aJqrENER6mkN6StKdeMoJmm5xyjo3LUdI+mLtHDGMTvQ/v1F64w
zMIXy+od83l6UbtDkTLhDo8qO4dZbmsh1uZtaSQ45F8T4eqgnGRFdbtIPXbRblSAQVs/Q0nYz3gm
fk+meZ6RfEffgw63IBABTCp4q1oDYwFjgEImVbCoL6o8vReqfFT1/FMn/HAORw9AGqJlYsC+E8RH
NupLwWTTDY6BHQZz8o2gBUcTC5kPw2TmWmdmDArBfk8NiS4VchFO1G2lgHVgzG7JYOY6vETvY5Lx
ev+VY7QAukA/1r69MhmpzOgU9USMi1B0OY8WX0SKdQBmACQj8j//UALQvjIWdyKZQ+dg41sUkO52
pzTMsLgXJ50wz5LgGQ6INROOKnpq1rXz6Zi1BmkX6ZZz5z7WScxJwZrnNOJZj+i3GHwAn/iKUCnX
am0c4MlX44Pmt8UbquWYW2Wi/DiMdeWpoUTjUTZgGZeM0hPtMXYEVgnyrLGdxwbI2t2s34ropju3
kOGd8kXb/YPTCh1Cnwjh1oFhThJe3F3LXEgfnB07s46kMCBY1+gpr2DUhQ0+bigCOiWZOHEmAxpA
8AYdMzqJ87hAq8pD6tENkK5qhjJAbd8Z3ojXsWFS2qnJXpGoh7gBFlwi4fXMApyBUYZwvqalW5cQ
17aMZVTm5mXJH21ivhR4WvNlos8fuQmi85zmmcCbVUjlxQ3RTJon2OUBweh2kzMCLpeiIqEhJV60
ed5JXUPCmQO0jLx31jtnE8WdsDl/FnxdM0rcQBFYhp5zU3qV7WzfivbSqB4639z4drMdONPHY78u
iZQLgbyk6A/p7zbU1I7Oy4yjk8fM4l1tieiA7A5o1cJPxTUt1/zekMQfuFGNwSAOdczVGp54l8Vu
2dmgutXlGFNY/cVTdEQThruWNldD53lW5W1M33lQKVPotNDJlSNzK9FWBBczFQaaNPwU4exZErOb
EntwNodnqUbnwDoh+o5tm6w0NKVVBn9ixsUuBncG+wdHZzejm17QFZyo3UwOFamFAbewlmKRMeTs
VSAFO0l7DlH/wmYyyie//BEbZsmhuC/t34TqrXv15WIFMPXlb1GgsBPXz6RLr1KqW+W9JkSA4RUj
nDj7cpCjsL1G9qZs/G0f/4tjB8gvQCWEmHb6HvLRBBUt9LE9ZoM49bPbkUTMVUBDGcNEKHGunUnH
4F2E7qZVD5r8TIp4gfkVh9K/hEllsJr0rlRs5/7SFNERRPYy6r6Lrt1Sn6ylP/T8UhMMp+nLwcxi
A0jgXCPab+I597l2kW+dLTt9VUZ711VglvF6tza+FLoFMQlNsc3sP+wvNrqUKLUERJ+uKRY82pAd
eBHyFSIKLhjEU1G9lvLPNFmuoJUIoKxK3FUEvJAD3V6ANQcA3LGpuD1AVt+3TyLrG2curdGL+Fzi
2k4qmBEWM0ONvDBiXw043s8deB3cjM4tKspLijEEzEowfIvWTm1fWI5Et1RENnK27gDOY4Zjw2ZL
9AN/HfZrYrgXM4UrR9NCw7jFy0XklYjlKxVifAl2S3A5zA9ZIOIpBVVj3IiTY05fhnKxw+kZEpMj
dggjx4cgcV5u3FlFR1c+J1LgZOZcI5tu6yDHia6hCdi0A3dMgLlgKAhaDBg3s92Td+QJAkGVM9Pl
08uwF1k9Wxw8s+hK87FDWKLQABomDgxtIKhITgvPChMqj2qMKIjZlqs2xj4rhpPKWWCYiVpSQq+Q
pE+TF1NcdlkOXOhpwpfPaPurj8hkabtdr0+bmpmBVEqP1tEXQdyJcKSuyS86DjB6CVGDdkCwiskR
UK+6ry5YVikixE2xzHHNOkwS2aK3krsueqGpfImancKiK4rSov71e1d25g13o4yyU9rn7uQjl5hI
iDHhFykX8RWmFoUzJyqBHlaA6ANb7px6HTCBZWpuSJDUOWWhT0n+jvJPcddaOd2kSc2rBxngqTrn
cvq0OJ0MIWu+tKbeHawfqBllopFXgyjlh08ezQGpUzTkeH7ECsYS5ChXLqqJZTWwmS7UtkcbnhSG
RtXPKhcD0qX4RfoI5D0efARCrTlTMGLPTbcASRdW8jNZnsNYQDxuerDF2x86nN9vzAbYxHifJ+ao
SEWKgBC4ig3hntY/dL94mEqGljJp9b0IXf+sR/R3TJhYJ0mCaqnGWxVhE5o1nUK0J7ugBHWFJqn5
mSfVKxDyArekDonb0dWDbtUD10Mm4I3dk1x4ghj8eyNVN8KfJYyIkkh24BIFWsRAeIp3PgNhozVv
ta2cJfq2Ewqp0TyJHPeSybSZvpfY5SU+s59dO75rHJPFVb6pHDdDK3A131yXKvm9TAftgEcoInck
9AKihMWKMlrqjhqSF2zRWMmBV4luULjVnMxL6EslNVJzZtWc2itD+jI1PHrwoeXiM8BOWvWEsutb
UsC2dbAVH8cKniEANwohpo+623bIcnSe0g6XFsQAji/iJY147npclvqwEznp/LSEvf2bjorRI1eM
/xJsktFekiOCLW01aJgaLBvpEYMWokYkHgveVMU56Iw1FPyyRE1jEIrPsU9LHZkAmy37GQe1USu9
Pj+ZNeACSd4ntbITzGfiXFwjbGKGpkgK6RmGFNN0cOpbpO2nKGKblNeUJgnNhaZCJdA+Elhaop1j
c1JADsr8hZguaijx6syK9Wq3FSK5mgPvqx42P1Ebv/pDfpMA6wABTAemd0hNDHXJEjj32TohQM7S
JlZhElV51tugXouPDpPMRe1ymKGxR1hba520VYuUAJBTc4ixSIXSET0ZucAmERVkzGxfCb9FYaEg
KJyG6u/TiQpbc/ptMDsrS43FNiTjdFG3FhATHniblrkC0ymTQprkLc0I3DvZVfYfI/qnUAQ96uT5
KUfux3DqCni0hbmzuQK5/jnpLNnol1K9BUBevNNyDeedzkhA6JN0JcVuKF/6hBWBSlqxKcUi+aBJ
5QFgcgIDnY8f7gQ3eJiqHdB3z1B2PCEcy3vt2YtUusv4Ir4Ck0LeH+rwhQpqTI96ji2fyWyeIrnw
DFZAZGo526NdITiTepRvRFdIEuyLiUVaJ2p0lqts0bNA5cG1sP5F5q9YGZVqWImSwLbqzeRkG9kH
ag6oRWEdQR9ZDTW8xoCF5NfkhkwKBTgS9WPkvMEJKJhHZWTT8KSbP0JiFBhERMr5Noprl3nlT4Vz
NmL1QBuxE6uI+FR0X9mZJBURqs+2bzfnUd0NabpRZfrGFt9w5OwavSgmhekA1YeiQ6sYVBjvGQKf
VP3ErIsNctIuwIxx5M8Myo+tdByrkt9gI3QnEfo1h17qg8TsrZ8238pEknQiFyHbSQX6VsQZNLoR
AlIWMpM36GFh2JTMd5NOn1TVa73ldhDOROlawFpXtr1zHRBj5v6AVx5ZJeR/xZPsmpnkiRXb8B/M
+K6tbB8qjt094K4hpENP3VmPD/YU7qc4aNZR82XTEWAimvbk4RjqWoC5Wy55XSLMwZzVJiWUvlB2
i3xG9wMCjee6fh+7aPlhp5JrZgYgra1uApngbOmb/rZEByKEQrXwCUQPGvBNEx90DEdaEHlwaRHQ
3BXyvmZCa3ZBpl00fgKJO9lE1Vr+NWRE7YX4h8mD6bzFvPB07MCaYLAmMVjceFWFf5tLF8Qzfhx+
6ElwVKZpyzOvA4earR6PO++PFuwJSec8SVLbsBV4WY26wKf4LlBZJuqneJFIJZKFrQoXYtzwYndc
YgQ9IdycuoYpwEGE7hRrl0SJEKTKoUebqDehZ9MBakKmwg7tLXF3dJawRNfWafBZhbiBSrKigV2K
Oyu11Y6JXWQjQlWYNygmOM6OKG2ZYFo2yKg5S7ZwJv7jbsqYxgKGYfRXCAuiodw8OiIGcprvGRWf
ExF/GPOeEDHixjAWK992i2B4dBLweuvYQufjHFENCaUw1SaA2iC8dghV2HQjbnypW3+PP8+BOMmJ
h2MimYbszFmDUJXFnJ52zOpWejIxS6M3VZyl4jKNAlaPT3SKRjiHJXOHitLLAWwr0tiDb46laH6Y
eeCNVadTynLWgmuX5hxljrFoJflDbEEG4x2HGWNlYlKRfmtZICfGn7lTXNPxLHq7PpS+iPZ3wXCo
YqfMdV6lkD50vTKB+mcVLJWAM4U4G+Lrn5hEVUxEiN5SgspjqVk14mdXYslb1CxdKvKRkLXBKKKd
T2ObDd8gFuarmPDpAqlFyDNOp4Hwdc7oBYzk8pd0jHQydpn+OzqIP8gAmwwT8jiGbpjX4pyv0pUX
zc7OpnFSTjsZ/6SCyt9ytmkFzNW2sDYj9qN7Jcuu3pfi0K0EQO6rh0YgiTR/iopKnKAbGGMMIdre
dx06XoL8V+sGvZpPiTHhHAS7qDlG2qmvpIMYnQq1nEEW+X9IOq/dxrUkin4RAebwaitawZbk1H4h
HK6Z02Hm188qD3Ax0w/dskyeULVrh/Bg4kAlbCQ7TXbUdA3BHRqZD/rJYeyZdo9phDVTu7a94J5f
QSdPlfntNYNYn+CJYP+2OEYM4pTjENYpawPLDfNsg48I/DfnmMugJaJY6lKpHCHV8uMlAFA4O8Jy
BFnZSJRqQudl+8ta2GoDAw2L5p3A1E0K5xDE0rI6aEE1+m/qR/fgZg8eplgMGcHDn1Ll4Fu1xnkx
ohyTotH76NJ0U89/oQFQfbBanpkibn1c/KHKtQxC8bsytD2g9Xwdqhe0uN30MNCMJFsLJ5Gg3xNo
0C9fSf9kFvsZoyRtD+rlOw9wATz3yF/N1KGBjZ+ADFyrFMMPksGIcHnBIS6PEIk/NcOGPFJaSJsR
XkG+MwqBpxyVe/c06/jkHyN0vfOZUp/gqrY9zc8QN2jAwScoQ9roRWGUPvMqDgA+zrRrSqFbNYpr
+RFwN1WvpVwL4Y2ZIx8yYJSBJKLZi/x93kaoT1nw8xoyg9MgBDvV2qOYVNT/hhz16YPb4eBx6qKj
4ez4XzVu6SyZ40X2Q+8L5TR0zwYVwSpwHj2Ca/pzQZ1tb7EvcFhgLZ2r9VbY+AYeaBhCfaNguPeb
wj0qj1CAA7+gvk9RdDLynLAtSWF5OETohVrHNTx6L92MKaHlnYK23dtHj/N1AS2P4HFoTFoS2NpM
qLV61SfMCdQ2CTZZdSD25D7yx5scDQqpB1eCQGUcsyHkLk9dM6hZYeTQrv2RipOWrm86FdzpZoQJ
kgzBJNLVWS4SjdFZFw0lfe9AkExOrvmaZeeELW3iXhCT4KZJIZf1Ryu9jHkJZak8BX6xnt4sohIs
Ha/asypGmd8JUZRWtxm1e4Prp1mKnSzy1PcwDG72xfRsDx9WCVs79j4XNzm3jNsVycc2GAI71qji
jThfe1TMElg+q2yjl+W/2uPAYOaeOMFBi+ljcd6Pk3yX80emak+2sPdMDFu6W8bHzaQFJVSifhlt
c7zsC9Koi5krp3awU0xh2FErRVTNbufuBlg96I7EbBt6iFANHARCY2O/Zz0hipyCGdJ4OS4y5ouc
l2LYr+LdUDEzplVe8Ley6SRanXAGPse3mL4KIG1x5fOm+Yfib4dlXEcQX8CgO06vCUFbEwCUA4dy
xDtEYpOiAtdZS3I+BqwHX3MmbpkGOYuxqmRxOSdKUxMUA0hMhwTiIos14ORm3lNqaZsBiJbB4GNt
vpGmycCBSRzDK9MokPzAxWYTCHfJN7/FudVGHWxz+ArVuc2/+EY5pmNyugRxfgyMaRuiNAZ0kTUj
BJmhUv7d0fPmQ9hXGzObfrzWf6iNBNfn6cUK9LXFQ2h79wGiGFRwzf2iCN413XXRtXtdXT2ejTCg
I96LVjVHJXz0lHmf+ZPNDzmyGlKHASuo3wbm0yN+pQGhCJPDskf/6N8cDFQhiUhCtp2AQKBO8Pm8
FvuzvHr4+zicBXO7J5dFv5d5dtS8FxLXZV5rOLIQenFoN/BlEiu8LPsd/XSbMInJMYR8lTO5YvP4
BnJekAHIVG0ICsO8wEatntXWIxT4EWiKSbVNMrREIRvtJSAMXovYJ/MrUIxHPM/46RFiuIQUHv01
RL7BMG0BTMCM2orqbaTjaIXYBqTbcH1OOxwKYwdmVv3QzPpDyF7LHfM7gXvCUEBevme574GT3swS
sjG/1h/vy/+Rr0ezpurXGKhAUeQEbUpc1wwLz/6BC6zNxjfcxbjv0NkyLxKL7ByOtfCpfOJZreFD
aG4klSof4hnLqgJRSbjnHTxvbD6oBQ0bsxs2cXT+xEy4DGqmi0Z++/yVWwLJQH2axq8CNanjYG5U
lYdwwMEAZR/8KfIHbH5rh20EIqFnVIlckSUDmWrS/lIZhU3vivfxlF91rdmUEIFSJzkwsx3mK1TN
TcrVbil1CGN1SCAXNB7ai5JOI/wEytGg4iwuCDXVJHEhaE9TmFtcfgu3NAOrZnyz5i9sRKMSRyVw
NiHWeUx5xj9nO3NT9SSXj28yMh0ghxga9k36kx9kx5avWS5XxVyLSx2Ofork89FhYiggk5szLQT+
HknbajFJiuyVld7aCFYwmUJA4bVm/BYM+J2y3kCOONakG/TRuGKzCG+akzfPxtvf8w8sVI8wovvg
meFr34ASIbzXFxuPzQoDDfeREKL7GgIHJbs7YdHgKP9Fp2dtMFJrmmMLf5XAFRXM3xLYpBmETWnY
YBQNJjrGIpxTXEeAsRkuHhFf+JgY0FfP/uscFjs/WvbAZ996Wz2bHNpi2lqBvEj17j5HbYjc61d1
L2Pvn2E23HnFm4XE32oJpFvmvVF7rNIXiffzKHmGOd1EWAQh/IMWJmRVejlhossjsjlyx5EhWjW9
4x8pWLihn+gxJGn+zdH6/2SAH2Lm72uMPuGRSymUoIiCjP7oSLwvVhpmrmCoeHAktr7S9iHiGQVz
iUqvwkktrBPuGVzuvGBL00jvHcrJU53lIjKhEMq5WlNgktrRL9nrAnDiBPik4caQuPwZNDEynXWO
TIc5zUD5n7CfKyz/zETtNZcB63wKLAgLA7Lf+aExzJ0T+tCGvq0/tsNhQTX9IIysJeBazSoXQ/z4
o/CDrRBcB4w/u4VpQ1b/JnC5Nfvcl2gCh//k9nNZnHVng8EYax1rB0DlsYieW3aolUIFHB7Msd0Y
0Cb66UEiuSwaLkPYMQnBHBoAlwhUNOO9hwjLDJl3R+lEKHHCadryafyXhdOutdTJG5Zdn8BZMU0y
FpFlkvVcJNF7V/zXLGptNst+toCeHbN7ocqik8T7HL28JwA8156eQ80aaUe516jOhFYTUaLHgtV7
/b2H58kiWMgVSYq8SJ0HZX+zHvMGV94AZEomRQEGwzxk7mZQ3P9s7t8/a0qtOC6sNgWw5PV4NcFp
6ZNDxchOFqiX68fEh/5u1M5lGr3XRpsvU0g2Xf4pC1ojYgL9D596kq6ao86YMQ4a6t0cvdYNVDVO
31JY/Pdd0G5HuX5ZG4FFovyEQBif6rG4Gt5ZBgLdb8rZJTSWokVCDBxE8I038c9/WQr2v8Ssd/zV
ZJ4Y/ONtYUEv8iGKQwIDbPkrvrgwksSF9Z2uQkKh2/570G/ha1dsFfrAhnMC34Cp8Mkgw9Cb0jxj
6hrTAukZsmOSX6d9mSKC5LwbK301ZfV6HPbhM1bScMyi698QL3zi0CZxFu6515xnSzz0qgcviE/K
g1Awe2hKvcM8dr9+aeSb0Q/5lEDb2EbPAIwUlsmfvwEr18HUP/PIZujQuVWs6wxvBz15cgDdOv+H
Yc/Q5U/yxBn0zy7ZOjx4Y/EZN8IMpQoPaKq5bouWbIfedXedP6zi5j3pzyn0l9aKHk1Y+NT3Fl41
DZEbA9WJislcqRjkBuu+/Fw8n7Xvw4kF2tyy5k/NX84F4h0MbePk0RihP5WH2MXHhHcEb1rmGQVV
K73pco4QFrj0v73+nz+9ucpcR+1JoseMHpMW27srkW9axK3sTF4HvFJr+q3saq06nDbmC+0Yxov4
/fT6Cxu7hTQPwdNcFOanBLVU+a3F8cNsL6YTEnXxZuav2XDL2f+KukAKJuHKEDX4rzdN4tZ1Xtuj
AZJnVNgoOP2JWZzoRwxAbgcekLcyQueLC0pnuBjIRYWHqh0LC0QSR2kpJecpaB5m2Kw+rMiC0oda
2uBC1cLsBOeuZjaBzs0De/LVRYYjuY2P+3zlCKBl8uBUsBRWQZh9gC1LoJxVEJrOKF+OZ6NguAwS
an7PS3OwEpPEtFu1VHiMUgeUuH8Q2oSWujt65nRSiESFgdXCqB2uFk99QrERthhUw2UC8jRBQZh7
BZg4iYamMd8okORXGK8Fhic0wxzMiiA0StSg/qklcgbqk/PoNlioxj+NV6EUgRcKC2f+T+YSNh3p
AoaZBdMKn+5Toy+Qwoq1Uf6QgAzKTuHVqK/cnC9S/zpBtm+giGiVDr8PKQogdD3ApeIqHakxbTfB
UsKN/hHV8L0kv3U6/bEos+E1ASRSY3Y1y4OOlxDQU6KBbBSfxoAtQUgGUjOu5V3GTfMYLUi965S7
xrMGDmCyLzO8JqeuwUsGmePi7vUKrwLLrPfOlNw6v34CdeY+Et62BDy5YBJmR+mSQRw2Uuo4uc2s
KN5WPaYidFSdW8I4XO6raSKiBee1vi9/B5cWMfBvAUiIV4+wqvxBHaeecEkMrsxy01Pi5DOuJyFi
R/0xoP9BryEFpGkgvEl6unLzUIzlobaSA1M/HCTN4Bly6UOiYc+6RBufaDbB2NyIuJ8uzC4qTSmj
5Lgf0fwNaPJafP6VRuC4F7zCbLmMuODpGmZAqu9eZDKUjOm1bI1f3a+ghU7f2hzss3ggGlkjHscx
DsDeX9i/EwAB0tRYIxxrvnGhQVRnfm0jmSF7kMq1EM02Sy7HQmeZHvpa4zIeqLmc4+D6FPTcPmha
ZKKdFB3+CrSS5fCVdhAju2qTeemjOF/33nSMxfmH9GkHQ4ISoN25RGN4kNt74VFXvUMqQ/gpzBmY
JXTuwjmLG/MUvesotnQqBgK+IOM5uMKX5X/xcA6KfmWjp4Rpo9fmSmdGOKbGvhjzswICaSScPAmE
VlW5jExG3Gzk1ENRbkZnqbY4QPqBeBKGSSyIESxMURv41GeWAfsxeEMhj285Q2rj+Me1QpS9LO3Z
jkR3Wh7aDDRTR9IWgUY1bYKLSIXZGMlvz4tfrWsTZ59q6O27gb61od2eBmubzM1P4Zu3vtZ3XoGX
Bup3VE2oFYddY/cbC0fKli8pYVVGDuOoGM+VJuaqEBpCgQwmG1Xms0sQluzLGIKP1uWsnZcJXjFb
3OuVlOpxffNjXGg4E6f6qdU5ZRp9FXIcEfPructDOxzQoSry9so0/c5tfY8UPoyHy0wS4ewY0KFS
b+eV1utAXTyaL2U/7gsoxQZdg0OvS5YZ0+EBJ8zZRbGMjQTIAqqWGVi+hi+sT4/1qrNuYYTXF+XH
MgIuIPubLtHa0ZzLoNmrBqtaDlyJSRSalJR9Iw4yBi5vnBhTX+97LEslXHFAp+x5UHCMAB5sl13b
BLcQGQBykdkRmd/jVWFRnvgQaRGvEpo7ZhhDm2OOrSnOMWgTqjg+2TBDnPo2h/YHZz533UBPKrP6
2l+AH1yMr9wHSmo8VevLmILYtF/MhdAsEBeTEFkgahxKrBbVQDpj3jpiVsXAFAn/+AnO6loBafIZ
Gj88hBmFkFhS51uSGWxk5qIbShkDSfgguZxSIMXqbGC+yJ9EyGuHZ41TwQB3bCSsJ+a7b6aaX+nB
wVRFJDBu9soon5eYYl0x1pvZ1WHfXBCzShFnJtgvZXeCqeTpu/CWIuQLdUglVnl/cS3xiJqtOgeg
mgCimg/KlvcbYX3M3D3+YwVjtcahTQJDGyovibrN6FSXboS+/F/YPAge0GHT4XiPeYzCxLjLB2xI
dbz/X1sItPiODPNxa3rpOrc/Pd5R271YKULrYOuD+ZQAMgGm5sLAakJ1M9s7TfsiHgJW+zy8CT91
6XHTPUyADr7SD3ltokrjOxShBn0uODhx9aojrEQvGoLJt9MmFiMreHI8VZdmL+vpLpvjlF0m7kw7
gNgb4j4sNFGhaTB9KleyWv7EVGgQJJm24C3raFAcv+QYbTa2ggyVu6vCs4AcwcxeBuNDwSgk+e5+
gQZstNA1GU2aLuG1DB6a+WKZLzMCz3lijtQNn6RS4DP9n8JcJxk+wrDcBTTqjv0iqrUgenThOTY2
VaODKiloyMguVEoVEsHJ3hPnfqSzlQGQyJLYJoxe5a0scONM4DeV+eS1okW1JkgqrSQdnBweGY05
xXZEqaFJeVNegAmNhnE/jyLwCQqgsWq4CrsDXyHWy7vRf1HzhQR1zxzvYFAVWbXK0cq2J+i5OCJ+
AwKu5MmRb/xgxt/oAVdOhK8iHybUvBYzVA97bjO4hr6/Nr+Rxz9MGqw0UNA/IqWbvFvC6eHX/CPz
I+e1qnlnRXjKsuOBVnkecLoMeCcIedPPagRiBl9LHVQHuBJST8zWS33SpdxFqowpvsuVPu10tlJd
t9j+ExpB4ZwH2x5QXxPmh/oqlHeptXQ1QIyf3YURXLqTWCIhHJVhTRep75h5c4OVWAgQFJLjt5z8
LqLPo7l1unWx4KzxHDfbxlsbdEfzANavdpGd7XGYMEIpbXkl+byPEfq30/DThebRhlmvLcmx1oNj
yFyxMlyc1U4Z79Gly53a/ppjukklEbe3pCiOOpxdAh+lEA6b5MtCL9gzBBRNlM6E2WJgJ9odh4G0
b0OpJhOyDAxuOcYdIxzicTwFjXU0XV5zYa8yCXI8tKMPqJQeROKg+f5X1yjuUWQmCnpOEezcxgU3
p5LnDJdUY/H3oIFnjgSDzQeo1XMUJAuGNw5Kc7DgypcV2Q/TNSzIZwzqvQuthD1XOcu/ePHWXV3u
Mn14G7kr4hqqbhrgGWkc6DHX3E2l/iWLcOQsZ69b6quH96v+m0EpAJWtvQZCzhkaopwijAR8sC36
Tc8xW4TU7cY0ndsJNMjBy4lNLhSqCrB0b8Pua3Vt1zFZH3RUvp77URf89PgyTpcAGVqR1icUHyoC
Ws5//ISMIUqqvuo2VjpiFrOQIs9jdvt1PaC2pQzKwSsq/afB+IrUjKDEWDQvTix+GrqLD0dDztUB
uYVH6iwifdEkdBpRI/i+WZb9mHoAScOz4K9u7h4al3BKTL2GMF2bKX8NuRzpOexofl/B1ESJmA0b
IyG7F+ZWhSKqJn3OEp8jKFMmAHmLjVUGK3eAKmj3VyGbyp0f4UhJIOVcDvejFR6mskRk5zIBo3UA
eJF3GHKGy9R26GYIUuA7OtqhgTLdegx6tIDGvlfWb+Sr1RwmO9/JyN1QpIuCTTIWwFWgQBJceWql
lDr1/HiRcsfor6rpP6EXxEwRK2tYORxrk8KpeTgwpQeIbJs9/jKlvTHAOMmYcZqD4IEpqnbQRjgZ
TD8V/OcJDujSM0rP0ELkG896Ljzglwp1G1WbPrIDEux5FvwciqsXmU8eRcaU3jCzWOtlc4N1BSeB
E4krRsoQWdU1GQxV0qyG+WQY5cYBCOLHy9hLaktsy7HyXM3afaPilxr7SEfycMnPSPDij+x2JV+0
p0qeaV+FdAqXcT/0T7gQEk+ExgXCGpIHo1TbPscjPoR7N2fpep7eQmxyeHaQSlO3/JhM+hawOqgV
9ynMgqWH/eCbx0FFl4HSedSNjTlC6sLYJme56Piq+H5nrlTj3I8Im9K6I/ibIT/YNX0kYiRcewlY
8SVkCMRldDBIFxSIMJ4hO5nwFdFcbmPl4YSkM9wnRiWsnmw8pI14g+YRGAlzaLOHDDoORxPTFi/D
+Qn+bJmRGuSx85U2/quscZOmzDk/5h66Sn9WKATANVD2Qt/swQKj6Sw4Dm1n2dbfgw8tMs61z8wf
97JrIhgrAzbIld+/BJ65CWIMt/tTMriPM4TKsCRyw9lAIz2bBCjrzfsCY4GahOpDxelOq6tdBlsX
BCTZBMlbofe7CiC6hQqRUIA68NuSwBaXtFbDY5Szj0MbuoBpFQcdK1J6D71/wow3PXCsjd27SWJh
1NzLCgmy76lfkY18nKiLi9jchRrqoiR5DoN2B/vowe7R2WEoXnYEB1jmxkJPZnnQKnJGVRF8d0aU
GCUVDtJsEVNqJRss/YaeI9UXE9auqE4BHklCcJ4j+KRs2+nXjF4wf1HmtmixwqwrhiUYi/GopZXi
6u7cfG/BD3YknGH5T1ZIDAJRc9JX9n7oHMAPC9KNe8ybo5d/c36ijZSfISwHlnfan43E2eHqoUJT
OmwKhedhfOrguNXsBylhE2bXfj7tpWQMHQddpWceO7M+RUNzy/OOm6wE68SX0khXT4t+aXpCKauL
zSaCCx0PH1H2nBvTt1vBSMHLWb2BLUUwSPXcuhFTxSIb2vylYQ+WcAIs3GbhRGAgmuFfCXhEv+IW
5tOi+rVSxktYoglEtg1BHhGSH9srrVl283iJhFXGweBY79XiwrvzLjN2sRgmMPsCrjm26bUnbM3A
2ABTVkEMh8laFzZBY+4/u3wKiTmdmcTb3mmwWGysmwao3FpGTPmMVU/mgNkOz3ImF2Civf4FSQ75
1e9PELbv9YQQNQR8w9iLsRgV+mIOL0hLzvy6NtSgum52bfpidfF740JdZEJlXiYbj/wkerA5QRQQ
rgajsXKCJyBpyE4g0XQ7wDPctkvjfMChw30v7osn2ZYCtbrd8C+18a3iyaJrtfAu0UHs6bbUMmwz
Vz/34CKGoUM53OCgZqX1tnC/0AXf0fbFNA6wH5DOpZMOFxzg6wEly/8PW7dmsQM+4TFDw01pHNKr
J/aqxIimBYr1MBngyEXcXV1F4elH8OYakKYYExI5yWp4Mksn/qk+ZucTHj/JQYX9IYc4Jpcb9afO
AVc3waYOfyxjO9bonJic6u5LqV9C39mjdHjW52FL112UFbOadxDyANA6C7xHAD60uCcTd7c21N+W
yKWCJaCxeRt9m7BjfyVx2rby115lH2KHAQlsyPEUola/S4db78O+dq7QKvRW7la57mRTJBlOHT8Z
OSAWYg85Ixk1/b8DTBcIdjhDasO/zP5kBCIPMkxf1UK4KW09WXBGCfu2Qy+IbWiIVNhXzRaGDZUv
1h7UlhNbRIZMOm4lsrwE+odFhV+OBvsQnon1BvMILsFrSAOge9UzpbdQcYxoIJ1jF6tgX+NxDmYd
Mewsmo0UAfUCb4fmu8FxKdeJzeY6H3UMVBnoJuTQuiWOlNV1tJPV3BriN0JD5ATNVkV4V/rgTmnr
YnVjnaT2bVjBHjYjNp/MTxdFSAkXVMpSrIOkWsPhQWi1P5o37RYkmXFarYURWgCk1u0uCM29sWhE
ZFAbhMvVse1d42lvchVmMJqkPc+JIVLjIVSgbTGefEyM62A15tO9aUANzr8oI1nwfxi/8bH07k70
rEmfIyOKXnPyAUWkyaXHCw+oMcG1q65YORoTJNZ1wTnrYF+gEiIb2mNffWczcLwckF433fdtceak
h/YWo0qU4lm+I2nhR0XtJOeIwkaTZqZtB1pojSEgdT8gmDS4AaSlv8O3wB+kA9PJDBoEqKNyBFcO
6Qa8OURUOuenXkI1AAS1uCManVixnP5Aw8P4deK787bx9PuNB5I7+LmJBQHRne4JAkRyRiQQ5PBW
cx5cpmw5vKXApS+LjI/IwtoG/ptsM09BopnOGgacVURSpcxumk/b18+R+zGX40Hu4XL2UDeLWIXB
6Uz4RbGt5ZgxyYsoPzpaU06pFGGnkUxrykGQaxo8KTfaF8tDqg5IIjfCQBQeK6KBISyMlBBxpYDg
PpPph4GKXtFtoMHdMv9yJgaTZ+j1AfGtgQcfkyI8y4nm9nfUOzKr61R3wI0B2ljTjq84kpjzmzk9
R2F/sx1yK7riyeuCAyZ14dsoRioADqkFwdZnaygi1YBqXuRSbjKiSgkFxVWypTNmrvcM6N7A4BMb
MpnuR/qBe1b2Eeq7ykrvlOdtWtchcmS652PWmhleitC+82PCYGKMDviHEWToDA5w0AYkCcCudPwj
ICLXZjfSO4zuld8+5UJz618TLqG+EBrhb2WwlIJyGbmiTsU8HoCqxz0oD0GbPO1ehOk1yjyqoYXS
Ody541n6X5QCFUHs2bMJa7rjQ+burWuOeKOPeKpNr2LppsBZAgg2ofq2kisZYx6k9RZ+dUHCC750
wXUMX8mRW6VsFCFsGqN2KidS86R1ZMoYMjGoyNfLscUImGMOtSddzWYBnEmq/N3mdy7N4CyaHIvx
sRz9rV5dCT/kcrP3si2iXD/wFXPw8xgx1IingckVoyqGRvSAbnh1ci6uGQcQfWswUrozS/NmZNGm
LyrcCuOzUMF9aGk0hwgPeH/ts9z3RoCGtR43kzucylhtS0N7acGVR5KQzBhC3EVWrK4xOkWDNgxE
v/Nz5VSRUjmcpgeTsSxEp4tUOWiBZGVzmW/nbCLd/S2ryTiXiGsSO8L6qk32LVvISoSC68N6iGb1
IoY5ow/bjn+pO2RlQ4hC5xgv+bMDHjc6LsbwKe6+aP4BYw0M4uj9I8WkoY1nQv6yS66sI0ESetCd
LGv27/pYXykTvBoVNlxj6QzhoC7K3ShczeXNLxlPcviQusS0SvE4Qtch2h9Zwlnxxf5O222wTBtc
n9DBRMi4WzAduZ/ldBaafTLlEvoB6ZUNBwOUvCRKtgVqSFYdbb9EqG0f2Y6iDBQMD2j/3mEKUte/
g/7RpM4pN2qq7H8QzAXVUCg1KRDoUsZ7i+YxHT9DqN3wdyMcWrovq8Vy7dcV/ReUnVJ4gPiiFDBO
xeYxI9sBNQ0ahB783wGtVQmba9kTag3ymAxMOLzieQBN0VX8uNRvpgb3AEWu9EOOnt/YV7FhIAqm
ZqRXEdzT54nkyPaIYy9Gc92UwdqK3pV2S0XlRFGfx8W2I57Dv3XLm5YeU+uoJyElAlUgsyU8P1al
qIQW42RgFkG+sIbS2q/Yz9u+KH96PcK7ZIFaavn195wzUYy99x5zQmp3tqV/14Tsy64cV1pITIYH
c2dU2tmbRZ6HxRFmVSOXZpI9wQ19agkiVpXNNWyixLIR5Q1MVWLOsAabUGqD7ur5wzpKcI+A82sz
kGu8W85o01hQ93FMwD58HhMX+6sF+uSpBbds/Sc0IitqCBwvrrOh/7NJZwpxtEo4X2RlMbeXv+jD
14G6wv/jiufTneYpnkb4OHiMcrgh3fmfDPSNxroTi00v3HeER4dk+nJNRS1TUl7OQPXnU5yag8bI
9NWaUbUyas8Y9bq4SPHOLJoRXxmXiIY6nGR1AMIE6J2ddDOhKEn5RbXlYPcwxoErCw6NmZhkh4Dc
Rt/Da153yfgawOUqC4y732CDonZK8StgXIVIwt27PW70UHFBdITUrrKU1a8n//K2JwgO3zNA/vuc
s8xr9B2WB/eiN2ewcl9rzr+YMzvh7DZLglv8cQ0zHs1dDl+BgCf628o8WlW10+v2x03HvQnhSTHJ
DMrfAmSq6Z1VquJT7Ftn0Ga2bmu+unH8OKPTc+r4gyNiD4VJjqM41c/JUzIQLsa8YVh3yA3Z0IZN
Hhel+hx/NoZ3iaNq19BtwevE87ymm+wzn8u2Igqiff9zLxjenRxOw0D+QKuTxt27aPHepbaVQj6w
11ZzGlrjPNK+lP5/Jqd/zOpmYrVGZ+Oe/yCSYLo3EqbgcBzA9HioplJI6u6ADzzrtQa7zeEaoWxB
Dn6Pl1QfaAQ2THdj6TOpD9/d8m2h+LLQ9boY2sIYa/IQbN8GwDUGuMzaJqw50MZLi0luUl0ZjFJq
RJ96y0zDqpqLE5M8q7bhjKXQgQF9EUx7wycPnbM4oW1NkRX0qH7I1eq3xby1HBaQoW/NuX31q8Em
05kBRKPYMLSKWLkgEqqqcVcM8GwSqHjL8logcRXpl7xhAcvhky7av8JJXzIfYjlsfKlegujJhQjX
/A7RGYI21hdkw06Er9joIBxSYKMWHl1+FYjJvAJdpLr7tszw/738OpojY3XQMX0n37zrh6eCuNK+
UWSVWMcRu6CxXJ5nSnUoK2/euGmH+bHREJX6OPmhNI3yXd3O7/7irgyz2bjAm479X4y9ZPvakBjv
VI+yX8sKXSdHqIYrnDkXe8NtNjMXqAfjkc05xuGubZ76eQBy8bZSo3SJeZxxKgtJIPYYBCmfEhJu
RtDxgBbqzPzaYyrjhegntVsEgXoK9gPplaSs7/ij1hLwToaVD3/jaHCH1OSI9sYHl0xJJnCpY/hc
c5AwJ0RRMGHM6GIUMIPpzMiIs+qtGr5bA8Yrgffs9LmJP8bmV2vHKwRVBon38Pnhq0CNaQhlxxqZ
D51JBeHyjPp1PGA14KbbkNqSTugn793vMP31UcfrXX1eYsiSAckvofdrddg/tgFaRMtDLgqYqsfv
ZUlw8uSRcfTi4KE4xNlZ9EMpLzRhaDOAlJsnm6M/4IFOQN8hs618mLZ1UeNG/Vh7Gk5O3UxzA5RH
f4OwFg+p61JEDE+9gGKNFVty6faLf7Cy9tOJxkfgxC0ncT+AlLjpI0wkDkiM2Ji8uMcA+yGKSkof
iKLU8Moo32Nn70KbsQP9EavWo4hVtVahcKRQ7zsM3b30verijR+AaaoffcYbb3EGDgy7+GTo6Q6A
AE01n+I4eOihPqAx1J3pltTQPJS3auv5vdPDK16lJBrRFZAqPD3GDEdm5gch9OKF6Xy95KfJmjeq
jt91k+s//Z3yFsU1fArUgu81hngpE/OUM80tq+ORkf5DPeTXyHW/UzQrlYGYIfT8az9Xj/MothKP
cVKG93Fj33rHpPqDmJ2bt4oRS1tQhtcsrZbgj9L9T2R4GTedBxm2zpo33aW7rop5HRdv4VxuhQwE
ng0fMSP0Xu1RCKFWUd9zh/8XkQsG0iEcqDMnfRbrktqatxUu8xFuK006XkW94pgzUdJw38BO65F+
qyr2RGWxGEQ3rUpidAELlEd7iZMSc12QhByunGfBXaXtcovwoA/Oqok+h+lbEtlz753/Jte9zoXY
JswPrhquFJy0Mv67AWvTMHBCxaUeRQ8QZ8LEfUYlbsEHBzAlYL5fD4tPpUB8qkYAaeTeT0N7SP1D
3YWn2sIdDkM2i7GUjiN5ioviUOS/Dc9SzOR6JkkjtAQazPDLKeivsJ7ys3mtN7h0FsQYZsS1Z+aj
22LyOhr+rsQprqG7c6iHFVkoVlTeG1H0WubFwbQJUKVTHIi0xxU+nsk0NtxNprcUZtnXhJiDIQUh
z1qqYzwZRUe71naLRcyWwTAzyWnWtXM1BjTrq3jBIkyclfJp3Xn2gxrUB0UMRJ545SXmo5Wbvzb5
FegUN4pCUP7enz+e2+0lQt7LKBixfOgU/BEyp+BzV6XJTBG+ETW23bucECZKK9dmpBfssLS/b13K
VZ7C2EG3KuuL0S+nsJk2y4ypCYEVHpM82u6WOoEMptS5VP+a0nn1ZmPntc2z0DXNIvjPR5prNE86
R4IxfMRZdx0GMrt0awOwyt51mWBjK0oklplAaxn2kYs/Lor8VY5irZ3JwYOHrzjCo/Bj1pHF6Jye
cD+SoDl0RkgCVA8BN8yH432kT5uIRW0m4YPHfmS46oKgJ3X5Ik+h0LqP3rNP+Ay03VOmk73jdPd5
bVD+Oe7RnYNNmFvvnqPdjUZ5hlPMXBxuW+tdOn5j34zxhhrvk3r+aNRpiZlApvO5pOQOB/grNuY4
kOPrPn8KvHmnzxOqn/EebtRDvGgfsZnubTzRYKA/B6QYtENIw60QQeTBTV7Q8qlwTVkG2KzR7FCs
cpOhBESDQ3igMRxCPX3W4voHNwicX62LK2wAHbR3+in9d0VOhWmnH+GQ3+qmO3aueywIq0xRZGPg
RU9NlB4W99U/xVwOk5ez1xOlYfhfpmp/7QU1ku+/VbCNKaK/+2PO6FAnYCyZzG1SuW9tj+4xQLSj
luY3NNVVKdA4xmTAfQkwvILwNWru/0g6j6XYlS2IfpEiSlLJTWnvDbaZKIAD8t7r69+q+yY37iGA
blpSVe29M1ceovGQjqzec81cXsgniIMHm4OPWdEoa+uPuBhvueNyPmk3fbV2tIrOL69uk5JLC2c9
NeD28ug42s5VFns6LMuuxxwXzPEhCbttQKGwjO1HYdR7r6V8QznQytlEmg9mCQlwSDgHWtoAqJfi
DLEgbDyN3BVtABZ/MxBn9dc6CW7Mhukcx+Yh6pp1UTmbOoo3bSOuTZhv6sJdmkTFDeleilZhazUk
c+pO9bgCRuZgJUOYoumg5BQApYGaMAQOhRMfMbDrtCNxNRzXOjwa1vC/NoI0FR8NP/iclS4pROKW
OKDCbYRodhWd0ZjGWls+TY3cbTFk4ikKCAyl947lErwiM46kvXiSkZtLW2hAM9AnG49TXBZhSLCG
Bt2e86BSh1SKg9gRGeg1ZrY07LgG446JJUQlwHQVtEry62NpbiNE471s35ksLoOm+iZ/zrfHY+pn
5KpOBVTsNF3p+Es286Ay6tpDzkCnyxihTuR/tTp6AND76SRuZnX0tezeeUCBNAbPU0SUSuOg9rTD
jRGW5Jwr9Lk1uZvUDDYt3utkYkQVNBtRooMiYzCo6nNufERx+igRfKNsv8QVN5j8/7Mmc/uaywKM
cncGNDvOi85nYxwpuZPxiOoJwXpyASbiEG4YGVe1ANEEuFQA643OvhnM8Sla2o2lXxxwoebGS7cO
ril9y68F3/tG5xkXYrPsPXwLwNu1uljFraBpV9Ox1pnBa+sZGIYTMTcKd1NfVkuG3HQrZ6Yj7VNd
J8upFYcRd4MXuH/SSTYprDmhQaF0UdmaEzhbv9rN2CEXQc2RrkTthjjmrGU1edQGfJHUWzgV+vnZ
HdYVoPKMPMJGAAjO6/LdLYwd7vo+IVjHXubwN/WguZFAcQCDvxY1JlscaTme4BTdMlU0w48NZZTG
rHyg6skjuTFqmnFYBuv5NurFI0K9JpHRzAmQ7HQj4K4oO5Tr3YoKSohpLaO6edemcp1Z9CREvJCS
h+09D3TO8nqwydtkHfAAF7W9Yt8f7aPVY80ZOLu6W5ubLihpQZNE67Cvx9NS2cCU2Eot0GV4y8ku
RA1vUdoYdOY1miBjh2aN0EUf1nedpwf1wu30OqHScrh/sLqh96KgoFHmWwwCeSZ6oJad9eoxLsjo
mI9Vc1VXismS0ueoiBK8fJiLcopX13B2pS0PbolY2QMHv3Aho2IbQjD8Z7szZgWx0z3EN1k7A4wn
QcUKrknQL3qycfkhi2uF5Iim0citpiGrUptO79WHMNPuMWmJeiXO8Cd/+K5hki/hbJIUkN8GOjgi
hbVSnhCXr2zeVlHrxzisfmUjtlZX3mrdJOh2OgLkj5isARlRVvLorr6uZen2POlIHQzrzefJGbin
1IcXdwhHmaRGTPMjQ8VuTxS4LEvssKp2Z4RNhWl8coNQBQcUzLyxCf367LDvs3+Z2rkET9LdgiQk
ICtZqf0oqfaVdstDk3St+FKJ35R8XnU4NMVO/eFBn+6tNjxpbGYmOjs0WfTaA+oSdbrqafP6LG6D
IJyqQKQ7r9UvTceUBYrt0aMlKGCep1l6iovdSFNN0dFrWqaWTpQhQjp1PAmnTkGMkMW86bT+BEbR
qsg54VDuWb0EDG4nx7jjWpMxcbT1N4kAAI1lqdQGYE0ymgAjy5a1yGc0hTRYlKY4tNpXgxLAC2Ea
k1WTMlma5xPpM8e8ZxBeMwqY2L8Djl+SVEq9o6UBbLBCYo8bRsvmn3Csp1UjCUCL+nXeflc87GJK
fwYThqVt/dAt3HnEwnXirStw5BnTYcIQzIf7jht9Wbb9IW7SuxyKzwaLcWDqy7gaNpVEDCxMsVdv
86g826qFLniMjMJ6a0pjFyDigDG4ziJtm9QUjLg+Y6ZPPvuFTdsveslcWluefk56h+GTiwa3X89t
w9UMvgrvs8dhZZMMpjncxhCL5MhJNcs+hrK4iIFhhsXzNlUvTa7tMq5gC/5SHJwBnGanHfSRtSLC
8FMyk7FrWk6AqfquvCqeLFK1Sj83aU79S3MVxgixpSVcDvVBiYIOh6QJXv1LoeApXrVlkmSkG/6R
dCVIzydFQVAbFhjgqpnOsTpafXgGaFJ1jLQZxD75RfbgvBlqaFbLPBO057RTSx+0ajV0982aqe5z
p+3jEMd16W3mvLxWaXFEUJ9p4DjPin9r9wZeOn3TJu+5Y254KNiz46o8ZGZ49EJt0YFfeBJHHdQy
R8FjnuIhLObPsOYUb3dbN9zUppks1QEkTiI+abDRcaU/mVmza60YuXKkGKys5/M1oXEY0rczDBdH
PYTXqmKQwrkSKHY67+xwvuZvSuDZKwQiz/um6Q+djNcVH1pGSZk6Qq36ADCu+FB8CuowPnX/cpgn
6twWJCq6woEpTOwd4VMg2Hdl6O8AOdSlu+5yb4n2AlQ2/SMihMf8YbQdJI/0e6rrrWj7dTp/qUVR
fWecWN9hK26UIEpHbvvmwRIXPxoeI1ulRTRyVaw0WGdAK7a4ANUbMBEQ6aW+FpymOef/hCba9I1V
bGT9CJ01Hxb/HXLE/bb3KhLnORvmXepklzEMOA7QulRd6bT4ycfL1BbvqKfYU8t76OkHE/F6BmKS
+0DCt9TbgrguTOBoNoaC/tSYEtengGDcKnwfbVNQJzCUxsYhFqi62Zbzo3XpQj3FLhNtPSBYhFcz
ovzEzD82oqNeFr8NY9zBsL+yfHYWwrGetYgotNGrz2PkN08Fn44+tyqc4WKE9a9Zk6TBCjXM5BX6
YhPJLzVj0rDMeHWwj9MIVVXIuhldh4J0P13HKKZJFO8FjS0nsv5ZNQ10jUbflGKntCxG/z5kKZus
MVDD0twnLZ4CQFTa4B+Fkb0VobZNY+u5Z0ws5ARShCFfzLGmgEpOyRBWzd4T4jbgITR9bWVJZttT
yZES/abI7L1Txai2aVZktr+Ox0co4TC11atiLMQWxrKmLj/tCpu17jP4o1Fdg8CoXEIzTDiqZoM0
Cfwb1OHIQvBEE9ob0o2aroL8UH89miiPnyFHuwo+A9+ZsNRYV2EqoRiDfsYJVZHSUUXzJq0tyHq6
EyZpZ/p3P944DMdPCiiGb3WZ2f/49Ft/ZqFob4JWDz7azsB1hlCpSv54ui5elhHAiaxwS0hUxUZt
pRHtSn5DH/TQGZvjgD3eDHXOU023cyRp4AS6B/pf2fVnpgyLXAufZeacZl1bJYn3F+WkkzuXij9/
9qNd4bsvUteOc0O/r0ZrFDU33UMQzR+jZ/lP5HSKkqIRIYOwgglwBGqmi7P3wKhUonj54SUWrEa4
Hq3kwvfhu/piVrQnv//LJw1SCD+dl+CqtQRJiAPqDw8tpy7O37cwdR5pLlFPTvQ20iYsOZNSsbh2
s4tI9Oh1ZNR+ZqIO1b5Gm7TnxPtyu3nr9kRY6UO8C7HNsNUnDo0b8R2JVOy70PsbhjTmHNwfefD+
CqcAr+krutAoOb1NxVfjsgDPyRVE8L/Ang9dOl9m6ZSLdK53MgYimtXwAW37q7D1YWGUNUi8vxD+
CHLqVJ0PsaBk/JzLUEAOQNXr7NMT+tYMg2MXdgc0L9m0LbT+2cR1Mp37G+FcSRzfZODQ6qZFMRwH
40fExoqrDwTSpc6t3q3pzZ6gwI5VvORufvcBlNvDV35swLwF/Scgyv/8PGCQ+NhISX3FRRLxAMF6
sTkEVrH/qrN+Tw2zWWSGY/3mkStTF/+lZoa3AA9bWXCqSH6LVDzUt/E2tcgDgZNxdG+uvkuPjSFy
unIlHvU22PgUuG1E0lWPhpOOy0YtQxBCN2HjrKSeL/PKwmuabrjIexPzcM5YKBHwOF0yB1uakmwW
YHRgas8hvwo5tWMQYEjpZQ0pfNBmlYDOjnzxmevoKJz83A9UMYSAz5Ek+lZiUHvEjrc3o9dE3CRm
m2VNtqQy7YuWzr4Ocji4+nPFBJAIkJJussdglLSLnAI9h/iCcbyYTcbuJMW0dNb5dDFzCkPDz1Bi
W2/uHjomrQdXhLqbgxHDWQUwbShMwgbO8fAZACwGyxoI/P3aj5G6OwkbytRWZdlSq8PtZvaN0a3i
9F0wjnT+dQFM/CZ9grHcOHsfFS5hv4rdT/RA++c5zBkwlQZni5BrJHEEASPTDw5R/UIPm9ljwtgL
8xFPXFME6KfyzQiFZWKYT/gSYSp9vXMaRqkYUVJE1m5IUNJNGQOm8MTpmGPleymp0anLreHgSecL
hYTH7IU0m27uT3pYwocirHt8nmZB2Nlh4h9omsdnDrhLuLisg+NA26PfaR7VheZv8h6zH+bQMQXd
7GNToocQZ8ApwaPUobfTc55jcpip5QdmZT5nKfeIrkc4ykT9h6eNQg91uBuuozTcGQwofWINllHh
vDQsg/Reuzzb9qJR2VZOwT0ecmigDRNYGXaJZqEeoCGi6zCsYFqDZ2nkO/W5PT7LCu8qiAz2K/Qq
Bz2FgMW2hFLXx7zI1VrX5i1XwAsMFG5AzAErxwT13kZk7DI9Y50vwmZhNt8WyDiNY9S0H4t7Cueo
/MUNRfVFMWMjEyzbrTv0N6vTNnaCYYgKy6KaDwTZFxQEr/TsUL5Da6jKj9wmLD4pifVpn2cmSrn9
gmcPunCIfS7Y6/pHMVxTIzkN/QxykQCNeTwyX0oxnZSyeQ3c4EjljD+iXHVm9zAH+y0Opm049lSS
BzfiauTetrLmA3rNolBhWSBTe1YR8nCZ861VosvkXGbmKYxLQVonpv0VJbQKRutdaxh1Egj0BN6I
HRZQeVUHh4DbpPPpEpggnkv7BvF2UXS6AKTuXpip0fJ0jlMefRAOM4TDl5Gn69SkVZDO66o9jCXH
4aQ99T5FGb9KWZVSjdOJd0tt2iy2iW46s9ed+zL5JSq/RxHiNGhKfsFHmH3H2XOMYoTCbRGGNYl0
aN/aZFubxYuwkXRTDiI3Rgww/qITCziYoktt0E90ssPfj9soPNtoD5ErWPVh4AlRqFXtDUOjhYme
paUFGWqHT96f3rxGTNUNzaBL2l4oEBEfptvG8FemLVYV0pisMRcs6DEzmIoU+aiBXk/ohrQJuElW
IZE37ogmJn+Jb5OnrxTF1laD+n+hxdkMSOCpdJ5HbumG/ArYrYtYoN+AY0ExoWQBuuhWwonuUSDh
qiDC59902lPHuisx339id+8KYZLVsJiPih9GgwFaU8sRT9vELN3KbTjIs4y4c5bqwM6W544WdDUK
vvkodHclGB+5BuoIi0CNAWJDAP9bc/+5dAPK0H7F9IRYYDx2QccsmdpeOFtuolw7xwyPCmeFV72J
xWdc/th6ezYx25XhycpVHFhHg4sojeS5HX+aEA23HzocCF/HtFgOdXRs6o9afTmFyMYtVnYYLzMd
xhghE9usjOmJmN2BJ+fX5zmsaNUNozwaA1y2uTlaVYAIC2x4SJDK6EJVMU7mEK00nuNxQK4BzwWk
tUBTl1QflnV1edkQ7tkI9c5l/1YrlMf8IvQDBI2f6bmHBz4zmiBo2M0wvT4Z7129aUkeUpmRbYU/
0juZ3nvJJLgrM6waAojrsLGsR59Pa9MATWb/lgYg8Bj1b3GLhlZfDhEtWZiaETeDQ0BuxqA5vrSm
2AbD2rYuOKWX2t5l1emrt1pr17pDoHl8t/QPwTOe9pd2cDei5/zHKM1iUoAN/CRtHeQ64oUUuVq7
TLxTZvZH7MR6Hj1sblsrJ/rP0Z+z3tlpveInVveUQObWc3d9P7os6P5NHzzgxf0+KNm4EbSZDaQH
7zFF1bcTiR2MPfZwrFjzwyEPh88lGg41E2nEtKppgQWBlT+3kxOc0L061/IsYisYV3oQr7Vm3rY8
fSajMsZad5y4NBk5UGQDHTr9jbyHRTC+t175y9bozOwHmOxiGOd/xih3puEdnY6trmthKSQXHHBv
FtlhmlJvTx89pFLRv4IdNWpwYNlrbjnPScv1HBvO96aOEjti+Ucw1CpnoSBCvMxOVWkfBFad/w7h
5Mmbw06kpwrDJP27N31oHiP5XSij1mz6C72lQjN43wnUasn4Y0EXazdm3MZB+VDFzkiMcwRwzSsw
aw7Dl3rsirI4uVzmvn5jhLhveSKH6TzxU2XqPJNrgqlAZc/F8qaafjXIcvWC0kHHrwK/xy9Zv089
xvW++obzX57pnUdY78MLYFgjv3WEFYvCvhKn9sKwQjO1vRDjZ0b8EZpfRiMfk9wNOoKv4cDgH0k4
0YOQdugYM8GGRzFx/ZFGjRwfc/Jy8y2kJosJJa52ZadsiIEMgx1ZFS168WI/lEBHnip7T08f9dUa
88nZZIaK+sXkOcNWaAc4Svaax91Bq7tpGdn2ajZp32KLzX/oL1oOcpEDTawg+EznnwY2Py85GM5+
nPZOsB9M3AEI+Z3vAQuJ0iS6PGuTN2xyDe1aPK4GrAz+O5S7J5P4rZxPsMNGYwhxGbCQwSxVGJ3G
lcwS0+No+ZTrtXtr8JpH994td3FwNkxygryzzniVaUW6M+g15dljNJEyNdqbHXe3Bg5YNc2HwIJs
lCf+Mu3MTSrkweNeNwzCflRRxUix98OtkPaXY5PmncTJMz0ggLjlwELHrmbXEtx1R1zBOpuRoaMS
jAsuZk0WEXQidTphOEqEiIK9RQhSLD5dbhUAnRUzVrYTYOTqcLeMnZJMnvhAX5dTS7VPCWr2sSLy
azDfRW+G+5hMswT7hd5IEQQ4VjldipbcLmlWob9qC8xxQ4/RErZPqT+7ZbcJucIKp66W7djTNMS0
OWj8dEMLqQ9fPI6OTx6/AKumGOgoEaEc196HX1VXOn38PfsAj6TFsRiaJ91qf+uCK4pzZzuQ5N1C
e8UvSK80vlfhVSOM0p8P3L4xAqCJYAF0bcqfIqn8mGBeXHUaMbwNjqKO424cGifWF3WoDjt/R7ni
qDzCUWIpoLffg+uYf1V10gYRUFIy/eylRTvBC48pC+1kpyRW+ox/zO8yJfFC0gmgO87l6T2NU5ZH
DoNAHHcpI+1UOHAxSQ7LOSGwrCbE6+aI7BhQRtm3dDeVizVDufr6N5R/7MyaLpj6YWMscIWV9c6z
Z7CR9rCvxmAbsQymNSdwB8f34DoLk1Wft6ieDJtTQRHZaKP/IzW12lccG+sxNn/MgfEj84KAzyNK
JbbYDFb1ZyJRJFRAokOgopFcJ0m9tu1vdd0M1qyoQV+Oh3UjWkrXilcI51uFS0jJ89Jkje1H3Sg6
Gk7dCp+LSQHE6VnYAUrAVavJTxjlM9PQ6pDExbM7363hS4+KZTMB/i/uRoogemqg0e5VfwEv71Pb
JNeI38nmcxIh2ow85upz3/rtCwkA/IqUqoDe/yLm1IzACpYFFMToU9DSD6ZuHXg2JI5m7XIqn5ND
Gw6UP/s+ejNDQMd8UdfcnUGjRe2n6oCFykh0TARp9+Tcy0TQEmogQV1O1cF2CECUHz1C5AzNHKMq
zEpi+AnV9mhRRvBOe/GrUaAW0UVL4PYU7sXjmtHIgsHPfN39HYN/k4+jwiqBkVebNmgWsXYHnoCs
xcTV8c4aW3M/u3a24w8laWAF+GRpc1ILkX5lfX61QrnzvfgjVoEvIL/7+UETssdEYRYqKxdBqRhe
ZllT+fdfVlvuBAbdnmp5fPRjtjLIzywkhv4Gx5iJFPJfENnwExhlshwFJUFi4gxMaJdxGXQoQiyb
kRpcAeSoUg9XXnNV5iMbi3lTwYQ32iMQ4NKt6C6yxmTor1SnivkZD6vl7bMIvp7V30fma8L681K5
LSLzymP7IjxkRhGJ2H3wbBsB+njwDAZHHrURsoos2uaM9fLUjeKlDTBSegd1jdLpZ4pPqZZsNMRc
XWecXBHelVpO8ZtENS1HUf50QQK6hcITpYorwMvRIq6TZ8+tttaQEB7N8ETM4TESArEsjdNZHtPW
vXrhPknIsjbmHeYJzvZ5cijBWFhcRmYWx2iZegG+PrSRHAFMNvNFMoTvfuASHBxhYu2OtitPXasd
cWuup7LBJAulp0dQGFpUMxVOo3nV6g6LHwK5vsey2T1rrPWUVFtML7gdFxA71io1p0XSGRN2haJJ
+v/RLXZZWt16+V5hVZnniPd9cqmQHIZ7afIbNijhAGgqp2N7CoHtQ7AjP5Eb/hugDlFIeblhO5h0
0sw4txGqPChxKed3zZ4IjWS2HHAaWs7ethMre1witNSsRc9gbVNqrEQWrjEHS8BYY9iKkFtYT2kd
rK35U8+Jx0MHRovQ3RJlebTYNSgAGTU0q9zcd+AmkeAUw9OfNyd3m7Jm0pgptqfBrjcuomRZOjsr
wLR/cMqvOeeOn+Y1iG+cq3wRteUPKjY9Xjjz0uRcGewDm3YX23/05zSO2rDPZfeZYcyO07OGzZmY
B5RDzwop4MnkFM3Q7zOBWBSLiZwOvYeUS4YnL2T4FhJmg12xxhWOtoGR42fIdfMcYEI2edGjjpKJ
AXXVfCTc/6C7717w2Qfmwe0mFvpm7/OtSfEXArsxcpRnDEbxmwQcZBMdGRd9PIJsS0xL42QtDZ/z
l/bcFUBP6OnHhrHjWrN1XQhuobikHVS69Dp2A6IOBZFw2eERxkoOilQ5AdnqzDgYn0rmQNlnQcyZ
rb3aYt4lOZUFBS877UGA5jIYTfVRgcDS27rGsANWuTRa6uP+2DCtZOQLNhRxSzzd5xLFYOB9WSx2
pdA2uPJxaLIBp/EfGA8zZ1G1YejFyMLVhyN0Z2drOhl0ciXqTaEhCu3Y3wsCzONuPcQEx2b7uUan
HyljLQYdZo+LhY6/OHTlpcZRMOJQy+eU9YY6HUVFr9enCa9/0NWX3uJGjMgoy/dUkojOaYJznpTy
OHrOSqPBN/d3fSX9mCMOI7pcbjQkTio9l54tyM+E3RwrCJVzlka3YcZMzXrfRWDha2/lxMHL4Otb
zyFIOesv6kGTDMi7ivO9amQd5HtChHVSz5fJdV9bh+lCCsGdVo9J7CLH/QXoA2QveO46iEn3fKTp
x27sUbgZ5rZjc6rcfyYdgQw7zjAaq2Gu1i6K1Iz7R3QG3Qqmca/91B/SNEe6Fq9nNSXP+iNprrTe
Gpi8otp54S1zRsK0qMww9FBG0X29ushzHXqAc4yjvxsDQgyowfTw7o3xo0s/oxD7TYZ7DIc841M3
4EajKWHhIh4mG9rgOQkCRMZ598J5xH+KUUbUXbQO0/fMccgZBfFdxD4O71wFICeIdRz6ETHmB2iP
qZVv86pKVgbyOb0K6KPiIu3Gte+TPqw03tqq8PulY31YrrOC87bMyK/JZbBLpEPWDFPP8a/yyJgV
+WGYkg5ErkbNgS89gZoD7lLkhJRQ6emWf06rYlFbABVYFrTrUF4NcQrENglPosVL/5R903H2Paq+
pdFtKHfMcUEbQOAvRbNJtUYM15IfsJt1qz87E6UGZXm/4iyhUgNiTqB+jTHhHrQfkpfNuaj8NMJM
Nr791N3N6oXZZ4wxBu7cP+eLO65lcZtfDZ1/Gp+J0R5YGg9iJ7Pk5FNBmpyPTZI3FFm+45SXN/bK
rsjtgYhAr0nfRMMxNnwygI96Za9kemhqf420utCRUbAC+7fIA8vlKKghAjpaCLTZNMaWfXrIscrp
44uP3g0zO2AhNL/JW5eSv4RtFo1tvRb4gq3wF3S8xRPVIy/30dBAsxTTowp/re7slKtaI7ATt+qT
/2uC0eNDm2DGRmfES3SZNHQSwyq+6IX+nNbeQVDZTxqJJ17/RasTszd4HtYkUTC+GLWDYR5QFlOl
xGQTwWWXFqJQD/c/qCobquRVq8y7MYq/ijJruGg0AKw6unPwTU193VM8uhU1Y0VKgN6jrXLaeatV
YJ2iz0jKix7LldfIY8IKhAjqM2w6Ykgkmol9WBLyRvK0+p+03FuMifwrdguW236ZQrJWfZEIL630
96yxu9ElwCBtDW/RFvHaLckfk+kik3Lfm98gW1+zYO6XvYuMqCvh2o/a2WLxMGL9r8eIxiKYqn48
5ODyzvCaHzWjXyY8T1pElCV0bBuZU+hciYyycRPHRKXtEZ3XfnIMkI6HSt4UJAuHyAfMDZh+cvyU
2hFfGwnhMb5+3DxKZ83bljJ8DqyUrDgYaZousdbE+mVMvkZQMDFSIpG2xG9wGpMY0hEiBnCXPEIJ
mt8wG94CNAVCgg7JQpV6F9OCIJgVD63zklsmkNQIepNzq12M6V2xzTOaqCi3y1ljQtd9DCB9fIYd
CMl+vaQ5lNxP2XgO8mSLEuY9iPy10Re7CvoxmacvmMZh2tol8d/NB3q0nPeXtTw3BZHfIG34J6dd
SKrdDvE6ObekoNNhXbQ6UUroAIHidzRUwPZ7zwIB6NS+paQOe4hvarAgLYL1xax5V1Tq99lu0Sc9
m/QBDIFgIkIsiM6B7mw5M8U3X5q5eCSIZ9xiw4Ok9ZvM3NTWvzTIfhRvmBCTGeRIGDbvaHeSMnoU
3XAtGB9EcYTX0b+20G/RISO9ChhzQalGgcpeNll8mbW5SYcXpy1f3LlYZyF5D9Qb8VBs++HP8Q52
JzY0LbYuMuvRXRurxPqwo7UV/E1ofPA/MG0jA5Yk0yYu9n5UbhNlAcMc0jnF5xTBis/080QAUh1U
2xYLRgPFoJlnxhDU2w2PlUUFg9kPBML8kB2JIdW4S6MMcmRHAgnSGcnNHyBsKo+t5R/pYNleDNHY
n05tK/4bnjgx8WjQe+zpzy/8F0Gbd/T9l5yN1xX3IuBt40Eik0oHL80gmHQbBtfVZzndDETMw3Sg
XFtJN1pGcbwc65EuA8LxyBp2SrgezJIWIwfMAjGix6EPI8QhSYCJ0l0oxIM+gz/6SOh89IoxBoJB
VocRqW2aOMfCjrd5rq8qxgYccW9hVawvMfI2yzmhesV8vsqIDqt6gHR9tHGm6TWptW3e8gGFNAV4
YP5piJqa1t35gglNZL71qNFxCf5VSjVHeqPugef38eeREZ9kP3UJmtW2ELHpzTV0EtBjmIkGE5vi
DdKTmf0j/JcZ2EdnpSegVvDOmOEnHD3Y/jxhM1IB7wS5102fU1ohSCWWHhiGGrxx2vpLy0GNG/bM
MQfSCvtXHYFYl3OMtjU1oqyAiUzgq9ZeFl+Myd+kUW4wkXXkQg4ajdQvi/qg7YnlihIcJFP87Yf+
i0uqSzkFeF9QyBQhogH9hsKB9aA17R3ejKU3hcxWIx/hGYY5jiu9/sc8mhMGO3WE+gMersUdFNIU
QJqDTzX1wI6pxG2mZnD8VEQhXfl9TRcvuqvgak138A068IEQraTBm1vfAjYpDPRgqgBaVcxt59ja
C+l8TLWFZHLexhSJMzRNa1rEPjrLSiBDUI4795qgZiSqemsJACs5Mm7SPpEtUeeAHOSVD5j3th6n
IQA7wCe6UV+DbkZKVh8d37/Gtkm1iao+kDRuMJxQDHPApVEQEyLRNSwVqNiNMDs0Wbv5z+KHOVSy
k4xSX0dF9myxBRmZf9ZpkmIsrDKH4BT+XKknLyjd/mOX+YO56fw3PSIbjB47DVlW42ngXWBx5wQC
a4I/D8/6QCu80EBBIlovq4SA6g6yDis/iqGdsF6icTtQk4vpBonu6PbWFYXIKu+wOWdk69ZnyP1f
Qcp9J+Nd1JUMnKcLkbsbm1q7TzDiIAzjkk4MNgKwT2FlwfB472ioeLAdoMI76cLR0jcgLAsmsHQm
1PuLWYs43nst9wsLfBIf0knC92UMzXAp7dO1Hedbk7cSaURRTPop5YEymubgddpNau8efx6s7MxM
XqOA6sWYL7HH44OSqki5xYn49lcGh0UIrUfQ5Y9sxGaptx85aD+yk3NHA3qBRRbiqmoWY8xipdvH
Q7SxfNz6yswKGLbU8Or3+lM1UHAEkgDF6WeovkwS0MAZkipiri11Mt1NGYPnHfrfGsmilGuNnzer
VQlupQKKMdiPcf6dLLnPAihsd08y1ghgtDiwuqNhp+HW7hxzi00wK03kRsMNv/Wy9j4bX39zMDzl
YbJtTIj7P5XXvuUU933OCMPS/vPUV2OuYjEYAVKlg4VQsFibiVu4l9KCkhBBJgI/4Rr2hs3ht2A6
1mnPNmNPta04qF8c1nwLJNTkEiEylEebgF6Rke2tLjMfYfFp9gzYJ/PVb5Jz59J7lQMvJqdLm9CM
l1e3qtk3f6pQXhPjH4BB/LCc5PMNQwx7P2JxHKvwkM6spRT7Zou2SHXdE0ocZgVB2TwANW4mtJGO
gxTSzfbMJFD+5MY3fkjYoXqGDhm/djZylFZiXNiFKNxWfLgeE52SQN2o/UeqqcYbAybRRHutfqbH
A/pNQWAGIMr160xbXrMfVWU9cer9rlRX0OzX7cRTRrFfSdiW0qsIBixeAnp5bY+z0klvs+jW9MXx
r5topzxuUZmW8PLbd7MbtsVgn33lWrKN5o7Yt0Za6GlXJ9CQBfnDY9Zn+n4+3OOZN55qb5qTvvoD
x7w53FeFex00/1X9FTWtJ5Gh2Xmxi3XLYaix7D+iEHHopeautN50hoyKgM5L/PBmVwof1BFt2k9/
kWU+JnjRZk0INgPYMsLnhqG4Dtxjptk7z6rWWkRDDFeWQaPOat4lR9Ow7S7MDTufULryDOx7Yp6I
Wpj2668ozyBUymCfDg8TQZRFH8diyKTstI5EDuXaWGBZt5M3L4m3GUNG1f/S0eRbFLGOQLnHNWST
i40tIF6aaUO3Uy+Dli9mFDO4t5CUu/8a4hVi3K1dMoPhUT8JitD3qiOMVpJ28LAMgsTJHpBEqVve
1qaI0nIoJMC3vNy5l278XA8NrsJ5MefhrkMOtNHaYatKoDEM/9Co0eURS2rsU1iT10ckkSyDq6nn
l1TQReP0xFWgTWEPu7mgu2JC76yYiGi2t5kiZJg1gyNqHMQ4OrPkzp//cxUXUbsYfe4Y35zeMCOu
bFgIamGPWOidcnpuen0/0hknGnIZlIR5JsNe3bv/NQoZnvt0pnRBPFmLKd5bW12/8sQ3mKsQeTQA
+tnzTmrLtDkA0RHudZsZiUv8jYfq99Z4iEMcYd9xnq21TicwMxnJtAz/x9FZLTfONWv4ilQlhlMz
O45DkxNVUMysq5+nc7Dr//bUgGPLa3W/+M8H2sqaJ8fQUeVhg+3YA6Y2E2cNY8xXlUpHJbbfueI9
1EcgNBykEWCNmhAr59Rshmny1qkGOEV7myIMsxEiMqT9QTdSoMHqetb9j151D1063SNP/0DN+eNS
1quC6gkq5CUUWFbF9+Qhm5+p0qJNjcDnrefS29Qor0Bj915rcA+yJNoedKDKGTojczQN87Gds32V
5LeA7P+B+TPq9PvkoGatuOSuBuO6xuIH+Kz1zrJAkeOgyir86iQxJIXGKUylHDOW8HaiN695rjXW
RZ/foqFj61FMRhoaVGQ/HFGccREuXGIPyTnuEuRKCLwkLMbmgaf5ryBB4VKOKYGLKCjUjV27F6Po
LzOriTDiJO/v3QgcroLUnxUccmiLDAUFhPIAVLRSLFo4MC4Y1hMqQivVjr2ucjVL75wnVAaVZBFC
V0g0hA7UyjjOztPxNFrFoz02+2Iqzw2dxqPJ7/LQXpT2s2U45xL/UXP2FX7zs2drD5OW7rXmx4eT
zar4wyC0Fjd6P72i1yTFC6lYU7gbSZDItGSXVNTrwtVob1UUPPHtp4ZKJP5MVwVNNg6d77TEzSMZ
5fVLMlNmEHYnlvYi0HYx1FUdbvKTURdEAeKWV6O9GlWUFb+6KVJy6HtvMbP2xwDcVlI85clH0Dw3
pX8p8FChgkZKltk7jSxtnXyhZkqv6oi5wF45Y3Z2Z+sxR7vgTIQxYcJBub4cDOL6WoiKTLshXlob
aMPg2gyiDHoIqr+dCClqTWqPcFCGgj6Y4HILJTbbOt2oVf0Fkrtye/doUyUYkKHcaSxkUGsi/BMK
3dQGxC/1yqf5fSRcDCohaHkZOlwpf+dQaSsB18Ix3iN0WRkmYZE9yAMRAIblr13lEZaghjwhCM+1
vaegfs1naztzQ9qE4FZtx45m7zwKk5quekFtvLF9LjCExzADAtgOyourI+Zv0YgqaGWxLYTXDtG+
yz0d84WONGsvD1TqsCu37jZx0LP9hkNOWEuHjhWxH7e/gcQ9CJ6xpO2EXlBEJnDPIjishEg16TRX
IgyRcIUud4MM6RW99h334dD8q+2/0MU9gdIk0Zwz9+a11xGGtsh82uPrbYzbKCaUuNuTnr8IE/XB
Yo7NJwIo9fA9ZK6dk06kvQuIHmtCLpKtPBiSAgAuYQfz7QEdGoTITiUU3n+pJ32NXgDaMrJePKJT
Oiq2FXXBL9TmW8GWM4CziybBHLvn36yiy1JPMAVR+LBAIvbrcfuCCiY7X822hctoEaG6UFJvPxba
o4C8BZMt4bMcsimEbHSxIOP+fgBtWQfFWaQAMV+IpoxXqJ9XsMEZ1w8x2XTD7238KeyeoQI2giQP
dQHwsnxVnPRDUycED9lFVdl0W1x14s2PDiRhiQ4Q4dbK668ksPNGtvWLBKyIIrDgwEOYhRkP8pYw
KXANkS+zzoVUjNnnvxSftKNWUT+YLrmy1W/H8OQW6tkO2nPdNCcfMGA2/ENUzlsjeulZY4iR2BQT
abfTY5uy25sTqhBlF/f/WjX+nRAFDLsqyteqirglL53ljEC1wyMYsNhWWgiQNXuomWe+6+MJ+Fl1
zlo6Pblu/i7V1Ah8901AAA0UhaG/Wy6dVhlw7JAikdjF4QEGYFnEfH9T7zDp85MPIKHFGWAc5lx+
Vq1Bveq/kXq4cjhfe8dH5MUlS12MEy57OztIfJ8Q/6SR7+eYXDXEwAHjqQ5AVce/ylCfI6c99Bx1
hDlqLOpiA0uq4JinF9tXlpH3xYOyIhhyMzCEADsuCZYgYZ9pFPYwDeJFM13Rh8jW4gO7ThVJq6h/
TOc8jh+DXW7lynC1u6hH+DZwHrp0tPbDsHHl2e0QQjnrUX+SVx/64Uap4O/0XTDRHthmryMrmXz9
REo0ULXI3eazhKcKtlc0sNOUAllW8UIZCwT3AcILo3svmP5MeDKYNlFYKyxZprKaCGwwyTOozvZY
79rGXxGNyX2BiXAzabj9IGrGxr5UI3YNjjHH6O5cHGQomddAzZ5M2JGy7653K1GeREBmxVgECJBG
0RWgvHD1liAdJkEu3o0YICPdYXcbUAv6LxZTSFKV3Dbaqo39H0955PZSh3wLgRhy6jbelyIDI1tn
4189zsEyVo4exdlrctSxfegbshKWENmz/Hq8SvH1FVyRHQFZTvMVtTtz5FDFsC0XciJZ5+ChtqKe
Sr7SUXwoCg0Zqrrhy6SBvYeRs2vcby6Aheh5LFTyGIAYmT18OuieYvOf2dubcWyPkv1RH+VddQvl
G4PutopRhEfED0Y5MCpIbEter4K4ZUFm1971JQhrp3bfcejteoI3rbb5bjXwjEyLzpTMbxPNu0c2
9S8QDkTRZERS44ru1fELW+gD1tEn+e9xwok861huGH9t1L5A1nibTYScTdV/tqSxBPX4lmv0F9Cl
pvKzzCDevGxe4HOQo5yAzXmb7PdmzsjDiT6LNNl3WXb2RsBgvMqHED2WxGeqlT4TgEfyLvoILCwh
ayRYfVTti7A6u8SiBQzqJh6xiKXITO1PR65uA2szFkRaHbt+Xs06Hv2MCExMU6WG6aXpXi0lPOsY
nhKsrjXpZjVPNELPk4QAMjOGYLE7Ce+f/1GrRO+cjLyxupNDrUvCFxWEfOhRTZFxave/LPZ3O7K/
kmJaUjG4tfLpSfdoDf+xOA0aSRsaFQo6vehSWuklkAW6Hm+QNhRkjq+9gk7IcB/SrLnUmkWTOQwV
qT23ygermNuTjZFXb+uHsLeOut739JfbSyJO46JdYVaCq6XjIlfutJqQCz+0DI3+KiaqctGHPTY9
Q3SzNJZk5UOuVmhaqBXNhwvJlp15zlE5UTW11PH7tV2xbNEmVB1habi5JE848zhHhk8QdJtWvNax
rvRErOfGWI/oyUvdurWj8dl9R8RuBCB5GZdxF3nwWYq6ZQs5O156LMt5GaoTDTz4NohAq5p6nyT6
Uxo9tdSehNVS5ATTqJt4Pcj1SPR+a7LG6QjeJswr8aQQ41Ntoz46qShCkJF+jWm7LIPwyY8HYosw
2xAdwEH9oVQfdeMhZsRX7kc3hNAE6f4k6sXTDzbM2eQAi1oojpsG7p5UnFw1VwUxA3OlfEZUvVh2
svaWimqcwyZbpVV36oZbmDxV7k8RlDDL7Sr32HloOa8tlQzbfN2h1UaHYTn/PFKcsA85Z3AnhaDP
InwYqy+1uTE6KKZFJLKykQsG0mZLKA3nAthxZB8HznjF/HAtUiPBLrLpbRiKfatVj4p29jXaTst6
q3poV446+Z0mrhZlDr/1wFkNcCKkIu5EBqv3VN0QRRUD2RQq3Ka78y0ShXjvR+REaLhEKEvw1wa3
TgQl7HuGLCUbjX17IjAsNugLcLPoEgR/6auooeajw24oApzMfjaingYGQqMqtCshIcIB3+8+UVem
qh97lEo2UYRIaFDJF1X4OqV4IiBsucmswvoQYdlQuYus9i9hcnXiaqvJocyajIutKMsd4zbpX+bJ
I0us6wFp4EXkoiMYq+bpYONbhcyURWa+W6QHL+KMFctTHxTQHM5RVRmPVTCcyPQmie+GpBGjA9Qc
Y23XmTu9QsXlAQYwImgommKgu4zWt7glzIXZJ8d9Mc79s/8u4DmKy1DxGD0M5PfG0qpf05z0sAC5
eHeLkU1opEbOVGFpwWMvNpD8AIA94VUCiacWZ9mXPN9BjqnDIpow2Xks53laPM0IFKbJ3pfJyUMi
06BddNRP97ua0lNDHqUO61VG00pe/kS4mls8JnUK/IdYmvKEDEG1RaAqdVB7FE0BsZWJkx+dfCIj
hFv5b1yADxtI57Yeo05MmsT3XceUGGxOBLhHnRh+kkseUtR+5mid+edtmI2QjaRrjH3eZQhimHjt
RLtmMJXTOxpEtmge93b8N0dE/dWk2gsIa3NYs3dT6BZuOx1VG1ECuq/e2Dlj4oGxYx8EcmwUe5cy
IMlS45TkQo9USuD4bwIaTSx0CWgkerMCcZ6eXZ63JtCYROb7SN7WuTGd37nnH8sDdVOwnzjM+I0b
7RPc+8qA5BxRxqQVHzPK2FFXToK1YZBDJI2KS3tXmubaEo3Ga0J7IaEekMVqeJBvaJ9/u8ClWZSj
fioPbAAY1lmwyRmYSO50DxYPhlqm6xTxRu4pRxTHpKLQVUn+P9BfC1sLGyuwhAiz3JHeRwDCgGSp
untQidGPoOSUgMGtX8YEr/e352AUlZpxkIulxTkIPY7WDt9CPvSbhAPS5fAWK4cJOdyM1UaOjZoH
WfoAKuRdcqHx2artKkUokTLlaJDugRO8kX12aLGb+YQ3R4SOtDbNAcN06jzO1hKuky9wND/zMNuK
uRV+ZSLID9nq2i1S5JocTb1HH6y5Kt2dlr4Hs/r3rnol2YUwMhr0jQevqJCEHE13p7B4AIc9g09U
ppswStYzEhXd+oUWPsquIICOrEWtQfYy52cZdLepPxMutUO4tbFdLGgIQ6kqtHlcEGJbynowUxhv
S6QbQrq5XbntAQ9sm7AUP9/0M9BVzGPnHlqZ8QuyjCCkHBQ5hd7tWsRj8zwuy7EjXU1dSjaLX/RL
utWuoG9hrjxlMdOYuukYibuUCSnvpL4NF4nt1tuwyu5zS7KCRcB8XJ687DRqd63iG2MymCPRH9T0
RUxArG9g/ivE8Mux/s4J6An17NqSOTh6lzCzUFK8uBX2X2Afn9gCgraaiPO3fK4o/VO1Zhcq7mok
z47//qzBEjuf8mRGv4yTqKLLKkmOWkKCiaqho4+P5YxF1z7MJrmYdCjYDcW4pNjqGzKdPFVfS+Gr
xi0xNYzX3CN/CnYWAtCfZWkx6/CvMVbb8ZeaeWw6eO2txxFkn1SefV6CfWFQkbC2VuFJGBP7PiBr
MqL0S7N+O1a9uFLuChefHmNCGM+1bWGMpx4J0iEgnrydXoXfEgw1deq1APnOTEgBa8WYAuPAipAx
/5IUwJkpgxVviApSM+K60k04FpjPIrfWpWEsRvufFoZbuebTQv30ZJwBx/VgLDP9PbW7Z7lDM0S4
6B3XZTY9TA6wYLUIEpetUuJaMDQmdr6bysscs8YLjSLsfVmHx4qm76bu7yYGF6Ea2inZ2qg5o4l/
B4rHwbbExN3HhAwgeO8xbwlhYBQqUmCLVAXC5kfiZLX+ms3ehxpsjOBBfsyyC/dVEZ2pH7TD9Cgs
TIpqaQLnyDn+ZaqxbKImxW9+qEV16Q9bLVbOjd7sEFQuNLdGemWeJZdO4o/9GmSXbSnDQT6ENyW1
no0gPbnF72CFlzJCukBUubzYlAYuzmt5rXVO1Q0jehmjl2gI1PNuhmU8p6QPOaH54sBcOyUCf1n1
UfBo8w+Vv3/kWIpXfOydm5y7AsUFdfYmecETLh1b4Fw4gxj9imgiUOmZkO/1seGoEoGFfBICavO9
oOYW8WK4YpLRG33r9O0q9Nna2xEZgalfWoRhZUBwBlIEVe7vm4K0xyQcEx1eoR1kOUtzZjhyhSel
PTJOLjEnBK59wCMma541ZhwQL8pY352tPPCEJS/MpDv7UFAud2SdVy89jApDYds+yzk0MvY2DsVW
+DqgjkNSK2gVXld8DCnklMLLD7gfBv7QhDWaXWilUq1m5Z+dieuPJGnSdNGMp8FnyZE265cwxcTg
EAUMaFSpPvQAkWLBxvPKj1qvkOBXl1R/l5raKETYrxabESomRLuCw8jFXCiAbgZ0I5EAHh916Jdv
laVtRZQsZ54Jiqvy8NYgcmFucvOBxpG/CCne5d2uz3uIyObQzUQO13ggk1ciXV/F56TlhJTlRCcl
PzIMy11lMdBPfKjE1FzzsuYvZ3Hhd5RfcgWKTB1uRC3VLVt4GXHzf3XKh+Eo6zAzSBORs0e7Vr2y
abG6oCc/urr16lLN4rdHz3WXRaZ8dgkuLE4QRMHngqskriNG0tehHY/zmELCAh8BRswZX1aYdp+X
kfTfzDFpTDhZuOotGHewEiHAG8xqvPxq/vNOHATEyet055uACI+dTX20y2dte98KyGCc3nEPpT5v
c8Qz6g2gef+EcY8ZkAIOQ0vHOt15b2A3+9xBCYiYf0Yz2JmMXAjASjc6y9DjmNbq2mbjMYiNtSTo
Wj2iFJeKTf7ZoCGXjLUgqv8RogOX3h4Myo0IaxVuSlUn6ok/nWbbmq+d/5oY2gHTiqd4XOXpc5JP
C9U0Li3F5tTPoMeZqcgaT8OIi4UtElkFWQDT1kKHNIbt2ZNM9fC7gmaJMZWZnDoZnosr9LZw6eRM
4i15zhPIx1S/qLxOfVqP2OqLtucUUjaDHZyk9K+bhmvggzSD5beI4LturUq4FDUrZcjJAURaR9nG
mAEd4o+5zPcobKNYAacxz7jXzyjXF2I/ypsOMN/9xXo7zuFKCscmUO3OmG5l4a5d391DER4MrHgs
dx2URJVkB7wV68qgpmJGEuiK8gwppr/KpxQQ2LnwzeKZ/ggqGkeecl9FYjY8wlv7GHXsyX6BnCHP
VaEHDbzLyUFo9Y2sYAVfdUolwHiFlLLY0Hsmnx5CaubbKxOPR6hXxiTESEYpb7JOQjyjUDY+u6GJ
0h3R9ZwcZN6UP0li0bkgLIW1EHlW9lTBUM9897RMgXF/SXDZUQjZAUdPRFyjP+i4wEMbGUi4S1ga
U/2tRM4zNNlWw1GBM2At0oe4dr+Do2kVa0INliVBD2Q24hsgOw3YQpT3IU9RFGZ3XULXDChtjQ+n
HcN/qD/etKp+lBm86/VjGoYbm91ObkJIOPZwHk/KwJqnfD5Ws4lUCySNP58jP72qZMfxrRdJmIgU
5MNyUClYjwHaUJnNAg7oPCs3IX2Mnmai3Nc2JgJxeeMT2+AI+Vtixwih02QeeANtBu4qghnN0lPo
fJNat/GtlhQ3pMiushwYvbKM5iiW7LI/IJRoMGG0MXvPaO45c8ldnnelQGTRtJMXJl/MNMCyHjh0
4kkeHQPkvDVdl/ljxu8SW+hiYjLKuPX/+uxJM0cEkxECLT8UYITX5xtsAMkMsRRTPN2ZP9lo7DR1
fhmr8ZJV004DYZRpR4cgFFrZSD7abxEQZFCTagwHTyTXambuLxB3FQC9XcFdN5LK1suBAjQ82JjG
q4NiU8pzzph3hSwmBWwnGkVtyg/MM12NoqKlXDcNjUNocSaxp0wIvSq8pPK5yExmMmLJxU8zlPxr
i6zIifehxiLQt2Ju7iCe56n44kpseckqK/QID1fwoCor3zHOcpKDVycdad5ILzSVy6g/EKK0hhHs
teg4TgG+5U9nZMjIzF0dXXN2pER55F6WAJMMJRW8ReLhOghOPbyHNadXswKasMTG+BshFvHHl79z
urIeof82emFTS/4M3rluU1xN0U53oOdn7PFI9sWpxuELkETcDdyw+dGNDnpcqmiFdE1PgpNHDWIZ
6iaUYHhINuxfkLSofXIGHT90PxxsIyj5fIxvKNJG9PJCWAnoPPG3pwxuHiGd07OJwphChjppSeRd
Rm1OKHcLChgs5dUIjN5Z3bMHyKzr08nDL1q7IuXHgMrVRKkmbgiD4VmYikxRNtYEH859k2FvhCRJ
Ib256SvvXaWxjKCrPfD3KtbogfsUv7ZjvY4GpUASoGPw0cuv1cjXuD1VB9ZBREA9Nkg+IUN9S2ma
4OVtU8SLE3kcUXuenJ/UKnh8vKUPVZbJ2kUqCok5YEkBjCkfXsi0VDu/lPkgHoa5IKTZqa21xewR
svmLLVuWTQ/dt6ylYmSdFG1T10AmdvQwTjQ2zP72j6S2eTxj459OsvTMiZSG1lvEQGfWt7CkDAEf
zCa27iHCovtAWDWCesJRrwG5RlqBS4Yn1OPCFAKauppl2H2ZKipw3WaqIS+MXKS24sPnARY7k4G2
h3Te5YDsWTa4gqAwAaTQenDivGhYuVyIpCG3HysLVQLt6EGabB21h3vZdRgJe828CbTrAUr+2bWH
nUFhgOCtoqwwmIMiAjKr1LymBQqD7MaTijeUG3AvU9FYgGiKkb/ok4MMXuHsYLqhZbv7UYuDAXwo
m3WAntLH6yt4JRKNDY3I26ANWmakleKGf0rQuunfDIhY4RvlaR9tmBTmEUHbGFis7BPnHW0D4Z68
qaWRqPsBLXRX25siqC5qTBtWFV7iQCgNcmFw4Jch07XxVAdvIYNGVPv3nuq5CgXVnL+3wMuo5Ez/
rhHrMPPQt5SNjPNwFL2gHP2O2lI//PmnZQnuREyu8HYhVu0Wf58Bh0w8uZe6Rj1b4xnRIKV8flad
1mfGhui7d8pf1D+rbmS/DsuleyqVN1kdxoFqKcJeQr0/tNlMxNFn70+It5pfahmZyWhJ5l40ClAu
5H9yvIOlZHzHZIf3YYBp1DsbnBGuywANPmap44EKr7PX7ogeFOhJqh5kaegnd9dYyToDd8VMu5aT
HP3eZ8aUo7AfIhqbuunQNkwf2fCjzSfXC3cOM6PbPmVInCdKWyKMGBPhPDxPzYBFsK5vVQzgzNnQ
mV9khLA+Rj/4NP6sr3SywlQtLNVH2vSRNxfMcqI1ZZuLnIvlIkiFT9c+UqR1qa88Fo7O4W/uqXgY
+HPGFK9lBrCdGLPes+oGF/lBZnKOsrUFBCvf3wZJt6gLx5RIlSknLrNBcUnQrNL9MjzUSETpKMgJ
UzL5lhoKWQfLwUGyx3UhrqVc07cep01R/8LyrbsWzQxAUgGzBulBuiDd4WSEAD9/yFrdclT5rF45
BBTSmI3rHgt13elEF5vm36AhM5DIqwWkC2kgrJFjiE5KljRx8wng6fPeG7RZacoT+yfcVXSMO/dv
2pM/LiQi4MJEUzIJ2EQhMFKxyE7Nl+6Rzo3aNowngKNsXZb4Wls4USBg5PaXBHLDD+ctIv+d34y3
EGA6AWmVQU0PyYFW6zBauqA+mRk+2JivcLN7+rwNXe7RvMhf0qF7kCVUZiYy1K2426l2/DLl7kNF
DoRjzM9NsvXFaYCLeXaMNxHhmfMzG6vcda67r9J33tFN12M4Ypox03jrvOoD6xlJRUHwr2s/Y1Sd
IvoUS/3fAwpmgKSEVPVNFsubcZO3SWMuJlYHiipvNjL5JXxCNvxuG2DeACkRMLnQ3IOP7kH3x9c/
iXveYZAp+G4Rblt356yjopYbbXZdWhFVuq9i2D37WDDbyWfE5Tznw52Y/M+ibz60vNyHCdCwXLkq
W7fBf88zpUJkwEOBW8hI3TBYOoRIyaXemv8quO1ANwkXL050Lz442aFqEAXG6BUMVAoTV0sdFZec
+Ce4dlWhFnD6W72wfU10hPUqTNqqfux6roiYjBxOK1S1M29Kj/xK0Ee5dkInwjZU3WOkogY7Sc9d
n9FTorQRbqSSzAaHv5ihU4ixXc1mS8zdECGak+Jx2iD3ia5/T73x4Fj5PQ6LneL4b30xLEdd0MJ/
pJGfhnS+lR7GIjUzbm6dsJfik6ANYCDdccF1EhblgaSETYrojAK2w2Tkxyl2r1Marmv77kWYD0Sg
Sk0irdqQB5G1lciQPOTHDv1VWf4M2kxCHY4xBkn5wUTSnKc4ld+QfJxkp3bqn54KbA1UqJ2+5EsX
2CYcvnvxq+LWNtUl0vO13ZWnMWcn6h5VXbD7nkc2ITY5O1A+wogaYGkXNIQQlz8VctS/EGa7kvLZ
qNSvgvJJ/gsF5KAn+YCR37wFHOucYhnwnQ6dMUVkbhXosBJkjNTt4d84pYjObDPfzm5M5LGCPndv
lOWWvXXhE9Xl6XwZCwVSckCjQdEu06/SIoKOkeHAqHQ4LBLMeezXhLfE5VrUOFJn7jVnl5PEBXbK
4X0c1tGmdL/kDBZFawW/Bv6LZU0jNIuUlpxN0+sOeT5T5BRuSoUQA8oDTDJoiEdo23mrZW8p+kX5
10rq+pR3eTdMtVpNBU5Lvd2nYB0wcuucKhzloUGzmnshkVX1ltCp15ojR6ZBm3fW9d7NRN9NLvin
Uz2K7mXI6LzV6ktJvnLJCAm2EyTltvG0rSgEqhpAKKTxlYp5PVmlQF3yS5ID0fgzEydOEXCCKrmW
khwDZOeM7PhNmN3QxrQ5n4VKhkRtFI+e9zLRHZlzQUQy25f2WvM5mill37aA31VlfxextbOIEklM
5aPAFEZaCw5uzqwa77m43i3/UGj+bgJFxhH8JHIUjvxvP672JhLTkYTgNkTQzgFBs8Weeo7NSFhV
jhJXHxHSYlYZuFDd17i01kHpCIjqrs2qIQ7Ryg+1W2yM/jrCBnfNcMSrBpa4KStYoGnMkuWQjWhh
SG0Crh6jnYFhgp1QqLYernjgFCXze42uiIxJdD8KyfpIZw4OZ1ugYE3uBj4xegPzgNZp5ST6hQgC
Lbej/dC3aJ8h+cb8oVNINIxnmUL2sjETKiLcq16lBwkrEnuIi6rF4IKxbLk7WRSjGnPIFB7umd9i
gokGOoFC8q6JxJmQGjCekFlDOEp6EflTlStEnZoPefKVWSX6mP6QKPo1qhAbUkr3qBtA7yibYvgJ
F0VZSOoStJPL513KOuu6fL+Nb4zgh8yfySnp6WHugofMU7/rMKAxDR8UdQlPTuvWixQLvo9X6jH1
YVWBH9o4OPQemSHCUWQocy0VM2MKpYI8Yqnw/zIKEU0TRdCeHZ3vjWuw/hnaj13/oetU1jSbmY7M
dOBJJJeryw2+83wTqCVbz256yAOykML+DEk6zUO7tIxoX4/euuM2SrnSmuk3ZxUNRy8jTLTZ6GW7
7AaNz6F/MgPmgMB+JsJnGw/0NwGeoIVhIjT/GVyJBqkkYqViFsrAceMEPNpyDkVNvh9feobdFSPD
ZsKvlJFVwhPvulC5Wg0gAxBcdNyYfeKwdeWHYPa4TnSSbMs9tLoWWO9B07wFeOmJ3ziHmgNCCabO
z3XCMDLxbZnN7l4kCRmXPHcJCGbCGxqt+4rYI1O/yr6pi19v2Os5hZQKeS1w6KIjEc7a5ssXTkTT
ICnA0I9pi3JLDTtc/Vw1xX0SEcdUmkgNqdwppOUyitdh6W/IVKPW0+TgyIcEZgPflg5lrWZPngZJ
YnnNY1KEz/F0M8IEAXy9z5B0sNyN4E86YPmCOAJyHQxkraq0/fT7JupumkJYPDZUeZ1EMvwGrCVe
OK40MQLUYDCQ803cPeCiIj4PRXWfw10B91rdcSz6nYCqcx88lmqFIjtFwN7vgMe2Y9Xix5q2YXfl
Alhp8HIOLB7gWQhPVhbKIuap1lHPOCaWnWgAY6YLghA2i3+xs4Zz4uvHobFvE37H3Cp3WXucwbpr
spSISSUf30G9qR39Qt+NAwXp4Q/FHjz6TvcSjRCIoxmvanrVFxXvA0bdJga39/acY7QNZBDXTJFm
fG1wPVRz/1oD98l+Blc0hdYuTy4BVu++1M/QIeswmLZ15b8Hk3fM8+DmGs29xzMfUtaslAgZBv9f
HbXbGZyqidPPLMXKjwA06tmqx5nalUK/CeE9Bul7lWinCn7VAmAJxvYcu8a3b0DttslLn7L4kVCA
Uo7Erv7ezPpNlsFGo314tMOdrYHtxNMOk6qcpUpsrnammv1qXLVyKQy8T2itbnVJh24/cDehh6CY
z1U/ZY8PC07etH5y4+qWBNauY6PvbTBFhFE+S6CNbCTZRGQUAADWTo8uAiFx7HgSB6bN7g21kRUC
pnNEOKXKP8P/Uh/ooIwYMhSvKKaXtra02oqqzgk33oz9IydZtzbVbYZfvCJ9ZaS4Yvb3lhXyAIX7
krvZd/Dl8w6iwSzdcjdW8z3jtXUNFDxuoJm4GLvw/hZjpogHUltO8OmTFr3P+Xzvy037HKGWqA39
FHTquTVAKvEmK5p9gf/TFgVrqcMZ6IxPjnkf4+SmuzeaFu4W33G9fxjD4iWPfmIQZsUi63X47act
8uWj0zUnJ0DzsG1dmjM33fjigAlUB6LVNQ+D1sV3DzYxc8inq4P3NFcrWHL+xiC/JQhDUGixP5pb
fNmcrpa9MaeTHpx4v0Focf2bJbs9IqB9Vxyq5F8KbbK4FP0i/0BSEh4TWP5lsBpu7Tv5LZDNSJi/
NakYon3lapUnmm/xqi6GjkDBNaKh/oPKiYkOVS4Nut3xhNK7Ua8ZpaoX48kzVxkm/jP4Z4eW2LoY
PT8anvlHzi/y4CCLaaX1rJXr49FZBm9FsqRnfICiRbUGkvigfxKtxhrMklTx7UWoUq742WhYzHwA
gmVLMQ2aIf3oVtcGqu6X0hB8SqQw0j5F7Mj8TlymYV0YVw958pBoj0ZwTWIwIFjLrUeaOhgu0h8c
hzD+9haMve5Wkrs7/L39uNd8YptBusqDyBi4dXJGhTmlfY2gqWQ7Tjf6VjHwSlQkjyuprZrym/Id
0Gzac+lrnE+mdYXni6ODWbfraPjFBI1+xUD3CeLPTzPYhI/sc8TZzEjESr5OnJ3ISnair0Yii68P
nPxTdgroL45P3mBhrbGm8boW0ZVWc+LP1KfwvYQjGJa41jSacL8sWu5twh+Q9lDNsMifbfIXEWcd
s+/iHwsHi5EOFMytx3hbrrSf7pUQAv5IFwI6Luv3oaWEfCEM4tb/DLwFigAzX/A0IAJgGaMX3o82
/JteSaMuRDt/hMBF8uC5p6IvLpQSwpGF7qWme2DLMLfPD8Or9o18kkuy71YEdvAU5fim3vMfqgEY
1TuQRUIeqGksDxEZaI/AE1G0mYxdCKHBQYTaZaEoMqdQJHSTgCtyBo4GQPwV/WP/mKFuT5Z0ZTPF
FeuuXNG6SC+dxM8Ei+Zz/PFfi3/8eERSgiHzjhNExk/kwluuPRgRgo+pUvBX/gXVSEt3DJEWrG98
49BkJUtYe+IJgztldrfymaFoQ9zvLT8T2bOJrvXZX5vHbre6hLt8mT6br/zZ5qpSP783d80uvzFT
7AvYkzsVue/qKyh/YCzwyyT/Gt71XypE9uWhORnr9JmWoOfxwntYIb54/hNrLPRP5SF+9pfzuryl
t2I37LxhOX06fDI7nVz0Tx99Li94xQcXJUui4ngBBl+TB8S1/Bq/h+8NGzcNC7hFA+rpqd6ml1KT
twCF0yvR6+MPu05/lp+Wz5DPF2UKWw5hRkAw5OnsiFa+uo/ZHYPo2Trkl/jH/8QBuvRWRJ2br7zX
/iMfS/3D94HkvP6RRKH+hx+QEwoLHwjzE4EYPORUEbw2h+yeP7qfvDT/dX5Ib85veCNze8+TW30S
QGJ+6q984rz/5U9NUdWCHFHtIb7xpOY/05F3x3/tz1SDPvqffDN4MuTl/zT34ap+8pDb/My86nt3
bZ9RFO76bXG1j3jhj/662CTX/ICfbs3Su6428n+8P3tIBXb9n/KsrPjU+A3mMdl4ewLJ9+PmW1t3
R/yZG2DQPdWXa4jZw7iteQRwmTADew98lRGEvkp8ylU96QvzpO5INT94q3DNonkgHuyKZnMN8LCm
TewA3LvjyN8QcPgwbuPH7qiuykP+rm4YVvnKVjuaedb1NrzkpM3E62k77QhX4n+Vo/XQ/oB9PmYr
INhVtQf22/Tb/lzwQKI1eOj26YXfv+X78p6f9VfzqzpW/0k6s2VFkSAMP5ERbijesosCIiLKjaEe
XHADRLann696IiZ6us9RlqqsXP/80yC2m4P10W7+SG+jw/qgTvTMbJzxktYOq3DG1tscW7d1YV69
u1c64wWHl/HoBIAhrClEVqDsVtgUS/aeNikGv1689auHC7nOvbf6J2mFw6sgNegQb7r6etxqNaU9
36kc9NkqC+kd9+toHGE/4MygTyjM/FmqvM2+VYb9U+dkMf2Ai/Hi6fMVpY2G0SPI4mtA2YeT9Fsh
abPtZIGCozOVRpNTdfwGmXlQUxMTaI30L+9YcblnmJmst8VEQvW2ZlirR0HUZj3jOvouWjO3GMNs
QqBg/JaZm9lXvnXwyOTaY59+kf3T+Sxmy+HiHcpub/UKeogCp0WIZ5bc/CZXMgfLUAGQVzjt6Xyw
/3mcrjrKPd7/mUwiEvNCVBHGBPYD/vWRSRarJdob0Foy0IlgUSjUouzJgll11tUDv8xrDhfDqI0m
EdyEC5ivvcZ8Ou2c8dSLm35DMzNzo4/I5XSPcGrHkTQv2GXAeDpysfidmL8e9hf0snhFwiL/O5+i
AJMw0dMo2Qr4Jbk5AkOvZ8izDRx5UbmUu1XZ6JmdPUN0Cue2HATvZevLJ8ypzpS4dQ9tzrQzO8c8
SeQM4jqg4aevVs7T71vMCkLYxXZk5ie6R/SQuTQD0SqC+eNPdIsoI237irRH2WIytzgc/YiUDpoa
BEgKGy/ZUHK6x2ul3sIi7pLR/hPAa7hFGaD4DhFTZiXlsxkkZQi6bbgGl7ooxTAuBUYjnH50iprF
qZ17jDzeSxjNxWQ926OmHvDJiA0BlMpQKSYd5iXZBOo4YDzQdRDpKqM9JGrbPGKeTvhZo1RwRdCS
JU3Q+O7Kb8V8Jyl8BY0prytHtlBYWfijbpc6r2Dg4ZqMUxX5Y3RePLhUceVTfn2daDt+qWyKjfQO
o8ovkwc2C1AjlHiZluAFYZPhe4/bubRFjdbgrBhvx6G7KYOxksakg9Ddqd3gqzBdnHh5kQdVghSQ
7uefz46jkkKKKkjXvkCtTcZ0odez3WuNObtG+I8o/Nz4eaM9EgyZHOB+6ZgdkcqmwZ7NtvQng/+E
LHs92SDAg+TttyDbhLkc7RuzS+iuZ1p9ClAHhhp3CH7fpdQIFV2fn3LovR7bt6N5afsAupeqPrlz
noGV50TsqVc3yauPNrnZh2hynm459x9vhFVC6bZRf6ZxV3jzpLGCk8ESosXxFrFcCCjgMIwHksHU
pDqAThpxGoXZug2eR3hTMBmA9jCyLAXudfQK8r92c9cG++n+sXsJKW+O1zNBmj9wPl7q1Iy3bRQ4
qrhqkTDLkpOAF0BAVzoyXQG8szf745cYSxCx1ILwQWArgX7WZ8m+Aa1L2Fa1l2osOvfnakPc6hjF
Vob5H2LGRDqW6xcMHLaT8L+3/J5QgCGydzgha8ze5sNFzB1kZoz5ZYjssk+fgN9MbZjLf9rTll0c
WZsWVwYATO3+kjmOeqEQ3e9n7hRjAhzOrhyCbyIUb/vEQLyMdoGCW5SmrNJboTElWZfm+CzzWzhb
sZb9Ez1iEIzPkYzbKlu+9ZSDnXtDqPP55QstWyT3M2LCIqdxmYxPaDv8vImVolQ+AW5G+2+h+Qiu
KOMObdmq51/vunui3+lT84X1ZgleNHjX0c0nZWc9gnYukrdCD2GMF22QOYzpxv+Mv7hRaDYnS7g5
fN8kVEk9C8nAurOt7AOuxKNU3v4wShclfbuqvMatyeJqXSTNQ89iPl4HeCxjNIqFzyIEBBcmwTP9
lOx/FcqnLEHEshin5m58jAzNMVzcYrStU7pY84R8kMzq8SEpueKL7FE6lTPCUVXHy7yH2yWSLQFq
/BuwZ7w+Cw8+lNuiovBPe+ooHBx7K9rh5tHTktHoBddFuz3tm//cSNpo/v67Bm3wVmEfxB14+jT5
RiRucRtutO0spyt4JfZNfIuvZ07IGK4xejjf+H54ZN+AI494THYvTz71T2X4Tlhnac8LY1ng92E/
qvXk9A0mUX2qfCFhNl5NMsZ5+AU3u0ie1jvB2UEdcD67BEkEZR/1o25buVyAgOC3QjlkMU4XiMV1
tqbJDY+bfzExXCECq7gZnIAcaz7PO+MeV7L+nC2Z6MJsW9kb2Hdz5hfrDs5SfEuUQ8VtaxYQPxFm
X17nfSydq8dIJDY1fLu9fX+ZEiY5XcIoo2TsTIMc8mQl9at16aImEqjC4OpTezTM0Y5JyXvLkyAs
vxP0UnjDDX32QPfEQSUOweP8ehxysT98DJh5AEcfAQ4Kmz5TBTKdqQmHSXGh68wdR/2YPq4QtPFT
ha/G6W/u3jiaWHTRk8n8bUYreL6WpYtF6Lb58umWQsIHYW9Tz+u/lHLMXckjYjCekRPG2oozTHzH
Vp2yhgBNPTCDaSZWT0owJjDYNrH0V0DqlNNDrIwu0JJKm4phHdTFEuIaIJTPhJitv+FvJdNyKWgS
mxJs6Qh+f8MhIZDtlyICl/Z9i614cIwm6L7GSRef4BrQuBJDdhq1yzbKwMqisZ23P4pvFk3mYY1b
NzbqJSlCj/Qf8Qx1Lq23B9KnQ0um34PZ/rOA6dlozLFx9cpljfvxNp8q3c8WtsAgieS/li8D0tGk
xkvrVr+gCDmvmU+nYeVXNqr5VKh3bWJcucLHI4BIXp60B31i/k4iCiWVgK2tQvx1HEUWtdj1IHol
ioBn+tQds3Xp3732BD90iOFGL+AysC1lSCT3jWA6w6k4E7014eTE6nPs0QSj5PeHvWbrOQ/okJb6
GUQWdMPgov8AvcMI6FNCYg7MXCJ4lsBeiIhHiCgGhtCZMjRnP8b6MBYDTj6oFkVPL2M7qXOyAIDi
K+VxxgqS/vlXcBTqhgYIUjxcRY7yANGLB4nEQssRIt+IaOwAwwUYNmGuEAWRfcgVXqjZIik4E3gx
TTJeZj4v99g1DobSQuYat426hIvz+tddERNrVDHah3eH4IiQ67oDOwE8dwOhf8id4Nfhvf/w/Wqx
4ox5iPkpb/049zeoXOYqMCrkxt0AzfqoV6JdKEfog2PavZg/Sumc7Bz1fjIwzPYmaISTkEGxhOYF
rVEKpUt+IstcH206xWxCsIQrQa8pVbaBIu/4QcoIQTrxtQMMpoV6IMkCkwVQEBbJY/pNJ+szoBGZ
BfRlBOvYdw654YtG9oy8i84+dDHPRN2V5mGqbw/3sGC/Nlg2hiQqKAdxC/zGicJcUtJJ9x3/yjoa
Ogj9SvgQFFxwYY3MdtMcy61sjU+PgK9iS/LgtakXY+tJRFAHmCEPUKMz2k5Od3bDgyKP83SI6Ksc
7VM+NwoZQRqxqGyMHN29LuaYs5DoGbhr6AL6/vEFsQ2Pc4f6SBfMxZgPEmZwLiW/O6LfTsX6470T
eUHXDR7gkyD4a/24dr54WngkC5IrV5I7j10fV36ooPynDrM/Fj/vi7y7QFvwEXBgEoKyfU84VKOk
hzn+4NihB6PcqFxwtTio6HSCBxsJQxPRijahioBOxPSv79vpX5Y848Np4EALU7lgK3BRkcwTWSSh
KyN5/cRNQfOGlVslYL/s/qaI84BjIQPEhdZOewTFkTD31LhFzM8WGFasFDmqFdkz7j4IOXTf0ziq
N5if8OZP1tPjZPEUsklMZ6HG4E1XGjwl7EgblHF/+drTufZMABISVeFjc34xusTtXVLF30o8oxgS
+TeDMSwkqOKOnPTmCQBGqf/QFQl+C2BioXoHzoNFnu7FkcZVyPV2PtzJXqc3Jv6n+9vUVhoWLi0B
oWzcyAx8NDBqq9mGUe0+noBzS2YreVE4uNxE+Twqd+svb4t6w5iUFVyZxmA/WnEgjL6V2tdAKLfS
mHo4u5d3SEzFuQqzZBTcLPohXCwSsOebMl1WMJrjTP1L0TzOCDxTKtELwnLSAnCebYUVWzYxi8kh
OJwIDMiConoo5WB3pe19Dyjg2BEPfva1V7kQqoQl8fUk+hLBZmtu1bji17knRJD+fAsfIijJWPU2
XFGfOLhlBBklTt99/uSFmRkb0ywSVg465HV5bhg/2qNbh0Q0HFrHLOpw317w1u26mAc4k08LCE9Z
tpdWOuKguEzWsHLyinSqCbeIgDgPBn9thBD3sTUiou+fqvDj4Yv48pqlqBBosh3kqAJifI8Fw7MW
Sg0x42DxF/aVDebvZLgI6ETqgJhrgfcSsC2kt8PfvF7UHn/FPnLg5FMedCECxcWQH7GGlTk8FTE3
RfvyO3w0Po26liMElEO9K3AX4izmXmyyOJXED3mAT4UhaRIWE5nDbryFKiKNEf9OqOG3f//xI6QL
s4qDyTadkDrU8f/vDoErto3zxmpca1owxdlDeWDkBg7P19sLAWcSSVCtuRWYM6Ktf4aA5mbQjgea
8hIKEFgZ8IlS5SHEKNEO9YPK4+xiLf7JEzi34bLe5Bh+7MMZx3TgCFVeWzRrQW61gvt8+2Auqo2M
jSSNN7kWOgHfK9NePaEUGFoXYXhe55IQsL0poo0CmeMhWaDrGd25oB6D3kQ/Hg+n799hwbNCOx+3
J76OKSSoZkrpN8DKcEls33R7PbOeVSyOzQ9yduor6hSGtgd8UwY2mh1u+diel2lcnF6sCvQ3mJTK
FQ9I95/L4/5Ico3FJpAFYE9k9lscbmikYk7LgLozribiA5UAyem/wsdijKN2jjzH4Gt8cqCYZowW
f2kyg23jol04wNl42xSREAQCBwTwQiYCwQBZN0uudG1hegn8yeSTl4qlcJCMQpQ4FD/oTzERip8+
xIk8HDSRw2gUWYaWBD+3ifsnfsJD9TONsK54mCS0m2aOPIx+4Fro00Nn45NjmJn7iciviSgxp+S4
v5BPC3+RQ07IL8HkdsLXlSEABxz61UbcHC8WsALvUehUDeV/hSFqU8xhEjPtUuNxW7HHBwhnKHjM
9Kyx+Gc7olvbgCGj7mk0O7CxPApPz7FFHBH/aYJ3BAUJjg2+P0gx4Bgs6F2Dzbh+GbQI1pX6JV9x
/mC48UEw2P829soFAQjCln0F0qUOiapKdZQZeAu4vBO2DulE50FRmLIP4iRB6IXrAWgZScNoSsn9
n8XkI9RfxpQWPhTLAVvohBHIL/7ImEdhMZm7xcpxqHhsNAJaFOMvUq74YZ2Gond5fLIj7DJoPKz4
P7tHBzbwe+LoQQMbFxsICbhYbtQue8aliZnIwQgRIlocKwHLAKJ1up0imR3pbUagaBKpT6Aj6hub
DJeNxlsoRztcmkfdNZeuq5rLYBnYurm3VN82dUtXbd21dNtWAxGrH4hawk4NayW0l/rFvin23jX3
fSU8hqqdKmF4tPlfodj6UbUtXXdd9+iqthv4uhraeqDYgcu3rKWtLm9KZNu1oh+DSC2U4zJQXCoP
SnAxXds/Bq7rq8uL5duuHdgXPNDAUvXAuqi6Gug3xbdsWQlUlY/yPoqqi4c5WiEPdnEt1fKPvm5b
5PW1q8YUMoXco+rqPyWETlDRucY+COGPU/Z/iIHCl32emj8lNfRbxbJtX+eeqnpU5yBSFOsS1Ao/
eGjBW7H5DzHgx0PlCMBL8xFAJVjYrfin7waWbV3snya+Erh6sODhuZNt3w3xlO7Fsq9aEF5sO9BD
33XDILgEqRKEWBvFVS9BaB/F4pr2W7X/Qjss1BDArxKy0ESpWsAHWEQeT3dtRjC7fV79woQM5akG
rfgMr3hTLvzWsnWVRdJs/lCXtq+GytHasqYhS29bD4NndlVLPKHtHpRM/ft7KX+XlI3CrpFfwg77
COqYWIzUr0jy1MHLGyR9FI2Jgi189OP/9RACVOafNshbQ+cXkqmhdyckvXF3hkBfdgNosgTXzeTW
oJuZwqSPRx7zQaTvTh5SEYeqbwDtIjCmIcylcFD2OWpTyoS37y77SEDbsFJfAO3FFmYiCxSP0n1i
ZiMd6MORPhr0/ofntmEVucmgJChwmCRUXIewFMHXQsq7N9Ne3df6vj76e9YtOmHiUQ+/vDbug4/Z
B+22PrTwv19pdwGGA+mFITrn8gyqvuKvpS++T/8B+Ozf9+eIHv3ZmEbc7mf8pLtzq78WqNM02/Sy
Ggz2SyfyeB/o5mGE4OQwU6fvoG15h3ttz+joGFUFDVw3tddKjICsaEAw7yPmU5ZmNsvUauTDbu1m
i85MOcgP67fkFCtBy1BugOOQemBcaNv7QvRVQUHGUxnsBWpKQsHK0GQN9RI7PrwCo27K4HWjZDix
8wGTqd96+9vMABQ2h1VyTvZ7EwupuvujG+5d2w1VN3KHyj6UVUjd+Q0hDx4sY0jpAGWMo9pNF8z2
pWZ+GNIVYExfJLt1fEA6Fb7K9EjQDGU+tTiRsrkTAyNZbw1o35fxk6vnugWZrzRHuPtw/46At5mW
za/qXUFnUcds1fGuL3IV08uXTm8GbA+V55o8A9XGgi5RWpAmOq+NHyflIlbK1Akd+wrwD15uwnYN
YAdUsSSzRsNpIWKrRX2VTkQIDsY0cd6BTOqAW8YvESumrYo1639Bb4I1UXukvIi7NpToXQIwSEyP
s+1rWem4oXbt5UtmQtnl9mVQn6BacV+NjT6D4droS5hMOhJGggMUKSKak2E94+2Yu2BJFzr1nkp5
ue8BRtOmdjeZ9W2S4W7PU0anA/qFxOEFKx0VBC2fKZAkMU9EGe8Hbo+BSO6Ig/M33BSXnk+b1Q/i
HlrhgIyQseF80vONv4XfDRnhQRTYsQ1P4YzxBrgBT5/Y91Ap5baxpy2BMh2F689qsM1XPPK4ApNL
Qy3jFj7AU2HUGqt8DwAfbRY3+ua4IpzJwDvJC28lExTq+mrnzitkiNAR9L9JunyJ+6pfV9P1j0By
dfOaaGSX+E7bzpzqw9UvxGLP4aRZ3db9M1Pp4IRHb+CZd+HTokdUnTOgxH4A7lRGEA+hYK3ySEz0
1SRnSPeCc/f4dk+RfOqeyz5J4du2nr9dBpvZpdvflOvDDuF506vJwsSlP9gScmLzGv2u9Rd2E1JD
Cr+rhgggN4iaDfAKRqe3GlMd9CJs59/VfTOy3+v7ZqzhgBntvNA/WuaMdNgraUhN3bEB9Z0J7sKk
/EuKCSihAbHn/AgOV51o4Wsefucze6TXc0LFRW89ntPpu8vWslXEPZtS5jlbkxI5QlU53t/nE+1g
3MObd/MAFKt3ai+9ebscb2YUoSgJMfN812yz9Xj5YN717r6sd9dVDlOjApncAQZUKo+NyUy5ZbbO
V2SzN3TDee9juwRSsxoREL42B5qu6WESvij4PxfCQt6UMObOBQSs8a8+kSGiflRsiQCYd1HarwfF
UVzLmFG+DuN3vZ4ONTh8QqVV2VO9px5L5W7m4X0+NUXodTNofFnfz9cVjXg6JO720Krc8aKdTwwc
IS4yJKcO6Na8znv2m98cXPIDn80tbJzMpASs5ssxIe11f7O4fXiN5aXIG8gr2MPYhvEiNcm9OT0X
auM96AVb0n8G+F/tGUxW33Cq5gacmIuRySAIO3VFrg0ERnAjJf6j2Mmoc4ejSi2vDIldSue+zLY9
87OcGP3lzHnsx6uJ911elz/gBxh5/x3N3NKmXcWZaPKyNkZ2L/4sRW3gps9sCAIdksxmEWUWNFVk
4FP3o/X8qwmJDPXwoUa2Q+u2/V1O1bW/mzkymsoFy6QVbs/nKeedC5pO4+N634DrGk8MsILec2iN
oYiRvEwWXP0te7z+Z343mFGEwKAzzYnF8UVGqVbjKSKTx5xJpeRjKqF4eo2Wj1Wm8KJQmwlDhcAa
mTTeQV6ugvWXac/kNNPqTVF/KNQUHibagd6I3k2oUz5Dtpkwn+ld9FMAm+tUGFlufQE2Epm2Y715
7VHuTBJER6BB06tRieFyWtcp/fNrD7/+44yKJc9PEs9IoQlRphdugN+rvRfD3eyF764wkZLvo36b
t/b6a44MAaECTv7kDPnYfXMjaUxy/aPkMGVdZlR/UgWlV8nalzanQi8gx0G1fzWoWj4MTUFdMzqK
LFNSgeN6GWguaqHk0LgEarKd47lcd1giaStH7zAlyYDO4xxJyROjAGxwdRQqlCY1HG+yMSILyA+5
GvOmuuM4gsZDZGlvtJ+pjx6zUmHwF7U1ugHyKUlIaKcUGR415bUhBiSH/rqLDbmtnxfJntrXzWDN
vNuAWGwEy+rucIbJR9oOyJB+N+MzVXvm3tL4RGObKM5JyeREvgG7/7RAsjS6KLCXp1n4XnRuR5l9
YBfrwmGq1B/vztcwN9V2orXLYv3EArfKA0v7xzL0N6RN/5V10PP95WBbXYZLeScHAF8Wvw0fJoKx
xsZwN9jSKEnWO0bUxGAxknsfD7Z6l/j0DjLFbpggombbzMU2S1DY7F6rZittaw+kf+EW2wFx5k4U
DdcUGhg2ET/2r83oUh4PwE06wjFOUzA5f1ePXU6tc3R5iOREfcpXArK55XMM/rnQMecOHJU7frx8
pLUwb7EeKpYSNSCDbshPAjv0jTrnhscqEj+SyVw1Z2yQY5s/zMHiEzbq05ratdZu3u5tUa459jYp
FLFrBNRPv/Cv59HqmZQmHQN/5CyBDNTLmfnhvIHh9ciBmJWZEjJ/tJZK2oJALV+NWb7P6regBLGt
zHyeWrf4s7rFpH2gy9h8SL315v0T4M4lQ9z0mU8Hmv90STkZdLYE9bIEjQDJpjLWrjoToLTpejjv
qCzM1JlPlkJrqYxO5iW1UMyOOtUoIGx6c7iHUKKPOdwVWj96zHt+OERhNOrB6hsggYyJe/O/HhlI
xIeS20An2bdu5yRwnhayMVxWWH24773cAEoBEIYdRtGnF5JO1mxeEAX+MC1w7Rt006+q7Tuc+Qer
cN86ZLLGwWJiEz8fuDSS+rg9Vrf+/IHPtHrmWycJqedL7ualYerOGOvhkRJDHtzKmnifFeVU77Xh
CTryb7KR7/M5IyVsSleMLdkNz+2SY0gSPQRiANYAkBDpj1PvwooPwlv8tmf+i5WXSbQ+zleJlAyp
DRiuL0OIH2hd3WLJPvsJG9YfknerXDxQwpMN/0OzEV0j/d+hSvqA7DEucQcOEe6wTMPkwYzSp4JC
1h2e7lYB6XdndtRM6TGB4y899iScv8d8vJs6h6C5QLWRbxodHl4cOFpef979XFK4ZSvIqjExHfh7
B3maVq6nW9xNEgPk6qTjIOREkEr/kSgIWV63v+SUXKnjkBhkaBSJwX9uO5gQskJU3jr46rAqmE48
bybBfpURttlAtf4jT1O6pE9RjCCKSgG9NjWtTk4Fe+2/EkwXUsYk6Urq5I8KBPUMBFgUGaIUCEre
aTwymSICNDw8NC6ZhzzXpwzBrS10YiFQpyToUAzki5x8Mzyh7klojWjeJm8H6runjiM8N1JmZEXI
+g2UsobhW69Aoj00GreGdPKCyjtTx0SegegBZqUmBriTb+M67LAkeKu4L2RnwNOgYPh8WYgkSRaL
VNyZpSE8JH/I6oiD6x4iIDf89CBSdZ9guiUjV8XUi0Ry06VYCngmIuEE+pa9/T9ZRJJEAG6ZmyHo
H3TKkSR5SEETEDZDA6+ZiASUAngtUk2AscivsS/48kybgpxb1l+1QXhwA/831R8sEiUcRl3f1arW
QZT2JgrRSBGSRiMXQ1aQG3e1Ti6MIq2gBaJRDuUK0HUgilKM0xLix66BoaAyy1qw0guiBPI/41Pt
DS3SYrwJludAilCG7JumGdikmQcoMjwwSpGABAGMWPAEuPms44O8IPnjGEkTWUDAAhQHJyIkAJzK
P8nQEwqRpgSRUcTShXshAAIDBIKVUrioD5IueHmMKVxR9xR1FhxoqlxAV0QuU5zODZ8HWnLB9pUT
gR7qZ/oEKXsxrkwUz+B85ZShUt5P6imAK423+/2bJogNea6i1rsj2ax/qFryalzlTmYMUwqzsl0H
PXocxuLf2OGpgDVQD+P0IqQZmca/cvsJeEXKOEiqB59yOF6TjqCVg15yUebn1ZFjAJVkstkLUnhs
BPcDsDPaYrEfZ37BQ5PJY0GwAbNU52u4FpTjb0q6ZtQuMEk6r0nKMxcp5rFZJmSTXetimaoNTiNV
GYdlHEdVDGiI79H+z4I7bLeozd0WHO/eivI7qurh9anxDinMNO4HfkjS8FxTlEj5MFIvwLIgGCQB
qMPvKanf8GOCtvsZJDz5QXaVpCu1oVNK8ZNnRVZ5OToGONa8HM7YgMqvWsUcot9QFc8qaQx95TJP
DMKHGaFaxVhU5CgXacQu4RRJ+9mW4I7KO4l+wj0y2kjWFDUQEX2TOwDhw69ptyNpnx1fH4spuQ+w
lIJzSwVDce0JUNYBnPobikwVrfmldfWnQriCcmT/iY4DXK3JCR+K1ENJ/lLUxLgL7/xbkeMXIR8b
JHQItQagZSSlSbvzzsghiSNOLmlTtBZ/UpEm24kyyuA1piJ8OOV7ZB9bQ3IXiRGYDTi1tMp8JxRC
pttsy4Bcgd0S4BygcTS58SeqJyG8YyAe9iAGbklbwjR5wQWGeqReDKhaXlx3Ar+Ir0RJ4nFGSCr/
cOI+VBJlQzj2gLlNoWPGUeNOjzL/nyCMSCtvxgQBllLDIxclG44VzD5buuwSUu13+oKgSMDB53P0
IQn8uVga9BqjiylKjcUVRLkfIeVgx0gsi1YH/B/AehaPRSI+7HD2SOp8PUqSmEZhKMJ8NSIzgbog
9/vzChs9itxOE9aNc4AFakKuSBKGjRY6KJYSThk3JKlnfiMggPio7IjGhWwWVkbahMFgtpes9P4y
h5kFOFfE0EkboDq5GNuHkIAlWz5WKdM7VSJJ67oj40SNxMNpy5LrridpZcJDyot6XiXt/BChHcqE
t77v+hv8PxbIndm8Q2YDrcDXHekcJEp3j4DDwj3QN8BtKHKUVMosN9/gajKfciGh6pKCnLwQLSLa
0ZF9i0V5iZP50WRrEjxWLOd4QdEoZAVFbEwRg+VFLPNNZQIPJSal0kkczGJQtoqpiZyQLyEBwqgI
U1q5s4R7FUm5lgQ8KLUPiywmR8Ii4XbARLJ64Kdi5mP2YxR2orxzF6UiOtJrUY0g9nid0c/4INyc
6peQcIqsezYH9conrzvegbPNvhJPBXLE575/vKbE5QciBOFz/IdZxWJMM+M+1Bl+Nszo1lIz4Fdk
uIDEzQwmhbAzohUCgQKGCbYmY94A/evCEjC0RVRYPlZHo1prMv2mZmAHpLAMW5G10sXmv+CxQD2S
upLok2KgvKj3zZoNjQwFzSuFLcFqXqxKqOfyRZk607vNFO+usRghfGstjNmXVMiVn8DNafxoyHs5
AC6o81QxV0XAHrtbIywQpS96eGhuo5hEnamcMV8NEgjtdWZ67KDRSEAxioHUFYUXkom8ELk9SdYx
nN++hi0pHYScag1NgU381EVFku4cTgDrJGnMIaxp3XoKr454FGWZQgGTGth/AXr5V4XB1mNIsdBY
eeid6UnhRs9K+6awZzG5E14WUbiiPIW/+DAGP2YkiNIb8t9cDZFCY01nwj5S6pky6EDSMH+YG1Gh
kUzOGchp1JZMFwb9O0OmqerCGLmAbNCZlGXSpyjlsK2U8mgZolVKuAlDnTSMjOqrdcazgZelGwk0
A+uAdzAzBg2Iw0V+MKiwojXSBq5bHUmfPRZSZ8qEvG+wo6b8WDa/5fOpVfB91sZ3YtIZ8iYDVuht
auAJ8C2UErl5Udqib4ipfI1GVvTKNHpZYbVFxwn1JepRAnTGY7F4PBZ13JoebPQyBblG56s117sy
UR3Yi0bA391VwmeBh8H9kySmIprQp+NqMykRoX6dEWt+POSc7DBIMgaFjkpalbgANWaUDG4JlGGQ
iLGLNBAwE0AIH9tjg8/mHcSidWYr26wP+39DeKxnY7Fg4k/azmgJoQJGMxByiOUmofY1AfROOSv/
ngQFVLUbKoqU0YAFzWoHVcNeCyeGs7XgiB4QNGoB1MVH8EMYqNFDhJHmZy/ZrtmAkf4a6VKI+Rk9
zN6DnmStDeQTBb93Z/aqOS53j3641r7OjB8W9ek8ALxn+uO3+smbwxg2+3nVmDQuf2VDei+n98Vk
pkHC9r5aYFkFBpqpGNJqclhcJbNHnuWVQQeqNWO3HXtp8igiUg60C88+Rn2nDRyKNNGi0yu9/hi0
5TXXXxRzgzr1bqCglExe/tplLzWzbDnqWawRXmdv/qQfozUz4q7JigL69+Vgo28SzEoeXSD44S9m
ddCiEg5WYO/7ohbP1q+GFm7JFau4KUSVnxybcfi598p9CmAp/gmO3SjhA8BngWz7w9M7IZFIeBRi
ATGnQlsCPPwXlMC3zvNxFYDxRUw6BQ8fXFcR831iFgKkFJga+IInMAnafv9hKFAi4AgaBxgirsgd
Z7MLefTrOY9uoFZpnur973BM/kF/hqf61CTyqZfqAwEJwXL8jw36Bh2FSpRzNK3xvslC7rEQ9Oqs
njGo6pDOjr7y4fEJMXAkufArqKNnPBY4kN4I6IIU0jbH42R4IiesHR/kXzcYJdH3gO+im92esKEI
wUN9gD6IPp7A/Fn/ehjeIdqf9Ci4K4rKXkqzq+h249WJDbEb/Jb3fIJ5ITzEwyZaAHqGZXiIvwMm
TzOD4IBYD3eOoGEsXl88ApOKaA0IwBWiT3hyLs9iEm7x5d7+exKWkrCB9yEEziGUnVNOBvjGbosq
PsFXJgITGGh6H+N7h3hWF7A4SRhdYMW8G+3fIaINUedNpsWWg213rZ2Pwv5rVz7O+QRZnn/pEXgs
uDpWjf6ENAY4xaCSCTBz4fIOwk/wdL78Jfl6PB9vibUuQsERgLLAaaeYyPQt4bZWRG+wVZMwJa4E
2cAYBvwdXD+cWJQ5X8MfKanCaUDruQq+ah5QKuSzSBTWn9XCWGLWkbfKJ344gazFgUY/s8k0ZA5u
1gDDhewODQA0J+wgqOMTaGmsFgGMoBUQriJ7BEqESSK41YALic6JFAh56QzoNDoeh0OdsO4poMrY
O/AQuDisbhliDKrWxIyX9DzNyXNMYhocwSZVxD4zqv3K9dI3v7QgkLFrNdq0YanGhM+g9mdDExxv
eAY+d0Om5/Hfb360hIiBEWK4fFdTWcRAqT/Gaf2JRCRJAZph+0AQlSG8l2PGX2gkPXtAACc3414Z
Wlr7L4YJDhq7D0ZaO+ggcH/wfVLjq66c0dUt6ykTGSM6Ok4mcTasKJz1GOwENd2nQ+6IkSGvfPd3
v2k8lZkFfj70GJs0ryjtzCgOwegG4HOkVcwoWnBaCR/uM4M/6Sz5MdHro404k6k2FPPHVSYnfw6E
unaVrn6S82iXTWrWw1BON9fqcr3tUYmv7+IGky6EuYvxD746pqq7ExeWtjGDIJrl4WfM3jQmcDgh
xyxQxe85n+uP5sV0CV9BC00TUvOT9/loPqj8x9RnQfLc7O7bb3eajVfT3vzwgghpPaPVpF3XxCaV
P5jqE+qVOEeMuYflATo/DdT2W4AlrwRDnYJ6JBfDqRPjmJAnuFcKBlzTWNrUPgeqS/WUAttN/W5n
pAfp41sxT9geOgfQWsgrkEgYIMat9qI3E1XLWsG1BJQ31ZncxHXHN6MeWVXPAi4+JDN4tbERnRi8
tCiu1pQHnHITk80epOZwZE1TfDw67dUvg5vgSoMDIl08ZpvmeaJzOJecJqVlyXgxqLzWUTo0ImJA
alwPIkFSTAgWqhqtzcGsQoR9tufkTMg29uaTxdWjm2ndj7CWhZN742VvRccd6WJ+UyU8PWt1+ef/
cwY4hpw7cZg5a9Zv1V9UCe4LfjZWNff43ZB4inALVQCG/kOdgRAbOJ2PDy1mHUhYfthPRCiOH1bd
7dn24+Hb0bu3xGcpQ0LlK3xXBfQoOh4MzhdOQBthjqgB8g3iTSwRECduQFQdcUtxRbJSOMnAm4gu
6fMJhaZI0S16De3Wi9KIlsqwllFkBYKmotXRXqNklmC6iLEospO+nCVDkjt77kq9BPflvptuRRPy
VHho/PT1ZrKDwOmgo36ZQFgJJ5Ky+EToIwJc3htwJxYQh96kCZe8s8iP/R91IhX8mJRTLNryLEj0
hP4gjUWNymcL6I7GH/5ByIPq0dGpBBk9BlEqXAKoA+UUPND1hO47Gt1E9psfocNFUEXJm3dAyVO0
PAl4YoTBEkaEpBzbQkySsN60RJqiS8hhFrdHP084JD5UyEDziiAP7d8itb9RSs8HDH77m/M06wXj
Adap06zGa3rEUwI+WQgR2EcBGUywjPwVQ/UfSWfWnSgWReFfxFqKjK/Mgzgboy8uk1ggiODA5K/v
79qrqtOpRBHucO4Z9t6HdCMaQD8MNAf+ZX1ZQ9R0jNn9aQ8/I4HaXYIoDGqQxALDeztXc2nPZ+uL
Ys7qAj4sIPNkVGNy1wkOhfknx9KCmyXU5BBjjrbDTo9IDAZAdf07/ABxHgMEg1jYUQGi6LPMydHT
VRJ0abPLIW5RlDiwOh5LFjt3Rp5T22k/IvVCrnR9jMmRJdIfRYv1P37CgDM5TI2+aAIWEgNP7MTk
8A1dlZb8HnJMAHJBPPDrjM8V3Sj4I/bHdum3o90ruR4Yy+6H7UtDI8Yb/P4zqH3sw76mMAqqIoZO
sL1txVtGO64M/QbLoBL5Loztbdp6SjIsj6eeFYLNUBxOiQynBvRMZ5GDOdqjWDyK4U2QqZkzIdlh
vFf/JntWPEPO0OyaHRsPQmSeIJ26MFYZ/hbSAVbm0i5QB0TN1iQYLedPaK+loztNwEYJ8Ze25BDs
DvhUzb0bs1FsrCD7B8+4C67MzTWh4VF0JdcAxjopPOLCgB4iAuBLFYIm8+6VZX+BiIzznDQ/+Kv3
H2U2CRsXeKdj2AA7rSzRKVJk/jP+Sj0dejDFy0CbEb+4xkri+pz5WKSoC9SFo1PjlWPIrPN0bTqs
XjeDdUavSbgRpUOfbQYyc3P4IaKIQy3EJsnqlg6gzZgtSjKEdyEiAYDaI06D7UG7+PDPBJtrOkjY
xrcE768LuJKPyBxEXDhhwWWNQG9orPg+5pqkEDGk0t/1jEk9rpgI7CBWHKcKM4JfjQODSRGOXOMU
CGy1Ht4PjhyemgRAntwxSNz5cTfZ9gcyTAtJgM2W3ZRa/yxfvQ+ytX7B9lUpC/WCokJJix3PBoWs
Rs1+iTmittxThga6tW6TGymkOqKuTHUZAjlg5Vci/4BfFpoKhJn4vd0P24pFjAlkkV0+7pci8AW4
XFgEiD14ZZwNPhLuMa8QW+gJr03QwfjLCsExYZFA75wjXESqxtf3/IIzkAOIiAIjgA9DNgPmD97b
Z6MLX5czJn6csWUkRCDIsnFXQN8T7oZrckOcUdKe8csP/Zk8gPZD4EUoj/eFiQVUywfjJSqgAtQF
4/5ysCycwYRR7IcBUw5XlpH5bAncZeYAM/JAh4JsaCdcESaG9RoDdmf5kXjmHODV4m/Cc+JZ4jaz
7Sck0MTQ5CSFEOuhBvzxM4WXJ/S3sgiQK4ueSAREOveQn5EZCXDwkC7iMfiGC/Ps2As8cyF7QAt3
W899nFX8XBYA3upwFAxM9CBVTvXWneT+gNsOtgIRkQMG/HqGMYXbTqGHX+Aqc/88I90oUtH1UKTh
+S0nGlfE+HNFDg0F2T48Euo+FChgllCY4ecstQXWmH9B5tgeV6z8xXEGeX6Lj8GleKb8wNByjHKf
FLyJPrqd8ArgWAEEpmqC5dqR7WBh8Ll4s0SP0J7E7bGeOGQAlYhM4SB8ZZGBhPaFw80h9ao9ffCf
JDxIBNM09h094X5oX9ozQJwVTVjPaFgnCPmfrwLdS56V4/cCy9jXr3GpzicNvXMR75ll0Lzrk0EI
YyyRuJWUmSQFqrI+qnPyC+N+KR3/SU3Sagtj+Ou0eS19fYTsXe257uke2y3fXfImt1PT2Dm8KyjC
0PvYG/V/1Cz4xkDQtogntMGDOEOtcYIz47whTFRT/f0tXUQu3CXqaTvyJuAOWw7Xov/K6EErI6tS
Vz8ZsurtyI3IxbC41XQQaO/iuGThHLMJUPKYqSpqSyGVDtCJRg5kO67BbGzSRcKi90lX0GzOIRPz
1Ck1LIwdcy7i7CcSx2Q8+NzujObLNQ3ZQQTzIyAIb3r/IE8/OnZeJ6XIXb78gsJfCUxw0qDGh/SS
gj5x/ovmN0ji6AJsALEDKlPySRuzEStUQWkAzjYKaU+JdjiRQioHfYlItV2O6CjDcnZLPZbmF8N+
AGNBFOJB+1m/fbA3PRldBaKalSF5JbnzLxWJJETHG8BbpJwLyIpNhT6zBjxbi26/GV0CKL2yl45B
zb5aZRJfLjH/A7L9rALz/DhRlsenfc5G4FJkuyhXupI8b1PZ/HuXbjrMevQwjPkrlsd/79RSX6f3
Y3pFWlrGpqgWmprDK3pongRRaEhIMS3ZliOyuld2FJxatkaWRSTzappaYy2jCdHVldby0+dooDDR
uSzxnuCeKPPHgOpa+LQlvPciow4dM+8TvDX62zyGSOL47zdNrtCSiz5OjUWy59j/vtdaTlr3hqQm
WTvZKV6ZPVw8RQkInK4DEvuhrCYD9rIgoYz2NKoRgwiqJIKx4uuaneXLYJs3jwJtpfqYIe1K+pM4
TwlwZ7V0L+cT50iVJYvK95TQXbqCyLhHo4snlJC0oHmsh5xeyVysVyKZVA9NlapgZGzGH9613lAF
zIlwVRxSpPCO+VxaXC6wZdLp25iyQHQZHDwoRloHUybi8B2RBouxevzuIXscbsgY0gabr8KYlSjQ
1JHII1DMGgvcBMu+ZD/a5MtQu4eijxUznjFy2iQZFCWk2iSuMEy56byIhf3C8JQJpyIGI0Udgp/A
eH7FLHps5CBvC9XHYA2cosQKXYJcDvU0fG4TFWFgeMlRO3CDWE4+AbUxQxHaLG/ITIJ+7GCDuB65
pos6v9A0DhIsoQF/0XA3pphKsu7MKT4Md0ANFrNCU8iR4JCj9dRToLy7VOQm+B9IdpI9RP+SjEAn
KMKiLP4So3NRQzLF1XVD/r4iL0qEh4uJdgSZbRY1+UWeVo7VCrmzkCh/pEWlEj4QRhSZzdpj2G6f
TAfJWcIW3tZvyVua9EJEt88eHrrPUX58ZjwL/PTJSZKqDQYeTbAc6kNB63fEfvAUZIATOCysPHmC
PhZQ6NfZzJgLUn3AnbU3OME5CREU+QI2MbVkwqa3OtPKb5ENzP7IxaR60r2V8Ebn+Bz5IYWjw/wS
4gFaoug4nv0+9YpuVjQh/aZVaTaS7QdMcG1x1C+2wqwYx31+/Xr28VAuXwg9rguC+kbmjEPILrge
sI3X8TcWvmlm5fDHjmNf4Tz7pMwVtLG6iQsl5r0ZzOAlrZsUISv3lYfAhIi88ktAQMUZmwOSHOI+
jdPAIKNPv0JBoZNJWvf7Rg1VnBRqD+Nk+J3cokHwjdj4GvL/U/KrengZ2xVD6qoIlrCK0ZGmWBTI
KGfBgwcfQiaBpE45p5X6h8WBeBXzhEs9mB7Ojkif7fNOAB/jFHnZTDAYmUmJxHC2EGn8mIIJ5Dy6
CDjyD+4IYRpgK//JAuo5kXLvNkSZj8dO5GTsHtquB4dR6bAB2xfJNBSORiimbnttsHFx/zDgChoA
hsc2xGIyoRUaj/d28aB/F1ATcsJxWYV9saDJ6Rbn03itn/qc2jGd404AZEZomg0UzIAF4BVBUCC0
xHnBdZ6IWKfTDlJBTAkx+6y8/9AAoOsjnRiXZS6SA6iTkfZ+0V31h+pM0xLSu1orSDBHstIgGHtq
HATmdAodP6hGXvaPanXXD2zUTvMNDsvuhRKzjVVRfkiG5nMHX/S6fT8PlBnhklPAas9I4uHzxRyC
dcA2IjzTE/Xl0SqT8kCekb1JctEJAFNydx/aAq+OUMncZ0s8cuwhi9aFglZKEGLoTUuERqVBJDJx
yd+5CAnobIi39oOLQuLgk+jrtz2VQ3gQIC6rZeV0lUpXBLB0t6S/xuP8fL/OGy3UJ5hJBIvIJMIF
TqMHBXGVPV9uqL6lnFiS1Lit4mv5agykCGhHRS+bASIkTQ6mqkRgbnJXFItl+3WP9X8kx1AYrPfg
u0luXFHje7BIalfvNmCiQjLg1arGWpGqn+NgIZTB1pg8hZ+YCs1EfZGWJNOH/c0cWyx4dMGFU5ZU
R5JMoAXP5dF7nKHVNYcaFNzFU8lots4AT9igf2Ulbe/4XAJlj+/7IKHk3dGBOrLG25yN/odOy6Pc
gW2u/Lo/HZWzdvVK1VXlpUltrMmntBgavw+gL1uajVbfl2YHGn+44ewGIFnrMgDX9BZcboDU0MqB
WeMAKHiH8YUcsm8ghzjK5027oAZ2k77QYFSIrTJASkCv6I87ri0Uf4tftYgVLaGtW52QFGD6GnOZ
36f54UKPrJYccEKZD7t9a+ePlGv+pHIR3avvmoqzaGJ7mR9/pBA3lqX/wlsdX/4pP5QntXnLjptI
X1Wt0fsDc3n5R0Mp+qZsiyrhVw9QEDQGhNNNAbLG0aO/kcjxRKKEd2ATIyyVxzKkCbIUZBqikviB
/gXA6hoHJDPyVcHDItI+zWpYFrhb4DfLRYSNttdHwVTSgPeNnPRDvoLdI7jYslV5sIHs6GGXYNvX
VEU9OLwO3F7kt2nuh3sB3vBoRUdrf7pZM8EhwhOZpfZ2DV1pz6eXzvhUAj4G175plywwCLgO8bFA
GdCMDS0pQRBD2CCyaxvGCbzfYxzZW9t9ue7CXLqu6U9b++ESAgB0RaOL+iUFO9hhPRaP+jxx/Qs5
Ljg6PDuoQ4t7xQ/zDTjixTe6NXtwyBOXYjVKQkSs8XEX2RO7ciL1NJr2rg1oEk6Y5mWMAYYDhCKO
B1exT3BBug3gRyqvaDucIBHYPNuJqoJ14m8ezEbE82/XPPPBlFGty3fECyL3/8vYYBBLh3EnMeNu
sXTW6eoiP2eNuZpgx8GMs6GGheIVQQXiE26ARcU87P2aX6HtwY2LKwMNhbYJg5s/D4CXePFCWow/
wMoRomGY3ehEQXL9GVEw8RXvYknwmRUPdnXXgFXE8DwYtiFsFhWqHsRdsM8eNiS39RjGiWxF1E1t
BC1yMAup7a9BFogHOiElYDWQomVnNOU112AEEcyBvnwPe5dOcdYWTgvoULqZsj66cAJJZmKz1MTK
g0IX22NX/G7izrBTG/uGUo/igbQFZjjjVy4JBPEZejR2+Rn8eIYhAyhb7gFPuFBcNvj031lQW9Pa
pfkBcG8JS0IgFUoAZm4w1B9gvMQ0C7wqaXOeTWWmKsS1yCazg+ztds29m3Qt9Lc2N8Q69Fi5lFh5
6GsACFy1xaNHzCjtUzZZAFpAWhbTV4xWhQ300yY7ZbGY+DxiVT6HDq8+gsXkj55IfODQMlsUuCnc
vjbb4emMSgFuBBdbnzSev3RGZOhg6MTKX7ur/EN4OEjW/AeheEexD5z9LohM52cz53sMorVZgXxj
1w5OD/64YhPKDDZdml3BfFQhWtbWbLpbLH4XWljadIm1DOfopBZv4z9cKuc8tTTn7tAzzMLRtu6M
HYEnPxk8kND2Xvy4cXbviEyHDTZ/2bq6z35mk1mQj6wbW3s9PQGeJmkFptkZ2fCFHHpvWb0z753e
0a2RTWMelJIGu3EV1aLSPG89qs7u033wFd68PeG9YIdRZESBjwwbaQJSeRC8LP8LlYL077p6btB2
XDSLMTdAl3XIGEFD5zhLtGq3OptGlnfACjehs3LBA3Q7oAk7uubS2N6GrDAa01kdlNybfC919mlO
JGAhN/yyVozI9hhOnIsVhhxx3H5leZLFIJsWE8CByX+DS98dF2lxvu8d8YRvx2RG+s+zHuAHWP3U
5B0Tb+IZ0eA+Qtot0/3LtO6zR1hxVcCH/CeuSnM49+j3Th220zsrxhM/lnmOt/MIuTYvBAVgk5dw
uG0bCRfmZmdYjLNgwI2c7Za5Zo4f1tjGSp/IbQPZhiKA9YYDNLGzFf0h+eHRAiHBizihhGH3dDJ4
EOg8Xuz27kn2sqCANUbjPHAJkf7PjN6uToYOW6p4z/AhzZqQQ2JTA0rvMNTdFInGxS3zu13zoy+Y
qx3s5RrsFihsGg6697enNP7737OxVWqP69Je1Barh1u/OKYD1+8f6PwSXghZ1S9z2aBA3ljdrxzK
ewIjN3MWe54Ve/giSduf6wPKbySraeSyGNu/5G8ShQPJJgyvhCYK4uiq5qDur9HkmJIkZgLkoCYY
U29CI6YYHp79kzk/oFjszh/ggiTPZQvmBAQu5WQDz8IZkiLO7Mwmm2Yvzsxl7cGYsJ/2D3RJu2DW
WRbWArt7ApsnW1taJKMZFsFRsgr7l+6/1qK1djcYrzF2a4Z8OgAUQWwWpymHBocvxx4WX2b4cxcS
LYeefYLbyXk1tjm/KLdyVko+ZRpbTCdJPh/D44630x005NyOcf6smwMAh1vi3qwHmoHIsbgP7+VR
QXcVn1xuRH6GbcWD2/8ybhLhwOWNSV/D5xUrB8yQDw8mylLQl+I0cbbUte02SkP/VxjPp9daq9Ta
lDQbtFbzuzU/UE5mbR7mqXjI2p2etlyt9bcBB/lsC73XhsY7a+1ZRI7EmZ6wOnv3avmNN59vwkMY
Jh6o70V2K7ZprdCQFLLeOFGT96ohK4u/+PI0rLvTQU4mo54qypqsBwYutXrL877j1hvs1nmRaQfb
7T0cYJ9eYz8+z/wlfqhiP54uWXTV+mudhJeD3/6+uw0DpFpyIiwT/7Lib7RsbYBtlrA6BIUWr3M6
lQataNMVTKdDZs274DHPdWv827i61WChuLW7lSBZHpLwsYtwDuYag4/1o3RmGRAmZO/FI1vhZuLR
L3n2/NIiLaIHPEoT3siV3eGke2PnNWdJzeeHw0bYb4/R/cHV/vzprZV/s04QqoUDIdyBNaezA0tb
HLZDaM+kSPMisa2h4LBQTgj1O607Zn9bPzePxZrq1jAbZp2vseTV6QSEpQVrF7ajmGF7mHPkzOX1
26e1/byBp7Yg1zUFr8CvzS3kXUzu9L0U/5DXT2/sm9t+OfZxKcne0IFx6Y+j/dSdWip3avENfEeX
53f3VAAsBFkhb4jRcK+z/X4v+cKjnEXPEAgVnPOxe13NZp9zf8YJrrDae5eL6YnmdRuIXbhtkj+w
TwCNW8+pmtx/0dT4BlLBtlacX8IBJbM7CJGatettbtB6/qJpNJ8cDOGbCPXN3odqS9pW+/J3LHbb
Anxu1UH2A/1xxhCn7ur8O3XPwIdRxAj0meSGb2sDnsza9BbiU77k0oIz8VeYrengTfufC8fe0ad6
nM3ufhF5G3GCovwI5sTa3JzDT8lCDcqZFhmROOqaf0e/sioroWBONIq9fi/JfJC6kznhe2sTv7zK
hRfltIkdjOednU9JzQuV5UhmCweEkVPV+vpSrRi1UOjoUeUuxZmUsAa9w+FA651gxIlxCea0qbVW
GEW7tH0m0tntfu/Qenw8Ecqw34ud7xO3M7+GY51DcvbBPWoX1H/sHzOe68EwCyWLbyfOTx+SurPn
x6Xit873t7wsre/v74OCr7Dyf31pK9SnNcsdvqd8nppo1vl8CX/F9CxuD8tnfuT5rnZbe6E4i9be
/baR5V+t6e+FudzJa4pqzmU69XfsLhedCnf3ihaLKW+3xr7v/17s6ZOlyg3/7p4enpy4b5rGW/jc
FwdEoWvE+KO4jONECAxHyDlGaxlnrqVAmVnLNeYS1Qd3HdW2g0LB1i68JbZp74Kot1iAAqaPVcab
307gyqaL+xQAew5rcGmsr1/ZSf7t/xm/BSQh4zv9g5vYl2tKAFVpwzRTvuuv0beUoM42RTzce7ik
3OeU2PGsQC3Ywqs69x+jBceMPxdrnsxjTJeHkL317SVzL7S8xXTK6u0JWnCtvkEKhlP/3Fr6TLct
ssm4WzTOhIwlJdevO37F55i7NIBAAT16NPAeUkdJXZNyIeEnkntLVbWUeRoeA9W98Z/mCGYs/ZBt
yUXJwwGBivdLO7kIYlmE2mx4jIvfnkgdmBFZD0PAqfmqAksCsPQR+yCOR6ftbJ5BzQoGBD5D6T1w
Ai4LMWrmUl+aywIwNHnNCDwFOIBlP/Ze1Cwf8RUwiy7wKA3HExiqfx0sJlbPGCaNNflLdwgDghon
HQ1HAomFGpCnM/TUGcK0nwPWefUefSNlRnAnr9RFnogC7jMeL9p9RkdV8o3B+OHq2OIB4JV9p/5Z
71TSHqw+WhLeD+Pb6Uhjb6CH0h6sHNRhSovkzVCU5vQbIbmXs0aoJqCQCQ0LwAOVWcqF/BC9XY/I
MSFq8qLrSiYeiFAsAV6xEJYMZWhiJyKxpE5ED0KKsehd1D5FuoUoxBoz3dFhH2eRuRh+qKU+f/Q/
hL1XT4ghxBehshz9eyCYgECa5N1uHIA4uAOsyV6mtw9MjFeKtwEVY7JLSbPoaAl8VSOBRIOUQY6g
jmQFd7ldvIoLS1ec6BRsAFG8e5dM7/VK+TP/q/uQv1pmOmPaUwDPqG90liT/Ugznik6PE4XTgu6X
vU3PvLASerB3FCBeTmegbFB+ya+1DgYgp7dQJf+oPXk7EhhZ9ZMO/zREedp5m6K6RwnjbT2vW5Us
3B0yv+FomU9OIqc33AvyKahCGN9+UXq4e6kEyjWU861sIksYasgUIKt6RK1SZLIpLZJRByZMHaRr
CGNfazLlpMDTawKuD/xgqQajC2l6p7o7dxpI79MmfGUhaOeMVuNncp3kydG5kLJIJlqnm4ELOUkB
nUVWy68VQ1QpO5GAzEi1ky/QNNLAR1CIVC8Ad8P4PlzKDfymYYP0Dk1RYSg35Fd9rviC03stXcD1
zdEXYJuPsMKlAsViT0b2BdeYLQpfGVTaB4IBe66q3RwIA4V68pJwSEm1Tv6lC3Zj/Q/NY3i39VsY
FqjBj3/Dt0m97IuoPq6giV+35a4CbZCuxxcUUN6bMeUGIANKmdTA52sE1x/bSfW2cmPaj3Dviejy
mM5K7u3yR1UIYAeA8Zs6y2iLco9Y/r1EJ9vpg9zy7btXwAWEbNo0pCxzfKI1R09P2nCT/VfWFH+k
akqlEcjuoNIePjYXQDhE1XqnAnXigdr7lmeiyFHXJxPtgz5ZA3chqSky45SVQdt1UIRsdRFTWHs0
c4nkd+1yKQBRFIfhGZDzpJj7wwxD98pJauXIvW9HlMBNWuodHVGahuyFLz5EZhuUmYIselEmMiUJ
dd4YYxdd9uKXgsCjwESvs2JBgvouLuSM1IQ+RPDXNuBoGZ2MIa40bJIS0sWDtcR6ofLMBqNc0BSb
d7omvX6cBBNeTJWIRUyazq/P7zZQpdWt3wzowYBRY5jbAtc0wMsneErIElOhh2jRbi+s49sd53uL
AiGqXMVv1gX0h+HylEspzjBs6fxYbAAFZf51SWXgblIqQv/Up4bPbwvTA61CI9lPdf+aUAnuwOyS
R2wWFJleCGcoj/XxvVIVJ0NMLw2kPXPHSkOjgUDEuazrbn/Hd0y4qStImtKjAxEfibnIiHBAQ1AH
BLvT/5n5V8pafs2OAAHekzX4R+WaUGsApFOOfrBalKThXPVfPBxPjfJ7tSKpn/lDT2cmuEf5wqQF
MveqIGkqbx/oqlCnyHzz0bg0mbgWMznbFyb6z4ar5jHc0En6l+ZzktyIr7MimPMRNcWezp5pdCSI
39HWAwiV0v4j0z9Bg4c4hyGUVubYOwLGIXkHDLSklyA9iiiF3eS4IFhV5vfrkrWUufoCZJVyEqP5
cijzAZ6O83MnxTXlxeDRgi5S6FyxorJh9hHDgc0QnZSoPzKZ/kgQfUIy/kCuiw3QB+qw16XUQfxO
z710Tucs2kf+RVUD/JZPFQ9gSckcnrk1QA0o/Csnk0dtEcBP1TloWc4LAK/MV4f6377CRTOW1e07
Ha94dGidRzFd1F6PKjDcFVlm6nAwYWGJZcpaD/mkO3CySWhO1ihVUPin897ehD6JjBonDkUbn6mO
cr/ZUWsYduMBaNnNv9RoxqfcmOjAEjJtDVhMistSMBq7PGOPfTsWiTHe0laY17z7/VM5taPvqqGR
DWiZsMU6sTkZNtB5rEIZ1ZeABiIYWSK4IuaJx9cfBDNa0Ffv20qAn31Ulep2yRrNJq1gEDcpcKL5
p76BJR7tbglTw8WA6KDcewfC2t5W2gxIN1NNlYe6KchcHkvsQnYxNKR2AZ8AXAncAgCdirlh1Q40
7pDjO8N/EQ25QMCq+3Y5YfOPEJOlYZfQOqc4RqaPExTwqdAl7KiUIvqKrTqIlZwv5VUjb4G4SON4
nEZ9GtXdEuwZ7jJdR9eYBm6RgReQ9tFOYRCgH2IAPqQhxgD8NFQDYXfYHByfZ+qiA6v9hr138Fbq
aIw9BgZeJlT0uyqgvszoAdfikJZjavQU68GD0E+r4AxiEigis/mxsgDqOdRrldIVTpDz1BJRoaaB
EAU9FKfF8jIwdBStoXEDPhW8PgExwvDmFaV/MUXAVasR8KhXrO4b6mPsYeiuU24CoAhdvrAXqca9
OOndPY7QEBRIpZbkGAgQNWGw2Fy4LMcbWArnQQkIz013cUBG9x1AaRpwUJ7DWpGsINKlTplDEor4
Cn4gH6JGCa9H9IMI+oCtkjSUAlrjgeCnkMtwtMa0Tqh2P6iycqMmOI3wWk8vNLIhQ0WpDl114qMz
oFVIBRk1dKSioeTQu6YL2fmsyTdubBW86OSsRxAF6JgBWW+gRSBN2AIAR8BGsfasEzBWtyzi5IE9
zdCBdMIaCcgVlHXyM4BbVYcbo7cjAHb6B4AI60TQZ4bi6HZgW0utK6iswMMZY/bxlBeCTKZTNTof
Y68ov9kbDVUizjJcTor3PMtNNP4CMkLjdIcLaIbH+OB4QOYGjAGKo0bDHNTTkxNEMJnpdw/Umto9
WmYOvsiDfmp3ZL/ioY7wjcC+jUnGfkDILDcJXAoo5mbGocpOySmlA2fiJhWa4sV8NkfLq4hbKlJQ
Q8hoyG43TCl2XosY48DzgsOStQOzP+RzIA6Yo5xmO0wqDmYF1yOUmxlMgaZMxmTsyWiAcjCmuGTg
qgANXhE3Ad4jMEgKpV6S381cVJlB9CCJwdc6ovZYGxRDI2bjlv2jQRysKoAJ2CiOKUbdADHJJ9YZ
pRsa3X9uS5wuTCfLBGxyJ9amBXmLgWX27vWHpopmPmVeqt48q+m9S1RCXR6dDUH9ks3y+gz+HRQU
Nw+SY/xpvQXwP6O/XD74RwT98VKaGVuTQaeFFjAGqaOBGQVBogGkmkGFPRBMgPKOz6ODls0TxpcX
cLCDT8Lr0qmNCki3QWLwUK2BULO5qzUVWv1MaCV3HnQyrCy0tuHpw2MDOLuFd30n/u6hK0EHpSAk
fMoZHhXfGJw/3DEgfApfHCskRQ3r+tzC54UTiKAzdEtMnrSoQGuQ7wYj+JFl4FXUL4rfTrYZq3LO
ytBJeWBJf3XRqJDhi9/J8+9NNhZ+WpSTX5HQTHPxguiaIDguDjDPK2HhPTST4Y9OYxGyElQmuA3i
Q5wq0PBgcuFC0nqYDDlme3pM9GmOKyrAMAD7wH2zIVmhBBc8uKaGENW6zhvITODed65ZrybaThYN
qZx0gqsvtDwpbmOkBVeFcLfw1TMfx9z2Bo57AJFFe4A0dliXfAI4ApxCfFpYjGgiUN5+klfi3jhi
iHKluFeAcNNLVLA0j3QevJwnWcSxU6hXWnlQ24Mcg3Q2X+EfGmoI727oaDJMNWZ3UQNYiC9tfaUZ
5mf2aHxaPSjdoZwD8Z6051NojyGRQK0YHBITpmroj+D0whz+NNF4IGVHAgllH7r0iurbsKGCDsqc
Vfw8itZxrMXy4WPkIOUxf+wxoBjg+wbwKjwglq2eEqrBYUk5RyZebVIABabGh3V/PF6xZhIbdToi
zdpYiFvQAYMnF0x1pAKRSAjp+SWay6comwodBPw2Ti8wuSKc7wNuB7Fw+RP1v6nTXf3i6MEhKBA6
NSL5HrH4EXsA8ZEvKzVs76eqDt4wkOoA4pSgWMqeTGqOVYh/N/H4aGr49SXgAu0l4ANhc8IUh7qa
3gXzHV45rpasR1DPDRNDgXwHHY8g06oVRYCxBVMRdhagWsjhl7/7w2d1FN8oIEB0pcCGIpwt1ivr
ugYcZo0hc7ILGFXNeWgObGFKxnrq1SNSf81nkpAu4IUQomTYSmCXJ4HKuYM7TqIDcYlfNi6fR0gh
7zg3zWGJgCwkdNI2Y9GXhncJ7JeWcIwNzYzZKNSQnYL7rj13RKepEelZABMV7WVgUrg3KHkLVVpI
12xsRpBnLX+ZNQCkH/79KwHGxC5h2N7DZgxvAUUPcwr5M59gtOzXsARaybrFq+rVmYGZJgJljOFm
wOglTYO0CJEBZxj94O4RxzaTCmSEtxANEgpymLRlY3NrcKF4G/YCv/6Nb+QV34L95oBpEqopVdiR
nyVSAABo61AHOZsFk7zdsroEYGDklOppPeE8ShrNByqbB52MnhMwDZPW43BUK/sfFkZa4IzBNrpr
B84Ozho4mYJsCnjYk4GhCQRdwHCwprAJMGJh5lItrjboPX3WM2RRQI8xJztnCYgnYH6wppFDgEQD
nZeBu+8nJmRqJCoBayNuBdsMMSoWL9gF0lGE4K/Jkt3Z/BnxZY0CUMckfDhEsFfw97JLkL994SQS
9OOKjgSZ+9LNAOdoP/+fwNzg5ehB5kUNBkUG7DRC/cASKSACEGvJw45sJCbReiRFY0wQiNnuydwE
x83t57hB0N81wjPFOTf1m+/H4N46Z7jaV8PuKAMO9tNkcztjQDpj553Z0/rfo3RzAKuDW1C7mZdT
ymKQZPiDI/Nd6E7JLwHEfGtklEgkl9Q1ruLfrfeMMNjeY4o88ZJ+6uRaSJyRVuMv8DKgsfqad/a/
6dfrV5++F8RCb5/GlIRVnBgUBenK1dpNGpPNrN8uWJi6d8yMxSeKaG2GgoqL6JDaOQ8DORNvrHv+
6FvP7HEevnSHtCcJhEhDLgEvUYcoRnpTk72UNNNa3QEBDm6UOcZUPK8eZGWKEcevnGe7OdpXN9PE
99rXdd+tAMthUam20rubSqN6utNL6PkHtAcRG3QUylqkUFgrmmEx2UCVmT+2J8RIVI3I9nvsD4+w
m8WIXRynIc4u3FZKEilpCIGGB0A0RDiZwqfCj8XMYz/YUju8L4DZrT/5OH/XJdBLLcbNAMV8BRAH
qhaqEb4HjaVplBxhPYkjaEjMEVtpPlaeC+EvHkXrPWmPRUEEB4MmOPP6nFN8nIw46jmM6gDwH5ua
E6pk3UECxy73EFDpMu5ejAMwIHRe2d0jrBmgAqqJDfLuGAEXwjxd4tPbpvxlvcrySuKIGBJk5gyJ
7oubOzodptvTJYQ1gotS2cwyhli/fonDlbVuCL0dtt8EYOlbqM8ADcWF46yvbegTCBjQgvTY/xFl
aNdl8Yrx+HCyddqV4JpSqTza4Axx74lfyJVdJpwC0ZVORMRUtWPm/rtCI1yZkyapyeSAf2poRsG5
Cqt7RTCA6w9QknTDMGJxyWOvB2ko4Jxt6QDfldCzUtGNecVGHRGeMD9MG5EObuEbCQTI4fRy4vwe
Nswe1mOcZYK5x8nPoaafAYdhJjBWgF7hxuELcyRxDL0hYtAojhwhpjNd06qLQwri/KMXvRkJEgbl
xJXx6XD1jkog5H8BSpL65lSBPj/0/zrR7vs370O0paom1siMIWuBEfww/mktTz9IzpDh36UOWZUG
y3fwgdaxCI1XLNx2ZBRAwF8+6G1O4CQP+utX1Xl4RY1xYLnwToQgMDm3Cy0n3c6IEK+o2D89npU4
0Co6CLFWx7/F7/iMtgEy4/eH+7h7LLFK24KSLFKcaFtDmTwVsuRsAuSi7Add5sQBs+dEIfs5Oakm
YTv9X1HFpfOLgyoh+0p7BYgsYOJ4F7A5uoq2X+odAXJ3QFASLCdnVum9Lklf7sZvHDuhWQgX4GkG
1xveRjC5ucgm0lXEkC29jsGtKq8ghbBZwrAcER/ur7rHkHEEcf4L/G4VSl2IGFWXTtsO9w76A9uN
lrksRbh2agjV7w7elFaVks1X4gU8JE6FJTGj+KnpkeUDt3zFuyIg4eV8JaKDgIjjJ5ffBMM4/jiN
JEaB/qbvKbjzFDPDamO/IbzGViB1DWKPWc0ukZ6GBFic4ezPyy/eKA3VmV16sNsAHJvaFIdHUYc4
/3cAwbIa4ryI1wKhkhwE29Eiwc1CFwJtkas2Y+lhqvhJyQlSewoQR+GaBuhC3Prg9RAd4PAX8RlY
srJ7p3FYf76nU7MLOL3Jv7NS8bHMjJjAfdKRmP6p+DDncamjj8EisRq6or8jjBByRa92rpne6C32
yRtsJw13iYLJPkwGkcHCHwbtTRoWNCLf8Ftx/iMIRzefwm2zQCVrBo/FxwXHQRaaJPSOe4lGBjyQ
yjvqkDFixTJJMA9RKckmMWJQL7gkrywSG5S0EE8CQJ767HyQf7h5bA7bR/iL+BScw3j/6EdRWxe7
McTVYjDxU0ChY3V5cMD6gqtNqDaJFXKbPTAOobrGGDNKJNyH4YudyDf1JOYmiakIKrgsl8JhJ2Lh
hsXoksVtYuwFtpsBYbnhyDUkA/twDOAc9ofHTDIrwh8o/nA9BWEFggnfNAJIWaEiJIhDzuuKyMWh
vbrIquW08Jz44LjBMSLUj2cweoU4dBWECRSwe85dF8PcPX3W/mPil390PxnWo8wlTmj+8DRxYnhi
PhdknvTpnUTTNRCURgSIVKW9L4uH/YotMIQ6IH45Im132Eeg4ujLI/voWSslDpAn456a9uWCrimj
Qxc24P5kf9xOddFE7iU3b6ZIRC+6jy3IKCWHrDap8uF3DG+PPJ6pf79v7n9E3ddyIlmzBeAnIgJv
biVsFYURQmrphpC6NRSewsPTn2/rvzgxET3dslXbpFm5cmUl3y2nbmhTJJcrdmjNUKPOPvxrMeu5
yCVsLTpyLAAlbQPfazGuCCOx3uig8IzPK+SQTShZ5JY9ZdP7vX2tUwoXbCdHXp90qQ9in9XFU13f
6+mKKXae3yp18qCr8vMZgVPeWwojzdgg8ZsXW2KmHf4Vtm4LydNOuch8+bx1UHa70dUuC+16IhdT
7r27Z6Io5aEtS6lEkgU6Ot4YSYohjOdAp1ScUlJZqbQK+S4pGqqtop3ctrMrP9/PkV8kIlKr8kJ+
UIqvoaBBE32nRc3ztBaNbmPNeQaNnery/FQp9L4e9WY57dwUAQjtNeQ9ncajJaTajII06rFdLIbZ
C9ttszJ1kJxBSaYo1qauS8m21Dlsg1SZkJbEN9md061FR5HLvxveSJYme2n8+Ni11GLV5QgSxsqt
J2rGNuo3dJn+JWLOu1PJo/d3uYUwP1Ws1I95eJ7jewroZKiVLgchJyrsY292/Vcw6VcYsRsx8vmg
/v4kpCVZLno+lkn+8TnXR7/yY6jZPHgDyvP1WB+HQF4gDnQo1z8Z31VbhFxnESi/O2blSou8ta18
6MG6PK8LveAW8t35RQvpUzWnjNREL57pApe/3ZG+nDdVk8dmBA5JH2MXznO6THK3qtD60caGnJ1a
9NpBDj/c2+qvK+jJxX9YqntDRLRw+NXFuV6NoJMZEoJT9/rPAldw5/JNW7c5Nr2h+Rf4wDDsaPFH
JL8O7O4zJl5buZz851rnASE1wzl/pCIec90Ia8WfAWQcrXxfHTykoX+z4Xo+DGeMJLzfXCS7+1xN
oXVta+fuLE9tIMn11M2OzW2h6+ZKV2o0mdTLjY3fdQ6ntrY2NKtlvakKe2907JT6JYuST8Olnp2j
42v26ij6BFTp4CiVIudfIGw79/Wmg3pPW4cHBOE3NJYDNLwwc9CqfM3Iat2ap8VznRb0tnUq9FKd
yed+FRUp07f6b/P3qg+r/rQg8Awsbty6wgZnpppv5vU6q+RJrvBS789msd9LTR0M/sl6QRDKECxI
v+6/r9unACK8EpWuUzu3NdSds9wozvTzp9e7PhpsJgrYuxatP7faVrAuqLT5VD9Ve9lo7t2xRTMA
I+corFypk5Wa4SDvWk60TXf3ICczJKNcS3TBtjlbWP0MxOnBgnQMGKDphIINw79P1/N2qdgp17s1
kpk3DWzdg8tbaZ1K0bG2oNMbMdyN/1ZM9wk/6rYwHsAsx44iXmPX4RfsgiMi6YOgiK+Ov1bXraD5
5SYXPFGOvRqdMDu22oQk9/IpqyUJNZmX/brZ/E3XO0JiMsvLPZlEo/4wDyNtrv/E6SkWGua8Ssii
cyl1THdgZZ0Jl8wCHK4vCE9Vxy50Pjbz81F6bx6wgz0ibMbUhU56mrIDkDMOUg4NLjAHA2WPd1Hi
JVYTYpEALYKAyH5Um5JcKlh6Ub2YX01QmhswDYYgmu9ddC9CFJjJLSx6UR0dKbv8vP99Is5ivmjO
Gh3KYMVNu/IVjBdipF4cNYJFx7rbVgQS5r9ITytxtefmWAY+zuaDvpmnlwJtbiODaPasibI1wyaQ
PS0icZHRdDA3kW7A3NJekPJ6AT35LVWG/PBc3Tzf6mHtT9kz52Lyxqxh1ILV5R3ZIgwFGAUdOAEy
BS8Xxc099P/3RjKi0qLrPNMDqy1+r58tP29oqpKqeKKYfdQ2U17S/HU8wzOD32jO1X3w1OXRqcYd
qy3Xl8V3yov5SWGrktH8359O6cJMpcqTaNoWnw9Bc7XiZpTa5ZrSmB4q3QkEtw3ugbLlm9IVgQj/
L8QoTX19CO9LYYkoku97Xsez5Olu8gXh20UCFMa2l2YI+En9OkD0PuSbu15AMsz3qT9tXaFz16oD
AC2JwX+PW8/PPeHsm1V0aEkI85XwBc4fCRCW08+BYda+hDIOqoPM5Mivj6/C/Oqjvaq2XGKOb7/u
8V26nS2JY+HwOGI3ZH+CT6OwfhHFyD1kdB6a8ISWaaktthXcUE17JGKxS9o7HL5CWCV4zNpFIkFX
qZxRrMdKb1mKF+K2fbdUjLUdei+xsRCtIAPT+yWh43FstOUp1GPLr9VnJ9Z4tI+nEK+wLrKX2abt
Hm7+Hl6Mx3Bfl4/ImSia7vEj5hEoiMTgQ1mkuxvqzZpo4ZEJ+ft63YKDQaKRfh8dm1itdgy+rIGj
m9n8U/7utgo4rLJJipXKpCa1922/aVLV3HM+Ln29V/UvP8MwveBMlVLFwSZdQ8Dug3KeE/WHRvOR
iFvcL3CGOFFe4EYKiMnkiXcb+z4kU9Fhb3bW8Bgf8n8C/Hbr5qsdPXkwQdibEkH+pjE2bMFpbDcv
+z4FrlV7N+/Xy18qQaJxG4GsdZTs2yvhPYxSPRrCH9gL+rGv3YPkllCJzFmZEG1887b5ixrph5ZP
WpBjxUyZ+U2Jp4bd0gHUCtdVNIC526iS/hwIuqhYEZvoZ31hobchT9uga0UEK4CpepLrYYwc7RFw
KsI6kPE+hnNX9WuySup1lcFRBi0No0dcgXPEHkS2BBRJ4R1PyppyNgcC0kjw+BIwFuUyRSap/5mK
xKf9kEu5+ahZBJQRIqpJrRhbU6aP8ZCywexmy7bdwVOT61L/lAEv25VdPB+xaou/hkHKOCsBYHAO
wTb6isH+9si4TgKKwvzFueVuFLLnezsVKf1ifmTCc6se7NFAgsamtUkJWeR7q6Sg1q8QnwAEJcTH
f35IwA9r767ewjDQPaUFtKYn4FI7cMW2huxpwumKS0e5TiM689IB4Fr92Y+rmu6JhcakyXvFdqWj
A/650ZK9kGWvNsV04QvdZFCU1IrnrHeZFEUooLPmtG20w4TDWO3At3wNQJNef67Jxd+lSTUz7hna
MKD9V3kyWCa3xkbo9NEnkUJRw9uLLa4hbVp2F0bf3NulsfbfvoBt8cdqlWMmYEUq/5YoedXu0brL
CFJjMmD0y4AciKcmgRAk9YWEPKbLykf6C0MLv5GQOuO6JhV3ZHG2C3/LvLMg+9jAULev+uVAKxSl
RcIJYxDkFj/8VoFSSEAOI7Mk1Txgyzz0mtVr2mvSS6G0JItV5ro+HTVwbNsFAVK+xT4ypudKCHeq
aV/QWbk9lbhAyFkDztnxKQH07P5WLE8VNba3Dwsoi4aNl37q3Zkenq9G5FQG0YNKj7G6rTqs8b3S
q75r2VfIU4xS8GBBREmcY71u/q/M0favS53al4sEsQoZ/rxXS4MgrhtDLlLUIRrcgP8pzFfGjtfm
qvAlzmHQAOG+SjSa4QkqIFVbbk2QrwamU4VSxzm1Kz95yhrAc43nfw+RMFH2srm1S19gHaGtY+3U
I7SmmKGywj4LwEqKaPgIZwNHmmu8dNxogxcGFAkaX6V71/Rl4p1M5z6Qlyypm+dKNkptHsHklldt
HqHwcgux0vGfcbrcrNJAscMXc/8hMxauSi0o5Fyeg+2tv5RnHafdnXQ4WM9i9JCtYkvvg7Vldp1X
RsNBoLpKrEQTpS+EP1XbgXT3aHmRS7VdkIuZ3GryyaPFP/v93qcOgoMKrDuuvCD+OOtIXwxt2kmb
D013czfvFNLng06h9XMuOeIyqlzpK8JNLTcvEXA74lvpfzqWEKSAX6RB5li4bCH5wBR0bqdE7LNw
qcme+rVie6WdTaPLhYou3b0baXqVCUExGjFjUaWZ2BRn3k+vVi47t+qNbi5ayT1K4pmTVHQfQpti
PxRdu9tBtQHBf7ZIxEc8ZFHzjd/soZSC92OTemRaEgIpni8p9MRmtcM/7k6ucLuzvAp+kSEZbJcA
uejsUiw5hQRPtuRrLEmpgtPQS01gKDavFG3W8Ien7Zt6mXz/OAqZhSiQCPffaXXWAZTC2U5tL17Y
U0LRxP9ssJRYffO0m66SGa5lIEQLGkCJUjS3hDNSDlTtPueaopWAp9zdRtFyx746esJZh6ekGMsz
z0LYYDkhn2IWO3Bax+CY3VCVHyjN+oPKoLi+w7V1p6zmKt9mUBbVllzrUG9mm0+ZJuhiK2/m4RXx
8t+PFEYQOQzq4Wybou0lTUxmqWU439u8LvAQNKoFrf5eOgIe41qK/flk9TY3ae1p8dWAGvSWDBZ1
H7SWbwa1Wk04C2CcKgGyEbzY/SDNiIfxgFsrIgISoWgujnkUQ8XAz0w/H7gdynYwtM7s8Nyzmbef
ztruGhqIhZxmxxrxFDyDVuihj6lJMSQn5UBMB8YjDILT5Qn5YfhGl4JRPJI74qlR4U0wJocK/3Ls
Lm/+WL5oz2bC+3fNiG/Ll/rfzSs+8XqwPLaZ5nU7HexMMBre8snOjKFNn2lw2vZv2+5q2hh0qr2S
MUTb7HmfH977R9NGYj/cKK3Tunc+jcV+4Tm27D4GVFTtWu+8ouhD1bSnTAxBzyq8WxjnoTO18Uyl
3AV/WRivBq1JC8nBrX4NjuGDD9R0Sa8u8pn56Nz3YoOlPAopG/FVB65ulzOWel6RR9NlV3Cz7Oqa
LHRZraLBK2lzOaiNP379dC7Jjd16VqIR+bT6+UD+f/Oda/micSe15mIUHC4iQxFW3d2QzR0yo4eg
3Ry2YfXn3HP+oSfBs9AC03A8dqbzfWzGx1u4QuHeyTXdd1lf1bOUPSZ7/Anunl87ZSW1tkRxsH3x
o16ZxOr5ufznQMrrZLGtq47o9+VwM87Gy2EhzsLoqLfwWH6pSHE/kALu9NelMIIu+V7DMYphdvII
kf3L0BITqrCulsnyp4KeRPdaj0u1m8bVLldijA7UbJC+pIP6JD8sveQGgXKX7N8KDw21Fm5Muu47
M1q72Bd24GnXduatbQfQQCNQ2tVYgGY+73gfUTAvNR+fj0SEgY22TOjnOSrPGVxCUTYpUtTknzqP
3vVrSR37NR0tBo3JNd/ZaN5SYY0oivZ3GriulajUu6GVflR3ESWrxT3QiANpZVr7OO+6SjO3CN9q
NosxiKovlN6SIu7aT3WQ0fCdUBAxyDXZT6k90lBT/14N50D+H8UeBKf1OB+vx5dbjwVdrdr1rhoJ
rJpACZNpFOQUWS66pUFnwLiq4rEjVfv1zY2foLpOfSbvm9Bd2pr1ONS3y5i9u/dgfnZ5B0pNa83q
kG7QenDtNbL+Tt4Fh53HOrBy0azLCI7yAPbuXjU6Kffuf9YmqdS7ArWqI7V6dSyhKm8zOc1guY9X
r/WJhHYZEv7GKL30CqP54NG/Dq6MkFRsXE42cW1E2jCeT2jqlEbHOB1TnfD2Bn2FfUKTv5l4BSMC
7yCa97WLvDQqSX2EJdjFzEhqY7GhcerYwPegGMyLm1AUhhHmwv+i+aT8kvbzdRs3H5RfTkvtFLlu
abh7Www8wcvsxRKTyrnV+4H7vGrVPthjnGkq66P5RLg5rA/OtafKKKUrJ7PwtoshBvR493XrPzjo
4fn+dI3OUbnRzPW9IHBaafp1M9gMbv39aNM9J/PPPQ3GyW786O8Ge1Fu9lxHOo7OBaU2hcpnclnj
BZUmysC/o6zKyWoXVf4tdtH1EM8XQ9JEQaf6ZZa26VhvHs38MT5dgioaOp8R1slZxRdxwrQ42sy/
zA9UqHRM9fcz/41Qh7A4G9QHyrjnuNsYVc+DwnmY3yQPJaNtooQqGZtr8wPnoVoq66GqM+U/NGwc
RRZjeEoOSTDu9LjQEznq3UTWmdXDQHOXMirGCoC8DEGBtGfy71+FMH4uU6DvqhEVqx2/ZVePMFlQ
LIfbMa5YtUt2gmnpSujLsbNLiqkaakzVbyLUlUCwITNGs7AwdcwPkGEk4Shknrue6TSr4Wpy3fV8
qhgvah0WW+EROcvcA/YOaqzaGe0mdZmQtC1S8EG8UeQ5rONDKWSEzJ7o7zulK6FwXac8iWbqAfRH
ZV0CL0ROEk5e4fhwH/tiXqDuVQEMMkoVP8iE6qJqpKDOnwYb6K0x72om2a0Kb71rtbsZWgnDCqZa
FxLVdpbn90fce5eEs1N4N1y92p27BuXvIlFKaaWCFmlwjL48IiW3mbW8eWCkfRa/i6G+dXLb86H2
atrgeD227rtJNZZCr4ZYAIr3CNz7vs6JUoxUtBliA+VrkeBZXM5zHesRqs1x8swGEYgMApJl1sMT
x1n7OJRI2A721sqxFuEu5mhRBl+HLYOoNy4H2qBIQWbDfBs0GEy3GkljnEP8gG23OREZATj15Pgo
VKkKL2hOXhKoz3YRZcMV0sA7j3qhqEMcKY9e2d25cN4IDD/0ft/U3IrvykfyfUWAsBY1L+bsncz/
Iy9Ubwoki276IeIBNVAZ9pLvbwd1M0K1tz2ipcg0snS45OUgBH3RaOH5ne9DcjE4Y60O/RQecDWR
4cnet6qHyXpqhomDv6to8KIQETKizUchCfMsF6Mw3fHyJn9sQazl4jJIpfTjMP9+nvdVNcU+70sH
SX9IVU9LNZYvOdKSHdHxRtbooZjImulpzCR8vF8Q+JtlZipV9wJj69SHK1Mavw5fu9eGVyv2JYYn
MdK/u+mNDUMsV6/Fvw/kBAF9nUALFYpwiYiWQxZyo6ytj+/87MXDHu56jrEqYfjL38tggF8Gi9Yn
RByafligK1WvHIO5XZ21tM1fEf3uvcfXZjSrdz0Yb/2yHohVQsz+sh8IlEWhy0Gx0EwH89GqMW10
rv10UB1liEzK02OyUnFpsI4Xr7fQ0rfqe0r0PafCpVJ0cu4vgzo5jZmnCPGHX5cUkiPViQaupkgk
2/e2YyhHOFyPT1WkEM9YPQ8TJpdYffFJUWQYIinBoHiAZ3s91Zvn/n6wec04LDp1J+HeJkvy1Aiu
MY3B9xSvfNffTTc/61pU1ENkMuC4Ppqb63eJDBsEBmtAjBd983/TAVyg/udQioTQwK9Bo6tlmuHW
kUv0VaPX7r10izCwoFDsUD4Oc4iUURZn++6K7aPlMpGvC8nliSGSXIu0gLlEcU1zqLaMJHiFSKbg
P7BZiM2EOfeowheRx4QSYYh8LseYAwhoBujN+5sJU3b52d56lzCIwWLuo/z8jcndbF6hfMLsWMp6
1nNISau9vn7nsp9cLVZc0NaZO/WLpT6AeJVL9kdJc63b0HlX6MwVJ0/mdtoRit6zH62FevFIoOsm
zLB/BiXZJ/7TMQ7tO2S30JPLzb2JMoP1lOPZJ8FRsgeB7gk1WHQ3f2HsoCGXUmiCpZs3Z/HcP5+6
t471kEqi6droWrGzLfSExeYiKW7xQX4KNhJkBIGz6AT/xqz+HpKPVdOnqEPR4Wyi9f2P44Z+wnyL
aeHuwIZbT2FPe96/8zlM2lWBqtyfWCW5aCYdNaOOgm47+5sTNS6HxR4uWFoVX9BV7Wdxg5ETWZv8
uYp0T93r1PmjfbAl8yRLCvFiXIjn49Lg5uaZ4xewD+XBngQ9pAK0kHuPP7XSczqSWx3f6klRlBMU
sWIxRPUltBOQnaf6So3a8KNCr340QZeM+rA63JY7qc8IbcJWEOAm08ulvEpbV69szZIhZm8wEzZ8
Rc4AHEOFLSx7OmYha6Nc//LnWozWmmnVj/LtW7/0pzHc9q//NYY3vZ8jky96+SSnfqaK9fHo3/q7
r/S1nlTH1XlSPfXT0XHT3B+au1W0QbVT3xmeo8XbY5ilz9tC/9R+qELE1aTRr8tQuzmNHt1HPj5o
sTNpwHy/lslgLyUPsi3EVOLDYUoT7TGVUe1DHF9RDJheCCNve4L72YBofm2kfWOf7L4rH6WP8qCB
ENenK/yKqorvNCcBPah95LoOHJrDcprFab/R3RA73sjYO5vYT7MKAj2iwj6zo0IsSKOTHGu0nYvA
at21ZlNtQS+zcWUoxEr71eR6eK71Syx8N3vP9U3+puJYHJS1Bt2b/r8jq+24FwfLfgkuOMx1iy8k
2ythpNKtXwmvkuvbyxO9dkDdTC2lv5yKo3SOzLzXzkzFgeCs4kYlZ/0/JF5M6CCzT2rx+j4bbHVj
pUyFKwRJTlIzdN9JMO6nppVwPYiulKmDC5S8TYR/O0DjWdwZIp7cSKsdFUTg8DgLzPvt2PEPQfiu
l2oI+wgCzK6d9o4heVMxAnyNmrX/FojeYTYSU6K8PwXxb8fTets0LbG2y+iH5ONiDLdEi8vumlXM
NUTtnSDVQOMXOpKeoHrrCB/s0sGhv3VEHsFcD8vx8djhTMtd4+lnuMU3CX9eDxR0Ka4f38v8erB+
t87iL6slzBObw8PDrxoBWP0c45ukJ6s/ojfsIJivMGQWhyScY8jaYofpeiHAEzqiJgX1ejzpcuwd
D+mEEr7rABbdTc5hVJacN/Q0hHc9HX9qhUz5U6iGjXWYAyRlZ4uOQuHqEiNp+WGIc3fq4ItJqRyp
Hmfl781CzwdWfqnzqA0Ac4Uw3TPt0FOFZl3IPly+ijrPa/snEgCPZ/oPetCEzX9SsPhS9aRda87Z
TkQFAUj/nhtKrrfFZJs3lnBhmPfTHXnj3ALymYWu4KDUVcMswC37o+Tqaa/HpvxeObz0aF314p/J
pfWO9ziAO5ESeX3xcl2gKQ6L8w7lNzO6qzPTaFqrtHVDXl23MVaKtIl89rV6m6RpUs+S9WD/wLq8
TRbi5Wrjq3iKUh+omuI5P3duh3Yj2R1b1zlRzeRQiEprBYTnM+knFIBz33ij0nx8LoxAMVTnVBtE
GoVNs/43yw3zhREnf3qxUx3tZoFeriZiCA3taWlZglmuTVASfKLJutExJOvNxccMmTf5HyU6KIxr
/LF2vMk92i2HJaGG5tjvpSkqFGIhxzSVB4Y76mRclHvj87fMEd139537kKq95Gotk112Bu6YkcPo
fBTfb6P19Pi9n9b+3d9l49m7rteP1XDH1+2npd58aPaF1MiI5UH9pY6gM5EBrunRe4I1hkhQi051
Wb1oGTrp7mI2NokrqeNoOd5PbyRPN8ni0Q8NPlCIIQHPer+suTJyd248Y1mU47oq/+2jUzDqsYEk
Ia+BWbNdRiB3nfLuqp5kUgpXiAzs4atOqf2RqCFDXTpBsF0FQ1Ah0Zn5CYqfIiPy8a5atg35biO6
rHq3r3OYP3XvK/heh/i8MnNlkymnGmonwJ9dbwlEeNa4yFPyzGa+T7ZjYJ56iYJEKDl51s0wpEOL
LmHoX6fDr4fYfDcJQppmdFa64hza5m7xI6RIZWYj4ENBtSgEv3VLk97MJ6Mlng2DcL/EQ58Q85ZN
HmEsaeVHvJn2gM7Vd7c82Y8zqM9qku+7CocX2JMO+jBtFuunDrABNw0ZicvnIVJ6oCFXlTkorCsH
+wX4pch7E9HkeL+IVNyw724h4+imGxZSdqr9YCuHu/ekfKpqkSzIz7pJGRkJVsvTBRtTjlkd+o73
D0WGEF9h5cBCjGrWanprQ79gL9lo89fl3dcIDPsewTO7FqJZWJG/Kb/UeSR/iQtJQGRmksUgKm/z
u+V4LereyvhOSTgOKNMh7QrJldHikc5+r2VhvZKsch1q0EhD+EwNxbRTMv9r+UNe3Qb3rrsPcrsE
DMKk0nW32i32H4myAVtGze4uK7gMFEYCbiZhzTfwvsvISj3pVuASKDyewGq7f7W5WOZKQrO9+TB1
zPfV3x0gVqgeA/jORLGfi7BRlRFUWsQBwiJRZihwuQ+N+53enAPNIxj0tzUJI2fyWW+XZ7JC/Fox
HMqzRseOvKPYP55bJVmG4SmdQqnDDBusLYyQ7/fnH/deWuoc/x0iWSckVErbhmxjkuSrrapNymxS
8A9LGIFBoHWhtMxIrWc9f8c/Py26ONGn4p9siDYZjpfkVrwd78c6rmR+hWuil4TLUKLSmReKTxOa
+ZPVZDPEm5UrY4uiZ5PchTyQo1gRy9jwxAasoD679JBfHzAEMcGn3Y8lfFjVElW3W74YZpWG3bW0
U5N8xWnbn5PMnyU4avH83LEZn4RpP7c/5e/dOhXM7qfZ7T9DvLJJ/v2iN9meqxufh+uQqIVqVSis
x+k90nq+TFjPHdrw9DI98mVI3jDBhbJe0CLvKSBcOkATF6xAecEWcJ+InwACNfskoFelduMnANal
FsdvgYeLfmkMKadoErC89Uvu2pRdpbGUFd1jde1g8WVySlsZekYQPOrrRNNKOLsoaFKWoXrNNZi5
8nRrwvFMjl6yXhaZVahFxpvI8zVQJ6ErNUFhNgtk1wsjKdzDBJqDp+zRHPvh7dEJZfvf/LAaYhor
EWCT/bQo2AReXcCFpp0BODzIIUEHNhk+7R5nY5CvXN0CxhdaZdXuTkiyj3bDAIr74MSzLrUCZG3W
rbxniXE2oBcB4d/UyQwfNzKduxF66rZHzZjKf2kra3SLirrZK1rUrPKDA35ZR9k/5cvT/E/GMuYi
NSFoxLHyr/YYltftbaW9L44vlfZmRV+q9Ho59x8tbQLU5Pp8dK7W3O5HjW1cOr3QpjHFPU8CMZQH
0SZbmn5gGumDiHer4Av2igRoWL161jv9d6u07wdoUEveval3ChrBhAC4stozZxojW48ZxYnn2aG9
lfwe2If4it4baEFacULJr25t9zjXHOJFq0Rr/m+r2efx/JDcP+N4bv76WXp/xamggRvkTOfVwjxJ
Fqc8Sg+9/fFP9fYpLygXh4/cTYeJG0LfZnG8PW2n1XXD7KXXC1kKBV/Q1Cap6d+HzMwgtmLjTNtG
0J/+b19qb4VhRXl5uUIk+dQtk7GvQc/221V7X7i012dxv/S3WPosUyfXX30mT4D4vp6mY53yn/Ph
RiSMR1+q99Uxi0dTYRSLdxnKyfNVO/8pzEkab6dlLZKEnMculghE9pgP3Wo7V1KBGEDm9vR8bDM0
1cj8RwiyFCtxKMJZKjtGCne42I7wjouYI3UEIC5V9rpUBksKa4mLrW/9xhCcnHgeVOJSfuc/AyAf
rsk9+Pn/4fXRaRwUUfYR9AscE8YomS4Sr5Sdlqpj25c1b7Ae8xW2gmULcCMMhOVrAIlGlw5WFdJg
vn+W67DwuxEqxGETqZvcY/jF6e2sGCY1yplAHzD40a7S0gal6vSoxg2V8f3brRipl6meLAf7rxOl
WfXRHgcZE/gRRaRY76HiHtxHGiMo0T3ddzZbnoLhCDH/pcOblFmLQzSvdaAL5u5+CVCXL5L43ev2
RVdFI+9lzmWigCs0BsxV9d2YYXGjstFFgaHYxz0lV7jRxh7MTYyn+Ph02e69e4+bzdqbGa549/am
gCOfWriqt8G9JzqMsVoEX7IGJJz1uPhOfli+uDXXazFcnocNbXoQoecshiwsHblm47X4Uh4ci12p
uFaJd1RYRX754sEIHwXbl0Kv0ZfJ3nfRvhBXlq2HcsJiKBuVC4ZKgIxOCCsWdABuaXQw4cZFyTbJ
1ji57WpwfdcvfXsAwIU/ID9QOaSTLR+vJuBrC8frppFJS6qloeIRwsQQPYbmRvGRSk8BtaPD5QdD
DOZavmxGMLcUFsGNkpliFO/9oEGbiiqwJ1guzRgR+l8grLVrMIywPcVAUdgP6n9McENen8d+CMTx
mB8tXzC8eejI0G6xt7DA0TY8ODALL8la1AZyUvQVYDjh8+HlFilPSY+TeRWFgeBRUqrJfq9kqUau
4ilF6g/iNBPxt2lPuuLvgVwg7mPOgwU+DpWTI31EON4ObKhvFh2eYjgzmogHiqOHAYZzgOwd9Sps
SApZ74o2D8nShMKS/isYei4GbFpBgfhyrNSxSGX4hEGQhH7HNMgI7IYjIJYP/dn0sXXSDWALIvqd
CVnh/+CFWaxcUszer8oInascKnWR9YnD2eP1p91NG4Q+t5+aVDYTbf8BUb1B0oDhAFy2slv6OjPB
LGX4oAJ3cII/QT95qXKk4QfLaujpQ+7+W7+Tei8j+ncx6YYiBb2wujHr+KmzVhEZqg3cs9ohVTo9
Nd7C4FjtmQbYmtn7178qX4Wf2g/Wl6noqI0/l0/RNtsgsFB8Eayfg2/VoUYGSQmBqopaFo13w9jD
NDepUy5elKbh0AEHfg+ewugJRFAKjYNPednQ/Z1hC1YvgN4XBpaO0hT5Z5+cpieggc+awRgeEsqG
Z47zJ44v6z/VBvMdBiOIn8rxrxXdaHXj5qUbCuWRygf0PTh6oqlKFkYgC7Dr/f2UUBOrDEvAiQe7
T/PfbsL6mux//ChDOXLha9e8OnhJmSFRMYqABviV+89Q0RYSQcbjBTVearTC+jqp74Bg7yYHWcZv
I+NDGLD2RRgKubAFrPNmaO3Qw25ujKa5WwgXdKE/29VftonwYGUqAOTEpLM6O6oZzgY9OiGU28iA
yl0CygEfrGyagHioHBZYnUEHy0C5RgptgLhcb36MM+O4lHtJnvBck81kXu0cplaETdhbBkWQFarW
O5dzmFa/V8Pbz8YeediJBmUQEBc15YyEmXTCxDoeXsCnMZvL00OsuCdq9NPp70xyvzMA7JRssD0f
GY8zXqICwNTp+I4gcPNJqC1z0gOglF95CblmwUYuk9VE3Xglkgt5zOVHvh4fpuF9eVK6GYI0SSqQ
B3Abu95lG/J8Mg1t653NFxDa+rN6e7PQbJ0Ci8lja2WUm5Lds5QNt2Px1wX7mQ18Q2IxfVCyx5Qd
Am8lxJarPzLgAHYpI0YhVPMoGEMhLBRQPonZ1Z7oVScql7/udznGOhkLxhBT+AGwR3j4kAvynkih
p2drAeugj8nrh77YYIi5D6cQPoVg5sfy1qbY3ayCu+XoK0jpQnQpDVlkEsOKWdzherqYiKCcNib7
iF1oUQnNzAZAhImgQWQbvj0A+/ZI0a8u94jKyjleY4AlpxTThvUG8FZ0Oc5fRyG1sKPsQVE2o+Cy
39FwaFmNwJ6Ni+y6CRFYwwHPFyr83mwqNLGtA5ybladLR6oJ5daw8ksD7aRyVDli8M+rWxv2Tuef
EJCyTyjP179DCM6q7/vwGDtG7MbcipGV8Rx2ezYgMVYqD6AolvLcQ/9FugmsrJC00lxxLuVG377F
g+ip18dF/yRZPfpicaclmqwjWVYWsDi78OthpBCB0iMnhe3/xcqEWeJKkyzxncqhZoapq4xyZpM8
kYE4xlXj58xPpuURdMtqmgxa9ns71WrrAw0Z0AEO/kKZTU2QwpX216E/DiwJu+mCogMDCt6tIDKt
gkHpx96WQCz3Xgl3Hb0bL7S9zvqn6XLshpuXxjbduk6fyt+4KHkLaYlzOr6p+zoEvHcxzJf2/+ri
g9FdcdhuY8b4s6BemaFM4KL+B0oohxbLw9QObqX7xZh/xb9AFg+dDAfHD3hrtSn86S3oBgbHWIqU
fvowxGiqmanAv4UWxGRTsa4bszzASpPye51kDb9TCHpJ4SalXMmUQIJo2IvPhwcCBtOUsonjF8Ja
HjMsylBraBjc89NYDQ7TMl0XWlzhF+Tj86MvQxofVGZxdn+pyBhSiwj4cK5H+8/zZM1GLup8uKpg
77b9Xn+SF/KDrf18SC5sboZRBPzyCqHbUZdkVaZ5mbqD28/TzWq6DBmYRjvWkEWQnruvzKpEWiX7
B5KsI3M3MZ/xGq7PhAZHmMgJaicM4ZgheXOUxdDrCP2Y7wLrmg9lH7X2PAvA+VxcWshwMRY9CUhB
aLgF9V8eQqDVbq4D0HIds9EbYzveryPsNvYmj1EZEC9G1qRXTTFyAFkhm7juoO4dh/sVcQHXKZTC
tT5qR2bL4D9gIQ7n5HqzXfiEply6JnSgvkK1uB5rWjMz3BFAKMUkKKChrzulr8YbExb+EcpjUJQ0
/6zUpOQoLnPzMQfvvbI+KeKTGnNKgJl02wxQyGUsLxfMb9vFvjaagP9hMPFaI10Ex5HSQCYJq3UO
Rj91C6U2fEiAuCD7fYnKi9ZtcKNaEvsanVGvxLhn4XPMDVZVSfy2bd8DkreHNO62XFmWeTPJhzvr
UgSRETCXYxz8orKTyDUQno7R6m1Tf1595dZmvo+2rzc8IY+1ixuFZvZfWftGcl70SsP1NS4VnvKa
HaJyUk2Wtd4FdTFa/3mgAJe/z9Gl1nkMr2OlpkVvQSK5qBEqumxV4/7dG1S4mrdtv3Hu0ZJTbrwE
Jsz1/FM4DTfoikoqA2WYY00d/jkIxmlBpQTSa7zOXgKRp9CiJVo0nLjU204NXadhZUTnrzsIowAx
2pvCpGO8DByroeFdtVtE7Ipg2I7M15Ho40AhZPbii8j30cMmhkyrfPsMTH8hGbYWJfq8cPPeD+Hv
rypXyX38nqOpmOhKUbBLJkQ046wGrqQs49I2+wsdAUXgkPAk0hhRlABQsCstEGmRDG3RC7gTZaFw
Dl+dkZx6Yfw0Aag3Z0abivVOPNoVResMy1sNdvmXRQ04OiDDJf2ltqOSVDGVpUsQavX/DB7x+Rp5
esuXM0uspBstWM3el5AEA18eJp+11klWsCwPU+95z+MzcDuEBen6zT3V2q412/27TGktAHouNVPq
mbTtGP9KRixyAYpNRFiqQhzBmVfsHsawTnHPZzapGABaUeFnphzKoRZ1nCJx4Q2AFcpXwbpRdeSk
Qpmwvkp276tCaxOXX5Y5iMPTydDYuEIgMPe6iw0Mrmwhe2HIY/ml8lH7UGMtYXOeR7ZffVAdUcuE
FIFvU6ZTDMiNlj+2v/LhL1Nt+KLx5eqtsevLIbxvgOgephcR0cqmc/YXVlBZDer8tHXIgUaZu1wQ
t8wwOU4/hdtrGeCt2BGyKINa72EwJpv5Oxk01Qmvp5ttrFcT0mShgq9m9etieGPz7i7G1imiP+sO
Vz0HhGGcj+vf5LjWn4efjeiac/B14fBQ+si/z9bjM7m1YDgZ9WX6n796x/Tz+s0ZkJubkPz9mdPX
84t+0F2q39w1uEu0wcD91unvOoPaAeFIpXs9besaeGHtAS++tvGjAmO3NBWLIYT85a/1SpDmD/1/
KtEiGrjX4Djr3eZo1tjYPbQQPYlbYsnQib72z9qjxc8RuPwOunqgH/NcCWtM5GD2AQr3K8ZTUTw2
8UmtWqn/0qI4NsQ4aNRamSxA+pl7+k/GJ6XZTE6VwZqch+xTdadgHnkuPpsU+I0IVe+f7/8sSTGW
RoiJwz4cEkAud02lTYbnZv6PRsQl2oGA6fKCjpqwLosq51C0geT4U3I+8SOglBiYhBgJ73yvMKL1
IEMjJ7VLwj9DcLNAoHcVFxMXCN61l/pvJhSK9EiYZxjvZTNpVNJ+E+hX608x+yOiE7A6a/2PDiKQ
hLfRkPHrcBqkQKaFUnxLstzrAeCE2KbSupkAUwOwtMMmutw/0nu3tsDLFKJiAxGWQDX5jYOimj4h
+fDAldmrkF3J+ZE2Zezqg8tV6lf7wCOt0VgdrwWY+Ig/lORC7hDOzhBWIVAgZSAcUHUOCNgh4aar
woX/I+k+txJrmigAXxFrkcPfE8iKiJj+sNRRkuTM1c/T+L1+MwzCSd1dXbWrau9381JXR3DN7drA
70v7FGK7+8KMlm1+RzzRKCCWFWCA7DqTdzxLNdWckmmlVZcrJmIxEPla3cbUE8Aeh5wNnAeaPWvd
y6V7+BzdC8rX4xsl3mnRJ889r7bPQJm76ovmlWKnELJn7IbnuuoW7zNqlAqt4v2I2McEnUlbnIuv
EmlgSXFkvP+mYji7tCGPVoGeLLR+JknOj9ugmkBUUODDU+Insc3M1nzAgV/L83Ftg98lDhGBhrSY
XPLyvfppoWB8YMKNX+eAfuIuRCTnUNx1C4n1AV5Bz8cG70NtrlV0/d73K8+bQbWT02uefSp/ylSU
ixxPk0ex0Dz9/b68/B6SyXA2tH7Xd6WHQMj4Zj/JvFknwJZQuBmqPbZ0qEOhXO7aAMwqY+IPze8v
onv0HZyvHk9ZQbpwuwBwmmPn6ItmsLGqAOR8Btp9blLx0zUDRcO68BqBxa4RAuqdOMaoKAfDpmG1
DpkcrN+hIV/UIrMDhIPT6YjV5VWttWrtEtmVpfw9xDC8vNePnSu0x/vQmHzoAn11qAjZS3e5Wcc8
Oc4eCm/WLHIylRshTByV71ZcaG1ZWHDbQHzp0OzTMN+1N+32rSMe3XAARBrlqLhPc88l5WmoncI0
4XFz3ddBNL70YCOVUcFyB72oYQbRSXPmtR5G2EVC80p5/yQYKnzrXa6ukMK0RnMEKcms0pk8jnp6
vibJ9lnt4nifriZpTgFN7q74qnTo+DH/t1VtJvV1K0GYJtt7mfvrO09Seo/Tv7QxraCMk+74lFS0
WOhqy7ey9xtFaecu2GxZ6XI+VuLtI+VqYJmHi5SSA11VgntpI2lkfQQw9guU1ByCIya6y3Mo/cR1
jj8Kkx5OuNW2US01TG/sh2468OHa2FACsjwNdRTBHRbqKgAzxh24nuULWFX71+KD2qwVVsGYbLGi
GFNeXgZgPevbuzkAbGVjAIw4NqjMwZ+U2qjnwEJ56+b9rXXPU63u2IPHLfYAYqWeEGebK8eQ6dTu
Qo8iPBA4IdfLy88qfFVyGQhctMFW2xaInmV1jIrQeZSLbH3xoFlQF0Tz1EJloV+qg+1Za5/I6S5A
/qt6RdHmvTR/4OXOdXaZjnw8y8Y0Q9ICyl9pC7bUXgplxvsX4EmB/dcjyVTYtvZ3gm3XdGWQ+su7
zQ0jlpMIVTTI7sLmDoFqoyoVHNkd1kPEmCFTrWhYvYvgL6tMdGhuyk9ZKThcPD7FlKy4jAjwb2oe
HzxgkYNga95x9yzocdxaDHgLh/It4XW6cxrh6dbzGjiD6zAHEG9t3cq7eI4voJYZ2kizVDlXmN9Y
4dgSjdDKenEJXruj7KOr8lM73anBCcGp66K2iMHptnknW/WgV+wtaqovrIBdT15ZZ00hPQ2waF1Z
T2aqooZZ101IdJQb2gzVm8hladBsS8lKEKI57cm0bdUvuEaYCwcxOCrqqUp3+cfTonVlBLJRZolx
1JxCf4+o4NWMNjy2Y0Ud5V0n06oU75kzxkm9x7iXPzxkjqAHbigS2xWWQfP9VhRcDEasYz4ytaZN
ttzAyIgCMou/Di2SRpsQMwofL7rFJVetaUH8rKNnyPYgs7IP4bFJHGK5UNusOt3UZtw8SRXOou9N
Uz0FaI0gm3bZAWOmX6unjUfgf217YDtUPnFpKPLRki4uwpQgNJLsm4QcI04lK4YQL6u/7EOO5BP9
GZ5x/TS4IOw7dCRfhbXyrHyPs90aaWO5ge5o+RsGx63ZNiwGVEZ8Z8bLoOm7U1UesAJulf1EGSr6
vsWdOW1dlsYoLwM2pTrDqI6/WEdVTx2MB44sErNmdVqWtFJ6ECo9AoIeQLxw0EtJWtpIM8FKZjlj
N7wqFGhsbkX8CjQqOAzwqDQEgtkujMTjVpA6XipDPv2z/kMlP+DxWxJen5UgVx5ZQ7Ue7VJT7ZU8
t1Hhrp2b7Isikw2OlLYOAnOu8G1Gn1u2R2AQqqK+e5dWUNK6vXMUTfTQTsZF3XdgeWwZO7SmIapp
MhM7XQK3indDaQ16CDlE7vwDOED5TnF2OQCt/DxeFWxAEXegEQ01/ToLXLXTSouvPO55BxIN0QdN
CJWQ36s2DcXRgR3YiadNRkOlW59/yTsIy7CKRJkbY+LXwqJqWnbFzDKYPUstBFuu33gDARhS7Huz
W3drqanv2oj8ZXRC3CKMAyTheuDpcyhA7Fp+HoFnvLlQxsOHYUFcPYMdEj/WwJUI+ukOoMTAbBWO
aztwG4CO4H1pkEQnqZGBhrFtw4oZmuI+ZKxZnAAkmetEiW8lPL7HUK0ZsgCkACKk2q3EVXByQk5q
wU9oV3BawaN1V6xacg1ijiU9Ma69TFsoIGjpZsw3ebfuEftESGY4EUMIaQ2gNRUrjfHMjUcS2lh7
HjSJgmUwdUoooGMcyZ1fw7hNXVs1FEd9QoBHxXqwZw0nd07OTVcuDTcC9WgmGSCJK4N5uMv8Apfl
iXFG5ADAuwg2OTe5G9+dBRKmHDxnlma8WPWwA9SZznJHgbBU2bfFk8Oa9iIBU0SvBVZSFqCcOoC6
QHTXN8AUYDGqjMjWAqeB+AypGR/1eOSiwLX5DIA8uyEP8MYwwmx6oF6Dt8ovk1+8pcn5G6J/KKpw
DsQPAagXvduy1UihAa7VeWosx6w9L/dUZwTeXKSOCGZQ5h3vAwGaUEJxtWYUNycsIC08bfIWlTC7
8rWiRJRPQaW5WMYkVLpff+MBsI0cS3ruiSuMv3HiXz6xT18+1ypMkwyQsq6Hgjw241j82JYfZu+g
hMCUMHBlHohGs5m6FpQpbc9oK/jWgg9d4ECofcIYMHq+nH7EwQvYAxJBgPbLrRWDpCsIe2iLdb35
FxMbcqFxTVR3+bfss9NS3xaMkjPwNV5FzVyF2ddKd9zp+cAznZFwqdVlk/i2Qbej0BSnCA2F6Bix
bfu10xNs5u8aQ3JXlIBTYlVfFM1k3O2BRLhhhemanbDumZaerEv7jxzPKU+41ZH/Q0Y1jlRf4C5I
2/bfSLRxO2LOq1b7hkj0HNSsRdICQegNHPXyGcKETnBnXtAxKuNc5D/Fh1YqF4KisKITbrSwaYfK
eN4TRPLHRJarRZ8nhIdzv3pkJHzF+64frTGX7gzTdNVXrkQ03zZWimc8Cx1FY/aaq8qJR/DMnXEV
EAD5xvzph+R9sP7jFi9rwtTw05AEW33lhzl6P2GIy0Zt63SI5B05sHwSXZ+TGqhM/yG9P9OV8S0B
2fy+jKOUsTpH/Fk8BhNlnsJe46x2hwYJWKeGOLTBGOn1v36bx6uKLiMcF8jffc5TFQHvQGnUeCZ0
E0dPs3cIxFI2lhMaIsrNbsBW0LL3WfQZPlRbBS81NKWNnufa4SbWq5pKhu1yk0FnvW3Yn0b0en6y
UBRdIYSujJ55De4GXsA9K2tPQ2uP4jSwxodEu9KJTIxO0gY61k9wqqOt283qbOdvkF0G/QtjTfTs
y9Wpvj2pRTlA71ajmWQd64cLoFX+ZS7uLZdku7wv3ByRvHavWdIzSI9z8WHxKg6bYxy4kiXoHn6V
jSODLYbC0xnniBrnEQ1avVJJryrd0/G0Xlh1g2N+bB3g+eV3j0VjyIl6Ue6sWaY/ZbfHiEFRpRg9
bj1bxHQp7OpLXZvUWoZtxBLTYT0wR8J6uWooUgr1Ia8gbVVq2a1YrXl9PDCWo5Rbwty5JVvzLOVj
AtmDtotb/Cl3RrUna5HNdmD9ZwKts37/YPDcORfJqmcl7XeXT3CWPdxCDzwsA/PRcr/ITdv1iiE6
GI7UxWRin4XNgDoc9LcvQBBMokSsQUj0amxRDfUMM4hDVliTWW90fFgP2SQW3rIPKD1kBqJ1+WSD
j3cYwhUiuUazPMQ1fi/hCJS9w0Tcqh1T80OePsQ50xllFdOopc9GAADWzH7KHpvzGSWkiVPCbiwf
9+QJUBH3UCbzZ0tJ/ASoPGwbHrsVvOaGH+5xt/LVPGXTkDVcHnqEuxkXwg1u3uXIRE8w9YOgsFDn
LuqL4jMxFeTV0fWQBMqZ4INZQ8ZhXgfcb+ixKxyMi12FVj6K+wZ8BAmy/p1t/z1L6fF+53XdsTkz
tvjygmZXMmr8apTDEIV1GHy46UC2Q4y4ioXdbfZmlgZpajUlq2ZtqV94iUFeGVKRKH0g8XUb0Mf3
4pzvLbtVPy8+Z8eedwUZ+c9+aTPUQjd5T+jGd1hK1PJmwdY2HUo1+DP2a9sdDeX7w8N4GRMdzyTH
dd3+J+eK9Ck2Edfvq4TZ9pVTR9GHlI0y2WJXvd6lfIf3SJg92ja8KPB3nnCorgaQ3eWdiWU9mpGh
vDffDBmz+Mot/P4zW9ZycKnuj+92UVOrumyxrX17pEv2yXnDojXwmVYIefbvoUb5+zpERTeQe5SB
12B0tf+r3F/FtlrbD2YpjL1Jtqlzqj0t3ypQtP30cuoa2OX1Zrgmj0ODYiB1QBKZhfNuHJhGzueb
IpdMXM8IM58Wife4/diEQ867NAykCwhc+u5e1mjbV+vKUf7YPp562/w7dT1dmHvVgLDSZD7qS/Yc
ymm4vyZo36Lir8pLO9UQb2BdWjlI8sQqpkFSD1yHsNeaMBCB6AeFAvIt16kAdk1w7TSwXKdfYJj1
/XXa3z/Ogi6XvZZxvnzOa7TouHSuh+D2ZnkH7dz28ZvoVMilSkRimap26NUy4JrRH5RTaq8ZpRSK
AM3L4WU70I8z30enIiniLLXNVHS3edFrMYpJxdhbT5EUcZY9R1bx+27u5j+lYT0rc5U//aeNlf4K
UId2+/W39btT1aLhx4Y47zDY5ztDTg0AfnjpzChs0KE6IqLpc1qM26kpSWI5oDT/VS08XL9v+4u6
noihMmh4EPshRRAShtKjQ6AIsNM2DgC19k/suV9yLhO+/yX7FRIcHK69+l4g2e+7KbMOlmw+oCrm
UAHeBvvE7bJiOpH3/I23ZaAxNMN7b4SUhWlIH1tZL2hylgq6B3IA6FpGX4G9UHEz6hWtXx/jh1i/
YRU/w315k+xr9wBafKpv9CGiSrxOD0kDN8VEQcSlNch3T4MDsTNT30xpT9cJR0J99mcoq5GBYFbo
AfHrtsi2WOFVclXm9CbJoSPvcnncZpq5WeN87msOWNFpfavk7vLXuurR2vP6fXm3PArRNCfFy0xj
P7OfR/lLUHnZzMHA0FJNEHatce2pNNtDIrqbwgcZtPKBSiCFlBE5QZkXrgVnL3ul3qXZaCzYGV7W
HI3pW772dFZLw5Gxu12PTc8Wo3ZA98//iJrUR5sGd7B6UuBZbYNnSsNZqGLHhIgKFOGEXkiQp8LH
Sbx9FCa0kRO8zjrw/tpmmD39XL+BbNbKgpSJyG1V3sobPDEIowJ+oQeM3hCCzUBNOqrqM9agUmPy
fkU9yP6GFsXypuGS2UaqIKGwJfd8VTbdkCwDEuZ4GLNLo/ZPwmy2/iDdVcS6yo/LfXp7hapcsHLt
SnJcusXX3H31gY4k/t6ISkP5k8yO7MrkeLct3kv4LUoN+b/SsUWm7JIfauYi1GSCjKp9CPgYvWcs
J7U4P6uqK1eB81GhdH8pDEUKLBcVhp3OQoAJl5ezvkZb3+Z+79+Ps1YxVOfYan43j4HC0oWHtdG4
zjpbbCaE13QYqQcl6VRszUbPh+sXevcaYiuc5ufTm/1KzIdlyAtUodWuBcdtBUECGX5LLyfPVuOK
WBAl2BXMWLw8Zwhz2maJHSIbRAMmJiQDcK08bPKKvAa7ynv5WKcluKB7WU2vR1JAs6B9VqjpC+7b
/kMAdD4lmxls/trd1Pol3oTNKfc45u9fwY90+abfv0oWTTAP6fqrTRk7xOy8YoUr3MsQFHNpFvOe
HRHSRY7y0Kl6ekK0cRdgg8pMaFgrDfDZCZ9O5YaUNx0+sL/+oK3CMq4JcH3J3zq9WUMABNuSw660
EB5THpTyEp84n8zaV6PqjnahVa1jN7DhT7QCXsdke94O7kPMhmmQ1TdpcfcghVys+hVJd2UGy3rh
9IlpUMnQ/FRX3IFo1B1XnFBxJFDiO+g5pXbvmxiJrfD8zUxxRmd9zpUnAxCU11PLDwOodnxgF4JS
Fs7smPVt0TB98z6Uu1o/Eq0KgWAdPA/7l/dTwAMmkMDzjm4ZJfM3qajZu82Ai6/txbTWJBIvv/3l
G3aqoMXGqjMvHF2hFdfNDmgzDoIzNjwvtDV+i7gEZgx77dhEgG/bV3yTOUr8ShuF52z90vj02HRC
ZR99kKLYrJ1XP+DEqTwZG8ZGM+nUwjDbpiKFsFOZ6Ar1YLds/Dfny40KR2zrhl5fTX30aZWeeqA7
R4u0vQ0WIWNYamQexIhO+zvkxHFkuTrhJgMSTfvsskUs2lIkO1zbAQKnRRSiIz2BPpR/EbaNpm9e
gneEIcNlnG3SdQ35GtslmMqsuHJYjWJ6/V7UD9nkpHU9pHu0wd5t278pFxeQOP1SFxJSFhEYY9ey
xQJKUBquengCA+AIEoPbKgmSbsVkHlqJ5gFosZh5OGI9v4JVLuyEIR6fBERQyKXcfGCKzoKDY8q5
KNuk5po25u9M8M2AR5V4/146mwZZlvCFk5UKge1ve5iuBjF0pYxYVHlGBrpXsxJokzCcpxipNkmb
U3p5uoaWD8S2hWHlQ9lY7fkyqD3v+8vAE6PWYzrpVj/lhifrx10PIlnL1RWKqan/LOXqZgmRPO2a
pVlDl3Mx4S54yuaSIF4Rfd1k4ogfLKA+MKKqIKLQbJqOWvIyIZAovgAc7NyzFIEjNE46qiHWEVto
uFak83A+W+1WrxFiu7c2DRiUHq5xdPg8qC8mOpGv6/NtX7+zgUBe+70Kv3TotinBta7p9h0mGsZT
zIOVD0kZoPrEtY5CtUN72xDSHQoxRsMFQrRTI/P8+djyv0a9NY5aNMwfn1qPESFjOtIEnB+iqBsR
9CZbGrXb7eYpiidRcxnThYybiYnxE0R1B7bx6Kc/WMde/QRJ3ElQME/bzQH1+UGT0skkkkodDi+q
lQxWNhq0ITbeHQ58kBKj/7wZrluldhqeEO4BbzYHg3m9PQgfbQ6aQ3Al92GW/vzA88Kx2oPb12hE
+71vxIOfoU+7kp9LhEYye/3azJ/Uw49F7pfP1Yu6B3Sa+DiBqAHYwv/neXM5Aw5lkbXEj5nS/Zx6
xGRQ3qR5iLHZCD5C90mErMdCVURF8j+YzOYJ/QDsnaaW7rSh6Ad+21PygdWWmaSEhJS8EdjhAarJ
SXjJM/1SC7h5hOFPC+nxHSidcSPX8537XeL3wVwAMr0tEcya+WvXhgQ764VqaeGn2JIFmEc/3GWF
6/U3vRhBZ0k6R02N1lDR6vI92Zy/qR8PWaXL52yYeaOqRUno0qH9xgr26D9xLgQswprv/Eu2KmvP
G5QmQjept0ie37qef3lk24bkNOVAOobLSdNvfBNWEYISJdJ+jaVKRN2EWQSnHkauqaSTfwFu6hZo
84TNPsvEZe+0l4Qa71BkiIhyFhXQP4zAGV+clUOzfJ9pbblnJaB/lNf49vs+fj1+3yBcNXfIO3o8
l2zIIyCy3gfQ9DoM9DjqBy4kUpoiO41jGuUTuYB5NhmKieUDebRUqA+2OxuRyKtc902qOFbre9uc
u+diD2kTIOWs1ZepIM7fkv2Q+N82NL+KnMsgwcQgryyt5ruJviaFequ1E45extlEJILIp9beRr8q
T5pCWLxr7lT7pvHTzPoupyBOM2qnnjJrSK1gCIwaLGziYYbkA45hcBT0hULMlUqDmm/Iklj5Zd8v
fI+/SkBTFlIh9dfxXSj0rSYTYgquDQi1TiWWeXzEwra14k7SnEk22TzNgv3O8LTjLWrSQ6O2f9/O
2xhg7ow0HT7OYGf6uvg3eyy/7p6KT7kQZvzGe3WGxXM7qJJrUK+kBW0wRE6JtvA6pyfh5K6zLstU
krlrTntAiYuNnKn0RE8hOpbnNxK1b44bB6uYTRbE3L8A1HvJj0U9UMFppty+W2BgPypRmlYv3Pwo
A/SkyPD7NTkzX7YNmQyww5lKFPkYkg4SXGLETxyiI7uu9M+5XpOLPAeKT4zX/mRNkZgi1A8kEzdd
NfQgk8r9UtnrOd3ysTT2nGFWDek0mlKnUSsQZI4aM2QYsV5Ljeh40h0D1/92erd4C+I+Cr9vXOyL
N3WrGRFQ0SYeiMH397kPXji5KO09uKQDJ/xCmo7AHXHNQFqfzQeid98JrewfyFRADFtgTqgoEIBN
C4mWEDIG2VrjklR+cNtl8MjRDODbH3XgBBUG7CU67VBCZqqxd8qFWGc7XbrCIiHyoDto0sSXiIbj
oslTrH7CBVm3Zle7F/C0XoMt4apTi1NMfY9W7DxRuXY89yX3BF/kswna+JOVAfnxvOCrvAZZbTHY
+Px9LL3YEcG1JSCeKEBaSasZtBF06kWAG6Gt/ep66aF+4GjEY4vapwX1ufsNTBTxKt0mhZP+uhy8
FCy0q8Qbhe2fCuwIpbTL98vXcko0l6OF3wGMoMXqXpUBIRdlzxCUkmISEa1ktISM5qtzirIlO2qe
LAyNd6uWUoCVLBGUczUluKvWcai5rrSI9tYJz9eWDLGtQJ86VedBvKGuPqqQ19q2LqcEbci2Nepm
8BIV7DnX+Nje1atPVc6SAVeq+pkbw9DrR+6L2AqFIr7NYHM6DBz1UK5AflI/ZqLcPplegyprZUJ1
cq8GvzkvNE+r9nGfXC7Jhgd14CIl0/MloNdWMcu2DDkAK4iwM/wVTIGMyWCA13Q5ZZunFzpXi1ug
vBa7A3NvkoZ0rNQJwqyQ6UFBGGjAiW49JU1U7bhfm7d9v/yYbRR4bOaz0snSi3IKZE/2FzuYWln8
5rXo9LR9REYE75PKnkRlYYE/X5hJrsovDXJ9HPaz4TnQfluV2/dQ0aCObjh9s1xyH9knYaQNTe+J
ocKSihv3RlTPEAaMEPQztMq2bSX5i6/9+4ldfr+I+cgOyt8h17VUp8unX0lUZHyqmvApKrp4WPxD
Oy1Gsrgspd/HwjD3HY8+GUhLt/DBph56egYcL9QhKEvEpgpD/fRkf4fN8uf1rvYcBFDW8rnXb+G4
b+YATS3LDGnXP+yKb+5p3wg7hyZiq1XBMCLY3b7vOZ+H01eWYAlD8Whxgxfr5w/r99ywWS/qy9kP
AqNTV2GNgpmdlnAaXlfhey4KgvaKJYQr87fdw3GtKAnEJ2jZ9u1Q43+Lt83gglJJqQidwp/fe/Ug
kAAkD/hweasn4UIPFceZuMjNdJB2Ksj9X7rzh83D+j7fHXX2H7+PjAiW6UV0/lh/VJXzyCw1PlD3
fs7rxU/x1baxgBZAstUzbjA6aqwODemLehY1EbiSF62V3otg4mTbbgqk8EwePIcj0O8XAM2BMy1I
QNrgbVvmpGdWU9aLKNiWsQzsTeAlHzCM5kVI8fEmqG+Q3dEURhSyTqnAg/clD6Kw6fiS3/N65TaD
G38NLLtwEteQr0ZCTl810xzMJdlP7Bc2keMjZQWf0gHlmgyXkUIAfZnglQofcSYX7scV+HF4x4b8
YR7G7W4HdSRFXSgCXIuEneO4InIV/tQr7Ayu2yWw6CadfeufvxZrG3WE1sAv/i7SJenpcwuO69n7
WuVb5Vd6LnaU9zild/zKNfkzFPzIeCgGHNd9XWGYC/Xh5aLDE3Ti38rAO34QBNhpncVlGRH3hgza
EQxNYV8fn8I/Nc26H0d2KPbetTmyflXvOJQf9+nz3vR5H7YlaS31SYPvyCXDUp++Oujf+f5G3Xw1
gn7nn8rp0eP4qKtxleVrBwruBrzphsPFYfbhNxNH4dreTunPSbZxvXeDLsMxHN5DQPwQrsfBfPCc
GAwH8OOacZZtwW37xDH+ppKzGZIw1mKgSfi67/qKCeCdv8pclxAe3e15hjsY13UKGLa/6ea7fv4u
1pwwhB6UGyfnUA3tQr7tqGFp38bTScKjVa3bw08Cd/VwblfrdF7/fdQF+Bmfg7pZeFQSRaQKke3d
WIWNUXjap7p7JJdj7BzdozI0Du0CwudvQ+lPF/Z3Fp/xFN2Ifyo4c1g/+C185W9kfdElGuvwsPmu
DI9GOf+4FIKmBHYvlBfhBNfAquvFpJMPkJ01ZMyt5kVIKziNqebHsdyP8h8P8W8iXjU+GJ5F+BIO
bffjrpzVo+S+mDFeKI7x7BzcEVy9F/gMOSoIB1nk+SKo4/w9FBVDPok6QEFNEDQOR0ELprbqGob0
715HpzqCMq9doXODNb48Zw/cijX0LoSyrokBxT2i1I4LH97SIu0fzvWgwypZvA2Zv5ZO38UDoafa
z+4fIcl1tHqj5XabcOMv3SL7j1yI7E3JNb890HrPw6mGi3Eyf9280TghnAUeaBzOnaKUxcqegaEr
8G5l1WWyKcqlzP42uELGbyWKBrmmdrTNqs8gX2g3qTiRg86Fsc4+GW2zODTGCdb3j7aa3VPlh0+2
+Lf6B5KUVNLboog0aF7AeKp2wKB9wlkL5YJi/f3Q0W3DnDdTYby6K136yPtDoVRi/S22pBG12NQP
+5Y6U43RhT6VsLBoWbOD5BKjZfHaEVEpIWQfy2blmhXl6ONw/8ANVnO/Sr1P+cCJSkPur5b62Sr1
DeJ/1T0hh7AwF/tmZVcf457J0JlL8eVdSSNMUvTqdLgOk9RoVCo4tWhOyQElJUzMuNgplxXiWrY1
BVAFt1XBbH1NnGef8nDLJT0cKdomzOMr5P6hbrZ+Vh4fVHpW407+1i+/o9GlpxDTSPH7Muqhbcp/
7eqjpw2XahsRceN2PJp6iPRHO0TDKfEfLd4K8VWzlnb1w0KE3Fxm7nNeT1Luclk+lVhq7WezJ8ja
nh9b8yNGakItdVKsqOJRTRx2zZlmTDc4bpB5Kp6JdYaj8XYPbZqp4+vL6aAJtn2otZYkEgKdbzqn
KLaK8oV4u4mVMZwRjU/kSZN1SZlnMkFH8aKIoHsYjD7nn+vXss6r32Q7JqXCv1UnjNIdyV98zEX7
3qExKfl1tMVx/3Hu5Mv54TJfIKh8PxUmlhfaObevxdF7bT9ca/i5DOAPXVvfXfl+/LzyYCYkneN1
LlFUFvk5ElDgW9OzPcL1+suvfX0uQ2+YwNQFAg1RhXNi3iuIKMpga4JrSYhqrYwNcbX2NOHMZrI5
vF27/GP1MNPq8G/8lS0n16Eurfz9NvoopFzSTiVBrAvyea0Oi+/nVyD2jm5eWpyoGItXP5U9VQnR
YlKSSsolWZf2NeXJTJLVJl49KgHJEqM1NZ5zJTmFxlJDGYHYtxmDlOlddkK75GQK875fJl+X+55s
Cp0eATRIig6AuJlWvAUAsotbn/veupBmPsf2/fev6r8rEg/7YoU5jJczBTuoNkzE+HJCsdyYsJG8
Y3Ut0locLXYcmCMZ2VkmmZdVv9YZY8R7Pif1u1xdO5EWdpE06Y9Kclmke1BNVZ1CVFu+ZRdS5joS
o0t8WjTGlaSQS8ook38WBDZtad3rLr1+nbbRhv6e3WASvodwbOfz/dFw+1qD/eSSbc3BOFyBdHKi
MQsYeIoHmr+V8AhWlPqv2tlLUlvWdYhl2BSpHng9TkrlF9Jj+2NrfE1g99kZZzo+8/efSko6a4ma
bE0Cu05pHRW30evJuV3aufR4KdWzmXSlflpxbVKtKjtK0CSCgyIqxGkVwQjx45oZTe8oKS8b611i
SDwLzm509OdhkWzEr9Vk+e99+VB8rk0jE7nwOjIDtqpwsMhE03Oy+Jh/VL7W/7ZhM4R3JIKw7Kpe
0hdiVICBq7r4LD9rHEeEZuVGmlu1BUhQ0A98TotRdtzeF5rG6wDcviYrOVNS95CTz7V9M5rRDdUo
c38aK7OKMznwVLtSaFVPcVVj3LAKsfs4vJf1jG1Vj0TLf4W6hrGSRJwk192Rpe/N21Ck+4kQ3rZe
SMLPm8m52Nuc01p07h670xCC1ItKIfj59JLNBQLOP6gR+8f66eJW6xvCCMfo3XX2r51DfxEuufpW
le7LRtF6Fucas4/jzykfQvrLa8RH+6EHQlVmZIO4OxSJr0UlNXzCLQ4PirFqRM9t/VYmLgeeRkNC
uTIa/UYrvCkk6D7GNNJ+ij9VEhhPq8ftw79SvdoGb+1TlWlP50RpYzxuHru//3CRWiT5eOIdTBaR
epEovJPTltzMP4d/8BO8MW1OkFv7JKscZ1PVoennnQ7nuLDwxaKvHVucCgfYDo7VCIifIgVNLwoR
4kqzkIQDmwiOdU3QdKeYHOpKAJuZ6PBe9Jk8OYHbNaBVjw4fcNQ6w5erF9tZljzdpbPW9JnGm/9E
y5P4NShjJ/ukFG2T8B+lhy5jslqk459CtK1vk1l8igmOxoUIsaCSnPj0m+iZbaqDfDAdmDVI7t30
ZVvP1HeC8qQaN7NjwKm+nbiW1Fqmii9nmvvk4G9Cz9J+/ipE/vEbjz81OxaR48X9QqTUMdo0Lf1R
cyqiAirg9sxE1UelTz/lkdwXk/c4yTQvxca82PNNuZFMbKL0JqlEJBLnG8w9B4L0ZpIqbb6dAvVY
LJlAk5q2dOvhyUSNSoEiMa8aKB5B4FmSGLFM8nHqXm6CnTyofFMJWUf9Z4P9rr7gYvAfmKmQBpEJ
wKYAVWy9vTRmp6aS9LIIs6rFGzBEiVTv+rf80Tt5BsZGW9Y6CYE6+AjMeNTRlvBv9Ivzh4qQNkDE
pCXzJq4GGOlFNf0ZRELl458MyaGcGr54L5NvWTVOJ1kX9Ld6S+mYT1A8FeL5JZ1sYXLx8iu3jzPE
GnPJpTI4lJPRR5HjOkorBYM6/jmfpdDr5UVnVtSNd7+YD/ZJB0liZh/XUMRNu7MLOad06c/R3aZC
2Lkz/wDgLBYqTBqZqj734bjQzm/iSt62D0YXw8TbXXIhUvFR43Wl+ed8jIo9hsm2lCiY3nI0uMYe
wluj9uyBXAz4Kp3JJzdkV0x4VCTNY2v5MHlYfbzW3NED0a0vVYBR5Yt67v052XaZgcygeImPQdLd
w6kNttNgL44JAuZnc6h/SI/JMQmv2FW6bxFG4piBSahyJaVX+2FUec26mjyqoI+sIwFX6tlYzUnt
61r/fTomd3eFqV12vEyK8eY+W46s+Sy0qjtuVtt2jsa8Fu8+apHlG5+TyQNtwddwgZiFfsK/flt7
q+UST1q/r2ETal/i27btr+dwblI0sdX2ZY/rnN+qafYRiUkc/o9/DB1OwavwOlMnjJFSixp5O6wg
ranUnqyav38euJ6+tmmWVdLkswqVfJzsmMVK9MHnbVPha+E74YzXnu5CVJtxVWaGAUlLUSk6IWqM
J+jIon1i9wwLNKx1Z+8cYrUttyVbCn+3WQNW4hLja3gY5zrllq6YYdEByGqtoBPRLLl8C3EmXo5a
4/a8LQ5vbpvq2+u1+GuUoKdJ4bpvx0jOPjrUpek6XIu62pSU6xbpwWnI8Pu69FokJxBDHKRvwvIs
Af8LjXOMxlpbUEQrTedFJPpMxkNVdg/H6Poo1/EYTKyQ1vE3nlwscx4T31vGGS8W/lvuI65IvAYn
uppw6b/q9NzDNJ31VndzpLbtqatUD/Gykb91KXuZluQgJe81x643wav8kh8y57Y0tjalYxZR8fb/
UncSz07Rqn1tsfKJJ6tigFEvxvNmMNmoC1rFNGwE6Ce8G8z28cl7MZBFSx602ZSjLu/TWzP/km68
GXYZC8UO8rGYmnK5uv56jrMA8znzVvuaPWFOsDqu9TD3bU/JvrvvkgZPN+LUuNa78Dy8ezFhF+b8
6rnytRPeRVlel/cu1kz4m0ZfIcZHHF7vf+vZ9j7Z/QSbwx3LfV1M6aype67Pn+0BSKGS6t3BC2bm
FB/a1bvKNp20+F/CjF7xLmwo+wSSYfJcwgbS3qXr19FwlU5M8b9ZahpCTL8m3V164L2+2iFsoI3S
YIt0KuJXY0JnQjP1+Qdn4b7a9kiey5v4OPJY1k+X4Dqon0iQ1P7yqJiHC38d1Nxddn3/y/HSDFU0
Xr1pa+5roouW3dXzxSqt9m2A8ennnKxbTu43hW2y28Qns8/pJse49nrhba0iZuQoduMl1Bre3tGi
aq/u5/f7ZCw78OrENM+sa9dye5DBMuQN1LaV9zev8eoZn7sGz0RZ+IXFWvVXcCAIKCtijortYBpG
/etr7jU8+MADbwI/c9K6lh1C3fexxx4eZab5+4qJ933WPdf3r8dXN+rjTODYLWx+sv2yb1aHYWhq
mKyNgNZt61rKhglqr5iUS6MQdYQ2lUG+f/1azZslwzt5KriEDd2SbJgtVxisA4Z7CTb06GpNrioG
+zi3isIc4WTG2y5j2gtX/mdL//7O9MKMOk4jPW4+aA5GcxY0qfbFHR6U+ZKaT2bTipMRzOUpvt2n
OYML19hhcziIoJigMFdO/XD5t1uIVr+mkjf9/++/YLO29RBczUya7GOweldlrHENYMc3jHcvp84B
ETe/vAPyBtUXHgoIFjCFA/b5GcGTJz3dudIUWMlhtWerelU4ezgGcohJpbsd4aA6n9p25eqiNQ//
P+S+iz3W6O7XRpLMu6ZFUh4ohnS+ZMWvjwlhpBOmvFeNzJyYr9kNe2g8epWbC3lEHgi8tQ+5bGP/
e1Hk+zlNLv4WcjyO1SoTdb5zJzYJDyO4YafbMNS4qorZI/yIFifN3C/P08PYNH99jlqr9yzaJDxn
W8jdzWw3RsOdjfPXYBR6YcLsE6vLAzarwoHCjiVTwWAYlcnE14+GYtnNN8L7ux9Zoy4gw+eEttsw
04zgbzdYhXBVwa8MO8o+4Vy8Mxxsyuhu73NW5Ph+/lH6ssK+yu0Nl/TiuNvk3Avj97dTWmdFI/jE
+zVxpvfWtWsy5+rVxplBKhWdGgUAMijrXKSXjaUq/VnTXxHVbDrp5KFis8/g0A5rwZ35aNhyF/ec
rsfgWmeAXa0c41tpou/33y+jzcIPbxtQW4FSkvvkEs6SfUcBc3P2osa0iUspogYRld6LkVp1Y0mG
z9aSN/rXeIOKICvejPUFpIIlCd1Vl+MU1xqZRnAXza5WmMTnpMh6VV4Xz9l2yZTec5MB5zGe9lQN
s/kQtrrt/fbDxGvB+O1SCpvjmpPNW6uuvagRdjNCXcnU1iMh2szZSOWlXZ6m4TaezTjXXgVhkpfT
q9zZr6+eEryJJzoa8qbRTjWyiXmOJx/z1kYmbrr6OFrbZZbrL5yx4l8XYaWGIbr5CkZXxPh64iXt
i/HyaZk3QPlYx8SfIZv8Czbu8jwK/uDyodqu/oT96tzNpseFyES75b/KkbmmlmcM7HNYfOPDffAK
jQGf5Rmjb7xq2xeFL/vepi/yavAGDNKMb8B3TuzT9ett0EL4w2Amp8dFu1I1esCZRMdCmosu34v3
eR9JYHRtMuEOs4unxnritUDMv7yKZy5XQiBZ9zb2/WWdvl97Xa+8hNmgk+U/UWfWpKqyROFfZISK
irxSxSA4tmP3i2FrCw6Iokz++vulO07c2Of0YCsiVOWwcuVKjbCbzuk2C6AoEl00vggNgpYvv9Ma
o9IfIlcO9OBtJcCRyLVDFidvJmATN+aLx7g1suK4MFi59IdPw6fgNZ83Nfwm4Qn53cmWd3LgIgP/
agsJMSIPYs+/jvydjiS50fK+z9niJk+Rd7uQ18VQELgQsUI9gocg29EnxA8ScEgcItdIwg/5zkIJ
STtDMCeeITkprvObJJI4RNJNRu7yc6xcPl4Cs4EHbzBpBw2sTIPnn/x/3+sTvaH2a1CJ7718vdh+
JK9Yd1oFMOnykzwiN8/w6xHNXyrj7CR8keeJD2XlxIvSuS7kabnXcV4DNvtbmXvxL+JO/n2tj4A1
vA4T9/E6Fn5ElmU2yHgpLSoYgngqvrNcFcPztNXGiTYmqOpgdT4BjGm3NrVgSOBC7DhuQ+70vNvw
0iAq+hgWXeTYmU7gmgwntnHf2LEA1Ggdj65YTVTDZ3JCBLzibD7BuDiWLpsZsUdlNt2HTHfwMcsz
Y0KvLE+SsBtEFPvdz1RKAC0Wm3Nyw+ZsRZ4syS+zuA6RJqQPb7BybiPmPCEfQ1d4/msNIp37W8dC
UWPLYSpUaZESwyrQplGH+Rq5Pztewpju81eKSL8gb4oOB9oXhCdyRQfw+bKZB4GkA1V12DwcBJSG
X0obHpkPg6wkKT/RbFLiXQiXyHuBpAfXj6Vilhr/EPdSJsIdDJlhPgsGWhIS+aBgv6TYsINwXf09
p78mpKCw/lzc7V0cZsI9FFwfmydB+9aGS4XB7Ov+gApPINHzzX3bRQiIqcm4OcOLCx/Ip1eQVpTM
48Ms+HTiFiTROJNIgbKyi9gD3r+13AAZK4M0TMMu5CxjR42MNxJDCztngyH1aP5EVpZrxIVjAAPa
/36XUER9xg7K4EEKwP7tCxI1lRm74TH2DTYWo7mdBuwQA1t60oZqrZDR4qhilD/jCmH3hJSJDcCC
Jso0lAY5cMsB3uF5yI7Dm3zMmc8A96PtXxhKhbNZSqeJcA2E0hdpcEZYjswJ+qt9Lj6D1bQ17ePp
c6hmMTP8tgqBGovZH4de7rKwZMGBK+rkt2npNrEZK64DRU+1BnJnSAxBHj5xD8NJgzvBdGDMn4A0
ZCF4QI8pJMTpc9w4yLQ8JUYt64GX/pfMyXWuJkQHC3Byuc2dnqZESvTFq7dQ+rw8oPofSDzRgdgj
YT4+y/Il2JB1bvngRfaZTSzRAmNyHzi19zx1LL/LUwjtNeEDUcgLIJv7STDxzD5vzuojACbFkL/e
DfXesyk3OHCUp+H8OM1AgmBG3RGBkclE41riZYlFm+rcdTLeEuG/N1waVgedFcH1gF22mdz+sXp3
N/ckZ7Pz0VWLl7fWSXB2YQVRt7aNtaR17zByrnR8uKlXt0M0wH5pixvhPvjeoxirEi/W/JO8MYbG
5UrCeJ7zyL9fqnUlSSRaap/8kRUOwkoFS1zVWl4JA31KTslzxJUlo4jGDxKFb3Fn0UyeL88p1jU7
dPA+K5x5wnSel99gxIt++7Er70Y1khOKnCLkeOyjhFPk699WpwDxIb3SzJC8SuiCh5Hc+R1eZgCH
t4kk5FeN8wqZQTsTh2XgCO4T9CvwiY21xBAGCWuPpiTyUox784TnBqapd2+uNVlLSeERyIN0C3pK
wYVuNn2ust72VTLuBX1PQBeiMSYMXsA/6BcHpiF620tMIfeqqZh2Qui2nZWYZsm3JLQg8JSd/RQo
nFCOeOgMcBUUmuQIbTdU0vuj5FirDlPjOm5as5KeePD9E/jyOkRHy77sYvEBAwl0c0VtbNTaZBw5
WlWTLXau1LxWotD0GA/FCqOcxtPqGUt30BqkDrsB2y5L+jN0SCyzICWkCLKzBDK5I4HCN5b+6N8m
aiMgJ4aJlmGCjg1gClMb2Rr0dHpAMOxFCoUCokikHq2ExMFuyXEEvSWnL/uulK0p7iQlZZQcBtuz
pMFyaCCNzXaS97UW/fEz/MTyvLnB7iV7PmEO5ZIZkzcPUIT4YRgzDotTYPVwKHgufCIOLH5Izhrd
wrk85+U2x5IIUhDrjOQDUM6SqyZpIuT/hBNpzv5Z+Yzd/w/wIUfg2pxWnKJ9wSqJ1HWPCIl4xGnw
Tmz/IQJ7WIrr5+p2bSBIYlrSe27qcrtsX3VnJvn89ocBlOzpnAHWqtp0t8F9mOzIdnNSYuRjxq1Y
10467jxYXYDwRBcdhNrtCeWD7ta+GXj2+mmfN4J8Mw+OWKIY3BftVS4AeBSyLlVWqAQXCaLeWQm+
eMMWEHLswL/Bfj5RiTxwPbTICyTkqRbyf2clESjwLbVGogK427ucsB4cTZmUPHf3QY+1WzuIIOEm
GeKEtj1hSVEDgFR7MG+TyyqZmUDhK0m0E3wrsq1ip+8siEz8NyrSWEpaAemlQNPvDU2H9gA4VEv6
JrD0xnd/TMH+jCAeQ1v/BQCRLsNII4ZKWRELhYvfOtIC6hE4OFdFi4UECb2vtySG3OuctTME7UsB
N/D7Y6qGqjNqzSU55E5sR6Aj9KqyQwnbgYpkX8p+JYnbyfVBxYgcXyAkcj52a4P9CyjE+C6qTfLk
tytPJ347WmwZDAWXiVm10AsBxbAHgm0R5gGvogCKvQajtt9uuuMuP4BSSqd3pIhVaK4hf+TGcEhu
O8Cv5BoZdEYOUvPOwCRkIsAjXfft1jfP2AikdWVmOwbblWgQIAeK/fi5Mgxe+gR/cf9DH5g5QO4q
Z8vH6PMD6EUQffESuMmLt7udgUDwrkFP3uo+lBqb4KUS+4n7Qh4WI8WQckySHOeKl3kyWJxl3vNG
yUoesybm/jKWSDbDeu+Awzi/x8oisxVwmOsI8lcNsKwEDCxWy/2XdhBXW5BzJ5KIGJo5TcYnBBZM
8fMEMMMnITHUaKo6Pa6OJEtSTgImdCo0en6oFfgnWpiobbNsI1/KP62hhMnZQopSYsMhQjLEm+gc
TDrW7beqEnUlUH6M2QtfxP/DxC+/+pQ8qb8RqY8Tv0d2q1PAWnGUkqecHArsyrSI1Fo4GPEaF2K3
20T+BDoGMkqjU0iiQjM4Ub7uf7/WFRRYdEICfGSQKoO8CWn6kuTqLE5t+03d/6z5QUd/d+IePF/n
+7YW+DYZbRtkWtS54EGSPpXLXy5ZQlKUXEnquiHp+vpBAidunM17UhQOaJ3/kgveIdzQWQyr3GaX
cnvagaQAN5CKlybiEWxCrC4jD+0bXQ93hZg+u7bCQk5Pa/T7p31HQHSJyNsAsPqxjv9Q0FZtYKTY
swhvOqBp2MeZ2GcJ34EqMZ+UkI1PYesTMS+gGh0EtceEA6/JoDh2JW8uL5Wfcv4i6J1UyhqYC3nG
w0EISRN6obJBJV8Z8y4/Sg3OevhPsfV4Danu43NKottS9+58Ikr/2Nifc8rn+jjATS6uFL/zdMz5
5diKdCKVuhBwaymu4Z9jgAnFWeBph6REBbhoS/Kf0kl2wCRnhYgp2oSq1sxwto0jw9bfqhsQRtid
yUPDdwb3OClj9vYsiLowSdWDbG9JFwvTOPZ15NCpSG0aEKRnWyPGeAhm4ryD1mzLuJjZSTWWBBcA
KFAGAyaezeJVe5JsAOq1+bP1ZRiKXbGneN674z51wZ4DV+PZ6ryCEs9rLdVlnhqACGvafrrAIuqx
eej3mCKPbYwNBpFMWyxaMIH1A3J0Xrkm590+MI9dmRyiObn57EH7tu4Nmud/VQEIWL8GxOUpFQXb
Gre/k7O2MsX8NoRHVHt+tdG7oVYB3TIQCKUbSGJDw+WgHO4q5717DDJ650/fIpLEuFZSBrjV9HnR
P7Jd015wh9RL6hXCE0BTD78uuRskBvsGsri0WHcoOWzJAGmYTjUCsmRw1ne5brKdUFVAMwWdUgAL
b3735kfa/qhC4gyOZ7xHbZ+0X/1BGYJZezxAqqbv5qQj93hBw0GafJD+daE/COEVCWF7edwxxQKV
FXrpaL0i2LePR9EkhKrrp+6xtpeSlc392XNgSdNMMOd8LU2D9fyY2wdZRA9qiJL40g/pGYfVe34n
YQkPTA2b3Hbm+ImDBrraI5zHUmDZzFHyUU2KPnd/j5QIMBbNDJocquL6YQsKcqocwGhlHlECEIqd
CX2Xa/wmT4tg9pIbkl51mdeX8T8TuKTPFdrYpPaRIXLlhOv5dk3HMHoWotzPHE4yVIHeSJ35DS2r
GewcgrE7vukKcCH2uz7mq3aQDShQgkoR92IfBQspFv+hORg88BdBnKSq/19N/5OHgsxIvF0uH8r6
FdoFOYCYKAAg/oDtxFg9sPAXHx/nmBNKH9xy7IBdTZM1l1NujSwOpgeiWMBtQo2gDqFXv34icv7M
fiPfjHogGzFnXUGC/Pd5+u776u8QExRAGZKF17NbM/ktW7FvvTfckQG0QaYt7XCTU9nAT814sfFz
CK/MYIsDmgEIykrGoNjoXukWP9EASfn4y2BySx2TnNNevoEraCeLDAYY+XoGD2WaLrgvPA0GlD6P
0wXIZzdIYXozOV12vMCUkAeHOB4lpxYteHTVn8jvnGRwa45qN1okA1p98Lpue5PGnMTtoaLplmk1
3H8zoFHj/FU5T9oFqHY5r13b7bh0uLotTnz4GJSQE6QDj3nQ4+2+bGs6TLTDECReDeuVRg4K+IgS
XL+SxenwBlkmgQ2K1R0PYF/HUYfnJQtOifVJu6h+rcgWBATgI9YufUs7SF0E1+7TslvcIRuNaz7b
FoIfJqGj9xbR41dzykmMLXBayE8oKvz2dO/AKMFvRo6kAMiFbX6ZGdYKOuCy8OmSAFMP4d+ML6PW
Vt1/29+v0ISaotvk5+CStHKzRJex2x9Ezp0gYJqeSC6UyewSjRrBlneh4XWANlHJvmpPbisjqEB8
uawryHKAvL4BHpHR+pOCyIidAnpHfuDfLkBQiTUEa9qB5A6uUYyfC2DE6hflD9kw/Jk+K9l4cKS+
IxiikaLD6SDLL51mb1TIUYIGVmEynJ1P0++UygjHk63ZGj2mT0T+XgQmsOOrVdRjvg4ETTkNGAYs
ybNPNxk70oe5CmGRK896hSvCaoQK79buy+nsrZnlobyCbe/zLx02991oFMEztO+r9kbWbrRABgdb
zKr1BF5KhsM1w2d0vaEdAWQepVXXXBqe/Eazh/v2ekMM0M/Vbs+TGy0nJ7X1qaVW9mkYr18kMPYe
2vAMgtwKCUBtLiucbOWKw3nZzXndsvP9a+tIeccYcURfgPgCxQVj1pu/PdwSTvCxl4r25wwCeg08
VsWLEFvdfEp+CrMnHsziKdldcfea4Pt35z2uaKQqKVzjmritMHo5BP0qmrGdqp6IyzqpiNMXV2SK
Sb358GJUD7fYHNA8v6gn8pS7f6Ku6MszC94U/iees+B7i9Nj0CedWOxnfCb8SYeXzrujIpCCxgVP
pK7hBeAIW6d6wzhxGis5hycOj7MYXnnhevtgXAL7W05LKuvilPncpso32fGp3xl3T/Z9d7ad13u5
uTmxD0FDB6iRrS4xATIYU+abihGQFzPAFVfAHlESXLy5uC2CDYA0tOfpFeTmPwdgMG4N+5dHIXsE
zTl9PDYznD44h4Ta1uSxSle9ICN1EUqHoB/I/vDxjQA6NnU3KcdYP6chTAMuyadQMhBbVKn8xRKi
hZqyMd9onhHziYV7DgsMyW1XYCvA5vUd2wxMN5AyGKSUxh7HQfpBfA09lazhRcrUVDm5AdkNFTDJ
kiQLoZSGRRdwtRWwEjeQodkElwVr9yhTtAqnb58WzHYZPrGWGCF4m0h9LJJFn8/Qtzt72QG9TQkW
SSPWNB9ev0AnKTM12a4v+Exwv2VLI8jiopeWwW2ic1u69dd3zpvBOXS4Z95dvCO+70QqysA9SUgd
6sS6oUs//6V52YF1q5D0UMg3f4JFcji/QNYJzKr+k2oKofkPBJHZBYoGDbJcZvFw2VQoCgKQR2S4
NHkMgF34yAIQ1xgF+U4DScTVo1mYyNriWjaFKi9uj9lBhEHUYIOmTy/vPKfcBOOJG2j4lrtFl1hO
1NKCRTfRdCdY4SNuKehwNNCIl936jv8sPghzhrufAJ61/M0ANt7pjWoRhTEI+jy5DK0BreuSTaNP
wHuOTqgKIHJBVs1ZIPuFxIs8DNTup+ErF+RT0Gc+1qiSTJLQXKrTUmKnurCnuNgiJq8Dqd8BwZ8/
J3Eb5Yw652pIwiGZyHWQDR8rKpgbhJRccaYPll4LSovYRPntOXgY+K6rjzIxZrXN8u+4H8/LemR0
mmDPPvg2z7GCFpcTPzeI1E4MepsWXrjjIbeV1ug2UVE5kWoypFAJEAl5GCP7+U7QNxdWnPwtH/Du
OyBQFlj8BXq6YU7rsMnF/+yYbEXH0ICmZkahsVQxwG3ihFLLDmFDYkT2TdnqDqHA4jtiTvHxSv6t
zjsOQ4PkTowMVO0KtrW6H03UGun2xFxgoDcSsHdNZYzkSQ+db6oYW2D9UCo/DYgBvT1mA1Pcm6OM
DrLvvcmtsQ6AnFixjl1u5Dhij6LBie18JTdir78wZC/bEVuJRRslw4/Hvq0oxLtSFjVm8OASRD7U
7SiGpxNhGe/AoE6Ob8j3PPKx4sao63jYBBeSKOG+2NuHnk7v7GsOjLgB8echofCFB8ZmE6NzMDH4
3RF1f/s9Y9IZf2x+v3yhNxH36gePy4uLgImh+B146WMeXzRo3YxGPG6fvO0QK+hDXKKEDbQLG4oK
qKTbW9Jq4gGU3X4lvbmukSmlE2dtkSrYVXiegyKPniNYSyDFOUxrIOUbTT3sIYQrQljM4NKAwUQd
/KPsGDkVVVHoTjEIsVQiK7JQ0OCTY4RdWrubgMfNyn7M6OVPfHS+hsBiwAay291f05fjyu/EPoOm
kxEBflFTBCshf434m/xd6upSgiQOnkrQzOUKLwAVvaDrPtnZUou98xOhDiVTYn4ozsLh6YArfJAQ
oAj+CrAvB/TOYtCp66K5Re0UlQrOgMZxkH1oyRJxn4K3fQquE7FMFGM/NksQc64nFxC8XMhpqSeF
J4aUkLQ6V/zCIBpJVHZRXVhnaMcBRhiM9iAVCaJZwyHsxMfKX/HsoXTZntdlqbJf+JymfU0lFuPu
l1PuJV47YeWhXzSWiv01ZAovP8sKoKOZjHI7FA9MihwN+VJuWh7aoEMYng51IdlZHZZQlLFSmoaS
vSe+gGXj3HfbvWzV1+72RXcyMT9hWds2V5SfNJ1hXe4l+ZCkN5LqRIrWY51O4xcBbK3bJxh+mBr5
M8N5HQwxZnNGXov3JF7DNKMOSHc/z7gyiJsHafGsifQKBLF5mHm6EznuchzhauoBIhgSOdI+fyNx
RGwD6yPfaQdDkHcmap0+X5B0g99KjzpuAHLsBDNEDzthLTUxmtaZeqTIa5nCqT5qfKJ6rGMHTzWj
U5XHxNs+uU+6onOJbscJU75HvcI9ua8Hoix0bp7wXG3yPvGuklZnS+ptCCLQastfc+wWkawBeCQD
N0QWAWdBiyavlrenI5NdQWs2CjNLvMGP+KsTbpPpRvr+xwEpk/KTqugV5nht/w0/kzoq9jMQ+Ggr
MtAfPyZVTtwt7iIUJyyuGCYxLUgqjfDQNJoW9k5qkxKDQ4q3sxWT21YtiZBvXzh41zw+Bp0NPakK
5S7hOjZGEkWJtX1/kJcznSC0Og0eg5iiPh6D0blP+gfs51AMMr3hwZnYOiLLK6GtT6xZ4SSDekOz
6J0D9Taw1cZ9FhgH0WKl5PCsO3tXb+pNVIANE5shVyLLjqUGf6Xg/0845GQyc74GDEpIuKIFE3TU
d4HlJ68CilXWzAAPIX5JOTOSuCFRTFKtU+o4MEFw2vvLIGa27Lw74zfcAm/9fyNeEi+ezsOXk33M
9Ct4aozsRAJMIkH23BD8BzwJVvBRDHu6OTFzlcgYHZeNVdmv4FYwI4W7F7sVpIJUn0ynaQjnM7t7
aecrfQUkpTkqrh1KM2hRk5XiZOGZsuRBfwH4cn6w79wdi+L38W6tDTpSyb6GaIeo3iEHDYB+UwD7
kcU5BYbUjpZCIe0d7mFC1WTrRyPipNi9rSvq/r8nr6ATBD1GgM4EtV1t0iHjxBPmHIJXegz4RXpP
93XitadojaBuhTnuDVJwwTMkVRO9TweFAZ2tGzWmg9vzbTklYorQZBtOXgGuWl+FXxeDLjNHmUDE
VLsS3iTIMuAbBr/DWm0jdaqaQAjAyhhTlVM3fyDvoboguaCrI8bliM+wnw/8gPzIv4+z+LBscCpQ
efERfFdVGOGQxI5qKwEc23IqfDBuFanv19bd04T1BaDzqe1jqf0Eq7d1HxpRjK1P2xawnFdPKhYK
JDkBKSxYyGSsrCGmbJGil8Q2lN5ZgCT+xw6wRzL9V3ePfZlK29aC3hhIkqCEX4fXFauaDSWxY4Oq
ef0JsqmiUF/P2d4yvkZiI9ATx/Q6G4kW2FjYvl6KIYDEj8xntZQAKWWCOVVNibRJZ2/eeUnRRUxM
0cMgXER+56TRD70AnwEqgdVgPwI5NPx9tsHLNj2J0CS6PiE5gA1hZ66xxHsxubQayFw2iVZrWgzF
xBCNcyKYVonjtOUh3CMzONtYVGBNXS1bBBTStwk0RN8jr5CR7RJNEaOwyT7pEe8voRwh9Iz293+n
VEE1gBQgCkQfm0Skx2+Jlq/MhGOi/QuOIYQIH8vjMHJjemccZc+th4SSwuVIvrmkdGTw0WQSH5oE
TIpGIhVVno7BPXz+bHE+3cseEy6qnzPMaQ8lYaJPubZNn1D79dcH8cdG0t3/QRcxmcmcdUT3cdtF
aZxWd1oxkRpF0BhSBNKZDD4XaJJBbB8V8ItG4iSDW6q4EFhWzh+NqiuoPfQQoAjU/vki4jCob1+d
dJJoPA5qigKiLee025MjcP7ifRDzBibEFQk4yO1mgKcYaWkD6YXYbG4NKBH5pTzNEN/WD5Hq5Ckl
h6W3UzVA76amLLbMVgzXvjrGkl7P/NDr0CRhW/GMKWpR00WKoITf/XIuFCG5sUB1a8RhVvjnxmVA
r8jp05T56rlwUS4bYCs6xqNNT9Yc2mhoYzJqA6fURuUHhuhdb7ES6IxSqOMu5chjQybVXapMJ5Wc
HNDRDGBhQzfr23kvnxMaUGBgMDseJuvlt5p0GUScGn6f/co6gChf0tkqemEoexSgRT2FDjp6CAxg
BI5hLeOPIIdgKzOnX9gtYPNFzyV4SDvkyE6vs2oc6cHlFU12D3MMMAvQD8Av0Oimu4/wkLps30Fw
DKFeUc6jOBoH5794hloXSnMVioYI6DHp8OJVywZ+FY+LiQD62FfxPKUcRkj/nQH5ZDSTuOfmoNtx
Y7o96RiBjEagSVC7uRzMFc2zORpj2TKB5BQhtkEbo00jEDyZp+iESq2UAMV5UjihsV409K2GHyMY
jdocHTExHYrSoncan4jG9xWcnZPqw+mihEv78ZumTeggTepQTV23XYPYkLJR041Sp9/0729k23yq
iMyv7zgn+CjkFF3kDrUBO6Ph9oj4UdW407/t94AEbiiyOjR78t7SugEt4Owx8o15IzEniqZkga2+
MwMPJhpCM3T52dEL7bj+rPN3mzfWVzw22HvunXpuilZLj7Xm1Nx/DD24LQgEkR7NlCTelb4ilWt5
RkbjrvtAqqBeZolbNn1mPSFmuWpsGVmhNrBsts6DesUdaT232N9v0A9ac1pf59b8TEnK8s2FOeRc
s01uQjFvngPUQB86iclqzfmV1X3xUxqDh024RObwrq05nTNciTyDB3Ee1XK5mZoWXofmvFYvdhmx
0MSkkDcx9teF2fcTVhx5w/41hPSb7GhH207fE8u/gGD9FjizA4W1aWeU0h3tnlINi2DfH3VG9ay7
oNnsp8Q7FZRGbmOr4AaomBlRhP5Qb35vrDqG9Sz9AGmO0L+roLbngY9V4uo7fPnErsFcMuIA40QA
vVwuiXKXWbDcqbFSzrhyxoEzfqvxePw9HhNg85q5UvMlv6hxoPzZahaG+jCj1n/gv0Np++FsprWv
D4ovvq9nOvBnPr8ofqVUM/P9+RHkZcaDSo9cPVrpMLf1QSutfNd1E3ukaanL1SpXGhJGyLHDvsNB
z4q6o88bhJsfPdKrFbSSXPkX+7AKDyvqkQeOw7EQdeBthRQ4O1icxezgy4v1igPNwkMop4VYnL/R
nOjS14Wr/RU/hkJNPugZ7m7Gc5Cgkx9mIbCKCo/+UR9P2p9zlg2++b46zikRHZdcEq4s1hs/ukyQ
2lvy15s6zH0qT+BQsB9dxJOdRPPUj3s7xs6RCB2jW3gvT2GWEambIxAmLkBeOxPKAzpENNtJbC//
C6txJtS5mfAc53Pu1pz3LW0uuuICrLTPMUsf3An1umAn/ngc0OOmOK6Uy3ytpo5tC2Qy/v52vlvK
cb6/K0cRejjD4dBparweBn7MjbXx6sTVd3vMCTsSi0gkMv52HPv7OeTlDsBzru3vK854SHGjY69t
z/NstPi+v282/xFuvHiakxNre2h02M6nKiKY6csePvXQqZwha0ztMnvJJZ8ja3jc9nfJTwR31Wt0
1KQ7LBbXAwNF/e7JmfR21cJ4+bftoFj0+Tk7lFgCyZaJ4l4hldHLDyY22A7N8ZaAE5j6HzT99ojB
CCMZ/RGmS2rvb9NO8bQ9oIt13UIKfVFHx9YvVc9fQSAqKUXUxNMAfAlyDHbjpxWAhNJ/g/v0b+O2
+3aegwv0tF2xMvqIUiYL0pAJPRCTTuQ89/VeYjrIYKndn+eb1uwypJgkaURzQ+M+Oe6V6R8FSMn+
uSEctFoLY9Qc1N/n3+Y3hv5qzujk8mhRn5yWmFWXspL3JmiegDgF/X3bvSyeBseMyWcj3T2tRM9c
oLPWakuhYWcECdWnmKHUPbcfkoX6ybQcWrN3ULuUH6goPYbWo6bABGPfjabEp0wQv42r2WlIvjUh
hWISwPG03M7jcTdotpkf57/NsEnHCHlWmSMfZuekEscEMdlYv2O1tn7OhE4h83imjV1GqZcQD3eM
yQMATLXVpO344t2Y/wKAcHeeMGkNhE1p8NT8sM+pR1G0vcp/3Z8WeiN91ySdgSxGWnUTxYci0TlG
NLVbu3ZbF7sGZe+9uWsEqB1TSelD1IQInGnKqHkXmVLd7zhvAFfLy2OdoIvGfwuLO/ikOpJ4uduO
nAxEjTIcAcsBCRDkFRHUy+Em0FwEmIY7h38C9HYg0jhDJ2uJQgwBCzK/tBfD0oIoRK2CjKqAKXBO
ve6O8ACBDOK2GhYVlPUOpe14mXU0Mp3UY5zm9O21PCZIHTuLhhplYX9xUZ65fNnTqZcxUEplffeE
9ig0h4iOdtv6jWmQJ28gMiMIg5aHhllul5UibzE7vkmTadtrLxdkKCkVhmK8xanWXZI4VbXplh5Y
za8nxd75m9ocglOgDqNoaY4Bb8JXGnS/nh2dp+67pQpyMQmSfnhdh4F80Mqbujo8M1VMSm9bqQSR
ydP8lTkdipro2BADDeDtn1GkgSenAas6RE2kWaSNRO8d1adLnGrcCxkDr1tDg0ogPU/eVLwpeliq
WrxI5v+A83oMAWw5NVeLotdZb8mvWzCOUANkATCpQ5nU2ESZCC1ffaPcULoS8+jrvrzpKmEqt2u2
dR9cpuuYTNOzEGyAqWvXNJasTD97KeOk5SsNzU6fTOgxofuiV6M6TDLE9LVpSvvD7BRw+OsE0J9r
URObzy+j9rR9aM6rr+u6x3kSOc1bX6BgWz9Dp9fS8bwKH0uEHeJ5B7Jj2824LL1RFyyjqzso4d0H
l5opSN4WWVcw9L8+VS8YP9FfcV601jeGSPxWC2nj28SHZqJ7mU1c9eDsrzZbbsQTklHvuzCpjj1T
Oyb4BZsydRd2FozQ1H7Q+DO80V1UQhlEYtvulPb997ymWEfyCZF9JUA0pEKKLmRhYK0xNF/ZJhC9
2+6zQFrFwV61mJWkaMoCIDAzt9dw3ww1j0jivah2u9S6YaQF6b5naIq5XQsBCET5iOj8y93t5m5F
UA/yTQ2T4ndqN2YmSS212E3udmnDIPmi7ksGO+4tyu/4+Nhb0EKP0aIxO017TEDNllQf2uChpFmE
rleHqPxcEy4r9KALc0z4j7jS5aFF3aZV/t6aTociZ+5EZI+7cvGclhMwQQL1t9vaxWQ+5CC4Bkud
To7kJmzyAt0M90WMyPJoIz80eFKT7bl3I3iA7z+maWNE2mLWdnXzrm8HpZn3zasufl4zc+TwyDGS
BIQXv355aT0uN1XmPqlQ04FOwJ65bZROcq+ZadyvhO8iWd+kFazmlN3q60VryrDcNCitInBy1SDd
PVRYI8jd7vmtU4TgEWgj/C10dHX61A6Q08L2IkxDBMpcxI774MZ03C5tt5HuSVfJm1TkbV8P929A
7Et3nGAzqWwMWDWvu/M4c2P1s/SfSN0CJpaL8/vrdl5UZ0B2UgXmGhWDbTEokZ/F9r31mUl9N/r3
Rwb12shvtP1t7him+6p176S7qdNKnVe57ze8ZjGz1DsN7r8GEzaWrxC7TmU/Qh5kq87cQxj5Db/f
ctNyhsrGljR81OmsebMHezt2yWnaCIcggTBFLdFKdeeD59wN/9p3rWTAW5h37wTOZWkDlRA47GfN
1jnBoEzdLXzStoPFa4xf6+tvvOpMup55bA5vX63gsXh99WRm2qjvVrRoLvP587DFO1IfztQb8HgI
naDXh+QtOmGI5qLhSvaMmOc5YaQFgU9nk08e8FWm98jtvsXCm8E5ZBPdV4gQbWFDUO15uhBFrC6J
vfOowtMie+KpGUM9eWwM4MZySAtb0IZy0rdrdPvQyRsia3RfvdVl8UEp8WitI8KaDAU8vlf9DWSB
Kc1rs/bEghzyQqdnxdkgTlTA19g9X85j0VqRIwLTZU8EiuqXs93XQIXIhK1Q5zwxuhOReyRT6Gc1
bUrXDJEcFgEKq40l2Ojeue6a+/5868MKCNqols5v/s1vbvpz86czwSff/TOM+0WPYQZyzZ0mwhFb
fetMznBYSnvQJ7dAenVZ/D7/LsF9fp3fjJ3pRMtniVdpONypzgllGtSHEKv+LIKObnOxh7AHoBi8
Eiduji61m9A5CZUApSITDVrbgJVAqSslKGLLID46AGYhPUbQ1cARdfUVACb1SarvntXhi8xt6Nvn
vwfFI+lfvf8hJfGalfR82OVT96n0AOwBzvVV6+ID8JLE754LJMxMIqO7MpYxSaOJbgOpfv/lxJZq
c5MKUV4tDwUYT6VjmhVWvatroZTXZqQgU8udi+lfM/dN9e7qvFGh6z+0tTwtH8tWvjwHPaKxsMgY
jZZnm0bitH6SLu6FbkXK2g44cArQa3iNUf6pyElFBfM0etTrdosY6axOpkWjpdnc3EuCqDGmp75C
Zq7d4hLw1Ui8q6nPfWDUgTkSRasK5MvUHWa9N4MKueW71/cbHuhW7CJ6TBJOEyiklF3PaQ63Q5gq
SPgw04bSOWNBITxR2SvKQz7sbo/F6jG6UzmEZLNIqZtycNQGIXfClSZtR9yKSwuHkjJCV92TQQz3
njamsDmhGNRY9jYvBnptv94HKJxoClVEKrGClU/HzRUGTcx9lXniOUpJpUdObUAraDHEUTjbyJU2
wl7QHvUpZB9M/gJeS9cHrTuEkg/6ckwmNyEeawYSkv2BvWRI8uNJQaMjO7bGjS0IXnWGI9Vp6+wr
nQOPZT/+XCSASc+obsM0bye2OTWnDYJNRTwGeNKLbHOwClGjtV3aRJLl6U9wXZSAGk5j3CCzeIWX
UeV/wQGeUDuMqXn9PVBA83+lQ/EXYv5zXA3zVenEh9Eota+DwhWm9gCGCdVqW4QxaicZ3wZR27sP
hIktlNPzINo9nQTWz1W3iZ2I65g9sUUs7+lW1AsX4OH67X1Fo5j3xLsCN1Ox1J3BoqfXtEnCEmn5
pfu3hQ8mPEdo9bAH8fxwMKLJe0rJyqE3ecqMYb+m7+3sHYTqQAOrPrM+KOJD0nhp6OpO33NrqLo0
9w9QdKPeeB0cDfuHSNCDQUjzipQ0rwNqSG7inWk5gO5AcfLvScWShgUaGjY/V7dNO/0Pp8SrTzQt
XTz0GnyWwYBOMF7dJllPgTI7HmGIhowPeaSnNrE7Iv4tndcQ6oxzchmVGr6GzMHxaM8Ojk8QVHri
6XTDLPE5w1GEps/TQ3jUuU1e51mOxilXep7xGRk5Ezk3l27YnuYXZF9e8z5llb8KSCgHXGG8EWjX
ycsoeqZMiA8yTGvTbv2WLS+aWZlvpiQem9bLps0BMgjpd2NKIsCE8V/ArN+4cR2eiPwLmiCaVJTU
ZftneH9OZe8RWKbA+gfpDIiOhBdkx4GZRgnVJeT+lGjNDIr4hCtiLwrKxT/0HzvDyNmDvXvj76sT
O5m6jkKIysGR+p+XeQTEvhBK6N+RCp9A2iFouD5uAeMpaIIV0ITkNjTATewclvgZcAtpJzxT0js7
49mxGTIzlWUQyvpA8sk+e+Edi2FMzx63avQg90bJFCThLnm6Wm7R43fWse/Qh21Derp6ZHxzNv+n
MVF6DIUV5CEJquA3Ecjz6aSsRjZpq5tHxsyaojD5P47OazlxbonCT6QqRSRuQRGRo/GNCmyMEiih
+PTzaar+mjPHY4MstvbuXr3CQl43BuBWTH87dgOzJGTzka4d+Hs8AjIa+hvyv77fD7IiyRAglG0J
1PEtWensSi1KAreMVXpGgcgMCG9FdJ8YOz5flko8rnYlZngTwVaBCTt1AhYvBDFHPQbLZPW0hPm1
t3OfofWRfeyZkbCFL+U8+P24+V3fR49nQVjRbMopZTK3hzjAnNkytuUdlfOJgoSDDlORBDYBdGdI
YKc3s0DuL8NYGPW9BQnVpH9xJX8UDGg+6oBDtEs32QNMDpIQ8uvsuzrVq2LXr7pDtjuGXxJ9QrBl
N2Eyqs0BE8YQj/9zAeNefsOVhtyAbNTAyN6REbbAPIAeVljAzeDLxPtOn27NOVw4Ohp0WPLoTd0p
jTRs/WV4kohoF5Zk8O7V9ete+ETY+YwGtV9xL+/7PQjn8xJOAbnYzE+xCo85BBhuPRKDKNeKGQdo
f5AZgLKR/rckxTIU+rF2o27SyflT78yKawasEAeIlMVQHlICy3mYFb+f1MOPMmHmuCf0xMWgBnLE
bKS1sZdyxj0ekXU3gruiXctFpWzJf2peP0n/p2J4bbTcMkw380XQszoYzCdA1p2GFohtUcaKbAGK
OQXTA8Yb597hAoawOlYDwO2jAzPFM2TTkZg4js9kYh1e4QyXT/LnHW2bfdYNpc2pv1AycJND+Usy
DoOY2Nnr+80JIoQptlvboAIqaYgNJ0kS6xqFbmVorjXj2IsqzroHc4Pg3j0kuIvfxrDkw9GZZ+uj
nz4+iSLlIoAHZf1PDU4Q7WJfgnjwcp+hnwx+KIJ5mBQWmMMyOMECPkM3rRANan9e5E3aWei8AHix
bYfMw2g0dLqJrf29M6dW51mFhMXGIxPbSMAP5t4YUMq0ABajggZSEbd6MusNN9EZoFdYgzMNtaTn
jkZPlxwq05q7Ii+mL6sPVm24V+GhQUzg+YbOW8+oWZ6hWSET+aFb+VjxDU4jtKSX4b3PMeADfGSI
TLhkfMkHjn/Zk3kCzpUNH5Q6DoQtlK666EgjSELomPtkugd9A6UdBdK3wR4GF+aPommybK/GUVpr
q/hP+44iBs6BG54LAQf5+QdqAfV0izce3n1WDkaDQuiW/HA2xoB6jKsYuyPSgfGUmdifiLDKGDZr
c/2obSOFhPL5EFtA53IP/GCGsVNcFFw9YodEnTfWqhOgwJnxReVNTU/TB6zXYQ2xY8PXGBlIDnKr
pjwinVxJKMa/EJ0AlA1fON60KOhoydEf3urbG/mwchhVgOfwaKyimiAHS+P4ZOKH+RNeg2t5/1y/
qZ+ReoISjJKT0WmRMQ0t2gePw8X7Q9zQ/IX5o25zKg0IIYxzBavJsKmHZIUTy5SgEKLH1BE+jblA
PLavyEY+gb36k9YPZPU0nD9rBa0Tva5EUnbhDts71iAXSWV8zbv+rwigMT3BdNyyfUTtnsrE+H75
8l44Qim0iak/cMlco7jXf2u0bBesYGREdejAl4yL2K57DmnaHmz2Pl6Vmn0w7j3HFImKGbyvAehp
3m0YWDE1LHBmEHYqAm6RjzKVkC8WdnatYKEDVSZT9ylNLT1CWxYeogHyZ3vp8A9NtxG89FBW3Lgr
/SADOpQu07N4ZGBt3W4jRQdJxmFA1D7Sp0GkTzBMTJAMGD+KxZ7Dl2K3+oWfBgdwnH5ndrtp9ie+
/mI+m9ick9J8trxE863TzJ1o7jhYDc6hEnwoVbbb7fJiWdb6BpF0/NZT4wyO7sQfuF7pRqhM7b2f
vD0MvaePYHJWqluJeae0hJ1EA5lZZLv02k3rriROOjKCMm2XTLdpR0C7LSPE792STHiSCmhsD5/p
YlL4+XSRELPzmy4LHOtTq1nh18ccU8N9C5RrcPADxtp63JNR7kxIy5hPcoaDJlNSDbOOxKKZ4YtY
oZOKpSEtfs4jODiaC27JbJcxOq76fANEIOZB1M3KQ3loYGiQdHFbkYH2qRWYojtjxcAhDG0IeQx8
kCezYzAde6SGjnP2hgHR+J2oxtiKKT1gGh2Y6Yyj8MOb3KZ8DEblTmc2uyXvTvXEvN6YfXBoZRd4
vKgxCzPsXaKE6O1AdhinkgVPQLqBARivSV8GkZTC4CdGxVpCEtJ47vB7vh3C8WLZ+7BVsLHhJcHj
gysdTjZUxrVV/ZL9KEnedBhnzRNGwREYPc1zd+vWryvbJ61eg28nYkz+9Ay32YfjRHNO+8wPUWVA
i3867KaMerE9eEIUojBjaI32EO5S5UWATbjGZA6ewFj4fuCiM+quTEBx/nv+0riyM7Mjp4apUhzm
/gSst7Lf0urZ4Gc6ozWnR0/XGvAzrIlb/ZpH5Qpgm6+KeNns3wNd/jScT77KG0j364qmJAXuQ4H7
hJrrDaKX1kteT/0srj196cQvIelVbq6BmPD5TS7SKbDLS3UdtTKAAcY8fJHGAYyUgxQRYkX6xwJc
QflLfqcL7v7nY5dPm4ueLgDUeXwAOoCnP270IInF4QJi0sMHggXxvt0039NztSVxIWCr3MBbZbLR
8gBStYyrhUxRTkw8h4gNfXk0crN+h7cBdsQ4WVCwEb02y1ef04SOZRPsK3KaD29yxD4rcgY/TH5R
va0qaLb/E9W6blRl1eOk2sNaG2yekgOsht2lwF2N8TVG7w8MLdeDVWxv5IQCC4w8uP4y1uvZRr28
F/o59IFaWDgj54JT5L0jmAHi2yP6mT46xVYeyVfIhEK0it+05+x+1i5EAHCCAcLMLfsFESL1gMyF
z7lctyamWe+9sGjWzU4518tsy94LLRLa5y+EBEAL5czhTdcdvk3lDxpE1sx1TD4+WGXP42KtcsrK
sw4aDjzxkV4JzxPUnT6eVZYdG/zEAz+y2Q8UD9JJuRq5iTTr8OkQ/XWnjgnJALS3nuomoeYvq/A0
srHEbQ5rANuVelkWZ9Yp71yyrMEzSgZeNPslL8STUTv1EqUQcyPQA9rbirhm9EIvc5oenjhoBpUV
hiuZg6XXMNFd8Y+RNn4nJKUu89vKBcJ6v60nliZPZ2hPmm7yUhLpUBQDXMnTIapTLE2VnPhhzSoV
P2R+jr/xB9jiBcrK5jS+e1jvedmQIX2NW77zKk2h3wglMP4x5esIQfA87kEbT3zPAEXqq9LdHt+b
xK16G0Ldf1HFRzcj7ErooNF+vSytWkL44x9TYUtBw4saT1PR/Hc/k5DvYgwTznPRCUS0kgWu5Iwq
oPuz0VDEUiZgIQAXDQ8PsNHYxM1Z1ubBe9l0S+O9FPkndiXoKtDza1dsnaniUOfyf4WXWwcuSsmR
D40MAH4rHHplDnG7DOdAXwUsu8LrIk8sTOW7SvkXF/aIlZZ+PnrDsd28jWOqrUTVTCHOafNxAonR
GGw6pOnYFDG0xDgKjyiozy42xBqTEEab8PrfAA1OpDW+5ste7tbmMKSrz1kCoafh25eMq0jq+ywH
LilHgqd+bEVboICZwCKJ2aKb6q8Of+p2PsG6nAa4B+D3P4Ev4fpDMYXpAcrMZPeCe3YIN4ykQmiz
G+6ui6h59N4QMPp4rtSckxxFLCcqODBc6piKePfZMq9St8+dgu1S8XiumBhjQ3MbViPnaThJ4xdo
sNgYp4vnb36Dkc9wcTn5eVH0jN5wHDdT2mCMgeA0EaS3ZE2m6855/uTfBJcw7Jq6YATInPF08MKV
jjMFdKLLX7lSfeIFmSNw/nGscrbki1Bx3nt2cfBc7CP/ygXlWPWaNR+SpUZdqpo6hbrRZb9KDxIy
RGh25X6CAOQ5GyTqsk2IfQEuU4Y1hukS8kXaJvwfOqnObekR2bWcEJoXHDvF09tFADMZ1QSDGZCw
+AeHI4Kvq8jmp3mZtrFdMp7HzQ9iMGGZ4PTM8GAvDti/jMlIGaHT/W9HiRbbSrhg7xKxIxwma3ni
EOiKxjPHwBa0HwXpFGcJn139CbxCSEng9ICZOHyyYaNGx1H744pTT+NQY1MysAGi2yAndviGstQY
FkmzpEceiGlSJttA9br3nWqC0oM6QldH7iHt3jDFKHdMpSiRw/wPxODdAjia6JrTBZsc7C9s9jnT
eAe861EqcpDyRcSILToJsF5+BcbE0IBJ5XIQo7wZBQyjDXlFP4zamBEhUrPJsVoMugObpgNKgTiL
1UnsljSvjE0ALCh7aAeU79J+XtS9Dtpn93DK7aHwUuiCH0eviBKaFfF8wqCPTCW8k9mhUei2i1e2
eOVEETBPZKc0s3orB6TKEUFPhwpX1tQo0ANO19+Es8pOSYcKFqNjZuUI5aaMfF6V1xMZU+C4gLUQ
w46ASEicchALdU5x/wiuHlO5mVTBikpxbhOLK9Zb8cInS5Q6VElobiAQMR6640pgPaj5uLJyw8rw
4idfPV+QkiWzECoSkRcgBbE2Tqal7hg8x8h4IXaIHS+7MTScZZivYobTmO8BcHdXroVZdrmSyVr1
CJ3uGL6n63BqfVin6uk1cXgo+EEOdlYubX2PBGzVnPgfHhVWVsmcuvv/1W/qTr4txXW0tV/UDTDd
h4WijLE649+xAeMvEpiJXbVrcjoADviTQ5s/WZFEp5AvAo2QE5tl2vCfaImTc6Mu4FqK2TfiSb6h
4MwltCaaj8sK8B7+B0UTEggEC8A1fCsdM6uOE5klx3PMifga5zoq5dUwW5MXwoCPuV4usdPOY8ll
8Fe9bNYeD0HWOLpgsfY72LdohBn59X6j+2W9pMRjAlrhnPZSuXXmdNhwqnFwkgtVVR4DH7TECvhm
5aXkn2l7iAXa4NIT8xfVgNf6hZpXo6LF0iJnxZOnYyHkl9dMiPvarcF2mdXxjz0jbQzkL8j/aobS
usnxFcq7GHY4XpXYAqY2RxYHB1Ig+BUVJ8jLav6/qhHOOnizL6pNiIY8e4LDadC3DkcO5xA4PX8K
5dqoHFiCzISVHma0w3PLXecGK8zNmjmPXJysBdFXIv/DCdct6d9Y7IMwe9JXosANWErW+ExkLgxC
umasxts76Pu4z2Z2LkP9m4FCAaUQuchfqsFkgWeowxlfbHD2DjUzkq1Utnm0SacNGUYgPeQoUk2B
aSPbIMtfYsw8R4VGbu77ded8ItyZ7xQgh+D1h129YfHe1UXGuCQz60t/522hiILG9pCv4WAOmHHP
0kc7G0dA/eLzaO85iZCZy5MxXrkAjDbj29lGC9n6Y3MlXg4xnAEFheB1wQfTZVHDD8e8uSUXfa5e
wOFQw7KkCzanMf2S14I5Slws6A/EjtwmUZpI9er+TtY14kio1jA9eFbhxl/pyeMJ3fs4mRqjq6E0
lw6EYHBfJlgl6Z4cDtSe/YJMdxT6hKMZqidWLHh2HvxQVzBJuXtcKhoP9U6/xtHCnzWRu7nd5DZV
diSaCmfIRYZwCOnUNO7qZXLhUTf48edcwqYHYdZloKQ80VISLQoUVrF4QNRQMiemdDrEnRWVWHTZ
wyO4RLg78kt/aQ+eVgjA7856/QywKRc8a9EXq4fqli2/7Kz6QH38RRneUUiLUMDrA/0lO3nzLXBw
YVEF1MzJXuLUR8+HQx+pOOOOMp2MpFuuaeRdXbi7fAEYrcMhCEYAGQSyxfrkhY2CLtV81YfyG64u
+0614TXKKRXejj/JAuOH20PKNGt61pBf/T/eGf3/UsM9INMGFxWtcbCUHloxo0zvvgmEpHd4/RSF
KS6bfQJo+hu7kG0B7Ni9uHruAAcbGWskSKqtnfer4poTJxA4sJ6ZLrEl1ZMH+JvC5PYKXEQITXHU
/6D+CAvDJQYYbE9CLDkf+92lHi2AMwxMb3jqOOKYdMHMYceivSKvi9Jj7Cy0Mwk6DBuDl03r2SCA
QKxjmPUvA0wIDooVYfd/g9vAVsg+mEK8fREsNQM7pOslBomuhJcrrnVkAiyOpdx/APaNqfTUJ7Op
xbvvJqLvhlPcjrlUXCU52iC60Iev0sR+XlOQVojE41uy+dIPZePv0f5CdZL/R2VJg8NVj30iLl0H
eq4XkwumgBMLiJOAKG4mAVkKjTjyiakJn7vZf5idymMy342J4xfDc24f5O+JzViWvgg+dep+1hS8
tMTcArolENhyP4KcSLZpuyvzTYcOQ65cw9Ng0E1oJV06vRUMFu3M3g9/nG0f6Rd8hhfkD43RM7wT
tkP8ULgYXC/gdeyTXxpbOi/acpUIIUhIg9XdnhEFMuzDfM2hgYaBOTMq/8HnPvOivDpJnBoMvy2D
9tcvwn0uFdtDA/mFOn+Jl+pXVqkVdpX+iyfElnflsoQFhxZkeKRnOCr8Iv/qbmWNY0H1wx0wKrcC
qVCuLzzC8k3Q+fTgg2MsMTTQ2TzMwIYqbBl3nEcAmRBia1Ygm8FkX5dHZvlFvmnqpZ79RTKydQ2l
So4HLGgAi/7tcIiN517lGgw+hQMdYi5uSPXE/yEEL7bWIVXeYPWT/QeLDWklc6QpR2Hyn86H0NYr
qXEY9sRW6zdn6ED0bW1pijQdFOAl1px0PWwFSPiyq1qsoMeoP8SZiyu07R0Ck0VSEvPsYyQQBtsO
WjWnGPSFty8XWEWvw/u0cCr494yFEenkc30zpaTK57LEHX4a3muPztlkC2YGr4yoH8ELboc5Su2X
+R4zqv8atHGfPbyUWyXNMyGykngTbCCFZR5/K5ccGuupFyXHRHWp/uW9uksb7LO7+NYyKkTYJTpv
yOnhtrDURfeVwz+DRsQhBrriAP3Ss/SWcJDX5Lxtpshp5slGWKYOWYzrxorP7fKzqlxCf22Ke1ST
mDWNrRZx4jqCV20//j3z4lNiUy9A1k2dYYXQceaXO8408Avxu8mnDita/55FnsHuhiZnVKKnMJzM
0//QL07oqmKKFu/I9qN7mTKVgn5IaJC+4FwsjaWseto21pBEcxIL3pRT+fXk0ijUy9MY34m//oEa
h615yH3RZWDOP5HeEY5FOiCBhicXKwqbGK/xFWRQT++NcF634XBQSRrWJuJ5n/RHyHNRN0qgIHPJ
wwGilYhJHUrbiokgGF6zhEGzyjuXPYq9YZGxJcN8QBSwVtWOzHsQWchXuuQ9J+c8OmhQTFPEIwGm
um9TDBwyGitabzmDv0ELo21UElViW1DIAgLoZsJ5Lv8gYvXJCaJLNthxua7FQwX4g194seweImNg
lRo334mFM2VqJ9Iro7FrFVe4xk/Kflgs0gvIjHnwOS5WL3kHZK9QKSs4MpgSxIKJ1zS+TsQdnoJe
RUAI+YhPEx/4jiEG9ndIIIsdPP9Apw63s/NQz3qmkwyN2kMdztvBM95bRgX9DlihXxlIke4SGWqr
XbpAan8ihutb/Rsg7jEXaU3NWGlQt1Zl4yeqre6gNwTTeTVWCdCvYUGQ73DUAZy6mQpZAa+yjGnt
ZFU9ybkj9MikkABllWzFG4SfAVUgAwXyI+ptTVuZkSW9kKnSNcmX1HWAgIM6o4d4pjwA5gp0yfQb
SPnQYXFwzMqH7lEiTa9MF142UUHMmUflEWMSabBeRwY+0HMvnOTS05ZOYM6gSJwnWxi/7Q+cQDg7
cHhEUwLGFKff7KRq9xC8Afzi5U2+U+x9cCUz39DjruGp9WN6jmr2YXzpZT7NV0sXg9aMguDI2fNZ
aRRh/Dgrakdi01HF2JJUev7QPIZye8C9JVungex9S+llYWJlfSxhRUnMDsrGCbsv9Qvk9ly5HLAF
/BcI07nqBODmOljvo0m2QoyDi3p5Ukge4lWljDR2aOrXNZUyRoOJvV7O56iEeRKD9RS+RIvt72j9
K9iUlbXP4FXg1O02/T77Q0Wjf6l/2f69Ja5o7iGVsJy9lzAt6Uysq1cZ8nr5En8zsf1ctWtS+R09
dY5PrLI28oPyurW0c/pVEX34KcJ4RJuhEzuMfnTV7O8T5GPynMqszlbMhCfuMJ0r5+BLd5BNT/+o
j57vlfQ/TfKDN2UEajYD55ahIa5B0ib4ZEVLpnryDxF0FaodiNJ4IyQ2BTsptKuJy5EYHQVAZGaB
CDZ/2tpvwbQTg+W8oX4QQFh/B9BTMPpEunTK/6ZvqH8kmqXx0HsbPgIwVs1nHe4FnB+WGfZVolcE
nDYWuKSsj5ggeLShQEKKaYdUYzHJXVQ/FEcvgewW1aUjpr2tfRKTJmtRsqINvDZr5Efi7m2lbrwH
noYDaYfW+5TdhwMWoETrbeqNYCYXvN7swFImVuxUtAozKNLz9pz+8NQzGV5CneUM2yc37aeAqL57
XT4/BamPyAwRQC415lWz9FZRsrRTR4Kna+PmAAmkdAA7r0/PBtXFbt5TFsIfTHXjq7dh5YCIla4R
md638vMdLdpgWzAwRFg/7DWSebzyJi0AzCKcmM+T3RMd/UhQf4jX52SpMCQ8Qs1LZydxaicX4KQX
I3qESK6yaA+01FBwffU43VFIJD5Tf1Dm9ecrWct/Aiag6Z1YrHkGrMLwDYs6qlSoSxtV91Aif87R
UZXMYgtiPl2IthTOtb8xJZDxSbPio5wE1xdhuIjCupnLEYFfWjt/5Ys4+q1duBmMTGm0njCsoX/5
ylU/cnLjM3JUmQVCzqJlQYcJk+0igHAY5N3j75kdtEf0WumGxZCqRwyqwp3/3Mpzeit+oD50s49f
E3FlAtIieaDPt0Qbktro9kXNdBa/hEWKQN0BkVMQcNPDpnhfDF5zo0AtfrubGmzaL6bGBVYQMDY0
Eb+gCHuvJQOTEo24L4S2tDcI1aX9VXDXGNF/GM4G8nWSXA6017I3LJBQfAGRU6YwX2ksfdRAJ1jr
DnaI68K2X+ag/ca4p8307+c2W+LRxzHuQ84qKTw3xBIssy8+wQGFqCleU4gFtC3wHeKDTkmyi+/x
n2ECPwFkJCxgPCLCeFatpjqMCBXLESb2Jb9AiZPVgx+2Pw6tITyVM23iH4TOwlYv1SWV7KedbD47
ysy39dogUqCow7Vnjx2IMsdJ5Hfs/6mpnA8DidbOfrAc003oeQXESwS2NGfGtUOM8eQHwE686KSw
6VrGkg+i+kIoQow6mvOb7nC3c3671kG4gXR7Olk0hHp8zjBm32sICEd1A2pyZbjG2jS5hTLJKHO4
qbH/RpTMsmUrHD18CNg74jcIZE06CvrS33Bwmf+DS4CVA2kHkT8NfL1wxnj0rbrl2p4Oqpv48BkC
S4qPE2Bl4AEMI7o5sgCoxSHMkKBZGbi3vRQHp+hRr9jCFjWFt5dRepLF12Z7DfiLGecwC4VrC/wg
fj0ROvbxeojogegUMvOO+b2ZOXI7aiqFtymzieB93u0NeV1FDnfgfUkCF69GPs8EAku+Km/p+zBp
aMKcp3ig+pjn62orEmImWpF6Av0qDkm7rSYeVKcW/yzRxSQAK0pGH8k3SpQ89hgFQJmov0bxDGyT
MaOPSQGTEZgYeFZNNpLoaDitQOZHBZLCMbNgkypwxRHJVwuDAu55BBl6/4EEDYAo7otF2lbWe/AU
Y02pHQYWRHvhBC3pTita+Ny/cQlDNDoj7cWBz6n2CpFVx2InLUpfcnpsCNaxXTgfAJFTsFK+lE3R
mdDbkmiJfwsMSerqXUp0Re98RFbyLN08W+sd2dVjMofLTYEBI17Y61BPGduJfgNfj6LyW+xIjWoy
F89tM9rTEq4w+PBQSfBWeJHA+onN1654hCx1uOp9bqPuaCdz3lBkoCD4hbFMdhOvu/ePjHmtBuFj
/pZPBQISWfJV4PX2yL4Iqz3Emm33TjZsj+ovkarEyyVm9q2N4VgVIt/GzVb9dkK5DtirL18w1CGc
j89y1Dn6XlI8sWzWkWIPgqkxaVjonFRuAIXexjkcsAthIPPxTXiYrgcIYx+MPUzjJ+W8XAi79kuf
G1t9yj70Wr3gmQBTOs09YijuiKfEN0Yv0BkcCBF6NIs4WokPKD0tgeQur2awG7azprElqLAU2yVf
Uw0zrswnNJGtRvbcET9vZirAWDDtUIgfGnj2kOFLKBhsGLhphthCdIu+XiHJCIsLE5+KZ7vwKJUC
iGycv9QDueRMMeTi6jXopnMupd0asaWvwz9YZqT0hikIMeMkJFhM+MZJtp76Ldjoob+HCrGZ2/QU
GTZ4oDG1jH3+qDVPvoMzp68noouzdlOKPaiFotip4SdAG881BSGVQEeFS+8M01cxyzduhIFPg05/
TQv0OvYTtCHwjyipHfYTkbh09CIIDFFgwQaVtqjwP9+MSKbn+ohtI4iT2wKiAyduqZHzVbrStky8
VFPpnHShH0MIdtRayZbQb2imtJayBU6QO8Fevuff4gXokU6hp1RGawgpFBgRJLy6g7p130C3eDtQ
Z73NF1aQaJEiGyCcvozCGbLhnpUGD4MZd3bQYXZuYsXvKwcJy5hhDP4BaO43TrRJd+8HOFrGTPx7
ukTCPxrM6MsPzhs3jLXGqcaUpF8z1a2Sd8kt+V75yQGcH/r4hdax24JgfpzeSe6ciMyZMOvexARF
eRxLwgL0NOaxhP+ALooaA+sddGbYOs2ASieXhN4W+353bE3C1QGgFTF93K6oMQ0IvXfB1kbaFFho
sJegxXtUxZSa2Zj/PIMGqA/cTOT4vEEHcAcH6JsVEi9akVRUmGsWDUVE8Nk4J5/OJbZ+tA7I4hvc
NFYc49CiWHQ8L5Z2Yg0A7VNmZtvpmRk3txbMLUGSZynJGlD2gym9MVOFuSITiu3gBguuqzuMvfvj
9A/on66DQlfLnJdNTbYD3yfOPmlGAeML8xfIbyBOWNgB9WkwgSzc8wCQaFdECTmoJ6MEQLGOdVIz
W0OFG4EhTH+bOc26uMS4U8a0eUbpAUui2SUHljczuMki3hmcYhtE/uF4v0E7excJEszgLxY4Dcd4
rJw/N07zagmOB97HpwEnMP5uD0zAYcGbaPIjvBOW7a77gbWGkEeS8aGP7oLutFhlMuCU7Gox2Z1j
joVVd0I2qF01iMQNlf9uugRHr0c6O/7KXuWPDyg8I0TCiLkOKfahZnXWtgwwgHHYJC4Snm9udShc
lPQgu+kJO4lFdSeKAxjZUTWnYGU8AJ91ToVTBKFKxunn53NiMZkGCibou6RqWB/mfadEHL0E1MiG
3YGNL65P9IjlCqQ0+ppsmG1AZnAgA+icZRE/CGA+gQ4P7G5ObDVwhP+qUfQCTlrsaWPo9vq7K4S/
uBKVjLbbu3pXrniVdLBYRspTgr0HPx3YT/Tsu+oA/hzwmuDPmEUwlYLwB//BoWpNOe4cmtd1Cpbx
XHJPDuwa0UbngU42U/PDIJRWoSzRnTUmnBEJC64cpwxPSLa0spA3ualPRNITD7QWZViKsh/wLbJA
0iAVBV+Gz6dZHKQTc/PIBsGPcIzIXFinab7kvsTfwrER9gx1QWcmd+qiyZpnKYFj+niC8NBVb+TC
AYHndypbt7/0hRVIgFf2/JPbBerJ/6W0cjIMYtGBGl0Q8LJd1binrxEubWm+1rkrLMJVfyc7tdgk
G16dghxhDKf3b5hYPD71oVZdBTHtAy7mPFi52ge6eLUgSc2qjtDSeMp1r/DRZlC+wUb0Ukwl5t0q
/g58CFoLZWHYTDIm+96tXAQD1Pi0dcGdmJ1f5gmsyhXQ/u97ftNDrPiUU+3jbwJdBfatck3M24Re
jUHpPj2x5s+UFwRez6ItCyZ08Cw0WepLDr8NtKm3gNicuuGBLckRiHombN8WdE38tUSf62MB2DxZ
U0ZtyQl8E29IYAjvFTiErVPOJ//z1j8dhQbyuG8dSpTsKCDFu8U4bz4zJQQBzrzyr9xjsbPDW9dO
rtIUdhrXxMIhXOBzzWnPbXme3vFjs+CTKnh7UTVaMoela1hldPrIZnIOvfrlN1hJKk6iX+X8Igf+
M7xK7/04MW7oxc91YI4TDUJoOKHSXcikBj2mwyBZYDrD9ofFAN5YzxlbSqJ6zwO+Ou8FlSIx5I7w
+7zzeSyg/PH8TsFoDsig3NyBtMeGFM3/NODnHRYXsKWsgJzvFYSL+iTc2Rwypnk/g2tQ16N60JbZ
Wjv8qcmRRxlPLCZ1rxXtHzJEnlasl3onk606sl/RlYcAsnNA5np1kGCyQ/9/TPRFJ38Vkw1XESHZ
quEbmgqqxq8YWIcHBBsmbIU3wxVS7OQExHqbblKCKJyphy1YjBSUAYWDUwuE6HeLJaMOKMGHrLka
oD/w+g+VtubUx2bHfFkMmY1tAdJHiVsGUa/ZFwFKkZDN+hj6+boYQQvc6E6c/y2zmnDLuKCtF03q
1iwzDRGO/J1t5PvoFc64fiQ8MJkwph7kwKJwpVsnrYYzaD0c6vA1btWisYCgLbrPTdruuN8csgw8
iu341C81nPZhVSMhcbW9sI85z7Au9/A3Jn4Qr6Bo9sHzf9lu3qN6c2RN0/wp7huzHzvg3KWMm49O
WzaVcgRCXKC8Q8IEWXSd+wjZ0z/a0vcfm9vp6dSPZ7+qV3yIIyBM1ClWc+DnHPqzZuzmuNkjwCCc
q5Z5KQE8yjpnlEdXBUiG5ojzHi/yE2ID5AUIOlgADmTuNach8E+ylPwpZJQNr7aIHPln/8rtGMLI
XNp3F+Q51oRylUdm2x1hmn1V68mtdp6PcrMPz0j9sT3Ee9zq4SZe4i/22xl42jbbKSOxJ+NM/8PQ
6XsKgVF2qKXgbsJN98tRb8okgsQyPmeOvFu3WPO8qUuc2SKgHOZnwrYoHOagqk9rMnpBBMRYffit
w5tyqzflmlTpK5x1AzKWySiDuzxuGxR9+aPalCfsy+8vu3MG3BDIWvbr+6THk5ZtqN5K9VIpf3LW
AvYthMox5RSRldoMeHs3Rsukf2mVGb0JKo6XQgUFEVChXTac5ldmWBWZPtWBGSq07kWwbyhX3doT
7Uh3mdcrC2AEwy9JYKI0vVB4Jheu7RSZza46tnZd4C6gWOqFITXmkwt4ZYIAT+l5JB2RL8xlsxfm
hn+Lb7hMr0OLuhwGMJ6T+8ZnrdEEZSu6M2VNC78aiI2jpjyiLWT8XNsTL4dxfu+xkUQxt4EfFucL
+vgAgBBeC2wVxt0q2pYQXxh45MpGBqzSTF1zBvdNxfatsDjRprJOO0w2YSSGeGQUFNz4UaCNtxrN
zSjjMJ8R1gkuD/nYtuRYRb3m0o9MjUfXSRmteRlkULcHIF6KpylFsVMQQoicJ7dGJMLCHq1ArKKz
rt+oY+fhRuJcQ8U5E+gFflSvgJOvW1OInbl8k2hlsgQKpf3BM4czWdtoGICDEvUOazz+HTy2uwAT
MRAd0vvU7eiX0xyeVo/aPdnw8GGAmdsZU7/TU5/32bzXzM+2PKS/BqOLb7Lb+fW4dtTP8MeiecEL
UCtBKxmgTmPUAHUa90qIdYSHiNXpjhakD72EsROmcGxauzcd+zwFb/tpeKtfw5nsamUXYekB+iXv
inVw7pYtIuFkqSJO+qtiL/mLGRdakwfjDKu+vsEjKa6X4Bzvv3BYpcipWmfiqZD9+IYf/a8itaKw
h8xKJstc2Ygt+Nwf+Ji+RqIkwd3ngNFWDNHY7Ruryk/hZCHV9tuX9kg1WzQ9xtVQ1gGLDs1zbH+8
wkF4zXwn1DcSzOmPHeFN2k+/8iM6hrT3I0ppwzfO+ZHZRPUo9tNspoDrFDPRK/2aYtoFrkOS+mSg
YCHxp0uLdmW/zGQ73byefy1dOVFznKiZp8EXWfEPBg565HTSmLaexN1FOaUROcCJPix4+1C0448X
Ic2vfkTmC/i0MkqF49o46P1+kHZXnVMz0aiYKdGgYgcLdo4b6SPO3Oyh3F+9wyeuSVb3QeWCMwTn
BW4du76YfXDjIECPmhUKHKggXonhEucM+SwyQUYRB9gDVLpnYZfbhn2eGTBeAdCTNVuAUXl9l1zQ
HB+/XbMvv2uQPOt5SDacZaXL4atS4PEoqicJZDwF8FvxONWJJY/ce6eF2RHZ9YkE7epbu0enyoZJ
GUa4Ns1rebx31SrbCR9wGUZHOZhHuh+mrhqt2perPP12nYLB+9k+RKW1+BzqNUuv/NWYcqeuzbAy
3U5l1EgzpIwio12I1vXT1oGa+HX+kXRezYljURD+RapSQOkVJIHI2cALhWGQQAklFH79ftdb5dqd
8dhCN5/bp7sP1YC4vbMjg4wT+DJkWAccWna9xq9+P98HOGDwmumhJy2zblwQglrzJF5W8A/hihVE
kICEKHREZ+LhzDLkaITtSUZINJofkik8YCy/tq9QQhV8zEUmp3nhihmTb7/oDWb8HHaL6oFFRKoX
IkYzed9f4MKc4BQ4BaHHENbeyzWkoyE+Bwz2yzUQDiXcqSCmfD0BtaAtp+InWTD3XS9jY1H/swjQ
2eha2K2hMZag/5B/pUBUOTPrdboDS0pXNjHkYGJYc7Fl5FP7J+eBlARCw0IKHkLbFKiwzoUZyHeX
c6deCZtf9lTYo/k8wbYiN5zsCqXhIoH53eSFteap/Kvq16lrkjABWgYuNkGvxxlyRoJP6p9jC/zs
KclIIm2tGNsMCjY3wgv9lR0aeHXlrKEyNqm9cBhaFw7k5MAcntKWkhxWSLIaGACq4rD/kcnokW6n
6mqNVcyZvgBa+378CnvTavX+ONWvEm8q4E4qgb7R0jzenO/G2Mcjhdaygab4OQ4mhCTU4SCxk53e
O/bIvPE5GiRptA+KObtey75krVVKpudr7MqaY43OfZ/OX8bwSjW8ucESwBgBewUnO4SndpYcrkS2
lsshbc++FL7DNJ4omyNam38wmAfDZ6kIGcSIfSbGUwByHfC12P5nCj48pGxst9wWsF0Cz2oxvx0V
uExgG8BOVS8VFiZnhpXN6/faGqCeWnFUcAPA5Sbe8O1XOOXgQXYBKQzTBzIPHtPHyueMQKCu+CAJ
ius6OOoZ9dAu/heSWOTA11EmOmcqpZ1IG/mr6qGDAcw7DLvFTK/AM3LEnL8gXlhAEImsQqQvVDUc
4MuXTxplYmCOyzFHQt0lX71oblE5fJ+bLaXZJLbMbb5U5sX+c9bn+oxBptKJb9K7GNIBPz/s0o1u
aTWNlDFl38hpI4fHPTaaSK2nUZFGIsrXV6JESkG602wfpWDfzoJpYrkKvyb7aT02v/nwaZTR1KzP
Cmc/KBeoKQGYQphFbhE/CnWoIaw+qigKoE7cVeJMFIEUG8MpWUfJMjJP1fyNtzqpmBcAyhCrOQY7
4Z/pCGJapArfYX4ckFNiM9FRc/A6vw0B11m9FRiAzrrF4GCCxNyaW72ktfNs+8J5G04MESdTYCAq
ABjXn0bdf+2bClKQRLt6mmIEaO6yljs57Di2534d2jeFREs31JBOOooxoeZhK13S10HStka2tpJx
A9sRNcYgWJSv1KvjaXeDMQXgjvvFvYk94cjOFx84BMBOvStiakCqXQqLtl4F0cxouGtNkrEc/CsP
A+J423unpzc7zob1krBDEC4jeEWj3U6sW5CsVXOdQg3rZwUWMwlz1FFv3xAkF4LihkPiHY5fDVfQ
aUR6FpCD0pRofUosYYYVzBcSEURKrAnMs2Fmz7vM/e6V5KIbW7mhveMXvOhqGmvHAmdCJh8MyfsH
RuqW06+YVzxF33ZT0pm506H+yT3zuzNzn9pCV/f6Ivj0O0QiVFZ//agGThi4ZMN5TikDPMnxLuQG
Rgw9/9wD5H6AjDrsrNjRrx5chJDRZUeT5hFykc9Gov4DkUkajPXAvTJLWhRB0aWHiNfXuPrrdxMZ
yqDaBuo+tcbFFUSLwhUAtcybBeWAlvnJHHikhEiOHk3IQ49iFa/sQ/9UjjkeGdTkiyY2kVo3li61
Pc7AxRDkUhtUJQ3UsUeocES4Pn7uPcbnyRmviE+9T/AyAnSqJ033qzfj4pR23qwFoEN9ZMxtfZ6j
VDV3NpwQwq9qWzeHoN7GdHixKfSHqk4lnCKuSFccayEXXqZMu95PyjkVL2MaPnybB7jk734Nd+Ol
ezLKqYgKnZR2BkyBh5UQAkpHnGw4HPVyzJzH6NV5GXAsCTE4QRbW/n0sLlxFW7dVmNLnmEnZbVpu
oQQj3MPkl7jqOk11zAG738p6oCygHn3gVaC/quAXj9kbiC6jZGI9SzS/vcemDd39cLVPGevQJt9K
jp38J4xj4Y7qpp9Zztb69ur3uUBgMgyf6qo6giu1CzS1xr30wd+xGPTRuv/5ZRkhl22PI1wZ+HU0
+8oeB5jCeHODQbofjLmxxekowdg0FAFYbS7VkTVlW8Wxlgt+NkvjOXt5CFVCbAayhDN8h8P/8X1i
Q4ydLWdg5OyzgBKLPwXU6m3NbuJGm5CKcYfCGGvoLZpD/Y/qeIWFh4zJpeL8FZE30Ui8CaZXAEPY
SrAuAqGxzygTPyaQemOMKW+V77KC00kBgXwRoSqAfejjXKs64F0uIpAGHqrzWlTKIXktYtz5FJ/C
mvo/7mNW5mI8Gs8r7+1TUcltobtEElE2cAbh8xTwNkwIQygdiMORJ8NNh+yI7QGJUAlGIQQPEMON
NtEn1GaeWGu7h0qBexKGfIRsbgNmS2qfvCHU+o9DlhEjXuDMvyQrc/4jTmbEfENirt8rRgSUO3JV
qkxWc3Wq3HM2z5iyOgFYJc5YDgxASgZY4+ZJyU+8sa9z0ofLAXbIQHIenjF7LLdA/uxpujSnka+M
c7Ly1Cqyn9oTvO5kTl1IaceYalyFEzII+w72QlZOdE7DbobeoyI1q46DBNb2OEo8PVy8uDsrYyhS
g/17RS2IabqKxtYKqGWsTXGJ5inQBjm1e4g0RN9z9CIpph6D+SCYmZ8nnHlkM1o6/tTzUF7l0aH/
rJP4AnZC/gadY6j4JmZFr8U1mJX97ts6JEU0XGfehHbc36TFQMWE1u1eXKD3KsZEC6BjvXF4RT2b
UXALxI/bP+ZhiMWw1eML1geeRkD8kBp5vfTIYbBt9rAHM8GO7GFjrAZ3SjhBAFWHErsS8N8DCBGl
nXxPKCTTnAxKHaBU3rGPZHOFvB2YNdSJ17l8BLBM4GiyQWHilzika8Eu0J8hFIB2itMxHxTTaPR7
24S9n5ppqMkIXNfATh+0SDbeYoKNynvaFxIhgxOrF3JwJbmYJZLLw91rBG4qkgzUWMHGpRfqfMBK
0hDoBG30+vA3ZCYmFM0JCeRvcXyTUeSeCqjOE7uVvLNWnxsgGt9AfdrerFO0Nk0nlX2KlnSUM+zA
WyAv2E8IymzPtEGhIg/+cfja9R4QWCVPwFT6D1cLT6dS9TpbmL/J4ksFb097lkgFtTkiCIi4n+YA
1IVUMYBS+R3l0Eq0UUAGLxnxYRK+J1/RARBB2xuUiYh7FMXAwTjn6TP3yQI9XqJ3HeR73ydkFKAz
ju3++IFbgYXna8SBUIbCzTHORzgohagHf7pVsI+3yuI6649kUtgsbty0mAe4qrVvH4GrTb2eYEw9
MvBgc2HM5XVy+GCx+HM9a7jzDc5s42Rs59aUe0C5TLbB7OqHHPW/bCP99nNEi4zxEiS8zmHNaxvQ
9lW0D7fhkql/64XRBZxtcgHggkDy1DPDVKKef6bkZPbMnJR7O1sETKIn3c0XzURRQl/hSknn4CqA
NBLilYKsI2ejF1gcrQQ/5Q+oSXDpelLbiCHJmQXM5tAhg38FcrRGcCUAZT37ElFal2zaM38I0uZL
+BPQcbxNjrElyS7opWDt3PpfjkGe4gpQMTKuNztYiBJOlBONPXoyId9Pz58/vyBR6gqBY7oyKsSS
gKXi04NyUtUmhar6Mar9JUwF+LS4iXm33n0G3pRCURD9iLukaUoBMyy6MQGA8eAh0x6Lkoe6T0aE
KIzL5Y89/dz0MVgMRLrSKahAV8NkXYWb7zhHbkrSa1Jg1wL5cwZlDGAbVvd7W0CiKKY9q+aJDQP9
RGm6kcKhsMB1acJamFl+NcPayX2NhbMH9jjjZmKuqU5KglC4ROl+8ivP9GN/a/6cQUuPtk+TMTwN
V5QNmA/d8/J8O+C42+DbG+yKfz37EDDOeCb/Ug9yKqxEanA04OFyL3OeFD8cBPUbt7NRaHsJhaTI
nqCdDydfSkjlbh65ZPcXVDSZUE5l/ILUZZzRv8wFMU0kgLbams9ag3GSm0PWEV/Iql5/ERmzKtlf
0q1+wyFlKWz4J830tS3WJZKChzGuyX7g5XLdfj6Qf/IVhPwLjDuJIuNCG2weTeqnaMKknIkxABP4
2w2ASgZUHqBaBuh4733JwgvFushtYi+HsPeKsNdrYxIoQw4BGR2oIIgrXGRhO7UOtnIg3dRpSeB3
sdmp4zbYmNFP8x2r+gTcvKXKnTpkqqlzFADIDXp8iZEzmCTLfOSDNjYTpicTQS/LBxx+Gxfkaj4w
f7UpeV8I7cgXVLYIPuJLXYhxiLs4JA6AfCgqlHjvVwApiQcnk1wk1MYbLpWILeJtFCyZ5u2tkT2z
nWB/M21UShQmypJtG1jSPlHjpc3GhFvdvtbcjJKzRPCsL+LM21TkZL+o63xWI2IpbYN7/AfyVzLt
Kamk+Kgseqg7cJSVeFx955my5IRC/ASYQ7baaNe8OM39Es9XXnD1YUhC5jefy05exoBjMbBwG0+0
7El2Og8x8NjE4aKKJgAK7wT6jhDccybiQnnFNicZVbiocJ2kIt1SwjzQEqoN9AIfSPuJw+l1hRJ7
R6PBtqODJQC5FvqeNLiONXAxCl4kbw/msRJeGRA7JktCKIYe0YP2/f3eypcL/d9ufb73BrioFk0A
agQVHN5RQh0DxAbUnpPGL5P0qauhXSV7SURBjuuPRW5TQYZKYAWO7tOOmNBGzufFyACRFRkjA4sb
oh5gWzDkEvLsJo6X/BUWCC598AE1SA6Hojx8IGNRkzBCwqJsben4TX9tMNmFgcrXEglxCFo6zq8H
ETtrSAPqWfWaNCCDOrmzKo5Ho/A1sXGh5WJeGSLP2VMABy1TT/z0jcZ17n4unZSeSCvZip9H1ug6
3I2tIJlI9vzbna/BXDFpu8yeiWyhsRY9l1qNhK+Zz/uQoiH/NKpDy9Ylr0btazKo9hUeHwZLvPMk
hBkUl5TO199S98N2ktEVDeV0pxIFvM2f1lgGJIbidkKzU/IibwDiBvVCvC6ix5vqCP0YmZXNvbDK
fhuMyKBP8GXWToSwMoYaX/ZEpBPrJxWJ8wgz1caNeCSVJ8ks4SqIxrFb2Ph5fKHTvVov5+JpKEtD
cjKwpjafFcm6zhWuduX0JW1yfteku3uTNF5MuRbnVf+wduEEF4uwWUlMCRSlQDW69mHGznL90MHW
p/5UKBblLDduUrzkZ5JiamAZnHQIcQiZoVclhqNjwMh4BD6jLnfh8PWZZMYKjqdgOsRrnbrhUFYG
kybZVDGG2C4kZSnwyb2gm5PARiGm0MDd4LssLvwcvVB1Fgfnn+0m7hBvKA5optoFYjUmT0Rddi7x
9KStnMzGbb8ovxXQR5KjKjnJn5Akl0mZELZXEIzph+q8EOc43CLYylS95CLSrBE+WsUY3SZKOptp
s3yli/D1jGBodMTQcAS0gPxxwdUZ1SBbV3bqsE3VvDKf5rID6+VlLT7UWvwJ2nXXHdP68uqaEbI7
JXrI32VUjlswPgvgZcDnGNyUP16ibD/GLjL8rlmr9GAOskWjIgZdB+eUABpAGPGMBtBRz6q6zVJC
/25CX3TBBdmVSdMgPsjRWaVOEcf8XZKVqdnCQsRm1y80r4JconI768ljgOH057fpsbvU/RGXaqGR
41mWPmFn6QH2VQvTrDdaruALlesQveVpAZGiz6x1hwROUU+0QwabChCVpfY8Vk/xtFa2Kp4UIuJC
tdeQKTcsaIPB2xHywYyuhralT4o68mRplBEIEKhpn630InRGBxOv0+8qQniVUDJ3bDftUZJJCZTF
pG4lL++PCEninpq1BkiI4IS1yRKKGPlZ9gnYlbE85d0weUX/iGqxHzc7Djza1f9jrF736M7duyO1
h0uzsWMJ02p+Cr+ZDwECMdPHUWVHJN91KBLczIEB8wmUkmoDeQb9ylfzICsqLYr1dV6CIgE1ujCH
AnOcURHWcBTNw27HZj1ZH0dvIb0DdEEJQcbnwkBR4ULAigJeajzJWJYrfriR2E8E/Ui8IrX7+DPQ
f7xiHYriK2Kn4aMgTyGahjbFWYfbDxIY8gu0U9IpiPTTYQHEVvr3gi91CwlEbbyX5sa5d/1R/hGV
8vBSdvhKYDbr/vXHblyy7BokMHi2LCroQFS8zCcMKy8Nb80i8QV0FCBbJXoG7WE9jxCAUr8MBkCi
ufxKz5aJNxBL6tJTpDogP7QQPd6KryJZkhnls3mXkGRzs6I/eQaCBH4bASZ0ua5Zws6iQ0KZBPu4
utjcuQOnipFHcyucpSGvStv5WwrexgUfnhgGcn8vUOVee8lXn4jcXThHQpqne4z+6G26itcvzRWa
VFwO+KLzJWPH0xkhGofk9EON+z+5qdYK9erVWFkGfijirSSyQvhpFi5b+utOmyohU0WbyTRhfBK2
zRDIh8FjEPhdW5sxdcRj+w3jS5cwnEoslOsIXjkyqwv/yB6kAmFvIvJF9Y4RJDcNY7K90GPMSw04
n77ln3gWJ1j39iwUI/+o9XBhZlFSDsYB78R/s2IKjS46vU4ELxWxMtFIp47gOjSb6ERihnsIgD6P
JgQJkVfSeHT3JGREuRMIBx68JjZkZjSHgWb+MCmYoK3tsmx4vYYG2sHPK92LYwMK1RUq5iU68dG4
JrHbwPbPIOBBeOc/FVQgA/XhLTox6qIezoHJoh3aRTf4baqR/q/bF9vBnOeYmCIzMYRNtciy8yRC
DISgHULNPa43Z5CvB9com7DoAcXbaxcVmWH2w/PrhPkTmlfDq1fQraCLynMLFQAXKSFWJd5Tjvaz
2ROpgKuckCQlewreUACd0LR1iDv7C0w/XiI5o+DkAg6Ezv1cWprmDGAYfS54LKIKYmOoacDfvcvN
fs4HSJABOW/xbWJrfVCuPhybz+TBAwhy7SNEM1CFR3DHbgvWDEz7fP3dQlVBxlwI8ogQ64JlCgJe
50dnGPloA6fRqdtnD9ER5ii8ztHVIfwtoDABHBBxRXdYUpf20lFuKeXtiM1wp8JKmlTU8rsV8tXA
ayvP/iciQ1p/g6rIDp1ii+zKe259+Jyr3ME1ByLL9YR9uw7Tttiwxrtdf8EfAU9rWoQPZnQu14zW
rnlA3+HvhJbE9dwdygdc27+RK9cK/Mt6nq+Ri3S77AwZh4siNlzUbzoEp2bFmL1OxZaBoKeE86Pl
dL6GtXJ+1v9xnP5T58m5o/YQq4Jpdv0R5/idlcw60Z1sV69wf0BFNaMWlyV2TXYIuhBrxOROa+ma
PPWqrcxuLOgX8Yuw/E85C5vRwL8EOTL66M5p/HoX3XlW/5qww3UQM4bmv/6CHInjkM6la7gtMHS0
rb/Uq/KBHXwhSuUIKmey5sLS3xjF77IG/LkTxPKSLHRm/3drWVMWG3FLLZ7L7WH9njV7Jg0yXtrN
cmAKQDvtL6KEoSm2EvMf2/gGdu+AeHUzYCOnYVePXZZv5Gc4R8if6b3iUkytH2Q2UIm/jkGcRUeJ
zSE/h/g/7L4XzvWW4kcjHUx6ycQKWARoYL5LWkeH/6ND6H58774zTnbkWMjuqy3v2yDav4rTnjGj
1dyUTvUD0gwRJEf7MDoRP9KAFgOKQ36mm/gdgt5uZ/4TMvcTvynv5b24dezxzd2+Z9WWAWEtazdR
tZzeZqayv4kD0/leoILyIgaJT+hgXOVqtwKLZRp/pzKGbW8xDNwt9cPrzjN4AwzVmej1A/G2fcTi
jV2E/eSMfBowEWbBXCFUQy1artGZyXueX+4pbff6G3d4Y+Qa7myn6pyJ970xBR587J+Ev+GgunH5
5cl8C1QkMtxiSuO+W9bV6948WL86xQnJ960KWZgP/L8t0SaZ4u7NnrUC2CwGn3YwL+i9ZI6THJOF
6xTSN5QI0lP18nWzZ6dlltZYl8CwQww/HBjjEiXNFn06F3l+JT+zezE3eNtSc4VzAclRooJhDNMV
kQ60GmG35PNW9YNeq6ojPU3HyuX4CnpGMMhUoUT2hX75biW4ndjPR3AgMKCHveaAdNNQmls/hMpe
9W2CFrZxjo4g8jjJ2cL54hMZnFBbsEew6vEsQIcvqyKIZBrxop/3QruxI7x5EE5lLBnwBL7PPOE9
6FFmg3ljZWpHXGnxVHASTYj6OphSsseVuWq2/Jl7vhESHWEz4ek3glM+rMNjiCo7ltPs2boZMraa
zs/Wfbqz67m4z4LmYlUP9M89/OVIEEu5q0Y+XwPdFRUYeA+siMjJop7HXJvphN8nWWptUw32GLdk
icc1nk0PxyabVAR4LPlqZFWk2zCJv57S75a/8pPxEuxXg78ZujCzkTwAe19Pr3O6DM4CkVDHxS1Y
B2ACuPwN39YZMqkZnK4A7CF1TpAu3vojE5U3uepub3i8MDgyyAegQ4YSHzZo5YpCAI2DlAx8uOCF
OUy4k1Lzi2vZH6xGxYe5gnSHwc+GCPCoCA9+C86XWX6AWwQ5G0xjAA4yhpKkmjlBpAFrEAs/fg0n
zST2QBrfKWhaPGHfoNIitlBTjnyCiWoD/L38ypM3Yj+gbhxTE1FkA2N6PkUQGKENUs/Gh3FmrGPb
k09VxJY4WMcVDmujyjMOhTTWVvoqO9o26f8B5XbA1rkkp/g/cWBCeKoI480J/2yFoys+e5twniVO
Ob2OIE4WeARRYnsfrbWn22Mc5gDwBuy1TzojXRLJsG2SArbX2JXaEL//QTsPdkTSljcoZ1rm4QX9
GvgmRD82DOjlH6fExI/qvuCNeNw+JR3xHsGRg0UOkG9hjVzAbCiiAKvtk/+TJAgqiKxDc9M+v0/z
YK3zxQuskh6hIM7grlOT8Kvf7BfYLTZXuNxLU30DBTG3BYabBW7/GeWQ0rhKkX/HBxJwnirrbHuc
wPQXGyo5/B90QvqyM+ZST855bKzf1Fon9f8P9T+mDeRxneCvaii8BPQbyxA4UB2aBUh85nxgpaZ+
l87j3w6qH1AOVm6DqcEafRgUmIB0W63p/XIE84Uke401wDSjAhDUi2QO+4fc0SjeC/v4j997Mpli
b7Hy9//aob/3t+N5P/Qw86R+tTL8XUUT6vBNKBrv2ADtjjrKMVhHvzfPXLXHnEJZyB0WHR2E/Agg
DLOWNN2pJFzlwXE5jIdYevcjD99WF60BsKZCWe1sQZWO0ZolZbpf9lXxWKDH0fuhecHkOw8mmte5
ha95EP5vX/wphsm2nSfbZFv4hGqTwo/X4s+dC1FBg2x9qqV2q+IktscAf93zW9LK2qSMCw4o5Agg
AzitjxbGSWffKfVhRPIxdqJtuA5msB7yrXEsDLeloLew88Zmc2T8S6Z1O6r/UUYE4i42IRRkf6Mx
moCi2NmObTRnu0eoSZjDffrMtlTcwO3DpXAlfBqr9Ilp8TV31MDFXCm8XVesS1s/ZXMK2SCa0lA2
xHDaoDAuWLdMx4EtXJMxbYpINytOyUwlKVO62pM01YeWr7sHxL3rjHpAAyhys/ocze0F1PXG/0zj
jfxDNQuEEPgnZZWPcRrcBEQD7MNk1ZF2oXhhM2R7xMvEfmZ78i8xqCw5kTlJMOJVcg5wh9YGXots
fATA4Irkwp80i6+U4rLkO8AGCfpJsFFTmh0yHJM1ABAr31sycirm0KDRRyIeSLn0V5fA4N19byC2
IYcGMXTowNXvb6SDMFfnv4SSWKPB5mcLlX/wTE2Ldbd/ow7+jqi68w32VJmgrADldII9Eaym+ARh
oVMckYVeS78gEiNaU47ky14Pkl9A9uTUNLHe2bFBrfmc/sZOzOYOssmxwX/ZuvFu0co72fCcvBVZ
U+4C2ZgMm0QWktoKX7Avn/bwtv8Dx913nFUTEk0VAD2yVXKIL2EDQE6T/V25pfqe7b38noCO6WSD
qpHzlkJe6HLJwUM8TknHOCDSdD9XDiIdngLwy/HFs6otkXNU016vWt5yEVmrTTMEg35d8dkWY5YG
HucihrNAvtQYoo/B6PmkQkHHDB0CpQnZRoYYfzKi/VYY0ZTA6rf2xlWGn7WPHNcgwLwuSD6DRvbu
ao8JU7iv8cE5Pwxwn3igyLV1Z9pgmhOBMnOoCiTmb7ByC7ZB5mYPxeVepBPmvr9zmsznKvk/o0KR
CyHGs/+OY8uEDERhVm5N/Y+kbQz9SYwwgCJAwgmHT5IJnxn9LLQx1uTDoZv/Q9pj5ktIziVBAExy
CJ5vsHRto9Yns/S4a0Wo7eUV+WBuFwBbJC3fW2awEk+Lm3bk0A5hhEQsB/JjkZ+QpwYSp7IbvUMA
pUGY8OpiwQTtLHF3sJ/44DutddKlHcwIXlOGd6i7CakzCRL/U0QFrGYP6Cm3/fwRxfNCRp6J26l0
6DAY2iOoQEGQU3U6BVV/uYo2JfJrP09ZhnewYpWIPHT9myFDuhYbpf5Ngpls/5p4P1yXMS3uhuod
EAYjphXZIqqMPyoy/bnIzNkFpWiPjf2bDUamPMF0XaOyZzW12l1RzbPY0yhaDlmLClzEMcqEpJdE
KWk0vfLqZQl7o0OPIompxoQwUOuJp2TSSq6nkB74aVl37c8yyM/XcpJDI20PQtRe4t/rJCUONs4b
sTj0PZb865FEB9qSrF8KuSjyY46iLMzPGsdgcpEkZ3MxI2GoxyRNfDxeI2vCwzGHkK4uKuwrQREJ
kjGGsO8t7vpo1vF3xtiJK3RHlLUlo0t/M8oDU8hDVoMCPvAlVDZkx7tyQnQkkrXfg72o6luMSgtF
mI3VZ34MrVMCE/rPxg9rpKAFzhE5cuH1agDAA+ffUeLIErzWWY2rtzWCzwBNX21/RPH4NJthFUvd
PhWiIX7Jdb7QEnbBaFK1B4K0sLmR4s6DsUwsFfl44hoFHgqr0j68U+pdMq2JQ2WkKvNkjXsS9ATE
gP32fzUgS1x2qaga4i3jkZE8ctFkORNoYf7H7E0YP7YIUqWO/pQl1CAoNZgWZPSJDokXczqSGfTe
Ik/Ly0mizaPPucfuBPv9z7rjeLX86IOhHv8msrEfQUQwkVFXKpw5qoWRtHDUxGNHhMzRyj77Z4A/
NMMLleftJ68tTtVasFG7mU7QKU0/iKoVGBgFtBLoFRwPZn4kGY1VQF1OSFFYdxJ95NqgNEQlpSuH
bXMIl2z0VBqf4z2GMhNLYLEMEe+jnyA9X09x6+zlBRktnkt0STLfjCaiA+X1ssk3n9v3lpAX5qBp
J8XMEnM8sX4/BPmEaNS24fxmkqLNkgiNWgeOhw2HxfpNSr+SfsponmpnLIWN64rjJl0CFzFxauwY
6ERQvpnaL3sybvGP2eN1Q+dCa3I/5iyKDnH9q+BsUo/hfmBKpcj+G4fQBOkr3XvtMSGxOo/KTaSb
nucPHEJYe3+cDqY3w5fejD8vFHJiN45VkZXn3LR6bPRHxQ3Q+o9wUqOGcwi0Q2J/liNu/ODlU05X
E2nLdUfYzZdEP4B+8wEl5mEQTYqntYPLiusElfn2zAsYOkv+SvOj/fcIFUOkqoVlMUwyfhMr7cbY
kpvl29Zrixcle0vPqRc6ximfQ34ICLlLwXvMS78pJ4JSR7E6Zh09GGHtCVQhXC6gYHAXsWy4ZnNe
kmic7COXEiWbEQ5E+/j4OaY3DZGbPIGQASVFPQX79JjMB3f1xC6kngiw6SCMWl6CV0OkHcdT9HB4
CT+JaTKswa07n8TjRK0ygLkA8ccUbsgHzjF3Eeigt3BbiEg+3n6PvDK7AB0MQYGAXawo4myuGvaY
xtJMXoa5TVDVFE5Bv1pYn3MFoD2hSnFHcfh8jxkVUMsJS0sMHBVnIKmh2V7ygnzBQsEGg4KIg3tE
oRiLBY9Z9DO+8bZqO2NuknPlMsjTa07SGnPnRUCw0eGaOyIvzPvRaKEbLsRtiu/zWYwcvTo4XVeI
eqmWSix2esM+QvmI93o9oqd5PHyL/km3ssGg/cBY6+9XGASmcLejMhyDyKQjs6tRgANX/FJYkPAc
uoXpTPOZZlQj3aJ/41t8dMd1DbIQL8rHh1tael3RHcHaODHisIn4NqPPBzG4vDBDQQ/xMQze36xm
j6KJOhkU3ojNip7XzsGDnck6WSes3+hZGAjEk1ADoDRxGlZHfpkWQg7iGhvpbosAmkHjWslr4tdz
50P/f71QIR82EuPfwTjDbduh6yB98nvGiTNhcGKoYQlxqHANDdbcxO0ne4r+RN9Cut4UbASgWU2e
8F2u50wCRdBhWMQhl5BlvC33hbAMQHyBXbl1p9Wsh+LGhCHewz2IdsN5orPpWDqQnmDV0aXMBAaF
j6fhvDTrQIwCWUJjxhbEIHOsMHcY+YSO/FOBs7uxfOmi7/OrewNTDM4LdteJngyJUZ79k8sl4WY0
4efC1LU3CCHhtgsD9pEt+GMMGa/+amfyiR8x7vQevR6smW9vqF83fcNq4hG8o86+Hg+jB2UCmJJH
zmy5ZjGxL9CNvbqx7sGDEaUd8U2MvzHLiL/jId0LUYrPrDuPKwjb47WYwODDxY1bChADMMLbGsFy
Yy6gozxxc7Y36Y0HvR5ZO8aZe0vF4r8bCvMCeyNsv2H/3eObWLZH+kVsFIjzwL+AyDfF0cAwCQYa
4AZkNIEsmFe3uVdMt3uuzisxVrx2ddSfvHC4TCFXJEC/Q+h6vFX1LJ7x0dxYK/XESyhPVj0nsSGa
ysekpSem7BPrW+plduhHj1G2ukq4f4xFg2I0LUMomukxEzY21JxhbZPC5wzjqztJl+rJT9DdvNv7
1j55JphK7NH3rEm++Tmipbqu5NN1x6EVKmNTmcJ4au4FXTJqTJ+rHn9sqF4MDXn+plO8wU66QA2F
siW3O5mJBLPcnBDH8J3BncCG9zA3tLR4doS2yxATOG59eACH2Uwt2SgYBrYx9kPDGoM0fLlACkm8
bLNYRp+nei+OlN6hLX23+jakFggJqf22So9cIAvUfhIv0VBedp7+oPQQ5c36LafikUdRIBUuE1sH
OsV6/PcWcBABNiRRPgeRnXznmkoMrN6VTc5irMbCno2NoJwnnC64vTN2fJfSgQbJjGNzYqoYK35U
Z0o1sw97sA7HboSnTIHsAehraInyPtj28MdBvbGoEPQk9QTvZ05VIPK8fBwzEXph9eQfwyMgUCFm
HaEMbpB0nXSJBm4gNtwxFWRtKteRPUXm242U8cfVOh/RWkDVaz78BX4mAX9xgLsY9fN07uLQ9Cg+
y1/Lu/byeVZ5p7iAGxGoXd3PU8FtuRtJx/hnWICRNsjLHIT+CK+7kbyLryP9wpMrw1EfOA9dCa5Q
1UJFBpMOnIafjanbiGuLdMzvFLEmxNEhGcC2oL+Fr5pcYV1A5Qbo/YKA+X2yNKIpOkdtkduoqYYR
gR7nxKXtfGCizEZbh5nLirZCNtTGV3AlOqFbVYIAiW6BGRKo+IwuzQ494gjLaFNcBvQNhZYAoSjG
SVtxHIIRGd/EDxfCJCsk6G89cjhQ+OyLUUzyAkgRSdC4pdZ249Bp5kV/T5jU19w3Wk+UWeILpiSI
5Ea6vZgWDdRrVH2DHYPZDFxmHK1kcvDGX6wJeF9+sUhY5QkehRlTCmaXg/sQT42u01g/pVdX0KUj
T6OWhz5k/VBvr6kxYvUS069w6WJFIZ9iAgM7zfP7C1oDimG4nWVHqYpRfsIzLS08/sijoxJb1rGG
n0cnWogsEvp0a45sMpdLykrq0PDoJWC1wuPhCtl+qhugjyTvhrsji48trHB1Fq3LAu7J6NZQP+kL
6E1Dgd7pG3zDjHkkkbgbMS9s1YeY/cmmX5MAntK85IqH8tl4wC8cGU6Eo+pE4ga2z+4vQleqmvvS
5U1YcDB2/SYFIZzQaGVT21Rtr2CRYsyUTvCe5O3w9Rzb1PUZXOQHCu/yzNzClp5JQwOwXcPmNp/Q
L5Lm2becmUqpKwjEG/uWot6A/MzE6yAbjMKjTZ0kcEjYfdh7tR7FC1suXR34CGl10Wpsyvg+1bFo
Oa9gIVneZQrGNzjkOx2FZz/uR6eaKrO9WUdMVKAb1p0xwWTzCll/TXVsMrG2SwWMBPPRl4/anBVd
DlwNLcNK3SeYMgJPirLKmPCMQC1rCYttZ8BeqbiUhKVDA35mTafIj4RioOE6AWRjBllLHK36pbzW
FvZFxX+EBUj1znQJHEYWBo0CSGjo2TNwxg2SyGDRCBOiwQNvKuTTH3tGFXi+9A2v1ifCUJbewMqM
C5iOGfrwrfm0+A3xMAP+HSuoOmuPV+C/VCV94YS5anBVMjb4owPj1lDdMCDDkA3D+RFr18QvlxxQ
sOWxNvzeEcMH6FvjNJLhui4Y/EzhdkvTv4nfnNXXzHoMmqmG7Q+5ELQHlDr+Tq4fiE8/CFHRAuQH
Fc9uNE1URpeAZwjAhiW6JpD/zcAp2ROuHlPRjseJtq3IS6GixWcudxiWXgaZcbBEg5xbwbMsRFs1
1ec1En6GmTwYx/JQf61ypAfgMF6PzozyHCH9hjihlZH5UVnbTanPwSNwvrMdKUN87TGh/6PpvpYT
SbYogH4REXjzKgrvhRCCF6KREN57vv6u1MSNmZjpbrUQVGVlnrPPNht5hj8J9AbHHo5/NH9b+udh
7zXr8VcXZXfj2VUkiDS5Cj9Js49vPC9R/kfwCbusNW05+mWq5j0UrH895q6WXlV26Rp61mmae0bx
XfNJAZGAd5WO8pvxz1JVplR62vwSXNKL06vdQpL04qzh/sguu15MnMh9JVuo/KR2oG1PvcVFCBPX
TqLDxWmAIBhl3i+kv9zqBEhzzQSQcePcR4D1YLrHgirGNpjZuoTit/m8DoFD6vZ8n0UPB/8G1+PF
iSFV85VciLGD2O4adKtvrMhnIqrT2m7CSLNzhouT6gb+nI/c8Ll01PnPgxBfMzla5cvXHHa7Iitc
Lt+335cTuTfvFrli85qm9wPqbtJN6/lpaXgeVjSNSoigULdYLMwJWsToGKtRkuxzcm9maUOAEa1/
WqhMurt81IlUEBtkmV2i+K23jFU3FxpMP4LnZNBS0aKcijdBs0mk7XKSaxetF0sXY1ZiSRJ6M3iB
WxJbTZNL7s5y5o76iPwRPbu85pI/3gtJ8t5hsBI+V8SV941e/r4vp9KVxPP9LkJgUZ7QCvMxzYTM
36UPN/THXkhSjguRHm2GD9D7h9W3aUg8vfX5+9n0yIttu4LCn39PEROzm9X6npeC7YMVot0wKy3e
iPpee/CNdOGLu3RlLj5+9UWKMrRzNiWNH66zZOpNmLwFtOvztBgU3l1n37uKNZZWyJlJWuTmTLq5
9iFRvKWq2Vwpno7S7qt/UaFH+a7blcnUn/tyMlHOj5Kxdy6Ch1tZfg0vgaUpWowO5T1zrCwIu8Tf
xBqFBAHOjX/SnbFP9Bi6Mud7yymxFVUw4zGXsR4ezYzEYxdvRPBFlbpgVzqjP7ao8DywO3u1e7pP
ppraV3f7GjFnbiMYMFoEenXrMn0RVc8yVh5PUxnGjQVrUU5PCbSsoq8lwk40ni+rt4/k4D7jGsnM
8Moda3CeeaPzZ51h4g5UXRgxIl08NMZBJ7XCzapm9SnNCen82zXWzSSbx9+1Bu8j+Y8c2M9aGXjq
BPCcSkTrZFtIvMFFSqMUBJzr9wmzhWjyLK0+TGpOnfjsyERvfG+tWd2+HbocElwWKmxckFzpPrC+
L1wS0yM/Pzcl3EfN+N5ymx0duhuY9SBxNscRU8Nx/v05u1RT73zuzsKdm1nM4En0mARzCjuoEZnL
ceRogzBGcprFZKompGP8ywsDNYxtvJqP2q2fOtTGl48M/jFzQK6ZfRshoWj0bJNQ7wc8+4b3rEaj
GBu+InMkT3NiD66JtqEhfLPz1JNmWwPi6phtI1tHwT0X0117eob0i1FnqsGvQXKPwGORG9Ndf9++
ji3GA43l23PAYap3m9oD3et5ouFczbQtS49ferRK1/aHwZmyTUIUz8R51Qb1fITfWkiJqUHlVAiw
tk7xGhTd+2X1JfkNr7mxHvCytClk62tuih6QffOcftvi7aGJ9q8vMvDSAwcOsw0DqetUS4qY+tua
GMcvv6392/0nSLznb5dhvhvsFTPFdbJMBu2e+Rjj4zgV3bTRH4LBAhAT1MAn2IKOYllavl9IExHl
+GoLrQpCd8kgcQPoN5Dqup5qQvYxkkanfra2+bw2rzUYqNbBQZkI8FhnHque+SBNiutB8t6LpXVz
vu/QuR6DQNZLLljfI3YgsJfSt5aB2D3n3GvnEqVLvTA2MeUWVLXVPHCmKPbcYPVaweilmazlP+jk
y4eOd3joL8dnJh0emV31/qiEw8aOKSbrb0ewadgRd48mv1D+IqvrbHcoscgwa5VgZTPfJsoxicli
f0amsrltzeN9mIggjBapKi9F2+Lp0t7cZtdHhdRvPhOEbm3aNW6cJlrzusV+txSYSqLFBTPM0nlG
5IDg8e/y8fizYkisVd/BtPTAfKEdxyhEln2bVGSK1h4/90r+35c0ZvwvaYmmSRXFcvHSOXlIZ5v+
TRr5aG9+Od4P9jwcgqOQMwG7Eu0Fn7vo8y2pIBKDWK6X9thX9ofy4yecEWFLlKhRFkFajsPQ6+mf
9M+2lZhmps/Bc+xYfI9/blhYLksLA+W1O9tetz1nc3Saf4xSH9Nzi+lIqrEfHEC5sU0EItRi5tiZ
k3csuE7u62Y/NayYtrVBgGqs1jp0HsNCeVk/8y6f8vvvLFu+6NmUKcKO3Hz/53wvpqaX6rObNAzE
iFAfh/n7e6Ya75y/sZmsB3GX7fVMEGQFbfwj3iScWfSEDlRhE4lbpO5dPEubX5qKK11PXddrcr+c
1PVICvI8xtHodWD2u5T59HZlcFxopBMa2H10H02WlRiaDemoYzaLGVlS8a60hCxvklWH2SHtdhPR
80gLq4leLLGr7o6VZFcxMhEov69m79XroDC8dK7YNq30yBeRXwcOECkipTTksnoPxNK3rSJ8fBhd
jL7eLx+JZga0l2jd+utAuX57fp5qtxrzgcI7rTH15+NNXcbEdBMrLnvbGYeTxjZVxzDICB4yD/Us
vt5U5sPs5xaRrSMob924GIGEXkVPuHd2MotdNTZTfRV7mz+4JNb7A/Zz+u5QKxupqaaHi+AFDq0u
0QK/W6blu7nTun7JKWHvjze+kA4YV2OoelADKPrjotQvkUpgq7DG1Ju+4ujvbzb/zXQXHyydpfXc
4HlrLQers+yScrb7qnhDT9Z2RXnbi2mMaARTPDoPoFlpLlrGz9diopcYK9B3Des5yU791jpfo1DQ
RI9qdpSr7isotAvuyd6YUVtMVPByZu5gHpL6t2mn6rR7Sio97fL5pcyR1/fCdw9PzLJUm5fYvGaX
0aQGsrK9gDqZ5jzb5+KyrjY367/9xqPM55O/9zl62Z+zjURbbcdR9TpSNqrEdLCVY51uWB/QeP2O
sIbohaPTe7az+k4Orl/7jyccccMK/NI+Bi0SbTG7tESIsxHCIfzhVs7r7NjcUcg8ziWuK9FrxHD9
hGWO2ZrrbT+SX8bF5x9IK3+eaUYyeshYQostsf1z7I7FFPylUMzr51jjVF9301S541OFESUJG+bZ
hWfb27wTH267E04xtcdf9h1zu1jNZD5wTHGG8oaRFue/bDU5NA4upWoxOirOBUHriBiBfbgd4e79
mXAn7+XE7LKpGJFZRADOWC8HtNWAdUjkcjhfdkzLP1+eY/7zjKFX//Y6WMh/bxrN89qdAMdhVbxB
it5nVlZUjP1OqcCDRQnE0lHUmYymR2AE+6DozcsAoM9/Jl+SjGaJ7u7rDkPpGMW3xAkTj3MhwOhM
gWXDJXkxdkYsHMQ/Mkbm92bmkzYpMUBRd/mxc1fyHDjRb9pw0/1XrqXHPllVSs5qrhXj1Pr8MGa9
9tEiIJYQq8Ov4nVdg9YuizGlDaj68EuU6unRwItn6RbwfADDh/fUv31t02CfHYxygpRN9ApyRur3
tG+AV9BIPkL7Hm2/bDMiMeGxgNjybZCeHtbl56X5le09n8W5wouyr7HtGKyeAH15iJBngwn352Ug
ZLO5/OS/wI6zUBMCRzq16jF4TZIq0dK9uYfduT12DHkYLUpkDk8iP1KmIujctdp3nxYDxqL7ElNr
zsj9URPe1yM0gDQ0sbLruZDxxonhSqwqvi6vj7grd4sEOCd80JkrPd6isiRaeY2u0X4r11z+8vqT
sropPUrZ8rF279wGiS79R+SJqpgDFpMkoU8GknDs0qLx0JCooZmfk4YOCijFv95GYXaTjbHsZKtS
qxjx41VW+vc/P8JhQdIWeUYDE9A9RKTMV8XUuVuJY6DqWs26nmzxRrtGcISsr4a6Ygo0UtdOduop
FDCFKke1EZj65XvjPjyYMnylK+u4mj1kIWcvDXx2O2Av3Xi0SX3kiFAosbhd/Kk9cI0lSJFh9M07
xtt+iPGiBFix4w9Ou69Zvvxq8WxooEQtR5MvfNE+2eG2C3bC6eVWdiwdOzSfD2lSp4qE5sLT+MJW
F3IUMUV9II/NPllMHd/mX4KJVAS8GIfqpc/zjwzk4+iYQPuVRyUL9thfcqG6TxfjTe+Wkx8bFC1e
/elCrELK2jMja7iZHqYUKkQpHo9ZXGZ3srFa1LajfNV0HWmZRoD9aWG0Gjtc131Ot/483ZywpvRp
xyEw4cTiUyLA7Ny9R9dmvpx6s6Q7+fKi7YCrGx41coI4T198iSq3iijVipgxkyUcv15yGA9Zhm+r
2TLimeKVCALl1nj+MSlC2htP1lv5wkf02L38u5QSRU8f74/6peWixofSgJA8S2yMxiaxZMgFPh7i
C6xXgd8i0Ph0DAvh9HHMd5YRGOUHypzviJ3AJ/xG5RZq8AwWzpZAcprbs9fEW71/LAEtMx925R3Y
i2cn/l653xfPiFsrNVhVXY9suhbFRtSypUy2sWsvGunmaWxl6jHwf5nyfC0alzY2RLa4GR/L+XJ8
3rzuv4hgrNdVY/5tlVuSbF6yYQ3cWglxPsZW6quPnPSNILAY2FcHS5XedDcoLDDEr5LJMcHNuRv3
t/6i9Qt46Eyc68FB2UxkmFhWN73TeP6Niv4akEbNgX/Dy+zYnweFBuZvPMzuD71tX1rkf1nJfvqp
nmFJip6GZC5qE37ws/2O1c/NQu9uwzy1E7/mftcLBkkx+23QN/m6MWy9l+P9U8k41i5omgP2DvMB
DgKk3IGc5XbZ7R7HdqCCGTb95Oo2xFvJ2Rhb1df36ryeaMfGzQfcMwCoOqTnV/aLHasAmdu2jlng
aOvFTFneFmP2USTUZx7BqIhj4oT+sba3PJj4R9sfOE8lFplN9JafsUasC/SxK0+arzZAtJQXC/is
JT4NwxL/0o1Fid1gE9+3fOxIfUPz7/JkGBpCjjWVqw47/GKsx2x6V49Hq7bJIVGJnlPkgLKhlxhS
nE+6mMqlzacxHB1DhkP8wKq0eBdjiyApO9o21rAZR8vOtn/m1AP/L96H8mGKMrboAdaYEIvWs7r3
sOZPMkOTjbV7v+xeP9LN+b3y+LTzyc4OPP37x/YH+07Q9q9rm/vF18A0xgRzcKIxGbrpXsOYMPN7
rxVmRiXNcMWZylTz1ZXBkgzcx0vgWhHRSKyZL+Z6569MK9tZ1uYf8bKTlGrflLS3+nfLBXYikShm
MAbCsVkYm0PcimFa6OLPaydBC38G8UbPqA+fzsPluWpCcJ+0TPviCXK3AFjfnsWl6VkTklhPTcEo
hZIpdOthIrKvpBqJ4ZnSFVLoamaKmmPWc/OS4gvcuCkfx651ZTVU9RrMfDqYveNRwNJ6FG7F7MdS
MfboMVj+ABp2LiUGFsX0kHdO+Wy4d3hLBdZFgXWD9Z4tLz+u/Vgl1iLPLEs4EI2x7O7+OQFpjiOm
z5XTN+/LCMHp3/xSd7O7CBVtjnT2HXNEFu9fl0v53peLNZSyVTGimcwj9mx8K4E8MRpt/pU0CEaV
59qtkm3bbi+VUzs2bz3az2a2r/JsotXRUdSRdaLnVBv7gcQfmGuBqbD+c60v4heVuMpMIqpQ/JAf
Z7Ponsahly574EYq4MmHv535zZZXVU5T/9RmH2iAxVXbXv7rvUprKC6KiyhZwzj/NSgwZzw3700D
8eVH3nhpUoVpF1rGQGOA++tdxTMw8QAob4bLW2ndmvcYMs5VLALjpotb2dCryBwo9WbHbuU0oVAA
G/+9c8kV1WIVp/lbrJn5yBeTb/fIEvBufJUTwal3Jgtr5YnZIUhj0jhbvteOYk0HQ5TrrJqTwSU6
cYqYyAI9zXatQhWbqygMwcMdyOPn/qN9ev8TnM2VW1+bIIQLHxcuhNB/eg+XF+Ug/ETiC3s7Qsai
Heo0XJkE/9zDL7FTsjpvrYaqNfYlydo8WT5UGbYUlQLFhSs36SBcx1r4/t1C/VHJ/Ns5w8JaNeAT
XC6WZ/nDor56KBa6S/u5Z+XhUc4GpVG+TaVLz9GmnF81X/2JI21Xp0VJMnillSzea8fyRoAVJ5SI
YTWvdP15/SZdQBByL9bhLOADy+740PFgqiw/sp63WMskmGlOg/IBraJ3zRfX7TOaK+364h11IV9W
7oTvy3XVgd1YVBe04ovXWmbgCjtIo2vN4rLf0dr4oNsmM67WXc7fqYXbuzs44f+CABxEgi3+sUuI
HsXnT3jP9FQ0qQ0i0QzsaZCbPdq0O1ceK4o70gcc28y8vKvTZT5r1nATKzL1yZAa012MXO3s5+UJ
PzKDc//a1S+M7h//qWbu6SLG6pkCJNCQH8nKJVVP/EpRigr1zC9O5/zHOXhOys2osx2xF2FXoNLc
I6y2LnZTV/auj3VMGocDHbKG2YEqrSHATPELs/5t8/ILjLAUkQhjmYZ1kMkDrKrHr8LgUsqQ90eC
4crnUdI8qwTuBGSMz71rL/vv0UxgZpatH62kIHBFKg/n2kYE+fVDXdKOzebsHuEuu2psZk6pY+6m
JkXgpN7xXaMd8OncO112D8YG3Dq3GIJJL7ELznuL8qkBYZ+UK8PvgGPpexO58qMagJYzH5JFJ9DZ
yR3aeBCtlZxDSh6ePdRLvQfH8wCoeY5S/xKf526+rKyPMt1J0awqelT0/92HZyM8GXqkiWMrV3da
5MtHEsttZ36onfsqzkNLabuaIVO/FUg70FDnkTDWqeX993x28pPi5lnP7mtiLg7j20zCw8WyuNc0
Ab51qdWS8l5L1Q6t5DQ5VCeJIGutp/RN99ZFSqtwEiRNDwcvX9M7WuaFejiyf75ZNEwnivtEED/v
ddit9bdTmJqJTun+80hUSYborFDCJ4Ddrkc65oWGBa7snc0s1/UIUnBFcx+HjzUQX0idWjI6zNJn
Vfq5L7+gRnH0+iRzVEjn9s3su7+y7FxmjuhgC2CIPedLGpo/M8cWnTeHyLz5Cro2eZT2JdbMtxUa
jWvX/otX9dLLpxRHp1aoJmPdSZsaxaUQMbCRAM8WYpzNe5cE8NlCOTtcdjTy2WF+uM61lnSEgvKY
2IdP8Hi7hQhtvlBlEe1aHm9RpeZi5RbVfTxKDIKUMGQWOiqwAoqH1mEGBtjU14smzfVuLDPeq/ij
pDKystXIcKJoier6U6z/15Wk33bjpcLbyLMHJUgqewj1O4h93eVIWHRz0nl+O9Wb2eCmUhNv51M6
9pOLStKPCq9fdI0Xb+tOVj85ZKDx+uHnsXhVdE1GNyT07UP7+vF0ahbqT5tC0HV5SDr2+vTUkhDP
7Psve3Iweq1oWSjT9nh375lM8TUKG/2qJcXEYrqXWfTVFu/IYLt2WKznviByp0q4r28rSS7h7joe
gtbeotdchLtMAG07nRQL1Ww725YmUKf6Czcr27n9FmzXidapdZrJyVqN1+VwYh3L1yYCWaH3+uVJ
RrnhCdw3kQPrV0947takL445nWRQepyutXRzp3LzIzmszLu+04ZDw+QTx2tYbbxaMC3xzhDGfxyw
fJtsrMefeyczmz98jiRav2sZHTD3FD899mv35nkSnDvYRYgs9PLhUdTeuVJsP0japyvr12ePcTC3
oBeldCPRShRKHm6aAbq5T63Wp9JvrhUUnrXuan/C/guh2VXFjKH5uyj7xtnexTrCo+LOK0Jf/eV7
roN+FQl0G7u24cplukyx9SiJljSCLtON6mZsfSYbPr6SnRZOMKIbrN5suPE2gtssPg1tzjg9PWm+
qUA/H+1zth7rXmY+QgCs9JyiEv2g5NSjeshqLkOge33yVQAm97N2B0HSnn1hCOJ8So9xApAbrapP
baSZhpJM3dyhgb20OCrn6i5Q7tpZ9ud6zyxn/9DE31rZoasWL/S0sazSY/daGlieuVnksUUwM3l6
HwStcMfvvAWcL8uRSX3iykOx/vTbyQajGFsUFKny9+gmp3Yua99i48VYzDZgBLNNXcakZViC1aFy
HKovOF05c69azN6K9yCk45oP/eTRFvAHYIR2Xmfvv5wWygEa8DPBd4p6qoglvPQcxZjsdUk+rrjl
iutzbVWNe9yE7ShZp8Q+sIcGe7fm/CcRHM4k4z4pPuenemrgYNZT/KWoCTshr3ObXioaoYOY+T9E
kuTMXIbyZWsxCOUPbUdr6ldVjwuOSIo7m/t9NlOfnlxHMZsx0HnwBtwSdo/ji/YlhP6FNTFxuvRu
s93YR0xOXa3XQPOcLy+/784JgCSYzYtoR+I27bOY5+g09uY4saQG2nGibUJnqYCgCEuU176/MYkF
XTUvhtcYGgiafLS0y+Ptt3seBMNf1LLUrn7JoECZsv2mRlVqXD/8NCoV50NCaBBR/s+zGcPOBQd2
C71LaVI9LRDo5GxF666PE47EuP5FSdPUj9I8uFLHbuYf0ARnxtTq+/C+/dGwCghRoPsA9485ZOtP
6IrVLhqifP5Zj4CGrqKnZOJcuHGdM/VpAq98OdGaW+2m/a3bo/TiVqVitdgk8x3JV3dOqlx31Yp1
Q9XskI4LI3c667p/Cp8E3EwUUkHA4/oUQiXcutb1iNX116Sxv1a3o4c2uqCMj/w3qPB1G/zRAKHB
nsEe7ANZUOkm2S8Pk+KteYpSbzQ4HWFM6YbdePlNlm7c0WVU7pElRnZLCqVnyEtY/tCY4LDVVwqc
9deuftCLwl8e7dBRrJt/NZaqaqUIk0yq/mFQWPUsRpTdjWWHs4mNJO4n70TChBJNKkxH6dSSIBn+
ly041zjeBg+5UGh7rQctVs9OCuv0O76T+fKeqEql52IceeSDgxs4b/evQi/L6B5xWAtjy1YDIo2i
YX5fdkHftkhU113/f/wGxmtz+bMN+m9kyNbze9VeW8mfbmyoNINwDYzWtvs2VWzpLtJOlwquKkqi
GEpVXgDCwT1yu1Y4utxOKEA3306nKqdNEUMIgxKtlwRNwVSoLsZxHRzGm+2jnWxAWYHbJ3W345L7
/rrs4Feac9yrThokXiZbiPyCxf54zIsSq0aNxXbdpIel9M3VfeJl81I/f1+/UR6l6fUBIiiQtxAl
whnskIue3355/64gfq7L+FzI2Dhyv4juYjcs7fZ+FlsVC+34SBE6b5mQrGervhqUZatYyB5uQqyd
SJTS5KU/8RFmR/rDkeMiLPFK+sum0rG6DRudFd8PrU7BZFZfpDwEkSqzsOMUBD7ozOZmi1IZqqNS
MwULNxWI+vf6y2oO9gjQqhYY8Xgv2xDthgB83XXLfnmYHawLr+ky9+zALFITxdMsO113bK/h50Xx
6cWcs7UZqwHSk+h4iE4tR6HdFd7YIlWfGDD88C/zOBxH22+6en4tvVNPYWdvOtui7yU/d9lZHzyv
2T2M0dHhN1Aa2xrszQdgCybiK/yg27PHbAYsU4FjYxaOgwmCwwPhwVPG1r4qjU0QHuIq7l0LiOd7
IHmvyqmn6nsZJMnBqR378LP0NDkFv59aKkFX8UgwF0x6mPucWutQZTcguSetcbhoDPso86n8/dRn
f/kN7U3NWIBka6xZFEG+5zY4bSrq5TgzL8gkHG/GkaV/Z11d1mIvv33t9efgMpcPOp5fG/CFxmY8
X5UPYwFpnLNYqQ1jGW234jVSdu78j8D+S2x1I1ED0LfINix9Xg79XNd98QfjXf025rZU+LStJBtJ
N/vYFzc/Ch0qdc7ky+AB8Y0beSh4muePc3cpj09jUF22jnqkWz3syZRC9rpcPeXbWOuJeWhljGAW
jDIrHHpaEncEzQYnyfAUkiiKbEu0bHmH1mRXLXRFl02KsebKId4h/o5PPWqWgl+Gs+mpBAEyhHbg
iQrSD3p3rVI4NCWpjE7vLC582HnHuIKm888xYt5JxovzjoUsFkbr+Gj8v6jTWXFFpF8lD2FhWjWP
urSunRUKLnwB9l++N/nODGI9bgXV48iEzA7ofWBeNay7uROR40dLers6ff59m+kTdC9NF6W9MqJn
pxHef1auHhuIQzW/aXmm/PEVznNOllRUTHUsuzwWVeTOZRv54dkgsZfLtg9jgwAlmJLmNrDx2qz+
MOzs8KyujdW9ZVCLAjePw10jX15+93kF4rnVIaDdFFUTcFAjqJ9ZVZnbxKxGsc5fLnYB5hXqD6sK
cTLhWu3qL4CS8XVo0AqfDg1Qz1gjtzaR77A/cYkPwd7i0Q49fuHPrM4z46wO+69LCqrcVI9lB2Yx
9WHz6AoFq1DX2HW1HM6QrvforwNGT2oNvi+uTtgurz/3D/Bd/fHPZKFj0e/7aKA9+45aeKofPfQ4
AvI+lMMyfGmJOyx+7ADuZzvIwsIB9Qx+D7H6tvtEXPm6bOqvXylk1tzf3bIXgFxYEPUu75c2MSYx
E7WPc8eGyrn3l8FE9/VLoRA7le3RETn2YN08oTH7ktKzeJNDOx84IsbAgebp3Q3o5gisiRvf5v3k
VKNRC61GCWQL6SPfagVBA3p7K30fomM7HZcf8wzhINkU8Qm1SUYrSiNOrkUu8WvDRwgHYp0CITz7
DVvpmYpDBRf/br+TPsmZYzYc0YVnLd5PfmBPhHA7xt6cQqfPET8MIvIAB0gIrtrW7QNqB3TK2TEE
cdpiDzNVpui+2fM913WOGw03Qm1hjhRsI0oBhyq0keLFJUehM7v6C2eQZ+f669vaf2hBobprPpqT
3vP3WrrWtXWhMz44isIwpLrSelwDMhf+rY+YvEfJb+hcbCwKflc9chJStnibCoeqVwxDpHvv8DWZ
LVppbXh32zmNlfAJcyDTM5xJteq2q81KfiG2rooiHU2fCnUTQNthoX794OrQ3Tcu4EXBOIdifrC5
152LzRem4jDFvR9k+3YeLmZM5oync7ui38cukf9aRX2AGoqP0BqUts6uzkpNEBnfXyoRz829E6A7
u7ovsGE6tTygHbuE04ISd8bEDFihvvI8JuHi3hqJD01s8vvxu8h5toG6vtYM++2kPU9XjjyOcGh3
fme3m81Ji97y4npnEyTitgkPkEaZHHE+0AR1LtGqeRuth1moI5jioD86tY6H+u8h0z6vO8d+onXt
KvZSBNMJCkjCLjjN5zwFSVHGBkufSys9DY3TNLGoQ/4G4YECYBj63/uP1m08GZ56PsyNL1trbvOZ
qWjSDVgGP84+zCY/zE6dfqdeZnB5X44u/3hitZXa1+azmYDTCYoBBdfi0u/ekrVtkwr03gQ5RIYb
PvflfTXYzKKtTQvkcu0rANJTkIZN+v0qHIQPqjp43tcah9NaM9ZKN4yYTz3j//VX7t/2O6Uni3EI
fcgUzkiFw8zl7FfUt7JpVGkEtGRRhVUlp0xp8+F+pJsrZdX3YXxa1NNTZUjYPJUe+Ew5LdHbcpp6
S7fThQicC9gJA8+NGCPVSCwAGctQ9Ch+TrNLmA1mJGUiLOzau38eVmoNYi7pD10ARsBSAugS6xpc
uUe4aSuwrzIm/lblaoJD6yRelG53jX02ODmmp2afzqZ0Y97ZOedMkQ7l00xBqTBaH6qpZyU5nYcB
kZPa8WFe6Zopb6AF8L++gen+SPEd3tVkeO5np3AaO6QTcVefDLcWMbO4dx3Gtb/vq4wIIwb3jlmi
WyFE24dPGaIxWTPpfx0abHyotPWrEF8ewo9oP+IxW2A70XQQsBkPAPTt36ZqnNktuJHpamY2udXD
0hoH1GnTc3QpZdaT8mvThko9lFz4WdtvzVE4Qh33joAAp8MPG1tGyMqhD/3e/WOnT2xYJKF82vad
+VP3M21gdpbuahw7cPVD76GXaoSfAvF2oErpfRnIT8rLr8zA+dEMAuXa4Z1BAyJQvrO1E6JyjM/N
AGmAoCUfAZ6UOtFS0OEMXt9/NusFSX98pObdu0MuQmV5cczXl1CK0bv5xfxHwETSjiMgvHSvwejW
fWDLu2UkpXPVY6WX+3dPRbnP4+ja2bUStWx70oYX6utSH4Vm0qxoZDRkabq96YZPaKb9d6bHXb2e
th6FxcqkIjZi0NTU0tVjFQ2nsYcWBgRoL8ae28Z3bBCvCXkRVh6Gq7FFjafpZGgtLP7QwQBx8kKD
2KwQ1YqqVL20ItQjdxt7JK6JUON4JUCAHkQzwlTIoUTgbUB7BpWU+F/wOvYZRdx5BJIQX1kGmM4+
7LvCwSVuAlDv4SE+88e79nezTHc/XPftmn0p6OX48+1UTnV3JiKHFq6Ip8iHV/6nVhVPh6fQTEcN
uWU+mpA7EAhfaGmxT97J7wf39ePxTuV3CD71rJsvbQYX/CmOxd0/ZK3r950sUQLg08OY/Up+Xz6T
zUnjOcyjlb+zEnL+WPGpaJWquLNP3ce88QruB8FFQ1wokwQ7dJYhfUocZDihJkNmRavik+cYIuUr
ypE0vCJEjrwzdVFVuMFz8Fv0JYa8tgaV/hZk67qeKvvnXKZEDWVkEhOcEygiyaEIY6MmVm3J8iNf
WnnoMUFtJuPc5BPPAzju3+chYiEcv3eVUe5y4h8ha3DR+O+CtLSGJQ7wlWx0bK4/Vu/J783nks6u
s3hXsBZ+KUWz36/fyTfkth2Tl8kxpdA7fIIeq1edwuk99+9RwVP4K494wNENhLGXOhlXpaMQuOKC
Nyl9WSp8qlOMdDk0bT4VIC4/USJAtV4YACGKCLet2Mysk4852mN10rFKvd3JFwQd4slyJlkPc17C
9WsNR0OiwyWI5mO9y+/ze/d7/sZY5fsfTm119fzHVaoZdzlVEaCqGtkbZIItmJeSGKd+NJ5YtBzO
z2Nl7qnXnHYd9qzgaTGaJmTtlzEmGLTwCx2FJkBhA1qAlxC6jRxYsJqd7uoqWSW8aJf3O2qDCg9d
GKpbmjQXU5+jyoTmk3w2g4tn6nsCbXv3YS8PgPBjBAkyouHbhMilcoxijTUxUHE1KFTvxXvpEhnv
NdExzvX1dPJ+agUoT9p1G5Sp2QqX39DQ7L7+LAtm4ZKVKmXdwGvWmA2faNVTb8+7md/rhyq2pEGZ
FIl3HRUKZ3VreBuFbpjUlBEoO46ndSc9zU99l819zOy6vR6GRrJ2zBg/7xu5TqLvG1qPdWUp4400
VSMSz72tBjr5wyAZzsCdIdbDoMAq/usloLQtnCmHqANw7HS9zbb3sj+5mEyspV2aMsUbN7jWqXIZ
eAhwYQ4zcNi6AtM9HcrPkCKeHp4PkXDmTc/fcCzHdcOzCc+qpPFvZIfSh+OmKcK9E7YqzqU4tBA9
KcL7+m/7cpQzg/ai9jHtXcJ5O3ByJaeoI/KI1x076HUoo3x+aXite67ugPVoAU99Xx5mcGRU+nmi
lKt7rcS9NkG6F64yK3QpHvDOZfrqDNVBQFrV2/re9Wtt2QHdBPrjxJqpjwy/7M4hRF0bLIwGpjPH
nmks8qUs9y4BKrS5gnXlFv59NE1MgI8BxHrSPy7TH2R6Gq96wI5pThJWf933GV1vsMZthvPkDV/l
mqPC+UWseMpwGXjbZMLH8RKnWZgaH9ZRuNw+WgLCAKXT+/wBzb45/G3X6u8z+wy31irbBr0oCGzN
Bk8IlMS7wPj8WxhXTx/zIlNtHtmb+urBW88+OHIRLmP+5OdYFIwv4YjomlwBv3IIQuNT78lbEwJx
GDuWdcXBx/MyhkIAgofOgEsvNctPz+ZMWlZ2hM5zP+qarVjZ2HGnXn6YMm3vb3o6y3F+qCBwmN87
cJzrB681Gb1h5GuOpDrQPYZS0dTcRlUzmD8rKa+nEjQiACggt+K9uOiGJy48GWZkYULzqk86KlA/
W4mk6lNkJL8Dvhd7f3kW5esqCv9YAzDHI+8jUN4/xXLHWEIdtqqr7/5G6avu7WNhPHUvbdv7dqHz
+s62zvV95u1yhQhV873Vo5Hv/SWnGcfnOrHOpLUyuVesOCWPU9wGuMq951k9ma8a97+83dKqnh0m
m4j8g2s/9+80DyOvPsDLcbMnIbpXJ8vyRW22KgMPla35aQIm5lH0+Ehfn4U6tCQm4lDe9LKG9LBm
dY+rv3bs4y8e5Qo+wpnvDkFR3VSCcrZPNRdal81815fD6K5ntKbSdDimp/NYpG7y+OsB6qHmt45s
Kv5aevoY+ANTFLbX/rsJBRboLEBh4arnh6AoVcUeB2wQYE6UulTpwJjbT+H9GsbNSejMugNpik51
NYiz/vIogdYMEPq70GLcKbaujbAgltfGorftWEHXefMy84OAKB6AxfMDWGcH2HYcp4+MiZKLtHuY
m4eB6v5ennOGRqPxLEFHZnY7c6qWy+Z7DuPHzNXw5UmypN2HFVjZrsoBH9HI1cKN37VwuSSoTI+Z
mXGVhqBRkXacFly5A9Yyzk8DjIaJp9ZxiUJRoV1afiml1NEaJMXj7T0x4AuNKTjL4raC6F5jvrD4
s0TC6LWPtoH08QcF1IA1ni4e5K0vKho0pYdZBlNJhOWRmvuGdGdpCij5UJVz4MoGEzKmVbyTHKX7
HyOeFGuzcxj0xH4DtBzM2ALFjgPMc/kvlKuWtufpFeyx1Kv/TuoJ0LUgz+CGAmnAM/ZrdAm8igWM
Io/kVGeHVDDP4LfxLB1OMFUK1GZ+8f7yEGwra55JKBqmMmqAZvorCa5Ll5rpVZPxorlAXuM7xgYM
zCg1HU+ewhuQAsR2GMQ+7sNnI4bFzhDuHCpf1Loqt5z3OE7JdH5urJFTSUBxIZDq4cXvj8NAGxZO
UCW5MlLNGKbudk3VijLMybAs7zv3A0VGcf7NYPu/m2ul2hov/7VqN5FbhRK6dut1a0GAwfGeqVhR
RRQPdtZr4/eB2lHJFQJG1oE1t/yBBUTn0iU8uiy1vAH039MsabTo28G00blpstTOf63Qql/9vIM5
nPBsYkfI551z/9Zbd5+TluFMCIYw2XDwU97De7hmKesQPuu76qNnz1todeZcxExTDU9bWaDY6T0M
or4KuWj5w/wkhLCgbTGWWDYPLDvH+y+a7hcTUrwi7Eyg96qXHYbyAIpWx3U+tObleGM3yP2Ppfta
TixZogD6RUTgzSscjPBGCKEXohES3nu+/q7S3JiOnu4WHFMmK83eO7tG3dEbEtyC94q6k9QF93XE
sP+dapwhCTzrMC81r/Y9BiVUxbf8Yi+KpkVyczpn0flcvxV+Pcj49KzFPnDkNZi+BIrHHQUHISNW
fcjuyl3FWuowoXCDD7+GMAjIglQgEgh1Fo7c4nN0D6XUpOBPteghMvqr3n/lh1KEC9hebgmA/1Xx
XZ5KyuAZiS44QLluup1v//6GtCSSak3sKAMQXK/XIAMDo43tH6hs8W5mm0vIy068KmgCQd6GjBWV
iz6Xfpv5gl1fOvEVHcUdKum4n37NMpK/qeLZ4VLQqbSYQfJ9RlCcoMSyZPXdl3Z3rbByQ9JRoM2c
KPVwOEL59ZyT2qeW2tLNwEEbkDr5Ckb9SI5+JeVfs25WjYkq8xKCSfjchroIfP+i5GBSL/QgHONY
4gaXEs1neVsjM8QpBt5hFhgOYNFUtwA0N/eeOqZ1KLyZ6LBibj19xRQLQ7UjtamlDTrTKN4kV/a2
6s8pdsu0tkL+5dB+/aML3SQcKHiVEqvRoLRKC3VEAGCyjZO10MHyoh4wI7EpxSe4BQZtZDp3YDfV
J/mbU0v2YTmORalN5VwGPVP7vFULfC0VigYMcCf+gbxRCwChSaKKXNPK9lKdG52Coa6eqZUa5SPC
0ipL14WsI5KLlrLPwODYoiL8Hkms1PNKWKP7qXRUrEPOv5ZzvAxyeTI5/f0o1jiLQwsEhUp3lVjs
u0mkhQkCn49YX6m33Jhf+bqVZ2iEIft/u5U3wxTW+rz2WFWfI/jwNcTI0I8K49wY0xrUQl1KUxCt
o9WazhpRas5YlJFZoJ6i5RrWdcAeLHpha3H8YquGdGGyvLD8DYnjQc5ZiBzvX/BsH6GQ1SAGpHHv
n0vtm/zCI/AaIvubYz39inib7nElo8uX5RfHPJsfg3/cS7F9JSxsH4wLOpz7TmEZH/bpXppgmuTL
y8FCgVQSCKijm6ebUf4v6wrzDZTgwb489GbdiN908y7vkoAhCx7YqrUP+Xh1h9XwMGRkO4vWgzWD
tuFk9JK6UCuWcWA7opuuxjYA8wOIsGEaOjdW3AyZFW8bMCb5digerS+NSdsPOeawP41ADNirhNyq
/JVSLpS1TxKby45BV+/IpaF1TNQkXT0HUkIU7lretHjWi1bIawrdJWkv8O0DGYPLj2xPx5AUIi2T
JtZVvn1mTZHI16XFlyTehi5606xm7qXf+/SAYlbhv68FLCPR7c+uNx+Y/rmzo2W0MFm+zIgri1U2
PxaA6qbaYyM+VVHrpLefq1ahuwE6UprpyMkCifq24ViE8ZcvChNBxCFcEbaoEG2G93Mpv34XZQXk
mBXdA04z1M4had27zhKhgFmT7RlM2gHper40smiCEwGAcMFhFtJoyanglo8t9ODtj/6Sov7y36v4
HdBrtPtKjkRt8p3KRQeh3UB+IswPD2kRCkv7yp5vYopxL1RcOEIiBBHQ40eFpclgLaNzRwcAdRA/
TlI/1gv06xnSFoEnZmYtUi9iYfrdarYOLkNWUIgR8p9DZCpB1gRCeRqqMMxfKHYWuiRNpxKo27D5
gNyruBdPjjUynR1xCJ4r8tZfCkkWafHDtKaJY+jGl6hcj9XNcO/ZL8EFOBoNeVKllFXpZWXIooq2
MyURovDxiV0lfF2Fz79itbnXoF0zWPwkNYbyXDkuY11cCWWm5n5pM+QxagyC37+v59vMg7XHGYl1
fd7zcTkMoKx7PFHeDZXprhu9lPi2Fa3ZrFYsJBz+FWXeAGfLU0elkYHbhsM8ryXPDfdJ7iOvy7sJ
n8cN1TjSu8ECtZUwLAVAQ0sSXgcSzQ4GrZpEqX0zv3uzek3gclCzSbp+nJvXwt4Tjx4iXwt0HT8O
V4B7uk+Zm7BWfYupCRbjb8YO99pfyM547O414A1nvshilyGuXzw85VWkeQY0hC/JCrNkRkXPVifP
n4zzNRIFbLc9e2L3pXOX4+O/itZ6YBhWvHIcmYNMAVD2X0raNzxRaTvQt+nw8zg0Xe32w4kuLGpy
BdZYdip8IN8f2mKJ+u6GDZQ2RAVKPbdSvoOyU0nNFRyv0aQGgaC8A761E1FiJe0xvdIqOrd/sR7B
H5mnr0cpDT+P3ADsIHCNddUInO5tPrF6yKSnl3Y07+sv4iTiICwrq9YKVjXaRJduvpftvUhO37rP
8r2c6dzOZXFbtleokV1rWV7Ll90pRBwAOYWmr2IZoWUoi9+B3zFFcp0zFHf5FJJPIeAFbjorPwAK
/EifLLNVBWlRu/i8J5MHXF3Ji0+R2TezrcQlRM6iWeiSBoBwAS0Mxtp2js34G+VFV5vM9kmG+CpX
+OfElZKy9YU6p+xRlZPcDuJ8T/QsDScW2E0ff/8qiJueIMzauSigyBfdc1nRxN7I1i/d1a6y2KNs
a6ZaKdQKjqEdFKKehEXe8iU0peH/ATQImdJT+Cv9OOADaST1Vk2FawXaUOAWt+BaDJbO69TnycXx
q9rzBn2kFgsQPBFVjIAhX2m0W6glOjisvRNKimo5XHYsdP/Ll/RS6yhHqYoyjOmGGzMbgtNbH/0i
YLaueAav3ncONk/JoZFGMlg3M621fps0sEX26luVWLy+5VDS6XVStuHXYvXcxwNIzXxtO1uGfHiD
PhjslWhVPCnbh/Jv+C5AV6yF2FITlmxqq7bAybhOGqsyMNaX4kSidR9gMmRf+kJydsCBGtvatZ+r
bei1X5URJog2YJ8PYqkAaAPt9Pj54+utFGDohHl/55AzAHPlJDypz9ASf0Dl7uqLTdV43wWiw101
3d9UD61VNdZ0eOVL5/q1DDXIezoM82V/K50/1v1lQxntI9RRNQQVuaitwJnlR/HGq5u3tfrn6X10
b0z6i+rHKYpbWfNzMXqWntUcFSFZyat/Zo3fwrJ9VM4f+lVpi1g8tp/leSP/mwEXpmMF49a6zHad
i0F2Kg5eiHdflD50rEQkbF8JjULOjTWb3nwnfzaVhe3mdpvI8OZkzH6C9+WCGVob13J+GAgbaEPE
O/btfI/33Ml18qS6FEwkflm/bBT/WpDCupYnP7nOHkjt8/KdoIK0UBbJpKL1VAkuLH6IQDJnZY1D
mudfF+/jF5QywYNA8G+pk80F7FJSLb1Ro3U/+bFUwFMbK8UGnEBjdoq2tXN/3n+QjguVObXTwqDQ
0Ro8ypYLRIDDIMHYxVe6OhIpq8w7odA7CEgOSdRA9Ewzgdb8tfwgjuT7KRb3gZFedDpwuKWpuoiP
AQ0rO9za81Qi9W/MjO4VfNL57lr2SqGS/7m2Apo/+UZboJu8VG7v6V/JIvmnsncK6d1Jf+ncD7de
sTDP9iUKdofrwjuGrYjCwyKReZwQZdrfXrf9GO8+dcNsppUwIjWMgo+l3i92Z/Dde/BqzomDUzhV
DFYrJM11BNv0HhghFiNIwHA+KnRYDOenVCp3/DRTg64ShvmnBa8JWP0E/Bd8duiLTYRg346TSsQb
+962Cxoh0CnsQK4jahA47s852azxoruu5Uhj6IWqcaaWW8Qtothg0qNjYp0+STQrMSwh7N+Xr/IT
+HBZmve37cV7CqFMpAMwpNfv7+ZCoSqo+/vDK9q9u0fGUmqYjTusKVTC5S3+75qtpOAC3R+sdnbu
L+6WefbXjXbb0vGFSlo2HLtZIegsFq/9Za6y6+Z8Qxz8fW3lahqUVws1BXXNAi6zmNWiMzbIrCBY
64MgTJOndIfRVop93yhlNPL7KkV05K32uXUR2dcfWhW8KqnOsTxv68f+aOqA2YsP9b07VYMIS++p
g/e9us4U923HQZCMongZLbCEHjKMmU7yNzZI92yc2mPRmNQX3Xhe/LT/zUvWzApYYb1Jd/lD3+SO
s9hOKlLosUB9Q0fF+hWGhGtSyfJGgyrG+eeVrW4G855ggRTSrnP8kmfqxEZpEL2mpbnppmixnqKd
E6e/6z7gc96Nuj7jwK+Fqh+u4BU+/FPiWr3AdGScQPqtWvDuKTuk8xYnkLbdtRib3roULzvp4QnC
KBmtxjEUTVLY3SOrNCAhgyKt7RsXhrNF/Bxls3Rux3HSuumPVbyS/LcQn0XE0s24hMerdOxPsx/3
f1uJ2pLRf1XIzqwh/jXAUhtc0rauhCXxvpgdoI1/k6bp/dTdIs8obI4IosiidOY/j75K9Dd8b+jm
0gUR1t69LUdFulJWavPR5a7K2XMp1aLvkLURDYfr+Pv8qNA6dbw8v8+fifamkU5FVxuI8zidD03F
cJEsrwY5juC9dBkte09nA4y2dODQE+T/ma7sx627+n69bev6fFTm5cq6/pDlrG4qBZzDzvZeWwwK
y8pdI01N93q7IyPB+Xifq6dxFMapm1V+6x6/CoLRVeUOSeLyaMo/l0FOMhQjiFJlvknXp3FtpaaL
6FXbf92/jLFVVn+uq4/a3Dd4uyAbe0bdE2bcmhf23x86nif9c+umt/X4vwWMc1xHrOZhtp8XN+Nz
sB/WaTbbWGlzFu1fELnlY5shzX3v20lyCs19P4Gu9+5AaWcaiWlq5PFy0hVLK9WdNhHj9nXskR9J
f1x7e7o+c23u35OqKNVtoRn/mYhthstcidLU41K6f90G2/qCniWNfBlrga/6aPUJWQXMRHAHxH5d
3agWzd8eSEgTEXJpP9yERipCHrlkTexgEKPFAEmxay295481SodBqc+pwD37E+1rCrVG2W4BQ+JR
zw9UVk8E1nsoXKUcfKGyfL/Qp7cGx/uda0F4Qct9x1piOkTWf2ukDoQ56UlJabdFK0Tw81CAaDU9
nskMHTPteXnZepKmORWPb4Rlm9p0Y1tuSmDOj9/lpSx/DjWGOJyupfQaspbHpGBYtNVM79d5sjq5
E7kv3dUy+/qf1khBgq6kKpvOUg/p0UvSTJpzFJs05l/X4bW1F7u8PxbN+1d8SELHelJPV8Pu7pih
n4dgCNCXEsWutvqQuF2+P5Rl/6TY8u/qVSITEZmQtfueqt3ebs3Ve7Y67wcjvihpj9dOvmm+Msh9
naN5k9JriSMbXev7322c2cx0c7OEBrwKAMV0L5aF5Kot/bG9kmPppjQDoAHnKMtOMan3K4G1WEQ8
cU1oqxYCocMPQMBzJJ47zd/EqCFlIqiATpVwWdQF35thIRJoye5IE4OYC9uWcoKjuQhASJhTXM2n
qhuTpvkFBxPeQvgZPCwS5N+TViZdXtMEp978kUhEN1VsX9j/wYuC/+1uf3D7vhLi5jM/vBSKz162
Nf/3cJzPt8XTLP1xeuM6EOUgGg1KyXywcNHt+9lL9i6K7e8PogeF5mIoo9Ga95mk88equ29fuslh
bv+WflDjKq4oJSSK2Z/C6JEv3n+eQ3bx1LlIJQ6QzUWOuLej18jBWXg7jJPDTOBK017bE2jSDdwx
IvzipYVv5XGVu0SM6vOGQ6jPZN9pQ9ecU0k6zuFEr1DFwbn72vZWx+BQk1O6rFurYzUPjNW97d6o
4B1uFduFi1Tb70tZQ3Hj8ZC/5RuWdJ11S0+wUfAY3lu37kR7ie4jSn/c+9eHF0gdosJo28Oyrk/k
4uGoJcWHi9K2tltUndO3d4fs6X29dK23CX2ARWmnIHEux5/lTIF6rFYp0VpKPFNZvX8+KNjmifpG
fuRjWzVJW4AkN9gJEfxLNXcVUHSWH7nOCX9fq6bi/ff6LOb4eyv+wKm4WkTJRakgean3k6stIle7
cP+EdxpKLKIzGeNMcaGf1ja6XEtJcm2r5nne+i9UWXPcRIS3YdxnNhUg/821lH6W9r/p5SjRSW+q
VvgWqVlDwt90b06fBb9oWebL8oLjoYRhYS7UwPJTZH77cDBpIO1nPrRsf1Xw8lEQcr/7WUorogh0
/Pl26s+X5VyKTPMfgkxuf92kvbRpIIJ4Hw1iPk/l5PsD/Cr3nrp0n4lGFpsTW/ad1xLlFUaGFBNp
Ed2h+It7oIA73u4Woz8dq+C7npuhl3IIcwLdT/kIfnH1uxNtb98XfSIA8EWb/vKdcSI6vcbf3VRC
NaKN5J/tnD7AprazIwwYksTyncg2YNDuA/SE8/tfeUX2z1aDn/MMU2mB0zAmfTfpw6O5tWLGEpJ8
M5QL2H2pSWiT/NzRBAr0ksCLUIn/Uzo6fHGr5QugSjrSj6kxz9QI5kO9ZzNcyvSguf07fCZbpAq3
wv1DossJOH5MtDYdcB8vREC0E6rOk/X1hyZ8xS+Y4mamUH28MYLts62Y/kj/m3wc6wYuVrzLr/xg
0QdyBNWMn1VnUSLMUM4159ON/E3xNi40E6QE5moCN0qW7cVQtsW0Jhu33rM5j7cL9VUZjbNGCaS9
RBff1JCg1Nf6J+Wc0CNj3X39C3pMalyodnd6vYAW9fhX4ljbYJHIeifxiqVKSzlm0vLW0TpTOpGR
OjMztRXlp+8l6/a1TVSv9kwHn+c9I0DIAC4wc1zBWroV76V9j0f5le7lTgglSCrywtIXw92k3kj3
XP9cD6GUty7v27e3RXcf0uuX79N3+quAfnslzKx3R2mBIt7bsY/DrFAlV5betqhnsQaoKQRfyRZ0
o/mzXCA7I0v0vRwl2wW8YwmWOn3I6jNKNyEfQFGBDS6yv5pf0VYArJ3FZgF4kivL9JMVFRmuFuXH
KWpNejZULBwfldCJ49eYiCzvvOhM5/WZr87byZ4fXxTfr/do/yGeezk6P+9lXjR7nP3N/x7PXE9C
lqfloiW1lXzbfxa+SCA4VBWzFE3i6k+r/nKmBdRcR7um/lsHwKN0h2Rsa/t5yfmOhjpRob9rUAWf
M1MtzuF9bOsFvdx+qh8/MKEA2jUiYvTh/BR9iN50drD71f+lF1QE1s218kpCRyW106A7sHyHCk12
Xr0gNUff9/s/uevsu0yHZ1Of3fVP/UJo0LV+15Ji8ddxBEj2Y5OoAQExps35Bd6LBJUBQ1fSsGTX
2H+uqBAGWpVeQj1ZBLV4UkNpDXPBcCVWwJ4VTc4NefbjS11ZrBPKC0i283Qtlm8eO1wX+GS/BxoG
9MXd2Ej/EHzRVfJRw59FYbsDUC6p7nhO/cB4QDCHapjqxWrHLNSLrMauQYQ/f8U/OtlBR75/9FoN
HhS8cm+54ebX6GRUa0hQ7MTo1Z3Ab9/dNkN98FULWvz9wHnUezEMFYLYZV1fyTP9qeDnlJttQmzK
aq5FoJwq8kbjNfI9MIrrx4BsnTLzTiF6EYFmfybloXAci9nP08flt9AyA7He7Zfit0nNCOpmT6WN
9lImeVVatg4NHfrI8W2rybfMprxv6j5xEXfBd72CPYQKgFPzKDhssFkOhF1Zn4g/dG/SGkzW9YU6
B4yJXHT5ECwWhvPlR15VFSRnh7JeBzTVY1mRQclgsmk9p0CEsPODO/DH8z0Jx6lvpNAmXYIi14/6
0YKvQHEPyNwCHOO9GdtGj/JJnRl/GOFG85pbAD6uYe0KxeOtqB9DUtMKjZl0zw3E/38Ibv2DB5Md
k4J7ARGcu5g9DW4XAB0+8R8mw2N6PgWt016F8gggYyernr4nyPZJXuT4bSrtoORydTrDJ1ilbTGr
BwhmhAhdn9BImfqheRJUiPB4BBrGsOvdfQ8t2NedgSSzGglzJc4I9bj1yFGZHSYG11K89+okQNPg
aQqo8sPH+N5jA2317W8cJMk274DEM4WLRCOzbCTbB0KWnzCnNw4MkTAqKoi3XIRR7Fx9XQkxcho0
UCw6+59c5nn5fqrcPh0cKopP2QysPfzGe+Op/voZh9jNVFgUxm9zBA5svCwuBvbeOFPGEDRMyuT3
Ji3uyilYSK6Gv4crEFPKfN5lrgpUDp5td3x830XrWS0CMvoSEwMDlo0W3BEdAPW3AIoAlUqXL6da
fljozP/5zHGnKxpKWIVHsX18xdOV/eF7wc2EM5Atla8ugP2WHsATFK4os+PDZtOVzLXY8Deeyd36
TJXOJP3FOLCGW16IHGxFli2djTaf699XgsNU8mvlUnDM2Si1e89QYKAu/7l0THw9D9JLyZaTSJbY
BY/bcpbne5mXzxMyfuXrlpJcvDDK9qRyuc7zj2Pm0y13p9r697GuJL/OzBwR/88CPMwx0jItdimZ
vavt+SwexRrbt/ipuUhE++Wb32Oct3l0TnaY+BwK0YN2cvHGA1lUUrMbZuqqlJjJhb4fYhB8xRsV
cemRbHuTjtYE6tEOR1e4eeK2hejB46ZPq8XteEVHY6eJSPH2LTeZWouqBzuJM20WOodJPbN/3/96
7PCGk/IqXd5vYYzLh+9JoXxEb5lHj2OU0BZAWUvjAsdxqrzxyA5ETQ84E+X01+URMumJwV1FsFDc
gm1++eCxfPjkfOaHt+/lR/prEn+PP2u379zyK3eM3OjwueSOG5JcKZWAwK7HjjVyJLGK0bFk12Ay
/CBL8VncXaqHb34Ah8Dc7MgUfNkXa0nF8SUVXM1EKnqMwUykCK6Vx3g52sQs9dpjfDvWtgIk9GJP
3vRo69Fr4IfL3HtmBvJw2PYvO+NqqHef3vGe07M0KsSjy47cO33d4vHUzxZUMSvhep3brjJxEz+5
Vq7x0jbHsSxt8ZElZHB3QKTbet5RAdJ9+uuW6sb35bniQTnZT8e5CG8HIv/gGueiOQm/78vw0KZt
ftA9zR/esnhmTdnLbgHXdl5sbFZWGtg6zJs6YnkPYq22wMMZ5UDLc5X8MmDoXgO2Y5+pHxQYFRfl
aqgOHYq60m4XFcnXrad1KGPnf/nnyc9OuAW88XIZ/iNArlc4UThWvya/TP4pSdjUkg+X8gXP6DVX
1Euz74xMsn8b+8tVmnVf/m99YeeIMXe7kttYdmfICoOQKnpS3+fTLKhESRDISzCdeAlta9rnIExA
Rsk5SYhlwgOtCfucDcH+ULaUs8fG3+cAHCb/AvfEmOWu5cTMVEE8eMDUbLfVdefLHy/j23g5ZUlT
oupaHKwVdEfvAGAX+vUS7tc3l+ZCrqcbCCr5rUXFMzzjQ6+e3L7N9/WLJoBFD3WclIAoLuNZ5l5P
jG21VIqBfFf/j7PVRq78GiS/XgOoLP/m6ZKtwjKEOqbPXSfJTmJX8e6bT7TUZpoHMj2mq8nWfLq7
AKLZuVL5TlNHyqKV6sYa4QV99c2U76enVTXXnPxLzC6m8yJXTjqUODUVEN1iRfnltSa011a+PUm+
Lf5WQ26Wmc2e7Im3kLpTXQ2Tz093haMU7BiUB1Xq4eY85JCoKS9TtSiVKS1JFdz9sg3liJEXStcp
rG6qyyc/qBZMDZlV7r2MTEzJAUV2BOTpdXN6npf9MrTXRcWUB97GpqfyGKX7DrJu4kKedf3se39D
E0tpMKzzAUrF24rANm8+VjTNN7qq/czMoWonKJLEJUTBSkjPFWYq0Krbxhwg6ZSO7ordkv/gLbta
wkG8h6XZ3ZDEI9FIout5AeRy3fUEfhEX2cnG3/oziST4oWAozW+LPXvIMJtFf18MvbRbhEel1D8z
brlYNaxaJVcJQ6+UHPhJeDaK2H9lcRV4X+LDFHi7IFPhFvGyQTqPhB5wGVwJmRmSEAgRCt/qQrHZ
furWnpkG2KqxyIIol2PjVX1OryPRTc22AA/THbu0r1t7VtvRz+Vu1NNNvV+J8Vn7YxKowLDB0QAI
wqrlhW1amfF2EvmlnbbRhLCeev7EbF+IbIrAq3WZvlNiCRVq5kcgXCkIHpNtCOmFx2r7BL5SGH//
4oHl+rorqozPasD3wSvw+o9V+pX125gpMCiFGRyDd4duAbVW59e1fijMhUCInxqYIVZWmCaLjfyk
JJtqyhYcRX/noTfqH43l7d24mi9fn7+i1KqcEkKouz3Edb20ZjAiTe9hyFiI1mKIgnjRVYHpy9Yf
6e49F+qmbaDIh7EO+bKrOFrKDAQAdwhjTF6n5jeD+dC3HV6hu5OAmA9gguAPcrBAibeHmDPnLI3O
tbVY4Vo5Hqu3RMVcJdnLed0jHvZgMxEX0Au43B6QHaa+IhK/2R+AB68oo1yhwJAaSMPZSlId8n5S
bmh6VsUfnicPOkH+hUXSbYFyxms6B0F41IGHCNqbb+TFXbj+PVE+EW1cRblZqhuK5Nm2h3ju66db
2Y/JAgkZXWTxc0kNNsPgOVsgeynfskcC5rqcvgyApZHLNT211ZlkjQOc6697+OuGMO4l8v9fRdHq
5zi17YE3POl507pm6ynbc173oXBdZJC5ElGsD8yBbX5ZtePJf3NtKOyGGyVNie/D/Cc1J+gtSKGk
cIBymA8yp6/4Sl+US+ee/HeL1WL3Xo6Sx/5fTr45ztJfpL3Arva37nKvdWf9NK9ZxJ47GWtc7jVI
isK8/vBWsphUVQ5ZqUdhVI7UVeHWuq0+JovxNjXcZEa5W2t7lXknmPmxvnaPowCXWXZ0Az3cWpZN
+liNH6vbTGun5JyvGHv2Y3tuRNJSqKRtZvE2TszS8bKN4zR9XFofr86zH46jKbPH1qOZstZLmMhS
qrvMo9uDKMyWnInJz/r3XOezYboUanDtM5BLeErnB4BNez1F9vX/V9e1C+9m0NpaT3NNCK5aqmtl
nlQ/iUju3l4OYMbPccvMSeNazrdyUsOWQax5SABpqlH2FV1D+HROyoRwT/+gfoUZnE+6v0tUYu8s
gx1sJQCD9uVm7ELxyvk4srv9+ZKOrDtbwj1yY/8wh0cIlZ6wSNhTi9nVjRloEde8n+6vbmWm0wXP
jZg8W0g2W9+ghGydrWvXeFbPbdMHaCSJKcKe1jgn9fYRJyohg0SKwEFvKtHNBNbqEzrYoLczv490
ACe5JhBcNgCRDA/4OfymW8bvs3TfRpTR9vv+GGgwvsqsHk2mhqXR9RVZtfBCiVjNCn6lGXxte5mb
THCL66lVI7E3WyI1QhZKL0Mb0ccL2gixpImyVHsuqEkGVNIEyEMRe/59+sLpwT0pVAAJEiY+S+ay
sKSjZRIqMBu9ABeJN64J8D/mPdFdTjOz3Mxb5vuxdy+kM0YjP00FzgXCYgR7LPeHiwPvI5Zc1Ahu
KWtn+yY52KdxcE/ecoHXHXu373Yt0WG68ULqrT+lG6r/eUyOzUzXCWDeziOjmureNXmYZskd8m55
mJN2Yuwq5oiFSGfrQFmHwJH1RAE6gDtMKUHMiV0f0F8OqgAuTuSa+IA6ebUC0gpMB/YE4QWLF7lA
AQKxVmawvOhtvrKjxA8rs6+iQwZ9giCtk/gIEGbiX1kBoILjv3gyIo1LPgjR7tKnV3OXzo5WbbR0
rFHBq3SQqF2RPgDGyWYLit5Pybq6Ilm+3/kMho4eZNq2gbdagTEsugWk7jwiVKL1xHtZ1XIRl90J
W8nBagalzElLOhCwls5fjgPt/+VkO3ZTSU51jr+AGO10i+uXr+AudyT2AvEdPqIQYLSOBXRfSaf5
+Nx90I04/dyqd6WSANnJ80Qc2KDZ3SBPyUGqC0/2f0T+jKcCgw8CYvtjSTcCdeEXCJTS0KL0gjiQ
pKof8ZFx091szHESySPHXcvZNZxTpgOSASNyr6584vUtgyjEzL3lW8ADErjRpqHAFCDcpBahItBo
enn/pXHsbo7d9qopQE23Ht8FCAKdWTbdbS1TczMZUYnJKFeb1OUCVzNo5e4RWGSrBOEV0PCAaer3
Mmolxh44CzjNo8mMwWm8ZTqAxb2NAQ/eAPQUdzvxtmrepUnXtSsQVa/wZmzs0nwrKcyWkO/e3vJ5
Nelz/16FQcj+pkuF7xWcF8ks4G1IG+QLeH2MXZAbCYfnXUH77Q4FAZ89DsbGMcq0BMujvEngXl18
eN3XbTD/Bix4aMXp2jUZTIW17rme/BJYzEecxnN9ORJwPMY0DK2FdH8L1R57D1n0VJfLsmMMOAqO
wm2wfJd9U2HzfTlNi56LxynvcguUHXt32D3G0tyjnExy2OuT8q+cULrNZzpOmWbP5zPSP1mqA6CR
ASMbcvr76Pr3wLYOChr8YYA1EzYJxwSLvSUh8yceUTCmi9b+GSXbqffwEwdCMMikqJbTeXQQP+4b
ljV8PkGebPlDuJJ6hxgzh9QQqFSC5DH6XANoN9BdbKxDAkQ71130UKToRsqmka7l0r6FlQuPWVm0
lptepsuB2DbWIwcf4/zfAXPO9TixhSg1Dqbcec+rnGYdMgw3Hx7p/RU5TD3O0PnAVrMe8qaFCDZ8
FF6/zNASgthrH8N8G0dHWfZasWy4hHOis7LZCfW/fJ+5WmdaK12cUY+LwKv2KEljkSGHjefwBMED
0utvWtkbkQiFiL44RIVk7CDYnwbMtWE9j/z/sPog9931eAxYPvDKc7zEN8ijY4CVGlJHHuysL3os
5tRd0qZCYyw7Eh7QF8bClWHC+Xoo+4Bp5RhM1DEm5Vg4pMPhxiN2JuXH+xHZ2j9vye/XdId35fGt
UQeHp7EeCoxMl8vGn2N6+XEeX24PjH7rPKW3r4+iK88BI8LwBUNsIGMAPn/5Z9y14MS57h9NPhfQ
0TxUGWlwdQ0IEg0v67rd83TRyvc9sqF32hl2d5lrQkX2QJo5XB8zsT4pXwl3GGVnmgcsJCqrIR+v
u7i/20i+fp06QZzzqVuN5/BfxPIcnf6kHOaDdYgrODuTiLfgxL9OwXxjzvOAyh64o9cB5jW7obAF
cQFdiH8IS+g4OTdsVE7B5NJ+Tn32rDprxMncmgz+voniQ/Sp7C90YGv/OSzWkByh4/6geBKZxJBv
lQ3gkRIBggheBckT1mGrXxlOXlidnkERO7IGZK2G/ufoV1kzF2PugVHDTYDdxwyYnp9iLkNcmHHH
COgGeHeOLQ9Q0OQURcOfXyuCs8Un5/Bcuu7e3NRI7YIS554YAtAMwiuG7K1VYDxfUS/3Zi0kunbR
f9NLWphyHZMQztywwNybdPFdoaNi2TrQ1OvOI2OuWNbiigMN6/glPEu8SRgEhJlhxGPmOeZmi+pu
mG0XlDdCUs/hvkR0jjW3jdvYWW9RdPnpYRW7fUJy/a/IVHuG+lsq0BZph/i4cBjCF3yhHcIZueFV
tBr6FlbvKo0h8l9ohRMRggf5tiqoNcLD4A4oAq/SFd3Fcs3gL/wXw3bB/khiylhkltWQHrkHc2qz
qIYVumFydSVaVUXuwTIa/60SOldLirorKurhm3QtzB6WRSYIzGAN5MsWh1Ui6Z5D1tkNF63cLAhB
GTMUmljt2ghTy43d/buOVlDYyu7JchAs9e3h46ZTYYgKwxMiLi0rNqZPhbuKSPclHh8UdmXxs/pR
9G5KRy/bu7d8Pa3901C3mWMl7jEE+VGqBP4P1w0EHqDmB/Bt1uvO4/izg0FIZTlAH59upyyOxadR
lZBtlraE55RMwR1F2my8pUVUUJ+P2Dg23v0wxIZ+GXC9MPTYCczYYCFUq8616ZMYiL0HeCOTvQ4I
xv492GdrSSEErwrErg22gPnhlqcWnvh8YGWdRyHix2lpMjqFMa/NAWTcB6HXxF0AshAfBcC+qTWS
gj3mHOOkMDZLr9VHCCvDo4ZDCoJ2BN3gu7fyiSOUrgG4hwB4a9oKq6rwyL8m3tJ9pQobnHlASx24
psEIEuS7cEDLrGgv4ghwxvq1YQIYr5dgXVT9jARFXct0HN64mxszTXw2qyHka7TPQAizR/eVECvQ
JmZZx6t1w5PLodi9HM9DQLxYuz7qy2lShFxtf5DWCqHKat+/TD62m94q32Ri+PXpVM3vUKsQNevB
IUPh5fRjSJMovLGGMUy++mGlqroyreJcJsg4FuY1HALQYWAlm08XEHSDRCXzqAdbhsBiJ7m4+x/C
72ydD/i2ufW4GAuBMuJzQgwBiMNIsshBknbyaZsgRwAPB8z287A2HWQ/c/SByDLzar6FXIFnGM7F
4+5N6sAeiqdqnsyy9v4xxpOMgqdwLvkCfNKt5si2EozcOUNh8zw1xEnfkYKScRXWG6f2rzaZrJv8
QyqcTiywoCh7/zjjACg873iuldNCyoIcR/iRoMhr+f2/d8hmvpbpN2NtSEK+h+fHmEtiaE+DZPGK
cvuKpMoqWTGl0/++bHAc37JKHsBF+VPDlEAsV1w9qw42R2eGgsSqeh3tb3pvMhzhLA28N8ffZprV
K8pfccL3JQNr2zO8i3XZXfkT4RQB8F9Vs0nJFbwjAoYcnUNkbDY/vuKLDhAHqn8Q0Jhuw2KBIdYa
KcOXmdeCnVjODMEjNTD85ioxrx2X4RmdrTmniVH3Zs5X5yHscX2TbNhTDjpXDUwTTfNitV3VXKPj
mCiHl3tbefHnd2r1fUYoozRDAYmNE6reKmLJGB9qxJIQVG/dk8O8NcSP93Cr4mxTlSnoF6JzgzKw
R4LzAvJa5cvOiz+Oj5O4zWqvaSw4U5zqfxwPkxHDSNgMGSRugylhbDSw8YcwdEF7L+gVmqfYvE5j
mhRCLhGYxpd7z7CZr3zhD6piI2wcxeHrDuf7Tj+kc32Dn8YaGtxgn/N9bXF2eRaYwkNbFd368ejh
/B5bIP5m0Cepmll0b/O0GHKUDj9xSiADEBiWBmlqfW2bBm/tiZ0Bji/bIPh+P5ujjkahtZUCrGeO
zWubZ9082HdG1xlP3+T3Ogo+ucy+gbLGRivUw6E3CT54mBokm78tE5wdCjW3cAIL+Bf3sgnAFlrg
OPqaW9iDRkli7s+2WVn7kbeRy8LBtWxgEP98XXO4Tdc8pJzhnDy5aQ37hmPL2t1alpqAZOwbzLAn
9cZMiTOUqxIM+R/Tzpv/SWqJ1fv/OXMSictwBY6FaQs72PIY+76nDAS6Z9XjOY7/uJFhrqHQhzY4
QUZJk/fjVJrmOL1OpbdODjjrSJn9EM52ZtP5xOkI+PRr+g1dGJuYZLaBCG4o+doBUp5xlBB2s46p
cE25JQWVP7PF/IZFeecq3aeebo+LtUJAO1qYWtXly/cRNuIwl46YWCtLsTx0JaMqRjdN7uI5Lei3
FFLD84GAOzj65Qy+Mv4Z8pygvhfwS3JBEH4P1q4Yn0qHY34hX60R9xtW1P9YOrMmRZUtCv8iIpjR
V5lxnq16MUotAUVBQBB+/fmy+kT07dvdxxJIMve41toiMdgL/cViS9DMyeLi3CChP5uc80TdpwVY
OiJu5QERCoF9x9vMfgkFuElOeU3syCEARyWNiZHfe7HOpPKEB+2Ik08kx78QNPMcLNu/Aix2h5fL
XfzxSH3em1hIQu0kQs7oaYAzENuYLVZu+SPDlXC/ZiRiYwwb3DK8ABufr2yHYjgddl1rhDQPPpt7
5lup7giWLdRaoodxssl3L/f480F397b6MAPstqzFSE+0IDa4Bnm4YefyYOwvaK+cJQwQGwN2IylO
7mFpya2I44ttvRXTdVygBjUnFgW0246zjDQPhWo2FHXvxpUgSKGrT7bKzLUt388KDJtQhGss759v
1TATxF/gHxIR++YMCDRtVkmAUwnJxBFhZ3Bi+Qdh3u7uE24Nq0hizi/CTmbJcYTp0RGmqC4fo53A
3fIjgD1QyOH+2exseelCJpIPPFGdXJggTJl6d+LOyTOgC7HQrXv7FtA5NKF6DrzNz7PHsVmcfDYy
IhhufPyyCuFdxPfdXChYU3YYNotXJHzk/+0RDGpLXs8p/sIN6IkIRhg2tD2uuBueVwQK0FfuPkpc
HDT2APLme/kELxQ/DUr3wxXYOYzMFmEAuaOwWXiKfPKMr3cCGKY6If4DeA47x/mn5AWdXNB8mbEG
LFmEPtJI7DPRnSfApkVAU4+lxKGKcQ3sKl5dS1GJKOGEz+OBKBhgokW5Dj8wpLiBZ8MDzJHKgt9K
ce++SX4FjZXlHaxuIt4U+4QEisiQFBw90MEEb8fOo4VGZZpw9y+SYdeKrOTPBrLgLAZ3IHHgPYiR
/EeWmLPFtuuw34LYHRJP871DIn9uraD6gH+DawSDE4+puI9u8my+8J6sCbWlPZcRjmRZJAHIZUIv
/sbXEVLwiwthKznwwvtogo75zxgIKjAXZ4cq+lrswF+HQ5X88rWUHNg1pyfNCJaM3FpaoP83R0JN
Z+/cH9N6+4GkVI9vS6SVeBieqjoZ1gQPhgVJhd7DH8wHgygW+5vK5lvwkcUK841GseUpUIkc0Ovi
NGGM0IZDAkAIHYkjBMEczhHMU5W8hlIYwe36+cdqJp5Z4J6kBZ8iu8EYsvTi4cmLmMKmk+thVhlG
STJgjTiq9G1gJbN0R9pN91nZosW8JFnLV7y2cssjs9Lcf/xyxTLShAIpNRg1Azef47Y4GGKRfmka
sYS4QXwC/hz7hZ3mIaQmpIZJRgE3nNvB4uTi4PAOnsYsu/vcJpaEHUOkiBfjjGOVCH045ixHKkia
wMox5fSS9REQLSIYnD4wOuSpOC1sf+HawUVT9BcBABrxIZ9hedRT0UK554IxMzWpoOkn4ocpS1n/
cirZTCKqojeBtig/SeSLi1AFBoxty7NifYmlCTHB3XDpPODjPCv1aF5XzT38UX6xY7zyf3laq4fs
x9t9R0jGo3KG/x0lfi/QRRYtSFEcYPPwtNx2niMpfLCakMd+zKUFD8Z/Y6VZcuoYSKfEa25ELDBJ
GThu3jNTSLgEUQC8Pgy9g/d7i6QZDTN2uGlGRDG8TfH80H3/Ulq+gk1FsYUDz6EUI5GQdcK3eXo1
Tgh0xLKxkHhJFpIfJubjDHBB9MJV5BpCUjLCGOou5I8cC2Jjfojzz4rxuvCUJGtjoMH/fqqEGqyL
oYD3+fvETSLi5fxVYMiKheoEqyCsl6gsMRf0z+r/RXr8kORgTLkwLwkrhSA+t/nPdnJpYK/UA7nR
bIst+zvCrAUWocRI3Tciuoa6n3v3dbfn57gzmNZMs9zyjlh8LsjP4jbQmlodeXIC1b8Fx1qKpcTe
8d7J6nJqigQ+rCjpP2+FviaLw3YmuRItVSf7xWUYN/ih4s3+FmgYFVsikr/26nNLYI1IzJxXwCUL
2KJs9m39i8qYtYD2jrzbAoUCPq2viLnEC4byXdwRzGLDJ9M3hat+xfa8CbEE4bNFy5JRddwwMrPP
kDwUO4F/EWk/b94SkS7TVooJZ5OQUyAG0f/9O2iC6vkH0ubRib6/nltuaLgQKQeicvWf2gDDQgkk
BaOdf8WL8vOop/yFFs8tbouKyoIgoUWdAVQk5GnuhgMcyyuWmLW905gHgwj1VhFjPtq5hJmB8wEH
jJKx5r0XCYeTQQTdBI+vIj2FGkspJr3GDloFa47jMvYoS0OIEFv6Bs1R/L8Qu4XPTDK70MfMqZGh
B3/8/rvfwkduOVwG00ofgrQCZ3MsVCdYTtw32BV4ivhoOKF0RZlR9vkSxW2I2fR2v+GE98gAN79o
rQ32qGEQhJoB2rmiXEtyRTuITiIChcSp3Gay5NLM9GBMnxDEyEXli5LYUYyMq0x6M1wfj8bbPEnU
IDA0uDZUzKnnHFcDWz79E28Qk590ypZ0tpYdkgEKslTNUi4C2jsiOjZn+G+oA+gkGeQ6nGNonv/4
5kDCL0IQJ+brUfVegminMSFmCP8NQYHDnjA457OVc8oVKSKL6W1lgS/rqKaE+uMbXHUhQI9hg4wq
MMS3oyn0D+IwSX/j51TrNlIapWf9MU0H01IJ0Yp6CxR0fs5AalpOpkZxY78kKnHAFAbje+nWzZyU
UCu8YfUNlJsFwOQ9pYBdRCmxl1bUD2J29t366j4nPAkW7gbuk02JEcOS47HFr8pWqUGwIwmAFJun
F9a6Rr4e40WzkHNIaYK5klsK4lEX8GHhftjfcShsWzvFFeVidBN+FktIyWzwL1elae+Sg2E3STf4
nTeHJ/2zAsKB/vGTcTR/HhJTih4RgQl57C/2h5jx9os3w0JzlJ/p3xkV0Q7qGlT8MErowgxGNS3D
L2xWjXQZUg7HFUEUetziHBGJo4UX3CEBz48rTnEh5k0+v3Mg/AwWwZb983VsIU6qsPZ6QKqCxeA8
83vxe1wJn0tYwCem6qlZfcoR0Ga6E3ckiZj+23KK69sYtyeybz5M3AVz8eUhjI6sMzPH6in56J8K
CPGmiIYxFdThZqKFcsSzZD7HjuiDFIkYLUds5jat9jQwqbWNqERjYDl+PCB/FX6Bjy67ocdil981
w3UHMKaxeCTNSaQkARoDMg/y5+TJGbGlvEuMOMdNuFz/WPpCMBHNnAWvPbtT0mdFqCRu+RCTlUiG
YJUhxk8G/aS38BiDiXjthxNpY13ocTGbAW/NNCKElLH3e9HfeojhH+xnjOUDKTh0noJqAACXsRge
f5BPCKEQqTy33FmjesJ6HZ2P6jGIlO36ETqV99ZDp5+QkIpoCWuDeMZv0NhGfGFA8AF9IkLa7t2K
50bkRQH57jKSDBHOZqbuucjg1KDpyY8h/Vf69LwQIBtnESoIc4xCKs45Ur7o0+VzLoQ2b2oE/Kv2
y3irL4T9p6DrzXm8+FzRboWSUNDEnPcRlAe7AeEOND6+ND9d+CCOi9IvgPiMAken9Qe8865dl8gb
IGEtyqG8KlZaD5iqMBgpQrpODJFtvpnCGGHrgAB8EM8XY5YQHgWcskF8Vbsyypsxk7v7gom26QUO
AXsMaQFXn3/BzRguQapDJWdqY7krdsayjkqXqbd/QvVMnGfSrINA3cxAQhw6xRVp2XTDz6WTI9f4
yg9FTKuU0V1CJbIGH19hk7efzwgNaBvCEeVDap6kFLxczhrisid2B3tNYrI8/B02HQg10bKjIYZe
EUil3KPXAfIIBTvCue6UOiTXTPVJsOQcZX3f84yDkV44cCz+hEx41kIIZKeAFS5PhL+WNUa5iRh8
cvn0iL3YbWNrHydjSs0MRcATX0PSx7GhnwA6D3SVBtSTbjGYbsjBkMSxigwMq1dPYMXf9Vn9NkpX
X8rLN5BdpDUIvncC4BypiFyoMPQzR/242QFRBdr0kZKtPrAYGvMEjyZlXg7QS4OUDUCZJ1nwZz2Q
jdpMZ+oNsxFAzNIpGFAwga79XsTN70cev+BqlMEtNDNH76dDcD+Dk4W3Svz2wymHHJe4dbFpar97
LozBNHer4bgykCmB8U+ZOo6MRy8KPq+kGJGHEPlKzbRMqD1arswkdeTi6HeAQJEq6Atv8MlzjSPC
32ogFuqaR2HEeVetBpTsdaDSdvOY50FfzjXTvQ1edjccg2RvhdWqrvfPpAXGZJvJvNEXEqEI0xPd
VF5qZjhQkB9ExGm4ypg4oUDfXH8GdC5B2POgwDyBxlrymG452NyhhdxYxQv5Or4ejvUk08PRdswn
AQY8ApN5zD8juXMsJC2QsVjy9EMADneFw1V6j+EeyG+HBlQCAoOET5+qPbnATaFoFL5Y4/IY9Gur
wzacXwh1TtXnZaBwsDrvlmDCrQAyAFz0Dxw+gklcMhIo8rLgFsFmt9q3hTY7nhnHN/wsJKQAwFBY
oPvb5y5/eyCGH7eDnrlq5vRvMNqPoKBOADKav5fzz1EbqS9rZJhb/Ra18Gpg+Cno7oE4sATAFhA0
+Oh4j5NeAQrvUx88WEWdjkO0gh7+RNtOoIYBGsQnfmsUUc8wLrxKuBsa2LkRbTsMa8sS0HIeOm8L
ze+b5TLUGF4u4ILqja78jl1f1w5rz1LyLzHJEq1KcALk3GzI+32aNQGfoDsDYKgaePdmx7/I9UJp
NoCPYuR765n1Du5vr2zWNRil3KVZx/PNuBrXAYrbkDw3y/4LXOECuCtIdW3DTcMaqLnPFQphxQjk
m3LhEsMJqGRuUhqurMtwQneXOweArnfiHuQnlxu93lejh+9xURbv+9TCntYtxmUDitnUwoTxn681
RR4i72ccKE1IXZnuL1VZgmPR6QBDTCCteMD1Hnsaio96lgD8swSccbB6KmPRMSVzFuhdCroxs9NC
/gyKmrsE6QHEsXZSjCcFN+IfAjmgHiDnoHkRHsaiR0TSnWzpz3UEiWDyb6K3Aw7y0wTpbUP1iX9R
4CD0oF8XRgjRhq7UJVX+gG/k1HsTvf1O4La5bgtcFEQEzWMtYO1zNCZigfOGcNBGUAKAHHEGQcmz
sLBx2AMJxWoyq/cGhArw788XMo43Qc4o6K2rAs2RKF4JxvP9P+6UNWZX8PY1gTp3c6q5H5+rS9of
51AgLVC6YdqVIA80XwKjro0UJhBBAOBancPGBFDMkJlFm8xzanrsPtlGQqb+Gr7F93EFvh4++PDC
mtKOT0by7HHSEw9Q48mQPW7+vue/04xytAvQ/njfpOP0xN4Vy2AJFKNsRHmB7uUJd7JS1aDSfbYK
gHCaTBt91gFR4k/woAIuh+sYHgMtlFcsDfv8uCIy4m2/93wZyJR/t1PEF7qHPEpGXXPFe8Tp8J13
6sgsEFDE11i2Nvw/b6RNPBCTfAU2iCAwPxE7lc8fNoPZOTU7jIR/xV7uU4acYeqgNvgS04PNFSeA
JwVKYRtN5w7STdaElf6tYV4Bq8U9QOwVhZnqM+FK4jQh0QanhoaSgC27gEv4WiwI3wkymL1Nq43N
ykbK96wL7+MJJoZKKSwCTh0FwybgnsCewSUg5IMZwTGg677R0OTX/b4R0L+euj7Af4eXzvYAuMJH
aaFR3iUbZGsCbCyBjRoCPsyuE+6YIWRaAEPgyqM9nqG4wM39fPz2tc8gz1QnMBzCvLaaQDeb1BI4
lJUAH1Duk7MDJaee8BmFVowIUqM00pnrDMCWSixdBaMRTT9+oT33TCj6QveLEUIDPxT0AH1fFNLQ
UL7vPsfdm7jUioi9iE751f/q1PfRLGbaiyBN2PWucoisGO7xGF1u7o/sGUsKJuvSf7q69wrT0Fi+
GIDSjXlR9laFOLYTZQuB6ctCxJvsF/wr6CuHLkLth3+pRp/gvUXX1wV393axWyN0mB30z31r9HCf
IZnP50y56Efmpxkr4Q9HB7JST941XjHkR2qPBN/FosSKy6qDvsxG9x2GAPYIBlH3MbWfpw1TJqWM
TB0qpyQtah0ydbd/AuRLhF9nlMBnTBsm6YewFA59mipEIyg5OXDTFt0S6JyfXpMw/YEyt7sBIgSd
mEc0H5Gq6Eb3xoY0hlkAPE7QmSWhAVaSlsC4ZgAi/cWnk7D9Op8OoqDz7NQrChi6NZZeOWy/GdoG
WVGIVzokRwNeCTF9JehDFtCfcaqsCHw/VI4geW0I8Mpz28wGRoioetdci9aPr6Th3eRWTCATkBPl
alA0IQE7wCFCOvjyE8gQOwXeEzhcttV9L1eTu+LSQaEXUVYQ+KxJqoL/dIBLxTLr8N0BlP56bAgV
ly/Dg6t0A/GghcZjjqMZGGPEwFtIJW+DEXwRaoyGNiuky61B/7E4V4ipqjNDWZNiaLu8iN7YXUJb
im5U7yqGLzTNWHmsKrpgaLQzvCAPUD/Fmww+kw9JDjbg5ePlivvuxnSOJSZCkgVY4o0QAvLXTFuL
UX0D2X/AQ6h9wGvWwCQ+kdGj5PAMCt2tUDqUsGu4J5dcELoCo6iZAlHsYyFphskq19qOspkh0hBf
IHK6sP6sCxRNiKPw4/fZgJEzUI6YBFl66ZAZInaK0Bsm8cpl0U6qhntWE34iRKp3vyrSWdufVOXh
m+i7iuiX4uyncQpB+aV7bvRoZSxBITX3MXyid3u5d7v73hkooOcBMR+OemprqC+8kOtJqm80rlKv
NxPv1XEIlZPeUvvLT+86RHBZ0Twp8yFWH6E8Mcuy9WlGvIjWhzp8RTIutJUpXz5XmJEz/1sx4AFP
TEjHvT+RFMhsWQ1LsmFuMN+qZsTklB7diIeTjK1FfkUDR+5CMCtHgbO6k5mDE57r2m6ILI0rOn89
pKRA+UYtgYT8WP1CRQEpZj7C6vpmyFwHyXVd9x7cUsIuDbmcvJtkdiGJBnvX/FKPy6txgQMtuoi0
9K0hAJFuanRaodmegTXf+3MmXz/WRDInek+o/g2noy0kjyvJekARnD6CWV/L/CfNphjP13tmogRi
qB4UFYIMjKemL1T0nFoiVis7JSk++bORE4+CBjwsQkpMck8yS8kw5SOiE7Yo8p9hutBzF6wqXbGb
eK6N9g4ZGU7ds1V+JNN9Gd8GWs5qwhS4p2D4ofggFMkHKkkd7ZHuFTGxqEijGrg5/u7OgIyhUIDh
naaEJJFm/ZAjESFCegX7TVfFNKJnjEH2dObTiCjW1IIEgKi+T3IapwbwyAekgNQnHC31vTKlINvV
YwU+KAgX6Tl5s+3y5OuOmLhsTGGTVZ/zXds+yOgBHdRS5nYGDk6Cko7iUKKihHlcNcZMAq3DeJb7
UmujooF2zRdoUsKIngusmOazybjv8rMkQBVlYbBBFbMhZFASTn78uuk0msQgvfBdrikn5KRTlO1f
otnf0tfBxLFI6nDJJyrSHGmmD1jKqEbboZ6YlVsyORiw62MCyvHMrAaO6bFiaINAdMCblk+fOjLe
X5CXwVLCrb0xAgcis7IsUWpQ9SihbrCscBBMzsHGn+Ni1rxCDBUdFSYDajEy8J/R4OhXRajR4CVc
xObTLLlAH36Dy6UtRKgXDI/RkWpDAzJGRANSu4a2xBcJ3uYMRD4UVpM5PEiII3eNkdBlHyUWWUZW
zD8qEWzQx+VTRYY1b+/BEWHKi44K4ao8m6RfHQMLRpy+jjEfEG1i6pNKDQPVkRFH2t8xQlBFyCij
Z2NXpPpPMN2m3yPEZgXP9Wv6QSJZ8XT0pig2l7yblgkt/exZwsYgeL6wOvHTvaOQxdIAr0cF/4Xm
/fBHS6k2TvrXYagIVASb9a1/c6Zodho/lAyptONqjt/H6z3SaXO7b3mLSk1yQeQa8h9yaqDzXOMA
UZyIspzcv8vweXj8ELqxGsdfE0tNU8xuZ4+f44vRu6Gy0bTfRxBzzmAJyPbg+00AiLwkURNBtavN
OCj5eYiTBjHGTGSuBjmNxqLbP74qWH8ZKgl2w5Afwza3g/eOAPw1Vr5wf0WyVosA5ydrExQtgcCh
RRm71rn6FvnEtUXJYdyOJbR3AAtS/SDdwdRx83qkbFDcUVeUTT4LNDnQ+IOBY4VtsZDWhZ8/7GZK
EPko1585j7fEhaZEnp3NraPB0o5aBkv72TCk4v7ckSUAllYHG7gmBL1NclZN6AUWbXt1RgCJMHB6
m4PX1hkB5xnYlsKaIOkrUrj7DORRq22R7OevyvypTjLFE4ALcFo5vnsM/dWCf39g4Siq9uxqKRhi
gIhzsK8WlIUOyT2RyJrHCbYOPjNZQ0Xnu5oPdLBVZzxYQ9rfo3leQn2VQv2+HDQs+TPQGhrozyBG
tyduf3P2MphCmlOERuq+ZThw6+t1BPeHLhEV3HlTu+kuP70QqqOkzojQ3qAMSSfi5R+31M87hiFU
AQFGzQQnypQTnKaMBKgYJQ4oGLq/QbtRFZ0kKXaHvW2FNdFas0UGKcXz2+/bHmVHbjR2+y/RFTlq
22EfMSzi4zxhWp+oaFMSbS9MQzdcOgLfULl/rZ9+h+Kd8Tob+YVHbVZU4DuY+Gx7yX0uh18IMyGJ
qaCPMWkYwoMqyoFjFPvKwxEDJ4Ajs96rGxMemLEJtzHn2EDw9pgpoaSwKKEiIMQDUPf8uFoMfZia
O9kHNDqN+1GLQhIOelcsnkLD2OkbupwwGfCu6TXubY76IHMb45wtyvntYpzI20ozKGCBIMVEP27x
Ok5MskiVDA1onBzRTMuksNiWUHeBD40MAVrs1ndmawEWKQTjiaNeUvHRHarhzORCYzR2SV07xpAt
U8PTDU854M9rjdobuZV7u2jInvVn+Sd+Cfk9acIgEkLMKafGXJvnHrm0EDkFmhf23WvRbAFxKUYN
jfjqOyvSUpAkN6evxUSr0hWMNpNpYmIYELVCOheSLLqPBFtQtas9ldohzzWG6zqwM+Z4B/yE7JsR
Mn8Fsl4p/JrKFZFY+LyI+hi8EgR2DmT4moyYvOiHmt9kz0SombZXyOU3JFEmScnAS3yVUuFIWZPN
UdB59aeXNh9+Ztr6/pMt0BlAlqLtBEOeP3BQngfMmEoA7qunxFgh5T9UHSxSMvApkVFNaGDItlH/
AN1B6/nnhk48pcWaZF2fYzkeJhKnzRcZaQJooW6+WvTQQBdQKpWbhYpJIQnULD8BnkCUzdmiq0gp
jo50RdG8X9HkKTPRv29QqdJ8cjWUjpyW1j1TVf5QdzhyaE/6UkVWLeWfKJVruHraL4PEE5bTG5rk
3qgH+D28zVErMWeQZKtg/FW9ra+tZN/G8aLZVpMnA0QifdNv8wkFSrkKiACb1pEZ7Exm3fzk2FRG
YTbgOe3PyzZQOblI23xBZTuZMQ1xvC0CdSiSvwoy0wxJmuOc+9R+bxVWAU+qLIccrCW7UAB7ZvQP
jQtjK/DSND10NFO4a8Q0XZVCPt0bhkPskoCdU4J5QixoDv+0/n1HpqcvmQYJkQmkE32fn1donujI
EEuUv+x6jRpQfmBoizmgzScHNMXI9us4aKj5XbpTEVj+MGfWrEK5T/S7rJAIUn19GOMWHdtJrnvG
MDpmqHzGR5APQAIM99WP0mh4/35s4/Frmj1sWgTzfGV+GYyYYPtOFXp13yXxA9PgkIDQnOykR49r
rToxGobFvDm/zFGPJZlk9N4OZWU3i3xXLZFhyy7py26CcoPaBIhLKkeabRJoQkV6nzjLryU6VYF2
0Jwec3i9oarhxfFIVIDnXchwAYp4HVMQmMZKDoykx0ViNeDwBAz5iJoDgjBwD0Ng8KD1pgrNiXeY
SwxInLTPcY9MF7ULBF7Qab12M5TeVHmqXx9TBulF2SBA8tVInORAkg2+cWNp9g3EFoJ2MzZevTG7
IA6GM5T/apwXjN4ae+oUIeIgm07wzYhTkaR8MEIRhSvwasyA9FgnJRMKC/L+tXkFqK15DBs/FAvq
HyCP9vohPT+3dHhKAa6T2XGXbvqmubqiTCR9vUJQ8iqm0sJvUPRBIYD+vX083JB0oxJCJRZpmJW8
rObEJvirByI3SBYDkPyud9TJaORGpjGmyGCE/UFyMtJ3RI8hjQmqROoMhv7wQu5ZzgcAB9SpenSV
2DG9V1AfLMaDZnbeYiNRUUvsbkKHkhdbT5TAUkYQJZsRcpJ/umj+jcmT40SA3x3EPdNsTtGLqqQq
sC9AZj0kKajTpr2tX4lh3sv3DjHYB2xWaujVHoKMT1xnrbD/PDc6wt8IBlreW8yGRAD2HVWjAf3Q
CnuF5JxdAwFjDDO7CAY77FZK2rSwP0MfpT5O3ctFChGpFwpZj9JjYu2qgb+KnGZLiCDUThgISDVI
DW8eIoLFN1HPwB98ThV6VJUSvYMk0GeUSIy9cVDWr53qUqi3X1u0gI/hnZuYylE7GGdf6c78oqSF
A2Hy/A/urzqgtvmedaDvdhYxgYeMqs+GApqHAwBPBiuEEJd87ri9bSgusQsfhE0a4efo6D84mnj+
4QjBGOq1kagIEu1RXiNlR1Gnnjyi9q9Eq+Ao6ffd3tG9d9/L6ppBl+tOtMEWMagBAlbB3oIbgb6b
0FEEfv489K0Hmh4a+foFAqCdSjPNI5aIV/ymefHUOKO5g1C+y7M/10n49OoiqlbKIgtlGsdR1QkJ
IeST+y1btT4Mz5zdZC6Dzu1Hd7c+JW9Pmn3olY0ULEk8RY1J6NWky3zW7+mm/76v5hejZEhqfCJB
AmcEyT+L47SkW8WePC4Qu6dbs+92j+ljTLSJms+cy77GQ2AV7L15jXY/ze437UlQ1d0qq+ZosCau
5aAp66IEQrfLI2k3xk0Qb1FqQplqoocIGFPZ8vq57CL8Ja/ZbQSqrxe7+bhNFoxTIZfzn3M9EgEH
g5YYZ8DGtTwyD0oCO2YphI/lfa9NineInCRisjN11y55VdN0xxuTv1FtfU4T8KUjFEvE1B5BvR8Z
525kTcpJ94GlbZccszFiLBNSW7rwruFh3Dgi6U++PuJPhabxcJY8bGrK1Ps56+qsC4jtWTRyUfmK
2jsFjxUDSnIXRQeHCk6LEDuMLcBDYySzB98VevO0LC1yzHEb3WXgjCPsAptIW1cntpCb74BIDC/K
Tj/1ghr8C17Yya+MPkPzNZ/CSmxgCT2A6qENtmrgiwYwRn1UkehM2vDZJUUAKE2IxpSPzKiAszbY
gj8sQw2wdEjv7nZBvOiDviG9PBTPQGfYuukgbYvIihqVQz+RF/VthTV+v9Hn4rHT3H9Fyrh62sla
i32SNDY8ypofjkharu+vU90szfcF1ZK4vRTELjQZM8CExqzPJy9rqdSk86NhmD4OLSrAoLsqnb7/
gqGDHAmkzhnbaEVD4yBnQqrunrrv0kH0TrkSZzPKnqDSKj3Jt4gJThSZAcrhk7RBgEYhslfKy/l8
AzVh6NH4s9CX9A0IegxGK3u8TKpjMfAzz5jgFymDamu0ZZFkpJ5KveCobBl4VE+GYySsH6fPmabo
fSekfQ7SgtLtht5hcZvcpJAugnqLjj939nNqc2VUqmi7gG8hjqT+qJVL9oHZ0dv0sXCoTA8VRwRG
xE6auqtJQuvXtDkQbKKQjTxqBqUppfqEwrDzMUkhECmlPC5aCUxADZuT/M3i5/30te/2zKyTv6VF
DxjEMVSBnlMokfXAC30o7/c1jBmWJL6FtBzSZD6cpy/quxSS0AwYleBhNg9XBQKozlXNpozZBFbi
v4pJv8F0P+eaZ6G8ywgvwzOvQ919rbRTf66Yew7UaVSXTodesTJ+RMNZRmRMwO6Jfb+Kw37bmE5P
UfE705g96pi0qTji+qJeZJch6FX0IlcDYI6JM2SbweXtg+5sadP7MSqqWZl4RuZbJw3Z3k2dOOhK
8jtZWsPc54GTSfOWudCgkS4tzt7umfgoP13qmMiYHyP0l1GvNamiiqoEWrV5alc/jOkgynQlMURg
SKH7/NphUTIddIEIdBDrp9x1NZdMF5HW/aHIvCcIhkM8YyQHCoUNi+oQqk3iFcnRgKG+vY2I/oOp
BLRxGLTG5Iwr5stEPBMj88PflTIgfnr1gcY0s3g/2JLJWI66JNWMfwjg0aTLJmi2dQ/8VRIiA8or
HkzZSjGXTjqvPqQ7gheJ+tv1VgZvJHrW/JCCwb9HJBz8QoBsiAzaXDYdRcGYtBQR7bc6j69knHgq
odc2WDvdkn49WQmfeT9nqoyeFB069gZBHZbaGMxf1cScqt/pnmQuQZ8FVjKgMGAipZB94zOJJtRO
za0K5TikKV2iAqj7puyKrwj+xAHKM5sTMEHu4cheYnzbxvpKpsn0aHnojlwQnZOYpQKqh+LHgwqt
i8US/F8z3RjJmYoAxkVIxNHhbI1oKDrHzzfgY6+EYqPN6MVSV9/DkcFw0IeSJiptTTTX0HSizQBS
fvkBc5D4tNyop8RBDId4Qg+PThd1Oy4G2/OluB/EOEgtQSFSui5JTfkyjzb544QUCF6fkIQOMkwO
izbMNifc0cJqnE0t2KIoMx5gL0sXcyV5twkO1dy+Aq6lfcG01ITICFEcveN+YdDIQbTs6aU1lFnj
QlmJuuHrJHj+rX0hdKObFipfZH/aHGuUwfI6FTdKHEJciO4WN3ljy4HBQAIEyds8aMcoM63jOSh9
XhAcH8qxP3Ry7yfti6iK56US8Sr3suFb/MzKWCQ0zay/ljUAVmSDmqnISBrxrWA6zBX3AM9g3J7A
edPlgzgFNe42pdjx7s6AbRDIOSIx96dvRHOaaiwFHjDAdwZRfWZvoUoCBVVA2tJ+0vAa3i93cIoP
SIsEqvNYWL6Y2w5EdcTpXA0m1EV8EOdTw6fcClqKYou6b3zdo6GJDw3LH8Q6mVZY75QoDRlFTcHc
ZrC9TUfDkUIrZNqqpwohZ9wN4hMJ5XM820Oo2UyNeRd1Ue8dpw/kN5GknjxmNeR9IE7e9sreuJbo
KcHX9d+B6dYOhfJ9zacN4QImw7UOJGSHziNy5DaDtUyklydofwzAdaCkusSPL9BHLkheNTvfPH+Y
tVnuUqBT9HfGTMcMW+eGjIT7WjDT04rISkdDkk/L3pObC3x5MeWmwxLmGpp9X5mNIuaSuIgWIcIx
Y3lmsM/wHTQp9tZGXo3xABxvnPysDqnqjixi5foAspfBLWB+Q5CejrWOZ/Eqm8h+QO2UJxMrVE5y
/pEwrbsmC8uTXXA0HqAfd9CN6nDD6IGR7LIZib9ohROLqX7KNXRMOJmDm84kxcGOof1zIHTDzGnn
4zJd9d7uimRVSB/bvhJFEDhs3nIonePYA10UyjRD8zFgDJjCNxcT5yO5qnsoKhMlburvwm9PA5cN
dGhtAgeAZKrTjnYUaRlNM6q9+y5e6ctyQjNQRH5j/Rd4hQtuyxWgxUXim9VIWzOYmMkbRXjvRwx1
cKQZirFMT7TjHaqN/YXzTL5DyrUisSJs1S5gndBYUURYhX6dUCigDlTCLYJWAebgMaKaTe1cnpFG
YI46Pw8QvQnRprqBXB/Tck/uvkB6fpADB+yXYg5/dTSf2oDxnSBKRRWJtpgTIwnNzCAUep4EADaT
Z0HYNU9QSNQk+is4tqnxmZeuVY5q9zceUQ13PrYYH3kAzjyjE6r4jOSN7kDxdmYAiWRL4an0s4AJ
6CRgnmFXG9V5LiGUQO5emFsJHNh3MUlXpAQLitl/k13iMZnmElnmueojlNkv3sJdHLfHab57CLoN
qrgiyxjFu1y0fQGNXjr7yRQB1e4n7eo1M05Ic3qNk03Qp6wSO75qFxlOGIgcLiQEDylclweVg8dS
ZraghgPdw2ACwbx9t4KkB7gS9gFrk33XPmiVE2KATBQtoFp5+n0KrKClfAzHFxVKZDEIP8gvYd5R
Xf1bsMZWrur5BvuMxh+PvL0t4YAz9IoqOLYPLvgYC+NwghgtiGSNw4AOmvMIV01jvuyXOaMMJAQx
GjCDOABKW/7SGIbV95xmPrU3MrzrIODWBF4WvCrFWTtbyK68HSCXvLsHSu3WREgWOGRGR37nkQSy
G/59YT/FFJN4Rc0OT21RVe+/AGRN9SkEHNXpro+Z4lhj7aTsUeCdDK65Oco21RUp1o4zVYaWx4QV
Im0CKJKvbvY5wvVk4vYo/6l+jgjQtg5HYZb/GGcCEYRopTXHsDxj097RcSvRsXTxxp1PXMgc7r0g
HviAJ3xgqiB6aRgFWVgestA4q9FxefQ/m88EvbCgOYmhappn+s8Jr7U4f8AVUQ7G0U1RJQrimTTP
JgTr5ATNc8LX44OFeooYvADdAX4ItAywdWhwbB9cmRRjfHSZy7A8fkOvOgHavi2fy2xJAs3YVRtY
jUuuRuup96gOR0YoZHvoewbSmhiJ8rK0/pxJFQVCiYoWQrqeaTnFhqrUIIuIywZLg2Lpmiq7wmy3
o4sSrjwbqCGRRj5mEXAC1LDXlEvBC5yZXXG/UgSgE7awEhw5RTbwpHHARhMYktv4rgcM9RUnGxDX
9LZMkSCGIcrYOPI7KdDe87uXRDRaQQ0btE8DoOjyuPk1th1APu99KvyywbOZqAX3OApmwcy5qz0b
+xVU7mN3nxFfeao/WHYu4FWXXo6bT5WAvhEgj/SKJipwlX1j2DwCzh5ORyu4WJz05u2YY+0n9+jW
QgDcq0FHYMHH9NXA5UihwkE3AMkfTNb0eSa75z0pc7pKpv/66aIHqQ6WVR0ZB6NypfVwLVZ2VE9b
DFq7hLHMhEyHikDhMVkMaeiv5ILS7+LttvaDTsV/JJ3ZkqrYEoafyAgmGW5lHpxnb4zSKicQEESE
p+9v7Y44Z584vastRciV+ec/yFNGIsw6uZs6ojpF1Bb+7gPYO4JhJoeS/91Z087V7LurxprLvcHf
YkOKYcISyDqQ99bqDQ2er0gSNCmErA0CWsCyp8MCckMiolNdevvn6eWstaH/9dNbKO/Ahcb5jMkH
/rL9hClqp4jvgnr6XjfcFYdycVuoQ45x+YcrP/rO1XkR9uTsjqAJuOrsEVH5CW0GERqMYb8DxkK0
Wlqhuu/3HPdHKoA4/q4LqLDjIrhv+uUrRoBHA+XqrjrVyUyi9cfLSJszOuKkjJJW+Oqx9WAzNX4k
DNHWEsf9ydV5LnP/hSWLsLrFcqsJBl43B39n9P04g53qaURaTHFcga7pNW7G3V4YrCiauKNE3QJw
rmkVsQqx6TQ2coiI0wYcG/9ccNNEDQBmCjwM4/8MVDqWMWPtgsJrV5hKb2kPOHWA2FhcbdRdz4TC
dxDDYNkzJ2bz+7m3bChOmJVwXly9t32L/oUVA9mTlLbes6f38ZYYwVdHUAFGkFMpeR5w4+AmHsFv
Ii2kc4/+ZymRJtZ7TIsCWllqvnV+gaS8PW7CLMlCikXwjEHFfjtirzG9WaOHzUYcbhLmaWv67uHo
c8HaHxWNdCJ1YQ1GAhzsrIWm6I/zis5E+HmUu3R7JxnhO3sBCW1IhWTgE27fSiWGHExd9yU5eg0i
hW7LBYxJwCDAwb17DQd6sx06nGp+/guP8BfwBF6lDxnEpWej8wN6xlRkf3cmRSi8XARzbPJiFxcf
Dwx8nJhL2Rox+2tjHa8xc8zj02J4T6LaJ/l8bGZ/pr87D6/0dAjgYhn1w8K7HcunV5TPNHzvp8bo
1Mcg587nXCZm9HWeAO3FhNcOJB8bCbuYP/bWDhJ7lDvVDIJQTniUSg6VhaUojB1omKVjoErx7wG8
sV2VsEqvwuOl3kDWiq9uB38OWBFQYd2wO683OhgrwTK1LyG/GVm7bK/b5IZhkET04TcgKEbEyHyD
2n8GavCNGej31yCdHP0i0tzupwq/Ht7VdwF56GMWOzHcKJ75ynluqt0jrEWUmLXklj6ib8rGJLnj
Ava8cJouWbmlGymSvXsAHyewbJWu5TMS4dP6xSDEppqy3r+8w5SRjiOOvGjF1/x89dxoUfvzcQr3
49Fbcg2M7dG/2cPTbcpbT/+ODhE63g53ZeEB+cIRbjiVvalK9+caLqRB+wtmNWrXxdd90ORN8+ln
edzoIkmQk9oD12gW1k7aVKv+5tabT6J64nPslEt7nZPWdIfa5WJOJwx3hiwyfXXK4C/v4IVoF6jt
Y8WVk2Lek/UkhffkScRD50nTMs5PUAiOM/k03GoiMux2ritC5Op1gU7vIAeWd8XqBbZ1rPDAECch
+28P+hwG5BiVP0BZhEsztkUM5SOPCAoQynyPeypEnoCEk3n1a/4Z7OF1YA3p57t6H/0jwEWPeG4E
Xk2L0HyxlXR1E/a4q12K44RubuC27H8Za4graezqiWc1uSCgbG5JWN6GkKPGl/RYYNrn/830+8e6
4x9ULBLxnGB17VtTdqpgoq9Nn3nXSfrDaU0tVIky4YWfDi8Jr+//tuT5IxI8AGPKmeaTa+CnP1XC
oluV/0W5SlHxdJoWx8D2EQ6PUSH7uj9kLbHRi5msgtihNbRpaAiHIJek8Y9z+FhnuigedeHev6MC
CwCZxcicmJhq15/BlNrOzfl0u4rwEm7CkXo25yUJCofhkg3x9wrgN+JQLS5ZqAhbQWunbT6zen5l
wEILE9+DKmy593oPw4JQ8ZElOQSNYe9h7PF4qbF4g0KowYJnV4fJM3uYEv9tQU7G172k4uOaCH3u
DFoIFf/I+pvRxxK/0zwm3aKit3ltQHvkNwwhQvds0Aiq2xPBEqe3YAHHqmjhWkbNqTK5a56E6yQX
V5Cw+UXqiuAa/AslQTJjMC/ijqiAHWWqHDBMBKyXACiYV+BqZThNNwGqBaYWCIUQtMAYaNng/nKi
Yi3NFA6QUUImFqT6iEZDplWWbOK3izeOoHAKH+MPbPsZLSQrgF/OMkZcUkphlIMfnEAkfGhQiw88
W2FC+z8jGtwbvIHGuQ6GK1CCRiAxWH3gOcwGE0jmC7pydBwoEf9eXg2hfeKk5omk1BKcEHtV4SH6
5oRnZsLOmAf8daL/BDWohc0ZHsfp9vO/jMAQ/gO6K09ZncdcEVoCyOSfvbJAU4EGATRLfAQE45ZD
b6L+cokYRdhSa5BKCH6i+2BaxG0PSAb1uTZJL+Dlkv96RDRbb+zCsQRlwfhZKVwybZbDHSmoxt0C
vOQ5fa26GCQHGACWSjv6JIWgVRMpfGoCJWBZIwvnP2PFtXvvKTGdj7kZlCyqgffcY0fDZavCWwJw
hD3Bth9nlHx6+IMaya7xUx5eDeu2mmpfJWTy+Uw1wXdmhAy69Qo5rXecc4dOO/81g56ougLGjzna
6oKZE4sCbfoK2TN0ITg9fQZJhs/FY1kv0kM2cL7bu/RPMGquIWuiQphopT1MmULfCcQKC97KksvS
LWDofTkm6RZtXEHzvbxrDyV5gwcDDT7bKCTQYAnkgqlsp8ivKlcyG3wKaiwHfWwtqu17S3BMTPw4
UT6Edr6/OL0Rs0kAyp70DFK9IMbUOs8RybCR4PQzN8pOb/3cH1s8Q2l8WP6IO0ybQEh69ePbqvSq
wEhHiwP5pxo6pJhnpLd4jIY2VGQGC0RLo9ZpdqJjgbuLnIrtiZDN8w3Vz/D9/HlY7G3bEQcSPvin
4Sw/PFgrauPBmXwL/KaYUmnrrwRrp7MczxhYRKR6stajp024p5lyGfLhe9CEUIvuJ9TesBh4BGhY
akmMQjXKmw0rZZObTPi914EJyj9CgAEPv0UNpDooeygS7IefF/mXWoC6AMoNel5A2s9ekEGg1OAm
xf3PzoA7FZ2z8ENuQCeAN1mhOUQh04K1UTfXDJuEM0gmHGHt12FvxX/60DgNPVHGDZt1+reNqAg4
6MOY5/Ve+gGrYSa4JzsWbC7P2BpgymnAlWcyguNkeq/WaxJSabKFdHVfoYLtNaFRIymgrU3esOCA
D/ogxTJuiMzziAHw9fTcPN10jBdRJGoS4Ag4Dz1p4X2xp/ELAECCZ9O5sExKeIiJMUs0AWsx60iL
W/QpfJgx4YPkL5g0wW1u/Ja+EUnCUe8Ntw2/HMQHeOMpfu0PFoXlsDm5nh5/gxXeGDOwBdBPMM/J
zXcoGs8TA1StCWUTB9znLEW44V16iOsgdzYhzo6aGFPqwtVD+YxyhElrB/bDIg+IdG5mIQyLATaL
J+qmfJZ6+wghrrAbGD/kZmV+xlDPvfJwG95ckCWtEvbevbMbuAafMRGZqWuSX+C1qM2CftH4Ovsp
dvIkDxKzhyoN9XSMHQF03GzNxmra/jxCc/Ftgy5Ro8/caPeQUNApoI5e5Mlw1mwVYXEKHAsfiRBE
OWn+kLXlkpM2Tj1/zwan2oInzvkJzTdKgUPzP4Un/PpZDxSxyZNvM/J1JMMr1Un6EDtSrNgEKIxc
C2pfFbPLurYOfS/tCOxCkK784b+yOYCMadczAZa0tKRz3kB9EghXmRQnopnZTXIcP4h3TRNljmsw
nTr/Pl0idzxOqdONd/wuqmbVqJg7BddGAOzNFsYOimn0tb3AuCXo+JFseXyQJe0R8j8g5nJwwZpH
yUOFrQL6FMrjS1uLZeBt0qKr/SfX5qzmcQMP+EJKGAPTEBwIYUPUBy4uyqMWg/6LZbjaSUntjz56
LbFI9dkHscWvzgjHjpx3HFbk7cTXVb3q/7BVYEY7QdiRx4gwzQDtw3eTeqRhLtVIDzpcqk7fnuMB
h2GYXOA0185hgf7x+CtQQ9zsHw8imkcldz+gAqAk6J7wSmJSBObY4RmiLMRdwIMIXsFp86AacVuL
YxWOIUjQeOhYu3rDZ/t6sNriPil3r8bj5Z7TG7f6lAdtuAcdsIq1Dv/oKmgTV9wBChRWs/I+KykW
fA5M2RHedM2sHo7rx+opncA8bo8ZorbqQYikn6OfAH5XJ+QLFJgRFD8Nk4KpTalvJD/IOKcI4wsH
LfCdXnT66EYokTQvn7/X9YlsGOwFH/CA3dwlAosMQiwjlUA7P582B8xUmVNbfoHFU2fo9+5rJS8t
6D/cZ/Q+vQB8GNYj1UXcz4aL7nY1CKs1OqxoUIWMFDGpOFzlyx8UceR3wRVWCeBPQjGKzIihKCHp
fGpGzE3nz7KYfF9jtK31wFVu7Cug+djs59Me0DwomD0x5u9sBkiuHpOn1kyo3FxxFe1TyLeFLTEm
UNi3oIunoFR/JUx1SvCS9Q3VE0K8KnkU7faEvl9RA/O1ha94POnvUF7n64IpnInDGUTX/c0VezeD
nWtNO2PfZ3mEDiezkdU91u3ShJ7Hg8Lq4bjQPG2HhgpExblzaLo4YxHzCFE4zg5XoPvbzBw/xvgt
NeHxnEGrExbLyXCf7cAdJzf3xUcNAEmzOTickGcB3w49EnKEd7jw/8aRPCRO634xsPHu/Nte91kh
EjEqA+2iwaFbPxo4a3+TAWnHbw/XE/exv/6QBZVhQTrcfjgQIvQb7p3b3QUPYdklL02/nGYIGAFQ
oL+x26SJSgRB33ss9RVfmDKFbOdkOHuC9gydsnQk7uUJIakUr25/xxjk5xpdH055tHPawNOdxpGm
7WvzWNUI6CAN5a6SO8Rl5kef4gtI+jhnN79sdhkJjx+OC1e67qrjWiuJ5J5ej5Phd2kw6Stzho2b
EbzkCIp7ObTLHTxkqHady19TtSiBPG736fNXCqykbR3qk9cSSekPZzxja3n6ah2GhDHBxNJG3pWQ
OWNo80NlBDcyX8IO/wcTTgT3ZqlR7HA7H5xhb4PBoZzg/J7e5vgkLKFZvVfVtMa2NQTEbKlXxJtN
UzQOCxVKOE0kzcGkn6jz4xDKwMg6STQA4zRgQQ1xzNzgUnBpyeqMZZBBhCl/TIDisaAybwRtl91W
kl395nJbQeBfDyf5Jt/ov0NkIdNjoO2zWbZnHlpYEBohbU9UHoXtAA7jvtnn0HwnbxxH7kHfIZSf
V8Pwfg/0W1hoUXmdaTqJjuuKEvcuAfrM1yY1nfLmNtnymbvksWYAn3gL++aTE2r7DT7xBwaAHL+i
wfmdDKaP8L6RSRYE6aw8VtU8n98q/HzjXvu9DrYVveRNTdLB9vrtRxUrtSvt1fVDvGeCgr2T9+Yj
kKvdEWSOQLD37i3pLLKnNYL9Lv89Ppa9sYZ+wWZsYPGNh0fOo/eLdFhXzzfxAyhfJGTVCyQM16cP
hYxC21L4EI3fXVP1Ed4Pq0h7zrT3Ov9ONgDG/WA+uK4JxepK/9n8qgQ4DOCwxDk9ZydB7DU25mA3
GCC7m6qgWwhv8OJV0jHMYNTt6fsyuE26r0uAHUGebNJzWUSbgdHLx79Wm2KXhyq3ov66dUt4AZsh
iYHNNs/WBvYKlYhFCJJkcwIBC7qeMqLutZPhFOBAizLvzmxp0GRhhU/VF2aOLs0lIGsHx5PRhMxP
fBTpmIB+Kfd8q/CtaU5otukZoe1yQoIGo1dnWqJdw5YQUkdYA1aTdjkzgy+PMqwRTpVlXno4UAmh
a9JMjG0qVid5u6oi/ei/f27zaoCCsOkxDxw9A3hzkIJE/DUdI6DxGm8oY3HH4fhAu/dlDiw8ZmmI
f1bLaUGbRmeDGKCO6GSpzqpTwTkEdnaO/oqB97412wSttIL5GHjXgO2dg9JV0lfgJ8C1roLztNgX
BYwCvDbyX3pnaC9tSi/J5YfF2U5ef1Uo+M/QIcS4/gzuzFhUX6QqT5ebEmbNxwjM1tmx4cwGmC2i
XodfJEYU6SL0FK9TepyBdwCnNJhSxDSIZqTjrY0JGfRpxkyMiLYAF0hAwRtvNqDD6rZLNzV4AKX1
ByoKgowWdScLwT2CBYz1O8lH/K9c2G/0Noh9szECtBNKeAyuUVq4sFSuRlymSfmNqwoXczcj7IjQ
eg5oGtVDdgxE2f6Brv/ZAVGzGIZ1Br2Mzt480S7RfbfbhhmHarEkUzB+XY5rcJz0hzC3LapVyO3T
JsDkWrCa2SJU5yu+KeBmny3mQp2wE2CpTrAiPn7r6qQG+Yx6BGRhrXBYw9EE+S8oxhM6ChOkAvEy
+0yxZf8H0joIQpZPgA8IUrDHbvvKYRp6aiFwADvAjrwu9qHx8/RIhHw/nxdTBirst0gmnD2EFS2i
DHV/O4Bh3H9KMF/mAMb+c5YQYsUvb7AdjKxQjDDYAWBcpCxF2MrXJxwJa2oGDe78ssx8TNgBcwaz
F8ArZxyDPpOu5nP70T7Sgx3THcM0wUUKYgCY1bbynr3luIW/WfpMkCAN3IOYA707n/dfwb76B4Hk
PGcwBkrsCtzsHpcGVrxEWX2TEgFg+/ILvJphC16jDgsK3KY0dq8BOjtIJ3AcVUJwNIfkkgDHVwSh
GrD9/UShoXFuP790aDDl4JygbCxwC8CaFU3picUcO9XnlmfffM/gzfDTaJXowgYJmwlgCExzsW4o
iFuZaBcygvj3Ge4QzvzjyeNP3bGC2QrTxV/GMtbUxyOuDZ5SOt2K+FG4DTq0v95VXZOlgtDQB+/D
U3XM3Vme4PYgj/ANCvh9fvtPFpHhdYECIer35oEnVLgFdB50i+tCJnI6J2/Tbg8FrkK/Hw4i5tMF
GvOffqtSmBOmhQEspJAgtHTLyaCztRxjbTtDy4MV6YDCwcaIkQb07GhTxsovD7DYkME12hayw+5k
xqH/+1hDCeLVrluSV9bKuYrAaN54tMM/7z2uUzrFTYz7+zqpPG0Lcr4vFsqaxsj5FXO14UMRYPZ4
BVxeGlpXn2F2G9WC8lty5DcIODnnX9v0lP7cN8MVG1ZaCMoIgsOgvRTzF89kZ5NyLp+LI9BQQAQz
hRmHlfpJTJRdPm2JgWAvJCVbFXrJFRXRHdy2IbVkijzi2eKUTna3UEa37nOcq9P2D5weTRrgxD5b
5nvyoDAtERkmzfyxVJH0zMqtGjQT4o2BxIsondR+djLG/KbsfMfjatFuyoSVCDagUCY7u0+9D9o/
ftXArZBY7DfN6bmHcsIzYazAmrl1ryfuC6QNdZz+tHNuoavOOiQAmFak+B4NelbZXIDWURYM2OmG
OD/+93iQd53ulRSbRbPIzNH9a+skDC71hHJ5pKgH9Vrbn6zJN3qBxCSZ0/1kewtDTa/7S3GHhPcy
LWE8dDbHUKJB+X44ufNJjgcTKfFoeJI22e44r38E1xmdikQGdrasB3ABUSvoEX3IMyqN0QOI5gxh
MVt+UUCO9IEveUcI5Q4cHHhYsCRJrg9Ytb8+CL9QR2PizwCHgiK5PQ/p1+mG3sAMoNHecFHk88Dv
Td3ewsnoq48i4aX7WhoDVzsXCLoUTgUH/3vdBPWoYLvvhxBJ0aejMmOdhdu4J28/qV3t60lq2WKN
/XSeC/lFyuio2ZibBuL8Z6Syo62BdYNy1nzp2xovL8kcmH62nJTW4Quktb5qTrl5x7nHFur7jl/r
+7+lx3HIccKc68itVx5D5JjKGl1lQ5X/G2KqdORc5TFo0rD5GaCXMoMU1zoIm8MNGMO217EP4QK+
5rq2r+9UfUH4zT5s9xpUHs2C0b5sfOAmzkNzvElfjFaQIKCjQVaj/OqnbA3Ycu3DO4lFTT/lMCD1
9v5D8/NIdnokNBezAUsYZZP+APfDceSvIAln+xJpF4PXi7HO/q4s/HCEqtC2W6AOf3qfP3De+XuS
xnUqxpnClOSRCz7mhro/447pU4vurNZN5/UDsXx3R+CBg8SXyu/k+qZ+e5Bt5dXh+Wego0nHTBc9
uIlx6MUVYd0Kuq1ttQCBNQZxwyk+ZsBXSLARykU3IqEPNF5s0JkYi5lUxEMI2Y/9cT8E6io2Bk57
8NNXj7NFQhqkcPYju6ERccWQ7IsdB1AEAz6z1w2C6Z6SAfVA9WityWyDi/uKyzAL06i/+biGQiRa
Phcf77V9hLIzPEEt/SFRmKBaNPWrbAw2jhVY7pR/2AhyY7o0WYUe03i9WLrNaCLK2i81YKXFtfa6
YoNKB1bzRjEFv4cV7VdQIxkK03/2J92CTASIJNC34N3uO7+9wI6lxF1YOqAJVkwPyqLzmKO3+EBw
jOAJ4rLDH4XNiNr/oYRvs9Ud8gFkFeGRRQrEqJiRq/k38HPNMw6PSXbqzgp/vR3MK2NkpLZOVh5M
JYa7gKOlidUppYMTE25xnkChhQ8TwwOK2Pp8zlTioBu6Hxk/NnyOeApRt7ppHw53DQwoyGysJdDo
qvi7Y6Ae64gxsDGwPwrcW8g7Aq53mqR2qQwYbhWH6txcUuhJK+ZgJKl+L08eM4SNV1+U3X+Lpuw2
eU2UCChV4xjEiE18qRgKTVMBjH/I+BbAhep1s/fv45cUaC6t2CtA784YzRPj6LE8o/Vk60TReqNp
seXTYzeASa9SJ4TURL/gr5DtCstmb2ju34x/NMvxW4OXvZZ+3v1WuSAFSHubJdcQM9Z/nuUqYFVn
M3+m7gA6FzSTP70JKtnGR29pmg7F91h7jM5cjKe5YyK2MGwSukkoT5i+TG8H3QUngxQMqYemjmFm
f22D10IxcLk40Eyydht41gxIxNjDbcv/gFNvvpywV5bcARB/AS8fv54/NdCje8y1gQFFqT9i/i95
lBTNVcF2hXodXoBEhSW8HCkCEe5QrPWoQAk2fvwCWFfnlD25Yqvsq5LHSnEVshF+j/2YUan/tYgR
N30mazpCUNLrVrToqkgTbmiXVtoY1OJ7Hq6Ysco5Bnm3sT6+Ljh3oHIjBOhca8VneHDc4lc8ayOI
lfZbJMowNrDuZ8DqrxHujmRE3DmozmR+Yj8yamNmiltwdI8XND1MivI477zPW5wsQAZgR90RjwKx
SbutcRaYKAf4SkBNmOSMh6oNEpNDVcscFGuwUPlNvH8dhQcmOB83ByhgC8fK0IXQgb/Y6j2HZSmF
dfT4k9D6j801zRvvGJTYcNJOdBInvGjvsDivF4jkt0/4RDoBFnvmuJYOvBwrP3LVvnhZXb8J0NTV
HAHL1TGFJj/cgvJH/ZGXsibkYxRl1kKbFpIDTgfC+qiJ6G5jKMvdSRlzyA944t8MbfMHKevXiI0V
fQMSS0zt2BOWxJwbYqMIC/j2+uHhUoYRtiof1tIj/QQbiTKBmxNuZmCe/N97xz7iOyr20tac3D19
UUX4msMSTSfZH1uBXnw/rvWhU9pAGIEVkHv02ooxJ8G2eEQSvIW7D1CHa0GF9z6C2e13RpPGa8Bp
phtUuZ9m+RYjXt7MqKeghCmJpKP3nEbYSODDeNVZFtotSLy3RN2TDkODMcM0CMNf6N/cXlA8U3so
Erb4Vkkp++cj/mxcbWviuR086pDblSLLuAhcCdd/bGoeaFLmvWsXFr7Rbisa8JYoP0yMQAFJLJ7i
Zzkukap5kkeaJ56DrjEWNgt4VgiCts02KT5lISDmRP1lJYk7MHygWeZKPGz2+wKXKB/JLUqMLVDf
rpkP4Uc4AD4mbAHUiPY1Zi0ze4c9tgDaqN/mUD2x9uTcXnVFLImJDvENc8EEawQMCBdIkcTMRAp2
mJshzNjkdmC+y7AB3Cnjm+U3VGT82zAQeNvolB0wUhn8bggFD47wdaLqQUZgoBIh9dDoAuFKsIWZ
dAdrEFk3F6yKayy53brInfqnuPCpbjPaCQ4nmB7wcbZADV9LVDVE95w6XOg/CIlY9iKhxvQ1rP84
6hxQOS6+zozlYoHzDm/4x4HONpF89dFu0DzVUBgPMHngMAzOH5gKMatdEgQJNeW+PY74R5y+lE6k
Le3L5oyGOwmhdKKihqUSXV39e5CoSXVPk4Kn2FSuA/YyOqfh0eOE7aoFSv48PDLjs7J+/pTe49Sx
21haO24/RmxwY9bAeBx9duZcbOxa/IP5+nFzZOLvmOEE3QL+wr13uYTg+PDrTXPF6CcQYMQ7ezyg
oVEyR61g5mPlyr4c+z1B/6u2uJwOMd8tA/y8NTUAL1CbgAqkRBLSQ6w+sUDCcgElQ0vIZLMGVcC7
EUjocz8rwwNzHe+JfabWJfibphIfTVjDfyBv6xEqd4nFztDvjo5qugx3S5xPa/MfuNK6TFg0uPwQ
cyHC+I5Nl+pWMFFY5focnlY0hGBJ769gDG0PDtqu2HHI40UM8jAVYbgaaZahJPzX426AbpnxnqLG
S1lQm7xacWsKwxC9E3g7BsMKaQ4f780snvVR28T1YH6LHxN000eKSy+USwzxGj3kZwr/Eup0TUUE
vIEOkDzDv+9oMfLCabWqENitv1uGC2U56MNmlb+84WZ4yFHSF/HjZ/B1iwFGgE59Zvacgzs9oAVm
aXC1hyuxSkXtOKMokeGsoiXhO4i4SSCagZvFAz/VzqV4QBwFKjxkjTCLbxNcXr2vzfTysctJv7gL
U62wgdyeVAdrD7ECStrsQYuWWIch4D3UpvFx9bVbZ3CRvHbWeV933y4xMvFeeCM4bx+23ivBBQDM
xX67LJtCTjJShomBQ4kIDw9uTRrdmEZbppcFQq1CtfmIee4aQDbTAoRACWRU4XsNvTV9OYkzLuii
NjvOUE0GGi2Ur4Gfsc9aqPP+ttJnWLVw2QbcQ+Rg/OG7oiYFDqCj60FiftGIKvw9TpX9Ec6s24Fe
+5yt3JVACdg0vFDCYTIjNgEdG91ptdGWOsLgpQXLAPnXffyBTK75JUA8LKJLumMRx5V9lsK7fsiP
DNhpEHTZxV3yhs10/bltulmDbOoz4k9t90GigvvpCqLfeBA3geTcIOQhFodpA2CyRclXg2aazufo
lhNEtOHbxYLIPMtYC6/f2OFBF6ux4l9Xm5cQp6dgUBu4NSeOS9mTWVEkHRbmHAdcr0RfXcMsC4w/
A0sCHThIkBSeW56XFoLd7H2RWFre3A7uKkAtWxdY8FvrL/3Fkl9xNIgvGBS/57cDCLJsP09sQE04
cbSMKPngiGd1gDIsvXD6ZokyZt4A5/msQRsjznXk5SlkVcz3AB1+ICCD4UDz2/bQcmy2NlThlJaD
sRwLvhUnHwuOvEi4RSZdLC0YOPJ1KiNDgloj4EaOtYPmHTGcC3nOBiIDJQRlfmG4SzeKwY93D7MJ
+9SWca6L5YEPYIj0ZI/3Sr+Exy2GO9aBnEg5DGF0+NeJOCXv7s0krDT62hhBXVep6demf3v6CmRx
fJAxCTNXR7ZaA1+V/GE90mfPP+vnC/IFg1cDqZ2YcvxlE/0JeoHGG3CXGWw45eEJ4VhhGwCkw5Gk
jO5hN2WhWOzqWR8dp4Rq/hDvfZGSEik8VMzKkQ/4KWTWpL76Gg4XkeT1QorzQaiw+sqRAvEkeUIB
Pevl+OWls2wDrCKeESYevJnA6RHHrlqEfIlxuM6aMy9nvDxrfpy2X09neQIw3s16MHUdkoaj0YtD
V1hmxkgCy5hb35H+mw58ftJMqE3PhOeEnhPGGMfGqcXQHpkJnEgleO5u6biFGS4OUFeUskv9dqC3
gBZU3E2bx0VZQS7IuBNKvr1Ev0++WHzh2aguc2y5NL/eG9pYakmBH+dllFqbEpJCpQb+p47vna99
Avlk5oucfm+Q44pOVmxOfq3lDsyV8Z6YxE/Sznfwkez+e5ZvnvQ4va5EAmCjsOoQ5nrFA/nqzHri
MIcnEHvEdXnztD0d1huWiEcJGX6OwJToyv0BijlyMcixz3+q9yTDAIAvlU6KRuhqP3fltoQ0Bcxj
eTdjrIB21CQf7FXwEiqb2o2+v9pteR2OPENxVTN6YXL0uPv30hcbRQj1GH5HKqYuzBSarYrHJ1FV
v6uCmmYFlpo0fxgjHbd+dYaAvR7aFiIm3tQ95M8WujXcLGnV0TQyB5DC1/Ir7C84ArRXPZBU14JI
zlfchEadDLpAwrDLYEG9U/RAhXN+Nj+28YzNl6O8baVy78WIO8aYZxdrLX/JZYiObGLqSMaL1h+O
U6Qe95AX7Nrlm6Zdjob/Xh+2FegWd4yO7QTKR+jnZxW6U6xOBgc0AX8V80k3uhnO66xXQXZ5wmk4
Z0X87qZGPiF/52YPhA+wB6GCnwN2pxU2bAsmLwTJXbO7ywK+VTWvQRYHTbEb9VF1KVZyZP29e/eK
uWUEGj5CCb3h3KDN/Fdizakw8leiIaaQyCQ3bKaxKuOftd4HPtIQH2A6S+hiFK9RQ2eVBqynB519
ZTHlH0FRLFTMPqfPl41kY79z1yoxUWlnA7pHiJuz4RzH2Nm7G2GnV6bB46fspmXuW/M3QrJuqpMm
YI2/lwdDeB/q0/rG53DLzu3qCAtFBVjhRvT85M7qi3d/tubGRWEuB4U6FHVozXN8EVEuEywLkAZa
0rm8CP1d5jU314AQMPw1YbIOxoPD/WnnwW1iPN2r4gw71sf+vYsH0BpgHxAaiiM3vT4OFIi+OJb+
9aM0aCwrBCQ9ZxQh0JwNicXYn+F6AfMZdwx8K8F7kD0riQR2R51GC4aQAKmbkljPPb7fcECVR8AU
lrJXvicGyhFuC/ioLKe4WS1uCw/HIe3DYsgms8FnqriBA6FPtocEwSGffAbfekoxBsgBueFM4ifz
+wZSKs49RPQqwOKxtrjhjsdszfL+uYUoFklCMAOKAyLO0hEER5ojIxaczDnHGJnMDPVQ2UJVFb0q
qy8WeJ+Bk9OIo0BJLNN/ogmrE6ubmVDx/1GYce+jpcbE6U1/nj02MkIl+s1+YT0msEGYrTDkXQrg
GFsHkB/0v9jzNMEQZRRed4yN+qIrHF0NaFAJ9ATcYAfy+WNPooDvv3xpAhRksrWBJQpY6yqbfod4
GVuof1HY5O2wZlJg9sflDyMDpFps64ah7tcuK0BpIU0KY4T5CRcWaEZkxu4IMPlG3z0UUeLsO3IA
xqbkawccCT9A9vilH7hC2dr8zD4HVg+U6FPhkSqxIIcrGv6yXjlObxF7zUfCwhYCDleYxUtHe6BO
8z+8giFpfXAGuGhWjJfZA3vsxSsbN2XEfMAQCt2UFQ18TvpajD8hkOqk6LLYU/A/AvDdYacx9KsI
blaHMgkOEyRcsG9Ew3tS4+jp87G1yua3OSoLFm7Cn4NJhHDhhbkeLnWOscuzt6WS3t3Fkrze0JH5
koWMh1lNnw9WbY2FBSRKaL6Tt0B3HhErZJLmIGSxQA/pom6oNRCmpBCPIUMwltYxWyFXi5gHgfP/
vvtBzAKZWR8SJ9gBmJR5oINDhpk7mJWxMSF3xof984+VVwQQzJiMpAO3AYmk2FgM9izmuIz9jAaI
D8Wca6DnoJ9kPLi1cFlwA53i4ADuBVcKMIBZ0vh9oELnvZQu3zoLC7a+3EXP0iEPkPYHfziMzVjJ
kckAqovYC9Lz21EOxfYOw4ueCAGPtL2N+1071xeMONdp5XfJc2rAZSwqv4ywgSDUHNglrMn4mQ9X
LJWrORadPFqfszxj7qM9K9dE2SBESqcAEIRixB/f2D893I3O7OJ2PEZhPxWx3qcs0RZW0GoQDVU0
5iJk5HgqxfqAsO3MbQNMg8YKEepPh0ccD5QugJmTAIaTuJtkIvn947LxvqPRGrWs8fiX6m3lQY/a
dqgEg+FvIWSM6qzySbn/47/AxxIbNHbYxKFkYzyKYy4w1qob4oGxyQTBfcW4A1f6rN628a1Erdch
e2KAZsMohy+xKwR+q9UAZq2xslZ3B7CXNh1udXqyHGOGbbg0B+Evd2yGuDUJUwJeMtzmhO8zNFoE
rvw4i3H+5BODSbFRq0+8ZaAhUKl1PjfQkJfuh04UJS/CCxhH6aLCFZ2KknQ+qHn9COBzD/j9Dffw
61RsgaEEkhZoLO5d/YIsmtX1bS1VYrGfkVNYH21woavHtZImb1Lr/t1+AhLziul9ygX7tCsGvgXx
jUF6AscikAbqPkwmYCAAb6sZ19xcY2xnSXLSEwYTsa8VmeSWkEHBH3n5Kq7WTO/XXziFMK/5jMU7
hj0BIM/7aE9ElPNEDn+pWo921WK72vKGNR9uHj2uaezR9TPs/0fSmS0rikRR9IuIEBTEV5lnFOcX
w+Eq4IQIon59r6yOHqK7qrwqJJnn7LOH7cPV3PI+RUwHMNCWM41BIfF7sFUkmMcfZ4RXFbab10gv
Z/xAkO8+qXBcUYElSBQrZ5xSRszyqbSFVe6cl28rhyWKNP+V2yWcDViPRGK8oReYbSan3VIHaKIY
5GbTNbCUZUBAcSXiN6KIZg7wG8n6ggvIacfEldEOz6xUJ5w0/NH67OZfH+x0eLEqUi35hhezm23b
gDhLQNh6/kpYK5rLydvQOO1ujXHO2CG4dSUEwTkUe8gIhfOdjo4gr9Vchq92pGlfSQCDt4ANFocU
He4eb02/NdgAglcrAYkkdcQ0nfeD3NtAx2z+PlYvGRxEj7glNM2mWqEf/vjVopXNbwlJ2COXhcV1
ST5OPa+mvdkw5dIBiyH2Wtw+JgNIlInXDZxKzhVmKaBh76vLLvHCA2QFX4V3092nTdmUM5gztdUX
PP/qVAKbGnOCQ4NuPMolNnavmlwd8hfPyE+JlwHcTYCYyJhilACvNSwdmJSQBTCojuWMeCiarhjs
tkVGklUYlI7faS5S1MHQGCvjlvtyGbBCOcH3FYwcEJynrKLBoBVTSWcpOApn/4Sewh9xzy9jxIlu
H6YBXXv2jtig7L6Hcb8WgYTd7sEXw5V/dmAAyxDhKB1RG8omjCCYHpAVb/RSuLvVE/VmdLTl7NbA
BjSeZ0+BUEMlkH53ymk7qe0hsovRGj4dNmwDDIcd+B0jCaIi/Bn4lq3TWedFNSGVAs3aTHHOX8Fq
R77MN9oJapB/Zu7ms6Ugh6NIfZotiCZaSQ9shncEx2V5Y8IqjtfeFDT6h3805wWvsX9261yzfnCJ
B1bhvib0iR5aVkv5uB8Tsw8h01Qcikzv+08AyznKNexc2Jk6x/QBZiBtUcb4cC9Y1hmxQpx/8pqZ
zzzHoXQ005gQQKxFOCYtO6eVSTTgpFcIJT8ng2gwKRZbyvYVrjVCxwqRHwBzdYkfFg2/Rw58jEAA
aeyGSo1GBMY+viuM7tB8V4X1wCuZQf0X0/GBzwFMEYRI1x5YjNe1tTBo3JqM+kG8cXVr4idAnV2l
W/Ph4IAAFM9GgOZkdbfvaDuqDNm822PqrgL/moCbOF8WLAgsWG3YfPKqfdly2AecOuJFpDdTbHM6
rDIeMVXd+1A7PIJsR/kfmRbb+eio7YE1ScBl1+ND0z/+VsyE7mFlj+yeP2Dg8ZgWvmo/T69TJyHy
7qNV7fbtgFx4HOAYMiPkdEeRnjA9+0yhs00osweUn5jAZUB/Ujpwco9imRlC1kO9B3zLnJNhmXa6
bPAYYMbGmQR8Yj9ioGMs5o94SMdssar3SVgXZdrFelTsNQf3koBkwgh5Wang7I3tBx/2HFCKwmPA
h7oGfI7fNagNLucGpx8E+NGxWxJ1ZiKxwTcePyVoECIIlCKRCo2Hh1IRwtAzt8mHoHil9KAesFB2
csKC3VI9qucjWJnJmBS2N39X8IC2bgeVGGp786+WPrsV1Do4OBlnvCbSHtHEL+8H1ey1tjBpsKkp
+g0U4eULmwU4e2QpgMFl0J+5E0yJcQ9B9MG2SWjrvHOHEHmXsPogEbHm2KJVPGs4IHAaXxLH6Z7F
NsllfTmo6SbFnqIL33XqUh2O+cAELcIF9A6q1FrKhPHMTQEUtXqBLMAX4uYMEl84uxq2MInxzZ7d
pIKHRtIdxA2Mir9iCMORkf/x0PSm+gR60hF/8w/o/D5XbM4UAnx4A055aumegh1jTM1SKHNCbbD0
RVEgCFfkG3YLbLWfFUZ4Y3KbOBRYg1R9eaSm/BKlP2Gh3IGarvLlM6aY4BD4LuNPQU/+CvJBXJcx
NZ/IHMMGdBv0t3/c2nL+LGfUk+QeMPs5aayUok3ReVVliuZfxyQ8p3wtEnz5dfgDP/BlalGCz3q9
/bNMXrVDDSwRDepxotC5x8WM+X788vgHnTHdUiQhKiccIEaHi7gcIYwtM/cfzXSnt/sF/YBld9nh
30RZiucueFxhUiyUoQJapo0XYoedlmF3maDenyNFklAuRecEuE1yivS7RP3D3sdPpQ736MpumI6c
sVJSj8OU9SnEhzTGY9wlOBIx5iHWFsTsG7ZaRMtA87AnrR2qZvlHCa5BtvMw4hl5mB06TFozBgjQ
X8W78b6nx4l7xjgAgideF1D38Kt4LMkneGRAj/01pVy1YbInR49MC3r7yldW7+j6V6QoDpGEu6jL
eU5mRcZy4FDlNFNsHRrjwHgA7DqXRHIggMGgsOl3SNn9oyJ/ZhSn7LwfIiDSjmwuMFZvsGwDOfvY
/QPMI8KEkNptp89AORVUEcw6aOsUxHQIkXqQlNafP+7+d9KfMXxabLmmJ6zYGPkAEUyu0jRvE+W5
7O0xmEVSziLJiI26ILNYnpnwwkf7+5xd+pz22NPHRBXjwggocUZgIjYATN1vmEWGBIGomPvZ0OuR
+a+b1TYu3T5DB0q9TNvQDy2LNbm+PuSH0aKO2xeXojlBBoYQRAal9c2qSAQ8SkSMVs4c/xFjR74i
G6DmvqcEXDEpQK5iADh39m0GGdtEYcoWRu4ezrBtiLTTqFGk/SDq8Jtd2OCuhNuwgcWBh950wsFh
rw+vNfp9TwWQN7QVsxn8Ke4GfUmRXP1ywxcy/DdTUvAEqh+OJ7Td1HJ0ZykH5RimQLyCfhc/AmWC
1CjRJ1TiKaYLQRXh+R/ge4SiAe9e++rD6bPhkjgnWGA2hoMiByCp58OUwLsBdhkjU19qxFA2DtYC
u9Iq3e2YKTDNOeuA6fLk6Y3+PvNs93ZEmApYOgYsbs0PUmJ2LkDhJdavY1wJwFa+Zn9xPuIxhlNM
67LqKxTnL5fTX7hk0Ppm/QynI7jetuSKAzdhIqg5ZUrk0aSDowGfyPzAQL/Frxe1PaQLeNQ4BLFO
mtkQk/O4XGmwCQ28lEIM91DsLngbQIKJ8O8ondz5pBC1QylE3PdL4dCQaBt1EyChMU/JDn8kuj1I
nSvdObbY2tEjdLBHMWHGOICdmWvtyPYj4GkFdYRuwx30kGL7W+vlYoTmfyIySTtsgymwGzRfWM7n
6D5C/Di50wDtWAdvuYMvuIvoZpGaIYmJc2+LFS7Xyuhm77gnNI5D5gz8WvN3pjmszXv4wzwBoG7S
Mwl3sKEkefBlJiMv/+szPOb72kpEjixdJ5XDdiJlZzpHwASexCEaJeRGhKSWUW1jb8C5irXcVA5v
LtglHx2O8gmICJcB2YQtNdb8wQ7jbUxw+iY6Ol92odAzrgaGFrNQXG0E7YR6+/CN5IAhVADNuUke
hm4uW3NaZ3fcER0KTnK1rHNwNS8RJiUFJGdKWqtxz9bNp66pPJQDRFIxJ0jx88QDFxEu8W2cz4hL
QoAB5sb+w2XGQbyRLizW1kORGsVERMoGQZGJawM5jpgeNt9yhtXJLJGDC3q6+2zrkL2GM8V2iRu8
BT0/xuzJoesxh4T3vMas/LNNX4RywGrm9QQkC8MAoageeWDw9kQPUHMapVemNFc46KRYGY+JtIhe
+8YWFlx31gp89DJd5ZEvL94YWxNaSN7PyycTNoVDgGXqM8DPB6ve8/q2zvClgiAefSrBG+OYHmFF
53Ikn8dDi1mC1XqsgIXE3QX8AKNSJjwcBFcRFwVtR4vhTJsqth/bQxtU5qRvMRMKKEEs8y6OcVLj
g93P95FqYjdhyD6yPiGKqfmPLoVraHV2Hq+fy3Je2OwlFg0sHvll1NufTVZWgukdlud40E2QytlD
uLSSd52gVSYEmm0MsziyzzluZsISQwo0HtoGyT7F40II/Hk4oAoY4KJUgz1uchsTy8y6wGp112E5
TdWEP1wV3JxtSocxlg+Np1jIWmiSYiSXkLcwzXDhgLI+G0+Fn4fwfQnpuPjDh5CL0HJDcGXc3ddq
yOt66zv9MsSEDOm64EQ2IbzLYtpb1OGTbUAdCWOhl9UhLbvO2rjK7nZpVz+WObCsX+GuojuIE4gI
wauBeAt8D04/mz+jQ+2IWcHh84T4lkcD8xp3m76DbUj/j0RkxLn+hs+CT8jNuTlnxt9LjZZOH7/d
b1rjdktJn1D52/eUrQqTWeXIJG1rDh2OFnMENR2DiGr2mPDwVAC9K/iYYc8DXyfgFGKPB2zfO9zC
akf+5uZtFJ48KRc6cikDJJCJtFeecK54jNc/4EdyQsbDeGR8j2CAcRX3Et08R/du0Tf7NgJwJmF+
ZcOk/BGMZ+Bx7j93svmYdlMVipRgaUK6/VItuqMaBqdxmxJVmCEocwp/FIyWMHmRqSDcxpoXjNCE
67y/TRDS6ut2g9T2iZEf8TV2bhYThfzfzT17+HdYeUNbddVllXDt3JYGkYHzkI2i58lOrxoTLez/
wW2VxmLdEGSzRKqAV8jT2W8gsZ6Dvtk5/zxBlLFmqGFvUeGqwqe927ktrOyk1dDG7a6wIIpye0fB
1XYw5nBZHO16GzLjGJij6GUX4Tc9h+pUT3FjTbqosCQ4EpsKV4U7eIGbaMbr4cDl008Mwi7sTutP
+IUZu4M+i8lGKJGYBaJ3t6g6+8LOmFhQ4Ax5JZAGoVy0y+PQhXds1LMzxRcC3K/zRfZj0RrSTXKk
5Q66GG8YgoxEyHUSuICJftr6sFwBo8hmowBVE+GI8T40hF+DqrbjDSNamwsyHkKFI9Gb0QxasqdT
Urjgl3LnHr4MVJKagUt7Dg2pb9/imyXuZnxHwTqm5UeMR3Ar7SO3DI6McJNG6A31UfBd6fVL3VWv
NviB4vcFOKQzr0D6x94KJxOLf59dnx32F7aWeDxon/H62jGjPOO9XUBtwXbAhiY0CiCKe8QP8DDS
WmQHoGgzXxVQDl5/Ek0CUKI94uK5NXP3+XZglskD27WH8wkePrZ0YolaKPTdESj4kvHloVoXUz6p
ancXtjID0NTCkM0FE4ougRwq8JPUUEjkqQQ4w2RzANclorkVFgYXzgIEbSgV4SuXxw6380dwh0jF
HhEkbBDZmWlW/Jqy1D7hmy3iNqkxbV33Tgpia+GSLtAZPbqGoBeM+NE2cMX4b4Ac5iowj/jfFn8W
OJH/YAX5C+2VpeABRzhy+gpckNXLjnSLT4jIxYR3e4iYEuBEGNGjypS/0H+pgksLqYkSy0fUwyDU
HTZFHBTAlNZlqUUsHjUjvwv8oZi+AEp6Fr7KCdMDwJmnsVmI0+mIU7nHPwm+BSyJZf7Xm+ROwd7P
X790iC8AJ27/8N0N/s6B7jTwr3CbYSJnIPcPfjPtA02EuZg9qNgyjiKFHJmSQLvTXox3GhZMxWRf
h30et4dxser1gJPJ1tlIsBvbvLN75kBxjfFZt2CKs5ezsdLAfsYVKAJ8pD1K+vdMwh5Tx6pO5wx4
mbzndDTVqU4yogsPePNMz0GucCfbBeb9/Bxea0OTYOGDkZCd6ec2A2y7Sj6ufmTfRWVi5dHLh4M3
ZZ5s0o5ZA8j6SGdC9pU/jgiS2JafVrhOxNsZVAU+P2pNF5dxEwELfCS75BfdNwUVGtQUWtqZ06MX
Xc3nVGhcOIH6hP8ErFmvtmAEQ0OOnn95VgCFJltmS2wobMM/2bruf+Qr4iffsAmW9m1eo4rrrD76
Ko+JSzaY4yjkvMXBNiM8mK42go1uzl7omjd3WxwUziPlkLU+rvBt5wZfeCAQL8izN+yPgYG7W0si
XtCbQ5x2uz+0PgaIGG51x/qI/csYxjBl4tdWOZlUUQ6xv6c4SiC7pW1El2D7dvM2qAKRmvEiSIcJ
J9yTx1ARHFmenbJKtBOfDWgL57lh9uL6vyyo3fAlLzGUF5XRNDQVpqPWMMEf/eWjFeAWsZN15hNM
Dh7JZSN6wD7Rg6ffAeYyPOatLyaVOIvtehOJ7wbzDPllawwmnwMjUEaAmBZy0BeFx3xVTt4rynQh
EGmOz/jqDQ98Qtyt+6uran2YNODjOAGUxE77OTSLxRA8r1jkHmMJR5TOoxSjUuoxincCHryR+zbP
AZJaJgqY+3oSSgr3mrDCXuTdUq8hnRt6BC584WziMA5Gw/j6696YP28AlbXogTT2nkIYzb2zLujV
yO9uO7F5kzVELYCVvvheyKxvFgZ9XA7pMDpAkeQ68XkhCv1WL530ABozXkppodaUVDOsmjAn0SfY
I4GfE9m3QyHIbFnwpPmLg0YXM5ozLRCY4B37HrYlOAuNj5kZtYhAXVkkUI0ilkIvBoHaQrAC1i4Q
gKOQvxJwSROEaQa2CwzHKV/OVk6Dgw4Fm55/0228ToawMBMRX/l0f8kveUJ3aCGjiYBFXJtzknNd
dQs6aTB+YI2DsK8Z47F1gVIAcWH/swScYbxC9c6kS4EcB3qpWA9hBA+Rqp6WQT25JBSoWjMmgeWW
0DTZHQUFmhAVr8+zQCuAv4kuHK3ptIAZ0qcrdIWPPXi4/SOx43/Qw+QnSKaQi1URniLYt0ppE1XR
0CPU/u3qMdNfZpZ8GMDgKQ0VwTR6/FiCDwp7KIj9YNuqYJ1+zMLtXraAJ/FE6JBdjruF5uQjOpMG
5z84UwxefcYuU/SBtJQ0beGH1Q4/XltveXinl1hzuG49v5wBlHqvGPTCfDnsREB4t817Wbjf6Zmm
++V2FmfNdjyYtxG7WFqu1EDzz675QuqmYDBKi4m53DcKYJUn8lqz0DVLs+M2gl1s/Y60A8vClJJ7
iAOgBfzY27R7xBHdZOCX4PXw+OFhzypbmPshhnUSghsZRHA637Mm4xPvPph1eqOguyAs4syb9ldC
Wus9GESccFmQ7D4V/tn+7oXnqQDAhynRWgmoDhq8NauKg0pkCSNwrCz8cBA2ctAAtmdM57sP0sUL
8GGgTcEuv7CVSUkSDgVPC9QT3m9jLMRUedmfMY1m6IiMDQhAXjNuhfoGQZciCeFu2GmmEjEKWH7B
ckG/ns6Ed+doQ1yx6ny2nP3w5WCiREsDoVT4nohQayzIhY3lwK8hGjD6dIs9b9kcBg6j7TviVCjW
uFVy4k7BSXEyZ3GS7LydYiuzF1tOf0ZMI5GxWGzzvX7ZiIoNPbY2rw9vJnXLD+4DrKHguUT7d+Zr
g78ALQoLckU8eSWDmD4ULYMFhF+RsA5hZNbC5ePlxXJ45NtK4VuwSYF/sQ06MhmePQLktMoUHsQS
RQDzFRQH/AdILxN6HCwxtkFNiOvTGl91fnXEiUNqN/aXhEqp4q7wWA4169cff/kpTIp6hLlZZxLh
/k36eRRAoPkMazDM7c0bzd69AFT1t8Yonfnqdpc7sCTyCEG2EvN2TCCZPapcQJgYNdFS2IR3/yY5
mI1Bz+iJz4Y+4PqecAWYrnL/ICeOCueyZ5gPuYA/RWwnO4NYPkvxtUGfMey8G4gA6JN5yjH9QvQg
rgIvITlnynAUVnzMmgOJdlHU5w5v098y7i0tAkWZKfNuUJdvssX2AFjyQwz6CQeqT+n0WNJTk23F
My4GAE8Hw/l8DsGAwSexzagmOgMjJwg6jyUQK9+SPE5wbG4p7lFoaoPPGsc09k6+Ca/ZIuMsZwxQ
+DSkG91FKvktgL7+tgYQRjxwT1BQMUPAOG3JQuIJgZTCah3NeC0Db77rPr9P+QgwR/79EXyOUkxF
+DDqmqumT7+uEG0xouVVuCVD3cHOFYOnfgqY/gyws8n/oIbjodwMhCESRj7Bi71gG+cbrElDLOcY
4XXGw70t9elwfclwA3mYcCpeCFOF9bfAguDFz1SPEYM95y6O+VFIOli01HiSLbbGKTg7tXsDbxyu
DIyflgmdwDS4JUDJQCWRwAs167mE1ADZoXSQOVDizyHoPJbb+D6Htuv3GV9+8J/vjFZGBAfQftvr
8XcPQIqH/1GH+7LFg4vTAXd+fp/RAGKafqpPGZZjxuT01zCH+NcRog7IGbgp81LE1QR0izwBBuDc
RFYLt5s8dF7LDj+YVjQTHZZuGOGmXT/hDvyw/ee6kj3BIwTjWYSFo0v+BoBvTJL2qG24YdKRcHiY
sZQJATdgmDKiBHF3vwCU5FzyHCdfGkAq8QD3fFBvEGxG/iBAUHmmFNxkX4mTDqQRZgTPD4GH88ps
8aJ9mwP2dRWDWFpqCxIL2CAkda4wnd3duWX5hn0Bnga/glTgk7J5cSmfe4QV+t0V08yAH8erLjZF
NZN63GXnLJky/B2ZR2mxOCcld0gtCXvYLnCR7ad8CTGAIYEG5BQbTpElazP9LieSdybDeM+iWGMw
EfJYMZtHQAvP6R9vR2c61/rPYOgVWR/ioBjFGdcVnwN4HKISbC+YH7irIBuFO2UIWBQdOt9bdFVE
7t0j8dAt+ZksM+xEudQJMgDRqsBS4xHAIjzFh+rB8VszzWYcBTyFXwtDS1p69vphiHyGFIL1hc9e
marZujAxtrE0A+QX0Jw0y+E1qOkvgxPjIp5AsboemjL/K+y3HE5Gj5mbw3aVaUuIvVORIZf7JFXg
h8kYhE12EKsIIStwcm16jcii5Hn0YIe5RGKWE55S/PsYXLvPfRsI7I/KB29jw2j3jXOxsZQ02Tbl
lMdzpXLwMsjHiZEMZlHDqN5zCct3Lv6cgI6hKQEmKjgWmwXGgp+ogajEo89DFwY/k6G0AU1C9P4r
MD20Cr6AzOHeB8tdTYvY+RxDsLjP9oJT0lrl8wwLHgvKEJh6zwJZYwNny/isubwQegijfNsvCEVM
h1kQwqe/Ddj32Tw46VSkW08bRQg2AU3UMwcrPflYHT528Kpfyric5hyhDs7EZTD0AS9cpE4REOlg
zIwAv+ILWzPy/DXukDxPIvxdTGUojqy+yYCWynM0Y3EzYRhf475VgXdiIMCDD4uAFSOtRWQFzgQY
dUKxdVud8BpbcfMNjxS0C+yBt3injdjIeE2fkejHZ0elLhmZoKbFCWG9M8RxiYkqxD4+xLIXEL+X
UcHDbjR3vJd73p/geaEQxD2dfXHgQ/819TleIuDG2KfAq2IWhq0FXK/cv2OEeUl097phzqKzLTDb
Zefs7Qt7EJR/sKGsm8lRPieg1Hntv+6/b8YUBT4Wamj1AM2nGftfUhCwEXJ4GISHMfOoW4I40NBA
t4lsgJOWcmAw6q1w8d3cN+/NDcRk/F2WG7j35QbSSQ4M7A8wcWYffu35DLmVBxi2zOuIS4+v1kwY
W1+JqoLVQXIs2ZQk2wgcbP+hT/wiJxRu9cXikzQE0jH/WSnTW3CF6Zvgdtr5vdNWANYdPPQxhm7s
nfabzAgonMRv0vFSe2F1Crj9z8AVffgwVOLRESWxDyiEY7BPPSKBaOkRkZ4kbfc9ZjRMFNZoovHN
ph6y7gdEdF61Yisjn5Jq0JdgsErh8NhCQ6ocyhSm1dQoHN+Ep3DQFjJNU495fcp0HGUl4QFYGELZ
wnGD1TMwP3AA3x4GH/9OWmFIyvT2DwZq7jeQ/4v18ITT2E7Zz7uQaBFPmhTpb0EuTkLV5yAftTP8
NQ3/7td/DOR4vK6YXfPcTTuXbWac9RwKpHFEYRgyVWPW9jBPpSGuUMZ8FXgB8R9u+xjKUiaRtcS9
6AWBmJBQ8DBOS1naf9RIH7YEtiFWy/kAbYWTzmR1sbyJQGGIVhlQ+XhGjnitGdvDwK6IwA2gN24h
+ezvDmMCJhSU23B/jBujRdYcjzrZd4/xchRzRiwG5rKM+6fvAX0do0Rhin5LrzHRSKmyYlB5SxWG
HR0fnJQATp2ST71l/bITASCGp9JFsolJ9pdnkT6cWQqJw+Onfbdqxhq8NfD/ZYFzsKdHtKu4Q1pQ
eINeeEtZnVcfst4OvA+XEhd7PVM8XnblwOIxyYa1ObsKZC+XjOt6MXxzh/qVU2nJGwXveeUcH6d2
/B2fRNwOAwrcHiiw5rAaLLZ8ejuzS/rkKPDULORD5x8L81SbGJUJe+dytkBkw1ep2VSz4QJxnf9I
Rw5W3thylsgrjOZP3Kw8fcY6+uop2yE0VAYdwc1mfMpZUAkhiXt1Fsz3DQpeS6NoKTfMpuGGJZzP
bNybNnlziGyNT4KZkm599+g8LOTZ1jvtM2kMFxxHHFmaq3HOwdDSppRfK7zrZp212MaLfHYjiE7M
mB6TLUbcRVBngLHy/r3Mgf/w4PIePIwoacGd38bNf5KpuKQVZCvEYbyY4MgKGZZgQ9LUGnzUzOem
i8qk063n/GqS/NgCJmAciks2dmaA0w0xdJcpxhAvQrQBSQiGZ6C9kbIvpHqBV5L0WT7/scYAdnXB
3up9jcfpiObRONZk8AFzNvBM1QyUoFrBSkHLSyqAC9stKk7bP04Udj3gDavYCZvmg7LR0NNPKbyw
PKAbWUPDKleUYA9mdl+RLKXH3f5KcYmtPrXiy6pCeEJEePSPw46+rTr7hcndCMiK2uQTnBlo7il0
+h5rkipDIJ1QUm0VsT3BNvCipQD8M6MB0Zl5ga3CCf/HsldnylQ6CpCHQ/kjU6XDO6b47Hsk8vV6
FqLMF2POKVs58AP772bgUieGnd34WwKSxgi5pxiFuD/IhH4z7WbDxcNDYrZkCq6xQbSIWnwiWZjM
FjbRTuKByC0aKwMoai+M7qNu2e3LzfUPLz6htarJ+4XXuH8G3eSzfgZs/A1nb6qZjL9ogOLD25rX
f0gXaZE/iLLJACARi1POOt8tcZTSuI/Ydq4zMbj9HYROOVEPWGvuMDOlO5MCDCpm9WHCSYw5VEwD
aDZwhGmnmXv1w599JNw2+v3lfhvceMQfSW8vMWf+1y6YBCPhMOH9GFRAGwxHJnY+d4+WyfdUMl6m
003vBNVf1I5DKiWiD/wBJLGvRY/B7uKP2ECowfHFdDDTcjoDy1gRTy7sujI5E9+e7Dijhuah+DTq
1uYxgej2C4hzSmUMbqcwzRliuQvwNC4IxxATOiaIQI7bVD82gKAAfXs5AC+AWci0ZOusWKmstyXd
aj+Bm+e1RsaECI4FxsJsnkIMPWI00FlCQXwNWfivReOxewhEQ8QnYQDY+YxfTqyJhixfYVD/mqJr
xSbNOMcVp9XkvXqe8DvQvwQrDYwnpsmjvvHDLh8KwsfEdf27xfCQ8cE3zsECODWSvicdR+lDMppI
ppw33laxVnfPlB7CfZhKQHuavlJ9RVEhpi5jdYfR3I6NGiY+knW4uFE17TxIehHUCvubY6g5cF+e
7nIKjY7C3AhTWaDflbgIJvu1+9j3j+y2vwRzOpn467vzou3JGmvr3sdz2RIj7zKCSmMWmMiwCTMN
9sTt5H8w6xZ04YL3x3mN3wPKY1MEhwGaSWHIUdQt1TWdlkx0DIU+8kzh2UV+1oym+IVcE26/INko
DI/OzMqw5MCVhu1zOG7XyITMKv56zE9semY855k5sNFAyZ7Jp/vi46MKanzZQTqqIqyDnCqyk8qd
tiIbheWUXHcjwcmFY2IdB45pX5LtFIM7QF1KY4sc8mlt4Fp15gOHun05wJfCJeBq3BY9MTUgTQqy
sU1dboiHdLCaI/3zhhBj+HiiHqOeRxjM+HbVjb8z0MgVRpEB83b85+7M4OnocKjIQ82iltxdFtcZ
PlSYLpFTwE/gq3yz1ssKDkk5mVz9Om5YgyVt9M/uw1ughrfBA3jeVc+C6RPgF81ZQ7dvCm7J27wE
6ECXgCGMCDumFr9Eyi4UJtF2zm5B3uDo0HHrvqzGPARTlGA51CGJmWcmUVCPIZHwDTmDhbg+4Y9+
gcK+PjeY9GOybq18BsmBLZ8Pi0Edi5TJtVfBpuUAkw4YTDKvSbsFIwA88eSwiCsP7jj7LdQd5rBl
dnGERdKk++ujaAcMMCJKLxiNVI7wHnD5NsQESjqUa+Y5yyfEjs+Bh8fBzvMyOdPgUOOK1AMxPMbl
QEyRlh8uimSfQHaoS4gRi0lxtLYwCFCNTPRomIgRKkMAF4UF+0xODrLwhSQm5GcLeFS888CpZr0T
BJbztH/gz8E0Zh1zNoCBcl/HtDl4IrP/MoREcjdeUcyFZ9C+Z3J3ciAojEdwjhnB0ce4z3yrPPqZ
qmE10XO3MR0SLyymLWlHX78bCgZq648y7FMNsbIGxH9UIEwwQEPdqSEacYGfdjM/Bk3YsMIaXn4G
OaISAOpkwfWgrQosG3sKh04NGg3aGn6vsxoPXZTTow7hvvotiDD0Ig7LhmAR0dWNsg+sJsEdxCIE
dhLFO2yQf+Un01cFUZtXBOAW3HsMh2IxpjWg1Cgn+cCFCougJbibC8WI4M16TASsamNTTtgIPrxk
UAmuS592CxpnzgYuwvJIGBozPxlmDHdjVonG1VvpZORdqVpQLewg247JmzJGTN5Vm5mhj7i3SjGi
oDQg8CERNvG9TDfhwKnT71E71nvO+T81roPbHK1FcJkQRA3CacF5uDmXqI+XHBZN83uCi9cbIbLx
Y+4f/cvq4ZrjZWzKqy+HD48BOZwif+PT4KJlgJ/Ls3taY2eLWb3u41NxgXN0mXTRPWHgqDMGYxBO
UAvGPNnPLRyGy7cJ46YC94o6FOM9KEMJWo+oasbnqENAzUzTv1kkhJ0YreDD/sSqk1GR1fsYCpZc
E32BPa2G/cVJSgqKavxdFFhFZ6onWl4eR2i/0lhRvF485E7W4T1ctCjAQf6oH2t4m6J5ABe3MH8O
FNgAwBahzLji92b77uMlYRSZDg79XqspQHf+p3HUE3sbCoxOOnIXoRv9POxYl1DCVfcRww5IytV3
ISZ3DCGe3FpB0XhRuxhQ2FCjDolMtm5Tail4LLN+2KQ/cTb2KJXDYtHCwUrpDpsDuDuALOUfFryT
5mIjV+CXIEruyLFg7+lYqwTjGRzy+vyHx/0ouyPuIe/rBSMIG1G4AzD/6DgRqZ/3NIuoc/u4ePI+
DJqUqMuTW0CSV6ImwPz0oCNk/6ihoCXR/rE42V0RNLl8CmZYt2C70z9CykEE9arBvmP1cGlGXWAS
IDaqJ23gSekFWYRmK6EW4LEB9MOhwOO+JHJ0zs/DfTL6rBEAucRZzu4wo+CNOhOaKhAqSl70NlOW
+cAozVk1g9Orrp6MAjEuL0HZVvriMb1ZUJwRJghXTiKR9IhKpw8P7imKUv5NgsdlmZfW7eGDhYO6
wym/onwEjOLgPVWHFikw9JydsiEg9uZBbssoqGIAs96G3lzHnuTGQOX2z5ULLOhBeHGGcBXIsIR0
2waMm5ajNeMtptNUX1CBwaMx+AS8HMQvn5oa8A/ApZ7mPkABL+iPLXxws4/x8N4LncxaF1NVq5xy
WjLEtOkt/ZtNAgaGxgpFyhVeaGE/97C1qUrTen7DrkBw5Sj6qAYKCKOqiQTPxMzIeBK2x0wH3Inx
KhjuXDUZ0trEmYXyqphyJAR4ZK407lE7XnWuZA4EpDKkIh+GZ9UBmJWByeAr4OpXjLHTQifxFHI6
TLrpMPe1Bkz0An65T2pMuCF0EwvgUPUN6c6RNRT7fkKivZkJ59qR/zjekcYBrABQw1UvI236E12f
Q3xDj4HS/rJ87AlGwZCR81ZotgDEo85XCQvF60sjj4ntg0MUpuInlGGLjGLNI/3AudKUxgq0f3Jm
CWlQ9x8CI+bQHjz8o0PlQ2yTyISizVsP49tfiVSOja7e96FhMZtx73vk6k1AHQ3rRXZb57MvMMgH
BYMa94iqZW4/5++gceUpLGbjW44TyENBwZkxhIxQWO+AsxT+XMQe+VmyifG1UTONr6m6Z+Ny7rY4
knQ66Mfi6nX+efE51JwEFN2YU279ev2lHTsv7istkjB+YPZFT79QfJAfsxXh9uzfEjp0uKZYBmM7
Rm34GY/08ZbVtcHPG91QqXrkt++lGNIeBYStee38vWTroSe9fSnPEPPRrEl7WiuMFuGIDKyfCTEE
TNfnIPjsCVaMtFTHKJTJsTtgsU4GQKaRhF5AFEu9i/XaDOmusBgAIttLFAx9V+Exoh32/+3ON+Pp
yHtFwuDJuAaU52MyRxz2ewIlZatacu3ELyg8q1o3vkTF/LvGa8BqzV6ynZ2pElhUQzgnt0gBq11f
GQogDXzY94cL1SyRmQPQZ3CvO+ONWmiZv+3zhPbj77Os9h93u+4NrYtQOQpHFBzQa1dJS9BZgFu3
cm8g6ImsmS0Sp8kwwi8CJ8+ZAuHsa2ME8TK/B8182VpCg+zc3dZ+eM+w71Tu1laymnToRGLDC0fO
sgnkmESlfxxhZhcgPFf/M8dfMpWt2gBUItwPnFGAP2RWO3qgmOcjQ6K0OGJWOT6vVd0oZg0D/p/7
PLx9aQMuFEqOOpEmymFIThwi/MPF480iuR4/vraW5YvK2jaG7Dw8qBuHQYb6e4LZhcJ7ULmq4ePQ
O+CzggoQGpgjT3/Ox2jtb6p4qAbtXjXG711h+PEby7dxnmxDHSgXgw4Z+YM9jK5BbQ0yfvc8L1F+
BJdNbspYgo2vu22Cu4uIy3Eunur3BXvoN77HPNWzmowNrtJDtZ7h0HnO+roBsQCk/4tF2PALp42c
MCNHmQ8TNzc0IBwoKaSyMjV5QnK2uCmju3ByqO4u71vDhfCvGZNv+mxz+aabiHpeBTGdMrLCHvYW
fYLbpkpuTrMf7XrJzXi7l/mAW43FQ83xBB6B5TPXh5J8CF4+5BA7yRge5MYAOt/XKMnqsrewjAYE
UPxWz4ddD5wWyNS6Of0la+yeidixx7zfjB/RMO55F9Y1HNcstxnsrX7Omb8GyWvdnHBJNJiqzVpI
Z/5nIfutjaFgMGQbptClbsceD5KrAoDENvAfSee1o7iyheEnQjLgeOscsMnxBgENNslg4wRPv7+a
Le1zNOqZ7gZjV63645K8IpHMgLXxQTIbNNbligWhCHSXQckDZwYZVcfphMIMm9sTcomxhleWoLoa
o8beNREv286j+2g/x+/5m/7C5lL66oKctkDaGHEV6nQKX/2n00U8iOqIEnjrE7Qb8gpttPxwU8Ak
5lafN6QWzYkiqeHIkYxj8q23Req3DQopBJSYisY9/Ng0q/xsvtJ23st6b+/hEEL5CKpr1QzPw1E9
pck0wnKHqJEcNWqXpj9TwVC0fHpcOzbCqd7iaSR1/+691431C1EHLvcjmK8QA5NdLjHuwL2zwTmJ
OgfnMTUcLIB9bDS+Tpr13R6i5pBNDKpfW+hsabRvQlI1uMU4m16DO0g4XjecPZqlqr6GvnbbSSJ0
REJ/BYzSee/C4+M29tG1tpU3f7CKM5BeoVpEL6EPnL/nA+e9yFjKGDAheUUyYtIzA1Yv1jLytPgi
YrxA98AY7cdCRYCnThrofA7nKFezVefQOmKjMqNb20oB8CdKjD/2OrkRZooGWt426z466B78oyWf
SyIlLCFFZnojzLjzv5nfR7DOQ7nmShoY9ImjGFht3KeDotv2iTGVzQwDKraejrB88lZcJZIZOBjP
lwN2ckKhJFs7qqql1rZe2xhIv+c3qGrhfs8lJfJUIorGPGL+c228R158aONyrHzsDMT8pHAvw1c9
7BcNRpX1Ss1q/uEGQT40/n1ECrh06I8Q4l6fZgE0wbDpNRN5hdDrEz+gsRP1MPjwxaefA9kdniRK
TPluhdAlX3M1akEXX1oMcA7/C67DA/Ee2HTsosfShohUhNmDMFIykt9FjF4MORu6KRz54Kj9xW3L
aUd2mKyR/P3Mzse34Otn2UGzzjGlsMilpaQyFYdaNKiv+H63KTN8Y1xFKE4iJBH1HP1ZH9f69uqp
Np3PPhP4K8b++aqxP/Ao6NvX8rW8c+saMxZLhJGuUVqjlKe8szSnAqZ8ufoWZSEf/XX39KRtFXVR
z7mteYQGAR+5UIbLJkHIT0ZwWizm3xMxUaCQp0qjWT3zmyTph+o4j4TSv3Z1VISzdHnHEje5XbTd
EDRGmNSsL2yNiSS4v7dmxPs0uC4fpHb7tIrFV44YLDcCGIKTGxM9gX7L1KaDsWY49VZfsEUdcxdf
OhUhqs32/JJNg65yEhIQHnoEGQZ9E9Y6YWjRTY1whZi40YbThYcvOaRklILyIQmxVLZNrvEvYucl
KIqCsSWPEBMJVxSkkETaI7pl5q/0/L2JyYO9f8DQvCXdi39izNSg9CuS0At+srzsj4Se8WpS3MOt
UhjOR6NS0VVubs0+BVrBDJHCwG/KISWA/+602eACUFDYWNqJKCItjjg+i+/lUK2Nyd1I/SsXpfEB
VpQ+0w2rjX/JvP2Bhj9gfF4za+ECrNbGrRwqeBB46EEfQMIC1ZJXP9TP+9EddwMvDbaWcwZiepe7
a3m3tNhYXj3CYtc4gXWxXtyX6XQ/4WZip4z2Nn8YBOyabWWzS7H1SKfbqrwwKah3t7fka9WFR9kU
A5JX2P1w+fUT9dQgdk3PXKjSVxwjNnbSqbvsTzcSbQlRe1EOwrb8QrizIZD7sWKRP0gQL9c3owXB
mb3W3M/gXgH3hdXmNwenov+PKsq7SAlmAmmj3l8p/1+gW2Inw0LZOfnD+/2mn9L53c+9dDGQLZ2P
gv9nws5w2ueH1pWCEoENWANuxUD7Yk8gLm8izX+z/lRCuEbLMeIOQD1Sg7k/DW/o4LeMOZBYZfJm
56LIjU3GYYg5fCZKyCTAtOVdF/IYBtttEJKiUr284EY1+2OrYyqSiJKIVNDJIUOGTkaxtEaogSIM
IOCCjRKUB4ENJmEEoopIpoFfRU9CQBuFTQQ5svRQhdgboU0ZE+ohYDcsHM43Kr1B1K7fZzp6BEuQ
c0iCrxWqC7Lg8ZihVcQ5U4Y9uz/RYaKwA3K0Db7+ffxZ9xEXHDmkkY0KMI1OBlEGYhO8fJyfiSMM
1bhFTuLnHPsRRIVwLZx7mGhQ4iFqQeAjmVSIkYvMsu084rQn9Fj6TEEyRIIkAqHaLo7AnLwrRFwQ
ph9uFC4FhymTSjj0mI2KU1meoYjo/REliVhWgoHkRIlCCjaXsoo1+iIwLB3JmdnncMaKBvl/HP7C
HgfA4F46vPNyWk/43187BAxG8hxIzJG6bckEbB36B0+y3ymFki4w8RXkeWhrP+uGpEpyDVXw3RWJ
CX9wfu3efCEPi8qfCGtooaxMsa6Buw1HfeRgaFAPfLgkQtCwSIIaMOXow+dMStqPxGvzuaB/aZTK
TD8/FP20UV4eh+sEuhIs3DXOuKl5NMNqms/KWREAsecJVlgtFEudukmD16jv7ec5wpbxbXZd6JuS
IW93DyCWFS+/NE6P2bR0MD16v/A3lQL5j/QwMtEhGbDNIThAtssQgat9aqDF9jlz5Ed9NCShikni
u1GRosyL0WD8e1sfw/ye8MXG70iLtWnp5JFs30c8A2lQkHLK3U9kYUYM0RZ9eeU3cJ7rFFZL8n4J
4rR5ARwkmpd/Lelh/PDycg30kRoMJo/o3kYVkf6mTrAJ2zdbJgHhSyP3i7OyNtY9MYFD8qw/ARMe
nAbOSkK9WpsxDT3D5f/fa9cnjoVf8GFyyD5394tUG1UuIHJvpdrVej9hW0NU+jpfFboo6aZkCRNQ
H/Pp3uYfxxy4+orH/DxpUrNmg4xqDmYo+ITYiEMtpbSkVqpo/1DyLe/Lyq+w6pP/ZjVHZXaPDaxi
WpwlvH/UJeNhgu1JnV9HFCPwTcrXfsKosSE0HF2YaOfPuCBK1FaD7xYbkm4KNBE8b/o79pzH8Rrn
R3WkYREaimDB99cvOAaCRCObA7mc3Jf6qPGH6xtJLtj1Mf5R3EsiVsze1Kz1xvmcn+y8M8K5gSqj
97i+/5unom/87YDNLHmZwXIz9u2+bHvR7/gm7JOCOqjUHb4Wq5ekS0h7CFrSZzJoCd0kPk4Yk/pY
teQ/PTAYetjdkGYuhmwA3ut09ZDoWfq2IbpVtjk+MH701yWzG/ATua7uB8jzRTobZiSG5Jv7AxS0
83E2xri11nFb9ij3vDqk8nI4mqa7n68RDmDCNHd/YF0gWuxb00dAVx+2kr4N4SzcOWUgg5u+Qg0g
p29OejsSGc/0PPHStpzem6PMpU+qsN0gzkmMQxPisvpyCmS7gQei8eyWPFFLEEgHBwh4wDSyHcwx
mB6vXkOiaX4p8GHSZIe2g6UXiTaIB4tBRRa5nTKUI/HlcWWi5b3+mywbceDP86A7ckjoV5G40moy
LMgV5h71xfhaOorqMfgyh3In6Myx7NwEJSC2p+HavPT/iBK1UFh6383HJWL58rhwhxditslgpEpT
w4lCS8ikQxzI7pEuerHxsDnLSn/tZAATSRBn1E6uoGntqLCJzOPJoREYybw/ww/HGuexGYMzqFtd
3IU5ohWbDwmtVcgjkLKKYKrlczxKf68NuzhBrz+PaMb2urrSl9EE+t7nbCXLNj+Eoane5RPyj/Gg
Edcw2xN9PJFIheXkL6rs5XBwqP76xC6KFd98jwdn5k3pZeW6uKK0vALA8HNQQq65u+SJ3nrtze6O
+4DZQiFxsefVW6I5Bwt5wSn4cbwdB6pz9TLhE+SMwFXm1SvrEu8Tpnn3FxAhN2wTObf7sAA8B5xi
McTUYrjixtFkq2QyxIMDYDqMmwVdYwzOTZBzKx/6sIVbiJcOHzbWs4NBxMno+nLE2JZGP06uV0eh
Z6EOc4KfUUwCmnPkRGc3sDGt8J/gVui6+Dn1ARrnx9cYLS5YHL8uAN4eaJq6aRzQ5IJOiwuUWkbo
Fmm49I+wuvcXxGngzYAwe2PKrhzs4/VqiMKRBEGkb+zamCKCobAB7KeKYT7VaB/DGaOP6MPtFL6g
H9NTGxA/4BI68mRkqvcuKr67j15jUvp9HEXSQRUMFRjWRo5LlOLo29f3oUg6Uf4a6IHkDlwFv9Uf
v+3BP1MfJ0ySG47fIwMW/g12zKOCVHeQEFCPq6CwoCIQ5iBEluQY0Th4cVcN1jVCDRhxnSTWf/9B
3fIVLDQv2a0qjzDDX7uW9Tn+cVh+JMFkfBCmB37gC1wcUQDvR0GJpW0NIvXTcK+e+xMNbAchEmUI
ljSgomOUpohFaDB3AJcgOv+uCWGKgQYoTVwvj28CS0pc4KgidCADnSK9ZQDLmkUKiNVjX2Pp8aVp
e0grdpGMkFgaZyXuJ5INZnI+17QTk2yQJs+LjN0KSIdA7hi2XRtDeUEGFQ70kiFGNnAFjmLcL4IL
xIoIV/k/PY+1wTCHJ3VKwjzmISLfELgoG84VdM3UKNCMebmBzNDwtGVnsGIaxVC13rCKFEdUxrWz
xz9tKrww0QI2VjYKElSwzCmiF+H30GEk0yTfMGPZBPBNvxSecfQEV0z6mFAh1YgyQqgyAv1kteEj
WN3gmIRa8WffYDB7cx5YrDvC45pjP/355/vofMPl0S7pk6WMETPulKN5BsWKgOjA0XitIJ+HvDG1
SF1xFklwaaHFQKo87sTS3Y0QWHDsQN/BpRHmek4Vd9BmnlVMSU9h0+pvqlF9aJ1pSVQVOgPcCEM6
qx8oRFg5w57VzUAkx1h0XfmC86XvDunx6Tj46GG21TBjw3ycnlC1EtZVWFGYSwJ5SJzEOR2T3YlT
pe8f3yN9+nUwg9rF+eFCPE8/WAVBS7NxhsE7IqAe5q+3t58xfDJO1EbBo/sSbjo/DeRAneRHajTQ
jH4CYWYeLEBhQVrb1mSHUD4UDNcfhzASEMjJMK5P4G/xm15TbmLau9lvn0SWkbEEBH1+t+4NmoNR
nLJ6lRAlATBcOUTgKCfDnZP8y4NIpG3yLm9fgF/5vJOSroy/Pcc49U5DHphKVIyw3txrwbc3kGsE
HTv9hwuwnqFnRoLJez3cEF19XDplBpCyOnc7Ht2wLKdieSLV+WcZp5LVOqOFIC4zG6doNRwVrwiZ
T4MyjySpniN6KExRSIHeSLoFLDy4STvNf+Bq5m+F81UUxeCIYeUyWnzHVp8MTA2W1SH/veVhsnoy
VRnOAAwNmpD9yeb5qdqofXpYv/p9Ox/+ffph3q5pDthBYDWoETcNR364uI8xH+4perZvtUealNG3
8filgwXLqM7pX7Nu3+TBVPoQ5+T9GXYOO1ZucQwwiwDcHSYIkpvUX3QrIuGF9y5e4gbhTYZpb+AI
sDj12NfY41RoZli6Z3Bd4hIv5XFNyR+ZPgQyEhJJuvBO7Ge6OXAwBcHFgk4ozC84st9Lnd//YhsA
6Vs/FZtpBuCxMs/SfLDQg2z8HbD2UPsHNMAxIjkW8Wsp/ylO3+vFnsfSFDIfcjDkINE5vZB82GJE
ZjbPTRfsf9ZwD5eNM+rqo57/gxO6CJ8zZ3fdag9saqyIGzFWqJ6BSAPuYtpFqNMwfINVCFYBXTtD
75pySuG4LLLF57cEaWiyCG8hwxYmPg1x7IJeZ/4oX9h3enOu8g15B0GbyrhwiFiCiv+56UzCwo0j
UTDR/JPenNZ0kmPj5+o7bYyQBK2B3/+7D/wbUoTHwhirobRqEQBAbgEpscbzJBDogqog+ca8K20D
X495WgN5YjBwft4+AGspeenOJ8ZlDY7WOjnyhyfUVTYG33p6rK8sWBSfiAKpjCF+qx6qhUpgxseW
Vhkn3qvz0WkM/Rx4oPgH2Mr5/5K20xnVY2+SJVeIpaRDVTnt4c1OLnCXlqiH2AwUrNmvZTknlY3Q
bqacKWKSIzjmHpFRrPk9ntUCXsEpOnZ5vvV7UEgtw+sAEpNUC3zcV91WMueTpKIorIZCSym2v+E3
GhUh5vgG6N987trOgjsiaq3G99ugSAAxIszkj8WgmKZYooD8MApzTNm+rPasE1KKSMB5uIQlJMxC
mNI1WHTkMVjq9sBXCyG37ttHrh/GV+7tzgLhR0HA2eCYz1lMAUpcY/YMUQ5UY/GZEBH6te8kk+OV
gDkY2PRYMeDwzhEzXFEpMBeRVcJRF6vmRKVTnOVDt8s9djqSgM2WMOPZUxcpdu3D/x6oAhFfQkX6
sZmutF9U/tWHamBj0y9mZC6QxCFM1+JTTB2OQOYBraUH7L4egBKh14YvdkrMDaBTPQYtKy9j7fS9
FKQTISXc5PbPBrHA/i3E/fDhnPoKzIDrPzCEaQby1cR5jJMbyRBFlgGbw+x+hKk9P+ftP6Flc+7Z
D6Q/UMb8/W3ycVTkh0IlgeULtEJVQ3AmEc056QcDgGTJAlz54BBJieAS+9SA+L2m83BU+VJEFLBD
29UovUhvSGhyhR9equPsIOPGT4ljymd4wXoLiZQ3bGTI8v6ua4LuRiTOLfZLoj1J3mIKnvWCsB/6
yh+Eskt0zkbigQLvISbH7qOjXiI188BHvf20cg3/Pep4OB/uTWQhVkORaljhJmWQU2WvRyADnCSj
1J3cZXwzsOCk6wUG4dNs9cxNaxg1V1ojBMRLoR9F1C89NO7PAbzqOCsx43NbVYwulGFuah97hA1B
XbUoj5o+abfdqTlhigmuF4q/YkIDSMPvYYWzsVXhnumZvAAZ7SgVNKTdaibpl4KM4UPSFnRfkkb4
OZY3kRlccwOuWb0VnH+kE0xTkuc2FAiOPl5//SPg4+aqK+zvPyA4/O+RfMjHb7J1hnz6IKcD4GK7
WMEhj+VpGbgfi4u5vdKDwqmEeUQPWSjUFR2R9M99uH0MX8u8O4A+y93PBK2vZ9SsHaQDFHUaDZwf
DX/FCjD+wcxNfxWw56Ry8kTziHfmrvyuOKN+WEWEBk7EyCIniW/OwCahK+VUSqwORcB8Hqi+nKsD
WRQ8HU7JTO8ebtaIQYNTUH0GTu+OH9k8J5KJ7LCwdQAK2GJSk44c79NpNp5AGy5ei8GmsM8kbbsE
TgwB9F+ckDi8iVd2Yoy+cNwFzKHGwJIYwreMZ2xq+0BEN/4ikBoteaP35N7mjp2nU0HtXakJ9Yrl
M/zQ3Icfkc1mT4fOF1FH7uWphSqXtGJwxhoBxt4uON1OsK2c8tFuhpYSW9aItBaYyMJLwxcZUDYe
UGTV/S0RpVyNhOJHNydzDloCrBrAB01dhbgR0/OErdktiem6jxL/E6IOnsN4+Bw+aksbfxzCoIgl
RfmB9p2so5unGk6GzPF+QYhnH3FheQpqiCVwhB7QW+k1wcu6xplLnro3sO474F1PGw9PiOEWovhO
FxYKRMacSIQkOQ+b5G6naEc6knKuCSJfk9sylOzLn7BKIHp28xBJy5HUMS+fEqOBowSFLt8ziOpx
vahmaWp3sNydV/M2WZVHw37wMKwSMmhvAtyhYmWVClUYdcl9+G/S1FzAQFey0ZKIBwwCfSmB0LIz
sPmDEhH304/0VWp690l3MJC5cQf6/eUbQcv481cv6okciYNYODx8xg1y3hiUu1zCxfu4SmY6J4JJ
bYNEHSiNmdD1soRxtsgeGOErA9o6f49VXCVglPftdZIl1xEJhIvrH8Rnouv+++UUCw0nBvCpAW07
64XPyXX7PvDjP+YnaEiLnhDwtUiw00N3k8WQ0PXxeNqk44JU1jYJYocyeQL0e4SLOzgA6CIpLBBy
iVoUNVJEMAGeq0n5CDUphiT8OQYwCDE6KwUUM3U/i/es+4lk5yHqHSJy1mTYTZuYwEQKfni7DYFI
QCxMMXP8KXlt+4pss9pi26+JzYG2ftO3afUyQtvRzA5GylnrzHRTB/AMjVPYdLXYnZWylJyQQ08U
IrFTNKmV+7mkFDM5H2GKxrRPwUqNzxAnLg4zqJ+9vcf8xOFh0y0Jk36+g45g0S4g1C8FWmZCZq7p
Wf1zrfj8xqRyDnjMbCLrLYK/wTA64vz4l4N1yzONO2bMq+aX3NFa8EtUUUG0J2KtZ/WodpHsJ3r0
wwAkZ1UvCqhF9/Vz+S72FbM73wf0iBHj93C+OAp57+9detKP+6jIRfCgcW4X+prXez19g+/T1dCH
k+YrWyobLyjpDGX2qMVM9Bl/FxWdZplHx3mheUMLOgDDy5cTOJDx6UtUeyHZEjR9kM+4guKmI9tZ
XT9B+tw97QmMgFNuo4mQTqdkhMluGwyt5+gzUsIW/bV86iz6M+zljTgovKI14OkwHozvJDVM9y7T
LXfVtnLkzdDLkSQ9VJPzDa+j3vSxfkH4w4ge9idD/LDuos81j3A99wBnyhS6aE9f9zUwZfMZn9IF
yN5n0zg3c5l83cflHhCJLbGeHPSxdKpPyi4V4W91a779PNr77y9tSTLS65M2BduW8FyN+vCSyCus
4XQY96d3ZK9kKdjQxCsg5/xrlhfA9SdtrNikVbudeI+LEdPwQcLYEaCYSY1birZlcj2OQxhguLUe
SHlhJ0u6tz0pMJY1ts3GHygWh8/GAZ9UcqwXSCiYgekMSq7xHrQEXhj3M1Mu+0JlGXL4+9qPNUve
k65iXybIjauIBiBLUMeQ8iNaNvimlmw99w58NyO8jSfxbZVf54nAsrCkBR9YqRL/akrYRjs0LXrU
C1EN8hz2pvRfFIrzmgxXql8yGZo8n6wVPR7gmQZGQCjfqudpXhNS22pW3m33tKnPClHkmUs6mtF3
oe+gaRZMhM1PtwQI8xDtz0QW4C8v19cea4Eg8h5TgjCT6wQ9xwelfEbnVcnDtxlaw+UgwgWKYVJY
mSmU29ZE1PKOz1KET5sEAZR0yx788bZa9raPZX7GHiU4LlyZIcYFn8wB1t4wW6K0hIifMFqR7hxn
TGkpNXmG3Wwr974ihfE+5QUiZkWXCXtYHG+se0QTGIFIGycE1dfdL1cB7ySGQgbCI1GV3t3WZ+Tw
QVc5zJqE8HLipJqJEA/mu6oLjS0xz72AJxm/KyQPFk1PJ3citRN5jJwABx0ajd2lB5GNKGve8kDD
HCEDTYm/fcHSUvLE66029ALMmcG8njf/49kfAfghFvg65HZQbssihXxnwehn5xuoYgJr6pB0DBL3
8BUKx540vS0q3g9peUuML6IPEdZ8WUMA9gKZMP4U6e5F9dlSSJuO8pj+cty8WYx7n7ZzWC7caRq6
YIPLIlhAIl9ZG4s17iEfn78PXmMuU7udIoEksgBWcvFy9F3xtsD5urFN++wK3R5/ge4d6BNdN471
BSQvBp65sPijEecBnapUaYAziMhLaG90zWBAsfRl/vqdfiesBWQk7nfRZWhNcU6BtSmI7nW0+ZLH
1/5IZB0Tx5iI4wFTrkri0s2r3GaDWDcfZaM3BxHipakBRQGC9d3bDe291yIUXynEZonM798W6teE
Quf1OijvUEJfSCic9OcMuIBmfht1uGxxFmNmAsdz0gNN5NaF2ZjSV2Sc4/0OEERErFTuFHkahjLe
QkhSEPkmQK5isLmr1MvfD9k+plYFSTKs7ddCmNhr5h3n38JO6fIDVxbRN/v89GNqKZ0htwVLTUpz
nV0rUYmygKl88KbU2Oa/9DMjl+h6kTSLopTB/VIy6ZA6tfd7+qXHqUb40OFgC0Z7xQLV/RHigv6K
YC8Os+BUtF6Q9YXAm5JBHbWBxfY6AJgHvILB6UQXEv1iGnW7Ch8IgrFFO+KIgKHVkU+aV4/Ipl4M
wd2Jxcdaz85cebpPeG0Ol/QK9ri4B+h8XcMDlhEbgwZVmJvb3EdEhqWYrSjgAvPAvGOhhyJXYf1Y
8srwr5FTTWkEyQIv+lzyOHPuG0mE3IbAMVQNPUdMWu6N6bnHyKYnFEyiIcZTw30tZMEfwh65RQon
phnA1q3d1VxwDvLIkef01wnw7b2gYgFtI2u8R9ZyTLySrFl/uA8BZ+FRgbmnnWm7YMUPxBZqzClj
swONB6QEOjF3KdW3L0Tamj+M2iW52tYnoTAVOBqQlpMssy+wGff0kwJF8vW9TnYIp++RenEjvUnU
puFgBsb/UiB2gGMXsBiLek8EkOSbclN/obqhnEw+4a6JAJEJksJJM2qQY4iUDmQQvagC9CWrFRsv
L4eQqqf3+IQ02LS38PO1rjccwAXvxXA6CKSG0xvC7wFKmcIe4lB8RRnPMaZyT7E1MJWrQ1Km1wGL
Bo+bCFIAuHCqpHS2ug8pH37dZe3PDwzN1ry1Ma+SnEvXvad7K7GYXTR7OeQz2kd1dCEv15KjhMII
R06gA9APUO8LwJei7qX6CiScfJ9jhnEb2XoPyyxrKnknnD9a8pppRUGH+RAb0ACdzBZNXLPT1/LR
sLOYV/b7w1/HAfm3/XeExNz9A4t+JsIsQ/23CAbLR3eErEtyxnGaIFeQSWvwC5BNkvJYlcg14hj3
DbsxfKuHmxrHX4/IBTABAWeCdd2T+DEB94N1rBOAGh+imj45xFhUD67KOSo2AhpJOogeR0L93KfP
+ZDUc7SQvV8CXvJZZRPsHeCOdwlJrkcE1xC8DXimDNR+KMsulBBehj41SvgW/ogfETKNKz7U/fE5
787ltJjjwUPbBkArSmdSG1jXJ/ZkzOMQF5yIULkuKPiLuL7cUL2hQ4oW9xT4LJegPnC2oLUcJJjA
Aa9ziUgJ3iOioS7ZFlGSik+aRTPASSZ02GA416j7G6wI7yecqADEitjucEOAA7O7cCqUeC5Z87MY
1uiYLXEDEI77DZ8rnHWTXpDvaDOLtBFjNWRXIKRV7E/L4YmwJSweLPbNhuWfQ1oWcEjhEkvhs6DI
B8aCfc0KyFdeKBs0cBsVwV3h4SaZ8G7oYxBC9y+hdnevwkYBtA9UIgKRc647ZBeTAWvuzWWcSsgR
s5D2LbWZHGg7ORimgnMsjwhp8Z09xthQ3l6HIgTFXeVTJUuYGY8kWDpT0cOFprKlWGHr5aVJmi3j
WTrdqPvY7r0XZxZ6PO+7V+5Jfa8p4vSdVNQp4wNntalFtQyPsojYhTYTwV9y0rI0QlRhCbzODT7q
bqLvNlIoSXFXxJhoZ/i/HluNpdPObMQJqJY55MPwzvkJUDrlpBt9Vsb4xrw7xXuHDE4jCjtzOKGv
OeBJnCUlN5thlbZ0X/jJwZRcDMj42sicYK7XCDfB98wdLvGw1hj1+C5CClskVld7BXvH868DDzEy
OhxYrJnYqrXx8RPjbKDjyArIA44IALefHkFmNpHJI+oYzmjokye6eFSd8Dx+5iKZT1HFdsGvATn0
H5M+aZmG9zzcUToS0fx1exD3ecQ7f+PIYuuEi4Mu4D59WNiRgG1guOkSYW9obYVJ+GvJ/PkpaADQ
rra1G/ZUnk8oSKaxLpvxPGONgi5Q4BCQx+6dbqNrFnusMuab9njouQpfKwP5gwXh5Pp1MZ2XstPX
AggJYhXa0n22Nr9cm5PAe+LHdXiCMVSRxgiPV3mILvo2mzVUBs/X7xNiOk9/HI3t9hcbhNKSCsmi
w3qPwGBoGViANDbYUGWR/DjwHQxBBugHAtCQv69ll5yKVqEgUrCLEIG/rTER+1dDKblT+KRZOOJl
EgHakl7BHlAoJovFflmdsOhQ5Ab18FyhisXIXwHPwFS2+YQR5X65pbP+WJpCqnRwt6qNbeqdOncy
gcsZ1aaaVdEOuBl2yXDRwpNgVDNs/E59DJUAVKMHNJq6q04glBwHCQ2cY3pifb3jZKhdUo6eBGZY
2Qgh3gxcBaz0X6Id7UvII+IHdZoM5c95411oifawSG+5F83h5lqSCH5fS0l/jAEbiFdojj/LBpFi
PmoZYXFeCW0YBpARA7zhU/2BvsEQ0RHM0Q+S0HVvf2aDp9IkxQWEwolEiwJTe7rmxdMNVpCDNZhS
XSpCX8gMkkwSlVCa6VTg3Ei/wlvDdRJ8NJ+SS8pQNxngoNwAYV55rz5xTvDjIkx6vxNp7QN+n02d
UeWK1Y2UkNIIpR1o6HChwOExwsf1EQxhSxcGnjM1aZmmeW1kfyJ4D/jNvYnIeHxdhM0uW5KKoyya
a0RT3nWVn0pbDvNRTnBc426GfCisxYz/PISMA45wemtmtvgxsexjwufFdJrgNWC6QqqIM4+Nn4lG
2aDX42xBzhDP+TPCn9YygDJaE3nLLJS5WgKt64CUogz94s4il3L88J68RFFaBmKRHTm2mRijSEZ7
990+Q9BwLNaL/uQ3KfYWU0nX87ptQ47tiL28fI750pt1jbYS8sH+tAV6gSG9ZAQgOQzjJ5IquLH4
OMvWjCqSLRCxvmxAZL6bsw4fFz1q2lWEJuTXCAz4gYWAKJLj/aiSioLRhJMMOJo64gDGz+Ciimp1
9J/y26OnSWf00FeUnNzXskSFqbhBny9bJLU0wV1363usQun9iy/LvJQYGAJbdMiNgobwjrVfdF/9
RGQea4iA98hVIuFc2Hm4s8T+qkwIQZi2PtFtr0hP2HtZafGe/7/n9icvp3NFoB/LuwURbsCIQa7H
RE8CTuJ44IHZ0uuGkpF3YATEL/HVNT68vUWRgXyk65amdhhW6g2UhHPowGd5jHXzoHVWRk0xlKM9
dHLiJ4UXgPfG+oRLDXOmn9IvhUeXWyAEbmGFv+Ge+y5eExo4ifKnr5nRmtOY++Doy+dM/hGVJJQZ
c4f6DP7MR29hvheZKogKVOJ0cKCTIVGyWgkAAJXo85i6gzWRTBgZYTtMqjRcdEWc+emwGBAjIEdE
jaGL8odzcfJ+L1NKQ+ymC4mdIvRu+2WcL9Y/wvqIonAOwDiE8CIV/6Fww25H6zPP8Ta7YFAZy+7w
sDelDSXTpfOOjKUCrcAfQWxgRy1QpoS4cU/4KA6y/8Wc52HL4/SAuihQuTwkS9AKz66m0xiSEdtH
7g8VW8BieaihP3I6Z333RiTiH/8VjXPO4OzzXoJ3ZEMCYx7nd/zYNR4xOMTlFxEhXPCQnP54j7bu
d7s3UL+CcyB+nwsYKsC4esxIdrt7t4HLTk+oGHFzMW5P1pCQMxA+LPBLFdNEFsrH/My/QdACkCHC
sLhuFf4a4qyIt1uzsLxPzKqC0OYss0FIcoCp12Nobb88PUbdWKQdUzzH8PWv5QeGZWYsaIzAS4/R
PqPSh4Xf8GVU5X6++W074sjeJ55mj8a/hN+NxATZF4531L29RQ65dF9jOIxEugJPhRiEyXPdfA4y
HxTDYraQvb88FoFlbEonGGeOYsiFyQ7g8SMZIB7QV5SupCm81oa7yaYPkMiO1qECDPM3jP07eAdF
TuKViB0iKeczH1pKqBtoKgC5e6EOPb8xvGzgvRpyghTgpxdoy7ils52pMv6iQaesjptWW9ziyxfT
mARymU+7pTxCUOSAFY4wbXUcEU73RbUiAwy/2W2GEZbP+4P0VXWFVYj2XCy/yBRMzDWPEPwYbkMi
QTIuxlcss1FNuoocNfHnrw+O3S6a3XuqAwKvqT2H+ZlMGv9VILYcsiIxSkI0SZuKeHhCAm+WjK/2
+HHbjZFZ1aodfWieg4F7+JD/844bNDd1vzQswDWyNHSa1QhoUEj0YT0ACloPAMv4cFiRGYyFfAjy
hhQP1NGsqeIET/wkxz683VP8434XfFfvCUVo7uLqYGug0DazFXMqmUSIldO5SP+jG8EicBhN8oVj
I7UTBJoMDpztHHSSJN/3zJpvJZkCbamVhTQpkfjCnQC6wIxxXTWnlDM/DmnMtgNhTWGifa4AUwjd
Ye5KB2CSLvfMi/NN9gezyGT3+ASGYRaHOoFv3zNNwzfyXbP7kLSzoQhDH3xcyDNo8/JppdF78piQ
jL37RccvMQdDiuOediGEbrzuq8SR5IWQHGsoOTOif4OdkOwmRxB89CrQ0oIrZAP/gx/Wrliy9mbT
wJrn9m1bgQMKr+8vKIPbAlHDj6ifB7IEqHL3N+JETsCa8wteuwa7kVdjW9XYqo+Q+ScZ+xrB7irk
FRkOxB1MgHiegF7aVrfE9FIhSkh9TmJs/Heo6AfVXS9H8JbErkZHqoHH6eHfrC7OOy09E29CopJr
yrV4TzSf86TTFJB9bG/f6dd6L/qbfXw9ZJNUyKP0EF7yvW2gA0jAWO+x6diEIFv7BcxehjMmvHpD
oLBAaCGkQWicsj/5wqlNyG33QcVR6I219zF/el+SImlP4CDkPWwFUVg+TkP+0QSDK/Y84de98ZUf
GZsIRH5r7ghXKNiyMXIt3v5p77mtUEYTwC6k1XCF2gyrxoCj5AJtKUnKmG6O++nAmukg5QzQB/iV
FFsxa4j7wXj0IhUC5ZLQpPVRu9BUl7y5KsDvSW/D58Wpq2/f5teQoguSrPjKjRVgVuA8EYAKnwsJ
FZCy4rrQ/uBqa4rDgSJJ1MGb1hEV1zGykqG99+DSPVpR6dp5zpAsoPiQHM6JfFK41HaKX9xJq7rj
9rI3e+fxwmwwnBAuhgOmiJ+kYrWkRBEeicF3/KKDl4gUGPvf5l/dbcmJmVsT6U1dWDou8cRAN0JI
sR4SXDISEcPO7U8N7zMsc2Juq/6U0Wca04pEpqQAOhhhGrj9xoYCYD3sRdqcMCUusk//j28wOhCp
7WB+BFogQm98jR5jfBeiIiNApUJuM1Y6hwINLIiZRe4L+xYhlCKGg+RCg4N8H5k7+qXR1e//x9J9
LSeyZFEA/SIi8OYVVwUILyHECyGL956vn5V9J+ZOz53uFqaqMvOcfbZ5WflYIhCuP6XxKsa6M6ak
cip003+5MT7Uzarib8uxKdmUutE5d62bn33jKJeQYQsOR7IyUgwquKDLQCz8Dy14sZpnrhGbg7N/
uMMVrpZUvq1InuBsGXAPIR7MIQPO4bM5ePgXOhbN+wJ1soZlNG2im2yaxZ6lWp5QiNdy9UP0XGGF
pwyU+WVXFESN7Gf+1wxbZk/7iiElFGmPLgp92fyi0J/fl88q51zs/N/Nb6ITCP+xfXluis7R1FaB
ifGTHV276Lu66XjTREb26HAVb+IpR7coE1OPm2GfotMAhPl+b93aeyYVhFhXq1K4gpOmFi7aXSQ8
9fqjtq1f3hLvGCy2hk5qXPq+vmzQC+m2cuWvSx+cCIp4tXiRRrqBCjpDmR/ocLAvSdDS4ij6N9lv
Vv60Smfw8vgOg39ZdFxtZs7mr3OyfCbGXarXpFAs+r7xDGVQMs3xPe+FALUoQ11XjPaxvKV1YPh/
fc/3zu+FwfIr3fDqvUSbL0kFKEyngPklv619BX0EdTEKQzuN/dXCEgrPWepl0dz9cvXfBOJNzRXc
RfshZv56OGuuoqMaRRYyDkG2txljaEVFf/Se2IIAitX3GWS1fC7KS/h1L2os48hN3mY9gabT7now
4/af7C4ahcgo6Vq7Nqenqs1k/05Z211/ByT11nQqs1fhTPBve5oP8z1D3O4Vrv16Jw5+4CKZ52G4
DTgfYOfl+TWgjtv6dpXspSql5dRP1tav3IqMIfU48w0fgVJrR5OMPEvWVL5xiLC+1915/RssUz9U
V40ewlWETFEpDJRnZSkxr/rjqFCzaTUAaJVz9MyX/4sFg5XQuUVavdpe9ZmCFVSnw3uTkq027R3a
DwSKIrzGxsnZNtBRA3vtEs0/zr0VwUJSd+uh/n3GIUny+yQttzx7XTVIE2rFxiriGFJ5RaPW7s2Q
KWzbAUsUHUOE5z/cGBIdukt+DzJQh4WYLb59z1F8r8ofqtzjm/bjN1+FHjeXrRdGAyTlic73dNgr
UEz2e6X2pV5CY6dwAy2pU+r7MougdvJrxjFqXcONNLRPdh/1T3ScBoXL38u0e/wszNt8pHCvOlNM
OF6IQnHN5Qk+1Fbea03RWD6NH0Tl5SMbt/H6bx6cr1un+vQ1p1wPI9/j3+17/7f/c0sz/VxElVfr
TOPB0Y5/j+nD6TKS1WN/Mzw2uUdV1yOT2Wns6oyezWn8kD616BVqBIYGoyd2Evdo+rpnO/nlGCL8
OBtMPasJ0+oPWm4SAmp/KqOwkFCPbuWnAhv5EgmLrSMy8qU6kyPyiLJsnsXQYOZcqneBrufWAZnH
doNLbacjvlpVr0TRmXpW0kWpftMzO23Jj98zPsjkwaaeCn2SRH6QyHG5t1eZEAdzpvjatJ6s/Yma
67lpY7p9pzguXZsp2jkExrMMR7zNa+V8y/BM/HRQFZPde/4XgzFVRBqrHhbtJQId3YIYYS5nxThb
aM3gg5LDTt/LRBcjL3dsK62YK2UBG6jBx3bYqXLfjMaUUCM7/PIVGKkoB3Pb9pF2i2YwpW7CIbFo
rLODfF8XUM8P0Pp7axzsc39T5ybbZxJ7/TVZdQqyWV8asp7T9Xmwo5XBGJ+J8hwQ35mehhJiXyEu
RJhLYcgA2TLf1/H+5Tj+53PntDe5249nf5keVm75EE1CAUbRw4IL67OPA+U8aaS+Tv1zwydm9dcp
1J86YqM1Tl0O+lV72jC/k7kIcb1TRRjoFXqnWH+k5nmyYZxOoGDnGYvX7EDA33imimvluttv8Wxf
l6/zRWxGlWLy5cGk03dYhTBO9tuZgsMoJBlDGagguDrPaiWjmOgairwvsIKYSIbsXFDV3+8p7VRm
eOuz0OomuQpy/5k7Jpq7Y3nJeJ4WzsM3kB1ukPwI+ZEm3SyAE71FN+1r4hT1ccE/d735powcmOhp
xrT/DILeEr11/4Zvl45URipizPZ/qNiW1xZLpwHoc5+tuZnB69akgzMOsK5yr3sAuDk1zqRShAp2
Ng4fk9KielQlmo8njG5A9kz03nKSf0Lvf2weI4yXwJbca/5k+7RMBRQlKjCpM5NLbfmCjyoM4FYR
YQXx5C8W7KtOn5lxQX1yQ8YNA9ULEyF0Rg8Ol+IWnzv+x7nuP1wujBd4pUUawPORqSNjskqxNVTJ
XwLOCeeBOJq83+KN8EroeF0cd/YOMjIv2iEl7UdH51e0HQR+S7ActEFFD6aIrW30pJJwxgBgpoP0
14NTZZCM4CL0S7+b7rq9fXO37k42jIBGrhc8Ph+1fGU7vP1aV+WCnrJOETIqDHG/pKoee/kmEu2i
PDbXhtVBelST+UGiUewc4oN6EDp7q/xlW9n3WzAgrY76fQkq5dzX5IJaOTdrnvYF6dCTLxF3IkLG
MiF+CNEwlLgo4+z7SeOhklwAc1sTikObvcLYdm0Ta3E5GP/awJLIdurDyr15x6TrLSJCsVayd25+
K01rG+Zkp7ezwM5ndJvcM1VBwV2VxIWNS//UXt0ragIM8cT40mHlV/4TCAb8yEMvcRg/BVirf00w
xldeQjk+OU/nfKl2QJR3gCRZGqStz/Y1JnhUCBSibWfTe7wyQakUBJclRrlBYaBuKAaTr3jzRhN4
banAUbGFXTHxCn5eJhPaf0GZNEsXznBK5VL3hLb3CD2qJLYFdvfBlHQTT5vXc+3KsUhnmDRf+Tx0
8k3radW5v0ho7mhNf9J2LTm3UaGe/j33NvFhIiSkuX69+bSyv6P0yDs+hIad4tW2tsRRw17izHuq
+5fs7e05ix6reG58tsFrHqQ5FSHhIPzIXoTX6myD5KoamO+VwqG/2VQ10ReRXeyyly9X2UnPSmir
i9EpV09pz2h6hzZXg4ncrWUetNx9PJ5x6RyljmPObXCCQnwSZMcs89kQ0wXx31oAp5pfM8YGQts3
0KyqX3XUZrvpbevwjHNPwxY2Mttu4dR8HsdhqmBPN6K4VPjdQu7Ty3iL25iMUihs9w57bzdI4pG1
jXPZu+LUpFm27d5PfLtv5JWZ1maIcrswYsdEaRxZMZsPiRu99wDfqvMKPAFgUuofGqfGsrWDfiF/
vGEmDB9RunPvavYNz4GUDpPesXkN3j8G/7GUXH4EI5ZiYCUu+O/mPg1VMINfYNf4Z1UP6bN2D3UB
PkMAmw6t8/g+3o2OSCXmGiD6LCIH1VdiWBpKO6z+oTNVwe1tD8C/Jnn9k/9b/hxKlTAE80C/zAbB
YNa0ZNl41pN+hPtTpLOVA2qqE4f5FY1uHFCOTPdeNQ83nQ5ORMaL8SGmTqqH8j1X7267G9KW8/g8
DsMxSFypF4gHxw7srDrrcpuOH8adqR6U+b/pmtiATI8WX0ZS2FMQhCwtbtrA7QE0VDWTiORr1VxB
zl+zL8M+wFrRytsavoXfCzwR6ZC1/UeOg2wxE5ygmqtaqTVrXU6Ge4saWr7i+1CdNjLxkTvF17Er
0YhB18/WpV04LqmfWpnYDLiWJ9E7V3Pjnbw15Ux7Vn5NUYfMUTTqOZMvbd95KBPTwcAZ1Ez1n8oj
/2c7zjePDQBFLML+nUPXRGN3Hx9flr1t7+bhHudHTHuC8tG8ZdymBiFAFAfZOzYu3pYFJDPTh6zs
HUcY7kIYzU5kk2uY0EgXX4xWn5aVRn3eu30ShTaf31gOiz9bfoHDd6G+/Cc0JCf73X0xwOORL3vB
/OjEquCh03lX17glr+moJEjo35iiF3i6Hv5n5TZihFKRfIrC+peVSSUMqLsTLWGsXxxcvi7vQnXv
5S0ySLqTbwcDYKkJgVZ8rB942TmtOMiyHle1UOI0M8MdaHUpiIpXXS/VmzofM5W/YPW5rxLXCRPt
h2coGG8zxMMa4aQaWvSycwLDzJOdqsyGO9CJRD0QuK5vWZ0EW99CSGA5bRrXDzxjNAnlUXoyG11N
aYg9PbNHsNvNlz4MV9297oHvNzijVmD6HojwAiTwn4cb5KU24nJFKplJVL4PAGunfvKdnErJmWJq
kakmWvNGYpjm1ll8W/09+qNs23wlX1uiTi/7T/PhYN6/rvyBMbE2OKBlqlusxDp6mDuYbY6TEcFA
4MCIDzNsrLtd4Q6nwV+csn17+E+HGSlrXlbTWP2vFoh678S2M4TuFR175vYY4CEVdx/S7bBjrnWD
55dbP883k/dblOxkuO/+5aiKnkodiR5xOJ0DIWEJHDGHNgG7V9O0LGEWYbHnlS3qikauASoJUSbp
wfTXlaul6ucGdHH+oeDGRGWh17BRcvur4O0baMDvba7/lAzhCxuv1tbRpSycdtS6Rkv1w98BPYVB
ZlXdZYJoNF69hrxm/DEixRHly2uYTgK0Hf5p1wecw+sWSaI8uVtXgdpvowmks3/e2skY6J+MGeu1
mRIZw7n6jeBg65SoX9FFwvURtt64Q9fOxn820T2j+pCiNsJ8MTF4k02vEcO1iRQzplGr6trcJxlf
hmlxGaYZA3tOcO3lN0JGkTDxLPwb75t/epCvkn9DspZBOCdEayOY9GMZhkjtBTtKqjR7/EHc05l1
OVkklEWnVIGXIYCEYeNqcmmnyl941Rd2ux5JCdf+KBQGlPbNRVlRzW5Zv27zgh4jFaX7s09pcQFI
ksYgaTetPjzV/m4YCLc4MKDPKHc/f2mTKKwn9tgoNchR4dOZL4UxFNaa9TKP5JAtGk9j4dmnA3mW
bKxfs38XW/xLaXzozFpJOx19I2LE/Bug+HNuXAbn7hUgzKparf2RoXMJDD6WtqDGWYvYQ+wqd6tU
vGimWhuoma+iSM8GrbOHzDEhAjRRCU8v3nY5QDZHBraF1l0Rh2sEbSsN9rWV8anJetDqVZLd7bKC
gntt0sqVf1fR9WvRLjZOEWQKcfge6jveCO8HcnV7erz6zROSFhuB4KsAak977BLWw13/6fyFN4Lu
bzVctGKT4mr9oxDdzcrHLnnWZ1DC7oeszey7z/pznO6brgwMXgTEvBnRW5rb32U7JM0tf+1CrdIP
/s9JsmC6nRxs3smZJNTYbM6us5mRa12KQx82q0Go9URtQ/QE/4F8SITK9MRqROr2weM3UV57/OfW
f7bPm5e+LNsU01revXXNO6MJMQp9FdVzl8T4JQP5fDp7TVC7Ia493zccNzenKU7g4GBYjkezKlYA
S9/CT5g7FqPgUkzJzWp4WaF1hhNeWmFEaouhcUBL2QtoClPVCdp5f9UsfemqMLRkHvkSpZ/gbZTz
XT3sthmnBiTSoSGgZf+yqF53dUPsIv5CQfzP9M3cVsFXD5PndmCQ8r2sjs2whvu32xfOWRNzVfLi
U2CbZjh4RTZz5dGurhN+xJxkw2mBK/qGpTKYNwJ7rI2QQoyj9JFkl6v7Mi8hGiNYoW4cIv7m6mv7
HVoDc7HXqdoj3ATUvtqlGx78QCWFA7vbzYIdyx3tGLH7c15wub9k1dTW7RXk0EJwMsEodaunnvxV
XKzjmNcTEEbTsYrPiBOipIVLoG3B66eRfrLUk7MSAg+wCNMTFaKN0TH4riLMNc7YepkwgU/5rEUj
3UTl+Wv2KZkAWWQsPF2bOudSbD1UeQ9YF9eGmc7f6m9PY/1oUx936K84YniO56uKkFJuHpN/LFv+
+Y7A7zwKdwB3Lbh2+Kv73rO8ir7Sfw/egEd7qM+fqEvHeA4zw9nXaB+QwF1HWPYXfUZ54s4yQSoa
qaj37BCKyzvt4L63Cmy15L9pEBNxZNh7fTZwAV/Szd2IvKh373Er/8YwO9LvpaO9IuhoaCz4OJSb
SL8sRDxHuMYp1Fa7+vGHOMVe+5ceqIwhiACNKBEHyLvqgcRn8peeAg/s04nA0u6hB4Y9jlg1cMwW
mstUcI7WdTpEkty5LvhqtiwiTKvRwiaVZWvOFPGP2rDy+5oB0edezj9s5Bbl2awsOLXQWqcrk2Ik
X3OcGxomyOzxD1JQdzMqDWfbCLCsuPMCHcLLz4CCaEvV5BwFX9lGGK5q7+NS2D1Sam7xf8FVQIFS
uiG1KvllERDr7gGyFq/+b1HfTKBdl991t9jImjvwjQNioAAM1t9BVhqSSBKQFhTUav59N9wx5iWl
4dlSR8rNts002i5WQ0nT9rv/3P2bl69+E+eXDIR9IuGiyS6jWdOGan74qC8R+To5BRJfG1huHee/
ea4lu2BBspBsY9viH2cLzfdm7Wdn80K9wVvpBjtGnsSmG29+TjivrMPjNDXTPEafYrm7GZr6F9/T
VXEYvGeM5UECM14YJ6PyOabbrFOMQBfywI5V4bfdpZOiH4AQ1eOQfzTYJCwpuyeHKdV/YMPf3o2w
v3/2JDF/aRMiagL5YyQ8XlneJT64LK26CMgrcBlCcZZyH05ptIkgWsugchW1EZj40awzsg852xPt
Z00/NkTRx4dNgF4WNiHgp1gPwCOn1VJz83ro7Zz9O5ojElWbaYQ/V9dfogyEwjMMhUsv+MHNGdVu
HWvFoIWiaIsmqtrs2VpYMZS6hlLGfcvXi8077MV0+1ZZeJyVTrnxvDIdmXY0JHMcy11zwdeNWApX
qelKFIazQambGxrtV8aj6WCqok76JNJlEg2kGRyxTLmp1tA8XVqunGfPdi6YqlizPdu+2HmpOxJE
GTIGeiG/SA1vs5ejZ6b9LrKyWggGeVAsjzkaQQ/cuYqT3NxJ80N3Dg/wvdmF19GGImEcjXEq6EFS
jYUUhGT/rowk7/XdctCNa3V8aC3bpZ+LXIpnNzsIIVEKWaMxrag48jdxo6oh736J/6adUyxhCi+n
oKdTPPR0IsVBkt5Q7sirlJhz5+SiAuj5IML9fwWJvqd+sMUe6gE5nbyJ1UizH8imY+snPzij3sd5
ZPUcCeWmfozyVl1bsIkK880v6fgl0Vm1N22oS5VLC1cebsPVt+B1vRoeYmex/fn2vus+WjjNyzLP
KfJoPJv5hHRFbxHAt5JMkuCvH06Kq8iYR0zd2wqr+4/2RscyuUwelnKK6YsOzbN/0ZekeZeWusdq
3zr9K7jF2+gnbwVM1tG2uQ76RhTapehlxx7KgLiZazTr0nzUZI9W+1nPHtMtg7IJTEavjYole5DU
vrKp7H6P7wciDeUf/5Vz9bVrZ5WR6TakJwyYSc4NkmoTc5FBSGO66sQVwViprAMCI0BdXct8zO/Y
D4/XdRPbvLxy9hgw7n9ymn2PZ3IgEUC8Qpz/I0buh4Ik52Vc1JYEj3+N2alz6DwDCS5GXAEyY05W
tneBoowBV3Xsn7TcuW6xEkysCwEWTx8QLf7NZnsBQxxNeAZUdgOE39ejLiiNsBBIl1KimVjvan/5
ltS5mDZxCrvd9c4TaUy1fJspQhyMxVPVDDeD+Nqzm4fLOIP3Hs7Wt0rAqawAol+8Rzq4EgZOSr81
6vt88zftBZ6eSqvWPk8OJD/91GhY+nmITpm+lcwxjy9A8fKjnHzNvAVR4fS3v++LVcfshxI/yGUo
F1AtxrcR3OsyMjwPFPF1M+lsjm6tgpsbzxshhiQ/whCYY4DcxUvnFRbsrJSAIQke+b9oUXjUm7Pq
9M2zX79GIaHrEW0Mdrw/1aVeG2vboUbZMs5P+HGgxd1AAyd/Q61Blm8BsULHZeVugzzFQ8cdh5fG
IakRq94l04FWW+Hab99GYXHeq62fsxQuBR1GvHk5gEX3eMek1sMBGkqUM/i98LeAfWDxkSMpxTpU
5EmiO6Q2u/PTpKenUuMduI7S7z90erYgZODKTyi1AikJtzj+M56uwXak1L9heEUkK/N+wlatvqvd
Gvk4dp6RDeuI1UdCuqrpL5CP/KnA/hTHW5vWRlrxCKW/oIje4+QAw01EMImkeURX/pgO9JdcY/m7
Naqt5UZB65WNUmOxk3AzeeDFtj3PLKMiYpDmVM+PZCB/o29nWb7xPYLOmwO+kb5dtNuAhUJ5ZUrj
IM8LoPua1kICaoEnpjYzX9nzQWw6Q16ef7lguRlJ0QXgFlSyEmdkwjeYAW5+oKO95URyn0bgB9O1
eh1cxUCGvCeWGaSq2T7C7uYH9zZ4bFL9o9Amo1CKhaZqEd9fPIceFNvsNX68H0XDay8vwPjKtY+1
xUjx0Aucq0fXp5hXrtBO9hSIHtVZNA2mJiAI08B6ximabNk32/N/VoGn8Q7TMUiu/hzuh2vl9IPU
HW26q6FLAek4fCUHl6bYJ8MCAwWE6GIkDzk9mDmCph00vU0X+h8VmTlM34poaXJktKV/z+r+I/m2
/j7IiTJIIasGbhlr6EQ+MKskRWYaB3Au3lCt8HqK/5F2EfvWkuNDiMZimAA/2O9e3uzjAb15OzVm
oo0uZaRqwALDNhbb6TGvX491tvNR4g8KXbB2h9DA8AA2Nzpx11uP/vweXp+Vf2RNWX/9twU4to2d
hnYbZ/tpO11zU3479M6n8rRFWo5GcfZ6u3oCAW9vHYw2o9NfilIyy8o7MDh3ZbeSBbAyCKtklA3r
KvehkpFjLIBt+5reODb+YSL8QWUuWuYh/eBnDqJHiZfETVeyrsD1Qi8GkYpzVFz1ZMhtybyI7R44
ixdP/ptc767lW7HChuGsBCMoztUzJuIqwNCYhRMVANOYxQ9JjDqGjsC4pFLZSABmg2D5wfTqgeOj
KNZN/uvYJNPEx55dYqkfgRIRT61G3pBfQHMTs6lJnjiw5HAzCvQJMfO5RZPc4FkuvK0i/3+IGdEo
frC6kVwQXEWu7H+nP+svJv2a+MazET7B2ZaUjEzH9qYft7ZWSZ+7LjcoqsJEor1BOiloME6fq8EX
Zn+ceL+86VxLlcfEnHLy+AUTdGaH8qspRIU71PtUUMGshoRSP7Q5PMff00DWbrJRqBYbT3IwxUxr
E8N+ZLywbYixnmKSkVaxWqptXmhaSl/apjecrC77prCLpaTMki0FcyzQKdvn+et5TNTz8gSFhifv
8aV4sq8B5TNkNVtInX1JYCvuYG/DfeB103HVAm5PhcYCoq8z0kNCOF+OZnH2Uy3RlC/6OTq2De6G
pOOC3IqAUpM5+H1xsPly2H+4Ugg/l9HCt2WuBAOikILMQSjQOfevX/P6l7W07R3KDFDEBiq/BMLx
R/25fZ57GQEUgVyUB7vfP0JC1p4hy0On38qKuNDchCOplXEUp7l4bIAE8x9dUver9K1oupez8Z8+
BAagwxk6r8f3l9BhGy7cV9WkPROj9tqeAUePEbANqTrEJIWco5C4dmk9mToBLf3XiEKAa+kHhBpp
Zn9+Juv6tHp8z3VeA6KHNmGAwVIFpCwwj07ZQ3yp8QsCO/DncapSv+h1scvCLRDY28gymrvXJ5uO
OXZt6stNJYyeUy1TaFLP8JPrbnd0amleCRj/2ZrBazJdYtd8f7R8k2mUxfK/4XAkAnpOMV2lnG4E
DTDO4QSbXjcWGFwayWjWzFexk/DJRICL/QwGcknYVV6WwovP11nWN+1uKwC4JbN8c92Ci+DrxMfu
Ak94iqcr7P0U/mFac8KG02J9mzJZbuEIKlRlQ6r4qaaDrXbaJh3f/pJMxq1Zz9LSdCe434um6rKW
ccnCXdvgOonhfKO2+zyz+z+yGslA3Kzc/hFEdPDluXdkySGKneMvhXMgsPpq9V1LKnNlowcSzGwu
/Dfav9zUAadYvkumN8wYVbki3hq+bDRIo0Pq37QucNRrWZ+nCHw5vzw+ZbT6FCDorg2qdffaSdjo
KwuXRj1k89kuUZzO9EjM7erPeNbPf5zfr5yWZhH/8vq8mpEZIUdB0vIg9X77LcS7pgQVFI7hUqjA
bZJpnbvPgGJ4b220Rn+qRGcPt+yG4PfGagB8rHEoxETLf2zaBLKVE5XaKdoEm9a3e2vx9uRKG+zC
atkG5FI7VF1/sUBAAW/hEHPDprns5fwg7g+e7hvr+XIm3iqc76cqe7jlx/rEkaxSOlZL3WL/+v3s
MmkEa9eC8nnWmY2gpZAOVBLYI6Bj+zqLE7Jz7/XTyCgGGkKP4JHpM0bhdhJeBgbmSDcc1p+E/WH7
uugcG6FhPMt5YRPECP3c3VWmdRyJGkHax7E7H/Jx+WUr8/WMe4/qLz/ZOFfjutGfM0yfd+UItFf6
AS5d1VJwl2EuC3kpH0A9leJL2ANZtbR2wJEx/aprKpkG41Q2F+ffFrBTNUvy9hVyDgKLMUSSXONl
98DoJg7eX6fyGVSReb91Mt5j74GyxE2WTxo5uY4mCqB76V9OephhCLTAzAqIM2KZe/dFN9iSiiOq
p7+J5t0d81hLtqmx4FGH2reY4Ibyt7eJI4Ydu3DYkyYsJR9G+WLbWHHVulVzzGIXjLXy1e375QNa
kRmUkpVSZ6EKM8xnRvPkPZiXkxpADAQ56pb32cudt24kOMfrf+WCczZ+3q2aRQbD5R28cjZE8A0J
KOFJcL6xQtv/IVa9zgdyvj5Kb4FQdapv4xDXUqxmG7OGuXz/e/O7sEExQ+sVarn2ox7IaQat5V+P
fln/VFtztEey9VvEBhFQjoFOUnGvPKKrKP0l+szxzP0Xk+OQ3+84V/fF4+3Xor+u4x73fMMZ88Xz
11FXZtNDtokLlSvvLhERwRJf1PMF5IGzHgD6l3kZ0W+At/kbnOx0y1F4HJzTrN+LP1n9tBYkhRl5
bloXZ0FDx6/nIMTQvDzemyh/LzNksrjYmw9D+kehwpI7To9puxuzIXKNKTUL8X0twQCdXIXSLDmv
ChL5ZJbyMj8Ft5m7sf8n2Kj4nQ7ctGzt+qgkcTh/NiZxDMtv5dO2knpUH73n4ChIlxR8KrC2nA+j
2fMh2uxeChbTpZ4p1oFjkid/JRHN+iVuO93ntb6C9wmdnSxmlQwL81OFrfL9aHPtrZDsXkqHJpvH
osS2NWmF2K14mXsr5KPZrTuVDlUWQ3Xnst7OrT4OMtMnR2XPHZE9R8m8rHM7tUtQ+YSdCK80tcCI
ryeRgbo5A/XGpX8bXPrZt+V4pnviUD5BOpu1luPMyybeUCjR0LTTNkcji8F0USmOkvwtBictEkH3
v9IrUeXkCdue5EeJdDn99kDnJAJEd1xUZ4h9rzsTh1fuualXCs6MJrbPWTd0tpgKeLWKtav0sPLs
Ud2j7xuIBsO6/CJEZyTGhXE7U0+9GG+Xv39ffdhtVRTGteH1Z8DHc1wCpsA/HtUSi9tM1Y96Xxzc
HkOuYy/1mno54ILZOgbrj32vVE+P9vzMA1SqRBski9XLmTdKdL2O1/Ov/anqdx4iR14vpXHqHOfV
xdyoPr2FAmWApH3K9mcMv9TUfDC8rJKyWM1wxvFHJpUwDDa6Xj/3ekcdvUbZEeOoHwoGE3gM6v1/
r5K+25PPiHunavZZS4+85Raem/lSzCbebTwKVAmH+/pRJEEwxUQ7ySEADEgcDKMW1cW26gWLrI54
kzEvaKb+vTwWDPdF1Ugj6LFDcd2Yf9wbczJB5owDF6Nz6uwGyUVFgkqF4yPyn8+2ZGJhG6HXdAwV
VaUBAlgNIOw9BqCqw7vWJ8P9vskDUbLt6A6fUOUARJCY9h+I1m9tAa6qx6kRv+s8NmM/DQ4DV37/
oeIqVr3sLhWyI40gftLP4IN8GmT4yQr4w+GvuIZnw41dWbk/noxL3mBXnqwGs9aq5d6atmkAMoa1
riKhnj8EP9bHbbWkNgAZPC4KkllU8/a1E0lRcKk1mSxCA2e4Wb4tE0cM/lKUSvVuiv9isSJNxXU5
uBq8Uim5JZ1uKpMMwNoqqk3+WTre7fj3l8doKqAzpxXuBUqITV7ZsOyR5If/E+ZZBSbJYXbieEjX
6mOei5Vxexz05NnmJOUlHwyL0szXEYjkya9sL5JKvSLy0mVrdhevf8J1n0WXT9/B/2Z9k2THJ/Ix
S/PaUw54oibPL10MRoqPTN+vifEh2b08a+4jp+jbZlj8y87b2URte2kq6xSFB+RXhq4/82vERkCn
ZUklHsH/rZBon3M1c4M5udRdUfG3xCe8JOPUvOo+6dmKf/Q11s9UD4zWLad0gWdYe86DQIYhZqIt
l7ORNpLXE6wGQUUwAIDvqNUI5NynW/X06dVYPz5XL+HzCJFSJlJdqymNIF63r7d/Dgelb+66Ta57
9ZSEPbXX/tWD2nGvE+MNb6/vOT/tQvXACew1d+GwEQr9Ze+SbHj677QTiwoh/e6TPoaT6olh6bR8
I34kAQnJsufGbeR3/HjmUvHB9qLvXuc/m4ErYRRyelb8NV8RhYsbabE/n3YxYDadQMj/IdRYJGPk
MJN2izH9sWZjqcUAkG2qvstDG5urh0vDDikVlVC/9TONcbGfGnNo/pzdqwYwvneiEBem7R2i6QVe
WBgnunx1nK8ccWGrCLiEh5b6vqOM2I0mm8/goYC/zORBnO4IP2Zfio6XiGAEAeeRijLnZjo4JfBe
/zuMXLXc9+JU342SkBBUdzvivJZZ13VrmhJDNeYID2EX7QIFucygjkumIFbDFaoXnBSPnLZ2Fnn7
NcmjBvwSwRESQnCI+EEAXjYTpPIFc+B1cMHmRu7rzAbyxv6OxQYuqwKS2H3jengPw1xR3+comytz
qriVhquDH+8ucnV9mz9No1EZPT2QHOMjn63dR3jTY/Xs+tyq8133Ssvwj163nkVeitLfW+DJTb0g
WTPmPH7jP0NhMv70rod3N7+3ctw0+GuR0ko8lOnddD8SlNAITQT0D6u97UdL6gIe2BTWTFoFq2QH
R9+bteDiDTMJv1zXeqvOLDnyAc8WIi+rhvTLNTtIpX+Tz0aW4vvbe/l2oBMXKv9srAwZb63ks30F
HYhRZg62aJREwMiyKJVnfmJtt8KabugZAsDRyfZTw2DvszbDWLgPPjhDElJc40a8ZL2qV5rkI8fW
YeQTGqSQ0gXOzezzgG+rPUOvQyNlHTD9pXOHWxbNwJlpxUFge2jYsqtLbsAYb9E62r+t21nHGbMT
qDNGSlAsPbU300inW+uCxhq7P0mXZGmGP7yZmHBE53bzUe5nJ5xgdgDYNNMHBktqC24rIYb6ZlTB
6u47/zZv65gPsdzYPgLNSnrrfEh8X95rll2E8WJUioPvcRgmEaQaxg3CdR3rCD1FMHciov6hlRmC
c6pMUlGkb9Dzux2RsH735wKFLdfAu7xjpTS/mEx4F5jr/KWPK6u92r5mfavwzcaLrjFW4zlEGXKF
v+i6sFnSpmhaML33XsOPI9Ub3Zmts4OHo/FsB2fe22ZvH5eWIWRxgP73Mq2wmxyndR4KepdGedQM
bCBI+G2E/PeSb0+yoxvJxpPeigUCoY2+rdgYXNBQA4rhmPAYOg3Ix2qbtgCEzj5O1M4gLqXOyYSG
5QD+iN2mxVaqgd4WNBym87fyHpKkberu64mg57Qt3j6dBDYkG4G91HK95FsWxioVnbO1C+lv4sUj
f5QenK3nCo0dqhtuQ7Y+K/DotbylTjSOGXEClRPYjq3C2PN5mvbay8wPRx3/xrcipZSrbSGDZsFm
t4AUTvWNpVkORkHZYwggPDKBP/hWX5nv2WceBvWBLgY2KPaJ3zi6ht7SZlfOdhZVMxj+2LZeNvYS
WRCItK6agLqPtFwEFNsDykq3spEfXtSez0Z4BEEAdnlfdUsgmOzAQwujROkAR5d6CNqemIY/AoFk
o7+frLFS6jugWUOCYHFIW3QEsjPH9a7MVOhvGT2Hm/cLwtM/9oX1wx6DvTxPJtP1U2dBVXNr7yCG
qwG+N23WbLBker/nGgMVhIs9RqvBrlNf+AuJLkvQN/PD+ub8jz4F78SkYzxxuAS/lPfCT3oQ+uWF
gRJqnczWG7P7XuCfdRBvXoMA9I5HDvsumtDuv1M/0NkwVivF9A3tLY5qZjwzbH5RNZw6mWpARq68
ht3+cCQ1Do5JvuTVGeeg2uPNxiAsm9t/O/OanTy/9+Mst//TH2H+d35SkD/3nv+/C/HBvE9Km2wt
9nj27A48+zEJgzGHB5HSBuq+wP9B6+pdTTuNIKkZd++WaW31GWi02vGXBCAfZGuJ7gaBtSDVvAqP
l3uDKXfv8OGK8oOH2VogPv5sgXccWyu8Gs1UgoPdzNQZ/5cKIfEz04cz2mAxleO7XZ59TvtMiXn2
kti1yaM16JprU2cesZUv2xbcN7hSCCAgGtO4foV/J2hE/Aj4waq5JjnAaA24C3JJtoaqYg0KCPVv
B8OgYKvm93At0gFf0IRSyeg/JXZLLYRLiL2DWInXvreurQWRJCwh/Ago5ecmNi9XE7ORy1Suj3ph
+zG/yAXcVzbLd4h+cdlM4ZTcqvd9/zqrHVi0HOLlqclTC6mJesBI6jkfMKZZsit59EuIUIVyCYx8
qGcLwUAkf5dAJQ+wv2DAvMfAX72nZB4FR5GERNSvXauwYFIjco6Auo5pVf3yiMQhzz5K1sZouf3d
n5nnAucbhmTu13Ejn4eqs8LJsviabqvHM7ZHDqEwWg3zDEJGO3a7e6Pk4vt68mjtvvioxffu5p3A
hzmedqIKfdzB+NEC6ziyRV7G3fNv8j35vmWmEohkp2HgEiR+VngPgQ4UEqkDEpSyy9qy0U759CJa
Whk1BISP9NctGFcHItO9nm+OUTVRVcmqCA5yxqEroW7FRqL2RdXYxfw0dvPpYxRZNfGfMrGeAQZd
Jl/wfo3Vovy71zBuX0EKoBAtOTMtQMyFLCSXCu4UHiLn0uscfShr5L9rb3mudjZ8WGAbSH6tQ3Tt
FurFZmga2LywbToUwvcGjR1fcl3Ttk4GwFRf0yfdMXnDMG8UrL6WET7Z+vXKjun40kKZNzNesHUw
G0KYew1hLUVj5nNkFkQDEq/eLfY4VArl+y8jPiQE7DzP4QpLzjHX2MTSj7Jv217QxiO0yu+bU/Kc
G4V409dyeFBRwGuX/vaD90339rtpriDotqfF4NbJAj3/1Prg6fPg8mfrNuotVkqp0ZQr2x0xQbBN
93AMvmGlUvOZj28FKTUvjAOz69pq2bzTax67K7AMAlKz8FqyWG+oLUW354nXrATgXS4dFHHuPN6Z
aM5NXIFoOPEZNudLB3NQAfDJNiKL5tgw6z5PWGQbKHkDq7ObfqAbVq8kN4le7uPydXtfDFnj8nlb
vdOe7P5H0p0tpbY1SwB+IiKkh1uY9NIjIjeEygJBkUYU8On3V+7wP/u4FGE2Y9aoysrMGq90spOY
FMfvSgR9u7dX6Fen9fYFnDMvAreAudShJZniLCEl6QZb4NOkj9/my673Mgpq8Qveu5IxdAPI59z6
N02a4MRmGoSWda17XP3UpeHxHEGgePdTpARlNFeTvYZvgBxs4cHiw4g2HGp8udJlqP4hhntVuFhT
ws0sdzObRFFScnYMMBRABk480ogij4WopJ1/LfaLcJbFlPFnQzQqxlG893Bkca3oxm7UQqWH7LL0
1UMJYbkyZqsJGumfHy4/9FFBSXlr/czk928Dn/Q5eR99LvneNH5x4ngkjOT1onhu51T7ulAaLxIg
9VrYZuWdENND7f+wUyo82GOL9z420/usLomdScTxAacXA8yu9RRUrMAguHoZMgzSFMOve3XtrzNC
ZNfxqy59+9rVbNUdxj61r4EuilXRO/JRytqITDTSxp5/5erHa3/xTGXynqbIKQq9FKAI93qh4ZJD
hqXvvsHl37x8zA6vVCNHhpgSj0P194nGyy7uiadAYF/y8+Qm9oQvU+YVSQHnp+4xlzsOT0Y4Kkv0
+E/8DogwCJUf0e+yy+8iZ6H3x8PFjHT9m33nMJNIn+RjL6nv2kY3K0zvaP7OTJCWd++zC4bHZOsf
3zrrRq6TM1m2+PQvSEv85t8eMOJQfsK2/dT4aH63bpMHlq2dzfjtCsBKuMK88Wj5amyLtW2huQ0A
pf37O2DrRkL0e2opW1RSEq0CSKFoppemMjVh8+dVSREIg8Ui2HAImBLZTy3U6ve0zEhh80cN3A4A
PPwVfppX/bLF1KwLWsfTpp7ONjf7YNRoNzCHT1UzkO+WMmI/Tdc/Bqf+sbcY+t0jO/j39n544xlZ
mP/2i57I98pyJzGLATrozxoSO60FzE6SYQhrR62gm5tkm9x2XrPDFEpzzrBrTUEKhvZJL+MOsrj7
e7AOTxeNCtC6zof4m2kY+8A8AJQBZqCyUkaXX7+fP5bH57uVmi39mrmgJG4IuDJ3rRzkJUPFs83r
YKJ6gg1W6WIzi8/Fd+C2UoebO5MRQFdQh/wr8dbuMDDMRjlOdSVrwivfJerzzN7mjiNZ7h/zdRW+
rO9D90w4VOep4D0Av4PM4jF0W+DT3W2e8aJTa++ke5+Z+0NZSLXJv6rQyseW/f2D5xpHDFOvVSk0
4JCORWzxm+kpSWwN1qnyKI3X50PmuTnKSvDsurE0H4yJro4PGIOS+2BPq06GZeVOZiSgNZ7PUzNG
KsOvdn587a+eja1pxV61PHcLDBrQQqKKvNgsbw0LnmkUjlY92KyCWm1dAMuhDuI92wz9i1OJRK0p
A8yO2Y/Uce+6wSRMjalEewddL6T9aLFu768zXnTlcdzfGdhn09u2MDhC8DE7KlskwzXrohVdd/4K
ELmgTGN3dnKQOSjt66YpfcRAocysWsST81hn30ZI1cNs2OIVTxO0cT5IGOM8st6G2EFBuk2/xrKj
ENs+7Drj3Oz5UpGh3+eGIk+pl8e4DnFHqbv560P9TZrJraBOuZXIuR1wZWmdX5URWkWaOPp9qohn
DJgGBRbOwCwSv3MTNKoRUU9tHq76AkKvTUuYrw13g30r2x5T1Z3qt+E3pBXdFzHQsKybdBfjsHbo
DvW322betm5dj0LTOLeEczsS6fRLAVnmFvfRKE+QotN9nr5dhNIEZxXB9K6y/B3nW6tFiGZ2L1cN
yXlmmLYHfLpv1GSYXP33ab5csXgxuKO/S9j3O5N6SCxzwy4S2bBUXSF1JA7yypJ4Nz1OPybrkfk6
qubV3SrmWv0iR+ybyP3YVO+Iobgj8u5zNdxwDTRLgnBrQFaTJX6dX4IFkhlm2jzy7N4hIJEUP9h+
ap8ZXIKfexOh6gUzWbO6fEH1L/bCDiaqPUlj0OMsNT4F3chVvmpBmMvrRVsevexn5btR7Fx662Yg
cavjKjNMhecsDynRPjUMatMt2TyWaBJAyfrAx/oJa0D7YaO+dPj0xXsu07aFVEv6tASMVM7PYCus
k1vzc/gx39RV3ztEZTMOO6YE1aCXo89JsX4HQw7ySkmasm1lZ7fphfCNKIeznjFraDv3yJSTFBUw
WxHsoFgoPJGIfLVdIM8AC4hxJoAjGzEBkL5JM7RGf0Srzipsf4fPAJUqesPvLNvPG2/yoQuu/svH
db5HpH37RzPZNl/Ks+oU9fKfgvpdrCzXf8Zb62SKDeWmGtVOpGOkwb0efr009MRWyc/UwkGgy4y+
cGwOepw17u2N/YRQFVEWaJaWtIf1dQa7NYS6Yc35Nb5MrvPLZFsbatXXUNzAFVH5SrSP7P3S41w3
TKljnpoYKhU94BDln+XjMKNG8Dunw+d3XCNoInhfW3rk4CtLPeHk5oSjX04tDkDZsRj6SYaGinVk
DYj8uB1webnrrBgkk9aOfDhUUZjlFUFHLtAGmXvbVQqKXTmRp9lv3AruGnVOx3quV8ty3/uYTFcF
bcVlXs2IpcGcMK71HREvkKw2Xz9flIK/ycv+HzMiR8c+IESSfACleHEp9Ob+fdZyHOiWXeycbWuK
OGVFxJjB0nDbijJC+4zUgP+EXkuqgrxY7uD+cs5kkPNzTztMyE7MhMM/S5n6fceRpJl5Vnh+Tf2i
jwbQ4Q8zKmNgnjmL4YFG7clPaLhopZuXrsbhwM6iqMD1403Z+b9dguqbXO+3rT8fIbnxm7IICeYj
2bXfxsH78BDTTkZDGbHP7lAcZ1bvo+sYEVafXFXrHAqjE8jDHWNigGkJ+e5w5idRtRlCQm74be+P
W7qeqOy1/6nn2N3jQ23qxYFHgpd6Zdc+378YZFebhkARBZK4gwZ+uWjgfNKMhEDsiznsjxypzg9Y
ZssrvnZ0me/ac8KAwnA9eplL0pRU773Q17KWtNg+lqEdMx618j4/0ngQij4ZRZeiBNUd8QyE+ax8
eUuHG1KKyN9hhREjpFchFfm7N6GqzDV4i0kwD639s+DkDUJgFq7rX6Ni84wnWB1kh63zQBiW+PZI
D8a6kd/UY4t2OBhRYTc2Hbza5vfwWCVSeJkBSKGGxmBDhD6TTxzjKtxA6vwYKxcJhxGDCh8BEQfr
c5zGv4pixp052UhvtWjtbJxsMJlYPHU3L9s2QUxXMMq4FsfKHPxhp1+H2UOKuuKtddcu9/fTXU+z
JfVqKhBoa3iuissNcs8wSxOuyKI060ni4MZ6XZQVGqQVXaxN732aabuAeYr71Guqj78OboyAQ8ba
2qty7w/192FKFbNjfgGT730MDk/kMq4wg4dw1d6/0GB0r/Vhe7xHmDWM6TXTCMryUjaP2oIVvicZ
VdU/vLW+wJKe20unfI8TjdoDVONjJoBIH9ovwijCH8kn2Gf37P7vEkTUz3vLsoup1JXhs9DHQetH
TD3EQB7wRNaty2ii7cLoggGmEYEaQvymMmFQiqu1xyCDjzZ2vyGZmQL3hd08zLHz25fWS+LhWNLi
6DJ81vKzbyuCWw7jj2N3UOoXwTkcJlQ1zt/QKO1ChHBaN9tZsu/u5l+FamGAaDLKjCXnCdPFdqpW
1DxuFB8KyaTETex7ZB0JKYgYAKMCmz6zxe4n+tXNQlCIQlpgY1j32GLRgciC63LZoB++Ry0pFyqP
Q8WZYWJlVK/a/AXoGz55wF2zpeyXgZYuGpFamwJe+7h/2Tc217/VdNTVfMd8ipd7xhvGK7dxAZqL
yb76UReo7kL/Vtkea/PO0bzPK7mYoXVx936bxweoz3s7dNQ44Fzk7tNjJBasrnTEfPcjgoi6eUhD
OCkDtmAts1gAQWfLfSSfAjy4IyZ7vdf6eiIOnBsbdkiyvl/UM339hyo55oKUzlNg6NeUbZ/NPdUv
GuyJr06UIenT89EBrLwPX4Lr9Ynqe2iF0rkkunPAasCszy2N7cHOhdBqHmgNJLZVkyX2NUmEQWq5
Lgesc4LUaP8wW6HUQCZyXPIcT2b35dj97n6ZzPk2gcSvzi3ZZbjn94mQEJ4y6uyXD8QNO6mQ0di3
PwF2lLKcEpEXHtKdi8WsveHZYZURfGSWyDGkKxMTKA+SjknkRJK/GLUrIzNp4YcvTbc41i9aUuTD
oJ8Nm+B3TBd5O1XTvFxyc2MhoH7Z1wOWKmpsl4QDHMRv+HfM5hCeSb9svtvnLL6lYX2rDRXbNZfy
ffpnhJIau+aqIN1qSrCwQsBXFDd+Zl8rgbS/LZOZyTFc7nTjF9lsU1k9nKbPMsK0UFp4UKvfhouH
nOA1YBI34KcMo0OrlcFLuNg8bKjZZryxF3JD1hR42sDI7m9fL1a7tmvlxtLkpOWMkfNpRec79mIv
lxX2btO6gQI15mdg56vKqjgTsUQ8+6GF+BeEs/wkM8T+T/KwfgkpIKjobNkJjvY1gmmCD5cF0g11
Qb5HWEcNB0Sam5dfEtTXsbVXLDS7v2PCHOlN+Z6EcSUvvL46JqZnKxhJaCq1bKaXhgnE4Q+x87wg
UnnUdEkZCIpLPObaL6nqRK0nftIZTxWJOY6iu2fXWKAbCrUKGLDxpstJbC1y80wkxZ593byRbaFc
P7T6C6ZaIoVc6CAJZKOhw8PIINbj88/EEq9/DXGjbMRWZB/7jTql+qN3J59hbPtXcetDepJOtRxY
aT39cX5ybZMg7JX39qJM4+gDDYpQbBnnJ75LY2wyq4/W9zQUoZEXLqB9Zmu/kgdQeGMuHu7FE5k3
8YRuHS8b+14lOwbOd36R/jZtjaOQDmcGpvyYfO7qIYJZztW9eReP27vKx8tPp7DMjU2OauZahxf8
KBZKGbtqctIJXi3UAq/bW+XgwjKFWzdOBmuXWvne2RYlYeznEPYF0vPLAmG8sbnP9y6D2+DQCbKi
vqcJWXkzEmoIjq8T+4BdddO24Cal4KktLKcjm5lefqTl2tjxS8t37wb5UWl5fjw84ndJHBlKNzO8
4rPiMKwduTWL54XC3btWXwutH6pzkZoHHD/jf7ennDn35nzvdSQH12utHOPjK/hg9+VabvCFgvjR
SQ+vwxw4kHFFR2DtfDK7M1X4oVhLzy8X7nSpEZKuYtFczGraQd36pXvEtV8JGzphKTGH963+O0JX
9DTka4tleZT2pHS8JYe+U9NlVyrF4yNbQlvA47b9NExOb5apPAFypScwSjDjti+bBxPw3Io1xzQw
CsZ1627AVy09dNH547nG48/VSZjvFpLTC4dYE1jfr2aR17OZ2l0+2b+1mFxlHsqdy7H+ycdEMoRd
hVbx9sTTJvuqPYnSClAe3sS+ci8ldS6jzcnGXkv0xjbHxjvZ+e7hA1/mnQldFggmn9cjAfpgN/VO
POPSI2emu9TkgFjADzwrfPT13N1t0NETDL3P1V0/Pcy0vFtyrW6Nll39rC4z5MPOBanP6Mkfm9nh
UDMPHpnofv0Amr+OLuQyL4XBFinyYZOpn3Rz6LZ33WyudflOcpm6rG03L35Vc+aZWfIftdy/3BVZ
tAAhJ26kZ2NehA/ZzWjbXKuXcFyD6vv2DLxk1syLo1Q5kZIx1mOXhKqea/JwSiWlS+3Iy+5SL/0w
JZXeX6upxyvL1NLgdKpdM9Ufg989w+jAK1TQXvhqlAwJtC/iZnLiEwVYib2cX0pYtIPcU26rH2J8
GyPq62hduXXdm/fmdhkTPMbaou0uJzhv3slNij2j41yH0qQwGBg0V0u/lEfFXr62uXeMJlavP2pf
w+I7B91u8UcG8iaDK5mo3F7vKvxASYKLZMxIb8VzjVx7bys/dD5IJoMthYt3/mEq0s/nBKMDQhit
yK2T/yHE2I/etPB/a6cl1tjH4Pt5PzIjVF73gvrc+nj6wb05MnnCf9TolweteJB+QPDB54CBjViF
F5Qy12KFAncLK9rvg622R58stcnXMnglC9OnG2hJm9HvqVue3dBEyqGOxWkprNaHDuqURAcXBmSM
YVScfd/1vwwNldR8Fzsw8wX1LLPR9SyXaRePk8NpyBE4x579hvfW98Pcb/+38MpA9Zc74mki8/uc
3D7a56/WAZm42MTguXxLH0+v+XN7YzaeCRtBAjoY4t4tY2N8clu+J30pyO5kQdoi6L+vH6m23fH9
fK+rxwxP9fh5N7jLTDLC7vry4BepXA1VpyjXKT1szwx65czOQlWZC3umn2gCnurn3HJ7eUsKO2pu
P/EK/9OQRbU2CyvdeEu1t4s+g6jL8fUOmfecmeZhy0V2UMotAJN6xi1Y5GeZxQB3Ja0P7wn9eVif
R9dF2/t40dUJoINJRQUWCfERmEDkfmH4p/t+ODWzjEm8IwgNHkQ9eOVQIO/mrprvZ/vyoZqtVQSq
fr18PJg4rT3YP4Whm56/jcz9MpCFEKAR85ZCAia4Tde2fmSvnPb4V+2tm+2nwgqNa0WlUHkddWfh
MZHVfizY+dFGvI8s64WOqKprLF9+pTiZgWH8mQ7Ft+0t0+iY0TXjtgFenF1MPYRLLKpXU0J1ZL6m
CDoERvn+9RXnpTDUf5D8vWqAr5s/43xTY3bfXST5Xik51G6vlTBOOzcNreuuBZ9DLT98DmE7xYf2
ae0bd1CEyzL2/Hog5v1X8GRpQLx39msmjMdhNlW9dV3K3DXx2Ny9t45IBch239W7Qy+76O/oRvDn
Xg/bh0CV18+qEmqpHZnp7IchAmYkDx9cG9OOMiQ231QKMSnYUUojaB3kfvEvV+eRoTrJ3LV2S8aJ
Koe1JHx46g7olEd3TKIkg7mDqkAHmlotDTbbz/2JsTOJwPhe49pZ2fbnb635mfcSBslQ+FQtKGj1
uvyt2WjSh/XzmX4OKSH89UM5NVkkmMu6qgxvH8xfNX6NjdXYOKEACFWDSZb32gZKDKNac2hfg2Hz
sOrFcNGN5oAIUb0+TrhMk7ctRm2usEwhTLTvLGGV28bzCTEI1Nskg+YXoxd6/zF8l6x+tAKMY4xr
C5J0OUOs1aTRj6b8uvbTmcS0ZZ+iMU5QVOrqgFhxQFL5EZsfxFAyys34PfmskcohLcCHMuTLf4Aa
TldxdgYBGXNEiLSbphGtNm08mq8GrrhLwlaIR9jngwSmoXnE5RCi+sqhHiMGYsbGkh8BgktoglVx
YJ36NJyf5PXKeNcAnHKGHcGS0EF463n/Dofd+u2hwDJrEe5vmciv2WvkTcma/9p5dHopw6hSj61N
+bGIRpWb/dSj2QbxezBl7WLUzlVvi4t3dlCygT8aaQzQrDjf8jfhIATXsuHv07mhWDAjYHdYRhG5
De9yfKsvKDMZPYNtK1N9OUGCgwGlHQ+5Lia/r1clGkZ6RXxioWTzh7OB+iWU6tCdceXQqU8VWHGc
Gqcz9zAIYwPcRHMgdLaqHWrNKhpr0GhVebFy1TC6RuqubX1GPgWMMkALmpRpA/OMFg85DcifYrtY
W0ilAO/N/D3bLZXCpnLFACn3Dtv55tYv2l4N+PsapQMlMkS6kKBG8NYaixFue/7YOjOrXH1jhfCC
MYBm28zslponx7pp2Y9vJla+GvOyZ5m+mZ/fjeH6d+cE0A5whDXpDS40HnfTUkB9vkrKNQJVbVkI
jHGHH8bD1vUYxcG7YvWkl5dOSmQGksDVYtPMfPAm4tDmPtTfOGcq8VXijfPr3TxEYptevn+YlZs8
GpqxQbyckuikHXXJ2/rJr7/jX4UXC9nZBn9oqxG6fuROZtAhnH4uyGJjnD+qQjPTZGi8l4jBtP+d
ux4w2SfSWPktZ657c2hylCKzFIa7YKrTZpgfrNMSwnEbZMhpf/bDzwL/xfppnVyfAOocmr6bv8sb
IZ9Bx24ddSNYxztmervQmckXDJ7+eQXBta7c7k3GUr+E9u3QOD8YQWmG8cuOEi7T1G79e8/NDj53
Ltw7rcWueffV+/5ebgj0vluLbOP3s77ddH7HZTLUtN6IJQzeHauBcdo/qx3/4piGIZWhiuIJ+mS3
uRul+y6P+TeGhLxssvO09SUvrF8HVve15jx+eUkYbuq55ELUfh///uMczH+L5YCJMgaEHfnpfHXO
WwKemI1zfEx1jNXufZsHBotuvIFh1XCHWhrhRO9hVBaCAP6tAkMKzV07gLOjXSGhc4kEyNfP10zv
hF+U7h9ec+SmuZGauu8FmtX7Ws6zhloD0ui6ilgtDbZJIbIt0iLen17xKBEJkDhJPKa6hcdV3n1t
oAwsywbuDg74i47p5drs2xLDb3e/+q3DL8p0PsBTvjLiy777S4FhUFIrXyvWMhwQEMya8oFOuJ5s
tYorm4eiTf8xZUaWqIHDr30xOqJWNa/DP//jH9jihJxneVPOGf83ONS+yaPk82fqqKcTb1ACqMzg
zjZfS00LCZNwZuCbf/wAhz6PTOXUQJg/jcsdfZ5Vfvzn46XZu+4WJhPbfBikm0Y4lLQdKhNtg1Ug
pDZlu+r5sUQ3xxC5y+irLrXUNeCrpDXwXf2LpIDbPwHILx6Tgrrcgb+x51IAT6PNvWiXdGigM8s9
b1iLR/iYnCafCBsbZtZzeQBCnYXeBjqaF6ngNiua3vG9qSpfQVwzpkZACqcfg5KRjUruia2H4V4z
/wRSD3gOEKCn4DSCkAsIi1YK5DtGAGagQOtHzbehkRgn8IX7X3pYdOOn+9pmuoZN378EobdcHc1t
J8Fn3HRTvT4tv8p0kWQGCxBDeSQToYy6FivZUW4SFl5cqK/DOwsaOKbQszqOyd0411Iv20T/WR0q
esKzRubfgmF3iI1s7u/tVI8+Uhcr+VmuO1QMWQ7JOjKu+KJVrP5jJ191Y/eNK6u4j/pl9NUoNlHo
HqK78GlfhV8y0XD3jFW7rIxD0JBYtHKDFLxUSYOU5nhTitnf5KLa+cMX+Sj1bWzTPN1myPcRU9tm
F44ga73P5EUvkUnve/sOKx/sTcQ3yUwtbYZpXw2D3C4YSmv4akzo0KFF5+K9xjPWAWaMQfSrx/Xw
+1/gnuq2IbtaD8L5RbGpBnk6dFyf76/2YfX9mpncDHTgbyvjbHyZV1u/DM7bamaS7aVpfzof44w+
zWPmvaG2O48/DDzad7dMQjKt85IwCc+WVEcFBei9mxLfID1yKzlNPhhoKolYgE22g3dsXDPyon5+
S2SZn5PfryYugmKlODuca5+Tz18eALay9Qh1QaWbiSGdZzlivwAavWul1w1w/tskw17P5W8zf6XN
Lqy7a7Yk66DVl4aY7kWqeWggJr2d5LgSSbL9z2NXrm9YHDTy+zcALaDy6+Jf9qlgFnT1aqwrj3W0
A9y43fP+udg/z6QwbxNagf1Kyq5qOdyD0HNIl9PIH5PFvLRp7anQuee+hpUgMAveixnIpGqI5SB7
JW2ncuvCjtOvCMTv721U62wfnVG7QtsutowYGVdLr5Mzf9rWSaExRVSUoreNGY6Ugnq8hTQvjTqf
munig21cnbIo4neX5muZe8E4wigtsB9NgnOA+qe71fX199zwIycQ00LJx8tsOhzbXoB1Pusa68/9
qoi7B6gWC6gfHMfMVfygQ2B0qBsjoT7VzaUrPNjjbKl/V5P/7YfI5EMqt8OrAzml6mblnVRLt9aW
yY1zeZVUeH8b8XpRy/DWwpZ6yO+7ErZitrYo1z72EyPyTgbYZebyt/dVdpy5SvVz3cVzfiz7uvCx
/UnK2XjT/a3pG2/5u07sadISaZ0D+N42i+91J4Z1/XNuuBnFcfGYcNo2ydJv3HpHVTjWS7mOEwDX
+tPsMn9m2FmY2wEZ3d4+24uyMsP49US+KD8w/uvwWvfi9+/65fSXw8AOy6P9LdmezeeLrsoPh8Zt
eIvv0flCJIBw/LsfHkyrM3udoO6tAjH2Zqn8/Q4TQXpzrO8RJrHVroNCtnEsJ+kxz28xd6HyT97h
PgZkM6cybLFdPtVK+AXpewnWeYPmB/b6FgPz7RzHs0/Z7dV+WzaqtfZmflm+nT93b57V0okt6OgT
VNL4mL1Datbf9UU25g/mC7ViaWUGX4v1WKQHPSa99n628ZEgN8RupPLpXveTR+A+0TpPt6YnVEN1
7DfyeB5Qm4qJJg1BtbdMP4XrTNAugeS16VHqrDGl4f9r38jKnHAbs627EXh+L4vAL9MP5QPoN7eR
vugoWvDS8DcJlkysOQ2r+vANfq90pvg+cXQFb1ZUsC2qKQakqrjg1emz3xq4NvMgoO/h3gW3qFZs
LZEnuGWgO2BlSIqKk7RRd3sWdj51wgqdMQCrQKTKGB4mS5LbO2HyaqoFB+KTX+JQaK59XBDHsxZ4
pPcHB8KrvmPA0LpCaRFctRTjhOtTlAEA9ji6JZh4cJSuFyf5RDc0yzMQCcmp7l3hPXT+5wnO3ZfN
S1M7Rt+VXGiTM2uZUR7jToXrA+MQHVrkPd6sAB1XWnQBJgH3xyC/8j3noUINVW4RdLpR2Mjyl32v
TL9jMGTcj7ia8YlWkUv6V61Up7u/hpBL5CXxRdLhw9PuSTSKohyNn9q+ua1oJGLtuQraWM7ujeWI
BM4c4kItMam9s2ABVHLz/fTy5rrkesVkGJcOLhTn2sz14txiSQQHBgu4karHAoqf5sIMLTNy3aE5
de41+MNiWG1RXX41h5emtN0XC6L4cKR1V5SNk084NpdxSKmO+zViXuBKHRlrsXdAkVnrrMZfDpUB
cbRLM0Mry211GW/29mDpGELoCh5r07ijv0/xZ0tqlSYSIzmFxf70prbdPb4/+n6QG8UfIuNwaIjP
CKa+ufSVM4qkd4i/L/ijONF0eGWojP9WLK4502RLdepyWhz7R6kwfVyLufGhsiy3huZ+VYdDczE9
efnWkHO1a+1A97Wp5Nq9cBlxdfLLOFwftTdVjLORqzv0kBV6UXvGr+KaKauql8pquER1tTLSLZcs
GAmL6sqz5fKzjtFgtgoKI+gBEUUy9aanJFZB3kuXl+bQgKHOdBnuyHEDfY3jVOLsNJT+jmeWr3SO
sPcJpksr081170xxwIFoH5EvUFj3rFHuRrr5Ok2xTM0BM2cuiOd6mo10qxuO/ZbpcFltVtM19lfL
5/GDIYhN3dUk83irNIdDDhla3JWpm7ZaJmm85Ge99m5nNcRmCyxtGfXwW+0BIlLtmV/93G6Pm8gA
ayQxJECUFuYS1WazAyOb7SoKbV/W2rBZfXgW75Lf2nOzbSAzeZI30ivkg2cYvCf4ZI+9VAEc06U2
vnlPFUGB//BwPGYb7r1XHw0P4KLmQmcr02bPOdR6D+3xyt/738qwBdyO1H0cp2Xj+T0lU0HTQ5fs
RJG7RqfjZMduVnMY8o54IZqJl7obeVfdI16dxQUoMAhNprKu+kyfcN3UneZuYpqQBiyNZsL/qrJ0
TTx/Q/ACooDibLp0xSvgk1iH2crM0zW9w0T4qXdmnBf4uYWDjHtPfd7fAcwcVdc/O7Oky4f75mRr
6F1KI/BD8Bnd8gAn/D8lBV2Yo4nmy3dtdk26s243tLdoC9hcQT2adX6Szmx+qXXjRV7yJ/fF59ac
N/cTxas7Lz++YNc0vs8RNpbL5kMz4Ut4TjxPPj7pmq1T6cJTDMLWm4sP7zLK6zuquIBFBfl7hdrH
cQcJodt1o2YdRzLvTv6XMc+78JRugKezUmM2927djls1Xg47vwxPEEvc2Xoy7/b7b1W/w1VMkno3
mXbrk7rGt6sXnzubz7vduAReHyCukZzC4v7vUfiojocXvnAzyXfVE9nx3M9u2tq7CmTIxYpD9SMH
aTGRUMa3rhnWcb3TnXbfKsnQa380yDvDaeKWoQTH3yR/xxvO5fsKTlDHAcyKSdLv9+sWRbEy9WFL
n9yZdpN5v47XVLdLxV6Z0OZ0425mqm7szKtnnSmunM04YoYHXWTddoVxEGF1b0gc4Ik7ePCuYRaT
WK2kYdqydrBmYaRGs/A/q1+P5hePtkzuPHe2THMtL8CpYvJz8aZEM2DP3+V0+xNsQKHAplMXf/w8
NhzoNobXIRx54vP5oPVWG2+gYcWDbc2gLN6unITVs4EFCb6a9/zLMWqn+l1P/AsBDd2T5nkvNh9p
hpHlqfslL3mCHzqG8HTj4fb3EDGY621eZBwl+mpB3FNYe3v46tB8GgGCT0BBkmNv7sI0voWS5fHl
/wi8DxPmsOd2ntzAYhcxg0Ql1Cy5c2y3sk+xV6Zj7jxf4/AwoSxtpMcAtGT66ZZncM2C8a+SwlBM
E6T87YFyonM9nkX51kueE8aHNvXEGZh4DJtvLuO6cLboTt28WCS5xi5iwXVwN5ou/66vGHp26s2l
XAM44mAkiraKOGW+mC6zO+bdOmsoeDruTfwu2/oEztqysy2JRtze/CBeUHz6fPh+dC+3rnt2y8to
M47Jo3j1wue6/2lmqrNvvD2s/e4C2I+genHlYpiNz+55l66ZlQQ1lkenDDUSdYb8rZr5cYpNDSf2
9q0RLpt7SaNpXKAIXEhocQwniOcBx0mPI3jE4dgOT8aVzQ3jZ9o8rtZZsGILBC4v+r9wccLJxqFg
cl0pzUW3YI7GvPQ3upV4afw39iw4siskMZPkMWStFjhIMAr1bxl/IlX9SxEoG+klU5R0dy9cUq3n
TpEc9VJJPW2S1R3qfWen69vZUvUeGjuu4u1t+6bVcHjgWXt4uGFXGqTTPjXCZ9++g12+Zdkea3ko
eWzBsKxXl5djX+oeUHc132bfhFvGZoTyOoq2jCmtwvBk3/GCz639Z495NPxqcu3DndWQeYpUMvIZ
RwaT1sww1+PmI1cfbfdsNYx9w8YeyV1mftf7amPU3BOCA3bbKX0IV7eOmxT+XskaKHS4D0aOy7bx
OttDOOajMDHqcw3xJWILmmb7uxXsTXkjTnvVIfkdS7iEuM9XBx1X9D2mLGOUTI7N9FMezpeTVRtr
8sKcxZPtqcYy/LZBxeGmnkzZtowyzVPDVCq8RTNMHH7EAT8fgvUssJiiYLQEaj5CnRYfdogl+WmX
NvUDMzI5dd/a3qQTxsH9rd14dXmkgOrSoHQ8BS3Xgbc4gnF6PMVIjS00xXc60whiPr90i/CXUe4l
jJDb+UhP8Izr6PmN2HbfPV+xgH7753qqfqozYhqxugMvB0kmk29LPgS8cG63xcfzMIzbJHYNbvKB
Yf7vIWmu7jop47ojpN3ZqqyCqKKksyLeOpFUf70UPS86PtvGMQ5c/GOuT9ilwy2SLaP0sIVX49HX
jRACIxFUSscO0Z0x4CTlNAYj1k/kmxEip2JZZclP2Fti/vmEuPQGmncYMso0TFSQvcZaWrpcSOux
0paRUUbEieQs9odYZYZjiIcMCZvyVUZtDBdbx8c44tKI7258E2/79cLFLWisfw4/8X4qqWVqkn8q
L/320Uu926PIWXySVz2x5fxn3DJyOcT7M1yo0YE9MyZ7Wi8iluP723D+3vzReePThs2uvDWdl+FH
YRGzInaPkvhuPBkeZHoAEQuL23PRjEVmqaBxv9dlY4pN4T9vLxEnGXTaBiJ2ifERPN3CZG0Fcidw
mJyhU08HRAb7kRAXinxHFa/7PyOPGshqb/mX9b1gklwaFUWQ0ijUtdxikpubHl+ceINKftexyIMW
6rAsBr8ZvJfIODmZ+tGGduBjiKA2vKMi+er/NM6+dv0wyOOyZCB4uKrukurKE++MUkn5KS7el7ac
QSSuXwiLU76Pt3ZJKyunrT+oXdnfJDqidQfwb5Pkmu3aE/Ct9mik62Qfs5e/7k3wqxfbd0mJ26i+
CeuBQ4PxkXSz+SyXNjnEIOSf2rn2hTzxVf+q/zaOSbYRY70/ekV2VG+9sv9m27BnmXZcVDFX8hax
l5GvA2ZKiZIeLqZb8uQ1VSH1qxalENrZ9TmQ1mJwAFeRugPfWP6kyjVJO53jR+2ncYG7tFHzVRAQ
rAjs3AR0CkV9iJk7uowJIYu/31Ciy6200+148fSmPCQ8p74f3ywDHg1EDc9rUz4i1We+3C0OUpOt
PtwRc5bDpWkChdrX3zW1j6mB7IlbILz28q4TJm2CQPH+XSUtN+FOcKpt0d1ulZ/X4hgiBwOblOht
1ALMKrV1DtU7+E2Q0s9PqomlMl1vM/DuzCh1r6aRKUowy5K7aDpLTcsVWbcRAO2Z38UZfEUdSq/Q
JOGuqoE/qsM9zMFHxAa2xtCKwwqZnV9FVhTbw4ervKLui9vhBxFMovxITehIv+vlTSM78PS7Qcqy
v75lfD+dBpm9KtVwVNiDnKFBX5KP4liy8qONJRLJhaK0jVQuVe8M8xUMye+aFBeoF5tMbDHRIzMH
oMZT455ct2MP+apNO0ML8alxT1Pyv5kBaWmXG/JwOe181dynqZQ40InrgEyko+wNeEDWiHzQyES6
EgEpdtTUJNfrSBCgIUYC6Z2jRJpEgwfa7aYq9da60pqMdtVRazSRv2O3dhGBFBoR3KZnZ6wIisLZ
c+wznIagAGNCIo6k7fP+rNioz+fy5rmyZTbrAGSmUTxG7VHonvE1I8OPEC6Yrsa3uOLVJdjCSSi2
lKx2Ta//SZJ5vb+uOJi9oQOtfp23Ybgo9fut+Xw2EyXVUN2DfyDm4Ujsq60WaqEVV3kByUMszKAx
1Tad0JtV6y+TCdZHp2VGHrKoCR6xXhCuSdEqCjHFlMO1i0v6g/mAGl83hRj10zvWW62fyshAxrkC
ba7PxZGKRuSu7U3mL/0JKmVtohVWl2nNclj/XRStunID29rt5SSBbkfZ7fBe+i9xjDH1QR9kzjNF
8ZXYB2P7HtqR4Aer4VtD5zwUbFKQluOh/W7IitVb9alVEf3X8P+O1RZZYdyc+Op0kmL7uToeJ8uA
7dRE8uuYRoYET1200Kc7YEPsdVm6cRf9iVsYL1R4WbEqWkVYGNdGVhnF6l9JOndRDjwjDGqsqLpC
YHWs9F2v8JfauSBRj+4rDtB9w3qef1Va5mi3kvmsW+/35/O7qkLK7+J5dQi4zE49g/9NKFrN8b8i
XwnZnWbsBIetlmdKW385T/L1+Qb9Lz7OqGofcoqL8Y15fcI3PlbUaCmsCIZknHn/VmiU7YEMsq+w
0ZRiRBJcLHoRhV6wEELGczTR3I7vIQxHCOsocDBZg42w4JVd8v5i8vefKFVie4uwEBNn7HlP/+N2
UZBFHRv5MKTHQ3B+FRHEzrRhlbdRKCbD+FVxNAH7xlHY2aFn38IQr/5e2IfEHrkYGYmp8CiMil7j
SQ5EjD450oiQKFBOCsbezoS3KIHiAwS2dnwFhAU7zTqOaz/grsDuYk/XZBpJIpLdnSwjYL83mv5h
HH88dZH7fjYiYQSzDJVn9oDtvzi4yITigwNIBsNKRaQTf7WrMBIfECWSZGgg44nYeGmupNZxwaKs
VZ7KjUKVUqpaniItvDeA7AjGQQb5PyjDfJtygJgEQbEXHzdcDldxYP9/BcBX6hX/yivJSXxK2WyB
T+cTe5USL3S/URvbA+5URpF7/UViC/r//EtkDrxSpjqKhB5UbqRBMe8G0K5JtRLpo5yTgUdrCfMp
CvXrfrl1dLkGMe3EbcES+v+++7zdY/meag8+DRx3HnoYt8ZhdpLZOjGqjJeDEHT/Zvb7X+rnouWf
/s8bvyQlj4DU/vZBzaz8WEtn/bBowGxpFChocfkfSee1pDi2RNEvIgKEDHqVl5AQ3r0QQIGE93Jf
Pyt7ou/M7emqpgTSOSdz5zaouP//2JmajO7LBuAM5ArFrHTn/x4ezo3s30u2sArEQiYEoAPTxSef
4mn1f30q22hn9VhIrYnb0AoxO2WbQNp8BKTdcmCbjJ9DeY7lIRxJ/cn9nNGXd8GxFtIWUd2CpFLt
oUNmkvFcVsM5OnPeIM+zoOUFcVPShcmC+SMqdLdxjz+iQ0waLpUaV4p4qaPIBCOHcQKTbHak7aCm
fAJRtIYlNbR0MrTElGDOiNex/2EmjBYuO45lMybBCZZEfp7THwxNfBnqf1G0JpQIWTsBKktBkAOV
/l4GA3KOy5PJL5+0MBS6B4rJf2c39RxdDsvr8e/pIkHWnkMc5OUJkzNgfFEFUk7Tm0uRyl3PrN+O
4pdH2/nXSkkLFT1puM4j/h+clAqLUptWUb5ApRrKmXrGT/b/Z7eFeSL9Agg+ZZOsttGHFsBYlUGG
VxAvu+GRk7LuPILXDweDdxhijz+WqwBUxdGZmctnJ+f03/FIb8Rnhz2JI6ItCXXk3ORVmD2STEMV
RnkYqH0iYbgaib3NCEKRp0z2F1m5IvCUW8IvvHOcszQMdOQE8JI68a/vnrwTunT5m+yAwEncMh5X
r96dL26Jd6niKQ9sXbwC9d+lr5y8AlRI8++ERJfh+2GfiWDFSqpGf+J3Lm7vEXxV6Kq4SnOJaceG
nG+2YsJtkYt4r3BG60UnFExwwaRe/TgaTwAS4NVpVW2f42dj/SaY6g+Jh4/frp6e589522v5pn+J
t8fJe37dqpPiWHutxPAxSxl0qI67dmukIlc7tr2O5uFdGEFWjurlifMx7ESktZ8xeYNJGpPcrZpW
qbobRrvHF/YLE3ONx1Q/CzcTg9yzxs/nlNPBqvGxqG2NtOjs1tZW/nJ4IVjabraPVQ9eMLCm6Rt+
7TB/9N72K4W0GWQwNn3TgJtS2LXX9j7hda4sG3zpRsXN6eCSszSi1uiOlBsrFAjNg9/Gug++CATu
wdf9IZeNy/gXt0ZCFfR+yDAKWyEvXcJpNf/rfnG5jT9hNiTsHoqr4tUOav5Q+g+l/4ZjvoAoDiHY
IsGRaS4qiieMlOgZ9NKP93TVyQnBFuuZZNtb3Liq9Vq+HJLdo1563pZe5ZbeR1obrXSuksLi6J7i
vWJScf8ezmgz6phSmtJZteP3VipRCssYXgoswxBSco5J4nkK8CwEypJfrYi+JYJWCZtsAWXKgjxQ
7Xn2/542tWzXvjnYstPKimGWFPe4N2PbhYcaVL8KTgdYOB4orJ0YZ4CBGhl4G8WwbBjRy5p1r4G2
VeJzkPdrkppk97pCUv13ck009nHZzZh5TnIoqr/gPmMhEHT66x+fQMtCOyS4lE0CVIRlJuAhAjMS
o5BUwXISgBsVJ6We7JucbT0EQpjOkGe+RO4LXsXLmMgChS2/SUzSh7AXjzb4rnysew/FPN7kFWJP
xGdi3x2payma/1ihoK71uIUpHLUZxRYmuXwMN5rZJ4TJc3KdZamooc4ugTJuG6kT/vHYieBq1K5x
bGmW2cDA0AtHyyifqv4TsTa+crTB50jt3+YFOz3dPG1b9PCY03sIoifE90hb7bF7SWCEHJt8CkBY
DyAeA86MjniAME7xHrvyozGwARiSfYoqh2JZOq07Xi41MCjCTF8hi/QLK4+LeocqwsgetwqPcx7I
Nv8ozmWZwx3pK0Hh9wLdM31MGe0HX6RXJsIJMNB7jl6p2n+lQi2GaDySffFI9SXzF2odyddhh2Wb
p98IyDDmPTYgxVfKP8iSYE89tzf+31ttAXYKqrXZsYs3qzecUVgZ8gGh/htn5DqJEBJxFUQ3alVY
c9zZeSep0IFT2UrMKAaNVCvi/U5k5fQ63eBhgNdYz8/gZ5EDNGgIhoDqjmeZuApxrkQ3gkyvayUA
eUiuI8GreOIG3eFchrawCkH/vktjAssET6QprogxhBAx55xjsokJUMTvGU8MYTR4chNRQ4caObdc
H50gR+kFbB0fLtGFI6PBX5CVED+4JcC4vBiLgueYbLg28xJZPAJA3KBO3/o1FCf8+kD+xdWu8STp
ivVL4goKCdK9YP46ZSx0ZMViK1g+L2HXLQ5X1frOiEZe1QQIRF+7RyghqQnaEN0eDiQTBcT6AmZX
IzJVbRo6LP5zh9fokdyB/UFULzIG77AVoe+DncI3/0EzghQtdSwDEQY/NcR89JGM/kvUthj9AN7W
/8sJO3FrQVDrH4Maoeq9sJtkFpYSgvaEvE+815Ih5nuKCSeWJTssCCF64OyNmbrp9uIsPM/jyoKW
NxZZurKCS31NHyMtPqFwL+f69jl5oYCwOiiDwHJXPYeG44SQCMEH5OyvHeF0P2xhxyYJmVBuvbDb
v9ns+wPsUkcNaAAzFUdkXZDeqtAo6O7xqoYYKKwq+TeIBvt4Y7/Gcn8lwNf/JTjrYNKUvv8F6EFz
it9Y5uv0pb9kQQCVtSOIOGus8+qLBwQv9xj3jpr4f1zwXERHjlUSb8o2bS5tBt8s5oftkJK5+SDE
mRTUaIrtFrsm+9DXKfCNbsMPhB2eIv+4Tt9ASB+cUnTOMVIsgfe9iiXL5X5D+Y2xzJEginHKi+Tx
J9sYhFCI0LdlFY1ha07uQxwhptqOXU2xW3vF7RLyoYcb71CRuz2EBwfrgX8UanCqH0k9eHvQn9i5
cWbD1LF/2gnttUQVK9H0Od7oa368GNjBO/e/sXhVXexwiUIBnyCUAR7qrZyIRdxYmIURT8w+rY7r
SOKlCXQLsRNa4l3gYnEW6qNqdVmYU0DKvOfftt19F0P3b9haJhB0rEcF3Y5Pj4aWBDoUa1B+9Z9H
biL9RE7xSnELN1KUMHRAdFN70X1ew87yK30SZmjtEeLRHmkgMvfV4Xo+428s5oUyGpZvhJHsrDG4
wqMXpFysTJjCM72+hvMjhG2r5X+GRMOxnWZDqGAjVII1MB5nZnhLewxHKD3IAspIuVWh04NTDrMJ
9SaHEhsFOw3aeHC3glY+oQicXdel+NCRL2GEtz6MqREw5/D1p/Yve/OoLlVv0PPuQH8bHA2b4XvP
pnebq/zAFvXgaQ7R/xq/jpzUZWhGnXkvKJgTkBlGZwywAUqzZYR1ohO5bMk4D6/0mix8stQlLpkG
m8NVHwCt3ahC/550ZJjOCoMJQhmWKGgpUL6CDwQM2coOnVce0fa8/cqlpAi2lV0dRSNgOtoUGIrt
TpICbdc/2W1PIR1QxN4Y7E43I2DlV88iXgKJI/YjFVoNtMBU5rqHmTQf8jl585EYS5AFu5w+IC4Q
NEhzTwILG9uZSzXYGrUl5DXGaYCkhJIhWmVc3efiWtgY3Yg11BMoZg+Qfds2GIhNNbuYPSnsxUUI
kzxOUoIVg3YtLX/4ZibTDUmUhsgG2dBI6yOL9oenA7kkdgHndINcEQvUxYtzCqm02G2g4HRuwJTo
GFEdwB9JoHRAThJ+zNW0FJw3cbsXoIxhPNFYmF/14IPoCGduLIiH34XkE2o7FR7005V8WDIQnu7m
K/tUTDIBywblxKA9+/nqwytOHhK/3NN2XcxH6oJogWb3q/zP7CQx5iiCNXjQ74ly+IzJ370jpY1M
jx9XU4eMlW2XTWQrq/I+mfaZMTDlDTVbUGjIYOvJDYSFk4hkhGu6o8QhSYKgQaAZ8S2Cz9v/JSLn
oy4AnNAApA2manx6GLUj6hsiGSfuBY0GFQeeBS6rk8L0N/olr+SaliiH7ohwFRaviUK77LgVA1Fi
2CocTBDMYzqsYG1HtEb4TTdR8mJSiqMCE2N2H/hLt74yfisxLm29gawiY8pxOGrBEPe1qfTzVLb/
3so/cg0JjlaXKDHQ84WCGDZgtMH4EGcJFIStfb1FF+ltSHPFpgLVMZvjx8cnAE2YjlDntM5JkLgl
+kqAQUSoHtI9HFrxcJzgvOLwl/d47La33xTOmQraRSwN+psLJ4IeQkwMVr45PvlFtDfZ8pA4fwOC
+y5+w9ghj14H/F7qgUQ23UY3OdyoihAhDe9p0d8MjaCSOIkyOafd8QcSd+ayR+D1igj+g60aFSkP
D7kUp+hwdnZdjwJ9LjHzone/Hc924LLvsMncjsI1yGFd51MdJY0pq4Sa02thhZwN/nBBQ1Ejib54
NmFEwwGRquIAcHFb4i0DHzguZwZmJsoReZQIj4NXUgTN2Eh0FmwB2n+yz8I7/m2frAFkszjDNUFn
IbEzDV7G+JmqR3zSetiDXShoujwk/D66oMsryKC4HNIlY0hyRmgyiMxyrz2yr+6LykrFfPVC2c25
qnkE1oQeY3Ifa5KgCnpALpC7JWiToJcMBb7GaJXPBWmi0NZPAUL5sLNowbm2X/4bQ07U5i13Ku40
bcjqlxk/QUt3lbXjmcOCWpoonFux3ABuPgoDHHW6z//hZIfB3eLOZRcczGKVdV2iyBFMiWFSyuHD
Pql6EzwkejMiYRFGcEpajEIqNqnNmkcUaZC4Z4hN+2b0uTltjNFcdN+pCDjYyPgoCHDiL9LU8u5u
Iy3oBq8DqgyALvb1MhpBzGKoA4IUq0kHzzThj5qT0p70PFTqcOXEOeYNlCu+OocGqie7k+qbFiYB
ZJTI/jXcFzYdqoOYz6E8GmxiRHCIyvcnths/nPIc4bNFLfRy8Pa1r9ahBZ8ez1n7gCuhJTHiJ1u1
9hd7rFMxcOgOeMQDtvHEsBG2v63SO4WbfT29DRv7EjeDzL8lWRJDZFviSDzv+DpqzsXPu2AL3vLh
1b/d5nib0nKjJymHxsAYUMZJfgky7tagjbUQ3nIYCbQkbcjTAjAzN0sA4Em2DCkHCaZBaf5CjE+l
wYgy3GW+yC93n3nLOnTGxjgFz/aZHUS835AHuA+iQX5Lwxbcso2xUlpV46jMwjp2NTYTMJX1FaeG
LpsUBPvP6Bs3S56FHf8wSWmvbv6V+cNjwB+YSBYaTNj+uSUEyqGJKRp3T167flBuVj18vLoB2+V8
dyDjYIpNpSuW2w+/jSXO4UVsJWsKuSTXKAmM8HV5eqRmWhSEyWRczIkk4e4A2wAItqgLtIVy+I1R
rJCE0etGHexj4w/d1GdeIxY9skNN8axzPgESvhapSSbHNvA5pHqoDAStx4DvDHWwUGE696/0gexI
SsJnwAfLPxs/X2F1uSAySNQRDo2UfUnQNZDW6xlAhWRLM4HAXYJdXAB+xo5bdvTATHed4Mz3k/6B
Gw88bmiFQrfY+LXUxIxnMh6tqTScu/QKS4+CGKbeAzkGS4wvpQxO1kjbX/Y62e02MljpQxZycfi/
DcgqYVP1Xv4Zb9QbWtsLu9BhzFxqWlmHA4s75fXDMab1lCyQDwW17TICkdHUnO6TBvkPCB23Dnqq
FG0ymhUaXcr6lrVDi4rfCM+7POVDrpIqnSsCVLGmU2QUWFBeGPc87OkURaioanAYCDoc6+I1uN4x
0WpRx/vj8biwhvL45fha2vv9vk5NDsFePIwtGXPIjkAh0DjeehriKWy87SzGrZmQaPZxnO8pnhm0
8Jn7arhxnv32pMCEx+QQ5u0hPXkHOY5M9jNglTz7X2ZI6EgAt6b69HwkIAczBQK+5YwwmWxa3fUH
y4/cW8MePPIaON0vTgeTcESm4WyphDlwIwaINDiRGXxBIyCL7QsNhhbvhGuPjGlM+Pocag0yahhG
oDfsZfitGHwAJ2t9DcVnojzZSxB5PrDzhbtquKt4XFnhDiMh/EEVPAmppCiRmFzh9YqLFVIy+zZr
uSRPHrUB2WUsRrkLjZ8lRR/NVtQMHsun2w7xbwDWZCQyMMZ62BpwNCKOiBSyqg+URfgwm7Z6Sj49
Mni8E+XU3T0TMwYIt7G6mS9egpxthDnkLl0yfdJnrkNSaigh7pJRSCo7vgA/yMhAi7hXbh/z3jlE
wE9cR1sI/v0KOo3mci6+C+BNRJGYwxebRPxcanx9Qg3HR+LFeSlu1BH71GcrqsBVOhUdmte5rCua
s72O0MUuIKWwr/BStVfwjbX3xYxOgiUilmqbWvORGhk/y+7u8Vw94jlzMye30mk/BndzC9RBbgTS
/FeJnse+ZMnm/vdrwvc7rJsw255rr/tMSmIm0H7jpXmKQZi4lSK8QZJyA3P7mug2ce7o8xUsdil+
3/f0fk/5Ym4wAns5KgOYfIYpM1Wwrv7TpianAVbCoiYAoI9oO+7Z2DB8WpQes8VRbw2YgSajNuyK
hOK3y/+QueiV20EvVxnb7OY/eykm4FczQV1yX+K7qPUSVe0XRb/bWRSG/8E15HMKFUowcsQAh+5O
52kZJSKYYak7bWp13TEUm4P3dpq+7sFm2zOBYzSMMop+sbpT+gHxMRp6UzKjT/FvOKVRP54T9UPl
93B5OWX8ApFcdMPb7oPnHZ4rysAsIKdXHDEcUG2vguEkZr1Qm3jFDpiIIvManbYOhzlqbx47QLcL
6YIdu3QIh9/etx23S/CUVYdMvv2ZAnJ7j6rDZYJcb3ZPNgv0Nuk7uTm9PmLm9a1nQUyBSAGbQxJ5
RYYofOQZ5t5ghnBVAfTgyl+eLgU56nnhaH3AzNQdhTDVNU0NtQX3t7dxP9jjQFcDL3Q6x1bSAYUz
HdHWMvtg88T4AZsvnLiYDnBx7F7kZAUFkV6YwflHUKSRbqAObvUljfZCC6zPftCIoBXhxcjZH/cr
j2eZ4yOiUwrU+Ow+8JVMEJylNyhnzJh2mVBdJ3xgY81WaV5VsU37haopaa70FibTF4KMd9cE8skL
20n+HEh6+o6KOSwOeksaQyROitAr1npUhRcp6agoQfqIP2nz9DjlwwFx5lgT7ht+nfBRhjIDWlyU
f0MNIR5uetbg55zC3qTN3hRmHE+MK+4RA4/lbYo+imGRcFsk7DYPCgHev8Keg/tWeb3gNYSvs/os
zszy6WtB3PQZRLk5PNBoRlcLot22FOdG68O87I61B0FeQMBIzNz24gGinE9ek2dmX9rOc31xuO2T
L9muwE9GVP2cl7ptcHUkVQ/vx9wyYPwzcf6xgTNx+A5u4Xn7iTdLfHRGWUkqhmXO7/Ma9nIEHD6+
Tb9zFb+Tr3vmkJxu8sZi0PLJnReEA3JMSNPoX+zeCg8wP5uehtcxyu2gh0G6gtHLN/g4W0Fkz7ML
6PFl+KEgmZ8HDCW03OYDYzoTtp4ukw5zgBS3RvJ5iouom+AUlO9ah/zYmhlJL+Y/74t7X5egWj8f
nMcNKWBAwIX1QDSPkcOL+a5zHjPWeIVXDPDQahZ2M8/Hr3jDBkBdODwHuKkEzWyDsQeUKkBRYpyz
leI95+cto5+7q1im3xzbwJ45kpZWOHnicN0k3e13pAbc6XzEHfotDGztADH1ZJP8KX3xo9wcGNjz
4B1BIffZnPbWKfsr/JdZrF3ABHjKVpdlxO9g6EDlqXN7Vrl/ED7FTL/lRfJYOI8Q9YV9pCDzehMA
WCRo4YR2kmu4pYAem3e/qnwEud4PNmq5y5N6lx+g9dGoYqMwhNLNIi77jwVj5DclpnCJhXHGY7RS
QTIcgEVwCjh8+uBeuCwgBvt0Epl3AR9mXoBnBidFGQlEw4wcESY7OJ3c7LvsuYgnWbrOZ0gDNxpk
GJ9MuH9gzpehhMhyjxe53ybijyYamiqbNAK2IYzEnPgRyZwGNM4o8dlgJ9lgfU9riC1MahnbfldA
Xx612D/ql4r/3bED8sV0A063QMXNqklbHvJ/PeHAAfy6z4mgcK/zH46JLwoEKochWxkJ5TdP9bpH
ljquBMNfrHszBUIFIJYe5JFYzuZxM0R/ydQIOfWWYh/pSUkbr4PnMOt0zeg0fW/rWPvHm1N5GNps
QpmHfh7eIGPiI4Pimo5wKtOO+clZdZHBUgiZI67k91mWP/sUtjmWoe6+7M58JphFsSrhrIYlvE3k
OCPkrNhSdEGQiGkBomhIb+U4R6z1JHCUVBvibR5tRrWVj9wRGA+9jiO2tTzUNF5/ig9oUMnOIhTz
P/6DPKQI6j04JTLW996MjamgaVBnVTdDs9llxmvMAQaLMe9n0SSSEyPgeGffQjnYUDqPsNqHnsDI
JMXpP9MtTfz9NShsdfwd/MLujAClFB0CM5W3aGyPygJmZQa4l0u1oZbgxjj+PMXvhrMm6AX38ab/
m/xADdI/ivilgDH40kVrIdIgbCRJ4IyPEOblhJoz2jWIe5QYtVxjCqTOwbdj4vg+DnCSyq3DxWNf
PFLKnpZpYWpuYm1BiA1h8j9jCWiM8VCJJRNG3g/J4Xv/UZsZwWf2OghWv/jguKbhySDKWEv/y+Jm
lPkGwTShRnOC7nrITkPmCbLt75TLwR0HBjKhzTFNMT1SQyAKiZXVjlcoV9WInEsfNysKYAJYgHSe
Xwrki587U0AFDDlpp2eXRP+TAGA8G+kJzzv6vAcgcR/rLEdL8IsbnkZmv3f4hkj/t9Rq5N842Dfe
InxO1xrOeID/lLK4WNpEKdInARxIWB0JOAau+A9G3aMXhLDHLAMZTLHZJwEQM290yH+kS/LXiulz
ChRAhKgkgQjatKYwZJqlc2+35l58fx9rjJxWJQneyIJ8DGBJTRX/fOzTgJ4UrANzRshzRqYqqTK/
pOljqYsMgMHtv4nnV9DJu5hs9EAs9QNGoPMn5vQUIDfgiwZFGoSLNwSO678UZJNNcY9cnWb0hE3f
/jxXgayMMYz7fptx7VeyFngQNv51dWUTm/9G76mgL4b3GN8GU9CYYRZ1ERYzGV5hyaFbv+7ouiIU
ZIhOG6g204iZ4LvtClE9URjgcS71IhZbLlUSY1FRXeMFRRKqSEe6gM80Z10semXmV7r5SjlmwXP1
SU6jS4KZQSR0O8hlLlYDl4rP89J/DttzfJ/oa6muTXh1WAlce6FCeQV7GDtpxGYPtOp4krEH5/RY
qR6Y85o1I/I9oFC4MO2nnR2VARvmadcdUnTNuS8U4RT6+VSDffGEiAX/H/Uv1VHTsjT0HDMJX0CD
DP8/af1R61RsCww8Ya7yxFLUIYYgPupDrmjyeUOp/KtplajjZEXRNXgQ82GQfGdtTgXxnYKtC+OV
lAZik9I3IVUXzESzeRfPVekr4ju1uII2nUUHfcfZvfw1p9pQyH07kLYh9sAgp3zEUEew5GMaxxZL
vQ8QtVlDymWihQm1PmtwoODp+e4qYhWABcYyB5BaE2ovjiTrT6RSTC8gDcU0xAg1IUZB2+0OW1wy
LmyQDAkWoEW8uBAFxTGc8wxLc5rLDKHMa7Gh06T379hnCGj91vBHfHUZKgs7G5qRTBWeF/d7aF48
jM/DOwGdV+FCnRrHNNx7crlz9pHyglIJA6o+LG9K4dONNoTdnnYGpd/2GxYpwMNEM0jJAQ99jU5E
nT3FTKBLmFyxqkcdJCC5jbifZciC+6KN44h7YNpKI4NLKownZMWjEuIsVJK3BW+3MOl+mffhvsYN
qpZVb8azndva7ptCC+NJouYOP0dspyX95P0nGGPLpkkGTiDJCrehKjDH+59nuO2hHtdpPSy9TrRJ
F4zeTrgWYZLRB9e6Lu40JH61YOfLEk0JkeSHWrTA7ZEO/0wi75rfvgr3du5jbsL4jPYd4wKr4Cxf
KIBUg/dOJ0ZrhakhZduVNDwmqB/VuiXPhfwZ1iRINBZKyHASt+L+e/eBGb3rjhfqEm+UPSSevclh
PVTg0kFCDQAc4vMuf/m4sjBhKPDpnODuDMUOtuaw47f/corj3cnH19P60aKLbQf5ttim6EN1iNFE
/xU9QFzrVc4OhSXqCMxiz1JNX/6LIhrXj9oF4BEMjn0eo/Eq0IcXHygIXgXKzbTTs8qxuhVnkJzI
5zdPJx5W2ENi8R1QY9utZYtCixS5eDMDjx10hHGBenn0qFkDd6eelUwqmL9Ii9qFBgGQ3M/3TVgR
BBxXf8RCvCW2YYUfiC+HhCBXXSY4JQv/M8y/wSv6TvBrVGC8jYrdlQGTaj0X144kLJO84N1AMOSv
6k7HP+GOow912DvxY1+Ai2HJO1Dwen4l3/QSMPF2iQMZSOguEeKf0cM+JUrYDBSCr/fN7nI4e8xM
SYcFngnUlTn+Av4VmWXij+xz96jreVp9bi+g0w5rlvVp/aksRj6AYh2Sm4B8LpyChMcVUzlqgW5X
Jd7if5oH+AZCMDb64BljGNvpe8l30rEbKZbSg0ufeSjWuyOQDwjXDKUQnbFTnOb00m+2CX5BfWnh
fIdXC+uKe5Jj/QFNBfvXhxzlmNaHTLOwUzl7u9KV8gcfccLEcP4XJouZ/o7ZnAoLrxIkRu/95Sgs
Y+4UcH3Et0ukH/gnUs3e8LtoDZQzMBLDh6XCIHbySToIN+Vkeqa9LUQh9AScez2q2ujuXCfPlCkD
+VsMl41+Dd+9Pm4idQaCHptLAokTHP7Gz7Qj9q8it/s3mcpTHuYTZ2rA2uMsYovAuOzYOFrAW2Ga
EBRxhrvMJTL+HfmI7xIpi9WRub8wEfzN5CdqbXxqsoO0XD+whZU+PCWbkA+RUwqDaJBxVbPffd51
UPqE8DDb4ZbHH/hdd5frtzrs2H7h6pPfXreKrZDOGKBuf5DqinEe1N6qM8ewbfqDzo145PhlcAEA
AMbxh+FsPWR9s9YTHiqtRwLwP2tpcuixcx1dJ0VgjMUW6Ior4kGMeIV+1mDrfUlK1tpllq2ph4Ac
KXKsHxf+3Kkloe+cr9zJLuiecN5zBiZA5cRJQtb+YASv2izdhqBntjzGYy9eDBc35iIKIfTPXTvU
0MLoXBfxfbiaO/g+re7BffFY1t7JLhZXqBfAuDAx6mGxEMfeCqjaLmfXdkxsR/OO8uWDLa/rt5i4
kf9LbD1oJv5TuGqyB69gX9z/wB8Z4+FOX247NLIb6kjv+vcz+dILkPGPL0K9KPnrDY61bOIB/yaR
Fj+d69flDwnLJdhXw54EG9Q5RqHvr0s68Xv6Grx6+FMPCqxzoT0xbB5qxPIiljrJ3JYk5M/dJe8X
f1DoF79t9zTuKdFTc82fX71HZu3BxlAffc6LK0PvBvsZp7NJ60efPy+wGngnmo7RoNHP2wPjZ1e5
Wx+BIW9bM8U7hvMcaZ1YB2xQq+bYd/TWPzgBcIfoBvq0XXQar6MC7cq5kBXJbfM4AREl5MzVTwMg
ykZMVn9+F7qd1r/hCPwO2LyMcbehc+d5J7qtg012RqrTQAB4gNMxQxUW8nXF3OrwmhW7N2MQHFUs
PTYYc9jGoLs2Z6Wnk+oOuKuwG49U7GJS7RwZM9M1ZWojxJLr/EMKOxNGHPuXuH39VnyBg+uKgTT7
S4XvkfN4xhrqauAQfli2ZhXpd5qIjt2G7FjZGjIXxE6zD19xnl2LcHVdQv8c7gtZ2Xo3ItRXo/AD
iLJ/ulWylnCgpXl4O51Wwp3IeM5yt9WNCYDmTuml84VQCvL6jUweDPKhIdC8m8F1k/6eQyoqs+No
m2jDamT5MZhSXQ1S5JUs25BZHfkCD+hVjMo2kUmrI2FVSu3SLZLLm6OOyt1fz6Z2oK7iewnrY0eD
NHO1myWAOeE48tIKuwYXQtoTYC40WfJSby64rErX93FbdH1obC/4izPiJnGCIoRn4XRzuDzgedyH
mOTw3fgK0rp3fCoaYrsAaTMMmHiNDfaFKQ52vwi4FxyZspcLNScN7iDnCNOfsgm65LrgswfUz6LP
nd8RH1Mynt7u5QjEtoHm1YlIlfq+AypLrP8Uw8a2tY1aSevfiVRHpAvxf07elAJdili307rcYE8I
FOl8mFxBcFFsRLKvYx3xp/wUrhVghSi5KcUvUuQlvfbnSCAViKxhwUJvJpuE92nIheB6uHm4mHNM
KL+VhLr3KXiie+4OctJ0a+cmGgjty3TrdkkoUeuOC2G8o9mfbtAtre4Xt1vr0bE1bXi7TPM8aDPb
pnw4vK7TV3em7KA6Z8hnk6vbngJqTNv7S6jDy8jtTlRBa9s+psVcUYTGDDxmKqtinmkuSEI+Bsa6
j415Z/4eVB/rO3hG55F5yFZAuMEGWj1pTQxgUbwGmLMxIHl6TIaoiEGyTuga+f8xakwPlWP4iTvu
w7lG57WMc+EvYgV0To6zs2gNzHhuz+5AdvDcZw/ySXC5+PLKD5fRrqAtimAOvcEVg/Oo3j2Z+4J/
QXO8WCtlqdk9FJXZ5AknCii8g/FOK4AzE4rvIxAsCm740fhpYR36DDKfnZcXhCalHHsYs13RA6YG
ypcTyUfg5qhPhs99S+IeUOsDkUJavS4plIHK4D3NzATiICIcUcderMnGCgoqNLYwGhCP9dE+LlnC
uMvOVK+TvDz5j3KiLtqg3mjmpmAwqDt4JtDtOCjPELUiYxY01RI6acas6LGgcYp6a+bd/0gWDWe/
AtUM5ICp+OgXtf3TfLPmZ4EiliMAKspRuijpoPACzca1+7AmFQCa6lPKkzeF4Rz2sdD2iAKbVOgm
uBZMFsWN+DbNeSeYyowHWvS2/jA4ijbbCg3r3Eh5UybUXnUkK3b/kViEOYJxDhqQOCLZQdy/3jN+
s27gVPLg0xkQaQYJkivnEIaBg19b41dE4hLJTrxKzzGYaD7gM2RRC8t3qx7iJ8jSwEJu1+GNtlJi
6XOblDgmS900l66WbI9xM7xuAoCtLWne6XsvyYfA76eJsaIpLVaYznCQM3xhA+EHR1+xXIC2Bmyy
JDiUkJDeaLMmZZyHB2Nc2EvMNTAeEoraceNicAend4LkhyGQ9be68caTj6MgQqVmA1Fs9Y96cHFa
K33Av0fQ4pJviQ8GjzeMEyxy+wDjQyzP7WwCrRxMj/xvOcvGkr/Ih8cuCVbYW0LdZiIAMxHuait9
RVq/M32Mm2npv8C6gJPDJqZRI3+OHsEz992fL/sxSxGY8diAYL1uljlV4HjcAzIUG0zuW7IhNJhx
9WlDmUYQLgTHpeMZWHsbAALu7xltOu5P84EAOiqC5t+OzaO+Y/HQc0lOVPpMFJ44anCD7uHlERYw
Ot9+oXi6GqpMQk8eoD49/jsPfooLov+62BlmrrMN8AyBRr2odXH1xXt9Wr4gTU9epAcRpERu0OHB
ibjxNsgtgXTuODXbHSwmb97vr3P121Mzs835pp8Hpv+Ku/6NfAG3ASamydCsrl9g+35CmuFsJh8e
u1lG7ficf7xf5tZLEM4uDSppMy+7BtpWmH2oUDnygUDYL4c8hUdIAPfGOo9173FjgKWBqk0pUABa
I1zLx9Xg6z9nvD1QcuLA7Drm7vUhq+ADAYgx4xyxpFrVcH1oifPShLdld2asLnbLUcffBDpgGVDr
8T4vTZQKlVv5LZ9RJwcejSEI37+K+DSjxjfGTFOnKoqI24FG9h5c4lYCfHuLFQgtb+ofMhVWWvSc
I8cOIa7sNvE3qtPbsjugKwu/UWsrTpe0RSXsyZ02vgc63e4KMnYfltw9qPcv5+QvFK9iON/1zQRh
tf8nnGo+bKdyIzEtFlcDkcrOJ71JYWdTLWoJpz0SxHjOQwLrn/C+pHsokrete0xonmMmSn1u8IxJ
IIKFh10vUNaIABETCivrWdAfuKLZxoVjifJYBHzHvP/jefRpd/DgB0pu36HuF9z0KjmPCr8OzQPj
qYPS80zG7v326LFohuUIpwmYp3yCDJtTgP62NyOOHKiwt26G/5ii4oH1gilRA3QhkZMBbXvAiA0e
fg/A/H5AbUQ0B7g3uBjDAYiWaBBZh7ii4CnhRJj/zbC5QwdH9i/6fmTtLoxfzpoyAHshHTowj/kB
YC4SMaRMu3AWwAoG+aKSNEOxoiUhHKE76nB9DIlemEI8KTlS/g3/XY/UBNfC9LSoR6PW2hzdt7ep
EZmRMb+QlMmF4DzhkYkKtDIkZ238XKJlO3knzKJIftbHTMl4VCHa07FBl6wCqFQc2zSapz7+ShwE
hK5AxWfQ+fUY+sRnwqBEWcAAG5PUjupibMEuBfhQTNgJtQ41CnigZkYKNDSyG6mw2FFu8yZ9brnl
NWKI9x5faBvi3xRv13mHUYFYlIndyGtyj3QokTparC8fOXKoCUy74O86M5w34XTgbG3/7yo1ighT
y1F7V2X2BBiSY4IoXbmL50ixKpshU4s5oQwcCsRwMKowkWMsQ1sd68sGyZ7z8CA8jtmdmOR1a1Q6
2Csk5/B0zGClM+KSM/PX42/gym3Y8PkxuoTGOWt5SvLdsxNsIcmSv3YgTYsEbEwzqUw1yIJSrvw4
pRlpCKVSRLR4dYgL0PC6PB35hEsKo/17+XMpe+n9auuxzafcigL5g/xis9Vnyvi2+K7k0ifAZnAL
+Ibe+p+2Bf0MI7mS+kFhTIqYF6C655/GILMy7QFGs7ToFX7Cm/OCFYC/IfEFezPIBuqI0pc7DsTz
B5xMxCU82pdfkfr6QER2soeHkLYVBHjcvXp0Wc+pftxhQMtlDNQQviE8jXS37IZMrcHoP8n7T4Wf
+YJ0o41vCUvayT1IhOb4/s8buKKD/eGJct+3x2cOW+aGTL0B22nA8OM4J5RT5rRcnNCUdrEr7KZ8
P0DfPQX9Bx+l6ofAKjk4TX/jQKqLpLbSfQOGXgXDUizRb/CkLmsYlGC2VLQYEkLIauBi3koBwYhL
z0Mc4obof+H7076Zu8voNTvjtL04E5QCE1LI/b8xpqN4JIN3IA2FmAVJcH5KEQmzKMUuoJPSJn5L
vtC2DfS45oqV1Q1PHnHBrT8MTZw/6Acf7KsWDPwyr/0fTfe1nEiyRQH0i4jAm1dM4T1CtF4IZPAI
b7/+rtTEnenp7pEQlMk6ecw2xX6iGxMHz0iti2GmF6sffnKKtlZssr6UrlxsIYMgH8g9dDbvGvry
kkWHB8HL5owqMUljFBHACVB4OzkT1aNg8dpis1g5etT3igwoP+fg3mfp3N1y39oaDBBRHGodzMHp
+q62yGQUkq4uOuANS+6BDEPA137r+otUyW6TdeuADwVdNZpWH4IBsjsWKxkz3/xKch5bgKwxqHm8
X2rF3FsakOqqodfYVGM/qQHJYyrASqOZVI7OGxg0RxdUFPeNKs5+zKhci2DbY1lWO1bJINaSkM7C
W4Wqcu06mM7ZLW1KhFzRHYM8KJWFU4tbYn1RS8/SukLgsxCdgT8QJK4eAeDaOw4SrfzszloZhQs/
KDZZ1ILvX6YVx92nMMjWHOSEFmQQRc8OgoxhDNQ5ID1UUDj9x+ZDEn2UDSdIaDfWRkjhwPAdqp+L
j2MxpbVV2r8xZfczZAx0FxqX2jR6CJAuVXvTeVh9pHFhaVWWlLAzLfLUQaDaNaDLXJ32YkN36smX
U0DDbK9cmB99BKFRTpiorW1bTnT7wEQcqORePYXW5vMGGNaNf2SGInDyRHddYOBnshrokzxaWq27
fsrHHPvreJntY+PwFn+3OxoDyO+ZzRmerW2RD+EGJR737KxMbhOIVRVQJ/rMfjh2LeT+0gmK7Kgc
jjGInhv6g/bV2PUyKgjUccGc21crqz0VesZwUaOATdUy0r1SMYQkfHX2dOaYlMcIbW/gYeFi3aHg
AhFMpg1TivhE/GZAlg0cp8H1OqDlZVXNfUPCVctFmWaALq7Le7jrfL0QGazx0lzLysHh+xvQ62WF
UB0OVK4rwDVknByPf7/W1XR40kKdyIALSyXbQe3G5H0i7p9ixT6X2jJ4AfkW8M1EL9U1phrRgY9/
uAJP+IMHLWsXbFggaRrZ+ghLPqnxF4gFB8H5wF5If+RFfTZrW/a8uImkFTyzRHbhbhit0r2cv8Pv
mjkqyY62IDz5oPvGlKOSb5vHZUZAAeZb/xA2Cg0T44cUgNiI4dDQ3VXQs2wgKLEa0HJTp6OElVPD
fAVpJdkhzEp0HHcn0ohu3N55brdM26gIYP0lW6SQg/6NvK6EIzkx+xTB4iUDNgJ8Zw+68zxNGCHQ
FJg/TbsOuM1hRaVZTWb7qe4pOpPPW/yR83X5E4G0Dxxx5s/8bBrLVRmyQxJl6uZ2TZK28NLYmHuw
j+HvV9Cby7XS2fJjAmcHsjMXsBOFEL2uQIFfW8Lwi2buPe1RX3ANTjRZIInMvyPWRvQobr1MlApd
aUPebSXRXFRUaAQckDN/rGPgpHMTaIqs2frtrmTlfophHn/fvmndNh+Up56109tWjQ8XMrfBhzvy
2yKpopok/FgP8uUBMk9sowJkpwfmMTbgEgCwqYN6BTGueoJLa+Zdn6zwHq75ID0IwBBG2b1H/YxD
M+RMNlgh0KG3IVkhibVU98Olw4p2bxgZ7Akz0WOkHOo+yt084OuvgdamI/8Juuil0/DYfng6uVCJ
ubs0d+WsJGsbxSqr6u+fzQhk1av4GfflxrnEHOAjUbM/XWop8OFPA2z71uPrc9f/SY7YSnXiPWYA
8bHQUklX405fLK2oXSoZU0KjnGSF9nIC6j7X+W0Gm4BD5eGJjJdkEo8oCMbbHxsLMXwaFTx57J7b
QKKQ1NMo08+Z+z/pNT0acvfKpv/S4FyQnk/CDGtyNm3vbBE+158E5ZvpXtqsWnv8lahk1cuVNohE
YEe0E5P9QA9Vq97+XS54zmpxMfRSjEuk2xdFNYz/qpL8Xj5tU+UkdLAZid7e5IGfFOWYIo4ylZRG
uA/x1hfzNeMFZLraySznheYtRankh+vOpZEP1VtOV1iLrwHTBS74ZtfUBemcy4v2Vj+0fPx69U87
Nd9pnqsWpMqWcf/ZndbiPd93hnuvXMhZIU+4x/fPyhlK5e1N1LrU0uEA961sVw0Wr+dypdhPphLv
Bge77NAR1iEu7n8ee6dlKelx+IoP+dRtx4t6fDgdxjVBWWJ1t7D6nY1Gpquc6a+RJbHqKWIL0qPl
8T1lBGy0eSx7N1cIZOPZSw93rUJfKcgKfhJ7W6RKuUNJ/wzXHvwmaTYt8jCeqmXGyfLqW+oH8stB
y5JYRvDMqAWteDcgN6CBo+vXvVf4yHaPyaJfi++s7nR0cjFuJL9LOexZmKPLPP21qqY1LRSsGf3Y
0gV2CsqlsIzu6XI8pqnLv6V5uI/XrJdtXKdDIx1u372d38+mN+OTyjMZpdgNLEBWUO031czjO7bt
X4H17Hrp+jXfOiQr8rBLMG5b635bWuwpGig493aykp3r+DRz03/B6+BcvYIlJiO+A4tHvQBRZX6u
r/QoXhel3FnLunQ3nn0Un2G+OToNr4doaWjWLnw+6oYZGlbHknYKiWOBs5Xr4u4ZwKFHf61799nv
gd9uIRoduqam6uSmci26AXwL0q1d4/rz+LSK+4FowFWx7Lltn5rpYo/Fgp67ed12uHu7NBOdRTtd
PkenSrr+W1vVr1pzxrrF99t7rNJ6QBgde1vtkH2EYN4jv409FSUq0y+4vjuEnqMEVh9etuXcW+wt
PQpSBHkpNU8rpLvSylhlL8P6LRa0Os+lzCCMtjct01PuCR7Idxk6YP15rVgvdH4TQgJviizKlRn3
sptSWQ9/h1vZFg5kJT5OziVt+cYGZP0yFDHwidnO3j4LUOG395M/84rP8qq9+7m5NdppLyhyPQfp
RzCm+jWQn5bjPDgMw5/dzNki9lCfI/57BrE3ysPfuCR0NNrG8k/SavU75RIpWb3AiqLz7CYG1N5s
Bk+Nt0fDI9x6TjLCjtXSgf6PAJpKiyrMbj3bXdSX8929yEJXGQy+vnzq0MjUP41PEp0cL5VUZyNY
iBj5TEkH46qqvDt+bsJXcApcA3Cx2j2AiFhYZwwwKvtH6bmpJt4TQAGX4vlvLcWXjdS0fL9yEkR+
LZ82pfOjtL5HyXvlAIsiK+xbdK97bzu05mLQq4fIiOX8qK/4TyJaPerxnxNhQKYcq8b+pfSsP07M
rKxOEhEnnazu6d5JPvgRNc+abPtj5H9OqP4PvsvFWF7TqRhzl6haELVT2QyzK8Z0xdWjsuDn+XO5
Vwvvp2Rp//qXmdZXv+PTtbh7gtoVV1Y3BDC5u97mWZ4iPZm1ZlGvS3HdhUVp+xs9P1Ll2/f+UPJR
mSlQbmUJgYdlZnNdRHsxeVG6LJtHQkqxT989k6w6daarUiJZ8vrYpXLSpWI2OEtd6pnd2wkSgm0I
GhYCzYgn8hra+9YATDvaWjA/45XUuXz4XrAOC6YcMTpl1BLMJWBcbwSt9qdeni4GVcV4dA0AEQy5
vVlIT+RAqdtZIFX+h/lxytF2nmOdaqAHtk2ryvpaWeWKDtXocss9bVXZmMd973c1PoqvCwOu5j5f
9rXD95Pau9GiVofR8cY6qV3EWm2p3kEXaFT4La8NBLS7RV9p8L8TJGimlErWLsvuVh8t2/JY7Zll
Puv3nq2g8GGAvIDYvhaTkwNGwjzzLG6ANdOt1NZ+VpsuK7dk9WAGrbVqcleoZsh1wfitSk+oYHLQ
krd0JSitqI14p7lzxXhXYzhZjwk8O8n07u3FOZM8ybmUAyDfl+JpiJDUwIo39O2Kg4cCc4ny4zNB
mvAz2Ij2HxIEvpq8Y9EAH6zzjFhEgsYhUZIakO64F09o59AuWoFS2W373jbk/9ljm+mQtH9upVz1
MDuPFt+2FztovqtdmKom1o1pLdc+BCYV5kh8mPjILgA1wpM8SNfDzowC/GnXiv/LdQq0lOpZAMA9
WTnl6mz5efwyb38J6u1MB6inarvYNpM9zctE52VZj1ZVvtkfMiulfrybdTDaryBupA3ztWeymDZn
NhHtGYU+V3o5EOg3/iWVfe/QuXGu68Wqy5qu3OS8K61r246Jjy77tmHsdDWrjNedjF8aQHe16hyM
NWfqUtxIOb7WJ+5J28/4kGHPOcqHMCiOAcHV9/X3qXcaptip1FaG+yuxqtCHoa3EflY5HrQnxk3H
8nJ8h9S5oima6xuHkPYpXwdat9S8ZEef2XQIRDYQ6ZKtMWxXVIYimPxLN60OAWivHqjifp+66+6q
f/x42N9+mP5l3guH8nRTWTVQxspixFVWgMzT0xlvbfx9ntXjmErwvvNvZw9bRUcpXaLFQSsgN5mC
ac2hT8FNuITaKtueg8voyGWGo3pzitlIUEMdaM7GwxWOqb0aSoSzOagzImsY4MnKqolzch+bA2fn
jHOiOJPPfPEwjXJ6grD3ATBIUaC4PNdXPOuxVheldEyjoEQdI93MPIApmr9uXqq8mlyH08+M9fmo
5DbleL6Y2Zc4eeY/qY3CKa6B3DbDdQNQ7fx+BJcKiqyZf69MKXb4ICRnU/m1U9SfWw6w3YBNMo3V
qR2nx1P4E0SzLyCQ0qvxewrZ5MHTNz5UzhE34lK6XGgfW3KwRCM9fAGX2dHUq6cW3/bq8e3+Yfx+
KZtOlk/zw9jzuu0sO95kS07pVWUFW48NIOJsFZnPOICdeik0CvIxbS4gt8JQB6tKsDObKxlZ3eRT
hfbGaBrcEZAzUhiZbk9X9dW9HMtVr9OKfiBj0sLXS8jr7GfwdAa3oWhj7+gglBjVGBL9uXsaGCy8
qBK1mKpESWNI6NRQPibKsVPD0GCeD1TwyNGtkaw31WP10j38E879Ktyqpv25ZJF4RmYyJUcDfwLf
3oB4WAeHunECgP1Mzaxvln3VHTgVzcdu6dB2XG6jhQzhWYFxzMvaSgu8WKPHReWqkn62V+/ZU/B5
WKfL632UfNK7Pi3ojpn5nNFbgRtHNMueoTF6FnfALvLF7Zuye/lzBHf5/G273+VsrLzPaxETBsuV
UwIi7PqzwgR1eigZvkMXKnORzyVq64o32W5AQzu7QxnxJ4n0LNWCOYqVUkyi3J1ktDia5OKyHPe1
lccnLGYT7YCCZLp4L93I/RhYTZt3xDkMh1Pp9U9nOYeLroh5fw3XRKtTX+e5ehbvSwf4zJogHf1+
pb7xCrhpAo7tSH1DKwCF5MtrTXFdwBur4uhMbgNEDFPpVjoUaukX2ya+fJVMbrDb1daA/0mG80WO
VKB6szisyHqw2NbN58I9epQfqj0kbPRpUz5qeRSvZi95HZu1bW/TBFNLvxFHIPW4aq/ug9PotH3b
DIJfsABqhC873UXeyifFb4Pzo3xM1LfEdG/Fk5LyVk3hFkD9LKt2WAf34gd5Lj/T/xagPmdUMVsj
F8Dyetva/JZh3/YDwJ3DpZbDeVJunCN0QGiR6wwb0P6aONfX37ZyHvGbJUhD5ZHo7XVwW0cyIGkC
Cp6PuIcOLXJPpH+uaPCJIzFk+e2YGDUg5A2cmbmypq7eZ7QD7Nt3tt9Gla0M9Lb6uJY2NzApbCAQ
J4j0FHTdB1ttO1Dx7NzPhjrTSZ87KS2pwiS8eDp/tVgYe3LKdDUNiClm8ZggvcDvGdhn+33sxIHX
wud6jBV9xVCrEjAqH7wzSzC+pRddbJn3znV2KXeDYGeMPz0Lf2bhZiCOQ0Pj4eqO4mzE4t5+N9h3
zlAyWwBIjdkBIbQGI3rHm4gA3qHGvFAAmf4dTEBh7h12Qm8yNbm0sI4bkEgDV8Z38o0UhZbQV0z5
2XCo4UL5bniXxeA8Xg2EaPUeSD+v0kzgw4ZP1NmInigHLLeK2iwONJwEHG/4UAccNAo2A32H8JdE
lJz7qpsRryya6SC4ylBjP7uzj+ikY/Aapd1gM0hF1/F1nHL3wvGFH1sNMpP9LDMJV4Mahj6e++gE
D6PTiJJKJ6+4jxzT3xcFERbkpD4UqJ1jJ3x2a/297u25cIc4Wt3PtuF+hgPbdXYduAIqYRQ4WtjU
s2wjS+DHvH6+B/aN6Qc74fQ8nDy+tAsAk+9Hgk2qVVKCsYcfmeIDkO2xXkzDyUH03Mr0/PpbuSBe
eNSCBlD4I1x1y3X0MBwJH7LrbPyr1+wrYdZA0eLbf70HyKXOuFeDJOvMG0Qg9yb/XvHQe7p4u/CO
yb/PDz8bFhpsZeM82zulQGvXskeSYBAZ3EkuHC2DOJULBdPQ0NFpHGdQnqWPM/RpWMr+DbKxFGn1
5BOTTQeiKii/sTJvPShtPXCP5AHhSugISW/DCmCaIh74DL0j31j23H/ffpUDm9yFogOz86knA7Py
we2YhYsWDjez9BvFNzOu+JygSzk1WQwQFcIph5+0T3UI34XxgK9gPUXOwcrqwPLlgoKAK41j6N2Y
MIaN7e/pWdRO4I3/nYjb7FQPdc3gA8GBxQAQHRPGj428KIArplXM/TqguMjfS2vOBys7H+hicZMe
Qcw2aJ179aW+7U2rp3rBcxuukz/HQVc4XnL0f/+lqRCR26vnfK8Na2bHvs/CC2HSIAT/+2A/Rmc4
nE2GQJE4ICMg2xXsYK7jcJP+u1FOczXwZCz/TasFp/Bbd9Mc/jw0uf+7iwEuqBTiK5+vhoc93APA
bHVDPTxx7uOMBlwjXD6fnvMmf7ywoIrkiSPvQ0v6OCbo48LEuj42IllmnGIIGLoY0GkONK6rjnBW
PrWm/Zy//R2JC1rwhuFM/3tbE5EROPL4QCnrhBXxJOVBefgFQPz/hyPc2rhZ1Ga2sBY+wlUEF5Tj
PTFUEqY5+oqeAYx4F+4VhU8Nt1tsafle61L/CAeOJ13hIxzWdfjOtZLvp6t/5hujdGM1CCH34yNf
Jfok13q0YoSQXRQntehM20HujzSiIQk7tQoYtcOh3AywWSSi/OEhANSxInPBN2Ic5GspJTSy7Uzo
nG/ZToRREuCSszIwHJug4vWHSJ+tFgK8KOjmYIXozQYjoRARxGLLC963fYsA8ANRP5jiGAuBM4dw
DjPe+XiYYQRM9Kb5+XEfh5lGmvuilUsly0oRHB9ktbO+EDfd+vAbvINhkGMJH+FwHT7GLgxXDCKi
OQkr4e4JoIT94jdkz1nU8DzcQ+6bH2EikjK8+nQTgufRhBqH3wncxYbhY9ydQDtu04eOrB0NNyM6
bpE+jJz1OFMfT5wBOe3iyJX77yivoOUffmzEEPxRHJnPF1348GjfXIadhfRhYVrP/93T8I3fOrB3
rhh9onVE/gFHL5J3CILEFCDoUo/HziyssLAqntDI8rvgifR0aA446KUHTlkxKj6Kxer7b5FGQ/jU
c8VvH5/qrmZdm7D4F9ecHQH6PPbohB44QfHwxgVXN9uY8DHyOZAI4Vn25TD3azfbXsL60t2feEhc
YUJBTU9NAJuEY0lX281wM3lwOfBwUw/1SWrSDk9xOAiv/ruqwYzJB5aDrvP47+NRbeo+MO/5/e+C
fEQRtYVBtfWv9V4d1D+zHoG0H1v3PrqDhdOrFm+l6t/JBE2LbMmU0gvcXPC/sCT8sxfuQyTMEPsh
QuPvy++wsDySLkB4pedGTI/a6ERCRvs8J3YVvh83N1BDbyope1KCh/tdKaeca37sx49J7gsQG4jL
CA5ggFzXpcpgO46BcJvk+x/GQkk9RJo62f4xE2E17WYXNc5NRWlsuRmA4YYf7W5mu3GyIbhz3J2s
mhtOCDr7UAO2H9gxAWpy9DoPF2m2frrfXkjOtVUZot/nIkOL3B2KxYHqxSE6fKPB6+WJiIox/EBD
oNu+CKbrYZzDBJf3QJb9kwg7yfZjdIKMOd3sJK9rMuqTJ7dfO6QHwYnR4X5wr74DEZL/GQeVPRL9
vWdHYzjwH77EYv60xEeNw7upL3UVPC5Sf/9O0OdQTlPKw7+zKDJhfwrbV8zLFgNzyuFnrHuor3VA
WhScGic3I/aV+grzszApWrcg49A1DNWHZ+C8W/A7xYbu2xRkDNAWbwdvhjPB6+cjpZbayYNuXRod
xfj8ON7PyjFqAQEU4goiNzZeTCxHBBlDTmqprEcuS5ouvoQLSSV8ahiAwqHJ2bSurK1HP1uefi+q
ehLPUpb8wCw1yI5egP37yQKix1ThMYANi8xBPkn3dJfzlIapfMp4/v4PV7e9nj8Gef/XTVq4umFF
Xd1SwoR7Wsl+hZIY9D4RBe3Ctnanm474uSU3sankEqV941fCIGuZFd7DyEdDdWcCtB4qGMpaLBCK
qtxWaqCPRMnpXV9JR15hkrhHzwXIMfxltpS3p6ZkJHqOyTeEFsM0hE2doZ8kAtuplJxNlSqrUJjk
0Ahu1e137NnU76wjH/x+o9nAoWvnmb2Lqq+KLPb1iqj0SNFekXJpl6gj8Mq34m4/mao5ws9Y8rn8
VsGoXdJjOYu8HGd6/kiW1+HLicA7OIH0TlTD4R3pbo5p8q4R5y28ubXiS16jWECzV6PJg3az35GH
RmlsPg8b3vCx+g1cKTRCA9wYAyqncaaoq+07LyNybHJHA6A67cvR6csMoOYTEe5uIFE8xxgMd1oP
CDLb3n1MbWlWmKBTgEtgUcXnvwAZOBUkNjqLjV5HcU2vKzRx9uco9RUEM/ViEhOyrTKQV2UXq9jr
1nSoUA3lH1fqvLCyPkECVviS0Ui2nmNr/uwJOgPdJqF3g2xL4Ss733ViXxfmJZpT9EJNhSB5whOz
GmgeFb7kIf99/jZyDpIxYIxUoLjQK5mgZKxHsEeOennqn+p3wtIQVvH2jaGWmhVbykB+LsPIFuPZ
pt/vm1oezidfIoirG/cYPv+mM/txKqMaKd1hULevzg0oZaQlkUxUJUrxyyD5qsWSrd0MK/r0Jw9z
MrUA2uELMUOxvib4mZdfzyh2onheEQ8ODhdsU8E0z1Z9e9VJ5KsZCC5s9hberg6HXxnzaoNCI/58
3aP+SpMyc+X88EnCFhGEfYZvZfSp4+2XzWmSw52aXLQyJ9t6gfgCWQUwlXlsKIREB/v1EZTiEt0m
zLEyMFlTyMBlG44AdTQEjvg8qF98B6XbYNJClG6Glp5CUQXIl+vkmqvBLQrybQqW4P1MvpfPJ779
067PC7amDB/RC2gaq4EgBZqvV2WGIErli90/F6qXbHUzD+zUSykLKfj6Ap9LI6FS+asL6SGXIbND
yTMQzc8VwcxHgkCsR7EJclpj+uEh+B0RZnoR5skNgWdEWme9z2v6lHSEXtFOOXhobcb6VZvgtB54
5L9aiTDRcQAvLGOodzGSjQ6kQWsMaV89z4/0uA75WpyGsvydAN8tmp+KQwZT5FLgowGv5scIqyyw
pMM5FlrXGrxX9PmZ0frCXSEQDKqnkFyPxkGqUnqKGBHwibUsUVe0kRrgVKSDAxh1i2AlWdHSThwn
w+xvP8v3j5V5nBDktQW76fWPyJOH+HKoy6pFYcQh6ASdr1LQd9tGeh7ln1CprWrk7vB7Xs1nZ9fI
69n3gvxYrrLJ4PzkSgFEeyz/BDVGCmetTSOIoy1JipMORxLbv0EQldVKWGzgU4b9Bu5lX8EaWJW+
XoYRl4aefi2jX5mpnPSlyvfqbxkjEueMpE7xy+MTpbuPZ2lqBGFEmPXDl1q8vqom66danmW6N/tT
Mewf2/FreYkih/L0dVXJAq1NzKZexawWJpW43rFzGcWUw2LiJV42cdLBes5iy3Jssv1WRZ5G2lic
FHCy9HZO34VkMEVfHXvnmd7PqqIrJD5ex7nJQm35MqoKUVRomB468XOkPMaQF0TVl5YMVfJ1L/aV
mMTnlh0Fw0Btx98iiKBtfDnXpr9zNau1vqaADfEi6IzMqL4u5sKxyglD5TiO45znattFNev26/5b
96mSMHI6lcXA/76eTI7I9yxeImmUhwxklEtI13z/D+emVyxmeGQ3u7JAAWPllfFThB8UCENkGog0
qZVOZb+HZ5233almJ1+AFkPb/L1zIablWDo9wyuBKnNe8CwKBlqmnhF9QU1SzyQg6Ck5v24ax1ed
/7oXrEyIwXE2UeZSlUz5C6WpeKKxJZOR+n5oqsKNevWUnGi6Uki0ODydYwRiBqtN4ykXYLD9sRAI
KPtkCdUEAkIIaOUT+jpVbiuc4PvGZKT8+l59blE3VT26+4ID1NHxE5A/2eEH971ur8wWmNkEY4Tq
ZUA+pHgMzfod8c/KofFopz+1ahNATXR1HBS1WroylC48ciZkM9jN3lJHnulkvYkZ/CCluR6ZPCAP
FxtZ26mhK3F1Yt2UF5KV2/cVfxH0tLIfHL6RzG4UIc411Yptr34/SQWjzUCFT/suD0MyrTbzgxNj
ntANCGrnXoBhSCuqYhe5gbGAidE9S0UrGSn0tfiZlpcqu9WLnyGDzRTnBLxVLhLfFuh1MeRssa76
TxqnHwCdpJU7lneOvws9PI8ncXSGN6lRpn7SiBv/GnWVNkNd6UzvqGDFkPQj+8pkHZGvVJChmwEd
ZXFaiBeAHlzb17cVDihKtWBOokRNIRwr3NVk6rog1f5p/E4DkA5NbKgjEWHmnWmH1CUxj+FdZuR7
COzi6REJ+zze9kJdCeJFVx/SSQ66gsUhaV70LbVt70V+I1Wzc4AO3hRP4OrFYbb29MeyrrxNllIy
zEct+S80++KznAaf7lg5279TIUGoKb9a6Qra7zDu//HeKkkEKnOCcloOuKgZM8A3bRq/0aVLLXqk
zajw5DhqmtiBzILrBZS/Vj6g9qGbvDfaP0WZ/ABwTDW2Dar76v18mxvlJ3+c9rICcA0Qn2/sZgk1
oekXYQzNTS236M7Nm/KLdNQxBvHfl9r9OF5/6/XWHuXUV2aYrn7DCBHPvqipTtoOHjRbQ2heXCvB
vWUzDF5t+jBgoavGFssKEZHgDmO4G2mKeGMx28yTH8uY8jOnauWKmHhACuJxjbSOSIUXG5lncRdr
X5fEk+fsG92TsMfFtRFyxVBM7zp3MNV8A1GeiuYk87Xo4ADhiCaNLLr78X4sl1p1dvMEofoc6bnF
QBZX6PbPo2nTPpiTmgdCPfJPmZp0ib2AJRz8VWjfVsH4vx+RVCxFvT9lzVIen4OVaeFdg0LCubNv
7Nz0zW8gVkqGZHq7wf1n27W81lHS6Pxz203Vbhj5eqW/I7GVdo3kgLrsfrbHvnqgpFDPNyebKVGE
a9/0EkEMNXJocVJ1gYWTMqmXc2U5kwkQ7COcoKoOa/svI05RZNpVLiHDwJVImPgXX4S6MIVuP4HF
Vvttf0tLuhn+daElEQBoAVc8JYBn2iW7kxzql69sEJ/rCBYNaRaCTMBcdDC1zJ2SQTwCe3M3352i
4zzOLPJaCyYCtLoa4um6HipaaNNE80N+c8dGaRqOZftAtOt0RT3n152vn4ncspiArrnQ0bzAeTng
RMurbBKE+wTRRub7eKgAOt6bwR3wtS7fP6edJZQtE0VeqzgIJlILwly0mCjR4Q9PBxm48I8xwn9x
visTxvx9C74SVhsUbXsFh474Xy1wlAs+mMFL7lx8XeACV1vJkPZ0b0WC/EbShE5HdEQwsW3C8XuA
RVcqxqX+povk0hqT3S5OG8GYDRNI5rKIWOFk279s/rb1nAI23vj+fTsci9PB7vM5IGqLrOCtEI7m
ABnCZnls8+ik1Ei1JKUY245uG5c3KTqYf+tsq68AU1n/VI31UcZhHJxsHqqZ0hvwzXvMSZ3ZdSX4
Za2iWYyc+p+2CirFsjPrPxJ87xGYoLgfKo8uXLXoIU6nkBPly/b9oBCtBpmtilR9XpqYWoYBFnwd
n/XUgp7L9COrp4tYUEr2lup+jW5hc4tUcQfinLaDX3lAj29qu1CjVkUjBiVA3UHNOdZNfBmToEJK
1vFmZ+G5y8/ZyKUiRVDStPVPnRo24bd2Lb//IHq1lY/kYj2rpKAXfSIIvbsxRZ5Kg/5gXZmwGpN8
ha7XVi+nHGQMc/PA/oJiJdcLxU+28ZGEuwSxFHUOI90TLYvPrmBgdCBedAlyw8kK/CCeboOyo6xf
0CgEsbTNbNr/rUucwohCy3ceeroJ8yBWjmgv6H7qYf6Z5NlsYfazBYn3TjIKmzGhebjW0FClr15+
Wwa/x7FnhUBLcRaP1p0cZhn8c5rcv+hWCsk0kenW73dIy2+hkrm0mFLW9irEBgkYW5R+acAcE2wy
sXDc9RUlUTTK3GQzC5LVUtJmIGKkG4ZDFb2DRPM3Og4ytZW1eakfS1GQenAFykjEBlen73iBYAM0
aPnePvcPvWtHm+E9rLRll7y3C7S2i6Wic//8BmYWVHMf3mY5XLxBqCHHhABpd9Yt/Ah+H5bzYXLv
n2SqOgtwB93b5w0vX9fG+oCDQgWWxxx+tu0nKjEmayOvCAqWoQSXkCDLd5xwNzxVnB/ra7oQQbkp
AzYvPmzmFmyoPZ0ieJ9tXjvspC1gD8dLiluFnqGifDc6lL7TVUh5xduuDAJgHKbhXMqXhhl+Abza
kILyaBW38vfYgMU7oubazDPE7YNlx32uh6tBmW8o8RedZiNebCbVZrqFixqxDKtNv4A4rbrbunvU
dwM9hlfds3qIaAo060FszKAFZ05nU/u+1NWaslO/mnclyjIiKWUdL2rW3GhHhgP4bUcrWSIglfnU
Ax33w76WHFwmh5Yxq2AVMgsrNiILoXUE9VoN+H0PRvFTQyfqi3+lb30y88UMzRYbrKYWT0xBuxUc
LK5NgkCe60tL+1GAM0EHUjYTrkw/hNkiw4feItCxmpi38/Bp5mjE2q5uS5DxgU85/+wbF9wLWGI9
jVYOWxv+AyoTSW5dYdJT5+XVyPwDGRktJvmIFMUQ9buze4+JS8dKljRS9TXJKdEzVr4mn3bhs0jN
kJaPQwiNwZCxngdaRa2rlkPok3TVrn95F9wWHfIgjHf+9E7Sp3W01q01EmzeK1NN52BTyESmrDlp
OYTSXaeRtBYludMsUfEUeoxNpGHc8JHs65bspf/0ykdPCe+pXbaXOuuhZn5MdsoYyl1MjOSgYbH+
cpFIIwLEG1TJw0DPsHSQsHsrylBAAHhafHHi86feTShNOt/LRshuD6Zoa/mwKbPoV75JmBLRopPR
7pknawLs3nMxs/64JkNRxOqURRupHyn+cMVvKcjiPefikKuuJUYSvx8MkJf9XXc3PPXzcHzyE1Cj
dD/xldgiUJYzaQFKqMDrmR9aV5fhHNPYlAJOHCxdkNQE9HZxbeloaROdx5tXJVGoOgXggRgiB/0h
oj5aLWEZBO4yf5Fn0JO4Biuc+W+lma86IkogLoOhvznYtJrUvoG3CXQQP0XfcFpc/Fv825fnoTud
zoU6VWjahgl74APdzM10EyIbBV8OmHkS9ymTl8naLt+0I88SE0VpwYrZdEi3SUoM8se2Ax4yQALJ
edJmPA+56bOxmj2Mv/RKSuqjVCBvlHVvafOsrSmiSJ2XLfXwdV9IG4v/0goPdNVPgGmjDElJXfNZ
NJHfLSvfdhKb+bl/8yBf34A19deSjbsIgl/YCPmDEPEVstcsz+1g70TRoBd06YM1OsXlyjBRD36k
D2Qf8mx1lyUn98xpCunVC5yxr5wdY1t6S2rSsVXDRQZCrBKY4D0299egq2G7tDdqIRJPsWSKHzkZ
88L2CnQWNOpSSu3KALYvXR7tw0xfJyRS6lniQFJilL5l2Ap/RzAKtXglO1MYwcsRBKRjH3okfDFg
ox/FLjQPNSGKKXFxS3bXpghUwZ7SRnOc8ze6lbxIAgkY77hqIKgN0Js2wNZM3wvDQz1cqgf9lFgJ
hIk8bGlT/0KeoPkSr6ibS72Bx+Pmh+4z54Turl7JVqdVjkH203uRiVdaz4eaS9iwFwNLBQsJHWNT
0WMDczN2fpXEY5l9q/C+7mqLOkMIqwp/dlIDhhKmCtoe1Am7ujmla7QrjcyTH+URSPim9CNxKRW+
4FJGQEmm9ISgNCetmOp8VjqsPagLz4T2WT5ckc3scK3GiiMERxoZq6CraeG+dwsQ0rRKrkFpMNaO
fZ0B9kLS4Mmfwr9+5oYWuofsPNYgr+QGIwXqjhkwUfnKckyufzO4dR9Ne2Ldzjz41K1RsYZFeq+G
KtqsM8Ttn1Ml1Rio2jiTrM0hrHjnlOusPvag0tF5AOMQGdEXcxTibTG7zpnkdbgIxn4kbn5gCg1o
zh8f9rTSopGoaYp2X81eIaArfdcQurjpXz4TxZ9E9edh5woYcTju90MtWw8kTNtIRxOHwiaOEpGU
ayNTnwQJDW68Ia0J90TQEtvqYW//DtTmcC0MwXQgl/+CN8Su0+UiuONq9fmcL9l9/MoyC59ZbiJH
m5dttHMYnUs/WVqMvdinja49kHI0n2+PuiX7duqlWsZrawEZxoUeHqzZAlB/OrjLntwYdonpiO7M
ofzq2h4DriNK4H2F6KQsLJ3hdfbVLlBQSJXM6j0yYJQcFp0uYE0QZjM6/jLLIye9rIa07QTVQHch
MbzquYi1c8rNxe9NgG24wmEnKHS/h9fRyQZCCEOvR7Up+xqk/j4eJVgUCnRGHruwyNVDDx4gUgzd
S9+gk0VgCMgSZcK3hX0p1+Llde1tLNLtijW5cLEfN8K46YnScPrzowFCBRAxV/AeATPyqr9qEnWn
m3rf/nqO6P/7F/G4+er+lV2hoNS135WvJm1yE7VWMvihBLr+GxB1K0Mtm0yw+qMwZGClNtv2nkYh
cdn+CooKlsAh2hTVj9G0bbCjIpRS8WOGM+nattU/q17/ChnDNVtb1Dv/yzWO06AbPZqvnC31oq84
YJlyuPQj1+v/0ZxV294iDFNX21puWfb7yhRJHBQ68lYSU5Vbd1VJNYOY2zICwB3ZMw6h95lSelko
MOeQS+Lq+l6MfUKnTR7/DHy0i60m842Dq97Iw5hAJExAPsL14UmeHSSGJj78kkMFjHR6ENmf4d5F
p/dFA1kM5CalVtE3sYqkF8ydK+vvbXnaCNpQMf9OTQIRueAlCNiVD/MYihwOoIS0Fvu89nMwJvtl
afG+vJSNgiVJzGQRA9vhquHmxaRTUWF4GtGYJcjR/K0r99MV+8NFZqbfqG3oJLW9Qfozos7gOubf
9aGjmfnKt1dy3iQ4UWP6wldEqqYdE0y2aG3qjzR0HlVF+p7ufSpfD/uxgldn3xup7J/zxYyoJNX5
1LR2I0FYOo7O0+KWp+SBT2xK3x75n5dOc10hR1Dej/j3raDZA0CWyme0qxcgzw0uZcRyLZEkWQb4
OLUW0oFnkKB5chxU5sCVgPX+j6T7ak4ky4IA/IuIwBe8YgqPAAkk9EII0cJ7z6/f785GzPZO97Qw
VbeOyZMnc2s7WZ161TbuR1d/27j4C6cwJq7lAouZ1Y0vxCzqK9+8d89/GFCDQ2wJD3/FDpoHNySD
BSPRTVidqayb++axk7XXvuxvPo8awXuhQh4L0G0wwsjvUVR+XAkNHBvGR3oqucrlsX8Hf3INjabj
/O+ycvkNIx7/qyj1szX71+1iIzSyRZIv19aeXKyEMO+e9qXZFbmXRsrHtfye0rRF7+sfPhBeexlH
YYZdGIoVJ11g0K5OopBVky0Xq6OhWbVzH9fW+u0QNrlIzvO1JUxeuX5lvFDGdCXHd8HPqZC4UjXv
KHQuKoWo6rqW7k2hOW/FFl4ReEHeZx635PYCul3/6US6OaMaEjtNS4aNJ9nEj3n7NH1NQ3nEd7RA
ec4elBBYCFVM9YLqsrCISZNgCZ3VX7+tdD0BN1x2fWzUKgnMvXNE9Qjl41BlXfpvH3PeLb5vause
V1bLsJlfiZjoAe3yee9UXnSCVWS2RnA3U0lgCsDn7ScFEafoF6sRUxXLoXbvA9Qa+dZtdJHJUbZm
EBWqrwVtC3T/Nx3DeOsq3OhN7e0aGPqPEL1q0e8ilHGBSIiKkAdxBtYvgHA9vdeTyuDvpKkoPR8i
zm2MiNuX9HwEijVSv+KvpY+Snq+WHtx+wx1hPa/DxJQF1UhPqgE115uYZOxBWxjSE5YUrDE4QhkC
JJQ1fvL96HdEXr7s0oTn06H1fAUJFJ5q5F30MnsL9z+PVfs8uv9kWpOfBJmLhfCTmrDEnFd+Mn2q
TepDyDkczGP7jGkEfZthbNoGE6t5zYyT4s+FwOSJu4xz37TTSq/EfG5SFT2MZs1hMeHo5dKsJGqW
bxmNJr5u8C+IeOXqrgWE1wjEw+AvhFEH/oQSLL2u6wuUhUVmhOnS6/ihcDY6oL8H5Ml8+VLpftR+
wF1tUyzMjBkG70aFt6slDZtlxGTSELB7q0iSI11KfkFWqrmQ9CelWzNSOFkGTzNsleBCrkzUz39b
gC70R7ttDWpELqly813wuMH1eagHAm39IIu9pJpl9fQROmDz+y1taiBLIBd7HGyu8tEtgynB4joW
NMit5q2Ba4l9ilvPF1UlNXmbt45de86bnoYmjd9B18Yq5WD3sf5RF1iRpPiue3zbNPPxclJKtpfx
oln859c2Kr+1CMqaiqjgsEZOekjizhesGE/lvnbUDiuRQqHwF8oxeRS1zhlmiawa13l64K9s+wr1
ufGd7iBY2e5jZ/zWXb49dJ2UZP6u/5UI2w4OBeOU93yfNvqxQgXiZ1nPfHoGR9k1noaFetcnjI+p
4O1+ZdFtK1EH21cSH8+apYLLpP40g+1md01mHVF7+XgrJJsn5cE7KTpp4DGw6rBbVeaKSkAHtWT0
Ajlr29LMLh8Uxydx6thgk3FffJwSpLui6uVm86D6WPU2z9r+c9HccHFM9EghDdbgTPGZ6Atxv9pL
QGWFuwHYt8wDGr7D7+ELjyNmvCBcKmfgJD59jGnx/Ev2PWJuCHSFiJarKhJQLwkcu0kPlVHYfZbI
paq9ZK11/CoqchK/avrmZKTVUWMHhbYIPmQ1n1MxJDGAxwGfsa5Ye/ye4lF2oKUzYQtDA3vkn/tJ
JTN+9A5fyx/RJPVmrsYjxfBlXrqLrTTsC5hpOj5KAkvTx+qZXFohTnxsWwdL54EXSE5kaVmruw9/
/7qvZD6i7dtGnevbr77n75kV8U7qWmHff+5ME2PYji6/i3m9v76N7MQUZwTwJYPajZx/Z9Nc6hgV
UniJys1R4t0OypfnnQrKBMqf/XZAL5fKJRFsERJjHgtNtisTO9nOjgiU/hb66nj1jUT9NZ4M3X2f
syH8fUfshJ99V1KSLuouk9oZC1kYmfhbLewDeJGlgGMYJTBaPlUKh/L5T1Wfe0u9EyZxUv9IcpDg
TpewKRKn6uHQmdy+yRMus7WHfWdzAzvUB5ovDl75akJ1rSc8loZRpntfLvvyUN39XpgG9NafW/Zv
iq+H7SAX+Fi/XvzyjOIF4OM3ZS/2MzgBc7dsX8bFC5tLB/Rl7X26JqQGu/50bZcAVXTBcf47hw02
XlFs5cUNZ7OXz9e5ENMgSMyOn7kxKQyjaBjco0n67DKvX7Ld1b1xwLZaxqdnLU23m/gU7LT8SJJe
q217k6ntmgFsovRs7arbHpWwi2ETPgdOK4HzfUyL9a0YlRf1/BujVdOU5Q8SxMf1c2PTlL5dPHlT
BS3qRGSQsfDiRpuyJKD9tTOca8pGm266lacAJ8cox5QdzvjViPydYAV5oJrbTYqSguR5W70ZGwjx
A8dDYluO1jx6mcsVyvJ1nujfonnrTNC1a5czEThT7fWPurLQzzQCMPa37z2V9sENZMjsT/6IHY08
VYVaWnGog2kF6Y1d/2lKuWoHQePfO/qV1gRxb1MpNnPC8+w+m7yl40nr1tkNs4PMR+JdyHJ5DuYo
l9glcPgDMQTR6W//d+ThCPxY1tOBR/xnJqlTCHwSWl5djUHxywaW2o08vtGvYb3ZUvk4nsfX1qaq
0Lm0FaZXVOxgegqkaz59g519t4f/5akfZt5Vpu/U2OIkJ5EonFn5CnHRlH8nxCbjG/KGEB3ve6lh
3lxWfEz3CX+1D/TKMtUHkNpCZ3teZBRigGbOI9Iosj0Fu7ZxxU8SeEc4tfbg8NCWrJXlVOLIrbRx
rHCbAempQuOcxypHMDTKkXx2xZrb6ZMgJYgZxESid8yE+a6av9O24XZoYKCM2PSKv3pCGRb/S88i
i7Ve7U1PMXQ0mgxK04vxVZIjeVgTHlGxyGWXFbF5e9c/ljp0Oq5nx4X/jwSzo5V0SAcUCBIo9flV
1WLqvv2xNtrcf3TnY2qSyNYYi6POalZwLdI8C+RYyvAr7Xq2Fl0CZYuARzUSqi1vgACxhqrXqAIe
/y9cs/q0wWlUcJfMkZMYIm2KtSiqkxn70JU4jTj+C91xcMcEcPypqEBT8srnspKo8RYrZaHWdudw
pA24OnJZjrAyVXI79aS/4tfPgvdBWjl4/nsyXA9rGwWKMhy3mirrUb65bGEeeJHSHFFboZdHNdPh
2hfJQ0tj/cqlvBg8K2TCTA83pdE+IGcBR56rm/Ry2r9r7ZqoZkBpLFazZV8O0FwwzZK1EQFzNGOO
f34UEA4LyVemCEZyk22ec3cxS8n3oSJCSUSx0nH7b+iM6D+aO7bKarFNsQF0sxccuOigLjScUO0a
lOvTTQ6sgD7/Th+Cw9tS4b601a9lHoXutbIExsz7x66FLvhHM/9v8071/dPWp5sjcIFhjuWpLTIj
a+LntcP77ZNtGO1zGshnxo6P1h2ZMEyDpCsK6Q/4/4lFbK63+hdV6GFl+6/QZQYrn2RLDx+V/yYQ
4GtT/vOUtJwIhyvxnv1DDPaOw1RFEbX76mzaTki2f/vv9wEn/3Er0uSISFo2qOHC+xuUw+jbHVvX
6bkeen6VP5Ti2cXXtUAoXw/VLOScfBWPkHLt56Gyhxy8XfD3iIc2FbiEhHS9Bl1zKwnW4gnN0ynp
Jul9vGe7k2EWLhPVwjjYxGlsEjIu1o/1Sxw0svKXQe4N4iiV8GPnmpPUX5aWnMYDji9hjBJ3Gsrh
SBCMgdPdIMrXUtOgLuHQhDYNnJ8uXUbUTAHbHmlY9Y/gbuSyjeWLSXhCTC/39YeKNdSeicrjJ0kh
yo6nppkG4J/aB02Txy56c5tW+tvmAxKKT3Ed4Mn0A+a2/Efz/ZcZX/mlLAOUnkcZOPaxMx/gOaVh
uwHh3nxsFeeBGk7Zs4rA5+DPPf1hi8uqHF8RQ8vqgW7R3Sd/1sBtRdqeZMwPs+hdYdqCnGQqExmI
TrpfV9DsbN+DKUQU/rB1BTQ89xYK5Ui8+Eu1UXTtq/wsf1Y9d1NRzc9NLNnUyYTbj22AiYpa/sGu
t7WJgTQ3E8JSGb3HvLXtHzLVIvEFlbqVykIlvQyby0cEKFMowZmezaJxLpYXu/JWhX+zSaYhHd4+
b8lSaprMku6AslxfrnFZ03SbB1LZMdHz/OKAFc7tHRVGUMG9VZA1J6v3G1Lc2s8VNtUcQJ1UEoPU
e1vh1grWeiqkXTm3bT8HF8MZK8/3RZy5NvK7pn3RsYI60yD+ykne37yNczNiqaVH7TGi60Db8I9z
Fbun4PmdNwBMNskGT8pGhR3rbjBOOiEWYYPgkrS6/UyNVYOJtsKie8qaRQWb4SeFqGeZUnyu67qp
crKdbNfmc/P/YGiY+kjl65FlWWlS2RqwewmC+lswDVXShhJiOWK0Ypb5HZDM/qquWhDQ5Zev40gR
/fgaeRcRTCiXLUv6ss3PahBQmEJ5hJKE5uBRquBL7Wr+9GtVAozfzFTWjIkCLfIQ58IK5/NPUJoP
ULUU6ucRD57aVQY/N89m6lCBLj7IveWZkBtsrZNC4/slxq9HfiTsq6uC5aD35Y8j4ovoueCbMzsB
d4+6BlXCquLF3kvR7Frfvu8bLKdc3WMrO3jN7s3cmwO87nqxZz/3dnq8F6Jg18IWCEsRG8rpfjsG
MvW8AJ8La53Ft/DOtmuAEdrnZznxu5rZca65m+8rA90mAl/gquRrwRQ5jcptXyaMu7dDM1KfndcO
mzF2mTUD2qClciaq9Huq/otaORbgD1KMFKqMdnKVdO32VZT/g5/3RwcMmEoF6t7rXXvWUWXnIMt9
HxKEkvqlCggJCTPMv/NIcSE4Nn2gY10VH413nSRrdiI0wzlv2+llDJVeyTIVC+Y7VcNP8Uyby+2W
63EGKYwmkHu4uv7oybAwTXTUcys0TIuLgfa8HRFD17usgUtmiioZz0c2hrLqnrTx0ueztNEOKYSr
ue3bxZxKC3ZkVWoqWqxkWNN3l8fa1ToaQrAPak1Db83u8Bpn7rV5IT7zCcORCXZFaRV4yOB/RZVg
rnHUAIyXqbKvZn+80BVCbxa/P3hUFor0h0HNpYx8fagCcfqJXlC9PlsIM0PNfz+pNU5wy/rq+XNz
/Xk/lW9erOpFEjOisgUCq0C7uPhxbh5U80BdWqDJ+nWqMd3UUCC7iQ46KN3MpYo208t2KagvtJlh
tH7ikmqQYHjvXk+GGu2GnfGkmoc2qOBWftBWv8bSIzIwObCbea01hXdKx/lJQIJXVF9vjeME8bQE
AvE1ttNXFmxoGhBvErXQyGBhZONlrjWJuot8/RzFrmb+MsvtPla3d5HnNqk/PC3J0uHW2NMHQk6Q
tgx/x/4sd+u/OIkbtNHdgiHsK9f6MgtvPP3b/Vv9I+sQzWyun2EQ4tXKUjym0+1GF9d6fCvHivtA
xascRdVUKv7bUMMiAm/eXH7wg79VcVMPwwvcpTnpkmkdu/HaNJDAPlUtHN+Th+oi+5nZ/SwSf17c
d6PIxv3tXk6n61m28UvAU0nD91zEq3k4vE/uNbpokkvZipZ/TwaiEB/AtbRWJnhG/jilgxBwlrXt
1Or+2pRi397ff7e5rF7lDLsrzKurSWq8TdsBmN4oRG0nt0Y+0TrLJxoT06SoQkjgBCzxuKm2dN2m
D+LpvET93h+GiKDmdOBJjRjKhLFrHS+/PPIHj7fltNiGgkOmopJrnQYjFGEV+YrDNa+e3xLZeGxc
4RYW39O3oR3Dai6HNk/EaBvvj+SR/rZPMPQzPgFvob3C6+EZa7Py66YgeZh0bvTWTmxX/2sC1YH5
+vY82F+HyUeVPWsqU91n4/Wrkyq8CQkZPThaHrmNyXCTiAUO217ZfAXwuYg9hAUjtv3HclsjJGyD
yZrcNddifssvo4tXvL7bwSHeO/90A5xZtmsMdCh1EKQX+ToBojOyMXlAdZxNrFxv0mAle5a2JSpI
Cy2QwTy2OLYenHrGrDpFoy81ZMumjuoCJhh6iBSqqigWpPtjddzB5whlyHGU0af9JsUTJIgzHdSq
T7Q5N7WsxYV23ZjkK8egU72jmRWC+mt0f0w/bMR5dcEmmLWaew5cvf2I8an5T0owf09n41w0XI+g
kiakKnDvw95XJ7q6NLfE58htJOLrruWt86R5F0NZ3shi+6xuMuXisZFax9llYz+p+pfjjfpCsp90
Vf8zyaXGsU/WNpcaa9xMFDQ+kkLMcdk4Jz+eGcGndUjUsquvS7J1vf/CKfYGzKX0pZdkOpLtcFUw
ct9XPPRBIQPFsLaUDK/Pt/ym4t2pgZzs9pK3ydzX5ewFLFiBNN2XjUWqnd9U4UP3TUUBezYvIj55
ma3T9RVp8Fzfb4uL77RoEY2eu6bnbRFVj9f4VhxkMpX8MJWvL/+ePHJG+e97RBgodpaEFT8n1lyK
nd0XderDV354nJjC3ZunSZPsxTmYDkHd9FnroEiC8xkqUIYfPGzAoqFvhxj6L9nOogYL/s0PXaCv
KKqZ02R+9b+CZnWvU76NMX8Ooui5qWwuu0J1S1Tt25d8g6P7nhQQWKfdrbnKxWrxlS1aguzeNwqY
IhDmkDUwvfdXGEXnah7VezJI9LKtEz5bGKBdqDmIruXi+Fkqr/iyjPXyk2GQ0I4Ozrgwpcb41u0E
2qRb/lcAk9UDUYtmR0blv6xoABbtw6/JBbjKQ0Z+hczv+uf7EgDOo3JtT1uXe0H1u6jgpzY6WKEI
srYznxI8pSUpKlEX2b0DvtMMBBNGpQPESy1eUakd7G/XRFGUVhbanpWt7yeTUefOV23VqI6kkxrC
a4NYJ/KFKcrdMSyvCiM4VWJCLVu2ZGo6GeS78BxZHlwTL2CM38s/OAFV6GvLjo94WQlLO8cWsUyd
2fzziRpqS7bmp44tKjtUi28eZwCOK8Q/5ukUlZI2TD8yPblhqZL4nPyT/JKi3I7cGXCral3gWO/L
wT6FWL0YPvRlvrC4nKqaLxVArUybXqU5vcVnZS4DdUEsse886Ua9/fRQWY7gqJkP2foyjtqyl2LA
BHOX7W3MsQ+l04pMymi5b96LhKMqUn9qJo34PIk4StQKGOrV67TQPUTVa9HaorXPgOG5TrKigyy6
P/sZzBL02OvoNY4+JNUXUnjjNi5e2a/Eqvps5zJedIozUF94HLHlelEyzu3iYr3wva+uP5+D02+m
EdhMyeaW88raQbHN8rX7Vao87rRrFoxIJZOVp0GpsYiZWUdtj2woULDugmJY8wIlQGK5xk94o+Us
arFoo5Qy/kD5ltrEdKwC7FYOBot4s+zClx+JWnE33D1q0fbneo3Ti3DxLjS0VzX/4r2Wf3Dp/DdU
3Q28jd0YjHZcruW6HCklnOJhqpf89ninbq2dItpWiuLkWJEqzmTrlQQ+n/uXNkUoF0CJtLdsTK/j
zLEuYjD8dkseq+qWeVAhVi1ku5uwrxLKoLfDl+94OVaS36tgcd8tsAtDaiQZjy1xcZqJxCZqDMEJ
cdM29MMDjN1nxXl3NbbT1VDp46LcFRk9iZ6gXvvkVHEDx8maes+MgcInJI7GT2dHPJXQQ3PdS1Uf
w35UcbQm6Peo0bjWqfe7X0PJqQIbLFVV6Baqxjp4eHpF4h4zXwQJEinRt0ZTSlwnOy64lRsGamdt
4PcWEGp2BTuPqg9rAOv+jdTxcJJpeLbv0zvW0q36VHMMM/biDwC0YOCd9Cx+HEkPDh9jh2i24zJg
CGwqZYo3L72X3/vYyrO+7WZzqiA7zr6UYoCIemUGVDr8cu9kZezKZbvzT9481ag3qW654zKN/cDQ
bf0VCSDnzQy7q1u1OPuDcdUDr9ec/1n+6nzhdJl998OoJFFPD3iqGzEPikm5ZUe2jsoipKMQb8nH
WagD9QLBP1DCaSnvY6+7+wWYEQbOD+HjvyyZnZvagXJaKLaLH5SgkdXpSl3i4AXt9E/7PkH/r9+f
lEehi1mXWpC2Oq1iPwiXvkPkEgDPa2l0p3bgk97LOqGwegRtvxMMwBZFlywMXQDHc8Zt3v0qQoXL
wtijt2/djek8MbPcBxmm7dT8b2B95fekUY5ih2RyVtOLEjtteVcyTY3PLYjgqlMYJHGeGg6RU1is
85/uZzHsewLlgutq5wXy6kUNvp0fbBpQo2mTByPhrUwUYZTYPe+/esV7c4EvfPqng5uGVcKk4pJ0
A1F2Rj2Frt3EjiG/LPMh9qUtpAqRDCUYRIJjWqE/z7y/3hRgk3+Ltr6tWL/8cjQPRT3UnObGQEbV
n1rqLc0eb69dORoXxwlzMwc1203MRNNsx/nyRT050Qdqf9fwo3v17synhw4geE0k5sAyOyj5Gyp9
f9/DFV1Y2JhwrKfQByrWWjEzu1l4IqpOuPl3tzhbp4bus38EVFjGYlV1vSgs6+QiV0oSGHjfSbru
Fl3dYrqZkgntKOv3oT4vRXcQZayIYRQuBQiEeu/wPFeW09eloj72aOeoU97Kuy/dLJ8fIusEpaeG
O/IHB9IFCJaNc5G4deJDNf/K+UZlicWdyvWolJt2vytCcDC3DRfCy9ND7/rQycGireD4ZAC1Lzf/
rOVUfb3U+NgKVNoM06GFdbLtZ673HDzekv3soZyNtPpIJvsUQev7NbZjqANq7KfFca7B9IcyfJqU
ajk8LJ8eP2s/byugi0/r663+aXzO0znBkaSokvlYTlPL1pnCf6Gbm0UE/r4K5+7NOI2yrJCpz/28
7urFmb0n7LSO23kKp3dxq2dm2W3jggez7C2n+0l5f6y5mX5OQJlUuUJ1QZ+tDC7WeH+NO2qGSXlD
gAWqkiq73ilM9XEevy+evwmgW2DJkrmZN9FzOYFZ6p/Ow4fbdMGUXMSKU2/3QBHyOU+MXz0CtD/d
IOrwaL+eRwUNX2ztyDVLXy81zsE3VGunXchHBpzuhb235K6+6Ow/hbwIHX4eGiDNeX5S9lDJcgD4
3txIGl5Vnwx8tILw1rl78IY0+4KePKC4LabkPjzEx88+oyXoQbmAfj67aJjWIyVtqgeVZfpeM+4t
mj6rKfJDCuqtQlRyWVm/c5tp/P+ko2WAk5ajJLcEWjt2/0aIjO1r//ZxmdlsTfOPILfxgAG3c+/U
bsrfu8o/0vJRPYV70T5hFYwIQZneN/cU3bd/RhHoFECq//jzmfq2nh7B7IHx+T78PpCl4Vk77Hab
h/WwOmXNvfu1by0/lboUaJpkH36CPNajTRkNrYjY0bJrDUnIx5qBqBCq8Vi2fdosbjdK+iDqaab/
8yv5KTCLCJvby1f9YFkJv7mjy3vZobCMTMW1aZtbx9gmAZdAFjW0iwo/crry4/QlLye/E20QZ2s+
TcSLjhncL1tDcXLLq56io0YcGySgJ2V1UJ74APUYl+NDsbldULTT5CLej1ROGVNsdb2dTo/rZ0gG
1zCQTXcywJpiI999jD1yx5ZoI1x4nWuLC8ZuGDUmVEBWVrWjGd4FQKDIGWYyuAwTjOWo1Kqzvu2t
TgX23aMJC/JkP3PN4rIW7cr9RcDOsAH2gIXL0O8mg9Pw8E/p4eANJv+eTSpRWiMDnXvgQfFa0R9A
/88c4UUsDcJ/UJHs5htwzPxvCMrKj/8aDlMR6y6HHtbf9l8MhPnNFqQU8yzOmJ+pVn505XjEsQEt
6fRuPfrUu83uxNuIvEef6xbucxCDuw5g0px7Jtaiz93H+/VRff7QZNlV7v+i+DC2IW0Pog4D3xi1
1+lDYDyBAR9hwfreSVb9MAXNQLCH0t6+jtJP1FC5fNvwLV3e4eG9+79cHeWPN/2Ao6G/9kovAmaX
OvSX9p1fPXj1wszEGhUfaYNz+7+X2jIMpA1KDUlSwstkFzKl7AQH2HyJ8AKfqjT82ZaOv8Im8aFA
UAY/3vIdGNd8ulfWBFeIs+26fTdFstViNJtsR+LxG3ReqO8Nkz9ZpAv0yHTFvj1+j7GX2YX+ejk3
4/HN7HAha6YCOTCHRgL49nEt0haG2W8ZUTzZBcgvu0WwUAtBYzPvz4FJey4E72/QyeCCXhXQvdaO
6zozSCNDFNHVLPqyKQ4J4SpxaKUGFLi5bORuaJiMRrE/bWKrto59FBrQcLRqk4u4RHXLt2ouDch5
IKN40PMI3GjLxgyPKEw6b5s4Y4OJCpqlhw+T1NO8RgpD9LAlCYUwliqe61YVfGVjU5RsYww//bKo
P68V1k2YOqP6ybyjvPki1kNgBF82L+vXtztsiJMNTxvvlwkFBHNUSC6X0tz+TRgKaPN70XjbCiES
I74jrwWE71cvIy63T9hZDaPo598dgPVlHTz164MCY55/8CIj//thZPqCCXkjHr5qr+edHSm0tXld
5tee+vEPqgXd8KwAv1JnnYzivfANOXnqbQXSbZUYKcvnh6bab7294mhR3o7Wo8SllsyVlrjy7iFc
OFPerhocLX3A7HmwTvVvIW7ggVOfxTLDuZxPGF74PNHbZNddtW+/DisV1PO5XdiN0lqHQ3+faq6R
AY22rrViUZfYMOAGqnsPMJBy1Ovem4ZQ80pyU5GQOwEGz8aFVB+dzgadl0yv6ploCLfZGdw8G27o
ovHisaa/XjW1VHNR1KBXcHx5lVX9BUTVbP46lBnI37JkDpCyWEvK5VihNApis1DxKkmJ20/9laGH
HeYJxp2bVEqVz5WolirnfsiKputgMj3B+RPsa+2in2ClGGIvOqAlEALZizF5OQdnYuX7PzX7YaHx
woG0RfflBke/weJ3Xk2j9Zj0HrjHeAjCgti8FZadsn9htLsaOzTnXSXDYAbpoRyhSmPvAtEE/dfX
skt/MmjtWB+rckANdY4xTs0yUVBAOgQ2tUqB23Zxmqks2GJU0IorRUrF29omvqgMsMdQ7wqlfDmD
xLnuFyOizefxQ3pvFCiG4NUJVr1HP/2+8cCzqbD3Wy4OLofqoRAzSWhc/til9tbt+Uf2DRJvYtji
eNMg55+Z7l/NJNM9hmzgfWTlz/vgMTvILuyJv8/9az9BFFT+xzRNVrO7qlWQ6r17QBJdvEfHWlG7
AJNX5NO2eLXYRU/vg5XlNmZVLkQP74F6Zdg2TFWeoyl5fm49lctH0WRZ+LK/6f+aOUbovCaIYFtU
eFY9vhlpwJ8Zfa8rFHwXxq+9/b8Hwav35/DYvA5UudqH1ss3TZaWr9qOMdCjvPrNta400zPx/Yfu
kAweVPMtJ6F2GkuZyG8d45c2IUlVYDl4cnNfNaJzIOyg7ZGzKTS2phw+wJVETfVs6XtBm2CXRh6v
LHLVHDTt1MAjTGABIGj3YWVEbEhS0K84Ft/FVKQQLZgVq1cDrBqoOdAD05jy+VW3rk+T4FLbPWPT
mS0teEh2CbuWLnIInygfIB9LglBPQrbehtXCfw601CYohd2K/z2lOB2Y5b+Bt/PuQGfKgNL0trYm
KJVqmlJfsoN5ZA5wbgKqhCb5yLOJSrfACDhWIu1Vgh1xOx2GVrcvvIBH1IBULEfpmvc14FKM+4nJ
sw5ehfBp+nI0JwJfvNCZk58Ww9qCFyTqzORP4ZGNN6c6dIJlrkA2WhDNsv9pwO+hzX6lTNEuGsvy
HeiUb1wFdmxEezCc8nRmV7j4Z3Su5YjK621dQYXsQ8Wh/doKbNuGDmivHSbFYiB2b2pP9GjqZuXw
M/pQPR9kSCMrG8nPymt8G6/XAd69ZXrrXBOjMS/zm5/r606t66llPKHRoY01hQysl/EEXAju2AyL
q+qCd9fkH7BB8n64G3pFvSWU8BhPbP0kGnLj7tqQgcVA3wrueQk1S9ncOb1rPtN1jLREG0SSPtT8
x62MTu5u1Y/uQII/YJ5CD4qxJRVeCjBzrqxnE0XTFJXgmEr5aIbEqfDSfE6zg+SAeZ+SMlBa/fPq
ZqOK54rtFuaQjeeQTF1uUpAF8SNTRv91xJPpD/EdcKKH5gFkbKIuBbfrdY0HE8eKM0aFzSmAahcY
Y5yowtTnstiE2kpNoX9L/bukZ3HmYazGb6QGn7rYiYY83ioTLdCNK0CA0F732iWqBbaGPohQTyDp
aV4APcrL9DEuzocJTFabj/IHdnBqnFq2T6lRClkyr3Dqq4YqJJgyDe2wawqxgrUm2Ka6+s55z2gS
Eha1L9HPHnZwrm2i6vxilmGAClE8xX2C0wqrUDefYCE62twkdqEPGKfBQS3ontzpJAnTaeuCFaWY
Hz43KQosuDiPvZ0fXK2q+2JFSwUixUD8MKKDyiTaqrLELJp5dY9nYx5vGVkt4ywaDTgSOoaq/6UM
wDyKqiDP13iBNHsPsGpmvP/0wg7M+nNtHhlQKNVSYPeDqI7TwqkFdr2tattM3WE4PJoro7sZCFfN
v/2c45GDf05HJV5Avl1ouKg5QRoZo+tVMzPvf7Yh+R/OvIEeafXV3oaGNieE+n1zDqe5efo7pLhP
j5r7ctMLkozTx38oQk01P4nNRFUnMrr21aBs30zUc8YHAQqgBk6NkSXdvrJnyeGKeRQeqbZEpu4M
Jci2tjv0dwGvLBczaqJAR547W89euIWz9KSdWnyfn3SAwtbQ7ksnk+lxEpyXtPupd1HJQMXrvo4V
t2ZltDPzgCzP3QSin/l0+vP+xNxv5I+tl2RxoOFTNRPItZQ82awZmovdcs4RKkfZvsKneKk5zILV
eTc7Z+NtspbsH75ux8aNBP2y4bOZwnm4HRo073jyIwRFi645wnXXFLLyR/M9QEys/PEFRbRseH7r
5h2CpzL7XD03F5eaCEDD/9k4GgH7EGYuEnHS1drV5yaz1tVfvTAs1yLNS7d/uw4Y40W0JAgPQBcW
FQV5hoxChl7Y28F8Iyp7yUOxuRBJv60paGupRCh/yDa3lJBG/Ns/w7f8UJTMD/PfG5+E9DtM5Nmb
P74LK4g4kfmUqmDZd1og7tGi5SFLXawvm2QqMAXrlSUQmSlZA/ZhJuQfzAkrkhBJzo4HNHysX3Vf
GkCuBDWh2MQUzOraTZ9JDvhvFgIs8sh70h+D3KK1S9Ry12piaWhW80g6rLl8NbvsLxfxKaExHoQH
U3scHobyZYyTo694VjzI/we5PBEeEEDzZq/+L/vHEMHh8yivFzH83MdOfuuXiICdxZWquQRzlmXF
HCx3ThrWl9f7Zh630eR6FsxZEy1atWKaQs6eON0zJu+wjOO5C6k/7pvwr8w4S6/0cwbaCabrktr6
L80aXWjAtNGqVjQFb2eHtppFEOsUG5qNToEg+XDRxw5oFMf+fxoAlJJCrXqu/Hj3Ru6/e75o7t92
nZOvYwCS6J06oVs6t5iBxK7tJT6CT3CI/rGaxEMLe5NKGtQ+Y3f6FNfqbP8ONahq9kaIldqgAE0I
ona2S7u3GwWGsG85QcV6P/w7k2NLxNvPiDGflPqJruZQINrmMXzOHMxsnqYqb1T/f05swxJ6XG5g
hNo+l/8yrde0qPiKV79rGgSnT8Y4rTxbkPv4Bc9zdFPVy5TgEDjeEbnFlIOITDasCxM84wJoo1Od
3NKMX94KP7roIhOkTPvQu/TSo60dLHtQZCCtW89rGsMJeGRRxSXaeBXYb/sSu0Fve+AwsYxEIJtq
my7qTJqvvIGr7/SWYurK7XV1tS6T53m5Mr74uWWsEAcxEfOzXhhhFkvTxbsRq7bGYnTw1Kpc6oY1
lUNMGC7OVnAt7BCdLHzqKUH91v8a6+4OAETmO0hDci3EXQp6qRTHTKrPf+jXMihNn+81Mdf1vcJe
AMOoLYwV2yEF7SsGUva0bKEiG7hnQoYN8G+pK9OQ/wOIagfDpRwnWnrd2uTffrr99Adh/vi2r83d
+Z2h6LbUBzNZJ2rp1JpBSlqJaMivFe+mMyXGsUFeeKpIL30cy+vOZvo7PnXLm1KjkaqvYm4X18oc
o+Lf/F9hvMC+xam8WVJDPRgVRkEdCnE59/VUjv7dzXwCz+w7LAmfQmlBYUiTSkKR7WKxjrXNDjA0
Ldsu3U2d8tGy8dfTQsbb8kdYwPc28Pyl6FPTKy1HfrhYbIbaYVM6/tlE+p3AXDR+uh9kn5oWWrma
7UMV/F7VZih6nnIIJg3kQfoISBQ42/O1gFJOQlhQAME9YJArORU5Rc91C7or5p718/d5SCWDAKct
nEdD6dpnSVcnpe8r6pHbahpruY/KgVw1uJ48bLbTOiIbjp81Qf3lyGGndx4EZ81aP+w4JlvmWwkS
SAStzG2ylGLxU65r8yDbrJ2I2t7rw9EiBYZ1QZyWbbt6nuJeafpi9hIIZvs/WTMR54dpbpRLi7Q7
Thq0FRVhiLYwouSzdCUY44a/7cvSuHFEKT0819Y0td5MYP+Tk5iu+9thdmW1O/lO2RC1kY0guglP
zwPqIWi0dDEretP50G+d21u5l7KFCh2cF2+TDU/govV7W/5BmH8C/vm9uyn899Cd0c9fjiiZW3Ie
/gBIId5rklLPeMWz5lpLFo2xAlCBIL3KDQIHw1MBcrBuIylMqolDR1vh30EJqV9l5O1rP0IQcPoP
HREKIvpb+F5aTBuBXCffcI7/SGjIchvPVCf/fUCfydcluzPKRnP9n37V60tHpGNReKe70DDZ5utU
qBWjWiBBin7nZiJT5V39XDZ0PEya1CG/GhA9kU5lYKGGIgG3dhtcWTJ5p+FSCSVQVOGiQWbGHOBj
rw070VSeNA8zAfc/PR40Eyi45qKNhkJSlh8DBLQaNH71m+QVPKhx1KN83aB7wdYS3hr4BQXLcMtZ
pori3j4gC1I27W0+cOOJxwcxtmX1oeRrXnqv+jTowLSDdoLXahcr+zoXls/wmvemMsUJQgIgxhIy
wOo9MbDW+Akxi/O11AemlIyAHdM4/gRFsTsTjNMs4htY2f/dHOxl+wK9/Mp+Y0MsRy7IHj3NYmDA
UXa/TzDivabBMG7MvRsiH3A/0h3PmtgVcu8g/X3vLyTlHN5Yaa1w0fCA9ClPPiu5mXJYkWMo5RXJ
HP8YN8Av0TVUDAGIhFQiMvnJ7dRcU9MTAt28goFyTwawE7tmniqrhWHHSHfeV9W3sVIkmxButJnv
6s9tI1f8pwOa/IxJukEC5QNV/5uJbdtbZGbIgfqr5d+2WMkWW9vPAp547zb+H0nntaS6tYThJ1KV
crgliJxhGLhRDTCjhHJET+9vbdfZ9nHZE0BIvbr/1LwJ5YW76B9HFbEy6IwWDmocbEB2tVdrjD/a
gmGKmY8el44S9j9uXD9bGq+vVEd1Of402CmVf5QZ3xaCbCNBAIAX3nVtP6CuYyKwplm1gjGhy+c9
tjdPXwop153WEXYETBu+RzQI5pG+BeYFEipC3XjsHkDo1hp5DJ+HvvGvuKZkIe5in+A0ws5IIaYR
vkgvhhx6fTpfBtsPfB4POhaGLa+OfgQxHVyOSDbsWIgz4tWyT5d7iQbMXwKnSxCuXHd73anTTzEd
EKoi++PWOanDKiXK4By3I2f2A1I68U/BgWXjfJlIW+JF/vKAsP/2IP8hrjrTLUVn9lEeQTVJfJok
8CMp+R80/NhogRF5B1w4pgg+zn+Majfn7O4o1ClzXOty5EGM70k2m10+C6CXnbXnLcQPBpYKd1Z1
ra4alrWGWhW9tDVhiCvk6SIJhwBMgfvRInP0EXKwJbMaT3iFTGNDz/OICK96NOxAa4792QKUpXFH
7WpjSdgREM2A232xHIOaEEwqVNVfVDFsReOa2GEcNfkaEO+LKoyqHPDC/ymJwKWW/yOPgDvab+oV
SEzDoZZhzQAnbZafAxJDAEsNiXm3ovtHp0iRV2QXJhWyhj6Avd88xZ/RBqs5Gl4a9h9iaVgeDmyO
Pj7dgYuQQcbub3yRHxc/Bc8m80O1RjtIm+CE4AtCLkG3zKwqBSuFtAPZpcU29jbDDzjbud9x7TMW
fvM18/emJVnpqNQwN4K6GyHS5PIyPYIocgcO0ijU5gyY3CO0JrhSSDXiJlUunH+W+OSQvqKh8JUp
LCS2UHmLyKf0QVcB9JU93PK/gQytCYbXW4BcRpIO7T+kVznV5lwn7GLOfNeg+tEECICygyY170Zt
/11KVAMVbxGzBXooqhoCpmaKmAH+ldfFZIrGjhdh8AA+EMJU7Ms8OXsMmixqunFFwIugN/onZwqw
FC0FoKmCkKWfxtGy5fmmM2FagaTkfVtTVKqwwFQzGPWXdi6fhKoyGfuo7xfARiiHYJQf7+n7kM4g
SOcFTBXgKwGCqN+QnECjcUkBUmdL0h2XfFyIulO4ZYLzNnTrEM2LNyG0RGMMe9hM9HGIuZbYNJk5
/9SJPMnH6azf4GLDhUHMJ105iUApcUwsa2N3jeVaBLR5pPJ//oRpQ5Iwh8c/DFsioAyDNJwaqNcP
QdAix4QWR3Ot7783DmsUCvzL4EJ80YtryJ52ZBSA/1eEefOIjdliEEGcw5jJ3C9K1IKBa2ctKGZY
m7+sdfLQbmhdREqPyCV1sFuigv8hm0kS8D43I7gLEyuwh30xCXUpDTKIAADox37z2OVu5wN0XsEm
1hZiJoMXBENm1Min8UMBNzjHV+qBJtQBou5CU/c3iS5SGAb/SnZpy+6SV20h0hKuYaoBn4HBTx3x
E52XUB5tqfLcNw0tM5gLyRsExnDKPjTK5NIfF4sC5XdEWlgKhL9Ml7k/bvtxbvAiJior+zKc+pg2
sodQZ1NDgLk4zsXCDqDm3JWQY0FmTd+ssSZqnkFm7nx//sRmh+69l7j/7tawBmvPXZWAowIMXd3X
CUh5LZbMag/n2t3psVpvRAgHdBOgn4rRTo05B4gkIBCQSKJilvFB2CNlzpLA4j6IwOZ2oWC6AeFF
5I9JjRbMmsjpDESZOiWSLP+E66Gb0E8Z0Tq3Fx1ZWB7pa6SaM/AH0RqULpPYlkfrSKfms9mayC40
iwSw8P5+ma31Ff+lmtaQqP0OeBbJMOcr+Bo4JUpdBnxkJfK9fNZPFYhHfHrffEcHWxQIWoVdaUW6
hRNy5qADMwj8YENjy2C2gFZjEjkAKWDAAUG9gIvQnQGlJY/kwbPnXz0kr8B0aDsAU4G8Vq20YDIf
/tHPMv0msTzhjlXqXjXO7+2hQnAy7VIRJ6DGY5UBgMwS7vGWfgeugB4Hx8eVlbkuucM6bggWNpyH
c/RElx3dkOrvAN0FZ8mLBYodA0Pv5Ct2IGYw40a3AUjAc9DN1QehBdDdoH/l9/A00xUKAZYXkX3D
ksipbI76s0dq4I5VCqwjDk4ay3WJj3sVpMToOHVchVz8UjCojBU8uUyma1ACuiuqPfkMGHGwgfEw
nrzrHJyAP9mpvzj7/pY+028MaTsRLZSfEpIVmYB4hzSivCKOfJLBUDa+OS3iH9yfJFGilGaE5YhT
iIB8ls8umje6Wz9Zn84swPP1QhIAQqmRczCC2coew82/gmWi60tW1O8+26B1BrlFUEVXQjeFLrO+
0dNJ3UzrlpY3F7b1cJU7vhAJOerWp/kRUgBtAQRJSR1OYHgl27YPHD48hrwcGkNmXNWZFHBLxCo+
NJpJ1FwSSXng7Q5G9MIFTMLOzSmC8CpFLUctpoMUuqJjA6zVYEwEUAXS6ZH9dKtyg4z9wz/QyfBm
MASs7Ls14t4isGlP14U+hkYcS0kKbjgH1pT2nGXA9OgMhpsg8XBgAvXNcepNhZgNtdCUOxcL1gfp
UUm6n3cAHGCIjefW3BAONfxROh4XBi2JdoSOzBC73696PzpHt/eLNgJvHEl4O7QquL5vEEyAF1iL
PqwFQYzjwraL6VPIgwU5KD1IhfyFcOKeYVsswmYaGoyxbNXD/QdfbR/sDfEGaHJo8wzBG1jngJmx
xM5cHcV+LU4XDNvEqIBCsJpugSMeSBoH+K+ZubxKZd5cIkjxX0ZnqiGDouP2xLFAR55xm/5LnGBt
24FoFwhsRKiCyKpJ+sC4m+2hmSGhEujObwSxdlaOY3atg+pFy0j5g2Pn9mOK5xQanro5EaYcYpI/
C1oadZv/U6sULigpXA2ydo73Lmeb5DLGV4T/sGSGnDIeGM6RxnVA3NG7GBj4ehBWAEpgc2td8cHi
reKuFBpDarzPvu5oZKtzU9vRBwj14pJIAe+Hl8PvNQhaoImQjz7eVjLe2acoxFLcS9lKoyl6fQ7m
HW07WGlujKt4Qz9PpYpmA2LEW3jlrsUCyE+ANuIR4AijX7JCEH9cTs2SPk7etuGKl6duWde5LoRG
29gD95MidtAIp6ah35NFFE3cRbTgmHfW5pZuJbfWGXHc3PI0L5zdRAiAQwq5p4x3CnQwX797ruYo
rscN+BpyEYEAl8/wC7olJyivnlE61PuqbeYmInqUgzyiQo8GiKqdQS+F9tincyKxhqQXcDcJMn/K
S4MmQgn3ottjFEnbucPuXAJnMXMLEiBSxPjF11N937/xBN0hdwxO8+/PhHwyc0Ok5oxThEqCskCs
obLO1oIwHsIQ3vpIUla+tQwFjz820Jr345qIyfjVTFS25mrLYYqBlHbGnnYHqgJ8wYrnbY/aFz8S
pBtTFdEzHfYqetAVL9TG19DP5KO0EoM7tFTyleIRQGwCo4luPll15oS5CaMQMw8gT2MJ3cDMpGly
lWyNGcvz4NnmeANCRpg5zawoW5zC+sQo7wEGcUTUaPGY3XBW/cawRrB4E4JvkLSt0gMQaDwBSnOQ
W2ciDEiMbATO0AzjWBEaFtWA13W9xuW2qWhFhRSaO5TOUxbySkqOz1ZJpqzizj1LEUQXWj9pvsHP
T+zwIA4le3DSOOHW7Nao7vnvxJp8G3heyJ4BXKLJPgvd4ZprNGSuc8PFbANsn3hR/IlP9SZayWtS
Y2aiLUMWCF/GmE7bKjNXMzjrizqagQ/f+s+sz9ehPCl2/V1d59seqD4ZD9Ng2qx4nRGTFvMkvIsb
nxVSGY62wT06tgB9XtHKImh9QZAViVdYgvnWmoCDDM+zPQXz5j7Z0jqPOJym2iHYst/+y5j1y2bS
T/Fd7zzshozBZAnNLHKkQWdEcoQ0MR8ZkUiA/V8q1fCgjJfSwtkbCw6rJwnXFS7l7oKPfr97FGRK
GnTZIg/uXwpd8GIkcENArpjAbXMc+kiDWOLDOMc5C1ZFePGOA4NQ7uBAI4ue7bOECW+RU4Beshby
3J7ZkSo23RAigHARy0fljbVbMceNwcGtTILvOgUBJVFxmeCzZ+ckpPzAfEvI5gmuA8STLDsIyR2D
HzWG4kto4tUiZGRWHd5sIC4f7SP0x8m92kQ7G6H1VuYW3NprGQbo1oI/T3jKLHzcS2scbmIQPHY0
AMn90kP+iJB/ThxrjoQj4PjGd+CMHXZxts2SdDveLWBdAV73U/wglAuMKbKihrNqB3yW7cicYJhk
rGTBFatS6JCTVYCjnOHV4noTuNEsGcTjB7LMf83uwOz2BOaCIAiJ3OEd0Xq+XcH2inVgjMZ+OA7O
IrENm8FZCN0gZKESzsO6fGX+yKGdZTGYj92lH3U9sdE7m1PlCIwYnRFGPJl+kB61bL4iUAkbar8m
j4JlJLsPwt+DA4jFJ+jGrvkg3+nGOQ3vmKHRBWflcGOxAYkBwsSD2WebbggAPppH/Rggeqwn1Hd9
A/A/sPCYT9jBRDwJcaYcmdr5LWCYb5bK4+zhgxMJfZB3AGXVLCPAMrtEvIiB070fd3je3HL+2Ylb
meK8KQY8ogopefcUxx4MxKh+1HT75pi8zJDAT6LsZPwUrCkiFNMhyI8fuMx3CR3mujjKX9J3ox8K
Zxz7CNukp6JOesAcs/vRuaVpzLmekOjDguVMsCbM9QCBgqbv/oW09li8izHSLfpFeD7yJPEg0vaT
X8ExTDo3baRy8P2NSfH+xvchIAah/RpAJO0Zh7L/mTKW02KrwJ72DGjNLI+s02Z88nmrvcsTqUfc
UiNU+gwl9q/HFttqSYxMqyJHZ8rWhH1mzlFmbzRuEe9irbnennGgIIOnIoxmMxEjHOoLjhMz2ffc
4Ogd7qCC4YMhDXyIv3u/6hY+Nrl+4TcJH+qdb4P0ZBhOvz8fTCb4sVbOK/qFjkN4yoGkvEhS96fs
+bmJg+0KfXhF35ghFXvj8SoR3YfpnDN6MNdBe+C8Q0DN91FDiPYDPEBhzeHvxxteF1QhYMOnHHs/
wJMZy6CpGhZnJ2W9t74gCt/fnPsM1sevbE7Fr12wSr7dISEPm+KplmYCuurJIwbNRKiCdGWlnYUa
88ZRrO1h5ABsH3+cON1IperQSxBZx0F9rDhq6xsnBJjoexZM62O3VilONflT0VSavOjvsC0ANN/R
FV3iiYOZzyRJDRRvdpHu6egEHP4nH4H+xngHcWWDbqIjr5l5CLy2GXs+B+aKnsaVjp/Dkq+rEfNC
Y4d/QhdxBNmlBTMv/gO3gwV736yCGecokpyejzZZMfZgryDutXbRQFB2SEeYAmVygiWgBTTRQEAR
QQ54IctVv+djRaMjrVGldyuSApt1tQaGGhFhf5TWL7a6j+XFNliq2L8v3eQiLShExEtBZ7q0fYRu
sDdqwqqgbf1NgcCoQ4c3/uJgZlWJ/GWtaBixXpChva2ZE3H9cWNsUVVwVSWWtmBaQaj+EufLi9sf
DCOfke++8kbs8EARKZgExIoPBga2OQBhBqNDhHWXwCIcLOo8J6CR7VFLsWdBP7yi0UF4RYRb56fD
fej/iHT3gXWq9O5PtlSqcODEMrOHiwir75q4cRsea0tGIeb88Auj2AxmZ1Li1TnFk/d0mNJ93Vmj
Q/dDmlTi/mFbDEebarZBJKUS/M4BhKVsDftJ6jsMXjzV//xVP6nEuDCRp49ggu50oR1mZL2gKpae
jkiuRhXNGiNjdCKuxmQcdNbDqWCbCtpQRij00PhP5fkfGDrCJYK+8CbOX9mUfTmkJaKuwoo7a59Y
cfi0acictbpBC2GdyKLuJsSHg52SNQT5O/2SidCHFQUnHS+g8O27f3z4S5Drv+YnesEvHobVo4Jl
hjSaVrzEmBUCYq9LsgWPYhQ3Fz5USHxEKBvP+4Wz6i6RO3BJpkiORQotGNtR/I6BqGLxPzZpzYt4
lII/zGEvByIwkl8htkbNf4636r8NU+ERFgrlHYpIWEHoUlgkJ8QCIKA1ZGlkvdzRWoC9unN+1jeI
p8P0zMDcERwGF1Dgw+xZ3zQCCeR7Bpoy+MZqqZ21m4+B8ae9BRfBh3N/S+d0A/qAW2HNnQcy4O+w
TS5qF9Ry7i2BnJGuY+C5QGvS3yNujjaoUnEX06Uw2bDOAhaXxcKcyd/25p4sOUH3+Xo1uPQO5UQh
AXOpTMsZSs0JpzGIJXqOBZnkRM2yeI5MOwax4xdaFyxaPNvxF5JflqDS+nLlbWJ2xego//lA7Uwj
GLt5JPBCREBZhIZM4P1JhsdxKZ4nvoc0A3jPL3KzDmjYdGyj72lMs2RRpKdUvIaYMbpeewycvQnv
/XUAml4DK9h3yS1WHnmjBm8JRcS8BgGP2eXSu0xeu54Hpppyb8BlBwuVrDiPbDuf7A7/S/jN63OA
Y/Q9Ip3anFgb0mqJzsa74T7sP6b+aXn1buEyRx5vL/8FW2Fixe6hrekz3IKHADn7E+kLmzYG946Y
9sYGJqgYl7sLJ8iJVDSqobx832DayB1xXJA64/oBEwKBGoVc+nAe7PEfrTeKQPGgwtbc3Kys1yfv
HUjL2SZ8nEbuyapi2o4BZQLJqGTCMqyd0wlzFVaCled2N3/Tz6uNdYXRph7Y9/vZv3i0FXcyp2bJ
Qz4C1rCcuoAkMJFRMJOPzb2aj/SbilrvWqHfwqt48YDgT8aj3AXsXrDGnjmSjKkpbvIx8TrfgnG3
F2hHix+BF5qje/MlAsbxjfDEPqkEYj8qSblbofZBvSIqA/Eh8Q+wbGZNtGfI2ldIC5pBHJ2cEDhK
hHwNf/x3/+3jC2Q5cHBDDAmmauLullyWQ7CfD4qW1gByFBUp8j5IGeLuUTwI0698FAuNYqKBOWbQ
bcNkE/oxwUMG/VAtKTE9KXIk+HLr4opcHjgqRLIUZ9KimDK3ESLJp5ePUYNxCLAdEh79Kdt8McqH
I8mXRE6rB3NGLAtKaJtQf3Z0TIkf0zAoYpPE+FLz0+Bl5qzUGq8Onyt3q86OBm1RCrf7h2UU8GCc
LxW+J8riDOvi9EXQC2KuaqnyV8HT6H8pC/UgfzmiFE2AMhgUPgdlh1keBZD7ymfp7Kv+Jt/w2ADj
GLQ/tKTsqAIpBBv3sU1+i80LPS5we8yButHOdD//KEgVooAwLgWzJmYr6nm3ZYkCS4+wZom8BeJW
6YrMqfayFnAqQDyohmbmhRIVXjmCZ3yC8Z+nbeAYcYVpCzKyAWiJPcE9cyGncEIDRd0TsUE40kWP
r+wFYQtSiwNsuKHBwzUJeokhCzMmsIu1ZjxkECasY8+hz7gINuCs0yfSqmjG71GQHm2kFSN6Pn1v
Gqy5uG6vrAASICA/J+d1YN4Uatp58dC3dLLk5PMur7qgwxN4DABcgnsx2T/qb0QXG+FmNPZAcbQR
xCj+tkSMXIcXa8Jw3LPg4xdrJO0ThsUrllWYpmPw213fM+ssCWsoUZAz+CcSFhQsZMYZtSsXg5et
CIUjU0JAdxiKsy5FRMm1S9H3EHPCAX8sVpTy4Qb0iXISFQj1DRBQyDNQxRyp4Tx7wry/49cyyBdz
umAcuQA09J6YyVm5mU+C33BHF7YlftzNSW2SLfiW+qIHdBDo5VZsI2EW5i6j85ncpNlnoa+iZTO3
WCDEAQCZQ9QXMkk4bToehDxQPEQEhCPmFJt9xASisViVAZJ1oSccTC7F9MlkEOyLL6xvnB//8poQ
wLIq2L+wHc0+EO7zdv3lnji3n57deayQ2XGCEl2bXcC+F/XexxEgVhGh6/3NDqiq5hZnEzhFwwN/
B3xiaZ1xbS79CvZ59tlk41+A47E1dsbhMpsx55AdZ43CywCIeHw/zD0S+ipjjBm/VXwBo+ricYm7
UV+NJXZuseYpgsAIUZbgSxxnx/RcLiI8XY6IIGt+PGsSQ9B4wi+F+p09Zs0XTQbpHbv0TXxUZrjB
IrmCo3AaFEu2155JA0GAjB0GR0rhbIFGGF5za178JSIG3jmRa4yosRVFjIrDwYkonRMLySYhtww9
tYvinVJDSfnMiaqgLICslLhRI8B29nr97yCG4BCnWvbAHo0LEFyXtmaVXWntb9xJOdsDzQ36b3Ew
givd/K9gLd/R7jprUBp1S1dKzqg1Yls6DBEKTsS0q/DPQ/O8+Ua/Kp5jBfCWgWLYqUc0tycGC/qR
hPhRIgKYYwT7QsVLrsw3TKcWTC9JIiISAIkYKK/wT6LbRY1Aw8KNTsld/AESwRjM8ydQwJyEiBsB
qLuSU5eTgBpnTsAvyVIlVyF+MHfRwPM4ixCEI/8GtnS4gZeqR4o2tlyLNEryPM5w0jCk2FKNf3Gs
jFTVw9pHbOjWdnSlWP7ih4kskylfHqe9i6IW1bbD2mZc41SHSBKSNf6QdACQCmsLzMqTTxniDwgQ
9kDIPaQgwwm1JkMHj+KvPWX/jrSwj5QnQH4AttLtDhYiA6KX7Rka13/7GmcExbIuonxO+E8YTUEP
DcQ++N1pdWxYiGBD3DwIo8izCGYNayQXTJLhw57aR9D5i3SeI1c/Wgg8LXK0ieyjHADKwLcQmz6P
Y7zF4KWLdCPqBDwCgn/qRmgdsEl+UpIJJ3hlgZu1F0XIpKsjdof5kbmP4jjspTl29pe4SyDImfQQ
nkFE3GgZU+/IfcEIhW0Z3JvZXejz9W5tbxthcsZcDXf47w5jYPyspL0kwlTJH4JT5XdCpdjbCtLk
RX03FugutgB81CIqIZeXthWVIwyfca5hRF4w/tLL23pbsHIBfC4QO3H77cGcwwf/jtV0vnj9RHJA
+PM6+TQRt5DHUVw1cI8FMPCmejAEKpRz46xwLaqHvGKjokt2s8scuNL+6q03GpY2WqbEdfZsBQA/
5F4nd2unTroF0cqrk4xkFPHm9BLuiU36fS87+gzRCwDu/th350RKPLseZPLCBcOFCWGsXGNC+ql8
+T4Tfp94Tpezi2f6LRx9M7Vw3qGXIlIGDI5d9ixWBLVihRxhWgSt5ruebXLmGAxFc405hgNK2Ztm
BDx5K2KOWP26pZO8iAVi6SLZ5nv6Ope4L5ZmIPbUrtEp3aFCnzKrzHoE8TflWE002qlFsq7ckGRN
5wEZ3NdMP+GKhWUK+oZA7GWgg5H/IJZ4PZAoVGl2VfN30lL/0X0wdOBphJ2KOAuxH5Dp94cQPAIA
gV6MPVZ32LlpfkEjBnnALcfeHlC+PcwtVE8C1OfRwALQIcybNr/JRtlmY2Pl4KeZsD0diSVayh52
KxQJejQx+ZP5juaCoXnYIwcwTJBtm+nLFWMxfSqlilvvybYCoQwWClgRz2dxYd78/mD0Bp6Qj6yc
+2FXh1ilZHA+xcfiSwiQ0Qm4ZIGNUuC1nx8US+JXQp5x0lkL7lydTamVRXg2aQbGmIYE0QJiCWYU
picEWuncPFIXOau5w5nl9S1GIsB6FsQCAiDUKtEQCM4CEifjInG7S2uaFhAfEw0WaEAHf61pghxC
M8B9TS1GW8TXCTqDNNk9GoI1SE26Ce50vDftBlU8TYgMTi8iFtqgmQTZpyYhStBeGVJrNSYswpkb
FDpMzui1EMXgpu+5vQB0SjjBhBNiJ9gpMNkrGizobvTSaJjey37WnT/riu58ZLG9loPw1t6tH5Xu
gAMQa1e5dj6u5IgN7WJY0o+s6xAbioJ6ysLAk/bNrcMROBHHtDdjn4c6ybacpmDuAyGywxosGDJ4
7h+cbU6XNgLlnyebeMlks5K/BgSWSFT47QzrImyk/q4QjIDBsggX0yeaiXBU/E0QUAZrELJelGMq
IB0WVZzNjUSGJX+wXBQ19TPBcURNh6QnkMMImQpNogz2fDici8beO7KiYAuCxKFHrPZWJzNooW7p
5wTBFK1QzlX9mqvEFeMPXhjasJ4hVb9CiFHclD3jAiW4IRiO8BXy9I58tBFXfR+/NwTJ8IkC0YHZ
gTdyD0CaGUKxh3YJQZvNI8NXcwBQZJGSSBDO0ZRlLIRdEG+xqltIqinJleN8k7Jaa26xjA2zGV8m
u1DZ+AB6fdLZZ5ItpPCLH4IlhwZYZddwtqY35HYxhJOAWB4KYXQhdBym7yzoHxR11N1j3iBNQJgY
IZJBqMB/55QnyqVxycNBDhMkBCB4F54K9U5P6Wk7ZFPUYK6DdmsPerooaQiZArL+y+oKOpS1bLdL
eh6cJCfuKAuc02v+Yjmeeh8PU0vwrRMP2NgjTmkpTLeAtYFzVN4kWssyE+17Y2o9krFNX9Q0/kK+
9ZsAp9jOVdHo0t/mTywNpFXwgJTtVE2J6TN70M7MVmamTkHSdG36TrK959A8lyVhs+174VlEWsSf
cNvH/SKOnZGR9GPHlotRW+kr3ZA/KEEQJVlE8Lem2wbJMpKri24PU+nd7Er2WUJqe323CLl1huo3
UFdhGY4jOXKrYdikTD9q+jlWnQnJnUgHI7xU1TMxdTj7rWLFC6lKty1wTCzbbFpwpu8WJluOphVb
I0oTuvO3kWx2WnCnW/XKBJpvB0xv2LV7Pogsx9pas6XSb7FwlsbTyeNzgGiuiuJnoNYYC3WgNCc5
JnE884yCxtQoD5kjrxupZ7pUKmXJMylsSkTUSVsnYYnVsNM0elLF/1U+zV/tf1Ytpiu0kb7XX99q
tYgSOqxoF3oWWsjSWeWWCWxlbDytWMvZPZeyZRkCeJDvUeY2zCWGmVXSsACKwSMcDmkl7umELEpi
wnsW0XoactJEuRYR3bSqosAiqLHi8NDJvf3IBzPbhyx8rWHZMnskh83RbJN1WK/tgeNJC3mSHR6k
OmXgCuJxIa1MA3mGAk6HmiaIW7Ru1eRjDpOe5YcJsBkxuWrqLULqo8U5Gt6ULFpx0dUO9N4wRFiF
1+LPByjohn7sez7WChYNoGLw7FGbEtKlEYfqTMIw2TSl6YrfHaWsouncSPrNZLrwGn7FczMPSU+O
lfJqZ/uA/PNn1Ykd6gFh+mQqo0DyQzCGzL84ZjTXm/cmkZypZCApGNxOBXD78nCag06Qz/CurqVC
EqfV3GUZIZuG286hByqKUeZ3m45nuX7jVO0uTmx/i2emIwuoD3/KQpqn1dz5pNMwRBKiDRO7Zktt
+t6+rc+o/g6G8viWWIXT+ZOsAtbpiGuuAOBCQsj6z05SscXY7bNnO13s5CTLDIUPiNO0ENgnLUl1
2GhprBaz1lRdSwfwsdkF3jBKBZOuYx1bAw1o5m7EkyLugXe71j8UqoqEZLOd+BEbzgZ9Hr6bW++Z
fHvVbptIWte1DYvlzFUlfM/kmmhtK9oFJGwpsfbQSgVbitKvA08HBqx8eA3FH+sGt47/fnQl+Ril
WW7DjEUZjVTQKQRzL3nDg3PSBWbTzWyHd62XLJuQnFnYhWdDC3/LxBp/cvVg10RlJ2Z4rAOowLLa
2yU0BUsE0ijZ6SwtcdLubpmEnas+gvKYTMx2VYugzOLhMRxGVT9JaUUjIjeYi/Vk0vHYVjkk6OqW
q2hprV9dd7hmN7mFRx9ObYLgTT8Y9iqOXTufoAQK2TX9WQTxWjEZlj9blV7Zy2gt0qVTARVF+hOv
m09cW7iDR7IH8sn2xJmhtOYHBLVr6y/LXMXn2JmnKNLeMNs6COab/QB/ufEMaXBpnqz6u62XNlub
7AsBJBEApvUDoKx5x95/cVNL7QZTpU66fvjqg4WULAdtabEmgs0U3Iz8U/Y5mT2+PqafbrjyBoyY
VVPbvL9k8pZfzbuSuoWXuAbrqDkNoIGHqfHXmeyP0oV/E4VElhwK7RL4HOjAWu0leS9MhD3Qflk0
b1Vz7ICGkHBBxGMuojSnls5Co6GjTZy1BM99tlW8KJpHADvKMWJOA22rld9pdKHkquqGgH5TWX5A
M4q1oropgU32rgPdctCCG8Xio54Ndc2DbjiXj/UdEOMF8qNPDeUrr9h1NjDg0qnKD4QJ1LxK+2nE
ON1MWqQglDf70IU3k+1QiVtlGP3WCD3rlZ4t+fpPfhr2mXULQFFk0kqBms3vJHtx0fnIIhs+ffPO
Lzqx2Nb5wIAfLfX4xEfeaDjXbJLG+Cn7pHBV/fx5L6ryx2ye4vgwaxrmGEpapD3pdOwlLBHZLCXk
UXst7T/fx128osWJc0JKyZ9F+rjqxJwYQoj3yzT+0q1NSTwBhBXTtb1w8ldEoFRAh0Pi3xtJDd/C
CJUOs1b9a2FCYQ75EFRKtijRSOr4UXL7lOxfniJ+ZhVOB//APeGxz0tZKtmKnx90BFCcUiCnZp8Q
FxXNaARChWAKdccHwT3Q+ieLF6SevC6i7eUEXsKsFp/7UM3f5aIBle5/uQvj+pEiIDXD39j7qsw9
SQDKJe1+teDWVrOIPcmfWe5/RcE67G78Pc6wLLjdP3qk9XVOxZ3ZfDkY2WxNFldLJcXRmKDA41zn
lhRSG3wy+kq8w867csFDCdXrNvyc23qTBtso3oXdPLVuQ8a2Xn40QpibXP0W6J2iDpVHwaBJnCvN
rz1sKkQen7nprWWViXvWOtMkXxjatvSOVM0QwDfYdVkv8kpCZ2vzUbPYx1vxgfHYDBxrb/Wc18eC
ePaC5efkjBJzyvh96M19XMIayy5vgptVVd0wX8ndRELKD1Cgc3OE6jzzr1a2CMyNE1+i/BZoxyZ7
quohDpmMjZjhW5dBid4HblS81TjO8SUxu2rqvkQ+6A9LzmAjm0emzU8emdm6j3907eyp9cxRiTEI
6nlp88An5lk0WYkyoE5BnVxb16KJnzXlUfn56Iu0vjv58V2galrpZIsUHO5T6twQzcLyqmoXHhYK
EACaNrg8wtQ/iG/eGwVAyW6iClr5QTVXKRAhKisU+sWESigPM9wO4vKVWxZHfX70P/TqeHsYvnCW
1NHW0Pdql4rCUqautZLwC8Q/IfpbR3LGiZqQSQxr6LPWR/5uNVfiNamnWl0ToYtJmprx9lmDpbOE
jHgBfdGaa4QJabFhKuZw94Y5PY4e7UsQR0AIUJWI3cKL5r1vMakWPpEj3SzrNOTqGrw6T0yzCL8a
Jusgv5nDRYnM5cf5DagxPUo+udNXSRGu3sb70nc+0Zg0ebjDRGVTuzNHTNq1kwjlovirUbBZp5Z8
k9Pk7tjvV9ywG+XjDes8l4HfCDIOlU2ddhyRUblPS43cpvy99SWfHjX47u03lTvGbtG01kai/oZm
Ok1Dpij036b3eaghnsgW+z4yAQuQvnTuGv2ZiadS7VryLUzuHozInoH3uJmUHJOx92cASvTeJGtq
kJyIhXul8d29gXTYGuAMMTOmIY3zKh1oTRuyfog7iOPzJy2Wstb+1IU9S0oeUxVVHULz0mAXt9SP
JIdIsf6lxCS9D9hIAuJX2t+i2Yuu0VBpX3sF8ghyyjM5yzgiJOa3jz0KjbvGuc0d4yse3pgWo5Zy
bOmSDd7Hu+kmGZ3kQKCCzR3fOIB5Nu6yABAXoKKsp84Qrp2+3dqsLqrJkf2srfhXiuiYTLTuRYcv
iWml0KaFxYHH1Ka3/H8+pa0e7I3F9SsI7yIZnAtTSejMTVQ0Qwy9we+TU2VmKO9bxm2tdXsy0DRz
4C0SMpgkgCxRKBGKUGM9x7CHq5udl3XyVUEW23YCML1NB1TC/m9dX0xQtfy7wQX1zm7iPckrHfYO
8itv9VEHFRo12zTE+pRxXmQsqYgs8YCIyxBazxBgvOvQarSEj/IsZOBtSviiMZoqMhHqCsY7770V
D44Udjtb+nKwm5RFsPTREMc6McMJv1PC24yusXJoSn2q4ql4H/msR3x9yJmWyMVUsfqRKtGpskqC
D6/tAa3zmexTRl+FIXNzDqu2OBe8aqUCCAgPThtBi+POQu3zpvJ52tKPQP+4tlJ2bRt/IVkhLXSx
jrDi5MJXAhna4DlC68QTv1DBkjMH5s8SKSusOgmyxdsvt3oAeyFX1KmA7VZBvPpQfkRrEn4gsVtG
yZxw18TZBnE/T9ulB1gmZppe4WyOo7kZDOMmFBolXg0OpaRgMbti0plynbW6QLssHZK3dG99j7w8
8ggosUbfnwpV/dPoF603fJ+fT8TvKZAVFxTM9pITZtQXkUvJq4vvRD44XsgGkQr1F0yvKo0DieHF
lN3gA8ARZTpKdunafmgEuiFfmZ69TLV8TlB9lb2PXqVejBw22UkAftRTTKEVj5SfooLGNyZzkTnQ
yxhllQkX39s0EbV36Z0eZEIlzuqgZehDU39u1tXmw6ImWmZiKciACzTWMMlrrSkA7oColZCYOAf/
sI2vUbZurRSA/w5UAj8fZfr7mgzqLkfJ7vEs6rK28UOYw1DltvYTsBBPIybPkB/l5hPcc5Vs4ITF
KclRDiHGLBiajHgVLrIWmNSEFIVI6biVb1PV8rGlTgb4LJMX4jW1yW2i/7QO+1DjdvsfTeex3DqS
RNEvQgRQcIWt6ElRIkX5DULSk2AKvuC/fg46YjbT0T3deiKBqsy8eY3fwHKwsdBvOWSkN4IbtCE2
hLpZF8LfmXyolsElaPPgDqlUUrYPSPL7aoJpCWYqQg/PSZQ26fBs0ry4Yf/Y6zSC01hgSeWQVRSl
30FaQxqKm40wpld7ZF6yXeMWmBzcIcaZCFeVReEyvxhutTc5AgW5HMxECYzeCiAgc7BNcsGUAmTS
WDmAT8DFqNW6jFYBggQGACIEOK2oIxUuOg0e+HJ8mQuWDUpYJzFW54YLvPeITWvm1WcWx48xn1b+
LtPjIDnHpd4WbJDa9r3gRaJyOnO0s6LXspR06ezQ0Zf1dMbKfw+ccduCaIcLIz688ZtyjaAYoPXI
sB1si78RnWbi17uhYikrx+OkM4WxTP+cd0ipeLSC82RNkj5RA1gtIEvnK+ZCrf9V3oSOYIQARDHZ
AW42YYS9WilfAsHs3tmCoadFgjPlWCTI7zmQhwjehdegfhiumQFqkyOjB4AoYhLTEvFPCpypd8Pw
6tQ7p6dwptY5LoMv34aGk5v0rfQOfYaPhDi5Lhj16L+NMVPrhNk70QeAaOFA6Biigz5kJQfYYoWY
1Tg2785mKPG/GMxvprUJLZJTF29NveoIzPbw/zrI1D5Zsb6G/MGDzq+K+wYA5inIHQIiMDgb3i3S
qEN+bSPFQ9ZgSAooi+Sm1fyzYf7JFBy8AjoGpKAcfNCbvpMEekTVbbiJ+ZwGp9ZKeG0aXl9LvzQA
C3TxnZ9vB3c+xqPE1g4jHxbEzmy/Jz5jVPVgBw/G9KjKx6R8DKeHyjyL9L5rjwarU3driksIWdBH
bUa17MR47jPMCKthH3ow0CrYrn8ygzPX0jWRqNHNP51PeDSClLha+z6R6FzvlMRJ3xR6AhrVBRtL
XG5ZylGEdo/IRJEfQ/2KkeAoD3nfMEfM+MbLrWVc7djYdC1txHy1qEoUASuxjsJFSY/slXLN3WSH
zXNjh7e0Cne6D6BGpu9dy5jNSzJ2OYeDRNtWI0A4DMQbVsxac2JsfIN0sb9CH5ml3Z7Mj1PYHaKr
hd3G/IjwJvsDBcLxaW+MD4WOVkNGsXSSncWMkJbEWvkc4dAFQyZ3j52wRxMU5B3q7UtsvQJJxvN8
SFwMnhTJWGRkoCskqa+S19YKV7Uoth3fZWhNuwyoJ6FXECkCNPvaieF+ovW33H9TSKQLAQ2t+jTb
l9lZ7qHTyN5OT2wz+uzsU237xHnySuvgUjK6/sFKrmqE4itOY8jSxGWiGT9Ne1dxd1BKQ/HcYt1q
pAWUMgqVA7WcQmVKsaUfdSYI4RZjeH1o+C+9I7dDzylvBpgTlzQkdwFUa6nTHhlbeXrhcAyxj2aB
1Yrv3xem3g0xdiPaeGoEdDfkNVktbvGHBOpu62QHifc+mZeGkkEoUBo8yTtPHO7lMSRoZTwEOE8N
k9nyMyvVrV0yHHs0Ux22SXZrnnG7Uw5LfDoVo8v3JYBZbhskNeS2vgQWxGwAppoeo1d8PlHt9KTW
NgMa1NjSwkiCCUCr9Cd14Qtf23A90sXSzdopMbpF89i26IFebT08pyULYh2S/xChUmmK58IykSEP
4hRExmZ0miMou23Ev5acnyov2JadfFW6Pc5jv5oM7zf32+c0ESR9YKEkqqtf6b1ju8c4XvC6VhQr
Sz/qdoZRhgdAPIP1T4XzgRxet0Fztrv2t81eI7HKe9S02d6ok7tg6tY0jYJEmcG5zwMgVfctbj7N
7i9roULReA+oB1No1ctvKUiymR3jvMB2evCfEiB2wYcmDSl0pi1643DgqudULp19a3gn12w2kkpi
dqy11FkO4g47OrMmDKvFa4dZPsCzr5snXLXfJvU257SM+lf50MEDKsD02GbmsTf7dTadPF4oy3yQ
SbLmL50HQ933aPqOzThu/quISY9seCV7+FRCc7X+/Nc2QyVfnnnjECQ/VqtUuOtlNKsHfJNG9Pj2
UXXh/Whzdac4cYwFtvwxupim2zel9YN6yzaQIvYFPObsIWQPA4mjV9RGpHZYf/QEmaJ3+g8u4Ve0
jXprT3wqMz3KZZvDylnWtNVueVy6DEEbVDjxxur39B7LgM1XstwmTQirGX1VbI37FAFtTkw3EEzr
NwAjmxhvknT8joX4mtPskJufQUSIpJZ7ZoFN7Gb/lnlF+RHvQXP0lgbJnMz3yhEJVrMgUGF8sDtG
XA8k2Sl/rGY8ipLzApoSDSDSETtwgwrMGdvawbcKnTvAKqNLn6oeCW1i7Xq5C/XThKBxMq1H9G0Q
QR8dH3kn2KPwq5cqc++XjsfDoK+zQgCfAP9BJHJpOF0sr770jsVYbf9X7c3+2/RfDRJjG7vfl31w
7+Sw7TNIrDzTGoxfYvrVDexunOhJJPBcaMxm/LsdTSnj6ZVOv0v9P0llM/zmUQ3hOnpymGC0Vtdv
5zf7aHL1qQ0fjnLffdu98ZZ5asSIzMC1Ia3vasDVQBWsqqv4ebKQg0bGDBkwmZBy1u61TYdyw6Qc
3lUVS6ER41ZOgh4sIFBuqrT8yLT7UIrgOx9x7fFDiBmm4SKjdLtDHBb1mp42jxa6wDWpUS5GcmNr
Y+W3YE0R8ixIKNzAZQW7E+BzRu5UlchNKEYOw0vKxnL+Ef5LTRvHmLuWgz4lnnhKB9TvnoGlDra6
jnNuan47HaIf5kmlc0me/Vg/a5N1ZGycOufLHZ95yZbvyn0zzIydyPQ+dNM+MJurTubvsmpWjceY
UGR0e8BrkozQdtOEKLAJXp+wgtc/dfrnqHw38aoWjMWx35PpTvRlmO2WqzK2HlK4GAsolVHXrKLY
BZ6zypR/dWP9W2rnZjOGS4RBIhF/jcMOfk72ZW3CRe/ifdNEcL1GA6UIMgylePOFOumcFYTtFxt3
eM8VhCg3mF+FmH8KW8dcyebJMIS6K+0YQTlEYCt5aUkd1Q9JQAMjG2JUirdoVmplpB4smIS0ZZeY
aLFOBpI/0v5esc1JRPysY+vQWSXePREJ7shNDO+fMtN0kUkVk8DuOOM3NbXcBlOyE3b2PMfDixuW
6bbL05vtebcwju6tcnqIe420qoGqW1op0UmYEejm0/PTel1lGKgJcEEnydd6GLZuTHD44KYfZXKe
ex/f7t681ZZdr1q/Wnyx7dzfVj0ZRcXA/eFqduENHlDjZe4x/wBptRO9jwwyXNgT9h34vYrrYz3E
3qoZK4IrJrlv8k/LlNXeg6CjCbwaK0yiWcat7GZujsjrI1B/KzIOYYeapYpPbhTfTKO6b6MZYkRM
Ba2zaTslNswBQo7atOi27BcOTeA1uyrpL31hy7upD659QdJaplEP1OhL9FjQuwHijH1xiqzZvAVO
+6nd6ZQE7VNky2FLE/XoFO19mBrzmtjYqDB+hWE8z++pPEh2ZPylaI8WqzEk+sZtUkf+ifn//+Vv
S+YT/lHVHjN5WP4Gl4CgSOHGO5xSN4IPHuDpK45W7rpH1+rFzQ8zAPyqeyjTZUnaM6437c+YM3mZ
BVRhIyGOM827ENfa8t50TyplXxxVtFV249I5A384lfdEF+escvR23ryL+nI369ojRsgd70aUWcL5
CgWU3i59RyKUYNWWFS8GPNgYCFDuC4vgWtLsytFcDxV/VD4cBvaOLvST0oQOKfF2SBjsx2krs+zs
hjhaTO5WDdN017uhs2oqaGpDcOmg79U5FsMeh6IY3uJUYakTIpGMgZES2snCNM6RLZ6HEKcCuy7+
uNi3vs0kH9SQvTSDSam+GHM65T0ZUfBQiYw/3H3Oq+lZjuW4tiSSilpgSJAwd5a/QwNkaMbOXnrB
edBYh1ShdphRkYlCWeSSfvQJJeRnCCBkRtjcrI7VjBvzYGaHyg0vkzAPVkU/VI31Q+nMGmvdGCqq
t3ISZtGSFeJykdj9a5UJ1k8O3tOMK1qZv31mboKcbrJT3NwVneFUfwzG+JEF9Y9hY9414zNd0JeX
mp+vy0+v1OeknkrkduW/oU025YxxRQBp00Df7FJh04xLaGY9Fbpi7Ul5cer8M8ugCep3I7Ae5hT3
whFmWMVevqva+8AsnmNH4cep1wHGWRUftIPXmucHQ8CXt3Fr8+DvJlXAYo3QgczfOypx115aXXTV
nzzPuzdGa1VA5WitrZPo09RTYppU4s3YsMGI30Vp/prT51Qh7xjYOxv9vk44uOFI/2FvnZGZiV9g
1Q7lMZca4oDxEhThKfNZzIdYdhTIqnJxMO1q2+ly18juWg4K5Ly/+VWjDvgd2zzasaF/c0fC2Qa+
Y5fdrVepr3ZO3nKDGtXF+IRF1XW2o9uwXAN9or+cgnpkePdh9ZrONsBjdA69ZUQHguDVKD8K/9st
0osz4KDMt9IH1nc4g52P9M9msDSf/kb32VOle3knzIndZPagE+Q2Epy9Dx49Y4zuhqZ7tlgJJmp6
SjwsObqzbLxdHppbp0eZ62WIVROLUcdyLrzefkX476RwzEvBgNJrPHvfpiQ20Nr56WfatDRyBUsD
M0QJY9fGo4FrZR23V95zuLpxvgPNPvBWOBr0z7EZi8v0qS9zoMWIJE9m4nyxTPSN71GJrTsMzwb3
cuDKTS5RDXEYIyv48fjUoVm+dEF56JPaXAUWAHxiYoY1FZdu4FBH00eXOT/L90NVesghH6h0oA+r
f9qyA4jO4dHKeVdH1YXd9X1W4L9jFU/xhItfbO7wPwR695OriYRK5/etHZ68oN41CV5xVRgiQiPW
t2UCjDIBjME3IKv83sRKVgfkSarqamMLWeTlUc3sL3x9TSvnL4SFJhR+5Tpzr7kJ1Ue4iU1bFd47
9vTs4vZqgU9BSKtC81kmo9pV6lM0IZNbZsG0IJBn8uFgdMaj9LuDVAlNaIM2jWObN7zhy3+bNsNB
2tYjzo+jW763dfM9DwhsgpRVQhuPJ8WrKYMeHz/5rmWwbyoBCSKx33VoPGsFkYs7pkixypTRYwPG
ocxqXcXBJqyDa1QOn3YQPPsOvhKRIy9ixpnGsLj10pconB+WN9lp2A9axl04eph9c0tk6YKwBRja
jvs+b627cZS/qqvgqFQuLyD3s7vpZPLoVP5DmUUvsUHL303Ll1vA9izKjzHzv7N6PCY8XNnxQKvh
T3onWyL+z0xvUzj52YB9GLkxwl2mMelsXec7iJla3G9DlmgvY8RkQt5Sf7nMwOcMr11FfBtl44pV
raaPIIN1m0MpBxx8wlSGPcGyKko/qGlHy8KCP2DWhaVUkmk9n5MmeOzCEtu1jRTldWih/7kDc0pV
3ZK+ffFHgfFXbx/bgMQCErATA6AyrOtx1fc2GCFgvIdLid9/ErTR1wimcc+Xf76N/w6ovR8w9sM6
0RbAiFGzDZENaQCm/ZB4ywuoSNotgKCFJpvKubdoJfskwGYvC14cqNc0tJu5oBIYM+RPDlxm1h88
8n5VJuoVuOSzs81D48CSt5ytcBfyQP+oIkCnaDwZfv+aTzQK3EGeqO7BMl24YqZIHmWg3qaoh+lF
0ptvnMeWEhc5/T4uIvxfJnFR1KoktTZTGBB2MOBX0lh4r0KiF45DSofCYab+zN36bUjqSzPB+4mM
GvNLLPAoVcVd5RW7wR+2RRDCjPQ2zL04KzFoNlnJPLOJFM4oJRxmizM7xhSk8a/mAi3in1oEN7ee
voLWgrRhPZO1DVXQ3uWyXoSwgP+TMWKKlPtvdgBAWKjkt5/MR9FZ5BpiWdRvQqE5bxHzNYWbGxru
dD+VzxULhLATqOjbiejX8aChqckCRzntuBd4ioIdy9ypR4WftFJMsWT0CfZgZsdulygDlkJPyoL5
2+J72Cdnp/bWY2+ENEXyqR5nJNJqpUaULbpwwP2C36ph4TdDOMGvWEv3a45bqI4uaoOIEXTgocbw
qYYg/hywfqomHBVLn61CwuqddB/Zdq/gaAX74ZuKWLAFkfhytAMnEolcHT8I1pV3RS4ETvkb3566
XQ//T7Ei7af5EkUwyv/7xc3qIShrYDp4haQupTnC44lkbc/b9+YvvJNJsdA0BMyMGvGLpRPCPOi6
Es5XX9dro7TeGi3vZ23ujByaZuOsrUTvWlvtjColL8Qd95MnVpUQ7732b+7cMHy5dJGMbVHxbhsW
hFE2enq2d20gDnbwNMRs9MU6GpOblwbXMIRH2vILDPgZBAof8wxrLEf8Fe3HgNUBu519ilEUBYmG
ejg0cfrnzvlHYjo4uKNbd//NhrXN7ek7aORTOXQ/TAErC0VHFnGMYg9wqZa30eouk4LhHObdb8kj
zI1sZwfiX5SyKymRgEJS/CmD8TUOcHmswn2WguIu0s6ZzlslGW4q/bGezHVmeQyq1iGo403TgVUy
+UCySr9nE09MfZ81/rEUHvYf8w9bjZewpo3INHQ/M4Z8BaG7bdBiEB3KbLcSiuVVXsm/scUEhteP
QXrNuHjfd+5HoDgSoY34/OQJ2p0Sewgaz9mkL2aqJkdZbAy1oMdhuR/hynULlpLeohB0pU14cxwQ
OMbQ9kPa5z7O1sJzV7lHdBCZY9R6nEZqbsAE7GGm0Vm4ofK3Y4ZOCd2w2DB28cNglIegDPGJg4lm
9R/weWDTdJLVlnEMr1HKw5aIEkXJh2J/XuHFaC9wbrRqcXbEZW/5gT4wXMfFaGf4DMHNb/ua4Isv
eExR8Y/t1i5tQXX5P8oSd1ZRgBADpeS/tYxWqiYLBp+0FDI6zWxo4U2LDa5xTa15baV6PfOc2A7i
V0uOPPQD23dwkCWre7ZWc/PupPuqE7sTJwtvggQRPv6GKdo+QFVrUqBn3Wbo0kMg/jCFt9nDdu0L
f2A08O/zUQIubDnglW21T3QlD16kT1GxVI4Ocyf4k3QJU07D/l6ZKOLLHy3flNWsoLM9TpBVDUSU
DXv0FDamZt9q5B+ZfAzGC6P7neI/pEUFV3TuojcbeN/A0D4Vy6p83OZ5clfWbETuvQjIkE+v9d+c
Uh1/o+a7DZAMINrUrSBpDREAKesW/xq11Ct/mxidJCTDhBaxpiaH4G/L1y7gaIHnrCm3A7BcsuQl
84OWp9LRmxdw4cseXhy6pZI/vqb4VIg/DTiE82ycgc6j+Ty477Fk71KwUsAMosNluxLtRqYDi2xz
ZStxWJ4MTQNqnthBO9X+RvyaChlyket1ZWlASETejHxTrm80gqGiyQya7hbn435IiOSisIAYy87e
pM92FGywegZxCLR+zNx5W2piOpY3N02wh4G9w04idFlOTHOxT155MuuxmrAE7EZMKhAfLSe27pqb
WNYVbh7yAD0a0XbAMxexYkc8lAehrDLYnvbqrWVEwzCjRPdK/lJR2GgcBWHpIi9uuWbrg4lXEL8A
CB8Mx9/V/Eulbzw3dXoeLT5s+2on3TGaMaGrwveqME8uAg7fwfTDnlBzMhn5PvyqqjVfm/gpi7Ij
m/WHEMt3L+h3YTR81lLtDR6sp4Pv0e2fXKvbpTN9nMr7jaU/Cjyd2rg5OEwMTen8AWnu8mIXDtGR
fjSqweIM0+HEKeutEO6hc81btExlY3STDIkD1huTDxDD4a/jeVsr+rdyBNeEPwX15NogDSCviat1
GOWbpRZuXPcllrw/zDsdq3x1DDXcLVe6xUq6FURPkRVu7ubAuW8LgW5wNvHLQYvd0SjhclWll7Eh
284W6BdDFA92cMyUOomSgBofECHIsx/yGKA6c49PxTnpeatzxPlLmFPxPBTe0/JDZpvvsaDRxlNn
4PdZSp5J2x7YhLEVHVsEQBNSZlGfKzxPJzN+UHV79MaZRg1rFMO0VxW2UK7IvsMu2WdgA2VZEDpk
BodOwzSJK3hOKAkaSKV+mCT/fZSJb2yhLDjepR6rY0cGVOXoaN+/BzFL6eWbotv5qYvmNoRIsfkN
Jgd1fZF+4L8W+2yiQsgxEZ51uYVeOTJv2p9vbXWVMz7uwYw/juZqUUa+lf104qoNF64h4OR+tPoX
R3BD8RjKLjnZdb2tJGzpuDGg41Aejc66n7PyMRfuNsRWMQeikIFGx9FAQnfrDWZgpd+K3YKTVmZ/
MfgGpKdhSw1Mecmw0zH10HfY0OFR6s8PdTvwiFz83+hsc798yPLshsutaNJvXScbC3lhmDTvLbbe
VotfeG6HDwaQ+hwT06t8Ze5Kx13RRTayILS8Ymh00+Z1ZKVXRbuxnA9AaKTozfUHsMzZ0txCg3i0
mFiWlr7w2ZfxlseV+cGNbxKrYUOhKeb5Trv2W22V1wkQISg+opGUpBBb86T7ikNxKUdkXhkLrVDm
9wjFtHqNylOakYSbZA8iBuRGGgpK+wwH6bWyf/2hO9pDb61iBZUbVDnLp4cSqrHgPtEdiFck2+ec
Py0U6Fhz3pm6w68v6HC6TTFubN3fZM7v2TaBb+Xuzu+Z/rPJWr2nQf42aNxNrdZ/7OMQpdStabMP
EccYclrcr/1Lg251mNqXruuZkYiJX87Dok0JsLsi2Udl1cnP9Vcy4F1hms96QMZogetJxqA6qnuY
8v2aB5wFzbPb0/l1ucSQjHnfEXhExc3FSzkk7WwWqxz4wMf70WD9v+rsCOMdqwerg09ZKR7c1PMa
xEN9zpi+54Q5ZnA3CWC+11dfTbFsgXogwjKpXhajHSjxwATOOWH1Ps/ufsD6OWg7FpAz6pzey76n
LL6ksY+9CQR87lTzd+FhOMfM6OEVRtQZHbFyYc5rHBZaIpteBdT51n+JRUnIjsIyEEtS0Qc/roJe
qOfqLZi42Ov5ICoKR+6KjyJrUZLPIJqhMeEtREuA76VsH00qTZnGrDHRB4BORlZ0rBaueIsVXWpf
gwIhYoEdS5c/mkb40Jr4iKFOwkUypkbnA36ASXYMm/yU9ZV3J4kPHJtio3yOdg55iCEgW0kC3DqT
VZiTsBJ/D3r2HnOCinwskDk18M6DbDgo3R9S+5+oZvDhGVmz2yMcstrNoCRlKRIgRp4+a7j0kms/
GQs6CcwEM5cBrZPyo6wgi3GM2ArtG4NGYVJVj8Y3+MsCbPrbiqfmktQ04Q814ltLnVESu67W3Ncy
+Aq0u3chO4IakiYevLCDxUlpsi+89n9DXS0JMZTGpMbtx7bQp3kjzwBRWpE/ZhM0uQCFoQwIg7Ke
lh6yKOS+tSXEILFzXYfWysEDJPQf2gaSoJL5zbQHZ9km/qkIBoGPhJFGLMkS+FLqpd/2Oizh7y+w
YLNv24pYbyCJuymA2YZfqlt/BrAvPbaIkxG9l1Z87rv6ozdfU9HbK98L/vx5RBUEy0SOGxljSRfH
E9sK59IYu9AKz41dY3hMB10tD1NdEedFpX5gtOMNwPoz7JBW6fI7Cz87Z0m+6MUrZLqnpvL5M8sl
ZUx/xKK+pkmxw/jFrrr32FrUZJJG04L/WphgGi2ntaDMJQG01hK7JqrTmMmnxkNLKO3nqJ92hGwH
rXOevP5vFADXM6Zhy5Vu9deGopxnEQ5h5q6jqx79gPTeCOoaHAK/WyeM7qGfvooJ2x3BONzF+hRU
2EPP+jCZm5H8iZh3KS66PyfTJKChosidY0SdalEFl8xQaozPjrK4TOiyveRfzzAzw5PVnXeI6ab9
Jn2qwddAnIgZs4p1QC+ZHnoRXop43GfOzC4r+GvZZbUwfi26Tc/sUE+AcsR1/eEY6Vo1QOB+TcOf
q7OjISGadVNiIu88gqpwOgyNeTIY1FxNq95132Tr/JsgW0w2lpAuxAFqNpKQPbX2WkJ9sSNstHz5
kBtiXUzFiw6sp07OP6U2Xjy8RdFgaDv7TML5XBe8v1hKG0z7SpJ2W8n18l0sf+2N6V6WPdQ90m/9
ryHHo4cjm6MR9DPvFmN7Efrhrzt5OP5nl2VdCjvqtVf42BnJ1it+qGabPG7XRoGU8ictm2NoY1IP
ylq00W2c32OsfbuRjBuURRHOa3XxrCAaeiFrQTvHrUgPm5GSW8GrNNpoB9iNtUpNHhLMQQi5RZc9
9oytU4MHQ2LvvNR9tywNopWthx6jTBk2Jx8zln4qVgkFwNLRd0TjWhAqrr0PIXy8/aqTqjG5U++p
gZFN5O8sp9+wU2WpNO4dzyFdFG+UJAaMlfvS0Kd8av5yzmYi5Xoq7E1uqPOkvCs84SfbnXcZSj4D
zrikGxqRfmvG26o3gVBHQmqkQxnx8OY0u0vdBywJ88eCI100+Rb+Jo5GvvEw+Tcvzpj5conGAO11
Ee7ROnqBs4T0APewz99ak/XsvTiB+pUKhn/BaTNNkgb5gHyb5gx7XvrFbWjp4zrUz9abquyXMVNQ
qi3rMvUQZ8Qjy42DJZ1737FnKEjjxnHKc2wcs5Klv+MIeLLc2CYFE8LzpoKUmJgvKgvfewkJVSni
hbEcUHm1ZRVzV9vGA+vqrWWizAyLr2Asn0eDEKE5fIYKfehDhJIqftO5JJWs+oDIfJESQQuqKoSS
fuufHBs3GWTNYVcde5vdb+d2j3VPAHWIN3ffLx4j8HJLnww8GFYGWVXUphQ9fWd1Py2BXThq6xpI
zALPx6ybV/e3GrqbUtU29mB+JtiDm2HTrSWrFxWTiRQgnmQCHhRyAjFfxtHbsH2LYDv6azdneemb
53DobwMfrQ26rajKf2Fub0xAVSqSxCs+GQU2IvhE1myvS6rzcuLryvmOIYcoHDFMJ7kNtfPt1vDZ
wmFJKZ1GJsWG4dLXYF2GTt58iVcYDdXIsWopSRFNJmLKc8mNaeb6bKG2HOd2BWksKnYlvMEmuc+4
yIM6fXKi4OrF1a9VOXciKC+LOd3cfkYeDcswMfWTXqYM1KpBBNreZ3rHMvfNHEcUCch9IL+Tfckp
OBq6C+CJyxN/swrqRZOtg5eqpK1iWg0TBSIDoSei+WExEW4n297JptqOdbhrM3EQcjyUGs9Chj23
bQ9TEcGMLko23uJupiudA7HvjHAbWcbRl6Q82ylFncjpv9Af1nPA4eLHWiNmm4PH4sdjIOgr9zAF
N3kts9vSlVN38O1KxaFw7MfGFwR6AKrYzk80BFCfam6j9n4M1H0zoZiGeJs3fwY3yww873cS/uB4
8BHULHyzMtxP5te/c1LGT7Y90Zzo6E/jG1cjkGlRmhtPIf0t61VUSEpdqtn9y8Lm2CAEBFJmCz7Q
q8UEttYI7Dj7o0nEoKxIukjbs2MFl2l4tX39VLIwKNFk62Cg9Od4GCX0G8U4Ik3o7N2CzPb+Z9LI
h4Z7N8jsvQVZc4XCLvH91VjbGESmX1MB/4hLtoejXmqFp64Z7BqBe043byChbmagNehi4KQLuphZ
5bOv8M33/Qtv2j3M5/u5zpam4TT6487h8spj/LKldR4HCF6Nrig+fxFwAebKyy3twSBvwV5DVaxa
Rntl0APPtA00BUb8D01ZB5WDtAKL+wGf9rh2nzBvQn3W5cjfAL0VnUYS5AfAanj1vFEJPAr/VVZQ
9DLyLfpnnTpbh11v4B+UM2ONGT4bwv5yGoQ3RrkOM711cOLyinhVFNG7ab3YUfrqBN2PFWHW5f/z
nALXCW9u1rMMXyNNCJUVFLvalgwgbDsyF917YQLWgqsdygoApEtPQwY4kngn7t7VxIiy7ctZr130
xV1S4Hghy2Mp+QllgfOoaUJKBbaq25mLyhfMjfEaBX44c1Ai46Qt8G1PIrzTw7+umQOS/8y3qcn/
Yo8csdl4b5MCaHzOec9IQtLNuLbh9HAnJQbKSu9LRx/kBybx4gB8Jy3vvSYX2zWxmurcFpPlGHaP
XR38OH0lySZsEeK2HtAUYEkzkI+nEJaUowNzgkVJMifnwdS30EmjdY9jiiTKp0Ln51szuGzi8XK4
WDD76IySFkMgt8MLsARKtkPjxmp342n8h33yxnQDfDSOi+Tgy5PWJVLWnRH1n3OoVlXSrNBJTZ1H
0oJ3HQJIV5IKaSC9XRd1sJnQgRa9ejZs44NSuZnVkK+hsLCk9dprrjyBqvXo+821jLFLS3AU9Owv
i+I5Bs5wFyaPI1KUZd+3jRU+NVruXIsNeGkSlwUN2ogH1vY95gFZjmFm2eJpYN85TfFZR+ElsH20
1N//I+m8lhvVsjD8RFQRBdxKJOVs2b6h7LZNzpmnn48zNzM1c/q0ZQSbtf7IFse7KrgsE2LZGt91
/1FqHTHwdMZkKjKnRVtHCgHu0oK+OYKg83Yz+iOMNiVD/+SEJMsCHUHv8ACQNMlWZPrU35ghuTcR
07jSnjXJSbTPiUW3IUyCHX/dFl8mJhXVxL9iEpyGU+GbZw4UfDIcdYIAK9pNXUDYqq8eRytfUGE+
qmbEoXyatMABM+FfWhWtnRLGlasvrloTkiMHmF72Hjneg040fE9W/16KL6vxAMC5NgbeQuI3zDNF
Vn42Ow3i50zftZHX4S4ceG2peBbUNc5FdckmunSKF428FiC5hH+T9FWSOgBBy3tdvKUJaBEaLcx7
2jHyaSZ5hYHHlDxx7JIQgsSV/Y9TSieBa2DH8j8YbalyEjEy80iPDy7ZsITxeNJvEdjDvU0Y1zbQ
bcLHErltXnVUFMa+OWdsdcZhxTtxhXb5K+9tI8KK+CHlXzr1ePojfgqhlyd7cPmW3hVk6RbxSP4n
abtEq2pkywLaDw6uFcLGKMBQsa5gOkqc7tWTPkY0DzcuBTchJcNO+S5q7pyyk6/FGMhJt3XxF7WT
3F3kJYoNz8KP1POTilsBIGPkhF1Y2qXUD3xXIr986N8Is2CFC2pXWF2E0R0lGBGC7ch1GT6YAcwf
JBYyw5io7xrtSC661kxgFwdlLqmwyjYaAfLgS1dZJ6N5o9AoEGNDWMePtsWlxckv2Gm7I55Dx7wO
WhgeCho4BKt/xsO2yg51EtjcISUB8wML7W9HGJDxzg7H+SI8IpL8OXkQg2p3jtxuogHyRIZDmHaO
xIT4TYJSI2JzwjuC0hOoapdql/pXj/cGBbPVYVSRP+JJ/WJrTZV73HHjE1ru1c9C9nKfH2+TViQQ
BeaEBDGSWkKTdUw0Hao+UvhLtCq93S6AoEG7yn2n8OdJDTQ/SJs1ouvAVUc+/Z3di7P5K+Bre/oZ
2iVn+uZGCwx2Qlvu3lB8kApKm0GnehntNCmI714jiWdyEAfk1+6FUBhhcfLePdTyvKRMlD98nVl9
Tw0b7nz5y2i87K6r5CiWLqm7WJ7q+kBNBin9/BxQKllmUHg18y0cztX41nUXpTuvEvSFRJcLSOCw
i19H7ZXJsAfFoQ53E98ylIuK5NdB7tJ8Y3aLtWo9h7/F9IanVJRvxncmP/UEw78dGf/SlbU60fQ8
XUmqmvJtPx65Abpql52n77Y76lhIVHRjjAmMXuvqAjKLAYUXUED8NcGAP7iAGRsBBabG4VwdSNVo
aD3YSLpnXHspQEMG4QVYRyAg0Sy+Tu8EYPIzIYsXSYa/R7uNPz3WN41AfsiGJw+sJ2x35Nas/ItQ
XMk0HzDoYgfRs1tg4L06hdQuRMDe6jbNbzwGc4XfgCdd1M4+p9xYPqXVRR5/a8jrgZclMy4mF3Gd
II4lufuoGzbDSwfGuy8/kSLCTbjcrWgJAUU6fCpf8mSLn/EA27pHJaLlDgxK/jNviXqiZw1vRG71
mADpRUKrMys26UBUPWj+TcFstuPYwt4gJXtcu2V0ssIEpcQ2j2HMZC7lS8oOSOq04knupW8Ry6WO
Nv0NsSY72Ly4URqYQlPmXYfqFjAstiaB/fE6Yv2O2dg8aFcuOY0lvCipzuP+biO3YjeujwRLoJSO
Q7eC3GtBHJbyMQR36rXstuboigUUghsO2NiB+K7E4fSJTQ8LEfw/mddeWm7E777hXiZwMN9UhoWN
VbhT00IGIBOL+bXgzjfwEAIVEOalJ9B/v9zBiXFa8MES/ZgVXsEtQmxyRaXsv6mmDAIIGvFw9oPe
fzOUm5RAuymZPRIqaX0kwEBGMNv+iuGZf05Wjk9iCq3srSsClDOaznwuwt/mGv0csV08/ckaDLu9
aoRnVUd6xovXoLm8nyKwa77XCJ+DjQ8MJcZSZ18tGw5CEdzU001FNdK5xRuNOeplMml6skxsRSt2
5Ngkra8sn0WMxfwlIZbYBe09oMSb2Dz0ZJRRFL8SGmCynHgbjxe+doNweGvYx2TrSLapkjayn3+J
wYvKHS8iSjKBJOnMJP5vpZ6F8J/PYV4SviCLNnwhWWx8i9ggsSljGdCQquJVX1NFOfYWbhh6NV1h
OydL4iQJWCThk8CNamTlho/Z38XCrqLmtEK78ddMN34VLn3En1IUCyHlnJJz9cOOOT6wfuKOGr5k
6i/SXase0pbZvyfkl5Y+Z7j1mk288pJgaUovekewOzYTQ8yOebZ645vlbYEDGsttjQmycTD2aG/B
8AQeQHqAAmYcdnmOhRIXEp1hVrgFTCLOUUF+q3AK8GWGxCEbLboeig3FJ3Uu3Cn6x/2PQq6G7CJe
LQ6HHXwgF7FzlOCWrjyoT1o7omIHHN1Wa3bek/ouMsDIT7Rp7qhty5+IZxbelL53WCudC7cmnYgE
DCM8E7mnhy01Pu58JnpeOwM89pKFyIVvjlcMIliURjOe/L6jDKYDvFlawGjC5o0zlR5PF3nqxnUO
bZN4E98uSEq1p/wkYo+zYtwwWwox+LMZjXtLv5lF1BXlbrs48gKsuAzA9uyY73Fko6Wm8+sfbTeg
ZS3FI6TxJdb04ghJzAul5PN8giCMbEogxK+VGwwIiV2VVHFteRM3Ab8d4NN9rq8rysNpbPGEH2PD
m5tENXPLUbxyESGJKGSvS1LWBNmOigBZMJ+fFrGW7rZ+ucnAVWcYv8DlEOWVs9Rs6Z+qZDf7xuMZ
p19OcusPgXyUfiPvYkb+cM/V4pHLSLmy28AzD2rqdqsdeB25jrmBug/6nEeSUNknqu3yyJFdg2ta
Jlsk4Vxr40aNj8RtQeAhs2KE3gh/H69yegKJqiQYkqR6cYdpm8oGKmYwsVhkZisHuKH0AJojQ+Lc
0DbQE206WbCl28tWUL3eJyzuhyunUXbIzndOBwXBkugtCL6l/GsJrHT8P6n1KrYpgrATUsO2FuLA
FZsXlUenklTDn4iGKIAKplbZztK98J3TaS8f+aNg6LH4MrobP666CupqDcXDVxOWV2IkyNwrSKym
E2FB6vzWYJYjqxlSPsWeJuFH0KLvSXSr5N5zyYV/gcCP0XZ0kINGw4a0q6du/Mao85D1rD4FJNe0
R/E+aM5abAev1WcoXgzKz/6CNw0tV3nvl0xxEj0vMg8PaD8+sm3mW8zD4QPYGmUNYR1EOpNSaP6Q
1Cme9DUZreBVLSYt+nJdKbRBTgBkfHrjLdRNyACK+ArdUXyb0l71P2KNmCynq0nDRfB3Hk/tkcg7
0r44f1SPvRsJk7of6cZKTyphSMRIHmTz8h7iMZPpzjZ3+p2iurrfBME6brj2pHlHZMxBjx59Thvh
phK1aysGthTMVBSGn0DiBsRa3QEh/0zkJwj7dM+mbXxRWGvbQwLAZArHSdwmKw0ctELg9dcCQhoN
eFW1DbR3oYW8kbtFs/pIte/WGPap/MP9P7ABVO1XKLOGwu022GGIPgKGT9wpelTtaTTfVjF1MSpR
Ct7YY4CWURGjHmX3aTi5tQ+cJjLDNf3pphU+4/6Iu2dFzQkxzCD7FUlWIm+hkt21Q8nizJ+p12Sf
cmhhOhX3OIyzf3RuXKjEwIJoE/QG3VC6+oevO+THFRNRAQdGJj5cZgkd5MfWNzbSv24XL3Ar7vBt
Qvz70renXeT9cE/SJ0IM2LplqqHb0vPHWwijrgT/NDRQxz/ETyv/4Z/0yGVYZ30Cx0E3wQH/x3la
WhP2Qlrew38AjQUmjmE7h1ueccSaI3kI6t6XbJqKOk+esMCCCdGumDObWz5eIpcBU9B5273KBMgO
GHdhUECOalv0iEIFzJLdFUjcdSSSqMOd4aG/z5XfWP7FuFiSU02w3rhrh6PPvUstEprnaovP0UAL
pblDsS3Zf1jbi1tcHJLgEN3b1ur2/FGDT2L+UkYnHJgUhPxW3KN/vUQyzEsi8dlnHr0SUZDZvfsk
yFC/EAjgqY1bB9QfML+RfoOGfR1kv61J2BNqR4pJc5lKKu0R7tLf8jfeYU6X7qKr8fKW0Uea3wXT
VUIQ5vCZEXfWWRxQevOYnbesOZDA2V8y7nSTcNH+WPxqr0pxULrHxpVfbnTL18qw++9+QvO0kR/Q
lZotNfviSrvKYpY4pP4jSKx+j/EkGN2kPBg6doBvE+AfSQ8UMNUspFCprpkeZfmeuTCQ+XyIOHFp
5zT30ZHmN38LGcegztix2lRcGm3lrvXIEaoXxtmmuCENQiFNcU8GWUDis+l2t+FYkLI6SE7H4J/Y
NdmHBM5gKlZs/2CSzKQhysERSdkFt7/KeDmP8OQ3wva+R8a8g+RBo68DzWJCm0BVdbuNr5l0R8Kf
WhFQZ09c2HtE1wp1J51l0vIZlDv2YlL1nrqbvtXavi7v3RJchdiYly7ruTC+lUkI+nyW9iOb4cx2
W1FJP3yo5a3s63WGta8FLggwKErdmtSA+teoaOrs1cNn3qPH8TOrYvMSyBnteSQJOxWpp4kDEhcv
JuxmGy/WqG1fnnu28lHUyLIf4DGQF9OkZHbjblQOYZTTYJrtEpTmwozqiqFWSDAeseiTf8bgynxd
b2vSCiX5QBpcRqIiELt5l6ezjAweEUgxQEWgudqWy9tYcEYVi/qBSJl1azILwWuuUjyDpPNMBBDQ
km4KByU6rFYY+3EXVz4qfbdhX2JXYcxD+5I6dbNlstLQNVfwxIsbIT5oxhdPgBEvJXzQcGHqEOeV
hqT280YZ/2Xtl9HLmPROVUDZuaCtJyRKBkSkYRBDyUhW8ZYllC+YybcigYKIV0IF1qZ+Zr+iWQZB
xFivddokBpoUYdLWMmmJkMkbSF/irmmDFD9Xn3115A0Q+L1bkA9lMncMorpG863CtPQmadqTgpBn
VXgRHEqMNiUXmCKEdyZ9I96N/j8SOy5+QEWimQOVYc6Z600gffEqk5nmNPXCwJYDwg4wV8krB4KC
mCYN1CBKdJ80wCQcYtGF1jtN3CcB9An2kSQnm/kEzMXABzakDNF2hdCvBl6V8kPF5G6Axcz45WNK
oTcm3sUCe6Uw7HqYI3Gfo1h5YZU2H03uLTV8+Rc5uzp6hexihh5/FAcqUOyFFkHCaGhRpaaqk+wY
ua4lfWmTPW2NegNPzd7bKnf8L2QK0Y9b7wm/BalOGYNQqm9AEYu36K+tLEPeqgXhQKeCyjrV4hwv
VruZ6hymVijkXbdTFTeSOfKFPyP8iNrlhGQkIhx/OJXP8EnpiT/Z8UWjDjh4qW9NRur0vipd8wEe
EvLWHTxxPlTGMWFiLemd8yLlWQfb3gVeFzCbveVX2gwqAFPZ6USspWhisdo6GUA5Z097aP/pH6nu
9EdNP9S/dYnoAtHnpnnjQRvyHSkGpb8NKXlZPap9SMR0QqyVg8uRiMsBlvQv+OMGn5+1caEolFGu
0XR7hhkBRmQr1g+E7VZ3UzrWt2EbvM+LkdLu8c2TwHWlpmxAF/QgPHUZ2QnjGE9EvKfKyzAehCVV
LwHmrzwgJyTM3QxvRXiUxWNVvymBi8HekB+NQVSbowHlAI4pd+Q/vJrYSAeOi5ko4DUcGCtUyiCc
7FL9SS1Hw3FgMB6Bs3u+QjwCDhU3zr50YcvLZf4QyLMCMQjYQ4X9fDfIPTfX0WSTAO//0p6t0O0u
bQQWOuo5ENt8RNM/szu27Zk5Q6GqFwAkeZMBHGipWy7IUsc2ZwzE/5gS2A4LFAC9emn1wyDAujNq
yu9ghgCLWbQ1UWEt4/u0X6rGWBLUT8TfzWtYAD8KV68V7IVybJZU3+J7wF01rg75u+CRyt96NA4D
MMI7MIRQg8Q4KbdfjfiQwjfSfQsy6YjZJbelc9hiaNsJkpd+LtVbjJRBKYk6tCS60YYIJ/8PSVim
YZv1E/EJ/bxUh6KUHDfc0uU/UH/+DwCREpm2YKXvvF6Lr6w6jQaxa5+adFN8NlovZhPsFVqum/ag
n/PquhjoBXTWKsJ8v/9sGfcjHuNG+vIjnisAkmHTiJjNcUU+yHHX4r063RRciloEPZPhB9YA+DRE
F2RkizAeTXSedIMdBmVcQjWTeomy1abXQ5tA4sUhUYJNk1ckiQ0pfqh9maQHiRIVFFrVq12c8gA2
OgV+8rxrISDS5HvhIxgnLZE/Q1Yw3ZAyUYGrXSa2VlP19kJmRPPtihE+rhKvBLVvav2Yc0XxM7ly
N9JOo6+Hyk204wT/nAQoD/psk5j6JueLoKgDgSbvN+KxblACgXpGa8ytEzsAnIBcpuQY5CMNPy1q
0wVhmm8FwHvBGdPV4abGOWJqZOp4aLXZXBFOj0RUKHeh+wD756fKi7YiHzcp0QyrBg5zE2feylPQ
4AWgV7ysySEiGgaXuYe6YeHKDEK5N1xRaeQpQKSDj78IXVb1Sf7qosdkkAWz6WZPLKGH6FdpDjwY
SXlnAgan1kzeQMKHKdyYWqEFWPfZbuFqZXYszuCqHtcpaF4WI+bl64Sjk5+VTMbTVsv+tSr5+oeV
/lHnX4SdISrZEM9cGm+9TIWHLvC1ACuO27p8dgUoms4q4RJMjbuXd94N3IhgTbgHYu1CjF6R+F30
o011KP6hdUEZIm1i2RHUswEaI/Mo934AnzHKipTiEOMfIBui8wJbGLhacuYD6j9NQZNIErLibYZp
O/NFWnxMXA3QAUF+BVoS+GZGZLLrenoHE6BDYSrd+WN41YkFhk//mQZs6tPz4qIiCtszzkmobTO4
94O9hJEBvBEIB85Dmi35PfwHNMONrZDiV1E/1d2x7K+hekImT4UtCx7eGq0/tscKiIhDaCFQ0chx
cBIBAX0PXrRJSMhYeXJqV6jsrvQfgHVPMlAFYhdpI0bnVX3v5/clNROb1xE8l1+QoKIYlDMKrW4i
+58UBEW7mGS1YWDmNigbRyc+CdZuHdx5iZfVtiWeYnVYtSfOTXiiSN8FxXspIppxUC/34NwRQZcO
VR1JcKSpgsT1v7A6Ah5oP/WxnR+YpJsJZMCaPFLFfhcfTHDjeaWXAjAVnxuvwmzyUnmfUxWhvKv8
bhnmWTwpvb/DLoCRudVp67GV/hUJG47QdvBUnd5S2IF51nlaoPApM+URIfRCSQOLeDXa1KyMpoHl
qSoiRyufEFc54Ze3IHLojpWpUV3ydkydrTH0HeBaTbi1CuFUYW4vIXpVuQtzzYHWMeiCNDqZB5n5
Ub1n6jP+FMgP9imXFnc0ofSbmS2+ckYoMiJncK8soNHfDBKKq5MtNdrWymE+Q3UJl7T+BIpctV6j
fikzN5W653/4AYMYbQE6D/0DS34pPhnjJNysFGbJcP63qbwO8N+ZrQrP6Y7ypnLaADE1rwIOtqXf
qaDT45g0N5H0U1iF7fw7VcRw30R0kdU6/y2jPWLGmX31mEY7A3KdcAgaapdbu/loEFldEaW20ufY
/SNq95DrjyZwZboph9vKXFconwEFHaJiRTJN0GutFS6VdMyQ55pcqPdCsfPpwRYqc/61Sx2CcVUC
m+jfXLwglsuyV1G96cW5BDPFl3tLQfTp0SA2uDmtKM7mtuD5EHZ8cROxsjeEbNmLoQ8gv6GFLbAF
+dCMT9Cba5qeVXXXJ4c2fo53Uh3E/mEgYTeoTInPvX6sxJ0+7YsvTUI5sDQOk+yAs7Q9hIvjRP7t
qFpRbVGAMPP8khylW6c5gblR3qviUqqHvN5O4LMUzwaumThl5zLsYSFgUiBdlwTqKdvz7OFaFi39
Q6Q5+gsNM54d2miJU103b/x9FLWC4KTkvLBIEN0CA7FqSY1HeEI4DxGqAfY72j45+ToQ0yZhnbkb
ElG4xPYv+XGtMXodGX+J/Gy0aKMEu1r4myr+WmIR5lvHdBrA6vrV7PGShX5qmDRH5aRx30f8PXFW
H31Vcnm4pvZCDA7PcUqCnUn1DMUxBSzxuJb5ptLpfRw2PnUeBjqN7hd6pu09ieNeUmlogY6KUDjS
Mrw4skJSHwVjUWQQF9z/QVjLkF0D7QfDL8bXlwD64sOJzKCeQXwOpkN6VNRXqL5y8IK86uxqWRUV
BVqZNpD/XhWtH9ttBnINQAd/ZiCPCKxIo/pSQ30To2zAZEl42IgSBeGWylgPJNtG4rZJWHriCBHF
NQ/gcwMy+WGbyT7kPhIB+1m+ofWUr2A+TOZHXRLBplk+BYbyU43OEv6Em9CXm2D80agJGDJY0WvC
EzwB5wFhZ+ZOCwpXKgTgzfvYfMJT5aPJjXNjHB/4iHr5HPjzvM/WBe2lHHhhMa/F9KrH1NizeLfD
YHtQghJBbKBZBEEqQQFwTZq7suYUNQTD0SnDVBIrYjVpjd6JkFK3RKiKp/5PzM9j5hacEQoamoOo
/5RfM/MT0vL22lBkErKeFh8zHCFNEZIlfMaIwP1ml9AE8hugNM/fCd0JnUl0ZmTvmOjeSHgqvxaO
EGtTsBVpE9eOoP4hIxmmfDyl605gaGVL4PPJ6mZoaQ0d/5jZAegJPoofVDoFf1SBAEVRGl5RNC68
adFPDobFuVcq+2B0kp7g5GO92ldWkZ97zemqs4/30j9XzXtSkeSL8kckTsJpgPTz/J6Ebqg39tz8
k/hGuwsr27I4L5CLYNcA/y0fl1d54tCfV/wmCfLQc3oRao/L0LBivAHV0NhryNc2dbSo3LTa34qr
kZDS3xpok5xwPGWihw0WthQPXUcQDU+gAxUjJ0eILSp9YJVGvvoAEV6aI0z4lOKnwkEStu9dbrXz
my6eKgwLgC58vE80GfmPguhxJV+r3JISzqDN9NNSQ0ZIEWR7Hnxoeca/+C1OJCpzunLyqxS5K+5A
I4NAi4jGeYVlJ9IJCQ43Cb9/cUa/RwMIl7d5H5R0P8GOklcNiurD40h/EfdHB0SgRx1wAYr6XvQG
DukIZk29NOns8h5uY5sq9yGuNhljGoOCHp0Mdnp88SOAI9OBUboMIgqyWOo58vwLVlQeUSjr61Ah
AroZcDWiQZtuevHMeeJj5o32HB4jU1gL/p/K2zwRvzm/qDDY81BUM5sPTAjF9xhrEZ3ROEePYIwI
3BhoZfsu0Uf2xZNPNkenZeb22eoqJH0eujsqO0j/YuwnO4R321Xgv0b1wjJ8KoVfSUcQH79JmB44
4RiOWZEH5niF520QyIERufOOJO3A9yobQyJUiYlS8AaA95IWKGYhMh8R/gGmMDa26/h3Ur6iFeG1
KjNMfoQJMQDSQjrLtihulOIGpCqQHq26o3KhCIegw3kX/6bkTLHqoyKXrfBCV9cAPGUewRwIdB+h
LxJbImgp2CbvGaINdLNWUR2bfyvt8MKKq2ETzK89qiVGjmz4BUcKvrXIKt/VP8ISZwe13OqTxdJA
1AFYF1gdadGTI+lvyCV8EgkX/ot0rnO6I9fqsFTcE3FikeSjICVCSc7ZCNGkPfi8pltWcDDIoZes
PphB/TmkLGenDgJlifpbAYhVqNjAuLgy/HXUIg072PVjRYvOew8TYZ6IsTkuxOYoO/Fz4M4Clt21
cLckaGaeyqjCZLE6tmcDyRD0y5FO8UOirfty27dbEh0E3dPM85KW88BaFn8YVFRWzjRvg7+SI/u0
2DK3K/PUVBvapqjbqT6U99khBW8Ijq2EzPnEXUTFXdYdQlDOX5UZj+wR9dWpBD8HhAmux8jqexdL
NI+1+NZ9RruAj3tnVeuxSXfUjlNb1R7YJdctUW2zfwyKk/Fp0K9O7wqq4BWW8RyMv31iKmDVF/KH
6UOPCr5dpe2pALUawVAjhKNs3P4vr0LoqREtDWCeyLHDYo4edTpRbQf4hlyOZhmE21zCF3MT+w2z
sj9YMMbAc4yyKW2U/T8AjzwAVcCJC3Y37N7Va4hHI9S/K+HCqpxWR8J/ZOK0u986++LYYULYl9z0
PwtGNW4Q1EBWUNBEu9k7JiW8LKhlcRoK/u0t+8NHWEE80un1qWxV1ZVD6sMiw0pR9hQKarIPEZ9s
7O/GlYe3DuXRhxRdQEoKDz1+OxB2uZ6q18RBwGIVaEe9+sSfkVXshcLa6BjuCD6VumMyxLiMEEq4
Y3fMa+QLbOS89BvkdthCGpWiBDBVYYs5mCtJ8EAf8npxZXOPg5WiCfos2YDM/LCwBFOwyWEtMDC4
7ESsNwHjjdj+mQ9E/Rw6I5o6423FB1b4qwY8SSBEsD84vZIr502vH2REDJ7yRUsk8j7tWcUlY8uO
p6bf8tSzGVE4Dw+Rb+oNgQEeJKfHIEPAv2n3ySkfj+nvTAgC2GKHzoKoiW0zk3p4qglPziyDwi6B
xxME85igL9MCyzwP8m76W1K3Zm91lBS6rkzewSk+Gx89DfXI10GNNpm/n8DPRuHHVFgUXM6c4aW+
5MhOtGBNraWoXzP9kXTOVLxl7TeAnZHvI9HLblG+a0n/DN6YU00MEsXZIEKAV2DkaqpdoVnYILED
2iCcZcUqT0UIQiA3UKINZyH/iAwGcuUlXupIHWF92aFiICUOm8m8LgDSvPPjTf7Plwh7BtLS6x2Y
GDqKvzQ5EMo+qB9p9541DkFDgbhNgQgadYdEfag63s2baGQDBtw+oKtAuUuWdUAPYe+QgpgNp4Cy
GIslTLPEpWk7G75136rvGtAYqM0hvK0+ED0YwQ7+BKf1urzpNnhMsfEDL25eI5OlNh1M/yEqQO5M
ZcjdfG4Nl/oakmkg8Gk+r9g85w5bKxkeUtA7sfwzXPmag2/qF7X0A3B2ak6D1uy1YZeNB31Aabeq
P3yJ+OFDZJC6ZwqWllO2tU1ZNSPDMcAdVrxP0LTN0aV6NV44vyNCdxrFM3gJJXyruJER9RJNRaiE
r7qU/iHehj841czPgKpQZqHsVOGHv/o0QMP9jYrdFdW0/wdklESOSEprfRGrD6Q8Axw52JS8Hz/I
SxTzH6C7hvIP4sA53U8ZIoTqZF7Jm/WhM3WPXBVz+gyFO1bDJDkHd8b+gQQZq/+VibVd9AceojVG
NcTBqysF6rU10se4jI/RpsbuVl399lYniMSF1Gp04ljdad7NBqiVdO7lTUj+EThSctKZnvj4FK9/
+KJF3leioq+6wOPGdiLfI5hEda0nj/77rKCccRT5ohOgW6D032Or5Zs1LsMAMEPiulti+r6oOG6u
en9KLbpMQ4Ghh/h3t109zNTFZTobJ7zp2aapL3L8V6X7Aal1VNxKCNfa/yA/g1S/gPNutorIG18y
ld1uduh8zwxR6NY84IjMNqOHaXGgRYMAdVx4RFvjqOcvntWzWe8T7nYqDxKXh+4RdXsoKTI1u2uo
uQqtZxQmfKtQYAVBQnT/7pUSM9apjW8LJvty8Z2Xdh8/UGv9hexsPxN6F6qjqGoaKAGHRwq6R1u+
tPEQhLtZ+iYXvAq2OuYXwKHoUNIEpJOEahAuyvXJICAzGzxKDGzQ0wElMVZLw/e4bobuQoOlnor+
i1wJAYJ+JynPipigjbG9aTem+Bq5JqwLiSsWDQIGbX7KTuSw4Ziw2q2a38kF3hzk5DlKbnYRM0K8
sVOyNzJeZI6yQ2iK5r2xZNPrDSu+rf7J5XEa9trUrf38zDGe87PD3A3Mbcpjm9vIMzFvfVUAQMVN
UHgPozcmBsVLf6Rs0+IM0i5D6SgxNKOXnsNzhkRgrREO8+t7NDctvlQYVWtsiISejoPvKh3BK9cM
qTZSmWQjmd+1v+2yaMM15elP5wNRmyg/DSIeSUKcPwXNU9/YAO41PPBtLBxl+394Pqsdc/Vdsriu
CzedmNL9d7+4kkWg49VO3yTz1PuXPv3FixpA7N0NDhKlvgWQoxE4Rbc+UKCBWAdpyXRWQ8vH6pnZ
aBSyeT/GPydozFS+EtsSdriv93V74SHAE2m8xY9Ufhsax7yJzUcpEXFInuSFdk36dpvbsNoD6Hdw
0KvO0wGB7bMP03czKOdlbbE7es/HdY09GOV3+TaSab1aay26TJFfVVA3q9Vm+gCgaZJDIiyB2FPi
1CCBw05/5u0Fe1V5MDGqsd4TUFG7Q7zXyNG++bxmSPi6jbt/yaYvtryjTH3NR9fjh8mck1YuU6SY
uvOLsbLnizpK1Te0eP7VAJRCWLD21bf6rTgAe76wZOirRyFRSMT0AXcLeV8dsKeVsUPSGogOGwhZ
H+8DZA1IdkiyjzsHlnrVhj0yJ9ib8H14hgbdBZxZ60A/aMAOha1A9NniwFZ3wCpBb5zYYMK1eHrl
LTLtddCCrFMG+OxVV+Sm7bft5PTGF+BDbNiotqF6WAArlrnGDnSo/vNw6lxAhiA/hNgwlRtXfWPs
xMwKog3Da8+/bxXLImWbB9HfU9ULu4PKkuOv6c4igZffpuKStUu8Uu/R7mBgf1jPVvmY6n8Gei2s
VYUb9/tYelUjkboHLPj+Nt8Pytt8E75Y/kVKrEKvJV98Nwo8nZhB4ErsDpX7YJsAX9lO4nfttLUh
btEmGj3LOb9ySik0EX9rGiQqXrm6VW7plM/3CIS5uVH8JcvdtMJf9CR8P4xuMNlZom7A2uP4wFje
yR66iXw4QuZojPnLC9IXuTI0PKjGK6ruRmqPTtts237XKLs4/1xhOzcQ9lQgh8bWnzwNvktGd0yk
Gw7tBgzwa6AcSHKpRFw6JjadtMv1LQnSCRepUz9TsBqg/grBaGHhg1rn5a3GWKAzRC2iFb6l8GB8
rvJf4G15OTcQ7hb4TPidCnpXYLqQlnX0ABU0+Rn0Sx8bvtO5vBLkKWNBKR+FcHHmbo+dStUQ1cKJ
3Wd7/vLhiwlBp+uWXAhIO2yB9FXQVyrH9Dx6YnoMwz8g9pX+YFOlZ4I0upF6mPyGwgoCphYImN90
SKxIxZebzYw6IgrA9UE3gVcXu8ZzovVGeI+Kf2SW6cOecR4ZXG4TDS0INOjRfbclEi2jZcdmTA0M
uxvsipcuVmhY9Yg7rqqfUoSp185CuO0ObTHcvrilmzGK3umSq4YjCnJncRhSPBI0vx0fkZlnhFfG
dnQkgpYVQk+fuXhP+oL4SEt6J3pAvY4Wke+l5pqZo+Z2iewBlOgvqKgL6r6N6tRuwx9J/cEEyamK
ALipD4gcUZ30OqptmI/iIyhBOndjvR3fi+5QlBeE15LyK0xOckoyZpiL/gDxuxYSJZsQf576x88J
Q1v5ZzyHl4/4kkpszAh71GznSPlcuXXn6sqGq7DiXMB05RxXrkp10MmHj4rEa42cKrZqUtQV+UUj
4preIjLrZXZWbDHj8IDcEs0HXQUrRrPIUjhc6E+lNpDtjtIx/Yyjt6PeBOTUm7sjvKjw38Df9vur
X+yAkLL7HNCeQ3qC0ydbqH9JPLZf5t/Kd4XcLUegE3LatPuik17tkGMzJAfoIZq9PrgzXFxDClRD
VjlObwAPsGvTlbgnRdkaPxNSuaF7dnB3xLwjfsiBeW4GT1nnBrjN6kPD3E1TCGrl2qJ6Xf3Jmat5
Z07S/0g6r97WtXOL/iIC7OVVLBLVe/EL4S3b7F0USf36DJ4AucENkrO3LZFrfWXOMU81z8/CQGvC
pNqYR8qyD1cRKgh1lX2WGTullxOB7Xq7w/uQdRvWqKxm0UyMa5BYKno4WTwyNWls6WIB7mwP5efW
xZjO3Noj2pxPTLyLEK9r1pwO/so69+LUC086iFIRxyX7FMuRDY8tbY3sB4NO5bbsl0oUyqFk2Rwf
CeCbE6q3cIFMg5zUMVkQ31cqh+DAQcDbXDNsMgS2658FVsgBbUy8k7effbBlKDOYa4awEiv7oF7y
FaD+SPWfFgbR2TCJlRm+DXLog0uskNOhrjGhWNjXqHSQ184sR9r0bG4BcQiuLu6hkjRz3rTy511f
mwk233gPt+UzHdnvZbc4vRjMKxFIBl6HxgA0jm0s1fV3Jz5fmH34c7/0/3wjoFd43NfJOE+W2FQI
28zSeXbpYRxNg/ZJ/zbhJUdmvqRGHI0Hwby0mtrjDY+AgDdYy8akAWHZllO2c1hvwm/Ouo6ptm9G
tjrXnhJQigWCi88T+514HI8ANMCCA3a7xSzNH+GOBychuD1fYfJfGwQcP4YH9PND/Pd5MqIpqT+m
Yt9+3REiei1KeXPLN4BZl6HxHz8QJi182HOCWYLDa62trZVqw2blVWP+k6HWbD3lznSMaWpf7cPV
AD0aECOgAnWtUG1+E0qG0g/D0ayH3jtjs/tqHOVu7KRT8EXRwroASQj1jLgvft7yjH+xOOmv6Oo+
drIv9iZAH9Be5xj36rSvjFsvDD2oxErMHMvOD5Vgv2jJmH8TdKo6wy1lz4S+22eDHU37Mw1B5/Tv
dv+j0HAxI3uYTIYZ4UJAQx7rqveBVFGboqs8J9hNEUyWM2NTuUQw7sBhvCJAYfa4TWKHFBo7PaY6
443Z5Nyc1YxJTbJoWGwkPxS86E11cMyhrZE9yF1z6Uv78898iA8SKemzt8xZuv0UZzYLDwXJ0tzZ
6Tk+V3a0yTbFQTog6qOimXc/2XZ8tuw4GZx8AYXhCcSDDOEZSqK2NuGEq2iSwG4SfW4d2WG0Z/au
P0wI2x8yeWbGtuedWIPnYdHhfq6vKbRQK2yRPLZH7RMDXGMbYTkyTY4qtIhfKJh4aBFJsOKnsZnQ
v7Mqc2prlq+NkRnzLP9hsittRjiNE+vQFv7I1MBDxovK/cFPNkkXx3GJhkZnaHlLCsg/TssJxuo8
JdFmkQ6z/KIg7UE8j+YBzQWFxl2Cv8BoGLbgkx6j2oFxiHTXBFGNkeiYlgj4OQXIWnOkBlifq50Y
suMhmRZrUJvpWQ2idJmx26EFfp7FBsoYsHYzuJr2nWcM5lJ/FG7hlFDtMN2XLbR2HtcCKtRKX5jI
aPibvkmslx9QuoVkPYrsP72aTWvm9TF0FluqXT5sWJuFzOKUPYldSNy+gKMdQhBEuJHTC1o2bDOX
ELn4RE4IVxHavtkM4GGzu84zoHh4mV1XLn89gip9Q81jNIuPiRaX9t6vu2Mo+dG4mgRLwoaJC0xZ
ROXvzzb/7FjNEbAwREcqFUTWEtCeNdNM40Ep2HhGuf8AEed/IztN6w1ETApuj8Cej1eXMEb5b0q6
3JMA4mSLmAKCfg4PCGthBiwvTzNWWuG24SrnpOA0C6atMO47VFxIF6zeFV8+ltM3hQQmh9QOSbjF
2TKNL7DqZiyx/CbYMGQUuMDkeRPNM8VhVlpZcwv1x/eU7zZ6YIpmCLTLYnqgjHw6NJGVT5IW5scM
t1vX4HvvnaRwR9OXpDmbsJhmIybxns9xxkMu2Z35QKbG3+RAK5E/RyQ9C+NX+Y4qjpt6XUk7HvfM
IXSRH5U/NWcalO4TRmFrwAnUbGLsihQnNo+dyNvbbG6wAdwyYE/itXCuZ3Od/mB4IOzOcCykPrUE
JnZU5R9yH9i4lvWNei/mbGLpV+pff4j5tS8TQEeG3TS3FTwpqnxB9MBdr+TH+l+CPMqh8BtMCek/
uVYXhjrCa2eRLU5762TFOiGZRbkQcgmVodMQoaKEx0WHd36ev6+6dNF+hJ8wwANa/ovwfGiAcoW7
jBMSnwF35gpucVJecG/ALYTgFoqXUiP/knFubKdfmeXVpiu0dr9pg7tg+pZ+jMP763MTyCpdB2TA
4fmaRI5HS9iV+YJmAyBvFruM7T/p15uv7iXVW0NHKZr/oFmjOge7i64whBoECdQPa36RF9N75j4v
jMADzRVJs2CIyG5qYE6O7ZGdgdT4NderZ7IPZKgOrDpyCDG0TA6IS/xtIYzGY5OejF2b8KfkvxYG
C54vFv7s9sQShMEf65momZMhQ+/JEZHC75jdA/Im3JpTMsa6+rm/mZs3IQf0NOeziJkRjgQznSmW
RbhP1g1tWMLqhfElHTq5R9q9nYQrnKGFI9AQOtmpVrf6C38pDGaV4YKKwfaSEPiAcXIlY4zBBxBw
GgjOpxsYGp1kWl9iozLWOywKV8J4K36QF5QZN4vyCEUGHiWFhQRdp9obNQsmrkWCQz8LJFKKduzp
gPjZuUGCxyvbVLsW94TpYmjmbzJ7n3w8/O7fJvsfmDnRhmIA79Pb0ayZdMe0vUXhAhRxwgmgZ4F0
6xiw/z9YqAkEnMbzDAjlfWUuDDBqwS6rz0rxCBAks4bgbpYMAXr9mnV3XHIUt/RnLoLnttgXvq6h
FuQMVv5AY3BwyQiHaZWB6It7Ko9IPSqAeLsFr7D1XTGnSNBAlBt8iMZrE/MqCYq0wen+xrJSM8jV
4hXbLsJypfKCYuAHy7SQECTrWPIKfuHsM5xlFvJdIJMqte3NA21i/o95I1nMNIgNumplvRFtapHJ
3tRQKM+j+ozfQlAchT1kP9N8g0+NCoD0Hy6QnZCfWEVTJ+qftaldA25U1WFpyJg74y5geYktCjO3
+jqiV5TCxaLS9wmBvzraL1SkBzI93/LSkM4WdVhNiK03gOtEtnycPHiMVpUWUuBBa+BqIa8eExSn
B3VyVQw+oKBwHRlz/Rd0SXBIKE6SYkeodl2uMFKJWK9kdk4zg/JE3IaLFqn31GVzFxpMExSAR/E1
S/YiC4ypafgXKD7x0y1otSr6bYSroZ5GWt1Lj1Qc99KXSmaaDe3HJ/ThvWDD0rDrmlRUu2xNSjbU
DczgBX90r2ODQJBEjpIVX6epvkg0us8a7d3NMx9ZDSLIOjwQNa0j+3yRAC1DeTwC+wc9dy4mcQas
Bna9lKqIFFGrSdrZZD31JACt2po8WJZdEvHxeebF3eAsJr/c8j88lMgSSvkY4KVJUM7SqcDQG4Ge
A8H1R22BtLnVaI59szqARRsR5ZF4DBG2W33yZ6j71fDA3Gz1joWj83V6p79l1U9e0V5xhPpPQoRk
FI6WoVdx3y1yG4ymXpMvw4xYC3Rn2MzhkjKgK58NgafJWhCh5YkokgX+36X4Prx02iogId/rIbkR
ZQnAjuCc3KXfqRjyzl7pshM8iUTLfv0JydexCb54G1xz7KSw8Wj7HEV6IqxqQm7uKS9dGWJI98vB
G9qtIPuNW9bgZxE4zsr1KFAxMFjwGR20/yR1ywACo82AAWGk/sDFhslhnH3SxQucpi84cFjq9MwX
jA9P/pcVS0R4JbEvQeT1GZIdFqbOm3SJb4tc1pynk1hKPH8qPsVi/UEOiBXppMvnMl+yCC7WihcI
bp0uFRwAnPAFVdGWvca3BlvwVd8rhSiEeZFedOyKol8B6MKCLNFDM+ofHIABeF8LSPsPRhcCaLF4
WsMWZ4RMAaMeHFJn8WD+VUxx1/m3fCTsGKOtADgLbRF4rOTrQy6O+Dsok7UU4JkRPpFpI7Tj45F4
QzThF71qLf4D1oS6qWtXaYb66M3/GFF6EcmbHJ3MpKIhcdXtBwaUuJyiAiQ2TjMh2+a1CSPfYSmZ
ebG0Nw69/CMj6FrDMnkFCB0Ze66Zl4s/BcukfDU+Pzq3JOqzv/6UK9dJ+AZjoHSzitXbpXmvmy0j
7Ojj8zSp4Di0hcCvJKIci/5ZsvdG4Ve9d5a1ZiTBi+KYWFL/eOyQqqKGROJXzijU+4GH2mb63bY0
m7iNmMrP0Pe1bmn4FCHYaTC2oUehvCIC5JMvO3QiTCk/kUdIcbSAb4Hd7oYm4Z09631ESpN6Va5V
uMvbedPsv7ly3+CwxMPoqdYsuEefRx3wHTHku3CeuigitKX68hkV8BRKiFJkfitsPoJTcyax7DIr
JmfuYHE03qLsaXYrndzvneXwW9SmVy8gD+HNkHF7otJxwNyhc0OInSxAXtkCSwSsAOwWAQC253e9
wffyBi+xBEgHXaS3ZQYhmvyDqYA4aG6q7oErXPuZdqrwqPoL10w9KToYluka3zPd8V7IPL1jOcve
EcbDIb5iib628hJJv8l0iPrA7VAgv4pileK8yQRWp45Y8YKkv5L/2RNfVudU+bwy5NyQLjx2W6a1
aHYY4hI+8XUN6pXxPjQIaiX4GAx0ZkZ1ZNqod94fb08q7BH6aeMe6y4jD16prj5N/16dlI4r4mj8
oKVlcQdJJFAuU9gcOAs1XFcHng4O80+9sFB2oPfuRUhR8w/+EpeFUU3IGgeDwDaRNmVS7Gx5VJbE
JWItcFXkvouMJW3u1j3mmDtuB3SJjFVfCbGfjvZU5eVQH+JgK2m/r26pYEgntyl3O3GZX+tjVkEB
tnuZZngembtQxKj8M50c75QZTuAYP3K5rNiLp/9MRC8pIkLt7avkPbJ1eW+AIzKZZzsZuIH0bwzX
ibpSsht84xaZ2kHOzsRMsZmmPPBBayMYZZE4nlg1ya8z46eRN1TVFp9frMwoxW+G7kFbeW1hABq/
b5Yusr4bpyoWMnBAzul4ybhYi5NJg6j/kDjNrdL34C7KVR9843V41qTfIZJB9bwb78m3iGXmJ6+X
7Y6W+SqPHmrYbClWCwmtM7Td1QedXLTOjZzJwiIaz80XamBWje4LHTJ7Bi37BywBNSQaBN303gOn
2k6Jf9TxGR3oYD7pT1aDmeMqI8bMFbAfyF42HKTOmUgt58+wKbmAhX86u6LGI6wVeom4KJlbM2Cl
rrWbZbvWsK/SWZ0KDd2SbdaH2stPcNoifZ/vEibqnY3VktUzKasIVmbhjsu/X1n8ir9UMkzx+K5o
w5hKBibmD9CzIJbm1REZBlSCpN2F0O1gBjHIi/JrwDZ5m1y4st9M3ZkEILZukMSwB4EjfKVaddGC
dNgGbetDivLJCOfcd4lGCh6KqHoXMuKkWZWXwkl7olnq0AvMdUY9KHvUDCns0diF11DdWM2iIz9j
CQCEhCGcuN+GtbTYYrb/OszvkYtid6g3Aoj8j/CV8+poPCP9s0IwZHGg85eqjoJyBEXdA+X7lJbg
ia4SbJSPx6xw3fZrvVm/77jjW+S0h0lO6kkyg4r3Wm/XAp32VXsWDmYATAk4SyjBoj0tEW8CZ5Qw
dYXMUz2GPMRYEUj0ubXYvnN4qE7CR8Rqgs0pUmsuNC9c0vWbTv5e8Lzw7U74VlKaHAOOCZ9PjdNy
YLkrqvfw70UnVzM6uSKBooOCr4RNs3SawpdV55WxBN4kqq/LJ/3t0wJU84JAH2v3CiDteBjgyUtV
sPISnfRtEO42G7dhaDP6SGYs0hz9m5EachGkLljHJK+ddcePr/FrQ59g5/H3xbpGeFIWBwdjF2xi
mNR/8hIpCf+nPIv9uOU3zk7JKb+wG5n0IATY2PlvfDG26JfXyT993T+lA3mMw4Hf29X/6mu1Vp7B
F38WYS27gkJyKx/rVX0Tzt0kUog2eI5uA2YU7yPMDN/wtf3nMZlvwQvwT3Ask/8xYygTbNI//Wua
fnBc2toPVT03lKfjNvkzD8mauoKPD1OjWBLA7PeEELFi5t5ZpPfKaSJADjt8nKhdWflSXzPx1Lcv
tkIps0C2JtVszDZOzSaVt4RuovpCvkNIUunhpUUIRWAZprdJM7vkv8DfYfjhsM7NpVxQ8bLTkyFE
rLsM7ljlicSXWQtpGUeulv+YL3alhs/KXEk2Fpv2POSctjGSzqpxB49gOCWknnfzTnZgd1qsQfTd
6tKvqG71DDPeNHmCMGGOvrzBRmDyIUhLJrP5REAB0eYADUBF/uI3XgZf5BUTt1DxjDDJ9kmsyzQn
Gx41WNtvA84qEzqHtX0DhTJzG8Z76Ds/90A/RCMIB9JxqmNsLdrA60nTiFFo2XyM/vuS3qr7lW+y
MBZ3uiXq5gMa9lj1LUfdYlzbhfUx+UFunpghay0k9HPMRz394PtAsFKZ3iHe4IWfhJ1YJKPfydcS
qaJbvrcvGBOd/I+zZ1R3Uv/oV0B/OtXniKw4mnxNJyCP2wv9JJ++/PYynbQuO6NimBwlINDE/gcU
oRk8+Brzkec5WDVYX3QQYajggkcTKS49I7OS2Iu+mmpd5gd+uUPKr0iUGfVL1H7jBiR/LdXno+bX
aDH7iUlRcuzfRvyeCNdKV9slytWkc86P/9GiHIZQmv96sszlXWaEFM9Z0rCXMETcgOK/j4aFlsqy
ZhwlD9chRWgZUgxDl2qW5YMOxLwrduFyM0/STfx2QXOLUGai76i4Fh54gLTxDAkg5/WRoTN8amha
bGBEPN84kVm2NvhL9d1LuVupX72PZIregOfEdFAbXgjpEWIw62+gnZHoGXyEn/QZIJdfpyAlZ/We
vmcRrYunyP44cSgy+MfhiWGzK2ejbS2EbsIxTSiPmfNjPLoY5gShSn4J9sSRaVlRDjsiS4pY2yhE
dwGU1z//cOVPMtQ9z+5r2KJHmvRx1zAlIPgb1RuapEdKrZgs+UPgpSBb79Hkw8ntOcWzw+IPuRZs
HEaJLU7b4Ia1iR2l8NvFxCI/PtiIqEKG3z7xUiwxc55igjDx05Bv0CytfYLsls+4D5yC97E9iStK
FH7xONt1w5/hT7pudSI1PJrXVz/+DmnjvEieEz3x88zmqIIzaKspCHCJHgroLdHBsOCi38CNljS9
NAeawM/fErDdbwN9gxNLPxbxnpcym+c7dbyO7UplM4Q9i7k9T13vq/9yh3WCWTnyCtqRtsMz13yW
Rg9Ta9FYCu/+MjocQHpEyorGTMUjzy0dXCUU+8HRMpijTB/zsi58dHO8e1L5zQ+jgPWq3U8DW76b
R7K6zD0RmcbINZWgsAL+KD8RXQC0L9mW8JBab1YhZOVQXXjYxzmncFEwymR1E9KdOBzGVrxn+MgL
CBBOXvPLF3OJpugXSRjPavGri2c12EsS4GOuffjuuJM5KId4qzPRWYxzyKaoIGfZDiCWHdLmUc3K
p4CVhjZnNuFF++zerToAg2jYT28mTm57xXG3CLZwYl1rxhW8UE5tiTmJnQNmw520vBQXdQuuQc8n
k1r5rCBtOOoP2TKMYx5dPzPcR/Wt4mRY4BsVFxic4UNADnR4unkUKzAY5R5VLNYz4jNh16xr71Tn
synSzEuQKX3lK7xxvRslS5VF5YonEqUbCnHwB7b+rzOXHUGg6Sr1KF55KBgDWn4drQpej4LpmbYz
6yUPa6rtZPRsyVzgKma9aRD/MmxD2ULg9a1UuDPXLailjEGU31lzY47KyqKaSXKn5BKng2aVNyMw
mE8Iia0YTV8ZpP9n/fL7aBoI0qnuDH018h969Ufg8MzGLxIJ8rthU+pKk84JP82GWaApebENJBas
zMcODV99tudRtq1+IXN3NXMl8vufkOSLAKbV0dTh6xw7JFdm48eM6dD2VBtS72VPdCJmdgQmcWja
zYUPlS+nfBigGmbxy0ms/USHZe/Mu5ycFA4cxiblnP2CscxZNlW7wbRT/Uk4LEObuTUCqLDpdNnW
vs4kQ31sHSAXhZEtbIkAVOaPumYKohxSWtLru9jXoACMhNaPRFemgPSXrpwcq4+LQa5Lj8NVvke3
eElxgr4O2ko3a1AN2/nFZNmFRRuHzBlRFhW1h/irJt6AdnBYJeYJGcorc9is+vIqJIPUifVlh7zi
i8H+58/SaCmwBOJUf6AyD3z5YdnCr/hEhMAiBLe8CXnLlnU34Z6It+SDEKrWU2AA6bCQ8E/buzok
CpVggRvRKumK0QdPBqkCmILpmDG4dSjgz8k/WThW+cachGKqvAJ2tmELr5O6tBTvyVUc97nwdroY
3cqG4n7kQyAWqXUDoD9AJGcYAbedNOtOxTZ4tuG3MPrQbF4oZB3lVjyYFXL9tis676FxgTxl3mtc
1Wjlq5Vl+Xq2lC8Zxu5jczZ4ENrgpJgIbWKKq5nGVijYt49gp3pm9C9ajMOJZpSGHVXcGSmeOBIW
Ux4+brUiL72kuQ5QJ302L/IMRJo5qdi/eHLzTcO0Pbgn4VdMGcl+r9hllHysESjHkY3OGgCC392c
RTIe1RADH+Yat6Kpem31fXWjUYWSJX9nCA5StzwCkUdvuXu11OHWCvKPeUVH4hLS4LDnJs4i8pOv
96bDKelN0BxYDzd4w1NwCFMeapm3hxzfypitOdhxUjQZ9JBMbNbh30hSufULIZ++JCIRhUEZ3lQ+
CA+L2JwvMztUp+ReTICxmIYNATTGdXNmWU4iHqn/441mMlUgnw2QD7e8hZzf68cFHl6TmBgfwyQ/
HgiM1E8XvOeG8d0MS4oH/IrWangSsxZwXWCFK/1y/ssmCVmnF1CprNjjIVF5Qpq1tLU4uDGfs06u
EPVEWLtO7XZTN8EKvHTLW3ax2F80bpF5IT8+aotkHohzXBtIj5JlqTgpIs3gHj862Z6opqSvKowJ
Aakbi8T4hSBDYs9M/sEQApR0o2yY9sBvKdnsTQkPKBFBg3rvM3JBcQ6yxHC1Y3uk9Ve9+pjP+73G
CAeQFNUu5vONcG0UKkI2CKvmhjuMFGCLrxcXwyNPmGbTQYMpEA7NwJRgI2DG4CtiereVd3P06WOJ
q5S+F9lm7vf4PBEJlx4S20kEgThuxuxuTnmjLIL4rIcPtf9B+syWDAaaesAJytNCMzlx00J08S6G
UuwPdNMjBrP2n9YeX+wIStfYQmXD5AL5VXKLbjUsNLfnI1nV64RopWP7228TPrtVBax2Jmx4M3OK
vcAnR2SdsOxGV5xhR9GYJ29a1FoDirA17Ndhqd1CIvY4qx793+cEN5mDcN5PVspsckATAQLRZ5sy
gETVdf6nbDMGlsQGc3uiMaW8Ho+59M3ajB6Yeesx/yLsqZQUmhA3OmXDT58fM4CHbJJlL2Th9dJ3
jWT/VovxBxmQNJ+jFeYqBfa9QeXF7pu1dzuvXTjl/jAbjWv+pUx4PvkrZGUUUA3i4+j+gt+S7X1x
b7AJQm01L0A+qjXUkmc0x52IMAAXHXMDJAXDhsX1J9tyZrNTkB406LhxXvD2nUIHGkOVQ4/VIvT4
EeIdA6NNeck8nBSq5U4DdnNTvZwJOO8r6f4d4aAedjSpPG2WBDfMJyRWKtcQDSE9k14nL6hlNrUx
R36PM3cX+dd826nLDnmvPTjZ02jtM/akAFomxlMX8lHAKOYS8aoXwiQVseV+jaAGUBYsWFaBxgKs
HLshwmGgcTps7nkAi0vwk7CQV7bxJfn3bvefOUGrk8JEWtYS0A5Eui5g9wnsVREYx8bH5bwgV9kt
X/TenHRibD+l5T5lEtAhViH6WogXkHTqf9CFGCSzMhn1C9JqTtcZyuQUb+2qVrYhuvZjuikqV91/
TC/tXYDkEo+OhfWuyUs03L4CwqK+DuJC9hqTFmVH8lKYei8Dr+Kg8sXAOuQsAKR37+VniwossYhR
5LQnkv1ROpqSObnx1xQ0K9cUDX7bOpH2kOR5wABG2qfNmTC2SeCUfC5J6ClMbJ756CXXFrXnmmIA
OW9zkNdjdY9wJZue8JlXU/IKiCfLurexI7lA2Wq/uYoT5sh+CzDjeWD0EKCnydul2db7G2ltGv6r
iEIm26YGybpF8izEBFMfegpH7g3onjgH4Bvmc7V1q3hTtz64cnjVxWF0dPVH1dyo2rIXx/d1SX6x
KGGoIWyln7++0KFHSFgndGRwo20ZKlgndIgzzjUI4sMSRXy3RoQoUwafNCZZBe0qLVW91akreS8M
HNNo5V+Gwx0eh87wixcFdHZ9rOslgq0UOTx7A537HXaCPzBdoWFgW/pmhzuJhiE5QlBsNO+D/g15
g7GoZqhaYvSbti46zTJyscbqmM/4KdmaIK9a4cx4RYt3eOu7vbhCED8cMLAlG1lYdfmhrvxMu73G
Q5zu8hrkNRlRnwl2fGYYOoT3iF5yqK+wWhQEsU8qJIykGganqYZIz1vADnMk1HLnM+5nuSGweQ4h
9mVb1NRY8Ag00iky2Ivj2uart+wiAh6e2nkLpjU/COOcDpSrwyWoh51Rew4UjAm/DCNZ1FXNfrii
EaTqPL8p0fpTppy5TEG32fF78V6JJwq8Jd1yhOHhvUZyNWwIrIqWKMK/G/ErfPmTa3zqGhi2fmTP
GjBqO4EtsEe4xBy3t9DLYYf5mG4YgsIsqNGNO2wz7c6CW+Uk6JHo53GsTQZPauzoL+a+Gzzp9eQ1
OElUNM2kVjolrH4K5Q0kBJsKAzM6HAKPLFsrbsy10dWdBLTvOSSE/tgF8+j9L0MhzBhVjiE3EhuE
8LfYNkyHDRAQcwGFqeDFwhJGQzL6/Bi8DYUAeWolKtClwMs47/ZSyL5hAKba0c++hZOsIjuntv9K
vR7Y9vmlQ0NNeD2o6jwNBIjzMeYffU3oY+unxby11vnSur1h/zk9Bx9RzoegWVvGoiHT1GEX3zdX
DZVOWv9+RK66ete1SNMpaOV1ikCrUI6JvqCRExPk5qpf/WIp1et5zt2vko4JCxXKCp8/zActmX/w
NHkEvnroaeZmBSQNkigWxHjf4RnHovbXxE6Srmleq2ElQqbFGl07lp/2eyRkEGRe91pelu2zYxwo
P8I3TJnY4RM0O1hfENetWSLezWG9YIqEQpkUo33PJVuFUN2o2X34Yw1oktQr/o+SJQuKQY0vTLgL
+CzjqrqjqMdM2Xzu5APa1oP3OTyhFWYmgJ4LFohRkQaKthnv2OSKGtZSAafIK/Q1dkMMbHi56Ld0
h0yGEfCkzOl8L9Ijhk3UXt3r+Db94uNlXPuMTwRkgq09/Ms5ZpgRpFbm4xGJG/ZuAsvcbNGhidA4
Y+TqJ5hzOcnyPMZqxNbG3bzKRzVOy88PslB0YaNtmHNpQnCQj3bEmp4jiGVzigb6DRFw9jEWBsRb
tby+Jt0ixxBYSwDFcEzaLfo6RC6bYLiLiPOoG+R/r/iR92CmVFvS/P6IZ7V6+VmMoZmFTtr9wxsq
pwsRtVVeX0v0a62GbS5hB/idoquNj5kEQI+Z4flDPRwqS8Qv5CYzq4BTheA7XbBOqjF7AiOpNwxe
O/kx5n8SM7OEAS9UNrOV7aL2Sekl3uihTvUvjl0Q9CdMwEZBLCAaQ6p2k9IieRW8Hht0B3180yRH
YedQPomSsPEOoK5uPL61Ej3CEwAm1oH6Zorfgmz69aTcYNtSq/OJ8cQGJKgw0eAu4mGhNG4COKEp
NQj/GWwF5oTX7j05nKhxYLKI1FnDC30Mx88UwffaYidX6OYiZJpGqMx/5G0zzJv3YXiYJA31ILOS
Q2QW9qDcgGe9SgBh1Y3Iqep9wnOJ64AjGp2DBvGYXsqAx4JGfUDOFqCswxnGXz0H5NuzAmaQmFsn
1uqYLNVfDMfphgARy5M0YudrN8rvnfCbsbOgs6H6eihs9rFA80f0jF9NJNffNQKXS6zzxv0NsNEl
PnEEWerV6iM357u1Rs+g4emVwon5jqVpxN2hjocUQr1zjyfzIvPpHCi96RsaqXqoTvuMvOiFYP4b
0nV7TeAvoWv0C+Uvra5miCp1Cp+EccxT2YfZQkcEkvIXJHiVjGotE8wweJHpD8Gy51guQmtLjJOd
yFf4AmqOUBIJ0HxXjhv5yowj3HzobXqUAeK+7fndJjcG9EJWTiPM/khgeBHrpBisEOtP50GMrQ6U
GLMggTRmGOhUFdAUwH9irSbbOPlt8Sdzeby2wk8TPxEXzT98YzJPRat+4VUMgV7F2X0o1oEIOGMS
gMoMTchqiDi2V4AO+eturJHxdVXJ1uTZ4p/9PECp4nQugiP7PAN9rcqjg369Tv8AJXwADAE1/an0
30Le65Gfd18R2Wa/xDbggtwTRkI8k7VkDmSi4Odp6J0BdQXldz8v3weu5lI5qSh4oPTXv3V6xYYq
FtAV+Uwe7xnob1ABwrzu0Nju5PcmrC/dSNjAX+zGbqIzUkNwOjCDYglm47abEU85xLviFvyEwqIE
3WSeTZCk7ks/AOgwcMoP8OC5fZ/ZCsvhSn1I2Wa48eaq2xgD+ckgx2TeiM5rGg1IcH62mKC55rgM
1aURbtEimJQdYG2SAEwk6g9Xj04ojorPVascbaVou2FhaJvyHn+2FEXs4T80VSwm3MktwjPenjpM
FqC3QruiQNLmFAdywZgf4YMyS//akmLye6QoAHw2TKbi4/imxbEnoTzVR6suiD0Q5X8F4z/ZKHm0
cQt8wMXQ+ku+wmTyfUCJkDTfqJkr+mIk9Fu1f2rK3nx/acauXGndIfzHw5AntI9QGAGNcA2++jNX
EEN+Ulvol66SMNG30YFh2dX60+vOXpTAqIHYwWWc3EY07/ElaNd9uR11p/GiuRWz5o3W0eq9hXCL
Y5ENKbZ+FoMALSbiFsN+Kj/lKph2vY71Z7oOoSHN0AI8tIgRzyUFj7+PfVyKAslOC5GJ3i665tUh
n9Z2qKwQCH8zXK5k8sO4xFue25PM9OEbleUAauTIAKB0CwLMYW+fm/5QlMec5SFHCv1bdJGPiu6z
xhzQ4PIa7cUOip8jwChySsOT0zlfY5xs6tQHSQKEOZcWCHhKLvw/lP84UkRoEA9BWVeF17GFmGku
XXV4nkpbp9uXubcPoVYs+/dKKtBDkjziDbP+t8xWH+5mNqiugTkKCwPkHBt9PjEfod9+7f6plh09
CLkoQNWAk8PSuyEsoctO/R/z7O9x/U0Tn5u0mC71GvURQa89v1b0pR8p87+VU3FnxoIFIj9Cnv7g
OofuyLD6SdYYy2c2hB6imTfLP7aFWbwXRzjo7HQl4hMu6PZlMNv5NtacCVCa+4EPeK5CiMpoaqFo
WxoKdFqLRl8TxNAuCTrDq0Ijiy3FeEYmMoYj8vPyaoXHJiJCApf7G9Uh4v0bktx8Jl1rlvswRm/B
SZvXZ87qpf4fhK0zZq9HIWxgVJGsmyIEPbEPDdzkC/UTdi2UHwyxfrsDImq07fU1GU6syNvXkSGP
emAv3Xh/feAhLwl3sUMbAKMdPX/doDOgpoBdTVpiN9cg16IRKo612XJWrIe/tj5L1RXlM22YPHo1
l3NYn18jhgcE+cj7fhooCrpADyzgjVzkNjOPOaXSrtGnQXUOOm7BTkRyNX090uB1bvW0Is1XZXIc
XAJPtwMvlywuJUzKquqBOAQCgmMFHhq3iUrWBgK/OnjE6MrfGQACTvyf90OShL1OEF2E09U4cOTz
hlvw4rDwQpPh5NXOVPpach3TA6rRV35MODU7dY4sWuHDDnIyiqiqtRfWWgymTL/SzUR2KZI9y8VV
L1/eyfZVegn9pPDM0OFDYewVP0meE2YGxCJqlwFOmxYDl/akh0JvAXHWRB2y6fSv/3F0HsuNomEU
fSKqyGErkZRz8oay3DY5CBACnn4Os5ueaY8VgP8L956LoV7tydvBBeSbXx9CoGeN//pcc22aAUqn
5MLEPCVHmRG4dX5lB7h7KmV3WQquhQTQghbUsalC1zHMq3L9B48T40rDGUOiCeQRllr98oWicgjm
xr5lPIywqji2qPWoXPuprGh0V1Kgvu4UxB/lUYPVmHSPl7Dqq2+WUqn+pasLubhjaetQ53SvS65/
xQifRd59+gM4q/5sPvXpDdAID1wR/0vprMYnlKoIJloXUoGB9DT2Y+9VH3iRSFAkJ7RVwmskdume
0HOYTEAqbVOnHgudqMNn9CqnpJFUW3TjUu3XLJXSg7HGM7BD8SfW7IsmiQpvy+qXVrMjQE5UFm/z
IHf7gk28q8oLPuXiIiyQAYnPhlQb4MIEavmfBlgBHA7mwDs4OCp7gKCaYBT4fdipkonGGZD8arzw
NvrTuQw1XC84aTYyJmiBiQt/4cNPgduKhD9W7gS2IFJQKSSFX06WMH60ODrZ72G8IFR0pon3TIRT
w/Ss/DYtyRMBAO5IGMl5vfQ+MYPb7EzXSnPMRpPtpfx8AwlmviAl/O5hTSSdQHmp6cW1AChs9+Ef
si75TfII4GqgTjT6zyZ4dLSjMICy30iPF28WIGUtrF8Z+IJb2sDPInzablkyl5/OsbL41EOhBZko
ij9mO+JUYXbxrek3EQXmwcLpIjtRBkWb6Xpxh11Ijgluq+HwGmnpmV9I1rpDBSejoUazVrc0fQ3c
djDYgi19sDnBjiCdpjbwMSZ/ScU6Pl/JWCLvPSojGXVSNYRfFXUaw3/Wi4mxFbRzPF7zjxcMqz4+
yK0j0ew48bmBXTIwNkBoGUJUKp68ODOUnS5PHQu9NOOpEaqJ0RKKvi/aK8qkYvAkgKJvpwdOggca
i2XH8e0BZkqZCdPin6wBycK0LJ4Cp+JteCqTR2S4gepYv8mGRIlR/MUbWFv4Y3zyITDuvm7Qhouv
gDUt38DcRCMZfHYAONjA59uSkbFL//LKPSG51to+Uhls6nnloL1Vb5k1LRxbSlEe1+jR424LPZmA
sGI8JKrkD2m2YP2nJxkypDMzsMi8Iw3lnuSy221fpQi+ibGpga6P7iDUgP+mJw7MGrc6vuu6sxXR
1ykW8bmGSHz2ZXOocAgP1+BZs2mVIEHjQ9gZttUCNIJeNjUUYAZAAL6TRfkNW4vZ3aHxay7zkKMx
ZKksfwRutLn0gar4LZiDG+BUU+eiwj1irALtV2l/VB0k3DdGDUCQr3glI9bfF/B5ZjnLS5+0wFeC
LN5noqQzlFj2A0ZLGP+weTdatucrlCSoJgMmK8YqMHUXprg3lV+GpSJIFszlVrGU8lWCSPes415h
+overSMGg3ETqT0zNiA5S6A5xfzAZ0NAN/9A/bRFc5QvpsFZdryipQjX7DLN4H9VpOUQQhqQ58Ka
IKlVxmtGoy2hiYOP58BXyOR9KvmNSUzc3hkztMAn5haYA0clU9GCRyeQ3bUc6fQXMc55UXVqGqiU
AUHCPFf6EBOg/L143tQjUi9Io4HMABTVMwbUnC3MppUPEstzvgStH2l513GMkOoPHdmHZW2GePmG
yyH30tZDtmuIB6UmMdXpCw9xh0ULH6TrS/JhHE0HfauUO3rApObR1+FAgJPG3gXROrPf+IBwR7ee
ItsA+jx2c53+dmTKUKSa2Un84U7/s0RPRpuFM3GSpXtD6JAV6PS6/cb8r8yqv3A/keqsuSxR9d3L
cG9qvqz5VQW12yXvQ8FSNWBbEcgv4PHCPXliPqYG0zi2cJQr0ttog4Bfj4CfAC+eF9C8aFFt3fR1
nStbcB7R+GUBy8fxzJdsgbZCwybZcX8K4Gp0n/UHx7RbTXug1NEYv2JuzGymdX/RVsRxki1fZzxa
3W+6owlHWZL1G8auI75J5rdZ6XGB8FwmFHXHVLfm/Is3Ajnyuh8GS/TMIbipca/p98Dwudf4eBIT
ZdfBCJx8Dy+XdBfFYWCcycuYv/GOwH/aNTaN5NRAhCUEjaUv89I9Z0SME0xh4gtccAbMg79Vycu0
Zp8tHaRwEzS2lSPlxyocb7X0LpJcwVwoqnyF04vdCqvOyBNmz2HD2KgjUJsUc1ihTXBVnvGAjvMZ
xweoImJ2VRovX2ZhMgevEG/JS+0WJotDhcGt263HyOuR/47mMWi/gFsNmR/xCXS7UZi/LxqGsulw
Y4J3+AlR9rxilG76XuKInJwft5j1JGZrmd5ddCJMz7Jv1Rs2q1cCoyUu1TkDW9bDqNMUV+5nu+FK
8A8RuYiSnhwylLZGfxtdlaFAF3qBfB6cBir4XLgHXobOMHnkfoEkRYcG0tGTojpzs39iRFqlDPp/
XUKjuJEEKz8K66yGRMjZ+ZHaPEsmF+/I7aQAVEQSF+xN6axFF2RH5IgbU/6QEAGXeojY5h8aj10k
yrdmk/7SSjTdTjKXDQ8gmDDIAH4hZtA6rUlagU+8rI35WDhj6NbLvyDjuKGw5QaeAZxBCqf+CAaX
5C1WthWWoDdMJOA+2yreVaVfdG60I8viI7FKvwJAUB9Bt6il55STRQ31FRtzXu0XOiIpXIRuv2v/
5UAp49OnQYZqlAxMowMyiu4ir6jjGrpM06WPHF3RG9QFbDHCDGAbrqJsV1B0HMKDmqyMMYA7uMm9
/AK7R+89YBTHm7GBMxEAeoRgd8JgTmYXvod5N8zMU4E6yhGuQhSQREtMiXAX9MOLIldh9spkr5kS
ZZ9qcjXeWw7qJpkFp6iwX9x1uhsypFpGwfxTXeIXlcgc4Ex/7Jq5jiqWcuNk0VeMP4M4Z2eGfAyH
1vCHxKB6pHhhTTaxm6Y7NOjhIJZn3/r7oBxzcsF7hMKIzFj+TrUrAlAGMYM2Z8k/dISXsLwtkU5P
L475XHB9XT6MRWrOG3NWV0tF32TwrshUZ2w5V+HJgm0C3t8tGcGzLe5cSDIV6xAu8k54VPKP8SQJ
JbKWoUMr+4FGmzKj8gmc7Q/6AnrogfUlsplvBuZEM3iTcfUWEkVzBCYHWDB82uY2PlFjILDBi+NH
nPUM5Z1k3qwUgAOEXk2gtAN+iD8yCsZHIaLyG9F8PK3PQt4yOxb1B4sh6E3nJj2lr58sh/lCn1G4
wC/YcQKKseVh8RpYImN2IKtVoTc4mIVPFcli4/0kyeAk3hsbYZsqXtF18PBi4cETy8kDzHrb/6sX
R355/aOoUbiJLiJuwOTgFrvWMzOvYOzJUJIdRqoT2XgTrT1I+FkY4mmXfg3CALbAnX4ZeyaqR33F
Zzpiw9xGiLdInPuwlEPJhM5iL7QAzO5p6xRb+Y6MHz6/tCcuQS7/jcONa+ANeGri+EeSNqO+BkOI
82D4i49sb8P/U7nk8QtnPnxPwqcWEe0Bca7uBwQjDjc7+mMxLVJ98YBZh64I9B9H3jNy2jmrR+gR
kwEiSpxpRA9/T0AqTgKFxHObkRxrfbr5D2AThnf162ui84mfH5YyC4JyQ07X4JN7ATTQl/TdoLwE
zXlmq+HICP8SM2UG52GzTg+quMqJFYWD86vvo+7KYZRQcVQvT8HP28MhnE4nJx3Q+sKPbW5ZcJDw
k9opOhh2DjH9pUIWvEPWTVi07qAB8W8Hx0CJxaAyvgwDUiRqqUdlsCez8T9lwKYfWs1i3+19yymV
TQzws//VqTQ7tx6wl7ilgMVwKbZ254N1+S0gDbLwp3rFURSYfwIeQouN1I+q/Ix4WzmUUvMiFf9G
7a6jy+iG3Ueyk9GXDlpf+CP0b3aAunBIIcu3b5gE3D2k+qSkAP9DHq0tpe7fR+QoK5aWfi4QaJMc
+pBPhrjUmRIJI+h750NuIMd3gPJCCdZjyQKicCMZS5v495bsrNxbX9IhZA81zPRhX1o7Jf2T9efA
lSrukI574TkI7YoELrgM8wWXPoCUP3g6v0TUGF/hYXpY/RY2khEYxpCPMBFXrPjR3Kj02KRYVDwW
lgXqz9cpY4yms8FJbinvmLC2wtfD5YB05YaJDCcQmQ8LqhTC+NbmgrcfAc87jvkij79kHl47CTaA
I8YeabBk1XvgoLAaEe0QFZs8tcsL41C6jDk6iCTeCfMXxJh0fibc6RMtMRu/PYss0dEzyyfUqJYo
tRCr+NKMZuoi3IQqFNRz1bll/zCki0zfbZQ0VX/FrVT3WeS2qDR6UJ7L+sZCgZQbt2BXFS8IZjbX
SHNwzhe7VlibyvS5v9qdEGD2nesnA2HqsRT+sBH2fnTLE7BhveIOkB4hgW+7o+4zQ9FvtGMq68Vb
1x4r6VCr7qD7xSQZqMVLWLNTswl6ondkkp14qXpjuFXaOdPwQww6lIN4xfiTElmV5+gZp+BXeDuG
I7SbEIG1cmFaBJq0ND3gyxq7mpPycpkGVdoKXJfbs1ens0lwWlfe+84g81u0ocPIjmyjAVSfDbwt
hyv19Bnn2Q/+awmMGIy61kF1Y6yEK5eXcKCphOo/CfRfvnwUiZLRbOuKsO37vX6t2VFrxom33aZ+
iGp82unjmD1L/RlWzZsJMflb7L9mxZXblRitN1s6CH8MTBftVTU9M3bYTrUOq0y7bt3sGG2ZvJoG
mnvXwFC5KL5UiIhshQ7FhSOwaggWRlfJY39AwYm3hfwKjPoxpwT0LO+7hBKwQ+yvhQeceZE4HzAe
05v9HZCgfganuHfqywaFUkUegc+JbyyEP8QA5KmJTOkQPTIFmqG5pfctDRaw1BWUrXggs8WnPtcQ
Gu5U036/7++E2age60VG6yQgvRztXBNOho7pDfiy2CjfVrUvMUbCeHP5ymbCahpg74BksjXHpHo3
FnLsYiUwOjZ0i8gBm65RbEAQX5LcYPw165AhVfHL6ytZrzls5Frvg9OeLxK/W2tzsMiijWCfvK72
8FnTSPPXhojWFKvwcKR/WcobQ2cj9SDPs/UUr87g2e8TiGu0pm5xYW6oIOu1+fCd96LeknVgmI5G
E/desH6hXvvjA5R5IJFCCxmGjJBZ3/lK4jGqCIEVIiOb8xS5VV4yf4Fm9IPyBpW07bmfkOchGF53
xdw6I2nXnwguhCVWy1L9bY9EeZ41+9rv2Xpqp8+NDLHjJMcH1MJLYwHJ56ygauFZELsZZoK3D1TR
WmbzEfYIA8nuR3cs6/gCQ7JDcUKh+15Bk2O4A7Q8kogEJGvuXS01QtuiZC8sJtByt9FR0lcd/co9
ZCr4RgrGlYR2TUfw+N7BR5Xzuzqh8OC4pFuVCy7fgOiUP7/1By/XoUb7r1ISTY8UNkYGPFltp5Ij
x/dQ+hQXVM7vfZKYuGImDan9em/rlKUaZY85Haj1ZUh2FhWs9LSILIGyXc8J+Gb9FofrARwLIwNG
K23/cZiVMcZr1RN/aZLFz1CipSvAJVcSC36JdOi0WxYtmbLhq+jSfRbOu3biZz2i9B8KHmmkCeQF
ouR7Wa6mkRPI262A4r2kY9mARm9uBXMh3tHqzTwYHhK/clJ2W1+lthjj3xx7BO+y7AEdM3SU5jiZ
zzrtHwzNdqNVbmetQezhtIIfhW1Jgep4kHFHZwfpswHVS8Q2KgCENbqCyJo84jmOjqFdhebyw5UM
BDUG6LbDTpy7q6o8oYlqoQigiyVNkc/91e3xYzbSv5yNOhtUVB9YXqj590bnZAdg3tpSKVb1MTnU
+p5GQ5tMJfVGnPVfCnv/fSI44nmY0RbeQGW8hpnEpVBbzrvbYmZgc8TtMZN3kwaf6VLoRL/aB4rq
Mh/+8d+ZshlYHQasdU+V9GEOJztoD9xOEPaYJDIQr397L8L3S8FMnkxnd1tyu8riKxSvVQ1WmauU
kWT/YAn2PlUIkn8SCVMyQwDZG6qd1k5I/wDti/UPRVA/+PoPeI0VSHAfq13yS0YVrLLQJR+7gsGj
Iud3+Abei5gspO+sJk39CT+FhSDqp3CbNFcOCx6a8ovsE3SoMIKjY5QilgeTdwkJFjEenTSbWCqw
vgbkw3MHzhzHDcc8XYDivWo/Em7USFjzy0lRQHWR3kLLUz6Xov9OCe1CKCAOroygH/M2o0yGRTxo
OxABXrZVyu07w+FvIzH6ZmZxQXKiuqNTfwtU1Aa4z25wRmFvafduYiWlpwbpwYGxAfVVTjkxHuj8
X4DV9s17l7cPM9m3z+rGKfJS0ONqKwR/rXQWJ+P7lxJhnKYmReLgWU44W1AYsPt8/cropzeausAw
Hr7njzcwh9kWGwKqeNbZktfK/huPQOLzuktbXQ03tgvW26FtC23N5jniv//V07toe0jsagWODHuH
izpfXGdYKA4506xzvq8OV6xrqrGUX0soSuvxGCKUBUGJnRM5A2rm6Ce7oJPZxI038M7ejgLHKJi9
1xiUShlBY36qMI19yD+RSRgRXHSxbCRV8E+A32hlL4bkdMy7N5GxGZ+RHYUAFmYKdHQnI5l0/jl3
TtzdtGJPt/6FBspslnDohQPags66KT1Rl8f2ytGmKwvcv8kyXJAEEpyCEWfBB5wpKWPMzbBKKGzS
LhVg95j2X/D27dJ8LbRmbWxQ2AnaqkMrQrNeM1L08HUZvZ8G7piuEBNzIoH1lrfpcOzZffkTYF1w
zUtuPHLNKy231U7KZ4Gepqnh8D+mZ2x2zd2PvhA4723zMiW8G8ECtaJGYFPiFv0iMJZo+KWN0PNO
HLw4jc+Oo0UxDvaKEQpYnpWVL8vw+emWCR484SBdivm19YIbtUacHv//pFFXfQxGkR5ha+aWbA1A
fgm1y4Y9uPtWHLKqN2iVp50HOKPQRpLZAsBO/T5wYsszV9xSLMkOMGOaBTYAHpT52yG1EWAg9PWD
8EXqKh08FzQA801fAQM7dkh9fswfmAEkTumqb/oVmFIFJqUbQD1if7jK2NrEFAXNjHGxXO8y1a0q
r36dUmUrQ+jDdUl92jIQNMgsnosiIEB3xDRtuG22YmxolS75Y0kPW4uUUBtHzN6/rCqm9lj3uPii
C6OOybDzq+D3lFBDU7sW7NOAR6sbtf01x+fAZixdvRv+zXzZ7JHoNYqdLNk0mP4I93VGY4wtU1mE
xhklj0YCqbIvJMYX7hsUG2jLGCcWuccEMKA4/j+mumeFy067n7dHIfN5goKBKiYvRfm5RSLjolnn
iJMLskGzMjpA4MZs3zF+f6NnmfGENXjyxf/KwtfUbfI+E7ubgDwCdtWvcqZgoCQ8CaaMatfyDU8X
nhle4pS/t2M/8T9wnvOdtPaYYOTJ1RkgDsC1fIeh0xhzkdOU2s3VyoO2I5QIQVXofzXlSWc+C70H
4AwRvWLpQ2St57r3RgGkE8E4K3kdOCdGRv8u9i+aKOYm1qenpSfXaY+5H+gOi+fr+EMBScieph0J
1dMIZ2agDrbnmm47XjN5BDyFuJU6awc8weTbT/FL8wPNH635i01n/k9J3QRZN63rB6t5dWNd+oZs
cyPnp0NyNkU4TQRZimBOIt14TNu/DQfge4LAYsz6HPiJeYKzLl2VGP1galwKgiuEKyWTqXDFUATJ
1XKk7OTe82xZ9Uh7jG2xnatP41EwOtp1BDQPPziuhPgfdwHKs8rVhTMLSJGBYxrzNSw7D0Dz+J3/
A8+oMVSX83UCro1JpAdMiuMRkrXq6rNn8ZSmPhAWMcCXGRus4joZ37LnyOyKyJDsiaEWWRliLln1
Wb5vSrjpi5D1kDZ9zcqZIWWMGyuwnJ62gr227PRbItGtaltv03toI1mB5l8sUvU8/IEmgrhDjWrM
2MKjYg1t4kMmGyHgkwrTqsKvky+mi0pWcTjEVH+s1uGc8DWXLZ1gx8/MawAaCj4PzXu0jQKsgLy2
uQh87jcgthpqd4vFKHXYFVCyRB+/DFZavWP7a6l7/WJ8Tv3LFtRjXfLY2CFmVJWDdGd1BETVFNEr
uuFVhl2z1f+6f+9Ngm6m2zJjfrcunTpunpUxZwiTYwwPrGWLtcfn0GBIUDerMbADKjQ9BQF7QHbD
yDpHK2T1XBfM02rWOskxYY4svlFfb0Pk/BxyxGS8AzsHyBrfOgbwdQgrLf1TmBs4L/ZAArgrIsUK
wp1QCQ77lKe7onKTM9jjA0QqpnAcI2jHb/gUhTtGunq4G4mTIAKPVR/AJdwhaSXDRFH3xMWkPNC6
X0P40esVC39l/+HLB7BM9Vui/9sbWAgxrZE0XHwTYmi8CbIkUKmc/hAdALtgR0S1LH/QL1XfdbS0
GDBQWFLim4e2PwsPMXq01On6smWpARNEYCsyrRaze4vfNpJXFYbltL9GTuEZY7Ur+nNhrfG78hum
pctYHoPgEVDpUrCq3R5oaBUtSZarLyNuap11Fa5UdvXwnDJEJNq2gSAQUlb19HktCBtbhqb4CWBV
ggprqSVlBCSluO5YNAXGpjSovdtLg0UnwAYDyLUgwjuBgt5eu8xToC+15yo2FgOsfBaw6lqNnvXw
bRbod8zVx/Kz4lZw64TEGNwFWHzDymrcN+IpUT9K/bfMYa+azzI+joKjjT6LroaJPRdsSZ2Dzr4o
/+T+JEApQiPM0g0CHTwokzlM7fc4j9KvxvCXrcNFppXO5yFSYmPvIZIL4k+BZ41ZSErO4IXxCa0F
C3+0cvmGNk8T7kV/ZOTANcIYyYx/zEdqOigH0OuN0S7LUHMgv1IW1lHi5rfmMW2w89knwUoiCR2T
x+2IFQ+A44mvidqncfUTmGwU4WdQlwdEhiSIBQ8dPfGb1fOKOlgI5t2znAdnlhKph1CJbCGTPFba
dzwLuDN54H9Dg6K4bmgq5LNc2+G5d7Brt1734euafZAGznoueZuil1UoC2XVJvmgVxY9Wown/5IG
1/BFF+Uj4q1gk3wX8vIlr42cGFGx59Q+pAahgNJvWz9DaycrmF7OAh9nQ0jT55DIDtM0ilY0e/Pk
KGK4oaRMXSudwaRHlc6rYySrxzx6bXkhn9a66vAtCvT/ICdHMuw20IHRmOnBiiQYOgyuMAo53iDv
D49tSMjM8PxHNDDXp7Xm1XEZbDAUWQzyctISSV8H46s7IuY/QtP/dSS6L9SPq30joUVdggNuGf8z
xS1gE+TnsuJDkoQe7eR/TCpCMihqv9WYqiwhO/FOpzCf/8FWK3lVA2H7J0BeAi0tuhhdDqU/6UN4
Xm2YjqS+epCZrbCc/lUHl5Io2mq5rQFXWxhLvfH4OawfZE74NP1IauGKO/kK/Q7Shjls5hoA4gKu
Q+HKsA2wzvzLPJ4xqyzzM3MVU3PdLOIuCW8gmObed5TY8w9VCZ4QE5pzifnXZQ5gPF4qRHSmFn3+
oMWFGgZjxh5PA83U7J1vxgtd+B8moD2bej5HE+scRO/mS/y4pe5ZqMxy6zDc8DzP/bDxIH1sBNX5
MCKsU/iq8/zawNxhdARMGcVTtBSMKTe5RPiDPAAjgsaAi0TFvJvj6aA40p/aBOawWE1YLnEsHVNz
cxkyrgntOQsPsrWXrHaFN3v7qbJmlEDX/ZpqnHlOmVpdMnDp6iK6qBhhiF3B0cLkZaAs9QzVxfiA
j5H2bG2SMsVEZi6S1bCutj1V7bEJ6fhocqM1BzpDkKkvT5fi3IRm9bE1WjtuhXxrstG4wJaheKhA
M+pAgX9IQ6uIWXorSwogloMRoyF08MSk5MgJ+kWjuFb5iMk1C9/u6wkJ2lqIR+OOFB5llR3iPfaV
s8FYcH54UwBtxSdHgF4hPiJIj4TqDnf8mRlUFv6ZkatHN0Td+jSBMnmFFG45vcySFWsEb0eyR4ow
P2kd/mMKiVRw5Pca3UB9UAVChG9lOJOe6gWVV4awpnMDwotaymankP3u7UbJTk6vn9Fr6YhzW/rB
VDHezfpnLHevfqcQsTTrSYiU5/EWWC7lFqhjKG4L8crmnSzgbxufQwiZ5onHAqZ/TavkA3BUCWWi
3ujpOTnnawQbhTsi6/+wxcDCsM//WAjTUnJjDkexYgRmNQ+xvSBxJrIGLU0/r0g1xjowe2kEfThS
vaPV4X+hlGsiDyt9T5Yd3h77lfgMABFEUglz3zKFQyiBpYQjlsPXOsJx2dWYhryCwFaP+zs4Mobq
Xd9kGUVqpuoEF2YTKaSdf1lB+oEtnJsV7lhyNsG9K7MPGZJCzPgSNRgiYApjDufXCr7YZ/lZ1v2p
DsG0T9YfyPTXGBED1H/SH2wU53q2VIEqMlpww+93eSMUDgFsgvSu/9dQ68jfzCsRi8AlMburRC9m
HLLfKYXuIDcrYIR8zxAYUu4CvVnxroT4OsiXSLMrzl9qV5J4jc+BblMAyoo8DOWAz6NNYSTBUzN8
L1/dUlcvAzoZePCf98ls7IH8H59kxmojsZx0zGbPhzasuA2aGxgFGRsq62aci/mG6VSszhH7opld
RRs0nGvco+wjkR/CvTEIRXaMq+n78lM/YtiZ6Ab86jYjh2ZWHKrNy7V+9dFFcxF96zNI/4tMWsAj
nLyDlDMuMto1R70yr67aQQEZZiPdGdZIwEACkM9CKzWvN3A3N8x8mKOgQUOTAdrDIokRlStyAZsm
NAztmvmP0j1TlYA9biQ8tZC8lqgvmZ/CkuSPPGpeK1Hzgvl71awE2jeEy6qLKZkai76wcsff9wuU
EtHtM+aZbWunN6SCBKmPODaPAnRRu3h95/piFL/kt8cvynWP/39C94OgDHFDuaMYxX1kXhjq2Sh5
YqK0EKvMX87nELLvmJH0bq6VSwUxdR0ax45SIJhGRzmbFEYS2DvVZN10K5AAjKNhMgfiFCT4kn1q
vyzwIRQJ52IDXYZlA+bZJbBgk8Ri/4VZ42sol+xItFNdHRD0vm40wNT6Ld58YVZsqq9xk/9UPHWl
DaMukSTKP+nCNQRc6PRH34BWnCpzHH1ABczRWbq/NC+/6Ru4OzHZeyjCIVPxsCZlcTzwgVaJQybZ
h4d+fhcWr3bF/Abzow5iuWbzCK3PsR4ZuhDPouFlwsGglPJZE7jkUd/brE0KVNWtTP3kt9vKXIEC
svnaX0xHEzos1BLSaMy0HDfWnvFhRE6mYwXriiQantFNPlfXOLOFM3xP/DJJik920jfRCKGlmUZW
KCpHaw4NwJqLTDljwDiTVrimFIB8Tl9fk+USvVkukcuscIEAYxXsvD2HrOdJwAGtsmNamGMq05Cw
KZ7GBryS70F+4c+fsGMgVsP2AITS6dtJC3fKgV/ESw2r4R/sCJPjgkOFqmAge5VCXlg6ggdBaPJV
YXOFl8SzZGO9bRquEglC9V3AJiEmyok28i1hVLTTPkxk7qXCp6FNQy0kPBwX+l6U56li669DFrEs
nqOvK6cB2kr2y0cO9a7ZKPnJ6PmpPdcej8PPCxI/Cm0OTd4sTz1Yz2V2KMimpRYwHnNGGP1D9LXq
kmxwpQyVzWOaKt5iXvLZyquMPu91GY219HmMKhKtK0EQPJGZjsTpWd5Wd31JcrDeO5RNsrKBlml+
WYxWW2/QHxHGQBp1TsoV9tDaY+tO7Fx/x9kXj5vXsEvMXYs7XyfEmDXPe1iwYkdbDW2TQdNeyZ5v
ZSGCt5Gf/5/9/XuBNgwH4AaOAjCcTkfpQ+fD7pBM6Fe0HhSieEVoUYjwe2W2pPlitQfZZs7U7X/y
yWy7rXTwESxnMNZTLIUui58q3ykEiG5wQv6NRAosEZJoCt+YBEUCLwUwZATZFx6j5k3ieGZBR2IK
3gbihC/hVsnWFVoxVJYGRcqGq756fX0YsE+6Do3QlS8y8TCf9fYeXkHJLJRi3MeSmJIrSh5PvjAd
dJOhgOWNAYtDCUP5qrzPA3oNJAjMODglKYiITX7v6teFwzbNGQrx7ADUTnuf0r5PapO6d4U+xKGP
4OqrV0Dd6Uve9/vJp0LMss7wBAVySJjnUgTNgx4FhwJbBBTNjN8rl19m7fvJBRtYq5pTlKuf5U/0
xWMsTlyGF9Y+YEof8jNIlRY1QFacOAw45hPdcGZcIUcOrJ7saKUdeLxlrz1fml+xja5cCTkC1mli
jhiiMZxHWbSSxJWqn6nl+3vVQ3fw6KIzHOp3vd3zAIw/F4Xu1QXL9RrW1j+67pdGvBOfIpK4UwFs
acVjv/1ii7gQ/mHQoEtn7Au9MR++6GB0JqfNkpwfRByq6I1M4VLKdmYUnXoUh0VZrto1ohmDcXTJ
SyzPkmSH1ZakUSn/MjEs2nhQjATiJJ3I4DbxnIoxii+5cBOwgU4LGLyJ+lOg7Olv/IoUm9x3pjkh
jcyckOR3/qNUOxEJ4jc1HSNLrAucVdIqAItgUXe3zHxOn+g0AhdNDE94n1SZymOlIu2kwEEaznYE
D98+/zU/swZtX8NOCGSK1jM154x2sDohq1bGowbyIfPMgozBYxHU/qtqmLP+C7icRBgaxqYoWN0w
vGaelrCa4muYIWCIdC8UPWRAAlBMwn9+RSCE1/i7LpDl4YROFgpsgmEbG8ybqDRM2+AMA9MYftUJ
5s8ZzbBV+BXdCfYwYx62SybrW5CYk6aPjJJhoXn9X/QmpW+WzB6wYmZYwPPIEYctTWv/V671nyrC
HXPth1VISkNWT84UXodWA/2fa/ci9NrXZhR4sKG1Dbi3ZyqTMSVZqxK0l0MSeUXraDzkJOS65AVp
8YVqtEPhIci/hvG0ou8CvZM/npmIjuEXU8yewet7+0m90Tq80xWGNMxiY+3lCOXQCyvUd9wTHIYG
WIRJ2nQazGEe8u8utfUYmAAlfvun5V6DKfYCNAA8TcaAS7JblWwyz2rdNNkaTI11w9EJZaZkexNr
8vnxyuJCzh3KGzlEdImZs10J5qFfBczwoDcLHWChGVKPSr4w9ALVwF7czL+zYqGiYAj0dZsWELlX
bIPMDqEbbQA6hNTpJ3U+rQYC6pl4IseNBRNmRoNJT+Aj6B/ZTk5rf3UCUNTDWiy/1cGTF/w2iWJP
YoPJRHLB3vkyblEONqtFhDvKbf9VHTLY5bsPbLH6h8suRctyav6o8FVKjGtcrrqp/kf8Ae5G3lU8
49IZ3RI6QIL+0tCHEVBuYp4Xhc8bNmOPrEEdSYijc5/nc1FfduI9BC9QYChyIm01UKW2yjcBmTWo
RACZyiVg16yYx0KwX4PHMUzPvIlkB+S1TBJAddaDL53VayBeB1i/H/Nb790xZ5Dz00LGyM/W60d6
XwbTiy08seDEmjs545qB15yR6ITxZNIwEPvIqi5etO2vbl2b1GM+OTjvP/HLbGbV5zDuOvtp3KRV
E/a7hIrmpmOXBLuZHfJw2dCeK+J3k2wzVy/X2YncIETOWFLeW6m/lu/dpNFJWPupD743rhMxXJaX
yJVUvoZ1cxA4TMI9XhtaPWri83BtUeNWZEC9OY9Y6REhZvJj3BfdbYguQj+FrMQLdt0xw0wBBtDO
mJbUCVLQiDCH74ZQYhqlj+4q4rPTPIarAjla2gJtYwj1vt22L0JLtxnqOi16qP2hJsy3nPOs6m8v
w2JBhgPPz7RFroIm83JPDpexflPDPz3dmw+U6bWj3FAtMbOCLIo3GPHWpVQoU3n+69DCdgOdhDJV
vPkyyi5KtMo6vGnZGR3Ui/XJfySd13KrXLpFn4gqcrgVCFDOluQbatuSQQSRk56+B39XnerTtXsH
2Ya1vjDnmHwWwCDv76raFVPsMdzNXRPRvSJNThpXBPXZrXNudaIDgmWQOMnzqfhScTNrZMUzDIoD
BujCjZmT176Cf9xgD9J2lwJlHM2EYCys7N6YOyX/Tn6Qnhgm2nrbiPbVsBVHuyZWbyuTrFPtGuNB
njCj97L8hf/BbR2TCrmaINLZqldvZfFLkFAOG6L7rQcysxmOpBoI+X24RTj/rIPjJ17GKKQbiwTU
FXwVohKrnwrKjHqKKy9JSCPlEnXE8I+zNznUHpkJhuVrdI/K8kU1jbCH8g7pC1tyx7ig5ufJLPih
Vszyw8kk6pnlfhTJ5FpKSBvrH0j5XKOz4rNNiE8DxvDLkCbLt2XEil30qvgyyt4grsme1JlXvPYR
FEfZjZKdpgH/Yq25MRdA3soZIpJM3Zv591CtkX79Id2MGeyk+o3J3ktY/A7LF5YDErICMmxsqB1I
WPJ1gz433hIwaXCjRYsU4121bPBSalusmyk5nAho4nITN/57uMb1BqJDhDtEm/ErhT44BVFh1ZyW
+vPALEv4lMr5y1SGHvRakfkmHYxksjE4BRkHEJ255BOxYe7NQD2Dnart3h4FcDdnF4e+BO9MSJW7
l1mTcvDSommAvpFzOAT3CskktkLNkHtIR3u3ZBDwH9UyBF6DQRzmxtvuK0ZptsW+GPZZ0lozliEc
Eq8zY5dqQwEZ0f+qIp5MtzXdpj1T4YYScdGlY0LPepl2dXvVa7V+Bt2vgpuMqSZRZ1inhIzJLcHV
ZKnEXpqsTNx8L3Ys8YMVCZuMTU2vOQlp8BguA+Dgi/YUISSGACn4LcutOttMf2xgQvCT8pXKXGe1
tK3bZRUemPDjwACeEQRLHISN6jJSfhdgPKarGL5NR2JAaxufxfjZkgfIROVG+o6Qr0yCGT475Y+o
wP6s1mei8VAzU0MxAbug+TCID6VdBGJZyKveXGoMTlkbQrZjflD47I6yE70R4wclmacJliRIL923
hPt/kMDOcoESEmu/RSIPPAPVJz5L8xzgtKZXR2DMGik6hMWCwls+YmZtkwlyaGPN1jZdfjTaXclG
6wO9q+XnmGQbdiFYtNX2T1Kv5AMkp9I6qMCKiyfhFCnWxVDbDN3//z7EDkN9JwGGZJfhDZT+aEmP
kOlbhrFUjw9m5ncvLyY8afEdCmst/2blNzCEIZyJ4rwkB4RkkCjhzERANOnsV4Kw+KASpLSmPsBU
mDd7JFIGM5+Uh+HRmfOAc14TvoD9Ftqp7fZ5+p6/yQWSjzkApbuU/yQMysrixraa/tX8loEslPBa
oMKw5eZplqPdwBIsWFH8fRwKXnSu2kIhfitawL8QB2RnRECiIWr0Egf/qqRuuZJQbgQ+7jNLAyf9
L/6OvqPRY5bK78wVyBqU2RFe36xk5Y+8gqcuQ2vKR8/bfd/9Nuq+b7YfVBmwxQaISBB8IQstaL17
ZlE5CGakaGARP38doMUk+n5BCZvRwK46kTiMYzK4DZimMGKLQbahfNQhUTfGNjGfkTajJzPSBXOD
QkGf5unKzwf9UcuURWPLoSN7w6/RhQu+C/zQZbCifTkHO7UZ6ZsrmQucGmJoHrnUzRPoiCpQ9X1N
i9XAZnjUwj/lX/3eTMxS0/jDnF9Njful9/8MJ1HdjE4IQAuxhltLdDjUjbsRXt4Tr23ZML0fvgVe
NanUZob4h1/EkdGZrDVhMT38PSHLLm7GRN8oZFVgKsD10v+k4YLfdxC53aDJ+mpk84Np54Llss9L
kPlXh3e54fQymk3wWeSs3Q1YN/NEO6U9MV7WumJ+ArN09Jjhop5I1+/W65nRmgtRWRbZhWn0AHEe
hNk+MZxK+wXoQpBRdiUmdXAGhBsRS0YXBAau9IziOIa70cbX+HVM4ORZJ4rll+RRGyftpZaW6bjV
MQQF34aG54+GaE7waeZkMA2qQ/b+K4PrZNObog0E0+fkHVZWsq5A2NF55MRcCKcI8oeoEQFh+EG0
GdY5Q5txFWkMEebR/bVVgmVVS1TqXizuSZRnfCojzgb8mDpG9q97X/APfF5Irw5dcaiATStbMWN8
B1aXOVlvE7lKB56u834tigQ6qEcz32cEyChHhtHsyEtlF2bJcjI1sHdLGrAEuUpGIjFZjAMBBThs
RGNqv8jOtE1LItGccqHTj/nbG3T8EHZJlc7hF85xzO9QWVSskiBxEIaOipA4BvQebefq29JMUL3w
9GHHQB3YIpPHfbCOuk2gn3VwPowpu4Px+sJl/HL+6orwTTQtKjmBnLYgVGnht8zoWm3BuY8eFoZe
jpIJwYdjMHqmr4tvdYNi12595trgFQk6ofiKzh/5qYhfLfpm1lp4+hfEIibFrw5eL2To0Llv/qUc
bt2EIOtaB5/GG10IuhyGGxsfjSGUwAD2zRFwNj9eXqR0BXBr/3nI3/n7S1iF2FUatLHtikgFQ0Sk
M2MQkU0QXnLdPw4dJHsZvqbYi9tNQ03WboV9VLgnRhvylRtJh09ygpJiBDRAtjZzpJMgOl8cMWaJ
p92Bli0i9xSLWyLbOkl4WOfJjS0eVn8amX9atAKgfhaMtnNt+cFN3tgfktmarWTMGasg94iBsahY
LN6QEdRN9Gw/65IAeEzOhGgFDpweGZPYmpmXuf3odqnMuXDBSaCWdzLgu8MRrjK2IIb7H2OrhSdg
vEn39Xmh9sPI4jIcef2iMx5PItRB0QO1Q1yVUC8liS7/Jvh8OyPu2Q8OnmAOmUXpURHtYjIY4i9E
KwnoF6yxSJMRE6EYYNkV7t52gFcPuWzK3F1AV4vcHU4mq7DDgBCHSjILtuNnY15SNvjyzjyO4jEd
N28P9xSEqwWcT/aaqs88SaethHWEwrjBG4w4iXqVpab8C7kOfi9dApRsvj8YI0KPl3gwfChXwMpp
6uBudy7WRmFJtos3HBqqb7v6wr227x98o9tViUwBBIX2K2hrzkIsL23niHaybecfc5q5kXnKJvkg
fw87KInRlOEEMmuVXlDcZtwOiaPSvkHLMclUM//Dqa+7f/jr+WnDOTkRPrrHDBzeMMypJxZ2NWoM
vI4b9oFNemKqv4xeK1YkAeAecAPiFMvFoI1uDNIDLSfRDJsPOm5ggr8kduvbFEUUHpGzKZ8DTz8M
Gjr/W0eF+PoawG4NXqc5TUWKIHKcjox57lD03FSmJSNzksJdKmpez9zFCFQkXmHMFVjgRNUjmwDW
rDQ2aV9QbRafE++FFV4ifc1hAruSPjGjz75XbKmUk4wy+w1G0k9ctqmfxtEVb3AJ4SHONnIHDNpL
lnZW8O8FzQSWo0v08/RGxAR+eYP6VIMr6Vq5Wwl8ugOCK6RA5RxVSIlAQzykMnnoc2zzDDszbSG9
Hi8eL5bU6n9IazNCtwTMAvXI+81djo9ZI5Xnm0i/b8GxfBL9WPMKn4knwsAVhXb08snT7YGBFK76
01x4y5iuRto03hzIBdiyjxwhb2fNKr5UzoarEk+/nSExmzTOlWgPDRMK2wiXcbp6Pw3wOjCIL3AL
Q5eTcRCYrLHsr2esJxT79Q8evWltEZCRk1kM+Aq9cuX3V8A5N2lJIDHgGcB8MM4hOiDssFfRXn7j
6ydehM+I18OxzBW6ZLZRqd+ULqHb7U+VeLzDjAYNhz08UTycPaj9Sbsl6fkxOSPQyL3SNfcBHFNx
o7O/W/51LD3yGf1eegvst+KavmKs3kv+lbJaUTBRW51U3mK7cD77146HLdt9uqu6wXAgYbPAtGKW
8+FfTTLdZ/ZHxC5RixPdvj8BklzwPWa5kBdzpu6tL+3lA1gzdZz3xHQwbh4iMNxesmOWMeMe+Y8R
iYKKEbB4JRWS8ScNBapmg2heKjwnx/DyzH7UFbaTWXYeXWu51/5NhH8iERkjFw6UwgTp+1yuIUXZ
r+kn5OUowtN7xix0y0sAsgCYYDxbD5tHPAdJxEiduDiyHyAiMoDt3TDbsQsAdRXOx/yLko2Fq+BA
kRTRkKFnJWCDVFF+cs5k46cvO+N0gIlz5llLgr2MSIyFEiOGSZ0+Z5cKmJLnkSaAzS5s4FJHAGFz
RujDo9WW0NuYyft1tqIBMBbZz7TMZSzI4t4R7simyNNLvUhdon82Krde1OYmRMlpkGu5rNjPwcVB
A95DSSJ7g3nxVuw4yV0TW5CxT/aS6QheNDjavwGBGicTO/zIJc+dN0twiTaW4x07Qb1/YgER9C0H
tQEm8TBpOmkPS+7vJmHIdU6fHTgs06XH5ONaDKrTF17hFXwgQtmjzFeKfco49B+UjppR+2xydFAd
ouSQdsvpkF7kBlRiODWztF6k597aIuuG+vO2/IgevtjHj6Hxjc/2pSwb9ZGGK5OjqtpNJJmZZLps
4gxXWulfnPsQ0ohYpALBpNe7n2s0YQK7dfv3yrz3wri1pMoxjzX9LoYV4yCzawzinZ3ms2z94Bkx
9FNtVjCfap4y4kOmqM9VOzxGLbcP38A/CxMQUuZyE7AQalxZXKj/0IHtBOFSUJkWHFFY1Qjww9nt
6Z6DEB8TUnrGfDUgUKq3DJ4QbXjRrwRwlFZrFnWeyI4N3GPiv0DAWcgvtiB+rfDfW8H1SqjPTEf9
8sf0pEAOTwHH2cAule0yVUbz2grZ25EoF1VW6CuW1SD+jDvHC+sJnsRgA3h7wgIRbM71dyO8FmM1
+1d+yNC4RnC6LkSp+l/RsZ5ViHGKnGRwsn+lsA6aY1rPCZiE6KsSxvzmlV1IyKOOnxcsH0bp2xIj
t3oS41V5scZ1Uq6lcSMdGZyzXLuxyYnx6HdfBRucnDOphtHsgduR4g1uP8W8t1DOUIDt0tuLWdms
RocBbI/tCglJlOjf3aq7Fji1icIjzU1k1WyPg8c49CwY0Lsc7cNTY3NF9sGmoOabW6AfMgEALLk0
Nd1JgdeoJljrJEMVBvoCLFJGIaGg7sf//sYa+lH8YkV/YeF6PaCGlpI7+Kuh8pipQm3btC6r+QZ1
svCVlfxwr0rFJ59pP6Jyqp/xCQ1cdslRXBd+Ys07ncUng+Dl+xzKS55UfoZl4Zo9aauXgoNL8S0K
jc+SqotICV8eFkZwxo/4SW5mPG/KZWLuPyqEL5YqlccYr9PWYenW/QaYM5YCHPAv6u9hWTcOXm4R
1w0joWMn7PovopBlZHwScz06tDxZRngfg8adGgEue3L8VCK66DHXuMcFN+HixZuAhKt7SNQR0lzJ
Wfn8JsD40ptJykZs+CEyBYL1uMlDwqJpkzRzYW6i1gN0LlQ0PQg7QnKKPflgBa6sHWrqVCriLR4q
WKDE8SK/m1U/cbIRoz0DFh3t2d4C5Xo0ghWywFQg+bZqs71UewytZua4LIcFUh26EJMMjSr8hua3
V9OrxnZigFt4ZoTGmDyGjKdcTeWE1C/I1+adtyOiXIPfokiegWu/QXIV/IYh+zqe7p43kQ1GiR6B
luGfhN5/KTCF6n+bv1L3yZ0sEEN+tcy3MKYeK+D85ZkeC53a5FwcbO3J8T7YwQ6ra3+RugsGpAjB
V0QgeA2GjEnfSLjubDBdg2i8n66cE4Or71tKPVNadc0qV0+ffKFRZvrZM5GEeTN0DnV37IzF98Dz
8pozZhctdCGYjZ0RvU+6ZuqkGgRcITfqWVN88ueATSVZczxpAYKDnYiQHYQQGcHpPy24jcNNha4N
GxbWFXv2/WKy4lxkdS++vkD74SIYGUMSaEODoa8/gBhT9rlV+yd0XwMyKPEnB/dKwDhf+9tuM1oq
RhvGsWq2KthTnJ88INrWHG+hhRqIMqYkRL1Zafjrprog/DPaPVsiFe8j6FL9LxdORnnuUGm4RXZT
+Cx4FqEgzLNnwBr27av3SS82oG1jeRfAoSo3QB4E48DPFQmAKN0sRv864TGIm9RFXV6C4h/5Z2Ky
b3U75s3m23WDExceRvh6zaqFS65d36cFzznDuw1/qEh2kjzPp4IiXALGGNmr1dVWu+XSgKBLZ3Kp
PkbOVclLpENefE0pk375j7ExBifVEl2Nu0tinMFAllQ0gr5Hgv3EDemJ+W+ZXHU2SuNfePy4I3/F
8F2YC8BxIdzmaMTJiKdkXLEZguMHIZeX83ODkQ7VPiEhQRTmSfnQggQR/Dyhiaj0XyjCaXIJELJZ
bFVSLCjgtRVs8YBQ8q+BHucjrSnFu4G/DVnDlvIJEwBDmADwRkTNCB2erQZyJS5ZAu1ou5ptcFQ/
xywsSc26C0h6J2ju8EAmzWTRSn6S/uul7gaWbIAQ8JHwW0bOSpEAg7VI26JxkKEhBakNl7ikxs7p
VFM2bhGPiSJTkcksOJodakdOEuYmNILSZUBqGa/eIOPDe0xCIclDOl7Muyr/K+l8YzD0y89SdJJF
wxSCmCWnOdIoUIaQvZq4kOH7GMoXepclOlLUE7PWGxajLR5qDi0AvIDpOx+xxTiXvWrcU2nwoFDl
Z//GHttbQHP/ocB1Vb4zXchyjb/3RfXMMn6bk/bwrgiunVSdV1EoOWdvTACEkujxva5PcWVOJZ1U
Los3YF8MTEFxahSwv1jdSHcbfmN+lqisQiCCwEq8XDw2wl+PtDaH1YeA4dj/FC+N9BS7nOQKG42I
JG5p9oasnW74NwqmBu/jRO/HXX7mJ1yiZE3Dp9HDBIm3+jztyCWdgbYcRaBduqO+zjIFybijvxnm
yinikGVIoa8M2R7HH6pTVHiv7ilbd4l1Joimah08J66brx71bG89orhwdLSM1AlDbKDhWExxXsFZ
r7nBcKtKJZshDPdIuErqvAZlDs2mgTw3NlxS2JEvQ1tdt6Fj7hgJ4FrPXWZI7FrSBpyjHaO5p1pk
WIfjGGgjG5dP8mvFTCX7BWO3lRDtncJCZzHPEChQ+IjEhL1QOVVTZLj9InJBtc1bsg8zO9p+gI6I
i4afd7BiHyUeMRZ81C3F7JWRmBEgf/P5fJC9IO37wY4la7sQ6NjrHVsV1PGtziLaIXTyl0sI4jqu
+iiyr828+orxdxytim7e5nXoNXK/bCXcYHXEks612x0TBDH44NwRTzxCz8zOqsNrT8fErF7/pPP6
wUyXZHpcg0eVmoOVknXKwAL6KiYzg67AU876HHWGabjj6OdgAPgqC8QFO/Rd7Djywq8Omo1JNGCJ
AhAnSh+tNLdM3u8JmgOCrBxWJZMtRAQ5Rww2GVR6p4HF7Ny8oXbinmaAiDaZB+OTb9AME89A/IHP
5+mnFQ26ZNBtwzeQb6zmwZMOz6IWS20KAdW8YzDNr0SRsoBpHbZJfqBwZnFqVOEUUDkDHwl26iU7
ou63N+pmJ9nHpD2WtgVOhS5s1xJDAF7FQ0HloV8pQgZPeT2bszwlcXn55l/fYVir1SMYp1RZSN84
8DMOsuiHi62PSUFz0h927JJ5Zf0yVocciQOyHdD/bzRfzvtaT/yhZMtBU+W79sht+zlXNXZRL1zJ
drBuhl/5tYW7voWgyCYKpd11kL6iM3XRJBC+RQuQsHpxBVsSvJ8WD6Y5k3W2JasYO1vpqZgY+oV5
D18EeOZYRf7V7aZg2GJhTGq4OWeaQSB8xvoaCpkD/0gT14bldq2d11DsbcxqeeAixwZ/zKiJ4AJW
tO81DaLgkhS87b9rJDEcE+qGtbagf4v86yjAMZckGxymiEitwcEDHgFl94Yvzby1tJRjseF967of
oyH3HH8a0cg8lImPdwD7Qtdf+Ffao2WdLEI7mo0MtKWDusnfGAObK9FHJ385yPJUW2En0PF3qsZC
7DH6zQV0Jb9GOuXFUOjhx+hBHku8HjNB3wwtFs6zgu+wnv1iZ4DTx7jJyHxq7ykR9bU2DSAu1gpf
mjZXCPTAjEfdMVJqvwzcwddERaDrCnhO/+o9z/7ocO7OC9ZJNtkbI+IwYQ2iRV52X022RF3FA8uE
o4e2Q9s+e/3oEXrA2ST2x3oCrZpnGhkEvah0olmLeF+yYD+qVMY7jEzVxzOSRb1nBoXZRfSgDsRb
xnEMQzkwNCZXgj+FcoxHnnum22zt9/TLDEXAL07zaQy0wE3QbTDwHgseQ36PDrK0YhP5PBBw2Hdf
o3FABaKzu8LCHsH0OJAbBmnQniCYFH8qWQHIq609ZHvaYyX61XIG9NNkNr3wsUY0K5QHDiZ5ev3X
vFd2FmV5gQWRwdSXit5aWaLoDez+Wndb5NxB+0ijGOT4BlYk6uJ+Fcb3LoIiuUoqT0x2XYcXcYeH
8INE0IRw2v9Z/cxnxWMTstmTTkzR89606X2aNDNv5zSPmLmgTJrn92HYvEhpR2XXf72BUmO1DKj2
SAeAJmQsXtaZ0fUK5g+DJN6d08Qcal1J3nLI82i30FKYyIPRmtOwjihca69svzRUD8h4M6cUJlI1
Y5BogUSWQmIaMrV2w9rqvQ/kZXRWSFZwYeLE4fIjb427dod53GzlLWcpTJWDMSzza77iJSJ+lEU4
0msVUoFkx0vli7QL2X/bLDhznWV/tEMRZqNrZSs35a73G0e6Yxhhc2E9qGXiDYCnZKuES3Ip6vok
yhesIQQnQ7hk2YC2vjZOpfYtygsrngtQYJjQsitiRaGjtPkZ4p/yyhSPNSZAh8EjSrZ4VgTvXD6Y
jP8Z7HJn2j1gO9D7qNkHQoeZGcZnRiRX1pFYdGYy8A0HRWBf7d4T22FAi/HDN7a8JoBZMHGg4nMj
3DVxvGJfMmD4pyoiDifdQBGNlidyO2NbubNa74yCzTHDcDIRaXclQrppPvlSedpZx05lCaaKPl+o
8k80fRSnYDxiW6rEFIpJL9/HaYPBsobujJFB66ZPLCK8MvWKJRlyIb32pzgrXqNxSf2m3Zm9k4XD
MC2AheKxrtQYvAIoFbs/htzAOUtmqidAttXmhJAlPUUfvKH4AFz5V26Ii94jkxMTm7kTLajMBCSE
+Y8ia/KfgEhg0msVrgJyHgXEtHxgDBYEYGU9KfaYEFriijBn5sujRgicC5dW9hnHs10LR7+F4SF7
4p94jIhX4X7csm/DrMuaax1YZA7M0R0rLNWd6f/3Nq0+edNgmImdNuERGmTR2Z3HW4KNjs5vmZ0k
xrftXmlJtWeDYAMkxOskat+f7sw9K5AYD9MA5SAapR7FGgg9R0O309NXdQi+cWpk1+beOPBIJxSl
3Se+jtmJYrdaFdq+GG9piDgFO9D9DRaumqscPlgrHYwDzw8LAy4S6/nGXQBEFSUvX/p22q+frKXh
JYRSk2GzY/FfRf57SS7TSpoTDd98vW4irxp2nKsmPN80RcIqFnAEPsf3ggc9Hc4BNTzbk3e/COUL
I15V36DvN5o7lT4C+OnkUBf8UxoZMEwnkQjwWjWdz0qPZQ70u1+G6C1eCKjY48Pq/FRYDAhByg01
ZITriTRtgqFX4hVNV+K2bFHGr4KRYHMxx0fCEzkPEfDHd/X6ISwsxeNBOgZ+IP0npVZMP15IQcwW
f9UgQ0xbDPtzkiLpM1Ue6P7jB9bBKBG6sDzDcvXMw7WpTbRYUC3Z+IeCgKfRZFKoIrbWWjdDrRYr
dFykkYrq6o0uNIWK+jEh2rN9k15/YqLOa+Fu1N99BnuCpFePJ5J00wzWLrvlxVv4UpmFtem5Gs6v
wtdzayYPe7NcBhFADZ0Nr18jiM4U1SZapssrt0kg9QKz1ffppnsqfJYP0TGkZEFFqYyStRzTlIGo
5ANLaemWiE4jxYQGUxpFi8ICErnKdmJwL61u0Ra39pQ45UkGT4jYt8Q/miC8Nxt+5aFXVDkjLosr
WulExYXIbgmyP5eREC4RILzHc4HUP+HySB7lyAOKfZAnTmQYiZetiOqZzhArCtZ6s5LiPaAKJ7LW
ebqzvl6IwGEbDRsMsJG8MJ55cxUG5EAoF0btoiNpyFkpSzAqu+kE4Yoekkem/3uF35pFktIpnfpv
c6mv8o53bLwPGCExU7rySkM3riB35qPzULzq2UVEyVVh3i5kiyk5OdVg+/S2YWjCMAR23BtDba7O
pXSlMy1Lopp2mvCBgCP4hnuRd0/pyRTm5TPifi2wOpr+SDAZ9mrMg/j/RL72Mt8Ulg0oChXQFgLH
adoAm/PPxhK4rsdNbm5kfpv8+UsLWwZb2uErMAZeQ77SAiBFQnxAoJzG9srGKAottAzc2yKrA1Wg
meAuWRTHgGCQEC78nAYjwALxAQhF0GIfXxLSJD/7zg73rxueKcXEhwAvjl179yMNl+iYMQhdAJow
PTiQcb4Mq++RWu9fEK7KcK9O163iTOFc5RbdvoZ1vcPonQVcAEsNObG46SPvM4c6BuuNjeY3V9hQ
P9uEi5kzqwFkaPKqMtuQPVqdNMBtPfCO8utjI0NNw+1tK2CMtaO+A+oaveHc4rRv5jUjKDH9BqCS
w5uF3Co7oXBRRs6I5EK6BrmBZyxWSONEwVFelROswpYUuV+ag1cBxoBYvWbYUPHJWc/kQER3AsaO
H2CeHwpiDwYcqW/tUMGHowCzNQENDiewLuPdf0hIAk2AM3A4Q3yiGIyxSuVgIlyRU5PI5SWfCNF2
ssXZ5EcupmVitHTTN3clPQcYFIP3Zhk+u/7RtvcSoCiFDGI9MAWW17E59nkqwAjLzvA1yWSZBjnY
rxXmzAFBB/X1gxQBKrTzttNx+f7OtGn/DZBMM6ZCKmp3HNugBj7PX+2POWHGQnl0VRpZ80f+nhy0
711eTukvKBShNAjsXpnVhJt6ofwD74WhXDpa5NHLJOByDjDWxVKIQIXVF4sKLgVa4rn8g9RG3mp4
EDi3xIPYGDNEJ9hFmsmYIVu/osszFqOxOcUMfUfgy7PoABZjGuo4cvPHnaLhuHGo5CzaD1t78Mvl
PJ6/lH/qVXsiJEu/X24lrV5oSThV6N2ZeBpnzMH8l+HZa37vY00prX2zzjUXXQWhrpzeTUjMvFxv
WZGddBXkEUUcuc30HS+MRJN8Au9UvEmsQxf+sdZQKf/iFXGMKCx84x83Nb09diyMh1RUr2jDVmWc
VwpnL0sD62ToixsKKqxFPMeNxUCaDo/TjoCGmEaGkt1AUuup55qDa0W7cZUCV1ur/17k2SCAn3Hy
2gPvYUIvwoROgBOjuhJYOMZqINAtBPb48xcqm3e0CbHbrIlsfDeiL4YQ+qAXyFfABe+ODKRVlpzV
6lqwI0g3ejhJF0f5Xy6STsm4gbcLVlPoS/0hOXX9/TV+ySNgeSf7VdclZVD+iHzRZDkwCdNJ4lAf
NFcAmGNzYMMPmazaa+KuFQe3I7nICT4DH4y9z2qkXTbuqezLN90PNC811+WJ8zzcQdz5QeUbO5BO
iGmYHp9f/iP3zR9NXaL/oAyemZdqnGDrTHHRUVB4cyG4Ux3FonBGMy0uySW5ORl0jGGJyI8exviC
o2XmPKnQ9+bqD7sDwFbGn/RnkgjJ8HY44n4u5xzleME3Ca8jSgWcOOMSm07Gd9s4Y30CHDKOU1/8
p0H1q33thFaZ89jnsUAdCID1jQ04BBZ94kkl9eeRS79cya3G/oWpZbwTV9H7KxqmopWvAE9VxMVP
Uc43/EgwrAd7nY4Dt95CCBYmbnTMqFvB4UtATNP/NP2CH8ohYTPY29FA/xAjJV6IInv6VFmhFJI/
9wjgEty3VfbeSJfYh189Ybtek71QZ42LnULe1sI65XTe/LdU42Gmnip5LqbQLFw1PFRm5rXaamAL
C7aJxOzbgAPLwyLZha7xhYMddYMtHnsbWSGtTfhFfEGm7Ji90AzoW/4XjJfEBZ0Ra9HgDnYWwpgG
OhvBcqEbxlVmYGzyppQ4c/cGtsteR2V/Mv5CWuaw0z9rWgE6Y6Jc4gu5pb7BgJ0JKStEM73pW5Zv
A5Meytbeo+cOC6qdZRczgwPpEPDMzaGch7eUSWH/utNFgGfpWEKNx7LG83sK5EsHmKvnCQr+5XCP
qInB9YnnvvOM55TXzkBaJluPD87EsUd6GD4FrC+ZcdDrba3jzd0nwUFEZPSNtB6FNftSOgITSem2
owJmNsrtyKzQpyGhw0V4FLKhoyM2wE/RDG5Zc5llsxTZTqKrA+CxkrTtaC4xNyYqalZmHw35e6hU
Fm/1ChzceCi77LUA5ktYj3lGhYlnYFqx7vvZn7LHcsZcHOrdm/QCDmiGpBIJuHSPWrODNNz7BBYB
SDESF26hDHvuVNVzjnIUv3W1OsE56HahviFBPsMgYW55x2rgv3R6CJOP0n8tzUtcvxOvhqP52nKi
jkeGH9OeF32ZsK9MZ2SDvAHOLFfrCoIiyRUz7lOWWP0D27GBSueOHoKpQXJFjEP4iStKW8oc4c6L
1r79MP8ldi/7YcsNCAMh0ZnmRa5WeXYbRzTe8ZnEXjW74XXjLePOaNHbIwUXaIFnTesnnwVITajM
p1FcB3zzujlmBIM5JsYlLsibUH0HiBnq5CAWXoHvbViikWWEfeAjIAqGPEhcL/eQW234VZyRS5qI
/OflcEfqx/CzRvEJ7SKcTQ7z9IgSgrk1nrWA26fdqyhBmPelG36ivKbQqCz6JcFX9TMCJoYvoFo4
8vhpog9tfVAdKodp/4XrT+q9gd3vHckNI3D6Pudy7xeg/FEdv1xOmRpST9ydJ5fD6IFVZIpRT567
+Pme/M5ch+GCASx9PP/HB2Ra/WJ1YReMNhd/rx2QsnoFfhLVsrYnmxGJR3qZ7LpsaLBh5gJCOczb
iLRmqDAZ5ABplFyOGY/H9lVfAQL1K93nOUtta1+vCNcddJ699DkNDSRX6w5wKtGh9z5tMXLNGsro
sb3S0RTJF7DHvpVnPrplzanRuuBONpjZxYe6oMMXSVqkwgUW7gYHFHodXqUdVoIZntgmnSPKX/Z0
Fw8kfnzv7hWvFFO5kMHAu3Xan6k7JMTtRqe/ZJhJbOt45Uyf+I4JcwPKgWe34Qg6KWyg0cmI8RnQ
K6dCYGLqgdr6QAgdLfncfHuZ6WBiJdIH0YQnRl6ebRB0ImB/M/GZg8PzG/6574DfLDx4BjlQPuym
WIqwxKUyqkk4XyPSxCJNKcyL78YQ7AvSwkhh4upkI4Hr9sF7Z0S+0i/N+QVpDqcn926YnfMY+ypF
4jL7rB9CylqW9pEvCskLu6122fsl9Sdx94jcbczBGtNXHEcIT/s7ypePssJGWw4PC7zPNjnB19SS
LZJ8lHy8jsUmcUvmPf+Yt0jtzkpWyHhKmE0m+gLSIXyHKzhnDMJ5X7oB5rTyxHoMNW+KKtxTQX9f
EGNwia1iTyJouLi0SOQrnBOlJyR7s//qadOM9psQUsqjYEuXj8ZHn+NjS/K9Bq1iQ3kUhBIFzNni
fWLYXhnoZHjBTKT9S8FcmfWCTY6w4FTg89dXulErgM+BLG3F05igGudbzr+YekzRhPCP5ziRLuSm
Zg9uyZzmdqsY3nvwjIxcKX/0eIuxxiLBqyb0uCzv8PLg4mIDOe0bOIAUfc/8DeU5ZNmxOWSIKjWs
JU9+vX1vBpxilk1AcDEdU8pdO73CjTVlvdD00a2h1HWRJDCZlfhTiNZYp/4iB9iIhlszmScFlyXT
DNA30wHOUvAgefdIX4/yh4/T/2jCHwcaDSwSPVa/NIKOeYPpOxyMZYeYCATZTHz7nfU0GBU7jB0W
mDAIkzF+x3m8/pBgD2EV+r5MZB8nI1YHTVmK58r79B6SbYVqfthEF9DbyqKjmD/zqMrqLg/uJj+u
MThzyibxUuuXNRsDzpxPccSm/VbAKfYHSnRBnytIXRIKW9ta1+pGQ3cNNzkn7SpIDlwyQGGK6Dny
YL7t5MRrXkDN+hum7Vx+pFnUmb2hcQ9virAFzDe54NFoJr9TNDIsYbw92Y/OkJROYCD99TndnP8j
6byWU8e2NfxEVCmHW5RA5GTsdaMy2EY5B6Sn359617k6XbvdNkhzjvFHrKzFLkfBYfN7M1shtUGT
N2IQWlI5gRPpxt9RwfN/8b7CvyI3RswlbHSkAIRLQfhQpihYFJoWfkHCHj25BOsP+FjFiWWkib+m
YYXQkbNiUyKQrO/JYpPgFqWUkxO/TiBKht+03M6AOzI+DnflO2f9XLwxjWO/VRbke6zYEL9ycZci
zyOTFzSXh/2VeYr+b4a389dV/xbLc2OcqmZfzFKg3pH/UiQPLhCuuFXRsj76cpvf6O8SgZ66h4RT
MvkoiAOAS7UaQjIBTfrvtrkxQwEZJp8ibACZyvjK5j/KGZiTKDn0eJ3fsJ4NiUZa4QfSWpVnp6dR
u8LQLdXni11lGC3JA+duaCagfNkNeFT++F9QS4a66ySbpFXcFKIkDvGW3NkW3TGLGFsSTi5d+jHI
Ck7pbohNUjP8cpES37CLQt1Od0J9odorUA4DJih3UWzlhGRSICuNqsCH+f4iMZcmQ+XAqcVPaYts
qWpI0HSfTIIAJ/ewS7JrSfApdUlqiWyEdAkDZdRWQ6GCc/ungk4S3n9j/hmRUkrcAx/juO1rmDRC
SZiJw8kSSU0wbEH/IziIdAVFcQgXgr3Brz/WHoG1RLNYPviQgDeTEKXKL5CI9XZjru/xROrDMteW
IyMT6gH+EF4M6FkqnnjodQdtbvteVyRyR16F4b6yE46CwTZMmuD2QgjNvpd/f0CGOSC5QPvTIK0j
GHIKSaie9/GwM4UBxJwIlM4Q5ve0oi2V0FP9OWHp+1miCjCdBv3jeOZ00ydGG0SJf7wPbCNuuivF
bVH6L0rPNiX7VukX03MO0w6/WCO7dU/Swn/3G6aX8FRou6bmv/669CWrCtkwe1G+s+bp2NKD+X6i
hIT4RSrM5Mvr/TvBwP+QMRAre7JBCB5oh1X/O4UXximayeL6Nvchxz6agbD691b2uXwB+jZx8nJq
HUgQiMnhxsKp+RgmMmU9dPuq9PPEiZikVzOts2KHhz9qViI5+YgKyAgxtuZHQNl9YvMJd6bNlRMs
NrlqK5pHNGguE6WEqgiNzk0THpyxmBIa4cq9IG3QD2MR5Fyd2xDVPQMBxXnpjqshmJ0Y3CGM17yx
bAy/c9f20pxwBtviD9oqAnKI+5Bp/hCpdrC65oilv1/nZFWjTVySAgqeBOWBlQbQ6zN0TiHlA0vy
Zy3DKYo7V1C8y/LP9rcYf5PKLyEaQI7RoN8RExDtSG6s1rvwWToSVoz+XGs4HEhC6uZPcZc64z01
CA38kg3ynzYF4ivj1EubbjoT9ruRlHVb3/A2MeMC3CRee5uV6WyLDV7hL/ws5Qu2ea4lyq2GWcE4
kfIhJSpBf/Nvr+yFe3QRNskEAqWtyvFKlEKOd3gXwg+/ph9+dIIxkQmFJqoREpQ9vX175nVBPhY7
28B93/8K7R1gbUKkFP4mzwJtNauq/E3nGv1tHKvYNn7nZH+XaZ+zVI6eGOohYvAFgsrX3wR/dj7U
njp5+ApXfLDY4TykJUi/BnxGFNLw3KjLwsRM443GqkJ+BQakwcz7JV/e2Fql8blARLVMMbD5CU6t
zWj8Z81oiGqYQdAucs2j2X3BmBr6Dt+nNj2U5MRfEdNlN2fPES7Yn9V8i/jYQCNG3mtB6S6uGGuk
EfKbi1PXCQG08ht2hAa4A5GzqwW8UU6je/yKOFDzZ3hjWLpgl6Gbhl/xH1uqVNpNsdbSK7yqcASU
bshYJZ3PjIk7sEMshrH7x/xRjCuVN153OwUL7z7AuUc0/D9C1lgh6aDFHAEDAiizgasCYM6zFX+b
sPji30WUz/VZ5vbCsOJgn4PuEFFF/RRJ//1ZdHhSFcr7vE5e1SAT6fzRAQKj26tfsHD+tNjet9wY
JZZWoGnF6YUDH3nS3mHSQg2G4rqodPiFedWfEPOs0GO03ZZcbZ1mwT0VYgtPH5fhfs4G5+xeUCO1
D2IGVx7lDdH91aYc+MbtSl5x2rzX6q0Cx0qpL7lpNI+k/1iLqzsYCgsKWG19U4c1DnAPsxemas6j
zLVabwJNj9wek6YdXXKEgvnk9YgiSZUF20RIB6RAnD2lDjsx+YXQGzZtzS2IHI85WTik9L2k3zxA
iN9mgTGk6m877ni/WmkNxclXAe1SMVQH7T1r732yEWBisl2hHpgH6miWmBC+cBjfR43COJgGGI5O
B0z8KmWvu4rfw0Hhh6BGcvu9VO8qKiMcpk1prT1RHOxpfkCAgo1v+ghNQI7g0ilWM23A/mOZIBBy
8Jzg8MYLSHIwOYPdJ/bnbnEI+y1SzuDJQb+oboB8dcbJ5xdv2re89M0KGDq1sIp+eNnZ7yjRumSH
TmG0wMw75w63mIwUmDSC2Zt1QBIiox08W4UIhUoP1KaJ6bGEqfFayCx+XWZ6mBeW14yk0TWJpDRf
kGRMgoRC9eUK0ZwhEABwmhFwwAxWG5bEfDeKYMrTDzGe7Vy0kZn/qL0YflL9CJ/AbATa1vDTlmZx
BjNc8MyF9PAMO7wX7ALA0JWFuiY8d2Rwc6eH5HQyHXJEUmwD9TvrEGyGNoFTgYsXItTwKmYHH56S
V/RPLr95/LjH2bIMEXWcrSjv5eund3rDEicE7+gYdsineKmlt8uManwWV8bUMPdaljf6H6lpRPJ1
0Z5Cs4qBDyO715G/H6tuZYo+tqMKsp1ZGQCckDY7bra6dJ3UObslY09gZTgW0LPj8QWb+bKFbklw
uUrdiB0ON+Ptkk3KJ57PWaUrktzIJeslfJJrBtW3UzePzvQHm9cO9aDBR2ZaenFkDZp4DD5zQKRT
1y8DypN5Tgzc0qI9vu9tuZmlS6nTn8oz6SSB9ig/SIkq2l2XucSw9h3Bxajf54LD9Fv8l9ZguMvg
p8LTRE7imzAdMkuQHU3nclxlNW2TP7pXbBmc1L0AFKm7b9R5NY+dI0AIYuGpyBV1WvosU1Ymqvzm
jL6O5c1YRZM7jU7xfFOvqMImc3lYqKBw0ywyJF82ljUb7h6VtYnEit5fiqbQKBMyVH8Uwl79g6Nh
9ApRpF0ac2n+yW8EkIh6mN/wJs7wLpLgwgGof6vzQo8ooBdJGyGz1hJn1ZFTEeLIFz46lDyGD7Sp
jPWJ7hFEBHdBqlVNDxBO6Bng4HlpgCIxoPIwAAoSK6M7WCwnTqHBiXXL/EHZyT/QsVCLXIKOggyB
jBKk/Nzob/zvsz8lJybjr289HEoBVgGOmPno30Q0T3MJpS7sFoN/wS8LHU1w5ucUL0/9HPGzaQkU
goEjEx2XWngha62N7TTaU3BLES5MStpzH6vWKNi6uufiEdNvHPMIZLih+1PIyBLat9eReK+Fx30r
PIZTkyHNwZMxY2F8KlmxY+DQ/8C3gLWIEOZSRy/Rvh1mnqi1bLaEkfAk5BPL9GZmjwSvFnFbb95j
+KxZzkL+aPlGb7ear0ey19VV+/L5qHqSJUB3yeK0kfegMCGGgLqlEIshr/t9JCHZ4h9AGpJGSmPJ
sPQJCms6j4sxJVw9ojzOPelfKOEUYVVMDkQpX68gokb6gDqqamhLsjE8vnkaFXPILDIkoIY9OGq1
X7OWczVF3NOTJ9Uf+bCPakv8pLILXrT9QRNLEj169l6wEM1DCMuqUw+QMIZNS3QGQ/OJE8TQPl8T
IugDYZ5mTGI6CxgJT8NTJupXb7x08eT5Chdc4gPKOeDBCRhnkvea+M28aYjfSnioMBsY14moCxBl
WQKVepMnLGFUQJOZZNzd03lOMwt/iwLIT/0Xx4QI7AziBnqF0yrD28C79nrNQyBlvrKOngsPN/cR
rHdZ3f5YkaILUdHzzSOLnzo7KIvkK4bPY5msJSK2gApSGaFsz8FO/cGgXAOyhNOnLtD/zU8b3twP
5fkd/xSsjRpJ0dWbV5CpcDzNteeUmB9oac5e23Ly+fcICxPHU5sco2oV5ack+hqK1RRFdk0khhp8
xLRKjZuBdx44OLB5tjt8okx5iLEkpmay5BzEN6Z2NAlTQ1fBEypql1ylWQLtGz4coueMbZlssHXp
5Tfyskr3shhVTHrNEr6QDl3joWowoY1+svgyYZ7F158KeKXR5fWPkIT3H7nWoEZ1f0hhX1K4/hBF
5Uu9NeQJFG8kMwAMM5xo0DyT2EE+s+GAfgBGLCh1eA/0Eze212QWAYO5z0GHoqzajpvciw7k8EQE
EqT+6+d1xK+DGXfm5CvOoTsiktRrCUNzBnTOLm8r00jlCrO6DLq4XMevNV1J7ew6hiuCOMjwUXnE
3zCEX8aBI+zek2zEXDoDOfU+4qw48schQZDIv7iqw4HcvZXe2ZgvgdQLC/sfuDgxGvyX3qlTJuju
gBZwjBuCX1CeDTYxtw0kMxtOJYdbgrlUcEkbOoybA1MYlvRbQ872nKZ+C1f/ybYnflhHijjz+LbM
vUn2+79FNFed6tM/ysER32lw0hYBBd9ohgiIABJtHs1doZoABGpLBPX0n9qYtjKENxbM3THYYD9f
2NUG6J3SjJpcCYu7QUYqjceAVW89rl/Nmn5cHU0twz/w1qIk77m2F2TaefVu+mapjzdZdjJglio3
Icj4PTf0tTcaOuLTO/R9qmSK7YiK2QKIQ9rbal/DaysFZCpj4oZ4aCO/AjHnTPsreL5pLV6zqRXu
AtsurclW/sHcyvv8H5hePfBoJrtBO8Gj/vH3KuZhuKQnZBHmmagWBGRSsFbE5wyDuemct/BNRySB
fVqEAXouKDfOcA7hiU2VDRCiHWixs7HP8h4ssM2ymvE+U0bwIg6HL7fxkezLfrNlDwnqdTm/Ezxa
rwqJBmWsRCbLHf7CevQZUYj2oLVNt96eHNHNVlGb+uzGTXKsZrZf/JbDFa2Tuk+U7Vv3QBBn5RuB
LQetTaxmOHLlKdmVl7VADLoCJDGMlaj49akRnjS8EedDW6JE+aV2hy/D6t6uuNazcq1OOMmZzs9g
mN21n2jRYFkjVAP9y7CCyr4G6o/S+6jhEmQsgc4x9l8OyaiuXgP/UdLV3Vd96n6I38aS9cvGhIX6
7cQGHd74KT3OTW7+jWabsJras6Eyu3HnEaSy6uqvuuqnsnGzK9rawVyDw7qA28Y+X3iRvNaPWDGN
EhcKCqSX8tAwQayLaj0QK0PJYgZuzB19j/kMVY9XhFNJeUgbjqg5ulHjcqTzu0NcIBlnCXG98ZTS
WQ+0JIkgkCmQy5dfwZMpW3kK+gp3B1FIyW5xzoCgGkQ/e45fxD1W+PGCTH053YCslKyCFaoXxIwD
JRaucmXJ2ea4u0wb9gYsHux30Lx8p/+Qh7QIgbkhfCIXlIPcqmGBQ33OTkTxKhFWO/fuqC+XJkzQ
+2BhJ5+BehDDtUiiIOs4teZ4OGbJQL8tjWe0EjK//mmowbULdGHyOQpd0huUdl+I3zAJ9fAlBeC5
EGJYUO1ZNM5OLywFBQWijwiUBNmstBP3wu4euya7ZdJ86R9J71ed/yWkbsusVZ0FbVdAbS1BuJTp
oz+bdFO5fErl7gVqYyVXw1iybITgGbPuTFohCcxHMsysqMLgfsr9zvC5y5XOf5E4wi9vkeTskRuT
8nsrG02ww+KiCNsyXTcBEB1M+Lod2UiXPOrLDPE4oWQk0QFak8vnLCIrQDSqKA+WpeYCAQ50hDmZ
p5oY2AMFQMkTzCD5yvfK51jv9Ii4Nb/cd+K9QGo2Dekyxs2OHtmRy998mp1sdJWKToO5NQ2JsLjd
jIfYI2kYqFWydTRm4w0jN877Hs2jsiagnVn0YNCjt06JI/2OmHpC8cMMN4gpUKPxUbjV9T0c+Fe4
RLV1ugtKf8xOUvFpjn4TbvMUVeaq/ueHs3BbWc+FVbkd/SEgEc613dsUFmzoSMY3u1SHC+T4G1fk
QXpcKuWmpFciWuYYQUfBibSm4iX84fFeiDYgLlC9EHxmymeO+ZuxgzY5vvWcgZzUX25oiKBkHx1g
gKJhHwPuAdpwiGtsqluQC94NwlTmrmy4ogrtgSWv+UlowwPCSAntzTdo2oQzv3FgnRAigbNOxxwu
C7N3fOQOB+8zr9T3GOfIpodCBNgupi1MOjK6acfWWCr8Rkhs4I93RfhoKSyJ3rYBrsRxNY4fY+Ai
8VYW31pm9XsOJJdy19s8ZCz+0NOXuhWrXwCzoc4G6NRWVzkmkxIh1sxu6Ei5G83FR8RyJDn8Eelw
zqY7Aza0XazeYXLCFVa6YIN40VIlb6qOb1RjOhKFVSp5MW5zJgJhPxbEufC3giR0MzqNwl9g+7KI
rl0wjYX/OGz4gs1jTfUMd3/ZfxF0bx4vq/TkVxp9bVt+SZw1qsMRlXxSxaAmx4FgFlwrHbFmv0jR
wKNR6QyvDa3txBxXa6ECa6JhFDEdzg0TOXCSbbl9al+6S4UPtB7B8RGLrsyrjYkjy46Cr/a1IiGB
MYb/Aw2h0uUYgx3aInECxeIUGscBwQ+AfMEMkPnNlXSagnKQwZ5Mlje/KQ9ycCn1z1hvHNpB4jmP
7i4of+pwWxTznDGXnP4lQW+3mCiT6qTyfkNsq5UMSrrvhk31vkSs1GRUOxK1oEkPrib7U3iaXoeO
V4B9H5ln9oyZkcQMaSS5ar2PgYq/RKTnjH5PJqH8H98mOQUyTw1YLkGSCT4vJGphYb04ZVD8i0cI
wVRfa9hZ+8GvqjkMi/TkGmsmq6IJ65QdMgKhVX3+tPv62wD1Qi/M5wRS8l58aOWqlKnaiFZUckZc
ffiIyMsjE5PZRsMn+LuYVxeMfBiegMmru9rtgCJJR0HJInHM1X5dnk1t37YfGgRb1K0lbt+FFWeP
+lbIDy6oc6R4EypYhXiANRNVgAixMZ+6uDOLP1hfJtmPtiIwe2D2bFMubtRYrLHdnXq8tt9irTVp
EjH/TIW4d9ACLMzCvyLcMkoR+MKKP+FrwEC4zPf94thllkgclU02L+AgBeYDhnXkMCWOTWmbRr/Q
H4CE8UooaI5bPDQd623M3qJYkjBPvcKLLqSPiAyY/jPnkNTaNTMkOpBvcVdk1ze5r/QHwc+lCwdZ
J45ClB/vtQYWGm5erw2qUEZ5DGCqLyiHpD+S30/0evg+xZBA5vQJ399aYeGMD6GwsVXgqih35MrC
RsXXGLkj5Q/8Mk55TSoLyeSOfC+Y7zzeZwXlTyg8SK/mtl8NqAvey4Y6PuQSqDNP89z5Y45HtDxM
/H21Hk2b/Tsk1rfgu3FN8ByfxTzW18EeVjlwaH43rsmDgOmvBdnVWDpyoq8AMhXdQsqQSSRD33A/
qtyHNYD6ZwQsBpEAl63d8thTzoQvXIrM48AloysqnGSFhTW5zbXLry9SREcT3ldfUqZCKmrGw+t0
pFID0MorbfAxPg39auh3kXp8EXSQqUc59/OewLOnxJbSItFo6TIlvz6DBkBDx/yzkyYv2kzb5m2D
MKqkhLtl6+CVmz4Ju0EZD2RxKAB9n5oXWrgYvhbVJbiGc06cVZkHQ9oaC39ib0PC4jfprfwAw8HW
XBMnS5trdE/Cc8O5gfFqNZ/GHlGswb3myCand7oOCqQff8beDKj6suraPpTVKcvsXjy+yH2Yg/L5
2LPmgjsM+M7PPpAuBpPfs6CBJLXXV/gFAVhaTPCcqsDtqBkwkC0XB2IwzfeljGFKLdJ2JGWXL1Za
Bc22z+OPWQyw/YmDQ0k4feal1HLme0o03ryPDgpAcidlAimwZ52I/+q3SAJ05Ni3gcXtMuEQIkQs
2SzeH5yoLNDN5s3+hr1NTU8TJzmi1WX/EAs7Ohm7yfyRt4033EzDHX4TZ4Eck8g0iNFPWCVBWpGU
QsCKYH0S1YujgEpVKkxe0qfO5LPpKtIvls0pFInu7eYP7ExPs4zuiEDREfORJTanaFW64XNRe2JO
2LM7vE5tuSQbUnTbR34paTNHAOBy6VeOclIivkrg2GMBYHPFzEa4pz3dwZQT6/CoM6trzxOVZVQy
uaRjUGdQWShN8Tt0HsHW6AoEmpgJLl2CrgfyafjWiNHwlNgzFs8QVLC9y8q6Uu7J7wsu7Z+6IdwX
z4sjglwCPV0y/Ls4rJSbNF5H2cOdZo/cZURqo+gkdvSW0xRkehXZV86c7KDb0mBLzWOcVhM9cFP9
2X6il5Cjf3MsQ6G4iuBj/cyfBJ691BmHYuphskKBC+gHa6cuESESeim78pbwvUvxy9PZyF74Ofx2
/Qq1CP9/LzDzrl8aACds2Stiu17pFMkx7XMEsHpm69iAcOl2EtUz7F80KaO/rT4EnmyGyfGgQHAZ
8zmKa9FYtxnLwkUWSPZ+KGCZb3qN4wG9Oj0Qy98IYh6zeOBWwIZYYQJbkX2JW4XYPxoyLEKxariH
fS8Sa+KqEA+wt7E1Bj+q+J2KOKoddO4dOjbZaxEhJZtafISXqAWDwhjI4Wsbl8rFK8ztOByevBI7
+qTw5MYHQqynFTkSBPHgNJ4NmES9pLzCHkI6hQCCrXw1+R3QAWu+sgAo+J4CYkJ0GgMGrCYcK26e
IgQpqWVaps82WLaBi/hdDbHB7dXuMzbX9bQvTcQjlgHek3pv6RJbG5MqHTY7QsDQOX/i4NIH3Gp0
ILDrxKdq+CHISvBNqEo7by/ZrxY9lS9tTUA1zt8UydHct8UxeDeRPbZudUaiWyBAIOzBOYQXNkid
SlX7Rduv1xIob6ub/JLGh/cj4ppV9u/8s3gve7gaQgiVbb0Oit9BOgXoZGm6aVxq6Eh3IWK33eqB
n64zvoueuxNgE03zZsKGINvFcO4jRyu8AHPvzybaw9Jb4q2VWA3VLYfgnHF0D7eRusZbiIw+2NC1
onxkzbW71qiZ0QrZ2iO+VfSo8NsXi2NB3N30LXzUPBovgSsreR3IQQ7DrRH6BdEi8obo5+zlLhSw
3q+M77QhQbMhq3K85aTRly/MF2vMKFhZVl2FNo0ixrkAG2lR3Xpw3pC+yV5D9SVh9iHLqvt/HhW4
eg+d7oZY/LGeomlETatNTyO9Ki/SORo8Q26aUjtxl2yj9xClgDWV2jG7RCb6A7xKeFVln+5Qmj1x
1c3kJg1EmRXDcjDo1fAFyqGx8Y8APeh/5p+oua/Qq4GSh3XP+DWNrE5kGrkN4l8d+3reIzZ/pupV
nLzFsBLugChAgVi4KuUwkYaKbIhWA0TNWuLPovc3CAq1evTFYSeHJKOB+yWypJHqmn8FPOsEKOln
MbIH3mYt/OUsbbFcsCKgfqE0nmaucy0ce/XZOazHT/UzvZKg4ivdYfCQb1I4SHzqh8wRotADxgrp
yZ+veG2MmNJ/SCjQ0bbBOcy3SceCxdne0GMFkixReTL4OuBRWdwilfTlDZXJQIgk576ZmJmZEvVX
uCIrnOfR+lJtmBZAk+ZK5cqeyhM0r8H2hVWFcHTlELK+QjlkhZ8sW9QxiEeH1bwg/STGnt/i20C1
wj/RLHB24uzi/EBvaGRpK9akHSdp6cm5q5znsDc6WiAFrOaYLBjzUKn0mAWcb0rRM6rRLcoarYIQ
L0vpN9K1AHQscGpsB90TqZXfJ6EDv/v2Fx8iKpA15WG0JZFTB7aGCw5IqTyIf3W50TBXMw9Tnymg
wHrT+kUnOoiXoU9LTtX4QYBkvCAYALr3iAA0sBHP9pxOklu9bnjQpMBNhiNE1IvePQWwkpDCzvRC
kc9sxWNTwuneGPILlAqJRsaNSz3Zv65E3I6VI5aAaAJP/c7ZuNlXGHYz9pSblB4gC3qZVktbHw4z
dS38UKbTI09vOcRvwUZXXcNEJH2I3pR3ApGvZZHk92dCsceEYMpRowsfG1QT6huopiLDUZ/+ew2o
BHC/7xWsTxapCTmSLP5HJDWztmW0FsI5AYUQW1hT6AN/6fYnniT1VAi//R6Qtgg9HbBHmFuQJJWR
aS6JhfsHP6bOGEEjmgPQBNNiJ2GkVT6KK+UwjNEmrMtSaE5AHegbcuVK6W/UrmbwnajIj9FWX9dQ
cDAAQW/jeGpcPLMwXoZtLK7kpsXBX0dnOSYDMz4mrH7GVwPh080X8XVg7kWKHH0s0AYy3hbdnGdK
S6dnoB+9KfAlQGYYtwFeC7xKpuZRLhr78GDdCgJkYfwi8RrDa0w8CJGA9b8pWDXCQ8SaKpDuGdmv
R7Ua4WbA5mm/IBMPgjnQr+zGwXs7HYfpq+wv4uIXtyRC1ZpCSGDv5BA0K/UGFo3pjlUatzDC/iS6
NukuafdkyEkQTaCq4XQMcSR47bQhqSyl4poqq12zCwQ+qkcm7wv1aEIVzwamoyTvm9dK6L6k3hH1
a1C4JdnGqgEqAHJ6k5HEcB1D7YZoA2niWOBEsEn2QqIKmWkT73amXi1ggI37HyV+tO3f1P8QXEb3
wUNiUnzx5vSED7XwJOiQNtHr9734DBcbhfw8sj65AMlXovSWL8iN0MSCGyq3OkTDAOhFlavSPKsO
2zTtvdQBR3uC6uuH2WG0h6NjJ7fIlotSIgOsSOv4TagE0Uh0aR9vFnqxOPRoAuLvmQFrVxU9PB8S
It/PSiR7FB2PvkSOLoYf8HyS8B1p1KgQZ6s5+Q6tZaR66nslraLxDIKgcz523bEJcCPeQFjRWpCU
4dNfQ0hhRL48MwKIu4FduHDbxZOvd8GIHt7IHjW7E2xhEJ3g3ib5HtkrTSRncKXidxWT5+KLRJ33
Mdv3aFOY1AOgBCJsCXf3GqK2/skDGRe/42vH8evUZO4Em+IRi+xjqo3dV0bqFMp74l1gZlnseCrZ
a2KIiJ3k5bOwQluLP/n7BMSL08CsObcfBW0yiv0O/gABiMoGIJWKfcOOwMAO74kBDRwcPRGRtLio
EfksFjjI+SXZkGgKCC14OFy7+yB/41pQ2E543EfKbSwBXxPR8uHV8JnBFeBnSOR+ZeAfm4EHuwvP
0Qt1EOUVw2tNct76vdLQiZAxaZu7DkgI9RH34aM/T+wrlvRD5lS/THAFbDT90BZHwVjjegho+oXt
s4Sb5NO6An5JyDInT+IvAl81b+x6OPlEXssN/l72TkZk6vMc9mZqwgkUgXq+14pXrkKckPAGmi8X
a7k/QiJmPGcsK+NJjDzQWv7iwVII6OMQaT0Eg4T5zFg1k9OuA8QfkOT8hGiXHNzLCL6NkERE4DJA
wyG+0pI9YqyS1+EOZZUJ6VmzX1UEJ/MAIdFdMbxPsoPNKjlgl8SNhzbDvJZ8uTiE0reD/75cbkkH
YWIH5PT6L9R0MGocNsJKM7G3Qxxb1mtdfQaNlwib8p7h0uAlXzN4vBFHjOtqg8BiOWwmPmHoKoIa
yMlC8iRxaL6sYsMIGxSO5MshxMsZGQFOiXd3aNCTbZlCAA7Q9T4YzZDINfafoe0MKXc77k4CNsQ1
LCE/nRnwu2OCm1gI1Pn8NRjoNw0l8Mc4/ygDwhrZf4n5SZfFWsDr/dq1MYF7y2RxqLYJn9ru+EL+
iMCHYfTIl7MYyHXCxr0C92MXZIzmoTP+EnY6uOYN4ZlOaCCboZkWo1zF9IE7ZNdwB5pbXNjNKQAo
+ymrQzRaYkVAD/rKfUG7V0TNFhUExBcByoxINNyxZxzxCa2LREQz6xiuyrx1wZMMm078qPCHEEBJ
CC0JSo5J1s5n9VpJKN1dIdr2dGGPyDpAxNXs5wWMTZ7iOLrTqRN/EIMRWJfOieUuik35JiZHRClD
53O9oU5qKwuxCZPlRr3JEzAaUMSE5Hwn410y6NJF4xAfTWqyEfagG+ewI/XzaFzVU1JYEYUrEQU8
w7GcD9XaqdaTz3Y0ciwQw5avCIonyBR9tVvhSjjkeEldgu6hZZgSjxrPLpEiM9B47gQkZfZLh/8l
8/NDnA+LM6k1NAFXNsUJ8lxrZ95j6maLlmLu4prHJ1X1w+wz+537XEpWJ6/8MP3MZS0oa5gn6rpA
I9dM7lR9G4xGPCQRVcUzVWxg7zj8RVi17WpW6oKDMXoM2ropTgEPwIPO7hXmRvRrAgzrNMtV+Bgz
4n/ypbRKIKLu73999RtX+xRNYcieNlZEAaGUn0MAExRGiBnIrxJtjTDuU8fIV6JzG8triMBKIFMh
x++iOFp+rUUo/8fIllmg1nznH+aAZt+OCutNy5DozDcLalSCb+/6npIgkvb43I1rOTqLHYsvoie8
a2rHkBH4SsMljbA3m/AAlLIjIXjXCQXkH4XitXrvU6pwhm17p21kmmyyDHdgVbM4m2JmmlCAnnQn
kc8lAnQRxNJR6P4VIOVdTg89IhMAwTwJFYM/4SMaFh7xI4fOXDetjxeY76umpPDl8CRJHEsGVCv5
MssXyqhx8dB97X2v842Mk0L8Dasnz1lPzr1jnpJj9iwqzPEGAjIeTqamcsQIeTEjIjj2GB7efjr8
4+rvWkiKc03urfQXhLc8vRTRP3kfuBzk7UMlpWVRXnQ6t6zqMxWRWC5VwWqJjV5mN32fhRcVBo8i
NnUdoy7iwjwyTnA8kzoKsNH+Tio2s9M7viygOUa7fcRAZEG8b9qDhqtcePA6Qq+8Cfb9J44b2mrT
5F+A8od8ssUaC9EF6XgZrepbonriwsPGVZKub3wP9Vl7P95fSEKLeR8E10QKqKMyznpX5hpdIu4d
ueEIBpn+sQpR2wmPpsjO+InX8atiQcnAp2y2i24HroWj9iRfepT92qYD8srJE3XayzR+dMynGCPy
ZI6yrdjI1XUuWambnCLqD3Hd/aR3kaWamnlL4wEkdwMFu69VZ1ncR+p1xFM+AeWd2ch7EUU2Y7bP
SifkThjfqL/l6385Athi59q0tvJnarkfxauat1PnyUMXQVpLsnQILIi3missLYJiD6xZkfIvXKxM
8xdHAmm2sy+38FN17hnso61iXHDIVOu+s6rmMdUIDImzBcewX/cms82VTmdTuQo2ikHWt1vpZ1k+
ocYDH+r95oUJyIp2fHFAqMJz5v2HZo+FR0bMUqxkoqzfHn0FMLpQTgNLGbAOaxh5frMMgCRhHDR/
LYDH82VlJBdhqAPiok3mBe2Y0JLdnnVyohBA9MsWTGOZAMGTHlidJGjd5FzUW4lrI3TET5r90pnP
sxejhxtjYGyrKMY86T11OavAyhho078GaJXPEnTStIp/kcMDR2xsxEdko5NGMYCFWF5hDRx2/V0L
zhHMNoIlA2wIl753AMFGRG/RHyEvQwgFjGDCmtsBYpr8viOclHJ8jbEtHGvcgCeVRwjnwOLXeNHW
eR0lV6FZof6uyMWE2uJu0xxR+YyjtQ5X9a6Qm0XUEjikMrxu7wCzRgvw7HSUTEYc2QKgBtXBC0SR
gSuz/xnTsJSFlzvKtJTGkHxU9dwUheqVh8IkVSOAklduBf+2N9SN5BtEvBEuLdgRkd4FOqJFs0n8
NwczPERky3bFJWqcNCh8YLFa92X5tqBnC/mBB0qf3xfdXw/YnilUPPB2pjadoQc6gXnsy44eaQbD
UIRK/FKz0dGDm0zaPDpfSt2zG6HM0l/ZoB0g9LCeydmK6ghXZZ7bYNPBhtEhp/7Xhl9k9uaXziPg
XbzmxxE+nYsT9GryOi+9lEiZuMhqD2Q5UpdqvavN1UBFUOlK9S299CsBpF+139JNbiDFCc0Zdgrx
l+RB4ZsGUQbB4TgA27lxL3HViOSTHkWQ58BJOFtIYImdAmp8vQDFTWEYIB6pZT7H3Z9e3QVxM9H6
VfByNRwpHi92Lnrym3Ypkudvb46klxWS1Y4X32rKnZp6aXusiPrQtdNLYuY0GWv4AUBfByXaENBm
iETBz8FQyEet6X8cnddu41iURb+IAHN4lUiKytm29ELYVpk5R/Hre7GBwaCnG1NlS+S9J+y99u+E
cnbVQne+pNaGQanPYITYC+0ko0h9iTrFA1/i400bpDu14Q7joULbT2UPRJrCfGzvLcQz0p3tIXi9
4x/Ute01QD0Co/QSG48hOsgtgVeE8gF8/leiYAi8+rNfyNZHLX9nAnMk5JCY0sWdCeb+CaMO21uk
2AGfOUshy62WMgGbAi/fjqRIJtwD2exsVWry5NgV1NVn+76k+MX5CWuS1glZuAUO8kNqj4bKOW3X
75orGVNpVP6laHD015SAEtJtQ5zdygmwRPy6MVa++hZKhzkQi1THa6EA8fpg+VqQGcdz0ndOID1J
aFFYo3e2tnuvWJ9piy9OmeObOG8U2KzoERy9Fx94kkA+bspjCLM1vuVPdpVsKWfvaDU91HLLyDco
/oqY9SujkuE7EfqN4kpoa+Q/ebmH+SQ/eu78hmRAIGTjuBX6xan67boVsGgcoJ0L33DN81Fdpbl6
NRXIIawnkjM9EG8/K5mKPfQyZeTgkh8IkTQ3fgLoYL2bRveRJZ3AVvqz7dadT2mtU8DLGIw4VheI
wsJf2KIg3SYBfili2jiw/wSeg4HKKpVwEwuLuHpGCv1pjowF5hqzQfNfR+9ETrHJzp6Vxj/D2tDv
ybJHqlOp2iGj1QqJzAkVO+KRvxHICzi2a4NOaOpdzinuMMFRfe9kCowwhN9YfarMKwIEYWhv0W1O
CGfHUkW14nu/lKLz3Wjui3ynI7lYksZ2y2J7jG6nhiMrTr7C9p/IOWlGP9qct0DR9SU25ivo9gbB
0OycMkYN3bjK1ZV+sxz11eKmG3cd50cYkJLA/PA076PQoBLaU703hU7W/aGZNmO77cbluxFRKTC6
TGoYI7ndCTxHJLuMvRvSXU1I0CrQqfAyJ8oh4ypKf1Wj2dK0j+AYDc9uxuNsAx6H3NpqCjPsMLAV
/SYwntVZN3EMN9FuvFTQAcNn35ya/qz2t0ZGaMgIGMlMRrYC9UtMuQEwgZZ0IOv2YrEBYxEn7whO
Y+3CgRzE20k9zqdqFx9yAnSM7xQUuUa7LZ9ylrKDfECymtHH1O1fSUPus/9EK8sIcq8h0hjO5sOk
ESVnMqOkT4sN+xLTZ3681plTiCmi8WCjCx7kVZqOcoKUiRz7aaG8fu9q62awUDMFFAL4Ri6Zymh3
LTMQn0geZQOEXXYgAHoYybd8RMgt5Pwzya8+bU83gzOjmBtvpeHcyoVlh6u/O5Q4QFhhjXZujHtt
2kbGZ0AfxXBHfoojEpqvAGulvmLrYVmBO858BvaK/jkrAe3ujB44wUEr11VzD6K/vN+SQOifK9F7
v5+av7GgBoWrSD2PIvSKXco2kqAX2vVZRL5pCbRp95VCmKSc2znJQQVIq0/OM7Z4HKYiNlQ37NaW
usthy6QVZHS+I0QROZ3yPVXvYkSju9CTX1H/fJffVfKKh5OuHwLjMGa7Kl2P7PMQx0F4NqUVOQdj
suvkDQq95kJCQOO9B5ufsYelzOzLujfVEpKdMbkCmaF/mbzXP5Qfn3Mv4Mamaxm2UYagBQixbHEW
E3Wy6+5RdtApMvgVRi6Cbmem6x7LQ0xn+1VEp4EBOQ8q2M6Orxsx9i7ZBe2XWXktOGvVCUnx/I32
LQEJsFpZN4onhSCgEJvLugq/y+Ge3dRfWtmKnTfpQUiZqH4RvtRIpo7vK9DSlEUk+e7+qnzOi+hX
dzL4iz6m+V/vC1QwfzqzXGHP3KmlmDNW7xlYxrBxBx4BjW7L7hBfDjo9bW1IZAftBrQZE0Ek57Fw
xqdBdmF7fV+H6tgTSMkd3n21qPwahRvjD62/ehukkzREkGJDjC52mW3S4CvocIqU/2LlVmbXOl+F
MsEsrInAO/oPjUia3BtGN//oikcHReveli6FMZy6gHpatmVMQL2IKtWTkn34I15zJtBX8SqgQGYc
iCCh3cgG4vyF9R2mXp+thi/kcHqzEtBi7nxzk52wphgZE84VYnxD3Ev5Vmw8/Rg1DusA4/wm+ov9
KD3Bg54NMBwpDvIWloKAR1N3fXON8Bz82sC7NG6Nv6ni5g5Wse6OzEBv2QvMF7jCOOeIujOhNd60
Om/GBigxf0EGil8t4QvjNkTYgBCOQRnnHKJcvOqhrXU7qU8X0h1xELu6jrEcKpVcINYZ7yzaS/HL
P8YgWlNOqL9kJPuzh90ozPLZ3CCOBCOiR5tWnAqiMTBadfja0+z6GMDBmJ6WYejATZB/D522UPTt
oCyHFqly4r5PVnQsgA7jKQcqajSH6VIUR6E8lDhZBFfRkLNC3vxrjAt64s1QzjlYkzCjfnoyknMP
578JRMpH6naXIxdDZUROO9G4d6zcYS/uWig8jU8GOi5CFf/LSh6vaMSgq/RduQS8gG+ADYQS7hPc
SLg0Dxp7dIQazBv+MuMFNQ0fVEhMbfGhGUuKTQuZ4SnMVrW0ajEzfSbtkTkRWurz8DvRjyMOYgxD
e92+HYp1EV/0EUUPoc8WiHqK/BwS97IObg7JSzyKPEDvB3OtgvHdub/HyQHCiIQWn8Qhgf0j/2El
t9uGeIgYyeq9x9Rdr4L2s0DEVh/f5r4JkUFda1B5dbqq0M5UFNVl/ZfMGrnsLmdPENdIDiClJ+uI
Rc3Fr8kW8lXV1ZmEhNC8meBL52Y6DAFJ9FcU1ri9KJ+abj1i5yZTYla3RURfNW5ieHX2jwkAdjVw
v88ooe1fVA9k3Tz15T/auCz5ioCWMLm6QvtCh09kY4V2ijODskDfGeCo/krSlrmTtZWMYpp7AITh
p6V9so6z8lWj2IK+bacV2DzWncDQBGVLZ6DoX5G1lpqZAInCloOHo6r21N3M5/gwsQ0wOdtWP/Ww
YeiMvhFjhNnStKFaWDFuYrz5vs44pPc+jbgiEfMeWLGIR9IMfIt0MVdPXNXao4EGPI1LCxOpmbCA
oBTRQJTgqVEvHegiyzNVh39AluXv2QZWNccoq19nvMjWovhV8++6Oby7RTitE+aDPh8xUUtptxtJ
mpX3Y3ROXt0ukU6I9gKQtRUBGfcK+/tvuxfIqmPV8mDsCyZvfFjjKW/tmg4gL3Z9v+dfdmgjxP2c
gSSvNCi58UWF98cQrz/STfMy0fQa9RnkaLatJjJ35ySZ+KvldwidPl8EFSi04Vs7jsxuMRffG+rt
mPL0pHBJMPVQmKCZznhD4ZIk6Pg3COu7+hNoFOM7ONqT4MaYv03EvJvhkzc7wDkrbiXJlkfUX44g
g+UCciMhEJlp7m2L8N9JBld4sFarn9goUT5GwiljKEj2KiE70QWVf7JO6fo6sChLYyedzNlsDkiI
MEG8XiSWhQT3GSg1yO7EV8/SU0nWA1p2Smvp+pY2DKRR2imCHV3EjNAELLuEJc04vByzn7HjkEUU
3lHEtzZwHvUAqHu6tr+RdYBBOtAeynT4J/lZAghqzuP7Gnf0u3y2lwIuWruxuqWeO1QcQArF4mJi
v1nAk02sE58jv8MwOUz2mDcEa5+FJylPQBqo1VBtBMMuJk73TBjy8K3SoUJdS1Zdzm5/TV2gMtYV
9qIkL80PiidmsClx0ZXTmQ6I/yJ9jQNXgZ1VMM0LUyMFFa3EQcBgCQM9Zfd/VUy3uvTybqDv12vX
J0wivhNhQZ0T/TGIQrwDIO5QH9Nj8LSgrSiw0dg9o01YDN/lLYfwXkNP4o8cBMffjP1XnO7eHykn
g3XtYRz/smaK1MEW2CvNcohp3icZUAbwRku46hfyHuv1vBtl1UPMSrCqm1uYwL/2DOtYmFsLvUrF
xBk1FfYWFi6mdBblx8g7osE1Zu+Kd8SwC/Yz8czCYoHPsnOJCVK+BAxlysPIeBoUBuyC+EaZwYEJ
el3j0+bImS5wwbMVAHgEU83E2eASQy4qz4TRIQloBCvC7dVRbcF3RIPNM4WBP02d4jpDult0eG5b
7ll20RQ3f+8/+c267H0V3/ydCwOxLUoqKqdKp1npl7xoa+Ul43uBt1T33ruwy37/ZjhuGLs3PbL5
bH6sV7NJ5Fvjn7A2ZuQ3YJ+aPVU36WdkcK2CJwKWVEEZ62x/4MM/MjqqFJdAtmJfUMRZLPsxiw73
qABhHF6U36lh5NWAfWVJaq4M6a+Z1uXwqVTrPKVQkF+C4oxMwCIRlu/cDiJ518ZV0rmqxJnNFkOJ
5rjlrBqRTx3l+FxjS0nDjvaQ8oh+a8UcqWOIl4VrghVlH5F6uIYmgbkC++iUf8Ml1OEkssYu5O8E
Nr/y6W34/Tt9w+uGKj5mO5Y12ymf2K3dgA7LIrgbUM6r9szNIC/lnvSzGVDTzekNcrKfte7WPzQi
zORamApOQ3Asg5RycwXKUKYfgX2t2VrxM3bzpOwCxYbZbWrssGfCLOLvHT51DKt8ZQ7MfPbo0ID+
5wy++xcYBRQWOZK/HkwimX4DIc7MUUCQHNqCO2nLLp0AwYixHOl2oDxtYh075AET1rA5hw94FTrE
HlvETGH+be9MCqFwAmZ4Ww9AR7xG64w36kBWJaaSegUMVkz3DcpZDATJutxpDKnxdt1o9hDCE3u4
nO6yxzWVUyuuqG34x/4pCCwdFukT5wO+a8RSXHa4AumXWJAcxkeEfc+B3n2ZniZ0Zvo92MbCFuku
A2uk4YhSKBehr3brJFjxLid0t8fg1DPc4U631WOWLvHXWP9a0B+28QClNvQfrKsNc2+dSp3Rwtd7
XvEK21QjcZAIPOqtvXjg6GMHtTeYN+LxG/9l8bHS9/mZ6UySXuYnkqIxtptPTAcerkHr9OE7InaV
T1wl1paYYgmqlIBciqraDdcIgYUtZznYqByXkRONWx4Xg7mrA0GPJby/yqgfOMz6E0I+vCitgYDc
Vun28c+MIXI8OO5ufbD+yHTtuKHsqPYG6wifJlKXsWdu03B+NpjET5C5bOKIFvkXyMTGOqX9zA4v
EzdmSBPznH8JOEAM+51tDNDDtT0oT1hwU3HHxsYx937vZ/CVdM1YUHWxxCWKscGkvOaF9y8g+qGQ
ox9WMZLF/5AXYfbyOVovnfztg/kaCOyGFpvVxF4p9w4CzE9DWWXEW/hIVci0b3iIBPdMaM22vcL2
DV9rnHx8aCpExfg37I8DQ4talxYyCv44fklyj3x8GYV4QRCFsa+P0UmIBfiEgPxEfpanX2Ba7u1Q
u3VYzS0XgrXxL1vXRCW7EfSFGJ8bZCFOATKb8Xwq2FfYRFbETHca59UR+cOIdROSdXaEMKdsNZgo
CajpjCZcly5Js6opKAacqdnvG3NI28D0Cb8IdWi67ayOjvYgj3X9OIiIz9MVChyTo0kBJ4PsIFw2
4bdBNkbH0mXLEi46qe1XBl7EP2kQgli0tjoyb9U1I1tCPXOEFcBhHyFSXsrDuvmn8iLb7y+lQn3j
aVRnlHNzF2FQbd2zgqbpkMVOstLEH9Zok0qmkyPNr5Md/WMsltoPxMasW7VyW93y91PocK75u2Kl
nggOWXZgKYD/5+O6W0c3gT3Uq+THYUkDPO/+XnfVuX2vifpYAd6bx4/QQJb4FjTcPv/n1MFpOFgb
6xItMAyxEOXtImq0vqvsCO4hZOLJjeah7LaFPbHNi63CeBxIfL9NdC/9AQirKSsapaxdaX+8FG3P
IKD91MJXzcLLRP0FxY67jIkH3wid9MgUeNYc4ZYgsJ2Vl/TA4kPMhgaFeTa/IOCATaeGrkCOnbZH
DSN6rOsbbwAwAYHrLBbYMGhcqjmU6lIY8kfiE5OWcR/HFOxQeLWphVfNEKVjh/uYoi1Wff8J/Pst
oomk/L9rWevinFOVZ1A6EQ+0elKHnQ4G0Aqh3LrFVmby6YGm4QGV6KYPBiIhhs0EyiwjdV/GkG8O
/mB4uaDY6LKILkaRA/eOoWXP1vg1JzNw2ryLjTCyNFbWLdz9duCqRlObQdxMNAILuz8ISixkK1TC
oqOCYXmPO3X6sYS1XoZLhqOYANk3/X93E7DEwm/dxlupBb3OO9jj/gRLI80NAlH2CJbM/6tpC1b3
skduoa0IbkJAEpL6u4629We0ipz+tFVnIWaieMaInBbW5S9YxS5mDixhs2bBqT6p8Y3xjPeII5vV
3UTgWfwBmCjiJSf8YVwhqtoxDICLJcVckyk8caQ5jL56GpRbVV81C00cd032MyzOoBZqFD+FG0Bf
AKUkxL8s0PL8AopKlu4hmmHloL7Z6LV0POAayIMTF+PMtekwkB042lvtxG3bSQbYDzIfeUrI5m1P
5vQDqoK7CU/u8Eld3z0kCuf+g7sn6A48hi3K7zfyJwVzjrV6s9Cktdb097IX/t468xj/r3rvsHmy
D53blILsXDgQHJiyJ6FYOIThpkbhmqVn7Fh5MYFA3+uQMns3M42lz7fGTS1op5ZHV262wTEOGJbS
N0huxyGhYjambkWMVxJD6y/j8YxKrusOXP9wdKEoWfEWp9qb/D1hVlgOs0RAY1QnbMXwgNxGD54w
XmZ+RcOFieLl/8uYGTAsWWFYZX/iRqodw+bRQuQVGPtYrbh7Fw0Vg7ZqcVwBjAUIPh/HaE8Lc1E/
mU0iduJfjK8c9TUifxzo7tlaEy7OcwtSBtkSLpHzA9Vz+iG6h/FQ7mVKJWbYT7xX8U5AC2qrO9yD
QBtPI4/ZCh8aFQ50Qzyn8Z5ZyyB8lvkSR+K4V5YGEAHA0/R5A1lXcKi6H34CkdkVEDEnesnhJWQh
a2yLllIWkXLAXWm3F35uvtpibdkyo00HhvqcfOtQMkVzmNad35MVjzJH8MwNe8WsHFlAelAFtvl3
FYRkOA+QRH8F8N2yLSZjlGMvK5vNyrPYILlPeyT5DaBxuiEEeJjISwcF8Jp00NX44IONKQGRQILn
xKithy7nwElV5pbvPVtEMspGssLZQUhzBAgIYOFVs+14Z2AUluYFjAYYB6ozcWVWpB+zKyLWrEDb
d46YYcNHBGIECnqmgCCDhSXVhy94HAY7MowBP7xqrBTNWY2iaJ8hn79qnCNuxYqxTu8k6ZmstplG
AedcYqfVM3Vt8XnxbAEvvcS0uPCl6QObZZigpT75wC3ZBEvpT0NW3UnSTgTH0IpbJX8yEvRlwinE
YvkMumMCAHDjM6DGtgIMC5lEnLA3I6dgiVY542E3zU7ChswO85gEFCkAZ4HmITUN/oih62xSkOru
WPlbuqN0T+wEOct8IEJ+R+wervTMi37AiAqPPPpIkVIsJ7xPWOOqXVNupGnzXuucLsTFc9ACfCtd
K3HMZhvy7ZquEJ1qkbomYsqK7h5FTUY4SrbmrWZRrxvnhkketS8GK/p14uhZ+RpEli6Ha0APfqcY
HzD636SRlQO9OxNWj1luvKUiNeJNcMvwMpNKgNIHuc+b+BWSNHh7yG9SL2H/yawPLbfPnp3c+Zmm
se0+cwxfK31x0AyCr7wUXuSu28zuTt1lN0WjOsjfInwij88TDlu1xZ4ZJPcGGcOyI4GHlq169pD5
svNcWCNf5LZE/XTnx+YD+tHxTLIkK7ETOPCHUdbP6y+eAFQ4w4Iel8++/Add61IfqDdpJbW1fuFD
gCHKNAZtZIBcAaYWvxX9RLjHvYK2jacsv8v6pk62xnd00w7WsnLvnv5D9hqTtCRaxi+2jq+Jx5AV
zwk2NWfgXOeDvZlNQrjjl+Gw15PlG03/vyI/I/eOaLS9VuMHT0kMOpcMQKFUpNF1nsRzZzpM5N7t
QcI4iP5lyyR82qPuE0uHzkML74boIkbsRLc2dvKFwxSNIv5XqMzcC9MdW8/IBqYniY0paZAe364W
w7VgaWZe5IO59L+Vo5o5PglXo8T5/Jdd2QVGiHvDI6Bf6kJ0Sj4FMEO8t4NTm4lslC2VvzKll5mY
TczOn6DddSloHXJk7QYA3JkodZrDID9U8ZoavmKlBU+KocWknpnfJz/9g2/fXE3+HdtBszHFpZ5+
lSyRV/0ZKPZu8BkCzBRoc9vOtE+e72FpQ/3AItltEKln6Pc8viseYB7dGGUiQUdotpVP5oSEPdCP
gmimAn2IeFDbe3EMATBYW0ZIXDrH8iPoFyRnXd+uWdv49Qcv+wHGjmqTYSHzAJoLHx30QXi9863c
3i3igTwIwIkNFk9A/IqnlFLfcHxHuHF0EO41X7UaQbciFBP0kPlhXsp5IOJq85SB22JLug7aw3QV
kSiiErZxJ+PtSz7jfR3Cq5XvNGQTSQXM+VrelS+EoCVyZZKGPe1s1e4sQs2vhKnM1sF4lX2iW+dh
rkG2Onzi/Ba81CHC5RmqwTQdxdMc665u9MEFEh4MYB5WyiPErr/IvgXpyQgdhSsaDcAB3M1z6ifG
7ieX87fOJ7owwNLb5WkeNsbo4wVa1cKFXpP6m1jfWbWXcU/UXsPrwtfASjI+0Dp1yFDpFnO4JYjl
GbquIzRg+bl/6iI2IwuFg1fkW3P/JkDW8UXg0GrmkoeOSFhdI66WjnW6hHzCi9vHvxBdgxEd11n5
x5XYnsk4LFoPkIYyU9QuUKTwiG2Syc1+tdIlkWGcYSCQw4AgIyBGXFOiBHGV3usIJSQNnmkTXKgz
4wJRXYd3mVOHG5pinNmlcLBWkUU7te56pkoOnNLBw8KfIhrBNFfwnwHXDf+nc/A3k9OnJKxTXPiY
YuyWKP2YJt5RQi35ovfpOS6/ucIpbmzpT6UTAhdCl3LqADeDU0VK1hB06kh7nAjxP5i1kApz4jhY
Lba3Id1FJzSLrL9V5hh3C6eIy16SEbFxoKrUT6PHEhbyF34+ALSB5lTo66EtvElZc8ios07SnmT7
aGE834wWeLEg2bGxqZbMY5hhNTZD043yyZadenrJZlCdF4LYVtc5TBo2vStC72KUAJqbFVtGpixt
fYZ/4V7/xpBWiI5oAn3CXu0mIFj1IxaoFrwaUahzXY2tKL51BR6vb6Qu4obBjn+I7GV2BQaSUVKK
Dr0uqhuGXbAnmjUdLd3XIpfWpYjoca50pmwjpN7w3qoIzte+jnsWkyDhttxVxH+xcoCsBScrEGxk
dR/tn0H2OjSOHtwBMTCssrpu/z7WCKI1BxQXYTbgvSSGmedwA7JmHa79PeZRHjlqAPkCDjc/wHSC
+XbvPimgk2MGnP3dL3ps5eKLrx+bjUL+Ubohgi6VjryvoMIofGkgb90rgaFxMVbMaSce7WwpV7bk
fOI7PqlImTSGWBwWeu5hDaZYiDfgAaoPNcS+6DGKaF1A4ZCGmenm+OS7kBOMCgUOzpQcMMnLzbVT
7PKCjCxhnkL2ZzD90CtJJ7ly30Dc0Mmq4Ey2KI3YIzPDDZSNJgGHabjLJbbpbqHuKbckBEutrXDC
WkgRbQJE0NfUblztg0/9wJlKUVQgFIOxisicgpK2LTAPhuCmX0iNKGNU6PHSIny1t15Y45lnYkaK
IG5Sgu0RubVrlbeIP/aQH3O0qvroxUdUWXm7NDxMmG4ln3WTk8WTKDWqtTZ89gxTyMAw3EA84/hj
DSBv1Kf6xENtrFl1RMOvaTlC+TUOK0Z8oJZLp+9vARf1Q0T8lq3R9VvWKr0VxT+uEtu4prvJPEov
Giem0fmG4ykxnjlCAJYlhCWoGE16acGfnce/wg0YL3YPzDiQBhiJ4vkU5VtrXQav/aclOCYWOitR
Ai3OgcacDdw9ky9HRRXA5FIT8BHiRHQYimOuAZDXGdSsjsg0iSS/NRxIYK7VI+i31CLvW7Xmh91T
cbDb94xVdCrYXiK3gihAjCmfCfmhuGARNWzRPSTjDCCqYlfcDmdDdSxrbWCbooJPvrPh2JYLNNyH
SPRUGlBuos53QorSq1+7w4f2NWGm/FK6G2smfmyYwQwdBOujMPZK4IELhh9VYiGmbH+7QexRxpNt
p9Y8Uq5+RqQtLYZ/2DsFp0A5y/800Cf41Oh7iezwh98AA1MGfWKeutrqRjHJ7Ton383HWJ+las/R
UU4HQZgd8J2xJW9IIMud1WAVQiVlLb01CGx1hSNGdj6X0MHIrURODAIRKXWxs0Yc+2flwHq79Rkr
2LiBHWVn+k7zwQ6FHsFmhJ4Z6FeXPpkJmJVXuCFD3FZw61eYCVUKh23HRGmviL/CuMux26mLH0zt
+ak1vaBxh29MssNwlItLwDjD1n6BwTd/rUn8NXefXfq3vKMjYuK+kjdzsJ0N/tDAdV1w5JHDyT5j
ggt3QuajGTfzQZf/Wzb7aMJgcqi7A/FGwT82irVnDqu83tYN3GmKEK/3H1O+ptkRGNRnxOWZO3Qa
DQwFUIzGV6uCi4A4ge+H1SUYZvkW87tTu36EMutT5ju482jeHRaX91pftpQa++onE1c+g/L4hC6i
rE7WB/0vTQ/NPXEF/7MRN9Yc0o3yOFmW+5Ixa8F7Ocyk/mGL0pcwJYCxy+4CJICYKYQ823ZmA6C/
gVkLVw1D0MT7aA8EtsCH+T+SaWa5gwSqb1lFxsQ6bM5T8hx3kn0zWKKhlWYwRiep2EcLOwWPPKh8
0ePlCLnEbf3u71X+VkooXPvay2/ccjeDcJGtISCN0FSxDqBtmvV8GMQps31j3/7jetdehITn0da/
40cP+P/faqgVVZcVOkfEksWKjM4+8cgm/UYUqjRbafw10AFeUJYN8CADcmddtKLYwoRFYzolwnTX
B/E6s5GC3XCQ7KZaDn+YmSFPtLXjk3RJWc0a/u0q9UbCaVC+TJSdyCitZfBBkYiPaa3lX2G3ZWcY
fiUce9CTjgLPfOv5XI2+eJSj68Spqm4qLEZI9JcKQqENO8MypQbaR5FXLdV72XkIfCXN6UYvYtbI
jKLfVuWFKfW+/c0fMAqScC1oXhMGQKgQP43hsxU2CKfng7g/4rrm9daduVVBMrFEXDsQfcjkea8v
EZSV1jrsaHheXUNhuubBAP1UgFXMnKlZU/07Mc0T1stpq2R8hvL8eyYXMg0lTH8eP5+hOUDzR0zS
t+iCOKqjZt0r/AWg0rNjVXzQMTeExD0IbCK2AYXSn4/l7VcXz1PtUBgWrsj1emn3nApzylomr0TD
BizKAehPDm6V9IsjYXpyL6dfACwA/fJNZksDL5XyJzMCRTdlczoxgzny1SmsfJrLu3bLOesWYTlW
Y8LNpmP1wbQKxAarbCPaNfFGeakXYxeSht0vpl8IGpOxZiqKLq/8Zc9F38GXka0k8s+fGDL7GZ+e
Y+5tldlXNmRoHqZdTrvm69jYLhKfvXUxp4d+zvMjtyZQMt5OwUPrPKx685i+DykHxKs5WBCGVgWP
LVsOnElLA2tJuBzU/QCgwAoP2dsLGas2MGzlDMk/S10k1H8006OJcFJYacxMi18dwbHxoJMKkAnO
fbzN/4aJEMVHwoq4/X0HGgyBCeKd+SDTl9T3xOiWA6Y4Drh84Wscow63/1ZvP8h1m1607pax8r+Z
b5R3WgtK/UJ5Kv68u7MYBwv6hwYgz/rHiIflH4238WhIhqX1S++MuBmb9JVHxHnxx3XGARXfaxbr
dzBslg0xS1vTbiXWp/jey2yY8miXY69Tj9C7W55Hi8hzEVMX/ynjPs3mYSgOZbx9tcrxSAtszE51
DK03hX9qcvhvAVIDXL5ji/6fdPIMiXLI1I0Jc8YnVvGKAaMPGkYuj5J0PAy7UWjH/LGFn60bgIOV
icbI/2d2fxYI9fGjU49t/7AeQelp1IARLlspJJ7FKTqPNV7E1gftQXOZpB3oL5nNBJGZRNqIX9QC
lI3M34z/i8c3xhlpstVHiyk6RNcUOuVHL22IzIBMJCo7wMeV/MNEMjgCyWcrx+SxZi9kJQdaK6u/
DeNlZGos3IAJQkBrz6zOBS5v7aRSGFPYpHNoDghagOiRRJdogQomb9sbES7OJkPM5C0Q7XQDsE9N
dgCSxmSlm4vyEguEcgLEW+Lrm77JGirX+fOKZxg7DCBdp3gVDPRHuz74oI7m5WbhguaMh71GwX9I
vpCWZVes8j4c0GmlRk5zO8nN2vRXBI+q9NKL+gPTGEPidNXh3Xsof115K8RTJ3GmYHgUZqL6d45u
BQk2sKmeGqJEtDs3YBoiuk+eBFHYEqZGXBHNLy6X4m8PzUDZCEdkzjn9XnrPNS4pPYaZiq1t9UEx
PFR/1KDNB2OGHkpXltPbOR0gaplcbVr4lWT+BBeArKCs5oCBV+UpfHJLtiFWhRgBI7nWEbZjCzYo
r4cqXmdDf7p8gx+mOK/zpbEI+p2VugTghXaCCS1vNxTwyGmptXgmhtClgWTNU69MBvlwBgXdpVgF
JgyOkAoaHYZYbSTVnsc4TKfZSh6AaKFnVNMSZyCXpD0srkl3YDskw3LqQ7w7X0a8m3+waWnhrQMn
CKX5QS2nZDsARHCMC6d/cKWb+5qaChbJxRx2/CBJ/xcXd2rTeQlTwYlcgUyjveejE27EIdMKE4li
vLBEsaIha2qCLuz/A5vnI3E2oW84jF376DSC8mclkYzz9HHhy97EPETa4nCP7xH6oZecQN7bBvPY
ONi8EA7V2P0IripkBg3/wn3gMhDxwTUt2fIwWX0TRD0PDqnzUbA/ih8NL0b4SzEMJJCgkgHjQ0K9
+U/d+gBMGTes5oYBzc6++Onxy83SeXDSTXsSV9N4IFqWWZYIzQbqzJK5oXXC7k2Tcnlv+b/ypQeA
P8L/eqD8IYIvxAyifpUGH+udy5U0NMx9dXICA0w3bD3k9gBgeUf5LDzw+5Jp3LObPuTRX+U2r+Sk
ZDZZV/69bmki76O4p0BBnzC8vu/I8PsZsMnrbh1YqaLvkm2UivT5xLUgRMJPjR8abvkkHHzcWIOH
NAXtUvVZ3uFEDMikge8hxGtdvFf0frFbQzOCEkrNcQU2253oEkGuM65jncHuzFqE+D+d8WSkp5z0
ZwyIWFHwjfsfpvuWiEyd82ChC2ZnNokmBLVwrVo8g6TdupZH78Sg3c1/WXe9qWPYpyG9AtbFcIqG
0LMI5sHSoC3bY25D9uWnpRuwO4+O8n1RuO/ID4KjY7q8suGTdRrXXmBsYE3ntvIbcUm62Y9/KOex
bcP8/VZ/xeiKX4KxLr/ggjMRyciJJd+XB2gAmUEiMjN25/+/Jh4A869Ipwi0LTGsCmsW7ZRuqtpJ
YLaBlAQflJ4zSg3oHZRaTNgGh18TuBK78fIsI5vh+pdnA682JAsFj6uJtxEOjrVM9sJSXovHR3KC
f4iZaAazLtr0IN5wOAv/il9ZgBvPAGOXY39c4YLAHsbZ0jJzWYMT3fAyNtTrbLq1NXhj/xOosE7N
MzoS3sjiiNCbynQh+Swa9iYEzmvCEgu4+8E//pKTSGitTfo3NQdrTxuqPzJgPlbFIexipzRPfh8D
QIloD/yerBcR8n03r+mjpG4wsbPc8IT050B0kYSCEYd3tTRSnJkcZ/v8ybSyv0OUZFtfpl57aUy4
PiQS3+cWIABiRgH0hRch+aCkgH8xYhBgY8/nN+sxWBOFGxQH4HaAkvPaFo6l/uTjl5axSvAoKtBB
zymFlac+LdWpiq1+n6eMLAjSM1/sxH6ZllQ4Nhjd3CS+viF3dA5+jXGrYTUn2MqzvkB4SuZRW6e0
tnvwCeEp/H+0AOJTANQbeWDnzRa/kmgiznchRSC8G8ODMItTbXFfbbJyZQUs420QY6Lt2zh26Eg6
bic4QPDyZieTO2AmiknFLkn53MYDPcBWs76l6uu9JBoBbf1HP50QlSGcCKmX55xHo/oCz6zfMYrm
6kG41WiOFCpKKIBxdB/mOb/H6xAKl6b4DAma7ZFvLSeTkUc8Z9vQmpFhg3hN2LXRim068CpaTX6v
96ncIeATrKPJjI2h17e5KbNl1V1iJsE7yfqPo/PajdzagugXEWAOr92MnbPCCyGNJDZjM6ev96IB
G9d3DM9IavKE2lWraBa6jSkWm10nMlJBTq+XdgHsd0nMawpZOlkyC63c+dgRc9Yo05nut2pDSkcy
/827TqciI4Ahb2IHQL7bC/lHthM5p0zrYU1LEtbXrPUauHO5w5/3jBFxnbBFM/L46GRtz1M7BIwQ
5HfgjKXpAC9CZGUdVn6MiDwT1znmtKIPknnwK+vMWjVVXq+8MabgLaIOdcUei5WDUOFdV4NU9fL+
h0IkcB7c5UlxKfP2CVJ7VWFRcxtlqyB2H7lh/IDZ05rNhG6W3rXGwcvY2uUtEd3os+XSc1cRBu8y
rFnlW6HoINsn1xygGbKIto2/SvxSrsBnEW2E541cfaJ+SWDgq60MgBdDuk1yq/j3v0MHnbvfGrwW
Z83XGgLJfjO9VvoDI58ZX6Nyl55hNE2Fh2omPvonJNl+W2dHc/jQIuAKXi/cQZxw8ZcDEAOwupMN
xUBvNZxWCScO5om1SaNJTslM+SNaDAuY74gH9gNj3YLvOBDvF6HZdIKfn0X9qtKBFwbYSbF5csyV
x3frUFyZ6MF6cuZgYhAypb4sBkdYyGr2FqIddM4LxRqy8iOCNvEKwIVDUPyGHcDgLPcloFbEEqD/
9Bf5zGckXqa/mWZj7Hdv88ytu8YW0QSjyc2Gg8HNEtZT6uV+BItzIek169dderphwKMn0/vG4w/A
A6EoM9CWqUuZ3JcRMG9OA1RQFjxi74ggM/7K9UKBfB67j5hz2kbH8wJg+omcSU1ECrRhJfDvRS75
d4X7cOGWH9xqD0+gCAcxflcZNL/8dDP91leK6ZFfUn9A2VZshROCntr1tQHH8a52lyLgiop1p/Ux
SZL8GQUXlAgnNpZ60mQrBUllNylQ19mDOVvhvnLGZdwkuYxn7EELQpyEexPa5BNZSl7HS/GaLXsN
I1Le5xUhg1PJ04qDlrhVS8Vj6FFLsmFZQefsPGixMrt9yrZJrbUkrsCZ+IbhIyEM/DCpJ2C6wVu/
/1YsX2OMqh1QqnrFNxPbsxyt2txa1lp5VXNNYRTywBJDzA7pAZGCaXj5Bm4bsACPQQQQk/xscgo9
xAwZ94Dizt+1sCW4B9uP8Lba+325IX9qTh4BzTEMiqWSclMImz3UuPFksXaQaDY9KacgM2B2hFro
hps0Po/X0QLVf37q3thtVVhfp+eR2Oq5yM4ZOdsTLqDJTmJ30P2U+7dlrEcZW1joQxgSDllL4wNK
CecgRw+G3hGw0FnRLh+cvsGrvx0RcZMu4Lm0jer40vh5PYG/IKLztw7uvp0fdeVEPPL7Fky0iHCN
LXMJHoV+hYF/O+f7W/PcSNCTkPzW4QfixusTIiEWg3DXE286dXjMR5riUQ0og0Z4QdhYQ9zjtCc7
YOPQZFbV/kk3r8YRi9h4cLOY2QkX+flgkxEHPK482r0bzH7zK+C0qTgYIHD3hwSIHBsnF3K4mjdO
nihUjjJiZvmciRYIb2HqGNB68v3wywqnw8H5tuRv8T4HqFTPZq+bHP9WMu6rO6xApKiTteIO1K5H
ouPfsrau03WC8o2tzcdYBd95KUkn40G0HX7eNJ2NmeQh00v4Y6n3OneVOzJWQ07WGCREhW1+zcjy
Pp6fepvvKZlxE3MTTRv1roTBazhSrs6zmVJijEOEWW00IV+Z8H7eZVYSgXWAqjhyQ8i5OUW4hkFy
uzcgDu2TpDiIEqsWwt1ubNCO1Z9G3jyFTYyVobaOUflIeCia1ylKF8a/7sA2kkAqHVPpwk3J0nYd
CFmZHQNkEfjUlOIyp5ruQl2uhNwlya7KXpihyAjcwTk/xeNyvhUn7nDq2hBPg3B9hhhoAkY5GNM7
6qFt8RdpUtkZHOwS/TerjxLDvYYrgl1PuJd4R3UIJOJnU/5akLvDzcB5SzoCfoiHO52GifHQzzKw
LPJWfkpOB/wF64DTlZeUorHswzJvyrArcbcw+GPT6qrtPPFvxnuWThjUcHLY/OaC9SUmPnhLGLwj
PhKiDWxVhxRYB1VP2kYzmCHhZoL+SmxQuIr0Yf2NIL+5e0ur4NZv+a6L6dJ9kNeSN8SVAOkWF+Ex
wz2v4T/icVoP8Di4RnW4TNa8pwvJFtvg/F4qPqOHP3pUyxQBke7uZe3IeO4FQk1womCgn8kqxM+r
inA4/DZI7xliW/jcgLctsx0/dknbqdotiR2p+JApceD3+hrJS6k0P62Z6cycs6hY3uU0HD29of55
kqifpopjCA8Vkr9CYpYHlEEvAMd4mydAT3gqxXXd7K3+fd5x/tE3ONN77WJW3yJa1bQC4UpudpTe
QHQyznqB2ogXVxlBCcLBF4YRcrerLjpj84LFevAnzNSl8JEVPOb91jqwMEUemd5evI/MJmC0ah7L
q8x3S3bgLKRrCaibJ+BCKI8jnCQe8BWi5/NHWGUfpYAnFGHYIUqOqiWRP/sIMlf/0D+s2R6v6A4u
7lCKPEgIKfiS1z29U62rD8wsGErARjWhq6M9lQxGuXzQVVjtyPin5L0wytsIVaiXurCSdjVYRc6+
cLPM3RD7RETI4Ud7aWbd3pW4urtzl9g15A5aIwm2YVFcj9Va8YYT54EaV+4bfyyMQtFh9haTgXIJ
zTb6gYG6l88HtuHamc/S6MBF6ogjTRA6Q+DTdo6JiB/7dfrsUxD9lPbpzhAd6RZCO/of96b+vqYl
cDLg6PCki2Vx4H5oxRbLdvIFWyIUD4mykbgm8XWZ9K8xmp+CkS/z6fK1NMeUAhLGbNr+2bsiK3ZZ
X2XFHje66U3TleIa0zwK81mM78+DWgdN/GU1/8qCsOqhWdqbas+f6J5cRR/Madbzb/FJkZWs+hw0
m4bvjlmOQyPPkzs0x1FkhmXcT3CZoEu+erKzpQQugVOucv0T1DAdTrUXX4cCKraXH/vpzDCBZpvm
Ko3kL4nE+xt+K52yr12inZueWRXfx9PR4LCk0Ln3DRK97HJVRtgYuK9wfUV4ksjQbuveKQYf5SLZ
PDX6YADSacRE86WcarxzrCfiZG2UESvoJ/9MNCEj3mkpXFfYPSaOiO8jaIu/vvrXyAxsgig+5ONH
+00Z2k75rKZrT/NN829+cK9FYMLeEBjov38WvoLC5pC+WCcYIp1HHoEQSuuRwWX4XbJ8FRuto4i8
t2uKFx/IIsRdqAcZEWhEUg14xrU7+jLXq2XuXRY7dMiZCUG+zRUUmX9m/TGF7LekGzYvAbw9qmVR
hJCb/dYsUdNRW94lsLSvhYc+qDtI+wQvqKrEWYjTdLGXDbiIuZpQlfVF5lLpQO5N23VGf8RrO73H
SBwmyBddbrBUHBSgw2RwBSBA0uSHBAglAreVtTGtzteLe82GZon3+rVhbuMaFzV+mODlELn2pD2r
Rf3pnS71ooVGTXiBfUD5NsvthGssYOVqJE4aZ6PeZ/2mRlLGIabDnl/z8E/zujFxEmR4tLBN/71e
Bp1h4sr47n5f8DLApJXkoE5jsc8JmrMeyEcE+uhXFYgasSLivu8gCFajP/7MsVM1P4VJlIUBlU1A
fvyx5h8xvjZ7NmALIKaxjllLXstqyvnEawLla06B3WUBjqu02aeI/KQQRQDDxrtJmggMVp289Tru
5BVoABb0BP8Pp6KaLrgjzZjYHQghS0sE+qhxb5hbY6VAHNL4Np8qw7DaKfA3FtDZ8PT7GNZp8HLN
wFrXzC/182y+DRIUGLcw7B2kdKndzRy6md01r88+3qtR5Inp19CjLRBHxbF+yjmrVQL0spVGNIbS
pZkugObWXyb9aA1HpdtFvedIKYiGwpFf/FqHkMqXNDkVYgQHoSbZWRpZwZThbLJScn8ES8lQNFoA
LNOpstlMVB6Kin5weuQoz+Oa1ex75WzBq+LfcWEQps+Jlf/56LhtIo+1ds9wC2VzLRGL57gpT9tJ
5wTWUa/zXetEhumRTtpv/nUibUqHjDCo/dlFX7ELSQcL9M5pVdcvw/RWyoQLneQr1b9JO1OnMIrn
ark4KOsCvhFbew6R2yOoQVwr7s8VJ9Z+cp75X00eQmsUNozLE6NVyWmvCbktxx6ITN7C7rew0G33
dfnoUAu1/KTGnwUZVTxYBRPcaPTmif/RpX39/w1SoRaOm/1WWT8mG+8lVYIGZl/8mMTsW0IBE4rX
C3yj5BoHpiYVQCTsDiqBEHL0wzRySL+WSH7djchCZY9nseVGuxKfnLqrHyyrMTTIGAApAr5+zJtN
FEzZOkaIOMiiG1d7mT1PJA6/SaWdiYND8ThmtLypnDk/rbvwckLrh0CtieOWYjxOxyWekgMXxIQf
eL3617hAeCpmjuMuw/S3tH5xjwMemQ5nrXKNHnYSldbsGSSrSVYQKQJeCJHZbv4VW7XYGZSRQrsL
c6q8Ah1cK4zNdSZ6/8IdrgF4JabNJpYOgQUF8JewP392CYQz3laCP+pnofvNqqsh8vTV17QKcEv2
r5NG7o++yQZHMEeSCksKTQqi2xKhq7fgf6uSGhxP71k3TuEH5cPQT8MHFxwuWeADS/Mq7Jc6X3zu
nvqP00j3lTyK6Vjy46dqTC9c8KhD5AMrErL9E0NKeGuIANP0QU79i3G05L4OHDgYe4rRvmatghnD
NSngFqNdqvLPTZ6OLnp0uA+21L9XsBEWgR0/mTMt2CuJw1UvbCzzXo2fCZFP5ZaLAdlP4KoGnQ14
qyTTY7JrwSMQ7vB+Cjv0JJcgLMnmggenjXt3VH8sZRfBmHl08R+0FUnfD/v2hv8r5xAeZ2/t8ytV
Np1w0LTf5ktNMIbLXnoxtJ+Kl6bq1wBt10N5eMm1O1bKWqhuIQvaxNQpgwQactCZYm6CJatIj5uq
I8dIGSKvGUflz2mt1TeT5aJmF2s2YngyqMkMaff4DHG5kqbWEaHIydoWtLFjPt7jQzGfIn2VCteu
YFD/m6IaZXA1tcxtxMBif+Euo9HGMHEzEZdzFl+zEn6l2Rv02TZP1uP0xlhjBCPhQ8iuKBQxSQrq
NAE7ysxEVeCcV2urqeb2cawJlf8tZtGndak6F7BsbpwLr/jNHOoldiQGo3+vb0CR7AT5VvsxMAdv
6uiXWfkJc/NwLkhxSPEpZhkakZLvuOdSl7kD4cFhonPQzv9lL6Cxd9yAVgLfMbshfC5cwPPImB4B
t+N11dgqkv5ogHCqvSa/FZBC46/MNwg8xQ8ZTj8FNStl+XJhyGrZWvmHqbOhIxdy/2BrKkcXx2zR
tNoLtJPQo4YojJiFYGmPjsa0xUdGaOUln9PorM5sYuZKEB8K3KXoZY+ofnVQ1O/1fFL+xfNR6Dzq
cZP+vdedcgFqBE1uwdDGch4eRDHgse7N+9B9LQ8nUmn4wOrnRDQCBIrLWC6r39v4LozuKyHhXAPX
emMyjvcXata4K380jYpKcw8QXi/eaHRNJR94mMkQyZbX0SG6WNsXrRhcIaIv87Pya3vEVCqe84u5
aYN5Bz7BN9x0065eOwyD+9A3dyyRR9Me34B+bSui6Ujfio/eaYviQeEDJMEd6Lo/l9uGXmGutBGw
n0uu+wp213zqXUJYzPK1swRi5wmCWuVIgMVqNTxYgXSuwctweYcoUU8/MXHG66CicTIZdDi62iiL
NofMtXxN6Yq9NI1tLnU2j5ZRJPyM9DbFFBz2Hk8r0dAQSFBE2+n7FNndR/7OTXZy64dp4fOhSG9F
ylJ3zZVTRnsrWzZB+NALZo79noHMcJ7IAO40bc/ZQZtXpw5au91KLjWdBQEVZjLLoJabl82zzxXO
WMxYOME/GOoMTvUwWgfTkWTgWVzpH8IvQJRIwDZvd/vWXCWy06AxYBecXNX0cGCCg5jzIDyZoz0m
4Cx2Wh1IqP3vtGQkWDy1NYN/7d8i6kx/1SMZkBdPGY5jxnYry8/2iqMe4cWClcUQdWNnitaY4Fcl
I5WVTTXZsPpjwIpdW75IEifMcwuDH4cPpLd1fm5bONnkCu02MM+qBjYhdGj4/jZ0Htw/JjCXF0Lg
s8b6sZ4QpL7ND97KiKtW4o5vcfhTlJs0CtDyqs8QKMGJC1PJb4WrEpqVtn2yTJDSTZUPiAM6mjMo
+RV1EP/r4Q9b/XwxdDwYt3xLBR4kPVAJ/AV37RMS0sG6AsLC2m7Zujd81yYkBYcsUXFFGSJnWUSn
VjjW5j/NjbA3tU6lbxX3CXjPpWVF1K4dZsb2GzRTF6GL2mEfRJ/zdvzGwMSPmPCC9av1P6qNYAdl
dc1udSxLP6ovxL2aF+rG2tI3ONi4p8b30D3JAY5VTMlV8w4fayazjHjZ+sjGd2XP48fNM5mQcDkw
g/qOHdU5idUlT7478cpxtMSZitl98WZv2c9YK7fcYpu8AyZ4ktCqdrVvld7U7cEYFKabfI/nYDVu
YdYN5AMVuoBAHB4kEn19swX+S+4zoVsPQj8AitCWvjmFo4QjcyC+zdu53cKnogigYUDKSRya1Aa7
uSdh6nbyw3yzuJe+M1jiZGhs6bWhGeNobAfQfViGiPWzF3Psfyj5HWPTa/4AdAaEaz/WexLFQN+w
IdbSPzHmIshNHiiNCBNDOtAheBNwxJVsqU4tkAl2+yDJ76HA0dMkGJYfB34+0f8dyaP2R72HpN01
4CA9ljE0d44KuFA3QAUiy6k22T9V8lMsWsZi1LJivj4Vz0iIh31DFE/j2+AnLj95BAL0EMW20mN6
Vt66X4Y8vIfLj2SDGaagEpCQc8r6Fr63Vx7hmZxBl/s8P+zsESdBMm08oTCDcJrwYy/VnYo7GqbA
cEGF5Dcfay7bzES57HU7JggXvnh+T8woT/GaX2Ruu3yNIjbqxKWRpKuRs8hwz7u2wksKedRwk2af
178hgTXw8uJxrqgLdp6obtrAwcSujWOeb6fqb0CuEKY3touRhuyZKh9kxZRRdUmTzyq9sAH0WB35
iEia4FpiQB1YC5VF39bU5GA8OBedtjL+aSoyEwBVYXDG6vb6UqiX1fiZAMB+j/uvhFWzmYsVVRcs
u1yFLByO4Zd1BZIxYY7qTLZayfIjLiEKhKXXH6eLVNHW5XQYHA6dOXqQS1eFaBBXv9RNfWhBuZto
xzopgMovWztsRu5e3NMk5xUPK0NYdGV3CVyGxLPijzS9tebC/uY+98JIQi5T6TmF9N4MxDV2hoGQ
Jlca9MadhL/Opkngnf7n6Eqd2ZMYG1ozjUbQ0VbJRNQcsap8f2LESqw/ArPCTTsZeGWiDd4BNfoo
4AOyHlCcwS/y/vdcf/eGxmuLWslYH3xNf4yfpxdKp/KeDDvT/OzbT42MKDSI+HdQMBmeXzAliQIm
+x6Sar/t9ONsOuTf2pYo5B85xkTcEo5CfyEVS3AWmEGl+CXoQEq+i7upHJP4QcgV/GAtUenkIRLX
t5DlEr8BqRsqK5UvS/V405/Mv5VreU2BfWLbP9T1sde/su460xeR4EHlroxkbbX+eIsgR1J/elbU
9ZPeGnImJoi++FM2dmIPqSuoiaUCqWOtQD/ny5QjFJFTQuk6nFQ+K62w64rHPHL18mDCpWfDF0Ee
fTzBtwPGyNfTc880lpmIvJQH2Uhxjxb3qLCzUN0HUBsI5QRmN3F5MRitmidk9PGWAsYscMKWNRBJ
jpSmBZJ1NbRUSuKZxL8XgiIWnVB+H0uMVDsg9a2CUYpfB71ccrtsV5kSaDKaCon7AKhkjRjTH3T4
psVa+YRgVO3imGrsbdf4Cs93FzuydSQJ+g7faZZu3D9GvBkS0lP/LyW+3v2EnDjSX6TGHHYHlX6S
GgCy1Zo3KwN5w02P1saRtC7pyqfl6grJuj5Iy92Iv6Qsl7W18kbr3ESVH2pUJX5O8bXl3j+kvxhI
DUaDh1uR3eQlSwQTHn4lQzBVPcsI9JlGvtvikC8ck+RrKJnrsAiXrZ9NoKwbOWg4X5Tlh5GWa5YK
QGUILwMZrw5PlGX8KzIRaDFas6D/9YbOx7og4j7nbqPQRiM8OZEYw06Ai4U/NIL/xllqGfT0A408
Jo/+Y9mvR5Yw+KLhitYFDJuV9abF36rsZ5QuLp47wbWJa0keYhqBoOKGbbY+wZdg7eCayQTWUf5Z
T6+MDjnyQM74jkd9JYB33OOzxNhkcNlOAtqAOFU6SuMwwmo6xLe1Skw3IqftZMiSnPRcbQcTmAQG
TXCiF8HdHSDu57/Ky4nAjzeANRhjAlwGIqodc0bDOpP8wRFpWQRz1zkT47V8nbbLeBepr9s9Su0P
Qk/CoARLUJbeo+hsLnMc1ANuWxTBsKq8ADFVex0hvEfM1Uw4R3gXGydPQSZhuMfgBxpx3MaIndMf
J5l955jYRMLXKSVTM1RLno5Wm3whHvUu/T5MmB8TJvjWISWBVbx5HdRxcUFwYNwOfwA3xdfPyFtg
fvPTapEHBS5OJltij/tRR3w2Io5TSy2DioQK6GIaKd9GCq/p6OH0+eJ2gjcUAlTh0sISUw+RcyFX
pWxdFWwD4Ku4Mw4cRoGKf2aKV9W3pLiqOMcJKmgOsuVsbGvj8Lp2GDdJaVAMqhY+X7so0ZLEcZsB
AHgUxNH/zbCMwYcVctOYLFgZmYdf9hdX3n7pcVF4RwA7L1wVSg4OnbgesOlmV/JRUbFNyHqTwRhO
/UAWai2Jh/6WhP8a0efCmiiQOtllVPPQTm45bpO4W03Zhp4lPVvGHhH6qUC/jzURw9IHp8l/tNDF
gS1uK/oXpuGfJnFaIK1Lg672KQy38IBhaDA+4/xmsZLKHOTBh/0vU83jeqSQgOIj7UR7OlnpMPfb
hMCwF2d7ebINnG5O9JcFEXbhsvbrnTvSGL82SMmDLx5zC5fLmzU8QtgNb3J05PDB+ox0w9CIq0Te
2TJ+FG4Rw0irxVdfnKX0MtEHcUzF4/Ta9tS0kBghxg7D72hwasMlnbsDstOeCrLRy/iTaDQwnLKi
N24NwhhYND4Myks1pk0e/wnE3LGxxf4775gHHVpl11c3rvY9G3b6VnW7GKqdfO5Q41QYpbhZ+5It
MdzPnAekGQo6gSjpPYyBszbXZ3fNsCr4LdgOHtkmMN4TPi9uohMiAAIe7+fw+uFqLMrpWYf31GGg
hLz3qsBTqzSIRYsOJGmbDJOLUOJk48MbGW6wB1wwHqoyAaMEjCzir5pnjyfqvm5pmwqTLo+KFUTp
UWxImcSg30jezcyZZAmPi9NHy7WeG9PgqLgSyvFD3bbpz7jPHKxs2E0l671ldiBTyulUdHnpNHkP
/LcYCxJhF7ZebHDm4x19VoeYwYWFE4OwGRq9J//PlBWoqF2iTJw9bCyZkvU3jRf1eczYW4qvBFvS
NgaRIXcUsZyTRF4MuMIJ0xd161S5ks0zwfi8SXxrPYcaNdtDgqB6XUxuBO0tfkmAOtvvyY7Xvw1y
1r5GzbbSU1TBvQVgEL54k+pNC7XNlG1J/MwZRJr3AuiHU0++QcanCiKsGuEX1NAKR9I+491vmDAs
8KOXcUGOFV6HRPKog6S+HnJHzMSjxKIn/M3yciyh7A0WDMOFqLt22MFMG0mYsg/g78M9w9bHwYfN
0wMfxY1RsFuQOtaD6raa+g7CJ1V15RCjTBvqxp4rmlfplokeo+FrFmyNDfcKwxZwt3BmYFn9NNyW
Ay1mO9b1actYORUdyh/xGXfWwbL2AmclPsyCO+rJ/KqqLwwmTNMFKisRYWaHwBayZLcv7OGTRaJA
h1NZYBv3k2dAY5+8GPmehqfSnbVj9TtT48Nso6J5ipKDozze9PkcNfR3z+6LcfmoPpnsYLCqDmbt
Glx2NIzEy0HXRLAKnzLVZuCF1AUvw+Mo/uEZgNYIbGJ2eBInwE+4xi+SFfDWNulG5+vi+qRr+Jpj
YDEhv/LAaxOKXsL389pXxCwSu326jDmH8CEirBaVnxPXlz5n8VCfFFeXPkuWQZWI68Rr63LEEpIP
aTwN0RJZujNkznDslMC/MGPwbT9/DDPgOCZkn9i8XukmVFzES1QfuYMdVThIeEpDyA+xyYk3AgMN
6c5o8fLERLfqjX3hKvqDeTINuuz5Cgb2/Jf/TEFFIt7//GiFD12iqglg1NcwBDMRZ5DQxUdev6MV
C5jKjeEx4w+RFKgx8V+NP8Xgk1qMKCIT9qqn99pNofTK0y2rzXVh3hPuaADzUvAQ8+LQNb4JLL3r
hNBcgz4kQFzOpL6N5PnjU8RRnuCotH5q2x59AWqWODumht7XTfaYw/N9R+hNolNCg3am/TCBN+a/
LPl4CQ/FQPFR9i+Za5iMk/yjNdhpn/by0ZsE8UnbSvMplOkmRU5Lfxg+M29Ko3fVYlfdq8TReeKw
uDT4ye8U6eRvk8nQUReDTPMj9KGRBkRB2FLfpXyvtHZbKniwd2bz0Ltvnig1xSOHfQ7qOoqiTAb7
EotbhkjN82TRChfVgaYyFoaDSuH2km1qbgqmf9QnzD3YLVL9X8pElyI38nPMILro3zCdmpZBqiau
uw8BazDdDFgC9d6uCFiQsamh8Hwq6a2jywfLJolhTi+Vihf1iIJNuEcnIsuGn1wSOBHcf7BBRvCM
xcZNwkDNNhoj5tcy0qYukVKiLy7qorinD3m2NgRLgaFlS5Uq+z5kpXf41VX8M2p+T1dYt4Y+BnyE
osmlL5tqTUz41BLu5ZIIJb1b9L/CzyyYxOI5IFWAaWrkn2bshhycOHoVfHVP4Wuomm3niH8WQMtR
4U3lQRH03oEHzZmTBe7JEW1x27zV/Zk3HW2WVKQOwrXEpFABCMMN0jk0KlQrO90qlcNnvc17jiDy
2zheIqKFHU7MNVVsNUQHxkr5RQF3WIrfInGa2jw/S7vX8ksJNlJsG5j7RMCG0js+i30HojYLPwoo
n4weyqul+iG3tTeLKoW12L7TpySR7DjDsKanlNZw+59q03ECNx4PfMABtv3moSD4IpIkWaMlNbxb
yEC8cxYNaUDM+QAMIiLhrujeRjVzuPmriBAyt/9OJN3nC0BRNA76Ie9mxcs+9IjUlBHYHTF+hbN9
RJvKzJG+hocg68BO+7NBzEOb3OWvOdlz0Mw4dPA/JhJcm36WOX3dXI+i/pxTiRG+YUZyWvBu1uKc
4Kb7/J+kzKpb+exgqIZL4PgsWOTh9lUcuUJJSVKoBpgoCwqOjXX0VlYGixKATkzT3etg5quzXrGn
8PKWUHVRCQTS4daP+KkrHuBLE78kt3FB+jFwnRPiZJDACZrDBl2b81SsMyN8m2DoWTgTDcxtJNAN
M/tIVLT1v6fmtJrOjjIpO47wNZWOItAjQX7I/N8R19WA7lgkpGmTbj/MUSAKpwYRJC23/69/Xqkw
5+RNHHp+mMb7qzws1NalOAzl3xT3DayImOYRyrLJ0nAw0tCyNh31ymZAR7GOYqJ77G1YEz7jDrRf
83ieyD7KJB0nvHStI2FlzMLjlL3RYE4Yjqd5YoREcJI2ai3APFXHX1V2FZjn8mfnB4ZMETIHgwG7
7tbfebFlrQeoDIG6+ceZLn79xLULbfT5szwiWesohh8qHwhSTciYkS6eka8ykDB24m/AxURBHsGK
W1huO+GtvNXzG/uadW3fGxIvhLv/nxukr+1+EbR5wH9IRzZMgURbtB4BumcEUxo9Nr709Vn+o4E9
q8/s84xFsvGtDMSNRuSutIlcPJ6L+p6fqK6ZzQB8Sayckx/Wkh092yrkrWyr+OomLA4mFku4uBst
OgnUfICNN239ceuPKZfpBuBFOB+V8Bu6FAxhY1vqv3R/o0mZQffa1h9ZuVmq19E0RZ8pyoTSBSIe
PSDGv0NIaMvf+NoPS73uWdybtLsgcY7bsfajOVAoWaAc7D30uJ1n+Dip+ovdLCIJmzOV5ODq4rDf
cfujBwI7fqTeBNkWyC6upO6QFAEjJ/L53BTXSOKvc+SVPhbEGHSRW7JRmzAN9TfuTuWRwZ5c81WC
sTsZT2jZwcj28mZADWIMmS6OrSn7aaq/EsLYi/THlTinXqPXOX0d4OFSMz97ffCJYZ+UQq+vHDzE
3EFhA9nLNfes+KHnksrkSRBzWpE49gWkhzAXwedMAqZ+XNjLiP3dJoHFoAJpNV5StyviyUzwkdGX
260i2iMJDdbq9Kg63FvVPxrb53cNvqFfyTeJtU48svhGHBh26ZmSp/Y48EoAZE8Z/bj5xXgdIQ0P
98ozSoexc/k8GDg1/hWdR+hcK47EJYuReBo19sfn/fUmWvZSXq4zqgYt+tzjV4NNkPql/FfvOJVw
7+anqWM7Ku1480T8xMWxRkA5VIBvgedGSyr8Bc7KpviqsVOmUICo60A9q5/lP7He9sSaiEmNkGK8
6ZJyV2c3Z/SluTM81RNzDXYnbccbU9Aa7Wmht4ghAU+3RDMQsiOiGjcPDBnwOXBJhcWprm7sXojP
fCZINpEXXbBHe+KX4XJjykr/RS1UwFpGHLlZ6o0yr93x8hvgLGq6qRHcuCMmbkGQjVNQ/S4bZGgr
RNp3fsecyZzpk+pV+DgxLFVO0XgW1Jh6jXJ2Q9xHabKphlU25e4ZNBNvMvNVy6+XNuB+GWDXP9Ph
+cFlUsTRj+AFVYs6GL07mvE635MNzci50qS+LbiP0IGUjqu99S4XXpnuuPkp5O7ajnBkTzQnvSbK
I4t3NdCGEROF6eM+I6py1m5aIMr3ZjwOm+20efL8PT3ULHByy54uU7bpTPCEv0j+p/tWtKMeHLJz
a0SHeZNgeRR3vGhK8nk4lYi85aZ5PeR98821HRoZh62P8FdZjf8QTkg5ojEaUPSwtqMBuPI69CKI
1DFjeAAdV72N11Ltw+wQzC+dAmdOdFUwoJflDgSu+ThOB2CI0RGgMz8sSoVwgWTM9VjasS22nPJR
TOi7XY4QzaN5ecRfKE9Fgkl/MUww5fxJf6t9FrrCZXrdBcnRtukUvKJb/5Nx0Hf4BqE+l+alvXHo
EJyx2Q93SbSp4rr0m2z13fqShMEG/xFTaVDLQNuZgtEyxqCvfCf9ZEDK54f+MX/j/t+CjgHwRzHw
H/a40VVLABzOfEwvBOrZ3nXk87UWnmoutSgin/giFA3FYZvmPjuX8I5heFgi5wpgH3I/Tg2Sim4G
xDc2md4NLaDluG73smfm3rvgApPVPysn/0LPnSNKTh1mLeEG5DRq2vPao9hMx0GCMs6VgEdnqVhc
tgZ0RtWPS5c1mMEG8fym/kFxY1vTVPLuR4tWd5WvdMHa2s8TZa+MTHk3EuuezG/1Lv8asWEYwaTf
qAjg2Sku6L44Q4dNwUR3JHqJe2n3GtHCPEPelbiHWNRBXBH+QqXCk9Hbg3JeRubziY+gbthfDD7h
2lfMewzTW/fD8M163cbR/aFmi/rolRWoxQbIBrdXsTm9LuVS4dXscYhVwqUXUWG4q5HnoqjkdcgP
6v9WBzZk/pRFbbNNIHx+MB0SLhI8QUgyt7Q6Md5Q/NcvnjrCHuDFPwaEgfI/js5rSXVsy6JfRIS8
eUUO4SGBhHxRkORBDiHv+Poaqojurnujq05lgrT3MnOOyZYUas+BmhrQhA0RM5U9ZHRJ6k5MGdU1
e9hrFtIytoxPlOtfk1GrWJRHeDSczvqR8bjx83kQVMm4FSvXxwueIXAdR/j4oMm77AhLXCN9bkkv
yAmYYmD+QFXbmqvIZWx01+6y6VZ/KKYLXp3Dm58bYWLjhMIUKUfri3auhk3IuTxbk4c07JAVp8b/
aAsetWFR7RADlP8IMRb/F64S1cgviR3jvUOaoN0+EgkcmsOAAYSurcKnAXTvEXVhdvcZUU5gsezC
vBHqdUHTqxjrSS9KUxc7ueWakE1wBYnRNh7tmnqQpfubEmffF8+BgKvy1sjgGnNPIz4GwIO+JPiF
GBlhze/HNJV4mxLg7FzV59yGSPy7L920it98sDJzTeGv6zKn0lIw7ATVTz6Nyhlg95NC/csU9nr6
IxIeEHkde/fGpxXP6BT5hl/EJUjaqsMe4tNumb0d6fgF/9rB4fN58VPmyChdhmvidGC6BOz+hA7M
enkRuSAlIKK3P806xr1+UaM1uJx6gasvBTg+2MIEeNGegQZyofbp3DKgJ86n8ZFXkpaI+2SFhp6p
NruQaLajnxuIDa9JP77n+A6Y9pkg4DLW5JwncnUS5EPhA3OWT+9gR+VtInTKV2JFnli+K7h9Opbd
j0/MM8/cI2Jtj0WhpgOLRARJPSIL3dYQWBnSKTF5bCveX7gdzCFDTeDTQNQPiG6qI7yk9eIP9wpH
w+hIPbb9HqrAi8gx/jWT6atF194wwySiUo7uWm/rbPu1wqquPKAlwag8eFG5Ccwv8nw+xY3j4KMe
G/1XxZ3Ib/bCDAXr+oMG3vSoTx2Ylfq84Spm0PLQSfn0Y3n0+ulpqG5MP5iej8UKmTkTjTb1q0kl
hXuGtIY1cCDmz/zUXKpFCy2DOXK9LGuXOefdlP8M8SSNO4g97HtZlVl80Nlx0nDMmHpkT624qOZG
TdbRx8VixE0SAY2iplRdXp0ZisiB4KVoqhRoLagqBHozeoHaYS8qjT8DlnlzM46MnpNzNmVlan/I
W7sOmiGAD4ieFw41li0gErC6UxzBfH8qnsBBnb3/Ub5NJ2bbWhIf9fKHCbl8yGpXG85VfcVDMVyj
z5bmm4KVNOriEn/8rkbBsVE8kZ1+n36hC6vL30/KRLXZGPIPbVpVbD7GZgAIbM4bZlZiZEBy1EAe
sfeh4GXFkyjEwpn3tHjMlEeurYT8orz/Po04F9IvoV4nxWkUbkmyLsR/svZbP4HPDBgj27sYzNZS
0Zw1GHmIVgXMAREFuZQ94YjkSN/Ry3xMhMqXHDB2DaAYdT3fHG9w1a8GXDAl3xFPlsizN4Rey/CO
dfug/ONQk3lFr8OwarTji2EezKc+2NZU7I8310uK36Pwm5bxCPIr9WG8/82+eqw1/BgZZdR1ZIAp
MstOE6SgyuMTLOPMZkulNeuc9PEQuUeIiiW9B6wIUNN1b1ATJSt0OsEmR5bw+hqZtSU+dRs/+psB
F/dQlzGKApAGlD469jzn8qPhOxgZfDbtYmpEbQPHClUK6xs9gaufLvLwwB/D9jFjzxAMP3HyHbxX
HbEcErGjVGEqYOS5DhtiPOQUt+KOSWFFI/gJfwdh+2E23kzPnar/NvyEKW0qvWWZPd/yH1UE57z4
viXloekLx0BRJulfNOc2ddI8QpdbiEDWKkzC7ye8JEMXrB/0ZZMRpT+CiaB0lNcMvPEQAReTfXqO
BDC2vmsjVHU1mD76JSTvGO83tRftHpQENRPudFOSYpQ+O6aeyBbYeoN8pvxD00BmZUhWnFh58KnC
f7EGS9BusNu/0dQBIpQ3JnCcvQzYYcy+2c/XD5PVY9Ae848jNrUXJ50dYpPhWYkE8mVHbarkshHt
zUhdCGb1PI78yDpM347UuAWKTYyEGeFrJIUS2rCIV1gO6bjI9mUQZGziwsNXFk0b063WHgV2sxqH
PIKM0bQ+5oN/d01eY0yxnrM7CtF3M+DKADYjzx+CbNuYG+rgypm1pYX6Ut4UNTEsxSYDwhbhID7U
kRWjJI+wUw8CQ833LmHpRkSHz3itj7+Dj5+I+2TPV/0BJhPWsmvgOE0gJYjEBIbBfhPSwICTHCRw
JNDARQWbzFlFktAybdKAFfasWdBPacioQZihKmQohwx8du0lfxag7W6W7Crbzw5q1FvSHNg94w8p
AMA7qIzE/KRXoNKhua0owWVxbTLIfLNlC/KLHoSLgo2kqWAQeO+1hhHmHQjPzBXwZiMdzP6NWCnr
xMc8tSZSQH3MWDGJ8Vmq1xIhoC2G0s5+4cnouBicz1p3mdIJMKG5zjgXOisWK8KIPWEZfDZdtejc
jAUp0wqT7VfAbxPwYIMBakqKQMpq0t9oIK8Z2lSwozGKp+izV7HllOxzt+0M1k3oKLTRNI6yuRP7
L/XRMPQqqwuDiA/tGdxAUmrYJuiQjyB/Cjt+X230RMWiMxYZSZnh6ExZdlzPzXrGINIA1HR5f7bv
Apzv+U2/8HGHa/rxQcFTIPJniaUtREx57oq5FRHfDEyrEhyUCi01+yj9nbvt5RJjTiAPh4Q8LarR
Gk+oeY/u5xMdK1otHtv5h5AbmCfM11vEaJHFr9aTQNUS+mAau/xZ10gwzU3tVMWhYGBUIhhrSl5G
nNqSig29Z4NTkRcIIIbmjagNOX/96QKVhIQoEzNbamna6cW0IJF4YQ1ibfxcnBo/ysuXwQd+ibPf
rli8KZgymHfCOuh/ewQedGlX4HH5FkkG6Kh8BVLKjKEpxdbQlrZ8TYtnl98k6YQKNh7OkoKqkzIZ
6yWALTqSmrxA04vC32LGKI7vrNNRL3Bu4UVQOf07+iNFvTb5bUBAIlcHYfbF1EcOt8Aka5cpVc9C
WnxUQHfUlSHc4nwLRobxMezN/Vt5QC+TwfnH36otUVx8yzVATXR7QPoCBoioLMye00WCGpl5YfoV
A4Pu1crv0I3VSbAr0SoNEgWkQixLexqE/sJYUoNsW/xEMJjLC14e5bVn10F1mELLVn8pwT/Cvwrq
O1wYhDTknCLjt2q0AvtkY8YQgsniewykjkk82Q2/YwU7KiDzTR3LlRreBfNLBsbacjVKKJhSSuN3
dO91iA+8A9yirYrlEgbYe2TBQOBxfklRCBhI5V/MJYZexi9Hq8+vNfDf6yx0O/5tr5fbFScxRLWM
nYjArAjS8qcx7YnJRbIPuDIEC4J6zXQMDECQminDdtwG7LjfUUCInkW3IaUK+95TEU4sG8A3QrE0
OeM4yN+86INsxRpmqx4PSer0WDgq+C6sm2fcFcxq2ebxPumSuIYFCbmT8V1F3gqK24oCvshrJDPz
WtadnKIDBtmAvafj9kIMjRmdgBO0GDRIPQVogdocdtzARLtazygfbHirVKAzavQUx3eLppyYev4b
D8hny+CKRwOjwqTBY0QyqEdqZJpkU9sFIsWa2VWIb3EoBAkj2Ks4fGc4sHpqOgiYoPwUTtbife6B
GWuHgtnHyB0taeuPJBG6p+O2Va2gIengS7EInAJETk5UXf2+gxwV8fzD8GbM/lXUgBup3r7g17CZ
x49QQn7SWdy76rwWvbr5VQqVaehzhjNdjo81hcugPIHjsfZK9gLGAGqa8rWsA1R4WHleXxJ4hiNJ
SXwH7Brl0pfJ1GaZ+uYphsSWYUUQDtDVZuayxzyCLjyla2Sl6uANaDiNDOlQAN6X4g9fmdMXkPAi
Ln1OCyYa96lJZKAbU4zoXsvdwjNZIHdddCaOf+mBwrkKlh0pMoAbWIT3l9Yzr4UZLPrY1wwQloyk
+V8OG5HCwmX9X36Pi6Kcj7/J4MPAnuSAUyrbXAP6khHuC35vp7bOjD+609ZApis2wM0tw1MqJzQ9
5AnFAgQGmBVQFJ3QMJGX2Opfc+MU1HXmT22+r8z7dF5yJaKcoHd9XXn5sASbK+zUQI8U0NZAcWfB
H1KkCtRQX3PP5SfQrp/6CgpfEGPro1/eEYq9ZKsPHplwfYIdeN63Z5GRaUWdNUa4hU40FxqHtTnu
h/Kq53jLlnoCSc1c5iy9BmC9EYopPigUPql4Gt67ofumwtMlRovqzNWDZhNL5kJs8X5vpOQbAh4j
EDzOn2LTwErI6hR5ztXgax4k+M3ik1RkBEDrKNi0vD4Nl2kHmlym9WXLgPL/S0ZA+n8nxV4L2Zih
Ta4eegimnNondhHYKtmHEQ1TeNGr9IWUmFbMsTCjBRK8McPIdlWLTceWPmIBNxMv2QynDHeizkaI
IXYt0mOCfy2slJUfez1nikkreaC7FF8HuwLK9rKlOaNJ/gyrIKpILYHehfuznOqLcKlS3E3tn9gs
OzsYsQ1ua1JNY0A9tXwqWEUQnU5v/kKBO5w1Oh8mKqm+zw8IYzM58VSa4cp/7UsJdI2HOb1gz2sY
eCC9DLLhS/uLgl0oHzgNDJ1Ol6OufupfZBqA9mkcVDA2INBV6pa/LzpezJ+MnWMIABpSXhk9aXws
4mPLAIbxn1Y+QyiTxSXjSiv/htbLZ98KnQJrFAGkZ1LhIqJWCe2KrsSkXvE+dIjAI9lK4QXh55Ke
Bi90IPhqhPGPcV/I74TFm1MXQeUk2uWgvlEIE56nEDFNCGuziAU/fa9exDYCK084V7iU5gm3oAj/
G7cdQ8oETA7hCczJ8fmtORO7NWfHPTqxT2GFsxxmOwEhOoxiqJ0uc5o2fcSAS4lv5fy+klpXV5fS
sJT2PLXicmoZr2Woufxyw7nxTxADGiJ/wIw0i7cwicjnsCIgJPkqvBWV2exXSte9TNYVVgwHE/GJ
QQhTLBo1bYZ8lQuqBKUMfJKgWJaMBIkzCYMQEynrakKdPLJn6yCrtT6Es4l7sV7wnLI2pLJHXUC+
y58UnnRGhQJDcSCxdqL5rAVpha3ZbD9jPiK+FgkTn7Ov3VFss9kJhJYmBALccFb5B+nWp9vv89Pj
9EtpIke0HvT5WrjBwaTlTIEwhdWL9tXutIxBDIJbwhDAMGGXJ26kRM/tCSvQWzOyoee4jFm28EB8
ToGtRXvhNiAYZYfycXXCTSKrLYjDXVWMjwQY5bNxbtbFPEC0azCDQyLFki7TVmxYXtzsJDusDRy/
BjETTo1Vg+9J3JpXtN2UkK/TiwQIHpV3zfn2FxE6MwZbmBENOeiNX7IlWvQ/ZA00lukqDtRO6jmS
59leFpk7ZD+0afFCZN2fbMb6otabJnNfZMJTrWKLffvsLvh7Af3hT2yBZzM8QHbG/TE8mVv1LJWT
AQ+aK00qHI49SifOFA2FOc+1zTDOEe3XXiGR2tIngLcVjd/Da11uAw89enZne0I0DbRwVseoXrby
pREXqLRePL3faBYGxdEOqKI+f8Dyg+EysOnbzR4y2fG8QbBMKqIUtig5Ed2rDApevlreeNf7wcLV
+l6lrdW75YuJpb7JpzhrkCOlB3QgGdesBPkT0FzyKNcfZxrsU5rVOH/TcRMuG+ehesVdDbb84xMl
pFzJMH/T+l+TkA5tjcZ1pjwRFCf3uNxWN0TduPuwTxAGpqFpZ81x7cjM+GZD7L3TY5Ou6/zr9ccF
mh8//sveZQcxsHPQyUBiJqCKZL1OaJCY0JSqS2ollZBE+TZ/B357ANxRKQsJFYxyqrIfsdx1wnfI
P5VBelEd6u6KM5waFxO0pxu/zBlmCSaplSAeyDP6YH180wBxs9On0fL30ontC7AIRoUNPA2h+RHk
K7AbiRkaKGce97WMr2tyXqR/cuGPyE7eEM/QCE5vXiVPOmxoCwB440MFqQRMNl1s58BW8Pm3lQ8O
aFaSrJRKcYOCIqLW1X9D6pPnbNe2x573ssFzcH1PoTitZXx8lgmTFpGYFcKWx3xCUu+RnAQC5TyM
W5Ca7BPpCKLZJsCmhlEE+F9+M68pm1dk5/6mEhCl/80ewGZQ5oSb0qmZdzwBdHF5C3g7bfnRjdOk
D0z9y7qW32W044Arqs7qOdvD6sIaS6NZ1TyAVxpXdOOwT34kwfmCv4N+NGaqTyoBN0Z1QTfEiADh
1svl5gkX+jU4NCaSaQQR3MIJRutxIfU/UcErBGwf9ttdJiNE8N8qzhbzzB5WkxBOXzuY/RwzODtb
hbNe/jcbVhxCtNA0x8xv3rWfaA/qvAIqjB7s0EW3TsVzmFIDS1yhwGHQ1SURur81ky0R+sHkXMVR
TjfODZaK/oiCnlkRyGGnQz/igY6mgOQKNokvN3zkbqGwiai93Zi+bTE74amYLcYOQP1P4XN+mYvP
CsfS+C922OjkG5E9UG4xSVTv8WFEZd1Ygkm4rC1IP1o6MYEy2Ew/JkP8FQTZZC8NfjogT2sXAJnE
bisNPGCgOnjRrfLzU4Wrbo1YGiGBHVIz2qvg8IOjpb/UnIiBtxPdfmk4JNrQZpgLzW13MBYjBHQs
TxZ08imCH2lZmX5K+gc3p5OuynOjHxDVBAPn3gYRxSKPt9qNlylwdQ9X4CBiMU4Iv16NdsWUbyS1
xSay6EXkKXs7iCSTFn4U2X+tOD2eQFtG9HYi0Qx4ZfUl9nNedqYEFLpp+6iUi7nKzhlT1iVOo72k
3HD4MSNd1iKmR5td7xQGKz+jcCWiT//4Qs+2Fu/JH9NjGiN6AP5oJ8od5l43jCrjs1dOAOoqYS3U
jyx/LcqmdwfUuxQGb3HfsaKMhZ/B+O1m7XqUbvqEethV6TkTfUWQUfXT838l1+RWVuOclTRQMtST
LhtgSTzMgg3VRS5O1LMhYIF4zFs6yPGQ5t9GuYbgTozQvWqX+XhmxIYcwzO89vUlz5bZa8nWS7pp
I4kf6jEUdmqwYX6Cp4hVHBaNRIIG5OlyNR9ohmcY60zcA9A6CrcwT8YNPKMZ3mSsk/rb7wimfF3G
f/kPY+os+m6Gf5Hu1dKPEi8gzAdkZyevXTzcCr7H0o37NS4tL8ImYbL7mjkq8fKzO45k1R23tWrT
rz0HXLz9Ts6JljcXGY22cRz0v2aPGDQi7s1vFBEsAuqhaBXjGostbLnoNlGhUpl0GOCg/3K2tozl
Mxe/jJJ9wY97UbMXp3gxbSs5/xPjD/1Ouy0QKbYiiXfU/9s30BuYGeo+0pf666Ske0HfV19lwxwS
Wx8iLW5raHDpIiR8dzRt3Xi0qLhiTH4cq1NV2PO98PEHlBoqNyk7swV/A7a0BhrE4OzYD6qT6W3F
TzkWrlqyopZ/PlZ8uim1BwNVeGhwRUifYT78LneShZ84ZZH0To7T2L5d8IJ6mg1mN9wz0hGu5B+A
dvxsFYxfPQphxBOjatPsx1bwBOHBXKx9eQgyw3/atNhq+a4N6wIq6pUq6GNOCWPhay0fKEbf/qoO
D9r489GOFaObQcJ9uxQugMQW74VQHnpMziSLET/w+ipAPuzxzqAehA2IoF9ZZtt3ytKa1NnC+oVe
hA3pHALK7E5yjV3KTSOnYQlN65IckdcIJuo2tDNIDioMYAgqcnShL7cAOHkSH0l0hqOOpo2W4H8C
wPado0dbgNNZpYVb/XbE1GrLqlmBB0sVRlYdUe9WcCChhqCs2TEV2CQwhbWVQ8TQnfmi1AxkJYD/
TA/FjMgHagSZYFHrPK0lvlUrIptLdJgKIYJmwmEj299BzAgfamiRH9Sd2xXUYw5ylLBNdv7gl0n/
pteNOd7bec02M/Uo8Yqrs2WRrJn/8YFHXwkAkjmUAzixsf2+UCMHbuh8cAvD5YjuYbpOLqj+WEbc
AmxvZzBNaoYqFkaoFza25Gt/DXZeOrN/A3tA/j4vZSeluLG6lMe9Ud9p6TGYZd9EKn3+nrm7rfj2
J5u2/JRs4xeVO7L1xbJedoqjMOwRJpKseAnqNYUGracduJA9CgDNEJ0gP6BeQUc4QQH8cEGhmymw
yVfZofvYqrD80Cknx4HdKL2fqwxb6pXcYUHrpdFS607ZJiGpdbR0/dGjtlAstrtmeRKr0+whfRY9
46yZvgunYR1iFX1ebSAmviVPeyijG7FPo5c2/1UWguF/FZtIhFMkRYCXItPVIpNMmYO6m3AIGQJA
xVJ4HyGl0GEWF82Be5JakSf9UDQHhL71P+JKuqmOFy4R4COscs2XkyBtdXnUBdkLBuv02tXXSNrk
3Ghrg3jhDWyTzCdZCCST82bTPemXkFpq1DjdDgQcMGjbD0nTAAEAR8ukBASREMAGRZnC6nrSD3J5
YeBgaAs4PDy8T/oVQa3I9TVNuegtQlSAIOiY0hCmEU54AKfc9rlD49m0082evNfB+cXhqE8+tFOf
bxFX19xZK72EWsKYg7SkC+KunxZjAHNOtxouWFWQj7E1XX9Ej4GY7FQLuhm09HysdFC89/mlAsff
hX7XrchMig4y8e0H4AWvpSlbGqcouqeEvjclEsBh2jXE9i/6I8v8JuqXMfxZ9maZh1mGlKUOsiLr
iWrX3hn4YVwN4FphUMg9A5u5fu1h6gp7lltvCp15gV1ynti46jJmQsgbCHy/T1cqWxpxKQibcFHp
XhR4Zv2/mE1bacUD/Capa6FXy/jpbSJJWNB2jB3ZGDNToNjMIQVgSyz2xL+8WRDCYQ06KjZEAm8H
AeLUsW81r6kXmYH7CJ3XxHgwuIfmnQv3dhMVa3woB3uza77i1yooXDSacnLEZkmTVBEriT3xf7Va
f89SH2ocrA8YrZc3cR+v2tG8z0nrNywqisvIYRgPd3aXGgYjlCNCd4xFPwABJz+Zy9GkiQ3qJlR4
aCYceTXFVTCHO6HdRg6FDG3WwBB+0lPSwVU3LgNz4ttC4oFAuJvxXCCDFcuLjLobzp7nuSRUhfVD
WVKRz1hOM5QJx3NXQ4+2slG1+h9lYA3rADqZNIUsqgf5qU1ra8Ovgl3RLjXOYgpHMb4XfBcv7chY
37yahNLoqj+WLo79Ol0EF8hqCLgUJCxLlmdc+YAGMyPnrMXew/dKv8jbwkmQuByuRYLJHAugvAyW
jKp8UzhCmK069mwr5RwQb/xrKj6IU9WNF6O4KOpbq7kRrK37WJ/ZS2LrzrEaUZIxsN3x+CS2Xxdu
7FCxprnHq28wKIaItGVmn3GtlPij0eGji2ET57X0btVSCWWHz7/eduVukJ36p9W+I4KUa+bQhjYh
AEplrpIbn2KVcOujik6E9po2qM6WOLqmQr1mfYiQyFgAyaJateCUTdzhFiegWLihvCkL3eoRUiBY
1zTMVi4mqLfGjBM73S+wO0uIkGsC88SYYTH5BpDV/fXwLmE4qJ1HJUSpkDHkSK6wG8p//b/Nx5Wz
HbtopHTsUZPK68dziUpwIAXAZWHpT4nPbfI303azdGKZyDQOwQxu1aZPGPJhgkcuAR9vX29//dYu
7iwVweKRFJ2Uj6aFGn8z+Ion45sIp6uI2ACuwHfgmAm+pCbGEdOhx3XYBEzLiEngQi0h5X/Jl6ou
B6ADlvY0eUpJH6DwX8U08J0DPFKZlgdTpBj6dVqVU78q+GNPzAS154tIIihacPMZizFVYMnvsMVF
u6uAlAEGmC9b78MGApI7t7FH8SjwV+6izKp1dhq2oe2ZDGQHPM5IIBMfUQFjfbIhVJKNUfuBR4c8
N8EzMO+QZ6FdBnwq+8FHJjU560FN2215Nmb+8D0SotAyg6/36k1AK5u74ZfOSRDoS2mtKH+TBfzz
TWAVcV8deksKtrN6pkjQLeOEwv9Vf1f5IlTmrGNHnID4COndlqUbLZ/6La5WKVN6Rd/21Jz8zHCU
G9h/pyryiJLRm2vfgWFe8iUnPIbgNMZFFQPqIMpqyxSK8wUNG+PZK3pu1iB4fAnbhVeyIodVbTel
cEbukzFBl8ghmrO1+0uHYxOvZfKh8BayIK5WATAVMlVgcYLdQu0Id+gQPyXYmjXK+Rc4ixX71Ki8
UcDxTDPsEuWj0t1HjjzWuUsa0MLcZHP8QOXUsXUGvlLaYgNjlK5N9oBCYnXDbuXJLhdqHy+95LAN
BR2i3KgHDPySIBsRA0mIk8H04zX47BA2dWRuuiBxgFN+D/viGmb4B+2+vCCq0geX3e9+dktt8yJE
oDeZLD9JJjAcBZPCZkZYfAzHhi1apz3M9opGnmGH8dqWy1/zf8EMmFHEiLOj2frC4Az9t8YmjeqP
xSoSzSUM4BbekHZ5uRzk2S8gbO3fq3KYh8yJ12D0x9sKaiy7a2eMkdBu4U6w2OvcWFr1TD/nIG3g
qTKqFhkByazGXz81IbEvi+gxoukIYebkMp49lQAtML7M+E7Tyb4+o1U7QM+Yq2TG0ZYQJrYy/eA8
MlTn/wtW+44WFokTmIGXl5DEh8aiRZjJj0HODRzFcpqnMiBoiRMWjsEPVx5zGJTNawpXgkI/kwqU
8hXgo2NcJbf1KXmW5o34IL6w4J5hs2djemGw75qbG4QIOvF+pduzBaOLlD+b1S0+MRiCBLwAT8LP
SlYbOLwGL4kjA2mRmMdOdyswiZY5AEhsh58MbkTzqCt+VcY1wnMaGTOV5bHSEUC4qBRQQ2CLpEli
3co4lZ+UPwlDQaTgB/Kw4zI5rOy8t5EE4NSJudnYDesu8/ILFiM2XNNPRmAqkyPWJhgn8L0Hz+7U
+N2axco/JHZULMg7x0t/kd2KO6K0qr/Pmm3H+JRRuKM0Yi/0gFADtx9c0zQXQtmGdDbCXlOz50VH
+QI2MXP4TYaSfHAX8PwbBQNUO9aDnY3aVIINI1k445GPrWWifCIXF09iKRthyzKYTeeLVr23sRzw
cwbF9Bkx6+cJmO04tnZcaUxYuapgdcyAa9CKiQ7CwR1euBbN0Z5imbAfg3hSqz4QiOOMd7YL1C3U
ZChyelumhZh+CzKGFI3YROdNzhCVAbbGJYE8pwznlcVAj7LoMime8cK7HHgLw6cfgTUX9hYrnIki
ssO/1vJ3BBOa8EOZUbnYfEoeuqNxQEIl8f3QRQKiZZOybn/Ub/EXn/0kzCy+Q2mOU0okDJV/G9LY
W/ONl/VQey7sR+IIGydBjk552yL4YPNlhYTI3RglM57hA+cDqb6wE5AszB4b0Q+sBm2OBopPumRo
zzSY1+UZLkbYz+Ki32ATfFT7Zt//tPxsloSxnoIGVwcON9K2uDBxqALxI+WqwSe34q3BXY9sUKMe
RsOXfdH+Miwodgy/2aQxhJyNcKGInJxzZs8sZBQZw23ItAoBKtwGwlab/v3c0ViQycdG4c5u4/TC
7dWgcoCqbjV7YgMYZvBouJBaLJIX3XIOSQOYAsvc+Gmc61W2g9rvIrS6aMvpPeClkUGaTG+AmTLH
Q95o9//yg+yiAXF7Trx2+k5rhzeQKHeKuyvVe8T38Yxuk5PhVNPRTIsZ631DoD2yZZqaYL50pGU4
GFzOHqLpcj4NJgpHiW8HDStdqEpdOm++KOU5of5R0PH1VuVJEr1en4Mlrf/Y34IlmEJRj8ZGwxfI
jYLOqnYn0wmPIYgB6Fhv2jpY3wBxFtTEmGpVhyu3aRymzeQnvjlUnB8eWdbhHAX07PyICUJuhFRz
A7QfP9x0N7B/5TQgOAs2IiJReKJgJKgUJcatfKpIdIMn66V9+eRgwEdc7PEZBhekmsyYSAuQsd8S
M8vJDrYWyyxBgSM/KO0pjckJazF1PI6WFlbXXLngYmFmnh3kX6RxKuSlKaqERYIFigD1/Sx2EZZM
oyBl+uT0ypqhbk18rXJqVqSE441zFsfMKGSwY6wDK5uQ3T6xjC3ZXwruatAEOCJSYMVO+/ZL031D
aSgcjNW82PC+aGlDMoioaUKHPhHVNBtotjhMTadjA+PAvxgtZuzWSI9zNgt8Ks6kG0KSgfYBxQ0J
rTFwO1Q7nb1hk+jnC3MvsM3yDy1B1rpNyrI3+zIOH/eaXch141rPGSvz4AMYLwEqcRZy9iBSz36k
XbZOMyistoGuGMbYtFq0iJDihedzxqXJxWky9ObYpfvkMkYgfafabvZ4N6Y5P43uk4X+eBHtHd8b
uEqGb+MfchuVscaRqAY2O3yooWYx9uK1E6AdQKvGPK1a7IUe8TjnxomZ6cJD7REXMPjjSOJdpvYO
eMJc6ZgRkDVPzmTRJ/H8r//Dx04Sq0GB/S+403dSXgQH/krbzd3CRYptlBWG+dCvaFSc9iojiMD7
yXyK6FGMbBi4eUGRrPNTzUAIsJCenpJP4fQJHH6IktNNyNtOOhSKBrN1ItE2BIfBKX80Z2J7V7+b
X33bLHwwDgHpTMhrKIoJbCUEebDMXxaRxY1tyodBCiynqbqx9EUyxaZESBynpwtcnqWTMMWsdM41
n34piCtv9Yq98Rc8T7vb1CynFtQc39JGWNaOuRhuGkcxG1fqmTfieUyQYKa4Zi35T92NTuYluBxA
TZH18IP/UbgEF/Ob4anyT16Duob7uGgv+nzDsoJHJGY3PX/9KT/qw3R584QzoUk+MnRcf9om/f+x
4dt4MxyepgfI/Th46PtAEAHNOSAOJC1jnl7CrbBkXVP7G1pj4f+bD0hceKkRHVgc5RxlfJ4zRC1M
WNCfJAukWvwPuospQTBAseJVioOXbIoRDKEd4pipHYTQJuF4ADvHBWdB/FlwN6OM0MjO7VeoXDqi
1PHL1kjweS2mq/aqIwpkiUyZYMvgUllYExIG2A2yD5jH9FQEd/E1c0IT7ebwZ7Du8j4gVSxKGsyg
eOCohGFn4i3nI4pO7zUXoGevmts42nluI2PJ0T6dtE3OUQ6nV6RWgRth0TyjjQ3/VbXFMBumB67I
ViWZzyq4LFQ74VAgm9wfLxjB1uFS25ODuUa/tBBBIX5WzYrIpj1b+bDkgMHPNaPRnJdb4RzwaHBX
bfSt19+i+6RBnY94a7cSj9I9/pkkK/D3LiRj4tIQVdd4BBOzVf3mpJ/8YGRTYdmyhH+ceJXIXzl7
lQvwIYb8eCLBo8FPWGJ9TqVVt23+RTQkz6CxMuxxS+GqHtR6lZ9JFnImLdKu3dJpnpNHf2T5WiW0
41axC1fSBSqDQN1F9cUq8dnKq2o3bkmWWoEXgA2If4pFVg5vEksHRwJRHwaRgLT2O5Foh8J3MXBO
zXFy1d3yyAvE88ZnwJifWQ//N9pvOKeZv0QZ2kQrvFNwQ6bomCU+m8d4kH4qVwD/uxyutE/X8ELC
AtkQaJP0U/gt9vMDreL4y1qY6K2Yrfml+s73jAzLwk7+cTpDQWViHI7sggWCFLl9Wb0BGHi8OycL
LKYSaxyrX/Ei+qNKwU7MKU7pgMSPyR6pX8FZ/FIxNAloMhtPOIdbvhuUMBEnNk4QRn0MTQHX8rNz
pnFRUgazhopujAD5aLXWrlMbxAaPOdKOufrNGQovcNfsWNa5zTfQCNMR3OSoYkufG40db8zthzib
fgo1LXjziff5jpjJUrDWEzb4OEdNOruQh4U0LGYCROote2SWn+AsQloHFL4I7N8O+pZpvIG9F7Us
t8up/s7QakzXDFqxr4kqtiGo+4+TsbzLrmg3++YkTds1hlpUucjjgzM1HB8X1z0Fd+mdwuNglxf+
ieE6HitfXJReueRRZegPkWpf7LsTcxxKBhCrU7kC1IPrCs21YRdMnZABdEjvbXb+ojuVXXQO/uuk
onEmmwD3DnoRYDeTb03m/YPysPF5L5QbhQTQZfGIfmAbLNoH5WdCwQWRcN4cm0P2GLYlwg0GY5At
kV3MhyXTtnHeolDRsIzPl6i+RuTXcK5wDXDrsaRBhEKl+nW+J8eSIRcFz1PnJAKvi+bO1+CplvF8
nfomJGhOkBdUKnGrQl7ysGQQ/ou+5jc/4Ev7xzGQ8NTCstlW/mCnwPiQ7w3MdC/aZXwGG3GN65C7
TFuyT1+WG3YpOJFypJg/E4wWxVUK6CHp8ApCxBnpmhkRkAEBIIBrjHubuTFaZsrrcuSK5pNqrywt
JFhUsQNGEZMid+TYroeJfOJWsw2DFuAi2RG4Y3kY1qSRenyFIgIkGwUH+o0pGwKBlHYHmwJ9B484
SX8z8jfsODzImJaMX/4zY55qIzR4OWj6KpXyP20xu3tNMzWxNr1jpfxVCWh8zPjQm9Luzg9fQgjh
VUCAxpwxxGzIV12cFChhjPYwJaFo17BdUNjxiYjupgk8Ktg1999hYqUeZmD+/iPpvHYc144o+kUE
mMOrGJWllkYdXoiOzFHMX+/Fa8CAr8dzuxUOT1Xt2gFAM3uRxEOdHAbkaehOiDYgwug/NzG6Groe
Ss/+LQUgeB9xhE03s+hylaTwbkDNJkeu/uBItndumIXkVtktSvJ7cTr/5sUrW8u5pr9xvM6o+sdo
G1B4P8ptr7DkXtFqKORs54Bzu/YIl5E5l6Tkj5qvh4KIbelCJImLWTB0fByHdbp0uTw9cSp5vmpb
5YctMBneouxLvCuhD7rwo7cweGoJaneghMCw5XyoO3J1o1dj9sqf5sSKOf7G43zamNvEjW8Y7Drt
t/m8GKGHkZ1DM0GUpp4fawKUCELVotWMAlkG/iTQVjd9ilAPzs+TCPJPIQY3z97wwtVH7MO3EX9R
ukxIU+lonJxepR7YpgaQN21Tu4qcH6V71wdYijqnXzmb7iJpm0CnioTdpTENuyBBFmbb+DCkfTld
Oz4rrb1UQfUJUNFmuNuAbqvIdDxRQku5f77WbL3pNhZlzygu3PAXFg65r4c2+Xm4P6CHM53VKWC9
1+f+rx/+WvFtKj2mo+TLHGdMZbxMglV/JqF9XFpfgyC077Ujdn+pK7zb5b863qUfOolOXWCV7hS+
JYY/HNOdNF61EfE32502+YmnewzQfI1YLurIi6c/QL3IE6ZdNYIjmu5qQdai9nxtZ79m442lQwl2
Q9wgKfWsBMugMABT5heD9mExOAIYZbOasKSfqd78ZYSHxPccXyMi6e0QsXyG6epmT2+IzxUHndgh
T9Wui3SruoupHsmjWt7hlmgsYIn6iMgBxVmbxSVfIB937Dd8mQ2qAhF6/Fla1yts+Y9E2qnzVk53
ZuORWhkfpkvDZbl1+IuneAvqvw57C43k1490g6dpkbxziF6xYMOrRP7gJSncLGiW4MKEdgTwBckG
QRmpgpqPk3xF8oPqqFvzzjQ2mBviaLiG8P6rFE/bq78aJNenv/JMeifRuEvs/MaszxqCYoMLQwTZ
PtyloD5/2kZFcQjVVIIJ5UMej2rCEdZVGZUXFTN2hzqWY+RjsQAA6r2yoqZYNsghA6KvCWztSJJd
8Ba317hGHd/jDpUtJBeHpadwMO7PoAnEYLzPZEyEvJWv9kMNWoRoG/Vlgir2Nb8wyUQf7JRfF1BO
dtvX+ThSuazbgBv5pngANLTg29iq33mCAGLkR7h6gTa4yaLvxAtncaTOmWFAIyb9OEJ54otUPcYw
pCNcihpcO3xQvxgXF6zRmQnHFQJjjuaGKg/0wzTMCeZgKWRQD15uB3UxQYsSyMpWItAA4Y8Q1LgH
Qv1arfaJVbBTpmzVhlDMW+H0cSaKyhkaR4JiCkg8eHkD58ItNF8ZXAP3Hbx70V/wxTsTS7LuZSL1
4D7oF9WEwBKk5XkRPAhHmv4NMlHwvfUe/tZMqjSO9V2Ayf+nbEfSWnHp30QncxUvrfNzLOIb40iJ
xy2QyJ7S+JHpYp2B2QFXXZW7AMLQSTAFHBhYaxdGBY0tL4SJ47/2OYZlZ+1ROAeIXV6Eb5Qb0K3q
zsa+ItZIxz7IxiUfL5NxhJVRJLups79qj8ueldKko19dd7qZRh1H5+7CkmGvU00BQ+cMJoMjOyXB
7S3X2qOYbfI9rXoz7wx9J1PfRthONmFrOa8CqyFCnXq2aIPDqaZgZwryRB9Lyi7lYSL2w6l1H9hG
BtqItli+DJwmoDpYyQTvZg5qkzVnkUzsKsBOi0Zly88mlWWZDzpBzto5G48jwx0hDZbHoByR9TEe
Zf3Ceos/4H/J60w2fSXjtpp3Eou3+YAZqcWsLDLcsD/s/9XmZsvHONnUArCUmhdr40+G+QXWGus3
MQBP7hasUNSABLwURhNF/gsO6g36C4ipTKbt4hgV0luPl5njyMxblz2sEEo16MdgeaW3DLfUGRB3
pmWGCABzun0AZUwAeMfrB8B0b2vQKxty7XAHwxh0BVd4Mc0HvdS64rcHtExMQ/AmRYeIL0wOe8vO
v8FamJb4CpHwYUnIG9J/edvMUTr7WbokCNaULJWV5SYH/qMg3wC5cG0EpwFx4Ba7M3kw7+sTR3rD
doN/Yycm6PgTWtbpT9aBPUHY3HWfCmk6DnTJo8XKfum0CUV6J+KRY7nwNG7S77IhogWMCAnwlq4U
Lo5Z47AaTK9R7pLgt1yRQRz9ju1H+cbRFLp9CGC4Pht54kb0fhiiYd8H0osSTGAMY3nFKZK+lgTV
nt3QPYeOBzsCLifPV8Ujxm3TYJHnkrnDbjKECpes0B7zD+04OrpKvZLjyVwLWRRTl9AvOXpHzGhO
HibqpGcqpBV5GGgwLq2ryGeA5xtmWhAXccvtPF6PViNERza5jkvi8yuM0a0Qn1kIrvdMtg4OKvpH
jV179oVIkdkD8SnvaTXN2rRAZtOjMG/HPsg/UtlLj9mNErRoMILOkcQO+QZki3wGSQozGZnif71B
EweICj+eS+mV4HZpdGXiARyr8pfsNEVM9D/TsM3Haykh5gg60kFw2c39InSTEBmTFwFE13zKDM5e
n+6Mw176bOtPFrJ5+kiRyyGVDTeszuyihYqCn5/djlsTq08W1Eqg85D3/Ewnes2+2mFrqKfndCCl
VkbzaLAqsBkWSbX90tlaJ9Fb6eSYHdoCahSepC3qFxC+cIvLevqNaXPzryc+kvz3AyAE8NaNrf5B
YyuKbEw97svmLko+dCWSEnFEgwmA9UO+HLaq4KJo4CteqZOwM2heQ2AhjDX/oyRGikenwozfvCjA
fo/mP08KjC4QV6zKTSJe2TjCxAuxDrSz4TBQsj6Gi/XGb5lN/I1W0+ESL+3YVUvoMi5CkHX5QCYK
CjnxCH0lZNY3da+W1uF5IhmQw37H7zwctwapqnBC6XXptAD3Ck8G+Y+3UwpXc5t9UL67dr2Pnkf1
X4bLoYiI0kayFKHJ+WRGi0k1jDyFmznaceU0tQeXPjsLkGw7u4bOXR/AKXiI4xHCBzbpa3AhdHlM
EHvRZSWX4t/Gkg7rH3qzZmdEB7b9SbSNoi2krvzGu55l/0l23HTFqw+Hpl85c5+zz4xpgwmt79o0
nIQ1oYCaUWqO9Nk0kOsK6WG66HqByZbUJeS7epXloJIDPMpojfRyz6SuKRC93WRfTa6uOSFs6TMv
EL5dq+Ah7sFAt0yvY+A2XPJwywHfFW8L5x64kO6w9L6yF0Y1uBf0NUi/mfMz9ruqa7RB0uHgTuKx
R+2HtAVqDvGVMfVRfk+RO9vmh4bCA23ATCo0YkJgEus8Ku/wVWfQQ8AVLVjoJJ3jyltEdRmY83np
gvqivLE41lnVcEz+6m8c5eOz0d4nDAs6sGQugBXdpMIWpiuhrbnB+43YJ9YOd32R7S0eURbuX0wu
lEOuLEQMD/TnK28RVjVZfosP0Q+gxq/ke2t9YT+TPv2wd/qPfo1FDPhp8GnlfA/MtaReksHT/jos
qwsh4AV5xIZTGy9EWOK5Mxt7a/E4NkRRJu1Lnb8M0UfSfGrFmzjea4rU5YyKtJDe5vQb7i/un3zd
sUKuJNTQZsedCkUEFnInnWYJysO7BShRTgcZa3BmN7T4Jwk2D+rgUx1jlXPC6goZrDecC5bjsfmy
OlDTXF0n7cA/ooDA+H/SP4Xpb8Z1fpj+Gtym5R4+zF4ygIg9DYNT7Z4UaD94FavRW9fen3hRoHQV
b63eezUkVR1jWCijhnruo99B+ZTHe16+xf3eKImUZtPCF5NcteEtRRsy7MTmMCUO7DPFq6O9Mrz1
5n4xKKdgBgOMuKEcN5L4nchnwp1V60JBgchmDl9wRvv2jyiGyLpEHLXUPEbpTpQCs7nAaBxzoo/O
+OvO2MmzXRIFGKEnqEtif4DLMiZv5vhCjlsobaFE6pDTMZXZ6tIRdAonW5FL4IJUFDLdLrd8rnGO
LG257j8wjK9VZ0RjDGGAuKsX9ETC6BlUeTZlWbAqpb+hLUvhtTWPEJsoy/nqWEebpAWAZ4VX55/U
ex4tAhPK4u2Jw66LJxv27JkPm6TeKcRc+nF5JV2umv0QSd8FfcpyEOpdZ91bvIFvvexBkqB5gDsz
lW8zDc2eW7F56StfHN7Hf9ELH4bafbARFAGEUAnQN0w7nlbReOTGfglYNC77PPUgJVX4CmRuAy4d
dDL2YH40HokLlpMH4zjBILqNdSOtLH+2EHHanaX5RUKD7KMTzcabiZ9opN7m1G+af4iMb3RQzbAu
e2mHaP2y4SgkZ5Igq+cPKey0sLQvFaYFi+dxP4nsWOe9wpMNfs6IrmBz9xENLswgI/Yq1QEeoYGj
K0a9XvVQtNmabnDR8nGU44NfJfbxQdPPnDdsTYFmmyFoobZ0l7R2n0OQhrA6EIe5NUDfQB19w9bU
SQhZ6k5R+xaqL6V0RCQzGy8RPo2eCUcpIxqDuPdbL93SdBtzhjL0ZuSGPu0E86DcifTvot+x2uro
pbHpvcJF0/JdJjt19JY/hE+SHqCuz1BtrUZhs8yzaTlyCC8NOU7oVhHZnjB0yXC4WLMjmR6IVoKK
qMhpiZ3xBTQqMdYufm0U2boYs7RR5Y8wwuzAJuSvQtwn72f2S2Scd/2r+l9yfZ/tOcPUH7Ac6YiY
rtBvw3SgwJJ0GlToU5Jjkp+oS6ThMIOxHRTxM95nlnuMsdCJfERXfD2YUg65Z85Aj9QsYLMAKfrQ
HtMfcfXzEusLjEZAOugy7NIY2FCJr9GRQUvXxR1KvX9B4sJdx/VsGDtQdriZNLM87oldYoY2oU57
Gflk7OQjw+IQxBcfl5Rwxv8cgNZ2+aW5HsHrogCxFCpK+GeMM/UF3tOAo49TE5VAxg2727IOpnXo
hXjtK6kXr5twFuYBVUkzMV7x1DXHpxkDGnLqJL0Fa+/5ONPgs7FRz2H5knwwD0Gzw+Fn/AXrgs3y
pP3ZUHc0FEIokls7zjxh9QA7KFy8G3hz7S07ibgkF7tmcrm3vmh7gecnp2c1CVVOMreIErinaSqg
MXxP5i6cfVPlf6x4Ma6i5Rmnbt7KO38B/m5RcMiRhSOq2SXtCaiMVkbDrQSTSrbIbCUnxxB2U/VW
MWqy4fHn9NHKAVjber+0F+4/2gPo19Ag6aDBhcXiAZLODWFQrPkCVMzOxD/orUMHixfTg82Z291D
/g7QhGiTz3lBCtbC3EKMoXuLQB5cbgVhdsJP70JRB6kYkk8ETSRYAuJF8FiToG1281H4FlWVnfkR
q2N0eRgIsRE/Tdbqfqzbmscu8ol9InaypUNDL5buynzBPNnazjVLmKDDQQ7vsUArPvC2gOaG+Qrj
AeSPjFhvjEBTPFm6LXy7M5E7ZPfyoTdXNtONeoXjKTd/c+fxVcOZT6An+ZGx7vz56MDIyYCTOZFi
IHDI4V6VVEefbQ/GySWoti5DPyLTzzG+MlI07PRsfoaYxq2Bak/6SpKwN5i9PZuTUQe5sSMMj0EF
l2CmGzwFeXPqahGBho2PUJZ3iK00LYjPVXui1YVTIA2+1yy+5Mif0kIw9vre2Cone2KApm1R7u5H
9J1W+I8fy8CDbRrdBeMRywF4OVQrYoYYyJ7BooFZ+AwudJpCvS0WQLgtsefciQY3OvmUwFYbZFXw
6oCc0c+C6cLhZfajK2kvqg5yT/gfQXu2IOMRC+ixCjjNB68S98+1Nnc2AIaUkJSxFjYkgRVhsWxU
3ktlkx6Sf+zLbL7KOXezKVDJYHG11+nGhN8ALFR2R1KZ5tzxTCW5Od/PhNESTetKo4f9GHKpwtpz
EyzNjoma5TCkXK6B2lZl76UCQoB/4c7K3kKtx5aBjbnLRyjrK8MWdrBF6nfEkJpPf/CdecwpHdsJ
vAcqJarbBMaEWynAjnv1nceHkjyjbIJHgzeGeuAbQ6An9meVqAHmC2LEVRLkXTEKnlFgGi6r9CRA
F6WSjtLqH3lmU0Eh2lySbO0V0PyxpMJnS5bfm/zVEC8xa3UBo6ldiJ6Ums4cDVASbwvFU3uHS0+t
PZNdZkbWiwdQAeGi4YGhQxg9pm0iV5nPV/4NbN5l99RO3EHEvKCZbcFlc1czd5V1wOh9RJrSQSYY
UTL26w57WB58QU9atRCFp8IWqyVxU2VUXZafvH/NQKV7+JbqPwYcGZkhUzflp3uD7B+9LYDxGVV2
YMc6oeGth7cn+uoQ4AGhkyp9CBz5J2sgAeFEA+zNYygzJKnRG8IpclrC/rnXaRdToL+MvlXZztXB
pPmP+QOx/uyMD/Q9pXVNqgPamKh5iWhBforkNyN4SFqTDlJAORUB6D+xPYnDAdeKBMrXiVEfHjQ/
lUO8Y4IIffMPyd+lf0hQibqD/jfzhSCmNrH7hdCCepb9DbvxDb7VBWRFoqcGJ9nLSOgQGLDuEjx0
lzi7EcEBqr2G/zlsTBCAMMyks+UNYO4SmA+WrwSdLnRXNXHX0zVPX9rOba1/eX4Y9HU1wsWhkjIr
X2bcf4vTSmqHioXJfe3hv5P7mvnZA16Jw3XBhETdkv3SWvcx/c611ub6n6w71V7QiaNUAmxzm39t
+J5NV0M3NrT7ACTP5pBlMJHohXcD018DZ+JfgsFEzJga7yN5SyAZ12HWv1A75B3JFzRA8T6e9xLp
OSz+oHel1nY9pKOTGW+E5NTteyu+hsXuKR9xz0RwrStXQsCoOta3mW7LHERhy2gMq6EpeJHnRr4X
2Hn3IIFHkW+ZSdB8UNCr2gdwxPHSyO5DfyoxyhxhXtLz/cs+Uqc6UnIFyxFKjKKw/HvtVorHb0yr
vK6FFTq1rSkHRubJx5kGpwzm8bcuTm3zbxT2o/JPK84Qh8p520a02Fzt+bEczpb8oS07pXdiZNz4
nBS3Nt+qRAJmWyxRy8V9/tQ4GBNNzapqo4z/jN2CgP/Uc8ETSAP9ywh6DUttSs6rZDrKnwWzFnUE
wgPFrrbtQ6Jp4pLCj310LM3j/yNcOOYgWf9khPy4gJz4rYbphMsNA0mrxQKn9bM66IrvsPUbDDwW
35p9ucGr25lGCmPgKIUTNy9md5GACvcdkCutvLyHsByda1yiZTdcfcs2nemyQQMvZ/Muyd7TIM8X
t59tuqJ88OHtfvSq4gjILcDLxofVs9JvPcRe2DeGrawEKdR70LXMtfBap0FAaujC32s/GmLbKgxs
Xb12DIZ5f4nWBQtMWTyozt2z8BMtaH40E+TyaMEbDp+oCu9G9WvzKZaICMARZq68ENSzZCGZeTms
AgHqL0RzvC93cf1oJCcc01MyBgLuyujQmRiw/B69rnesd2a0EjoJTyasooFEXyvB+lLqh5NAiMW3
0bPVh1deCQS0NCfVa3UvqZn+0NOEVOY08rT+oKPbQNMtNI8sP0dcGDBZylVar5xSILGDrO4HSAcF
oWINbqEeBv1Z97eo309APTy0fp6AeHqKWRcbgRK9VNrDfgKJkfp31phPMO5hX8nf5XxNs0dFAXw+
JM5VAjhfRdjssZRpIbGgHsownMjHbYk/0HDLnjgmuUjMtCwQZSgEx4Vv2Wx3iUiMeq8HmsAM6kr1
vgQnwJDnw2i8nuWJPmPXJgThE8crd+5ukUXiymlJvvXpOyuOzwHDTr/GSxipsqweC2EvtjdF3C/9
ll0ZrHdWIrE/ZV+L9SuZn41wEP0whZzq9d2xR6YLkQw0joifhdM60CFfV/3UlH/IBUSilcZVsKEF
syZZhRGyRqt5lduvavkgsw8hg37M+2O9Ri6rF7Hc9aQyd/JrERNm/JgIvu7+YmK5WJOxXRMMMn9Y
m3xM4Us67eLyZcTcU0bYck1YVSGAmXzrhzuCowi8ezO4B8fjjNszU8+5zhz+QGbf6yrVIc9Oucrg
sovKrRIGi+gZqxph7k9Guheze4RmWQ1K2O/1jp8XqcEs4jABV2I3UTPRUBBMhjoBHF8IeIyS1q9j
Lhw/trCashPMJEZ3hoNEN2zXH6Q0LYAi4bAbC1o59F9PS2FAyO2FgMAK1tZAHzXfy+dFhh+kpNcB
HlCbX6evNSktjNgtqmdpOVQizv86ZMX4t2HeB8IesHHbLdqvDPTxhJrR7eQnbPH3oX4fGdMqEdpO
gtsQ+7iUhU6KH4ug3ud4L7d460FHjfb0x8trIaPpjD9V6SSgUzEDK39FTs/fHiCX4V4q8Y8zZWsu
z7SrBlZyYnO3ni/d1jL+5nAl93xxom298AxONJ4dPdG1nS8g1dekNzGItlLHILmOuc97iz89PbFy
t6J7nd1MSnc/Hrg2ksiJxWCJCDwhqxvkQYAolZ6b8D2PbvNrXuxGtHzC8jY/eV+gOAB+21E7D9M1
zjDG6z9n1TMX4DG3jLbYkeBLBkStRGTM7llhZtNliH8T8gN9BLQmpepfoQa1dnrKn61yUiACJaeJ
2OSUOhHwMKbYAaIhqMuXiuUMfJbKvM7D716H3/q8LdJ+Vrdx8hPmbwK77MDKqNa+zkbA+Ij496r4
XWxeS/ZjBOyAwHgt1uNjUKGFXr7rYteu2OyIecYlJ0yw8TXAA3V97Cuc6EV7gloDURKgG1+eQFSB
UB3clyJMwMuDoDg4qZNONEjeU/Xxlhf7X8UiD2lzjQbwU/wiCAN0jVUVHv/Noxe3j7qGaBHB+YTm
Gqtwm7nSR1bA7JJX6jxkppbmArVq+TKXW8xdWHVmD4HXwZDGmojin/BUtySSs349T6c0OhaI9vQW
klLv1+lvW37j69wQC01oN2Thz4VOrMb/6lVU/nEhq92tVfwp/RnGewtvzHp09aH8eEoXeb0+8VEX
jaHexTqNympw1JwmZWcMh5potfKaju/a8lZJn+lwG5q38HmKlC1LaSEOUvGuaLeiQDzBTRNn7Bzv
IsYg9fmJhnFbdb6JNJkmPnF4grvkhGtEcgKdxhvTbIDDvmKo0lH3Onf3dvjKsz/LrH9NLrMKXScm
m3/qHPqh2tkT8IXEpETWCNRWmE9waYhcn8cbOZ1sABnQiduwFD5T+tsS884OKCD6p9BnTvKbUCF8
iCtbrJlYV8+uXHL05+lJblbOktaIcYtkRecxkeBjnMVoNK/qmnzpss4buI6yxzPdW9bq0GBqaCS8
Z44uYNfV9x6h8ST9afnnE3bCEzIEbmORQlONeLB/GI3lqmwRBjwGBopTyEwjjSZbfSBI8P6DkG2L
dvfExKE7NbOTmJ4CAmTd15+xzPmhwm6g+ipNuCkNnYR10fU9kH3KohoItzr2w2/Fzti3dO7zxzTe
9JJPmEiymvA3vO4TFZqLL1oEXR2S8hhl11444Bc4Li4jE1dZVV9mYAIh+9JCaEnGQUi++zBEwlpu
YoPpfRPhfjsGIdX8KWtfGWnhavHWDTNMB5o2ARaxyUSHlCyTYlhQMGjpomaI6mS6JBcC6mpAPV2H
sjVSfmpI1zPZPvAc4ggr0/jKXVZMMCPQYIvxoVPedJXlFi6uIkK1gt1iAXDOxNYyA/OpJBMiDTC5
Xv4sCKeoUSKpx3EtZONW1dx5pD6yVnsSYKbQGCEt4Eqb05E5AmaJUd766r2GdmOBnIQ6oEByq+IP
wnvInryQLabk+xLnCqYhZkMGDCX/U8PvfCVlPP9UPLtqdt7Fz6z8ieqPOme2oOFvz9EzkUC3N0nq
NgMTS7/eQTHTFYuAgdEaMoal48khriPL24S6eaY1FKza1vjVfUE8Gux6qAIyg5IVr95Lr22NwhKU
QO6CTPucmGsL9Wu8jax4y+VTa/n3FA4G5MtGUCHlA1dLE5Y7pV3XWDlBem/YSXX8Lln/TdEZtn/K
qg+j04J6qyEon5jZ0q9m+RIlID+uFC1/hKS5Sy/EIjIIPFVPo2/bYbhnJ5rqZ0iEZhiQC4vxHE4s
7ibKOoOeM2TuEuwsX0DZjIFmHfTmEfoFJG+AHoDqxMPHhMzztHzIOUmCeFSjSUuD5TdvXzIcaj36
vnSf0R/AZBHfadW3FSlYl1zxRNYQtfDgJnDIH2mxIK6PyTmPgwS6s7VmaGqQcZfFl6H+IT1jtVUT
n1Cygnss07yjpW92cu0qP1A5ar/1J8q6anoJ15aBPL1fDgO6NxbiGT5FV6j/yrKpthMSeyf8UmW3
H2Lss8CQ+3VVHO/YwEawFzMHSSK9Yw0qN5xivnBz08b4D4IkjkcFTkunvVYRMbDapl6gw70WuPwm
/d6qIfEh9UfgbGQZqwJGsYLpTSU1bHRSVQlmHV+ETocF9fEHIZu5AocGbEnxF+S58YTCmQiLxzTV
unKpydpZKVVnzpXdlGF1IyYbrUBQl+y6HoUDJaxFCKmBMaOubg8iXu/wCXUvTEnyOeu8XsG4dBjE
eE8CvcDXKVJlC98TqqVkwW9jXC5WGfcfvsutCacO8ZwQ+0WPYkz6yeD4GJ+Ki8NQKzNpZ6sTGYc9
IoonZhUAkIFdyPg+nYwXjCXdA/Qc/AhwtXLqZBfCUzSXcCvSl4lBSqBawEmymQs1wdibUULTxLiv
ktz7D1O8jjrbTttIuI/DReC1qNonDX4is+hL/TG/i68TXXz9onAwsCpdqs/wZZD36IYqlolbQpo3
O5K9ouW1JkHtfbRYySiQGNgxaUyOXNSmywULKcyMjqG0g2TEXhZzClb86bX8wHvBB3XQj2TK+PEx
uc137SE98LTZWr7oTfy3wijvSOKWFFddOA4o8sisW21g0WLbSE2id6wY5Od6X0WwIbqgQs3LAoV/
Br+DsAnjiCEBqh52IRvxriIiQz71A4IFvXK+6W8C+kNeLV9bn3pi6GmTM1R+i/cj4sftpN1JWl3o
jSHt0A3QlAn0tIWB/+aPWm5p4ZX8S8MHfyDq5kWpPBP250C2G88SzP+IbPSjyk5i2CoI3jGYgFQP
C1B45BBIJOthYo/zjM8Mjbiipbvc+Fq6HbaGxQMup9a8ichkQHIyvJuoetnwl/TQDRTNj9fklP6C
4ehKbh/xMVqti7bEtVWzI55Mma4VXVZNV+ZrW5T+A0tPDIFZ4Ig19jfINTpZdA0IC4aEOp0CdG7S
HX5LE4XdpEhZyXf8axhuyMPNhZJz+yuIocuYlK5/nMvku1IIKtgwwCDFoa1UuRi0C1OHshYK653h
CNWIQgwi0oaVrmBrtBR/E8kYlbe3EkcfeZc+1DYdVKsjdRHaGL4r3IAxBP5Shgn3V0PdgRS+cCU+
IUkm70V2rlhIxnzbmz98vnw+fb6dxBv3PasFKdoSpdmlj/L3yUnunYbY5QqHKag/T8aeHmaWEf9F
nE7uQsZ9zbdaEA15rwum13LTToB0pdSzo2uw5+HO3LbHmd49gYYnPGcHlxeYBjxL+GQ65Q4Io+e5
F2EWptwRIU4SsoZR1sKWZPGV7MJHpU3+A1WIcRi/1ILdJb9gef/cKYj6mfUfGc+Zontgi7aaIH9m
/HBy8WvEWCv8m2YH71Omrwgdqs86sYUgRPUeUbja0rQtpxWnMRVbbp2O948uO3TxJhFwY6CmoT5i
V6W6z4jVFZ6fTsxD1Hqx4NYLfh32E1wOUb7KC8lRtsHbSjxGzppHQmUt4AwIjmAJYnVJ+ckIXsJ6
lcUPrff6rZuVo3/1bwCg4Ktp4VcJvsTYirooXcAkgM8tpgASot6x4GHVhye82N+nng0t+zSKOPYD
VyKcqO/493ZwtiNXu/LwRAXDG4vd8xi/PFOTtLq1AYXItkrL2k8t2+YEjJgw7r71gAtYonp4qRBM
CrIGqu/0BuG9FX4i7aNRzt17GJ2fJAuVZJt/5+k/6duo7gDARrtnpCg6R/GaE0stScYWluw5eG8w
q1fmCVomzL6REaFalP96jDrQxNJIrBK9ljb5S2KvhVaeNSVUztgDy4rVjUEMGGFVkn3tK4oregqv
rTzmKLo4tXKsxM+RkRcb/jaEcY08RtMzWaCE9hMiK3PYC9hfb3oD4Jbp4eAdkVBM+B56ogUXM9YA
9srYnuD0b6JvXs2qA4REgxUCADqsNR5hANZo/TxkbVfUbqX6mFgT0lixsfMYI8qYy9ume8QUgJ/S
+SuDK/Vg1jQg7AQS2QbxYCQJ56C+NtwuCqaCWppl2OAzBgu7z3LZ9KrNrcw/cJRMBNog5YArjKnw
9KlbxPeBAiDDoS/BxRy+HTaXPCSvtGr8XQilMVKfZNPx19GBMwdvpU/emfxa3SiCxQ+e3qgQEbDD
Q0OyiqiohDblKESuYYi4ujZwYDfFe4yvYOIU77jRar/MefRj1kN/zdGe0Zr8yf/9iviJUBMbQ1vT
vFHlG6I2oend1J/SH9hoR4CZ7Fix/ST2bYfnYYjhWWHz8BgsF1EH43wKZweVceTS4XUogTWPwm3x
QD5Jg3FmRmKazMhRiMqj6vEfHN62pAIfVG7+O0y9n7lzRqjTGDp+Fz/UpP6Hl4FbEL+Ft7mgZUbm
XbjF7D0VG58l+s/2sxbcnvUjutqDpL112CsgnoIibjjYSGsGQVrueJFObcGzBlnMoVfgQuhBUWDX
3JN3GSEPtPJin+CfjzSOjU3swcU2B7tB0Qo/bVo9neafAa0dtpwsM9eR2ln+mA8ERooRewjW8r6M
9C1m2eUzBXSYccf+uMBb2wACNwQMynYl2FyTdJ4hmkOszmlvpk0FlxjRLjse9oK4luA8KXsaSmkJ
PjYAm8MxJ6aOcsT8rUC+Un1gEOydK3Zrt/ofhxTrVnMP2BqRf9Am4QY3Xnh1BL1gFSrDlghC05+W
AIvFpHVqA0dAD01aRLkvMAKydUBX4KBVTWSDvNMJVQc6fgMzFFbK/Az0qZjBYJzHCICfqbLjtGc/
XCycJayBuRFBLkt7DORT5Rps5muAenuyqYv6K1BLytvijaKbG90KBsaRc12XDqBJhNFT4mDuzqUN
nEh6J/30YiKpBd87hgh5Claf3lQ6FrWHH45X6eKp2YF0do5qRpeEZSfLUxIkUSefAG0PoNB4Ejmm
yhoDBvfGFA8JUIaS8QE8oqfDr9Ky/dzeQGU0cMifhE19YOwLDHzZukkwEpy4X6mzMjbSJ64KmhVI
8WaIAtqp4b5m7pT6hcQ8ZMcugSkWtH/uCagmHt8maEP/vKjilXtRTF9z5bHKuCIOA5qdw5zQKGNx
J7RHDTMWRF/4LLTsAVZ7wshaN8EYFsFYRPlHiCIJZDuAEetmIoymHA2UABCx+tsgEsdBqMnmkc2/
o7PIpzOAU8y8+WsBzkoQoB7lzHVxE1reJsPkW/nJUw7XHdMey4YywLChxfZCOoUKd80pLbouW8bH
SnZKlqbWJmbRjh+F8sgsnxPPHIfZN3MWcq4lGP4AogcLUIj9KkdkM33GwRw7QujOUPCRRkGM5Xoj
EgBJNEJQ8BrlEAk71P/44G35LomL9Wg7tQ7bUUpeM3mx+lZWl7i+ZQNrgLvyMRqIm1zkwMM+TXFt
AtJ+RSSaK7EPvi0+P9i4Dc/X/9hnhHTBE4D6rw4vYvfczuHvl0rBw42cXS6nAR7QDmrxiAKfLXjt
gASiJ/9enRt4syBHCngDVAwbjme4GgWiPXfg8a3BItjZjhC/jmVxMFmEb+Cd4DME8Zg6u1IF3JRu
4QPdffJvaY9YRnTmRkFjs0l+2+mQf6FuhtAd3wRMlukeJJdzBkMap4WVL93MPpR3aONEOPLXsAFC
6M8GgUEf+QQkLHWbvsrfufTZgSfiQtUbpzWYgzcRoeeomLLcLj9q1M/e+7+atJA8kpUJ+cIjC6kJ
j+DzH7+pBYt6kdYtQO6AyeNEPA4HfXHJosIAEtLxai7Dyq6hAm2ke08LxcSFwQ0Xy2qOFSO+wVOA
QAYS+ihKsT2gZeW+5Ej1HiLilKRIckv4TLANYcHKMZ+2LFYJGo15uNYFK0yFeXLmD3zd+DXoVgE4
bPF/JJ3HbttYFIafiAB72aqQ6r1Y3hC2bLP3zqefjxlgNskksWxR957z1zUaWK5nmAvr7F8RN3nh
QizWuXAyqq+GrsqjRtN7tTPQLdd4BCVSFLQfk3Yo2oIlRMGWoTg5ullBPrPi+IgwtL84R6PkVBgw
pMiR05sW/5oVmYRkO2LQaVdVb1vWFtqFy4p7piCBpV43AguDjz484ZNEjKwc3PWxICxX4g/8y6Hi
JlLUj7a+JOW6xmtdrCKMKETJebAIzOLtSqP8QFA3Qu6o0k8o7FTvqylXimzO8uaruDUlGXdAR6i+
ZykHqcezNzAfj95f1/82Gh1dx0FelhWmQfg+7QNUjyLKFcnt4doCBbZ1WmYp41KtrzSqF65/6buj
JhwGsv7QJ5sMIrLD5ZbJj5EERIXTd4NunoSWuNt62SL40vRLKD5Rwvj4dOtdrn2k/OCkRYGqkwy1
m2Z9FRToEYUSrSVELP255XGsCHcZHdMW1V1R7s26wOHEeNJ/5S3h3SS/cQGYS/FVnIMOD7b6VBEb
tfs8t7Z4gdRsH4YUBx41fTFe4EPklOO5w86D4AMzEuF1BU2cLaUnLJRbkz66xC22acYlw5Hoj/w1
lbwKThGmiWJfe+ei5MPwllqDEQ2w68GYLEafJluRDluWqiZ21B+ROhgKTSp+RWISqEAy+SmvHVlu
YQur7+NzL76seD9Qr5huDHq8OZDy4i2Lp1wnV0Y+az4znLiNMGv59wocd4m0L4l2RCI0i5EuCXTi
obhUyXInEo6MfWFTMvkR0A8G12VHQbW5QXWqDZJ2nRQYCpbaFBwDcQ9ep2TPhqALxNfzjAAL7Oid
cTTQqTLc+H0OFbYdct+uwnsxVfAUUL1c2lihvC1XrMsaDREqKRtF2XPLTwRNku5449PEcQsXKPQi
U+w7wMqAHiNW4QgDC23aTftv6WFhDullfw2wcEuBjK9yXHn4Jvg63U4kVChc4tCN0iPvVWHnwmWU
jqteDciXLYglOTT+MxIk+riuZrgN0Ja5UC2XtLwoKKqeBoZJ0gVymGpvCRqpWwCGU9EgYomXmx3B
rsgtYcN1v43kWcpMbbyv/lYdsJ3ywF7a5U5+1yPJ5bxfsx7xHFch0fjHmOyg4hS0DvEaNdraf7Hl
LFfEkplOCVdW6tuXFG/q4W7a+V5nzzeheXbiuFuNuLwC1A+YZ8oWOM7/0Hu0eTkZQxnw7EpGOdmY
FAC6QKqfvuKknjTPTsiafSSLLCXIjLhSrb+6J7skmaUkD0rdWjeo+uZFI+ji3a3PevvBqOPO8stQ
rdSRHCflr9F+hOFYBHdOtMRJF2R2kQOMYXZhYjGcAjCY0Eom+vZeYW7pq++4u7vFfrB5HNKvhJw7
JrcRhTtPB68wc7p11W68cBawZ4nMOw15Nt1lBHrWEnokbgnz5cAlLUno5pu1Gs1d/BkymFerLUoE
v3QY9uwjCC77DnoDL5HGzOKSqPQhkn8fQo8mYHYk+Wxd0l3Zbwd3FhFXFvKls7UfOX/DFmo0muht
jXiSWQgAGvArBAr+sEl/Y/6yieqj7DlyijsqA4tF0DtGw27AERCrbPokDPCkUe+H2lfpnPK9ZaxB
c0PQgZURIWB/K+RTOv2PSXwZBiQY/r08sQZkYwD5lJOIway3qoY2k9mZg3X0mUEW2BNdFJ9walDw
O+tpufOGBuT+pF3zn5ZFallvyqWDIIpW5alCk4aU4Czf9Yf6QEQa2cbKp4Rx+4uCVrORC25Wlvws
i32Z3cDpyh/CWQqyDQB76j3nHFfuSSPczBnHRXfSNumFRxa2mR/GzDxwfidXd+V/p7Cis3rlKVep
oNyaVjb0cfRHfUyBUU6+E2Cwj5G7lfcGxMZMYG6646w+xvaUclFjSiQtA8icGClxijkggHmDUmEL
o6h1BFHsC23fC/1sQJw29PRkPig+ADHhOWDzNuOzu8STJOTbNjm5BFhQfyDsEkzfGy43nkP1BnGr
6FuQsarkSPEP7BmV+NRkApI5HsSlwE8830Gkg4rw+WT5TveULvk/4hMDqtZNeIjgIwKrj4m6tupj
yJM1vCs0KVP1HaM7GqivwL2hZPE/PYPVQJ1VKjhw1zrNSpUtB+g2EmeLKnfk9k7cqywpPMI/Jlbf
mL6bmf5qKgq5TUd2SYpO7qycHbjkIlhievNJewgBt6cvPGU9CKhRLXuYu4oDQtLWnuMKGQIwYJUn
/nitwrU5R7qYX9G8N+pJdS+Gf+sEJ1TZl9WZlS84DqkcFo6IzIEgvIXJkMBeTxzYoQLdmWGzuVNO
gMe++yPySXM/gz8/tkdMZWRqcmRSFhAvbKnlA7xM/GNU/5KH0hHauL3WA9pQAP4OYSzalgeRkXtv
saqeImpu8yP4yBb1vW6Y3QlriuKPJicCFiHxOraO1nTrL9J3sVTJqcO8f1RsvlqdX31lHfMt3yj0
5mXGc8/bN3/9mw2FRPP9DWsWUm2M/NZFx4Rk9ezgZDNW8Lz6rcdGckc9Se36YmaeXH3JdFgJF9LL
lhg0ULQKWFCfXKCG71jMB3wYMyh5iv24wTfk1L58ddk9tZc7oTpigk9pV0vw9rMzp49I3pHZOzwk
3/LSmtnxFOFaHDzMJES5Bd9+NE3mv2G60hEY4CtAtSe/3MVv+dQJHLIN5HdEUc0wxdThBS15yGsQ
UAe+owOORFwf/YpJVWEkjczDwlxW3wGOhHN7YQ0CXgArHH87yun5QOHSrGcrMvphvpfEOoXdlG0G
SsdAw/KR2nQeQ5whe3ejTbPkByl+hr3TB4+wO3cW+crmzP8kdyCcodnqbuzC1q0NwVFwY4NTCeRu
fRLix0hHU+NM+9R19uWPwPrrDJ5yjoFZuDexU9ijCOljYn5lPA45bzElruY19rUnkrZavXLf+yBX
5HVJePp5VHR1fRVeCCAytIg8IuRnRa4DKmwBE3fz9M35QbY2kawBB4R6aDjCUU21S0x3JWc5uipO
DtLlpDXQuHFxq6NQbLuXzEsCVXtziHYWxdrOAkgQ4TVBWmDygJTLU3x1xCNXZcfBrc+R5wrLrpnd
2SzNqzU/9ninEE0JuxGDfLSX1YUizpRnK9qx9vDBv6Ef30jHO7TzdqdsQJ7X9D5YRz4I8H/N7Jba
SGDX4lWRiW04CJaNOjxa4uCoyXwwz5Qx4Mr09aUIcIBGKKN6ch4DCHnej88ajB9QinbWkXwZzbiP
zIUkPPa2UeJ04GtuBZBjJ97HPHIprMRqILp42XyrDORZe/JJq4XV6HGSkOYj5htd+pakj/gcCAsT
RlCLD6FK39GPQuDBfIPV/FdtSr7lTzPip3IZGVaBaPaA5kCRDMytnd550MzptyPbRKkrzcIsdGCF
gQcxu7z8rUZhDFg/hy6qXZ7NlYYtARfsTznQu03/0rr010Z5GIUD0SExEpYlK/gVhIElPPpRuzmX
igwcvWzImmEpvpNf8W5uqnHpTVj3Oa9C6hFo2vqFIUx4ASEJQFDiBVyzuZmzZf7w0xVoHRSMm9qE
dU1AFYGcMW6jJ0kAAQ+j5d1LYe1m2PnuWbqWJgAkdpgzOheVvj3AFYYktG1GtibvJ0egr99jfw4S
2ItO9UFdn/yNGIuOYuQMnPGoW4azpD9FEt3NrVLwEhY0veJlvkJCKo+XOVxBrYxzOrt71SraBdRT
zeWXqczMF49Ij22Gi0ukrxFxODfDik5ivBr0wYjLvXlCZkGH0WCPc3aL8ShiBAaWWURr/s25voa0
ZsOYnrolgthR3GnVWdnlCPBZybnKJpB+Dm1NZ+sFfV9bnDTLnBF7hLAkfnt4LqJjjtmU54Dc4ntT
OuGwERZMSmiVJoUan1Jm6quFd5OjETgs3oOF/7vckn6nIcrn8+fof9LCbi6hdOHZV/8GhhFUFLjY
B4wojJpznokeHx0DJtOE6hBWGzsRbaLTZj+oV5XmEve3004irqxrLP2g3xEmvIG6qky2pW9C+pBp
S9oX9ncs7ElzTJRr0ewD86tyV8ClxWKHTxnZmfozuJtiPOz0D0hCRJuFhs5iAtzYPfqHgMXISW71
EblTl2z+T6gnRWc+dQOMc8KZ2jX/Gpo4D7/FTjuzOmAdMhYZKFV6OGBGXMgS4XTrOHmOmH2JYxZo
l8bdgELtLJPHZufS0WugQ0CriTMn/i0mxnYBXtQxWE8HHO+6U26+OvHJiK9q/axWzx43cklQoz/A
qsTrTCe0W192+H6/BnShA4k7/nmw3pn5I0ZfYqai8uf/cHbR76KtDRBRxf+zaKwYEk4WEgjis8Xw
OnwPyYeMLJHU9ylLK9+00YEzvwLx9rhLMuCzK+TFABUpUcrbb5T2Vpi3NvtqtGOhrlpgBHJGP4Xu
BXzLroDMI783DD3oDJr4DOkZKXdwQxSCc6vH4yoTpDbpmDLyCPsXQV5HcDX8wwime8gWLABcnRgj
godC+8MWM91ret3w+JCFEc0MN81fqeEx/gzgBlWCH1DY11t/j4eoIFeMUVn4M/nNpF92X9obS6TD
F5WnooV57P1Zi+47xzM2zyRoHqA//GbtOjjW7kPr9kYx2wAVc6TTcGavecJapALGhpg0b/8ul9Fb
3oYa2ygEuvsSt3pFWsQineTIDZ6hCaDlNkToKUpfxVagVZK7lm4ojl3YP+TO/4JIVLTwPWNudMjp
OfpQ2lflvqyboIOFUiswH3fEM1AQwSQJWMWuzVhDGRxTurLCfRhS0kYajdL/pu0pDF/GllYFd6+o
hwBH/IArkLWbgY+Rq4PQoyDLBLtC9zesuurKWKtQl4q62pqLCyBpwUQjuKgd4imnhMp0H5s7Lgls
ANFxLm/LT711LJzpwy6ww6W8qq7SEgPrSX1xiDTDhitdmAcOPBgs7RKzl9DRe4bcbg56+p5secNU
TEJE3qQdBw8Dl38QQxAdUE7wajrtKxN3cbscQvIqQU/TL5nUr12H4ybe5p/lJO2yKSN7Kj0c/fQN
TNP/uGjiWxn+Gh3ZbXTZbkX/ZYrv3ONtfQ9kqkms5Ce3vNb9bRBoj2V9u40Np+hZ8a/pp/CKf5uQ
Q7OYm5ck21QivmHSn7HybfzpU/PXfUfoxu/Xmkx64XeE7wW/Ujou+GEe96+Ap7z89Zke99YJX4O1
aJ5aBvCLZP3O06HXwLfKnWQDmGhAMS+9V/0u+a7KKVKTlb2PfhOD+AV9pvqOlmwMRklBdno2tt94
NBldDFTHBysx5oP4hmzx/Wu7F7/jz1Z44Odn+dSOTTkSOeqYCC9KTmBge6hQAH/gSYzvfNGZUn5W
4kWwHmr343IqTfmYczzYwhp8I7rgm1H+NXeH8rK4N4zCU1IxKpzA2DCqBSm+lb+83SvtSoe73Uw+
AaCPcy3Oi2YF9mHODOerQ5Y+L8+1jD980YtLyRG4T/cRUWnUZ9A0bvBjO3YQRsMGkrNqqCtbMtWC
7Kfvtl5Y4SG7gmUBwoVzVlrj6FKB+mB5suA3l94XiQi/GwxaDsq5H4WsAiey0SXRZ0kzJoh2i/0H
eTlRyE6FRBqyFsJVW+K+1WaVdWNvUwXaxWZ/1lqBAGUeP2h08HXaj2+QObMB9myEz67ew8GZE0xy
bLqt1C3MGQ4079z29/KAeE92OpmelfQzROykS5iJCgIcBwgL8Id6LXuHHjq+qs+jesZJlEHNJ+/a
DB1grYxc6rh+m+8AEzXCFIktdAbj/eOza6CQcsE+9HwjblPhAcJWGSjVCJY7styyPsHLDDPO7GAR
mWdffZbQvoX6yWxNqfq92VDXPaJoTI9m/EcMLYl9GDm/cwMUDf8l+UaX1l0lvh02t2rZ8jbNtBRh
j2JBEfzQY+yu2EJTgosi9ZPa5VmGOQAm8FM5DptCcohNoDiXwms62Qmir/FAkBSAvo2qKGwj8TNs
5550VB/HAFPHk/gA7JeizluGCiZFTPMbOtETKRrYwpq/DwcBCehT5MqdMOWheCZxiS5lO+FFzLaM
ztRZYfNiFaM9u9+uDEf2UTnNu3XZ7sRdBCSkitfA3EzuGD7iK13bu/x/66WQRei9qmGHOoVuWCl4
I50dVjEcdWJrv0iOIDm8rao8KhXCnyAXR4cGIFcBw23vSP4J/2y5BSGMAG1IvOp9crT8e83kuypn
S+tPAiBPdoH2PWDIDW6Ema/ScMuCz0ACEnnqrV0/vDhgA+EenJiyWqCQ7I25gygS1e6GQ0y1lbEq
0z/pL05JY6/WgfETBmeVqG/agD6r5xhsDQGTApEzH2W2VMlC3KCLyIWnaKxookE6QNjcMv72+A8v
5Xsgclu4Dy4FPHtkzR4Zg813Yrwhc9UQLyWj9B8Z+UtE7URriN+Stlejg/tK5S+DZcqn5mXd4Wmh
Q8g6koabrmpjlq+S4YMmNYzcn8XCUfEF9Bay6814kYkJpwKRZETSAx/5w8yO0Om0GZCbNq7gEAAT
TnpwGAtqY+j+iKsrfm7LWhkQ2kZ9E0F9CAHCSF3etfE30VhE9SteMlIqdMZesiyajcFnii64bqqp
i3UHnTKmLhkTX+f+CcPFNHbkSHlnBJvFHvUUg6HJreiU0AT+/BG6q2jSzlSn7o+uKJIwIDyPdMgL
7Y/wCAFrqqPnwBGPvt17TEbiWUFQUupE1BgvZXwp5wqu5ggzOR+eITFW3gaNEsdP4321+Z8iv0jY
4sF1Z82pJ8cKIC/+abBhcpPoD7SVMYQlTqNiVypbkwVJf07c3bXSqEwASkKTam6DmFRbd+cyQDQV
XX57hkBV3RkcgIRPAub2PUWEX6adNDjHP9IcQS3GVSTUf8YfUC6lpdq6vnA2ISu22ntPZBhyBRYo
fgvhYv8plKyju0Y8xAdA7x7fOuIh2l5sIGdU7/3MV7b0eavf6W+C/MayvcDB8xXQdUMwkeJMel0s
uPw5nDUxArl0MUorcGpBvyLFC1AAJHbA4DQU+2LYmtG9G67cElNxMcWU/TKot7DqIGetzC/nqEnj
g2jsBd428yfwUF0TctdJh7pf81VQM8sj8nv0NMeEZGPhOiz6/DSiULeKHwTuFuNJdNcrAnjhNYl1
yX6qkU/dQTY4I7Oc0OZDpl7k7DMIgO3Zgym5lTdRufJL2+JNVrns47+QFqH04Cfwy89gOAzBt9N0
Tp0tNOm71ZyyR46hfya4l0g2qH27IUIBBkvYwrVg5AaLGSVCB35AYfEikBo5BShNic947Wpjz8bl
mqRgR0t2rlz4asFgSiAGDkc7Aqy3YCyQXs6CVQFgXy89JCPcaMUL9708nod+T7sEOen9RyKvLN4Y
Zr9EPUOU0tZG70uGqzc9y9WP0Di0MAC72eYLAwdwdfZZFVt5CZs7mihm2FQpkYLkgozn2KT+rbwR
yUz46OGjkzcV1c6p8lAQ18jNV0Re01KbMv/6kmVk1nmzR8iMF74D1CxTBD6D60jBVXk3TlxInT+L
CZSbZ91SFMAxoThnl4I5gt0MhT7omT4HdsWn8sS3wfZU00MDpkuMLsTMDFv0XI7tkOLW8izi7cdP
nb9oS2uVFzp/CKgK70xnqy5txg67UtI5fNSak0d5Htx+M26Viga2CHtuuWeiq6oV9XOzc/T9w7mF
ZlA6dSXb7h+3f+po4BIzwScXClXWzsCGt4nSr4nF1SFCiNJfIqYZg82gHosBVJ/00SW6XoRDxIHA
MnP0sy6yGBCsEP0qj45PGVEAGXARTotVGy9wr21NYy9JqzjfNc2Gnxk+Uqs9+58InLRNfMk62yuc
5IjISc0dsd+N7TUFbIKBSU5xQLX0xggWvvI72sDSJJAaLlr9RUPZBiMBRo6Mr7mieoeamER2AmXj
ES71101kSrwwok2fOoK2RaCijWDjRAvI9aUNL41wElEfiZAabfIZj0/Lpu0Zm7HgNOhV5B3PgcAX
dvej8BUjGOuCvWkg9iBGGd/MK4TukZyG1Cp502tLUblFjF/33nMUEoooG3fHzxR9M5oKAkBqQp0W
SmRrb1VcucpmaqlFU6FTETbFPVHTU0Cj7yIH2G0ESB2fpJkk+oFYqFJ0Z6VH20N5COSPsboq7i3C
1ohCyNgxeHUNuXkkzjl64Jj+IYN5YKbkMqRDdETfs4qtSZ9V0SXA200s3wp6ss+dSEAEtuzgbxnH
W+KhpsdxeAsWPshZp2CemPekVnfoVeb9lqKn34kUlX/NbC+0n9W7QKVoXStj1W4MMr+lP/lm+tsk
5W4XlITo2FWgQlE9kTeK67e3F36T9VCtm11V7sf2O0T2+SEMy8D6VrWL6m7i5l7+0Y4E9mOtmblk
jkza1GfxV3BCt6ucsx2/m5cPpsQGhyPpIeeOYVlf1DOHnzqY8kot1ma3jZsLROgODq3PHiqsELEa
9U5i60EppM2MZIvPhYGbuQ6T+5xr/FFJF0lx6rNHGUXJW2a+pfxUSg7goC7aOplr/CUQStQmZbB3
CX+aUlx4vLjAr0QbowfTe/gq5SUaqOrdZllV5947l4I4SZ6wrDQ0RxnbHrA4IL6gH+cUiWTRrtY/
2vyErpdWL3ScGOnMHEsRdLfl9DWPtwGKwoJO4nNNa+is2tGMRqSDP9doH+oQDeFvC6k0IXOGBAzG
1HuY/enuJiWlxe4+WuWsH0Ww/nYRNfNaWus2k5kmbVTLSccjN7bvfZgkkhgo9jeNtXe9L8b97Na3
9y7fd8xlyR974CBwYJ5Eqlule7714Z0F20O70OQ38S0McytaVfJO27hI2pPPyvoumslUi8SaSIR+
FlQrBv2w/sqIk6kugbojt7cW1+FlagWimV58pulV020Bka54bCLi616md+CXrK8d4fZzXoTQX6C7
XGtPhE/O3Xxqgl0DD4v1GB9E5R6ROsXjOvAcI3XqL5NOWCIVmXcRg5fXEMKERzk5CBHb4IRy8TZS
siIQ1KQTx7tPVZsVbhkjgb8r5Bqah8EmrYquppmyVESHObVWnIpdnrW4YmK8ZL4de8t4X86745g5
RPtDs9A8OUdQVzGYQC2m4dPCGSwQjbIwm31FWik/jUnyhj8NwfwkZUUaIztNfpYImlmh70cegaQj
XcU0LKJPsRll0abGUPOZk1CE14NiccBP771RHUgqb7XZZlgAN8jPgAn9B20G1tcSvRdrqBmyT6yy
ddx/hTx+/vipUQHYP3vl7BLl3kSUI100BgJwr3Vb74b3FP0QrZGOpvA9CH0a8ViczVehDTiptzkE
b4/WjZQHRI0Hofpu6k2L/rRcyvltUC9CR+gUMXvF3tSTBWy9geMe7Zjnfaktj+LgESDXODJgotSP
6FDnOz7Rwc0c7KxaV8ofyUsCS3uBZBXPF8FUjXiKofcKUlUSBEkBKX9dzOpufnsZge23pnFC1PS9
SCTrqZgOaYjoqVwRdEgkouxCXyC3WY5wxftS8kf7SHhGwPXK26BdimjXoQ/LXWyLN+RiCpUVTDt8
cqzvuDhk9UclL3R2hqKhmq6/87yaBvg5w7c9PnodQwyVYBsr/62YGpS/GN1JhwzSYy2rGQOsbJtz
1UhfEcVxH0jmDHMeHpQ/0FG0rMAC/Ictkc1CfPuT6HfSx7j91n0LZ9eCl0QjIUxqn0n5S/YF8zz4
wlTqNll9+dhBQqUPFREQLw+wz5r1D1LYk5MRrScysQIBWaD/BSMF+HrmF/OJMplbPHixX3IabLwT
khI+aCx9/MX20qytXxwkyC74DPGdFLf+4Z0qsq/weaeUQEPMjp9ufAfoQFfQIO6Rh2QVGPgv57WA
PGMFFaEUfzJiY6WgiOySkE8cuN9jwUODYgUFmcKyuQH1NZmuFOWcnHJ61RcvrgiePz3gW46YbbMd
6dnpQ8c1hq6EqsxlYyCoOjGFMpzkrMb8FKnN5d+jnNMJlY30h0g6aC0bFTM+yY1CDGNi3fNxWsk6
6uc6a1L59hiiMQlEaNx3UeNYdEaT7zgW7/CA5hrXQMLXmaQpxrfg9Pmh2bUddw1bKn9RmRS3j4F4
UiARr1yHD95AYV9bByP9dcGaqBII5TMKoMK/6CSaPKWS29XGRGx8c7agkUFRzUPBctI1woLPigCC
3i/l8P6WAUKa8uyWawXdJ7Fi6IIMB51vq9Ot+zsS/7FnsrRmT/45xlMov3BX+5SV7Ee4nvCg03Us
P5K1xwR53O3gMTznKZQxdRLQtyiu58HPzBj3IJAfnL08T/XS5McFXLeaHkeSQDhLzGPJhF6Yq1w5
y8I+PgREOPNxY3qg+lDmm4ywycmL9ouxemLJc9K+eAizGwpyGU+5Q/7BF59uXmD+xYkILmasCrTU
7xDnJH+U/gD0eC8IMWE8SvW3NEeeUz+mfzqlHVHNz8J9xl1ULBo7uiFYtipEoh+9wEBg99SaqYST
uptgXUtOyr2JaV8mpwcOehl/ebx9asNcsEcwjdBAFUGd4xX/me9Cw8XCT5kzMn4SKqe8uI548JdL
ZNKyeqnFvYYWAnmRapGec+qRGM3k4uZZztK70ZFjwr1+Sso+XzIHU4K2EIIeiT3P7QSv5MIqENB9
Y5sUzsHwLDkwOG/+/Msw2Ci12JkjE13NjNPWMgD6lAejMExe6zAp0BhHFcwUCEcw24kqFpaUzxF8
Tq9IRaHZgHfRy18KQRo5L7KNrxBWw7BF2+8zQbNTo5pVNlG0k4QDs+OBlfMnuVk8tn5ncD6hmJJ4
aTkDEIeR5qj+ncmq8Rx8AKF6m1Ir8j+zOtOE3Tq9N6zzbBtyUPfLFFHBhGdwWrjdcyChqMtvUb+d
ZNx8sGtCv0hMdPe+cOpQMmfEU2cvlfkl0H7ca0pr4xrLEY9CkR1F/gA12e2DQTB38FLhb8Wr2PYr
fOq8S4zc7kXGMMplVC7jXzQR+E+4MdvuPArxcuXBNaSUqvDj2pBkgaA+70lE32XfChHsMjjF3l0K
LSDTdRi4NcGFWXpCdZEJC3hX3Jtou02GNngIfU8GBP5ubnX+ALVBZrDCO2WgQpo3nH/fkvjRbbEl
W94Gc0sqrMm21ITLVIt7tVTG7AVBPUlyXvGNeEQrVHxaFrTgDOoHthcDdHfBK/WNkzFM7pNs+BMt
uyHJsjkCeTHC5FucIbHTzWislk5TmMEMchGzagjd0w7n1MQDjlknPmbiYkvwS4pUvZhykvnYij8C
sBg8qrmSLdoZzW2NKE8QyAz4w+UpsAHZvbGgIWRyCOEhE5di/RtwnWLEwkZEVJFgF6YjnVMg9kWO
Qn03PVqX4sXxnpiOSms00hZ94VNKbas4DSa1OKEZJNqowLP0sw1LxXrihKp8dG/TZz4T0KvQCjby
It1Non+P0ibnb7C5jdJCWwMMwM+w/bZLy2o3iGuxcSQIm2oiJLndgkvCx3TMToG5ruWzJG2Y81x3
TXVNuCgLsAmah57kblIwE1OCzuceqdFM1QV8Xsxhs0K7LBUWPrFvVnJ/1Yo3yiO9dhQHrMIJCEEb
rhmhPWGIrEf7YfOw/hp8fdxeJPSQ/RicZDwRovltknQDNzIZyo7TASmeRiYMpf1SBwPFw5rxLUYH
P2bkvO4LYTMZpxPjEugU2UyD6gATi81iEA9itRIy3AcbbpBWnv4xfRIgZ64172pn13MFtekWs7AG
JCDemtoBgzTzG4p7VfnNU2c8F902ZdbCvueiSOSawYQZr/QSRZ+2rIBFh4X2p+SnabYHxzUXEhJb
oEjualPE/fBZOj5G8DDZCt5aJnDUlrJrVJNOGs4Py6HZVCi/OedJs6sW+aMn02C0uoVPeyo9a/h0
ODsDZJ74diq7R7lafZjATOyWfn0Y9VvxoV7pVUcJDDjT3bjM8waRx1Tpe8Slo+XLaJuvAwp+Fuxz
PtwihoMZvy1cSu63k1HuTEAi5hrdBynbdzYzrw5rSPo9iXdOwvsjIKEr+7tv8tE6AeoyOiRYQA9A
Ddju0GKxHNlyu43lV7Xoyg/Oa/+x1D5Z8FFus1YBbM5yrGDECWBr0n4mTxMg6ip/SHeTMrddh+HI
RskzHqprt8XZpvq2dQMCajbjj6C9KdcKAJ6F1UI6URqB0EWzjhGGAg7nbc/6Ru8BYx9LFNGItrxO
MR/vkAInZ7LlMPW6T52+YspKpjD5F5KjveqE3Gj7ul0B0dBe4pEhSegUe/6CMTtjWfnAlGIRnURQ
hv6tbzlAxc5RV/BF9Rm5uehoZ8GZ6HMWeOMV0Lv7/koPIBooKeoATfKs5pbrFvkUQWJULwmIrZlb
N4/4uwyrOQABCYo2SXqpPWyxJTbUvOoONYw+QC5SmV/hJ39jChBxF1DnsF9T3DNrd3H6EoWTTyTG
ktySu4DweytvcZSqmI6PHCQ14O/UKoUQZo7vIusXU4PKIoFf1Oa9uG27yaoN+y/8uu1DC51M34si
1xXJUVeFPD+N7qFspwirBgAJs16Hf22ghrC6esBAJjR0wSgow7M1lvQr948a0k5KB7ulBrCH+R3x
zskchSnOeL8MN6737Y3bDBGS9yJKyjK2AphNZ31LdNzgk9Pt6jbseKxISBl27OoCH7McsAqjElAm
4hWF+5QxMkaX8zASFOzaTcajU3McDnSBdNZK97ZavRNER/8BUqEX9liCtm40eR9TVD3agoPgGcmw
789LnJK7nhhBEFmy9DiXqsWwqDyEMnO2BdMCyIb9YdPjDWSVy35Rh9fgtczjh/j7l6DH9oRkrkZr
MA/WrLGy+kMJjQ9+m67XrATJzn37CSowYssXmNdFfdkQAqbVvAX4W22Og1FxGs55aNieGKiMQ7Sm
EpycJGk9PsqDxy6mcy40Mstz/htSWO734bqMICClfflwg0+B5fuUBJeIadjrr3F1wYUEKoF1VTt7
w0HITrTyRDDXNo4Nvi1cI5cx65x2+ELS8G8epK2O7XE6ukhRGfaB8D0KJCNPinD6UBvkd6V/E+MO
dt7264einsl8i5k+VLuBfTLw8sT0CNbdxcdhPmKZx4BDVFIJmqKQqWRaR2xKGWwXk1MecZTgV+Z3
iVVhxOYzUllMWoXdyT9uf4qgumbxU7vg7uUfCK/H6pfsRMs+onrYiPMWGfKMJh/25BClP8AV7DXW
f/VTRASSizMCX8L6gCuvnGjebU2rEwTplM72dN0fDk0JKMDnjGVxrjhGOd059AtsOQjIC5KFK/Wd
jKcsuPvf4eTj2HI/5iNRXATRL4YUeuIucO1lMOraHFmrcaDYS1AJ4J7VrMgttxbU20rTyYlmmYbd
c2vYSDikdHir4bZGZEi6IJIFien3KJqoPK2LTwAJTqaquyXoznk7Dd7p0pYV1BxT5wFYsL4W+THz
g1e8j0D4Klu8IcZKgzOKqg1zalGvYrZplSuZJZJ9Ve4OiAYCMrtvUnSwOrI61yD5Urf/j6PzWk4d
XYPoE6lKOdwCCoicsW9UbGMrIJRRevpZmptTu6bm7LFB+kN/3avDgRNXtuwn4gms6TAkFcF/Mvqb
rMMWS6lOdFHfDcYmSp9teIsyvsvyURubgLeiODZ6R2hozV+pQcl8rQiL568LLo0gu+fiD/Y8ybRz
7jMcoqn4FgAayP8kiK50eAxXs74peEBh+armoYcyPsqrHDcBlCcGXBh50h4Vj7l01KqzTvUCjnol
bICAm3gGiEng5hwmjlq6nxYBKL0H5lmBN6s0OwavAyd4/r8aVoOBVAQ6vfIQqQ3gPBEzaKaPRpf+
Jf3XNELA3BNKP+lwjpjRj+VjDJciFWbM4OGpQBGx8ORE45dJxlStz33/VVCf8SEJfRIkR+Xv7ZBr
+axk0sE5Y4ew8AqQY9IAjQnYmHpR+A0GBF0FT3ePFXzQHhGURXCi2In4kx4SzpHvGk7iTlyLxVLE
toXZiiUg086c77kLIhIICnMDDurSj9ksm+aZWquOOmXzN5Y5P/Zsr3uGABM99DsqcOE4wymSdl3A
C2vYKDtBTu3Eof/FP2kNbmpMV0E/HrA6mPshtpEexDVSCuIFwmc6bnDXc6q9hj8MMAWXbCEiPJz1
cxy5nICi+pj9MQVi8qCuRYfFQ699yGpoWuBZHYF+sgyqrflpOO5TBJoyN8+DpYqQNbzRY+/m1Hf6
azzUTvAixQXAhg8oEZcdsg+3XNjR/SED8FxeRgAB4S1gzxmYUKZ0BYRgYbmw1HWJ8Z6N47djHh2L
15RZzZkUF2y34BSwka7V+1j8U1Dg8q/MJkOhEITXN1wxvYgwAmsxHjQT3Bs927i45oH8mnLjzaT4
ffZYR6VyETBmI/Ugya4WnF4hh4KlCIQZn4hH2hvV5/wqZpmF4aP1o/d0kzcWibQBkGCW5xdulf4h
3hHWK8yFBgFVslsePddatkB3EsNLp10tM/QjNXH7Rw5PXmV8bC54iBfjtdU5PQJc4tQHzaVj17dc
tuEAu3X7XpZgk//y/efc5JJDegC7HJC6vz7/V4A8tV8hSFea0TnIzfMv/fUwdKD00WqV2tMij0X9
E6srFVuDzEIk8rYvhQUGevGZBuuEILBS7VUF1JlsLl5A+epz3PaUE9AEgRaaYuGqMIcNJdSgM/rj
jM8QUeSNnIh7JE8uoQk3YTGODCUm5bfu7vxvE96j7kGSOqg8Q71L4A87Vogmsl1zJ/PPP9GltMir
LKMIWja3Smyv/T+CcG3ute0zw0NOPiNLDzXrx71jxj6T7hAG9hrOtIXjUJiz+ySo0QuFC400oSlw
EyrjJsbCpVxLBZrSIqCOOvn3+SyzygmVdRNsgx+DIPHnzqcLDwYZVnFfsY1BtmvmGiay0CLuE5Cd
6Y9iist1qWn4dKl+ZbvLtiF8jw7EVn3IlT0fQOoQ5dlLnNXHS/XevvdjsZW7+5idUMwC7De8kIly
Ziw8J3mNkCZyZelJs1nlvv7c47cTpt9KjoOe4wdUQP4N5M9edi3rLggnsYXpAGsBN84+5qWVSI8i
YSY6kRmgeEDMkbnIXBnDN1gbZPWJGdCrjKi84nV741xmecHDRr5s2HUwYPJnw5CtAmxU0kOwedXA
u/6B65fvhotU9G5B3xGnDrdttHlHdif/BQx4OKNyO1FnJyIvQbcVG5t0e7cG3MBUsrpQlmZhV4R7
j98COYZ3jsog0L3ilRlqoF0bWLN/nXgaSa2S8ryJYO/wPHkBxu5wIr4KHUtLdZu6z0/XlzN4iXYa
hwJFkRVypeAGZp2R8cFpQLbom6uh6E54yuG9IWNuktUg00Jbt36I3z7vNvyZt4h28YhlMNEeuiSj
iH1iMXA4l0jUwi7nlgg2iXujdYdHTrIpnWNJZThMQ1q1FE6NvFbNbQAWkBdjF1zB2cwkLoCBdDDx
zuEYQenjMsNJnvd4hNruM9oW5XOVfyUyDndQcTOx4ltm2Jj54Kg/v9LwzL/DCfQxNaS8zJWkXsfq
gF2r5DWAJkQVCrS3RtiZ5ARyA36KvM+ibUrWKeU4bZZ0KHbUruByn+RyuPydhQPHwHPIZfpzHci0
E0pvQeZyM8jq5UgiibOihQWa65JCqKPmuUfy4Wj8AuFF69jRMn/LgNQFiaId+vOL+AHjjx3JLsKF
hryztg1N4EBTUfapZCn9EgzRt9KuIjJW6EbVwrBcS8X6uo8phymh4dwlpnrVVDQrukR1eBRNB4eq
EDypERzindnw6/W9nfofLFa3+rMkjWXuJRDorwuXVcjlDX8ehBmkpCP8F/L9ZMidCD892UsUKOmS
WpEj16xPoVdNpp12k/wKxHlJl9ML10IKZNZrUmlBkRCn++1zoR+JyIV0oQNOJVXSbsoap0nP2AoA
obm+Tvt3s6pxXVI1i5M6lkLadnYvp2NPCqFvFZ4APAsaLKt9Nbve8q8A295r27qIml34DygD3mse
BH0VnhMYERxSN7e2feRL3qcQg5C+MTisFRg9k22QfJ1CMNMUtTCGttKfcsd1IdK/qnAHUJmT4PDb
Y0d2AzhunbJIKD8FGwVeZZJhOVN02oXtqOfrMMXtpCdDeUDYW71NP1LumF7Hzg7+teNXkNI64Fic
VpQ4tFXdpe6gJtk8q8wVl6FGO+OI/RNx7PCcWDPIBYn4HSDlI+1m5S+2yuaAhHIzomWVSPOw3wKN
FPKTQEvCeH2wGKxRoQYagRjG1Y51IEIqlXOwWZFHLaCf6AuV7P/zxR3u9SXGi0/pca79f64w/R9q
y5PMlfEo21WwMhiBkqVJ/XftVXBkFj/lMq5tDuCkU7rcIanPH2K+SWUePVD6O1pIaZbiVine2MCH
M/8BMC8W9h+dD5EPAz9l9TvIeMaYTqBEJodohMBJlfxWseZMm0E81cJXTrvbReldkYx35k3qpYBs
TBLMzlDibuL7QB5huA0Y/upbUDKzglU3Meb/MW6UbzLfcvIsP3A2PJYu9MdQ7m1xIv2uyuBflnrK
YBeMGboFdHY6cAzoQtk3R4+PX0Dd5WBd0MxYEusvTyHfecE1vc1+Mmv9QRAsjYa55z91BOhG/tnp
2w3k4WHVjT+B9C/vnxVnfUGeq5nhdtbZpFFBndj08r9EQGjiP7YIapL8OR9YM6dc6P+Jn9H5OZUi
AXnVgnkoMDg3aFZlsVRQ9gPTf+NSKhTLjkX8Zys5ApSToSXUIVcBNk9L+Vf5RaevQ0VYN4cC+nkF
BGPETL2U4COa+rUDLP1CoXphydIkr0HErc1pjmIxMlFnGQgoi8d4Oi1aU95Dw5cKOc94Bm03Ydc+
AQfK2Ts5CvqdqVy3nmw6dNkvMmRg5FKPGYnmYedO4bW1nx8+59nISfBjejB3w6cGQL+U9kV51YsN
JBqCSdyCuDYv6rcjOrn2b6g8TdzQp1xwCmNRIqm/xMAWur3NkZ2JKs7C2kGyApsiZCemsTh7c+Pb
ogOMZaKTKXbekuvi8+HJ3pX7SkZAXeGXIEHyvknzh8zbIAknqf1OVuUTORk/0Ej3BQC/oKTBYdNW
bJEU7xAqe8EMT1LKv8o/Xgaq2Zors7IPbyZM6yn6O9SrmkvK0JOnx3iGE5/5Y1Dc2/5BoaxAuYMX
wY+dQQcegun16q8mtIkjsJ402mQGNk2NwNlT138D9WpSn871YxIgihBZBh0n4LyR8yoH0zku5C9P
mNB05VdDy2bMcJHbL3062ErRFFq8Mqqx4+5QY1Luy99XsExWfmm4yudbrKhnnjRujgNsTcWwtHho
8s+JqZyhHviXRnbCANIv7e98FfpfXNVcrDBfck158RfWDJxTTJ8hc+C9jng4al+Qh5iOa1bgfPgH
Lbtkq32VOBx1J8qxnFFgg5Gc9sIXpL/8/ME7ZwYXzdTm4fPVAnp64TdiPAKy+q8Soer5wggieeKU
IJxWKll5/Y8zLszUmM85zeDYAGMnoidgDOQjbB7Tw1snqVscx5p1eFkc0f7r69BTbMmlnfUsjvZv
NJJWIQ2MqOLj8AeSnZeLRtr52Lfo4AQXb/x9oJpAIPvwpYsAnabnDecBOGZeCRNYUbbNjvPpL4rn
frAStFOaLkrGEELPEs5js1fkTUwVleZx/n+zvlq/hbnnkZQBFbyFCieNa0Re6nPZ0rQz94GOPZFN
jz1IXeEKOXWm36grXbx1BD1paQo5UGc3S/Gb9zUqJMqZhBmaDslORu5lcmwIC+KabzxEAa1fxhrl
etukXQf8Mvik3zvBvCPkNclv97nJ8lF6NQgve4nH28RjSUZMX5TYb9djwEvaeGDBsGcWmN1SqeX3
3CQcWjnBmMo6yRavn1ynF5TH2uPyTcDJQvHHn714Ac0NENKx9yErBildJvFR5DyN9EqsD2/kvyqY
jrKrvHVfIfNZbc0zJrazmqOT/HFNHqJpQBjiF2sZJ6PNK2szQlpQQ98A9qQdNR7zrAuZIYHNTDIn
Cbbh3kCOLiUOAA+GvnK/ojGCBLCq/A3luey4BxnMJ6TCjot2rlPg8dFJ8eMGYm8ebpIIISjIgaDG
2FD+fBAD+iuZoygg6jC4zvuViDEGZ9tL++mpdinxUHPLkKxTiyZnfTgAfSiQiNBTZVyF37V81fHA
Fx2Lu8+oZpr+GsVPzAxUe/+qtd/y4Y7BzWRHRM0aCHFK8JkG5ZnBJQKBph5bwGAByGgAIajLiZGv
muqf/GbOyRMa/YzGOZHojrs2+PYLEznXMRGqnJoKp9yRCyBEKHky03vC0G6c4KKmzLs8pcGqImuH
9EiFGU0249JAkfySL+Fv02K7qFeFRjNhx1euYtwh7IYhTZa/Y4YMvP2CiABvj9E6ZxOnCUMKnNi8
yTF9PAdicmWJvZgULbMjgmGL+P3Qsh9loxhO60VOfBiHX2t4RlTvUtDwCJfDD18pRq3wN2535ImE
IxGA8CK8PWxoIh/Oh9g3hcksLHwaePjXLaHSqFvURr8d+QAk46RWu0/wXPbUy+AO96SCkIk9PDHL
NAWzi1pbDPkhBkr24dzcXRUoTajwYciIHNSTLp/er3/dG7wXOWE7BSfVrxtyVjODOQzAnpbOCCIG
1cmgA3llCkeFrZc0aP545XRmUX3IqyGjB+PcaWbv8CxlG5y6inmgwo7+X+ogBwiVtEVCi/NV2aGT
kIMxD5BW4dvbqlyjeNdlpktMMfnZMFt+v36nkt6b0G7FHqWX1+rO7HRwNdXrE4fkttWzzQ9XcfAp
C+VexZQxhjGEjBNSvALAyhYjbqSlX4MBI7jQMgC9IpsZhR3kDPtnrO2Z8ijIDel8CjX2KSv8sror
wCfBDhaqBkcNo+WUb1YHBjrmLUYlQVy34nM0Hi3dj7j4BV8Dfi7AAb2jA7sa0I2nQjfQYvQ96LBq
dfho3ellHVP1m5EM8mnPwsIhl8lI+RMvIekFxcFEgY3wLk7AtoWk+zrkHGayW3QXJj5v7ThofFzu
jVGZ2J3U/NxJz9iwUf9JsgcSqwvLTb544+RJwzXVncMMYb933njsQX3gKRMvg0QuZ2G0iLR+ucQF
J/kuDuDvl+ArorfPacL5G8H1YCBBuPGFcr/HDqbMcWFYp7I/ZdSrGMSdeK0lbmu8LMwvMGXg5VmI
pCOwNa1fESS0MTwMr9oVCw6N0d4KOXnPY7bs/I0KTtymZhs0znlNGqh9BuuOdXweb8agn+tQt95T
ypgDGju+jIeHvoOasquJ//av0rntcfQiL5C0n/lI340T8WVfyoUZ2kGWkELKnSj7a2G7dRh9DI1D
QkVR9Lh8F9hU4B5x1rcLTmU6PhEpw07xp+TX5BoDTYl0WhjmE42HzzjDRYwli/toRU0MdpsmtVPW
rIF7m3TmfQzXZmWPJPjzcyAos5dAE3hFYITzb89lRBJZdgNKy0h49YbDZ5GSwC17OPbZXmDVzWIk
IY5DVQy9rWKIFY/LEO+zDn5H44JErqpvIQoifSTli6I0JBAc1MotLu+9+DUlaTCjKXslhxb2raUZ
hBNObz3WtnEGI4uGFpSUxDxXXtFsyYRZr435qeF/7t5G6g/KreF01ASr8BIn+083PwoxNrvu0MoX
9Kv4wvAff02c/Gggq6P2rzahiREnDBboGiWyPYWVaowoj7N9RP/RNhZ1gwCDXtRE8o9RXchomNKa
K3Ipn5qp4D3eg4rpby+Xa3XMWNhNdBrzXEkpnIgpScNopV6lyoP/cHrjpUGlfN/VKQjJeVa/8NPl
5pV3LQi4UdeM4TnDD/tOY+flUhd1uJ6YtV2U/A5VwKpuA2JO/kgJqAKmUJzhtagR73tt08heJCxe
lKnMXr80Srb6OYk2oElXA4N27An9AW/3rd6nESAoKgQovF6Mv/VOe3ScNa7plXgzEc3FcI+0FfVh
OcsvryLeztesxZ+yscbNe/3FdXqWHJnaoGRDoXNsLO81XybH0vnHOJgs4NQq9DSqXz4M5S0J8Jzz
iRI7ljNfJZSCL3lKNt5kHOjB+LRMhL6W1cFwPt3dsjjyVhGdAcqcMzMWQelt50TeUKAF6hzXuCf6
q1KsqHJQdzyD1Js1PndL/CXpkYF4Oy6T5ji8vjEDFYFNOJsW7y2LHKm0u6zMBWPBkYIb46k7cTkf
ThAmKTnleKtt9M5PKlfZNNf8wyYwdVjwOg52QiHB9H7ZuClKukrn0oGVgz0OJwZcI3ZcWGSUUALS
WjesCPywG+y7OpcijWDRPcB4a3f/6KqhIsmCwoO8PeLgZgWwMUko3yIfEpa32CkXPRNDHF2R7BO2
MneRx6RmPulbnqz+hZMdvOR3A6ol3fBXS+D36GVfQFOLAcMv359DM2WJmD6yWn8FljNibDzP4Wde
cSCaI3NNeBC2GnjoTNgWitIXv3C09Db1uixf4zwoF8mDq10yjWV731KdUGBozsVoS4UBcjMgGcNj
lk/2xpD8uvZz2oNSjxFJftKJhXNL2Ei24pfTAr9lC4w4YU4e+Jivb82Hr3EYw+hAadLg2BjrUZUF
UgoO/wp0S5uJNE6QqrepSYnSlZXY0nWoNgxvqALhMRLm4wUraymehLfLK9lNDN+x3pGBANWtrqJu
HXFxpgtTnOU7Fjy/SPyK2STLpxl+sFRIaKLMWJGGvEogYrBg6Mo9dzd4uA1wJ+jaUuiXQXBIYz+q
jowuqCqQmYLEaE5usZVgpPfU5b4MLIOpt09ybhFzhREFpg4pB/LjQHuu3tdC2STSsqC38W0T7YdC
tiNoRZqLIir1LtZ3xsuxBhYMuiPrL27X7kkhlkoSwSszD/xJ5hYbspDRd8q6BOab7IvsvMSJTFon
9FzN6pOVPINbiBoXww9OkIIkMPoZ56TKAIcMSysM6IGe9GZpWyJpfGni9yhtwv3IuRTvwnGP3VVc
V1iWeF2WGpeFgEM7KFbExhd9lcTE4PlgL6WDCFJidU63X2y2aCw4FqOXJwX7+g6VUObBtXZGPBxr
jSKaH8VYWIf83n0xF5GppOUsCIPoB5tMjkBXu9Ff/f6S3hVtH1SzzkoiVg+CBAQN/r9SqnxHZXxk
IAYZFg968id9a/Juytl280RY5YyDt2BdHKyBr69x0xBCYXWm9I9bPFP1iW+4CBkCvNzXD8qUDmWP
Q6d6enMLPHGm5sKujEwwMJw7kl2/oFm7eTtHdjtbGziRdAUoGLkZwjq17gVUaPHEB3sZTeNjLFF8
InjO4qr+4pDUZE9wCIfWbrbmvzI9z1UP/ga3H5jE8zIFnokNR6/vND/L6+yA+lkd6uckVnQUa5Nl
2vPeWQeJkp5jcO/lA4ZgiMjIlVxDeSOqDc3pJ/qQGN+0kJ4QjzBCg602zvL3Na7XbKzoYA32DlIw
nPhf20kwI5tvbIbKlU14uIi9KUdZeQPZim6dXl4FsCOkUnNSRrbFUPJ3hjPS3mX/11HO/p4wmg5B
QorP3BbPl8rrz91aQ6nV3Z69gRT2y/70fHGd3bHnoO0GhR+XfgtiMWXgywiMguzi+NII8y4BDH/0
nTlgSeDuxODWzCzmztQnUEn2GzF0QjBgW/zceE31jG3SVTDp5MHhY+bz7L0N37tKO4gwDbRLTo/e
ptuF+0T2+VSZ9BHhKpHAjD/ClXHPFgb11OFBNQ4aMyk8pLI7TlVw58lY53RI9QkQvataQ5Yi9MvB
Cp46w9pptvfmZqxvBwy+WLvf3zkCQao7OpOhMn4Y8gFYbLodgge2lnhyslpLrDmEXVDyCduov4px
12RfNJdqeeA55nfFkDHsLPpRZ+k/GbNgdZu0GNNuyIg9M1p1bHkn/ug/1dX6i6o5qjMgEX4AjbZg
banhAkLvoMchgQ89LIEnJbEf/3RL9hrMOhaz7qJ+IHiRp7Niv/DDZ3Vt/3psMXw9xAd+OozmD46M
XMbrb/6iD2We4SJZcR7eM+ZC2z3KdIQzFFZs4ngq4d3GQ39v3yTg6Q2CEujXI7kPWkoIkb4abzLQ
7jgNMMrGrU+vSrBiHlVca81GdaW2h5T7vxo/I1ZsY8VKaTDTDJRrogOJqzZt/tdcswfGtyr/rbiJ
awMs6JwYE9EfB+s6XPbOZfiQ/xIwK4H5zJoV+S/8EeiF/Ly1M9ml7sZB8jkhv5+Y4EA60ZrEzZ57
uhx/GwfgL9Qsf7wOXk7oUNpVwwlGKWLNy16kjqwlNYtJb8yn0zNhGssN7i+ClDzpaFC9YJMIZgbN
ebkd5hi7sCUsa1JIrmk9dIAUSBo0axExyx84VhhGG5Y9cu7Iuf7OlOmoQD2NginjqX5xhgwwVJf+
p5/9Kv/4fYZ99kfsgOM/KOMPTrh1+0uVV32K73ozqYctczLGYX9F8TR5w0lEXsSCHhBXfmrf8k9s
XXI4EpNFJ1q8LjxXsOVynyW8P9zSWXFku+XExZ4xkvk/lV/CCIbJ0+iHpDShg8w6PR6vNbZT/RRd
E4o8aBy0CSzXdmlcXmuGnba+yr5TPrElTFGD0gaXzhcCP1wdGMBCt4y6XV86FriL4UF5g0anYaqA
3CNui0eRM3Mxr94/r8onmUwiEfS9Z37aeWOhU16oz6Kwlw8+Whh+R4SnnFe5S6Ugfrb4GZ8zwW7/
1PqOgbS7g8TVDsEuPeLKXCp7vtUVzU17vFnITNKLSK1NyiAOHmwnfDONHxOngVzzP6GYJuH8Yna0
TPrvXyjD7Yqn+ijvsAWpaLijhyqvIWP26PITkF/BDffAifA5k4sjvUqNpNRx4q8Qnu7s2CQOoMS/
QLvq/6JxSVtDwzf9Xhbe8AThYxzKNW50HCFLcWmeC1Bqz8Y3T9GD5WfsLs2jPiM0j1cG/syPWF5W
xCA6aYHaweVwYvVS3MBVn/Bv5Wbk6j8oZfPgWcI15Pb+jYhl/AEkIdkFMnnTXzLb8PmHCn7M4ST9
vc8E8SYuvYt9jZE1e73w/bmjsqWc1nWuIBD04kWu7l8JA0S6oQiVLlqvuVHe7mfBQfun/Es4iuLR
tRjVogftg8x0lWNu2D/p7MtyW5s3jyXVb98LY5MxFFqldBVwuo5xZh77g7zvEldf/5BBZHmEdz/X
v9RlvEQWJvNiS16rsZFAimwItzGEkGz9KcwzmvTm3IoOL+o5QB0QHVm8gyP4S8a+OL07lHznRrRA
pDvc5plfFL+Cq2y5tBi2uqOv3GdJlFd0gP6SgPdRQvmU7Tf+E3XFpjouaJx4L2zqC5gcMcnr7XpR
3awNQFLOi0AlySeteA8/O56Zdf2j2XnrZTN+Oxrsl1gPITNI+cpmQ8ID63MlujOIxk+l8eKgvrhF
t4E4QyXBgrP2eng73Q47HGQUd/J18QNV5G2vSHmb4WZ0uPqHf8WBQ+8WdgXz5NTYKz0n9Nl4Nf4I
A3FhKLA3cJT+1YGwfpe4vgv8UVvGmPWwQlX+nDG4EcD/SeWNhmDFo/3IjqMBSPaShyvoVejaSbqs
RBvHTk9nZF9j6rxL/WGUCQDR2RYcCq5iybDRI6j2gVMBX1urhKGwURr1VWOEJ+5k4YEEZPwUkFh6
hgW5dkysU24A/xg4AFVHpDvO85lC3KD8HiZ0Czf+ZnGcAhF2siNS3nOK/4E1yetncETquZpM2bep
HOHAexNElDI7o/taYoAGCzsnigiSyx1tygVk501yu8bkuxR8oj7gmajuUZYaUigECm6Bi0hGhfPC
1D8qxJE8ASrHzPMiojydV8QedznWQHYuJmmbl4/sh4SE4lCxXHANAH8xDcEiDyEWCzIImKO4KhsS
Tm4DdvpNPIBr4ZpCdMgA9BzQ0YUVSl3SZ9sMLjwRRdty5OqjydsGsWGR4nilCRBzNq3IwOpN41+b
2dbBEl3u+bpOxgZFlBi4F3whe8l8XErpCogY+XTO5c2r1X2aHKDcsR9+HP3l5JFdnuV1HXPHXnOR
TL5HpFc4n8aJSwnGAghY5WfbmDYVM8w6zGDRYYQcRtBRRE99cv9h/yz4yrVlGK6lAfVSHe0koqOC
K5NsFwRBTCb2Zvun8ApUN+WFeVm8l/m9VHcDswvgfGpNGGnWf685FA7L1w4MNHrBmUl4h+v3hMsh
FNYYAD/BFzAyXXOLi/yvHq6CttdvhCPWLcMEWKPYTGWH0gkZ1vYIxgQbYsxQhQcKz8fowe4knzuB
D6ZEQxgvJKKvfGQSGPpZckBH79szKZghJ5c99SMn8TI8MwcT/wWUuzv9r0iC3ANMoDqc4LCkVeC9
9xoWYV51kx1pgD88r6TVZGMkSs4+QFrRQUmSwg1y4RC5zfF1x97zk79uMvYuY97130p4ATT4huYd
zuvGJxTZHihtEKQVtzAmLToWxCvPMAL1nPXdggXgj7/8FtxvUgLzc91GY5vOv7sqXcfHQHWMwCFv
JY9rELT8eeCoii2FSNMMnxXmwWrxSGZfMGwMfvBdiWwYKcfqB00XsDBmI/wqCPwZ4tOyA+CL7yXa
yelibJhLkGo9Jq8t2NDeAAF8NVq7pkdmE0W/XfSVRr8SkSMiJxcypgN4Tv0Y8XLmaxhY/Ji0UtNk
2gP/XTTGku2mxpWwgDZr6gsWPPHGaO7U0dod2cVW95R0qtJTdR8nSpnDI/Cr37pA/Nvp4ypuPE27
835koCQh1Q5rbu00Uli7AUwbhe7NPof708PVZN+Bl7TQXQkwzcNiBA2ycG6QF3xgHqp9/YjgRfXz
17g3L+xXnJjw67wd3tHBt7Bb4y0AFGvwLRDXmo97JuDlV8bgq13gPpCaec6oeUaFgscaPAeDw2yL
H+Yf67hFDMB0ib7IpCsz9l+nLLa9xuoDUaGyi4W81akuQARdQwxKiCSAdnjNYgCc9CTgqNkCM+Vq
ZaxJWoU37ij19DOIyUnsqCvCLIjRmuo8AjHGnAFLDMHtZWtsW4+WQHzOSLU8D7g+Ar8xvHu61H7M
CEj16n2VtYP83ZPdMwBeECujtW6K0fOIWNlFarmjegPjbcqUQ4kulJP2FQ74k+fxH9FHINSZxiXA
yeg0+2oZW/D9AsHYV9SanHA8cTQM3PL4HW77YRui9qATz6IGVjBgTwIPCFfEnwgPfo87DsMsu8mW
JhOd9PCpTZ12OMXRQTOXHQN2k5DUohU8Y10tElYFYjcvr1q8OZkC9tYRFfVLlV1G4Vhi+mCdtHES
iZw0HEj1SuvymfFQgP2y/IZU5GHgTKHAGeBqki7aL3QfehGJRdAwTylov2hw287xklTGsvPwo5Q3
jvjDX/0ILnR0lDZTUfZc0zUQWQkq/sms++pPf6dQB29KxsPoqvydLY4h6ko9mb3aMZg+0NmmQvCb
wer8M9J5gehvWzs5hiGBoxISz7ZzCZlXPIvwWjkOdNzUEBUXOXnbYCeKG5V01qd4MlWjWJGahtcc
kMDPeNb/ZFpfNEdSoGagzZG45H7vBFIO18fOxbMkgLIf7WaaNsRn3heD0AEiQu4nCb71hXnQeWPn
G8h1TvgPIu+W8uD0XiLk1OClu9/89715fXPhBtClYCbEl4fHQDy8H9L5De/zidefFlAkI+7kKBZl
OIsBU7vodKjuNrYvcz48B7y0Aa4DW1upIV1crmrcTQrgPxSbVc+U2MdZStdy5krWLCH0Tc6GSMYv
oyuWs9FpcV/xPBzNcJPRV8/TKtD8hja/GEpINfFa8EImMFp0aRH5WoY9vGYSaDA39OtJYsDNPrV+
9OtvHlBlXV8iXGMXrL9fteUzE6IbzatWwXRCDu1kARJ2Kdg5Trr92y9O6UKFSUyLBWYawGjhvjyW
xw+D/QhbLMCXRfIll+zY15AKpq0RXKhqJ86LhJv6ybCKWrd+aPeXjnfCC4Pt+yHjf/1hbaZegDzN
TBEQ/DbKjtcRzwfiwOzzl1+xBGZL3X9vu9cSXwM1OtaPqNLuOgdybSEz+iKf4F53i3zXOykKkT21
yxCGmbHe0l/PDg3XreE7DjY9fu+5yiujuoDqSfarLi+MrQyO9ZOgMBSk72FI/4z38MEURYMzNm8R
lvir7jEiNLUcdrg1dg1RYOF7Ogv0/MvaP0ovKONgK+1WlfDy3yrp1CK1RWKyBLniZF52PwWtVCW4
l6zEVG3asXrvkxh+XHaNFQBy+NwZazhoRzJX7PoDveiQs86kZjbXWD6DzzPsJymuXpWEiBMBoTb3
tReQemX55vXJXLLtO9Nhoo2RXlwpCDITU21nYcT5YhD4GgF3bmrDafhoY3yX0U26v7dS7RYtUQIY
PMcIsEiEZftJv7KlADxc1p89boJy8MKTCkIGmeVIwzrGREOBWLpl9a+NE1i36Fkr3sgRjFxo53F4
V4QZmjvra/JvBCSqPmBPwM4TKLBmAM2rbTnCU1vqg9eM+5o0fjVPE1vOvHd6EM7QtmM6MZkpUZqR
e2zEC5pXCnxmnswRcNQKLmWuQvkcHYu6dBkM0mQXPQQ6qO1fw08prOh2D/mBZ4KAr52U20pLSLra
nxPYxAVrOUdcwI0wsflzEC/pjYwi2+CLfTKCzuM1JBuCK5ewZe+fp1+03QifeZpvgFLVn7VEtVi+
pQFRP0RsutwgJJ9vX1Cmk9gzGLAjQ1Rh/sGt9CyPs4FE/88z4UdAD6GxlKzjjLhev0jZNbkbYJgq
fprQL+mqPyStzc/FJ4gejfzK9tBVsN/xpbCfUrj4d+IQeysZNbNKD5zJ3QiA5+SImgGyzHxUvUPV
snG6bzpxodYlrrQTD2R+8JFaT8Fr1nG80Q9UOHJoaz25WqtUcgEA+WugGB4TbD3UkeLe0M6mrX6c
5EKvpYk/1H075BK2vDlw05Yyp3IilIBhMPiTLdlUdKAydtrGDAZmi2Itw85YGmdejIth7Dnkl9Zi
TJDF3W624seJniyUnezwmeKpIWM3H3NnhIX915wHuLbAhU/YKjGG0Drt9C54LWVfLFgEqp+xg8oe
rXEei3hJG5IEbnjUiPZ1RwovcJnKrsg97UtFdZH43LERVfRdep1JRvi7wzyIc+VuSOw2C7xug8Po
OFXtIPaG5NAwF12EeAm0GIyo0x0+pU3wM7sbxlI+AOJkDIXtTKGN4PARz6GxyAQsBbNGIzh4SoUD
wFNCm31oE9ze1bA7q1Or3ay9zIQhYYWRzRWLDYUOw2zVS04DsInpxpu2ngbnQe6/bsPbFv4j6byW
E9eyMPxEqlIOtyCEQORoc6Oy27ZyDkh6+vl0pk7PtMuNDYitvdf61x+YarAiS2vDVpn4TG3Y5RfI
uVE8v9EU4fyx8l9wlq89HOiofNIphGi7VtOJHaMPbAzECZGzRKcHvmRouzB8DDtQmDMzZNa0rz/e
IIJHrmFK+brI9ji34IzKbql2d56zxmdpqb6/R2COjY7k7qVIsEcWfIPtMIk22uDFeImh4SbvtSVf
ZG2Qpgy7DJ8MAF0Kh6TbqSNACRXi5FLz8S2mR+aCLJu7Lm2plfZTtFY2DI2DRTXZ1qe8R4jdeV20
wrXwMBzJQrM4cecGA4FdigHV1zjC+oUKATfEUf5153Ff42azgRzOOAM9OkXGjgoXgzfJq3CZ3erv
W5/tJcrnyC5PiN7e5QlfOX+fFQdY9TX2KVf/xI1v5Lgog7fbmngJLI+wLLwlWmjtgaf/ysmhBtK+
xf0HdHox/rHIt5T3lgyswEwxo3pRPjpMn5C7BTbcc+RPuH7+YfE4fMfJjbNI8XRyq2b7yA0udD4N
pzzzwyFKsKhzbVWj0RwZqWKCUcW2Mh20eZjSfnTwAZPZ6A/LZQsHBST2GN8TC8Unm6OcCyl35dY4
iH9536zfLHvh1PsmsROGa2EFm/rYFvLK1F82+0pYZaxiDVP+mbi+62MBV/eekVjF2mLOgrUqabtF
eQgxIaskrA/y1o7rW3RgvFO7CY+JOggwaPrFbB1HoDr+vratK52S0T87cd2iG6ijl7mPxL1sJu58
h0BSfE/Vqpf+EhbbVLLlpL8j1pAsCOXFkpnkazBdphB2kgS6sIVKkpIXi1fpKReYEopeQcVpDCfL
QL+E1U0b/PgJETSoLQRYVfU1EpSViEUYhfQj64Ndo5c2/q5Gf+7fRJHtps+wB9oh5zXYduyV7/4n
Uzai+CWJD6i8DGZgLmP6xuUCqPa3ZraGJyPDTcxPabtucd8J+kOqyxuyi23Yghsrd9B39DKvQomv
jRLZKZ1TJpqOWDkFrBnRvEYYyIW4DUl/OR+sCocoMltUz7KtcfNUVFDb7DV/uLlJQsls6bogvrb9
DYxzjCkvPc5SgumCpRocielUtxfDOjE2VuUlxvA4PpkVyQF4MKzqwQYQzRwqhB4IDD+EQhNOBDn4
+xRftR7CJPihuY6yawHBpsNl5RTWrsl0Vl4V4WZQ71OFGrHvNulINQsvonWm/Pa2PiaV1Qy0pEMn
kLv8Or0xP9Rh/vkwsepiN3D/NuhISjIdEJ4o7bZ4917E0GRuv+HDhZT5UiJBesOsvJzQE1K0WuYq
b/x1F+zZxTdBeh3acalqyV9G61MkbCnwbmQpcQJYOPpZRKjcSHNidsuiC2AcClfBD//y6my0g2NW
szQVNxUZLR0wc6zCbiWWI/+0MKBDaZQbbtNFjinmrBafXD5tIenVQ5DlTVT3dvoRp6GTJX99ca6N
LysITgL2V5kZg2cV0O3e3M4EBEEBxZ9FsA6mwuBVhXmr42dxnP4Djj80n4lkt/c1GT/sdYQs9WZ1
nxaoanLGeBdERXmmEoykArEdkaOpRDVjmPag0alnRGsQHZ2RlVNsVFZtIc10giexkzLgcjpsm2/A
Bl+l4SxsMi3S/R/wmnFO4NvkOxkbQDPfgl9hvSkEPylnC2GnSN2E+iPi9KC7tIStcBz/Ev1jVlGP
8PgxtGqJGqIOb7jsGR6BprArCUYbSrzj0l+jPkrQLaLTO/gM97GIglJ2A9WJAgyNaKp0GVtubFLU
t9PDotRuysbInSn+LjixTYFJFinIEoFe0UOjnh1wHdMBN3tSXPNk3JbTh8YBJuDtwG1DGBoHb7hn
Ag3ZhZnrIPxWSbIuFW2hiRH+dIuIeK/48RYtnjlkiPSJ75qKxwqRKbZAQqiokT4jX/VDWXxp2lJ4
n/VsMxwh3WGazZnxhsugnrrh31vjaR5KLyIv+ggh6EjqocGYvrmGzJJ64EkT5EgJtkJHZpCAe3x8
EBP867OZgIb0iIRiaVXOxrt0zu8Qfai5ot7NcVTv80vzfugV7IAKmpEarsmCIAo5MaGHgwWiZtIp
Z9Nzlbw5vO2AtPnsbEDUha9FPw4km98N+n7tQOQG8cWzw36xC9lp+l/c7J2Iye4IVcqGuYOPN/2k
z9Et8JXXksOe73T9PCjP+G5qiPZQM4afynuT5fti/MGtAq2IKG+wczaMHXwTWd/W+4qD2TiJCX4P
nL3EbrF4YMjR+MDvOM+dMqxuJ/1IYCXomx4FP5AsMxdsc0mlPlPA4QKLf/DT2ICITP2emw2uvRc4
+K4oe+nUc84fphNIw0QajET9Th3emozkFTfDfwiYJzur0irK1iGNYD8elJGiCftqUEKU9VB0JhIU
7DZwrRts3ADAJqTlmbgAbN9Y42HKW+FTBP0S9h2Wv8jntWgXgzuTQtE/BCeGbAPXQN6JvCcTXeFj
7B34vHsR6CDclP+6ZF8bDyNaGdJvPuOLCl7MWK+r4zGkRGA3rWmVAOrKQ2B4xowHdZekOon4SRXr
blr7+beI4wWJUBtKLWR3bw7AcD+bjFojQBM/AS8cD9whczjCW9FGscZhBeFmugaYEk+NW+LjoIA6
w5OhiO4XySGFBw3xG9+XkboMoKELBrLTGBqmWMMD0VnEf3oUfsKRsE8KYKFdaxOjy4+hQ2ihu9Dg
h5cUkRnEJET+U6HbBLBsTIkZBYCP42cjQzHcpKEGkxIoAqglQbiuP2pydZrameAdN8VB7O9pu80M
Rhhg14TgiVx5lW02aXAboBQkpceCZdxo6NJkiEyMzQBgLB2R+DZsoAQdyh9/K4XfOuZ+FJBQMNBm
6qg8DXxqBq/GxbJumLkzX5dU8pryn968hz40NvgFonUYJuqwbcGigrPcPMvrmHjAJdVHi3ukk5Kx
RdWCKTFuD4E7vX+EvHFS7kO/q9YBwQ0hI2Q2cQANFtCecf37kc6usN0phfvtISXsrF0fvHpyf8QB
dtJSM+coZ3Df4GBui4sxWwoJV+RZjMo7bDoi7kaoUyK3Bf6DJwMUWVVv5mAH0LEuKryCXMbyggPZ
BceS23/qvT/W8reFZkQ9C/oaBASaguQpIovFiyGgtuRe1QtGKQqQaEwAPW4XHMmteGnjY2+we6pY
QmLHhmvt+A9ONTeQtZO+FfE7+s3w91yptynzeK8JW2X+BYeavK5SRjzMNAD0DFJPin/pQw43atoB
n94mbZMZIgKfpYB5BE4honqFq8ZcK2io0ZIf+b2CTmw00HduZewm6sqKnwWsSFwvqVH8aRGicYAw
pa9mR4yAtr6cLfRj3e3YdbcDIaodeDDnvaPBnJjWmrYuIGH2GJnUK706SN02LBFcXkphGysPeb6J
e1QEHO5aR0cn3XQsJKq2WLfjic0JG/oJmonP0Fq9FNLdL5+MMox0oLSDtS+w4zYIta3fMLzr+SGW
sQN+5eZ3UT0aeFj+/KEVv4psh7iadrvZoGrYg3Ap0PcSZBvJmsRoRt8GFHZrB9dvEj61ZClB+sux
S6dvP+dOBFCEfqXmE2yNl9B66eA0KeMsIAZ5bSi7AQBzjriCaF72jqnA3aWRfujhX5WurenXT7zU
wrH/wC1HmmDdfJrGKe4BEt8oVigMjvpw1rxG3gTQ63pb7o6GfB/wxzB/gRpWNBYsmWmjrkbJVXZs
eabiFec37BolXr7vZX/IzVeLxYVuc1mqgw7RZweEJr1G4ar3lwablCFBn4kCB0n8y2DmgFVr6srS
mvDq3IayzEAbDqu5QLAHDzBjsFc02HzfM2UdhMg3CCxYq9txIvJVmgcIWb62Rq8a7haG11sQTDQH
Ti4e6L7AaoHzTG4SNBP+UVduCuAtR9tRxc1Jma55fZOXTot7urTnnmOMJj0NfFOWdKZ/CI6baK+G
e328d82/0mLYtJXpOofEIAdqG8Bq/TOMb5KhI+E0/DNgmOAxisUhNFcY4CrY6F0NUGRfogMu0taC
qVvUXkgj61smeABsD0M6yd0FmQbXMpR3b6CteSMu0R6Y8Jo9Hxa5ifMtBB0mKo7VbA32WWwn8lUG
AYrRaDWthGaT6DalT+nbip36i/ZItIA6H+CXl38m2tJt3P4I9LfCAgm7Ty89XhA9G6vC2mm4lRme
ku4CmuhVTIoH5xdnw9j+QxAupluk1yXC1OoiZM6gSnaKahf/fzjdXhvaWfUT3hKfho0GNhCuzHwU
vMz2FB5zEolz48AZtasfnkMixB4hnYELPKlOrwEuxxvzRZrkdXEemMat6Ft3bGwCRKVwWT1UgNuP
PRUb0vOBrCw4uwUd4LGDBKf8+XSPUvOhMkwbkOv27RYTpFUEhaTsCAml+V/Sv7fTgQ5WYHv1a0dE
pYY/I1Sq+dNRUO4gsiAANOk+38oVQo4JfYFpFpz94n2rtWNM6guAkCcXiOzrq8WmyGzvru1SAFpO
o9JaKtamGUWcWVZ1vcrV79I/Q7lzBXkhfHQXQ1xI8Gq6easNED9BQT5nK+pxaXHkMETXJwLad1tu
leDWYxx1hXa3QvFDRHILRumiIiqXwvO9Hh/YPsh2fFL/gLurOsFk7I8PuCQLjvXAf5l2FhYkKW24
9lHrCNFXdUi0WxZ+SP63DFebCsHnQ6Z8IOvVdL2h+gzMD202TRktu9ygKIo3+L+vRKZmG9CaoXGZ
/qnLgeYfQKNyGVwMoDaZDgscfeJJzdcyrdhJp/5ERW1PNzZPFaky9Ca5W7T1MVWQWgPe7EyR7TeZ
/ZG9eoNqn1OKlwwbje54XHBCOYm1NAwXFdMbEli2ZbAx1Xuh3RD4suA+DyEdfRBnKxxerMpCWWPn
kSf34YZarXp1F8Cjj5ZfesEs+IjuMcChz9wUps3Ylo4jtVwiL3f4Gnyk4ReLsRfu2XA3x3t+ax6p
gCQBMJN14+Pni28uXV3yoozANi0oPCqT6o2zWgiBDrkLsmOvm1b08xVOzfFFMAAD97U1xznGP1p9
BnLPO48MVVHZZi65Q9B3UPxckWwlHnBlfBIwbZNX/TE09uYXjooM0UrFbqEPLBAyao7/N9jcwcK1
1H6rOsLf/p+W0TjQ74+s7Y8MU7xJOhl9ZQOucw+EK/YxRT4NPpm5dtoRceCNlUNG48RapDjSpoMp
f5K/nbOgGd9SnfrNdxmsE04nCBIjnuJUIdaasq7B9rQptrCWoEimyQ5Y+v0ogdhIK1q/PDV51gBG
vubUyl8YUCRMeNjOs9IBrouiwVhzO2zz7PcBBDvfNO0uOSj6P6zIFuoMGPCMWDwosDEr/CA1xrH5
Sl/jhdB8+EnGJupxNrMJBBh6+xDewoSQarJA3dj/qonlniEp2b8SLY7x3WF8aMlLYy9nPHcOnYYI
BOHRMSN1B1SPMP0kx5JdAkuGel1w71uPOj0z3X6NxeW/+R6ysORcXvsMgJ3mLdoa/kaV9yMy1jaa
8418WHooGMVXM4GxoppEQPaBVYSYecW7XbMj9ZCb6Fej5Ts9KSKWdX/v92dt3XRw79h+ryrAnf5S
b3rtYYhXX0QGfCpmJF17hBqF05VUCR37k5a9DZCE5ADte2pRhjrmVpu3eTDrBTaJFMAxfkXQfmiE
L7AOgE7rwCtv/J3gJ2LailcREx6uxaUZbntOeutFupoKB3UtjNy5aJ7W5m+L8YhdHJC4AlXbbGZM
HWvslneUDMykltaHv9W/CGolnlUCFf1E6i7hEuUKJvvjnnN4wl+7xZ1VoaJdBrCwEoTbwnfeb83+
O2gfDarmOXb5uzUXwdYsHCBSSjEgqWl6MtutlIEqyI6BT1VG7mjGeOLJkfRLEzhIejL1U+535UnF
OTbBL6M2fjB6kVjJum5iEMasLV+VMJGs13z2uCoC5FtLLEXYbSht+syRjH8dH+FoePsXczk+tDW3
c5M8ueLzoaf/smerTDzI/MxFW9M2sxmm+NOpXg7jJCVUyXBCOCKBpTC/2SiQmY3rAGmPHZgYe4Cd
VfAqoWKgTbDfkMOQJgtL04YAm74dycWFM5UB+M5dytHsbyjTmwmnE2imdb0lLaLu0Kmw3xYZfEok
5o5PSOZHMb3kkpCPoy/fJMPAbeIYRPsByhQWUAKORjgmQlUS6puOy0157NH4BLdJ3c0LSgYBov4d
5082ACtj/Ps4ApMaFboNrMNkunt6d0aRJmcIPkne+JhXNaB/RlfwN0gEhoTvJfEuWVh6GtS1uxk/
6+RlMY8B18lw7mEKxIg2Il4KlU1xeAuU6ojCq88ScmPyUie8bBfxj/6XEVc0XXX47Hry6xOI89kK
Z8py8WvidgnS2g6KK0CWblDk8iMBzusd7tX31txkMUmzQGuSgf02Xs1Mwb6SMwh1BUprHfyf+Btp
ZgyTC1cogqJz8g//1WCSRrbRf95tv5CUPTdfXSKedIf+J/Ev6G+V5GMUsKXDO997K3OUIEwZbS9V
Vz0id3Pp+5eRGJmI9gRMRt9O5Pl1djFuEc32bOmgOArndprCOn8FLyklx+29ouaeED2XdnKmvAB4
lqt7zz2VDJ+kCs8/Qs2P4Y5x0qHLkCUdNXY3W4ZpD75B8rGOzlsmlRLlA/SM7C7Oa1trrzrxXYm8
7/pL5MocyoycHT9aismaCe/yeFOwSUdpvuScphLNkifu+eHV/GLjDgOvlW2QUmzJ7/lHeOrIhrKz
PS1ClNsvBdeQRQYJ6M/UPcX5YJ4lIuNm+07wJJgcqi52c3o4hiDEQ0AUxfuC+QCG58SJL3WidfDb
oBcD9DuXzswAEMptJSLuh860mckJ3EiM2aZ12THu2recRAb05xpPP9PuESJj50lXI1lOtWYn+MSE
1Uo+A3HVTZ9zguQdvkwYf1nJLh0RVJzjz44U4UsSEkmCcBp8o8Nt75Xltjnd+g3NAiu+xY/C3Pry
Xno7UbjpKUKABIl7kA6csP50qyViFJ4TcQPLnj4+eGSYE+vDUoFHqR+rNXtmBbVeVrz4I5iptDbp
RPtIv+oAFlm7EEk3DiCIcv8BVqvBxsSP0viXsHAzgcY95Omu1RnPpeFsEdqnuHl3ElDc0X5TiGJT
x36lc+hvOtRGAWqSJTd/bW00RaLB3clfVBIJDSEm1RNiLtxLyCX5tEIaipX2kRMekGwqJlz7yK3r
vU4Abb8Nul1rbfZ7ZMF2Ju39fQI6/MGuymzOoUkoN+FPOZEv5sTtRqfEygGbxL8BK3bhlCvwXu2p
Iw0HHBSu9DbVL6ZhU3bFc0HRFavxVyNpMfuwBI/iCsZMXqEjgLnBTG8QLQQt6x7uaoIGiAb7z9xy
HoXi1RTdptop/jrAvaSbD5du/PJRAgmHiZiNxmEmLK1RUEqjV0h71bAT9M/jKlFuIQUxU5in32Ku
Rlf3oBNhsysjeIhbvb5n6QqiiVh5en5Nm7NhfifCVZ6nKvjjFvxOJtnKdkguAQTb6tYRIyhDWKec
BWUx8WJM2HehlL+PMeZGTl5uhO5aQEbWow9r8vjka1x1MsIuWOGtgdavOgqwN+Zf3HAeR9i/WSFt
jtl96+oNyg6gUvhDbWuRXbsstrJ+Inqtg1CZ2EbrBnhp6AqXfxmb2yj5DQPbFFbNw0CUmT4nkfgs
zMxh7pGeom11OlTMLFcJCSUfDe1jyK4+2Xgevu9jek0OFGqCuhIlAGn2Tg2ZH90gsJ1PETd3Tv6X
ZbhpQmovA5G6UpapxfP3937CCBOmKth4eq2x0abjIu1NQpsoOWWy61uZoD8cHknCI4tPOo2r8CeM
Ogo2+EPGBzWIjxDbKD6b972iNhPmMcxwVa1mmRK6bBC0EUcXmsRCWHUUexR/gbjh7WQzvCsm0AjY
0BlCCqhZqFSUXVLBzuNwNXDrKPHAk2+MX9UQRLsnHxW3Fhn2X/Fb4bzVI5isSUkdqr2et7upURGn
M9uASExuUtIQ4TyPhFn3xgSwjM12tXwJH9B+zO8SUImasuzxxoaq3KwsuV61Ae8eLQrsZEkGdCLE
aCDaO8fD1eIgm7FG3jdDdCH8iunF6pTtxsek5y/COwl/MwuZcTLvdUy8VXQGQXCbSyVzEa2j35pq
IFlhzwzlVAeg26jUlwBTms4NH66n4Pvtl8v5tn6/SQagsO0vJsb0oOVUZAy0oQ9DE1/F9WcgbSoA
Ev+ZxIxxbChDBLolIIB4QqFiBSQpi3Mlr2WIk6V0AOzLhvNbBZ5dhP/k/gICajBKdUh+Sn/i0E7f
G/ZfbqyCRpp7PsAdEV6FsTSexkHdSPCFg9eApqJZGskl7b0qJd+O5HOFoeixvOOXXHoycPR47/FQ
rBzW7jygwAMUxmbJJAFnZFg1ay3fd+GH2L9EgpFnk00S7qx0E8R06ist+iQ62OcewUy1sfFOBn+m
0nnDnEgNDAD0v9hAxLDE3yMvSDsQrlF0NdXbiCjdQoKxMZpzUnk+skfjtxlxqjq10kkBdYQ8iV0f
/LJqVTI6f0Pf4AWVZAA0pCSN6MB6PCs8MLZp8sLh0FouM20TNa281EKntsgw6cJ6GcRg0JIkGugn
EVp/R81pnHCYZFd3Kzg12njtaRyFY1WduvEeSG40YJW1optUaeo+NQD4DZtoS8MkbTLoKf60ht0n
KAk0VowjREjgnlih5wC1f7E1s31036a0r384SmLgYOjBTHDcktpPE/bdFxSh6kDD3kCCf5JEpuLS
cgZRCwZb1D/8bDU5sbAHUUs/feGAMZ78V1vrpsSVgwkMBC0QDnkLO3JyDNz10B9qq1Z9zIQG7q8S
n0SCTQGanMEBDKWYCRl3WMpv8AXCTDMNlmJNuOoD0MFmUj6q9nuu0ZdGeKH06+3uQVmVulz5Yj8o
Ln4SAHvFsAioJgda7HytZtde3XXcVzpzlDcv92z+dmd9/OKYq+i2Sj78+paRdzBfvZuluZibjHcD
ZiVKi0L6CQNH/9d8JuvUjqyVwPmm7XLjh16SRi1z9QktxbGH8Rt9mSSVTEu2T7AuibEOr9z01OyZ
NY+jBBsGf+lFN0SuYrpgK2VwsFhp3ybMU6mC2EOhuIlPwO9AbIjfmabAItrIWFn2CrGsUG/47Mev
MnN0cW+S/cIchE9+GAhUaFwxOONoe/K3g/7nC7D+V/ypgBHZd6136ITCnvJ5zILnW/cmxLnobyi/
jWODEz60E24muzqzpa2OPoy9C+KDmVupYZIo0iOIWOVvGrTCaEbIhutm8ETcDDL+EIsWH2H2OvS4
o4Vfn3yeT3sQReVngNgzQZlkws15NQ53qXGL6iTBaS+aH5ovwfruaQkkjspKxozAA1tusW3zLPZS
nyCfZMNx/AIQEKDppxtuFMgLHoeDioatbjbA8oCeYK+8nxFxcH9nMze4KMhd729ogeZVri+ijJNV
gDf3+9UPDlPXFPW7ujJqdxBPs20aWswRHJ4Dxq2X8ZZU8ul9lTGPx+uCqLxfQjfqkHeFXI3MrXGW
5yqFEzG2Nj4jnBwYqwYt7psiI/43psnHiHhN5MBmfS1/USGrOt5fLFYPUL3hbhGfMiXMsTKOQvze
NYScMwNeNyPSfYeZtYBwYPog6gsPItJBUA1xDCE/G9eJdhzyi6EtzzQkrS2WADdLdOD8GfHz3oqL
BiX4C/rhqxAv2TE+B1BhQ2at6KtFEqygR4vqsQ64uy5h6JIL7yakZy/15/DqozNG8Enr6dXTxsfg
t/keSA38o8WjAkl3rU1q7ZIQ3oZDzBE2CaPe8vdP9H5G745spELC/KswK75zCjPgWeIqv/qcxZfh
Ck0EZ18LXPx2sfLbxQV+6U7+ryB48f+6rP0W7elsdptg/+0anxBRsAE0IMbpGeNQen1c7hkNQy4X
QBSJXeCZQBoN5toolHEl5zJVtD8ggMENiUhfrJaQZ5wAMyfWC2kI6xAjjocU/0waSSXQE2yp2U4q
AplV0XlqRKtIPECLozG/hGE/4fYZUoOBYEfS20g/+W76w38Bp2882Z4jg1/Ld6E8ddoM4VHN4OKC
yyOZK3+ldhhFSPbDGQ/DYrowxOOQL/CxQ37p+bR2boOWCJYaYSGi8Cka2zg5xcIfhI7hhx+z1AMM
8eubnFAV/3ObKT/48BgfRw+5VItOsNy1v2zYjEuSdbxdWhi3SCd0LndGm+2cWL1Wv4c7Q1OaZgmx
lLJuBTJR692kM8ZObwn9ADknkBnSgz/9igzZXpT9mnM0EWO8jQCt0cwsTXcsS6H3oPcNBZ+7l115
6VXyGf1jOnZAj3moTgXOi6RcaqcOH/JoTl5KTsMKnbd8gcqLecF4yb65adp7VG0MAtke73/aOSWj
C+gPSTtG/lbmwWKE8z0QSd/zZpn9UzXgKDk+MpQUxCNRbfxpE2OAYGlOToYqIN7BbSDQI/oHqzE6
Dg0m0WBMJGrYRFb3a/WfWt7gS6z8owYUCcPD65RZpdOoR2sDI2fTuOTZAF3SbbEhbanu+ESNYQ7o
CzT4aY5QY52zxGcAszBobBgDDLNHvfqfBFhYIcoH3G6Z/ksrcjRMImKxgkNu0E12RKdKjUZMxRcM
CANTJAb4w9KMnRFX+BXZcPTzNsrj4N+Er2HhlixF+fJmNkr4DZNSQKZDMvNUYagNiOIlY3vh6H9F
K8V0InKajHFpnEdS1qzliK+eQrMv4VQus0bUrWxtivRe/Ii7kCPtBiCk2rOw1AJnFJ4MhItP3ihP
Q7VFNoZROtBBvphJNrNzPs4o0ACBn7BVX+B10hCgXWxryLYIXv4mnLLbXdaSyDiHxWM31MEPs4gM
EzqH68WtSKyL1J7UluHYJWewoLoC2xiue+xJkWTjEV2Y62y2dYHUttFxRDkKuH3C7UJr994l+5Ai
pVk4/SmRtgYUjI/2h1MYBLp0cVOph8vAQsBosUKJ3ccrmkuGESF0R4zuIGMsxGRnVqvZTUlagU9y
gCrQd2vCchbyRUl2wpYe9rvApyDRoHWTOm4HkO+JUpp2RDBV+UZia8RhZI4mQYUyqKcgYVCO2laQ
QXEB5UpcUyZE05DzMAyiZc//JvOejYQP2fyBTJ1GZOQJi5m/W0MHy+bzLd1T1rMnQePOoaaLj9z6
7dBYwFKjeDUISMc+m444ZIdVnvqdX0MzIaYwIqDa4Fy5DZV/bwk7l1WKT20TMxIDU8H/V7xz2lvd
pm8IXC7vbWBweffxm+BaBI0RJTk0K4yde+gCQ7mrOCVmqNmc/wTSiJITCQvbI9pVkQUSCHYEYAng
EWF/0+B+C7PHgPzLOF+d/o0dH5F/G5tnnWLj0zw7hq3lLAjAp5zVzBakb/3pmwCUNwgWNhOz6gsc
fNrJ/alHvKe8b13/W8cGk0KmIeKHKc1OWtsED1X2ZavEf2zV4VcBu7CyHJSLIVK5Mn2I/i0GJqmT
nzp4ZuIDZ3Ur2FR6sZSZWYOrBcAz6c2cGAr9mCIeH46YXBL/n9ysM+s1UN+zGOpqFwfPka8UHJ8j
tBznTvuq8Hjo4s+8vPj12kyOFk8kWDsLlF/vvH4di1tRX7GRxWRmyOZF6ncDOQDiM6s/DUalQC2w
bPGEyZmpjFQ3o/8tyOuEIFZ4F532mPpdD7bjczL59AqY4Sb8hQn6s3+bZH0cheGckQLREmPVn9IS
tUvyj7PLRBun/efdkQWorLFCG5NbkTIhbWa8L14HAn5iTlFJZFN9jk+TL2KgfvImInyFTJIB+IyV
6DeMfzGGLLn1o/TYDY+YZCA+ulH+NsodtsgTtg0KLiZqts9YBkb+3VHIVxiKyAE8sqDHr+jsp0cT
JRQGHX21G9unoXgZ/Lzpz8e0jhO6NrAuT0/YZhhv7Fq5FAKOQPkrc/BuWalu/ir5ul6363qNowrb
9pr8Xvj+5bqwZyvy0SWrno3/E+eAteiKz5mzT7C2I/MP8rf4hCylP0UXZTXfFN3yt97LHqpEkZye
2SCfSdo23squTMQJX8yPgbydv2Q33uYv0Uuc+pfXsoXDzb/QxzvlOn9x1PJs8Wr41Z8I7df4D7v6
Nw9YZ1dehSt6aEj5jsr/5sf+//Ey/wKSNW/41A4pz1qu///voktuEM8ouqhcPU1d8FaJ6uHn+XvV
zj+fEIhAWvUWV0c35EcLJ93iPv3NI2cZC67E4FAgvivpt1+n/Ay6zDWn6RqXq5xHQhuhrr/3XE/V
TbdvVINuxZeFU7/QUDj8PvyozSefVXtu1xI/DYLnzK8hXc2voXCYZPDdnK+HXy766AIJi3wEwqam
anuSKittMUTDE3o2CcLIC5l8f0Efi5AdTbsbl0v/W7rrAu+9H/gs6994+/asjbGxbBSi5QLQHCH6
EsMJ997vY+Tb0m/mIKjkuuAvkm/T7fyK82300a4R9YMYrPm/6F++fV+jf6bTXbkGhaO7/dp89lzd
+Xr3XLsltLJlvQYe4O3Ic5mdbkEGONPrbX4uqAzpvzBTss0napJ1c2RWzSOxCV9mrLfMpvOkt39R
pPcXruV8PbhYVwgQzp2a0qFDXuBfi2zjfVS+YrSgTuWYTugqq9D1QRscjiHr772bHrEb8p+xDd1q
o22pZ3johr+IUxbW87ejz/6r2iBXdiH8f5kUWG6OHRjhdBvmEPkqZ6Gk+5J7YeRvpuPkmmASshcg
f9LWH96uYOPuSc4xETyXiSITuwKaTlt5aFzc6odvzm9tLf121xJPfj4QwqNcYPLt8Ct7XBbR42oE
/9JtvuUSrkCbuA0TvLRUV3ZxupgfjPwBwhFD22PwT/XmhbPnG+2+OTLO4ANWXVZydS2OPJS7bv6b
W3o7Ykrs4WfEjIstiaVZ7xFcOWg1vGTxd5UXz8OwpXQnSpP/bOb/v6w6bsotL6nd93s84dyerY+2
QC1t/LrO9Z7702dsZPKr+RuD+fiMqDG5RtfwXN6zIx0UL5Q8xitWTHa9T67ZNQ6QkBVHbq59ek54
SLufX2m5Fz3RW0IVOSfX+JxBFeezH9fRMToiI7dORCsWgDkAatfgWPL4zhM2+T66CicLTZh3ze/l
Prhq/YqINmMRwTI9CRtEp2hq0v3b8y/WqSm3/0mEtJNxMg8B0ugCtgcKIy84wnY/WQzx9jyQBvKk
H8yDdrJO8d46nY2NcdIECMMatKo1RH/4pvxe/2JeOg8RVXiP77BinkWz9Pkp6MP4RF2g1Pqr4puO
zYN9yuPNQwObEZk2X14CWnqWTbxHwr33eTZhhwZN4RVovLhZS/TfdxsvoX1U3HDfeMonVgH8REOE
2dxcQlzmBdXvhbAL9/Or3mBvBDd603m81FPlxfv5TeD2TxTaonri0X6Bj7cidfC/p1JgvRw4JzH0
2HOWJpET77kcvFu7W3jXeGmg7bFb3EOwfX/SZXClO6CKrX+hA0TSe/cvDUfZ3bzAcjXypX5BRK19
CjfU6s/uv+d7f+d3jrv/kXSey42y2Ra+IqqIEvwlo5wt+w8lu22QCCKnq5+Hb05NnenpdrcteMPe
a68gfOKcMXvFM4u5tpI1frcftELzYzJwcV/b/jG9sh53yyDl1c6vlCEnLEd+Uu2Qbo0A+4zfAhQR
CfZeOET7+ff8ds0b5h/Z5dvy6UbzUhEO85ohUQHDybNUPGbPrJFmtenRE6sfuG01IM8y1U+AUwQ+
DGTfYPPhsX3yTHNp5Vp4nDF+8gKdbp1CKIsWdh79E3Twhhdg9X5gDFi3GPa92JN0etHY2PETiwkV
vOK7XXwZcm1LDBGymBjMQTQ1hsXPkYDKQWe0FDpK32NDqLoavM/iOhqo9Js9fGlxYb+Jdo3Uz166
pNEavRHDPZ28Pxfr+ETZPP9JCxc5XYctg8ZhgyesR+RbaX+80t+GIhZKI5vdxCBwJRcOImuIL+7r
WE7rHgWAti2qRw+XW20YKPe+VI+rhqH0GF5S+YXEXUWouc9Fw+HBo87sq0tMwp8u2AKebtlZu5GX
lGExytsnBnW5ofZLsPxSphTFHA6wlG655mrdUUmJh3vBZnjjOgESnnaNO2pLs9Y8amwr4pq3S4gM
gC46IRKSmz4PU+9Vr1mhVwJuK2ZX/WDTVu7Se5YEEzK41BY+a+pFfIpI7u33z3Q7GP+0tkAmz5jj
5Y0StiS4H3dY2TG2BLOBZsCy7ElO070a/miDkKtat4abN9fhIWdfMfEVbryAuMtEUMnghC44O3DI
KLGYVnY6zUzoc3qFxIcCmSAwBqhWVops3SDnlTnmG80VjHj56JMrUe9vQCdSt5C0vK5IMQvmIwks
tRB/J7Ixm4o8rv0bgfaV4Yjy8kmUyX6EWHNUlQErHMGMZ6RAqF0+3yYBkM9dP/ywxHllpHpISBVF
PlEZhNMV8r5kOBg9pfVeWBIx/lkzwkD7SHQBA9vO5UPF//CY97otCgYOaHHdLKg0HaxF0m3sQR9A
M2C9dwacwMmGKdj7jPvXwh9ZiciDaptlb46BvPDiL6Aeyl3j/cCtBM0sAyRUeqO3AFYd2r1Md55T
NKOt6wNc9fpkT5D92O1KFBnlYp9fWU6Xub5aiy4PmGn+WdwLv9NRvvykL3LskEpiVEVgeRXuuLw5
kLSgLODbuOrXIrff6+jceNNg5w7V50c/OOzEF/gmJkQeCSp0TQft58k4hHbBrFc9AQtW+otUFltH
Rk0Y3OFKDHF8q1AAd5iW4UFBGCV8Enw/+8MCTt9WPWAvW/m4hmGwSTGDq80ROQLueldcrzuQTbcG
cTApyORA4FpJHI47qXMQZBQUYzQMDBZ4zGRFUtpC4eBnALGgyr3iqIDnIVbMvHUTcwi32uFwWm7m
8GVqkXO+HnurC/GFtJ9kh5lQiO4wMaGmmfkv+h6eY/NGlk/pT4T5dwNHYTzJ9a8yuNnN+Hn+wQnC
KeGUnYDQYMcg2LfCrxwjxMhOCLLV1tENuF7YM/anVd6A7wGpiIrPJp6kdaQfWU8oJ4A8kboh2BkO
qCbvmJ5c0k/1CpT9Xe6bNCBCApCGXmaxLTS7Fk+cBX4CTzI5jCkSGIx3bch7C7w/OcAXSzMYz+IH
WNpXG+/Xx8IkvAwDxW182g27cv8ubGHpgN6qGu+Mff12cHdvTQoa0lqwHOyic5nR+35yva5Fb3ak
0IModygOZ70qDKRjvD6Hu+QjI7wHjc2Ztsc5eEiA5Mtzg438RbwAX5TVijIpIodPdlmmDb5iBbEb
kpXg1Umqr09ADeOuf6vu+N7nGiKUz2yPNzDuiSgW35QpV1YU4tG5wKEWDr+1nkztgHaRumcxbt7G
Ef2wET9NGYi5iuk1ptXQb2XDJUuwmy+uLWhUL2ByHlAG/lIwIzOGa6D1Wxa6zyudL9zCI1OGSfyn
BP6mswFsJEPEjuOjB6uSgTTxjNmd1JLLiR+RDpTBlfXcRtsXkw0K53nf1VZuFWB1dubRcbf4R6Iu
/hW+22vd2sJJc4a/0F3YOFZ32IJYMqo2FgSUXa9WHayOkKU7/7Q9eqFv5dB4gpcUR6AbnASj6WO5
AtAKgbYgg0VQjm+fhLuQFvErbpobOYiLu5Dg+4x8c3KNvzHdxBMtNCyfOcY5vM/VVoi3j7g+XfSg
8o3aJB2le+Az60lYRqxm82yEWuNcOTtEC+EHUNja06+R95UuHsUxpvSTzeoiUDtXmdoKpg4yYopf
2icuOHOVp3HB+8VWV/c1BsRm+U03MpKSxYoEAlNsdV1+N4iNnrv3338DBTTB8S9KfqRItHcZuR1U
wcCjND4gvaFN8XEtooCNiNBdFL0uXmkve76nGBnjRIKpE/jOhvoPT6eYa0swiY9DKjarTFF/6u4U
+UC5GVSw3qJIRafFqYEkq+r9rOAHYlsVX322HZX9yIgDpsn3iNOChQmaBO8GhBgguzfFYk4Ye/4o
MzzYVhuGBMC3FFhUUSR45y0xIvbzXBwB07ovzI2gKROrNzSubPgRdoQsYtKGtACI+c2ne7r8uxg+
IIov1SCkvemcvnX5TwtkxALpLcpYHHQ4egC+kTFxuFXJXJ13rT3yZOBAwN18zT4IzzMdAlqXdXda
MpGSYEabSGrCwo+JqcNjrfcpIpm0Y/jDnATNum6AtBHQg8PpHG0Kp1NemPHl9cZOz6HqbV5eJjkv
yUUqRe4x0aw6lGhAuszhvZVLG/4wHgAr/Atan0f51mElOWH8/597hnwpbimE3t80BPwJq6YqXGIM
ZlteV2RCL/H8rPCD5TZrPoDINlG3ekFVfM32vUyJes3jgFTh4xhA30yBrOcH034C32GXYfXBiHM5
m3EZL/yQGA65MhzXb04KZgry0+VY5UCtfboE+YNHNunkVECy8DXdAc9NGsKXPexbB46gDoiIPrkm
r7pcMQQiZ76j7cFpmzaGKos4HC7Sl+4sUGijhgekX7z25BT3ElobJ9/ys/ad23ZuuVzNtrHjJluu
5DwQP+YkyTkpS3u8BkdKbmljU6lomA1jXti5HMLGIWp3GAehckyxJvNfLadiUno53AtvjD4ZyqBy
eO+lblthf92bzFBRX6EDweudR4GiAPsNCO9dgJ0DRzq/5nFLzT7MV4qCes9mKvbibjIIo0K5ydTE
KqQ1GkW8PgZcfOiamNi/N1W0ilRYlSdu1C6g3ehwLmoOOemRXTBxvTINxJWCAh2XC9lBtsqiy35U
+tDxp3k/ROr3zGA/YTQQtn/P+DOnEq3oVutZFcDvxgk0dZwc5xYkLTCGWr3QSJS+NFvtzuMqBmNt
/6cWKzBOCmSem75ZihJsUC3IYdbihSE7xbQyiG2nVMlPi+rjqVw1/u2m+1S6zyaBU7BR02O72L7B
RPNvja5DpV8X+k9RJBy92zXjRcFkDMu2eBXjR4VXBv2dsNaTC5rlCd604rzfQd25UroG6ASxI824
rqkaGVXBqsG079gRdp3C6tkyLuKgYpyEarnKvp94cpCGcCkeNcOfjYrtKNUxh2sNqYARGpFeseg8
c2z11r1gZzqxIRRwsA5hWeEzsu2/k9ZcJpBUjiJ2XNw9JgbFWnWgw3wz9wkRwrxc4xOwlPODlhu7
KkX9SLpdJZAW4ocGX+LX6T6+5nggeeITZr6dY+vOlZX5mFhz5lKklKumPTWiP6RoUM3+6XL0zg0i
aqjXHmv0EzHpw4zdccTrLiUWyBhe2XBXZOyZbLBGfIYJbxOT/VOlFsQNz8YTgPOdWsR74Z+Gppfy
s7cNrCxJtNVQcqIdxq33VIKvgc6i/Pis1jiqMgF5jdyfDr6xjJiYAIEDkQvaWf1lvDCvhh+bHAjD
KuvtcvX8x59mGYxZR5dMlJ2v2xNfeUunesNbkVnIm0oPBsiDPFW3vYjMrfDMEJxSeLx0O+Oo+ZdV
DGH9CNl10sQMHmW/zaK90i92/Yg9GD5xYkdHgXRwZEVPeOnFMiDH+QleLOJEh9f57L0SYl4n4UT/
W5gbjDY5KOwLQZN2fqIe3xDkEe01r1oTgm0azhds8n5rWB9UnkzDqRytxK+9LxJsAO3WWM5TR2HT
SchzrHpPQu8w1buFd8pvbcXX4rZnQZaG6qqDLDSY49nhJk3vixwDXxvA/0Gx0Lp4xRMOVWDlhbSn
24sJJ6KfbcUXFpVeAScbTzMZsTG3X+QvXj+v8LN5ulkUhEx6thLQuRidXzJ80DmFw0W0hhptJPqU
euyILVs8M0dsSiADM0QNKgBaJcxJt7D85QLFTQzWBZPGFbHwOXxATrCH4YQcvFUdnN1zaA2EgXAJ
XWOJANYKF/0UhvwGzWzyb8a7WlobDMW6jaDbqt/8sq9yrClbskzwk7JVpPH0uFdMViNPt2tl570K
p8cyIhcxtKpUbBfXhmgppyXBBoyPENLSDkCjsvXGFzWgeb+WdmQYVdL+tY7uNEHpaWycCR6gzlSF
vYYQOFi0yI/M+ERaKvWuQpV3X1riIf++5KGHxAVLmI7pFKoJqqAT0cjbFij7VN9gskHxGNH7wM85
TcIV5eHERGQnpx5KGuIT7xmMVF/6LpxKDzpeZINlxoe5ONQevQTjaZ+ZDfYV99eNtBFb+cbahz9Y
OlgTbqY5T+Bj2glzGpgfEYvFvE0NRCyFbAwAYq/fhsEl9zeapx37p7l7KjaLXaPHRTf7tk8tJnU4
fpjyndvNJtjKec3CWk0J6APx8fCgIaHhslCEcWJ/hxdUlvLSUaLPJWjanv9XU7SQojGsEONKp2Fh
6/sU7fwJ5rKMnqp+qB3SHgejY/LwtFV+Axz0zq11L2Hx+/GCRWCZwNWUKMKDbDePc+5eb1TGxI1D
dr0xfRWDzaCZ05OsYG2m2Vo1qWKTK+PNZ5daY10pH2jhsE13lAf0KCU800iQ3UWGBUnssllvnhvd
PhT4EK8WhtdmFt1UatkvYPppJK13/iloCof3BneC5ppv6fvmyRsny3WG2UZzA9H3bcvfKYoEn/5/
F83zTzPdo1T5h+0uQ2YeFe4K7PPjUDjD8PPcIATv7UICGf85YM7CIRKvCykzn3glCs/1+zupQ5/y
b3h4MR9IfN6ALTwDT/OD3mnBaKag/O4MSGKBKd7W2cjhUKd2sviNsSZQOtWKlA9P8WKQtuL9j9Cs
nq1XjU56I+jKGWfDZv4PYqLUrA2vWsnxhtGbifH8hifEmOE6bI0VskLtT/0OHcFdljbw37Hud1xV
HLpc69zF2gT0HOOcYcz+UFJxGgBdiPR8oBz0F0GLLQ+D8IPiP/0BiemmXPU455pisNwlX4CA2yFg
rXzjcrntYW2YNSWzT+tuivhgoMPeZtmuTh33Ys4kbXo4F13R9b1q+l17HPAf5SRnJzlhsVYHm7gY
bCYsqEziv9DjjuY5M9rh3jE02/eT2c8ND5slPs3KRQM/X6zhz1ZMhLNbHNTPlYht9LRabIVylfyN
DLf+3sknjPkjaFV/SHGqRkvqMpYV/CoOjoN6yt1LhodR+/Wlmc35fkdZsPgiNTNy7OKOMveB54bo
DZLJtNAPSxASGw9FPJv2InN6PmRQMHW4J1RqEHb3y30/mXmg1PCPIaMnEeQiF7E7rF3M/AqG5gWk
Loq5aniu2oVqLyzUeTv+yDXAnG/wo9GZIqO/1Ktj02x/ZSeIP2Z9GkDnuno6MfmduOe7LwZknjT7
MY5bKKqNYueHfK+oFpqtNZRVqAN2RWe1WTDKjDxi9jjCBMXiRKsfE6rfwVYTbBawdvGgt+HTKeYe
UoenhJmdWT5gdC+Nb6QTklsyMxnx5UapTa9kzWq6y/gLIql1s5K41iGJWs3TXvrShoUzrRDlZadh
A7Gva9f1CeofhiDFBp22hOOK+1yT7fWCT1R8v98OWj0CCpCBbhTBJmIYMjecAumS2xBIDQKcc9Mt
vzxOfVggb8wy1sz1S5wkLAkLVuZx+N9pfkIKkDqbX8WtKV+lbwM9ifQRMR1zbu0ZdIJYov5YrxfO
G6EHxMu0CLZ6VvxbTPC/rPrKVLs/yTM9ykZkCin+fYr/pf9q9RO9WnLCpimCcMHg6mUy1YWWTF7Z
wqoyC7cj0YG4DIVUTYOhCSDU9o0LvXJZB0UE3fpe6jbGj1hNMOAhItZPql/kO//Uj3XrzDdBHfTw
Z4U9f4HLnMbo8Kq3vMppg/wENgPfebbL+lRaC4rjgIKL+A9MdJFUQA2ncbYiH2kaecu8CDxKPwfz
OcAosGLrdedQ2QbqYN1HD1x8LflTaEt+jnjRas5GsaL6Sfe4UQgfySpKvPBFPtt3fyIPOZ69d1GO
NPtopX++aWU/R2nN2QiLFLtWS99POt4qiHQsw4lWcF2kNfqekTpqyiYbE3S8m72JT37KjosHUZsr
r2fS+ObrmW5D/Ci/32zSVtoc2OiGEyPBq0hdttWXaEaUGNozIDSGxCYACBsknbJ1xuQzr+TbRnAh
y6Myfg0UGqmr8BkMSNzxY5yoHiosztHD5ih6bWxkcVAa2p2S1IQKrqCIonSGf7DPjKDCMb58YUJn
E8+OU1M9Sybw+XDm0DUrveMjR20y0FpY7Rpi3PJTI16NjGfBpFN8FZsWAfA7MLptFhLFvVao5guQ
fxIr3oFIk/P8zOpzGFq4oa3rC4ws0M5I+615tpPzJoMSFmVzB3SHdBADjVJXzIEpAy7HpiOausN9
xsIFfdlE5ZlGrvtpWj79Tj7lLXIVpsVvWxLduQecrW1NhvoIsJmiLKBNmIp01wr3if4c8zbeNHMN
t5iOc+5nFn9lMA/PTeoNaHOM8pSHgKb4YdvEokmM359nmZeyfKi4heqngvB6xRzzr3gtY/gJHW16
qOMaLAkvFVPFCAZR4Hy1QLP5E2BmldacX0NsQC57I+oaAJLugYmjITA0eITmoxK4uo0ABh/AwHz5
15faCGCihCak0s1UHpgid8j5/4rdqtiV4RVjcTxKYbYVu4ZSpllBJuealdt7Fu2s8cIt1lgLnaSa
ObUkPzVsu9J61dS734ZCx/hLKyb8kfHTl/upWNdNEBMa25DToRr+SpqurJkBITmpA8PXlb6XNkSZ
GWzwO7lsIris+fZKzmkzOGW7huzXhm5uOKVMDifP5F8+bHXpNF3jmPaa9A/5Pi6J3zu1+bHnMQnz
HIcOA5oNsFSaEr3IIADqSBttMpkHGXQC7o30uiU0Qhjc5FcNcfAS0cJLPwyY1WiTwujnUD4K8ap9
ueW5mTpGrTYhSDJdlgTGO6Q/dY8AahXX1yqjuHihW+KUdNrxd4L284ZzmH8rv6QG1MR0ovOFkqL9
LopAY/S6mAd2scBtJdikKE7p7amhacQdalo1GlJsvAbmdHIbqlnZzxgiNBdIWUsaBBvgBwImvj4c
pldg22skboR+2yH+TeBZ1JATXq6czcAxmdTGLR23D34B+ud1lC7wGgrc6Uz1Q6AcUFxQr+9BQXX/
+2acnddXkCOjcOGHpfClf4mrfg2BjCItP6YczriOk1og89fKRYARkraw2AShGgCbw/Pl0/BvzzyQ
k/BLuUJN6ZQlhlHQG0HHX6mtL1DZ+NwYZM68kQhDvcqffyL+F0iPllu4HoDNqeJG7XqKVxEyA+4D
SEth/VGi1TnGX7GDlQajocSuiD8DhjvOTOg3uxHDDz78Z5Ni8sAVxt2PKwxj/NjYlC/yHuzOex/a
2b8pHH6FZB7dc8HFKyleqSALIgg7XiYAjEBnen6nOu62NZbqUJmJwjGcUICwhiK0XGXaoyG9SwvI
yGE5KL/vfgdv5vlT61teqsWckCo+qvYl7ttLr7vBkIMZQXDvmkoWokxDmAs06uzQiptcP2TQ4DjZ
zQzzEOJf6pZEFtWEVor/aW1HxO+8TsuUWPdBPTp1jAkXhkHnkbVDw4i/tw+gAO+yOULW5mHwkEt9
u5rr1NQpjh1LXXFLcPPSgXLBXiuCWrbgs+iQ0bAA/CVhvt7Dj/lnDORse3OysVWIqwVcrAgPVCwj
0n0JcS/fhh9LlsR8egutndmEVbB63lR8RB6TYIpvPcyEszKgwuF0OpGD1UzeOVUYdOBtiAAB92cQ
M9hnuC9BItEeamJFlUPoegNwRUY5ggvursljXM3m27MlOXSlwpVwr6aGkx2iijgZ1O+YPDltlfqZ
uElCd7hq2c81H4JuC/WaFcPfis3r+8Km5NDOdjN8vMCSEy+Yvcr2wYCg9zRn2pKj8kseEyQgOHu/
nEHV/n0AMKCbjhbwUjkqSVDBRKzaAj+hg3h7zKQH/d6rVkyX3W64/z4TwzM4Mazl6i0dwLeUv/EO
/IGoSXCM7WJwYaYymG2Za/+VG/GHOw0a7N/QMIi+isM6UlkoQsjbtQ8DDLF5KLatJ0wBHZo8xZJy
R4ru/NsTnjlcGuSJw8Lmtn0QPhQjSxX3CpccEwicOVA/XJ6hR/C4HO3ERaA2/gIuLWgKSZYO6qxR
3eQdNrd0WQGZrXjcH4gGRxJPKYRr8wqgHQZj9ln/I86ITAMGRnuaOr7jLl+YoEZQc5d/IkJsP14z
sOZ3NsDmEHAIosC5kQQbhiZwtsfFqd2M6G75nvx2ck11OzYsA+U2H5h4hFv1JBOtSD94snxFUtua
tOXJQqqdCQSA3f/i3B5VcHNrgQs+nsD0tUub7hYqMaHQywfOk1uqCID02SQVtiNEW+BeJpGj1c9C
e7qxFQMIFAOYC6g4b97nbER8/BfUHcwYjwsq94xuzZpu9MFzzTJZymKGFbmWGMAYNx7f5PBn5Nn9
Vfj7YuU2WgRIPmWbrIyIrHjxwC9aiIPCdoxtMbZVxZqs4Q87ATJ8WkIvFasnwa522vICNUMg9HGw
OyxrYlv/Ue8Ed2DTRGrX7PZszzFoVGrhll+QKNZPOwmNqWx33PuwvkmeQj0C9DBbomD1Ov8Rzxxd
BHnazAJ48q10CP/7HR494lq+l44JleA0t/lFhA+tOEDEbm406WSY1ZcBKwpGtNDXjssLTgbb9p9G
vEDI+pBhxkMHQ6457QtQE0+fdqV4wFFz8d7HqArsNxYvu8XAJNPKTzHLXvHShoQQB80tg4xdv/Fh
8WC25Ivc+OU/2fAYIHtkYC6vy12nX6LiGvSU0JBysaz1InO5A4mE7YkmiVvkIQSRzeBiiP6RXMgD
sIGn98qNBc0SGXbdFlxbhar636zgS9Nt2SYsYvoiaSfcg2+i4YUZSQ4jchIOzdnpDTa6XaPDcyGj
U0eRsTK5z9Zh8CRzLPyJP9VNSYJkclHRgFWBRHBUJZ8QgiTvdXo3BFSiwkYDZE7XZsv4I04PiIiU
8dKTbFecOEiVYcs2igi3T9F0OeBn7YHMp4ULDmDBvQRTf7vhGh4F2SmEXniF4nJ2MpugXAa3MfPF
J4NKoPYx4CyyUCG2yM9mjGem55+7Y0pUJraK8HOk+6gFBdNn5ozNVv+gSuA4ZnSynE1SyRoRcuc1
kcXI5lq4+l39iWTz8NrVgIQkPJl6yr0Ka6JjbI/Sk3A3yqk6GG3ilAUvPGPOhagzu4Trcq/N9AWb
Pn7HsBNq4E/23lISR3feRx/waNGfcawXQV64E9kqeDgETKtDwG8Gx/EKcjw3SInXojindRaEAvRn
bpFF7KktZH2fmgal6dFID2TJTYXbqvBzVwIER91MBOTp34WIbBjPV6qLeA3ugK+q4CuHitVQrZkN
AAlOwbCCMLxoLUZj6p3eQNCw6TtGQX8gDCr9AMFjd76DHaOH+vCuVhF1/M8cPJI77X7IdmSJdJ29
HOw+3UyP+t8L21vKSq18KOWmUgpz0TOR61+uuo6ES5nsi+WBC4u3SIU/D0g68u5QzcJcBLi1Y7jK
lEFE5lBX8nQU3JdYtgzJplWIyaHX50cMzBeykxX+G1o08zV4pEL2w6LQNFyrfEjlo2i/lvP0bdRB
ZGxjPMIeF+KAxc31z6CZaOob9zewk8KlFgpoQcqlF5V21Vx1+HVLqxFXhehkQHdLxRUv5MaItDJg
q2Q5Wdy91BAwUmOaWwQjiNVV9DEwVSl1mJ4TKhXbJNhdyJVEY4TaNKAbqRjB0KNjuUSwGBNP7gSc
HKrDPES9Fw9OIAWbwZ2ifD67FUa8EVzC3O5pZyDgZEcRsbDTHEH02d4rbcX34fj8iu4drnxH6JYo
2WyJuDP9CyWK3pxlVMzX1FCoPwkzX70prfUDxUxbAuXGm1RjhmbpH4iHBk/q9zQZfPSX/hFi0S+e
pTgQufMRvUj+nAXM9af9ccxpSfDE2VKHAYEX94WDWHY5xyscTgjX+qEXR6KmX0AaWKz2G4Q+kPfV
x694XoAXz0Q36EAco7YIHioCX68KH9X1PPJHA8QKl7FmtaILG/Isr43fhfu8cJdEBzDwt38mL7Hd
vOF63ZoZR4R1pC12NCsUzvUeGuumsrRrfeBsPiyhtdPVIBq4z0SDYnmeuCapSYl7k22nYuyI/Joh
hmcAu84LgXuw/KQ6+O8lh+uG6K/IXeEQ85medMqMYeES3Ek1AbF6+UfTmKY+e4bIY2Qw7zXJlfq9
IWGGqCFkOH+zESfxD2b+cLJh3fxhcAZs7GB7IXqcLFwm74BUOL4CLggK6vwmk9uxoyV/cplz4W4i
kOXd6GILTPxLIpuwG31uYiyymL574O76XdLJ5nIcCFvkx9bO4mfCx45JxVXzEAMqzNFt9FafPNo2
mLyGsF1gldTOKkK46EWIgUNMxM8FB2DmmPNDDfNJr6w45WAmRplF5d2iPTix4GBCwJ6CGwmVug7a
0KMQwToH4aJZHNkGuTxH614ji7MJqXdwRYGxyw6GBzrgUUuILi+OCihQqLvm2ZlsEz2lXWnugA5I
NMR+IApg5lOK0hI9gYzBEgwwNhPPAJPKRNpy01D2CKmfcPHexjNf0XloPEn7ieEqV9yQi7nUpytF
1dvazwXFD7HIe8prmOW0yaR1M9hu6G6yfaqherDkDyS+3+/9goapnFsQxGgB/aG6XlU9hOZhS4nD
/56YK4OfLi3pFxvQNblhpU/rh5siXYa+MmiCGGAyTqGS3zK8JQKZCaoBxEz130FwyX6M6OP5A2IL
Njy3evVeXM4z6RwpoU5uzxZ1FYYyojmWJY+Q5/CCz4JpNbpCeDgTtQH/TSxlElMS+irnDpAlY7l+
SabkSUUqDW1NVRFQwbCTRCrfGqtvv6FB41GzA14mTx2AAbZebcdrAxbVZyJCrNduFe+OmaTKE6Ux
Tf4hE8OMVwAQCs3dSyoJwh43NSZ5ICXyhouz0NcxNBMmkfU/h3JVgKHg7XDCFPaCJ1DWbnYKW2S1
4y9i4dd5hYwQykswG8gcsjuRfCNo60NIAr7oQiQV7moHpRz/QalNUPdfMnrR7GKMe2naFgPY6vMK
j9/qcHYQm1Vxy6B7StZnQZbG0k4l6onJLINZnLYkOAyUrrgVI7yzdKX1XN14gGBEBrJXRduqVtx+
OpRYl5ZYNYm/CzvMr1Fsw400kEwe27AJoh6nnQJDv9Q8MbYa7kQ2SghJ9p/DAsOWlZrBemP+kr8P
Aus2XFAKI8pASK3LGMOMbvXCS+mueJAJMqblEVM4RsGwylmvI9JxDLcYl9xlJj7GZTIxiSB1cJ/B
a3xB+eWHq5R6lenXngi9K7G51Qt6XTacJ0wAhtVL8pbaehj3zwBDM6xxV3Wx5Wk1jQs6GbxzDN57
+9nyHV0EjRyI5+SfiEqz9RpGQRgkvycCNF0BvTETBSp/C8sJWvKJsUMjV67GPLQk7u1PlDeLFhXM
UmQSewvJ+kGHyCvoqAaN8Fz8xbdxP2K2QK5mQS+KEFUjP2g7OcxDEOFlyYk3P6Rnpp48lnqTJF8U
VAlbOj5S6U/ApxGuGViO5H8H4sHztY7TEVX1G6hviO5V/ygVvuYQT9Bi3947Aoj9bWvfmBciAHOC
7UIvHcTsUi+c0hCwsMVdYvqQnCVELYGgrIIJBuVog94MLGVBbsdL/eCq1u+fNd5zItY3LKvZ/Sz3
3plyyNi8iviVZ+mfanyLDGGm8Ix3DP4I4N7Fr9568WlwGuUiE0A6vtiBPR9Us2J19CudCLIJDFwb
fV1uIPTcY/759LQk8GpJKrnXhYcIzmmrOfx1XUBvjPtP+vXSopUBNZb26jU7HlAf4BKcQ/+U58Gt
E8HCzOrMb2q8esCTl8UNImFWYiv9Xoe82zpocCHIh2xTMwVj6dL+nNVxjo0DKXEkJ4G/T1VH3LIs
2W0rmaX6W3GJspR06VbIq3r4KJIzyys8L2LCJloDu+23ObHe9zmxSMv5WuP6usimirsUQuLnJWkx
Jzel0ZJ/wK+517ADwwWL++Sveiyx3t5lkBSeG+MPcCP/km76D0TkpLLzx/tShubzIr/3fbdKpIOB
Vz+WA+1hbJ3+aYeSI15GFZHQSnVrmz3R3ovk/lZO43OdMbaqhM14JzCSxMRKR2z5FZZwCAgdGz4W
KKjS7jrokVVC8NKkS3/PWbJDtVtqutn9FcmKUWrSnynUUrvdt5uIVkPF7RezjEfjCMAxYLAIKckr
xCposR4x14b3Xmyl/BfEfAoEQgwooM3kSGxhdXpjp2/cwnT9JO7sMjZBsTigH5hwTMDYvXL1n6UO
2AjmisyyDMblLEseelvsPjTpOLDhEonOu9k0jg7eANnXRrXaXiv8JTY0Xrr5o1OWfeXpWQc3KWqy
NP3m1g6Y/lxwI9WhtB3b+MCuz0cujNYbOQdbBrYd7m04YD+roIJ7lxBhOzPdlrSQfoLrfbJN6/U7
HQJVcgeQCn3bvFjyaGMH+WE4jJrKjxR066C9tmKa43FM6PVJ045V7lcyC1H268oPXa1cw3qGWJ1T
i/fSX0vvEhHj2obbpvr3zK4jh31HHeAw0NecV0QmkvfS1yPDS/WWMx/VXEX0nzW2B774070PpEOX
3Md2j0eKfi3Hs15eplcQzlPNbZ4Fz9cuxRtlxRlWZV6zGxd70pWF8BDWnvRVOXPRvElPQDIp+UYm
g5ahFcxX901tk/MjFHPuBIUahLdBOkIWfLvLGzG4dtHb3ZKx1pRbBnbPCacEYJTMDIrAZMb/dja6
1Pf9HNG8inFPSuKMwMtfY2GrxVb7yv8SA8tYV7llyx/eoxj8FBBMKUtxnKFXlTJH45iUtpGBDri9
T/V3icGf+jPWd1oxLr9Uplejay83vfZPXn5zh2WrkWHvq9zJ2onctdrDENMqdhWZm7ItPSb9UC5m
COqRLP69w58ZaaKkJPh6MyCXROSE1MWjLaTl008dWM1IptwBDE1ntDFQZvINn9UeAEzZilSjsf/g
mGYkIqywn8qd5F/iwrxSNiF7j6MpaZxOcZFWK+/HNAQQuITlHSEcbjv6ughhyCBYyv/i8m+ov4GD
GIpM7PkRK3cqTSP5wE/Dwh5xua0SPybTB6Y/KCSp28vyBJiXRK/jq/hnkBSTwbwazq27bEn3eD7i
8MwBA2D0ItOXmz8S0b/dZC7hKH5UYON4yXTTV43GtPmma6VGK4RfWGWv/qTj19F7w/LQ0AY+OSOZ
YYTGF+J9eu+5WkJ4OyNvAlIHs8RAi3SJCcbXSps8OlblAlQwRBhAnMfuQBWsa/uI+qS5qNrvUgfZ
a6ANG/TemGulxxBIRIHc9MRMIiMZQvDLYfOe5oGsgrEd83jsvtrdk2THEgwBiSUhMPoOF6J8uanr
Q1Z6ZPUx+qTUkF1UudpO7OFeVVh6vn0GBqm+kQs6NcZo/5SGBjP4H0fntZw6tkXRL1KVcngFIUQO
BgN+URnbRzlnfX0PddWtOre7jzEIae+91ppzTEDNI9HNgIX0Za+czEtxLJhDx1C7ySnjSMocDlnO
Wll1KJTNV9Geki+kmAiRGuHo7VTmPtEuJVY3ZAaLECXcKRtZPgFn6atl8dxFlH0kVyNn2IfRxaA2
m4N+diOz7vpNTVX6dJlXSr5XH3rghPKNWlyud5aNmLjcINxtm3OHcFJgif/q63c2bDuCaIJdZc9D
oPJCdy13UCiT06DG5FpCtAPZtqpdMBmia3qkQxAdia4bifSU7WElLAagpuNaw7KFP8Nsj1V61fsf
uT2iqx0PiK0H6KcsrRyvkAs4hv1LGcyyPJvFgq0ABxCJRc3olubiRgE/DqmZ1eInBWI9O3DKWVKt
ehsdMW7k9NIqWdP3E9HM23KBnQRS0bIt0LmT6XbwmGCO66khc3OOHZ3HpPSIwjVz3MbpzRfZyOjj
jrTEyCiis8PXU75VhYPuWsFdxdl/LSkQEN0gvFdORygfdkBf4Fz8a9nsBBqQa4scVeS0MEcXAVKY
Zfrm5hHXkr+qPaZ3kN7YTyFQ8D2smRrXmBgnvoVjR7AHoDDEwMsmdswjzwFOCXzqO5/RnO07fOPR
liDTdnjDVc6EU744aGR03soSHj9vbehc/QpfWpH2BA+qiG12xgbld8rH1BiZ4VTReGvxT5CddnH9
Vkya/FcLgol4EVJEL9xE0T5RiJ49y1uuEyATt0dfBbMfntrFy/+CG0fhetYVZ8CIitjRoq+h7hnu
2TTMyGdh9qJ1N4HboLiAVFzG8VbXnPYbOYl8oZkmuiTWEVjGQOdBxo+Y2MpH+8/zVgXHCR4D2l/0
ECfkLJ47mOuucvVDzfRTWsNSHtOVj81MH8oVHqA1tkWi0fip7oo9Ga82Gh4SpUhRQB+fIYF9tFui
2MRpk9ZO2H+P0QPJUqB+RmTe/hOsE+kqJX7dPp9tNiLV1KEZj4lIi206zZZjp0Mo1mw/FfxuA4Pa
4iDIn329/yJn51BfWQv6lFM1NHUssNNmLD7nuMCeeK3+u3MCcvcoO6rygh7Qc+sMvi7dQ8YriOSD
5cTvUTUWzeXIQRTc2OgQT3WMjDvifyZfOY/Q2TxYIMyK6SPmNLACvvYlRHuiVPSIaemuTTZfZf+t
EqYpoykNePrxdefbOt1FFpKUA/dgXxxl6aVz3uRSU30w5rOOPAAVy7kz2dOMO5yzRyCpjSSCTMf6
23p2yh7+I3lqHHcDEP2Q8wb9z5rOkOEhyWdr4bej1n4U7bjUPrScDtEKJKPJIJ5ucnh/dg6PdVSS
94Oa3haxWFAqooIPEc6p+D9p+62Fj/jb/9R7+3kIiFYgs+0kriOIuXQrz5CquOJ5vgMCXi7NLakR
I0F5pBZW3c54uQYdY8nJc4QZPjD5Q4EfmWeRhzrKX7lLZV3vQnnbb/uRB3PXwMeJt6zx7oyXmdes
6WVtIIz4AKLxHwOSyHz3ooaXlLZti1mIZ3mlcYv/kFSrcwNSeanvKHHo768xkrSjrV6FPawUyHDS
nKOWbtCOsRuQu6Ie1Ws9UhfsTMw8q9F3COmAbMLtC3aUoL2hgdJJZQI8ibQ9XzEXOu0GP7opt6re
mvB/v2PPtzv5iDqs35bqU6aZ/5N3TKotnCdPc6UE58/R2sWoofTiQ5LITXyU6hdrzdTdCt1thLXV
HCZCciPL2Kj9vsdSsimhiHmOwVg9Sq98Vfg4AdMaN0KwiBiEzuLRMVGuJOX2EAqyTwvbe/o7ovhM
a/r9HDwnwoPUZ0vvSRJR+vDrk36r2YX8ELy/Gr8choxEWMM6GANOrDQhHVVeqcdurzT0Gdie6WZZ
HCxsopURgnE7c0u2ZHQhW1pVyJ9Td+J015uPvLfLitQJpvcUdwwy09+h5cD8sLyvkj1J0t1sg9Yc
AjyrsHzjf8Uz8q74LhPloQXAVI9aCWqrPo0T27tNCT0KGq6eDxrThNCixTEuCIx3MszzbjmdYhqi
DOzOw7kkHpN2DZMXHMvjSipnEqRUXIR2I0cYrk5NiqfccsW58FjqGI24Q+NtePRGhnWfkr73r351
1Lr/l4OARWQ4qSIZloC3kZ7uW9fS92QyyRwFl0wApHM806lsWDL+KfdJGiePNX2IkBBQSaIbT9b+
NzpoFIs8KTGuFhflQiBQaC8EtkDorI65lMfNLCRcCntDaUkt2lXN1kJ4n/wDpk+wX4xMs0eTYilr
WTgHJRGzFKQlx5p2nVdOQsnKHW2z0yClDQiCaJcxrcnJrW4j2Uix27NTO7WwZ/1qoq8YfadH7xwK
GPrVhLwYvvvwXnCWwOwa7DkpTIITnOc9CLr8sGLD1exxhBVzW0bjsd2Z5OJke/KPgIShmBD2Uc+j
rrQ3IjrwnNbAIdSz9aGnLpxSJJhSfSLAU6pO4MW8dCMZgPIXMgEFG0NZ5ONq6DY8FIR4DS+o2o1d
0iBkb+UC1sVPAVlC+6l1UpfcfMY8blXqWpnBAi0ob6+qhIhytIBtHDMh0xOCEuJnxmHNSr/zgsTl
pRD9U930XWrMH1fGUyGZOlmE/zosDQaNLFxR5NC/tH/MNCnw3uWjAsL7pX9xft5F7SkYGGl8NtZh
+hks9rZNBYa4wG2uu5FyLMNHhZFNgXmHjaoRCYtmCZRw/3S3djsFd0/b1i7z4uBueVe/oPnp1P1v
y8M5WQgxKqcXUIAA7vDZi+M3AXeYm2lKjbSUp4KFCa+uqrrWb+u/AD0N8jOJbRHlfH1tdTv9V+or
/Sgw0as2UMwIm8J9KSmcrBHkbTF9op3maeO1FtlP2H1rFCekjnI6ETunp4d20Wi9cTAKv5FJNjji
0HgSvdD6q5Qm1cjULrsRUCfhkQ2X+kSenrrAV5YSRwx/+tbT9Hfi8NCYG1FcQ2rMs93QaIun4GEl
s4YNuZ49XcK5V/voYNFAVjfXVnHRUKBLP2TR183bM4+deByzv1Q3FylTLAozFVIL2Eaf2mkXsIKb
LiiCrnYbazsliBCTj1K5dXOwBHOsHIvSaYw2Q7sVzPUw7kiVLT3QBiiRZqyvwjatLfrOWNYkV/iE
0c3nx/xvCO88u1awh+KA3PHXaJ5EOZvpTuUuUChM1izDY7K1rMPAwlnM6vH67aWuMR6lcjPb/5Fb
cwuxx4vsxyTqEAVBnEdcrH0AUNZb6Z9WdYkGHnQWieLXIFe2+AkEZqMC699x3iyfPDeN/ia+RKAy
js6F5U57Epi4Ci1pKNo7pvs5SheDGaXOH91DkBbjP09k7HmowjOxj2OFTjh1/dz2r6OEFprYgUSn
ky+RCLIKEMQM2r9aeerQFVLyss0bKnPBejBqhxuUEqt9FKa3QhFswxQrdHoAl1Y9S8VKiW7d2/AI
8/rtBI7766h1u5uGQVyaxYMmI5aXP3znAzPgfWKARS+75dCuOadMxwLJCYW/CW7YYDgPf7MhNprn
x5uHTfnJmtOsdYe9tpuATtN9NHfTCNUqc9Eu52dOETJ9MQXSEV8jhzKZeN5hNTHQzGmLWRKhm8vh
nBs2lG+5cXxAUAjbJv+rDF2JeXvMzk+6qvGn7CvCITBYwnNq4dDBhRaiwuXGUH4OgXlvOH4qMGw1
LMEVTK7yk2hG0OJy3B/Ryq0CDEKBdVWTfx6NbNKjiHIf9caR1I6sprep0/ViHuUxUViyZKHE3oal
bk8fFlHvFtoJgZ7e/J7LlKKYA0+0o5ct4ANll34wUS04/JxQaQjQ+aCMGkS61VSt7vhmnqbi+2Ox
GN/qJYj3MspdL/qY9gEJCMcEnIhyF9RTQEGIh8nx2fGz8qDSTxfFbRvzx/TGpFpxyid5voNVCXd4
V2CPwztfX2NlXcSnGvSCce+gEq4T01Wsb2VgpI0DFm1auGYsENe08ZdCvm2RPnYyVGLQudl6XOVj
YdclrUkftUjDoVq5JVi6TDoXbf7LhpTzFgQ6OnpMc+eKI9WkZ5hVdgQnQP6dq+CfCSMsOdfzDQWt
Rd6H+WePDSkBbD3B/8jK9djvjZ41L13EAfLv0a7bbkPaCZGBwynUWP6FZ4rrSg/ZARaEgDHqqk8N
4rdMugtk4bWu4f3Q7eUcaTj8C3LOB0HcSSbs4ww+YQC81Yx3oakAfxmObcQIsv8ZiFpMUd7GEzwt
HaCchqtOEY8Eoh65kTk3d25ac3EF8LtJdRoK/djx9yyAIEmmE+ZkoDSPRPIg6DvIKQgPj8/QGSu9
IvdpVO5qkwJHpxDJE2fKjYeJckrtaCNJFfMsmvHBdJda+ZGJ+EEhqUzG3mSxYiJC46Fc6d5O616m
shkEKPJyeY2C5pFUX3kRfkX5ft7TB0quYEbBm8hbcZRZgkFWHqF8fV5hjf0d+SY90/upJASpnZLf
PBX4uciJzUdHgZDYghivoehPYvUyUGSnxJrrmXJVvQj1oNogozell9DGVy38mQC7pNYrzCe75e+l
aCYKc3i0+KV5zBVWvRYLkwEfJm7PcpzbpXqSjeBCOrg0nz1GlArma2g9gnjMU1fjfGI0WhgWn+OP
WJNVPTZbf9yP/W+QsE6K5i00q38C+lErah5hMhxFjHYAEOJh2omeh2VDv7tCo+4Ca6AfXuD6/JMy
85KL70ROCHHE1JIK+5zUYgtSyjiWfy3vmvZHryLr9lYYi8VEY4yCtJP0UU9hNpDmZ5MquzXFfTml
N/8jkdUTGZ4DjSZ9m4eanXnmRsLAxb2LVYXvi5QFFEGcVAS5YwTubePhF48tknRZAHwf1ec4S8/z
ldHV8iqSpiqyeLTdPy+gSTXFQcE7YCllxRh/SBv5yzqa356/UnCCmOUjSNIPL7qpMfNvilQK9zGr
VqXPak5slKB8pDPMa2RUTIa79w8qVyHgMqZhIKLo4/InzUmrYeZU+XfqycvKXGlSfsXHLqJwaxML
YxRoDV6+VCoM2azhFQN2iSa4Wu796MSx1hC0jYuX1OgSWysIt2AqO3jK2QiosR+jhs6OktcH3oYD
nQYjRRupdb4LekDJ2T0JPOXNtMp33jBS5f1OVJ8GrbUi7rZyj1h7+G1IBgyH3/Y9Iqbm49S4DzVw
+7+1ZtCrIOIzI6OFt8tCVQhzTCx4HMp3xZ2oQFWQ96pIu1YkWRYHBjAccWSi5FcAIZc6wtuBc9c4
f0IahfUupt/t49UX6Y/4H6NFyA8pTQDL+dxT7y29a8Hf1z1sZHT4Mh85KAQTSfrM4lU2XJLi29K7
PeAo7sAFLyAifnvK/Hwlc2zo/s1EXCrkcoSMY17qEJ8R83pg0D4tgSenwtFs/3/ZeLJHnn/YkzQj
XiN3AtzdLP/m3wkYNjxuuRIKAa8QieNKDl5zcG7F5/dKpolgerUWeoPl8F+CAkkllhFeYE75Jf4S
CenUniIZ+/apjOAOim/TZJrtw0qDUat/BV8i91/Hx5OyK58ggOlhKR9i909vj/M33TMmzSK6h/WX
gTaWcDOfQA1FPWqWSMSItroMPMeNCLtcQOLbzprIi16k57H7By838HGoiSMhJQiTmPiXlL5yhpOl
JoUGNynfeczAaL4lBPU49Oa6QCzqJyvBbmQniTgYKK6IX2j+tJH/kdOcFxD6olk2L9zJKi9SxYh5
8KaQYk3Ok93wlXN9O4gpKkwX1WKFn2/6Kh+W9fDp1wDH7Lun3MvpJx5/ZOU7yYFn2T6t50YI7Jlk
wtXOQKxG1d0ff5OYhtecc9zwcWt5pVkoA6LdwBvlzmx07onh1iJYjdK3PrVOVeyrv+IvbzOUxTcs
IAVcEpO6ZxrojfvbyY+2dFKBHvD+PCnjfEOqIZ+Zj4qkKi7sTKbkEuT5lxUW7qTxzVAsIaVH1k5q
fMOjXuQxP/2nInNR+L8gubl/uGWyfu4fw2h3ij9dw3RJHctvEVhnrWjNz44ZfBgztCuuUkVrBkOj
Twwq7Uh/qwPui4arycPnzfiLeFxLUWFPrAZD/NNSgQKx0nqIV39Y83OZrvCwMBBs1zXuXljaSi9S
py2T9O0bTO4L9HJ4UjDjJEIJ/1d0vbxYm+MP3v4q/ox9AaFqfp7b/wZfQRH8Nej6tPwKI6TmBgaB
8ynCMRRpVQ8JEAWNB/gOhiOmDhoCoqS5baSCULlp2EOimWeJeMmNnonWg9/a78L/ydSjulGiT49P
3fKxYoNMhmRpcieCu5FwYEPrJpQ5pmxk5LCTuCrVcKvis0bT9/1ZANES8VIi5uiI8V50vZuJz5wB
AKVAxk8psbbySnYbBmYeFOSA9NgPsf9r9LNW1Ku8htrE06hiX/sCpdITqJnEu53E69YVHZh+1bGt
+B/Fl25e5jXCaskMaVUWPct2Y9Jb451AREXgb6JgWyNEMEOHO9mDgKHQu+PmBeSm9j3RdMwr2wrM
PJMSAFVdjCmLdLZBe8SZvuN6ZunbGADlaQ+dK0Uz3uD3xPgqP0GJQ31I840ExJxme2zSD+PlhoUc
lZdpYCqr2UDHxZzExzUBwgiQoujXG3907+XzXuoAxjPDh3PyN4Eq/FB6FyrHvOzRCSV7CVmR1gNp
k2mCb6BEZKG/Teqvkjsl4Dkv+GjpoSI5DPhh1bGoYn7uGC9F+NyZefR0Za1VEalnvdlRVyzJ7x7K
dYmNkG9PrT8aMFyCcpCCPwP2XYJwwCeuNHs2/UHpXzC8GiJW24bZGX/KXDVxtgRlOZDmu9pOLjbf
7SddphnkOwEuKXC79LqjD6SK19PdNIJ1zU8oJunFM/1oHP4krgp1uxL8jSQpd+egus813c5gtgp6
iANUgEsN3WN2IAtMDB2NW1NAFx41+KuXRhij61zp6EKru/hQAmsjaUcNQA0XIyq/pXGbSei8V2RZ
AdfNd5+80sDg0KIVgQmb7W53qWnKV+BKZwZZjD3mUnCr1GAqctoJHt9sHNFhbLAsoarJQhz9Vbuu
UaJEJZZoSAKkwMPNCbOFUn9BGM5H6C2Q8+9qhQ5Y/Y7xJQyEALaUiSW6d74/eNPLUWm2QlgR8IIi
aPjzeC+R/igRHJm0EdAv+voG1td4CfNnqN5D71UNrpBfWd5NuCayU+v44ELHNCvbQCUhcDeIJR28
Hf1tHir4WAYvP4avifW4qb8UViBxzmiPh78eWkSR0QzofQpLxJHzd8X4T6bPOtq5MfeHkBcjNP+d
pGeTTR8VzuWczrjKBw+xVvYITMc9Qe/ZoSb9HV4BmdZ5qK683O0rxEmZtOhSYymjN8uJ0ZhYjQE6
8pweqj8fDo+FpANYexW4YHnio1jiNiYWmSqFaqJGS0lIHhLcCdM2174XbpiwRn9v5sQbeCBauTkw
HeTcNrOVSXoTULlMdbbV8C8m6EQekFQHeIIix6N050FDuioKryrYQqGW2lOqofoCujR+ilzIgTil
jMvFOW0t8kDBVenBWFkoFBiqLRnd9++Zmst1ShjlShyh8na6i2QbFAAk4pnTTIfJV0hfBIPS8/Qh
OWe5QABd/YHtwdzEl5Sl0gkF/IAcNupGu5LhstBklVIKURcihVGtQTouE5YF6apixNFJ36nA1DBs
1Jqv7o+dGHShjkKRZXN4Ybvq2Al7GoYpjKJQNA4xuswqdizfR1DPaQrNHx2aJAIwvtPfgsEc3+F+
r31lJ2OMCDNr0TNNbmL1bLDvguqvH1ALkZOLu54pGiPQSSMprjnJZbXyGe83xXDqGJn4GiJdiZlY
idXpqPBUgquJLQDcOFJy5CBCOaGlGC+eN5HX3jFDYOhtdqj8KSe3Lc4yI1VpnRfbIcMGhcCkGGmq
wRZomCK66YfJnwbXp9AfPWhCGiPKyHySOzxM6VvxjKbQudnydPQBg1r/CBZYlkrClwLllE4FCni+
rbB5VNY+zZ/wxPVKR/EY7Sa+Ajohqzg1bKO6m9zWvTFuKlF0fDF3ccRpyacwbmEt6UQ2zh7ELPms
8bZEgrcNSYrSeFNdsAkJgxzuITEnBd81y1rqGOMtYnSOL0aNDyadyEaBo8VFUfiYAtyJmR2tWzBY
4DjPilFvZpOEMzS6LFzOeVZ40GiLz99qyNhRIXyM1xYG3VWolBB84ombNNuq6pUQMGEvrrjBwpaP
oBGLYS6Gco+IHU/i9BetpgQSJIdG0po/qU5RTUcLtXl4JRUAGekxLs6BwU0hP2NxP9wjo1948cnk
emOTRPI/000HYNDiJloJUGgUtpQp+BfGLzYgmPG/QnGtor926nfc/ly1EeifSdD4l4yPnmFkTf8Y
zYyVfEok8KF0GH2039nFgH7H9dA+BJpa/TlieNCIvV2nNwhHXAtezedHZfWOj1SANVoBaBSFm8cC
2x1G4aa0yISSswUMiezd/liaW64DsvxOfgbmGWg530QY7MOJ0b3AAY5Gd5T+5NwYyrASfdzJ1TcW
CDl+9QH6Y1zCJmM01LNZiuwUnoA+/cvFzyGjz1dtE+WZdF+y9eXDmDHPY/H0hwlzyFnn9TET5+AK
QAQFwcMIP0oUhMmIaiWlYctcidAaUCAt5mNNu/XNJZruqfgRBbfUQgHtf0b5w9fdGrNi82sWT2O2
CxNoFTODlQQ6B+IfOR86vOzmtxX/NKS3nvBW1bdIx4n+R1Ote+PPK0yqqLsWPqWeE++jNH9N7dMs
Tz2N7ar+bepfsXvKxm8IT3K6F/1VhW/f7ek5I1mTZcMWoXNlOdKP8e6b17K5FAzDZRsgNqKVAs9L
faEEXJQCGYsnnHrlnIR4G8Z7TVU4fdbRtRAKzunfaX1AlKk0P2gQSw8K2Nno6cHcJP8mG1e57xeJ
iQ95eOekYcgaU2L1rdfrOwpvA+1RSZaahT+hxNXSEgkBu5f1pbj2wVrK/6V5cPK1T8swF+eCxnvT
Ij7ycY2tOF2uZBlTxiKH+9vTqitOQnCQYzQS5c0qzrPgapgdZBWfOQvWjD6RM8nxvUQICbepv3NY
95CzWRJfxT6affRYtOjUNJqj92R6v0K61E20aZA+jjKQkYqTFjso2/j4UZCvOHr3snEDZoXVoS7z
reqBRNJFoiNYHEwXoSqDDMRWEr3hI5bFRwJWpbk28lZV/vjnziflBjVgy5Gi+9fAnqh6cjObrUYQ
U99gDs1/Uwwu07buH330FdFhl+p3UfxWeux4gbhuC43EtCuvVZLKOT06Y9f72BYfBp12EQc/WiQE
V0jRMQ16pwp4Iv1Fid5gzK0Q0x0s0EJF2AKU+qoyq8ullY6fpCg+E+k1zQMWZL2pxEIUfaAcTqMv
fwP6ry+X9Ip9wanqPbVGkDJtr2B2go33toV0Q1BMk2vRNNfc97i3/8nk0UxcpEulPXPDVURUKyxF
0gXLGOTe5J+oAS7SdrL8mfNYVini+tVAk1beIuPDzBmxTiA1TQkrjOQ1NcRouGFHg3aH1HqEfWia
3y0cSoWuqVhh3zGBjt8VC9MLs91S+YdKlHPdEjdFyQ8wOeRLQrJpVhtDo+HkzxkZD4rEpPqRpq/A
Oya9wi5IlVWc8ef7IaNxlb2KDEd9sX8Nocx2CuEO/EjE+0vrp8l80fRFrIocGQanNt5t1ZM5e4+C
+DSRjBvE2wiajBAiMM2ZL+6tfJdbbsujxbumHOWh/ai8lWz6O2vchHSijFu+BBaSDXSYiRSTESAr
RL9/S5QtIqGDDNGLgWStJcmwtDt3aoLK1PgxYbB2iD5P3RUhJB4J1PVNZhPvg7aH5ccDdeUttl5A
ChAJF9wSn1ZLH2elP+Xn9A91nfiMQKeMK4yu0DXxQBKSAkVHxBOxGFHE4TAXbQn9G0fX7MMQVl3t
BLDGP5fpD06jSrPhOcbeK3baN8c3g2FY59CQoJYvyxUu9mZYghx0iqVvL2nn6NpaiD/b5qHp555G
Q38YkxtHeE65VJkjNf9U3FWKDYnu2GRbNO5U0Bwlzr5iuMSQ1iBIzww/OW4ZdVDX0jdx69xtIlJH
Oc12K01wDYtAA2EgWAWv0lJBmsz5jZqoXCNfQbZEg2aMLwIt7Xwj0NNJgl87Qo/M7hR76JzvWfcy
AJojfwpeUDE0ivFaxZueu/V7wCckagfenYENCbbzdm5eUXgRTT/SlKHp4tNWDen/ydxoMXaUVtjV
9P2H4i4Fvz2HVIJ71Ogk0ldwkxLJY4R+7uZlm4r6iVMm9ZTZD3vyhxcRuzOgco0T5bgFUKhAauPM
2/SXCIl2Dq4k2iH5iPqXTNuof5j938g0CAcyeEaM5hTaBv6rGeqH6vi7zTdcbYzfgNKgcxwUajG9
luyp/saWVzIzCxQqo2SjhQcLas/E9g6kv1rzVbY+aTUOjcqlRBxKLi4k9TWgNaouY/DWSjaTeH/U
Kqe8AZY0ODJXYjuDJvgVOXwk/5YacGgzB1OKhDFIcWQOabnnSBbFM/6TKdx62RMLPFbLfsYymAya
uR7jzQr/aNAye4BVAwDN28MeR7sdSS4xjXOQpPwOkMVR97hMpzXvJ2js6VdFMNkOmZOjpsC2ySmJ
eQBzhNbEUCFsOMu1NVbFD0SLQ7asDUf5gEyOeIAVDbOc45OZuo5u41ZdR/Vq14RfvbzxkTq2Djed
x/SPWpykP5yVRETTWdCitXWjXLDC0QF5Txe938ydRDSYUbyqaEip+Df06xSdTTp4GVZb0QMZy+1c
DKJTo795eNM1787zKT6hXxdcsrkMSayRLMhj6e8Fbl19wp4agxcJbT2lxzTcOnMlInvsElL/IseI
UUOcGNVBgh23ZP5wTJ5HOxx7h2GpziQKjr2ENwDXmXWjW2HYFMkx5ZhsEnI/H41rrSXK3jaLDKHN
QQWCCwNcrDjjazNvsa0wpS8lTecNgLKgohJYmQsqymkn1xcP4QhTIoCunr6JMFuUpDEOd5mlGHxK
YrEOo/UnBAW0OAXhPwtVJK0iGoYogVo6MG+s6EjPG2ElVpcOdR4bg/GEXcmazowxRCZSki2LbX8d
e6dEefUjEX6YldlIyQxHsMF1DojJ9c5KxnGuWiwsw6nv2FofIaw3ARSLPcUHtX55A6sioF7T0aFW
Mg7GJ5DjntkDn6u5IWALL2OOIjkGRPybSPOTndcs98EnYoFrEzILubS09CJXbbacIoLvUv1J20Np
ftYIix7wAD1HpDJ/8jBnLs3jDtp4p7hefKQ6jPSQQgnV0rF6a8GrPmy4OggMoTZndFwXIBHjYmn1
Z5Mu/LHYTbKroyQb1nxAXEBt58q/EFZYJuAko4hbYZhkfKTZG9rePkUK68sSxjB8+VdZfQhbEQ/0
jstMK4pgpA9Rv8E+yZjKcnTQvknjWDNpZk1A/7ce2g31qXSvjlW25gjEERh3JI39/Wx/EYm0j9wk
fEBRHuFXmBjm8OWR3OZ/tAyDwo20QVBMnX2nzy2p2x6DYH4CW8qStEVAH3RXiX6paMMxMq01jAGV
fqvs9NbF00jkofkjuIz0VTgmROy1xmny4aOMO29O0rXZhnz/POjzzYRyW4FUPotuUCm1i/3R138C
c9n+6HTsT2Y3h9BEs7oYrAiKfW3acKQkvYfyCjXdmb+5raED8hjha8QC5LL8grfVr4zxWEVYx8GR
asEve0bwxUZH1Ag82mJLhzkat8CPaY0O/gZdJBs8DzIt5I9c38DDg6c7NDOKWbzBcNeRvWzRDnIn
Obpx4bSDIVpLkPjvcHWb9AJGTIQ3BjrrQLiiIkIjisqrTg6Z8lAlujF2rZ4SzOnJZaAnqA/oCdgE
aKK3NgkGeeFaZ/RtEWGdLq1GKu2Y7k3TfPkgTYTPsdj0t35fkHj1MWLfYq7j7QLMa7YsQchc0ZSd
VNiyC/PNpMhOI4CzZHzBQKOre5YB04B4obfNAIHKtXBq7YQeW1sPxbXDSQBBHSzjmQ83omVc00tP
T5SPHERHxuDbhlA6u/qkw1Utw0+ZbtKBvAJhg72SzZtFmuqIeL5olmRnF+k7ky/SMj9nW4lpebpk
MIdDcCmdsmfWc+3IZeK9AAI4wg5kBvQNtRN9BRj6UrsrCBZ2KJYRDOkTFNoFmFvmL/Q+dPmKDUJC
ZodenrqrQqfNuHwLRZWuT2TwvO84QgFo4RQDbZEvxjobG9Rx0m+HPx4PQemEBFuG6xHSQnQyBBep
jVeuuz96V1XBSOkrIBwLbctEmfyBjupI+2U+Hrl1c5wOerf22ZAbW5GPpojXiBDlVZpc+l0UuL+9
RVeRO5W6vT2mxdbU1jUmqXgAtLeITyW9kbo/l6zjDUsafeCYPB5oq+hEFWEgk/VEckfSnxJgiAKY
R+Q0LO2ZufKbXcus4NQdQu/S/47Q1r8LJn7OvvuHTobFFVt54lZfF2HDG7KEiwCuoyO3ec7kY2bT
wt22taW6szzGfOjEOX1DXe6JYCDUC0UcXPFl++4OE45ekna0jfQLDxyVE2zC3tbRw6+hlsMAR2Dh
oDTK1grNBuIityajAgvBIFYaeo+2vlJwM1FduoxnvBVH0fnUuru0rvCaDkQl1ETABhC0JgLc5x7/
TH5qpi2cCY54yS7f15iwwJ7GNmzdG0NyB3kTY5zl8Iq/Nbb3YjMLCjn7HeBtk1mjf1WbGg3kWrzW
u0HFxDGkq2/cZ0rM7K3e7TB7OsZvRhgSJlr0GBaktLVKZvREToBxhkk+da6lPXCTz3FT6CgOqO6Q
Q+UryAbapsM4361YVKqSYyAKGZ4t6APyDxPgxcgDvQy+zWdC0sacTkCiCzMdsCicDSDbkzaLZMa+
6xFa+nInQyRrCW2ic2KOXDLmy8rat2G7VxcuMX+HvXaAmB5vYeLPPhrs6Of+PSNGobLyIjGAf/dX
m3uJ0Amou+6YWwbumGxF+t2K9zT861LbXwKE8YGNqxBIaB/Fu7m3MJF/TqKvPTpMhMEqdHeJqQ48
Y7TXnEdpA1sSDHwe8KkEEbdwwRuiCYgj7sltE3zM7XBQRpCGsp4+XEAfnFws9dlgdTQ2NW14LEw4
Q5ILGYUwx+kCiXQQrH8Q8KzY1RDMziBT7vX22APCqMe30R7uU/KeL2wYvWjUxmvrldyRrrLjReex
/CAHWDuT+SBiqmFZLu8WqZxGCH7ewbkzw13kaC/psxnR+gud4dRCYXAQsbTSt6zCjnyRRMtWIS6p
MESPHvVS1LcN+Z7BF+6XUr5CkGfDC3AH79W9JrrxfMyxjhJTv6WK353x9qKHPic6qB+PvQUS1Nhw
8NWAJF1NDDewchwknfSsrFdxoGp8I5oYFcw5wRnBIrQbb5U0G7Q5KKbgkOrhRqu2ivQxBD99sSKB
oBY5GTnBF4oZOT00F44+5q6KsNM/mLu2HlEBGGAhlGj/muJvHB2AeXmIst1tPLskYntnTfeQXII5
Su0+vkMiolKeBfym1aXi+Tl0du4KHSJakhuiVWmgD4BAdJafEHUZfrCW4ljlxjfO5BUwPxTJNWdf
KfaUAahMBN1m5UT6wjAPYeC//0g6syVHlSSIfhFmrAJeJRCgfVepXrBSqZpVAomdr5+Td2x6eq7d
6S4hSDIj3D3c+y8iHTjHNviaHBl1nX4CBD4K2APdiF/IRJMuDfWRFcxcsWHkz8MwgK86RDDTJqJK
L7J91Oye2AhShw7SkocDAfLiOAzLBecbaVa1dmQzzZ5f9eBp0YLwKai40Wq+YKMbgjCB5yvM3Gl3
MNNSsGWrPhyzYKwwSEOPiZfH1JRQGPSU5BLmRSQZCSqw5nyA53tlv4X5HTG+lTz3dJRvOCY2JD29
xdxQ0oPZxpmdIheFvIponhz1qzIuWJtBxpbKhklPJn8p8leSQLrjZ2MynkhUzmfERsK45rFPGU+P
iX5dSSDGUUSELbO02NheI20rmk2eUcWroAfRUfDDH4SyZDN9aDW5SWV6UdJlGv2F/AQAuIYhDMpO
mVE/4/PdIuTBmk00I+igGPiK4fpyMlxIc8iJZ/0cc+jBmICf/kFckOR8oEJ1P5Fwxmfihx4NRUOH
Z6Qe1MRikHYgBYrOX2L3Ip440n8U5uWe5vcTfqDDnoHOX/9ce0KrVFqkRJkwozCV5C32zHRyCN4h
u7NmU4j8Gwan002jntm3yKcgICx4o2VvloLmL9q/QTm/+acnoak1PTJOlyjVnTb9/XAq9pyFUgDn
rIS9L9snrQSVpg80Nkr9zZtLtZSRz9QnfwO+rwKbb9CP2K6KLu23qD3riDfO5FAdjRsO0QvLT07w
kogtidZlWs1V6EQxkIdAmL1+Uc9rQEvG/PPLStNcnizgS4sJA4US1IWn4hrWYBiCZf4E1QcrhOIn
pgH6IQgoZrCashqf1x/Wub4COOb54hnFjEK3l3z7WBBrja5jNvyMX0x+xIxuQiKQJlXPzS110aXf
HZmPZ/kG/VcWb+UFfuAM8XEY6puQoKNyHrpIDSchEQOIBoLKN8KDUACxqYG8p7sX7LsOhADOVFFt
uQ0v9A1bseD94PRsN89avERafBlBVFoXer6dIOJDx7wQjevSfh16a8UAKsw476U4lyQc+uxbG9Ea
UaHOrMFRREg8I8Lpf3IeFm5DlDGkIJvJAVHqN59PLWyZC3s3eOEex/fO7Q721qhvkh9b/nhUdgjz
CHxgUitdnO1Ly7T4ImVuYsmmpJcf7sgmXpLSELq2tyluLHnD9ODn4QxLcV7ipBpMTrrulO4Ef4Au
yIXu7ZN4qO/xGfEu6VlDMigTgPjO5kxVb9m1EbNbV/NUbVOJlE4TScx/k3V4YlE/cHhNXLI2iMje
RFddJ43cR/nVftMH4zwnFVMnKnxkVFV1hJ2ZYQd4xgarO5IL2LpmtX3f+/L7TeC25oMWmMS39F6r
LifYiuo/Ng0ki5a5VY/ZkeJKUb4JcZ5nD53J/3B2h02w2VlOfEd4FOcVmMsYMyO3uhhT7Sh2LRHC
AK73vtoUVUBuQj5EPEw3/sIKokOqtmSSQMworsKCCEs3Npx+/HqX2LlPmzeid4e9DTfvGfNHuyag
0UFk6xbwng7uRq8CTeGMNpJpX3p4gHb+TkQ6pTcr/fxq7bJNcVCAiw6MP/va3+SLYvmgbuIzXtdu
fM5XOE2eGcAydyBZOES2uB3g9qx4o7crRVCcg4fu78i4LxNr1yRZ4E7fmV5+YU5hDeDzvJY0ptjp
tj/1gc6Zo8Iz7NUru0Jt2It0SeX0Mt3WSQ4wo2k5TXwuyTw1IFg7dLmvYHSeC2YXyoX+mgGW7pi9
Yxo9/7oAH36+VOygphmLINqqzyBmz0PWEVFuFx2TmtMBd0v2OVAtzM/9CvPKbYH8uqBOWBK6hFH9
QP3nVSdshOF0zYUvyi6tn5H8EB61carfJPqhmXnG9AnRder0a+Gvi/cPji3QEWq/BBwNXfmb936s
/E69vYLwTwOvaAMp8cDocFiahbyDM0JKY6LnEFgYO+0U1ZQjmZj5lr8LfESbOfZr6+HPwAXRBe8j
P3r06audaFmt/8D/kfHWmL+fVKyLtwCOzWzJgBllcqGvEfb2gHO3/ItJIuwRsf9iEGNtwMTfmP2l
ymh8OkBixBCdCUVpkp/IOqJppAVMSH7t04uN9KKYd2BPT8tLlwhozLn6nePGNv1QIaz693oCTs9O
nKWIexy52ClYmU2W0Dw6Ff+0I5mUEbpo0ba7SNi8Q0Wsuk1OZUMoGkAIG/9DJjKMHv2oK/7wchpt
oZi/3aW6TBYwnAp2LynvTdQmULJObN0/0vxdlPNSraBwv9uUoTvsSHS6ASOPZsoHdxzl74WzLQQz
M0d4CH5HCBsXlrZN6p1SryUZf3DlZyK7bz6/QtkG9i+/vcw+MeyBrMJ2UBa9kegUc/Vgs2RpAzPg
fAWguu1O6OOl+KF3tAsGWr2wm9foZMKOt7mBAYvRqMSpS5QLyrVhWZCvB5jHOPe3xKZdImEpGgtN
jNZsDRvB+iabEoFM56AitqSLmIz3IUIg0p3M8D1LpCVNbYa2OmRI9Q3WNmvqTUN3/EL0VZO8xqaM
mLa4hsoP6tUoIa78RioPOPor+suEqBBs29xxYn6OOqpiQ2sJpxYCbLzJwbTFLlIgpdVJW2WPN/VN
Tn+GvpSm8n0vEf0pInewi0uQ979J/lUDnr5xIKyWdfQvAQfBcl0SCkrMk3qatQ+eN6Th5Cbufsb2
v7cHaRzYEjVajoqnxB3jpWebZsAKVsbsbMB/knI7WevjX89eLzFuHX6BKhrm4D2bLyx8yg6v5vBY
NbTZ/bGirfm0PxrDj09GJGgtVWA8gODPHAQJHqu0r1J9SRjtvduIcfopIpZ3vJCutQ8ec5U2Iwqb
aNGs+ys0rwEPfkzn7bL7qzyT4cY7/hbL8vo+T/6qP2lTL9NrGbof39oV++eCrR3Lrb9s+fTbpbqT
j8a3+W3viXdZTyB5Z+EK3DVf6g6WIsfJbLLrF/VyQqqBzmDfvl3mS20PJmqvMdD87QL9Hh25Edx8
ciQcRBr5ud7HPxH+nkIGVK77ds2/6qdgnww1UMAbUoBUKHENgZR3S4AIVb4qr2M4Y47W3kaMshPz
TiwowcbbCVYN1MEMNM9rx9H/sbk/kM7Q3mP6S/uF3YqLrVQpUnXJw5lH+VxYV8TjTLnIvvHg6Wjt
sbkjtMGHT51LxUZn6uT8Xkb3moBfZ0/oVykcJfGYrtx8+kPQKUbRZ1VFGOLKRJ/Kc0gEnHPQmiNr
AMJ4wjoYODiiMiu9Hm1Lx7R+x0CvOm9rB4ymmWl4NWFt9UA2Y8zqLdvhewBzhelfpZKYaI7uzXMp
760DN6Rc/1OXGFuQKdzEHqhO7i1RFX1R+Vcx8MmMV2g8Y8wOq94cochNKrpBCO8AlXC9pE9Fj5ad
GlptiBAvlY4v6ivu4JWDEls//AGS1w4IiDHJbkA7/vtJMWckpVrc6nzPJmm4rwko5wLQ3s6XvPTl
L0PVJnl7MQPtqD7GlLh75mIj3M3weYYinfN5CVfS+9kd/S9YDqJRFJfxbLvUvaEkk4GXFiVCjMZ9
LWZwFrIjUkpGF2T7XQQwbIMBDTBjnNMsmUAf5BklBCh/vWfBgHQptyc4iDFTgigR6cC8zz7D/TgZ
qN+0yzA6zMho1PK5+5G8ylhQ6H8UMRBdmysu9dnuBuG/hu0y/UaMDj+JtykgKfxFu7YLoVvVTOZk
qiWdRoMgKgFJbDltgt7jxuECxEgFxkFkR6HmIvDTmpo31V4aDCpmrooscwjiRcGOspTm5CGhccz8
0AOx+UDYKAh/xRwip5TOxFHd7jNwjZ5L0Q9i6plK9Ra1uxAhLWoz8C8Lj3D1p84uNmlyk+/6L0Rr
2rjWIYmYRkXV8vOCLKM8AEtmFrgwgDLnne4RoRbRO2BZ0rgIVZl/AgMek431CnQ9iNkiGzIDDUZ3
XDJvUXlRpQMRPfXvOP0lF5g8mJbT6wscF6pMNjwKDREMRIWLySnsW5b6IwYeGAuMJLiNB25vRfkl
RX8JXodlfwI6JDDzQ99H26PQHKEwHn9tY/fGuEcPsuSWY0KYo2612KUtU3Ff6QVtGnVhUR05ycfu
BOOZvs9I/CEYdWoYes8Sq7nwomv0KDVP6Sg2ZU6uONuxeIDG+R6T7qK1DNW2/yR+enKVoE01/mnC
ydjBo3LKebaGRTEH7bxDghwj1atGXIrJ9Frb1OZjS9oU0UEPgzQhEyB0J6YfCmS8dDSQgtTXnX0T
2lLfN0G0NvDjBG6TZqZyAKEYl0DPS/eST3aTDr/qv7w4pACFKIcnyLRrg3jXfkYuZDpjjV9BzE0H
bTQkorApJ0hnUo1wx9jzIFBVm9aVaaaiQE9EfUyaJf3lcIXXK1R7hkhZhYcDeqEHb7hEhPuv52Ql
GbLI9UO9+1oTSE6Il5DRPpESd/Sd4LGthM1NPwPvM1kOuKSji0KIjFZ9tBBS8N+S3rqh02Oa6CUu
KjGddAIW/UI3BgGNwtCBW44xcB/zbp8w5EmAw1j+jJQNGjpwif/NOcB1hHwhIbckVZbsGE+uukB+
z13XJyZPlBFO4tRf4LaYSGP+bfH+CWdOnKow76t83oa0nL1bvIlnxGoWPiSBYEG6fYTC9nlBVDkS
k4nqXYLl5F5lI2FuSEZsxHzkHMbvQ2SjBvTUK6b8xDtQk376m4HRfr8W/LR+F8T2fxS/BnNHswBc
pHG0yxMsf1393oo7AXOenRKc9nVlCMb4LzQXnz/qhVe2m4BK3czk8XpHzoeyAfd6CVUueCBOLUJ/
GD73xXgpYck0iOXxXYFd4eesYbfLZeu8Mm9KpZLTs1ywrhgpsNENN50KanW1JGgweLh+3+a77Mus
ybp+ZBBFnQ/CbHZ7BWSI3MWG5x0PkTDSh4aZrHNj0zyBqxMnwW4HxaBpJ4FuATQ1C5uc2fcJHo3g
nQD43l6TSv3CUBq8u1L9/AwpR7ncXJlAqfRAn3zTkGHNMkxcC48KSK+nR1QqfS2+SeM2OeHbZGLb
XeyeF6YRsYgYmG/bmCnN4QHLNF1UCMwZr4xz/s1r9Y7nkq9rC5VecwNsajHpZWN/gTR4aZbnRj70
/R7ACf/u+0coa1n7+AZbn2tG2ZUhMkCbrRAJ8DnDXhOp84dAL1IOFv8vigU7e3SwFn2SepK1QjF0
HXi3EwS3PZkjxKe1xiaOfREvSKsg8wKxq1Q4YpZgdMMUfInGQcFkMmeqIKbGzT0cvq4WD0sBLeZz
4/IQo9tV8eFUkfgyZ58QoiH1p8Ge49Rq7RL0xsVwsbFL+4gxfK3dRiRjI/ixXsSSI7OLrvj00+/A
aDESCenYEwNNqNz82c9HckvsybUZLoJIEZBVjK3BxxUyaVNw/WGS+i+qUxi+mADLumdbwoAsY6eu
M8p3NKt6GzNBkqDAxrYThsXGMgmxE679S85va7KPhAs3U5qT+DRQfDAI+q56l8OiGn6l8juCR9Xw
LmJD/HrTg6NoJ0AZSiqZQ9mJzfUJUg3zt7BYtSQFjqsMLfDHJY8RX9/qiRre60A9uvra5w9b8SVp
M2SSG8WrrLpWgh3tftLYk/QDRAVX2BEWgjcQ8klImjbFZmTLZIVNMQROAlFdBkzdVps+R4m1fUoi
TJf8ejQeG2wJB9K+9iZaH2Gy4CNrl/4BbnLaonxJYcyTQ9gc0PhriWvtoxrn2nk+sOvNk58LPgNN
iok/0DDzV9Bs+rp/rVLyVl9Bmm2yyZpSA0cqCvnCt4n3iV1hmUC+YetrcJuma6Q08/DWjPQ9peVL
g7pFzMPCgsBD169kLv0HX6nT2akOgGHMXpJAC72KpxEXUbATUqVUCxvjIrz83jiGz9V8XY9fKX86
A3bEUok37HN7qUEFIMvJ3xE4i8nfQYyAp4GmXiysdLQ1OHXCefA+Vu2lTn6Zg5XLI+9j3jK/Qqfl
40sjaAlm9XpCYbz6hU5+aYo5SLj0luhITdrzrAHYpGY/GZzJRheGVLj8nDoW9aqG0NQ9EDk7kALj
Jq2e44HakSKAMfnqxeFtuml2H3f89VFDdJk5b/9NMW58s4pyD08x2QcEqpaGfoxHD//rQvkFHG04
AKmGwg3ZPRgQMepD6hXG/zPlCPhBqQIGe+fTWwbyFebeHOYNkzKIlS/2zig7sSGTLEsJZpHjgBv5
ieONA7EuVmOLRHhmB6CUZ1660SXsCNVLO/2MLuENAyMyerfChBB7/M8BSyjCGSRWEWNIhWNtOM70
Z/C+Usw0BuoTBQ+KEgOz2iKN6U/w9WBYEisX/VV1ROEPo6D6cb5UbZ8akbchQjPrhuHXwB7A67KG
6Uv97B8LnUcI7NheIMfsR2xftHQDOfE5IsLrsCrGXQYUv1hE8J1+UvhaN2uIaD1nDLzi9zkNjTXR
aaCVnMUQ0tGRka43lHOiHBBeyUyjGA5QG3x7DaXGn6PLfxlX+hO6KKkmJaL6Zk8ZmRSh1QXZL9dU
A5zQ9Df0+krr6Jg0NUjwmT5iYsnQEcEwn1oj2rAf4DIVboyc+v1JvavV0oJJRvQI4xzQcfDBnEWH
DyFsjv7tQBJ9Gt9I0OFFDkpaxpVfAfwW3h0N6A/mGkzhF9eaoe+oXHSfYwSkoR8WvXXRdoV14lWu
jV1o7u1mbb/w1rtpzbrB8Oyu49F2hQCzSWEU8Pc/ClmqZ5TXVDyj8742zGJUs1j+yj2lpiMjVtCv
rvFeVWFkJGTS+D7hegQvEX++zcek3k1gvVBP+DjJL0uqyBdDFSHN92RjPLC6E5nQ6SmEYeLJTy6h
gVVOHs+xy0mueEQ8HjHcctI+WDTQIamH6a9XKpA2pJKVmuzrID/5sOCIBqripEDcLvbKj4trNWkG
ubJOHgBAP2rCqRyzQmC4ujWeQMT/Jpgp1n6Yz8mIbfDupE7YVA1D6kFYL+U7PvPRdnyLKGuqitUL
wl+Mc6miWbigVAN9SZG4eVpC3+3EeErHMwlnYrIvcBza4fxQ4db8dLUzFDT1d7eU0g165AtoM1w5
Gll8CyjprOUbfUqO9sMZsCQ+SLSJnhnQCmLNARAqbjLVMP5PkwIPnwuGGTxZtnelXRp42DL+gJcE
x41bCvgPZ4JF+1AzvCd6qk8YtdcmR/n+XpvRjxXFMyP6gYSUW0Q7F9HcJuwTBNgS1KolOynrZ6O2
0cOVhaS4uzTUI1K3sOK51gQ5oEKPZzrJRdmuYzrZgBKWdAxVQMjhZ5sWuxjUS8jvgMTMgqEwEYLw
8XDqH0jt+kPKqmSYObhN4lAKdXBIPv5Ksuaj5Rh5hCvk+QNS1PYPAIw07eD58TxKkSVVEw5uT68a
HIo0GvL33YjYXwgzOXaz/vers4+RsgCE5IQiIPCfUbmvoK7edOfzeKVO9jBNg0qWhk5eDG54CL+8
gs3hJrwDrPqf2bjm23BCTCrsds/2IKWkgG86moYBS38e1/RCGZcc/328f/g7Wt/Yjhou3kpsUp8/
CweaoL+QgfDTb/Bx0hDLT18rmdwz5wkG9AaBEKpa7XXH1r7u9pwnlL1mj8kfD5nWRwKAw5dP/ywx
K+vaS8xe+Pxch+eeCcmMqlRCtZoWB2hTuUNMD/pnm1jye+WfDmO5RR5VUneM7FE0FWwaTy9eHZuA
2cbBscdA1VYmwlMMPFAVYWYHaNtcE5Fn8ETMI3KTqMfGKZNjzR1RsPLQDSKEAQZmxvI5Lt4LVhZx
T9k/OGT6NXq7nvoH9RMU1j9rdKWv6FD9S3HjoUNq59qjJ6lHYS/AxhKUa91c6dTS2tH349eQ+cDC
E4V4N0/YLaIIUq6lNG/IxMSwuF4A7Yy4BaByLWrIUIVXIhbTQdOGnWI/6V3s5kx7bXe09pAFYfOa
G2h9c2yO0OFiQYN19jFRf1JzNSa/aYsBDuHCOK8k6JrYn5/fkXKqITVZMHZ0kG2UmWsMAWlUR/Vo
vTYlVs+xy8Uk1DKFfXypl1zFvBA3Rew5kRzZjJRgQmYdlReGn50Dd6glK1P5K4wva8C2ZVHIJyom
G6Kpf/4k3Kyee1zy6tYx7/uEuSwGVrzJf/HqaJ+baleNa7x6sEIxPtsPltHxJfxRCXts94N5qxDM
a8kv8hzpNnlfRwIQ+z2KJQboMB5oUBOW0sN+KOj+cuaeQZXtgyp7+FQ9MYXHvorgw827/bElrCiP
EAOWhww++Qm5k7CVzXk0LzVHedPMjWYNzA01hoxF+krxP0M5PGWetLYxqARZJh3G/+DSXZxGa51K
9WxZFI70QB1C9CBVk3miH0Xn9br18DwHs/Ixu56FwBGglQxGniiAhc1ElqJ2we+6wuvSCUGqkK7P
mBY2sLKxDk9G8RrYek+mw5Nd0/xOmJYm5POkqNMSn4iYw6JQSRfchB0xhStlrv+r8GJE/GIcxgwR
6AdzZXJhwpADsPlJI68FpryRpml5BblEVIX4eDITNKqUNYn7/Ez4bPCOBHkqJBqEaNjjS0chAeLO
9X7m0A75b23vP8c7SyKoXAwxH2aQ7mUQVb5f2K2w+rPqnfSay/F2MmEZBxW4lC59YQyGT6dpn0do
EYt5S9y+EaM06u15Qa8shxiZLFC7WdrgWAou6f3U2IZmR6w8CDdswUKoAiLsF7pvUzuEmjx7sfo6
mZGl+hRHBdE73+IZqiVzsiHfsGKG8flDhjW9kJNDrw4O4y8ZgosB3NKruhDBfYjKH9mCvn13JFBF
VCO4CURzbODMCtGh293hiDQssRtCmmqkzh+CW/GzcCx7+SKpqlCxOmJQq/9Wc8zPKHHttYzNrYo2
FpPuZ4Ql0LnpsGyT5vWwA67u54lBIY4ADCZdWtImKxSob0pOvk6M6VkbTmZwM2+EBLV6tFPrXtQ4
94OLoXOoqAjggbqM1HVGEG3nDUA8vuad/KOyymOGbCIQqBaTD+FrI+9bZSX1qq8TkPtR/vQ97Xru
tqf3vWk2dkCROBKFHKqBFp1NmZS93RujmHwAlwU+iTosYRs/ln5pfOViMtepQtF3MGIk5FJdf9Cz
yFeKNZqfidugWI89tbkwgYLpGgQjLVmPT2T21X2Wr+chfDltc/rUN9FE4ByAjqiSzzpfJMm+LPkc
Jm+aTHZcIq2HTSJFToPnT8Rbk7anWBUQ62mcrCqKPNXHBHe8JTCBBXMWAT2Joh7j5hZHC/Y5q/QY
3FTIGcIv63kAJx2yr2e4pAfAxDNONxyFcRtwCCJS5RSOoMUI8+5R18yxwPnUTkWwsCLYI1ULzNcq
6lcmXyAjEeUiScE+b/Hy9uGXQrpKaGhURBGCdL+kbwF7rlFjcQoFx6xfvcMl3Ubcuhx72Bml1IjY
cqGlM2YVh7B1gb+KUCyVAJgb64PHxqLRAhogDGkt3ePz8acJ4T4RXHKqskVhWQ4ICIlIF697Grnt
DKi+/BiO3uJkwpph2mPDid7BEMITofaaLLjcF1d243hPOx+BqxCqvN3w5QPx0h3IdGiTVaF7SJ4o
/lP2PfaHl18hjsNiJPwHL4JnTsKVagG3CUgciDdW56hdGchiEwJCpL+kEjd2w50RlNWEsojilV/0
ac1a0TYdjyCeF6CkLMEK0bCHPFDFR5TJVG0biqGRJW8oxdT4/uaOAuZwtwcIvmpJt2mTCtQL38+U
EyDykQLhdAFZg6E09p/Grbnq5EQPDvwlvSVQbkapejVCX4iFG2RgAQMy7xfhSEGDWRcaH6JKcGzV
vcxYF8babE8wSHKy1YdDpm+571xDcZeLBW1pnm3wI0N8wgcA+gIf6x9cuKg1jx+uBcUpgbVIO1Dd
mlNm1iQfI8wPSGPh9/2CVPQBr+TGESbOhhfpwZsNRDgbRtYcizreahwWe2Wp9R6HK/pCwoqom0B8
YCxwaOWk0Vs4b6fgILABBIOMzodlAdHIDo8Ol8YYB5V+xZ0EeZHDJc8ecch78p3ZN9r1Nt20MO4P
vhzvAWcdy4arRIvCn0L7XkYLBi8YSJI30O5bCfkHeSFfe1YgLCt9Sq079Hm0ZupB+Z1AojJUz54h
ecZrZSKaCdsLqD3vmxn6bevnKTDGUSugxnisvG7KrcfUYjjwu4mi424/QFGgk2nZaHC4Kzw3hJj8
bj+c4h5twQ/sR3HXdtLjCSWNxWXq0v4CezAVk2rH5hWIxX2nh5wczEeLwhH5ifTgAVDZSiegA6At
8XG8kCYkHc3nKV43hJZpf8MynZkn0Xs9kE9xJ1lXz3u3lEUXyDieuql/iyW+zwBTS/U+y9CKo4Nl
QgfIpRMNpCKBI1x4xMKds2YCSzYbDF8osYTMK/+KpNJhE2HhAnEgGGMq/A9+q8Jf0nSra5nijrps
FfJWvReRfeYNC2Ca6p2MhDR0rLDeGxJAFZuFz7KDposlRGOuZH0YWtyiWs7TGo4OtBsqXJVrJ12r
nLY4zzlSjKsuP5/SHG0PncVNVCmNi7clTY9u8kL7lIYy6MQhL88aXWGEarak9VXgwQ2WJnkh8suX
+SpvypkniYQSWBjvv92dKmxsrZspmh3+dJ7oCGwwmkagk7IZCwOkUcXpFI3AUDLN31IWwRSVKt0P
0gMba3VGnzyZ6YHBSGad2H1vEhxexN/oMRNL7FMF8aHaN9grUACF1WVC7L+kf5ENIIewqn02gZCv
JrA3iBVeLSL4BNJRf09R/YkKq0kQPB3o9TXpwJTU5AWqw+CVC79SoSKgJCvmZeSziz4ohfT4FgKV
1PqVA35oaN7/FO0IgMiu0fOII19SliDZEwu5hZBcM96hYTJhMBu2oIsT3TwLF1CpJW1xRn8s1CSt
z+QFQBUDAhZ2xcl8RPOjM/q2goTkEoR7U4t94286eBATbHBiwx4P2uvAFsEFsG9IUGOwdjT+lGX0
tiBkvOpdMBhYArpcHmgOZiQAucgs+WkSU4SpKyPRA3p+E81MTAqmv3vKGaRE3AC2CfzQuU6OrbwQ
3V7cMWC6K6Ql3zH6eEwb8qPywWOkg0QSeE87WvCNWJ2fHHdQ9Cx+r3OGuxkTkTFa/PNLpzU3djpu
cXBrhocciy/MXaMa4WellmtNvknmpobn7GsU4abFZowHDxI+7g4XDQT1tISGk+YQdSYUE992mCyY
TuSN/+/9be5cAn8uqZdPpJYqSZRiS+Iv81hg1fgwvhAoKy0aGn0GOofQ4c7xqZyUZsoRi/2j2EDE
n6cHLeYAscx9sJ46lx41JUQmBdLGNNeTrXkRij/IjXj9QRxykzM0nqHz4qZ1M2y8oGyZabFrbCo9
YTKFHwaCNMyU2jk/mi9Km9r8t1QAQRjFpK7k0YzpBqaYVcQX4Ksz18NaQmskpkj4us2OZ8oD4jzh
FR7GAzM66O/wIuICQn0rdSeLCSyQa/nAz+Frm4iXWHvtmpvKd+YbgBVj7cebwxid0OAz4nXhaGMn
gBTmYASCZ8/K1wB+CI/5O1w0inu+Q975eC4wysKNBP/iKZAbJv49AEHpahJEEEW0uMfIyCROeloI
3ivYLdQazDs9iR4jehPPu3SmcSu550zY/fHS8RNAMvk/mQlEU8l8D74u8r25mzekXwZmi9WSNcot
Q3SpFPOWVzFzWIvca5By1i7LSXxtpsqYWeUkB8X8412L0eeIms9FykkfZYWiJGvuWJHEPeWy18GJ
GDzC3MMWGuJU+Sv/YNjxJnfECYNVFQwxXjBnKHuQVPZ3Y8cWlp9xYy/mSIn5BaOTsYiYW2MLgMKA
oKdjw/OLowbVApopfD+oHfjSSPrulGBUgFwG8Am4qyTRvUMyuzymNt3hC8JbSYnCvWNBc5tRKfBF
VRarBWOHWxEzkg6mOai9pduTEdFywZIGtWcltywTCj7sTTkk+Adc/7mnDMh8PHrit86ot1ihxFlz
m3gu/EWwS0y6+DkxYdZsM3DWnc+9RtUNovXhRWfumbG2Dq0lS88PqRdxkcHLBaoGQAPnLGWGGxCL
gwVebIF8YA41HRXtDvsWNts3XjHm4q26LPEcuS4vbLkYsXCxXAas4D+4RvQXjHLwhAgCZdWiTnx5
JASMkNuxj8YXizguETOhkQ0zCviGqJwxn4UyQbSJ90mfsa+IQodBEh7Ff/uqQyTJaK3KcvXWfb3Z
iKnVcmVTrLFOx5U+WZvDAiiNb8hnIYPQUq/G5L3ZmvrReuLAetI68MEjwd8MZSG7V2Gckd2fG8lR
LQFh138MawxXKmeuiu8t6z72WibZpvGi10jQK83dB9a3MYJGZfHOUMqnmsDt4HFhcTsRoYHPD1sM
kwNoiTt5RZw1i3E0nJyQbSMgUDzuCcNg4FFkm5hYk8T+k5IPIrH0rWwLXYuQgt9J8GxtF8OFj8lw
Dy6RyOdnHN31OKvBadvZ8KHBmJbIvF/TH0g/Ag55yWXkS2ga4DahEwKiLA3v+dkzcEiQVnkZozWh
cy2pZqYv53MicIrn3FKhuPgh/QxBtQ2tG7RezaEJl8SEghjDKE4k6WA3oaNKYfJYWfT6PMbSXUeQ
5ITMOyPqXjXzBHkoTP50MnUx70MBwl2dydsG+pBYoVQFEHTUyq1MP5/y5KbVHJhKITBvAiDWnVUx
vjjNfawErOmKXcMp/yX2NsPzIXYBVBWSusYFCW3b0jdcOfCubD6/yIFnCIFcBhodxSN3mwAeJu2I
XhLhxFP2nyUJDE4//a3dz8/7lO0k5NuMWGME9Q9VNxM7sNQpoAgKk4bud9ojx0WDTigCUuLffKMs
IEQVmmXqvZmO22WO187sSaY3o13zHq2JBcIs8O6UXeZCPfNEHbDEl2T3flj315np+/17vginqySQ
/swzFgEw31T4+Rz9SQ6b9vGrr2ZezbOgnXGTPz8+rK4/eMxOTdnHuR9XhexkDDd3PwO8Kl79Ttd4
sAVLRM3ZlgmWJ5X2g+eICAIXF9aKtJAW2L3gNMES4Xv8ZEwuM7gOSjQ110+EXQy3ZM7mh8dl7LX9
4Ghu/i12dgKSSW/8fq2JdpjFnu08jot06m5YV9vidGYWGORiybiNY+wmm3hfk3MvLUz+o1zijbnG
fWL73KlzokX3Tcys1mdBEuL38GvsyTHcqUtihNgwoDXJEeWp23/Po3ZmSSvMc22Ipd5iU/pj/hOh
0nMgJ2g3ay6oChxt9meVZB4osiljS5ydC8YPpj/W9JZP3euqc85H/Lyme+E7im5rPdm8r5/1cWNN
RTBoeYl2EVjnPJtLuwT1IdHjX9KiuOFPoVyIv4KPkx75V/n1/AcjMZ3R6RKDRSlOR8KYG8MJDANS
NzkcG8UdkQ838YPbERXE6XWw7tWxPg+8SV57JqVEvtu3jlts+c8tFnPrpzBioK0SvQGUQ4B+KrBP
jPzzq+R2ETINSUYRz8j0KFT74CeMb1JwynBdnGT8+s9XEJVhsyvm9oVPXFITwNO83YmrrifusMf8
H06SPuLxIEyShAPCnnEu+0KXtvz8SYGY5DhTMiJlQ0JY3Ek2+2vufJF4fwQR4zRhBKsWLhPgvUQp
Rhfg3egHcXn4x/weHSgieA0wOvES8mNZdvT16y/c/+aMfnlo3rCmedONTYXIyPSsdb+V/GIJgSfY
uysYAQpMtBkvH8SVLBPblz15M/Ji/YA8Jv+ii0KMiXlMLvWX/m08uBJ6IiDXN6F5tEw05Pwc/iUk
9zdze6iL+deF3wqdsH2zH0D33R2Uorlz5ps3cXQfeuD8q7Z73imTKFfoksgSKq7KDm0lfmNM8wGB
mg5lAbMY8HsgCtQMnJIcCSH8zr4JPov6LO3ok0TtcOp3EEsVbfJJC3j/WRuaaM7Es+TMhwdQeVi4
eVztFHZp+jqzMmi40IWcsTi7I/zF2U264dRx+4CqgbchNBJFBd0mJfqynk/WyT8wZph/VBiQ5AZK
BwS9Mz73qWAj7/I7l0knCLgiD/j1MK05s6qpxhI2mQX4l7Bl4bKBzQbDp7iJ4P/39MicstbmEdf6
9790BUNizpMrK0w8MErs/38ai3ejrhEPeMxvzaopx/kPxRHxbNNwT9zUDK7EqQP8xn+sfeemO22F
CUsAqxbUPjU9xDlh7v2S5NPyMZ40H7fxebYmymzebsOFBn778zw0B+Vene3luAJJcbML2RHWfsD3
6F/4z/RLDIausTQD47/pO/k2YabzzuCCJ1GVyE7PNQ2Lt9dRzP01f/SeqOtJR8kwA7ije+7W+gXi
+5gejWU4zorFE8XnPdvPX9sKSgfDHdw7eA1ZJwySXzrGa5hanvKniIa2r926vL0P7wPztjOcbvfv
xftgXouFsszOjJql82T/mmPzc8gf3SXdmfN74leX/KTMlf+RdF5LiltRFP0iqlAAiVeUMxm6X6im
gwIooIAkvt5L47LL9ox7CNLVvefss4P+/MRuZ5d6yi0PkNdvQL021T63cyzr18+tBJedMck+3wJ+
wYPdr+L1dcM1a34bdlYwpXYdb4Vzcxx/h1v8ueC2KOvfOKhwXUAbBJ1y3+NANFCG6go8Jluwq+j1
szwxV3hDYB/Wz19g1Nnuvi0D+FeubDx+XofsR9BxC7u6jbY459tiukZNoJBvsLhct9I3ys6lVZ4K
9F7W4D8O9x3WVN7ya1DxWET/qRWo22n9G1pkWD7MGWGnUaOTAubxTyZeTCTLN9T3r1Y8KeD8ya4g
2XUVDu/NfHF5jhHTT9lodZUhoGxWBByRlUkIwQopIg/xr9LiWWUv1bCZ+U1t4qmXCx8VpyMs0nEz
zreZghMRgJrZqSEZXFm1ZQr1VpifEtmmxyNVp5W+7RR/wNpHdgY7Coy7Y1yGcPCLaQE6SqbKwpoN
Q5mGbeox8xk1klQzrGD7YmKyhqcD7v0sIHLhKr8WA5lIs8QCQXoqwIwzD2YUjxU7H/5mHY8o9c96
cWHIB8lCmDZjXpefVsOnjQA/rk2eQzhcdA0Yb8KCVWA9AiWzF2ZgVB5RSAb2SyBJUGbW0IWZFTBK
m7bIOYAOR00MUQ/m1fRg9+zCvDNQIKJhmKKXaQO2u3N1vEfJVg3zW3EZd/X3/a+4MKWENcJO+bQF
hNkYYNC1APjAAsUxF8n97vorBumtR96RGTTLU0cEV584nMY7YZKxhhq5hiqxZofV2J553IC29Q4X
/sLJHwFoFQhkIWAvRe6mNR93leCB5QLewoQRvCfITLFjGtOrJlpD1HxQh6+g/Y589QCLWwHpkQ34
/qSfUbZJGwHBv4kCgOsP+532dvCBgEfBABTPYDbnzvQVcD3uJ0Xgg64epOxppWBfNsA3GDbAIIN8
KMojQB9bQrtB18u7CfwhQHmZbApSH9bcA24mS6CaGoWJg8+RRzOHbceOnKlkki3VA01WxNe8E4QF
p+2NmpEX0QELAG+BNhhAgPGpmNC8bBrC8sx5vfLhoU7YnMYYoE8JCNU4yJcrfciInTfBfie4AdxE
NXMcatmGJg96GEkMehxYL133VxS7ie2dgp3hFwklnLWGORQpAitFG1+/sNgWs5143yawWEFsGUrS
k+7k8P2z3M2cN9oD0fv3F7GUTxwFMheZ/y7D/rHxpr9m/gzReccjcBtkhBQwdYPcHAm8bS79pTql
m26ffbL+rl9QqKZe+ExTgYMnD4EmGOCTZ3BN5OKElBNy140TO605U7wgBwRbGdaNzaHLpcKDm2YP
AAUNw/3U0oWqRFlzMFovG7cTQ/TnXmMP3TRkV+g5Pq67cq/I6xU9oMgAzWkqG0J/RrbdVDUBEPQo
DIrkj77srsB9tSrganSCWwAOIqQIF5UKHRXAvSUZaPues1sY14emBPKm8iQLCqtPdAWlNGU/ngD5
z8MeiNB9MuyeuhBZxXDAwPVMHky1tehrnmxN4cJVtuq+CIlGtFeWrN+1F6dA6qf+i+o/1+8/zOA4
se9f/d88BFin/K/d+PCCkNM4qjf3CnwmiAoPGYVx+juyiS2Q5F61xn1ZjFamwk8OEx8jnLAzO/Nx
foep//hKICTTgXP6MyrW4XXBc3VxmSB8/IolK+g1AXefaiA4uEFERFiEsYmhQ5gE6o7ifdcRWJYc
VvY1pOl1sQIw3+4kphg+xxvZe+ox/WLPevKBV24R4ruDa82EizD0QedicoMzL4aIA/N0M7c7h84D
3eR3vCFHZC8h3WMXi/ekTG1wQXwQxQf9/yzaNBKAtRjY/NKNtF/VljpRI6rBfFu9c9+XfFaGk18o
49Fe1jYgo7bi/1wpgA9gcvczJkcn/mnl+GK0ZNFe19prZ9fQU+nXr2eKWKtx35y0ebgMiHkxRR1r
lVInfNh4+HQWeropI3RClDA8dLYSqjBFmIPuy5uwWfkPa7Bqt9omW2rt0hN+eEZ5bZY83Epmajil
Q+r2K0p6BiTm89TSI38hfjY7h1aPtt4so4cLzGs0+8wFkqWAEwPRvboLylOqcLWeItmIC+RBUENY
7zflh9vFjwkfEABIBb8xJKJe37GVj7sUM3Z4F4hnmGyVZ2Uj0je0wXi+7qgVMYoX7ViHVGvHXEWV
kiIxlzr0eHz/eC5Ha7WfYbSRGCKtxuOoohPgoGIrAts/J0ZnwKMMVzqnq0H20e5pr7BVbTUsk6aV
xwuTsxmRnDilLExoSzDnuab58ZismjzyCea3D63T0l3lv7/f0bh7sDZA/A0ogt9L62o9HPmzzLQF
7tGY1GpPekioqziZjNwnJUr8zMEW18kcgl34LL3t0gK7C75RZeHeYDQwHbHn8wTmZbDndnCow4c1
w/F/nX31FwJ/7nplLZyHn2KDxIIlFnSD49Zj97BpyfSl9cD+9ytzMKu0GU2saXLXo6bC/VgvxzUT
jJUNHzNbIY9a7BtbNdikISbzGEZLS3RbnX0QAsfoLq3G+CHvXtuKGh9ZR4Mf/JCDaiGE8RCKukAe
/OrhJ2QWLszUvm5LzJmQZ9wqtw3nNtppe+7OrRPXi4sqhtRLeuelZ3k3pZuV+sOtNBXzpbuODFif
7xY6rk2OtJe3T+Z/P+LncGmd5w6IyUQ478sW2jC7/sl+EkI3V5fYI3Ee2sS5dTBBq53HpoMM/Y0L
q3Drg9aP+RUCVgZY/uD3f0iJ8rAwM3PAhhg0VlvReiwYiXFHABIoWRz0bhrcDD4QnlqEWFH/oWYw
GBuC6VT2U6e+PKhW7w7m3MDe8/fu8iH4+i3bRPULeKk48/D+1/8lm8RZfc9sRNmsudpJbcmL3Wfw
0LMIJzPt5TPMxMRtgknZyR/WysfG31qEyLN00c1YIkDxOoZspqQ/v1pk4gWXuHI66/55d0WN6Yil
mIPZuaDDO7pkozQ6DWB+DRPUICB7LfmpV5kvuyK2mygd+j7v6tZ+elJmJkQuIbbKrxkmHgv2ocYY
tdl3/dM8DBl/ILAK7CCxTLRTD7mf8TxCiFl4r58qSrdgmfZr/4hyC4MztJEIZ400LMNhujLG1eot
gS+Lj5NV8dlHfgcY2EooQIFpsUUHoz8zoHLrQ/EzBuwRmhgi/WIOsVb2nYHhW5R/Tl7u6+rAmtsw
2aAq2WEei30O6MMt4XZAMc916Xv516VavTQeH8VhFT2sybu+8aBRbSBSoOmmS3IFkyW6IfaPHS4Y
tOX6aU0f6+0Lh9eeYWIbPV7anT2EhhEHR3IxQRGO0vkZUuxnB8563M1yIAHRInaG4tXAbo6F3zr0
S5JK4AOJaXgyruleN6pDVzKnsNyWYXLJPgQuNEQyt7Nem/qAJtn+t6jCeCf46ZZqb3fftZ3FZFm0
QLSjEoBADfDYhWAU5WcC0LzRjXcodv8eOJh+PUOi91jVD3y1ea6gXQVPu9/mRBei4N2mEZY3iJ7Z
b3r+IMkZpuJ05wWduWw9T4NPo6dEHUEsbCEzhy77/SF+4iWM9BPeiwX1/iR8Y/1RHISLzDMEE4b7
8DEcso+rVTlMYknCW/5Bypq2GTJrUEyAVdiPSMDO4Ec+ovzuaAa5BN3nM5zkj5u7h4zLvW6nrF5y
7nZYXsvGYC+dp5VtHo6gY8KqXS2KYePqZHtQRRMervj3ctQv6SJEfwhpWOnPMA+RwGOluCOw+MRm
ZRBvFrawvHJNtaDkG6Sqa3Nr2Kjbx4FdYwNVtT3QlMDuYRKwJj/xNCdYfJ39vP0+SHQaZf4u9o21
PAFCfDPP7ZaIQ/XHT3Mq/zpX5ogYzN6A1fKm6KAn1ROewBB7QuvtQe/RK390yxNuuBaEODcOYUFw
A9WtCksXa+/vfjtsoOzAe2g/6u9x9xdyHLg0WBQr5gIooLSqKd3akqeIXbYcMl0XjBbFU30ZtzNf
2HSc3Kk9P8UhuAUd1OsbZIAmi/Z0UpA99CVYems9UfhATptitWMOHNAwt98qPxjU+Uu49zzSM9wb
8ZioL8KeXghh+AptoXaHuoIbFs0eHk6rqwOolc6/YMxiAEJ7BuSyshvXEzZwQefbjqSn1lpWpBGQ
JjsPieFE2QvHRcKRh+kMoLFxkropoJrFRR0hfEDcK8gNg4KHysfAiZM3r1sLrQMdG3sMnplEgX0A
gwFnEWb1vNFF8UqAfPwKFht8KcKB2a3p7zhB+jMsMC+9ZcfYfO6LT1AuRqL0KQBDdB/ZL4p6CgWN
s5Hwa0/n9Nrg2IIEhqTkC5kCwp4vy7dpWPBQCLbElGiwOIF9CwNkcv2XrLeY9nC6AtadmZ8DJL7x
9rLxWtQF572nKNBaB6KXJoflOTWHX1f204jy+0julgmZWC9P+rjVpaiacn3Dzl3yexUGVa3JHNWa
a8vgZ/K9YJRCcEKy/qm1s6Dl/sI4x87gztdsMJocwKrQXpfE6c+Lb+x1v5WoOlROtmk/WC1/VE8R
HzTbgpg5NarfewTt4Zwdu5stOZCsN+NO+WBluQy+8KxCQjzZe7Ebsn9JBw692T7+41/XT4ihnfG+
xF9xGEmYmUJZp8l9U0eDW8Orv2TxutwYQM3Zjhr5X1MOkYLRabaZXHkqU8SiiG0aL0PrL+rOq02x
JWeYUnpmLShxXkBnuuolXue8T7RB+yVopmrPfOJ5beRddwPA/XWkt2EsiByAIaHGDDa46yT9Re00
caMTXsJn3DN7XSe/CD6oFkZqYZA/xH6xzloess3fQkd8rz1tFqq+cpg/Pu1lmGl/vcMEQPujmZ75
dGvn2Q+rs5MprTpvmnwmPkmhmj4/V2jDSD1kdVKJRaCXFckP1xstVREAeuI3vDicyBrAORF7VIct
p9iIBhQaowG8O3HpbRndhJGaYJSQisORMw3PFCrL5JCzibG/qBgEhtgeGAqfFrWJxQaPhyEXiX4B
kdxRsiu2QdUtIkiGxT41plO3+ZpdFpy9HCMX6VKGXdhsFVt256eFjYl2NOzrRu/EoNv2x/QTHiz2
4Eeo4JiI3D8r5pHY8zJf49MMeJiij1jPUY155bHhBGdyFjvjoCmN3scm0dz3KatOxxQKAAlTkcvy
k8f6JFvJYbllQcNAAZ2HsrnueEJKrIw6u7GnYc01eF/uojXQKoRxiCUcV0rZMPPzazZL6DV2aVBC
XTKfuGHYe5mRguQCQUwNQObjCGHVPkeXndKj8IxY08sPZnKAbW3lJwWPGF/+bNzaRMAdDlRSih+f
AdOFDTzIsoO1OYFb9fdiD/lwpCSnjHDut5k/rYvEAdVxZ5slySdgKGuy8DS+viEA7rwxkMO3Jf5b
HCDu86jCmOP9OWtGA1yWNcn94jkezNJj/c5DjlAtRVi+z3x2HivViQr7oOmifpQgKS9d4KG1x7HH
cpnt2eDJUKhNOexdeUuJbiT+lf16OhapgtwHVf3Kvp+Js2aKoN+/psLy9QHgNaeVXOmSU7GZwIBk
gY/0Rak5XVzEoMN3yktKB3hdpMXRybSW7M+sJVsRjv04u3b2V717YBgxbMYtBThDgwNppd5jMqvj
G1IkGJWf/FTUtUvM3XGwW1qklHKFmhtRfHQQxWZ1uxvkxeuJyXHht3syYx7MuT/HQNLf3vXjfuyD
BZ6Ya5Bb4FmM788ZXAlBkzH0qXSISuOR37Qxa49Kpsy3+JjdcNkI2gMg917C/U2efDVg5u0x0x3m
UyVWcpiVWrKXGQ2BBlvLjQT9QF7jERFig2OpDpaSkz6HahhznF15LLeph80lvwdKQkmw8kYCqDLt
DuiOWoJ2kqezwRqMcC0cDRhRrHnGFGgXiTVHwPoNgZ7oltVF4nxuQvl4t1uHjupA8QEumZ7yU86v
BF3yuqDB43HCyamrYjY0KqzxBMGS9klZo3HDPoKRNqKXdX1roZZD6aDNw3hHMVSJyfh6wbzjWH7D
TbQWu/gX97HucrUJgseYtdaG7fyjtIhy2VEYmc9APMEWDjiaI6hrpnRdN0F6hAUNy+XUmeJmtXtu
U3eJY9ZKE4hAQVBZ4YiiSwviMhFTmncb1J+rStvU4BcB/O9UB9GF5mqgI3SuTkkL0dFKMP7RKMv2
8iY2MpN62ygtXGsZW1ydhQHzxGz/uaHc3bfX2m8Pd0x7ihoGox20ZGUu3rAG1gXSbeZH5M7g8wbY
D3+/0sdSA7G/f6af/HQlUFNpCS0biAZhJb/57z2oPGihFI1vXzyJp/GL2t7LojJggh0k+ztDhR65
UyTYzpsqsuYDoJ8yc0sAeNQE3hA8kOC3fLvyBLuxsv2AeHUr6HQBX0THdKfmqzrEX3KgHIAVmMLC
cci2W7KurKkgvq9hT2pA4KZwfp9T9759sp0OzZ6Xbn7vn0X02JdHCkfEqixSuHksUqHRWvhVnBaR
Yi9P8lcf8u4eQ0yXyW0VItcx8J/SYzff1fv5UTjzatD7GxE/BnvFJIKjE72HakrqtuPpgDkErRnz
2ICeAxLh9TQcJBiBqOVqTV0iR4aMqWdXJ5H0+YmuYNgLBwWjFfYjoj0avQWVlEgXYB1idOffdwqd
g4REf81PiW+tOtyZ/jNS5uzDcIn6iASbP5GOK7afu+nS0c5sZBTEWTicXmFhtCGBFsPcfj/cpiPm
xZJb+DYMiy0RkQZyLNotmVnpmGo5lPJcDMZicNWVS8biqZ1fgwfYfwe4szR6iZK72Lyc2KYVoq1X
HewQ2YZljRZnxRwifPmxzSjJ6phfLRKdfj8snNRrMOpYc+qo7v2UEUidObCWtbdfO/fw6uY2tvTM
P3/fHMcs27tFhA+jKjrC65Pi3qwP+Q5jqnbThM0XruTgKWA5wuVtVk5u5DbcISuHWqTRqR1xUsYT
dJdb5e/IlkOWwcJ6U/Gen9uqNobO436/b+wA96NgJ9/JhfHbWUGdc669VcjySPazXX1jZHdIg9lu
FibRKhQ3sT/1zfeA3YpOscS2wCnJKuRw1uuIb2B3v8qN4RgTvPacbnko4Ij8MhwjYvxxxo11dWVX
WZOL84IFzsiVySoUe3sx/oi90RAnnUDYNJit5SvjOYc3p9XEhAIQ4LhM1Xcpd+NncqFVw2KHm9Xm
Jq1u/Maqw2aJlYBhZJZBa11Ll+YLRf1H8XG3VWw0U31ASVLAdIVWbhQri9aLVoSH6oEp/Myo/9md
5eVvL1j8Pm2c3GOerQmJ/oot0m8Zm73aiyCdpAv/s2TmjTuvLrsPPbev7jSAo50knX3gqpe/mByk
X0+MicnQsBhAbvHO2a2+aawymmFVg5OtXhn/WuiVHp21lE1IUrIhbylgaXKnwbm4XQaL/WqPlQo7
GS1fbnW9TvgadS+V7vUTbRPGjm8KbZGRiz+I/nOc1OSxgHuERh0BOsbfyaELh327uSMim5kI7vrc
WAj68D3b83GKBNEA3l7k1iDYYQhtzImzzxygN1SygMS08zCINYXEJ9K0wQNH7d1gJbN+yQbx4TkT
d2JP+I/CEkas5HVmcVNCXOakGemjEPrNJjdW5SGtzSUtxYlGEGV8DWi8WgMXnLhsYA1gXONoDHCL
RqMazUcZlaKLeJPZnNK6w8yN3wYurYvMr7IjofT3xiwhFCFDqs033x8sUrVSEaWFn/NgoZy6I/6K
Vs9t/Q5X783rGjDpHECE+PlVEBdew5XAz5GGSDZ6cIUaFzatKbx5bapvWxXxpPmdi9uBjGI3QTSe
74Vr9LpGIp/rGsrtbvj38rPa4dOTQTOa3FQgEy4Nh62CmXGH4YNJ9HYzRO3SXgGJCTqSQK6/0BgV
+TmSz7h1zJxxFb6rw7PdLV/H6+v4Uo/lY18/IFeZ79rJW3r4SJykfw5Lc0inR2FxqchrmTGBDUSr
8BujBpmo7WT10jvho1bsVRG1WDYXkdjQRnvoEDFpnhOas/BWgh+v2Ixu1+4rFw/dGC2knzgOihFh
560Czpqre1ndc52Ad+jd739MVxnxKoOpECPUGBIb3ql3i067ftL282zIf48fyefp678gFKAxRi6K
HkzRCOK8K2zsFk6+bTG5c0m1SXrASHn+t/zGjTh8mjI9sRjMQ4pMACHCTYan/mhcAZh7iYGQc5fN
K4bADAeurHAHM0HWD7088kvWlLjURTSsOc/FnA1V/UKiWEi8BXyD+30vAu+nPj+KALJqUYVhnGxh
/fECrWYhzswF+zyDoLuZ1HbRe0UV1FUgUSpjzrfU77DWMpf7JkRZD+wGMhCzJxiIIFMy4ZvyW+Wh
TenN+ENPO5MNLFG4MA9LSTz16XW1rwwYPVlXCYuhsG+PabZHurzAWI1oA4mh4jRNJs8E+grCcPrh
3n8sbQUzl9xJ0Y0QOl1BNCW+fP3etziCE4OLUJkI8tKYkQ8lOrB6hs4Qsc6YOci9mEDLn288N9D9
zhFKYsxlUppPFufDBKUouc/glL9jaq8HYx/t3UG4huat8ZuolxeSjl4bG8cFDAm6OTFKMApimgt1
CDmv8oFdFzSVJPVepO5NHCdd4P3Zp/HsSmDkbFb9JMgk7wStxjvFBsJC0ICK64FmmWN/riUoEYA4
UwbR5AxPv1kW9vBRSSHuZNhjMf3lBZAHZoBILb36ZbZisOuNLVPE1c8MJD3b9t2V8N1ef3eHqxTI
xKagHSINle2P8TowyEpXeLfXZH3CkLNY7WZUgQBu9PvhPT0oALAItJCixPSulYU+L570aWFbHBdi
2KF8najINjdCSfnenKSOnHPU+EXnVPihyyb3g6mEOKB3Mh+thfSXfLJ350idvRSdtncF3nqJetUA
KibXalLWIYnD2sznJfnlM3d4MRVFCBZzwr7uDmLvp8jw/t1KdQXJbrr/qmTxAWk5h9SquO6djSdz
y5ykYvCOJMOQemvS+HQ2zTtEovT8+hhoEitmhDOTrRX8An55ZsT72eF+ZnwOOpVI4bXZXDnkea3U
g0bAXAGUq/hmrdHY8pGAy+hFZ3PYyFCvyb3UoVbwqSbdCeK7uGcKO60dKFgM5vkQ6aRTw+18uvJ8
AD4ZCkI4BzTMTTYRoPjz/Bi+CajZp7WJ5UVNCaqr+L5BScJHMgv4GlkXZPLmkXos20Tcv3NUtuTJ
4c0gTFImHp5zOe5aeTOmh9kMWr1XCB7aJ8SRaeEMrc5Mv+OoboQjXgG5aiq4o+LKUrKhrxmPMvFO
SnPWWwvs5P2lYoLjscRnwEFzDR7AAw1+anE9Zp6yXzBCxWfZrzeNJZ1JxaLcTTvdpNqAWII3Bsyt
24hjPpiQW7gySGZmTygPjS3sBFRNCNgYHU5CLlADPIHpJMfdFZ5JW/h8WIRuPGhS/jXeg7x0V6kn
paiGdNgmWPjlko2OMeaf6undRDw1UCT4YmCMIhZOGcwxDfbEQtxDA8Enw8uQvDQRXvID94eSLsff
Zcb0aLqXMOe44LyY8PzMiDNo0J8NfjtZ403MDBSWsDB61HOJOSn2GL/AfYcMIO7l7hdx3kLiwZh4
fLw75Iiy8WBYCK8D/827wWQroAbMoCiikuT3lB/WIGyY9mUrXYBC7ypFZff3QiiUPy6TWHR8nZ4T
tDr7wTuYP8TPYPKA4Kcj9gKNBQX5W0/kNR+uxf/htW2yA8QM/lf9cl4U/7MuGFtmiTCxskmniL6S
C417cx27fTHZn3PXs+tf2YazHDNkWx38ZhEI7HiY+qsYgxuIfK7sTlOoADwUl4tVPi3klEvZ4oNw
QVhZUHDgMEIPjCNsb1HVYJROSaueZEy7UKTGrpgdxPftBR8EewYioEhVUUTwgR3vA1yM5B0GCcyS
sTK4HC09bIZbIsl0JkpTNKpvJEISbgYGEju+NhKuN2sV/ZV66DEHjG1+uMcHB/UEi2Lpost5vYwK
kkjjEYbCi6/inxbz1/cNxgyICoILkE30eHASobmIg5/Ob1fuxox4TjRMmOnCx0FYiNoJw1YIkxgR
LfhZnlSSZgDiYEAopD9jLGtg68MsXJgkZD6fgt8B2cwxW1m6uK612emOEfH98Jrt3hgjDy5aGfBt
DOjRWcxx8UXjb9Zy2MmRIuBLtcHMlwC0Hk545kn4bjOuEuj1PVzZURzgOvESPG7f/GmRSIOyaynZ
MFJYC7jkIP3n0qDA6c7IBCYxIxyGR/AC10ankG14AWQ1SIlKmLcYCiKwxDsOvTUjwH5bMUYspa9Z
GyU44sxv3EzEUPytPidxVxaTiASPD4YGTo9cY5AanCz3yiYLJNSZZLWKHqmufrUtAtYDG2sL57Ob
9mbkuMBe6M7hJeG7MmkfxS8FTsIMfqbGZcPe9kkNh9JLQF3E8xaBSkPphQcE0amf/gfSGf5E+fqD
VUROnfo8J2Sz95NaCybO/GWirUC3w6dUGFWgZ0Xd9k+WyX+jOeZx7FB3FQ7SnP+pTiwz3LPTep9I
+8frAyEdmyOkKO4x5CtJ8Kp+O+OBXC00luw0ymB+AR4HTRhFc4GZJgw4n3s0mTD1P3Jn5mcqG4TQ
jLUziOhOBi2q3VQvShGnRMjHtjmzUBiyicDGyp8T24rFxhPAoi5eAcs2bbx4gTGfi4CXZ0zFrAr2
qRQpQIKQI9h9WPJXXPOnymhi1FHNcTNBvDhbCgxekKS4PAo8W0Q+IDvCBlQ1eRAncx9EVqnHP4vM
U9D01p/9+M0KhS/NbgApbVb4MkURAj9keB+dl5/ZqXtG2v90Ynxf3oElxU2RGe3La5nKFMorJiRM
uX7H2+wQn54nmV6GrgLMlFkNE3lgXYzB4H9ATjvn0XDs9kwHEFH/dC5NgbhF4xpJ3y+T1+ftWLqc
09SxQ+9RJ+MYkuPMBOGPswzH9jSEnAbdj/D3F1oOJvLo+QGJ4DM3BAiyo5hi6Yq3B0SQ1nqgCS4j
wjK2vU1c3I5YD2jZg3kN6Eje5ic0K2xE6QCDnqEOYp8d644jiXKf9XXku/PAQKEBYm1uTPZRPK0+
kEOxyiZ2Gh63wJCL/1VebB04xOkwXiB0QTyH7Nbb4OSM7h6ORLVR84k2d7twyhMBTFuUSyx/0A1P
Zs6o/OBXDVERHP16xGRmOjund10zw7Io/ZiFwUriMcMqhIi6NdYNWHx19wie2GSxc2YwYtQXnBXH
yWHo+ptNNhPmG64wU9vVdAOWUMI6B0umOdwLxodsG4XzgpXdhQ/cwgBc7gdkahgAI5UbUVO+HESg
0suZ2Iwm30uGS4mPbIl6AflC5hF914J5ZWYTLY45NqaQDZEP4XuNNirIPmGGy373UzKg3xN0w4oZ
nwa3DDYWDzTb39NeREtiO7wVZko5swPG9yTUgHS4KUPmuct8L82JfIYd7I/EUdYexw8WA3dUiRRB
lN3coRszQ/YKPKzV6X6ke1YuAreFW3zTkNXr5k/qpklwtRn2I5l9E+7HhN9kYpMQVL6uL8zzfP4I
R86r9CezAlSOkFi+8a+FP7v4VqERQ/cnfRfSI/FdMTfncWzI0qNswzUDUkphtvDhsEkbdpT576g2
yz+aPexwrgSKPDXaQpAFAJa3bMSn0k6O2L9Y46GPnlG654qsfqaR8v2LDwT4wMeWgcsBUlDjjHCo
Al4Akx1IwXRaE1mI9URWHdgf0XN3k/aQrodatI4R4Ey8YD7k7MAex8bQg4wTjA0JpTKQsCVbKrPm
RhXFsJdMDOYtD9oigtjx21/5SYCw8ph7V9L0TFy0aHeLb3kLWhcWmwdJdLA94u0MYS36yrduIpoz
Yd2xmGGpsm0pB2QHkHTJiqHgFa74VxyUztkirpDJqYLvy57FGIHPUrmQZtlOOC54nEg+Sy8IWZrD
61Rhwo8aJN3cfwYDjhR5GgLzEtXAgt1+R8tdep4zZD8k0bVar3aDR9tgMUU7wRYxifAJXzBsWr8M
2XwZLWEYtMD0jGmyAQ/iwjUD3WE6AH+IVkibu9AzIEqVzMZ75ka928F3IjJgPXMroFIQtf39g77G
aMn5YloTn69HWlT4nXeQZTY5eHVbnlsMgo9SNPOkn3cEb+CY+NzpX+ooNP08tN3tSRZZZbAHUwRC
pusrq6PoJd7Xn8ZwIwuHQT+vEsSn63H5uVxgpL5uke4MmwV80s8B4EufEyRSG+ydKEp26rEj1Gc/
i5iOgHv27p0hGqXhAbP2fXFhHx6+F5Hw/fqQw9HrPQKsgoYxEVMgFD1I0JgKTVgJjmdcC1hXKK1O
L7891IfxL3GuGhYhhwXB6hiKW89pnsW9plmE0Pg1ZRicVgc1TCPx9oyEoMdlQHGWO3y6TCXmwdXo
EGZRHoLOkBR+el+ES3Lo3fdmwC4A9iaT1RHWWm1K39IFVdwfPSqzP1hy0+ab/ApISSoLt0SYpkWA
2SgMOXXNdhghFYQfCSr+Ge8XWAVOywp6uvjZfkvf2WGxJzTBWYYjdB+i3QI5vIO+M13guc7Wiz3a
Tofpq7oegwV7M5kt9jQDjCehDNYhNGApvYsSTSQd7FsujISWX4+PuVE7OCL5Ax6D6yeBMFTagD31
QTIBV7BUYtY3BzHSsF043yN6AGf4KD1mfd+NK+IjWfjcroQ/3/x1p+zn5U+csgVcNTIC3C6CWrfj
PllCRKWhA8bsq8/it7nl53FbekmAt7kPI4aZrHTJd32I0dDje/BxBo1imBqIXxTmj8pkUsTaWQbj
rjyL4fVr+mI7NVR33CcT9ZcpaRD8wWKf9vuHNcI5sTzCHwwfGrR8OrD3R3WRGRYAB0OAfdsCLEui
sv4GxVqiKLstfuh0oH+8cCVJTY4+lNFY+JGRAfGhPonm06m/YK8+QuSUKNNW+BLJMCV2iJN/OUmv
IZQlk/Os83io7XFKMBZ3c+ttwjTDEF/+7LfzLRkYo4V0GzpTHbSBbCc0k6VXM8yVrYnIh5oGclLB
HaycxX64XIMyRCP6ScmgT1NbqHgbkpUNdqYdOUEt9EYeqLkrulPEhhqwyTJxRdlxwXwefqhqISV5
+2kIKQkWHMnVkbiNTzAEXWDGONXK08N/wOcD0KGNjmEVTCxWLDXFFhe5ubnaDoB1FEZTaHeJdE9x
2xNxRQvEEj/D6dgzP8aTJ8Efilu2K08rH7KNlUeJh3IYHisZmXpiv42FRgkDoRcsDHJlaqIZhBP7
sCiRXKo+IOY1qnFD2BTfyHCd0e3dhsckI89rN8ONozzj2XTJnOavPCn7arV+XSjw0y95IjxGUPIN
4td8xsQOf/kNVNF/n2fH4HNGUXfqyI5iH1oGDfKIiR+X8Xyd0vD5N+4WH4KDeDyoGbVkhMgRrMnF
/saujCc9is/AaWIAZSXiYAHKHv9Q8EBXBZaH7NScEAxB++71FZzSXgdQhx83x6EcSYoagkC4EK4x
4Kx/SfI05kz8a2eAc/liOx/83F4woWzt3KqJaxAd8F+bUYWdWo0Z+7HFZNQbzvfPuSG70y3ELMSO
t4NX2W9rUt8KrvodH5b7Ybf0FyEUaie31vDxDc5AfWWVeosKtHEGA/aYPqlX5w4eBmerpQDjdjOE
RYxFFYE+98b7uJBlJkpX+B5N9rpFBCd3/JMuT2Yi6VcD02HpvnxKAI1hLCpio9efToFqpNeCG3TF
NdHjFiGE1WlRhjPSFkFieYKn3Ae7hI87rsuL6jNg3lz9CjCB3hHkQTBfN+bB08CeAgy1PISwqEYM
yvi4I3LHZiim4rFeQbWUf5/bQlj3K6N/GDk+I4WmvLTlSnuwFX5kHzmc7lRriJBmde/QlPWltWQl
4pclYnLn96zFxMB4/a7qFZN0zAS/WRqK5IuFReHGNAhmSTsLVg9Twj50wzKgC9CyK+waq2wAHCYr
I2f23C4Uuy89pcHu3OhzHQUOCC8Dy1yT/3F4GyZPU4a8/lZsTPzyXF+A4PMWFwYZbGx16/aZoy9r
cy5s04WZcfOZXtxdZhsV7y4bTIMq0b+DfvLio4F+Kw6XW857YhgopWDLkeG8ZYAzLrw35m+N8Wbf
lucfJFE0q/O92eVqeP+PpPtaTiTZogD6RUTgoV7xVjghCV4IIdR47/n6WamJ6Jnpe1uNqcrKPGef
bRCZsjX1FHiegDMfrwLBM4NrvEd+lZkEeHh10URX4xbZ6iuX6sZvP5DVc3wYw/neBSsuLZ+2XsG1
TYaSN9ZNEM1G9f3gQdLxKZ61yXunfepHHoj3WF3nemokeVwXVo0nPzBwSlRS4fRSX+mGJLvgWl7a
P4pmh5nmvXp9M//M/3OqAvN2rctXrtOOOsvvjQd6M9t0Jz007u/sWJVjhoMXrN8Im6CpoGe4n/s6
vmWSmAblkBKnMkYOyNcXD2rWqolT8sUlSmSYZEp6UiqlajZbSpwbhgDHMg8nMbEQ7+y2Ho9MuWqU
qssFEJS5eEnAhVoQMhbvS2B9N6w6q4CRGZUZ96YZRP5RdtagCMVzRU7p+3+q4vu/jPpfoXsvmXpt
qPbNIQW2mdzlqkZjKh9MHhOw5OFjva4d/x1SxbwpylzIdG2OPOcAXH7sLp1EriXiAUygT9cOxmbw
Fe4XD6y/dWerfOTF84fGsdXSLhfSfPW9pxHCs7KKNUwAvclp19m/6oYiLEpvHGJvLCsEjJXy2mXW
Fe2dOdUZiT2F9cjmFIf01V2fWwpv2C9EksEY8erNSOIddGQ/XiCjNjVvxg9kN7naHwcIUaGd/BSe
8ZbjBVB4/cTH20+1h6aCZku5GJoK8vx9YXXsoQu/H94N2Fv7QHjdzHLNw+DRzHY5iyM14NhQpNJH
7sUD5XnRFlJOy6unggcxbD7MDxe2k1zJyArLNN8+3ZuRM20F7qyT79HTHYkJH8qg3E8SwWFCSWou
xIKidjraxxHCaCy29cylDfZ37Enb0FSGY2weZndpy2V8Mb2KCuaHrokih2ZQAZEO1oLmPxTR2205
fyv5c9Oz47O2TdZYrJolZFCkqZhvTUsrleJOxqqybMCzYG2ioahG8cqS3dFM3eFv3rK1U67OePQS
4X1l6hjwcz5MuCelHJeJTFA5YpdKFH2T2SVvJ0FrUxFa4le0ezf3uOiSQKacytLBU5u9O8BEKQPW
+x/eN8U5ivbhvHdtJ9PtGLgaMqPsTBeomyEEyKrq+Cdb5dhMWQ+zwCQk5s/9jx2ULbvZ7R70Rps/
DTPMELoMGHy50IdyLNvaPKq7ZdfgxzTIH9GAA4jXq3fYUWgOUrVTinamGeDHVF3vD6CBvQKeeOGB
ns/XCvtJENvyrKEMVkbhF7mxdZ+r8FGFNXsd2JmHAZ72kuRhSLGrw4NADvFEmTyRXRu8YrFqXlZl
npfqPqYvNJSTPlArd++xpOE5ZOEGQf2nSYGKD9wL4QpAu7NIu65bAnWxQYJ9vEr6ZggTBIodjs/t
w52njPzgrHBkzjiuCxwXaRO0NefXzQ6KOOevO4q9uzxAbgiWPw9oq1kIcOQPe4G2sjlcp2pgXAAk
I6rH+i1EooB3Vyxkij4NsqC0GwGF26lvlcgFe6i8BIbCTi0O8IwOBf/25fnicaAaUCWCeJeD+bF8
nl5rPRsDhTukz0VDcaYPjN1D9CZPpeMURKm5JSEDoftDX8Iv0JCfDauDRysp225ojWyGIJ8hQb5V
MuYdtPqlj9pOF+jNUb3GiwqOyWhJKHQI6HZsI0/J/RTGpqBKBHk9O+DLb1zq5Uoj7iMRxi/ampdJ
sgZvx8MOwD+YAwaEWewZaZPpdVbtc03Nxf+B5hVccy1cSByolkvRiKMDC4xq3pbD/UK/MWlnOule
9J4L6BkKSINZVfVMWLANMqb+tRjvZ9t/ooXUbD11eaZBDEPujxAWzINccUMHn8kvayZsWyAGchGu
Vj2xEH5u9xs+2u+itx8koMaYUzi1zI5+Xa8/X4bkVIN3DVJgfnzdTDcamdi1NCSfmS6QqSt1bIgy
apJY55dp0cVm9yljnnCpVMNqncG6dHrgdASjIlDZ/vMxWrUPVSPr5rW7kUKh9bu1H/SJF76k0iql
Uf/E31e1y8e+lXwXCvI5bzHuCoLGwrI6aWVpEY+yCkoRydS+jPXXcUgThd9Lmu2bek4Fm++dviZD
o9/U4NnLMRdHNh842MuPboJa5U77W7cONPqCvD/DpR/uP19deMAaxfTYNMpurd9X/Wcp8MKZozV0
dKP1VO8KzLJYcu8Lr5bwT06HtGdWALT+Sv3EanAcRNEBcLX7+FHF4C4mOntv+fzcd67d+Q/r/Y6c
huCKZhLZ2PTc8Oq1uf8UksKKFJKWKMXWlWy8ekYHBcojOW4LQTnHG0yclKXS92rNRSMrQPRbZoqI
8if+TnWg8a4kNAoqDM0NSu1ieG3yQcYND1Kf0dxbv57VAysO7ODu/TPnvwirDXQyvPVrLdU9m1Qo
6ik5aybfo/ks8ZEgY9PZ8UoSSdfM0/liwVZOqqPUjGNv3XAR7fvsA+WDqIK4QmPydmxkmgqhwOSc
N48NpgWw1cJkhL63G9A23QZLl32G0oyvpKiYf6x16VwxWDGSqKdLDOCA+bza1FuH8bXOG+g7B7Y+
17eTwuvjhGxKTZBr2aL0T6FAwuFYFDGI+HjgrRmUlgzMe+fqvBwVt1UeJsx48L1J6xazxUz52xDb
sCjGDxrez3m0HmxJVPa93eDGbpe7Fsf4R+GCvv8TUyb7tKM9s2MUrXMp+ZCimOFVXVCQJ3flNLOS
c0GVTavzwm1C+TqVDkz0k6VjrHzL158SGjkURANMnhOSz6uGS+QMVrr6xOttWZWbeRhTeYPy4i9o
siok7LCsildMxStG7hgVO1p03E25RchlBEfJmuH3VreYqqtoCOJ5eYYZKMRzdhdqy7dDi2p6wSlO
Itm9YF+062Z5rubfzZgWrAIfVZCxM+/vJGlmDTyYfMkiat8/SUhMLY4Zv7VHLyvw7hpk31nF3/ZI
KgXOSTC+1Y9BVAy8sK8Z//FeC6IQI69bO1a32+9+X8PFonFswnuN2J1J99jXo2PkkBnQxpKZiJgV
AhycQoINcFXZwhyllt6QZ0YtxQ9kPEAzeurlun0Ew3CEFS5UTYGpxM4xPUoOHkg8y2WHzBY8eRjg
Gvi2Jj4RKsPoCmkaBXOThcNj1XOOOq19qZAKbl4QenWTHZfBeHhvaHcPLgXcauOEMW9+yw10+wnU
NkVj22dOJjU2mLXE3oNv5rtj3dl7vABvzJ542lrDdgoYj5JlVfUCqyHw9Sp/7BiN9nc1mWpwu7+U
t1jfXQM2L0OyK1PBZOdvvEHpUD1PWdVjAIQTYF7L8Vk3ja47YGf5vv/VFVJ4D/ZuzrMTTWyPDrcq
FKSTL/vmTJJ4iMpKnQ+yb4m6YqzHfyH55gEzMHMAkgVr8mmSYiUzE+Mwj/5iaLISjWw2DjksDE5B
1D+jRXvVthSYjFZMZmtBWQ6UNkJIjpdv0c+pEr1nmT3bNHr5ryUIOD+M7NAb91KP0KSJgkrixrO7
KM4/k6Y8R+iUlJXha5ga8U0oYjOJbD2IGvl0iJ0aj/GlHXXdITUGnWd78hZ15+wu3419hfx6CrDX
BtmyU/CNeuVbZ/VPwjzEShofoOZIJq0w2QatlfcvxEvz7vbAAD9sZtV8vLDsgNbCS+Zmf/cv3G/+
Ar/JvvI+MzLIdkcdhJuqCgH2P6/g76lMTNHJqo68/ZwbKptEV+mXfOM7hJLH6Dgw/We5UdaLDMMZ
21YhQpVlaYSAZ8Pc3a9L7QVd6DMdzP8Fgpv4B5+axpsgoy500rVbwJWGTtFrbcK2v2h+4PaC4SvP
T6Oysj25dmn3Nm0sx9bel/GoWXfqZrqL9r6jKoIW8rFW5vzuqhwhpgfmDpXk56Gx+44+mEfVWgq0
yqk42FZWvSRdDqaaZTviPDK+XHkN2TZU7sGHaFf8ULjCatVD5W1pYDMof6xQIWvX5mmoGDPWK0gy
bfecqVOweSi5GMXRU4byuzCfqndzluypn24ueobm9+ac2VcvP90P5H37nh4AhQtFkgqW41ObBOxR
0aI8SR41Km1g/GPEnCVOYaHaZ7xicF3MarCH9OeqbJd7nA6xeV4M4nwv5GZkKlxElt9AUmV8VHuN
PDh6wKFnieVztr+4lfPFRDeUPE12aSFuIlSpSF51D1Bt0XPTBQjkSvoO+92EQt9NZCnZtb2shmK7
tF8Fc1DE4oEwvAtspmHqzhhS+eqtuG2tOouyoqyWmonKsFckfUsDc1HRmY/n1Od09mmbDFQ1SaZZ
84zHrBiWY294bhLd4mXwoAm+k1E91uUlsCsM0wqnQ1XslFnZgFODsR7/i0e68OYiNCecTztprDOz
y6hmq4cig7Bh31hqtr66mh+7brFsQUfRrK3LoSbYmkfOm1tvXZN5BfZdAV14uUbl7eVNCb+erjUs
9etnlgrL06qEckL+wrzd4s6qJ7StguVADH2nM3d8x7r5t54N7roNjZAJMd8BXYQaqh5+/jpTS9Ox
Rd2o6z8vcb6/8U+M93H8Hbhq8DtK5uxIQ6JY9n5dKg3eYqzCpNeEmjhm5jF7KjuwfPFYzWWUufoF
jWemcHpbjpBrbr/qKVf9b2pgk4tmKzxHEcr0xwDiYzFhL411j51d+WX+h+Y/9nxyssCJK18qh9YX
dMRcp5MLfieepsKt/yCRfL8A6A/VZ6HJtKfGfLYdYRi3eDfWze+QI4bLznFmUw2Ts1D0vr4vb9xK
+bz2k71kD6QLaQ5apD2sIhqcoNZ7UhDni89qQmMMRtUKOJoMKa3+YqeMbyWw2tlSI3fD8ciwLv25
++UcMy8+m1yujzV8I9ulFvJQSjZNaBpcnwt8aRdtREclbOFG/I1ql5uZK+BZve1Xnc2i9vxEkZkb
DBfWg8exIIf1qUJ8cgvMOR2a/H/fzQI8CE0/EoxzJ6Uk0Yk8lSlG67Xk2QlH77qHmuDSaeCS4kmM
W6+V/VTcVSbR5KdjS9dQBlqPaoGxDjvN98RpnJ80jeSlj6M4/r9pVROIdFX27zcRMRodBB9ko9ik
H+xSfTaBEp1/S4+XV0wRXdqLhAU9cq2IYVxm9830Fpx0vgxkKllCu3PHYTwp58EiWkIH50QamzEk
chTp/b6/ZFVzr2mJE8HBXnfmufJ+HJrBRCTBSDB6vzMmwANDA7R8q6WPn4qfpNQ0SaxJ0cG8Vd0G
PwRxOQ1WyYqnflJ6Gsvz9iYlK2mgPSfzkcunscT47Am/OzYstwRtY7Lpul/mxUwJlvZxm/M/DS6s
/uZi3f1rpAtmv3sQQkBNpV45T/+lmV/2z8nG/h+oxteKVYJzR2IYexaiqiTEjcTqAn7YW2Lo491R
JpDBPLfeM9lMT5NBbdaA6THcMy/LcWPAwFDY6seu4IswDRZbk+9f2uuZAjxZOpyKw8zvuf76Bow+
36U4XL7n77lh99GfsKrZ5Uur7+sXA648erOue/4vxQfnZ92HGi66YVZKwQmyQdHNll55cXxmVs+m
3r++4qnBefY+WJ6lYolbert83FHIC3Bh2oHbonzPNmObyqVugky3nqrQZD8bk0dY10rgwB5Rz/2N
WBKYYVysZcdm9NxQEMkHZu0B69C+8FzLFtOglR5Y9zmYpIqPYa5rKKJd/OVl+mg7CDF9UEsXv5fq
ell+jS+9wG27/v7VLjj3YUhcRLRLzUPy2ZFtattBxlWfxywTIQyazJzRzCLO47wVVdejGDdSXL/y
7hc7BmNif/nG+oVT2X4T6iofMjStnfM/G8n6Vc4dOtSHPPmjUrKvXljjTg32p6pu/dSYCOsNRvAI
PHb9CpbP5NDZz6SWpSg8QnIr/kJrd6lCKRFDWKE6aehMqpkRh12Gznku1+uiKuZx7igxwnKYqJjy
BXW/q3TOloBUc+Gw7cxQ0mv0cUoXLuOnWZIImE2doVDEVEWvnq/EAQIp4ybTgBh5xaII/X3k6vkh
hG3/ae916KGrKu43X4jymblmsKH32jGPzpYFBYRCa8/vOiS4HxamKgUGueyAPYTc/58c0f9oj6mI
nAl7a7E2Kn0IDUx++7B5QpF8WXIVI6vttatQPS9GIT3duzJ3MCCA9L0DRJAoA7aF5onxg+X6iZ60
I18GSa+pHyaw9xJSKnwLdy8ub/dp5R5T0q0lL0/6c8lUXB67DJCf99lmFfSEDByPYG+us5+v4M3d
ZB1zYzhcyR8HebqIM5Ld4BLrz2/dsI/xkZ6mFj9h8jBvZPiUqMjPA4MEwNtMUmPc3HGfK6cz7VTs
WKytEY4cQQciG+PYy7bkFpzQEQqHxv5Ygpv9WhXbT9aJaPKGwPF/q/fns5B6B48q7VGDcl4sIVCv
qiSxs9iKLtiN/OhwEU9rGd20cvuomr0V9NnKWr1hUpnlIUlhXGsHQ7KW/QeUT4jhCxpbi0AKSCE8
bVNFIF8bFMjeNBvYlMyFsmM7FLdsjEVcxM33re/vKe3wSS6E17fia2gj1dBqZVKr7guDL9FMj6Vj
UsJGwQY6bHmJIoGEBnZChLtvcXferiqLFM9zGRXsSUoeO8Tuw6124pnUjuYyucu83sxQV0EMUeAA
QdeuLEqgnKVKuUfxpj76XcE1TZ1yxUDyRj++dqjMZcJtNqXDo26zvwHlGPncSxeiQmq9TCFp+mPw
Odx8nUmGaVipl6GBlA37QlrDemfCJ/m2ULgpEr5siWEyBPWNlewgjnJ+FnNXu2uMQ5q0+SLs2Bde
r+KJLA+MqCskr8XtQ51yOqa7yuTsukd471x59mk/cqFbQOonJI/hdxXut9DG2F12JuX7NyKnxEjH
HfBVvZEtIl66Z9v8zm4yEvF/NKoSFOfFiyAc5sGh2w02hGRNYw21RvsGwtqWwfXRjIX5OP/JiImR
vmt9v4G0ERRVRKLM3MEjF08WtggrC+jNamZLDzC/GkfzbVyZryvugvOnBFP6m20A5ZSJoY3mC9C9
LyTG0XtU8ifDKmEVsU1t0xOnDjRIKUhQzA2ylSwY4kWcDYSzPeaGqT5e5K/s299Q3UG2oxLAO+ln
p8CxzMi6schm56YNfNW9Dh9TM9frW+xn/p2arX7nfwZbyFRh4fxxilOd5bGY+nLIrbaV7VhOJkzq
oh1RzNrqxNs96KppL8oGZkQYLyVVjxLtsSg9/6F56cWciP4K4Me8FWurmKwl8SdyA4+hBKodRxG1
tNKVQpyCxORp/GxCp/fB5y9UcZYGjYIBWdRy+4MS4FBOTvnPIWoA6VE501qaa8lRDVsXP7TH9GXZ
guF/h1qKayUuSxdhDkGxhDdw+PGO2iB1WOhZNCXvCfyjb2X1MtdIgfGcBoWkCqG6cJaMbn+jEv2n
ojlIyL5PE7s/sWsBdmTGm/xe8qD6zSTR7kOGxEH5iN6/La6obAyr35L0nTDdf68RfEbDYgG+2evD
CR/+n3TNVmGDk738TfVpCmwB2YZypIEbBAjOQaex7oEhUn3RfDxC7acaC2WtYp3z7e+eD82ayzZT
7WUhNXwlqivCjkHmF4sl06XiM1A6ceeE8d7QMETpVvLj9ccpiS94Gq/U0J8kTo8fn+1cU7GnfGBW
1J2Q5+iRDxqB/KeXfv7seuovdP/yyjR0dP5Jf+2OxVwv3jQ+c6NsSh6cZ+to4qaLyHBXKdx1aON5
qpj9gkU6kPRWCkwm9PHScpTkxxCItznIRq64dDtocPoa4XD+WwGXeWn+T5jARZfIQFmenBwPWzmG
rfJcf3loqCw9t3E5OjkZ5xwKTz+phIkZp13VkFGWGhvvPGzbcNZ/zExjdG/Huik5h1PasP2qZjYb
xT/2sa+JeWA63aZ5OEkWzb9DBPMGORT9uQbe4YLdhE+iMou8DNV+BaamQA222B87NpjhASWqiY9B
UcQsWX2uAlSS2YF+M0hR0TdtRMxOdNlPHcquYZvCEhktAmmhMPmKT61yHa7EwVcrurG/lLein9dm
eoQD3JQuZL59FVBI7uOs3cEAuH6QVa/yNSSJ+4MNqLbRMxPjnIOOR6xKxxOYnvQhpjaovpl8Kb+p
nI7FSEGJ/PdUrftz83yxGnHE1tGtpzES7gvkIwl5jfS896O41dIVJcA9SImsLk3+sASsgAx1S7bh
CDwtGhcDmFQlbUmHevFUWv1bLIrJeflgD3FERJLFC6+hNjdC9olGidn+n4JyvBlf5IV83d+f9c3b
xLR4uhFJ9OIfMLkUM1UCjTKa3r/DT+BN3qoveZOF7M+uoSr8w/FPP77oW3aa+hjtavnBsa5muWtN
TtXX8MDqmGsNtiGz1GQhnaQwcMMuQ8fWKimiJyxy/c4VOYvEGnv3D5vef8d7uS4qW33Joun92bTC
tKukq6VlK/Z9794jrzL/MRhorf+dfmx2+xpY5jnd/B5zhU39Vcl9rQ1JPpL/du+mHgPq2M9UHe8w
FWwfq8npoZ0bXUYmzHCXBO9ry2aZ7jz4q4zPfTLwcyH3g5x1r2a/EZSQxNLfk+oVBbd+VULOSwbS
uaunODGwo1ORWY7YvmEFeds/ljNFeyh96GlSQTQVbCxz4L79J2jmd9V//Ut/6bqjFlQq7wHqGoSO
V71Dz6Z953dsBlG8jbddFFl75MdfBuyu59ov36MxRebhzfm8HMVKoaX4wxrz49xgzqMn+pu+O+6m
WtHp6ZcKiU3+T1h0mcJNRLivhS32bLLEbQYSGvpHGllwOT1OJ7+TYTg6cvYhewOb09dA7BZaINla
8/wZL0kh7HKL+N4CDAvp3s1ISUVqewmU6WcPfWnifNGYydOt0we/5CzgA75qyeVnhjeorl1Ngv1z
50Xwlkl37Uk7YafxNIDr06qB0wDuIRJYJIXtpIt0kHq+pXgCSFOIN45xaVzt01E2bFM7omjW2mBs
K47xwW2FYefNvr3I1BPssgzBusH7CcxdpyZskPyVY3Wqv+LX/QOZL947N7TSdfF0Ri+VhUHaoouZ
xEPMqR4b5MfZ8XKaHSofXnwz5z/byrn1+vd0+ohavePLR4NtrByxJeQrwkqPXdtnDldZEGonNjux
ilu16UqqL7RChoVgm/FtvGp63CbCDcRRDAe6/uJsWwBiLAuaqqSYW2cOqPJ31bj0r60LsvCRW1Di
B4lo+JziMLaECy+tmGqgQD77L246vnoc2zH/pk5xUsSarKoM4IwtxXIl8SzgST83UsCEr3vp4xH8
hnyzdWc4ENvD35TMWzqa8gScM45vy2MMGqbcYaahZvsSz1hwjQYqCiwq3idQXU9AYcuiwIw0o5sD
mqioL8BAEalJdh9/URnTvDCtMOulC4jeN/UFIaDXuKpVnc2aP+DHs66SU0CedTmm9W3DKu1RniWF
wIaeQzyMwpupX97wHqT7NP6GJIeX1M7V8dFIQFnQVZ4Dlv/Jgo9NJnuucUfr7T+52I7jO60Fw2s0
B+qJez9vh7R1HD/VrcDnSAv5lTFCZkRUzmKP5husZVu252xvNTrH6yqmycMZW55Plx+uT40CgDtM
5hZIb3cgHbqeLuWfR1kxBFl/8KOIyqEDUqiMn8JfpIPYrAvpfFHhkh9ufpcP0jS9gi1ZiwQ+BiIj
QKIwwF9i7GgKseELq1y0GbZZshDhxOqnytlanN/njG91Z+nWOq8Y6BntTYIugGWHizrn1BScGQqX
HxwpG5KHRL8DZkr8Xt+vUzMHtSkvLcwC9IDs9GzmaFYA2dL33Jml2O/tdR7weO+hbksXs2zL1Um5
buI3930Z2oydI1cOvy3H+slQlwiVS7adbyacS1QWEAAyK9EmghyUXzI5lRvqVRMXX7WbciYeCrYx
R++zZfeweDqpd9aF4iCWgzxuQda7C0UPVzbLtc5lyTZXLshWdHtBYOBo+U8hF8PXfQ1628/5v+XH
i9vZ81NARJhfV5+9+D/XxGQJQ7e4HsVbm54UHIsUCPnqTL5VvtnpgTkNG6dzUOUufumczEHATCf2
DefKJAfaKEojPRwYuLPiyE2z6ox58XUoUeM3Xu+xz1QaVfj+cQ+aJbz3VzgQIsnvz0BNmxsI5/74
OW+6OeSOe+X/ub6ORI+Tqwt97UbvybGgXuUiA3XP87xyaOgHdRKeae1PbraxjNqwHJp6MwfXfWNu
uyW9Ke/OtUSszZvrwnT2pQOVe0kO+XZbVDfv7uFqUbaNnxjuByfqMLu51qGaRE7Cwwlzj7SLSSby
APZS4L/zojML/JW6qcPu3hsGmfYTUPHRWrlOYXwgmpqVR0SCDpk5N2It+lrF6bKZ7pOURShiTuP0
myo/1NKucY40Kmb01rw3Msfa7VhSwXvfbQhE9LyQWi0/j9NbYGk4KGU6KsO9kZgpDScL9ViLKv7h
fLJASOXRlmwLnHKfVZvtQ1FI5/O/mv039e7dSOcvlcmyZ2hxxzncdkx7M0VQ0aOTzKI5B669R1FZ
ZLcjLfg6GYa+rS4Nk26WZsIz9cU5G01Z8QWleHR0WhorbNXDjblJic+aeSFt8xxcebMwx5ByJY/6
jmXwqxt8OZn+q1p2aZvm8ya1Vqb2x616ajuOPl8Z3sfBcDdsbKNVb8H6kMHC+p8xJh7u76vjuDnW
NlWteN8noYJxUZlc7NTJQS3ifNa/4Z3TPAel87048wM7ps8GiZNykitkmPm5mi7ui6jG7rx6W92l
S5AzQLnOq0Z0Kt/uA/dQfL0Q7SQqmIxfDo8d7FSf0G81xgtCqpX0jr7W172CkZFuLA499FVz/Rz6
87W33LTx0KDoZtckkn4DMdinFJq1ebb3/86gZ4xEGq0e7fMgxoHq7wrH304phgKDyw/R+mrVdd1D
PCxNZ2owu0z+nR09IYBYCa6yyntMc0HFp51JNVSUT7cL/AXNLJz6/L1PldN9cF/T3+yGj1eV/K5y
X44ZaMXe5q0dQKO/+J18KzonvSjyiDNqZk0E+3sVgg+GPCnW19nW8vaRHT7FKuTbu3wnalFAIlWh
HuVvhb0DZGx/VNqhfrGBETwNd6DTFd2ZFzNVvL3K0bEIV1317dqv0Am+HLra1nztFo5Ok/YHG4lX
EDuFKwuz6cf7trfrdM62At6GeDgPBlRK+VVtizr5Cx4lGaOEeVwaE8qbw4KjS/3K4+DbNA7mQfpz
7T5SqvPbCotKP7HcVp+XVs7AAsIpH23emkytTnf9cu2ly+d7iXDtGjy4pfBMo+7kexIv4wyccOAX
FYYSkWlJtiDo6gX64JubD7tRwqjyVfTrcOXPV6Ju3e37YtaeELF567EjFK2vt0X71aGtwTd35z0s
8aaV/qbxQKaEeNME7+515vf+XryWh8MnR488LIZQvJj8+7UI3kOVNFJ4MdXWpZp6HRqLsJSevewY
wNF1F9f2LfIUnn0OPsXegp2XlPNuGiWMyhp6TVal94u1FfKYMritsIG4tjllbBCW06ZK23wjky9o
VI5Qp6xTOAz0NRHOCE8W2OS1R4twuNrZxMJl3rHYlth9XVD0uqOAAGzq8m3QUSf5LK+i6uNn93Xv
Pfu2A+PP8uHj8E86wZGRzvj8DmpHYBs+uoI6Mse6MipbuP9zlRzdp5uxDDIg1s+pttGYs9h7O06B
eyrofaKxyHfgfsle5lnZ85Rn8vCTH766EGVFXvJapHdzEc+Lkr+41ybj6abEzBZTKovy8dOges6v
VMMFgafw0xxae5DDdCX6eb7BsbTtYWtCFxSHFKGibQfbmVfd0RJeGgvt2RtG80jvs6/txrePeVfQ
eu3ku38L1vLw4LBcfhxMSNsWPDTYZWaPrhdVeyUKcCn0aKOyxGCBH4gq9xfkREifrmVe5duH/k41
gzjcH56qx+7OahapG5SIBlweuxd7NWSypjEeB6drMTa468MYiECmcoUJbHutJgnyWTUOZ4n0n4+k
Kn/sroEytKbJaTxTy1+rmd/Lsr3dFtez/bqVLJnIVLnd/kFxyltOCvnic1e6fps68UPyrXSsus7u
JFdAznEwTBgLhDjEyqNq4v2JwIwlkhHgc/V2zsxXtxlAT9SCqey7fFR5kc5mKwnHInQWe/NY0cKk
WAFqgFZd+FnKHgM7VFlJcJn/qaQjW358VT/hhJjFQ88cZSGVHVO+dT1CY0sIcdlgE0JxKiEzcxtB
BexOyHRGKpueEPtXAv+3NuEV8mLwVZuYu2iXbCux/mJdtZluqYh7r3zxpJgX5WRC/4yXAgci395+
z7FA+qlkwUU5r3o2EwgwA4hdrA+z3zyg7qpLOvWU5O/NFMAHGGb/Ic3DqRSitW+185b1M1syk9Zd
7Tb3BgbMcP5kM//JL47CFx0CXr9Kv5lseC4nTiaWrwbcr8JWkG1TgPP89nb9lGj+TAwXRqhK9WxD
ubne1w751nwQiAOHRpor3tHXyGfHm4e01+IpKq8H3hLbF+sCN2VV9EbBJsAYKSa70H2gqLmWZnjW
aeQsXceaFoch6qEBrVYMRSmFUXFFJaW7kRIaJNyvdXX1rF7MPTFxr/d/2cVIludp84bjsBmmoWcN
KHw0s2r3ockwO3OwA85zKNVxfKEl80JXxWA6E5ABD6dhkNHRqy80dRUYXya8qsj7rSIpchHwO/Tq
712sFrJW5o00hoamF/k4kWi+UK90i2ChZBlqEHs0epkYhDdJLPcsMGovDmUtJpJf0ebj8Mtax0IC
uqC5L1kpPofRoru+4xHcsPDqh0RzTstNmI0ruulln1wfOaycB8dbFx6I0CaPNlopj8BUv9E8X8oI
7Uugd5gfXPBRzOCsSjIN3ily452CmKRIbZnq414Tr5nYC+7KM5D9se6Wr9mqfL00zymCpMdsrjx2
qITQvs0vUfRkW3PLcduDmQAS3bUDC0wsargs+3tl9SjrWRamvfF3K0i2sxob0y83YsPwqFyj4N4i
icaKN/uE9Q51gZi5j3XVJgzD5emyEBksrNYPxYtias3w9Q5IHpPP8yyz45caaDPYbXhxq4b4JMLp
k4JvXjj8ONd2P8m+nF4GI0C7x/onn2vsL8Vc9DXJIyr3s810LZluZfLdJbnKzyEmJGU3PCZNseuO
GAlu9vCu2kdNrBRkNLM+NHxPm1h89UmNlyuem3p5Jwl0axsvbcaCeB8qkfUo9T2ZdPIa93Qwfgn5
cZ69NV5yCjejjlV1ZzwKQTFRuDMUODZQcvBomHggWOL7Hsqb+zv37Rv2xaO4m3zkljnPbsnmdI8V
LX6JI8yOlsHdJ7GrAGYz+KnPxuFQucfEF1VsODGs1109e00WYvQP8f7rFh4DegNjRKGlB8ZKjoDK
atMkP62peo6JhiJVwQkuU/zjOvNz5tvqIf61PbvtQfivWDUC45a/KFHtGLPFe9yfeupNXbijMr+q
HWJA1KAWWA5AGKyDHlLUHcqkQzaqi0HH2+nnJcPKttB8DDOvImXFJ2KnI13Fa7yrkNlW2fGBoUgY
mL/e6rlb21KxlxpDn9Yfq+Vv6m7eU1vHS3GJICEgujTXDGVx6Zdv8aDjVIIz6CC1yM1rsUcIabYR
GRcfF5UEayBjEjV4KG7/ZC1AlVAi3MIU4+iwiIVUGEz1BfxNZ2TMQUrDcCFiYRUF6uPt8TYPGiO6
qPmqNvc7S1adJr38nupw/nilA3+D2faNjqGQbBkyoidg/TksH93gcIAfEZXyb4kZY/qF4t6mEj2+
3FQ6CjvZ49dhsBjGxwxZTOzSt2aqEQgzDOJAWC/oYrYPH5n8oh2g6vo7KQqYYjiytcrLyqHtscuO
U/nC+NRaN8+T/q4GP75Ml9ninNvlJ3deGsNj+X03yn0xo4babMFZBFtV3MTQjX0glHvEQGbQ2TCx
7d2+VLV/ei+XRK7BrfWoV1hC3QZayw+jVuxWYxmVP0t8s1K+cGL92H4pLB36XZYL+V7uZx6xbD2M
Uq1ne8fDc9M5OBKrPhg2dfM8BjqelJ/+3c18Wfsn3pbxdupcX8cGGnmasscXmXaupi6QAbfAF+Tx
vhyzdvVo/cH/6AEoCFKfz01zInfOsGpiqpNz+qOpZWa6agATy5NJP9FFleBwODj3siv65yKD5AbF
6v5khFl4bQvv3BHjOUMS6lZrRKoAmZN9+hgOwoC2lDTaCNQZs9s/ggyp0G1k/ttYcKouL2b7b4Rt
LQWbpXymmj4b4+QCWf0cAhJTs7TMg2tbBdO7dE6O32N1gSjfXn1hNa+/5x+idlBqtFXc0utn3rKx
TJvB8NITUUjFlDalSzdRuoP0k4VM5fidbghUFyvzbGxaLrhwwGV1Rsc3n+5+EnUTtnig5uSHhqBt
w8zttysadSY90cQDD+G6Dzbbfqex4Kj465fKfWK9qNN5RZgXwnYskkOLiDBI/JqvqCHxZQCHXn+/
KrrlVd3KOLVIZe9lz/yrcuOd3rl8nb7a4PDdD98+AICd5N6g4+rdH+UvCzmq0ZkEXCtZVZnevnbM
xRf8jsGRpPDt7b3N09i0M154km9Tf1oJ1/Al+Sn0mOt17x7dj2hg8DrpaQ2U7QGyLYKSl68y51DO
nBE3+nQZvJNux3uLOgi5avqJaCo3hlsExIGVNa3I+PgMfoyp9ww9eXOfrirZnCz7TxvDTAAnSrvG
KfYVwORAwpRJ5vkjRYINZsvb5pHvF5f2omXCD+EpbdQz/wSOAztQSbE/Ayc6TCybYbD5EgLYR8Fd
VFXIfICi4LOVme1rd4t/Vz+mqyZRYbrrjWCQQaQUJIs2HURZWhoA7sy2IjCUXFx1zewkVw+yJ+yO
3Ewj6ZiKvT94VYeI9VJWozbYPUzCqkBNJh53Yy0+NLZ3eMa5HP144oDrcXe7iNinaN20GPnAEzcV
LCrgsjdRHoHVnbLhHDKoeEFo7yUb6WF2iRXz+SJBQ2ImEskA37waQjEyxcBVYXqY6Cb78JLtVOPK
PgNDVWcnRsCW9ucdW71Nj49C8gO3jMsmvXqG6dz6I7T1YgxFHWueW9qWWUQtGLzlFr1J59599O7v
8qg4qqw/4sXtpbL/8NTs/9FOVG5f5iYrcHBv0T5WML27h7esZ23MMoK9i9MG7HZuTH7Bekgwb4C+
bsYyU+1OhtvGygQjKxvmUTE3fA2s0FNLt6qlcClIDh2iYLY3EIx9wbERUf26X5SohGVdBQAM8hDo
jlUSi/3H4utQd+omq6t3fm70MYni/ut+52kM1Y2FDunZv43OzePULbRHEBIBv/Bkeg/xLwaG8iGb
ktnZr7YxsXIj9zDkcpFVPcoQSxbB+X9a0YMRIOoK8pjcvs9FPcEFt+PKe0eG5FxsngB2u/z2X7a3
ri0kBc2bbv5J+tU2LE3+Go4YAUauim3ToMjHEQeFjgu+Cln0rDTCvTVD8/gGwjgZoZvej7r/KDgC
Bfj6Gbjr/7F0ZluKKlkYfiLWkhluGQVUHHG4YWVqibOCgODT9xd5evXpOnWyslIFImLvf/8DcCMt
I38udKO0UTz/NPJsydRnDP1WfAuqY2E+ysvxIOL7RDM3xhQRto7wuOFI5Gfg9glXsUwwquL5hGV+
MFYACrgvcvxiBM2WjrIvxM2Tl+I1IPYJtIDp7/UXbjhkIjbpcmjN9eklZAe2I5qHfPKGUcDTyabI
OQZa/mvwKL7X+QRCO4/oge4OS4y7k0HvB984i3hAqC4YBNETTeQpDLRztRYEVLzATltqmQkfwpqD
JBUedQpL9hJ2vObtFwqhBR+7nmSosagNl5A1cfKEqNEM4RyBCTGUQhqo7yCxPehgbTw1LlPi2li6
WOLRulJ5A32RRamhmbIzUVvT1aLRFE59bplkTUJJAHSMk8MUglfADuXTXUmtT7dyaJKMj8JbI3Oe
zYtHEoXFKX6FAAIxMIv2yziN1Q3ljjEajnqwN55r6LSZ7T01hOQwXkRwwcLuQhQlH2SaRCxSrlvC
TwukWdqegT6zSxEAskcdOPC4e7o0ThmQ6W1FMmJMIdwRxvje9MH90EyPvHGuKr3CClnT+LMA2+j3
xM2LRxxSz6xhBFqK4gS7ixxZKPAu04DGkf8hyVvj7fGcct5ALewItsEemmRkj3IETjdjfmZznzWT
eX68eH4h32GzkcAV6/7BbdSGVMSNkCo+xqgiYFLNKMEdzP8i82gkt7EpWgBpoS/AxeMTMkiolHh4
oVDAxgjL2R5qoj7F/Y+3xf2DkAC+TDWHYvo87w72hvgMTO6jb4reGwLUmQTiYYvLHGNi7hHglEMF
5b0OzLZbr7sFJaYUtwBjgxAlhTYn+frlyzSbu5Udsc9DKsYn5m7jlOBylCDGpfjGfYwH3vk4vBu3
DvpzxP7IvsPJE37dFWAac6pyC5nIJ3Tmzn5KbcF8qA5x6GA2h/MCvAo6DfY1ipYZi5U9hZ0DQYPE
UTpl1snjfeV5ZtOgOjopYs6O5W5rhvD+yPzmV5RmzA/AypAgZSyvjEuCXSJow3t4biYruubKQn41
1Il1IXMc+TzhgFRLGHPhlqc5tneF65zL8CY9oGgNaZjs0hYCCiBIYPZQ1An7R1Z4322hRt8t1CxI
61Q58ww+OUsMuiQUWWLBfq+/rAkzosla9et6/FqJh8zp3/iHJWAO7A6wu8o1P7Rtxyxz+GcCVbgI
Z8zsz6Wy7uK/20qvAfeV4pHNqu5j+buBW2lj2fCKOFK7Ld1FsajHEHBu2AX/a2F5Bz2QOfeF4355
Y2Wh1Cz9AYNKzmY6GxTnVIrQv9ElM95Cdw6FXVvwwU8zpn8F5lBayM/m930zAaK4YMpGzySi2Emj
NacHcA/oIVw+c2oexI25hbkVCA02gD4XBEEtRHN/8MveuTrNKlIYmO8T7T3l4vEWCr4HR13KKY53
F23uASU+aV8qKSgTkr/ZluFlQK7Rp2xfmTXJGDTwRrrPEiJZZqBarxPQ5SYhx4Db9/IhbMVw6omy
xqUFjqG7gihtvTz1G0L+pAmTvPcnwEhQDnpwQCQyNSq/m/80Y2QXA6piDJUILsWhEWPI38c4vt/F
hYbtztCq8VDEoAwUPnwABlIEiIQUKONpqAAuru206EdPlp1ZMeMz49WjFyeHcVkayOC4DBLjRTPG
J40WGdkCTx2oRx/yrlfdYJPjfWqMH5BElZXAgPRxBtWX+QbQMm9Kg0HXTJ63GWOPFRDZmWAo+vAu
ZlPm7/UfYeExBURpG68jz/h8QMlbHFcP8siQmC+AQ66fkM1Vp3HtMyVfAimeDd96UpzhGENCWCiM
uIwEGl61Q7IVXbK2R038PULD54JQogFKcIaxhdnTxSdReUy8FQeWiZ0FiwWettgZ2JY8+lxUX1Q7
5ghWx4+y5r7VJvk1HDAXPwPIAEAIoDMeaULZFLfdluqHE4FLbKF5KP0Fny5f4+bhKos6IzECA1Ae
PfodxhL8DY5qQDF+jzof8upKGSsTKmQWcR0OIBkXAagORMMzTyZWUHxWKI0QoMBscOxAoDuEZktz
n5szw++2zB2pZiFTI9oskwK0D2aUaxrMeamhxHYvJZzhYuQ6QsmuTcwDfFzR+z5x/6pDZSQSOcF6
Z4M5CEYNow8jTB5WBumme4qpTwYTGU5cCAV4aI2pBXOkbmcARrc8UghZWES2UACBdvRNSUXbWSuN
FHKSIWTQ1gt2QfB8vTPlKeAcMk98EUiHJPeRvAZ4ax3Oc5pob6oN0xtMB3w1rQNuy06B+kHxPBJf
wzQlauJKlATytL/OsLOUoAs08UBEPxPvE5W+wsvx9qC443zDWA37kHZfe8LOiuOjyPieilJSoVew
ELlSLXGQz26jSopLRO0UD1B/Sh9wIyvEX0VAeSyyxi8y3l+E3zGHZsrHljDaE65jV+FLomlp+fv8
HcxRq6dEDJau0TvGbWgJIggvPhPvWadsbEROIUmZgxkw2y9PzCW84qvjDqBWQAbErmgttO04F+kB
J9mz2mM6g6EhA43Ko4xcWDyCfGAFlWUiBTw0/nWNBSaS4IdODqe+aPdqiuXU/cjs5psy2sFDjQ6W
iy9HoPZ/Gl1mx3gfifkvwATFcjctATBdzlSKOpTnzCpKuK/PgIdUniLyXHcp0RKyQ2jA28dX6Pad
QDXJMVqE2UMpDHOXgZIWagwX6Tc7Ci3cKejmsLhbAmwZeKk8UhEY8WbC83W+9Ua3wwd+U5RhQvJN
D37BpIVusuQQW3dLyBHSQnuPUJkoBJ4A1II+MMviObmMOKdnAHbV8MqT9r5i1hoNlKVeglRUgYQX
Ho76iwsooSNXhNZTW5MUInLni59bFaEUHUMgOSKEYT0seFI+9iQP6eQfxr5QQim1U/p0uEptH/S0
yX25FzEfiDFfVMij6pn2EG/eMrzZd/S8RroVwTsWnT8TSzjLuLqC4QSX7UDyCyKUr1GtI7WY46OD
fxCMudNcvo4MM8nPbnVLn5hCYDYwhFuCpIHh4FDVU1J/gPwZXTF7KevRuHwH1pEhva2N8vDJkYMI
i4gi/QglojCIPR8CslzOcxuboozt4MR2Ryk67lKxKPpYp5hiultNBh3Gk8RgeJhvYtkzCEX0hhze
lVhaKDEzdq5DNZL6gOumWsMHwWWogGDCdTgmwsEjn44EF5+rRh7mQA77B4U5OEVwz3TVHcDjIbsh
X9zw+fsSHuApuve0RvddHYGTwO+AsjVDccBFZze9w7wpxxb2XoS29esrfeF9MJS7BPMzcbE/CZZV
8neCDdYbU0Osr/gYjxCSyKXCeQb/qVAhCJN5HBNSso4LCh06FNeuYzFI1MXjyisSpgjNYjCrN0wF
H9UMBWJNUMwlT88Txcab/PC6ErmQ1CMtX5STamSF+SwnFdLt5RlOjTdR0/U0rzwQr4gBGiNGrHkA
gehA0THixLX5882qKJoJfENV+ImN3WUE0KvFzfHbhNLetLBVcI3VJaQqfILEjL5TdIZi+sqmoUyI
ix2dRR7kDcQ9/aCY5UHveUCtx6Td37o1NlNktSD+RP4zJPyZY6JdVMgt+Q3OfAvejtHNGUji6wAh
dg8DFawABVMd6GhTIhJFnjABxATdP9kpiRzCEOvyhSCIZ1N8KnywxwJapu4ygvoWMZwhUBW6JTAd
1FKmiTcwKNAjj3MUSqgYZsBCnF6AeQsMsKgN0VK42iOpK4/t4VL7v3d5rMnhL6yUX6x5Jsz8xDl7
xbSb0trNrUlx5P7wjON5d5k+OCS5O2hwCZmOQNGwc6Ky4WJzhAP12jFWE4y4IGF3/if7BiKvhKsX
QLDlKsFOlv7iMNQF5nKCBGnaUUskOenPT0agPC9kUnwSHj7DwtvWaz2UFFAxGIrPgW/JzVlA/Sg9
iHnIUHgd8pFMEXKDnSI2WNVQraLLFWYIqQoOBhcaCbEu6UY4ojsPqvA19spX784O1gSvNTBsGT62
THMJsqqNY3VGpJMM1FAlb0hCZ3V2dTtS0XHcA77j1WLt+Bcj27759wd1eNQqHsmpUnyRxiWtQtcH
73oOnYoYBd4UFCsUN3iAAMs1IdgEt7TbkA/0Uv+df6TCx5RFiVnPFzDiEldMwA8G190G0uqFrJhu
TTCNNOVHkTRIODEscsU5beTkHuokF0PTfbtwyLdXM1IhaSANwFI70deaq2Xs0b/vbeXbvJrfb0/e
3pje1tUzHjxGCszHbP5iesqDhHQOly7IEnGbSD+k9abPqZGQCQl6t8xTnLZ1pz/o3RxOpnfyGJR4
+3q9N/ACwvl7ZgO8xDWHP9h0GcvWriHbOO+iRolOn/CGIVaZNrfoCtj9HmuQ5jzyKedXI6iuq76z
vObrq9qxYs102r8vA3EF28zYYO/+crgppldjxgv8xozv1NDMCy4ZF+Hkf6GBPp/w8AC1cv+iHt/5
GsMvyUT5+cwsbE+45g2M4INEaOY5LCZkjj0zBNwvEv6AtqphkTGP6bEPY84u7d/KVhwpcCxr0CV8
6pjSaMxfwWmpSESKUxUU8vLeYyKHbWdm3EXIEPKgz2B2P6VmAVAzR5xjI7uAZkYAeu585q/F++p/
xlyUh857nlH0UPFAwPgQS1icIwbN349g3EFZu1ENLd7JY4MnmLajpPhq/mNPNQvKg1ELbTTL6Kt4
nZ0SIpRrAU6BtRmdizEwNAD+g4O+DSGlmKSYwcYUCncOGSqiE5+C2pAAnAFPt6saQ9DvNweBhS88
6JFLRJ1CGiKA0rqqmbB4t1OIXyg61w+mMp9rTJIQ4ZcUujbA/Xn0x9miuT5JsfJIcGWrzBXp7rTf
LF8Q6rsPrPm8Y1IW6mYIZwde6EmcVvnqgnFcxeE45LlW5RFyqlqUV6d/jN41LUGkxrtFz9H8xXbp
2kH74twW1krWwCyiNDoLPRB4ITJK1QoBHq18wkEP8iCItAxuuD/6JmAfYosgl4nM0PiEt6cq1C7F
BDQdDyJziPyV1OSic8EEizm8nCazGRFNHor323opbIuEs9DlJN51XgrTdXBkYgAVbgTwoZdePha1
1WHZTklEJ6KwxrtQ4bs4nQlj+Y0/QyBfPYLgqTtHZO3s7bag27ZbOZVtJ3mMEhya2L6cy+hDaKzA
hyUcHMB5au2A0QH7NsUakp20896vxN4LH2WkTGVErQ4SW3h08dhyVIvDzYUoI7hhA2iGyLEF28AD
zko+ILV01AmKHBUBfu4L3hBoJVgvmM/yCRzo9Jf4geUAiZUOIzEvaz3u4wAwK2allT/pacrFSHvf
TlkHzywl4PXhAJBjQY7DI4BkZoQZMddIrfA03ONc98thMQS997cnLEUQS/pHNn6+ERWs6M36hOFo
DGxOmXvbaDuTUwSGEPGkjU8pn5x/xK8czpzczDl4+V95eRZ3yn+7OA+deNdVSqz2kppJDaKuSE6H
Yp7elq3HI8sc6c/TtbXHb/x7Of9DqIyXIddf29EMjHm9u8/s4eZ1m4RILnzZ3YTwtJP7dAYvV78G
rZdRlvjWLDNmibguppO0XmKEbz3AdiIpJkm3EW9SfBdvxhMfgbKXvfKGslqc74d8lf+TaLx6ig68
ensnfUUpk5t8lom/Wm9opw4D3lrp87F5RV6K3wimFUg4wFYXgJHEGblT0CRZvxQ5VA+gtC0dg5ma
i6cj3gJ1s/gX74d3eIv4Pe/2NtJerolsiY855lOFHNZMs5yDtTujbnDoEvvx5xwx1cK21W0Jwk0G
56WY73KCT14fMrrRQUfdI3jtq41KNcBbYqNM2/dwc54wAOUzn2hZcB8h43Fk0rTx6Noq8x4uP4be
6ZitiBw5fJ7SgcsXDGxknSUYIX/Ov/jHigEHeXAwPNpQanIlIJXz/oCqKLGwRRxlzZF9SLl7S/Bx
JpVHMtf9as8OceWj4W28ESXo4zuh/Nt8YpLnsLuB48jjL1YBUBENNGYmgEJiPfz98//fCHAbuBTx
DLUQTYHT8UExWDJmNY7ilgB0cQRqWU1w5ymwAB9w1Kfye0Qs+N/CYUSA7TBG9wzA3MNlBHvivzvC
/XtCwZjxPqGm7KFNq+gmi9DM4+SeUeduzcPx9U8ZHleSRxwAuJIXf5wVi4Li+d93y9XfQ/gAxfb4
idzT/B4OYiNMqCYSIJfgEzOEyX3dOySnlb29LnzUpP4Pk64QyImUYj4T15Enk2HKDsj2+P8PbUYJ
Q2GuieUe8eaB0UsKm8OzUgXCxuq12WRkJYE08/yLT3aKqg3X9RuIobdDqeQO4WBhx1QThwLoC5hB
ow5/C0eko43hmSnC1Gba7sAJxBqYl4p7XAEWTdUIthJUewTNTFHGdOzzC1RJLnfLYIons4+zGcDt
Hkgb2IULr3MBEFwy+qgDwAU9OP+wCD8xuyXTXiaJnIxNBMwMT5ryQIiJ2ELUvfLxUiVOuwKjMJeK
9BsgyciYmonbc4vEIhMfjN8RP7Rh6fy3/PhDLfz7QwpT1hZrjPXDV+9ZxvHAZsiRwm74y/WiOyK2
FK9hnkmScOGBhqWzfDvnZEk2BQXwzkw6aAPw4dDWJWD27LR00j9izHsOR/9Ge2urDuGGjk8cLnAS
4JE47M2W0zk64cb8OtwV/KAna+bpWhAmIqogbONY21MtTt9QYackcfvB003L8SeUNLddohW4ogkD
m1qn+TS9gSo4sodrEto7AwYrjyh4YhFSSHYjtqJQpBOTualCdc2dZQHd3UOBRr3NXvXSfbFU1eC0
JSm1QZ/GFy/I2qhvqKz4E/K2M3lPRiatX6rFvxwV53kqpSk2/hxjjcv9ojhg52f/ZAjO2BcgMfze
tnem6xqvLXbNC+4udQALgydR3KOC2zMUqcVsZQxEG9gDfFVsYYdBfGAv4it84fYWVQS3z16wNb2+
k/9uLM9vHRCjCcwkdtWD2KF5iGSeTPEu/m5+wiSMCHH+Q/wggGLwiIaoO9HFGIMlxHLm4M5jw76r
ex9Xv4+M1pvBYTEiaERmqsHH2nMufGICBKHp8h7FFnzPOLMZthenMbYj9AG8vr7YMGpvGFvwocgc
fDcrSBrF/z+68Xf2MTCEXw4n5R0DjfEMb3ivnD2cZeKRQ81K5jqhxrDs3DNT1KtPiHFVO1N8tZed
EyIBd3MvvIfkmjo2JyRPU8XDZbuFM6Uo4P+P5BmGr9wLCods48G44mvKz50Yu5YiproHv9L6zUO2
1iffcDtl1DU+z+5von4pmymHKIGoREjqzHHjzUVJwoYOwnF9+lcYJNppVqKN4OURzqRkaDNp3b2Y
HSSYe5Ohw4ppPSItSK+GsMH2KaHuidImw+0i07Cqp7wGnD/C+VuKn61vkM0avU8waYayL7HThCBS
Iih3AE9s/B9BD1Vp2yK+Wd7ceJbtNuG2dSqC/vB+XSMGZIOiTx7lGfHS4rpdoYhd+SjOZ1WnZkD2
ls/rwk7u9vfsfHZ54QA6hji6/j4etnnLzhNrPQU/SikMA+27K5s5KvjzZFOzNUBBMt0BplKr3h1C
c0rpOzgkxOzr42hYXFAnOcOOnQp0ft6h3ZHT1hMBsJ6Kw71HYYEoEbo+OFj2qkOIysA3qLlPyCvo
iP8VEmouF13ggExjvCl8icwZGhdoGEfqXBDY+4RnRojSa7KV0YT/SujgiSP4RwrxnLdOi3fuBCyx
PB10seQfy8tUoDKmBx5Fsff2c3ZZWtWewJENa+824ujALBwzpEhKb1MFrbMH5nZmTaGFLOw1vSxO
+jN1aS4rxp1UmBScyGBR+t3Jjgr1lGq8hpZFRHYonwIJIuTq80KmA7hF9Dhx4G71SyfhlW690ANE
v7q/O2EflT6CGxzglWIj5HRzXEHGmNkMz3HhnOP3uIS7hcGCSljmEOtU9FDRg16JUNaJ8TiS1KsA
LbMaN6hqM1AFAaz++S1TSfkiToDDnSvdcrIADUXQluCF84ZfTUjiq/JMcJL0edDbOqaBAaFIgWrR
2UFqh0NDbJRPYZ7R0HMosHskOlsHpwgXTewnQp4E/weLXXgSf8X36Hj/ZayqIvqMr0aSgHTeoHLQ
2gymdCdvOQQlMZ1N8t1k4j9goHyNi9PT2ArAAz8fhWFP8ul4LEk5RpRYRbdpvSyGigur6YazDJSN
rPM6z8wdiH/3CSIjjkJSaI/BGK9Neo7R1SRiwupFcQZMwpEmmCzwCZz+6zY/n7NrBmzw7eHZ7AEF
8csHvcOaUz75MIg6D1NyFEN6sBzfWeRs1pRKhFBtuqDbwDAi0Ju6HnTifo1u9FJEMtMgf5304T1n
ph2AZJzow9zPv0v64P6e3JakCajSiWJs7vN2JEEVqWofiAmMj5MknwE6YsBPWPNr+f65ztmXvOf8
VBCgAJZpHXsEMSdo4avSIqYbA3FsSCsBxeRyyCpVpRg0t2extCMbzpN/csd0vgwyOEnb4RkXCNKv
y7HGmXv2BwjMAtBc5woLLFVzPoa37B5OfiXjVPydGn8Vr8HzFMAVzGl6npMjkbHQP8qWyoeSM9jl
IX1KcRvujPgGSIY/kmMpMZVvXW/A2aDfATFwXkk8RJr6GCJkYUFxKbEwu17jhuEJT2XAuJ00ZtYf
UxXwesMjxfZ5JKeQofxbBobnQnm6Q8F+GyE4pl0VXXz+jUD24g+qxbsbSClhB0p4/7pyI8R5oKzo
KBVCs2OOeFlEYOvUA+x3vQXId+R4P8BbhbAjijeObWlBs54I2zV6ssqDY3fk0LNWlG2oPi2mLC1e
MmfeSYtZ3l7eg40Ysw8FaITVXC9NH5FAn2cUwKhkZmwbWthZYXPs3U2+M+o5EuecYTvxChNpkw6O
Inz5eFdC1Rx2IMfTdgSIx5DiOjFC5ViKUCkKB0EPVNMEDp21ExLTAL4QkCqhnvwGgyXys+lY8VgK
b6A6JkhuC/sRo7qB+/zF3BAltjZnCOtjdI+c+eRRtshBMa+r2RhO0MaakV19GdpDCBg4+AqeNCcD
AkQ8EA9k9EzxaRRjNilp9wo7nBHeRtbsSqFt7kF7NqiYhcIWgbNMJG+55KPIui/XMXER7ENLXNBi
HduqIQ/R7QAqEEC9G7ifObMTN+Uj+YwYvk6Bwuzu7ewN5+4g24iuJ3/hUjiiY9ux2mVQdJ/ZUd6l
9mJc+hsIgc1zIqtUzeam6UjFjEQZ9w3Ocw0e+XX44o2Y+9vUui3eQDp/DvuB5repoTnQ0J5YT8Lp
Gr7gN7OjTKFNLwcWb5ZVzBZcgGgl8v0PkQVG1OeElXDYjjFq0KKaiTyn/3Vm/8pO2k7z+D1R3P74
GhU/dIcVXQLHAsfW0Ejqt1OtjIkgjqpOdhqRuVILwwqD6ZdoUu7HRpwhUGiLo7IjZJkB1ZwlQPO5
IHPez/gTaqgrXsqtM/6Qn4GpQ4+DChHnLEGI2/gJc85doGIw2dqU2mxXTr6YP4gClAL+yp7N0ILC
FeoYTZ/bFqO3u9QenEnDLzZPX5/UNrfETM0zjmA8AQmIkHtSwKPZdw2bhdm2n0eAgndXsr0cXiAf
EqIj98O/hvOWc6p05lE3bNf8Ig81+HrMvB4uSR9JjWHXkHp11ayKWYsspIvzrdaF+fQ8FtuPmbtt
PwecLlfnuIf/BIRNxjjmOQgtBs4Srm3U7HI4p0Z47z2dLU/1ynmhxZetzRZDkUgKOJ//7DesvOBF
ZM5IwvT2C62b6/p60z7okIwNXHNFpT2hlMqlNQOyFzDAY4nLfrjrX5PLN/jCgYW9hA4ZrcmPCrGE
rwDR2uFZjdlhARiJtFPinie+uu+eFWfLfz/wDnmVkxM1mlJs2MOFLM3T90S+4FUS8cIwJ8vPj20O
W2pNmDd3I2GW+t1wE+nbmEyQCc9eKjehbecOsDfR8PAkXxHnF2OHN9LFH9J32GsYyMMPLJe/HGsM
4gq2jS2EDMYWxMR8FnraWjTNnNUc8c2RJnwzbmqFKNX+NLelgGKSOZUqw8FGcl/M+fkctiajdKlx
TeK8ZOYpG6V0VcUZz1BHQhpVY56n2W36KpclbhQvrAuuxPeQuCTvzXcMmkfknIJoXypgicT3jHpu
tpzt1BSk8rHktEii2+ix7+cMt3O/os+Hwj28FJgsXCc3NAc8g6juBP7GaWBHFG/fjQJ5inqYPoZN
Gamsu+QJHgw74tFcdjB4AxS9IwmFMxvauBFNCBxlav9TlDHIFWjjCSXwLbAxW1ViPMBHDHuKQHHV
PMTO4RUiTzREkYfCNw/5GnlKXBQuUHihdx8M+6TeIu1mzrKD9jquvQZspQhwI9wUwiH1fHK86wLI
ZAhU4BUABXM7URMGx1dU7g2WWpCci/njgGDarajfko4Qadjs94EgOFekmYHGakRUYji2eIaa4Z6d
7lea5ABPMGNgJiRU44U8fGfqySsn9oaNA8bQ8YlNVu6wBlDn33FgczfvTN9Q0YEKUbUwOSgzhs60
BejkBoQySgtoXZrI5jJC7heqxBSKVeGDrTNvUmLdgXE6bB6Yp98zkQQCFwy+QB9LlK06tDo0IGBU
H894TDrlHzNA//oUexMabg7Cr42XO3ErhOyw6e/FaUlaCDdPTx+EqCGipwfUhcMJedy8PkFfXQr2
ilJRIoDIFwNXr97b3eQ2Ks8RoP9rcz/yZ0I1jRhPCqghoZIbrImLBfYikRF9uJ7XDVICgHQTlIbz
7ViP2BIFL5jKGCh/jfrm4nHPUn2bFWtYCryDxuTZFtwOoJrK/DlDnQKSLI4v7yGP9CUpQRD/iC9T
Fx3UhUFIRp+ATUZwVAhWVyYWvmk7XRiv48Ou7PiJrR0rbIFVQEqdCgfmzyYbYzceqzqDQK7qQGEi
SmaqzDi1MzrjU8SfwoQYzDkL9Np9I/vD8HcMig2Bz4Fyfn1MGRigu6HzPzeBR1ACgrgR0wwLJSOb
cyVgdfYC5jAor1AxmQRTsDgirBC6VAMyspNuat9HMKnlhp5Fmxs+5nM4BPj6EtXA5o88ATZirSgc
ivofSnAukRIAz92IDcRMG5tgHMbix/Q7kknx6olmpCnT2Sb09I0lAAy91eBGZ0cd1HljamsZ8JxT
XlRWlKeP7WDFzizOlMvZY0vhqcVphp3MehDHAdksqJbssBApp0bIbMsaM2DiFPtBjgJx1FPZsYfs
n18CWQFrNvg8hgzCK8fbKfGY6ER/nAQYQ5XIl1AW3/2rHJ6bq09SDsN6ndRI/oK+4BGFUcVezvvk
VBRudw7P84spF08hzQw9Bz3hphhyJERPnPje3leHM/+c0CwEF3kNhYCOiEkHpTH/3NUwVHBo0re8
8IGu3Qo/dJzMJRGGFIz74JZ7KING+otWDLwJqKkn7NE8eVYMYPB2XtWYifgG/Yc7Pi1L0V2hFAE+
8p6Zqoxssig/R4a8Gzkl2tK/Z8WkvIFIktoz27QBj+w7xhUDe2DsCyiXRS2oEVCrAJjKwSB7tck3
eB85hBTvPjfRZFjCJIh9NpUAzq7RFd6vIkaUvE/J+jWpl8q0vA0l8Gk8kNla8KdpQlEaX6DGPfye
WrVlPtQInc/AfyLzVwm0MKFpcR0HD2Y7T27WI8E/ZIHKua9Yh6fIvjJADJUe69KPgCd9UCpxP1Km
hiXDJfTJAb0/w3KD2Z9JWBb/u0Q5ngscgFgRdZOUvhYxSyc+tWWLdfzaN3AVX0QiMShUQsA1hoNA
7dxc+jMYrGk/r4OeeD2WxdNP661cDjFZ0xWXcChp4HGhKJsMHIud6hqgIHdPo1pE77bPWfkKTbYw
eYQZnxApK9SkIokLBfxtg7Unna7whQXMK44sX5hNhQjI6mevYuDzCsbNZxuwX3Qwg6CfEZpkGj4V
M7xf1ilcA7R07FrJEwEE5HdjaD6WrH7cJgCwMPzg/bMqNRo8xkfQ8viJMOgvaPhpP/op2yrX4ayT
Op383v05tejo9PVaCPX2/L0lr7wMvpNTtTBa37aCPBpZkV1Qhjn5J1L+fUJ+Sunrye26TYsLhq+u
lXUDEojc4DsicbzFTCg8bZ9zNZD6xRhDnvog24G9Nv5hh6i3tNY868BhYLJLjH8E3YWh6ryRfHPf
0TRmPNgU3Eej3LOaGdpyiwH1jBATRXtBKVvS2XAUMcKx2p9Bn+ZYNo1PwGf48r1HthlSuXHt79cx
qUU43c6PuTucIashT9oV4TNvfKPEBYVdlyUSptTQfc7+BxkRaxdaR6v6dZSH72t0n1DPsV80Koly
vAsHezIYTBPJdthu6BusiKkrewXlApwE2greORZq4/dtgWnRMt/dIuAO+ijkS6AQcKpP7mzHiQaF
7rFlmlvA9oKTV/Hkfgbbyks5EqF6JQbskPgq1jWmsYN7+L6sL0JehZaSkZuaprc8PmsbsA/TGcPD
wFUcrJe+o0CBsK6Ebh84iRkwLxgwo4f8RQA207BgnOVjhZxTTlzONlb9BS9WdhdjqC5AfFlX4NTp
nV79sEQIsmHOJIxKXm6KiGa2u7BXobZhJisCNJHhwyekdvEHqP45ybk3d5kolKCVPUhM+GinA2l0
Mlf0NciKk7+MInzhnjP+OZF3AzNlh7EgH8qAwXbNPijHmDlzRpkYwYEU6vqvzJYrzitGrrpBz+3j
j0K2HtNbnN7fGNCKU3wmMm/z4zcaf/xq+WXbIq2SMDTcTxBH0YReIk4wvzjKJ9gRgZhasblX/pIi
0B7i0rZOm0FoD0HPL+yrYOgk9uGa9sag1ic85KTOr5cFXxnsOEslWKbSn9UmXp4svu+G8aVnb2wa
iM6zwtar8FM1U4gpP4OYu0Evzqt+YiVkMw2fvrIjWjr3CXiFjXaDYG1zZt1j0QdZ02IG7np6ec1n
+TrQVbA4wCNfeHVoIjOmTgukrJbzWLyIId3Sxr61RXkNnaJfVlb8eIdXUAQU5098UwGvn6jYejqV
AfLk2vq19bnxukfiUZUYu5Vv6NfIJwEotcchx8Zsc86n9y69X2YMuz8DWsEhp5iXf3avKoJyo7oV
7K9b0MOMI2zwPDohuBzLp/mNUM1pjcjp9UrpouVuwSlSIplXtuytCDRfQJPIbS+KI2MTe+R5K9jU
JOo+c4FOjLqx+UIgJVaT/oQF9XVpLBCidh+8xt6gxPDm7AlUtZc8ajfQgUAgH69UpygaqBgWbWUN
x/bYABiHu8RSLpL8HtuUv5L/qONxxdUzIQd+qWvvP5sOd2YAEU//W8+GgF4IYuYCb4BMUBti6prH
zc8N41rBpmk9GoI+1sIB9DBQ6psLiMdlZA14QDamAxqjd+tPRqLiT4WSqCVQBltgMENAXkdigATd
RHOlPTA7VD/h2SbCGu902R1kJSxQ+oAdjvS+dsMzo8RQTsSiZxYQlkdCq9lAfHYoWGKjs+Rfjc1z
3k4bJifwOya8+uAblfL2C9kA2iHkm2c+NeofpsIoUhjRF8+JOCnJisQDgp9R7j6okVaskvC1wcXO
iNXDd5HDq1GxNbyXZ/cmY5a0xNbDgJ36GKGgQq98ISDgyaJhyoxZRPYdqd6fHM7iVhLGqgafH6Z3
lyYa/CvAdaaMGojlZPejG7pE6DTF57lnKgidnr7y+AYVy7osTsqIOeiFBTAASAEHGSvCSp53oUNN
RdUg4zqR2oBFgK3h6+UZH//2YgDbxrCkboeyE5WehfHUA1cZM2k16NzejeL5ilHVr3lJL+gDGjgF
pce9eBzkb9CQeQ62zwGo/aNusZRlXZeerJ3F3IZ6SwFkSBB+MHUb4nhK5Xx80wOYWNmd5i1Ooo3/
OL9AEunHFP3uUrYo8pIKRQZkvI3gHpR6YsvYZe/zMSN3zmUY0pzlH7jKSv0zOK+tD5gZLiYM7J64
BOKwAYdQ1vYFuG3dT87Uu5D+v9GpnKlnaahhmVP8WGyHgrfI/XrBDQ9yllHTpxWvpyzP1RNCh0XI
QY0HAoFBHpgAnMViEF2V2bicQNAD995dDk3GhFUrAGdQWqcv5HNWgD+CvTxz/ftRh3/cvr6MagUt
kfpvwKfDyu9K9XglQ8lef18gS09soWpMQvgYNVCbCUggMqcGcMCAOCn2mjO1cPNKoJowU01Bay8X
cU4rO6opfErolfbK8cN1PpwtuErEzZ65exR6aqYUHNRS5/evs4cHgLp4UnFw+aSzJ5AA28mf01ye
MXto3kFb+y08coRakdrRdUZ6QTVr7gfoIhhb9B9ABWsm2gsdWZXmqxadCNhnnj4eaV2OhVuTvJAC
LKfv5wgctIQ6vxMwwfjLuOu7qcgQh/D0+cztDb0KddSA2XLrbegMTrg93bx2wwlcmFQf1PsUDFJ3
Sh5SpJnyEJ81Y9bZnwgGz4vxMgw1MzhRW/X87Vp30SKUbYZh8YNi+91d0m77ZXu9D1Y2nqX4bzYf
232DEZx/BfVGnV4L9OQczx02tKcsbzJD6L+S+pxgLK4Bg1hV53dYScDnqyFT59cJjCrieHX0zJ9R
DfOBbzU5ZgQXWj2o1cDtjTdJbND/6w9SP2HMRN1LmQs9hHgtyrPBGDqyQh+xov4cmZvX8rTID/mh
xGXg+/J1HPMpmk9iAPc/ks5sO1EsCsNPxFoqMt0i86A4RnPDcoiAAyKDgE/fH9WrU6lUJ1FEOGfv
/U9M+VCUQBjBkGLbTUzGNvIsL39Q63TQU9AREdM5pasBNa5u62Ya1Mtyi3kFOpDdIEl4X/PUhL4M
ekCP2TeizuhZdZ4PZwRdvAOkaLwaj6iy86dQDHXigF/3H/Bj7kuKstL4Ko4CRpf/ZdpchM37usAM
7yy2u3oPUWiKJ8SglwchQBPmVZJPXVwwXCXaPRAXEywP08muep8mZdDk0X3sCeNL3zNgnDHJ4IUR
eD/IV6rorflYEtbNZlyH70GWa01RM5TkvwRcBFzmBQtOIdgfeMl0ofc8eI5Zl5LKondvSDB4FVhI
UVPI/YnqtIqnRvlNHVXzR4o1AYhEu3GrLN6ROx4VqaIhF7lx3Pf7UtBWyFOhz+mYPwRdArA+tXlH
BadTmaLm2JDPnv+LzDL7cwNtS2HoIY3NHZJ3JkcKUDSjvBvwScSDLOHjfHnGg7k4qvI7w/xXKg4G
+SR4yvQTfbaomdZdK6m1UPHUTMHmEABSq+X1cyFexGwufYkt0QxthIMEHoUrPuEznXO8g9dcF5CI
Os4Z1Sxejz3G/ii4cE7hiNhAoeilSCtm+Lx8pRmXKE4KFHxCRRKsfX+vH2M/vkNQVgKpXqDTJpu3
AYqEPJ7YLOLECI+sFnNnFev/sKl2k+eaXgVfHjee+Mgx+tv8O1rBWf7I5gSDdabSCENFXnTADd3g
n0Dn3bZ6daRGyCt3MrvPmx1fJ/l6NPrlYqRhYR19PCwSjtsr6B5Uty98ZzKrsaaX/FcNfeydGT4V
DRATksaUBXOMZuHGNUZf7oHEaGuAEOZceQBp9RfznsHO8HPOaRBHy/FaGboHvjnyJDp5DZM80JWF
gCsj6vYHnUHMFCn+K89D7E9pDaodctq24/VkOQ17m7CrkvGLwASSPASnX0qb7Cc7TefiZhIOP8pM
wPsyMthSeKlhEQylNhtKsWdBRTaaugmMq3JPewp9kRhkTw7TAP4R5hGaIziNB+IDPokgfAK2g2Gk
j2ZpPeEHeYW/n3N3xiB0Teikp8huj9Yp2fUcDqNOnpzPisWMKfyuKw8zTa9EQoSUgQnXiAAM/im6
LT4bvhaIlwm2x09/jG1uS83hj1Y4h4DNQs8EWJqsXo684ir2NeTVK8YpRD7eTxyThb/NTa/8NExD
eT7kjZLKFADZDy24FtREz70HmdNKjCRXchUC5xLVEiFcDZOuQcYg+BT1wI2iKzjoylL7guEV2YYH
adPxY/ThiEh+x2t4VEHOwOUWDemcvQfJeJc5+Ub27nPGMEgJwuQ4jI8H/Ksg2L644ExJquZ3D/t1
U7oqofUdnQQoqbAgtCnq3NbOwe+1E7GXOEHhcN6s7k4X1LgdPzYDFQF+wXeWOEj6meKC/X0YTg/U
Bbzz7oDDKbYh7x2WApvqSoNGNYJUbKksaKOF9cgDJa8D+tkiYOpVBoxp1zSZzHc5KnhF+CKTCk1R
qi3ukDWgel+5JogTB3/0YDnkey4pj4Br3kn6g8FVBLJmhz2BOjgvp66yLoJxhLsUsiYg0Pgg5bRj
2ur+OdTm6OMIU5z3rYryXEZ+jVHs09SW6uLujhZPd+wlbhZ87SSQF4JX8W9GQ4sqTBdItHwhZDIU
FPM39ufpXAiHnxS2/ULGg2fWrXC4NF+UBQ7glN0tH5hDuFNXmb+2z/AZJqEUKqGA2sz+8Cxkk7jY
o/lxMHXlIHGb/Yv71JM80RPQ2ZqSd4/uUXnsrk8XEdUmibKNAkVw83KbAQvW72567LG1XMiLZyAu
O+/u1nTK53afuR34KsVi0Hm33WOXudJSsgEA+SOv010SJIG2vV1Hi2ovhrn/8Me/lVXTb8xbkcN/
UK2bDx8f2zld57ZzYrf0tfAVCPx5BZ9rBvTG2PP4Djhfm/rKw/47dwVqeH7g603paIJu1u8n5/pa
IWlZ3hG56v3+sSuvCIKCZJNRAu/iNZi8lc5FfGR2naeFwu8zmC4a0MXFdD22x8uvnXG04+VoPVp8
8eZ8McBa9Zc2ag6c6pSc7pU4jwMRL6HheNlV5pNo4qr/3sPvcsx5UcLq/NL0ykrcyeLLI3IeOpMd
L/fhG67iYBKpl8JB4r4auW/KEsyYVhjKuoXfI6qE/ifMlblkZkw6Mj9zxD2APcUYSp8Nay9F7Lx0
s1UdCDjWDBYxJTm2boFBBihH7cKZs6RgasYqcqQumoZDkC89vLiBQ+kgTRq7HcYeaINxbgjh24cj
htYa3fgYEs07fKGq9T6nj0+tNuKlxVZ8Ud348AxjV1gJc65s1E9coVyj+K2uhVXnd87z3zX32grz
O55qIM3h809YxdF9C6r5+VFU6+ND3fhhANc5gJUZeGnym3hj//WXLTu0tu4XicNrdt+quLcxnAp5
FH4/zLb1qeZwvqfOeUM5o1Lk2fimSvq7HrvygdEXPDdhpa1w+OTK/8AbEubyv6/HP+javA6PIF+E
cnYPlfkHe4KWAl5XmALzCBHCZxJ3MxOY18GwzxXDqZug/LlZuJMZyaZnsB49El0GKd53s5+xg20w
3tFgA08r9tpjDFkGBvA/OpDq9WbGD5TRe64uaf0/9A+7YWN7Djy1bJVH7+NzTkusrXN2RWVd7dAV
gL4jiQkz3gTRiT3NwhXNk5zh5Q7nWph//PKHCJLR4W1M180ecwyRaSdGq7P2EOWnEYzZKLa4Kk3Z
AIJ9DLncGD0Q4sgAdLpsrtmq2HTue3bHCiqZJct/7DvmlbrM4OttsvU9WEtaXVwzdzwq6D7hKmyz
KxklbLwP2AXZlR1s/vqpWOsGex2cWeK5cEgWo1NpT/xqrRLC8F58Qsys1xO/dSanHJn6yJ/6AouM
RGjCy7qvkZy4k1BmI2ao53G1A6SJi4QRau1WbA6Jk0eyR0MEJ+aYrBBLzIE2nvMH9LTH5n2EfNWx
dDGESuY8xnKEwHAP9vreDUMofmlOH9Hj7IoZ8oB6QDAFVGYlp1xicB98/e8wTsIpFLNZcaAixV7u
DmJJ8EPwmH1Rm7HN0QzkQGgoZYCVrfHeMQYN6U4L1/i9bQqXShy1ocfAEyEPuxUsqFgvNlAxeUB7
eq12EMJwZ4KA0G4RRMY2vBoek/GMBVY8Q5LAbnQjk2J41v6KsLa/Mn2FOU+bjaEcdFYG+euG9uya
7W7ursWtgtcMdQPZSa//fkDwmJEwYGBBwG+OLi8YhoDf8we+Y3NlY7Rl5Pv600FoSrKSLp76kB4f
ZkC9+S3ZjmMbBhsEMAOyMMhMsoKk9bX4ilNJ1zwfBhJDWh4QERBxFIccEoh/ANVdFxbKgp0UJduV
Ew6Emh0pAB4un+CEwZOEA8ZDA9OCmkyvg2E5W9HAhG120miO5Re8WBNKVB00u7EFaqKc2d4N3joI
zdicD5EbTGShTc2n7xn8C/rfJUrDzHmtBD1kLEngOAX+8HPQNHktM0gIza4rDULyBtUvplg4ZYHN
7pj8MS3grqOZ8QajrCtdHW0bwxdmWdgkGaDHofi0CJ6OeaiBRwcmd+l3aBkrOHL9cLhMJV3eRQZ1
6BJ4IOVMdZG7Fdb8TE+++0F9XgfP+X0gsDIiRapnMeUbRC3IBypzHwqL15xXd4SoMKwGR2WRB+J5
YC9MZtboOJC4vwFJapfwhlQY77R6oAXtKuC9QLRGLC0hYiMgfNlriBBRbdXmNQ/EDHIrIGMI++ks
j6Cd8//RV3XGCRDtxoUAmgggNgwKUU5+eAoOOJ0OxROnjSnd1CMGQOWtDXMorTHoJEJZ2W6vtBzm
F3R5MTg7c2KZzuyYYjFc/yKwQBk+/D5Yl1NAOkcZMN8zqWFHhwAQwMYZ7w2qnydskHLQ1tYGEd74
ciQmLJsntTuXGuTIgdP8OU8BEOhWGVRDb8Y5xkijYvOa3+cFsSnMq7B9BtMGc7E5WfK12aUXBvEM
CUFEPRBBLksuZ8h9QJ0Sz3bFfXRA9Lgnex4Pbh33Tm8lc6kyeTijII7LavQ9Jj14rOBPj2PBZEmR
N3K5nsRsS32/hEbJRGm49O74ynFdwAneMHwbTpIVX9lyGdXjZwZLGP6Er/nA/di6k1tQYSHYcn+w
TL10gwaIM/6ByvWhm2own4IhIQ/GdnTpYJklj4ibMw9rK3uGRgSfU9ARgpB3uhFvB5Ic5BE2E97D
BcPYDvRh1yFvI3rTR53CafxYdwVpFhl/gKpoHiGG/XLDtQNDZj+BssHLkL4sIMNjDOImn+4fB57n
D0Hb6Z8mB/Lqiw2TXxFs5aT41BgS9YLgkJxrpBKp7LxSlnYnA/9kzD1THW58zW6CLJLhZl0PAisv
d3XQG020JaJNcNkkZChH/yxNSkaKg7js8fdi20Gb8vRLw0DTynWSBwzPGDMzIlYWXGODa5V5Y04k
6j6mVlTswG+sjNgRXR+ksg+kEhyx8OWcnlB8zmI8ALc4tM4ygluJT7OKJfwFprtYXhlHcpdwU1Q8
vKBH1s0RZ0flStF7KGUw/K95W8X6GERdz2VraiFSnvfGe6N4I2aSKIUSK9l/AVuZufylXPbDh/ZX
ljOIKXqzgbeGSTdnQgd0jHWTJzkQttWZylWC9mr0gcRVuU0ACvQCKi2+qPoH5wVjStAIo3Y7OUyM
pmLsMGsijKOwQeGKBICHPwlUtayMuI+ymUD8TdjAdbY1Ji1OshljmnFu+Xe+y59GvMBq+7mZt1B+
vvp5uqjNN2YoTwPGBZbJAmG/mL0k2NUoxviSGNjI8NaspAv+NDiT/MQAUihgIPjhoVi63K0+X4ma
vt+r4b49XZ/W8BKVHkf6GZMRQMqF/HZLpnlMBVikZ+/NyJLPWOlTjuP37SaXWuZ0s7Mw1ZzdPKJr
aTS56cAcZLy/2Tv2tFnTYaDce6iecZFvdws5orjT/MVpOruvximOeiBMOS3Ajr2EnZZdeuRI59wl
XqNbV5/jh6yacFBqqX535Q7qf5Mowae0PWJMzXoqw0IwPxW9Vwdb/FSeJYwaQfzkCVSkvrbGRIOz
ejM6LhhjvgctGRvFs6HAHpNSbaZjhiKlBF3gpfiPKHNSWAk0YIn/Vvwn8mR4UhJOBS7b+tWSPZwY
2eIQFJpQ2QjHpRAz2vkIDzqb8C4oH5g2mIM8EtMLCMzwKZkCk6WH6caxeZlKak9zxPHVdAPxWn7D
a3fSzHxTGk3GrM7Vw2OMDY+T0S40Edri20GasGc9V99J9Oy3iRhmjsQCiVTho9nveYPWPsU27qT+
fVRPIttlN3Cl8AFgtyz5hHJ8IH1Odgr7UzqkYyyZEuVJhLa+iN2wA1tiQF07n4DqhsEzYyx8bdH5
Q3jZICuY4AuCcsd4bJTbCkro2Cnux/5YSrsC//zmsyrcp2pgWyFa/54WUYKRTcL8tgLmi1FGtbsX
jnes3gTkMXrzXs2K8TkUZNUGAQKc5vCwDOgqu04iTFMXnYTacfZMIFm8V8XhGxsNbjfjVcP6SjOz
bPEPv1kfFn7lvrh7CAgwvjbwH5lRCVEDQ5asOofwQrEwHvUMcAUu2hvbZu6Pj4eVqKUVbgt9aJCm
k5pJfF8NU2jRbON38MnM/rXOc+u7aVJKk2pzX5U1n2J7cCsgjuXSHwH+71OvEr3PPYDwmthcVEg2
WJDB1eKQIGK4WCOkQ1SqX0YFoVhDWQjK7twruBaBVmM+4iEcY4Lcut+3/T1l3PYIrOd/+c+TDNSX
Eb+s5B7dJiehu0z4poxXpYVRaXzTJQBX+CnYJY3NLFljGkGzVQqztsPJZ0dA4cDu7E1LvqN54UgZ
zG/eqfO+nXO6Qzb25u7X9U+aHZCcqW92t4UyWhWYF+lubAiFKT71XgBPueQdOsKc5uvDEFww+7E1
VpaTdqmK6xQjTCkaj1kOUvIi+I3WkbHBdiqbt+EVqlNs9YFaeXM6UrJIa9jyGOUIkHRGiuR6gH1V
/NRnzNLxlbnhK3mb1RKCUnglpiIubj8dC+xBvYwOeLWHNbgXcBVkWW3+/Ljvz7LLnWe2e342r3hV
4D9DA4Wang/KR8mT8Y7obMkcrYcePrY0zCDQnwzt1jOsf6C/Z9CxTtgmQNOlWSxOfCp/lLk2z8LJ
QYLIofeHmqswkIi46EztKDygjs9KGDcvQyn90me+Ks2TUNQMZYUQf6XM+bOaRvVJW/WCPhX1wi98
Hmr4OWU+jZKtHH1+uFzX1d9jUdkiRGHeImwqwtr/OLLLmc9CHtop/QZFTG8U/heoQ9Ar3vb5G2uq
Q+nLbulM0GCeaicLh2eIGUiI9jNoLHhubmVJJpMgxg61w6P6cMK9exhbMAr5Lv+xQLivc+E8TjLc
5NL5wme2iF+xMdbzMreZmh2oMdu0N4xlxl4MEyeozok7jFCe+8IZJiTl8McX57efTNAZoSDJgD6C
myt+M8aNBVI0m3NaWjm8QQRCLL/AJ/AS2XTx159GvLwvDkY0bNjNIJLjJbQW96lBGKcrrpI/TTME
MnfxYvuYz8Gn35ZHvpwHTTvrcfi7bZRpmEu/aY0lBIyFxkrp66mdb/aEUCYsuD/uRDHbzlbqCKSZ
WZ1qTWNHq+ZqiwcWxsaikSmmmmE2a2T4r5HZS7FyffRmwiUFjQ6/mzm1QzXh1rMFisPcHjNJonSC
O4p9Jff1F65FVL1Vp1fj9bQfDNVGvL2jzB9/tglbDfuauWKNS8wRHgnIsuF1wc/rIXH9vYLkddAI
+5D0P2xEgnQn2pnADsrsS71b3p9HSmZBH5l2+kNff2cpU66q1b/UEIZ6Jq9EK8+apEcjK4g0rL3h
mrwioaW0i9SFeBW9zuSoDN6Qdg8ukl9/Cugbha7XsLdn+a6C0sVOhepL78jPmCxvx7rd2oQUgERW
WF8a7O9b/hqVS0I+1u+J8fOAFVK6sh7wLXU9q5/2Ct0pfEcCYhHETIzv9fCBgU6qSWL/PDe5tq6G
0dOl/MKQD4dcMcV5bcqRK0FK0W+6bjP9W84iTTE+Al6QUVmv+ofVMAPuJps7D/h1VJCIpVRSg7Dn
cDyAHzP7e90UuT3aq/r9o0cSRnPJpsW1ZLZlGKvHZ4GyQ5rqtmZHHf18T8psD21g+PY5Ph+iJNIj
IqzM6VmbcnNwrvNen4FM6vX17mr9gsWP6kuhoBHGGxGHOQQx+teb33YJgiuvLq3ZrCx1D7GSDhC4
KMwZ8ojq/PG62WbUWY0YFT+lP0Vl/qcaUP5+JPgTs/SHlIihxtJoSA2JSLSfNiI/6zpnpOuBQlOA
pXi/HYVwQieA25PL22cWr/m0CKvnAXlAxA0D38qeMuC94aa/GJezO4dvJAQ0QRljdHpH6Gt+vWb/
hNEedsS2soQh97eCvv2RbNEGQXuhBJnFeMCzBXy4E5+2tp0odhtxSwvibz4NFZMBJvX874fWE5Hq
7v5e1ubdbUi4wktSp+WiTindswd1x2z2M7xbli0lPQCXXVy5+KUwweJCv52eXO5/0opx1ku7ivIm
webWFqs/7r7CSewOn02oHfqzthuLMW1CHdhzbpVQk40PlPCSnlKxxV/CFfTxePO18Uh12szGsd/S
WW08W4O/6xZUpLqn4kmtuLK6+GC1x7hcpbB+jg2vxldjyZI+QT6Rz97j3Yagmecl+iBGguRADk/j
Jh/nfjOFnaTM7jhzjMR51bjCr/BXOk0z5Bo+8fFCZXdW2ORvv1x8SmxSibaGhj02pDJu2Q7yZhW8
YejAf2jsrFhqqOwY228TOBRSdxqRHpuOFUJU0NbDfCAUQoX0jzsPwPyyEygpH3QehH4OLu2TiLUy
Up9HsfTZoUxYjuNem02b+yr7Eh0NtlH+tv1eiv2aDuYN5TGRWNQWd1RjLwAKdWxNX5byZaz0uT6y
g5I7cIludD7kCh9IyKTAFfhwyqn7cTT1kNMev6wRZGurV8xxFyA5FlbTVP73W2N8O4k/R7yuHjKm
yqDzzg3upaNOFOuNikbbjF4WNAxZ+Bu3f/kn4kOBvVbT3j7kxUT0i0X+DTLEA1p2UN9bEa9wui8c
hYDWUSBDkmGmd9flzEMWk+PKx8vaPtap7EoBZh9TWILQ+Wsb4l1rlhf4ZrgP5NFAiOBQRszmu79n
6vSfxeumGs2g08Fz/7d9E9mlS/gnvelB3Vp0bjtCvOPuomTeqBnaTq/GBW8yMSYpxsJGKlskrHTH
z3TznOANTEziuMcbjg1ZRXxQO28VvPW9EKHWkCdMKnOHM1JPWHEbSb09Bp9ZkhJD8tEcIpT+UH1S
cArZiJ6g0Y9trs1GG/XjlSwG5SwCbwYnM4FpkzmhXrFkeqrq0KmK2kz6a7kGxvO+dv7waUrJbNJv
ZPugC0YsqDNUioMb1Ir2MGmWgnyQdXsxTSM110/iL4qiR2qN50WzmzbLJ8MaZESYdZyPqJVZTVpf
Ilx1bNjqx2c3MP8E0JzYVLFSRBU5++PNaej/qMFv1r3TSXzaUvNCb3NkBsvstjfGExRRZbYoTppi
/SmYlddG11iYb72I7TLB0MHCuepnGyLoC44481LrLRmPBZZXwowq2EfnbrwYlIMnOIAJoBapBc5m
JmBeiV178I42MEyJFaMGyYKMv2uvsiBWmbHFzQQSNnG/fIvM4pZFQS8o6CghYBa+UiRk6rJqw3Fs
tIXFESgyTRjxq4LxIXOiCeUI8tBrm6IRQfnfbRGCDjL22Wq6FqaWCBL2OmcPS/itDPb12+vcJCZf
gLbxPe5jFWPSgkVLnlxEdnXvHrBMjJfist2X19uq1IyKrbYOcoodtB+owy4QICiElJ7SLFeMO73b
dFOTW0kxOS3Q8VPbZcY3AHhZcTejeW7/qNObqYF8bAuLQd3VdTS0wY7201Bd5WY8jZSUZgzq2D1+
efJGVFrYz6OaNoAzkYqEYNx0KzMpmBHvdDMG9SalTqitKMCzJTBOBaVfhs7lyLsEtckwdrdzLDP6
20X4eDLAKIPk8kCjVwveqMcGKLVLYUEjX3DwJrKShx76bz00BtaBZJ3IwaBjowuDS/hGwbIynnNo
zxX8M6s/Dn6H1Hq42LM2oKuDQPj2X5mvWfgT0FY3v8Wa3h0SqLSHG12PAzieGn2JWbO1PiakNcJb
NtR2llvPdsgEwqTod5SjhqSsZ1xOu89TUJ5muE536xiN0PcXZfVtMrgs3KSLALKtGvGu/drlk/Yo
X00UmC9e7EkMs/vpm3KTFYFZArhSD6dx/Jz67VRCOoETV755vyOkZ2qeWGoPPw2SHxoYTFiVjz9F
LZNhChaMBfv52Qo4XDGMzf++LJt3AtFS6fIEE2dh4KcejdVNg2/B3K4/wtVirgUi2c7lwudkf6Zk
hvManC8FlzcBXqyjP5Cubn13EJN+xnNW69H69XRuh0EvzciKQeB7p3qFVf0+n6fv6NQcRevBu5CP
ItyxxrGHpQAXBDch1OSR+XxHTNefNV3jw8NQbwoxi+rnBipNuEmFseECnSj3/+d0W4j+9PhcScAF
2iJJwqJC0COdM5nM4Ul+gYkk3zwFSVTy2ULbn+RsbIOJb36jDaRU/OZ0SGxWlYhJ+ar9ydblaE8O
Eknj7dR5L9LbZTziSBnIEWEl4vm5uku/3cdMpk4tODWEuKgULtBnElqAEfX9y0pvJmP/ERpJHcUy
CS0vzR9D27+2EhfONHqXfnHWYhetaVd5FQUoOQny0wf+nwyrhCe6DSgLtgz/AnCerrSRWluQdw8V
NiM17U3Z3eFb1X8P7Q55h+kwW29Bs2PnNXlAFhuSgmwbMixFE40gAqybr2LUyOwCh5hNPm/uQf50
yrDftOBgNHLqMUXSKOtksm0aGbHgEDr1+oH5z2OXxNXUC/JXYoIyYLW6YC+Dz9tBgpqhooUjcfVC
dnSCXRUs1naAXED3CNEY2aA1uMDC1JVovBwFs2JD+MkvOJJilQlVj9F+7RbwC8sT/wOMqU82U/L4
mOyx1BUhvCB0RGPxOsIXACsC5JcbhoY1yETvjHq3t2/UGdx11Hx/k9RWIn+CN2fH1Ghi7yCWklR9
WwqGk9pEgjJQdYUTpjUOVB0b0zRMGXBWgBIDjXDsqiGaoWE5CLEouXtJMvucwHt/lMrPfvP13QTZ
6jZokZE85lLQIGhlh54hASTc5jXxyMCrpH3SsrSTUcFt9zO+wAgbweQj0hlEkikXV/qdURhwPTwk
3NwdiYay+GH8rChBkXrN28Tod4KWFqN2SKDI5ymlMBsyX70VL8RdB8EUJQqXiTQwChGvceGggiG4
lpG6eIv6k5xZI9DuqZMCeHPtXwEI4Fapd7L0PLWI0GZjrfABiIJ9qOyf2ezJ5BztPhhmdfyOImZj
gnS+3bbcme+ZsEDNhN9jQFk5GbxuGDIxXxfzIGt3QkT6pwbPovXymy3C2hrpWF4X2oy+OdSiB6qp
LwMYVRd7O4st4lfPZCOz/uxgMzKlef9NTAmPFLKGuS7mUNTES9lZMAniiRPPY+yCwma9fUnBZyWf
8Gwi1ByIYc57cF9hhjB/4ybAnLwNEPGQ24pbPVEMTsHSNj5V8eHThhjdK6kntmGleAogDrlRHwce
JuJKyDjjaODljXRcV2HQ5OTYqWbH5jY2i272QZ9O3JqL03vLpJSbSGQAP0tejkgpmzj43D9S+HJO
M6hL/oUTEDKL8T9Kws/Ir4kfGlkc3gexAMQDTHcviJkh9cMR5KxpF3lF1ESfu83p/R2eUzi0WMYT
oPnHZik2Rouocd7tHtlMxKcwtzHNNCjQQBXem/aHFGt8qqek7dT7SYhtN1whzRkBfD3gpD9NEU5D
E96swiIcdo7tyg4TmCc+TbVbbjBjec3lHqRVo5iVPdXT9hA/ULWz0RFmsHts4iXkkDP4iRwqG2XD
KcCtskT8XLpwrNBEzZE/UIS67zC1cpI/5lzfvDOfzXtVbzSeYJVvQK1Z3o8DvZVJNG89lxmN9T9/
gX5HPks2hAkB8k6viBsNXDO31Vbyq2VJbtqqWxdgFivmHMGEjePu1G69KQ6PQ37gJ5fNSvjp1pMt
RDG/mRfRa/V0PlGmP71+i8HcH5+3E2J2AhV4b6PuGJcz1f1uUjKGMAvi2KlnfotDt6434L77kg1u
Hu/63wrvIebF/AAU6My4HeoNE+p+p145cCn4IsLEP2EVI7Xas19xMpnCUoWR7HG3kP55cDbex2r5
/oWIsuz812+zrSMesrhwgnBqHjP13pQbXDEshWeAj8DAHLOQ/NJt2uOHlXVIWK+jMTY2EpSPZPWG
NY2SAWlitirdgYeTnkdAd0a9me7qzej4OMTD0d3HzkTWq3kdScF9ZCZvX4PUgE+YZEG4vq/4xFrK
oahX9e+fwy1sns+Fk4hvyrE64o2ENnpDs8gqRzU04r2mwOJdY4k4UI7h4zE8DXZhF+FHI9F4i8tS
vq7Bw0zpRGH7BC/Bo/FExc7favQMVJ+0Bm4o2OPcYsQdsr8n53dUkm7L4lP/vdYtgRVzFa3nlWxR
3PyZQqXUEbAXKSWoFmYARH7p9esbVJp5SrWxlOkqOVTsFrxuN92Pe/17TVdMdo5tINip3xMz3q9j
/8ZXyeEZZZcmeOwGfssIntbXjgMpLE3mvhSsTAJqTChm45/2NUs8rFhW6kU+YJOq/DRw3idDz4H1
41CRp3r1xiDHfJxxb+l/76TpDHZWXCrsUyDjI0Tq2BDCzANPGlcQPIFsuM4/GvBjtbs74o/6sjBh
4NGBo95/6aIJ6TRRoKNOf/APuqfTy+v/mt/JoPUbFusrOAnwNKYGBYA43QQI4XQGPQtQAH5Jd3l7
6WEQ6iDw5efZTGsseb76L7smwPIXuK1yK3mwlwC6YReCNZCx57Ob4zvAZJDiFAIPewK2Bpouw/UF
dSW0vDXuLCUD4dihqsD8k1WzQRIDHAAKSdYohNEORQ5m5TP8B/g/fP4mGIUY6NL5XD3wOIpUzUT9
xQLKr3+zAFAZnu7zaSKIeX5Dfh2olixq9GdIMLHkyX6Eixj1KwkKZB58oMGil8BjKrPltRCOV5DH
mMCku6mrbuKNNH+i3h3cDeXB4A9vjxv0EFSkZygSqRDSD7DKQN5DFcQUE7/Uic6rB/KG4QBizTlg
jyzhhPxT94FUDp7AZwxjljDbzNQs5/IkgKyowAXK9AnebHp3BUdlBllypb4JxNM/V0Yz/ExxrCvr
vkkur8283hXMNVfyvoq0ty6x2fLcR61Hp6LLZ4a5TECrBj9UgylZ+nWrs7ZNf+JADcQw4YmQql6r
fXoUl/15cqbXe7PUnNtzcRUfpAHR3LXndBT2e0a9bWW+KDKxrGRUhWBL7xIdDGOlbd/7al9c7wCR
bOKwKjnkjNKnmDFBJPqkPdP4jJBS8nrQ/ko60/fH9XF9a/qUVhTa/W+1568skOaxKw74H3ncSH0H
NSEsPbN0YocRJL9/n3By3tAmpZBeeAMjDiRiFH3n36X4qyaMgUl9CeNAmSsQMFOnIosCweYPcVD4
lV0QnMLeedNGcoFzKQ/yVMRcsjRQb9/9oHVjP6IjqAiJhgEDdwY6Q0loyaDXRPvzjs1PbaOGawBi
/+28yPCrdIa7nkrGRDPDbDV+06I90HKapPOMIVKlKyzxkLVA2+E3q9gkpZInSFDcMNCD3ovADC8r
5qc4tlMj0vphRcVsnUKVZoWqF40G9/2OfYXl9bW64Qc79YbdlbcWWpeAbcmAzyHYIdYIUhn/xD+N
ew4FIMQEHpfXxJgXtXWLdVy75pZStzXkbhRl3n31uKhg48fnTv7FFZBDkjuz3KdQjlgWb0Q1omN3
OXygNbYhBJlkdOFhSZlT7LNd8/KhdWGIiIMEN/mNi50xMnbfjxl3/oRLecOr+cJDuXkyJrZkGzGd
BEWvZxDEKWPUEk+TIYoDAYVMnIowfFBcjhorxiWTNAjm6JzUsPLJKamXUwfSAkp9S4twRUVQwvb+
CwcGxADWVXbsd1+X/FBaL9DWymY7/ery8QlIuxUIr4E7V2xgzA0YM63E+TkfzvQVqTM3MTQd/ITo
HFhb9/QJCM3zoNrB3RLW2bU4IwF0bvvX7+iPKiG6H4fzQUULkWaC6EXZ8x59LqS0ItS8VJoZ77B1
Gwf9b0liZhkNnHCoAKMdbLoZq2lLFAhDNnIxj3SD9LNc+Lw3ENA32Zz3kpM6RBHQlMCpuGbH+G0B
ToZT8/77Pb23GKFD6tj0sJuHS4VXAwmOgiuabilJysP0KKFfhKcBS+vDsNV7cT0x8ccz4YEIGr6R
VZNa/xzcm5kzPnAOZ+Q1po6CMTJc44U2iJ6L/XfNV6y3GPWi8eUCya7qtvF6epw7sCGjTfcWKfg/
vLzX3WCb0fwi+rLTcuIp8lkxcIT46rQ37CqDw8LIAf+vjtMrx8y55fg5I1yElHjMCvgaSheviI2E
rk9l5A0blVsU42isT84EUlTHOmh3v81udH1siODeU/hR5gGaC+f0gmMe6oyU+BEVhmz7lziIXRbc
WdV1vOfJ0gvvNvMc3mUucaxyJjhEk6SE1/S/bIlGhRfyL2SCMp6Xh/tKP7iXcdq4qaHjMQ6BBDIu
HfrMwYv9yndukKT+Mfow62czxpmHmx5VKCoc5gx0zt8zpRiHlrgdnVi6K9no6eHJOwVepu/BWCWG
VAuNB88qCnINoq4z4kYZ60Du79bgA6eXwRX+HweF4/iPpzNbUpVZovATGcGgIrcyCc7ifEPY3YqC
IoOA+PTnK/nPjmCzaSyKosaszJUrwZwxSzG2YNLA4xyDDjEy8e9mNmXoQjSAx5uITo+nNmQDbYuK
IU7V8t0sKizQ+nejB1aT7xMuXuEF3ozkl+mXRicBO84nvC434Z1NYjqHxOrctTuqVYVWjjeyhg+p
AbfLlX0EOi4w6ZgWUFerJlstgLn0GYrxAureiO5FYXBPIGd2LsQBYmO0Z9qNYx9n8hK6COZcXYgC
zBEvFghiOzhAwCFcgX0hxxMXbeuw+7TIeCSjgg1G+Huwt0ug4dEOWomyCGjVDBemD+EpauKLrnO7
GIBphkkJNpzgdHtdCBGPQhslS4FqBN+uRnGV9wo66mhwefSIU4ZjFIrfwfSJV5GVKfhy4lr3KGaw
X/bwyHmM38lcoHM/rtrYUTjWCEsjTZUebqUO6jggt6i0AHAKB+kaGS5d3Bu/we1WnWzRIDT98QOc
/Sr8HLsZAfbmTKEC5SdNuw76Jkh5z7AqyGmIxX9zLUaQZhImZfCC1wUY5rZiZyQ2tPBmjpkbekNX
/s22xQVhgz6GKM+7+/v3g0Bl+Cvchj3Rkixo8x4uN9BIRm6ibwp4luz67uEDr0I8ksTHrkAzJtEG
UqA5bubM/d3nAra9qhghkE8kYpos+wlWLUt5QInpkacuQut08SEHdIlXL/Ep5MZWwX8ODOw6F1gM
IldgEqE5OeUgA2ughZSD8CrwV9Wg6J5bxlZ29/XAS2Gjet9O7wXhn0XERxHorncgXokSGHhTRbCR
TtGmaKpZeD2IVCHdjUYoIQc57llzDeb/1CDIzjyXZDhm8JkKbiOYCkRYGcKRKwTLNqGDuOoCeDrw
7BggNSqvu/0GTAg/BABLIM2ghgmKI8Ba+KxvmXX5fLaUOOZfF69ixHYaGopitCTYXnpYlqdOvEEj
/BwvlXjXGZrKFo0U2Sbo5FO04AxZayrFHvERsMGz74CEpgByv767rFQGcwXquCuEErkyCTu7z8BV
JJepD3w2ieNysqfjA/zcHllqBs4DHWw8anCAww0fvu4OpIfpRYFJdSt8hO2a+ZF1F4gQmLFs2YCG
NV9+aKEc68Yw7fYTILEn0Lt+ThdCjkfXTVOBoY0mSGYguoEZQZs7wSUTBdu7sGpiXftzrWTk+4l8
NeZiJT9CE1uloB3vi+0a2bYHc57i5SnAA5t1i34kgSHoePlg9FdjgsQZFBpfIslBKgSHcW4C0lvq
A9Ro4qutPtIT0Y1wnhbTCaIFshku5v2jUGTGtmCWMtgomhrAFMEOuqWd6EmVzUndf36ZXCV9xwaG
eflaiNlwjr6SoR9f+tO35uBmx5RSqQutN2EzOLrZY3mNjLG6uzbSA7FR3duOaltXoA8gt0V/c50z
Lw+ORQRbAQHK8XKnZE5jFTiX4rRHCGLZHzNHImhBewszRPrbw18PEYROCCvFYMqYC26u1rGDIzMG
m3dQww/IlroWiPQ3sh5riwoGw2Wv1CmZyAMc3tcM9KCZf4o97PLwr0FQ8n7vcJumVmPJZXwztJE1
7m8iLAApxmpEVRAIRRu9f8PVFXzWkSaEQ2lL2yGX4O5MFewRc5HKhD83Myr0m2BY+LlZpHviZjGZ
IxfSaZBPmfvZ5LycN26GQIyBVuAn8MbpBq/JphFh0vgG9GJQ62fS+onbQwK1pwWr+bVrPnZxZBCu
hx/hCoHQA3czAog/S7uWvAKWLUIWwHzAWgPal0ZdYi9gEgXE3eDsOMPkIeCMLt0I/GHgAGFHIcSe
lLkVgKdm6oWn4jvJSvK8lImHKAlTAUEJFtgkujCJQ4L8Rl026eUOtiTl/E7ND/xXhA/FDgRbG+BP
llwJVwoY2UCTgfwEq4bBP0eYBc943b86Zig5n9Ss8KF5uzkQdnyGEIf7FtsR6Ht04rcapWT1H16f
jt4RBKSC6DuZ9zFaoZ7AB5spd6JxyxW7Y2J+MTMKHUwICPE1uv5YutXFHj6Xh/sefiMwsT5GBU4k
sYWouoLlFkDisBxgKcTp+QeuG6gztd/CE/SSLxfFTWQqB2JBMVLh8ejMgffLwEjQ8OzhYABwqQLI
lLaYn8oZqMxP4ULTGieWmjNYGiCiiwdgYSEQEwnG6aw0C/8tqxjJ8/cv0ul3zihPqDyFWC++oZ5h
+rLuW+2iz9DTlGSFzpjIJH9CmLUY4MRul1ycwKEGcik+wMeuNBV+k/CP6EOw8dpPQOFZBuCOOuI1
kq7Tj42qnsgxEIw+wfTdiUcwrAoT4h6kjY4Jb5+MrbgY0QcY2SUxY5flpilNFW4uF0KSEfr/S7MN
PqypFpxMYFaA4WH6Lo6IxfmPtJZh3FsSoAt77m8f8HSwG9jl3wG89TDxbmw8Pe2ELp3FAJrcvknI
wpEMlKTnPfeql/vl3YI5KSf8aN/qn7SOSY0VJ42qi98IuQ5A1obGCNyyP8SUN40K7PJCdUkEo3dh
yD82owewAHtACDohnkWV31xYVYKv1uBW2N0GC/sk+8wB6l/XTGo5w8t6LAP2onc7/xJlU2+0HQH5
2J3ALAK7P65AvwQ+RyHSxSyCTK/+BkQppM1xJdB9loAXAVwQQHBqSAh4L3gpCA2O1AJzAjIDB8ZI
C2GMK6aI9uAa+VFIaJgGTAiQeYC//h2Kp83ZQ0LP2Aw52NoxYWCI4ozEyRkBk/kQj5Ije07EPMRW
JNAniJTvloFRj8qEgzvcZ+zitwCxjqO6OA7X4nb7I5Lj05KOiDocUDzgwcxw5C31N6Yuw4EdIWp/
SDBuDtDb2w+zNiQTqIp4E9cIl1wwgVE6Lti0CEmY7GrhKMbk3vIkcMFBxsGZAjMbsyFgKHHQLOw5
EO05X1OxReCa+/Rs7sB609YYNyt7TPhMkGJsPVBfMTshlGQehqtv5VGhXHAg7DKx8g54quj9HOTF
Ks9S29DWKLMh4kaOew6PWxqCIUjm7Gd4l1hLLzIeZmvW+hfEh+WF8h27F3KgI8ErjzUOl5VvTlzQ
NrQZZ76e7+LlXNAWHFxQxcjNtA57AVqEmuAohCcIlZ3W4gBqSuQm8gDYLUSBbxEoCxcsIei/KD3f
y7e11cDF4wTIdcrWBoQcHWhydZoxuqxqJjw1v1VDa/BRbOz+Kxv8T+UGS5VfnFjTUDUglVKDBOwe
4gAybZgpvuovQHSovRA2ocegtSg+H9H7pZYZCY+hiJJBDJzh65dlig6IH4noivQA/m4r4M0q9q2S
MS3AbxSXg+5LxWNMgcmHn6FH3uJ2AnIsGi7pjFE2xPzypqbWmvn4wXfeeiEuYZGB8hqWI2FjQbiG
p4kLJAa8QsqBnX0jExPwCmOPNO5t7tmQP8iIM+m4ENfoePEPxa2DrkukZqDMzN8ozHfV5pUNU/zC
AEp/30BqrjmTPXlh2gEpyR1pV4+kn5DoAzuqhXi9vDgXcx1WIYJMwGRgSaPcezuDkcSOUDjhI5DP
iL+y1D3Af3hQDOUDslU9+kxvaMgjC9KALRqlZIGiILgEWx3gq0oQAciozs0M/6Q9nU5aMkV9Fk/B
zYfiAE87eB+2tEZuEWabWqmBoE6jdXyqocAc6pO8mGOJuvm9LZOsvr2ppow3CJ4MElCMC9GPF4Iw
Tpm9KgvTG3yo7s3sTG7QrwwucHMQQBK4M+11iSZCN2Q1Ttd64PMLL8GNZgfkY8MnG99chPvCgwIT
q+WVkKRQk9yn3czBUvc+EyIeZdhaP0TwnO8i3D2JTpY71Fl3RjijzyIKiT1pvA9X6AMwmEHhRMgu
rAvnGDSPV8zJ5dolMQ5BGXLqQXer6c3nefmAmbUjjZNqBCtBDc8gGEvioELWCQn0YFlauk+kgBkT
y/M0AOHgdvZsDbowJ/hIU04fD0885lhl2TIf9TX7XPeGInmMiH11kfc78weeYJXw3GO67wdCclQ1
l0ifzMbAFfHDY6ehEPGI+mCTFS2QxeHhj+MR3qVGmi0hA0YJyBhE0d+HLVYgI2A8QrHEJq6IXMLz
YaoaDNeNAVCbDcfb6MJRfIodXBYCw3lucnzncHUEVKGO4inosN0DH2WA/+6LzjV8EUAWhb8R49hy
9ZsK3T1TcWqdgkkcOdY9Xr63KkpgkAvrNw5pdnX6oAuH5Wv49lJrjbAEdllZgJvsTH+HYJ0pNi44
ks0YOmSzuHJvV+c2fcHt3wUra0U/GpZ0kmPQ1MF1EHJSrLaopwe0fCgCxKBjfRCMF28CJTQx6DBv
1vZbQBadK16Ph4qs87m0ecdG6bx8EItQXuJHSvXA4bGFdSkH/7++EdNWxyfBkN4Ybj0RBnCSz29n
DPaD4WeX+70e0MD+IVPsojTjGLM3IgLK/WielWY/cgK36nuYecCYghb8hjW5EQ6ch5FIQ7ciONA5
8TMH8ROGRWL63GHAZ1mHHkowNnyAwDJfQEimDu+prcbWNXaU0QDRAssQIWsLAwrjH5hJPFDc42ts
3eslUTODE2qRnJj2+G1BDwO25A1lHfZavPbA0YJMwMGCMCqfK2FNbSBamTwuCTWfAj2Z9THgRuuO
6vagSO0buEFAtKpq3rOaUxMxw08eC5osPiI1ucO5L15sV3CPPJYC+AgH147QxahanyOpNyW2agdM
tRN5V916vHbPcQ6EJnI+sSN1R3I5J9r3u16/aeguWgdbBciMVzPx+rBNmR+mynFRjTR5I8fLqOfA
XCRXdoXfNkHc77NEm8bvKVFQRkVnXONaEy3CwicQxrAiUHhnJd+XBYbbJQ77EmugkffmfBDozjAa
Y4FFlbeCAN+WfwaVi732PtepHED4oRUFLBBoOTpG4z8XePKl5+4uWd5rwl0ZYSwCVF9hejgUAP7D
eP6B15kYXwNUprp962DHdwn/fo9nt9c4ea7u/cW9dvP+ooYeffQyGaSpXT32V3XD/kTHbsxyMs5O
YobNlgMPISLDgOzj51NeUXhPkG3jI6eIGIcvgG1DAGAdQ8Pfka196HcKv0N8Z2I5u7eZuoedVh44
RbVh48dOT/Phm0FDXhFPez54bxu3VrHhCChEaGA63bJHpVM+d43Y7YFtf43/tugXr2/2ij0VvSqI
RKaY9xKCduBEhEhhBUX3g6IxE5FXazjOFvSOt1HTaapZo4ADHXbidZo7z7eB3QLn5S0+Whf2feTk
8g+VCwokyKA4lxcdjgXA5O5rhwGlOYLheBNip+nNXo+ldK636GEHS0FuFsEY8WHzGorgo9pQWlXK
Vk2X73oHj897/3rbSjARvGBwrtReH/9WxvrPc2AnONVW4wcYsev29qO/eydVGg8SffGoJxLWOS2x
OowsOLa6kIJ3F/3s8PwMpokhHwC7VTU8ugmujuu4j7bzTpxCu2HVg75GE9aKCmpq7MYwPwELDkWY
9aQ7Qww6QWmAy0E/tVgGEtzTKQYxs98TFpK/zlrgaKDQeBFVk+UY6oMitej7AKP0tfp3x1fqT+4Z
oToKZaNfbYXo8YME9+kM79PmR0HHBi905YaAPmVLg0l+9VF30sAG7wUaukyEIo3f89DTOy5Eq4Fu
VpWlYFpR5x1gPpFD3AJ6AZD5Q1guHtoyk40e3kMwXXxMYCdQSsHiNGBXij+XEd9sAG1qZHFx79Gl
l71F2ltE3Rkhu0to/uVx2BkXgcl3aYiTyjhRbPp+B36QzLqlQGWW2RMuXKIkdg53iKjHNUhOSYic
iOg9FL+XC8g+VqAJ9nK89d9oTETxyLAZ5RiZjOs5xVSEHOrKhjRcLsGGWE/4kJ9G5ndFNIZl8hhG
o1k0vmLgD9wBJsgEOTI0ZZZouxk/braSWldPwz+tmYCPApbDoGV8dglB3MUWR3iTcYxzUUkUS68n
5vQpQfK60vDuKTssyBuwM28nuZsdJ0eWZ6KyXiiCHMhjCIO1r0HYIbxv8SkePzFdFOwiMcPhYlba
4L5XoP/GOLaEZvXb0Zg8rfo5Qpk5b8ZXy7/tyfz2q54HP9VRWhOstloBnVvUfuMPdp+NNEyXMj8i
SIJuyLDpI6vgWPC9fp+jZXXu75JjNU03JjYz2JLfuDPj9Itk4WogFzbqppznS0Ky3vbhb/BT+28H
Eo6O+Z7iQwHbhYzT6fEGCZdyem2rrTTDqnRA3OyhEUfi2yHO8j/Ni2jKmdslMCj0/N+b4k7kIMFy
0UEmBI1UDxvmKargLVK2d7jJhUjwBSXxk0j2vcNFqmDdC+f59KHb/EQywF/o9bngTy4iTJhAmVji
kaq/OXCHYRTbrw2bfhtTc3JsfyAFr6es0u7qDeQVMogDl6hB6PJ98Qc6vgtI43voZ1X4R2vn8u8D
yz1qe6QSaCZoWvZqaCBB3wN0wUq/bpThTDLvq/DwOn2QbwT/JTw9TCGH+zFb4BiNyudGwsdchfon
/kMIitg4Mb3TqPj7nh9m+Atw/q6OR53GQWPh6NvPEcSodtZOvLL8o2tROjYJ+GlTjBDt6ndr0FY7
tUfVUVfUMwdLVe3Ty13qh58ESs+P7dwZ/AQ/vY0ksPFWNkcOWZY+a87mPntZfT8YQby/rOcNMjqY
lqHwP+8kvn58ncI9OwngfqPYfvoscIP3rn0TL2C3IYwszHpgVZgyQa98Lz74wwK1YQLHPfUc/2YH
/tTPj18+nWprfIrLQfl49pXanDnyc4Q1Nz3m2OqZBb8Z8OHZgcqgSU7ZX7G+r8iCIwMzzT5u08ci
ulePDI22f32Lwusfv+qJZLTHB/fKefz3Ce0HsYDciOhNNhV5/267yr9kqs8x/IQ/YqaThsj89GPK
xgX9ewAFGdHC71NWK6CGFwxLLnxS43JEHZDkutG6qHvqM6aGJzIS3lWvWBsmfUNCL/fBkzHtsX4H
sG7gCjCw+jgZ5sgbTeZJfVd7Og1AlI+cnTQDyjwTmzkaxiYA2EjNykYH04c2aartg/0BniEPhoZJ
SywkUxrDXcN6s0yPg1mp2WwYKT6bUUbf9Qwg5vshfAIXfA7bxcZnBOgLNpEU/N938h1tonaQ0KdI
zcF97vAYQ61tHorUVkr7612xuzt52p3wCOOV+icl0yfXNz9EWqJfintUXHJuf73poqXpIvzWds92
HFP2djTzJ5nzK+9irFJeehhnHm/PJOPX9kXk/l8+Y4JJj8sFu/1v6dtEnNtnmlE8h4KCP0hOR6UI
4ppdcxZO4ASYRsfXhvslMydGSDSFkADZxQJE2HsruCFYubf9deTHm96y4yFvTFBnzKDtBs59PYrJ
1x8Ew0rQReTH5CgaimF8vP3e9vTdo3Zq1iwNMqKYlc40gHyXdFhPkhWgGNia2F+YDwwA+wGRBmDs
+RmEw2bUMWmVK7XgLK+b+odGZCc92KUbsWtlLLHvOb9W+Vlfs/bHKEXgo0AFcQZlSv+l8Ti3Lc/k
IBr//43UtuULf5Dv8KUmGLXt8OUn6p1s2kr6nEnSNi5zKmOqHRi0BX8qu+jY5I6fdU9ZjMHYe/jR
KCTY5PY1VZ8nitgfqxtmK+bK5Nw/SssnnhuYvdiLGKGBHXX+x+qAhh9aKqY1+72g+yIAcOYbaGFK
TGnaIrTdB0ZJn79pZMgE6Sd0JNqVKabxu5P4h8dYjtA9SUf+p/rauiBhmw8XfBgHF8K681XdUJ5q
w4kuSKVxj9fmbH5/+IuaiO2HzwsUkGNHMZfBNlIOpdFjTh68BJG4HXFUNWXkJo9xpmSsSlSZQodi
4wYSCq3ZHAw1T9CqpUDIoEjZgcMeVehqbAXSDKonW4eEL0A5hpIq04Rys60SLrA4o6wjSgCauggn
NryaNGxZ/1VYm5IWUo6ZVS8pW3pG8QfhMZT51tO/Q3h1dZDpBqvPAiZRM3JeNmrEeWfd23/Qowst
8dt9zuAxwCqo+dX+NupakLfZIngXBExr1Ce6fzup69sK2AzowN6+5/c3HSJvo3uEwntfnND4o09D
iYciQhN6THQTqCRRrSmXSjWxZhBnwrydJKJcpJM+JDMZ8bSkbbJ4zAZTxN7k3BVBx8kBLns2FuMf
8uNAu6GNB0cUd2xNQACgnVTTYWwFYAdwQlk+0NyxHzChrXVB4rQKPt6MsE2ZBB4E29uc20Alnvhq
K6JYRDQCvc96BHqDnT8aRcHO858alZKjho9oGBSWArDR9VBSHzCSgoGGmA7YLpvSrxqayue4ZTCN
iuZA98zFBz004PlvC7L3pjPSVZDbueamqg6XnVSkbjt823lJ0R5MtFwwlXM/fc3/XbcXnLlPY6uH
wCIRVzwgjrbTQ7J/3ZQjKDa/k0B7pstfz5BvErxnph60xZ/uouVUIwAKw7uA1d8xlRvcogvTfSIG
BKOMHvvNn+HUXrR9nDHIu0imm70DiyTPlD/BjP/aAdBe8MS/C57j1Syk09CXI4f7jPH7kcHQPkGO
XJCE84XpjWcTEgNF/054sY/ms79DHxdN0xJKc4K7p0dqkHSUjRmO8ogXfBWl5MHvzTf5meIx6FlI
eAUpUJfcfErOI+hBI/E/B3m0GZCIpEwHnLnPmRmhrQ9GeHuf4U16/cDu5buWIHbnTuqkqKzEG8iC
C472eV6OBMUchFMF2UU45X3vkAsXrBaqldmsPKRjm3ROzu1K1T4/unpvbfyxGhSOZfHbmRMM3Fjq
5sXzI9Yn9aC6Kgy3ybiXuT2ToLw/6SY6gpfjoG4505AcFEssG09YysRbOft8O7XFFcXkN85ck47U
XLOm8Cdn0vAnZz6ZO3wEXyPu89HfR9oEbSbUBz+1uf3LhJvg9tpvbb+q/ZOsuCBZWyAeJGeybR/k
V7Gd+dYZL+JX3s5F5ztZ82dbEh5py8OfHDzenqlNrslfrHDfm222bZk5t+lftUU7kIA7JOYmheFM
R8udq8ctfuZvisJrONNQraDAMyz4pKYobUFJSS7t8/zKnzwufv3mQGIhXnzPZMW1KDcoqh8aAon7
u3u7ZD4PcOAfhRjMi0lHXpz5k7W//Sz2fNESKBBJ56nTflJbDGFW+BaMP9uS8CePUmbK076XbP6V
hCzInvtkcrXuS3lg8QcHBSUvjvbbyK4tsY+8w632IW6RgXj6+xJeheGBX7lgVWP/2haHh3k5j7Tf
QwIe/AxE+bkgMecr3yNq75sR2VF4ao/P5U57kzNPklF78a+Y7QW5t8l4JdkhgZGSCz85cocMo2Uz
evjt+9psKSsHT5GgO1ZGJOJvCdkNF228rb/NxjWHyPF7UALuN6N0+u8WGVAEP/jhNzJua5dnnj5Z
tdXQvpV75bcoJOTgJs+JNzKx8VSADDERQiSJ/p3br2m/gCmExz7ssL7VqwPJoTMycUCR+70jiU2W
uPH98ub7Lt5CqvqbijOP8lJuipJ+/yQ9N/+db8D5vplxkw0c99tnyZv2bK8biMm+98mh/Qrl52mq
DlCK9eFj4XxKoJsqZNIjDqPzSLdVTkiLADO6QK5g0LhJJkceB6hVbTDfIbEKu3aZTcGbd4edDUr6
GjO/ye79AUjGQFJGjsSNZs2kR/2TdVtITGifbxNSnra0/4pNj+cmJaTOqLmBAvO4aBzqj2eFgN62
B5/ED3wGdY7ar615bpIdZ9JwBIrFNT+FqsX7qG0UBfIdD7pvW3w7CjnwbrIGGCGe4Xl+VgRyaUjl
0RdoEM7c6X4v2tzb15Bd2wg8SzWLM2It4+eFixtJeClnkrQNzZ88wd4Y+ZIsucmvHFxwZLnFS7gg
Pe+MiH6H/UPc4yEqEG0GxeS5//L4Nitp/fC3zYz7NxbGUCQo523hDSHKIp+B9hdeauIzuKOfeQFv
KlFRiv/1MxZNfrrrorYppn7mCVpJP/MYB3+1ZaPwfCIpyj9ewKP1H+UiBRl+L9l+tQXtoYYhKRqA
rcLWjMqr/8imFOl5K0ebtX4mF/LSztyihIVIpZ/1MznBX1eLTHhf/UdxSMG5FqXmJ57/fgt/kaAt
Btd8Cr9w8f2w9vv/K9VMMblP/t+i8Dt/UWo66PuE3mbb2zwPDzY3WGeQiK9OD9U3AWtB8g67D0OF
gbPy9L4dBm7vHIwrMBuv0RP9OjBeAhnZyaz/MK6KW6DqeZsoYroPobOInlYB3/2AEFbC/fFxMyVh
CosJEj/rZAZetzdLvk0LUHJwfZvhAZqcC38lN6NYaICoEUnZhWI802E4myUPTwIRVJhoo2rI9mAM
fTqRMi1h2Qd2cDWrBAI4t+7/1rfTlZjX6qQLxX48ua/KYPjCrwenDJCTOqaF4W0R4aKAlH6JP3aU
LaATUuBmSawceBQbCeg3YexBdl92lpADfIjnu1S92kawgREldjuQ7/9+PMmWQvMFd/wv/Nm5C91A
B8J8D6VlhNvT3Vfxp2B39Jw/tJEsL3GEqSePyuiBE+uee140ep2y0gl8rYExzqyIY1PhKDt9QtI2
zyYaoFXiUz/MGL7umYz2T1n2ngttmoK0/E1XkBo+Swdimoiw1uAp8G+CoKEHs0pnI4Fq5guIAUoM
LP9GN0cTcOoYndmtixkwXvbXNwf2aFYaO5nji+eUwufqacPlbKmrrklxxvISL80TrskPs3x5EAWV
+lAQsLCfO/T/lMSY1b7qLHpLQXgx5IAvY3idBbijPIyYvc4eQqTR/Vj6NFLu3fbvPjFgDFGJ1SWY
4+dD0o+VSyN52y1Gz4d9hSX2r+ddVwkm4f0b1aMdqjBBWLeFqDwW3RMcSLAsFjClTFQHTyJceHDx
UcDOMAYcoHKKUzgaDnsrpXKBZEBRvY5t2Rv8yiBqV8/ceq5RtA3mzT4BLIM3G4wx+HZMrjDmXeQl
364voYLgZbpDQEj6u5F4LHfdUQVJtvE+wbZ0v3vB/A7Fw0w9wc8Iw9Lz0AU4S1lcH3W5J4E1IyY6
MNzchhnDxWRpYY/eMGLjQzEpXUCpTxvzzmkA2OeXTvF0KcIJxiiUhqvGvC8Hg+ELGyw2Xvv6+E7t
x95GPgW/zAGpZhB1A32uydAjHsQVIAqUN7jUGSm+1oyuvp3DsMJwfsBegv+0yUiuZtxLVI+xo6PI
rSBMsTuaiWWoXjMs4S2JiEvxdO4rGTQgXueseAoOVzBAjLOrxSCRwcdgjh9pDrVRoHEile6AmukM
jBtapf5QDmbUc9fWiN29ygr0jx285wjaeyGpelG61v1SLySdwL7DGnPapXgYjGiQ+Y586u9VZ4AV
vXGF4gkaXw44vcDL8qfg8aTKeVm9h9IpczsOHhxERS6NDz4vXn8e/VDhPSLYiYFbsVc2AxC+mGXu
s6f7BpJROnBHYfN4YSSd9MHOXiGoHUYruWeTrehhd7s/cOmYry0fzNjEMqottSX/wYXDTt+FUw0h
wcpMCwb8RcTU2p839sOVTCZbugBDvuArcJJaF+jHVJo6BQW7Jk8OPuENgyXz+9XMe3CJZm7p1gx3
HDQYZKIpXrjJ8l5iHV2NLmzAhNsLndttdU2cihHdEE7IYYKRYBeQh4gaMl7euE10F80huaB4T6mZ
0CuneHDqdo4KpbQYMez2YOg6Ffg8givxCG/QGAweXj7BrVY1SnR6eH4FGNmGeLtpx65iMGUECuFd
TKk43HePGtw38QyURbFJ591NMftApbjPphOc0Qx1lCCsPKaqSfTzyxMrN0qII+1KVBsTtO99jtRq
htlaZwe5DHGg9oE1omVGr7fqnZRJdRdbiPeRniwjmc1x83/6iH3ozIIZxiagNhhJEkf5Qcv123xs
uHYkGgRoYc+Wj5VF1AUFpbWhTCIPoaRa5U7xJ1/quU6jyUITFsI7OVLP+RTVHIptXDIWxeK1ei4G
Oz00kmW1ZLVmpaKGID17bSFafREOmSZBlyQ7Gf5qFzhkw84UF0dq8j6Cxha8hOpQgbgRPtzoJM2V
+cAPXkISTCIDLhRd3gRrKC7N5xxLfQ5PoaG6xE4Z4q7jvvCsnUvCRKGM6fIYAT2iDdoDHBvFF2ke
hLXR6nbo56J73Wdv54UCuGBmWCazGxD+Hw28BYEDreRITUk7ZMdOhiObUfgJmSksp0+HaQCKtbb7
6fiqYLXQZZvNGBtwDUEQhwp25xhnzygRb7/ShD6KseeIztzunSqnHMdmf9ykXhcnsXo6gBtgFASg
7kfxPl3dKqdY3O6Tx59Yh7GCzlSLwmaEnxLjNl8y6w/Gtatvu3Zmvhy4yToAXiZpbT2IItmHv1hF
C2c+CI6lrotxsLoeaQ8mNtZ7lkIVgmc+FbGFuey9VXB/A4VvpLO+nc2ZTxtfO/URC/JpMguCzQD3
SFNYuzDFshb5eGCKuBvBeDAGU4tUVXaNHg4o4AUQC5bFn1XNHmtmwhvOWAO3AxEVBB2wQ+CoBOfX
jiH5WCAcdO8gHpxiEoRO0SN+R4CXPSxUMPrhMUjwqMLlzg0gyfOcEJWQEjzFlAkbW12MpNI5SNSN
yhJvbIAbjS/L+6yzvKJ5g8HGCGRcCVz57vNAp4/52QuuK0m9pESJ2Xafhw/4gc/8jtNBAXsgvsxr
pbcKBs1QKyba8SMZNYyCQKOh2mYdxu8YCgU7A5yijAfQbMJv2LiqZp4Wfg3AHyK/RU7kpkQgxYhH
urqLdSZQWOIuybkABWp3Lgq+pBagaaifLfAUIlyTHfxEo+T0mNSTg/KbDw/6Evu+jalmxBSIO4Pg
VEZUpp39ngnky0YIoAfTWlnoTBS7Pzyr3mQ1g7SvuK2YggYAPRc6iHqAUd3fntOYmAmGpangNe2c
kq1iL/zsapLz6sJo78HPDGM3MMg7EpJMTBTYTCE/hhnyM+2dIsQLjwgJNqsU0I5gJxHA8T5Kl9Wq
dB9rzPEjpXJgiewPD/gaz+k085r4jxZNXxmqd9UwL5gEs0Q8EF7FBawwLM6s/0Pm8sXi+pOZlIKF
74BXg+Dn/K3h9wReBuketQdFl7781beCzfrm4sOwB6DAw/gXsx0xCFDzOjHhASVjV2DiBItjxJ/u
iEvWTuSSwux5H6Pvs8zBdGEie7KeAZazKICZnG64pJlM8JhYD6ml4MvnYcWzs4mYSyG5thgaziaz
iSHsIqjMMDkuZTLsGSyuBiSidm2njLSOC5eKQZC24X3INrgxMbCiZqx9tFb0cQK2THWICt/b/u7u
IUiAsHNh6LCb3XvGmo1hCNjZPDoxx7HgZr+g9Ib6lAnh72OlXrF7OZtwcR2jiqWE+QqNWuPX42hp
SCPdjJaBlRgl7iyv2LkIrZ8V+toa99oG9WwC0pKZSF+X4+dPM0IzWsxqsNWjUZftkSsfBEqF+GR/
whSCn56hQ+ZrkotMIWY4WSmENF6IUBlGaKM23TTjBFyvMkars+mPMxvnYkwN93MAvj3CzIAjh/U5
f2rDx3FvA3h4+tp8Doz9SXLUIJNy0I8m0wB+r58bWlT37unwi4Qw2edGLeYqr7joE+lHO/CFTmhq
2P1jq/YZBZMeQu/z7zpmNkR5fmCe+f3ooHBGcKEUoKfNz0nePhfhH6yCqhEekhksc2+zmvWIoevp
Tjq7LRCPMrcxP/gxPBbskJxcNCs/4ii+ricVvtNwnyB+qYbUmUq4B3esR3cSDqByJUwvzcjU/9oi
VyYfojsbEWwQDeYdwm31kRTy/Jd1QbKrdFbgXPfykm3v7iOy4YxPAihNC3z4AH67APTTvw+c+Cyx
th5OgYRkTJjOg7gDPZu7d1pXmibBrImPfWWbpNswdJJ0ZvSAl+R3P+os6gYn8c5C7RKpuZmrQDkZ
y0XVG6lwkAwSgn8C8HzFDIIXgmwzT3uI3dKLndqlIEf8aG84JnwyKAibHG8e70PYJdljUoT+PBgN
wP8/Z4/kEMmHGzNSNs32man2zReCNA80+imSUDSELN/wP748hJQnjhr4Hb6c53WFxMVFFp7YTSEi
5rH3CKap7OTpVtZnSjN7Q3f8+UxV2VOw/jSFp8cwctlvfE0hXTWlRZe97vU5exUroj9ihHuu4Zsa
qs4rtwviwUBNEl6DccrypuoLxU8fmMU2nzwGBnrs4HHZTZdad5zjRBksUnnZxy+DSeKFqKwC1IgB
ggwLfO7lA59aEwfzo+9ytOlPgGYMD77lA9znDWcnuzRl0vffXjfQDfjxunONbQIMByUcAQMmoQSH
taq44cMEhgUQU84GLvYV/wl9kTaVl/q03ieXsvbZ18YAnvsjREQqJUQktStP8TEEMwuztPRheNGA
TQ47R4Rt+Bg6R2515eEOXK0I53lo9mwaEPmzArZqweqAhAmlKnsveBmirSbY+PAn/kWqL/Zw73aO
LNpsziq8K1hGEYGQd+cQKk+QSuVltC1/kSDVaXEIxRx2oVjQIBZ7Vo0oMoaSj9ga4IDBrgA3ZgS/
xu6GYov8SQ3eiLgsH5m7OvhMobJTjRhftgpcJjhLvAUgT4D/bNg5PfbSt7q51ZTDmiE8IQ++iFYg
Yy64DTtqM79TAOxxxyv1UxvaprArPM1MSMf28hF6X22j+HxDgMB+eepDKFPrzC1CsyF/+35zI21Y
49LxMhomkJyYSPf/kXRmW4oySxR+ItYCZbxVZJRB1LKsG1ZbViEOiLP49P2Ftfqc/rurFXKIjIyM
3LE3BW3k0+BhgqXLHG1AEaBzcXXRx4IGlnc6c2vOt2C0OALxCg+fJ40DhZBTd7UPV11rDRxK1qcM
GhNCmggsI3kySKTG6De1wl96W/KTMxzhyyvCibqrFe3eVdel6l0txgbMJvmpIf92qoE6Y2zblbqk
7Ct5oqc4tMPap45vcIdR8eL6Vajmtrvz63nJf3XXGPVhpPh+7t0nwQl0WAvlnzlW4JfUXChxOZTA
8QwN9dFArxXFAiGjPuiu0vcNdXiAXOo+0Ry3gX61Ew7LEtXqOrrN954R38i1k8mf961Bs+rIUBBr
AqCC0MYn+rHg9kt5BiN17mAbREzTO21H5yMazoOmxIRdyMJPVzIabrvx4JWtdfeIbgh8TUfq9oaH
7ejJmxd84wxo2LtxZQegH4IsMl5rfXZj8ApGgxGyiuui+lGXfOTngSoGBtdbnlEIKeGIgyR62MHU
pAAjp6J2aM+YP/htm9hc81ft6DLAtL0P1ydkQqQ6Zvr6r6VnMggADYxhaQx3PqmvuGCWeVhbUpg/
vNJIpN+2sz2XrtSWh3uu8Fbbl1slr+JOseZqswIGTwNPkK4uq8RJq59yraXY0yvFxSMJZ65LQNZc
vIUblyKy8TdydRwnltuFvjaJEaBdvw5+zjG87V1eklTSBz92iFacu0t+wCJ8tqN2pLs/sKPDbkEU
uIQMc16OOxBqS2UEmc91Vf2clME57tiG4cR/+penD7q+LAMLCkwKWeH2hFBo3WsH4Op7pHCRJeOi
dVgjCHaDYWNmsG+20XXFf5vLsNWGztElfQVGt6Y+mruBL22hxeDot9Pn4splLFlE8j9KUEXV5MUz
q5CyOq6dAshI4C3dQmp69HdR48Grl1yzjjMKHUXGZA1JA5Sa3S+VJBYcjFI4AqcDSp/7NTDgayY6
n0cs/3VEvmDwoF8Ug2xdA/CvOdaIG7lUn5tMN0RJu2FtS/NKtw7wsM6n4T38+9QI9uCvF+Aq6UPL
LeNUX9YJrOq+NcdTaupQbQf7I8j/EVPvI0nQPdD18eyZuuzl5rojjQ3+eSt0+loNXa/wp++1Oa+G
Jd9IBYfMnxm9pVXANHpd8AgH6vwyL9Fuc81liebddYFyG9RAuzkVEaSVuPGfO9bgkNzjjS1KcDYs
9RdGHz57yPnl87BZxhVB8G74WtTV8JiEr5itOgM1OznO68k+205f8S0xYibje6+4mxovRGXqfdYj
Y5FdesvagUXsiNyd7Zqbos6fFG1ulmV+R2nOzK8Lhs22oE6aa8Fp/lpVEwwB3bmfcrlLqq9LcoG1
7ThpMijrkn7ch5MWNtibDxfF0XBtg7NJQA2lPt/tQ6pN7ihkQC/nth4MaSqqDeyAsKa7+29xHEpg
5/eFmQsNmRZDVWUBQCCoXnZfW8JPjDtovGpipVD4eCRVjVRLS4913MApCYG/EPfA/RlSVlqoAMbi
a6TmfM4qTDA7KwhzYyNGshwamR9Q9AF0uxsXqb+5Bu//Lmx/x0KtDWYckYAKDaxBhUgjDy0c4Qtn
4esh6wZbgMZYGfDZpI++1vJvjdizBmWB46foFfaW/UJpffxCswDOj3bAop/qiDmeY9w7ktgLeU0F
qVeLoEATP2EdEmYodAhyTEXanT2WeCGcv5VSyBGr4YacRYi0RAyP9HOA+F8sgBVmqmapMwbdWiQV
1ccA9T/Y4Zmk56KeaMHrRZCFFZlb95BYrIfs8QOJ7UTg8df4pw1Eb5HGJJC3onFool2pJAYSnD1v
m17AlZlZ8+Ekm9TwtegIJ9krOozL6fbj4jlfJVxKygeul1qy3+bdkxcqm/1ks+gnLfzCIui4XbUx
Y4MTvS376QuO1lydiuACmYaAD6ZGul8wujBjFf1UkNjkZUoP0ixPhgfhgXLMSDE1m4UMpVaw4Myw
WcgqJS+Q1nOnoOThuqAcBl3GVLQPrzB/V/wuiohleEAPsg5EQdWGoOiWHhAXFIM+/pQ5S9RJ5ePw
Rc1QtEwpYwcy5b98PEBCcxqWQs0qvK4QE53s5n3buy7a1XnF9ldxtAwqc2gUKEvIDLHHY8HwfJvo
dtxJI4OTWVfzB8FHioJETjYQ4AG9UHEc9Jb4Ln6y2sWf95Y9goq8XZSz81971uoSWmhsdcHGCa4/
F9vBGq/iAdoR/qZcOwUfPgzsvPfAYFlBMe26xxfd3WpDfBHKI65R4KmR6yisAsWQZnGNoSnXiZsS
+hHcF7s5ipP1l/iZhZJeVzxzYYb1nBiZbt9ZHvh4zKjC59tLnHgkwQaqlD/sYOxi7Qr3fqWuhLsJ
JWW74Gv8okXtik2WQcAwVbZNJrIMmPGCDVAGyiieluyfTVCNVWiP4BXgonYCYQYhdMqOjt6FNtH8
XmYKpZeK5Cu6XRlEz4Ez38f3SNRKyRhn/Yk+bQI1U+bETvdIQ9/jxbd2KHiQiiVUR46V0tOMtOB1
aCTXqJdBcXz55OKElGrlvg5+900eGQGBA0aOcKsBFS9BIJGzPeWuyOZChSfp2WBDanei/Gx+MROc
fjk+BxZ6oEphw9aaQEQcICqJhghRD+EdIrMkQLlNQV0F+dd/Elp9E2Cf5G0vn9b2YIhmcvQcz87v
iCAgbUKYg1wJDmEG939yDTT8hzg+KE9x7rtJS7wlbusc98V5jHshQiMx4QszzMSJcEuZP5lMJ7XD
F7cuUH2LCEnFsqT4BhdTetTK+SQU/umhkbKBBv34FVvUIcZsh4dkO5XdyA6dgiqXn1dM1yjumbYe
xUMpBK3TE6sBKVQaRiFfoRRVRJYMkZYXhI+HwPo8poY0EC+AZwgO1ag3vUcvMtxNCl3OWIn6XLyc
PC5Ez9F+RAogs+N2oscQFvuqMhTcTJvUWZnaxY6dNN34wOR6KZWTnplSJJKAliRHS/rinIDojNq5
uugCMK9hldmFWeyTfvhaqpzkFs4MKlQkn5ebuUaym/yqGlwTsB4wC5NAiM/JI25QIJ5WvM7KKeHK
N0jB6xMTXW0n6KEnreVmcYtJTIBsC8k7FFDOBNtI2gebLXkNJd8nStjMH4uHpI13lyEi1IWOx00c
WkQSokJlcdALoGvmHqUZbSOIgYM7+QJnwimJi7D0FNC3BN3Rj3IihNoUzcGkiZJd+WVNlfgU2Okj
PsWXmJzLDVqhgVmcVmZKCelj6MDunfTZl4ASUfpB4QbFKUBgebdDZZo2ZLgu8cYcOiGovpg7FtB7
xoOMp5Vv5/sENPqiLKSp24QvdIsaTA9cB54ZyGURGUUmT0ksJmWLOjaq3LHJ3dA2eP5UU3mmCRwi
VP2K8zi3C2oEJDQs0yozU14LzZ1np+S3qKnpQ5zZxZStZhD2RpSidpE+6SXHQEOU2wjtFLweU9Rb
yABXmUjd3eIuQO87fKzUeDdVg9575PT46DGOwS2s12IsfCdoI1BwHsTS4SXW8gvtgAc930H36nbl
CI6QQE3Ln2euhZcDNcXW7Lk8oAgOrFUGzy4uTN9Dg4w54H4rvC0aUlGo7N0WdgG4cTO/4rgeQ9TC
Z8AnbUsAgiUpLZC8osS34dq2ImPH30B9Ef6QXkyUnK5lvUTxIOPlPSYWfVsxIw12u+N+NDF+VIbT
Cc30BQnd7uhSCmaRcbdyu3CCzqduHKxotdBya62Fh8VhcVpR9cWSMNN6CpCRV2N9S/6c7CPuV6Yt
dwz8GvV/9tEmesQicn5aGEvMO2QkS+lnIKm/u98f9Ue3UPdaLjHOcGPZbJaHVJkqFEFDDj+GT4HF
VhZWvtExCzVuE+iveA5K39hNF8tknedtcvX1eCtrdqrkDAuYUC3v/Afy8S3q4kjb/ipxjxNGumFF
XGJQxJcVWUNZ4DY/M0LqELYJC1ahmu24OtHOS3yLAV5WlH+HtHZepsrYCKkrTcuUgoDksWAx0wgM
N3dyQUXPjfAU68Xj6OoFFrB193PaghUtNnwuNgswQmMtfGEAyvgS20WVsWoTuzgyOvCfjp3Z3+P5
XophU7JDscZtJcuCorXdapNYawh+LkPW4CW+LJ6EXGu6YS35gV1Y0FCwxEh1zmyMv2OYzfQWs0zJ
A62VNV9B95cfLHqpFkJRnj/ix+Kvryw8QVrLcJxWQGg3P3zpsiBfz/83c/nuSlY/EF1ZDOJUbriZ
OYSUhV3giObbpM+LndlpsWGSTMzaLLYJrpIHXPiKsmzm0jiSuDGM+zMq52WIK9d4DLb8S4mPu5Ey
xQ/S3NBlRpQxpQH4mUU/l7ZTqrLc4y6rKeqeE0rMIpUHoG2WE6wzr+I7lfFJpDLDbXKM+9lmzN9j
BpXWnMCMiz/kT1TFYEN4yPS1lD/JIpdB5tVMZjWlIbGTc8XI+gF9vmwo/e3AsSrhZiAvFZsT59b5
p48ONpHepB0DvDZZ4c24gp8NwZNMCbDeENoPmW+2D4eDYPzgaYpbe7IL7DIVHMRlhyyjHh8yeTy9
DE4xzBRHJupJOSBjhS0FYljYoqxnTM+H/3Am7g9RFfjYH9GBah5p5yNocEQ1j8LHJXbwCPsjypEi
av3YMdg1MJX8xi7ABTUsMg2Vg2cPr4T7h+6fh1PZzFdbRom/4UE3iYIr6IdO8IiUAJiaq+Eobrzm
7musXLxU3EXtuGOhbcdb5mY/p7woBrsT63hVhZ9RujIxuLMd1TliR2OioAzpFXHo/n60TyjmubB0
SYc3icH2x1jjcN8TyGDKTlRG99DxNEhtIaUvhGj97Dl4s0tUffypp19+4QE5Bri6XKcIGivFHjZJ
Sa/IL7OrQyP8D6mWvA7vEc3wwCOEXSQC7gZbZ01tQZ06GTsunJQNmpO9qEo7JKVtXl0VBnPJZSiV
5NgElsJZniyllPR5vdgMGMp0n9az49jyESQLK6KdIzLipBuiTdwAjb76bdIF1RQkDcU6HbLct5jr
iWoqNkwtKMCJx/gyVhK5+TfyY2wjCH8MnBxvHrqy7PBNAfx2EwkDSPKHh7CN5F7CYYyUaQUnJG6M
ODvigDCR5zyosLziU3nl+DC+hCblb/dE5VHOmG0+wLnjWVn7aKcrGbT1kZ6U/27jnis+sSy4D7qN
zyk+fS7FIiq3JbJPbCfH4Iy+PckP+Lub8eGjGWuZMTsGJ3yNtNNiXThhx8ZJnSlONtVybdlnjYrv
7RWnmCUtS/0htB/iRlhwwPcW+G1WopFbIZv3krdzQRRvJpTlWJEL6a3icbuDX6cyGPIiBrAhSGNm
XcpNXSkPJGbA0fAPEtqQtRuBv/HQBGKLAXUf6SvqSs+MiO1pow1cdUItfOcSH7iFwkbEXPI9J3w7
D1CP/IUlE4jHRD+BUvQaCWQ92ofwBgUXogDQMwEHbT7R+dSAd9EmlH8AwB7QRbHCGxEhl0Vn7ppw
TaHiHTg38VMpIVBCcQG9wFxxT8pr+cpFjMwI78hF4qToJd45eHu5gL51wR8e3lizj6Peh2/AYzsh
ZXyymROM9EesHH/D3igm1R/pPJaoDqZ7hdmBViDGbIG5YgnXHy6t2PXkl+I9JEC94WT+tocHq086
T2EZLVcYkT+QfRfcf87+ARtmRBlEHRiQCz9ZfAz2nzQdKhe+yfYSnL1N2LDz9iKoYPuuPmqWV6j2
O24tuFfCk1C/0kFsxqQe8Xj0XUZ9E92PhN5bHKy92kc7bpZlZBDQ9R9Zn+msv2U0ZA4dEgKviOw5
GQFmDz2RyAjfnHXiGmQaxAzE+v/ap8JHQuc4bodA2WVclVD+zydc+SrOky5ztchEtd9n4WCIqdA4
Ef+ofs1Fg09ZMz09+wq/mlEXiKFvaQt7PeMprZJhObqklIPNBKYWVhqxMmXeSAoim4FZhwKVZyOU
OcG9RJvk7bVpCPUrjxjdc++IciOc0H4/ekF8Q1TCbZ1nhcz9QsozFB5DZBbiMx84f7GcSbeSgAZX
6xGrMZ0m2W15nOzSjnxyk+iENTyjhxvkSsuzgBITSjEK9FbxtPA0iqtfhIz9C6Ypq0e6wz7H3yhP
6YITERqFxp7DOBnEDWwjMZey7GVkKBgHPCwERu9+kheSl1FWtx0B3vGlv1iyjK/8FBBIIAitE8Tz
MjeMOXNBjBBcl+rX2VO/JFCFJJT1IQ3gX+muRIvyfdkH5eeQpHGxSlCJUb9fR5uZGpk+MeqzV/92
9IauGcMTGwUu63sr/h7+xrEanbmV4h0AbZbsbzxvh/n8rXSGkZ3u+Iu8msdHZDSO3Jv3oz6Xqzre
hGkBPRhqvihYXdDiRMWToZUeEEGFEtFeaQjujRRiCKBG+qz44ookPnm78dEen6/wN+Igr/3WaB+B
5193HG7LNUy9w3jE+pRAVro4FQbyvTDfdq3jHOlz+9Oy5SphDxQKRqB4soRxvsHdHMq6lWf87R6y
3OkqDDABYHJxbgy7CRv3SCwDJ+vp/Az/QdPfGygjifx4dP7aj8RqZKp4FyPCImK93mKIhjbJHQI/
OgrdAUsrf8/Flq3e5AxDOIgxpDJ3smrf47wZBOcfaMexJdkWaUbMmVZMCpRPWC1kGF2sHjwtptZH
iozZ5/xLVVVMVC1xJauOce4IZ8wViOIv4A+qbKKyImT74UgZmpBrAu8aSnty2sMCwrvK1scXJarG
2eFg32vUIsoBXpS+jVSiQFk3HOVptAy3PFBGUvb9w505ZNCIfsGsBxSNMvHcMw85efHckGUnT5Om
izcxVzdOi2+vEgzZzR5IQ9FXmXIFZyJjrjLK1YooEjMX3ytbzUmMwaDXcup4wIXDq9pEzlHSOmmT
tHATsSX8no9Sr8Vws/6AyvJLHJfMnBoATpVTPmEqOBFCaVZO+yNrinMh69aSHYd4n+bKuMgTg8cF
LotHzCM30f45bH/OYkYdJ1KeyTjKx9gKxOKkW8TGWIhYCVUwO2DENJjzzA9HWH6juWJM0lgrlDI7
ctcI38gJi6j2HdEaxO1yHiAe3yacg7QR3yK2JJnoyiYv/4BhiRHISQmbogQHf8M48j9a0vFhsVkZ
ZmaCQzsNZzKwObscYgGcztIH1cM/7H2yhSq5RLYPQjFpFwbKZzh+wMorfoYFI2gOBoyIhI+JrfBK
5k56zjDJCUkOD5SksYVL5yqPfAtvkOHFBpWwzgjQuYtShpv2vTH82ZGMDC8Mqbns85+3T5Z1J+Mt
eyxDz4Pk0MmxB7pgSHrEYFkQMY1jdrjflKX3PrzglOUgQz3iO7cjk0RuBf/411AJL2QIWDP8wmA3
kbSfSZd3MZdSmA/tJ2/gsYcLxzBWCuEgz8jpS51VrSsNJkzlJj2hu/Se8n1GhDGhp4/AwQHvObRB
KRAKGIa54F/2zCLjvOEU8d5mm/cYlSPCVl4dXE3hSqEpLDmZSwb6zzEQkPjU9NBQ3o2Na0dPPk+d
Fj9l48N1yboWS+Kn+A7ZWP5OS1g+jacJbyu8/7BYvq7s0GL7MsB/gRHd9bqZLDhG8b1vnHBQsrzF
yR45p+0/UZnCgDsu5HilRDIgi2TAxXvJApTO/O0msvc7kHkNmDKbI5U0TkyDIcU6+AsmISs7w4yk
g7yHIhF7QIERZybLv7BPYIsi0cBmw7rnCTgknQSTLFACILyzNNPhp++IhSl45zwwB4s4WbySSqwh
RyeZbdJrnJkZUZk1MT3sSuI3cbUSJsj6oBHiCfl3cV6s8be53gKMSdxGf01qiQ7g/Pgq0S0ukIkW
tyVHZ+k4bs0YkrATR0CcgfvghML/MQLezrEcx0Jzpb/EpO9jzZ/jl3bJc+0SMi92ICI4tpVydWdb
QX+L0hMWGdaOPSYUmvytNDzlmiyGC2k2LDdvu5c1K096G13c4wAqvk6aKW7yzxFgM3/9rb2pbFds
Z7KUbij1vafmfdYXc8eIOcCLhZAnEydLr9lQpfXv5YbLksMWjp81wIYWk2oTn8DHrxs2Lt7YUAgs
NonPf8hh5R01YXiynMQo+I8EsLLvSmq0Qa2RtzDF792Laiu6zyYm806lH+vjB0k9ODP4xNuVgPOR
M87q/J5Ge6UHhFSMHDlqjERWBS1lxGDPYH3xHVl44vJlICVoeI9a8/Nnwfcf2XU5D7p7ghqJ5yQC
20ZyLOLyKoQJAh6vTdhdfCDWE2CkORvvAREhHbIXiOfIUWNb5+TMbbsRrOsp+WziFOZH6qyF70CJ
77sPUpnwDx4XsgGTgf4B0/fT1JG+ANsxd2b4G9wqohpIMrJ2AKfDje6Swdu5lFV8QLvFWWqsPr8n
k1vpNtEB7pKIOQSy9LAoF4+uusQcRr4ZfCh3uMAA1/Xc/se/HPVvJyQ8a53PHXdO/uuDUhx3T5XU
tGo/r8NPKqt2VV7e/O0/M2vBn46dH9WKLnZUIjFBQd4RnsnND7wEMG0ONvN2fiZDAb35lOsh31w8
phRRUPdyRLtKNKfP0c69LfohrFSw/M5bAmY0cAINrZuzd/23HczZO3ETJfGMq08233B9sfSh4R1C
05RePZA0QN2H2xgTBNMUnpaAars1BEGKW44YHs69ooOQtVwUdH05DOUbOMYp6qDaCoA3xTCnMQzq
Ao24keh57uIeJ+njlEqTHliIJSQzwDwTNHU6gLhskLX3WRZzWx25zjoiu+lC3PMYRpytIVOwfep/
N8BZhw34OsKKf4d/dnJdatxz+xLwUZUZqF+9yT6/zcHq/JQud/L15HIfdV9cvoHVLPYgGtVhhk4G
XLAfVEqisey9vuFBfwHCPgFVGvE05qAeKd8wB7dgr4AErm0dSAZwsI8mbDfu5VcZrHnG16T0T8jx
UrgI4QE49kz53Obt2b1fR90u4BbiC0oJ5OP2SsBgdT6qFmgsourhDB3AUq/EnBtrY2ZDHIXfI8xe
WxRGfvbS3gYd+sEJlAOSN08RnbpATFQLEYTKFXWIWIAJJfjQhJyWcoP9yNh58A8AX32O9s1oDrpo
O9gN3E0IJzvU4IZbQcYFPgiihAcSOdnDiNUh2LHBw4dBDPg57P5AFIEdiADJjhcvOEgFvfQ2YA0i
ZiAaGAY3da+RNUiSCjHRYfu5eRIRNhymSd2Y0WT/Qyo02Pp6iSbE4AZpHILL5GdArKK9sOS3Ekp6
PWpNr/8x5x4AKe7Bfg4B4wVKyNnZN1uhLCP1fBeS1z58Xwh26l7FGXfizFitFGVSAW8N6v2EogFA
qOCwT2PVfabm4v4FeW5h+M1HNe6A7aMESc5pSK9tr56ySe17UzLUrRDcduqwOrrmyTMAYIIh7odu
vWhs1MyHW2u01bwjjBbf1ynTYfrobBKCzeEVIFGAOBQY6AcMlD4iWJffOoWFnXlFlweuCy3qszbh
KXW3k8fDm+79Xy5wrn1RQYJV4wI88OQ2CKGimzA+/DbCWH7Y++ZvXdhfkGZC7VbB8cVb0xNA6dWO
q5SUXYPD+flH4ohku3U/nJn4f9I1hMQQ0kHLtQKBjAkdqAES9ujnp1P5aqJBJxr17sLMPtMAl4wd
j/I54BFc7XMvzfX2152s0SNCGdRaP7Pm+xQ387Lopfs5pzFjyWs4PqlQVxLUflmo/TYe7HRk9l/G
sF7wIxjYWETJWREpIoCaTva6BQcKdoAaohZNj1rv6D9u7t4I9B4Csj6Gl1xEdO+Ytj0XIZhdm2vf
dfcFx2o5obBZbm/kXCgnDlY+B102AMDk4FezrZMB0Ln8y+CIPxW9IT4BoCvUHHB6BorqIkaBngca
ZWypyuy2an0y2IcdmOvKdYHFWbQVvCknqnmvHTKN0Hp/4gOy9rtRvN7kOmZIFTQCSJc79agbPkRf
A9R/O7y7qOC8oJI9g7pUhCv4uNJCPTEpoZxC1r8NY7gTW2rD/F03YsZDOPT9M6xeDScNdYFmhhCA
tFdXYZ2KXhAPNl37S2fVpe0ndJwQHKZK9kTFiStAVFE3tugAXeuU7tN76nDQGM3vS1rQbkfGdIs1
UqxkoOVpMdCoiGDFKMiYyR0hqQihoZ5frx79rF/nUIB/1ZZvnhC/hIl0tJtuoANnt22F7gLyC8u7
jepqcBux/p06ZeQNqmqpbthuKRXriJAUV2J8EH9D8vIx8aHmCU8wbDrPrMe9WRf/QnSSa2uXhr+m
LyjP4yuYwVE56WC3xdP4z8GGtxdqFKNhkpdH9wkIws5s1QdLNjS823OwAomsAnWrIRBDM/FWTWAg
3jlIQO/SKkXjC3/YoyjJQUIRPlloZFoodrnMRs8mTCA9R5rPu4PoEqoZ88wf0fxCZUVD+WfOWBIM
X+IDW5/HiQlm5vw1hWjmLlK3MHHqvyct3Kzb8Dzewoz/GV/ZDGZYiVx514vKi/ZzsPzPHO2JW6SM
JfIHnD/BmThBnRnrE2rrDIzw3RheB8d2z9+O30dfgmY5lHEUIxjbRj0iKoliNxGB+DvA5AOSZ0Ht
PeS+OJKrYrnYkGxlBVfQPSwj9Z/9C9Ex1JzVwcVXN+PjbzO+jiX524x3v6J5N0ZBhr90UY80Ez+i
2C25RZux5GskjyYZ1xvqxgrppA15yf14jzgfvEFChFxDMEkStIvwufIFyTV1kXgr6IOQgADcMrFE
JDe2tVndxI/t1JjS2esBblH97JkT/AEqRB5ojm1E9ggBH+TS3F9tyfXFK3iKaC9gjPPowQCCXqdm
k2py5rqoiucns5bdkVb27L3fqaMbqNRBpY3gCr1wI9gOlBl3+6+tq7Q3uKNOl+kZ4lf3gSLEHJbJ
iXshLxYg1Q67fvika2ZgIVjrJObIcScoOzSddzLih5N79WaYddvoSYbm5OmtT9RGuuEMS+SQVxHf
DGWFa8O2CswCYDeHqc69SGLJ6U9biGTuoxJAZYaea1x+K74NHOYbyAbHsNHlg9hiuZ9V8B75k/VF
DjRm0PvWKSkERO5RVw7SlqSp9hj1UmtwnsHHtF02M4kiEDOIZIi8rTmiGIhIxR4i14L+xPgKUCHZ
ux66yjPqu2ezg28VKoccddg9owaAHsRFXQTG8JZcjKm2Osw33nGIZMdJx/eNjt/3cwGKGGgWNZS7
YdXzDjrFYx5Uygd7tAXLF6iss27WKK7Vum2v2DxTfeiQKuai2UZyXY+uSka5HiV2KQqodeEQSX0l
6u/ZGB3SSwMicrD5bk7ukbwyuu3IQgFCRpqjDe1JjEiPHh3I8nHP9HulIgQ1UmOkP9xYv46PMDYN
DCKk86Sz3NA4JdonVNEEauiyIjd2ToxX2pbz6jjSxmqimsOqHYNZJKBTBhP2UarrXhP96nXAZS6J
cZ7YSJuwcUXo5bbrkiPVsdAWs+ycnTkQi/zw9pJoCGG0tH2AUPsZf7ozQeGjuZKcuT4Ir979E+7X
qNISxEvHZpXor2A7MyQQjTezqhnJRM24Xo0NJ9zZ7ud9puyKvh18xWab9n4JF/qz9jRTlVFyxuWb
g03nmX6GqsC1YgwP/sZ9Ul15HTxhSPq5+BcrNyn6K6zb5+mU38cvaGgoQ7ZXlUquGmWojUfFie3f
e9h4tM0RLaCyTJs9b3grgPUj6+Rfkt1+XZ+HSC1zgNsPPOoIqVrqBtf+x2bzD36QVB2iOnX/rIMG
W1tupttv88neAnPTk4iMsKMF9Q4L2T+DK9uLh2BcGXn6sI73rm+tzmDOdv6DOgwlKv0vEUSEz9ht
nXkZrbaf+of974v36hEbKKz/r8DDMdlfZZNmhLKtS73a90sj8j3pX27Ebmr2gt2ClVBrSPHIi9sx
cj0YvxfrKoE0jOuiemD65WWFphEoYqPQfby9yl1NdPjlgrDJ0W7ehkQAojI5yqBObpa7j7b6tx87
0wdbP5Hv06EZCtTFoJeprJ0i+6bB1d8vmJrtp1O7xKJo7JROrMz2BIIcQjVKh2CBW/XSpoEzPDsC
xbMB37vPHgyAwR7BCMraqDmqko/6nzFdceeMGl10MgcI78YKOSwsON6hfgkxF7UD04M+Kj1A9TmK
ZKo+qE+edR+aR//UuDrlaE4IpBuFM6jY0ad9sJWRlmM74aDU/7UjRMDwoXtv1Q/uVMb6182oQq5d
rq84K5lU1LWDkcP5b7jm6g9SBPdI7ZsZK/uvhu0ShgAl04CM5oync/m8HjPIgEc1/CTKObwRhD2P
g8/DK6jv/+57r4GU+5VB+vziDA/sisp+znnfVHxAoTFKLDmUoFLDTdrlNSJyeZiDmGTCdWRYqxeK
mWFnftb10EQBnlOOZfuPbrQ9u6hYNWMrY6LFeiH19KCO056eKtj3euEdOqaQbY/le3xmR3u6g5Kw
B/dz/dGb6MRkMP59iL6VA706lHSclF6ZSlnkwlb/KccvsCaHNGs+OTZeovM5RBbPZT+uCts3r6sH
hlV2sLbgBbze6DmFJXzvU3Ux1H/wLhmMdgrKUUeF4h9fF6BjO8xEps06hZyRzlTSnV11xN1xeP5E
ZpRD3ukw6qit8i6j5rNuAGytb8G5zomi1rA4Y2AdjHyMePmr95LnJUTAFrV5EF6XcV/DJrehlWnf
YqnkKLJNqE+cqZM143Jicqt7GwHj8K0MKbjP56c+ufxa3IqTXEwOHwY/3Y9FQHw7Pn9y4EMXweJY
T+LqUwn0L3vOcUKbcqmeqP4lsucCJyN3N3aCB7q47IP3JeSQq15xX3L/XRxBdRzB0gGoAq9wjG/k
DbmnUYtWEWkXicrZXwEbIlSu5YeV3AZUqBPgaAsz7XNF3l8KzsbiutzIHYIafp8BL5opY+BZrHNw
Zv/kRh/t2QwVwuoXuSwutjiGRCrX8MaMW8UZ0MLxa3r2oEGPX/lhcV86hCLNd73Q+cRrqbwfuQPO
Y6xr0hxHbpedMSSYEQWFDuigKCbYidQJ0fYO/Zak4wXS7UvEpZUgXsbSQ8NdK+MnyA49Jdc5+xsX
ucPW8h5ddGbMoDLmNx1wgF5o+Smg97uFDuyYzhK3cQsQOiB5DgD3Xkv+DAgK7n2FDBV4gfzEvRFl
nryDFxfWmKtePK6MKYOSEoIyXm8teUBSxxXRw8osALUs+2GvAGHEWUyJGQMynM5YL7g9F9imSSVP
eAC+QFaBk9hhYYv/3C3k5mK3AqMJwpN8FGzh5L0KneJD0EScc42ZWmjof/jE8IyCSp8VLwaHRJy3
BWUhgSBYGWyR0/4VcTOo3rtI7NFO4Bj1tUzLVFQpo+0YixrfmDGFPLAKYIXMwmOCrXS+fRm4fRAF
QAVqWlSD51LTaiWQwgPenOwNDK/Sg7UA0ZS1RZLyrnD+l1slkEQMq5ZzjpkZ67NHL7Qlc1EcVq+8
z+ifuFrlEha1vpAremYtIE0gF8y9giFLMdK7AQqRuJHbyeKZqwXnVLIsO0yPrssIqQzGC5s8xtaM
cBtYA8AwPcWQfbn0YVaYGWu2W9E28g+xmW7npxW5XW4SQ4HwCBTzhNoxlz3g/UjUgPEkmJgLFEyq
gA8rgXUp3oafHFdAblNWB4uOFaCMmWdnrRZMRGisOeyTqha7YuIWNSd5YAeg7/rrFyoocb1CtBfj
cy0Gow8mjL4KFlTLkYcJMMA16RCx3E3yXHLk5UqZSwN597pXAPo7cWOlNnSZdiwE3WdgNYyiZGDB
dp4W8NnLBIApXDwpgQtPK8BvcgFEL0nhcE1K9A7ymSF/wkI/FDusF88laxTcpeCcCO/1wpkZLRkj
Go9RFs5aSOzxyEuBjMDuwbC8lsw8iFJW83PpjMWKiavlrkkOPQdspJW7Vp6dQz+DeIVkfjr3bVCn
G5N7JbWVK56a9mf9kNN7ynojAcyBuPE6xvLtBCfW9PXd22LLt4hNBtiAqLtObxGQjuvSGguiY0+0
AVz6NSABhJWIlVKdxhprKFCdkCuDRbaXsqHgAmcsZbwli7lm+PQCGwMvxKIksUTCBTQfxim8n6eA
AzkJr5aEyaxavVcXHyKFxu8mCD9mfiZIwAt5ifF73TMmD/nAERemF6BnyaoonPf4V8FyA1NjvrSW
b9NPvA60puWQFQtwT4RtbPzjgxJpNuKqqAtUPXNtrFM6PYDue3SKOAW78El9ZO0aDfnr7BAcAk7g
ZMPBoV9SDT1kPnUFb0/BAr/wiZ6agXyjcrIBCU8FQXYEWtGhwnMHwboHTFx+clE1tqEnOLptpP1z
IssvPSrUAKI9/FegJJfQ9kAsJWamZ3eQ9EQ51MrF6toeX0EIBteohcUlsMN+3Hpsy5BtcFhFY4dd
71tASh2ZEaz0va5DmXAyT6hLRFRsZfcYPicu5pKSciCKxGZ1Qr0ZZT65mR/fgHxKfML7qpYSjC0l
YK+AwpSIQq/j8BVoqMYkx+TwHPDu7DSpyH4GnFLuYe8fMtZpAwIyfY31f46H+J4JnVjIIeOHkHtK
vrlLLI7gD3+rDdoMKcYFgduN2I2n7+ab6T4j5v7P0Xktt4ptUfSLqAJEfBVROVqW/ULZPjZZ5Pj1
Pei6Xbe6z7EVYLP3WnPNsJX+FzggLbhqyPkJzSIJ5kM7x0jX0Lx8L/JBGXUTooeWSFLmw364UR0Z
+ZqJFq73zeOi2wFv5uov0g79IJCvnmLXMm/DDUQ5VwVusofzfFlkDeI59rQNurx+l5xiLtH0pjgr
ewYtyK84oh+hTl6WzTw8Jnc6KWpHAnuoQjGyZUrC4ITVekQ5s5tRw8qEum1XnyiLWA70Xr7E/89+
sEEitUmhcSHmSG7lLd8C+aBwePnpPuT9290iichOxVu61d3snCAlKt2BrJjUp1TdgpmzkOVLeCwB
GZbCUd6C4aVH89mzEIdj8iO8m+wxfnPACwsF0j72GQ8sv49aAlpliuhtEUOq/oIT7FJ2Gd90dV/l
fwjmwN3RcV1et/zSvBGPxi0JPxEfbYvD67by8+0iwa1PQPjDAcKX33i82CVe2uQr39LntxHVfXJV
slN8WYSByFQutHm3PHXCzwqDAHv0k1N1KD5JDeQuE8CEBzW3T3XabYa6bXVVUXtg/e9zR9CuTR/S
FREX8rH2XT+2PrI79GvVsA58caNe40P8Fr+lB6RVHJgSHlY2ksLSqd/Dw4DmZ8cTcp+RWYr/wgMy
4/DAz5VAwWdUxYYT3SQEpCfJz0ma5evxaLToY/TrKDmoTvUj0lydpVS/t9/CtX8vuD/oH2/IIrUz
Mks+66ITM4/UqR5C8BjpUegJODocESSxInyNPzH22kbmRVsdARqPGB8lew/+Zd+L6E49RA8ps0t0
LCvUXGwi83uwCTZI/P6JZ556NH0hKqn6OyKD6bBI2RCyhXzjGl3d6oqy89wc8u1wyH0VQc4vgjI2
Cn/clmxui7r+B3l+vE/e9dri0Vh2Jxld3OwhmNuLENE0/k49LlIpJIpotN6Q+IRoeJBLncZLvzVO
4SaABpV9T0BIhzFy+YIVWjIWbLxc1P9FwseJzf5c+6srG6CyUe4vP/merygGOweBzlk9ymekTCiG
a+S04S4gJ4z4QUYhSDTia4oGmt5wm3AFwEeADmJbobo3P6LJ5vwNRIeDxlybP6IDunNuSMvAld2+
TLI/rDYPuHzsP+jg7WQByXxmXr4F4TE6bDn/kK5Ia3m0ze/JdIxfDYm9tNOrbfOyT9/R0+At3WRl
41klgXRuJ1q3fWha6hOXHUOnyaYJ3JT3SrcAzeBkAKG/t0/qYJK9bdBZXJTQXPC9sTNInNim2Om+
OfGgpISAamtGqUCTIZMpOBTQTKEeaDeJbdEPUeEkblxt5pSwYBdtD4NvAl4W/QTlHAXGQklatAgL
aVqjmKDAizwqiaX+opBHAQGbiLITzQHEuuNwmS7y53ARdvqeahKIluk4VOaFoAWJYXgnVg4G+IK2
LqPjxSJ8eV3wKSpd0FW6FYr180J+X/QxUIL95DPaQiEqbGbcZAuNWzhmC8FmXExKkebIMNuhMlBv
liQRXZfiVD6SDLHISagzOOnlyVY4iel9EkvWqecp1aA8nBfFRHSYz9QTPsYqfwS/0yCuThzMT5WD
eTmc/08ABaOVfkB9SljQ+mmJBaVh+x+0BTLHPoL7SQsEFqHfFjlIx6wG7L5Y/njy5AutJrggUxtW
mrGNdyYPO4fMrvFydnLTra7zXnvo7nQoT4237IXzvvy37JirnbQrlv1yRxIeDGrzZlyYB9zHve7q
nLxpAux6YVxRo31sdjz0YP2asLJVJggTOptrL14HHK3KfeYm6b1goM0z2GYXefhoySMIPrJyI0jX
AYwWN5ZPof7oMlrl58iw01jUy5CTzG0gHGesHFiZUUhDhANXKR6V4U3TJjvU1mnjdtU/HWO5/C2M
L8HLyTO/D3Z8qmI4YC8xcHyTSYeiHLFnRnGGZxPLMfJ1XB2AnGaHAzyEH6GS0bsGXcEiIIRAT/Tw
BD9hojjchoot0hSg0fzUNtJO20dY/zA9elkJX4mYswp2J2GT4rdQOpN2nuEagsv8GvP2le8TWFgc
IPEbWlwsfxCGEGP68iMmG8ODSxXiGWoyWswPQ3pMqm3+ybHCkWTAKXDq2EnntU7FX4UuAu/+FHwg
tk4sRKsZdIHy1kGQP86VF6vvjYpXoWfKTqHDDXxX3qgyZqxHQD9/mWwZf8UFubYfZt4IsGxxgUkp
k7ffnAWyvl/sJobC6kVb+eUSkcJMYCpjvPZ3fjN/20txIkHixSCNZgnuHXfoJr8H77OCfa3FbJQ/
BPQj/2kOtwDnXeKzOhiIF5LPYFgPPWJTCU3vI+aq7oJDMnZhPIsrFMjyCAxVHQSkixx4IekTpGLr
WyM934GeGenEeAtyxXWrCd1Viw0UJh4WYQab6utirsFXLQCP69bAz5EV7/3TxzsMOUHhOLIB7wUV
2HMzSIeg4XPXljhcAxnU8E79Ur8ObL7hQSArxv2WjlscWNI9CYZHXGowETvEXmCXHw2wkamDBxw6
SiBWDgRhpIgsL+ABkfznGaOhlRoQX82q20TQfHBFvrWal0R7zTiTYd9dut8eTMsaEyKks5/+rDyi
D+1vMVsg0Vp6f92SGwcFnAMOGsysGMdeigNlFjB7igOMR8oix85ftWQUC0TJEsrGGv8k4t1cIw3s
5rW6g7/7qY3ehvFsq3gxtc2VFMT+3ZzsvCe5wa0x2d0bVvrNtapm9BDaFViMf9ik4hKszybvk62R
zpKmE2iBHvIzPOLqAEYHuM17M+YyK7sPsarzWhNbMU6l2hZIh8NYcbTT4Tq87JE4FAXill9+Y1ex
FGbEv96JRfyGj7QMnikeep94RB40jHKr1q91a/iHwzNO0AV/LFk0l6Sixd80VPAUeApEIAlaowZj
BrIu76VnVJ6KayCdZ3tKOruCSzRv+2w3Zh4OygPz9XOO7yGBtPM6QKXMhMrDAhjp0wIH8mi1FkN4
TcMvacUUGGylI4DSinrHMG0Ti1RO/c6R1W0cn6piy4ZeFbYarTUHDgADKPEIUkZbRadKu6oy+fEV
frFzhurWClgt6WAk8w3uBQg/udkr02ecMfZWACPhi2ByyCgBsXvk6nLz8ChtNz12h/VWSFzThFL4
1tvjD/EXxGtUBFNzQiNL+Iv+1f/kR+onTKTxdNxOOPyOxwmgaMB6YvM6d1/1HWbAgjCTz/TVUUe/
kLYeQskreQH8TF9uLkP33RiP6pfqkg91nXtbAO+s9/K/gdDA6TCSAsJJyGH6IR1XoIX/T/3ZNcht
N/pTMW605Fcnkjva5JMdBT8mlnovj1krQxywa246T251bDgs5rWm0Tc7oe6GpUcz8bq3ihXW1jL+
hhMFxJtzxQF3nBUj8N/4ZZvREiiu/PG7XDQmlySzC1hdyGtGK9XiImQ3zAz+kdiawBdKN2Pjs0ZB
kNlrGCg0B8pPwBECcAHwNKoY/CdDbyqQz9sA7lAFkoz+0IE5H2BNV19IWZWTdwg6XGg+NDD6/7HN
+GjxhFU69Y8tGJsKjh9CtnbP7wnlQUc3z5bw0/wh/1BUN2Hi9sUsNNrUP/nfNPGU2K/ZrVunFo8Z
xADeHFfWcccIoHPE8MCnmfju+HdgGYyHq3iKpcMQ3GYAoeFLmt7D+qFw4AorK2t8JdnI2rMQNyIR
7cWOAc2UbQsso1uH6RkTpLL3ZGj2zSVCmzI7Vb4tMl9lmYcyHTQZve68iYGTNYoJO7iwHvKvet88
uO+0e9SlpezoBQYBWAQ2zRVQPZnoGizh9TFAqgkMzptLwOS13Zs/xtew2hnk0igU3yVLRHS1j9e/
6B5DjTiGn2br0nBQiovnkYweUgnx2jXWNDB7fPSk97LdsULF3s8lt1IcbB66UzR/x8XeNO6JyfTe
ikZ3lHFkWGd/0rVYzFXFyoLFlw9rrFkMaUdoaG1Fhp9Rpb1X3nDl/JL2tPzgasx5rHokUxEQifJU
yPcIBDEPYC1a5kAt06Fxq35T3epTS+YVR2uVuJLhNoxEjT1p9vW+n57Zs/vLzvHKrdLzeB8nt8Ds
G3su2fAEjOa4uWsJLhHWT80Z3Q7mqHKzyV54Q/WlTZ09IAqhu53t4aqh0jsruH+yTe+XQOEaEpAe
rKPBTXcNawMHWW1dlJ6OlyYGC/iXQTWA4LkD34FbaHK6vOWuTsVRIbjvJHiRr8Idk8cqAEYS9Uv5
ZKlK3OXsRizQPv4/t5vs2nHa55/d0Vwtr9utttRA+mujQNJgFAH/45M++5yRMYizW+r2wz2DAGis
X59p+BaeGH4NqLAaz4yxt6CQJYNXOOsfCGJRbV9Eg4OaR5ZpWq1i0hqR2GWXQMvjHmWBUm5NaskF
z4MTqTS7sHlP0wusF7n9yssjzCnmj0xtM1TxqT/U638YSm2F8i/OsEdkap+gypN6jxyvHNmi+BTS
R4RR1Oo2TFd1GbotVZefwxme9mN4y8nnokDH9rzB5rfBSSTxs6yHYfSC8LaLJn3dwoE5xIm7YHg/
oGwKNvw3BQd7vFP/FIC2+6ie6WuMlQ+uGrx+GTvl7+z5WATvsaGOwRtxjKT2F55S9bnq/bTyIqxT
Vbo4YtW3y0yJlVOFHw+SQF90HtQw/1dKSu5DSkhCJ2uc7GmIllk7IXuw3D1eP70CsIf2TdwR+hnR
duCeRgAeP6XJC+bFjH+S2eDkO58YB8F1Wy+5JrYkwoCui3t4Gwerl2+8/SRCtHDLlV0LO/bsiuDl
ZWLkBPvmjfk1pwlWeJFWamvKpFMWOSUv3zhjbafVn9A4JIMTAYVrqGgXpR0zYIbGk3MTeJYgINqa
blOdZZ2DyRA+V5J8Stj1MVeFfStaBrxigwDlpWqoNUpUV/xlDbaMLE4UkBPenBcmWLHm8hASNAVa
y48PWO048iOMCN6m0FA3//qfl2aHglUYH8026g+afuMT8rqNx2OI+RFjH7x4Emc4qZxvylqAmgwR
5HXvyLlizF3ZJGH55pOiBbpIKdot1hSf/Q9XKOssMUTPp//jMZnJYoDHTiohtKXafuFQHm83+RW1
PuquOrQmXONo5ZZYwYyxLiw7AFSsaXM7wll8E6d+dq4++WRM9zn/yAVyc4gZCaxHf04/WxlNUrrn
YWci/v9mIClw8IhjJ78LA+nXmZp5uBJgzeVlWfJf3RcJzjV2G5vkvtpRcpZ/PW6xwC/pQ7rniHHJ
ZVfs0sAWep+ZLg721VbSnJfo6sF32rKBXjCtruY1d6P+4Lvp4w2xcb5Xf2Tdmv6iyIO5SqWHaUDv
Vg+NTvMnheJpqb7xD1/BeNd0B7gFHMUBeQri7Kvad4tGHOBeNt+j1XWGFilbJHLTkXCU46Px2mQx
FqBbtTikBq7sDuRRLbso8mptEmwrhVutH502geBabLvVV2N8dAopjypp3PflgTavMAoHNXaowWrj
YU5n8t53QeHAEIpHzrE2szITzoj1Ahr6YIAO8bYfdmP8qZ5WuDPC67CNGZ52zJC6spn0BNcytYPS
UZtTp3gAK9CDoo4uPPhlCBxcOO8n3GJap/OKtxGn2VGywENja7lmfjo4K0Yc7yVd4YfBOYmllmkP
+iVR1mJMiqn3WiEZ6b6RjvCIP9pmU+DjJO+T0FvadAZ5kJZxP1UTXztlAGGqQxAuWjD6hyhDsi3v
crv8qia3TBcreHSsnYsba26s6bH01J7mXf1J6LCIlbeOkzY8QMmE6FHiHme4Ik2/Gfo8vEHzxT5j
0pUx2FitjoxNpu5fhPmP+VfmX8X3DEAV/bT9/dVf+m7DaJkLVlY4Em9C4ZxSIxuJj71os6+BSDt6
SVtGlCF8icJZ43PKntk/4YtpLhQTvfMY8kN31djrVjid86PUBiuYAnlwm7Jbr3+vlKtoHNvpXJm7
kYh0HDfDD628zWc4xnLlmjhN4t95Gvf9abWDbtoQ0W4QkG0+sRLwkktV2g0RwsrBeNl8+p5HvF24
geNPsqcdoZgM/hDfQHA+yjh64On9XX4mpp2D8/eEDYvvETDZ8sysC0dj0zzAoQlVV6j9zHwTmBan
ZHZPbEnFF93w8El1zkMRf+kU3td+CYxE9WV0ZGY4lUFwHwNPlymUtq8TjwzdUrVpYvipuLjAFcXN
ZIpcTT5VA0NEWvjc0eYNFVSve6vYk3QH0ROzmwBTSJF+dB2ou/mUIHMRJOycQ5sXeqT3ei275XVE
SNgfDaZIynuNEc98xQal1K3st2uBBSpP7x1a3rCiWBPIJ/eb4EPuznP8QNLHcG70ZPj5is0MSKrs
WbJpJubUpaXi7aVkF0hvDHwZ9aB1IW6NLBBYiMV3L61DyHjVTlLOUMil7EuN902yfIuVtDfmtxiR
BfTpnGMMJ5Cn+Bn+BdWOPb3TqbpgudXJTuoPEdAVUBIQak4Up9rzNc68m1A9ZWjZ+R+s0YEyKPpf
ztMkJ6uhImF4jy3R//IodnKkkbSgUIVkLtpuqNgiYfgwPbsX4R78MCEYAmtn/OcRjs2WCUvVJyuD
iIFEd1+ZM0V7M1wMBTSvS05Q7XvD4bhnyixVm/wB/T3Cu59hbOqImrNkyuBHrNvEruQ//LShQYw7
JhfDXf01J2QTsccAP9rObx1rnBkRxI3q0CLKJ3p0tVYM3Mzf+fDCyyum9/zMCgxfb2gIBcwsP3XD
igDY0qV0MFMnZbWgfVNtPMfTypb7dfrsGX18CowmtW05erC48Qrqwn30OQu/r3SHAc4Kp+wWrhKc
Fz/+eMmeCNqqWEpq9R3Np52MSCgy2SPkRxCg/YZ+Avq62jXFJn0ubt54+q9VkMErqjnONFxSBLsw
ELbslPkwx88mgIK/uClrnsZ8RTG8wmQyl3cX9EHzwZCB0NbDbFfzlQT2z/ykoBnULKKoM8cAWQNW
Hi45rD1sQDHqNNlo7SG5vySbI1dPHBS93Qr4z+2JCPmtuRofwRcI4ovDZEB+42X6flahLb6ZmDDy
aNP0j/CVcWLq/Lb3wWPZAIZd36zLxKOWYAEwtTeO2N1H0xbgHOHxD0V/Wm0H+Y2rYixU0CdkaydD
mh1amNrf6keNpsmkjuP14vdmhx6JWI/k3KdO+cYnLT3pgDF6RaUIopzSS6YDXec2wNWPeis9qswC
3+RiQ31k/na9JUWbNL3KOJsfmpKNhAAYzakGT++ug7JvGIweofl6OSa4ZflX8N84v7abcKUeh0Gl
5WRZCl9jdyUQPYCG0qy13jW6Y4TFg+msZg+soreWpHGg/JDZbwWuR6UbeHW970Sb1B+yD3rKOxQM
iDxxSCzggzlD9iHr/3TttioI/IYgDqEz2nX6ycy25CxLBg0o2SzNNyt71XzyRCI/oyCiTWk3gYDG
I3rmhk1FWGvf02tXx3saYjQI5nDroNBAZDY8aNyU/PlDb31qhQFYCCttEuA/iw4SDnn3+KWj76Cc
VT80SCkvMnNCOEaU1dQEVMjBYRgdZBE54jqaTi9UgeYeReSWQK3QOnVn4rPe0i/loH/0vyCR4pU3
LXw8mhaoqnOgIAQcj3C/eoQKl7Y7sFVIL7enNl9tKEIM4Gvh35RvGsmZFXss3Em/qEBigcjZAGgn
LAK+t/K3gdDBsAGS8BNF2hsrG9sxeOsvCwwqO1AsBe3sy9K0lumZ60+o9QQ2KMI9aj8rYyvJrtC8
KTBgTedVWpr6VTHywRGUnY/kGRJ2n8RvtV5Ib0usqfBnyLYO/y1md1gX5jaWsB09p9pGMBZ7da20
c+G7+EfYCuFSXbOZH4vVenqu11iwLBKrgrql9ZXImUVO7NDLze8UTOeXBOso2rDEE+KoyJKC/hH7
c7gJn1pw4OUMis3qVs7Q4K+vbr9kQY27Tjyq3b7Mt+Rg6dUx8l/Nw0iuSk5gNg4X9su0DOKVmIW8
3vPmYJieiM/ItJO6K/2TsE3q41cX7owOhct3ptzpL9j3EkTxxQdxOyT/JC8K+pPQXgmgicSN0lmv
Ep6D8Z1Ou54uEzJhl1wFzFaFb/3lENEz8gtfCqdhVNKt/5RfMkNm5EQyvt7AaJGja3yixducvVuc
jz2YfdxtS0K+a1eSPsK78iMkmznb5qpDjpJwZqPG9RoroeBmpttGyNYfATkFMllYcNHrS2Za8rN/
qLy6QYfbWRGehbTmk3mSmuuo7iqZbjf+zJconhAg1sVOO2uOc+fGeyy2X8l7NGMbcc26N6zBxX8K
c4KVLd5A1oRpw7lRR65IMy64eG/jxEx+RZc4IG1YHrPOVnZuwi4gSMMfRxLm8KT9Thorq7xe3Y7t
sX/5WbJtxS8l3qkr5sIA+ANqJVc5hykZWgcD3hyQOrvWZ3YLw5tKNJTElLm0K5Ca16mUjwOwLBaa
6zrZGu3HuAxCYW7nqi0nu9RT7u0fZWT7tTK4RDRGW5NY7Hjzo6IzzjdCCA12bfRW98RwPmQx0cWi
TgF5o5Wlzb8b2ndgbhvxkcTItz3lNolu6s1A868NnHNZfuCPjif/D3kgcbzHRJq/06/m27jFBV2a
nHRyu8yVm2256HLxqiSch6ACIrP2OJyTBsYtFogvfKxw3U3xSXjyL3rgEDRURVf+fvU3vE4RCi48
IIvkWBNigqbR3OW6Y5o2f5FjzWbcgaG4x5FyEqH4V57BXqgeNWHNvECQHJHDGKkcRuU8wSPHiz/9
W88IYr5VWvzS6fnQ6EsYR/B0PKVLVB6r8k43DLbSrNPf9G0CeoJLJG+JAWkB8ZPU74b3groBMrC+
EaUHbI448NWj3n+mGA/pe7l8e0nfovAHFSSDjdc7uZV9x+Fi1a18gKTJrcW7sOakK76gOsgcbAz8
LHSnQt2ROtL83UGqiuxwsCp5jyc7v36vXKLqGWC+HAyCVpisJovk50Z1nAh+zLaGNoQcUH2rMc1B
+kTdLVmr1Ot8SsKIEhluD2kYqj2GAGjIx6jyQCF8RrPI7jntpZRDAgtEVLaNSuCyjQ1MiVfcIDuz
7Ha+hJQr3JDnQ4kz4GtE5zr+MliK+hOT4ljz4LDR0hDchWW3ZBXaqR8vM6J+YTcjqh0fRX+m4B3H
ddgBof5Kw2aFDD07RjWC1h92DlJ2VLKWZId/v3WgSFSX0F81r9TdmgQ70aZ+aewILkBzJmvErK5K
u1GxrQYIVMjbCdN99xzOI/s9LGrpQFYPP0YwXW1Yr8HWfpLWNcqPYnKxdjdOpuB0NSUlAnK3CL0h
ZarpKt+UN6juhOqL2iqx4MQPiAUPkompBVRrJu6LOra2JlRi4ZsAo9H0S6CI+lrERHrQtDV2jInp
ANVgECM7qC/su9w0ub6z0cb0xhyHKVlnq8dI00Y4eXQkE5CAmJQ24dj+5c1GRzk4RNdA/YGmEeWb
5K+HMp3i9oLMqHOzZzNvIAqMwGjC0rAvjQI+CS8GbdQ7rIy6dyoIGJWDWYCJCVa8UbjAVGDGg1YG
PEmEyOaBm0EjZIJB+onwK8K0YhYDrchwWEsKpl21lZH0tRSgLeBGQjPvt8V1RloyUMIp73JCvqgN
GMVCIHx6oLL+yXQ7bLbCp4FjMAOxjfkry8QnQWhfIwweyQb8Mp4Gwsn5xlEnfzOqWt2Qf2RPakjE
1XGKBQHD8tGRJm/OvDD5UFSflZSpdi06hXEpaZ9bi0vYXsc3vjeNLjb9HKnxiaZm8JcotmOC4H5P
rcup9MfpskJ3kVhg14qyyJuj+szRHWVkZvl0JkW3kf8J2oXLz+0oaVisBeliRkR1/ZZT/H7MK/d1
pU8hjRGxdTgvx2RrWoKIV5zPzkYIm0B5hhXVyxWoZM5i5JEmlP+IlUMpQIKToNx1zGnKXT6CLCMs
6kyvHt6IrpO052CeOvmRyB+liet69xxprXXoS0AC+O6CbdR+Erlte9RiJwvOL4RKMIlfNrbBGOuX
pA8QRoFOS3VZ6SH5KAw/Cu79ajOWXnyngIjrCzkOZu0SywFcIRBAn3yK0hLUMCaMSVrEdkv+hDNC
tAuBJb0aOzIGHfYAPD14jow7jWTTFvdrSH2OE8CEGD8JsWicfaHE672kuJyfGBSXf5qEjPgqSPcJ
mnPlFsFVIaygsQoiD6JFgtSCM75OYc3SdGQYhuO5iB9K7GXjKdC9ViUhA8I0E36ciCGD1okvXXG4
83iq5ivnlPRJGx2QWlHn6xkPKcGLEb9iWSNxWdd7Pd68cjIz/KbaROg60OHQNnrwDw+rCzlp5SO4
qZ8VwZjqMiwWHl3scaYPOABgjbhgzmsSV/o/FT/A9gt27dp8rGDWIyos3QAfKtgwxpqSXFlysBGE
ZUscOs4QNMCixVSWNiRg9mnaWnpoAYOTXdwzfdjNI3Fce/V1xVuh/lXeify8N/+6lT0+xH1z0nbj
0lehn8bGjc0+JfXJSk/yu/JO7u6ErdP8B+/CRA4uL7UhwjPGqimuf8OGnbvG8vSLx2HX8Of/5+8a
kHp48j2OBWnBdZfAtVrkyZFwf/jkbwnEZn8HdkvYACxoxZCXd/NtkT2+nqBTQHCQrguf2Ptj+k33
PZ5NCMYo0t7ZbyIU54mTn8oLLqsHJqbJe5buQYfRUdPqLfA8Vy1eaEmC5jEtLMjF0y15outlGO/P
WNyRBGejsQNRygs7/RNFsHWKa/QmaKpLvDakt8a0DdORRS9/h5AEuC8e0ez0hpc9eYuu3K42/Q+9
BHYMswku4NQIXShFwuTGzFvbT0wvlYWLhDDQnJ9j4jRb5HWAzSojGIqhCwDz6hkcQuLicoSb0oZX
i0HHB5fzVSqZ7cdvr8wCEsOHJ3ZoXcYW/AQfkKneZz2vlx51kgw2sspDZzeI/dIDqm6zOJQIv3iY
O6v6Sr8g9tDn0IzQFimB3UPTqGYX3AH0iYE0s2njwgfiCgLNAM7lLsYBYMpMhSEUhYrLho69yF2j
9Ma4A/XDZXlJBrSzhb8AHHOER4XdlYhiR8kea5+VqC2fIfil2+8Kf8FQqBTgxSA4AfMzsbKgUMIG
hlEjAifdR3E3Mn3FerqFsWNH+B0DXzDMdQVySmXHiJZajVkGq49e9XUxrtJpeFE8QWArqEH3BAe9
obLod0jiV7cVaDkC+GQv/olfrWyJS77MNnhjabXtR4OUqTvEs80nV1cuvsJQqpCHs0BeEATgKv1w
WoGN8G7Eq36R0Tf/sjvT88EbZ0RBJcV05G+aF25MJaJHlS8dWyGCzvJd6i+YPUrwjbwe3ta4FWyO
r46n4ofelNHIgukVV7CL8BnA0urB1PHFspaS6X/X4T44IFHiCKBlzZMLLkiReV3RxH2Ll/jIO0eS
Dd6zgq8jMd/Hgrw/FNqBMkvslwMQHgN1EdrRrtnxfVLVQ/n5L8w9BrK95nPF08niMICmYKrWQF41
lIcdzzLjt2a+Cng4aD63eB538tfrJN2Z2DGWwJ2CEcUCuUguzwNmHtqyMBeACdYefqd3pC5MrUAD
4pKHiQ70xusDfmTl8jhNaIIm3xj+YSAwK0dAn+qjODXEIH2jasomt+bZQMV/zRoOFSdA5gEWnYT+
pJyU1RfEQrQ/+j+cFIy313QcpA9m9dOVK1Gaj8TYv/oPPT4OjFUTG9W5kV4K9LKKF+ErqODgRBjL
CQgtpjSgFv9ZTe9PJbKYqwbQyRisCZ6yQg/Hcdmtpdb4UbhBr0P2O0F1FIR1CEvQFhKQhecwwn8g
NGTGsEThOYVoJ+WV0wqRLQwMPyOkLDW70hkkdg5voP5t+Cel51I9JiQTKzdK0rYj0o3lpZs8h1gJ
aNvVeNeMSxDscswGAirBU050A2wvY0394rP42fI+Awf+VLSH0LN4Xicq02A/YkNudJKh8abCyE53
Wrq2ltqluIbaiYpkQtBhLh9ejl0h9Rhv9MwbWS/ztTWclWa1oMHgGmFPqLV6kI17lB6VoCMVdCeE
frpgylh32w3werkFYgasYFZTIFrmT1fRb8dmEY33DORZua2SnVwvWbj8PoNjugzw6sQOWR4Cal5p
uDdL3C3PcTQnFgdPlNmzij9DCR1jH+mN3bKsqpbC/CuVrqr4rPhVvbhmrK45+teGuL0QHCh9t1bX
3CrFnxOwrHAzdrZS+NP00PrzDByon/P8kuIlkD76kdYE/iyMbFIaIMhUtEXvCunDxOngnr/yVcFX
1aORXfrIN6IQSJjukVRZwlQOVHxTRfCMx+IxsYfMD+XKNWI3KP0yPTJB1tV3vT+N8q4TLAxmun/o
F7A1OixdzsAUG/dTNlxQ1rT7/9CkMul8ZtGrDjWHZ+IsCESY4NZX7dRwy/0xU49eBdeCtj2NyQ9z
MiiTM2kJqov/yqu7h+86GDJVFJYML7gpwJEwYJgTIE3qf5XrynzoMI71Bp8dpBYgWNwBngtLpI5O
MEjigUl33F+FWzwe1MEHnkoMBgnD4TX4Zf8hk+Vw5ZGo52dRaFYW3gy+x0AV4vKsrHAk2wkdGT4L
3WlA2A27mKjHaqmIz5lyi2R3hKHxGbvZWx3/0881WBzgNiurpZgwyB7hIcWFIL0Y+oVtkpc2qvcs
+m2He/IpKydYgmzDqF2Ee584bDxgM98BM5/NoLpScFIXiisownTuiwsaWwbBCEoBCxtH3M7FcqKF
D/kKvy/+Rh/P/K3aIV/EJgfNIOrViyIe0JGa87EiLPwovjFL7b5EODaBs2jG8ZowfTR292hfMC1+
ksLILKOTHJ07V79hc24T1cmzzxyM0agnZlsBYsq8Gervhuw5xiBUejUX5z3rDlN86mCB1rrDoa7N
B86CghLktXjAiq8NAyMOADoj5YKxRwR/ColugVRkX5S7S6VtWwTRT2xE8ISjm6Mllo8pbUfkLHtl
sx/hYUEGfRVvr3E7seVTO7ayu0JZ1dpIXbDxKUb7xRm+BAF7AKUTwGbKrHKtRjTyKLLYseVDblwo
kiLlCCNjNUFRsR4vyHfs+gXT5fUo+NR1gWAl6Y52LdIdgHnOzYrzQcfJoj/r0UcJnwLBPpTOyTLv
Y3IUK3KCcekiB3qj36Ta50RhnCxrLuCvcoF5Q8EWH1f0sLhK5RuInwFZSuW+7I+xvhiYRE/ztYEh
kzDXzv8vGmzeFVEXlQtfHX7V5GCZwi2PAp9WNa48vjRUR6h0oCh0qEufNjwogxh2gvXi9NGIJ3gk
KKzFT6M5FjOcR48tNxgeRXqpi/0yHK3sQLfhV0qF35bw+bxp5JByU4YlEcPiLwn6pUzkS/1NnTfk
HmwuuFklZHpcD2fMC6yGtNx5A7FhmP0ueJe5iGpJWiAGIOQu4cyV2ZXgQM6YVJx+1lq3D2VvxGKW
yN9gCxsV2hlXSbp3w0aBqpm7I2VTgZW5gd6N3OoGNRic3Ze8KIl6AgFFRoThLtPALhjD9xqADSF6
fjee4H78R9J5LaeOBGH4hZYqFJDErbJEDgbMjQpsg0AoghJPv99wirXXB2NQmOnp6f4DIFfV2FSq
bEo/oDEbLJ+fyDZBDWZzM8DzZU2rXh1uSX5JhKHmszaraoHTKlot+ay+wiTT4TY8T213vIo2P3jV
ZDPGpB7Ft2Tz1n35AodfjWk5Z4PHXwLb+rEr7n9qxQ0/9kSq4Tgi/V7zXy+RFF4LYDCU0AtHKz2F
yP6IAPLIMFPoqbN2vFCQV+kyDCEyxyD97jvwHamoC14ZVf6I5lDusjPo9Gn8xYCnntB1Hk2x9rZQ
EPDQnUqdV9manKwQeAL2cxQOqtiiS8rO6KEwlxBbU0AwoYQ3EiqCCsuordIy/R4+Zp3OMKZkgK45
WZ0v30D9NZdxcIkpMIi/1Nkx9fWyyxSv0mW3gvpWx99DNrfjhkXpOX0Ox1aukBchDnol6Vrm1V5A
kVge+vj73XBL3Bg34tHsTTt7kK2vD9wQDSeSv1oWNBZwIm9t0x/tjRVtXFU73pNlUjoF4DzDfZCE
3EqnQpnOzcDRJx5kCmol6NCx+BtoGoDMHN+9TrwOau6IOMFSCRGtDQi8fbVJ8iDXw3vsd1Avyu73
ik7Oub8CUG1mF5b4FMF7TNTaWQkQuBPvDl4+sQwoeM0FqATr/Au9p64Ncqw+hcKmdnw9j/lHNeWR
nm/arKKxWIgWVdbO8tGCXh3vobD7KzTr2bh0Ast0VitfnHYmT5DgK0iLjGrPWqXfJ22NgjnwQHw1
CptSoXzW7x7Xgz3MUw1a5XRvAw5r0K4aY1oV0zcgCT1sR2RJ6O9Ia5qjECF6T+2nUU1xd//oVnq7
umo6tBfgr9cLQq8UnXCg0d4/+hWL6W+RTmHDDeEGHFBil9H3kMrFuxOklaAfb+8dldtJjggLHEhC
V2Rzjh0kCugmyFIXiasUHd1GrjZtFYnDK5FmGHAv+igjU54prErPGCE7eLfYfse0DofNsitpWFK3
ytASqQcyBuug2Ud4obcAO6+X53OTvn9S3qlv/9Rul+Fbw1/dxquCZVtkQCGDHkw0e4CUgBuDOteP
w+h7REoHR1VkVMlEorHzqtmx+vHNH8c+LeJem3HVPkI3TvMVnd+nMSp/nvJH6yBxovH21frdDfGT
wqcmW+DX3llR7ifu9T0dtd+d0CzPF/IYuyZLkV2pcBFyQaSaP3llRaid23TVxX5e+JQFZCT18Diw
5Le9wSUYROXY1c4bmvQba0h38JSyTQcq1QDjpU+dS+vHasW7Ugcxn7hYk2/2eniFBiz7doEgpdCL
+jboODkpYGoMUFGqbNikeenkfSHR6BwalVInJLkYcOCBR4unAmeB0ZAVrkb3R00ogGcHzLwZJ35O
h+TODEwD9sx39rbVcohExm8fDFs3zWa4I5GHs+79qcg6aCxL1NhtquUUOVDysahk3wZbctG7Q+5J
VEjdGty7nK6k2O/NsHkOzDCmLHLpk5OEmA20YcN+V19K9SVB87puCEfUVBp13kIYk1qf1qRCUpuG
Mt05eiXAsbIJ3TIqRAA9sP7Gwxa0/AsDxwLhN9r7AZuMITq2+FCBrWx/tIwIvbhXp4pGLzQeZv/d
fmnsRKiOjZi2yxd7h/scKEh/B6DH5tvvWOFBQxmkxcD0ORJEu5HQGzGK2Tjq8zvrTpXY/EfhkrJO
89fMKPjUOVK904TYk7N7HsrOY6W02BDuumJNYfVNopZnq8GD9iL+o16xoqTjIifp55s3G/qHQ62r
Qt6zQBq18B5HUKZfz414qfi3sDn4J579QCO8XaQ2D1d8ibcRYp7i7yiM8ky2ejipTWH14Tw3FHod
4B/uyAKcb8l85TYmkfzR3fn3eHlCsF2mvktL87l9K0ie59NbcA2Ej5n4nvAv8fMteIeV8E3QvVGY
Imebi6+p8pGtT4OSh4Tk+SiUkbMfe7RJT7Q3UV1ZSxyDOMfERW2UMpdgmgm22j8BXEp7Qny1whWE
tZ5S+d8LSp9TR94bZsWO4q34SGEEeEV//QpBMT1cA3329iQM80a4PaOfzwVJGHIFFwuXbt4biKSL
YACTDbUQb2Q1pzFlRnHo3WXkcbjTeJ4GtOrQ9UfcXQBMXnMh6g9sZ/JclG65JCHkF3PZhvnjSizN
S9a/5LtEcJRypQPQo6TNXAfUFLhEyLBw5hTjwzygm4MnCHbnPnqFXJW3o7oyKvKImKATdps/AtLo
NhTS/Y8g8lJkx6ppFtxBZHKBUMANilXlIdrrjhcgGIJHcEe3TPhMQMcLKDIJYQfEeFl3EMATcrAt
3/+NHoBxGAqUCMulLtU3LBn++jKMWC7FUOCOUNWvaZj57eK5LCg2OuJ4KQa43a5cqi595zxgkR9y
F8VXEtzxYeTm4/ALJdqvXeG9QOl4yWbNYnMQ0kSCrkz71FO8MhCXS3HIcLndFbeiD0lDAk5OZLzs
5lzJBoBOmoDGzkHoEsMnxPNA3Lee4MowYDD3qBBDyCIcMCqEkD49dqShYwAXjJ43LEj+zyLCOVLQ
dHv+nOUWizAUFkIxeypwjMyAknEOAoX7nQfaw0qxdGzgXQ92V6/Bz/CKJUEeYAYyYoSlXIahXazV
aY0UdeU+AjpRWgjLm3uCLF+g7nGP9zIMLaDuCCmPQIxY+Pqrhhptiuo36QjeDjpi1eI7Mi0B1JzW
xxuCOM3GcBp5Gkx8sIovaYKUJ8UWxKqR7YfptcEjkMvJLGUIcvNQv02xHbhTHP4MOKgcRAPkWH3k
ctfMb+gNXCVkUlAYGTqAmRkubPfCgrEvdL/ZLKBU2IPQ1Q4DQsP446PAsx4KDtP6cj3H0E6PjLRj
05nlRp0SGxwIVUxrYXogYgRN00/coPBDjAC3xsREDvUzv4Tk3RAPoHF0ksP2Egd48rD02aBAgisE
eZnfCbU82JFI6IEahJyOapEY6oanUswtAv0gqBXi2f6iosqXwayHoe7QcHIg1ENA9BteIOYGn8QX
YZQWYRuScZCZclsIjSh3o28vpKp7H6AUxywigGCv4nDCZ2dcBfHGkffaRt5QcOSKQL7wti7iexxa
FQx3MHM09LZUDuY6V73icx2z4IXin/B+EecAN+ijGuiOAxF/iVkoVGVMX+1CjbeY0p8NOThxfrwn
LijiEjw46Az5FyEAM+RfjwDdWzV8nhCzRbhNC8Wl0H8+7y8uBCNEjBEFqakGb2e0luxhgmpiNpjB
ucnn4hqJ60duQ6bBPlwcdeQJkcIXfysuIiSA6RBZOEooi8+Vd2/r8lQwbMVz4g3u/F+cCv2nz93B
FYMY7I54ubg/4mCEMRA6jMJWRlipGd6Lk0J07MJRTzlLISiB1iH7e3xXohMWJDcvZseMq5SBHpAQ
PxwehTFBdFIYieIB+5wANuAVzC00FBFVpAWESyYXRQwgPppnqS0SKXpkcD6SimK2hHQvhK+HcNIR
b4Rgu2Ax80CDRUwzNkC4GaCSDOfqM8jFzBP+BuIF4gF8iUyfFguAl1+hyBNPr3QhhXNMIESe7tMY
NyP0jZAxGmBJ8rGU+nzaGE0QcdAU9edCeYff8G+GGiUJjrBmfn2OOZqJdxNUY96BvNxHG1IcszCV
oajChRCs7BRNIJSU0NkpeT8h9FQiByXs5YQqEnGff7N0pQK0JZRkBClbmK8IRzLiJchnEfrhXPx7
mr0ZUxYAqYSlufgdYGSGPyLzHzK3OF0uItNQX+B+wq0uwMqzt/4MWsZNfWqmVKdS64auZ+TlZmcb
CIKIQWUwNCrGdhVo3HKQDywIDAsUKDm760U+UipEHQaeuRgH9K6Ep090QrXlt6T+BB+CCyX0Z9C7
EvZGAvrNhft3+7gVo98PWR3jEqFqz936FVdZXDHeH13Pm2hpjRb3z9gQ818cvogq4mQ+V1zctY8M
FZDzIXqe4nEnBjGw4PWGn9sK5D4UKkqfoeT14yWlqOuFgiaSQlROhAw/CO8xbT/vc9t6obgqJiwW
RvDwPkGD4utrqvXEDIJBcPUJIw0qpGIeCSlTobshh+OFuMQZGk//jpLjZOllxrPOv6bIGouJh6eZ
B/pm3XopUPoRahkPdxsFKKoEt3Ds6q6YoeJj5DBCuyu1dUqdTAmGqjgbIR06RPWUE6Q9WX+CEacq
PlQMwpypwAjifvTiw0XM07il4h3FbUQRpiTEaQQZVTDf8RnjqNjLc9wF11esGwXst5i4JA4VoMwc
ddrPOYl4Xkxpjt14Sg4bqXLu3URaCF2roYc+2mdyikkjhoL4Xv3EqF09uD4EwgDqZjByAe1+7iLb
z3xeBc0URiLP8EOB7B0ihKE4/+tc6O4w1qaUPoTLmxDOEucnHHzkEAlVFBYZidn0fRDHKF4LuJ0r
w3EDGCcUyiGmXYQREY7IgESBFGwIV47T5f7yFMOrDYsfhQsWnYZe9AcU0/mlkjAl/HxeXATME3Fs
V3/E1CDYukL2Z+wqtjiXoSOmzNBp53TxlnR21oqNqiPZjRAMpAOEXB9qsuKialxMsazA4BFXWlzL
T+QT8WLgy8dnqAuxI8Z/jXDbmNgi7I4UosWDgSBu3pWPEvIy6Ogi/ZKiQ4P5Mx8u5qwYfK/pO6hQ
znn5/xbuEcpBCebRQs7g6d1C4HTLxwK1Hv+mLbuJ4pdehh16uXqK8oWt0yPcJGAboKHH9vsG7AHu
N4r5Fj7eo4Hdk8BYLaEshn0dv6zMRoUUupij5WKZLk2qf9mm7rwBTj0bfTBRxq4EdmPxBh7lUwmK
hj6qnSWo/xRis6U670CKKZgFZajYde48FCE0eoYTBMvIfVD03IAiILtEFSB3ErQXv6MMucTpkxpG
YmkA3t1qYA+7bX6E31u267FqvafdzYaU2P711L2/8sINgHEgae3ESORXKCmaSdhEbiQhnZOzQrK3
mKJ308+NXUsV2kK26UYl1dRTS6WC6Qx3UF2hdLx+aSDcME1BaxWMLGqRuMADaAza0ws9SYqzI7K3
/qRdRjD4G7hVkWfwAtHby56z51yqDxI8I7jl6iNUawSmu8kw89LOPuQ7BbAwEk0n3QgeCqAyFGko
nc2hiVXSHGmDjMaQ2V4ZWEVES8iEyjFTQ+kwoq7VTEcH1J+pp3RfkfccG4JLXFCyfVuzY+/oJIYH
/uK64o+0MF8/JfQABjQyCQuIJEYQhqQZ7V0jIYQS76BsIesg9PZpvNg6AoLUqjX2+WgLj0306qSf
PtnD1soxXRZv0lNcYKIxZ8abBuXN51SSp2rkdMW2td5aZELxRbX8MNL9sWlzRITBt33DgMqBlqt5
rTZJTvVF+cETwWYqE6A82ujdobnC/kDNMseoT7Aq+I5CsgQcVIMIXHu66hTTeBvlSxofd8xCqeXS
U0O3ml3Y1VG9BnnF55o/qw5aT2nZG8i/DVtddKZCwAHNGE8Q9dCkFFTdMWqp+klnO5eX5+xnAO2a
OlV8BZ6Mw20bjrYVJ4l6WQnUhDD18AYvfHU7KAs3GysxgUUY29jlokI5WlUsAeu6oz5P5Ri0B2QQ
BKtymHxA0tQj+vc67FFUv6tJ9LqAFGDx1iMfRVSW0KKe1bU7+i20KQrF9UoJBHsJieY7E8pBvUb5
HcdLUhIE6YRqYpscJGRh6AkAj2kQyXWBv9DoTlZD6Ax84PW7a2gig80ygKyj4VwAxgCyS9f6bRe3
Hwpxo+W7nqGmVU1quh1mfgbYFlkvCfkYYxRK2bSRXLl2Y3wWRtgKlPtRs6XcrD8Xuoqnhpu2v/TE
bmijAwKKYdsCZtrQpAd0INR26Lqg4QITrS9o+JzYn+XT95PtoSXfFivgkYDT2L4q6PqT38CAeEP/
4K1oIyY3YJt2azaNo62xJX7NI6to8J1G1Q/Batp8DclCxgmWWOEgLQSzl4pxAeqDOqlJbgSPGP9l
BJ8oIbMJY5uh+M+xbiU0pqiOG2v5fbb5JI6hy0T6FF//KOGU57pechn3I6yq99SY0LnRHaqv2EqB
xS49/HCiNU5HVGP5BRQOirNkmzQbFbEtRRkHmIiEL/YgsYjmy8tqJUUX0AgYAPafTbtPKxnE592O
1qMmoCqbq4uHN/p+ePf75JeWd1t6l/gLPMFqZeCDQDXWvtIw5uhWcIXGd2f8whuEd+FTeVXBCSsq
ezzEguC8PWa/vtb84Rh+1yb3wcB+Xf96PFezEpRMYV05/6xd3Wm7xQmg2JczFikb2vzKjY5Zwysg
I7xQQWwaU0dK44GRqsSC3tDJgQ8EUiVG66G6v+BzhoPyq0qoimXqKumnl4c3rmqnTnASgruTV3hs
aAZaDpCZqPQ2lJNl5H6rFNlH5R7R2NzdXHaicvv31MEAF6S+EZigK47Oxns9BDQwTLYgC+IVFeeI
t7tRFE1sWtNRhWti3lkvIhD6RIn9S0F3CEYxUlKWqzBeZem5SCZ0YU+/VOxereE9X5PhHqccNfWS
jQHIWPap/I88TBkGYu9h0CNKHPksepvzK6pjFQmVDzYGixUAuslG4iQKNuxgQMS5ALstNzstnU2e
6omXETOyfF39XYesJzoA2bCMTRyB+H1m7rggv6Ly+8JsC4wlNWQW15KPuxbBJF/QNZdEdTGbbTrS
lNtrA4Y3Ni/3t9ebE0qs2ZcEI+FFnkxFvcnf5t3BmGxg8eerzJmAXsYjyKT4f4OOQ+WVPFebQ7bY
lQuAySM67AiH4Kna2s263r/vtgG1EN2/g3amiKn5NK/QBjAc0BNAAnQssnLR9xhS6gcFGKNKw7bp
vaKJqrFL30+uaJk8jpDv9LDf00gYXzFfgrNTl4wqeyV124a6DA0Q/VizC+j3NSALCJhRAf/g68Xx
FW2QPViLY59GGPaF1fDwfj+tsNZDqsqpepLpio9rJJSQPKdf0RKWpxR5AT1nQ8wgWOrvi7ZwlJtw
OS6+cAzw0g1ySAkB+35KZVOB1iiZb4CGoDC8IeRZ5zm9GSBvYPId6OqCULMm6l5VA/oy9KWHhSPV
wZWK7iwRMjAgeNP3FK7p3RQ3selX75kE5zMEz2w8/QbGxjIX+FFRQu0hRJvFXINrEoXXrUa0aubK
V2xaukYTGXDC6k6vJjal2Yjhtr5G5sM8wc8z8wagoc+10MP0t7q6LTZZZlTNuOQsDjSNkDQ5ULfP
Uht6eljiwRnZYDsxmfHTm0UvlUp4QjE/qF167S7oZFY8szjpxwLixVfNuwzMbDSLpuPsp8XtAQwY
hG+r2gGAVTzi890yAgCvEBos9fcdyofrMqN2n9PpVrkytsRsqTe5XUHasgYrxEsCtCYk9NujyfZx
jon1xMAlhcIfBUv6LWHm3hODTHkzPkpvNGcenQMQD84G9wDQVE35ZgCXazRtl3cwAoj0sXUR17o6
TooVYRzusrOj0upOoJTRfq2sC25zP5Ql3uiUgihAqROFXcnGjwM8aRseUS7BO6kj+2JlqWwKYMOd
png3FXsGfcPWqESIhR5zRTPVi/uD9M14jyxAK5I1b1iGneeWeY1igT69k4XjylXYjI+cWujTYzhG
dOhfNvYXRHpkSb6ZHWPaQS7aqo5SiVxJMYLZAduUHPo7FJKhQDeEiHG9pi97MWOD8XZvc1AJXfpN
0/k39or8JIM+1acJCqvsMt9+Mw5/2xxS/2oFtR7InzJrAWdGVkev7j19fU1oIhG0hEvgr7IkfCP0
XgC/JGehLBlPQUBLr11zfAHjijGtN9DDXZOOlIOJL2xvOAlcTRwwZr936Jabut91MdIpAgjUxWFT
uK8v2nnEzmY0F80udgyxiFi8nYryOpIlk/c3n/5NmRZwTLLBFs3umSuLBEKDigSCGbKwAuSrgMrA
Fh4e6pttuImtPbGaxu1YMFWpYQtlJWq7sDeRVCJnUIHNjlrQKPomRvMGuzlw8RmiUV42mhONYupR
pEL0MlAcMCszfAalbHbWd/ujf8Wlp9nUbZn9B7ryi5RWBB7ggENAiOvhrae1ZFFAhsZKZoWgmRZe
u0vygt2bKE4hI89cIzOyjn46xwnVn/ThpgNz/WfgRMZekMTJk+bXfIsOhcGNBg9mttP7XL+HT7u2
38/1dTt9XR6gLaAUXWQjeFt6bClvn+ycjg+yK3RUlrDJ2m3bWN3xUU3pKgwPEVoWbvqdkhBQzoqb
IN+XE0HEBzq1HNI0uAOZR1hXsERINqD7gffHPpGAcGtF8yeUz2AHaBCC0M2lsABIgwTl9n7Istn7
LEO5+Iqt0RTtfGOlwzjCLMJ54zNi5yeFSk/lIrCjCym1FokUyVRLeNxINwmHIOJUYYGmHn2vQFwL
9XhjhbvAOCCTZrO1P1iHsHyu9ZelbO0v1ok2KPBYE/57+KNAc7DSEpV4kCBwrcFUor1o9M7rMDIR
rzcuSBUhVUGJQwBSWSXk1PwG200VHAqF8LcksBtIFFOnyTj+Sb7DTw3QMjyoX1Sw8HgidXNo1D/+
LnxoP8n+hiD8hTBGjAUMoE2M075ZmE8U1uAqjmy+Dye9mSwM6QyQQEzggVjQ31SW7HT7Pf1OKN84
AxA1UxpzD4fWohPPJcv/1gywIATA15wIp8noFlAoCln4IdqK96zPuhj542W9GBCZ0DQwczBL7JKm
b1BX7NHDZEv7kr7tEjr1QMMHr1kxBATpaLfpz4BZg2SbBEXmwHkY7e5spWnpIJaxKo49NFfBfdC9
cvlc3EMwdOCkX8dnbdbLBqAwvixCkhJ1aqhkv+B2lwIt9DrHy7Huo4uEfkVDQY5iAsL9960WbZIk
aOgUJVMYqQMQjG8AKsDoDp1dbLuxD5gISEXYyGyXlR9tdXgj9V+8/LdrHNkjMP9sms9YYj++1Emd
CIYMlWRR9MKb4ZQN3JdsZjA8293Ti79fhh8l+7TcjSOu2SR5L2inpCTR0GY8hFbeiNmBq5KPyDWO
u/lI9wqbIska7CascmEXeztDXYTp8dPi25ja6OGoGKh9086tz4gmtKRznjAfYzRhzqDDtAmkBZh6
pQDskpNHn9kXvb/xJaKZRCnR6tx8Z2BtF08hnXjqj4EqWh/E+14hHQm7/UhHkwnrwQVOCW+3YHxI
O1jK98IxSINl63bMzqNVur19v98Wt6qkkXgCAzAPlCMr39W5b/Rz+wcqSZmNnCGIfcSJsKrRgr6f
65oNLqfWA4nFDx8P4EeIYWUOpHkYcxD8hrqfv+dQSlTwwqfyu1yQOhBks2gt3ZGkQGfMekiTUAH4
MaYkMlWWKGcQRKujAe8JPCEbg3v3JLaCWKcXNPjOvDrZkj0z6kWrP/YFBCZdyefpriJ5bdln2sBR
QOEMVdx3kSOCr70H45IWZmYaG4Vmxw7Sp+B+gWt8Oq2AAdvF2xHSP8tR5pVoRLmaursijCLZ85CN
5y8XF9i30ju3fj5aJbFzU6eKPLsuhaoGNtlPv72vX9B+FMvac+I95YWXZ/yMvf7hgp+McbvbRgc9
hAbDvNSBQlMfPAy3+N1MQPrW+AnBGADGyaYbzXP2xPE0hiuDLUm86BZwugUGDY0sFJWoXlQ/uTOY
5MJ27YCGPrKuwD6Q6kutSX0yYDCyosTrIZIQCOrQIbwrKKtDo3YejNIymPDsHvAxnI3e5hILFAGe
V0Dg1bmBCiXoDLBHwzVKTAC/4/D1BwjkcWSfA9RqvESfATITCq+a1WBfQVHrDJACY8cMuY+3VU9v
3wDkqcwIiDt0/xJ2Ys+mkCfBygYx0uugI5ZI/mEE+wUbXwQfNjwIT69pLVAGmibrqKIbN94g5J6O
wkYj66N+grBaeQ/V0cqQF7xHQSzH9ub3E2KVxZgFRYF9BU3NB/jJacTHhr6jq61SCnkeley3MJx5
uWA//q6bC9EVHsIWHgW+jkiMRuMNwMmUG4QwKCmEQm6H/slQ8gjxKA7dl12giw6sjzA7hAPZZsYZ
AZHO+IHBydwJBzCUmTaKH0P/wVLQ1BY1RixLqFIpkfdt5iA6LdWu3czXgozckF3XXt2u36hpAj68
mSL5N+NLq5jUNqNfiGn8pyLPifB/C6XpjeUc5aK1smYzTnKWoEZWPexrwPZYgrIYnYX0qGEP48nA
WB6e8bGV9ka9AefetlBbZqiMgDaq+vA1noKuAQwl+9DEKOZYEABhKW3JofDgsqsd4UAjd9Do1R1G
CGEmwPh8kZLU0jJHtQscHjmEN+yWaBQ6G4yl24lqP38eZxWh2ruT1e5wUzjdqqwFH6+dRorVtaQa
sW5Hpa2wHysv8Rr/HYQZzfhkSFMJigHlldZ6sEXWnGGQH4aV39olOvf1N9xNGj5/lGlqu/BzbVom
DsTkK55PgCm0zb1CkNlQEOG+7yV4ZZ03XOoWWXHhR8pcbkPJcNGyztMFASuaNv5Sp3me/KqR+bbA
wUDpKlitAUaQHimzDpoJVV4XWZklaPs6SH84YZe9gWHLpBsuAsQ2tV4n02j23+zbATis/zZv1vfQ
rX/ZMBOINMoqARK0QOg+iAcIBkcKAQYbedJSdnOgJB0KbPw2aN1Rbzrlop28PIXy0aKbxaseqBZx
XXOZUSJoqVYDWnf5svznRmyAWPodY2IIcLQjqyTVLnQvYJWgLxA0+tXEbvr1h9xIWzq9eXV7c0WJ
UDUlbC/22AU73azzJOcZ4EsDhUJQd80EvnfYzIpwU3WBxDZ83yFc7mXHtAzH2NeQlRM7cBqmnWdf
kB1ZsmMzHMyCGUd7lGKATcEqQ7ftNbnQLdvaOCm0IT482KWXGxxqncxr+dA99pDoTfhEPiQ//h5e
CxSfXHV5G4H/s+9U6Gc3tmaJZwg7CRu5lfsKPPT+RtYAdNbChPfr9VVZyc8dVT/vknn3GXoQvN/T
j7+gQkB+xeDdIhkD4oB6nAz22iu3N+03X7IqgGM6Z94TSSLQE5PrIa19tni8n+woSMMLGdB6f0sW
bAquLtQGXBv20F+JZLl7b31Ao6q6iNYXkI3AFlQbstP3CDkki8o6an6rFPzJPgeUis/gEc0dbIvw
RRiHY5vdTq5+hU+4l5wU01p24V+MvtmjrLIjqTIAgY3+fRGkV5caFXbBiCYgSpLRpB9dEDkuFsDQ
ijCkaqYK1AVkIDh3xxbbHIC5WUhklR+unoaxwEKMQQFazzOXtAed4lJv3eRFWHVOuaHiR1k1mt9c
KLS9uUH3Ajo6PBtaKiGw4DOIBV6CKAAwdpymCqhuMXsDApP1+gESzvrNnaermuzBtv/27DPdfA+n
gzn++KLMB+DBzLmUE5g6yYZN6c293D1W/uE6x5F7DH/Ig7wOfdnKUZRst2i/jSgUBiQ7dKbhsF3B
73kuyb1DQ5ByA6UwiAaSBe/35rIE0BcVaoY3kk2KxqRyjz8+kDPDlM8qE8vGY4iuGDqT8xg9hMRj
KJFbUUPsmZexI/tjlMnh3ICYefposCtbNi13uP4+jCKKS3foljPeL+19CX5xjNnwVp7dyX8wEXDr
cEgzmAJU5j0ElS7+olx8BN4GuQkkWG8DTLKfy3ozABtsPyc4h/jvH9Rhwkf8U9n200FnFHExLZ0U
/bInJi64bDClNR/vP1HTApiV4l5IQV7oUl3RA3WbOYMQsnk5Mw5gjBTHYP3Qevf99d912I7HRhU3
hHPNHlu6ZfDdsBG5twAAszT9+7pZaLR+fkMHx3pNSGhR1r/Niv2ABcMaOImXgDdSOxtN+QkC1HNg
+GdhQyOQBczqsVDeZHtEXQ9wDt5zU/G47ShHOZ3bYR9aOw0Of68p5brgOrlOZPAx9Yr5ZQtA1ZXG
jkNGx6PnIbni+5uO5L8v0ZX89+imiK7O/71CvCrybnDhPPGjRDdRcjs7nzfTzk7n+bxD6s4IO1v4
h+KYyXe07EzxfxdWAT/oJom+XdnSAoWLWcsWjz0p79nvBOTr00Itgpp/iPcXvfP2dPX5QNw7d/la
cV/boYPwsaNa2o59Hv031aIYRFcRFWgXaXC+33k8gBxQ5qICbv4NnD/pjCWGRRfXhn9nsWSzXFDg
o0P3NI8LI6SsYEo2G1XwDFwGt+UaVlP2IexlGiSMrDhbtdwQsi4Ui95hF8CYxKPk+fBuKMOHwF4p
9NLUy9f3wk6Fm4XiK+f3yMORkzK5RQrCfe5Y7cGRMgb2sEmtF4g3Ngdg/NT90NfO8iSxKUpb6PyY
5D18VaiVPjzK48DWQZBarKz8XR+8LEIlMCYAbxvUMBGU0L8FTFIU8ylVuf8AkAJxid02C2mxu5+6
3uxdVLfd2t4v/xrEUIAmWmMeyz/0bLhWMOos0aDFeZE7GoV4lVrii3bQpJ2NcBtMHH1CM5eGrsbz
55H7NM9kQc51RQnsi5buV7HJVxmi980GMxDh0uwuEue8XSDS5Narm7ngp0VsnRcN6CIBixM98XIt
xqFoTkeeePZtw3+0VT5ceChCVOUeU2szAUB8btvb/Pv7+9n/iNmEA7WFwoH1h+iSdeUyM5+53Cln
JH6RMAX/HuaSGgYPzeTUxX3ouPniZfRcGAri/uAHbZ5V50xyYFKH4VEjev/vQfkbWXQxlMXQbh3I
5PY/FEeDo18xxRrgM9QBGPM6OtcT9pbQD5HJssVox+7OQTOfsf5vDoh5IEzwXvb7p3HFlC0dall4
hAMWPMADxuBP6MAjmGYhBG6xYbIegfFBbUVey8T7N19fAdC3EzF/XSyhy66zZcX8eCxnAtDVoNrb
TMVPVZDOXwA2MDYGESHgMNHMmI0WBt+NmQIoQ1m8ftSjeswOwBpkn5x/uKJ6Dm0agrCC0c+O2F8F
gx8Blhhaz50A44lrIULAv9hAPVnpJkgXUi7C3DIiChhethWX6tBbk9ycnZ/WGR0T8zoZuYvF+YyH
z1/MnaUZynXeKv52+7QWAc2fz219mHvI8vaULTJ3Dp4eOaPBdrIg2EIuM08ss+jOalS0/j0E7FO2
NaCsAy8CpPqY97Yeji8DTw8bhzVq2znVTqS94iGDlFTdByDR3iaDcyXM2jte1YnBE5araqNPqkX8
I8ATip3Zd1cMKZRp0C14nJFICNgDEKSNQP3+F6z5PkOQ3gzEwCId5XEmAHpUB/FoC2gV9aEM/Gns
C+zQ0IOqDlBFW9WOsWKbgBkrqBZiJBgjJ152tngg00dERj+Udr6I17dJusaEZAR0EMX5U/wVOSM7
hoHfY+lzn442uF/vZOwlrifAOlSuG8VKdnw027ACrDCYf0tfxMt6l64pdow31xP9ilV9gT035SnW
WfTdCbBD9J6t+6E41OGOAps2vyIbPaGeos59jLInMhYxVnNDHtjeoR+KH7Enojlt7/emqv2+8HDs
LnA1GDs68E/DQvwSqAKYHiTvEWN5kLWBg6BuKtR2WvJi/w1TVEj+y0CvUYvZ03CnArIeov9i9r83
wD9BOsasAANI/sDOvfui/BoCSLGwkUqpSDwmskEphGa2jfrKvPNvD1et7OIRsg3C/+JAdeFG4Ns9
tz1i7o0ZMxh/kalKvivNlHbGIVvPh9y3rUb9AB1Sh5rBDZh7a8cDZ6hYCJnD0sNunuYSzZArp+Hy
g6RbJeUZijT0ERgvDCNKcst/Zjd/aDPp85iqylrdKuu43ikFomK28TPyxE8uGiekKZbGjLfPqV+y
CDXkRVYy4cAwBE7N0VoSAlUtCfjvAImapTYdbnDFweloPLvlJq+3DDaUv48LZQd8fTAsSqwSDV+E
mZBt7KaDobVu4FYhnYBgDSLHJL/Ud0K2fkPUZ9kFz16g5RtWGM1m29tefyVgHeSIQ3IROZDW3KPW
HDgxqkIcIaIVJbQF1lNlH7ELW0BnQ5RfIEOoINAv2QF/Uw7gBJFzxgYFrMtpcOYulx4aLfZoLf8a
3Kef/PA85Ad18/yJ98jgMc5+5d/s3H9H29c+xsWqO2+Tlb4vFtVG/tL+oBkCHQJ2JJ/uhwRko/+c
A6SiiTOvtuCowI3JFlfYFQlJsWVos57cfOx4bpZYYNI5AfryCEaAMRZSkIL22mJfC/4tL60Y1IaJ
jfkBixegZfkJRiKJ91BlkzJLqP0iVYMzovFHjX1QOTojgGov8U06v+lqS1bL3IkX6VEGq5ctmaM7
RaYxNlNzJK4xhqG1iSvY2AUWdTsmf1zhmkwcivOx/olIAsCPIGV1PckvrwThw948thJo9QPEJNHy
tKKn3evea+g9O1BFdsItLCy0WAa7+Ak00ZcHzJhJBCtHyK8zosx7RHcc5UgrA4qjusOf4RjJNdQZ
EDKAVwWlxm3HXjT+GkOMyDx9sCyVaXYapCAUIB+6Ha6MZJsUEYBpX/oD9hlb+qNosP0xfanCQ2KN
SdiRymsH9k2fXDPhQ/CTUmO5pX8tHhgJUu1jEYYe3zUzNTHxMLOKSSE6qv8TdV5bijNBEn6h5Ry8
uZVHAoGE54YDjRHeg+Dp9wvxz+6ooXuwMlVZmZGRkU3MqIW6a7NIn7V962FvKRojIWHnVrXBDUyM
phQlo48gNmxOVEggRUdFmpImYHGfCOu2j28I2yLIfA8vy0sXYtsYjiFNhwkEC0pYQUhGYgMVU4ui
Zt5Q+AOw/lBa2/+O9ye3Mn67JTrTbUll1iI0xmyUpp8N8xk/+m+6SeybufFliUuCf6/GEi/o3zO6
lR3In9uzZhFCBK4YMMEbmuZzyl+fAalV/JwybLDy/BnXgsbijqQuhcUtxM+RdAHZIxBKm0jcFheX
C6h3r6ZejjVacqL01UZSi8pVarBS8mYvcH+zGCCOh3IReu0pbDPyvt0EsVIgeEpm8SxgaJCNpXhv
DUQB6x43Mte/QG0zjsML3gM2mS7N1FbOc34DyBhlUWKPikWWmkw+Iq31IL9492oMcXIYgDn2lhbI
422fsukWoDWQaWl17jWuMPBQwEIfnYxdEn1XBPKY1DtShjAM+CSkUviJ9oti+zFGNYXGwZRxc9oR
xUZFw6y2QU2POEfFNkqxqJCicbJZ72fqufKgWS+QEwARYT7kjAo8ERsrQtduWj5gWN+8L5+Y52Gt
S73jg2rsg/td3hPzRUlAAsRLq+d8RK0/vC5qjAmDcNf+4ARTnpufpgVlkp6J8yULNyXvRB00cscp
ouh/0OmY+WVaXYZVBPVULUBFxDqPbLNRGW+DW++DPg/ZuJQ6XzBeA8X0O6sAwwj0LrHh8tM2jk+Y
fpCPJFeIuBtuGxeEx06402UsOaKuxOikp672gTjSp9c7othnZE+eVmkGZXJSvszP1IhVwlpA66L4
Hr9DhKim9xXjPx1RWDrfxjhinSPhBkLI7UKc7xT83RBlqO7WL9WoQTQfLQww9pDmIR/aoQ0/9AFk
LlIy+5Hx/ITw3m6TCxXhyw0h+4QmITd6VjAooCCQUWrRGeRo4ezd5xWnjDA3JxYq6eDo75wy0/Q+
eU4qJHukn0gjxkcX2t0xpnUg9M5OFfaFPfMh39E15Ytflx+gmGlSQNcj/UyFQa6DneqyVmAodydz
bz9jGk3he432Pr0CV1ubrD6u2c0ststTxMWoVL5S0nHrPvK9+8lP3iEk0WYemNM9lt6O/bJt1psh
clDD8ng2Rr1On+0UqeueGbfwTGsHCnDA6FQVaPDHub+LgXjuznuMqBhiPRb+Qxfg3t1vHbybNbLn
rGzOs4qccHzj+q8HvBA09hNcCFrDxqo+AqU+Ub+H5qj5rZmk8yIalTVraGZ5r+gWpsPboDoi830l
4BgVcRuXT9IVzBK8+aJxXm7Glwgk+7XKWbNFHcxw8Nw51MA+e7UhOb1t/zScASEbWHx0lPx0TE6B
cYxkGddt9RKOSeUjiuczUurk7AelwZUnqVYgSGKVvkgeGcgEalwldas3iApGOklW71bFP8yfVNZj
7WFOklzJdIaLlSlo12tVgi6BeGnd4lw1ziQTinWoMEjDIVQGO+XyJQxGH7t5wuPPq3FmLbU5IPLZ
2IXaqrJiUSHLg4QoyWqg7NzHftK8G9iTwXAQhejL3zULQmsKHD7+/IH9krTaFw2blA1GjJT2p+bx
XeL34CiC/tKrp0jrIBsIv3IOoDKhGkJZ7WcBZe6b9VoSUINZhH1HLHgyyqh1HaZKkwhvQqQTjTGj
V4OAAPniaNbmMwJAxh/7pB5XZLsoStZuVHu1aWmaQyGWU7/m96dbs2uDBkRPJFiMv5nTsKlG75Bo
iPOTZESTkjSmnr1inMclcodnA84MTd1DFsvNhGlotwr2ZtLAdG7x0QG06Ca7XUgNkMnGkEKtD6oH
6WfSiyQeKHomHC2hjahUCIDwm8L+1SvKt05ho0x7HZoiGbQHDZMFfsObEBlXGMBtcRpVSXr0v1xc
CngHKMwMoGvQ9I+0ntoIGPfFe3QB70Wk6oJfP4WoRd7utaqOqPPE3YxKg3pAOfPqjJGjehisnlJk
qYS9ISnQ02e4XyO9QBcaG2Gn0gTZkcekStvfp3b8QYkdckEkRUoeFD+RLduYQAwhnIPDeDZ4XJtl
F0btjBZ2Zkoja6wuTHf0SilDxkCU3fd6itszhb0IdXtEyou8PKLe1Gqftw5DGuCLAdyq0MWSLtp0
dDAoiINqtqgsad3SKfTONnLJgINDsvyQkOkhlN5tegEVE1JQ5I47DQazyTxK0CCDWj1vdD7rMkNx
iDRJfpgANRynr8V+VeXkx7UYt4Pue2pl+bZpjHOAvR184PuhDTpiGbiubgsiFRZho7G4TUp0Cksc
eOUkhO7u1a+NUqSc+dxzTMAMh2ECGuSdp9fBPqKDnlc6GpsVrvQN1wP1KFr24ng4Ku+gzKONmGwv
3kc7+Pdbn29J6em6j0ojnA4CpNICCnIupivCeDMnC+3SmGz08eAif3qkOJDgWkDwIdEAxTOpWKTB
YRqgIwPTY8Poja8LUnSfBSPsp1eOgWfxa4yLXxMeegTmlXSpRoAe/yW2RxUMd36To8bfLF5M/Kov
mVHew0nmVNJ16TrntdQsAGTBMYMI/nWuWKAZsYK58W60/3bpe9SnkI7wsAiSZz2cKrwNFV7Ubk2W
YaJeABDK44ih3qR80ZukTwR1WIXJzN4uTjWbNtU0nYdIl0KI8/N3D6iWr3DKyxpMOmjkQEPu32lY
cgl/9i2mcw5M+2af/54TtAnr/ZuvXA5NkjeQMurWsVuYp18bXyh1U+oTc+v98nV3ZuNDSFnvxt3O
jN18p05TzQp4JatjYn3657t1AuRYMxcPQb33Dd9ob6Fd2XnXvGtiwURER5SMAlJm5Glxkqpni0rl
/ALXiHwvYDtpcWbHY/KinzvOwMy50I7MrB1gQSNMZCTL3fKDTz1hhdxXneJwQXlBzH9mZWMfvIdU
sjC8a0+jGuHdktpA6Gwff/Fw1lSs5PARacdH1RSEldUzwBQigVNRS2wMzH5xHkFooGUErgnuEe9q
9MphFWa+3K0ddqtfQdKQpE47XZU9tBKGx37RerZoTPAkIMZeknIlN5kvIqTnbSV+bZZBaLqI750R
+6ITAg0azCL5E8IPhPBrYuZUKCAmJUx9CLF8/9vdLPDEtusnOD4cc+rH+rfuaWPhG9E+KiQcbecW
aW/m7ocNWnyXuudFYyl1PTVe37UZERwi0Dv3eRdS0HON13KmDD3cBHuvRvwWlAeP7rv9wSGx8Nk+
7eoK1ymi8XaLBia9M1xiUibYKM7J6DBoLJ8IgU02sORgvUCooTJlS3EGZ4cTeh2BuDtVLwka0ctv
DArT1M+1kVQmM8JQB5+cYvZhv3fyeFGTVwSZ2NvjYyQerWwtbHmT0e4VW/fuQ7q75x7+f/hpnYYv
6ANPwQkQKR/z8jg/ZqUraxozT/9gLUL1RGJaqVWEmTnrverkPYbAwHIKRHFrsxKiNl+/WDAfkQPG
uL9p5QfLV4S60+qJhttfacVAZORDrCXnzOPkHQckbZB6v1FtRMx7jKsumXhgO2bvBW5SQqdcEyPw
WSMrgXzhcUgVOZE9B7z+jsvtDQkk/6UI8TU8Q+O33nmJmYAOkWBjUOPiIdTpfsCIyWtYKUJcJul9
nPqc9xrf1wwG1PWKtMwsGtgvFHNaBAR9OtvvadHSKvXxVY5z+s70vp3ytBqBUC3QgSqMLyy7BZLX
5pj5g6tDf9hvbzZ4G946iAKqVsY362gEvp8YTyMKlsMzWDN4syDhfidn8HefU2Zt7VLQ3xgxbqXR
RxUMrO5q9qEz2g6v6PNiWmkBJlUAuxfQfW1QvH5qxGcz5m3aji5v7zc3RlMPEgHA9WuCjQjdj2M3
XsWrxIrj1Wrrxm63i0ly3atlxHHc7cbunztZ8aJvCATv5kwsVhw32Zv+1ohzdszHah/6ffZ3sVBv
4YIRpwYAOihgZ6rjXHSmi05/OqWBmjGdSlmLFIwxHpfd8bQ9FoJYBEPkCfAFu628y9eZ8gyfOG03
DNVsCmSE6GR9gJZ5BUoToE4NvYdBvyUP4ut1YLaQTzs8KlDqanTuRqdkXTp8E6pdxjiwhgEkopD0
22FwMInPgh6ikJC+l0/0/fdGsGe3BGOPS8bwbQZvM9pY0XqIdCy1OJfmdNyuunD6xm+zYnDBakbQ
PupZa9wevyylimq9KmIHvAaTdbNYxzsFh3JHm+hAV1S7qSO8kfJChphj57dbbbMmsI/EcxFn5WiM
h9BLeKkyYjoukCPuU2uaN6ftt61jV8ZBv8/civ50uihTgNX4HTXXBugAfJoLrqG0WOgBhsPO6S8W
uIGMCnE5vgEDpdqMubRNfhgdPMZzvDF2lXYgG8W7+h3umqnxpwde3tlNg6ZGjOAzndi7PeRMjGvG
rsmBl9j7ITGxMX6anMdoWbMiZA3bVPWOaPZhcGic6WAYbCFNQvzODo9SQXPM6R8GN2ccRR6T9mL2
Ei7OzhiUzMHZmocIYIfLnXEzBmF4MfxwwBJuDUg+ebxwfTLXif2BauglBv/vBcEyehtUlujT/DWJ
5Sgg5csHUsdSouT6Ta3qsgocfbGqdgDay24VXQr1OIInOxIFvMUbBgFinc1CL2mSxU7/ZtMiohZ3
D9zAiyyYgBZlPQdzzXd5UUS63kRUOSbQspHAytB/UgItaLNwdy1Yl6O7NRlN6HxrwTq2q7wiiU9G
CGLE5ipbMBnZd+vttLp/XeQ/XHdrut3RSrmhVbdBGpaAy3yZPOmSU4LOYm2zpJjrPgwmJz9VmPZd
/sWbdhX+C2X/Fm/8ixumOxq1KBBowaQ2RhN6jhk8MMGRMlo8zh4M2bMJu1Dyd5xiOlxOd/PWy25B
SrL1OK+atFLTHo0MDkVHOKnzvosR+nN07MxJSEWclWU7IPzzEQMaGVmDJPBr7r1fZ13a98mS2LyS
TwonfPBotBrZg8mk1bJtLvTFaJFIad2MEDOzKvO9tEw0z81Rgb2cpKZb5lkQCLfVmtgzww75xeGG
Ifu0WrVCQAJ96ZxRQvj8QR6G1AXdtRI7b0RrUooaHEgS4b3YGi8Na73eWnBF1jwZwS8zQMmdda+H
F8IqHgURxQCDBN/5bSyXy4hXO4A8wY4sNgWQjBnGemRBMzHh8Juev4yOpGgdJrF+T1NH82M8fJqB
HhkCoIZne2dGy4h9YJCvvd56Z6/p8cXY3XTCVmgm6A1JFSkI1gNG9rrnr3trbx1ZGsons9eDAgzp
wItoXH7ceWA/dgPDxU2WguoeJ3jaH7ONPZTZ6S+4r/GCcRsbLGs7nWI9yGXSpMfBeN/beBAYCOzE
ghsGA0PN4m/wCRzHw2JWo7vMDNFGvliPZk+8TaxfUDeHHNzHHA5JvlxtjnJnMvsgVLzxDpQbvjGX
iX+Ik2DzLWccfw2ixZJVD0ML0VApQz6CE/Uk8VjTF0/ZXR6yOCxluV8tJVpl7pSMlBGdEnuTWcxW
gX82kqOEJ4AlrWX3RJ3sSN1cDuEeWWhFU/dT56vrZpBMwUN8n8FAlMl+6uxzosEQrPnBmzNoCYjN
eTiHLDFpJV7ZAbnJW8QoQc3/IlOSQvvuAfwYujq8l3jGgOIUBclgAxh6NvjOpwE/Oer5vWg5DMiT
alsOqciG57W8c0V5NmIZipZLSHvhMgIEqcJuLD3oHR9xavlhteECvJSTnc/8slbKmYvJJ9E2PcZa
5gCdwLymlKtkS8LWyxntHOeGF4ghQCNjg2u6gNLCwjF9NLOLCyFdyyepTi6lTqdumHC+EzMZsE5y
YXWZtSCWjIDVbqqFZ5w6bRg/elzPTiFRsyxtvM+QDCqQGSCkkt4kw78WSw8LT7/JahJ348wFKRhO
v0FmUDskEsOGnS2wK7reH5NVFF4506YzJSzQoQ9ZJ7QstKd8lUb3MALPNeZM8h6OFFW2AY+4MITN
ZTSs2qXmENKrEyw59ZxSG7OMPTZzfVVoLtdvg1me2FwsOicj7TUYDIpGuIGhULL5yCvFe2Sze8AK
r4FPvAA+XWMc+NuKjd+7b9I5lnsMIDaq+0dSfzIpmF+zhSFthWEom4Tgm4Xt8+2KP8EmpnY4D7FK
4RyAT7apF5nzedhDm4G5wY5QWAojCzO0XKLN162g+1FDa7tqL4c5h5lVhS7HesUqWrd3LmiG0Rv4
HDRD1fcZfRp3vXUOzTXD6835FoWEhknNlX2LIAZiB9HR8V/YE4IQTN/OB2BbMC89ZIiyR/bIrQEE
cwZ65mAyClHDg63BK2VJrzTMKg0pooWWPx/MObQJhGXWsxtSclD70XCZw/o8d/RMarOagIOQv7Xo
AAh1gz6/NOhhaah2RhSCNSJgIoumIeS7L8P6mfKwE/v2oLwD4jtytjoR4N7GkrkLYf1DfzfIXNMb
rAS6+7CdmkwGuj0xEEXFAc4lsX+BbEA/YhfBTPL4qUVfTAQUpJZxt+82rS0hLKDm7JztMwYgkg3Q
xgmHrgcflQgEQR3+QJ9e+9DInqSzC793nHKAUBLR2jYh1AZkUeg2kfkJesXM3jg5S3ZEm0icVJlx
Y0mQe4RSq4EaoubXF5bQjzDCXraUAvz5bFW4R3KERcyAcuHLfEsXAnSJ76RC35Hx0ifrXp9MqMYH
t19We5w5W8yRsY73R92gVxenSqXumk95cxOX17Ugt0C11H4A4IL+4Nr9uEY48amxArbxju4Kko0X
5/D8eOxsph6v7FSZQ006c7WLNEsjaohFPtniynfyJrbg58CNxzrPWIQyobDMiCwXOYQWBSkuczKz
ZGVXj5L2Z4VogrM50E569bOdUGHEazm8aDiMhsx6bAvGSQsYqxWWiAkQsRos0OtlmeqQLeBMaGu0
dI8dxSGjzaeGDtVky1ozwKWL5JHNYLAfBmuPue73el7PU1Ph1H0vinE5XDNtZFBwQEaTcI41mPtM
Y3fu+zvDp/AqnE/OTbk+89FkMjMmX/QN2m8yjPeztQN3g7KR692XN4LJXEhNE2WJFj6PIbE2bRcX
6iqJsQ2lzFpnto2iV0g3NjVsxggyPH5Y5vTRTtYYVSJQTl+Tx4YaPDPwrWLo0EaBSUT5AV5WOFDA
iHs7mH/NK1wT+WDMvAvO5IPthu84g7/h3K2XebNRjwPja1H2lDFBRC8SKyQHeQo+sUUgqRipTxsg
ozOtcFIVtywguxAxxhfPxcn8cqEpnzXibt2Yh13Fe1Ao9bYspuiPJqM4sYgO4AACFe5dkKWAugUr
JVTQl+mevw0kR/liOhqKJyNDyuGXjb87bAnYn8YW9b2HnZpPGC0UHViNaNu/DGGDPciavB2syfjt
PMhRAcT16r3fod444JIoBTAaLFKiuMffEHTFeVzM8gM3WRvlphmHbQ/9e+vSAWKyGWwGOZt+WuIt
zqz9gF6ZtvYtl50cKDEJ56c+IWOhgZ/tPjHSwfi72Dqt1DrdLXrW4p2SYW7B3zdIe55gbVl/xM+j
0R8vfRgVu1tu/uGx8oOZhCUkaiUaq9mZSLhPIFJoosH9a9P3BUbYlfRTxvhjjr3xy/DM3KOv+aYb
lC9+EvPpkrIDA4aYyn1ijgkMcdpIeBIEskEb0BLM5ClmRK9f/CwvadoBVHDaF4sZpi1zr8CQic1r
TtpkZda3iEamb5TvwBdqpRan5450GX4E/kQRZwP3oe5OpwwHWROK9NhVhwKM7N3Q08z3gF6dwBKn
jJAkSpxIcXchGO7veGAHO1AUHI6EowAe43Edj9h6onbK45vWcElkDhYcO62gzFmkmFdHqC1zVF/4
jF9cW/ok49ZuvWdccZLOzBohEjOqTh5+aVru3RCwN0vRdVztfDrJouDmm7eN6iZy83q/2uel5r4F
ZhahCQh7PkxxvvUjgIDfChsS5jWTD+wq29a9waA3WK+jdUQumhUTHownPqSW9K11aSs+1KrG3zz6
23pHrdU0neRx3fMfwlgSrabWa0pYPWESLLVZFMNizjpMfpDn5UkrIAZjy37r0XoAtuRoeS62xLKE
gWntO/omuJnZij/w9B69EwTLfDefTXmzFB9V0MEkI5+LUAuFc6mZ9mCmFaIb9xUXYUuGNHk7oi85
OW8qMmSIUOIgVURGCF4bVWruzzgdKB2kpyyvG7GWJMz+1QGblNp5523VWfdzEY40AaEkVhNjTvg4
OqG0SCG3+3ZKfsW/UjR67Zehw+mYRZZT3HAzBw9zUFvVA44Q9xtKNSstWSRs6RoNV52MuGTiwlmw
DTJGnL5VzNHLUETS21A8uuwxnDGx6Li4X/Qq80gWSiz0wTdB2sZWJ5lgKJ1vuCAV8xXvgl3w7NIA
Bm9KGxCymXcIQ4k0NW+xEhs7XmHOdKZGeLlxPKpns92gUYyxGzXMUzDzFKBXrapV7zewMqcF/2ti
iExMhIisqeE44mpe55lSHtp55O+YX3BJzQbT6U4LThHa8ZT5WxPn1qPpQTYfCtaoarS63VUXu8ys
ZLJuWN6hl8rWy/phqNg9aI7E7l9KdqgrwhBxjX4A4I/KLZskqqBo3iJ8g5QzV7SGpGYy3GZ+L7kt
1huUX/8o15eVxsXrPBkUT0pb0ux7gB9+YITsnAjkR5NzdGbCFzwZtlKefRP8JOarcMw7ywvSLw5g
lL2xf9ZQplfsXq0WIspyGJnlrGWm/GqRBDFTHxKXVpKHzdnXBkvCEIj9bmmpxN3kYLW3OmAdR7F5
YjiUG0Ydqo1bYcwhwDGk6GXIcllyk7keKPh79FILgBU1Fxl3p8E9ipnOazj7u9LlwaROreLfWypG
khf74/yK94tBDvb+3r9gzoi9hgq2tBXQ2KSQHynNJ9cPA8YFkkkWpPmCcEovE0ihkC8gcNOUYTij
+0dffHiyUPhwdPomNlZEDFUXPze1kq5sur5Sm8xy5jHiOSLkYuJP8VvmEQ8J7/gGrUyeJdC4p3v5
groJV5Qz/TEpcoXQKZRRn6NXkH5l4C0ahlC8JxGrvDk5ecIeFW1mH07YeAPaeLNz4gpfabH7NH9R
FxNTQQl2EgKgomLhANroaJ99oIjDePgbuqz9XGZkQvH9LHx+ubdCCXBh2Crd31tqHNbvVACfANEJ
fhWUmDRZg0QvFk1Z+y9vWZ7x05BNXuJ07po4m9GSbikhqASXmjcS4rEdmhQO4pi/nPSPQuGmEAz5
yzpUHE+QZ50LTUKuWfaj1XjLuBVtfwt/XFCpRiuVN7gT4qPzv87/j999W2P4t/1mhNjdmmOaJRRg
eZBomqUwBVXlYqQseGAvfS292WLeWfT7uGgiucNU5h7XYJUumDCUBZC3ZcXVdNpk06nVargEX+EI
4NCNcxyCEBwOZFx1dWHr3L8pFRgXiLF/Prue1tbBx9aL38BIApN0Lv+J6+li60xMM7tyNTv9jjB8
ov8ILCwC5T3ipE9xBpUU4Ac79AUx7ix05qY6gcInNGo+VGyk2cBTWAPk49e5FxQEQvO75L/LfjA1
YrR2MoAghxWpMSBxw1A6uGtVaWlUKXw+2Kydzm+wCQA+udRW81JaSPGKHc8qQu4pnv0Yuea2o0EF
EgxYABCzjOYFE2+aYartgAYSxVYK/6Jej1W55zF+HsyRikYr71lCoyKc/BJ4/gZccf2bXB/orynX
DhaE3GJ0vLg88qHuxt5TNma1sWF8eAVM3q+Uo8TfCQNL3ppOry6JAkqN7A80Z6XJf7EjipJZJAWu
5X+zS7cJ9Wp9M625Oau/+QjBjHfK0WPs8NOQyUD9UpcTLTiMRtF8D7Wfsj4AahZURF4lPvxnqP3Q
2iIiOKEg2+qviqvKEqWNpkIsJ9porMN9ldWtEj+8R+bhy15j0f2Nv+vJjpO04qPIB3E2ChYnpMAI
VbyhfJYcPZVpkIPpCrAqm3tqYq7xb5w451B/INMWSiO3aorKTt9bPjG3gOTeqQT3AYMbWj8V37TK
6NW7BLSgTm1SCRuVuhIdNBsx7m8z37140AkWe7dml5uXoEHvX5ozenSlcL5h/+JRB2zDHvJIeTWL
XYT2xfSdbBgE/mbQsBtxEdeJvX5xVggTsiiK/IeJj78ldsjZlTZyAPKSLHfWOlJcuqEWddOme65V
bZab12zhfzs5809ftDUnX/fuXAhaDjQ6dOnnxuqkGIKCUJsvd4+tl/9hIVKpFYpXxHF/Jy9E5MOY
v7tlHlTcRMm580D6cEO807BfPt/aLLinQM7atnm1ts0U+erdNUTvaLB5G3XvVbc+xnUComPLR0VZ
irh0Sz0Oas7gHm+0hpAXejVJX7jAZaiT5dg06eRE5o2BjSuGeMfMAF+SFwQNDWSHwhzFbn8MEhm5
MvXz0pweHV1hCahPuTBQ/28F/40knA+yHns0Q5T/UGz3tO6WnjuMCM268pTKHK9W970JRPFl7Ch8
lD+jTUGTHIWdpeBCQpF7+5/7sHMUOt16J4thwqDZY6ZlrAlBCEyOCEzKi6oEt6fxAOifFsKkTiBP
uxwTKsYcASVX1RtPS3VIquFQoZw8YPkSsMnCwxylE72EvqKZu6un5Bg9rTwep3wGyFQFms/5sMrq
f+emNC/ws3G37603sxWz3Do2k/DcIiGfhDVckQrehr5Q7/5YIfAb0caHuIPyV0hr+d5++g2aGodY
D2aQNlLn3IibFCf90Fa0TqgF+7kWSCS7+fXXocGO9UVh/WXlOsLKNPG/YOkQzX15EYjpEG2qAG0b
bSP5YYmT9PQboJZFD2UM5jELTPvqYtu7cEDxDP/AgEgrV7vEfZB+MR11Sr4oLcUXb4iU8Chah+Wr
e6dqnY6ADi3Bdp16t3GhOz1MH7Pxd5wfuii2M1mtU7BBav0wP432g3qLyBofrYSASgTDbUvE0n/R
oY7cJxoktHFqiFO2V/N4K6W+/WBRYXEBtKBB57ddau8K9qf7nBzW1d5h/UEbxEVTh0tc88giIYuN
G0g30icKCkaelkTGuZUfNyJ5iUn4ADo5DOXMbvqKhWgSDLPWkZ+ra/yydaWKf3SeZshS3J1dL6Sn
XMgQunLOFRj4YZ9bNDwLk1ADRpPk545SOZ4FHOdlvrUxb3HRqDuCnNGi6dTpNavgjhI5fjPfvCzQ
7Owi5l82UZNp2St7RQ9itXdBRX43VcMEKRI5SDehipDdqE5lbv8naa52BI1h6t67Un1Ewl1rJYxU
OBsMLC2Q3Owe6ct38F68FxuwT9TzUJhpz6gyD6S2n0TbnrqCloObWN3srCIjCZLv7I1Jyk6BT2uU
miMApikzm0maZgNUw3NLBZ1qFv/5+wp0tOk3ttXOd+tWJaSrYVbJB/3KYThB4H6g0lWwz6B5TgKF
/4urL0deGNF/5gS4RsECoImroasZ3hg9WHro0JUz9zC2sCeL46A8KU5qZbeBbBjySyhS2PnO8R1s
MAEplHHFzfFsTORbhApOP0jEoRgXRoVs85muEopTD76uh3wNExyAK5eFgTKBOnagOwY77Rm0cxhC
LYx7igVehgAgme3MNHLIWyqthLrJRVT4w7RCISzbNKm3Bu4UWeSTG0WgnqS2OlM8LaAV8DMOuxvj
U1FuxlTLGbe+VnFVWan2FVlXboofb9SSSFldFX+a8gs8RwFwqy3g2Js+PQzzWoSxtSvZvcY0MQxr
IJU9REAERWONccXKUN1jCGcwXwiYf6VneavhP5s7781Ncfh5cu+yujIiaPDVYUxFoPiUt5U9qnIo
tac5RweJf05jdXQz6wtGDrkb5R0Y4CQ9buD9dLpfaDhna1GHypAMeVeSDik/nP5yGxovibubo7CA
nGGggAS1MCSYSZM1FUeQZ8sijmIgp1A3Hxd4C7Uldue4caC489AfCEYQbEI6RCCxPgcOlxQ92ZS3
R02doiFcRXmQGXyD4Ih8SV1/KFx8MLDK6t9zmkJKqtB9gTlJ0b+5FOAN4n8DrFcIok3xzcZiIuOB
/uanehxokgsJ+Q+Y8VgJAl9IhLYi+AOdj3SGOXvPXolzKeSmAsiBroRFSVwW42pKaOnVCvtDEoUe
yvc8WBWvEug3I2ykZQPKHf7ofQ/4RuDCiyhcFIQrh3Rn7adI+BCFa1k9toXe/EMh9d4rg1VBBuO5
gqkU2CmuwHzOhGDXBDTJT9jRn888RJB5XdKfmX3RFf6hUFUsyL1X9B5749XWCdCgOXLAOmi9XFCV
HqmTqq9yo2dnW/+/dtAkyKxXoX1CnQAuXxeeGivwaAQfHhZCa0J+DbeEjvT+zkP7sCkL+4hJ4c4z
sIkLhN06O4OKprD+R0hKsnA5JKOvgKDn+/NwYgsfwdYU/DozG1CdBQcDXTHzlj6WTin8pdsn21iL
MPlUHOEn0KiRAk6ooM5tqIxfnkeBoEAhAOYp6rzQaYSyfHymOoDJARjBRwmRIr1YXsZtCE/Uxm1I
mYv6diH91PQ3hftvu4LXSgBQuuwzo8gHlcxTLLfk2KcUK3tG91BAMWbKBHysE1/6IQ2BfBhAHeq7
FIt5ufWXepocJ4mqGlLYiBkhT8Ikz0AOdbr5gPoJBim5wn5uQN1XS1vZqpn/8zkX78nsfLujFFB8
IwxWQSvHvTao8boasH5x/HyUUJCfPpmF2+iKkDW07ENwRETKfkC5TOluZV4rZqWGap+BIjaM4yP1
kHQNNqnOK+0p2oreaO2DJZSCQh8e6Wf9BQUGJq16JQLE9eFvA0x9DMvn6F4dEDY/37RxMyEYb7/+
t5nQwOky+ELuoTah6L0v5meNPG3u0Pm2nhunjvdy6J/LqORsWIhaJVSWuk9z27DQsaZTYkKR3cM9
V5zvxi1hd1k3rzkjRZK0iNfSpE6NCvo3cXqlsz381Y5j9jR9Bpv7oPqY7hMokFScVLtlCttpWFYc
VArzU30yu0wf77/jhqxbkYUV8WB4mKPvY4vQ9Tx/pd4Lj6bBR32r6NTOcHooTHrSrMqoTj6dL73D
7e+GrnMNVBd2i8PiUaMpt8mO1W5UG2y7r0dYPxKKbUu9M0RI6D9kaqV4TrKjEGxpqXa2CwkpTvjM
xm7RiGvUwkRnykigiTecW7l5ywX3B/zrmBZ8wAuzyWxSQ9N58Rg9FrfRZlWe1FimMzRaBktdWuQB
INxD85mSzchy7zg9uXa1k2vXO42IJG+n0X75X/fhF7NauQ2ddRQtJizXhdHO2Ux3TgqRbNacNevZ
9gs9t4IybEUPysyo+dHdKRK5bdqb9rZdbyo9qfekQRoo3vwG34Cq2nYhYATt/ZL3dNFep4qSfsaO
QDJo6TgVG5/UVFCnziTTqcjhfeTCYxsZpiDp5GJtSefePjkq3t8jh/9q1iFR01+AdutIQyltrKp3
arScl7Xxas4R7szHVoT+NnmeUol6WEfZA60bGlmc2jcXuarMXLBE2ur2c6KxzYHn78GOphc7uVr0
hRjUJrXJfVSOYYd28+HTr1JfAB8n+o620X11ZfsuzqsEnGPV2BifXVekf2ox42/dQbQ8KIwqwScs
Fa3GH6pd4z3Nw/ZOrUiOmu7vbpHi0pS4Hx4ArFpcfMLpzrtqUv85a54RbIcKR656sid+b6BFZ1wW
uXh7ihl2swLFzstNITidraQ+KZTdMjawYa3ylF2/aC9OwRGh1HH6WByoEjDTWVBtltYPGmin1qZo
JcPTzfgiq0EU+7Dq6IHXWCxGzNEjrWiNCpDkGv83brQobmu0Gssy4ix2qQ+b+dCvwZ4URD5/Fb0y
moMIwXo4TnFKa6YamHrhbJ9GM6pd4DE+DMS1WKJO/oMW1/buS2s/NOJJBJ4K0bn1hq2HVMbJ2cLj
K7unYzPf/H6QOZ+v6tYqxiFzYqUoRa9rscZRQNglM6SI9EveLt+EIs4YTmjyjXENOBz+pLNmfrJC
mmt0Ge13NI0qbVDhmi1p07i6LPI5dilxTsHVOg1ZS/Bd6CtPMzm0iG4vC13DrVVob/APLs39eDaq
e1VvFtxq4XaM51mgTMnYpw79j7Y3CBKgklXjQSOGM3aC0DhBp5kSmMKgnu9tn3ZpWPdgquT878a5
0Rit0L5XBqyzNYKIVvFtVXr56e3ifCgXW0C6vv468DKNEof27bOYxPmjPKrOgnJWyLBfIHN+oRiY
GgGk1ppJcU5RSfuBVqxTKtjVHAkzwsarK12E4vqNQl7njGYTwB6FEeXVqXfKWdfo1KVEYNYutuFS
00sHIXKXOhm/wTJYO3jeeQ9Y9VGB6eMMx+tC2Ffb/tHZEFG5xvCZX9Cu11O7eMmDzFAcnlxW50fw
Rcsm8ZAFepWCgw/Jcm8de8fOGQSPRFCtC4h36FJJRaPRg3ebooBUeOPzqM8DlJRTpVejEqQML62B
ZAA9CYvBMR8fb6NyeuogaYd2Caxzb41IqplvnWm6tu9XBsjD3sF5KcprQN9PO3mKzU5mPb+oo5Ju
oSRYhl8EWLkz+KN0m25xtL+lUZ2C8XrZnVH3OLng7Ocf3WN6clj2Th4at0eJ0xZj9DN2i3zRo2Do
MN6/7oxxCkBSCOMMPETQaTWHZg61Vw/NwGeu7p3yxhmYuzR61/E7Ghbz97I4fOnLsCLWSakKpkit
VEOEsUQ6GD8K0SyrmMclupvM4Mt7+Nn49S5t0o20bmKgu9/RbLJh7ViUFpQSTWcOde1PAFuzutyS
ClrVZoj9Eeafi84DX4T8LYAqrPVBcfIKbuTyqR8ZbVe54WyJh3mmACml1YT1yJl1unO+vTzNyNHm
H1Ku41NK/kWbpTz/9gv9BhVB5Yo4xLeDg6zwjprpo/X82FixwqgISHMgSvb2diMosu6PrlUzD1aW
mud98EFuAOfBK+7pz0nRtgCdG6VgaGFQsG5VCiAdlIrc+o2/2ce4dOkkgXg1IpyoIqxfo3Kn4jb4
IkLmeNP9WKifSkmhjvEJaXfupvHGfQ4gdXQ3KFrZz/DQJVtiF2nC0qAnFjyguOoXOqg7eoX/5evM
mhtVv/X+VU6d60MFxCRSOblg1jxPvlFZtowAgZiEgE+f37v/J5VKVSrVu3u73Xa3jWC9az3rGbbj
+cN/YvY7N08tPc+9/9ZP+UpeJLv2FB2ua32GKa0zWhuX9pavXl/6qaNCneJiTlO0ipFQJWsG12Jt
Qi5glSKoThEqmoVVAoT46iwS2vvi1l1JYCZxw7lKNtgJrwEvm6a5vJMDuyB3gv79MJw0rBn2absY
vfyKh1X/qhQHUPMVWO+1lm9f/XQbA5rpK7GxkgAmgXDK+KIX07wKssdUQTXW+lxc3ih1V+VFx69X
dus72leSwQ9vbIQMt96+lybt6lbBbAzRGJBdYrdAwWxiHm7xmxd2tW6BAV529XNdRMf0G9HLV/pV
INOU8dTmUokz5KajOBIRLhILQjfJ/WGvcYSMgfCKX+37mTlo3qo9tSG/0LToOEShTce1wMCJiZyY
sd2QGs85e86mWBmh/VVn9eK1GebRd3rEIjLZZd0+e2OD4fKPJhWBMVwLjrwmrG63aPrAp6S0m9vr
oGcMTCpbI67xrwrIrsEC0a+zxLqM3S5Ut6COdBo97qdOScjVD1XO6v0Rd63uN+fHQtpTyHHeGtlY
E9y0ZSJs1BBVvZ4Lw5qZ1mNXSlMwQdp96m2jHkejgyQvLJ7SKVKfJ8Mf3n0s1+d4qQEgeK9jjxZf
d41IyCvfN+RfueUgKF/rH6i41y9tqW2vS3lmrjGQu+ULPvC1KneITb3HwkJoWIDAAcBDYxlmJiIw
3UfLGNGJjPSFVgJ7KgjQ0XUnSxUvXt2JkV2fSK1GEt9vOSKMJf9SBGP9pLDf2H2wh5JRT4pgUpO7
X19HbhWFMoEQb78hlB639PP7jyr5uuFatsinYFiL7CbcDZH2vmUHPbY6YytVwTGdWS0eDLPqM7uy
fB1CArTfvdNQJROnR5P1T06Yvv9ssBJPJlGMEbIzBqfjN/n6BXVjJQHEcEpyc8CBmmsb9Se5bolk
N5aQKWPiOVBxsvLj+SE+Yt9dlHVFa70lx0SCTJax0Yd3hnibC8bmcJ1rvUP6WPhYaMs3bFwOOD6R
VDSsMgLooZh3bSUfdSzLPXVFkn16a9jPYtVG1gwEWDZrVyeC30J5TYTIFDPA3+Ej1LIYOTMB0OZY
vwgOjW1UOxGrQ1kIoBkLuKS8dnzG3xv2LbWJ0VQQ1fDK0hFJWqb3vL9P1oVbiuTtMWYKDm8KnA77
4YWMiJZgyYhoh4DwBIPni3MbAOILwdMheu80LXy0KwtOQxp8Zq8qaMli10SEiJq4CFT5OiNuQIR4
qFRRks0MwIxHtMPhkGARZGwcepVVka0853MSzMxop9tJ85rrLDua9Qi3Xj6rZp834ZsYEs+UYcl/
2G02rjTveyjNvYwRMJQ9sl5KcLlrSAAMKTB7Xgk+blBxnrUlXKQxrc+2bwNgp/MsjEag9BrzBLYw
C5UMw5qMEW6MqSOCtk+BKyLXMIWpmkwfXWc37e65o07kK2otndT0vaAqMAuQnzsbJhquRDoeK2Re
Ta8kCf7LcEp4uYkQuM43WLzT5dPtt34DcVQ4vxVotVAH0/+LdaBYn//rp/A7Ej9k74Z6kl2VAe6p
utk/CweEsTsa4015EFNKBEKSOkPsZ/eIQ/KegBzx3+51SHbPlQ494p99ISvBHFCPg85TXELF8MTC
UZ9wQiMQP//Pr8M/llqCIQWbhXQsTJSnLD2YhMoFXLLFcGpPKdlS4jXVhVbQqqeaMRvGH6crLg+k
odJNOksKG73aZ9rN30zo+AbC7zD1RYX3rb56dKJ4T0qW05kfKV9lP3L6DGfX53NqMkEWFIw+3z9N
GL/m4dmqrvaVPmP4jTCIspnRbYsaDCUfQyGVGfbZ0b18JTXCquXskmAL4MBRFXNdav18bM3r32Io
7obYkkjemzvo82FrrEHU4zAUdjDm4L4v8u/AZkpzXvvHxvjK/mDiss/qvseraFIsk5l5ZDDG7gCI
XT0OkNZG+J3HGC+ucH7dZJePOtf/HvJq9AO1e9zt4sZDqFP+Fsg90YrmqRbWj61F4FhPFs2tS7Bc
oR3FpGJId3gsdQBdtAnkStVAHD9pNLMUlNbyJIHrlqKUbjYob7XnXCUqYwAqS39J3CgwkMTnNGw5
8TAZhbHEP0oWtT1eanp4JaE6XevAJHIYAUX200p3I/pcQHVOPCTvkVPudhK2ourtUYLaXLGLHIIW
ulvJOOXWMJ/HdgICydQE4ZEroLoP/M6AdztX4xIwqB3jNRa08S82wzj1Tq+r/iedI0MP1BOBGO0K
q64/fIDC7NDcanpMauqs56oBlRsKZrp0nc6A+OWHZQyXQN2oG2Vz3cGI4ZgPi9L/D3VkfNKmzpp9
Jk1My3kygr69NCE4yy3GfvSZpHixkH6gOBX8yKuTYsdNL0S1irAKuL6+JQo1NRllJQvxZY2k/PAk
+5K6CZ+AnUDjFiTLoAi5SZA4aAUXGIwgUte32YIpuWSmxe0bvxyaX1YMyQrzkvpe3+nAs+CxS71P
QC/53NFz7VDQ890SppZteHho2ZrVKp3VW46RabVnQe5b4LaEK7NWxNqdAlIH8hE3p+tfhQEzJ8LZ
Qtp6Kbcd28ltfxRppmOHP1h8jg9Qv2PO+48Wx9Pbzjxs6TbycTy9bmrP8LDoXqTTR0yfSi596Ug7
YTKg0rtXrvFwRsInBv+ZWfvb4F5wynecGyfplPFMuSU0VzEmj48t9kXAKKY7ygNFdVAYY/+tEUWw
z3dYTWGnOeptjRCD1edunYpf8tflZq6CI1d+hR/T0yH+qKRr/spzAcu1qxZDxPGd/owS+rnreGUQ
ifpa1kfhzUem2uevYQ/ExnwbL2ngw3hZbzE0GvYkYDDE2TplEp8aCvmMIST6ZoRV/GYiiB8Ffa0J
KwSqgfePJqU+wnoCdH746FkJ7+vCFhMxzjUslk7Lk2CyNTNpi5XdXYrEfRF/8f8x5wwv8ykae8MJ
EEMNTcxCkfyzDUrBehhHvEhQxZ9oP+sg92tsXf5xJlBO1N7rRVpKWwu7tWH2Ckrug/Lw2HUgY9dL
cTPBhbpThVvDajyvAW1LwM+Ha3kYQ+MYcec+BZqLvvRbvZBAIPvvT2DNCio979smJyA7SEVWUCFJ
ps1bqmx6EwwPr1PrFE1BVPfgFGD8GoONuO2avSJsod5L7HKJJmcudCtpeoXCpsFrysl8ERqXV88D
4lWsYg3bPKdLhMUruCrKiqoEDLXjwG5/QE7eR+MPIwkVOelCnmYz3sUXwr1kwvq6em3kja5eg50J
nBLQHJzqvkpsDyp/INqUpVxum78mU/cvAxjHLauRCjWZOAat1nlLxPt54/Yr73yV3g2MGoMGBGE/
6V91xvBlNNg6kPRvVHiEvbX8PXsObfwQOOnHslOYXi0iysL85eevOV3xM3VVdlLHxvGSsP3SsBtg
+4AXb+qgKO9xgKtdwtENfJ1aYSHz2BR34QVyv576fXqJf6iPtDzGjeE9uRfddCbo/lePCnp5HIhJ
y3F00AjFQkTiZ2P/mTC3TFXSzIXXjMLiCwCeYDVrTxaOoQclCSnEZy/KlZb4zbbYflxpI1QrIJFD
OPTCM6+GdftCTU9cjdO/xX8ta4vaw32sKp0euw58Gt/B+Iy4RYV2CWgEJ5fKdVb/6v2b+YB8doB1
CycHBf9GQTft55Bql/Hvc4vBGfYNxCwwIDBEPJf1HPMfnGxi2hxIKHAV4BU8PCo6pT03fAtN/OC/
Br81ZzJfDhCGzbX7tGAcwv6hbjzzu/vONIeY7dGc2aEn9RquZ+tkdIfZVB8FMn9fa+Opojm97vVz
5djQhsBXUV05CvjUXA7z2h8Xi3E1Sa7LhmAn9Bt0Urw8bBXJLXhPlcyjHavnMnSkh1cQkRAFJhxE
jcAgHw9CzowMeHd0NE3nmS//Q3+/X6mhds3+eTLhsd9M6PlQbHjQfiyWwvByZsWMXQNsYy7GSF/j
XIkelB4ttLZp6lWyXaAyOD127Y2q8G5D0wRcqK7uMJMwD908VqyCXyl+JJy5eFLRGAXlP4ySBOiU
Y0Ksx2zAVn5VbrhoMiZMWSbzW/EzsrfBPQh+1idoy0u2TfVP6f40yDOwpoTAI4S2bMAhMgv+gKAQ
Ma+5UIMurOdYJolVGdthPrYTJvzczIG5ZLDEUpqCAtYegMK4r4XgDzLUTBDhd/yjohoKhstVaBB8
TFfEVjzlDwWzSlD/hPw6u+NDsxOLZH7vkER4oKEi9vMLc1vYVv/VTIK8LTX2YQdrOWDR1QCC5C6w
DWfga9PsLEDP+WcrkIp6m4XdPr+8cSekhnOqUVjkYxQWmsPvx3/98XO0fvTza1k8D5V0wD/s9/P5
FvkLxFrIIbO2MnmzNtxbyRy7HGmVrJF67B5nrLNU3RtGNkcbH1B/a3Qff+W3hk+fHOovu9hzorLN
9qS3M2JRBY52rPbXv3YCtkTm7LzmpZlywsPHUpGp3dQvrJiwmjiSuPAltg7ZPGOgZ8WOEU4NWdfc
WAtlY31/uBKqrUGL7/F6Zask/OLUh/ht1Ho1JIaFsswOQCNX3SkB8gsv01zl7UNTSdvJdR8vhiCb
SAGecvPrb3d7rOLtlbjbq/tcxkHOyoSNE4ioe/WRf4TPh8+JoOMHMrKIjv3M0/FJGeGTfR0CHBvt
6/FT25XCIggjMrUF1mRk4M9XMXUw5qn0M3h7jKOAgTHe9G76dnUApS/uzDdFS/Gjkf8gjS9QlJuA
vIb5E8MKldzVDDoQRIvY7V/BaHBo6GEKWAGpsfWmZRuwZ5ullMwlY2AQrDaXpDbieE9oLAvlB05i
LuD/tQC5JFJ7IIJCoPV0ZrrlNqGC6ftc40omtF0gwBqNlrx4foJup8+Heb6mO+OsI9mEbw+ZzC+/
k/9wzGkaL/mNZzWEr9ghdkf7wwPpGGMVl21IyhFN0xVWVlh+9Uti8PB3tYI3rSvWLXQKL/EGSNJA
GDUFgD00oweOXcDJPJ/clSgza4+jssXDSwU/xbr9xtwdQ8risahsHYS98lV4xkAKdIO4BMMZ/idx
VVHs0UYRCKOY9qPb+KBtWEl03Im7CtwDCcW0xPM2/sOUH+B9wPCPP76MiNh7wQhINmPAc6RePzjD
8Ld21GpaK1bUA1CVZuDCjRW9dbUx+KS3O2M59FtaDmi0VYSMrA+WpFfblN2K2GKTBxboTL6LRX11
eV7wvGqcz2DfOA3IWIxs82rrcxx1nRu9XZ5seWom3ZyHfYabqXWOt+SSlHL4GgUvyBXCYJyOVJ9n
eFKwqkogwK+vWLbeMw+H8mPB4QAbDqHuIZYdGtV2n/zS0l2DYZsnTvuX4hfbOFTllt0PCxsK2dgW
W9X2Nv59swI8/+vRyp5O+TNs3+cYBdbhU9ij3QBDJvz4Q/AaQUgGK3LFh+Zz6fvq4/Qq6lse+zG7
O75nMM9awEHDUiyNTft5dW6p05249XWPlQrhLRpzhbMuTtVNm76Pn282vsM2VnjiXpABKeSS83pM
+brEZHFdM/7iWLNKPx7bXuFJKwI/WUFInmlOxpu09hVIr5FLpnfQb3Qp4NXHi+NCQIcHGBMRkMit
L0ASYClAjED+HGVtpV6UdzjsyuQci3a+XsApquSbpFCTss+G6LiwScgtCgG9eVjHjOKPUWrTU7fp
Sr5nYZa6bcMQccNHMqYCwexIL80iBVFC6UIwIysRoh1mFQpEwQtpgm7s5S8HIyylWUVEfZBzROyR
cgY38ssTYz14TA407qprWRgKNGT8vCH8a5sxmCRPRMuXEYExPueVFWb1Or8MRLr3jG40XhS7H+5p
GaNH0hDpF3hYebrjpQJYg6EWgpBZ64OYrwBWct0BP9MqrIRJiLNZiOSHMidMblJxOBcAL05zAarD
qjJJ3OykXICCsFCqgSMzGGeYzfJNZpviQ2hJMT3k38V3hXt6HPKMxH94cvC31gAVhkNSaD+LH7jW
ertnwRfBmI1Op8DIAkkMX2KOvxtw12eVrdmNyOQENPGeJBYWjsCKxddANgy9smOhWVRtz2SxhHiZ
+BrpYkLjWyu7iG9pelCesxK8mc3a2OVZy5wC+DM9Z7H7ZGpmtW2/2qnREt8DHwMDsjnPJ2ZmRyRE
rrDtjs/1nqYp8xm7aeAg55FulD/Cj+WblF5XmysHQ3P4EGLQ6AEL5/X2tPn1pIDv1HStMFLqFcmP
pIeS/fc6pagtjOlRVDeaPHhDE/7PycjT/0YBpE2jl9dMct2jIsZbi8UFJp66P/5W23MOAe49/XhQ
Jtp1T8dD4CfmbKOj/CSJvNtBtkhYPm4rNq2+Oi/WMjZgf/EoGKqFTNmmWWEmjbFvMLbvaRQauC05
VMc36wdc36Bo/BVnobgWGokY/4pRGK9ANHk98EeKb6TPdPP6hPPVBMCYOwFcmcS2NW06u9LO0b+H
ww63Pl7XyzdO1vMRXMRNuWq3zTJb1xPlCE1m/t4ri/GsmLYHXi6mkOROcPrkuiiPj9/XUiWlUOSa
TMrap1I3cIB60iB9QkYkBQsm/JbSHieeBjsWC++dkNu7EFMJ4uL6WB+x08thWm7L4+sZsnICucfi
u6MDw2XRfQ5+52IJr42dSCaY2612zIl2pKO4iD1Sth+dbe6BeI9GFnw2Jpmbw1mYm3ETKQBacFbZ
uPpmPGdxM1pkpzjHtPk3lW8mNvp21U3jwrOkoGxsNVrJ1wANVcKOGvuFeYmd57JZCCObnCAC+NBQ
YegJERySy8z1dePVawWhjntmTxAjJHb2DdUe+Mo4m+m0wrWWcEFkFJAssIrE6Wr8Yy5E9hG4lFNL
kzGbokn981krW+gwPOOTaKJvkqPORDMOJM1/a3DIjTn8nQS2OSB3822cFZAD0lnDhu8IuZ3fjwOF
MkF0Tk2FIh3FmqR+nS/qOqiegey2S2naLg2/hEvp0GmtAXCJnuidmsYLCn5M6xsHiWCW6AGlsTuB
Msz1bbep/RiJYetViJrhL/lvRuJxqBEqCENq5C+l4HMVLmKPbbq2iLVcIfogKrAGQltIl8dGWJty
fHuMWf2+WOZgJCxBZHLZdsN3scTc8ntsLy941eAYU9keVCoHm4TlBYcaQWjBnmRn9fYPO983f/IW
Bg6QxxjSR/YFmxo+UVCthOIRK4fI0Wj3AAxhbIGH449Q763p0pxi/KA43vyNjgw7P/sCNMZ6hcvP
8mwCh1n7yfZlvcGhDbKWc12WJ4s+mnOKZSmncxmEuUiOUR5TvBum2owUjV0RPL2R3WzZ6ONKoc0y
DtQVyUIUYVZApA09mIqRtnCzmOQ5u4/O4cahmJJEZLKVZk6XhZtfz6nCtEB0IqX29AxCeWOFNTYo
yv296yDPnLsv85urx1mwymUnXWv+a8LiYXJdDZ46xX91+OsUjnW819+SDw5oRG4zVVpXc+VhzR1I
Uf+G5vBkmNv2c/Fpn8o9cXeXc2nzmTMBHEu4+OuPS8pgvI7XEgBiOnnNy4nMRXzTrlAajB8M5OB+
W1/ml7mQDtquxxkb7R99R0R7fHXyUmyYwWRACAtE3qxCQIYOwELSll621p2sC3peMLALQUCvjA2U
X+mbHN8WIipuQh8nTdwrvTfcFO7kqyP/Gm5F54PjAy58GQoFCUuMITQXJmTKRR7CHeZr4kl7zvK/
vvMfR2jlTTJpx45BAt8Sb/L+8c0pxJFhHgdO8dQvIWdzaswaoH9iZ0P59LzzcjElI3wIsMNyk5FP
MuEoWeE7TuNa8m9fQyXxqKs1pIJfo9pZ6+SrWrR3GtKgn2e8xi63SwTvGSZ14ZJK9XbpVEjHusjh
5/SkngtbVsJr36QLSbjg4Wv1cc+vb5pmUyww3kiVjRkm1+YKlA6ovi4CvIB7i0xUf1PfVKAStlmS
TSlHUbh7zaT5+1RgRB9OjVC6cAOB/nBj8RUP2FzGg1uecLxc6WA9AaUbe7Xqnu5GN/mWkGVljxjU
D3x+deemrQJ8RzYtShfCl2fpSlvCPZccpCosq3C81SGH342WTeQI9gXK29VTBElNuyOoNRFzHOgV
DxqMiQNNCl9FA1PBJV3oixZG+nleqtVr251j7Hu51D/sf7+KM8KE+BTBBgNaOVs/yZ6tKvKSsQM4
WeH1PS3eDqbaZnXWd2isXgt1/5meu1X3gXxSuEdOOH3NkrXaJRi8h4+P1xvQU4Gi8KlN16+d7pAv
1elUfQ4THMage32cfluHqogOLg4x3G/s4SfdRSWDB29lj6TX0aLly2d5ONeWxKQReG+IQKhhrS2V
dXthWrOhfDgMGCnMZ2vJmtaK56NN1Ys3P68lclGUpx5OiEipztm2usSecoIHYFzy1v+0C0Nbpl+E
AJkFuIEFOskGinlP0E1C5tbuZHDKciJtXxF6FVfwyWjIWJ0htNE5hlhuTLJirugrM1m9yIlmEH8t
YAUY2u7R7FrJIWQHhNWtVV/C926KiaNHs/HZDm2g7JlB2CCBJIyeoQGEFb4HZ6E5oM/N4D/Wbe8v
YmEXqn3LSNBUK2CEhXtHEizt2OS5Bl0wksm4hwcafXPN2f79cHLHGJ3W9DxoO9PvqprUtLSsZVIf
58YmaCloLEF9U/VeoFFy0HNg955r8sVX+G+BSUMFgkOLsiZQdtwSHOPKbvyFLcklgQ76/Z4yOEZH
PprFMUtqxsoTq2AC616MG6LvZrykTvNq9TMaHIKdNzD35Vm6Iz4vW2mhfhgBdf0Tdt44UpDSYSrq
pj8/t8ZNJCmeukAKjB/2Kh3XCwqVPpOvU45ymAEgG9RY0LTmWK51eF2U50UFrbCcwXo3WSGNGQnc
3FOmwzYh2WvsSeSTlCQM8gSpqV2whnIKT0PYQf9gnNKdvv7M4Dmd9AlxGu8LDCKBGCkzbcLz6I1/
yn3CygjGojp2zGEF7njF/9stwJj4hrpnmK2ZBuXVi1YHQvNrTcbzOJ0X7y0ipxLELEarEcP/evvJ
aaS6Jmg5LD3yURBu+HiyriNj8qI1oQYcpOiuv/xem+Bl6rJDft1GD3LGXUP42sCJ4GuG/QSJseKb
n2kmjp5qE4wNBjSeGTKI5OPzn2cGqeMyX/e9/RJ0hNk/paftADwdbeQ9uU0YUk8VksPtgytCpR98
DinQ2c9ZXSKHeNkX1FhW5vWvC2bdcKjTecSmi15prVzetit8XNMxXrHq3Ty22+o5YRho08kDRiAI
p21I0x7a3RO0x26mqJNGu+avJpQdBHZwPPDhblpfFFbFYOQhvxBSgBVNY/9onJlCzi68+xgYEcQI
esZ4Us34KG0Sw3Zt4COYtvBTaeC8QlCEK5tgDlG6GbjIaJ6pnOSUliVL701Jq3K1y5Zr7jwh7yno
DK0NGilpgYAMs23G7AzR5a7Gr78D29wTOUCXwPJtZb6XOgW69PSw263afbvP5zxbPGed4pJhiqc+
jtqG6UCC0/KpFQfR4KYcDbdhvPpYp+wv/gNCSEu/uBRCZAMrYTrw/cruC+/+GGKaUwrR6XMP+dq2
Hi47JQl0e1ljeXu7zsf7grOOPFdTZKHCfjOxpAR9MlN7nhBgfvVUzmDTkSwvwu7NG1LQlPhe+xBP
38sMy2hW1F967YjZGzeSzi5R77C1uAG2llBwUEV6kN9GpgeetXxAzHjsP6jmAhPVHwQ4IxxTNnTI
N7Ar4YW1vY3MS3VifCG+TU6eEtI9iLgOaeivnLz3rDNpz338qzsXSAr5DP02nJ0ld0bKzMddAio/
oSdov2X0DW2AVmbHM4jZF03Ye2ZOLKyi4Q9SDLB8z52m8FVCz6esOTab3g7RxSBuPhz+5dlB44Nn
GC3pN5WOYRQqtjXl7cgRP7En5L/lAR42rH42kPyoJ98yfhh8Dth1cxQaNGHfIX5ygxbHE/I07Chj
ejE046d/dFzW+49MFvBxIeSeQGhQCE67YbYUC+kRrGwcoiJb+Prc79Hifrd4z513zoSqqbO3Ap/O
Fv/g5vt4uo89WGXO/r8gdjTBUDZdvA9aVwyRixR3w9/f3Nmg0Nn1M+wZsWksFu9TcvjMNsKPEZVG
+PuLnyAHMP0uP4RXHRC/LztfZ6ERRiX8j0POLbZXTMO8J/f1mUp05Ob9D8eZk6opPYOWgmApOA7Q
Ei6k0NTq/IViDV1pR3ozxv4qhILSLoY5fuXdpNwCoj3rME4nCdP/x70uCIH4fpL9DoO+cKM749Dr
4coAF6Nh2f1dV5Aoww7K8L4enIjZTeaI2cOzNl4+jSmZgwOEPuJ3linaYhun7mb4Uk3T428xVsgj
2V37A0/hL2YGLubGxcOrIrcPCG1zJTzffNhhW41H9E1o1yw7xicgF+IBUjs+jjfDOZrJkteu2X18
TPQW00zxq7FPvYDgbRpTDi/czT6eFk15MOAEArcRsZRQcjFKJMMXt2PaATwAfknUhmJ1FQ9JqPbo
O3yqDNyE6qBqO/hC9HOPKb+MsfKA20aSEayjgTQK94WY99guOb0PyYE+l5BR+F4sEFOZEK66WSfE
Ql9DSZ7JIH1OfatXj22RTKwezJ8G0O4s3yCo6QOMOn9JzLbWx1OhShhIydgUFl+oaqBR/qSB0W06
FAn4QcEXjFzt0uNCAbcVZGipo5xWZxwBV530eEy//tEruCVBCycOFcSLJC0T9Y5olaP7Vp66C0vK
HlKXcCMQXJ/PFLx3hZkvDYX4IYRo9RTCLiyw2RiuOh/I6Y8vHzrftRCl1aFLY+gYyw5isENzDM1X
+FOcz8J1QbCFsKt8OROeK7FbEvI/YZQA5cHdsxACCv3H+InVk8BH/6V4FtugjNNBSO6ve6By3oLz
AbXNBgybCVY6CQ/DMjnFDjawwgh2BFf9Z32/byNbiOi/LDbvwiBTmAKwI8RdWZg8CpVaMvnfbngi
IFx8sYLcZGw6aE9PIt7Ek9awsFiwXmCrTOS285mNZvkmgrZH11t6iTUnHxbvPEwaDsTJ8sTmB2Fo
JMwb0OpgkFufhCcbr3QIkmTDjYYB+Gu6v1wqb+CAHS3VSeGKazWj0zXBQ36Xok4pqLuEuvqSGj8s
Vkc1xvdiKBOEajQ5jGFHlPITNvizfCb/Pm4Nu2IeRfBLrujs6pc/NYjdSl8oAbvW4DoDKlh9ENJ1
y9clvuRf1bZeQ9Q+K4funk9Ht/7W3D94KVUjapoFIdbEoYO1HoWx8rL5NRyW0v0/qspUDauA3PJ8
+yPmnwMQNWcNVNzhVH4Rl4DmXURuZOc5QVbP8QQHaPZpYXfiSVSRxtAgcKSTFQ247UFFH3HoKG4y
j5Dcs00Kn3OiumJok/ou6m2V4GLPhJYxsSpGfr+yph8sX37Gf90OohlklxcUOPJv99Ww1VpIMAmn
HmceeqwpW4ljPunxS/xg0HogLnHDkQ4UjiJDkDceeBqsgQUD8AdCdItHuHlCnPhNnNFWmK1w2n/k
TXPJoR2gTmGzi6EGS0hSB6Zi9zKV0L1CfMBFCWcSwja+6g2n+hjiTL6nZEUS+YDxkp2einhxDJPJ
gZcvjEUEmxdYrt/qv3TQDKoFxkBsCQljL9lBfUsjNg9TBW88ZAahvESPgKE6xE52HmjJf7gGRJnF
PDODnbfO5/sJAs1OeUR8LxQhXKxRyXyieyI55H41LogBF6UdbvRBBket4MvTZlG4tz3attKtoKBz
9ckJveEDqTgjak8UpqlbizvdBtFGunbvD48zDVP9sQHtQLfe5/zv8Ue7YjEk9LaMrdATr/w5EvU6
IvrFyxiHB9LYeHLpCI16YgVkOO+NnXSUVtkR0mqL7rN268eCHLg5awUw1K0+f8LEmzaFCxvn6rJn
+HwgHDgaomhBmYZgLtHpe8mqIhYLPqej3Fh6r1oEsY8wRQqu7jSYmmE15vjtwg/NiHc9skjaEarL
SiUmZOuxNw443Peb9EbHrf7KX/CNbTggz8N1qXxseB1UfUabeAXAcGDWeYj06A5rflkLJPyCqnmE
PelIDkCqYSsBo+bwNFCI8s8hrKYDXn+2cP4IkFuaZH723JP8g5qtn6A9jteQt9K7RI2g9SUHxoCf
82AryuGyK1bqiTuJWZD+kW2wDAnmiFaQszlCxXBjbzlec/fXh88i35dHaVcu+Wa4pbhF1R9ubDH0
x8fnmYkfRrY/EI93nVa0V69LBZS+Zxm/SWYxkWCMI2AaxeG6au4jcRxIF5A0MBnCztqv4gt9yWqE
yo9dE9g1rH+A9Qt06AesozXrDvYfL+Yxhj8WAO8VUT6B5oNiqPdPgaiH3Y7AP0IOn+SLmOfFaKah
d87c7z52dbB/wjvBVdxmQRCFOkZg/ahY/8APCjVp9niE0YrXJ7eOEIOjXTGem5frNgYUVlmNuown
oCcwtRGMrGacTzJzhua+oZ2rF/ZaysUqeMjNeXN5zkUPo5w1mGA7mQ55SqfP3cR2GdFEwr4JPiV2
D8vhZ2w6zU+rcmIBsats8kVYZj+lNDnGZgw7CTQSdrsZyoSmLiBDX8w1FHFE2m8miOn4h6ZqJIKn
Z+RrdMvamFhdeB3b7bDJi+DlF5ziL6/evRW+0x4FsG/CcFSnuLK9Yleq/RQg76EsElYz02tYHR9b
sLgxN9vTkVc1C1/N+3Qz/UPaCVlkQT54Oj7QQ/hkAkznRrkYqA8LGrOKsV3zYkFSxeshHDXOg41a
i77z2H7DnpF0BKAM2y69fkqfZTpAc3keqJQWUArnrc3B/PRNR6+MCRepe1Egm2GfzCtKEPMbSwTs
xRF7syKen9TNsFTEEt0W6YDDRvvVAAu2b79ZKn+6Tkwf8UuV9+//9t/+5//46f57dH+tX88+euX/
lr+z9SvOm/o//11RtH//t+Jf75/8/ue/G7qha5ZlaJoim2PFsEyDP//5RqQXiQ//j7ioLK1uETSR
dTNr3QQmUoqwe1UTV1KG5g6vJQC/10wsTMQjP87dQlQULz1VcUCrU0hBR7RrPYWwtTz/7tBjTVUw
jvWQrQpwTFt6Q8gNUl40B35CE6JE5UZ5uR/48u/1p50gvavpVJ/uaAUcvP1JzI0Q23UrJlhgpk+8
BECN7XKNs5poOmtYh5600GL3fe5TH4Fqe52tKXealzUh7KErxgHv/SN8IsTiYy8R1orn/tShvTOc
t3iUfxt3JjWr/r2GHL88R352ey7UwufJgNv2/7/GI/3/eY1NZTQemSNL5Y3/+xqPpFpVrU4l+wWk
A9pVNysyZ4QEZKOyfhayYLgLaTr5EDnygvnEWoUokAYCKStNCPG7YsIGX3mQcV42Pn+JjKHR7Em4
ZotbauP0tZ9jeSh0ESBfnBeiuBcSSUi+vxfZ4L3XYJK+7MxpvMHJiOQYi22EtoIrnK3LiQKRGYU1
7ChOU20CMD7KOyfoTstGm1Asw4T1WkYOZjnp2SxrviH7dTKrwnUxe4lRV+rsjzG3Hv54rtlLWLWU
yHwCdRa+5G0oAyJZowNLGeeeHbLUQz5KbpMC5hNql2G2bm/XtdlvP0hp9AAxFKTMURLkZVCcEoyF
ECBjorxRj1UADPzGyGXCqMq9AA+ONembUuLuFup6eoaMhxLxPVCrzxsKyaxiXe72/P4rhiiTLl9X
/3M7nOXuF+cS53DMD7IBGY2F65h7hbQYHX4xrgGMK8LVehjNzs877SntirtMgs2BloMR/Il67AZM
TgTLLTnkmFSwvHXK0zKzsSMD4TYn2nV2noKf2piMk89BTt/sxYv9YptHTfbOU2n+vwg7z+ZElqSN
/iIicI35OiPaCZA0kkbmCyFpBu89/Pr3nK6d2Lv73rgbBBKm6a6uykr7ZGYN3lXC87et3pK/sain
2yXeqnKOI7yZzT7b9+OHj9fDJ7nVs7tWK678+h902fy7rd+qRO1yIyq3WvX/IstGc1lutI5XgFuv
jfeTNfrR12f9ZlwG0Nu6eZ91jgRGestvVRSzeTxO38YLtOu8X705PuB3+OfhVKLa/xiP3/+VFS2b
+1N1yTYho3c+AvKE8xT4QOUOwfkBHAgyH+SHcqc1RC3FifIwSuv4RkEMkW0Ano0sRnTpdeV7/f53
qRafW/HxdmDeGkFk/Cm1/q53REPHvj+C7T2QmdY9DdfL7/nloQDEgLY43l8phTL9XqqmmI248jqj
ZmdLEtPhjtQrgN8tLna40I+TfmMJqXQk59Ye2nmJqCcmzzeKoGBENG5qD6d4QxcjvDfXeHZPCBRK
vVj3fTrPF+f4crvByfh8Sbd57WERRzjy33cpvoEhtUQmFCml0i3mezu2+Hrzd7V7C1Q1PxGEAFyL
UoLmnrSaMNdmVrq3N8X+eUX9k9qv2Q2WNa1DASzc5LcnilS2vz834uPvKV3UMvIFSDJd1DJoak/l
oUX2z2tY//slbNUb1ajdiqL6f0mTee26ul42kBSQEhDqxLvGNyYRv2JB1rsthOMhhw9lVUaDkpij
x51p6EbGyiBtTDqrJ+Y3r6cNarjSkbfcJU6Kobd5ILp6fa/k0bDReJ8+YwLSuWIcoz798/grf7sl
2pUWg29Wa+1a9J8kuN2s1pvpuHx+GpNfDuyMnXwLNxqMUjTNQdwg4g8EcoxopC9Au1v51e7+jxG0
/m4T/GUE/zWDq+N+31xOGQGa8Rl4D4GO+vdFQopDDX3rcjMnFrX59kITsvXkO5X4NwlO/X8eQ7v9
/8YQlatVJqHcbDQrtXLlP2dhej6tDtfartAJxuQQgmCp0vGsW3qltiCQWLKmOkTv6v1290iRZ3D7
IzLkb8dZi1L2qNbnC32mjzckPO9+Nm/r5D18i0kM2d5cfpY7ux/teNXDt9qyot/NrL8ATAKylgIu
OUmiGMG9qBUfqhnK5eidCFMddWiz/I7qVq13jjTmImIANvhhWUlYjxr1hbZPZfBzE1J6omuKJbU7
Pu5uvioPC6phEIAeJZRTwcF6oatmtuN+iEHn1QVi8/ukhaSJKWeHzstazvQlJZX1/5jQetMZ+08t
KyrXaqhaUTtqlJuFFvYX1jaYNZbb8XRyfsIRhIqeWBeilF5gXIaf5l1rvO7jSz54n2aXRWfZpbcv
j3pCDrKNCEjEjCgFO8/W3SXNJSd97LB1d0Sqie0AGvm6W8VaruZVQlJlQlGrdJzQZSzbkYi4w780
Tmhtm6CCpfaS5Rq8tu7EJt0Rxd9wVDMjUZAnuXetH/Nk9Tmlg2ftbZdu+DrKGp1xsuG1BtGqM/gN
aW7j5WspHTyPs23ceC6TaNDs0pQ4udjahmYJZa5ElGwfT7m9AjCXb1/3cTUZZ3zRpbV0Nu1WOYgY
Wz6mzG3rvYyd4O0K2ynnl7x9t2YmRn1CJ8XfKd/xCdgBGqplgwd6Kd21qOW4xACmegBV6xpFd3Pq
NGTtL/wXeTXnNnEXOfoxQXNaYCSUz+AV4nucLOK9AAliXRF3YWt0UuZof1khlCnGG8vfLI8rtUaI
eSVUJyCn4vBM+c2Ug26RCKOcciLp8RM4dbrpTchDXpJFcqC2zYXkQWqXb4i8RB36K/bB0yZVSr1F
OepTt0KlRv1Qs+wSz7Jym1pxs6yWAGiwsSpyJKeaYF5LRhlFK/JzXkkOVNapUGprQSdxAC/Aiv3r
5zP++x1+hUX3FI/4ejkMh687lWQ//j7J2r0ptQSLE6wp0H1NJtl8uKMi/Y7jwTVyodLzOfekPsHy
XBnBgro+zaTUu3DtMLwJ43FUayA/u5jkgs4a7+GEOBMYSuo3Hm99tafOCpKTWpmU1X8O3w74fpse
KNnviE/F3UdJJYevC5PuUSyPmi/A3Dtsfs64TieEnZ89HCBRCnStQ5HLziiJCPJ08Fnd+NUaoG4H
AHUxjObzmtcvdW50kTW+aILwdfzZToilWqDo34/z0KqJIoasiOTjSjYFYJB+pbd5PBXVVqKMNN20
FJMNy14pxehx1HGxdNg/s9sabPXv2EO9jcRpRZV6pfVfDLc9v85W53L99BR2TRmy1VnFg2TQXbJL
mkL1+GzJRrCIgBuizqsljUtmfXNPwd8e2QPgptkFAx6jdJDU4nXmK9o2dWqkR1kBp82qOJE4GOhH
X35rsFYCq7Z0hXd6m53xC6XzXoC7TF92MQ6BePPqom+H3ekHlAqupwYF1+N2Qv9QVtH1Z5U7nOf3
iswCQmiAWXvjOxQo2Dldr4ULk0eVUDCAgpob6nvufhO1LWgFg7AjvezTOo4PQDRU5hlk1Ob55Ezg
fMneIh/Vuj1HE7yIZM56s15EKCnb3056DP+Wrz6PtyREZBThL9KyyGXoVNJFp0y27p9ZayWX4TJb
winrcEAyC/lbhfVQmSaR2U6zE89qQrZuzHqnVdqmwJp+WEt3m80YlIFUmcGcMNGSCt3LjHI7sMbR
Z6CN+auVfkokPMH73qWWUtp4lgGVOGPjef7q/y0sMKIge0Jaqi36BkzROi7DO1CAOPuGJ6Gy90E2
yc9cixx7po/1h6kxXmhSupz2SCO7kXuX4kpWy+T4J6LYh5RmqPB1ytakMrt2RmE6gO3jZElkYgCf
XqUNemlVSPVjoJAzRXNGL344Tnzsblt0PImy2vTbIbXuEDUd4lXciKlCGu9e2XCd8qM1Y68/JJb2
s8GDZqf0QTHqJ6pxJnUq47ofAZexlZvsx+qjG5Vd/MWuy9sJtSwhn3NHiJjkBF6v/lWDIR1i82IO
MKQKtChr8jRRp/y2hmavtBQ53U+hTo4byiOtOVaNS4ml3bYMtPxiecsTgowQabb53KUkzSv/muzl
KNvd4gg7pIfPEyX3xu/HZ7C1ICGmVBpc0eltnPtrikBT25b7pg4X0nGczE8Ea0os6SHfx2tK/jNV
fiBXCP/LSNfq+2R4gWJGL9HThiNc9fCsoQzPXgoZ/MuREM+g2e/p09o0FMpMSxkldNMFA0A0pbtP
vuPKit8d52G9OogxKJSgy1DHd155rD0hrEiWYAHRGpLa0wUhik/2GZompAZ7qH01EjBa0vgJQaqU
puQBjy0MAT8JggnYDdAbvOrQVhVgPyGvROZR5+frQgyTY4/vhg2ifA7bRZ3kwjz4yWK4j0+YQswI
Ka7MGO4BkJjVp/rTAMGgSNq8HlhYS8Ih18C4UeRWqYcJlkW8aieDLzpAwHjtd+Pcn4obH8Nyoyf6
ciGnx7/n1hhmxZyWTVpPgJ+mZ3La1Ryg3qz2prqhXrGkUL6bT/KXfUeZUn+cUJyA6gsAIilSmpQy
CxcTfKVed7GZSvHGLkOldB8fv5ynCzNW8NiEEkSFujLqwzHyRb8xnKSjFGYab59mP7bZntms3cyY
uyqR1zZcutxBgyhWy+FtOlCPm14dp5RWaAM5AWWMNNkUN1rKJDlqsQLob/A3VA5dEGfEzVsUSdsn
U4iUdEEKclQ6TlaUNx+2wxpi/4i0JjcqcbdVkupjJYFpN/mITXij9J3BEgFDkHMemhPQe4xX7hxS
t7PtUN2DLIvveEeTdnrIVQvLiWRFcX5Swgve1UZnlOACPbee5WuNzuSFKb5xB0jtTjLgNKZbOg8P
onOnb4NnN0XtqfW8/mp0KqqKiNCwddDLHrfUwmhwjGxRFnakKsTkpoEvkNmbiyRB52MJHJHj8shq
QhaE3FlCnKI5S5zlnFIGnQniQt6kquID7xFVtWUhk2RD83m4CDkmlLe+xAu4DXE4WFlEVbcrBR3w
WClei8VTPASq972XUmRI/a0eABe2h8KXHgBfap7qnXuyvtVBLfo2oNpCHQGtbuqjlWzR2xUXVfqG
KmwaCBW1WSCgr3Y1H6ur8pmGgDrxHgHE3ECMVa4odUvXQWA5Eukc4cLER4XiPodcYNM3FeoyWnG1
lCilVXjUNtXibEyBnsj6T/sLdp/aXdnqrJDe6E6+r37s8qniFOvRcSSXfDFUGLIUy245PzIVB4bq
gBwWlgdRyIJhuPvW3dbDqF9NNsMpGj2tuXhWUauxAAplpQyzGaX77NQfMeMVZsp58b60bph15myZ
2faC8jV+5ET7UTCHCHpS34jNM3nZOMZXZ8z2qge2NK3wcKxcUhmrEmzHq1YnyrRYnE1VubAXsV7W
r06jk3qClQHH/wqM7ZSLwC/OKlmtSaJvIyPdGTSZZfX2rIo3DzvlXoFPMkyno1SoiIUoKChoCRvY
MmEyYGeB9X33cssvx8EMESlfDDdDKY3G5po9zTsirZxGQrcBXd2xcWGWmW8plNZxMzgQm595sv0X
T14VhIAbEwYXYeO4jj6U8Mcv1UkoMNt8aCdBq8WppWvvI2wiadENh1HKiEt3UHFXLbJC3ATFUlJG
dhREjG4KiZbdFpC+m4CyZl+IxmIDwJaljoLIZSWN90pcplXu/L7OiZt30pCGGxIGbWmHpYg2wjdl
7FfgMvPuKZfFyFRWKTBcNx8yTWpX5P4xLuUIDY5zRV1p9sG9CEcwFrBxjN1sTAkkfK5QdeU+HGHF
3+LJcdKELC2wDonLm2r1QAmy2ttYXujESuqI1QeH6EOgx/wV/uNPNUyXXcSspFPsTRaHjMGnBvLI
Mazb8PrWs5awF+ICaIWSJWKOFo3/Gk7BMUH29egjXmhcCqYp2zCwPFxA0CdbDLGnTRDF6/iARYAj
gIWt4kvQ+ofhFEzhUpCo20lVe3t3+lGlVkSL97IffyMTY5vCsraQ6LpLMXXOTEmAeMvGcyomfdab
PJ4K1ocblHX3SDJXOcJmXCTgUSkhBSWUMQ60U+0USmnxvpE3GEsgMzKBaNA1SYnqc+Y9xWiCaSJh
hQf1R7infSZTqHY2ZIGUkirFBql4uwQ7t6Gdzo4GwrX8PNSAA2vaVZ2oJIO0/TyiuqfGyQ5jtk4b
hqizTFU9VTtnFHOokvAkr/HCDSYnupP3Bq7LhDy18hVdIo6PVDFlcqpYTluMrkFy4dYshK3ldOqv
uUEtFmyUW+ozJjWc46/jF0XsgOyTiS0LCkFrIdJBRir5EcsKmCPCR0O89E4RSSTurODBF5I7VlkV
qasavMk23WZC+X+U6sK85XdHToZpUyl6x1nRwoKlmtMLbJsWB2gea+dy+oR2GhjeWx6WSK3ftD/U
BKLO5pVEZCZqDtp2jv4wixsU3tbKrXUW8TGpA6sljPO1ofYTjwoSEWCfQkLDvPZO+QU8IAv6OVLm
Au/G/tbrlXqW+53d+3fen/fNJdIZoJzVIaDCrlHuGCeMq16MVnU9qB26LEjSL2Zsf3u8PWLrULnP
e/vdysZ319uiYQcLVriA3l2sZRcuOKYAWiENll2ES+EKku9I08eY8GC3giLhlnbLAv54hGMAwl4M
Q+8k+Y4E4Pn81aSvG81X5DtCGgpov93evC67VNZVJCmU3LfXr3lGBUpZn/lyAzZNHZZUfwhyoP6u
dlIYAukCewPrgu0N/o/NLLvewkXdfsfurC8PVhOY9bfdU+u7zNj9WPAPL6ckqD+sv055BMXV0mVM
6YEEkBCItcJItydI/SastcSv6jKISz/rmEoWu50Ufhy8OnyzTEe84/tUF42aYv3mmrhJyiiE9ez0
1uwsbwF0e8JDTKKt66f3ZJ1CXx1an9COUYprvEnZdf6yZmEbWEoXusR07/uJlvfxtnE/KZw3zWeu
zKb0ryuuJXDGkWUrbo28EX/dxo07WmdFfHDlILrpPTLkhKBwExrRuXPAhthpObB9FlAldA2F79NS
X/sYcPmdqm4dLLR3SP5wvOCseq+8KiFJirhR+7eVMYNtHPnc3JVJklQ9KWlWDAtHGEOrUczxO01F
cnLa2Kizwr3GuZ8OlLN2Vyyy81BliuqvuK40YFSgPHIHwK94u8Kj54dWwFb91OhZDnevTqrv9HFp
7o6pft+I668EpOAEwS1lDe3lh37AVZeUCcYWvGyH2I3efK4+ytXC9MonWtmKujQTDBEKlGSt4Trb
9Gvx7kNWSlwpJik8n6DTAnqDsOt4WtFZC00UJp5EX9uuBt6KXPAMJwSAKnJ2+jqW3Xd6QfUu1fA4
NVDalC7UeuMHF8obr+MmjFUrSKaJJtIrkeeukzeopais3TIiUwHtQ4E95py4rKlpi1PvVjrcQbXY
iG/BfbhOywVdN/D016GqJq6kOtQ0SirveBNYYy0cYRHFemeNpy3FginpTNEGeB/J29AmPHCfTnrr
z1J/+SllQOmPUEGFGh3QOmROGYLYDQCBMoBmBxq7vNVvLM+rr2ILv6LlPU4xnWH7dM559zT98RMN
h1FC5R4HsovbH9Xs8kvXBlweqg1uDldmTboiixecjwDLu2S9kTWEw4PQQ7eK39da7m208gP57c3k
8DpOB1+gEaEhWsBQkiCZ9ilGjtLeTHZZPdUWVLWXi28TK9gTCe6UclA/lAFS4T9kZ+xChYok5fOK
p0ZanX5sulUIrQm/V67aGHHe2YM2WvO83GIDn1JyjpaFTayRfUm9hkaEdibIDkSU5K3BYJcH96Su
mTC/cvMwWxH1LOQXdcxNeihNqLZtNWMK/7JVJ/lBI5kSTQSrwDjiIWZXtgAgMO8ux+pVJ7eSRAM1
uLqhkGe3aI2reUX5BgU7nulUdPleeXdHOOtcFB4pCTQBA9qrg6bDeOzxHNL1htAOLjTIgr2jHeze
d2+d4jKwHq6GMfSxowOIbsoZXhFw9FQSmUHd5Er/8pUGC7W6f47QYtRV1IPdI9oOOhdqmcplMG1L
qabcEhU2mHJoZLpgUNHamLHLLnoVmrEOFQ3Idbd9N4ftr5F2YefN2ZxIA0Qe21CVjywstPLrow4n
WtBhP48+169uqHHWrOCz2LK/9m/q/8H8uCSL28rjCLmnu0altvalATpKj0/6KIitx23u59Rf4CGl
YPwDOC4qkusVMnSiilvnlfc46yPssgl4U4MehPWutxY+PbMlXGgUDrz0OAS/zrn6i6ED/cBu07Bh
3MADFtWEVreEZBRsUm3RRdaiGU4Zt+KmG+VRXiM3ohqvP3bsC/eI7RPx3LNrjJa4Y0jwovdRhL40
7l/g23JLl1DSkM8q8GT97Xf1LgXiCeQwyqE7EuZPTg8svsJbpYDCJeosXnWfeIj0JI+lA0HxapQA
6WweIXXvSzGjIiPBkmairlV/8vDqU0GGvoeHwKy/JwNKxjEhXkLNyCN4x5Sxa96bJILwhQyJ2UkV
3QVzexq/OBpZnJ6b6acsSAXKqIoRFWd98hsnNI5u/ey6ia1LplsaVD9z7m8jmoOVnted1atS7RRT
jIMZ8rUOIq90VYO1WJKLQwlN9p+O//3tGYrQf6Vhrm4vvZc7vjd3YIemRnFKjpEe1PX3T1oMQY8P
sQjpJxhKO8x/XQenvHa3j4OHZvC8fW2sv49aNEs8Yh5JyDVa0RDgT7DrD4V/bPs6IpxBVltMITb0
4NFv965MRqUSfstCnsktYhkryHqdWYe4/S6n4D+MnXIhzecdMSaP1F3tmtPEOjs/DNJlen6g+BA/
VUmAEr4m1GunzhfBLkmAKWQ5UkSGbu1rQrCdAyHvBe3W/oTgjrnKw7bjlSUkCYjI2YN6947ASVMC
2abjl6AM647ixw9eZ4FC5CvsFgSP9Fd6piA9ehlh7cJpdYr1yumfilizA+OX9lRD/F4FB4Cw3j/d
N6oZ4UDKASAyQmvS7fCcE0MMTlf1G38bJahavmgScDsOSSXPaCRiq1L3j9NHdND5XCGKlBX6GxtI
GrPYtcrcim0yZhgXGdeo11xddadxV0GB4oNLvOrqVQviop2MjjT/2SCbsDXY1n4xRtdgwpo9ubCm
xqaLU7iZVF8xgrKIQCCRAHlDRMTR8QOMhlXTGeuIHGp8Rcg15CLZ8RXPWnhEq4yxehNRc0Oxajhq
knEr6pJbYkRMH8uLDrx73VKh5u465EaABmoK7dC+5CjyogGJWxuSzr2ZCYj9Ffxkoq1J13CnxTgl
+hs6nhOocFaXo/63AbHj8IAZpzgvYcFSSiQd0/KFavfk+evRbaRT6tHrFdVQKFygMHQdNMvfp3Sc
n5C6CzBVO87FcKBE+Yvz61qY3u4Fm5RJYDokeRy9r5pY7ogg2+aFyiOHklBdHMQprWbtuVRlSGcC
nagThHEU7icy88k1ZwqP/f2Pc99+TJS36xzujw90Y4rNednieDamssYpoZPaV+N8gjpySmf42QyS
nlISWvVQKX3U9nTT4nbBEFr25u9bfqquYWCF/9ayntzpzW/qeScsc33bEXjH9YG/jtAHYRGQ0YX7
ihy3Jl9McW9OcdLPk/FvI1kaVwbwOZgfzH8TrOnpzz/d0giqtyRwY6BAN9iFKEs7K2V0zCCiMsUc
86Lh2eY8gx+cjav49K8DEAHhVU4MBW3o9nBr/IxCiYeUKgwkhyT8UWniW6BU+BhVoChSDKDACeHG
aN0A1pp6OxwW7otjHH/pV4G14BqkqrS5zLzXslGaV2yzGlPKYRCdKvx2+Kx8WXNIxTwvuTXmm5vw
0k7BKd2Qos8BD8wZhAUyg2epK86hSg0pbOF/jlJXq38bpI6qjWbUqkbVqPFf8LzZYdc4rQbHE3DB
Cwr+KceziINSV6SKiEYA2NpXsR7jTH+rn+7ywe8ysQVCn/jVxt2yZVEJhuA/xLuFqYuHk3zuGEWJ
0kKFX1wHEsaHagmiBmFD6S1UFzD9RsGNVBl1AQaY65+qIAQXuGdUK/WOqIwrpEs/DwjyIMqXn4aN
UQz5O8r3n24cNXqt5xCZ1EMRrFNFpY8DAkSN9Mqr4ONwS3k0/RdOov2QNDKXa0KBCXl/iHq6c/14
AGbhRYGgjSlvUSV3G8sMZ9kShngclt4vXxX0Jm3QBeVCB+AljrwGB5GPP0q9BRoRLCSWYGkOk1zf
ItRNN0jYCG4ACZamMDgMVUT1+eIIwSQrAoeJYRq8kYdvPYyyj+BBJVTYqfeENTT+B5E0/hbn9Bca
EQn9F5xT67D9F43o4W4kuCtZP7XwgzhMI+fLyjcdhvWftrjWebhiMaqP7WdVNCces0fpAuAE89i/
ZJZTe16W3513JjEVbWAen4J41L4l+MmLbldc71A9AaT/dVdR9e/gGVGjUqk02+1yu+r3f7mr8Syq
tqfHw+lJtfr61dCs3ncrBbgCzzZABkWEohH7Zajg2udYLKhumLzqaZvEvyJiDrDyKtx1SsKqEU+5
6zIR1lk4seWl/7xvK83/jygEewburN5sAj+vtsv/Ofr57Bpd6zNGb+wCbzYhzXWX/CftepStbpkq
TXeTUkc7RItBi4S0ykcqndl4PLjgDE8chgE84WuiOSCzDJNqMMxxy3kkjjL8CYJSGviwDInWinrm
Wn+aVmsUx2rn8LC/q93s75Y387jFqm8yxSbZEveatwrOKs+ifA4NTRX6ekacVnV8tadrEr27Vw60
4Cv2mio6Ow5QywBAIscp9NWt28/XZHNjIHoLdW3QijkPWSZRbttNz6pryXPWb6YvgS24ga9YG3SR
xORey3mRT/4FKMh7P3P1prQmMCXUz1xHOTP9sth//7yEzUbt7xCZtUa13ao1641mo4BO/4UCd6vT
eXAdN05PITYrAwW7AdGXUldV8KAhhtlQ3msM90hApsGelzefcvpnFA4Z44keSSCih8MGR43f4qqh
WDym5rSrpr7/IuxCFKan87QFDk9YTIj7a3eG+Kix0ejOmCWxKwnBQ7R9CRNqegZnUDnfUdaAmKHk
MiFachkax/JY4AMB2uhXmsPSlK4nA0TL7maoo7eVgADEeG0UF7gYEO4KGywscFzCU3AOunHLEHL4
tWEzHVlVsIOe1YirQSr/a1Pr4ArXmFPPTyMcty95s2Inc8jXXyiF2BTsApDV4UN/RDC3iJeEHaKF
7B1N+v5AoCIhXbxlEr8XMeh2yWtffjallh4+4AZQLd0HU1LJPRtSzOfqg8gfibVsyv5+TNrjNY64
qyLsMobT6CMOgWTqqmma4z12k/kIVyT9jZHgScZxIEKMuA63ML4PkVN9ebqvvZpToSPQ6XDc7NYL
cQ9/VgSDOImGH2ZgTmVNrTqvjYedX8y4RjWf9bn4+JduEd0GMkJ/7TDtGEyVRcrbcg0AquWhl9Xf
7aA8yrvCv27EyS90pXtOPQ+UztQpP+lfCX0iOUBv+pWfjfoO4DScMdVhpAWT0Xsu+s0feVfb7uYn
Y3OgzDBExLfMGKEuKuD0yR+o5pSOCbNGGJ7BGcKHOonfFQfz415w7zidhsy23fmAyIHzQCvAO7ml
K3uNpZfa16i4LoPdAQVzpOGU4ZaE4zqwYpKJsPWhguiLuw98l0g69WYKIpJUDJguswWkEOhzhKtI
DKzELm3TugLPEJTqCDyDkTsP9cHkElYIn008mIkij5HqPwDwiX3ob/Ikjl2Cd4vRBf6OMwbHbtg1
jqIIzHIBg7qeumXanjEY7tWST0oDd9oAFETzji1cT5p3g3eioBzjFm5wpBtsQNJfgDSE23M523ce
cYAHSHtML+nEfOBLhuJxetYYuQzDq3B+mYP8wreOvECE6GBDv8HJ4I4W93OBrciExhm+NiEU4+yM
euoBCic505wRDgL3KMSaYou0xsJP4bfsPzgKZwquC6BPzBatojkVgOqOeq2cs3DqhTuTHRXACH5M
UnL3DHpIv6DD8Ny1O1khLcxGbDPcG+NMCJnRe50d+xgMniYTeGpygPncYL0svJSKrBbosv3SwyfT
18vuTftKFJ9+dcP389f9WxAKB0LWqnQEoIE8tDr+TtiaYfI/j1JMeJuMpBWhcJVBQRTnNy02wN1A
B8AlYZAFI8T/qpu+U+n0AShQCJsap1hqIYbgRnrE3wGQR4VVp80yxUSjvjuJUIVhdVsC+CaWXD01
XMiIfaOPuiP4nM/0b+JKXX9bfAI9RKsTBSGWvNERf+T4bZvj5458AuISO/rZGHkhBsVMvIFqzNoo
wP53Vo7cWWGZ1gjXt1O0YJexlE63xv/5qeGJAp/CdJMyUwGqAZKiq3UyRaRuXynxdNdCYdoMI2jX
tVM+zoaF0GR9ELLviFhIsJwsLpZ8YGGp1czVXGoHrqGzuh29UN/ak0NukgHE+A5mJBUd4gXqvULo
cvAXKU9bXGMBQeAY9ywat/To8ldZdlVdz+JTsS06J7xzcKRjBOxqMVa+RoQnQvUC+foDD3cmhPDV
7rZf7lQvww78F9jo+AXV6sAL1/PskCuuPK/IX5MVEkpirV8x6YqLS5me0ZsLSkajJ9y/DdWjXEju
LueOC7l0vOOVtqMrINBhDjzVeas8kowGBkQ9RTJ3gdVSnMcSZBs9lfuspD9c3FLmwBsz6QEtR+IW
nPbuBLCnvKx4JYfs7pCiPA377PBNUIVD9m85WVPSV02qnlDRywXxQ0kjokMpd8+bFCel6+7Jw86W
QYulgHkZXr7AwedPosCESihukVOcAab55yGjGj+JvhBTQ/zsHsmaI3jqZDIgAlsJuf2gLwSSzfol
lB+qIPxQQMua5fw+jV+3HuRfG6oqCD9RUDQf0SMeZc+tB3k2XBO6Re55uKxTJh6EAaqT8oB/dU5z
yTew5GnWALlVekTz+Te39ajBQ+lOoFYrn+AZFsvRfl2gyOyR3+oDylB1hN4AyTu+NwZ5vFuaQtEi
AUJkiEZg+fcBS6lC4oRhIJL56WqUHn4fZjeUvcsndO+YvJPaT3wBMx1AAIZ68Hzv8eQVRj1udBrk
Eujz3fqWIGBa/aXaj2v9ZvpZxyFv4JqoQOHxoq4MXIg+VAXrcPF1ucG5YHQ64sATFdQik5QRij4k
kEPdCjw/4jJ9TuLlbzE5JTxJPkSPlt48YkJMbnEzoVwJlkoVq26D41SvoF43/aDgPPiPhzMTJX/u
7J5OXeKAN3X8cDSoouutXkjde1fSkqhmmUzudSIW1S6JmNCGUR/vBC/gCMcjOMaHWda4m2Xthwq9
d6b95c9xv8lnPnHv4zagJ1lPV/Hgboajcpa17nbd+VBXt8ZTu+f55kMdy7oYVrg+ta9HXDZ4L+no
g0mkM2JbGFpaVGdK4hvNEFRqpAMg9jMRuXcqhD0XFhemllE6PSPtnub7fugZQszQ8PbyY0lZ/r5o
7U2GzxXrd5/se1RGSAk2UsX4ki1xAjcx9+t36w6pyaNk+lL66XUnXcIkAASCd17DL3jZdazo29Fb
75VnXSODRpE1/fxOx4wjC87+gCXQI7TPjzlOmQdfG40+/xgAGarjOeIdxITzlN/rdtfxXn6kdevL
KKlmVKbD9AzXN4XFs6879yJISz+PefUpAG8G+F8ryZGQgScxXlR7N4UlhKDErevN18sTQhbUjGPx
jJ6dc+ME/qbZM6L2B84RbrH9TK3UwhlljGtExMtzrID5eCVjb57Vq4yyJoujyypE5RyH3+rQ8vwe
FWAYjvP8IAJWW7r94TcutVNE44JXr7SLy5lT/O+J9548U7hitfLNoVCpjgs4aIfjzzSid29uTz/1
W0NQtGN+dOZcUy/l50c8byJXdAARWSaGs06vFJtsZHT2YBUoJV/6eX5oPy/Taq0zyTZEiz0HNSj5
RemnYS/Suu93b+eHfS5ggnOTi/CbooR8UYdvjJLlrfEcidjFNCRHWaR4m0YUgbnVld7qjnrNPpAR
Cp6l29smwC7ibkWkmujTM903hRjckndizkm7L/KqcS8OwS9EytTv2/3wmlJCDaJyuBl/THq1xbd2
30C4OLEWx1Kvi0wXMTMh20OoT7kntAjbRDV4M1SNDDJX76meXep5ooQF3Yk6HSIHYVooT2pFoxej
wEr0gNMTd0dtgRtNNLhzUn9HH3xuvG9BaSinD9RkR5BsEUNKKZXxPaWphVIX0hBZ0HoYgLMnQEwM
bgYoY0vszCWFCfRbJrzdXt6oa8Ry6+x0AXR4GYk0x0gHq0snzMNt47YkfwP69dhi6VMK6RqmbBLW
bPdL/cD4R/kCb+6MMhvIACdrQtweJAvl8m8nhAFBDGSmgqwB+smP6jcn0AZsXb6kHsE23Td568Vd
9Ck7l0Dc54Gs8PA5Z7ihNliAP+ks9mSe2FMDBvllFJVwKP8947rADgTm0GAejMQC9jPJiDQjo+ET
hBmtvwiNkuvHX7A3PHa0RPuX1+9TioNpEfteZHuYr97gHSQcGNWEMxacI8HdCWcM+Sf6k2Z4fsU/
ApviGCFgXt3bMozXTkLKWgkUIcG6IkSHHKEdUJkASPmzBAZaAeU5ZOrueJl+4DC+0rW95C51igMv
ZNsuh5WE9U6qQ9r0wBzdnKVnWPp72KiB5eHWdlaNFks81Cn/siqUnowa9EaK7r1Oe5F99sipMFUK
dBrDn5k/Z7XBykolJlMJL5wWB28fQ4h5l5i8Rc0I0igr6S6hRwHzO8VTTDOXm8MPU1d8VjsUKvgp
TjOAS6Vj8dYa9cEaDwYx8FhA4zglVNI0NTW4Gp0HerN16jG1Lb8puQ0/Lm4uRqCS2y0+K5uOqeuE
e9R61UshgkNPixrPOlv1DVRMuOdT0vgtAcwYVOO7OBGaljgdo7QJYIpKjdy566zodV4VY4ELSV10
El9+SuFS9uXNSRqx4Mc/RDsC5lTQeDp/aTxd3qTZi0i5sD1anIJcOJbRw/wlJMzm8b+f+P/yNgZS
4BY2F2L64ivzdOhIpSR9Nkxdv9lQW9SacIIQEF1AXQHfmSUyeVr2KWhg2W3gGEwYnTWJTQJjEjaq
H1X2L4unLuY77PxV2N74R5NDdmg47dxA7e5JehXXYaATP3/wmQeEXeHzR48xwGy4FR0CJ6yRaKO9
dVSsEpMXhJlBZsor/nQilfwVElpECDLUr/a72g76zrt/fRjgVi4FR6+v1WGcAee78RRmbAtBqnbK
lV1J9dbjI42gAX7SvC4pEhIGD7pQmndNikKpjEttOrIkkNoXNe+Cl0I3Sl3P0gKsJ13aUZdnqNKq
ydgEZG4XP4YkdckEdbvw8vSrGH8CUANCT6JrcUWJ7o8B4LXWQEcFXtSxMiRGlfALyY16Q4PpQjK2
YU080hrvGs6jFwn/oqMIdMUOJJYgSsNnFeITvg+fnFOzLtXC959KQPElRWplQUbyv4v96YOkg+GS
vim0KjDh6psHFEwSQeD/AgYGXZ8LTJpMa5zunlb3IVGlzvugAvt/8Cozq7POqtTh8+2HsCDRbUHF
BhZE7/GCj7qsNqBUkfij8BUqIUStRIronLUW71dkQgUwq4Bmig2QiSqDMrYoV4niy0flZgIE3eCi
mxrUOP+j+EyCPZXPhYL7lVt6kEzv60P/hzgkXXtJcaVpEz82JuTDnNwIpJWMDEMISFqYlYCWdXLD
4/h5BndDu9VvoacY1acKdni159gGYvTndhUL+eYUldNSOn9SAiGncBvMc5UcP81Al6G6473Noq6G
6yZDcCMHnRNckmUeoyIoIh8AyPgcIEGl9nexjIpUBavYJFmCuHoU5TRIDzfY7lXQRxFFQQ65AhP0
KLBRy28HcsmxO0R5HL4aFZBX5gwLZlXBVeQI0trFDTqx0cq8GJzfFdgVg31tLKIKMMeQB2i85UJC
q2iDaS5ofUF0CGRCRMWzevymJSX5tPN1X+jHFYwl+LKk9A5SBjgRV1eNVrNs9wi6kuffZshyP9H0
JhlDs5lA3DYpcIpKMZXlGxOapx8mSqFY/yCiB2CiBK+rx0eAEoIp6t1WLPpSCIV8sMnjmpfe5U3a
WnInLSpDvpp51MIu0rRapGtpfJrn4c04lcKB1Is3ryFqrFrALL1eyJU1QOXZjYEGDIgR0TPEjx0n
FoQa3rDLSpHej5AO1w+LJd+TO/oI/1HVgXlRsKszvaC0O0F+EZ6upK8D1kUzTtbbYH6n4JXBj/TR
TrBX24lJvF6XpaU4O6aI1w1XMKlQXf4PeUTJ9MPkBwklYjz39QK4NaI4gdcyyu3hYPWYbBm+jFtd
ZZYdh2ZKAK7hlJFj5D6NkUNK+GewU4tENsrtAIo6UmcZVJQqjeMI4T9nVTNpwsXOudjzKfYyhXjq
baBWzijS67sIlfYvQSg4BMGJHCA6AC6UKpcDFStLL1XoW3t+3xFKG7QpxyMYfJWtP1xwUUGhkgOz
wxDcOS7rH83p9DXB2Q4X9BlmCLhWWF7F3ap75vfe+3a4ordBuZhlN42y1TlYdD3Oq4oPs2q0YlMS
q1EjiQn05yzbQ8D+OiClazmmuhewrkKkyjf9PTBhkJNOXiFGWSQP9SGUuFmsvFFYNcigUboP29kJ
QIw+32Ym3iT4OPWi6Cybv1Z7K/yUypnLD93TeO7wsS5fzabCV7jnn8483Zdz7BC9bGMK43GUmYxt
jv1XfiiHmNmlR3lCHZI125MkYzRhq1BoXmpAKtC1Q73tSUZ9uIDHlzk5vyEAfE3G2O3BGtAeAHb3
hIGMEo3BC+TgwCmkX19JXsBDi2WYfhgW1vOi9SqvJLWoMDC2hValmWM2BIr5M9BLkCeYEIUdKcsN
poLFChSm4xhWDK8Wzqi5YOPYIksIRs2pdZW4uauwlIjWMGf4mMM/P3hZh6pKV9gjwfApOLQGtjRm
rQYg7E++12Xi7yb4FLwx6dBbWwJJEPcKQ3uFCoPpERwBbkMO+vL/csgkulEX2ZgMUb0EqmQLoG3S
D7ZATwjMFabaRn3S/WIqj0hgfQJYdqyFW0YOwTrB0FSztK0Wvz1WmGlUMAvHJYRR+pOKRbpcSEdq
gqxTNzTmv+oCZXUiGMgOIJ8vhVqa6aWsUkbV77WJkPMsutgaSf9IziAnqbGlKjl7HNPfchbmrziR
y9vdq3JhlJXvynxSmJi/mOYiNRrTDMNHeimcj6wruCIu0C4WIpjA1x8kzLyN8DZtcTaq/ApDljS9
nYjJkkX4WnpyS4eN636UjTjBfxjG+VIAKd19HqQDrY32bB0UyA5QPQ3l4ojipSn9lR5dEucjafaq
nAikDN5F1wQ7lEGzUlRwByWNQu+84CPlBucvmMhbpkxnyBSgPC1uqE4D5p1+ppPfmh8N7r+a4eiB
fPQfsp1YdE3PGaVmZNQytEHKfy6ArIzLoBY1NEX2zXFqKllNytMrEsw6NemJdvzsd1B1cIGI1EdR
cazB8ibxgmIR06FiBBSVaGQdJ0hnql+QBleQlU4G6TN4itz2wQXlJzp9C1JgF0uuzmuT1hjCyi2h
w1p8Nd8rCQ2YPja17+uUlpXj1Q0lqSi22QfzfHt8Gd/sZ9+jz8Ops3igiKj1qDD0fk6B122/oWEM
D9Vvk69VO17c0QXpWkrA7R32wB4nH3ZNoSnp5ucB61llfo2tQPeRqACq1QrsiyD7HRrntEA0q1kP
aLBBYsmCfkNUulr9ZjSzHkXmaoPvEX3ysOsW2RUH0CTePEx+VPvE19CW9zdnagdXvrXBOzUfRjs6
oNN3hEhJx5xW42qXxNBjQF4QoqB+QoWcgRBHMeqif1vkoAklKyC99AFQocJpEJsubWyNgGuToCVx
F/Jca1mFQlH+XnSP8QPwFsSAll0mgNw2A+zaJlX8RQZ+9KIT71p8+z/Czmw5jaaJtk9EBA3dDLdC
iBnN4w1hyRbzPOvpz1pV9vl8fBy/g9CEoOmursrK3Llz5xJNEhM4FDuHTOukm7TyVL4iIFrqqe0U
E7qkf80Tm58S7CpBxzDIqdzuumV4E2QeeKGVFopAmZtafpq/cecY9Fa8s9TIIajgabmfZNdrCEol
0hm+r0w6OG2crl4sq46EByOsnzXqvd0HeZMNNeDm9Qya3JVkq1c4soNo3tj/oXTwroJGiYQ32UHC
LWMAwz4/1zR9+Hxz2V5EhctxY5Nd45gZq6WhJFY+VIFowwITEykCJpIrpjAeJEJYOE0JtMkUIj5O
qlu9X5FnG7U8nkwsnuXiTLjtSGGdb3Md6bZm6cg80fTvWkpO+Z57WLldUcNdaSz7ghMpQcjkmu7G
rintmfDLtEdZHEFJJ70xNNmAdIaCqkbxbgrA6Zodt6kxqxsZzin4c2EaB1JK5zF8UHSDN71qTlvp
hxCUHvEApxCHGWWBT33I05OBnP8KmY+HM167JUiIWuDVy+ebtM8YEkUulMBQVSgaUXcvIYkMgNAN
1SAHrIoKCCt6jGssX2DvJytHBYD+bkSX2QTBObTh6WWJzckaMTcL93wdh7hZVD4kcOvAeZpx69CG
uzGVrn0ug3Qo6lBgU9EGhqKOIRExekU3U0YkQ4QaM1tqMZIGXuJaK0axzBkbd8aqEaOoMbun5iuH
ffcj6MFSvF3hjI3R4DIiEfvRcjrAlC+lxH4+RMQcfwSHwMDAke4OD3lmUaGer2tjnIqxZjlRBI7w
9ATKxQyFQsvkcg0hTIHjiexLfLXvjhGv8LAk2iKF5JFIFKkk8qUqjSLz8/j0JTWGaYRwQOEzPV7O
5qDUgwYfwqeCdYSXQpLhDR7C1xoVZ6HmWwGBIq8XI4wAicCJYMXXFSBIKBapnSkGiQvIBS6rTPbF
ry9KkTAKWjXn+ARKhwwMGYwWWpnGPpG89pnSra+Jz6E3ksC3wGY06CvPAWWVaA1gvXxLPiJvhiXH
AaSEabpiblxLEAmNGrTkQzvAQuOwLkOT1ZrGmA7GtoT/uyR9n4ZFuAYlLthWguuRY+URhzBiXNKI
0sEmEjk80I13QLurPeG9FdCHe2+G983EsUTJMUi40nPerAjRy8HKXYtESRaSAyQ6uSRbLJDvVUWB
ijgkccBg/sT0MKMo2Ub6mPxOfsYMcusgZOU9gKL0bVsnCYB9JVPgBhDERejAoOQBvYyBpsIu4j6C
4FQgisjsgFTfC9EBadJZT2a7QlQ5ie2vctUjjV8JptlLcu+2oNF2sERoqx/Vj9yHpUSH7vkpKVw6
oZnZ529FvjuZq7TByAM2I7+DBM+h688IsTiUIsD+vWMCklT/NDU9aEDk8q0pGhV+SPxyinCv28mH
YyfIU2RRFdFS3t6m9XMv97zng/xQmkdb/hoS8SRLONUAKjOTndW+VzzIReUSGoffPRVPKBD8Srx3
+80bFJYEGKBiCVbquki8Ydp8f1atxg0LCLjQ/Q+sOmxJTCoAQnejyDLwSXccOrDwhpTZU7w8Mj8E
h76aCcWOWg8RuZh6MQrSq6fICR/Oh1gAKb4PfX//JjJHnSniJBa8CPAbQvhfraS+reGojn0kygah
Qv9ICKm1zxZhRQDDzM7NFBjJwDdPWhBCH24eZWcPHjF9CAbxwUSpvHxzq4Y/0aVfURplJbsHMTdL
3e6sGirqxBYF8GJU5YblZuBfblu6knvkkusW13npwpAjtEXDf/0eIjUwSl89eTYEkebr3iBomPtG
8HS/fPEiNNtuc+4ZhC7sKMIR2ypQkhGn+5F6OXncpVFbx1f399yEu80Pqz+oNwlMgQklLLL11dRB
HO4Zp20TWDcHvssqiY6SYTS6X6Z52BIXhNtVzq4CMrW0zK+5ePdy+FvPm+oyAz7PPGJ8QRjALW3D
zQK1eWGgP8hnPlPK2jiAVMiDMODYAp36UAfRkt4MJN7CrMKLMZ37US5snmPeIfqzx2Ueg7sYznif
D59ukW6UFl/p6Puewr23Ko5KiBJboxK9TCVv0++N/orSoX8+AA2OjI9m4EjRDxSLGWyxyQ8JZSO+
y8nwSUoZcq+TN/Q4QwwSlSQoyPzuvduF8fCne64ZCudQFd/e6j8APzLf3HsTHmYaHRdKqb8ZFcr2
drMX0aq8wLDgeogTGaM8eQ1rS4WDKh+HT4N/ry+iYFIhAAcnwJ+W5RlfGM2NqM/2hUSWHJ6jCL4Y
547ZqZX+3Db2j/P66d1wzQDRUKrcSClyi9VxBnFRq6RcN5djNGQAFrFXLyyOrUvRSlH/awY2Xlvp
Yb4j1VqmM93zDoch4tkUwlzm6269WtLdg34fvuZPZF/HT8ENMphEYULE+lMmOuzofupi0AAldOsC
3s9vgYPTQ/p42dPhwr40i83dddXABgMmuRVxC/hUasiajfbhjpGnIzxlGVHcBikvBHnqhiHy+WRe
SdFavBgdKP66rONTI7AU99XViz/d1v+jtEcSmh64LvDw2/rz3MbD1UfQ9dYkulEbnei/7C7PNbnD
bo/mW/B88MFxgbCh2E+9IvdonwwsaXZbd1yNtI9M3x6HmSYHVxvFXgnatiR55S1tf0zB3uNj3oCr
ZCyHTiXg/rj+1bHCgxd2eFFn+wPcnvxwJDxtH9nN/cPyd386mn7f9hSIzcg2qcZX5GaY/DT3RLOW
GTlPszNRiFYwSaxF0+z6E2Qo410LMqv+KlK04f5GC+gWgKF4SC9nLBQLffkNndQ3rV6cVtp/D6Sd
9zcZP6FUlhIJ42aKbF1FET52A5l2XVE+rCgFKvIkRLCFLvjTzWLSH1HbhCYjCJAYULScmtwh7i0T
6f30blbDTqAIhc5xRt1Fg/oKPtbhag0RbdaSRu5dcss0l+o9cl/FtwrzQzfP1+lZKaTl3DPFtYVk
qBdGIozysTkZPPoccQ8tN1HrkBCe53zISkseVD/UjTbZYx43z9mY0xl9L7Xzdblu56Dx+YXbKTFC
rSXDXtQyqJ3fNjb0ZcE/N19dpFMTmzKzUhAAJ4LVmCfO40AsFN+uS+mbmXh8mFqteNrOS9/idB5+
i/UFEs91juJ/nOTbzzAanPPm2jkEaoEdlLpAjjYYK++ghkt0xPt7ug03XAvkjCncu+WXufWKdma8
7L/H8So3uzzTBz3kE0DeYaMZGFUI6czWDl/NspiWExuuYMUMiYjraMxMYjfUClOmo1n9+tTcRkgv
Frw5KZJgLbWeEZG2vIsGKExcfrNgV+wvT6uLC5QNOUrkjGmcK9d7GmqCBgZ5Cyx3GXGM0Z3qs9XG
6psfaRK69JJrkIZ24sVJKLYviMg/b/eIbtB5r24SgybSfJAlv+MH6HVzHJvVkx9ZRn/A/FMBdRau
jeCkvwQEjZM9TngHTe8prhfH2+TFtLV6GtyLvZvfNLxTxJi78AJEdy1UqYmXaCHpxYfsM90JqW6l
+2mX8JacgJXn8xaVhS/nmw+6Sl1WTxcpyxeY7w39VHwmZRVcRtJchFJ9xL2QPZEcoqHxQRkM4GFd
Ib0tmG1NUDmRv2YB2E2oVraTxsIAdfQu7WNVL9KhuvpNetkhI8qdV1n6WU8aWrk3JTGho3ciZUDY
WoK+NV2y2abX3FGUKIUfx4z8smv+nNzejYYqei+ABWBsxrVSZjCV4Ty3PaWNdtcSI4bN6suhm7PY
48EKlSqdvwiWpk+Vnia/0Di9SObXylPV8WCEm2AqEeZunu4cOOWM5HYx5dsZwx9SPNnnHDqlbo5J
DNOEoV78Kjlejr6NyNcosLJ5ch6FWsPRHTopzAwqrfFfdJG2TI3StbnLmL+M/DQJc7HwLPvpJ4Mw
0JuXWysNTZBBKRl7yKH4ze4sTkFnQn1Y4QGZGP7Ew0S7xk3dZ2bUo6Ix06l8VxZl19Hvo1tza3Bj
09bpGj2xAW9BtyEYW0/0SF33tnXoL5DzmoWpLfTiFJ++Tu4ydNPofn3D4mGBsApQ/uKfaROZW4C/
ImOyvNz1i7y5gvfpWytX+p9rdH5J+ISiNpOvFrnlVBUctQtBiGYG6EtzVJhK6uZmtCVjbIuUZq4t
U6VvCr4bWTSbguUu0JXH21tD+aebCStTyQ5zL1KtwvjhbrlilEKf3KGV84Cq2J0LunC1QCy9gHqZ
yYCqDhx2xFuGOwsYCwVFlu3+skR2UO9rxAv1rWLIQxo6gDyRjeIO5iPDDvqxBQDjcn1N/OXWMrs6
vSeXInRu9YZE0QfU0fPmuyXqBeIHo0KneYsCxoWrfWuHjtOCS5/Vk0fzZGapV2+xOpAeYCjsNHeN
9H1D+5sLawXzjKHfC80J47ix4zNpaf5+pnUp0YRvWIJUQ/3KUzcvNLYhG+n3Sb3QmbQnbZp7zKk4
3PV2vQm1+IDwvHNS3/VWjYJ58vqmUXgP0UkvoGon+oT4i08ZsvC9PmlTNc+HG7z4sVTLB9HM6dWC
N42vzx1CGn+BQ0ZxvW+i/3pvxNs8RKiB7E1OtfzuolIZX9KbfLZ+pDPWIr04kspbdhelmg3p0RWq
zSGDTZ9y9Bnb91c/zhfzdf121N7sL3nz56g9G34uflTtpXamqTtuHT3LaP8+nPcGANSTy9yhLrRA
BX5u9bj4kbvMP1/CDtjTJ3I7u83nOszOc65DW7XRsTddXOTBjulaQ3eR8SXt3UdUyS8t0j9NPvzE
NXxjuvleTe8ZleR9VKfVZHa5K3SW894mpbn0mSKiJv3medWuVGueL8aDh838nU/ZHJvjSy5suq7T
tn18PUfffNrhGldUtpZqc/ZMipZW7dwNCgc/hldHTuo2qzwtDs3kpjDtrRfNSo3G1MWb8ao+2s5r
48N3uoSfuvPnUl2ZSmtylp20n+sK1ONRh5x0rhtL+qGndyiQoYEV/6LRVrGV9iG292lbQfBE0Xf3
SCMafs115YlaQPP16luCW85zgT3aiUqY/l8WPNz4PpEXncEF/9M+rrxi4jdV2kcscditeTjDPR0/
61oRoeHhd+Wc6t5Xu9bgJLzRv0kVwHntl1scjTDAPAB54WZla5rkOdbzCBktaYBKy0HadvMKXxWD
h0Kf9DsHtiyJgegUH8w+FM6XXr0X5edaLOQbfM66pP2kdizTubNGrzopsioxrTt5ThPDwy80zKbT
Xi+wZjFEJCW6POfxyt/XTSqeOumdA2D2v2SShctPEBH1qrxKipHEtr7PamWIVH6mg1bw+NAFOKFt
kw/z+mnl5Du0dgx+2bs06sVRzXV9bfGGU+8P8rUT6vp8EC+hD3s/Qf4CW2lGHWVrKqqi2MVEbQz+
sspKBheyFYpV88TNBHht3zENP+shlTG8NidfbSE4gaA4khT8t1m+GV7vOySpyjcRjePFjQlCI+Eo
HniAMEqfOvp9h7csxO4mNAMN4bolDkIZUZZ8wSQPahcKVvDqvgwJhCcq/DLrqdghzmFXEIaIA++b
QTV+ErqJjHo+5ajGMXaeJvR1o+5ry83yKuERhIH9dVuZk7Q7Yzbluo6l8aTlG06WYuv06ljHwPLM
dD28ulJiJduSeeGrclfD5/CahzPvXJK7gRVdZeJu+IeHihL8w+d/1WgXy7YGWs7ONNj71UiPMvuS
XY9K1ZR+en+IBGzW1cpsmR2PqL2LJ0vjXnT3lDGD55kuMrllyBID2sjSi7VNlcc1YbDJKKHFHUJd
RvIGIBkKycYJFhkLXVq8ZehsiOxD+YyIpxL4KA3vIQrElFuCLPlNeht+SdmecCg5rMYVlj2JX+ta
WWLtBxv75uv77QW4QfeM7unueo+TCfGBdiHsnVSmiKfIsTLmRFzUkEGPV2+YrRPICCcMN0WozN9j
8CFNgf7sxqYD0unTH5K8h+3xDxENnVHfLoYU8RmjDNGmkMeXFgbZCAiqml3kAS5L93FXx4EmxSPi
F8kWqmKNaEVJyCxtOCWy3N45hMZ0G0IuozY9TOuW8sCwJt1C9a+w+E+YPEEqOaKtxpeBix8zD5Z5
xsDS2C4N6lQIBD6rB6s34dmg3jUEeDLpE+V5dAKhqDCARt26qPLtFPwQmkvJPxXxzc7GQGBrwPQv
i34OzT9jKkOu4mcZqM4gRwlvM1L6sYe7GTRvpXvSqwkqQ/6W0eFaV+JXpRLqNv09EPyO8poljkos
NzL1luAsLi8PeBW4KcPamVpNl2johQP9BnDe6elEc4J60RbuWbgoaqkdL9u1AEcFPaO6LsEMeX5L
PrGPGO3/LXyQ/v+NE//fNfWH5Ew+G+6muRWSM94PdenIzXvbvq7AysUDAM+pn/MuS2o9hYjY6WQk
aKBqQZYj5xfKtYMLict4x7i8KIlA+vrfJ1z9q/7Jb0bgD/0TumltjqMjJ6ze9+BNMMthFBfwYWDv
FIuZKmEMUawCAb7c3BFgx5pgSewmU4C3uaA5iBf+MzHeyH2Uak7q9Z19heIrDeCkRLAuWHyBSSL1
hDg+BuKqZ1RoehWi4y9yjjDC2pUqhIgv2mKlOO60L2zLE/6X9EjlryaRFmKFciktJElFRaHfVCuG
hfH6fMrvjhjjA8ZF1n6eZoZgJ+S94qW195+jeS1tH5+wdUR2WzFJpHwIIf1iDMLjPXmfBrAoJN+f
BMy82YSu7RTQ2aDmeF8gJpEsfmQJiV1ETqiUY4W4bPOkl2wLd3/Trc4HTzzg+W8LkOhR43/Ph+Sv
uh2/jYDaLL+NQDoorebTDO0VU1BBAfhmcw90w71x1bu8E7RgpjRr2fxjLiZ/bzr224d7cr99+Cg3
XRRzBT5cusDmZcNEzC6ONaedOJkEBeqc2QMUbYorXpTLiVqACxFfZx263R+Gz4PHanP45H/cckp1
5ezNjsLEaGRglq4/i3aCYLFUK79EIUXk40YUaoN+VPkr/+qzk/czPyUSuDsIZwAhAPcLccBIaJaK
F9UNqXEFXc3wfN1Nj7VfeqwWUBQeTrcxj3QC2KIaiI1JqCoqryVEprSSZHgNt5QuG9W1ksGlaqkL
tsWT0tGiUl3POvuumxc9k0EdATB8IiMeYy1ni28+Nj/tFqoz8Y/JUvqrztB/N+xPpZ50vhxWJ1PW
SygzLtatX8YRxwlXE8C7FEu9R63Dh3bZsNUdXfOyuxo/w2a52t7aaAm0k6zyKpQikV9+ll2+boBi
kx4CrAyApYvITLPrUYLSL075unF8JIi6jlI9FttgdHoi4BLnlVY1PVBp5dh+I6EPrmlQpx3VA2Gb
MUUgLgycPDHjWSPYSV10YclyleFvOkrutA6FMshu/0p9uie6LHykLBHTVwql+551awPo5/8zNABT
8B3APxCNmD1bonKe5/boVP7LlCXV0t/cu9/uzR8tug7HWfk8H6xR4OE2RAELvboC1lmxS0kBLgbR
Ku+eD/rZhaUmS8eIaoccwenVEMGYxCjJ72kDNPhmStnJL86Ht+L4KEVPpSyspukBuGDFZqiQ4oZ5
iy0t0FaK7QrATfriE8sHhBJfzGeJi1hbet5fKAjqQ0zwNGlGLFjqHGlUQEb9KBOqv1ims3eLh3Qe
h71pIxleLN6Pr0omg9WQudWnGdtNBeUmksYQHkkZQJ7lJpoAhNEGFmLzGqdADgbAPhCrBeiXzeG7
xiTPWGlEHBn7OuhYhECKXg5GBIYKkWeclq3HDg9L2kCloLAps8QwPvzv9fd3ma9KPikVSzTFTat/
GuttYbAZVVbHB3gjnJ4WUaKCVf6m66sfkhAi+abw87ZsofVtWVeye81KOwzFz6/66i6pD8EdmOTm
QmKqxP1oCQLktf3bfBSyvwr0VZD6qmaVarkSxNl+s/fl1WRRro42ikSZA5F9c+wztZguIK5sruZC
XO0L7IJf2gmL775ouWYZIOgj6zqmGTHePyLNyrSBptr7b0ITrc+D9dqN/PL/dtUTueeJKkJ4e2Yd
2QU6duXVyV3n+Laybi2EI0LX7uuxv5sEl1hFqVmBFD0g7y3nFjHnaY/e324MIt3513ED2lVIgno+
a9IQ4IN12frgOfi+E4DQAnkMcsNebbg6rRUEN7zvcUCpjVRkt3qKMsFiXbx+olZE+ySYKoWWKhBY
rlHmUqkSJAJst2VvkTOTo/AWW77pFotgGKyuuat2IBmhjYg+hUsbzsyz7xZeyVonpTKDHgpBtAwa
g1sRmt0rvZa0WQo9X2aXBrwGsfRgelg2basU4mMQEvn06mXYYcRXqJihioh4iecg6uPJ6k2w2v65
RZX/5pCnaZbS4TShY/SfO1RlMy5MzmemmEtE3r9WTt2LkGM1MxwpOUVC1+iVl3HrDJjQfHhz13CV
GPj5mPfgOOEzCHDrzBlkUkmjoEIAs4ltMGuHTzFgd4PBy4boZ3/tRiyfIO7ddJ4CeyL0/9/moJD/
m3BemmXlLMunKuj94czn1ufCeLyeHh+i9IoXKotLGqlte9afxkqRquMAlIhPzC8vWkuIP8TajIZf
1oNVacdGGxL+2zvQ8hbyDliAjzMqmpoaH+qsxYy2oU2RTL65fIlG8TeMkGQuNxq7ykQbpb8mt82c
5zz0D9QHO8F4CStPLgSUdqa6ITplQ98qSP9OvsV0oc/5EDePcYRL3bffHZ4ri9oAYjh5YzcMaSLH
q+OLgYZrSO77ltqe4u1yX/MFIQMd0k7uJ+waGxY9TB8Kw3DKzBka1ubhHRe6JiD0wkXF9asWb9DI
g8aeN9UAU0/dEiv6QJORK5BgzDXOBLuybwI8/jxqF4+1ICNUP9/90xer/v+drLnrWTWpJnk6claD
sf3NmK538/18PFgcH572tapdHGk1ZRSqXSWrTKBiYGKiXWdVn1QG549qbbILBekRGEhJNpgWioMz
bBxfGRi3UpGPMQk5d1n8XvbZHVbx0ByuL0KbGTqvaH9xmEP+zP6WBkOsH+j00x/zH1ZVC6PwF2tI
5qiVgboQyXvyrD+XYAmDcX0j7R4ObsCocrXRMCESfpMJA31igyKzAjm1dKmBWjTACIdEyDHU94nV
D/9J6RrAQgAaXgH8x1fjEd/4G8SQO4dOreK7JBD80316VhtApK9Qjsq23skWtUkDCLXcos/w9B3c
IdjHh3WTXnH2/Ct9XQjUCT9H7E9jmD3MiF7+9/LmNv7Fo0srxUJaqBSTfFb8A1xYTPen4WFShVFL
fJ6vVWCajvvDO4msm6BAvuaeQKqjgWjUVMxDi4y6UTGqhyouqIRrbcQK7yo6BZg6+TZTjJudSt1y
M6A3g6SMjvTG9kqPHJrsd740QmBCa+a+wHwIZivN8reMcqDsaVJPetEaGsIur4o/xH9oeMleRU+I
q80buaEmaMY/Y9dy4a8GkCboWb6s4G/2hwGcHnLjY2VRdIRyzZRw7wwIh/bR4mVZ56kr2mAhVvWS
0CSyZsxIL5B7AI4zxOAF+VqJqv42pgZaIUSUhSDiQMK5RS1NY5dDmU6NeIcTxBRvS9xUFUqfG7XW
yC9W7w805WGL6R5gHqmups2FOAGsKpNVtv/hQ9usryagIhnIOoBhX705zosv200PeCBsAXnYpoTs
zTMaBPlRdj0zON63PQU/2MArBsCqSuXLNZ825gJkHfSi+p0NEhRQtTZCeT/mDg9cxV5ueCloYw24
BeHY+o09q9XgEwaICk6Wg095UwGGag5WdPWaVDdVC77YyTJsfsER1vhbaSxHZdN1B1F14Pw03V4s
HuTCKiRVak9upFkXr0Y30mRUkAzsEog1uesNclFuT+d6CRx5T6ziTI9wWoFzy3+WLFRPg1hhAXWq
UmNw624mX6r4oeJBpFp5PbKMA4cWV14mIzp1OENuvvC6mtn36cWkxiIGlxcpdI82ui7NyScCFZpZ
4BEiabIHe/Io5jzmz4ZEC1yg6CjpSZmSwYUisaKBCOmYEBnoFZF84n65FvGf+DD9neiB+bFV/CCN
x/jdtBTrFZmUUU+vyD22RLsamWGydCChV+Syj2l0If1Hp+VACF2h8UH6qXzmvC8dSAkVLglZuPHz
qFEJF6uYnxNemTgLVQTUc7ihKtjq4+87WyY2luWt8BbBlWG/8kZPumbSmr2cNzWIoZ87JNVQMPNa
jAccNr9EIMz7TLC4+c4ZqSkFqYQtsK89VjrZY7Kg04tZGxGlzozk75TWh7kbTe+xSebH/BH5On6j
XnOHLdZkrxppx7DMrXVOz3u10clr2ahqRz7IWzVpDPo+CVUTHXYSQ6agBqRryjcma/yXp+I7/W94
WKKN8Y8FohGBdrswLTXoywR4JVXHm8ut3He13vGBL8qX8a6asiu25tR47klByy5YkR6OB8PFA3/x
/iluaWJjBhmImxE9LnMdGUZliK/vXmgVPd87pC24hdVnwUaxjZRUSop6JxDqBtEzhdOE+CN9TG8L
gTRX5YBFIRNQOZFY2+/KgwAOkTBQCzkFvSw9XNcoLPnggpfqk2Bt4ophjRQuBlTfkMfp0m/xcLGl
rgUTtEc+lOaHGCzhMumGpCSI69eI/0hGMzjL19HDxllO0ByQO1aBz67+wLBJx7DxBWptXvSxnVxb
bStifGxnOITl633dVjIzNFLtN6a/OCYwgISWXH6N0NseX2whwrGT3Qf6WHAGqMS7Cf1RKKcMkIBh
G8pK7QlV1YSsgMlyLirXEissALUA2fgvT88caRdW/WQ0LGqTu7CG3oKfSX9QDW3kRKJRMqOuU+DB
Thc4+LgfCJEY1Z06pUngT552/JBjSqUDKu16UsIQfl91qEkMakyQozZ4SWlrtotkmAk/cHxOF3eT
y3k76wQKPHpydB7/QrBC6Tirc6Nfdnd+LeFn6XHJhBRljK7TlMkzIHkwulk/mSBy3Ap1iJ8UW8p8
lIC8QANo/yqNS5EQa3vAIykomuWDTBSxDEotBri2V/lqHz6nD6JZq4ukZuam9HFACZyrwNN7RPXp
cDGnJLJMBSnetaFuwFnwCTz+qk5F/Ro2jG65Ja56l85pnQiJpnBGOwmxOk5JD40p3UORVXqc4ac7
Qo6R4xy0q/grcoY9a6n4Z7LOHNUv43nPWm5YnrH2461D8jcyVYjr2aBkgRaNwOuquQTLAGDlza8y
rQyebcxkaG3PRWSZyH/tqFqNBaOKzUXdCFVgygjW2c8j1xMJ+WrvqFeXkMMnGjbIvfchd/FX0TxB
h526lGSD9I7Wd8wRLmVnm2KEkSOnms5Bjb5d5uw3l4eSLnU6oFPURZRDACXdMv9kTxvjUSMkh91b
u3+BxhYYQxxAdqRke9zutwR0At+cAgVzKgQ9EBHB62mvXIC4FF15SUwwu2DWfT90hKidBY6eLcYk
G1nj4N8RMaOC2VKHWLhKbodJQbxlWRr1vba7g0H26P+JpKhpy1/tgDUWNHJ3C/U7XncIi7+AtMHX
rkZ1YySoPNTapVdlxsQYzHXmR+eRq/OUhHKklsn5BkDpjyHdutxUejlYhG6sUeH+T5kLpQfvtXf7
xBrSpXWGfKGMFjOZxIBv3iXFGyzMk1nIaX9L3lZcv6pofqRTkII3cJdp73ysbSixtezdFGyloXet
kxOzXgiF4iQEggc1pShPX1KvCKEX4A1DnFGYY0LBoEXSo7PbFmOuQ/KubXIFHHlLM/N1MBp+uKvW
Ke29jGQ6AQd7hJlt8EuVMqedE8W5JcfZcXeGDVujpzwX5oUws5tbLIFHc96H5SGuRQxtns1F6gw0
D85zvMZ8heGVU5tgeVWLMikWzZ8hqMXUnCw4UbRRXy5s/orcrxbSYYNS/hwVor6gVfoia2tMoyc8
Ci+hWw4GRZzVGo70pUBMvPsmDK5uSko6eN8qEWUn9emNHEDTILnGAly4zGKzIiSBNbdsLdCjNM1c
5D2jJvWYtAbFGhNtV64qpIuL9ezJtPKk6YNmNkPKoEu8dHZHXvqJlOEnaPz5YnqzpUxcjnAZ0H7b
2ndtVbOExrfonyFUnjgPXsy58hq4XX3gTyDiNfxb8f70wwVsKcqpvm0du3bNcTLvHxL+TtAJOnFx
tunxWb+q7TkHJLHXPndToIBtK6sNX+evo+a5GxienLKMzyWwQcyRy0ssXa1CTDXqrLkoCccneIgK
HWhMyMB3ibcg8h0aafNE1Sevol+PtLfQFw+Snk5dVjM2c2l6/nIoZUsaORfg6unM6nbiBeOcmiGz
SZuAoTA/3Ch7t+gDi/yteTk59+A+gY7/9INF7sT08H7bvo3cwduZgIacAuHLChV13RSd8RLBV4Y/
GDl5ulke03dUm3ZUF5tbvKRfxGpqIv8LGwntLv5kupSzpJBWytV8sfBnM4JhefeVH2WVw8Oc+vjT
Ww5Vtm/JA5STiwFMDxfC8GK5a2w+i/aLArgb1Wc0HFtcfL2um/+I4pO/gd7lLC1VUpLMSSkxb/Mb
TnMYbXf54Sl3eAD0tkBkDYHYOlM6W4LRrV6MRkzDIA7XWsEOkQczbW8J1ouX+/6mlX5WGmeq3gHo
8PMBx5PnoA9VP09RfRL3P4Ne+mp7zuiqTWha4VIPOyULv1quUSzhthDSnN0DhsMN179Pd9XHMu3o
4EfjIalgNj/Ukp6Bu0krp+/wVQruqTe/yj9Dt8WFd1KZb1zfVzrHe9OX6XO+aT2lJVRbEOF/3dK/
ZuorlaSSZOVqKSkU/8jU72Zfp8owX9k/CHFlH1amm1YU7tpTh5lQs66HWqibbrQ4wVKamKsvi/S5
/UfDqaPltjP+MWX3c0SgaL8eLnaM0LDcKlwfr3afGgAMCLR+UPc5yJP0gwlRw/5a9BdTxvqb0svp
DHt4+T59hsOlKjTxWz2skxAZ/GMqVf+SfhUHKiWpM7tU/IPBVcl21epxMDg90JLOBXyYgWogUg1i
oOPt0osVw+d27PMICpEyMyCbbOuTrL68GIxquY9zPU9C6HSu5SATjy7LncY73dkaBcjze9qUbe42
5OFLSDn0cu3BRW1Nz+j2rt/PVucLlHzKt6snBX4sTtDw6zK5oVjpEYkeArVfbEghSa4bjEdzCsX6
ZXycIjUtzlvbZtiawSyWC0MMxQdY9Iu+ECW1bYIKYxMZ9yIBvLiro2Rm0cPSi1f1Vj9t9qkokWpO
UefEkg2oC7hhsa7DzeXMVub25zuMJaKcUdwsJVCTNxJ2ZL8C4Eq7EJNu0netoL2Sj80R3o6ZdzMj
kUF6vrOb+xoe5z8nfOEv1JQkX8qnlVJapJVVSMX/ZjbW29PuPB2XTw/Gc8RuVPpYQjyg4T0qboh5
7nAIbFFpVjphg6NRWg329D8IIpW/gJCcR5GeQmm+mpbTP+ZcNZ0us8WZ81AXSdhJPN90ctAVx2nK
kKhTAoBbIhIcSvN0YUz5UgBWTz5TFMyoN4mEoUAYtMabO84SzciDWX2Qe5KZhh2i6mRF8U1vj6KV
gOOJjWxX0+7YLk3Uwb2p+h1UpfvFsJt/Ap14/Gd2Jcn/BWFP8uVyqVQqch8K+T/oKcv95lQpD3Kn
B3WkaGogMgP2poC56ctsXzN7wqQsXLD34UGiwwcw25cotOOOmRzBNt/YiUn4S1FEfxcQs8TKQHhA
M/coxW4+RrlE14RRPb/fYvd9mwNlNbZYpWCcH1r+oD98OCiq7Dy9RBdFz7XUoAsS+AFikAbxo++b
1pjMIIutxOphi+C/nq3HskwyHlUsdHgHOADkucF+ckwxhE2XynZF1PkbGCLyCUA5gOOsb+c4tmaa
PIBgBgLRmfBe+pvVcVPQzYGl6RYzTiieUSzeJJNAxOlyeZG7toxuwlUs/Lwxr+ekc9fZRwHRfC2D
qgF8TFasjfG7XQhmpjZdPj6iHAEK55UefHgn3OlgcRRr2MPd4JvKE//VtMtUDS8Eqpw8KB4fOrhQ
KcKFhq4wGYoNTGpwR8dGoUTTZH6yt9vCdov9gshEpb0sceLrJyHTtEEfl180Wnvnnvbo9FjY72zx
H6IrwzuPVoDg6R4Wj5jDGfD+Vq+58S3G1xvjE5o8r1H8dXWgx3uhnb2AA/ihXqn5TJMC4Xatuj+F
OeMgc6LenAAbYUpL6OhzFsxdO6PYTESEddLaf1LAT08AB7wEnii4y53ikzjvw4UgI5guI7Ppxn49
DgkHekiuRt9FoNSKEEwCimRqchBe7QIRdBY99sZxDPrccCGOpQTX0Mw7zGbgTae4D0/CF7hOEm4A
6ggbhiLixp5X9cO74MiJGBuDIWQhOc/3jm6W/e0Tnz/shWNybzgjX8JOc1d88TWD22Md4YXhnT1/
vIv52AvIW+G5mgoQeGWBsUy8Zc5i16Ln5HRgObCmRzezhx2wtYsj3kIvq3TmbGkgVTvWc6xF2v2E
7jD84rL1jjq0XzPwHNeAX+5qAu7Kblhcyc9RrXqth6gsEB0QnkYPTiKXNO8H3TaLSwbDVzOoHsJX
CPALGsYKTfMOZB7O3H+tQpQVhtnNHRcq9IX+HPaTj5xdZHIzmq39sjIufObqAQkl7mKBDgwQjTMU
dktXOxSbRvWXqxwCY9v3+aJe+rHsfaBgt748Fp4Wldrps4qG9xMFeMkd7GsIGDYfFa4rKH+Ls6Dr
8EuGTLBOAU5/5nqFKhW7/mvyLaqSGczOiOXFX+KebTA8oK6ZrWLAthGSm52sPyGNK8YjXhGU1+AM
iTOFivUgimdxok7f7NnnQzkbDjJFiOdLQagTby5A9POfHlYwQsRgN4HMdyb05C+fFZoTsHCfs3ZQ
Pxs98BrVMpJGqB48NJEfGlPoODdjCsQnO93QehkazepbCL/pOOmQGG6eQtBJFGIxIGGkOeWvJzBL
/sARpe61jGMuaVDfROKgr/upCXCttJvN3MsQEyrIisW4WoqIoSNxNZJoYkTeAx+R6WN1NkjXZ7Wx
KeH06PlTHA1qKnRlhahNfsVW9ZmkanEnLTelxS23CPp4aN8QP8HvflqoPeMTB3sqXcUWqLvmvQJh
nr5ClJ5kkXDbRq8zuOGrO8n0Kd0ghDd8TJkMXu4ECOBA/Z1tb5GNQ3FDYb+EyPiLrzgbRCGFRv4T
KxfviVwaVF77E8SdxTP4TF6FbAQD7DD7+V/AUlJxd7THmHNTvp6srpSULCIGUoqPhe4K0HckvZn+
RnvjAbCG2RjpzOouURFYt1WsobH0FlQE4OZA+r3MPRYCHCM21d1C/GT82gYOnoQn5d23QFmh4f21
Mmezn+WOiRoeIHmooULbOvcD/n61hzIpGYoIkBMDLHyiAylDEd1aHdpyw/mzAgQJfT7CRQ9Vpfyg
AJ7aCAfWWlCxoTJ4iLzeQI5v5p8FJb6YqQzp3RjvetBCZBrplmHbIIllB2goeiWB9XiFLrbosaq0
u9vlDR9LW3RaieB9i8c7Y+a0FXGKe6+AFR9EUodg0MJjrq+4xozLIoQlDcSPiLEDeG+vWh+3V2Ck
xMCYSMPnyO213ZU5VktODAeNeQYNOFl8zoFLA+/jN48lKOupUx1LRwyeAS202UX5Lfv5CiuPzR2g
0BXAXxeI528xSfzpNew+o2aiIPE0QLIuIwd0ghClkfMeZqh8hSnJr9iHxeQhhVRwApHpa5AJg4Rw
JHiAV0Aw2anQ64VLeknfSISQvSaEa0hAMBMoPqJny2QKP81CAdJ81wUXLNANz5Pmlsc56W5JsfQg
OnVtyRSaOhFFkTvefFhwZNJT7IWIhQIwO8xYiEbJGtCPandHsoL2XQ1cLjJ8Z6bw7uPcGH6W+DQB
omVdeYzS4/i5ciLsrDz+JBtwmjQ2IhTaDyn38zXFcIZkMWls5mPSjVCT2Xn5poZ6ZiWrePBGUwwM
z/isz7GEOD+JFZ7NmZurG6FMtX06DQlj3ZFZEFvdmealwdmYLDtZb49C5pipYCFNicyJTrjRommm
Mt+rBE75eoZi9o79zYATFwVPyIyV53Z4JWtF8KmHik4ZSTODFPbJEJzaP8lUvW5BrJPSe5q0qAm1
J6WJeRNeBoZA4h3ToatGyGauL45EkZO3TaMEjikCmXsznWF3D5XM5wRP1f68e2ZncOK5dCjAUS82
Kh/tyRxo12iCArgccRyVq4etapjpO2IueZLqu9oGhdezWYg0Aq6G4muxR0F5A1vA05o4Ju0EsPZu
DREH9nuxQV92N1+3gWi2MZfsR0jMhJptbbzaC/R+4A7oj+orkLgE0bq3dK1ShzwTDuzCA7EmZ8TS
GL6uvilLI6UxmnLzL/EjgTnhA49b5UehaDf7ZRUsRnshb5uSWNDNaCZtwGoF/BK0s/jtRFE1p8qJ
2nMFlj2pChMY7GTkj3eMvrVEXDPjiJYBpDFVB4ZcpRe4elpj7ZXnPT3NoHDN+u4TX6Dea2DizZ3W
PeGd4gQBu2X3gPcHyiygXOCSttzMrK0SQ9Us4/KAVZzTMl71HTVHLEKz+xF4Li6QuO6YDouYl24e
aSNFStwjvWRtlcoLpltoCq8Eg+bKh0Bw6dpSNQBhxgxhA8pyeVLgfQgK4zlTeIbH1c4Xa9XbCi3i
Nf8oxXYnnNuW3vRV7JRXJS991leUwpZPK/7rFehMyGDP2upP7NEYkL+DdnizWD+BKiQAgerhC7kL
5Iu0h7EIWxZiifB+zvdF7opffndfnVCIX2HMtt99btJE3QLcXEA/ttOdkwI4dgHiyf1yYmL0ZU7l
lbtAEgDFA0vOnMh4MTyfXm2A592yrY3yRBQ3H/1sY39sjZr/ZRrYyG+kKimUYGnZLvSWF+Uvf6pL
YE4hdpFnmQKfFzqWm21uvVRPH+g8pI+9jXbe0MNRlmOGS7HvujKcJMxZ6vw93TVZhgSaBLMpYd9Q
0xeBVJaRGFnpWrncMjoC+i3cLRbA5HPymb9f0suC2QUNS4kkdXXWfIdwzBpXJRsiIhcqq2pHF/mZ
jHIMt2ZZokgVEy4En9xr+QHWE3pDarF9yNvNIK3Zelr2SShQ/X7+BziUlv8KkVTSrGjH9bQa6Li/
oVTDbHouDkuFE42nJZNMICsBcfcNNuGNmGLYt7ftOXZ9N6F74e417W2BUrwCNhr6RGoxZYueG6sP
N6sR2YBNLM+mzjxDm0n6MpuQoA9XTPqhs8yCtadqrV2qsag7k+fo3UPYhfpIiT0Dk/YqjzbB02lg
exi1qowPyq5y6QRLrYSYzus2EOYFkGRmoYWmSKpUGclVBMcb3uOv/sGWqhasB5S/heKqmw1/eTif
9ytSN9y4bBHKW4jvwBHOdTEHSF6PpccKjUdjXWzEk0QOjL3cp8wlHjoLOssbSNtjyQF1U59/Mryc
/+bl3KYDYOTUuj15sZCc2ZWFpoTEAUkD0QvMAOO86dqw1tgVZhRR7dcVJv4qV6wJD+Wf9C2zkD6I
JM2v0Ntm17xIUY1JYeFE4uSoXsujs5/U+0X4524CWg0BOjct+5aYm6XklC4xX3dmmVWDy2OFyixA
qTsShyp1Si06ajrMWcjRJupx6aWZtDfD7k6n2dPX1/pq1bWQ/KSMw6yYKc64c63DdqqdDeghq0/F
m5DSwblmE4XBPSSXorL5gLNTXXZHlCftAF/UfHDw0TWvG2z0PKTvjRqURXOZT0kWxsWvvzvrW+lq
FVC6JGzSMujJlxtoA/l6v7wqDUe0zxrsI+rlkxmUgpCUDu0UNPgHwplfYa15cU4FMoY7JiGu10NR
Aju6eewNDegZlyaK8N0h4umLEa2pHCicZzLAq2aRFM6w6zEV8ik/Dq7UeCl1CzTQ0WUwt58gDuNA
aoTU0deaym7e/ivl9bdSpCT/m1UQ2/7NKmxzuXlxOyudoGW6lqQjpre2vxU1htBYe9qzprJr7BSO
K/Sk/0PYmTUnjn1b/qvcuO9ES8x03O6HcyTEDMKY6YUwNggxz9On79+Ssjqq8l9RlaSdTgxCOtpn
j2uvfUCe92TM5JYlqQl2F81JyU5UskJ7N2EalsfFCxgfmfnACxPeqsSgG3abEpZpRkshgYMLXAzL
4QYaGCXeksyJnEn9T7kVlRRSsJMOmJaMygEIJvl2GjtJpidtdlWS4VhTXAGBeQCIFjzCgSwApXBk
QUZIARyWbXxrKQpQ95fC8EtLchLvbBoMZ48DKskYCnkVgomo4i6Jk8xJWlT8lsQBRZlKdtL9EGtQ
CBwvEn/u94wTwWjQZ75pAXNoaGSi6C/FB+g2Vh0BoNJgV/6VCOa1ATkh7/Evdzn7N50Wf7nJv9U1
13H5lHvvC88BxoiqjHq9hN2iVcJzGVNX8sVGydASoHiqKz8IghSH/EtNzKn8TQfrX87jt8rg/nzP
rDMb5znItxVNrLi9Sj3OQNEVviskTjUKWzTYChQlP+oJ0U+Koxgim6p3krdHimnFZDBppStRVOb0
nE0KUBxS5AWq7xGVYA3Eg03kgRC7ychVMafBPV5NwDy0Lx0IcvfNOy6A29gvK+2IGYVnCC/YzQIN
XROAm7QS+HgI5xJWAFBToml7dBS6KGSpJJ1bexjVhJxXD5eg2kzigwFQ5G2OT06S7avFfTRXoAH0
k5hCFHwp5FJ5lLS/zp1BuHClY0CTrHPRpjFRkRc8GL9BEKjZwuI/uYBvJqpTQMr+I89MqtStqsga
1Up8zcjLqnanikbKgL5bzj5F7k6A+KlZ1loK7fbUTrK72H3YQp5XVlIwNlF+l1TrJkEWNUTpWDmT
QiOJluCA6BkEXajNSpaUUvkJTHA8VJjFKSXQa6qsaA95ODewCILvV8DplLxQoTJIB2Y0C9Ev+g+B
k8QXBAQ0PzoGavgUvPQFG5Fq1q/kS5W9G16KyltyZFTLlaWVr/BHaTVNaSvNKtn6IzpUyjVVKfr3
QUlfxTEnUOeTQkIVYjXJNV0YYlPvQR4n+6nG1qgR+4xWAhgqFJHYLuNGibKQYqobRIOaFiedlsLG
JbVE/rhAQuAKlbFvzzrq1Uy7r3IDTTJJpZNkNClr1YkSIuv0IPJZoqG8LQky/kJrP64IJY0/JhTG
iw16I5MFGPYntdhimgE0DJRTi69Nc1pqv5AOgBAn9eSyJCs4IoiKpPtLKGFyCwWDXzepsMjZGhQt
e/hmxXGiHDTCXRMHKWAHrwLUASOdQN7u0MQJFVVMYFo5jboE8BWhdgvYOkjmIHTb1AmhMm2MGLOc
ZDTTMR+CXSXQuJPZtGMyryAZsfM9Or05IilDRVNKNAljmQPcKNzUvVG+JQC7qK5xoqmBlN+iGFGg
RVWwU+MpCyB2uxmHkT3WwQT/ywxhAp4+8XfuKL8TJy8hluXWmenES+38IPOFSfYfPWB0BP2gDcAB
RhhjZoJyEvJ6xFG36uS7YuyTgb42FOvr05y6y5CNEqlq4ThzHZ26OIDzfJGPJgutzOTsJ9Mp9upl
r9IBgZpoFWqxcfsO53IOVCb9lQAkXK+MUEQ1kTpfhirMqcKwYi7zvXr25CrnQ/XXbzG1UnZyPsvt
E00RBBu3RowH+iTRT8NBsf1CwLHupE+SjBPeO/8P3S5RiBxSJerWsDQJ517siJ5DDfnKJGnCm/I7
6it8iVoISFFHGzkVahESq53w3RPs7oA0KuJhOgPkT3pekHkRMUnVK+9HS0FX5HPKzWudlB05skbq
dyoOsjAW6o7yG3j+CA6EHsSnetH8ucZTTe8rIE5s/JUqwKzOlAthD3Xbc2RprrVsvejNWgxdVXlB
7pbuJcNG6drMAsUr4asKTcBX64LTJTmakZVG1DDFeGvJIFwlzJWXlgOm/DVS1L1w1/Wc4kE36F3N
5TvXRghB1snOy1uUd1iYXqqHsZIDyqRIODQZKWG2gfEazDMjbdq5Al5Cyt0vMAaze79jvMkKXiHZ
lG+lxaPEzRCcbc+UQ6WG5KhQlVjKG0wBgGJ8UPBdIm5WrWFPGH9IkkZKGVUSp1sJEMXeSq1s/UtX
GD/4/sYpIbcyy26j2FVKVGSFjveExUOQOE0OypNiV1i8/bovlflWzvkeCOUHCo84mpw0ThNJCc5S
iYJs69k54V4pnaCUzwFniWxRUpKg4kA6RqmYCll1tcMqsXUPlQlQeoZYvXPnXwcY3J1wQ+23u+qj
q549xTEPkjpvUkCrvkIZcXUmk2nwpZRQkl+vBE4E+/K+X2msakp+nAgp4oECjHQajhLHhQB1BDvn
vkNmYZAkp6pvsFKyMGnwlLYwkBIUp5b+s2rLzv6zI5QAoA7bv7A7/cUNUqvUn3zuze3yPuYK+edg
35KCVdvyJckpXDArasuXD6EQLw8kmowRCRfhRWjdwH8gMz0Hy1QTlYRa5W7suX8+v2zu76OCCr2K
Ttahh734G5zCmVW2h3iVew4U/YtZeYNCUSajPCVzSppZdmiopEZqdtKXyW/Tl1z0Tee1ZMyBn1Jk
MCghAVEoM9zOeRkIf4HFbOgOFWpawZgylSXuZqFRNmVySQrk4GGVkGrCpvaoQqioTg4XsgDpZlDG
R+D/QORwyuhH6M2f9U3Daae0NgVmpyo4F7uuVtOdH4gGVOjbz4sDvVtwc0W/qVbQVtaXIljlHOGL
RXRSInMJUdqpmiCp0AqqfPB7bIPmSuuh4VmKBPV8MnBJmqZ2GM/qxCGwXuS49AhHiep0QjeUhP8q
HK+TGAYNKX2uUi9J2mCrNEiZ1EyRyUCAC1Q9pjXjBXKkGOYwBfKe5fGogwxPC/AVliDR83XZf7Wi
rWD2IKtBFiWUg5l2Gcl0bJa3lfXShjc8Jmae8FqN4+FHCJO/U19IwRagNLlPOE36Qd46J5+iCgQR
eS1ViU/QJq+lAA66PMEP5BWpC/eI/VDXzYqD55KgUpAkOSc6c/lnckCF+RBCpjTWOzUg5LHUxSiw
VKJEa6Svykc+XNWLU/JBGjSRDhFK3XmdrM6TdrUDlf0rnS7bHvgYEiqnIZgN+f/6YJk7CSuWlIST
2l1gHte1CZhHJyFZJAXCuhmH5Q4Jvn4X6cfizVy73KmkbU8/yJ8WtEFesgJRkkc8uBgCDm2CNTdY
6aPnloY/FcGKxDxqc6ObPiHCwpFnI+mWKcLW9Sa8bdxGkIlsM+6pAu70V8kJJAdhUchs6bvic/UB
0oREnxDEEkILyL+9Q9kgV15ogmNr/B7rDkmC5NMnRYAEpSIoixxXgYLTCDv9LrdYJR1CfYmk2123
FJHIT1b4IH9BebAbdzyFO5D/4jBKW+ngks14KVdDqkNLzhVzVbpat/silyDntgyyBXFOwPtnPkdR
Xxreqw1T/ruUjWT2OJbLq/KV0o3yqNOOPa2m3AwRvQuXpLxc0qmIJy6/XlIMxSLSf60qNLqKmZ6e
PHUPiHmNgjHlSgAx3EDBdwh2+oBztEaCbaUgG4JKItK+QqIkDcF1b1lfOWIvBjxpSJIuAb0XqoNP
lRZWOuqQ9pOIqD8MhBKiJveMzQiNAv6YTs790IJEowqECyry4ZVLtapamMWRYku2Zl9OeGE1qbjx
mZIQfUqSjtU6kEG+TlxmaGXw+HDsx7eG+1FGWuXVqfBH9yjzJOoSYN08h3uqaHP2KVHTWazRFBrC
pdtBpMByJ8JHoqdIXKoD71tKzGYDrifNhUbkM5HJfLhWD62OUXeZc8WlsSlY6WfFJPG3rl5js2Jq
f48ykBVJHiAb8jXjmx93Sl1pLpI7X1JWadQkmUi5mhXx66EAKD0RncqqXMsTvux7NwoWVLNb+5mJ
zmaz6z1zgNRW1zbM8aX2hbJwVJ29zIVCD3i62HtczM3x93eb35oIz9vsSs1NDPYHHCATjB1/R6d4
7ToQGVpWvW5J+XLWUPxMuqRfqm5qce3ae3QgHaN/qjASg1HirXtiR1LLmOz2jpYxTI3yK4oQBTNJ
2W9KvlqgUniMykEyaoqQ9JV2fSgt+8bpFd5FIFw6bDAq6kLRQ4ZKWaNdL6YLZmO/44IF+oBjit96
Jh+bmfr3h5cpUNsCjanqFmTULd+4L/u4+d9JPgPPOj6Z3Th3Ag15qpm9yR38LUTD429apEpTTEUv
VmNX3kBE3d+aulsydMHRXO6vvJ1ddQ+2vwvqK3AB5RszGHvu2pqVN/PwxJ21Cdbz+OoxSrzQ2QQZ
gDbeyjOFtWUgedTur0evOHjEvRxMq5nF3SzKcfNpZr3VvXpfVdfOV+X+fXCr5d3Xyf3gaPledLDO
OjiP1q5/y3Za5daa5jyYtPKwRfToiql8jFTEa23N5OqXu9dZL/im4EZC0Lxw8L5FFvG2psTQ1Zt9
L5k4ZWJrXt2SY/bdgVs7zokdG9dGPPBLYSWkJghGhMEGy0srR4PGrmcyjUbn9lMZElYxNDRrXh9U
x0z+bsvVU8/xvuyj9bWqzQ5QY+dO/Ic1v3ju25T3QNSvDbYK6EiclNJjb7aHlaWbqVy9UwTJNOFF
GjzfbbKD7lSdYPnJduTkzLG5WXt7xgXS3ud8XZ7V+9Y7jbfGUJqy65V9ByCWZr3naOtFfmTWJ0oQ
dD+Ce3pMjjQOwLCaoS3wCYHvzrj87fcuORv17gCX1EcIRty1eE05u+1Mcvz8wnQYWwRTf/e2DRQy
1ItuvXmuwv+atRuTKXXfTrMAhtfbzcuOLVa8ct97mTBTj7xaxsv0ZjbXu9To1q54D5O5kr08wgXJ
kcwnjvvWtCaP74pFrDKOz/TI/qsXR8BcGAa/NqZQ8d5Pv2j2JQ/UmXc7e0XcP+qfZ4+ZKq2Rmv+C
ET4VVb5wFVtuEu6w1V7YY6onK28xuASF1ttTCzvqm+QygMF+9WT2HthkmhxPi/LDPM0g8nMOnJ6F
+Tpru5l57M/zn3mf7Hy1O8h56725j6q5TtFjrxCFPnl/9dZfrc38evVfftYeB2/GSUUxuNFso3lv
PYKVLSgE3YRxGPnbo3ewuO/t7uMzVztZflk28/V4Rybu3ivaW3+dMxF91I1THwqWK/Ym4WVtVeyj
V9zam+d8zz5gQKEB9mC2L/9qbuNZ1q6AB6yq0dU7v7xX5L2+nYhqzcP7Lq7owAQD8LQUlDU5Y7L+
WvXzz+bDi8q1Mg0RR6pKQ2rc1p/kV155PDPPk0VMYUMthT4IoNH9XX8xObhlbl42591IP1/t7OLd
ju3MZWVKzLiM2ib/U6K99HE0o6eFih5wAJzZX5NKYFw2Fa0XxI4tuk8Yd52zPRpQGA/04sfDj8s2
wj305Mzb27Z646YKRHhomWREBEmdQnimVSF82ko70y52L96sVl7R+4AGgynhbddfZRii3o0TIxbq
1GG3towfDI7FP3nrr+2Xv//yoeLMVo3PmfhlM3FP9laH7iJr7qHj0RZ2R9OVCDw3vc57SPWak3t+
uf5XNCnCwGCutFNynk6VGvYWRNapp+j0RBHd5V9Fs3cY2UWRsfNKiwPTq12AGaIVOlAYU0FB1Wun
Ovs+9Ci+g4C/ELlCj5+8wvHuvF5k+aJHUaeOisR3DQnXERkncQ7zRJ94yhDbZ/Ca4UmeKjm8hS9d
iWLIo7zbhzo2U2iDImna2To3PkENL1nvAlW+GClFWqVXiZxV4ABF1OrguxM7q4akM9Ux9BrB6gQu
gK4KnOCJ1ESCFgQOQYJCJkpoBSE0VAjTcMR03LbKU8q1JTSMRFKKp540MauzeIfJw/gtSJROt7/m
pNA138jR7MMG+9VZr/6nmXI7I1EDaXKNzCQ1db7Utp4HSabOqth/NgsRTL/EiCTqlHpTsVFpGIVi
4PKA0VMwESaGhEYoPElhqiokmgX1QNlfc2QeOLEYCdVvlHRR6sMNKMck4w9ScIBwIAe6M4S4EO5C
C5RNbp5QYuWRFlnoIHBh3hUeXAnCmU491Ub1cIAM8b0m3huHn7bTHQieDZ1ImnlQZIKVQ1ffkXfu
/dlIQqMalMQg/ZQDQkBvkq+IXjgkvetMO67ysYgMn+VA868j6LkjvYRiqqeMwGGh71aHl7hHN9Vr
m7d2VVp4AWpy6L84qp7ziRxNedVCb9arBbfRoZH2xq6qDrJUNndefm8QF9I1OV8bQOALjUvRKh/I
mSkilhPDz3RLgsbk3ArsNrHI6KryDJOgL5OkzY1NlFKoClvC+FEEbQ9GQiukK9VEghd1EPHwiQdi
3b6QyWDKA7nFFaO8lH0p9VQPEJxOZKqqSiuhnmQhyTIWUxYgfp/QWySANGXGlWBXdiJNbufq4lgn
cbmjzCBGED0tCKgOQwXigKU7C5+hnAYPBRTKqGQgD1wFm1Hy8iTfqXNQGKLP0Hmk3zOEJhnxDelX
Srbr3zR7uiLuefElD1ZR8Has2E+sb0lCH+YOxUdK2MvLPSm5T2yzhQMdBAi1AhYkIRRVX7MQiDo+
XjUud36q14u2vVI/B/f2+Vd7KToDvbFnKbWILCNhnfIsKaWFtlumcyUNssddFS+kHFjRQAmSJsyc
zkTscQVYRP64zDWFBkjRJmmqV7Ec+BCuQoAPbhq/K38CFqlGS12nQCEnIQb5SURaLBKxif5NmO1g
7lCxAiaOhPgZRCtCIsFRMV4aSABhJVDkIasXuvSpNnGGHMxLfuZr9zBJspcUaAV1yakhLwey0ISE
Ax0S6nl4mHlUJCzUcZzkblAqQYQq8LGql1VrmGa7Aao0Xv1TExp5YQF18snNImhUrMT3qVJcCje5
XI9fp4ySCTMMEJSkwxaEZsoroxVx9zYvOhYQNFo2CZ4uXT+JEhZ5+5dcXUUl099zibmyQ+us42Tz
cE3+NZd4uJ12pfvNfQ6OYwVKIoBTVKY0T1qES79LdJTiSIGQKpalqZe7a4qfks8i9DsqJ9DEg7yU
SdKneIc8Y/FEdCh8swqAmwUUBSTwVTRRxELCbCxs4B/E7SqTP5eCeajkXgIOoZx1ChvRndS9hcUB
ikVhSlVl1p75lwRmSQXtf1qV3wreb+dcLL4PDzKs3+lqXKmAqaChzYmwdjTRS3FbVCNhwaqotkKO
hVC+SJdG7lsZkSTrpYyKurBEwXRVk5BSQiKQEcmHYAxEtvU7pATiBxERg6oEKgrQwkCFqYidK9Yz
nTOlMoI5WTSShR0NrUmh1IKVJc2/SbL3iGGFCULvU+UI3oPP7NFQwBjg7annIQ4IjZTGjNsVuxDj
gqppG8a765bRJUsFSl0SEO+1VAVTdUN4H9XBdqALNaDwLKp9ag7cIwEd1V2QGlEVKVTe0t3S49m4
jOkGwZfIt2gowWCd2XaUrxcpmzFFW1Q2MyiY9IFOSFiNpCBPyTxvZVk0wFcZQXJDpOvIYCTcbqvG
ET2VdAc2VXhWFkksN1Ft/SN2wucgYo6guJJUFxV6WAnKDNJSqIcV0ZNxANlDWWV1+P5R4lDhQA5b
ktqXBa/uIm+HMX1h7fR91RCdfaaXjLzQtHOA3+K2fPUFXPtnKUwYzf5JCH9DO7yzh13ptGFramOS
x0oI5kUcorZanCLcImlmgZ1ibo9cq7z3DFUaIx5XnYuaF3GbnLaC1dITc5HzF7eePA4Vk0mtJfZI
xk080v92CX+H2MiVi7TmVwqOm0va9/9UqjhnboXTzLmpEKCreLogA2UcdLsrmDLtqLTPVPsHc/YL
Y6dC+Jr8s3JISu9I46T5WiUllTV2GGmbUlGKjyyX0NDfkVzx7eNOe/LG5FZrgJzy8EcqeerlUQeq
Kof8jzlgQlqoXqI5DfIlU2iL+vLfKCvNvBJJSRnGmVoUWXekVzKSAi6jLPy7J3r21cem9J/S6Tum
5omfN+XbFG3IsSqaIyE68HATBRhTVdZ9kS+UlCgEP1PrhNxO1fC4ewzdupI0KQNku9dUMU/vs07p
AO7myWkKRvLmd6IuAt9GQZ1fgq2Ao0clDb0IRkhqxkK/qbAuedC1a7rblWqoPkIFeL0aXtpJOflJ
mDm9R9pG+kAV7vS9f8AuIUVH4JRgSuqrHaWYkhW9EPZqzpjapiCIBO6hs5f/rZPT17VGRiFxxrlP
YvTJDCE14nw4Ru0CeG21PPs0ObWof4CYVp+Gooj0AXobD1JMNmK1kWwrvXWuPSbCHqZYwriukY/y
3sVuIIDvGlI2nCYsPA4QpcysR/8GyktAOvQcC637cCCYEWb+ujFEXTwhX0KCE+PEqvqpefCiKdMc
qTazqhLaSemP1IuFrZd38x0kuhDQ+Pt8v3xwRPzvS1fu8SupuomlbIslZ/oMu09JVvVxCDSS5dmk
Ak5Whq0qfjUNAyp3pGXkwsrj1JcoxeUhJZqHJpPk0iIj10JzifBFkhFLqqVvRqnTuuMAGjej5C/p
UlLs6eRvSaomjdIIwb+02mq++RYI+YOOBB/FjSbUhUtnvGq3ucJK0dvpI8sdnULSA6CpQvisfIR8
GE0jikevvjxAnY7mNqkDZRUwckqekt5X0rXCp8BxEne6Qg5b5lzP6uguFYRzdbaQR62Llu+TfAhX
IqOvquq/e0PZ3N8Z/jwMk26lVMm5hYSW+0/6ane45KJb7vQcFD91AmTCp6nfTEUnyA2U9Ha7Ulh6
9kVVJ/GpUU5XWIPK09NyS/OnfGE5AkIJqQ9TbbXKSKt0JDskr5LiGggZ13uyTzC3pPbY9WzXZ20F
FGxfrTQFAFNXVqqihJZKtjFif8HCKvcrAMmFzhLBzGS+tSlpSWTvwpIkbMuRqQSa9ygSLn0JTyKd
Jt2QPODvEpeXIuhNQBJQG1kusnwz6SIBX1Q2PYFKSKG6zi8wzpHy56W6G19AA+ghLQY8IXGt5V6L
rqCQNCekzymA1q46LgWBlAenTaccSJZwVQKmeFP9/txqaFJesMqlYdIBmbpPtgXL4iNS8qVF0i7x
T6UbEUt8eN56xyuEGjBwJ9oOkr93Tw6bMCgHhEpv/mcTV/o7B/rPEvMbc2s5elVKsYvEKPxTtHbA
e3EolzwoKFLLIk+nVn86mbDXUL1MWWxSx4KY6H6S1adBTepQd7FYjxcCtEi14arhEKKeuANaM5Aa
qTn7tSkV+Cp01fWK0ZAoizmHCo/YQW6CnVEg+W8wzOzf0kTk3Xyu4pbyTjlb+m36wD4qbtdu+SCb
TgERxUELO2ONHKoh1ELaGqaiR0JZCOGhIIQiQgCMhIemV/PV2AGjEhtYYrjkciaGeUMjoCjR9KWH
PJsNEzeSiIHcZx3/V522AvhUdhhl+ima1xm9kXcEmoQ/9QCIukQrhvVuMEgayxuDthRdjIZQX0L5
7WIkTmw9OaOooU6MU1CYJzORmafXOEQ2bdYSe7UzSWnsUso5bZD1SLsJ9AC3SUgtocx1AVg2sGnc
WJ+hwziNzJnUuDRujQB8ukkP7o4yEXSR8hMj0KRQ1S9G1o7kDObkQU5ExuYYnpk6T4vhgQMp4yLj
InOix6l7DdNkEWMGlc/R10a/tvJgNdlChD7KoIi3l5GQsPbueebOodS1yHBHKC7jqhIAnElPelja
VDpVaCtV9ChV06gu8oZy8pOU2J6SoSRKwTy9GYTjmCK+K+Okz1TmRqMndTkljnchdFfaAq1fz47I
SZEoupJc+jfmEvfv2IHdAvJYciqFQiXn/BawbQ6587nycDVuwME1LE9VC1ZJn8DsQoyGIi5QLBZ6
QK0bYCOmKsIL7yldLfoCqCQUaqj7HwyAWv3f4p64U5hOAwnZyj3t+8RwMGBoZKc8RvlIkRIPhGFX
xwq/JUdLEqvWA+1kqJdC7WJpUPy8JJkox1RtFWXqjmTJBEzK8l0pVT2dbnb1HMsNUZ5RzPMlnhfc
Sg3maqNySTc7JIyZcy8PhGzaytfu/2cVl3d+j4ZLpVK2yMpmnRxT5Qq/bfhj/Dye3ZV7GzjTSrd5
8wsfj+Xq6lMKH5wv3qZZaOWZpNSITWS23u5EUW7bXNF0tu8cft5DkuRvgGFfe1jddmCsHNwMcpqz
+f5kKr1/PtWcoE9/iZmSU83nyqQ0SoX/kIM4s70/9/f7bdDcDIttyEWerdOUnYRSACBasUdKCj4w
y1Y+a2/j3MvAhPR57BSGB2/5aObMvVUYUwViikGvBNzxMno1K63Cw/zzaWYLSqv8fp5Q/eTcUinn
5nL535b0dF09LoXb7jYYHsyUv3zdvRtLeumUG3m72ZmTOTQgSvW2vx5rL4btC+3mGHhK19UnldOD
PdiLqZiDGQ8phXg/P7nez8MM9e55dzA/2ZPdVjch2s6w6t6jvffWyUPv3Nned6/XK3qLLh/fLJgd
A5l2Zrwzjr17jq2Y+WAx2ZvR1vSot/YHgzocra2Jayd6lvl3FEb04H+TTivwg9bTFs2EP65tdDpM
3ODRG/Hbs/nMGuase58fzbaut9ksAOA2zeZ4XDJjUiPe9O6Nx+Nm86fT0uFengTITMpmNGGKq7n6
/n7KkFqPuNU+ujsj1Pl4/JODtuqtTiXXfma9r69Wa9S6fWTL5r3xUIpUE5c/aFkT3rQsusYSC8Y+
ZdF+muGlFj7MzJZRfWICpuz5L7f6P1NJSGShWEQYS07BLf+umWbOM//eXba3QY5PLCWffjIXHltu
xMlCGzvzKPsbiDCtquTlyX2+8jL8Au4dSrHf5foi8FuTr8lX5/PjZZbL5cs8KJbWlkzLZFGXTBrE
UOClm2VzyEWGZMhr4fDsDdc20/q3C/rPMWK/XdBvaQn3WbhcVjtEF0fW1tfe2/QjpGPRo4HO1D4i
L1z92xr+56iP3z7zN8Rj6f28RnHmcBtsuIXX74cdi1FoOnWNTD6VbP9gB7HpTtk1po0E70xzyE5g
gnf1YZZx92jDWhiubRguP2Jk6Gdtz16zHmnhg5U3GHS73YzpvnwKvxf2TkkCI+nkcOyluWiL9x57
SL6DlVyDPfAi0+8P+nNKi8mdlXRlA0T4ZT6OlpGELMfykdwseIaDWdHI0XibtefOde9P2voY2B0n
3eSa2g5PzQerrpASA3Zsrpnsel465URS8Z1254cGnSjtXUODH04Wml77hrxfd0InCBQFP/7eyFLm
jASWuXt4Slh07Zkx8sGh4Bk31Y3N9NfdlY0jk8nBlc63UFTbrBkk+sYbHr3muGK6XVd3GFCAWSwW
kenOMyzQm5VbVw94S4BP29vuLa/Lam67YkUmPm9PjHY8dVjz2fhCeCfkIc0k4EgRtXRefGlLFemw
TxERm2CUB3thRrDRdTa2daQsfKS8+vLuVGXLvHm0sUF/oI7Gh6/ORmATZtpvBUFv5vWD0eTr62ha
rV6gUwT5ydn2RsGkNelMitJhaLEFn97vjl92PJ22uYTeotcbtbbDTHuEcUj0glTfyxbMeGOa1ZUV
/5zt1gc6ycXiYHLJXRiOV6bzMRxCcFa485vBIGOQxpK5MfAsWPTrc8kKb5KI6BZKEfd1Jq2gxZUu
+v1+Inv1rdfNeZXm3OWGuFpSb5Cs0AKEy918s1RIo4Sa84HCwf+Z2Z+dmbYvrOKTG88L2BOl3o/i
gHf1SfxR4vh643xl5xc7ONmLlbCtsRYn1obsMNTbA+bUt+/AOT4baOZsLdvMoluDJ7+urxEblx/I
1WGDdFaLoAe2IEa5lxMMiJAg7+RRBD5QZGnBw/PT/WxGF2/UYqR01tv1Dj9fh94Z6k/KfafeqgbR
oG03f8KvXKNFdZ3A7rOMopvGrpFvePBmdvnTHG7MxW+8befpz4xjsnPGdNQv/sW/IscXf9wchsvw
04cIxxyHZYBZJgKR9fTa3NNxW/ctDJsN2Fq/QJCs0Ukryc7ePIO99QqmufxodMrmY+1nPBA5tTyZ
0Hzz3D4ynRwF8RPuLQp2ZT4+6CsJGFT+YHH29mgrUe1FBOYYb9mwTOim2ErZNeqiKG4YTnTFib1S
Mm3ciPAH5bOsfXCYZQ3j8xNiXodNnpTufqGXNNs441V4RB5DkG34M/zv//pf//d/vp//O1oceqkv
8V/7G6sY76+X//Pfhf9IZfymM3/DYOdK29I+s0ZPr1qkKSBqB3qLeA2602k3/qQrppWxox5bYxQE
3Pg+Ah4EI0ytvzcNzAqqEjvyEX48DOf9MI3Y027+57PMwWn5t67Q/zeQrrzPP6VcKkSS0Uvn2UTT
Iui6gz9tJv5dLJoHB4Y91I1ROd0wuTGsKWe3wRSyfmCFu9P5gP1+sgPwMyaaPnm9thODBO1g3nWB
8bjSOIt+EPijxcb2WjgVYFF6iU5tS5FQ5PcfcGZO2bXJK3vojbeV5rmzHC2UzAKHq/vE3tD9ZGNf
+g+D02U15c9ML6Z6YQ1r9e5g2j0ZQtVZzzWpsZCKWKCj+tJMJ7SWrlMPfJ/hsEn+OqHZyy4fw2d9
jpsV+4H0AxbtxLl3uY4LH/br4XOGqLGdVOkgeUnsSxkMdlw+G9gf8NYMq4FNwrlBFH+Gw5sdjnE1
0XsI6RFjxoViOnwyDhXLHkQD76z0ZWs0mfTQEVwelyFPaXz2xhd/9RGb3tYE/YvJcP7PN4CMvPnG
2wquPBsM5gw5NkVO16w/MEg119TRJId2So614rkIU7HFZOwA9zEeeWWDjN9/o6bWXOEb85r/nPOZ
/OVED+bqVWEJE7AqJnAfzFm5Cp88ZrnH45DLajZlNG+Wby/bbOIBz/ytRVb5hgw1wbIBQHuwk7Gx
YDZ93UKvL9cXYe8n92+Fxa1WSibKg7jbnBCcVXX2w0QjA4rEDPQaFPA855WHK0BYm07OMFdcpIjF
xoCRRomkzeNkTeSHg2m3NzTV1TvT+1wy2aK35qxrzJ5AX5zM+fNsz5wGPYpHuwRPFr7mu4zNO+bY
dkymHnfjsjl+Hm2WOfKRDbcWf48/pTqOxOvXA0Zebx16TDua+WHkxcDpNJoDdWT4Gr1G2XmmJ/cX
PJ33w3AMyUHGW8ZeGHsbHMcaxw2HiEXiDqCykOAu4FecGclCvTuXTrvVfiIPzfXDMt/8dvVZX/3M
wjYFfsMVx778LTm0L3uvNpuhVO3awNRtPj+l95bhkttww2AqRImaGTNg2VnZQRfZ1O0ahlm/riVm
d6cbYic79zMMdaVLwoP2uJu3uuFXbmH76U2bYW2JcvqivoVWl27nhWHI9f1wwJv9OWMkUMS/9hei
+068aFnTq/m+Y/5l55GyOiKwQBn+8cHDgscREJ2b4bQfuADKgcgVKLEJspYEFxERJHeEDrrqO/d4
NwRgidF9WHCrjQfBg9stYKOePPeyS4IYbiYPfX/hzXx9fiw/ymHz6e06bTZ/AZu+McOP2t5iJViQ
G95XiFibELuheh0jJ8n4m2mFT0SyFa9gH/k0+x7LUXFAEzp8V6zG6qIFWMssT7wsrQNVOcLD8GcZ
Ntn8m87YsdzqanfexX1qjyGP9NAIg7l0ntaH5blwU9tTIrEurl7GnxGJLAIcr4HUnK5c05Ve1LGd
5PDce+/prXtPT2vCs/bNrq3AJ6hXj7kSpC72MiyRlvFar5hNv7uuKqq9ELvmbca8OUJJJ1q2Q/0B
OWqyVr8ZjPa1Sj/XvAVcmzRvPcNR6WQxBfBddzOCogv4Ls7dN9+DkymHO7I8iUh6JA6j9jeA2nsD
4DY8dairdOQFmo6gSpe3WASjosHmfcsz8vs7dOGGxw4dwScGKCtbrmcsKXPWVvoWha8oo6JbouUo
BrrQ6cOfjuO8aQW63S0O2BshXeh7LkIO+Y5PP3CqWzDF+uJVtKFNKOP1Wi2fABoAmXnbvYGclBd1
p+8qw0b9csDHsN3eXhQcvssUxu78luQ+33Fpyl1K8i1iAPbjgLbCPA+kfDGgpCMZZ69JlXO/57Kg
J9Pm9o/HMJNyfq1Jq8ciXNj6/Ruw2VFf/03U4hyd5zKqhXewwxFUudqcRtafy6ucogMQkbvHjnx6
WW6UQ2oCd7Hpmt0rMAye64/8zhfubmsSjEgefO+kVvCB6z3A4XiKeYPbHtQxYZxXlz3JGlZnR7Me
RYOg/62sgsL/UbAQPvvBmpW7sxgYeWGnfd95eDPzaLn2BCqZsAKMKn8nbLSiYbXhFp4caCx3q/MV
hFr0dD6Q7VmtgBlfESCtH6aeGJS59jMzEtkb6R5KLKjpBSxOqw7bYzAaQaxQwixezYiY5EvoZz7w
MxofF7klnLdY0fqITs52ZgHs1+7pIs3W2Uw7sNgq4LpK11TWBADv2iM4YkZ3dLDbAQs94AZRfGYJ
WAT+JDsMyWI2J87PhbcAOkbo3GSbXLjFEScmCftEB17b0pIfnQ4pD3k/Mf4bN7Wzxmne4Zs64Kgd
Y1HHCoykhMomOxZvxBqqhmBUKBiwwiljxbOhtujzy6obeV9z6KXN0j2rrzwXc2ze7vVNO2Odh43b
jAWM22+oDbl5RYtRlUWNESPJCQ46kGJvOgjwCxDRuy+h1/UhoqnnMuLp0Sh5n7wohBMxS1W2i156
V9/027C3/PnDL9RmD7Oxi2MTSZ91QXh7o6sf/NLarBVSidOWGpEuQvkILuG7tvp4l8CuvxsMsbnx
Hsl3nvWZIssydgd2GOeDCUAI6b6eXMJj90yoU9vR4UAG00Pq8h66QTmuJMDx2NMLPCv5cFJlO7Tw
eDydw/5ZBszD8nN19R5SrWzOQP4e1iW9rBKvbUZ+3MRviPtbBqPFtafnxPZZL8HBcwnZd5jGHjdQ
OqToBaPvJ0vaJiOAjcaTqfFFToMtx9njwHfR0yfbRXjeTXTp3pxOpkd8y6qyp96MWOreJkVv+3WB
MzJvfL/T6rc49kfLBCgbEd2U6HQtV1/1Yu2M44Cibo0uH5h7gqN9eAyytSLBV3Plh+GQvBzmvbE2
nQa+N56XHC4CGgbjYneHcD8qbuh0smQeZO/95g9ZKRQhaK7WzdOAEYfCO7M2q9lW3IvssXPqZYJ7
Z22Xk8nD8+8dXPoGH9D4JOwC0nyj4SE8t68BVnn5SZDaQOIz3sfHV852XgQIB795swe/Vuuw79kB
eTPq9VqnD8Z+Y/125ickkPtY2o9PMpN4qK2W2TEdsvtw7W0Uwh4RctjtJ/0GyXUgs4hewZx8pXKI
sBPzNR4SL+oJMkrSFNMx2+3hTeLekyL50RQa7KyvhmYmnI2iyo6aImb8w/kX2CZr8AR4W8R/+Pms
WeOrd/JQKZu6XTVvPabH4vMdLYTzAWhVTvvSGJ4EI2Vh8QRuJtwbzp48BcbuSFLnhFdn8zfcXUw0
XhTHHBKkvOmXvvtJwnRSQUdMnv4Df8OplsnX0tvhRbaT3dkXDdLR+NouNk8fBS+HfZbVlubLN25D
OfuOjfp3T4wBMkBaBIXWhNslcpCiwFx3NExq1Z/M0Lqu5X+djsXfY0m9sv0peTX8k+EQOYo84Lek
KxVM47mEoCi5pg0pFFKTWPvmT7GD//riqtuJkbugSNDN5CkGueYAs9mdyj1KwuvkOMhU7H0cg2Xo
USfr0KFVwXmgV9OTrSMJoPPF8eGRD1e9981SsPJ0Y+UHpc4WhLUkytfQU+Uml+b1UL003Qcz6sDN
LsQQ8iLaR+4WBLv+yt9bPV58rFzrDaUtx+Rrjrl/ViZ4hsML4tL8+X+cnVdzo1z35b/L3FNFDrcE
5Rxt31CWAwgQQhIIiU8/v6P+zzy27LGq5uXp8Ha7DTqcsPfaa60tglAKa4TWqX+kAJYFyyPTwk49
RuX9M/dYC94SLCLyju5ooPsECEHnOBT/jjSWug0ygWMPHIaL1jfoCYTIvYGbduW6BJfgjMblgggJ
i4KFjnfym/r0KgT1PF3NqN7gu1ZBAWAqBpxFyisRaLGIKolpyf+e3t8/RQrB+hKgGlOhu52IsBTV
9MTmV8VD6MNxkaLjkTlDlsQHg/XtOEl9mU+Qe5FPL9YR9ir961oMDJgJgyK7R555uXxdat5r73kE
a4RqIIvyY+/18NBbYaHl74lSdBezP95k5H9ORdjLKLFWCncEyj94dq9d6gTJ6DoRGemkbh1XyE1C
xp6DbNrr9V7FUccedvGCoO7eDr9ta/4K4jS4dg/jaKxHfNqDuxBT6OJSI2CWkf0KkFx2xUAR21vI
UlwxX0S4zNk63jwl7fenp+Fm9pR4fdKp6dNT4p/X3R3x5oodDWTGDFZg6f6w7C7Gif8hcShjBd0m
YOQ7dLfc8wUwc1O6s1uUxQFe3ExIuQ1HUsWWJMDoqPUpMGHewvSd8JsH/Z+QcspfWj55K3UKgGnN
HfP9uTvCt53HLTh1KOY8PTHh2FhBvzgTGA/yHr6eVA7OtkeiyEd9f89YwukIxGBBucgXx1VMqUgc
CY37shJrs8N84OBqERMhMtvwvcneqSehmX9j31n1bYbBYYPsr6iJHDr+1HD9J0IVtFIUgcSo4j4i
ihY8FxIJak+Ubfr94XDRGo8JY1qceiIwFAUtcQnsTriOQIkgV2dPYwTYyEMQJeCV4SekK8aXreI2
cdH7zY4HV/Rmcb1noAJkRCdmVK9PbE92yEwWm/Q7IjNuLEq8eI7xbil7sVWLXXr4whe+z9ktBIbH
obIyPvasMdZg2YaMRdpIIZzYKAb4FJP3NBdqBkBQfi48cYSwTj45bQApuJa3VcrzRS3GBQQ2DEDt
Wo4vkdnEQToWqgj0aqjfgBA77/3OqyhfjQgXRxxK66DwpEk8rTlnqfIDOxKzcH6LCG/jkEcCsXOa
nwhknthAlnOVBwQy3/u9Hiv4sy/2tRVrYH57nukDN4nfqru2YkL9hu+kWtY9/nY8HurKOIG/patq
lNeu9nR9rbc3aVqvXp3aoCKlC6k44vx42r9fBxU7aN/pp1N9kc/0+SWo5udZtdA3EBwYr6k0Pmy9
3Xz7NE0+muf/9Seqaao/0UJbsRTdNhRZFr1xvqOFetycsrKinHYIKkT/OhqMdAzJ70KnVPTTPh1R
O/vXbFIDJwGQj7rXVTpLe7tOjSuM1Q8neQddz+ntgjdJMy1Gu0VMI9J0bLBrO0Nrel5h8jqBkdUy
/XIVj9SB+Arb2413Azdt4Tb1qLql/GwbZVnfPtNddSs5GMlup6XVonw7qyRkyaR5kjo252FwRXU6
cDgoVtF0T6TdO7w4ragPj4jOOlEvkbwtKtfa0ykdx+TCk+Nz09dm5brpGH3wqteob3ROsmf004ur
dXad7aV7+Khr96C524HpW7PzRvrQQGimx5VEqD5V0DqTrJ72CIVLumjFrv5kkrS06nUt/FakgPAj
59netcz1ytVV9SuhkPa3dNcu/KLuGpKrJ55MLWxY+oeV0WoWFolGBIAk2/7WASI4bI7tvHcmHFyf
WAfraBxPoSTjaGbjqFJ1iwLWyv7kOYO/p4+u/iAki7G2DVW1HfqoO+pdG+koOalHRWKsKe6v5FX8
vqWo8Xl9qYcG4o+BU7vqLF40pA0rCwxyYmF4PXfeVEocq+P8PI/3njk0p1AZpUE409cxgVrkhRQ5
0IWSAe+ntHedGKV7oGUXbcQl16y9LHZTYvcrpTgNOB3EfyEAEnZd0AwhzXlxuig4Xadzxecje06e
wEfJrfge9StdrZlz5ovVupLdq+6RTVrxzCLI0qCiwCS7zA/54F0Pbob0lbxB8Xav9SyVAue9oTj0
fIYb8FZMyGv2DY/YhP6pCFLJyz6SdqF55tGV1teXM6TyZUaakXrR6oos3nJtB/mxe4hdDJneddk9
sDmvkeRar9re094j4lVqmk8N7ZJzl9O3TjxBanrD99woIHfInf2443U8v9NJXZ3ORU/WG/NCX6uj
4yJ6sd4q0u6UkE1trzR2cBH9wMh3zdFupWzEiXPwgJQ7Kn0yson9fl0WT5hwH0aa7IYIqTUX1WxS
ufvX85uy2V286OKaeHCPqK/yKT5s+PCyy+jzGkIaSCmU85TFsYuPANQk4W6ATKqXJUEEDtwxXzRs
s9jE31UeY1610364CyBj9PkO8ZhtLxmz7K6TZqrOK3wsZ6iOz1fxzXOcuBa7aQQN9y1/Z+1NkY6M
836euSYxluQyIZoBvUquyzNY/dHdv0VnNwm9Iw2lRjFLfsSjX4d7Dv3VeW1wXq9Rw9Nj6JXPuR+Y
Y35pRs6UKcVr1IbHD/lN86yJ5EcTeaKNEtlV6H32CUeHt5W7R921O3RngONCTrbJ4V4sUc7znPIc
wzT79fShDXa9tPIzxdsDrR3cK3W2vY8Cv2HxWX4F5o8WaOtbaHtBqDvJLN15R7xNd0GtDIy81zh9
tL5Z5qb7boJn1PHFrkZnDAbIRiZO3j7sPAV6LEGtn04OokmjA6W/gdzCx/bpMqHjuNi49VPCeeu4
Ke7dtteY7u656loNXgst/hSRt6nx0BnVGNgSpnvsOYPoE0OWfHBBWbpz2SePqrt91cljJBTKrrPI
d57GcK5340PrMi4+6sVpEetuU7jNO7Ndedp+sqCPi+0Mmq/lJjqLRIOusqk2YPQ4CP696/w/Nh3b
NHXHpJfbvcgq1tK42Otxtbi87Wf5pFycRsoiXxxMt/o4LZm31XTHgrI8axqOczpESL3tc9NT+81S
3pzT4Lg8pJ69e/BYv5879n+PdUeaM+XLrtrLSbXICDnOnrw85d4p7FwrF2H1qVv0imHzZhAzvycB
qzd8fTAsv5C1bMVROcgdXdOhmH0/y/MwK+tC4f7FosQ650VhFeFeILsaS5+1Qctf9Arzy8d5yv7S
PLO3SP39ZouE3bWelMVh51ZiR4KfZTcPBuen+oaDQtX4n2qqaFduXqRfypJmVWexVIQlvN4LKshd
oIAHg3L65+5YMCrw/rnlzuSaPcmlUSN1rXDijKwRPOrUM/A0ROjRE3rptxo1u+yKpmbhaKpP323i
e8iaJyzu9U4c1H1pUv3/hHX/PT9j/H1w91ZeK6rjlAt45l7RFZA1Xjz+4smG+fJE3zLCg7P/EpKZ
hbd2bsj2IRheYRcfWvIgBC2sCbuvt6IvucnQfsCcvgWWdxw4G1oh3dZ0VVYVVYR6X0ZY2hr7vV0r
5WL3qb1Vr+mHs8z60vIwrk/eg5n2S435263uSNr7pqqcQ2GUi5Uyjt+0nOM4msJ8x35hambuue84
3v6tWJlreVPM8r2nEr3MopLjzP/7UX6b818/9F38IWlFZSWWzGsZyCurg+GG3T/NzdHfd1HE2P01
toJ/+GVslWteNFuNsW0qF7/G1L30sT44cAx2jyNGmMzvQWSu/sISZYx1FVqjo8ukEt9vebXCY2RL
LJjzrR4mUXAVfnS4YpIqqmzjLsde6zCOA312fRjZaYIx+fMT/3f7uyA6L65FFqXssfLn2W8G4WT3
Ad0lwHS3H/vJXMbCJJ1kPbVj9dSWNaELlsecZlmWiAquIG6hd3iwBrXfgs2vQyL+/stbiFKttuRT
VC2izyvqD8ySCCaPSNrsYLfBzpcSVUxjAOrtnL9yl4B8jKOjJyx5IGduvUpYlVBDHMVkjRDI/VPn
wTz54ewsdrn/Xpp2t0tESnZVDhovDUcZZKbOyJmFz8e+OjY71rMziYe7B2NyUwf88Z5u7/HLmDTG
4XqyrtzRotnaNZDoV0hnER/PxEmO6ZmJrbA63c7wUlOn4cuFYsAZgE94JmmdcoMBkePBv4/n2C4/
b4faLF/TI5zQpx++Eyig1Du9VfRXyUbV5Dg1plm/ojUFzk5z2TdFQ1eQFhRJQoR1EZDe2B4VoC9z
jLWiB0eI+mBKancbXJyWeVrEvP4rXVCFQOLkAuhQDRMlkdpv4KxiXUY6gNsUqM/fr1b9bc8zFajy
DnImFuXdgrAr6aqbW+dEppxMiskld09LrVOsHY/WL1108x64P5I4AHEfSv5Q8jXUZn8/xE+tCPPr
60PcrYBaPzs2T3haSE/m1SWE3nbUT3Na0a6QEm/ml3VfxXRqHGb+FWUGneciN5ugxRyTAUmWe8IW
aH3S3bzwj4oXgU02vsXBm3iOR47lU00URkY9bGOktuapXbkSlO4jfJmndOM8H01PX59HFlhF/Km9
wAwGs9qoVIjXxmcMucjyqRSdZbfZudeJ/JS/FCuiaeopg4SiUuZlIM2gQtjOnYPt5u/RUeXfTgNT
N4gLdfJR1byjgRMtNnYmXRkeiN37rgkHCTNy+oDVQbEbxufJNp0oUv94HdCYl2I8mCMLYCZ+a1OZ
lxgFUaGPWxIs4h3bCVnOca3WLkEU6V9g82W2r08QfUv4aBkjxzN9x9vy7yzvzKW7Z08w+FgX0/kc
ULEnymTP/DqfQ0H4pBwPDxbsC8gOPK0XecvenP9Axz4BtuedxA0UL3jtjajc8AXgVQKKI3wEZkza
EOO4wMomEWgZ5/rWz/mx9WUodZJP8iz+QKBnZMgIGVSMsgRIbraw5BHsPZsblGzSYHBXINx8WQM8
13BpPgXcKUBTQCdWEHeNxtux+Ds4vz7vzUu80LOoSVgUOoQyUdQRdpto09RuQb3SGGdY05Sjumr9
/VaN33Z9i3iGJrqopH5w+yvndI4bszotVqChYMFkfy1SxMmNWfyPMcSGD59ACkTt9B/FNwarFRwD
XqwbjEY9gPjesu4u80DUc2UYeZQj/o2eKEgwrIC+df/RefCzywsL1jINR7YNGgAj+Ph+ZNWX/BAm
ulQulEEIBX2w2/nRxVfebC/qI3j2HLiamoellYrQ5/0yyOYa6/fF8pQBDTbTmdPKIj8Uv6OPV19Z
X0dpEMft6OiFveqzby20J2HvLmN+eOT1XuGx7F9j3QuvgQJQDO6IWcH+yQgqB4AqJGHf2v6uI62z
VraO12Qo6uLYScCfT6/oKF+yQfMUUuzB2mzT2IvEcrP+2XIrwvFONtlgTcKEa1/WOI9/hLhr1J49
kRKv7Bsz9hF9glhrIr+bEweJmETVoH6zplugNd+iv1L4Zuqe3i+lVTHMe+VS+PLs5+XFTZ/MVgSI
1toCQfD5IXc8J52YiYtFgPRsd6TYK6UgbzwHYBjsFlgP1SMtTJzedZ7alIsOrTBy8x6JOux0w5ex
/5qrbs6YA8EoAHH5UIfnQsQwCR/syspv287Xl3wXhF7qa5RcHV4ymUFr36MuLd4VWk988Fh3Wafo
ma5MBPAw3nh057u4ND8XmlJFHInIp2ZVW0NsRm5ycut21j+QgFC1nJ1HYd/sZL2/l+Wv8enXD32X
bZ5DPWO/5UPXgbQGURqcuUK0gcq07AlnOyGwWxEloLmLHkT9t+D3LupxFMe2dQWI3TR0MS5fop6q
2dWhJFts9LmrUqCkD0Pmxs8o+zflRp1cptJo/wFUk/URQHpNz3zbvgO0KUN5I+C3TRW5ZLt/j4gu
PvFfD3V3OBeZdrhu0/C00CpXp5bHpM9x4PMuT/HA8HFrmMQDc5jQ5Kn+dJ6ugbyK+vlz/lyOt70y
9GK7JcMWQXiWe3bpSZkvoXqAMHHxbRzoTm65Ok30wXkpTayJNlFHzdx6hOf+knR8HVfjLn5NY0uL
0r15WtQUsamrKGyogmyP1wLlM9vnZMQtDPqR81rBTBTSj3oTBnr76HdUQXNOPBgGJSRs6iuiVPr3
EN/i5/shVlVTUx3ZtDX9plv88t5DKzwZcnQ+LY40g6DdLyVwOGZvEuPzXA8byutQq7x6mdgC0Eze
jdFp68rYTV7ds+09m5qXbL0mc8tZCOJFVAMB33jwkKotAtH7p9RkW8Dhuqzzu++zc1vtVOd8yJkI
7tE3biUpweuye4LbpXsnVw2EbFY0LROqdCGC2fJzPk9fQBZBR7PU207Tlz0V8BdlU1X+4SMBcvyQ
ZvYE2DGCfkeDgnO/4dL6u16B5d9SXNdlCZPp9h9gN/9Z63pprY2NdruMzelCjRF5oam79WFQzp21
+Ge54oa6qxLBK24BXPV6fP53VdPUQIVxHe06Tff8vu2rgdWyaFsvdBwHeEqiNhyjOhESK8H123KJ
MJKmUEH9hM56at0uexwt4lG0MGEzTo0Y30oXd1QFE+lpnrf1t/On/nb5NN+iSTYi1xik8BVxnMCJ
TYQpxDhQAtDeYpK3yGa7RbrYLRL63NEBl460OuZ6Tk/qJZ2sU06bpZL6zfLYC/uA58GxZ/eLaTE9
zM/LcpmO03k83c6dCdkq7V5ER08csXAK1kGStDFO3PRbEp1pREO2a1thpcVLe1atKdL3BS247oOb
Ac6D+VPiAHoCM3XgIlA02CQv6kbdYEBXwkNBToacIRtG4xM1hYkGWDDitrBkonk03/IY6TgRpJyh
3s962odO4Ux4sME8Prgx72mcD3MUxckHXTERpgszMSFRP93MK4R2/1EySab6YObebWFVfCr2J5uZ
u6fQ3LTstoImRyjPtx19pQ0c6pTiMgYlbJihPDwzgSILqLMcX1DOjq1+PTzy86EnrqaLp2z33A17
ZfcysHvCgsgU5tRdu4ehED9Ep/H9KJnsRiktMYV7E57IGI0LgyER1QgH8X9mRGyXXApWPQIHEX6/
iL+G2IkOxaV0qg+hTN8NpRH9PAjR1YlDuxINArbDJUIRRF0sPcXdSNQEaZOJNE1wrx24dJDpqFC1
hYSQhQgV/38usuLwmaoSgdr/uYR9xPbm8iB5ohaAlZRguApCdPRBXrDjTs7octst1YntJ6KUsaWz
StmnxcnweLN7obbAl26tARnGgoqGAYs97G/1UT7djx07KIcNB8ZQ/D8RC43LYUhh/QKRrBZssv34
NC+mp/GRae0gWeX/XJaHubmOVO+8tKKuuTl/ZC/lsoBAc/GOy/18N9/PzxCV7L7ZP9++cTatCE76
NuUhvlrfZC/ih3VZnCSvPLiG2qd4RcWJeU0QplLeZ3uAKKu74aGN4RQX/oBYqjwyalLUXxJ9RwPA
VDnfdXb7u6hGx5/XbhxmIepzvD2EmYswchcXvf4Q8aIAw2hgm8LWE4oI3rqXbURGhskPP6RAu2Vm
uHCRnYnMTsgxdJIbQVLGhOC41p+j5a4N/dd94+V5EwA8SJSD3hKOFTyxf4x18A9PXKQ9wl7P25Wc
aNP33INOTnZGVidUuc+CQYNg3S9J3SJPWCqyiDvb8RxTLYLNcGQ9G8/a8369W2so/IVxxt/HovXr
sv0yYHexWBKV8jlvGDCh5xQFQOPGPbv4IlsCTefC87NDtbKDaOkmacTVwZ0J4ISSGhfGBzdGawG/
U1CjBKUY6nPREXgaA/M8GI2WW871iGAOSj+HBBkg+2dHqHydQUjdUZRcxdD9/eF+wV5tumfqCkJ5
1baoH9ydpnYjHSJV2S8wrgr2H+eN+iwtq244s2fsvo9K2r/A6OJ2FmUlum0YVLe/3+5Ul7tdcWj2
HN4XDUZpMjehLBcjG5TrwScTEO73OOH7rUQc8SWaMY5aESWmvMcHJxtY11aie9dXbV2cYIYocOEL
N35Ndq5GFXZNOfm0/vv+P5OH77e/y02zs9McKp3b7wPbbB2WR+I8QJpx/ehz/owqv9/oLj+yG7mw
1YYbSX1jHLazMRZV8FYhUj5AQ3/xK+BOlsGmYSv85tZI5cuI7vaXQ3G5JvsF1uRzm/HL3XoWPzks
XDCoyKOM33s7rqiyt7eL7XM5LF6KHnMdOw8UhBTokot7op9Q6SotjcJZiw5MG3Om1eLE/3v0f5/X
X571DuA/lcm1CsWz5otqGC2RiE6bURLE00j4Yj0qYKli0/wx2RyT4pBpMDLW3dEuWZmdVEW0Z1Ml
wpkfPiPC35n+0jguzSDJGc/j6CUa6uOsf1yFjksV/Zy5WuxhXnXswVUJHnx+ccM/Hsi+yzWKKrTK
aMcDwSpF8fWWLKR5vDi+G9DNt2gFaRkUuvScyUa7Sb2QH0zKX9aeoWgmxTLZZLHfYvgvM2Xv1GkV
yacDxVIwQHVctqOH6dTv93BMHWoV0/E+m9KNNFM0Z3/A6OM8cchGMw7vRy/2l1VsgIvJlikrBonR
3WFp6MnZZsM6LGgU86yN4jVt3o7L5v3B2/p5JkMR001DIe124LfdTR+lVq6qVe4OCzrHALotZMhd
8azukkzlQ8v/+26/f6b/e7P7gcuvWlJmUnZYpMR3JfoT0J3Zo75Pv76d/z7RvQ2L3OztJLS4idze
zWgfMUww8fn7c9wilbs5blK9kzFs1DjA7mfZOQntuChicTCnrxLqpXqU9pM59mCEUbgLpvTjKxPv
I+vnq9dLcIQmgIK6BqCUns2RwtE9CQNCCISYl+cHz/bLGzUd4EmbPUGnqdTd6XNW5Wt9kKTjAjnq
YZW95+8Wzo0koIfhZbP70AriqIKOxFDToUyPbGQ3aA+mSaBisI3mGjtm4QL291P95Alg6cH2pOOg
awLk30KdL+vynFhxZkuHZEHLJXRs4/gdPe98+7LNgovRyaRpA+M4HcuRFz+R9pof6QsEGqzdUEQo
3sH00Abh5ILgEPP8QIcrjzQea+yWrYMabv2M/BVdF21FYvpteOmTwuoHLVDdamzCRDfWduJlvbzy
nYmFzgcW3iMuxO0U+jYr7j7j3ZI9nJuiic9FsoBFD4vNgfG89RbVLGy8be4rg6Jl9avIa6jNzOIx
XUzki3s8E5JDjOpWM+eExQHvqaxGoUWoGzck4MYo/zzH3lEKqrPr7LACRsYwxXnT1yRPMcbSSO2G
c+vIdhpGbQlO0dmLcm9XsXwLn5RWOFgjm0ALCd+tdaGIZXSLJd1DKCm+RYAqjUdvbD/AGr0v6Gm0
O8DnPp2HIe0tEFOu37dvCGUvbfvltCra0rOyTOcPdqFbrHc3cpyYhqkaOgmCbomN48vsOIRaopiq
Ei9wDPQsFB6Na65w5WjWGepwD8lguaFdh9Y+B96BjAxZiN3fURkJ1JNXr+3jA6znRjX6/kAKtQlF
ZlckRDWdu2jRihWrvDgHac6TyLtg14F95DRumbk0XjnRZHkgmW4Je+wFVuHlkfHRjyMUnuvXu98t
Ycl26rxMCmkOLQF5BuS8QnUvOxE5GojSqgfbsmL82Ji5oWXp+DnyAnT5RoH6Mv4xvBjb3p2duRDX
CAnVzQoFLaq46kD2BM51DURm/S/12GzqtkRyvUF/suh2Z3gitBEPDfA1QmiE5JJLdBBpqJquK19+
GgxGA4x5Xgs3GKwhyAuR6IKUXWQxG9wBHArcqIluytsKAqiDE4xQ1fzzAQCyREJGOj9GQAbTfzZ7
E4ZJ62MAsw5xnkh2ShwI4AAshYbH1YCYSo/KGKAbbmrC+QdQ81ZTE7iTKICJEhi7AMlN4m03tlc9
mEM/kXQoO8xaQ1U0w3EsW/8+qSVZqndGbtjzKqg94s6Ogd+sRfNrxBvQqGmu7C2EmGietsJHQdiP
Q+B2bwPuLtQsQV34fu8kvcA8Oaj2HJeqNgorPLK2ns3C2fuPJutP8PbuXvfbnn6WQu3IvSpwnqhj
Yh1mUkfFYZPJIlQdsKBxfzuD/NX0HQW34a2pQhTQywJ5YywehRk/l48Y+P8+/F1mqWSafHJkHohh
B8c0yXxfIWg+WjU/F83329wF+tKlIdBMuA2q+5XFTD5hzrC4uG/PoxASTzI6UiSqHqQXNzbE953p
+13vt0pDqwwD7jZLtRSa8ncbC74cg9WXzE97Cg2yUg546KUBRjPI20Sl5oQRHobkAnK9Nb/QO3+f
7qojdqS7pxIUCqzviDzQG9zNt7xpSlPfx8bcR+AiuS9XOvkoLSFxFz5iCF0Ru7xsXhaLFlIdnHMC
RDHMkdhvdwVYw4JutVDuCqMQhK6Lqt1iV4kQMnfREglsEMcJj785edhNYP2B0Jx9AMCOWrBQGVHX
R9KJXH2GvNEFtJu03YkL/DEY1P7gEty2pro1CEYNTsWj5xFydjyQtl5bYNpYIbdP/uTUQs6a0eTH
dCei2r9Ou89rFJNoM/E5eWbvWt6UnfPOJzoiivEB7ZluBWZ8xoBOpqifKnflT+fLeY+i/6c/7VBj
FwLLz/dPDCL6SG+EHvHJ9wkG+SMfvWr/3UePhqDK6QoegbDvEXtwjRgKpT92ui6cb8iI/7ZljEbQ
tg6vwRA14LBpPfl9v+PPvdjlP6HS0TtCX/fZefcfJeHiHd69YxWrQEPYlJP33BLfL4fEzpBj4jor
X1jzlKKkaPaXPcMPDGAb7Zel4hH87pfaUBsdvF1vt9zSuzbvxS/4cM6kT309zw6ujFgBodnwitHH
+u9JqAhc48fzcVLJBqaGjm3ercdIbRos17ScIMLu1XDq6BoK/NWw7+Uefo8PKqUP73e3EstsV2Qn
x4SgDIKt03sUQTU2tLBY8ZlE//dgkf22z6ral893l6rp11w57gzuV3SJR6Zw7Hee3HVAqktsHkT1
5rAs+icMwVVKtNt5vtyvQ0/uJ0vCQHt03YQz48Ee+BOYsdWvz2TdJftJXjV2A4l2sf9sxtZg1xdn
AAR+dSWtqw/6QE62Pb3rzA4fTI5zSfjiSit9bk33C2KpGuUCIl/Y5+1iikkrDXeo4a5P69pym/mD
6fHLqaAS2ziAjZZKviumz5fpC7laOcjHSw4ucVlUL1jfvuyWdbtuO7MSRaR/nh5foNWMIb6Ulf+Q
TPADLBMjRWTL3GQDJzn7fnuDZWUk1iFfRCt8+YPtS9HHr2FkUkv6+4P+NHnlTiZVSgJmjW4lt1Ts
ywd1oKw4x0jOFodROf9nSrFAQ/MPH/4gSlu30cB/zMKnmkIVPZivDzEw+Ze9QkN9JkIPVVcM525t
7BT1WlaJlLA2aN4ppMw0TcFcr2mFbXrcI9myb0bVMc7I0QhVWvuC93QIJ6kJ2BkdYjXQaDrUBkVX
euMk6R8FMQ9Kyrl/WSdjYw09gfpM6Js08NC7+sSc2MKSLdA6ac/yLrQVF43ODqIbdVt0qRY+4KLB
gTre0kFAqHoNmleFcEuSDvlhe99K0W4Jr8hsiHfRRHjJoxmF/Ch1LT8GC3lkEa38IBbAnCcWZz8V
uY91W/BfXpTs2HlUyWmKKs8ZH9boNT/3s4gWBBnGE/QBCJChYHj6iNby6LZ3uY1mb+3d4cptzV7R
MsZHusEpRGUX0d8rsAH+aSw7On48mJW/LD9N5HCk/zfI/y5KVEPtFDVxQoWX0KhpXXMfd+rZ4eKW
XQsTClcb4fiNt/c5KFb0VSy3aPXxxf2AakiH45S0/TBWQH71RwHVr8Nhwiu0ddMiDbrbVi2zPGl7
VU8WJzbx3ZCkhookUpOKLVXxSUddGd9V6DcU86MpTKi6ZWNUcwlMCJTu687Pe5eLS31IYs78PWj/
5Ad3Z5qmWraDIgYVgnFDf79MEXtnxfUlvqawcaKOTp/Uum11KMxMaB3on1t7dpJqeBrSC87b95IJ
NVY6VdJfdJLNgFivz9lY66jPu6G13g2jAJ7AkmTyPD7N7Fd5eZwXSO4RF8duNbp04SwM8w69GSfI
nYf0zent32GoyAPkwH2dTrSYJnbPy+TQ0lLfVDxoiZFNZ0EVwSeWXHO9Q07s9DTPfrt2r1QRq44c
pD0yAgSnFe0Hhc33M40hpsePuOc8OIpAeH+e/waOxqZmGUDhoJrfd1hF29l6Vh9SHFcpKPaiEyGj
in4QtRMS6z1zzPYbrNJI6XVO7EvrPSMxI6udqcjnUqCvHsT3vpCaQI2Ebi3hqiVc0PUPRPlE22GQ
+voIJyscpTJySbQ3TM0QHwVIfJTT1aDpFtA/DExMhBv6uRNzQyrU9DKhO5EX4VFhtaFCIJdL+qcP
eem0VGRqtFHBfI9vscX6hlO8J230C2OX+9Dtno1BvoALlcNCw1EUnjcF7tkFvokomse+8L7Hkw1j
JjrRKvDgyYiv0HuwqSIHKHHTdrzrmEa1GDwljXei9XsIycaPO5fVfm4sT7abrRQYGAo8a+GVjdIR
uxMVjh4mZaCW2DpOk6ncl9c7v4BlCpchyOhzcXyhvWL7uNyycV6WJ3jIvPQaLkXZ1jvodobYrU/D
GdVmtRO1LH+7tj3HD2fJ8O9FQgeuX148ElY2Us71n2JVOTOPaZWygs9vKn0kDgHucz2HilQ5EKm3
3j5jhKHR67nGs7UkA/pEDknLI2CNVjqq26ehaBEDnIGulAgeLoawsohazFqPtuEY9l/pYgObwQ17
YHfUYWkbimPRGwVoXHFDX1hKQSSASMWL95JJxeTKcfPfjXbBHkYPfGRQrKIVdlN6fZr0ivsAtSQv
Fi5LOHuh4ExpRIyBFkwsB0LyxQtJlNIghX8M269FmwPyEfGnB95vzfGA/MErA5D6gegUg20njvvE
ugFKKgOHCrl14Uc92A1U0QSyT+ER/nBEEnGlng3kV7inRYJxh0VObiDpEEcdRSr+cdKzGQUwCShf
FIGHCbvcFuOWgtGgDOx/ij/+nMswjd+FJ0feZl5gDV3xg64ty0eboPHb6wWWEooZmIGycxfXn6pq
u6/DE3Wkt5Tg4Exa2bD27OBCIGHR53LHGJ3w+Ln4WmszKzsQlpn827bSEzZ7lZ9Ca6Py1oUiTEsS
IS/BzBq+qQTtWZDZLnjUSV37Af7jPHruuxgo3Ek7OQHHW5hD4X4nA5+hcfa4e/CJpIIW6PT9hdkp
My/pZcPDCJO6kE4wQIxsULEnB9g4D2pmkz1tWia8rHASdsS6PvjHQPx8ap1Jc/CMp50CLpp0n0UO
DeYMVcvE0y1lg4gCE8OtWjSDG4Ew09U5neitI2HNHneQT7a6tgbvW5T/EUFBivh7eRri9dwdYYZh
WORlqk39Xb0DM9OLtk3ka5aQlnGkIiV2OkIYuB+ZrAjxJ+xqNOkSUJjwYF5dfAqY7JoXYVhntC+g
vslKdG+jmrmsWtIwdF8L+jhIrAKRroMDFngeocuAEY9+hdZBj7gKP4usNt70Xz7DXe5g2E50yeJd
srDckIQcOjbuFLqH9lqlkVvEQ+4xVqs4EwRRApwAuUrr0YT6BSX//hR3B5weHikvbHkKe2m0dDhO
KhlgwysWNCcD+5sJHsSkLvD+beH9mHkGzknRgxeqiQ/71wu9i+SOx6NhRRYvVITywpeQo5Ue5Bsm
OCdUyHCc8Lw32IkKejRuYepfPNzBWrn3rk7ZO3lNx/b737PsNot+PBQVL0q/nP2Ofjc2YZruiySN
xCy7EhLxdjDynuLBKjhE9P6CDcT+GHklnT1oUMd0//sBFPuXANdApmloopCqIWr4Hn6crmbu7KMk
WRgs8AZ+3W70DwG7IecjtHMEZHjt1cxygXDX/F5rGVxyEH5GnRK3s6gPkR6NgOJrA3SnXSp3HZ2w
FO02DuSio5rwFgQNBwkXUJiga37gFSrYnxRK3LRzQk/IsgIExCnt7W2NT20T4B12xhtJbv0zLxLQ
OPIRD1o9fO6LR6fefkGHDkginEUpSIa4YpzVPuh8sB6NXpfspKXwmuBneprPhPuSQNGFhAThMzvv
ld3YcvHViQB2c46PPW2xclqrUDhCWZZ0LnD06LWi4NYkWiSLX8V3E32zEiYJnVbYfGiUThcPA9s1
DVao6MmS8lXL5RxvTA5koVb5+7X9ZJyzstmTxNaEwps1/v2t2YV53Waltl1gkIvT3yoy3fidlzHH
RYLxZpBP3vFEQ/icPWjbznBv+sxQwU7O0whMMrDZv/LW3w/1G9JDjRQ8VUT9pqXfYQVSbSoXqDVb
FHHn55dPyjJBQQbNBsjrsbzD/ybsvJbjtpot/ESoQg63gziZwyEpiTcoSrKQc8bTnw+6OJYp/WKV
i6ZlkYPBbOzdvXqF2e7vzTNMaEwORIhc2uvygEqrfMNrRHxqsdConRGyKenUX5Uvf7849Q9Q79as
bqpvC0XyT7r8Ly0JXPLV6NsxgUtOGszLkruMblNqj2RXU++mp/A24KvRsXHjOlB6w+f8k3xdDzC2
x51MEX7Vzuq3GsVOHhgNxlirfcN0TcnYFQr87J5TTA1PyPhrMvj6D7q9n5Osd/sEFDC4h6CEkm6+
n463Yt+s2izGTwKjNQ8LH5ilKe5oO/FbIjnq5+46fY3P6AhUXDs+khKAgLzfOy3QH8bEuqmZGw3t
3SYhAgN1CLrlu3lG2FntpoUkIQuKrWfQrUSbrcgOmi2ypln5GtZg4j2D+5k+RiEZCxeIRzE5UGou
2BBvbGu7uzTQz8mXZ5eIgorvBykwZX+mKQRyCRnCLG9t4ck/WiRA2bGwde2UNZ8FjqnCjSDYH/HX
mB8LOz+G+JY1402GLIgfy55/c7rpQfcl49mwZ4Nss/yocUZTOZCTdB4qB8XY7Ep7nAYScZd95fHv
bMwGiFT+Zznyafa+eISmCtuNguvY4+DmT3g3H8zRqyHTfpruEiN+vFjgxm/wH5qfRP75l7Q3qOEH
81M9czMi8nIpCzJEF/jz6LaoBZiimZhJEfJee5C0dXL2iC0j0Eh7YtWoH4AmP3kw/1k32wfHsbJN
p9nmxXcogWmuoSSEkXzXqFMoNAv4A3aHrpDoJ+QcRHGLrpVfK0yuevtre+2pRxoXeGMZHLYQmd03
CrThUtSPC0TeaJ/A/uuvMi41uLViS4NyE8Ja6ilxIE4P7XIzlGNGGd8cO8WpFS9u3nikw/FhKs6t
eu+XgyR8ADf8TtD975v8yaH85dGWinpqBl2Q7mjTMfZsd8Ob/hZ/Q7lQ/KNjnxKdxh/lW/RFPSl8
qLDZ1smOP2jnrO2k/v1OM0VijsQNF9/tyEAxma5MpnRfr81LRPCIcJEGu042/56Mjl53JJQISzCq
brgGcv2wwGDvIjuHLmzeTPnYQO6MnBhQ7dOKRzH02NrbWd5KG0UMx3Kr6Qfwfj1U5KLBPiFgLvd1
YhdkV52AMA4JC1X1FbJVhaCl03rLkIXq8OWcCO1V7eiC0/GYPQ1oGfSdjKsTZR9ezbdy8dXWf2Yx
6ygkMgeCgmaequYQGWc9f1p6u8bk+CH90XxjA8SAfzxYLyqi2ue5dMZHJdpPjBIwMUa98sGuLf1W
nfz8aP+9q++aESvri8HMNOlea+7KyUz/iYPVbMNrqJjPYwEPDf0LUXIvCgMT1bZmuyvPJv719Qen
2+8HCJcCswIWuCorMgXTf4/cJBfVutR06b75C6En/rEqdi28tdpLS+mguArkgck1Pi3PsjspniC7
8TeTEBTNT6kPRjdWfUu+zqo3jfR4xmmhfhJd8xjnjs6IG1EtPkTodp8rNdB7iK8hQ29GDymE7b+f
hb8juO/eyruqMwp74v9SHpiY7GpkE8Bhnc0sDOwW9ac9vuLOCr3++aOH5H/cQ8xgSAw22JPeb0fl
MHfJLEn3zX0Lindkd6MDb2pAKnurWZ1xIMlu1HjsQ8Pk6imB1o4EvEAXn7nUDCby2O8W1eJDcTfF
3dSzbXuiGqyEDme+BCu5dmZC26p9RiQ26svWX2UvmbxOdqXZ//t9/OMzL4n//3Z+QgC/bDyJMhfN
DD3lPpNOANkdoMK069wT2n0XnyPzc5o+hhoV9fAy9wrOjfLqjt0NWQtPpr5j3uNoJA52Totae7QH
yMGCDz84s6lNulcB+wqmS6yewakAvoDQxi/FfNDFY6XFTimcZOWbJN4682rVlC1uRKodCiRzr4CO
6Iio7IJ7uzpr7wxlEFeeWbup7Cmpz31ps2MPvkTAm2UThJ1AyVcOAlqn5ssa3VpM/8RL3zyEiaPW
V1XbUz7GVJDNl8kM5IQfdCCoifphqpzt5MK3/ltf3TS0QcRR96z7D2pe6TdyyM9V++/dfleEqFGc
9jBbpXv2kn+vut36FJLukz2A9F5Q1v79s/2dsLC9GoYjki6JyD/Md+1iaYppGnWidA8XyI4FWH/n
RsVuNXcxjyr5C6KTHM23BWcnhvjmVvCklqfjcITpzrfse4O9DLuvYGtQOfiaOYK6i0cnaZzNXu0j
OsvvXfa7693mBb+sxRqHQXWKuN72KaUMIzeNvRLFOWL40WEzMho34tjAOA1kF4OG1U61nVHZKqUL
NeW84z8jQB6R5wfzag91yd/v6O+97s8rhN9CKckNfT+Ih2Eux13cS/cOzzvFRha+re4Qszs8xuwK
LJLeEf1P6urfkwfkkOM/JWbSmTNrjrw6A4L//qP2d/sU35/akvrvNb3b1Ltq40prnXQ3YZaj5x53
EyrC1elSx8IwNLX1z2pxziO7aNyZz/ajRf07RPPuprzbijUzy63J4gIkBhDmRrhskV2QtfImv614
BdOwYv8r7TQSp62dBEDDsJk+OHE6mGNMBkAQR1vjRFydsvzgkfsfi+rf2/PuIaji1lgzkaszGiec
HNStHdmOMFwFN1dtdi3N3GVUwKZXCYGA73DjFOhHyfpeMTDc5xEzl90guyM8zs7OGldePvgEjd9w
unc38N26b+dpzrSOS0SDG6M5zz0zPxjtbRQviXBpMLcfTkIXaHAuCalBcwSrSHOt1mH9SbFrwFDJ
qGpxwXNrXBhA4FtHwcJ6dcveFWRHJSoVWgJOhrnTgjQmTh8iUbCXddfy1Es23ADjFYprXV8i/bGv
L3N9wQpP5Fral6bbC1kgFG6inBQsb5qbHp6z+poqtxXmgc7V+bgJpJde9gfoZUhXMXzH2d48DCt+
lWdh2rNLz5QP1kfP47a0/rb231WsQ6UXemzxPEr0BoBbyBuA9buttgpnf9RIn/er4YoeIYdNOWAO
4c+zU9b2PLnp5OamK+M5qgTxZBcfjcV+R+vefazvCr+okvXZFLi4PsIDEhNUJ8Y0hAdk3Z4JGQOD
brdVXJVHHZgB7FRbwMQa2nLqTJNdIzzjQ8R0EDInhvmZDYWYnVgOqbF20mznshdVQZ26f9/k/lSv
/rqfvCtwWrWui67jsqsfyZGmGCwhPKWXGurvRxNgwLm/f4A/mZy/bvm6milywYuFtOOoe9cgl0+h
eAhzn7uW45xDDbC4HeFtZGC8rN/WyFUip2F2yO3BtkgOpNEtRi8lXBrv16CuvBzqIZ4qoGXj1qTD
HU7cDNSdmREWuo07cj7gyF65E01kYkcMdcdDDyCG/O6bjIwACw5iiuklYpvM3fi7jgDV3C2cKZVX
85qztwATmrZmOCLzIenSA33yQEp7vdtH1vbc4EHZZ4cmwitBaTytcsPypJBbMfvZxDUGCaFtJE90
R3kEivGpDDXJlRJvYQ0IQRIHcnQQVF8gnUlmnkpbdZuVQymfGyvQtWCp9y2FL2Jf4xx1Pv0rHHsY
9pIGyLBj701WV1AcCcIXjsMgsBF2yVR2O+Wle7ISG29VQwik1FeUDzazPxfm/x5HPzvdXz7ReS5S
LWkG6Q4b7Am3YOwsiyB6NvCRu2PSXF/aw/BV/pR8Fh//vm5/Z4X9fN6sLVp3Gxi8p7IvqyLNVdpK
98JkW3S0kefHxm9I/M6jVDd2Sx5fa+cktH50BP4kW/2+D/370u+eGTwkzTpvt2dGo4N103bfM0j5
rmJWHToJL9q7hkzh5c+sbsOWN2q7n6ucJTZFtcZklJhnYpMtu4wc2ofZ8qzES5mhm+4ieYm2FUFC
g1+Lg5FF33Ba7qhk1XBnIEktXVV2TMB/2QGLLFqnghMnvPbg/aS4JnZMZmSywXw1c+3Elr6EKIBI
DMN1NzAfVpDfdbULzhLyA3RGBeIHZ7D0PxbF/9+f98o0UUllMug54VidyWpj4SHldis7de+Oq6f1
bqM7g+ZkzOtx/2LXA+SCNtsFAg6Ei6d1rtbuK42nzBMAMxETQtORbZk3E7sVMfRZkPKrILUBDa32
HLsQXXrZmUynoebnvZqONNoZtt/UJfwdF2Iee6ml20lnq/j7mvb2x/hYPFWirW9GvTYPZa1sNShF
TQRMAFnnafzetDbYBls3ZTT0S3xtuY8r1EMSxTXPYCK7En0ty46QH+b4XA6nVryK7VkWtu+T6GiE
l4lRGl7g+rFGyiw86OG1MwPOX5Etz7Sn3o0Gt4HE33jV5Cf6fjEPI3QHAetRuzZsWmyqJVm1K5n2
/YMzFSOlP+7J/35Y75qUMlLUVlVr+d51umPmP4YsMIqzKLwW41loUHqPpTMV1NkrTiGi7ila6BoJ
BMyw8I0auxrLU9fn1PCL0THCfa7sZPwdR7Ltd+ykfXtQ+XmY6ThYRp6Azl/0lJO8vlnlLTmWnjQ/
LO0DrbWQ2UP3T//dKDYwFk5BfEkCY/NaBo43mN4MrU0yIRPB9SkJNHbagD/hI+Gj9YBhty0+Ip7n
0SKzI4HY5sk23k+zw6Y/XDT5cRzJCX3S7ShQ4p2MCD74msb57p4E4zUJ8m/wyi8FFq6X9ku0/erB
B1z3ue5phVq97jf0t6GRhwb9yLqdeQVhi24abv33BHuP6az0N57ALyLTSnt8mJ3tZ7KjFPvbNyN/
qUghE7df+E070nfxnmPrPnLePdL99Dpch7hxpPaLWN2V7oxNFX8WK24ERw8GjeJL3XnsgzLcy4pX
KOdqfSuia116aelVkSdiTEiUBlB1e1GYnnbnpb2M+HmMn2MmSelZbx+kPli6l0Y9jNljPX2utZMk
XeLoxZTPurTPKjJyh6DBqmo8DOZRlAJr9Iv1TZEumXZTTm18XOUHpf0SRhyKQVTdM/Vgdi95TE8e
zOF+tIKeHy3vpfbCFa6JW5JuMD9MJqdwwlOz41dw8/iQeTQKlvc/0XgqSeQJ96F8XkNfLw5RtUm6
JtyQqIWb49pcheY6KH6N4g/SmE7Ira/1gaWeUvFeVS7XsPZ72Twa+YnKt1IPBhZB42nJ9wMR64iy
Vi8qgjTxW5ZVcaqk6zweRPWWl69qchaEZ3584BEnpJgUY14lQrgbXYTRF6X9zM9YAVeW1P4wftW6
c5dQnDVXtjLR+mzG5BYTMifAf1lg08b+aPzQrc/ijN6vO0v9fsURXJXPZXeeo0va33hJxXgc1Js5
fu3QEXQvUe/VfdChWy6CpvfUfM8F8Zt4M9wo5gwWIVRWwArgT6JlP0FhadyevMfVl+NAKc49sCuZ
Fok3VsFYH8bRo6LQx7NierWC91Breppoqz29vaMmeAzaYb/Zr1bwh5qHNsUv45aY5yJ6HaZLMT90
Fdj3YUxuVvR5ML6N5jHUXpLNBHMCGxeubXERgeAzdZ8DpteOwPCABELd1ihJOluobA3Pco3N0m68
TrsO1FtoI+eAlsGAOQ1dChEHRj5wZDrgYrcrPH31VNUemoBDK+pv4z/AwU0faIKbikEnHGThEOeB
VvojVEAxKDRXmJziSfohE3oxHOTIT0t3LP2Mfql0gZLyxQE0rpsjByGnpjx+7kju4EBtgWLdJXFH
FKNMVXovGVyxD0SoHxjJmYEIxNUiqY5sHVRC99bi8KbonpQHYRdUo8/FWvlB0LyOO7q0Z7ULQuU0
KgcZqMzg+PfqfF8TL8gmI3pj5K2m02Hc3u9FWmDdM8SgnN8ECzPjvrwLsCl4mcYWMdP/6TM+VTsz
e41QlzNrSh7j4aRS3nagdN40+Hp/KAUX/57ZiTuvEQ5lic/7GlTrZUz3ZbrP5UPBg4yfJwzQ8oeZ
eebsAeNGg61hoCIZOwaYL0VIJNRWKQyFnZCRQzJR6eYIiAjzLLd/4sqtoXGRR5A+Fv0+lGwBcHjd
kbrROAbZoeR5jU6c+2IdCKbTJkHTHozV7/kGW9/K7/OARLe4302Sl6ZsS9sr8LN8HG1rmwRLsT2P
Dp+CTIGb+93kKRSrEo+4n3zDOH5R3EZxO/hVCjWS2zcerxY3+LB7zcT3rpq4MjsdGQWWG+cXgwQx
iTzI8nv7eeZ5xOFfdVBCFAwNTBcEsQGV5Umhk2pdM9m+xoaXl04o7QZlV69OW+xaNDDohcEL8CVi
WVuuzEic6FecUCiauDVwBGe3NOxt7IBVfbSV3Cs2VEziFxp2V75MkNBwgER3Q7bTciinIJWP1epM
VRBxXCaeWB/iaG/q1PgeiUtq0EOmkXYVLFN1L1SnwkJlS5iD39WHfPGnxOswksL8E1EH+tJwU3ew
dgOQCm6GCH7PILr2xnOxQSu7CgVcmgZazhEI66ghIDZYREcGW+WIegp5YL6PFx6FY4inOw9n91Az
iR2xe+ofZU8tvIaZC3akj5vH12j/qMh5hEXHM0DuBx7/JKH3BxAC4VV/0L5SSyn1lxq+1DXlneOB
jkdmhGTUZT33upcuzwurDecwFNqIivE5HIPHzoNG174STWaI+3V5Wiuoces9WdwWKWa7V3HOatyW
amywjRshBTnWO651U340T8OTBuyP9+E3/Zh5WNQTIufxpXQ1GCnkKLzwkGtQdixCqZSX+SKjTcmP
kcb8+dhcGZgKuKEL2xCjPyiPFlE8zIPhsxmHELCPCdEAneVV327YNjzXVr9jGpXZZRxU3OozoAcI
pPbMzqF3gZnsKvNMuMWQuNRtA0t4+DROjxoW7Rg3Ip9O3KLewdTBjC76wg7YtNcVKSU0UaST7O88
/LZqsCdTBcivPL2PEyUB1Mg3vEcFRp/b/Es8aetbJn1SOk8d/IVTDWevxikRIzFsKl0x3sTLOZsf
ik5IoPhyhrvsG8MaAJBmfdEy3wi/L9I3LX+ZZ7S+ePrP8s7IvxUdgwgx3HWItTMJ3yIB5iaNkyRJ
HxScygZv/aV5ei/pH1YrHkKN5kkadqBbcruLqQNG20DLN9p64cSJq5cuuCKljAK90LBLy+u3W78b
Srvqnal1LMFtOickxAlnTpigoq3gF93ssqt0VxlB0eozoZo8INi/t53ynzGof8vld/grxbI0Mb39
efkWzODJaXs3D+lSMOa1S0TjIVu1za5XAlkIO0J8IKypdqI4rIMJi9vH4atJ/tOH0Of2yn+7sduV
/9KKD00xYLzMlYmhu8JDNp0eYNa0t2lNuKP3AoOSYKVu/9hJ7NSIR3+2yQusBdWOIT3wFburj67s
d2Lp1qpr+PzhSgCS/hM6++XKZiMZNSvhymJOIIigcKg+d2/ld/ElfzKxnMbxPiH1xpLhVA2v1ld8
95SvOgxUYtIwlvrKzRzJt4x2KZaFZ+mgXtE0hYQ/9Y/ZN/bOM2FaPial83N+k+FCbC404tfNSC65
F5/+vgDMPy6AX97Mu9s8r6U59EIt3UnqmfjE5Z0Y2xVxINtoYGeSkK7Y06UlJNV06Eyz+CxWx3Y+
ptmpzU7TVp+wU/lt5NPARmIwgE9bl3W95CGshovWnDv5JssbIrzIfoZCIne1OjDJ5RygJnkbTlQG
pRLocO2xkhftSWGXcjsLb9krrb3aOqV8AExsBn9YvBpHg8HneyOktvGF5dqL53K9CmtQUnFGjt64
GoBt6bBBM7jgTO1nt2ACbwWp4uewDSGfQGglKSX0ptvfb+fPGcpvq/aX2/kOsJ/EdbHEuGIi+U2e
HLnzcFg0px2DDJUgne/Zt1Cw6w+RyD9i8PDRIJhArIL89d9nRderIm0zEApFdvL2jKcvHVieOPrb
WDtJZCcEycHlJZ4c5jamiaACW032wWYi/WktyTwaKjQpA5LSO0BbteLQKk3WkkrgDy7Y407l+UPA
gCkdgQXyzmR3xvwAdtw29/qAICD9pHi8v/m/vv47zBorUCFsNDC0Gtn+sqGvn1maKgIJxr6Rr07w
P7BLdrIfOaoMeHkoL6JDLR+nOoiNwGqcXLGrxYVYAIwzQzvrML+kmTcTmwaXCTG7epk4fKPBnc4d
9Y1vYysorYDOSEtckffLEJK0MP3cZBcsxqPhmg8P6nCuq4MSX6fh1iXQRnZxTNyO05H5GLpJ7mkQ
XONtUTLWjZlCM4M/W8meMteg0jVgtB3SDPrTMRP2qejnhV8hMlKZ3TlG5VkWvOfEF0RnkoMSY3Dh
qBCCENIt+RLJw/NPwFVxQYwE2N1EW6a+SoOVbV/TxbcGt5S8odj//Wn43R+CnfLXD+Tduqz61ZiW
mXUZKt46ewDf+WnCaRGOOeR5ICDc00uXUzEcXdKkTAAP/Mr7XWs5CZ2XAtjh0Ogx2EpHxgV2HwID
uybRIlXQN+762KApIYIePbvp4Oi6hu6oerNB/WavaZAtntm5g7bTRyfPPAMQR/UTFB36ISwp6U+j
/qBbTywAmei3/pJ+RFCQfjf83u7ANr1mlG0hcn8HRyVz3UrdlDJGgYu0Z8rT4aAoeXUXwEzSPs+f
OTCwrcXW8nXEewUdiO6UXTDREFr22rsitwfj6NXLCYJrqWO9mhmC4lQVxizuIO66r7jDQumssTbj
mCDhlUWBtqFwsueGcGfs0dnVsa9vnovaW+Rjv5xiAbBiT1tANZqurgnmimt8bquCkyk7CX9Mqn5i
6Iytk1Bew9ILNRt55IWtZIBwh354wEVRIhU3ML5iqjac+xUayW4tg+KM0wkWNBWuRTge36rCnvYA
jKuLg1hvx4/r2wQ3d4LgW58BJvIuUNF3KbsSThgdarkrrsKXNXWlzV1Vj3YYVWJLwIsILyt2HBFJ
tIZL9Vq+TtfxMH9qsRpFocXQrMdKidSCf3jp6Bm3HMtlGCLi1l85suEy3yY8CMLgC+JI7iqONj3w
khd5Qc6sFNY7FbuwV+im7qnwglBLfY6XL62xNRY9TyWZtggsPtK8/iTl/rZp/bJC5P/u3ZiAVOoi
ZRzAC2esHWNNVGzQr0WWhWzPPSQCWxNgdNiIoaPDNAZtuddS1rfdkjOXOi2Rbd8FzcEjlN2AJjQp
bZGtin4aLiqlmrSz6B45ecHuwaLqnYqcAoq7+EEtrOrb8/z7e+H4g3ssW2g2//tecmleJWnl9JtE
f9KOZrIHVY3eOsMx2kAmuC1yu3SfFI5auCEwIP7x0iEpfLN0KjkYu2tvuJHE4Q2S5pblqe5ctm5K
v7Lw2LcNbCYXO35KGRs3Z9O6yOJ5JeYs7B9XxIvAJYwpcK8ynAib8dLFBxxNufojBtqSbw1wNcYt
mle250E6N9I5MY6JcpPAOtpz1VxK9WQNvsbEOIYiaEvEJWguPJ/WDJJqQ/6gDC31pWPeTuZxDm46
vcLpjDkCwEE6hyDIkWoDDGr1at01B6AOVwv96LW/bwFgGCSbjo5KTtpj089QFHz/cQ130lbt2Np2
KEME2hnfJIY/UlBbAeuBU3zSPdBMMOCo2DMBLJBH1J6yOvLsd9Up1s7hcE61c5deMjL3Os0uKOTh
OiL2Ce31NH7GtYoTOSMMj/ITjdZkG2CWMb/bbjDBwniRwF99l+le0lxia8/bXnhf0PFnZ/pqoQla
PXAe4P/53C3OqEGEdEL0nC1MYEdh48Yu5rHFbKveFbTzsSd9I6RAhVzJJk0GABpHZoSC3ak77ur8
MPxQceAm9vJVeCSNTwlt7PCYGjf4C6u+SKQzBYS1i2iIFHhqvomEVnJMrGCALxTagSBm81I93mif
7CtjP+lBWh57RpqxI79Vz9Ir1PHCl61z0x1ETp7My7oD30/N3lj2ibGXpVPj8Is6mRXCkR4DckGf
2CvlRUv29XruEfOFDihIi76N8T+erwJBS0QpOCv42uxOdGmhywmeU9wpTg+r2WDw6lbpTv7OcAX6
fyoH2yy8prtzJcknmm8KHS31Q6Acpr2oSJmXm16oH8zGt6JAID4y9Zdyvywb1YWDOgrtknRqUnYG
RhW2xGjXr0IyQb2JXQ9Ptmlj3BnYA+duBIhQ+evqVojBgImxcwHcI3wObcJlNODxfbKkp771hHUP
FLcWLsdn9CWB36JtfKQcdRnjDhRCsS92QcSHXrijDl2KoNSdDleZAQHXA81kAC7bKTQHRKvRupt7
td3rpj91oFp29JkzrkcrB2GIbBnclVkLcIG/417fsvmjDaahX3aGtgXfspVB9jEQ1i6OAP1ysbNT
Q6w1canKZncKksPwL4Lw/J2g1Oz7hG6Y4vVz/ApfE0sttdnLTwR9QfKEyDQ/NvkGFDaOaPpwQRrt
H0bPzUi+n02ZAPAwAxGaj6LoCPG+usYMVwFawNBKgK1b+U/vC/glR/fydQjkrwNOodiEfu39ktTl
f8KLfMwyajTX+NIE2BGzCUAvB2QgA5amFICPCdK8k0c/bzH+IgM03oVf28NCgGS/faTj5I+ks5At
W5+S9Cokxzi9DOo57C6WeAz7B/4kij+ojPU/saxkxTRkBSUdfl3vmjwsdhaxWULxzvydyuiu+zlT
W84y9VEnmunSii+kBc2fZTs9GUZQbcIcCDZormQssnzIolp/aFBnUH8JO6O8hOXmBjoWh27fUQmo
wIVEKDrhl046yrhkdV9IOgQxEBgwQbYbvBAh0o/6JX8EszYBcJ5xR8duz+s+ZR43GaZoCX8zQ8/z
9xL0j4xXQ7LQdhmSYiLW/++RJOa1NbU6R5JV7hRg+1PyorA9Fm5WOLNKGbDT+ex4slhgLF0SUoiQ
eCkSmwkaeyOqXTgV4zbHVqwNbNCYYLLuF1Jj7VQ/areysXskmNBcTBvoXkV/q+wqHJYHp/sIrpH+
9EH++m7etZeqlOdDUtNh1RbHh13LDpiTUJCnar3S5JnSbvlGnyWPYCE786OX/6OagUWEEQNGIZgw
v6tVNKXrtVmlVhHxqJdhz5+NHi/wfW4GknDQ6wdFOeXWXq8vsL/UyIMJIJsnzfLG7DoaB2s+McTR
hccZ8+kc/vsu7b3Q2ncEX8TnUT7E2b6w9pVwXqqrRmqsMT7LzW0mawkYtHJWvkL5AkDuL9l8Gvtr
l5/16qBOHwRfyPIfWxfcgIjrkXAkV9/bvsT5YIaFLoj3EnFKvkNcZI221Pspvsw8yZlHQR9HvpKe
chOenWt2px7stQ0ocAA+JWOvVpcZr3bc2fuTWF06674mz411aaw7FUpOGwqsUV+M6toqJyU71aMv
Uc+jzsJxYeRY9bXsZrHFczRmR4Fh2EgP2n5Kq/3K0WLdzGjfQRK+hvUllx4wCyH1hB6blNvxhLAq
y34szBdmj4nthH45e241N5GudeEJ+N23zPgBRHcSxVbsililZwfLgP7tzL0bZgHlVESguuyAviqc
1hPX62SAg/VRjV3m/WTGYsQDaDljcxC7Y07+ht1u8h2XOi/GoW9wFT0Qw4epO83GPjX2NSSp7L6O
93k8kj+dKnbzlRMWx+urgorungecFimq8NjR75wwY+W3yzmXr3L03LGLGv+0OdQjXze+Q22EbbDR
/iIGhfAsnnSKARTqzNGy3XZSKLsISSuenW/d5yXmd9mT7KY3mUNwJ+3DPtBP4R1Gz2NLO8Lzeqd5
TxbbuIc+wXny9uC3GK/i0/vW0vPwi4K59QXNNzFzSK7ycI7VvdRfaOxnwlnKY2ViUXxNstNMpSmd
TQQidlMHyfhgxSmpq5/F5RSpQfVdRF4CHR4WuXnJcWrAc6B6qCj9hORVRzKDNRwSbe1g6fsaJozF
iVw+JOa9qb5r9RMsFJm/m5AghPpKoj7am8aDmD/E84OZP5TjUehv0nqMsG3Vn2T9Pqy3sTp36jGy
HjLjrswPUvQytT/k9kGv7rV8sbRg1HicbvASsse1PWjyQ9qfZenK1FxXb7N0YUg+i5+q8DPj85iW
q78p0YPRflmIStaeMoIt4iNjXS1mlL1XzSPDcyrdUDnMVhCSdkAVy9RSfkjSM0PpwjwyG26hTlhB
XJwYa3cl3MuDkp9MJtjdU8wEPuJYujOfzxCvqbfJPA6M0CUKt72Un9L4KDKSK197/cekPel6RN0H
ZYBCuSPiyYzZNZ4V7WUtX01OKZgAknoqWPxceHeL2ofcfDQwcGDuzTDePI7Cc6IeZvrNtWcmyud0
6OWHNnvMRS9fj8boR0f+XcsP8XoUCOuSfVO4ZC3EG7fh7fZ7Mw94E3Rt8HpK2gD8Fmji6Dw28o4/
FWT64LPqxaJXr8eFwCz4DaR25EHBwDbfz9AqmPr/ZANU/EnlCtom/S24MS8cQ+ZKF+/zntfCW9XT
UhzG7owXLmmjyxuvB3UC13YoDqZxzORzNp7i+FIwYsdZDClBDAZ7lpPz2D0l2lMXPZXla0tl0j2J
y9ucFJSAL93yvEZfl/FrOD5WzQ9onk1yHmCccsTTEUj7KN9z4dZyhJMrkURibXdKVg450vzu3I9+
y72TzyD0M8SMykdP2D/Nm3vsIYaSEG1vnn8aQjMKjw5rVE+dtOdvxZAsJGp63zCZGwY6EeTDAeiD
7oo1DqVCVp+6yld6d2kuKRiStG/UWy1dTIFe/TmUYAYEunHk/+YsXSsQUAJDJoY6tbpp4i58Nqw6
IlZggSjbNwVhSgupUNJVF+5mhFDkLVue4YmE4nWGyyFeiuQckRe+2jVMh+4mc03rPY8uZYOG6GS0
Z4M7gDdK7CPUpnlkTawgeXsNrlwZE8996OSz2FwE9cUUgxBkHOcu7uFG5Ag08cLlVtJeK17L6KIP
J65v5XVNaKDXpT5iNiMxyJa4sU7J8lndiDAfUl84JFiLis+P5N15ah76Uw9Q+QbLbmPd5CeuVViO
/L+Zz0m8siE3wiVRb7wYv7QhPSrbWxCgc9b4bV2Og3Koxkeuht/YRE9pv62ggqtvHgyqu+ZBfEER
KpgBn3IGLScPuE5+GRSPiXcX+bwXczgN0l4VA/X/CDuvJUexpl1fERF4c4oVyKt8nRBlAWGEEfbq
/4feJ7MnOr6JmOnp6a5SSbBYK/N1qUQ6mDdgXLLt5WBsvy1z05ivtJbsqCwbQ31WOeJy6XjjPwvO
h7L9ruPPunm7xp9S/xqvjMfy8m62z6P4XqavSG/65nRrv/kM4/RUIWwwX+fqAb1Kl+1vDL2UqXgM
Nv1heeC22ioBSzekOXnzw5HaLCie6CFQFI3mq6b9KMJRk9iRvThZ/zdLXwemFi4vCO5yuuI+Wupj
mhxkgIH4acmf0K4P7SP3oBQO/FXBW2S5dZu7ujPrQxU/NQ2SOPCyC81zxc0rXobsY1CfWRFI3PN+
J9eHpT2PxuucvEr4EfNdn+5T4ZgIh+5jRPyunPXyQY8PvXJu1ecG80/7OCMipLkhOGJ2R8ttWiJ9
CkaxAFjRq3yLmq19w/+PCrYkT1Ncgc7QyRc3N7ge9sjgzbeRvnRyOehxMKCWr38R/aH4ExtboKQH
N3ZbCowukLKtXgcWUq6ay+RkNVY0Ep5ozNOHnngXkMUBRaOfyz4zQ2sBkSjhayXvMmjMndFtR5Ux
19rD3bQNluIqiwsQWvGrMURo1q6MJur8hdAH+ohPk8i8GKzSwXkigd2iHf1UyTGpPZlY3tyXqo0M
8DtuhzJcz1iTDAgUYofG8OYrhHDYTL5WBjWaUIbUJh+LhEDrSDu/qBRJm9GKmmx3LYNW3vRZYIy7
MdvW+V4eIzG+MGOnyo7hVXs3m3fBfCvGZ6N45Z+leFUklDm4yZfL0AQKo0QYoZMFWuWaOm7PQBy2
1XXT6ZuBbB/UNKeWpnCMND1MTJ/YLNcSzwiRBONwNQ/G/SlLn0vhq1L3ovF8Nx5z6/c6fAsTlcQV
6HuvA/1mQE7vDZN1r58TSQLyQyb5fKlu/abTV5q8Fcx8yigoPkuGGQ4rXtK/KcO3Ml+Wc3Yqx7NI
7z4C+Fxv2IpU7Ne/8vJq1k+F/q6qDZAqZc/4I6Rvt/wrHX/V/KDUUZI81MqTmH3flSdVfWjFS6GF
Sx2J6Y+a/JrduzX49zYYp7PaPCXX77F5SkeqIP6tuwcVRYIG9zCLr6Xp6bpT6Hvzmtsp2JsRM4hz
8M0hlBgKjBqEt7zUD818MNXLDZmiBNGZVr+owmPaaQFABjMzgojArB/F6/sgPYpk6UlvqfQmiGgN
XKCA9jWRf7vqbVZpFxYnVqn4zqV4MMRN3rmJdFhuQf9oLZHRu8svxSq6pmzZWtJmQqphOPMj1FdD
EgL1H40+cRXFqmvIMCN3fqWc5+xSidR7AdPgemGv1aeJ2s1ebtuE42kI4vpNYRRH+ZCwsTIxkEPq
MZlWQS2QYdxfhD9Wl6p/zRoaMB714j3JQ9E433GOXCDcmDAIsnzDG42paziYZpSirZxCqlFwgCqN
ekpKZigB6F0RFLtJD3vnliS3QZVBM5W+BG5CCHy+rZQt38gcDMLMMX6Q1n6HR7kUyqPy0b8kiPXS
M6h2ngULkUU6yhfsA84VyjTZxamLtB/5BM/5Rcq9+RHlzYAmwXQp7zsat9mdOv8NlW6DlozYKEY5
ELuJVfkO1oWJfk2uG35Q3SAEE2e/2OiXBDExPoUxUKRQMLdK6aJjkBuiXTHWGjhpCFA0nfILORja
/+rCe8oQILK3tQ66Bz5YT9ZSt1pvY6KdIeB0Kh5ICRwT9FbBFSKIrQZ6jcPT3JSdq4qY6KObdJKK
6IaCvLGR2xU8rZQTo8tp9cJpwJmzkXeybFs/2RsGhOEZimfXQrVEWAExoJh+Hoe8YItHCnbeEU/d
NxoUpgGWJ/FzIKGDOLNqzcHvx6DrvLhHemAPzwXaGcOT7eQRYxKpbD8Jh/9uvtnzHXGQjSZMnLfV
Pkc0cRY+0tkW2b3i1TNmnOTP4blEFRyiXtEJpcfLCfYL8HFZYTpy1jS7W/yGSZnM8h3WGydzyjCu
iujhzp9+56sdP9wvtFooCbnGOXSj4LfvhBy0zwqRH9iGGmTnzIHeMc2gQ7uTBIux1eSgZSAabxiH
20uhI1dc6V/EdhbRpcJ9J2vIBWkFN+0BuqC/h7WJzAy/esT9n2VXU/wJYecYIA/LECaLh2Te5hy/
wn64bY0FP5dfMVoUYq+FhfB70iE+jDyK50NvoAP1si4Slr0iULU7orSzkAsLm/jqTXgLAFJ0sOTN
JEUWsw8o3a+ejEdFAHx0BfTkjCD8lYrwLoY3dQdJdU3DuQ1ub/0tLL/Eq9/QmKFBhOmP/XTeqNYG
QR5x9wgIpMYu4U/Irsh3muavMiLydaks+2hWneSrh5qmqf8YHxMhmB9hETguURzILnKjmwZqGzbm
BlFpTWMKbAiqQoIfo7HZxS79d4qjE0K19SXD1Z6tMzN1FZgOoiRIxuHA09a/4EPxG65Qz7XRXdBJ
MjEWQnLQ97dugkTFWBHcARMVp/u4mYmukv3p5rR8ItlrFf9uOQU+iTLQO0+HKWbUHnlARBGSVGwS
LyjWXmKgEY4WXFV7JKpG/scczNhV3krs9TsRGyVCWT2aVBfnfEw6WOrNrHtYIgRWr0rl6ADO+Pfa
zR20+xok3TZngrmwmapL35+GG2t8o4Jj32252MftQ28SJLwnpqB8Y5/Iv3MtxF1Y3XzevEKyhrqJ
JM6GKZSW6EascsfiCcTVoe8rDGtId3XjV0VQkQKz2BXaXApOdSeiH6NtsGBXfDabEtqL5EXBQ1s2
Ci7LEi1XjVEJXpT6Da6GYvTGi4QQ2329aVa+zK/Y+Zl8zYS6d54xdv502I3JcyJ7JpMfuMMRJaZe
b3hbahzUh55sRCbx0XOJfsX+/VSCr+shSz6ni5Gdm7VBPoJzAbq9xEQpuDGpR7Hf12FCcc6K5ZGr
XRXHIEJPPbw1m1IPymmV4aK443PzE7pbKM0gByErmFwBxJ4mraERSfVOJIWz8o27P6YBNDaSvMXy
cGuCIPPoZpCzcTBYnr5apwDnK0LPcDQzmDxzbsD1M0pMX+b8h+RBnsqYT8nOBIyDOMQ2oN4tYAb5
ThWHZ1R2q9o4rdyFbksJjDJqmDuKZpQokmJ9s5mAgQe16uqy8cDGVwX9FgXBtKB2XjcuZqCw70lE
HA5cWluWHBUXH6P0MGuVGIgjtIiT6TQKTmKHASRmepn74IZeiHCvwo8HG1leDKwycw4f5I2sH3UC
B7Rj2h9L0urG6CYG2S9iug6UNV3ZNPygjHdRDtkTgSKT5EDE0WWbz/dTdsF+rzkZcd2n7jeB/ISX
iJBKAsVmdK9wDkxlfGaQGfJs9Y4H1IXGArECWkIOzMaaNgiibakj+lpwAaEhFzivLG1V0cJ7gfH2
mFkoPAqvP2GLYzmArWJS4oTiCqS5ixwOKeqcrdrsxrT770UJZC3kgEXKhEi846YldApcb/8+n3PG
Rz4AJ0mZ87HmYuH1BqIqmf5IpOo10D8pGGaEqxRz7LQEP/J7C0HKFtWSoERQGDMjJRfHiJLR7nRP
OYGfrREiXnEghQjFYc+wmp2CmJuArc7Pv/lhYol8YC+LB4gdXFecugsPzjuXAI4IySF1AbyMcMm3
q62lXzdAMO5CIfIkbAof2obzW7ptWZ2rFhRd5Z+BL3FBccUqbBAPIHVV7e6B/zKwG2URLlUki8Ap
xZ+yC6npMuJ9dJiwSzE0May9txvGcP5R1s9rNoQjlW75pD7U2MsGm6ORJ4tvs9qVaSi/EgH610VI
zDxKmdmOn8NTK//RQVehScsgobLE3uFltcuv+o0IFnbGKEVnXfvSHGVH/m+qd1pNRtRekbfGuJfy
rd4iCPGQVl51t6VYFLiJeEUieTzdle1o4CwJFO0wl+c7o8dlX1c3ZrJjV06njaAeENrcpufruFeH
E38u5SdeX7XOIiK0JCxJujNdGR9Jeq6yfT1cFA7i62UCEO4D3JeYASiEUuZZopRb9lq17f6ghy22
KsFPsXWp3r3aakvYyhiXI2Gf3neK9RDzVC2He+cbbzBkHHPMC0Sg3Lr16M7rFNZ3qMa1diUKQ45U
hrtTaFnBksI4TtthCVEXVVLAwsajmRFa0QIPA90wy9Ptus10284FuxMU4CFn5mh3MWIG1p669syJ
TKmiSRtCadg3cHgOLsfXmkGDSpTgKaJkjWgyd0151vKDMcNsAkBFGvAJsI+AOXub95srNLfBjwrx
NFN+oNQsJnLepIDcHITZ4vrmAYHZkecHtOBCZLwL+8VcKYMGtqMIjZXUo3/Y99iKTJxah1E8oBmW
PlYZu8ZBwYh7N7sTjOUgomc75Y0mXUDRbZHzs8o/IIRKHqRwlbyg2uSC8RwbUXsNDMPjyZY6GEz3
dt9KtE23i2iddeusjjB0kcVpheWm2A3MnS1C2o3M2mTdXhGP7KloMeYUFu+kQZHB9cNxAFkxqruI
TIwKKBXEk7qcqvl41fyF4JDrph+3FiD57ZCbIVdfRu1FOpbo6ptJOwj6KbV22rAZbyxNv1M2DR0a
iQP99pqwHZ6S/DEmjFm5PqfJg1mcOZZ1XDPmzjTP1/xwn866vjfyk9EfU+NUjPtc/ZhuNAHAwVGn
7zm0pGZXpAgf4Gj2eFbMfhuzzBu/0XYZwzWF1XqZbjmS6A2ydDsvQAbhLT6Pya4rHqX+2N4uVX5Y
xnO3XOAw14ZGDaspmognkH5uAs0zVw65lTsYsAeXUTnGZagqYT2/psOjnh77cbeUR4kkaH3DyO5X
wFVxoXtyCHCa0U6UEIcOCg701agHiqijrh7QU61SfkrOa+Nkb9pv+qI+ojYXbS4+dg0qAdqcOyUX
uSi997/JRcn6m+KRQDYkXiQ4Wua/B5BnaizdS7MWH9Ld60jws/LaP99QUmROh8YNwT4VVuqh5xjx
x3Fk0N3ALLK3kT0LYwg3D+QCJ4pHxB4ZvoJxBn3EAM3+57uRglOnAoIyN7wn+mUV5jaYNFPXbP1V
CtMSkO3MFNAEO7Nciexgxjg+AIg2YKPYuZMbafDI0JkQ62dfQZTSVeOLyRhXAmO81ug9Iof4PVwP
lJQAlrQmg/BmLf6Ks6akAHIMmKPqAVwvZpOmqPrzhgGIMzAibIi77pATOAmovTcOxiVjnqd6nI9g
csLzHbqitzM4Zc2+/mr7cmeckSxpxBi0NpAHAYoWxJVTjMgxHMqdOLVvWPwQ+bsGUJTiLBiI8bP/
eZHuTfhpf/uv6pkE4i86PAQf8E+Yh7CKUNzh0BixDcBadet+aBlrBgGbIa4kQBsNQRADBMhEfJYR
ijDog2uOWaElmcumQOek4TfUC2AB6GMQTvAbjQaWmoUV1tkczbROtNL0eyQbYAOhKBQmVIw2nhrO
pVkP7hhWyD56So5WaBF0+b/XnPo3Ctg0yJRbAyjhgv9FARulIDfamIoP97RDjBJWZqCquIcoqp1+
tq2j9orKba2+kIKmfnZ1tTrQ0iPYknDzQNxQBaoAgjzVld++4EFI6xfDMY/GbLMtI9SgmOSMThrP
cLOjcHeTCrO+L2yvqhv/YNkd0tN/fKa/BSn88zP9WzdWzOp0TTPxobtGmrVfHhTSD+IMGCm4qp6U
cEpuSEUYY0+l2zpqGfikJ0YD9DfMxZHKH/dK0xO6eRmJWttbUhTX+6r+mlEYTH6Nsg6b1s9QBmPv
MMy0f6xRyPyHykIy/ibDRvqmGISTkQn6Rx/9D2OAdM21qRFzWKuv9ESZ2t19RU1JKkJ8ZOdboHDY
NXwhb3iwW/IazPdpxMhop0fjbtd1KA0nnrbo9nM7j/WOHrn/QT58I5Q1f+qfhEM/buCa/eQdPadA
EioWcJ5sG/Xn7T2+rikc+Q86q5pxCHxNzojrVRiAm/7SJ5vk3CA8OqFRaoK7vdj0zgGi0HEKhpel
CRBYym/Lpv5UmkDqf83H5Nxfg8YxgM6RErjSp6VsWGTJzzLtJHljfaAMuiJxZ/a3AOT0+NXv7r90
u2Vxs2n7618etvWWOF9U//GXVZLfqgtP+OCkD6xFgBzS3sqDHift8jjMZxpt851ileJLqv1ce0LI
X6a76QcZs7j8xB3iUSrCbR00L9abxaGg9vhUQFa+OwbdJZvxk3kbzVP7VKyZRaYRNQ9rkckkNyf5
lA2nVb/0EV4BR2Pu8323ciuKmHHYPRi2NAXCNhFphgd9h/IA6dWd1mh0hOE/HmBZ+ZtK0jTJX5JV
pBRMtvz/JSl3Y+hSfSgx+6ZOjSJp1h9TVIuzq183dwCTZXMnDkHcoF0k8ydm3HgOQsKGtEqm8cAt
ma9S0FKtjmG17Ioa1jyY6lBdojwN1XrXrXIjzkx7WGXBbezfaFLJ5p2j7r00nJqqCnPdA+unNaMO
4dj1VdBCEx249aiPYbM8ynkw77s8kNXVyC4THqI7kGkktd8ckf1Nf0TyW9vGi0gvmexqxeZUQOZx
Jy/Hbx9EC9NhgM1d/OgV0Ce0fq7OsXEYFsI8UT3ZPB23avVQy/MbhESzH/ftdwnYJbvtaX5q32BP
FHd+LhhjpQeMuCTLBQGhUJ2NzxLiiQAJ32geDMnrRmLaMVcIMalIR9DpDA4Bpxksv2ZBKFzoim8r
LKe/wmPOtmmQXcMRIUSgbdpHPPp0s5Q/jAshtmUC4CW3wFeNPcmZ1UIfTfMXdA/URX9MOUgP1e3a
/+KISYOaWFJWmI6DmiJe2c+7YnnqACg2wwdJpCgtmKWO/7mzkzftQyT9EzlpBIQBIpjevyoijbL1
+ClhFOWIVoxYRdXBo6sF7eEWTgXyCQophxew5EBbCC0653hc9LXHpAsBvKRNxVdIwbYQ4Y4+4a15
qX5wf/4IO+u2oxdqXlZnIPpsp8vPZJ32vnxIfGoFCRgRj607281LiwXPL9v/UF8xjp21/G9F8D/X
+ury+seWmDexKGXVJNIZcm93XX3S4iMMV364dX5tBWRZadddfw3LK1phD3MFCRYy3gim/UiE5nmj
6Yi4aEUKgQC5U4cqhUM8dlRSgE0OOCZ2QMdCQw47rd1P9RFRrwpixCCRzk+/eWjQ2uvXkDSOE3Du
gDLlh8bTao9z70vMdlB903CxxKNGGJj/MT3m02NRnhU6vvJct0FtuPJTDQs9OWnsz1mk1GGlH/OJ
1pg+E/7jOIynUT8oZkRw4Gf6Woiu6MdvBjscqR1E1uEAZJIFk877jcr0LfRmVAYkflS2xPTabd1v
UOlMAvomj89Kzk/RwqzYxbdeUIURowKrxwJDSrumQpCkBelcDSsQMsmOmAcTVTzW5dazlu+88dGL
xLcgNt30tb2+6WTICEGb+sblKjlTTf3m8TzFS1C8gvsA5y/TZmTs3psSNjTSZYjgNdtU/AnDnwR3
xhcKzs5sDhzx9YadJybfsXCHx89Phr+goUduv0eLPBM6whiTbyJgaUaQH6Ho3KV60ABLXv1HY/Cp
c1WSFGsfAUQSrpJgCBnsfKi2KxvFrPWJw4x7ldWHWY765wRZf7WmLMCWf/abWvVmMXCpecYcMo+U
jcfJDDJWDYpSzVbG7VSD40XX+FhKWFp3KgQho3J71suaRQDTbTLoHWfEqt6zl2+Z7tFZCGS6bsDw
tMIRSxcxti4FRRLoeVSkXgmQso8fEi9HqUrJiOMbUQNBqJARoCGgvIUvs37YC9OA8p5VnRURVjjj
S2NSSO00jFdEq0wRwoSm+2owopa5C36BnPZTI1PzbrvWt6kFOLk1lNTv9zbkg3aUOuiXQeBISG83
JUnrYP1GGAMhkxtT2Y95v8q78VjM2urTbOGCr9CmARrF+W2xXMnwr+BLSiiQIRUxoIeLj5aFpGwJ
HbabkBd8dc1400n4lbxsDLEVyFNkTDtDiwoUm7qnGp7GGBFCfZDivVvktdOJYQH/ExadiaEmRBiq
NJX15NXk8WTHhBfGJAqoQO4NpxuXC5QD5TP6kcGxlFVNq14dop0GE7ufR92ukz1FM353ZUJBROcK
XZ2AwK3uPDq38bhULvJztswYn8tLYYDsUQh4rTP9AGRB9oD1YxwGUBmxeF13FhOyewcUwVqTF53i
mQ4RxAN4ZeyiqTqp5bESSZ7YkDF+myLY2E5yu1fKMNQ2A0702ClzyEBb2Cc72kf9i4JZedGJL/OJ
boyHkDjmnkcg3SBmbMAxX9Dig76ntkW7whYzMz5HnbbpLRgu5TeqbPpreVixrnY4IghDbWIi0GDH
hbWy+en4u8ivsAgpjuEGIT0VAq/Z8ST3qgbpjbW+wcNCYZaMIfnoeKRu+PgcqFNRsfUKQY1LKPck
BtIMJ/gHKs2DAlE9aRAMpeJwVr1qtvMdFwZwvSBBAnOOc0PKyxyUK/FevtkRBUaV4XKY4/WNyaiO
7iYii7C+hjOkxT2ibaKXEu4XAH/dDBPp1LSPrRxU9bYme7wLQQsZD2Nh+KdRylyJjAK3ZwO1PKgZ
cvzpk4BYGkJofO4lRxqyDBgXRIQmdlLXiMrT8i7XzOReI77uFnihL/0kX1kXgIjnuU/nW3hyugWT
HWFfttfrvqgiRY1SMcjN/aRuRT28tgB8Z3k4ye2L2VOG45IKDGtfE2LX+sr0UrRnPYd+CmWNzmCb
JL4sAUZz6rtZu70Z501VXbrydTTP2rBPrkcRMjvFXer08eM0HA1rB8MBbQPclX3BmMEIxaT84I4g
bpEZSjJRsAQpOfl7uzqk76WLMtCQznO8X8T92J6T+WEBTYttela9PrKMMaSS196u6MssXYz6YsJM
rBSgWTh8kQrzACP4gIU8O89vXReZ4EfyeZHPGoygdrmWD54Zx0iBH3qJBKJHNbvI7bntL0BuS4om
Lkqrh0IKedRyll1+0BmaXp67O/7yhxsLnXwV0euzcN0OCQ136hbjg6NE7E8S0/SM0x2BiAmI5w8C
OVdwIHgdwAjPN/M8ty+5eOnal7k4363naTgvaCu703Lfi+3u1vvNJ2ySgYWrtol/YBsYG8axn4wx
WuLNHQFofu6UY9n/R0cmK3/FZyyJybaqqCF8/1ezvJRTM0uTsDzciMG4Ry38PnmPaNnTfWEF2Ivm
2EMOjheJxpJKG3cQviG2M3mkJnSNyh+mQHwHKyFfVzE82gIdpvWxujsjM/7gkahEw4Y81dfiazkA
Qy0v4tNU2lXtajttRzk7yaeFFQH7gEiUMxwUBjjiyNWkuAfMyci9TAILvpOHFLUAaZYZQV4gg68I
0imVpZ1J8ifsIWrZES0PBYJtbcmriDR45/3tdcFK8dSSTfYN4Zxe9M/rllQv5FUtafkZ8WiwFS45
3URNY56KEY5gYPJq2kBc19egJlFXoJWzDWB/CJSOyH4cGkTqAIGibbetO/4R0AEs9aCkACdoMHIZ
C6cNKAVQhG52gH+qnZEmgUe6IHpizduFLsYLQSonVAwLPV6xhfEbvyYsKhQQsn++Ahzz/gTcANRK
NcIhwS7e3CPEvDppUxhmvmKVAw06R7og+0F+fxsdVmZ3d8E48DFlCYFXceHGv1XqSBQ0Ch5Kj/3d
wlSJoABPEG4oKnPpF9tJSTBPhR/OIwgFOQjhJ4gOUiw9bNbmGkNHJg+EL/GuMOBXfKfgKHzsLriW
m+HmcfZwUJJ0jsyEq/58xRuVk/IBrCkloE1BV7gUGMS/sZ6YBlEM3tYaNngBZtgHwDhtj7vnf6Mn
kv5XSOgfq/xf8MlSMNmzsYCESvxIJDhoUJ6BwXghTs7N3Pq3kog+dNPA285cfTNaNwZO9SxGpcOK
Ywb8WtjbxRD0D2SVJN75tPwyXwDFwfCAKKz9ZPfBir96dpgxnKAmQ2dtT7W3iE5LcK9CPe23a5Da
eRQIaPHTagPetCqTXvor/SVFYIQBAE17NkUUGosJLgkv7dVbHhasRVQ0908wjCuZIuDbiqM+6sjs
kb9lXktSFURneEuogzj9EMGvJiTgL+RoYtT/sTWyeRD/PXxiHjMVN0lwCPova+nyjigM+1chbwxk
K9+ptL7eYvhyvFEM5Babkck+GbIwJKWoaIPbjn6MTg2GzkpWo3o98IXelekLenQfworJWVVYS6jg
Vy7qWvsl3q3WqwTkzr6KskuFyNmxtxHCvbzFGSTsJmm3I3MMh3193dZ0ZRU6L89g4tpomyKlkZvu
ZYauwOUxBQPoFgR9rDb6uGOYyf9eLYb+t4Q8ax0lqzMiUtb+zOb9R0tmCeZNrBpzeQBd0xh+uhDV
uGOVxMQk3CBICbpyWnAzNHYt7TnpMdR0HrdcEO3pgcUVI9+aPR65HIvWaGuutbMUB5GoxJjWfFPm
IeerhoOjPRv5LlOiGh2pcKI0xi1vwhGNITsi/YyCc8jTdgRlxM+xjmraRejMRiQBsVLPA4Z33ogH
iVDQoKVx+JyOlPrpSokGbH1iEKu+fib30Ogd4XUNraul1ZCF1JS6P8OlhR36Yy3JtkgfpRf4zQ+i
pc/YEMmUBqmtGfkUrxEhNibbrDiIqqu8y6cmiYomiNeyj+aDpfSi7bBCktYGA6G8LOFq+STkC3OT
gZwBhtHGqlsdiZ8D6X8CMmuIxWdQCukTdnzsC4eIYVFy1a++DYXJw8ioXVjSGA+Glx/LQc/2buQY
Tr8YYyCJO5TzSCVpJvF53thB7/hkbD5Ghe7kT6o8pYOCYtrGuV1f7rct/BX7M5oZfg7bL1VrfcjT
le8mimvaa99YPcD4r7t5DnFswqySJ6Z3L9MSZMyB4YEzbYJe000bQeNWHEgU3tMzFu3EAddOQN1L
F5FRAXaHjXtEVUx8kR2Tui87LeThb/qsnIfZXg4xtovR0cNmT1wsRTUWbIzhyRT0ta1xI78lbKix
q8DMBZ8oCGnlGWnSvljJkboTYHKrXt0mceIIkoEEEqvdS3/Qn9XpIKBMVQxYBzCBMxFNKv3Pnnsi
cwqsC2dGuNQQYO7KFBpckwPWcDxKhDgNp2YPoH9keIeFQwvlLcCMixo3xdP9fH9dvomzIszEBm9Y
vgSmkKbY+A6jB70x+OUBH/b4w7L4nH6LrXFA6AighrY1UXzeZPp96y/Y+OXothEwmZmh2Pj98z21
zWe5CG9Q8uTIgpJN95flbn/lP5iIzfFISMyXX+2SecXDYnCN1+KbLF/eNUuUyF+SJ/mmZbCJT0hd
gBGaBo81R09OK9ashhGqCZ+KZNWL2SI1RoRX8gLKExAZ7b1OPpED9Nfc+dId1rqjmxlFZ6x+5OWr
xlNbUt5A03PvTRPlllt9Ta/a6xDSqHcXWnfeGJA1cYEi+9UGWXD6INOK/0qaDzMTcUiXuDFRUV2S
p9wbXozP4UV41hNPoBehUZmCJOJURSeYb4mENUPpcyK8SvbyLbeKQaX3cLJCkoqH7AncRxcjiD5M
wkNy4PM1FrYkb5EcEMz0lVTMPhjQf5OOwcIKAMO3dL+rMI657ZLHuiAPXUXyRgajLVwKy+WRuVdB
8cwv2u/kfa2gtEqda7ceaac8BfMuRpLRuXhMV6cq44HIaRkjbgFQTXokXw7FdAi68UlKGTIOwRUv
PXmvL7o/OfzwhpPJN0VbRnwcXW+EbtizfzvpxRHFlIKC85J/ovt8gwM3CauoAtFds9mf1VfeGqzY
6FoRb2rNDJTtL3LvwMxl/273uyUS2kP6DGGVna4fhOKh+Smi5adHc/OnKEczAbw4BWXmTu8o4/GJ
EdK/1l8TqgMcUKfGrwN5Pc/40ewcNMXXj/YDTaYDA4eO8yKE6idfCfjt3snY/+JhV6AvO/f+gTaB
5IAJ8ICQs1/M7z0G4S3uWSnfFM+A/XzudQOwpQAYHoMY4/LYyNHdh1bwReoaBEfjoCYZPvqYIEdH
AO/54EqL9w0WL3lLV7wQ8/vWn4rNGg+9KkJRNK4JBtIHI5tEPEC1jzUZ4B9JF4SNvbzz7oYGGVGA
toKrvTzzagNBhkkgPcfapuClFr7Cnh/akSvqaT+kzKEviT1S3CsqIC1MudoC0jE7m5FCOMI771wM
77BnZAyhoQ9ZK1/FAT5D/NJ+GWL7hB6UMNkF7fiIst5G9Drre9yNNNZ31F9b0lQkYHy6bS5Ys7nf
XSgK0h7/TJVpodIeUOCJy1vijiXUqx+PR50sXEdHtGA/YZ4nXoJmjUv0OF09Bmx+IhGjI7PUAxuA
c78G0BNWuAzEcnsoBVXGWQADAPIjnyH4YaF9JQ+QrIQdDvJ6iohopo/434WDYq5ZJf/Gci3RXGe4
Gar1/yYZ/qNwGMX0eo0bi2Yq9iT9CUBq+eLBJcgEiHX8yIBprXWLArNjTxSx9cQhT/Lqa/tkGzEF
b93JKcIaIox7NCbTky5tZm/0boR14fb5XfBjZM46TxeQq0Zu+crsDyjX0RW95MCkrCNK7emBZUxk
AvtcRiCdwgEZgyO76C0s++4Xg71aWtbhDQkBPEwA8QibgW2nghE/Ek6vNXf5sI50WFxc8D5md6TX
QQ4Dz/hJvKfyHoYkhjMNOlIRLwjbsa9QpGAqIygWbg4xGOPnQNIqJHcRBwGjcpIkFIHR3kGQcu9O
LDNHmwZ0b0+fLWAHkV+IOS3/Jm9JO2AefX7GsfCgsUoAprFlO6PpxWnEtdTRYMGOsKlZ63MFS3H9
MA55xL76jlz19limAehRR6CM3Z5ZZ+onPBfPKhKyBroH6+jI/GXtiYQ8xV8JcRQzs1ucyy8tKAEv
EX2ud4qK5s4DBwDD2NsNHRyV0JxuYIKK4/2Tn7fRNhgYCp8bgWSgWzw13cNJ3TyAVthtxba+WqxA
ItJDjwZrLyOiY/ovU0QT5KjwsvxCEVUKG0yU9JG6BuHjm2QR2dNmiWDWb9jIHPpCt3wf39dk2tqu
jnfrUX5MTugOn+oJwb5dM+Qd6jPfTnDtJAAiFHZnciE+kVIcpP3wI5ziwY8v+UP5NT2tL0fdITif
5c+13pToIqsXlfqDaJGf6wsZgf7teyYNJkG9rVygvEmqpt6nnrnCiTQ/jeIyXZKITggKkWDKJ8sE
wCHyck9LyDMNftKQ90GjVxMx99w/Snv2TsHNvsBrJGSI3EIb3KY+sAmyIVym5+7EiUM4gs7Ia7bS
Ssfi5FW0KCtwlOQXch3hnIBh5v5Ai4lu4wk5P4PH6FA97U24+cClqOHt8VNgHMXmCqepci7RuVPK
GaCg3l17QLNU+uMWvZuuQQxGGdsuZg3U5sl7u0+MgD+4L49iE60yWnWL/tZagj61K/NlehqPNfQq
MEdRPlvFNzYC6T9ofln96w4C5anqkqWryr/lMnKSmrM2icvDdCRsoHQBQdKQB3TZ9cS8IG9BOcNI
ACSCNnm6xP3bRWiinn41vuSg0Dw9EAuXLYc0RXaVGUQO2FAPkonnJ3vXsB4QYg1Z8TkfAA9+++dW
4Xv4TIwMI0VlPuCsnMon6BU1D0j0oojKKMTCu+WOHPuh8A6Pjb2qsIUz9TpFJJPkfAOBM/xPGJ/Y
LnC5HGsOvBMPKFUNxz/u0Bf9LX/PNjev+5xfDB5L33iYZ1TBJIDYzBc/gRTR6ZBeZwYKoU+w0TJD
didUU07zMh15wihOmVO3RTwkP0MFrVapY0s3cVE+a1BVcgkQMTvmzwjPSn4RepjfhioQ2PjOFlP/
H2XnteS4lUXZL0IEvHklCTrQ22S+INLCe4+vn4WaeVCrFa2YiGpJXZVFA3Nx7jl7r03/QaNLk64N
VpcP9r3dFxp25skPBO18yJA66FH/yssvbNsjSZU84vn+l2gbrBUHGUHxFdxA6ZTb9o4SFu8i3x2m
niTYxoPfh6fXnlG20KhEaiG/TQ1dYsUFpDwsWwt6KtnRax26oWD3kiPAodDuKNsq0mJxe33JPM/j
OeJjFKccUhY1DimLH+7xgZuGIVBmQ+Dt+UrYrjvozWA1wGGSKrDsPguHtY37LtYJcpy3+hwXNVUC
KlLldIepK35qr7af+Wfkh0M2yf7+97OPyfw/Pfv+cuX+jWRW+0LVD62Ow5DQJgXC7xyiMtcBGwYH
NeGVdbG+sRNRsQl8FA+c0+yN6VlZs+LD5OL7NbeRgwqEnhR9MhRFUHrZQ+E08OwSUbd5ARupBR8h
NOuADafyyZpJ6emFBmUUyWvsWKVL/ynMRyfZo/NCAVishpdnPbzokDs4CtK11Cz1bj6biGmH2mWU
cs3Q5W7Hw7QQk7isrmRhumixlasYLubUNGBnKc0Ysy7SdfmEAptvWTyjPQ6/W+yY34x7uIeIRmT9
Dk3Mf5DWpp2W9TS7OZtjrkGF2nGaffBE7j/ZuXlnmTHF9Ixc8Wg0892fJ+VMvTVvGDBLgCCzgvAE
9lE0EeNDX1Jpb+LfoaNLvwiPXxHAjZe3t+48utBbGQ+IzgwLWFfBLLvCS9ePCESqY2wxqmC2F5EX
XGgbEoYjx9euaOyt17RS8r/n9O/kiBwCkU0/Z9Xbg48zl8ZieApooKjoJwSxFHxTwEjgSHBRmHal
IhC1WswtrP4swA2eCoYk6lHy1yADQ7uCxcDrcITBFbNEzxqXwPh4fhdJxPtkI5Hxuvkd7wQ+CAQq
3UwG1nPhZvjfl6X2j+upbCkaqWuGpf5Zb/9SkQmNMMbVgO8VD+MXjnOUhf2Rh4Z8IEAmPSHdohje
KDRn6SpXpMQrb0DYAqrZWYi6QoFqs4DIX3er5EyJMpwuyU0lAxOx4otmLcq3cFbbwLN1f0KOG9EG
8e9gbRCjT8+eAYLXJNAlFfNfsKTKP3wzRdQsS4a+oUySqv/UDVShHorlmI1XJG18YMFbiB9s99nm
d+VMwDw8CSVV9vCwHFiFkSG+lVf9hkhQorznwTzJjGj2IpXnqYxjTtNnSFhpTONV/N9nQf4nkQP6
TxHRl6Xrhi79nTs5eKVsmHxYRA6uNQ+9ixmQk0MxsRi/pNKu3ww6DVyrUERU5Db1aUhm/j0gImit
ssGiEnrzxmOPUcJYZB907StQUFBlPZSX7Qw/OvR8DPcaMmJcYeOd4pUaDjVQMKxj3cZZXtab1Hrn
cdg7sPkkk0DJxbhuCXdA3TmurXIHIrITNj7DmBTykJ2oCxXoIuLNT2PdnGmBseAAlOM+xxjM9hmy
3rP4QoOCgfBjPDAQtT54ijTNJv2Y7GIfw67/xZXhzX3E9tPixUBy1q31p+uwo1LO2caktECphkKN
+QmTBWxStnURNzynDlxjNLDwP6XjjFOzZXAGkuncvDW7AcOxA94Px89P9VkS43vMrlyOGcVPxstQ
un1N6ZJb9s5/rAG4cEo28mg14wv8qfxXb9YeXqWFdwe/QauGS5rOyYIhAlprE1cihpA53bt5wQH7
ZAJH0KPTX9jp8gluChoNSt51BqR0ER+aJU/m8knf88r3sva4ZAh8sDOyANBX4RbhgmN0A8KXrTAO
1eiNzSCfdFFRhM2h4ONsxI2D1g3xWrdFhZyF+MBXlvlD+a9QbqCvu9Al52sTCo6FaZHkV1ieIr2Q
6hcYXvxW/EsXWDMm4c3fNnNcs3D6SJ1X1f+72fvL0lF0uiy2qjBcWSl62Ifisn5zz6jqNFarg0fa
EBnQ0VRsiR9vWHlLm1kpmyBtTeuu/+ZRVmYzPb7Slzk1xjTxAEMQHFTyoodfajbpjedb8cgOyEEo
q0u0XGBOGMZsERh8EeFGp7jAanTgPkaxNhs4H4gq0HVWto82ZhmB80PitUeW0TxYuTf9m4suqGEV
195QddNspFws5mzCD1RZjNjoUo0mmsa5DJKhV/hXeCORjkrQrFCtvYMhVCAIJhR92UHI9213ZetZ
XSzj3jC7MFbiViDN49nFyMXmpXeptc9m2AjLQZxjM9LazYhQ4Qf7VH1hbNUwKGN3A8QM/QDSQyTS
6+Ix2DjjDumu0HjW07wLXy3Kxg/Eue0XkV/F09/kN9B6Ii3yI4pu9ODYJAmnNLfhUnhyW7OkNf4t
qO6pvtGKLUksBFeDz/1hB9k6yrN/EtNEBsar2Rshw8A50x02I7SxpVl0Zo+zgNktcPmBq+vmEOUo
KT7lb/3LeDcyO/6NHyYPh3X7pJlXO18Uh95P7LREdSyQ8rTAuNZwtJ8oRMc147xpWWBBWAf3ELpn
scks4vaKnTEPTXaR0w0QO8JB+RzRWlzVDfextQcIkDvUGrljMKHRp2xJ708SdP3Uv61wLp/YKFZ3
DSMoPdGn8ixfLO9H7suKz8wMVX/Fn/Vn+OTb5dMNjVOFGIxxhh9nwAxEuuqemlW7WPf6N1Ln7Znk
AAxR5TZ9965WMIUTUIgv0h/OSz85sK2JhiA4BYYOQg0gloZTWjh4v8V4YGJ29q5xuKIWIqk8ZvP4
MM4iivIZqokgcOiv2MRMHbyf/kLLPUYDfyM/8DBC17fZ2znihQkxeIyFNSHw6IlT1OjhruRxUCzM
Y/0AVk1rSZNJhWGiycC2M+5BsWcPwbuR0tCWO/+Tgx0JK96S+VbJzVNtI32tHXQ2HuOBtcZdyt/1
moNUO7ET3DgDT04YQpEKA3NlWytah0zp2GoWN+osa5s/EHcxt/2UwZ42y8j6puHofpU2542n443q
G3Y6jQS6eRcWMFYygyiIBwOAfQm/a8H61U001ns9OZ8Z4jY784q63OpoHcyQkd6yDRfDxnQI/4WW
KB90IArnyhEcfcXjcFlBpF5WBu7ncoug7TJR9UpG5nvvKp144W4uW0tcy+ifEAbTpeRUBRL4c/3A
IArx/pHuJP8FoK1zsKlSYJHZM41BFowmEDBOND48uAu6BVyOaJA+UBhh+0ToqX65S/2FHAmIcnxh
h5I/UGY6FH0DVQSyqnTOWCQ+xTt2y5hO8IQumEIHX5BTeTTVPwPbt/1k/cRqA/mK9ijCQeEmXiiC
Scky12zBcXM69Fc4OgI4SmE7noVwjUup2YiOAUwWkD+qfMKA1+mXy7w6XNAgbiMbAbUK2GUhf3pX
ZdMN1G3pVn9LbfPyv6sT6x8Weg1QvayBZRVZ6P9WnNRNk41pkg9XVXXK4QBsN0LfnFMR+vFdqvaM
E0xrJ/W/o4qttNu72rWKv7zuCLltGCFsPNWWnswkNLrW4SX9hqcjJnRcN+4jwbXl5StpwtM6pt5P
nSVZP0D9DP3lYE5mU0G49uVDkCeJ3qXJX3rwgSu6NJlppBZ7D4Tx6twQ92ZK9NNKhGzUnxjGS1Di
hy0P/abF7blK/MmnOBYHo8MtD27zQbSLdqdJEb9VtAJq+J4I4psTEFKaMX5wDuM/561FIrvAkuiq
D3SzPG9V0S4lh9DXmTHSqYk/3Y6rKCz+pSicytT/fsIiOdFNTdZ16nN9Mj385QkrRKHpql0/XPuC
1f0z7P1lysJHq9aMuDtLZqFYlCSCyWANV99kHWys6lwkTw0xYqywLUrSZWdh2VGRnqo8vDyUc9Gr
9x4KC+pRM4ttKf4klbUWcadL4cuIwCLzPC22evCryKgcWX6rifJKNVgyxhmYMY1gko9F9yrEFn4J
TA9MLC09zrJA7q3j0RlQaRiUJKaxtCKLcp+yiuSuPte3uXtW0KuJnoKkWyhXpIyjsMZmE4FLgFRL
cp+G8UvhyQgBtvwwfX0u05yh7CYELKExHob4R6pVNYLHNL5H4zeJfgY86Y1RraPeZiOAXY9qDDGc
KrH+aikY+fRclL9xAjPaXen0thPmGkhA2Cu71TjzXdoTiN17ys1GxN5eHtzho1LPKQYxhXXeDIhk
2anFr0hsNKyxKHf0HruSWNL7E/p9SCfIhQUSrDghvvs+ukCwcM2yxAsleRM3WT3XIjOA+ktud2J7
qQnbhCLmDncBDmqPtbJcxuVLJT8M9x+eRNXp411qIJEar0MF8ifDPaQ/ApRzihzScz4JyIdKKkEe
aTSWaUJa1kqmmy1e+9GRGWj0EAJXxIVp7CNKGixYedOnBO61CN40EwW8Y5KcGC0UWsDGRSaNncme
iLO9NGiL20p9C5lX5wEsoHppMQ7hglJcelbJLoD/r7I/ji5FcE7/sNSsWIUG8Oa/IH4p+m+dH3s+
l5w7Sk3A0mWINo00ucwM7jSIJ3CnAEUYjIq7lR+Q9n4NiT4PCkdMDjLPatWkXwHJAr6SSJ9EGci+
aS8EUE/9vUTdRhBFgbgpcPCbaJNm74Z0UskUIx4rvoevHvSQRC9YpidbkhmAoLltPP6HqzzeJcNd
hiWmlpxJHxuqO2L45C/ACDadqPuU1a2qLUFt5dovHoPwFZgTfE4X38lRC8BBkZw2KK9E3nfYNTH/
m3zlS+huxP5DlDajipifJQ7pasX09NT7rJSB3eHCg3bTFq8KzWlGUprhmIgGRnxg6ELvPsc2oSi+
cQOP8b0y3CXwtxzSFDFcyi02vq38FVugTuIntyiCdgpj9oaJ4JTVEZVdTwiRD8EDzMSiA9HUzxh8
+hcPzMoGtGf2YwYLuO+CTe3McDa6ixsPuSw+WaZ+1hXBtIbYbGRMiNOGxgajR3z4jGe+jfAIbkdn
h2xNCW1hcZQtRpdYGnaJak0ef+mj/OHO4bYaj/Vgy9IznhqQJB3WcNTm2VfoLrx+r7+0/AqWg3CP
YMmDFV6/PN0nW2MWARl5CZgMArgdNhUNg9jgneSDoln36pHPngT0F5AMIfKpEcc1y56kgplQ25Z3
GdU5xhKvu1GoIPJis4ZVHKbS8DTBU45MmML85FYa4AF2thxzX0X/E4KdEYpVgADYaJkhlG8p3P82
RNNPXqJTY69xBW1d9p9S8l3L4W40xGWTnwXK8lJzijSfFUwknnRE20N07YWVjAiIaSeqfNGEOC4t
E2ku6ad2XJG55XfrNrTh9jIlT4Sd4G7S4RAKeyTiSMEhR7J3qc21cg04pWjidaBkc6ZKOIjoNYlo
77UFvn7ppBngckhhAGw8DQZ59tCmd8UdwIxJp7RsEPr6OOXpetnVeETURceTeV5FO4b+Kl3kYenv
XXnHiLb/lY0NQu7YGaUVhZ7PxHsD3Dnw7xUIbl2U18L4QpgsqMD0sejTm+BKD3adEfPtmIuzOHbI
8Cc511cGd7KWX1FYzZvCnLvRUvfujX9RSN3Wg3tW3kYcX2y68/pDwKvFMbU0R7b2te5QhALiJoEh
LkIOH2HRwd0YsCaRJHfDTEnbL5B/yeYWFVgzW+DAMeToZNVMsOgUfuSCwE3ll11oAaXcv+Th3QPl
0Oa3qmJXf+YB2EWr9FViOGbVW6gDps6FAOf6TUuPHG3Giu60weKtuyeSCkMC+89Ea/LNck+gpYHd
GgBTQdUER8pHq0hBsOiPkkq0Nl3dqY0XPEO0DEcUESpaTpgJE0EmZSeDQ7a56PGWZck/IilPwMSz
fRFmFVsW1D3C5NiQjrwKPf3xB21X6dkWyXs74Zsth4BAip6xi1B7Sds0yh8ltD3aVD/cRA1Ko2FT
he9S/WFWW+AnXcaITnuQSjakx7QkkoxrI0DujxMeIU/82+pb3LWZ+VmxzXbjdlkI+zJBQnnIqx39
1KiygZNL8o2NxEvayb9y/q2zTba6fllad529lNrdM+WsKL8MSZW62QYV1JTstwSoIzOnznIujmNY
MPNEn2MdzWFt1Suupzw96kg2YQgQIUBQ5skvnUKhr8guW1chGIET63AzKLqIB01BSRyzAcQrrNKF
Rk9pIJWh89uLrESSPWD2L7OTPNAI4KjSIPPviszgAwNQWfNQQnAYULZmISvQE32EBvY/5yQoL0u+
iQi/GgNlxN7rnS64CwMEMuyeCrwCIF/ELGbFi2LeFb86vB61j6TERFxfvzfaRxNJOx/joYCGpemZ
cb4BeYnarRSvwmKZsJWImdUJFksn8mxEU+2w1wtSG1eduPPYGGToHOkFZQQ8Bp9ZSxMuYURBB5z4
mfLYAWLJaZOq0jA3megW+kOmbtN9YQaOJjN+IvRFXE4w2wPIxhkgl+QesB9Gx1hLx258lvUw89hu
udQAHf9WkmelaUSeYo7lqdSa7tIMPnRuLqNTKCT2nr72/nj5W1bgCHrG4N5a/dn1P6m16/G24abE
Qe9SFurDz0i6eDY+2vihN2jqD9Uxo6P4FcJDtxBQGaYdK7TyvsoGhuq5o/sPXg9hUf9qvHc9fIUi
KZWITVoCmthO6Ye8pwT9VpD3+jroKcWBg2N6ePR7DBLpsk+vrlrOAozgakXhsY6Z/mu0EpNr4Z1G
L98jl1NHJqmtTCjyroOJFa8VhFwjt0xOHdVMMrTg7Ol3fNapjp56qXR75qaC9KZ4TAR1+gXo/jzx
qwW0E4fRGcoMMfZrKxOYHd5cDE0kHPoRJXexDmtxUb5rBlAsD1cl4asDzVv2xsMrkw9aSP2EZFgK
PHSh/jImmtcc6EWnGZNblgToF+rTDSDHGVOVVZJTOKLQME9l/xIMHPYxqsZuOyBbq2sKs86uGwAh
OOp7Pqu/VfsfrbgbqrEs848w/RToBaHJj9F6J6wtHraOAuulhRhTwcQ0AlOq301KcoNPomSfWboH
KhOK7UznMcwJzUzgj+5ZpazytF1pPiXvyeTEMhyDfVqDbBdHPc+jY8+YNPqqySiAA2ewyEanklGL
ol0hHO6aYxUuxc+USQgD0prBUbfvEI3LyLUNAodpehXoOPZRsU3QUfJkavkfHbE8QbeUvlWIgNL0
EypzWP4Q/RxA6iqebbeR0oHMIQcEmzwuFBQs8TkOkLBIDfIr+AbjzsD2jB7GJbWK8LF1Sf+VmWP9
bKKXmLOEr010bJKLp+CaC/hHcYd5Z9YUhkB0HtAI7cpntpENgobTaFEB8gRsdC15cNJdRGhbboGt
GAdZ2BcuaOy9kV7RNekn9qBh9cNbQA+zMDZsCEvt4xPkD1k9QtEbkCFA6hvV5whEdbxSgyHzHTEd
UwviAhgvumXMPZ24iTm7t5QPjXjjUKsHOokC5qDIRvSa2MrDyndC//rX8CtD/q/dJoocXdJ0y9Jg
livTbvQvu80x9t0osNThqh3NjyhygmLJaBuyYrsJ9tSmqsxiNWO7v096oCi2dwcFED/ImKVLJV7x
jk0uc7ZRGTvvpSQuWobtpk1mx4w+uHDQ0aNx8ePXQWxi8tvGNrzLT0sADDj3CK2OthzEdOqzRFdS
LJG2LErk9yvXoYrvjszFPumVpuWGqLiA5lHIQ2Hlk4Jh2M1TVY7/320PCAmWoRs0PyyRjeh/Ho9M
DPoituT+2iU2XeGAjPVqA0eDjdRkLcbBd2pv6JHBMHvDJtagRa7kcRuzihMwQpCWaIeKjXHRYrY3
SSRmGbqekTjHpeJjmmLIvCiKDaB2atsoJF5ogbHOlJaMVKBf1Iyq7AD/HNcmeZalLcFot2taABRa
NK8QvX8jOpzLa5fthTodM5I1GhCItpdvwx82erTbccboe/mThFVUIUqEPRlN+kaAs8IvAiQgwQ8r
Xd2MHbPfBTKm/E4ObAtSchqQ72DHWD1faeNW/9beUP/helMVkcBMUhVkU9H+NqAzTdEQsNb0Vwwp
DVJxyH0+1PVQfYjxE+W3+puXt2RyeKGo8t5q9RFXZ1U5++xDWQEDWMzSETS3Ah1J3yCjipKDxkJu
nYVnn69j9Q4BMxm2Q3SY+gEu2PNrN5Llsjcah78hBlsj3fNP/iqpV8ybpYb8daHYGtZZjg+pv4u7
Q9fvcfQa1kun04ofzECAGmKJkfAiHqVo7wU707Ph5EFcwrHVymeyHHrhOQ2w8pMpbKVkoRhv7Ydf
nDzxQJjVmP2Oyu0AvKnQmBQ/lN9GPETjlZKFRxY/m/d3TTyapG+5d35fVB+A7TRQ04QIM34QQ6JQ
j4yqsKrJ5rYQQUE5lbEfu5cUfxrdHIuIH3414U1XVxL3Rvujm7fW2MlcMt4r0laSt1UrhwgZUduT
vJkl9FOLOxdMmF2AdkTRjYxgfiengapcubbE6vC/by5Wlf9ebVRFUk2aioYpmX8PHJTK3M8NN+/R
EV+F5JUr30L4npL5Yvp0vsd3sfxKROSvlxRIjCV8lCyKbPAt7aelXvVzsnXhwohYuSvzIPfHMNjF
oiOXu0B/QwwjCgdDuQ/kMHnFRwJkbNzpGPuJSjbAbF3r/rs3b2kDYsIROjDqxyZ4jMoxxfpOwd5v
05pzt/E88H0F27m7l1468PuMMiIfCgzFTL/P4hOeWZgIHk0hedl+pvo7w4+638kuGx6b0A+JanHY
WhWZ7ddQ3avmnuQZEUnwADuNYvYrTq7AHeleTqNN6cVIkPg56pgRrr901qCRyID2mTIwVtt2wzP3
3oIaDOG29M6KcE3oxTAv6RqnK7emtS6gRqXo6ecK4eKqU1Gh/LE3Ni1PHmCFG4tU2H4t6YcIxzkw
Km54iE3tnuigfM/OlNl2mnx26PQzVIR+AIKEEfDU9QyOrXuhAS0JaBL3UoLubT2QzFQ883AhSY6g
PMPgEAGWlHauspKyey4/Vf31LxeO9d+IFIsetMiiwXUDM2laVv7ymOqERPLkIu2vEOTJyb2laJNX
2hs6drpCB+ARuMNm1Xxcv8fIFUAYL9KlDCV4np1JPYMtOAsfgd2caT+tij0+c+nmzyd/CJY9O14U
eyoWhrrNSvqEAPaT3DVcH/EC//YqsOmX4pLeF1t2MKd4UZ+AaihrdwPUdQcuJV2GlBMz2LtshLYM
p2fW3F8khMbPknt6NZZk6WGFiwjQ2kPNluYU9SUxeNIk79ScBOGStqodgJf0rFet7vDAZxsjrbrX
/3s0kIz3NK94qzbSr0Uf5Q7JNVmyBGRHumbhgzF6b6OT6ix4/EvADgHMWUpQks3lr2qjIRecaS8x
o3mwxksp4nkKF/qF5kfzBAvG1IvRLepBYRZT/e5FB2Kjd2xy218RLGU3mC6kKWUPwOcyORoLgIPG
5MMrz/m9cQonCpZg89C4QIxg9g6UBjcBzZqTSZvivd+XKwJFVuzjBodJhqYA00D47m9dW/v+lyvl
vwUglkoto5uqohoW7fX/vFAsWfbdXteaKyNeEzuIStk3N4x5/VGf+VQhKBJx/i/vaYpTVfCfU3FL
I6dRNyRTNUxV/ZtftPWiuBu7qL269X2QN3qyjoKNb35osL6HEiyjHRrMoifaUHWR8rOv2kyRreRF
SkxQfhrFm5Hth+TbHZn8pvdO3HaJY+kbRkkYa01xG0Ar1xxXPHvenlqo00nKOCrCFiI8bekxvKjt
xVVfHV1TKhMjWar5r/xBoE4oHDuMMkN2St29XF/c/EFgC2EztbzL/QvO1qHZkUpBA9eUNqVus0c2
g21vHJP8s0geg8HmGQW9fMkxYBcXhY1sc1Wsc2YUsyY+lCGiPLwXsygmHIqLBJXWu0JgObFJTnrk
9juSY4zIeBsvI1taCwL4vPbYsi8ItQ0o1s9QxMh+0oHK9a+aPx2H776w83EHWKbqbGPYleo6bQ+h
S/7EVXMnhHivHYkGaqKH1+1j4x0oeVg96xFkEJ9gBzpOzCAmvWrxoin30b25+mnUjjK7BPfR9GeQ
5bVI0O6+bQ9S/2gr0npufXQcrbPZn6N8p/vbHI6dt/MUp/Hx8W1V2em6/YgR19jyq2cD495CppXq
WtKOQnw2s4uuHbJxy5YthiWY7LXaMaAAViVs+00ZHfnlxQ4EewWfDjxxGWH0uhhuVrZJw1cRs4ye
/XQvjZQD72i6OSRaRnjGg4/Ci4rSWw59FrdZvovGbdXPNHUdsKxHtJ02cXfy4gPTNf7IjZyxhME0
8vjzt722MSi6u5Prr7Vxp7HhTPRDY+3ak0vxhyQOEghMcQA8nLxIcVyOeww8e8frGOVqovjgQ0Xh
DYuWg8t+PV/nBR2ttdut48Yp2V7lu5hdZbqvtU0SbHlXPkkDWx0swLFQnFi4BT67OXx+AA7RgR28
4sL7BD0/zgCHr3Ua4pOgrgu6DWy941PYOGZ7jI1jam5b/dgpDiY9BEqkAyIIp6Weg6NuFvymka/p
mI6YApuJMaF3tsqEAR0MKo0eJCEgswWSFJdAMU6fDg5mzlSAr2VIFy5fynUT5AP6KgsflB26ICzw
TsCPXfEXjXxRE3nPPh8nICjvCZyyiECagP4EKOEupXzBX3S1hc/sl/qfhwjva9m8C28BlAWbM5d4
YJEDOC/lucXz5s9b8H9d02aDx/FlIAC2gNBD+J/CHERT25FwvebD4nucGoCIu02iJJd5Dj1jvuE7
Jv1anuLstx4HENQrOnAePvCEeVP8KnSdhDkHgW8EkoVfKocF6Hm7ACIWlgQ1IsCcqFB8Qr4anxav
GT/Gn9KOx6eOQhNiU4m4qpgMl5FtoUXEG/PHuIDtcXq9aIGwU5feTMZ16ky2dtAhWsSd75RPyHzV
Ga8MrgXCS8cp0xa8nUwvgGcfB7M7BfFquNM9hJGBgZzX9Az88ouQjoPGsHA6k2i1e/bJXN8sIe2C
1A5ke5Cd+EQ4H+nN9nA6EaJKjIkX01Tnzwfn6uCZz/tz9HhZakAmb7wglwBHj4/DP/mjhk6TZXu9
XdMVwpA4OehAodjyj47wZJq32lwHbGz9YoGxnY/JKWeR4+iE3nQRgPHhv004UFyXvBs/kHLWZ/w+
Z4wvTquTyuOLjQZfnc/sGyuuFDwTXBHT0WNsEUEboXk+/an6g4mPM8Qvvgpvx4XATykhu78p+fzP
r9WAphm/pzqw0o7kXywYS/AlufbQp3N9coNwaFDXcvr4wrADYtyhHA7eWKaraovRLKKILnZctxxQ
xu/kfSECYo7/2QE2ludLK6d+UtbD3fz5LECgIaHGOIF6k7mjORNjW2DGihAWGTPCfy6cF8N0Stvw
zfxQApSfjMIWyGmAY9HYNlY4XgJtIuooWFgJUQdTSU2JOz6dk+sO9mtgZsRIFk0trvtoOjaMiTmM
fAee4i1JuhxnFneapxCCEVER6NmvOdssjOEXlR6+8unsUmRNTsDpC/LPhPkFG/BybhazT64RIGa8
CL/QG7SlTc3HN+DKKl9laTPrzRBW9NzgMB3BCM45sAW8mO/8xRvwt2ifxTly6LlEkkK9rL/NxxDb
zK8m1/eiZBBH3CqTX8pnDMQhWtnp5wvi5YHtEvM4dZ9nMkp9EuZhLREVi4SBljU/3JFvQSVAtNlC
or7FJwxGx1wwqcO8qDDHJB0LXopu75fNB3jN4YNXbiqO56zfKWgzmXHP6nrD7/Ie+gfTBSNBbjiv
v90H8jv3V3/0zJTZZNn1qbo0l/Jb/Qhf9TfUiCVeqQbl3pVPyPDX+gKbSjglSUacKG4TlkZ2NBzj
Ya7eGXpjlcirc4hIPH1xvFj4UNSK/hvHAfOjpq0EnpH5BkE6tCoKAe4FiWe9f1WQrnUAZ2bY54ne
FImUOCQSbhhMbTCKDjAU8NBoZFXNumV+0Ncq8tJfOuj6sXayHZqe8eEhc7vl+D4P7T2cc++u3Vm4
ZXiS3rP1sB4JUZixQj/DPaEF94z+IX4KG8VH9l3/VjQUkimD1Ht5L+ZR2gdVjPk5/ugMUlEc5Qua
39ig0TLIBGTjdZjscrpjPZIXEiPdceFqfARvHiEss+5G8tAPPw3QvDFpcc16hq/mlsnPyCdgFeNG
Bd7BQA8gC0R1bwmRSEptneyKdIEG2iJlSqJPSJ9/1uqzojiGSLjoxc48WmvJMjUJBluQXkEWAe1T
JlRguNGsMvsA/qLANmpXWJCSU3MrvoO3/p2GGpoAjCf0LWvcQud+7wfbwl12ii1I5Igd8xGwv1ou
JmycYtPKBG+d7qcokZE+6UKWF4a2zOXVsEDOROOux7GvwM9bcbL8YM6LwvHmzRnkVwRW0fKLpmS9
ADwRFR9C1Ft/RHUdIjSkv8w4spj3X8bNenEGInOGiHKYhef+Z3Jlok9U17Vod+NSkVZ8XIPOPDlh
Z1rWxQskH1qteYFgHMMO/PZmUfgZPeNL1ONaKJbtlLSXrdR6bYDj8C7KGTkJyRwA1oFBsv/oI7tI
dsmpvogg01jpcbwxSR+5mcOl8evxH3OstvSm+UPaKZiqwP574pKzILCE6wvvG9mVac6apzXl3Ds0
WTJzNnxeBfqXPDXp137SEogItkNG/CBWUB6WiUIILUrDAc3xYKvlWiw3HjN2XB7Dkn41ExlGHT2p
oUgWFZ7ZJJ7woIW0Q/+NZD4mrxsQxDIjdv6Jl3RQv7ICA/6MCSm2F1gmCXeOupSSFYq8Grx8DVlh
qaMiJJ8B5yT3Z+bAXdKJTYd3l61wjFnsAqrqrTAQxipMVWq932Q6O8q6+I17BndtIoGsD28MXjrT
vaapcEi0flLC8/FeRYGElY65yoLDyoinvOUhNs8CW9MdpTh14rXuPkcS8eA56EtTnQJiiIdv/BXX
/YCB05u80syqs3xdaZues2kt247E7AUpRFgt+m5dD6CoVjlVJcGVuCKNrQYCRONpD0EXvvde9pdR
AX1kryrrakqW2E7DjOKSK07tX5ExhWioJx5MYVfCnL48vG4A8jLEeIiH08qLh3u687inFOInp74u
uDnbyJmyzyCmzVTN5vYzfrJltU4e7Wv8M0rIcXAsRqyZ0+hjimWZyzX4vOV44YasgH+dxvSja5cZ
ZhBpmswHIoPhayTekmGd0cDt5lpo80dpfvdl7i+KumlxUadYrnnDsw2rMQUA93I7ZYswxQDwCSnd
wwrA1d+hm3oA9mUJIC1iXQ53EGkJQ31WMqScSO3LeXQKTuKOLf+EJAejRcEOk2NY4D5kybqFJuMa
JIaXkVmvv6+sVWm89YSdm2vkRSqXZblWo6VFJk5h3gUsIUyRzSVkHaI4TJpGVEIkpZDmwNP6j5FY
SamBHF8miZCwKn+mCp8YR8mRBlVvDcYsrh4J4urCjs1Fnq0667NUXxFZdJeuXjNHGdxZXC9JAWB5
RIBE5hLqjZAqhUU3PHY53i44HoBd1IO1Udr9qJ9qtmzsIISXEj3Sbj0I9BPsgj5vs4/bc1M6YAiJ
ETcn9pkz6XnVVd5u4n6lJoy2HZmnXFTFXPsHphEFu1SiAMhLwZMOFAb8UbbIUSChJszIoJAFp2WD
0dPBZ+2GgDOLvooX8ycLbSMNPW403Nv+zNdmjGzxiw6kylDI3d3JfYQ6hr9JfV1PEUAKOjOq73qy
4E9PCUIW+rls0sZE5HXFFAHQ8cekekGL/Va8jA8LBya+PYxBbCct2yDivZ4LFPxHXseg8c878rNI
jynIQTLVx1D4Iee0n9XqDCra9EDkevW/Y7PZN44krC3MSeGhhjyJ6xQnFsp0QG7dHAkXd19zHfdQ
QV02zCjh5hkjdDQOtHM6/CILU0NQsIZcI8P1A6KZzPKv8SRha89A0M1w3cF7RsMALlRGL00ujAH+
iQbhcuRVwgUWJs8kXRXFywzNUoDVCCgBO7CN9mLIQH87hiPF7II2Ezcq7wkfBjpHiv2KBw748Bmv
OIUEVHOZpPhhp6qgJg50nUzuOmGuc2tRKWNhGf4PYee1m7rWruErsuReTsGF3iHlBBEILmAbV2yu
fj/O/KU9FzNKtKK5kkBg2Izylbd4DQWwTjDLZSKVNCNJ0NjBERLjalLo3DZEfCtCT2BmhV4Cer1y
ARSbCJ9zYFEZcyp9hBIPE0qpBhrqmCC+906Ykkf2FIDBfQzA6N9JWF2UbPZUcId4odyv8/D1zgGF
El0qwInszIej+KiX6277IReGFhaM8nyLa4v2qY9lrGJv3eqOstbFqOVx1j6JG2hx+par0RkNh/v5
bWYOzNwDfNx5VBQvseb5KB/D5ceEi6wLqDQMlAs6Ai5biAD0NcQBh40RLBedYIfqXY1iEABKJEn8
QYJDAZgAuq6cX5JT0QwAHAIFr3YRyuGEhbtG/ESvBWQBb6EAb7C6aAa5gPaDBlKhDtSX9oNVGgUj
jW9rlxuatCAfiHJYR/uOSMl2p6pe03jXvsyLh25UkbohbwRcywaMsO/j+HISvph0V6h0EuUqOuDO
fe8+tvgKT6/baqAMdfyE0TlCXNXBqCc5Y0mLZgjHYt0DbFKN9LYLMqBzUFlkKKQ48ZRdFGsR9hKY
XMhk4i/UwI6lXDSlC0zEQUNW2nJHo4dHZGeZjnJ3WNZdJoCQ0KikWU7163EASYH5Cwge1lzZENxg
hHlEiwtlHTtpBtje7OM+bXQw2WnkKtyPZih38hqYPQPDcKtqEe8f4Nv6+keOEU4F1Ag7HPB5/SYY
XpDdFXaPYFAQ2UJQv01KyCwQNNsJe1eDSY0+icWtrqCO6lzjt0iZyStNHGeIP6x+rl5+UeKea5ca
0gyypaM5rT935KT7RfCDtq7WgWTHMZ5QHbc0Q4MotmlXQ8K8kMezm0dYS8E58MDaibmDwxwMKap4
JRwSxNGlXjSLhxr0AzIQZDPkFSqApHPgmSjMU+4V+VzsorV/Hr32L8HWQqVPR9wMp3YsFbrH/2oM
iGrtq4p+q9b1kUIrJD8LChraPJatrS+rzk3URQqJr65E4PdLOI1ND/5LiykMm4dGMamPYliBeBBo
qnfVrs80+xbNGCAKLvX+MXMFL5oRph0IITj8iUmpI3MesOX82UmjLRobSHlwxktu+BtZU5L+lWnD
N11UFFVTdd0yvziPf11iJcuFKqj7ck1xtGSL6ZukHGc4CBUUF46aqme3o45IDKbg0U8Ro8B0FY5a
ziZdH2XWMuCTVxI7CsLkIiQR7KmQ67qdBy2urrpDJYnSBvjKIPdicu+bg42lxw/7t1pCh5S4ZRSy
ud6cFK2+bjNyO2UF2UWGqQGOxmmIbAvdDNKOFlQUb27XBLiwxROcutj+HAKrHDn4BkodCdwWEWx6
VsCWbjkEiS+XEKgUHKj3E85eoJQuRzh7lyOBAUoDHJZZ2R3CCFXIYo/thCOIziY+JrQS4GXA1Y9h
fHJ2keLCG7n30o9cI22megJUhTi7d1/+PPWUbz8X2VAsg0Z212/479SLVb24i7lRriNcMzoZpvSg
zcNdRie7BwadDLpZ0xK6c6ycwvf0Xd5oK0q/IensqSVuvxIhsW+V713K1vS6EnLntwUu5Er57Bdm
rPVN413TdcnQjM53RJafxP6uSmQkapKV2Gr2AG9eMIfuVJwUq3dB4gmJ5BiI7eChwu1EVBFrrQ4u
yo9Yw6OPAhu7dcXLSENbVu4kJeHJPVBG7Qg99h0WODaBAIDvSAXadF4MaBIITiJzTFzJ3RiYtKt7
wpbaM1+i1Cn8w+zUrjbIPeE9oN6Ad9MQWB6wYRxZEmJztPy62ByyYL8Ca7NG2YpKFMQqnDuQK8Me
RLKhr7dK/966MjhJVL6xHoFYibJgQN+A2AycZx/mF6AasiGYPsTVMA4Qu/h5Knz1rZ/30L9v7hOq
QW9q46HWabmOI4ApQ2h9yNxhaKAyJyvHhFGBBpzo6hPr0qMRdD2bX8Yk8pz0dOgvyh2uddJBQ2yB
THB2nRIy/TzCb3f5v0f4ROdRlP0l9rVbuX5cMVfrU0CogDUiJtCXQMcXDrtFeOY0TUf7iUT3AZY2
Xh+sTsIAROI6fWAS0OR8ZYxAYxEErnroN0JZAqvrPWgVU5bYD3CK4pufxy5/u9D+mrpPmJykqRoA
oowddb9uY2OfgOmyFlbQ2LABOGXHCnuX4rXmAHhVJxkBivGGBXJBUin0wheowD+PSP3u1PnrbirP
HJ1YuGutkZTrAOqcRd2cj7lzGqqvbhNQyeyscMAOo/xdU3uDObi7HK62DKTK3AC1BzoHu1nslAl6
GQvg1t1N8m7UX5jwtHRBk4AuZ8IqZ7CNAoWqpk9kxM4BpgwRIOOXC/qGis4Zo2uSJdM7FTXxaQKb
SeZnQSKyO5yL3f2A2sun9lJ9JrTjys4oBEaoeEeLwXiHKp9umkN1uq91oIQ9orjHkXMXdVlmAcfH
vHwH37X5+Y7r39/x/x/g0/xVAa/e/YuE6PC1k9L1URLFgyfui7S54r4W9y30Jdj+qU52cVnPhYd8
3bDsgPFQ0ABsfeF4cACERuTSlOvBJZ7KfFId98xyyKF8TlYvq6k3OiR38ABR22H3YEGC9ONH6VAC
aXvL3i6v9zXpGgkYMTK2hSD0bxmQ6p7yyUlFQkd6QavdCH9ZwtZ3TWZdN3XZtAgDTPVpBw/SINLv
bct5AxsTtzxojsg0wMJCVYjCgQl9janSUZ0b9B39juDBHCSGS05A+hMqHuiLZ6jt9v6UmHMsZUI7
OlHtTeGXfFWMgfZyL/Hu0IH6gcwkrXp0x/6tOT6iPsUzDi6ooWALgET7RxFoFDs98K0e94D7QeHk
JF27+wg4iu2cUL0zQ0zRghywO1evJX0CInjUAYG3kTtRQ1A4IvrN+QacoqUoCPmKvAkBAoyS7cuR
jJZ7em36BXImxCKX/pVkonYFNPQkB4ABcRhZJWnZ3rJL7be95xvgiaYbsqirAFAMWerm5V/Bl1Vo
2d1UuOlCZle7+yqfI1pSkWHykb8X9GA/cLiBDUeCCuAarDUn3CFf1dvyveamAHvFvJRQmDi4/G1C
/Gt/xKI1TEvRIeMThjzti35zVQKWRLmuwZoDXgdKRqH5k/6ZAMER4tk7jBTWRYAqPip56FkgAhTY
fOlmH1UMU8Q7pzOH8fM+nQb+padDI4juF51hZINQZeFLrmyDi4CCwmqvu8UT0PmEMkizUgLq2GdO
NGeKSNY5PAnnAIreFQxBj/VCJYQCmUjt7N0/UswnASooXFg9EUEyBQW67mFcLC/YmeEQSk0ZFKSC
7n5PhRaO7ohFcCiDj+iqrVSCKXyUTVd2JRQsaUoXmOB19gg/bzZqt5n8c5z//401n7Z3/a7WD83n
wCFZRlT2z4FjIaXN3m5CROi379D3TMpWjc09jWBJIlTNj9SwMV3BnPcozTr9duTPUDegnrgLj9T4
u/I5qkcSRCQUOrhJLGQCodzGdzOAPd0J1WNaIRJRQ++muq12GM+fL874BiGj6SbqKLKpazJOQv+d
0fXFLDVfiMu16aEa5vemaDJYR/TzoByzjxOusWVQKEPBNLphgcEH4rludIq6VlENyG7HH9Vryskh
fVWOWJ+wQFnW5/2xXuof6gesvnG/3JkTbYX6R7uw3uUj2juz6s3fqG45tRbtR571lK20tc7pwjhI
2663QlhPp++zXt7nl2MH1dn+fOHmN+BDLtySVRUPJUv8SiX/Wsp7JC2qRruWayWz77Cr8QlwiNTu
MOAKUKDeA9ZMjH0GeoiOL3uCuAiwcC7ptNv082gJXiDfsQNyMJN1fUgFic4c3b4MJWOK2CmazrT/
HZInPExklQU0iEx6PECj6X/1MJSHCABIHewlpd4C5eM+9LD8AVMAUQjwCV1lvSpxZAU9WgSw4ewG
cztoaQ79BJ+wt3UoVysweh+knj3tU6OSSK5L/43iGuTAWy+sevpLjFxgVxUlUrhJrkt3yvplhXzB
oJ9XCNm2zvRRgT6ZXcj21730a2tvPIwuJPskC+WYlTDMCZA46Mccm2z3RDhyd+yyYfDF4duyhtNO
3pitxV9q79ddfig5VinWc+5OWCrU1PbmQEOPeYv4nPmxh/oGzOPL/FW5/bIMvrLmn67g6TQNjax+
GCH5kB/bCNY7gTEIfK/pbCHR3djH2BrScAcb122fWadLyl5Gio+GoG+HxcDyp0jU49PYaTZTTAan
4rDdVyfgXr9F7+p3a/bv2/0Unu2je3LTWwbbdrLVSd2xBMncQrYT0nsUjW6LDKABx2C4bj9BTAAE
kbcXL9sWn5aDhMfZP1aLai1P0sVj+piWSw5qws8RrYyUCuwAFscVc5FRuP550X0jgAav4K+J8hS3
1dY1rx93Ri4u7yjboZRDnTy2xSkn6ixC+OcNYcpN/pG/lGUPq6FZs83fIQPgMP+lgPXzcDT5m53d
FHWQepasKIS8/52396vvl/eGRC2Mho98AKcgTccWrgcPkEyjG+asdDDwHa/nljps25EZLTR9FHSV
uVFL9R0xHhQVQUtrNlQbRaOSD4x6Va7ypTRFiiKEnk07H2WBVb2s3wFILqnbYylDxLgfR+P9OF+a
IawBrGIeNs0lndPy7v18lV/pxz9zW9IVA/8K1TSec31JEB76LbpwlXR2qEsgF4PFEEoV9F6ZxeTE
sDcH8BEVF25ktsy2/oatppY8Ug6avnwhliG3Y0ZNq7vs+esu8Vj9MszngNYQ0b6SFFU0AE8a/7ig
pm0qFKba5usv2TtjHY8vL+k4PMjncqGN/cHFQeBtbK2CeezhYrglD0n0UQjIlXZmYmurjIB/DmSG
+U4rgiPzExqsOKA2hLYBBSLT/XnEhvI0fRixSQBuoM4gsvU9BwZKVdRVCbdwHQyvw2jBcveUjyAA
2YmTzxx6/AhwOYRWVBZRWyw39fwOzmrcDC7exVOH4jy/9SVvi6g0DoFv+TZcO0B8NgjlCJBDPM10
h+Hn7aWHD7K9n+97IxwKPfRGgIeMkuWo/mzX9QoR43m4rtjfx5jLtC/+XHlTL1NkERY/X670z0T6
c71oboqqhuqT+LR6xSR+tGZS4g5j9Pdbeekf2nMN3RJNloXhVh4iLB66TC4KymsN79wB/rS0n7DT
87K0X+DOB7JlnoL9DNbZtJoWy2yJEhE1+hf8vT3skKfpNFpDOphnKHTjPUKQ0AvOL2hNY+Dd1xxV
6O0XlMw0+mbjG5MhL8nwOj+J5qMeW/3KFaYI6+Q7+bWwkW31AGTHHuvK1lFbdusFBke9K9raQGFR
DJNJHXrNAdUpbKOLBU1lViym49n8DjqPElM0RoXv/nKHOgMr1uUHqgid450BoA7tka5pRkhP5Tck
D4Djg4pM5FBy5PcIqRYfxiIdG8kvp5X8nIZ8fRCGZakmcRsg+KeItDSyR5QJaUyt0R9rBGHb8D2i
NE+A/tm8IN70cf1o1+2wXkrAJj7DD3Nq9iVHcdDAGF8+xN+ULf8JAJ4H1J1YfwUAaAum1yDIu5Ug
AJLvKua3dfwOVwyo7bgcxiOo/57h7FEhSqfCrEaXKR8kL8notvXB2n8Q8tX0mGbpAPZBt9cv7hwA
3GiM736Zx9Zz5Pc82O5U+GuwyvUu67dbFq/TVTVTd/Xwzn7iv1tIuMWfGPZh4A14J+km2Q2NNxMh
SaSWwfS36Ny9y2s4JyjXj8KhPiGcXSYrbWeO0e1dgp0Z3YfFJECz1xretvk0n16X+fYM2ZK5h1n7
tIBiIQ5MPp16Gn0WY3PWflynEvuHuJUB2F+n1AudZIOmvpdsON21nu9e5sICW7lRSTvREyYJor/h
vB1X62gkuPcX7Zcb9HXs/X1gfN0gU/mqYuuyrD5NLzUps0QwQtRAtsIxngVDhCEILCbNJlm0eF8I
w2i7X9YbPFyscYA65jvQu8b8chMApkif9QPQNW5MYA9n4bZ+AVkJkwHMlWhXC2mKPbqTO9kmo/mf
nVKcJMOZhfgSFfpZu4nfrgMYX+oHde9yeV+bHxAhaaaJL8LbLzva8/n/fKFP0/ZaxUZ6t7hQbB/d
ywgZAfrsjjlORkhGjZXhz2+nPVcuu7dDtlgURWTPZYgJ/514+cVPtCYS4zV6ta7pvWPmMG+BG8Fa
QWxuinkdPMnHAFqkez8KW733cCQ0VUEp9D+xIRlkaHZhqkZaYGsjtKF6AMsX2XgLwnDIXRzADehH
Q9TZIGbUb9m4eNF+i/Sfc+GnS3jeeSKdNgcalfGagvtIOKK7hAUDh9ttWNuFY6xrymlv8gzVg14+
Nhds0/3Qw1n51bQpAnnlwJ+i+9DDWftFmgL5UHagKH+p0nx7Tv11n79y3r8W+EUtxLoUGeTNBlmF
3omPJjVWtJJdUtLm7l0WwkhxZsNseZ9Vq162aWbqpBr6J9lue4AEf5ln/5Ssn+/a045T5NQry3s3
oEmxA+Hm4XLOueQvEd0bBRA4IXq6+daRVsngAFSNuqmd9KNf7overdvndW2JBh1QokHReK4Q3Qy1
jNWU+SdPtXV46Ey+aUbQlJFecfegdSNZtOydhCIE+oo5Res+ZpCbEroQfbSTQt+Wdi7mZRyGUZ+e
r4OAHzJzileA2kLnieZNviuBPvWiQXV6WH16/k0H2tDh6b4ob0CDjy0FAuxkx62Hkmlfs1Pn51Um
f7eo/7rK56jMFMWLGlpNvN7po/0osQkmPuHsCQ6yTDOoAzbnfWzLH0AdZikWLdH05wEY350vltoV
U0xCWcN6CpPS0tIS1erCpD5CkjPS4esC6D52H0jJAC3rsMG4O9r3UeUglYAUvTFQqZKuYieywVcs
H/T1bWIao2+9l7t0CLx1APiZUxHqoYfuFKJ5eAnsUrfc5kQcnUH8K/pvg8safTycqV9UCgXRLOzv
7cCeyDYaXU4+ilbCKBrv4CIOsvF+9fNVy4b67+zChhomryTLkiyKT5P8Loa3BnUDZBh2BdC0pYIC
HFkD8ICecuT66INYlPoQo9A5KUDDdxLkYI2jU7JAm9bWlxoqmckk37TeHsWTaN97TzY3SoyIFra9
epIs7tPmQ1ily8bOxoIre+konoKrP1OlQiKHrN17HE3wV5C9aP7w7vTPqCiSgoEDPKo66ANoBChr
2DleKx18kloNJjGgY9HkB/TjSBty0229pkc5BCo7o3nbja/e1Ovq/bKsT9FbV+4BeHIGnu6DTKYW
hAbsl5IwVbP7mSvWzzL6ALTIHv3ifD+Tl4OeYCA88QZoKHQogCCojOFPMYsWnKdwlW0QCeonvAPw
8zAC4BajaZCjrg0BCxMoRxsrY9bZEK0KyIWnRfHaLIX39pWW221WntvX8gBCxX+VB8Xc2DVdVx0i
tYWr1QF7Or0GMtlhlPaUCahhoVVj9v03FYohpEDItQwatg9yO+zc5/pQrq4Ao2lKbS5HaXs5wjDk
1S5vGeD9QXnW2KeoTYIxPPnZ8PKqbe+nG5Ycg/qzgsHwimTkYt8BtOvp9T0mvofBf5vqAzThxtng
sTAd9YPQj10ZeMaMUlepd+N7HOITnRcLUCv8dmx8ipF45Bfi64N0IEagMx9tGSdlCgB7XQH5nfKy
HAAhvhxNiK89yIYYwwIQBd1FACkhXjoLvPgjmKaDbtang59nvfTNlvqfSd+liH8dNa1+vxWtQASR
OlARqpXs0BgrTuZLuQTc/POb6d/sbJZEsYJ2varpkvgUl7VFnIcmmovrmvhwjxBwsCF11+ka7ujh
k87TuGmAi8ZdkQ1mTE5mgiEYaDtKqWKPL+RO9294iSAJv7UOeO6QrFJ5o9x229EZD2mngp/P+/rH
nbYVvluYDy6jcTYP3q9bZRhNk8/ysyItDybWAEPibds1/YJ3f24sfr5Yruub/URSDCIKVRIl9evx
v25tIGp6GdzK61oxpxLJXT1W0Teotw8JfKZbMKPoNQZ2RgEWPydw/SgH4o0EjJDexHUAfALAoaHY
wKZqyhv7uQWzHi443hBIyzwmcAQla/ko1hcVHuH4Grh1A4d20lSLAv0f8HaCe8MOqdCPOZaGj5mi
vwryG8ZqN5QW3TsAh2hoWXPhscjFRSyPEgGB46FROVqE7Mt4j0W6hRIwrpAUim35PtYrRLVmQjnT
haGJxmXp3S4jFYPy3KZYa32C0kQOHkxotKMnrJULq+NaeErsSY9O81WhHg1y/DoAbo93boJ5VGPX
JP0ptsdgVW3Yu3fU72ugc3x6vxys0ndhDEUOVZY14EeUzZ/mXyHpVz+9xpe1Qp/bGGCknkSrJvAu
+UIRbVqKnbQypcOyX82UYx3DFRkqxVABm2ciITu+lkMfzc8EiQwaU7CYDKSvma9gLWFCshFDv3tt
9sMQ/UNS9ML2U9cIXMlaRfi9WMOyGDbCPKtXcjW5SKDop1btzUPdjsxRgygRpppsfJE+bSDt6Cpi
gC+18p4Gi305DcpFaWyij5ot+ways5cdS2EC5AQtMglrrvc7pw+ZK8wN2k3GvA47p84sdBQay3k/
FDpXCYyDQ3FiwoLDW49UAaWoTr8+lvutOij8ifZZ5Kgx7qzoU1PGuYVI4sDUhjLKsuEagG7XAKM6
paM9NehwmSDaQWFiKWVNZD72+lPZKq2XQ/ZclZTB978EgGq3Gz0FgJYpqXx8CLla1hcs5K8ldVPN
/T2orGh9e8XbXDU7D4mg60PgbE8hmcrxmWglQ1F10X4KM3hxKSQEDFaROOsXWr9s7RAdT7Q3iGTo
DF7pudvhIt74byg27I0RmAQAwPILrW8oE6hco5K1pN6pmb9MRuu5Bk5I/Z9LeQqy4ktuxTfRv6wN
xYml5V5aXttZbMBkmeytdfyY1+LiWjoQ9dJZ1XoJ0iuIl3HVljIBERcq3OaZVm4wk8LupU5e95Mb
5zQwbHC0ZGInYuHbCbFsQRhHxVpFVTBFM+5DrN5CFZ6bI/uDJrXVk1Tb0Ud2tGCcUeEQcLR0fWKO
RbBs6iG+SiWcJldeiBJUGjA0kAqH93zTCQ7J0+oxZlbEuVesH6l9x8rUlZpBaI0ogiAzF8EMi53r
CqcuQ37NH8vysczMKToft+gk3NE/qRe19EtV0+yy0H8miWYRwWEGi7/nU1Icc5rdxH0drYNock8p
eOMisItkToKrC+yruB2JZnTNxaoU32O5NHrJ5V2lN6K7GHoWkiMBEwO9glif4CT5QI47R+J7Cvl8
xNqXoIBMDH+LrlQ5kdi87/0CAXKir8so6HwLIZFmJL4YZr7mpqvRLpXtfH09h/kQzRtuoojfSdsv
53LiFJ9YniPp1QHqdfdxc+R1QNRyRYrPK6+jfT6UrfmVUAdykrSUgZXll3WZLlJzW2mrEA/vHLrq
4HYZtDjJNNEQVWEj/bxluxu93I9fjrRvkmeL+jsWGyZSBNKXrMVfy09I/SBRyzRam1AvfaSbb7iW
xyJaQI8GgjECejh3p+ZtbmkGbAZ5eIFgZj1kW1eTVXThIqNbOA9g0iMp9cvY9G/3hr8G97SgmqaI
FDXJozUY91qaYHeuia5qILI1lNGxPwJp8pFDhDmrj8XmFD6Gke8kEzQ3gmMoDzW85cCSH/xsETD9
YSdSQHOBmdIoN/TVw0Kae3pBDLfuUxYizjUJwvduRgUB9zw+sMCmnARutZHArwavl+UeYFfA9omQ
hg1iN1uhihXUoyqb0RDC1B3+kKXSjfeA9OtwZL3cgnk4JjbPscmWpj6cNg3egefTtKsBwngxbXai
TFyUcACScAGDpwww1atvjokGL5Ah0TZmNfhFvmKnekWGPdwQCbPX73M7QMVndr9vwK8AJ6yzHSiW
tCP+0Pv3QCdi71UC6UayDRs5aoQoK77R+2GaIxdWvZcc8bAcm/F+P/ffoEYdiMzYSwm/mdGo8TXk
flYfhgeIBpAPWGHwKvk7HIb73gZNhcosycUNm+QO8ePSGaEfHE3KiqAXR1sL7nQFcxpNSUL8pMJq
Q1gY5aT0l4n8S477/Uny12x5KmVJraw/GiWL1tcTbFMyNHmFiLq1EfCdPOvYpNN/BpArQnDE0rAv
0Y2BvUgOHqHgOIIGnG0p6cfAhInOViGkPG5XeKp8L/qIt8oK4BsJRYIS4pLWDfzJ12Sp/FKWoaEh
/XuMEEarPNI1nWRw4/+N3+tUURry+OuaqLJE9k+y721/R64O9iFD8wvHGAP4nlP6jhgO7xFMJac0
CEPcKpkJzSxS0bpBgbVG5v5YoXvN8chOz/LeO4LhCY1bqg6LRlVdde+Q/eeml14GwEgouwCxoO6H
MKsrYruV23sD6iHAFiJ4PB7tkC2IjRDR8rBfENkD0Xn01c54y7uSQ8ajSIfEOAKro6fwQByj9rQa
mjRBjF3REINWlcAZdnRexxyLpi2ATI/dskTVyxXjF1UZXa7DjNexoM/hJDIwqlGCFGo1UhOHpzUl
bq1OYdo6jcNHH4niS9k5FaOwfCsH+UZH2B9BYyYv4ZDlReUAzWmCtwrbUewqqLxpjmIOgsDTBXzS
nYrSR+lUicNv/NRDmjpOvT9/WOku9GcASzWaPLobSoOqY5fjeaK7XKzZECT3DRQXRPtidMRu85P/
EHYmW4Zgy6kBLvXr4avhRSiXjltCwM9s1ACruNpo08c3Dz6/cBu01uS+1TqPqa5HJUJU7xtUl0Gr
ZU6LzDuGecb/JBLQEgAOv784SCckJLFfchIGwjZgndDruLlo1gOMAswQj3LtAACMw0vVbB5HMEBG
qZe/Y8RXh9/zDb/hUStz/mgZBBLbQd/PXNQTEJpAt4E/RBGCZ6Jf8OdFYL0TDWedFgWPI7mAmASK
APD4+QbpCL5pok7W4N65MEOwcpEJgM2fotBPtNo4+idCAFE2aFBbwLzHcuJwfQdkbvt6JxEAKZ7b
pWgDaABZ46Cfpn9iTRkdL7d+YcESAtg1QEpJtKHD0xrhvRchfRycOGzF20O3edTetR7NYzijgPJx
G0HMAHGFZmhmPTlbSSK+JriT8Hrgz8SHV+AQ7sy1cfCKN7Wle3v0PjA9TYDpz5J0iiQBQ015dQBe
sGtRF0Bc4w7jpBP7iI487mPrDXohHCA9kL+ZOIyhogJG+bURXfOT1weOpWMJKDpVDIIEEgvS7bZb
yEMsB3Ss1D9Lckg4142TJSOI6bKCN/wUIekkmO2Tl3I/TKOpiDp4gmIrO7J90yaq71rlAKvRKJjV
CI0iIp96KOTE4OQqZHJ7ujluEVzlCQhyIT2aeiLUo3iLODU+xfEAdJhUotYGzm2sXCf1ZVVLM5/G
UA1CbhsryDnPKpxHK6ewoNSu/XSNznYtI/bvJtzwmPU4kOrXkGQbWWkE3qWhycKT4RsOEGsX1Emd
kR1N4mz8YPEW07lSe3U5aA9K3EfUB1lyBFR8uNxygyRgRuNfvx/lVHLvERYL123jp6vmovXFYKma
wjumqARsKGu3zAFq+F3VC8ZXGXiNiVO9lO+UYumrS2QPGXSDovVnqwIBqyPAsbYO4SOxs9WjWKYB
jihZ8HGxUI9GK5hpeLu/ogvPGENlaRXmMJYQDm/6OaoE8QtD8+IVSljN7Y1rY5EhM327wjgAZcbW
3HKMHAjf0X8IcLyVEwBVUj+jXxw2SDXATAl7SYXE7NhSJ4hp0KKKr8TU7h4HlnKSCWtT3TSFp3ck
84EmziouTSafG+vQwOcYzhKlXLXPff2B2oEVrvapVxc2ggytspGZSj7YCP3hOyS7CLeVI0s/64g7
+QJlxnaMQsf1tD+3B5BPDUR/pkaGUB/yCNlMctnge0YPiky/+1dysa/ukWX0Pj6aIXyZIWqgOwsT
IsoLfYvHEHHvsTNSKRb4Hqb3kGDEKyeUUikli2D3rVeERXqUEbHuRlyMV4QwMntHymAk80d//qx7
I2IEfkr/9/9iBqNt8fFuUYyGXGnawclAy0FV34hEZT4WkttcP0XJO7s3dRrSLN3TcSuwthKbRbyf
cSyISA+WZEkiyaNALxqcJ7hAwRhIMgoIubbTETigDBc/FOcSLlt/2aLB7i8DRC8Lp0UkRI5fknrs
p2OVmsrVE1vH5OBLIcfOMTEgr5Bo/GOFboyVerSXl2JB8eBCtk26gTrwJEfhqqXcg5Z5d4TJzX0m
57M7Gow0xR49MKy3E+Vj+YwOIFVoLWB76aFxOGbHMHe4Q1KaRYGhA0VXSw6NeniZUUNGKe9chejz
2M2E6wyh77COoS9pjhE41JEAQEL59V0fhjvTgDLsyR+XEz6SM0+THw4i4UwAAiGqcjyVP+FUbROH
X5Z1R1tQmSLpCs/hapatIFvEK0CWFJyBzWGqALRQJ2aYMXdYhPvRfUfFPEIKJHSAeGuWB6SdF8S+
AnTd7Y2YkFlP6Q9KNjCiDglWxv10pU0AuTPJuVnZTqGbi1peyLJsNjHHLNoHGN7objczgLkzY5jS
/uAxKYcX/s1mKC8tLrNwFa/EXSefyCvGq/0oXaWr28Z6VYjaV+2uhSTQ7hj/iVe0Xm+b+6E6XFbN
xOYJtw12BiskDA8533EXq0OyKGbJ4rZA85p7rLgIDdmtIzINkQm2FVdxReeBW3PQR/jOJX1mlo93
fwb5tSZwcWZr5q8SYS65+RAJzBkCyMN0Fs+aSTN52PWQ7Nt9TNJVOPAHhmu4yYJbfdvcNkzQ4I24
pD2gm3K6vpUL8QCINXjDW5rPihCJf5kq7SE60TDko1VIYwj6YfBAa0Dr5kRew68x+uDDpPZPewFN
lOuiHP6ZCnzoPMYziW94+A7WCjFFJAveRO5V8FYO53Oa20PMPs/QK/Z3NAzvSOV0QNvu7cgIdvwd
PzEjeBkqXfzufh3AIuOX+LiC0mVf4SX5vas9XA1ldFqufOLQEuhHPHpcEYPjN1wCL9E9NYSR3RHR
+JdX4Zd8z3OE1/2ZesJruxNe49V1Qetvc1nlm3TmD9JZ9/1t4/vcS+GVy2gmAIL5Wy4qeOM+8ALX
E8Pk7XmU4dB06W7JST9fT92yQOCHTw62kD/m9l1w5QEfCmFaRjBuwGvxJ3xxAd0X+d8DTRueaJ65
wOgk7gQw6mykk256+INs1m2R4u7KgJOF1WPiXk8icycf8vZU0xZcCrvrjjvEq4m722Z/Fl7vB16D
t7kfuOb26+KJdK8nrosn8hjPvR7rDTHptRMMsYaWupPQjn6wPbKtp8JMTNbNJBx0KyI4XVbmCMA8
LAyE0KL+1dQdQcmG4SofxiteNB92x5yifUq51q1U/azGfHzSADQinEebVLX1MYBl/6Nng4calDmN
3A3FTzLghSLMLQqpJOAHYV6dY1ZMfsK14FTN7gdWIccKVI9uzBtzWQJgKYf5RFhLrwxgk7y1B+4F
3SZSTlpNFUsgXBnzdpQMkw2Ql6+5CBuJtQh4CFiugZoDrIUT0uHgd7v2WdAvdtQHS4zN2WBSB6dZ
irZJ7MrinA8f4ggwd8hND1IE7vIDdl+3ONhEmZx3Ur0Alm1HfeLaa+g4xRAvdkbN2Plb/iW0Z/di
uRCb4JLCvsjOwzbJGuX5gjBNFgRMrYk5j4urDRkmt52Lpbe2aw9YIpB8dDsyO1LYvSRDgMfSfdzW
MT5cN/yKkZAAobyUrtj7Sf7vs5srovPZ+Yq13NTgxIiA6DMVIcUyO7riNcUL02apFCtEwwT2Mh/j
QQguJ7IXpkb3rNLhAmBM8CN4f4gW7KhsyxFzZ8FrCa8PccbuD5uCfxkhe30jYzxg84Exm7vrC2wc
k/H6A+eyu50QkWWv0F3cmA/3h8N0vKr0J+zuAFeYS/gn8rq8r3gAe67uqMo6xVmYM8x4ldENbaj+
U6kB2OnyPU713EZGx0SD88Mg+CWLns+Cp/Ejf6dRQ2g5gszz7UR8xMgkt9jxAIunoxAt5MNjmK+F
F5Pekk2ad1lJODgiLjW6OIQOMHff2CA4awy7YNAdwS3ZEHyuIrsemGjkw0C2gRewHdCi4V8+woJg
ABab5aGcTTobnfKJcrTWCfv2hzRhkJwGPI36IgDyAv9Y2BQooHz9m/D8us+Zhsk3F2KKQ84Wxstg
S0SuOYhSjzva3TUmGEYy8TtzIs1mXDKziyfwatwQbn1h2iZ32c3nhPwiTtJ8PD3xnCRFHzOfP7eL
EYqc4eSgkEfx+vgqjK984LMzypavprf3yHiymTqiqW3wl7zZn4EyykwZdfkyH9mGhi/1EZLaA91h
yqLBxmBXKxf3WTZ75HY600cxBbDXR2FfEhv3K6YES5+Jn1KtYiMjZAkR7ApOMqAFVjViS7t6Ug/V
AxOPq8qyBZ80b80AxB3vxIROZ8UOdct3kiuPW3pbUIspOMGRTZ9EmHRNmO7cT9YI85f3LFblPH2/
MqMn5fE2MUFNlEQNY7YGvh82lMFmyYaZzNuwqrijXCT3iZkc/R9P97XcuM5sAfiJVKUcbsWkZMk5
zI1K2x4r56ynPx80f50qjcemSBAAAbDRvXqtH5v2jXUpLLoi/JL/WR7QJCa9XBnnSPex/l0MZktV
Wv5TfqpmZ8s1AYG2/j3xFD0rt/Gpddf348iLRcswyB37+ffQwAv2OVGIRfwHQDkqPuda5ayepUba
l8Vp9YN8zeRWHYueUL2bje6LHMmxYT3KfUPxh3G5wzokB4kI37NhuXjU0TrODfSE8Qs3v3/3gMSw
Nq/z1rKFM/TU1JkWBRyqx4h5nFZ63uvr/ry/fp4/g1DL/tAZ/9YBFfCSZQowydTLwdnPfqSM27i7
sgntGmfDc1gGgG0IkfawsxVehx01UJ9jvqV2xXeRW4vogu/GlG2g6g0pe5aecq07WfTcLHTyJCzG
/x6538+j02t51ySUhwnjErPk7RK8bEX2+YuocOoR8u3P5REGzRQyM4VbKHaW7144qzbz7BTlj71/
083T5WpanYJBoqf6Fj8mUjWxttrNzX4EXInQND4t2adrV/k8q35aIq7908tJabnBfDR7VGmDZ/Ll
jdnHJpLWn25p7RNdUV+HEpIxC4cdS/O2gwfo0UhZtY9J9c/xd/s+e9QmC6wIn9HEoaiTWe2hP2F6
771dXnQsEE7zfOXj6Hk9xNinxPK5e92P8glVHBY0yCIjp79+h5xsvOx6ZBrxKL1OfhY/Gm2KulK5
dVsApHN49a5dE0J7/h3//59eE35/0Jd/dKwTPV9nsfmC5beKw/7Mq6Jdzco2rvkA1kg9J6uTOi6f
V2GG/lv4zTGlKMygM6HV33vYn8pUBb/4OLnmCd9P03bHzTaXu9BDcj5j4PEwkHJlEPfJWhHWHTZZ
3k5wmsftNIu7ja0/NxgHdssgWVRnkFUBPdClj/LvHk94hYokgxW6xMobmKLCR3+YhqPdj1rpeUOY
nXd937KWsYt2151SzwZXijgc6vPk0Hah1jKsUhcrTgMcGi461d+NbFwbH0lBk+R/S8LIeubZOI8h
yDhdPhdyA5cYUs6wTfKqc2Mm7D93p0doHJihlr5/NZ4cSakw7WwcOsMHfAuZCUS3rGCmvtZHl1f7
fBapm+Q+D5Q7Yxz23fMze//da0+Xmiju7QmaagxVVGwqc49Fu4G7Fg4Js8Sa9nFfomD49ZvrPIew
8EEzS8m6r4M6W8/6XQOMEkv+jriq6fNvdV0GIah/3bHtz36sxUZp9f002EaTtB6XY/AMpi0Efelz
3Ocenvet+S5QIT8V7dEYAF5p/DzlYNY5bM75Pky7u+Ftn3nvH11kifGNWnAZG3phJK+9y1XdSAvf
HMkchBF16QGG24EZTS4LNgpj6W5IBbteJB94aqRBql+eI5hunjB13ae6izXXQ/Fordhq5njh2FGp
I7yTAWQ038+0njEbuYIMhtw3G0pnOVep6uWYK9zST7//O27dqf+OQ/8px32Nkcqx889yVPvLvQ46
0XlGtq5hIrIZzRYjRycYuK5l3ueECCex43rwVX2SawoDCg346Go1ERTsEVa+20MWHy4Fr6yTvM1g
qOkhFdQkBpy7/usWdXfQmsRC2Jwy6oVOuy5t9O6GZniPEji3/7rbfb5To5mFYh8bmGFn0kW1Mg52
in7bj2qf4a1+X5tZnGG2cX+baHo3gAW5CIyHTZuZpQZurBJhs+69xQZi0EhJ8+arvvOKCpvZgD16
qeQaBH2Co8Hz9AlzENru/s7zRKxW026tBXgGyQXUMGwa8tX3yeepXf1d9r0tDXLrk8HCKcC40r9X
7ozRue/ESzsPP5uH+b2WOlOyJoTDoD/2uf7l+JnbfBWQ61QR6aWFb/oLz2IIYf1FOnpI2DX1Dgvc
AsESCEsnM9B7rdGejPse9HXZyb8T9SbE5i9f2lF4hjro0q50Cy3cs8EHAEZYwX6UWm+DGVLqAJyc
R4dKcvzfr/YT7AnvA84RD1U36fdrMbM4+nOx6B3r4dl6i1gPlRJ2QMeOOoqgaFTj03gpzZ6Po8qn
TfEinT0aqlKlLSXqwi6fjclRJ6KZetCdQl0K7etIb5ld/3a1LBaG9aJTSc0QKUG/7rbYoVvb2cFT
ZBfNvjaCScOfNYNCMY4OucGKB0BFh78FKS4GxX09LOX7nsC00C7O29qyWv4BXTJ+TIr6r50Cnc9p
cCZdd4KRjfb8BO+W79cLD0Ima0tJDt2qbs7vv4+j8PeZ123cXYJF3v8RztLPessBY2EYrIdCIxtu
f6qTh6mK7mbP9XMtGHKn4ZvunsjAdnqtItPl2CtsBrtXq1wuN3KhMXzq2anlNoNAIkmoVEu4WIzf
/OVNkwiE/ik0wni+W5zJcomp+qE2JMEVKAYs9p7iOUdlK7hgvJwbdjd382u9zi4nAKi0XMxK4/9Q
EuwObUe0TtjBqlgEh9WYKaxHVmNg0z4TXgrCO8EEEQUD7Zety8GD6+T99HNNBiE0WaJM2Sz1Dj+H
121/3adxyfg7xRaH2nelwR7hC2tjCGtSg4jpCT6IU0sC3S3SxTibc6MF3+Vb/u36duQM/YMz/GHV
Haa730JWfCzHeAF/pS/+5r8vu3QSdqnN0jWaY/oXV/kal+PrFw3XBmXcVTSJJY3NUYU/iILMcGd9
y9Vj9N3z7v8uXk6bzqIeSOK5xKX5LAZ5ibD1ELjK7XHaYSRsimAtDqJx1E+jEG46BL5tKIPy32s4
hERZpOkkPoN0HldyYEcWOpt8hpDQHxwGyMAxO7t9sZH4og7H2cQCjhr8XGL16vVlKy/a/nTkMtq3
wo5WXDJojwZMvQ2bl1gicfBphVmPHPp/KL6XeTiicfMRlPVr/1qI6jGOZmTXQUBqN9DO4x8Bnsos
FRoqjy4/FS3ZRIdHQ+L6blc19QLolEf8ndDP6w6Nisdp5y+d0ngaedV2TQXvz5lMOT5x+wvOJaDV
drppT16PovDEbuJl//Wb/6xZis3HWoqlo1V/9DT+uGu2kmqBmOcr4K5xWD4otNVI5xacaSeXeCH2
zJUIyiE0BdSs4r35KohVGqbH5/PtDU01Xuh5Na54h5ViXAmFVxwa+2cOdaEfITb4g/xL7dACcavg
RkcQsWkj29qU4vr7phBG4HUM4pIxI8+jcoeyw3uhXfiqGRPSQcK+uBQXpCwMmZnN80OQn4qLyYBX
MWskOfGBOePGS++Hp7S1indtG82nVVroXv6b/hWKqbe3WaFLZCPlFhQ9iCoZdEcTpq7AnIo8siZq
1u68I02rWbAb5cBOZ73SIN/xenzd9xfpFL32PLngfTlHw69d67u/Tm2/B9vekQmVAhH3isJ0LYKp
uej0hsmwN/26vBN9n75Od/HWa/93ck2ug2KYmGn+pwnDkc5f9xPUzhhvdr/yvi9QPYhXhglsXuWh
tIiP1db+a9pbIhtG+ifO8155yL03yp31Z+NtR5UG5LHUnK3j0hppcjKexcevmTfEvikfYXmIxYE2
16jY3syiM9Tl63Rt0Wrm/g51zh30XbMkkElaUQ2PisgvieE0yfHh1L1+VQBGPkrX2Gd6yfaHuEzv
btlen9rLE+x0XGOavs6mg7P8tGpPsHmWNSQogfeIeNhpr56Xpbqo4K0rE7Q8i6FMDsJihehgusr0
X0eH+++yyvy5OPZ1Lc2v8RFVYFSnbIv3cmvUbwoBAQ5oVpSGQdIHZAWd5iYJ2JWZjTVi9mQJZof4
BOK5nrpPYxhOm/9VSm4d10+oJVLyohf8+4jHzlH4fprWa73qSTptrj8/kvSOp7IGZ7lojDSfeN2M
bWqlUbK/JG7eCoElD6OBEh3EcTCui0TjIg+/O6L64dshb0vIOvenq1zihD0eBChCFLhjzim8zBg9
A4OcJqiKc2aBgo//9I5UNijvF6KVM0BtcJZkMH3wvYXj4SdRYvVZ1TqSHRcIusvNNnAJRD8wzb4a
VXCAFEJgf/5nQzZkHo45E0ndHApFbTHHrDnkwo38LsWPMtskRPfDiuog+gaiItTtlOQSJ7v2qo0U
P5Clbilt2GxGKB5cTgbjiPiyEJEE95HLdTIptQJXeC6iIIRDj4jD8c2rQgIHHLDcOPTGaI//1OvJ
TZdzaYgEwGoTl8CEfsciWNJJUpTnGRQA8RAHZQQ4RwE1lZGXapH9DyBhcojQ9HsJ7Cb4Z1zjjNkB
j7a0LKAEAdWGVmBboGJUjfSVYeEhTx8O3cHOTJ+0151DKa51JR1gcVGsVpTKLXQ/w8KnW582sdIV
ovp++fcTfsvJpBbmFkihm7twRJF24jmgFCa7BK7BnzqqjvAGg/t/5zcV0yo/lUIJ5YLvWHLWMVbi
+un8p841JXz5ADRW+OA63OISiUs9MZ502HbQU592SC+U/25eFi+FYRiW67dxcoAj8Dp8O7/N0r/5
VBg/Jaf5eGptJXLOCAy0bt3bf6vBGZ7y5fjXg6uKDueCasf0lkGCLS34+8zeYPEC+3H8c3qp/UfE
xbsU1IJGBbgGsFjuP2jnH4IllY/JJ40rqHnBw2q0JeOBhfFn+cxNkh7/3j5oos676iQnIc0/1D6k
kU6ieico3uzpUKXgFtOuDfdHo4bjP7yNcEhjBv/Zte2jXy5CGZOI6TlYPkB7xJPB9I8R6RGxgddJ
RXQMgWxSjV4XMeRc85Le2lqxSic4x5HyxJfuhFuz4LWarn7OGUjYaZus0lXEV9k8DDa5WHh8mlyS
R0Hu5ur1VV5eC2Sh0CQL4W1PFgIGlv6KHmIxECEBApkvYpaBr7QXHq/RnbaOTwYZcQ94E5ZV/m3Z
aWufbi7ip34gnMW9s3/yBL+2HSCxgbDGUW6wV8/nPuO6qQJcpId9dsnF50kb4IOsyfjaLl5a5ErG
ZRpS6N1IuGLZjVky2CmL005RfvYm2qAHhluh80ynA3r2FBsYwCwGnp8AQpczwtwAlaHl4Vvigl+7
x+u0Bf4zE4U+BUUUVo2bEjnRZjDE85/pNdRiXsFn1xMzWcOfTKQ1wmwLrZdIgXnQXvZASYCLNaos
iwyyoMyi+dosnkls8DgVl4+3YlSjnXrLIFYYAJNLOr8+XNfJppZNIfM/HaZDj1FLDkK+8gSEomkB
GsPWqmW4RVhExUlbbQldMGfOz3tcTdv0UG37sjweLNcfADZrMqFenQJG1Xh3ziSUXX64o3dfoC5k
5S7pSWpZuVM9Dy6V3mVHYRUuMZAP2mVWRytEx0JadN9XwW4pi2BPekdjmXFioji4S/b5pBGELJKj
uMkzoY7NKt2tn8bFwX9lR8qd0w9L27z9Ug7uIxvR2efp1nXdfg3u0qyX0lqrtX3K8a5C8uXT8zjl
fcPHdjuRyY21WGRfp+gAF08iocK0PiaQntEEEZwvHlKO8HICAQxd4xZc6VQ8GKAaB6hgejkvZtuT
xriqkzk4aw6wGR5S1tW2BVgDfWBi/TQoL0/RFgWOppHQjof4t3rLgrn42OhefuDHlNyQhFZIB+B0
o0p3/XSkO9S8kZsNWwouJ5Xh4awAz0FsR6txXB0FvNox4eSu9IwU7kzARoCDPGd8KQvNBHN93z1u
79Yj4RGP8PLz3zkMDg4sQ2BWeiQr7KFpVQ1f/TGZLHsiL67jSUN3lQ/YNku05zVF8vZeHlFuTvwF
kXSpQj8Zk57T8bn+t17vNnh6qyw6/18PqTLh5my5ixIxhapwSLOAEcAxJsFOOQRHM8TKUy+85mor
bSZct14nh2lch1bhsiaq/ah08SHvvezct1NTikrdgw/bZ+VpcfmNYXu5F/OfINNGFlZ6eJ0c27Ye
0BdbwBR9JxxZqfSqf02mbbHtgIaxptVOsvLA4vSoFL8DhcEUb58rveElWtn7H9rcuc8umwK8FD6u
f3RdeURDxt7PszAvV8dWno2OO4Ufk3egFqKZxsylff1T6dE7ufycfsRObdkNQDBfwsc983r/HFL3
IIbexYE2AnjGsIDQ6LDs8VrZGh2fGeYGcGOZ2pLqah0AlsyCN08sZvmHyXf1nTc9jOEvziVZYJ3P
nSklFnVo70sZkiibg4tYKYdgPRaPNJ9MkO3z5ifM2ipP9cCuVZEWELGSy6RrjpIqT7ZeRpoVSufO
MRzeleSBWj8CupOHdBF7Gtc/litsY9NFfGmHDe8elzkVtvCA/bz2LXLCDO/7J0hFjbZ0yMbxDI/P
4G36xAJjHDe6EJCND8sPOKEFycuz/let7CHdpNAzOhffdrsW4rfCK5ko4MonL3N7x/kTs4axswNz
m3T2BA3oPevldDFYP0DixaWHxlvjofh9TSsZllC8lrmHA4hKKbk8r5jwVE6Ysxsqw9GhEQP5T5ig
v97P/QoQhI06flKrICa4GvssWlqglu281ScOjNPSrM7ZeoWkPl7VuECiRTfn0SGm/Jzuk6HhIbry
aSo/NUanTgMYdBtfv2t/Kk/lIh5bDplov0Np3ix+4oot2UTICLryMAshisZlquvLsbiMKb+I9keg
vnjzKwUGXSui2TYxgVe5jrN+HnEYFfVK81hOGrIBBQarblX8nnK0DWZi44V4IkW/zgohBtKkKoC4
FhkYRtviN0nQKSf/OOnthh9LrplJnOfQ26Vu5+6NSlcKGWmKq6HBu3WOz5/VeraQutDAR4G3Ev3t
bJUtr2nuT/1FWtmqHiHFHQtu79LLlTOBA82GnQqwQR+O6wtsYhoyXaQNuyX+vXo2xtc9Zv5J2Brw
W9SWGTbSIrn3QSXbouBdJip2LEVzEI5lcvitkW0cJrXhY6DhWYjYZ/Dx/KIS1+RhuMseo6NuErZ4
3wLR4wfxJQjVMNmcyUBHjTJh8tRFxQZXEH9DNFllMhKx/hbO8XoSX6/pFGrrbMdHxYAjDIAi1ctS
bnDkzXLJpcajx0xAbh9vwyN1oLZLl5PkKNgrvLbH0JQob12Mp5XkyoVjd1pJGtRs9slpGV+D11Rd
TTZ7h4f1JFkBLBNQD2CxpzJM9/3Pk2gNCZd9osyDGMkufJx24S49x4vbAOmwGvnzLFXmHDuY25H0
iI0vYjBhOPEBIvo/RotVNr9zurlcJbeQFAg8xT5A+q+JznCm3pKAoCeqjWaxzHAxVBEZo/eMcx5k
PTotmo/rcbbYp0oZYtJaNzHC5Zbe3Ml5PVCcQlUijzz5u8YO3Sf/KuyKKtLmuoWNSkByHmcHvbiM
a2d41+TMDarmhGR28YxP7+n269TNKvt3VJeh8pRaI5d4HtoTPnVBQQ9oF7tmb12uJBPKH5PEwQpV
W9WgiGwci3qJ2iFwRjrARSNGphm8/BhuyQkJC3AVlr6cSSTZt/70u5OHYrn4hbElGtQezJLt9qwm
SvZ49r1zrrNZdNb79q5e8W7+POVbM1o39ShvsP2gUr6KCOTblGlesYmbrevCY1m/e3WCvf+WFp0S
jnvYDLH4SiolgzLJ7i6qIiEWA2wxVbmr7/Ot6U9d/Y1xX7BZ5u0xXQLJRqtbsuIeNbkX6ZqTdLtv
nzELjW4oxbAXhd3dJFnDq9KPHh87tfMx2gnr6P5cZ1x9DuN0+FBvNE8VplJ2yLd5SDbDfun8thj2
CzdOy0A/WzHfCX1On89SrPdwhn1j2WcjULF7Om0ej7mOh1mpXeND6XXfW18/9JGDcnv348xTNU8m
tG8+16Uejept6d0j3yLksNYUMr/vVmFEDTH3F49hlhTmH6t9mufoW3fH8zcFXst/P76+okRAI8r6
b+jZmo/o5ZtJf9OMTsnbut3pX5JJazeSYp9kX/1z/FX8FJDrXVM84CcyxjgYaNQGR5IyzJ3+Hk1B
pfPV/9r3tu1L8tFX1qr59SX9vTl/zWWL/tfHNY64QXu8H9noY4WFf/1KBuNRymZSbZ7jqN9LZn2e
yWQ4KETlTwGN5ojiT/TFoRj3eio4U9pqVOncol5ddfe9SqeRTV/te5W66Hs3NUd8cq7ZtjfNj1vy
QWSEs/8RVU2fEhTiha8v4zzOPREka3aG0vvsuuO6Ltg0+52s/xU1o8z/vdGHxnx0CKk1bTmjj69e
/ZtIaxToTwzspJO51yUxWZJNs5N1Ns0vF371+83+6JQcfPWGSriZ7Zqz5rG3E5RrJkrEaxAPmx/H
Xs0VPNLPx14persl/REJa+e/9d5MlWajY0J2Jq1rHJqcj0cfqMj1k1IT3o6mrwtRZ9bsuUk+7nf6
2q4eTKj4pU/hIepkhSj68Dx7o6Q56kcK7vRnzcfOMu4kbx/Dpgsuya75NWs2D1HvlGXF5ijqfL31
+2X9VIj6ClV+1N+5vO+nB/pWx7UC/waEjxdX4O63nsJLNHsKCfmP57bFH5/B5rnDiaNia+fmX6Ns
6zR+14j10fxafvffeoco6Xf0NebLk0gU37I8lkJrgXiBnNECe4TI/4pAOz2YeF1pnW6kKpIjB01z
fUwb1aR2ebwcsnK9vxx+7Iq9av7hNnure+eVeo1dq1J7w59c2LZpvdzWrxMwjdJzpfBBiWMxT+uV
p+HhfV9+OBU/9pXObP22LIxK8/8mh3hxfNgW3maYwDdABzVbh/3x99awuBtHm5NoD4HT70oOk0fh
7TDrlqmxg1kdpKm3i4VDc7UelVZUQWwRtw2OYDbwWVjQ9mRaZqjtcHxWas2xhNxvHP6853R3Xus8
khUu/IqM0e3uAyVyw3fDxUNpJvhQzknjuFqpsLZRKlmJg5SRHO42kKc7qFbezgJPzAZFGhuhMuez
qj4WJbMs9jWLU7dEBPfyd0wf8Twf5E/pka4BMu3NqJL/3Mwfr8Ov+WC9fJpMOm/yVl2e/4983OzC
UGtWCyzDiJQQ1aQyVXW+wODlR0gd5Rupr8KfbEXuLj67ge93kxbNog3hJw4GQeo3hW9iJyhhmouw
Klx46ZipPECGE8ch25snBDWbuU3Z49K8VaMyByt31zAOEi3kRblWsQLQFPsrxkkT9YXinL51jzIv
Jh5h7kDpQ2SSxnxgoc477kbuw3qQ+LgoCsKrkaoJGbl5NRsjl8MNxul1i4cUifYRHoRwPh+4hOk6
A4rWNfIb93FMfxzGbZUKt+LPqSdupWBCU1qg1J0cx7mc6mg62P31XZkskmVlT9kv1AeFgPsW86jR
4nwhwnR82Br3SZV2MPbYj6O6j6kKJ1varC8ucL0uW24DyUbpEg0/Fn8OgkaiVFaDA7QRV2CQWZvn
Ik1fc/Os2xL41BC3NtBePnBs61M1UvY8PTDvHxYPx485N4Lu5TTlVpTq7YOk5N7bLtLV7qH/h6dU
8+aScgikEAzhNq5GhoT2bzehqYp3MtbmKtfeYN+qT9MxOWGLr7I4CwmsDoNslXZu0L9qMC0ilwVp
HaEMyZbh+d2umeO60Mm3YyjXcYNIuWTtVzxWdHwMCB0jRnHoOvnC+Sp9bI9dJPyur0P/IhHnaBrG
x2JSJ/EICLihUQQqELreMPSgDJQwMcdtf+oWH7pyLyXixpz2XOS5WM4CJurFol/zrKSASeCglHGm
6RtVuKalixnVKj2PJ3e9IbwBNeqmt54k8AbhIfJdlHS5ruDvzXOXo6oaInmgqMywbjY26UbYhxru
8GkluYu77vBBzBCnAAnDlc1R/eFyHtQurfM+k+i3bKFJufIRTxPqhZ1DsT309KeJLNPTDPtWeuFS
PKRTTgu7JvJ9k/4BAWWhXxxmBZ6pZXoTnedkGR0OaW3qTRiXpRGIpdlmcvlwThRac7pMAPWCKvKb
4I6AC75IFBx/LMC1ejzl2skLBccb6DeQeVyisvZsPAW97GIXLeXPgjvFwiFgAIgbZGCW06QOLroP
abFjmT3IF8JZ6GyqsJHLdLFoW/jruNrg3hkqXGqMSO/aRoQcBqfN0B4HUEapX/M7K+9UWbAVYJWP
Q0F2jgKbaTBFoUTk449rTqZbsrVJv6WbZ7W59mq4cwBIgW9AQ9ZZFTfK137TXMpdDSxYyfxr/UOD
M6T88rdPerVq/8Jt/UfSbTvXyz8fcUTSdpxO+raVLMAptU8JAwBYn5Xq52R0g5MEpw/2AKtz31uw
Sy6jCmRxNZ2ts0M1LS7pUroGPThjU87xjo286U7hbd43h3TIlSZtsgpuf1cQFbKvd0vv5UNyG50u
sWSZZm7e1nMHftOhJOLQnlIVMfstj00U7Y4LF1B6/Ck2qK18lz+3U+iwNGau8J0MLUF3e6X9E76g
+fbLBR5N43cv+M5jAX/Natunl2pz8Tbr2pWwaA/vl/dysbkQqF+0JvwLzq1zuidz4VMQJFiYr9t7
3fYQ2ts2IN9S9q7UqdqoRrgkVs8aeO4l9c9Gp0i8j9XCeD9VLVpsDnKuQFg4xAR3pLsQUQFG6qze
bQMLO3OGkZkfZ/Z0YyDmW2K3wbCvIljh+BRnvwV52cotsSMoXd56vlgeEm9nwqqaoiJEiqR6H9mo
QIHyeASZ7ZV5ZO6bhY1aVMhsp7YKvnK+QhXtg3vGc/r3udS6uZxdWLwTnrWR45aDm4RVBM0l8gvR
btcDk8UcYQqS1ORQAG77lAetszHwwz/ob1XWJpsRo5Nsknsil3B/3614Mu2MJS7V4x30GNBIc/5z
frU1jEvNwjtJBoQ3i3g2Wo22MP4cqZVEMXLPtUoj6/cuUcwNqhe6JGz7wmdbSYaNtz0wHaoGG1a9
FfZ+4atyqWe3ptK6LCd5+9VeR9dtRlMIJlww9j+1ru/y9t3qfEjO9oVI5TwZmfP37ZVu0J1uaUTY
LM0sGXbwkDVAO06w39Rhuh8IaxJ/Te5fK0LL7Sidqks0u7J5LMgiW6Q52HMJysVwQe7MrwjX3Zf8
fsLX4yq6F9IKgMn1it34Mr7Z4oL2QonLq77/6acmuKWaUROOFtHLOtaV8CzvlV+t124TD8u6XlQn
Hy3U8Fl+4DHQz9WdekWbgx4xBL4Ou3ebTnWyr9xU19gz+l2Bu/sTdq2Hrjlmx83UuMySA+DTb/2z
/kmFEvbX8kQJgDchWcO2cYQsw/Z3k29toZvOYQesJPUafq/M1+7lDQNtiZfwe/VOlUfkffzKHWIX
ZPt9P10jV89EfoWN6n82vQ2/Av8LTBuHZjSMXoDzAPBzD87zy7X6rNfn0FvyTApQ5B5xk8XIlAxU
XSpmmnlAjdugvkiNEY2dHZ/1ti3jrTTtcpBsNIzOV749HD6QFLUM8kfwcFj2+DwOxEcA9HA1HMIu
iFTTv+29uRtKyT3YrtrqO9PctiN18LTKLptH21vnbOzH7+4GdykYB2oHQGqx3AaBEXju3/Xr3v6S
RFpw0/D+zFREOIGjh2I2ZAKOEuxiQSNKGg93W8LRxtuyO/Tyn27AWXSWmmS54pW10wJlApZUbwDK
XOIqLhSNPABW2piIlaDMppbgQuPf2mo96G/5nitpXgcVMv1id19cpO7JTaNFjp+h5mUBcAwAo9na
I2Erxj6ru7cFiMK2vF5OFI8AxuJZi3mvDr/cgzNQv5rdIarrDovqYxnkALctPC3kMXPtcuvyDoKV
DV9KWb5dLTVLz7ds3F69cyB5FrkbvTbu4+Cp4tbyFqrnOmaFOWMW2aqc6+2vfFpMc51FIpQVXaNK
IyCkkHsg6YCFuhpcNdxWssmSfM0zTWtoEnLCnFHeO+5p+f4zIgKord8qjhRdBsjdybRsZHpfFwa3
HHAZHyOfqw2SPBrY9l1Tx/M3+dNPXaTC+i3PdbALYjONW8vPXnBU6HxjQsIrd07owYTTDPszZyG3
G2dV9dtDKEsYfDgFnInL1q/ev5PnEqI/UlYeQi5oKPhw3XLJ7SrBaeglsuHp26XcdovN435598ZV
1v36eORx1Oadei7F/eGj2v98I5wm2tLobNvlz2tqlKyemb8xcQtCZvzeT40HhHnVl5kuuzeD+jiP
Cr/UUdowrpLgcpvBwkkQqAQvnYbzcqoQdyCHLXdmqI2xvWubot9nREy94yKtlpMivmAL3C7VHh7Z
OkDZQVbyGYNkcFROeKyMPO2TFqMvdulu3lpUUn3gBmFCXMNHu893VxpwWyMzT/kvDW2HVUlhesql
vI3+/Fcxf5qYHhnXk6fhDlyESlIl6dGenQfCUei46TlbcWSGoWXpCmTyPJ2//GQ3ean7xCDhb9W1
HLJuyHurTfojzAPDpNZSHV01fv13zFPmO1U/P7eqe+87J5qAYTQvXsr3K0qoZu8HjRP94FvnKEG3
cEJvj1l9oEsuhez0GxZKvrS7n5kjeCdl6ZhxyvPbGxhaqQhNd0uDpFhr5WstbmpEMXx48yMGmNgc
NdCCU3rIbdp2A2LoRhGXNfe1EoLfe5zxjvOIF79V7DBr43PjtZ2xNsMtmJvsJ0P+MwjcIYDetRSv
GP52I8DWfFtrraTlwnrdqBGkY/5BflPcXbUWSRCRgF0hU4vhvjMD+CpFM3gxa8qudQqb3lbhSqL2
2c+VyVZriSAIZ1wMu3dhjOPnhQvL6/1l3j5hZ7ZhTha/k9HO2/H2uAd/JN/EO9OQkGx9RnuABC1e
NF5KXGeTaFUQLQkO/XMhPg1JZ6fCHcf0fAiHHZjU4qkgyzXaUoO8f9Y8JDzdEiXpltMO3Hf2uXTo
xgubxPR4yObWQrGVZdswpDn9Mu7lRjmBxqjUYZq+E02fQVl7E0tCYcUDkUJf8wuDNtsIcPkBzBeD
JTt/FSkIQxgDiW3BI2PBqQw6TmszTahjL0PoDECIGtgKXD90rJA++G2Cyr3lyzj2sVDSADPPeVSd
tLKR4W+xBXg3Br2nvJK81P59wponOhys+SbXdrihkt3BT2NCWOnbXQVGWGrWRbGIYOCzj32Wx463
rrb4+EWBwUa5dJXDhNM6buv8lB3fYG9M45OtGMWuu7SQ+7jnXmdAWhezab6szQAsAHipRX7hXc8y
vGKbCl5tM3EhEY4TyHpQ7PC8F34tQod3C5izV6VXS3Nt1lZ1v/jptVjLKjYuMLX8a/ZiHpJQrlWO
y5zRzHQi8UIIQ16Hzs/ZrTZ5m4WfJszcSei/DfJGVhWz6MpiMkPN7J/Sr99YUD6c6pXfCmlBYMeg
iXSqdYODvnnLt3KbfgF9mrzJMmh7yghlazHlC7KRRi7Vd8xTXbPqL469yu9mGtV+pz++cf3hlvjp
br73FmDiGx5btG4Mb5R9cmF0jhh/tUkaAHZO9poEZAHIu/nsF0Z0YEtV+vynAQrYx9LzYo+86t5a
yFPQoRze73YxsOuiRbw06JZ+nfp2K4tWJerk49Pz8afMBNz1qHmPK9EeNwXp4EPz9LYTQ5gHKWe+
pg2hpwoXHgkB+ptBu2eWky1KGie+fe1yGLbxBfZvg2OylvVe6e440Mhag9HlotKdyubWPXXxxBbR
lCDta7C10+LTWSqf7LOK11n/2qk+HMRMSX1/NB6X6Sw5d/F5nqniNvcAPc/X50lGwLZca7o9ZZLC
zBuqeTnRkAYAaJaf66ef+apd+ykQdZo/bAHFxWJX7JVo+t/t8YozI1nMvDbE+b+qaCqgJtDtQCDq
l7dtIbrUyC01i3guBQb+QwldGraum6wciqpIn1MVeKuCXkl3Y84dm71svWtiW8IQNv3d/tK9WzCO
sIBNmsO/0/fb99oSeshqcLUDwsuD/bV5Hj+c/fw9es+wYAb1P+RNJbZV6tn8XUaY3CnR11tr8kpF
R8Q0tijgtM4lS2IFQCP9WjZv555qT9RIYRTkX8x+pFVIn5zbgLalVxxkgNjeX9O1JGabIaNfeNHW
cFD9I6GknY9iz/74ekXWznMg6Juitit8r0e179xg9lr8PcAnX6z2wRyvuFZcdqALPo/vs0cwm/RG
oJTexLC/H/IGxfP3WXTBHn/C0VCSH9BNt1J3ZXl/YMmKMeQkpM8bj2hwZw8w2L+3T9Qf0fLvAp9C
Gc/8Ex8Yyjnu1vFg9lBqHvVPEsDH5adV7xx1LJu5DDh2QMVvkVVhzgAl/pJroqJSeMkjzKRf9V22
nL5K55WXUv2d94/5/05JOUWVduibJizv9ikjN9GfPkoKAdRNXiZPi4dJtvncLpu/Qgfv556N1p9Z
B8v/FoEZePPTLFtkFBSapR8bQQHg9qrdbcT1ZJ3UvpFi0IFPx++r3kF4lmGf3dJrtm5N/r6fk+Xz
4UeyyBLUrtiZ2Z58V4AMxhp8iyvd/RN4LBvW0F1/1EE7Bbe9+RAu92l51L42b6ES4nMfx4jy5nsJ
JX39YxXVn8/dfGskFyhCF/3fCprxZUyvbUTU5/SUdwy/vSvBNLT7eA8UTlr4iOngAcLIG78Lipwe
8h8iR7GV99zjwuLCeB0/7tuXrAw1DTn9UGdeVz2H6Ngav5z/484ef++yXFx/bjwWW5NO7tHMf1y3
cDoNzt1JluuaXNG1u3x5mQ+ELreCaPn00Klkw4GtZgqc+MxX1109XZsyDJ7HMbKF3j3scupz7b41
4qUeqeD9yKU8gapU/1a9GvmKRcKTjbazf8lKb0gyerx2+8GmM/7kpeRWnqezzrbcUo2HRvvapbZT
/OCY1Tnl/8bxLj23SMCfHnJtaGiusNg+KTt9buJfixSNmjmxmsA4mlyzyqCYnUJfz57AfnoNyZ3N
ofR8CmzNp8ubSEV/6HWXrTJWTm/8vIBMeKgaDSFj/Jw02ubTr3lTf4IHb47mj7MWzaXDw+phZghX
IjmjD+zYgTB6cnicIE6SCvi5Ei37u00vGd95Lt53CGs0z23vhGNv+FJMxdCiccqxEU+aXIXGcqoc
Y2/T9lZr/p4e4IWavN4DCsgpcyKd0sMQEmpdHmadaVpAREwhaVD2yMF4g906+j/Ozm1XcW7J0q9S
2teN2mAb41JXX/hszNmcbxBH2xhsAz7B0/c311Zf7FKpS2r9qfwzc60F2J4zZsQYI0a8XZgPtKY4
IjI0xv/NHszsKcYNs2t8Zp0ALJeIZthuKEQVOjGdpCGXfJvVroCrxggKWI6WmmQEqVPSKxGSApKF
kTU9bqI4ia1odl9QjHNmUzEjh99Ws56jnNmR0GN7NbUGpzcgtuAPDM4VKBPBzFK/ms9Qt/TRYD8H
WmPtIMUBw2wNiTlCB7s7Je7OXw52U9wDYsXbIDx5rduu5D9q4zEESX05CcD3qsMoCkRCdrVMLtmi
JO3xyJHtzph6i1Ko2RSsUWR7PCFOGufu80T9jrde9RzSzHU6ey0B/LYv/7MEdwsSFibuuXYUMoH6
LPHCPH5Es6zVeEKOUE+6ds/5WNo4HQGBG+izpnRZmE/nG9yHkUAb1CHaOdAO7r7VLL8Qy/QxmhWT
HrqrhscbwmFgJQ5vyp5wK84H7LSrW3pMJ4chzSvCjH5EdxMRHy+Ax5I+20vPfF8VL3Xo5pioc6j3
ReUnZ8VLrIPZDOdflkEvyFzW8TJzEye3CAMlS5EY1x9L+DbME6scowK1JKQ6DKVm+EI54nVvCCfN
n3efHnxpd902NwLuTJ3pfmI9nQ7oIP0nK3Z6e4VhuTMwsWOk9BwEHxt7sNp4+CYWg1zD05amor+C
tfC8MFxw2tu8zREkkUXjoh07jxARuLp5ucn4eVV22qpvqVDZnxF48HdZj4WFL8lAOT7KQ/SzDvyN
AcA4Byvy23V+oRdpmF21nXaRL9+F7nldhSY1QwyheigGSKr3Ik6Zkq+N9bkg2GUSHxojaF1iJX3D
bPFedE33h/FCsyd78aqXgaQda6+WuBHoMJljJsCK+QWxR0il8aX2UmgzBgapNo02t+7tZ/qdE+TU
DBvlmUa10g81u7N4uv0L3zvGPnIuu5rr1qdkDMth4owg1o8gw1RzVHrIzTKvN6Uc6Z2FuADcLFvA
Mrx2+UzG8NBovI+XCUhMG8t7MDCO/DWkBmz1EHHAjfa3NYXk/DAl38tn1CphWjHRrePej+STigND
0LV1qmHegA2wLrlxTNjre9jhWxTr89+cGmZC6irRdGSX+2SLmT4azR2sw3v43qvm4MxJcdFseVi7
XzSohrLNgN9SMQyzubC+ea/W1tZ9Z7BlswECPiY0c3jQlj7Ci8U9+IQt9mpG91avB2eWg+LUixzF
c/Ca9axSTOaorwldNzTYAlcgslGc375NGUKfhw1OqLB47BxC+/izqbxqJt8UR4MMdetjPW6vPFHu
VJ9mDPBIg8xt04xUk/gIcWxnC8xQSWlXFc5OnhjgiEsMGBlfexoKXVtBM2Wy5/Y37qO354BRKyA8
mhZQKBupZHUR3IgmDeilfVM7sI4pRoedW2fX4KczT6d97z3Jjtnkt86tu33fM2a58bAIJ8gDi7R/
bEMMwYTd0Pr3miUHf4BuMuTVO7rsZsH9poSiXNcACnGr/gRvOmYyweK99x36PvgIaCVDWFfSLllD
Te2qcPm02fH50BRGgvSEG9Qbj2+80ziIXlG3f7AiOKXt8AFvEruappFVFKaKDzpt9bU7gP9G6/6Y
Fo+g/i7bKxkE4R9C8g21uFJbZHVmh/aYK1xiQpNFa4REKhVemnMZkf5c+aNaBRvNKIvCYud1rzJ3
6u4Uew5olU+H3vOaR2zXeg13AMMmQh0sLSdMc4rRBjRiTPcXreQs2uDxjDeKXTG2/cHpr8PGMKpj
RDVJqQatgiIhaBySO1BUQb2ZPMUaPupCqRQl6OvN9siy6hqs0X7wwhQcBpw2ANjKl1FNo4Ya1+aw
UDomi9dPlvbXenh9NDu07LSExh1ok81q3PMfhLhXmuwwABi/75DQhuWYkYOCHzdIS4Bp+0E953hr
kIqPovNvnzuvKUzz02FeJdJktDLCaJ1JXAvtRn338NgFvA5zNQjB5uCEDICDv72qJkqkZbtG+eGV
Y16bq788LzCA74W8OjCDicnE6F8hkCG79Y4gu4sr2R6W9Ov6CCkGxQb1yGRiEj4uPqNJecVUzZni
cQDQXik2SNTDih8ntxloCPLKZgsCgKhzMKUmFjoogjXNHq1FtY7Qw2NWrF8cccznaNbn7zUlOsgv
GjxKdAACQS5xyK9hOQlGyVY+cpWgNpN2EsPFjpWN4iEnOWcLwvQCA54rZ8aRnUeliTrB4SiSRgwp
sJ8zWJfh223HHTf2dK5Hsn7X5/Sli0KQwVIFWc6AYP0gPY3nSCLCjx974twrVxCFI67xBLNPRT6D
Ii/Gg4nE3BHFwRfT/syQvgYMKhySKtpv8gx0+wVTddd9/+AlY3ruCiomGpK3zPX7knkCBaD9WUYA
zuVaws9nTuWcYzqyfiwQ2iFD4zCHAKr8FrUVJAkN/Cwa2EUvX6YXSbytqK7xyD3CD4s1SfcmWI5V
Ld/zh9cZciM53liyfacgXjEUknX2EzTCc/ZyPmEmCMF6DX6vnB9HDs81FM8fQkmAP2xhKsvjd9SE
8rrEXulJe5xZH8EeohlLARQ1F+Otub2xMYdXO27JT4CGaB8kbfvEOu6mNhIlSC9YQrBPiNMf2vKB
9YWKju3JD7dywCkQnCUo8WukOF+UULwIUBd4Bh+eDJTaDi7KUtwLpdsu939D/QjfbsCAOx8PJYqn
X78jiBluD1BSMyKtN5V9ZIWS9T5yozvDnNTjsNCYFnRAZwXhXlOtmfKaD91310JgVR7RNVm0ypES
kfO5qCd39QL6r7S/u2j02SI2VgYuwCjIMWcK0DIYPAhV5+4DGgm27E/WySPtb7km+ASoRYH7gmDB
5AwsJEqsZlgzwXu68B/JN4Rv6J9BNAF0CxVYx4Hk6ACkApwL5aQFEwS8NniNYSgEfISbl0q7N63v
MLo2skohdfz7R6A0vgeYCywOfI6vwhbxL4JqBYyiHGG/USIh0fwDDAdGDs/QsaMLEQ/M7vXxAKFh
FIl+Kv5YdDJxQzEC92CX2KiDcsvFwC2XhwkXxsfgZVGm8qWPLxB/ldrD2pBPeEdMzZe0s84B/LnA
MnMZtQLohY/pF6DTByH/50sBzgGPCyCdpmMsDiBBMEOkaontmntH9ofpADpcSFSMbJDv9Zl+MuLp
fcmmoc8K4/BzWPzSKKflBOOcy2emr6tZegHsImwAbgEZXg7kz7zipDeK+FQ3sUQnnKETmpbASHdZ
ZrWT7rGCXbcjS5uVD5/G6gDEzMwmkC1jikpDmaL3uyWW5E20IWfyqHI0hIJwgh/ya/aF9R31VFSG
GcqGG+mQ13E3kfscAQCS2qMyBXKFqoEQx9cHl4CbYBgvVF/lUXP5OnsAfg0sUBaQH9eIbKTyf2Ni
aUNrmKlgom6yuoV2IMdpyUSZhaZygmCfMAFpxes+JgI3P3KIsNCyiXqUjwBtFQ/6DTzpA4aXxtMH
5xAVGnri4siX+ltWmGB3fZYsUg2wXtZwPQFZ5Xb1nOeM0+PHziAXZN3DkHKnf8jtwRxAIkFv8SRF
8ULfHa0zYu2hcXxeoot+45qoTY3DmU8M6UsUEuw9V5zseCACrWTapP1eoGlDy4DLBC1YFrqVGcBu
uutRZDbWe0H2NjmqGJDS4OOAnCojeSVV29LDReK5PDPta5aenzvul3zj7nDp/fPnMOWP9wVVIKsE
9dmErJFbwjEugGSGyOI2/5ne930nurAhuOIHQypkq5xTSukoDiAfTZJZvNgJrHli8zs6GVIEBDB8
UFQ3nLAXdD4phVteid1PWscNGxE4v8svQ4L6q4QYChgCsPmH1iLr4SL0YZfLE7e2CxFlcMNAnnUX
EzxQYSE14gwAMniLdJYTlA6cn6FDkR8jHVdGLoYfzxYim6StDDSfSFiPcxlZpXhzkITT7k1PHb24
nPQkXWSZKb20mEqDIvn3yZeEUfHilshlrMhyGZ9IZtZ339fJs+8WrbkjbxAZyUlGNIYQK0RjhtSr
ECJHiRKBXWfRxnYdOPw0KOrd+kwPpX0WWFALS0E9n1rZ8NWjK57Zq1RszH3e4M1wVQK+/vVQdP0Y
gyFqx7t792G9BG3RGWrrhHm/p5hW0a7Byi0j8zjYkHoIIZ1bu/yP/hg69yd94IHJOL0BZakhQF6P
oQUxg0LTTXvuYUbf+EL17/2uPHS+n+Y58kYBd/SYH0fFUK8hWfIRQkM6rnYkmiyHcjE4Dzzd6oad
oDLSo4RqgTuNcGPFnersSIjetSWlnLCaSw4oXLxwp6YKL9bFmp0bzZTKaGbp6LGhD3fPuAZUS1Mc
Lt70pn4nNJshSK1Z/wQgK1r8/Hgan/gRSA3WH9wXDD0zwM163/OoUQ4BsitfyCG81/I+KbFTo7fE
Zwf/xjhu+1prJuf6wcKgviJZO4FRHSZk85HYOE5TEWqE8tzqjT5hHr5233D0AcwxSfTei/Yo8jwS
+0uHlmm6AcB2Fjw6JhO86JfB8dcYbJLpjyeorpE/UJXKtjIwBl42AUobEQ20IdIw1PYL9YgyMD2T
8gL/q+tm+nsZUvD5wMMZyD90gBCxKz9MiUCCRDe68dxJut9A8uCwuHxd6kl+4anwMOR1OymZJ9v4
qGyG3VVv85oyo9IBW30vDqfulSSfCUWZbvZGzCS4qMfDhsf3CeWren3vq2lyLuaH02912Mgr+EVt
La/ZjWG15OxL2Cr3eRUcJgyd3heLdEbgSi5s2Nj7HdlRElX7+zjYig3OubYkYhHDHpNoh6KbYJqx
01gLIBAsqVgxZEBUQKUx/xDRwCT+3p803n3fhJ9RJlIPIhbI5muUjO/TbFpOB0PMSAFXhFWaGPfw
INvY1Cc6opXdAVuCx0mjfh/4NQ4drY/NmZfM6aluPUo3zCU/7s9PPHjmE6MO/e/0Q3EpjrM40FbZ
jcSao+UwbW9vMttoxy1t1zEPC6plS2frqEPy2NqkScmlXevDZtTa1eg4cEpyVlwURsBQo5cThTwV
L/qDk1iN7td/T342eggPKJf19PTbIZIKd3qYMz1+m/J5ergWd7FC+dqyo9OHGTFSVvExiHAPGHE0
burJODfKTgfH7wymmpoehcj9dvCkaT9kgRyVaX5+nQchehsymGc6EsQhD0wXDUpsjIJuQ5MbSv2A
YiRZQn72tkR5KC2A0DMpC2cZmRE/T2KCxIVTEN2RwA4O54o5p8zYm9U3qEfuGVAFkTeaFWtYSfjn
x5HTkDfkDCUWo21AL4CcBpscsvgvLnJWgavUH7GPZgc2MrpQYosfILcGJWYh475FlY8RGTI6TP0W
GU3mtLbSjQPshjAIU7uachjQhOKMnXbU1hxOrNB6EZ3RsSIr5TWQWHUhPQXpHpDYRJmQLXIeELR4
PR4nuBtyVDqpSBzW8jCZ5UsO6vcVvSsVXL6ErcuXonMnEQwiyZ+QB/He3Lsbl5yiaSVPql3CCpqt
x4JeNvicHyIYrIgCVgcDLDlDkaZgEIfAkyoFA0hakLHvFlojIf4jgeBG8QeykPe6t+0O0RjBhHLr
eedPWJ3yUmyFJ2Cxh4tJQj8B3es3PjbX3h0nGfUxjyDZlQtiBgOyhxhhrdLhD7vqD27buYuAZ353
3rPu6OlpQRR8MLaF5IKz0s+vee31/H7IyNUbKY2eBTDiJOXkx48jhWZYrNOPUE7ATX/KYff/SjJI
sqgR2M/yjTOX28x1wHlym9n5Kn+A/MzAalAq2RVFGuEFrnivcRRh0rKptkp4wKUIdciTvO7n9kfq
5EPZjXX5VLl8xukwgvLd1rPB+m9WJpbkRH9L3ktbGOGC5ItfCBj/SHVUF8gxUPhQiTX6itQQWp57
wsJFP0eeJ5I4bilAHFIokDX+HbNa+n3QBdPCEJld9O1EvPdVOnGvoSsF+s5BtmkCzkkwGilFOm/A
0PwwediL2p9mAer6U4r6/ZQiwC+Nr2RwLEKZaRfYxz55Q2Pyu05m/SSjdFSGQBwwmLOTzPtyl5Ya
Rv94WWQmFGb3ojZYIQp4n4MjOrNOBYi3jo/9M+uQz9t0XJ02PSwmLzQmY5LAlJ7q2mosDQv7GXR0
8EiRoU7up+6i2j02LeP7MjrfEMMbtL3quiW8arjD/FVHMoSRTbzRVyTZuObEPHy6bA150mLvEwFX
U/jhkQCMg4EBwjVKYbowRcL5XEqjT2mqLT9hJQ+EIJijWF+632FY0eu+b1+YV5BvPMIzBPjULRbS
8B794TQikxZitClM++wCEoQcPjWRsNNfg2Yd/K4ZMFtUpFqkPKQtYDycUgJwBPjPBBzEuckhpZGy
S4bmy37uDfYVkpOvMBxVqH8QaBM0OdTYa5YOEUmae9QDzCNoR8YA5W5paO0Hdik62LFnsf4JfRPv
b/laC/MT/AokSsFbAW5c+2DuJxKvHyNaYjHXL93W+zx87EEsR4/E0Gi2Q++H9JsyF0m7buQ3Bule
WEgsIXDMFvCbkRPTyLkDyOAvwT1VjeTWIWtGfg5UTREm2PIKu9HKYBtEfIC30Vn3LlJhlHiO3TLs
Ns8FrNYFLO1xKjaHXWSnc3mDw6680ZHrhWgU/oKidmuPoMT3YbZXNvHod47WTObZlOP3njQzeIrJ
U/pY3xNJ3jfETMpZt4sd9vu3CjkuFddWEmzYZ50E9PSOf5PfQl70ds/ra/9MDZqjcCTTXTTrpN1v
MKJ89li8J9RZCkdjvKf09VqSuWkpPnLldDfNik7whMKQLIekhNME/S2RCW+ZLm5zXA8R+1Ttv/Cc
XOuud+RR4TnyAqK+PltDFm0mYmoxhlln4GpKF8DMyPwxrgZyjJyd/hXCYCx+8bme2BmIuklD/0GY
fvfRNP/sBmdEcYTfvXyG+oJ+Vqch2kpnWQV+NjJPmQpwjJ5GJErkqbJJKklkR3BNlOc8+pGAkuzi
gH/Ur3Rdje/7eo4+o0u2fevciIFEd4Ih5yoh6nEkgeBcFY3eOKDHJm3aHxSehzGd4v8MWwQmTlqi
P6wpVP/XQGjKycRRg+5FQk2C7CtFPbtspvn0vUKQyZLqTXpj/EqH3VErZhMY7aoYf4PBojs7uCnB
HXuHseK2Dk4tNOicWMdUHzpZ6R84TPVUAkvTxfKylROjbnsnfQdDhpMI8E5j9/pjeqZEWwvSCkXQ
LRF3uBR/gPCPW7RdNq015GnVZkBet5R3z9N3XhEr3I6wG8pC/dQ5lSGONRibdDb5kD/xIKtWbL4B
5gDsdmb8LDUEMzeaxrAkwMdCWUnsExBQKi5mqAFN0VLFM5+0p8+q9l8nQuqfRTxzz1/H2tFvMHED
dOi4Y6JvsQDAWQFkyocTEUK/0qFCmwGBl8WWip3LGJGfgMkvjXlfHubtFgbysSwWlEq9yD2c32u2
DCAkdwchzRO3NPL2FWdeWM7rllYBFFoWfBn34kPpI0GXit3NPfA+wfOEXpbNS21DCXVmnWezHDn1
DmdTdDItKAOnDycuZxY5MisIQS/FM3U6egTREUPNgo+JcJuI8Rtk6e/ZKTp44KwMtc3fxOn79Bd0
N9H+QGr7Gasfs8MgXp4MsDwTkLm9xEqIhA12Otzmzx4qrAR232gLXTKYlPfj066rdd/9hd2pNFEm
8kwfSW5q7FF0YO6trMsxWguAW8GIUhe53cXgok1QbNoFHbFsGNgvgHKn3NORVSGFGEtiCbWr9jog
RgoGo9jzGF7k3xsKZhKA70Y6gegG2bXhA2MhDElDqxvak/FrylHHXXyrJkXmC5pK5d5hp0/+d9SR
7wHM3bRzQq/EsX/Di2/d2eL9yX0lntc4C4lLf66YWHuZSmMJD0V9g6GEdE1lhwEsuPwoK1aUsnpc
PgAlCK/gpCil/gxcoZvJUYDOyTcXXfj3Y0t/LugCIZxcVAfBM+LzZ9/7cyNiCeMkQ0lsPycH1m/4
PfHsOxesJEgy0JSRKa/x31wiIyjYuvwLq8tHSsQDx46gi6WglQNyAEuxn1lyb6M8p7fePtokUDek
FITkMFoodPZsAQTSWbn+3YhK1a5ks7DRjs8tR/FhWvnYD3kvxJWdOYala1ShNG2IZFqk2SJgoPFm
dR3pUdFVg+KARJFFTvFFkxJtQX1UwKnPX+vjV3QO6HvKNiL5P2kPSIk9QfQxr0Jt3T12ETnAsDyG
hYt1w6RetsvXIgmwmHYQa1QbDi52WMpNo9nqXOwPm++SaXuCkKOTINTXyYVtCHl1hbe/fkb6qhc+
jq9LNtSu0Dscp5SvBFj9Rla2SkQFGU9SMOmuC7NlCgD5bhOkHMKCr9stln9gxooOz/yGBoY62P0W
Nbrvr6nwAYWw1GTIOPMwfnvOAEIqV/zp28DTA6goeiYOfo87sagfruB3iGetyLggBr8HC7qlkzsJ
w3zY5DwWmmU34sHE53JMU+m08ToWfpZWxwkYYm3f7Y6FzwgisYOdudE0HrMntFEQk19YvYUM7U4V
G4852nOmlWsjBpT2V91LcjDlZXU3X6d4j5aihAwir7G7p+6JnXzYlSe3CA7gHr/JC/nJ6RGQAbTz
3gVSW9pR45ITgG/QnuQNrNLDCM6S+Sj3fbzXdxwSYMcI7PiF3KtDVilCpHZ3qwOOLtjZCuqRapt6
Qips7Qx+wqqTjr1jtcB3Muxu7lPFvu/0bWfaDPHED/KTxscCqeiO3xw1xRA8IHju1DVk9yUOyn09
pp2WK+HXvXDeA1vafDfxPg2lkxTgAQMLR+q07K7yXW/0XoAhcoi+drS8HYL8Aoj3mRGq+WeKLwSY
9G/TkIQwBykE9DlZk/0YThAlOeTkPvU835Qv+9ucc1FaAiQso0t7k6HTmbbacVlJvFTsPZhITlXG
mQpKQg0GYAECqDE+ZQedrQmEoppJS+g8sklgMZYBeR8BHUws/+FPD/rQoSfa+DWGNmMx1HeGfpLb
p6fOqDvTQb9Rwcz4jSDWmT1D/qcto028eqwYd7fq4BrJ3ES0YuBrZPr3VY5wxgdBiywpiEJ+cAC8
Qbvc8DEnPp7QQs3pSYRegRVDuxXqM0Q2zUb1eajva2fHNHp48Oz6WHV2LDgnssi9fTEOJJ/8tvpI
qOw642b0vFTwPp9ZL6Ce4bBKHLm2+WE0f6NXgKLNxVpzJW3iOSYM7Mts1QSNl0zhJnmQd5QCbxhP
8PueGRLYORJr1QL1JLTTaKoKMC2fUgKhOosJomiWKQBFGl9h2gdI2zjSEsSVuw3lQBzicTx39ZF0
B3rn/ueBAhNHeiR6OJzhY431zYzvO2xhtAZbIAgUt9kEIkwbFmt6nPSPQwWH8BrEGwW2ihVGj2HH
NDXzrescpvBuSgj5lOHHjjYaIysOK7HhSGaAFCb1jvbDKbo387FXrYYwfliLWVBUUGNt9/VY/lNB
82HDaL1ko2MC4WMYsQRE8LW5Mo0Q/PT4mmpfTz37YyxJrBB1IkBXzsK+g6xv8Zzlvu5Clou4jIAU
l57LCxUIog6HbinBbDzsQaBefyt6etW1bL+mvUBd9fCy5cv0WNvkW/XqPucpfIMuckUyqNUburX1
6J3+hvDDh6AK8YYBEKmWeBUPe0G9j5kyaX/8VULQSdZ4GJhvV/H4YTQiDV0vbkVeRPWxbS7l/sVn
kSD5wChyq73WV5Cqj8kqqzasOASRk7udOD8CxJA0EOJ1vn4a68Th+ZNWFfPHPMq2tGBX2FIyvt2i
vRlJ1ssuV9S+yKpyACm4DXztejbJIlC3nNq0TdOaTns0/cx1gxPc/InnZOJ9WD2sJwQi9YpPUZNu
YoqZGU3Y4cwnaZAQgrXUPwyxhJdFLLXLQyaQconBc/25oXsCeTJ7V8XGtAp7Wn6/YDGMhTSPwLwJ
6RfWqI407LulhSGndfdR8FukcAS/u1241M8c0KN0AmSPDVQ0P1jf2RUQDIWfvFVi87DHc3v0CXCB
Y0YeqBXoM6QBL/lzkkVtzfGHFUpI927Wlm40K/mCgouYx9y7cWvnI4AKxUJ/Y6rzmLN6lwHGm+oM
zx60RNXosWbxRKPC0xdPOvE9ajs4Nr9Y1G41pRjADrK3+oypQ0b9pbJL3A1d8h7wOrtPOvVPgu+p
RogDgfVoXPQBJ7H00c1u3/j6yS7inD7YcNTakPpF5PDua/atofrvgQAsIYPc1sXURJmq9MrSJDDw
usdDQGGVnsMFieS0tiPxTHZPh/nrJHsHxCJbPgArIh5qDCA5DDE2H7jFFZh9yGmqD9GKAX+beZhP
65WO/SLF1bC3IR5GQ+Jfa8CW6LmjDBzMA9S7/dowvDuqnbKh3SDQRu/tYZ9sBsjc6DY+kiSni+eR
Y+pjDxCYoGObCQobVMN8Hftux1MpBnG0rH3UzE476y8AUnqLZEOzufExtj2bLLnAJhByxtYM1g/C
IUIHH2ToEYOdlx9Pipsrzcog4Vx0QV3YHd8RMijYCYkqxI78aIbBVsHjsWgiMYDq4c6hskbRSCWd
d0s7XgB8IwCK7QGkQnHiOfZE20d06Uh+dAFyh+zr3mJgdvhV4gMQCMcgRKrgztorlhIbVmb8t6k5
EMZoiCjLGGZmps7nlDhk1fUYd9igvMIU3YfVlLqkXJGraEjm8bd4veg/E/KcisURsN/IuPjibsrf
n/htYAO8grjiC100/kM0PoeNJnY1jW5WYWotohSqwMfw7yiLOiR8d7SHjyEloPSye56+s3oBQmIE
sbqlnJIQouI5JYQE5YpPd58jQNJ379VzyofxhHQjG/LnQpg8iO9D9VVQPTAqyQSXoRgYl24xrFfi
gIHj5STuYicg6DkwI1gDSC736wkheePL12/pISx1YTecQc+ur/1NMe+OyVzv9tcDnuleYbjqMRpg
eOW7TbQX+OZv+pd+RQhVGM7EFkE97FWb+zhzY5cJhiGbztHtxKUxeyxyTFApp7/G4td9E/JFD1M8
oR1NaPWA/Aic+hDQmHJxCScaEePjxZG7ItyoStD0GdY4mDE4j0V97N6EjpSB8jYDiFEXOvcFLgoB
Cl+0/HB/sRcviGth6UKY0jMstFMD5r4aBcdJ/KbTV4gdGp+mt8tdF7YFbWvRzX8A+kVlITtAYgCX
6rVZ/o4ts8uphYaq0HZyjLNpob4oDmccneXkt696QN1mVsCAfaaDUy9I6YpwUVufO3QY7TU2Kvpb
BuuGnPvfAnOTQCAAYDDEgVNB1x8tf+LvbB+uZyevZNCgMWi7nFp1ZL7nCEiCWBwoHAvSBgVwAsOV
ONibgD0ZA2PFkgA2yRCik/yQ6GAoS9eszXaDSLsPUQr7BAvAtrXiSV4VUOF3ESq0q2z4CWkK4UH3
N6Bp2YoqDH06ZYl44LKfkWR2OafwBrVb1t99mIqcnRI0RGJXE5XW2fDL7mQ5z4ETUaoFdDiQV6ZU
U3QUTjOX+GQ2y/eEm+BKAfdCtpGkrDAWtItxaR7Bu0KiNv0GyFCsT8CNcOVLxg7VMWqAZXbnNC76
yKDR403JrllMz3FCOHn6u9XB1viUSgDS57zJAFn9As7Uruju7dzCXNxJgIdDiVYBzsW79/GfjsIJ
xer22ae5WSneG5kjHjTQmXS+4GHSTgpaKwHyXazDfYrxgfEmENCU8cOzafOurCgkcf16QicOEiR5
5Z6kUEG8baGRYTlzEQG/EZGJPQLzTO33lTloFA284nuchkxbQD4N/sFmB8QAaQvY0K7mx3Ppr1KC
djY+fhykSJcLDtln+DDXRPNRSbE0WGgohk/kn0kYu7p3EDh5cQXHOpASBV83vSHO7JpP1B8EE3KR
5WDCkmYk2pZ00deXyDwccfz3gsh5bTqOihD0saKJiKjXh/MZA8eQ5BaFc0f9zjL8KyupP2W6/8zu
lVSFs0rExjfOkA7SwvscvxfS8M8mdhGmf4eU72j+HOZ+7KoZERHmAIECJx3rL4L4JeoHA6Imo76J
mSCWV54Q78MdoecgvK9egCJwHuS81DQUFy8SXhgbfqdn5SsCGwqCHhxkixWrlXMxHVNT8DYwebc7
UDCXEvx4crz4F49cOIOuRzwGawZDPyAxSizKVgodVFSk8i663BXcdJNb3LtDYT9i745D+cu+M9mb
Kd/UqbR94IK0ALFke4oPzcPdP7kjqZtimYrLzUAQDeB8d44RVNCA6cf7nFR63L0cOP8otgbGkI0q
kxKXAvsCvyHNEy5MIZJgkn4FZlOfDf5Kzmz1QxCOSz3HDIlGiszJBCxsEO4erIKV2BF+Qx4qSExw
OBPQ5VKLKqcM5aBfBR8qCZYLhTdnG8eFA8LgxB6Atg37buluM6LonPa8l0MR6vHfJh7Cw7PVn9Mb
n0wSkAylrb5DHUHxdZikIZ+WquX03TTeYSHOOImwgtrQf6w+m8Pi7g4W/I7yEFuiFkt5i0Sc23eH
wIZdKI0BICi9FyzMAhegCRdFUpvoToJAoBhyUVglsQ1ZVrQEUfJhyYRtLVwQWlzMxTE9OjBnxc15
xH1NgLc0Zei198sdqUtLI84/bkdjCqSr82fZU3KLvyovlzvZ468oFGqHB8DgY41u7MaEQKIspTeE
lwJxzDc1X7Hk2Rc//wvzHnjzQBX/g48Cgu8U9EBpF/WSB91db/EM+ouWRbPhRqUMEshxYnZ+HSOm
LX5R05VHt9vfO7GmWkpNrHThcBicy7sevNjtdM4ZXD02PAAqmPd+cSSBVV6+S8b88cGstuPfNftR
YvrhPO621ri65FS4QjD5PDMrnOVk8VV6+57N6B//9j//9/86t/8eXbHNeXyjPPu3rKKKSrLy8x//
kOV//Fvxz3/2L//xj76qSV1JUrv9rqqokib3VL5+Pi6SLOK7u/8jT6Om6kU9cpJQOykDgGx0zSOp
z1k0qhSUNiOsZQvGEiROjEXTTr2bPTI7t9z/Gl8hJkW+yvSK1K0w2n+73WrKKgbDQIZF8wh+8v7/
1wceKANN1geK1O/+6wdOqjRv5d83Cb/VqN8cOydJX3cx3k2A+Z6Vaua4Gw3ul9d3+QCMwTZJBqGE
tKrG72oyYALN7aOuVAZ9ieYetmBDZodk/U3lqt7XLa9QIwlpm3mMlS+Z0cf7f19AV/uv7ni/q/dk
Wev1FEn51wvQspd6HzRcAMMhF9k0/bqP8Nl6Er2nm1l/S2L2mpIDRN8LMWBg/jfvLl79Pz9vWevy
wKWupqrdwb++e16/X89PT05D7C+tE9IUc0HfiyFy9zc9erH937yfqv8Xb6gP9L7cl6VBV+v/p8uN
82+UfZrBPVSQGtFTm5m4PSvMKoj9mJpHHynMh33T1s/oSOdHcRdtOrR4owV6YeI6afHFlxxdG+NN
fSgCXdqopS8G4ZLcTd7qGli6R68TzZiYBHUMWrRQQxA/oT87AwccuyYJhxsiXyEpwuBtI+MC3LO0
2GKUjARcoEy030I9JWlQwO3ki7eOP60NkYtUFGfmz8fJlt1RPtS8fFhMdXUahz+KOSBQIB5Oi1md
+1nhycpRoi+YLtUOvvWlIQCRvjDQoryn6YbO5WqIjALcNm0d2hFeBzfuem29aEJAYJQSoB9Fbidt
QxIy76H1y/aPZpFlQyT9CcFsFmfDuLXpEBNeYwPdyTCcbmZR4VNDPOQgycYFAinNbN4uSnI58ga5
X6fWT90k0UhuTFBC4ttTM74ULQBy6aQbD8lopBMJFWfHg0Z1jHlUrHxN3lNSx6+3CyqZp9PeF3e2
rR5ZySb6/HdLUpf+qyWiyxLbYdCTuvJ/WpPf7JE3kSTfwxJTghhPLK9CmQ8z/TKkRtiC84RpOX1j
MwY1uIUG4x/kjyeXXrdvFxA/+2bVl60+GkCa8VWsJFDAjOhBzYrpK3bvEr4sdg41UuCDJzBFdfuO
h89sSxXQR1r9GaNsAOhuSh8a9KGZ8Vxj/EdQMaWTQa4uwj5lgv/H7FsEkBL1CJI83wCqwXdVm67/
+XkSNA++DkiUo/lLN+/nTuMUNAlKyCiCSB6+ismv2Knoiy8PKUxotJCY5z6S5KCORlIcMv+h1KaD
lqSOxBOJmlSPsJRXv4gbOAIPDtMBvrH/eQTvxxRJHzMS4yj4Uo7SRIqICb1AamuKX+LER5cyqclJ
QQ32Je2fF/QQ6F6ujNTfFL+WGOsLxYmhVUmcyT1yS4o86R68q1mujeo3sw385itE9pSO6sP7SXs4
YJyrWdl5GnxT5/9wdl47Dlvblv0iAszhVRKDclaFF6IiKQaJSWL4+h6si26XZXUJuD6GYfjAlkiR
e6+91pxjyqVdSytE10ax0tKFlK5qVM5Ui+h5Gk428yYcx8E+SRe57yidmxnONViauG5F5+rPynCG
n6Yxbc/ifRFD15dWsvEpVuNzsmzrldW6QeGes5HSPdPq8J/izDsWgK25OQ/WJ/P+s6droilrmqnL
Os/mr/2vLPNGkXwp2l53ykzAUIFGU1//zNiPe1UbCgvtvRmfbeHT31gIcxDYxG/NB0PJDJQ16LY5
f8uKVnjxynqVTigy2z5zhdFX4FEOyhOxnx05qEueNEK+mT1CVQ1ZogZ0SAQD9Ts/lbA/M07YRk9M
IP2XfrC05EDnfxxfjDdkJBw1V9m6NeeoO+AYavW4fYr7LkISuxKuoZdomLkPFm757kv5z43pt7Ff
N0byG/Vay3q0bV2GiR7crnWfewX6gVbM8jL9++PUe7uiZf3zcTdrQKWXmmYcZT5uUW3r/WkpflnX
ft6HpZzb2cZ8g3xN9k01PSmTDDNS08fuhMyNsWo/YTDeom9re0G5hJWm3CJSrl4xJNPx3dB44PEG
ooekCl0kU4lsGCJDtaWXvy9D+qmXbvfX39fRb4e/blsgNXF4PFnRNsJ3e6S74GqmF1qebNEjcDrM
HTsNt081fL9S+Ck2kg6ifLKXGJG14pxw2W1LXiSXwksVyNBwTur4mM1kfXWO7ZrWAMcQGi3XMcgJ
kqfSaFWgv6Aow0paM4mX7BLz4lgJCH08mYPsvUCI/IaXAcW5lhPAOsVRwfiS8U5LB2Ej7phC6MAz
8xHPE40HPbNV3EzrksnkuFyKHE1pM8WceoHRQjcV37M5Y+xqz8GnQXuw6HuUzAHlp/PSeMt7WgIQ
AN0tMcljMhgePfq7eMzpr/200TwMd63HWNNN5vxn63ROlz7WiD7p26ScrAQ2uxTdR47G5+9fR+uL
2T9+HKVfDH79OJ2qFrKV8JCVrwk421dhkS2vz8KsnEjOxdXHmQXDFMnFMFqGS7raq5oO8UpwuhH/
LN+f5/HcGCpzftxlzmxwg2OUcSJnJ5fGFU0RjrmY2ei1fRUYfXgKKT/4Mc/j5Cv6uhC4FT7aO3/q
tb8u6aYcDtsuic4X1q8QsB8LigN1ZiMfTtnAwMysvsRuMDnt6kk6DXe44Q7ah74uxpIXoiHw2gmN
ykM1q+cBaUf+mHSVN7QeAVEW+KNedMoQzk6DeHLiB2dOorrVLtgaL/EGCV0hDKXpkc7WOBpCrvng
zsF62Fzc8guBCs1+YymukaiUr8fJlc7KNPXoeOsH8Yskr0jC2upCSZfW5hIKUE/DIbmydKDugbhE
Lo3qqHeFoSVK3nR4VQflrdgnG7wlEqbSPo54rGqYnYEsjItX5F+cO2jjcjr0F4TuRg/Ww59zxX9v
tGWpqixbuiXf1LFdekzkuLpGW4mGJYpWGOV4kLfpIHgLcYG91V8iDwLpfenmnA4aFNXJoNejKcbg
iI7LYY6IPJLBP5MZgrlHBDWg6X0pvyxpuAm0EbUpfrxFNo2H/cg1YDjwfJJd6ztXZ1je4JGKqE1O
ozPDJbpD9MMm0Y5OQD6VPv9+TaR7ZwSLP/7vpd6cCY+W2lxEk0ulzUQcDw2aZSgONFQtzQYtI8dj
ENeMQI/Ogw82+1X+r5t8sxvLUlYIF58XNHi7BtPOd0ra0hXOI3p3TmPOq2pO0VSEC3JmMtBLnzHm
LrTJdDAg1KBRpfNYEMrnttmiNqYm0hGaSbCI5MFZnSg82qyGgnvqBUbVM/2r8KPFneQkppNXs0IZ
BHmvhLwETh9wvBLQLPCzVE5OYCj9rWZALidpdDF/Q/fDU+l8EALFesyM7DRnMhvXdg5EGKrxeSh/
4iXrB0xA0FH1d64ibspugqoZ8ULhEkEWJWvUFmCAUZ70w5Zi0r2H6rI27La2i/f2Mw7fsOqdEiYc
hOs6jd0qs8KAODQCwRujaMeH8KUuzoApYOI0mKZ7At9551tMhTzJHB1f62ZovtQYaPaV0UtS0YCn
HDEV+yraeKNrDbqxR6tO22UoeUB+KeiDbVUn3nWZGcpQ6UAhLaNgltSrK+kLNAdbf0wfWa129NmS
U4XAdnRB2NWhphqd4DhKY5EJqmnjDUFEJkYO5g6TI1PmMcKNmeBi8geYzMgGNHeEAdeGvVTrLv2+
vovA9NmaMfD0zfU19Ayc+brbxEQVO60ELPDBpvCz6P/1zN0UOkojyEJQtSzqO0Rm1gecnIm+ENc5
P8ZpGUzPZFstzIPhqPsz6xnss2AHzY5QVU4Cffte2mfraJKNHrwMdzYrSZRFTRc5GBmy1hdovzYr
pTFFTajqn4NzFCyidG1otFvR9LBZCV6X2dfJlXfRkDw1fAnRtoYfD76Cfufw/q/voPz7O0iJUGtF
00RbnYNSNw6OnMmGynFwWQvP5nt1HSk7y0NW1upDKjFEwSH6kw/xEB5RJA9Z7hUIITjsOFQR7oS6
IxjpknfEHNutNdgBnAXSjwtKxXRGEG3DRJdO/K7XfXxkFdi1AZm5cetVuXfpc+Zcqig1n4Y8vLVD
Gp6aHJrcZmkQfCCJDlWhthBh6PuE4HoMhgNUc8hgzzTWvECaJtfjIGl7YXdwXMS6p5P41/aOenH7
PwhHgIRYM3wH8SsmDqiFV4bcmFwXMEhJepsGhgdAEWcHdgUNsCMe79TjPM5rSF+cf4sH+sRNYUzI
Dqr3Fc6B4ZIBXDyccWLHhc8bkL43b8wOaASLO9rUuKF4jDjZ09/lr7RMNWV68mcRrCfeL2OVWDOa
5ufME/Legk+lhuYbDDvNZQjtDAzJMCRytplUgQdWgMahchomu3RB0oKskb17bSbSdUwHmS63Ts2o
TyIg+WdHiuzmo9cXag/Lkr7suHmp/vXg3OyWZROLvqRWlCVYZ7bwRlFzto7e2s3Ox371Eby3dvGJ
BtvEF9iOeIRCkFAUxrWjfpUgwJ4ISkSRSX3hr67LdmH4owq8qDzC+WR+Uz7wI+t913EQ4kn7olHP
lBEKEiIYYYL/iIS+FwsoEjM39okNdIN1D3SAerDHiD0kLEtu3RLD2JCk1R7GV2B/HCoe0wCsGHDB
1IPi5ftsWtEh6iXM6KLZlsHHsUAa+/MMG2UD7vxZ6CNtMflWGygERFf2YdosGovjQmRcMGfqhl68
sREmbKtiyHisfVKzB6dY7dHtvtmxQ0PpilJhxxZdC/0tzE8ymdGtLkI2lpJIucHps3wtplhny3E8
uX6W+9PKWLYbFMaEvF6IhhU5Wek85rvk3bDlZ2FNUrGH/2VTjnEF5S9w7xlZRlPqdAvOFLK9Ke+I
uEW63jxYkqVHy85NGZAkV+GkhUW0LT40zN0vSs+9sPvuEMt/mM5RnhfvkuLhasd+7Mf7ALSROWhc
phF/L4Hyozt7szu0dSUqactXUV+tAD/idxzOo4t7JSrMWrSIqzgTzUtqu5eELEXBQUx6LT4gkGfp
k3ZIn/7+Oveax/96r26Oyf5VtXJV4r3Slu038pxZ354St+boiojoA9IGPA4mtt6j8vdeG5cPNlRF
Zk9SrJ/z+6/dSNdCqcnanCdsHXjXWb5APXd5k/DJ+YPjJoWyNC75y4o2FadUlnoTIMfRPtGVy6aK
OiOEkrWc3N4cAYzqIXcnb+PT3HZvMrBzmAjACuSBiVtgjkVGCRyD+X8zsr4FcR69GedpYg0bqG7I
TpkEogxjvn72tOuccSZ6OjKDr47woBBW++3tv6vYPxd9c7d1NZLK8MJFNx9GM1WWR6DstL5Qnhjl
OrE+gvO2EJ9q1vB5S0j2c+akRFzj1pleUC8XwyYbJqKrL5HRIgTRj4SeOlpsBwFkjOrsEhWAxC9X
AF0P5Y3xhR6pmIRqT1KRxQflxP9nifjnWm4aE/UxzARJKKOtgYYbclHtkP8qEJPRTULfyXOHSEcf
X3QzShnHlggvhjrdlk//EH50wohmFSKf6zsmSD1bNtmU/spZdLAnYQQv1EkAZID7IA+zV8abqn1C
JLEyYUwgq0H5TcOrGUjXZZ31EjtF8E71GMvLgy6SfKeb9/sp1W4O+GkXnyPzyOshuqJtot6el6/K
VP4ynrqnlNHkUhzRem9puKJz778VnQw8GX+/pOqdU8y/vsXNmbytlOOxuXCr4zf5YP54FJKd8WF9
XNxomeEvnKNFgPo9IZnRDlfNuPGuPRIrmXCARancHwxQs8kzFZGpQTzImP2xmeHBmhdrVtv6/UKP
2JVweO6EnQ7zLNj+fQn3OiWSyMBGNzgGyrJx87T4SRgbRkThx6ziuYOagsKmHcTKpMU4CCE+nrFN
sgQE3kUHDe8whjmur1N8D6943mFuH3n+gejhUpjjl3c6V1ugDEJWNVRcuHEA+gokLdIcfNFbsdGn
CiNVcQmBgXW8PdrX1/gZRU7lcmD++9KMu7/OP5f20xH+vZLVYRAEF5FY5OccBxKykp4Zc8EEiRL+
1VqeD0U9hIc409eKhyXBfy0cbauvj+FQ2QahY76mm2DPSf1dhUqqzDEc4bjkoeaBwlBC2vk7K6A0
PS2jZTNVx4yhDESW0jRCv+qPyn1SuHrk6gLpwUO1HjCUQLFbgo9ouxnRRZRzJSBZcnLQOIFbXRyh
KpSjviFg9Y5ZSGAHdIq0O/6+Mfrdl+fXjbl5bJvc12Ux5SDELKPxlyWAHkIkXlkREHejbihG3C8R
C25C9snodETmYatzyLL83zlmQGA61AvKgDzolHxn1kGmI18kkBfbcn710pm+vOAfQ2aO5a/tfdEG
6z6t2Z8/scRystVRNv+wJtgBEsiHVPRjOpfmB4Uc90EvXXQeJNrgcfz76hl/3lvsf12+/O+zTp3V
FK39ObBmMiIsxGAtxpMK1TcywgBx3SDj0OVbowAwKoMTwLW43sAsZMsL8CCQN6FLALMW700yCTFR
wiAm/4ZIzmbeibOQSFcvrZwimWWl135zN3m2KiJcMLVfntOEIRJAKnQBQ/GAH5PcWXGuzYI9c+kj
ZxFrwMZiHMeYTmULhclYzdZWvBVgbyCnpsj+8acThQBYvspwUY1jTqZYz3FQGaDgctopB59CfFMr
tkWH85VuIboIVDP2yeMpdtiSCMRGHkRUp6NiuA+mChYZXvPYM9styTeR5NEj/vu+K30B9Z89VlEV
igqdE63R78G/XsdjZcXiseO2H9+MAUYf4L44mVL850DNCidTZiccX7RlYBtymfn8Ao4H5fjnmcoQ
YCNGX3RHHMgo4LEHYpSXzosgHPE3CEnJJ4lXzQFrYLtTvb+/unS3PFAMhAiWKlmicvPEtImaxCeZ
RbLeGO85euPjGpE+LAnso2vxCa3V3x9o9qem/96rfz7w5l6Fx4tQBX0PsvrIxueFz0ll307kQ4Xv
H8ky7WfSUPomcPeRLgKeJxjNOING7Us+quck1bNMc+bCzWWgWsMFdqb/MtARlc0wPFdP6ou4ErcK
lEoJ/SbUBji3xbAdX3ay0z0V2/MexS+i2Im+Un8yGOud8XVeHh1z3Z7BN5pT9D9ogaJh8ZmMQ2xu
6bbYszyoYDU2PiwhGPgga7TDo8HLz4b01625OXCGida1ssqe2yyPNeRefd6wysxyY1QDMNUG/jyN
0U/mdreS50I1xJ9UHmJc33S+CJHH+A9rZm9NjSdm9ycPa1axCCB8k3A+O6/bOXPaIRCLvhHNSszo
t3SOr0ykeU+50cwCKYGLz5J+ng2u+qUBLgal6q19zlhM1bG0priDznPZ5UsTjm53tdMd9EsgRePT
JpwWr+V7/P734yLd7SD9ej5vToWJkuZ51FINVc9Y9ijPL81A5nA3XvFyAKUql7Qh8veR9GiPle61
kKkf/nlSb05wF/PaCZXFk1ooWAidznePmesrE/rJjAQE7CqBIzajShqUWAFywt7IDhoWnBBMWFrE
k2C4GobdqCN0yaQhMiyeyU+MCUNB/aDRpJymjJVVr2tm2cXxj9NEdVNppEikqAxIiRXNMSKOk7qr
fPtsDY6NBxRCs2w4BlHbR/+ZG9StNGzRfCayI14Hee0RzMbBrUxf+f2YhV0ZrQFLnqZEUjBVEAfS
i7i2yPdGjbghhLAVoBEpCgS1AaIKCvyMmO8VnSQkyNL8PBW/mdWmnHWu8zoaxnDRIBYD0OOhkcdp
bJ+2zFZ82W38dzqooTyGuZfXTivbqeXVFX5aW09meIOQaT54MqR+afrP66JKSIAsSaO5eLOSZKma
hVHM6wIBl41AJXPO7hdgo8TiODtpB12et4qrBauKA6XohClZObZ63aDfOa5reBkQonAURR6r7orW
L/vhiRSutUC0J94zjPRfhTUOiEI/25iqga0Z01Z2W5Lcaurb67OZr8i47yPb212oj3MWpRBupGTn
P1sdUR0lUaC47hia633EQXiBx/aNeQD4SXx8K3VkQ0jHOYgg+B7K6rcqTAR/Kym7NFv6xRoeCpZK
hVWIykIGt78tg8O1Xurye1BtjcBrrEOsjjUGW1fPyPb91NNyynR1ou7qJkrmFbpt5raQzRi4IwMN
/VlBFiBeA8UhU5AowuI44TTDI/T3zyPrd2tUTVJNxUQkpvzMSX5tinKRZhe1O9E+k5C9rnN/5XNU
NvctSvnzl3zdX+qRom1KYRWI84p4p8jzOUrAIGwX5XUvm9sWU/BWalcxJwmOo9qzWEKAeTZOLxZL
XwrFRWd0Eo9l2S2khdLLiJl4UNntJVxc1BBg0p7NBZttIkyQrah4ezV1pJyck/96Qheho274lPy3
qphTEF7kiWSO29NWJMQYBAxKLWmlCBOZXRgkWjxD0xVH8wwHB7s5Ol18MaSKNSMdYhW6boYSPB/q
TlUopLOlUcwLimiZVm0rr0vB5s9OXNWMKMJ2iu/SUg70AiGndsKbVuyoRzNe2erq0m1mvq7DwK5X
TGUM0EGI6cGqqrMzxld26vjNkDZ6OGHEYmljM57WMF3k0BOM1xqMV7EPmnGJtQm+V+Sez28MZHyL
gefJ0YkvTGwd/QPBeBCPw51moddgxzWbRWIuOvGlkiZB+WxFT7rxzmPYEPzo02iWDlJ/2GQT0j+s
0zc0HibyPLVm+1QRREVUtWbrxdq8uLU1lrIvQjOyZSytYi6nFRc80yX9x4BNOhbmgjY9HzcRBESA
hTQzz0uVjBmqxWpDZZ3EYzOCAwBlpkNm26Fhqbq5IO0EqLvZKs6WHRSUC+9q8C61e5CD0qI5b+lJ
4DcD9qipkzp+ya59FrcoIDp1iv1xmRiIiYNVrI+beWHZWreTFIf+/xFBNi2Myk4vkBNdKRzjT6Ed
riM+ljYqRHsTM21HZ7s/2nIqLJqdDNIwGeV9YOdWpK+Qadu0eDIq+oteWPRxhJExCs5kC6af1xAr
8s9hxyDGmckawa/BDEF0LiLmfddTeBoLIXPydE44g5Vs/n4T1btnIk21JMuUJNGwbs5EWWTJvh4K
x61MHMdIAh/LW8MBl5yldf3NWUeedOQNkbf+InykG94E4yP/1ifNkzk20mn7XDtnaEPBz2xwTARa
cmY/Ye8X1s1B/8jIRBucXPnB1/5Zvv+zvP/62v3y/2v9qGP5WJ0N/7it8nGlfqr6SFKGDKIBAPrz
S7ZKTDR/35fq3ZQnYffk13tfniRXsPaf+JnJvz3DAB2QYso+3OKQixMngKdtwgsk/6yPuS8/q0Oi
rDsm9q1jgBi8mjhkDI+suVPH2dHxA9tAvv0RrzgdARB68WkRECDyqNsiqX0t8d+LNRUEQqZqKeLN
xUZWKgmZ3LdbTtPAWvjd3OfcUHpGPqIuKzXnqDm66kjlRCNiChF1NA/fI5Q2YwF3Fwr7L8giOq8e
KEfenjIZmwRIQji9zOQQbxb3boyAQe8YMRCG4uaJJ5XE/thMsxrdtQoAQsOgGaIAiMnYcvIGepVz
7HEhNsgp/qul6J0BYSDWohLMbIYWRyz40Si+EqY4irWns2kLPlOG8QmjL80QyQWEhl6MjgKCzEEQ
z44gUGMPUA3mIexFTHJQW0P0KbJJiSOgmgJygrQXoSBFe20wBNY3XTUjh0cWV7AliWtMkQbWY07O
aT3XI9Suh6ZfT9Nt/Fy/y2QjBdOSfFnU54qDRzWWNnTHGC3/j3BFOC8vvbkKNpRMoMVHQ3z1oRSm
iO9DHXcxCF1HUUYGs93LviiXtEt8/H3QsPkvM6KpXOTMejvS03H+SMVu3d8v/3kEbsoZ2bgEp1o4
95WuoNoipiTS8kzvSvJaMtGTSWF8yP0w7XweaCC88/lxr+mjEzknwAiUPlimZgeBgEucO5DW5ZET
kuEIONeVaJ3C8zmOTYWZO4SQEZlZJG7RyaBxiKUgBRbFRf7EGqIDFN71F+ZBUL/IRkveskUB++TF
WAsa4cFMWcgrGl2gPEXzM1SDb5nIU/QGq9Ak/7JEhfAhIi+ZCD2lO+DGTbmB/kcP1wHawoQchSj2
PkSqfTYz+QEFhK0xIdtVg8kxfNUxFuDpAWaN2ip60EKW7nZItH/u8s0ZyxAC4WpknCcka5LNOBlh
MId7JW18/K1LBF5/L773vAmS+Ovzbs4vsXENrrnK7OX03AV2WTj5t7/W3+RmqEy5JZUdTPhpPkGM
oKEVyLPh0innrwTEU9QOxQ/t2zgEyyqZqvS5RcBxNlU6v/9x+/c31fvn668l6Oa4Y5WydlL6O4Me
5WS67Vr5bOgmol78ZjKZE5SVkAo2OmF/v0J0oukrU1h9MvwUvzIoCJvTEy3f7MAI2cIOSxhWCkVg
QD00JA4Twy5Td0oOFMgqxza38eSdNOF1Rw3FudJEbNxn057eCJkFqUKKkeRSmgeAjgkYQKLVh1ZF
V4/pGU6Uv69dvnvtusTeaGimof80eH7tNV0odCexShhJXQbid3sINCf5ykZXmi9v193VuzxLayIi
23HK9wI5MmnoLMieMX7weN4dGv76Hv0a8et7iHGengUljbbnSYeN7r36ZkbUPuGQSx+NGe6+CL8+
6qY7fsrkxsxUPio4GBZ5UdEKwks6vF6Gzey6S1Cw4UBi5xwAmyfBkLrpRX7PvvL/1TTwn+/xU738
uuQ60lTGdXwPOmP5W0cyLQXWsnrq1jHebDDcGNKzTXVQnWyujR/87ne33V8fflMamW0g+WXCGSUx
xxIaz8lxAZYKWJA/ljbo7dnc+siQGrjMAoe8std5jrekeX2DUiVVySCl7O+vpPUL0H9ew19f6aYS
KMJKS2OBr1SB7d8dI/jrGnGJUAtPWyBFmJb5y9IaJzO4ds8R+XOH5pk3UsC4yFzj0OyknYLdcNtN
zRf1BYJb0afEKq/6Vr4M5I/Td7NmO2e5M5GbQa3+iRMgfGx0mdKqpiHQ6ssjbmkSYYXh3xd3/8iu
awxjsGnponqz+gZYawIr7B86yKTfePtfr1v9jcbGCIsD2M1m/vcHync7s78+8Gb5zYpWqCIli7bU
vI3lHmkOM+xBMkGsl26rHSGjAxnARXNgMlg/wzTEgX7p0+G92nJhayeiXeUbmi1W4OFROUto3x/c
lXvqLUn89SVvVt46uBThpWD1AQZlXAaE4GoXNxtnsMBDrA3wpeK3ShnWtJtY/FbtgmhPLQHdeiVM
DhO1PPkfRmMFnGoEBQmNAx6+pH7wPe/3in99z/5m/3pVi1psgtDk1+u2+nfyYuT2mTwzdILRqKDF
yhmVvkJtPy6Plfvr4j/Pzc26mAmlHogxP2MhMecSnkNkqscZQ5XTXrkgPpwbjH/rEZXIBb2gMaTC
ocbvxoLxHhW7bFmdx1I3azSvwEOSTS/JEz0rM1zHwCP0pZSMSkZoDBo+pdA5v11ILIQU+13Devfq
YACUApwAQc6Uqi+XNcpIdSt5qCuDAGgY+LZBZzD2t1Fx1uFTuhaGGniAZBQK7qVeBtcRx4jTRIRe
dJ6rUk9xJVFFHcsvZjUSV6Spdt/xS4QwBffat/YKzYo+AC8r1XUFi8W57hmgErDKESymh6V/oDLI
tz0t3OizqFEVUFN34Tz9JB3om2N4Gbk5YqV05C/D85REW8takF3ZkZJuYIEc1sY815c+wABhwMGC
s66JXKjBg4iz88OvyIP4iKwBzqLwDIV80Z3eJPKgFffvt1N79Hbe7EGaLwStmfJAJdKoUO2yHulk
yTLOkfosvb5ctONvzlzB4bgIV+2k51Yho00YpAx5UUTyf6EGY1SCf1c3u4vsXBATn4ZsJdfcDsVR
uoe8yKkCkQ1guyk6sVYbUgLLz4zwSBMGpVVeKDPGarhB+CI/Xw8KPXTLyWTnXA2Oj7pikvXgkm+n
+7lRXwNZ4JLVdWe6TURvdFC3MBGzpUgypiN3gKRSSHwAaCdmMbBg9KOIVTvv7OHN/+45xrYISEL3
2KrzRer5NGVJgnLbGfSzyoXDgdJL+j5tOjJg8hELB9GVxWcEIom+48UW6iHdnuD9mo8tf2LC1e75
zkyfcDEN5b5PhubROOMl43llhxjmn8kkHBeMYEBVmIyTJ7xCfrYgcrLYHRlLpKOfcEX0yNFzAGKA
WPMJHWKIhNWqSIfqj5i4wPZD3hAyQioa0vSmUTisvovCOYKVhcWN/+sNZRY7U+AWCzLhUDEiuGEF
FA8mh8jnfsfSvZO0kwknpnlGjCBr9wpDEv0XsZ7Cq5vSKuMFo+pM/FVZMg2HsWLufIdsY1KF9YD4
HHR1fcTIe8xQiRNmMa6Kgcz5Z1pNjmDTltCpuGzzCXLmdY0vn8r2PJFXm5nx2jc9qFBBcdSjM4q0
ORwDvF3HLa9/xtG3LxEpWCTNaeLxuQ/OgRWAgq6YH9tZJU1VlWEFqpVh/s4c9lqNHultf/S0/y0e
/t86qd3UM1nUJlETspMo2yR/bonG9L2ktHN9WvZN5oUIakBA5zKiWqibAW0vnF99ExPZYDAVk/FZ
ca6Fm71bMJElJElzFdrIpX0KSMTLFtdgHkQzuV0leEWAi5Gmo7oRoCd/iNB/bxBQ8BY8M/MvcGMI
Q8Sd2Y9fnVkzDtK/Fw/pbltLN3WqdVFH33FTKKVKKAftKaRW/mY8JnMUpqMmDCQD9AAJY2X66APv
HtDxGyuarqmipd1uQrWZSJJMQ0paJrvjNN+kYG1PA2ERzLXXahJuaPKRlLDXn5JX5fPvqzXuletM
OXA0iLIumT8av197b5NriVbqNY5rwkcVuzUXUeJkJJVchkZgV4DzTtMQRjZp2fwT09XXuTyp0P0S
80SX/CRMmlFEvLw5Dpj6zYXSE9Wdph2SateECwki8OTkNd8XXsaTza8t8g519p4kE4SJixRAuzku
6QbQF9NgsxHSaboV+JpyE7cLS3QB51agJSHCXyZJ4FCFHBX62T3Zti7HSCVIu249cAHWrhIGYJse
3J97lbyk46gXLUMxtR9lxK/709aNovr+9bhVCvsMCg+drDXIKOnPC3bmMyzAniA3OvmIVhbiAdlP
TRLIhZ7SIHfxFUTDi5OR73pG2c/wbY2FVDw5JuJeZqYau/BAUdxTy8j0KmIlGl4unu5/RM0G9TXT
Hiu1YdsDxOc2mT2troBhY+0F4Ul1ekgMccQKg0EoCKw6G2MX+h7zNjX14tABB0mT5kqk5MWO9XWP
hYYfqyzYClR5nEOuWPx9s+4ZriTJ4mlSuVf9//5dyHWh0inHS8RoJnClYBTARZMnVyhy4Lc95d1o
xxruYwLFyNFBFHNot2wDwfJ/9S1gCIiGxOt766pvrOCSXSTruBW8i119lN/QGkoG85e9teBsApEL
Nuipj1nAx/7094fL9ypKyfrnw28OBiqdNtGseZmzEQa5bgZq5Zuh4fOVntCZbIgLOeDUuOEqnobb
IxKUid7+aOoLYIHRlOCQPnoV0Obf3+vuqvb7e92cBdIm68Qu56ZAoAGnvuyeJKgv3av4JDzqevxo
O253C87WOn+YOrKVm9NYC4GiyMyfH0CzqHLFCbstW5mjAB9mCHCdlW8MaT5RXGgzwUamrEDVpjNI
ri+nJGYzg/DAEHHYvZWf7YMGxd3Jv8wr3bfPJFU0+krq1xudx8apPda80SV8aQqEtWH7XgPtwWWS
Pq+nyqqCWvVoHbnXCZKZlKi6pmmyKt+8GoUs+bLS8KmdIx5iIvYOmoT631xnW8yTw9T2J8XKmp4+
E4fBo2ZbrvBNd2x+cYOznX1Wn9oTcpQTHVSOBRKg18g2dwJUPpI1WQEt8jok+433bMiIfii5lCiE
32IM3+KGoP3Imbt4Ba9J+zMffDZLIrUt/E4j/po81x7Q/I8+rxLS4IMn765QWFYUzRJVTdSsn6P0
r/sdVmJknMILKygftcO1zBk9m6Xgk+Gnw+Rk7FnZKidOguuYvBHqsYKFYT1hOzBpGPa2shNBSQv1
g6GgNae5nO+IumMqC2efJvSBSKoGpmw1tgISnmToGEc7drTRgzfIuFcY/L6Qm58wPleGHssVF4KS
HK8ToRlIuZMRpW6nbujwdcHo+uwDtgA+9i1+B9No1e8HdjlhCsA+9iJ4uJUJn2LXKvAzD0zY+2sT
+MrQnHcWZL+ByLZ2YE1wxXW8aMbRp05a16SkAh7HC50Q3hjbzjAbW/hG0Jk/Rc/mW/AqwL1q3MuV
9Kl38UWGfDjxNSwjg9g1yVHGpJ56TF4s4D8D/cXc4midtHP+LTJol+YYwOZSx346a6a1OuieBBCK
NsZoxo90ihWg9uE0WmDg+7I2bFgSoGm6Ht8MX+jzIDBTRFd4RWdnWgMbrz6HQz6G8G2OQithrc0l
omuobt76UZfbTIJdOUq/YhdGIseuAeAPnDuMToyf8DvqWqB02droXHmKgF0cEd30qk5hfpHNUFNn
AnQfMzXBKaKNSK6DDQN5Z6B2g8h9aItW7tVHMpUg24isqsqtGESMrCyvMp7eEzpEQr0ZE6r8asTd
PHdbDVOeLTKeGoVbnFQNRhtpGDBAGmi2xETKJzyAJ2TI0nYk8BjoU9DjoKzVg0fz/pP5z5e8WXDD
KDnJV5En82Lj+YpwDo4uI8wfvT0RetqDT3t0S262OCEpz53Yv9DdB/gguDIjyyasq/p+y/bWAwbT
3f309/2/2bfKKKoD68ql6a/ZmAnAO5xudRC8ZuUwAZnLmGnNYEB0cBT0EaXHFauec5l22QDxrfWp
2wql+/hUD+r1g9vQv+7/2eVAFOkysCVZv13XUilVpbDlNsjJ6IpzvB2+N9PkmyDU984aMRqG2elE
QwB4zbJ6JHf8OXH959P7FrYuW4ou/ZzYfq2qSu2rUp2WFDnT40L9pr4hxfet2jJorOguxQvRbYfG
c75pyAYHgoKgVuX0v2H0SkpZHxEPHDnEMwlHniiUEZyBGW+1NedFxMvFuZ2wTKYyC/P9NLdWfdby
JHCy0cVuXbo7f9/L+3vEr6vpd89fVxPUuWZUJVdDDwZZMe+VSNY9oFMK1o/zV7zGqngE68sAlxbC
SNk0BjAReVw7wYoc8z3Ga1yWduPSEmCson7COmJOqY7IlpoCA06XTDJRJMBpBW/3iNIj90/8Xz/G
zfuntrlkpHp+3KbaoPxudgDRXlFBEFDZTKUdwqFRk4ykCSAjcn1DsovZnRFiOl0f2Acn75Ej6W4F
pvSVF7suPCv1pgF2bhIlys4NC8IbGmeymWaf5yfScmzzLUY2RKfh87yAIRLnTrg1wwFezR4zgLIV
2xLVmDw7HT1p3udZue00flAkU4XfuWG/vt9tt6qpC0M9Gny/aEavSCvGASPL0tMBz4nIsrymffKR
urDCAqyq4IxPAKsTrsCs3hih15RBr/uLXky1ULv/Q9p77TbONOG6V0SAOZwyK+dgnQiWJYtKFINI
Srz69bT/Baz57MEY2BseexzF1NVdXfWGwBJ9CrKJtvbKafHoFIoLjEo0NabpGJYOzJ2hgUBA7V0/
gCNkPW6/7pfT81jSyLyOm/StXBLAnzVAnX26V8KCHd0eZl0zPDKVDnm168MDMgUo0ZEIaf9EhbYv
ME/dJMRolaY2RnSQJUlk1ckRUmQ2lB47AxNf1jy1S82H3a80wq2rZCu/pA1wxFaFm96Gn0iyFlrU
5qGxfEGGKv1XHTn3CEejpxLndQ8fpPTVsRFz0Ghn9JJrhy3wWQbSQCHFrcbO27+j8a9dS02hHABm
xKalLZabP6JRPxXHUnmINe8ZWg9RArkVTLVxGV23aAB66ji7d+/4UGFvfEap0DMsj2RA+2xWdxAc
2FE1kd3+Nkf8hWanW5wTwExdJo/+aiP8cVrXqt7KW4PTIpWC0R9nnWsVHMFg4HBOJoIRPWWCU8Nk
O26diQk8EpNEBoEMcSCmRtigVqkG4HxbtLGt7i3vZ9cRFIzjcwDL64RBJ2Db832TrM/MPyCRSYuR
TL76ID0rsG3Cc9MnfG4mvAVXO/abQ5V0UbawSi+ltEsV8u156yRs4Ow3J2PlEYZQ0EN8a0de9aDZ
2kysDNBkAPqlukTAdB94yixO4GwqDOwA3Z6jlxXAYEfEpibD5XQrH/U7+ThTes4K8i+XmV3n5eUj
R6qS8qU5PJ3iI6X3RfFc3quRcR69sj56V8fTQcXo0EAZKy5R0G0mWbFKRjZS9UhVNZP8GCd1uLUo
Pe4KLuCqkI569p61C+Ov/LR06r1adzhf8ct1kCAxUGxudgAxmCDSdVx24lxYbLK7rwYUyJvFDQDG
xUOEEJUO+r0o9RyxUg1LcE4ldIzgZHoZdeQnfoaULNNOa4dbMjxcs0CKXvzqQLPigbSVyr0PLH5x
fkHW4eIfX/EdPyzvvgEMlC94tG18RIlQoaJsPrvNefwwInpG1Su66bMrVmPtWq3As0DoZjO0y1gS
nUN2WZvlqMA+lrrLzXU2oM+j8wRQXoIyHavksfs0PU1aokZaPZfbXVVGWA+gnGpoXXTfWtuH9JFo
ZLPPJUrbUBTVEDNzLD3SsHLiYsJKI69oBiA0DxjpXaHMTFcf78ao6qW3kX5ep9VAhgsr7LcRgbeU
8AwDDCOLR+954LCoaD6TPQ5ECInf6JjqHVtdsIFD6+FGUZoRNEIkNB+BrzVXMzkdtAwdGwLOFEc5
PICzDbVSejFUNphq0IuloG/AMqUL4iLySzpdrNmSSxT3XejwTdrJnl25hu3uo/0JCAoGOc1apVjo
GZBC9/lYIl88SbrpQEJWqYsKRbZB2bR9uhfaIbg3sYX/LGT2lo+DVo2QO91CzkFQHlC3goKaZ7EP
MQA4oy7SpeWlaGwLfKVCRBWpFx7XzulQy+WfhaI7ZMoOoCqKyy8LK9eeXI5vL+9ONiWUJ9G2FU/K
OiEL1+VOIZKB1krbrmG4wj0qzr0KGxe/QFuMOWqHyVotrJeAfAEUggLLpR4ZCIiqpp6xh3lxPL0p
au988W/lDJDkmYgMlbZ7VOhxMlsLAWFotG9U40mjnXID9Yw2dln11P6T9er9LKyCq7FQatqxA8mY
H2LnHHA/dWxV0gw0/hAkGgwj7pAeI/taGhEt35syZaCp2G6I9ruBE25XQc/aWl1jTOAkYGADG7Hq
Fw59zFbZhLX4/IxL+QM7AzuDwd9JrjgAGFFljBgcLyOyYQacad/F1m9bi5/1LJYA2dFlKDyOrX2H
UVwyJbvIjprM1CdK2iDYnBG2ibntN2XIwuipnS1a1vgd3QK2OwBrTRU77DoN/70m/aXDb2iWpimI
0WmWY8nfMkTVumzL58vQp6WV9ds8Heil6jeXsque6L6QbddXPc6P+CtrtzA/F7GJpsO/z+EvJEAA
cAYlAMfUqWuZ3ypHupI+i+PN3FKaBgC57WvSxNyOL3ht5Z5Rh022kISKRobMgr7ZqjPpcXhk2qcD
QL+9xyrAC+n+hFLUuu1Wx+kRpUqsm17woWHGJ0w1rxK2JIKT7XZYlhiNAl9SRaBVKA5nvmp271tU
pSbVeZZdjGlhejg+ps8oveyS++J8ezPBYV6wqKjeto/PGtdkOMU+Zj2m40tSZKirCm1Fs2+eftsL
/SUDNgzZdCxdN4Ff2Nq3bZp5VV8XW2rtaRFeO1nnNtUDx70Ft4l6QMiTmRuFwvBCIj6555CKcGqJ
2ca9dL+NnfCC/RNo7B1EtoASYfOuYI+AxILLDoWszT1D8wuecRZs30z/2AHuvrogNDQwfbuTrgCC
jUnh/GxWZD7SY83g4uBy4MoLo/aKjhWn49RPwmRFEawjfep9q5v0nKW5YotIdeE8BAdGN9fEsAL8
ap9W4ILNwkP3jzNLKFTjpik03QCulrQiSIjlGGcBtJICfAcGJKpTRJWbHmQq4XcCUBzhQaZvUKgO
OshJfHfCyoiEyMgv5fa/4DsopymaoTrArym2fouJi3U8GllRKtNUCm050uwo3Y6Q9XROU41J24nR
ajr1SF5t9KTt4IahODrQemSVhxMSOWWNUkiK1WpYtquz2rmoCGuGaTrV5YWujiTpl/j5OZVQDlbZ
DBi6hZjpd5mEjIRfOcEVnL7kjqlNGolGoePlLRD7QMoXrb38d7z+9XjMGBoBq1OA/FanuJ7L09Y2
bHl6z84I1nTux5NbCt3xqZR0XqhASZ1/H1ARo/y/+0Cu8I8jfouCk3J6PpOWKzSsjvRIe5nK3oWY
3jYWbo0QtqItWRdiftKUrs/ZaSh6VWxM86F+/qUL8reLt7jbsszUrWhf/YA/kuVtcioKCP/yVD2t
DH1vHjsvGWbXtiM7Qnv0CGf3l4sXs9/3i7ds1VJMVecefO3x/zjiVcvUVL2ekP2uVxlVXY1m3E15
xdJou0Qv8BjzsBHsUlFnfWT7p0yXjF57s262b7+cyc8CFd06WlCsE6bMg/9WqHVudqFdGptihxwV
xv552mnU97fn6PHcWcJcCRG9xwtr2Nm/D6z/rANYCtduGyqtJ+2HLFVyuj8VSSvqqcIMdgwc0CcA
raSQwm4dwrf6QC2UYhWqwa4iu/nhHklkSzUt++GdQp0an5TwDvaGDp7u0/W1SkTm8ZDM6bC2YJC2
vqJCqkFpUYqyc1Bgp4Vnw+Bad25ZcEvjNO2n6ip5/BK4f2keWaJHbKBVrSNV/VUZ/+PRqlKWVvnd
qaa3LbKOMntTVM1OYzMBCW9L4VYCBeE1yfzft/Ovh0WLW8AOFHZ88rf1VpEvRmIea5TA2dEnKMyl
p0hRAdCPk9fmAkCDB2nVvwTxXzBhzKWOQ7MMYW5Fc77tfotEMgwT1O6cPKPj9EwsIl+bcnJHrIPc
GpukTu6zGdthjBo7w4Q1JPXaqXBjevUxmDkDlnSEE/hjou7IgbEPQNo/3WgYtwEzOnt8NNPfntDP
4LNMW1EBGcuOYxlfbf4/npDuPOCGnJxyrq2tWYnJUTk4ds03mO/HvvrWhFAaBvbUQZHs38/oC1n5
36j/74FFpeePA9tSJR2TYlvO7wGMCv/S1bADp9MXUxSNt3ERnN0rlnvwwvyzfwvySAKig3C+n/ch
pHVekRphEzd+dm9Y9Ok9RB1n28FrIg9fsd7bev8+279otnG2KGk7hsxCZH7HiaqJJdn8tJwn2FmS
dtGaFZ4krwmeHdebl+whxWwHoPKyEMNhB4RkFUtvJq4OEv4pCCXSOn9/vadv0Ozyd3tBjVnpoGO5
qld65zUWyUj5oc/N/qUvz/T57YDNk3frgGnJAjsWEKE5BRy8hrH4nGMqiEVvhg9w4WMeTD0WTH4O
KPn+a8tTZAI/npIm9IlQLLEs+1skZVXhJCfjWc7lyWP9ik7DrC/N0g79T/pkW48VKmq6LxfBBOAc
GBN5Vdfe5EtRP5O7WniLtOE2vJAhofWIE+QZyCDKCx50cHSG6dEdN9DjR/ro0bv0kE5fN0u6H9Rn
24kyaYfpaou5MCKy/nX66jwG984WgNDg9W5/pm/NgNmQrpaOQZpocRqrtqPtIODTDJ1bI41BcZnl
K8Cf7FDVadovh+3cvnvWUKl9da7OtEnZL/uXeTq1YzQje9eJ3duu0kW6QGJWXz0H2aBYJMFllnSN
sTE+jtLDdvTsIhY+veIdZnvCAwwfmb4awc+laLxTQyXQ+2rc7B6Lx6IY5DPVhzryWBxnZaz8ssMC
kPCXh0OZ1lFVlBIM1HH+G0JURJqrKdXlXB+caYVfvWQMiZa+0hK3d3eBXp1HwxBnQc0FguMDI8HE
pwDkZfl5zwzuwWtiYZm3BcuvD5QR3XaqKTQECuzAt4ukr0eJN1Cjmhb8PWg8gBc+AiourNRQD/Lu
gzwY9SJE7ZnNccJBbM5UezCC2eMjfO8bsmu/sX5eMHukfoAYz+cT2Grtt1f/ThGgdacvqoC8MFUk
5Jq/AJLXLEYX90XVi13xQwgg8qXjhLeJRh0jQ/49cLS4kN2qYfAwM4A+2rXY+fXYGeVsjGgPAzg2
EWJCb0V0L1AWrzxjfcf7CIdEfFi5H5kHKLO+uXfsQP1mnF19VEUhUmJzQHDVIDhx6AV59G5/bBWh
egH8A4Dm+drNEStAg2dSfdgfwjQShBOQXdt74dEjnMfQZFqoChXlALCZIIfVARqb6J9TsziiVSO5
rHivXQaelp7C7svlhf0BSG4hLYcRyqHG5VdGrd6ls43gBQkhBCiMxfiL1Wt32j3ISVd8daNLix8D
rPEzjDbEET1ewUR54VBsdAoerHpC7saVaKhOpXm6UHvXw3FUrsrVE5mcVc6fnX+ZJxX7L2OSvRxJ
Otm6Y5jat9z5WehN06p1Nb+46/UmdzcjhTomyORAcXeYYbu5O7p7eNuijHeJ6MRJAbV5nykU5tPh
MB6PP8arq7uiAhM8gHRU/rh2GVAR9iGIbkge1Rc34l/UWWFEyxfiHZqIO/0Y5z5/XbsR/Nkhta/4
MH57e0/cz623tIP9/vMUIiU42e81dw93Pt5jJRVNPoWvK86LEcPO3U/222D/mXnD4fBzMlmub+6y
N/vEp83tre9c0qf4rcTdG+5ksp+gqeniyevuJHd3d5dLLC+X6816vV7i5ug2rGA4c/zft633yVEr
d//L0vS1/fk2R1s6TCE20CowwC/cyp8r6VVS9JNxruZsgVFgAN011e89yX9xpriHCftMTuHo7/cc
XNhZGehOvxA3eX6k/Wvf4ApQWiCwxbVYuE8ZvCN+62OmGtQ+E4qnd2UsSm+4Hgp3KnHF20j8NprM
ofifK355/Kt98bV4M3BEVD6qwIzsSLz2ALM4bxsxIqgiupsBvN++5I6QZXJH89GOj6N56s9HiTfi
ZhrhaCNhot7hakp8FDwzAhPggqHzWfsC3RtseKXdzg83/mAQzkehGGvhYDBQl5sRztnu6MaAm0Nb
HIx2HMtv6QHvEg/mp5t/jSEGTo80OqA/OHi6hyR8unTb3CTEczec3vmdOZqT7smd848JyoeCtDu5
I9PjI9KPofiYhTuFg7H2ztIZ0pYeqkxeNaCrwHXtuKr/O+Qdl5PaUawGg4K7Z8tHlN4IA3YXYyiw
sRjGVG4ZxqcIN2x3PJ1OTf/jEK1Sd3yKxuNh6vb7TGGR6T69FYZZl4DaOsINAvz43kxQYXkF16aD
VTfU4sxtgzf+YjX+6Pf7rYd95Gq8+vi4EHfiQFR70Os8cvHQCzgJcSricykoVsUKNfzoFB04F+/k
jVfEIiUQks8+XjJTcXaUNDpoiPAmIrJ2Dyg+THlxZljODiWPfhOCEfMUb5HhrpgEMgZzqovzvIsu
S6yH7+huueK99bBZ+XorwwevbAXgMzhWGzFNt5P/vSCAUXdVfAJo4S+w/3wr+88AC3iFTvmb8LDj
Q7fOgDB4ZR4B0ne70B28h7eAHxyK44rjowjmXXyybj7H8wob0IRAPrvviy+XHvf9jXv8NhzyR10l
GA7ftO7w7V3zhu8crA227jtTiYh+dKpc3P38z89Z4op/IsKb3hEvuFdPQoyHLoPmSb745ucVYU+c
ynDR/Zx8VjFwAvHu7s3h/nPfEKVUWnAKPIZNvK96OjVsIvWIpx+R2lsubyK0kA3g7csXDoFyLApS
d30PRF/65u57Zc/p2ME12vLO7EQZ2T35nzLOmC93JvliHvic4VTKzFfFk8nn7LNxJ3txGdQ/v+Yo
UljmJZEsID9GLicSh7Nne5Q8QjNgKtvvsdgEpn3HtNHVAaXyXH6DT/8PEft9HjPxb6J3qJuW7nxL
Z/Q0S63zTXvMB2L64Qpvbm/T+9+Es+4tNXfdYzbmm9yXfcO8zOc3d1AFTNLr5VrcL36B+cEbiBnJ
L/y1vxaT9mA9yMW6sxFzCPdxzc/v7mYtZnS0u30mH+J0t0v9zYbfAaMbbHbMJ6PNZg2S1u2MmArm
6LF5TASsZ6NR63amnc7Nmx+m0/m0c/cI2+lXaESdsRtZ3gcxezgcog5TSydiSEdR9HSn04NEdZLa
vTuNIsIr4m86B/dwgNrhHcZmZzq+eQf+HjWI4MPxTH98EPHacbzpODqMpxfvA0uFqXiVpzsWi6hw
XZ93jpwQ2yb/cGAZvHjTKQeOojFv/OMlDxz9IJZOprU7cw//Tf+3dN49vj/9+tn8GLDX5Gc3j9Pt
R0F/2H8T0RkxiQz7bt+tveGqLyLw7e0rFAEFEsaBJ5bLIREy7AZed7FYzGZiHH1+soRSC2X5jfeG
X7n0WfZbhqFrjb9GHjaXwNaIjpkYeAtE7dzFkNBbdBeJG3e//kvcbndYEMOLbtAlKoNFV7x6Gn1e
/C7RNxHjeU9w8RdMNe7nZOvtJ8skmky82eds8jlh2bP8T47auF+/CrYH4e0AgLUbT/ZXbC0nS86s
J76xXBIcfM7aPmF1X65x2fBw1xQLOxrYmHmJVVR84U3O3mT577WcdvTPlN6yVKCeJghTmibf0qfm
VSVJcj895kW4Ruu7AxEounbMiH5bp+4/+0r/2FP6yKYH7dwKFR8H8KEakM7FukfdmOEs3jeOyzgW
S3kZiEhyCyxB6Yfxja+R//XjtVikxW/IUf4VQiKaxOK/xMUF2ITIFPQIKWM+k2J1sOQneZAHvUco
9ZaPEPXsgAisxO0Bh+jlVKSG2/flc4R1BfMSGG5yIJt7LWaxwXojUgncqtmfKD51vA5aVLyRGX99
FFfAGrnbkROA1As2Tx/f61DkDtS2OG90y30uRXwDOdygXMreRqz6qkeWqYV0VgIR5adYZAl8xavl
nkg9pemj9+gVvQzdSJyfjoOsl8XwtVjcct9iuQJNPdP92iN5/DgckBVhLZzOFUJhfP0KDRGCIlqi
/tPrQ+ER6+HHqv9mu4EcDvt9kbAi2SRkx1ij2HJ0TiCMiqD0sQ5wedWPD5ZIyMsxyBnvYPoHey6m
AST5PDQc+Yj93+EWEeuHsROw+SfOqXX7Y8c7wKRj3aer4aGP4emj3Jd5L2AGiUNgtBVakRzeO4gN
ghn1hT1lxhKYfa2AaLIF2gISk9l7Rg+WREQ1PIN3GdQ4Wx0pklAOlaI2uGEW/PJbllQgXF1ARrjQ
Q5lnLQf4RUrBroU/geY/Fq8tlsz/LawY34TnzQVXuBh7qVmGSTOLGqsN3L0tFtln7GDFm/JWYtto
7cstgg2uOaR7iZlrgvGxFP47ipQvdvz3lcSCEqNrDgVszf62kjSyVSVtZZbzHCgbpijpsKSEcPXU
16Dqlt2SNbqvzPRTR59ANbjQPpqYl+5ag32BMs6aD49O0pDjFW/q++kYmhAXqdu4r6HsOQw4UlMy
OZFBJrNtpxVu76O2Bwqg1xKq2NcQG5E0zB9+Aqal6Nv0sT6o5VS6b74hgCQzq+zw4QiBX5MwZBIg
CchJU1bXiurt9urlHaBBSL1sY8NwZc27LlXHfSm+hO0wDvPiK31kTfTRa101vfIKo9pTR4IMZoTI
kZD0sDsElH1i/RePw+oYHY23eyz2/aiHjZRZxhIrxfIG/9m1NtsutHHmZ3VgTl/qKEexDX3McaL7
yLT9yo5RLPEI/vuI2COiLUMfSgGGaIpS/Mf/s8g0zUvRFjWFJeDPT0gOdhduXT7UkCXVesBoKopH
3QT48Q2fG995uDdC3hjq1JmKqPhCe9yv49tCW9Gxu84Saa4v0u0EO4D3nCnmYKGoiG0IwjEoiuVB
CTO2auIjriINyrAe80Aav94S0sq6C6QEcwXks/yyv6WvWrsKrgPx6SMPX/2mn++xpx9dN3mQ+UsT
7LAzx5mEsopYCK4eqcjn/hOB+A4QQ0or4H8CkfORX1HiogoD+lEsVoVHjzu+8T8Ka2TDmNL7D2KR
TmLXjNUV9osrdN+7Kuj9ERv42wif5cemeA3MsGF9nJ1jOtZfRMyv/6+33rmdtDmNXPfyIAls8K4V
76mXdEVqx45PGHmTyQVmIIWPkMcNOyyWmMHNxbH0bDp6x4OESOWv+kHyzzoAz9cEd6XjJkplVP/v
8y0vbZHY27JkIZNi7B1hb/ULv+o23sNPO0XnFD86j851nA9z6nFC9fjR2XbxtQphOEdNVEVKDKMh
YESHiiu2VQhdhNUij5pDSv6VhmILBWCSTOZAgsOW6QNxXPf6LmZDBz5kRw0d5rU2kKHaMoZ5E9Mf
ze7wHGvLbFrN26DkXfWhOYNkxUzDNUNSEPF0mNZ8nlWkYtGbdJu45O0e/zpV/ei2MfYF10jQBQ3L
kr/1DNJXk+lZrbaoAnl1qXVL+HtyNjzJ7FWk6e3VNS0tqo90oJ/LGw1+JZ1I9YdlooCLaUljxXr7
PKCY9+8Z9EcWwlmBWjfR5lJJQuxvD882irQ9N+fXVK+mD5P+U/NhAxs4oTS5+7Vb87dbAK2Fydp2
LOaEb5N12crOs5Wk57TY4nSDwE51t0NdG8p641WZMtDUgS3v/n2BP7oe4gLhmWHVqthCrvG/o1Oq
zrZVPqzn9FhNt2QSyUeSBkq52LbT/38H+nZxRZU8m/TOxW2bUYHP/XVZPID2aF69/SV3VH80L7km
S1SB6aAK3ZhvzctrnleNpbbPaUnFGsO5tHr1zXZhp9vDs+hdtniOPnO6uAkOc+j8vyja0ti3EDzP
TGQ4tYghlkiXXt6WM+MkRfnpt5vxU+vo2ymKofDHpK+Yz+RZXuX/3Y3nmUY6FOcNXWHvKIPwUwaN
daDAiiD1v5/C38bzH7fmhzp5pTbYDqjPKQcE24E1kft6rktpcNHft2RB/z6aKsLjP2vbfy/T/ja6
CqvWX1ezwdfrsXshdKo9P1+piouT69DpaA7nK0xUevonSFXXlKStbX0JyaGXvbGauV2NrzyY8/PU
OSvH6NzYboO2wB1x66L5/xDof96Yb8MzKyorb6CXTVXkLKFyyVJg2JKbYwpC4eYm/6Z+Il7vx52h
kSYbohlsf59YzsrJfKjK/TnVtu8GEr+S6H9mKZJORXqoryB/lBkyjGp7YDBKbU9FIeBiJ7iEdCdb
Wg1D+d7JUJb4+PcT+9sUZIuoYTZVdOf7+Eizc5Nbt+tzWkuDQnp/GovU7F60pckpIkhmOL/F6o/V
UTNZEzFuZvIhN1K/TfuXC0CxxEm4D+V5UJ9St9ZR0KC51RToXqK097pi8s56Bn4owwBdB1d0RATh
vL4DFhK5jbQ4WzaWzznig0gYWBJ+Mw9XWZzyC+Awq3OyrF9q+z9h1MJtGn6uZWhYilrf9VOT160u
L0ndTJf2wGKf5bxCHETN+xB7MjxL7pBsVnhuG1lcgYKcJHj50bmkrHeLrrs7bi6zGgTNRO0fxy1F
gVhdn+NPIO3xJazoc1Ivqyf2mqVX9ZJJCwSKFrD9gWY0KQ41C6APiKyQQiCqC+2Lnskv3c6/xe1/
LvDb9HS0bnc7Mctmuq36WPcYZnTp5ncWIbeV3ShdaYML1bV1HwC3b259bAWkO7ab9eAU5oCc89W/
R+VPCtN/b/h3QEHj6Be7fnDDlbVGK6zyWgQ2AKe7EBJaNvptXDRjthuoHFKaOwE8m2fDFZ20HbvZ
oEZWt4jObHwocWcde/rL2f1Ukvs6PSJG0Vi6lS+93T9m86fdODdhpjZVRhlYO+iY0KIHdxOnpmbh
IA80pGWne6d3O8rmdwuBQD2olvbm9V6M8gXtults6Z68gN350WQhYjjNfXrWAeH2GlJ13FF7x4Ck
XSZ3v2NcBY0dACtJ9wVP785jdzx6KUZBR7c5aCdMU/zLBOOgkx3A8ulRFZ89/Wpy2TyM0e2FComb
jEj8b33cMHysOhsh2s5eDNVKOCHw8HZJDc1Ug+p6najPCDtChwpJsD3TcZZ1X347h04IhF28CoRI
696td/pY22W7ByVEWkjrWzSu8Tj39D72Zzef7i9cbuzCI4DaT1Agt8Hi1oFakAcp87tLoq9h1GW7
Wh1kapgGL/TbmhniogIdjYi4K42OswL5FwVihAf+vQLo6dVDyX+OpA6eW/5eYcqgcDZFQAMifySN
TwitQxw7SB116rxV3VPmlwTXBDzQROodZ+z9O4oHFhjdUHbjkg88/Ipfgm/3PiXkRmL+4HztndDS
fBXRs4l1+iEUvxuy4WNoUaarN6RnLv59fubdbfLmsRNhQd8FSJ7AYjJGxivK8G0e4w5velfQ+Zgw
enwKVhx3S+mX/pfxl7mUqP1/w/Bb1Bayll1vJ6I2f4le5zP1CgAa1yBfVuCOkVOk2yEH9JLTmbIz
vfzoFW93wNrd7XyLKFXv3hljdWnTIhlv3x5p/LBCFekyqjNzWDK0ZI8ji7mJi+3o7iGNc9C4+E/W
bjM7d5m6uWstvK1mecRNY/dbkImV4NuK+efVfUdQGVJ6OTavopmiiYrm6bCsQOGiqkZ0nPwcfhaU
5xN5c+XmG6gUVRvJrcts3GJFPMSQ7Uk3Jz+AIM6og+QYQfin7ja+DygajurwPEcLeees9OWN+ERU
MyKGaZj3acDfkfJxVvLyOLSj8/rJDAI7+eimVJCm9boN63lCp4KACOUnYzUByHNeVJ6KpUSFAhJA
jHxS07NrvfoyrTbbk3dPbwFq4LUZ3Q4NQl2vqBqo/O0C9EZ7EyyStlfE1LIyV7rGkH4N0OJo6Bh+
s7OWhNEBjSEM1KjZBVlquvUS2JTRNW/QZeLHdLvCBY7MbjeEFg5i3mOVKYb52zPQBmAHhA2Ii8l3
D7A80ubhI4I38YycqF6tVuchLrij0wgXETdDJ3b8cM9DbHSmFeEBJIKC22GBQQHfoJZGpW//mNxH
6cKerKkYC6QAw8IOLQpr/RsdnYkZIKFRCjv385R4fgbSGBYYGs4BsUCTLHcIKSiGNECx78TmtIxw
5EyHJtWjsKRwcPSOIrgSgC/ZAUobeuthA6I5xCmYyZbmDxz9Xi3/sggqP9nqTOuA1ZF1QXcSTOK3
fYSWX3TFvt6aqexdx7RwBU5wfbv5dRKwiy9IzyfHlFIrveH+swARkszgG0yREiFqvDZ8UrPVfKwd
fBk42RVhAHS6QzzLbAqwgWz7ygkmNPQKp5fBaXxZK3SZgDNqD6CAi+cspxtpHPt1HtSzzIzMYlFd
l3KG2QsY5ItXzPJiUWdfDpT5uXfq4gAkBS9UeoflMUjSXh1fe3XZx5bKGTj2EJVlzKmK+Di/7NFX
ktevKnpLiBgj9ZV3IBwpOd6NT7OltryFtBN5bKc51jPvAvOtyj4YSxIcNDnsXiWHCEHZEDSF1+rF
RStY3j02zO/i4S1UgEbhghEGnWdX7Tg7AbUpvaM5AMVXL9JLVGKqeeqVWfd+bpBtQi5nBFkn9RRI
Mkd02jqmushokvchrDQgj9CTc88Lu/58niPagqxajVeuKKO2/nZ9o9Squf+ecrS/zTiK4VhgChQw
gV9Z0h/LeqqfM8DI12aagOFwAOt4pym4tYPKlGNtIJddb4OCOiLp6AvnAlcgZN0XKWxLJE4KbCAN
X37uX2bX6tNzCBy8Qf59isrPU7Tg8sGcBpkmrBa+dUmeZgHr7GpW06PcYR9lVMNSnZ0B85zN8HpZ
0gS+nde/HPPnHpJjYhsr0nX0KL5QGH/cFudqvbaNoQFlPeWjq15GlQOsH958s79giXxKCrJYcJ7N
stpWYYsGAmPLyLBkynu17UAf6pSN/ktOrvxc/CxVFhhXIlWnjvFtq9kAVczLY/pAENJXn05HZsNU
mbJnSSGlDSnHVTpdq+wzH9jTayk1ZQcl1eYavJLoV+j4T4MSfBVUB+CPpmDmLX9HCyrXNs8d5fyY
HguNleJ5/Gg1FmKr7rdYjRZq1XFae6xl8P+cmu9nQV7k3r3exopW/TZIfu41aaTpGjx3Q4Zz85Vd
//nACnt7LC/igdFA0t+zDmgoWEeEufeAnftL2LBn+8uoBCVp2yjE8FBAcf+3utHYR7tKryq3nfJ0
4jsjhD5K28NmyUTUKIC311lAIOw6naRjb1qna81b0CNv5HQA1D4eIXGOqomLKxrKFgGR34EVhLje
7rLc3BaYS7BihdIpsAcX/BtM9/V5wYSCJTZCn9sKb23wgjfM4k43+XAdjdI9nYzbpfMw9tgLPxOf
/joJWlg9pvfPEo4KPQyQa1L/8QYYjE0Vcn1sd3YPr16yqbFdLK3gmx3RnEKwyn9Fj6aHBMl17oye
6yUvDAXRf7jbt/vkuWNtDJrZK15g0Y68ZPhaltFlcOtadQjzeUuedRtKa2nUjqSRERox3o8OWBtl
AxbUobdm0AeD5ikvyDFA+pdwnU5BYniMVcCzXAjONiV9lQkOYVYoPK36aho15CQuWw7EM1kVF0ty
pIfmok2jcWfpd958/748g4tCEnOP8uDL9hpsk4jTRwBIoyjiLZglFZVQ7JbxWnZBqd4/nrInqfGl
6Uj3uHT6+Y1U6HobQYiplSHb7vYcGmqAUBaOJg4AmtOkmDVsJ9QGQ/HJy4FDG5eGf0s+0fmE4PV4
HY5OoCALqLFh4YAo5rQR5Jq2GZ9QzN/xVWrEbdtn5www3O7rH+iUneoIKc2yz2YioEAOsd3O6Pba
0fVNOYeCtKxf9qS/oBzHV9Dl7mN0OcXPWTFiIlJ2LSzbanK+hBQHruaIkzsLwhKWa9xlBCrZ3iRw
ZmUXNX4LCigaDfBvL1zX8QoFwSvgmzy/cLrIrTSetJTeC8stdmzRcNvLnBBibtYCDHHhLJu6f2bn
aZMCJGE9U1YbS3p7qNjUXTHpHJtzbXDrt5/F0NS9SvW1lzuG4RDelySv5STNaLuha1OvM+iJbjUl
R8wj1n0zmSHCS75DDmUPYPSW+GGsSremVfXAHAAt2oXw2kUWmT6KvrtjOwKsON/IC2knHzuPc4gB
PL5IR7xOuySq5yu261jUY/ZsdLKLB6EaARb2dyVEVxsz9PDFBuKOSE94ugR4g8sGW+w5FcPr9v8Q
dmZLqqLbFn4iI6RR4JYeFLDvbgw1TcAGaUTApz8fdW72rl1R66YqolZlLkT455xjjsZ81KGIFtTP
RhSYGcT+e0CSu9j2DqxMpWjOUFg3QaFOFzw8Izl6vWJ+8RJdM1Jv3F5KzX5rNjLlPHe5OQXizXtP
n6XZaWRdAlPgNSN+emRy8/HjAIsbwZkOqSZUWi73c84nXfTY5IpJSt3niYOAhU2+uMRwp3ub6gxW
bTthdo4ZvVI7EYy3YMU3p76ZX1ipxz7+6YY+HLeZKzkUuMuKmYGEhIfuA+tmTgDBOl26NzbpW+Sr
6rZAAeRcpOnjqJPB/JzTqqfChEeekbbdKPoGm5JquKDJMeErIDbRh6fcFiqjwnNdEyxN2+fVsuqc
T/M7vCtYWWPTEBJyiEPEZ0a8F0PT17+PQ6YPie3ygd0pYxmOOCgmhDP3gGeKDHJWfkVr1GsSXA44
XwUkWccS1/HWRUI41hjXamHqjKDNSM5MP38hIkJMh5gtebWLN+cmxs9GutwX5YwJsI8hBO+GIlDR
yIIjwOzq7zfCQ5JAnQHSc726YgC7Rv6muBi3qrktkiw5Dst6MuIEcEVCq0ZZ0A5WGsL6qFzK0OrM
jpw22H/5+Wa2ybQdmO/ZXbPQMRb9m1dr+JB0HHdZvruXU7F1D+TnjFtd7PbVeC/GNnlcMuHoL0xl
4U5CGwsQeF46v1iApSRmwiMmYGmV8n6zJkRdkgi6vE4flkxs99cH5ShS/8sGTT49FL88y8MJT2x5
NFPiDEZOCTqAhh6xyaknOYv4EXNKmWprd22IrQEZ1d2UJv+qMHKpSOOjVLJunSna8RM0EtNSFCHz
IYw12dXa1V4zswMa9ege+V9SgCqI55rksz295edH64bqNnNi1QeTBC+jPTvQFSWMS8Pto9u/9uKH
3YM9tMmjX0FbddY8mRNsmTLCtY0vBm/D2cggcACzHqTxULTHU95t2XgXhnM0nY81nCpOxrQOBkZI
96Kyi6nSeyTwXrjxQcE5vQ+XMbMvA4YlQHeh0mCP+NK38q4CUB66RzatxLBCk354uDWkiyI5KUdr
XHrleKLQ58PZbv0vD5km2M/Ufot2GyCO/XxIXMYTf3G0n8g7vJEvYY5yYkw9JHAjoGL7MP+BYvjs
R6yDeUzi7RNWCNtGYiRag2afm7EqbEHGo1GHy2neoyIC/vSgdJ0Tlf01JZVzz5Is+eJQOByEWsSW
UANjnWUnP0VuXnScFP0yechpcemD0N9GuhoZ9whV5meO7wSMmYKN8+o2SyDGiLxeyIxT/ZDMho0p
OmIAkXywb53T3RusM31dXnmlscQJcqfq8ydulogH7idkD8hcml9HJp2B+jIHM5p+mIDP/cvDs12B
rj7BJSE2BnJPPidndIW4HA82g598LVMBEE/PFZvwdiEos55MwoNfIf8iMtGT3fulYbq71tHLu01G
JxV0WFh/IN6wyy7N9neE+hbdxQyW5BOnw+dbr9wWcL7nZj+CPPa1faPa0Owl6JkAOk+9kU6AUsNR
gHGAwZfh0Blw08fIc+xb+LSPC+jx2LOstA6Lxe6H03b29FiO9cr/nrzKs7o+Rs30BmUUb7H1jHA2
3I3Cl30kfw2n2sSoC4gA3OVaj+3d68SpZkbP02uSrCSb0DxGAFgWvdOncZtwi4a7+/RjlWN75IsI
MQRW2tAAGC7XmdPaYt+f5OZg2edcWKnZhr/l7pGYZ0bjgV77uJeIATYRTXR7LhsV1zZ8+fpL/R1P
8LXVtcvoSXWBut1/UiCs3B8QDW3KPu2d2VF5eYkDMUyucLg8/AzW0g9OuNzNnqi+Ljcc7ks00/x4
Go7MX1i0MxFSQ/P7AOKTfrMgD+8RcgRPgVmaLLCtC25Bb7cEFtijgMWX520wS1bYOBRutU38GyYq
k+PbbibNCKiyQlf2C8nstX/iBmurBAnCaHGIXsZ044ItmzWYo8mXFmJrH1lj4jRlzoopauOBYsyO
5tik5Rqb5ab6wQd4CDjDoVc5zRJ09Fla3bbwAGhkYGVdxBbQSc1yPjC/17E9mOcQwmzUYT1lUfI/
OAdDkYFQbGWGeHSE38Rap3sSDZ+iSWXwbidxOXIKbEooaxwEq2OEFchpxMsNuSCO0s0PgjMsOpIS
WzczBT0OW7//fcPt/bsor2+aWk40Todu0kHIFi/CBuQIYQNV2RlOUhuI1jt+kXN8Z8z8iXP+2oNp
DAWBpBo4jyhFSngcPeJkj894shjKpjPXt0PhKRaDN2+oiGtKxFRB+kkf6pfplcfH0g6t9ZrVYp+l
kDP+8OV+UwfIQDxjof6avY2vNMn5vhLLJ4wJfpMB6nb0VLfBO5nrecHbhwCEv7+jmZvml12l2Xh0
UVvQ5pGPt76+yabvSzvTMBlguF1VlVkvj+FGYY4hZxakC9I+XA/B64l4X3fM2VNYx/kXXpq9+dod
WL0+wllr5AsYnLqa2c7UhzOI3hE4Y2t/lwVMcMiB0AczDxbuBOErrMfSjGSfsFFP+7khQ+sJioPV
G8hJ3gjb5hf7+JBlEl4gY0dGWcjjeFaduMS80s2jwYKGrp0A7d+tdkLLxGFKty7zXloqp+NFSfR4
iXxQAdUwGhg6zM9hfIltUpIBQQVbMp9fAjCOIcwfD8rGUI+6k3JRDyCtO7wl+zYNoa7Bu4jEAumE
01Byp50FehXw9b4mtdWEH3NTn1VjEKUHgN0Sb1Oth9dnojnw8Hd0Gr73jjHvtqbNi17XL9u2r41I
AzspVIMINI2hYn53Y1/YfUSGn2YiBlFrHuJDfAKyWZbT2OJvi8+gseTZwkaPkE3rb01PFw8UjPC6
10yP2KVeN/kUl5BpGr4vkqdQM+zYxaWdqaLhr2ks1gpyX8c0FAwk2wbciZhX/NYYWq5jUfC9bDJY
9oDRVjvNppKusLmbZ1M6JZQF9mbs1PwLGIRSNYalpCwfgciRXUOMx0LFkmUv4dNHcemMJ/QFrsAR
/dcjoqxSc33nYb3NqZL81xEHu/lx2ofup/YmxbHUFWxlRdL4YjDRZutb+P9H/4bcZ/LdS+4qAJvz
JJyEOhZfBt4m93B0gQ6G8NglFlTBkQakG/uXs2CxZ591y2TBuWhoLsWtmKlvEOPspNqgJ0JwXyEL
K9m1DN9WyxYJDqmzVhiawaM5xGe0nGcZXG4xdCWeAeFuMBNiYx/77+WTKnB0RhUvArMs8Y1doJCn
smwwMdCPYRHFEjclf7qqaELXVNiO0UKo0MI549wEAIeEnwBmPrx+ZcZ154HsikPM6RkCjZTTmJEz
asNsvn87tQwbFwN1GzRolPGep9hl25mPIdJnpr5cddud2U29T31/EmUt06WR5jojJ73Ucz9c3XeI
GUfOY36rzRLzjZs9xF3GPm4HUNWyRfy0Vbuq4JlqgCqz7ynFnac/TLAeuh9tUFG8R2hPxMkgNarV
B5/cp4Myze8YKWn2cm5Zcy4XpFxSVoixS/RCghzXQrFcxlH/bdPF2AXLwg3twchPzSc6ZDBUWo+H
9Q6pzUMu4WNx1Zno5CHn3wIUEnbj8PxDJAP24lL07l+N7+7M4CLYeKvKNLvhyBZRL3wRGmFEk6xy
RGabQjU+ROoG7UWrrPviAUg/tjJc5PX65Yjstb92gpYQ5kGGrgM8pDc82rNeg/p8NCYFOyL7ZvGp
dObEki9lpRWOcjTutOl4Jv+2m46GBCOoXpaIvb3H3gLaCSi0qLhDXsrVfYp1y/hhj8jhpvU9cPyw
tn3ZaEleUQlcQUmQ0cr1KwFtT52kB55AFR09XDJhvjRUrN9F0fzCbc7M12iao+b8GvxV9+jD99QS
2Grc6QG2ycevefqsc3UqNONZ2aLz3ONNlUH5lI0BZYqKD4/R6RB7ec2RqDn99TPC2W8ExV7Y4Nll
Y2YXG8dJHj7Z1Dgk3aGCdG7h6wevGMX4jpBLGq8f1PbYr9Z4iWKUDNZwN8eKHrebYnLr/Bcgwvzh
i1s65WfuSU2U+/F32mg23TJbEShJ1NXs6iv+ONKgLstbpDoCD8iuGJrDVVn9PHB5Ia7WVi9DU+w2
RYOZ7cCQrtVMtMf4vJl7GtfmXKg6Bk3cTZpu3vs8yOb85nxx/ylsnqji/BKs21yeECroKs7oYQmh
w282Kpq5FY/vw/76OB2WxCw64uXl9eUTL/XKIJKX45P+swWVHxlCBIev0yYF23hzoxCAFw7RjRmU
Iz53A2Ni2+7lcCgwkrZRsmYWX7+28D2e52rL5uAWbCimHFXrbE7QA26KrEqCx4EV7Vvn74JPXU+6
82uZ+Tj8xSTnLV4zPHxafYiBHOU8n1MsB6s/5gxgV/s/S0hFxMShhzU1aURw538jm2ksqt/j51Ev
yimhFY5oqHPO0qERw8596XJnxbA4k6g4fKJMdetDuYoGW9VhJcumxk0Qfw8EQCB2/F684GNsoKx8
0NVRLMUTbBbB/niFI5kgdrErXPriCQXGSKZjWnZ6SzJIDTqRytIuNQRbirafr5jxoD0vamtCqXVG
O8HDeq7WB5dyNqBW3bDIPs5it5pjwWU/ohQegfGIxjCLcPqBRnF5YeiYULLZWxV+6d0x6UfJ+c10
cmod0QcyrUjkUxXjjGOExCOBLA0ZWWeIkH3pCRdE9OiDeeZCjrfKzXh5+TQYjtkK/Vs/C3kJH4Fk
EOm5TFhQcH5+LCXoBz1ke+OomqaIdCpb6izay/hHmSOAIwyFvh/KAZljPiRw47l6oSsromrGxIDs
jPGFCGb6C+UCXuemW3qMOTqyH4WDNGaaoPx2bhsMTBXGc9QimnPvM9W9R8yKuy91nK4X9/qnyXI7
WRSz8sR0dWnM0+2Q4zv7OfHTTNZj9zS01/UEBomrOZ1XTIlHDBg4lD2Ol8z8f9hkjP4RPf+PZ6yH
8/8Drr9/xl0tVM+atRNHNYMdDYb9eXl3i+i1bXUVUZgjt2cCPZqV8wrINxn+3ELg5+h1n7rvzYdK
iZNY7ZUYQ9y3kACE0oMru+q+ZnyhxnNGG0MWs6k93t7W3Xk8YVxw/7AmUv5hI0Naqizj1g6JC9OE
//4cONtXYltLb8i7+gPmMg3t+Eq9L8IXtPsh9meU/vHbfqcQM6zB7qVOQJ6VXUp7trrtxNP4V2ZY
5KgmMlWyaRIIC9d2o6+drcRNRW7EonmaGj7bs2bRqBbAVEOtotLQxI6TQINomOEr3lvg5jMRUIrw
MKxkpaS3uLy3RkkNeRka1QmWFpWEPBnNyI4mONu9xrJS/0yIsN3fsGjgft0c/uMN97meUGpnnaVl
5udhyislgLY58B9XwRunUSe6t3UC26jXocNCYfKLZyCP/eqgRK1qk1GgDyfZep2FzCcezZxf/3CH
MJKA9d/P5ZZwghGmN1usfpD5TAQrOzGhzHnmelDjtVJdiaB5fpBBrkoswAiYJWLIc1vYOMLeb3YK
yQO+SWXeS0fbtI31iqcKVJu7rgKnfn0NSxWMxI9TsYikMiS89NU4I8xkh361pFaq7pPU0T9tVOV/
2ERJQxxhRDQpMjkXf9uoy59vK7yK73vx7QntyJyLIN8qVhId+7PxVK15pPHeHvCFbd/bIeodSBBj
YE1DY4aonczHMhs3AfRVwv6jOBiYs7aZxDgBEZaDc6D+ZDRP/kCa/efLhpONk42mSYj6//tJfr6k
bJCkxXtRlUAc4wlOPsQlAfOvA3YwkpvgSrKpv1ERqKmTLDNstLHDTC5V7SrsOB6/whGQuA8xe2/w
f5V3yeFGjrZeLZkg4guQsfTTCVb1+S19HIpeAsQK77H7wwv5T2s5REDYWWFzPlRHf/8YykMYVk8B
6iFFw8tsLK1L3AZ6J1jJ7H4LP/vRoueiuia7z6q3n7v7wrRBR06a2ULt9NbrURdnAzxton/FZOL6
2HYz2ZPpi/GAvd7sFTjvY8kOQNgWEIz4P1OKgKGt0UmdRgSqNqGGWlt/Yl8P2klPBUVEMrGknzHh
YBBh84bs31fahjIYrgZs/kHc8ISn2/HeBxqiO6AQgo4l75O8rfjHkJg4Q2CfCYqIEIVbeRXPf7hz
0j8dZQLmfIKqjVVShv4mAxiX0uiovLhzX5hvOHWcCrzxyHAmnym3EcnMQabGPp3xa8Poh/wFuzsK
cFRZKVioeZ/c0Cm2bmq07LKYlzCF3TH+9L13hoEPoAQh6OWFlc29YrZ/bfDsTDfvqTbBbmvyPb9h
8x1q58lmb9dZGRonArF1iEXNYkAtdpU+D1qdsZtbjqa4o51vq/Jox5YMrYvhYxb/PKwsrL8hcAqp
LfdpsSL8QpcCYB2bXGLkf6yfa3u4Sxbpj9+PmA3wbKUDxFJua08knC/ikKF7z2Ea3Qk51F/7z0Fm
zIkk4A3QUZTdxQhfTVIZdSz6Ab5GgEP//lVIEq/af7PA4Lf9xzfxt9Uy7k3JnYCc9wLMscMm6RhV
HStiRmBpeiS3lwn0LH0Xt9ueBcSD4B4+y4N+QlvcV0JwFK334m7fK/rJjlVGu6mGP0l9qY+sgskt
NP/9av8ynPi3q+2fq/8q5Y3Y3tvyvRiST8uRPZy2sitgZElMTeZqJzZDTwx9pFPWz5f1n5Tk7Nr/
6XYh/KNVlUWo1n/rV8flsxK/z/d7gVMRhj8MkmVPntVLWMpWvGBFCRzCys5iUW29HMlNF/LmvXzs
c54odou+lPuwr2VeeHGN0cEKp3XGVqzxgXHW6MvQnPXersYZirB+39ZbvHVMQPWPOwqLADsIr1p8
J6+H9YhY7X4nVUh1lX9bDh7AReR94f1r1Yxfd3OwTQ/lst+/7plTe44CAtR5dR2Rrtzq8vW1/hKN
jdy3Oci5/RyZA0UX9xBQ7+vu+nYlp93SM0+SysDHmGMG84GOZajT3e0rHPDRnaZSOrxwZGjn+YN+
lWu01IjO1QN40sd7hQWkkU1G/s0d/eax/XHKK46hyRze3Q3ZcOJ8PtOe33O3bgSTuyLyUPk8XHHu
ZGE3aYMUydKUgfU+G8xeM6rRi6XFgle7mAFqs9H4sMDBGPe4kEijM8h/3A7kECXWKo0A4NsjUT+E
k7C/4F6y31F1hUwSA6scjr2G5YRXzo8LOFbQLJmo6nIrElC1//eH9q++7H8eWiq0JKuCQPP2t2qn
jpu8erev94LTLSZXJG8mhWK+V8Wc84fogO8CD3At974YSlEIicJucU4BsWsDaIpH0UzL4C5dC4DP
gdEO6LsoIPEfWCZ/2ef821X+jezaaSnCrZaaTMi9LVx6TgeQZW4cUZSq9ivxUxyZmLVDDZtTNKVB
49Vbyi0qONouhWMrPT/VuYIdULm7R1+wfMKBLI4BBuR/v6OKqPRX8z9Xq2oIcFGRjSm+fzsIHlo7
HtbP90Itp6/uoN5cMYlGYwsIssdWarMLO6ry0E7XD5tMREOKMg8gI02CQwn9M7U0WB6Nmw/N+Bk+
Iu2o2z23VTRskdDr2hiebCKaveCeOcO1APVw5DW/eWXyuhMG+a6dfMYv7HitWlf2P03/abtlTokI
7za57jzOihxWfrG5Be0oTGJPouHdPnOzJSrpU0fvm3m8andb6vc01Cm9kZ1ProOcvllYwMmIjerQ
MXaPLCJNXiAWnoqGGvJ0i/09+DBrYBNO7XgtsBMhZfwelnZrPgPsqxRbUlBB3oFpZji8kQcKpjDD
B1fU+Uj100wMAYebrE9cg1s4F3Hk+BFPog9EbB35PbfVYHLDt9YbePRiEAOfm673dMqv43Wd2jka
1CDz5TALmSEnrzPvJQxEJsymt5UlTdsMvO43w3W3NPgFgGLjll3VMaTKSI3D/Rk2v+lgknW+ejSB
Xd5N8P5ErH9p12TG/81thWqXHdaYlbdRNvZwFELR7KqTDG6FgV21bjRNr1AqJr5k1mPDpmTBYwUE
g9q/KTGQBRcfe7HPwD4DADinnIFXW7u8OPFssNUH8mTJbrFtCQKEkdCChpKdZHayly6YuL/W9FfQ
ciQjtR7bdCLZcdiCh06ICev1t6X9+ckK6xmyCCxtvgi6Mx6fL3be7qA0VXg4urDirIfskeI4s5Vn
X5/Fg5VO2Nmv7xbQwVKdvSdYBk8l9+UjB2iu1ABYD+sHyU2ci5B1l9iThQWjE8PUu7d7hD4jyF4r
9LyPBtZJrlN+aaL1T91f7AhFNlQU+wikuCPie4G2y44XIosIAHuSrAgfZT2NYQ5mU3uYojUk5qPN
HlcE89upmPFlu3rC/WnOgD50iOJ5vM3XzPzjRbz97Lpf1a8WVaDuKRc5R+vsc37OccablcSMgpT+
Hv0s0kIsgM98zEO3ZlKscEa4nbITvOpwuBsFyfZ9TtfHPSZ7lJVm/Y7aVR/Fdlvx8FNL891np2LP
N1hUjmbbyezhtZhk7OUJIDHLqdqzUo/7gmXj12LPM0+BupfDXRbmIUfBhCsHGRtBZtKl1WOqzr9M
FL/VL4yrM/vNZbeSGdGBxpQV5NeoDHBbnz1XoCX9cpg1/JYaUZ2pP4/Dza+ibAFWefe63WPSzTqW
tufveQTsTK9IljEtNX9PrJPhcCg3YNAVup6q366hq22xeAhGbU8G/lK+xzrLM1j+rP6oTvmJ15Po
D4DG3RNDKvPLbo7//PvB91CjvGWnLGzDdNdMqFLNx2b9DCwnn+FMtHdH3j6C94FmPmb3sIx32YH4
FnCIx/S+SX9fEOyTgFuBeWA42HSRuHvOYHwDOe1ZCvIreMXRi8BYBO7XfpRpeeH2SxTNxOwP0kvG
2eEVG3GhgMdP081gWp2BG9mSK/uHV/ikTU8/l+GhnZGAAc24PoOuPBq8wh6Yc4EjToeLx1rAU0Ox
b9hIkRStpxAHf6HRFb8wFXcZ/8dtjmr8V/1lZArFjXqFi8dL0J67vTgTzsIk9hSfmB1fmQz32aSd
awuwmvKM0B7oTGz0+7UI4vV4n7rKSuq/cmEGMSGQzne3cIvlPRqHXFOyxqrEyqOg9DTvExTRk6Vi
TzzUBcEe7ZN1fWa5FIyDdGBkcxjY+SGZ03mzF9B6rpR+g8C45cWvz9qoJx58OWfBtc7PbePWxmAJ
xAcwc1t9PLuckgIwZNfJgJd7xJDs4kXFK2/yJ8fNQfQ5hRtL3QQC8UWNamyOmIpkM3E9hK9Zu70z
Ckwe8zPB7XWas6obEnLPY/ZkOUgaYI+x8+nWlX0Pohg34/EBWtEyW4+8ntRdnNhmumLvfBg8Vup8
ODaV6AsMmqBzt8e+hG2dlS5iIPODOsPr5QJlVtLbKaw/gyMjFEBB74vchg6Y60Fz2gWUKFItgFRT
Luu1bvXz0AiwUWRQxVNCJx8V/B+bJxayr+BpZR6v1uQNg1+waw4OB1e3TTZLAaNQzsjrCvanh/c6
LEr9PhdPaqGXLmQ2hucATqGf0OlhpMiBjYUKd8OSzvG8Cgg6DmrCvWx5RbA1MFIzs2oIGBJMFJes
FHaxhmAJ8/w0Zkv55Dyz+7xtXd68oEwCusfWY9L6aDaI3NxUq8GcJbqymdXTG+oPyHGoX0YT8oLT
CTCEbI1ZAbkvb40EQOjMjx//AKpDKFo1NhoRAbPGoJ1QR+F0Yg9Vbb7YNSkKwJrOHX/q8uotrpEH
+BBnr/Hks33GOoiaHUCQnKRxdA6GxuZXIHoyRxnydizcUGil4EUwu4wUwHwwDB44qLsey7h+/sU3
y1OQwzy877LzeX6N24olNtwQbuDRPANta6AJitKbOQvT454v/D3ldcHdfpGGsMlr2I9nm9Vp2FcF
EMOxoaCL62l6xKLEOteEkEAN1TnyjPUHwtOSIIjjR7fqKctVMk7YlIpAZWMCYXSl0cdnnoLYxJDE
GTsd0cRG6QiAbmvxMFiyNW1Yzzc+e9ibMQ5g+JDGMxGp8PbrZbJO/QKW4KSh22xqTBX0N8xl47aH
ULEucUBR1vHhS6bDmZtM0+DLBtHOVHIM9Ol5DJXX8tzsjq60SFg8i5DYGqyF0pc1msZzUpKzc8bq
BQbx9mFSPJ/BePVVmIT6e1+zpF7x/h9DjcF/IoYUzlUaptxQ2gh1A8nG/dJAzAZBuocjBwl1e4xm
LYvW9xQG9HzIl24l+9yLJLwl8iiew5FEb4I8G+OH2IvJYjk3JIoU+gKPlY0Ubd43Z/M6p4ypcLfR
g2AwEhxUWc+j9JqZjIgRj5P/wHkrtUwIDj0DiC+CfS52pQS0Hs1L/5Bk4ezb50/uqZ6ihf2RP9zw
EjFPsBGmhmX65QYcYfIpP5dBpNimzdIhXvTxs0cO5u+Epj3/2FBLBxZn1DYNxB/JHyLuPLoD65EB
FL4C6i6xlbwWpifOBVsDXYktybRrC0WCKy4Sj0qQeMGxt3XNpiAyZ8bQJf6Bsn7mbDt/JwOWlGeY
j8UCHuM9TN10PnyB+OBRdFbCipx7kkoQ4/KF/7X1LvUSQgwcKvSOl4r1CZSj00hwlhaXdtONx+m9
MMK9s+fl+iUmnYwid8BW0IPdONBFTziMEvjEHUYcx2j9deBuTV4L2owjrLZaFy/3abyigyK5+mVC
xPrOK/O24Bc3dmqBknr3OOLKa5QwNTG42NTBB5cdKWcK38D3hnD/S5rERZ7TOVmvyU0yeOAObw4s
PbrZJBY083by9KFLXAXcAB2Oh495PFE1FWV6MxK+JHSgH1cAd3rSmbZP2z5mDgvlz3RAV/Y7hKbF
S5YZGzS5GIdZ+ZG1EWetA0PluICq9QIBK+mV0JxBjBi5kM4MWAjFmRHkzca6gIE16skwTOIOC+4h
dl2m7o6JLa/cxo8Xee+REnGwHp2SbrGvSwq/46cXxOpQRHv+Jo9VZpZeJuimLfslGXg7YacIOtMR
cz+7fAhUM5rPw21V+YNVnkerEtoKM0lzUuCnoY0UgZA4cfhUHxG1JpEhLkB07N/dJ9aCQx8qjQaL
RqaNDIZh80v/2GEfyUenbRptANDghSHyUPW8Npf5nHAbs2CBzqFFzFFiobUb2gOuhxMzXb5Mq5jO
1FlsfUOUstnvuHRrUm/029AVTQsOJT4INRw8a7CXjHrHRh1/SdZqTrftpVlDk5M9Wz9ti1/5XAIa
5Nea6rautkzAs75zCYUlUwCar/nN6qaGEjA8wt/5jQ2DBXtPU+AiVP2iOGMbgmXssK/LDtr+bgPX
zulTuU6cGmYF5lWbZnPzsOHfMzXoASyeaWwSML8aG7yzPb9k03/PEdPnvJ6AovCjXPGMhS3kz3fC
s6NMEXMM3Dc8nsGO3/G13yuGnrsbtJpzxDCUbNcyak41vEIcRiuiDpZ32HCLDiAJttuknnOoJg6W
hM11ZAc4QSpTcilfHLSob2EXJQEyLdl67zYIF7+c5D+jiNH4HIx2rWSM8xnzBP7klJ+jQ5bIwKpO
ikKmgo6gHB0xqyITel4KGpbNOmjKK9qhGPU7ugq/cEbTZ1gdOLJeV7qJDaUE1eRRgG4Waut4VvrD
LQjR/ec4+UKHh4T3sR8jcw0hBTksopGaHCmDlXRh/bxtvineQvx/ZEteRyNI7nBvrRrxOK6mVj5/
HPoALJ09nsMOjIGxgGF/O1pvbjbbhfUlVi12Vzz+wGWqXVxawxmFAFogNDcvNj6VbgDREibEc/JA
FcIzy27I4s+nuJzBjqAyI5rzoNW56FgjMWzY+w97ws8qM6oIOZ2HMkDvyZ8ixK2HM/4YOXbzltnZ
3/kzdnLVGCc4GgeeBC37HspOtakPwaE+YAF2s5FVkL029iCvizClZoM1Unwd8tH6499OA/+45dd+
As0vNw3FOBpte3yckLQJlgIYtV7iFU7ePv50zhpyjuwyo6yhfmC1Wsa0Q34xXVPZA4IhNhr5unxa
gMU+DMfKUD4scIfwLRzgyvPHYOPAJymmlgp2FdS9iYKwXmrQF1h8S5j0bT+YKKxTQ+HA/Olmynzw
CxHZGHtOx3sCl6fvp+cEPA+3wgxk7nMlgYwZKcixXYpyXe7HHcGAqnQFEH05FfgeaGPuICuXUKMY
utHhaBYZ5UZbs5q9FQYf/pcj47EYTscTK0zu1trobAS9aOl0xvDE6MuZXq5GO1hptKaAJf+/1yYk
YFrQSnVzLYr67ojGtOLYe9tHpwWuW37OFSjPKEznSURbdjQzdyC57zPkCQd4wCT5bhkvx4uM94VN
S+6sjZGDIz2rKa3fxanW50yu3ga7u61Gr2Y44o5Cznpm+VqKus56eYYQgY2d93iSGMsm8sM/+LYK
Oi9LW2QuBFDHmlVTjppHqGzY4bIFwub23D9fL8LUjOz0+9cNcx5nVYFpQtORT4op9CXqJj3y9bOB
+WQOpg0rT5FvYWjz4K9w9jBGqLu3Q8QWer7mFZzLBgfD/beexJ2eTyUKP721f3pbPEA3R3UB+tHY
LJEJTNEGXJFs8JzBqV7csLcb8LZBHSaf1X44OEK7fX9cc0APJthh+81Wd+XdDVEX1V3VfRYdmWU5
T+j3tZfoRlgsWbRm9J18a0xUk8Q6GV9wNjItO7vdDqOaoXRthPfdEPqNW4gWzqCC01qfufUI30GS
22wxv0vKX88/ZlheAZvR3PTcid4ThM/E2ZCtGVe2t/6ka9e629mX6vph5W8/esaX3kPIl3eL06EF
NRuGW0hvhNn+yBvsodNPaZwU4xb29Kd6NZ4kh4YwR7d/xdedXdv8plv//tAis3CLYUJvHSpQtYTO
dlu/qMY91enIcRSJps9PqAGKuGIGGEXJCeVAM0/GcSmERw/ale5rs4dl0BKdHg/SGfqXD68hm7mh
nN+XkqWw3ctq3FBTu4mIVYfbhX/IC0q2850h8tslc3A1aSXOYbQAhWjTGqfM52Gg8ziUbPcTaC1q
IPsbwIHK+njsxFAEmSo0JLjVFk3cjGpvlu6rf20+l6inqJ//6m4AVozMqX47Z/gL0yDZ29H3rQeH
ngcr/9BpmwCpQ+cIsWToqxZHjxD1/MyVUrkjUhnIsAtzuwjsMe0KPNAOE/e7dTRjxtUAiPJ4OGL5
Yd64pjZCZxHaNg/U+JrOtQ9dhoh999e7z1EcUbCwEuf8qnBUBDwSznekXQyspgfF1fzaVU8LSulQ
HxPKbEeZt9iOKFtcRe66TQ+E/zDLhiXY1/aLF0rQbvr6/oKjXruTlrQwegDZsp/hMKhehlxwSHwg
TMAg+k7JljA+s2L9psMZ8RL3wKOdhiUv6P5GnnnhlFE6P3r8OQG7BJdqi/Sg2MxmA6Nk+CwZH878
wAjp0ZfhJXhPFS8Pkv8j7DyWXEW2tn1FRODNVDhJyLsyE0WpDALhBMLp6v8n+5/0qW9H78mJPtXV
JQRJ5lqvW0ehWsI2QL0eUviHp+aDbYvKV4CQ2VFexWse5vRCn9cvcxRIISdE4p9ZAlilJvjgUCQF
ORTTuuO3MIyunYkVPdCOuYG0JiSK5u093UpDKADiwPq6zgCcyU9pjnf8NROucMlT0DbcCdJCATC6
g2iP57Qq6JPFfILFHn8b7ThjIMBSWDBagDXghF3hRIgKYGYQPLmRbPoxW8nDswLOX5khQQAS1C0n
ZsaJGY14Soal6bMThynTIQbA7Vp4E5+zxKdDnImeDURbqmfpZgS0dc/sim7ypZF3AOVA7gkh6AsN
hT5KDs5eFHWf3+aEH0QygaQzOlLv2Hs2Nw+FmI8HYa1tMG9S/CO8clgYhIOHIGiDL8+k5X3TvowX
441bQGG+LQ7C6qBjPumnJVZJtE4wTtcdDS2IASR0MVWDW1B826hODE7OPekydfDYEfLXuMqm9eWd
0JliOLqkPltkGXCmLvFLrFtwEiy9iNSkPbisDZhLXfaTEP/Jc8r2VnQNQKL8bhPvWgIIASre8fbG
nwAHbrWr3Dc6lRnLHsH0EXCRMRUoc0GYAeThPOjZkvcscnJ/mBenepiQzNJccCitlC/8LZOH/0nL
Ty6COyzTFR5Ogj4TipZD2cz4N8gF/MaafhqrN4B3DkQ+lMkQtDLqBcnXut/HGCJWYqPb5xE7CDdM
7FEGcfib4odqJfmW36xttnsCpuaNyyFfhIqPRZGNZcUE2CrxueBK8QeaV/YXiJjX54wUN2rjTwUg
iRrghfo46pbZd2TvqLYwyWADZlpf1wW9yHncZYf7Tv1+vlzOM7BYYZqs/WQK/HPd0xNSMvI23E9X
XNOTz6unrBohmvtBRicMTiiD9soU5y164fmDDAwMj1dMchjInmysE/X1SFjrDoJuwarcIA4ICJPn
qyxMMDbNo96xpjdUt8RTEXEP/CSsCfKevSAiiXfSLjDGv/Rkurxxg3CiHGvyfC0XhIODF7CDX1ui
8Fi2K/vnvkvXD+qN27JlJbGpTbnNhxgd8WsPY+lsLY7Cs+g34BVoBPFMdCFg5TYVTiVOUZUjCMCK
aBq+PLJZUbpiRY1S2hv2XlYFkxPOvv7SXsQcuqneIPNsmUiYi1G6jm8uxs/xrfYVwAQKlTHoDxIF
ibTNaUPzKA6oDPf1iXqR7ZKaBYMdwkIOr6CYGvMhBDe/RzSLZAvBdaGyrMn0ec65oeQAido8PRoe
oT0trjzf+K7EA5GXdx1VAatFZ/4ueDMw9VJGlQgxK3sWtjshYqR0+Yzx9xlzPvx4JWlTtIeTz+Hy
iQeqITCo22Fz4yU9IvUdIzQwoHcMM5mzA3BhVOC33O1nEM0lD3288gO6709kUEzZwMbk8wpVqJGE
ZR45KjYTwOSLPhchYkiO4d9b7p3NOCZuRTot4az90g6toxW6m4Clt3J2m6SbvM1v+5qSFzrLS1Rv
w6HGxr7B3/Yq8ZixTbrOdgjP6weo8n3fX/KNsgOIB9GgdmCEBc3IIl1B0lho2+rJi/hD6cogvY9Q
DHxRw+RTbHcbFdEiTPYCRb+2QmPHeCc2/AheIZsCWbMxv9iXO5asZK8vYNYJhp2HXeRENtjd4ryp
I45ryzUn6Y6l1q0+K7Rxon0Cq3sFYYweroTwE2z4khHCI+1p/1M/IVlkifBUMB+oyl2iSVjXePKE
oJpZBVHB9Ex2V2ERIGUuTNj3Nf6RkpWXH2LkeDFen7HHJMANqklybGvCg6iHKFCPjzndFMU5lq0w
9x6nIgQIZaZQREDVDJkFcGZocXw9X+qDEF4JgZC9wlKEWzIO7plH8CzmI4zcgk2nq0iZKGWh7BM9
NHRdh7im82g7VPniqNHzvaCXAy6K96JGYeP4pkppXuJHBPPx1m+zb+sgdz/4WeLdSdpUwhjniLwV
MtvQ2kfmhdML8ddHwk5GEWOGRNJfzKNGqC52A56CsZd4prOM0FfYHnoFoal1aHWuqICp4lE3cp57
d6aFviGl4M+li/sHfRguFTp/8KhsNnJSQu2UbrfkXgYPfLxe8QFOBZbKIK9mZvOMXlnMmFYJHLhY
n4DxoQwmfaGUmA6E5lj75KeFtjpkIfJut4Eo5RtTx2+uPjzH41slUeAbx+UCUtcDq6Dy2Pcv1mGb
BNl2JL5e2mRbsRHi+ILmFg354B9vtQ+UOmG5Q03zlm7RbsSu7gQqE4wnCg0xFGm1eBhepU8Y/3gS
W7rQGZ6uGzomoXeyvOxQge2QAN54TDJaNR0G9reYUTIvzIGKaWTOAVEKwmAg9niO1pweL7Dn5ZYS
A7Z7+oyMaWxjrSA2gQ19gqTJi+c6TqPdsKjbSaNTHyYwJy8PKqDbh/2eo9Bxjun+6tYiz8JCf1Z7
91Nef3aNf6FMRk7zdLNOWDHFauvDe+5hs4JRmxuv9yftL2qfeJUuiB6Hfm3f8++GDEks/mCtD+oO
00u/WYTSAmKC3lO01jPeLQy0iFkhI32QDxK+KDvwE1M7k1ekvaxTD9KUQwH7buEm24w4BI+irq7m
aTntb6HsLJiKJVNuvUCU5XSzfB8xsJxTCJAI5XI3RfgZ6ut8uaYYW9ghoi5Uzm4yBVIFuBQWqRNh
WdPyeP7K+J0bIURBtenW3EwIE/e+NagvECkBjb1WQAl9eA4r70pZpv5cX5GDOIHIPOOYPQskEIL9
BcnPWltxtPLOh2Ibc1b344DJhnVAVgZ5YKQb8VFIc0/63KB0ZtQRusMK4X8jxk4+Z6xdCcUt8nh1
zpUMU+uldD/bT9zpybe4cGfKMJRQ38o/5TSjYGUg3PY5feJx4G2HQ+jYUZIV8d20BljtPP2YL4U5
maAtKA3G5M1M35zrfrrnwe1G7h1M+5QYEXAoeZwX+/tVqPmZCkYIyir2kZ8G5pMggYn6o9cYIf0M
n456aef6nMjEF1KkeIDmjMIFw9iiv5zaU0dFx40WMHtgqeRJKy8X2D4XcCjMvitmpRhevEu/7ijo
3RvYuFCDaRGhg1jPuYGMKej96hVL3o2n6YGKodDst1TP7YmYB8RhFFbkkQ/IOEjaEHe0+DQmFzKq
1gn3aNi0FiBqNscO99PSlp7SzaVc/qMosw6IQjTsZD42g0jnyKfceuXsG1eA/gZZ2mt+DynYrENs
OiH0eyrt69mlRos7fsVMuUFPJTjNQ3uRAmY0nOQjc4YC9EjylgeHPBNeFK4gekbaMjmGhBSedFLs
UU6EbO+6W4CDdnMrZIaBUOkogbqFAYPioU7BJbauIxRqU97vMyT5ehzJ/TobQbVgbNz27utzaWJd
nE+VzZA3sXi1l8oMJn9XbCsPgJY1hvwNvK2dtXuJuvHhfdVcJ/MhctrKnrp0w2QApOOFOzAbh728
nben2zugPo4Q/uKm+4RrDcjQtxkfeVGmySqPboSRzGs6IESYnEoelrs4XA8v1JUmEzyA7YT+7HpI
arBFRHmsPAzcPtgwW2ZPhXbNxVbCCiJg5MJ8QZehDdH16wSr0MFjvz43mCYnzlsJmaO6CjXN08uE
ylVE4gXyO9h4+aPAAwvbvfL6VUDTbAS1lhJwN8m+2JqWj30XNQGnOYxsH1qf5DDNlYP2qs0yEYC+
4qAwOd/kn2ZCVL0RkY/CR27Gwzg9JeRMIU2wyRYywNqW1/eKBEKXOILsSINLTp42xXVJ5urq/NLx
4AQfhmHu/xvIIs4oD+kPQomlCpDDQRxh9afqmygg1MFpeLtaM7X0GQg46d6q1y89j/ot0UDmztkY
xOfwtAOziaCNpUg2uH320aSR3KZU1/0WXQG4ak3gp+lft4K3wOQPoJDCQZtbAjjqz2egwkoZEAJS
aL2RBql3Ig8gBXPC91J5N9JiJs9NW7nNyEJxptYn7IVG8pybr/RTs70xFVuoe977I+fHVGOmwspk
/ImP2vIdqyWhQpMnfumTOG/x/pbvCLvfbohiSzJnoDf9Wxk8zTlxNY9ySnwooSLIY+68teBNJWJU
n5c1warGTXl/kEpXerkB2wlXMy9UHxeKUoeEDCKJ6pYyysvnTlUixmM7AE4UJQUS4gAdvHo/khBH
Hpo+lfCNpgEpNfm8JQAu1AAqk/n4bY5Q6Eim9iYzoY6UW85LcySUzppfSHpxaP1pNcgmQaQix81E
epGR1+NgSOaDtXyct+caWD0kj2TE3ccsg4EEqEOiR097PjRY2O6Zb4LjYDkiLz+rES9O22RKtgok
W34qUF1xyjzWTfqtVB7CbqSXjm+lwUjJzCvKgJYYAQDZJehY35t3G9MxcG9bcwVTFSobqLsJMzTE
lDlU/HBEnKviRBRbDy/yg8ozgYTFpqUiGrEBE0OCYcioAUh5YHdBtgr3SxdCwC9/4ANOn8xBooBk
Lz9uQML5fqZrXOCbFFBTH2tL+lVAf9vU3Y81FwwOvbVQZnfB/ahFdJFQ42T2Hu0ZuZeR8aot5GX8
Ln0n8OnK4YxvJij2IjzlhXoUycgl5+wnUXZOwK+xgGsjfKp5rzbsa/P+RLARwIz4QKj6cp4G/dvj
gtLyMEw/8zChP7vB0PX6xGAQGvvBpY9d7Z+I2hw1HEKQQbD1pHWQpY1czySNif2ZUSgcuheJi2MX
gcasN/07SEvLXc5Ut/luQ2GXZ2nnqwuTbFYttfyePavBP4TicN4uzwtOBJDJ0+NQQqkMrnHm58mO
6UA8UobpbhvUXO89paeXvRlTBGQDjgEedhqQKL4vglv02LTvBvOEntNkSdlCXu4rGjzqAXONSm5p
n4xigrLc21CdkNGGBX3OR+aIcZAWuRU3hc1OgD7vCNu0hUUmjlccFBRBRP2exTMOMbswzvrS87B4
xcJsjSiSnXBcki6aRE88eSgFIMQN5PTb7OltpB1bupccOYZmNRqu85vF3sdlCT/+REGGsiyXt3fu
uKio+COThyymhD5IQokQ5fLqmhv9UJ3UA/AROPe4nlx/iLuxD/LD2xQ4c2f8lzyRub0gBABZygpC
mtwP0tKUqShuGIF0dF5MLTgwCGSNiBs9n1QRqqUBymVf9HLc3164v23ggxZTo4Qehi2H99ekFGQp
g0muKwhvEEtzXiITUDfJlngzDjEyBHAkAjHvjE+qSzAaCG362AVpBIH6kW0u3UuMgibx7++s4/C+
7YmHAHxSvRbhZ/mT7LBQjtMrazaS2L3e1aPqH+I5eOmKAXjTtA5bNUhKl1f+cnu/t15/84nNYrru
tgqa5fAyAsBJE6BvNrkKjv+xTz9ZO+wxy+adyuo7ORq75wt1Kqv5Rq3FxvW8FPv3hhKKe9wydPW8
4Z7mpGOz6omq76blp7QrIpD0gAF5hwUZ2QTv4JQcY09b6ocbBFhIVHk8S0/K/P6JaWXNZgn0aV2y
bkXNzwIxD8OEUWUGXsqohiQYwkx9LSrXogB7ba+ebkGOc0lf8IXNpvRMZH9EbaRHfWcc7vQSof3S
vRNxmEGTvz7UOUp4RMJbI0x7zxjZ+957ZdIWBKSgh6j87rHB1Hb1umFhrfJ4DgxTC77osye3M0SV
osZTEjza3r0h4lFQYQg+UuwR5sZO6bmujE3nvSF/1GCNvOguh9UGwN7n1Uf2edb3BWNPz/1U1fd0
CaMK2OIPTIk0kdujLHR2AvgZODAZQjLu5cv5Dgl0BaQMVOZGozWTInY2tsYrePDZI2fsbC/6ZE66
3C3baLKHkUmI2R4e7PH5W59rfXCDBjRoUE9EeJFrJGb7aq9sfUy9ufTVgpemXBCWe8xW5zMJdxMN
PP+nG4WgQ9/LSO6J+QAXxuIMlfytNUJEQi/Mq8fhBhZx5Q327M4zEdCsQZqJxBaTG3yMhei4oPsP
2bojOQTxnPbKDo0LHt2QANsBLm9uas3tfcljWKipJ52uK/IN2JzO3MeEJQecfQJ9oAKrvuJ5yVnF
TqjP86j8uDKzxy1ZKRV7+3mPe7WcMcDr+2yFKeqYDvh2ekZ9OnpFfzKF9v4Hp9CTIhgYjJA36mZ4
attDNTnwa707AiKimzUCquFxVR575BxX9GFERxczbUGOW88o9MQFhU5oLNmPdb6Dn64xTLxm9z3M
AAaAbN6P/i0aptU0/awpdOJpyYis2XmD8BYJNMenBqwl8nubeXuxt2zV2fpKupxbLibM+Ord+BmO
ybbclbuiJfpDghCa2ZSIDARiCvE3ImLz4X3fUk8z53QwD6y85klpXiwS17PFk5Qf4JwsaFCxk1g2
B7d9AuSjzsvWuwpYjkOpcWuR2+oqh+uewyDZkX+nBakVCkksp2sp/IfcosEgcbjtfLtmoBcDpVUe
q9kRXWgVk9FIiAujlkZ50uFhsxhlXl/zaZIAhPAFVPplqaExs2+BqibTKy9u09D8mcnsdsu99pq5
TceZeaMIqMtr4j90wiBsjXdrNIguyAqEYQlrp2u5sYN/ZRnUMKt69644/VKXKPTO9PMmYCxjK8ih
IzJPv0hUiaXpn6XpKEmbwaJVBEyUbm3gYDMfrqT78FFA4SnAK5VwXezG5uHi1fTkZwNymWR781Zs
tCZfvCSJn2iERZTIecFuRxnTH1DyIOaB0bmBKMZD441XehVFD5ybBtfVPGcmU61HAzRvjNvlU4/u
xNV1SR9qrepW8VZm43k2aiQDeT8fwHjG21Mn8Ow+z7HUXIkLKTmC2+G5vD6Lw8O+hTad7aAIWY6O
auKUoWUy6t1wRkGaYTwouCm88ldkNNY8V98dSXdV7bXPkXoiuUtyOjjpeJaaTXGfm42zS8tibTIb
7JadpzHv8R0/jqILITr5LqTcDD2KxBjjWFX4NxpaBd0c5Vh/5YADoOFOF+ZRPPG4g1Y4J7gIfmI1
DlSLXCpbdW/6Wn4WXorE+Xq7rp/XOOTl1+9RTi6jZurTviASUXqrCagouzzGu69M046IeH15P8MU
jHV+NHO+mrQp+AZncCLopJx4FirfgV6Ih+48d63UzqXeJKnsObADdXA35fZMH1qZlBL5iq/bPNZ3
o2SM/AAkUFGtKwTBTq58hWxqYgrkTeik69e1QyNbCzsrB33Cjayf00ytts+nTbB5sgW6FT8urNp7
OC/pwJvffyS5MnnY3u2qBnZabpTc9Ouk3Q5lFnS6vHqQe3HXPyt6lLOGAcDeqiUK2Qfyv+qY5KOn
Ocr8aXVzAsq/cgmFYh1t8gapvhrGQEs6H2plbjlqfuVA2HfNMQZobPrbUtTdDwkfZWe5OcXWmV93
WjPGJEqjcCri1L9LGLYYLWPeu7l0vvm3h7bvilrBjJAfpPE+t8kylUxQRcIcZdCmzSCeAXIWDQjb
uG3v7AaNzJAGWO7msRXvTJXFU9VGld1ZU6enElVu6PJMeBD7Ubh2uTQeR0Muw047FNuHytCtJHav
8GJGrc6L8cM1aiimfG8O+yeWNwOmEGWQOs6MK5l8W+XmhLlRhTeSOvJCWl+t8luxCdlmClAuoaEk
S85Cb9nhyGnjJ3q284uTQSjcx1dNDa3n2VPuQJzxuMmsbpPrM0tI5VngJZRpySHx4EVyzncsx+2W
hbcaGgSI2d17xvd58uCcsTZl/fAr0EM0I2QhPs8yOJsW4QjIa+oQKfUtXgiZ1MH4MFTNRjJ79HG9
fJ48b5wOz0+HbIEHySF3ZXLmZCaWB1sOkrCGsPvFiKy62sn6A+0au51TgEEr8Yf0aD6ZgbtylEcA
WOz0rvk8TxNTjnREW/kzmYuBXzq5QiTonLWjKeTKqslmiqSMfYXTtkCsaKDXynTPuGevfTIEtZl+
2KDWdfpT2+Yqvk87swuu0reKiQhQcoqIPvqJtl7zAl+re0M388qLNvvpr0E/8eR8kly2I2uqQkEY
XVPP+rJ35qrnLYMQTqkavYfC5ONIdPPSQnkwWfAEVeocCPM6j3SA/J3Si4yN9dVjgGPOq2a49ugR
gS2mJKzu6tHpZs0L41KsbgkicyO6RIoUFAdbpPEQFJP5j3lpSNNCqdAFJXQlQ62R9pukZpwBNIIs
nsddYOeTCPrS4OHQQMVzbWMogdBFgPy4kUPe5xcEWNX594tqB84QXr+xHNwm27z0+gkuMeD13PF6
KO1vdesopHk5e/QP39IiW0obHsGCvkPZGtu3o/VmeUikmwhR/G7gphzwTvg/5+TAzXA8ppU5nkaq
6bIhQ2pXXpBl+/YqdZuCjBSs+nr4LElX81REnJiDItQdFXmzUTNVK3+cltB6fuxBztfbjvkBVLLL
irGpNFQkL0zuQK/H9iUN2SShTfbS81XchRBxZldN0pn8U2zaE+cRwhntVL4xp4J7BIxpveGAEnR/
TDwRGtqUUBoxcfPIRQyP205c0ZlUGVwi3KoyGrcG7rvRP/8wDeKDYSjmUVoIMfv4gtSQNDIAGTs0
OCcmPx/zmOXvt+vEwzZNDfcW4jAaPVWZ2JPwBQqQmFchu6lCnl127LkzwJAInIBKbXZEMb8HZgSe
WhaxIlwuAw9SHzHMzVNfjgpcA1g+5XZgX+BjURZF+ksxhxzSp8NRoxSnF2W65UrCiQ7PC/8uYvwm
j+95CSzAf3cd8ILg2nrNCDkZQmAY2wcoPZhYfuY3fP1rbYaGBKoPTdcpfBB2RMkRmVGHno0sM1tM
GZKYqeMcuEfazEZ9Y8yfBM8xXpDgFTwHj++cCkWMAzdJXJ8U0FzJVIhjZffgMLtKQCS0Buyaw8EJ
6Aru2zu7il9aqwNYFZgQrqobtit6TPlooCz2+N3006BZe4pulF7h2B6BfGkPoxg+TEbRhV3wfdAD
I7SWBko8l59L2FOJ2WYVE/fME+e8i9rpFbcEitWO4d7+SOFyd88hO9dU5mn2vtSRdUPTJzhw5uve
ozFSpyy/Awhu9S4Tv2QvSE5JwaD9OT6s6ZF0DbK4q8k+ja6ssn2yblFBnbAjY7NYYDyh5OQkxj/R
re87ApRW3caYClwCDYqwa1hTvhlz5wVywsfTv2oLFViMPMiEVHHVX952Zkhds0vdWjADQbdeItkG
4WZaO3RmcF5p1WQrI8ajPGI+PMRH59LCjN5wPJLMartvOQIE8+kRE7caxMLyGhbbWnFcQqJeyzdU
fPnXvFqWUBQA6Gt9iTDYl5bZB3ISb4S4/3H91Vad/CBHVtwd/2ZnQKDC3fdfiu9D19Liz2+g0sMm
3qfoF9/448VcjeyoDofl85swTsRGycT5TolsS8kB5Uj0/+H+b165vnHj2MXlnX18YEgNejf/4JBS
iVQCJ/Kw8YVHUNv2pZlGSRsYnk5KZALQ6ZDWWiwEC4A569R9lrRELkN2l0jObcsDIoS8xoCyZZqo
d52WlPsnaz7nNfzQfu78KCrmRZgtnYNF2mN0xb7ylnUzznE03vGPuYQeYOKsIdQK5vyCSOjpBf1p
HXBwJxh1CRE8h89ZvuVAxosCwwHzMlnCyPf1PtnL0woxMC/sDsT7tV5Yk6hwUf1dofo5/VTSYrb5
ARnuD4V1+6Usm3W5TucCoA7Nnb4ad+aRvIWXH44MfYfAaKfEmG/tnfNmsTPACcPRXzr0CkhyP/Mf
aW9WkLWViHyVCyjlk5R8WgC5E+bEMIqlIz5nmjXvDnEMdf92ZdvjN6n663g2lq88xm5LUXg3RHQ8
tA17SEsfj5ReXZ5XqUTkwzyVZs9jfGLR10Kb15kux3FBkLTYXNyMVImY6Bvhqk1wfvRIpolN5Nii
S0OogesAR82K82VDRPlCPvQRUZaB9tletLUDEQXXRALptDgS/0freQ+pFEkTuBiuK/6WV0HtG4hW
tRMKy3dl0xEnnpNYY646c6U64pLqrWuTdMSe9ZY/3HN+pFYW04RJidL8mGDu9RVK8eyaF74oYovz
2VVpMI+ds7Bpx/PJ3iBDEpQVzQdpshspwnSPbhuPMZvTFm1IHXAk8X8Nz/hG0417LXSyzRO5uLmq
QGDUjZO/uI8P2j1+seWsuC2NZn1nkivKAer4YYZy07nBvFsfMoS7k/rNaRQ5lOrSWrPSe7Qn2M8H
MfOg8dNXWHNx31OjJ3XSWlTLhtk9uH3cgocXaLFvchKMtCE4usYpfTyWitsP+XmUxRCeM4mIzE+i
fwzCmPto2BS+Y7vGx/CjP15KG3kZv48KnCWXuj0nR7bR2WLjmSq0BsTE+fLFIpdiRnGi6EQJilyP
O4NF/MrweEKmsx0xqnDP7W7lez2T+9pJSSjdhf8RXEwVPDFH7lGabmJSFpFBtyh824seqlgpGIbw
zUIrL8qapSJOjjQkhhf75wc5vK81f4794x/5uv0PTrGXZvJWB36gy2EgLNtgs79C8O0VNaq3NRs0
I51IiW/Xd3mhJUCU2tHGPU8nh49o/Ml0EJUr78jyOYZ3WLu9SgJ+dl9crY1COM1BN5eUSTKxwih7
1YBylovsliUR3i51F1IiKSLpU8y70S6Fj8Z+XlNQWYhHGKzmCXt5dq/RDQDdtLDSSJBPV7BtQ1jI
x0d0J3r85Yy9k93VyOWZssHu+J4jwCMc8PZis9sH6IwqenMaVTcngViss5oB5OB9ZGvPsjlC9hnD
L0iy3/S0YIv7RfirOOg5wHmECPGZr20ye8IgZKN8nCd6gfbPWqtL3izCHGdxVAcqifOUV++5xDU9
EQi+OEqkLHkaGrozRvhRXiAqoaa3p8QVtgdRF+mi6ugRFaWbigX58CDWFJpDeNsp20Z2nd9eDIuI
kwmvjURXqlgkGVnyKbWMWQoTk93Vt1b7kcdFXj2WKDA7i9dq5H0ZzvXbU1VO9WhZflp9PLOgpHFY
xlntgeqhN8HwScGV+tm7rB5N9aMY2a3WnBHQZKgPXLuOUGtI1+87SZiP+Pu/IxyUP4SyaUwAMm3Z
0sVIl1+hGHfNetyK0ap3Ur6W0o8+n9uYHtohMBWvYkSxfBmvf8m6EflovzMj/v2RvxIuWtVoLOPG
RzKSNI8dIKPIcF4e4zKhtf3vr6f+IdfQNk1T4xuCQZjWr6w2q8jlpLkXNf1ZECvX6TV/4oQdEAtA
0dgyDUyHHa0aHezuQzqv9XSuIutqfW6HnvOAqiY0ulHEbtrhWRpczbA2tTnudW3ddbMnVfZfrlgk
1/y6O7al2oql0mQTyfTriq+mNCalU9531ZPK8c4YjCdvwP2OZ5oy6ArLURXpzHCuKzVh09Q+jSph
fDumeAOf0f3sDdAy9+I1xUNABINoQ/86TfUPsVG2ZTmWojCVjyGvv66Ru2TfS/lx3xnjDdm3TiM5
l24cvU7/l7Uilt//uRv/+qRfy7N4XotYkpr7btCzYChVX878JO6mVtxDlH/n97+My1X+tGBsnWlL
isqYWFX79dWaZ5I8rVGvdv35JYtXY46wYyBZnuLXKVB4IiJKUCGfYa0q0oF71H7dOwfHX1bBH+4w
g7lN0zFVR2NsrXht/xWwlI7JubsyInZ3u/fkeOzG8psdLyZ/tK+/yjpI2o+bvr0xja4ZsBvAZitt
9HiqmVeYDQlaDqjXeZYbu/H6/qjwuaamTXCvzQRI6n7dG4f+bxPhtT9sJbzWMil4qsnq/Z2voySt
XZf5DR20FFDcP0t1ll0txhmBKhu0p2Pk2FMHgL9+0MYxwEJjvsljqTc9s5Hb75YCJU7iz+v5JVUU
XGIKNLTf0S9Zt9bVlEh9FoFO4JFUkXaPse6aV39ZbX8atkX8qSzbmq46jmP+irPRrlquPXWGlGbm
peswloshG4T9PE8qlYTBEBpGY4FuXScd6c7lzpRJDgDsLp5deE/+cjWq+n8XvyPSBDWZaFbZsH9t
lHqdlY7TOMUu7SNDZE1bMydByIu5psF5iSBJUc7TGkBd6tcJM15sDbqr/mgZew1jwr4VGCitMTrC
0rZxvc7BDP97of7h/XR0jau0Ld2xjN8TYrPhkaVX+VbubJiVqpszVdnAqMfJcc8QdhOY9d+f96fz
6n8+8Nc9iQ3F6a5DhnuS1FJeSP2JPnX8hFmYmHBYFk5mRg4aUvjfn/vH72nJLAuD+CVb/7UwKrPi
rxt6sTvz9tv69p5rYaKtFAImm8L0JfXlvz9P+eMH2rrMrDHZYVzjr33oJhmPpruaMBmwCS3TPazE
G+RmlgxyINBwNWc0J7zc05k5hCxbBG8LnfdSqYg6v70a93tolsXiL1f1p1fcUGxdN4G2SVz8dVXD
PR7G2OiKXVJ/2NLV15VqmkskEJ0/OHbOarUiozGwdOMvt1/83V/HgPPvz/11DLRynORp3ha7Dncm
w+1QRCzFgnfAYpzxL2fAH4oGW9YVQ9UMTXF0WRfhc//afBMFNkRS7HI3kDgL84URH6NGFVj2NkmR
7XbfSfc26LMku3RYEPXwKkVDs8qe/vBtM8dDJ2lEic6atFOzVyX52/xOsdb+92b87+WJI+xfl6dk
iZYUelztBK1T9MPEhg8vGzoBuwtqXvX0Wk/7anxnvjkjNPSW1Et6xnOR/2j1+LchfH+IALNlU1dl
sUmppvq7xOIAa8UQ9GL3SlUVlGH8jocyR4WUHrKDEWRf2gJWaURNvaXzwU1zMvYPBhdom2ZueWAJ
URs934CXzR2jNP3mx4CBeTO+zt95dP5QtMm0n3xlCNaeACkP7yI8GYhjpiiB6M9wcSauSPtEWeri
j528KWH1j1wU/U6og1auJbxhhJf0RHOYbxg9gnq2HNCoEv5NEciMMlxGj6gMlWlOa4olelluceqg
B9IwMqPJEGpZhCgEDzlbhpPgBlUPdRSH6A5WWAGIahDWFH1B0ikhfLg5Q3hMx2eIgXnBMC161zX4
HYqH0XM/ko0RSssHkUKtZ+4fxiRxJnPMDsv6W45MJHsCASWFOrytRQq0GZY/z30zLcLuCPj3Xhzb
aR3893v952dIoWxZqsEOp/zaVanCq0er8F5HzAxa4m0EK4+YmLKw57I/CuXySf0AWWT4VrMUQm0L
x3vv4lEhjwEYNxDewXw+Cz9mRC3O0cX6GJpn+kRfE/QvgLwocd+6SRhviJ6aku+kB/W8ZFTS8NFs
2nUzu7+1s2YDpvf9WFpMAEJDNTM2DqLF7C97yf/dWW2Ft5vwSEsmjVr+tZfkqdZkg1aU4lR9Qtey
lQlyNz/PKOP+enD84RDn41RFHI5U87byazPJ25wowjMf18CwVAwPjcmYLI7n26knb6Lrr+4VCqTX
SWcxJVcdmGdAPt5jlMJafi8A9rp3wvRjWo+eCTja8+GzE67++/n/U7D/2lIUi4xRmdshao1f9+Sq
OPW1zThtHAQaN2Z8h+B9fhYg3So884yLcbtnOImPFo0YiRFx7IhxtV/Jvv2ReVCpBLEPBpiY9lFC
sGGh7qb6RoclOE/6NZiBl9lu21I+TxqMgXg0kEXXWB9iZNTERkpefZQ2+mOSM+bCT/ZqhILkn9H2
IIUI9icjoTf2NH7NyNFIPHgh3mZMDtGIa5KWLbrtIdiQl379943h6/9ht2UqrGHQ6GiWSt73/+62
XXIrW10fix1pET9g1+H9BIErdMUWkQeVh3dyhib5gKmAAJrRjDBUoJq3GfYEx4AbNFk9LeY4p2E6
zP8fYWe2pKqWRdEvMoK+eZUesU2bNF+IbFEEFGkUv74G+VLnmhlpRFXUrbq3joiw99przTnmZU4m
AJqGWa+5Zzi1UaFS4V5je0FuiUSfOv1AfBjy265GrI8ZYmcE2cpQprB+iCyC+kr/5oQmaYGfnGYl
WkobBBhpPtg8cJLwV460KH3zQ6H15dPTu4zovOjYX0UXuBZ0l0DeIp3fILntvIqxE3YPO4YGNHAr
dN27mWZ1xOoIlsAM4Wbzb1fxINjbEJ+fG6AUFabLqXRCLeQNPjAPLytfR7jj7AIhxDJIBsc5Ig82
ugYnd4mUMCNZmgTLBZ9Ao+fKBJqhFK948XnxzzxIwJkgMaHwzlhKIDHzrSRLQFbERM6v/CMcg0Dg
xu8+SHwBbwTlKsoADTevz88XbEJoHZgf+YqHJ9ZDfbw1UCGicB23uDY24tb0SRbwKQwnUgVGxjoH
MD7xBtDEfj89A5V5zlBm47wgBf1DCS+3Mc24MSKM+OrUIFG4rH0g4p3oRrfB8PbUpz9Q+myqhqlV
hZca7zeeIVblgU+vk2FG+5yKNllOQfzJtxjFmIrQroTaPB9i6tmm3v4NS3cARIFneU4Sm4LJWXoT
RozOmNCe7OqNag9wAP+yyFs7uGeP3hWUewTUU4QGtsQUDTQdT3/pc0cAII1Iceay4AeigkDjgxKc
6ClSpzmv4DmDMieiUHs6uBcJx+d13C4O/OO4RmO72ZBVscAidu2nanOmYoAkqhH2Pz6+IZYFBzZt
axdblUXPbCr3l3V4ojvLJzgVgKx+yLdnhNrvdQ3qfdEmvoDPB5XqGWN1Ro0eYCnBZ4EKrJcmGkXh
N7QbQRapLDlUB1/gK6ILGx429qgKd0H7bOIBlQFMw2Bj7JbODhTbGDTQH4PgkiykZKyXVjNmwx63
/vkjQ+jRdOPWyFckiQ5Yu7A9DkY7tnIe8cpBbD+D4TbRHJ2cE/AvvUVacNIAAxb/JOgLRHBuOR0E
H3jkZHSc3Fs8XkOqjtJ643fdNpYEkGsQKeMi2i0v7I2ifQsKW0CLh9ATFRwBF1fZ20nMH8+j7NK3
beDpQEW9VV8oXLFUoRSi6sDXjxmTpKPG1q0Kk2iuof9Il+qoxCKCS5Zj5zCfo+3ojaUsOJIT98ge
B4n4hOaio+BzgBNHNLqGiREBpHW2aGfxRwMzpodNwaLM+r9VYQ9UbKKQMAYASYInVCGWPnoILoc3
C6D18N2ctBRSCAvJI+tF8gkmToyO23NxGeZyNq32TybLfw13CP2fOiTs044xAKRjoly5ksK+rHqu
ncSg9DJ8J1p9uON2fCpDzxCAcFVP5wTrvXzws13NEM9XEI0IxSdGC2wS2LeznuQHLyL10NARjzuh
EUvpt2/J4UNqggfOqnl1+kcsQ0HXORRYPDmMdbaM4UkdY+6BEn1aM4INOxA7R17AWx9pX9oDCZrb
ULTbD24lgeU094ZkiSGBJtsETzB1444SJWEupphrQ7TRqMKss3hj+PsGu0/PmcHniRY02vlbFpdX
zDs4Cq+rsyVEmHHx5Z1IfEv6gEODRrzxJpJ82+sheyE8ouYDtakxvVkreD2RoSXTzLAXBnF3WIUs
tnaqQ+2ZtGIGDlixmXmuL1G+JEiGce0O2W3v7WQ4O9+T3KosBwogspaeZYGanfHa+wYUiH+zNHv3
9IlihRkFNnqjh9/xqvFVds5gWW6oOhxSvFB9Gw6kDBLZgN8amGSgrDqS14UiCCvGDxiK3o5vesBP
wpzZDAqNqKePQbHpjrtRegO4VDs9VmO6W2QVhCjcKB4pofPmko7jj1sHdYU2/dkBSO1cmLJsYT4N
hRnn2F6NPRyMpee+ar8xsMWtYROohTckcbPxlcE2fm32NN7PZkie4F63nyVaVQgc9GlfINU3v5qg
E2pe0w8DkIhdzLItwCXSTqlLimX/Quq+vMl5BYyp3ieIuvEzUrTLUlwfPhRX/iKBqQw0KK1rGaVX
AZHiyiC+6giKTv1EsUVcJLwv+xEHTHXBaOXEcloE6qQyOEdURgBhd+fuptnbRUR7Yx633Y5hxWnS
n0iVxDPAJ5yHRfOq6MENeg5U3QlJjvwIVDs2c97BBxu8qPbgGITKaHIYzeMtKUCp21jZ6smAUOwR
fiWTOTwi9qnN6g164mK6gq8oq/jmpueJKKnAWcaHqNoycNr2bnH2Nof0C4c+MYDWIxLq+lMgG5AM
kDH1F6PkflnOVh3yStxQLxKT6HLKbuAJOIe2AyScgeYemIKLY548VwJDrPgK2mQ00f3iD2phv0CM
bNEBcZKvAfuVU24Sl5GKafN2knOHD/qGvZdmXudTwTmFp8/Y0frZXs9A5ZuQlRgzW+6nQXypbnTZ
u5KIqnGIPRV5iF3uoriUAuUZT6LqoY4TO94hLYhd5KZUQDcH+pO/ezHRmcROhuQX2Yxh/V35/XZK
MCSdc63ajw9+NLZqtbvuVS1fFIDn9s3iyHmMNqRU68jUxyfGtH9/nvSztWJ8N1aIsZBVTid3JXgj
n2Ner7JYnHis87W2H++FODzXrXM9s3qY8zhFh48q93o8eHpKs+e0VlG0a5cryzXAvDP+J3rBCTm4
t7jx/7488WcvksvTRN0QZEHRzPuMDSU5VsK+TulFGt5NWRdXyT2frnYz+Mp3aOJ1wJXe7sIrtleI
QX/Q8tD6Ivv+fGKYpqrTUNX4i7u8AaNrSkNM5XxxBElXHAxLv6Wjw04e87PExWGWo6Xb8ZAmpwH2
XJMy4UoWqpG1413dAw1o5JvU1r26VYXaqSCl5BfkfwtODYsmjehMMOwjMjhDUKOudG673STXVrn4
dLquDexwudD4xR4yNwmHHemYohRUqnPTEKpC+TJxPpxRiDIpqIrOojLbb0WjixA69xJZ7aDOS2Ny
zt40wJMHsYZ3LnhHvscRuXXKEGGvnu2RQaTIOadrQZ/5759P+u3nM/npONqbTPq+W17/9IyqUiyK
rJDyBbpXIcU+WozK5kWRN2nFDg0mAHUyYmXat/peWmhojKgFj5w0ToQconDeh4Lm7ao3Db45uXZ/
X933Gfj+5/336u66q+VtQOfd5Oqguus3GdfDagfSu8JLTSkjT/TjZo8HnNaWxk9Y3d4efP7PaYsh
mqKmkwlgALGX76YtQhrXeXMpedlhFaIxQOCUJuvLYZKZWFD6rtVl07/8KMvOl7crMVN0D8jTLIUH
q86vF0LTV9CJsjEV5a6/uqOXFl+lLF9IMaRkQrAz8lG560f1wS1/9EF3q00nqm1a1kdgtM2i2odi
ig4sf+uy4sEXUn6OMw2JMRbxAKKq9VOV/x6fL20plo2eZIsrCeQ3S8odARUJXpt4UScrnj5sbxoe
0sGYJrep+AWRyWDDGBkN2PCQjKheu8EmcxNWFUhM4CdXdJtWdeaHKX1ZG4v6qBm86WL5JB/dndTY
5XXdkkMH2A7YpaNgdPn7aTF+uXcSW4Nk0CqRDFm6e1rP51tsHEQ5XfSHR0omWaRCGEo3v4b3/HR4
Td7QY2ovxzUsA5zc5jvZv5DdEqKo7CPer0/phKTPhRBfiLZ0xm6PGbSboO7C6dFNvvln2TVKqSGu
kTjP2cLBeTQuVSoBA4TZuKXbfgJaQ1UXJuCs6E6bEx1VYlSs9S+h9bB6U6kgxR6Q4yVCSHaRQ3sS
NEicVv2nXTivc7p+56GmJbOfkWWHmw6I62UpcWQaPFh+xJ/9e0MyVEMSJV3UZc2U//sU5LeOieb1
BMz6uK0OTzXfQ6jPdqYv9J3Dr0z6xpFMpqZ0lRjZaW/WZbYN9gpz1OXR7/dzL5GJqmDOx6XosnH3
sqcJq4Bw7fJFhpj25LHQlKC+mR0lpXMsN38/LN/j+rulTWGQK5CQwWhQul9aaqVO8CJIhPLS9pqf
3+NV8WxC84V41/FoXOCMVYSdTa4SJzODxzvp1aQJGP/8xYSeABXp87K6jW6oaVmYCLQ52AHMfzSu
/MNIrjoa/IhEbI2AgYUALzQ4AtRacrAUGBzLQ3FVzFFL5gc0bA40RkIiNpzq/v6ayi/vBKMxTVNJ
ATFYuPoN/J/95SJc0r20L/aLjlZLEUmeNt+v02gAYlaZy9Mm5ODl9ZnTxvxCd+w7z87Lxwag2AHn
oPMb3iyc2ekGo2R4wOv6XC5vaBvPk2aJ0JG6N8an9vdFS7+sTYrEEyDLBJiIknkXInSQmkN+aoX9
gtzJSp4P8phkU8qG42LQhlm/07DKVOVQQ4R/JiH3BA4GQJXwkVR09SsVXOB8b3J+i1PvqD2YQom/
Xx0tR9Nk19ZU6b+3VKlPrXkxuv1CxciBm/wAXctLsnVrzK9EPe/HBleoU/H9fVfk/s/98cSyAzFw
5pUVvkuJf37KA69HXOyu+FABdbbLIso+FZVggG7SbvYDwtEOvkHXJkqhoG7BV18X+52jDSnCtvtq
bH6ixlJQfHKiX4DEg6DwaDH5pVJWZEU1+9iZvmV9d2MMZl9VrMW7hSFhzGaHVIvx8TKvac6dSprF
HKWhqh4ePOK/aANQhfRxUyp5U+qPdUPIipzzQMKbrC4wPLJuSDmRW83UOKz1HlhznsT7dLgM87a1
jjlBd/3TQ2T9379Pv2He/zwy+44myrIm6/eF+L4rd/Vxx7eXkCfxRPBonLQwNl/PBnitMuqEBx/4
6xfXGe1p3HI+7/vd/+eBOAmKEGtXGVQKi+T5ls5aoxiZpe6JSOgL5fUotNYV1ImCyEMkHeHyFGdE
VhH1lqZIc6vbgwGO+OMBUAR0UbrIr6ESuXh/VCpMqb41pyJZlJwGLl+ExlA7ZKp3Vgo7qikj2ke3
4MdN7z+R0l8XTHYw8f4WyGq5vyZ5jg5HCsVi3qXrgbHR0skBXA1nBK0DoH8kczyUq1V+AXWIWiTm
jKbAUMGiSsvlslv+/Rz8XB/urumuVhQOyu10VbkmpcDaLaP+JIuhmZzF10Uhh1U7qWN6Xcb874/9
sdDffepd4ZjEXYHSi3tfD8LTAEmCQ71xeDTv/+1TOOpx4qQQFpnC/3ftK/Z5LLU1301uaoAtHOdK
D6mrWYoPTpY/z7V8n38+6ftY/s/DLXEDzxd9D4z9NqkASh8RyR4Xsgj9MZ3cTpBs5ueOljjYY+VB
bSD2heJ/XmVFUPEDyuw8/Ac6uv9+y72c1Wqxy+I57xY7jtlMJBXlO0bPPMOhAvYXRD2cnnwyOGLp
g6Or4sg5Pdpo+uLrr8u4u9lXVb+ez7t9jHuu11uFp+yVOuPYOg0Iy139ZgJjpFHWJl86GudHD5T0
4OPvpW7ZTUmb84W7cD7R9Cn2DM3yTHQHu9Zq+6Zw+XzeL1PyKVS1CrpuYlAHFSd2wmZ26lY1sykj
SIrVsUFUJr7onRhSyD146Pvy5T+3SCXxVxIk1dBkGjT6XaVgXCrtcNpnl9V+DRQcnGUbEWM+l+nA
BqRXMS9vQfleHAwZdo2TR5iZiBJ0cMxJqEUJTbqTAzJwyLzbGqBLaEM8CUtzftwPZU+bAh2HGYVj
zD0E57E0UiY0YPkM6JyURfRtlQktCLjYH3rw9zf7Od68+2Z3m2l+TuPjuTpcVsq4YZSDC1wbkxJm
FU9aSMjUQvEE6jdl3G4vw/a9H/6J2KoGjD724xaODhYj+03oM0CDiycFrX8YD9bFKMYsQU6n5Ny8
QyTbMqgPKKABSLIJ5lz4D/1/v1qOCtEX50iAndaF44bOXJhK09Tv/MFScQdrfRE/md5xmm8OkIuX
6kxb/H0DOIE8+G375/OfFaCW08bUL7vLSp/2c0Al9fdrYqvG7Tt2CbiAL/pTG6nv8jReEVk2G2lE
y+GYIL/QBat/dIhumHZhi2+BCKmISdbhNV+LU+yLyrhPUxdx2MjufqwEJoPTA2A2g7gi6+qAOQJ9
MJMnSQAoIoQaiZakQx2yj7BUTrLx2alH8kSepBt1Ii0HnvIkezIDYHObPIme8ZF43ew2h+sAK3u8
d4Up5RAjBDxjoTDaR/JcgWqZjdisx9lIDmmHh/rcJBTBwIpjLLoRc0U4v+KDZ0r/8UbfPVN3h4Hk
OiiyJE8vq84bnd/VabLOIpdZwvgUMYUdclca7+TLI4PTAOUliGl9sl8BjwOpN9Vs7AMT9SUZkyJC
YkwCOnFJexmRDmEEfgFaq/CNKI8EF0vwBPw+gI0+pH2OVbpvp3OASobykha7thhEt94f8CUGZ/e6
vaE4+vvp+ZbH/1wYKEWoDahIvoU1/zw8mVQWlAsJ0y9nv96vr++xB2g+ipekdvo3X/ngy3hddAbX
gDU4DBOQZQgEyKvIPP1BYfxzJe3vu6wIrFMUqOb3Kfyfi+kOWlpeEqNd3ab7CdmDfj4eOMR+A1tR
F+p4N9EidSxicBMdYQKdDhvwtN7+fUfkftP6cUf+uYi7TU3Zx0ojxnq7uj4PnvIvaIVQhKen91Ok
T/M1w0IiFfR3gn29mYpE6jrfMd6cGlOspTNxYs4HL4N5FRVj1WpD5VmIEIjlD0p55WcFeXen7ra8
vEqao3zina+/RRrVGKX/+BQMFvqEqTFHVc2zn68uL2vEeRDqbY4vr42wPU1yGJGtawsLDU6wOi4Z
m+ku4caeMtfC9Om22I8BoyCOEjxlLLwYK/JhjHm8QtWAUMycQEHGOSk/KWPxCconWWiVd4oy9zA/
jsk/8A+Tq6362gxqSYhH3FPYGXTs2SNzvgPq1PJH1KP9THPPE1LQiZJVmNOe4L3kUyZ9kys8kzaC
3ifZ5DxEjO29dH1aDwikSCeaewm6AMgink2Dy84ZlklYNRNQRMW0HiXhaaQESZBNzJARmYuxL2Ld
cM1QYJR3hPZWTnbbHI5njZeTmYNznSewaxOn5wwas47PFWaXGVteRGAB6C7a43MoyMEhUOhBGdNk
Gi+I1GY4p8xiUgu0WTPOnm5v+edZtA5ePdIn4pxYNz93kYssmUECu5e28vwSMVScDMadr4eEjiWR
NBWeK5aABmKQ7h2CHBAqGTQeOxAp7+04naszxDpIi5InYURuXwQUpgv9K4HRKVjyPUbFzMMpxSKh
EDaVRVBZ16bfhKzq3RxkJHl10qJ+rmEb6sF5FU32QUxAAahrh61pvI90r2+rNSTGsDmMy157McEz
P+tJisX0tlERLHIOsIgQmrG1vaXjwajitpEOhnaBzLI4LB2sX4QymDN9anjSPOtdpIhI3tTtYHl8
A3NI9CWhF+3m7AszTB5Tdc6dDEoX2xv/X0Q8oTLGIDqtn7MInAqQc2xQRJhMzOBq0fQLOm6LBKM6
J5pcB4uYumfftGaVjXMW2M5QdZAjQnCddNz0y0ib7Lx0hctSnVF5jIsxk0gfA8F1Jj84wXyLpu+W
CpMDpSQqgm4qpnBXe9SJXGaDW9OsOth/55sLogppL+32gpj2vmhIp9Bn0SBeA5YR9+bHPLsZSEZL
ceORNOJRZ4/ApOr1MgbEMFCqTf6AkLl8WC0BMSSZ9SU/WD2+W3Y/LltVkWYLHAYZDv63YOi67HDU
1KpZ0XQjtaeenQnkuj3nr2cCyLi9B8+0RHZbQCBfWHSZvqPRkqck1jEnlx38ow+u6Ps49OOKNMPA
s0CX8Yd8s7pq0qFrz83KRiIj0v4bVdjL9UWfg672WQoZOUVtNDqF10n19PeC/1v9ZOr///D7E1Sz
047XWjg2q17Iw6A0bBbaq8CThRzNMrFBAoXaVIFCea7h6E+eaDWXvboPlkM2xnPlPTiifs8UftwO
HRcKlglmDsZdRVdKu2NeH7kio4f13zbVJxoUyi6bItw7Adl+LcJ2hdQ2sW01QnTF+N9WrOcWTpvA
ML54pJH+OdxlO8YwJco62nkBMeh/HxmlFtlulKJZIW4K2gBw78vJREJQv902ACxfbgEypJYQjQJX
prBJVyxVrMv8rblI8AsjjvEF2iTsn7nuZpBNbyOpVydPG2UYz3Jr0Vq0fHGzK0Rb4xNaih5YFcsb
UEHuUNgUljqBubaB4zAkmsyqnVU/rz+B9XaUGRNHgAr1mFiV2W482HYbtGCWvlUYMFyIuzgPGc/b
pBIycF9nKxp8wlvuyk4+leqhhCEcydlwkgJfqPyB/73NI+ysgCW/POpOar/Ulox/MWcpCpJMJpn/
vZOtejE5ANY1Bdfh4CvkJstWSYSxUxooHG2G9XLixZ3THPyCWCZgzhTbvkK8+zOBGSRyhLmH3ioy
y159hWIm+UxWukM0jYkwBVyM8JQ/p+sYbQt5RtLz6UufC24+u43lxm7hm7v4sTRQX+gT0nVOfA/k
cf8ybT97Gu3fr5b2owXMY/Pvl717kAfyLT5ijapX1+kOqNn7LhpER0eGf+UWswqFVyBDb9ZWB6IS
k5ERwv/KF7qrjnDDxFAPZ7BN9+MerPiir0zBGaxvnko/Y3ha63MUPCJGhZNFNhsd3GSGj/A4A1DB
d5U2UFqrTb4RXqgSaWaZfvtu+mcEJA82gZ/dxbvveHdY2Gn77pxoVU0pRmq2w+QVfO7eq7aIWVDj
NaQVlYRT/X1n5R+tl+9P7W2vvdOPget/HyNp1xzKUufOgtjxGa8BYc5X7ZsBmlKxPwG2W8L2U3Ua
91XhLGqQ3zsgU8RAh7QjeKFCzQPI3C9HwgMl9s95UX9hOvH0WA8N40ezNa3Ek4mvo161yHlLi8ov
ebn6542Csm6GajCsvNQdTER+04m2bNDi9CC8kImqgnRy1r0DJLaWoivCsq594aNHpeTu3lXBJyCf
9iBmRgcb2O/2eAz1ZmwcxobDyQkh8ZmJYAeECVEmTMG/b/i3Z+Z+Tf73e92tgE2d0Ge68TOjiBjA
ZiP+oMG8TUZuNnyBRL9sXopp8qJtVaIrYKhhuyG/eVu9C1MwPUIAks0VbI0fI16Y/aKEJffrErXz
2hM2CNRYlsBooB77+7r1Xx+Uf36Pu+OMdMHMVN5KymsiuMp1DbRkegqwwI/bt+OqmO5QdHrFDPnG
NTqM0IAiz1StBubO5DpUR+ooeSGRZiTOybYZnj+JpJtJ79k6CcRFBxsEBKRfuY0t2WiuQo1l/+Dm
1m2uUcwTE/bUAJI9cZBNvXhSvd22vdKXUf3nlUEMDLfZ0cm/1F40HHc2ZuakfvD9fyktOE/SNMGK
pinML+/W2xusLu2g7+pV8pXg2ogdg0Bzl2yo86ghVAE4EprT8Gbl23p+Ii5Le7AGKj/XQC6Anrup
apKA6+zuBzgX+2yfHdJmRVDD9GRLRHCaw2kZcmIiIbG2cXDE0TuQ3+kATWHtVHtGUeR4DxvSgVq2
daxBjvikk5wCxCnYeZm3c5pZzm7296Oi/hhLMPykHDSRO7DRK/ejXrk0Y+msDiq2JnV6dQUOV6Ri
sKYpbK79wuZ+Mn4fftJcs69vh0/T4vRCcosIz+MzBdXOMYoIJA4z0QBpK4CAsBup9BfTecl3qVAT
TAnQlmeQ3aUH68732Oi/76dC78BkuCczC1XvdRo3Mb3e4kFcgefo6zbRP0AR2vHh0tkCjAccCdFt
GYqAuXUiikc50YUAwPwDUVrxh7ZN6FoJgezpnqnzNF9XF5/yoXoDiga9A0ghgIW+ZriQzog23/r7
3v80sHDv/7n8H/d+UCvJOeXe1y6SARhXnKZIc8IvcH0GQuFnln0h3Amw5RkDmLgBqm9SYrGB2pn7
TG6Ym/vnp52tcSRSPWUZ26AviOxoh586DxWFVXTpC1dwn6Q6IT+dH3mvdadyqSEoE3AlE4LseMJs
sJaeSrs3hBXYwVCKbQTDBSNEnUtw2ZRIHsRn4I9dPXiwxv5yMOEm9MZl9rRe53VXLlziq4FNUqpW
l5D3gpE/smcBgTZGBHwqdjrbj/KXXtuMa84p6Q+0NKWbgDQfSLrgeCen1cffv4va794/Hqt/Lulu
dxcUIIxyqzIVQ/2PZXs3fKt7k59Tb9lGHSTXrdshGkB9nDtk6rrreJ6/IoMFORxH2ds+UuwSIg6Z
Ol1hQbOVluK8ez7SxoinyayXuh5cM1iVAY65MSFSHhq+46Mb27eDfn4LE4McGg5wEneLYFvtB+em
gdUI2s8Sh4JVDjk1cHyHlUSLBhhzzOaLVN5LHLTe3u5pUwBrRvzr1B4KXn2GTJGG7sn7Qu9ejXbj
I3C3v2+1/LOP3f/6/7/Iu1/frJmLXq9c5MW6OIPhUsdDYG7OQR1QE/awd8ZoiKhIuPq8WRsiOpso
33bk9V4CrMMXP8ViiSOF3HD7gp9FWPx9fb/uJAxr+/O+gJ5W62d+/3Qn41pvs5N8rii5ePWsMynM
Iwl5fGm/52Nq0VDGXIJemIbJ35+sfR/4fvx+/3z0XfGxK/D0Zz1rkyYe8VOAyd6N9XVJvlhFe2W6
s+GGT0E6VFrvVMKpRWBmn3CxdzhDvgpkuZtvO7Izw5Y48GYsRt1q78ziKYddIhBA1PhX4o8MQs32
feoYC4viQHbjSQBCjUY9tfM5YO08ZL42HLx4cAcJyMAkGc+yp57IDf+SlsECcCVpMGJkAlErD8Dh
aAVO98TdPl1n+Qat84q5F2VxN+xTi2J9SGxQbcPy8gq8V/2vjgEqRIowaiyCOVCPYTUh03iW2RQi
PtkMUM3rKR6p6Gab72DKjfEVD5Ueod8dCmQNgX51GH6EKjwolVzkgV8EL2/XYAmAeY4lawELm+TE
Ybx1JaIszgGVFwWLZvPoDxscIEibRiUAKJzp+ABl/0aPpCbC9Ubs0dU+hm0vdevWGrkDCu6ZA/1W
UiYDjBBPHbaeTTPOHfwm2EqR1kcfNDUXFa6qCyF6wgpjMTEBUO7x3jB2IcnJtE+clZ8lMpXBN/ed
2gMxAgfnRSGPMnFerjZ58wxIIhVGoWrTsj1xNNoiYsG8Qh9iBeOLmDYMy1axUYYs0qsoJ7uBgFM3
HhJwFeb2IBtuD2NomTYpsi68fIwW733vFZ4tbQXUf1iJDQq6bYiIPR1uspHC/8M+fx7cdCSMclu0
dFAXoRDQf5jsHAGRFo6f4fUN0rfzGZ3CLCRU8pOpjrXauwQVhCYBD8AVi2Soh62nv55wJ3GIt3IX
z0BwZmnBLPTSr95dhHjvqUU8+JrSwNu9SKPLE8SxSfrCBzvHJc4iYpCC47NpIfJdCORmzCiWcZJx
DFylK5ILh05lk0FDBDENA7K4n47ua+8leGc58/pw48kBYwJMW4i0dNvMiWltaMjOuRY+MibZ8cSV
7V4m0Mr8mAQozT4+F18MM2mxhDDhaVVT7qBfd2gqY4OguwANGdvzMP1qaVQ0NjxOuwx2Pg0iflhl
PJ+wljvdtOSmU93BH8T9+PVURmFm+SXDH2EJAQuEWJhM9YDO9nux5hA/jYeluzXwCtRQILwbcbg6
XiifbLyWERlT1ONI5JmKMYSh0w4kbMYU3V7ZAUzGzwlx2O79DfL7OgRLZREpeXxmQBuoXvFlDAle
3B48MnOINT+4la2GTXB7ObgfBLE7BB88E/7Xjus5go9sfCCirSFkrPK7Ba+ArfN2pttzwIxfcnDX
KX6d9LZvruuVPIxps8N+h2kTQ9TVxivZZ54innsngOUUvOA14928+Bjw3nDHcDcK3sPe52U8dwHY
Qbtv8q7jcbU+LXez0UfuHmz+8RNOQZy2Xgy7/63/s/s/2KAm1kLkIX0YW0d1BOUGo9gE+xn/eDOl
lzPs97rsfTDEm1VchyWYVg9Ml2fa6wfL868b1z+r812Fr8pXxu5JXdEGhr5mxywma/Pp8gXf90zz
i3LZvY4q4o36J3HBymEDHHXJJeRYRY74aQSqD9g62n07G272DOFPTu2ga01fBTfBD/mlzk42Vlx7
LhH2OQhb6jlCKnycOHPNrefnVc6Gd3X9RxO5nwqPviz956vdzZl0Md8V+4o9jypsLUvD5c3mVOjQ
jXw9LM8hB3HWsL9v5/eJ7Odmp8t8tIq25Zss8s8+e8Y7Y6ZqWq0kxqsZnfSa9MMbQRPHOejzee7N
tn32Q1li0duAiY5u1+Fp0S1ZcMhiaFeH9/pF8Bv/0YVJP4/S/c34/4Xd3YwiU+OLeTz0VVTbDonG
iEOCpZHeEhjTLwIEUathOStdYHOcfJB8JsN1Ha3D24N+rN7Xa3/covuWdXrYN3J55BbJQCou7KbT
w1p9vgbEriHY4GQZ5mPdpVx13xglY5dsR4W7lKw3dXTzPxv3QH5KRDfGsD1GD0fXyj+Oy2zCuOyD
LYPyodzEC1sYToalXZHMh89tlDr4vanMLhxKT5gOKTNI/gN18aj9jUrqwde7U6tk1e00UKq8f+oO
EzY+LJMIMgOZPC5LfK7WRxT4X4SJP9+e+dbu7bmNqMlwA7PDDNcsgczkb28AAv1kNbgNk1W3ZbsV
A30pBxfrBX2+MMO+a/dLy1Ox2dFkhJmHFN0ISrv2a31I2UPoO3tZNwRuzO7AToH6oD+UF562BF45
fBVGjPR7F6Bk9xPBo20MX68MonB9paEBapSNDNXvxTKcga/i+cVA7IMxZV90eyM6iKuw5uazMjWj
ZvjgLfrtYUXaT5NZo/Wh3z8i4jG+HFKNRSl+oQDTmLWNTozqOM+FiH6Y1kqO/AaOjLN84mCOBD8C
nZiN4oTZvLVv6tBgX2Hoz/FkZiz0bUPX8Oj/fZW/dMORr8l0Zb4RQYp6V1MPsoNeShqvVIWlYNcH
S0is5qK9p4g6zZPX+p0IRBpt2Gdl+mOewpkAA9BnOU8IYiOyhUwLtx5d0XWynNIp2RLpUnFqnG7e
88w6ww1bSwwM2PfncUWaNorzjjH9NcSKB4kW07ECZhdQi2WFkBJx6tOh+PtLisJvLSA4WGg+McUw
4rpr1iaqVmUnfd8f7s1ptrwxSaodlhBeo2ZdB5AzQvAHw7Ebe3Wg0xzHq0+sIKjc/qRJdUYyIiya
yyuGjPiL8MNODvPFbeforvlMdfhMDEL/SxKWXQc0TsEn00raB92z9Jy9QraNjGnFh3JmJhrXKxaC
BMSflF2ItU781IKduVmNZBvufnZeJx/X9f5DwIgNsjvHH3y2VrcvyjiyHrydbzmrdNReh9Jb/Xld
CUu6Og8aUeIvcwOoRaKiQw7rjQfm3Uob65dGOeb6meSgzG6DMXMcOOIE+G13VsyRBc7lkmOhc2V7
JZx6DOlmJI/62flxzGkn2DHM7kebvGqgdkzACKrdFxM31AK7gMcIZkTmxWNMsdRKbT/23M1ii1hF
6BODaeI33n58chTS2azSA7kziZfJOBnLC3y1NnkWASmsxGV2VMZXPnOASffEaB+Y/4j8JpjovYu1
CIGcO/l4Pye4abH3bvzx5MOOCFScw0BAS1B7olM4elhG2IxpeLd4pKl1qLwEv/XQBDtH2nwVo++C
NZgzBpI0HU81ZyiG3yC+GcimYx36BQuIMhnY78RXObkLg/TB6fyX/jc/CbNZMEloc5R7Vb0Up1mj
Smw5aWD65XdjsmcYgJ9hMDsYEgMGK4302SOufx6OAOh1mL5SH7KIXGgSHm0S1T1og/wvFxrGO5+o
X3FrRhAKln+/cJLQPx/3++O/F3vXSjhoO83IMpYV8Ukdgped6URJdg5m8SAlFbPd6hG0Dc5++Vh+
e9ZtTszWWI54jHxCV/nR8Zt8c6/J6svALSHRj3aza9Tjw53cl11WcFsdfnSbmqMiRdCAf+cIbyA+
DMWluYF84MEasAgNd3HCtcjgCEf2iMPhOQDKRQyV6EQMOmhoWKYD1iC1D975DYDM8ory8uYvGqAU
Fx+iPo2ihcKfxHCXwxTTO5yjNoxWqmBn8GFS5KdhtsrZm0arDSK0AozNGxQDsun6I8sxIleHXewp
taBUccyRrWpGqDfJkf2DfXJIOvH3Hiukd55gv7auIYb/+UKzOSLxfaeVn41Jq7eZjXK2MUgRz6zn
ZKTjue/HrZ33FUlPvVm+jM5cMSQWK4v69eiDI/7ozCSVU8sX8p7Kl4f8JQOaQXTY/P2b/yLb+u/z
edeou8nX7qQaPJ/5+hwlE5MioJqI/pRWdXBc0I7jWMstJMBrPzMhXw08tBYcSSsanZPMn2fBvGmH
AstE4j7cjPsP//k8Ghgv8P7CHO3ruX9K2jYWTvtG/R9h57WkOLKt4SdSBCAHt/ISMhhhbxRUUSCs
EAj79OfL2vvErqKJ4mImpqerm0RKs/Jfv8mO3BCuC3FPwwddHz/SonsmwElUayvyI89xGdyMkQ6h
tgrIvY0xbVZCJTylWy+DSd0V2Pk7NYr8qlBAsY1ok2ZdU30+gpsb9ZLlVfM4kJNqZeifRVzG7K1u
Pdbt/fCGF5aC4GlnbrAGW8NvFYEEDxsWiCl6idzqAmIsYUetkrX79zt9wYPgnf4Y2hPstb5l8kpv
iGMgquHbJSYqT2qwITyxNqmC7TCDk8UllgToDBOXgnpr65Zt+ryYIpfeO4TyWzP/z2v8MZ6ni97j
tF/fNzmP6ry4B42uNoX86XMOTNYpYRStfiPajPKw/rlNV56K7wtGtpHIpKO5HwG6u0uX0tx9BOAF
hAiKthrsJVexCLE18SDqXNs0wfipzMn69eDEaawGu3CZqkE9yBLJ3Qf5tAlDC0DFl/x395tvQdZf
X+/p1F0X2/p5ufyeCcSDRKtZBqEvm0Lu8wndhikMNBdeMJ5rmcJ0DpMU2gcrU7E2/gyIgxUGcWjl
4lL3X0eYylthwkBuJoWGLApkZ2s36AS9LRheXRh+TBTtqcA6HW6yfBQjryfEPjsA7bjwXADh0cS7
O4pELdSjqw9G/GaK/sfW4J+HRpWN+hrc9h+P03yf6btWtTzBrD+GtMsmmLeca+CnBzLF4b5YiRoi
O2qNd/ElxLumv040P7doJwU3aJdFt+p/aWBxm+DmbczDB/GrJMcuYXmwpXJKchqM5d4lKArqt32s
fBLQF8Oys2eC11L418/KZp/2xBlb83BAwnR8hhGLK0HZI9nOlvp4TLG7J0uuUi2LYGG74dQDvE2A
4B6RMjp7c+w5u/USROFgTjJntrUr7IDgPeHH70tvKgntBc2XZQ3DF/FbHWHpd/X3Yze8ltJlJava
cUADhcURF19nJAiqJ4yQlt3i6xSdo00X3UqyCdT2oX9wNnimKDj5ceo4urPucLcN6FpDFCGr1qq3
yQAPjygaVDDrIhL/B1orNjAXaqoTbjjA9D24qtYj1KmRFZsaG1wVYTHYLSiiWzMWhRGdwGWZnEzX
mBLLavJXRKve3t9TZQreAjAO5QF9Q3Y9alCso/D2CTge+Yk9VeUxFOPIAsK4PVpDdhZjns9Rrnog
usGtveJPHcK1W3O3vhZh0GSSNW5hNosJCa7YLKzM1YKlt/TwY6MJeIS7u4Nyv8et6QAftRxiDuPh
fmXjfoRxkvA52/qkknv0+ixtQaQtjFjFzEgmleIa7UKokhBul9EVbQIuRP7Zw7OpM9LYkW7tHYE4
ogIAuYePSMiJX5E1CerNtCSClZ2KlD1clCRDhrBRCfbVQPOx8Iv37YeABPhnR12whVDCFKMCgunC
tiuFdy5WtwA1n0/Ac9Ia3ClQ8QOjxbiiRYL5GH+r1mnZR1uGmIvBTBsT2Ikkon8AcpsAubSWQV5r
3wGuXEGA9mF0Eccr8QDq8NLByjdmxpubCIK438shla2Iv6XDgYTg4K4SbLbBDzmuAvwoSWqeSpRP
OXhvzcMeh2DQB/eFDRvxzW4mRxAt8iTBJo9uRrWtW/dejtxXvBn0BlRPrMZHcLeASmT7Eu0S+sGt
DpJndnEcy6kKJSonDTsqMnEtnS69hKvc7GJjbIWhZhP8F4NNbiM8ABfPOLOA2qaRCFTB4hI84puH
pYytx00AxJZ46LhcrexDu8VD03stjlsSSUAY4PphbLRlxh6NyQ4UHq8kjmThkET2NdcClPs2oVWW
SkA9gTuh5PBrJmvl5MHKaXk5FG3eEVXP3SHlwlJ8wOYwc2SuOId2w1ejk1N5Gfu6bsPFdk+UdWxE
N1drbwVtmIryTkdgb5tYArlKe2/v/IJzrQhoa+CZtPFr43OIUIMKRkcosAYt52cYY4F5EBGH3AEU
ix2IDjKWexjskKxJ1XXgweZ0EXQs5cBopk1xESK6YcvVOMOLEHnmVFAKd57uiOsc0wjtexsdvqXR
99GgsAHtMxkEWoXwBHFOXUyBpLuNgI+YS3mQ2cL2sPKBddq7ZJdcEZBcjW61NurMvRX3lCP6FPE1
xcWLuYMFUAsXOK1HUwPu8YNu6NnL4mKkxM2Y+CL40MIUEHrLm5bff3gp/5wrPzbJp5Jx87ic19VF
5Ugb5x2xg1zg7+vjLDj1hBJBH0vJfUjmaGcXHPqbru5t+5mnJSDHXpNdhp9t7/uXRP1otfWPfVKK
jKb6aNc9JJtpLnKTmf8RQI/a3YD83a0ZtHvjC6kDbXbZcZCr7eId96Giu4uOvNg2RMwER1QfaAwS
+Zqwo9IqQsleRmicjEuce/R8oFvjFgPr/hbog3tnGV6GW/5vg4Usw85H4Nm++o32KinbK6fuZ9E6
PHkP+xDDDLeYAEaDWSYbnAusOy44xsH7YvF0xAUKdQDX47W9ptFKo4+unAh6ObK33D3eATIgsnZc
dhJLi9foZnK6J6JCObLPnIgAyYgw+6ads0myxQJkkh7a3kZa746Kh2wh8+xyzLgS73ztwlzhcl6Z
Sps7gSPRCM0clUn1GF5ZPQ/+RsR+TDQcz1jYOXKFlt+0vyl13jLRejIGkVp8pY3S6O14JB4Uav+t
fEdUwH/NkqeLbu2hbo7XpnIcUKPjKllHmFQMJHvj0Yu8IJNhNjtFdAq33i2qItHkYuMw797GuXvv
HKfgCP07GqxGm9goaBBxGs+kRIzcz7vD/V4Oaq5k1OlO3kS+bN7H+iokyXrrSAdLroyHmjSbtj4G
Owbc8x5cN+OWswyq9o5YUVJTYX2ve5Qz7RwTVrxHO1ofixdUk/RwYqIrxpeplt6Jnr+ZJZHR7jWm
Wc0X9lUY97d201+FmnPpwQqEVf95BBA2wVpk0DTMwzy23RGAS1hrN8nJBvHLIrTQ7aKT26j3vBqZ
R+v2OQGdgPK+p6RkR07vIf0YrBJk6oP91znZJKePtU8o77QWKPE1bhFaa+odMoKufTjz+5EwviOY
UftoerDbam3dv5BDiuHjVJ7nAXdtA6c05mAxerwzCPnXF0JVuGSqioz5ugzp7KmQ35/ul3xb3MrB
jXu4Nsw/FXPdJ7182667V9bAo6RwFF14FTITzm3n9rv9q/7ixvtzCM+QZ77ZsbetGALx2xAFaFZb
2L+cuuxOSdnH+naZqDrn6983RvUFhY2PpbDE4B23+2fgcHm87E5V/VQOsF5s1z+gEgt7OiBho6L4
8B4G2iGTcGO6HBZtciEfkWwmoAZeNbvEnbUD3cHMvAEsRtHE+bho5uXr/jHX6EAc8KPV5wXXi2Hp
Xd+Uxd9hCE9L+cfQ4Qz+xgh2jaqRP24VG3WKwMzL+8x2uJjdS6d2M6SWs+oe+uQf54Aw0ztJyx91
xYX3HSCgMhAW2jqOKo4yRpgE79SC0PjZcrFXg555pDmd2w/Kfs5t8BrgKzbN5ScrhCaVxvMJgGyg
hpMUC58aw4s6GBEymuuHDB7MhQN6PQQrlGTED+76DQsyfXJxJXgaYJlYaNatTa8RaFPWboPdpd75
+7U2/pHTqwCOmixj3MaugpPD72dzPeRrLCMe5aAJqUSxG8uoqgL1ZK82/jbNSGwNpe51TAtAndK1
WC6xCjJwkTkt3Qs1BNmKORiW9oZy+K/NvhgVbkAqnhIYOehPb+y4qyu33fVaDq72eZYoNjhhvJo+
RitUG4QfxVnCQrtFGNyM+nubTlIE5VUHcH7zdL79Ip6mDtxBHTsJvNFgdz1hX/p9V+5rK/0wyLnf
nJktzjqkRoK62wx2Hoaynhw/KNw/6u29l8ESLIVdz/VhYgUdrgcYa1L+SD4qssVmWMI71OK9zx/A
prhg/VjnXmOmuTrcoTV7tV8Zqy6FJwX8rQ3ZHaR0yYxjHlr4/6AT/lyBrMIrZl2pcdO/AGoGAtki
Jdzb904U0bhkS13IMBV1yaZ7oyzZJyDkXf683tvHzfZ2egiOvQcU8K/aCAs3lzK7D7B5dR+U0Lvo
Dgvj4mYJwDqAeMOq3BaJzABk1ZR5wAUhTxqT7ZBLyrDiGlN14UFoydE9pdhJthSK/StcDQoOuoCP
EfaTTuHXhxescmCPNu5G7i/uFr6XERU3jcAHDvqeRI+dWFf6dsWwaR4C2d11NuYnzcO9kdllSZew
dBCWtOukiPdlrIkhJYX0rx7OElR0My4g1NaxAQdALZKM+nmXCa3X1S77eXdzYkv8e2LIL/pOEJ9V
si4In2g0njmxO61R7qprVQxa/VU8vlinQZPL5zpiAF8Y03bXY3iwZj3ejtTptr39OIyWYdEh0QYl
s6/B8st670CmV3Ton2N6JrrqWVnWL7VTMXiE1bdN8jWSHfYUr2lnoHxH2PLmpiufzIor3qCIGlei
RbFr7RKX0kHIAf7lgodRj+38xZokNFJBdWSDvWMkTd4JWF4dY2w4QBhC4NeAlvp745HPWGItj3kx
OPikGNBIL76W+LJOtLQVHEUGJoQpdfL3a/s+G5+X888PfSr9m9mhkmSZD6W19dUin9woZwTfSDqm
RefZ7quZHhbVzdpM9Ka95VXh0oME8+PvUcjiU55GgSi8hqdnixwnVX0qItT15VLfZOV+0BzcSI+G
03eO7iTkYrCOE16M3QO5nmsr6zT9XQjTAT6Pp/Qx7tXxA7gMD1wQRF7r2tPeNI1fVJk/B/YM9unX
2/2Ir+F+INHnaPh5V4KJ+feX/9dVheIJBykiYlC9geyJMfyAqJbFcV27yBuyKtwz9smd20cN23fu
I/vBmjBMdf7m816US78+7wlZ1uvnWy0/is/DO3WxRPqopZjIlbqdn0xp2vxUJUPNvNo7v8YXch1F
F7h/TVHq36aAv79ocTrpl3U93w1q3TuI6TIGPfW/A3iHEp2yc4/6Vq9TQSnBDmqivQsJ9W6SYWCi
Au9rEwZJz34sD4/8+zxZpidcpmN2Slz4UBJLc+1BVx0ABwBgaRGKYpLxvYe39fcDbPzbxVBrpJFr
woWmpta/v+ePF1bP5KJ2zqX1YBtuZrWejEhRG8Cgg4IFlU0kXgbLARYdpMfiZYT7QkXtF0l7Uffc
qPZk9c0Uav77Sn+P6OmV1q9Z/XpfMaJy2FxsAnQcinn8XHk5iibJ3NxolmJxeIXP15qDNIXnGGqv
4h7oP+G1v/VvHvB5qHC/B8/rEyzeqXGpcjfpBuqp7NUGhXvnmbo7/0LnuTLlqMFqdO4tWJF10uIJ
Pd9HuqtU0P81OA7rLxrEnQNztxVunHqH/jNs9DvAn2ZnU3ZSBf6pc9CMc1r7UN86Taiv3hAsD5AO
DS9FaNRPM22zLQ/S9bjicsi17/gpUYMPdLj0qzgHuEE3b52wgcahNLz3zhzDe4tERfSfgo6sQmZa
cUPfJlK8RILlLOm6mrsCn/Z1+7iBjLB08kghniACDzLWd3rMLFa7TNZTfPBb1t/TTRf36t+bo1pr
ibQRYhmx0/l++T+m21FbHar8ulsN1mGr3zLSrPMwxt/uM2v42VCL8adsFzbMm+UMxy3nALfEhzmF
nOaBpSChMD5l63UmhyUtSRaRYMTqmCGIi8jduaC+Flrfmw0nEtZRCG2lFWW4vIvWvzvbDxWnsmtz
cByzoiNrFV5mDqTuANXqm91WE/v801el6U+CnwgPo8Xx9N5aWS7pmKbhbwLLBMM+jMlVaznIZ0V6
GGpzkpZPNUB2zPX95daXTv7DB76H7wz20sGHt8TjIAvPqfzAhNzIvF2qObXKuE9UuANua3DC8Rin
UO/OVTyqKeaNUAXu3bS4acIX3r1NebXFqcKUvvK4/nUlFQDD8c4hymZrtn6sjhPSEDZ7V+1UdzDu
v9/0i6YYnIcGYvla49vO6+kwlqRjfUlATj7YxOuJ1G9NmnBraejk88bNOqRSmwToXhXebcjo63kN
dudHKffVWA8q1uzFv9SMm25carxVGbcQt4rUYDuD1brv5lMQCmzUiWiVoY4Gd+6e0yNqiyGQtcCN
LpBJYWbf3myW8r/XKcpBVFJ1LBKFgcHTK82bmEu3Mi0fXCzZ8b99a/KkOZOMgqW4BiKl2IAzQE8X
dlunbnzCOIKhC6QRHt1yDu8IuA1qUiDPyzfTDTfsF/OtgdmuouG3q1K9/t4n1o38eLju1XxQBx8a
Y3zNCoFYSXzKDmOQcoRegHPJrsOgU0lpQMqIBy+ME3PZg2h8cer9+qSMNyDhJA6kMggTungDZXEt
2O9RhNHUFKG19y/hyoYgqo331dapZFM5cnWOd5hjlVj2iiwMDjuv5Sq+PhXhXEqdOKA6qH3LXvoP
fP/xoVmgo/XlBf2VXn2kPEh/yZwdwgDFB/aPa1iAXjExnXNrgpNPlgUprT1CIcnOmJfYodETkQMt
+aYZevsR5qeYhbolTMQ68u75MRLWIHcYNoEalzRa7o7mnbi8wGyLEauRbdCmufDJbFrRznssNikR
9LQl1AE3dnRHdQBOMp65mTDHCuecEsh1pc13nkvd7bBRgl+K32zSdp7ce3+vnBfOXCq2QniTEgBI
7tD3xvJjj6zy1k0vV818oMG5uxuQNvGVPM3UllEsWv3d7JzFZGcbexBcQkYyoEKjebVvc9Q+n8Ae
nGNbkzQHSEO685iTpkJY+YPQTNxfHh8cfasWtm4Hc9/w9otVWrcVqPNpfnKA364WJQkc0E1uSPiT
6UMZc2HOF2JcyLI50+RA/G4cQBBrloLvydepaiMYZ2NRSIkaNcCdvySHyqePGgujksKkUIha81qv
OVXn149ydH53pGgv6gVc9DRCc4HtWABP814+ZGQTns/5QCnJMapCQp3t2s3WsTcelpQtUwivgNZE
RCPsYZHS8UNSDWM8j289wh4OI8JXML07wMBHcbuCyApXydZECIvUqxfWHW0Zk0Ijb0FLSDJRu9Xw
nj6iAlbSsPlx/6DjmwfLs7Fp2JD+2xT7qj7c1Af1s7/9yuJ3kk391TaktWDFULThhPoP4rXcqod8
dVkOKlSu9Oo7GELQ+zsZ9Hrikw09M74CJFfW4hBIvthzLvRs1Y/TcCjBRsrcjYfAnGYoiQ29ZeBO
rj4icBsGFKttyrG6NFsOrCl6kaK3foOLUEyAlulFHqeAY97mbNxo+UWiCAM6oOe4pmEuGsL0yZ2/
l8MLng1+zS1F2PWKddF62nTlx0bdk74gpesQLgCXXt4M+Qhzx8HpAPkdWxhxYq7wB6MH+mk2nf7K
os2Yo4FIgBv2wd2A1T5/149/gdqTTEnAITGdCiY2ytPEq52q47mO7jc9CG04rtaNzK44rT4bi93e
ajmXHEsDBnjGkmVdM+RoPzwGVa/V3YXHu3WDmRlvJkVKzFPZIevsnF5cct0dWjJx7c2e8uJSyliR
h6LwhYaIt+bvw0E+tJT8fL5K6cYYKt0xHDTDSZK1A1/JpaZIgJpMBK+d/XAXunZsevM9UKnxzuWg
ob+oZhmITsw13Q6oqqJA/LG5Xba7dd68nKS01h3q6NecqQ66fB4Q/2VzjmpOEQtZW9ZF4wZ5uevl
3cX8jKfexULbxn1aMjzv0F2xqW8HC9ibbGZRBP/AGF/G7bZ3bs/nMsqexabf9dobg3AFBGEINp1j
eBruWBRYZ5+hlWvRgexFi+RYngW5YJaORiSe7uERE7lNWYESTcF56GpFxclIEJWtkAPiBz3RvYts
ZfRmkV4RhQdnAZo4B62R3j56vRwmtADHN1Gv0cFa1Bm1tpbevZmjz5qP2qG3M6uPJX09zWoNRO8Q
OjZuDkrn5vmoM7bJzWv1qPBsVAjJTYDSLMgv/ytLcXvZDb7WH1W70fk6OWp0obRzTZp/pjRZIAKr
0Vme4XrSWc5ns1gdzBSH+LXxBANyK5iUYRwEC1p5o6sR7KxBzRvEtPCxuigha3IbxdDkYEjBJMxF
fzyshjOsFqZ3o7qZ1RQLekLB+JVSN684INdZ9FdvfmrrsrEbda08GOztQGu58RruZYVyjv+kGYzl
iLvYslOs3fkb5P9Fu4bQ3wY9CxyRay3lGdBo6ku1Vu02Uop6uO5MHQAwu3fzCM4x7Yl59xvWAMrl
/O/9qPEvjPL7U5+greWuyO4nfS2lw4sVPUJtmKQtSIZW6gLwhugF7kZ86vQb7f7iaizWaNH/HsCr
DREcR9VRJ+BKjVXu7yW0vT1yffVgCSVwy/AhJaXjbOSfeSdHvV+FROnhyvlJ5hui9q0hSEn2TKPJ
nI1qsErvYeGgnYYG8G6nVsQm8nTj+TWwJ/DnnFW5VN4YmBBdYckDbag5Oz+QHkJMOk7Q+1DmQTaB
ae606nSC9eEeSjg4+Shrc36uVSPvCi7LHmbW3RgiRoIQsea6+/cTfLUJMWFI+aW6qmv4u/5+gmUT
B5hiz8SxItikVmShlDGtKCL+IyFmzqR3hbJTbyeRRY9v2I6iIo6ohX12zenyaCQ+ElIxzbiAfhlG
CHKzNvqNUT+wQ1U1Jsch9W58nAX3NBCtebKBgcZvRtcb/v1NlBeXzF/f5GkyNm6t2lLZ8E2G0fgm
KFbD0phaUbu9OOA+prUXXrc7dnLzQ/9I6SCfkb26HdeEdRQM4pozqcF+u877/Ttj+3to8ruhPV0A
z/UKGpt4yIC9/3l0uMv6D8OnEI38s6uO5FEvT3q9iicYD9ZGsJ2Wibd0OL3ZZ/rLxHuzYSgvSkVq
phqUXVFaYyzy+73flSLf7bmXp0O009PSSFJoGBDxdwEdb2MXcQYuXeo8y94h0rXjoGGAuS2deXsq
Tpi7uYyHVvfeXqATn7yD4l6IN0RF97/RPS2f/KRvL3K2FLOyZUzFsdIMptpX4pdfD05rWDxR4iyN
wkVynqZfWKS69s22Z7KNYmprB15Xsz1YOPps0HAGs77XLe0u6tqAGOW/3+0LgvHvoT7XZBQbRVGX
snRIUtuMJylWjs/L3JnyHYDJNeM95xJItrF3cwNtobVoWd13bYZvl9XnHaeO0kWhspGxC3+aY7XW
eVudm4xDFijS+Goj0U9LN1VmycFJd266slOO5t7NgO7Hb/jLyHUVww5Lf8KSvSaB6VI58g+6PmOk
RqN4EHjz4oOO2N7t6lZ7teiu3UXXC1Bm9z3vTKMrm715mi9AMV48uTJ4zWug5mLa/qiJjs1rJV+b
asZKYV46Dz/ZOv4XxGjTNuxYNdk8oGN137zEVzUhdiFY7NAgFslDTy/xcDnss5qc8RKV6XgMDdSI
9hZPDTLTxk4NGlvGZmWEDxOJF4c9vL3Foki87t/f/rtM/ucd/hiG2Ed+fPvt/fjQpJ2WpSKmjouk
G01v/ZTz9GSgSdKOBquBCeYlBsFbJo1guIduWF9MbMqa3BC3EG+u9DxvbT+mnvfmKSliCv0xvGdu
znUt53X9ysvJw50xrpkYLZh4sBmXRPdSTnzDoQxMP3hj1HQjG6TOmFRxDPhgBzf3PB9UWG/tzfn5
3SJUxd7+18ie9n61aG0Jq5CzdBzdrGgKaWMaUZK0NXS20Sae4myT+E0qSzbdW5tTuI9KGgF9XLNU
apQZRcGA7W3FGWfMrx5ivr/f7AuPZHaJ/73Z5tPqbJT35mN9aTLBIrRA5HLCFzTSTZD28E8diSUX
73vxzuqvHIm0YtHdeBveISbxvw8JWIxWpEJavbiP/Jhd66xZXdYKD0nyxhEENszJDd8YTUCIrUH/
3QmjvVzKImX8vx/3dMLUbqtN/ZI1vjckQTuGx+AnTGMEASsuNnllT08ajjgIvvDNkHob16ccokfE
DXKcOD7UOF4SLlCNz6sox8sGhNPHkNYLrIzchiwYmB7kZ1xrK44lspSjd9/h9YKUFQhpKAlhRTyd
Q5d13si00y1LtWl0c6Lpqv1xHeLM4eSOzxGeFmYRPYwvzu0QTmvBFjWA2jo/WJ4VwNyNl6Z3jI5B
YL2pKF5P+B8De9qwymu+P6yJOmQ+KYhxPzZeohVmujSM5sHgjHygCkgVxItL7wOhoY9wkOlm8wNf
YTjDgOoTz4smmCIkZx3MhsPdRbnaET4Qf0/9F6AUACwNYJJ0wKVq332QH9PukZXybt1ibz063E5T
SVQbh3SJr8spLnuNISZN9q4L4+S7/oCYHtGPjjJfI7g3bBoBVGwrCMwstwZQLgwaMXejHk1W/qRu
HymJVapPy/QW1vxsDjE8Hr6rRl5Qh35/g6dD6SE3znkmjtY2LDxzevEbJyMbKnayNFw3JHJE724w
7N0ixFHd7UyFKEGQuPzmsvN9h/u9fn8P42n9arWL9ii2otK4BkRKA3k9nE0P5a+97jQDApuMxuzI
zUf3DsmdaSn8tJkHpm/4tmEawYGrdiykuIIy3rBWByO+2dxNt7NWl9APn37D0eBkX7TfraNvZedf
Q3/aC+RLdbzWNgydnHb1c+qU+GBhyGIQKPv17TKD8x99KrHtvaU2/Quz/H5sT2t4VVvrO118dlUH
4lDwW7ib2Gqs4ihyhIlfDwp/rYVG8maGNvg3gqm/VwD7/D877+8hPK3WTZkfHvU7Q9hR/wsHotoM
TxWafC3Y5pTSszWhC5pLfO/FwrE1c7edluGoIaM05FEOAFlgtrQycvLoZac2xEgIF4VljGLswn+i
VbcdxxGbOZJ0qzVdAVqQ3oyThQkdB5U2UkZz1HEN35EFSf4YB7Ldz41Fd9HsdT27Q4MCERYHoQah
SbaJWdH2YrIYZ5FqXlhSgKTFGLBNvKt56uLV/zM18DXUaLk3QMOeULBVKVfF9dIS28Pex42K3QEk
NyDm0qoHt9mkOd5Bqf/7jWjvPvRpRdeW10ZWnfjQIUta4F5A9qY+rsKSJlDNHif8yphGXCABzHCR
OqTCsOthJcnJ/GCE4r6EXxXUz1GFAAWBslX4TWN0d1S3DHEb6tyGJ382oE2AywpIg3E32l3r72/x
gmHCtPrx6J42hOKoF1l1ZGeV+1DrClxcb94d9wJj6xUJhNM3HycWyvOb0jkDdTwIiAp9flOb5nJb
L8tNlsKxSnqa2SPKhVbWTDMCjuG3FuP/1g9NjCf+93FP7+hOJEmx1vg4LgJDEuaZ6LoxjlLqJnLL
jdQwIPObEJesWQMYJ9gYWGEEbw7a7y/115d+esbN4n5uHY6MYjgW5VIEzXmIqQJTw0mjaExX7xFi
ff6RYIrF77YjJ3WcaGxNRZXg95a2a9i2ObAno1GMwwep5jYg5MOesfoGyIahupqxuYgH1ruS80XX
nQfYhCmhcwdFMPy06W53yrkq8zxLsVwx632cT+iH3BAO5Wh0E70//ujtQQhVZOXbtmTamvVJ1MB6
BCpLhkBnJPxoVPqMfuKME9/4cj8/O73KawEsUrz6Ph5QlGWzeGJw9Cy5o/ufrv/hf+29reHaYWYg
6aHfarif+IWN3K90xXFpTzp+w/ZdqPyGnyKo90c4sxmxyyv9kPAW63TC0uG1hl9+Os3cKZCi+Ump
/uA+URkdLtdXRKRTXgZB6BCtoUcQdfwl+JejuDJHe6un21PVYMgte4vbN/gtUjJz49PI87f4R7Ws
bUTfELGFJ6HiwV0U0yPRreoTVOqrk6WjW/x5PsFxKCnINSSep7KNWLjM4gwhuK3dceSvnelY9rt5
sNib7Sso+VCzhV9cDbc2vFpsfrlcyEa7KTLDuwVxGJhYWV3TWIX4/SnY3YVh/80abb067SBawHTG
qZaEz6cr5OmmLKGdZS1gALGzjafTlTEdokrr/v82NyWqqGS744JE4chq8l0svTJDM0LUOxfD+RBn
k/hp3ogA0ihz8O0z3RCijBGPOksgouRm3ei4fSyN6ZjOAzbG7I+cZzgFCb+9NTLHrAP4Sm08Ooi/
OLT75L3w9O9GEH4KGwrxd+r2F57ezJCQ9bDCfecOwws51QIw4ss9GG66ZV313AnC+73BVtrfm4sg
3hujry/+WDgADrD6QeD6JTYSQpr/1ZkE/NDW7KObMbuLAXg0mr29u3KAAfG1EI3yrdmaIDU0gGyG
8+W7lfcCTSAiCwlBXVAfict7egeFtNb2t1JuAf6uSUwOxqRkkneCqYV5HGKk49PGMCHjfS7bWCsR
caQJt/omSSpLtI19T6eS672DpF84Iv0cFega2/uPOvxUnAtdXaqtNMcF5RQfkQN+3URq7qe9muQP
49SRuaLFkI5abzbRVwfVjwfyH3ObHx9dbc+t+oXOddqu0U5u9XDvAxDrg4OV73a9F6XWr496umiv
C9riEkzUtImeSenibIPV5fTcxbejQ+Ju4TbDy6KJ0gq3TRwA9fTdAvz3kPz1+U/lTGu9XzcPUqNF
ZijVJnccdxVAEsHehNyODfys/fDUgW2GA/ObouYFf/H3C346MI/ZfnW5w+NOhdKxJJcesAXs1l8Z
PlGd8K3q8X7YNE5jWlLbk7EmUrZIkKMgz37zFl4Vdb+ewtOpqdWz3bI6aC0sszQXAqVsXflAlJ+N
zAhQRmvjprMYvnn0/4JAv7//03l32menY33Hq7+aDQwyRWNxNIIhh2L9zSe92GQ1kFYMXHHClYlM
/72UGscyPy+leivFodPnWn1pdyhXhTHNESMV9LVvnqcqLghPVQjccbK2KZA50+WnWXUp1ar50I9S
Wj8bwMy4S4MFTq+9aRZ81FM8aAL2FGXSlFys8C/e/sTemvfxKv2k6Xo/WpeFRqVqVLoTAsrdfa8v
kWXXffDPPlpI8xNTFD4I/TJgRO8hGUov/5o/3pxO38P862s8zdDD5XE7FGpJ02F8Hk437Q+xayNU
NlMfe1VKjlvTDCG4gYItLQ/2N833Wu/tPBET4a9hPL2+ItOV8podJAGVa2CsqkOZv+xFF3qI+qdE
g/tmJXhvlCaHXxVOBRb8dVubZ9mAJ3KCMRt99XrpR+o/2qyu3GTsPd00JpMYj2woF1fPHG38DjmW
lEKjhwk4pLDR2y7wEHJuWgMdKqEm9fPgMvW4HdCalTS78JRoWHy0LHpQR9MU0gSvZvRBPLzh7Y2w
47vB89dDeFotjYdyPGl1ppQSrUuk3RgSUmGrhLiT31gig+JsyhNAGbuX7Z3jDtMbEHDM2z/DELbP
Fh9UxaAksE103FgmR/Ou5HQ9fhWAJdFnuUzm3fWAd/334pNfXEN+rQXx+z8Ok8PpdrqreybRcnEY
U+EIfJdrPL6uX1IvTc9u6veIfKI6qDnYRcXmOdFnGGAumub87SXl36lEaCkdFzoVTYRT+hPwvNyX
J+1B7A2I/XhM1+BkHBxxay+gI9NOY2WSOmOQ+BjGccMIaJjtHJNmeDePTt5p1H7zcJR/98Df43k6
/ghoXi23F0kX3SiQwdKItp/RkYobHwyaQBR4NV8a7KmbGY7Z6niBbWh9bqxAPwDgUmdxQWJqvH1O
/7YOGJdG+g92bCrt5qfZ9jgc99qhcdHT9lQxk3TXXVNe92jzuJ1bb4TGFv689rFoD2m+RO1de7h3
7+/6Fy9A+N+DeJo59ePluNV3DEJmE8XwboudZdIcci/Jna9j+9Fjsdp2/Jj2LxFaNrpdb/ZxWWxw
vxfd7xE8AUGr6qTsq9pDT/dbc8gdMqH+ftBtVQ+YP5CJeu10cJMwSVWzBS+lfye0rX82usrDmGd2
981K+vdU4RbPmcLMrdUI8np6KepS0hV9K6vp8Gjhjb+Ka4vp9LEzqf83PpdaIA7E+p0OVywfgBBe
lnUjExiy1izWZ31sYLAPARJ6c7y+WOHME3HMEfjOAfuPbChXGjtJy8WiqkA3UdPhZLF2hEM21uHD
HaTXvP/1WRn2bIYjQTChrSuFArw+kL0BM49jjOsdAtW/H9iLCuvXwJ5ZNo0W/q0qlBNwvORhJOKW
yKI/Uc0/vqk2JagbDIiG0b+OhJHx/O/Pf9G0bzXqDY1cgwbtCG4Wv7e+ZjMvLuVOVblYrIa6ISXT
uuX09iNXcAnGGYAm9gq95nzFZY1TB8gusO9OSBvC7OfT3OZi1H3beW692AN/juob/fyxIa+11T4v
ckb16I/HJRgjd4qbkX444/v/kXauTYpqy9b+RUYIguJX7ni/lWX5haibIIoIiAq//jzTHe/patpd
RJx3X9da3V1zMi85M0dmjrEb87b2oB4X+Nq2Gm3bBuQk65x+zxHJubN5+RR80wg7dVJWk/Z4nXdX
X1wDGuXd/Giknxox/StksyhWORKVCcYCghmw7QU1J6/H3cx6t3guA3MeIEtF/O7yxBLwj/IRUW3p
3VaRDitLky154sr8tRVSzfDfC0p8spKPHhZ8wPYwQVZjOyWaXixuLf08PLuoGsP7isMtGaCn5Kpa
5lc/subDpgxL4wbUjH55OqhlJSvqKrU242QxHgM5DGl19A20HDdAAIJYpeI9X9DAm+tObHg2oTqP
pzwfbldT8JxZz/pEXXKk6IKjXIdvULjP1YSm1c2JtJbrknlRcn0O2ewAD9IcWZ9XfAJrsAwL80s1
qQyiuWMzdpfpcicoaxvzl0+kPVhy8vMPIZyO0qmZq3tnHx3j4ibOmciOtwRjtz2muGGxWATOt0Lt
DKlwbUnSyBqQKSLTvP79Aj4zAH9Nof6CqL2bJsVMYUNH5Zh2WOEbklRrTb73EBO9vlW7N+PFEKWX
v4/8BFP4++NrL4cWqacyyO/qKrHGw9KyWx+rI17Pt2/jjB1IZms65Rpzt734Aq0SDEIUaKhNs3h6
1Yl7QDb6bequaxhCmFzu5yA+q7ygw824jWq1Ie9SHfY6CFc4+9xOLrMxG1lnqi/RzFu/04HIiWnr
cOPg9zRiLf/G+6zLjxnV7uH+Qn9y65qoK3M9HodfGWwV5ibeDcnV6qRlP3vbUY4038QCPDLcJgj+
SWLr7+FrV+/cKw63UmZ4lQUBU5sS59uec9R14MoJXVVuU+pXVv71If764losWKY+VXydE5ZnM0bL
gfKQhdP2ZiCmhkG0YO565nzdmEX71+v++0PFrH4Y+fb+Ft367SO+wqP0w6bN3fiIB5z9hfjayWTQ
Xw8MUWj8+8F/5rT99bm1YK2rJF3/XLHCw+EDuYYHD5ZjSaCS3kKd4D8aQIOFeOSWxm7Y4COpYjVr
Httfw9eMjt+uqqArs9odnbrCfH03N8XA3G63hP2Qn9Io8PpdTWaUcJDuHxjGcC0KqcsBIBoA43IZ
YTxxCiCKBr+06FfUqbr+fYkeXCy/zbFmleKkqFq3MmZvNltWxZsFRJf60lh+NXvyD6fwt8FqhuiW
9tt50X4syMXcaE4PG9Di8ouaA48HZqa/wWDviWpKdzmcN1jgxm+tuUAtpaXElfjWs8nxt20A69m3
Q3RFZrJpYZ+b+z/GpV8zd6f9oZf3xO0mnwMlILWG9mJBVoRaNGOS2i6Brgv6/ft2Pj3xch8ic6lP
dq8n1a7aWS6kY3TnqhWDNYq61DHZ2FYghtb6VbCyvGk6pXkGr6wxb7htjze0vrsdiS6Tnoa2Lypa
f19z2tnzuyy3FFF/h+tNiDIm/ak5YgYep33GDuf2yHl7S2mUEaW+4OxMpNDN31fhWagk/5xJ7d6X
+9PpFOShuPcbe9xGEofh8W4XXdMhm8AKLGFqXQ6o9jSXX/PGp/7ZU/dz/NrF3wenoCOVjN/RTWLF
7RZMbeB5eKF4+JYV4eUP+HbaMhqO+FMD/3Pk2nUOj2zMPtiLI04+MUHoD4+Myp6eZaFLQwUi/e96
084/YdRE2fDHztfudTujq0CVfbHz4/H0BBlibthUBTh4FgYFI0vj5OwaV1mcp9/OW+06y1GP9/MQ
qY9Rx9MP+w7o5PFwz4CWeM4Y9AaCW+j/X4vcI/79+6Cn1UXSSp/P7bvDLQntD+qlEkNf7A1dfxu9
d96NJemjplHFof2vn8uoNW9FVmNVO/kB3soj+9YiiYzBpuxWt0ilYsSI0HBS1IbL9NRo/+/mMm7N
Tbn4x6x3VjjMD1vysdoLMGjhzT5HBmU3hM99aPB2868Gc/I0YO3QlgHPmwble7c2rt8/H+8g8oo4
ynyxaFob3wx4B2UDQeeURuFKMq6vD2SK5h+ReVatV0q7OOeT2KZL37ygzOK4AFN0csKW7vxuZp6a
+J8zrHlTmXQ6htdSVVbiLdtCvgSiay0+HeetgGZHp1eemoKb2xy1PWnZERfuz9rUTO1eVoKzWjHy
cHOim4KzDxfXjBDCmEwwLHOzCYT7L1f8z4g1kyr7RbCPsPnCpJXGeBuCxPFoO/AFOFZpTl6WLdNs
cKD+y9H7M2jNjp7lQ3SkbFgBM6EWVxLREj38hGyUG4wo2acMCWDiCFOj34zPKuKA/Xvh/oxes6Vx
1vG1UuKT+6TkCXiJ2Mhad4aSG+gf4efH4j6kzQzrOispgpp2H71agVFBrbuE5fVV1CsfX0Cz4dZu
il2UZ7HLzxNQM7m9gAuj5OIEXJhaZeNUw5firaKlJwwRNRRSJp46w3QhfyAhIsBaffRG2evvt+AR
t/22TDUzDNXfiS4qMZP12J/DIeJPttnqimpiqiNaN57CsDT6QDVk+zGlpyCGFFsx91ATjkaZZQEC
fCXDL3fnWtZrZ/7W1fcr2uccYr/kbTAYWa90wYMZ0EsJoukuX/rr+I1uoB39cJFzuVEf8fv3PLqW
fvmeeo+nrIX3oxJr4jFjZcdjwgXOm2KODJpr6ANqHFCco38GJEEnQxmISvDDp/sRHrXKS3Lun9uY
EVEiOt6eZtcTVL3iRo/YwduK+obBwV4uaf2Ynxu270kfnlAl/jN6bft6odoKfL9i+3jLxlC70LtA
O6u+0EfggBbwUwjz4BIz1nC7Hwb8l++uU3FllKDI5UUW9ws0yREXbFqZZ3Awm2qdhefZ15lnv74S
BWWLwdt+JRINBmm9L9EKpdKDKjpV54B2k9eRPCW/RCTZWIv+1KX+sUCd2rsb9ZGElQ4s0HpDhZZC
7SlJcTKPDn4GgZthGWJniB4bHsCmnXnAOj/OhVacQmVfip3h+bNtKHaBq6gUcxaqNYNPkYYS39pB
AuY2IUaN31x72Xrd4NSjQVJZtR36+XA1RGtXSJVoz3KoOAGeEPEq3WVzbdIUNj8W9LdzUXvcwvxS
9vIzg2/G02IypY0GCPI//nufDnV9RKKF2m2gqnC+n9LygEv79X978P7ci0f76I/VT/dB7yJVEqsv
mkKmBBCLluH0WXkdGmBR8e5CBtlkfMS3/fbttRfvhlLHoVdgC0CkLlMSBbo36xu6I2BJmg0JGkFJ
GqNG8VN/G7X20iVhp330EXklVqU8ERydBM7JFjH5hbK7iSSa4zADS3PYJE/+3If6scy1dyyPurGk
Hljms8iIiHiVfOMDGUpNfZSM3ibvA9y3Rm/6GTbz81bXzN5hr7Rb2rVU6EfabKbT1WqhVwtdx3/i
ceFANZW1KA1r/HjQf5ynqrrs7+2KneVZoRNWG4C/ySfzI8opk2uTB9JVRF5XRMrOiIq6Saa/W8f3
N9JUbbOClUq/wv5rUIdPTbADwdlX00MgVvqXQ/BID/+Y4CmVj9VRwxyPCd63oGQY4ivAPzphrj4S
IQaWzt09ij8aZeqfv7p/zsHDGfsx+v2Wog8TKWJ028bQoR2+cBydqkzuOTWSTWzRT9HXHwfgHwaF
kyp17wWfux6LmnqRr4TCQbjtkztc/8td03v33Jv98Yk1u3aBV2J/uzFiRsHERjjRKdgXKX9aQT4t
/NlMtw4rHLSmh6ThrCs13z2Xc6qR6FIiTgGLujkr6VXAzI9cx8tgbx6m5rzRkjWd95olU65peGkn
4vXClNGTxWmKoQb3nFeIMSi+pk7naNzgo2342icN0385NErNmAWdStm3jp3HRdscJpVNwLgtUEeR
KMGntuKOa0H6dzQqR3C6jw4QddC/ctaLGN9iHlzgIW5y8RrnVLNyVa7JeT/H2iTWBhNXeavzEqhf
2JvENCy8LSqCPZ2QmrSjQcLM3X0h7/27Z/s0CfbzyNds3u2m5vuAKj9s7dgcK9aRtDjkt0Z/sYBY
RZx+oEmO/mW8p0/qNpzPNeuuGm7DNBreOLUGn5zSHnYGThP8GtIu+FPnJX3s2PzkhZsAiCIaiybv
mf7iznurL1d+pSoKJ6dhGk8jqD/XUa35dYl23B9iOJSFQQYNpnBJ36KDvdp6geXp6th6TQRMCUZ4
ptCeWoWm8PZhYn6xuA/utx82rwVnpHLPeRKG5sZ3eAWou4QExaCwI6OtE5IBOIpX03BJiPkNbpzx
CnROJsS0Nin5Zea0NXpDBIp5nby4/zcs8ccC1Z3ASyf3VYlDiwfEC7m4vn5DODwSyanBgAPaGomi
iYZdaXiF1JqRhPA1PwYnokluyoY+mil58chGnU7RvW/+atHt6DPF/Hx4YQOKxyjW8HaByA9S+kyh
y//NOYI3koYSkG0avHk3f+zSUYp97AnLsL4ZY+SUaFdGnp1sJXCuoRsUEJSv2RhGmEY3/Lkn/GPo
mtmIqgClooMYGkGpwYbG/LYB1kP2CNVH43t2dmcEx2g/6hPNfkGZeh41x8NPd+THJGpWIy7jpFWJ
7zfNM+0ctihO6ww9SpIXMe2W1FZYAgdsD/dmC1VoHQme38/E82jkzwzqRSJppfrF7SyWwdz0yeAh
JAxNHjmjyATadiiOxF2avMvIBeKkBua64VA+B79+TKBmKuS8lG5x766sSsIhPGQaoD2iIU6A8IuA
KgZzsNcGA/U8/vsxag0ADdW7HMYqo9IOssErH3MVcP8Q8158fpKkk4wJOUJUdea7pqGfYs2dPpTd
XVnlX7Wh/f2557f7V4H2JSX1EiKVYNO0/IGX5KG75sSjQtR23CnYbNjtBxHrP1bxx9g1s6OdQl9S
LrfHK2WTRFotDmiwrMb2egiTBI0XqUtManvy1SIg4/yPXiuHOMEiq4OV3kmomyNn14RH/5dT+GdN
apZp32uV/VtaCHPYE3zUtC0h/oqsjL7oG7PZG3UCMO4Us0dWa9hkGJ9ndn4sS82JO6tZcYo7bMl/
Xk2a3MPlggTmJzjAi0EvtkMFZMPFE5/021bUfLhbVknSac9WMOZ+AvYxpWCA2ilnNApmPEeiUWbe
GHo/rVeBt/F/T1/N4h76Yam0UobN7CFN/5spnps6PJrpOFyG4JvOJ0UibxHF3i/FwdhxAaiBbroC
T53mH5Oo2d59JOfHRGW715vN2QPv7tt8PU4SyaWJbE40d+k2eWjPQwRo5ch30AQEB+nfb80hPWv3
U3ISZ4zCsD7drKsP0Sw349G1qJcevAy47A2f2he3ubbNHZUyPJgdUOxuP5g0f7xwedlt0WEbKxCA
mfS0EpngrT/y8eXXYgFpTsdGxmm6vTKp6+ca/oUVwkkxBVSHYTIgr32B3hCWlVHCVBeLwxyYKHxt
e6/SXJQS+u5Mh3LNm2XQzc7l8/hIDjSdGUYgVGHnu5Y551b3T/Y6PSOfqcJIi4CZ//71+2l+VnaH
eKakie/UFLnOgLhvV/2iFQQK9TZYNGoK84lsUK2/xfUUosHf3RH8fYne2eqUXBN4hig2UTnbM6Fn
DJqQHvFm/LPokLujPg3ZfqfeB3KT5eSUJ/3OyrShsreh2BHUSXRiEBYU3styDmVqd9Kw1c/gFhyZ
P6PWDph070TdLGTUlouCbgGj5ZZWx56l8u8ZfQdU6y3nBINdqyngfmbX4dPtQvcL0ztMOTX7edDk
QCkyubMiIy6SVpwfE1Imit0VZfLdfTs4RYtdiI27CMNNx3c/Zw5dHOFAKz/hbvcieAYz+8t1MTxn
Y+ejn+UbTZLwz+wstcMUMcDnw5Woswh1T+e+2j7cOo8q+BR6wq4uQ/+NCOFUAAR0hPb6EzhPu6I2
zRUFUw3H9InR7dAbpGB7KPjW6pwXR7V7uEbXoEPSC7bG7Xbq2cmL93Gn7hKHY0+77Og+f+Xdm7y7
y+KVI2rcaQiE8b5qujFP3AAFyXgolXpqB0egdlp89Q5VbJrJKxmRHcEpJLo7t2psbI8rqJGntigM
pbvz5EIUIBzRtz0eoFlQQAuO1m20j89ywgotgEBBlKlB417zS5QQXDq+nuXVfndGprBHjXe4ilZ9
mCd5nFKDIIXeDS1AlyjdyFDP0+jrm20kbieocBI5xBdzpgso82T0I71qudINQZWjoZJTaGQ2ffKE
MFtWrs1xoha9FujuZfkqtbNUJt4m6m/pU+rOlJuhJTbdC9/F22u6OdyGs5td2m8UoQ0QRtQMyMTL
qxnRRpVPmmKZZziEitJCX0LfiWWs5/Lv97PWCX25vYpDvLpN0KU2RVrlHO7t2Rt/5BQxeL79+Uq7
TpmaWMPCGIlkNtbwkQUK7Hn/6wsO4KrJHIo3/S9ziBKrIlOe26Nyqc9f//3yVUEVtotMlXCxb8bF
JiL/AJNdXIYCEBBsS6II06UE3fz9uknPBkYpQVIUFZUa9eGF/3j8VG0fx0FUSfg4Ir87TRzh4KCO
s3SbQOd/C9D4yJ9j1XyKoHsMy/h2l6jO2oy3ZDag1OmhLqSPBlS8uc3JvX8emdqAtditnybFqaoY
sOVS80/Js4AXxMvugHodZgPKjRvW89/aKzGk1BUCuxJCfA+xqB/rea6KtNAChjzoYceg0NdQKG1N
57mxoDIc2iqQXVrhSPe+ZTrmYtInl5MRRhQUSvy+t9q/CEsXoQcVzXNsBW9+3bOhamHfvyVVezVk
Lm3o5lMvgpFdv2ZeYV32aCGN+5/ni1Va/q5TDOC0Xp8wCyehy3uH3VkEXAUk6ReasqB99zwhJsc/
81FvyyoorVGxReRWm999M8I9jNHd0kEH+B+N/Em4jJbyzYMe3u/OYEpq8Qs4G4fE0HhyyaiZPdTN
dKQHMiQuNQqY9t99xene9CoxgwLhyQxBzY6nnIxuRLTTKexW7Ek0RUgAEBESvb7Rt6Di9r19CyHD
iRTaJxRPWmdH7ZvU2B+M8mJ+t690mCA2d02d3P8+nuFl4B+pkYGozB0t4vvoOqyO42vH5eeWrS9Z
NbpvCixjZ6vrdaPhkeZGY+FliXtu61Iy6ET8rkX36h6gh64W+8SQ8iH128rVbaEgu/K6wUA6eceY
ab+1I+d+thAkoyUgMgIo6FDv/u4n5go8ODVQKdBmoem/0Qy5CG4cjuIb2a2cZdbIufV9MVVENw4W
fxTGm9lZMvyIEgfdQ+FhxWqWCV7p6z11Wrhx7pnFMLst95s/K1kpvX1mn8ntLRVdGZpt+IHeysvE
z8/5PX40kdo6+oB8Cq1cGoTB19zYB8YFeVhDeoVNeHVgz63jsgKwXrKnJ85CAV3AB94snMt8a2Ad
tupH1hLYcmTeXzkH32ouDgyUzN8e/NqB1Ue96bt15ucEejcZPbiVOonQizZW3AvUKRLNgjjcv+ID
pgYHCW2sROhL8gGSgWLgYcAPDM0zw+ixbKffEMFeEmpRjpCoDgtyCXRUQYxwgB8BhKb9IdaI2SLW
/LLSgEpwMG8cwpT/z+icEbNLUBEwC9YhUSgnW11fSS/HL6flva33YKNJOK9QP/oz2DauLBN7qEFB
/BggHovFZ21knrND6XQlm55hj5SRHDHJ4S0a5lf3drUKWqpPRoWoqW+ot1EYGcrBbqfmrD8mAyGY
ltumdrHUl5cqpfkAYZyzUaQWJ038bTUOM/3YhuIpgB4CYqICchDJ6h317EZvGcmLvpesEOsc3b4S
M1nKpM2svYcs1kBQTkTR+L3wULZ4jHExiln1HWz4FCP/ao96a3cAKQQ+XMsLYVrRfB0tgwOsMFJg
Ix781nPCSWv+NrBaJF8DY5JfdeP9ZRnAyTkXXEgxPbaBBOrUD+z3E8o5R73DWSp0JdQ1t3Mevrec
m1cul/Fy2XUnFh0mcNCZb+/LZaLpUP6X+hVOT7ky5dzg84loNTvPzfveOHdtGfWVI0uo+3u9D1kO
X+vcjeKNJpzLkButq6/2N2AM3cDX97vIEU6Od5MWeZywvWn0Bkrg4KcOsLIHadlGrsC53o17IHrv
lA9c6L6pKubJuF3IpCf0HsO2fCL92QuMK1bpxPrdefl7J0L9Vld/ybb8CBWOalqs7QKiF9/scDpv
+h5yggOaP5dvxMDQwEVGz0OxcUdz8nf745aLHJ6a2PslSrkmxYItD6DmRGmUFtrhC3QGJeSON3dv
uklryB9yUOhegOOECIvTECXZEJG34dv+qlRKHmg1V2dUdrqC4tjYKQv4ybPU7BRWz3cJI4PuQDMC
CbFAU6teOu1dmRlx+yWNDDkb0jl7B7cuqJnKpr2OeeEHUUxiFkC6SA/SeXTo8T/z/OMKthF933Q/
M/KPBJ4bhxVTIxCodgRHCLP46nncBqBZPZjuMswTZfpzcsf5kGYtfh/6vrGeVOZVMZFtPlv8Vso1
rKPT60wCMYv+Vy8iiqlOI8YW9DFU/c9ziVIn9/jS8/xFYLIK16sbiFWmiPGGy7DMmFSgCem3Ug9s
dpCd2yGeUHQHMgIC0Wrei/Sv9AJ7hSu9+YbU32mHcdIdtCWrDVl820Cb6Ro5SmLeFaaJCNLZykSh
rNoxrydDM+7Tyyeqmlw4SU/Oy5bvHdFK2ps5ytPRMo5cJXaPt0ERx+a6pL/00nIOnW3p9HtTv3oP
YLxBNiQeduJRitpMd+QnViUtwaZhKYsV5yCB0oct7/fX/kG0WnMhceCIDTSEkQjhasGBn94Trbp0
q9VQXd7tc2Z2OkZxZsTcrmzUO5BB8rRdx77AHokiLUFuamzPmot0C/+9zqCaGK5smPzPw8LWR+Gi
H5tomY5KBCtH4XtrezXCm/kavmt9/c2Hr+HkWKFqd/VDaKU5YiwncjGTAHhoGVkuNiIkgYNmK3Uq
XYO7cBsSaJQYX/v3D3/mwuJr9SWoSTqyCFv/9p2h7cijSK0qXC7JlC2Jh8zIlqtZIpvR5IZSU8dw
EfKpZr+P+296QvCu/Ri3tuC9otXJk7BdrRSnWFeryK5c2eoOCqva3PeIBkq2ap9YUA0ldnCVwFMd
H/L7jpV7fbQp3f66Pex7TcIvKEvyvf8cBJaCnnoEJVAa+ns95Favm7c7WbVat1xCCd4J0Rz66GM/
HEwkoQ8ie+DBlGNUZiUD5E4vswgxjotxflPWgeTSoXRy0IThn+/1Fiq2ZsdU7ZaeThAmv4+m6WB6
IjVH696N627TrDmZZEb1HeoKyGTC83PwRkmIYW5lOuWKsf7S31O91h9Ye1+PvdGltFrjE8K5b73B
++DqLI9c6i+yWW+7EEnb5WnApXZfXt5TbzLQEC2/zmWuuwQdPbaOF/Jk9G5CMIZu/d939V+cW+zq
j9WrxQytpEruyTGvqBZo7yDVO6/upv2hkHPSvy96ao5uJheg2lmkrkVYeBrPi8Yz/S9Q9fcs6uUy
Ulj2gm6eijO9GWaj7ccHvs0KpH1hjQ4rC5JBnt6zMS9oVWxAYP5FYWtj1+5T0YK1Rb4w9oaSJMke
8/H0r+OXLZw+kRPdwYPMOM13mOWvBsilcezanSoPVdnT7ueKzMu4NLJR29AG2Sp8m9Jk4An0CUr1
STo7Lc44GEsWoCl++wfzqX18Lf1S+fsD3Zt8PGDvWHPG2m6rvKwqV3d0lGxvWETj5YUCBdGeNuAs
TN7ptGgCwSTl6RVG2qTTk2VNraeBpR5xpFQlYhkqmz1AepBgxrdhn4BxmO7c3w/9s6hVBVLi/aA1
HqbZmsmgfLlbKtmxIuXQdeSdhMpRis3waUa2ukbiHJzOoj0r4MaOdWkSjPrj7qc6CN0zvhC+zvj0
HdDz0Roi0YGSbMPk/qlUYEt+Tq52I2P/Il0jLarIifeW9w3ETLJmXA8v8eI6O1jxWEH3BNiGjBxC
xbgTO2xMtDdamlEQdK0HR0FxgK1I3e62v2qY3D8g19+TqydnW7eiDKPoUMGchKLvqk2RwujiSYJ8
bSpCtgGqimviYaPt7UftADa991K/35CtvblXfr3QZReSe7fltKnz+n1yT19GWVGgooA2RO1JtaQZ
eUQ0tFtyuepDYXiBqgdVR0IapKIzin56TtuGplRvfIGend6fw9Zw024mSaGmMWw4kh0Z9UjJ/L4P
4CJ8xSOZNanF/kvcIrYAfmRe/j6UHI/09Q/IRVPS8nSqThWcFyjzwE0yWt9Fk/WWl+/BnP2g73eU
2Xfi7Le+CcuiQwJv0hocZpSXa5u3Fzi86fj/ffUfdWX1d/jnvMQy/ZiX0j1cDuGVS/wg5L+lxjg+
CoOav4On91wq3win7W9ErDvO65vyaTmzRbAF9KMQ6e19/0bFq5xaS9FC01iR1X16bjEu3HkFfss6
tp3fq0rBH8Vb3MMhrecWslNqYJaDS7K6nMey08b4Iw53M/aaAdFuGQI2D8OEmwUUrpr+Nxor6zZs
kbIzJDVGF84ViJ4OB8hdic5WR0LrFaAvQpvjqXc0ve9gvBDg0dTeQncgEiBqgEISyjMDXlicC/1D
dUFBPAHXnIezU2l+Uvz7vUgMyIa3vc9Nag37I/99XeguFFtUvqhU0BGIReMjXrtqQmh+fTBnTO3T
UvwkqBlmI9QHZg6Q1ffZxw0zVg6VGwSPHkgMsmWr3kImnmAr9vqU+7iYAhLyq4vDy2IVu/ZhC2a1
WPSQC/ziDwpdIJhC1oSugMcVqM3/q86GmMrvoJXTa9NyeCBGBVoSNJtHIFwcIn86AfBr3QV39Bnk
3VIHNHyUoJFdStpXIdDK6mPa2+PC0n7fuwjiOUCZ7+/TB0XIn3vvOnjNSv3VmcnoGUIjpejVgObt
ZCpoXFGIRM3gvvcyK4ImEVB1kvhkJf1ReNjsL4QCztVIN0jHS6Fe2NK8MPey3pkDdF8V+4bkGX/7
Wtha6t0+T4AfNMuQ0sjs++C1rTklOHhl/AetCN0X2KatyLoe9PbFeKEEg5jvhEdGcbY2UQCW3Pgy
aXVQZc/uzrHl3u6je2dyF64KRCP9ldw25Ek8vM8OJeU6l0hfdzpmYqlfw0MBA+ipv6Blhx8+V/V7
YX0p5AGOvttwOcWj8c/l7JPbkfsdkRCsORpZ93KockkqVwpHeFNBX0b929n+qACMAJicE2oCC3E3
qa+Bh3YC7EaKJx2NyH8Z7WlhQk2LZAoVALtC941LMVYm1YyJN6mT/EvpI8zbj5nWPJJ7UQZXhDfK
FUJmJC3wByCDIZK8m9uV+gEIdRGyawvATAqiBIdOuDfeJstqfJrfRNM8nSu8hPrv6/fUTf45q5px
60XavhuXrF/prMfbsX0Y0vgqEEhPJoM7skhZqEbM++L2QQmayhMU8YTUt0/I3OCq0AMJVe/ftrVQ
c+3SOt7KVeQP8gyl0vNGBXOCLXYQruJJOumYKWdruVdhY0MXzkJD72QcvqNlByTw4PgjUOZgHH4c
d0coRGPQjxV8SLsHlDQJVV15zcC8p2en94Y4NS7E7+v38At++4BakUeg+H2piu/lKljHk7t3XuVz
SOe/sA5R3jAW7e/Cf/tttJp/lySX6pDl3RJ/MvQEbVDcM+EVupkIrxYg6JNkHZ+croP7kovy7MpW
9VuGiQYe7xhXIDVPidwUBqvxOj1iaHvYMYugusO/k9DoXKn40dLhGm6iiN6QfZs7Me97gRljAY2A
znff3IF+7R74ZveDczFfUmIbvqzVL8m7TxOIyxJdqOxt00lfL9YoAShMwhhe3gTE5IM59Va+McwH
6yPpOaadxnxDboFX5ahflEa+ix+Z9VYBDVe5Q8by0VR18tpC/Bs9y8U0a5kfCONQWgJKoAzGKfx3
t8XRvCHwPLwsUeFVFSgZqET1B7KBxkYG3amuYF4tvwfPlwy2kwCRMfA4XUME5OMn70vjI12kOqkT
xfAFPW0bNVw4pTaEEJW93bYEM+D20HbPI4miToyrYkN/iRChtcl8VDvag9LoAXK17PG+YqYZwQdH
brMu2I9daWhON/JuksOCVOUEBh/QFCNo4xZc8wGKkRxy9uqMwo21h71OBWcx5NKo7IrhgvdTYaSx
k8YgPKl7uk/6CFfr+9BuZ8b9ZLcTCr6DmLW6fOLEAr9boXfQ97A9u4eeHke8rS07SuybfgfkNjWr
wNMfUglzn66VjF/1rd5MaJ8FlObqatvmH95bjmreTu4Xwn7zXstD3A+sbna/rtIPzYo/vnYK+yZg
drGvEITwGvBNKvREnKQvM3+dg8aGg6U/XAKb7lxBUUa/+bjYJfrQNI2lNgTe1t9Pi+xRfvgVjkXx
J7njIRjTl+r13o48wRaeNti/HcEZq1mP2YYtBkrRA4DOXycplpUzrb1iZWJ9ny/65WzNFknm5v5w
UtaIu4k9pwM789+r8AjXW8BFCPrgvajE9ju7Dt3Og+uoC77BPu/dW8nyZuYFmucLzcJdpzRanznV
JkJ14iM1cn5XlzQvqgX8Fom2lw4q63RhGEfvhEDY4T3VzNI6TGJ/whG8j4K7qQ2kUQjtMD+J6Vtn
8ncJ/LwmMgYZwuBIGsSTm9WjRPYy6nC0d7hYKUmCUQnSguQvFpG0GVIJN+u2Lo/6JTT3gOyqxdn2
UQeurOQdBWYoM0IrSQ21r6P0e1pdR+fQPF71yNe12AwWweRiy+PckmxtgHfdm3bHwU6Z+2P0B0bJ
BLgkX/uc7zleYj/U011/WryzkHJsSegHa0T0+0lWGOKX3WTYnUieNPXH/Sl/iFlVe717HGS8tJWN
ZDR/UMMEINmONYCzqmOfhFWPOWTuHcHC3Fpnd8p++7MCO7U8bbBEcWmd5RF3C+QzzMyzYp1RAkWI
NzRKzjE7hM70fL+7ncWdUHm7zwZSEkop/Fyta+bQj/PXa4lrn9lRJlZYLsVicyYizTuWdk8CEzNa
5D3uw/MIxdaM/zBVvJmjuIQ4yUrXTE+TFtkASYDI/ktm+y8HdbjHfrzJPTuJjAxJ1wwFFON4sOXY
7bD/aMwiTnF2itIs81k3sRSZ7mUrapF+wD1KEzOLyAO5V44ANrrlyAt+q0bmA2HpM1y9Jirhd72D
/OvRqd5apCq+SHvbMr/DA/yd51a6Tt+7lbBSF0/5/rhZxSB3d6ftyYHH/aN0UsFUtn/tmS2PRLB1
hcd1dZvev8vUKqaRe8MNbL3Enr/JJvkIbaHj5DJQzGpAr8AElM6Jp+B3RgdG+MCW3awHD4VPGsu3
Ip6Q3vRsgpLr+SSfdAf+3B/crMzuUFDR08/QE06Pm2p6tbkTJCb16pXpsaKclXR3G/hG5kRjXiBU
niKjQ1k81e/K6/m7P6NPI7OVsWZF4zap6mlit83jRJFJlYXDgYR+qHt28mHopJY/vk81y4d2bLT/
wP7cjGRdDFouoY9U6HFmH25QEHfetMVtGAXGPsXR1ewUNcG9b+7N2JTtcJGYCHJe7dYyXfc+j54y
vg04DXuu22fwcRfZn7Yu20hwUBAr6znk+0bqneirOg4ixHreupPDx/liSrOILMfZDEfHUfzem3Y2
+fvVu0zjwX0oo2L7kjqc8xWa8Mujid/ez81s1h1wTduhwRvIn3QU3+jClU1SZiEtLy0uZzW7o6kx
P+zUKVcttI7e5WgoyI1J5m1MhpWrMOhP1an2oo3BetALKa2C9WtREkimVuTWL2T1hG71dRoM87vJ
e7rv2pfRWRa5hGuit4Qjb2AEEysc98zMPHkdOxheR8kaV4GHR6OoJrZyeNupUSteWNPLJ5Y22JEb
4e3SzkaFsGduZYHVC/VEduVttrl/csmCtncrkdnWebPQWjATbFJoyOPjfpj3hzFv+pgbdp+eyAtd
zFjiKakoFAR8/urnzpVubX6h0K+fvVH1ReLr9KkZnUiPP65v4WhfWqdRe3e380FnBgDjG2SJWl/x
B0vYQ8S9MpWJLIJ06bNNGs7rLPucxPkVUpH/Ie3MmlTFoij9i4xABMVXZkHFeXohNAdGAUEQ+PX9
Ud0RXX27uuqhoyruzZtpKsNhn73XXmttmnygjc6UJ9qJ9uE2xetUY/j7Pl6LtTYugbL7kyKqCTmA
Wx4zaahL37nZMO4a1Jhb5AlcF8zzlfULBasz3wab8j6Fg2FPmaiaJUbIDI651YdauJad4JoZBAL6
dSWpwhwE/kXYD+7BumCm6PPW68RD7imtdeWt08iJV5xOjs+XRys8xyB6YsoXEqDhPBQrssFwmU1j
wTdIforz9JpbY/zFa00+NLGq7AJPojthjMzkl0RvtC8Wgc10McZ6yjq9fCbpkJaM9s1cHVb6CQu/
bGROjfGVhWO3/2tRJJ1HSZ/cibKhqE++ZgxjhePx/VFfsAaAyo/h8fOIeD6lYUx8MVUVpvUtX5uJ
5nspm1Kp+qYQwY6JuPuKJnz5Xk771wvv8q1mhNns3jZ69f30rbk19apLZtdMjRlrc0fUC4s7dARS
o7McePlYS3/yei03tjQ2Iurv9WQTrhTyKjq1K/ljC2f6tNOJPdtw67OPOr7mDGkPVOJf+ZWXA8eL
gSXD64RKS5lV/1Dg8sC3mA3Bt/hiQoU+XoXGjGw4XozNiOsV3cZ2ZM8vERO6/G0/J/eKTlm0JOGi
wdi+dXKRWu2/e+Z82+wwglMshJNweovs1Gwh3K3/ueCJJcot+m0Tc3KAF2GljMWZMoUBt9l+0IAI
zvRW9YtiKX8l6+PIEc23ouEym52SA/N0dMVux4uCAR6NOqnMN4OuoAAshWVxr0ogSD/Qq0j152rE
1aUb/DVdTtZ4nx5ZHphBP3+UBURcwWu06uLvmSNXh/r061MSVQX9ZT693qgvtf4bMt/jl/huPgdA
AlXOm/Hp0n4sg0AwkGQPzWTGSCbi0GKylN3Ym16zs8i0qNaIMwIAdriM/mp++1+5VPNl8SuvhA0z
UNwpqc6CYQ92OAQoSWs47fdwOYcnAaYN+CUj4z5myxT0BHSFfzwPgsjc6cxIV4Rse+TMXkyEILqA
MSWMAWZXL+fOhHEbZL/fdLVnh94jyU5o5LMPFMb8O7d7b+IBeuW4xMtqdqmhfHygCWmjZUx6+8u2
L6w/HTslaUIU29Hv85dwIX/NvLwznr/ZF9/nl+aHpNKqF01gdXLothOPEVWJzX1LQ736JXC+SrX3
xpsQ1fNitkxzVUj10TD4jJr5HL717JLhp55q0y1BlPj9/qtl7/cq79hc20yrQhNOdmeN9hOJsEAJ
PCsNko2us/2nW3MUaOVSqlptFexGX0mkTT8ULQT8bev5TDEBo1GlNRGyvw6jV2onp7OmU1BcBIu8
Z8jm9fAH86jOChdDHSYTCXNmb0U7QatPAtkqnZlFvZZOzUFevmHzdT/zc8WmUW+bfSuioH9ZL3YO
rXwEK3Z37SuwUlfCpUhSowUcIKc0Phe8a29vNTjSW5A2MMFegS3E6wlJjgAbehrro4bpnJU2ijW5
3CsftZc8WDdSbrJFQZXmO+1flCgoQrKvZ4U+hrq0So5yoPYP8L7GngNLQIqi3k/UttdfWDEzrF5Z
vjCWx7w/MuXIfJFAJ7rcmCmcsalWJUZNd0M0mtJqGDNdaSByZaLVnfO81RAw3mqRaJCeXsZ4rE0e
Gc7O1LgfBr1rL1SjjVnV+rPWX8y7Soy89oLQiUsrSVRIRTmxnoC0KAq9f7toHN+Kmu2T25tBXpwr
y3Os0aWdMNl4VGmfxCLn5fjGb/UzJReYPIDx2YcSLWkHTh0PbJ5r/qZ5cPJCrX+gSb21altRUM1J
dbSOMh2n00YNrxVTDXEAPuBVH61FKxb5i2XZmMXXfDnfhMfpGhjlffk4UBlWwVrZ9jUagYy04wDJ
mpssrwt7vA2saNmUanchjLS/n8t079vxWeGRTY7QjRVKM3rAnIMbi9oE8lGiJ9DxSq3cCHRmLuVh
XC2mnVosJ6WuEPa3IdN/eHJCa7wYcqIRUwxmCwkUcBdbn/N8QXhGWQePZDfZ5Ha6JHpWqTr3yOv5
krcolv62XJQNzvHQB0l400br1qneusr3ZFfahSst6F7JxvhWSGZZaOOnLX6/Yr3bzI/hSfxqQ/IW
Lpk6doic2X16KU9Ep9YpeV4juGM0taV99tt2muQFoipciIozEprF+Hc6h5OmzrfGa/lhRwJJBXWG
QHSf7p9Lf1/cCVU7ZakcPuS1MVRQc36MFuHImFPRk+IA+zrl/Z7ueu25DIEXCi1ZKlQ4mVlQt53f
LgxCGGPJMmG9b+uZVXSqP8aLPiFMV6ScWFn3gsaGSDMaYunANdhHi3gGtU6tr0+IQ4fxrhurjTOa
acFyTDMzXzaO6HFqrabQWLTa7XRZXyfrzK6+6ktvTQCuYfybn2t87uDFfGe+1sWq4NtiZo4qdVy6
f32tjXpcj60PmddsIFTGYyPN7II/WbHygIOXOfNjx7DyGEAJYWCkPhGvldq8058QsN4q4b6Kdf4c
CdozthpfC9lzK43OXnlOQQlwLl3HdNJo+wdq8FM+pvzEneeOv5ztJkCgDx53mRW2grwpjVR/ohbE
BshsR5na4q3y0gjHibctRx6MveiHveoc0RBibBe59mj4gEBSyXwhis4UEx7l+/w8EjqaBz8kYDTn
WbbwY+tH2fjXlhyaTzuO1u/HwF0FWIczcVViA4poN1InM7XJdY5CaIzex2p4Sc71LQBjFSrXiVdw
sjBefXotxifmXMRrn9ldbnKg4pVYJcCAhz9KYcdlI9K3FuEu8oqx9onXVW6+H/73JNdnkB3hQ3C1
sA4S1GlrCa3Foc1mKpNMfChgsyFBJI4KsR7Veq+Y7PFz3w0IGW+d8w2fl2DLOCm6FbH2HmtQJQlc
8918puYv9X0muvIDaLBhafE1HFFonKFoRK0GsfclmgSfgTgKXbQxY2/4knAFxSRg96GO0PLCTDN1
eO2R+FphefwyirmZjjSqkZpg+agkFaInoZkXkb0SNIm8vHD4Xxm+CAozYydf5XAzoXtO6FryuZLK
L1Y/r0QnXKeFXuRoAonoPQn3sT93r+Os14mUdWdVP4TeVlCJnT9VYhFKy0KvgsXA8tSEZE14zUqL
10KQ4VD44j1dDezQPafJpwyhPzGI6URrTkJ+DEcBshmqVa7Nc5vIz37AiXP4fP/9MlqXkxkOiieL
HeKt8ilZvqhYeN3HDm6vH1wic02WFs92eIdwn/9wYZIf0A7tabFkS24nUGJshHridKvArXeKpEp8
wNwcP0IvukUK43NYjIxmGhn9brpp3NQUVtOTX5mJzTQNpzrClx35es6FPVaJ/twCP61au6fZjIM8
q935CZxGYVRm4rw5p8dfm9IQvaMbOxp7LPcRam645yng2ZujRmVRsjTLc3uWBqY0q4NDlRajOzzX
9NFt5EpVhQlbkZr9Jovu4nuKVy/j3SRVo6vvq/LxReS61Z4c2c/WHDmK/TTlVv3sm9uTdvQ5hX1Z
ad1Z8PX0GI20mmTqEXjpquJ+vtTRZhpAkGQS2YaXwQVawds8DjWUXrEu9wkFQIYtY1Tovs9P8cE8
KyiHf0YbxddmVH71OV3NFpOROtRpZ17UESE+Gu8NYfOcY0g8rDxVKC14nckejqroSpUWUhR7/DS8
SefQEN1iW6xyTxIN6SwUepowW3koc5J96oQOnf3p+ek9PcFt4Z7vikTtj+LcnNKv3ErIuvw1JYu+
F1wKlDEbppUewTd8LU70+BYBGYRqH2iv/RxSs5fR3fwRYWK12N8QZVYcxjPR+LTwVpAGbMVzGSxG
G6ioxU16jEBL/XVmvRQ1Gektd/9bsqMRoU7L9zAt4ZZum9AW7OBSaOJDcMtbxjQ+4dy5ynoY7qOs
ai2hhrIEuzlOH3KrTR++W3/XmxQfHuMuLUm6vGw9vsc7mWLFjA3Ytev8AOcOvAWWCsSo/PFLAanP
EyTTjdEyTNWUwCJ0eZc9PModEpm3/ZK1SueOaeV6SH2wX19FgNnjfbhsTR797RgAmont9lu9hu4H
kaVBkDK7C8+bximzVrxwHWk9xPJFTdREBW8W+2hLXOSB/FiU8PBDRiemTOup8aJfSZ3LV6Gt2O9T
Y3DreeBCj/1CD26t+uUvfX3X0AEtTlP6qkx7Zr3t7xGs40EUBBPHyVd8TOa9bhifSpuJzac5dGsh
nO7mu9EaJu0uvI6Xr22z6ZcCo4WfxmQpGcwrsXrmRQ5pMAMOYGXX5gvtmG8qOjmrk0BRx1Xr/Pwh
VZW5FDZqAxuGPvkmUW0aW0x2Ri5yJvKzNZFF8kg+f6Yb8TpnrrJOsh2sWpdU2F/Ej2gpLsbghO50
ExxLu3XejrigWVg8eF79q4yPWnp66RlQOLbXAvNK3nx+zDRp0Dd/k1FXG91G2CjLwAqOnJdGYb4g
kzT41Bbg6bu+zo5TrzanIRmHjxsceQu95ctU7x/cj9IlRvt6YIkHciCbjU825se20ydAGMvUrS6j
n2qudtSzl+AwX5GbrSPm6aa/5C2jY2Vm53b30gWTlbOIT/1WzvTRCd0F7Tvh2g7bfh7r8SM9i1f+
HWvRj7xTFgk1Rj6o3hp45TFD5J6r/pFoIhRiV1yQKBS2eFUOrVO4nIiwYCQnxM0evkIB0BZ/VdbT
mu/Ys6Sf2OxWwz+DI1lIcyZE71F/cJvt+vbSGpWcxvStGYYIrVu6Mw3U5o170o+k7+BuL9t94gTb
8lG4iRVtZ4+I0aba59i77Jm1Va8SHkx8PelVahEhPDWjLVoPh19lOJr0I6zGIN0iO6KTwkVfTsx2
32xkE4B/dqGkDBl/PHWmVm8GtmzOvp7r2khBVEpV3gOORdrn3h+eOwFg8hDtXuvq/j5Izkgt9+3i
c5Jon5nCnY9352azVCwfSCjD+kx0WKlu5A6DsUUjceZmZORHci9KsnQ/FBrseyhS/MagVy4jiEAt
knqxyVUne+I6+9fXT77i4o5o8pBVuf5iKH0ktaWQQh70iCnWUMO0iFwoYIbbRIUz/IOBqjzXBvqS
M/VYso22U4lH43ljB+sQhSACmpu1pD4dmd2JzsyGK5NdTe+1C+zPPWCHuiR28y2doNjgGfgC4Zxg
g9QsE/sNZlyoAaAgSGjk+in2U6E5oRnKxO+xK3MNFcBQKi0e1bE73NHSRRrETyK3XEgOmKVeH9/e
5wfivD6lt8c6htjFg7ftjtJROrVPbQSt58BT/N6Ekd6IAziQas1lYnbrp1GfmkV349JtWNpuDktk
pn1AiqND8t3flYusaJ05sfp16RaPGG3QUvAoDjp6J8BvgAbOGzRjTsQiQLxtcRGwv2b2kKt3Zr8G
IAYAei7lVXh+08VCZ5lzedzRIHchIznKa9lonFqfYTMvY9r60SUI3PPV3MoPZKoDiqDKsjraxuup
BzlE8kY/9Re4nIQnz9MojMBScMdkZQEFvUwS1IA4/yGWkSpatUeBpwbfRaWmiI0Oxbo+APKNnALG
B3tCJGmiSC/IHOeWGOkCNSqYHm2Xi3IRwaNCHZO3d27FM1Omz0Ab7Xfy1/M0VbnjFhvnqe3UbM2G
88Q0c5Nv6KPeUbf0d3DX0OWP/Jqbii01ar5BytItytu4VcVl+lRjMoC5XnLUofE0RX2Yo1haOelH
bNcLUX/tFbtYh266zjfv9XPzuqa7uVXc39BNUxwPskp9nwAhPVHnqLO5VoDx5WqxppS5vb5yGj1U
WpmZX+pr/iHGDAWI3u+EPdG9wIE8Wj5ZVj3VFgb/GzwUb4o5vdBjMAlWKjCkLkKSUQH2G3O+jI+V
U1xKs3bJTizJ6pyRO16kFgoTEpJjHZIuzRhFHhsf5CtO7vkjvTtkgB5TtWHUHDKzfADZah+4Upsr
WqboJGBgbv6lOc2ePKlavnifPoBmH72BI96o2T1fjOh0A7RBNjHA5God6NUhfvwWEBsNcO75LbMV
9c0GM9dInvCw7TzmsrJPkujS5TLlXWOzAYV7EsfGnuoTBuGgMoMLMndQMzmZ9dTnTjvkbBbI/Ag8
8bMA8G4GFoaoK+e3JjvJoiLorxPzrZV38ZKui11WaCwqZucZ9bJbdHrB16Q9dr/6LP6CP9nd7f7E
OsoXwSE4UAWXhlM9MovLa6Z3qiZ6VGDbluwIF5H/uBC9NvkNfDW9JzCn2KcW6Gi2yj6n00Erk6as
lzMHL1iMHa6Dla65NOFaqLXZdsLFMQs3WnbfLz1cs8wp0N4EwcR6u3OmxwNJ4jG3Fm3u0CL45vVT
7+2028ytKf1oZOgT4DCGEhjFLt09NzxzLK/qKz2l9/dLA7CVpyi90nW4gxGCsuq9C+3hqfVtYQDL
x9tkCebQDihMCnzRO50HXBGehH395duczjBEUZ2fmhX17kbWZqfU4VIsfbfcCcv21JGi8exvwRIi
jXfyPX8fJLe81ogD8jZfxneYRKNQa34TsKN1FFhzwBbaeJiBdJpPP4kA8SVc3jM9FVZkdtkJCFqo
jA9v8dGJWKyXmG3y9wWyGFjAJVWof1Iz7jWhXDS/5YmXMWKTDzfamR4/9eGq0u6rNcWL1+XwtNf6
8I0l9LQgsIreri7p72usz46iNyUmGbxkSs1gvhapPdbqi+Ip1dC2jA7ZSwsxpGEKPUdKVAVh5h0E
1jy3JtrMt2Ku9pA6ULmcxgDvofHmIt+Tt0Fv4nl4wuWoyXFlHjJSW2tsoDIjTgHVD3fmdWh23ZKI
I+ihYAlkRa06OUowolOqmpFeHiNPvgIuy9f4iPIpXXVDo+dMdyKkittJTxX6jIj00M073R7dGC5I
hc+8+43CtO0jKVWwaB0uH2E/37Sn0VY0JRE+8+dQbUaWYj7NwmlIv6vhaMGadoop2aI70hNzOBb6
5FOrtKb8W+9/MoA81BVJojUUObfmpzi+HtJO3syHwxtabfPldOcPWjj64fw3tsIdmiFjuPqLYON/
iXpyLdZcMz5PWM5/o+vEEJbZOjiEO54nHrvr1BUAVpmF+F6NFq994fjnGqo+q6xZS+QsbG6LuNEL
DdbHsTXm29gV7ND1XeUMDk+jqtRfNkwNlmlHoO1T4gu9Ih5hwW0o2KhfyIk9UTTEc8FjHWwEvXDA
9mkuG+EQCNOb8Ggtmr3nQrtLKAXMl1ceKzSjSBaddCs9RHu86mgYiNrsp11N7Tc1e6JJZwVMwSN8
SpHBzZzyrSX/Goqi2TU0ilsBPzseKoZEVdwAfkePcFhtrM9bS2SbHTAqFkOLy5DsZ6h2D25yuhLs
QRBIrs+VeHF57Oe+UCDLUEAvQ4IZENIXvyo9Ynym+xMtYiqaoTOYbMRl99RS+wUm5mQMH56zAEVw
YoZ3IY/djH9fIoPV51p0VHRQQSS60CKQx9r1VxoviAriV3mKvn3axOREIO5MbucCQdXXpmYUUxC2
E0s+tsd6BJfegpbF0tNFj0i3y+6AgqCLZB4j35jIgBy4bVWHcaixHKDY8+DzOClfU9q7cwSdk19W
5viUf+Mj2YyMeDcN9TDjJuaHXst67Rrez7NUX2KWVl1HWuRQS+yY2DjTgAQqgwW/s+Av+vbyejWg
PH3f7+OX5pQIQgelyb5YhdvM8nf0PSQPGe1isqEXwocbWxQ4wDrH++eAn2U8hamZ686e1BGhZRjA
SqU67tQOsYz1CwiAyj49BnCYcMxXjgNvarotvuLFRRhbFwWbj+h8KiA0IC/R5ja6zFSXaKmfno/t
x60f0Z69l+XZ0PgbofO1ShBqRFxwHBnSFRqJjtbSZI7b/tdf83BXzFlBAefa4e2XpcvCQB6v/rIq
fhPdbna47PD3b7CXN/1G3L3Ov7nML+wLC7HlMM6d5rZPozGW1O2gUHxDN0UkCXCOFrU4YrPPUvsV
baddr9ndnW7h8K3Pg0fw2LmMDaPSjyFsubzjG5UwTurSshQG7+rc4yhTGBb678el13Oc4R/YxDD7
PrY0cCuGOe8lHWy+Hf702a4S1F/Eq/OWeQP7utn8jvSqW9rb11vFgIru8zd8bHlBizS2mE4OeDAM
Ro61+cep3CrXX75W4G2BKu4ar+LA3irEm0ljsMJw6H9RGSwqd7z5fs51Gq/yaDHTk+4xX0bJNk0e
HBlt/TeKo0yjE39kiObv4BGUWlvsTFJMKjHCGkYwixjlk1X8ogq3BN0oEfSSMyIU+p4t/53DKYr/
YJ4h/52F+ocy5SW0UfQMoeaOvc9ACCJ+0b5fXLDvwNnW3D2tPLB9fWFepJsLiX1sH7zx4cDU1Hy1
o/CQgYbnRPxIq80McvfXwhTpsyf3FZ5IlZpvSf0rtRoGlSW1DsL9Vg+ZOcZ1JvZayuDSnS4GKTQa
fKwlXIkJ8TBdzdgMTTTSf6n3B0J5qKHpN3Lsw/wNBP3EwLjNBG1woJ2/H8CUZ2qE3jp/0PmrEccD
oZgbr24y980c8GEYI2mAAmCR7dYM2WCzOcEzHmvI0vfKWVCPXGjNMnaJs7SAKQ7WMNzY2DN+mYHP
7GZ6jPHs0Pxmfi8yZ4g1Iz0Y9LtYqGd0o5lBWdlQJXzkgTqdx4n9QRltyZN1h25e+7ZD5ugYlm8O
I7gNNEcAZDoa4P1eOu9Hi2DPk/0Z5IAfPAyW261MM+nf7/U/ijn+dqv/nGcVt6/ZO5bg6w40xcGW
7UaR00JISzAlwiQDOpYGont8JZYU2oOb1Q6jX1SR2l54kA6rUzsGY/RoNQsEp3S+FNw9Z751/0O+
N/0nZcffj/QP+Z44ScN2NPDFE8GSVejF6DgWjOnBesKuqH1nj0Ww3THqdMfCQeoAj+1rtRJLzEb/
Yr/vKMlp195JUG80iBLTuCaHQqUiQ/N7z5IFCl8MjO3AJBiFVlYvTokPteXfL/hkIOD/C2V5Pvz8
b+qZyTvoJ0HHBT9J1m2VXfsInCREQLXvVgfT2hnWdfK7znp1Al8JolVHGEg823b/00Zm8k96pr9f
0T8Y+FMGOhbjJ1x3xgZebuCWyin9MmNdVXfM72NKbOssGbvjGDnxB0AXdqiHbdp/ce6RMv/HNfmD
dJ/4fZdMY25tdjkVIxNBAAF1aN/SbsKmP2He+IK7iukJYs3FAjxJfQkGud2ZkDMbYwZC8zvWaWhQ
hqpK6wzzgD/RZkM9QuJXGDk9vAHUokEVRx6qAnoLWupVP8Pr6XLh0DZYjJRnRU8VBrufWebmYqwy
FQngipGRxiBAwJlzfWwte9DyotCZHaDV2Fs8D1rL0Sg9B3P35xeFJ8i2Hk/M4wtpzLjXjlj52ntm
vW5hM/Io/3xUjCmgIuv+jCcoMJvV56/98/sb7oQV5PowgmByYLy8KsDswYtDlzfjKw2JbPlduan1
XQ3aKZYn/IkZW3qh/3+u0j8Uduk8qru84464rmd+do/IWCgbvGn2O4s2yEz7a8q7Df/o6ZESMGBU
3H2f/lMB/0/PCiKICdPB0XzP/nK+/tuzIjKmZxbJWXtgHeDzXVsQWimD32vMJfz/eDDHQ/z488GU
lLEizmV5PBmP/5BePMUgfwqfEOWH9njaGGBoDROQnqQN/zU58z8/6g+RRJKWk7zo+KiJOsaFsbZo
GGBRr5iZ8fvvN3L8T4/W38/qD4XERKi7uVBGSCXtRofJ5SbGnH0WctkH7rP9H0F6PP0nnTGGTCjv
BqcodPr/Z3jrk1c5xQGvPUwtn2Tdwk7CUBzYAHuAXcjhhV4b2eZTqbc6R4KLvY8qWPC9I/296A+V
JRjw0BAGzLFDRpRm32hzX8Zf1WlESG+Am+AmoOUtF4kdObdBxzeG2YNwY69YMkHflCzZ7ECsjO9f
cZnogT4QDZkWbiZbmijQRCfwd2g9sts/N6GdqT+xLp8jh1qBm56BCVfrbpVsX/QctnPtpedoKj+X
8Cypd0fx7jh7IAQZWdm6d0YWCN0l+AKLXE+M0VYyv6gEIPTBKtglesFh6ADH3NbiSGPKCt1q2f6+
OA1nqHVDt7Vk6L8df78r9eP1x2YNQAJ7sPruFok5ImutnH9fEeI/r/P/fYf+3EfrvJhWSdAdahhk
L3tuz1F7QLYyuCTu+5xoQJRWhtAJLxJsuP/LXmL8T8nl31fIHxtgOHoLvhzx+bnRwomWvVz1Qv39
ZOacy1zU3rpiYPPv56z8P5alMhNYksqcZ/yPZakkXfYSyu7wESwYYQLFx3sJfR4vEQhkyAAm82P3
C6Y9SAIgBuMQmVClVmY+VWfobnqjxza0N1qY8pCLXloBLj3gLxpygDQdmHgC5E+0pvt0gg2YNm0N
UTJnFb2v1fRpoTVoamsCmz5ewMGdfNVUKuAAv5PL6/7cSff3XsyhRn3agZE1AW740FqAR6WWstdP
b+xvlMdHOtZJ4j7hs8O+AqasPXplr85K5GFqXg8JNtlkIuAQbGUnexmTyMzoM8NDOL5kXMk02uZ0
wmF/YVxVjnCNcuaNmQHqiuDuCnQXW0qMj6SOkAkC4LLnIpOnTUxh2TmQt8TPqsKfKtFgdL1oniYG
zU1JXk8/qwC2PJh0Yo2aTYs62s3p5F06yfGd9zLlrLVYxNCxYftGeL+CkShoU+257e3QfGn1OqLX
9LaxrDGUAwwbOHMYqsHDgIMG+4CuYUrfY0j1Aif2oI4FhRZ/BS52Htk3/Yh8V34jAbkreBJdIHM/
B1FGq0OEs5XNzV99jAfmbraXUcIfisUbiWtpS4tcewga7MYMzcswsRZanXaZebVxI9zYmUCeQO6g
K8cp8hAYY3qEgGpMoLmI1qQ1898Zp/GA8KRBjNNCM81RonObUUcZ/hKPb1jbl6c23kWrHK/IbFkZ
N6KP5bUXr3dvteEFt9TLEMz0FxFK9uDk1+rBaRUYbzenWGp0n997OvNBqyNtX4bo0J8xOqs1oYPB
keaoMIehHAus0S5YjjSaeKuYMge3AFc0N+FXZJDDw8Rq1Paceoh3eePU8/WCvq9MEcQAucKYrKXN
G66VWlBrSqowvIXrCU5rkmnR/tRfuCX8VDpEtG2xCVwv3dPOtfKLOYO4rkdQoGBDfuXLZLCEAbw5
5iu4QoieH6mO0Rd3Ao9zO9VvACOrC252Wkia1eoJ42zLRb5rD+W12UcUfbwNKJrDW5HZYbhGX2Z2
gxRAy7LejpfZoYb5p3fr0qtWoTcyZsTyz2Jg60ZA5NE3oLVIC2L69Vz2VgcqjY7VLh7iR5MkfbSD
8AObh+4zOgR6YL3dnlljrGklwRBYG/pdz15VTp+VyOJ3ZmZ9jzeJLax6Pd7U66fz0iSjsoJtbsFo
Zbq4aKSc7litdhBE6bE9EeMr3/IupKsWbIMfyGX8P92w0vVIA3E3oh8F/+SPCaMN/AoMQ+uWHRPI
DuE9pCkMImBwEtFhhJZri/sVvzDnJGHUeWwVwPUWGO7rDYpenM5zjXaeJtD7kdz7c8DIApoOPteg
WQuHaCNNtOSQhHpGJ4YLiwPbAng1uIJ5wk6wypWgPw90SjCfM2NntAGyAOcdeiT46snUIYmOmSoq
FPhky8ATzhS0Log9zmnNagJIW66femkFGqRBOqXwMGJrDNBkBGZ4m0k6e1+4CC41rOuFdJlvh91F
tDtIjyBJ4TFbvVex2y3AOlbZ8WkqmE6fogktredGsYMv3xXcAgR6dh/9SkuhshSO99rexER7r2nJ
9TwyWO58vXe0hRTQbkDspxZh3J7Q0oJR/aE58DlIdroFLosI184bKgmg1Zvdtz+9teYIMEt9cGpX
LZxBe3aCyFPexOUz0luLbD614x4g+t1rr+g+h4FsVawtei0mVm5AbrNl5X7O4aBLfm/FZcbjfOcw
ZK5PoClzawQMWqCTKZ1yVzVWbBdbMFIJa93lrDLLqTkfr0pY7ZIW0gvL9vXTLEfrKrRKFHLwLydO
IC8zDMsKVSoWL998z42yx3CL9ZBBswKY+sDF8mbkKgnMOudV7mcTmEGK5MHFnmc4G+oJNpi7zurZ
rH6Dc/X5SpILwpKIHt21ikwxt7Eea35S4Dvc4uynPuiRXkaPTtb0fyQLKVu0/jgBXniH6NHC10SA
uO8eCQqejwaK1qLd1CvoRKFTAIcUets5UqVNcfuD71IaUX1uemsMdQaBk6JiWPcS9M/zMGLHKeym
2LU/k9AeJAx2DSLscBs2XHQDEr4ha7EjdstRYwCJcGrNZ1AefP4jfVX+qSKWmNg4odrAhlj5oyL2
y7kSTOpZe7gBkqLi4iFzkdlpz9uHtHJ8yB0ZG8hV7pLQmiKZdLEPjBGV6NA2JKHUFdd/qyD0X9iM
wuiCgRJZt3jRA3KN6In3Tu/AK/jiztOPuBZGZtOK0jYC6qupuqmtRoWAVGqJ+dn3iYGB4IzKECXG
2NwmuPPJ3xyRMf8PwG8sDrXN/1X7/O28/yjA01mSPbOarH2iPk8xFH3vdXrjWVBcOqfdNGayls3G
k+5oHnZT9g7I5ckNcsBPaMKeMVFXmOHXz1DB1PoPTSrCaoKzPzunyaJAQ+wD1kKXogeKR+bX2KEf
L1ygDdKxQlEBfq3LxuBvSftK3r5L8/X1vHQbouZkN8IkH2M74Dv/u1c/61z7GpqAiNBcovipP01O
Y4f8DNUFGseNRGKCURvEYADHa0Qd/dOv0r9ER4oxOQDY4qT6P0g7rx7HcWYN/yIDyrJvlWVbzh1v
jI5Ock6yf/156MW3reZozYPdaczFYIAukSwWK7z1lj50suMlpLHs2uWfzivB+Pds7hc019aaR5J3
9x1QvapRvaxYUjy9WF+3+5POBov22EtohV8f2/YiO5F9FARggJsDEty5Qqyr0mcppj1tLHds7+rF
aNEx+mCQEzOwwsJr7wV9LxFavEiOb3QD0PG9aB2zSfPLbALzTJ5CLfE/xqlFbtRK2o2QNzj80KJ1
24h4T8MCbX0zCSLZ6OauOSdQFuC1bWpAG0G1+5zkcJeswxU8nHawTlxymYfoFG0VVMBmZXhbUlwp
kj4eHaZJm+NipPmgYIikcxhbrhEOE/NoGyHvACVXunIGKw83SIRzVx9UebB/P/q0/fh9+gt7qumH
t7zEveskBd3LdXFYbVdsO9hLPE3RsSj6Qufprm3FVhN/gXE7bmh0Z+kyFah2KrdX6rHHNk8q2X3S
jwr9qwz6SvskxT+zo1XkqzWGzfbeU5cEwBOMELFa4yoZvkqKLsf/Vp0jWZos3abuqcHA7PhfH9Og
dwkOAwot95dlVFFo2Zar66YG45N+izVLCaKNvd9tVzMSRKJXrcaY2RwWDOfl0HIBcVC/87nJAEQx
QvNQmbasSnWUhUunXD/bF+swXmI0h+CAcMEPiRuCvqPet2O+byJaOxTrrRRps1b4D+vaH8TX2/NC
G1/dtVD3VUQkBPOC5oMHiHYtkKKglyBiBJTaaX5CDUBGacaTrxqlUBnA26WPkIzKoRjXViedj6BX
IaV5PMKAZ4vMSTes+4XKCGUVE1dRRYilV3HbQOTGy1yH4MaUCSDz8Xk22SzzYkSxHgpjG6MJrpXe
B1oNWHWbDlwKteMBZLD/JmlSFi3dn81ufVoyF74YPRo+8/VApIMWgxfhyNtfD+wMuFBEZTC8/NV3
aY/uH7xVdX9L8i0prTY1V+RBrVkxEjCqwOLM6wCAJ33Isa/es9M5+jThBaen14I8OCky/8kh831I
rGHhEzVAN3HKthSuHxopuDTwz5NuI1ANh6xMNtqu5WiMAUFFbwWH0nWczHdH1zXHZ+weVHvhhkGE
J64hxKAHIOFucH9TzAqvxYERtmHZOhx/riU9qpO9ftanJw7FZbB2RHvYcE88eSQfvg1r3WXLiOvA
JEWkicfsWS9kZQiKwe4kMFX1L3Tr7umS2nJphvsEvqb7n6dXZK9/fZ50T47OxJhsVtNidAF9+S4c
wEHRJBjxAIipZFU89L9kSe/glQEQF9dAP/AO4fYeB7vkY5IZtJB2JhF9oEqXsSKL90ugZPwuq8Ld
LnQE7uCogYDvg6ZxKNoxBmDWC/9hEi33ZBcVWyp+q/Sw/pIqXUNjVdf2y8akGNG6RKrkHGuiTZCi
jfeypH4HzXj4Nou2Tw3F/bvlB+8Ilmd+mPt53dlanCVhm3/MqDoL5p6sFm1DQLb1tKCDKPhCuejb
eIBAZMC9pHgHRu79mNgKxa+qH5S3wZZSuPrspNv1BYpPHsh/r3Pdx21y3fT9Kx6cCov7S5CUqz3r
znS93bJswajAOoMnAzCCyk3VK57xX2KksGu+mjjr+ZZnfBcwCfGanGhJpCjvz1VukEqQuEYlA1Vc
z7NN3liIOAcyEzJLgENvRB6qjPM/LKlh1nVBV6w1JNu02qwNe1nUzqMTlDciAWcRxEA18/+onlbe
iR9Jkplp5BRcalskFdF8JE7pkNC40raGuOgE/rDZQsygCCz+wbb9CJXszcJZTbVxjtAdy6MhnY1k
qoT3Ng336nJZhZOPevwIk2zNbDy1d4UQhrKTRyclCwzkqTOLBPWewsKoZEkWxl2eL5dpgyesAcBk
jQ6eYKjg/EJYLciaq25ytUL+b2kQv/1WSGuzXJjakqUtqb6ni7gNispNVbSYVQ9zaQd1TTIY0yI3
p7aD3TxAlv4O6QHtoWNYfilcxdPs30Qbv8RJZmM6r9dqudjER1pGE6ihvq54IQbcOfdPq8o8MeEH
Z9Bm7JEuz4Fp7Gu7c8Owxe7x6j1YwcvQZcbcfSGVul6WIl2wfDXeLGa2eybIOD3XY9zuEE/fr2Uw
TxBKKqRVaURZmnSz9Nl5eW2YjlD2DD6QsCcIQjCFihtsVSl6WY50qfTGUR/nG1YF0QOt0skiAyOH
68QkA7gbQM/Mmi6pJ/F6QUF39WmtXw9G8WQazN/IrpPogf9DtAWfWj1BVUHhCceSoXqUzEEn/tdt
ke4lg0sn68uZoxaWO11kbhg3a4GdKnZfsSty+Fo7nI977YgY6DFgoFtDBu8L/DymTUuUZy3ugexV
lM6gIV3L2nV3so/iDMiUQCbWjA4tc0BLCD1n9FEoTrzySSpLk27lebJfLRtbceJwl8DVQCmnIE92
AYmp2MXKddk6QQCX06rf0lKlZ/a6aOTTaV0/j7Q4T2lY6jR82u0JkBhCoixo65VWoCRNemr1A7Ol
TVc7A2E7fhfUmhgq5NFHnJkdo7sPaJcBh5cnK2iH9Jf7K3XE3f/jBF2DkMfA0GiutKeLwxm6y+Pl
PIIQummCS4Lbg+GHouQ5H9WGIljk8SBk20FhB+8BvmMNNkj6DZKitaBnTYN+mMxl1AidtptdoreL
twVoRWUhouIJdZLLX1DgLYjJ6OGgvDUSjuXpcbhu0TFJFtkOZiSz7q+rKsZ3dLdhmoZhYVotyQrV
8sLUnfGBPf2et43murNhbtLkQTSGgM6O26a/H84iFTiu8iRLUiWb1LjOcudiI/Xx1CauTsmFwzag
0s4/77gOusdqmJpBNMpY1t9vrn1dGG7hXs0RHF1OtujkL5evRrZPgeTDotN3ImXa5s/7ICTWTYdB
rMy1uN3M0n2Ym6Y9NbZi+OQzk2M82h9H8eBjRlj6lHtMiHPT3A9UUUJFcuy3VMm6aLtlbWfukGp6
z8+Ex7oXLfyeGBHXYeZe8tm/rzOGapXSXSga+vEyPSAvoGYieIe3XkT8j8S2mPIHpXCieBWUIsVR
lzaWJ8x2j5cTIgMG63ZHabrw/fgp9JpDJs95imioIq/7e0et3+L0/WJ5uSwuJq8D8yuCBiIvnS4w
X48p9q7Y2xct8t/gvedU+9NMtcN/3o/f8iVLN8s3O+t6EjsMFLtrt7uANutx9PruRV5Mgf9FtF53
rlnzW7nT4lf/NnS/RUtOUDF26mvHFqJ5FF8vYZdudpqEY1qC4/AF727qJSDnPxVbXmHcf8uVDFFR
Nw+WPkZuKwKZDGS88OI4Did+E4MOKva+DtsqHZYskLE6NPJJIcSZ5BehSH1lLIwZpJQ6IXjPng+M
qvde6Xf00nTAnoedSxC+PM3Sp5AWj6Y/o3fi4lEKIfW88RVfZ1RaLpKfzDpuMFVTkw6hMV/mrtbY
mbx0jEp/TVMGTQ7iuP3EsPDhd9JS2WNTmIg/Tr0kUNr9mT7fMc97a0IpxqxwRu04zSxy/DRNCcO+
LK9NsS4M2/4DSPBQPLN9lcqLK3XvC6QD2WnGoTFfixseQbdvJss+ICPWPehxySHd4KK3LLiUVCFT
BUwOxSstXdzFkmmxF9O6ezDYa8DRW6+bTsEep08v7DRY6L5yqKWtONs/3ojl2jqs68h7bL3aKFkd
OBJEDFiXw3saC8L/lWesvQ59H7Og6YOUg2AhJNWPXe0nmyDIxv0sSPwtWPF+0nq8fzEqEmC/tuOW
kiptB47jaTo78HlH/zFrwWwA1CpjZnvc1pvgJJjsABxEtKh89/uBQrhKDW8RWkn4wViDDz+jho9n
23ts7WkWSwQz9IlVcw/JCNBI4p97H7R2h+0i7BhMbOsrAfOq+3cLs0vfUWxPl1leiDOCf9pqijcu
owwzSmOLDTi2G036B1qqWy9u9Z0rcCu5laTOzudjfXc8Csa94LkuyPLrGbD4vZdGvTHtxG3ro951
un9BslUWUXnw0ptzGlvj/HzlAp77jeTxNlEg6oouoLS3f6ETl/32X9rN0B8mn5+KgzcqX52fSyhj
srdjbX84rDl427v1pmCCImZurKKrsL8xJmBG21gzSBTarpIr2z3XqjfsBXJbz8/PTOtmSDgmTxi8
l3Ds8fbQjnFfZEVO9/cFkwydoc3Phrnbc8HAnejRKW1Ekz5cZ+C4WtPsvjDlhZKMmz7XF5OafRMm
HFIHNIb/+lqkS9JQI4xrynQIr02Hru5bUTNnpNuQODFIFOdb0Qzza9E3F7ak2vlics6NLaodtHRo
ir0AmObzxS8+uF/ZO4k3L4VxoPdkTMInMB8vnYem6hsMxQtzewhK32BMnctlezlw1i0INV4ZVeJs
/W6U4rq2484L1A3AyQyPd0Z1sSudjR/tvnm3ZclbY6/lZ1YP6sYbv8KqT2wwivCY99EsZYpqp+Mr
VVslVHKZT2QCzb2OarPbQTcCc7P007gXP3V8//u79ajKqFZM1Ph9xpLTPF/NKNkKgS2S+6+HGUIH
6ddgH8HX2u1s07fOKfbFzATQGI+qvJGpuMk3C1Pa45rpGJpbbEySd+wvq11kvOMRUIEurI8M5RHx
iffiNx8gFw8TmrzFVI/P+/dN5Uzc8Felr9jOz42DXuekod2vYTu5Y/Fg4YceitUkQ98K7guswBv9
3nTJgJ03p8bCMbngz+jUq8sYEy+dMf883L7gqKvaPioaRn+Lk4zXNXdq+8LkYbx2RV9eK2MuxCtA
7zSNP6DJYOQOuAQmy3zP477iFlVUgX/LlmyZfdTm67Ml7u+8jdlwLqHtNYYXCNCzV51THowgTvzi
SrUdMKhYtJfrt9kcUxgl8l4pZ9ypHky5aWlbmx9NS0PfF7SmeZBEMvqgm0YpHWTfIJmhvuyFTy+8
IoSI/aNnEzKoTr8yTvwxLDfzX1K33eR8yfM9xwHvbcQEAj+jSTeml3NQ98IHZpQovQRxie/4KDdD
X5II4pA2LWFEg7P/KAh6PYYcvGb0Mz6BBz9G7ZfZ6AVl/48P9Q0fVpJ7Npy5frbYbFiGE8hw0mfE
MpctGtQexyuv1w6NiN67YB4nqghBV5gWGe2wXl5PM+3EHWPIDJjjzqkHyD1zO9CATHqrsA46H4a+
pULfVe/VzeKVlzwbn6a1MYfL2DAud735+j7adEeDmo8PajCe6IGYKFC4J0qtFk5qSep04uaz/Ubc
ssz+KIIM0tEppVpqcUUrHXy0SSVDbITj3aTR8ZvJTApXQWViTMmiaTvGAFsuyxaPJYNormHWPfXS
LmG4lsZhm3FHuGb0pviw8ZBpUtwple8vg48a12Mj18VjvfQen6HIYqyWCAtTIiA6YJ47BIaJCtah
ejdMybZZy+WkcTmyaB6vAJKttuFjUwm72uFi9NLJE191zgr3wJKSo1NGDh61FctsMY4Hy3EQqTzh
75Pjavg9YclhW6dROvHvP1kqX/8GgSpp2Hpa25rHM9epdYhaxBnZbGD43UIsd+G3Q9oj6NTvdN58
ZW5LYbwssSclyWd9PtkfJoQ4JPXsLhYkg84u9VZJbxdyuLS7J81GoHq4VFfqVqErid3a+WJnaBxu
qwANCrj+uZtdXiOzhXdEToeNXqfW0e9gSJphEpByVOy4eJXvGG1L7EvpA8yxtjOOO+70JUa9rsJV
oNHqFuuQY/Pajf7msc6cY95JVUhfnZz+eaJk7FbjOD5MtmeR1xGsEl26zlEwjwHcGJChavptxZyw
Xz6CJVmv/cm157u52GoxXKr1PJ8yGwSmdzrxIryj7vtmOKq/DNanENI1wZ34sVx7T+T2Ood1+HAN
m81F1GyGLx0SnYmffAf9R4b0HL0gjyG/4Rcynuk5gQ6Fp1VxSH/Wg3XTBt1mG5Ri3LrswK7Gte3y
WM9NSvctkQL7GozbTx/iGiRgSVQt1xWdAL/FSTs1m0wm2rKBOEZOXnyyzGS+ojQuJszHZfzdYtTh
5rfcUd1XNV9UJfN/rVSy8PPNLs/r1toEU0KyMSO9PIi/4NKheoDHqnbKxVIk9f8lT3JazcPqMl9O
ln+pPwaHMJ+5niKXv4OUtbdsMxQoxGVJnI7qDdcVoiW7ftw5m3HdYpdFISHLJszlPJFLe4pfxFL7
qrdTsVLZJT2uTC3XgGWTzoiyS2fEIhkiugl74QtkJ/SbTIHtC3VS1RFVZyp7ovv1eHapOSx0Fx0+
nrOICk0PltjgStDV8Yf9vjJlpNha2ROt1XfL9dhG4jOBZjqYxV9ABSwv9gnschCJR+Uky6pXuqxI
shNaNwtzub8gcgpplE+qimTxEsbaE8SsH08hPjcemaoyopQqWe9tPpnM9yZSodTFJVoyv5VDhdDd
bxNT8uc/Kq3seB6c09GsLYUWZREZeOaYkYe9orYhhQ/SvnsYbfJnhfkTl/7OJb1Ff6U3anE8uPNF
A6EkH0/RIwUZEp/d0dJnhmnDdwLCyxcLrDslL+W9qSo+/TpYySKdtv+zSK3nS/iadkG59bAJodBc
tbNX4Yb8kibZo+WlVlttliuR7BSjSVwveibL6n19PO1ogYI2kmNVmoaKIOaXUMkSzS+z2vjw16EG
r1M/GsHgFF8+xwlBKooLsVbw3fqczkPFuSquqexnnpfAuYoN54qxF4kZWKV6TNJmBPBT208gvoPa
RCGycn8twzEsHcSG3ZBOU7vWjtv5Zs41bQdZ9M7D1vUGEwu6m9Bv+sPxoE8vpNLLU0mVTnVn7SY8
MlNxTVnlKhot48HgY9XiMSWbiVFq0UqpMvgVXrxJQ8zfS5VOtXbeWPpivxBXNdtwprHwZnnOVh7I
bPHELDznQbG9lY/M3zLpAfjtTZ7yuT43dWTiS57BR8+S7iZKaQHwyHqwWsGes6MjduqJwb0K4fcX
7MgAx8PsOCn0A8Khh/REoTIdMBuFN9X31hEO5fejKlCqVODScsUXlQzTZXveXuYNznUjFHiVCt8Z
HoMohnAMYk/o/pKh8rZWWsOSUCl5a27qy6MhzvWZKvw4JgIlMhOus5j3IdjJoCCCERK84IZTVtUo
qmLwklo5mvTk1OzCMS9HbpDYZdd7ZrQlvrN4ZCFaf9KJSpcj3RdpnuTzUaVgN1/hj6egtHhhyko7
vjkeT9PJYfZXBkDktLYUgaA9wFGkHOQNNomIi+deJ9lRiXTTPv3LCjW7f5nBuP7+hIW10a2rzqHj
SAlAzSiFEWkwQMHbb7bfSRjjw2W2A4VYlXZLlqt2WS2nzoKVc53127Ib4RceFBYkmRIaKo1WZdBR
2mrJaG0X1qFYb1gneQcqMTTyUpYYfMQeXJr4Moq7dDP2905WMlf5Sb8YjRl6RWaFLlXSDpAAYULE
OEAvHcES4fUYvx2foza+RvIJSbSXQH7wxpj2lnLxikOWK/Gn1XWdm/u/dpu8KRQhODkDj2Q9ftyN
c1HhWd1yV3fWLxfXz6c19V2H9YM0OPRm3giGf3hYvQYTXyjObBLyW8Si9sOQYgG+On2bfboak9a1
9wlCV3Ec1Z7lz+nL5XZ99j9LjqPXpZubJB9wNdL3olVZeLLKTITi7ZAL66tjbebsVmyAGNUmVO4c
ZgRjeiCATWZG3ZXB9AAMfH8SKa2awpLL9XV7da2f6zdlbx1D8k6AfiOwPU83xjd6wxSnXZVJLFvR
W165ZMfqk3nNNdcY8eDVTYitvxgNyObuqKDTwiPa1xQSq3BrvyRKZsul9GRMNK7zo3AtRW2VBFeU
bloQBpHoyr0edE8hJBWJjxv9+e+SCmBkeZctx6Db4bfZPNTXZt5oOAZR4HPwPBtQ3U5JKApYC9y5
4BHdJh58ApBFsfJ/sCw/kiXLYp+XtdnBbBj41Ex3zbojOMW88SfRS+y6mJUZQVpMWcwf+v39ewJ8
BlrI8E3z/FtBsjH6XP8rz/dnM2TPt+5eD+OpUTMw5ucwwuUWOWRISkIT9Q7wzBSPR7U5+3sL5Lzq
ZErzt6tNoD5o8ny8k9mE/9AZkTRvs/U+4IlvaG88Ve76H5TuR67kIC3yc2GS5mOdRtzK6vEzp949
x2QA9EGvLXj1Oy+MSBJQ1BovmNLdF0r1p1H9kS/5SofFRLNPV/ZZMJuKJON7iuxZxn3DlG9gc6MQ
9t1XG7Pqx/NHsDiQ0v12gEnlKwfBQUahBNy0KK/7bR/kFp63QsOrEqnc7R9pklfUqC9nk9WZ4209
dxcJmR2RLudcHepe4kapHodqX+RHnmRLrsX87BzE6pjJmwHJTEcQAfd6HmkOxt0K3GvrEt9X4SqY
yK81Sv7PMp9sT4WG/WjBBto9Mc3GbMHcmcSEjNhp2JKo38OfcW59z/vnW+Pgf95nyYblE/NcN2gC
GLVeR8SNKYnJnv8mYNRKcymM0j3NlYzWSq+t8+mCm/OY0XzGgOSOOaNJwGMsIgjfS1sk7Zo2mEvK
18nw5m3f33CVUsntrgfTsKazpVhsFLy/412v/Z7n+QSs399ErPelVbQikXP+UWG5nXXprjfbMayR
AlsI13GTCO7VPHlbKFgZOgPSlElGADd845NU0zRhQrXfvMBLAgkx9OnJ8ODjF1FKH6uKjlUl3l9f
JtmwxvWys7SZsGHANgTnAKaTEb6BkKc01MIg3Tn2G0K0ZDcmxVF33SvbICqc4BoFtUE9pepGfmLo
f+f+Nwlafu7vvlHte/19oW3JXDXO08PammFAiNuxV6yTsIY3gqDm0ORpbDYhIR8KS6KnCtFViu6Y
eoMWfmDElpxRdA7jfKvNNCzls/nsfjSYbhq9w6z21+tMjm8Se3HnzQhqljdkbpyI4z8V31Dl/ZW/
QbJntrU6OkS14htETmhAPTcG04wh+/9Ysqq3oSxNsmSFPT/Zi4tukDUIXrP3GpNEC2+EJ4TYdv2D
RwJK/eGSMKMWJP1AcdMqPfuyeMmI1ebnMc1Ktw1/JXrNAy/9ELgcvK9pSFFLsbdVb0VZnGTItnVt
u7DXrHaanonXwbYNCsaw4e541NbA8ilBGVVVZLMkUvauisKcrSwdkcC2X9+nYHMZDeIhMHxrkuQb
Jrn/b3B8v2QKFStd3Mbuql2sHTKDG1TcGw2mwYCMFxubDCeR8gmuMhTlNUpWyZ1OnLFmFsgDiJ1B
lBt5KUUOpiPdMpnknRipdP8oq3B0v9YoeVOn2W5pWUc0p5WZH9k0bYGKFemnznsEzIsEFOCiGKK2
l8knlOHMbyL9xXSCvjIFU2WuyouXzNXEOdvbucF9xZm1o2VnHHcZIyDwdFbQC8PDW3MbJcyY6KsN
tEKd5Zq1eW1MDDsXutUiOQ9B6HsaxekTzha4FwKI4P6eVwaK5aVKpum63q2mxoalHv0sAMs2E9VJ
EpsfZKyZ+ETRBWVWyFRtr2SgtPrCWWzFGgNc9klSBNwhihDMVIxDzKKgON/5DLv6VOFwlRom2aad
Y0yW24LVPorGquxRI2rIInpvIPwbOOkXJeiFL3IwybDxAuv6ovv9rTSQqiOWLJbm1FxtehXLp9hO
O6cAOHnxR+ij0OS9+qQnFBsu9FV+9UuHLLta2nl2GR9dYZJbWRebTLgwGJDaI4EM8GIYULBUyWyo
ZEoGy1hMzPqkdjXoMe/mDKxzYFPZaonhQ1nonXo4AIw9DMbs/KCnpWgbLRUTfzj1xByYYbPz4pFz
tZN9pici3kAtVnzuW3sfgJAQYU5/EqyfvvtN3tH2V1yDi40UcQ+cbSdsrmhoNeA5YKbeq/4FJ1jt
M8+Ud0fx0N4avUo2ebVa7rannG1tJM+vcN2JnqW4F7Z3jxTv1DlDhRch+27zGYBLVxfmkXkovDqk
7fBbeXVEqyVPq+q2VKGqy/ZY9tpqVxeOBRdFPfrM9yG6zVZBdzRpDpjBnuM0MYzUf7u1KqmzKpVV
/bLOSjHndr3Ot+O9uCVBN4MPwZuE3k1nxeEPicA+VWZJcS9tyRQWl/HFyKe3/V3D9dDFPWaYrYDe
dR7ArXNJ/qPxtSVD6O6v1vV8ERJxDBvUOVAgeg9D7+VNeONKhVVpkGT+7Ek9L9w5eypiXNCV3ZH3
EcfNEDTn8Fu1OHFA94yOZOb2m/1Om85Z3CV+zlzxlEVgFtJ4l4jLDJc9podMa6KwdYo1OuLSli7l
2CXRbVxve5q9j643hE/DD2Oswg2d0VdWThRmwJEs3eWkLQ4LS0h0CaqiVwEJAfAvmniEg69Yn8Ix
c4QWl9Z3rTvW3BSXkiPce1P/fdJi6Eyv90R/1LA5CQ7xNBwqhFbm2UqX8TZcpSR0QuFkNzEw5kEW
3ArMuuYNBkRO7U5n6J+foMn1kochqw0+VS/JDeN8R5Ec8dKUhE91RndsXB5tEbM+PzNqZzRwekxp
mQ/5+/QRh2aTHsWHXfYtOiuSR62jhIgoXJYb93/pG5ZruzGZTcUG0DoUEcAKc0/nEA8XWT7De7sh
cEhMqdRZpVySUdoeNtOFLaKpTfDcAiOb0tUPnKBNyEzJ+VGhXCppkkGyZst5A1JIgzg9Ow1pQJ4O
R4THIRQJicGwqhVGSSFS3I57pyvZJGdm1q41GA1uDi+wWOHnpx+A6sm3ATBSaZPqXXEks7StF+e8
OLFEHjWBMBcF1vRL2NyN94ADRg/W/RVW9cmUn1GZC8I8uLPF+Obudk8km4jEv9qA/gKWN4lUVlex
na74/5Ki5vbc3e1v8cM05RABRxTJYO0PvnpMkgzD5PykzFoq3k2Zn8RcXQ52TUTgreC1Hmfd6ygd
3fLDtfjhQLHDHwYKpVGZBFeKFIu6blwXphApcPpZhKbSmzAoyNimsVfgn9C4fItVw+aDn3wy/7J9
9Cwo/RWudSV8q2QZZRoaw7W1A8zLYvFrPoVCy5c1ikOEkjdVZqlVyRVX8oqOp828bguv6DGIusvw
r+etF7+0ac4nm5MzOPC+9lawH+u/tFcyQPOju9+vNCQGou1ltAzdBASrHr02ohHP6yiG74PLWos7
BdAbTMQraAGlK6qwv65kmHbjmXZ1NLaZO/t67rwLWoIBvN7Cldin+GdcpdxXJe6UpysZp7M9LYz8
IJ72LKBRYDT6q8Ht4De/lRkehb/kSoapONlWUZuRcXlkAqLfTR3GclP1cIKe19G84Xcj/U4+rYHi
KqnsYV3yl+rOUXNM4aaJSFhMV8TVJqxgY4WjzXvax/G9r1OqpENdMlJOXVvamxM6BV4t6B5S0JYC
E815AkJ8gy9K1OCVDqk4rDsvTV3ynE7bxpK8DlIPEXk7MxAT3mKQ5wNU2EWT6MIQxAtGi/JDI1Vm
1FTiJZs1P622trO6bbToH5sK92FObsfuxE8wexCJz8OklvY/55CaKzZcoVt1yYVaLme0Na1FQisQ
jvgx5uaOe1yhD6/dNIBzLaLhKoNxQmUfK6s8DujPBsUXR8Mx/f0eTY/acjnND1xc5gsw/o8Qx9sG
T6IqLNhElKm76l3+kScd8u4wrtdWe+Q91olXRe2Q8S4PYDDjuOCM9bC5Tn1mj/THYaLsBP4Hxa7X
Td0ymQF1syel19fY2BfneDmyz89RlwB9sNM8CrOslRF83RUjTj7VKcNqp+1vobcjKAl1NnuKH5Oz
Mcrg/4owjdyjE1msN/o3+sx3VuiSsEN/XqMfcdKJnhYOsy2u7HAQAJ+hPQ+SnmZB1WoRD1ZPB4RD
WUMnrsawLW/73oAt218r/bgK9jDxLv18hnTQh52t747rE4pFEm0Ay+qTRcqoM4MYcBK4venD/WX/
wzv4I0+6vodpfp3tTJbNU4ClfNcT3t8RVqseDEiGCH/Vf2DI73AaCvRp//O+/H+w0z/ypStcM6a7
WlGgWmefEgAOTzr4AsmMnU7AGChHof7D0/cjT5iUklbpGr2Y1oz9fbw5NuMYbAPrvEIBT4KW/JZi
fdUX90ee5GecrOI81XTkEWF2N8MbXeTCo+4fb0IUKuwkl4MH3xEDn+nwVuZilOuVPIy6M15sNgdh
OCh40LmP5QCP5xDedR54B1XPbrVF/lmu2I7S9tZXds1enW+WAsj2SDz1IKhTbIUoht5Kc48qBLNy
jZKLoV+d+t46YCku/u0dQH2xFqL98I2EKhQB98/01tR4x1TIPUHu8WAyqQF5Yuwv7uNu5OTeOxMZ
m9iMfvFErftBzGPxe6Ee33oRO7tOU889xkuBE1vFwQKCQp8JpmKetzJwURjOGxi4dAYU8aaWu+Lz
xLDfDLIxihDpgU5y1E0ceaIIzm6NJPf2Q7JZk42Ru/kWHacJNLP8FNzOAPAj9cOvNUTRpI2EESlu
YShYg7rfZzD3t+JUKovxJct5s3SlZR/the7WjqgeXYrCExEcFQUKSA6duLsN05rPaBXGv6oEiyt0
b/mSCVvUljPHWIuXg+l3WcPbv73iDvS+8lbR/6Dx0b6ldpn6zhT0/2g+ZRiANqvBMdS4bX3Q3XVH
0+4gFma70+GyTaEo/q6HKgX7h7TZ35dcbixyd7vFsW6iYI/ZLKEro5kH79d2BI6ekGk6AOuSaO/L
KBFetmqzVcot2TN9Mq4X2lUYGKCYEb6uSKwMoGAhez4JVKr9D4Hpz1IlewZx6WHv5iwVlaKlSDB5
hgPPe0KZ/HOi5goUXsY9XZJMWX28ONqbPfJEV5roi3hdMZUiRX9PtE7hSQ8/k/vWTGU95bL/ZHJ0
iB5QoUsckIWck+Ydt6EIPtCsq64SVp6fZRiOazEqDJa43w9Evh+7xVw4sgSeWXRNUhiCY9rTSWPT
d/HYaCszY5UxdkmitKXaaTYZH8T1XHiPYuYjy6Q3bPD10Zv5dvgBjWgo8tlqB7byLH8Ey4TIeQ5t
6WUrnl5gwxT86QceUPJr+y9vc+9BcYzVj1JJmuS/upuFvq0tkWYSfEYjMRGsCx77CKULndsin0QW
kpYXUOG1t3PvrIM76FzaO6iptmE/WGXf0we6EO8rV/X9KX2V9DQczpfVXru5H7hbEZXRNcgkMq+h
/zALGP+tSqEpBUr+rHMtLitNbIPt7WmD4KRxPnq9kN5DIG/KzLL4/j/ua2l9ku3f7Rr7y/aIOOqI
eFdRRNDNjLUeZIdAOJK1qk5SfVtLAiX/da3977GBXi3TA/wc+A3Fdg5BrCpO70ZVfG91kvMK1e/C
PE5Y3Trchmfbqz/sgmA+g7+VhGgEsgBeHGbLCmQFDee9wp8/0ppn4Gd8rKY+HdlW1BHUnv1HZQBe
+eiW9kF6B7aNGdlJoViXOMM2d19HgkwQZ6M+Ym7OC1tyDjobctEMBLVV4EallklWDJaP9bHYIJ1g
EZhFOli9e4LIkJevn4z95ZPKilVn24H/a+AZoASSjYmpTc/64uDoooTBoI9XYaUjwjMfKPa3HSiu
rbglfxx8SZpkTGYXvNvFvK4DYt2k3dcuB3xiKBKHu8NyTQL63e9LrMQpizkV/1ufZCgWBoHvdOsi
keWtvdY+hHj5Fcj9iCGz3pdnhznNFoJBxSOZtXqlkUfN1Clu671lS8bjNNfMa75nk0VJDjq9Leo9
oxg5uPRIvHsCOwwmgWpRy1UaLqEy92RLlqSh13fXiYFs3FdGYzPae5J0I9iJwFV+9MJ1Cn3iMxVt
dl/pVKmOWzIq08vBpXGLzYcXSTwZ2asRUj6KrQCI4zShe2ioJvtSbbZkXLTNGgJDmwXXWgg93d4H
qlZk7/Aj43ALXyToZHXbdqXlKGmaZDmMfGcdgAGiaSLzP+9l3WVCvRMzCh/ovk1BfRk89GdB61N1
iQ3VkiWzwRDLhV4TZwzvSQYV8vuoRgekAQwI3eIi+5OuKDnXw8/7t6sa8sKsD8toNGxd1yTF3jbG
MEno5k25MicGJAZzC7f6Q0vN7NZNffGYN9kHf3L8Vx3VTkm4pNmXy/yin89XsWpw0hGmK+o5cGjQ
mkeWJ7nOVe9WFT2QWZYo6fNpMnVP4xnLbT0zJXzrHQd0QoapyJZ6TyZiRSBOVNYfki9V8m1Vl/FK
C5Y0ezO19oVes/RR1pr2stdFMvX3HiPn+EkxJV+5VzTbKNoVZBx0u4tg2AjIzAety+D+ud9C/T+N
ys+5S7p+POhnzZzzJaIxMAqm/ra/GVLdAqLu+vh/WDSyQFprHQEEGgrdIz5XhWyVOaHSdkhaP5+e
DpYrzh8GR+iKRqPBwHgRGSF4UQXQFSQmg5UVD0p1YrEkVXL7Ty6MBfnKRgcEt11GZNONuGqW99Ru
Q4aa9FWjS28Y1jubLTe/ju2Ly6BQTYfJETTFgQmL9IB2yUAMqIUUCTVyTLne6fX2QZv+W3/Y6CX0
cAk+RXC3/venEhhVbW/+Pn65OXbPQMj54cI9gCnixmbZBUYuemJvGc+XJq0YW2VNU3Hccgvs5qrl
89mJ48ZXzHhCCXyEh+h9HMKCBH4MzLHJE6aCWasuvdwIWywYrakt0PVdxFuygzryr36MAfld78nu
F76dwQwGWoC3bD/xaJtTaHp1Mv1H53TJ0uWHowEvrSGcmGfq9yLZOmHK5fGBR5xXTUDptUgPH4az
iPTIkKaUT1XD1z84ij9nLtm+C3zXZkNjGwQ7EgEfTYsHmL3hrgCwoFhwtR9cWrBk6Yzj4ryuH7hk
zMkI6P99x12ZeA6tsb2QobzDWfCvdNrV3bpNUqaum3JZ6DzZbqx1A/US0xSi6B1oxICuPSqdNzwj
JbAAAhT/viG9YULlu12WKjnE9en5UNsuuNtcpNeuEU620UhnFjCoUYZT0tAWzxjk1J53OrVmZx42
+5+fz2d/0774LUguRKdZE2PbecipmdV6VGL3ytJRpfaVv1FyoQ19UdfMCd8Iq9HQ9lYznttTUMvJ
s6wIg/+ig4aZbjJaeY2MVoOXNwGxVXt2VR5W+UMkb8N1nGttu+NDWiID/bxKIV9bBRFVj8LzBhqw
f6LxtyUj1JKjsiW9ypctC5fu4Hg/MYxNXbw2z8/vXcF2DpHqEzmekGLljfjtvmpURi5lgdKFs2rW
7JrnrPbxmcWOY7SySLtuC092zjxZoZwYIFqjO4uPeYsGALJNqrenkl6k/BHSRRyPG429oYktp/eA
W1+MRvsMPDzplvgD9prOrvlQZLy2MIyq+4XFW3rvdkhuxsoe1ydFXUgPoDZhkC4F6vlzdxaOYM85
iHQPcdPDduM1aYJ8VOy/Stsk96I2Ox1Wh4kuDEI9Xi19MVC6mwfUH9j8LweaasIYGOlEBpWCUCtk
F/at70m0eqCFWfE1laXy8kFIbsf1nOeL01hoA/3Lwu8bpV9k2kSgDgrPx8EO7q///0g7r+XGkaVb
PxEjABIggFsYgl50sjcMqUXRgKAnaJ7+fImOfze6BsM6sfdoJsZFqAplsjJXrlxZmvcojKhmo9bZ
dl9fyIgdi7PX68GdTds8OPh4sPbb7SyGkyzcco3xzxVUH+y6mmda3K719HSTT600URfbdZE8tKLW
MvEnk6daw3ghBROx/PS5GWRIf0WftWVgTJ5h/dyaP9+a6eiuQH5PC/kf8zqfnrc1mQ4tHt566Wjv
3/py/0cQM6T/x87n6QUnw/pq272UhnbFXVBsnnmtVeb0o2QXOj2r/fZV/ZRyFGCL14hzl6IEStyu
VasqhQOLwyrWbrfZue4xHzYUWAjuO0JrcS3utj/bDKcFhsowbbdu1w3bIVys5qFPYZG35vl8Yp1Z
5KwBRNOAbyQJmJMP48YVSfaqPgdTdsGLYyoGdu5ktBV0GHO+IN8a5gnN0S8bjZct9ZBLFIxFiWHR
I15fBUsdMaRUYaY4vGJaK8ntmm5OV/Fx8HLwqaTNw2LDIT9DaOOf/VNnRMNwKVnJLRwJfaRuPsY/
00hfZFYGExVno5ja7OjUYEoyGxF7CXs3pJwlslyNV2GtjxxI0EyexkHaaI/pCaAxNaWJv+Lgiqld
3Spb17sf2f03epRPlhHDujDm0QtjE1bQJyTDfzYDuBto7fx/pP90n6+Y10rq7e527UBoHX7cIdjd
F/7XFlwBL5vwXp7Z5NskvHcbz9Ov8SphOrpVyEnxqt0rrIIlKa7CHdhUa9NVdmYLeO7feOka8N0a
9GokWdd762TvZMHfGhtQ4dkaSUmo7avGRtRTSHwQBbZWho/UZBQ58Z3C2lOAORwPaxeSpTffPQYA
m/OQyGD48q15KMT/ezRvxYetVK9Vjybg8lCSUqyFAOWtCPCH4l4EIIZ6m1iW6ysulOKQLtOru8nm
J3FKBCXf9maE3xASybexLdS3ap6AUlesOKBihE+r3XpjHfhC26+SoKDB3PEZaA/7ALW1T5LR7867
WORnkuNhszN/1aywxjpaijU+UZF/2tcu+cnoIQkJhuojwovrR6g9hTj9eLxS61/8XsUyHmuX7X1+
5zbQNSKC+UkigkrBc6vd/PG03U80ZthS7OAyna7qsAAlvia8ncZSrEerWz9pE9tz/W+tft+LP0FW
dD6V/OZHB1e1efPF/OAi8YDNq/dS3/ZPvO/kfGBZ/JodGxaU+HOYtIi6mtr2I7Jlj8ZWTJ65PKdL
KlUweaIUG9KySlSd4zTIVR66RkNI2t/pl2Zrc4L9o3EVQze/mBUIiRlbmzWQyEZDFZPyhLbEnIfn
a/e9CS/yEMJGmAHTk3ly2kiMjEXibExTmCiyOHmDeOQOUL1uoD4nBIlqp0njlGnTHMbSIUcQv87w
eomvT48PZs4AeTB7tTJ3ZTqL2s7DREqRHCg7SMgkGeIpVPotL4JV2Rv5XoQAbZcns496lkDuZDZM
J9LtYKlESuGSqBIp1nHhGe6d07ONjHhBg/C3Xdf2rSFtTshIi2xFEuRJW4gA7zRojboDJ9ogY81r
SsFrE1v8rXlIS3324pwUy+h5l+xgXXLLiHL9kwFAJNpD8KQQccdBRjWEMHE4fLwtOnuhltpmm4OR
ZKh9wlRqcKLIewz8d4JD3DbEanVIYGlZevErFXO4Wyxu6fYidwcSPsSwxmQfYy9ILW0RckUUnXaj
AaTLpHGguo8WmMMjlXY6JLiUGVGchmIlLxYqdfclX005qqR8wCImjUWDSrvrKrgKKD9xOg3idE7j
HpF2VE9/5k/fi94UgBqAYtjREtfLAubilBRbWtvf5vPaiodKujXQPYzmFF9ps9FAI8eOBrxSA+jF
/LiNMdz5zreOMqk9gIpJdddWdXrZyASkXtZ+3T1BKG+NHHzYakhKYD28oZKIbo4Wn9F4cLZiUK3t
yTqgN8vIh7D3dOnBCakZPoYN2i8QHojUeLy4+uOkQUNEHX2iVOPEJXtu0VO47kFB+tt3M9Jb7eht
9vKU0IsRPVCq2ykaIPvnxwc+3ospzxtafV1+uzQ+LA6s3IX71DzVpub2t99uxcAkyHH5Mzom/MoC
Wt+2qVQmWqg0Hl/5UlS8OK5y+Bf76sa5VHfmpPrRedu1pNb9C9aVt4sor53ZUZekY9C2OgeokhK2
EKaGmve7FJgszkE57btjzVltkvzbj3njnd7TF/oQTfpGzA6dJLj3B8iTCni6QoAXYtBP+J291/z1
xX+8GuWxnGN7wrFHTlHNTVwhjGR1mtFgkVh/oBLwgX1vcoDuL/o6sxFQxStcoT6BnNkTwJCCncXz
i16orNRVLMxEOYir/e1QrWQbmQmwucCzsRewGYE0JdVZ4nLDXxhNOX1TbNEpuTHaqSG0QuExjvwB
xr/bH7d1V7x8vwujKWduvzOux/SQiqdIiAQm9dTD5PdaFh0oKxGxMlctxh1/ttArp7zv2420OJyc
qX94IIU5KGdu7d3T6aHOHGhtRofAIXafpkv7WHwPxDOpmekfJ59SxbnUIhalvCm3MLhiXZfbimXZ
a5Y7xHkzgukBvWcynPdvYTrATJ7EZurHkg/eBvv4sIGuLjTId9enhcvpuX1ptaN0CmB1aRE0VDS+
Jf1bNIuj2OD1fW/B4OUa1GhyhsIj9ES0AZ8whPMh3i3cwejeWYeTZfPLCE4ZqhG1qv+0e3/yjsEl
CZO23TxNh8fEX48RHOulAZrK4oQKrF8NkRhOeDnb3iy4cpVsFOKHwH337++QOLP5XPWft+8o0bm/
5mnwTqdMQEqKAv2AMvdXqvw/F+ib+NswEIGTEFqbbQff0xTHFm2U6WgdHCF16WCe8pehsGeKw21c
IGaszuwZpP4PevB5jZYAK6NfxDZU77Wv8ZjQvKPj/ZS7p3/GVfNZSW2/tuuVfC+QAYAs0Ku36RPd
SGckjO+ilohjQqNoJIuWT83282f39AKVcfwjIZ5egVNzb/KMXwHc2O5or5IaLIOkMH+gfjX26I5m
Qo+BHOP6NPQRFfxzs6nLXObY4YMrm2f0C0Pf5sh/1q8rc2IR5CED8TXZzyaXOfIzxFoJXF3p4+zA
KoymHUgLkBUqg/HZr73/d7RV161Xq6YNA6mWH5bCVJbr1cXau3NWAbEuCRMmI1kB+Gf4ypCFX14e
P0yl4HVxQMVcJcnGXS3SBQNKe2Zp4UWvy9YT/TYZ9+S/kqyjekTq7cY6jnu5m174WMVaXd31ppba
U2PyIs2sOISkkOilFU7sV3xj9MOnDRwzXkSDItJxFHhxn/vK4dOsQenRK8xDsUrHnVG7XTcVA/Qm
fNrtkJKGs+Pf6e1DsCoK2mmInouHmwS0+Xjs8oC1MLZy+63LcoqaFGNz7GFHVaOvTd4qeRHmekQj
ebE2/rv02Npi4IjOEKdrUluqTWOUonR/ZqKmc9wNSij20TWoLKVTNQ9nax4LXthF4BCAI9Q2RdQs
u5rGMeen7fq0Y0BRjhAP8YnanbzlafzOuQNMxX4LUPB4ycs94sKHKjHw8XjZ3e5njt026tDdlsaT
OCX1Lv4XhVtCdBRikJY3XBp+FEZV/K7N/pSd9kc57G+02uAtpqFsJN5QPezCT6FJHu1wppywaaAL
+sXt+Yd9KwytOGFWhVd3u+KM9XpcLrKT9OFhb19ZYdTKNgGlSS+LWHerdB+sOGNk6G6rZMoHCyyN
M0YufoLuMIpwFEZhVqP3dwqzgIIQdNalpXN18kefrJi15Yk31V1ztiooWYtyB+L0vaxVoQEHSeo7
rV3j+sKHMN9l0+EW9zNg8ShadeBCCiFKu/2yxsqELNM1HdOuIanuqSAmXP3FfHt0uOfSz+sJ2a/h
yJU2NqI29owzKp2uXh6f9PyXPhpUMbB2sjtQg8kqSLO7t86iCxpCW4i7n1i5C0gk5Pvbt9fRaDFG
PZ9cMe7TT6X1A11kPF7CCXXnvrbdVy5g8mhair09OcnCNRasBVuBah31IkavRe+EziqsEJED1jkI
EVGpOoIxFzwf2gEZZQ/ExBcW9nOfugMkV9vLcD3b4LuNO5UuYBliHfX+EMkmQplwCAkGPrO2MqEs
zf7XPir2ekFDovparGTn5YUAgwdaFMbgd77321IGrwORvBKXuTigimhWjrtdAkWaAakCo+UhD0Oj
EYbJa2cMjbRDqUeHzC9gHsqwkyvMIMqo94C1U+pPbivcuCs5OkLNBsRbqAn0XXmlNLEFRtu1/C5t
DDiCROIilfiz6g03wTIcm7PxCur19Xk8XvfWwYK/tA0OygrO//ow+fCCq4M+x7RS3bKSLwKpk0YD
zc9LZ5tNW2MBy8Lvv8ZSTP7GnbquLeYAPJBWw8KuH+YdWQUF9G8NSus2IpnRbbcPPvUbaEFxGxNH
AwOU0db+mofyCJjTtXvaoKo9gYxKJnfRcCsUEXLvxgsU7/3VjMwlh/mxGSiLMP4aVbH/B8v1btXc
DFC2uGpQq5IMG7w7KPq28W6IfLg9PLQ6K1z20jKwbSI35XgeJPC/tzhxFsbUrt9l2XPEq3GMYWRS
sBMHME+fc4kdLexausg03sTGMiY+tGL7q/PrYXmsGPLwkAWQynOcaC+XJEFGgQhm+F94FFQE/RlR
sbN357wydydGPKKD/ubGTwg1i5RQyye4lo4NUY3UIzwMzbm2St7YvwZWLCmVx8fa0r4ZQhE404Jn
u/bfXpKfFMJAR7rRuXFDuKimvxuLaJW/6bxK6gPR6shYB10CK4xATCoEKjBIPBUmoWZtyjCZv6ao
GMxtYlcoK2VtpLPCR+OwI3OX66WkvQQkQuqGWR9pTnxKwvZhCAzVoXud5inUHQrVu71XDtvL1GUa
5yAU2Cvt8aIIgUMSHihD6sYrSUHz2ZSFV706bes85aYn29vC84w9Rx+8T3Ly8bmBYAq5r+Bb359E
N5pyw+deLbnYHqPBUqmFxwA5AAiPcfTZX0P6bWqJd2Vhy1+fpzh3Nfd4RaKMAROqHTnziNB/mVDf
xIynQev8boU8PgP4OWhpCQGNEukf7/tHApf74LF9K2OH/DUZ5cI788XmeFseWGvk2a9jDwRJIK6R
v2u+UqC9nHRprAE15HUIR4Ra+BdPZ2HLHunibqsGoHacX/cwTznk5HjMV8oSB6JJB+EMKSBw1Y6O
GFxq1ItDKlffuy1ut4MjH002wwomZhPXwCfl6mNwcIHIIH2Fw7O2vsHMmwKq7ltxZPVGZ657vV/Z
eyoCXUp6nuwuXJQdz6e3bNyFmyy5LTmC7pbQakY713o37iZdiednCUiot+5d/d0JjZuZCCT0iQPa
p14Sniz/57ilow8s5sPKf/n+aUebPqFvNRRBMogqc9q/UDE8D8+dn/FKNKagdlIv/n3dBBa+6tmv
NL6PnWmgJ5WURFGFU4ap+PsxM5Pq8nSEaSHhKhEcRmTSipfxtEuOW/ogBbgOKONpTHwZgv7XsIqb
dKgsrqudLUfr7cPzv0R4IO6aAY2HWCZNzFbGY/lrMPXBrp/380WFwfhGkTnw8JWWFNoikvmLJp8z
9i4mV8Bm3UgV/6x74ffju1yWM/1rBordrCSr5dZ2WOULPeWuv6R8CNX6Q+ujsvQrmf8lRb/gxJlP
xiQ+Av2CDO7pkWk06k8bH6Xo9uc4gcb0dea9tVua1+xfnpH/M+uuoRjazS5brLZXFogHtvcBVCaB
JI4UHFM2RM+xlQX/97vmGoqdXZ7X+0OK8K8ojYsQRF6niLg53J7P/7b51l/rr9jS+9qz13PS9eij
7jHs0w8K2TJ6jIBN1YN12JJWqMZ7JmWxHXcyoJPPex/q5ap9pTUEqh8OFlZfyff4faNW9++7B6Fj
Ot3Ja4pMozRHJbb5heHgYWkOp4HmDJbGeH8MnGsoprVuLZPt6SyL3vtw67TyOUh4gr9AcXf2wqDm
Nag2wYl0KEH5/avVyRO7rmO5rnLZt+f0tqlkWwGJaBs/WvZGGNIhXD6I3KCf8T6U2xfkBEdvqTE1
thjufxy2wujK7b/by8zZZztx18VVg+V0bd6bKKxaQS/rPuHGNCabBVHLaETriggOUptKWdF7QSm5
3uz3ySOZ7fcIx54uB2va4qHbtQpsgLbHVqI0sKgWZqpYiU2WViAKM1PpqSqa/wSPFcg0026XRC4e
Pp1EtS09c37lo/VRLv/xcL/fNya7k1c41cI6mvFwofZDGb8S0flmYIxjsmd92N47kAkpbA3CRU/a
W11Q29L7YaWOR2EhFPuw33lWZnA1hOlC4ResaGDjyXbvQzKxIOVRfyJdAqlnhiArZZbruHNoaHZD
VvvRuig243Dc3r1FfS2n9oP6Xnxd0pzi1EvOgrdch4mU+z6Fr1bMQa1aWSQebYgA04yA+lLK3SbX
r9GIt6kvbQ0wxSy9VgyxrrsgimFw9/vd1jvzoQkBFiySDaD1tP0EdjXC96J/AKdxS+sHIWzXeLnQ
tctlKfGE3t2aP5sCxlAVAnHc9d+l7HoT3JrrPSDoJ4rq1pMPYROJloV/wsXB3VnEL4+3KhcWf7RV
iu922npTJ13lW2XF2S8e+emw04O1+kGC+E06DTYmOT3DCV7XL3Xfgl7uxyBOH9QY9VDwp6To12sW
vO78RV0kns+tPloqq24H0pjOHSk3xH/2WdWe2N03i9PKkNkiuvQmgTwx9QhRFbqqAVzQ5lxbzFZW
sW4VTEuOxxVgqZNpG7dFJmcrDLlR03Y9SJuTePMFZ2WAgSMNA8u1OY2GlZVeZUpMyIP98RQTfKne
7ezkbfhieOYUtWzoFD0aDX5FXTunWQpNZrj9r8KXwjor5vS8of9nxcWwVXtvpH6+WORaX5qI0B55
zJdqTmHeyOPRVyqG1LZPO3u/ZDwgac6VtMoBAjTDJ7s5OQmvn7BA3rmFJN/ahHFo4yf+KPNfERgD
wXG/YCrignJH6JjNM/P4lpQlJq2qhQgzXC2qTWzFvli1+rR2vy6MvJL46H9RRLsDJDebrZEXIZ7o
P4vkKTnBzfOQZNHw5b+zcIUZKJZmcVmk5g4BxxyugGPdWDXmH5IrGlBTR6QBTo/xuIB5a52tvLno
P3anMLZiI3br9H7FwIoLiI2DN4LI7LUphYUtGk7Q1ac+QRcEG8uVd75BjNtVv9qlxc9aSzQvf+j/
zEXtPrGYHuYbc7oyEAihrK0GERlgg+clQqEbN6M9DHWHsxSwoq2d5zg1xzBMtdXvcrc5rG/XM1fw
RYqp977xmTQxPQB6EaQ5WuJ0QYh3vgGqIM88ojAwZl+0xL0yn7c4D+VVTW631EwsLgnV7HNaFUBH
IMygq49Ey/rmKXZZfOuahuUB2NIVU+1JsTwk1029tr5NFl1CTRMRgduPEZxf6KNyGNDXeQGQ+GFE
qwGVJwhMT1pAHIjCP3UzIMX1iCTaldYnpitp+uhKViugjxrpJE6FFs3TzVUxIOkVxoazW93w0F1q
D5/oHxERmgR5320AhT1l7sIqFPHnx7ahjNdouVXDNepIEqNGr97MbJG4h3XlSj6mV+t+fHjSVf40
+IJdPA1jAC/w1ef0HC3856TRbGpDhDJnqzi+cjsvztalFG5xw/chl7EIWvh7SadBa50ZZBmBNHmg
lmElnIfjZpUE71AneFmauSlMQdWbWJvbc4JxusGX6YQTP+v4hIPkEoiINC9FaUBUHEoJiDbZ2dyY
7vQqQhI4uJ7UOqWw+aYVaes5qodzKXGVXlYo5Q9/aFjyvddrJOVUBNUkFqehPMv7+tE+pfbvL+5V
2xJziGOXC5qMkJR/PdMa2WbtWfwxap+xHsDW7LtKIE43Bpkj02MlGuIMNXgUnOZTjJ9dGUZ9tJL0
xlcszKOvVm7ZbU49sStD9j7mnVOLznmUdSNCiQQlAipccI8CirYOAiqjJBVvmGqA78fl9mx58xte
tjSH+aDyhdqTaStGT4IIHF23NGwiC93s2KHmcsvlffTFis11D/a1fjrzxWgZpuRTbsGmFTaoc4l9
URD0Z0Q10kv2M2wLqKsZXdyKR6Mrbsflnp2m3o7DDnW0g2teb4Mw5VoePiDToJu2hAe084m5kZbX
DK47X4pdO59O87VRYdU7uIDwk/NCBWp6yQ4feOOkQeX/OqRiyubGrnp0r3K+JGeGBYUT77/vuyCN
yJwKyUlXk1OaKihc5KoC4nrTM9I0mVjP1K/e4JwJI74e42sTQ947LeBcGE/vkfBH0bbXC62W4rnF
GSgWzdlU1tubwQxg21ExT+UcVJgY1sJziCqAZlPL4MPiYIrd2tJn6rKasqk10jQSzjAejwSCemTa
g2eC81AzZClI4pLq5Qeyu2ko33c7upXadMmmdk6Nzv0N+UaAXKl++fpYLoPe2zHqkY99RVMvab2n
1IHuogWB5vWHe01D27HuSpe6CoX5KEvgee5m7VbrV6AiCcilXWNsj6i0kpZiB0nQNGsDyJyglprF
F/P4z+v8ZyXkxhUiSedSM+77k3vFjhkUfa1atyALs6Vv3eA1/watBruou2y9vq8SRFxc3QR0n67Y
76WVnRP3xFYgkzAdvtHni4ITv9+ttbtxRlglhFLdi/0v5/vPV8ukCl+9tKumc1zZ7H+PrCC5IYoF
JU9z7n5uIjikmvNWJrfFa/FnPMVkZ9PKaXO12F/yYABBDVhVAzS+iNKkHRSaI8H/uK2Kld5PF6nh
7X8P6CH11GhNpgPpHPkavwMOjCmjuIAB6RxP7cIqBnp9MndWendkYTsATwQEALRx7L97QuLQ2Wbd
4VVsc31zrRjnDYcXL9OIaMGHoULC7EARM9kuqRP/1r2+9PR4fGNUx/KY7K30mont2PorYo5GSPJB
ekfWtn6NRMTxZ+lQSlfx/PkGjd3e+dNc+k8Qm8wOEuQ+Fakb/0oyZuQFxIlbHONIsNAV0sM84ZGQ
aHNKE4SyiNbLx3nUjSm1NPzvIES39RdCSv3IbUTRMaTrqF8jzLw0wOTmQT8ytpCwl4N5sGhSqIbX
c6Yp9f3Xm3kOPu7dD1CZr2YY9DebEAjSz5Jm1+kJc/ZnuIi/dVUmpYSmwqk3FSs7rxm2t1hzy7Ct
oVRyfqGfveFAkGKNu3W/C6ULGLzZ2TZD8qkrxJZQp9LcBBnkgYFTi5pOWfV8Ox4tuXoNenfA2Gvl
DgO9A4MmXDKdKS/3j/5z1VUX+JBk98SbMt5L52PXIuw77fzt3K+hbSBst6hbGb63LSOEsN0YDz0y
UY8/WHcFTcWgVtL1wj3cOJ+SAJjGRMOo4VL53j9P2jpNgX9xg/98rWJI14vdsXJNuO/E/8Iz3AbT
wYyChC6YPoiLuOAiMjys9h5/ZSnmUjxbikU1tvfkbphiwVPKc8xQQGFwV/JfuEa38BOfn/zKt2bU
MrijOKpiVtfTbLU5LPncj8lk20MMHuo9qf0f6Kj61r9ivR6dXMWWIpljHm8VrNuRCqkMx2h7D06L
6IOxJbE8SFqvlAhhTAKwnp1//VyPiK9051lcj0ezUGzs/GwmpnWXl0ReLixW+kxxenfqPzMYes7p
q+6xlAP6YETV/Z2u0mTlSHxzCBPyE4sJTH9opbHR+nUC66dp4zPlT3pxdI1hz9PqBadgmqwq0PK4
uSGWHekY4ouJH6PJGL2DG7SlFk/zqWWimEW/QC3qOSX7+sW9y1uCQnqtC3Hgqb5toMwV1/r2IZjN
JsnHDD/4vdqluGUNVxAc70jlF5qg5mD52umM3ZQYr6lLXupeuTzrUVgM4+RcMnPDSecFeUv62DHg
NCRaOjxX2w94S1d/+WzDponyBtzRGrCRBGvz0tnEl87l64fGrBffmvvf+uyHxqTntqEwt8rUSs8k
iTCxAL9fKJdOaKROtgqwFaRd42TUNQ6qWu20P13P04wOosScuyVhGIJ9H3bmf2Bat/yrBA1fDThN
EwMiM1LY0gcS1D8cnHfED9CXCcbbQbiOh0HGUVr1+Y9PwowIhvXRNBjS/W0VHB1fc7b+BQP8j2mu
KhbSq27XF1Mc698Xd9u7+xt0kPwz8u+ILQbSwWJozPEB0RnEVdIYjlKIumAr86ejsEsZbfcyZw1Q
EFIzRGXF9dvE8f1173OjrKdX6SlF9oTs2CrYkaQKV+TotZFeaRa2OAvFiO7qyeJSX7J7B2p7O/b4
TRovSSPJJJiRIaxCMiWKD3USAv8Cxv1ZfcVsmisnW249jMlbR2iHcN+4PTxQKfpvpL0HsX/wT/3P
aYfes81vWt/8ryGASiZNK/XT4bxm/72mCEzgHJ86S6A4yQzJRdEXZ2lex3xNCjt+9eb36vQkzj8G
m4cisN4rxDj4eaSBvp0d2/v4Pdb5OjkyWxjxvjfgV8s3Yj+5jVfAP4plLiEOAID+48FK6aSFo5Qf
+MJgy31aN/abPEhHxA7hbEgnfGXsDlKhlFZGoqVJ6PqZUP8BajFMXyFy9jrarMu/YNv/OVw1eUEL
M7l7S/NwSXF+nuoz6btL0QlGBrVqWgsZGn9SF7uqTZSy2ra+PkhIR6kKZIJrePy8AzdeA+SC7z+R
9DTGb3+81vkb/8AHyPei8IX1LUm1SipHqdeTFpKAbq0uWoEY+TYaSprRNA9KHsgURttuptX53GU9
t/RVAH5pzWawcqXigV3U4l2aByUvCyuMZk+xyvaUQ1shSBZFSopiNmNcjeMKoDwgQTXe9aCGuIHu
O8XYPVpVxSh5t8vukGX5Vh5CgjKQttGhM0J1jagIKS48K7dBIxg6OHQfL7HOHuaIXOGj70ndtncr
PjokXclVpa3A08hfnfwNePm6E89bRLVj5F/xGmxoKaFFOZz/orOKZVLFRY8rzysX5nGsJLWDfWEJ
pMmALZofnXX37W05AsEfcYvdkGd8cH7vds9U2Dw36ZL61A7a0fsr1YCDrIMOC/B6+yBFiceTT+pu
/vV4qcjdP96mnH5amGN1UTvfDnOJbXqd29qHUWsvfYLJ3tsG3e63tM5zimw7Ok1vh640lT3ysiwj
kxKKFrxDaW77K47Okyp4QbRsdbvbVhemPeiII0Q51DzOMwqL/OgWtpGb64MZvHbjkZT0SxHAL184
M5/9T9H44A70o9oNylJ7LHvjhEPSydCCogxds+77rYHjh35uTmYimD2mvo64rjN3ua9aWI/1dX87
1xPOzo4gk47MLXaC2YN46Gy8zl2wFMu63TqX67GOuyDHw/rZ9hsgBhA74hhyeLQaSQHKeD7Wjfsv
b4tTd5DtdixD1f3Z46Xczbl3B3CXm4noCX0ArtSbB/GIctQ2aqloHfyakekQvlrytIg2kBfTr7Ov
kyfLHcN/WIkauhhQSMwq2f2/X5ftwZzWl2frjnuNNYQ8nAZOfwalNq5PcsbLxZ9CcR+amge2lElF
F93/DKx4rO7dcNK9a9/xH2CWchmT51ESc+Og+BB+tQSzPOpFHUrjvppl20atRqrckP9fOF708rHm
1N7JsI1eOoQ83BocmhB3OdN72KFaYkBpYF8YUDlk53XFqu9tBqyh2CeU6cYXDuniyYZM3nT4pzAe
0csXGKMvge48vGcRXXV1AULpO2SbTs2oGlbVUfc5vWSXdFXb3OEnAN2AUQp1ZCKdi98/m8+y2JI+
1G1yKT5WGFXZZAoLE8PIjpwuMsR4pXjjI8p6CZNeJR4AUdA2WZdf+Y8DXRhSQW3q5t08udP0jgcj
jGXywzDzY1BpzKP00BEl1pfHRrzcgSmMqcQdx9u2vrpfWNwO1U6mhM7A4PvwnYeD8jUtOU63l8rL
voeddLLT/R22Ax9JMcKc1pOtvAP2svUem8E7Yn2woHRnqNTl//OZ6rO+9E7nipvJGYJ+/wHHeYng
rxSMQ0APxuNO+HhZ89/3YCvV53thLbzTxvx9ZkVreBNS+8GxBZnIf8RakH4nKTr+QSaQP3mzmi/U
4tB3/PFcci/70VwEOSvYjYO9Seaog/Dt+IxVOFhAAU8UzcuB5jx3Izwa2h2A2RjC8tEic6VmpLD2
it2a3m/O3F6y5/JWoclDXgmSL3keODYxQAR6NERB0MzfaaBDhKtDmkvrTOBh/Z8BUR/L6pF2o3f0
A7FjTKGBVh7pHqKgmJH70bbR1i15Ke+1OKLyNImiujs/7+54AuKoJ7gzODQjUikMKp1rTrAAoDwC
OWt2u/xxKnysYrfqp+RQW++xW9RKirbqrNIfzSgwQFMavwiOow5CKA+8nCpSbIblVD0VgjPX26w2
3+Rmi8VlzLmf0e0NwxWRDWpeoI9rPrKUU+oWhlReJvtyWNumWEo4U7wJrWtnGy/CNFiEqGG04LuK
xeReL4UzNwQ0qnS1vebL73hhEsomp4tqtjh569/vseT0SCjMRpMRwXZ+s+KojdnmD2YQUsv2otUb
KrWmhRkoez13bps5HZN5o94a4Re54WuTsTN/QOtEulUMF3vfQwtjhQem2YFy56swtPJWXWqeZa9s
+XgkOBqgKJRE0yZ8NsMBlURdzq3+1lF5y/riWMWNV56r+WG5zq6y5iSNoArC2MOMx+CEEUQxvVS6
nKN/mM7CVyrPleNKicotHw7LgZPJhUJ7LnBDL5gJyh/uQxK5kbC45H0Wycnvl/rzYwtenkT6Mw0V
IjNSxz3dfu8zU+DBpDtPa/ZKPPTeB5Ybcra0t1pztlSQ7Hiu2tndkQ1uoCzyReh9pfVL5i9jtNTw
gDY93iq3Pwx1pMxchOPBoqtgmZWulpvpkZHP7X0kejfieiGAPIM4DSSZBnU8fdY/gyZA/QIGlYs2
pieJgHctp/W7WuoMbUD3kpRixR40HMtE602kGP5+SrcXJ/MSe3qjORhFKU/QykQAI4dpqV7N/Glj
3XmFg4KFF/PzPVzFq8DlIx4fiFImZ3EeypNun6uG41S4+Lafe6fQJrA62RfLw5vKGwOvINjxI8xV
8Y87Wv+4zFktTkF51Y00q67oInHPyaQNetg+wZptDTKfFz2CQCqBtsjwLGKdDmbpe14cWrH+ju0c
9qf5EusfYgNaJHNHKwMrMEd2c95oDu1QVxVf6iYXh1Rs/c3K6vvqesXXSluyjwZvOS2Q0KkhfYtw
ncZ9LLWuxeEUw762UtdJl3yh9OhF1RENQ6mIi4Ey8RnxHZD1xWHUlsCVOi7FgRWzTsibXcwt3ynE
xR7CKuIkzuh9804mBnXbIUXhmqekFBwvjqnY9F1t6rlmxmGmBP53/Rn1f1IUy7fSD/n1fz66ilVP
Not0d9nmqwvvxQFYREVFGGwQJTm4Ykf02kOl1WKFz/xH9UW1crrVVyxtzbf5+d3LO28ozipLXFAJ
JD6YxcsAAGXAs4bagxNfwgMpmOfmGGUiElRvwKGoHg+b4wCZswjOGS+O1r6UBb/FuSp2rna5Ls7b
DDvnNff0Fhd0Beh1NoqzQwB7Ngmg58/ghtWX4a99WHnuQoMjlvn+Hi6W/csheGzudLevrpi79dna
24sTJ4R22R+4OXnXZJilvx9dXU5ZZ1/U4o3TolL1Lge+HtmXLRqWmPjGiGphrDofGeqRHd1yKwat
7lbWp82Bo8GdE2Jhc4VL688oQADDhaHdAG++UBR49rW6gWUeTnGnFcO2turzhZlgxp0NR5IabXC0
zAfRsya5lAwZuOH3ItY98nlWVX3ki+MqFu7AJ893cGPAHWh1hsyK3/Jrcv7T59FoScVrO/t4bjaP
X5QgvGgsjvY8KVZu6yzrx22Nj4bNIFyRKB7R+yh+R2NE8mFG//H5dcrQh+LHKhYuu99JKdzEqmLg
pHEveQWRrcOPk4vP31C/GLHjKbpso4FkV8B7NhxvuHVA4szw3gGYISXab1MxSZXU8y7++Rmue9Oo
o8tWlgZ0xekq9tFeeLekcsI+wi8B+ULmH5xe+q9g/7+/dZshl/fBScgXrwhPbDYnZ5PkiwO4J2pr
aYywiTgxYPnDCxSSvRZq0xx7RzFw8GrrlY2RWxQcatQj/Vnt3JhRiQc1RMSKB7UVHbzjxwdB9wbk
Yn6Fb70saLRp1RgW5fI3uWps+qiFkvtvVChrIsFM+DYw49dZ7PRFVp13CVrGkDmRtOgcm25kh4vY
DWyQEvFwm/iZLNPwe/jyeLKlsVbhGDiKh3e/VQ+Z48hk0f0i18gdibtCB9EaXN0RUOzf7bSt3cw9
99GSflicOpot5ZJDHbOPKysUSNQANQevlDpU/D7F9NnJ1DtsbxxznGjY/NJCgV6H7oVKJLMz+Tr6
h4wmhHcEnCe/K9HeD5/9dhUYjy45CF2LDFOHEPub7LnuxdOdT8U8bpKNvTCNhVgMzglPHnaiQ4s2
KiYF2kDt3HvXyiPqvD9HsYvTJLknlykrcn0SuP+DZh/nGKRsZiE0Fr9ehIRCE8IV4qpnf34iwnp8
5HQvr6MYyosh5RwyASQ7JKOzCKn2b3nBrrkM6v4zLM30ywkPDc2wuvOnGLzjZb1P1lUxQZJIQnQK
fjbiEzy97SEtvaWgQTOi5kVw5f8XDME981CRtdjfMKScg8KkCYCwqDdRR9LUb2xZME+7BNuhDreG
iJ+ysZfafWkfj/YNlhwB9UePXSV90xjhYRCsBbSWBHluht+ar5Rf+0/T/mdYZTtP7nmerE8MC3Ri
BQBUZtMECk2fsXrS6lfKK59PtIpAffT5/0MGXfbtn+M7hknxsWPW8yR7YZVv9s29JZZ7E+QZv3nZ
p2yDmxTPKp8u5bai3ieFls1jx2m9aLmJ/2JA/wyvGJg0te31osbwCO00Wl5/NhCR/DGtEnQnuDQV
75l/hlLshZGuKU+aMhQd6AJEAKLGB3ZriXMxQoFicDcCeVRi8uXMAGWhs2/u/JfTu2bDy4/1n2ko
5yw9GdV6Vmca+0hq7j4EC27BLcwr/WjXHmrGK724ZAUtr061tZl7MoUNXi6qSdWeV6UkS1SRn/LW
mbRFjxD1knh1rCX8yEL+40gVRlQexbVpHXZn15QjLZ0zUaiTZAaoy7oDHvD6/k5zBCiUQ7ulbQKj
G1p5JZHyqi+TkyOlnFAlCc7X4QpoTKoZb0+4jOjSNEMDmSmtTF0p/9crfLVykpfHy2q/vf5eZ+Ih
Ut68R01pY1YDcR4NjMGvSlTf+bPXV17riNxa+zWiYEPkJ1fxOrg4EDLM1iogytAcgTISSnFqysk/
b3a1g5nVb9Rl9UL2H8RiZrQGy+4ArcTg+yrlQ5ohS095YTWUU14/Hef71YEhwZ+SKPePKT2L8rpO
m48casaTM/XozKlm9JxMT2izUqCPTBrNSlspUONsUG29+u/S9PHbSv1v7ROlu1vKo1jL0C+wTYuT
fhH9OkG9oA+jVdX1YdVH459O83/7ThXm3lnG9Hb0ZEQRhBNh0ZELh4b+x91nqkd/9DKEmm9UQe5D
/bS97hPONW2seBgNitEFypSyhVewNpeyvoCYUPOdpa/xn/OjAtzT6vF0XBhcZNvHzwkhRsFsa8Sj
teP/iuByNb+XVFHpwOtSzlDhpuTgdsFYutvNGWFTjtHLjR4B4u62GvHsF1VbUWQLJz3UsQtK83TF
IRWTJSUDXE9Z36zh+PM+Tp187CRe9kjUoTp3g/pFcwia9uFVSxuhHNS8aG6Qzn6pFJJ1fW2dzAsn
i03u0Q4laSZz35w8TQBaWtV3ZpLSNwCe2QI+zSB9i/tm8HkcPFPBsKTH6aEBprUKzPeX//EkKMZr
uzZWXpIwrwMYW+1tDzOuMbusUDrGhomYtr8cJ0/CNdG3FCi3YrX/R9qbLDeuM03DV8QIzsMWHDWP
locNw3bbpEhKJEWK09V/CZ3/PVaj2UL859n0piNcAggUqrKysqDVjcDIVG9yyHfHQRvMwpB6Ed+G
PmQfCHl9aMGAOIWyQcCb7z4Oucg/1hhv0sZ5HmsX+m5CNB9hAVDOEl34tLnODQ7ShPfJ/3L0/jXI
Sr3DZZ4xx5UuD85rUZJi/XFyJ5D+2W5RHZ3f6MCbyMM0o+kU2jNgfgf8Itr44/TzI+j/3+9xXkFn
QsSPOFycA6UR4bhNtsMWxx0ezeLpQ48WClGA/79vetOKurPXoUIRNy3sUXwZWCKd1ojxK0hf576B
hg/IXDrKhBfmj79PP1aZmKhM4iwpFVgFfPkmoFaIUriPLYbzhNsGa4lncNxt/xhk3MopLfK+lei3
pYAlYpEt+v5vVEuQghMbmNjjezpeorjbVyb+MaNTrpwKahDJE74hFNA/QfYDpyLg6bxzbTE+4ZpG
xy4qcFMOeHeBElJClkpVUcEY4WZoHCegMaHM+SSVcVhiYQKaL1ZU6hkCYfPnVwr2IU/hhk7jR8VQ
gK/Jpm7ozIUQMj1XhRT2WsiBlJTjm60oaQNycBVGt9DHdrdBOINngHNoRrt8LdAH/880PVR3d6NR
jqXayTCNSTUv5wmNaPTDB1L9L3WNbPRzbmwq59lKocSEGdM2Wl6BPX5D91Bad5gG/vhEjdJ07n8N
c2cy6SJlgzDQzAX0aARXmK1nT/z1gPDKfken5i/utx6/NT8bwNwaoax1S0noIYYfap9wbSa+tIQI
HJWqb4PY3fzi5SwSPax/hq4/NpmLc20vddFRmwcRuiAfEz95plMDQJ/nfN4x0FqDTKmJ+VuKqhos
4642ypN0FS/UCTke5cJMtucZ5QaAIQEl/l/VlPMFR67ObwaZ8ySaRlcP0EoHluuh5xB10mgBTiqY
IJg1ycXkRy7Ob9aY89JWVqKnKaxByhASAmjSp+1ZAMmXVJXe7m/VoccrVEY+3m82mQOTGOdEy0Ns
KQqOL4BOPq6LxDETaAFMilVuY/TFFvx9aMSiIJEtcqrddvan1epGVf0PLlgT6RQ30MxAvr6FeHfX
V8f0najt6n7/skBPM66KD/qLvUQawvdSI8/2b7YYF2yYUlFqCmw5L8gG8IJufXMuLdGbvtxtpDMY
ioXzeK/H/MFvJhlHrAr1Ra/i6+34fqAcoE/q4IuyjVEJyvzvXwcuZjQWkv1mkkkrr0WUdAZdJUr9
E8xQwnEyEI27qDVvNjxPMEZZ+c0aEwAmSWxdw/62p5i/DmgK4O4kegKOgKRySfNK1N9A49lEEngj
mMsGxhzPR3C+KxsTDl2tWuKxgQdEYQuVP4CgW/DHDPsZ8ZhN4zHea877rixjqLCKY3kesOwWozLA
bgCVA6N51v7V0YlvL6Enobu8ZY56pp+rwkaBx0iM4uGEZRYObZ6CuImHL+tDpYjm0Zv/wsfBp4V4
GXqjdKg8Mk4+U05xb8g59YSIOVFQhWyG5gJupIPX0XnErReNOsM7g8z9zIxysMSs+Cedw4jJCWWp
fGIarRuiHgZR1//mfH5WyNzOttNlpM63xwUa1ZTxBbjeJ4j/WgyN4lmjf415NH/bT+ZihmaEwd4l
rOHbeUkMYgidJ2YHcQoPy62/jl+Kn7UxFxNn04BCKb7eC+KCWwcAboUOhRfQOI8Yj8iL3m8v8YPl
3fzSnSdP47TOrvKZkktwPN8ARFAPC/Jc4E+UALOcJ1/ya+pby5PdrykJRvSgh0kny9Juw8FwQ/tq
Hz+4gBd9zh79LiY2vUaiWaoaftehdIGPAGDFBMXtJQg9//XVfgc4MeP7h9E39ucoswj2IDWNopg4
ykhlwP2gTTUoUNDhHtQdTqHKTBk+PEbCeLR0Z5YJJxTBKNswgllURpC04c6u0AzwifcGMl5T3KD/
5pP+PWWsFoJ8atqreEL88kJ7AYFiYkw9ZiZR7r/s7Byu+v8YweT+Et3QsLtTpjdKeNFUfM0ZnCA+
JmZwEnTSU2rBF2WW2VCdDjEfklu6Hfe+PytlnFOd6PUxRGGZkktuw5jB8fhMbcou27XEmnBJe2N1
pt+WyngnJVaKKKIHlwai+63gwtmjzmNbE9wUcngcqYzlp79ZY7xTFpqWci1KXBPP+9gjX5yBlkLl
735RQgLHGO96MM7pUmGIippjM2nfztHN0dyKEZ9UgP/s47nmeN6xMtr92lgEurEuaZ9L1AXcGgop
FQVZUmVDCyHYfkWLIndofoajc46QVWRfAe8n/CUq+/f4sJC0CLwovYpY8cx8Oizw2qCzAA1Z6wu0
OhEMclY8VnH/bcVMFhOadXPNzvS0YrYbRqvbqPY/o35mBwUoZ/y3jZ6OB06WBaGHc3ns5RKn5/yi
3brl0TkK+UCq4U/rg5vH54e7m9Tn33mBwYgNowdaBODGkbx/yNpAOOigxhBPShsYXEmNMZz9ty1l
wiEt7xOjFqhNWsIYMFqd8rvwwK2PKLe/XwBx6EtjUvKac3k385bP3S1WqCHN2NY3PwBt7y95jQo3
2o93DhjKvPR33Bgkm3UT/ai6xrKDunMlKYOFIBOlV7Bn4F/3/ywRSRnGmqAR9L98yjuDzKdUBjOW
mgIZEgzWzmIPqHwCliwUdZbvkFrguLnxi3FnjvmKUYgwOsthrnBmL5KHDOmGkLvPHX2WA+fx6sZ6
xzXRwF4CuzA0WWSCDy01i8aK8SBDLNeBFNptdPP8FaJdvJWNAWG/mWKufH22wrNg0PN5RFov36Ys
YmCmPUAdGGz6L339iRv5bO6exchp7CXQMCRHwHHRzOD/4ma+1NwfHuFu5UwoMhyTQlHC2xVF0IWv
CgwSynsZaRAfBOjqobL8vLxs/M28s8qcptDUz6YS0rgL7UtIRqHahXwMfb20Xvw/r5E5TBZkzsVW
hrWDjqEQbysPmac/6ddrMkxfUQMLNsPu8YEa90J3C2TCkDZLpCQ9wmRKGczeCvOPaANPBHgTs2Sm
/2wsDX94b/Zfbs7PUWbCkbxV2iKjL9h1ik51j4Z6oCh8zoHXQKECXVLcyH005LpbKxOSKHLbIjOl
23t4GaDCQpNs2msJhZ3lkraicJ4V7hViwpKkOamlaGGJKOu8FPPePigrys4HXH90Uf4Arvp5/fQb
13/WXN9G2QXyqdrrJnj8kXmnmNX4NHSM/a17utX2DKfqBglCf2b5jkiT56FGX+6fTWZVMtNaa8Lw
dDtQL6in4UWbgNhzO0q8IIjnDVkxzPbYYsauAVtISSkfHbfliAgazvBKeNypMdbjvT9klTB7KSrB
qoGxaqpB2ZmOfoIC52QP8sHXV/9Kc6J6G0zRzOTzn5nRXP9uVxk/dC3k+jrQROxGPIRQoyHaXYI5
j6jEQkSI0i13WLS0NhBeD+Bs/Y8niPFM+kk5aWKMeKx0Fx2uzmL/ha9ag2RKCQGPjfF8ksT6JF2t
1Jg6XSCOuClUliqmnxfFOwzlaR0sFxMuuoTbuCfTv/zgkbkduLvQqMqj4VrWsBwdmk8o/r/R0aIQ
cMb4x9dwtRRScMaebOTanCX/JUz61xnebvCd4VY7ySnUR3GSgTlSwrfuGKD0uwFATpQqea6Qa4/x
TJdjqVzjC+zVHrIH74NMKJRDeSxQv+K4n/Ho+ufw3v7/bnHnWmwhckBTQapxQL0POOJ0rDwt8Hwn
vGSFt7jby3NnL5Vrq01Uupk4Pjg8GKR5a5XAUF6D8+HGSun3XoEFZhKpaxrxSm29vK2o3NDk8wvM
Qh8MypvWu+n+x7rD3X4yoZCuyX3ZU+Bvhq4/hEIf263mHoFOU6M7C52tPI0X3gvyBy7TCZGl0mRF
XzjOAkjxhBQuHi6kmgHvMoyjTnfrY5xNY8hSFmc4LzME8FSmlRLrQf75h4bLFzfhONebV7g7L5mm
HAcTDdx4HhGLwCJFbiMfbTZQEwOT/hUA7g66lprz67GnG6923K2UiYHCAR0t3Q3WOxG4HEcj5wnU
xMD/KH20t0CLtAZqApKR6ExdC1rnoEpyuwi4H5eJi6Rajs9SgTOMEjNuDCq+YDq9QrAbanGPF8z9
tIzfGVSoUZV0q6khOtcUg1zIPxu8CWIfs5M5BjkxHwvVpKH+/4UjtQflGnhW09GdT/cZFTPaKKdx
/AHP9/yByxzTobToRVm8APYCRA6ZCTQgojMPbvx/XBuToala3kSAveBXHedtgrHPtBeQYpYom/O9
zugtAeCkiqoGpjxbojJisegxJo9mCuCXrsDHAF6BQUhbKrCGfjOMhdthSAyXSk292R9v8p1dZpWG
ogtVfsQqbxkKlBNRC5x90aGOCH7mr+383QYwLA/k8e7eYJBHdhkvWxZmpantbb20DHjLOGnP4RY6
FqoP8oDnFwGk/iAZiWbgEBJiGGvh/OI91eMxyd361d+xqS4Xs/YiULim/sy/cwLhbLICxfYcDFBz
fp6XeLghUINy7I6H+o3G8nemGUd8zJKkTmksT7tPcGG9STEzoPz+CQ47FbPYlM9QfUfmzT/bFMh4
tPtMDKiW5lVFP+8tdVrE67d/Zp/5r/nEpWnS4289fmvvFsr44RpKkugCoYW72sNSqXzYfhsC/ZNA
cEKuz9nYG3z5aHWMx7XiSgwvtLZ1WCQTR8XoX81bURldVHt18JzWvvGGoZ86wjEnEObQTAPPl5uB
08/36FcwzjjTW12XKIztzN7A29jGDtCyPSY+oayEbAakPKMl3ELiKJDzs9dsg/tVQJNRQ/0IAgnU
sm4TvW4NzE+0cZTjj7XRiP7OGgOYhZUgG3WFc0QD3TeKky8Ws2MMOEMjyaRyZ0Iw1ItujYkOFJxE
VfHUokEh+7DsNEEH+7DEuG1IQkL/C0g+OtdxyzdmAdySp8w9/jbe/VTG0YF6jPkSt6rCgmIEpa04
HtqN25dn6Nag3Yvmd5PHB3+8knFnk3Fy4iXVBJmCMCnRG8d8SkmUQcGmcVSMWThBWO5on15op0z3
PVcJWG8gYyNu5+d8HC+vM15OR4XznwLD1UbWh0lYNkbObT+fa7dGhRnxF0aicm7heF5yt3jGvZmQ
lBYkqHFi8Qj6gO7RSWvgwGKUNJIghwvvce6bzvi0SI07WUiw2YCmZxjufgpoTxCRMEN5sIFa7M6Y
rxr84hEvxuO7u3Uy3i02wioBz5nmKCKGq/Wuh0WCUm0SiinyeAncbWWc20kzW8k6w9zVFn0qSQsI
CPmefwayd0GPBr98w3ksdMaRnQfZOF0MWIQ0AZWZwlRoWjfG02yD5oGWRU4YOw7s/ewo24x+PorD
qb2l63gVV/iIgjuR5iVKDQgQ1h2mWKAMt9yB94syboC+xc31mYfq8fwF25wuRtbVVGhghBHgmNuz
Bx1s66sEqMH7O2bPQI7hsbMYR2zvVs04qExJ60ijJKXDYdbbVOAGxQ6a7WKOj+NC44ljj+MT2NqR
drIqXacViIMQOODiIuqcgDGEUg4y3Sn2GNqTHJOck2QwbkgshX/pAItVC+Yi4GGCgONMe6k5p2ic
9HW3n4z/kaARZRSIqvcz2sdMNZsJGKkTFK+f3ddqEqNnH2qPj1co0RU8ePQNxgkluSpW6gUfsXKL
iYJHb+VjDot73M+XR85u8hwP2yh+Eks11S8Iq1obpLZsXxJy9daugUQW/FdeFfeWyz1aGuN4Mk04
ShrFmW6CFBkcwa2XAvW/hhpGSPOOktw37bs8PN7VcRrJ3adkPFBZabFZJDCNToNujtsInsyXst0i
SqY909/ohofS8u7Xr8d2eTvMNoj3oa5CngCeD0kZiigoiglLCpaAwrcxt5xVjuPtP6s06e25A0pA
5yiSCtgT2DmIx9WJCV+DLCBIPzjrGoeA7ywxrkaWBLVFAxw9OaDlvJ2hKqc27pdgK0voJe5aSJAG
3wlYigeetDvvVppMSNRfMMAx72+mP2R3FWMiEfA8ULYxnhKBAR6U6hkIGycYUTlhsUnv7d3eimZi
GgY9vAuEBi9IC16ohB/UPSKUNSSIOmDSsjEQJL60Z+YJ0olP30HhWHPoAOwKH0O5OUeLHtkHt8lk
vBPIzVl4gdACUCGa/YK5Lth4xlFHh9wBKrwcc/RyPjLH+KWiSSWxkbB+1KgMMoA0dJp+zms628V9
ApHHeWyP93qaTFB0Cge5lW7QG3Chq7+n/JlP2nkvkh1URHjbybXHOKckksVainBTFQIhcvp2ItfY
IvYDLQFSYtDt4iyQ83qarEuSdS03hNvrgknmZO9R2dEjNDLmPuJphCQbac2xKfHACovCcXen+Hg5
nvue5hNoFKKjEVYlmcARv80GFD51f/GCuWKbXYroGr27L+cj5v0e0m8Iw+OLo2UK8QR6lhsUvSFL
QKiANwTMqVrpV1sjLW7AIsOkDp3oOp1n8aqgcQzUYcybPCyK+YkIYIrSlrbaS6lyv+5ufkEa6f3V
xLB02muOKT3P+QuIou6y8W2yVMBgWmJw942/qk14u8G5QRbjLjtT+z+GD4WxIR9noqiDC7TD6rlb
zzPGeMysksBIoy8Q1VSggdkW8zfWaAv4roKQFyfdSnAPbqvFOMmzeqzimNImwVe/ESPQaa65c8ig
/OL5IY5jsBjH2NWada50mOp9qlUMzR8U5CK8cJg/tfvmuQV67R8tjPF6mdilptLhAN/QRlDdjuAc
z3T4Bgzio5C4hvLKDo8PLxvlPeUW4wA7s0mSroHl2QITuBeZswefj1J70LvCe8h5h4VxfrERyYWc
IjCj2Tb1RF8ocwBDxPo4l4D3nFqM31MbTPcuMPkPfs8iq3wD+Ha7hRNCVG2D7QBcvEX/MhfR450a
xvul4ak9V5TRR7tIKI3mi45SpC1lO8CVXCiNHsK/HxtTZPxeX0gn69rd4jBMDNmhawRt85RGY90w
FFpZxbSNJ3TM8MaJcLIyk6WEhX2GcQ8NrQbKPh5qCI2k/i1IGOx3GnRuuKTpv8ClmmLoqqxJJgvh
DVcVYmwJfVoWDtp4vz7BfcfewpTDJRDSY//nzv7YYpzo0ZLqqL9iZyEudvYolwTJ31PA9dbjlVzz
xxDjQNvu/2ALqDsBAqYDJAgmdvjacr0GxA11EiJQ9XtemsvdTcaXZl2enoYGKwS3H8w6KsyNCA/4
qwP5LC4IRffr0X4y7nTorbaEXnW/TyykDHRaB5Wx8sNA3qGVANA6z6OOo14/+/qHR23ESDBOWN5N
gxiUIDAAJgAWKVWHdpUG37OQq33M/ZyMO73ol5NBx77D76Cku/CayUQKtmggeybSFI0icD47gOo8
dzfuCH5Wy3hW2UwGWQvparG1VCTsSPsgUagBIARXDvEXFFU57tzgbTHjY406jLOelqouThehiAx0
RvnMwdUs6GQlOqGKjrucpB10E8kEc47ovvfU7WImM8l9aD/V5PnVmM5dkqL/q/fcNZ1M+m5vflmO
s5vay/lz680bXHI+9Ms7kYyrzkVNHcobjoVMAxiIN4HAxKeEX4n3yNkUfCB2tCj8c9VZ+E44C5h1
kcN/oWOV3oC3vQdHjXkAYMTx6QzjIcW/R8JgPJjWlKeq/afYQ3V8UWP5CKeo4KG6T0vfy2aLGhPA
fa6Sy/gb+GOY8WidKSIkpKR9nAicBkzvhqKJt8c1AMV8bZLGRWr1z+DmAOPZOPkH57Oy6F3VDlFm
0ngGF/CELno04KFqCRoHonC05IJnxH2Fed+V8W2gYauXJqee9IVysalC3ycIpR2OrYiGxv9xgYxj
E8MhNvMS1rAQvBjNfCFCBhX1O2Qm7tQ6cOeF/KVs+PNBGZ8Wny5KHFFX6uCG064BlGj2e1xtWrei
6jgmMfx55QB7niK22syqiDxetMrbYsa/WWZf1zKt3s1oEydCf3c/TGL7muLhAuJOajc56ASNcEvg
M18gWExAMd1Bc4xeLN4J18Zz3J8NYRyfiupla4n4NdnLS+e9tODv4FtgXhBVNKECxQHySOsDMafa
kvqDIP+lGtTP68aOWyg1Q0gx8sAltHe5E4gI6s3Yu4Jgw3HQf0n+f34n4+IKvW/OYUiPyiKfoo0R
Ivx4AOfue4QSwXX2C9Six9/pL1DdvxZZYLBuzmKUprCIEgyQJDi4LdIJl2bMnCfvL4nLjynGv3Vq
pDYWLWsh81wsJqhpRYT2EdsUtuFVSf8SLZmmJCuWBS0/5tYVmqAaeZXRBxbREpWJIvTGAZQ6OtxE
6S+1rB9rzI1T0IRU1NQaLRH+M0IbZEKQhxBaIzrjbOVtVuafwdmPOfZ2gTEuD1pKma+NA7Gxw412
8TFAsnBwoLuyQhpKXvUc6QRx8TmBjH1TegKXWjTuvH9+CHuxrMQcshrrppq+IENMtrc6j/1O7zF3
Rs5fcpgfc8z9SE+aMEgS1g2g5AOdABQao1Ajxm7RMIU7eOsv0eG/BllamJKc47ZFF9+tz5TWlTyI
aX2uUYdFIRb4nxMceM6Kd3JZalhvnDLLqmGTCqivkDdt/XNAG2kR5Ajer8cOgLelrHpcqjSq0Dew
RjuGEVRhSydoJHGnGH+BLP8/vr0/O8pkMb3WJW1Db8ripq8IuHgCzBwTrCgtiosqjEe8P9aYl77V
kjJTNVhDHxRqWFQZF2ofdFya/0wHaR69b75OLedSsPJwVpfJRVZgSylvBVzff0+piB5Beko5EcZf
nPjPKhnvo0XNOatMGMQnVO0VRCRBxEAwg4Z7Hkl7pHgmq6IBsSzFMmVZYQkYSnFN49Js6Y3PEa0N
jm7r4NpNmxr1jy80CmPWO4pY5ykqoRcfbyYdGcX9rn/Gyr//Csa7t3XcXMumw6lFRRRfVQkGorf4
BQ2RNSoFDEQjJgVo4xkGC2mJ+4vzcHL3gdnzXtHPg6lhH5C5XQe/tA1swAdqH7FnOtr2JnAvfuzM
j/Rll7jYCWtytsWCy06RROr0fn8M6F4YimRZ0MswdCZ8r6oot+oEe2EFTnRAGexFWCVrg6TLlxf0
4wu1bWp4FOCeM6fw5I5oBfjnx7e5Da2fi32sbZGogT6rt6V9RtfukWjzimhBtqpKkr5JJBMcDNjr
PtBesaM7rP9qiLH9+gSJ1C8Qp2ckrO3OpgEdMsJ4K9kY8d75uVMY9lPqpU7hY25aNTjfWUdFfXK7
J/JH97QD6UEWbd0NZmcfDcJ4oQzEfrn72MXdVMAebRDjck6tnp3bHhukYchSTfv3y4OBODwnmqd4
+tEWB2LJW3ScTtaG+zlXNs+voWK/PmtJ4JsYZBEGGVk/vwobV/ZCHG6hJBdsWolqLebRpqujl+j2
LzVEzW9IIKvfn0gZpCTROLnSrRLwaCWMO4M67YAR2uiSzV3hTI49aadp755I9W0QYWWRuiHIHNtF
Ldj7GipKK11AkGVdbCVepba67gAyYGby20DU3AZynMXQGsahdY9faEwXMNWZ4Jt3JJpGC/hIylql
M2gx+ukr24hEymbhB/5sBHj06UL6uWajNxfdubv2eRekzrTu3MwtV/Tm7c5fVyhh/zp+pGQQvcef
dESO8fczz9z/Mm+LyMjo7TN2GhEuQXz1e9sgygvkrOj8hdj7+lL3GFtnvT3nmXd1CqJMj+uQvF9/
0VlWPPjq1kP26NMw/uAolTp6EQCv5q650YIr2iPpCK9s2e5il5s007jqD2sm7rqBaq9msk/MMW7V
8DogwyuOcyEmdeTKqheimlV5/TLeRSiH99NEss2WFDiWktfkTuTXhlc5xXs/aROv0EA3SqN5oeLA
np4ffx8Mwxz5gQi6VVnRTMswWWW+a5d3pnLCk9RIvywgRZlzKj7Lk6svytjuQ7e8eGIPFwXkqf4M
Sy/pvXZ6tnAP7cYioejn1VwH9TLyh6udD645TY1ZesASy7Mv5eRoOmWxlAU3aYjiSLNye5FJ1ZMO
GltXO16bsh91zjBJdhWp3mN0iQZ4ofpDszI+qkWr23HheFGKuaGNi9sQBTj82KyoJPpr8XySvGM3
behU4qzxan0qJ249azVbs2aF5EbJzNwbLlxD8d2C5GzZ8lTeKDshyCamX3jarCOJPlXQ+gJaQF4S
9expKclNkDSTem5tStkRKu9yOOMSuddv0bZeVFdaJhCRP7tWeZjLO1Uil55oJ18/Pl1V9AyenEZw
i56Yn0pGhE1iOKnsXLKpgfs1laaDrXwLKpFfhtgeDAf+S8qIqB4iE8zZwRaOtnB2h7fmrSlJlroI
RWRPNL1SfiqEQEv8TnV0JcC/hTSrBTIYh7LiDK4ZYZHKGHWnWzreKkwOsJhbG0lKXkFIhU54l7yV
FZLLqzZDtIIgXnUwjuy1agiisiyYyoFI0jOB4PcmdA+PD6c89mDe/wzmqp6UUEzyRuhudHWvg1hZ
99wRZftJu83cqXZjkQaFv4swQDbgjm0ZDR0kS8QQAdGSdZMNoazOrE+ZMdBp69V7sm883ODLvF41
z3WQqg4CmPjohbknrsPATabTHlPLArwupurrJ1IsCvtcUHmUx9uij/kUDPqD4qGlSxjHzjyTSocJ
jUWqYVtoFPnWOLqv9xSQ6yYVQoc9hJR8SjJJ3b2wBV5y6w9eVy1YL68ZxKuqVYms71f+vMEM4uDJ
XVZHAoSpBmoCUC0lyF3wwu/+/ycwsnr/s5k3Ubu1DZ7wsyE4hUbiaPZRgaWB8s/SVWj2zaXj0VPK
+t57g8wpvpzDIhULtdsfILhNEUvwwSlebrigOIK4ury1/W+4SiAjieHvK2XO7SVNjn2eYaUpycBi
WL1BgijLp7rjtrsdCE7i9hdP93gkPfzdJoM05I0hlRcTi53JG6hKv4CoQZN8aLo036Ai89ILrj0G
UDg1Ra/qdHNRVwcRhHLVqBCIj3i6mkAngxPGjyT4WJ8EHUjZwmARkaVTGac6GSx0Z6LCDUTw1lS7
2hMk+XP/2bXdJWA3HnozUur+3SZzgPqqqCHOAZuHxazD/JIlAlEE3eBxga2QT8LP3slDiBtwd1cd
S5vuV8ucoGtxkvrrBZaRe5uHj3x6JApQoybYdmTdr9GFBkHrL/B0BcqeQ8Xd3FKxjFmAy70L+tl3
6iGnAjGS45LHPDLVQ5ZEQ9ZVkWXAXE7m2WyjogN34/h+dr4MFxTwQ8HxcDf9gj9u7p0ZJlNK21S5
VGHeof4lrKJgb6DAcNonZPPYk/JWwzhSKUc/1PVCV7MpD7GN1NA2fPNz979ZYfxeU8tdmkAOFx0r
0RKdqGFwnES2wbkgN7mCR3vGHNbyVFSRfoIZ2YenKxdHP/KV6bIn12CWc4AM3sYxx9M4QlzeoN9H
XghXYuCtEXfy6lXmrelPgAYX8O4cME5NVfJIDMvb1lV24oVr0ykCN98hslw//kjj/uzOFOPPqi5v
xMzEkq4aMWPb6r2PIeiRl6S/OrTMVIi0lnPpWw/6OdTcYuSNFucn8DaV/v8d1a4bLnJ00fALygtg
8JNdeQUlS555l4uet78fFImltshxmGACIzZVi4kJGvfZExAroGZ8DtJ95vYzSF5wNnekXoIPqWo6
lKgMYCC3kOZubVmXyo3Sph1I6uK0mIgHwzOej0G0begUrMJDYL3SpxWRns9OFIgZkafRe4fpkFpQ
bk3ThvfN0BKvk3ifHi5eHmi78juZ5G4+k1Zo+zrI08bL3X5qZba6KV1H8IxfFTRWa+fqdo7sXlaa
F8b2OSTFHuHS5uqqyKvzJy0ojs7pjHG7V7dwtHXhNC/S5+Fcu/D04dTyyrfE+1yXdrcrdkc39aWt
vg7X2aqJyTAxp41MBKRBvuq2i/bJ8ErccOjteKFDecazeoaJByjgSXYO0mLpdJgn+o4rOXuqibk/
Ap4IKu/qIVvQNic0CJwmDc5eR1pvsCNb/0C2YO7SvYxq5Ptl2zuVo7nn2TBVYlv2rGl9UD/Py2IZ
mQGSCGQS7oBcIna0aXGQIzd5V1/6eb1sG9I6+Vx0FPf4K7zalt/KznlbTE+rdqYJRHgtUztxr5PL
0pgqgJoib3gFVcXvFu0+mckBcs9sWq1VL1sO35KruPKsnQl7c2vtoU3COSzU6/5xPlVLAg9JNTC9
jPHKJ7U5K7EptHt9Gn6XW9mu11JMQNsja9c/66T2Y6IHg9vOL9N60Qa8Bl1l9CLe/QDGYUMx5KhW
lyMCVeEzCkpgFC/DpDGJ+d7N9YxIF+eyHjCnWPzU96Uf2/ErCtMWSN0xQu4uUB1pellqlq01K7l0
O+B4HbksTS97izyeoNWtS/vRbjFuv9b1k5XQH5u7koez3B9t5eIUmmuQ02ADR/iK7ePsotqW1y56
0028eGXus9kVEFgIyk4575661D2XRCS5I1zQ0yWv8ArO+udd6Zk5ULSTSXLv6QT1hGmzyAU7dWYh
uj98znenj/ofK9FkTVN1GXPWb52fdz6izPMzYFp8994GbmC9SPN2kW4sL1920OQhRUXytTpPZk9n
W4WGv4cBSJxfMPrh734B89zkYprKeYFfgCkFbkletMnh6hqeEsSOZaN5dNqgHB7Z3ROGE4YTCwU7
nEa784W1uZQXj3/Mrffi0XYwD9IxvTRmq4XtXoBem+6CH2cRiVSLZie650n4FmPS2Nk/nckGxOgp
nWvjVW7pKhgCly+zNb76BpiKDz9VXJEVRuS5kkm5jrenvXIo3uP3KnJFUAtPT9FUK3BujWXslGAa
rgc4jnJiZOQpcqS1NYfqpZ96yeL0kfgF0GL4kelRRsmyJ/oSEEQVdKvHix9pnsB7cfclmLfwaol6
1VzwJcxNuBG/z/P2gjFCh4S8N+5Timcrk0m0HZwO6S2CtjcEOy4UJaVv4JqkxhW8Oop98SNbmvae
6F3np4lmf/PEKEZ6r377mSxvUobOSCMk+Eaz1lXm5fS6jD0guxOZpM5lU0w5keR4XPyzLSxYd7nk
TddW2BYAqPPWH4hv+WZw8jJOjDAKAN3tP1uqUC/55WqWWFgLcYLrRnbPTu+Kh9PF/hrsyxJ3cW2C
jvGOr7C7kLlhvz4dvRY1g5OTOruQ83PoUf/jKui6bJmaZCBgYXxcJw+pKl7wa+Rp6Fuzz9frPv9P
oeadDTakjWRZ7Rps7cW7TkE3CdFjVjrGtLY5Xmb80NxZYryMpFSJcFawGsmrQ1zpbY/JAmf7NYQH
Tq4OhCcq9AE9vlD0bz7aQcaZ5EakWuWV7qBfLlW3xAAu03tsQqY79MgGc2fDk2U1GT2cC2tW+uEE
4GuUo1DVPp1RK4rsfIGI9j1EDm3nJokRJRUu5vtWNZEjIvco/nHJsaMO/Werb/fp7klRynOqFTWW
rZFmL6CmAnVJt5imnKVLo3mKDqgUEylFS2H9gNZX10LLom4vreL1dXldnGfP8AINsVAme7zN4z7g
zhb9LXdranKjNJsetoqJhK7+xMlIvq/twucxAMY372dR9L2+M5QdBb0sRBhKSQOAPnIbu4QXNSac
BfE2j4n3BsG8DmqKCAaSSdsIjXGaq5I6IxGqdDwBdIm6ij8OKUqwhqgiujRuMNPdotqmF6Q20WiQ
0bvd5Oqnm9DBg0EEP/e6p3gacmtAoxUnDCD61ybjvrQo0zDsTaU2o6Da5lMQGwb7ui+mF3/D2czR
IOrOFuvGdOtcnGTY0qArU0PCOnI/rxhvJzvfPBx6/MIbui7qqoKeARYeT0KlzzIEKfv6SFDlTI4E
lSLZHvaWV/kS9AxJOkUmtIOcbG+R06S2hYn50ZNw2W8LW3jl/aCxA4sJMaooS5oIPhlzM+rciKHW
lHV75RNFJPSH9R5KQB5vpMk/f4g9RPeGmJtxLExdllsYujhnXEJjJjlX3zzovatAtEl0k1W/qBbV
8rjsN42TutH0Y8CI+632ItvtsnXTWbyyPgSS6qSZiAskt9dtbqfzeKU8h4i330wBKKOKsYCOQUqQ
bfEp95dV4olu6auQTVSc3LZAYKjscHMMju4JcLYRA75SLiQFRbyBLoO8bh3t0L3nTuxar+UuPBHk
qpuLK6JH50SHeFsFEXPqfwvnbNeL9LWci7PojNhFWvQhOS/Vz+i1J0kwfIdEfUZAE9n1Brlo+pp8
pbvoVZ+JH4/P72g6g5tiKvh+qg5Z5N+djjpU5ZAoSbdvXc1DuT8n0bv2KbqWlwZRRZJXLUdafoLb
u3wMqLFAqOCpsKNVjKQ0JJ0dTRpX9UpPRYIov1hTFQyw0ilmZxLSOeKCY6yPHpIbFDlaIMaPf/2o
b77/9cxN7zu9P1smfr1GCtRiEkiTKSjAg0bx2NBofHZviLnm9UUTy0iFoYtnvum+4qkHTXaOwWUN
2AJJny+4Ec6EMi2Wzft5m0/SSY/KuuzlDvaFpLtkFru8qHF8+UjcMLlCgT74DQW6c65C1lWJGF1b
oDz/j7Dv6JEb25r8L7MeAvRmMRteepdMbzZEZVYVvUl68tdPUA+Dp0+t6UI3hG5JlUxec0xEnHNW
LYFGQSEdngeO7IeAkOf/ys1xIvtrUBUvsH9WdWO+Nk+lzbYCWmPPhnCkzdIVdrXFHBOfuddAc8QD
ZbB72hH3IE6B0dAJEQb1/T1gBN33G4hCz5AEyIJa2PwW5qoYoqx4gqqonEsB1WwNZSTio7akRuWD
tiCdQ+8Xp9UEmz3Q5mi8L9wGX71J6itqEs4DgQ1cjwn+x5MJ1agjY9APLmQmVZjUVpu+VxxjSWXN
Ijfi7xGwV6emTv+sOpJgzAHI7lA5yn50rm588M0bLVnPhRMbGKBsy/pEaMIX6mwzBuCul2hikTUm
yGEIVvftCEb30SZ6B8/5IT6irWaWO4q5uuwBmXmJDdKef2R2dO5f60tiNGGXebXeg8eMSOIDyU1U
7a0r2gJKd9F44zPzuFfi0Yv2xsCMRaNjdYIpQvPSz6oibaaKZ9kHmMWpEY5gbD1RHodzl6r8tzxp
XGcBsWtOpdWEPaP2x2HSK4o0O8niyQpF2pvwDq2DTLXTA/6feSkDWiayfnzNnzBPe7lUEydPVCmE
ncqvTMjZnQPQj/RIS/GrVgZIBMls9N5pdR8F5nIrKjACkyu3GdWmqejFM4FhZrw6aL30I//uIVsY
EMyI5vtDBranGBT8lWjmBbgTIRQ0bjcg7+9MAyk12jYyqqzRUBql+FuDnl7WHU7IYrLmrDEai5Ic
BvVANRErUsMkN/aqxc6mSqjc0Tmkag7sCoYc56jWV6NTV5XSIzsF8jhdRLPVxrsAFdB4fYg6hEgC
bH1lKKqsp8/FnPHV3oQlssm8Ru2N1+pMngg3zNP13i5OU2KibbG2qC0UToom69EZk7bvEZBM6ChE
jTbjD9pk97xZpoSFcgKdL7E3wIhYZyJyIAaLCbgAjQhOfmJSn7LeatF5fq2KSh1xqifk9o5kYKsM
2USKf8gR0+dO6UhWa6cBllE48j5/YCVVXjSq8iiPcrGO/UCEHU46Bteun+UzwS2ZtQLnFNNtlUC0
GyvWGcR5KYrB+4jwdvMUMHWZxVQwvC46mChH3owcmiR2DWTNw9soFmtyKkYjD5gdyRJAbC6D4VIb
H6AtRDmuhuiIZHhQV5bc+MO0j874ER/vsqMPLIrIKyLYvVHYU0RgEEwBR4qz8X093t/MA+9UIQKY
4AlMeA+ZCyIn/AO5mJrBlbpvvMp8j4jTYjqlpPWZmtgKjEen0sCyZ4AwXnGSdhwD4KVT32C2R200
OIjnO33SGa1Dr4WETPqGZ0ewE8+aTHAMYYETVHkwGLz5YCyIwz5YM0dUum9vba22qdp7slMiGfyg
dsOCBtX8ntnRwXzHDdx2C6fiI9pPICg+sGnjK2rItqE1Mfi9aC7Y8t6tCQMn1LsnzpgN5pjZNEDv
+Os0ar027WmzGUhZqDIC/FtywvPMgYhBYj6AdfkKXIX7TA+zMRAZM5gGjOGmTeU4qNhcv8bbNagT
KXYlbL2A47hpyaZr8oXThGKWzbwqh2wnqdCwjVcKMj5kt7sOwjaTReFlkO4ju8IMthi/+yawXRdh
K65z0v0q4wATgG273ga8PkxnAPfxSopEZ261TLA0KfB4bNRWEbfd+xopbaoLhxVMQm+XwF63E4YF
gMj0u020vlaLgYBWYUetxK97cc/d+O/6g7nhj+hFlxcy3uKLYvGH4SnjcHVuJ9/He9NvOkEJrMBs
SK84QD8Ct3xKd6U2crhS+UZrvcmqaaSuF07HcBpfDvADE+z1KX4qJznIcE0HeKDMnkMFqiMeZlp2
pF+JoQR84cjdFqf7njVMkcT0PzJrFdrKL8BbOpwn1qFeCVwTg3UEAaVyAWr70FlhNkq3wR6y5FmS
GqV1b++FvMkdHvRZJMjWPlkTe2yX1mCme6B7YCyMMZwuHFa4f8Y4J1u/fB4WMw5oCElrs3VTdA2a
ELGUuPNQdCk4ywzs0+LMRhG24duZzum+Plcaog2nvGRe4ommGwN8AhgcTgFL9rKz8SBIq/aCmxk5
bLBTWEG4WkpHGFptnkWK35X03lrRpU+tGBKfJ0xCZe0c+mMf4ZtfXAGHrAfBXx3pnHv0a3YkQul1
4tC5OcybxnUpwv4ozmRE1supbGGOn3VL+kHPF2t5GykuMObLZurMaQsazdBGc28boPdvzmwaNUmh
1CL4qUbUK05NOJX+aD6XWRMLq+jtZcC9h52M3TZSZZNu1ewUW7WTNWqME9X6fWdzdCjSvrhaJeCu
3OqRhcPv79b7vEvs8rK0qugXNzhLzHu5y4FgKx7/6ByND1ZY9c7NMNDsPhmjTmv4uljAy5arzVqu
foJV0s+fvdZd9gURoJIDuaQLal/CAUG1Buy9/ZLuiTPALsW8AbKSBxLcfYuIiVsbiVj3zQ0oWB9v
wg7ZtCVZjCU9t2sxa/QDQtTKyy/CkTVhwwsDh0AHBbiDUcTDRbMMRo01l/3kUMfNOy/+qrWQ6+HP
b60tIpmUMRnk0EJayqhlqWY3+kvoVWxlzqvZaLDjie01brPOXUB3xp4HUJnpGO24hpQ7OWyrvvW3
VT7plrytwlxcOHj8m+6GXhXBIktQFBLhJNjDMznDdg9kQi2aw9lK2PjJA6SThyDMXJx43cWlNnyv
t6reDBgQYXv0UsgLSx2exYK74WJQtrKn6OOVp1T+LoYlr8oAn2CcUFd77433pLVeZEoWrmR7hMa2
/JKQcMFo9h5vzo3aM9pSmtWNspQNQs+1Aj3vNNmp7F8/Z1QGRPXOtjPRxygQ/kAHaa9S7qgl4YoM
NEQI4CxkM52jkQd1MByknAgWBzcE/QTyYepUW9Oehyj+sIatIR0zFruX2D3KR53Ib+EDOKDyEZqu
SMY4QoUICbQ+xypsJ4youZolSfUJ4RcSDp0+oGJOX+BhS4Q/Swi6UuVKwnn48nrsr4fZkY8NkHL0
ojRaMFirPp4msya4kGY0qIBB9Po8ugt28zhewXK6c0ZY1AloyYtptNQtNi0mReb9atITRve1EEYa
tc04aJe3ehXIJemAzBOD7NhwjtwWNCeO/JnfSKnKpjBXdROmT6jGr1OSW4KV+g3ebEtXtroEcNE6
v/04yNOWMIHQujM8OHasVCWI716jMWoUNKK1KR3yx2hhkijynBmsjOhSZhbMBCnhvbhGjUodQME2
R8nt7caGm5v006/gEGljiSZUPLyewcIf2pyx4O5k90yTMlIcK/RuTQ+YUvWARTkU4ajB9/q9pnCk
ObHIwDNtAmz0foNoqDAlMEMLmtYtXMAccqIq521sBUI8fcAjL/lBenHI09PH6MZ+bCaX9ltEJjGQ
K4zbsUdAfS+zIAMXK5IqJ+8Zx0P+yvX0ATrh8Fxz0hyLO6L7a2Xw58/2nJEWFDn78d5SBn+4Ux+I
9hoQybOVY4TNrsbZ+CzCyi7s9qYce48l9f69n4/9Z4RrDFeqi9q8/0Loi3O8nZXVTQivc9bmdR8z
GqvBigQs0ghYj+VrxCLeVw9qWPwALvD8krTy2SEZQJWCBgo408AEI09ChGGkMPvJEZnvJ6woEEkG
qs0RYU/vSeolNkpwBK0m70UnAZ8mY0aB6PUW5Ac1+BuKyJ5sp/vcaVCMoxjJa7aLULJyB7MwOVcW
CdVDEl/n+uB3b/WJlqqDnnjxtWz06qZMjoyjdecPTaayfu2KQeatL8RVVukwmhzIEanMylmu3bV8
KnfKE/0KWcFm5pDAnaMQt7zD3dm+V2MhTkFag/jYSh2wH2ETrugCx4WCio2cVfC4W3oQac1V9tLN
3GG1tvgetIii5978Ld4SK7FkrCaFRBj5ZUrG02DOVoUsQc+d1aoR9kVa5bIn/sjvYjM+A/upcF5n
G5FNZU9EgCdEEYPLFnqtI0OB7FkTgw4ZKAIAEWkrra+ehgbyzlaOwTorIm1FpZ06oG6zLX7Ll25f
H5CivHGxaHJRPiFvQGAhuOvzmQcdRCaxz2swCoCGcgMBroZ9qHD3rAq6412HAkkGuRAfbKkn1Bku
tsxOdm/8/kYno/7ApC70nddyW9qnNpQOWPtd7gm6EvTP9Ayj45aBbLZ2bnEuPBEi0pyMhL7lp7CE
cZpWrMpkchZyJLXeM0/QBsiIYWNWVCzReqkXx9ovEeG9ndnr7QxVv0eEiC5zRch/YbTKQIwJBIzS
e5QSoGzg/FVoHJKMHPZE2OcjbJpCSp9xFfC4K1pGZDJYegpGonfnZzpvO6zjBDKwp5D5jnqNHIMH
e3pAWGALqhBiiIDOktKZeHWBIZP3KZ5EHTJ8vd7rdAqIwaLjwuoi+udJZwj3kZR1xnyIzdF6Aw6U
zV677Klthpa4zwMRJw40lhE5HVF0FjOvEk0CLsDh7szuRvDOFk58et7Sepg+ULdgT2Qtu4q2oM9O
eqrQYmAGHB95yz01B6P03inwrZbk0ISMZml0dus0qAoRzM4rDqxWOKWx6ozDmd0rQ3Rit8jV8aKT
uiKZODX6gtOulhrr4lPpMLnAoMgnZQUDJm9lNLYcNJl23KQB5U3ctQj1C9O5N2ihtyAgaFHzGBNP
IdWV11o9C3g8DUWt7UF0C2cOWFQzxN4AFQzqmHyahpgkf40BWHyZIyn6zodFSngkzCcaNQUMFh8x
daLVyI1gSwdMTtiApLct4rzxxykcERhFYYzuYYXaaSmaju0QtLpK0FwXVILPQAJb4s0qso0tFmBx
MJPgbddaGvIvYR8lqtCp/KcEoYuvBKvVnSMQ4fgYNJFGmrvFuCiXMx/wu2F8Ros1XI8YNe9vdKvh
UZOhRaf5QJ0Fk0NxEWp78M7dPZbgYdnPKiEoskJFAGv3zgwsDrmUyW+iPy+3B28mvIZDhgOJ9BHY
8EXYzbDSMnBi1plfkDcdOvL24wcijc7f7ku44vmYknsqepUJRnd8xl+UokX2cIYHuskwgqLTGLg0
qBeg1ch7vwAr650hwpq+kTyklwnnF/MncBN0zgQWGI5B6/yS8GhB800bPUoAO4v6/G7w42hDv5d8
zhe91KZxkr7f1+DK+ZIpmXDbpqLAg5cHZBY+cgLCWGhutaEuYni6vVHhLKnPZNdeN11To/Mn0eOC
5S7pa8D5wGYRSHSB4HLX6cCTMigQzf0nV4zVpximWJVVY6B11TKsGypMDMpi7jTQkMeE5JqxgOtb
GJFeqozJOG97OJWn1YltyTzvW4NT9fgErMgQtqkapQtYS72/gS0MGkIDvTErPbHGS4JjNOLcREaM
/S3Pcq9JQQ3DIqliCPNnjCcJSPmoCug3gBVMz4xVGGhad+Ygr3cnYxNysSfOhNEjlas8Wn2b7QF/
CSs7n+ZE7c4wJYyVw3zFSEs3PksKeAy2i2u1K0iJy3oUEiIj4EJ4r6boaOxwCM0vEDXtCr1DTGyw
am3jeE+vFS5XF10GWkDJl8gE9ctJZgnzGF70rrvV3rynw3qTJwoxRkfhw3YxbuikvcSwxVk6y5rs
bbePNYT9G7WNQsiCggXx6q4bsAZJY6pJmugu2kwmRv3azYcpZCEnhtrklXq9m3811yGDs3sDVkB9
kMmHqC8zlgZWTjBHyH8V27kLeuxx5v/zJAMws9s13LYxNyNI3BQzO4wFLjSWHrdiBYvR6GC7cX8i
vdgXenNgDcZh8VcFPcd1r1AhdSs+JgAhl/mSYAHk22LMDuRVwRsKFIa0ZLxEWE4cuoZEFpR2voyT
JhtY/fSROqvdBaMnksJIfSQDybHaMW6xG3yI83pcZNlGbIo/wsCv/Cxhei6d4Zd1L6JI6/M9ka/Y
l1ETDAlirmW7co+gA3ksZDW73GcRY6KvPEwI1RL2s1k05Zzayp5B3c9NhEXmyOpzehxyuvCVWAxJ
7S1OTlCgmBIxRImTVPgzQ3KMXXzjAm1umXNHq7UkUpqAQRCKxyrFQWfUPJlD70h+aXPIeLTXFk1s
RFBu4ix1nLruC+glXyNi4N6PbnUoODluWom7OfjZMYXJhBZQ3KHiyIlDyhxwyR7Fvjn32C0I+2DC
ZiwdNtZi3NLHIsDmfhTajOjkRJP8UiGzmjXq+B9cfNCFHWdsBod54gxDtFnuo3t3FkMpmK3mCHRO
UrMnDeTzEMMr5jrnbtxVFDYI39TbGzyUGZnIanK1tIDSIDeP4WfdGmPOjdVudgCMj8O5SdTR7YgE
uskCzwVgIrK3odx4Ly2D/i4nA4APPkSBF0Ee4ESn7t608Pmv9MxrhfqxuBXGtECZDAehfEBzfco9
6vIGsh/IYexv4zZgIIFYy17WkeLaYmFt9s4FPYpn/JOiZgbyKEQrUaxNGqonHUeEC2xIAgoOvA6L
ctkCnBJwDVXebb6NsrvrjM//BFoOXERXHMgxox2L77npx7bV5dGpZ4JTXXaKD1GoVuK/B6N3Ur/2
OYvRygPSsUe2U4L2CswXWCGgGksArYisr1eVgwLLTr/gyCsjn2AGuxtOwYFBCAKkdSfCGzxnS/5c
wnmfeltTknZTMcOGOAmYAoxRVreLA8T44MSfLGBOSVuP0ZlTLdooLsNtc5O5dk+x1o27Bh023WTB
GGIaDDi0E3vskcMDOrrHMEb8bsD5Mym/87ZPpcIY10FdfRnyoBC+Wiu95LK5EsXHS4OSK1Am1UN/
Omi8BnOloPj5DAiQD1n7ra3QtPJqZYlHyh88VqtRjniV7k0Ny047n5Wf+CK+BIa2MQtZTX436h/Z
ozv2PkfCt1YrqPJbSYbNQWkacsItK+TdCIb0bTeXBZUb5rKrMoRNuNZW589W+xQzMz33AMi8yHrD
SEpoF7uZxhKVsu+rcqI+BYRzAnJgIt1TTZ+JB3QP/ASlnQfEUCqCiRJHBbJQJ3q1ML9ikF87Z9qL
59aIe0TsQOhhz5uzFJbP9Cp5clD55bHLCQz6Xla5PY8kYBU15THcVqiFJ2NBxWdsTJqyHwz2mNsY
WawXZv6sTNQECragMTt2T7nSCWCJomVuayo2YEnKlLzlwIQMqJmAb0lFIQdbrNpgNeF71CcDWfUv
fwIJ16bti3TKaEA4IJZr/MxR7N4Ez/u5Qkbcm8BoPeYonwFkooD6Gh/zY/VoH/ltvcz6YHRGgYWs
jOFeZyCbYd0tiO02l1Z9MM5IRgmVghPeodZ466PVwUqLMOkIuBqdfbW4cylyocFPjmxmKoFM2Sii
w1+PSbmDOqgatBTpvtngp3I/f6sSvKgCKwAM0ilhmFNUhODB5vRUJpIJWmVuQES7ZQHaalGQZi5G
E4gGC3Wc+p/rnnvRkdvHuPQRYv8ByRTEsC0srhLETnNcn+W5tyDbARmk4aRolLPdCFqr7xRcPXYc
WcN2+xZj8hgchJEsqPtbSYQDVxqoBQzoV19o/I7yUbGpQs6Uah+dV4H/5KaNW8yfMsoxGGQ/rLGd
0uEaBUccnGAwEEhaxTnxOXjkp7JF2gNEm88X2G34nrc6XCHBRu26EL6fDOLPgzLqeECdE0x0kQ9i
MFzT43JNRAKEMRZMabSpT+WEqkCjMQdXYI8r4GfxweFkTBaNl2GMmNXBsUU4QKYU8gEyev4gVxYL
1hSbHyY+BjKuxxvSRzXzFEsYdCTYAMVYH49DgSCFxBOdKXn1veuJ4Mi79huy9K2wHEyElT7Fg2Lj
EKo84LSE0C/FZHTaqnzgfFh7IpW48K3elDg+JSJjxWmdoVKTXG0nC4mwKiLrN2lchtbMNQQnG9fV
7PtzC0z6esZWMPjGiFkQVSgOijBdBbXviVOZXEgj42I05dmEszaRxEy1Ch97lp/jYwjrTwFO+JOC
g+noYAVekiDn5k7cdB7a/RSbUm6NdaJGC+TPd7mA6L1/k7jX+cJ4J3rbQbYXYP6h2lL6SNtxBHJX
ExiTzZCESBpd74bBrCmHj3y+3iWFQ9XBmFupYs61+6YcLvYh06AA6+YOy+uRslPqIIJT61BfSlpA
JeWWj7E3hIjA5LpbZA13Guz0rh1i+y2isQE+JbbTTu+YS17t2Nx4S+dIMkfAfEDbNg8X3QXQiThr
lCqCKvVTYBjgApzclE/UZW2AtSgIqEt1QsbWHtnaQ87NPbv94tcmLDMVbJAgQsDhlUEodTAR+Qfx
vnwAHs8dW8w04ToEzWdyH+3FR2DuoupbB3rKzsh2aBslD6h1HglzGIz4NL3wK8bf+UCp9oDzQQTS
tvAoB5hxWQOrYPauBO1G/11cGsBT8Rew9Ud2KwCeQJ7yPSGaKtS3wZDSY41ysw2JLuLOCZfeRPkx
+njyCC6Avt1To3/Iz2afPZRMfQMDCIWT4skHKFYUIwPCuI9vw2ncZw4FFplyO9Tx4Mw1j+GYAD1B
sofQAuHJSubczldjATDT2fyLmSCqN3qUwg+ku/FoXt19QS19nRu9dSX9TqvpEdYNmVlvQTUAKcoM
y1DuNicEIbIhEwV6k2MEBTnDIzU6PNKtwAVBGjIQ5PW5Pe87DWEzEntH3CkYSauJGFoIvxBgcXTO
Ly5fqQXczOhd3FJ7NTekYXMMk9sghshRoGgrJkg4iBjq78IGXqLBUX2XRm/Sz3gHIkLrX0iMWJUd
SPsNPwpCBCcbdR2tAwuEVDGEsjdz3ztcoq1TE6si/O7sO8rfgVKpHynCBkpDsA1vtzkR3Da/8jdN
Ccb6qAB7YZzhTxsrxywaIEg6FybqsMmhDQD4hHLg1GV1Pne7mNNmpEXrocC3Rq4KHf15G7MCsAHJ
SKl+DuBQM02xG/+9g9drH7NJe9Ceu8odzVmiAw1rIOL+r6j8d1k7PuNowQHxVuujlkG6w/MRRQVM
q164e3HGSWAPMHHjPdJxWFI8qDJhLmtaVcLBkhE9FdDnteBoEMGJpVqdpyvamILN3GxHvgPpYk6T
l18HCzDiZk1g/6CdSvz02QOUZh0FmFUJ/XwFYKgWAY+qGSQ58CYPhLxv3EbkvrXWM+4iG91VuA/C
Y0LDAvnUAetYKrseDUUIKWQgscNWdraY/BB+UxPJeWsZcXaJDPZ/sphB62PSoSgjMxbkWxRRBC0T
NYa7zet+VHQeEBsqj6F/QB7BkhhcfQ7b8BrGoHhwOSQf6jjpdGt2FOFFn+5IA2ZDOKKWQJiskVfn
2G558Dv7TjH4jvST34l+WqlSpmVfU6OD44AqJMNNh8hvctoJdJBR4IuCYGeDIVb7yZkjq4HidjDa
1C0jgph4wzILPzUQ1il36f6+jvdpX3i5Sh8kWPtHqa4vfr8yKkMbcDNg/svlwLJWi5YO9bkYUf7l
iA0kJIOsrqOeC6YM4Aq9Inp0nyD5W6evGPxl5p9AS7UCHWEbRAdwNgjgMj/zOfsNzBa1Z6ZwgpRl
3L6uNo528RXv2OcbFxhvSz8rnzpVJHG3MBDeErVkGZlcbHj1JYSdorF++S3sRvB9N+moWOUVbxWR
ZiLY4U7aGKw00uBXQYXr4x6R2aSycLehYK+fkwPAEMfCBpaLnFWda6Pw4WmSvRJ2VnVbj+CfGZ2X
T9N1uaJrDe2VBut+p0eA18L9bYGEUCeT0SZUus07ZsD9GjP9nZ0m2YiPtLXYuGioZ193NYQ81B2Y
LjwzLq9F2YkvwJMLOKpg630lpMLWf6NLDr/bYmawqrgInRVfKYPS+lzbvhMPRa7Bo+cPQtZz5zI2
G0D+EK0qtjh98kFhvmGRQf49gbn/oHD7m2L9d33XH0LAtqKzKBPa6bQaEIXsNqy3g+Ogghwmcd1T
5JBarMOTwVzd+NFfkeZiutusZxZvsdulhkyCsqHo3VP2G62NflLxs38REv/+/f6Q+mHU8izKxThB
57GQJ7jD2sx9xGs4iYgrrv++Gn/tKMBJrIw5nbRI47n/UxYZt3Q1J9E8bU1rzuKjs9AQGIqiGWDY
fABDtikAQhFccuf+VA7H/E2fjc7gLK+IkiJLv5R4r49DWsXd//lfzP+eliaSexE7sYAEgMgLjYTv
rQoh1g/v+LcqD05WlK2+H9rBX9/jt+fwzZiwYxRPwByAv4kX/iN2GfV1rYL6sw5LmH5gYuGiXn54
7l938rfn/rG2FZtmfSrjucD/SAXsjXhI6QmUChr948O2Y/undJinaY5mtuXkmD8fljCUQqEdGXqA
9dBrwg65in71XhuSnOiR/u/vJvyzuyvLo+mGgr4/nCKh69j/PDccH/VU0bHb3kXmaEtWHawnGgyQ
AWUNDyqwv8aAECRfMBO4YpS8QD+CNjv2CNAZiaMbH6nwY0M/lLD3kXB4Wy4akVqvvMabkH3mxnDs
Dw35UUv715X67av/oeZm12IU5QxKdre1OZ6gLlh95faVNZBnnjNn+aFVJ7OVGfxjZ3573h87E2OQ
MT90eB7wKZBS6EikHZAFshokSLsfOxxs5uHfnvZH0UM6tnWyltgYyC0A/8UOOJ9K7XsVJ6Hal2hF
hQDsJ9ksx//trP9+Hv6wqv176jiKw0tOUAklnyy0FFDux98ZJH4bLndLLcVIrdkQH1AZeWOn5Yu2
ZMjYgkVHaDX6IHE3JbvRQOXPvHURyZifOyEP6SPnotCHJg34M0QPOqdRt4JTpweAvpXVSye1IGbw
AKf641XRw9wREZCGUwdKD4qSDloTEO9qFHYqC4k89JLo8S5YyjPWAa4zKJgYf6X3wAlrqBtAW11n
t9Doc7VLUaIPQTyvAdCVtdba9EWcm5Zqcc/10VL0yBjR2mGwy7syE6huvNyLIXuATOj1fnxt/CUD
1GNBYk4hsB0JaLcvVGEjwEYZ7wGEC8axY1im6K3gHSJ1DFCE7Eghum48oT5HuA+eAwTJYK9+sU8x
vukNbwy+tjoDTSUdqB/wVCagVgnAwYpvgOD19dY2FANBNYeJGdcOYmQQV/lJaX8xJzKyNkxuRZib
Qb8vRkAIUkjLjqyWHPgbo1d65dCIcziANbQWgweZ943FbQoIFb/3VZgAaHwwKAY0kVtUjPpuGtSK
Q/k8EI4oxIdbXzOUFC95JwPbT/WNFVmARZRag7pq5VSZCBVZ9aMBtD8h+UJKgLxfPjQm80UhUqbs
crcAYKEcwM6wBBVZzGmPs0QH3L17MuhOhzRah1JpR7sLpGKJyX3WiKqjQ2IiXhqsDYJSLAl6UTzN
Z62tTd/WUAIFwGiFhu8uHqRwedKuaDX7+Wv7BDbgD7FWYZKQ8aPN+ckG/OHU6+pd5k2FW4lADge2
0MBeII+DKcTbpcefKqx+Wft/WgGeEziO4QTlV7XSby5vWiKaSnO49U3YOh5Bl5uQY6oFWlejDukH
Z/CXvs6bM/jv0/4oGojR+nhaphUljtrWWoHSOZBy6GTly9rro4AouCKMjYD5x4KZv3uh/z74j4rH
XBF5AQHTfzxsCRUMsBMVVQHQNPy7v2O2V/i3Bf2jzhERmcJiGv10giErdSA8JYYvruS8uKlxngBs
V1C6/fDMv5pyjhdFdLAWGJr5w8eO0RrV6dhNpxwSI8aQofGFjhP8L4a3U+ZiZ/pPRV5/K3Tif3vi
H64xrdrpXcmIyAbI37tLAmLRpc9v2EAR8sHJZo1ef9vdp2icf3r09tH/WODfHv2Hl0wXLqqpAY++
ULvmxHhAS3ngoYrJ/rSsf72LnEwrEkvLqKn8w0PmNdOkcv6e0BEY4+MgZpWM3ajq6CVocLr1wx7+
1S/+9rA//CJd0/Wc0eVWuTLp1A0ac1QhorDShiZU73542q86mH8soiBLDEcLDHrB/rGI0pL2VSKm
mxfmt8aCkNmagFnBS4aMHs5WirJ1JK1AlN5G6xeItv79ddm/7iK6LKBalRUkRfjjdQWqYFaGS7YL
uZUwvM89ggBHBucDER5YGFTiAteBZkpHLmhO0J3+8AX+ut6/fYHtTv1m+Nq3yPVTk2+GT3RiK7sp
KGqD2AFaUnQVnEFMlmA90PMWXgbS3sPPJe7M9o7/2ITfvsIf1nCemKJsSqwBJHhgtW3YJCsMOnjm
78T8aS7336NLURBkHgmOiFj8f77wO2nYYZKVEUbiV6saiMdys7leI7Xb/bi8/593++/T/jCDHFuL
gtxG40k2k/uKkOh6T9HtWfu/pJ1Zk+JIlkZ/kcy0L69a2bdgCeJFBkSAQGwSCEn8+jke1d1FU1gy
NmM1NpVdmRkuudyvX7/L+eyoob4ToFVfT+Tfgwlr9fAt7WRnSdKWwcTeoRQEM/TlkCK2wj2uWNyZ
z7KORk7AIZqneQYXq7dXx9fL6d+PwP3qvx/hmu/PtXnmEfBhp/RMNCOqjyjK9+yQi/mb7fvS+v7n
U+ryk/XVzrubfd4wGCVxVLFISBASPPr+8w75PTX+uTz/fqUnG4HYSnW9JYxCBTXFYXv/5+yW5Gbf
tRK+e5snM6udToWQexALk0aA9r0BCahxi95Sp16ekg+z9mRy9KN9u1RiHHK5nkULB69EDJ30t44o
6JzeYP/ddedl5IIm0n9tOl1+sjKSXtx3ScocVn6xoHqdbLjtYk1y792x+Oc9oMtPxsQw9tYW3uSN
xs8yIPdG9c+5TZyKiPStR7w8OLy7rr6Kjz2+25NBkQszPVSldBuDdnd/r3NLh0vKnXLAFr4cQe44
eMc7eaHiiwf5MKFPdsVE+Kg+6nxEQdOMoZCHP7NLJ6IoJhBxIUrWmqvKW3AlCrUBiUVaYt55saoY
4x8bw3I01bYd3bGsp71unW/24So2xs0vF206IWjYqvxDsG2V3YLmK5cjLLDJXHCV0ak0J0tBa+fV
T91Nfw/D/M0+femm2CrKebZp23jX/2166uxeHDZ/RY+sUP7ZBFHpt7LBnovM3nv3AV5fGB5Ge9pF
J+TarfhCrIqOEUxtl9w4S3oiu2XDGPz5zfSXvvTDWM+7536qFF1iopV+SqoqI51ybHKPj36+8g7R
WPL3O58SfNQ0fQoLmlqr9MeU6gqLqE1xtT0qwJn+okP0yM9F1zk5n3s0X9/mf37Ulzbs4Umfdt/Z
QBpnt2NWSsqV+yb1fqKs7O0p83KTPwzztOU2Tn3YbLcMc6KhjwYtPBagGO6KPpHoOjl3315HX7pp
DwM+bTe9yBBcrxnwQh8hVco0+Oe0aJG6okfmz1P4ems/jCXm+OEUV0/1NSmv2BPZu3fo6Wtgw/jm
lBQOuFbMo0WC0EhNYl6K4iXFknQtHaPpnx/itcH++yF+w5kPD0G0Tz+oV5Yc4coWZJyV7faUAHr/
G/9T+fVw/2FFHkZ6OsSd3dkysg1Tm4c7GkDO39wWQ3hSYd1Sv6xtVBOWu3NJPk2k3o3ay53njNIf
+mKEuJ7epGiMRKrpHX7iAZZvF0i9mHYYCl1FLf+Z8ncBZ6D8QMS1BBOKIt5N6BLr0hf0klFCq7ty
uP2eU/wu1lBGxYlJFnYzUH29rbadZkL4JiGR1aOSCi0/8sbe/kv1L00lOIzxbpRgDSvdPUEix7O6
zTFyfv1JOrCTheWHqI2IO+fA5qKdhnv6ExoKjRiiiaNc3Hy6mN2cFDkIBM/qZ1NaJt01/Lf5/WvX
SgLxg+WWPSQbOqLxgGKBCai4hGSQGdBZTlWzn/+8Pa1feggPn+TJ41HtW55dZT5JRndrFlxJowpY
nUMFPHrPZzK+lv/n9aa9MXHGk/E+lbvSrjWGFA2eAq+W+LYvdUcFTDST2kDRPSD6EVL2HcVI3h03
drhvriE4MkXrE4G+nVfTffHugvTGoj1f0PSDXe+NhAeDhcfNbCBib0facP/8/spLJwJYiSzbOvLh
9tMuuBMrMbexLdwW1Uu8lPqetrO8u+w7GI9UNZ0jh/Dbu7d77dw+jPv0qYtY3W6yyhJ+hPbbQj+A
rhg2Nm++78u0Gefyf97v6fuaZXwoyF7dxnrERlG4knCKcefFbhP9DLl/mSplJXkkNevYe2tlxI//
p5H5e3hxoDyYs0x2zvebzmsKD2U/Nxriggv6qlEztbu3mNXX0f2H1306sTXTxKRdGI/EcKg0jvMj
VboEMGn0pQEMz/4GVDZtGsOSJEotShN99En8U2OdD9UGNZADIPAiLid8dIgZhJw3dH+/WXTCQfvT
rDyd1nszi6tM4qNcAlIJ7thhcyk8zrvEpfpq+gUwDpCMbCmO/rS6a+km2wleDNKGSNFTyV25iOFc
wsD1Jg2Mpv/97mpovbqIPg75tLBtSTFq6XwAzS9HU9yEQU2wX9BrLbf20LWqp457IcGAIacOGEp/
UyepRuo6cCbOUOgxZX2bPoJgvqMEJ0LZXuDF12s78ButKpp4HfVzHqSDLYLCbnTYC8lBD3mztVAb
Pb1bwC+v9o+v87R/rqfNLjXNIzPYlX/GzWvjh64qVLdByOQIx5bu+tscvXECXkbHHgd92jWb7SHV
YkV8NtThFXecbpAvGpju5YTYGfKKkv89zN696ktT+Djq096x4v1VzjK+HNosrWtouJ8p5VyrFR0/
3GsCqkD+T9H/xyGfNgLCMPvEznnR1G3LLZqBehQsOZ692lUkng7NP+879dW+exzuyX217byyjnuG
K0b9PHaFeqsLQf689ebeMUAHiCv4myFfHemPQz45sEZ5sk/HUnzKgtWf9r4UFFzH+nwUuYPefFEM
0P4afr+b2Jd0pMdhn3xZhPIuRXZl2CnKfCFCS7Sb9I3OmL5AaBNjBbVqx4t6Z/ejVWWuprsfXuPd
Q7z0ZR8e4tmXvWa5lqP8I5DXdzgqv82ucHXAoLwNdKiv/JjHsZ4snWWcwaiLF/YRBGk20+4Ytk2T
hiMhDC37HviOxnDnfb/LfWivHIjHgZ/snYo4y6W8CXvXDVHTQWOdslu3PAZh6Aq3VRuqhRtAm+w1
dq31kd1rtz8a62HSnb7dwS/NvSpT5IAjI6u/q+LhtDXivSGVBEXGe8R79x9J/whfpggGrVmx3FEo
aLw7yF7O+sOATy9/Tvf1NbuCgatr99wxh7pnNX7IQpOD2QfkYQpvMXy7rF6FP4yHQZ9M8uWmHi5q
wlsSAOjdBue+cwZBhExiRXPbQffM8Oz5lIslX2+HfrmbH4Z+MsyJmdqKeeB9T7iLdIFwE6KKd3hs
X0WxP6XcVHXXbRBEf7YiL71FgngaiRLCPtpzYZB2PpbFJnUAi1qNJKT6P7qOyhkNGZ03A4lt8uyZ
PA709EHNVNkZ6j0R+DYZoNOBXrPtmOJYd1gO/zzU60Pu4Z2ePmN8Pm5zvYZMmn9upwCDEn8nurro
iB5Y3Tg05/rgt7HiuLj1trIv+dLg+21e9t37Pn3QnaNr6fHG+34ix0NXJ34I1bnkey4N+Y2k1MvI
1ePcPp2vB+lwOjqCJiohe5nSlLifUSIsEv++9pYE+TLd8jja09GKeMolP8e/4FcD8k/PCC0VEONg
v0jMUJvmrXfx7d+r4p/WztPpmpxOVlonjAjlBPqZA5HD+qx7Z2TF0ij9UfToJruqaEZUcHZ307uy
0L+vOMDETfcH36AjJ+8efCfiVwhJHajodffBx3qrubQ8pL5ET9sXfZZa6ZUXT+9yC5d7KlQMim89
2Wgp9rR6R+F+aWtMxXJUZBtk4zlplcsWuy61xTsVazKVCgyPQ6iMLxHFPF8qR2fHXlffVptYIHgu
w7vmnVzqXHP3Wjecr9O1dWspLOohbUF3m6LaPMIy6aPKivZbgolw8ppnP7cC+uVq9vPRMwF2GtH9
1rX8evTnLfd6TVgq/GjFtg1Lf3JG7tJRPlg3WdQXHnpnwUT/ufdSSq+p2aRK9z5/F6NXLbGB/rEo
HoZ8ckR2TqKrZUq5lX5cnXJ3WsOFTPy96odFsFmr0VkVjCrjU7MAzFgN47MkXLM4wjO8WKF984H4
7TXvokTg3rfuZrbVu2ntQssrF9nBBzq2Ii47OtIGYAYXwDAnt173pxdU5WASqHOV1q7v+/iMsOji
0AImABuD4NXl2ocIQSU1iC/WpzJSNAqhSLFfe9Vsv9Jo68wW2tYvlDDZD6tj8zA5tOpF1konUfGT
9OntskYJvK9+Qq8BLW6u8nXv0R7d/tlGdgK5xd2Ilks02ekIgPhAW32YwyQdjFDAGEoQSYkXb6Pr
dXD4ofn1i9aTC9siMvtKtKPeqb8U/aG8j0czMJUiTbV/mdNsQ2qKhpCSqBfafQcgNDOa+rThlmYZ
UFC74W6Z3QJWYt7YWe4eLcNQG2afzoLG1FkBt7/hcGBl9FYXrmK4aVNjSXv05eSL/UiZZoMefbB+
TRjinBPogwJnud8HSqS3N/cE583+bQKqkBeEIb2d3ffw6cykX+ZelX0eqtEFhvU35UoURPdFRTpw
pyowJsadMB5FwXYoahcJus00ic6JmEZW+iZG5qx3rdzzT3n376Wr/JB91sYX8uKT43ZgAosCbhTm
dCxR0wGiABLBwbMbsezajeoY2O1DX2/Qg0SV4i7c+lfDP/SlfVOZZDj0suPDXqI/DOYPGf6+Ngfj
UJyj7bvg3at4lfH3Qn92ds2TnMmbK3uLIng2Fj0MHi3oRBff7OGX/ubDOE+Obr077uttppH/oAOe
qpCCalTsu7vckr6cbJpzpXtPuQq/GfbNPjaeHIPsqu7jS83rIfTyAxWRRoK6tQ/pAhoeW3ojXaXv
fJ7XE2oYmqlQea3ITwdYXijHu3kpkV8B0QPDknclPomnRx3ilzKscUp2Abl0H+3WzZvXfX2dQIHj
34M/nWXZPrNPyp3Bz37tCWx6QpDOhtUjLsNEk2jfAxujeGhARHv6JRRYNbuuRKjo3bp6fWl9eJQn
o11c5UOdGDxKFhDDo388CR28XQH2EDJ+pPnIMB49Krz+F0mCl9b772l4st6SVsrp4Uy93GZ9bgJI
kt0m/aIEDinUDXrnn1Of3o8/r7SX72upJDc1WbM0R30a0zRO+1zNqK+6QVPatGkJp1xWEEUBfVE9
8UFv0y6Kadfg//febq9XDuHD6M+l/pa93Z21HaPTIjJYjrC/KA6JPtZ3l7WXWVwk5AjLyQp1c8+p
+bgunQ0KdxTqlZB6Za+rESATqWzqeMPjhyJOFYg68xjxJCpXVESLlQyruelfu++UZ4xXm+3xYZ42
29nW0zje8DAyOFDVM1BaUaPrqgDg16XlIQECaxKPEcyIM5JOVXvToiyYlr2Os6jgu4pgMiwrOvBg
YpCDp+yEVmrK5AVWpfA2CzZGb7NEWIysUsnpIAroLfdzuus6jT8voJeA+8d3edq7BAE0J4/3f5XN
KZ0tOZQzTH1KPKH30DBdABF4a6zEbeXZz3kc9GmXXhTpdLmmJ1FLBUN0GK/P5KuagNSWcuaWozsd
X8B6xmkvJagMf5VDApLGqZUNddMrSaMBKLt9gGI8Q+6bOkxZIyU1QFkzJUT97OfUzelT2DSlL7hy
QL9EXS7d2Pp3TCP/zZ2pn+bHndbrMQwAZbgZbwYclUBhSlcgXo+dzRoOcqXwv7JG0ZYbH5e+Ci18
odLG5Sl1AG+o4G+ecSn4gvKOs5S2S/BQ0SXUoqTH3bZNoNYKBHYmGWkRDZFHoE+AKWOazn/5S3do
T6fudliecDTAZ+lNckYHH53IZLpD75imSdGfeuI8DqxmNa8GVjOjIf4jwxnixlVH8hBEWTf/OeP9
JqCZTf4cDVY093Uu65wd78xxKzIa3egVSf307OMzyA1zqUKN93AqSnpl2SSVa0MCm8Cfzvip9CdF
enTtJN8JRqXmHUWPeWUFl18H553SyMsqY4s2JdXksi5+wVp5CMPczofLZiuxAPNVCuaY6n3qfRvk
8PzA6ipDQYxC7czPDm9M58uAG/Ughi6KcIkTPN0w9XucSrVD9oMmZO/UA0sH0FQFfiAYF2922avQ
z+NYTxYjsTWt0HbkMNpb2KAp3RsxIjh7d666NPKL3oBm9n+p+Hkc82lnU0FlVdVWZHc87oAB6Bpo
SnjB7nEW/Rb9Y24Qj3mXRnl5c38c92lzX3eado4V3vXrCp1U4JdckSb6pZ8k0Z8n9rf09dmSPA72
dP4dpctBjXXzNqaBnzMerjZ8CqqZaFeBowkCHWJrpIlDH3AZ/wMKske7ej5LmAo0yNsH+jWsnoOf
hMSGv5JGTk+dS5AjNoFwHWAFRPEnLfRkwJMvUi170n6iNtGm78DsQm3vxO9CH6+s48M76U87Ipel
3KFDSyzM5c4HVYZWOBUzwnuTxm9P1ldRusfRnlzkm1QrubOlRksghYD6CKogFBvwSBoNFRiyjt64
iqO0oC2j5gKk0tUBVZAM1ZuP+TJw9/goT25zWUnWPhVFFjSzL9CYZPY1qkhEi8efl83LRNXjSE/h
tKqsr8ZRJJTFIlEpjcJR9CnH2NDpYgIGUbC+wo/ZhBbt5fRz82uR5vzzY7zbKrq4RzzYvvhUSLu6
ZqswmYKU5RHj+hV83EVvx3q3qp7M3VG6y+VBmINkDKaSG3neFjKPNbVPFJ20rfH/892eTJ6d5U69
EyaPNlCgTuQCxW4CdRXawbs86svUrUPtvxAaNhRc8P+eyGNcmVfZMGBDwny/h2WQQZ3YcecHipVA
k7/RKYUFgqMM2oPaCMHYeevWiK/1D1v08BBPX9NWi6OZnnmIpClo2cTu/Ng3RjM51IE7YeXf7BdL
/i1U/tOQTx81j6nSSGI0tArSxhZMXxkdVD2COz6jX31BW1Q5lT4JDHVvn/fwyLcwSPbDO3cIsQCp
Wx4CdXExXbtGWUbok4IJrYFwbkeE7+6r03qDfkQYIwsQf+2bmsCMGnvvdglM2MOOW917Ut6004YE
eePekw8fpK5Br58WGtycXfP2WV2j++r+qbfgcsWXEM5BkXnFwb/s3Xwf7sZbsOU9hCYn18Ee9dU4
2jurjF6jxEecQnWVT5U/m3k1Vze5sbtF/Bjb8tX1DSENLrmf8vow2sB9XpRyUymi+NQ2UM45RTsc
a9mTqBu+u8jDZqC4OyDgTTylsUah5XqX++QkrJW+rnkmR5DBD9ShApRumWue8dA7kp9Z6UpUTOG7
DBwiVE6ko/mMZIbtG9w7kkBa7cfpbXQZEQVrlwJ9mw5pyywnWetCjGZO1LC+uCnguTEOBqVaBwFD
X8hda1k1dwNiefvvoofk4iWl5sKm5KRTfm3a9RQFzv5lcimbh1Y8tWZZ5dJxcfkxZmBk1J/zRwaM
Cp/x3i6TRm67sR0U9bgEewOYAXp0GRzUTy0FlI8v37k4Ho6VHNCTCTL+1ocRjBt9ubeukp9lnf2R
x+GXKgJa20Zs+Pm5WeITJh9LjRIQyS+q5iYLi3uUAtFKGtXZP2ggggLDaMqV50BYuE/Lsp/l/ExX
nu5hBNQU0GbgcQneHwPgB8pnXfpK4Z3u1I/FX4e04XxI/S311evC9nXbL6eHBYB05BROi3R0EnVv
5s9piCrSxLaDCrLXV3L0jjvX1tEXtNlbq5Tvu9y2U0QUeoeG0dGox8ta907VEThIvihNOUJsAJ1L
7v9pxKdrUFSjQkM+BM5y25K8GwQ5YOzfVfP0ZbRZLSokZbl7+z4O2BRVEiDDdGCFHunx4ZaBmCs9
onK3oIOVYoy2vs7pMtJgsFLdOSq/5G7KXQPHX0Q7oSMLPvM5zOOxbgdn2d9Sabfx7kV7t0rJGEGm
Sn+g8QAroZBs4x+qgGk3Zlwl4K7xtKH0yY6zVpfeXvOd3SiRJhJLeM16huzNb7ErZCQ9t142Ldbx
l9TIGkCeYq6MEqB2SGUCf9IkvhXECCG2pSbXgR3yHUkT8Q7v0kbrpZUQo7I5bXg7cO5C+WTKlYt5
DvJPtDl8E8tR9fNQj+xhARijwB6Y/AQ8AvAQNyr84q6MREiBOEVOAWLvODCj9TESNHqg/x7giCZY
lOZpaq0sqXXo6SBsNoSGoRf2tXaGoUbHRuHnq1TK7ce7uRUCzuf+t2nwitcmqH7Y48DksxZShGhK
cBtwgMeLUsaNDKaehYic5mnqrJJv+k29BCJ6H7Y9G0yHolc17v72Em5BxiSBgZ1yrTax604+uHW2
PelDEJ8xjblf4Diio927oMN1Ayt870Vft896XUwxKUpH8Mqpz8EXkQa7rhlspgW80RyxmNT1RQOE
huZGNoXc7G0jc4yH2T9+oDICs5HO4K/TV0EsjGiA4BYZQ512ygqm3PUDlqH+kyIgBIV7rJGKviyM
MG2dohgSadYFZA3Rbxuotl8D0+84yFdbfXltfOpIwrDHluIx5BajUzRxWQvUPLGv7vlTHp4/WRC+
4Up9PSIfQIVWUEAuVzkjnUbS3PbOY2FrP43QaOxCOGff2kg7gBhAOL2T0OYVA7ce0Ny29Z2YXXZs
XjlJ0l4GFBDF3T4CK9E13Pb24sdUHyLBq35IzLnRRts4AcbWwkavgFBHh0WJVkXWEnIpAqydAvYX
pA42cn9ZBCBOMH743FDe3G7u01favazxsXk38TEB73iQj5ugNIPyAmqL4+s0zdGrU9pQbX1tvJ0l
zZLWuE+yHWI2qIYFA2J8spZSIcPi75kuo68ildFBIhbtmKOfhAg79EfkpT51NhyStijcGl37I6aX
2vFuLVhaoU0QFRIUms1oULjHwfEDMzXT59py9yG0NeIuuSmhrSQcVvhR9MPeAR/ee5UrzYTs2hV5
XI1UqdYzB1dBdt+V4e7qif/DDTOacQqaLdSwGNBaofBXDY3PQQhBc2mmJ2Vi0fzMjrgMsx7GDtwt
qKBtDxXzljqiebrw9mJW89I9EfNUEQw5zy+j8xizK2Dlh+ASabPDsIINrQLRzjBSyNegFz/S15fF
rXMkKFq7utTRPhCSKXAgvoXUWYaaSNrTwj3Y1iEJu5lF/OIU7VnT9pSGnN3AHt5Xeaj2qkEGk4D3
bmx6Zo4+TdE4NXZUJIvrlhpY7Qx6GxpjCllyFGxI48HnpHeQpAvZn+M69bhypBOBSL33rMBuUsZL
MTVvqfGLE8SvY+OyurX2y2036ePX+StyoCh7eDsn5PQDC8DJq/+gJhAeZ06P/FFReShOcMbOq/Hu
87IBil/3FLrlR2fV5yAGvaauqVtvICmQBDZJJdRp9t9wI0yykxcXpwaJl62Q1dmip8MxIPZb0ok5
pyPHpchY8pYg2iEGNDnjRjG2kwxcS1gKdFlBc5I86sXs33Jyal1G+Xg/xotCUGyF13FaYL4EfF3w
yHEUNi1CSFX7PoM836HUaj/GVSnwkGifOIbGslo6I5211tCA+lczALlNpW1QpCR4ncscEWfCn9zr
+3DR+NUPjT3INGc/xpLDxQqL6d0/tax2/q1TuZ32Nosbt9jmblw1K5TMFGQY4NGgW9EGjlUBk/Tq
TwrMe3lj09ytYfHl0Ac6Gmgg8RQ0kaDWogYXN6EUsSURl/OyiIW9R+8Bs+YZ3Q2wRpS0uqIbHpjs
hz42YInGTR6djr8fmCnG0oBO7YRWFsSorK4UM8g137hFJTQ5p7lhb8J6vge4o/bwGkIZatw+pY89
XGvCc0mnFMwXTyk4YpIm4b8+jNULzNce3f7ddMpP/TL6YvXqwaUbz4uf7OsyyhZTvSfjj2qAIlBT
nN5DPAdyysgaTPnto19Mt2wcG0EpcqTZhlr8qgljlnkuuULgTrSU9jlMPivIE0iwhWQ+k48tuleZ
l1K2vzTYPg6+uEXDRxLuluZ8Mzy1uJXgIhodnTUm6vaqpmiHwv/G3h0pLd6Fg6Q3cKg184texZ2F
TmlsHAlN6zNFkQfCVYhffejhoNya8Z6lU9GaKbZ21TmHZXSGSIb7CqBFyLeMsc7tH8KGLkcr0Pho
Nydy6hUjk4NkfOnaP7Bz0fAZrPbzPcZtdec0tnqUTWqNoodzeHdh+h19dWp9mkA4siqgMaEjTLzO
PhHNrzp6DDQhT8tFPZUX3Ds+0gbKY77BWWvDjSmGAoBt+lCLsedEZEfXa2OIi+Oi+VFw2eZnt7V2
VIejLBodwY8PtkFG0MX0eL1U+HT6Om5x8p37YFXyBSom8AKHhFbxCxCVuSO6FjdL2Pf6OdSWm2Hx
I5verh83EfIgRy3N5C7fb9OGRMwi54aQjYQM5GbEhxseguuYe9GKqDPi53Sh8nYtJv7XCwEXLFjG
Ytcycbh7Pwf8VaFugBNwFeVT8EnKiH5EihQ4/eWF1tGntwEk7498rlMbwPkTR7gX4+Q775Tkgo4D
izUtQm1xNN34Qq8pbZNU91Y3ML2QKYAt3ptFN4u61PseORWWF1zMzQYHFVGh8Oj+pJN9XyA3to1B
HmzHd2+0R86MAsWddxlCOMkp24bMsEEjQBnLk2Jyb2Y92hg5B6uQi1Qd6FtP7nK/Glcdti6tbhDa
W3wdkHdkx3dyGIOrpo2CmF0TzSMpjox2vdD8CGS3a0pCPYbTPJfDfHAa2bRmHbz9/Pad90+Vq52Z
M2uZtUQC8I46QblQfG1mNe4dQmTomHG4M277L4kiFYePJ0N2Cj3i8weo7GhJXTcBe/S4hBbsjQ1n
uvlideBUNm0/XWwa8kJIU2WtL4Np5FiZ4mp/8EFBd7c3DezlBubKFIGRoGhIYTq1v7hi1pRH9NR1
jT6cyMKarU8bt3R5mfhI6JGpTEnMiuQCpmpu/hwAofODD5bHSczaY6+1LNu1WMVsjN2Ak3CKACKc
+UMDV5QgoPBp4H36FFLopGqWnE1bFDMoOADVeloKgBreaf/QE5ohwK7bQqIP0mKIKeuUwu9tXGeE
Y84+YjVCjU3C14W9TwzT4JAJUIAJ8Bjc286lVhJ9rbYC8bqfeMs7gUCHyT6NRPSKKxC71uGAhgcZ
XjEPdz7x6oZHQsCT9hjBC+FowmcHKsgfFmz8Oxp/WBxipCZGie5IwsToXvN6aaOMjiCkUfHxRUtL
DLEaATt+glBewxwRIKTzHpA3ax1DIPyeLV54/uHMEGNgutTJrb8U/QuITfpckIg3SH2hw5OyQMVG
Z2GLTYzzUnv4Xl8154n4iwpHChYPEZoiyEZLLryUgfC0jJaEKj1UnjUSXbnVlFsvVhmtYuL2qyu1
qyuax/1rnxOVx9zx+JtgqfLewt0Bzd2AG9TPhkVkMUEaDRbI2ITajOv6zidoQUfWlviUI0w5/65w
2yBCYxz5e0QDujfukTSNYthxAplDC21eXo0XoAGuuWRKxcb3kvF2lItDFSWPak7zPsA5+ER8BiSl
aJlZlhGyCwOa5f7zj9yV3CsGX7RCcl1BeAW4Er8LPJFXA0/M+KJJHk+S9cOPiUpOJqwWVzDKw6Dn
sOVg73NOXIhyU8KBfiqqe0T8ixEyawHntLxYIrLOVFyGxox/IxKFC8wy4LknIDvduFvxhISbgQUT
hwQIi3d8GBL0QEgOjWJuN1g9atpFZJ3FNoMJRkSJWfxdTyJ8mnZFLy3nMGse1/P3M0ssSeCP4d0z
PwHzN0+jPb4pULhV3V8JxYZ4yILE5CI9zQUdtCnD2v4GkhFoErqh7c/Sj/vQnTGFROQxMxxSkXAs
Et+EJf/bcTXWGb6cMKXjunto1F0hycU/fLoLoE6NTjaxRzjJ27s+gH7O7ms//yi6hx/68HCsWIwH
L53EPpqgDbFbRLesxHBGj4wdxzTLUixaanUlyORCIobfDdmcRPkkrJZIrTi9/UzkdC7ULDm8gDTF
yeOsLpFM43bJTQZdNrYmLZMLDC63fAQu8CNZpkgOspYVD4olq1qA13esYjwFIpm6t0TCRqxBRi/9
snNEtpD1iTnEj95yMrLzR9uueFCxYAr/NK6bxPMigyA2wNEw656GwuDfAjHCrUulDTh6jd60bWg1
Kf2NHIKiE8I2rjo+/mJRqRahD3DbB/Y+t+neSNy6DV8brhEoV9BzcJr2EB4hursrxZuYVGfSuMIf
O6Mms4+oMzR7N768mDGRaxIKMMhK0/dGc3so5khUpNCHzM2SsXOaEQVGSzTi8p93tBoRAW+Kah3R
5s+qa21DUOFdpwl7lVshIJSIO+AUzBM/EfePUuIU0OyRt4gdXmTbsYbs3ymSGE5XjMb5tkq/z1TU
i++XedlIbPUklAc5FyORmSVmI3pmz8uUrQaZkUhxZAzEVItcgNhUpN+pq3XICPz1JvkCyhixpkuP
xinWkM3esX0aP+EUFIzDO/8grudvQ3RWyKafQW6ZfDzem9SrPCMXLFDE6oyXHJHcQXUKXjSED9m9
DRVAUmJNCM+TbcXiMxlCKHSSqfC5FQ3ymcWSEzsAji1GWGxZif8CrgvlZqDBJIvZ+kybYLejyYt5
p6CQ4gx7lDVKLsmnpfPrIkBdw00ouZHnBMdlJtVs5PxNXsDVP5wuQWHR3IeyAUVh5Cu3/oS5JpYO
YCsQPGUmZIMaGt8thvK5o7omBqgqFjORdg+cKH+AP429FEfmlUcwBiim+khj+sYgFkcZQ8BUYyls
WEiyO4FKxlR0Np7aFstD4yvIvCgQ/cGlU003PNqZP5m7i5wFCM7c4ifm/H11y8Blp+jgsbdYgszX
qSuNEPnY+felXQp5Uc8mBzBzfpnLmrfYYOkXPL1XdfcgivnKY4unzX+OIMR2E8vjfsaeZH+JgkLO
il+5KI0GGL4c5UQJzPZiKUjEV/7hGPXFnsIKtyXiDsJ0Un6DfAE/F7Yd3R146kR8Sm+7VAbSGGgi
Mwn/IIqxswmfyxlQTshkwgSAyubtJmIRJexbIM98b2N4waRm1LrE4xStCEj3bJVNKBYpvOKuoNsD
vSWpSaSAl8wg2OG4uQu6oth9dIdOwDKzqienzpanFoxmMcFKcGnChvYFaU4cPcJ431s6OqKCFaHy
E07+BMEkFmXRXBQs8upfS138W8AIexIX9tiv2gcE9+JO3uA2T5jvzmNg0IOql4GLFTTjdMYMhxOa
mpv3IfosXonok4CZ6Y1f/j1LsL2YVUOE6WGpYX+Q0QEzFMUWiO5j1xjU5Op6XCnC8whRH6K9Dpa9
i7gUpPyyffAPfg4GiLpJjz+pNHXReQv5t5vO6tEJthwg+ritN0ykp6QvJmp9449BGiuawugoKABr
K1BKREIIqVKzc5wumKTSk8amEGifJ4Qfm6eOFImasrUTUaVK/YUIrmousjSI/9HckKEpwt7HUg90
lvEtKD7jj+PiPGVtnzpY/4CFSMjoHnvXS9scGIH5wdky4j/Z/DaIhFDuX7EJ1668BGmKGSYMYpGr
1sPML8IeT0pMLqjFNyUs3FIi+RORRmw/YCThEf4Qw5NGq54qdDO1TWOieCs8ZXTYzDF5EdgHLA70
Qahhadtghj/QLufoEt0Z8YgvjR/uzUG/0zAuekAv7dNSahYfuwaGb7Hdo7mDno6s0ZOpoUsgehGM
4NqqQykq+/kXy7C5/TXrBx+NBejt3zdvbvpCCYygDAYq2LfRPvOwFkaE6MMtqEFosqOQp74E0xM2
2Obd0ABh6VvwNdENSjvWl/AIwMF00X8bUmno/1ZuuPtorYYmv3V0J607G8MKCOMHp++rd/jAioTC
YUQzI8JktqRIm57ZXsASiAMoISHJRtzLBhhMZiMda9in76tvrIB7e1m/muypuLfbdROlEgpUVgD+
wzNwxzK8umOJvVa1anTq0sFx31Tv4R29Si68ZL7chDIn6m7LhvW9FqeswvfgTOD0r4LLWEM3Qmsh
TXRy580TWjpDgqf4Jq3jh4TyjNhs6bzs5LZPzfG3w0f7Lujq37LK74OSEJTZFmWdGXhjhWApIa5v
yc9bCKlNrtHGz9rfBNmmohrw6iVD+nA6GdpC0CN/axlS2RXfpyEL3yNh2d2oc0J6rWWy4SLg8aDj
laECOvIWpX2pqQ2EKqLclpnX8pPtxq0Gb2dteSl/Oj+69hlfW5iOs9sRx+EsERzKuJ+BVT71jz/B
GVGeyvsR6PdBkFFFkXoHIknh0KLky46mayEIwYzjyzZi1+yjURWiwD3/6+qFDHZXIa3W0g/hBpkM
4u0C048hiD2svUWuvnPqXDrUPYe7bk/90Fg0dbOKskHZRHyD/AV1oES5VyrBxY07S8/usZcONNu7
NI8BOmcds22H2XdCS3PL5E7SusPOPH1QR3Wi3SWnPInCkBFh1Z/NMJ2cL57JEsdujAHnezfo4L27
pw1RT1kdmlYXyRcI/sEc0suRqtioI7Wy8NYVBH5EbbjaAxrlC7PYQiDGogpNZpuToQRUA6CeNme4
/Qj3Do78B6qF2mDww1NYNwqAm0PBHd91kUK+OG7CNQGFM2DoAUJ1ftJNqkjqUHHuHo6iUA2tvysV
HiOQ55C1apKmjdlpJQTwNC8Lr7Bar6OFEmEGO5MNYV31qxo0bPdCWOeM8gx1bhxgd829NFpFuJum
Ks+Kign0oHhSR+gDdHln/huZArwCkPzU1A/I1Hj1che18kAcx/M1Xpw33fQ+W2gDYC/vFNG36j4Y
IlAV4EqpBwS8Q4eF8CWcTjW4km0iuO3fkSRmIaudq0fdJd5JvhZSCViKLl17FOdXgdo5RwSy8Kqb
1FJEQvTFiPZ8232QcjRatK9zt+JzJr3tQGohjexde3uOu43nQWTBXh5dzasm5K879NMKd5Ir1tfu
az/Zox6JKK/QnruHtfd97aUCdGe7k4HIZekDB/8Z4eZ9dPBZj18fAxQCJ4T0yv8h7cx2FdeaLf0q
R3WPCgO2oXRUF9N9gw2m5wbBAkxjjGkNPH19M49UeyV7aVE6dfVv/ZmJuzljRowYMQb0TRZHB+zG
p66xaGDwbL2K9YW3SRFtAsyHek/I+RQeTRIqdp3LlBN+OScTJSJYAzdCFOIeUuxURelzgw8z/yMl
lFNzXfGbOIsPAQMNl4BD/xmYQV1INYrRJrl5FQcJCs587DXwn0Ke2cgSPiRnfw03pJ17hhS18fxb
rA6ffKnSQKQZh4W7UasJZEPG6voMGO7rfoMjGLFep/E0tkMYlaAfIVYGjCa5V6j0Qc1F7/8yygbp
3sB8YEu2x5uscllZ4hzR/pGC61ei+wFhn1MAVzYn4SAGI0tb1/4Ipp5GVbGfhDPu9mFdDRTDHzbR
DXmR6MYdP6VLgxid+BWskAFwnJTFP6DinWiwPPxJpf00mzbaKhRbzWmTdB1sz1ehfews5IXQJ9z2
si58O5TtW25K4+yERr1m545mVYKKTQcFr5vgMZDGIejXck5s7MK9YTM3wUl7pEVnmzbasvRIXE28
WYIqn5xA7p4UsvpZb1NSxfhNazbYhFyWM5qNzVnTVyjiUXLA9IvDBdHU6jSIal+YX4FD4cZtSXrR
0W6SLWpIrSxYalGrs7W1oBps0RIxTssL1deAU9CvwW2uEi4abi5dc8xLR3M3QWaRHUVZQlZsQVJj
NU+J573z8NRn0oUJPQ0nIUSOkNgqIVP6E91BhfhFNdPVFucuAfpCWtp0Vcqgut8Y37YiGz5w5zHO
pXTLO6FRevK+ngTejppgKjnSoKM59T8EzRqOOy0fP0KOTRKx4QMjs2JeRSyi3/IBaMhD6HFSQe+7
insfcSRghkbaVQBjLF8DfcjBYBYYkbJLybK7OcLJo2N8ME9bS8eG7DLeDa+kHrgxUGlcqE5qnFV4
BzXGDKOfI2KoaEUNc0SV2d4EJ+DDOc21aTWglgF1AEwOkXJGrfhpM5853uMdtqIcaJq6sRtuoofF
IiSWHD1GnzO/MSo0zLu0RPFevUq4a1eD5mg7Pi4PnWJeOdvEOUQhru6hfcJmuq2T1zSFNH8CBBsw
akAl4e/J/56sY1ooba2PFRPrUzXuFoWpUyy2JMuz+NkS0gGRRCmUXmNceUYAkun6YyhVpZMXGAL5
F6411O7RC9j3SrSqkThmAsdhLiDL6mxQw8LgjNEXutHFMItwNCDZUKVotHMeHOw51MH2Fe9E9p7Z
wMTXRvif/EQ3DxuT+vhLauY8+R6HCa0n+VZAwqQ0W92iGKKqJtPj4zTsSpexooPXHOfRFSP7Ps5V
Uy3mO19MxE9HD2OCewJ+6Z40LUXiGsmSrc3I0Xj2Vae8A4FA0logQK2J01fqvciSj5MGtvZY1jpX
zO0PKKvUCcNgeTKeK1aB5R85R4qsk87ialITc45PZuPz0GhK+pGLN+ZmmLv5CEo984/XNp+6X6J6
wUFffkG2z6Gi+Lcdvzn7o1EzuZDXEHCyaNt/Nqxq0+EtHI+xSm0M7s/a+jPspTajuip9P+8z/E/s
F+NfmX3EzXxjtujgh9nOf4Gg0a6Gunc1GXHZ9ZJjNw0wOaXlglUcK4H+vkqHsS49hLFWAWIdKDOT
jhlQO33B9nWB2SFCXXtHjcoCYy8VW4YNBmwqNoAMN6Dd1WpLn13eQw0/2+q4itJOFS7oC4r5rAfI
YXFlnUUyyHCgZhtdpLVvBbeH7mGsgxwiuR/hgJ3HKtAXQiGUwjWmyaQ1xomZOXTkIRGhUGWW4wQU
cP3o1wY5kPyVmVFGFK6WFCm/dSTAUCOihPu2dD2Tc7+kyGZtwRKDo3k0j73WcOPWYGWtK0ylQqU4
ik2SLqWb4QsTIoaSOC/pbCDGvulc6RAAPGPGTIU7Sgd7lgYONDv7NtADNODrOWCd1FY6mbgPNUSi
25f5HwtwVtqFoVcMeeRm0lGXOzk1ECbCNQpkW4D2ykIFT6NEciS7B0TEaiBEcudM/0peIVPTMyYE
3cIGn+Xonzg0dsBPM2L0FptdiTviV4dw5gF8gbTiQC5581IA8M6BShX76ptXML/e4cUfVthlopwD
Zq1UzCofFYQeuNA5gcNh1bDU3WrTrGLo1NmZdxDhFibYBb7xEng4hbrfKZ1bsqWjEcBGgnuQx5Iw
yD1DmKLfMEEhfwPC2JLO844EaDOb1ljhIYVOqqTSF2yN4cPoY/K6Xt2kK38PaVkzoADIcaOto460
oYr/OFPFHSJH8oyqdKTJejNMG4iaUlkbnZ+c9B177QXlKAhH3nswJKF3z8NiLp1BsyawO2bWzCOS
QwAtXVikd0dbNO1DJ+1c4QgXEPY3keq/hvfoPt24dZ9QcaSLE0vPru6NUX/FxocVrQdAvYUapbA2
ZmbLyl2FrY8cdNgMyhBbZ4LwVwXyNgQEDJKqDttxpnCUadhF02gG5pRkgGYPFyiS3btV76YeoQAs
B3TczIaNr4dfuHd3XwsqUQPq8E5qmykRpQHmcNTsTEddD6JgYVdDTieAM4c8TS61pgzC0z3udHlU
grjWxB3JSuDsbLCHgBOeHbSOImKofbkT8DW3MWra+Iwpxp7aQsMGHb/JFyw6Y9+nPu5lD297NV6A
0+TIj0npVug09PZxDZSz86Dod9jECOufg07VZO7Tx3dxb0ZYZlylY9STLKAWwdfqshQVTJymlDFQ
DjDhjPKkalfHh/5jjtzAiQTeXzac0zBQ5f1e4pZmkJURfAE94FIPVdHymlSKdZtWmQ29ptPyoIbR
Z2K4JTNkgWhdelxzG6c2ACE8rDOpyWm0HTXaAFpEb5jusSS6tGF7BJVO4dRPUDLFuc22loiJd13V
B/xGF3qtUXGH27hcHGJtUeKTRJqGU5ZsTuBZiFWQj8a/bFSARRxrYjfHNrqzQ8KP/mBp5Gxb+rJD
1nGr90R+PceTUu9ktB8CjP6mVwZC9l7ribUbPsc2BSQFE2dTlvDohEraKwOeaX3kSSVnYlGnqKKh
BhnOveIFstoEc8T0POmam41UgAjmbe3GInOPJCPHHmkXbkk7KtEG0138etDqPNA7MJd3ExYQdLrU
PvZ4LNwOnAtAe06IlpBLFRlsKtGMs/LYmah+MdTbmtnEqLIV4cPKkQoGE1dH5LCvRNoj4IM20NyU
DhdJAzYT+CJczmbGnnualyU2XOTs7LiGWwbUFTaLM3lQ/dMR8muxrG2e5IGcCuAit359nR/4txnm
N7q/wx8QMAg3uJL9nbscsVhPTnhb9nW1cyNa3VX2NAnTnSM7W+UU0AZbSBpfX4069nbJY6jq5gz6
xNncAzHTW1No83Ly4bcXsp8fwOARftEqRraAxCwGMhAYqXhpUl4bs9GTFED24Jgx4sfvbTQO53JH
sZRYds8w7TzHLWzCz7wxspeNf4orvo6I1ct5GZMnJXATVLUQql8H69gN8McwlOEGxNxX/ceaPMPO
qeEai1uPZQ6rsSiFRlcKryx6GlTT0j+iXenUKbXpXZAdIA15dTLnGGwXGHxB0oDFge0ILOR0fuKC
QHbjR6ekIXG3ajuj9iTnZJyqQ6msbh29T25OVt472HULm0lbgZPHHksZBZFDt5IdSG+4rYCrtp+j
fZyOSXCPlMLUb2GO2iP9zqNPqdJgU3qPWAUtmBxHDMJ69wEOHBEYEXX9cZETQaQB+R5I39D7N9wd
cmZ3r0isAyI/Fy2pk7rDvOuJW3HA/9UANpZVp7a4xJzWvFryZpYEaSKdV0dryayxASZDFlgPlTXx
UovLLxLzG0Wmsrq3q1I8HRAeDkp72zuvyLjAWI3Sk7gVLYrzCsWDpnEdqyY4Nzad5yT3qatIgMl0
Z9SSXOno7eir4Fuiw+K6mMClzK2VQIalW3NPdpZUusdQ6XICtNr8A3LXlnmg9yGNFa/wshtOAZS5
seAae0evtFHKzHod+CCdh/W08SQuqacG4NVEH5xgaAhhKOamnH8AhpTvUHk4FcGNoLhzRVnoFDea
RzeXIrXNxyfXP9FH4etSbRU0ky7uybrAiHyYnKjGacQwvLlUYfNl4aunh6on8eV9SjEreV+lBfuc
uV63wYhBvfeKKyE9AmpYaYfGP4Wvhfk0d5P2zu1G8LL2/ap5gwgZtHzsdMd3IMk9T7ZxLzANbu4h
gE3jU6tiNZ+O7wMM3IDyOrKKudF7YWeQnZfmVXZAkoa7Ho73JgJB7eE5xGIbq/vtHEpjvzrdL+qT
korMQffjTlYT64QhAHRb9+vHoMqYE+CM1qt6KGd41yq29VDpBlhXWnsSnoePV6d1x0OgTpDUsQUj
nHeUEps5yhgKS018EQFKsUKqFwGRlLTri/zFa/kV0GH/0JGtCN0/hWUIeri3ywVHVHKytRHv2IQS
4m/nL2ZYZWhuI9qx4UR0Dhj9MntiHXi+lCZUSsBWPWrXjQ+3hMZ0fB60JheK7ke8C9P5YfjA8jQ8
BDD8+4wfjSq4xyx2fmbNG+PmGSxnR/3UYFTrQJm99waFE22GKurK92hnHenr+WZIoKXTo7af9o3Z
9BJstWY+2mrTxGKyB+5Di2J9WjbdM/TlK5ATpOk7TYQlsNHN2LAypCZxCQuq01uq89xfsyx8U646
ecqWw5IWHVayjXY10sGC9r0TBDi3aV+8QQ1heTu72qdObnEAJg3QMSm+hCV41QUXbV/AE/CuNcoF
DSdP3iltV9hxCEygjEFXI06Njp5g/iwGD6rNnXt10HqYHMcPzn96l3Ez2aSMq+4sAyD9ah09EJ5k
72mYfduIRxIfQVLoQwJS1Dhpgb3u7bJ/JauRlBkOWtp2EvltIDvRpJuldvQlZqjeviddsRUSfaAI
JH3bhVlz0gjynam0L3EplprTvfXkKd/sDplkdXkq9l0RFh4MlaACn3TTxatXok9Nuzli8O5ikk0D
qHK6mmfoOppFp4sEqDS1eI97qy8bKudVZXJx2cVHcQjSUYlYevcEfFOOIKi36oSonbULMgJRDon8
KojHlRPCF8YxlgsRAfy+MrhG1/kmOYY3mx5qw4ExTgJR+M0RRDvr7KK+RbjFY7KUE3a0EWKaXgG+
OuTO9cVhdXBooc/l39lNa6MXx5d7CnarvP2AbzZ9YbEMiP+0S/tpqkYxledbQMLDUO19kFuv4fZi
Hr0ZPVQJwDdCntmjit/2lY1Rmapdmcaek5Onb0CbpUkT+xdDC8y3c7fuyEhVGIcR7oSjKzvuQm5P
iLqi/Zt2OJYvXtNW2juX37SKp6D0Ow/TyQ0XjCDD6Byo2QM1kX27jZW3aRIhM6bw9w5GNaQVB/0i
uEYpR2dS0lG4QYNPNF7csgYwACJyd14X+9B0FdLgIigr7S0NNSabyUlgY1RtBSKZDu/SrsJ8pUCk
oYZ6fXTs6w6BYV3ejG3n4sl2DmlNWGxFwCqkL/A60w84ds6Q+uYlBnoxFANn5xFxxPEVSEfa13KN
cV+NaLfmePmiqu20HDkLKB15HoOKR8eDwOrPIhrn9gCLe1wp59s/rrGoLayp3OhEVw/igK00Mz9i
QF1gPb0a2Kp3CeuECk5EOnMjctgWZpvw4UPwT5ZozebT0JGxGixaRIx3bd2jcYgptncDsOKEbCDb
og1e8J4WkKapgzE8p26M9P4Zt0wmmpg4QaSgkZQgmIpdpxen0EWe0eMDRs55Sweo8S5radd9BpW6
6AG2An4XDBEwdUWpBXncGKQxRzuoam2BqWeIrwt4rcpBUmlTj/GF1aHuV7oY79GKK5muknxqSQXY
iF7JE+/jwVX6g4EP01R8sU5ZAwYLC1v6rB0pzkQepZ7efy3zMRMEKGifwyfHUSNSOzui44h8p5EK
tX+BBDk9EJ+xDl7MjFqUGU9h0BHSbE6lLTSRzIpGhRVKrCrrSniuZroyQVY7NXSlAV+pCue8+F5t
QVKTd8/+saP7SFhzp5JqUpxoNCd16rTkDrmLzW0qk5RkqE5I1vosbnHFx6eAwMLG3tKiZFUjTgAN
RSeF2i5Uj+rKIzQpHbIxhyqL74wvXkzTj1bQoQfkHV2wJNzG/CkGvBkALQlZ1j7E94FU2jl6QEnF
kB/eRWyzVpvs6DK+smFq8igmLWbd+hIqlFmX2fyCrwK3hmBB9Xrznl6Dxd0Kl3OScVDvnWAEgQkL
dLLNYwy3g+Elp+G2ho2myLosOumY1rQUUpA9bbGKx3lASo5KOiM3DgelgVd7Dzt4hXSIdU0CcrPy
/pAztNXRoipWN3bFI4r78kkui7pX74PH04EidhDZqVVjUs1TcAB6RWpl126ii05zokcSmajYLMv0
6OI/kzvrmMIMFtP4nBkN0jgXMkesYjrbjFALa6JE0cLRLMi/DsFrwqLQWNZH+9Ts838rDwe8ew7h
58WsNVnIdYVB7TaWRm1X+wBfskWjskU3in/4gu2x8dm4+/isdS4LbrCZNMkPLwaFEYFdV40W08dN
Uagm2RC+jV1ck/mvXFKKIErE+VQ19CYoQQ/vYBuf+bCyzNuDU/8MmL5DJkO+Dnbj/sU8m8iButo3
Ni8dCXLLZLPSl8fFDJvajagujuYuUUk+VDJQakgYFjBkvBbsAupTqwhh4D/9StBaXkZ1acHb25Ei
Vth55+6xd5aWGZwrFCClyyWQReYjMI6hdE6LjK3NB6tZ1eDGw9A5vnzS7ZCz0L9Nfr6N1+6einZ6
aQybXqFuPkxYYgd6Fi2HGuuj/Lac2P/tWm9KAoj+KZc7Wmj9pzGtWS3onP9F4ZTcLsRLyNUoDLGS
/Xhh+cO/XfhNSqC87IpdljHdX4eFCLwHg6diQS+RREPKLBnkkxRS0f/4j//5v//z6/G/0tWx81+/
/x/57dA5bvMrnrSfHvdNU+DVrOx36oOrwnTEzkDG1Cfh/feL1H6Q11WrKj5+moqnVk19G1lubfT9
cfZgPpr5LPHELxo6oSQWyMmYq5jTozUhDHgk0xBi/juuKH9d/W1WuZpdzsqlztXHm7oZM150x19z
E8NASQrsevmcFVgE0RlU3Dl590hDj7UcZe00xpTJ+/AqfpAg+Otm3qaYK83qc6s3uZk2kAszFCqh
E/BPWqoxedLP19bFTh0GmOgUjAYZdXAZXJgx+v02flD1+esu3nZUvagXaIVxF5T7dul49O7QOV7+
fhFkxH/YuWoDT2ZkZ1W9ir8gi/5r/n/9kZ+11ksvM/XWh7MOjkswYjz1bnreVOeZMUvgWCkhfrV3
cczMxHK8tQJGboWccwMnsVtRCHTaXgZjRcQB8Jo7rRiODXQ8dsepze7slqQrO6Of9I+DeLkO4gRP
DroMEM7smxjrXn9j2ksZlFuwjpOQc0JSSWlYVKwVDo9HY5VUHUwrxvFwWff6wBgivpr6soDXxo1Y
m8FSQtB08gNvtVhxpJuxp4qE6o0QPKPDCfAKClgy2Pd0EDN2phh8vczC27uLo+GlIgF85gBlvMek
ceHIndYFpTRvftWHn53i9pQk4jaJJdvsS3GHDKteIeYmedBRxJBMbDg+m1ix0vl+jVFEhAH9MJ/W
QvLR2+2xtzLb08XF6Ks2qKBwxy1eDNTth0mcnAIQAB4IqxtMzaoIQIpuYlgRbdedGWH3ZI0Lc7kn
jYOcAsc4YawQivjVnUIUgm39ZAZGM8ZkiVZqVZFl71MRgvcfRHecLJ78Fx1vigvSW5DWPDyK4cOs
h1WrabTBb4Dzpwp7vj+S3OrpVnxpDn0T0Q9AFaAYbkyq5pY53VhLyRgPo0TOFoZMFaNAycuCQLkz
Y36ky/CCGbTXTfIFnov2jSmrm05TUJE3rK58qTBwWF+OPWIccdXWBW98RHviQhWpUIQBizPhBjIc
h2GSjFbIagVtRo2cm5g6znQvlkeROO3udEpeJLrT9lEseQqmgHmodgyv2tqFDRiOmh8sZlZsDyX/
f+do7UCRtazRpK9BU9NKXZtnl10RikSmLtxxsHC8oK3wZw2Dlw0/m3877dORcCJumTftsr6NMRMg
Ypzyl1J/1QdQFEEcs/ozI4aHadAt9JMVI5GiHbQfwhzK1EnS3xmSKBHCs/y6u2pvzDEUQZogBq1i
zTyyy162x/8i8q+z+A3NiL1xKtr2XXjg+FxNOlRhe9ABIaQ1nER9qxtRrw+sdafnGKvSTBgkWTFj
ZYpwkQoxkT3+kMXtwMABmrUWQAEQjM2V6SS2gF8edG0z8B6CV7kxXHgEfNVl1ZrYljdB8VoToZe0
+fd+cncLwYAaJHro4xcRm1OWrrsc0k8I6mZSCKpAi7G0Pytact1XnYShr7YLodMrpx4f0HCSkKwZ
w1+nFLT5Q+iJ5q53FzSnmW4Q7VNXcrSmcAD9CckyfZ2+Ij2QrTCzBqUAN3mRxE56/pDEF0cXuBig
HXyUjH1diNF8DUQo8SIzE3N5UEUdSSvsvHjJzuDFSb2Hzbv+irCE2PjJ0XF6a9YgZT5Avoh40eSg
I79LLWNHjJJYu56SNMRiRMXFy7oHE5jAFiNBSdKRKCVvI6KQpkSUgaBihpKvAunJGEsXhJ0DIcNa
ahYVY25ErjvuQkhn10QqbEDJuX7y79asDQeKJT/mzRlChF97Fd6XpFPCWaBnOCkFR41k0UsuUGoQ
8OoiCwdDw8CdgR4eEWESQLFlrtrbD+FSnIU7KQzniw/WfomRGyUM7idfqJcFF77vBYKXnFXtXdwe
k5FJJtaAX2JNf+3A9Jc1F17/5FEx9BhZBJFWCIGgTGI+HJYGgvPwTGXbYD1Y2muZUq+blv81SS7G
akJ41oQPLdKKekQeC/gq6fSxAxDzGQ90EqO7xXL8GpwJ2cY8dzga1kdITCwJLh760VoqYcpzpTfZ
iZVFr8NsQ0Q2o0mFFdKZ3AUrYISKYVistMmGQD2gOl3cRR/6hQuhRIWwPlnXmVTypoHBXwSwH50G
ryh0RvMk2oghAr7RFAoU4SJoiWVFjCWMfPL77AlJVUaAIojt/pDaJLgRt6cuYyKE5FPgnl3g3b2w
1jnvbyZEtCKq0m4RUdfvAofToBOQEjyHQnQcTOZrn6eKuONwEvOt4EefBbQzlmcEs4JFfOBURVwe
0a111IN+JvUP+sQ3M7IMqMjMy5glL5xP2uV2VvBdCRbOgX85oHsTdZNw0p8LazmHniKgXQPWDXhi
06Kv7lvxqR3K1WwEGKOAlPW8uS3/LWMKy5Bvy+vqSt6wlPty5kF/I8Y4eedG6br+xpyH6xUXvbvy
OFz5FWPCN+11KubI7tNG4VZG0405egjmasPc4PMIA66XL2zC1UCEdrLqOdY8BIsbexJ0FSEUQlZa
t270OyhwISDCQpTjhXfDAZyvO72bWMObExCcc6M7ktMa44Aiy5hMjHCCjsK8ab1iZvBLoyd52Xty
EnbayB1CP6F0hfBkuGw3RKq6S1V04euLYPIF+Ugwv5LxQxrgdadq8W/n/f5qapdj42sU89Xy4VWE
LiO/doQM9AI2GKvD7J6dRrTEmMSgs+/7Vg9arSr6B2LolgVNnyWiPS0n6rcsSZrOmXBGZysuPPgr
zkOM1lzzbEFEKnh0cH74wXD/pXQWS4jeVm/jcCQJ6PV7IwEQpvFd9b44D+a91cACt8gM9r5JDuWu
emyOzOlhAw03ArpQpzdkiJ+oD49RECbGsNesOYKDZm9m4YQF/sPKiECtmnAS5UxAXUxb1ooz5Zm4
mrATH7Kd6K07sJJDucuYOZl4sSJGoB7GmvmHZY+Bo9SqTToMTXE0z/UdKAtxZx11oR4SGeZu1wg7
fpftrptjZmlY8bAYZLTihzncmGNj2EpGtjBcf/menBXZOhbIE1qSRlsCbBqLGsOmp3A7D86rxAl7
uUF/rGkWC4uw9OBvZEJC8gYcJJ9xL3ysIPON+osva+V3h778hU3M0N3g4dKTNSFFcz8gjMTzqDsG
a0v6js0qtaSB5gLsli8Ywh8nZ1xbhgM6fBDrubxhbpKgOaFjPGY/ws32w25dmK48k/dioaIlCsuC
k1Jn8pKEMzOGy/7DnU456VoT6UHPnwZVow3hky8HTEePCnOms8kqcGjU1pIlDWajAD75PY/Xf5A+
/SuLl1n+tyx+qzbS262s3/rj6bhHPqNZ7cD0hgt3upj0T8QwY5qZE9jJ1MrThwjg0jOeyDnLWyFT
2BuRJO6sBVxnOJDPIGuzsODzHQwiTwkfcGYSkFY4xa7wQ+z+fvc/Fp/fa5C34nO/UTb7w6txw6gH
itWfQ6BvJVNOOMnPSpyq6P1+ReWn6ur7Fd8KznPj9cTSniuOc9NLcjGKmUBfOSOGCQyaE93h79er
/1DE//V93mrK5yvVy7PG9aa7mM2+i6WsxInBWdEhW5uXHGBbwZs1SWgIC12QRM/42phiUN8xMut+
uB9ZPL4hGX/dzltxuT017o/qjduB1uQH698ftvbp198Amln1Uc2eDX79LHPKANEo05NQycjtJVbu
dFtCboiwl5oT//dL1z991zeIRi20rLKvcekA/tTYTghnK6Jow2uPSYWana3h5oJQPknNgOW9cSYE
hp4OHWXnUad+uJufkITvq0ze7bddecv3m8rrzq5Mmbnto3RCGtpexc2oXW3HCWyEZHUyoyTqGsXg
xim59K9UC7kjxyB/v5X/ktz+5ZPX32Qci4tSbp8z3gyDAxR3mTFtRMHZXMb9GJ19LMPHrDMq5p7M
9Dd2vIkJGlQMdosUGq6dd18oB4SCYYT+Odj6F5MAWFgMPU14iTer+zBwXDc7nPqkWiSHVLQ9jQZn
7oYzg0zP4qDRRK8OTpxxHt2l7ZfryJP+QDHUDVmLqeOntvWk7o3WH4KM3NG/Pf8bzlG7V7d8Dp5/
7H3Czj799Fvwne2Ox8ol46efRhxDNBMLJiJRECBxKE0XA+UxDcvuekhK+/tXrX8I+/W3wJlVZ7fW
TgbO8fDOJzP7MmQWnJiLpEIuPzEpG+skoePCCHvdp9Hr3T7AVMqHzV5/i6QovVfUfQp+dBBEMybD
yVFTUSxIdOnxuW1oXh/31acX/hZNN626Wr/Ix2aTtzOTZXsXPrlNn3C6E0gpfSkczapFsIE1ZIw1
i0VGWB8Of3//P+mAf4+jdflyvm3wXHtm28qZDS6HKm8IMWTmWhF2LOGRJBM2C+GLz+EOybfl2frp
3Fc+LYC3UJulF+Wsb3kTcpRbKrjsjZHqM9ALp+HDs8pV/NsGeguteFZfXlv5oZvOgqIrpl5BIULA
2hWHECFfAzpTXUR+Thb++6WVf18aQeSmqlYbqDI3VP3t0rO8vBf6pXFE0V8Fg2DC3PoqTWNAHPn9
Sv8+Pv6+0FvArmbX+uuZcSFUqqlGTwP6ggey49+v8mdb/v0q/7pM8y0Wn9VzfqvkXIYixjuhnHBw
c1j3RtGX2j2pr2CFJb7CtHt2Za2jWA/GmGQT+DrNrG0MeMKgznn1SXxX+fe++vu+3mNko14ozT33
JQ1VUabZd2msY4NmPVCcoST+8LZ/WL1/X09+92/bR8/P6fNU5XoH1Nbk6gV55qypCbQBPy1fuUZ+
e+dvofKknRv33YlrSY0PmDRP0RvOuqmbc2HdPvgbe0Yl6axGOrQ/OckAobKbgan8/u0VuSP/fR+Y
v1c1Ta+1tLdvf7inWnpuKEdsGVCDQCkdif4XJyrSS+0XcCNU38H/g1fuv/s78lX/c9m3T/vUNfzQ
NzW55NAw2gB4jWSP8mOe8fMS+uc6b5/0URZ15aTxeEhkIahxiy6IN1/dAlKK7M9v/I8f9uc9+88V
3z5sdqltm/c7V4Tj4GznGYqDSGgiErM8Ja/+OVbcXbwdpNLa58KQBiRrRlgGNZDXlneEL6maD/q8
xafv/OlFyD//trY3lcrtnmXyhVu14Y25AIy24SQypNtlViq1P7UJfyhp/v7Cb4dia5NulHu9eoT2
oXVzrwE80nkB9JNzwn9R/Dv05HR5HdYYnf2UiNQ+Pe3bQXg53qTXKh/hAPbPvMS9d0F+MXdfOsRo
Sccr/BqNfFriTLbhYsAM4RUAbGZ92F3yY7/vLnaWgs9fXWs0q28nxT59PB+HrM5iQBLU0Ywz6LMc
ojj2d9AaPx3/P22q71d7Oy52M71R0TZc7Wa0EP2UDG9vT+FMj1KKslwYkmnaoCU342PaJffRLw+q
vIWRrKi3Lrc9lz5ZOkil1FOiV2fQJbTWH97pp0u9hY6zdm1WU/mUoJeeYldhZ4OkyAGu1jADWvpw
uQ8v9U8y8G3jlNXzLX20nsd+Gz1Cc3UVch7uswfCv2uzeu3bt1PewoZeksrsZ+zPusQM4dy+APjR
iRNhE56P5Hh8eK6fDqBGtaWqGg4PdaXx9hqbe/253eXsT1Qaly3aj2hrDU5kyy98xQY0PdxqDiqs
DD4lNX9auP9eK/9c+S0m32rVm74/vY79Wrfmo/jV0RBcQqWWeVKujuzdvhNl7nZyjiTV6aNP40+x
4fuDv73prJ6lO/30kLvkZjUR96IFamggoojgUIs73Q8vWsaa3x73LfJm9+zQ3N150SDjfuqiyYyU
VerM7JYxqbnP4Abw8CkA/lAGsZwUrVFrkp+2murbfty0GpVrpsuHtGbOMaH9C8B9DKtxiGM3A9WJ
lqjmhwf9aafoVUVTuKrWaPxJ577vFL0sHrsLO4WRZ7q/GzSZHkSAnK7W/+eV3s6Wl3rcHHY3rsRw
mC3H2KQRPNsSYu2HK8ld8P7x9GpT2t7XG0pNfTtIarendEK4HvEFaKypM+oI/m0SOaf88ZP9/Pr+
uZTM1L69vlapnl9pk0shF4uaDvR+BmegDdPm+fBQn670diqpm23zqtS40tmssf4J1QH8Tyb3Pr29
Txd6O5Bm19kV+4yLzPIO9FXNBQ11jl9GrT890k+Hwrfv9J7GptXbXq+8eCRmQf3XOPf6X1uPRg6c
xI/X+rAmtLfIuS/qj0LXuNbdXrQXK9W6mYzcf9pOP+Yw3x/pLUy2as/qVb1wGSW+Y1KgYNKEZR3N
PxVIR0o40LqNm+FxzMB4MQ3PMFg/VmAfPqD2FitPav213aa3Y5/aJAcavkOBJ3f5+P1qPx1/3x/2
LUgeH7VnuWvwsCVNlYulbYw94wbU8l/0zBqoyAGcMsrI2FNc9+k0PU1qoeBT8v5jBfj9Nt4Cy7Zs
VS4p3t8s2D8tCjrEsr2+t5cftuCn9foWV+7pEQvEKy9WMleviI5feMIGROcT40OfCvyPj/UWWqoV
vfVK1TNfzlNMlFWZu4DGIRuuH1eMXBG/BEztLbY8bo1ttpObg2aqBvLWl0qsqAEN8GlLfn+JH3fI
W3i5a7P961XlWjXnZWf957wKSQZzgwMNpBNjj+paYf6UGDrMQ7QZEK/aEbg/sQX/5La/PLIuN9G3
wH2cVfZ3Zcu3ZEzrLqb9qyjRZTyL/07iq9dq+PsptVZDb7wtznxXTfPria94ttulBe2KvKWgWw1J
BMrH7+/254f6drG3Bapn6TkrNzwUnh9rSfAC4XqGs2D44TqNH0PMtwu9rc197bTZ6sWfLXcZNiuW
UkONGMnYbfRkMlCS6ckFEX+TOMkdWVi9JXRmnu44DYSXkZwKYEbGREqYPgLENf9Ae9TNV8jxwVXI
LJlbwdsHxLnPGZyzSwh6ZzTwEA3DnQKfEIDKWRdvAPduZzW8BBhVUuyjX0OXAyV06IWrCkBIPULC
uqeMtv7dfaDOgjYjJRUTI6PLQNpoTHG6cJnSx2IDxrGUipWDckQxiIWpc0XItnArgxyuRu+CiINu
Nr4qzhMVVdjC3n1dhbGPgNWF6dTN1tigOBHmfokmFHo+5nUoGfTZ0WJmp/AZxpGHzUdDtB8j0rfv
8LZx9/f6o6meOavRj2RpPUTNS/bwZQYMXbofPvqna71t3Lx5r7+aGYurMHO+AroLDiFC/zPB8rEG
lyv1X9vznwd7T4Vbl3qr0DYssIIvI1WNkXeIobDxiHeUPXINPgrSQh+6MD9m4N92q/qWJRzP9+am
lLnPUFYZr7CGlxC2KH+O0E1yn24nmvsRzfvwYlX5599CUXVbOzSqB14sIuy1OdYewhtVnIp/9rsf
PqHclr+91bfMQN+plefhyltFKSv7o/e7dVsILtzmdLCRDWhgo27lydX4dOEP8UJ9yxQqr32Rlkce
EZEW+i14zgmp3kR0Fx8e8dOV3uLtVb1mFeV5ksnAY6xDasLzAtnSj8mPXO2/vcq3UHspqgDd8sgk
1Ppb/2RO5Fz0x1JGvpjfLvMWaKvqadPKZYp1x5fl8X9Ie7PmVpGtW/sXKQJEI7ilFai3JXc3hC3b
gBBCQvS//nvS34lTPnodW2/UjtpRsfaqtZyQZM5mzDnH4J9FvVRo9qGZr3PO5DR3T+O9DbwxKU2t
jS99jsNqmMAAOxFcaoJ57p6W470bfmNOzhECZ3nEmzHNE544kWNYbMOPDh4LCBiRhA+7J9oE/9Xx
MGVpLE0mYlDh/71rV/NkNgftXGwlCEsDwBoqnQVNcnfTtb8/3D8L3Z6P5Kxdu4pziGLUXn6ho4cx
JBgVIQP4Pj2Mrc87L/a3EflnvZuDYra1Vh5HJxGbohL93r7Dl0Js2tOG7TOee++aCUP4P8/lP8vd
nJLjqT0kqcw+wryBARHjM3Rop5+M5N1b6s83U5gmMSRNMieq+O+/zGN6kgf5OGQiYJS9F9RbnHUH
HUnHS93Fv/8MhH+tdWMgq0y6FGmaitdK1uMQUYNp98NflW1jmmLvfbQ/d/HXcuIQ/Xo1XbsMl/bA
ckLjD0b1uWyt4Zch4m3vee97S90cfKPJ6+tFOojrNiAonIZ7MlB9mq7+23e6OfjSJMuNpuOdBEZX
+/HbWtywEkHYf5W2AM//BNYcj5+WsF/bJ7VpNmpb87Sd6T4Kx0uZTtOrM9mILk0m2e4dxL+85+/l
xBb/Wk5OonM36o0Th+NlHEYbIxRDajItm2fY+ZeqR2f5v7jVv5e8OfunfqKo0Yk3vLiiMZwin07r
pqhuQvPq/5vFZEMVquu6KY1vDr9qVH2faRNGMikp2guSW5pPRKAFiZ1zZy1xCm7th/FrrZuTf6T5
wixz9lIwPhkAygw3ulvKTe/ULiXrEx1s+/vOmn95tt9r3l6BCddNGuknXHYVCPkK34BD6nDPFCt/
Gazf69zcgEE5FVVX/Kxz3h62CS2T0MhKcEykczGpP7YqG77tPcSyXvNU2rNDMGJYOZ6JftCzXy0O
m7txxF/X//cz3biHLC/avLjybSHtdzRQPcZ16GdBxuA+1HZvn298w0QuTuq14f2BhPyIfOpLtYy9
6Hv9zx/0j5ZPZfz7pW5CiPbUXsdKzEuN/WQtyCfS1VPnob7RQxom1NWu+wo+oB5zQFP29F43y5/p
9q/1b9vhkpMsnaT250VN+lhERav1dv+LoPbOifpp4fplefSLpsn1mIXoeUb/DDNAorvpAEn+F1V+
cfX+w9X8Od6/FjtNjs1Vl9hVfaPsJ6hlHEWFZyMIOmDmAucy7P/8HX/KZP9pxRvDoytDdb6I13vq
XrIlvTmYH0BEuHHGwD+bO6vde78b05MM2rkdF5geIndE4ccoTIn6butp0ITgEe/Xde5cCOXG8Fxb
uR+NrrwfTLMPegjWJIfX4H6WdeeS33aStW2jj9vh58u9KfjCdesJjklB9XNnD/8034RkEq1Uqmbe
1lelKJ0U+KYT6BkUgYzCZWjc6YHqwJnO1Ew/E+zEuntn1T+vwa9Vb86JeWrG1SFiVTF8k4aCongg
3oyYQhTtoP/lajfnhLaby0g9jEVqEk+ZaUSJh84PsJXIvYs7/Pnlfr3ZzQkpr9kxy2mDFEh6YDIw
RH08qL57h3Hw//a9btyT3OXptdPZxYu7gFoGJQQxPxYKS3K5E3X+hAz/42b/eq8bt3Op4yqvU06+
AwkwjRRn5DYRHWKIhQ5gAO3VZGHpjwx9ONAXPMIbcx9G/zNq+/UIN97o1Fdycei00/YwrwmihFCU
ERrhKVh1jKla6WdH8HYXh/gT5jZ+LXvjm4yxXPXNSBUO9zw3X1aHz+2zxiSpHRzXKa8eM+UEJxPT
QjRAc0GhxLt3ScV1+A+bfxsey9fjpKlMPnTpjB5HSBd3ROREyHt1BbOvfXe9Ozv900Lwy3HU3fXQ
noVRgH9sHk/FAHYm6l0W/NGIBCSwGif0Bty5pn+a8382eiyMxu9Vz8dmQofciR4MkAQMuhgVVZ21
oP9l7u1feY9fy93YoKrUB7mO+K4iiMIqNJa0hl4AXj0m4vrp5523+9N1/FruxggxcH89xzKnN16a
FuAITPC8lRjFurPQHdv6U+v7tY0XHVCkbfh4cJp43Xxw6C6x9lAKv0IPdmexv7CzX3fjZ/bj11p1
oRSkUVjWp4pJcjGZ2dn1PLt3Mu6d/xvj051PjVpeeKXGE0qOqMGj7ORPaKwSHUf3Sr9/R4O/PtWN
odGiWm+U9sdfGIhJbh/gjIY/826R547vHd9YlrSRThet4LXUTeVsx+sAgvHni0Nl9VPUTAQd+p2z
cecQ3sa5eVOe+VqsSGKIQLeo68Ij40XMKd9Z6c5l/h+B7qFjiCv5uV3xFGFwCAox06gGQl1B9ZjB
jjsL3ns1cS1+HcVDe7j0asqCUAREa0HmHZ7hx7wbutxb58ZsSFWmlnonHLyNmrNoXro4GkoGopx7
55XuxBK3wxSx2us0h7NU5TU1AqBiscni9JQ8HO7BqX+nuv+c+dvItm2VvsuunHkxinNYH17lLYqE
NC2m9qqbN0zuC4DEfBacqTUk1+ewZ3RypqJSJPTFD0zyXyoKOXe24I4nug2EzaSrVDPhsYRQ+IiG
GVejC4jCQ8SD9QT6F/guEUiC4/e/Da+UG6ujH5kcqythdRwNVgZolX+ui+mPEPhYQsRs33nZO/bg
Z2zw1xE+X/tJeo1xER0ggjCnhW+iUzXQsLtLvcszY/J3E4A/ZhFJvX99+BsjFKXNqM5MdvhCxyr1
1/6d5sc5TPy4Xmqs9ANWZMQD9OoKhLii8QMhGtqvkNvws2XnQetMSv78+C6t3h8/7+zInRugisv4
a0f0uqkPmcwnQGVl/pFaDyryCGfGeePVnZXuuJjbfsxTnVzGbctdY7aBSCDM3pmc3+dzGQ7asL/r
OP9GPP7Z9lssPEsSJclltl2GvKZDhxGKeXxZz9BMQ6sRStMimH+MHgW/010/8Pe+GjQxKEB3Y+nG
iJXFRFOyqv8p1hyZ7tC8L8ib50hj/KtKpTH+ZynhKH59wuEKv1SbEdX1gKw5stCJpwdIOgX9qoTf
+mxfn6/T7nQXkf/bTv+z7k0i1iiR2fcJH1SDcv7nMtnP6X2M8M/mnt/vd5OE6ZlWHhR9EFlJ6/5U
hqCwEaJg/wv06N473VikSDfTRDZbkayP7Tc6luBBORND3sXjhbP8nwnHP5t3EwH1eparpvA83T4J
IkRiv4aNvBEqmoKI4F9dvX8Wu7FAaTtWz33JYTQ2h3nlmIKi0mIU9pjDRS+oUe6sJ778f3i5n/Dv
14kEDkijYy3yjEdqNb4gtkIXYSF9ypB7o31WI7zzXy4p7uPvJU9DZ8QjPpy6OAQQWpa85dYITjP5
DPBxIHNU7zVA3Lnit8BOE19E23NDqDd46RT+HCg6oK5/vNtlKs7Cf9rOG1tCu16dmqV4NzxCC6+2
tU19DRFiRtdSiJtLMAlYF73r1Jzf2dY79+G25VkbKADXKu8IeAUMIQimdt/53Sape1t5Y0q6UzMa
NQdug2iBEsnwWkeCjxjs7r372wv936vw09Xy65y0OU3cpcELCeabFkItmpegzIR6mK4qGCf8Oxt4
781uDMpwnhRacuTbKdBEbNEJhOC+haMDHqV/F5//82o3JsXsO3kSXbh1OTAjfYKQSQhK1n+d5Pyz
0o09gbawS1tZvBSk5yAlNJGisAsgde+V/s5x/u9Ct7CMoVdp3WcsNKzkVfqu+x8xLFPpfA6HsOhA
vBsg3jket7iMohflIF9YMKN/jlF8tHE+EVV7kCmUcu4n2zvHQzf1e+94k1aZal6ZF5k+qrFv0qOn
gLt9d5SDuAp7wW/X+od993l4Oa86BIPa5fGzg1f7BEUiEqiviSdb1OeWMbrjNLXRf05xxR1AlFS/
gRYYmiavf5p458DYAN97EYX6CEFqaHmtY6CsBq94MHySYfotFYL/Fy04MDaih7REItbeQ+F3ehFw
2KGxzZdufvKg4qRbu91Ue3o035FJtJRAsLzTAnBy9dwxwhaR9fNW5wQer3b5HAX5JnImroQqXmNr
roFDHZzu+VrY2vMYCu2R3TweXpKTffw8I3ROdukbm9I5I8PahhSpXG1aBX04ETQHDAcjiRc8pT19
8GKuhoaz2baaoyDvF4vjozxt38yPIoxCHlh+uSClmU1zBl0nkEF8Sav8hbFPpl91OPr2VBgLkvP9
EGwRkKVj7v8fr4Z4cqYUqCOh18Doqr6Jl7zqU47CAEqVD4TwkY+2D8idGvL+Xr1BGcS57DL2/WsI
hRYmXH2NDSE347UzY47yUTnTETd5Vhgc+Yzm6cI8u5wtx4Qcp/4aZga8t4vzY/dB12WBshFqAh/N
RxXZEixrC3ZR0NGKiXP86PwLdY+pMZceS5i9n8338RqxUxcVpePJmtD8J1nj3YEnDc0ImXsj0CTb
2DazDnllDJCrPDeMvSqzjJxOm2rDbFz4DEPHRMTeJLUKHEtjRU95WK2qIB/7LUrsKJRR+IHsuJsZ
aMHAyg3NMH2rWRCj5GbuzlTZa78gxD3yx0IpXrSGTUo9qIDm5uqIXDmk1QliIc6x92pC/vZx2EvU
dnJXilyt8jUUMkuneamlRQUOXAZtaZnnTV96Uunxl1PDzobgxHxA7vZpUKjekY5Zv4It/DHnlK9k
iBARNTsEJWUVxLvQfHmXvvPO0b9Rj/qUnvQnFR6sMpS3ynVxLfz05Jimb9IaO9jtyT2rtoJ8XljD
Njr2tb3eOgWaTGge9dYlm54Sd0BOAgA8OJtWh22QOFlGeNxKUONDhIiOWOuMaquCSLqxineTLgQd
uabaj05f1WUTDUFZhbxbDRO76ia1f4wWPdU7faZNgnoIjOJplM71w/SShWbmyaiV1DavoTLTeWVc
PVDQYNF3Z9aWvBr+Mc3OIN8GGCicqvM1GvcmENXmVxuK5iMkIl8HuAsbKOehUfWqzYm6BVnlBjY0
O37lhW1jqb3CbG4dtk9jiOVbTF4LWVrJHzADuJXnRzilJ/TPIcuBvuXrJ+IGoVgD1QqSc4jzaUtk
cuLqfvY0IyvfVOogFHqsIEBGEga9ydpB0hdxkYIZMDSNwtMcSIdDMFqlYl55MXk8s6xmc0wuWzjE
NhUcaV5JUArl4L4qkP78NqZQL9MatpIeulWBLBFqJ+cd5AcucjUXGwkOusORh0P6NUe5EwL56SA4
AdPH01u1yV6r91HyI6WDICbiX+vn4+wMSVvuDYieCgo6QA9bo6MA7tmZYDnNn9pvyR8e9aU2ggD7
7NSuhCYIDPbcg/P6dLAmXv1EsPLG3xPE3Ot8qfryqvdNMBJRxIgW8qOxOKELU0KMWqB0mizGvSMt
y5fuRfpWv4nlGObaphebOzPEboJNSYPsO+JONvawLtjlq9XQCICqMpT23nnezIdtDGW20F7A9Eiu
6mrzy0P90O8umDc1SDsLGoNI9qIWonr7vDo6lwUXj1RXR8/iQk8dUlrfEZ3mBhrYQF50NmBxrLfs
SYKpD82n8Ph6Xp2cktJT40hMulbeiLFhyT5/iuaEAkVleRmMHtmK0UpG9V7oI6C6BWx2JTzM/QIu
08pjwBMRPOviqJjnMd0j2aLYxTgmPw5kQlb99fTcr6Nt9Sw/S7p9HkN0ep3Y0RNj5FVuR8gz0cBW
Okb0WMM1PUyvmlfWflk6i+v4Vb66OeTy/BuVSXrUnQQth9UxWp2wpd8a/hMhdkjzoMbcgzRwZU24
lZc8MzdveImXp4DLOnrEVDWGn0NFVBNXnydTrNABtvhsGmkz/mhqPp5OqyJyUzxQ7DSmdeVgarMm
dtt+apithWdMbGVFrJAAJR3sWLJiJNxeJ2eL/+kwnqKXC3ZDOTQOr8jMuYKODH3oEHnxIKe2jQo8
TOavEWR4ymrkmdveP++bFx3BwacDeltMGi51qKBncKpj7ZI59m6yNqD6x+9BA4Q2EAcO/+zNSjj+
HwXt+nnef+sbk+mJp3PAoIG5jzbop+yH1cU1Nsd57+cfyieCySgjBGPIWtlFpFJhIw61/fBy2A4v
DLOpRACqe9yqNkO6gJI1KvYeunl+WtjDrPu47NQvaTHMy222nJBRwsZCtAmK5+Apjtu8mNU8xUun
2Bo28aUO2T+UPLR9tswe0mnvMoxA7+X3cX5AAhWzmD6VL8YGzFx5Uf3OxKJX0OC7E6e34lXiX8Os
dS7ffAJhMXIv98z5hW36Nrjw34dt/60iNGMsOtkaaxZ/VWOmeD9+gPAhNMB8Ui/jgkuzGNp7bYUI
EZzuT/VHjbie4V91KwZp61YQ6b8ipb1EXvlTU3At3Vpdqkv5U2hKSVgaQYgYLxUrIo1tLURIgvRB
9YdVOTdXfWhOJ/MkMFfmvkCLrLCUVYxzW2nwL+2TNbPc4dgvGeiAQBFTseSHhTpytJgroWuK/tOH
/nHFOaMb94Ye7DpD3IrqY4BKi5PsKq/nAPZEdkkwmV/gLb5CVtJZp80oQJ32AAnhkd5BfWpMD+5n
x3v1T4c18g1k4Mn6PB/7KXsvO1ekurNZvYMdkYAM0RrLP5+sy6KZyrPkMd+h+Hc8O93HeDQ1T8EJ
gkFCfGnRzYslLAclacW3Wfv1U/xezgmGYvreRGMBGdU0fo6ftbEttlE5WwhiBCcmIFDOcpTHpwI9
BPEnsxV+GkysCK+7dHMlxDpuzRUefDVCxTxb6t9D4jIelwE7EwFC2IIK1PK4lhYoHfsqtpWzGxzg
rhNAev3eIRJdvMfTJri+x0tj0W4GhKPj5Wh/RGIxQf3dbeaKuPglYnYuh5sT0uxrngbLK4Q9Lf0t
4eiutK1MM+QGpYYg8bl8cmB+Fq7qx5xYMUKuh/1Cnhoj67CafIwpy0t2g6KUaldb/VvBwFw4iwU6
48xrEQok6/yhC4qwYGujubIcjyw1qF/zA0zNRwYeD6+qm071zkr2+VTVrTH6MKl9GDy59jvaapWn
+vhoECIQh8xbTtdpbiIjU1r1N7NDiRMdnZICcjntzhuihC6dt5J/lfy4tyJ1pr+NN1c6SSO7O6AC
kdBREH3HUwmp19iTUAHKnT4nrkfezSMOwQUwYIzgcLLBoXoFR40h5zPZpILcFMEruJQBey/syEca
i3sa1qq9vtEXeHGUuTlbxZJvF+bTDjUv3WdiKVSXFUB7xSEovqCYhJgk35kPY2AZg67F2XkWh/zG
Mg5HD2PUjUZQ4D43kJESP9kkIC7JTAMJGnGvMkd9i/iRdAfCC2tCqE5DxsPhVZkm3jg4fuj4mk3e
WVtcnxrbGroEJKSxVULHGiNXuJ0w9yMFNbrCXM2xZZorAtPTZXG8bMby1qytwbRmujZTj059mOal
h+DQMPLiYVqrXpsG/eXDjAiQHYP84XUjNIgOjqFMa9mOTa+4uO1UCYQChQw3uIaW9VOkPWOJfkpY
oXwhwaq/1usDykL9IpsVdDdlU9xjkJMoNUG+lF/YMP+8vTxl78N+knk4mmtPOO8Q7E0+kwuhjQk3
IyHZWs3RvsYDsT4q5QhOjNGNHfnR6ricvCvvMj4WvRclzM1gVMSWcrFrxgTqh2vlXhurH1tpRBeX
hI940ZbS45lNhgxhPtogm7CWF9lKaRHQNk6Ogv7YMmJ6LJlnT8hAKnuJQPxi99812d7Vw3LWJK7A
bUcvRUx78GJdNK2Y2ZwEjF9MSkclAGDL0E6eTqBRHkhYuUHIf/Yrans2EVVw9tAGJddrIVe/oJ8b
LybLnHSO8+GrrRVtY/wOLKVCJ9apgmx28nBAo6nxWuxSKshcPAnWAXiV5+peRmlNd8wHo7XTTbHB
sc+5TzNxiPDhkAAJAs6cdI8s1ImfMv56SLA0RqsxojKgPtWoaDLqtilrS30fOIzIwCCgebHVLKwU
W4G2nxvGJPabQd6FM0ZiPiIosAnYj6XTkZh8H3M765xKJXTKp+bFHS5hcEbCm1lfkSDYkvSmI0mZ
ex8RESCHFEp8brQUjPZRYmPlu8tCysK6WKvytjhh9Yun8dEx3tJ+NUH02/B1WKtP1ghecxIK0xpD
PT9Mk3aWoN1DbJ3Pxps2lEs3Pdj9xmBYRIO7uyf0EFpjuLjYGgipa6bJDSGVDhMmonq5K6/0JRqY
DMlJzCeOF+pDPUNbcor29gylMOcMU2+MBcejewy3rYRBKBNuI/6OqClDVhCXJ4XDqkIQXLMNmogG
K5Fn6TMWtVshizTZXiKbI3y5IhTs8G+UX0brAyXriSN88OGrR/MwekmmPQ5jDCX/0Zem8hep5hOa
30LlXWiF4vCX2O4UluKI4XDpJ4WpbW2FS3ejiQWD7pmJHP2lgRDf64NcsA8FsOKEsTN+I5IqvWhB
ukZAtrhyPdsHkwP0ULwf5+339WLnS1qvaNc7ERI3Wz2snBLC89MustsNrpHSdIYNgn4+Cj8IjW1z
EW/HnnKk4v9F9/l7+1TSR8HxmU/s5rnwYXJJ1jg3mN1BbukvotlJtzt43PmVBcj1MqguqJOzE+U/
dRFRdhB7DIEJ0cd3bev+mPsSbwpqlwpb2dvZsr9wkIVYMrOyXmFXU+Sk/4/y9PVdI4bmi4IjXemC
ra30vcVzwtdPrzFKBvRO555QoT876VI0BTPV+dIyHkr1Y1kgdoPEGtlCurzCjz5ao92HplEZ5DCo
VRCuy0RHl2k7rZj78I5IZI6XkzkykuRzxsvhARlAXEbjyS+Y2/rkt6Nn0SB75WQ1fGgZecXxtOQt
S0cKGUotKEvIVoFqAYIJJ57ytEveToRuyTZ+QPwYCntz11hISRAbnAOUGVpvoH35uwTeAap7HLxk
fULukLQGAeM31KNBVxKEVGEk0TykuIjahAM7eZILMNbT1/IkfPvIKtEL0Olzu/ZWJTv92ZYf5TVO
cja2aELvbKAkSvHyTtARV/Onx84XAk5i3tJ8kT1UntRphwqd0PD6mjiQ2YXtUfTtTY+YqQxKAWZW
iunQwBuPiMY28jM3xiTy0zKkbBzSapGaAdlQCCqd/KPkZ35c/Hinz88ozWMrEe+I340NR96KXhV+
IOqgkIOHFYFEBWtH58rfyL9bpneAZz12PwhqaRYy6bKGiT5I2RBgqQniHpqbgr+xBYi18mLGquPQ
MJ3aucaqCUvUnRCjmcyufhyKlA1cLXEqwUSKWMLstBoREUIuNaIFJHMnXr9QC3I/meCIau7Xx+RF
4IhZuE7nfKoxkzpHB2SqkywZMxwx9zTrScbKOZu+hQbEq2apf6DznN0g7kEU0aebZSla7i/75AOL
L+TAx7aKnsUE1z+ZDmzXBeXOY1AsdTvbsJEdk0djG0/b7U/wnvklm5J4jDGP3CusXCe4cOVl4ikz
zQMM4vVAJkEAK37iyLq+T6DTaO3LTMGIXe3LQjCTHIXKlD8i8YM8hAzbr2bqq/EKwnYF3VTdM4zB
M3lev8svnVe9Qiy4Hjx9gZ33LuTBQnR4vED6ctm7TVDw9dBRZoy6XRBoIYhCPotaBJ1WMtHNfrza
k+uFqEexD7GfkWiTTw423C8QW5/RvZ9KHOEZwuXbYT6Z1rvDaoRTjh97kJba+pCdN8mtEsbncsPJ
iE8098y8MSNFyJC+V5MpOR/ypp2neEi8Y+p0/zxnaDe4LnHgtHeXwfXbeBv2IhrUPPAr7ps3giPZ
JDq0ythvvzHvAnE9vhrh5T1GGZBUFrAGfcF3sGs6BgAr/WNACglOQvr9HiPrqAUlfPQlYprJZ7Ol
Cg8hmVCzIZhrUPBQAwhMQ8ZqMYziuGoIveKM25CkboItGAI5ds/pjv/bTYILgP/LgfzFzS0HOJt/
zMf8vX6qGhvyqsEhJgxRfOHqBeWLtiICZ9I7tQh0uWpuNdcgrRfCbK2bzkZkg8ZyRJMRBsHJsQu7
iklHTtazqWF+xfTtCQZ1G0uD4MMVkvSaPnRCsPm3Tq3ju+Wo1u7jZRsTGhdu6Y9ApjuP9USA3Dzz
IwEYWQWlA1yeM2ZzRFfp0Rvg+a/CA0PhGdUg4nb+Ro3fPQbxu3g4zdPIxARkrvi19wCgvigDxrbg
thAgt/wBWvL+cV1wzwcs7DFEK2bgewBIhGL+CN0VH4/iHT3zgTh6O35H4an2T2xzTqJJEkT8dd0Q
dU51R4YReGRH4MPHR23WBcmrgrDMHvSymqv25a1Zm1ALOOa0dkX1PSY8G9Nj4Km7AlIpE9L6M6dK
s/LnyjH842vxNmKVglUYnJl3weXh6l8BiHbRZ8+dn8bzeo9Y5fiRX2LqW+tAcy+iKxJdlKX4AO9R
OECqAYuhdfhOvkfv2kMURLhy+Prxb4/HfUI2T/CwUXd5WPhg6Ccvc81HcDIkyqvEkV+AcU4giq6+
O6AZiYLvR+KDZuLtpOmE89O6uoDTe1/3u2ugzXsMmORmbjejnXyeTeUp9YElyNXD2GVdZr3BWEBu
7HKBOu9U8sFgj0S6Vr6MiIUX6TTyxySq6CPzJUkx3dGDSFS4e/jJA2ahRiEaKnt+Ak7jA58tdHYe
WlcBCSdvJjcRntIDqHTZ/+QV7dSw91v0kIBvfJqFQjZ5z3tl71JIAKoLAIH4QCCyKCs96ogStzbq
c1xtGKWhNNW/0yWfBKxWfJhya/RW/m6EhfVWbgl6xOBI/VUvCN1Gz0Ca9VsH0kBsDi1NQHSN4nyC
P8rD7lm2qu3k5Tzv9uYUf4WAHqCxI/n50ymoDee0LnTrupROrvJSOSm5E7w1oOWLfkZw56X8SQDU
3MkfpHds2Gadz4WFy6fZ5kQSnKxBKsTW7k6+QbfAOcBXc16YbbMP84HyzyWczMZUvA7BsDK3CEe8
UAZQ9tg2wPsSHdRlPqWQAfiGVBWwFX4cWAkcFu1OLaiIoMYoTAbAIVSSJl41JyuPLJCxBlTiGJyF
DUCUvBJddoRAJK+h6habK5LmUxlzm4X9TuZweaeVyEy0h/JjgFdDILHC2g8k9doy36H1vhoHxidF
r/xLnqqMeuRPPcYlcbrNaXb+yL6KXbZRHA/uAjSHrhwKjiEPjXwtPrSZiT96nnazilxsWgYIY0zW
GdDHdRkx9ofXF52XYeaeV/hNq3E7Gy0YeWZ62g+xRzkHekXCeQSGPSE6vaBARAyP6TgH5drk8TN3
bIODiqBh+BgIi+KpgEyISXYE92w+V9w+Ib3oNFyfpTJvtpeliFdDcHc8Ln0jyxGumvTZk74uzAZw
+l4mUJVMixny4dLyMNc3RxQiKjdddi8F53lDUkDhg3zSp9JA/QdF2O3xU3q/LEdwnS/L7QcIiNo5
0q4jKkjd7IvMh8LdhjJUkrolfiDmG9MeeIgsvbQAROrv+AHMh2dCtFQII5k2sEZs/kANibNnwpSG
pO/2s53vDXhuMf7MEiStQFiUuQ6Zb7Eo+qDeQWcyl+f6UzpYB51Phe/djp84cB+KM9pjZ31lVuya
6cUpvzvbQHOCwsUVvz15yZcdXg8s1PSIWN454Kg1YctTzOlb/U3x9RRAwfKiAZM3VumWT4oIc7bA
o4QtVC4NWEPFUIkQNCxp+iTUWtQEdpuzl3OQhQ5dPIuPzgg9y02KKPxDvBBmYzTLvi/kh8CzWRgF
DwJ1FyEtPEv7mg+cus1z4n1sxuT9xDUQBcQbiernBHkU4Wo4/0uSG1tZflzIUEwvBYSJnHoTYWtO
8OMSjE5Bejej1XUzpmzgD8TK+MspKOGVW8ljh/WOcsNken4kP0czNfbJnKa0oywa0pn26PYd3RXi
qaj3xNPJDKjr6rVPIL3cm+IByp0t0Q2pDceVYyuIS0qDh0uX0Vu8rLj3sII5H/Jz92ysT88HLCMb
N9qny/wJmQNnWEtvdRgthPWjKOI0oT6Pffo6zy/K6oqOrQhD+93oA2Epqwng6mOX1mzyxoQydVq8
Vevms1wfV0i3IVRXedFO7N1lg6wYwWLFnBsoxSNLkiZvc2JfKo/v4mRvBZhNno8+fI9yXUVUIzoK
mzWtCQudGtpsYn99CKamF1AC4AIKMuEEcwDyEXDfua3T2N1PMHAF0lcjt1hEnz+BFopukKgwdAN5
7Se/z3iBdX5e6G9iHCh9AKZXw8Ma9xqqImgJWv+8SmglAYujimpHu2GffI6f0thqG+bW0YEIrhja
zFcDWswoCoRADRSrELEWVfTaJc4mEB4DHNPdY4ITd55YvKFyc3HiXYumF0/wKXoNxINmu2pKOcqd
4PQ56U73AtoDBXtsRfMVyRC2ENLdV5x4/U1RgPiDbV9GRBio9SIunARvF9s77w9B4xQhThvWIapE
FgGb7AATMkE5GVv9QPsxugecOSoGoA70O4EoINYr0PbVhToU8o/KmsIAEdgp6ECgaZ6FowVI5+Go
oHBIwCnIucSRb/DoTTCZGV8vBu6QpolQhLUD19S01Z1Medx0Qe65EvymsjBY+kN7YfzqdcKpg8iY
QSgciH1gHsc7ro2NGGQ3CSJFRS1ZLdKnM14Pnw3n8MOF9aiYXMCYrlb6lpHfLQ3iW4knrUgDxH8g
X5zm016ALa6BOqI8lZ+JaQ5Y9mNkHSsX/DdZS1RgECzUIJg/wB2aHZ2Z/nFefCZB7RLEB4a8uuiO
+qWaQMIfHJUrR1RY9vaJG2e8HYMETMnL3esOqN8vvrJps6p3mJaHYa4Qy/rX3ZU/IDv1olrrnS11
dnJxzIpL3e8KsC26EBh61hzs7/Hq95lzeWtNW5ueHqvP8jEewitwBhH24rzK/QP3SHo6eY0WKB9H
pxuRedOE6sSKVz4qxChE0ehvAOh/a26LwM3Ckie0PIzcw0c5G2SB9I5KpNfTXQJ/cD29EqHSMoLF
FiArosOWuQR3j1QHjFdpvOj1JNtHsg/o/iUrj0Mt8Q6yTfuEMrEuTaBNrIYAkvAtZTjnssh86XWy
UYj5V9n8ktL/wFhZv4p9BTs7sQq01mmUIhA4ODxYpjpd4WiIHXOfn7kgRr2Q1qZrvKYbCd8eBdXF
z3ZZ5hQQleykg3gblel8xMHRBH7l8nZ++ZxAzCxZ5cfxo6w982rx8zUgHYFVZ50dOdEcRasd0bHy
wfHS1+fn/jVHvTMm9FfXo+Vx1aJqaO4GyKwrSE3ZjTVbxIh4QPk0MALU2AN9DYJEhs/XEHtjQhaU
zeRJeJCcQ4+oWGaXj50WTD7ijPlWxWvRIKflJjPdKkfDmZs4Th7TiV0BBHFnjiv9SPrd1bO6C3Ti
geLjEIGCE3GdFkeZBDkp3aOaWfGB0Ra2Rupfh2hTYAELSt3N28lYTPT34rSXJ6tJtR1nX300L894
jpyCdL9QHClfH5A+u7AlzrBNylWlOA3ktKSuOf0S7sBvm1P9XX2P8lCrplLlqTn1U0vXxSXXtCel
8WV0Rc+zYa7J61TxCzQEB6ucfFaILRvOEXM39i/Nh0ErPclV9w4GTXfHqfE7zQVn5dfReZlPZiWy
9RvCSep1B4oAdv9Ond25Luvl+IugTESJBHIMQ+hP5qOyp3GDfDhOOotidI/YRbw4X6ejo03H1vUQ
SGT7/D5tMMsh8RXCJKKN81qpfRPvpSENktvj77IgOLkGPHOm+KdPfbC9KnXpfzqcrVgNybfowTlT
QyI7PrsVEniyb7BrrrKPKH9upSc5t3ktuQ4VYzpU7rGxr5d1DJ6QuKoUyHC9wU0FPxxOmVaWcjFm
M2iEyZ2qXBCsN3MzfUhTO+M/Ju5E++JJNYTB2J3ElwmN1flRd69XS002ItMyZpS4WDMn6B37PerA
8SwF/6uoc3vFGAm51M2b+VFxzNyugVxav1z/fyydaXOq2hKGfxFVIvNXZhBxjpovlCaGURQBUX/9
fdjn1j117j7ZiWFYq1f3O3S/xPh+7A1LQ2KWmvV95GMg+Xsq3jPLUM386eCX3wbDuVdAZBnrNHdV
ktqJqcJl3J3X070mXznzue9OySyfdvMhVSp5S8u09BqSV6fJ/M/5AinQlks2gNSZn1l9t+/M3KGD
3N2lJsi/pXNdjoSMcBsTGOBeGtPv5MFXh2NTou4Jp71N3iWJFv9+0D1EtAolUM5iOUqpOqiCT6gj
4rpHnWBNszCnhfPNGhT7PThUT/UGvhThXfqyXnsupZN9qtXb1G2HecXkeMa3g6nxVIf4mZmvzXNZ
SI7c2+rdrbrNwCHSWTeyTGn2Uj0xjTQt7BGmXSi/RFrsk7JTJYKZ8C3VcsyRaBHIGLHKQ8U1JWj/
PNm497WahVOiu+GAMvcodVOLvxzwRIPSMfyPj+E3VYt7Datg8w+akWJq9d/3ia1SzFVfZMUDo+XV
WL+7HZzT9ed5D26rO7WmDED64UtAlhNbflkUQ3nlgY7AkhAN0rv1rFf6zSrKY4qPpN9MLq8Cziys
E7fuIYhtPrybrl8UMaWVa3HR2HoWIKj7TC2DEy4lCr2rmVK4aRGOKq3Oyg6D5N6QONNnsAHKRwBi
1g9H5y6Mb4O21jy167KWz8/su2+ZYDesZXodbm7vuZ6Hqr4U+/2Nmn6Csm26aGEyKWrpOSjNc2NW
ScuUGvj5mSk61c01/JRrqVw3D2r+obbLiTO0pGRpnCqr8uo3sLOPJWFJo/a45Yf+EQsv2GNCenHd
SdNl2f8Mcm0mk6sJH1xrlyqbtVRz10gCO3g9LG3K9RAD32gKmptZTr/ZV58keLX2JHVzsPdrpCLD
U7Z3yb7yt6Dz4iJJdDNpIKM4cV4w7/W3mHn3dKmK0AroC4cz/9GnLttUVd1Mu/RVUDJTauIqVB5P
T8oAZIpupYKbttu3cdBk63WDE3mG3O3EsKTErHu/qNZShq5v+dAW5WeVNq6s2J1udobb9lyN28v7
ZzvjYP1wNN6iV7MvWkvq4inlYzHjZFISS+9sRfYqZf4Qnb4/tkXcF54GRHhzK8VjgyuiU6G+ZOFz
CiYWMpJEsaaDOXBm1r6xbgRfQKTSeD18SbNXmWC2VhoPPuB+D7NyK6mhweibQjInw1ZqPLFB8uZo
d2c8D6EIB+shWnJhPz5w2u6H4ku0riBLHOEV4Vsw763VGl9JEatFnOQ/r7szfXkpA5X75TS9FOjH
iCMMmLzZWkocjkuGhOHQEt0pKjDRLS/8vdrZCbOHnn4L/MdY+tpXUz/bGPJCIIcZ/PewQoA1SX0V
MUU1T15hR+P5dvaRFwrdeuTC625+x/NgLrYcX3UHypufBMzli/Kwmt5O3fVwU8m5Pj9ElCulou6Q
ySgQIu1M/Kw1mDMyQuMoyVBpLO63p1WNiVCjgUuSA5E0XImH0iG29VmYvm5AOmN2Bx4JVE5vHUqG
esN/VSoSh1HXo0RgyHppiz538OlM5I4zpKMA+wp64m+FRGtj7LVzsWCxp+a0X71GXt3KC9STLi84
W3z22r5yJwWUxST32s4meUvT0FBC6W03pDRoZe6sR7e5je1r9SWfoy7J2nxwyeXUgbr1p0tpzevI
dwaIimQa6/IiUFhWkAAfP1mqv2ogrAFXJpvLWKQJJxKoIwjqw3rxO9BBIbki34Hfu4VP2UsE7/YK
lVt4ZSne3DYNq3uYv/n+fXJkIZOFCpJXak4DNAF2NBdl7104negU1fxzsycgcvTWBQiHjM2R7xdx
V4955eTltYAutd8Rz7Vb2KOpeDofydd4w3co2f52Ku5he4syvoFd0yZ/E8RyrPVPQYxckTS9B6sd
VuwElgDr9P4EquW5/MdU6Q8T6P4VEWY5g+m+ShlAbeN0TJJBRcHARtgiBtVTzf/I5uTAlrLlO4Un
CwMNcpTDWX5mgjMJije0jx4kx/aSMkZu3RQeN8QFk27zqCdg0DsRqQKbgMQfhoqt3LN4lnzQJyy/
hT2Q8Cb10XVhUPVI9xUf2SuKQn6apcslU1+fJ1N3uAwXkawfjpH0H0LvX2uhYpvOkA2dAGVReKWn
64n8Co12vcANJzB9L3Pi14rKfUu1kXKbT7pDytAvN/fJvqejlnFqXUwaK8O5/eh24Yr+Y/a0ymO5
zaPLayYvwYtCUA08hPri/ZNG6rZBc1qY0z1SdFPzcuSUrPVVDsYcC8EQgElmZubfgheytwBAdZEv
2sUkeuRWvSackuhmVoOk7u8JMSaSke6fs4f/8fLg5bzifKmEn5CqHsIMe2xl31ma+NHullCaxsvp
0MHWccJS5nsqW/l+XxeCFk8lR3zP+1ec0PrlNm9Kl2+fBrk4eyH1XBLD5OXk9/GYrWU1qiX/JTrJ
L7TbsKwKa3JMtvlFEh3MqsVISalHHv5TDq7fCGKycYn4BLjX/l2SAN0XQDrfA+lrF6Xr1Jd85UxC
9qvU41zkPfW9P1k+oBUbOolRlYY3lohAqXohzqxbV12kS/3Q0qnbu7s9Yzrgs7UHQ1YsMeoStOVg
zWhz+Inr5cEUpdyiAvcpCb+TXzYFTyWnkEtX9SZdETrlADcCmamZ+93vgOgs9VjOnnJGV+hTfY2j
ikj+ISOBWhjkNzfWUJRjsRi+zp89d4uqwUrCftWE+eq60/xmd6UfF5eD9Kczx766KiIbe7ps7E84
2aQ7OaB6Ot33pM/0Y+rCNIRldcQwpctPRYnJfQrrPIQkZPG23GXjPWCjfj5W91XEP+lOY9Rwaxsr
mdnCiDJg9BjrrY30AD9ECh9QmBb81GfWztXLgMqWgwYpW2olVImJ2/kKhRuQ1T8CL72wYX3OKLbL
/VzAPCZMz0My62KbCchp7ARThSOuxzfLxF5qRJUJkBG2k++cmv4v3ebWdJl+q+jGqIQ154FZ2ynn
MkKqDvvXJxZGrnmD3+1c4miuz7gHxodZfpeh4DQUacs0Gtz7SUNwfPw4TJZnZuCsnqnH1HkuqKum
u3qTHLszH3JUl0DfHGpQxXwOqGFpqb8FMI/A9JJ8B+Jn1/5wSKnvX/tuNgmkWIiT5QvSaiS25I1K
P6rEfbMJB1PdSnAw85xQP6ViA3WSwbphnPw8qL7K6LPO3N4jeQOvA1aCrZ4GJZMNsFCURL0SCXkR
3yiePDKgJgALnefOO0YtYZ8FMEwBtPOGEh3UNEc2bxn7zAb0cbSZMtPQl3GH8/44ihzH257wyT3d
sQ9N1DKlVP998f5V65pb8glow5VoYyyaza6ZIyC7L6TWUiBrGE/vXlkiL19zfnpbeCPpUFYcNsm2
mrFJWQ2YWrqzUFjivoZGe2chjzNId9kI0LWXKytoJxJMWdO+EVMlPH2Dtgb6Ynpo7fbInzaaxZnG
ucrsrgetVuFGUcnRBE/705glxWNx+0DzOmp/Vp5ljO/QesCo8i2vlRaL3zAUMenkRt/oC4H5pgVc
42k43CTrfWgoRR8m5w6zdj48VNV+Lzpn+uZxvxeQrnG/LQ+qP3UJgNE1IKM6Ao+Z8c1NRfNYWuWO
+fXOw6Etz9hMFHLc6RHnpKhH82jUDtDIytddAJhAs7LFAwz0ZVWxfkgOVHShtoOWP6DQpmvhulxe
gwdSvhhi+dLN76gtnPT3GiWuHvxwhN6i3k4xwjJMEgGsHk/XO9LgjcYM7BBAZZQhZ4DlVPkm300v
MqtxyeJ1H12fl0FCZMwzePu74/IjoggbG+W3SxrlQwmQ30PHIlNh+s/InWG32oqbyrtiAOR8CFum
x7yXeaB4p7/MS/gsnqlAmwudaTIbmDFkiuNwtYE7vdllIHpRZz28e5zis7hG4zNFP4qOCaTfob+r
g0g4uC5ffwQThD4Fmytddef9xAYeWo9OXynosUcYf+phIGxqluIVayoyAFrV6a2/B2MMrnQmG1zQ
Kld0GhcXAYfx6UYDZcHpI5LtjeRMXTSTdGtogx3639lk30PTQXUDXkBl1950hlvazuLiNMUTtsjW
Dwwfsj858ziY0P2bfczPHxXPdWpixwclkzcT0VQmyMesSgom3Zi0Q5GM+oUDSoOIxu8rwwWtBtWW
UW7qAUq9b0Bhnzi57s6pwiYU0aj7hLaUp+NPf0m4ZEaQLdl2kbBjvWLDaA/Xw+QoridBAgAWFXsq
ASQwINh0g7G0neZlcbtkTIwrm3h5PTalZSzRfjNc2C+XyU/1Jf5xAliP2eOsb8s52l5Xjqb+tLV2
nA1oLBCUWympF4Wd+Qh108NoBPQsrrsZ58VoYtkUqwmvn3IfRxa9D3CfTIDt5oYH833pdkso5T2p
2zhTQqQ1A9MSd4ZsT6JmkborZcSvFXP18NRZ/Y3CDKy7jiTa0k5m100SYwpgODrftSVRXo1rLT8W
TrEybOkXiRGfiX5HQ/ZBrWxOENrh1fHKRc9M8OvitZv6+U8ftKzP+PaLJSl64F3JzPv8NZ9i63l4
1LSbmk0lhWU0zniaHvAF2RNfxhqgIIDQScVqi2vzit0wOxFKy+Bu4sfJQg0N/Dhs/Aug0yPjxpj3
/fJ0jmN9MbFR3yHQSu3XYIoDDoFRHOVOSGf3wrJa4U5aQdiC7Hjy7MmLEb0rCdJnrlxI7E44baTw
Fty2hic6MrjHLtkXK2GwkEg5otUyc3Il0Rkn0jxtDvhqVqFi5W62m/AM+swBIvSlUFi97WJ294ZZ
x3yN3CUcLbBVwEBfSReAJbiXh9NEkvX4VkvrvcVVRgjqwrebJjiK6FdGKxUyqbGZND+xhqfyn7jy
+I32bTGZMX98k+Fs4B+yHPRQE+oOChgWhhBi/XKv9utSiqY6KxgFSj6JUuLj9ZE6YzW95sX3Du24
fYTzdotV6pLPx/k6gRYCBTSf33fPsD/Ymo7JWrPv81OLVqv0fk4PgsZrPpkh5IV81ZH19V+SO8vt
YtVN3WYDc728kjEtsFFd94JfzadnyRnz4afFk7N1535gI1woqWNWaZQv69p5/ckckyTV+SHDJVXA
fve4fOpIgI83WAJrNMu4jkhTyV486VieJTR4RAbyNxrL6OsO3v5SXXhPKjhdNOGCoOdsiMTBl/c3
G7zF4ezzKw+1pidA7T++JywsA1sEko7SqlfFdz2XLtNoiIpY4+1RnO0kFtmoV0CL4NNY5PCMgdps
ad2ZJ5xo9D5UIPQU67pVfWJpOLE7J/FRfUQwA97Lup/EsPvqnDGQU6e5WjTKD9p9ddExFgTCrxCk
nAsXshz3jvYnFrwNitCdHPP3couVTV6XZxaujEJpz3lWP5nZpUA6Ie8PpfGpGRyl6/JXPWQqbXXV
TRqxrszOm9rd6fFlhI+1QqPk3B7I3c1p1LiocrmWO/YxAeJyPvFzjiTclzjuNk909NDA9OkFRcGH
9bJuOqMw3ScJ+WWyV3FzXlS2gA4iaQ0DFcHiqi0mrAFYYM1CPt1Zk84Sv5qW9gyvr+eXEE6Yr4hn
RQzeCDbfpoy+BWMFcGwCzS2prqSaFS675SMua26lXT6fdqVZw1b7WO/EkyNm3TWLbPYEY9oWBu3w
s/cugy9fK4TsLxle82MiDp/m6HHstvMTw0sURyZTT2c8nTtIOCYM5IKoNOlSkTnG1TakbU8sIi+k
HaIc6cb5zXGzVduVeHpwG7ldf7BDWvndFDhhdT8xk9QjBe1JocFhoa0hhFrYCGc8m1UcU156dfli
1prdGCa6j6VLUf6rIAzJzby1B/RxtHTmpGLqNbv0YzUMM6+dnkvP7BoxSm5NeJ9vMIwd6IjcW7f7
Ypja2bqOxT/958oTdVS+ulUPQLRR+kte1FBw/PLzxVqXrJ6clAIUVf564tYxX+6lKOuZxm7LWOSS
RVnuHq17fW+StytLX1PEFwJT4Ca+UvpqF2b02VwrHhZNpIv336xf69CFyYZc5UUmLhe7Plnk7/20
ws5jVx+L2urFes0Ty0Btdo+r+/LeWPy18fFLRrSgs5esugpzxPL4x/jD08zzdflY1VQPtPBAZPYA
SQ0527XSnzZb/Ky4UZNF8toISB8wQN8WU8l6qTNK2ymuKqpb/oBjScZ9Gyp4HSqXX/L5ut7JLcS/
dNQPRugV0mWe7eDytx94XgOHWB29RTA5S8WhiYbhuvrMHntpXc3ez42k2q962Qruuw1rMrf3UpIp
v8RQFb4Fzbo9fGniGU/72sEhAGhb2dUzrjP9tqopxWVHk13+tjm0siPiRkF2VM/61pGuToXN876c
vDb9bXEDGhG9d+U+BIfXJSEsbgPWhSE4GvR2Pv98HFbUo8KiBwtkTjOYDPg6q0I1zNK9LQQFPCdS
bssXN/GOb8YioekWZqxDShrJOJ0mUFpzuihkdywFhV1KC1XmmaKO/k4ze/jJSEXn19ZhmTCs57vk
tAlYQjtQK+AVgIxJwVVDMX9QkFDlPvzE57hwTrcA8DcNfthuIDlSDH5J+4k0QDYUFHb7PTrArx7V
J+YoyM5o/JUrWbImP2UkMB+M9HIthU0EroOGrnelde0DPe7ei2r/2JNC+HJltQeuV4+SX+DS2wWI
L7OXKqMN+gXdSWjqpaEj6Qw78UG/CBiyWwbGd1m5d2QEAWdyygmXRDhJMZZVbEL5p/4SPUCaebG5
3B11ITEdm/MOP+9ZIEwy0wtEm0zcJj9dPk4fhMhkGa8yFMnyT+yvjwME0y6TQ9o5vIjxXND37wAp
PyD+5o46cPP4Tn+aRSmMTmEamegVljScn9hG8L3U3kc2OaYHSJwapwC5h8+7RvFD6q+S6eh+TUo7
tgt/n692H7ABVzA2hanM7xQKGQz1zzG1unkd4oUm0YQ2TtwXpdDY8nc8RiQT6xxzv2+c452H98nl
juiL+a+XngMSDBfembcNF2W9FoW1KWYtWAi4lgNigtpYALMYP+490+PXMbHCzK9i9nUfwcM61ZwC
iQRc3TyZQ4hWnI8ZvVmgRnQdRq+VnnAU2ONROrZfaJ30Zt86DApFVBjoA1ty+tI+PlgvU5e8YzWd
cOJNz3UoObdfhcAmzJ+hxhoEsKL0/8TDTwdqQm2hINd4ezUP2Z1wgj5JgSunwyxa2tXl6lK/mEP0
ORlQrX88jU3pJnhJ2329u7otAirSMttA/5lgAsdsOInaRWkbyPNfrhqO4r0Mr5xY2NQqpB6LdCMd
8ZupDo3Gt+hz5n1qYrVoELORuaWbkjJ1pZ+HTbvkaCDuN9EL6wXHijU8rQrBuq2LzDWsY8VK6Kfz
BrO5BRppzR8yAFbb14dhV3PchXJKQzxTgfyy5Hn9k2K9Zt4xfrCLgP07rOe4b4UgC+/ew2oA+kio
Xpd00dJeb89xXXy/LpSKAg0L1mP2Ch1wnAbNTwueyms01bW+bn36KJLLjb5JGv0j3h99nxUz6qdM
QONst0iFInmuzwWfDGdZzat6zRJVE6vaFdTupfO4GON8BT6R2rr8rXSbIzTnprL4E4LjFH9pwCP4
mh6MUPeZ4OYn+6l9/KwA0jC0jHNy7sCpCGzPynKYVd8kDbz8qX8PuXTjTz8IHpvxm0LAkb5u2/pU
xLCicxHl7+5Fi+k67FZ9UMVXeoKpWxIrVnfhkLhT3opHbTAz2VQQJCzqUPtSc/Nxun89/midalF6
ABmGMlfVgx+s0gCcdkEus6ByJ3enkGHIHn/IbPmH4tmtfbQYgENUXPTmB2J2sVMqR+iJyblwiAJO
xSLCGUxCW3yznxIS2NKW99X3a14ekr1IBx68rQ3lQu4m6zcJW0qquuETvxMKXLwKbZDN6oeV04jE
u1/tGxMbo/QQTZa3nwSbAGLBh118GbQhwBd9UBDiHB5/0BChCGxFUNYs8nyS2ECY801Hmkpixi3m
1Nt+w0dqHsa1B2giicCGQWaER6iAGSFCN+ypgTej9u6e9kIJ3J9Zyw002W5M/d/tzBis/75yW6hn
PMvf7eLz/QgpDpbZuok4WUANgCtUAmpLzdJvpgLYhxaO4bRhpJ8Oal2T/+bbEV64e/0ZyUVY+UbY
ENLam0k4UgGM6v0LGmajrN6uwfCrewiK0pilTWK9I/UcuKP0b4oiGXErnV7+TVtinaox1z5HBjV2
RxhwOrATCqs5D/5tgxfUrda8Zp4m0zZTS6OHfYd/REZ58y/1Jgdrtu1Snd3GwgRdzLHyUnokFPNi
/tgRxDU8otCFm8+O2LhV/tqIUhygrTq1gfF3DYYD+n3nZjOJ1R6A+c3jlEtNN9nqs2P1QkfMpAtA
DhlhDe0BRJMcGome2+kl2arbu/Nh2KkyWbycMYpXYC4w1vv2LESzjET8scrdwlPXU9FRSMMXEx+k
FP18be5qqxus6bosLEqZ11FM/BsjJpa3PQ0W7j+6Q8uM21n8vc2w5A++T/hIFwpR2dIAL3SzP7/3
0BFXMgPqjPi5/uzAC5yJj3ONw2j+5By9bavTJ+TYe+NxJ3hwLF03wpJtJkD77jFzesy/ChsGXxGW
tMJ++y82yCHHac4Bt+p2/R4Z7bafJdYfupL1LbF5RWwiYkjysd+zgSXFKfS++aXbLKj9dhTgKLWs
547LknYpTZ2/uMaEtbOAsB0CTbb72XtPAXLnrGZxAWrspvsO1s4WS69e1e9VDxZIl5gsfCIJEChW
zKtoDosGyMxgDCng9CYxdZdkw6L+N5AcxMZvumG5EU6h3VOU8Bftouxej+Vkm+N5BiD/sbTcesRY
UBmaAZiEXHNFsGZEVgbGp1miJ1q73JaCdi8FcGhfTAWMhXkaIUnxqgVtgkx+IDKAjeC9rOL0coQV
ErXFKIsqvSfVI5W/m7CeZV8kTqqmuOrdO1G2wRE5umOF42OuzrIZg41jzUvpgmXQ6YMTSFo+jywE
fvc4JRpDGM/l/EbVhG/+c5KcKvzv3qpQYkj4e5asU8WrduANBENWebXTgvTMccYByfIgBeJf4Ags
vV25FwKQEWJxcSndD4flVkcj/DHHzDwkOZnxdRoO5DHGvDJmh8bKEjBjo8Xg8QkYV28nQKZNMLgP
aPq5uBLmyeIJdulKO9ntI8Kd/qN40opCl/KGYWMb5uLOOChnEFMejTQPgJDAH33QTFzpi7oWlPQA
eO7kxyHaTwMPq1dCrBhwtHGL05m8f8XV+nGqP9ZTt+5/FWzPaupOqT2XkbgaDlfiTkieSqKg/8gg
Igaehvpw42bu3ouGpZ9QJGjpFO+/WCSjlztaybVl5qBKpyWMzpoHYXqBjOn0rH+QlWge0JCd2/Ks
sj4bvBk2XfpIinQ8hWKgY/dEor0q3fEETqFRbIFv51fRqvBtHdiHs+lMBf8TxlPSNVbU8jG9dWgI
gxPXbff56CzktwAasiaYZh+0M6QwM5FienJIt2+yZFfe1ufmCc4+LCHtiM5UQML8BhD7tpUdKaX5
RBUH5PzvFPbo36Kuscc/PI6H6AQSgQg5cWqgGfUMRHRFFreu/JReDoGjHj7hOFhpOmsXOlWkvsgD
JBDW69IuOFG2120Z8EufHKRO8TfimlT0XGYDSrEm9/U+AH8pueDjUFCTzEvgaMJ1McfWOgVD2nB4
cqy+iQXqmWxrJtjyuqV5vLEsQRnpW8MeuN1DvZq/wSkuxX0NFFFolnbR2Vwvu5HHIpslRJVKGQqu
X/aoElykkQ1VKYimc/fzHZgt5AZkrwHSTwXtJPuT4t0OY1fMBzkZvLfzWAHQkapW8N3m60fFW7DA
oTKQROMoEIOG7j2+sUQ4BdSNbXI6+lmT2AhIEwuv9gBE8g0B94hM6mfijfh8fci8bAf8ReYkI25b
3kA2bSr/whHsX5S/2hhWC+RaZDk6GgZ0i85zlR/oevAB2MaShSdS/iEYlyRdWrgHm4nHAXa0YNkP
5ttT7IqYIDmceyDlyFR8jNOlqdl0MutJzsmX76OEzH4gnvDJEx8kMYpHAK7nNa95aEkYytQWAUY+
HqBLlS5KyVYQ2jFDJHeqxzI0vm6a98r91DD11r4q0ZA7OPN7UJSDTOJ9g6g2vJEmwCJm7bJ1CgJV
5VaD6QXl3tNLmyOoiN57E7ry5NZVtq6B8rbuXx2sF6b6pajboFdy6nVVOMnsEsyT1rqvGbCBONhg
JFmcEnYO6mK6GVv0vd27g/52qW4A3F2aHlMDWDWzg4Xj1cUpDbUIiGfuKu89u7okg3U8OTBZ46gf
gBhGEA6e2ryfCCrKSBKoIFUjrl9aXWfC9WJPgPf5OCpZYMORS7rZkYL+a5wSf+i6svmwXx+OcRIB
SESn81I3izRbsEXC2+PryuHw2D9Q3VExa3OiITXrdUEcoTStvu6ORGXCid6Szk/8ZA2zQRqqH1Lg
R23JelK26R/RhxYgozGZ26DksJ9zCBHf2JIjWEMEscT77gkPC2MzWanOa5HuWZPkQSghNlzIbFzN
OAmw4o2uFfadGr/pkTcTmItEsFpSQhSqVZO5QsftdTJiye5aOjhBPhCCuTEEjHax4/SfnIEF+zOW
+gfsp09y+nmb4EvdCFSi4AGu5w3eIHdad7JUo9HwS0uFgKmtIrHzBQRZxxIE4JQ89C1YVxs6Yfae
2rzu5GfcvLgT3+7zzYawgEyGHyc73cEysKiO6/3IGwL8ev3R1PyL0oaX/NME+fERKlSEi5Rya2Tb
1Jlh0+aGRkSZ8+RQRWlMcYqTiu6B2HW7n0M/dggRiaPVXEXsuFEoz9b5Qt1b7SavLNDB/Lf+OMlC
NohpvZt62DkxOmCHgADUTaLQjpfmCvMcn651ysJu99mVh+uxjyAJ0Zq6r7+pO4kYBBBnJ1A0dfFZ
4ViBWpzupzQXA3zl1SvolbAcQFTByn7pPEFAks45jeSfcXyQWXQ0kjObAzGsBxAoXQnqenF1x3pc
8EqXMong1VMPQt/ROUQKTBB9t2eemDOqOL507Pq9HVI6rnjktuZ96CdxI2j8ThfIuBAxG+YTxwTx
n3q/dIcZZCKSKE6wJ5E7iYfZcycjSifVb6MHcD1pGrU3x/MKSK3hSwOm7wk9F+HmqAhw958hIOZv
n4lKpGr5TzJrA+AqEskXBARN4mnYQYe2iHOr5+iyBW8S6UQ5bm/Jyw+VeRPJm+KrP7BdbPLXyb7+
pkD866P6a1TDgK9vtUAIWCOuEQJujlRG5yODgnIWHHSzoEpSWMEuo1+kkB9jUuf+3sD45XX9Q9tg
rGXjcaMQ8yEhNqyuwW63d+u2Z+3Z7C5699BX0qrnpPTk40V4ZzNjPAWivtrPL1mDe+7mdHWP4XcM
Xu0oBJEXIErIRpS5MH85zi6lwm78sSGFTnaHptX+OCO/B7HtcpKDSdQOxVA8EgM66EaFa3DkNiWW
2I1gNuYXj7hYA5ZOmeXC3/EzvMXq9HDg07e13xJ15YPIiwjUWQK+Nk4JKYFeNIyKFUaZBKvl2Hd9
HDCn0i+KzNdpTvco/zJ8iBQczeWCml4uYBboFTSD2+vIoIRVGeSRvJVoUX2YkHtsePQoay69PXly
vFNzOphSMUOG2q9C2c27G/kY7KRrg1xoB/QafqwTC4q+Q6kt7YaAvhWmGpRzYY2Y4g7DrMLUdPMB
XIP0lQJeW94xFvfgnhH4UfQB/Occ1skk7h6ZxkzCLfT/8IWtS/eSeYs+FALZNRaYMj36gO2VJSyY
bn7mwLL8GNDOkn51jrh7rIFPS8hwGvFSkuz0cRI52Wb3RQ3rktiGpV343WmU1XThHc4f7wEJMvkI
+TgSEIjmZlusxZAuU/Zz3/na7rE3nPYH0nd5x/jxZhDq2MaGgONnc2Ci9G1mXj1/n6eoCT5fVcyv
R1LNC2PJmxn2Bky7in0bCy9ADAhBwCrakQyzAq49cQSXFkVjvz3Yzm95n/98KDYb+/3LSzCz78nN
Buijw2mxq3fDWbi5PKBh/wCly0yFBhcDwXpRhCAQBPN2y4FKoK6Bmx8wPCjTOnSDS9Er2Y+9JQAO
o7zb5IhYUOW9l4qDpuyO7k5aG1YaFX9qVM3AEcUQtokDvD5law7HGde95Vw99CytMfirP8guAlgU
sH4ysTZSgNs/1pE9Zqye8E+AAj5V6GwC6jNs/4E0sKuM9SaKtU5G2k7SjkQIuao5UuS8UtJ3uPCg
R6I/T3wWotlwLpHD2h/oTSmE6dLm/8c/NX4EDUprN0EPLqV5lOCgSgEyVHpZwYOFI0pJMxBzL3pj
MCcsuLRc8WiDQoPKHBad013nDcCRUlCOBAy0HaMbwV0iym9Qsu04dsyw/xr6zPScsF863ucvnG00
DKQyKM2vwuLL9Lozf8ldV38bUr/ZmxbQc3Avdk/IUXUk7S6ckHEB8Zgarla9+UUlZc7+oB/hYAnf
AXjVBAAK3hk8dkTdtdDwKricJydjT8wW/wRS+H6zu4NwFWFhsvOMVbbuoSzbCMGweWQb7jLzz/e/
vnTM26XpVztErPyvwXuWQlciESDShn8Auc5fQxmTksSwiaeoYpCicoCyv3E/ox15++gNzTiu4jge
083B5LL9v5ziMgtXv7+kvYvGz0fFBp9FpmntEEYTMa5usufcGhWKNv8fbuLBdsI/2nA5K3qxcDBS
0FvFDPOG1W774FTFd5MHswGO+p2Yu4FumKDvt4Cs0VMX1ZdEoZRbSqzaezMKM5NWX2+TG52SATzM
Y31CGnZE3k+tzSFKprf8ubywxd04y6/WZUwOYfOiV8iccNd5R3GUb7mkWPcrtAIlqBUYJrw/+A7J
pWy2LqWhh/YOwpGdcp+NP0/vTX+UCljU9xOURqoZO0IYx7wYK+6XlfPagTHZwza1duSnhXliGNY1
4L4alsRuEk1t1QWT4PhRSSQau6ZPV4zFwfzp7Ug3402FYBRgF+RrRUoIAmYpeOV5J2P3IjKAkhp2
7JZ40vnlPcu+dz/ekhLhmCA+kCPlawdTEp1OqIE9ns6/K/gfaee14ziWrelXOejrEUakaAdz5oLe
yXvdCDIhylKOEiU9/XwrCgNkZhc6gCk0ulCojAxK5Obea/1u3T3u5kJWXdKyUPe0kk33wkPguEn4
V7Fo1n3bmaRdXDYuANE24g53uzJ/D5LI8Whni+T1RZAfj2348VvneDrkAUq0n8MTp3Zypu8A4mWX
HZ1s6u+juofWKqKpxqzJG0EYTZpyLvlg6bwmHChw0H2fQ2Mc9r72XtwZT1sNd0EChLxPJYmHa34s
7Q+nrRDO6RmtVlk27Ffk4JBhJKs5YuUyE4Ol9ub3gRY5yeJCtX1z3IU7pbBlQ+l8HRAzduCQzNCn
pbbdVeb4rTc/YqXDqM+n4X09huuR0Zw3vW7uJf54nLX84WZDtuo+1h1OUfQUrcTtEh5GbsjerWVA
AsRHOReYOwZ0sC8fnA1CGWfIA3B9RBO8vn4rGpIBXxIQAIePyuZIFB31vbsmfZb5Tc47nn/74Cmo
HW3QAddKzhmLQHEXSUFz1eItzoNryn3ABhBGCWuyk01vTn8YjbTmZHJ22u04ODujdfcd9VvZimWQ
nDiCHyQs4VDE2Vv5EzEofw8AnC2XhAhg4Mf46wEmo71NdcLvyqDZxPfpTNjT1t213dE73XUZ7EYN
gDPgiwDECYssCTPozkwPJDjW2fVMZ6YHTX5b9vJ2PTVB1Mvv1cJ9RqwXYJuO0mPbNPwayhA2zxor
RfYHsAeWC6ZaoMIOOZBe3ufVEDkQC0pWfs5ReHTXJ2fSDgb79ockEjOiLuGCOiZUUqGAQx/uxHSM
5BY3kAT1joMn+TBmf59dPN3bhgdkChqRXxCFLrVGFVUwWCD6UBxhChXnGhj7IarIJ3DSdeSiiStB
aGViUEYwwVtw11ezIaF1F8LOkAm4NQ+wLUfCs+vLi3hqU3WcQRRpNQsoFc6OAAEtzw7keQQQTGdH
w3CK0W3xun9YD9RuSFBXCPGoQpMoogclv5T/h/AjJBGzkjd1B+QFyKzlRg3HY+/tr3Vu/Jo/RH1C
F5benCHMNn3RW8YsoYBjz4+LuXsFGtwFlp3WHO99by34KKzh7j6M+uC2LCSv2+dFFSXpETkBtWMi
0pmOtFCNLs0Xvr65Ai0LDcs+a0BK7MITIOYrIuSEPP6kkV4C9SsYoLd3Osi+uuJCfkZfYcfPeP3d
jOFk90D35xnaNbQ+sj0VYFjjTocg26bh3RAJoIrF6Tl8As+1IjAQZCksbuR+nddUtol+i6kvBMPw
93Wf95B9r3DRXly5kdOjU2/zmmAZIK3pRWWOF4NfLQMXWi6IINxVS87g4aLhZrTh/Kzc7U54dgdx
OJZx4b6bbJB/umb/4Y42Sav0qS3iLJP6544oc8ohBDAccOtvDkIay3Gjdb5hzTicXdeIT5ggb+ar
kTHi19vjg9vbehRJJVHV072c6m6XXUQO0v6DNSCH083VUuZ480T62+S9fDt9ztO5QPu2109acmzZ
s8WNMxnVCUDhlnhrugMEkypUzjmmztrFTy5xQft/601ZU2AZBkkkZuvgrrjZ0O1PSqaxP4wirSWd
Gftm6YThteaELb40C8tdtBaLhDN9s2ZjH/G4w1maUrY8nH5fDZIk2oBxBWk0RD7Dm8hypF0D0t8D
HH9TvlF0cZJ3+iAVOKVOibrNpo0Nu+4CWUcV27xENoDHtQkTY9UiKCNp+e0SzoE7A9754ZzH1Mrd
S7NszsfGmIwWYEUrWCguTXfmLvqcwNvWOHyypr8Ytygkd0J/BtqesjTIx+bG4yJ0xoz3Yg1S8Hrj
8apDNhm7j7MaW05CBV/3hnDd1bi73tJudCM3kcNWttkVXZ0p2obWpyenLpWtM10shgBzjQ6bTkHu
Cnc/3KzvUUVUjOtN2qJ2HwSmMyG6YcGNW69hlGOKJzkLebPWo2M8SrugG2CeqMXYLeUEe5OnVE/Y
U6EVmqSOY7ZiEbEukt1k2Lqy9z88VpvquRuPGC7gRiYcYFFzRsQ4kRFFKrLc0u9niWgZ7zclRrf7
DBgHKDu1fDE2i0XCVhGv15Xj+eOpn4ge8uSkEQt4SCXACLQ4WXtpnRT+T0AIykpM/ApHwiUjFQip
J4ChTwBuz5TGbJugZghLdJ4NjnCEU5fvHQ0RUDak5Cz439w9pbLETL5ut2ACwjOGhMGWcgfknKAA
Rb+xem5qMyPHKepAY4pIgCDa7qXhmgzC2IFtSPbxkWBrLSDkuAmJCwBJs1wLn7TNW6rgbfRC0vCI
ionp7ajOCTf3IHyIdN12Giu9/WmrPYX3HQO8RsL0AZKaHXjfo8bp4lhM1Ozo50FjmgM1g+DukaM+
xiIZNZq0WS1aTconISrpREkQZJoE8Z3XDcnpNKWKILmESs57qBWpCf17tke1zlvxdkZm23jTVK9h
t4DOA71zHcPXpQ0Gn/HTbi2t4ysKd4hbjwmFNHc879Vhn/jyqz0g0g0o1qnY8gHxeMlIh+GAj9gg
aKZJnMSQHUPuUPALBA83yW24IWtt+Mb4GNJckDLX0zvkRmey4MApiXakmkjAwJpY8rxXa5szmE0Y
R4Od5wJK+Q6PHC6iWtDR2V6ASJvI/9HKEErNFgNKBTxR441lJnFbo0K5LjmziSN9+nT0vPAR4AGv
Nnym5oFdK4zVqLpK/+mRBZmW8WeiofXpFwxmx+/TM7ET4JTjV+JbzN070gWIoxZSch95KwT+ohbu
+NMQiKvd6CLrasAv7flMY4punowo4NHccNTjeiYpQ8GUhd6dlEE6FVh44C0mJWW1PnMNTOK7Jx+J
oEIZvza/5QsvEMxXWHsle/BwKEc8gy8iuNKCOEyadB0Cc4mSFFbx+QXpvT+MzmVKzhlw+YfACTQm
3WoJIX7R5CtQDylBzsYkqGNhunUOdj2u+GA0aF9UchrbUOk2fB3WOVzl8Q30OkNS1bSB4j5ISyCs
nEbfFF7HxVu3fhG3CnZ6HRx7n833zDzTxdCPNCSSGKkKEF/v0F4Tk3KMWSRK+9NhoTzS7YsMBudN
mFctejLvg+1m7irTC+usWUGG1dN562hmSs05KGQClk9k4FTEIySFVUZAfE4zq0+LUGJAJRr6RiQo
GpMm75YLWxyVrAHbO85gB2iRr/6FOAFJtbWd0WF5JahdJYsKOQ3yplqqAsjowZWqj1haQZwQC1e2
V063odXLd0ER1sdXwi6YvcDr168TZ9HM28WXMBYXikHWegYn7vYhY09tOABQMq1P+YvAh51oyElB
KV9H6fha7BGFnPtP8cJtZ5YJloaCi7+X9+/LV0VGdHgl+OAcweEjwyoPqbELHsRDFPBDWFM3er4p
LoGFpaJpfxlMDJ47lxmrBHVNHbIt77CTz6hMQcYi+ZTHpjZGypVu5TSO7n1OKU6PQxN8gK0Y7rqJ
YBV9C7s6GxuJl6iV6alZ4WpwdObrCiItsKjxocSZvIJwQCZUsKZH7Nu71T4VwuAeP3t3IGOotOE8
fTXfDkl4EIRq9GyeAhtooEaw+C24ogrSkdvfqJuBTSO076BesEXQMDtgg48/fI+PfKUnpYn02jxO
xyBuKsjXOP1GooUwwLVoFvlXVyQQ/SfHnE4MuQiC5indWvCewCo6C14PHqBEiu2oxMmUCPkgbbii
GDaNtpp6gb1r8bhJmFBGnmZ2A+6LD0SyIQVowjFSZtNaXoMTMuOzZyzLph3zWvbYpZGVaNFh8hjk
gALspnlo2Cj33WJjN8sRRDMgPH5uKNnrqjZDMyLiep41RZza10pKaHyL8aV39HdeWnrHzpsTEtgZ
3q3BgA6Sw7wdYoXX7EXnf3av7WfrOkCPUc8SbnpSLRE92PGliU6bbhlx21OUPsfQIKmfN33e4w+R
XMENf1XjollqNKB3JmvtsPwNJOj+GtatoEa6KtR/xmHS00WkMtNmdWL2jaY9pS5xLqDWdqLTRu9b
tVl9BVwLEPeww1fl4QNDwVnXkPHKColRESIPOODL6b2Ioh9RF9j4hcoE4b93pHHAWsgiBtnhjMQ9
RJW3qDUZmgYg0WgeiVVw8QnfEKMDTt8w4yFQl1PwHbHxY3dSV8VGCG45KwSqrfo7pAQISBaP2GYD
/oTH1Fo3em+SZQSE3s/yPvgr/SaNWiMZ2lNcwBh7zBB024w3i6ffAHlTPQST1KhAudGZ4zB6pLeh
FpVdDb/PdoTCCE8EChkP05SCE5GDJJcBEctLePYsFoLp7U1qJXKJgLNkwl0DcZxKKhpVF/kG7W8Q
cHlJhGqk6qAg+Z7OePPK4AyQfWhfunszqG3KEErM/4yMFNYQzZQc6iWUvB6TS5gwmKKzx1XEhB73
NXrEz5lNzYfFqUGyHnHl5Is7L0BMYHiPlIqU84WTkHAPKjUI/y6DW8gGpiSkqVXa7MwpcitWd8gh
eE3trD7TWlV0G1IRl0hgOfSbrCdzqiI+EvDikjw/tPl56WKZIrFopLB9pEjWd7BkdzkzNLa3OtrT
vEP4ss+2mvECguheKDWIiUZY4Q6R0sVaH5oI9YFbEsIw5VOAAAOodq2AvwdOpfaRKRt0cuds7uzw
wmDS+YsfQ7Y7KN0E1SKQ+nWqoSzibKCbbiIV+3QxzIpWZUwmAPVpqwqvoRWLDM7eZF+czN7XuMqY
0QOkBlwHinqNL2Bx9f48U1ntAG6MeKBZIX+Q2Q3A3g3fSt88YYX1f45R4Kbyfc6Z3YU55NWNDl6K
Lpoea85bd/l6cJfmve2sDAWWP/QvIedq2TOTU7wffUIjZuYVfEkDwRTYJJ0EEhbQMaBYHv1tsSc5
B08zFSrtAFAx4HDEReGCDlT8wpkfvDUjeqlXEUlgFHo4PCIEMyd4JVYaYNq5c8+2CyIp2F2Oi0eA
/Y9kLSKxZ5+uEC54gNjLzWaF0Q5Mb/hGtMshNQLk+aKKolfqNTDJfVpGfOKEGKPtWlXxa0ZpQKzy
M3yALYo/h66a1mS3KgkpRjb3pPW0uDm3VpHIQdUn24hbIeS00a99YZWyHZXhdCQLuQewxg52a74k
j3dVNtGULPnsSFjAGkoDgeZttMDtAu9UJNf1qaMk9szqHwaYRz2WhNK8zKpIBCm4TpD40NjlbQJB
k3MHsuDEmqC2AWpEvBIcI/7TfNIQ0T4bl91U2Tto7roaNuXHns9wcV7h88XKFq/fGbatGp9o9V8O
Pil0KnvGX3QO8kMMgAYMICWtf5jc+5zyIRgSoOEZ8KKGoOyWIyTU2TnWyvov9uuWqGiJc6g7I3rN
KpqeWlNj2tGR45o0azHEAZR36mlCTt/gGte4BXhVEDVkr82TXKoVDf2ag9EbPQMAPMQa20tgcL4n
R3TY/paN4hAwISqG5cSPQz1Z0JIhHqb/YcLnbXMlzARC980ZKUfPrQVKeuBcofLadtX0sLIY4tLe
3hBQkwyOgJQfvvSgKqgRpMa20mNy7S8MCjiw0GL8CW33E73RhTpjI3is0WPQLV2SK8i4RHaSbhoe
kHNtmzp6snM83HNDdSRH9J8IBaAfPLjm4AAUEM4HJscB942KvuoK0iGKgtZFhL7UB1QQZKyBVVlL
RApPf3hq86x534UtEVhD6ZzTWyDOvSm5RDHYUUoxw2v1oOg+0kOcl6hacLNljd7FF/5dYvMjcgnZ
qi2Q7A/Q818eJwUkngULhJEvUb7G59GNGrAY8plDOYhFNY5lzK87m2dw9nNYAAqSzgpPPqp2hoKw
7SMQZsvfXLDN4oJjXZBQj6mxwGZQAFSZL7j9err191T8ZBGHpgPQyQeBNXizUaObwAWL0zRnJ91B
oGoz8XINTwMmunEovdrcJfqpe0rAJ3cMSjR6IcZgeOz41RXVNC6FdB7BmMilt3RtWMyGdSrmkkFO
zpm7h6h0Ih8VXtoSzpE+6ZRnJ6oblFX4L4NiRm4H33WeXtdYkeoDzXJq7C93aR9EQskPLj5dq40s
/JKq0GyFb1ERnoJn4beuOMtqCSLkmzmZY8pgWhkmoDMyFUy/rB+EMjby0nRuhSZjhzCCmJ5BJjB5
kUaMFZs53LiI7yrwwN27sf/JADI1JcOJrRcIEyzzFPtVhqVRtHccx+YnrjyBAPUuMfMkBBpexTiA
sxD2T7eXDyXTISbSC5+82dp6OzIxRchIUlfrAhPF3N1DxgGx1H20QzHbekKQTLxr5qFMyH2jVHuz
aV49lr1KHVlgY7YIPcYQS0M2st03qOXA4HiEOo0ZaoJC/p7hAIDS37ZlNmDtC7SLPffUsRiHcdyA
TLK98SowziPQVtYDZRD+gENc49qP4Mk4npiPTYwuKyu2OnNyMIhNI9rYJlQiPPkVYkOsjhxwtk9s
RdyA9hu8sFnFUJYjjDaTU0z3kVXebWPODJVP/Gjqy8/S7pGeRmqCspTXV8YBWeTdEmbCTrwjjj4f
nl3C993Xsmhb8bePglhIEnwIJSGwhbCWgU1sDPabsTpFHePng3IjYj3Mu93Xy7/uQmNAeMLymRZL
OXTllWCL3s54lwFTlRYxfnN+G/94oFBO+TcoWXV15ncpvcsS7YO7gHOSzo8WmCR7eBOpfz4dG2hD
wENVQ4ZiEjCyFV1c3tyXzhdCve5fQ9VQPins8FR5dtbF4sYhIGMsGMYEXgk8QAsFEIsvlWJ+7qx2
4I711XFhcAjskjmGHJRs3T1EJQQ5CC9VwoI+occbiTQWxObd3TZga2QPmiOrW0k6Arn41A34BtDr
UGLpq4aDbeVNYQKUidiww46+QJfsPcZs9byzFKVtbBBArsw4IVUVqA/kHSJsy3HstyCHxuSEcitQ
Nnf3TN+g5WAjwToNBVHQMZ3b74iUJ8wpBLx8KATUMQJmlXtmDB+J3b7Ez+zZkWBSgAT6LzZ7Zjfd
Aq2VQ7gt6gAbT76BlIW34LOidCAxw/smZOF0v7N8GXzDETO6gKjRLQKtv9jOJM7ySGb9jC6lfQbg
mrdltMTOQwO5rLHlkKfkEbbpK6Rq1mGXEIlSedGFW8T0qjxRzLJhOdtiuBY79Ifhqd8yVE7puX8H
Gv+L5aKZYXPfLRGkOZLHIOuoi+jvxgi2iNwbMki1hH9yZSPQYBIb0wcTAzSoH54WVdRpzbwh0Ks5
U6reC7K/WQclmh48Iq0FgyX9clqiKpPhBUz8Cp4E7YroR5/C/NZbx8m7B3TM6tlStL7DFwfv0R1S
w9KatXJYQQRgpA4MRTALObRmVxf4rcVIZtRhpWzMIm6u8UC4YnRHUXawmc2H0QEmfGW2XhHCz/AN
F8kU0f51gqhBJH8QgGad0HjqaxYmMoaXrBenvFBpTesOGB3PGpCU1xqZu3TLQI1ar2JE1nGiw6ps
plrDu+d0xuiaqEwXZrdE0bpz59MO2CC5EXa2o0iQl+X9igi8q0JVnlPq4YhFeU3Zs+YRLi7MHthU
LJ4yrLKiZye529VBwWn6vc8Ivga8nC8VI7FwR6cFeCNrqeDQAi1sdGh69s0CMy6oLLwnTaeUgtLt
n/sEv3PyvSHiRG5VuJtRPRGtJ3VNYqUNF7YIfwx/iJimu9swQpREeGA459x5Liip01d45a89XItV
CKOMDpaF+U6AO1FrLphCRuEu7hEsjWi6cGxdvE1LW114oGZXHmjuDcHPu0/ULvS8b6IqmOMXc7Jc
/P1YAf6Bi5rDg2Eug5UlQYmUcoZhdUR2aHRVGYODZYO/BiaAoh3jlPul9THwQWtI9k2V0RsZwTUj
AAefcLc1B00lBg791MHrQipmzAvqUmb2qN79D6oqjrtwPXzHCt3GDbAClYMkfeclusfR0bdHH7ie
wXeRRLS8PamtYLJRkGwdwmh5DXJxQMDw8Fd5JxakO2GTQbLqztsAIGpzDuwwtYd3WkqB+N9IDHAW
aCjl6ciQVgGdgn8g+KI3vScCd6hwR7pPMBjzzABkXrMrJuiv9Q2wnQbzcEdOnI6MpBpV7sYieUkc
w+/44NUGteByoD7i1jE7gh6L5u01ophnaxPfHUAwzhOwocegat87x+jahysl7PdIsNcg76Bgb0oR
do5e1Cbpa3pPq/R7e4KFDhX8ws5CvmfexxGe7rZAs/y00rkut00EBiVfgO3OSDkj0NlTU7NQ7VB2
qkZXtUEdTpxuMjkE04SbE+VJMkzzNPkg1z8RQyNIg1SmhdOhceLZovoKFKROxJGw1xMSlDDuEm8Z
21WyB9zUQrx16KOPYatzn3KatM1hY3ZdqQO9q4iTAitYxU4p2ALMCZU4MwYhX3lBqQZZkyLFQQ4P
nz9Fo8KbLGcVD40KAW1sKDIAsbdXS6v3Xm7RSyL+IQKlMQXPcveI2Z+8VgTE7O+uxnrC3Z9hCs6K
RcZsQEYUl5B58xxH0c3Z2H2te2Bfc5PxLsOTtV0cBsiLHoNrx+aVeGFLf6zffYzsRFRIrEwiEyEZ
U7U6UrOEXWqsPVbPBBcRCsrbBtAEYEw2lPkXNEi5KhlPDVvE562j9wMh4pRDKTkxw28YnJqcF7ci
eJlpYGAa1pAhEV3ko35jo0IWgofG2kb+tGulexA7O0OdmTDOgwPAmWps/eGxVYx24CYb2m8EcBTi
DHWI6+GVs8ZZW5HlvHnXoQV5SpzmyKuaFvWdZEjwRo5uyFqgP802g0oZK2XwADLm2j5buBrpjLoy
14/RnGA5+NEBim5Me8q9BRywhvStYtwJrzU7MB0GY1tXJpEctsPgK72tMbq1iHnCD6eP0qcBgAl0
i0ecSHYELFd8k9QIWBgQ6/GIlbZg01Jq6LjSQHJZc0NMKZCiKD9Z7DOIY3pykcTXwzXpxt64GJPn
Ij65ikQJhjEj+aqSnLE2+H18LG9wNnQS9JtlIPvmE30eZztkmdbVbSfvCZMDrhFUaM7eXpEsqgAh
LGcU5xSckb26AX2STnFPxTIq3IyCso/wEvjaB0Ul2S9MlyJjCY6G8uY1OrNPf6Yf4UZ5t1x1qLK7
556qMr2QDYC8E5mqsQbVTXDDicZBR69Bh3ZuP3mFmNGCnMPyDeqY7wk2+0je2G9PCzMjcPjRJgps
DDZPASZSEDlSKB1k8/LWlAHYvkVjyOKBbOAk05LRGUOcjLGykgloIqIHwlmoGwFSBaCzSN7KEQJA
P7/Z6E9EcREjsBbgSUCNa/NLIoqqjDC7L1IWOuj04BShRHfBes8rvAc/UdwOyDnxWjYa+0HudG7s
7/RZ67/IK0TSHu0OAVlcUVio0wJpR0Zrx2lppH0gL+CdYEMjjnVxc8afRiHDeMZtPCIXWXiuUXZV
PVMnp8LBmV1LXuFaVhZeOyW5bWw8QfiGgbIJ8b/ixe0Pjyg/YTTlQYq45Ty246G0t8ySgH/kAHp7
nW2Axx93Btu9jsEYFy/h/A5m1Dcv7JqJKe0tCLQsS7z4gRboG6QdjmTQMzr9SLcsq5Fh1rXgm5OE
5ZpI4f5lEwDXXEkkiIo0VOChaiLg61r0LZA7TTaETE9Azbwnb1F4Wh/9DUABtcGeb7ax3C4wPo+6
e3JuvLLuKfoElcuaB8hEboTpFJ0zrZGg5eyVMDlSAIJL8Jbqzpsp2pxt5Y3CnwgiFgp1GSGaTea9
cE4hSpyT278RB+KLesX5EIKya0P7JfKz29Db2syto2JEgkIXzb4dflUhel56xDw22mBxQihu9ixJ
QpBqR++IZfTQqWKFiL8ZPQaT3h0crWiO3Tbi+Y6xnq9ZIAMUJeFww8hOuoqQ+tEq+ZX0IU4tgFzS
oG2HH0g9Ol41qDgZH7GsNhz3KDM4QgN98lgQ98i4gwaE+pqAFk+ozCm+SyrEJ4fLA8hKhTn9dugK
lYNrhOac31hBSa3tCIktq+zgsTU9GXqDSqQxkRcbGNznaOZLQ0tdeo++GDFeMs2N+CRUfTZqbWHQ
zx55jJxKd35TiU/u1LI2esD8b6k7aDmDw/pKLF3yV8tmHNitOLyQaDLDhCkumMMiDqIVN7wIR08P
3QhPfN/j7Ls4ek+NAexHaF6GOejFk+2FgeXuuNbb9hlLM9k5klxf5hQI7PaIT5z3YvBCEQkWQAPs
MNNDY+wKakdcdEBsOpUc9uFgc/FAkrnDLFz2ug3WQzaIRqfeqofMW5ocehBXZP5wJp6+jyTRxcGh
w4iLvv2NkaF1aA95+DieWLBkHlDrw4yG15E9sUg7DEb8ePIEjLqN8MOgxkfiQjmKXLx/95dY/wG8
bGiBb/U9FSobR8zUHoRUvGBULS58EXeY2QkVJzzTc4TAf4Rt5o55FFgcB4dsukeJ9cimBNNPSh+L
WCfnhnSkjIMvB5daJ5hr+dV3UsBkkIOVMD9D0C/GgmA5+8bha7hWsC+iZVFn8tgVYFoy5FECicut
DJQV24eBzVEwJgYHekdBlijViqjDNBUMAXqzET5JjxiZYUFOXOVMaL3884aeG78TWB+StMV+Ibow
0ZS+YO3mvQfn6oizYznskGxI630amBsTtS9+YY7VOp0dFmG4YUuHDyZdvCWe/jtvNLUOr/Q2BtV2
lxqDnKS1wBUT1NG1Gm3GqjpfAuFcKUGmGFV8anugG3mb58sH7SEkmuy33vpFz72uuzb3szXqYzJg
dCCZQuzONTnlcLSbHeBz5h4xE+LmjGj8j70rs1l5Y6IHMpT78kGyAjyJW9+MhvAonPuU2MmOfuPq
r2H8JoeBsILvyERDw1bERBtyrjkk3n0kA/QikUvuGOj+vIcylqNzXSDrEiWjoKEyUJGwhazqMfON
v4aKFPwWUcYxZvMDS9A43V98OlBQel3CJVxqlzkpvSXNrZDgcrMAUp4cM+zJshoOPJs7iGtOp/UA
RwX9cy2KFQ7vc8DfNhgOfISH510HMTjyH9cM8z6LJEK4RLDrt4ctxt8SgccLCQq7ZtkLqLmVWKvK
48hQmWXnvjdvasHv1lilFNATa4IKw69FawBEPrSzfgK733gc/OY7I4iQP4yvvhhTWGRfOqJLDJXZ
97Bq3at376nSljOfR0hVTXIy4gFOkFMrb+1jsA6xJXAdOwHNN5Nbqw7KQjtCn/T0uozl5n5guIag
8IzkAUfKiKQrSiAOVO4D9B8KXkoQy7+tzmk9PMDO1TLOQCHrSMLpW8gWiXTCr7Yd2H0Za4OdZlou
zp3GsJC/D6cmI5f2ezZjjh8GOt8ofLf+wt7UWNOiNym9ilFmmUZ5tGe+me3dI+H3mFfucQL0jr2W
BLMhNwNRleGsl0zkCAsZNQWU5XC/vsd7RjxKNmbED7WBIl0DezVsL4YhKRsZqBoyx4jBjMIWSzmn
eoyao7Gs+zPBWLpEnOC8lY98GN2YZsrQjWK5Z8ZYXeb5EUSz5XyZ+3DbbHkGamM+4kK6kmP4cGUr
RJPTOobDc4wA0I6sGQIHjB6M5PYOS3oyskZMThIcsqk60x8YWAzGPD4WTJNfzGfcJhud0Kd9N518
yYlwW9WI0Gb65kjbaKRVjl4rPkE+vtBs4a+FOs1uqyujCK8M+TmNKp3YCGf+pUMqkDsADT9voWUh
mY0pTxT7xodpqzpuQcIDOtuQ4lOh70HHzG+iqIhx9fUbcUMJEPpm+cLs35N7qlddoUtmrjYuZ5ce
u/phha5IxYUJTHpC6Q4rCoU172POpF07slpUamkqUFSoPqoBys+RNTOGBVwyeAH5bzfuktnZQsQ8
iKJyt/i0d0Fp+Veo17qHC5l0EBtJ6OR2jB80TFDHGA132B3JmA3eK72pDoDr1/MO8LQZ1UcSukrU
WvBK4DONdp0iEVXv5LhRV/BWskNvil121p1aZk7NDi9NqEwMBgtLXbvtoTYjOvSekVx1Jvx6Q6RG
1bliBB1aHFNjnXyiioGQsYHYDXS7YTpm3S3o73cd2EkePiZNv+6ZXWYucJwWgI5PCiygDy5Wi59D
a3wFKhDMBTxQeplLRMtpZdeV1b/RAtHHCCWCIZRS+hCWzvhNF7jSW5ICXRHvVWE9UEJ+FAMIknv8
zZeRiWMtOQHM9pFSYEIGRf4mlJAnH9pG1FiQR3AP9iN91gj1RGyqKlk8uPtw7xYJURDa+I1YD+3S
tzRrvpyPeWLo2TFQCfmWB3KfthjZYexZsTxKZMHJYWlHZMhkzNrtk+mH+2If3pnHLCS51vys76iJ
grtvbGX8s74STdqtSbVdUcSACOLio8qNhjoIQPBov74ExMC6QBGwEfEM1CXHodKV6JiX/9iyTcvG
XGsfWvPmiTS5QEalNdAtlsEpPSx3Sw0TtviojpEaUIZ+t/l7Cr6DQJxg5BwOMjWR7ZxmGYiJUp8Q
+cWVzLHwFEl9iNtqRwBHNdanpxTLbVoSDk6pMYMXuEI77keQLOA6BP7FaBaCxxhjMRsTXDGYTA0d
xQ28D/29xkg04ncDFWDuOCkpAwcXT0YdXeI6FROtWtaIzXjH2SCqvRH7Ns9q7t8CBj9yDqI17F5J
JKBrvzVJv0EV0BA0lXBZQtM5CxQwdPYyMWPWnTExP1AFSAkj6oVAvig78WRHTFZ7hK9SHG5qiml9
T2ECAQYCxg5Fg/5w0X6eneaRwUxojYUZ3EljI5sV+ydpKsxblWLrBFQKD8etbqCuQ89ZeSxq5GiU
PDKj4ZltB1uC4/pmu97dI62Q0KTzssF2QHaQEBAS+vJE3zLZRzhyhXLtPP3VLSojcVlLDhQYOc5k
AayBqPoWPiYiH5GFxW9MP6wbigg+tMSsyzF1JkRq16/GF/IiTyuVgcVacAcVcFZ3Po3mDr6Yu0DO
JeIOGQTNcABUd6whvuFaeEKAdIYY+5szXS+HvgtfIAAFFmS8yrycmHP5r0qyp15jSQ1FTcT+2RPg
lYaMQJ/bEANqCBFJm3AhAKi2xqKE/Z3LMIFJuoBr9Kk5ZLTcsRkjoRcZGnY5haACmnssZE3szxma
M4DpbaTT0e+AlY2whDNEuWSvH0h2nuF9AKFvScqSDKbF3OKcFxaEqryMp+WVHBXU5AQdgYlUDv6N
uGiyZm/da+fYI6RtvtKJm2thQeI7560DVeKeZ3lAJgZ//abLxTuBWtCOUXW/I4Na2ujtv4g64nGD
dZTQnFhDQJHUwGKPnp3YU0SRVx9veQVqXskQbuIQiDvrUxgG5yzvHFtV/JDN9sExueHxUaKhXhfo
qp5ArLCEn0HJecYnxoGLuBqbCKMu4UZihruTMEKZPkTbiCf0+HVpFrMz+F4DLTiGoIu7/td//c//
879Xr/+Vf5075+M7Pxf/VTxOnfOuKO///S+l/q//uvz1n+P1f//L0E2joVqqZWp6Q7E0VW3w56tF
b1fk8tP/o/a5FbX8UhWDN54XkEp/BRHl2FH0w3X0H66j/X4d3bCPc+v0LAZKu6CosMmQOX3tmqhL
ICmOSEEJbQt/uKZ89v/03eQz/fLdttr2al6UTzHYUq8SJgE7CVNJEz0nE/fAg/jhen9zLzVDsy1F
0XTFrtt/XO+4r6vX48c4D0rm+F3dgfRhVG68hD9cSPn3L/bbhYzfv9j5Wdrmts6FTArPGhICUvCb
jWQBy+f8cCn1h0uZv1/qcK/uRkMuhYshfsYUgkIuqgHoMVj2DxeTRfDHA/vte1m/X6yu/7/vZTSp
w5FbyRQ+JDPYvxbCiT5++nZ/syp/u6D9+wXL42N3vap8u+8h7fdQYrC37qBzwTNDdDM6+n/26JS6
rKFf1qSm5a/H48UVG/RBIJp3Z1VEEoJU/fTd/vZm6oZhNRq2rVsNWUS/XGle2OXTqulsnOGdZDef
WYeMQZRQECBIEd0h2Pnpmn/7BvxyTVlNv1zzdlO1bfHkmoLFy6zFs9uZtx9Z94eFIr/n3xbKL9eR
N/+X62x3hyK35Tp3/71h4HYw+Kqoe7a9xf/H/qgZv1zpj32rVK2qPN55XoSAOqdmT3R0nMHkMP/w
lf72nf7lQn9sHietUWwNg69UUjk1AsT3wHHq5APi99Pd+2ll/LF9XB7PY3G5fL/TZlt9O815SPZ7
XJ+uzJB8VQpD74cvJ8/j356XUVcUu2E2NMX8Y100Xoqibh+N80ALFcbRSmiqyPh0F9KXRvfHXetv
1+Ev1/tjfVjl47y/37geQ55CVJs4BQC/heP54Yv9dKE/lkf13D4basmFxLEkmho6eKgbOOX/fKG/
DuI/b6Gl67ZhW5aqKI0/Htq1UqpbZWrFQABpIYHnTSDZtwoIx/xYxKigH069OQPqwdmJPPtCQaWo
jhk8Bw8OCSpweHJEdqA2tyFGCYzUdUiPGhJEokkzDT8RZ+Twhfl5ZMcVFLYo8sgkiBvxDbGDiIJz
hHV2v8ICoXhksfhnh8b75qmbuk8/2GaulAJUCIGAMKikL91RCR7GFaV2TVyTod4DpIhAf2XULyEe
rLre03sACOgBY2ODupSqtdbyQdJ95St4DOCytt7Jz5MlVroBdSEws4g+LhSL5qSOFifaOR0E4TvQ
t4KhN27RuX6oLsqoiCTJVQlNjO4EDib2Ak2ExoiTEo7kTlTnBdI4o/lEP2505tN9+9b/EBwEZNBR
FLoYoD8+AvNNbpH8BbKp1+cO1TvSzXmKivwkypbzWmLFIfuSYkSSw0C9Ud5fyfU7q6gDa0jpQ120
7Pka2+wLye4TGOoNmSHE539eJMrf7CE6L1fdtDVTV+r2H6tRUQ37eb5eiwGIJOUc1JL0a/Qm4Hr/
8FJ/bFcXy8xz07gXgwnSzOg93CUIYZE371bvf3qpP1b+/XI8nvM33wppm8uxxaHydMiwFyL/h2/1
N6/zbzfwj2rnmR+M3W5+KwZ2u6k4PUEe5GRe/3CZv9kOf7vMH3XOs/HJi4POZQT7Kjxc3TYrlYws
Mb2Ca/9wuZ++1R9VjvbeXdT9nRuYkgsdVWEP5e2FxJd/dJl/K22eH7Nx0xp8K6ZUeO0taA1cMz6J
f3odeQt+OfwV9TXPT3lZDGbXhPFomKcZ1Dv+Z89Iqau/X2V+vtSuxwvfRuBjMHSGN0u7AigFAw+0
8Z9vnjyCP3b3X1aEUv/jwDoVl49ZqbxOaM3iGqxpGY1lhsJ/vsrfdXu/XUb7/UtZ+s2cH00u8wmK
zlIqDBTlwM8/VRj/l7TzWm4c27LtFyEC3rwSlt6Lkl4YsoQhaAAQ7ut77Lxxu7KY6uSJ7jh1KjIq
JYIAtll7rTXH/PuIU+S71cHWD5VmWDy8VwBfWALSjsbqwB714LE9vKG7teHkFJop69yQsn6GNBs6
vijviUragycnpuSfL8gwFEPXbcew7uaQVZ3L2smYQ1e/Dxjc+rAdlEvJ31PLPw7e4pZzngq/4fJo
tP+8Vvz3hW3xqH8b7Re17OXCZLQjv1lfwGx0qExZ2a9Hkl10FTy4z5/f3D+Xu5tcdVMYmSlzn8/C
UJ4OLszWtoCHH+UDft6q/rnO3fTSK91MlZIXV4CmexZ7lUlHq0ql/EHkpPxwxmPM/3Olu6mlZs5e
OZ5ubIqib+7NJtgoB5sv+u1QltEFRBHEGD54io/u7m6enTQzvmYp1+zcjqjKdFcia03I4D16X+KT
/jIu7buZVpx027a1i1g4ZJfC5hSHgkBwAOmsFALWePvg1h4NkPsZ12ZSXojdmKygzyb5BXSHLKDj
PbjOo0d4txUbx6q34poBcpl0I2cwh2iMWKH314+eoBhpf3uCd5uxmltxlWi8K2VN+em58npiPunr
8t0F2/WDm3o0Fu9WkUQ9KPuD2FSArkDWpQRIv8oNH6vEteeCaSCKdA+u+eCFOXcLSBmXepEbLCCi
wCy8ERGU/AeJRPE+/vIYnbuFoz1pyqkzeYw3l1Uq9tqYLuHYtVj72zcIg/QDWSNrJHKxD27wwUhx
7pYSRTkkitkxBQqPxGLwehhw3msmAoj64EoPXp9zt5Tox6Ipz1eSmPoUmScnmmqdUHkVpDY7Eigy
USd4cM0Hw/M+pj/2idlL0q8J3nr9sHw9ux89NRgaUGh1e3Ax/cFLvFtNLmqfOU7JDZb+eQYm6UBH
auI2wQtVFaqpj6beozd3t5Yk5ilVao21hH6G13yE/MbdbeOl9Oi2Hj3Du7XkpCWmVdZMu9rT2NNK
THdFZ/Jbvm7GyweP8NE93S0n+9tRO956phvnZfqLOPWSBcbRjYaAh6/r0bXulhPlkhZWHfP8LFrl
zoN8JPpapKlNas/ZPLivvy8j5n3i8qSfFLMwGYdCjBeII5jwjaAb4dEk+3ukRRKHMfpbwNMrui1l
Cg+wBkLSQyE/f5+w2qH6hGLJcUtaljhTS1eSLIIS+ffbVP/+SM37sL8+9HpeiEMMRno4I6pfmX9d
xgGkDzwFd2+nEZANEDynV+rMsEAerWV/H6nm/Tngljt6W4ntXJRjEiJn7FV/1YWR5NFe8veb/R+i
5/8fGhEo//tRX5o+UxSZPdaGvCXKP9g2u1cAmg9LIz8+VlvVbEtzTJNExL+vdJaUKrnezoSVnV8v
6NAcfL3QenIafD+4pUcXupvq+6tz3p+y02nzJLv9cF6GXztKx6N09PfrqD9Oh99u6G6ap1aTFnXN
DVFtDhx677QI4Vq0mKHBYGa86LTAX2kekqOH+514K3/stL9d+o9Zr/RFYeSnTUurQ2iMjx6dh+Wc
Aok77qcPU48/j5J/rqfdBxD5+axJEreK/zxyv6u7e7kARPxfHYFtgwtplqwzKP89RLSi6PPT/kgA
MeLVDYpx4qJp+N/tp79dRszA35aXVL+dJNXmMqLXq4+99yNTmz5wwL4BaoRHW48ICf58Wf/c1X3I
cDvv9cpKCRlA21l0vEF+d4mZ01mHUGv591H5cwLwt5u7m9D1/lzuxfAnFDoO55cg9T6EuRZesw8W
Ku3nQfjPfd1FCll6LkvpFovaKp3pCPfo0CPbi4tbQM6UnCtNRFcMO6XZL8lBFRID0om6FSnZ5gOr
BGHCpc+EOtOJHjyFHxfR357C3WIT366xVFZ8t/+nK8ARBI0lRFA6LR8X9MSH/e0F3y04Vp31Tdcx
ngTerRjGLxq8NjcNaP9HnAHwe7OnbfnhIvBoXN2tP3opVrrqcNqY0xZRBG2M0R7JM+cI8M8gux/t
yo+e6d2iU7V72VTP3Ga3lEdX1h06OkYazJQtrmv+/+0FmncrjtqpZpkeEnJvSCvLwVAUuPGMCgr2
/Idb088r+X+PZPNu3TnXVCxvBhe7oNXD8kZ0ntm0tj+M1n6aMtR1TFoDbNU05LuRUlW6datTXllN
hU8atONTgEpEtP/YqHfBsDyYo4r4wPuhqZq6zaVM23SMu3emafHlsm/P+ebJGkyDzUqw+xBVTSBh
Lh8NkF+NIn+52P076+UuKxxFXAyFjzu/Ur3fDIcwMxBHm4PJANM+ebCmEYdZ/2C4/PhgTbpYTEtX
De0+Yrzd6lzvLgk94gMJwvGG+6RHoaHFA3Z4+PRokX10OTFVfttB2kK2i0TLc5YX+m+fXnO/j6hA
YZdIeyG6ogd399PMUynnGLxCWWWW/fty2sXed0rC5cSw6WhPoCmUHhacv0mpPhwzP82G3692t18V
VavWRXnMOb7oFFtQlyNiFK1XD+N8Ma/+GDC/3Zd4zL89xpMVd3l140oiCwJYjmsBQYIt8x/kQH5a
LX+/q/vd6qjGvZTzDK8+HJShFdDRyMjsca20qN09XJ1/nHm/3dv9DtSd93vnzL2Np+mCmqgyGJAl
8Gcm+c31t/f3EaL/dHek+RTbkU1btvW7vUA53WKtOcRHBmQxaZ4or9ZoW3qqqTQ70le2OKwsdmVz
AW5jhCzFSwO8Xt/prAW/BmmIfNCVxrZyqHWgs7C9wG4MCNHowkk821Xo4YK/f2NFrDz37940NV2l
HUCzWBH//e4LqW+N9qBCAwhPExMe5Md51g5/4b2imnHtl955gykiUANgnA+X/J9m8G+X/xXc/zb0
jkl7Uc+OctyQhBv1E83DapIQQRg7CcMXXfTY//2Ouak/b9mUbc5YNlPZJCf771s+Wdk+71sl4yXp
I7x9aURNJ8eJQik92I8cyCro7A3KMnvSPDqe0l5bh8eXC94yrXf8NBGMA+e3PRPp1KzbGu+lMWv1
qEe3ko4z1BiQi2nvRTxkUuhnCdwe5wdjoL2XGPsiQ4/SQItuM1rgImeFqgaaSRJ0MCkJw9D2OaWb
zpOpvmhp4NV9ZUyP+1CjPXX/km9T7zqiCZ9AWUECKGMCDcMnP7uZn4Mw3imALhxXoaeAjWx6ATc9
RkaMiwGMi+ccdUnYkvzY9hDrCpSEOZiKPdPBoWWtBDVNhX9gzy5gyjX4/iqtvmcV5a3gcFV4fIhu
M1pO6cU0XuRVGqJjw2AcIS/giyuhHd7xZCIwhVG+sHOkQcFaHzGZoUcn8zCYRD2FXcqGrlDyus+C
NHwNvs/AsLnQh4ZlCFKTcvTZoafqfT4rEko8+QOIROS8SBugDih4rU+IBF80PSMUyQJrodGlTH/m
L18YZEGIl2nMlanNIK9F7zo7bgVSEFb+B1rgMUwkKBPGEGVtiM1Vs6M73aJBA47RL6kndZw1/0cB
CxgC4ImQkIPef+6XOF4Ma74y5qg4wYJmkefF9xk8y23+LTB9piBdYHmFpIytCIKlHWr0N8dhEdKt
HnXLZAcfbUWei5vJ6JHHpomCrDlVEDkciDoEDQ2CN53GqEq84yge03A0U2jCWNJaj7VYSze0UMCD
pRAd4xAULuhG4AsPcR4TzcnGMw0cUHNrtr7mIEQsCLTHQg5meb+apEuhVCkCpGxBI8ANzidOoA0N
8+tmiMMNmoz83UK9kSASQxXycJ/5YbL/a+Ld7TNqcb4petcjtZpiwJbSfNqsVrCx5vHs9C10bJ9/
n+qG8uMVHVMzTF2zFOc+TewcuuM+bZpsc/OZrckKaI7pI1ED8z7M/XO4h504Leb1ppuW0xRwMq00
oxJsE0wpKEKgs95OnwlNLAMLvfvVTRfFITypnqX7Wvms3NwC5MvQvLjld/N9RuiNK9m01VYJqADa
f/JQWauyixkWWt03smhLMBTKsP9s0J4iV9fWJeZBaC/B79MwTis8FDnBLWOg0IvPmvFBjw1aL1Dz
my7cv+ZP1preZeredLxwrCmH+eq2ylu/fG0QGNy8y/qQDZzUVWD6fNmLMrxOcSIa6WDjcHn3WVIG
+QZGt3dGDVxAQ+rgYi0OU+EqoeHcVKJMstwY8OanvjgF8ZqjzM6kTR0qHCBKBDPowkc57t0uUImY
GULJ5EbTWhISNETgmYIauVnrYgSouAdrEq+59vbGIXMhzZLQBC4Y3kB0PAmCwx70fO0nQ4yK3GMM
VLKIGtHnk43ULSlGTlDKlo50+HeHCYgoQHgC6ye0j850hI7uXfCSY+zUqGiAG1nVT+yb0CEU0CGo
U2mY30rCwb39tpZYypBKf64oElwG9ZimZ7dCxY3GFR5McP7lPDNNkKQB8t3h6jvYHji7dVjbCqIT
GuLv45sWWoD0UtB38rCAPoQxL/BLWsJvdFE/g7VwYTgim6cKcfXinYy3eO8jaWngysiT20KgZOOn
bJhtakFZRbNV4tQwutFyj5sfUTKKxtCCuwospMEwWgKRIsSt3wilB5cvBxehX2Kuo6tOl7d58wl5
zs1DEwwYBiC3Z4vKHAqd4aQdfGQwPpABOKyY0XZhQIcIXhpA52sTv0kgI4Kk2+EZPDqCS2D/Ya0T
PgoX9yVBbi4M3cDWuscl1Y2JhCElrh3AGBSaVh0k8+IMH6DvHCE6tTHQOS4TJjD+kQlG46CKRCn3
sxKytjeLxyIan4SupPas5xOwIJAUqAoAqIX7twZsLtaKGUIFYGxeM8RSM2NzIwIgKMRhFFXPKAMb
JmB3Qk1dn1nbeDXAAxEIC68NRAR8fDwC4Yt+VpqjVtwv99N+LsuusZEmyU4B8/5tR4jTmVcWtBxL
EG1j5HWI+/zL8LrSR91IWhcTJpS/314Q+C7NV2T854XzvX823Ou6RUr9HzQu/hChmvJva9Tdqqif
9+djrbasUTg7XiDU8HhmZEoCsJlhGaBaqHyIAMrD0PhXUvlfsZ9lyI4letEsVXW0+2hVSotYKZN9
s4FdU6ovlEkmQmqvoFNyY9Sh2MW5r4hspNhznveWpxIVwC1ZtEM6PNStYQyz4+y4Dy4IExvqEJKX
sCxA/KXfTuRc8Ksd5342tfwF4pFfqPI0auaXEdH/RwMXeZ6l3s7WwY/x9y6UthzQA3p4sJO28Aq1
Qmd2AAtH/An1sR68lWlgSOinlnZQs1MtCJGhD59dAxOQ8f4NUETo6J4uuxa7X3Q5u591NkY1Qu8f
iP53wf97FEH/GfPfPcW7CPpYJ72j5lKzuYLWByAxarB7najK620ZI+ME7ZF5lT7XL8Hp6rM6XxsX
eprkuHQtfo0aLAyuG1oiHXfPCENwXLpGHF2ZOlpwaqK6HR2JTlpirxnm9dWXY7gpXerpg7BY0f84
3XJKkmUOLoauGYpm351djv217Lrebjbya59ubzC9DHhzKSYe0z5QclfalWEB++S0kk3hYM2rhkkD
HwuoEy30mKK1rkqRjW9qupI+dOxRa4bHalnMlcgEhTlvwtCEJMOOgWM0UL0+DdhaZEA4MvGjFmkg
1CzXXFtL8wOpHXAfL0cwTwgUyp+IC9d6jdHJcaronnIVqkzNn/kcHR3fnuznBdFph44al9Jz2E3i
UvhknHKC2nraVkjFYT5YMGnm171HuaPY4ug0QyV1fvu+gCQ0A5Seh6B7Jy48vwBzgI8ZKlMYnIHU
IIQOL9vLKwpRO5Ce2Jjs8Q1QTzwYgXEGM7R8Tr80juiokFgzNBgV3t9jGc34I5YR70dRDVnRZdtB
JvTvY0uTSFVaK0bDSU3+TsZHKn95mPjdjKbjPJTWnbq0OGkCbHFcSfHqQ5iTQ/NjRMDUI+gR2cFc
GXbl16Ec9AUZNkxCkeuFGn+enPh7olGOOsrCkeacbmwllCr/uuqmJ68hQ997huLaQJ1vgfliJUEb
HbAa2ZW6Z0ofXzZhwi0NdWkQA/w7jNpLKDNR0eS9O9B3BxVNI5J3QFqkDE7rcxea0upGAirxCuiM
x50DxyYDHARCEpPBg8d0cHiMmJgEMTagO7sh0GIjPbgFGkCvZRe2B5MKFjX5raPqpvITKMSK40vq
Uw/dNSd3wSyLWUPGRjw5pqtDNA/eLdxC2+j6BS/Rtv2aoSdfJnbma/nGblaWNaJxvHcD+4kI5DCq
wBqDWRjqL7I+46MS8J862HaXoUvt2muSAeDDyU3lbCDTY82iuAAr5O8BrRC7Ye77VvkCG3hEoKew
dbwchl/Few73FhjYAvvr6ksR8NfbOxrsT10XtuNj+0DEjlM4jFYiLAKPaaUGMpOJp4uZTN0Mj7BX
2fKZAosTX4asSRpgQ2w0gDgHaRx1u3KHX73Gviww/36HIPm15JZ3mbGlfwCtb4CLbxyltYemuWDJ
nR5MYo3LDCqjACVnmbs8bg1Q5kSMu1JyLa6zZOmVV8UzyulDNTgrflpH1qcxtG5Ax1Vg4qyznDNh
4Jw5Cp/QodIankV2zLChaeHo0sx+nNqcoFDoUYufXZVBuWh5m9P1lqjOWdi3zwZccngQ1D4N+FEC
y85XJ1DcUZdP19Z5EmNUaIb9daJaI83xu3dMMwTFf1xtnS92ERX21XcuekMDPrJAyHviND7cP69B
7EXLHPhISdwj0fYDfnaIGwR0KglGMPAFz1k4Ufk9bg8je2WWD1ZYVf0jz8YMNhXNclACybqi3SUe
HFum03hfNBuCHW1dHWAz9YqnnxfKEWAKKKdD0GQR0/NWuHOYfpUxP+eDanieyWx2p6/aWF1iH/3Q
UzLKTdeZncbpiWKDM9MRr3uJf+o+CNEzP37OZVeCWn3y8nOoakG+VKHcjKurX2731sRcmM7Tfqhd
R+GJhwS0yhKHhj3Ys2pSbbKoHwPkLAb6OeiJj3A3hWMsew0UDf/yFAMru7Lrh90Khe5Iv0bS9K1+
ZS+WUI1Xq5O/xQYUOLzTupdlybtbNLvYGPjwY+n1M6haeM5rHnvMcxPO5mlB8z4OUKrkIkovgC/C
+2DT7jGDX0ACawEsqYXrPp93t/Ht/dt9RovJoT4LgDgjJnZIRyiZf/jmFHxBf/8KaiAewfyIhMCW
AEGa7Fdsq6bjn29BCY0SZzbKgMHhRkY1FV6XXqoE5AFU5PeAxwSRjLOc5HdJqGAmsql2lwgoHLef
Q8cn3eFa0DE7MqQZPmJh0+0E7XxHAgf8KBH92YUjcB0vn4xTgIS1g9H1HGOKOXBeusgQXjWcKvbv
HOv+vkk4f6S2xAjTbdJaJLYsW72LReq91R0QBNQbaJYMrdt3pi4P8hRkjf0GvKEsguxbgpIUT29Z
FGOCouZhP3fOm9oOZT248DbmBVAycapFw3JkgXYNzkrJwSWRlUFUeNcXesPufQBFm8CpeinGX9J5
VxDVc7pAX5KPL52Px84p3ekDXRm4iDqUiX19TrDjI5rPV3oSZgc/7X225u7gF1fX3ochRtwSpEM9
sqTIFueH2Q2oeI+LtiYcNePxthdq8Mbwr2QJgTe6eH4X7TDD3QseJt/pYQb+j2wu+VALKa7liG4J
UqT/3nEtu75eKpzMNsZawMr4npRRddh1s8n6YUP4H4lYLmaTk3QMVZM1874vIzvk0qFUaJcAVw0v
Zn7ySpen5NnegggoJnmGa6PobPv7kPkzRfLrukgTFZU1ybnvalMLPT3uqffTaEax3zuysWP/EMKi
5mSK72xorv5+RaLJnx6so6myym2qqJ7vHmxqNPuLltAtVeCEXT7VExU1hAK/B7u8DwPkUnD7Psyk
taZ42dsZZsx3JfgYbgYcATBuP0+e5KVujNluHLJla219G9Uv+ir5FqA8DIGG8RY3HRC771e2Pb+f
87uzglzmm/Oskq84ElXkwIDSz8uCQtXIGJ88Wx9oEwNRhjbOlrl/FRkVNfPLL5RIe+DN8fywPM1h
W0PhsBf2J4voS7v3hmRfHZpHv7Td+ZVz5bjYaPtBC3P20wpIkOQja3yYTQ1wYJjhjGqKi5cJa7z+
3dNWtPfaHdHEmD8t4y/h+EGucCSqByW90azpo1KowYnWnp9sGLvqSthDgGZ/MyKHDgaH1gljjvjY
52OhnSdRS132KeaDpNuwWZ4m2UwJYvcUOHg2wCXZAKlxX3sv2GyCDQmtAFbC6Doj0bNRF+rizKPJ
SYr3HiIwD4KA6NAG1MJ8b9H8dGxZBmSfdOt8WqA4zqQ6U0xVn/ZLfZTPjp69cGbEz+6c7l24LcMz
v8R+FJDLGX4hNBPqs42MVIzmC1+LSmqT76gf4kDysxBF2sqatA6fdxr+slDsvg9Q857z6DI/Bplv
8UaRHs0w+Znq0+NQWmeratNM43kRAR4bs1wP2CyfqkUT9kOMdnEmacfVLpvmYczQNng5/aQd1gsL
00Dx9+cQ9smw3u2F6nKxyKfJSgvixXFDv2AAVkUj/upcmKbpNz7gxChvRH7kW+r3/Cv7ysPDVPgR
6i/OjETZWHttofo1Hyou6+YEXtbkwP8ETPZD+mpXNt8KL2/41yCaIDu1gytmMCC5ycaQwodsgkXD
KxWEKy3kX0bm6teJBIW8HSi7fHvZyS8KhrwUKZpRThKOTKUUdfXwmASqEpjSoMI/xd5Ut1lthGca
+DluIoaAqELNHnv51j1zOXrp6EbB9P4qRvGCUYwrR++dQD7XAet8P1DetXf55lmgekO+Ws7WmvkF
flVQ8nbZ63HeYr64lwZlM721bgySHvMSCllNIAMJQmYPnQngGnjKfmBYK0f1EAdSNTn0AysZyPBA
kkFjDmIKC+AdwUKUw9aOTGV6NoNbPkpfOHcCB08DnVZN1b1tnZ0xUS9jpQ+S4/ACrI1zIftSO1aB
Z5FZLQcHbcSR5vpErHmzScGzqsysoB4awSEiGXRl6VaXVLesjz0nIic8554OiePtcHVZXmBwKAw6
tn+4yuKHseEE6yqIHeecEV8403O52qejQvf38KN0vz/4hLzy8pbsjlJQO6OEz550yxJpazEos5GC
L/PBq0FUlaOCzyYS6dwaihd0p1dtk3xXgF5URj/KjiWcbWDCl0mDs30R8W0AmiAGVr/rSTW0xglg
hosvaRF/2KP6X163+euJBAHB0ua8Mketh00W4K86uFB2UOlVhHvP0MyZiDFXASsHAkfoOCtMdVRi
M/TMkFS7gHDF7eBddd4NmMmH4Vs+Mk9tZQ/3i+u0DLPlieyOERAeIipNZGypMDPh7DE4rhPTrd9J
B2chcWHnrGpSAeUg3uFhuPzQPxXgaHu3eG/Hh9fjWnu/hcqknpjgS4qJNNee1W+8XVe35Xl0WjPu
Gan7Ie4mvrNVh0VkrPjA3mvJg9mDdmcPi7G8aBadMpBh4HI8GFcRrBRI+Mm2Ilg9jjG+Jx5W1ybk
J2taejCBNwk1JciEZQAsaW7gtLrAhoXo1Z4LoEqxEg4t+yDdaXs3ycZS83QG7m669stVH3C+ZN7w
LX7RXz92Jcgk3l/lHkDQX9ya0wIAnRXS6fAWHMfNIsX8Ma1+2QcYGGCalDHFpe35BcokTJanYlQs
zR2AISpklyeixzUcyXina4OyDZmF7Sni91kbiiIs6WRvXFL30SVq4ESeyWUIx5fs5RjhmUChOLR8
jFC3DmajcPo+091pnGNXkGCSIwgUZJH3gEZJ17G2OmMZxMnKXPTv/Y6KADFZ4fO9ObcKP3PxMHWO
l3WkSxEbXLNl7qss40vObbzg6WFEcZNVr3qveCQzxy/GZEe2wogvc5mYK759+n58j4M0KHDYHSej
dC6tSN69Hl45tp/WnEUDE5JNRKbCP08xv472k2RqD/OQs+taieLgwMOSXjkgZBMLON4kjnG6IRL/
hobTX2b1k/J9vH6YUmBQ/8IWAgwGvvdJWEegRMjoUixlTzkFUCrNufkMcRWbAeB/t3ECMlYaGSNp
KeXjeDdo0oEDMQujNM6weJr4pP27Z3sOoGvNHx1GD0GpKBrgCzEtP+pRiHuDRxygRMK2m4WZrkHI
lQiXB9U3+CvUS8nGCY1lMol3pD5pY5yRpwCHKnvQSIHFdc/YZBLG0phyDkgPjcxn/UNhY/4mA1g6
A+ltH1XjDLeAMS+ebaIaX8n/WlNjLB4aUAVhdpVPTAyx+nAf1OPblo3VNVjrkmjD7hja6mR/w+7z
jCqa82wO1mkrnBZwquChOoMTzKfnfsZwAkBEjg0VpT5k+/MMS5iGL9TUt2aMwEt0Gtfd8Iq3yYpa
CWeeYrzfgP8YS6i/E9+IxLJqTI5eunZm7WFwmNyu3pVhzP0xAXCX4xBKAnahzUjMBfuAY4AGwL77
cF5vH87W2vKCy5fupXkJu5fbKWh5PtDSa7KdVKtFhTUPLRYh6UyZbSB/li/ViCexNEUtJpk4bwp3
URqu+cnFSEVas+OuB0fPTkas9nJm9uJGQ9s2tTDct17Po7wdCFj4F1Ly3W3qvMtnQqJ6noPfQjFv
skjelmBOaATjQKxhLaI1fKtAMlcyptBPF+B46+LFftO8apOv2KIC1T04bsXAwVYNni75CnxeoAMf
WZKdoJmlz/rWGSuTrvWsQ5it9iB3NzFEbgoT6hJpjqgQWuseIT+0tAaO6FjnFmbqgfy2NlQWGXWg
F9h4OPjg6vUeb8kqAmgYanOux2eQ1OtG+pKkz+b0klLW7P04swKMp3uKGEl0e+2ISasdG30bVcQr
BtA2RPWvl6tPgOGQziUbLeG4SBnUIwDZDxXSOvD8wbB9ae/We0o0RZ4Lj+tyQALYfNuzWtgumPuM
KAGg6uflk/8UEw5t9Kf0xSHaY/CTTiwmBtj7CIsTmkmww3siNoRB6vg3ETa4h2nHufE6pYOKoVz5
xlIiI8Jg/+Ats+N+kClQwQic/II4ATPKy9U9LOIoPpBVaJ/qq9v0gU2Nndzgm/7MYi4mIaYvrxhG
k/I1eV0jGyAWI1kdXiipzOOnfFIJqAFZv1CmD2jGX0a/QrOGHoy4WsQwsafZlBPt7rBVFzbVz2rQ
XnyzHmoXPwG8dYgyw7syuef5qNnK2/hZnvabwzj9jD+lD1hw2Qoio3ue2jSik/qkJWDE5H3VdurW
fnPsQUXrpO0pkzyqhp1/nTnjelHP5Wky1p8oTb8YgH9xE/2qF5wfypN/zoYmrg+9m3H/CnGP3+DF
3kf7i3ulJPJhPBPcXDaXz3yFY9zt7XYKCXJA4cG48isOBslTRgEGpB+7O4d5nBM+aENKVjcQjrzU
7q2GMWGOzFG86cEHyP4VnXik04LBOC6fNOY5v+8no3oczznMlK+pND8mqzJt2R1959nSsfDxlMtc
g7FMQM7aFS+uzfaQe0aG0ZIyeuqWxUfTzhntp26hyiNpbOeRLm+Kj0wPcmDQL0XhMUsK1ZW/OppR
MP4g6nzVouKlmJevmTGo5qXjxnF4vq06oL3ETWxhTArcPkbJMhlRUliW1OjZPRnB22KXbGXywJ3X
0CDzZm/sSfkhwzE/AG/0pUNQXoftkg3E8i/k1xxPeqNAzfvfbwAYv1oXnxzvEQln7ZuEpoEz42wy
tWE66ht5fYK/OTyNDUILZXV6V0+uvqgim4Q79XD3mEbXj36WQsV0z3wH7i9iF1xmy3Laj6/Y2Akl
CdVN/I/EkO6GdrAG4IYV5+HFwhuLDbD7wPyGdVWb1ZYox+cUU48+ayYE32kysTg46l6ydVbx/DiX
aVVhNZ2K0rszu4wLiv+rgqaifHsNe5qHDv6KkMByKWwnuNVNnFcRSpQgqsnRR/L7KSym6agbYtv5
pAJb+qaJB/vPZ7bQN0i7ZnBdSKPLrHqyYrfHBR6mOJhAkI+ADF9Pb86y/laMgdoGZRUqSIc/mFQt
LoXxQKKcA3+DPOfVaz5+3VUPlJu0DVkUAgk0RQ7uMSZVz3niZ18s3uYCwyZKSyQ5pxX7IAx7HuuE
U74CfdRj1FvzSnMdZwQNbg1J5Zlu96GEz+P5ncyTR18JRwTKmMdJc6Ge2mJhTTYLSO4T1gcyoTWe
RdPsjdPqisNI83Z7Kp+uT/XGyVy1deuLOE055DyV4JbO2DW6L3EmokB09LqKSoVXPluvSudeYoJy
9wpk+KlFnQcYkkCMovRCX5eTanZa4SCXhuxqbGYlKIE1fDWWu2RQCsguqc7L621dL9NxvsbyBkDg
Unm6vPUwXGH/ARMVeyA5LZ4jx4grL29wBlW6K2ZdGe3nJS1lznvxWX9iD/SCO+3BO/xyyuIL9TSW
cSWW5xP+t14Ba5U/c5wYGjOyw5waekITain0vlC3wx8XojHRMM2e6+MHx7Oc+hC9Gd8GcUf8xG8S
gMWOy1LsWB6WhhSVdELfz/Slm2XLY2Bh6Mth5cR+jc/KdyGe84BzO/8u6CXFQ1OYNNBNIA1MLAxM
jkWdGtGhxBtREe1IgQVotnZvbGlf7JUVCQVqWzQ70kFCb0I27BVRWWDlsm9eEkecCtQn0I7CpLp0
MUi1996FokTjdZ1owaF/6Yqr+9ED9qp89s891D72vGUCYGd5wQ+Jf9rBeU39OXAmXob9IV9mUg+v
l6DcNiPrM7OWQL8D5cN+bRnNGMBu9uzZeulWsBGjZE4Gv6VbgVK9MUg4T72UrwTZo14btPBirx7H
t+K5/6ityEC9D7uV7xPjWujqsq/toz35EE7DbeBYwyyLWh4iPzZUns+Nl5B3J+Et+/ivqPkQY7zK
o8xzoLePgpk1uNw8J8WXbSIDvySlDGpucZrEH47iW6DC3+thtqvrYZ36pJx5RKL8jU9w4VKfaanJ
oUUnQ7ZIgTPDBceMCWcBynnYCrFcUd6SwpKP50QEi1lxk5vHOYwYgne1KsFap54D4P69ichZsU6T
vkjoTMIm9TZlhWll/3CaGM64twJDHarOKgUJwhJZYU8XnfA3rRaSFbSdV5LLsacZfXhH73J6qi4h
lkdp7O7LUEtH5yzIk5nTDkxczwrSxxEhZgexGAvoIkrb18yZypQR8nGKUTHO79AR8qgmqucp3IIb
5gdk9Fhp8Hdhaf9WLqFEIYhabT/o6qi6+Bea0Oj9wQyBXY8H24iDcNx4Vh7FeljSDNF5lCcpZ15x
QKM4UrvckKTRmVLFQcPPZtNajSpG8ingAG2cdxaeWMX4aDFgdnK8kLWFVi5Ie58ua82imD8pgbgD
8h/zSznbcz4sz1tLjexkxtmvaQbH64jVJmnJrds01zCSLLeUgv11mJHuJjVQ+JU4egaE4dkXq9l5
1MoDIxlKmMegHWSbI5D6YAXQOvHzLMpdFnDL3ALZm3J1+Lo9SyL466cZpGd6jLJR6cxvHGvby8fp
PKuMsXQMbU6S9WuGhyVODamfEO1fx7q2OucvtjXfV5se9eUpKoqxKo8dIgj6XGfHWzm4qmueQHzb
Kvm4rMcWuxvmmt9FTJJnpdCG00UlKJ/LmhYRHAPLdGtDNeYrmp5BExvVIonDwiS9BU3qs36qHG2z
gB8r7XfOWGxPRj88HAOTTfK4rVh5rGfTis7G6sYJ6BDWlK2ynZLubkQA+qrsZmdraDqjEx2XVWin
r12/UPuFpGzOzlyGUq+vpDzcX5dnUr/qsruFJ8triqiEZ16OrnaY0l9Jg+o5yFmisihVR7Xttt2r
RCb6usH9ECeZ9vvkzEw2B/iSLOU4IIkNo9r7GQklKRnyeTzpI9advD5w7GlIpq0Abmz5cuOyzxs0
ejZDcKkypDAyEOtmk47x0N1ZT9lh5mRRdwwSVh/691h6UWzhdin/F2lnsuSota3hd7lzIuibqQQI
oV6plFI5IZQdvQDRiqe/HzW5dtnhGlzbJ085K10gmr3X+tffeGptZ8TXEMwmt/OYsQjuBYAtsA8w
5dacXtybT7cGdqG+JM1YXCZbbfSyzL9rPFG2iJQHM1u0YS8B0XOWa9ASPWhDFkJuw6CQSexu3JQN
GOLvYyPQIYaLilaWUUTmWs+5HhE06absFGQE9Lb2dMpxno1QE2fsOZnuKtgqwBmLfFlf5JYvDfa9
cTNrPhIBQPLrfTr9IAMwcAys7TWnoKDUXC31H+h6sQQu57m5rGpPk32SJkdz8qytpVnFeIT4W8uJ
oLtWXFEvCGx4H72bWE7FNOgrhlHC4h/PQ+gRoxvh7as7ozVXKHF0V2vXesMfsUyFXaXAE3FD2cYU
+F67pbg0UXNAIZP8XrK553k/ZwLYZbZWuULmUN/ArDQTWxpnCrNQArloOJ6zLvUK/kCQBCK3sH+j
Kp9LG8CvkgV0kXHZnw59PqnYT5ygVYd1pvzRdyNcPao4qNvWTI9x6cbz22XRDRjuJnNBBO5zFCww
yGIrbCV2VXUmpUCZbjqwNMwmhiX9FJpXGDXg21s4L+z1PB48KvUSo58fAneJqO1SwKqlRP4XW+xj
Y0FMpD7HSOmH8MXu5zmsKDzCjunpVBVUrVeYy7aA0sjaKdwmNAWR5Gd1Gt9BwdpulsOR/pK+G7Dk
Kb0V72eKiwOpbNCJMeFJnfJbe2VGJ0Tz+uk+lblUzVWoyVBRiHTBiqKcj4fxh9wSmF3CD4HChury
tsmfw0/8lZHyBsAT3WgBEw9Ht7cgnVfX8jgS2CPGEFh1MknCnwai55fU0D/bojgTyKuCaZDZ8pZd
UbtqS2HNyMVRsHU2XwSyUIT1cO2ulAXyj+GlG5CwbQtfHMNqIGMM8/Hoz15pv6O1+tPejM981V+m
npvcihVpPefCjV6LH7SV9337ml2Tr02+NdYJBKHsO1+Fx+RkMk6372DcVDVAHuQD0Q7p8x8I6gC/
8fHdeCPmwMSJj+Ea2BA1XjNjqME/98/oBPJc8ppnU5ANRcFL/84Gq56lGEIAWACFTgks6Omf+T6U
ZqwU1QWn4nNCol25ONT7ZAZZRLzgnCLPVHMerSlLgxWceLZ/t/1QPoONQMY1fZZT3wYQYMEPoUiR
fKm5TF3aKYUEvKgBOuQZ5mWm7KXrQYjCxIeevoTXAgzwk9+IVfisoIDuIY2vqrMFfsUkiqPenbKc
NCQenH1kpjGF1xzpZUfM7yo5ZJ5vkENIgu4yIpjXjLAjvC9jaOmf5Wf3acJiJ4WP8FMcFIiKoQON
ltbJuEYwAZmDoCXAcJD35JULOu7oaIdw6o6fvZ1Q4uEHMKz4tQjO9fOkBO7t8OmED1fG9FCgiraJ
hAfoL4FgtVkC47eZijITGj38KIAuwGdt3hgUEKck9ITJC1u70elqwiw1QJfmfT0bXmi5Y+GiU7VM
xZdbkMLHelw7CTTr3LGYnxVsoD4fI/kE8jTGtWgx2XGZQBjD5S6f9cMgvJfNomaUwIDzvhejy7MG
rSjfu+GtFm9DdM7ivRJ9hqQ3YQyOqsQ8GNhFpouA/Fx0BYMnDHPzQyRTY/zU8fOqNkbgRxVTsacX
X5Pv/tC8CTD52nP1Dp5TtXb2SaOurJQPEF3CBJ6EAOlzceA+uxHpHzVdv2PUfiH5dbyMdI/OXE0O
Zedl+rxVJ/pHGzsCwarDVDzjit2/NNiJu3wZgczTOZ8AroeILbk+z6hivtKXbA13fqQFJa0FFQvd
Q+iYUw6fazHONhyu9Z18em2mopSAuwNrByydBLJfZXwkuLziQGxGaEeADBUsDRtCtqVQMM5NErBo
ELlh9MIwBeCBhl6BqgytCc/ttjnG18d3MoWjGGt1g434fDgLywqM4IvUCRtdxCK9lDxp5jxjDhU4
er5obzxUsHBfdXycyXcZiX+Yt+BH8oHLExB8jLyFVGLCc003HO2G8G/66GSh8bCwGpuz+DO3iFz4
gVvBRnTSgfcA/pzy1fiyylm+Y/1iAYQey7NHwgIWmB/BLn8xJFfkNnYzlBmQoxjeEohIPTDX0OR8
Vx93hMzgk/vHGykeC2NfOOaBVIAN18dWD9UtZULeOjQqfBQ1X9QpG6ebixuaq4ZSddEkToMuOV8K
4ipLnAEOKsR7VChUVqwV7kheHWMzgnwIqf8I3kldWD1XCjkC8DrBcfihwhOSFbW/CGsfy+56Pqb7
Aa96jT3QVpW5+Ta+5rRj2pyYR65fvk4+Clv/gJAZrcIT3OHlfTGBDtoeTkwrzsh8GL+HK40zXcrj
PufCZgC8pEAbXgfFnbgrdqVzfaHVq5bF6YEQgoUUvw8aKfd5k8k+JYcFpuYVGn6AMIFAiXjW1A4A
aQ8fHJf2NxZhcstSIkABaOaMRNI37YqZ6orx33JgIjqL9EmN1E7ROW/PAT9Uy/6JDsM3d9Aq3Oo5
Y9LMrJSGCCiZgHgCj3Kng+NOnc9NRq/AOApWAKN8cAsEPNoUopl2iNzR8Wzun89j9fJcsh+thk+m
k7Sb6TQT26k32NQqlcAXnMxhgq4QUMArYkAKDVqeaeiiwL5YiklIeEGd0l2kD3NBLy1IczaFmjoO
BlgDRu4VxPxBhKSPjG30WeaFZcs8qkyvMaN4uDm8eqoUemvSEjfWtuZlY8e7dZ72RqfeQ/h/Lfxk
Ob6Y79EpR9SwR+3CYkyPwXiV54pQVia9w8k8aLsniqI11zu9AF0/3lhvs33HiCD4AvQK9vm7sUVj
doh26UqEkGijQtFn0z/xXDqlpJZRb33yNrQX5Sq9xJfgVT+DkdD3MG6GMzoRjFaDl9548XlBWT1Q
LhFAwynVoE+EAz5n7LIls1rwqHWA2sqwnw7zxWXlgxtEQG/vD7ghF8WFSAFHgb48ZqTVzFiYMOQN
P/hireW55VYbWmDKnPuuOrc/Gqmy0DbRxL3W3+Cd/Wv92pGRo9rTAIFIu5hhvVMIzgBTJD601URK
la/dKtmzBxIyYr7LR5Elhroeehr7GSCrk6/ylYiQL96yZTRLrZmBIwNiPEQacuoOmdeTEnpOHcI9
j97Cb5lgahhcRNOb8yrcTNcBWSJkRkJxkC0gl9BmbDnyuOSw8WC3ggPUUImbvrfVwOG+E8pD2kNg
unphN6SW09IakA7Hz/D8QOLLxYesRp9PEglgVjbvtLnGRQLXYYECfSSgAzATXcBI2TbTizk+vMxX
lNEG7jeruVy7be12vIc5NfZSYSxX+4q5a1ytsqVmzsfpJDcnwsl0Sw2KgGsB32GqykMLDJ+vBN3R
RTaU1T1ZiMM6K9aFzs07d3eQPYIIVHtQbVlyxg71nln4UueU3VWC0Acw2s+CD+idWrmhVODpHLH0
IymEQrB1I7Dbk9zbDXQxHk+WnWip+yDoMlTRFtI6EaOOKPn3dsFzJN66lG1wxjy9obT+FqbAkvGT
3Sj9sdAxUEFRVDMnLzwjcR4cfiTbDiAI7qyF8IEA2GKegOkqMzIR2RwfB1jhD5Y2xqVXfUveDhMS
5uK0rkBYld18ypsU+KHzKsa54ixiRoBkRXqjdFVSd0ojMtxn5KbVwkpWZum0YMDsXnTFAE+kPYEs
tYenfqjIIzTPfbM31U1fvfTNNiIu1ljHwMWFdY3HIxRdlQxIA0mUXTZ2qLojiCntU3wK7l4qOwHu
prIbk5eH8AfFJfAXUe52TiQNK7fokKFivndQw5nx4fILIYg45najaj6EeiMA992DnJhuJnj3zvPY
PlqSRJOFQvbKsOgKt2NLxp+zcOP4avDYJY5mOAVyIeoRcw3vlkOOmKwy+AKaIa1IW+Syo+K+t+Wy
ZfpUQSbf+QUlHft9zichUYtFGcYqGgDD0aiv1dldQ/JBKBS6iLrwWlZwIB8oBUiVtL2WfAbtPnou
JPXSCR5FAhupYNd0DFSq13AXR+Sa2OaRZHIoThduAUoEaEoHfqMHpe7p9BZp6YOjcZn4tHoyZ+cM
S1vrPAr8/iPhWBBoYBQ7BbGq0GgCW1Evqvwa1y890q96zg6iJJNk4ImCqpg3bF31PNgGkasjseal
andUiJO0YSsgmtPR39hmzgWbgtfL73YSIUyFFWfDmfPJIGbrF3Ulwl5tq8UQohjZWsJRfFyadJuU
blmuMx7ipLzdy9sTVDD/6GgHxvhLSbc6dCcu4TdYKBduinYHXySEgCXpm11yYKAO0SKds60Vu+S9
/BbZcKpZe5/2OiY32/H2OBpndvYnEr1vYJtdc0CqRpgmyYJn48AYLjtPHpGJ9/C5VmDcXFdXuSF1
+XlazDt5PWc664wfeNm4NK1NVW5UmMzdytzv7zfFH27DdoofRN67mfx6oOfYIojcjAqKyAtEwQYR
Ya0T7ZOTsSMm19auoeUOjNcVJ9zHS8ZtqANrFHJs/URsjpvHRt3WvnwA1tkP69ijfd2qC7Roq/uC
vm+lLyTM/IhAodzI9yZBdf2qRwT3XD1erSUW7edmXl0EEnFgcc3FGROoNRHjM3pge5I1kn40OMY1
m06BQ0+m7dGinXmweVwcCZ30pagWYLvaKf0A5RVW0lf8EV+GvQ6t+FJDjJ8IsbM6n40vjzdKOtpV
kUugLKHSbaiTlL16DD8e8OIp+3CfJyIOXSFT0g0rVE5F6hLFxInNZRJQ82W7bqffREX3msz02fe+
IQcw3QcEjE9P1aLY+cGstal5vGpRL4pNeIBngGfdodiVG+Fq7euLuDXR6rWriipaXNRckeydZ6Z7
le18GezIDnMQmrwSSctQS0Ql2C7Dr+Y2ZUBTB9mE3ME+PpBOK5EWOTC+vx76j8i51vZ6INqZlVwg
4K20sSd+16EcDp8IpfmY5F75k00mUD+8pXBrzN7eE3sHRRD+H4A6gU4L44tNnTpEvCTvyXv4wj36
g6GJ8k/KPpYIGBRgFyCKOhq5v1OAI2OU8rhq8pNCVpbyVVAsQgSm+HjCNw19tdvUbP2PRTeuTXNt
xjDilkL2Wt7fJcIxmU3JV1n/UvJtnM2b8CCW12G41cINuVjOBiYNDEbMP9iiKMo/aeDTWVukE0w6
Idn8TSpkBtpYRrKBNn8JdOtZTuDGm+ZD2IaH/Jvp9bsK44EWTSfyT4QuJ8OAAFhiJ5RTm56whYeN
/OAF5NHp1hUjsvHNPDx/GBv7w8RJ8xi14uyyN7bSVtw1fuODnK1LOFrBCTqSfpX3JSrmJc7MGxQ6
1UwabQa0EG3X5HQF+A6ASK6bNd/lho5owaCXY4EA3URn76D5IvWrYMg2e74+N3AZtmE4o+QF2JgI
mhahHDWegMMlTZ2BkSrm4yY0onyDvQJcWW0mzl2QsTkiqYW5ZIO2YTDCMpJWIRwXZQuMT856+C0c
a2zbqgPCofuu2GClAJ0JlP87WAdfA/OvSVxBfsFKpiT9iJnkp357aLfVFnHeFzjSJy0bcy56Q79b
SkS5P+EgHaEg0T2/YPGxLjAQWNzPJoMw4GMUkaCgfGbqry/0YglCwIUCUPKwHTFyVEA8pmyAvABh
o2Gbn8IBB4aKrILIBpPpCb1nG4Tbi7Ki37CvtO2W3eeOg21PxAOsDOIgBptcV7jC2ByUMzlBuzPh
Rokjr0jEth+O89p7RC1DQLWRUbDW2+wnLezkB9NB+hqYv9d74rAMxTTzgGw76yXetg5JqdUqrue1
J+0FryN4mZxXaV98jNdqFaZgkfY9nJuXcZiwAJm8apQ8qPGECeIqO+d5bP38B5Rpnm2yjbiiN1cv
CSHiwbFnMzzWHouf6VjLp/fYRO/8pwK9A1QAW4Y/JzCiZgOqIM/Vy8y7OxIQBPHp7YdwZTUDiORr
9s2IP7EN5prUCmSU/cHQbNJA/l0xy4tlGqJIQheGAupvxlHII81C78v8VP+0W8kT2Y2hU3zSDf7P
f4aBaf8w/zF0WdQ0Q5agyZNhNb3hf/FFeVZS02kNtjU1TPQfC7kiWPTkPyB8NKhOAH/gV6O1B8ZE
6dOcdYpuLB2IBcR7guGD6tZgJeTsPVyJZRszCgw9crfc5B9gJ9xoqZz14JAssA9XCe0KvBoGOcA2
dliFW1JXSTb171OcP3ghSWp7zv/7I0qa8i+SB1kSDRn5s2yyvv62TFnpYASPpMpPz+4WVPu7+pqq
h5LVXPsO1RXen7OYVuyBXGzkjC38S4yIPPDk64EkI32V2kVfnTNghJg1R6I7RgEQPWYa1XeFKLhh
ql0y5C+eTgs+W5xRXHURaq9lHF576XW4H+VmKwjHx3BIu60pbOje024RPdDhUdhrxdoUj3n/VVrH
AhpCWR/KdhXpy+VD2nfRLdbemuwYle9Js2h0CMP0/H22jCx/yN8k0y+00yAf5cctHlHtUUyqK039
jsJbRhXTKd/P/Osev+bP9y4BYaFhE7ujSqR7698RBBggKTvGfo96IfaMfKgoF5C0MvVVmmiC985N
tUua8evVaLkWA5/MT+8vI20jCmKPKXx7G5Z6tuTPg2Gd1y5sCJBP+SrS0dKqjpVN2Q6eMKyUN/WQ
goUr992zORY/xW0c9/w7p4oMTm2PDQRc3GwP0K7DLV/SW5356PDvUEesBeHHylXAQ+ck/jyBEsz5
PVyoB2EXW1tpeBkenjjuMvRVKvTsGC8Ac5e26DSYjhVXgcBTUEFoCQpTZAEaSbiRM4esVv3QTbN0
D1woVxda+CqKBytw5eGYM2oE/OuEmWb91Je22bZ3Tynfdcse+gXYUYGHQX8JHkepWSQPb+SCp8WX
Qq9cnjNmfph0QKfQCm7oobm7o7jqh+PTvEoCEEgBUkJYe0SL7vVPBwyyFg+jAnEIuly8TdmELIvt
Kt7BhG616Yehvcms7bIdNEexWA3Dy0OyNQi/1Cum3Wsu2GeQLSoicCi84FlCkqUg1g7IXWpnJNs4
XEiS3ZtbUOqK22M5dbBfJXSVVbSDc8CV6OSLLns08rTWtO0piglCS3U7N05J96KwZltHmlMJJqxu
98klLLatsE4QWAX0AeZZZzA7LBTMdTgQNuBYX8CthLg64hRZYhKu/zyWxTh9i0/E/IAjPDD2QR9G
5/7DYzKA8ZuLkW5ZHaAANcYsKk/SZ6C+lZCTrP4Fek6w0DfK9JaFR+gNkvxdD+9PPI4CX2r8CVNi
xgHvQyDQN3nvqkNYf2QWGNsBsARuTrfOYPQIMdMGuhdUVzsNBJXnA2ELCVJT7zR+6+lco8lo14/3
ouSbTFNPcQLibjdgjdEsC2wGh0+/U3dByLzodZScPLVTay0IK4QLT+ZzMb7ypV+heIsqv84/NH2T
Rn4BZQkPJlqh0Ht0bgVU2e610RY+atk1YH8A1xTLJ7m4MCLuyGKJFcznMXnMN+kUCZMnSt862Y9Z
SQyrJw4C7PjKDhDg5svsQ7XO+XsC0/W7ZYG9e2p34HQaOLid19ONqLMUMFtHLb/u4DFAuSOdk+d8
WDPtK3qnKG4P1bMULwfx7lBbmDnx43A9aFNd5YRIF7XBDu+nEjCxIVgGUvCAlk/bqcU60yeoK3VU
4Vsy6auSz5Gf0nuyf6FPvPI1fx+Uj65863LQrdwLiEkyfYpbfsYY6omOo2iLrmYGh9Ge9NGPUM34
fiJ+YsyMnLe8DZOMFO562bl5cBZ7cIaceeSxk1/bZsf7o4zE5yb2RBhwGhCLSV9Y/2QwuV+V3Bvu
ZxgCzeOjf+6lwBme4EproT4irn4C4cIvVe7nGA5LjYMppI0uwrh4PjK1NM5oCyGf5PC/+M0dZAqu
rLoPEICTMgthg0WkRQWAPQWkigLPp8vE/UO1LE6s/cfwIQE+Ft0lRVJwKt/7JbRlZ7iMRwu6nQCE
Au5bMCazg3hVPl7055uOjkUbkXr74n0tt0sLDmZFm9yBDywU6VW3fgbGb/1nkhwCGbLZ290r1nl4
jLbDsWcvEv3WWCrGtq193G1CjNAF9rLwhsThPnqttYm28bU5jzn1e7aX8MlYoTNy4Z3dH26G9oUI
1N6WDnjmoLm0ntwxPDrgTNm1sQyxCvxCsmpIfiQfCjZReHkG0gF+YHhRertf5wIEiM8RzsQZ959D
QPFYfwiJj3WM9mCfhY73mcKrWEKKr+NXAVFDueGUw+i1LTcW03ZOSYCiOlMB/O4eQ/GSs2FYyKrS
+yIlY78ymcEDXz1WWvAmcBx4+dJBRcHSXeS98Nga86hjh913iZfmt3sCjCpfotZtglVxf1VIPNMP
/NoKd+pXD/RTvSfaOxTIydkBqQS0vPIw6vbQ/JiiC1sI5hLKKHgbwrusOxHDHQF2L2nHczj/qCWe
/UYz3YhnmSkoRboMlfqL8p6ZOO53wLWUpRWEdbPblLof9544LOLg/GwZz6T5ptNweBffBCp4Al0h
6N2G8dtM92NwrXvn3m1zfc+rrJhgkpCj1nSIUqGzIa7vEvVu5Edw2eC6mY5SLZLsbVQQBHsRfPQu
qWBRJnav7jPzhHZGbjax5DbAyaLkos8q4q+KSZO+ydJTfT82CEfiboOgK1C3gGzzELuGdap8sYY9
W69r9loLldJwAmVbaouRTiE7jMO6bq8mQHm/jECpcgQYqL/ovoCco3rV/uI98dUiQpv21dxmIDrG
rDbWeLWkvGair7yXTFihDEFkKPt3iBIDtGE4Ek9hYaVU4rZMCDu9W9UuWsVpCeFj8I/qDR0b3c13
NM5ohyYGjTLXa7uJPb7TK85IAfMWuiPFDXXOsByIx7vbhUWXPbf4ZJUfUJ/t5C0Y8rhD8fsjs9Aj
72Z0WmDolUVYGBYOhLjs0B1y2nJ3fE7LrHL3aE/Td7hc8FZgxQSRk6tnSCUy/M1o+cg9MdxKG0th
SDvLTBtOCAyjAXmgNX1Hgex3TlGUTIYfPL/C4Km5m6WwROdM0pBzSdMoMVlB1Jc3FHJq5jRrDXE+
E52q3PcPvA1kDJPyehl+KrcACinnkqN3JR6OARXppjvYxHSR1AXwnlfGRn2Lh610hnZTSuD/4OnL
VF9g1TAVpoldwKqrtyDs+vvjkxkd9fsAv15fdgRfVCjR7cdn0i6GYNcxkC/5Vbru74tBssXnTt4M
QNkJUi9HQM482EJCdQs/DAY8r948vbQXqcCDgpZTe5UYPa6iIyuC4ssnlhVG+hVZQRoLGk+JiuWZ
V7LqDXPqHZ2Y8uYiRTituAgHGFEZrQN7N5NsZpLWr5lI8/XAKYjx7e5xlY4DRTr56OHSSNyodTpt
+ZQQvUFJrO7z5LkzRs8ad2OK+u0yMvzoWMKkGQtEKHxB4DPuW7Vf1Hz25tgWYHIZS/qtjbZ5faq0
tZB5InVouDKHVSRv+nAviDs05AHieNXhUUjFy1Pc8hjm2Kue1bdrgxFi6BrdughXIq57mZMMXg/U
zrMza1+Ea/EhIQeXfXw9Azc/Pn9qX7iq0rYol1KwLoJFEX/QQugc5P5uqusu3JWPtSVPQQnYXvB4
afJGHFfPhgpUPYTpUbLmd0S3Iq3aDk6UCF2XMYoMZ79hBhkdGqo6/nN5E9abZ70xavLPofl0H7gC
psFHGb1FIR5b8LON8juAAKvTJjX5Rcgu1fOF08ZIZCTOmjgibRkI08wS7XX5AGqsF1a4rK6R1wOz
Ibuc5J7z4kv/bKK5057oWsDGk/glA7q7b/r6xQI8H05a+FPpiwg1vHCqw7VirR/G3tJso7zx5yvk
NpbQ7g6Sshgf5wFSl7S02vXzheeE0be+YjTw0Oc58jfqzbdspRr4oeqyU38k57pw9RdJ2nSA71W6
LoMX9H6dMYdNN0uw4uFBdmGoA7au1+vrervebp3t1t/6863nz725x18H++CtkrmC+eRq+kJh5Dzs
HOyOcgT/MaZns9WK/pe/GX3Y7Wz1tfIO3uHnx/yAhzd7lWdzsuLZJumgxR1ZDPaC+Jz5gv81zuU+
c+b+3H/hUC/9DOu2r1rHpepYWhvB2A3J2WBHGfqNGa5BQ6z45+4LU/EFA8os3hL1lD1v6vMifqOs
zcVLGbypPA1jzJp6F5xMxGsGp5IeXgrWiC23TgIrrG/5fcftSaplg0csbhQ1VcAEdnTPi4C8j+xx
FDwGxPcwx3/miSBnYQF6sYETDaV9wgou2BJU+NyB9vbsEElswuhgnpXajqprHh6C7tbDEU9yeEAy
mFF90Bq0Uwed/TTNIRIwo9GecACSADwKyAmSgtYxjwY/Yxl+KBq2TMDXyjZujhnPwZ3v9IlXot0T
JVuIzZnyEOcyq0vR8VxaqDkoKFXWDUHGfqk9x/27GJ+KO2GfA1hkRd+LX0mLVYvRTjiE9nVH8KUO
91mhtvOM//hZ4fzEz7fpQUo/44ZJOuCG8OS0kn2Toml4RQ0Xj9xW7B418y03Dxb298OpfnwYyNju
154pIg7uswyFR//ZgUqln+1jYSCOpm5JVslwkhPKV6/NtjVEOkJmpQMNpWi+hAAOcnLo8l0zvjHe
y0G5e2qdr2mSUyF9BLJB6Y6u9s4I85K01yK+qkB+fXCN8JVIYWl6SX8oHi8NbYkWwoD/xr3D6lad
9BM+jyl37L+RF+UfjnNT1DzwkqSDLGH/9rv9QhEIJLE9shOjdPguk6gCVhSYBFQbLoQ865ARHhH6
bSE0rodD9tF9xN/YA0yiXnkPNw/uHs3/h7LNixnEDB3FIV6qFxOmMQT1P6Fh8r+g8H874d9Q+ERv
s1jK6+xUvmVv0Sn6an8GIAvAq1nmNr9UXHg7wu2wZsTLOrqHGdfXf180418wdYW/LFHRTIPsFPnv
iFxjGKnea2p6kiCX6K71iTkPcxAXYbv9zsUIZla0yD0jXW/qs/221D43wgumrLvE2nW8RLdVp34H
zxnkip35Pai3eDgtn+XNVGbHO90duoKlEHuK5MsaG+R+mPvsqGdn2g5qHbLqXKUh/UWzwr7GnMVv
4ilE8Li1IAFks7RyRA8G1k7XvPbhwEyhnITx/99XQf4X5w5FtySZ6EVdN/jn71ehTR7F0D9VPBwW
KrKxbNljmxhiZd264yJ3Hst6oZLnO8lOJZykUFBifvuHc5ju9m8g7N/O4TejunuodXnRcA7xtn7M
K6qM4wPP0NfglF26OSq8JZxbJNi3F0bwlDp4sTF+zTYA0d2fPGL+BcLkXExJ0k1JVVXpt6fiEWbC
XVPl5JSQMBXPTjD9TtCnl//9kf/thf3rUX57YQl7IFzA4ijjp+pXG/hWuT3s//sY0p8O8ttLludy
0Wk9B+kQg8z6LVMK/4naw5EO1dp88+dMxHeAbfkfnqlfWPbv99NUTMuSDFXCwGh6+/+CdZtSYnTV
U09ODDjQcEOMEY4YTs+uycSXw04MQYKTbP7748oTuPxfR/3tzln3+ll0DUeNlrLPCIxZsLHLWZdR
pd3xZS+9GPvW9i1dRkyjrcXEGHwQYvDHnKs/nchvN7eKRyMzJU6koGmYUnQZWjE5fc7pHebDCgkj
ojIsC6ZTEL1kM+yzePbF1vLHUL1/GToof70Rvz0BadhKsmUqyQnvnSkYnoHmTnJeh1fr9N8XX/rX
I6nkKCi6aany73OUvrB0IyAKGVNjDGROuc97w2Tf1anW/p+H+m210Iy8yu8dh0ID6I2zwJ2cjZAc
LHXn/3mkaa3463OsikNWNxwpWlZb6jJHWeAinDn1HxKvpH9bAM3/u3q/hkd/OVDSF3EwTlcPfUm5
fu/2ezwqGMPiNZh+pRhM/+GD/XPqZcqGKE/BBqKGq9hvL6hcGmFe6o/4NCXuygzkUVKt8o1BHGEH
v57X1E5dWBF/sur/l8eEA1smgSmkE8iy9tsVjdOBjb/Uo5PqfwDKTi7sqmtuI3gaf/iI/3wg/3Yk
ffr9v1xSQRmsOOvU6ISknhF3sNSXxRJ5sh396eZN68rf152/H+m3i1mLmkwWjBb92kEVe1zJ18At
UN9iWbf607zy1/7zX0f7bZUzjWZMh1GJyJVDFbt+YKuE798i2IV7zX/8YU395w7y94/220omZMLz
fr9zu2T/I3vRPwvX+sPe/y97xd8P8dsSJRg1aVIqV++5EDxc0zemH/uPFaYVGGCTkLnMl7L35y3q
Tzftt0nl2GXW+Bx/3bTw2LHVV5jcXMM9JkswYv77Wfy3q2hKlkJlLuGOJv12rI6woIfylClzl/hs
+NIi8qw/Pe7/8kYrBmu5qsqYBJrqb4+71tzLRpdlfJfv2xbGP7nqwyGxrhZqxqumLBRlEcMvgtfN
6Ki10xKRzT6nyun+dEMxwPznC8HbrTABljEtlPXpXP/y6qX3iIH7qISnbh0ewlccZiBy+PU228Pa
3BbnZD3uzE20zEgfjpbmQfbrc3kKPZJVXupFjXF/fsCjaFXu7jvpkuzMq3HEc34LcuY99zwVWJuY
y4lwrVzwbzkodr8pfPW78i3sPjQP+yE/WNJurQJPOGg+fo7LcaPiT/5ATEPA/A4K3xNBS+4i8PMi
4mUxEvZrzA4mC84dEYpLhi5e9lKh8H941Zr5+QbVm5dBfUtWwyJaSQ5uWGudWDuT4AeM36HFEZPh
YxeGYoUPHOyHlXV8eDonrh1xFJsUlfpSXeKs23Bq8aHGsnzEQSnaN2vaCO2tPEVXw409YWdiKcIA
F9mXn+xLrmOxDfzHkqnwCtiMvzHjiL1wla66XbyaEmnKk+l3a7reACpcwJ8cYKsSbaNjcsRlwwve
ahY/yRH80enOBiV9ftA8XFQg0eR+uaO8Xmmr/KB49XsLc0xaWR+xT+ipX/iKJ5L4tMDhjUSm+74+
cr1xNCWVsVlNjsXdqsbTZgRAu6/PlSNvQPvW1UqDIB98PxcPlxHdRt5E62QtLSt4Z/nquVDfW7/2
rTWEsb2wruhCUbooL+pG2v36DQzpHosSsASr/k2+TtfVUrZLX10JfryPtsnWOiOf5v+Fjcoi0XHh
6zftoB3IdNnpuCtJPkprV9vrR205nZC60Tfme0r7Nj1wd8y5cAajRdYP+Tnnu4iB+LdgQ6X0Yu0Y
Cm9F34I8fktv+Y1v3IxduVb94hzeIM/cynVCKMBzbr1Ev8iKMncMP60zrl0vqONxLIiW6mIVn1HM
8MPa52NNDa59xrf8XK6DTf8T38JttByZx2C6P6Lk0nZIQwmDSH69GPrmf0k7r93G1WzrPhEB5nBL
kcpZliz7hnASRYqZohie/gz63JTlDQv/fxrdhd1Vtc38hbXmHJNo7p0OYLAXfU6I8lmYC2Ulbs7z
elpPpVXaO7iG2g7x4Bwt7Crh9/sfIvJN6QBpMLx+CUNx2QPL5CWwk0U0759Bf449cfFa2bis8Y8R
BLeRVj1uTNqV0+wYnKTdGYm1wu+14AoWSMeBLUzEaYygXvrAHZDNKyRSU9zbG2GnwyTsz7w6xYfy
BApxSQnie+Vt8ico66iW86u58F7baX4KqfvYCbegOdIeNhf8P0TqGgHhnCGCsGN+4m/fjkATYa9N
+a3goOzCub6hYddGFD5htoGZjKbBkq63PMgzHtaNMr/s1Ad1kCZOdYD/rzxdlvlbS1PtpE5FDEwj
2XDgsBFgI9MHD4DXDiKne+5BgimjTq5T17GDzXkXqJAHNrANn2lL4uI0c4emWBhj7nIzZZL643OL
lN+tEDYNrX1OoBKQWuAMIWXvEf9OjEYczDi1i005zKMB3RWDktll4merbNvaxM0C8g4HlJYoiV52
xVe9Y8f/Qr2Y2IdV8VZ0Tzgvs6Vpv6CyqgY4OTF3gk3ANVj0xdR4xA6OmAPcEoj6C86C2iKOlYk/
Dw+UOGcu6HXEqnidVMcPsSXbdEjLD4n2hDGuJgDOzcEVtSAKJPS90qmaG9PsTQKfZizgicx91hT5
PCRfIR2aw3KSLI0C2hp92KO5U0FW3fiL5sqYxdOE8CODRsO03Aeb7j3dNzN4YItkp838WYGdkc47
qkWFPoPmDo14sBJwYX2FE9JP7EXEMh7Vx7D47H8tlzzPZUCEU/vWGy3KpgcDghPF4UhTiyQD/hTO
AgINRKToBxVQjC5l4KM6eI3fzKk8yJ76rd+Yfxt4J7RB+sdc+VJE+jBADIFuxBW1PqbrCfn6B2PA
5Co78jRN3NxGTsKhc2HZ6ycvbrV4F7+AZUr8bQq4rnVbwjJ4DgEfRSq0OsTN4wQLynsG4govE/aT
yEmjYV5Oni3IRDD4RtW8ZKD4qIeAPEp23Y3buG8KoQjEX8SDlxd8lLqdzpeiN5VpvLBlQtx8wM4j
wqCi8oGVFmG3S7OGBi5qZDIGTFsjumEoD5fGtEWvTKybPSDP483rCSHZktqwiqJlpPBGbjF10kbQ
7dFtIBYTYDw6ljxbYbTDseaqx+shMmbpEz/Bsy/rl85NJ5c152owSMKIHxinboBR5COdAOMYRrwi
OGdPILK4AHSPFdjvt3oSrEk2QVqCJd3aKNNwybuzjJ/idbit5tE2n2C2ncOFn1oLFJRHfP1TdqLT
/32VvLGMbQ4G2vjCQJ/ORchtwibcZksFv8AwXbdoBYXR5UmBWpO4KlLBhimdFgclqXqiUJaqdteR
PE5X/RTdMNXzdzb88wbZ4TRbBCvP3VQza94PeOk4HytraxLuEWl7y3LWL9LVpTYRtzT6yqm4bDfE
5G4EZinEYrN+zsoWMB2GAjZCYrEhPgeYT5mfkiltwdGNSIF4iGhr0fBPzShfoUwZphQ69GdgGKP+
zLIN8Qf9STGpvV4p0g7zFf9jsVlOSrYK2TLaBp+4SnzM0m4+UY/nrX7UpuE2oDgwqOfZErnkXOFw
1xFtm2djHe1nyNaXyvq834R7LLULmpXnL+r5+va8B5XAH3OFgKFn2trA628LT2qvOOd6n40X5aXs
he+zaGFM8udy5i3NbT1+uA37j62t+WMxeLfjqzWvFYmiZ2G6SRmn8Qgzscmb4giVZddSa7wcWuat
Hlqbza0V7MtJN7mMIbmNZTh4Mo0X20SFxPrRGBpjZXx5bZ69yWWRzYx9MLEgI14PwdpfZ2+8uU/e
x+UpZc/Qv4P+2hr5a6JJJuFWmyq8uOoKyAgo12iWjbVlsGieAcNPIG6YLC2TcQnZLuA1tRbeivd9
ctv7K2uNqWNbPutbXppxOtYm5jJH4e/hyEVINRaG+pL8rUkHd2VUPdg5fKvR73Z7iqFRSkNRyar+
u/D/z1L6rEZKpkWNTxQtQF4XKhfwwGAjgVrLF9AdHWWhAGDyhhRJ5800xaBxXfQvvL/rH6m+VTG0
y8tq+v++DzV1VdUlIvc0TVbBW/9c5J+7UPY0Agh33t74gMNDUdYV6P0N/ZABC8TI2f57F/V7p8gR
oXazq6Aqa2ry3RFzo1I7M1H1XfIRHyJGqICu0ahEsTuE72VX6CMZ3D/jcw8OZ3Z9cPh+r/vjUfQR
qGiFNZJCNUu+L2peyrpT1JIOj7/0RtpQcWCUvuFSGy6x6gsPHrz8qzlh6hxJtRANGxSjlbuiQnhu
LFHVPdQsC0TPTEyI3+GVD317eyGj9Ga3K8wXiMYZ+/FH28CSSHt7VJiSf1VR7k7j7p7Hl6sStLHV
nwYpZSjvlre5wYcpbEe2N66P8aQPn6KssiIJYvT3Hf/dJLo7+F31IekqxTMK7kE7OLaDnNsA1Gn1
9DV5JvQ2Zdzf7Q8hQVF/H/b3iHV32LuKRJqlbZw3grqrBj1IO9hoGJHdbNZHlfVxHtG+fLhn/v1u
/XjadxWC8GzGJttmbXed4yNjaGNduUHbj03nYcGlH3Dv3uMfx7oTolsZo40RGiDGXqVh9mKMy0X2
bH7CA7WDOSuOz2J6GwU7TAC42x+81t+ljvuD62jtFZWPyDC1u4Of46QubnzgO2F8Ke1XWrgt6U7U
by3mNZgfp2afjR6WwX+VV3mi/x61L9D8M4rWmmSGRqioO/W1n2fwayNqHQQuGJlBN4VpkoKOf3Cp
38PRX5d6VwUhhJUjXjR1N+P1FYEwvvapWmyY+Xx5f7vDvrB3p9PnwwTWX+WXu6u9m3HzIosjxhV1
d/0201lDyHPBvDuBV3s35g8+lgcHuy+zeufGrJoztxY9M3GVk9C5jgnO20DkdoQHRS75wXP8Ljz9
8xwNUl5LP+SWyq/airhFQt7qxWXjvyrsAHx7zWUGEJPBqWEtyXfhpn3Oe0f7g2v+ry/on9fpfuoT
FVXwLoKk7mo2XqWrmBNGxvotmFHb25o7ZgV/tJQ/Lmw0qcfgAFo8HKP+a3rQKSzrFv/RJeOu3Jfl
N8kzQk4BAF0ICAeOrTEOVRyi3/A/qn/sK9GIQU69DAVzibjRNB7ch/9+HLJmmhqRGrrynV3yz+PQ
tTaKQqFSd9LRWFFZPGRriAWQg5IT3GSktEt/jw6xwoCoQTEm0WYhYyuEQv9wcv7P1/CfU7n7wtO4
U/O8btTd8fKGgiVcs0N7RtD7cXu7PP/9+NX/fPz/HOvuw5bL1K8SqetHkxoYlhNiMWONCnw0sUM2
+75TTkuCVHohK2ouN6H11zMhhCVAUe4HfQ+8PvqnuKqOyKewO8KvmEpuOw/fCCiwtgZZCTObkqHv
IHI+J+CmYGeMryiIsVpMbyzt/76k/x6rFNnQDAM5hPQ9Jf7zJKvKSOuWMvyuOcrYWAE7jZRjRigO
+udlMwbJbaMRoQqBGhsz6CuYy85W57FjPrBn/m9SyM9hk7wUtV/zSKTNs+L7OVbfGhxZYXapdwFg
CMx/dE65v55tntDlEz4FoyAmlouO37rlF9lRIUWcKEeB/4EjAtYH2fwThgTz1nODVMRpJ4rLOjWr
KyzUo7gBVoBVkY1GQTzaADym3tr1CUljelLWSF5ecWHIrZubA/xZkIBgOZrUbLgV225SbcS9NhdR
YqyqA1QPYgFUqor5QZonnyFhWV+XcbKW3xgRKDQ1FUM/+GO0nEA/JMegVoFEuQ9IG8IJ8TFmsLIj
FIaykTnyyWWKIEQ6uCqg4nonVrhm2ifzRYibDSgOg1DqGbYIdysUmKfiFKBoJwPDc9HFUgmi5H7K
3nAtjYxB+A60mzA3RN/4gXpuhzITtijjE8wGCEmcElbJZXhrByLYDW7zSd2lRxPNl2GbvMkE8sCj
tuB+4rmy0QTzLpqSXR2V14LsE8xoK0BruApfeDVU6C4qMAU6DDaKwWN28HyXSgiH4acYNBZ9FzZ6
RGwDB8MACaWOyo1lFy3MFZuKFswmqq2w2nHjEtXRuXlPcUepyAdl85lAg32Xt9E+fzf31GV5O2IK
Us9oqdJ3gF5Y/4NVtS6CAbr8y0cvR/v2D96+jBf4EudNteu+rvm3O34XvxQbVGXsw+Vn+CEY5bHl
4BfPEUuSGXWUP4o3TOmU5JQTZoPslB+jU/QcPZ+33rM5Q0MpPmNJE5+VScNzQGXJzVIGsEuAy9w+
1EUFN+HZe1fhhrwF0JI+kePCsKOmhxCwwU3BZ4/f6JEO7NfIZImaoiuK9N3WZR66+3aUoui0Uo52
fDUp+324UB9UD4spVUb1UfqZ9GtDxNFUU5TYjdEDwk7982hRWcbdpTyTG4HddRR9ZBAbntUnHuBt
SXL2l/ZZb/4ep/7r+v49Yj8L/DNMRXleWULgc324XTbXtYgFAq7DIWwG+vb/dqi7jU9SGMRMKxyq
4Buk/LCOqiFGt26BayF7sNF5eCfvNjrdVTXzsD/YmVYP8UADY3tB8nYgHQtSGSgZ8Ct/X973bvXH
MHv38O5eFamoWis48/CUj8oaQETbIkvpWpsPp7X1Zffy9/H6Ufuvw91tcDxLjDXP4grpsVAqiPfQ
L6Ml39tDo+3vMsHdld1tMRpP8fyy41A3B4D4c4tSFKGvtWlcYUMYdurACfmEPl0/eor9GuPfazQR
YBqW0ddpmL9k6W7m0nL/zJbnctnJaPrVT3MK1lyA4zlA+0+VaEUJlzcIXw/1TaSgPRjm75v8SxvA
QTU+fRZjsmiyv7r7Io3sYlZtEpx3HU0cxgByhnSchiCunWQpwa+mVn38/zpm33qWNM1SxLvbzR1J
PMk7n3f1AKqaW79iZWZy0sydtA8XqUrm0vDBIe8Xv1ymIRFCRpdbg+Cg3b27V+LNDPZ0/k4c+bPg
5ngTqLYxqxGgJOHrZdUXOHX34Zr7frzrD2v1TXZVxMP9q+JVRqHcCLXibVlCABR5gwq3816SMXPk
xbO952jRrR9caT/K/HylOKRqsNkAVGGo5t2VSkFq5ILaeNtu9900i9+8Q7jrYAzAahj6H/7qwQHv
19Hf1/jPAe++U/MsF+JVqr1tcAgO9KJdKAXj21RzVbDmD47Vv41/Xdzdm5NcK+lyFjmWytwPrEzE
V0yTgzXbuHkw/Bj34w/XxdtC6VBGH2HylXIu/84ct8BI4wonIH3EaTfEPL4qDVB0faCCuIkmt0mw
1JADvjRP4Tp4vWzTr2wlHC+oASBEbKL1ZUMabbFWxvqL9+mtaflN5KO6arbymjbG7DxL3GqCq4lo
RLugDVDRydBG+REqlR08lbQuruS3QGOcEZ5pzC0wLskeiTkmzOVthOyXSjNIkkdbtP94Z39c992Y
FMhBcWvPsbXFVUuGJuaF6yBL7In0fpaQZDbFoOkWIvE1IpmteNZJ9B2ArQnUlYojT3vwGH6VE+8f
Qz/B//MYBKUOwyqLLIgfwfSCcgDexybYZM/eMFnibl2ZywsV9+BwngdDY/L3C/ffR6dibVFH16la
3w2PvtF1ZpPzEkTVCGM0ZlFo2zYL66iY8ryfL2Qdx0SY2dk0G0F+bOpxZUw9uo7Bo7ni94ctK6rO
dkuzJF3n0/55I6xAuta13IfRDKLrwEQw8hxr9PuovJ1tJgbZG4gPtla/pnxTZl5gPLFES7MsBN8/
j1nqWdbkQa5t2arGb9VGWF5px0XL1olBVf19r7XfAwkHA3fRi8pBXoh3S7XmdqmobMNvAMYKggTA
nrfhDRTLIWEc3rrPpBopbALeYDE71VSOnEvkCO4QK3qENglezBbCPETmeIJr8YqrBPVPaHvowqK+
1E9TLP0IOrjw42SqqcPoBCOw0IeF4ULyxwrH+jtanOmhhlDk3L+vTurf059DF/JsfAMKk4/BRvVu
dShGRptcKpGre2UqgHU3L0+0kA3nFvQAfuQBIoEtsi2PL9Eg/tBnOtvSz79PQv2vW/zvSfTf/j8f
Ux6YhdgE3GKth1D2WVzDG8nfMEzfm3eZ+OMnOD+CS9QNHKeE9DoM5rgaBgW75HOP9k4JkksddlAk
bjohJgucL4S28u5pk3H0Ks/l1CG39/Z/vXt3L2KVnWtL1bl7UK/GUP7qN+moftVf1/fsnXCpurdv
sz7sTAeK2aW3ZLTC4O+b96u3gEgOfolm8j+ISsTB/rx5l1arlE6L0m2nfpSH6MV7YV+t5c+WaK9E
9hStez7IK71caYvg8iobiwgJUXJoN515+PtU/uO75FQ0XdUtlQUN26mfpyK1jX/V/Uu61bpl8XRW
9qI2CKw3uO5+PaRje9Gm5Ov8fdBfpJbv62cYYAvXL6XEu2dwlW5V4vtCspXSF9bKeQu94ySKo6YP
i5i0rN6QrxWAJgfSTJRmaTci8UY5tNEbWRISFgzKftkqRFyHh1+mZsE++XZepHRU/ZlvvZ6pfmGl
l8K1FsyaQLH1eBw103j20DzyeyhlCBX5CA1JFHHx3I3qXpE0VhX46baleSLMO3MsyPM2+4ry1Y2M
zeYrV5fmZ4Dm5iK6VrOv1G1CqI5B1MsyTzaR/wWpMEn2f9/g/1iLc1qgfnSRtqVFJu7Pp4r6Ou1y
zcLVrQwE9ST4cyleENiGuSfOyJkYQaNN1TfN2/59YPk/7gcTi07IMdtyljx3y6rqdo5F5Rwl274W
Adq/g6E8KPN1DCTmeh6ZNWn2KGCwKZMu7tJotBP4Uu0o9kcePBzoUQy+jSOmzoMT69eOPwdN68eJ
3a3BqkK6pXxyyVaA4H4bVdk6IxAPCQ+grmdkXl7ithodKWrYxARQ+9GzJ+BZsmTDm89vUFIcEvrw
3HfaDk7Lg7PrX/j7s9NFg0+B1HZdEu+eVyqJsVUXYbLFMSJi3LD6OCw0ciliNKAp8l4RbaAeOsNo
CnEZZmfnEJTeZeh8Jrk+obyOljYanEuMjN6D4Uoyf20u2VkRsAz7Tel3A/d7Hssz4ugad8FWzwFK
483//i+xC24YDcvagYOKXRwUqq8NLYSaZFpg+Tkl2JPjAUQa5cM4Ag5JD9YKEPs5BuTiQO9FNgdK
SE1nV35NRpmKARPp1W11fVcnyquygbKg6m7R9kEu0CeeCMtF8SS/6C+mykQTfAVf6aJapK/JCuLx
Fm6JmPdw2W4cvGrzmM4pYHbI2K+wTXSVrJoeylqYfXxt9t5WC/GlXcdz4GmohIIJiVKoEik/E+oG
nF0inVcmbWiRf2RFP6UiukPyltY7KNxwuvD+l1R9QaMBzx83m6wPHsjIn62BOg/QQBE0jqbXEFyt
f16DkmvuhmRI4FIlf+n2Vj71LH0EmED+Yd/ibY/d8uwwPVLNzEDTs0KKHKncMrqlZxclV7MUgFex
VGPhBrbkNvDfUdaAv+6Al0AOICEgs+Hx8g+5Bffa5eYBu54BhXwBINu9gO04U5NUnnxS0QTcpG67
0TsbJizrlggvkAqgq54KxSowXi7yuKgeDP268utDVESD90hVMGKIkvz95/8sHK56kl9rvw623v78
9ASzCVvwhBgDatY+IgPbaIdFT/4fke204fd1IowQwVKSBgMEF2B9vB1vhN7x/hjV6NrOLnCJ3AUl
ZApkUBEQc8ZLWrvAAERHIvcOjB2MvuEVUdsbsbjVSJ8OY+iXCRVtH7pLUxAFFMOqBSUILkkqVkUf
BkpjNhNnt2zfth++9N6Vq5xY73JjwZAVLm+aPhKxtClD472MPhTolsY0j9aqsdbQoCXHTABxymrQ
CZqFJbtavKn2NZHT1TKFAWrii6fVHhSDJ2GbjCtEjBVnMskHXeewekoZCP1BDVd07N1e6hLjv5N1
XI7jGcDsZ4R3+H0l6/VJpeDxVXjOEMBI4JpkaDdkLpMYGGoQLKgrjxPQhoOOQJtcc6BodLfhGcsN
Oo6FSI8dIrWEi/pZwUOM7RHYzm2mPrEOdqKXdlHsgil8oPoln8ugPQjWJacAgeNG90+tACaOaMd6
Id347du78gx+p9eJZDA/iWj7KnYKecYQ3yZF7pJEaC2jVYA2b0VOTdjngr+Wr/mAI5D7pWSA+50O
w6fYTvUX8qvdoTeqR5xrZEJ6zEc6Ek34kl9whNIN+HKaWdyspI88D9zuGaG/cSUq9IWba0iUMc3z
OJ7eVugl7ZG4u7mQZxB/96+ONKtIGSBKvQDY3U6NbhtigP2KVfuMQg5p5EAaJdtwJ0/U1Rfv1JMy
z6HAwPJmw+oo1bLrkWlAcMfFcwSSGhg+OTwCyaiEOr36qZ0BmSiGWbdqMFYKrmlX/adezm8b48BK
GVSm4KCRpE9NFyBz4BB9gO2AFQU9N3P8HWL+XY2E1sGgi6F+i7ylBhEbut+gPRoRIPulNQ0Fb/vp
dMOG+z1wzpNPdIVAIBflGimduEln5hbQf0bs9TR9MsEfgpo2tzKuQ2pXK/pUixMpA0o4SkB7H9ED
kt8BP9QGq2F/fQDGeIYHDKeXMfOr2iWwDSpHfI82dBbydMJeEfrxeYFV2k6GAdnQw7pySBG3j+cF
bmHzCk/KFsaKDbzcJTmFrcnrWRmmuNin+501lt+RJcYOEqL1G6EnaF6JmAWbAruGjNFR8QacsQcx
pqv22RTnV3IrIUlJE40Cpj8Ep+JXfdRPkbq3AJunzZBbRnPeY11ap+hJA0e1Rhaxl579Vn7q1dQH
n3sbWecFbXG1I/YCYIVTHExG/adoIz6FBBcGTzWWHwM8rzZNibLeR9zZfYbsVdlkM2H0Zo5Fx5xB
P3SqOTv1YAiXZ87PaekYfYSlvT+jAKUTVGwIo2n27fDttt+nn92XP9DpDdMNSgBkDq+JQ6iQLuyb
K0kw12JJMUaxGDOWaTezCDX+hN4pMJtQCCGfFO7p1pImwUutOMb0duIhfVDAbl79T0q8pKt/5U/l
2sciXQ+Je15pytCbsfC9EBg8hnXuA7iZRNM6gYw96PbYPU+gtrdeg3ZLnKXIeZkVTziQ7EoYAMfy
P7T4GcDwDhXroH3i3TStYTQVYWZQrkdJ7znJpX9vrgsYGupcuY0BTSd7n+rFXpyZZB1TkJRojQ2l
25jSkmz2GGvoaieMfWPrgRLku9v/YwHVzyoqSyeLEimrlbt1ZyF2N6OOwmBL3kNADcV3tVV1Emba
R3wyjqzvxPRT0j6YBPSG/Plx+obJXnEIX2n36UgYeD3/S/LBdxFs3/cv+Rmz8gjAib3geYxniSEO
kRIdRmtPSPe2Qb9jjEbyGgpy+nEdV/hdaCDS/YQ94vKwkBpLp2lr793L5Nq/Vqx/kLTT23zGzU7p
yzWxpJySJRiYle90O5InzG2zru1z2sd0WA4T9PVBDez3zksx6LSrTLsyuxZMUj83BpbaJupZI3I1
JiWK9qjkECNDB3IcP9Mx64tS/SxcQtOBQo2lCCByDZxpwAYHMhsStKm2yZ8AqkPfQVzguaB7vA89
AT1sAwkFCtu95uvucBUeLJF/FT04cU1kk0VFuq++3524oYY+q4biskXc0HetbU+xIc6w2Rqzsvl7
Of5LKNaLhv892N2muC2TWySF/cEaouXrZcwuzREVB1ozlVSE1qPWdh5VCNXfK6OfR73bBGRRrKst
cXrbmzW9fgjZRgtilnoj/VDD1QdO0YfrnizWKMgBsnW/6sydW2FPYYU/ddKIvQp9wiZ/JhpQxQ1w
4VEeq5Z0RFsgChi823lZrgiFy5nl6kXIghhkUDIQglGuPqgx/iI7fN/C3nGoKRKy2Xvb4Vn1MAVe
ogvTjaG6F2XKvkskxUkdFKTSGa9aH5A6IZjTe1nzUV2hZLVOV5zMaB9ptnVxCZY0mwcP9tsI/nOY
4Bb/c1Z3w0ST00bLFM6q21G9I3sa4AgRoSIxUW+3eliRtZ2PvG/SWQYlt8Q8AtMQW0FKPMBm1enT
Gza2ARHPhX0WF+d4akZzMGJN7d4WApzM1RlVuQRMXEuGFcMPsUgEQ14OoGZMdUa6mCJsNTQK7oM3
tn/9/7qwu+2t0IbXsy6kl63+qhN7KiyLWTyPlkTovP99pG/t719HuqtdSbFcyLeWI0VzA8NKhVey
nd/eteeqJRHRScR3XSUfGIVOPdAnW/NT+GIIvZ0s9BrMNeA04UBW2kBgnCQMqKVemg6JpTp7D7Ya
v6S0969gP6T8s9PwDPVG5Su+bGHHr7x8gBGFehIRCfXgOm10sP+5Cg7i7/vz6Kj3FaGu8RPJy0Je
MQBE8kghRxLHjH1ZcEssojid0K7NabQ3Hh24v/G/H4ypMgPqmqjdl158Vbr5aiOEW52NKTyxcpIu
9XxwYb5zL3sKLsA2e2NCeN3CB29gVWkj7dHla796Pv3QqZgmtURT1yhl/LzpUtHl3TW2wi3IKCNb
iBtFn1T8I+UBBWrZnHCXvJuk45q64pZcIZdFFqK1G1ob5wzUHt4wkHezfgq9J00dH4BiSkNNd7MX
MRteSAoSVmdeI96hrbLoRUQfFzZjcIRfzkDeO8GtmlkZmRO2SVib6jlfZvGohvxfs6iKOkxCKwbG
4Jf4JGde1WkmBdu6cS9vwZL086Xg8XKP073sT9mpNcQahTOvL8eMzHSuJ3P4lqQjdtN5j88aF7wZ
h9vGUu18t7P6MFUWGLDQ8FayiCJ/jCAJz/HJxgofyO0kRRH/YzJV0ekYBuQdCCnq/fx2reVc87Vw
65+cK9sPohXmCeCjaIJi7UIoEeRpNG0EJTuKuJYJdWUzULNVaY/W+aCBBfzA2uiN4DTG2s7Ixtdo
Hneu6t8cYyfGRILtE2lObjEc4rzaZuqngtxNg0fbrYDxEtejsIx96slg27rYCvJB80eNSg/ffFVs
1Zv5aJsExF/DwBreVOeWDLPj+Uwqq61OqRp18HlGH2blmiTKqOusWvvhp6c5BGCdZYeaGcl50vFq
fDTpi0EVBRwS223MWwN/FmO7jOlBnAl+d6JyQeAVOQQjqm4qnkgyucKVMAfxttFjN7qCwbY7AFWX
V4oNqTwVy3lLoqiwQH3nnweBRzYOP8UF7NzKK409j1WsIuCemS44QjMKuynPUfOGYvrRHSvaNeZI
N+iCrCUKj5Bi+Nm0iVyZVuDKhyw0IR4pB7AH/HX0xO/2kFprYYyp/AVssrWR9S7IW/GLr0R1qgWf
U6XzJ+PZhYSnGkfkQR5V4sh4MuFsksgzNIivK+l3aSQPD+qRt88coxnJHZrKtXqZ1lvzCZGeuQ5m
5p7sHElx5c2tdK9E14swg7cpuo3UdDJyYuEpD6uT2RF7S5nbUes9sU2AL6WB4fUBooHl6Bvm+xuy
52wgfOTLLHBvk4qwCMUpY6cApzrB9Euukjyms1mGEB1UbQYhu2WUYgUzFYBcZmADr+ohoBgCVX5a
eIuMkCzGawI7ie4FCGg3zRA8WuGYyU4ctINLL2ir4csS4someiyVLveNUzRPEsxvImeC1/JAcOF5
pw3NZIZ+z1qjfwwnWUJSG3Zkn6Uvg0Yx9l6hldUyHpu0plU7AWR9q+xyHCe2St/eqjCTi7XTGaPb
sIYFwHbjBLir25FXTh4VDYDK7RpyYNpBfZDlEYMxC/tWxf+nYTEk6o6eUhOvKm2RU0uZ80pXxYGg
sIKQqmiARbgPTjQnmvHOWrxqJ/KJVwtLszGOcFhWg+xDxPOcbFWe4GVKrvcNC6A/obJhTKqZjufW
rgBp0Yj7JFv5FUWQTo62YhP+mD+TnpQTZHOsTKfhq3DZwNebXBsSg5iOiVkCfV7gz22GmKhj3sKk
3VXhRBOHgvdVAowXR631nGLH3dHmIOyS16jkveIaabEsvddME4gPqG2hW4rEwqE/MKhgEBNwMLQt
dzc5Vu+iuPUsR8PHz4bhFHpvwDwt9l2SRpgWcKa6XKKOILorTp2U5OZNH9bDx3im1HmjJ9fpHywk
S0PtIzorygAVnP0yW5aQOI2ZN6KQeMOMDak+sBsn6InQbqMy/XwEyMC9hdXPy1Oug+UlqZSMMzWY
w+LMcpk4LCALGZ+nU3ousl2ySTA/z3MEnZxDPqhujEDouJL49UJRljnUn3Z9267IycxbBOWwJilY
/lTkr6u27eHk1sTs3JiYqRLMaeQa2jgHa4CIJtG3zU1wWoukUFahstY6aQK8SBqSTxNBhHWleM7r
7CEQwWpsNg7ydn8uNxt2YuLBj52hCuqPLDRc1Ykjk01kB29iTGCWnW58YRw6W4aRy8A4z0tI1tqu
aQ+xErhx6yjFU2RCM5tr4T7jA2acKf2jYtkKeHf2ohARl31U2aaPewHHZrhsjXVpRtEynlKSpLJC
ctn5S23Y8M4prtd7Tq1tEJ29mYzbbISRfybdB/s0EOfc3uBLOyfuFXydMLuQi3V76rBkAlCI7WbM
t5uR3lMgio0XV2gECVY+7yAlxwbWBfZnG1Ldkv6xxcbZtDlCLM8u8MuZMBGypv1Oorl2TtCNTAmH
C0YtSro+O2qcL8l7vMlHlUrV8NwX5LcNZdJ2T68BWTdhc2Spyd7Yo052BfV6fcrZXFmmLWe8GRQh
c9+2pOW5cnmbzty88Q1nVLtXpLV14YUthYkQEz+cp0MPzmuHGzGbmfWbZU5CY2uCxLhciOo9b6zw
rdNISxvRFA9Zx5Rqauv6TGDzIeGdV9qxT91XIJSClomcjPTre6d+XUF2RhQXC/k6qHlDzvD2rRtg
1BXYwCh90Qm5qRTshzfTqeRNJjvKdUqGTMbPKRRKr+Gc0yTPKwIi8HxsxUVUHqmosv69vIbGe0j4
ioRvwzHYU5fY+AisB3+M7locX7JTx6d8tVZ8xymTgk+UA5bep1JkdMkmajjGWUswHZBaYsRhtH5B
Um55/VpIqAUTbkPQavpiSfNQZ9ErvZC8Rc+iKt4p45JynRXjC7m3t9JAakEqLN2UC7wCWZjXBbrh
j71FWuucaV+cqiifhXnkZwOReexsXaGAPuMPJbiQ1CwwuKQEBM0499aXkNKgeGg+aCQrO+1C1YtI
FWtpcYRCPJXTrlBd9XoqDRjYdp0uuwx6cDgQtzlqBGtdI2hvZheWAuWgESbM5AwZJEHn41wZ5+fh
WZ83uWOC8TVcwmz8g5p8SoVbmkgH6CZqgyxeheZIBM2SPYv5KCfukVp6QOGyp1EYJqTQneZhwu5W
LIp8hOKATKMnyqewhiCwMCzf9kG2Pqvzhomw7NxDfbDoHdmN7pbtBguqB0ZFo42E/ZJkhGxFxSZz
xA0hgWU50IMJY0fjLbwRIYXRZX9jBIM936EGnclkM0Q8wEUlj6KXK9t/YpqUOZQDnihwFQT/AhMT
9cJmGllPsTQkoZGF32XWTLIXlgFEe54L/nSck88G6CLo3E5chmfXZHqfsICnXH5TPy109ghmGvnq
CnRQ4bDVUNMJnRCGZ/NNZr2JJnXvfZE1FwxJgiW2XemVQZjIybok3nKgOPGWIELKjOTLMBEeUmmk
KLCfXZGIZ6S7REj2uWXQvWHooS9vN/6SN9+gHH51W8Mhq3WdarQs5jcSnI40amp6JhPYROZUKMd5
4wIqtQrXWvlc1oD6G8ZShXN1MC7Ua0Hmneosu+5WhTlWR91OecqCQ3ieqsWo3mCYyLRBPmO0vJZj
v3wHK3NdZsoSC0gIGrhbGfpYEOEcOckHY3PqKrbIFMJEMISDQkjHjghE35F2Zji9gnm19QzSK990
f1faMaHP0F+pBLKAhM/dwu6h8dm42jwB0vk/HJ3HbuNYFoafiABz2IpJOUu2a0M4MufMp+9PDcxi
Qk2XLZH3nvPHMznRxHMKWxpaszvttX0KvkLrB0YCOncLCMbXpS3XfqHZjCgpnk5bvDD57elubBBY
pneeWDpFe4KXX7Wb7GRp4VM+rZ3JBam7HSWB0YeCNE3fCsNtoG4y8KruJJ1jFn2MKQ7AUUJIBXHl
gMiJ8sPOEDZPHq0O2mZ04OsYJVNlTcOhRDNOCfSr9RfaDA3zScElexktTSJE/JMhp+axOjcwf8w3
7TrhiyPj+ZeesH39csF2OI/4Plz06El2pjaxN9/6gYXrSmeiKdnwDATwwU9QWj29KdJeaz9C6pdR
NvKZdZMnU2MEmN+j36IF8Uc179nyLpSHWXz5pri25Sffz3EkyGB4wRK84sSzc33AUND52HMdr8jE
Ll2Kv8lHZplpV6m6EQXbPKq86uLndDIln8ewfKMg1NwLE7SQXeCPO6j0hmHMin2mWbqqbBgVjheT
/IhWv6TRidkwgNix1gAGzXycRpLRmQk+GmXf/71+l+6E2eR1QO/Kcq0f2VFePYKvTy/fUOAoUHk4
3PpmNxANZUDomvSVQfUG67aDHBZ8geIEyUXqZEhAuZzuv1N/b+KzWqwXEvhHAtPPUnuKCJPoTnr6
btcF9BVnKrXUkoto/e3Vozk8yXNgIW2TwtanfZFfDfmWSF5bUgEjtvR3XueS1Hp37I+wAeVuhrxZ
9s0DCReTG7A77JZ4nWovddTs0JqrACcegf6p+hmeGJuYltICK5FHQlC1kWW3/GrY7Qi/IOa6/87W
D+sjO9JjuYOQGl/Tt82/yCxMGRLpn14N0nO+0gJE431A4FHtpJ/04WnfOG7NbevGn2rjETTP7Qq7
1FGcJtrVryLbwVvoReAx5EZVti65HAoCderGB3EcEQ5vuA7xwmKTbPE4kWOamB4T3xT4FlOGWyMh
beB+KruuyL2iaoWU+8bl5RQppifFRSaPekU3+qP2NabzK/tHXbi00nSv/6Gsf6I7o+etsFuSRKCZ
mjMNZavlQVDYzfjTHrFXPLrJt0SvdjVWERjMihIqh0wp1Q9Ed37GO+qEcBBl2/qebzrqSFmvu71q
KyfkW6CpkUPtFyo98zh1B0qgGZzpFBBnF3OJUv57xRlUJ0zu4qeIFc0Pg1tcU5HIk91Yh4XOztbh
zzSdG+1T+IDRvOn9I6Pxniomy26xFXHKE9REO5ByJrXZWjtPQyKmiVCGcyJsk5DcGGIahA1NtK/K
U2Gnd7skWtdveXxn51HyvaS6Wb2p5FWnrGJjO2lOyvovPrjMKG1SUQ6W2ND8qNjHkk1VnaoAZ/1f
yhZxZ9Aw6goU3qNKr94uwEuoJar82hcbTfqRk3eVeEK83pJbv820wvHaSGwt6B76HM50W1ipDRg+
ASpBjWmJr5bbCDrYek6JjyQ5YWH+4vw5k4JPBPHYrv7os436j9m4o/HMWF8wl9K6Tjyibf3MNEOc
w5uq+WbIP5Tu7f5Aw7sQn+eW7nrS76kWFQR/ol60dGRjJfA25+jaCjJecBfO9S20Pvi5uAB08cGM
w1vKt015MR3yrVF5tcxGp55YBTnHExr4biRPUMtnbYTzqKyraWsN67TbBWApEHrIBcxVdoENfO3W
4R1jGzWpJAJ1m+gB2yijjX0TqaPlnXWyf+XgBTnCHDrOadCcL1DIk7RXPKFl7NmgkiV+qvIHp+uA
LiJW1mVt9lcSFP/l/coZd2HkgWHlNMgjoRw9M7EHdN8qBzQtBr9MizuZYd7hQFHuBhgei6RPucHO
cpIH16Ih7/gyOLDjiXlz857P6w7qvfLo/KJLQXGgQDC4Al5aekshEh2Nwd9Q7mvzbhmuXG5jNfRi
IlqTI+o7qhMp8K59iU76ZBej5VFwkY4XLfjlXFs6h09wBLKnE+MwpF994HTjoRG3OozoIXOrC5ym
MTLnujWyIdHO1Y2TwXkaK53Nq/ZFKunXCFowFp/4fYvEyX7jd8yD2pkvpE4pJGzPJpuIo+PAXd4N
rqxy26uHwJUMTvePkGNaC90wQmEyOvqDll4+KgLiwj+CpvkWNEKAuDxoFoNLsJA5ONxIbAJpsgGA
lJKvYLkUKVhKpp7j5FZXDagYef7zezReLEctNmF/7vszxeER8p6dyCAakEfD0Vn4sIAt38X8WhvE
wmUJbIEuyp30PuZ/9LrVz3B6gEkM75LoIZZ418y1MgG7CFR8VV4ZHKkkW97Dl1v1EBFOrrpj9dQJ
WjtxZvTtVaoPhMjlf/nsauYjr580k0XiMUTm9ooi36nZelDt6iyWt+J/0y9YoCwddMxaHFxa4MfJ
gZ1svKJsaYEsnEGl8r70kZvRVw8WY7JZ67uRJH661hVHqi+N5UM982sv1OY4Ruyy670MsdozRWXj
FWd14Sj1WwbAe/Y7FhtewTo9ULqwfCfwTmwgNRzsnU1SdHEl86wRQQ4kpJIyZZL91Z0o0Bn9icXl
zWz3qbQF+0GuSuMQhtloM8xeK770Sdlya4d/419g2O+D9BO4tE6EN5A5OtJn+1BVxDPDSGzkkZee
lgYmR2YULxeOC+gWUgZt9dVsROStd8pWesNJfoAjtjW3FS1v5UnFy2oKb5KxZlaN9hmcPEXYCl2a
QLfdimYmzn4KHNaYfyfpDNg2kWTIcM1q8DMuFHHtGv2H2bq4d5HDasTkHM1H2vCK0ks9APlHKtvS
g34mp9cdAEz5Ud2+8gP5cvJoy7qNli5dtnybhBGwUHTTjj5WHgJaDi2+GnA6INmSpvk+OmBMIxl4
hasRIp7TgWet4UcFdjS4DIm4o2vznfx5tEmch58DdWiOEhxiwS0iGlaZiv/ST/MfsDSzYkQ4+58W
020AuaayTbXvg/KDEzYw0de8tf2Vx61e1l1Ol8N6SPfUQuJ2Zjto48Kb2Kn/Ruk+bifhYk3vL3kc
dmXNiUdKI2YKPynMBm+9ojOb8zVKUdG6GfMxA78tqKOg/2yfq55cniPIdPqnGS/hJdRTFTJ3oQDy
p/g2MnEvnLSoXJLfJbsK6nX8U5+ssLLsMSHrF+BlesUAUBJS4+qLfDWkXfxltT6glZGTBKnsk/Fs
eLueg9N8dUsLa2Nu0DnRKuR0SEyQZZAx6VQApe+yb51kzmVAr8H4S5VLl3v0yK7qC9JH2tvSR8U5
uIN1JZ+U6wI5jFsbrmV+6EwjaXysurOFQ/tRsl2tCm09KjvZOE9isMoZ8rVTJHx0FBFPjO1gmq52
kWUSq6QardOujred9W3SOPmqx1nLSuCkW16Tuqah0QvQsiQKXncdX7+T3GblnSC88WVFZsSmqCjP
nmHmv3ZcYGfpPOaO+Cd07zy/dJVqzSbJ9l3kiiCq/DUrokvvzBzy4s7pWp5tfbELViqm8sLVCRH4
Hj+RiyE+XkXJ6itc87xFDGwrGS78lkJbPEv+LA5X+Yr+ONgyPn5J5HFh6TuSvMPlgHN/+Jlktw9P
WewIqlvETsOzi1iIWNLQskMDZJfLg6OLZ4S4x9ou9E3m4S4R3C52JyS7qS8XV6t0a5r8UKisNHHT
b9Ak3hWbdpX/e2Z3wcDyh3wxXTeAJh9piwYRWSLOddrI2uAwR49oaV09Ep1R3ElXy2IUesvEj6nY
toOB0O/frByb+s0shFVJ5ii3Fg3wkRdodjeTG05BnYmsTl+L2XUUVnH6VZc9BxFgAKMQKLMZ/Erc
X0Vm+LpZOxaAXjPvuy+A/WB+L9Hg8w9OdkqAn8XXBmJzhD/KbFFGo4oYANrpnCfMwFquKv+pTjF6
Gv9qHzWYicKxJ5YiJgIA5jPNLyoVy2ZKRcxbKL8XHhpN8wlLUIDbWzfAAxEQDZrglvrUS6+0N4XM
WRZwQcWhz1HlF7LLDfcI43V1C/8BaFUQgmTZA2BwXBrdhpmk0v3px+vO04ZromhO7eLXIOTbOaep
+Vktt7pdScavTsCb5kR02u0yjzX3xC0jx+u0dGXC++fv6fWFewM8QfQ+oNuhE3H+ZtLLeTdSu4g9
6Zgx/hC7+YuUc41opsS0gTBwRxUbW2X1CLdGS2OYDfPAMRkM9iDZluWkyVe4yRLv1Y6dumW8pUGu
Z1LMaYxEG+jSZ4W8FEXzGJIMuU/mvcil9HI9OOLH0oCo0n5GXRft07zJ6qYl0hk1X3xKYm9EK7Kz
JGq2thkZtRSm4+478EVH+bty6EAfvghKM8/yh/lhvRrbaBx/0phVudHH4gD7FT9sUM82XufygYRf
gbZJdo6DOri95Kmxs/jWRKrIavHnc7Ve3gwGb9I7UVwOLjpRndZFsmAORuZbwnvgnfP/GwQbzsTc
4jekGtr8HZZN9CzfjUM3+EZAF6wtuMNu2QXnZd2qKxkBASJLyklX6F4S1AQrOqx2I0tyu/IrKouc
aZcAJHgpn5ILwPQoeyfSDubdOCg1RiTb6D5b81S/o+JGMQ4BfiD7hReWFe2D9L2gBqxwlPLI0TVI
fkh+zD32+wPrB82mSJlKr2idVN4E87ZljlvXfibc54UwC9QDbbiVSUb9kHtXOZA/EZOLKLmmQ70u
JWMGwz8gjMQPZxAn1W7EZ30FGZtSepQ30hu9nsLVur46NyNuufhcNv865QSinir0Q34b0ArkvraE
wP7G8b51YheSARCPR9DcSpWTnfhAWpzlbsrRWt9oliwP00XLnPFdQC+p04ZFPPLXgtNyTa/m69My
7ySw0oGZ7ZDHF+khjxwCBujI3bflo8qpKkLieCJDlJN4ILlBX6dUXu4bdVMABlxjHcR/U/osf/yr
/m1ibwHR+WnRkIuv58OlcKbSSGWLjhUCQ2xdQ490dq0PzAUUxv21HUr23aCcquWq0WNqkJ8BAWN+
hAOHpaeem68cxEvqji3Ty/yKVuAFKtpdzoshSvvwINhX+hYB3C39Du4M5Y9j0nA6a6eKz9bYpJjv
wO8KPHCHhhjc1JvBdefiozOPBqM7igDDugUg8rQ7f/JHESunX/p5wRK4mUGPKuKyAapV1Wn7jbR8
cPzSfa0OO75iSbvkgp+w1wx3NbsOLNHhaFcsb+jRsmBXU0ylfY2ytzB0MWM9Ev00XmPpFN27+KGo
LghX+inap+qs2xAYo/lbdid6rWy//C4FBKCMrv+q7jMO1o1xn4hhQyhRnkwI9A/xLfOBo83+x0qc
+L1DhsYEQDBM6ISbRXTl3oFHoboUu38Q/KsJ2i0csXX7dK+8jBMi2wr6o/tsbYllqvvLpGxCfwY5
5/DCuFCsGT+b0olDd7kodGEJXOgD1J5CpKwr30UyzMN1Il6C7LPv4Lb5E5xWGVoB8hYz7dCtO8Mb
MUg6eOEbRq7KRnCGRtrkS8DFcmXog8AmSKb+LvcFoIrmRycDWlqx2288sAU9imAHdIsCKDfUEb8y
jVV5lb5cMFeMFL3+22u/XJNR82NdhEt4H/Ey6Ld8TxZMbjz05VyTOUuV3QLSwOkOuxK5neDa1nbI
t6hm9Wx0NctO0w+B9DWBBcEvaNBbnFvsADYtE8EhJuKBq5Y2TBG8CO9V8tcdjPT8VzBBUo/6NJoH
67GL3LHqvKF08/NYHxLpo24x5XOW3gLtmlLudi4J0q1f1iF+GbsnFZ3lzcGLaYyH/KZCgZ1IA7qm
ecACuUX0rIBA2AaqeyRbdLcGqB60oxKvhyva23WyblbJtUs3EhhOfa/1b7MO7UApNgYguxa8dTAo
W6hJHXazPONfmlm9UOmsxHGnfqtoZ5ZjEGxpAljN0lmongJdlovLt0kGjhvfB/zg0kvCWj1Fed9k
2+Uly+7DXaZdQg09a9AgW7IgXo4dLJaGKM6aN3p1yJ5CxQ0EPXzu4IYlRyp+KmmTB59FzWWBovag
Mw0IpCbZpeh0DJGV340x/WkU58I6K8spYpsDdzDar1L/hkizRWKy1a1EUwGoOWFEDTaF71L3e2kV
veQfviGchbxdddnK7Y1vjSdM0HkqUZ+o8BpR8lYS8DrcaqclKygN4b9UrynqdaXtRM5ZSltm65A0
XsCxmf7N8R4gE5IZ0PJbmd34p9oK04WmYQnTzl4qzxlJaiLrcVTd6s4Rf6iq9mRQnQpdsa4lvI4R
Sv+V+GGAR772gNTJaZdWHOSYOS+LWXjJtDdmp27BI2dHj3eFdsjejP6ZmPecozDSt1YPKfbZE8je
SkzLGwvvUVju6W9YRR6R4QQ6mz0/A+gvSnqEL4HMJQZuRGddGv621IWCFIQfAzlfLcN2pzX2Qgzv
gIaUl/f/wcO8/8bTO+ip8RnivTp+qrv2K0rcMD9wij1WdbdV1T26eBI1UhpcZzJu1OISFxfAXCVI
HBlYg8gk9HqOuNwC/SfOPVbYV93eHbtSAEhUuhhORtUJPtgPX2fkSvjLLHe4tJv+Q/zRSSJmGuKv
+xyh74PV7FHvS+STnH2GtCRznnh6tReOrJgH+mKtz1743rMeAB36+jvJzDHoH3oZr8qcAqyI4Fw8
nmvjOhsu8zHCbThEwssMYY/vKuoeU31WLFcDchX3/Vn1EGJP/0hRiup9RLQUSX7ppu2J3a3zDylZ
Gy+tP/9PofzT8GMtZ6MmE+pkBeTWZ9NNMk9ysI9ZkuRP6KW6ecM1kd+VcZ0VT4UYYOnl75C50fjZ
Yr99ox5wVk9ZtBY0MJgjFg1MM7uxIq/9XLZ2MW1ZtnOG/VDlyGKR+Zfhj0bAEv97ad+4YSB8ZLf2
GWBl2q6PHd2za9ZI5sNIeBAaYXmIFOanGbhW/vrhRuMel2sZZweysvA4DU7aUWHvDcpbTDNiT3VZ
dKz1bcsUNCODajYUzg6GX2tb2lVFRFgUuUY7wXhKJbrBw4+ebCdZXynqT5hSS0a3dPY7ceGqvmwc
Z9XrzFfE/Bn2A5gDAtcPO440iEyKkWUvRSvitf2q7tFOax/BYwKKAKxKQruiPN2W0w2gQ2ddu+Ee
lR40C+Rprf1TxApxiSPGJ51ZlhT5yg2/VbxAwMU2KvnEgS1q3dlvB+BQdzwVjR29FOF8YTofBxnp
lkdH6CtD7NX1eRAZSuQbeot+/sYL09+0xmvvsqMj30HekZD9tS/WaDVLZFykYffzrj2plpend8Cz
FjOVU6Z7i7R4TJrL2S1hwIpNpvuL+GWmCABtyfCYfnI8yv2RWIU0+FWMy6wAtjlCdUTsT9JeRiaZ
K+6RuABu44hNMAOetfEjR/JPZHp8KJZTStT+aD0UBPkKwBgiqslpNGIGdIfpZT+IuBqJm4xw/UPD
c5r54V0NDi08Hhw6llGEIcrGHFz5Vh1Vdthz3vsxsa7bbuHlpKrk1zQ3Ubnrv+OWKDq7q94U8y6f
i/ZPoQeTfY8fX1Qd/TzhbJqwC+tuSjNjvrOUf8Vb1h+ltxlxBKsu01kT+mwZUzKutPGogZ/S1aw7
/DC06lyndmeSt4qhza+V28BA98uyra2xc5WpZxAUXf9TFWplkxVn9Eo39hSB8i5EXxpbxbqPnIgV
u/lqYVw5VbsYGxTvTfS60zuuGup40RQAzxgnQ3X+huuRF7yFG5dAhtfNn8yKvtWb++AukT1dJYar
9pzwLPnTSweb1/xW7qsItp7eLFQO5GvzDoc3/FYSMMpf4LG3J+U6+sOYGW+oGMet9zfGMMtbfjdV
uIKtBGdAdlaNipTeLLuVJB5wZYaYkByAyF7+kvPDRN9M5rItvZLbZx/FG2i4CMVY+8ZmKffj+JyG
TSF5NUZ4nEI5eMlT2DUINPl1VxjEHuBJcKm5bKMpjKuVvhzzcNfLNlwlyJX2ie+0bdjfof/t8azf
RlaHj6BZz+q1Tx9aeTTSG+3prDtRw+E8sZ2was8pyPRNR+pBCzIOSwGrSwjnrwx2HP9+bVg86uZc
p0hXkCmhLfbGg4GhT30k+CzLf0H4p+z4Qj+DFgtL7pBaKCQeNGH9uaD89gZwerR56rEd2SrWVuw1
CfTu8cVKS75Bu4J6MBHSLrb1jn4OPf6crVGhUrWR7UegT35i9V/IlHjbLG+stJX2b3oBOkSbFpuJ
JgBQQgAHLJzftbkmrDJpvaWy83El93edZnXq00wyKNgeKNo4GvzUUXbC1RIKN7AOgFd+xdx0ig9R
hoLeLcmpyC9CbqPiwRow88bNiMqq16+RIujGG1OJv5pxFZq7aZ5n/Y01WcYbmUCEr0ppnesfgsIc
9WgmyF6CFVHAxXak2ThItQ2oUWSt+/+PPWn2xPkfMh2FIihjXQw+3Jww+BrgOtLCbAs0qwp7eEiQ
4JboxpeSJl1HXBHyLwaGqFurIU+wLdtoCJfxFsA5A8JI2tMU0ZLS7rD6N/8BHKdPuDj0XdppnLkZ
CqYoxCzfGSgea9dJ+XhxVKUDdYuwQfxMlROUQ/gmAP7sU8ZMYT6HaCHI+ZZ+cgX6wVl+QNh3/NXC
aunOcBu7/tmmZGrso+bQ/gbm3lDWy65A0s22jjnWZF3PXHW5AJ21CFHIQRMddHRRuLOiqxweRFom
LlwGGVLxmSFj26T4kTGyaL1dgHXmpNou3VbiMfGLYJuYn+N8oCH21l4Mb3bpYEHzW7VrXbkL4jk6
6zMDopMz9vb9vi7+aFUNCD59JaVQnPqeSodFeb7kj3Bh5o0egBVSDRH+bXglOUC5w/DWCC6Lv/kP
TawsXcjKpOIm9JEHGnuFmUB3+LRf6HBLKQyVyy/EPht3sq+aR3gEM1mHKYacW2asS7CKWnDn6hiy
yMz4X3cy70qJDWabz5d5QZnJbsrrOI6b7i1HZ/pC1+uD9dXzEcgvdy8C4Ah3XvMQk93LSMP4V/td
/6uT2tGemq+A9TGwu+wgDhfE42+AkXKJj6x2Jd1XsXAG6Q49D28Wj9qAG0NFTPaGtzXoTgZkG+cK
21ypIg91OMI77Lzzu6BttXbHxRhIO+q0DRCvLXAe53Y/Ixf/G3XkIRqtK3G4SW3u/Z7HReDvek4/
7WMc1/kB77DpGh1Oqs68d5CzYIv54e4Fstcbx/ZQyGsx4WDyNJU9cKEDh71ahY9PkVF0lS/N5Fsx
1dXxY2SvqJI3jZWxOnz07wt7wOhVBJ2y9OjlPd6wt07tfmJFjxGJbuPNnkL3Wv6tKLzgBYg3/GEV
EJ37XzgovjCv0QndpWUd3Mp9lW4HIIjmb2E6CAYnt6C/yQHFuhe4w2v0bMYVx8Ve5QYOrdMYkICf
bhfzViOy6ki1aTY6eruFvSYknOGdGCHWeUlGHtxzq/XIJ0gbYMav/qUqBFKKgd+OdRu3dvyvoGfm
Ic+evufjyHaDW+lOe0/KXZZua/KSZPSBpAmgX5bYUDh9zQewomTtlvLYzSskzbJGGcNbT+peBVtV
lA2o5N68kbo6UR+C1Eb7qswbSasaxlgGzCVbZcB/XbDiugTWNxvXSLatg5spjx8GlUe1o8O7J7cG
albWo0euU/HVB57O7QJ5URHdUfJZLzr4rLQuduCgoewg4eQgicot6SRua9DJUD5KcXzMCOMbGM9k
BGJnwiPDNaM0KQ0dK6Oleyzvy/DTkf1jG3SoIGGz2rMi2rHhhgUH54zr4wO4QLq8MeiUOCsp2taW
TWB8VfW3jv+yQL/DEB+FhxnFmcTHmrDstPJRiO4VU5dqrbL2qA+3Srzr6LijPtmmxlMDE25DJljL
C6yfQAJaG/eFsgmiZ1QwuB6HJVuL52X5aqZvTXpgsbfc02Zk1YopBEfkCtE2b7mLJHA2ciYSD0VE
ekQg29EghGBPdk/hBfS+P3TnyBGfJQ+VzU8kOQRU6XaHdGPTf1JxsBKoApqc/qXw5ltzAlqUtg2d
6F7r59vMA5gO19Y3wgxtvslbDUsi/W6r6BuyAVfBdTplkz/Ajry231fqReKglsXX78IiYaoubdN2
qvqdq5mo1mPGo+IZ6gmiJnZHX2YzDz/VS7vVlXXpriFTx2d3Ysvkh9nxku5IljZ4g0lf6JCqk+GB
0at8VwAXLF+j/US8g7WJTuTPu5JogGwrgOQGzcaM6KATkXqhd0Zwv+BEDE+AYQxYEwqhDFMj3h5k
t5EHmMVfJ2qXZUbAkNgc9hR2bbSvLHy2yjaj19cRt+N0QqguedK9T13mlu4HT0b4+p3LA5DIgvzN
ka0dm8P4RtK1KbjcT2Rf+qWxo//MNsEZ9dX8B5MU5i7yQ7rpQIPBMXkwmU9/eyQTB6518pS95H3A
XM7rvUeSttjJ6+ZeJe95uKUPa1V5FmwlDnsqe3SfHBOKovLJQfMuDbtIdUy7xyefMU+z4HPiY6nN
0REiIYUOT85fhpeFTgzyuiJDZfjuXYwD0JB5bZOPoi/r5b3GJtEl/3L0jiv+2dBpATdnv2L/8MR0
KxIHf2uZyJVgmy1HSf1V6BJf+AOVeJRy/J+f83PAS66PeEA9TFxM6z+hG9MRvFYvJf8EypEZCyIi
C5KVsp+bo94cY8ag7P95REJ7z1/eCR6rXcG3THc9N6Uzz3ax598OmLQ6xEZkXUe82lB9wRHmBuVT
+Td4yeIN3fu4/Ku45Htu5IrncmLPCXFABObs9OPjEEpEXxDj3O55MFtcEWQhNuaXMtA11O5VXlW7
oSInRkjG0RGipJbOsMsV+bF/SGEXUo341VE3dKE7fOBZ6PqNxZ8Oi9+DZhL5do0gb4LPnOsSuimb
dmTRxOYu5roWN+jJ/rJNadqqBupxrDkyrffoZ5QOJCyHxJGQVKvv5R/wGZ7IPlpnBBbmm1BGlAX4
z3Z5ykSnJ8JHeTM0Qo8fhXktQRP7R34JEbBbHtrZPnoT0E72Y2NXbAxOdYovcv0A9+qgp9DGaa6O
EnZezr3yq+S7hLaXf/nwNp5NVvTYV3ovFbiLWOPW6m0pjoXoy8BFzQ02gQua4LqJHSxPkHI41nyd
dEIEXX3asjUWGVw6j33yBegdxz8S8TGbPFpXgdMnfqP60lIin18nX8TuFO2+Yaaqv5OC5jk+1Fx1
h+I5iaID8rvwpJWtO7RXMv7z+WgqLffIOqwuALJlB+8//bOyP8l/OWzR22b66Pb6ekTFoAV7oN8c
4jFMC6eOUi8e7j3W2P63nrboJ/pyv6Ar01nK85fAYFdVGyXwsUTpJIU1H8LghVQKxmCOnG096baL
/p5BfOue/D4EYD0Od0KkORA2mgeTXLwrNAtvkKdB8PQw4En/ZwU7jKpL45fRZjyM9WrTwAk09GCj
JpB9OfTG9AxCAqKIpiGkiKskr+qfhtmt3kJ6KaWDPvIhkz0LsVSSAw7QRjiCbCJZ8KPmBI8Y7sbJ
aafPLgiIxMaUofhNWhxiMik48E1SQpQIPIaSNAOZxcWik01s0Ypipl9CZmWsxMy5+k7TfmqZukWG
/6B/yNl6zrYS0L7KgcOilr4FzZcJFUmD2WfHbS71eD7kbVUy/KMFmP9e1yjwDFq6CMmJRCV46+El
6khFD4FOlfBzstA8zKcacxvAejIou7ZBQgPVLl5GsF6sKzpcOIf2ykTKp5MIG7I7TcNBHhBfIzmu
JnVngK52hyg7F/jQCDxeq2g95OcUMVpWvNKFK0q+XiHSO85PGUsW7mn6UJpHYv2Tp7U5vj61WBBt
U9mm+a5ptrWyrEYBepDqv+z1/R3RAPUKq4Nj0P4Ggh4Wzqt5b043OhWLbAnEqpZ0QRKfukF/2pyK
5NPE+1c4w00bPSAKBDFo2GaIRoRJ0xszV6Id1O4Ei48/1av0XVb8gPFioglQzy/KOuvPQQ9pxqyG
lTdnY0CQaXzAt/BzJvxeh/gDFq2ayXeIdpCIlROtKQJ9b7PPHFYw8yxGOMGtiw9K7OyJQoqUALK/
Tjxli9vuF8kXhgc6VxmOdNPou+FZjKzXdojWSZb/Ip5hpB5MNtKyianehM+KQIcSdEDFuYCTW0jx
wSgCaAvRMhZ2mX6JvdtngJnyiTFNu1ZfFFaFcPKqk/+WNWKqX3O6qEnsyszv2eBx4/XZlZl0HDbN
ly5cZw66p4AuVIVTjw7FJ8BXDhM/iQfQ+YbYvZxgIwS/dqp9k7G/hIxWZANHO34Ai89bW81MERgQ
mVnF7xHWbgAi76TtTHWV4Eec45MfH+YSMY/X7AAXmmmvWz86iax/wiH51LlN+q/kWBwBsEB0TYnr
evJ0Yr5m+YaqwfCDnUh+z7/2x3xF+4/W6rNv1lHuT6tAd+mYbH/RLBGyaoNPbqrg1gKqoANm1DiS
6UWZQfthDU6BX37a4nqQN+ZqvFXVHn+ZhWe8OvbgloajCltpJBcEWbt0IXStbcl9/myUS1SHnlZJ
mENXqoIS+qB+V2XotfDEM4KVt+2I2ruCMck5cyXtvdHjW0O3RMDY1ZJCo+MJMsu7UecomDrfmNuL
smQ2Z2TFfz87svAtgUqysUZAZG3+NTV+PH1lrW8lHyHa81/LS+juJONpLa1DGkSjmz5s8sM/s+QI
8ye2r6/pTWDPlhMfGCQyP7SrJLrwtpjSXVjp2UFE9lN8AQjVIeFLPIO8gKvg3lUuNO8iucQx9ucO
08AjGD/m3zjz00uLZaraDuvgJ30pRL7z4gq3Ltnxo7V+JZH4YQsOEWo6ozoUMw7djf3D1F2mPf0s
Ve6Ldb6GtvErOOS+F1Dqtj6Aqn0F01v14tbq4DSiyJg9ou8QQ3Zb+US2Vf3i1BgYk5sCqZG/d23l
6FLq85oFN/0WU8Tbfc6npFiXiQ99WUEPKROqHcSecovu7sVyDPlfzKNSKCo6y2OEsdQWe1s/IeUj
rIIpJgF8iR78G1LbdMRhG4Om1vk0e/9xdF7LibPNFr4iVYFQPFUWiByMfaLC2FZAAVDW1c+jqdoH
f+3PY4P0hu7VK0A6e0/rngESo1WqnEqRKIvMbHbWOveBaMV/DJE5xltuk575AmoSqilsBx2hPuub
aHru7LTphU5XIPU/m6VgKeKhwQBANWrovWI6LHMBE7P2J4Q2A9DcXgamP8BzSOcodKf4VvQh9R/k
InUUV/PZHH6980KLrgNBMvHG+TZaF6nXcppxSLa0n1sBLUJR8qcyzUvmQftEZEKQoXDW4rNCW7tI
PwBbimIDQpiVl0fXAiX8ZvOTEIF62VzE8pq0I73ktafZtYbGjTYl/U7QvH+nIdRLiNNOtjjL2brM
vtXDqBqqvMTtoUBokZxG5j0RukZDs9yBB9Ospfd2keimXGxCxZMpNzioAU4rr5gvRWGfUNP0uIHh
Iy+5reFHw1UmiDG9qtWOSbky9Q26LSF0TnjRVvLaK43RmuNeYvoalqcHZlMRrBl4w2tN8HuowlDe
AAKLbB+nJyZVebOd/MV+RRqbsw7nnWWpvz7S8btRA1B2FMELq0c8QfbumGx7gldRmDxOQxFkks/8
fMYygl8sbziEocWUviYaimG+bSUIrUGz+cXlyxf6bfOyFps0nUg6SXyB9pCsn80O2UKIUf9hQIIE
DICtYQoPf4EUdjSadCXtpNOQb8GLiMfRkbwZ0RTpDf0hyC76DS00YgbPgdJD5wta0732OQGUxOzy
ZH7zK25Qq21kozj/27xgngkXbgVN3PCRR3WKRmniMzesumkWU+gKWcMYhvKyccoYoXl9xcr1xgWt
ntNNJTJ4+as3KfytbVlZ1H0qjpl4nBgEBmHVGN84YWtIKXsNVbuNX5cLdJ9tzk9XtIx0s0AL5gsX
7ifyfc38+ATOcsOPC90z8m2uTA7pvrcixi4JPZIDXi/WbuJ/5Oj9yBAr7cf1FTSIptBwbXroDhgE
ZyZtCemjrMPjwlS4JZ6b+h0MW4N7DLOmzC2yvyfYkEkgDHdSBJLI+N7exfP9C+77nmldtfpJGAg4
7+UzR7RvD90yYqaADlTlrkM26FNZhkG/usuKMzgE/3j0b/xy+97cuSamLFuT9Douh9rW90/MapOV
Cj9uq6rWp8bgfLYLPyPGvBZcHfzSavMjH5xBtB7CMlyg8drG1SEk0JgIY+yFZO5djGNA6AkJzqHe
QczeyuYGpzGsmpAYEqbwsjtx8pak8Mq581HfUZObgZD4jICwVm2LH+agaerrqRdfAJ9TU183hDzp
w1oG1Gn1TfA5MLhhxfaFCwzJ+ScHfLoY5chV51rX6KOBV4k4wGjM5LlEjGYNHIuRMU7kFEPRXKkH
pr1oggP+pZLVbQ0/EIcwZnqU0GOZXD/fLqxJcPpTgqZjC214EdoKzBd09d8ppD1gnz38NxmNwHdL
tmrrHcTeVXzOBxUyE0NAHkEUaG9/jsQmXNKViXfz1mPZU/sUy7nuP5gYoFoG2kFKzTOymUbxPk22
xCewiwT92GtIkg7GDcP6ELB9/3wbgQCHY4I1ifNxutIZANBs9YHgdQOxZrbFrOVX/4Btph7izsqZ
l1/A8TQfeYvk198NofTAvg7TuXNdOy/2Y9N4Msy3mb3ADZwb3vjsXazPBtxR3ZcX2vlnTXl9GJFc
bpl4Rz8YYqzHA8MiDpXbbrILt+dfISRIX7fd6Fx8QGKSP0qThQyC+/QiZOyEcCtODhq6WEOu0rAT
eRXO7L9XHGWmeJIEQwHkrIz398NtPisHD5Lc4QRCc8yH3wNgQ31qTFgHD6xPTdxbGeGt5pvJX5GS
CyKb7GY2k0EUP6PN20x6U7LgQAnr0DA3hWrG9luz0TdxGWbg5UcAoJplivnf+n2rTtk+PGjYbk5y
tz72tHv+A/XDrAjIeDPw5Q/YuJc2s2UG+fEoWjY1u+oygLkVj2VAmJPgohsiKtxPTuwtKkz04NR2
Kn55sOdFJ+MQRRWT+01jAHoi4iApnUaqJlzxp98AW6Hyk10QTJZquulVyDjg6oGYYnHfb2rF6RJr
8PMdRizx1EJB5ZBB66wYQreGEbHFJEyjuzR61HVm0hu0m6EStHwfjqhh4pZh9KpiUGE+Fgf1hR0k
yYNCvUvnt7Y+s19Uc2jsvDnlPRkhhjKFQXd4IMrxEqKRLlHkk58KbgSg2ARzZCam6A14INgDCoPa
DuulNnE2y1/9zBcOT1Rp8fb5pzVGetsog0Nis3x+7yEnvT7ZaczaYAzMlzNGn5jQTS2kzQFekEIT
8Gpo/QH9e3xRaJ02XPtSB9QKUYlYroGRiEX1mBChwk8CZhpcPTSGHB8jHYZ4MqqreoB45mkajiPy
Bsjj4XDtgRcoqdtwDUzEZiP9xh5gWvbwMAS3aax3Qarx2Fj6H+1+AmeFMxU+Npsnvb6lbS0/UZj5
3EeV8Asf/vH7wjrgxV8fjMX6EagazqHGHKyaiQDUgk8uQYYKMgUpjicl3ooQvXgZlFdAySxnpWZ3
OAnyZNmuIJZAyqDrhca+e+tmXTmNeOnQxU6mDf7spwzKhuGFU0FKO77IPU/82fyYSzuOd4iRBM6a
fGyKGLOGt4Bord3A6Z2DiVgEld0H30yN48yj+YB0e6L6pHVrnAYcwqsvc5tjKsY5kUCyC4TuUbWE
dK1oa7izLONSPzCFGDhrvX795GTy0o0YWZCd8pcFzTabnfiXCw7nsXaGwaGT4YtSfkqca3G8fl5o
9lQrrM1CulKtmf3ce53g3MBHM4ZdyGyuY3LjxsdEs3UIJ4IpQqBgYH2I/CGyCxRaHhQiOb3OkxMv
jJ5Ch8SdTlemS2XCbBkMDZzc2YgBEREwKwwSkzSXjpdOEQ8KJ0OueVVJfceHt7RqogMpXbGnpsHQ
zR2tCs0ozjJeW3Kwae1yWth3EFlvYIKKw2FocR32gxV9UWwwRGXc8VryHyLtYWkLQsTwJFgdFL9m
un4SPwnOho3zmZsusgLIW9y6EDJwEpXibcPiAz8GSiW5fANGcvvBysAsjMEKtzqCUyLf/G77+q4G
WDim/pk4TBaMzIsiG/WccdTsYo1yNTNnRu3mfpkYd3f2QkYRZKAoNpMvWMVVoGIcdgbj5tglbAX3
H7KGrPnX2w66zBk3zR2iBHGybxPaSqUuge9Yd1RAtO20JcUlUPhjAhr69RVsyuDgoSDb6wrqAtTx
AYMirIOXAvIF9w0rsKZwGue8KiNuLXEF+uvO13OEOzesApB6y0sJCO0kY9z6oWPx1U+iVAt2ToCJ
dXHRIFo6ChZBavBg3YEQ7LuHA0f5yeRsC53ffh/y79KRSaB1Uo4oGMqWzkmPnR0PZFl/MRoi2OiK
FE/6jHY4iIHNLVacQYs9wzG9I7Ol8xEO4L66ejwdxuIpkkHNEckUZJxvkSWI0hYDap/aV3WfJspN
BiorII8FEZUr/bOueQ7KihH+lFZaoyXVfI3+5OWRBVzbhDBAFngZP+LhVa2E5UKwHzrELTNbyQdB
hPtqquenTesGkoedp2zDssNjxeiZsvjjst+njmYd8E6+EM4BNP5Dv40Hk4NBkiU4uoVytYUlgILc
VDYJ2mxH2c/g6F2eS1xqqOAwmjhCA5G24onxxkcOlxwGLlOX2E7rb0wwc0aTHukgNmwSqypuw0+K
Fv8GRZn2dsVEysDyTcAALbcqlARMorL02i9fip07OKjC+WyL30WxTA8qkwyohC7DU2a6fo9cFoKx
j68JhGyu5BskTTeB6zi5gbvij4Z5NwYOLk+to/jGO4aaHqFNecPNO14poHcam4IwRyPeUhrpj3X3
yXqFolIdny6TW7qdTbqmQgbK3YZcdNbcHpfZDURLmuOYajB4nb39aRJvjDepmQAOyHvFr/LBseoJ
FX0DXcgfrsB+FMETsQrVujFeQppGfISh/lH68MLqb8DrRTDdnWig+VcPCm3Y5SgVphUl+RAkwVAx
dKZhbpcSBEDGTu74Je/b1MMJHcfgA6cQrbAhCT59rhLQ8SwwWRIO0OOQCfzNrJdgjb0n/EI1SmfG
YY4OPigeHjkQ8LOGH9ArBvemx+3tQHFqttTS+BCAOzg9I4eejwL7qzTfgw9Fk4sKwzZUHMgugEpl
I5gvn1+IuDD01Y7cPsCD/R/Qqgw3BQzAFN/22NyAurhImD8wKlatRrZ5XE/WnQIT0og9CEHdDiXV
xIzu3J12AevZYFptQTOFkDThY9iBGCI2B6w2x+4Iaq6X/Afr9J2T3Vzeg9n1fVD4A4zqMKUcdpxF
uLcM1syJChPCF6NCAHdXkHjK2B7vsHNuLCDhzmFaNNkqx8YH3ivTdXltioBz+zXg/ts5rR06fAC4
w5HHQxYouKhxMgVDdNpCzvNigKJ0fLVrbtAudJte3yTkr1972HCOdqeC4vRyhS+VaXmtMRPAZmMF
CKLPWGdHRMYUNMBgc2At7a+iAqRWxbMCESqkCXiH7D5I5fgWzW9q44wBoqQaCSViDQZ26MSs90cB
CACIgokGJM3Z72LzbC9C+ZHjeL9mrDvrJoZ+CKvhCRGqwbLbhRj2+e63A8MfSIw4jKmE+uSw5MHM
1h3SH5cLbEIeOFUpLsgg5wJ8va7DT2dJbzsbt1g7q/sSjwXNDIBDNAfEph+nmx39gPabazC5JiRT
QCQIS6e6Uj4CEj8hZ+P5LbZrEkCyctnt2r8Y+HwgYYgqkkLrhYpNRehjVDNrNHGHFEGgdboFF53Q
SqBM9maawdxCsUgPYMrRQgyy3n8KhuENrakliWa88Ntlx9SDiF988xJD+K3t6CeXLA7c3lxwRfFZ
qNJCj1VK/w+vGSjWSd8mJk7xqjpJJ5gYCF4Mfbp4VBdffVeyODm4MUL8QVR3cBpYUKjWjY9hF1N/
4IjK8K3zQYJ2JU1qEXAuPBCdtM6Iok7mQ/TgItcWrDSfqONFMgWvshm4HOm36Pis5o49MkoDDiqQ
ELLAVppftjbd2rGygt58BXgMG/HCA1cAPKY4UfkTlM04/7G0pSVYMZbjlOhhdJ5nGMz5lPlxH1D1
8uZHNzHBkGPyntwHk625DZQZz21slLgAuSDekEaUbsU74HumPKM3+YhvC7h3gVUCU97ZqnsxRGNm
JpHZAFD9supxPW5ac/bzAgoD6Wp9OjclgEpB96mv22WaHfmM414JpvVwyyM7hC2h+szFqJs4VRLB
G+NPNJjtStvNlB0SsBJ7XmT2MNUMNCBJ5AZJbKuopWixhQsb8nGumAnbAqXQwk1v8Wi82bPIqPhM
K/UGGUa762vWfw1zpLnKbrhtN0PojLZyBNEZdnOwVGxBWkiOkIV4CsaAoJr6eA1l4oMTF4EOS2kS
uSznf0Pu2JwUrMa3NUdbHVnAaOnD62kI7i03puDzWKdSnj7tS5evkHLADGc/DPAepBTBbmQm56TH
roNy4yjkD7AsIFb5LJ0RlcjiABsfHZmgm8IvW67gqXLVgDSM4zqN1gwVS1B/vLiw1YKQAWECtjj1
QjTNEcrECymUYXJSpD//hMsLFQi93XwFXiAfxtgppHVVmB1MB7wMgvmwrQQnJCeXMTM3CTSaqKjc
qKQMaqEM8a2h8kaaTzdgYulJcWSI1EIxDuAOxKAW5BglJgc+E1GUDM2lR0UGzt/c0P5lWIPQPZUg
HiE6R+zc2Wv22xtdzsFeuQJGyrTSnGzo+ucWR2p/kXKzO5EOTgXVQ7Pp8Hts7nQOXCgl5maIqGbz
C8zYGPvJP9Bq8Y7bIDpMfmDF6UH19boKN6jjT3OisSIABUrAQXkCY44AH/RHdHzCVyf90PIzvf0r
Pp6tU/N0uBn43m7xhy80N3M+OqQU9IkPzFVQq18QR+xQ+3G+i/epquBcrl3amvHvyXq4phf5a/7V
ZTfxZ4Jwobi2J4g6L8wyk+AhGBVwduFpCCT0G3HQ9HAuTqhjay3WIviXCpd1/j9POjUrHc+IHQ9m
F3+rm8fSL5Cs2ZjV6RNR1EKyRoGALnFEfgXJAa42AoTOk304EFSen8/z24XTzceSl8iBvigyWm60
cMnQAV0v2jskyp9TY0tNQUO9DX8O8UfrDV8MyGn7l9NrvlPpVQEHhTUAkzB8k11W3nCtsENx0fee
X7EnAX+EP7Sf0DZYpcUhumvfz7OoLJXDQEWanCj/+GWssPBl9cVqcCJbxAaI2xqkdsAlj1zifhlu
1QldpX79LVb1Ek4RSNpWOUUP7n3VfgXvjQzOE4BHEj1zfZ3S1Uy0B39TWsJfrEF1P0z6pimEPair
Q0RnDFgS0s4C7cJailcsUXm+ZMcX+goGcB2aUKuIeg8xM9mxuNikYBvxX0W9i3dIeADQQNEbfY0v
G7O6b86wXDaBOMZNzWTZAs5+r37Hwzz5EHH+TOmBDmgo1691ecA73izd2Q6e3PA5EaFmYDg0kcbH
7DqBs4zCVtnXnLr7rOPRZ70mb1HJjn2mgQdAvTqCjLuEHf0zu/KMpqfOwqWAhiR4KAmkDHr0Qi4j
tK5DLeeTcyRAIA/QbBLw3P+B+XElEsAjCEGl39jX0PMGfgsccepaFD7xhougV7gEt+WArmpVFQfS
gygDq4BtMD9I0o5CmzJLhsFph9vXDqXWghJ8z7BgJvykhEmrX8odOdf4x+yVfxTDjuVLOekf5zXl
dUx7XjEDswAoIQyl0lexahy6k0Q9AOI993BLjpkreWKA/ghTgs8wd9TEoyaMV4vlFDNlzrFThI4A
RMeCOTzM3VRcKR6NtLbLl9IL26Dyq139wuuETT+VT0D/nQlvW/SHHTbq5QakoXo4LxD1BvLwFPwH
bFeP+KDgNszl1GGey5nwUT/hmjRYz3ylW8LumDqAmkHN7o3ZPRCAHS8sEUYaDlpC2Mc+0tjqPpty
uizlbUP+6JMPyIGj5AD3DswwbNjFc1pQ6T7f4FWMapUT8MRfnLvZpiPkyQS9MR9QAZcQScClklN+
ajf4fz+XXZD42i7b4ia6fkFP+410W/vMsr2ym7CK6Tx9cH2yO0ftBAv7s/nUjpgNvO6AW6LgtgN6
TepKEBDWD/H2ubv4it9wxcB3UbRTGrG219gPPGlYPhesSBtuR7wVuLEpgSK/09zpWUd3dAJOnVsJ
Hge6zz5uqiWoJosjp677YHszGpntEnzBpgNUCWqPwgdt9i7xCxgcZ66f7P+pxRuhs3CJylnYsF7o
/CWm92FlC3/jA0WEW5x1XzokyB9P8mczQRAwQhnuMZH+S3Z5+Qk6TTVPbk0OcXLVBLDOn9Kpiu0H
jxUXZCskS+6TUwDnpGPNJJZJxmG8AKZslNzJcvyq7GxTInCa8CK+ywuWxJ5TlLiqbm711aHI8a0z
lJ98vpI34z4FSYJBNge8BUIEwApqcQ3U3WubSAxARMvG5x5mkJ+y10EyBVfxcHjfJKVVfRdfxfJ5
6EebKjs6MRCILxNyzRxQA/1RD82EaMkujxuxav0HfISEYjpdMbeDUVtYveg+ntt+3M7qZSffixx+
77Scwk3E1c2BflfTDwp1DgjOHyjJNHucdnOuHGh6mtshgeeSenvCOWo/+J9wjzgDGFUk4HG1KXa4
ouo/BYMZ7CKxz5njKKWhtrrmj4XLMYh/jLiRmZikf+ibuLNSP+LCuSX0WZ/yUrm2uVUGAQhkjbXj
PF236X4UrsX3HHeBatP0yx45wncVWXwshgyppacnPe4MYeE/zmGIbtPqBKgXb/BPPi3DK7bQR4I2
xqEIs5LvTDY74yjs0j25N8Th+IBVablBlK4LgaJtW9yN39Nj+dzgRZfgEt6Tk/PSpsANAAsV12dp
wNeHHtCbPb6Y30CGldP13HWB8Awm3ozx1qHqPXbqci7TKlQ5JSfFG8i6mdS+QAyfYmTU5HCJE+Z3
8/xXkw6UK4q+FUZOJgblCj/dlr/9H5SUHjeDFC2qvhG5fviB6fFx7HIBay9U2HRRbJPi1CGplsr9
o1tmJXYBm36P57ZylF3Igk4sO+Gc79OistE/Ep8lWFmwaLNjNxHAiqljAxKr/0DY+Y19fVNhoLX5
QAe1nb2uiN0z7Qi/aYgO8dsB96QQPbBg5S9V3YSi6Q7bCMyaeQMQyxvyYGLNmDxSukcBQehletah
fdOvzD5TJ8aEcraCGw4SQNMWVZZGdfK+6mEwynh0o7pnw0dLpCvSifFJ6+XdvoF0M1jdbtg+aWR6
TBnjGTPQx9uHk/cyy4D4nyeDkZXyXt4ZunfyocGLrHd4Vk/AARi4d3GrJXYmL2P1s9GXRU1mHT4K
RoYJBvgG2A0d/vzw+5wm7PJB2kEDgC0w+5RS4t+KS7T4ZbO24/pd7GgTqXtbPi5slulMk7HWoUrw
QNW5SHHWQQKaQv7ywIHHmnG1K54y0Kl7bfePIxAHqj+o2wT51JtXuqrHCVqpElfut1gaCO8DAhA8
EQfIrVP9z0Qbgc0LUzW8xm60TPXzUvND8z968H7+NvWE/nW6UAdnUWxKVkP0umbAKDFS8RVunJMn
HBNQ6OpMasbHx6O/cruCa8uyM+VBzv4i1sLwCCKN1QVvCA+bjlLfgk8y2EBNrTlshQIWhMF7BinK
FY9uZFGsMooVfPzA1uCB86ivTYInPffGF609eGeyI1JQcRBW4hmN4xwrepB+hZaYKpW0Rdizg4F8
Z9McC3SYV24wYcP91doB5Pgw4JmLTFlw2vjSH9ar9hK4DLMg6R0RjWrll/yfT/9xAFrJoxv3Mofg
hKa8kX6gnMXCi7I2u/V2BS9i0Pl2ovvOXBCpJMOVDvfA10ou3PkSBBYzrx5tFoZYIeWG8Yz8lOsn
W6q3UvwG82qOEt472AJHvrh6OEdVxUZyjgcDEF2IDau2XHT4bGy1b12HqsAARaa226TRlt+szO55
vwt1L39/dicRp6f0J5NWy4ej4WGkI4bg9TO9TNimN322dhe0uR/TzebUm359PGrfQvfJF+d6ekDy
S1SX2bI0PVn6T9TcjMGYML7/GOfIRqfedWjGODJMVuypX8srGsCGi3gaH83XC81q47/Z+NvNkGHR
gITTLCxuvxORX5FThQuq+cSpAv3DE+deijeXNnlGvhNKNVvqNi+VOKpPdvyICDXjaAnQtuExiFDK
kKTvBME3iwLuX/0h8uLHX3W8zUCAq9Mci7XR/N97Y8mE4l61ouwLHC8d/Q7O5FN055hqtTd1ttZd
oJIwbozlJsVZO3TE0K/3WKPIG3EM1PcOnR6i1JFBTkPQGGFhHOqLvwF/MJRqmPnJ5mMLJ9Miumv0
FzdSx63VnHecH5TDfHGdSWZX+0hAt/G4Dx838HmpJnUUJJ2F1NlSFMiZ31cXCB8Vg0/tYWr5fqlH
kJiOs6eft6untiJDCU27ITJi4zKEa1BZBSUl/59pbJ2X5K4FM9g441qtabkiu7nS7ZfPk15smsF5
Vb78+1fL5io9Y0OMBh92HT7+uXqpxc9h2ORvstPkP/m3PnMOQMnFXmOHJqT4EEIC9nZymdh18SOJ
f3X6IcaHKDxn5e8yZOTZEfKgMr4JoVhaTYhzml9ntr6b+z3TaTOD3cgrBr/CoZKokvcum9nNdmZk
Nuu3cD0FD+g93niyX3kPR4H2dGCUm5K0CRWDVX0X9jzxxuHMtpEBoexZqFfGcUAmHpgvxAZCzgOB
OeMZkX1l6l6N4RmerH1/Lqv9E28oPB5QcONHmlfGnYO5ChrVo9TObiFS2tAFbU1I2kHoHJlMFlD8
ow1U9himxvrE0ehDrLwAsl2EvuVzmXVLcv3m9idUA2ZnrFfREiDT01U+1wtSRU+8qgYiOf0mY3kc
7TSvvdE4FBSIxtjh6T9DU/GFaoLHB3n+iDobS5XSyY+LkgYZggTBcHhk1OFmcl4FQMo/Wzyn394C
hQwWWSoHiJYDQZK24ogT68F4qxI73tWq3eObdVlBru6PjeSwQHEOfM5WSfox6MybzWEKnsXlc1VV
8AZAHGVPla2K2vptZoe38JGVuxbxRQu3M8GjeAMdZXavlzJ2DxBXMRSFR8e4DjNnC2fW7EpF88S8
nP84wAvGhvyXP/G2nvChgO8IT/b+Fn4rc41ODRWUCI4yfhDqXuEyQ3U3M+E2YrbUb9LzAuIas0CT
FQqml0/s+au6X8QdPsEM2TQv/4GJvBoQu4JAzlbhuba+6Iw184I1JDOexSQ9s5PvJ8PLoAKBKXYt
jMMb/cGyhLBHCpSl4uzKjyn7DtAM1mji1M+gW1FjrwiZFpMtGd0vfTWlbrKy0cqBPDBNYF2du29d
ttL1RWj21YqSuNrdSDZXbEYLfvvHY4nPgmM9yBIprfxtF7+YZ2oI2t8FARz/ka4YnjAR1naOsseg
pVSIezd0eZdIgLHjIXseFBQJK3GTMaDfdYaORvrtypYy4KiAiAcRCA4PKR41O+QoOAjvwUuZ728R
6dlPnH7dbkVOn46diqf/NlbBXLd1IbQBcK5bS/3sPKTN6+YUhfC8DcZNK4aNBRgotZqnibgNnBnY
XhijFDM7RkCTODq0JF9LtvGCOJDN4CV3FS4zS3FiwuAtBnUrRibwhPsLmi+5GmYo6BCkbYo1Oy82
3TywuTLYlh/UmNu2toRPaFER/rIyhlccWTUouaMKBsbz+Dl0JIy26UVsuNsIGGw4Q57wemCuWAi6
U/6GZkj9ZF+BCiHBpkw2kmsOhUWw+9zSYDRYmlfgW4x+lHSAjEAXq193nhg7zIxHvx0hQ3oT2YvW
FI9SJyMrlehGEIrJfLcwPVjXHypzHiYuUb9S3c6CvJpSyF3UW65/vgVXOpw7f3YXvpI4oEPrZJul
/Irx7g/g3ZGW4WBuLeck5EAXtnKn1Hw6rhmS6hWExqo5MsFSIPhBMr0/F47yPScykvnMtbqnF+Da
x4mSOK4dSdhyKUSoURT3Ccn9jQ8b8SBAppAgW2/OoITYt1UXbzNA7wUFmI2glw3zvGO7mZKysmy8
6pt4j7dTw1pE8KFUqxTfKuxwI7CO/hQTZpti+7DSwAKJiIG8Ik0ZLPIZF54HwFDlxx6gBC9m1fGH
Ibkulh3TLLySPx9xEM2RI1yl9ct+W0LQtkGsQB2hDmNGsxQ+VRBuEmktNkxhjrviSjYMnb+KbbzQ
mNjlYdfc1xanFCRuFvHDEYMygoeMtpdyZdfM3BIpOmAShwlDU1/exUFTTFkz1zTA0J9/iakaSCl0
XM5PjoY7SOX8Mgt3RYf5BRsgXCrsjfKHqEATf88u2kvlx2u2z8OPrr4pSF/yX3QQkvsM0kdQ0Zto
a5EzlPp6p4tmTV3CivzKs2MfLuv+YyYjPDFX0xj47aBtrdlg8o4PEDnZGZeJl7ROlKWYzg0oG+AC
kuYJwka0sC8h86HmKNwLECQWlrSR1jJDr9FtVpFm4mhoiBtO+aF1hHYfE8lSDf5z/peg/tTxoVds
fXF/43UXeSXO7fpBG8+KPd8NckBtC4kSVsOqcMUXJEgVV644WhIeLfUY9r4Q2F+iv2Z6EEs8NYYP
jHBjBtfYZphPGt3yq6p/w5GW0M4ixM7EbGzeD+wqdmWD2chANKifICScwTNDwUuQycSfOtWPHSoz
3A7q0mnxqNFfXw2cFQmW7bi0BOxbXBxzq4gCLt5LjEUrvBfp8KPwVMCQpNSZb9DGcvtGzCVXKRkY
FO0x7ss7GD3wekrW6+/jySu0K9mFE9Y2W3gZSbPjZNClzRPHNHwhedB3ubP0v0nZC2Gt3PJNJbj1
wM3PzuMXvvB2GRZnlUMFcAoL1a9SWb8RNDYbdrHc+kO57KnQIEqUtxQnBoheWNV2i9vwkcF6oZIg
eFaFQsiIB0kRUpLXUfDr3046i3zlMWLIIXjC8/yqjnL2LdeEE8OQf58jyhml46aDF8y0BNnfsCzh
lqHT1L2CoAI8XJ5Ws0vQz/M9nDm+YuC3fHR5zYIxxeirAGlBOOGH2JmYFumi6ZI5SeSIPaAxiBTh
zZBTvtljUJlOFNyzxn1cqZCrb8qMWYmZc3IUK27gb63eFOQjRj/JkUOqWpXfImNl7oVn70Nuy9vd
ExPIcvzR+stD9tI96R/SMZ/dC7iRKmxMa3ic4uw+z+5xThFzqsaf9Iv0IOoK5lMf3vuXwoIwxZaM
YDLNcbF94GS92L/Hz6hB5Nx+9/M1zeTcrZqlIsAg3jelR9qNsJ2ogAgbP2YZGQ83SF8sgBFi0m/l
LSbj7Be3pcWtyobjHmB7kHTdYWNNe2nFM1jQ+nctknLmiTlyIX/+BR1Jxhq1Mkhm1+6i8gMrpYdX
T/thwE2tPhkj1nWglXtggUdj9atJDjE5xQFuiPh6TDNa2I6hPSK0sxjxwl3+P3ftv/oG0gs2vRn5
0hVyT7dkN5Pejifkw66ZxdhJ6pTpnkN0v1BtPZgxjV7Fihn/Kpsp1ItH2/2wdSpy5rBoB1nqLvKO
axU6TYuBUoge7sLmi31OUw5SxJkvWBeQ5FZ1s5JiFAq3dPf0EVfGtoLzoW4yPJJXGiaqZKL9yEgQ
XRJvdAPdtkn731+TykxBLKwRm+bKIE6DrtPo4dft9MgLy6W8S9NN+Tr+YGnOjdyIfMrTMLPTyQqh
v3YzT4RQ7ZaQMZqp8sS6YtEg7nIX0L4jem3KO9GZlzCt7Qjjp4XdrR9r7RPhVtSg7CYX5FoVbksQ
RAYLGENn8HCLtkkGxJ874kaClrpr/fDhEnIAhAEH8ficMiHeoZfjXbxEqX8jF0XyWgzyCcbKi1WP
v11lV5TP5K10mMjCSKy7D26JR3XgHoBdVCOunaJjCnqGeePNf1SG7IheoTUk3y+Z5J7X7KeG1QXC
qhfn2QJpQY7yCSd4AHHeB/WgKcpT3MHj2mQB+obnrdkW6xlk0fKmbLx5fC8Lv4VIiZ0lHJy/4lrE
B21xWgB6VnAollF6JIQnFr6a0cMkRU5uvfqDY8k3Sun6pxu+suT8moF+rML0GCEPTbdPjqfuAv2K
+hObpgX8Y5g1DLSZNxQ0/j5RKvSZIEQLO+SMYHSSo+KfQmdYJlQFqQc35+lgG8jgOAFX9mAWznmH
MM4D3gL+IXOkMOpull4Wi3O3KUC8cSUhR4TXEZ/LjxoyZwx/w3588+9ANC1QQSaub8YHNsrO9mH2
tHCMPgpH/CW87y5KU3RFpX+Q5kAQYDR8SemxCAjAGlaMIJzZ61vVjbA/xxyquo38LdtXD1ie9KWG
NaymthrnAoZg6Tml137jv7tnBcy6qdimx+QhZ/KuFYwVrUuEmPqsLhAzGM97uVowt2U1i6G5mP3C
XeMeohlwm5dCT+QQ0hKNX5iDiK4QB2nmdHvaFWz+H8SmnfBqfhQcrWbzLVtz9CW7BktzizIFs6fU
2KPmKjHWpnw04RlGONpNuQDdzAzlFeFncumQM/xezA1tfhMW1kJbhyIW4lfqaklaUwVLaFJwBrd6
DhWh9bO1hqE/lQ5ZFDgWZUv9Qi3cGR49J+/7iPV/A8C1FjdJe475A6fasiT0ketCtdP1T7NUHQmi
LaboBKdBgqF6Tc3YwnK35Ojcy1RFo3XKvRCeS7KO8TSVzKG3UJjmDk8N9elj42h7FdtUmG2V+4+w
81pyVNvW9Kuc2NdNNN509OkLgRAgr5Qypbwh0uIECIQRPH1/VEd0rKpVUXWzzapclbg55xj/+A2J
UKEKe4jinoYqge/IzVjdC0FzfCfRRpNp+W6zzlefLchLFZXdWK+zN6GYPQsuESo8ek/Yph9ZNSvx
HffMV/MVjhZV8I1PCkXYrIWgTQXMUCfDF2QRfy0JGL8oM/Ykda0uar/7FG+HECPSr7u+08gVumL/
EtxShiROo66ISMQepHwum8P9uSUI7oj1vHLbK7gjMUbJadNxcSdyDQARTfFi3Eqp011QLJDFtc67
0IUup6fniKIoCY+8v6YP8Ddod/3e8miQwbsWSzIlVMYCt7leLR+3V/zc7m+k62DohFp8oe3MyhX6
xUBiBF7n1Jkz6aOHjf5cTGSLBV83MQoamfQ1T211u6SXMFAD1orKNI8q13AFEhEluOLMVRkt6qcx
XIuLAroW5t97KrcwXWfhcvpO+uZ0f78xkk/Db7nFDu016z8MAkloUUju2RTR9+MUcrK7A0lCD2hq
c6rONt0mxMJObjJkNHBO4qBBmYYfzI6oQWS3iO4NtDiQ21/AaelYPbN5avUgMY9KsyVqJhOPlXBO
qNjAqKkrqhT1EsfaHCprZV0eKExL6qn1oK2ZZlBfcq5c78H9nbKNfBCIMBuHZARY3OjYxDPfxdM4
ugTmjI41ofkcHS6hHCX9ejXHgcfaFXQidBSzcHMzV1rM5V7fMxlTmOyMr0CKpD50n+o1d9dPXelO
ZYu8sTzotof6UK8fsU9PS7+uTqWa8wltXMdW++uWbZ4LdLKUzNeOY8Lbs7tg9advFPKLUEAwtcNy
0Yk2Zbl8NOcUiiNzNiiA6BIJuWCufpAHH0MmZMG2ZjrXtQrFlxY/gMY59Tqd80CcooHrntHq0i4/
lCXR9bHmfLJNEsaAt/Cb0npjjeTejuE5otE4177xMRxo/oG4V5zGYDmc2GkM1DiHic8G0i3Qucts
+ZJbGg6rFKNpCQIsAS3Mx7BfmT8iviq27DvyD3QnAxRM2F/KZoBRIp2jbicGja+dpZLuX2Ei1uLJ
RVQMQS34YPDX9Sihj1LK+SewgxLRVCZrUhfxKVdgz8jYaTA5dW/mYonrFAFP9yAvlzeoLzU4oveA
BJrQV03uG8IHLk3XcddbT8mmuK/7zNeAU0dXpU1inIi38plsaI59Eh0htB2aMLhRmeiOtYo6F1BH
9Wic7QeL1Xjj8OHBUmn3nyCw7bgiOEYTfHoXhalUVE2hteXcnOwOI14aSHy8CWvXqBw1SIyN+E3W
QPXNwUVHb4F7PyN8Hz9JgB2Im8FHAB/T4iN7buHbrdi/v+g7+MwJBRFtomZmZc4u8Oq6mIkhfL8z
Kg+OOvxbf8lrwd17XIE2CRw14D93qu+9cuTIkz5hZhbnrtyWPJ6uXmAMpzWLDK9pXylmisvBmh8i
79iwKjzy7OD+0KYTByB+18SPo/ZYWdSug1c9XyWSG52OBgoLwJmBRc5GZqz6nLwR4FETf1MtgXAW
j+lgp5cWAwM+2WReIQeEgygtdFCbICn2EfQFEDrxh3i4cIJ2gjZH4H4mRcWEf9avKoD+nrkOvDDG
AWDyJiN1RxyY+W/zNDCi+VBsFAEaO4AxrEvCKmVt2WBhQBBCJXtiGQxAtfKCO8H0VCUJEIQzaw63
1VloaWcI1JCfR4hQx7BduTgAUc/3tPNOcVIlRHnYxtkT0YRdNKP1hpoKRnNjc7Y54ZOnluLIrs5G
7WaXOFCOKeAiBREUYeJylpK6GfapX7Q2qDTjcQeT+rQJSqzRjDn+kw3DPs8gJJ4jnEWLdrh4rT8i
rI1r3AYIEXmSmdqAs77C51gkzHkXpL1NPBlfJOTD2NR0vWihmXjCHiNYB5l6Dp21cZaeIoChoLrB
SXPq4gGnqnecLD02AtZi+IojHil0Bvpn0ETQqk7CUNpt4iDstyDLbWhP+3HktY/DMACQUAhNeTG4
7MPbwUwwZTZGD+tXRNk3WJU49VfNoMojf7NCnz9DLblCYQ4KPOw5YlVjKtTSoNCpf+C6Q855tPOB
zXHBH5WK34vAQRa0JmNyV8HwZU+2DN3IK19+bC6Myq+ehwTzFOuDGEacv1hUM1zS+TaxQQiQtGDD
E1mwnv0Y9zLqqalmwMzBugdUX4PtqFjkzayt8kRypIX89+V2ypgnmAqYIyCA4ZJrCIiDNcz0wjAv
WETihZ3tDr2kZ3oACjFTfLpVQltL5gVzbNokyim29A1mFYYzvGMGDUqfuuT44p40lX8qGpIVu377
rE6lDcVdlKBsesJZkLonjZY3gOgW1BBeoJ9e0u0AuEM+Sd+TPERPNS8+MfsavYTWGrYi+YIzdtyc
uXOBo4KbvBUPt72vhKXFWBZoslorW7AmFlFvq0gl3Uc8J5/2IGJZLO0ycYqa5uTBEcaUZt/hDxVJ
pdI6zeBBD3xgd3n+qDzx9lSYePAvpCeyKnsS5CZJw9jAA7fr2suBZB/Kipuj1hhRW8av5DQ5au6J
uUOxhnUMO4u0+EH+H6D+PljbmL1gRrWg+K0EW/vE0Yeyucp957OHs+5wTjEtZATYLIrYYV+/P5ez
sHDu3w2gJhIv2h+EqFN9ndxeQgufI16noy6xQ+mXe6twW5wgcDOxo2+wWYaK1uWZP+9XFO5RvodN
ZzhgFuRlpWQFrVga0lYCWWewC1EBhoRIVIr6ypgqp3JU5oPiSS2Cb5pbl20eCFC7YFvVBgmSvIQk
bU4WKFrFMt4JM3dy5rnPmeOw/WuuRPAMuCYfkuGLB2yfOO4B4jJXVTzxseXtKzk2Dk6TuvURuyjr
HboUfJbWy/YVXklHSXhrB94/ERvz6zkez9RJ7CsSMTi29SQxvjIX/C1YPApsdoQC8RaAGNgNYnMe
EqlBSkHlj4SOUavHNnaC0ElB9A7GLh6mDEgx3oKm8nxpR3m7zAzbF7Hd8WWjqsd63ZUuUekB6lAx
UbXp2RkqzoAQb03xHfdztJcp+FYyJX+BvLbvLPh2LvV2fWJt9lMR0XQeI4oIDvmkzJvLlnN/+QZ9
Nwo8eTktJ6xkrF5prr9vi+QpoeDOOFRmiSsehf4NYNKK1oYcFHOHf6sbjog9lDnxPWDiGkogHV06
wcOzKb8KTu3NFY4V/tZ0MlpQCktWfQ3+v+DY64uAm3XCwxXnoScJSjNrAL+/xmHQyV+CNUR8Yjar
zDuXBKZz3J5JGyVzNFdQl5NT6FcDA7YnAjk5dDVGs4gfPyZod2AyO2Vwg9lgqZahIvVpSZfVXHDE
DYBpoJ7wPSoPzJt4CHMf6US7F3GaQV6C6xatj0WV5wGKUBbvBfQod0eFsXcJMVFbJmdrhzcmPeb3
648zLNkAbuAWU+Loep29rztf/kqYyzyzwl/J3e4eR17jJE92s62Qze8vEZfipowarNka1xnYDIM9
uom6xwfZRpkSAiW6lLNiMOwTnP0gC8uXeIoG98VoDa57T58GdS1BDGcSej3dNV/ArpKxTe5Aba0K
P3744y4En0fh74uMv/CiBVdfslYBcNY9DCMuiJ47C6Y6SwKnOoZMLaA5fYzZ0iI7GwNR54q7392D
vJgPS2Y41wfmEXb9qmPugJBvFy++JQ4WCbI4Oaf4pNfKARyJHHT1cwgGPNbICCNw66PKv4jPje4u
ezO9Tlx5PC/+b63a5C837weY03jjlt6o+Dfqujjwe0KcoITVm0e9JoZHVtyehvwCr5i24o1wII2k
KRX/CAzal+3aD4OetRnNsnd2QB1Lv/Njqwy7hsnqO4uAqFRWp3ldcOdAUUy5oW7ms+Gg3OchrDFk
9AxrZkOAZf3Ujb3SRtT4DCPFOCm0LV+tsctv9rs4r6A2YEXMeMfpthSN1DYy3vGj38rb3nKYhwv5
irYb1hJtmQZL58icgMk7ERIOs2oJKI0/C08R1t+Mlf3wlHxbGGV8UBPzRVz9CmYyQgULPvqSbh0C
GXaB8Lxe4AGY5LJCIjkoil37mHm+FA62ueGzgHysdEFmFE8xXWVZXLRsRTxO+6pj9aa5pGCOxDGQ
14d1NEXTduSIQoWLyBSDJrbxgKeAR1oy1bFnssjayYwVgoHHMIWIib1UOeIrRnnIYni2+Cumx6v8
XcBKHageORaHGeGWXUJS8WxkVhbHjEw57p1Ha8tvo3oYgpwF9Rav8O8GmNE6GiGbgnKmv10xY57c
MCCv3MCEn6/Wi6Ytx/ZkcaI0xpFHHWLQA9DiyOXKhzoDKwryaK+Sfs6cnImcYFP1zAjVuRrrCJ+d
fiHh4+ptkSb6tdfvrm9oOxk/zNnRR8UxyRJwgdZDCec2V6wtwrU5N20sDt9gqKN75bHvcMSrV5id
wKKjS0dlGm6vfFojO/OOQ5Wa6IFATsW/KV/I3dtDCOSRCQWWWsQTgyAT63V7xosRl1/M5cJ1S1FI
3UV6X4X9VrmkMiaXjNJHqHzONx0LQWxnOfGr9Q2OnKF7Ffa9/MFJ8FistzOnCeLFFXs0M71Z6Vny
xtxQ1eOxSeOSPVGXde0+Vueh+RTVCUzIU9XsmNcMdMmPXT0ZnG2vhegKBuYbgRQ/Cwk5sMwx20nx
yIFY45u3fTiuxADrbCXUVXkKd8tl9oN3HVGW/GUwHK5ERcNFdK8IpjQCBF8IjRthDTTQf86GI5vu
0D2HJR7uk/pS+1Kec38M5/FbsTEhQGUzpgfdYmSHnpGx3LnUCwxeEgT+SwgMRLPGTPRBgCF2RCC8
0AYiB18bww7ieU9tV84pxobHCV6TL7/WxjPHTx45KiG3tQ11oiMSO9vhbkEnpHPUkD4B80alYZJR
d00JkyrK2kUsO/0ziLSxrbCj4In7N0SRixtCdvznY1dBXQpKhm4UMpfhNGe2LQn4BW4swqzGQ9to
PEOfX2rbTPQAfcDGCY0cW8+R93iuMY2UTSyFgoiZ0H2nfYrZegL2Q5eN0XnqmCOzpClYPMW288/W
24f2OM35ocsHKolUh/AaEGDPMUohYgsfIFmdeSrNJ+WJQt4aEbjPxPCstPu69dJu/gl5aZvBrplQ
+r49jaTSEXNibgCUOXO7r+4rtPFpVgg4JyJiZl26IZAwsjQuGFMXQWgvr6fy8czAPeW9XVBQJR9M
umi+IhTzd3T8i/a9ub5T0dDT8s7KZS0+g7BIV3r4N/UsxwdEYQrcAiZLoHuR01PqYDolEhAAHA15
OW4deWOsYkzMc1wnN+IB5SiNMeVJF3rDnvwNvnLZZlM0BabAqLFc6FYca1gnsk1rdx/DZ7U93OI3
DVYy21J8ulNuM2qw2ukwFTByID2qsxntYK2/u40b5eqqZDtsOwUTDpu+8V6+FPR6lFi08uFB1OCv
uAyI4Bov8m+2r+QNwtW38SFsxWDJFm6crtZWr1dcXHhdyFCf6Uy4xb1n6s4tPtDF5dmZzsm6DJ59
O+GoCEHq5nhYhBtIUb/EvdgcxNTXAPdjotePVEvTZ/2duYylQlwE0Q6MeLC+wOOBkNWxK1ECMSZP
m0WPlPtYmhcKPAEm9QNnfdIL6i0h0DxVKskraWC29Fh2/aKca5/Mvu4Kvnb3TcpWQk3JXBU7VHAr
PmoGshYFvksbjxwTPc8bJt/0shSd9JRLc65SHahvQrdifHHH7JukJIsLm0xkaVbakdfANG0l5VSN
a8aYw5Usp1l9vhIlRcmhOMS6wTi6bdEz5wQp8xMAmZt+r322SzpYcQnj1/kemzVt0XtVY061Hsi9
cThdNETE/jBwLNOXUSbBOWDN1wz7O9jfUC2JvXEGW94Dl8towImoVraZySyMPIQLG5XiF+bWWsHb
zvGvph8ljDGdW3g5gGN3gVXQDFH52MOLxnQZq9RsRa3YrChgSNrlP8ueJwiGMI0K2JnpkHNwpX5V
W9+KspFlTwI9u5UNpZtfG7CKTxP4KFKa7FHSZ26xV04Ro6HyO/+4ym7BW+75SNa8KJVjHnBkSxFb
Hw0mWppLCjITjxI2NofhWdnGjEuGdcRuaX5rnGPU7SgF4t1gXGpo5p99PYVKFmtWo0msMU5LIVNf
3FYjPouO0WtgqUcOr2JeqXb9NjDY1qAFPoVEQjCuZXaY2g4pHFjKcFdetX1U4GY7/eaV24ktAfXi
O8WKENE/xYL5bSbBQEqv+mmuKyy2LWdgSnCEI5egmsFu4clgAKJFgeexZaRBG62Sdo+fChSQFE8/
tD74qHosBfxFbDBv47NFnpUwu4AVSZ6Fq3rpukXr2q1H6RPHCcMHgbotSg2IInYb9YmiE4pJTjc2
p5YlUb6L/MRFHZQsh2ZjsCmnw4Kzx7oepEsDpyu54ebEq58lcepdv8Rsf72t7iljNgc5+wcCsogW
BS8pDM2hBsbIIF5CrNPf9QwyHOuKgFPlFQrRrfeZKff6Qu92WreWkmw6pyDha2S7Qr7k+xQOiYIC
5oYgwOfiObsmWBHzyX5ZWo4GuWbeaquUXEwHWAwk9UV0kTByASwzhZBFu1kbb4Q4fSoMUz7usSN/
QDfs73P14yHsTAa1GJLQQLKcqrN0W1vYMcR2Ux1NJJBptOliJNReDdEUuv7rBI82TvKUObgEGGtL
e+keHrCZabgGoSBgRZkXsRHukgS+DZiNo1WzOl4rX4Q6lccq3o6M8UiZhzH8zPMy0H5M5fTuYdBJ
A0VPQzfGbQzzbKZtkkszw76JaG8NwtbGFxUSADC4sedriGRGYtABOuZTyDUpNPNuo7O6+YtOw+MA
/JYrby1ln7ZjeJkkW7X71tqJCu8KZDzvePhYQaCLvUTvFI33gO1ATi4tTiTDWWdX8bDMuiaEGQA9
BaYxiyUXvKKFj0/aNJtCvuVsshzhCHaZyR4jw5Dq8Wm0DroesMcaQRo0eLIWnnEMD8RUSPCYAkjJ
Ac87fKOXTF4YIQLAn0wUeY75Tnw6QpbnAih8CQ+i1QK8dW8Ow3iG+OFmmqC8Sz450QzfUyzxTbdf
4tOXpkH6KuwIUCiUTZ0/sGCJGIAjC2bnoLxHDZflZ0t9MSiAhHQx4g1ANvpt2Vq82YejneAh0cIN
z8qV6Z7LSakS40qwXmQDB/Qzy/vPf/3P//O/Px7/K/oqd+V1iMriv4qWtNGkaO7//R9J+c9/3f7f
P/Y///s/umYqhqnKpmRplqYrsqHy5x9vh6SIpp/+H4VQGVVYpNFh+drv1RNBACOuFfMcdjAn830y
kvjzb5TF3/xGXddkA8dDSdR1/effWJVdVlY3YnnJclU+jMqjgSkgKzRPMhtf+9nVkxBwc3s139vr
3nBGVtCmdv98FZr076uwDFU0FMPSJcvU5Z+vQrkVoyJXsbBHv35Ed0JMhd3u024TEnKwR3subIrH
h9J/qtUrKk6MAZrhgMoEA4bBDXofPAr+KbLls8xnsYbAksBvjhwQXw1WOIq8/cQofEahtOyTI+gh
qW/WRUG4rBBiiVch3a7/55tSrd/dFA9V1UxTUa1fbyrRTd20ciHct4EM0EGOe/fUwaDec2xDEdkK
TPAWIwYZ+kx/dvNT2M7JZSp9LBJNvDd2JDo+PLNAua3OYO7CdH4eicbkY4CjMN/oLgoGFHTNcgBY
aLKl0FPaLki+Iko1P/T35Z/vR9L+dT+mqCiSIWsqL0lSf/lU2n4w6jzqrD0duw+hM+8nTxS8A9/K
bSe7gM1TVe6HX3/5vf9eFPxeS9EM2bJEyzCMnz+OrLmXYjNEFiMESbWntEWAkHXfzIu3iKn6Jjlz
/3Xl/PnXKtPt/LwWTVGVREOTTV2UdOmXXyuZxZjWoWHuq7lTfyhNUIU47k02n6ceXJ5c8ne8B+0D
TEr35t0nENdJn5ve6QfEJ0g1Bw3TH+sZN3jRcLvzrXZ0PBEYQAloHEVwsT9fsDotkl8uWLJkrtVQ
ZHn6Xz8/py4ts0QsVGMPslL0QT/OIyq7ZhFr8+JoNfMUZsjCJBYOIQdgJPmh4g7mLFyb3kHEQ2cf
waF6bGBJg8susFBAYGAh4KGs6ok8f4Zi9ZgiUzyvc++47rH3vv35HqTfPPSf7uGXh67dk97MW4K8
DHT2AwUr+e8E1T9WjOawrXDky02nBIdns+r2wl9eufqbL00WZU3XRXZfVbOmzfIf268lh5GQWx3n
6BFSlD7Z70t4nDMtkRhePkl8bdD8HdKiQLzVNwzLocsHxOhh/kdUC6YknPK0wQBxxweTLa/7xiwS
VWuCDFlYAGNOioO1IsyYjAQJYydK8b88wX/vOuZP9zBttf+4h0JStFTKemM/Gh6hUkO6IBTRkvBX
e2KqciJnhkoIBj+UwlRZ1jQScAI5OrO/XIgs/uZd/nQlv2zqN+IlReEx8j1ONiEu1VIMQ5s2AHSG
yVW9ZbhMJA+zgqQI8CIwSlaRTeoUhv/N6l187VCgQ+8PSBIC1NKG5xKX93drh2ueficpypPfIRz8
gNBpdVES2EhYIrfYTbFLs3CPghRHjQE+/krPfGIoeItW6DMEuFxjUpCcjH2TpB/JC9F5WvQqgdF9
YV4y0J6Z68zw0SNp9xUxtzIPSMcYImA+Hz7ArkfI1+pWYM7An1Q7nXRdVAsENUdxcDN+SC3qI6Kp
EJ461RCJ8zaC5R4TCPZNyEnrCN845kZCIKD3zZ1dk89LcYdV3qvpf6HC7KHufWqngvlNd0JqLASY
e0KhnHUHQSNoGo/nNfls3eax6LKZ+R6/CvC2VqDwLyRIIl39GkBGof9K9gjKwblI71nbmCvPluRd
47a3A3GjLI3owlb6khOn9nDKov69H+vFVV5akBrnfbOxcCzjDs4JhujlbjgK6EqCH/446rk7RU67
1N1JDkXEOePs5xiWpGmnS4is0buQLa8L0yKaJYdWRcHUL4dqanW7wv3zh69MW8Mv258sWqpiiqIq
StaP7fEfH34e90Z20wZjH/swQ/QHgUp2eSIXvf0y3uPKtwRH7XxDXYcXTbDHZVfis+JqbC18gMfr
CKiKKxD2/ztEeyOmF0ie0s94SXjqbSLuWp/Krqd6v/9t15mKul8vXFZMncNNlRRV/GXXicy2VyO9
1/fxyoLgns+pgCNjmW/iKYVpfxuW2ZKZgW3NxScknaVyGAE/0PwQ8r4BE5iZLtzlcmUXJA68YT66
QMoCz3zPiQzcIT2CkVlMMxNfIcjkS04fYfXnZ6//u4o0ZVmVJVm3KCMN/ZdNR9LEjgtq9f1Y7ovz
AKrB9A+wPPVgdN59UQ7IRGBw7hBMJlUIy4jFmDWPVUjVli0THWsvm/QJReKEat5J1vps+xkJjOiS
X8wxghU0perM+vP1IGJBexm/xn7d9rt76DJR06MV+Zb3JUyVcZtXC8jUJNoSAQAtCjtGhETalpae
kp/ZzJ/vXDN/9/I0WVVUU9Gp6Kai6R9fXSsUeVKOtb4XF+fsIBFlNtO/khx/PMxs+7XM3O3cr+8L
aAU0y5i/wni4FMvK6WlYUQHfL1gKyj7x8cZcPrZuvuIF5g4xvavLKfkYT/U6p+sD+oPgECLZIgoQ
eI8W3WEi8YmCaMekL9zAIPtLPSH/uyg3WUiSrimqKkmyOd36P25NFIvqWsixup9YUj9mF7VPhNsY
LZVwVvRuVB5gbss9cdlzXFIJVdbDvfHwyh1uWOnN1eO/LPG/XtF09v3zioZc64jRVlH+MbqeN9JO
EDCt8frIh9CsYAPAVzOAqTsaydRockBlsX0iZvJSysg2fYb7f37/P6rAXxavwUOSNYpEUdfUX95/
MxLYUnY3bQ8tAW7VSNompC08W5ggDU7hZSvU1f3qhkBNt5mxI1j88xX87qEYoqUYlHwGHeOv28cQ
KboYFoK6zzcWJigQBx0Lw6nTHSgVb+ddtKK886pxRSB0HeSFi/rKq2NvWPz5Qn5XMP90Ib9sAmpn
iIquRBoFs77IsEeHptHa0lFttxkQ/5Nu4IUqDjssM26zUkU74eu0XoODRZxrrGWnw12egeYG5XW0
VfG4GdwaJHz/gBNs2UW6jN7/fMma8Zvla0iSaImSqVJ4Sr98UXElGKpSN9qeeCJIE3cTY4KzEAZp
gez/BfASoBLCIclrisoB6VKvMEzv9FMtPeOVF8o8WA5A9UAhV30DIzY94xMPEOeKGPHcB/WHmL4U
yBQGyJoQEZbRQRtedGHeHLeS02y7FwktaxKUk+O3X65L/InEc/56hf6d7Nv4HN2WsCzMRSvvC+Pj
0QGWnPkHXTOHh5NHW0p8UPDo/lnrGFoyeVExqLxV23FgaCNsBKyco52RiC6sFVWY7keWH3YcL678
rEXo0yOfQWtPBqxkCf5Zj/I35sQ+s/YP2TxhxqOjJKXYstX6XTTRmk+/hgqMOREUj2aq0HJ1DS8s
2kyTxYk5u7MkgulRc8tzsV8TOJITrofygpAX8KlFiohqcf/sdPhHWDlPXHCEbbCYXBBMD9UofTtD
KtE3n6ajVzRm2QsDGyX+ejM9bQ7VzGMkLeELJIKM6ZEyH2+4bWwtQE0IJzBxGo/8UABwSALEXdbK
TnJT4k5WlObGtiCPGQsb0kuQzs6aM1jDWSQOGj5NBxZGytKy/CryM7keuABmvZ9WAREoKbY8AAz9
oVEJEV5ZH+k+Jnfjs1g8Z9+Pc9Fjvc6AmiSEaC8jHOpWaDUWWfcuCad0F3/W+AHqhB+FGLiuomir
eWVw/9Ifxy1H5bhstspLD8/riWdniDMwpLRdhlwCzZf62jWg4kG2PpCSw6KWjTm+dpOdnXi6vrOu
QuGb/4y7Lzk/4NQ5yWTCGtkLTnNThomt4VEBuFm+jhSEtCvWPjZQSsxLlOq4w4FGYmZFxiF0HGeU
OK85MnFVn9f7O7ed2227aO7vanEkbZa3Vi6wOsFsKz9jVGPNLcuZzIgTTl2cICcTwqhwm5PKbAuT
ySrQKVGgSd6BbEFax6VyXeqeNLHoZgUjBRiTg4v5Dy1V54uaLR/HTcyHu1BXaHfgPIH6wsR28zM5
EPF37sNFxEEe3YsHbpxjG4HgKbx7khwM1bq3eMP2Y4/sXfdvtNumG+l2f6lVZs4Olmw14gigtWyB
rcPX4PdHtiJ0kvhFm0yCWxu7EMRG5W2r4LUTE0kZ3AkasAj6JEfpdhmFncE0vw0DjGi61lVVHM3C
KGCWbvZck0vssbjAF6a5LckaSGm54TCaKGEDvXMN/SWCZJDQKDQIQoLHfALGQemhZJx0zCaEYHDm
zC838nbcJAsCNEoEsetL95ydQxU9DXwiAjufEP0wQwR2ua0Bgcxiz3tUCD3Ayn2Gg1AEaZpxYHPg
bcsybg14qBMhhvFu9n5F1/uCPNXwy3ydagDUU42rrvjtQzOZL2yZZ0DjTpAAyPMS3LdwGULBpON/
V0bAAGnQ4b0tZFgzd+mze52cLQhIkdcNLRfQ1h3bw+FLsmCvT55yP3AaieiZYjEs4cDf0eZtYMPl
jvU13F+Ebo3M4enx3Ry6L0x/u1cNZvrqtm49ZTfN9vwTxhv8VeVqwCuj8utoLYze1MamaLsOBN88
FkDl0YtyD4ozjCzNHzHllN9Uyr9eON915CDprhGX2uUBRM4cwzHvGIri7bGQZYdKIQ7A66tbkI0r
BeNWKs5jZyxbP8T7m7yyeXgYQA6NvxQ06m+OH0vUABwUkDVNk3+pHpTsnt0bvVI4u/W3HI3cGveY
qptLDAHYL1bJHenJHDksNM8qyMH4qi1Mqm0NYwx7UmHXwPwILvHBGGFvNrf3kDzHmfoCRo9l2jp6
Sr0e6gQvcgtv8BNqWXifcV4ZkN2Gv5VCv+n3f7qZ6c//UZ2pqj62Us7NiAud8GRSoHfSWf8Kdy1R
rPjLf2M5ZUHwPJpe9JceSvpNrfrT7/4FN+rHPlG6Bv0ivHHFISb+McMFSAluARp/pq/N5S+Vw+9/
IS2bJQJbm+YvhUMZJ2U1dldlP+nHNBcPUjlZpdIJA8z+UqQ0yR559ZLiqRqMx0/Ib314QP5D0I3O
ZqafcC8sVw1Ckcgz2wu2vNFZR+oazfG2EKIgFeHl+HycrEo+WfOxoruyijc+0xEbYqjkxSWSgr5l
dZ4G45hfz2O7TlkIf+sDftRAv5S4PNv/f6u/omJ121Rp3BbKnnJIIPPgC9LYrcGP2Na4yPGjSndR
fsDG6WViG6rbGE8GLXVU6ZRl5z8/9t+MK0wsjHXGFaaha8YPjPof31gRan0aCTz2+9xB8J3jiIVe
Az3QuML98ohv3ix+bhDnNWQbviqjTTK5Mxz+fBXmtCz/9UT+cRW/fOl9ZWVmiKvZHhIzjOpz83gK
X7XK6xFQ4fww4GIrrOJk+QNgYW6u5x4ECLNeWTDsYdngi8oG2trasAmrD3jwKD7NBV2wDJFthhM5
HV3oCtkTDmOYou0mK3YOhg9jffsmVaGG3UF6MeamQ7HN+BHdaTkWTJKsdhL25VTOeMji4bTUdzom
7ds+3/ZuEm5ldQoKipKD7NwW+kFYag9mw/ZImm5qw6eP5H0GJjX/RP3CJm0iAPz486OT5d88OgU3
HNk0FEn617oZbzo1t1rQL81lTNWg1xniu7ABVVvJPrBXhq9fdnxLSKIBLcBPO3E1JnjbsdlWf8NK
f2yvP79H4ArTsAzN0CTZkCZk5h9fU61piaiEura/nSskj+R/+uECBiLD1uDBzHJNcg4WlC860Thb
onRqsiaQUcDqh9XsQJ41/7KHar8BTS2FToR5kSnqsqkpP1/SUGcjOg6a7hwXR2FOQi7kaeie0PGB
nceQsBA8Y+0H7RO1FDM7PO5Vm3nleAwDUnXq+f/7ASLS9R7eyVxEasQsAlHfV09aA4SyB5jLLD/w
EwCs/ETCtBf5N2yfQ/twIFaTdZtvUGy3i/sax9p6S+JzMHFQYGwo9vNwmCAkHIiX+b464SZlFP4h
ZfzPWB9FPtl4d1tQyJecRZxoiEuIoNlCbitBK48RgiDGtsjuJv7iXJcCtVhukQ1iT4XlL0ZA+F6E
DiHQIHdkjRHVpdTLNPdjbUmwASmJESEn0yzfG1CCS3Ynn67s8hToT/kbmtdUdMCWDI52ViLBcuR+
EMqG00PjNLAMzCOtF4ay5A8SmtIBXM5EHMqMFdla1YL/Fh84HR5H5rzlabyRuFNMxtdcRooJS3QR
FAQ3Gx3NX0qf0KGbzm6na/9MqR7iego/Gy7aQFyZl9xQi09QV4fuL1vecS0CbjYC/omCcXpL0DgJ
2yto7jcoDYjlysAg8U0PJj0lmfT6mtgOAX6uvsBJup1MO5v7IiWeTt9iL9doWxOTXm1t0uSrjjWs
eBPcfNn7MdYS0KgvZFz0NdXyzqiXDBWpTSuQTVoJtpdLhVWtj/NnCZFRs6PaRyk6mXXDP47RVae7
Bwrf97o4XPEswsEphgRk9xhtEZ4O4x8HdAaShs2/JGDiPW4ETniLEIk52HNxXSB1YAEnjORlwq1m
KpEBqs3PVPGiIngVcdroQIupqnlOpwvsnNgKf8PoE2qTwikAQn8Qlog9pFTznWLj5d7FnRoTvLOI
cuxOFdBpJKuPDZsGTmKK7qCfFvGNwGwlXArMGxRfgxvymONfhzVVX3nY/+Ek3xFIeT9kON0dLYwR
sTag7G/sWPIzpB8Y2eg29Z94Y4bmM4VKnpOnKZqvwslqTuQZ0zBFc4hHkG6rugCKcwaiHGjSodmM
U9aRAqvuC99VrDJUtKkIWSVchugAIKeVNK9fBp9uRtyOA88Qvcd1PUxJfgGKmgRtOvRH5CbwQRgu
vSMhEAsfiTF6iWE8VNc9Fzj5bsSfUxVAy5Ewg1iiJoIYipBoOlxwSkUizQiwCR63ffNwcaKT19DZ
jGSeKhs93iLQ7nWnyOBazqHy62hVMH+7kzVrKwCKw/8l7Lx2G8e2LfpFBJjDqxiVs2X7RXBklJjF
8PV3sM/D7XIXqoCDBqpPtS0x7L32WnOOOf17qZrj2a0qp3/hyAGJCLoBKh8kPvgX6HVNVqC7l97n
WbJB+nHFoSPRWt4MOQGeqwzLgxpIvZMLC8gKioCFBJ07DvlZvcDJ3WOIBs0EiTzCzQct0cNfF0Zb
WXd40CSYSDQKNB/PDR8as0MR8ttgpxJxxCHgyuW3EbywEDdfE6jzE3mWFXpg+uktpQBYICntkcNV
sCeHGR4+9le+hfKpv97eWEmnC/eO+6rcokyhM9yZHu519H11vbQ4O2OtbjcWY+6eEzLyIo8LrA5O
w+7N7kR3EZQiTiBxgpvxlPBR0Pj9eaOUflPqsAvIVDp0rURJln9UmG3YXM3HY1T2uP4ez9wJtNIo
+7EM1JrHlxC15ztOrBT7HPPpZIXyXczg6M36D4TNj4/imTk0LlCCg6eDqTBjCSCjmXHbLbRvaOYK
74HkBzee5aEXJJl6bDdKy4lrRRMK/qsKf440qN6tQDmw7RWzf+TgvGAsWLeBSVdAp77zefWSZXa4
ffCeEwfR0IIaPOvqGphzaxe+dd0GtHdocbOq0kFKYVhajoK64YBVnTTeiEcPdT5p4VRvlR3ieGNk
Rmp44ZrcGbDvU4ojuiubc0vCZGmNaYnWAlgPNZ9HHKW/eLeQNGFkKUleNWwe72zyx2xEhPkgjcj4
QAkizKOH2zCvuyjRX5rlkvqf8ZMqKpJuyAgGTJrl+o/bZehdJ1eiSpdOWsmFPTyZb8mHdGGtZVPL
L7zXPGXGJ3pwpADPsL5KzPuAfZGpssNgoZkEmRgX2q/0NQxt1nmNbJzrTD4Xgs22PQho4Nw23QjZ
ml5VPfh5uhmNiYmrYmOK/bp2UXHpYNbhhKFyhI3FzEclOBtUdDJ+XJutpi+64sxucFfmNwEcCBWo
jfpNSgMwk4k03R0aeB0OQgyBiR9dnVvOf+7muj2m0wcqLkwtEOAT2QhtR0Tti+EwGC9yaN+Jy2wd
ZHSGipAfndWsheqCji60Y9ya8pK7I3EY4kFEWcRgX5/d3rgb12gybZXqpG3HR8pDBFXQZJ8kBTv3
k9KTOvYXQDVUioTHu0jcMVoNpo1cmwBKHDKT1ZBtiYhLQHE0AhLMRbSy7rZ8uBHkjaoUmSd6BbCs
7AB/qyK5yT9rWm69IqmWpqoaRxPxRxlZD22sMJOU9/oa4zaFEhp3LXSSFdNVIApwAEAxifsphBZY
PeS9xp5mk+h3RYf4Wv6oF96Q+jLgugd5sTPjwl1gMp29sNJ2qgfOQt3fzTl/UrplCJ2L1GXUJbSR
hmWh2rhXWhjPpxtJI98YZanE/lcM6N8shSrlGGvcvn6Kb9jQcKDMHoKdpm71TvVDjPCRH1Q89+2U
Iih9pORXUt9d6n4OwJyHV6QQD8mFWORfsLohuhIsS1ALwHmkvDoJprPmNkOyeL2wcPKeFiRuYyxY
heeCXQu0t8GUSxroYgmIYz5Z2mlHqTEHNUpRPmq9viqzYoruiw4ZheSyW90QkxMLj9qH9Qt5OYr7
rfwcH1kR7v0MfT8E0s7yTbwEkaMwsc6mjEA+GhkLZeMDLucjEtmJ5hpRs4UlcaZ8hWzv12l7Rkc4
KGddWGaaAyqL5/XRYo7BZuTChULnx9KR/GU9t6b3/5ezxvSQGDpLuUVVj0Ln18I+soR7VRWatBeo
U7ngypFnd3J/0GYnlNSb3K8EGYoUe9PsoLzaluKQhXKFMCHNYOjxSFCOfxbP8pomGV1x/mMsf2w+
98QtURpk4OU9HpHxH7erEDndoXvNU4eilHKoa5zsihYdYcEMqjKt7X5EQemSPoO+jj7jjbfy4bRs
mdR2AeQUcbqf5Uk5UGWzTVBkUgt3ZATBqleZJXisHFzyjAyIXf8GbBB/JAUOv0KgaYfi4UyKI9FK
HzAr33LCiNuZXPmP12RfUmHM2M7dP++ZqJz+e5FVTZNoV4gKR7qfrQqriOT+1nKRcd9rEZmFl1id
W9Kse6X1wuEpyoDnEmk8rQ+IBAwkMgBDyMWjE20RSRhoomNV/hWhEXVD6JCrwqAzL1f3dklABZ0O
drEQpSgJnLrN1RsivPXYlgHq+SK92ogW9PSK87tweSU4/LkrVw9x2MMIWBbo7yCJNSnMVQ/tMHAb
WnwlVox3dau8sswnR/HbIjwXhdULg5IH8XHSjLWcw0KNQrpDKD/HFkskTGyLzNgQl4M3AOVoureU
xEDUDtP95iud02lp4ebOiHpmQ+A1FICM4FDnzMI/SYalcLgxB+JdWxD4V1Bt48nTsA8Fxt2nWI+0
2aNzqYhQ1HPmA4ibDT6tKAq0BkGtQ+mdXTh6ZZTjCd1miN8O2QHSLKJp+bB5kOIPTkrpic4fP5p6
j/hjKhH47dD2+b+jJx0bkD+o+GjdAgUOhzczyBR/mKNjnt7gVxLo6fKaksP6wPagL6ODzOAMZw4W
bNxtIy2TIwzjsZuzLmlnI/Hhn6DTTTnlKcEtn4MgucYB20CF2oD6JKPtML02/4jWp4aNhoelsTkM
pyTt8kdS5yQ//qbUDmVS4aYFnB8ptbPqk01r+nuSi09hYOYBEIflD5VROKsFmwWEKv7PD7Uy7R4/
Fg62FUs0VUvUDVH+0REIHy2Tk7bmmQYpBS752KFihTNNMrEDHxaLw0R8wjU4rNUdyy0B5NLhgyRG
QqTogRaVl2AWskV23A/Wb33b+8rL9NkNFCF//qwS79p/Pi3Fj6RRuEqoPmTpx6etO8G43ete2st7
vIdt6xGZPuvWHMkT9EDo+g0bEj/i6UVhzlj342DQT6SSzvJFhQpty2kRedjpukbHIbyEW7RyBeOz
dc9gwmk0/JfUrAFMiJmJgrFxUFY40Vz1OVujHrk6250WUJ7f3lLLiRepn6+tzoPdNQYTmknaKg5R
mgsF9wZeZk6dM5j+6YKPJwUNEV2yJz8Z7UzaJi+3YISLtEZujO6PZZRiejfSgPAfK/oupp99lKCv
53jCitiFPqwvBe1DI/VHpAfywrGelC4TOBT2cyVIjtTRFklrvjzsBHg1bADR/JEGcXQg3DhRtzef
bg97aYGSgyFfDn5nGmItY1d5n0K0yY6Gs3o3Zsm4Qu/Q5NhWSczbacDiqIqM27na1drJSA6a/m3y
kPYOn1acE8EwNoub+pI805q5v9NhccQqaAZnvM97jDwpcZh2rDwL6cG8wXMIhm+osnhagGzYzaUP
lEs9BdHg46XxNTpWbbPBUNPqDE7mkoSSjF4RF19Xd4KbbCkJ8h4DnqfmtjU53JzwQS6uxyTaGvBM
G/dALztPOaYYeTPGpXbbbVN0iKxlYQZR2L0rAf0ZDRdwerKsFxGrWn1dPVBKd+focyi9UJorqq3r
9pehBmm5TBhKKZjudwW0xFn2+NRP5UpvL30WcCAkbKVLz83TZvDyFeNLnBKnW+Qia0/4E/GwSr3J
4jmNEHJ8EjpPib4guTdj7RwMr5DfHpCUZsSmoToPHkuJfDP9NQ6/DOgXpG81D+8654RF20aql6l/
56HiqIWoUF4Kl3SYlxy6aJR7lPQWXQXv2u9bKEr8mHcOUvG5DHn0ndaYo8MVXmmrQBZypR5+FNEw
IRLwbkbcBaW5HFL1bRVznz8wnLh4aakJGBCbPNTEqbI+4UYjDEvb0w+yx32zJNnnZhO0VSKgZ8/y
RQZzHzrLXT17yHN2gTvRP2saVApt58ODT5/65knfEWCz5J2IcHUGVyay/HP+eG9gfZ5xIWOC3cQL
cgXMHT0vUm95RzDBLUWL6lxayiRI9zm7nWsK0LmRzEEpYydb5QAs62M9RWQKm4ginrIdURSqAag0
+3ifbVuuUgRkh2PpPwXHl4UjixwktlYld6ZKs2FI7JJ5MFOy9ZiDiYgem6SPOGs4tz0927bfx4qX
9B5hkQ+acK8Fiefv4OMlMPGdSziXlgN/cVq+6lRQJd4AhQ13bAxMYUPUj7lDqv9oN8bIwbdKIRjZ
fcMAOCfUm6JCeFFgdIHmxvPoZ/qZ5YP3gQSugbbPUUfIET/TdsCEQ1lO0izHgHCZAPCG9skpFOYg
wiDLy2nzwOQy3Fv4KT9cMvMG4XM0TtW7puGg5QzGkHeBJI7gUQZonHP4m18NwFGb3IhTxamR1MmO
/kOK/rM6Znpl58DuoF1iIecpyTovoQ045nO9pxFS6NQmYA6gDDyYikjM0jVMbJ/5lCIkURa0U2re
A8PMgHTS01XXEi49TbCi4lQ2OSrAZyfl5mHe7HtLk+zpQckEk1r57NTDIII0up8r9VVqNoTQh9h9
m6BcaJR6z5VwzJCkJKgsZWd4luRtfl20iAPJNwV7zXyCNC/0N+CPvxM6GzzzKE5mKhY0kD9z/TkE
6f+YNRqG3CMZmx3IdV8ePepOQwbj+1lwpEss29i3zCsQa/tddBB8YAq4EwtePEIf63mNadwbnNWw
qiZQRrq9vZeXVoRKQ8tnJcFqeEedZSILmXEpQFh/wQn28YJR1xCJ8oVr6qXnR65GcBrnu42qn5Ms
VnF0K1Tj+HqpCO4rbXufx29gFsx9vIlOsrhWnsEOfLN9lUlgEksNZRxiiItxSUt8TQWWrOzid1me
Uykq9MGUc5ke5GaBj6ywiYaDWmgdOUzTdIw2NQFw9sttbnz3ayTlHfNpsCyf3BTws9WbSejP6A3Z
uSA2l92hUJdXdvr46jE2pFCJ2peKE9YXLTKRfA++LzpNg5AbGCGyRWEBt5K0ScdckjdAYrOXMU8k
VdsIZAZuGlAhD26TYW0t/OIrkCxWwvxy3eOY3EnJTqOlMHu8wIKUIBIq9FiDfNhCJxxkLjc9joeA
8yXdF+qmkdGcqA44un7wOZaIfoSWldYq2XTDxtrCCBvrVzGfd5E/KK72dBd28qoPj3hImYgiHWj2
QNe7x6LamEHMeQ6v8izCg9Zt+8KjX0D9ILPEVIKnnW65UyU+OmaheANLB/kF4628YC8Fw0Bk5Oq6
rp6jifFyDr2ycHSIdctufkPvfwCAQ0/3/GBYtaXtJSwx0OENBQ21TC3gGiBq2bqWART14mv6SNka
XT2IH2HekYTg5u/ce/NgiF5ZHquc4cisPoYF0BAetdARm2iGjzxa39GjlC/kznVH7QULrDAdD/Jz
4nMaRcWbVeduWAmMxWJXm7fCcnpGKeSATMrsJDBHARQgIuFGgiP7CiHkOOI7lHW7ddXGK5/oRoAB
wkcdbx9rk+9IYyqnC8/ILYdGtkWTjcl+4qQYXT4rgD4a5lPxet+4yfKhS1jebTim9CKhwxhANfh9
1m4kKraZuUDR55z4cfE66N+aMym8fbYUL/CPfGIF4JtJ86G8qBYcyWZtfevP6MjcAgYWwvJ2rhWe
gsZ8bTlW7JcXvgN/ui3rzys47knRuYCj4BSh33BuVeYWzBgMPzRLkOsHIYGxOJLl4CF8Wt0itryU
+QTGYLDTnRJwt0BhPepXrcMU/j0FtoDY7nBYeTzg4oVwDqAwYNygeG96FOy84ndu0Sf95Me6tbzQ
WNTIGOkumu1GVM5MPoT8CVvMnXWFjVdz2/DMrobqEoYX+z6FubFTlCPHB4p0YRfth+uppDkWIxfC
Z3g7JrH9dXdIyONCq9JMKFh9NFT9y0nKjTQFxNF7tLxkyjy6u5x/RkQebrFgKBt67QkkNiMx4oc5
UnOiMo9meLBuO7MrZj2zPlosLzqSSijfqo1nIYm2t2FHQhGwMVrHky55dt9XewTv9D1sTP1wuBlD
BFPsfOfon9cT4+dwYUwSPNDwLyDsWzfc9B93n429LoMJrh/08VJicbAgOq3hVQlBjkX23eDOXScM
vVgEQjLDCA6dP5khBJh80wpP76r6uu/1Q94yzvG/1eezkgSMnzjCoL9h7sh12l6lM+7VKCC8xR+N
o9kQk7jZjTP2qZYgAps+Ng8ChTEaf/KeaV1gdwgm2u/Er4pEd7y/h6gjCYBjltzBsg162ydShBhc
+CPoCXdwaycIJUMkCVfDp2irCwDTPm1ZcZF/EzU0h5+AZhMTBtOJKci+ZLVYYKbCDIsWcs3pGdjt
aygsWtlBy5TMU5WsUnYCns3UY58FOV8shd6ufPZmyCUbxMmot0XXWGhky/foSffj0XK62bCseqzl
Pi/dmR29Al0645jqKAvo4yOq2fNoR0iinOZ8o9h08wun1+uB4ZBZLMIjrCr8aNzVOfZNrXNjp3m8
ZG46j3cMsirhgzj3cEv6OuzPakl+uDfMqWHIfKDzrCmwPvaFAWzYxpRbzAizZa8D6noGD8/zTF6Z
+Q7avab1RirbJ4C4UWKpEB5B7t3mwlvtNUC/mBxKbxzW+jPkZrq6Sbqkif0mgmJ+h96JC4YoeMKS
0OMrUzAFv06gg0jpQ4/Rj1W/5AUDJcJxz29gmL8yfqQxNmBicMJ33hs2prT8gHJEl6wxAvrGj9m4
5iUDclYjGzX4SaDavUp4uuXEbr3gQc/nIk9rqQQPWpBwMQ2nsiZaJ/ZF3pSZBuaoWet7nMobDDGS
9wB1/iannxmvKyIWcRcmS4zRTD8Rn0G9hNedb6dNXgqd8Lsh6dlyhvoQPgH2UPVTzuc/D7pPKzE2
X1JGkKEfzQEPhYlNGFBhA3Lb31ICnu3yNfnoeqdj9HZDRNsa0MyW+WjL+PbTRVSD94eXcrgOTvke
viSHPnMnEzUhHKyV/aJVQdjjSHlgf0o2BAJ0s/GsqYtsITGK0S48UaRYOqOKCZEW+gR3K5OXfsdz
8kbmFb/GtlDD0gj2ntr0lG/rHdsevVuRXI96i4iQd84l/4L/EWzCPHicLdiudN+aF5qdrTNXqz3G
NWTiKDCq0Wtm1wsMUuRWx7T5Di1PXYNSc6vnJP+LRuI3DRFJtmigqposa6qhTi2If6k25E6/FQ1W
xz3SYywe6aVh+lXN4dqhqKadfaHrxeElXNAMwW6RXOST/EnqHbwd1R0X4Ym59BFTewQakct7+66H
aXz651aI/B9pH14evLKGriiWSj/yh7SvE5PIVDRh3IcqGu6nqJ6bTHxbKPHQwhFnzqep/7h6mB5Z
zaHR447xGsNhFkacaHuK5R0KHHaKVnHGr1g8mNflkOxvxfHPn/O/belfP+YPKVOSVqku1pG4x2++
qE6WR0I5XDD5Q2pf/vyb8AP9tzekyNiDUHBZzDN/es3buLyKRsuNA8hFu/Q7ZOb8qF/C7JNJQiLZ
ornqSFbB6AsA2oX22YmMiV2G+iLNvYrYipeQQGjBhQIpStvq8yog7jhMQEmlgksCu0yaXm8cuk0N
stwfGIzQHwMNhcVA91TjmZUqod1yvDq0o8wnqXb7hy1MkHqFYVU678mAgUZyq78t2PPS/YSDUIeT
mHkaiVSsEZSagiuuS5/o51BZytIyHoJU+C4Q1DI5rZNlv1QhfBCzoz12I50VEyAFtEqeNhy5iNIl
fcvWteyReG7E+0GWPRUBLDHi5L7E675advJmjL30q+P0fGOQB8DETc/Jd1OtBgBSTO/y4CYEBVji
4ii7r9BC0VLYwkFUnCu9FYemu6UuNdFvMYa5WNqQyyDv98TPrl40Fee5QFOXPesowXAXw3LvMU0H
wI0Ixf2URMVO/7yH+7DMFt00EEhqT+G765GbGxQtxkEfd5FOR5hEuXltgbzTAnJwOGXdGwo3gIdr
skS4Upcb8wsbkjxDxPGD884E69bW1n3V0pY3V9SO90VPTZj7krEq1cBCxoZAkmMIh5MMcZis+hxg
BqlyIINY0hLUzITFahxdhxDGL8av4ME20Zfpx10heXyYpMKp32NfZha1THeld882RnSMBX9YMQd6
+CKYDedK8ysKNJ2yb4VFEo0GYugQi+UHKkdG6WoC4XulAny+wQz485ug/Mcux9rw7xfhh1q1am9x
B/Fg3JfWxQKznMEFWFkwfxd0TNJ1cWHQEjW7dN3iS9jxHOT+SOyih2Q8jRyzoeAOw/ecQFYPZQbn
i5oktOYvjWdABb97X2EUGHAhGHj/1Lj2SpUqmjLyMQewjvnbVQFftiyoHcSbYVfQavJNre9ldGU9
IHAIdgV0fXJS1LX1KUWxfX+8gOdTpxkTtobxvZrGuGcJPf3tjJCqyw/mgH3aob9Z+2N17NqtCm/I
mJX9omqfHuzuUnJEgqZ2PnnVZLKly0KDf3BqaLI17xpPxwdNqWjJhJA7j/oJscmbeGUYZvf0DpCZ
MdGgeoa5fp296QSLk2ZD9xE2DGBwBbzHCQELh4zxyHSGs5BK6UBfOkBqUiGeAWZy50jItPbqpGBF
AohnmA60eqsDfYmdlq9XenG/wpr754cEF9JvLv/0oNBO12UdW/qv+1w9amOYZzV9vEk/7ZsIs+oA
clErL1CQcrUJXOom8wOBQ6tGQBpIJBNVfbGKwhU25xf8xbzht3XdbNN0U73fC1fjdaQ/lOJAhiDp
quw72r7LvDttH5keDSGfTAnFdl7nq2vNWndo0DKYXzRg4sEz4Re9xnglwE9mb82lzd5oIA6wb1Bh
uFdakmC+dreGiO8w3IUqlGePZGxzq2LuKKs5eLyeIoXQ9WX1OCXrOGFgCwlJBHYGVX+hynPsr0Bp
i+nY+8SAtM4X+QSIcmVORu1+MD0dbIcF0usEo73hrA8crnm2uHuz+8d3AVm23mi7v5EBfjNYxJmr
qrKoQWWRQFH8ei+GIdbUTA7HPVBg1tsrHvNk1bBfMnKiwtqGnP5Jt8MRkm8wI0bAO150ELkf0OtV
iTnDX/Qmxm/mLL98oB9zFkmrdblU0nEvR1PUVVPTVuRhiKWFTDKZsLGmocdAQwCRn+VFx+SdQNiq
4WTbb0ZzM3wa7oGbgge37slwnuWN334QOovikrZMj0iIhBikQxq4kvdiWNEKvp1E+P3JPE5fc1wr
PEH13es+qk3+IkSfElLQzqaRVskex5NhwFUzQsmfSYStCbyHbyVpv8YLQhj9QMeOQrWXjqEJxjWo
g7j5y+vz2zVWxY/JC6SaOsKcX+9YjFtTudbSsE+ToMi8seKmLZOBoIW10AR38yOR7dAiqZboSTtt
7RDesr4YkDNdLwwjtWnVGGGENa5uvcfEITY2ikQlDOJk36n+n192lAC/e9lNTVVwkyo4OX+Ui2Ku
S2Wla8PeqqxZt3i0vpiskflfC5tjE/7wWfXxeG5blWqC7ie2gplEr4h9DxkvuLwsMJSV4gB1tWkE
FALnEbZ1D8+VfO70F2YrWemO+oLpjYUcE+buGTOecpFbp5yZT//EkwhPtKvkGTnm122eeRi6jPWK
UROPCbRv50qqAQNVKFdTaLRNH53jZMH4KQEOhYWJNfd2vzCAiq6k5WA0o5ETA8Skerhua/q7Yr0q
zU3KQGCVdetpoFz6FUdFdXe30DVoWxCs5cGEwEAv5cCQi4kLKd8mORr05h4BkhVmYsrUHScuRVnA
3mccR3u5Cqj6CEeo5UXPcM7pjyMEYRKoHqgSXcyC1n1hRN6QLBEoD9nuGi8SKhmZVIsQBvq6LndT
VIp+3Rgg8hqLfKYcKVvvFmxfD46BVwiOQBEVEAl9fMYfGuafAJ2zFnHNTKaJqqBxUDYkQYJdCFRG
/2Cm6GUahPwiXeTl0R/nvl+20RqHMF3QqsWyic6tf4qOCneoOw3SsrkuG/Ecclip5sVtLiOYUZed
1zJG58uzxM4lv9XP5ZU0dbvzcADlREU4ZeXm6Rb8QiVuqxL7EC2u5pCSB9q+lUQuPYv4scZkITF6
YI4lOrf7u1Ys2n4u4QVbavWSvAqdc6PltTl3c1s/5jlgaMaXd29U1rTPyDY/KuEaWlqsrETNTR8P
m74OoBQcFm83E/CJe808dsxu3ncuxK1Mt+ULB8Rb7CPsq3rSNnxk9df3SnuBbNyQMxdmvkT7Oaeq
Vva9vC5B8SMafnqYq+ocoXEp05c+ujy4R+TEmiHPylvCAz2mczNIHf5mxuCwJY0M8z8dWx/9Cd2o
2zZsl9gbgXSNt40pOOEVpRlMJFTvV7xg8dTS6JQv5G5W/yoBcb2+jffNNHpQAFjPXYEPWslzDIgS
TXo61D521WOXvxIXpr8jD46LoMQd0cyzV+xwtILJ4uoLKpqLnp7k2KsI4ybhz5rXyYlG15+XCm1a
uH7VA7AVWZZk4lpmwfhZFiT92Idh0WHXpCv57Yze/SREvqHRWtpYpl/Ga4ka8U1DM87siPDvzU1a
pswHdyEiGOUAxxe9Bht7gJYFru89Z7V5yst5bPoNfSp5QTmNDuO9rfxBWCKQqsE3NlFQW6d0PGAW
IYizogvCun0PwKKV6hyi5Z+/pfy72lPHVo9gijUcb/2vy/fdTMwBWhrrIb+bl5ubceLlZcYHGIhA
Bjg6DmxiHlKqYDwCNxJEd90xGxfpcWo2YTSfQpz+/Kl+X5MBv1IV8rtlU/nHA/+v3kMUFXnXV3ys
boF2pwldyQgIfWV55r2mCMB3wMDMPEXPbHuDxGtsc8T4kpw7ZmIHVrn5FY0rqVzEvBpnRnkSpoMd
jVkWWWEDSoEQ8ls/L88RamboyHjOQRCu7yd6Q8UKqSdSWa7E+D40lM8kB7jNZYg3NZpPdixgk5aN
95aIqqMouXTIKIpbOzokdx9BgbgtnkrSfR1au3AnQ+h8NhRgkDoO4S3SWfdsrXP6J7RkywaNO0lA
ll2H/mZwUsNHI/dEiAI8ajLumaGrc6DxRE62+t7qFyX6JJWh218kXb/RVkqKoVD/KpJIKfyP7PZf
F1xMk/ia9ddhLw6BSJ4i50+kjFQZHOoZ4FOK3fySaN0sUJ4Z096IdBLWAEhu8ORDv+iP9NIeMiFU
rpwuOh8wEMIgG9r3CSAW/XRpLWgml/jjViA52RvxPgcNSyBhuga2VpCTgkpvkuYGN8lJ5RXBoT0L
tYui6Wqgv0re2I6szmGpI95sQ+hYBXVXmKf00LeS8pcHUPndy2+oOs43UVYNS/txcrxnhlYMuvhP
VYOALcwCEK89V2FvcLfIyIBffpN9K8a8g5psFF21fF7JdBFQclubW7jEKA2jFl4PZcQFK4Ex308+
2z+/KL9t9Ri8vBwaVcyt+o8eHU07vRXjdtg3hs+boA0YlheJ9pWxOTX4lLNJWz6TScLCsEr+A1V1
vpAGR1AgmxDzi3abAnYXA064n8Ty+Wb6CNMeyj67+woZhVJQ1mu2NYTi4jthXyResR+1aeOOL+jy
cVTTjP3zdzKm89bPhdfgG4mcAETWnh8ltyWoba12LLyG4VuGb958lSgnotNpImHsXJ7J6sSjA3Z8
MC/660AnL/Rxo4aPA4IhKhTD9EXU0/SggOk+WXx/ulwUJBwm6XSN+cI6UJPpxioN5xJn/frLxFz+
CBpUqwz67eGF6b1brlphQY+wyZd6tb6L8wiGfU4m1KpjVJQGUWnTn5Fp8qf95MKXXJkYSv+6lANm
nyMuY23ci+/ycngHIjv+5c4r01X4z1WypAloZKo6r+6vC3eiC4IyCM2wlwj0aR8OS1QBsOfd2tzJ
3sVnzqLROno/775SaZlgWcemdv9GUP5gjX9iqk1zWuUwuy56pHu7+PHFNkM1QD6G9UKn/8931fzN
KZv2rAw/RQfRaIg/dPtVW4a1pdKnNc/RPKTzNpNKEiRtLqQjXoMrPig3jdb0BmNpGxNEwvwYuclX
PSIbWbBU+xooXoQn94/hrJD69wIdJ0ttQTrf9dfyQzhzcFbVr7QJOFKU3jfj8eZZtjuQ2QHhZQ0t
jFDcgbbOYWxfN9fn0FbedCxMCV2soVrTY2s2jHjOSBFyT5MCKum821VrJlMvej2ZXEj+UQGW+lyl
/qW2/tKuouHw33uqSjKYFFkyFA5OP66R1KlJfQu5Ro1X3TzDA7bzmD+829VpPLY2mVQIwiOQXM7G
T7VeVl63gPq96w7sKlu69DhwUtKcDLAz6K85JdD+NeVt3UDoAei4I5JNO+rkSjC/1bxRYJtckNkg
OjEgdpmpGuzWXuC4+T6dUyy/vwHEn5tMx3porNGMQ42B0gkNZvgsMURl0HZBdwSaIffbL00+GJeJ
mDQfuyfuHeokDP/RJkVfAe42sdm0VZhM0BheCZ9GHYKWZs4zivzUT5ZN6qKvYzyOlF5c9n7z3fdu
m8/6p6Swsz3w0dJpB88wnbvllrtylX9cT1nsMRjGtOSQHoxh6JVfowL3imhRu3qgLUwQ9nMAGPjh
zCtIlF1vUeYnKFHWJWHshWeVi7EEUd7tWx58m+Hw4D8KB2mdZnolbV3wudqr+SmnTvuVpSct8yuT
TKtZhBfCsVz0TAjUUOiyDnia6pyzBciYW8AIVc9n0iu8mZfSgHnCs3VfUmxIB3OWBUz66FZ/a185
6Razj06zk0sWwOnDnDYb3iPjiAwC0du5JmvYuGglsVRLygRGV/PY58rTz1GDJrdRj8QeKbXu7QML
wY6ZDAKzmXEmX70ji9aRBbZK2JKehSGnph3O0aSFmsJdbDfd5fqgoYOS8EJsJf53h+TEfUd+yCHp
7bpcCJ74FB7UdfvO6JgXQw1awecc5DGbLVzcQNDiabVXr+V7h4+ChvBXnrLXMbyqCKihqKTV/OeV
BGnH714TNmW057IpK/KPpS8ariJTA2Yp13At565ESKvmRidyYO/mmZEeLjSV2TineiYaA1Ez1yuD
AQjU66R6zilshzvCm1lWaXxSwoeoMp7j0UZwlDi5K38zqiCZgnFGFflA9+9TttJCximHuqJg99O8
sNhwMn2Q2E5q1hUBeupd1QuHvQTg/1ZNn5j12Bj3aQeW9N3sznp6NBtVYsuqXIs8TUjaK515JLGc
+OY/TS6q8CwtdM2tTxj5Bobvy5IH9SWF45PMB+1Qa+6D4ZTDY01LiPuGNohJjDa8wix5lDvthrEP
jOg6ktH/P+vWFjn6IK80w1FE/B/EjLnnEpz11ZFjR5ABjD52nLfzv6xiyu8WMVmEsqFxaOLs9KPD
EsZmR/muj3taQY/wwDkTZ/6zsE3BOb4N2ZyR3HjbR8idzIVGGwPQk3vLVypakdNIOvEZH2lf2jdp
kzGVyXCddWuSwYj8/vNz9F9XuirRaPz/D/rjMWrD3rypCtMB+OfMUV2yffBKGJ5B0x+62H2LxlUn
yZGrxTLgWn1wOwpOe4m+rHhHKY834S9VuPTPcevHrg7ebyLwqqqoYuD/dVfXi77s+2EY9zWyBgTX
HHiyyL0tozPid43TYvEkmR83KJ5MyyfXWj/H033f6UyJM/sROdfv6u6p39SCJEepKD2MZ3N8rcqT
/J09fP6LkYzvLY0SohTnGhsBLKSYWCCnEPaaudFFMG7z62Obk6fmpLiT5YB3uCSAMp3NXgrEiNC1
SD1Te8S3jkCSUksQkGd9VcYyifdXYd2P2ywLYmGRyEFiniTfOMQuPW51S9L5vXkylznyP8Vy0w8h
3RC2pBcBcpFYd9sjUvvhEN/W8B9xDWQERGUk//TEWi7+fPN/1wdEO69KhgRURPrfAfRf553WVDpR
FItxf6PdjyOKJMvdDYvglgTbmPibVfXyzLSP5MPvx5zeUz8bENc7wJgaolfsrCc2i/YYSuOnl3ux
pB802kROftSMWGCQLNll/vyJOfz+ZtmTORTrlMV4IP9pWPzrI9djkjxMIR/3uDtB5i7U9BKZ8xyn
09ZE5cYC1fWBgPu7Ot3Vp/4UwkCCwYruJaYZt5AIpYlnd+0z2YUQOWcS1hBz9E11Jqnb4gKAyxBn
1TZ5RpO77aODZs14FYThKFkUP/rTzZVEYkmWt8zl5Y7+j7Tz2m1cy7boFxFgDq8SqRwsyfmFsF1l
5pz59XewGhddJRsWLu5L9QH6nBIlbm6uvdacY8aMgzYV0dDZK7O01Wjse+Bkrb403pky98meYRMv
SgWlCCJFc20s5IceWdllykJu9tMxubtvSbUj2ytdaNyFxxKv4YdOXC9yaAbMQNDn0a+gPnkMSOxY
cKyT59vxY7AGPMj5vcRYvqnu021lh291dMkpJQ/6LE+d5L5IFpkHF2RtfozmPDZouk0T/q6+uABa
P3DQlxC8DzKAJGuDwEtbYm0bnoF9lgd4H9URbTLyOL6NTw4Mp5xFcT86DmWkdeAR3OCbjymbAR7Y
GRNSXrqYwubBMW+OfbYzDxgEfkWMbLZ4m9QV87UgPIbRB4rISEOCKKo7a2SXW0xluGi777rskBko
xvtIsAFVVcu6Pwn5g3ruhj3nLP+31xFGf0dbnDut3Druyt90xVUZqqKoiBwZtT8e6b+WVpsmrh+O
wXgyPlLW9LjQtSeyv4JVKCwNb6cSQVwsE/IuOFyJDHSfA7Cir7CdQPkP1slobC6WFFUmTryVZtL6
57X/lf7JVq3j0VbZEhUJBuq/22KbqGYv1cpw0sWlSzAvOlYxXRor7ehH515xgv4k03oJ9mq2xPZE
YxaEl42FWx+XVcIsfnJv6S1hjIgbtpa2LYZtVa9Q6aGKbigNDVRfTOYtZvWgTQNbft9gRqse8TRG
v8RkQZ+zjZYqSF15hVioH+8Q8qm08PHmziS8fy1q0Z+/9Fdm4tWXvjoHS0UujkOpDie6L4ixSGyH
iJyzVuHRBKvEideM4QRj6Y6cjh3/BTpOjKwQYzoqD6B2ps3yX3aCI1TUNoyragUuCXBjOtlIsJbB
1jhyYA4VQqXt4mABFBl2FDM8sikeIKawZEORjQ5wIV7wm6j5yiCE74MKOEAjGq/0jwZJ4bBgD+wA
J7eo5kAgoCKv9tqjJC9MDGE5glmgcWAfSE9cVu2yMPbZS8ltwaxz443+benx9zKZdtC/lnGaBl1S
hQx3tHarCWj1ttlnyEz5HBmE2s9V9J35ysvemdfhkcg8B7xen2zkZ4HgO4Tm5J/lCyK2qK0h3nqw
Dd/ldyV0vI8xvFEmSd+c3+nYKByJWdYM/6/OeoOqF26Ty8OJnL2c5HFU9smiofOaISK3W236xTWd
UQfm0Rvdre8m3n99NmStf38nM4uS0PWmzz7UzH7303ECP/8zsXIwA26c/L/Tkf2nk6aKYIDU6wlh
rzAfbL1qOKn7Al9d4fS0zwhaCNfyHEcBcxucY0DgQ2TjG4wjBCWOZ3iY0/9BkhbvAHbJgZoBsqvX
LfgHud+h30RWXSJAtS9IR35+9P7sJ9dlmG6p3BUiEQxNuaphRbfR/DbPaP/BjDrktUMfrcbeupdN
p623irIa8wkEoL1Vx1JZDPcpytathMICmAoWBe3Gyv7KXZv2gr8u6KpW7dPA1LzpgurCJjBc8SfP
kI8mhY6oQxrSBfHhz7/BV+IuH0mgBo04RVcNQ79aJK4Yd5KpRmw/61baQdGigB8OGRrFI+oGBH94
TGXOSMYW6fdzUWya+c9X8J20b4rz4AiBug9D5tUjMjZm6ouqN5yGT5+uzqTJXyjmWewmq56w1cHG
2Bry3XHmVi/yhZiZod64H9GzBH4HMSw6KMkRFCwToDQfcjARv25c4Xcn0b+uUL36jdIYUNpo+sMJ
NCwEFBJ5oQrQkMSubL1H+1KYZyeomGCRQISGVTz3SOmDOjTziDik1XY/dZQcxvZudUO4oH73TscY
qrJ6ZUue+qj/PuRJo4dS0Gr9CTS4/hj6236XEVUxHr2KgbRAYuNJwheAf51TQZu+yn1MRJtvt2z7
Jv9KGu889V6Id0HxSKQk7QGWt4z/ckPIHYxnI0eIsCGXWi1B9x6sFSK0HKUR5kW2V6DQyX0wPrqo
NpJ3l9mnwllXWGnhITeIAqCVa6NWJqQbzZnCrIXOa5OS94tWbNVlHwTJkf3MkUXGLM6vZJu/amKO
8lPQ3Df4Whi5exdkSmTO7oPYCTVATkcjp9VzPwoQQte81sLAEZM7AzQG7Mk3SVtZ44eFvM2yY9EG
AIWWA9SHf/GaF4R5FrYM3qfJMoeGI21azA0pvhM6x3dpCkcnObXQP9V7NT+E4gXIruA7cIzzFxDC
pnoZEDdBkSI2xWvfqbjLHjzvIeqRAtn9qibrG1wzTehXH08D6JK59syDDMWxcg8NFonSn7XDpS32
avMAwXgBNsx8Y+Ka+CDSGH1AeIXI8oI3sQu2QeSEJijUNeV+SO5CuQzLC6iBArvuW1EcQmMZmXD6
MK26yB3l9OzVAIwcim3YJAKHV2bj6eBk5qQ6MA7NXkoe5O6om04ZUzzj54N9ImtPHIGJBEKCGexU
z+6Dpw5//7jvFpXySV7CYCuYphJ+o4HzBDZZJJIbtVkr/YeMPzzfFHhPGn2Wgg8XnzMox/ERiUSD
WRWXptzsMNGhEklWKpDD6AwHAwk3llZcp8FgixeaFxWVJugzYBYfek0WqAP9qYfdDx14w7vhPjx4
d6N3UiSSvmcmmqcHp543F3FlUNLPcc8pNMroEj64yjw9cP59KAZsOxIySyKf3vIRydy6u9AWwVLD
21YUz0KITyOTeM348wjCboAuda3g+wyaZV/O+xloM9C3Toa+FCcv3cm3lo7eeCiLg4qcw9E2ELUg
uzypT4m5AHfl2aPieEfCenEmEc89MWmwnGzqkMnWPK3oKvu/K6gh2gKXOV4BC6vKE1ejRvdYdibz
QjPtGsExVQ8SamXm4UwUxf7RwJ6TL1Nz6g3KyWsCeiRXN9pbe/LzeXUBwlG/iiuqGWPCHxM/fBYM
WzTXHGCJbhP1pdo84ednYCUAOhh+5wMm6UONEfUg0HzFEdXmO+T+HGqRcHMeLFb8iTQPRbq4itWL
jvv5UqOHK6x1ENhd/NIhF+ecg8EJjlWK0hS6skhVWnMCQumR8ZyTjBsuOqYABgiFWRY+MJbIH5Xh
aJBJvei5ThXzAbVQAeTBxp7U5S/yeEFKaOwR4tOg/Hkj/5ohxakHAj8kQNjkinUNiJVcLWwjueyn
vot5UpplATiSNG/GvTRTkznhND3tY6rhHbposHr7ipELyea/Wv4VeSftgmRlPBX9PV5SdJqQWkDK
QhSUN3X0pJUf3viUgKXIPsGIyLgxs/vkDmQvmHhUkoO5YdvElEWnPw3ff/5ukv5N4wA1uKyJxCuh
Mf1z0PirLOb91GRtwxnJJTdKPTeJ3Ujrgjwl3H2M1em9vFGBkjtaSoeJplHCoVkYR1chHg+r9IwD
xmBMYQTqqwibGC+WzQxhtO7VB1onHVJwuBdg11dxvRpQky6oK2b987AhmfnAgiyWujAZbeGZtivE
cOiMFsFd+JaFuKMf0uoiBJw4oMd4jxqhDjS3soO+yRCsFI81HlRcbvhUsSDhvJ1IlhW7O63W4iKG
ywgoQbyOCfyL4UUTUc24wikxWuMtjw5Bv8R9z/wYWZcjF6eR3gH9AtXRGK+r8Bjf6+C+zp0Gr2eH
ALuc58NeE8pZ+6BoFys+lArcQTCKM7E4wdtmRMJxvYCftpHVeJ41n0p3EjkYM9fvISol3W90Ka66
pDalDUqUKZY9gOK8Bxm2+bQ/dnA3eK6YRIHnM0mMaj4qAsrUGSCQHcMPHIMa5JEUfvelIRTFW+hP
RAKa79WvboBmiJNwMVQ2ACaNZ49I3e5Gqal/Y6jQeAz+KPosU/3DUv5rtfSqMkitKPenCLZquUqT
dq5rIEQK+oMD0KFtG78K+akzWEX7Ib3U2J53VuUM5QKVWMwwEtgA2BDmT80uwqTlX9DMKgO29Xma
rwZr4q73AIvuJABE+srF48MzpCO3/22phP/dRQlom8GRPoFDxyspfYo423KARURQzmBvxflvuCnN
jvYOABSjffA4+aK4APdEz7NedaUjbtt2Tbboz48SjwxF09XBgPAYWUUWZPIwXYNvAlnuikjo+lP9
TFBuBKlcZLi49qlVCp4NFmd3jqsVvdeU6Rr0OK1eM59Av4a6nmHXllhWspT13xoBCPNiTz4AiB9t
BtoCpXVUohdmpNJsLboLWArt7JBMLBFWuPEr684hqaeoMXSHwsissdjj6VzpbzUMQWQavIJAPE78
AzPc4pNX3IWIj51pOBtqSgkkF4cqWTFaFPcAfZUtAEtjmCxtye+cJN/aZuS1plPCIFzNcWIQOQkY
FE7ZpHUssTbQ+HxLniVoIxzFyhVd3QizvYUBdN7P2dlxK5B8TMF7FL1NQWYnQwr6RYhTq1lD+7mH
noscRKT46G3pMVqI79W7xHCGVBWk7QIhU/EGzSvJLEDx8ymaW6COY/7YOeHqDWTq01leVx8Ss11p
3dQb3O6KvuCFb8KKZdC+GrC0SOd6nAnSGuC8EqzwlwQv5KaU/hrDqLtVq9X4ykvl4Ctz2CXdTHwW
s1kcA76BYjnjpRWe8JlijB4II4VUj6vrIiqrTt97yDKDRXd8GxnhPCvzDcMYZH7APez+ALrnt568
TfEzmW2uOZUgw90MIMbmTIzFO/YtNHtzXNSkXMsA6KNjSbJAcpT6A6iEC9gNZJsriKRLmaiKfNOy
62DH4NGwy085mFynA5X6EsPn+EDWYrYqZuJJW6MTip9/XuiS/N06J57N0jRJUyz9qveERDYoqmDs
T3q4iZG4JI7wHKEigYegwxM91I/DPWbT/+enXvVv0Kl1YVLzqbwMMsC6b7GGBNMxL+2nx+jR0u6M
W62Q6Qz55YH+64tenfQlz0u6phX7E0+wgFf5xdRnLrNWfI9IMxl5n2iT17TJFwwMsR7tNMirT1l4
46v/oQv9dB1XB/ymtpK2kPjqyrCIS0SR2IqnRglaPPOtX7vhkhIYMVTDcPtFcwgrLfD4L2pSOEZH
vO/N3c3ArD9z1H+viXMjUUvy1L7RqY747f56E3RWlxLF4zUneQnntGSsbRKq+9ISvQRtjjf4U9Mv
tEPFYHlnxHZHgPue8nnqYpNnTgFLeAJ+bgud7Y167ZvmBBlkEv1gYlyp2Iyrw20rhZ6ml119Qhrm
XXLrniuauGDCipMcmqFF/SqgqPZXvIiVO/y3NfKIG6v167vg32u4mtWpheRKksI1DMalXCOIs7bB
HFcHPKj8lKo3VqrxdaXyRSlS4bGrBiz8q7tR9JFujpZRnwhrjHeE2UEr0T7S+nkQ95PyGd9rXy8V
cdGsPGHC3pZ0w23DJpGl8YFYLZXgLEKCrhQKqIfhJOdLem3DAlemeVI56ZO5wQxOs6mqSEOFltQn
y0Qm1mLCjBkqp/aaCtjxy20S3jG+nhV2tmN2QpiWNk8RUOMXZyD9FjpVtmrIJTBn4i5/dFecGRvr
t/GAYACM5gPD7J6/N6qfq2YzoNQI5+3Lz/fGmn6Mq6XLaBdXDwJemo7X+5ckdcJg5lJ90spNTR3v
HlUX5x+jnKU1IOM8F49pfjRPwESQoIeE/qFpBLTGfeypeKuK9MENJKSSCL9wzugMQ6IqL/p3M1gK
D66xdleUkG58Bs5KkVm+w/aJ0VgcjD2DeCE59Jsw2xqP5WS4M3ir/eaL1sY28mxh6TVO/dg0mzxb
Jutxng0LasGBD5+EKUzt0U0HCtxGbTHRHrceY5YHBhEtU9nckctzd5RnpLNAeZtHvAXUs0WqeLNB
Hg8wjoNE9YQqsn9hlP3zr/pNQ05mZmpI0NEwqynm1WYZeUU+mnpencSNEO3Cbpah4EIFslZQBf0m
2NSq7ir1SZQwdjo5ZQE0m19tThzRHNk2wTn74L3zj2X+oKt71M3jr58vEPLZN/ddoauOxkyVkW1e
vbfaLuzqpBaqE3UWQ5FEh6NJojsPRO7bgmRPcD2EIXMdOLW3LGi9D+SrHYZwhdyDVEC9d/R86nSW
Lz5G+BGSuitPlZD3WgXzBJtrPgcbKL6N78mrZ835rwDeBfrMK6FnOhyD8YvBMwjFu0x/9pXHwCfW
5FGOLwFijdxa+jUsQzBbdMCdtFq11QquaNuBnMMUUa2yYNMPO84skyhCsgt5Z4mbIFyK/RKrgFk6
xLIwhLc+C+pIWMFEn2Vzv1+X5sQmaWKEnbOWGMhnMASFQF/WhFaFZru5Fx5w2zALDUpmrxtjBJhG
sNJeC9ZWTclOablEmK6V73G0kfVVnh0MhVPJDDtClJCzMG/AFRCH0tGHmncnDOHFkw8+GKdfb0MQ
Lap1UYJuXmECiBeu5xQMVKNdNDwZ7ZsCGp7AUHoOMPSViX+aADghVAo7La1S+CiS8/NSUL/bAZCP
ayaBgRKN/KnC+evlZRmZHDe9VJ2Cz4ZWnjZDxp90tvVhPYOsqE4eNB7CJhF/KyTeDgyAHpWdvsnv
cZPgTCSxyp0TfYWYhp+w8G39oyWGa5yjw9GgLOLaH2fwZtJd/jGBad4BFAFOBlt1395SqnxjRZhc
+Aq6bIzu2Kyu6iJlMIRY1PsKg6jTAA/3bGgaBXZ24KXtvHOdWnWIvBCiRcs/VDR5nZJGWboMyApM
HdBvFb5vxtlYv51QsMMjy5ONzN1F0gIXysAry8ogZtKoc1xjRQzVtECEDWSeg+qxBc4wMKa9Y1oL
0K7Th7fkUNsFJ3Xj1mt1enVfb91/f9mrTaaoiiRyw7FChuboIQqYRfmCqs97YIK/UDR8gDNDWkoD
gDLAFA3GCu1GMfbNxGr6vXnT8qJFgnwthsdVn+fW2FVEnDYI82fCytzjFdsl5xJVxYI18kt/xNFW
zPmhDvKdukactaHROn4SNLAL7so3ngtTZveD+9M/VDdGan+2sa+/0X8v8Kr0aOKqrL2AC+QxHLk/
YPGpzkggKhaFT9oAqkZnZMrGibte6RB+H126frBbwgXnOZX+lDCvRKZaM/URoxm956BzypfUXBU9
M3OnpMmRI9OY+NQA4fxPjtrsGla0KngPlssAlcKAdh+iKdNfQEv0OfAlWYLTWOikF7jUmxas0hI+
sAEYsZhnv3Lm0b1NTrNeLX0A6sgi1DUkLk/YevJDAPaanK1bt/Kbbga3Uhdl1LTGdGq/miEVmhhJ
sltXJ73GBD3xR/VhHaPTx247RcgssnBd86eJXmpO/wmGbLLKHB4rXhx4yqiqeHMYw0InU6EHsjPx
pHUgeLTB/igoh5kRg1hx2EGEaoXSwKcs6oGZzbt+GUE05YBd2DrNYzRY4Q5dlDV5cBdw1njSZIT3
DW8jW2SHKU5EEcXeKdHPIl5bjFIJfVdOH1P+fP2gn3/eIr8xOUx7iTqV9hJVpXVVRFP461VVKAVj
4IqbY4ccbc6YgLSFIdhS4dT1xbOmQUM57sQkou3dznoR+s68WgcNO6Rw4KzubjPwqAJccGEVx4f8
4TKcb40CrWlB/7PgKeK4iQaIDwNd4fUOmIYs+UHJpZPh2Vk8A8STr803A3IsBLyZ1FRMJYVi4x+r
bBH/AuFtwIDJdyD/ene7hFrNsekxvBD5Sh9iz1QH2iJ53Wv2w3GmbWkUoIS3U1sg22xb0I7fKmCk
3GWg3IeoEi/xHWMvmOEbs3tAE8NKiqGk2e5r/QvDo1nvEdxC3aE9ZawNZM0TJX3e2VTXO8s9BMNT
D8rUXeZWixAVeOaCMQLnOcthOiHrjwpPEt7gboFs1Rt/6cQ9+BupYLyi2mRcTmCYAboZyQ51s/55
FfxJTv3y0zLrJWJLMrGSXJ0rhKSQOjNKpJP7ILuOvMeXL+wAtqxIp6jO4aIIP2Iw5gCWQNkJC++3
fGeu+y2QwyM9PnxSj6VipxdjDno8seitML8DOkQCBSQjSsK1ccfiSDcRQiraL1Mb94aWQpvef/9+
BUuZLBCGhG6e/70aw+ZFkHeeHnWngJbJAxE5Rbh1lYslbMU9ULZBfQneGiT/xaMOXCvevWMqkNy1
Vdljt9A9KvdZhUUMrXm7USEjieyIZIbGF0SOQFk7bPjizioO8vhLCjapuIG/4bI/tOx9qbFlw+OL
DxcSD/1ip/JGegi7F+/iCytfulGDf9GNWIapS9M4nqO3QZv26qE1GlkJLZ1sKd7zaO9yX7DbpKPT
PDeZzUsJKWfLITkFg7qrWDdVfWOw/KU1dH0BV+8esRespB9M/9wPBzEn+cFBLSkVtUM7v5c37fiS
IgwUAa68/bxSv4gg/nyyiT9Nx6WmE271b0mnCkMgDJ3hn3E3V9FTlzmlvpfidB5hHJUf1cARrMI2
hOXPn3u99/z5WGviEmiIz3Db/Puxud9Ko2cpKCLrTWqdmvjd8o6xvKxphPjK0//9w2RdtxS2Y4OE
i6vqx0LWbnW97J/LdsuGA40nYUyI1S3e+P3+58/69lb+/WFXj37d5GIWRmA8p+lkcxbHnOSIz8gF
Gp+eXbVk1jrMje6NX7bQb334tFD/fminnxUfkGJMXQ2EuFdHtSTRxsbvajDjQJulaE66TYgEbyph
hNBJMa9lICdMTDjwSS0SVUYmmXIysTwtdOJF/3jj15g+8OsFUV8rHBfoLl2VCmVFqH0zckERneey
PpX9IwsLNGCX7fEuq/7Wtd5ysmkLx8Qr8vOnT3/5Dx9+rcAs6qSqLaPyzxxFDeWR+w73Viu2kfLo
omTrbn3Za5X+9Osr4jTD4GGaRMX/LmoljdJedgv/7AZPSfnZKm8Qkeqc6BvvrS0fFRrq1OBzmJA/
f89p/V5/Tw4ytLJUHMfm9aC1SRLZ9Q3FO8flMSd3pln63cvPH/FF3vbnu/31GVffLfeHrgwV1SNC
+IxOWmApMengIRJJsUj9E2t5EG+cN79bzdMzK3JC4y0kXX1mJcem77b4HVTaQpz/UfCSnYNe4Fb8
959leP0L6hoaXayp9BevhYMUR8LoCpV3Dk26VFU9a+Dv9tpDXNV7OTSRau9rJp4VpECLQ6kIrxVa
vC1mr30L72DwlmZWrsz0NdNv3NvvNsr/XtmXhHQz8b3cq2o8HxTapOT8797V0+cqbnzWd7+3rlMR
wjdjFCdeHe87oS6l0ou8M/tWEC9xafHu4Um5+aW+/b2nlpdqalMJep0LYJaqN/ZqzCcF6xZzlgaS
AUJ24Ba2ZbxKVD2CvhnVZdMRefwmtkslfqwj9OEnI1FtLin3yxsH1O82i78v6eqNZOauNYhi4p0F
601MNmL+Vpl3dXrQPSqA9hhCd/z5kfrTXL5edAZhoJY+MeUM6eqlr7llrri1NnlEEISPszQ4R20z
dwfwFpuh4chS2Dk0m3BkVgdgayDZnc5uNziWWc5j9DwD5lsMIQASAm2VotwzqI2ydtMhgLNqEGzG
SOcZkhkqovC5bMnTGXjR4l8A3OgFW1qfP3+n71bQ31/parvXLHXovcgUTvnI8QcQ51atNzl2o/TG
OWt69H/47a63diM1dA9du3DqsGaXT2wKCOe1fvnz1/mzc/70MdOO/1fDK0ojKa8jVTj9uTFwQdj6
snw5rVNBG50g4YXakuYTrV2yAqUacYrxEtbMXXN6mA+mdey0YzCc+3AruDDuYpYzk2RtEn5+/Hyt
3+7QlqLw3rfI6UGb8u+1Fmrfyb4bc61qZ2c1teycdSSWRxFOL2b6zvh9c+P80hvmtcDCnRxposSL
z7oqOIrB07pUs9zTON5ltNvVO8ndT1xWtGXuBdKK0R18FFrEM8JNVbGdIPuPOCjsQ/+unHIHi1er
1RdDOSkW8A4SkCV2Myl3uGi6swUaeHDUIuFcxSafHBL9nhwXLfzd02KpP0amd97ZLx9z46AhTDNg
jBGLSMo7f5qYOdMzNdCNX/qb97yBcnaqlw0FYdPVVgG8qvLzNHdPGQk0wbLNacV3wWwo21UovWgR
9JtXlZZFJ1frGx893cSrBWkoUw4TR3eR/fPq9w56U8r6IXVPuLpifl7iNphrHtEMt52NbLipT7n8
lI03Ftc3zzUfC8qCkRRgqusKOlKyXoiUwD15wsGdmnTjwXXfw9ghlO7nb3jrk67e+X1rNbmfhu5J
FDETEZNTHr3JIM4hvxP+r2fcafUixoamxdCTonm6mL8e79HNY6ERpl8zPeZGuC9Sd1FjrhV05nOo
4XOyEUpPnAtNj2oowW0RLUL1rCqnAFUmmchl8uDmzTqy3FXho55f6Gx9JNiTtiov9WhaiE+kTGOB
ZpBkGg9dEywjBQZSUCPPZ8dSTiMCzkQhALKFDZcth86iqyXY9cCJO7OYMrRA4wm2Sk9Nf2yFlt7R
Y0IuTJQb5xBok+drN15M3x1hDA3LvM68h7WmX+0knNis1vMr9xSSFINqVNlzRJPI3xOWxHxAtQ9N
aWZmtqTc+OQvAIbphnAeVAwVTBDl2NWTpaZez1mCG6KOBSkUqBM2gvEqK2elXXSMgpRNZmZIOaCE
If4Jyrka3qnmsQHstAhBaEodcAJE7Qz1QZZPRjDMEAwqPlvEda3rL9JuHuCpwV6/HHFt/7x2vykh
DNKOqGuAhlCzXi2nMK6xcFaydUrD16pFbeo+d92LKj1lwTnMiQe99br9UhyaIkUrXhON6RwaxKsK
Inf7LvZHXk8U5Upa2f+pDlsMv9QBVnTj0fwiEMC4obHjwaODf8s/XX2claZqkFa8YVgXw4DaHsi3
i30bYVALug+/V3DihGW2cz//1JA3qNEUl/qZJKfs1izqyz7BtaCekBT8PqaOr/ffRzepCy32KsM9
8Z0Jcol9+BZznxpSuYXx+VOH/bPn8lGGzHEa5R5eG/1qS5K6ilg233VPrtjZIgmwLbN9qjA59WyW
ZiXsKUjJxOiG81geNetR9GEqYjivJNugf1TKl5/X2Xff/e8LulpnXuR7WZsJ7qnrp8mUC+mr2NZA
Rosbd/wLOnK6439/0tUdL7sgGxWNr07dE7SvOuKZUjAXsUQ4Q/amoE73XAR1kRMTwmdNaafC9OQB
FBWtU/sbOXilwoIBsqHZAeKKn38HpMTXr8M/1zedIujq0KW8eh2mPTb83CyFk8QWgeuYEtrrMCu2
xEkrj0JRkIm0kIR3k5jiOAiIwTkN2rOHmyTKP7oWgV+w9axiySlu24FwL/JhY6R7dXztUeDUwt6r
Pmv3wfeaWSpdDFDMQ8/mMT4wAeQnQfurT+xkIAntRnHfIlg6srqvtYM/PnSEmdUodEuQBiHtnzR6
lKv3Kt2ARB7kTYrfqMkOLQBnzXgftBOrSkpP1ohiIfld9xsVVaKLb7Z1PyTOm3K6BSTmnVLtmIF8
DPq9YnJY4JjQkinRxnZPu13v3iRJRkZMH5wMYa/7EC1MJvSVkyP2MJcKyWpIQUK/NwjIIwlS6Oo7
TjhGu7RacZ9fEkCRegJ1wzqalNQBqLJEfNebftYwG+9GvoA/V3jO8LCnGY6TghKOQJtRXUylrdfF
B0t4KGFd1Qjc3ABxr4echQJtPHCTOFkWzBq0wGkMjMzdMiJwcLqcIiIEYd7SXdX6Tx8+QIYxrBa2
CB0g54nWgphh8lYOkQjBKyreR/AkUbrPdFztVWxHFucnPM49OpAMdkprElBGSLpEmBJ3LNbfi+GN
JVvEqY00bWFpe4FyvsxKZyQeJeEquJmhd5A0f9kzh+tIlknN3zF/b9n75MVzRCX1iIYA8ZDP1pRh
X5CRosQnCUBqYfYLSePaM6SenK8Gd6lF9NMyfaaokS2Fx5qcV9OisVDgDQ+f+KsSk8ByvZ8JKJRb
n5vGZNxP8Maxg5aA47oQGykmFe0sZijTsnRHG6s3a1tUCG5MyG7A0ydZ24HE44YMbtpNqav2s2NP
eGKa5ys3QrdKFqRGBIiXYhPgLAl12xSk+0g0WDPrirUdBfWSO4Ztn1T0R1PFdI1Tw1Ogk2PZ9WiI
h09uwsDNYhRFhEpqvHryXskJvnpIqK1FLb1rS/1YokgdXR2NXwBsMrnLtNzppHInu82OZsVIeo2g
bRRIl2btEQhOOoQ1gHNhpsFNT7gZnlRtSkN1RLLbJGEj0p7MTY+SNlgF5ZMV2RiGk1+M7Jcl+l3O
A4154gUTahJp84Xtamuz3IsNnDVtVaMHL6RfOoyPrCJ+SnHCRHciJu4D7Yb2k1xZiyEvyLpNSp6F
vDbmVaLbOa3oYCt4/Z2UbHI6lfCGFlGAPgRTdvOUszeYgIaz3AS9Odo1WaN4nzBiDH31i0O7/EkP
KOzevIHGK79f0E6FObhLpXDKdMOT5IqyzVbSVvkxxHtpya/sC7w2VG1P9IIQLVEIpJqxqMnfDKKj
FJcLHhsaszRJCwFPfLdPTfSpCLPFmPidaaVgSwq00lbdN52zk+pb65j1HEyaXw6BQ55h2ocEIrzS
sZt6wEoEPQBIRMvEWu/pcAw2vekSo+w07pj+m858U5nUCcmWLUmTxI0YnAzlzYRfYGUHEblJig1Q
T+R7ARuBkD9i6851gIvwSF3MNiiYddZuh9pas5huQnC2njQkyknyLpU1h7OHYdRPkfHqGxZttUvB
hiFIyDR5KAAu7zx4n7KG+J8cICVYVszwpJ4NTTGdzHpLkO3qPiYfVF0DEyaRONC3oZuMXQnNVsys
6HmFtuKJWUTKWUPibfj3jXU2cLl0fbkROuOxD55NxBZjURyN7E3NL/zIcfRbytqVwRhTVspF3Pb4
5updDjYmDrNZYpA1IqpMPKm1zFOnGLYU5ztLfeLQEEs5o2fYRgv+osjCdRxaaHcY4bRnRhCrsJss
VyHj/V+8KizuAw9xNIU/4QkJU7iUKPzVEcfI+FAqpxwPbEJaqF6exHouGyeLVI2QizDZ0RkBrEvE
IqXuLiqTXQWqmjEJhzYcD8EfE2T+rBinsYF7jvGCcVzID5oyRQ3wQfFg0ZgeQdtIvrqK/U+MkLbi
xyvEntO/4pJgSTKsGmmbFo20UR1NlLEhuwxHFekzbg5sIzTRJfE1Tt4hTwP1IZuH+9/G8ja34i0t
bkkNljWWLe6MZxKb6X9EOlnfBP+pCgRfZlul9xmTiVBqEt9HX1lT868abBPQOd1kl9GhKd4Ew/+p
1r5UczDTVEaaNN7Eq5JGi8uaI49ISUNDVyHZMiKQPQusZWIyfefr6hHegyTbMPrW2uCsiL/k6aDR
A7SvlxF+AF4isOwYT08we50JJpXv9JKpLf09bDGaZFAFxHcp0tcR+7vlDvM22JYTxUWbBRJC43Qf
Nod8PBfpxqLh7CNVC+T7BqlpxA7boX/PM3OfC/q2EOiMotvh/Qx6L5AX0JEb7rQfcyrlC1CKKBIk
6woOZFw7ne7/4kppKA5Dj0dHXIbULC1DNaN7LrulR/iuOVQrM5jCX1ds7+Ckgg37v2LVK8V9Lv3Y
EdytEZSrzv2YJkXkyiTcCiAA6yxipE6wC3t1k32MvQLp8NPHposvc/oRprd+1uxljTzU9i2fFLM4
FRqzPebUP0HSssdCLKvftF5+7OHOyUk17/t+HdNTLzJjm3zUefdp5fzl42RAFhxteMl8wsl9F31Z
9JTKd7yv2Aj5GmykFN219JoG+VadkksH2yUEcTQ7h34gzZspZkeRjoP/VqQiHsLziB/LTaAwIyfl
Pw8p1wo0NRHvZWUkf0irHDWHeRFJ+67maF1GWyPGxVRCE7BDP4AHo+45Idi8jxS/WZs5NGiEjSoe
nK5UwEXvB6oJKEiLnyvdr829qdDVYNhpnL6RaF8dd4ZET9q2K4ngoSKk8oQGF2lzrahns67Z/A9p
57Ubt7K26SsiwEzWaeduRbbckqwTQk7MOfPq56F+zP4lqtGN2bPgAxvWcpHFCl94QwGRUFleHnLa
B9/2CZkeNVsKimLefBkk2Ru7jiIAFVYSPZIMBuRqo5p7tWz8LXHm7WxZBjZDWY001viazLWWkg+l
EVNQq49cOGZ4n2KVzgfj0qPlHcEcuPxy5zIoUPgaIHzb4AyYDVi0sjIYroFbS7tkW2iEbqRxgX6q
3ePlkb4XU6Z3w4eCthzMD1h6X9+tNzrD9tRRTO9GDMkV7IUYErAR21/cpRImjvGdfcytazSMs5P6
aeDp7z8VtzTTlip70IXTdW+q/lQJ4Fgkakiu4lYHtqyPrqEYpmxrvmQoRlAN1ukewZH/OqLeB0nR
FWjX0HddUP4X1bjCrsH1dgawycYhBiQvoi6RnsS1L3rubcET2JzrQAxR3Pk6dlv4YV4hneZQalZq
zHiR4nZKmHIQYnuHpPzyZ51y/m+v+mm42QIaSzOX9W5Kcj2ZgByBJfeUhsQ34ev/30Cz4kNsR0ZW
UQ92em8K3zjYAA7U117nzOxN4Bc4O8AkhDBnr1O3oxwMPhuQBFoF3JseMVVl/wn/X9QgDHCt8Pqt
gm5z91KzMiCEmjYB5NevZdeu0tghVd7GRPADwPdoEc+qd7lm3GcppLnKc9pQ3pYuPoDs/kqmGtrT
+ePqKShAqFiipjLGfDkntjVhnmMgbDi+5gHe7lwmNZoG9wb4ulbD+S48tAOcNQsaPT6IXJ0FRMKU
k3RKjTp4eDHiApxtpedySVcHM4UxTwnNSHm4e80dd1HTPU21HIktZKEU4LYY2hjr/+dvzawAGuNc
kunAztbwKEJpTABSOEH3DlfUk2+k+pedXyP6nDn8TOpYmoEDmc7BNDsYJCVJckV3kZjSnmlsF9UD
XzqBlOU/XH6fbzA4ykcUQqnMqGDhqCPPRgL+A+0z5OwrKBz5k/qA/+DbGBu04cYqQft1QNfQTk4x
AjCpvgD1j3RrWQh3o+cdAP1TbTbH3suevNYxRvJk0KMBMOAxqVejstXSZ6N59gjaBv6ZIVSpTCEM
DobUk9eeOE3SjxY+7bADVBLWtEoRqlDXLRbI1tNQPMXZUa0Unuzv5Rc/czqYkFktRZ101g15tmlH
KaBMUU4HIdygdM12IslkI10e5VxQ8GWYWR2wLhPblcyWE74HrX7kok7sYjHVY8lcZRfUIRKuMKb/
m2EJRSakCc2/uQiKYY95ENklLQH3QDlLYFOLYQf3Z5yh2pHhZ7vvzdsrg54JR0yVJcT1YiGp9qG1
/uk2S3WEOS01E1iiPAX6pij1Jy29a/3yR2GjTawgEi0OBu6nkg6DOVG2sv+eoUOtqcqPpjI3lOUn
L9fLT3Xu2Pz8ULO73aIGkA1d/XHpTODYbSIhV78uP0yXrxX7v6MU2U0fQBgK3wYp2WxVtV1Ttm7Q
CMdsA2zj3Lim32rs3B5jboMcIzt4JcXpdLJpIyYPsLPWr4omnTs8SJ0UMBuC2HB+U6j91KFJOC36
9mUCyjC1fSmv6xI7JJxWpgICy12Ttx3SNbItIaCBD5jubiu6Mh75wTWAzDdG5XTIGPqk42TQoETo
+etdUvGf3dej7SQqh0NlrnorXUM+JcXVMcyaymo6autTsUPKd0YdLdM0us0pHCL6YtbpY1NiHFD8
ciN1Rd9CpgCoUjXLUDgyq24ZJb6+nH5zeel8k8P6eGyaN4SFSE/Sfvz62GOe5HqES4YjiQMbiRA7
yyijY3xU9Eulw47I9DbkiKBPheJwE5WAj9hkMvIisJjFcPDgxhTU9PoA7y8YFZcf8KOnOwtxWGcT
kI2H4zKaxQRCipSyKErbMZNtlv6jgUmax/21NOI7IN8o1Mj+esKe7Lp2k/7t2ufLD/CB4fj+AMIS
rGILROMsnExcYTRD39tOW+ymyrpN3YLUOaBuVyJ297uKjzZnvRFSewiLJQg78A0Funsc64FG9k4V
KrmZKsSXH0yZ7uFLDzb7dKbfx6mR8GBh+0TAxAk/AQylbUcVl9IOOXkSQ+qW10YXnUhQr0baZxcP
vCVog7IFunx+FAxRKKtFG9lOjbRdVCdrA9X5HicTiwnRsJulAjCVaFUSXiOsV1OMU5PC1UAV2hQW
mrlHgdbAH5xdSv3+hO3d6O4uz9OZI5tOqAanUbYnROxsY6ZNJymKnViObt4M/XKI1lwT7nifenv/
GlLnu7sJ++nTaPz2636ywgDopcFoqpxgJSQvB9Vp8RUhlqINkor3IFegj0zH030ZN5SaXhSxycRr
2XdIjz+HPxTzd0RwbSEIkGcvonujS1FTr1KhXeP629eC2ttrnijIkvK/oDtglrSbkwql2lWKoVMc
3bZjvyrip1JAwCO4Md+nohLBah8dMwoesg/T8RZ0C3VoRG4K66UQ1Tak2ITykIm0a02DWhmDpZHe
pDjP1+29lYMJwJkIzZwqtnc9okGNpKzQ1JLHSRDsPZespZ9Jy66NHoNun1LnzjCzR3JxTF/6oaF0
Zz7aIBkQF/PsmKqHudRIyGjnSF6wwNSLEhjCx6GxzqtyK5AUCuJFW/DDd7EcbMqh5b1p7UXLQHIy
/Eni+Dcm7gN2u212Gw4HA6qqYUFTwCwG2M7lVXTmwvnyXWcQLDUuczQ7+a5gNArrBoC6TmG7k+//
m246JFwAoMigw9r4UML8FGKYTasNYGssx0sPQLbDAUOHGwI3jVvELp4uv9Y3daSP9aohVWmAQWGS
Z7ujtKpBbiXbdEI1gq5Ml26Asy3tXZR+W+nGjnB9oomc6flDipkAwudSWcIxBVCc3soK2mfyvUZT
pK33I5eADUnVED/skjo6/sC5htBPkb656kNcYnGHHA/eMFohvZf9qW0RRhKvOI33WfEucMbTA/Ng
2N0ihj5tYwYYSo9tjsVzzwX5I82hyqBt1hBmBv7m8jycCaEoVv9nGuaZYMmIQUIZmGSE5eit5PoO
8ZGUfQqOqkE7trwGMjm7oD6NOFtQnT+OA1RE0wG/k1aOipBcsI+r36DFLr/a2fPv00Cz+0trpLEz
Omn6wrdhdieNR8/43WYcgcfkWnB4biwgYZYNbIb6xzx1rBqEtow6tpwUzz/zCQfMvAF5IC/HyR/x
2uI999EwkgR/AfBPIxL8etbKQ20r7chHK6t9bcHUjdaqft9J+1ElCgOkh0LZ5blUzlQMwGfZUHUp
GWjgkr4OGVke6U7LVzPZKpW8ZDwz+xWiBWDfS1TWzKeAMLy+ksF+Bypzq2jCVizmlsx7TuTyXE8b
tNIXkEKTpW9i+1L/GJMAg4K8fkiqt4oGvw8aVyBmOoBUHPxkN1lrVI9Cj9aNWxwTEJgJQPaFG4or
kzIF/LM4ZMIbCfhZUyVljsrLtCLx1Nq2HA5FigW0VSiIq8mVZXxtlOnvPx2LooxDhjYshxCVeJRy
MyC0qyXgszNNREONm3LpZDv+dZhc9oLUqAmqIrp1Jt0ErZ3aDPqqRFZZqcatpqb4KpvqA5T6pMS9
r91F5SEM/01SoWTx6RD9iCP3b1dkV2bg7OKjKKPYTLYKlWW2+BLXSuQ+LixgJjh9Gw5dikXnPoc4
IMeHQhELqaJz/i7Zz5dX/bl9hjQWBWTmA8+O2T4z49wqFbu3gPRWh0nGTXtRI4TOzCn+RxPBAox8
pQb1UdefL6pPY855f2aHAoyUMGZb1HtZc2pI0Gg24naZKJzJAllD+KHFi4zgsyK5S188drg4ahD8
4muCzt/EMaZLUpgQanBwBhY4z/oplRlG5Accaz7O3n2/bNHs9KaHyH8P/SnK25WGoJCMTZO9zOGv
VwGqf7+q9qYR5qaxUVsboo2P0mBuyhDq6KDmSBeM6Ep40IAxqTfK+8TKbwDZXP5055KEL48+WzNp
6yaJrYcWqLGfDcHahELxEHxPn+E4U5vO0S61UQUd1BIbQ6QcywYBzmsijOeyYx7DIF6ejgprrrps
qpQUzZSj2utBM0SklKAiw/DdV30URqy/YVm++8iFWoCJRPvPt8OnQmT4NGF8U3rLvjm6Awiv+Bjn
xUuxoQSzrxLHc4tbSy0WmCDSPTOqKwfbB//j2yL89NSzM8czXH3QTK5OKXmwWmOl99G6l42dhJMS
99Ii714ToCfeTmnqbfxvBPOlpEjW42+flbAl5DsPBABbskzUnwqQcTVcURr+bz6xBRyaDGySxJht
T+HhozOaEX324b4rny0OYF+Jbhp3QobhdVTc2Jm8hkOwiQZ4vBm6UnJwa4ADuPIgU8L5bbr+90Hm
Z2fTtllh58TIKVgX7Ycb7vnCpVwsOoFyE2KiHxbYA45VGda3eKxcQ2Oe/2BT546OGm8tz0qRSm3l
SdgRzbaNtepMD9EUZZVjQVNNXWBgEcUYv2qQPYsJxD89j0cZHplnpGIb+T4E7+OOYjXq/VKmnBSO
aNgWI00kC0I3rq3X9sX5I/3TA8+2p5DcilI7KyzCgXPaDPJ4YFf21VFGfTVVucPRAw5BWV1zd1bO
BaDcI4ZgtmAKznu5FUD0RKt0Ez0dTDDoPACbFRmC4wUyz1nxKJUUsSkg1DQyGqRc7QzqF5CDocUV
HggG88zlGO8vLyL9XIRF64cGBNhvnZjn6wUcVUY/tBIHFtAe+pPqKmkmgBkai+qw0g8FtVU/SpBD
WgpigIZafQf6JAdfomT5su2buyTQt0lHZ0UN8RatFzgj+n2NACB6oPVTDyek1t5DEIWKhtu9p6TL
TupXtpn8lSTgloAwwcwg56gpB+EbD3K+6/H5LNakmHX+fvl1IcR+3zT0nOkBqzhgyN96wG5SFrVS
upwxhYEPIrjP8lA04V7Bl8YYvN92PjyHQwVdPVPu1OQlaYeToQ0hB163kMZ/rSW2SsPb4/+uStq+
uPes6t6LUOa1qlspiHFNrRd4xHLnoImETk5WmntFYLNZTczyNr6JhmAd+s2NqUCz9m4AFR87Ol3W
pM0fD6cRBGlbyNsGJ7IakJwKC9/wzT8yDagyBpzqY8RViz8Kmmwhh0/dlouwarYal2HdvIwIyeKf
PmL2FgMJHDSoSmmiPWxMtTpVHkLPSDmFZvimjH8zgK9lVSyFpO7y2v3XqVtDxeDYeytR8Yp9/HkE
uK4morqqbGskbJtSnMCqJjXWchrilkZkOHrb3LdV8jro6bIqTMT7/7SVf6dr/kql9V1N1tJw0KST
pODxkpWPLft92msGNezGg8oGUC/n+AwASEmvdowvpNduTG3Z4GpYZKUzPFnoLje+2KgBkCuhPGR+
/mqZDXJJBrrJ+R2Y4ww9+2ql4uxhMysfD8O7aDXho5LcTo8BZnKl4PRRUA+TuHzZ6zlKHSbibp2O
CAW9IhB0ibuX8e7AIbVRc/5YjfuiH5YoBKr1bSvly8zajnFym6SOXStLMrODK1PyQbotd9Ndnqts
jR6QFQaYxBiopoC/xG/qRcvsxy6HB5XhNC/2XXVfW+mSsqU11Q1rd4N8Eo7PbQfJREPzWDSOlHX3
JyN9arA/b3PtR5KBLE5REx2jez2NtkKR1z5KPjE252RPGAlGPYpQYbXRA+NK7eJcJ4LAjFyT5iF+
WvMTTJI8f2xrg2SssoDtLXT1Dvx3DxQ66eNbuX1RwqfBP4LeqORkW6v+lf7xuWSBoqIC3Y2rF3Mv
9etZpUSuNbqAxhwK9eltnT2MxZ1U2vso+ieIoQIAxXazbmsO0GJgX7ynyGpZw8Ft/UPiGSvsJK49
0jTk7A6eKLN0IijKgnmb5S+JVOV1aYamk0psknKVUbXGB3FqhhCjjCY6KNE+rxCk317tgZxJ0SbW
Ob1GVdE40GZHd9m19CEL8hME0MGYDN4uBxMbXol3zo5CUZgei0wLbn5BVEUZdlnokxk0B481DTnY
tt5wZLp8Mp9Jeviy8IAIVyc60Cyq6hsVmnXEucx9QUtzqq4P25qbpdlGKWoozuXhztzGn4eb5zui
oKMFRJ1AgIUiHRirx+ESkvk1eMy5brg9lRcFoCo4QvN+hsjjMTU0RhqCZNtifZICq3YBr7XIQfbS
pmqgi6wSjuaDQACoRQ79Lmj0BRyioDhaIPa6k+eZICr3nfSnkFSQ1AKkS3WQcsRyWxTEqr014hgR
Kvu6sg8BxWyu48LdZvKmSDdBv6njLRr25qsKLYPzDKexZKMFQI3zK2fEFD/NtwOpMperqSG6Ma/r
tb6lZ6WcUZuAwbWlQBGaB3MvKXdXSSr/w2z9NtZE/5ggVpQPZss/9G0IcTRKyBI1p7DIFhJrqVUo
rEk57aJJO717FE2Cttlv281/TLlYLgGK1ItuW6JvqgVkO1Wwg1iB3vVoPiW5thYWF/gqrrcpEp32
1g6RcPNegh6Lv1fhQncRh6E0N5rCEetlqxzfTzqyBUhHqCd5vVMD9F0B8SfVs5mNqCXk1M/73Wgo
Tt31tyH0P81a9nJH7Tx4qXmEIUtWknABl0jvQMJDJdzlUXOw+7VGpUPyfnuWRZen2XjeCUSTWdy4
KkKkWFGRvtLsXsFCsdXoDnbQDkz0WOhPhQx9ULzAKtzoRBVU749Ko2/ZfrcBcnRp4e4gWujje6VV
q95eKHg7Y9GR6NwdTUgxqcI94raqC6IgOkvEqh7WF+677z9oVbsGTVwUd2VmPKAdnhQLKXqGrB95
b7pSL/KoZsC/MYgOvs5Kaq1FboSHPPRPmuVIFK2zToNgSMCY9PcNm6ANjMfUMAh66IJI410vyn2o
GA8tkGJbqBN7Y1EE0VGyh1UFGN4IlXUQKQcyLJeqhJtTXEWtZkov0gLxIcJMI17LjXKbFgESICCK
s3YzxKc8FdsK4GsP3HrCi4q7ONV/jx5K954EsihBZTtBBjJa2Kjuas0paPUfcaI/VqmG8vwfX5Y3
WqauzOQuKuulIo6XD6VznDOb5WzbhKiCeufsNhG5NiSdVn8kwEFzlFKuUs3J7b9TclCBRFXaTWP8
Ag6mscxiSHBy5fRoFkj5Bi1C7crRfy5d4nZB08SA9gxbdgZNCkrhdYWXmM4op/tqwDcKm5uqeFfF
MUE9NQJzD8nDQzLzemtvetf59tZQakS6Z2I6fgQDnwqQlWtXZt6qpmPVLxbkklBsDA3zHHpX5sYz
s2Vu4TwyXPsE5y70T8POL/S86bLWFLAU4CuE7RZHBFH+lMPnFBmuQJwK41b0mDw/jP61DPHcDaih
GobmCURYjOi/RjcWXGtdxIPpJONajW/0KEeiOgMPe8qy1yYYlj0x95UFdy4b+jzmLB+2Ysj9MKFM
R9Bk9IBaiRbx9cjAvV0svOIn/UCNwhUFfq3sdoMdoWwHmr3slmGuXNEhOZeKQjbnzTVLhQT8UW34
9MUVEhrN6ln9hvUQpPWjhFuk0kGvcZL0oAb1IqTFHXcY9GyzU1BOQO994OOsSLhPIQSOBtly8WdY
KrJyG4kbRa4pW8KWCfpJgzmBzifa9z4z4dDjYoektmZEO1ugZl/9EVgTjiGmkCsjafeaeqN18lp4
4kq+fS6a+vyOsx0VA8VXW6k0nbh48DPoGytaQ+1V3NS5Ydg3H3IB7KC5KgRfdLD8aRX3ErZJNpK2
9i9THTZT7tcEnJmTuldIdg95ZtRWrotj83AaCnvvt28JZ/TldXYuLJiow+ABqTCYH9KSn75sKRuR
bY6u4Ug1VBn5LwUBqzzqFLSVqCTSeb483LmdBDpCg7WsgzWY4ySSOK2yAfaug5kWUG9IG+jKdMUu
xj0xAkiVvVwe7yOsmZ9VWFhYZCZMuWrNQDNJwsMkXkYqTPAaPRnuO3IhNXaN3McWzispWd21wPLs
ZcFeUQETcWGg6P/1vBj6OCqyLjWdJnqCWRqY8Rb8s4E+JkkYV4Qo/04JtffgxTjUhzuzPmjxVp7u
77o4aMBkLs/CuZCaLp2hqBZkeLBiX59Hk3ovNXECd1zRbjMPgisYB83jaKHId7w81gfgbD7j3AxE
1paCbfmcdG+3phoGIYOpaGVr9IySvFj7hLe93v6MrXBddL8zs4FLGb4iMSmPQDNEueq7V201Uns3
wKcVOIRk+W/ttcluAmZOjZcmCPmJMClrKJEguig7iX8qOx3OxY3qHobIXrgeEKRfPdFZfq9UJ9Tk
OuOXgvU43k0DE/021Luo3ieU8LrI2LdFAJtmV4CQKDNlpVrtKtgTo/2aFIYqSjeuZjyR705EF6Qu
vXzJHzYVziOV1z4M19yazy5VC7UCdeJBkMzPomaRlWHUtlRtgI4S2yH5sJworED3SOx6USxC9cZt
Hi9/rrOBxOdRZ2tVymlUuHVqOFZ/vymGk9rtIFM2I9wgd0I7/IuJGqeyxeVxP8Ab35YJUqfahGlT
aXB9XZPUF5GiiyXdYYPoI+hwWJho8g7hTWWqG0Ufl5hzLHzwdxmRsNe+Rdjm9eMKOmip4OS2y7G1
i9on3xY7PyQGdHemUj35FPPN/pc5ZEsVHKxgidfg9xC76xvryrV49ovRAcdSWJloFnNdjiRLs8RO
csOxk8e8vBui+56iHAvQnVDwd0Jf+VhlX564czBApPtgaaIzwT0yF5cTVl7rNt/GyeHCwTCLu13S
dVsjhzntOpCOu2bdt0fAJusga28jJPwjDdAUyPr/6kmmmg/iZLY+vzuyEECfH3q6k+vqjm8YSs0J
zM62hWUaQckP4xvyEU+KFobU3BRGu8rs7k7KqBdCdbz8MB/Q9dl64htMeFObdB5Qwtf1FLVan8qx
pTntVMIW9EjDpR3sap0G8RisiqFYywWGdVp+UOA6I62G5Zd70pAeQB8jM45T/VBDg1vWpCWRCIEs
d2By0IuIQqczFSn1pN3C31mG7IirN9WZm/HL888uqliVlDCLhebgjRe671qLokt4Y+l3lXofExtw
O16esWsDToHKp5u/rnulqEoEbyDogBr3LTiQXMDvHDaJzglpBdfWi8a/+P0TYVpAjR0U/jz0QWtH
G/RRQaynOSoGpAELJwEy8cTGUVmBAh0fIJEXnMUNZgR5iI9At7r80ue6wLChkO0Dooy1yoeh6Ke3
RqlTjfOkBjwh7oGKwmWG2/qjK06BV25GHRdy1eny1yp2elqpAjxeec3B+Uxk/+URZpG9HHR9V1g8
Qtjs8+6NgFb410716dT+NtWfXnP6+J9fs9Wsrnap9hjhm6j2IJCsASLRL+SCKE21LvYAm/hvL/5e
nt4z0eTnV9NmgUZmIDjfZznDBlTDExhYD21EidV91Zt75Zo01bnz98twsztEzUe9LlXKrGhT6aDT
/H2i3rBBR67NEce0xskz+doKOhNMfRl0dmHmnHgSToM08KX70HzvpRsde+dpSJJgRfnpuvtCfWm8
rYF50UQ3V+wNr96b/maQ3y/P99k9bMj21O3G0XGOgwmi2B6LFpQZp0WRbeVn3r+uHknDrcfmqjTx
BzZhvqpwXlTBmakm0pyz+bZpoJiyoFEKOfS1HJSVkkr70K1ReAuXedntdcAUwCVNF20ODYFqXDBS
nMa7txqbDau7tYGutm66CUEoKMo9TuZYYA3ParIqcGFTsMwcMN1qu7UaeOtBNpamuDdS3FjD20IH
914tPB/11iI+ZuWz4dNAR509pH9pAIFB8T9FvlJkr1O6TNSEQBgZZd+8BLF0b+qY7QXgYqJbSXg7
3Q2XPXIBoyGW8jCsK/tBt0Hwk6KG/0oZ7Aw/kHe3BiaFERcD5fWMgMyvb3uUO2LqXWZr7Lx9OeQH
jS5CB0OtZebFDxlt3VFZaLb63Os/cxhjbV1v5ahaiTJY9Qn6HzBC+v5X/tOaiG/NLlULTHql1sHW
ZZn+amUcAcUyUStS6pNR/Z7c/vrhn4nEJuQ5PYlXMf2kUPmZls9x9itQT104Epwa+0we9q2rPwiU
/SLL30pm6Jj9746J9X19NQFGvcq+xyGJzVl70SJmnQbuz4jImSazj28R9KR2zI468ib/72sV7hla
YpNkFSzDr0dSTvOVWm9DDUHaaN4teME2WfNLPCcGaiSny6OdO4kw9iI4URHBAKv1dbQEMTV5dEnB
mHtMcCaUslIA914DKDeucYrP5PST+/R/BpsdCXbhd03oFXS/qtsyvrNQ6UC/WdpffiVzeub59vs8
zHS/fjrUwZRbXeHzTninjcYtWjfIkO5cY2JiUC+PQaiLZV/GmzRE/MBE3r4/Uc4hk/iZWfYqh08T
pj87NV+ZEvswuW29dJ/h7B78c4tqXcX1ewp3Q4qdKOnXiTC2Vn3qq9uUU0xrcRjMwpVC9akT0tLj
duwzFiQ6AMhJoLVIkz7Esj6MYGruymaVAVu2u2ih+gamUO6COmRgH2gFbKkCoPOULZUSpBh9+uGf
i7u6aBY9xlOX5+xcKg4zDpCgQj6qgyb/OmeEIl4NaN50OvknKOONlBrbCFcpGfyGqt5WiCZKwKbS
P2UP+JiKenhXjtiZc3JRVcOyIDWvhEHnzmwd3JeswR2jpDxbLFHVFUpkUGcK7HuULdCrLJVxKQdv
WnHzUTjNr8zBuXgDvJkqgMtO9dPp7z8tm7RX2pIMkAzPRARKcXJr4/b/xeb+PMYsmOxVJGwCiTEw
Hpmq0TXlqo7g7iiVLp5f95p0jfV4/q0AAsPOhdY5Bzg1QJ/CpKRwBRsKyHjgH6/Wca4NMTuxbLlJ
OzP9n5cC51/pv4E0X16f54IJuA3/eYtZnBY1RT3KLUME4oZIglpo5W11NjbEg8sjnTsQP400rwG5
LhJIoLeMKVRQwDnxQq7/SLRbhUfRXhns3IH4ebDZ6QuBryjylo/TN9u0uUH4xzh19pW5Uz7U8+cH
4hRSwthQcb35oHR8WtmR3IU5cD9joqIY+rgyDW9VdBSQfekWObONDybDyvqtOTgwH1c28QiRMMBi
kjt7RRwHHOcnG1BvvHUdi5OBONmIqFpnLuSu27kI+gwI17Y/XesxdKtNkIhljH3gvYxGqOn2L0Pt
/pVibAatU19qsNZRVkYEJsj6Bw3dkgmKTyy5dDV7WVElt7KXRP9bUe3OaZZUJm5tuNaG4UNcubtK
xx8tOPbyzzDwl0kqIxuEpzP42nCCy5ZUEttN3HUHL5Ex+pEpDYMcVBHSSw0sdUfQJaOPlWwzsfDf
x+SupSIAWUlFfwG3azP5YbraYQhwrgCQWZQbzcX2B4JRABPUlN5MO0Y7PlzkiLQkWNDHNN1kJOzQ
pcoGAhYtWCuDtZjY3NOPhuWJqV0aP7C0NRABQz1oG9yH1b5Jt1qzxQ3T9G6L6k5pbj3il3iDeSbC
7XwROdq2ylr6axMZ4hw93qvK/RTQDELfg96hL/nTEugn1fleAs2fiAQrJQMx5xHNMHRgCRr1BOfa
8s2Sn2PxC/WuKkP1y937APPUCCWm5KRyvSV4RuL3KOq7MXlPEejVPWXlwUyOSuw0oo7gFNfu/Hea
lXuvKhdqTbuS6Twp/WqQAbZGv9GewyJtCqXM+uXyhjy79emPmyAO6SfOGSJW2NZWLVeUwhEtjo+F
/8jW98tT4165cM4dY3iJIMmIPRQU8dkVqCS91o0qA/mNwyjCeuy0a7SMc6fL5zFmG96qWkZOKPrK
UgN3ByZdYME7f0joaNuLGBuZqIiXru6kLHiFRYwV9oSMmFZT4Q1P9nijEmFcnuFztU1cff/3zWdX
rdC9IMoET6XY+9xf11SXQ++31VBQWQfVGhhbIHJssK6cfh+E+/m5BDsFhoo6Gax9wLU+nUsdohQl
wE7daW3s0fzgfvAbGjxEUIS/urbNGsRIS3rkSg5voDggbwyyL9/nmthLmDlbDzmkQS3VblJQhrry
ojNNmfvbN9qFogWbNo13DfVF/09BR13D1EuCc8/lJDxQK3J3qF6QXp9oYpb758qcTnP27d10eilC
RS8EZa6v0UTfSR7qRJrulBrosnHdZg998sPzcVdbizdT3LWYegPoR3js8sjn7pSJU/N/B57206dJ
bc0mSXyXgdnILCTITVBXr14q32yWYDgI3LdU+toggr/xmkI99ge1MHTkgbCCwj5tFCdf+2XA7QzG
k929FTqkBRATlb0P6gD9LXDtKpVekkiRgvOUfnfS62BWTj6gpKdtvPKtjZvHDmnPWDjKsJcrRPtI
BcfOXfXYd6cJ5pjYGySjDvHzDoOaXRT6d6Lr7kAarzIXdbaw4jTa62yekTTPBZYa+SsZVGcwuJyM
AjTIse2d1oXS2inInIHFuJblnC23wG6G3wRoalI5/voFoCYPShX2pJYpMnLqTy/HojU7Jvaz5nGG
2aAsrU3iXdP7PXe2cMGDF1LpzwpzFiN1FojSOI35IsnWy7YiOSnlkUzO6H+QzF1eZOeq62Bt/jOY
NXvHUA6DtBsi1hdpktccwwqUUIus/eBM+n6eYJ/F3j5nXxJy4q2wJKPf6dHg6Po1PsNHuezrXiNd
FhN9EKDHlF1+nXDhhroYek9zJNQlC/I82peBaq7omWbmr0A8jznKClp537LhpFLfhHRBqBTYnUOD
REJj56UG+BRBF1IGeYNXzb5I4T523Hc9CpfyHmAKIJWCZtdgXNHiOHP6Kgr7hzqvBiIV+ZyvT68b
g8GNAEAhsla0sdx3mSKKjx7c8NFf1qutaWyH/Mq1eoYvxbACoTRYICR980C3GF1b7aNWddiuBog6
0/iZiw4U2abIvBXNGQPUc5UtPdx/6u6YZ1w+2DcHVHura86MZ78g2EIhW3gDYAg0+4KqX5NKu53q
ZOD+VIQSovTZwy3RjQYMmfW7IPrnasoC0fC1nRmg7e3HIY2fRsDGCItmw26MxM4onv3wqYb6hdCs
EbirDgmNLLnBuGGrIKSaHfsGJhYyM1SZNpc3hPr92IXnhrDBB2mJGHv2FVVl6C3XK/iKyR8p149R
tCvdP5KNLShRJ5CPQF8H5XtuiRukHHcDag9o4DZ4w6D/kHXWVkkeI1NbVQC1PSRu6aUk2GAo9RHs
oUUn5fLznv38hmojzGeihqN9kD0+XROymTe1FVTkNe37gGFFCEtOtp6RzQjadNWhFj7q40GOT9N8
VfLfAHx5mOEJBttb9q+R5c+cJ0wfyT6ZFZAHlsHXTZCnnl22cqg6ebkDOevT3JAI1xNEl+qESL3I
HuMUfnX5FxDkqgdIhmCliMTtMI4/rkzN94iTZ0E1Hdm7qU02D0ugViSGRKzhlKW+9gHSNzqysCD8
tXy8icZJ+O6XYt2jWckFDniNzgzNQw8FUo3uTIdCqAeK8MpDTTtgfsaBLEZqkH/EImL6OkFsjj4Q
FkgioT3L8TouDjpFo54VXtdQ3KU7AOcYFIOO7Z/l6gqM7iPI/jY6EBAqRJOu4rwoaXh+M6pGraJ7
1hFIqZsAiHoSP7mmf9+64xax9V3ZIzRuYeFa7wyBwoOFQCX+bIFymKhblFSTLkAEF1E04KZC/d2Z
9iIY32ldv3bGsjbUB71u1pUYlk2yC6ifYTSxyOIDnnu3eolMdu7vEZxVsRDysf9V821iHC38uyvj
b4vtYiUIIo2/NnDZRn4sw70fmIuecLHtVERWliWJVNdhkSz9q1DeCgskvjnbVHvfmP8UOVvDSFB7
YHGHEBJROKJOMTot7EYAglUaHypapF154KciLV+SC6M4fJAL1LyEuitxv0hgo7BUpexBB4hB+epK
gnL2pjDgk4J9ADTyzWVCQ7M+V6xcdfTiue/ClSbwIO+3E5iyffs/nJ1Zb9tAsoV/EQHuy6tISpZk
y5ZtObZfCC8J933nr78fPS8xI1h3BhhkgJkgpJrd1VWnTp0Dc16vNwVueBfthM6gg5KEnM7XhYEG
05esy1/BQsmLBOawIM0kBHmgASrY3fgHIRc8D3uIOAwS+7ewc8zoTepe20xnlh9zBT/aDMbdLGh3
yYbx7IWBqBaD7XjzzQjh9+MwCQXU4EiR6JE2sMQRN0eldWC8uQzXBnohMsqvyk2ZK5utlGX2WKu7
eTStNUung5lC13sTIOPtl88aCtQYFeeVZAvTq6Y5UXmP+w6sgaG8agI+ZCNdKHzmTGxxmmRITwQZ
eE+qugwwdacZVTF2vLwInEDPoXThdk3iDTtN4y1ZsZ+jx1c69s8TYbTDJmPMlETj+3IpVZuJapdL
8BA3Qu30kzv1z41yHYo3pbbjR04ClgjFptDRgd9Y4VojsBg1A6vFjdis1eZWCii2bryAjfcURY/x
CF3rYDKjnEGpcHvhd5247bTL4XzyN/oMDXQPWd9PuX+QzcDpTdS9wl9qdVPKrj6bDklMECECrmsh
HuYKZP+HKl6nUozwPPoswDlW+GnBfdRFpvd3huZg1du9yEDjyTXEpbbb5cMfHJmVbkOlU0N3zi/5
NJzJ5IFM/1q2RUptpWpnTHUkAdfahnXKNWHVJccSickKfBA9+REg/MK3OncVyool6uSVAHbgtt+/
lcxUs5dksTiz4hIoVmKO/H2IlbSb6UhIZDRQsw8daJIxCbHa1ejhZJ6/qtunnzfNF+a/3DTI9s5a
eZBoFHVx5UR+3Ft5xHRuOWS4DHirBJcKNO59T34ShzfyxlHyTlUwE/Nuc7+CcY9esyai2pQd6jxx
usLfxtUmivcSA84/v925mMRdBLebIQ28w5amfx3K1ZNuMPYZmg+mxNSaGP6KBpo5dBnnQ6UgzTKd
pJGxxc5bDzLatQxk1yqDEqKJo7Vhy9ij+2CGP7+YOpc+y2VDlJRvqOrI7C9v6oleYaOlTOiiuqm6
GOMN8jWN2QBIrnJKGnlXiKHrR+kjuevu0lcsFvYZJ0g5SKLdlk6jYePk6CtrU/2Jt+EjibgduVw4
/brPVhilN+SH7unq57c+E5LQFacKmKfjFIrW75vO84Y6YdyTEqp28atEksqxwqtAvmHsCzMPCvS3
nx/4ldIvlunbExcRXCuLNupASI61uIvInczqtyfcS+qeeSmpp8uGj+ApCnz3ojHOuVz926MXG1sV
olYtSh5NLlVzYfYT+Pc0bUH+ceJ+KXwANx+Ne0E+DNqNZw27X8bwGhqkE/yNFDTWw4Qk8ZV1piOo
AY1gnr0OIYvSPLa49ab2f+DQISPBgB7xG91nhEm/f6CxAk4y81A9Rs0usj49Qbzt8g8MaQMcDhjO
TE3Et+iLX/hKyr+bWZlFLDQVjRMyz8Vjw6EstbSRlZkXXJdP1bWf7XH26OMDlXMPATO8D3UXPb9L
lsDzjbTcHn8/eEZr/0o5sqAJrZKSGQnk0+y6kt0H5VM6DzEfk0sEmUvPmmu7v59Vp2UUEWqOGOd0
+h/uL1jPIwNMM/ntku7jmeqC1v6MC+kwyem3fn+YMAyVEPWwu8iIYZJVICQkl8pwk18yMT53psGh
VAN15BliXTypCnstCjuWUIwwJLuHzBznODpckS9SXV508/2a1vznk6F3+MUZmyVPv/8yua7KzpAH
5TjgzpKEa3pbWznM1lV+RKh+HPEgQAFg3jeZyNcMyXvIA5QBBaRTNB37SsSqAO+RtF8bfrRTLg0D
nVsPE1wU68NZp2fZSRi6yDIQe1CPCPLPplBUJfO1QN7KwG+vV05wSZ7661QulwRk50tKnWO7XJLS
ExkinpoZCsTTLcTYwr+aStpsTX9Xm94uMIc/ZZLsZ2PeFGpMHDDoIUtAT291fpw1HPQeU5FiWIkZ
uhSChTtm9CaMzbrqxXVMmfHzeT+XVysWiQe6lXMbRFschdzSEyXRK+U/dOPQFiMQeTCZRtIOMkl1
jg1EXNYhsi/hKWD4o8FaZc5SSiHcTcwLtKDppWGsx3b2b3iL4V943k4y91SQNuBd6ZhazduH6ziG
vFyFO6U31oOAw83PP+Vc8gaQQKyEhKXSPlpeMBG8JXzLlSPseZx/DOSGI3Rfuz1sVSt+4kZLL53t
MzuMR84BGgiL+dHFievHDnH+NCOQGJvKfKcwjtlk43gAlMqmTX2ptfvlE7bYXyq9E2UWBAHK+ccU
RE8iMfdM6ehDvxyBxxjGz1AYTFZt7z93VnOY5Q+CkIaIHIZIFegOtOcg22s0Hi3G9A1xZ6I/E/DB
xvWganbdFEjRCH9gtAvtK/Ef7glaEm0mrTy0ANLJeqlV0qbeHrTspirLzYXPNq/R4idxz/HVgILw
Zl1aHPRm37ceTOljasTrTKi3Wh3vSj8+Qj8eYIRZWrX39X5n0FBo2HS9doGufi490JGHpvME81Wz
rMXGwWbLSmUVaOxL+2j6gzufq4e0q9NkVbUeVLwWPXsm1kF5dGDGVqL7Qb2UgW1QxJXGhgHMtRSO
q2ZkNKAOHzPzKUf3Cj36pvAOKsjD/+OqPpN3fnvtxeazBkXBtwt0oOr2fYcwh/pnDnFMoMtQD5P+
rcF96uIWPAdK6GhU0MVDD3FW4v8e9cGYcxZFl45xe5/gyDThJwJAJbCN/I9ZTCFu1715M5tl/Q87
ReYSnXE6kSJgcd/g2oISP2DUsUVwBq50hnsfgA5O8syz8KdI5+0/p66q/5fEiPEswAc0C5mXWnIq
5FgGSzJK6Wj2b3r4HMiHOerJGMypSmPH3raJD31+M9Hwy4lz/aW2wdcw5fKcoJ83Z2dwSVFa+77u
cZZUoa8J4hFhm6o/pN41oidNt/GCK2v4BB1fdbUT6Pd596Zmd/XoduO90fzO07eqgjqzb7IbXX3g
bw/10S/vzOFV7qcVHWBJcNLkPeb/e8IFKI1u+vhJ1a8nXAjzHT3MWER6dzRXQ9qvlMIFg0FOJxqv
NW2XRtdD+iAEGK7dS1hQ1TeZvm/0fZTufO1TVK8Vallck/MGFM6ZvGtN2sTBRvW2dXZjKb+Y0Azi
P1Jz29S3ofRujuGq17YtkxGteTO2B6DCvP0tIUtfnyKawhWXTY+ao7XLwqf+khTAOYycKpyxFWBg
drc2J8d/5YXlFNeeYCiMUKHijOwPUCv49IasLfQTMKT3SNqV4f0s+MQ9F4ivDbfZsFGzj/9hpyP2
gPsBCI5Kh+T7i8ixGoGFDXzr4C0t9vA2Wq4yo/vwN2bFnO/Jsx5TwW6n958ffDYUooGs0uqbB9Ws
BSwv8gV8NezFYxNp16aab7CPvgo6W+1exfhdaZNVLXH2Ko3Zj9pNemGlVb9YH6N78ujFqWLq6Kje
TgjTeG1A0/f3FOKTMGK2OV/+WPNpUeb8/NLnkIEZFWQKHeshMt/FZxMLJI4VJO6PlTw4BrlJGO3k
hC41xaSFzV17MIdDhUvl6N3U4VuI92BpvSLWhBkhSbl+Mas690aIujCmbCGcxfjoooryKkvN/T4U
GYDad9CatOi6KTAn3vriRsbOMLru1LXc3JTtcYh3GRlqQwvEzfNt2X1eWJ2v0Y1F4CBiGKh5kDEw
j7R4mUmMcTChxj3qiN0z3BjeJ+anErx3AFzhbYghrf8iQSbvxU2m/G4qFPN3ZX0qukNxh6Q8zSv6
dFF+2yXX1BYYBObdi9bhc5c9a+2w6rQGI+h9Vj0a0x1yTAzqxXQq+hzvveLKlNeW8WCGH3WPMTYK
1X3zEkq/Rbr+EToMNYCf1X32Ewp+Eu6EJjaT05sR3FbhY+TdWboT9K9m8FEzL5aMT2n4EJkfakHJ
1q8Kgz5IdRoLbLquFQiPaIcH9aGUn6hTpwT80Uf0KrhJ0juremrKaNWpLxr5TW98VOZDX11h2oJx
HiZYyXQU4g+L27PjFYfobtIPsXaKZZf6v8U6AomNdDMyUJ/E72NzF/zuoK3lwyccvJWmR46V4MsI
2UrXXyskmqrBFpjLtIqTWh8G4ZOxH4A8JhWHG0ndde3t0L8wngBNv7X1sFiNAKQ/f/YzJS6TrbB8
wKXo91mLvL7tBNnw/Xo6yjKHk0Gm+1Z+mhIXVZOLLjnnoB3YIYwsUgQCHSy3ewrIVBZyOiG6fRWE
uNV4b8hYCL9mLTA6tBRcocU8KT2iS8a/ZxJwEz4K3XSaLoCoi6NvWvSlTIm+TdTvyQggkojSr6q5
x2QYjX3Fuv95Vb+GCBdnicHlea7RINBwT3wPzGI0xpS9eN4QCQdvJVROI3/9h8EOc8U4rAhBGi8w
n76p7T82od1YCHvZio4xnd0/+m9dYteMRKDJPv33n9ycyZ4Y5iiks0vl4Uk10Nsq64Hj9zY1s4cW
AkG98mfUN2F3ASu2zuwvlLq4IFh0hKSW8FQ76nE7SU1/NJCUR3fzKn9PAU9mB0HUV1zhHS2XV/xG
1demX1XCqvjo5NV4IjgjHp8xvIrcSU5jbxU9R9IKhU5dAMFdNb9ovQr3LRMlMx13NSBHjA8tCjg5
mvgYo6zkl/bDSFZxuBJOjCAPb5AnzGfOD/FFJTOidH1KPzHbVG7wZxSQfkjtCED9jeaV/yyiNKeD
Wa/8F4t0/SlF9f41es1+49JufNYipDJ7OpUPxUlSVsGNjpXhL3qsxmN8q7x0L/wF5qnLB3HVviuP
P+8t+nlsnsXmAqbAUwmVZGsezv++uerAR1jcS/tjhoA/3cgKKz/HMW7N17JacZtSjiR3xnP3GO+0
q3D1rlwJdnmwPnAGeUrv0/v+Xtl7T+YTi6w8N4/dbX6aHus3+Y3/IXoZn8a31/x+eiypbKStt/Hv
y2P/NCE99hoezc9iz/jBQIUjIOCBes9qfA4xalYo2W2I1yK8qrlLCp7jwMroHb9xx4BK0ilGxBlw
c8VEFl9TJ/bQo1vxJ3bKQWhD4iIZb0gcEMMlXcBreuKfcRA61XubrgYtVLYBbpRQWgVbAlBtHEV1
jGEXxjar3akrVDUY15CEVYsrQoHoO5QRzFj5YrGIhrf984c4t7WRRdNVg7gyc2W+fwZUNLwyU7Tu
qANgIazh2X51Vbx5vzx64D8/6iuR+/7JZVjuMqKOc6vdUBdhehToZHgdYZoOrzqqqwYFUq9KbNrl
Zh/t1eLBwrO9o4td0QdSlHtAYxfudRwX1SpOvXWDwmCud2v0nifkvYsoWhcFmqRy7fpK6qTWfSOF
AF243hi/GOA0KlCZ+Ckcu18j+kkhIrQiIuy4mZK6YfNnlrvRKO99uk2XYsYZMTwmTnQdxg8wKE2H
ReUYGGUBT7sfj7HF+RYPXdTd6tIzzr5yiXVFgLLjNG4H8d0vTNtXUweS1E0TDhhmI93ep49dPG1p
aqAZiL7jz1/i34+OJIMoka4xr0TCvaiumhIdXi2xBkYmt2RRNGYSxHtPcpmvM+l5ukSAMudNtPjw
VLKKPNMrGPVflpOoN9XJ2Ev9UdAmpL20TUkxVo5wTxhZGjqmKJVtAXm16upTmzxPVX1ttKWtqfeQ
RW4GKd6EijrbpsCCf/bhzCYW9G35fkS/T4naVdr4zmyUXlO4BYp/hdwnJuefXqX+zpVwF3mF04j3
tSWvTScWkgc04dGemnAbuRdlG/ULrsDVLAbYBc9TcSh2ieHTCMRLuRueB0RmdJFYDx1LlpQ9bJGb
oEPuq873lfgxQSG3tOds0p2ulq7EGLsj/4rZ/LWpzpJE07aHLmjNLXtPeaVmuArECFouIFZV3klK
idaF6Pipta8mY1fg+5168r4Ujft+Si/AT2cAUBkcg2JHgtsq/sN08TyGEKQ87o9Nh6poh/yxPzma
SMBlB5i6Z/ejeJel4loWy40yfEI5xSqKOFRb3Oo6VKkd5YYwTFeJuBEQEVZDZi2FX4YYbWu1ci2h
vgvD3mky777P+tVMGSmU8ULMOtNE5mcgkDHjIsjHLE2QWiEUEsXMh6PR7zvEb7OjRGj25iQ0vEWN
TSKFnxjz0DZ+vTddjKRT7t2fz9AZwWBsDzSVI84rUPgsLjAx663QiLjAxvpaCXArNok3Jt4epN0u
OQSMvWAriRssMNf6MDgIDGMAsp8EwS11z00uEc7PYFXfX2g+9X8V9EZRK7il8EIlw1AE8rQ+UbwU
+dbLbvssJbDnJCOlzWH7eSmUOXAvzjdAjYpnK0qKHPNFPEHGbZJRMO+OBlcczNptJVg2XHsTYrqp
Per9UU0PfftmwJwqp9dSdxT5o5bFW/ySEF54KXrBTmEh+EGOyFG2iqfaEXUMqDOsSgsd/4bwqsyv
9eooTagEWol8M/kaHt7yc5a4BJytGtBUpZP78w+TvqrpxS8zCVmMO/ORQQIX5eSYmVMXKkzleqjO
CflLliIXzgYPM8mNGsEp6w9tkHlRyhqc5WMsErO7KkQrG/CGXsTKTG71WYq8dmrFxx9uzDy3EfyX
xrrynsY22Uihf9DKfC9GL63wCDfHg/EWD4adeOvZekUrOgT6KBzTezP+U5GFGCbYsObCCV6b/SmJ
ro16Nwt6N8mLRfc28ROKPidAWDDNvZWMaOBcwJZeQ2F0CgfNzqzJTYPPyOjp2BeOLIgb0x+ZE36J
gtKR4KCVEfvYcBIibopke9eNq274EBgLLtuMCZrQkRqZtGfOOTMnF8u1easgTj8YyYbARyhX/W02
fQihtmP6KOqmlcatHLbB1dii3yszeXNSsl+9ZOfevi61h/ixEEDdMnR74KZ5+UuPKIMprAflpca9
sEQpAnTX4F9WRvlKHkmyjW0ZJm5oNnZW/FH0DujmfeBNQbcps6FDGYLtDXelhM7BU5qjF9w+p6Hg
yvGp8PBf7+MbKwsuEJ6/9EL/2TFUJRJGjNysy7uurdV4Ymaio2nxQSvroUu9nSKGd6F1XXUBZzFz
EsW6K4UCEajiWqirW0sqHUWK1i03TIsW6Eh1FV6b+qkik1SlGEoqPIFok1uIqJAblhG098GpyNrp
eaoIRCo52aMGcHDMDDDidJMJreNrDLqnpquq0zoaEE0cFdsIgtdMMV9KPNzVoNo0oI8eRlFqZcDz
lNZoWgfmJhxeGy6tMjIcC9G2puvXWcl4VreBuCiP7TrPJjc/FFa0ltVxZ+UoHvuywweKs0f0H+jy
qfZIf7lIqrXfowY8lSh7FXYWbsbqTyF+mFloG+O6rPms7sMgMnyme44kNna0nT+yjO94z3EIk1ep
KS7cH8ocmpffiKqDDrVECsTc5fdI2Sb4n/aFBtKZb1LSM1VfF4z4jsFRkePbSldtM1Mf6uqaEQwn
5cLT5FXR7Usu6vkM1IJuN0V6aJngqcvTlHnlKhfGo0K+z7myxI2WP2VqRuwzD3p616Eiajmhl26b
/qUgvfNM5GXBsOX28+eA9QXaLn8ZDVkZVBfNeDROvv8yLwuHKpCK9ujnd41VbGKjXDVmLcB+Nm20
4dfmOEvewDcDbE7ida8jUmH36CmMVfKVtTQQ9XUluYZryaG3RjfWr1TEkwtP+53U66xODp5yPVmK
7aUAep7oMGfutbsEA/ZGLOxqOOrJaE/D4zQaa6kglQv+yLKbo5BoWjaNdUJK68zD5TWlk19wzlUj
uTJybW1JSKszGX7Rhnr+2f8uC7oD84ww+tiLZaklLafbkbXHPtTXWivuJ3NE1T9YJ5G/iQBs0/5d
L/XNIO0RI1/pAQV79IDW5ypSO4crffLVLy8QhGbhPd3J7UEQ9auy22cd2r1olcfig2itExnKdnoN
22xjit6hhL9bGmuLEMxBu/IbHNmmctd3t/Wmpy43ApXCpaVJr5DlXxcdNKpaHW0VwRLahPIq1HCW
LlNbGBkOX0u9vtG86RoBBadF7rlca6kb1y7jDMwM+9Jeaz8t6zD6h1Y6YfttN+atIBxL5F7y1SiO
jmFs5fI9GYMrQuoUgVtKdil+GCSqhnFbo5wCP7kzb0SuAImJoyqkVgVtAOAp8n0+azc1iBr4hnnI
ggsgy1wP/fSJFvVSylSnVApMJwbhexPcKulBCC884kzZMyu3gtlJYJD/UEYmdNHjsTKaYz29WsUz
inRKd2pM+v6lS43981E801+R8XmnezdroePVORdFf6VjYWkOaRz17ZGxVjdI1+ib1Ep4FU+p6z2l
bW0jSrDSixPpkhVMm6GHj+BHtkeAyS5Z9nyRbherizgFGbPEsB68gQWU56O00PlS0hxjxgy8o+op
NqaDRrUbzHtTOxhC4TBWdzW/QJdqr1V6//NqnFl6ZrboM7Hu9JqW/Tyz6TSr8drm6BdPyQhwIwsB
uoCnUPo13zT//cOM+f7lElbQOlxk5po0SbFoRc2xEl4N88qrsLjWbDW4R6FZBV36+Wlf2e1ybakE
SB5nbhAl4PcPDU8zy3C7bo7CbDUGq187alpODsVUaw1wTj+wMt4AbNOgcds4oHEk2EU22d002WUY
rhNKlhYjx74GRGprWLf1tumkjQ/GlNTTdSN7di6eLPHJSIetaj3+/APOSKDLQJuYOENJUGCdL65D
fYoSOdOs+kgQ6OPerprKDYyaJDN0RAwo9QT5URVjygZ9V/wbxJLdYmFr/SxLOeOJ00Zvi/XEnPvk
T6e8bLdNnjPRbvxu8icvGQ+G2nz2TK0J73ozXcG4s7PEcCf14IvrSKJ9cGySrabVLZXb3mLdpCwm
6t6V1OiepG6T4pXWHBIjwYWC+EwiwG0ANiHOgx9ot3z/dD0Ic5aYVX1s6i1tfZ0axKtf0mCPXemF
R50rWnmOyvGDc01MWDyLuTJaaL1SHxH1XU1jaeso0UX9qmuzNUWaX/tOqh38CJtID4IFy4LyrWzl
bnaRhD2f9uWO/ftVFtfhoPVVDbReHzXuK2vccOesE/WdvLEskMTMJ1svKKvlvdS+/LzXjLkU/OfR
0jxkgxQR/bnF2fRS3YfVINWQ5sSnQLru6tEZ/LcZXBB1867x62s0YHQ0+VeUSsy/9bZgSLZHpgLr
WX2PinlLUGygElV+lOKjlmpuhE2lEkSbePqI0uZWrqcrrf/VaQmciVJ1SiGihRGSfbZuOypuPT0m
CDJYpe92wbSeZIUKJ7/SKxK+uHT8GFPsYYVniysDzJpNtjGK0Pa7X76OtxWdnj6xge480GBUpxhp
8P3ELfxp3YmYRFcM4wA+DB2e68026hCJ8MVbQ2zdXj0keb/ykHDIyX+VMsbNC0l3NIDb1q2Cmgt5
DGzPMt0B7F4dLwTh81vwr8VfIAQZM3y5LkGJaIxTKBwkEgyZvhxuT9b7gH63+SLQ5Db6U67gDWXc
PHgMv/y8Ac5ABRaqphZ3MPqwhrm4iBoLvXYlL+ujpBPwYtdIN2qAT9iljXaGIIfWjYoCLYizAuQo
fz/ahaK0Wal0NVH5VatwVXss2sFpQQhRWHX8qv66adEFuFBcnAN+EdkhmM5D5DOH//uDK8MMgmQ0
qmPcXNdURmJ1EomKVbcV6f9OFunuINlGd/D6I9laIxD6kg+s1QCvHkRkCSz4kOWlaY9/L2DclODj
zrptrP+S+ig3imh2qlSh/nsILdGBtippe2uCwI8nsXVR3vDf7zw/jwJL1REIIL5+XwWtljykdcXq
OCf8jTk4A4pvXhe7PkdJL5lpoUnIWPI4vA7+p4ydka/fVmmLe4+2HqKT2JcPEvwmKS1Psf/ZlOit
wTJNmHiIoZJSobhIgiTyaa7264x2e1k7pgMpANeoYQV3yK017PGS1XXgI3bIOdeVmc4O4w+Yu6/R
tdb7h0iUaCNMW1NrbXrhnryu89/4Va+5Ci2aEFESujGxQr+ILf0bCFkg8MuZjorv2FKQSVe7pI+z
qjr2Y+qWbAIr31IutikKAgg4JLp9MSX997abH2kygow0Khfe4p6vrdoYDTOrjmZ9j+TQNfxpO69q
l6TgIfMuqW6d3XFw9iCq0Gpge33fAZaPBqsW4gmaxg/TsG+xribcT1u/uWkukZ/P5GD8NPgw82AK
atNL1CVpw6wY1aKaGQAeHx0+rqOb2ix/g41de9XTwvaNg2EcVeZTOg9MrDBWSJmVhbmBzu2aWkmO
Q+mnjyuJ2U0QzFuJ0au5viNgkyr3bhr+0qJil3ZIdLf188+B8UzcmLNz8i94oaCpyyZzTnasD0lQ
QcwkJYyvEzBl6rigewY2BaShuju0de82qAaJ66aUwBJ9u4gxQKhxl8aEbACk2P78Vmdo7/NbMRUJ
3WFODhdhNNHbRjRSozya1qFuI2gg81DpXW4cwN50dItIYKDNjHvcscVhP2IB5q1J6yqhWNUNRnGe
gfLLIboU38+9GMEMZua8vaCOLS6SIPWA08a4PCaNtQ6g3ucKVD0EjQBhZuRdBW4CA7oGoLGQIwuQ
W5o4WdlO4YJWmgjVJ3ldcB1M0l4sXL+71GQ7c9syyEKqR4ON2gCRn+8HQK7SLJWqrjyKNewgA80p
Y3yOmfsvh6OnTncJigMtxoyR5e/qu1iqKfySYpcj+aEGmvPzhzz/NvPZJwTAq/xKzP4qRy0pbGUr
9vmQ6abII9vIROgLLwIgYpQeFRFYYz2Dp9qfHkXMDGan19SruL00AHgmLNB6QtFiNltEjmgRFlJD
C8okEgpkajhUNNEBLGc1ptFfs4ukFoXL1i6SBp2g3yqmf0birQbparRMZ2I6fzIEunKXWtNnIuPc
D0MZD2ETYPn5NvtrcVovaKzJ84p5cXoTY7v+JTBpi9Z2eTEDOvssgMd5GI0/luLDnSpICYzf4kh7
M2HGmY8QRVu1fhxQpvj5o59d678etVjrUFV81FT0gjni+4CMhzNaWQeanAY1VqBe+LRnuHeAKvSL
8WKGsMm1/30VeymXjTTn0/bFZwQ7P/fGdaR4m3Jorqicb1u9vhIb6T4Qb2T0taeIidqihIAx2nWs
2ORTwG0ocxanpCMTUhgacduqcCqfkUZFYGQ+dTOpwFukcX9eqDOkrvnVoVSC2NDJ0hdJWxb1YpJw
LcxJWziCEJV/mv5V4uDWYmlDJUtTY1MkH1VO9nJR/mD+178XRd+fvqjHLLXvc0Hi6U2f2ZN/SvBB
ZmbVTmXFRcy3I+K3enwrZqM778m8kLaXcQzpbEilL6yiVYJD2H+aYX+dAuzdtD6RreKoVh8VSbmI
0psVvcLXgxMzSwso7gRnMR6Yteg0GyHdvZFjmKaYV0lvrZopdYreWzXk1+FUrvX0NoIiM0CVzQDP
CwT46fPVGsqjo5sMgWOUUK6BKcMGQzkQBC0It2kmvWJi7WShOzc1klKke0XPPPWYhfZtuQmOyfSR
hM1cM6d0NnSKusY/KhEegt4pOwTDq9lBPaUhMgQUMeIu0CxXQfXPUvbzKqpOrnTuCPUxy0egOBrJ
togQQlC3zP3j/VriOOpvyilyQrrzoRShHjytQiN/1nFmlvd6sakBKJsSmb13mUWYG+EN9bz+0UAA
qvp8k3D5qGF5E1TFk1G8ByT+M7Yy6NAWZoMsWEfEsJkEUIqW0+jFjns89eqV0QJURborZjCJnhI5
PcVYJopw0LvGHUhefesYKMjTBf6Tbr3H+HcWaKjRPlFve6Cjn4/FmSReRqYdvBBqJ8qpixvMC8Uk
yvO2OCKLODcsI7x95iEj+cJz/m1dw0KBimIB2sFM+EcW2EP2RsHotjmiGw8r6j0qX4IMhxJGw7AD
F+SbKvxs5HYVZhfym38iJA+GyQnyAoEUlaVFmYLB0jSEwlTjM4hfAi2wR8t68c0T0idZ9/Lzas6r
9e2UL561uGQivRKtvhPrYz6VbgnTx7DeBfGjjd0AsKdLkisAn58f+W8VPD8Tcj34JIsLw+t7SJZC
WW70uQqOatRJWldhI5lHCAFgXHOPVErQSrjwNf+9BxYPnRfirziS6MiHgHrWRzPe1iKwi+sFW6s7
mNHHcBWMH2El2oQ4O9SFteaSs6Lyb4onqb4l3ZALd1APceHW5cZDHEf1rpW7wXApiH5em3829/e3
XA6Fh5KcS6XXMh9i2rxomohwW5+b4pJXh/xPdF88aJGpCvCWW2UGGUvhumuHDcNrToFMBYDU3GcS
RBphhltkgqOTXFu0/9MQ5Ydq3TOA0sevfCqthigAMYI5SbQlBGdoqFIC48KK/JOZLF50ketLihR6
osB3y1SXPM2Onmc4iCB3kRH278zA16NmfRC4zCL//X2LgNnEnaoXNSk7TeVKuY5S1PsJY5CmQ/qG
cvtiCtomkq2NCD0vDQ4Q08Iocg0PhfJ0P3rFRgSD/nlLnIsGjBTjZULrhpg3L9BfG5dp4op7IQMX
xZI9K8x5s87Qn4Je+wTN+WLdqp1b8r+fuDifSlrFVl6n9bGTq98NrsqmJztVJKA28phza+Rtsx4g
Uung5UGkrgXvhW78Pm/FrRdBo1HfPS3mKjzW9PB0sXHTWHN96DI54QUPR6yzV4b+ESebaXgVDPMh
HtdC9R7joSmDM4W4bHLLjvJn6L97HWLNkWLnVAZcM63WvwmTifl66aLrfF8bDxIkhSiv6QK+sSlD
uXlIRofJ5pU49OQtnwFbEv3+zc9f5YsXugycaGUjFwLHHzBp8VliMYjytJSrY+LPfbr4qdj6O1y8
q5K+Jx0VRwHBalb9PFZhQ2cMTTxYHZTHRXgV6OTjGUnvTV55D8bROvo2Erc70z3SZg5KVGQRVFrR
C41OMG+1u8l0s0380KsYhkNIdMPowin7ujV/+jmLb56FWdyXCT9ndJWP8GBdya53EzmoDVYrEQTC
hr5CVrUt/yhX7b34BwIQk+3v/W/TNj6BtOvf8mP94eExBNmHig3b5Hw14ZkFjS9cyR/eQ09L8xFy
YbIy/hxCp5PWdeFiCvjzdzkXQIFcUNSAF6/T/fp+WjxfxIOhbyuw9S3K0iuRd/CtdQjf4+cHnU0P
/n7SIoIWQmJ0WTVURyO9HejcVzqizVK6EarrunIRGS3yaxlCkthfUDT/t29KnPr7yYuQKOs+m7Ll
N4amrRlfoMJYrq090Oaqsw0sLmAs978Kj+N2KV84F42A6RhlMjD3pHf7fX1h+vjZME3sk+GWupT+
VBDexsCdPDK6ZMxw9mE4/9Ee1tGb1BcBeQoyCVsefqiHNikKbKxmxPiWt6Yau0gYPBf1aAbP1P+v
K2C5qnIh6UoY1IgRb+LwmCkncMFQfTcuwVdfhk/Ls8b8KHAa+CA57OJnBb0Q9GMSk//k4r4J3sO6
WSeafjtpr2oINl9eY+BRRvn/cXZeu5FjS7N+IgL05pa2nHxJJemGkEoSvfd8+v9jAweY3dOYBg6w
gekZaLeqyGUyIyIjnmsYcFzDfQRVCVBEg8e0tl5X4y3KEP1Q8aaWzinxvGl+JrikajEOTX6tEDxm
hmUjxWFkHNvDKL1F5uGZ6CzhpRTTr76rTIZrapz4qdAdehMpRLWRI0kGVsyH25iRAvCtqxDKlzVi
jsVkzhL6syw9A2q8QF+stsWtNEmHcqpJGX2sUy9TCE0ZdD+e3wTznokku0M30G/w4Dy5ZIYyX0Kc
SJadWgJDRjwtK4kfiBqgcaX9y0Hwx9v8n0/5tyq66eIykwYLsD/bL+1zBXmVZAr5LQyVIMpFmerH
uNaiQLjdtIEwu3pqPoob6B9ld8KgHvMmu6kr/y/nhsIO+ffb5yonn01V/zUw1c+iRiY8J62a4t21
n9SjGWveJj1Isx1zH9V4jCOiUv2tu0eI+N+//o+rHFL5//3239ZeGK/W0JaIVksMM5EIYeaeIcpk
T/3//CrWtgYOulk7Uu7/71FRIFCLSgNkv++DpfIE01dMHC24D//yneBL/v1M+T0KUBk4NRlAv/2q
SAAh7+e8fVA6os7zkUFnP9L6Sxp/lBhFKhzIYY+9N2ZPiKqgUoJpPSdi6FqLfoWyjWNYFa5noqBx
jn5Q5+ZpbDCat5719SGTqq1R/vUzQAfbX1j0wwaDz3O2my7bXAhIrR1TnnDvhS+Nkn6MmP6XWop5
7VFnQ8/08hqFdOO36+gL+vSM/mrH39+1xFmT+jGaMLbm4qVmBqYAwLBpMoQET3r1bEzxPo5GR5iM
fWWJ3iS1t5vOsliULz1djgVGmTIpzxFQpAklEGJxOpheP77q9ZG/1C3R1hlx92jgBCOjAd4cHUeT
5DaktHH03IJ1bXOfUS/ZGlObo0yS/Gz4Y2XuxZpcnwQNe1w4JmFvNGqWJhxTA80H9DhImtMiZemX
LQGo2xey7jXWZyyeZ8qFymiREIHHd8/roB42NlwZn/pNkZLcrekLeqMcnW+cIHRICXNpfjYSRMys
Ryntbjsz3yVgkdr6YRmzU0uDPUjLjUlai5AEsYT7GcNHpvgl6E8bNEwm93Hs20Cqb1emzizFny7m
IONPKDBK05IdN7oIyyBVfqF6vTC5WulJ0OX9TDc4zv6qvxaVjkMOD2MSrlUL30+R0usjeQOPoS9y
7Pb96KUjtTeT2SsW2UAmBsBwI9/DKBRGzaznw1gN+yQ61dGrwhbDzs7OgXqSLTwjMmBZ38IIgmeU
A8QNmZwEshZ6ZXUamvLE77/pNaZc63epGRFf3Wnmo9F7fVsdrDDaDbllizLixp5xPAIlSmMvDUwy
oyAyhXw7xXJ+pSYnO+tew+xvzExPyx//+xD5Zaj22xn2P/vtt2qxSRTszlss+QrpLe7yQ64TtRAe
Zr/bNeZ55NWP9AhxJ9l9zZSZOCHtdLv5Ses+N/gEK1mlpJPsbDkNGhhQeDi6hhXFApAjOmmMPpkf
ldPlR2semzTcNJD//RX+dD1s9sdE/WqcJ/gI/+/p1NeRNcuF3Dwsqr6Xx2an90QNp/T01rNCFa6b
2bOEL+5YRDtwoLtqyZwYdbCE7tgcmA6CM88Ky6YM/Rvu+4cbQmMWzUTaT5S2+DuLhBHaJBWT2DxE
Kc77DMTUANK6UDjNZJLArGDKwsddZ38AfNzI4GiKPSIh/vsJ/YKZ/vWS//ExfiuIUkks2zVZmgdh
gKi0wuIyNJPPaBDT+6nYHDdBKVbVDDuZu5nBbVwU9o311nAy5cLqjnll1xFBc2xWRrp6E68v9NzR
vpMoDIbBNRThUbPkw1aGaG37bXKMbSjM2CW4W5LrAUvXhz5hxFJ4W9T4g4WEHgHJIuASDDAAOnJy
PjY1MeIaqLbUyWdGXBHvdAbs+Tzew89IC27pouwxPaAMtyHDHkqXuF0ley3WNtlCmGWJenRAVKot
rgqMmuneGCW+xD6SCuVmKfHfza6CaH5qpjciOyOtxWn+jjf+odqlfKaXxPR388D8fVPpHVpQqW0e
DM4dJlLAqT1Lbl2k8oHRyE7DPaMuY4C4tjC+p+G1jFgWar6LwFilqdxHyzXSpr/VK39ACNkh6CZk
ViQDTr/1OTwlUuLCgmWA/VSM7YRZInZiiBTQn1xT/Krk89rOXl/Hh005JEXjHrMDiNbaVnlSadky
GkdGATJXe0Vt/N/L9N+SVkARuEx1CxDZNAu/AXtTs5RZ3/D5qNsRVorUeQqn4Tx1rvAi6YvbEtyO
/Dg0geUtB1lty1zZnF7B8v77o/yh9/znJ/ldymDVQ9YoCp9E148qfgbT3RI9//3k+vXEf9+Y8IGI
JkwUkqhX//fo0utwWPtw4o3g94GPYs8E7jaqXdfMxHF62tZnhBWo6qhMLyINJ74MybWrWq5GbqHk
maZfR0QT4zrrloKf5n5DekMBuUn6tD2AMqXMbNtN6TJdnw+HdPUxkdl+ACyA3r7gOHaVzjNyp5Vd
og91EtMuXDRL6orSsZcI90Gh71BQNSPE6C7GqtH0VowcqWonb1zd/lMFYb3IAl7zxxUEJPbl0asT
P4qcbrzhz63k9RW+pvhgOdLmJMEd6pB4M8K9pNh+e/HdzCg6QQEv6WO3ByZpM7fjL3CNyg9rb9lS
G52GjoTZFJVNg3tMMBITx3jz6FW9DXeX8pElB1cIfr5HztDbVG0FjexIQowXDbtIYVjeZb4daXJz
LqxgNNxa2Kauaw4c3QPMgAqoCTFoT2oShImLTzU1YoY6ntlF0zZkf6h3K/gQmwEQ7aGTHPxqgI4J
RBJbZy0dOozE8sGqivpvF8mfQG+8dOCPiVdng/w+SJ33hNhmEivF6IMRz+rcT5EYxhyIzH1TBdkm
aYAZ3B2qepflkzC/jO8tT3yb8HUnDTujYB59lUdXM7PjtoKjCUwOu6RwJ/LNgGOKhRQXzawzlS7/
dyV2+UV1jCmntyqOOkG1oTi2mddUG05/XGucEromJabDsUpgRYe52EinmPHqzcjYV/rjJPswYREv
6CWXbjI8Qghb773Q2FnA4uQ179fMxeQGXq9kb/MFmkM77wXNFZBEJp7eewqjPC9hdirloKG7ir15
xZTNUWhrnfmZoyt+LiFvJxuqKyG0nT+/RZ2j2FQjNenwCkFYjvY29Lb5KcCdLa6yesrsYghb4aM0
uPHoZk+tvF/OUejrkkNyJ3dKWNj5/LdjZcNUft/vTG1tLvASGMTvfAnbXYhbuUIlsTizuVcWKnM7
PbXCwTWlQ616a+QKlt3eF7uGp+U2xrZ7atFG/EyugSwdCxzUI5I10BDszPqkjt6U2izVDazLdzJe
3CFG1HZaBojgotQFT5DP4Tk69R4gZIYcDeiyZwreUZvAkvxI3fdz0Bse8Vv0yiz1i7p8RfqNcf7v
I/XfHDinO/wbll9MrjOy/ttZ15PxEOth0zzU1ifq4G0wszFGFOAtoRmnTTUpiLtkXvYVBj5EPf5l
C22N478ePf68MsPWmI0Y25H/D/B9isNca7W82diHGauKWMH0+k4Wn1Tz7b+/6b/nvzZwX9VVSdxw
S+Yh/vdXicWiTlJW1A/jVXmCocqWYNHhHR2EKNVWxLvFubozMg8bE8SG/Kcuc+PJL+ZDX+yz6chM
X9i5OXFVtlIGbA+jdFjgFOBt+SiEezO+GEYgCEGf3Q9/nUr9Uwv+z4//W/USZ4PYz2WJWOFFe7Ve
ixlt8g0mw+pg5y80r/ighY44+G3qCn8pUZStVv/9LWEGQ4rklnivSb+BkqtUaOIqTPWDSzu0IBSq
bUQ6ROJRgvAAF83FiiWvuLPs7m3ublvLZZvkTZAJO0N02h8G4VVzHzFxVDnGcDfc9YwOZEGlYnQf
mMRiKbtU/EsH8icKjo+74X+qxWf+1yzOqshLPtAxMmLlqwOHDnqFBImaQuErcGuvLdNOEPfKUuKl
c+2ZgLDIKmMqw5bGyknwYmG2d/MoCMnRUbvZU3saPkys/ibU+tPiBHHeEhDgoSTZ+O3tlmFBloMl
83YLTxVvavE+Cm+X2U0sb8lv1XivkwYR0Q0jM8ej/kmWOEnQhzjdhEe5q5cAE8jc/YYBMRons/fk
ApUAJYfTxcGw+nLyKDlqdqLnTWQHg3XD/e/9Jf1hkeDDD1nDbMVmmfvbV2jrHNhjZX+1ypfIDLTx
oMAtDYxuh0vol/EpbaYT8PISr4DZN6vyKv2NhMZr4w/VNA6CjEKSPCQxErlto38cKGGWhI2cN/VD
UztSd5DCmzr3TYoGwctWJxxd/bG+GQcXlUuGh7ARKDjRLDQ1jOm7CfHTjZ0THIgTvWNhUrJj9M8y
vB6mxnKH3JWTfWh5BbUTN/av+41pulpzq+N8xRc9vVdOzQEgVnjKChe8RqP2w1mGtMZHw+0ObWJr
QMl48054w7hYyHfizkKL54ult8oufiw5CFjk8YnbnnyHQ9p71pXAlk0QR2jdD6qPTrSVrzV3amNX
CfcwxyUC6gWkwlvnA+b0KqqZOZjKnZzd5JU/926lwZK4KrkG1p79mjR+rQfs3ZGGkLhpEK98j4cK
gHJWOWuMvwpOl5hpUMwFqLMJ6CawaFTvamWndneLENQtnmdoqB1sbqhaYhw4ft2G0UHp7ZL5wsox
McYBW4KfYY6IedHIJQ/WeqWtM2Rb/5Y6l8jiPGICDXQiUAe/1BjD2arGVbDNjKceUFyaj7Tmg+Tw
Alo+UQtgY3eHuLK1p3xALNPj4HgnKtzcz0u+H2YvO8Yojwg55eUhJ4RSz/1M2k3hyWw+DO1uZrBI
cLYXTW1Ko1W4SuuuhGSG3pz7CduKsHCslRLbesUWSUKP0rgEbC69Ld3LWNx3L/idPUmXjuxg00ZB
Lq77VPWWAIMADPgqXukhDphqUrApmTxNdaMFXybTl5WdINjLRYhwCcShxp022SyTxn42HJvszqL6
q/yeOpUacHBTzSY5YpAdTFAy3IEMGz8AOnk8HXiASWQvH5OO04Ddnt873cf0v2udCqeo+woOAL5o
8YqfyscYCsQRtzZWay2507JTIk9gGcKv65vlUm14VuUDGxuRv9b49iNFekxCLAoOU+KG1n6mTSHf
3Tjk5mkxE5/B2HzEToXJ/yZ+C82Oi0/1rYykc7D9bbZiXomVAUfL2oqSdWDSaEWHfQ6BVxn5yJa7
ojnOsUEhFNtmZx7Q3O/qtPGTpPZTrl4hE+6XmiVUBJJMftcrjgdJsrpzwjAzX1FKT2J86RmeqzOB
FIvXUp4ZLqucEEGhnFq8NYUxk8kxemFXmgSZqp9CfEJwIAsXpvK06iONfuqh8TZJJF6ciOERvqVP
cPI0QpjiHTc1WjfWfrgiexuuYSEF4xLDJ6/oUnVHQzdCxAdTAkGWpieziqFeJHdWie8AfGufpvFG
VFYfUh5qdIvJyr1pXmWyNjYVuqzf1XipWdJL3piU7KaAi2MUAkAT4siDHKjgNatApawGyEQXLffK
ZR9qu0nnFQ7Kq7WSv0rBPX4aoLYWtlnG+tDhNpUMNEnPDeCKeqKuMaL5a+h77B2c1Cz9jPlD8dCV
bn3f3hXFCzLpmKETqwAPxUCiI8ePmTgpfIAfU+N5exZIvVvxPmtkbKySPOBNSDXTTOinzTWY6GVx
v+MwvstrJy/o6awZIqq5a7pdN+IbKko0zBFHTp3ei2L/DkBDnzk6pjE6TZifu7TfFc2tXnU4qsrB
JBhe0U1+nARmeemy2VuYABuU2yzsAaZjd1lqT+owmDvlqLnVKj5mmg7ZNMaPaakzU+3lKyWRU/Ue
ulPNIMJglxGDe2ZPp7E3lV4yuywhqoEos/PBW27barTN+lPPQw/TD17ObHeFtC8ZkV/PQj550pIc
BuOYNQPP/KqU+3HLumR9G1hqCKSLNf1u7RRX1csddKDT6509q8mhKjycJfkDNe7dSgfXlZiBqMlu
WM49pQeZvVg0PFY4iiQiyoY0XpypSF2ZJljrQreywNzb1iuL8hHhNtQA9EAtECb2VEh3ck6UjVqe
k8aiOzadMDozWcX9qi+3A43GolAYYiMRMuNQg7pBCsQVfCS6Eov92qMKbooHXU38KcMuAINH40PX
cDzN3/NqcAsuoW79GI0ePJ2OFMt2cnAyJEkN2sgVZF7Mzc9SmXxp6VidyzEah52AUjbHUC2yMIeg
YVU4p5pw9Rhw9EcoHL1w2tQ4pcsvUiPWcZdmFm0jJRJlpX0uDhvcKkQPcxW/SxjlLSs9H2/Visyz
AAeykNPEcYNB53FjYdcIFXH3sP0lMjohSclvs370m/5hFVe7HabDJlnJsa9O+p0UoRKp+ASxdt/W
KEmKLFiY54O+jZ3IJNk+OlbZ4m7w+jabtIaGKwwXA1+VbaFHnbqLFtlt2Oz5W49exgKnQLx73Nxa
+oYEsdxO67NIrgRTrkY274aSJOrlAQkxOxXnk03Lu5QDVbS+7wEtNl0vpjIALkC6EDeZiFUr+EuI
LUWggT6GhhwkMRwKR7jc+hjc24oX7zanulfxHjfQSLalxVZRj12LN/lJ/MooSkAJyHemYj1j1MAP
KQYQCjaEerRBUMkh98kAqaJHunbxlCpBaroqTkGAVYBAADoYH0AlMovr1rOrPbTAMG40eizNIWPc
McgxbRD33XKcrH1qOW22C3OuBXu8wcKgnDnPcHhwKYwIpG6wxJRsLD4yOItn/K8gmXKHFT6yRPGW
FDyD1Y5RoemUH7gewiKmpZc2IAmeHNGVUal7SJzq1ZEZXxf8WPONAjscpwNp4czaE1qda3Z7u35U
CYWwvRRO8WbKwEFwe1QY9vPMPckRNPs1FqaJt6wULyBn9ljAdPkW3S5cPm6tk4uxJdgwzrXU+6Hq
YQcI9ML888U66h+bj+BNnDkcs6xM/au8zV6bU/nZU/qg4KEVeo/ZTDbZUzMz9hgYUmf5AqlOotcW
fiIHSNsl8BvNa7fUN+Yfgzlxhdhfx+dlbOyyJVxV1cmZY9NxsXOe8e43RwYHS8KNcosZNfei3B9r
B5a0xYgfF2cGKbXt+WGssep28spYDN2LpjvpuxHtgU7kz+zN+NFlW341HoQPoIl7iYS/1CUkkeu2
jR1sKfTX6SwTiITfl2xj/yBke0YTJNxqQXUye6Si4LVasBNMucJ4wpK52YhA0UEbxlLhB5Bf50R/
BRNuTSzo94UWmannn7Tzs869pe4vziblaunVhjtco5vSZGUwpucbliepdIRPWMdYFHH6bnmV76oK
u/lt4o8VhsZ6JlYd8yIzGKag3JhNyjuQ1WB4rt6tT7g4FjmuNugthIv5srm12AzXFio6DdTmHKl2
RSAGY84VwdNBclb7YOb+jilf3YR3YrhV7vTQsyT3KA7GoneILzGoaajHvjM6rM3yyWOD6KKbDZ6g
U74RY4WRyjsUSTRA8rP6wads5VvfhcuxlG8iho8V1zjwg8/T5/pUnqF6ZogbeBu4YWrffNclDnVd
BFk3uRUWhZG3TG6ocR+4BfoJ9OwrX8rmv2xlDdTF4jS5a1Ze8ll+98/Nl0DBh0SUii7dVgB593CA
5NNqk4Nhr8YSMTerTY4n/bnHqB/WXHTmnCkcvrffFe4au+TsiExjJ86M5Bw6lH/9YcXSfgiLrzAc
g9t6YmOET0kd5i6XS/KxjS0vTn8tNBoShHMFmx6IkSOGnfIpvsfUqYDXLT+qnEH64IGqJ05PA1s/
kxPLeOHgWlu7us7M+KSOxFpMnQlb1MWpWPno97hmVCdFTkxtOzobyItLMqYEjTOpjrHCc7u8AWHd
TgO8PNGclILXaz6J2+tmZbVhx8Jqj4bNqlefoq8m8dIZcJyqxAFPRLoWV4SZ2hbbt/VqjP5plCCu
JWxRKXTEdzEw0Nhc5RvlC1dbnqEQ2+MbV4l4uz5lH0bnyUwe9tuWZiQCe0NYGEiBefCiF2E3Y5iF
aROp6D80EZW0leHCV/yuYIGWbEc3LqTFYMM+LT22oWw8L1/2jCJ2hNCDTnFlIlEqURHAB9niefzA
7Is5gxDx3ztbUbr5JbVxJCmAyVpLDwzNVHfkFA8X+kQtdcHgh8QXP0Ws6L2k3hFWt6wu0L1yTb94
Q4jYYtiGNzQItcYT9tb7BMx+cJtN1efXyU7W9jH92Btf2K9esuOSkIdtqy/tk/idAZFBQlP0SLb+
AouxID/tqPZRL85faeI1Iori5duGufjOB7v8Ej+4LXGAohYBU42/ug/IJJYTCxvTzg/t3F3iJZCi
XaEFEp235BvkVQ4oIZyY0L0ffAq2M5TTs3W5oE3WsBwM0et0m9aMQpLQ4gwWmAhcpZ+JeE87m8N3
wuvMXzdn4sJFlFG+Vj85RrlE5Sxb+z90/loh1+B9r2+W5iAOjb/BXgesWDnNI683A8YMzcntGmfb
E7lPgZCYLi0uu7ny4hN9qkhtGzk7A9jo03gKf/iL2y+D/Ex8JYHh2cLP2WUptkae2WUmD8JAeM2O
1md+1YBl6GwhewEB8D19oa0XP2CbDNWJFbS3fv1miHb7yXNmvbV8ha/x3Dyquq1SSNr8E4+2+Sm/
YxPFjFn1NiKTHOT+XdaRK9o431Lwdu/CRfIBtBTyERHFcJnQEZg4QLLOnA6zJl40B0NnT498XhqW
/it84Re9LKDXTAN5xGVhldkDxzvcDSk2UihuK7LQt+sBy81xdqhgyKzIZ89ERKe5Iku68hhXJWdE
e8YSXAbEwm0OHYJONpkbMXdL/yHT6x5MKWACCvyENRZSSnKLwFWvHgCI+KDsE79954Zvv1Xy7e+2
g8VywtLrPqwB9tbji1B/TtQOaL1WvyXXh3wzsjD5jqAxq4+hUo/hb2PP8nY7qA6ZDtiTv8dUvzLq
JY8B8fwsotp6w60H2NvjZ3l14J09pd4QCMr2GjEcFvFU+sLOgw2UjpzjgYY5MMWScIPfgEqLUTu8
PPwdvsVz8qTTn8Uey9L8WL6HD3zCePckl/DSZpeohYLBvCveuB0yZIibxKmfeNnNO8DB3MMNONBI
jeZG8S6hvABa+NXs89nMfc0kUbFdciuCbASEm7OoU+OhMUDkKB+o2YsNR2DMlHdlpfYE/F199K/d
QfxEBJ70Tpy7nDGQPOCCgumFDR1YUE1+aPn9c/6+Plupy00yGifOhepSXrsPWGit37FUVZPNyDJx
0Afweyse92v4zq4RiC3lKuYEYvT+11UmeRaL7OrheH3z1r+od9UrLJ6Kssnud/Nu+V5u5bf+R1md
0nJKkM90u8iaL/No3Xc/5m3xRJVYfHFyU/6lxZOY+0qOK6krFWAxb0nJHuNreovqTYsPp9Vi8zbY
JvCc115QWw24HnQ+pWTe+0Rr96Kn4kdp7Qyw/9EbQjfmBhYQ1AQqk/hY3amnEUtHxV/aQKl2RUz1
z13gN6lrAkWFN1ZGwOmuWi9Wvh8THEEvfCbKGKo0Gs96gjMinsgjRYJCu2rPM9Zq1X1afuvyqRXx
RAwUca8Yx7449PgpNogTtzN/1Z3KLb4IUETASS3c6RS/gZDhn0tP4Mt8b+s2lE4G1BQGe4S6Lnch
F2mdPxV7LaIzRT5HVst+MQPZ2JOnV3Q3jXqKCbfbavF+K2l3PGQ+P49pfeeGldg2nTvTD1Xkqjkx
jWQW4AwLA0XMOOPKcuGNbm89M6k+L8dB9JoqkHma2X6Og359Mqx9fyZofbIc1gT1q255aXjIVD8f
glaxORMt6EmKOHFP/dVRPjBDvgaED4B4IQfj4gSFw5G3q50RRHFwFqSvi48sjtqHcaVc9iH/JFZw
CKXL4IGTRiBn9lq668e2eqklH0svfCpWX9Ix6gUHDWIliMKgNI+ltDcLn0JaO8xgaI94z0nRQ5vt
Nx5Tczm4JjIrZZ/YHRYN+yww6VpoaSL8p/c0EAAv1eCQY0aDMoDvwaOqHCxun2Et6WDMKGIEmr0J
1mnQgzA6kXWxiWMmrnN8jFFtMUNBjQMWFnAv67B80U7clIpbLVPdk3ZtrXdxj43mTi18bv+xARzY
59lfWBF9UxX9xuVgnku8MC6IsqaYvzFuWYPbPUl+zOvOXh4eqtbnLl1u6jPGOx11Igc5c+Jo5tCK
dadCAsYImtAjbUdunIQ5dqpjpGPcuRiryMHGUYAuw3wuB5EGkdtFcTOZVvfUgBEx1BV/15afYWwE
6fJMxUPBsr4MhKihEcBXTrwM9yJQ7nUUbXXffiz9TgyxQLp23TlSQNmcfnC1/i9shfIHLQlCdDxb
IHwlQ/71mP7BE2SpABKXwROI7wkFMLhH7HVA9EC+NRCfvV651/P7DWd9BptReGcDlQNNiK1dIIbK
z+WL0nVAPgSCgIZhxuvXZSB04TqIONFdqnLxkj7/N8uCJuhP7w8vNwuBiiIrv3NxamwlqmGNvL92
qwTqcL+CdZWOPgAEcjeM6o9mErexk5aTVe/a7pjFh659xmAAF8KleBm1fVT7dROkoWNhV/Qd4mwL
TLMEs/WQQJBw5c27KkMessvoyziU1pM83XHip0kgNHdqfo8xxRgGQ35Zs1Ovw+67snRT1d+xcJfH
p0rHKP+qiaf6DYjLEB/rGq+V20R4SeCymmduujS7m+sdd7ASHUP5puhfwuRG/CjM4xS/krVi6YFV
7TC/UJGEsSJMt40DCdn97CAG7R77+349mqDa0sZOqIrXw81E7pq7JSavjIl1d7R8pJhXwNseZKSY
3k7dO05qJaHD2IQoSE62HIss9kDjVWoe1CPQ8yue7XuQPrr/8KJr79VwnynP5XBntgF+vlHBXNgv
lGH0e5Oi3xUWbzL3a0d+/C4s/Ebf1/nRROnyKVdeCjXXIa04/sqc3aUU7lRu+V4OSXp/aRlxxTK5
87F9myRXV70SscBwCPuHfrpDC1t0Th09YbzGBHOSAkocKpIStB3+JmGPFtjRU5+av1TOmrTv9ScK
qpT8BB6ZdjvmL1wpYX7S6AVzJ9V9vdtn1woMb2t46RNG1G3cNKjMvlF1h1R1xj0DDkTCzNF+Gm7L
GxQ9+mf+zHi2KzXocHR+IdP562NbQgU8wdmXadAuQSsfq/ZJS2+l7KXVnirjYKV/EQpI0i+7wn+d
XP9Y+b8J5QDPBEsQ5/qh+6EIo8ARX9qv9K17MSzwBjrGG9wW23P5lr+ZLzHdFr3ny9LY1UN/rx/6
V3q3+NzujaMEXCfbLdOfbvoKGIwx4TcKL/G7fuqf+rN+6G7HesdkWSpRMROJQOUMo5WaNovZXmab
DTZ/xVxFH/1X/CZckw/OUH6d+JG/jV+0Oduc9115mT/rM/Xkj3TCsvlrfqViVQ/RCylExE/MXLn3
WKiL/WkEgX4RLoMO1+BmNbZnTnVL1UqLYCLIIcuj2VJHgAhgbjLIRNUemRSj+OwWu6aCRUdN73jQ
b8z38dpeC3yOEI70RFzbDFKC5NOUz8g4L/lNdVRvkpfosd/P5w5wHiqNXjkkPkO6hkF/V991z8ox
+cZWecv/2SCU/No9Dg/jpXpOX80fYAIeLiSzdRfe9JU9HNT38oSYc76Lfgyq8yv8ufhYXeYrPqv6
D0+7Wm1qerjA+m354NCigVPMfVOgMXLmK5f+1u00MGmYRHH32NHWbNjyD59MuErX7AWCI/ohjyh5
qjMQLuO7uFIfUvBx1AIKELWEXgysyfjOrukxeQNq4hwmLwWx4nRWnsNPbvWZ4WOwhe/+ofqa5O0e
WmTKB0956R/GZ5EGSbKnu+6Lv1MP7eZNPE/n4mt8jNEm0btxS9I7REcaEIj1lcei2RNmy+RDVZ7x
0T0hb6MzOU32chh+pCs1/rDYxpv+2T+n38knCjT1ffhpPuI3RIX6d4EG/pFeOPnAi62ubeHCWs2v
QDAMCeMSZx3p0GBlfj3PPqcNdMqr9sZb3eYWH6AFOWXa9wHY5y59WN+aS/o9HGYWI2gSvKQGHgDT
ypVObCmQ165+oNhJ3mSAihegBp6e8rE9Hx4CJSPXFr0sHQ1gI//6Nt/ku/jdOrOQMNjDs3ezhAax
pk3adIrVY3qVv020KPqNQMWkeet1uIzf+oUT43s6EBXI5ZTQ8kYXwBRAE/UWsjoo3/NnyHI/PQl7
uOnn8kbZ56fho71bL8mzUNjZQ/XIEqEFzY7mB6FdIgYQz81D9Lh4ghfejwTGvwu8vk1SsnVj9Znl
VX8pn/Vn9NxflskRv/pPTYQFtKfnKNq2jfYaswpvIdHzr+WFtQt7G7+We/bh+qS/G1eJ5QweA/IJ
wMNs5Q99vspuZa2eSehRsSGEbXzjwuI4yN/y++mZFpvtQe8NYQTHTQJNkzgZPQTN3pPyNhznuw0y
iB2FxuO+umQX6TW+ll8tq+gHErbBIZtMn8jWvhjbod37bE/FI7+Rp7ttqx+QwvRV/B7eJ1bKe0uQ
QA3RtbX6GTJCcB7eyF7+UF6jD9IQb2TVHT9xalhx0kWhmj4ZQJlIqzeEc7iml/pTuxSndgfb04rb
kYYZAbE0d5x8PNMsso3X7HG65dtmNJkgn28o3NQvbKiU9+Z1fpxUV/9qFFt8y++Uo/Bofo07gEA/
OtQ75SD9iFfwWvVL/qr5/CwQvht+JrBWeBtuSTlIAwGXKZJo0mZA/NZOb3XLnmkXKCBprCnAAEYf
24f4cf6ZwSjehW+cE1EWAHRPqS0ZaGSh6uzkG7WqfBae+TOxjt/tp3Q7XPHVAO/Dj5/fLL9G4xag
FPJ2vtC4Mvh3BqBf4aMNPoIdntG+LprDzGz5YZ74R32MpSBtLoAt4Z4Av5BDbCC2nWEeeAzkHwpi
ayQU4I6uSmXBZ8FaJ3SJ+gnf5k+yQevRt9qnWPayyTNVN6RrXsGJT/N4u23kl+il+xBZKs+M4w0c
x0/Ti3QFfmKTskiH94YL4Tk5ll+QQZyZHAIYJfWqk63bJcBisCC2T8bn3DnGJwqHNCYs8sAVxUJk
37T4uaM+5vQRdkm1oeAZRBMmmtDgq7uiN63A8UFHbElyUI8lszNfwjeUodRQ/I+VA7FBXcRXKwbX
ZKZn5nagNGaimooQoAfkdYubGt4iKgdQ0M2WHxLM4S3j0FcuTAHx/JFebO+aqWTCwBjX+lyeGEgw
aHTemG1fHjPOXfgaXgrfE1CWADWG8hb7/zg7r+W2sW1dPxGqkMMtCYAgmJWlG5YkS8iBIPLTn2+6
69Rpq3Ws2nt5WW3JNAUhzDnG+FM0kZUHEMmlXjIsBtlnQaXBM15r8FQin4D4F/1Dc5O+ykxMIZDS
YTNrxUGZM/iru0u9+oURc/NxYcbAtF29ke4uh2aP0HTVvP6DajiM+OAtZGJAkbJYNzfJc3uB9Ynb
Nhoj7jTwGCDMRfLMxAo8LHovT9GTzU7SLqXPRnuhvdQZKUmu0u/YVU3gu0gmI5THZHo2iJBR6V4I
QhuJFGUI4qDGX9L1FOCOHCkIRdmH2dEha9fxoFNanXtN/YrzBDDiLOkA2bt6JiDEHC/nh5pSmsUS
JPW1ilfStFBe+5v5tX7lLZ0XuH88ODxeNVN/eAcvekVJx27uGUB9cNU+6pSCmnXe0n18hivqbW4+
ZHIAc3S6t/LezlFbsceIpeh1erUO+o6BFHce95/+yirjUIO8Ns9UPRA+RNoDs31SMd5oNRxgsfOn
RTv/WjMprHgbE1wI9jjGAMMCSjhUnpS2/zO5ycLx8foCrWYANHhNHotHa2vu4o/uLV1XD07kBOlu
NhcMoWfyEZnULGL6G9Z6LMmYbC1aqq4PsWU9cEir8oGH/PI0Haqt7RfYwNmLzlgzVO9f6NU5C+en
7nZ6rBl5iX/UMdJetPfzTn2SXrltjZeJCT111HN+Oz/SPvmYBj6az5YYnjCmsivxf/lJuo8P1w97
65yYr+g+SCDjJwrhnnkFtyfPDTYu6FUoIe+LB+62OuAbFe1yvsD0/z2xZyTMlB4/hi0DimstkBmx
c7+BlTn8xQfmhZvyXtrGO/2xX6XhJcgWVZCflB0XVHu9AEuIfIilcY/yDZji7u/9JGX1d/0kbD3F
QM+PH9qXqrrX6n42+6RG0E9OPVQxHwaamrvUY0XAdQf6o53cO8arpdxEI55YCCLWEo79lafPns1I
1RBwEXYMdGa56mn6eupcvDRoKmN6rKtbYl+xtHh+oT8w16Xso9KgbCEiB7Kq47Jlz7hKgcCiQGBd
hotTLtnOziy1mVdgQE/mM1ACUXXs517/WL6Vj859/trsK1KL8Ku+qy9+1nhEaDbZyjGPqUTqW9DG
oVkFjYEHzSGryGFAyu8DZyqlB9hd/OquLvSeiGkOAXoMUSmCFXqrpdL6EzN3lp7B413jERCWYEuI
6UtYLjxAhPsxJVWWkbz4++UgmOCby4HoBAMC2SZTxxAsy3/NJVq1VtNEUSoMoxnLLkEIG8o31ZUZ
F++NjTwsUYRi2+sw4t2mH0zqiCcEIOywhMy2Z5mEYrIO2DoWirZkPa11Uf4jFFRrkilWzFLsJEih
GJ3p44jnQK21uuRryI8V2jfmdoXHE0rsN6uSRr9ZrScRvbaAOUMtdh48fAL4qNUBQHV5XUk6DBPY
nZ5xPlyiE45hgtaH5bmEIsC3I78u7od0F08tbaoHOMOkUH0wGR8VYaWF83V9of8VegKXrqdJfGIQ
1Yzb0MXoIyaF2fFTBB4STIGliYKl9ghNn6fl0LhGDBznQ6gvHVcxQgNfMV4zhn2zUeP9uX80NEY4
POZDEy0xZaRs/0yjp/FB7VZmEyCt6g2fnaqkZoNU99HUcAE8KHHKFaXNEuYe8NkchbKxAglnJKeN
Jwt52ux4o4L+dCNLYZdtE+5MyIyAQmRopFt93gvyUcTUcUn1oiU+yT1XptPINIgDa9zoGkjAHyUt
OYwIW3U1cqHsJVSLq3RSB7/ByEQNMtu3FS+7eCCqrIQjzw2zWg0gfQWLoe+hoi2BCTsazY9KXlwf
bQQzoOpgpqAPyVL9PbO1VHjBfCPYcOySnn2FAevr1C7Pg+PO8g888e+MMyymig73LvI6Ikv/vHlL
axjMMpaq02zf2+BRCRSgq0EHXt8byrNpB511D/cnxl5e0PUMztjfn5//+qmKuAHbklXVNDXsxr9M
N8uca95bcnWyLyDsCNamvYkjMw+IOb0MyUnSD7N9a42vUvlx0boVnI8m2UnZsS1fp+nXEP2gOjDF
8/p1aGHhJ2KQXGYJQeyfpySdBtmQars6JfJax9mvNmqv0O70sCqrZUf/I+J2KsqY6YZsjm2Pu2rR
ye5EE3rp4xWRs0vHeVMZOVssARgnV6i/IE5XMWXpVYGyhqjMVPcarCM88hRcSuIH4WwnmOyCWJW1
NQ9j5E/MKccMOJryjbsbH+hKpy5XMqJIJU8Bkcu7NtRqeLNwrRqess7GERHaaccKjSJaBRDJWdMF
V7IwhhUuYy/cn6rDUD0y11U1H9qcyYnzU9YCMTbfnEQ2J1J+NdXR+PjnScz6vi3MsahOeHGQGX7z
2yjPsEAGAXioMSJ7k1v051jBd2S9oEh2q37elQx7rPXZxEYLYwLIjMIMGj142NISqdK0k3hizvK0
ayinxT8w7Se9n8ILawqTV9jQzOssuD0ZzcqkbAaD6hrSksiSqWgUs5Eg5H5Tz+/M1CHMwtxW9VXH
0xfDKdSszzx/tfN3CQYMTkURrckZVdpFvq+1hwRKlyOr6/MDEXLTwCgcs8Mx2utOKgwc8poETEF9
sNR922BCxdqdT89q9VTW9xIEt2EHCzbX3ypkgFG7spyK1QZyqmME6qD5eAWQwEvCc77VKxvtGB5j
8n2PANweyBjV8Pm/19OWLgBbBJWhFor62D5jTNajULtvIdKeq1+6AJgU1uZNDpVf79uHTOO0Qp1G
nAppp7+5kpAm/OIhxYXCj1cx19j4FRH/KKP6JTspy96TSndVbsmrYIXKT7Ooid5Qb8bauLS0O5Md
JhuchS6B3MhB59B2dc5aM/Og1JDwGTQ8EFeV0X5WmXXnbBVnfcBHgqFYPN+1V4wK7LfCBucmxgEe
yVmM6rt9DdWkuxh0cIDLLEE22V8zApQpi3f4roTicTwnjJYkSIZjDGXEzM7wJmHRXFpYfSsJvtCl
grfGY6TbcKWQiBtZe8xIn2ySDEk4u+/5HJLZvlLy0oXEgGfkGdlhg0VG7WjbMzWHla4deJVGc7Tj
5wzYy0mIAWUOaFRPV7twnyOY4y1CeBV4eyw8jTXdgBPRxAflWgVTeTNd5rWVlf4sKvA4c+d2X1bg
kvJ+UJRdYTEZhp9oFDjRUEHDqO3Yacz6ctRoVCmX86sn628ZzhcYYeDVAZX+7gLfelY08FBp3VTW
Ir5qq7Kg5Ztg9TeUXaT0LmpZZcwwf7ISMKPCBTqULdBipQfmlxGf3+IkWEzOJ/Z9pShQkolCwoSs
idU8DJPUAjrDW0FqC2kxFA2snMeEOWO3hkbMFuFUz5VxZ0OyJHbEPlVWv0zxcIBybPIU4Fpodfse
vioeA14N+bekB8MtsTI/HTSWrSN5nFFp3sdnkHmLNMHhzQTBBZpM1EuQZoiwLIgsQwVTsIXrw1Ip
VsFKoIZKYNSfOj1xTwdWQqPBrDCRQsikgm4qohASB2kj0rtGanyTwU9SL1KaK70ZV/J7rmO4MsyP
wjqtnV/xvh5jCocz41vBSVYexboszglpF+p1XNjnO8Ezv9JEg6411bE8/9LQ7fOQtGeZe5qTndwM
lxnIAPLTeMoZWLU6J8ZsYK6mE7t1uoGFrPcMMjXNFfFxuDqol3495ZewKIh2I9bT8eWi3ufp9U6f
L4FiWKtUwjTAleFqwUSV4toX9Olieky5V1S+akYXf+RmPs+U6/pdPB3U6ObivPGglHCY6ckMLFpY
CLR4XItHXbxHGtVwPeFd89AUQl9bMhykvS0Q2hgXWPOGa+gQl7ALLyR1ydl6teswaWBNcXf/sOf/
f7YHR1GR4Vqypn+Rp/WYzV57G2nckAaDcoqZL5nMhZu92m8zCzr4utXWiv18/mXDgpOCFh4DYWjt
2mz9sn3sin2dH2xnmxcHDX00p3VubxPzcazWlo6pXsAd2WAti7K6WSV4gqgkWOxoX5i89OTaRmEx
0OMvqeIwkyiZHzzOkzvlN2myvpY+hnRMjzqkCJAWmczHnmp4cg/dGfasl91K0BymQC42lrROlY1j
bS10NGMIsJL4KUEtYDa1K0GeOw5d2HDjaZvSemyN2xKrFCloxrvp3MHffZZ5eqx6WzEWrJ+z6640
97IZKgll/zopg8T2y2yjq9CS6IzqH2S0rGr/3abxjZVlA+MrwibUL61kWWu4GqoZzrHF86x+5DBL
mvHWqndWtWvkjXneDs5t34ZYWOX6fa++2daxb7wZy4hifeyGU6u8OdkBIY90Xshe3XLGgqZ6PuvU
wqt6mzHwhAevM7xKP5uzn+CFiCtDvTW4SiSyOP1xblZWd6xG0heZSbxiuMUoTZeO2SCki3VLhmcQ
2e6ghWdu0Qs5leQGb1LnFMVC3HnJfH0IW309Dp8MOq5A9tYip2qGQKVCQPZbNB+VB4uae4BECWQE
Od1B5jkKfFS3sJY0MdePvFrLnYtqX8M0yPGqFzjtuDzCqat9GHOASBoyLfg+c6hnKzAfhdmA5kP0
SaG2Hp3haJ2fe0AZ4Z8cF3B65jeJnmAQbQMfGfchTC0HX6ldlohihnoonBD1mB/IZSRooCtiQ04R
MnMuceNYWhDQ6KxSFw8Bom8Y8mXtgcf+KhjKkLc3Jq83Vyh3cJBgkEgEDxgyoXE99sWmC6cZhwJO
ULPEooJvJVJ2bLekbeRJCyi+mvkWBtD4i5bPJDXB9hgZ0vn0j5YtSGz6vLTPexOeIX4alZdF/ghv
GxJRtBEUWJxOsrWE5hpqjOKCIk3WInlLXsff4nY4JFATzmTndeKNNDBUMcnXtgP20jCbKGlQUU9r
pQkbJ+gTr0k8K+Amwl/GtF3DCSbcpK0VmWyzvi6b1TCxLrrWBZkbvDVXrVYzTsd0zjHTsJC8AKld
Z4hYodGDbaBHh65qujJwmbxwSLokNPrO8OHTc3KFqRsqdhhSCnswR0Zu6bKpkSosxskDWbZRh1Fp
E117DbT6OMSsjZDTNm3C8uIrhGNciU31rnYglSsdr5dkh+2cjmYuX6l8dFDdh1W8Bd1lCqZR6PXH
otsnxso2w3NMgOJGGkPdWGlcSwObWN+W7tPunemlkq+Ipp6vC70NqPAhjFLkPjGvZfHXWK1sKpWF
DQ0Tg3NNfCpsMwX3Ht7WsnqHgCQ6CCZ4WG0zm1w0bEEP3IDQdM+3kIeg4EBdGl+62/kDFSQYNXmK
UbuU31Jo18OS8QQfHc3taaCHLTseupaW51dyGYCZuElAZhOj3aRbWqMHw6acaE0WIALQfduMIcAC
r6CyBb8XvEL4q8zQ9NqTUq803MEO4Ri28IO8WGIg4xKqpLBbTwivVpw31QpViT5moSHZ6ujfl5W1
OsMDhIkoH6r51mHsJoXQwpCFwAyb4Q3FG4uPhENpfm+412xZXFy52yhJ0DtbpfZ5QwXx6kbJN4hQ
mAdif4o3rTIGQjperQcrlFi+pQWHi9PvOK9KBr3VkqvkDJAag/ZgPQHJQd+A6nRGh4tZhSPBuvcU
Ma5kRMx4scxIo2ImsGBEzTCTsWTu8BDilrFMX5mDC+AETJQmbYsiAGUEM8/5VQoHlC8M1144Om4g
3oUaeLQ9hukAb9g3AAYgqrlApF9Ub7Pmwc+RFwjHO8in6fLyWG5HqLH2/fmUvKl0KM+TYAlSEXV3
kuHbSKqmpXln26gulEWa7LhKssOwIsQzQiXwwzUqfECIrTSfoslvoNR3aBTCpGPx2jewUBhFXzBC
zw4i0jLNYVyu7PlGNXdddsoZVnV9wcKyT67bKafR8p6BTZdschhSdKanG9TRoL4m4E2gFqdIUMJA
elOgXo1cF7VFjr+JpQ+5/9XID38vNLRvZnM26nc8k0wdYyvni4MAff+YKCMhSuDtV5Oh6Lw5Vz6e
G1BV6V2EgLilFkKgtlQCSiH42y/5g80VeGS5Niu/6fwYhxVx5ZEb+/m47usbczi22kbV8R1etZiW
7ME/5p+U0cY3LTTHbsjC9Yqx4tc5xDRNuKjZFce+MkNG9hL4+nKeN0a0T68rjJ9oHg17naquyoSL
0o2myvTTxEXpBUpo4gwVYOYd6Iezr1xQ5y1RGoFuENkG44b1DUY6SANFH/QTTIonRok9mnm3rTwV
3qHmNZrP+iPFn9yVyWPzziTtp2Q/bA+/K0H+34/5NdVwRCNo5jqTAqQWoKWVAM1E9ACA7/LyMFMz
y8v5mT7exJEGwBQHG5JXyULLl0AX5bb5xR5+tWgheb7u86uLaBA2ggwd1HZTxPSDC351xT54Ixk4
ykD0dbk1yRHGaw/amI7hHGqXeDe126EkkTnsXdrq4ezFeMNcoVIuRxTOopdkjijQZvuUhvPOOUq3
XBK+OUQO5LwQm5kGaeddCY4JOZ0550ARL8hpydvwCRNK4MGmp4obzlVfVQgKKy1aNV1osq53K9B/
h08RScDu5AFJoHC6cEgoKtg+5QsKTDyDljbQWikOpvi0DkyD2TONPoTQi10MNkIYism31ksHoMLo
Y8+MH/aJvAP3nuilqFvuIpwOWw9MWr2fXs4PV9SX9lLOQnlA97ywIUegpYczD+cfDRsgRrVR3sFD
ES5Dxc7fObYzu5DqtrkvEcMH01IORExEtAJXGKFoU+u0y4o7BxCAaWdHhfsEAYcdf9hRiKHzQ3Np
MI8PrDcwUYBtQFAIcUC3zt68G9jAgd+QODC7zxdJG7Ilg/SpwHKf42fzAGjZ8SnaArg1uc9rrtvs
DpbXzOnJgQfcC9OiQ/kAwAwAV631J+f8eLbvo/SeWS6gNxtWWXggo2oO6rasc9cBu+NBf5PrBcLz
Z/n5ArSKOKdcMzIAtR7R+qJQoKpAZIocne0EMAndDrvZetzq4cgocsnIu3vhRxpStMgBIw9A2Sxb
NfBgYNkDPUlLGP7TB+wEG1D/VnksdtpJ+yQ7OEdD98CE+/I+cHyf9SvA54U1ko0dDBcNBIN5dcWW
x/ROhTkLCWwJRKtnQkhjxzTWLqSx3PEGjS4OSSrEv2NSbJMLoyiPPQrQrYQxON5Jla+kHlNJnoTo
WY7xY3Kvv8bVuFKfMmgjODWB8M9L6erjIEOYJzIA/J8oTpiAle2WDhL6J+A/bPAe2whuPVhXlW9X
Pjw9Y0ttNT5Ov3DvfUiO03v6gMyn47ZGmJZhzMPZ9gDcKuzb7NAZPIokrKpAagB4CaBux3X9QRHB
187XZWYvekpSRjDGMpLgGS+GGUWHR20AYgf3mpcVeAeYAg3Ymx3l0GJ8ZflKUZ4Cnx5r26WFVOZl
Y9IBQHz2nIEFT3ACOfxzE1A/sSnTCisPrIAtV4UpIgXw8e9bkfINffXfy7n9pdUy6yYbZ4aEp6S9
UeuPCxV6vR5nwm7DuPxMlXVHSMjmemD4jpFSYRyy7IfM+++IqDZJRiqzfkdVaPj+HMoqjFXKsYir
0/RZ3MB+sQHNWUvhqsyr1sQfJ9Acv0FoQfXHOFHIh4tmfWFuUdVP6bg7NyvogtAOJz2A3T4OAcxD
MOPz69/PlfrtnvCvA/2CCcSd3juVfAbHJw0dTsusRUFfPyUDebVFqhwqKz0pVYPclPV1RpGTO68J
zyVuEmRmGHooqxc3teAwMCpWzwpqZ5aKtpJf8skMBmJ7YopnvcGSEUdSlS5IwoP27z+E8g2OQLKk
qYqAdzJTjK8zjth24tRhYwPGYxFaOIw0ccNgKz118EIwzhhZ9BbxQrn/+3c2xK30BcGwFYYqBjl7
+NP8vhX/hUiqxpyMipRxqzEMnhfxZY2oTy7dYtyxBsGotdUNDkAw/6H1CYV5v6qHlZkf2/bWsl5q
9S1RnqzsDiuEuvAQqlF0m1J4bk6XwpeoeXb4f9j6Co1Jki0t1rckxHVMsjaNvRmJJK0Dc9pWVTCT
qJ2EeEer9OfpppSCv/+k6u9B0X9/VCJvBLta1ixRRP3rR210bY5rRSpPWCN42iLbz+60jAIriOl+
aaI8/GhdSfUQ9mMI+EZJscpelA3uu5sS2uTlJTtpmztwyLvqBs6NS4W0b4RoTTq022qfHs0VAvAl
k4oF2/8iWrzBnPE0vzniBdgck3nFbDx5yV2kQystsDbOm/5RwrBKQmWjBGhDXMLJlqmPMtTTvSxI
NlkALH4Oixs7RE1GEwBzCKJRDu8U0tuxepV3RAodk5t6bYZCG44rjTCIA9Vo3pwb5K4Wg6EtRSoE
GKI4Fh48yKXqWg84liy05b28BY1a2z5DWz/eDHfTNr3pts4KjWTIjtJ41klZTX7lpoHt41m2JxV3
iaZn17LZ4ykfyi5CJCQwi+7Qr0qvWRauHSj3cDvm+yZUAwrfMLtNDqCZdmAGF5+PPmXowlhisuEx
Z+DPeLp4kLee0KYs9vfk+C1hI3mal3vtybinZ3vN4OSzoYwLNQggxa6mgJV8WASR66yjQ34P3r0g
EnJx9hwmpQCm0QELPDel9Mp/mIT9Rhn/cx/p6Cgsx7RJo/2y4kxa3yfJlFYnmiTzum0ud/F1jdmP
km8viI9MrNU8FX/hCmM7nxgYhuo9N1MXUnKgHqqxi76SNrlkqKvIS2avuEtIHY4VS6knNnSpaHhJ
k2SFdsbLWramHzw/tW+f+X/9AF86HeA9JTIc1nYD8hBrXeYzlSkQ3UIaY5uHMI8HdOE7jk88lDLR
97iXFM87eBULJYRalOjicW1HT9PCiP1TWL260x3iUwSweNn88OR+tx0q/zreL95Tc9Oa5vnK8cZI
xpMFdFVW4br0dYhUsivz4EQAHwsL0lRI7Sdi2CFVU3ncGrvyRoGrAoaChRmYjrEkiebvh/fdBqQS
MKdrDNzx2vuCATfncyHp+bU8NYi1IN6vK1pWHceSKUCCJoa2/4vvh1GAqsmq6Thf/QzL+dxPEl5x
pwqGcv4hbOgNXCfVe+KqSZxekwb/A+5ufHcBVIIkDDKQZWD3L9uTMfQkfFVVecIdCD+X0cGXCcyM
ZT5LdpaKCr2GItQXxzSGwV3riZsPhad2zz3MeVDzpYQlWYIvAPRMjWF5dt2KuM6S+rehIQKvVXSo
UPqdI083VybG6UTrAK1cuW6EkXBOMJuCGPeCKkmZCOJma6eRla9vEQtj8TEPPhKBktKyQFEkfNmx
+5G4H6bqESNKEpBuJjpdoz+odRDz++9X5LvJwb9Pz5dyLWpJnM2VtDxpeKNZT2fGuuOIAobhcrT+
+7f6zqsfjJw0I9PSNHH9/9zEiny+VN2lLk/X0HhvpNfRumH6KVFYiVR1HLsYV9zUxjPFMoeBE/4P
3/+bW4EsTXJ2kZiRBP2VweRo9lwUl7Y4KbGx0ml4TcNaziqAbfIIfj8Oeyd+vqjN6YqeclJ/zYY/
F2z/M8lvP9Qu3xFSmHXIkAZElWobX4gD13SK5uzKsUhKjHKSPaU8DdmqyD7we6tXCuYxY3ChA6zJ
nbraPzz3yjeXnTBwCCnEFxk8HV8uhXmdZhMnm+JENuZk3OWC9+oglc2hneRwpLsypkJufGwd97Ns
POXFfmxzQinuuqZz1atrOde7v18eTTyJX/YmB+Gbqdo6JDM4f3/eHnl+jkejiIoTt0Y+yPcdYDjP
gV1Er/jfQ6/GUNZetfaht94bRtq1P5Lg0alPddr6vQxAzl2rRbqnyfW2HLCLqVXchDKQKtKIIQ7a
bXqUFKDNV7IUQgDwv/8A6jcoE4FQmmzqmsVN9ptx868iDeuhccb2MacSJtGJpCovo8G8enjnXU3B
4h9vLztpf75Lts7OWBmf0IMvNLUwr5gmOKuYeuPvh/TtdRZkIxveEePBr3WjHRu1cW7VXDze3OI9
Luc1ss4s3sfRrwldmjLYO63DLwdqfD6vWA3oh6x3MgdBe3Ocov9+QL/bv68XWTx+HBFW52gc/7zI
2qjokzOOubCTbCJa7tvc8BgPWSoS2yABpa2XEXYQGZ4j9D2BVK8MBIGE0eHnYC8kGBopLT42C4JI
HmFFpy6bkoZ8a1SBysCTYTqpX7NbU1ZdgyH3a3kXM7bSMYJY20jsHGR7fhdtEB5PkP4M1yQZh9mx
sb4wQuCVbaD2PiTxpBD0aOVzf3nT8dd4m07Z5xRa73ntI6hn5CXBKn2i4pE0V0adqPuoUeHKEJYc
YxmBgbT0wwqm/rfXwo4dCiYtD/cXeOafZy/OZ0W9zAmXs4uhqLauyZhFiSxfWM4N87qP9opzMizw
N/uOiMOhvTFwM03kOxWGe99UQRU/mOfz0TYyzusHHVTQYF41AA/9/UJ/U2mik9M067cBtYr/05+H
ioX9FUZAn53GQxJo2LAuLpDvFjAOuIadjh4jRwVzhAQJFqe9FSuQqqf+pt6ncMivR1F/y2/Xx5Tm
9lf1Bguh+bBE8Mmy+WkCragcyp/3pILBr03auekYBBB/qSnl0cjjNm/yU2VuLtomh3tAzAWVLjFF
1nrUnpIxWqTW41AxcWt+IpH9Bp+/fnvsnTVHFGEESnzZgh2njidl1DN0+tvr2G9gSiYMcWp0QXRQ
wjFQgv05yczFzbWj3uXD21XaDZqJ0QglO8yCK+aC7brCXOLHWErl27Nj6hwZDqr4iX8d6MyZhr1e
O2Un/UrjaW7ivn2JUUnLzP86sO0oL27KX4qV7nIDtnt8IRERAdCFZUaqyIw3YRjBAUsmDH2wtE2k
fQsJqOyEcw8vT8jcBqi0oO40CXEMJM2Kt4iwP1PiffrkD1JQSEEkBX3DCLZ+oTSrEKIUuup9KAU0
mXaHXHK0MVPlW7LpYjJxN6oxVmKKPxN5S4ozbhWG+jI5caCXht+lqxF7tl7B4U89H8/Ji/kuRfGy
AyoRm14Pjmhnrx3ZUYk1wjSJNjFayKS/rUOanRjzD5H9PXEv83DFmX3UZxgsOiJHjRq+lqEmRocy
wW91OpFRgJcIaLhN86FO+kp3om0+4dCgNuuUA5ewgokiEY8Egwh7thkxL9YZTbPrz6pXxWowYRSr
5phFYPzcbAVvCYrEFBdH0x5+CM3+ZnyH47Zl2wjP2Yj/4zjetIUmUTkwdxLCc7yo7WIdmZtrzhBF
B22B9EklrDoXNyP9UsgDOQHpL1tD9/X29yVE+W9BwLGgg6d4JwWTWd6fS8gwdpajnNX0dMHsm4wH
wUycHV9vELdgfSfjXdFv7J9ysr7ZMxVDNxCxq6SwMNb6sshaRa7bSTamhLDcJhG2DNXBxFAmAYaO
D2oLuGI1C0JFzqLTLeadPm2uZKfhC67CTbWc7Kee95tV3+B/FsdECodtfCnW5ut5uubxNT1RssbY
jlKAHFG3Odo6IvRjWmbyLorHbQM9HtKVVniX83Qc6XCV9miR3lxmhlvjymboapB201Jz7kUYp6rW
jEPru7joHi5xtMruhEGg1Y6rEhPRuL4QU8Bt9iMT+r8+AaxzukILKLOgWL/LqH+VSUk6F3Gpn+MT
vJdY3lN9iM1JN+djWa0N5661PmsOz7neiDCR+uKsknFf0pgqMXZ1ykOn1z9YT9jfnGEMuRXWOGwn
NFIA/7zTFGu62qVlSUcEqr2zgoeT1Rsh4izxGliU7061s1n/cGHZ1Cfm8y2A9RHtDLbAHZwAJjmK
C0AZdTdTfQQSgw0yOyReLaaH+rxCqxKObnNwIM4BA4WXJxIStjz6AaBxqDMxi13zVr1rAukGCJu4
r/sWPz1rpcLw9OrTe3x4H0/AOS3QXbO+2qv8tQCdwvUdJ81yFRUQMIUFGba4Q7yhj88RDY5ufoOL
7Q834zc4JmeJGDn4zuKU6V92q3NT5jZ2twYXCwuBdnvR7hgse4rRUE5hdAvzOyrWOPTXHYkJGoK8
CyoNoDDJU82boY393PR/FOF/M0q3LIPxALNR6iIWrz+vYDQY+XWQS+2IT9Tsz+siHAOuU+KjPmyD
fIORJqK8ENraYts9W6t7yYWxY6H6c8h7diO/eLN+SOu0/rt+cUw6jy0JHKqKdObPY8rmS2SPRAYd
y210o22wznzoXWUd+ZVwrHOcFYrq3AVp5blFxutymdVh8Q4bntZ0fT6i2dqy1B2If/oABMd2N37s
3uNP9WA+4Um4S8O4c6U7yc1f+pdy/67tBgaSrEr1sloTyrighUZEHmKH6A6PaLIld2IQ+Z7ukGT8
fa3W/vsE8bOS7A0FQZG5Al9qKMN0pqRKC+0oTn/6jM8TLuID9OH32ReUYTMA0OWJaUgHRkEM+A3J
8QEwg3HvLHu25hmmm+H6cvVAM6cKxeYSCovwd9wJmOqnXu2n4/3yxF8lUrxUo9IEur0htfc+Qtfz
hnvmuXXnAnedRb8ErfOnDYNNfJWHDY3Rg7Z4QFJn/fr7yfumxPrz5H1Z4OOkiXtD4+bFSJP5uhWw
mvjv1fq8uZX/55uqEMJowgafZhUn+j9vSlZlSzIgBx/brbnM/cg7Rr8I/fF/jGawVTHD+LOwtZHt
MeUgMZa8oq+Fra6d03GOW+V48c736RpUNyy3ajiF0uGfP6VrTCZCvBzX0b7ZNtueX/Gx2SZ78avY
i8/iX85hvBt2tS+AByRhuyhsA7oXDy8mXN2OohtbAHPgaCp+k4Oy6wN7ne2S07zBUvYAF+ZY7Ypd
dBo348Ze9wHYP/+11wWvHTc4Ed5moYLQYWO94T/jg5jTmGMdtFDBMiwfUu3v38SQezTw/Wr4NDnm
ZpvfVQ5K9+tq3nSrvF0PYAo2naQgNZS/hns7bNfNul3nv5IgCsTvdp0Ehi/+RM+2Tp/F52DBvKJd
G3yFKfQ2CexQfRCf/fM18XrxWpTpfM3yxd+Id0mfE95TvFcU6LyHePU/nycBriK/P7d88X3/+Z6w
pPjqP8eA86cvftthsxa/E95B/A1H8CDeXXw/3vX3n8V3/OcYxGvNMLpBw/fPW6re77/555jEv7dD
8VG8rt9GHIUdFnu+6/afr4jPxZFhREBmzuLzjMtEfWgQbp5xl8tgwZXnewvXBevQ++m63GI3etlr
voJhhM+SsLmu+HFvVA+yaqgE3SqeNqr4DjjrrIt7IDguORlE/NA2N9kZ8+Sb6Ib/cMDRTbvN9uL3
+QS2v8+4u+zQ8OXX/ohDNhc6CiDmMANrWa3jo3hdsYef0+BEeUp4fXonHZJ9dFPz985BOmR78ad/
PotuxOvFdxNfF38jPku4q6UDDJPziQ/inhbvUPO1iTCtEL9CbvV6y1vwFw6/5PAJTfXvZ0I8FxhX
heIZafmauhKft76+Ml/En1t2kdYXv0hi8nAfXnUEP8qBCthlhKZf+NHB9NJt7MF2QnJ6uYVGi6/C
rgRXIvhKDdpV4adh+lKOgXaLsnc5bZJDvkMVnO/068b5xZXYWetug8JrTRKNlz1i9sgJbEAMxaVs
1/U6PgqvzKO4c/HSCvX7eo1ocFfvuo24E4gNDzBg82HO8uxmYbcquFNRP/nOoxaQrcLTmdqLcROd
qp2yueyUQNlkIRZpvCziEolnrvDENe1W2MSHYgmITue1udZdy+t88QsG27oJ6jfx4BcM2MZNfJD2
Fx7ty27mnc/raFV72qrz8ULgl+VhorYeNwr3Cs/6mcdc3P/i2ai4Q8Q1rbeti0etd0X83QX57rph
z/adQ7o2vX9OR7wyPePO9NjQXHVVbsVVY6i4LX173QZt0AczP0i3EosHlqFc+3p78Saup3hdsi+3
egOt6/9e7P9D2Hktt400bfiKUEVk4JREZla0dIKSbBmBERnk1f9Pk7v/t+vdWpcsmaJIAhjM9PT0
dD/vyR+2lwe5seyCcOvlxst3v6DPJ+U63aB6xvVk9PF8XS3zxytXSdPRfvyaboAvKCu5KgDeHL7F
BMqJyE8nPi0RcY5At7DzNPHhIHERJ9+iA3HEejqhK47BhSui4pirzcPrm0WvaoM67mhGw7+fFldB
KKfgapT19RsipnTfHeNbRncW3TvwhPFoJffXUc/7JtZk+BCLIpZIbNfkmcHLpvF+nW1lyMpN55tn
rnM92geXr4bbIjdcbv456DfIFHBc+tjsLPaU0dvzLf3rbt3Gp8JmD1zecMR6y2Cmc3nK6zHQo10i
P7uQ6cOT21FEtuBN1zKojWQHr2kts9KRji29QHppts22B5psgqAFneCSnJmIMAW3sSyj1OCGnzmF
uzmTy5ejV0v5fDm6zBfjk5jrjPM4c3w9kvPC5+HW5xvUXMNi20aGN2zOPiSFxI4IVNxtvkULtjLz
8SXWRE4V8yGdUqZN8F5BHZSMyWZux+6GXWIZs9m6m9+/msii32pkU94PrUbSEIafb/pgcrvtw1Zu
P9HReZns/Zri/uNyz4jlI6Mmkp4ttubADGzyvoq587A8LXVmqn5hJVR+Z3TnvxshSiQ4K4teLB8t
/Qs8bUUPyuPs5QZhkuvuFzJJyXR15oMpGA4auS+UICb5mmjMUubkfM033VuGuvQC7gczvgxa21dW
BSkHaVzc5n/Xz8L9q3R2+as0ZxdcQwKg2D8lbBaG17zZ72i4bdKt2H7alcPLzCcdRMU7EL9ABkgR
1pE9Qz0tKkJk7TgLFIXn8lM+lSzsxWlBGTl4nqAI+yjdiJWSezp5lrsqHVv6Avkn0vvpLMyScv9k
lhEPwElkPpVR4AAguhv92xCnsXA8A2m23avFkJTWlyaEiuS13C+x/zLO5D1aaMboOccm96mLwHLS
vtgcmp2y+GItXUCGrftjvyzW5+UwJ/U5lG4tFyzdql+IkyR2Vhr5AKzrdpViCuVyrvP+/9tSTPLd
tshUy71/lg+x8TBkPPaP4o3dx225Pi0pNMELI73R2RyWuGAM8CLBWjGMxNWSDoQuQniaARLGbsak
p/rpVuZfmGIP9Vv1wdzJNTrMbWQgYAaBb5CIyS1z1zLZWT6XlofSOnKJDICYKvzbrKiFNbZITJm9
yOaE9zAD4lOxfysmQk5bepsMARmlMpvIXCKjUizDOC/CIjwty7X8zrOMV/kbZxzRKfwhkNvvbssV
FLmkCYYN8AePd4D5Im3lwXjafwKLvVlc6bxy5XghgT54agL7AMCIHMSJqaiiGcRaS/Ofbn28CcXn
ApbLVKaGTGmzhgltEti3ySqNqZvAz0VZJKSaa6Fs7YQk/rCJVcggcA98zWviNoRxH3aP9XsbEmMs
kzqEZkUKipmUqwLvhVhdjHwQg0PlY7tAhglD6dnwrg+2b4IhZP+FASSzIpV/b/JIvkj/4NkaZ1uG
Y4UBEFsqpy/z6p//Y7jnBTprXFtOE4qZE++WUjyukekX0efkNnsj43S736a/X8k1yE85RWQeVlWs
hDqn3G10rsoIdP/yePXVhGYMm4AS6fCyMX3rSU5KvtMfRWjA4RVzwaaaHlG6zP2l/IR7LY/Y13gS
S0k38suYLCccFLn3cg0yExj+3e2VkWvfTMLw0G/E3ImvIZNAhckrH8UI5Dgp19u1S/cXh/3ujdxf
J33lhOXHXsmIELsiTgyP6Agqs3Mp9mwtp3qfkFtsjFirdu5iAqtnsa8yDqE0/mgZgeLAOLGysn1G
I50TRdW4WpgJ0jJqkm2kA+g0TP3JUgYfQJ3rHncAQ1igrIybI64O0TyOUEcWHdOif+ES0UyscUYO
I75T5RUxjNmEXEgavaa/aLiOWlQvi8f9V/Y4ece1jk4esgJ+ywQxmSub43Iyn0RlIr9NojO/nZcw
sov1JJKe2IZnyGy78iM1XmzEw0i4Dnb07MpDy8yXbjnhI5EKZtZRNi42TMZzx4do0YHefPL6re6T
xMipkCSc5AnzE7PSwCvOy8t8t4b7uMkeeRZOjQ9QGScWwDfnbpHldQqGNR+C44tWVYhwVFSH/J3/
D7dveXZY99s80rw8ug+gUwBLltcTZjhqbyaMUYTqcu+aVAs9lFbfxR3XcE30kC01ntFDeV7uiPxf
xMq7DCl5zMyTDAyua3L5Lq7m/75k9IqTen+lDD5xRCdrd/nnkETHhFcozzJAEcvD4OAYBCau6n2w
itNqeNqj4bnPFbORWIT/fXe8svLM22uB5D+Ig0udHq+4fzNu+Ov/P3fEemG7zpQg86QMqfuXdBaZ
AJ0n04en88dAE0snX5QTvmahvEJ6j1gMmXTvVuP+CjmYdG35jN3tZ0EnvLzJ64jAvZI+iTdq+2II
2W6k5DXWZASLWXRigj9L2wftjAW6DY4/PFeZPeT7+NlHzFas/JcpT0B14E3spfMNBBfPfy4PD/yR
/SWcbwYSXzLoeBNbi7cH8tR9Vu8RTZq2tBLuooQQ/vQ1m3c2eW4upPideiR/kTEtZuMQUm7m724p
j7vk/v/dlstPGfFi6Xmdf/mSdx4xFvK5sr4Uo9RvxJcRP0fsAMsYmkUaRhpNzgoQ1VzGr4xg0z+E
50/m4ITrm9+bxfIsmk/efQjRSCeWwYa4hBX3sYPNkuk744PERuN9zuWmIxzGXxCdCNWkiDPmJXTy
MDoyQcqlVUsxFg15nGIXal8JKWid9smwkXsgPoI4R/c7fXtE86WstdqIe3hbSx1idKAfSWPEgbRJ
Z4RIzhA+xdKB8KfkRZShLrJNFTexZE/KUDVfZCuJX/LICKjqy1+6tzPmTHwtPXTfi9ikFa7MnvcR
x2hMLt+uoQMkkE4SNwv5tIY5Ax3DhH16duvvo/K00O/GAMNFmmi0JwVjit4JJkasFfmcIOb6QNxc
cZLlq1y2M+37Lk7XerJfmYl8pHzw/QAdh8ojk2m3ibvFiaGBXOOG+gWZUC8BVxOYGOaGF93Pxwhs
jCrfDZCJmZrkK5OxLeNb7q24DjJ2sQfMZ9cVpZcQuPxXmeWHjYx2Ges4GYEMltu9ZnaQL/nt7udK
G4ltylfdQo51ok2RYWP2tL5BkyGZFPMinUiM0r05pSHlMc4MSZC88xTnq2pRMaHo7GVxe8h0YCZO
EBqaidU78ZcDdu9u/+SMbf82LkEtMkLFRSbExmj9309GpzgQ95/3s73N0IxGujVT0AMygr7MOjLv
yMFpT27RTzce5ukKsJ5MBOLMnIJ+a9C0BVs+bHWQcPdHu7EFCl4R7QL6iZgbcWDE4FBLQ9t13/D2
b2cq53FYthE2jsmHcxW3tmUYFeH4IMZ5RwcTs07j3z3+mrlXuvyf/oWYNhkEJt6G5d16HXOq/PXu
f8gZ3UMKckFDcJtMeU5stKwX5P6UK+k0VmAEMt3kkXyN6MKAx8ti7WkCE/GP5pM768R/tJY8vDff
n/aLmw+MYX7iiuRPN0/LG6cVK1RxZuSnWKjCfxKnXHxb+V+WT+KHQxij+xSUWxBAsGLlWa7g7Jcn
EQK4ubH/azRG96Zc52szpLRb3BvCnbMvsefiQuDPj0giFLTEdXV3hO898j5BSIvITGTgbubJZU5V
Ia0lQRoq2m69WR6ZySkADSh2WbzN+/wif5abJgZgF5d07IrF2900Mhy+dTRwxx74rABwSD+WeyiN
TLH8WlziKpafHU6SncATpPFPPO4WoGB87fE+aY8PLp3j8pbGxzV7tGLdUz5Uvpgd2STCus44OFgJ
3ikOS04OiurLYwmViW/BduDD3YhZuKjisko/zSPsJiBNipuglqGb0YeNMKmxBEpoJ3cfV1zwmiEp
PUXGoPQNJazf5UPo9DgppKJ72CxGs3woqroYIl7FMDGTlRgQ6fTSTtKo48N9yj+wFFBCCpeoYQ2M
jFewKBG/QRpI54h/ehH3MQw5zL97GBdM3t26YgOwtdViv0rXjTZFhGGzX/FAvB7xzXU8M3H/xPUT
M1qHyByxwpYLlzOVvn0A3f1QS5n6DGeeE1ZYhN+XKrJYkWGAHld3mImhBMGDuSLXnAuUpihXp0Vz
myK6heaVSRvKR1bx3ZSzZ53gZ7KeFSfwz5/HJTiG1JOnZak74bzuzqn1KY6fuKjyYlLpsS0S05JA
pkQ4iOVF3dx92z9TAyWWptpUQbUxFtyyloUTvizvaiKJhexeqaJjmpA1pxKQKXaLs549k0WF+K7y
F/lf4mVVZD+ZMTIKt3cpgbLRZ9baWVsRli2dzCjobLvpQYtQ02SLrqRUvfUocbafDp/OwzF9MMaF
UnwvTa8UzPb7ZL89hpb7dNx/76uPops7OOm9V1SoZyTmzqOIW6SI6tdhbeMOX7+zLd2jt0uBPvAa
yhPEoQahSebSVGYIcZDJgv925grFhVdio50GZEMrUzfuPonSIi2kxPlXFtybqovY6nKlvVr57wsO
6hrH+wJLfkp78nCIztX0hbk/5FT7fllfQO+wCMi5X8cQFjSr0Xun0T61z5q/tLwJM08cmsOrAJul
Ctt9OU9m6WsLUwRMItR3kj3P74KN8tCbWD+WrAfEhd8F12cIJSxSLvRBpKd+yn0v2dOtfpQP6ZqC
cw9VPhlGMlb38jbP+txOot36JyU+y3OIXG2wD4/PHZ0DhsQndRZ4LlxXiLyG6clDCXfvnwEt00sO
n8QbHti15IZ/Or7+hlxNJMEXx6d+/PPmRogLYcfOrPp0vXuvsekF9kZ5kt/M2PbyZ9srw3KJuln5
fuuDdmxLD/qixp5H8lWGtOgtpMd9iGwy4jimyx8I97AzwmGb2zubKH1wOc9uznfUfbL3uwS+qcTc
FPZVeVb67f5rK519v1Ti5pViydvLlVh5k8MQmF+jh7nh7TLtzjnsm3yYHAANzVcAizTB7aL8vJou
1Tf3B138S5eT4Iui5cN0bnKxFb+RWQKZ0LgNgurWLhTnrwcJTn0Sn/TA3UhbSrxKAbr4x2fYhNGV
NxlaJpcLPvbHPuT4NBhH/uTMIk6HbhjZb5xfM5ezsXz7TYaavIbbwjnILZIFJEm25RT/k6ZjwajE
5ptCty25mfREZ7GDLkU6BD13QqCRfsC9R3qCEhsxJmyHxGgDzu4dQYktql9pxP1yiEzl1qI0ZYTm
Frsi8jQf/WVvbq/ezaSNaU0SGV8Vj5FEe7fT52Fe4BF30fnr/bZiXSuUerLwva+foYtTDbdFkiMg
vHULRmn+ml3xb8ramh1W6lrflNt+i24QiIT+SxbD+sv1hZXtWkybrGplXXvbvLlZRjmxe6vYsdyT
kjChfXOqOF32dtcKIWKxfdJwsuq+91P5SeOtWIlLJ4gV+rPpTTLaSEqR7E2ZHG4raVbTnljhCx8x
CLQhnz66HpJNsjp3fGuVh5AhCZTTGdg1gbwXojQT1k8SYpGdD2Utu2QSgJTINvuHfN920uJmF0lc
+77h67KpJo8ltXZdLzoW3IRVKf7q4JrMATFPthJaFmts+TKE5f5l64KvPycIlZgR64NYrP8wv/Wh
20Do5ph1tJvp+3LRsgt2Gwc8SkGMwYXgwyjLkv6gbNIHnRGIcomv0+30p99s998KHX7ZGNfJgIb2
Z1muplu/JP+ryqS+7MbDdYNyuHX+Xl+ChiiUHblAA98n79oDphiIqwaVCeUIoWCg6w4LABpjr4QD
CNxmAbc++zQu3rhRjlPq0ydIt8P5cqfaFhCX/jQk7qKk5inmhmqQ+8AKv/XDLAM4UM4Ysz1rb2qQ
vlH636ZJCbaeoBkkHULcSOLtwfR8FZel/g49CjzgdaVR3j6j0ruOOjAXnvacB5RsMNlQfk80IUI2
uPEm8f7VbqZfh+XxMUtQC2PAwUBESRV8xrIji5VZop12COKWQNG2wP/UfnpdAHbO2f6A1wxZ2a/A
ptTx/gnhzGEFWW4/mY7xCOfYr5UZGj4rqhXaRUnVOpgfkZIDLTSghuyxDIb9QZX/W5bsPYj0ehec
ZiTROm84re+QfY8K6k1eh6aBf53Xk+mKqQbGuyjszVAKgrKvTYVCdgyaHy2AzimsxTfSVBmyljKH
D3FmnQeJiJpsyqczuDLTdtX1ItngpMvq8upUy+PHSUnO51W7i2ow2fDmfR16mvB8IhAow9P1g+QW
iruA0qJWWHv9iv3Y/+5jAMb+mXxhUJBkGbbtuhDIfsnz2GfOvm0PBX1M9SZIc5bR5UFZk68wgcVm
x+232uZOxrrq1QhelGSVsblmK8Hug81yU58VH1cAWN8d6l2PnCSKH35xXTif/XsLsgZRTyKkP+18
eoI0pj+a9Fzq1ihVIbmbZJLFACUUBv8TOJcOFmg5K8P07OfPk4uXx5UjIp/oU+Nrn6aoN7VUPZE4
5MGSF2FRoto0G5K0++CEpscTaAi2+CFlWWG9yR4Gdu2T8zf1B6WIH6djSJVxhwSj3+bspFBLMMbQ
ktCbg6E36hBs8Iumx8ccngtAzpA66/FTnbdDKIINq8ms/jb4uK1sSUB492Du6hPfeLywyMlhUfij
65HzPaHW0Idhalxku+qQPEFXPyHbQfRFne0QFiWCuCbVl1Rm6idtZUZysH2YXZblwSMM8LoHz4Xc
+4fmKTAApyTCb1Cdhn3ghkCJXtO5mUA+ckk2hd7nnR9SSM7ePqL7tLiBKuGN6zE8LCBYB2hUkVGw
zn/a4RVkwm56WZhl4tghiCHoROQOoRDRJqye2xc4T8fomM6eyGBXH0zgSMeF/mC/o2wI7TzzUoKp
JE1vIaUIMG+J6i+6cCXDo6PiEBVfqB5kLsxOJBmurvVj6pWfNRmk7y1q1PUMudTHtlkgSeQITYez
2qNKTz3dB6hKruy9Fy/7MvFI5Dzm8e4b2tSsBroZYnq7zasL3D4H6xWou6gayaKdPnOR8xIvllrf
jyNJYgxLcwZ3bmrgXtGBvnBJmHlqRG+27Uj68ayLe3bdKNFFDVGKxqCYUIRx/U2O1m28/GKzTZOs
KTJWbaoInV+ygvt9s9PJub9s8jTRwBW3KioHDvovBXQa4Bxoqh4Q8L1OC9RgckBpWpOYaDwXrhGC
9rjoP22bYv0MwF7zm6Ttf0m+k5o2Q/TRyMIC6fv3nC57TLVc65xxU/SEM7/ZI6yLXag+kW1Kep2s
bsnPPhxmQDA8QmVU9NZUjUNxB2oPghVCHxwWsMxPm4bs1DJE5NBI0bOeOiQQgrfPorF8+W8DBQLx
nwbKsqlIIgXNIBfN/iVj85of6m7UruNGE4Tn4Darkyb0djS6KGQH4dKnAaTNche0JeC2CJAKGLr+
x2Uvyl/IbVXG9MyqpgTQJki3Hc4TMYOb1sO13Lp2YB0D82zEe9WvDEqUQ12PrNIvoIRo876dI0qf
DX6deil7LimH82AjqmzHw4gHT1qF6RjCbO1AqlIQCsw7hQc/RQiVSjL9pU8fmybKqBElJwRXkqQC
zBGeBxVHaEzA1wanaaKFO75j+OAin0vwylHBKm6IxgFFkajOYjWLDaJaUKSKzc5kg8Qpgt0Q6CMQ
++jEORrgIRdG6pnq3CzDc54opQd4Cu/AOUHPS9TLtxo+BXSURo3H/afTB5Q3F2evRsKU2UUlIEEh
PR6yr/Z+Xc77YVs187anVihyLt5/31Xtn3WFJKiTX2iRsO+qxo1j8Jfc7rJRKLa71uPm2PgntnGL
bUYQbsSXQb/yFblrddVgZTclWsHPw/fDovxwVO94EJINWj+nR/ut+zxncQeLZdfkv0ledox/mRXx
uKjPg28PBfzXYpaL1lyNnjq9DZnuh48CJRNVWSqX41O1dwLlSOkpu5eUQMKIWeqNr4xBTV0e7I/q
CCyr8g4uMGNKxvtwdL4KxGpez3hO11U5YJYQJu84+wP+0PgyXOl/1Et8d6Fn7UNqhaWuA104JCrQ
N4f387mjmGLiWRNhHRklxcCHGPXbSXWZ9udYy14Pow1vDr7T/KyxkZyFBlFqVM5qLHULAoYmPseV
tkqhfDXEnASQHKFb6+CggMDvI9daWMfEsaBKxicXPMesQfeHuZ7UHY3cFuQ7vStSMKzUkXJhwyDz
pf6Y7nVJXAh1vT+Q5QI1n9RyKjC+wQcoW8YaSnyz42OPQgwyk+XstAvwAlETmeCNAYXHIwQ7dqDK
kBBChIo8ab4HEhD6bUYIjQE2mR8PJy8rtuXFDc42lTd7DkXxPsrIFhXvy0u9Gs14f1ierVCh7nO/
LccfafG9cF+0PlL19bnd6FVgHiIVrQFF+IWm4vekpbnrrnyG5uEAeksDQ9la9rNqnxEZgBc8vk7S
9dBsD/vF+KGT08gs6a5PxzdD/3Kp/j6ev5/S9WIon6/nH1d3pStoYzANbSZN4lDNiVJumvTOYz+u
HdS6d9udcBJIqgqPJ88offK2D+7ynC2NdImVUC0vwykdQtBB0JdMJmeqHMv42j/DfkLlvp3MjMx3
gGvCMAR02Pg4r13upbWEZ6vv+jtQ4MEkThLwQf155r7j04rEkl9ePVCHBrYJ7UuNEQbLzNNxGfoA
7qeWJeCcsiEqhsjG/T0tKuOxI7rSlkd0VwlCKS8l0qDU6KEswJrux9UwPacJzoXfw6w6cRNDB4a4
BW/0W3uFtQAS+vK0d7bu9eEwblsFjcO4MR+dybdm9zJgL13RSGhIG8p+6hBKnTxhRbDDagU9IZkO
YwVbNVbPSer4FLHo56SafFOdrZ2/ne2E/PwWP4bdczI/RaP5pXe36DxyDWA60943jhReSZe6mqFl
rrLqIb++1NfFjiKtId6VczSIr1B+Mh9NJLcIWBAUFfzUSHG2E3Oz19dX+4nprSN6qodO8TIUi56Q
6RiYF+/ABgH7Z91m6P12t2Ty0dUPtX9x1AAe79iK6plMHSp7ElHbrbox2U/QF1xrzvI6LvZocYAh
63suNRr01U4NJkeifSVAW2OvB4Purs8aIFbEvFjDiWLSJzjylbo1V8zRxtf4ChNMedFXRw+5m/3j
ft4sKYtEJElfNm+TeEKIh70MWI0IeD47P2pe/Qwvq/+pfBjr4tuVJAuqUYg4Ql9kKULnRP0E8OSG
mjnKuQ+n9RUoZrrbRRd0K3fDZbmvfLoLcFCWegI7naqgg+qBwlZGTzpsa3LciMbhvW3wfW0cfCNm
SoNyyyR4+aG+k6OPL2GtqUGxDN/8eaAMahjWBZxiyrVOZ+Yf3aC62X7PRctkZp/Q7Z3qrm8PBLxT
3HsF9SijnZcDerp9HU+uRmgYzyMw3UmdIOdYQImo9OcOmbIhW+yyE6J6AUzNI9UkzUtzAs7egjiH
tbgcpVLyGlXuyyn7OKvLc77VwIW31CE0B5sh0fjGufEaG87zhBVtBB9cSUB1XZEFwrIfoush0ovo
ok2phDYW9hcbZxCR19bEywBv3GTFd9/NlzEcntQP+0N/ubDRYT9bC23B+jbWIuoxkLW+fiDHR+EC
UC7l6COOMfQzSGY6JU3JjFYAaY56U0T/WaXfdxvrG21Iw6f4ji0blZJrmj2WZwK+8QS03CQ4RrAB
2EU8LdhkIGOvmR8J4ll+NTc3FYbg+ozhSh/6C9PIGtmK5hqA/eKWqfBID+oxZgFStUglIWsFkpKF
OMv3yTR9u2zcFTvjLIKZmyG/cWdLtGQxlbroQymzbKvOtbgg68iKmk2zaVk7PmXfC6ILX5lKPe5+
6azaZ2OOrh6QWwKoGyM8OdekHM8zEwzfzvrSECD9PNPMW+h1l7W+tBY1+3D5o7Js2SB9w0FGTejw
RrbPi/vVPiP/VHxTqPn9oA13P9Lv1RN1Td3aqsIarzBjXUDxGPXanXhBNVlvWh6mQ5XsmkdUUtIC
G4MgwoxYHCXDF4TwmhnTdMrsS50Ju2ilN4GzyHrqIohDRCMIMnCqZjvds6ZFg4aoAovacaqiEP6p
fKZCW67RpeJjodoQkKPQWoTSBjCyRGnGaWMI3tklSnxEbdP42bjokl2VkCAFspHHq/l0uEAUwg06
Am1TR/asEHXZVfvA7COdoDxo0SMK2EtN+daVtX9h9Ob6w2H3etK2E+UR5Rx3onpnatpTvfY0YgV6
8244WwpxA8TucQuz/bZGSZa4OWHgjDbo/ZEhhoqLdfRzqEh7NcyJ4rGALh8VN59WAyt30/g8oi1U
TNH1atYsyCtgUt2qst8yWrqCEh1Bsm3VQO1B1ntF4FIacwZ4jb/iAQYdjsv0hFsS6eNTSboz+54W
yFSvMNa6Eo+YWiNuwU3xb0BLdJajPgA6kNcPT7jBusN2eli1c6vyrWbu7LamvWiuXt4z54R9A3Py
d9iLG1Xjl0UcJd4qJZRS5kdt1t8XSrpWddpQHMaN+p1C2vR551TTlOGCrHABfz6dDTqeAiDlAC/1
pKGWGux/7vrY6JgTli1qNrCRGJWQglqcqun1p9ALc1w7oC6AkyKhIBEPENfcU9l5PvvwXjRypMhR
T73hnHTNnJap9IjCdt6CZLjaetShwb/VXq3n/3bHVfdfSnDsyQQChGkYhmvcgAJ/8cd3TZMqV0cd
NooVa0d+Rh2BlDPis5wVif6aGR3P13fzVM7ceukY+bK17NB1D54xLlXF00yPZb1+EK4jowD89gGF
+c7vWg/rdDTBxMbnYTNkj00W5ep0cglb4iNGZ0wPAO5NHl/weya77zULMePDKjdaf5pe9MfGeM3I
iC/D3lgzyXdZnA1PBhmcp4dD/2YoEROeeVnY7tP5QmVhvCedcHhymnV7Di1Y5EfkU/yWTEE1MUA0
E0BoYlIuNTsaFSDlr026rGE7Dl6HKJt4iLFJ97ej1I4KHX7pytwn0JaQMUPHyM6gNkxZZtnsP6cz
pwqy/vlK6rMBLWRpHj5afcXyCXX6XREcsBX48dksOy6LU9wYUVfgnAUXd1u1swHA40ipcsIC77qb
w7MHIVheky71kNYTICQ8IJaj3PsymJCiuAP17elU6Blxhs99YPmeVDUaK7KhMFR+lgYTO4EMaA4x
xDmokiO586OPkgGr+C6+SEQBRC8ihF5uzBs3OlFKuI9PDU5MqNIkcE7hDlEzQ1ZNv4RtbYJZV8IT
aalsvDrBfueZJvgNny5afO90j2X/RWNq9uFVVz3KWzOd0vMiyHvf7n4HIPpnlaSoItmGqWoOVLLb
ku0vXVRTL9bRUJVhgyYrml26y+31QBmw2Eh3kSZ7ypDhoNJE8O13FQ5AaLHhXLA/iGIK+YtmqJph
fopsJOCzqEw9rfRbEux6P1UDW/UJ0LWv+Sd+tItPbnsgV6ordxGAf3hEW0RnmertKs9Bj6sR+qaO
40v4YZw18OqB/7DeG6f5F7tEdkuZb8A45065ZWjg8J4TG1Iab0I0iZQbFlQjRdPBbway9q8D+S+t
9MuWQXE61XWhHcdNm3kj0NtR5jewkWBpWcWCvz3t8NyCiTGFN0VU0tCZr6C5zZQqBMSORo/mK5Tm
DpGVRXi5Oy0Awn9CLw18eUs41oOX3AwStkSCsz97kzdWAazvwLBk9gwJ0OYSXuE1IJ5yFGsAj99m
LJCUnHrHczI5Law+LkpqWkM3ZfEZdEjoIERH/J2kg+v0+HIRxVbtNAX8i3QmAbtvhlc+XKFdwDQf
4fwgj+jhRRMMYTtqDEttPrAYYFOJdMNuDnMdjYgU4CIpFVrAnAIaTdEQCfDdEn2jYMLwvYT2l0Xw
4xpamg/RPU09pQxZYhMFh6fMRmV6DoGBq19nuLe4cHbQp8yvQF39YfK7cMPvbprx9+km63Uj7SbF
uDkcgOjP2JxoYcSz/IEzT360EbVAHxQiOUjKeOPZa77Y4CjJ/ULM4xoOzLU0XTrjSbQZCrp6EVyr
EIg3axH2UDRTws3VzgOGhIps5eHxuhMJSLfqVEdKZAm0EVrtnmXh2WcXBRXb9NvurU6OW9SeUm+S
zorKJ36EmbnmUQdGuw/yMXLQZshiJnfmaBPwBqu7NKpZ1ECSfmc3BEOZizFK9GGbdptKmddlyCbT
oQrPxu9CSv9ScY6BcDSDoJIFP+xXVlVfKUSb9pNhs0cE2lZZnjrj8v1w8fb2h304ImGAumbJpSgb
wioZLt3bBFAnEhq7fejunpd5Dk2RvecB11dvowF39Bz1gwpIFYC1TRCIJUG122NV3SlYDmDXgIQa
Fpy86UgFsL7oTgA2lQYhu0d9ZHIUh5dFmArLku2RZv+9K38Mu3lX/OhJ8LJw9s7qp04gyO5/qgT3
izUshoH0HCPoKfnGo0CmbJgf1bcjmQfwUAz21a6sKx+dJrEmJIAs0u7pev2sjBV3MGdMIx9phm4f
WOCVnSnkZTCMiBdPTOIS5IysikMAzNgh85RY6QAuIL5cvtfldyKHbv80MZZd+eRoH8xMe17ArvpJ
n++oErT8/QGudYxTB4i4ZhVNMtB+XdS+Y4UTI54ctu6wVBirSE1aM8wetdAVf4ncPCF+aRNw0vAJ
VsPkgd2LIQ2BFp+unl2EXR9oRIj0uV6seoRftRTqxOAGSr4dTqTvZt+Gcz53uvwA1WmWg5h0wOch
z+lZmqCUMbssCQCakt36IV5qN2VOtAe0uabXL5k50S6BVMc2BD474TU6ApsvEHId71B4BzIP2IhR
5gaDhmTFds5J7zUcsC+9ZbMmPACRouqA1NzOw7lVjjMxQsWTpj6rfayxlj8l/IRrCWyGeXNP7hLC
JMDUW79DloMW/2LZBhENHYBRnWOEzJaImP8b66//k3pJUJW9Bzw4HQHDXwP8O4i/x8NhP2wql2LO
Nimd0dNYp3f61h31tWETlehB7SoDEefyoznqsTtqgWu4z2NdbJ0euzw+G2SKVNdTrKIrfOjfqxt9
/Byw2HDRkHQz9MjwMWp3/zyaOaijhn0VNi/d3sQV3891bWOwyjwRwRxEwu/wbvYIchbtdXZG0uKQ
q37qMmJGuMO6ZsTNAY3Iw2mZEV/MxkMwIC+G2BBg+ZGlWdNtdhqZmKzxL72zLOr6JdM2nZVSbW8H
CKPNisA+HfxC9FmulOEa++QWegWxmAoRH0jmnrnbOQOxO7yftJ8AIL3jeMGpoXKTE8qc47e9kQzZ
5tI6sxbddmvXMyGRrVt8pJev1kqTM/xsM5+wJCaOCeWrNVZHtrCOqeJfcOQRJghVQtlG7noFy/j+
mjTK03U4zXKCOAqOQgMwz+RxittU5X4N4bGsXoBRBmwaDExrsAOOOhNO/17KhnRJCIkNOAJGirrV
sudqMBZm8ciqjp0MdF0a+lJ1Xo0dYhhYpv/uSP8C5WL3Ch1K8CsT+HS/Ivbsw6FMldO139htUrEy
cXIiY9Vl1bCOJW5PRry1yUcg/myfvOvHZV4nV0KbHevELO/RSiVLROXC7Yax3EU18l1XCrbabNUY
PzWs53C6IER3mV906/Vi6Uh+Ug08VGE2InW/7+LK0oPM3tZW/ptpQv2XuRZuoKnZbCpZpjb5Zb/7
MmZNNtpVu1Gdjwu83crZoM8X2/3LTvtZk71wRriArVTj+cA27ZG13H+37T+pNi4IMdfBj50wS/26
314O2e5UA+rZGJOwVZY9vBjCKexPtiMBkfC/D6b+0yBwNEdcZguMHtiav3sWhXFOnX2T3Y7GOlY9
vbtndeZ2P0edxRncVvq3YxWza+P85jplL/HvS2gX1VB2GR0DYKxu/8J/UYfzuCevpSYm/tVPCNo+
/35v8N+u7q/HkF2cvywJjkflfDR6p5Zueu4TrapCIlI13r3WbNssdtTPplS9i1X8ztL+c1Py71f3
S7uCbHHsBpYNbvYRT5Scx456Bue9Q45LvAUTnzPHIhF1bI1dgOHRTVJaqN8tcSNM5Q021OyCQ2fY
2/++5b/srAGIc0CrsF9KKgckNuMXYMng2KlegRPeNPVn3ixVkqT07qM6PCOB+N9H0n/ZJPvHoX7B
kez2uTmY1UngUVowjBR4EMEg1ebFvoi8serXZ3u+P1DFjkGvjuRSnJPcJsLXPte1SGsM00mcwbzN
AT1cTu6zq6WBwpbfxUDRIwPWvN97Z8yPfiRnTADjNR4P+1J2O/nN6tLSfxmXt4vRLdsAOCn6u+Yv
IR93ohh6qyvthglyMeyH9+tQLdurutobD4dKR6ih+TA7avL7KupJRenYnh3qnzbZJmxbo089mda2
pEmV3VSrN2wjHY//R9l5LTeOZdv2ixABb14B0JOikaiU+IKQhXeEx9efAfV9yKQqpLhxTldFdVck
SZi9115rzjGJgDSwEMoXVbzk/B5zLM6R/tF1JLHxkxM6JREpB9k5s+D30//udz4J5lNpaUQvcc/k
xIkAQgtZAWmwnNF4UwmsimQGVNUJ8qNjee1zXTMG53X2K3FVDvlu6FBHkVXiMakucVA0F937TCQE
YUSdDA2HGR/fivXZc/6q0TrVAiJ2aVhhumUeLHS6HXufHDHB7YIDFRHz7wIafQ0ECYKbr91nw21g
cdzVpIuKdPkZj6nNUWi8ZU4x7JGuGOfppimB7OsR3UR2clos/TBsG5rMJlLuQkDRY7BBc8MtiRCQ
65NGEziE90PR3AHziaK5x6flCwHEjiIVbBwAzJymQhdEMnvVws7jaFlpTwxT6p2uo/OLu20taIe2
9YBEowu22kdDWgv6fcLU3UKwIxCpYRRvaf7QYY/r2cZL5hbRYwQ1aYgQF1+PDcejUVpL6QK+Fjhw
oVwHoYpyjlzcLHnRrXJfkKynnUPspzLxLd5DUbDbjTRnX6afr3gIhOLHcnIlq/6SlEHynTh09kfP
+0hp59qBVG4HDqB86BT7eb3TGt1u0AAE/D1TLLJiEQJnO00cl8oA+UDepRBDCzNwxAHNt1AQMlrO
dUNA/I1CulnkpG6O/vAxkn+WFjVKsdFA+VxFb35aEbXVUZF0/TzI92KGQHBQttOUySyB6NOe8mBF
qG7rFwuzugjcz2LUYKbPeMq3KSIHS6zISxlZyDGPinSlFGgSZoMt5BJaZ1nhKBqJu0BS7kqq5zKo
ZopQ7qtRnxU01qsc/XirSbOWsYIpMGZG0SZa1GbyXadz7w2fkW84wCdNi5lPiyCoY8eXQIEJXre8
xsmKQuGe1yMOhnk8HtP+rmAgLvWOdjXsa3vdM0Wt227RWdI2V8ZFxBzXgbY4EwJ03XMR2k5LH7LU
JqUkAQEykjylvST5S0Un0udgE9aEjhdk9/b0Ns1u3mlnyvUxeg+YMQXx4xBcZHNaQ3tEJ5Gmuv24
y4c7Mz6Hxi5BKtmCedSvzaKTvVmgeesYf0OaXTKe4PaagQ7nnJASzGPwmA3HIsaHmyETQ6aiFqfR
QLd27V+7esEHW7S/veGtKD+uJul5wUtW6IDryUygB93IFkNdJxXLte6Pp4CkpE5bFPB4lXM3xve1
SPLCkC8VtZ1PE4/CYmkIFrKSMP8CEhIyJ8N8PZoPBmIo0fTvpuKePFReOAEFNpOBzJePYepDw98A
Dsyj1z6ubL/iLJlvFIPHHMNTmrk0zpmsoGoUU4Aw4TD3dFo55An6nN9S0oEqznUa7guuTCGW25HS
PAInFqN84sitNUwUmoWIXrLPSFxIMbIDKs0tIq9P03urrqWkZpgrIsKUyKkjKYJVIccLoO1U6TGU
JDvhJ8Toy8aEaCSArxDidTaJaUOJBA5wmHV1NFa83wqEubokwpJ6tKSuvw6nQGIOzRph8G8NLV4C
iZx1j4k0vXmCjAIfUfWVRZ4Bav1yZWjF57KZ6ygT2FztyiS/3leRTd3JBDV7gTcfhE/e6hLCSNjF
+7TMNk1kHGPt1AI489GpUAFkbHh5PK4EecojoPJEPdSKO5RVYnIWU+0Pc02F50lMyYjzCTiufeK9
GCbRf6qV4SUVm0fJxLonJNmb2n8GA/GiwUeFdkDQVd7uY8UZhclLI0i0biU3aFDORtU6QU/WZ9ug
fZhOC0X8mAtuxK0wOuNPHKtzUXo1GeUQ1k2jz7ALYq+nZ2fMXlTR/wyIGm3DQxSpHyn3XByVnUfR
mKBmzUJ9azDsNvjDiuYSM6KgpGxRwLbTJKlRn3WfE03ghhwQK5kremJoGw6P146BXtLRFmdaj8qD
N6mXkDuRzhJxU7XwsSFJ0aMhhQeUgocH/WxN8lkypTiGJ5aw4nHlNKo7ikJ7st+l7Fylh3NRDzYU
DeLYru477wFU7dwr1zU7h88rkV2vq6BF40vJYT1EaAXagKYa7Xsnb+Bc0hSoL41Uk5nDFmNYoKeQ
vbTBWRW6dUVEqlCSFsGMWbOCZddI7wIBjt5ouI6chI8iW7dmzcp2Y0X+p1bQIhna4yCOK4uE3Ktf
u1UpM1vhZctjedkKwvNIWp42Kg41oqY9TzV5ROeAF9r6GMjU6uAddclientKYgT6e4sXTRs5TXLF
p69rpTFUc0KcsuFBz+qd9WCgImuMFJl9jnBHNOOPQBees6qhdRkDyJZogHhnpfRIt7NNbIe6tdaZ
jIxB9AJ1czm2/rPEAd2go14O0kGR5IMOzSXnSEdVqRJXLrIH5Nf0k65HzLvbJ+HHz8XlLe34f/WY
Ac4VSiMTuK+J1V+1fSsOEO89qzoEhUweJN3QSjoaVUSWu+dM86irQkvPi4ir5smTiwcz71YmhWEh
vShJZXuJwUzi+tr0g1PX59a78v1ffv6S2s0x4P99Sc7JsBuJBbjFphepXtRN51WHVB7mpsm8ngz3
opvSyZhKqT1oeQJ1s/Bdyrx7XUw+R0p+BombaaWMTXK2w/D+iseRdoaiU4uFYrIQ9fiUXcszWUlu
Va0VU5hN912Koo05GgkkURxI3pMclsS1o+VPUPgWACORxtAwK9nCYKBP7+ZoCW7Q7+qeiT3d8ebS
IeQEaPDk0ZqPgeOY3oFNTWvbhUfqxPSEagh5PYDpPfM5tXrNu/C30K2bMc7XJWPECMR6+iv/+O+Z
TSDZ+xqn3FepKTdiukgRshR5uKgYvLcoyWocxpWPwgHnCm+G0m91kQW5vjI5CY70AOf8EAbbXf8Y
RL8IZG8Bi//7chpqeIMGGqLTmxNNB941T9klDlfrpc60c5x0T6k37DTIyo3KMEjS7xVm9lr5OKbm
/ZChh/v5kfrP517V+QaaomoK6sN/r09USumVCS3PfU0kZW3wziu0vqqQgfHOw/Yi+3R3H6Xs6hpV
dd+H8T1PvEGNplvnhDQqP8PsxYYX5NmyiZtjn/i/9FC+zkJ/ne2/LpMmoiMmq5xgLePmrKSWdVxl
Id8xBK/vJWu666sGoPz0tHtVYNkWT2COCNBgpI/IhjfVn6bIPhu9uO5VyvP+kVrWuarpadR20tXf
yNpzWx8NxGbTkbWcNiDyycmzYrLEG8xpssp8N3AzS5mVIbxWJnZZX/OwxNVxqmZSP1mz9aRNgikh
tGhXVtsiMFJ6rg0woXqT9c+CcajGBME7x/SOhy0J60WAfmfIjZM6El8Px2uo1V/aabdDOa4XETaA
XaezJY/W7VoWVtXVV+u6OhQWmm8ZKUlCU93jFb3imJCYS2dsNnWs0RTFaMRYskT91ZOy+KJwVK4f
kK2TOezDPq87/yHQoj9KJZHS0P9yDP4K8vn3zlrgPrmv3FmiIG51APVoyqWiXq8HTmlNKd4XGhuI
4N2V1VRMZfNaxpldaNtQHOYNer0hZ2LWzOTIdKWxg8oKeabYmlG3VSkj9Jh7nFJHTcteX6zbcbzr
EvGx0Tzb8198PAmpcRG411bc87DnJFsCmAiJdJ52tHwyBT6IgXLIA2HZCABeIQbSdo2E/l1pdlpi
zCoVx3qjX0J9yk9sTj+/jf+xIEzXg24AwnP+o990C61EC+pSTf/X5xE8OtoKmElKKJURhTKYrspu
ZMUzgT4h1dfvPZabduX06FiiTk6ILrMcIEX+dznoqrFuBlEtD0K1NuuTNE4x52bxkjI6qum94m+8
BvBhsnOZn6poU+vrIZvnIM+Nk044FBgdpJPFi4bTFH40aVssoNGGKdlVRPg466pPuUShvpH1h1+u
3fdO1L9f/Ua4X8my3oaWVB7yca/oLxkyzOtaqzeJ+FJ166u4iMe5h6epP8p8vHkcy3OTr+roF2i3
9L2zM30PyMoyZaKkf7Wx/qokVLPQ9bble/TqSfGYx78oOM5VDiDeaars637faOjgYhKtbO5gwlXs
1zUcMn3dDL88UV/r980bZk0ZDtB1dWtyiPx7Q1vVL+sqGspDSOtCfbeusJbnlQr/ChyMIUDluDJF
tzXUq6RIgei2/nTKASWL3D5gOmiGI2msK/2pz1yDtOWVxewyWlrAPxOXw4mnOU28IRRPYxF9j+74
Nzy8uLyCn9GrdpRxoZyDy9C6o7CMowctcgkkcJnrYveqBYqnuX7GfuCjtZKwqbhR5CLPCkA/REtY
T6gM0VJnTKNtSbFT7Zfd72tA9e3qqLIpKYTjaMaXg+Wve5X3Yx4nXlUeRtRE0VYT56Pvat2GJpiM
QelNpTOGw0p0kSM0rCmyoxtk+CY8VcE2CQ7EOxqCS6Z1NmwZZBshcVnFOcHDFCNgPhfgBDRkDU6r
24V3l+SbNKAruWlZQ3IGvie5qeyOd8rjeHT5+X3Qb50sX+8ygGP64YrI5n7bjI9NX9LEJC0PyFX5
v9fdY2zfrz8959HAlP1IsWOjFptRiU2kb/vC3j8bHJS6bk8Uo+pcupk2l7YSEYpTwGJpq06/irFt
zpj0O7KjzInRmBn32r6cGQgvLRqH9rDQ8dwyXXE6GyWImzmhi0d5BvTO8ewzWnFXsY/OenH4U9ho
PJfR9F8+Pm0YUDmTWfw4/WU+X7nznQtYww1JncicDp/sGYfNrD2h4nAwRNrvmbN5T+2nzTvL+l09
51xnb2ja8eeQqzFv+RwBOu+4Qrc4T+YXjIGEUSJtn4kf0gam4B/KUm0JK3Y1vqGA9jf6o7UH7cpK
6yqv6KVm6TmbGyfvgY6S/SDhscEovghn1aKHgOQfs3uoI3CVIIwwfNoBzoEbEdyl23rWOm8tAB1g
GAvVlRY4KNbFIzIm2GnomdzrBnFrDMhwQtFNemb+FFq43iN64eaSJrNml+27xbjNDteVzG3QADUJ
tjgjhWte2Ra3gpOzi+FwNt0ejBsOclWwpNP/hqXlXQWJOP1TOEsdTs72R+xQ+y7yRblgMkIUscth
3fHtD6QLm3CDfQAusurssYtw+YOHbka+wEqaD7P0ruDv5fSn8ncTAKe09y7eLpiQ2UfA7VgqvbOI
pZo/gj+q3ht/ChY2Zt4CZ1s7PQ7n4M0S7dJ3MKtMfhV7YXfABJuHZGlukNqSROk/NxNGEOAHYJCN
uPLmcNbtPzKIXDZd+Cy5Rf/aLhBB72lINoSUa+gZkDNMWhNafWS14dq1wMqoezQLT+kBWwESyAoL
Ev/CR/leknHIaQaP4lsYoCtxaNdxrk3fGf1ygLuWxCo5/rZeQwNyJmRavDIJOFhrlzGfFcvqmS1Q
usv5b/qZAf+kcz+jWbEG/rBJlgOEEALdyTsoH1B98c/qU/tY8gxwDnzI1tazdYBAgH9bP4V/hqOx
Dc7CQ/MnOGL+L++zGUmfu3RPnHSPAPM+vDcOykq941+ey9DpBDeDo6ze8aLt6yd1ly+DFdEu83zT
AgOwDXfiKlgP0JJ3wxLKwYYwT1dz5CXiAF6XM2SUBxyx+VJcJMgUyBWY/kPCxUZY3RPveGTyvXy/
dz7oGNmZkziP+8vm8zFx8E7yOmvuO1I0F+kxbx6vK6YbXmnymTZYInkq6Yu6psMQhidu9yStrG1s
H6cPRrBnwxxfgH+c3c+eRfv98fO4HJbO+fPTqZ37zj4u359cMkf52vw7g32fOZ+EgvMKn5FC88vQ
yDjLIz0qYgKaX9Z/Q2X3+7b+Wyz9iqxJEgf/f3dHs8cS4ldReaCUZhyx9kPZ8Q1x5mNDaAwaIGp2
LzFpxjA2Gubpiqi0Z8qAS5sR+nR09Ma+Rkbarj3KTgl7Uxk/SiiVNW1lMoZUQh7bEQWlD6AxyWcq
gQONVFzaTl9I6VoP0S2E51xB4zxrOaNP1WYSfwwkFo+d7KoDCD7G/6pVO8qVUYQQb3q8I7k8zhL0
wVP7S+KxFPlgGczNkHt0HrkvlWMg4R16fCIdPkuj2jPrzdmdBBgvBl9MuJ4H9CMJpX0drgMfn6FF
rF7HYQ/V2tQVsrT28POOJP3X1ZYliQMvw0JFtKb//e/dNiw7Ycy9Au/3p4abRqEgL0gjwjrUmI/a
RNBS+FpwWHYiFbxe4IpH4/vzt/jeQ7EsKjMTqYEqMRmX//0SWcXpL1Q08lDy46h69Np8WG9r3nEr
/WyS1KmJevr5I6fK8/YpM5mJU04T5kJ20L8fKVSlaZX5yO+uj3F0l4S76rpA8/fzp9wO37/2e1Nn
yi9L5Ht8U+O0aZG1lqznB8M/5cV7RjKLXJ2p77JkrZROEtKN6ZEZ/FJofP9cVA2k5nFjRdRw5q16
fQizsCN0LT/E3n0RLKRxDjVfG96wcygoQA1lQ/hw8Yv09Ht1c/OpNxfVHwYx1wQxPwQkNIcz7eom
jGbSE45ANlFL21vqRsFu1ALHSldyt2uRvlO9iMQ2Yt9mWrfjINVGs3E41GY2G9WpObmrXhPOy2Sr
/nxzvh0Kpm/L+VaWLTLLvqWVVXVpkYlX5oexOo4VHYDWxx/8ekXN2yF4rIfVz5/3/V27+cCbx7we
NcFrmio/mJBj+mbt1YKdUdpo2iVgEsigpwnvpsnHuDP9y7QkVOgYfv4Sv/3o6bD51/ueXsXRkwhX
PSja59imqAyRTRDAjpkqIi7pt+f/29n15iffLC9apPq9lOfTNZ7JqcvQvCAZLnZp7dH0R2TNTAAx
Uanvfr29tzIf1C7cX51IEUJmNA5/N8escdAxOstxfmBOWyEXHNt8WTHrqnsD0sk0U1BGda2xzl75
b1XmC23/S6jml9Tin2UGBYZhaTJRtgoZVt/O7sZV6pBGpIf4aleanTTI0LHXuw3qAUYVPdmTPAIO
c3IfmETgGjAzh+cp6BmgAtScR0KnSwXpjI19HGkawdrpVjumlO5g3tmBmdJNHglmjAApkBZcrEMz
JSEC16CfNBi2j7IIC+XDz4+R/B83FnoAbaKvlRs507/PUSS1OWO+LDmU4yVCqGDiqmeaz9M7v2LM
ooVNiir9Hk9/ZKZiXZErV4uaPFjckwA1Xs0rus5dWC0kX3Z//m7fmg5sZDoN3Km9bE46+H+/GoYS
VSibJDn0EiMWAnIpFsZyIMR80QufP3/Wfz1k/3zYTYdDb2KV3FghPqAellk2ZEDODIjUHQ92JK6y
0hlV9Ikh4gkwjOl19vPnf9vGbn7rdC3+ep0L3yu7ovCTg2UqdoDugPbn9DQP4i9zjluoxfQ2kQ2r
SYYkapopf12Ivz4pkKOqbtQSHyJLVZ/Ii8Zq7VdDCginqHYiIVoag/Ir9s2hfpHQLwceEGCkMeg5
XUk17ku9Wvnq0o/JRED58vN1kPT/uBKqSA2BLYQYQNm6uetFqWlVmJrhIaeXQ/a84Y5PVwHJ/kW+
pBJO4jvwL9hDy5ccQYw5OSMIsgMr8zQlsOmwjFIXFQyda5AgkyG3ApFy0hSHF1MSD9PIqapPZXdW
knnFFra9vndNTM/gM0CvamwQfPP7UVslWw+WpLr1egAay+A6432ISGdLttVLiWeeKPqKo1dG56uC
vpuCRnqW6tkgzLKVMlcBqFzSc7kbslMDLk3AeLg25BVLArCLO+u6Mao7TgTPFjwnGo4FNtmDagx2
dtfa5ZusvwJJkEtX0N28mmX1yYBXqbtKdYBYkb2m5+GdttITzQ8kE6BrPHTxszx1jHUeugwdh1Wk
HgW+nyXcFfLOr3hHj2k4q19g5wqAU6pukwMUyBCvpDALDqhi2D2gPFLlymuOVkn1Dk1CMP5k/azT
VrXwWJvbUZ6rWAYq9E9uhGDlAMTtayQl/2k4aiNA56CIERP7gLDsOFdIG5GZqEIpTbHyywLx1cK+
WZX/eVZuXtpUpe6iSxMenho7IEfQLh6wTvaoz/xJQj8SdmQuYjxN5OjdAWBinv5U48W9OuSZHqGA
ZdEvX+m/1hHMhvQDJR2RpqjebFaMwpOoqaTwIN03j9YfLOIY6BAap0/iW3ogqxURRSLNf35rvvf6
ZWSwoGoM5KGaKt72RVM9Q5Ac+uFhOMa6LYMEfhyo/++tYt2dg6frQYUP9IKXp8OGsg6ccYkfRRJB
UFAfudjdKCeTh+qC+SSqHGyley4TG6lBfEXMaH8GAhK3BZOo2K3PloorwB3+FJekddvz9Zx4j43+
23Tx22ECAyN93mnLp8X67UpWjdfpoyAHh0w5FfrSguN9XbbiIbSYhc912FTeB66mKyNkb1OoC+ER
/7CPy7o/MVwxg1NqrdRspSdPgrcUg7n2Er+K0RF/5s8X//stx1aKdFVW2UNpT9/m4NVkAQqBaELa
+kQSNjwaNV1NEiJxGaImolyemtEWEOvhl8JXumWv6NLNR98U6lnFwTcMNWGPDlvMNyWZEXSRhpmo
zRVhXdXb3lyM7w1s0AylhZ1sKVNSEDEGxgdbAfRE2ye0zTWLVqE5I9CGP8bWvLSSi0WV2TSyxLFx
fRxHG3EtKMy2XNFwlTnYgC/AQ6JPBjHZnGW4F+ONwUImz0ssEeVCj2AiD8znXsbH8In5dq7YJUm5
IDhkV5Ymag9Zl8ZlwNqQLbTBQSwaIY2YdAkuwLYQNTx8OIQR6xpgjC2iEtIWWjA3YX5WldvQFQUa
B4fRbT9D1uFH/0DAxMy7g/ip0hIL7BPmn3j+tj5zSNrUDn91QXLQAhLt2L1CIweol3WzsrBVjDC/
3Zxpo/pncVI0HUEK3Q0iZWE13ZwSqkxuC7GNwUBYOyl4uSr018azYFwKATFkjr9WO1AdmlI2QyyC
UiUo6EJm0v/3iqToxMBPb5LOjEKVbjbUQK/DWLsGUFLIaUK2Y447HbsC2lVlBxMjFq+0RwpHKT4a
dOT6LyfYb+eUm0+/WaLj6kogoApy5QpJ5Qo3huMD54Qr5wRGpuEvU391Klf/vei6REKwJhqoMSVD
mcrdv6obZVC1bKxzc89ZIZme+Vmt7wQ87QIip8pDfZBQdG8MeosYbI21P65rSAL9ysenGKwtmdGN
8BkST1enxeKqaxuPijwcynWkDRj6ilVmWW6L1Jc3CkmQnx2HiOaycbnKG/6fk4eB6MwSTon4hHHn
56XmW0XM/eMYIhFTLKmiZNxczLrse5SgsbEPmxcuJqLe9uoE4iUZfjnvSF87xs2FpEbEfYQEdFqH
b+QTWZEIUVJK6j6iZXnApTmp/D7TcWbVsxRkH4BgxYkHt64dtWM/gdMVwLTQJxNip0xcEgt4AeKV
AELWvL8XUQmT0NPOiwDpJgeomfUgDfN2nX7IH0SDhug8kV73DktKCZcG2GzjhsM6+PKTiuasvKiH
7HUgwuGQs1Rd5x7+ryfwnTS6wfcOOy89MiLtwf8jJbMmxoQYO8LO/EOySW5jbWe52ycvGZJTu97X
rxjpMvSNkJqPKEStrVba+ca7DC8xQqxNgrgH+uYfubS70/CpWHTEgVbZrIjQMNDqMsQPD8WL9WEc
eYvBHtznCDv3EHqon+Eb0BIO6PgjKN0lH/0FysF0+Hvue6LB4YZRjoJ9+uWY/r24V/DBSCjRpwBO
Xf6aWP71+ItK4Q9lPU72elfUXUiOJG8Szk5dR4eeTFXMoZE7lSQj+vE3gCuCf7RKR1Mnl90vD+v0
rt0+QgbNX2ohVcclc1MKFZVeFF0OhSdZ4dZfXedUygvexAfN1ux42QOja5zwJGxF+LQwXh+DbfbA
VNDah6dmoTu4/FbRIdh2C2PenQHZP2MNO2L5xlO7gbYGr0G+z5+EE6EVK31J6T/AUXoDI7RuDt6b
QkaDvryuhTUkXOD/CrE2TB9n8sa/Vw4JE7qff+9/rHRoC+gOkvxrQhu72YutoGol46rJ+5LEkOZl
EHf1BH6DskVkW/xL0fG9OOKD2Flk0GYoUvTbY/vkns+Mq7hPk7Xu5PLeFD5gLKJuznLHT3+pxb7/
NEOjxlE1lebH91TjKAplflkq7jPQVaSPEWk1up0q2SKJSdL4yyo3rWL/PjeINBTcG+yemoVr7WYN
F7OCdo8m7rFZZJRyHjPeYSeTj/3zDVN/+6CbO9Z1SlTXAR/U9TP0IENi80xewQex0jNdZpXjAP4i
mHMFpE5zp4LUIuM6WyrZUjLnAyneGlLuiTfgk7mAm/UlblEFJwUOfCQwNl4DQBNsOqwVLDXsQmiZ
OhaCyDWkTT+VqouaCnbCxC9//m1f05WfLuLN+p2GYhCxRIh7AWIth3lxOeisdOadUS/FxzzcpYWj
fk49295VKNuAUSQLH2brPbNE6SFV76tulbczDuJSuZD7pcghQJqPgIjzyeCoyhNsIFLX/pPxrHxU
f4jBfIAn+UdvnUZErLsy432t/0mvi167l5dmcze0B1ZV3ME//9Qv+9m3n4pVVkW0yfZoTuvQX4te
MeZdqza1uBcf/Y25Y/qDAmThb7UNWB/kSegyCsrjZfKJTxtSafgG7h/FP0TufKZsCTOtaGfu+d36
Kn6wnHFVQ8QzXTCUMSqtGi6sw8g1eLXO+RlXIWd1FTgUGOudcqgOyE7CN4TdEI0oPE1bJJmhgIaA
DYPWPGQJxuzGAdGmk0whZMdid73jyP3zRVD+81n+6yKo/14EbxTyqyWUREzRHZO2croJxyWdEsi+
YJ/BDirbfkNxboKD9JHnHbxmVeFgVndKt23i+eRpLahollG+mdCse/w1eJ8DSpoYoM1cOyCk0eCE
KDuh+uUOfu0Et3fQnBSkvPecn75e1L/uYCtElpKhD9y3Bsf1bZwuYm9WMpuDbACrCGtSR8IFEWP0
SBW25bKBeUEvJoQIUFZ7HDt+85AHyBzQe5hwiVq3M8+NnLtDcpGJ/rAlMs6abJWZmTN6MGNVAokt
G5kY6EMOQMy4BxdC9s83RfuvddNSmdsoCj9P027qNbmr+iobxXGvBXaxip6bzg2YZbM+NPCYZv6H
ZzIkcEOscd0cilZ+oQxV8ekD8ovvygGBE2DrGozUq3TCVpsyW/8UNATRdKjsCqXG/ApNCw8upo1p
a4fWt4VHknS29AzsIYln5FkMsPE2KQyrYml09O0ciRd3YTwwMl2Urz//5P96DP/+xTdrNxZvzzO1
cdx7AN7InBG2UNey33a//7iuOg0BVKs6T4yp3jzs3dgF5lCx+10bWFi+o/i7OMDzwVC7r/c//yJJ
muqUm6fzn0+7OUC1vuT1ZdSIe4YbAZNTJ9lCv/cxFVHA2Plna4FKtHuFKBi7hyX2jgyaGxy/NGs9
tqF2KsSBBjMaMyw1QjLHwtUzG+Xw+gDQvMO8Q0QGgG0qx9wVcvw4cyiAPNRQbFsicGrHwOAy0ELq
j+YDqE7oKnD81OfglQ2ooT5npI/N/wmflX7vP+iselCCOmfIHP6VcDPi2faWUX3nI73s12BEsONY
z0QNhPfYhHAKJheAoydhHT8R4eG/RZcETpbdxA7+E30pPE+4g2Bp+YwB1mKye6dylcsFaJwxnxBD
g+eAt1KJq6Gy735Z2vTpbt5cf1OG3cW9ltFxKzfX369L3vs6RXkouzU5mf7GJ5DHdKsYs4ZTEzBz
xF9k/Mmllea50msL3wQbCDoZABDdcrTbjM1o3qczau8JipdCmhpObF9+zFzmKZKXVrrB9hGCjYIE
pU89r1BwRXlqUvRnWXBY00N1G0qQAlhZ1q08Z7hZSxs9erDalURC5gAegKYDstd0WUQ0OGZduK9p
ptS/HHH/o+fDFof0cQIoS6L+xU75a7EsWj0wenEY9nCALPrRe+OQftJKsAu3OGjb9p4Ty0dMNtEa
EWa0EM45KPX9tPW9s0vhcQ65Mr+89nzuf9wkRdf1CTmmUrjdFKReVpmJX40DerVSneMTTdd4nAZX
PMO5IZFJsvsl/iRSqKRPFuilINr4dYZjv9Ugtc/z3fW1/JAtCKvPjQajHB7D9NeTkC1DlHTQjGGz
jKiRDhlECcLsLFr2NqlStLPjesnGRj7bDNjc2KNDcqxF/6nShsIjYb51RNQVH340z0gaI7BrLi5Z
HItiqwh2tBhOfbsiTSV2hpO5EE/RKiTzEAOc3Zw0ktYZvMW0y1+FuU7irEd24R9DsUmkRddN3oe1
0sJF4E3JOXWOwGRW/VLKGd/PUdxwkG6myECEwvhmtdONXFHjrh32xZuMb/Qlf9HTRU0vFL6RN/Px
UCN8ER3xosbkRrgdrrUrKHVeDOw0lDYdOjQCz0M4qwusiwXYiRg55TxtXWwquHND5rgQmFAPmnNO
7Sn5ct2KYZvfOJ61BwBhVgtPcTEwsLTUhHOAoyTKftgAXx3IF7Ank6m0bj8Lf04ilrBoJDq2UP1c
o9lL8UaM97m274jm6BcUuwwfjNX4a8X7FaFxu06oIkcwXUcAg4Xn3xLIv9aRkUq8GNZSmeP/2lPd
UiiwrvIsRe2dRowK7Sf6mbvss9gw9AlkRwCeje3fYkHZFhAKhQ0y+SpedPFSFcGcZvLaIkJil1lw
jhzcs7WtwZRUbNW3rwx1PiEKVo52wI220j/FlDLahiJN2RKdA0KakEfmjkbFsTEeukcLLjKbta2n
DPhs9YVgsnuRtfpO3InIAE+8FfVD3GzT3gU49kcBv8wG09DPh/qfOi03gfjIdqGQauLvvWSlIBIE
jY6dQmZa2Ed7oaa/cQL11VIGCNCvuNmQzIGNzwMkX9WO+ZWYEGLFN+QPtwLXDJ3J6Bi7I6hCWIa8
R+acIZNImvpHTQ5J5LIL8YDQvOFPSTFaeo5GdB/j4W42cvjRMX+sAGnCXCrpR9FPrBZG4YbHaqFs
KrZApGofiBPjD2zeaPyD2NEf5Hvr1D0XyF01RyVGh/bS2d+FCxhOp25Hq+hPvoheEf4CCE65kPT7
2SaJHQFY2tnja0D6gDwngbo27X5b7833ll5wPucCJJUDM4tdVakcmjnqmdGWorxQ+vavmr4GsW2h
9bxn+EEzRFIXDfi2fpFpO35q8AryCb5tUdnGxziFPDgt3/jovxHcgeYY8nRnLOEWiff+hUoSAHIY
AxaE3etODj3udObAqZHf2MUXTAkxUdjVfUG6YbYuTvkqPPQvwR0RIDqzf6JbEI/KtITYQwHRb6HK
wS+KGMLfs5pcMUbz1ZGQr/W9scNkoj7RLn9hRUfgSbCFsdaJ/oEmtc+fwyca9iYYAs2Wzj0iiGM5
pwMm0iL7UFbDa33KjuIr5zH2e/1OOxANJc91BK69I2jIWPCXLX3ppBZr5OLBJfoAb6q+XinfGJep
zwz6hXqrjRc5OssweOttRzAfW2TqDmR1qivhBPhtStyg8MCOg0MbVXnnNG/C0XsiDEL5IA/krpwr
qCeJ0vIXQ0Mwx6pqFhhaE31DBkv5llM6nfX36Q7zQOR2crLW+T7NbOu53GsvHmYTqt7t+En92z1U
B5l0g9xOHfPgL/pjM0824pO5rHfZKX5AOKx+JSxupSOiu3GXHXMUqyaYSodXU+sAW014K4+SC8jf
h0B+EihzCKfT8DIdtgIcNODW/WfUL7ORiISZpxCGgiu6rBbZ/1F2Xr2No9kW/UUEmMOrROVkSbZl
+YVwZM6Zv/4uFnBnqmTDxnRN93RwNyWSXzpn77XzbRnM23bet3PY/oO3dhADaVPWCu8BJyDkrIeu
nSRvlgtk3a6utGiafg5U2e0n8Wvy0EFOTwn/cT+belpBiYaM7JByrgWT/gKr1fFAjiy77hxr8+Ip
X0YwgMW9u3eO8jFpJxhqgudgmb30Z/EVqhtrkmrgMJ4kDREnlC1WVND6/fBk9oehPWv+81CDMQ5f
KjIFwhklz/quOelP1UtzJMmQ/QGvF48pfPNYQTlMbJKXfM66+Ow+WrC9H7qn+CSvxVN05LaV6/Qx
I4Q1n+YyFUZbQ0lOptpWPJFvB+gy1nceE399F2E55oDSyBusf4yzJxJLdioyXpAu+rpw15zxWv6r
Lmpm4pvaXxbP7zbvI0JOHD03Fl6NmyOYWLWG0sRBfxAU0HHpFf2amYAB6cJpLlw9GvLeMki2P58Z
/rjmbpciOj9sV2n9YMC6qb6IXdeHVhJ2h3aYygwL1d11zS6RzmGYLdRkr3XnOl44qO9VMOxMn5jS
9ZORHiigJ9zXkmY6fryAlmHcXkXhpMgPHW2vfEeGi+XNu2QpQkpIOMtLkyH9MOjipdpjpDwpMe4u
YRcBnge9kK8ba1upnKGZ+5OVhZDoaYB2IEJxOwG0bH38IK8NxdRYJGTqaKnnSFkIBF5Q31hJ0VlL
7Dicxc5OIgGgn6fBNuB0UzCn6fodk6YlApW6xBT9fYjpffhLZQAp49d9JU1Vtj20tylr37Y8FDfP
hyTLu7HD6T5Gq+bsMD8/yOkdC237Up68t0xdkhaADRtPTce0Q0TsUsrPQ32HJV+9QqB3QM4uh6Pi
TXHdaKMAHe8Me6BF5k9xPB9TwJCo2BbqG8fpMKYBjn3PmFrPbBYF9F4wSpYVwWrlhgwr1qDyDqbm
rF4qgc02AJVWsRh0VNudZlN+BRaBmUJh/0ma5cVpWAfGhDmmc5J0kU/yxwD1vt1oU5c4K/9OEOfB
R74JSR7zj+GrT2QPVeNnNp5jAfKkz4qP/vTzGyp93a+bqOo0Draqro0MrX83S0EcSp5c8YZSHWMH
zoYD27BWzfKFQP7WymOjKW99kuRyyA27hojK3yiPfzRz/w6Sfz/CeMr/6yAzCIMbaWHSHVQKH/Df
rsmqYvZbdHcoOeTH9Fl97NtVt5ROzkqs7ZjQ6nCRfpjkmCwH9DCT+APCiUcbiDUeWCngU2XF4+2M
eRZxUjw20ppjQulAB4A1NAGVWH0CCzRn1ZO1Mvtt/prOopV3tVZFaHMWiD7ag/NEl4BQw8KY9ScZ
d8+sPmpzmRQ9tOK0meslAhN1Ui4xxeAe0RdoW6ju8OOiOGuPPz+lr7oOZbxFlDZFVTGph98cfX09
jNHGx93BWfTRMpkP/E463ZWl5k+4lErkJd6FRebN1MfmXH44VygL4Ydq02Mmffms3hPzlMMpp8oE
N9zAN0Oq9nP0AYKSbyw0uxJuZbdggBPntWhP6hiLyaTS/zYRjy/U16f9369yMxF7HHAiAfP7wU1s
X7qXyxO0XwUmSPgmmFcIMh1WuT4lpk2/C1SKj/651BZ+fYeZ/Oe7+pUPNd5VeuISZEWdNvHNR0kz
q6s7K+gOvGcdYe9IxXDY8TJQaSSF9cSIXfnLkpXqNZmbn7DjrP1Y9BW4k7Z4tp6lcRKeSp+Iqa7F
vo6x22iPEIXBVM+AF/0yVr858ZsiCnB+o6XHonJT4HY9N89qX24P1pty9q6APp/1mbvsH8r9wJ6X
vQDnUZvpsLBzmSOyXd/Fc+sqLtxPmNC8zsb9z3fwTy/r9mHi60NEqBpQ4W6hgh69KbcQhvbgPg73
/prUn5NGAttEfUxWOUa3bkklhk2cAQboQ0rWbTQNTmK9NmEEkTyAI4glCWvcQjV+ebja19OyOS72
CFrpWeHQvilEKOhc+0FwKYvIj2p9yqqZ6DOfEo1xdNprnj2YwqkQEZ+AmwxaeZKj9NsVLBTRqZMf
4qzjNIIJzsXyNuozzoW2EdoHHfA9EG3ykeUNqNxan1nQlCDg4ppyi4uSvpjGMVUewP307QflMvq8
0bB20qWDUA5p9rVeAsl3wp1T3QHXJRnq50cCEfObAaZbujyCCLkB5k27NTCNNsklpz4UaN4gLJvw
Gqd9MTWqhblIcK2xVGlv2qWzqyeklfeV3b1p55itIo3V5+7gv2BSfRHecY/2x/al/aRzpPQXAa82
nTEf19MzhGLw0JywxqI1/UabY4xbLWsmjmHvvXRH0l0eqadHL86b+tY+qeeE3WX23L5KV/HUHrsr
o+wyXONX7ToW5wkjgdr4Gl94jd66Q3ipX6nVnJKX4LG/0++HU3aRr92rhQsumDSv2Sv4E+baV/ma
XZKLfm/e93cqv/d37fjryXsRnoc9v47ymXLJpTvysR7Lp+DReG7v1HN7NxyZE/kVbdyt46wIpLoj
Ye6xf6upJ/FzBMqbi+oTdBkbYiOD0mHDe/dB+1zDapI8R8+EOiekRQKZr+dOAmxlLge7SF+y87b8
RfBbFx31yjfPdYQzjJIWZbTX/LtMgiyN8L0oVFLOwqb+LFjR1qE5VTAcbTgjITdb5OAXkPG9QrdO
L5pNnF40lffigkKoLR89kESnlnIDOx6SLmwiP90xss92SDXbqQt9Ed2HwgzeFH1QvAoRiZcz4DcM
EraVoPuxJvKnzXiy6D+tyU6bD1tJHpMbO5sSQLymoLJM6jnEcJLLvWFGZ5iQv7xYVua8WUYblqSU
2gOH+KmoTIhv020K1s7SeHa35rnED+hztx9Quz5LtCUP9ZMj8WMThTBSgYV2Yz2ESBZObT3T79s7
aS+wVBykhX5m+LFlk8+oxfKn/r2abHXJrooJhPSJXsEhGynD8p2DidiW4fS+Avw6dQW8oy0CseTZ
P7vzcU/WToXrUgTwAsBl1105AhHTVRtrhHukPrec5T/yS1Tbn9Idx2LjfYPCRPK3nX7XLAbK7Plk
SWLNUbu3fls3b1nYaPxATdDoUHF2jXSam+ffBqbVJqpcH4IGeUMn2kY4L8deHdgCV15o8daNdhJA
o2FWavPGOkgc0EkNCzdl8yrxCnhXj8QPt34GvFZTuwH1ilOlahcB+5vIBOnoTu4D9SFtW3v0VaRw
LcVibL2RjcZ5JDcfst6iDgQxDJCJbB5kGRyO8sGpha0F9qcyhHkaz6KOElT9mDQmHaiPJiIKBd1G
YILc8z5rMoejF1Ir4EQghCkfMBXU6SHtNgL6UymlTTsVgtEnagrzqJwzBFMCiIRpAZp/rPRPTJlu
T3v1klMGkBoqmjDNOCdh97OSk6uyVOP7raddvG6iWW4ch+oqRNNSZDJfCpVkx9nW6uaWeYhrIpXS
hNCGgFREVLBEzLSdCr4OYV7mLkM0iQS8Rf0HeJSJD+osc61l46l2PgwzMVuR7f7z7K1+7XHwkE3E
o6jekcrcDvJ80DQ5yPP6UHXzTnqkqOteiJLhUbafMp6TOtvDi9CcVYjXUN8OzibRnuv0JVIerG7b
VzszO8rWwQw481z6ct0oB4Mg0nwrDU9NvlWtZettTWiHkIOSp7a+S/j7whEOUWEcHGVeSKuKzArj
l1VJ+W5RwjdjGjTpECebN8eMuBXBjXRNfXB6cjTWLX3HbJlzPiKrmLhJ9TP2LoVzldV8QmrkRNLI
mIJp/uqrl97fdEQsDRArF+iMsRa1MMeRsBrzolt6SL3SUx4cDOEzC99M/9Bz+muIvllA5fr56fz6
LW5OKqag9lJWdvUhW7FCPiVQwSeRM4neUb8F5YLDCaU/kwWVOAn6MK8ScH53LZ3q+fBZn2mp+aIN
Zp+zIe025Vq/AoEBrK+Qf/tAN8ag4tNTOvn5U38/cfx172+KEFICMsfN2/rQHoNVtho3jCoBLmOJ
n1WUoy04XYrA78Iw9dbBB8dN+df3ejyg3G4UTaxTmqiMITy3W1cnLNxW7VPSnChLMPQvijINnsY3
W5mqz+kl/jRPpCGlG3b5BjlUDF1ExhiqUMuAydgNzVxl2DHe2ZMRYFDZ3qOE6M55rWnLZBPKgNYC
YFeGHWxGesi+wMpB2xIZwG9JQt/ovE0yYPkfngOG6q0fqe58d9ASpzowcNDOCmkOXhObsmvCLfzM
aDa1+bFK1gAnPFmcEcf8SzXku8Fk4j2lCYrQRdNuBpMbRUU80ocOZTxDgepyESNZlHiTSLj4+eX5
btPx96Vu3ngEWlYdBlxKXhCdNpU4XyhEwvvzny/zXRXi78vcvKJ9WnaWEHMZFWmMcaq3wcPPF1B+
+SL6za5Y7vuWshTsf+lcYHnWpzQSxDc2lJBSNCpWa114TyGgsBVtZjpxbtKsg57aUpKfyh9gIdMn
uViGIBiRj9LlwHpIEiPh4dWmTFZdiJnbRV9D2AoNCoT/YDnRdpS/rA/fPnkOW8goDWzVt+nxINU7
iH5SdcjKPyrq9li3C5bfhoi1n2/Yt4dNLvKfS40r1V9VmU4vxUxQelATsBq7Qx4uxfpV8YnEhBAq
2MSEkrPpDcs2YiJZ+QWNz1P/JqDXBU/prSxpBX1HxqCJd20SvpI//1tV5KtnUTElmCsSrWbmFfV2
IPpt4sZKO1QHBBcou6Rq0R/xhXFeYdcqHKRtRk9mQsGeYl2Nm+lAhLNWbpWZAhuGHBNi3C8/37Vx
ONxMcxLlXkWzAAGp4m2dJrYqV6szpEh1VwLVOtJpVSx9ESIyYzZA5vfz5b6a5DjG0myXVZ0NIQLQ
8X356yHFsmNEipUxbrqDbO2LYOtWr4V+ir1dDbKSllsLCnLn+cTjLXRQI9h/ALeEmLfmavzUw5tl
Vs32DkAD08koYWKdKe/S8qXgho5ZniLoVV+/SNGTGW+TeCyusnoFhApmGZuna0OZyBG7SWOQJv6o
dhdVfyv7i8vZ3vRedH2ZDvOKXMB02xLMUd+Z4Y44o0mnns3gEGDVp4Jcnan/Ewoh1PelTFafvxF+
6wp/p97hVmEggtLD1gqF2b+3yleVUg/0uhrVpMGq3oDdy4g8mpKamu6sZmJBFnmrIaFwkKMvuiYq
d0l53FpZ7dxZGcBRZlK5CJJ7a9OQBUYmYIe+bzVsiKguH6TXrLVnJ/FOA971qZ67NT0wuzmPC+x4
yclwks/Ev5OGgDdpqiysT+d1yOf9ysMY7FGl3GHBLEy7eCb9zhOXZHIHzuyN0vxZXJZ0WYUlINmW
hZqelEFF5b0/lT2BLxPkWy6caRshebm03sV19I4XpyLfZI8KIRWm/sGDWcwP4NBZkskOHMpDZX/s
6RqM9oWf38lvtOeWBWxOHbd6mqz/YXf99U52rQmW2ah4JzPC2vtLUSLJw03pvTftMwk4pg8Lhsis
vEZBVX46/oPq7lUWUHeMm6ALolv4jHQUVckv+7evqwyfTOH0LMr6yNK/WQMacSg70yurQ8sGB9J3
7Imjazz+bZb+9jq8azIrNErp21naVdwirzSAID7MGx2qTDH1zU/nVyiE/GW24fv8dZ2bKdoR67CC
g14elHKnJp8uSU7NDqQkW9GQlr0W2Y2y09uP5H+feUeE64jbwDCuj4qUfweTpOdloxt6eRgQX/Yo
YVE6r5po3jxRX0Ach/Ulre9JFhsTi5EKg+yq0S7M5KdiTaiPas6BDrbWL/siSre3d4TPhfgVNzEF
MM28PWaIWiRWQa8Xh3otzDklegSsThWb0Ly5v8aOaid2u8tBNCGsnAGVmdd2bhtTc+WsADdNy104
C+boXPl5aRPvcAbDfYrm6LoWxTIFS5XhTWESmEj8lXMXHLwzpzF+OoEEVS0Z83P8BuEKvcCim9C7
AwwFbGlmzOBSLYiIhg9lTTkmIEHrbTjXG4R7T8lLtgiBNdHnmfeb6Nk9REfk/Cd8SKB56B0vymV7
cU7mXlmFF2QF9nsxOY//3CNOt1nQ6J5+ulN6ICDAPuXJdVQkwQ9aVdvGrs/eDM6v7czSQzTLpuJR
n3krIhSn6SxY+Dbd7qW3k1bKvWX3i/6XFerLgnjzQG72j1al9mXYGlBDRDaohEsVc5kjQJZNTd+w
+yH8Zdvytc+LH2p8N1WRhPevLL6hLqTEStWcOY+AnRfDOJkfUsWqdU7obofCg2nd/zzhffPOSSI+
DxG7Ldf+o8D/a77zgjoo2zolRCB4II29PcE2arSJjDCe/Ovut+n1mzv6z+XGyeevy5lB1Fuhz+Vq
CBGYJE/xc7xj9ShmLMjVgRqpdrIevFP4nm/1OSnQvCDUCg7DByzlDWdQShlD9stt//ZDmUysnO4U
E7LAvx8qE3Ads/ZmB2LkQfcRFz2i6Be1tqA6+vPtlv8AA//ZZI2PmLE9lvANncf878UMFeZQ63Ax
YZNS8/tE1J6fMDbDZ5boZm2isRNny4ZtabPCn9XlxHvyP4xTcEYVed80k+FJ39WPOAJGMPncXCFi
0rbdypoXK/VRfGjESfqhoywXMXbYENZ0d9Wi/UFLlhziBeFoc4Vx3F1QVq6dtYyPGswR79iyNIE5
LuCeph3k0llY2fFdbiNDQriEmY38OtRdygUlWrFxj/FDujbPyiPkD4vYexuM+pOyz6D5SFNn6306
W5RM+bp9hLKCpQGR1mS4JPfpHsM2/8EQKQXCM6abZprSDIzXlnBW8juxXAYEgoTgqWbCsOjP/r27
oh5Oj8p47EjMoIjfTopT96nRSPXt0cLdEgS6iOu9nK67YEYirPSmoYedVPh26yn6sPZTPFIELrbJ
B1sQLKztU7eID/pe3SEgwzxwVV8FYsgfvGBivTYH5YkicSFPStrhd9LKfFCh3L2AT1gRpSnMhY10
Jyydnbs5eIdmColuU+6is36n7WOQkE2LWg+0SLsUsBA6U2XVXUviCdGm7Zx52E7ddiq+0eDqHtE3
jWrQCWotk9rhKUD8vetHAZpNZCDh3eDiBMoe8O+CEDokWk+4He2H57+jgP/51fyy7t+8mON6/dfQ
1DNHb/HjZYdaXsShahdEj0m1HUq/XOePZfhmBIxur9GKxfoPUP3fCwX90CjghrNDprwLzsFRj/QG
x4gXp1+3woFY2JoqKop7zqM/f8VvL800h4uBM5dBAeLfS+ddGDuO1fMdI2/RN9x4pHli/ilnLxGn
g4wpKbQeEiYZD09qKfW/zTTj6L797jKEJ/g7Kl3HP0eiv26y2ZtZyMGUDzCDZWYz1qHsQfwHpymC
a1TseCZc9Kk403ABOPx9og9sjvHAGAm4nwoTbaOBXGyBOios7QG8yPFXPiV0nNWacYU4nLrwdKtP
gGpMLhYykJrVWZ3nc4zLtoh5PLWTGYp34JnhyOyzi71sKzPiY7bpHEvQb/uacTv103e+ObukTtvp
UcKLJT1BJydTD3kh5LFgTZWr++Co9fND/mZFwyb+31t8s2jXluQnZsTlXPdIAgdYhZqwkByNI8bx
afVbcfiP8/zL19Pxb4yyfqBxN0uaJ7dtGccqq4cwD/Bl8SzIYngznpRl9GreI/Q2hlWg0zma03z7
+bt+s3IBLTbop7NyQZgY78Vfr1PrdpmSBVyb9cJ5DGgVAVrEbxgRbffLpcan9PVr/v+lkB78eynR
qIn3c+XsoIu4JqZi8EivhCgXPf3Fta2a4wRweym+jEbVF4O4dWt/LxIyCgXFzQ4BhV2gmwgo0UZq
+ARsqZ6a2CHG/+8Id5btDO2mjPyIFqJYTOkx5C8VMyl1GwBUKL917NuToZ7WnwYKRtqjA/EHM4LQ
wmKKhR9Yr/gZs0LQCU1mlPT7ZOEQMtmNyc1+OgOKYw0QdjBswcRo94E04pBZqy3MyOYEPInGCjtK
40AqTpp3RZ6QnSPRZbxCFaqcCXk9xXuD4PycspdDohwRjz2AlB/XyfpYH4dttZHQsrJEy1MxnCjq
sv0QBLIXx8zozJmrrH+HaMFOCEjZJOFz9BT6JvljMxd36qOACAwNbowQZopnJKGdVKEtnva4AuBJ
gETBG4MZ8pJt4lWJw1hbDDNo/OI8+QzvtBdhEc+7B/+QzJL1n7anvkn2cFMaDGpXAJc5RUN8oP4E
tRlLAnAvjSB2ABzvrFAQCrbQv6JoiXIMZ8Yqn2OCPrj3zjV+kJb4bLt5YGL7IXDWHnS76ZeyPsMI
NCb7etPamlSGHeNKz22pmNNqA8yP2RzGJRJgQSUayZZMBKBT6EHAXTWWBcvGUJSnc0TeYDferAcM
ZDQGWRcNTD/CxGLdgIqOjrmaBAfx2uE7Q/DUTrkb7ko5yu89K7AK7GCLoru6WDgE2FtCms7Wfrjx
tT2+AvahBf8SzNxptNeek1cBtXW+KNtlhicH76s4kU7SOt2a91kzh4+Pnhx/Xv5GWDRwRZr7zj0a
ijdqU2c86qQV+Q/6nYJxg23tVjzUV33r7/x7f1ssxaekmENYaWCr3SPYzk7NvlqQT9Y+mWfrhc+P
PozvkzczPKxBavPJrPzsI9R5kDfsDAjvOCtXk3yPOwlR80S/CFfxYr6Wd6ZIdWsUCmdovS7Se4Hd
HCQStSLstJ/auw/gFy4xR1qEgsToXMq74hhsMrBt4muwQY74zhYG3T9qxfBVutMZMyLWMIyfCF47
PlO+AJKkOsTVI/OcpIduR2qCOhF57dQJplpcA+1EuELa4oOFW6TsMWHke9J4EqqY5fjvYdlHXVJo
9hAipFm3+czEdPwK/4TedveAbn1AqmySizmKQaWDMRHeA253YAvXjk7QqEgkNgjt50R7Hxsw8jR5
09D09CcRqW+PLNc5UfaFcHgs5vpzh04ZsfWlPbqv1ZuDKHEglBfFezBlLaJYNTa4DJrEk7YaE3rZ
tG0kAAwqXwDcjLyhCNXomJ1HSDktdv6crR3p63iiswdEaDNhiz+JwCY8fWCjUIkDW1VG9B0nelDl
1DCte+Uek13pTtxL9AGRKD33S/308+IARue7iZT5U6GkhaFJHP/5X8vDENdqGzQ6glwYxhatPv09
zEgpIQ27vCZsdqk2Tlq0tkxQHklemhvYrXtOm8OgddvUj2dFmUyVGBkuwGCLtOJRXW1R3MJ6bYTB
TM9OvkwUoZ/YaV7MQyncS1o0dQkw0rqTRc/6hRWjw8lTW6fSf5N4zz0VI0Ut0YEnWCh9F4tkYXqM
HSYyq6eaQQU+ArqdPqUSDZsYb5RBux75qkfGkl3oVwHgmaofwuZTCvakNjd0LlMR+Ia3NzgfEdHF
xn0m+HdxJ9NXS3iSVrcMmLcxdknmzMVC552DIiXOca7jCrIo3yXQkQFNqANsW0BXCgN6UPEeYYgv
yLHRM3eMRltp0cyX3mtyulrzvSzueyJ1BCOFVoQUzHsvo2AemcmD4H34OlgIv5/Kub93c1LIrZoE
kKk8agQqhAagRCTvo1AoOT817oeA0Ixym0hEWgeKTJAnATPT4KXzzMfQEky6EnMe6XRUtov0nECn
FkCVaNI5xhXwy4vzR9l9uwIbEsdhfqM8/wdZ9teLIwuCXCfhkB4K8SIGZ4/eK+YrhDUy0c0II0rK
4YMLls5j3Qm3RcbcStC4Yz5JpE0G+UGnCoSfyvfpytIgNvBT+i17vvBe0natRn4KcAG3fK7iTSjg
BHmOPapO+meSfwj5nZVt9WQtVKvavEuzuzDZR4SF425sLy2eNnkmkqAVLZv83pD3qvGWpgeDNEWH
KbhldiuyjzBuJl3+LssfQA6lYtbpS8lCZSMStj6pzSWvdVOtUm/p5LTM1gORxyg7eNdJEoy2cbjJ
nJlWn5J4b2Wjp8Pwjgr6OWfTkwQWPBKyGHlziURyfecqZ8u8KMVbgPhUwnCQbYvqWck3mn5n0Ck3
q3UKWKE5iJaMFGKMlD40eG5k9ReP71c9Iy1d5AkjPk1XKSLK/w53M21gTRtCMsovBnMhJxvZnaOd
Eb117E77duk0S5FeW9ncp86yEhd9tXBkshln5pPGsUGk77/KtYU5lia2Q7/QkJwApHeWP79f8nd7
yb8/6E3BxSJCNcDzlR4E9ZRbW0emoHpiCabEwGbONRjDeH6rfuwjIEXAHEyAYgCStD0NyczcB9au
Imqqn7L4sASo1lxi0Pz8If/sMr+MAY2YE2jJlHH+nCX/GgOW4Bil3qjpAVKsr0987V5Hno2ySLFs
KzqGxqxAMYrObiZ281JY4SoTOclhdufORcRp0kkPlkWzws0fD0uno2CZuEtNnpeGHfZb/CX4q1m7
fv7c0ndHTOOvz31zc32dvF0hk9MDY0+W592lWbZ3Biv9tTpxKui9X0pa398ok2MIdGeLg/3Neb5t
ainV9D49NCKaNddR35VKJZjcS7dFHtmWHM1diYaioT7sEm9mwmyATct5CKk5T0+oh0Ur9TOvZIY1
5y7OTtzBdtP6NqSoZaLou6GuthK7crmAGhCgGtL7e1V57HTn1AbismVp/uUm/uk93j59EyOHTqOA
xB3p5tBKxUVKxKFg6WRfSvy5sZBksh1wmzvtqYSf4Y8+bqZAQX9XhceGZnnYu7MmcxZunKPSexlA
t8veUzJ8DPe9dkyMj1IjNwuvn+yx2XwSyfo2zEOmsSTqZzTserlQwxyICVWu9Ko5DTD4gLMEIRmp
vI6tvSIkbD4IZNGeI9BTba/bGh2w0JBtYpImRSRAgesPfcu5x40XsndfmIuu3XRsqIxqSg7nNDHH
RouFh1CBYbW29FkpZ1OSksedADOnNswVDk+Gn8IYoVSGmqmtPlK8cSkCvaUn7ltOA37wHvkHpwP+
hDxED4lg9RiMGG8Ha6/G8TTGGqpE0gLRwlT27ywsNR9NjrooDedyyCIfYyl/ytifDsWrImLGZPfR
tYRpItdsik2vI2WHl59HF7JzWQ43ghFP6u6s1ptBOjbdXQo3XMBI55XapDbmhv6hxMeuuEhUBzs0
OAlcJRXrnYU3sMv2lXEt+ydd/fAI/K3QjgZs7tT6ScRrrfonSLNToVcg+gfzgYfbD53dhi/jFgn0
JSmDJqe50Dxag0YW6pkOZ5HdBSYem2HOQ8IA9eR6VHHvrXzbimhyxzpSz34RCmq3MTEcx3pA3/Bg
ZWexOwsy07H6kLHJj+oHTeOoEZwcmnlZeJbEQ5pBJg62kXUOkSfQc017zDnZa1U9Fi0KJNrcKjOk
RbVKaF9Mgelo09LKHe5/GQXjgnEzCAwou1i2xzqd9Ach/tcU6DltWVG5iQ9u+tjUxGkQZTHqIsA4
+LBlNbuKTn40NcMHNZ/9fG15nKZurj3qgxQ6IfwRv8C/i5miNJHnVXF8GAhIMB+qfi9BoIJ1mKb7
WkQKeYEhH/b3XbJRgUuUwULMl0L3bGKFoDGKvljcI9sY/L3+Wyf2K3KJqoQM2JecRcSO2m0VrwnD
WJS6ID4E9bkyn/O2mbSDMTG6x6B/k32KEcbWSHEwovikVWxc2h7Hugah75zReUN/YiwUOFSJzRYz
arbw/vN82WYruQYKfZe5xw7EgzkvQNtY60KlKTMX9bWn75PiwdVWrnbImqWu266ysvy3WtiI1m8h
VV/X6FEghkRMoUAjArD+9/43gp9JiuIkh1B8TohPt9hhF1aELwk1MlzgztVnsr4SxuJAaLJ5eESG
QfI2UvOCPTG+fRMm4c8vxTefCQQlbduxKjTSn//9TIbm+Q61sPBQWOskfAitEW1dyxBAOP3+fKk/
z/Df90+FysLCT1FvXNVu3z/Jdwyvx/SfsxEERJBts1W+Dzf9jtBcjUMqVuN2L7pTAZ82Qsh8kq7T
YzhrdxRm7XTB5o9wnwF0zHOyKWY6dYBJMYsm22aGK31S7IpF9dx9YFJqduKmfxUv3nN7CXZ8Ewy8
H+NpGmEyGGNkMB/qK38hXnpKGg8ePuifv+s350SEUkgLeODAtL/odmvDUvUEmjaLXTVxtfu+M+2E
tbZUDnVyhERYSPNGWBvKNtWY0bJ4NvTvZM3p3X3TvaUDdZT+TYsWhpjZJYWEyHxSuhfJ2KjumBP/
OHQrc0DPqOPWPITSa4fNEbaToVx++SJfS82qMUZbaPiwRrH5zUODsJ81jaYEB1m8xuZTUed2gZqq
6vAxGy8WdA2jJ/CdzWLDQtOZYLA8Gua+tOhjFPYaeMcaKX0KYri00yK1mxTNa0DnnXIhdZK0fIvC
zWAeOmWTGKSk/YKo+2rqQmBMKqPMyLPUr/YXIS7LzC0URC/6Mhk91CJhanOp38bahuDKDgJJcUeX
DupFk4F1c5R1766TeuGIszTfu3C5kzlFSOZKDLiEuU7K4cHx3k35QoxMnPT7LsU1pGwbNO8hQAj3
nvNlFVKekKJfGj1/puibIYSMRuORgFIxoVn8O1yryghSMmH9Qw5ZqNHfavGpCR9c3A5GvquFvUJt
h82AkF21+JiMKrO4m8TxI+yFoGf5lqepAPDyrhKozlbop6kFy08mmUjtNWYqclgIHe/68zukfl30
RvEP0lgYHLKuGzeTjB87CpmrcG/kRfqIOySTJ2Y/qdlrUfegAKtOJXehiqt2mFGMJSeWPUJG5iGt
hblJw7Zm/zGvEVAbE0zP79xnCpM9DIWZ9gBLz32CvBnDGaVijM7EP7C/EwlGOISvP3+RbxoT2Kc0
tL4yjWZDkm+qP5o5+K6XDh5nY8o6yaLniJyU+CfLXUeaD54q4S4AxhBhNIW3TinNxzD0G3Xxq6JK
HfPlxhnbwP/31fljUdnRMsU9ZJzVZu6pDlfsjI1ha4bgO+bYoWiW3ucW5erlCDOdm82eFyMXNn33
i6P9q1+Yth8hDCNzaNzT33YWBl+LjUwRgclL2xAZW0KzdWUpD1U1S90Vx4lash2wEJ0dByARXBoP
oMz0X5axb45oGnZYdg6oqxBZ6TcagKZz/SQOIuGP2NOcQQiytB00j0bftAfqkCCqBPGXBf2b91pD
38FRFlujqZHg+e9oDA2hatrQE/aORjxCtfYyap4kkoX5Pm93VX9CeOV30YSkgJ6ueKG/O4ZGisNc
Uj4K6qcFKMnOEyfzMoGP69yr6bmt3gPIgPnwpIhrbP2klK8KK572GXFsvbkyGaAJTFS6U3n0bIg1
4OJVL1CIiziIVt4va/Y38hkNAeuokcQyqSnGzX2Vg1oNMiFw9o0+a2RW0F1KLdqiHbT22/m5an+Z
K/5sOP6d4cYLAsjG8QLd6HZDUudFmEsVF8zMVZZKhOaVx6LFWLhRk62bXV3cWWAjcOVfRRLOiq1K
ZRNY788j/Wvnnk9hiWj1oPXLqEv+fbJm60IeZL+y5yDInoghToikmf3Wx/06MY6XUSDyIhDGOHBz
mVQZOh9Eg7N3yR+Ip0Nmp8+h9BhLbA9WbbbDoi77IHakX77et48VcyCMPHbcKmKlf78fAcpSKsWV
tc9hEGJdo98Fpl33t172KP4fZ+e127qWdeknIsAcbiVRWZRlW3K4IRyZc+bT90c3Gv+xvNtG903V
QZ1dW4yLc805xjfYgovim/IX/OIfqyf15X9+9KqN4maqryVCYzkuzUrA2B37+sv0UFVUa9a6jB5U
aV6CRJF3VvNc8JEbb3+/rT+HuxwBV3u63KgVr+3JTSCJvaBElhOaa01kXVqM6lKI1owdir9KwH8+
yVTUk+rMknFoXq0OSm3EppfyY7rxmKE1g4FXNuuEr1dWLFkbxewAIQmTcVDZSX0SsptaeSTc3h//
Whx/bvwgaE46SNhXChKRq7s9CH1nuW7EkOid3InWX7Vkd7mMNGeej/vtWGcr5SMJlsZfKuuvLc33
t5lfZrct0slCmnG95SQ9Z5SyQNcdIZKZBY9zK9GXsafcAjNZaJW3J9YGXxsKtF4/5hEvdi6+CrrM
Fz6gxRIG0UZvlffA9e+sRp/VeNEa7SPo/U1SZHc+pU5utnudP9aOhO41HsPODACb72NV1Ecu+DQk
rVZmqNupDEhHrW9y8a9IW+3nVAjLOxs6YpKmalm/qguSUhCKsQx0hweb2mab38DIejBetYfgGaXo
UTyQ0XlvfhINo0/6Lbu/C2xG3OEMDei4FU69TYaCrc3Lmbzsqk14m97ih5oliEnYtrBLXxhPuM89
YLFU0hiyZsyT5UW5Ov3+gnzJG65uGKfBDeNssO9/mY7/05+QykDFGTOojn9vZDPW3XV7LE7lXQkb
8DCc6Rhuw2Vzsh4sRHE9JNgZWxUIG+SAwv1ChebTRHKwzKDCYggMjCN/MCdJ/8Jy0teRHQEw1tfu
CSbTE0mEALGM545pwyy/lJf0IpyY+tQv3Z6B+QtBxgoohfYleedyXMqtdI5P2RenMCEP90F7EgiP
eYd6Afqb1LEH7V17H0lUf5ImOMQAeA/d2DtNeNdYavmMP9Mg5mBaEcI9nnm0q26V9+RVxoH++2X8
6c2e4CnkHYI4VzTegKt3v4NZO4pxrjiIDWtkmKXtmkRVzmmfWAtArG27MZslYcxGuqz0BfxXrNWT
H5tha2N72aJKF0o0L1ExmLbR4tW3hWRpEu0N2kydAdUXahsjSZyvE+E2k5eM4kR9metMJjYj0Lpw
1RSzVLb9bF36yzHcBnu3WKvWgRYinE9NtJP0GJSHXjdxomCne07ZNxfuqoaIoC17Xp927msLPd8y
vshIMYLrj1rBrtS17s7leDpaQg0aZd0AIftLcfS1Jbh6DrHwaDyDIogT9foD3BVa0ORdpDg+XFQa
mIQbogVy4UPYpFQmOrKGiU0jdgvEJGa0yMw9rCH8g94458oKwqJU5uzXKL3YJmfduvPW3IiuWkqa
jcCkiHZay+R8qZlLqUQbsO9AyligJNdZf6fT4scSHp6BHnvijV7ch95SJqaUYGQTycUsv5WhM32W
aErFlabie2JTPmPO2rhQvkZ8Y+EKPBubfq6ayow1hI9uD8NtWh+5ZFKwq/q9hSj7r0aaPK3l3y6c
hv1p2ulSlvP1ud6iKPHAn3YLzRmqgIk6TVHUAc1HB3Bt5eLdqQIaEWnI43QKW3NeKQ15Ls+YthWl
szuf9zwhqQZHNGEOI7KAP7bj2o/KigodAoelgtxikVGvRhtBObZiUJWmE+RvRbYrm13Sd4uyuxkA
UsEhDz5agRCvpFxOU/TCv5cmxMOAYQDxqwl0MXtS8icpeRZy4GQDqNDJpSduG+QOATiPNF2lwaGc
tSsd8XUwlaz+hNO6H4vbwDhEVjLzkQqZDMQ7lEklODk6vjFDWNXJs40IE/xlILDPfQPQNPanOHvJ
MfJ1wJxwVs0k9+33peJHSTJdD5qCMoHh0Fyum4JClChFMSSmM2iPDCEZwRFZxRNmVttS3uaMK37/
vZ/u36sfvFqaZNEVw0wITUeNaIbv3OrZQhDMQqxiwQ061kVdWwlUhuW9lLxhymLsSHeOPXhMmiWp
1ymCRsRLvx+WPG0kvj+336/DVSlcyakXRSHXwUgqYn4QifD5VEe6MEihCe1CpByUc/Auy4H0d9/D
o2wZG7d4DOnZlxWzyzJaFWq9kJLXSnvOAYj8foQ/a5mrC3fVe2Hv2ihJxRF65dIwVn73oKT3l5yF
NXWsEIlFLgBNex8Z10cC7TBUg7WC7DVCZYEgq6mruYwquYpvixEqc7WNoRGbwrb27tsIDYXoAanG
kxJ81jqqcDz88Pld+dw9lOHK+yu58+fEeDodNjEy6JDJgn31IqZDoJRFHpmOlSD4QHmWbhqZxJMG
KRRINUSXqUJDCzZnoCx8aqqyOScD6Ug9M32kcJaccl7RIi/e++mFip6sFNMbysKOIRYUceNehWP5
x02Qfz4mxjS/AHkx6X2v96OBJaYhDUfTkeSLlASbOldupCTesJecB/lLHdHoKoCtcrFH8ay2+BsV
CHW8WESt0o7MWYRhD7YoiPgT1Vvr7jXm9z0JLllgOj2+8hSiWVgyExSlTUPTjDdfG/gEU3n8fjI/
tdPg1SQysJkGyLpIH+H7Lswv8kIXaJc7vb7KvC2xIL15H0aHTtqP9VLub3XmZBjnzGT9+y//DMj7
+mXaJDD0GC9fq1zFto8a3RcNR0qORoLjkdftGEMIZQzcB9CBhZu+5JlFIeijOOsLPrguKBUkNr7v
2x6yK3Za82RgwKbin1JSpHZ3lvhIDvX892P9v1yl/3OslKbfr1LXCnmh+J3hdMgrCoJWb9zYidF1
Jt2DQCKht3QBD8U3hnL3xy//Y03i/vzPL0///r/FsFgqdV+OhpMgtzKG/cjHCqXhQGQ59FVxrXtO
3j8l0vn33/2pOkF5PKXj0OFlyf8hDI4trVcz1zcg/WP+EJb4monhOWU1ZoWXjHF3Q74iAQ5xjC4F
SE3zOKQKszJonMJ7IS0qnKylIS70iv0mjGU0U0Gv8Z27FfJ9D984Cpal/Pj7UUvT0/p9BeeoTZ0Q
Ufa8mPev7lMYJh5ZhLLuWOqHNcssx6vfY8p9lTZ0JtHBsRm8BGhf9bknvfz+48rPdQHIuMLs0KAV
iWL86sfJF9AF3y3ZgWV24X8KDMyU5qMNtNloWXdpVVGiEf4npFDdpJUU3adGMJdYKVx6/emz269y
Grd+cIoZJKdltA7dS9Cke5V0mdaFKlTyHepxiQyzKjk06NqqLtr6xGH+fiJfTsmrq0ijTZYVZbIr
0hr6/syFVWC5leVrjvSoXpJL/ljvGX1PkQk5HKlZc+vtkBZGJ23f3PavoCa85+FAmCbaz3N7r1+K
5wrdM5oKXPkoop3+lX+CWqnfyfds+FuJUIRZ8wTp6jLs5V16sejHv/gjKt9Zp85TCv97RAQggMmy
Gj8Q05QfZNQw25dxAd1lF+EODbnsmBB781OO4jPvZ/CI6S/XtwBFEaWiO2te+z+kWJL6821UMBHj
5JsG51SQV99fw49rRTEE1bGMVZPYoroc8WyWC0Em9GLtW2srgtS9EB9yjEjjHTJx8i4VaoVuOfF7
gCW/xkuy3zCni/hBvLlRrtR66b8jey9LGzB1Al1Emolg5iMbBWTDH4EG29kGpHBmbeT67AegzexZ
wTwjNEKXZJA3wkwFbzua4vnoLwk9M6BiAxFCUs8OgEwxaW3py0xc5thIezu9zawVpZ2p2mwffMEW
ROjr9mjMG2B4/BKpzmhU7ouT8coervqoIU2TndbRM0MOXdJOZqNGzDwDJmQhX5MPOEiwmVmgXrgN
TECBRZvLmmOAW4288lXq52G8iDhDYS5X86ZcEYoNaZRxSZMvxMCO3piLAh1lq9Xfo5oELTyEm7Hc
RPpOyA9jtARvxq8E8hy+HVO0GGsPTVHZLps/dgj/cObTZ/6fG42d+PsroKSlpFJMqQ5pIZM0YlZ8
xu9sCpQ399K/RjuCeW8NZe4TXwCejmS2beCYB+smPaeI0MnfuIn3/WP04h4KR/0UAUIziKFRkTLd
w8CGl6S49CWUs5n/NG5SAMMfIWAegK5smfnuB/MC6T39Fa5DNDPf9Tv3rtvEn9KFegMXsLoZL9VN
8VTcIRenLCZXYGa+gbyTH+njS2xJ/Xkp2OGI1ZklBR7LTL9PX/vbiOi5x+Le21f3Hbi6Z8TX5XPr
GJf2UJ4lMNQNu687biH3iBevZlh5K938vsBIX82o6xVmYqtoIF6nyMCrZtVQuWmaMfXHqldtlTvp
Tjm65+DCpQZ3JZFhlwGQq2zhDi/+c3CR3sQSEgL/gamrnLnPxl3wIj2mm8hBixOzdZhVL/on/zVc
DvV985LdlqxDMPbNyYcptbNgp57VlzifTdz9W/OFgbd4EB7Uj+pZeLBeucbIdXAYmJPOn9ZfcM53
wSb8bJ7YnGl29TS8q2zd64VyWy27N+B9KAR7fyLG5w/4Cryz/B6jjF7mTv9CEv2L8uk9eTfyHk8F
kdRP5Ut7GRbVfVLbMtA6hrVvlNyf+hv+ANIgHmk5ucfRpt2kPmLJyO6992pjrkUQqfOtYidP4r53
sneUqrNml55L7MonjNlr7YlGiOOfadqEZyDXB1ahs+402KeNvfRUrC0Am+LuXb7N7N9v4k8pBa8I
7Cz2+RPmhG3j91fE9YWO2UUrO5TpZJOJnzRCfM3me9ZqtoA5C/w5kshxNpK6pSOWJM9vhSbNHafm
h2na+FpE0sb8JTHTQ7jgP1VoIOFCN2yvs/Hnm+8YT3VWQNgLb8zwgnEJ0XEUN5YxH1CGPxH9CKqR
T4OIgpptQLRiZWAoW452jJM8nsJfOnfe97AwbQTLRbAgEYtFI+UvQITxHP01tPnHHpIK4GsAaHFt
fmwOxCH0S0+T6Lolq0kMHixEy5ajVYXJL12QVAH5TwwdUMDozpEKEQlC4KKOnwOfQbbs3XX0lzuZ
eo1bcfW6TSMAw0TzNTGVrz7oFR0Woeu4VYQqDXZfbAp/3r0k7l3DlSdxGbiZRZDIpiwOwBYlEsbk
e/rE4mee7MnUzNE8tXaYImQ6FltiG0bxlig5aHDYaen2rYkK0tpl+GixlkOttomlK9WjKW3iYW60
H6Px3GsUD+sqcbS7GBcFiEh3yvLGoFyfsPdo+goLtLoi/DHD48NKqFBSLvngiE/xjueBQ6psPAmM
30NxRcYyLp4RVkey0AENYjZa0zWRMGr4WzAyCYQCwLgcaPiOZ6U+avJKp+tiSUex2dElU4ZVYKzG
eBMdwWynB0VcRuVd1a3Q8XbJvTfuM3/ndRSpC95Yv58zNWkS6PtrLA5VTsFvk5SFNY2IPCjUB+0d
nQWxO4U7Tz9+f8/+LzfPkOHGMgUV1atmyWg0nl/0hewYx5Gs8GSOUS7B1wVGl6cmthXZpilr4Fyr
Ud5SPcz5MrfsP0H/0sYYl2JABxcE+0bWVy5y/r+sv/9azam2RZ3PJCojNpLfV4JMHUphsCrWIWOD
oi9/G0tmWSvSW3jvFW/HrCllDRXxMZ4M85REEHdWdXWvpc/ggBrQVIH42JOb6T8UCmLT5VRSflTY
Ycn+oAHPhjl9xYBBQb8x0GAq+6bZYMQIRxZPeaU2tJh3Rmq7wpNb7TR9nyPPJvIEZQnafiVfogHt
yq2SvGJfUsncaVahtGZPLelrOaV5vMnGvaE43l/O5H/Vi9+uzNUa2QilC5uglB3cKVhEIofeMSEv
uWwPkV3Ldg7C+8sA5teOLy7EO3fjqdPDL6BPo89BRxLdyQJlqvIygCnlhTO+shrBhWGWwK3V2iRo
G0xtVLi9C9OODTutF6k2//0pVP5R+XIm6D1oEoCQud7cJJbQFZ2WyQ62oRYFHEE95TKMl1q5wGWp
TKaRmf8VvNIgnAWtLNAttWuKxsgWcJIBkyctt50REycnc3b5hUzj12aeLZMNRZ529tdge3ovrhc9
XOF4J6Ym9I8STlawskhhLCM7OZXuQaYAA9snLV331l96mNI74s93JY2G4YJqf7Qu9OuKvxSH/7hw
vBDsn4GOMEqgX/T95bCGwvP90JTYSM8As6rm3L9v/HlSQpxd9I+4nszRZoiYdkuFoBLtgIlEGRap
P1enxjJ5estSOkgCeovJvUlHv6JkG1ZZu8TCh9fs9xst/7xs0/HS8aE1TkvoOiq2YlwZaa0hOVax
QE1HsYqFnmYgI4/0ibaM4kNqmjH6YE/A57tDujbMSiap0ZrAk6yd66xEPdnF7FfY2fL2zvy/wMPy
VH5/v7ffD/JqH5YaUllK9XRRS0Zqc/y+LcpUPrdkqODa4zWhevVmGcz0BvX5pn4RaxuNc4IEEEOg
svrjov3sO2DDk4F/qGhKSUC76hybaR7GAXp+x4qWdYVzju8az/auO0CL198rSvRt3nySPZM+JPum
tj13lW5TclmoXI1tSqziXw/eP+ozjomZMOmO7G/45+8PXjaqcS1FuuSUS8WznymU2W2MNYlwuByW
UHEr5MnU2xsDyqxd75Gm79P3Slv47OemLLqvIKVXQsM/KWn3lGdZTGZ15y/YQ6hLGZ/03tgiyQ5U
RMErY4L6u+/Qy4p9pF0aMp0/CqCo6OV2tMW7HXs9cbDjffuUt7bChx4A3JwxVfQg9Y46/L+//pwy
J8+kB8gnIs/vpy+OWRAhY6TpIywtATeGdvHjc1dc5HDbmPbAeVVOORzbei8WT1my103uWrD2/uJI
/pSnAeWEWji5uBBo0Vf7fiQg210l1kvR0Wnap3ybeYsm+1zIcjiScIX7UBlZQIdzYB5CVKwIlClV
X90CQdf/x2WRTOTWmkwlwVj46ludqF5X16EnOb2xaqu1m1K/4clc0dehT6HG2OrD+RACs30Ogzup
ukjmYwOn6P9jmZFBR0uTMBlhin71ZbTCbGgGKxMdn8ZQWXvzftRmOflUWrKsirPQ6OQ/lTvd/BSy
YDGyHFpFuxgYUKCkRWVmB8NbkiZ0XoA4aZgD3LPXOpF89qKThUZ7lI/NX3fyH8U99Q0YaN3SdD4t
16WYUeVJpPXw5Ee0SvRDH4QERn/1nLOTtpWzsfXQK7zFGL01jaoS3/YCaY37x7f4Xw/Ut8O4Wm1E
Ns9DrnIYkeOTurYRIR40zHcx1sD5An5ezwkSR8xO8s1RWP6x1v3jA/Ht16/W3jgqe133+HX3WTjm
74Oy9IhMb55lb1McNFuHzI+nP57hcT0URJHQ6xBuWm9p9HO3XeXjTF0TWJBtvYc/Dmx6j64+ChBo
0BdNyPnJ4Pr9PasxUmmd2YwOG5lNh1eTfeYCpWMXrXyT9kf5yT4G7zAUcQ6NN065944mrSh5Xiy5
ZiQj5Dz+T78f1j+GnTw0/zms6Xr+p4OflOagWlEJ7V9YDqmTVna98et5oz4MzSaCCWDH3YKgQjyb
Fm6tJaZ337C1hfgX8Pgf08PvR3L13IxjbtRJxAWSt+qnr5I/B/RsrayFkkjBXd99IoIiUYnoujI+
Bf28G1blsEfWMDU4Ptw1I4BJEKU5XbZuu01tEr68HyQ0GKe4x2Z2kKIbyAQyzaX17xfxX7fWhI9J
O3pybnxZHf57Df0s1/s6G5yqwtYusjWNEsKswZk1l99/6aeKVyMTmVHYxDCdFAJXC1PpiU3ldiHp
ZAa72XZfNjSN9HkKU7Ri3N/7j2bnpFqBfeuPtdmYvsjXD7CpM1TkBDWN5vv3J0ULi0F1c3ZQ8Y1w
xFUOR3kS79KPAto8l3YepgY85mvvJNvxPe3RHC4prDBjmHTfCqbtcieTRSDaZbQFUJ+996Rh1nt6
gcA2QMDJ/bIwV9Vj4y3Y0LfNp0RpRwsbFCS2upluAcLEADjTrAN97XC4AVJFODDdedAKKRP5iZ0F
V4W6cMQgRum87sMVWw5MlFAUaAQT1WcwohfWMiBB2BPxQfvjKv1ErU036D9X6Wr9CTJfNgFaD069
pHehdguhXIRA/yGCVfnFOjaXaB1tk0Ogkspoy5AZ7mlD1MGmdW2kNe1g63ToK7vbs8GnUkV5Q2ua
jvK7eU6SDYDQ358o7R/FKoarKSpBMqgRrw0TglJgnmzywQkrezjTQ0FwEjdOpzgF9tDgjSCKmpQJ
d9t424EcO/XGREEGZSimM7OSvVtjODaMXBCWBPOoWmf11oi3VrcuuzUDkSDcmPm8qPY1sV39UqG5
WRKWeMLwSZJL2K5pbnjp2uwR8dUHlhbdQJKOTmmh/RUq/tPex72ZaEkIgHQNGNjVEizh0axlIoCd
skLWulZ57AT9ucIZS+pGvlCKY1yTwLiG0eUaF7IVK5UP/5aI2oERBhGn8ZuvaTyLNADKv+Za/5gO
cnQWhRgGV+aE1lXt0xiVKeJq6HEabqPi4gWf4QCZJTnJvhNmW8yPcrl1jec0exHl8+9PwU8PECEZ
ImpytK+iQclzta4MeZp2mlz2jrjVHtUJSbQItX03ruiEKjv/EdXTFy+R/uaM3M8itFskglTa7J8m
bw+D1YcezYa6EvMHHN99uLNwC2YQ/GxpYuaCxln2vJ7qnL4mSJLN7yfwVRlerU4KSnEWRVFj+HV9
Ap7fl2mmRoNTfOIDFo7mc3OSz8S+xg380e55+MjrnZZvGfnRxlNUItEI0sQtzlpEEge26Nweb+mZ
15/Cqlqz026JqCt3BYPixwa1EV/Bkh0aMWtg9ljbR3MvAg025lSHFTzCYV5Bj/SOLDb1Hx/pf0jW
6F4xZ586HNO26WreIzamV+S91jgeFmVz3gBquyAshfqbVofqEH2RieJXsdq6zax9Ee8tyDbDiqjm
L/+e8sfxsORffwt0HVfNlBMF1B+NxFXVICWZlBWy6zokDmSA4tjG+itpT7s0btZD+gBDdhhtSzt3
4Y0L9uHVvGn4POgbrV15mV1BzUp2UnMnK3RRj0a87+g2kLnrbUz3YnZPcX2nBsypmoeidKQwgSZ1
lAoSK9gk0xvznER96jU70JfHUsU+g7gzybyzZEVHGbXTgHe9jLXzgPxVgBmdM5YJQLJIwrZhHGBt
omLXxOtMOVXiURruLJlomD3TUX+4C4v7bKI8Hox21fkHuAl0kLIEVtRCU2ACzRMTd+1CgjNEgItd
xKsWFG6yTswdUs2ZUd638dkTnJrPP//38TlstuRIq/U+HWmgY3FfKNJMfA54N6BdAnDguJ4kfVNq
9hQzXdodqT3NLhK3nbLTNcdCoIrJF+g4TAeNLmYyQwou1HcEhYnMp7EIlmRvJx0+/3fNvE+EVda1
iHJWiWfHNLt88vqaDQ0AW6+2en/XebtSOgbDTok3pueEckpR9DrK9E2QUpvGtqQRHnwa0bs/LOjo
+Dxuydkg/zPpb3rA35XvpLCyAp7DXtx4wgEPkaHvcnnlcYrSsc1sMT/66Yo5rhvuFXEje7Qv91L7
ivErNHYaur2cRPgHXhy5WieEFBFARRaSeyfXj0A3BNeJfLKYAHXvc3X2SUfu3Gmb0JiHyq5xTypg
GGUhCgsz3w6YWr1NUh/UZhvmN8K4sT7KYct72ueU9RvNsrsGv/ZCgJKn7YwG8NYiUfdhviNEVw4G
EFfZfNDelORDisi3P9Zdvghh6JlMGQSlpd35WuSnFHpMp72mqSOXNsp8aFIrQzt1hK30azFbd+Ex
ji6VSzjXJqGx4NdLAW39gAlPeYEzpZEMHjuZi2zgUMc3JiJ4fVEWS9VfmdYG83+ZLiI4FPFKGu8T
81B0qyK5T4yjT5yeQagLnHfqS318QI7cJo5EnyLY58mxVm4D/WQYYNkmp8irwPc5yB7z7kCUWlYs
fImTslEBgTynA9S15zh89stNaB2jao+myxPPFWO9ZrhtScHpZjlUY3eRjQsAE6qycfMteC3fNv5w
xn25v76t2ROHX2KxhofN4nY9xrZCyLxq3bs8be68ASmkis8Vc5MRm6nC7Zc/E3lV6oe83bpVc2+I
4dLAFQ4hXZyn4MPYujC++1RghpcWpeco4m2/bV11HXTbSCp5ns2F2S251IWu4yYH+eR6L6WYIx0j
Jzw94EFGkOz+UQT+b8XV9ZlRZTDQ4tywN19VgVrKnUpBJzpY/+A1rPPgUkMru4n6Rdo7sbxcd9pq
8B9g82W4xEZ0GJL5jHHMCH2aBuqqI0zNV3PYJeNyBAnutc8S1a3GyAKF5TY1la3+IQrmPCXtyUpO
vvZZGNVcaplXGozNC5q2LFWxI+m31BOtfNGxlWrdjnBmqv6ZYCo3QvMQed6+jyvIEjOZ/llpvpDk
ROinCyEgOZu+ct+Y8aomQibom5e0KTZ+9Nrwxpm5MBdpWfIXYztc+k8lPQfjsSTvWdHl184AF3+K
J10OTPH8oFUEG2dYUi07UpZ8anOmKklh1waaAKjBad6AU8O38arBLVJHjAcTb2I/JAa0OWOpp0fx
TYbBXxOhIVRgl4hvAW6nrAqBxcXOh5nqHsr6XKroGCo0zYEUrOJe2wVF+SD04tzLcGbo2GuypZLh
Icj2GRA4obKmCUWTF3NZ79jcRvNa12ejwkJO8CeTPEtAUrtpCcgNhYMMUmYkoqiFtWZlLy4CizKl
wQsIg2AoGjsyKMRO27F7x9ot8k5F+UNQ3pnjq0JsU/bSBcpW6Q+J8RzFiO4zJxtGpF8nWT7BhboR
yZn2OgJR/HmUf5YEYuttuHV5hAvJuBV5AHyUKHHx6KdnpSpZ47ctDsk6eqqqc5OOs7Y+JKQ1lJxD
QCyxeSqDW9m/S5VXlQ1INATLSAy3KBUWhC54bMaED4kuUShK8/FRCBLAWSObMJrQBO320HGG4MEU
KJAaPX0SRSxaXCVTqt8kWXoVmIqU4sX3Uycpb1UmKK0szF2lXfO/0t/bp8aLntq50rP5UkwQI+Md
4zPDG06Bhs+1V/kEDzqqxcfCEGxNstDezzXNHqATsMHTI3b6T5p1nt5SfoHFAIjvLI2SUy0Djgw/
htR7hpHu1w3g50MmW3aqTxMIn5TBl0jaFtIhkZ+FLHnt2mqnZCz12iForIXGVksY/dWmL8mdaTXq
kS7nzj0Mg0wsdEy/29X41suhMquLdJ/G1laP5HvYt1FAKTyIb63ZrVKyYvNeX/oEdWYiE0HJW4/c
lyS79eDMEvjYfKYqb0A5T4VHi+chH5qnkjgdFijCP7opGFI/ycVWq4ynDDUxhEscCJ5TWP0C5Ltq
JAvEx4O4CEjQMLZGe7BCB+w0MELywZPyQdQIbCra+2bncSN5lwCUsiNW1yii0FIPASJejyWipZ0E
1KRs76zYBwwUAX4buoeMACgSuPJRX5rZi0ajOy/I6CkMOvGjDRqOL6W5TgjFLlTM2yR9piae+ND2
zXOlNbagmGT68AzzF/RxPK8HadeP8SK3dn25S0tjFRX1ypfahUCARaxRLlNJ6xFWDxBNvEuoD96A
dqxSYqSZFcw09ZyJ2lyjhzlMtvaBoEQkha15MuVP4NR0xNzpqvuncbTmNboEnZeWr0CY82ogMmcu
5ZYn/qSRn10aoCrkPzmYj6nuhCp146Y8EGrMatGjkG9QNUtCdCOCnNSHYiP526a5GF2+TBINijkh
sJ2/68OLp4Q3FbWQTmfcpUuuBZO6Zgp5rPNkrQh7t1W2IXUt0zBSLDpmKKVvV9zFDg5ECYq3tuDr
rEw+Qz2yQldZpTDA009RwXLSh6KTF5APx+ek4/z8uUzjKsQ3benZRUkRYKQDtVTQbKajVllX81uN
ajM0GRObdtCxS8uHdVy94NR9lZAaRWOyiGmWt+C0VchP002KEmHJS/i13EmaxzMPwAcMdLzSB9IC
yzP6goDeqBbt2so/WCY3wWK3bB1cnIIRHxDRcheJKC76DpI2SEePJ1uL6mNgxWsDmOm0kBrFPjbm
En2Z37d4PyXZlAv4nqeEJWYnP7Z4oxcMgiAim5WGQJ4FLGhycDJUJB+gbnnEWbKKvmao/kmpZMk3
Wh0SLh7ehYr+WMXDom6LlxZZnlodNOYojSrZgayuTb42FMx/zaR/tuqQ28LyQhxNHUDs19WWuqw7
qfR0Ack8Ra/RQhGLt30isoNGHjk+uY1oW1G7gMkeZ38mrv1o1k0/zuYMjBxyXfmr9PpPS9LqBCvA
vQi2TqAn2sy0iYoquAezXWtWt5L6dyt7LyIYErXC3VdXIdyI3K714a9xgPpzqwiFQ2YAaUEC0PXp
3//nSOqok5rEbE0H5WmSLpLkRmUdl98GHHauzsP9WRuoCtEWd8BwmZgaofxHPfY1rrkqx2gOoHwG
6iRh8r2aciutL3tlhydCU261/k7sN3i72Ru88/Rg8ypJNAr7VZvicdKfG2oTBfJbjCvNd6sVG0vG
bqfYyjdq88IWzWALB2RxVan+vLI+i+gy0o7my+IPVDRMLXOx2BrEMnX9VuU1IBhsrj+OucMKM1P4
lNEYFTeVVBxk5AqRoNgBZ54eoHZuVOLVRacXHFkAAasJH2yrBQYmzeTqc2qa495BF58C81THb2Xb
/XGlaPv9uF1cIaYThOSJ8ByvMREGNU3q5p3psI0edcmWRtBrqIl67ex6mC3FXSIBD0Fh6+MepGwQ
kdsmxGN17IYomdJMBKgxUZnkA6mpOomoZf9eRscqINP5xRoPVrwNhA+8eXM+z00bzDP/s0w1XGi4
l7qpg0FUaFs4ElusHPZxx4eFcEBIpFQYIYuQV1brWBrnzXCgAIDGArONWYpu9jsxtie6fsLfKIKW
zaytqgsLT4whS2JRw7sVlFA5q3BtWEvXn+B6wi7CyCflzJvjW7V1iT29CHHHlPFFo43h48aO3bWr
9PsYBk6uxvvYjI9Nor82NYs5jB5TGDZyfFBCRyPWh0dMaMgvA1EFZR8onG7nKEcz9pSC8lZWqj3E
tO6BUSt813h72aJxZVIOPME2Uq7y5rk0EaSpdwrDqQgY5kjfmiLe071TUgCqjMlwpv2ml5QpI+tf
E54q6WUgACoW3irxNDR7gWCrZQPumQ1xgaNANKGnMecXc4QvwN2kN7YIMe7+Zi3ofzXBfxr7cTgQ
J8Q8RwZVAQf4+zvfWZVqBYVmOGHxCCcoc81NQQ0eWaptCY9GTLU/EWf9cnz0MNgzNg3daB4RPKF7
HKCwc5U/xPE/29wAjvDnYf3UFRmF41XvVxbLohXMHvHptPWQ0ZKz6mRdvTQhQvMK55E4BZKOzCmG
fO9XzYqIKIl3VO0PstltOo8aESFnEJIE7T4GAu7IiskGXgeCZTWhOkUU0QN8YUHMnSKotoJ/Mjx9
H0vCU6GcoxKCs9edpr1Jkg0YwQ8dMvKM5zgX/xdn57XbOJaF6yciwBxuFahkyZZtyWXfEHbZZs5p
k09/vl3nXEzZhTZwgJnpwUxXSxR3WOtff+iPlJmyfCchOKXCaPV5HVLPxKwOzX0NnfmHu1S+gL8O
RFdDVIXHg6ZLd5qvc3ZD6J2Zz5Z38jIfgQCoHARjOBR2t9ejG4rL/766f/q4L1dhyoQhDg0+Ls+p
B2m1fCQEsbPOm7OtruqfKH/Gt9tPPp7HoMrgPx3rK+Elsesq8Qri/QztU7TuTQoDx8bWkIolMsUq
KA4cPdG4L6FbZ5DdNpzUNJKVScb8I0e6xkGWFNsBUwH3ocKTsmQHK5hgeZgxs4E4tbt942QrC9lT
NjgLe1jK5DhYnv/9w2H++Y83pUuLCIxWGPj92Wr/c32mwktUQWdzEs2amLBMgNrFO5u2UW+uXlhv
NND6QEUFRdnO+WI6GxG8juVdX92NcKNKWuMMTnFivwX5KS5R2NfbQfEdd94YPBW45BjcZcGGodWy
Vh4m52BX71Z522G+XKj4rKBijy8lPeBoWr5r7g2bI2NDBnVE4cQ4BZKOe+qTjXYaCVMOPpteYKK6
sFNvNwV4szrXElFkHbZL+dcwmCAT40+OO2xg7eiJE+jtMZFnGiKEFA9eNGzZxaC604rPIv9Eg71K
nWkxDeVKGbqNYj+6NQ47ig02t3HMX4ll+APvYZqJKRQvrKm+O440ijH3BTWFmji4b+5rGMJN/0IR
uEnpr21oLgHQcNzICLj/fmt/hg1ftpeuyuPGddlhHIR/n39hpM+mx8I7YWhgZ+qDY6c7RpzgF6JH
h72s4V3B9WubbTXvMvOXGyOluk2thylBbUQOEd88bWCcR3dT6k85HPGVOT243TntxaJiBpUoBd3N
OSM5yZovPOV/P8E/NiwMHJPIGgfSLHOhvx9AFZmljqnLAY5nU4J7NARK34zfcgJd819z/PbfH0fe
2PdljqDLsHAGUW1q5a/DZaNO7XlWnBO6SQWh1TS9iPR1rLgdq43K3opYIYQMr1q33AiCMRr2tDVZ
i7zGxBVyjha8qQwjWveuwi9jNLaVam6o7Yy035LQXufxKgii+8YrfMWA3YgjdSxWoAaxOBot81nO
dTVyVwrAVhFpHMenyguXroDywNuwDLghL4HrvEdOtTf9LjY39H/Ystk+9rrkhQQLYkURUQGWvxMa
LqxnFq9WlO8RKriM0I+tad9reO6PynIOiJ94awd78Rm4jLbz4cornAGAHbW9UcYzMz7h8aUoh72A
NFmrwKTsdWrfRi315U4fWmxskXl78W/4m0D0DwVitPZj7l50wMRkeh7tl4RnahjPpQwryZEX4edP
r+37W0N/iSsmg0lindUv57qtt72Y1RaRLO22/jn3e0o+fN7A5TKkjDNCSlDoHz5Urr0vm+uvD/2y
uSo9rTQ9+r8fqgwe1mB7zTqDG1BxFjJV2r5Qi9MapslJlosYfy/nnNNcoUr6KVzpu48JPnP/+xPI
q+h/zueqKQa70SecgxwihmK8CQJY40C7OUbnnRKgrnwLe/2gG6Axswl6kHmgkCBaKqI5gLIOQ0S3
2WCIZwwrsyTXzHR8r2MEBQ876z+jtNjN5VpoARYmg3QkR8OBM79xo+MkI89g0qPmFsAU6/+3KspX
5SgWuCmhR2nMXZieJKTeECozFq9Np+ytJvSL5sNriAtFKZxSm2X3o8tYqpgfexNAL8PLEVP57jqN
p/nYP6D8UWhuNsZ4nij3W0dbz+Gjh67LieOtah15XJ0eUgWoNpxgkzX1qqb+ziitfnj58uV+e/mc
So7k5eG4+WVInmAaE4UuRk0jY5h8P6cTSno8c9oLHrF+m9QPgfERosoMdb+gMchr1Ja0Jj98jX8U
GDSUf7yrWPloLf9+622jq2lsuvZJzwjDxi4HhrF3wfPFblmATLu68nNALzd0nzbi3ggMPdfuf4ro
/i6+YPGhm8HhkPqAYu5rUZt0YGFhYJ/CYO0CfLvt+8RQOoz2lt1tB46yieF7PZ9Lqm+VXINxTZAN
Pt0LY4aWkuMbEmFvfVeQQGFzoEl3PuXsRB826jt9/Ilr8r25xP3pj08qlZnjMK7/+2cz9NKJCx0Y
LtbOI1eXOSv7MZPdHRzB/DQOrxVT23ogrotJt2WFfp6ooO2fM8edqC9dHz2O3UZtk6sSPIv62Tb3
BSN4eZIGXAbV3C7jsNo2dGsOhx4oslYme9mjDsS/RJV9saznhHY2SYjtu/6wKv5xiVFNY1fAQFwz
ybb8+/Giok+NuDENeRwKuiy1bBe9yxBjO5ibPgKaza40r/4PH/utZSfYDbaqLqtDogOsL6sgLTLN
7Z3MPmXhPRhT5X6o3YsCYt1UOw2Ll9C2FpzIrfUBQWIF2FyRdZTUxSqWdRBRJOP5h28kz/2/dynf
yMCvRZWpd9/Khz4WRm0VQPucd7Gy5rDrxg1TKmG/0AqgD/eHcd3hKkGeywKJ7A8f//098PFS4s7W
xMHD+rI7Sy9slDAA8GUEwGRFzfdRvYaDRmnYtnsmR6b18t8f6f3zHfzPR355B82YQF4UvX1i7NKO
9XYiniX8jBk5y7lbx7yoEpjI4IY/KlQNjOkMBFmpZuzsxnnk7uT4qGLyqeZF4WI8xxIda5cQsMmn
V+1w6DCZvCgA2qMz4svd3aTAsLoarma9PrCx/rzMtsMepyAxJl4rOubBZrkcRMH8Eyvt2F2m9Z1h
4zuPZT9Ich0X22RIDmSVi+yRA/8Uc3iFgqFodaymD0YU2ngNYD80WAaIWm7ByQMD81ajgxByUAM/
r49dS76Ygj/ZpM+3mczJgsJqG7VP0ysrcGcgN8lq/DrpCiYr8AXzau0Opc/EPjK8Xzr324ChVtUQ
DAjWxpAyXdrz2dX2Q8oUHaw7BmUOdSbcxCORhQTFd6V2JC4xUPxx7X6vfP9eO18q31jUud2J0sa9
n9bqI8MZb1iCWjFYnrFRx1Tjv1fOd8Kg3L0WUlX+hR7C/rJYU70qbNL07JNaXjULRVqzt+uDQqsK
NukK8h5AvOJl1bnYc1kQHj5nFMATlbE54A4FnC85c9FqDC4B1Y9Czo9bP0QeNru/KQR5A7NVvqVz
f4rw8S8acc/Zp5pQJH7Y9d/55/JJYJCBG/4rk6PlTimEwZMw14zao9p4d7eDVx8YZcpNwP/au6sy
XXuI8M0C7f/FST/wfJPlmVjncbZTizNl63//wP/+WvhHIVBEM2R8vXQGFp9VITU5ZXn1kA7AUNAG
mhgeWHvBgpwWjF+tOZV09TkFS9lvZtLLPIAZjIgC+Cg11GvKZ3lJtQM0EqC3//6K3A//ODANgt+l
lYmGHuvLIrCnXFOsDnvEKo2vyhA/yTp/dgSxZBeBGZ+c3ghGefX4acjhj3FyXNqDcV6AR7sdEWoN
SlLDhRrVPLeB8dRFw1mXIgBNv6ngvH326rSLJm1lW9Yh0FPf03AA647yltTVT9HVWx0VKXtescn/
NvnICrpLre4K45oCbOHqxg0tK7tMwQg/m6kyLBPwYznkFeGPTKjy89BfJShGLa5GFS85S5a9GLbt
fJ5JqmBGw7Aec3bS7JX4mKfVWaN4cri4h7656yz1wiRiURooFXCYUIqPxphp9isC4zpf3VUupBSq
6IZxid2hw2ya/VQ3+2Uo4DrUXvCA3CdtUe+qJVbAeI73cvZGoLT8a2pka9bbBIjyhyxSzJToDB44
RIL2gZpDRkoERPFpgUfCb3Y74mo+FPZuNLRdHhaHEFqqXKRjGxziSWzrQnpHt1WAQJiR/A9LAgfU
f66JPwnRSGE098tJNNehOuvCsk+u+5Bi+G9NgQElCUlbrpJb3xuHBOA0D1Y18ODsRL8jrlYbKzc2
Wo1fUidkPIqyDAmoNJn2QSFACYWiVY/uS3gflWZtE85pbfgcIo8IO0wYTLnE46XHryzw6YiMd50g
Mqu2n9Q5u/cIA46TcYkQ5s7Jm3e5qw0oeUXT74XCqBN3HQN3KEa0buizXIzgaNTPU3WIcipPqDsg
qAvXq3cT0Ce9j8a4ulEYjKYwTkFeA+bMhYoAPGE8Z6RIEC5E0CDVH5KAVhuTnhgZFIa4h7bhesvP
03jO3LOkO2Q2UcfztMxY17N9a3nZu1U/jo6x6RsmywrNSpUXR7uc1w0WJvlwWxCIYYUp7lYsdufY
GoPvCmPbpd4N3zvvP8cOy0hoYCG+GCb7RC4V0IujgXI/rdZK125SfrACux5SIkipxBkuPhMkypch
n1IJILaJ27p7dU34Mmw3tkaJX5X8w54+rfWZnHVJ9BAFFiQ9+YZwVLruEtTQBdNyZUngvnyVlyNs
/GXLjCRjbtmgaCws7MVCWdxo7lHLT0PxSn3LxbXI6vlGYcKS309JvQ76jWleMhNNnBXuUsyojOyp
jsZLmxVr7gGbT4SFWBOooAe+ayiPTWMeTSNetbNxrCF+jY9qxLhpn0d3c7wvypux8Ytw44Wvo34s
Cd0m3iC4tfedegqjs8AmAo47Fiz6+NJDnUsMuBh4wGcG3S/MGblGdSP1k/48es4jPJbO5m591cWZ
305O+vvMpo95eTNS9z4EA4sADKk//syXWEEeZg5ZqdzIpjYeXjBZWoPQmxYynuSZwUuGWs96kX8o
sT+U4VS/ZGyJbIAKUea+0hE3P5xjCiIB0yWjVLGozbqQIDg6xQBmcus+pfVbyJi9CV7S5EmZD7G4
MYyHoXkZTaBeC31cUS0OJn8gH6lmu1fubGE8GPH9PD8oE6qI0Nkq3BwFx0U8VXdAFDpvLo/2bXeZ
TSwmkoo2LPbDbKLlFoSl/8ZpUzJ4lD5/h8wFfNHDJKiZcv2ZU5zlXLFFwqzaCiQX6gEOQw+F+URO
QKE3G/1dFdi79OMiAyxtWi7TfKcm8bZIvF9OnlxThll8j4SRQiAP0fopJNqDOrWtmMrqmy66qu09
QlXwSRezJx4OwkhjBoi2cbhIrxkO+jWURZBfLqlojP2oYmAzkPPawUExiKfM1y6zNBIN45U8Y8vw
1bGeTY+IYAP2PDNVyspWdfaiXQ3urVZi4cql07rDccDUNtwoANJ63J0t7jh5hNX2sE8rTnuoDjrj
rXGoVllmLGVZnEFUU/rEH0DDOnwAKXDfMq/dOEwcO4crhaRI6lkTNozs/RqcRtm4Q7434n2UU1BO
HwrpdGAZHidQX2irsZ1XhEQua+ornUq6zewlkVyLujvV0GVCYfl2VaHyI0fM++1lwdLGNoiQgxHH
VNIIfLs3CMSCqIMaZ5RhDYvOuGCiOmh3vcihXxBIb3Gyejtl2OfKtal+wWaeMqwBmA0/q+EnN3KH
GhTMs24uEj0v3P1ANAF2rDMUTjxFkgPEnriy6G0JHoTFWWtXbTP3rxkuFLp+s8ZRZ/RtgURjQKtP
LR3hU5DgTGJBy8/d9FB63ipM2r0oIEYzqC3aJ6cjZb4SJ7KW5AvhWJk5oANJBTSrrXAMP9bLtb4M
1GGnhRAK2F6yLp0IG84YLeoQXzr9pEk2TXxq8AGsOc4mqDdJ+ah398K6L5DEzGZxn5uT36X9yrYB
w3HTzUFWBzj6IJ65Ma/Np2xAm6N8xs65Zn1a7vBbhPqSbLl9jB4+fzadczLDt7fBr7yHYDSQiOYc
V+HaKY5ClahfKM4yM0/CxvJbJlAkWdRTcUjcnaoetakm+ICxcM3Egh8xx24E1pUWvcI41YvP1jgH
2Jx0jH/YCBmHGf/Mdjy6+otlk/KIUgWJTh4sgo6R3Zj4AVMKk+mCss8mqI0uahiHcqI+tCbiPW4q
kWOvnN02or/pyC4wxhyTD41mjkHBEmPslYn2OMbXCrBvO7n6IQO6LNEVOPoCEl+RtmsNQmhfj4cx
9FZdqjwOs+6XDl5MMKsrbz0MuEZjG9HVzLK58L0hedZoIksVmqHzkeA6OWbUVSSVxQbqBSgRvxEz
BLhByp/X1dvd6D3KXQCEs9GgmhPKmxh+0+kAXIBBEWkK1qa2Pmz7g9rRt9XfNbZAVvsyo8oN0ZSP
I5HQ6lVQycEBug9HKAQ4/1ywlFtoYoD6hkURwuuUdanUFhTDHn/vaGWFn1mHI2j/FIs7ErgWYriP
5kc7fOGun8ixHexny76bg8+C9aU2eA/jgIuIE/uV7AilUU0fVZz9VP0ushmYRzA6FwU+UybXHTPZ
Hppqyq3RJB8O3L3JYIv1dy32sXkUndURBDXS6Ztqf7LLYzqaqwFgte4c7DMZCLcgjDlE/dxbFsO0
NHVlkXnvtfJU9jo3q7Vx4AOO3BZWzEq7uPqmza5ucBrDcW87MCphUTocyd5cbRwOXlt7jIJbxUl3
qvLkIjGIlirTPBXvsqjbjtmmzzC53OjUASGe4C0/UDetS+0xa71F39yPbvjUNO5inoabqbubXAXq
awCYV68V8yEGEA1G1HMmklvOb9nzdbpGCr1YaGOzNYW6ouKCO6HuBOx7bX7ovE9buyjGqRAa8eTT
ocCCJ4RTXZmf5nyZLdy+0uvoYoZUjvzD6mU4FgtsWskfF7jihPUlXAxioD9AmcDcTZBNHtR0peE7
sbhh/OJkvjpvM5ilxX5KCDDFF0bOblwKg7H+DNvLADCfEF3sWVtXo52ArWRqeGeFBz2TMVDskKl4
iPozf++YaGQLsynRm2HdbMo06uE2wyZjelSZ0lvBoSH7TzSki057Cou+Jf48l2+d/slcCKinlecX
3OWh+wkq05nHjBhwx+BMtKpFrSW4H93jFNWIQ5GIp8L90Ihpdfmzc/fQjGLFGZ/4KU8SIAzLuFHT
4ZFpDLrPnvM32ZVhtg9y9z5AczgswsK7qaVEMulwP8k/8xYTRr6oDsaZQEshtBARJVsawojGniID
dzdVhI9TJNRIHmIy43XOYSNSiCDVX0walLzqHiM6tFR/ibNrwaGgG8QUQteDC6cPhL9h1iXTDFPl
wzNZ5h4+fcRHdyQItYq22oR25Lsz/PHhapQkJ1vdXVl4cHshFCoDQ0VIcQnMTLbeM6rXpW0pJAhk
SzynH2tuEF1BYovnn2ko62jAqkAG0JGOe9fumvKUGyc32CbdAtQN/CS2PszpKatvIn3rdPcxVUrD
QDkKkQ4xqXDtAM85TBAmsVQt6A/erks+wjpdGvFHG6CkBzJrQz+Jel/ULioPd0/6EPreCqHOQp/r
5xD/2maqXpMu9hVUprUd3I2dtbUjXjjcBsIHYMRv62bXNztj3gmSFqx0r1KShgpXhASwItpGnUmt
4t149p2JymNuUYjubbwe9etgoQHE1VhtSVBCfNDg7luIyXeAhVyIIfNIy+UpV/MBcwOQsl3WGGtt
rIBCoILpYXKxDebs7Q1JWyjnwtWAgd4ADSiMKmzG4KZ118EoT4QIrT2M2w3XPBvWsK9oK6h71j3c
6tbKfAHtILmqOvHlONREboelh77sTWU1W7g94sFYh95FfW9Xqf4exPPOVJqLywEkwFy6YThkw2uD
4IV2mxHUltkW3gqcpoN3WziDw/y9XdvazAgqRZ2krhYhvf6fiGo3gi9Z+gpJEfiMrMJhQDvx0TU0
hNnERrYWekN6ttlvWAkTP3wwoHAdzfWg1+tiwCcO4iwxCK45osJX0id3BnyAdTv3yr6Eo4Bsgp6S
YNtEHErN2Meucmz75KTOxkE13gMTAAF3/oHA5HZ4EOIl6t8azKMmk/qo90AX0cSNl3h+AruxOVvc
/kbVSLQjWLSTo2KYAXzBYIfNFtV8hH5xCh49cGKC8MJ0GQd+nHnrmsQE8cwVlggAR5JtiPCMIeWh
9ooy+Flsxk9DzW+bDDTGm3HahWcRJdEm6kOiuKB6P7kRlinHwDy6CZ4RmI3G3vtAfhqhZKvZ+YXo
dj2GmzwZzr3zOyfUJXfuwas7jKTKp4YqXfkICKs3go/Zxmo6veUO9IimN7kOC7Q5JsyFOaBvpTAe
kOszb4o2gWPjEVJsKo3Zg1OhfXDoh9By9GOEnsFSLkJL9knTwPg1Hvnh/Vlv/FBx13mg+D3WnwKC
H2EAKmcej2JoCDOs1Af0WMWU9yW+i2mHnkjoS9JxKdkeynCVctuTRp+9564BlMQlmHwUDQ3BfMiz
S1oeFe1loEILbRtNd3CTeGIXlu5ucol5QQ5nXYNBbNxm1fVv8Gsw3Vh5lPAedofjW4nwy6PEyLeO
9TAbUJYdXF5cXJibehnpGfbTLXv7Y1aUtU5hrM4HQ3HZ8QXUaA0R/LAuGw2BjLUO6m45Ghi3KR8h
nPkuh963NxjOhQ3bBogse3av9tk+eg+DR67KosLeFKImhotPlQ0Ct8TPDyRMJGvnjoCKGbVH5EfW
m7BAnQZYCL/C+2bX3ZR4qv5qMfAr00/dfHFZlOa0s/Rryn5FN8l88Ow2vyMwAjg9AViOVJcsB2Ip
MuzAsITk/m1xuiOWzCG0sGwe8N0rwnCdRsZStMFpLvDfNk8NOjJxtOJrC+kgGs2nLn9qyH3q8q1p
6e9GUm40goRaHYp+Ya9iev1QsDLaF0+Dod+2F4n3eMJGscoz6Lh1zNStI92/kwkCQN5M2uaA4sLC
EDBjLJ3hFsjwFXvTeKU5dyTaB9g9Bc7nZPMXrqMiha3IZ4ZBT2z181RcUwVUiO6pQyJcFh8qnUJA
eMKEDCV+Ndi0uTkA2gHym2QHov8ImecZlDolaomx/WzLa4KXfobq0q2k9V9OOJ67VHp+HsQi/D4g
ZMI6NeFH59zVSEMYMwgWT13+mo0HxfswAK66x0DBJGC8TjOtYHav1CN2mVTiyNGD1yB4aM1jgzlJ
Cpx0LUsUdrym0wSTg4y9Jvj4Adz7BvfCSpO0Gk9H/fbdCNrO69Lyyh5GcA67HkLUgImM2S0DjFKq
dv5UipcC5UgzXWPt6jnGGqFINJlnPbyEJJADfdkniSb98LW+IY5Q5pAZY5lpm4aHQv7v+WVcazjd
z/CMWZemcxgxqaQymTaDubWSfdhS9xyieG9Pv3/44G8kty8f/GUu7KRZk5etV57c4uR0e9dFYB/t
u3wn0bdoPQY7ZZJxrz/MXrRvU7u/PvebCdtowa7D9b46sVBHDTkPzJGtR7edYxjSlz4mXVigqLSL
Gb6fW6GHKx1VMAxN1KVj9pN5zXcLAPl9cJw1gBGlT9eXF1DVaTBFel2e4DTumZTouGePSYm+A8R9
n4YvCEQ8Khx44UJxFlX7kwnLd9EC30CThkewdnUpH/h7CbhlH/SR3VKGQDrXzw2sWIaJFZQ+KjkH
4slIJheFevMjredfi49PBMlkS/DvLxPUIRS1MQkDWod+7uJkZVTjAeKW5QBxIoRqjwodeOysJCc2
n7yfRjDfiCU8OPYXMnkd3t43D31PzcCow+LPgys0QoXMiyyORZXuAMh5AYyN4SvmTbqstF9z0Pnc
Sz9sg38tR6yBIHqqaEPhKf/94+dRONF8wGxhbq041YZizpfEHQ9hKNPkYYw2ZK+vilOPgYUkWCEl
DJhTZV6y6i7OREE3fP73d/rHScVCxDQDz3gPS6kvQ4hQtcLRs6vi1BZ0OTkZF+Nng4UO76Ny1G2H
/20R/kA+/Oc2wIsQwjbTD+n0//fvkCRWNA6mlZ/kgGFGgJBzX6HWSArJY3BHXMGs+hl5nINoY05R
nf5wMHwfyrIQTCIdobQ50u3my2PPhA6mic4gJQXHinJ1Yf3uiJmvLA2dFUTuEYQdSD7vxDJjMtBO
Z7v04JQ2m944Smqs1C7guNyrxK0VVy55ZLkVx0q+1Z330bqAtkpYPABcmkMAvybZzjEJvAz7o7OZ
jj88kO1840T8eSKGzDbmiazzL79pLDqSa7SmgtV4lKDYnNS71DWWGaCbPG8Nq0A90WziJva1yvld
kT6NmMpzxKpvvbsZaN1osCsNCFwEX+q0T2YOBratoYuZfQXkmJ9mN/I5vlOKjWJo7sKBa73KnqcU
CjLQvUlt02AZP7X1DU5CAJPUcE57C8H6VXJ+9DJYj+6IdBYEF5q8O8FIRpNRFM8tQmlDdPcmvmEq
UcgJYkQbKyCKF3/IEyz8WlQqkR9H441jJuuR/PBhoxkKmVTnwopgCEpsMG5pehNcIrEIcnl3bobX
hxJvY0Z7Me9R0TV8Cow1D8FwyWkFjvDDKm9f6kr4AbRM5dIh+pEUDnlV02D6uaFt2zj8HE0MxMRw
kBA2CANE3/RBPjR4Ym/CSqqvKj7EA645w5T5LZwtMdbXzIASXeXi6ODNlg8wF8sXpxjulC48zjrE
7qjGfYC6zfHOllZTyAY7LbH3Cah7CWI0jPl2BoHkKSUNUvOQjYQQdY+GyQxJHG3lo7CDPy0mF0hs
XmxiZvW5WPddcY/5UCQ0P3LxsfXqB4cBqdjGgOHJ5K7b6dITfUKdfWOZUEuNT15wLfdjty8bpHf6
WZQmh+C8EeU2QfmEeQSSRfLkGeaFCp7LpX5EAzG1EeucLirVP4PY5QOwdXJR4tue/uZFED4cm6+M
jsXOMHsu1HWUT0vyr3caccu0HuA8a2XWdimMRWbMQfPRB/OdO2n7RpUzEbEiCXEn918JMTrLRr8l
Y2xuo6XGZF/SJ523EZFljW1kwQYEY8/x41Mi8SsJxgd0EAtabydCHx00NxlDbfnf5c+mgc46AdIV
YuTCF2gat421CY16VfT9JaV1mG0TYu25M1QcvRu/Kee90fJPLjcVaIxqBGup6R166zUrEILJbAxz
ugHo3Rj62cPcnuR6qovOnNY5rYrFOLMhsJZ0rSl+dbEZLzKCWzENIn3GxdKuIaNCnBWYCmPzYlQD
ZtHLnKl1frb1iwKfygKctpxk05n2o2ptVU/cDNAQg4J5utD5YZjGxfa+RUUEdEmq/GvbgT6w0WzG
LJ0UnDNMtBk2Igpy9eLQduphnpFk8aROFe6lmtWdimWKSbqt4VRsksD0//ZrK8C0XAiRYLgtP7ZD
w1FToDep/Y5AEHzlGQqqZPZp4bVwXqRLGg3eRu4zqcjRRtQ2+rGXz9Fdc5yroQgm6MEIj9aiS0OY
A6tObT8QjE0ZewXnnSEShzx6KCudRCI2MIi8/IMmAuNGUW+m4WyBZJYSuEXMm5j7WouwdYowgeF2
qf1My+6IkjkKzUOAhdUtb3VIZt+Uk2l8BrKIf0jW7+fppfJu3Ljj+PFA0l6tEHDQee0YnkUSa2Xc
FXESpt3DjP13KJbVQKojDW0I/Mxp9svm68HzWXQiebPwzc/JvoACE2GNPM/5ukUfzNDWK6rNTDQ3
5OFY1U4xAEwkzF1khriME7eGcVmsW6u2PGfQuBK4WJIE0FpwwobP1n3PkndswMU8ryRtxJ1eENMu
SkIt5n7dmXT5qLpD41XKCCBerrT2UghcFZhKMmOdOlI7mJJO0ebPYBjA00JrB28cYk6GDgPrzxUB
3tRBppNthVKuIia0LnrIxr0b68e8sp+85oO5S1ABxLJh63K4FyHJJ5QPRhpukUebGCu5sDTcZq0K
DFCLTcvcGpIOtTWucOXvDl8uyAoMuO+9PvKx0FhJYlvt5YcJLUc8ocvsi4csTg6w5j2HcWfhrc2J
2D5Lu1HbVznzi9t+pcpNEfyhJUvilsU4UFIeq2JaGxEDCGTl/G6zulQs/ZY4oYe6fwlbaz8wa1X1
/sDe75kFFdqaQjTknHAhTebpR4g4xU7R0CACohtugvo8lgzZIMKAjlM1zNqNi27GrHGpLe81moW8
Du76YkTVhdHtoK+lHKxIr0MxrQRjPho7jHv3I/LpcYKw7wSAaVq+FjGZi5xV4auhfobcn5IfK+9N
uWV75ZeS3eeOQ6jLRQPkrmp9VeFo7Kgok/Cs8mxrnXPyNlF1jrVxNzOADAf4B/E+tT9IMWUBnpP4
CqjCGwG4Gs8OT2ixSqGZEh8HWcQZ1nnGd3aFHwLXYT6yTZgkD323aqRbtHFv6NwKgwbQv/NmHfNB
2KYlSnecwTGzwBzjEEzqhRXbaumeLeNARTNLLC0Caw2rddnX6SZLP7RiWHmsRfnLyE/HgYIhKvCo
gadCFxAh49ykzFb5v0tknvKk89JyXbSc9Zjq606+cbHCTyr9vpkuOGy0gmkDpJJagk/6mYMtmSBy
EeOS8PfHiA1Fphx4PhyUNllcvKtx8yj/Z6aAU2/cVGTDm+3ojwkefO3a8oDvVGVjwVdFGY+CmERL
ZdXWcC1q3408X2XqUEi6ZGq+YtJxGrLDGHc7JSuXCJcWkXabVjjwsGwV1M5pWJw9DjjMFDZElCwi
WxxMrATydmuNDhi3vg47+MOwplCyrdV6k9QWwi9ORS9kzX1own2TRx0X6BApP/RD/6r7LXjtHuY1
pga3/O8SXLXmGtnLXJwkEbGeXyiHCMEEhpBHKZW3Xf5U9P+rAbN0DXG24znk6n4pUNOyC1vDwoIU
8GHMYYsg0amhuoQmYxlUXFwWBgYoc8YwqT4OlFtyKUztTz589r8aUZnSRRuOL9G3OIqyMhOnCVta
njbfWXaKzRujak2sW9W9bdz4OI0lIap8nYhTJ2+PfZqCWlE+qDMOKOrmbOWvY7ILkNc23ZnqkYL8
znSsTfI2WfVqYsarcYkM/LHeNDF6BfwVCZ6HziUTRCiJJyT6K+jaxoypPh4/M6y4alY3cezrzPEk
5cIhUGRsjnTNK2g88RQsRBn+irGfkRd5mQpsxlFHJzeFNnJJqsupES8p7kEN5kdBxwwdEqj1gzTn
X/2rRWCiCxfdxTb5S//aGH3ZVBHNovzFUvNM0W21n+i9DVxjf/y0f2IVUDpRqWmOqiLs/XuN5nWs
Bw3slROTe1kTSdKPLL8p1AErhiC+zYsXboj4p7X6r+e0dZU1qvKQeGb//cHNrGtlRZK2hO9ki+qS
iGa0wW3ZcpIxmTR+9L7Q/rU7bFIdcWfEV8pwvyBkpeIGuDM2xQkLgoxpUwZ9G+sqCGrDsYpv9fiu
CqNd3RwpA7jNa/P/B5tAQk3umsVfvK8WhGM7NF1vpwXgs7ruWs/X4Cab8YdZivXMrSx7SGl20I/J
CkOOpRMf8c5eVkrnpzbg6nQp8O51frLawkqCH/svrQGNre16hodbugyt/3JuVGPdIR1UZPeJg0IN
868jmwA9lLH3OmKf+/ig4v9SlSpGlMFSFd6mcS8T/C4j890uXvV6/n84O4/dRrYkDb/LrCeB9GYx
GzJpRSNKokrSJqFSSem9z6ef72gWU0UJImbQaKAvuuqSTHMi4o/fLMRdDKr+oYHjkNN6FBSxURtW
ofFSWx5sPJMUq2Ql3MfkglQavCt8fniFpjRmX82iBF42HcKvVstXvtwuzLw+R9lKzEHCfqcWgFaG
JGiV9vo2LZlNu+kxwT6wHF1pqrHVyhZVehYoi2jO5RQtqxzMn7KKOUGn3X+sORPkMDxBYiLDZ0nn
pgy9q1MiKltd0yHUsLBMgdBNttvgBMkAJGiCFPXAjjm4KpifwmR1a2spOy55DcdsIJWjD7OlqYdr
uFmisVEJr84ZnMwSw4HgF5zzTZDSMJozBHSCXVkTeWnGMCRphovJYu1fwF97DxEglqHtKkl463vy
DcoTdHCxtiEkcNbgIM2kqJTmrcJUJC45GhVPZytRw6rieNBokwdaH3nMb1Tq9Og8qvW09dR6J1Fp
q9acJ17DoM/2ARqC+KSxtOlHXgY8tSSiPBx/JwZzasVQeC6eEU51EndcB4sxu+BBoKWoLHCOWAlq
LEIdDBhVaC8VPn04GXqAv9ytao2MsVD9Nau7tQMRQdL3+JvOA+43wtVVYbFRhrSROfe4ksWpvKJ5
S0wC1mnbYwKSqQyd9ooH87JwTsP4Z4Q9grcATFsmT76W9BIoK/ovKQFWN57pp60hX/jhQk5Hynzr
eg6biAFhcPz+ibE1aPlUsuy4Qs6kPfu5tICSuuibkfionN2Ipt/Wge/q6jsu/yvRW4vefsgxOcBI
QOx+Bp1wy+rcGNW955BqB35o0jh0pn5D1MY8TblYgFwawvbxaFVMS4YFcdK+nYgtzTVvY8f+cz6k
dECgcSnbI/yPxmZbZMY2stTnvn5Kx7SblcAZOGS98vMizA/RADH1vSgmPsbac0nfWkT2QvX4n7SM
JNCG1W8mO5USb5MpMzbwAWiFJlm5Ec2nkH3ntboJ8V9Q2mbFECYEzypeKUq6RVnaYPshuuKYBaxK
+JITyy72c6cYUCsogn3ruap6ZqAm/qMCFBDNVOkRuMkllDiZhlSBTJkRZMv9jyH4sA+TS7QoPP8D
u6icDBMtzBEEDAvkZwUGKH43uIaSrByFHbLRfk4ywUI2iyu1VPmuDbFIv3WIhwAONy6Q+Cxpusqo
RjT7PGHAO1a1JDBjO9gnzIAneQ+XvcjTlRiWchCin2Hf7yqchdksVsTUN0w8/q1wbUb1gyRLeQP0
UfZUVBBwzjM6Pwrqz5/1bW2zCGvDmxlJp3rpENR2nT9Bw+KTTOG7mpXbND50zg0bbLxFffyhS7dD
Aa7cSMYuk1ZXPv77z8fGFgNsdInOZW11kkSPumZID3Wj4JzpE4EnWO19rSzVKP4lt8M8a/M1Hg0u
q4A6eRXUD2Djo5kU1BUOJ/1F6CjokcXfM0CjYtAoFTKaYbzDVfR6txt/AepDKq85e5W9EIIJCQ/O
/Kw2s4Utre1EdQdtH43qfDAlXGC6G68SBhTpQpWDYwppK2U7W6fVpnDkVwYBZno0jWBKkgLgFFir
QhZQFJ0XC+qQcZ4OWpnkJzFZIV5PcPbUmCnH4KXBR1QoKbKsOCDsukEBAhQc2BgNwPbyAuoK8EaV
bLZo0RukEQb/OsZckAHI3+ESNFAIaDROIStnpoKBm1fAcY8lXuZlCed8VTOflo9Vnrg5w04t5Weq
iFNoK2dojmVubhNQI9xYsDg3FFhxEFTTIIP3Ey/VztnI0FF0CKtKQnaWZrN+3xlKcPPzrf+0rL/s
Hdi0aLph8vzp1mXDCq1L7qs+ZaHSnI1ygBCODHp6F/U+FJ7VcGKinQLihyxJ8Bs0QACsBT9RbG6f
aKw1rhSVUQx+6C/VONoJN1OxJXCU7JjGK8kvb/ROW6dTxYbXUKFLNdtQ8w9vCZv23NbccMhxXhnn
iifdlGOMUxgc4CRpbvvJWEuctFQY0ZGUyms/sgRbsxOZF5UPa0JbqAxFdpwsNcnYiJG+s7QNR/1V
iaPyzQaBZC0ae5StrCbtC3VraBqqn6ChOOgqEOQ2MyDH4AvyKiCdXVFjyQBI//MN+mok5GAyTYuN
kxBHIKPov+cQIk577EuMSwQWBJLlcTGoogGlUIC8AnkUl9cEaaI4ZMgMEb7l6oCFJIrsDv4rlnc/
fydYLl87Tk4qIiVFvKQQ7f37pdDijrkZ4XopoLeMBQlXQ7TAA4Rhsblsg+Q2xXZFBJ80S0H3nwg7
RQdwJ1n6QuMxM3m2qixYTwZtJO6lfrelYxvjHJMm2ADK1hBexdJJPIOiloHTDh3lCg5bqSwMok2A
mPljA0XS8bKHxooovdOsgl1uEbf7KX+Ie6Al/8bjm5QCgoCaPLa/VZZluQVJTNmLTo9Akm0Dl6wb
rWMUtnvTeOYUUjamXR8ShC1CkUFp/jQ2WthajYwTgj/NYC3cqrA3lpoD67r5SKkV3P/MVk4YUrwV
ExQvmB2dNn3i+0puL4wCFhKEngxWSd1vNGOVjq/BiImiLLe/NCvFq1edo+Lb8DI9dI75LBRsYQiz
FG17jnRDQgeboViFlKEjXu81HsF8X5UN5BZ4wjZ+f3a6NYtoTdfLoktcH9FOG9JIjnv+CwryIiLM
XR/Tp1aOXw2sZYt6I3CsMSKAmJBGNu5q1OPL1G+xaJJhGyItGSBdiGcs9rwNU9o8pgEQsh86zEmz
VmDyNGSPooXthcw8uhtte1Vi+hhOZ4f7N0Vg0Ch+asxnKtps9SViq0kgzAamv2hv9UHd1QHyieS3
buAKhjICxkUyma7CvGKJHV1lPuoOVuraubHHjbAqcehWEr1fxeeqhVSf4r86lFux5qAHRruYdOYq
0NQHu4sQZRUbKteQbXLy58cgPxVNMG9xrzPBJQDxbTbvoogNpPimzrxHURF67bpokBM8VbhuqlyD
DgdY2iUmmTaszkkj8sHwVPOHbgUrARcOMhPaINz4mOD74zLmwaBNSVs8LcPjUEw7gdpZNIZhzAXs
zyQbKPOmvfN0A5yPb2cgelQeZfbsTrpCWbd1JAjFdrM1xlTolbKY/yrVTcyOT8m4Mqm7VY1NnJ3E
0kKqyldxXCrjIgpT7AzsFUs/fFY9iVxXjLgZSD3lLEqX55cnjI2IFrWLlW3ccNK3SUBcuXYrNupt
DPkeAh+mbTxJDt29wQLK1Nfx0jQrvJ7eC/p/vZPcJifBtYClWW8RBC4jdh7sEp5j2OrJNlGdP20w
/M7SZO3jadbbzkM65kfa4wEAtfVVSJJDdxSboilWqScg5xFbCYHtc7iI3raftxhQ4UtoY1Eo0IWf
j7Pvuh9OMxovEkDojfWLY722Y7nOwEkPkNc5WsHZwB0fK+zxunlQvHfKi6q/6+EiLQVvm33uNS+y
r3F5HPJYyFhs+gkvl+2L89Ty0duqaYP/Q7xFb40+S6iNfFys8wXkk9HIVy1rYbFopwstS4/sU2iB
1bvB4gUqTEZoXtQie4YodeXiCPDg3wYBDFCmC6O4KaZ6SX+QSfXCVjdKBezCy172exOFbPqRV2fY
8RZblHFgycE16eItl6qCtFM5w5UO+Ws3LpwUBPZDyhDlRfz/b693YebX//Ufyn8aVqeN3L/k4Gjv
WCiwE++68/+04or9ceUnC2rD5U/GhswAhcVulUDefz/M7DDrzPUpOYjCIbAEWPd1oSzE4SC0isXW
RwHkc0JJykkIaw3QSYVgXRB+ybGQet79/I0+6R5fvpGiCO4CpAwYGf9+o0Dt6qyRzOSQ0QFMkb0W
umdxdEdibU/BZE+jgoXkgj3Ha+7h6B0zysqYOAIRREb8rLJz9qfbFBl14J/F3+lkuCwKXjmqK8Cf
sTyHyBdS1h+M6IWyr9AXamwpDCIkOO8skNVhyh/bPr4TS0aBCAxytBFjapJOsKZffEWZdSdZIU6W
rT0UIzbgf6aSi4iMMmcrE9LCKvuIOqKFKCAFvNANDwKeyDDhkYi86ezYNWR0uGxEmzFe/3wheZe+
u7cQuxxaKvwZnQvgUlYp87pCCoECITgIjF2pDWeB46B5XuLSh5BFOg0Wr/u7JhN8oRtHRSlJtc23
2c4KgrVd9+t6pO5IxNgilGm7maVKGyWsnwe7Zkt+Z5aPFD3RIaBMx9l8VPEyrTyY5yiifHrduJzl
pg0/GPqL/IEh0aYypVObWnOgqbAMDgJkA0n8xJoEkJfG0p8YDa+KCxn2Xn30WHRLsIu6WUXqq3gs
q9AXSjd0MMWns1KjNISLQOBDRvnGQYuLMmjk9J4V4caGyGuxSOnN536Q5zUO72F2M4KVICvGu5Gl
PiOQYBLoIlaUPz3Jv3RfWqKh3QsJY1PX5E2sQtyGUzKzNRC+KFaZvfBJ5bn6hEfhbQ1sAs1kywJA
IKScHf14BIQRiDHVNrI2hXanRNEcA4t0euvbN9u33aLb+tmHYvk3U1rDc9502ifIq6hnRX5Vg609
oeFG8mpFr1AhhO+ZKDghy2q8K0PLXMNQiWnXsFsR3UURZQuhV4uU9JZgFrN16FV6V0hspXKrYtMs
QC5x6cThiqmgm2rWsu1XLW9HHt2wJWVfjbe58Mhk6yvFwuKyXrUeoyumOi12NLNW65lzoeU68i71
kQbT0Ik1eltjIQ9IXUP5KSiA7JDrztqPqCtLKGRowUEl+/FBifAMUWBcVM2blCWkpaMkkHx915Tq
rAnwC2ZW6thwC4IJTYMUnCQUMknXwo/807d8xSTadYW2E8iXP5mLCB7v50K+6NchuBsLbCGKxY95
VbFJjLLXFsGM1pnrBmwyd8InHyPe1h62vT/uE3X6jZxlDVnB3+d2j+eiuRohVTsVkWfihY+wNPHK
AWYHPnMIGklBClyxiepgAzRokjLA8DSh2QApU6CvyCpEhmgLN4eW40W0IRL8FpOBkvZIYj/ZmSlu
PaVHWjgoLvEourS11K2jbvnffruVwHU1mYwYesqx7eYVIKQ/fJhMyLZydohzFbvCyluje58V0Bcr
Bdp1hvzlOa9WZXPjDTRyHekBKc03yM9Csz+oacwYhiwtcqu5/fmsUb6rnNQQBUKxyq7kcjkTxInl
92kXH+TehlAEVCmN6xgVaRZGc4xV7CJZpyG0G3nXx/1j2o67zBiwTWqWSD9//jKfcRv/VhBdZWbV
WOqBp8mX7oK+PiSVXqY+VtyLNj1YiAiqCe1BhHaadm7CZi+w4LkhQeG91w+a+jsGSrb9gNuo7C0G
j6UxVCRzHEy4GT1iQloh299JvBgdpk7tQcvbBfrMKzjcN0REvjkzJgGtuoxt7UXt85pOV52MwKME
dzmNoLsWtkQLEsDwH9za6UNuZ3Off4oU0Gd222MDVVk6Sa22TKd7v0whd+xAcvSJ07MhFAYlFXZw
8q3D+VANUDFgYyGLMCTMqmn6ooKZ7cM3jqMcXGk1v2n0+DFwimWSVXXN+Bys/+pjFA+b+aZ3EPUw
9EZg0M540NKTVN82NTEbZIyhJHNkcrrDXzqZdyYaNlmLllL+2HfL2LtVItmtof7l5NL+Px4RLiVr
S5tlknYZLB1gZAqiYkiYEUxEesn4A2TIgn/Luu8KhlxVUgKaXaI5qNtvbHvrvGqONUfPsYzwx4ue
E+M5RWXaq7chzJ6K8lA/1Qjsg2gdIeFP6dcMA19J/dqbpn4p6njhYfJuw6Fy+M/FIxIFkW5MauMf
RvwqjCCfyRGbGPI5jQLvbQ++h1qtIwetc8bOueOJlzZXLp7oGy7fL3jLsqngUATDVHzFv26sxyQ6
xHLhH6DszcZKWeXkFOZ+tkwd783kRMuxw2Ng97z3qrM2sSS5+WgtOS7n4Tkx9uibMyNikUIT1zzZ
CfMb9BWrvUr4/7pG1aFXy7IpIva+Qr0Mqraah7K0Ty0EP1k2A7N4SaUc9hRgbTThRLTuFGs7Jejb
wmeP5DHLluD8ZlfehW+QLZ42DWs0DkgLysPFJesx+rG9OvGAGB5LCFKVYe/RevGOg+PiI2COcBpb
9h5s1jiiQl5ia+EEKK4Zuo3kUbGuzTrfXBsiwk3cVyF9wPW+GMP6Sg8mxxu9vVc8atK5whAs0zFR
R0c7rNP2od+0QvLvA3BV7c6X35rq2lX55oQQYXLMgbSXGufdxbOcFHWqJm3k7SMcILQY4xWrGtYk
tPm4ROUI6PTuhQkEpCHujPUUk94AnJYxqWj6QwviVWZUMySkRgtcFl8bVb8WNVMHKAbbN6Gm43j6
73PuoMc34P+ZewV2fl2qWzl9c0JO3Z/fp692UA6fQy46FokYWH8ZO/OORJou8Mx9nj0mKt5Nm4h+
kCv22EcJ7oaMnPGKWbgDxzeMcV1IPfK5ZuczlWTTHuTBia88Hl9nUPGVSN6AE0SncQkTxJURo2jm
p2vBq0cXSoeplCtiH1y8RFntX7kC4kb/e6JgRMW7QeNA+SOL4N8rLdPZePrQGIQdrLD3QXXnzUua
nrh+JTOwMd4LGU8WDpbGvhM8caGGoMEcgH5gu20FKP7zN/rm95OqrZpkSIgH4LI+JG2YW04BiUXE
oITJSpBMLNuFvSj5W6VurqDM3OqvVwAGNKILij6MmsutVKcpdafzEmIC4y/FXolnAV+iysnn4p8q
gHg7Hk4Fo2OOikCksYhIlIDVpjYdHCFfic46MtUgNlBJYGti8TaNlAPchgINExHjRfcxy+q3BXnB
Ij8FhzSot+3J0WrGZNSuvIQWFNO63tX13VDs1YIEelBjvf4AsVmlyV7F+1smylBINhtSn4x9zi5d
56alZ8ki3egMg8FQHqUKYd5agUme2xZmPowHjrzWcnhCODKFDPf5WBA+g5lM/pIH9LP0WYFIxshX
iRIx4o2uUIGoIxxLP9oIFgH2Px1WA70VQtEms6huN2oaHkNSMawBEJUOVxBSYudV6b1TbVjLkZzo
bJloxyFS5l6THNM8W4V2u9UzdSGg6smz0GazRTv3Y7UmNGBmkg9ojsU9Dc2myYlrEcPmpNZbonfW
muX6sDOyOmaP4y/9GvNdXEC4hJLSLR1bJHEFLH4+zmlhiwV8xvo6SLSlWIN35bts8ReZEQjXFril
JJUfNu2xONd8/rIPr1xQwcxWOkG9K714lw4oI/kbuF4us7q70fjIwFLP8IMRTR7bCTcj0nHWYhoR
SoaIYdAiLrqgMIeoG0XbihOkMHCRhBlF/65wRcVqsCMNQ5ap0ZD7xU2HhHHlmf7mFYKfQ42hEUf8
+CUVoh8amwwscy+wF6xmxICNszFpTRMrVrQ8P7+xn3n3F2cIn2fpGoIu0wRb/PcM6adM6vpOMvYF
v9aPE6FScDnF8If7KBp2B5XeY6iMb0c7KES6vgwsNJBdwNOG0Rl42rlK0r3uPxoNMYJxtbVzZ9nr
kMIt5LcEIYmZspDnptmdLBjdQ0h4jfHsOPU5hYnaYgfcVX9aZBa46ZrKXdWwDXLw55DtBbF6a1lP
V2rL5grIFTm6304Midk10Ocr5oN8izGMfRWaqi90Ri2P48KfCmpJ+Eti3ayg0ZkWmulaBdmt/Ybs
lvGPGX4QzMGj1mPaSeJk8CEXKz1+avM/sdNeOUq/GWps0mPB82QhsWKL9u+NMbQ+kwOpt/da8YDd
lWU2C7zy1axhIsPHXzvTwCaYF5ADk1olFOaULR+j83g3Yl0sHDLydlZx5TAsdsfxVIKuBXm/kjnp
4rcy0Jd1c28ZD1YfLqLETcmz44FO7a0SHX5+xpyvp/S/P+UCUbPVOrEGdbBJE7szB5I++0Oh3KrV
KwiAEZyzJlnmGRzipmFTgp8rA/9Sb/G49wjc4jcVuMVVvTbPsp2HzRsqoNB/aMVbMeJIhM0YWkyK
35uS3g3JQ0yAlV7sFQnSmAPdHWZZxnuU1Awg0Id2hkk+nNW7KNdmAd8gkbVlnNlriT7B0vadpa8d
H8fFiYQVJ7qBoODFRD1G46NOlxdbCMEd501tsaV6850KMjWjZijfi0NXGV15bSpzDY62QzX2lBDT
mbna7MZwT5/7KW2HWu/iNjC3YD0kZOlICrStuJg9VIEEGWwt5eAuWjkrwVtCpEKYwEz5Bwdk6Vw5
bAzzS/3kzmjCElmjZWGm+/chi0Oz5Ks39n6UlK0mE7sjkVmf/tGw0Yu5U+yPXTKK5fF58l5r4MK0
10hZO9hq6JrDI3msHaVn2HRFv5BQCzTiTuHzNWlu34e431KRi+nQv1tTw6xw4BD2eg4001zXHrvJ
pAbhQgRDRmRsNCiYjhlLjD7oF1v08O/+gFkDiOVbOgy0Ub9S/ezIPhGVBRvLdFf69bItIAhX0Efq
KyPjN202WlfCsmktviNzmnWqt62TWXvcQZW8PxIud8icZgEnDqo6VtX5XPUCVzX8fSI9qZyQaPx9
mxiEKUTRhr6LGGWt9JbSKM/s4mp+y9dKwfcD9GDvolmkp110f2xd8rwu6X8tpAdh/MT0Y9VrP3vT
uUdmFy466I7KeNNrW7uxtjpgF54nADGDxUZm5XcHInLpkhuT+wZHyliZALm1HKyN7E8M8Y00xgAu
fyY3bt1u6+JBtYiPfCMdYuVbCiF5HEPhdOUo/oY4AINBFrwqfhM4/sXPKpnrnBH33H0AuT+XsP8P
DoEyN+N63pgPffs0Mm9eNRv4ZMD+Wwf5WNuBYEXQDySKC+6w0fht6IQSVxNvD0JwWS1Xb2oJZ6D1
5UMTOfhzrPSMhqpZihAD01tU8UGlz8m1Y4SRQ8QDTtfbp+0yIZ/aYETlXJ8byZOs/DErvB/Rvmra
2s5aqA0VHgEaAKeBNo/eKCMktMQ6pyHmNrbezPItocI2trw1sejivMd4dyn9Jp4aAdjgptVtlb3Y
NXsYOHWqn7ELCBc8iSTGtPz3IDcKdjr0+X30PmW9qwHkgrQauH4kJfgVPKyR0FHywCr0k5p+bAjY
bLNF6RG4HRos1T2UXuhK4PEWbDL6gFxstCpIWe1kcrVax98FtYY0AKAGLiUjHT+syZ8H9H2p6np1
vdSVwzBWrunFR0B3sXA6RsVbD1GTVJVlRcB8xY5oKskMw99JOMROwhA1fBqVp1Lat/TG2U0i92uD
eEsVWfOknwoDcv+TXiszHUqJ0cZuhEtPT/wi+c+YYxP7gCiowePNwqHwMQb7L7nGSetmGgr9WaaY
wWyyyPOsDuD9M9RsW0M/mbN13qHlxx61NesXayLTNRlP0rCKhWWXPR4nEMS640XQWW/3j05dHNW2
eyjtLMQzSGANSVLBFxkWvpzupYRjv0Leth/lBqK/NRtYMLChI9UKg5VsBb7K/QWYx4lqXPt9vqbX
eYXqNMOKnz8QIoFEqiRM54JsgZnNvM+jJbulsLvNyuRKE2h+UwZUA4KXQE9pfzTx//8NTZVyFTPQ
Wvs4NrYIBdhukWmT9u9hXN8gf5JDyqV6js3wqIRCuSEP74wvQk+ABaNPIDVU1UZmwUNgkQXBxzaW
bfJapCeSZWFi1iWsyPRUov/L0Wr2Z4q5grlJ5fVoVU4qqeksqdifJVtgwpLVDX/HvmW5LmI8Kkja
crJxmnXBMiClWQ+l2PWbJ+9Ygj+mJkSLbl4gKQyxiayRZ9Ojdf0KKquFtdj0MGSvP3c0n2zLy9PC
NJj1MQBB4aBewEBRFZh9iu3Y3qnag8SPFpJsr90L9ici7Vx7130iuqHgtOG2CtXfarcXS/CYWUsq
Ba9wmHWwoOCsKh7WspRZr2cMw3UfcrvTv7PlZ5TFCk6YtU0FtO9iC4NKCKublFMbEg0zUItJYQLO
IPycRzZJEsJS76nVH0FW3TB5oYHtIn+ZEy/ghcixJVJRn+MSIS0vhdZzIblSOL10YT7/mPoHi9Og
Jjg2nPp5CFFHc65xZo2vSgRb/fvKXbS1FvTRQW5Ca19C64gVlOjxbvRPcbBupXtei2IIsME65AqE
4ypwK1C+3r+LyAHN4DYb9yUOOAWEfEtBX4uxnF2/GcHDqN83RjEvkfFhnzWoi4J/ex+uFestmVh5
9bPRfJedcxkepinAHHlASL7BedDF13St2i+NqbDLex1ssLzoJg9aJkDccrnOVbUL248Q57WKVBms
mUMaFgJvFwQqz+oiWkIPcH9+vPSvEJq4SJR34B3ZcOSL9xHatG9OKsXInJj5wBTjJyNIXNmsMcTV
V5P57vHhzOYznykgCG7MblHihMaRTPM/N4OnVlqpOf4X067170rZnGs01+ACs3486+mxw6KdNmCj
qr8bvBtDmihzutf9c0/dd7Jdm2YECpBJkO1kA/Ulqmi6UM27n0BhO++jx/Xp59/8yRL5+kr972++
QDV1u/Dk3EusfUIBrlJpUSXIkwnrzfGMk2HJ+b65qkHqnQqPwvAuGdVFNj3KIWyq7qVUjYXDI65V
Dxl9idcYd3HQukHobFVQnspaorYcK4zjYB+9dfJDC5wT+cUii4RjzbaZKvyja14an9iAg+J/ZDiH
mZhjGqO/mZQXrMM19dEg3yEeHkXv6rdwqQwkZTb6Q39ftAbnNTHrNzC1haJ9qQ6oHStMUmRrLqpe
rGAaW25U59xoxIDiIM4eXwl6HIDxGnuGVIwh6UOl7kqTGK5xWDTlXSlJuFDurlzq7457ExEQQ79Y
h1yOlvCunchK6BwV7LIwyvP/NGUBBURxY9BqKYW/hmIheaykbA7f0bX8Fe11mXi4HfPWRDfGeG9F
D2G20JWVg9HPoJ1JNFKjgw1Vetql2a6xXqzOzYcHp38DDw2bx2GEhwI4CQI7pTuJXPk8JtpOmjfs
uHgZLdwl/emGwQhywT0cmS47JJTHBF/p9E/FAiD8rTCQJ08hVqu1s0Zm1avkhKZsSo8jO0sIEvz5
rDzQqpY5QlsOVIgHA1IbzsY+f8vpMch6WJLOduWKfh2jAD0NXeGSOhYd+b/1U0GSmeu40O8zaqd8
n5hbO8K9I4ILOf/5k769dX990gW4jnKqtIKUT5o6iOq8+PYxpVnFd/7nz/m2Df/7J4kj6q+WIBmR
FAedza0jNrFuoJZSQ0gj1E+lNldBSrsqRwpy7eQTV+rLKfDX77s4+ULHbros4WMbLcPmrgPCfWm0
Dye465UHJ3gto24x8MThzj0vHBxo5V9GugKrMa2tEZxiYZo87kz/bjT+9K4ycsYHi8jYGREhqjfs
gyJ1K+knPbhR4j9ZsCmaV0kDe73v5KfK2tjYThbJit6ibzbF1e3RV5iJcx3jJtSJrNbQzf57Ub2q
rAdLNs19Lz8M/i3vum+6vvORRxzcOuOvPE/sK2/7N0ZBgoEttp5sPyEwXhys1qgOrZ4yUMFdTLXq
vupX+bjtccfuVfhflEID+23YlzPIKyHg81XZsvbd7/77K4hR9q+HSdMaT2lLvkIIQxBYJOE24d1X
t2SkpfjgAcObULqx0KhbyKRFs0hSHSf4O0H7KNM7KX61A/ytvJUXPE8jU8zg4we+jct13v6qsNqJ
BqTO3nHAorrur+BX2nc9C681xEKwAAbTi5EUH1KzVTuZ1xvLguCXl+GorI53ofWUdezUgNhIDMc6
kcBEZiP8ISYdsaGmgv0DItovWZNtk9Z0A6c9tnV3gNKhI8uW6FEw4ZtbugFxCvMmg0EczyxNfhF2
jvW7FSQn05fXqJwd/5egYJwHvT9aUPZ/ftu/azhgTypk0zgGy1/r4gaZCr5eGAOY+7LqdwaMgpE9
iGMs1O5OJFxExy6pjpXzImGkjXGJ6bUgVDgq1EuTwabHPL8FiONtld7kaS+Br4fMmJyDCfZ93rJ8
68snH8dIgH4tz3GZ2WkkeFIqYPjUiOWt+IEuz+LFzF4QOsz9Ltv5FgxKudqWzunnX/spzLo4ZEB1
VJlpR6GBv7R58vU2bC0z0YCtnZXPtiGUt8pECuBt6E9u6yjoQfGdf5zot6YmX0zswbsGB2VHX0/F
tS2W9g08aqpkvkHcJIrLMi+gB81IrV5mP7G3AW2sKYKT+RzjyWm85f3DoASuPUXzThOpaETAP/S8
CaZ6n6c4QUMDaTDRQiglEUzsOzIUm6UYKu38qXBeRTymvYAplvCHa3ZfzsPQXnNE/Nx5X15O1XA4
0RTUxcZny//X262Q6B5MdqfupfHWM+/9+BdAbKYyx7NvYp/U0btVO5OkBtSDlnWutHql1U+G/Sdi
Mu6MfUo6QYy1/dBj28AyB9uj8QRspRfonhzcFEhMlLde8pwwHPnBY4U7a1ipGw01rYOkaEhRyua5
a3jd0rM9EmwerzwxXxtyx9BU/gO7iHikz1v4108MG4mVZ6rL+7Z/sa17GaI9utuWINoamYaG1lVF
GNrgL8AEX9wjNJ1H8W8Dm6ifv4jz9SjiBcVpzkTxw2rgs4v+64sUuC9VTTJNXEv4MxCvZ2R+LIIh
XUb+2kcnwMWTMEH2egIIhsD17GDt6FAXOde9YROIuc+wdg4SC2HlGeDGH9frKgwxre5wZhjQVeGS
O/AIxYW11hpQKGuaZx6flOWBGwvrfMuZR0O2Z9O7tpZx/9r4d4V/O6q/CjaNaL9AvEnAcTm/dbig
Tuav465cpjTKPjCKiolxXUaLQYhrjo5RL3xw/lB5z+nfFTxiLRR75nj/SvXuYOSYDR4z7cbI7z3Y
fkFQua2NIJ1gBgWBEZ7YjGz4b1Yst4e6nQElDfF71iIaQC3p5T6Z3UW6SIto7rMpkMc5oTlzNXgW
elhHp1nEVqqF1LrzdHWrtRFrQnXtYSfcQEXt9SuSVXGS/vuyELVHkwi5C6MC45IdkeltNdQWN3Ca
DrmKifrwGmv3jbINBm4BJkE/PzDffZwJrOgwc7OTNy6Kv2dGU0Pc0bhnnTTPGWn66HcVHVWMlIJC
eCJdY398w2mEHoPdhHApgYd+GSvepko6TXI37enSQ5TPZqBu92HxDunfDLE82hsdDkPJC4HNTfme
GClElf/7j2aTid2FDaZrkTx70W7QTilaX017O4uwHiP1584Ydl64IxR1FcdPP19i9Zv2hp8Mp8xQ
LYoKxId/P2/KhzDppHYiC+gWtwkwnhLLYBHwNKc5qOxj+ejctGe8/RN/lWd4xrrlYtjBtMW6v/jT
5c+S9pHtogjFOMm4s67cR9ZZKteV8yqze2drSqeLlTzOCGdYVkbhwvYNUmQ283F41dKlj2W1SX++
T/Ln/MNO1znQADFV5Q2K/WK8gWc9TiiaKtf7M1hHO9jkySZ7Vt/tft8FoKa3wfRYajdtscyNX1a3
BBomtKivbpXare6zfJO+2NWBU0HzHrzhOc4fUu1W0Z+N1IUQ3G76lEy4RXbIRvBfkpZnQ3Qf5e8d
/8YTRnSxuU7NW9U5tK+x4Qb5O/YIY/SYr2JvJj2P/b1U3Y3mrtbm4L1F7lqqG5+DO9S99YJ3PK1E
JF6pzhjpQ2lfdvMal//kRpaOEWnXHofflt/WjU/6Pryj3qGBYJHVqPe6QRVZqL8H+WWSj2XtNkSu
9Sc7OuX4xABhYmZAP4P/2lMO/F2zp3Zx1KvaEwwOE94qqHmxCGo8uk+jve8SYiNh6Z79+kHna1hY
lJ113GkWCMXsbNYfbWfW3dv84fAwZAeHrmK8Hf6bsPNojhRbt+gvIgJvpgkJ6aWUSaU0IVQyeG8O
8Ovfomev7o3bk46Oqm6pKgXnfGbvtV0MlzqZA93X3LxYIDKqnfnOVdEUSNY/0Pibo58HjX6Oy9Nk
nyp2TsmuMbf28hY3xxj/ovTtpIgvjjEj/2xbgWYCn/+Vjpt4T7iZ8rDiDOjOmIKiAvl2dv/7Ef8v
pwjKAKolYKO4S/6uUPR8SuR66f55p0MBgONgZeTRHobClcnS+N/fbD2S/joh+WZMJ2w8tEgg/np7
m8aSikjn7UVIHjInhS8M/oHdf/VvZ/F/uUzXcmtVF66lr/534SU1ahmVyXJ2WG30xgmkkYsUfqNF
10bR3bYlmFr6l4/S0P/zr4dUWOP4p+aT2Sz+/8NCnps+1SE0nEWesGQun/C6HnHuhgPc78/aih5s
0GEzedwQH82SJLb+uVYV3zHANfREQ1isY5TneGaAEhaewoCU9R5v6xIMrIeIqFhAo2REkLGxiGQi
Ptb0HDpmGEdc7R7vAO1yXd/YdbMN8BSp2ms655GMT4Mvahpci9Netq6T9lW3H3WB/0L/WkoyqEJo
y6w5nFijWP6XH/s/n/ZfP3dnnaAwVIdvYDh/XVWqiNKm0OPprPWGlzvNdzuiXrDk6MckhGdpUGGt
un+1AxHaDMMbSzSfpORLykqHspOev5Ox+1N0pmSnRQrj5ISSgPpiWJTNUl+SIgwoRLxew4pf/pQy
7ReqhwoPQq9IKCl1WKfrv+/Xz24Cwi7pMlRRMorDH2cstmJGCb7IB0iCrm5+GYcGkkifKFtz/IUJ
/S/yvn+WCH9/IKg/FLSv1nqh/tV25qlsF0NpinOpc24IP0ocpEz3ke1ikqOgcAkIdBu58+wx92br
c41srrUPof6UuIA+zehokt6RWJDq46///Y7+Q2/6+89mo7lctUoshv6+8qamTaI5Ju9ponHHGekV
pFypGUSyQf0cXE17BBrOBvqpagSiFX0nWV8dUQU9UAh8+zZ73aF3dklC4AVCgblfuC3j3WScu6nf
rzQgwcI3puNhtVbXzBOZy3gmGL70niS/qQpmQNM3Tc+Kjuyghb+wItVP8igQTuNCbHZ9Gz9GMZFh
KRUsCgyWf7F4LoSvkq7Zm6pvNP8GBgfz9J8vN+p4BRI0JRAK+b8qAQBABT6bQZwXRu6Dglp7fU0z
BCXWNSJkohjjx1UBw7rBC/v6NsWha0HCoDCz2CLlwIQLZzgO3PCriL4GtNcbMPikh0x+FZSpeaYD
X/mdlc7tuDQUFl9q/FzmaiCDdhEg8iXwBqIsDpE6n4dyPOgMvq0y9+LUwXVJKO7MZc/yVKfKNlqw
szaxo/ygXyLBWJ3VAxdieUVkrVrbhVcEHNUmT19qxaCwcS0UHYX2w47PJD5AUrqg4+sASPGW4t15
KEw6ZSZuTf1bFOR8tKU/ZM1TkUhI17qgZPcy8NDGudiY091qFrIjO0+djxOyZUe+qwx/xQNv96GS
Ri9izNgXpttlpcfxRQwGM3v06GU8u3N0iOoXCyOVwJ1ue2TBbhxyNQXWJUtzQ/iZSz+/jo18bSeD
pc7vUkCdtpD25/21RDjUJCes40wkQprjIWV7JHN0mjtDvBrt51CW7hx2jHeYzi9QemxBGGiyS837
AjlpJJdX4VWk16xOIVkrw4yn3cQTH/2R2MlQgu7XFNVVXFHhIwQL8ThICXlpLyrNoV5wwCh3GakM
HpRJ2Y4JUBVCQslHihhXdumlV774dcsBVJCxVB2sS8NSwVxVevJbF1753hXNkpI1d2p8VwP0rGvh
xiJoTBbhtuezYq+15DuCLG1UT6tiEbvl2BbeMn5JJFk2jUwMisrMaTyzwZea+zx9lRlLkxzuCnav
D9btenyZHOyfHVRFKtRbqD7Uvb5xihO+xzr+NRtfQ+1A1rzhSZ0fUWvGWCRlBqiEZKm+1SLoiudt
TDJQHz5D2MS7RtFneKZxHjTDHyesTuXL/z6fgP/81zcROQf7M4tR61+HZ9LOiL+yHPyR+msCBSO/
oFfLvSrEScnmU8jszUz6HVrTHdtvt+B8De1LNGcW1Ob6MDOemlMSOaRySybIgz5EB6xNVMMhFWLe
2xuGeT5glltm2o98e78xzZNtDXurxxCVVbo7zbfV4ekkxduiPMUROZ/irjryXh/qR7myXnvY085A
XAzTNAMvICzExxIsiowTVE97/lxn1Ahwm2wfTqpqTk8DW6pWS58SZQ4aOo11OdOyh6qIrdHCVzVo
En58+olAxN7hZGh2q2IklVpq5PVxTo9KTlERgmYcQNngHBCsQI3oLkMbrSd860BL82OxqjFrzVOT
coPOrS2/RAXuq7vEa8xevl1zueQRFx9XC8wwxWk2Uz9tLZEBEDV4JW1PtmNvrLNgFKehu86VQqol
KqjqvqrZdF0hlZ35zlhu46pl8gDIo+NrFQe5DYBDJGzAWHa6xe8o9Ti2YElspROeDICNK3bje93D
qhwWPEYRdskog2BKVE6BnixhtKAMP5BDYGCdrCp3dWAfQAZcheinAt1zkR+N8MEi3axAE19J7sxq
qjWjLZIcyFevlnOKHLyhKpUgf8LBOLSjfiy1+5KxQ2wqf5rBA6NcSCGnd/fM+iau5xg2bKsBgUWz
Tn1/GpOd0T8NftlMHER9IMemJ0u/1TK6PT+PkRFG3VRexQKgCEI4IUoBGzDhgj/ZZreRxj8Rs5cJ
+anGj84iryUqcOKqX3P7Nicz8okGVyVvdnWUqVAy8BzI/DZ2+KGs4gCSzMAWmfWI1k52dV31R0Pb
8DNt6lumokOJHhybHWVzi7i02efJ6p05ArIXTNc1mZjztJFABehyzaYcVE/3TAmGywwQ2qJEO1Ov
fBDkrJMxdWps84uP1Y00Dy24M5O/cbWv+EDgpiHuY+iARq6o4WnieOatkrGOCVapueXs1h+U1H2G
6YdMQHuWsdrHH8/DVVyyh5wg14qjaNSQU75Ny87uqcIYTxdnS8WnmevAgikXJs9urxaymcpqd8oA
289yF2J4k5De9l+BOwiD/zpdaPORqK1B9PAScAP9pf+wpql3TCkfziMQDxTKbZsfpHraSUzLVQdm
vtvaUFgcZNDsM1Oj35i1xuVpQaCxN2OUugDFgmher2wtmJdX0XwnKKIUhur7hrfFpDmgzDhbU0aE
c+om7EWmdp2bqkGGNmL1OLORs/unCilrI6Rg4kkI55E3/VpMLLwaquQe6am1RwWz0xPUFgbWtwaJ
KVPj1Zk9RiRIjc2xVcxtw1XSq7dhyT4Z1RqkqSSE+eVYHsFO9yiELdhbgAMoNqFBRt3voixHMg5c
qYREiwC6+VoI3p1LhpBBlR3AUzHEt71iTo46/0eCotzsFpsApcmLWe1yZLqC4sgwyUzo76aMqE/M
/Ox/Bn1NJOUbaYes+k46vg+P8JTDmqUcVGe05C3dMUIEs3rEdkx5oO+sgvtekQ9xiBKi+kmwS2tU
6UleunJCD8kD5E9GztVoI1lCbTqRlZDz71LDnNBgGJlelmQghyL2QHLubNn06vypls7V8INynA+v
3MnSW6ciLbOyQ4wmrZMar5vI80rEBxRbSzuGUv/U1oUL6bGp8LwAL1Ikd6SjAt+x7ZSQoGZ1Z/Kc
gkRHggfjpTRdM71PiDB6vUUZ/TypFDq/rYg9eXwYIkDf/sjhlUrX1pQPsjkGHbIemsJ1lhuu5KzY
571OReNLRCMjJesmByXQp8G7Z4TQt1VOIXEzkpeeLIXO79tT0S6nTmZoPqb7RX7UuQhiMucGNCKi
VIImzAOb66WcIxZU9aa2aD6oNs0Yr0ke+joEmyzoSywJh+k0piTcC+4vg39RJqIRi88pLbYxVQmj
mXmK/XVOrabdMRzFWePYzhdSFZgQq92tD4n0DFvP6kY3MaWAwGkdDkxaeHWcep2SMqTei+xmLltL
6T/SnDABKOhZhDsyxebRj0SVfzr22W7fVUgMLfiAEoFuEp1Vp3AZ/TV56cmCLtCWAktybr0E2NS1
ZqisvYcE3CJHjL2OKlFHgpILKVHJlIx4WERCODExgsNPLnGNarcE/B17WyyL/IxmDDtFvM0zbjpe
6KFxAs1cUxKZVHUjVAQYp/eNHumbbircnMI5mf7ovA+thy1p4m0R1SXpbsIEY94cYTvIE39pL1t2
PTFK01G5Z/N2wBzPfInK3yHG2k8y+Ni74qG+LoY3OqeZaMa3SngzJQ5BApT1CPEAJPCD67cmnnly
7MhDy90y9fTZ63E2IzjhPiRJ42ZJvjLx1GwIuAOrRPfYH1LVc1oeL9zPnkAMy/SP18QyyMjzBX6c
mgJow1SrRDnlN7tVNIREim0gAGwXgxE7el2cihAVVkzAs65hOnhBSyKpzN743GWICBIp8lRKYvlI
0R9XAoZcWp6z8dOGm6Tk07EnvUYU967eh460YTLB3cb7YHB0Ls/ATq0pRo3J3gcku0MhQ4tkjqdE
gQbaufhJj3n4YIQ+OvKNM+wHWfW0Sd6OCtFo5bjXaxOrYHYKmR0aOsrPip4l2mjmB11PPzK0TW69
uGM2d5f8ZKk/miWRUMsItv61iAzRCGM0tqSfTi30nzzfS+vVP5EB8zRGt6Lh9iTHsW0xPTvfCyuR
yNFOSvFBUYE4Yc0zLyNqQWDw1lEd/2RZiC2BYXmKWUy0oGS6BzhNmB6vjvTHXkYGicwvZhXWP8+j
zI+dcxzJu75GSEDq54XSrOmwxCrrDrKnmadPgEpD+SMDUmUVJL7wX6ZVQTjccWihP+X7mOGkTYVg
kZHYtHHQTgLAabTVm4w7HvHtbZktz6zxkPA/vpuZfukH1t0Kw6avqa78rrkM8NqhlmwSJkztflyB
VAIqsNDRMIsHxCOE1zgE+dFpcPGRw75FkZdbjHDGD9pxjQGnNd5ywE1jeCxxrFt4eDswt+vyqo+m
IEYSndPXNeEOYgHtH8BiPgq7puoTdLnO6zKt1yD3Tvgdz73HiL8fCPOwvWp5I17+tJ8gfyjyBOjU
RgI5HatOwxn4zAPDRPBNLt/N5M+cfRhgRah00MD10s1qdhYzpaEi7PU2jz9T123tgbRxwiaZjCVS
hOOOYzyVPGt6lXTfikETUsgJ3ummvYdtvVmmh38mifl+LVcidiEWpLuQxTipF1JlUmARg86QkXka
fTWZmultKe+i2an1yZC3jX6j9uHpnUjaqLGtnVa9NTxLVgTcXunF5EuCMNCJjtbVQK33Ek+X0+eu
onzk1Y82vzJAYzbYOOT1vkcy84Zvmx0D+8qiuNN7LeaCf672ZJ1OSDb8tYE2cOmGmeO3ygm4wdrS
GmH8UM07AAs7FQOlROvXhII0EtUrFcttO2CChB7b6bvI74L8YH6fOIYegJ45kIvX6k8ygg897LdF
zPXKhWCk5cEgQGLaZgQ/mdriOYq4qojpOQstuCDPg+CXLxofdzuFG0Umtdu2/Wm8SSR1GFh8zzRd
buqYXAEsES1kgaW7LCARYhI7pOucneLsEmofrYQ2HcfUAmSOJA1Ko7r54bNqxFdHB27a8jWcH+qS
JqsMSJvSOSmaCqauzDD+YZLbsx19DGzOYMKMPO3MomjekD8cQw2r7fylxL8ZBR6Fy2peGod9g3qW
aHFXIKCc1HvuyMjxkzc8KyBWZJEgVRqPbf8jdAxaiq/vMd0g331QOABaqLkRspwE5//srE2k+jI6
vkPIpf4uU9qV5vOs1duwPGldzyn+FeO5m4d9hfDeMrWzrHnMuPy1vjMA8I3Kc0YwIInJm5Ey0hx+
ySqq9a1c/6Tak6Af0Al6HBkY9NxnqoKHtb8vLXXQfsoVriJ4zoTIZCetfioWX7ZeWQGcqMtpKQAt
AxvrGC0P1GNi9BY4QRnjxtLQPbk7Z5p9GuyHnsqXoO2aIawwFCyEiHY14G9cDSgK04ppB8pOqIMb
nDWoBJ4dMthtwEekNbCkUXeO2MXaUeJYy9OfejTcUT9ITAdb1bqFpXZddb4KSfPC+tMPrRfJDjm9
p4LjfHUD6Cx9WyLFFsK1SAk6zaxJMsd50aBKrx5SA6aHpe5Haf7qu2jrTMtnisy8I5m1SIg1HOaz
rpMeVBeHwY68IbvphQTA5ksxr9oibdrlD1mvezJXPRF+hBNLM50YbWpH2HhBVIhNZwUtRrQS/3lZ
9DvJvIMM8XqKc2R7W0wbK6imDGcGLMOFsIpnORX7slTcbpiRl16tkDT3JDrI1Z9GTtys/lSg4/V3
mEW6gbZInKLUZuOdc3Ca24mlV2XVZ62Zg45ZX7GG0dID1uNyUjjfZtJuH/JKvghJuehOCdd7xKUQ
1ierKPa6/NuLH+pEkyahta70UCZVi8WVY1q9K8VQqY3mmI3loyllNBwEGndd+50QbRpyBs9vitZd
ukKGnlu8qwhiS3ZVatF5NMOQJNlMXcTEhVIjoi6aozT8wWG6CZ36OVaDgUKiwQCXGPizCwZ6NE/9
oG0NbNBV+VKnj1iCFWfcqAUpl1r/zxhpZoxfn0zru2ZLKGtvpfzRJJNvd7sM7aqhHGqnImZJ5u1F
QMiEjlRUFZSwk4xbNoHGwOlhcVjLzCSX6jvXmdQx+ZGGn4xD35KJsRDANWsAs4dufdTSi2UTeXlV
egYQdnxSmvI5tbM3jRVlGm6h7B0V6VUmNDnrqHO113AyvF4x/KpLHxfkUgaDIZ7+2vpseN318CRV
GX5Z+Zhgn3DKOytrj2+fL6/dfMqhjqtP+QRtMLp0VMpN3X6jVEHMjNfrS8IgIds/m9I4yxCrsASV
5T20fzLtZw53pvyIUW5r4A5qh4+CNhyMLvfB4pFP5adK7TXqdF6MkQE1npwxkNDR0U3ux/VnFN01
EsKH5Xk9OgqCNhliDrX2KPcYwcOHFf6mObt4bIOUlPBC+rDg+jiaIPFQ9yJpMzRks2sy/Z7hpqzw
+uSX+K1CbzHMMU1j2mmzo2W+jMWMgrDDGIwBx6/U+LROc5g0Yk+dQbvq8UtnfmD72wiTOZaEz4mb
0NBIHmbc2ut/GngfcYl98zFBL9Rm13lZduTZMJ8JV51wzgJhyi6VaF7HVxkQVePQWyuDaylI6W7Z
eFdGnc7bYEVOZI7F3IxvwGfktewC5fhiZAzy9uMMU/xL1VefB+nPlN/cIGycsPVoJ+T2GS9NFHMH
o5fO/H4GBMnSbuQXM3ln1F9axfNArZMQDh0JYN1Y18fKI0sWKx5Wb/VVZfUvht9QD92WgKKlfNdV
mjBGPy1Fgmz7PWLJ0JJPqUo9aMX+tGqfmmr/L7NT9IX/Od5QVHavUNUVUJP232uMTLSpNMMgUvW7
gRVUsnA0Mg5TZx4U5v5dfdRkWgTlYmCEzPKjqm9tdbs6BiJrWyfpVlUhLAw9Lxp6IHMOLKM9rRbm
JQafbX8Lmo0Z8mpJslmsDkGrfqtTtlHA/rXt60wJMpmPUFR2XKmr+rw4ZtNvkinQtKFQxaQ2zZcc
TX2N97SgaVghDD0XzCzdFyb5i4AHNm5Rubt5R9IAuRqav6QX0aokLEjAZ2/dGHoVnVXGtAbSIBID
xVUIVUvs7F2jjy6cl67D30fLQOAeVAZ0Z6L7ModkqyRH1kiR8jZFn3Ozwl+GEzL3FtdK8rUKjEz1
Z7bLa6qPO0ZHNHdr0l5P8uVtrk9OifRBvjdobhsmr9mi8dFdR1TKHeEHsBfLn0L+LL/1tV4cXum/
vbUO7ibbk6bUB1kk+JgrtM+tagQTp4oE6JeLLBl/bcn2xjEPiuygiIucvgm5vpooMc3p2oYUCeF9
kqEpDA+sAMbiXheLZxiHzOo8yWD+9mnwERsx1ZJiHRVaSeCOm1GHuAxbeTmV7EM6tQnMpMDlcFuT
MUESwu3Dmh7fNIcJ3IdMXUtt66eWpLuFrZ5zDZGe8WV3xjZlbD73T6m1+ChjXUU6OwiA5fc8V1wr
eodIuFHDye/L5jpgRZ2VFDnICBlKYYNpMXa4z1K8XZ2DBPYc9Okuahyu9sZu4Y/jKewrg9DnL228
oShEc0HGD+iRRdsn9WdV/Ql5uiT0azXj06HdL+N7qx66YgA7cJOUzyIlGKvQvMiYz52murn0DkxQ
Nq45I+u+K6+2sN/pAFpizwVH8vqQhbgSK3CnN6XkzMS+VxkfafPZkugoIWaeHpN7WdyqkV6Uvpd5
VTP8mXN1k3Aory7SkuNIES0AOzQz01kqusDgolTjX1ZnqFg6b4ERn6dY3m0lBnaqu6P6axXnaKLa
RaGaLt6cGH4BoLjoq7exPcoc5tzhUbpcmvAHTOmGP6VrNruacUiTMfLiBtAbEPQF+AUsViOPdNR7
i/lCzVLDdFIwwidUamylPTVmL5FNe4vRQsitJut0W4MusHjH/io2zLVvGRJ+Ep6FxGrSQJTT8DFE
/XYqejfq7grvdWUMvxUMS74wQDYl6o9IzoE7Jh51pYV5HwwJTY/DFrfkhRbhBj5+l7a7jgBESkiZ
B8+U+i3zgZfiJdRuqK28EM+KBB+PyJR+0RkjCFczObxTty6fSq3wctsI9LnaaW3rK5Fvh9a3tVCd
FgwYqmOhkPzJXBob1wuCj8JmGL9giFWj75SRPzFnEtVLATOAdQgJath7DfHWDJbXqb1bZ29xxols
RxjesbE6RhR5HYtEs19dtMmnLJFqr1qHtoQxBnrB6PdC7j+7NNlWWJZo8n15utrVk2hjdkSOv0zf
SvtWO7w+Q3YuaeCRYWmD9dRK8OtrBFFdtckhEOREasPeOeZl56eN/jImzP/qs063YI6FiwqMqw8k
Eo57beBvzkdsV2jSyLxCSYPfKRnDc8NBo3zM1flBlsVWrT75dZWysl6oK38nCnyHdi/u0mOKTLJA
+DBG54TsHf4q/xjCpyjoSSKRuXz1VfEFp3V5k6J3Z/xqmQFaQBej5i7PjF3UA15JT7U+Upzj/WBz
ujyN/UcnOqIicvcyVwQ7hH/mEu44jUjCsNAxHd6x2xqiLZcfUS7vpv5U1xEjHc682gFm32+U7tfo
TzK1RAOQL2aERSvDAsANtXGf8NhYEek1DLcHjbGE7mWOOGSMGecBYcRZUR7Ulowo5Z4nxIdim4vD
J1VDZZ89Ap707SHBA9a58sDokjGhRBnTr2yEiGFOukfBtKH1Z4KQDpAOm5wayASunUOIcMDXXBfn
WRtVF+a/t+rHlwZVxKDvafIZD1iJRKad6ZY5OyaT5dUcmKxswmh6itBsZ0jxYpJPa0Z2lTOfLHGb
IarWCfgOXlihbRcpDwTjNAEIPTGggjvvVYahhAKvTd4LwwhYEB2U5jlrJhcJzYyuNY3aJ9rDJLNY
ibk1eMCmYDgwfaRUlvk8gWOVX5U2CURIOgUsNarxHrZqqODYiG4VzPS0XbyqYnQ+3O0+ZKua73KA
9VEWKEq5G1kUwGh6BOYaWGGy1Uh+ikT5Lo/Te28+2K147PrIY0P6nmvmG+nR186GYneIGmqK8Nmk
uKuIQy4z5AT1mSVy1N6wjomy5wLdWdWdEk75s6oIxLqBDa8zfg9kmXTky2nRVrM39xU0frO4h7HG
4h4RXx7Iw+OiAzkZgzLMdxK/MXcMpsIfXftqdT8vYq8uaLRT850YWAI+OpDmTvKkSphTcO9JMC9t
Jz6zW2rjG+5Kal10pQMzVkJqV9glvH856un4Hlsj9SO5D/SGPODqPA88AqrJ7tE8yqbYalp0Dodv
Let5jKvHLBrJxwaShV967B7YtHbDTWcMZpfFhS/laazxy5jHGD0zoNlTq48uLwcmBUbKEgd5cci0
/g2BDsTNVdaU8RhHbsN/Lg/jwTEm38imb92k0B6zo2GOrxGY4LJFlgDqUKcnYp4arYtu9NbJay39
mUSzYZhVdYxyOhYPUCdl8Qcu+TYS/WvaNp4cMvitBTkFtVe3zrbmYhUSK9tMOhvI0Ey005QBRY8Q
JNU8mfpAWnNNUo/ec4OFTDX42sphMI6t2e76OAm0Sn5pEcLFtbRPHPAeU+Jrq2GkIdM16zYNXVmd
6uSOdOywZKrsd13KP8L6mbmhKJR1BDMMJ4vhfPRYrKOaJgycQt8sfPF1KUGAKN5gSFo4hxyWCKtt
MbJUX3Vo7oytpIC5bi+hfeJKCBkTtFryYD9n1JjzqLAwCGxG8wsT6IQsTQPcT+w8I+jYwHX1R1u7
KNkCjkb3ldY+DrzCbVqRToh/uofOLsQ7eaCPmspEuWCOP5TcFeWuLuWOP1h3J3b4DALoPQrtI5PG
1y6mfVPFr12W/pwp+0jDjdMYryk7sZGebsT2zmIhGKNVL8VGqpH4NYeOl0l1PYVBXksJLAaT4ENy
5ULZeMCiCFUMCdVSBbr84oC/DVPdxbcQNqjcFrW8xEMTIIp/gP5fN7UrrqOs7sqJIO2eohNsp5Qe
a6XwUmZLwsBdt1TeIrC9hnowlRG4Jxr29HVuLdgdV4Jd9pIRH1F8MKPiYFYjr+/vvYNQVmYZSI61
LnTuxWUHRcRzGunRsMpiE8FdrkR+0SL9QS2MR/JISfImczdcVoRyszez/azmL1MmmK2xxMLj+ioE
lDUiDTgKGs0+xstQuUUpn5RpuCAaJCW788dl2FVq8ysXkBlK7dS31oNhmH7ZTy8Tw26VQYNZjeex
6SgXbh06ACrwBf0D+Txq/1EL87PAMVtB5AJ5MLCznxVKqvZVHVCv4VjtJVfbpWH3XI7jQxRVgcl3
qghOnYV6ybOK4JP+uOQCuzayD8O5jhxiPS9ju9HtX4X3FukHzCDFLWT7ZA9XeU0kQ5+cmgCaEsYw
PdRvcCjw5JAdFdGhiV+rl7g+miGATs3Dqr1eH61Jd8BPyRfkXgnFQm1CMYoNZ9Zxx680AUe8Eqi+
Ec211s+y/sOYM5Gzw6CFO4i29Yo4q6vkbFj9bSGouJ1ZCC6Sn/avbc2Uw8yf1AlHvB4tv1m28B2J
PA+rYx/ySanMTxAGFNJe0jPm2j0kIxWzhgKhLm7oHEmxnjiPNPFZ5BAtSBPsLHy7TokYKwqWrv0Q
hARr/DhCdJhojIj9KwgXA47sqWW+G3InqNEd2H3kZyDemGK/jScrZDQlsVHtld0Ul8DSWYw5JtsA
B9s2oOecXdNIWWjxQQ5IVAzo/M4aSqnWmwj5djX8rulxA/HfmooN3CmJkyONmJp2i+67Hus9jw+l
dnqmJjqhG35Z6m6DZtoL6/ygys/TBQjDVpuanYmMx8TkWMkwttDkD17UlseJdJb4tj2RK7cJTl/6
ZvMVvAWbzU+QuF+PJ34t2QenzeOp37zlm7e3zVtweut8/nl6DN4eT49vp2D9R7kJRndy+WU2r5tt
sNU3yR5ytft4+vrnNwJ+a3TfgsfG4z8riNhG6eFBo1CfedZCK0h/5WcCVp/URxbIT7b3A3nLY/b/
IPvKrxQML91+cVnYbdpjpG+KYDqmHtvYoH9mD8N098DuYFOdi8BxE5c/a7+1gmXb+H1AX7/huF1N
ww/TD9w9DDlk+R40lxzC/TBwNbmknqjPzHzt0xcMruWJEitxNsMXjnGd6Ndv5YPVgsaigvXdJzAj
51P/7nDc6yiX0Q9ihdigUGK2C5xP56U2T9hYtGo7AOY7lUdjy3/MoB1UyKYudx21ZMiUWhYyu6wh
WGdkabRf45F4+LW02Dd1FFh0ys1Cxd0KN4V8I3PxWqnux0SrmOtEa69rj2XKuduQGlhnh7CEIlzO
y1EPYz/kOTLk71jmL6+d64XJUtQdB0gRMuPmhBXsKM9HHT6Fkr8prNb1QV0NUKtWxxheCyHvhhAR
7fhekQXPLsEH2bo3i3ajGoLxLdsUoGCyiPY2GFebiGqqfM9i6Z4ynpgWGIq02Rkq2onzVTG1A+hR
Si4GBqWvrkFd05msSd/ssye71AJtWt6LONrmgD7yZQj0sDgQYWHwGswICZuaekRsc0/D4TnAt4lq
DmUT8jhzX3UOEZlCD0pZU2HqQ9CxBjkRuITbRgCbc4iSSAqvx3TScSDokrGxp4+BCXNDHyuW77Xq
ILBvHAkGXZGk0oVo+mM0s8xA/NUzb4iFHmixgvAUmov9O9i8unJ/MDUJxuDrirC35NafFoLf26+h
P6+f7FCsCWisBtrjSoxZLxrorwm/IxRGOIAr++p3kN5XNL5zQQZpzaFPkUQmdwIQtgZSEOKoJGRm
kM/2lJ3zcjPaIoAfGzTC2hpSEYjS3A/JM0WtF7bqg43CRSFmpWBdaYCA4mAdi1M/haeYiY00MpLG
2EGdHxMSOsC47xbjqkoZnymz7JxLe1YDQ/kNmcNY0IGgbPKVdrb2aig+I52KlL0cLkQiwlPVA0Ak
EcqCp2QKtLUmlbRILwNA5pDzfpKIzcouffTdyQEmYku4bXJz6Nmb5I05yAaFg9vkSH+iFyK2NzoY
UShlvu52M2E9rLJD8Aph/8RkEe2UtGMJtiqNIkV2Y6RnSy0/zbq11SIogYxX1nKuZzJiIVTUo0O3
Cg0Zbnfrya7FSIL3xOMkA46z4rZqmXF0c/UojB9gS9qZq0ucjB2j6Qv7FKYCfJ9gpUI0jPz08amb
X00Zln/LnxKro4JoVix3/O1IdiA+1IGa49Z/nhZq9+5SmmcDxVSYBgZ+dmx0m0q/htatjL709Ihd
QspOaMt7897X+7585F8i5Qt3o7cyLgobcA9z4eLDMZHVCAIUdG9CYWVTJCKANGTDBQe9KbG4jkSL
L6AQpCBkFtWbfJ7s7B2j3v8fYefV3DaWbtFfhCqkg/AqEsykSEWKLyhLlpBzxq+/6/jlujUue7qm
aoK7RRHAwRf2XtvwAUaxb8nXIzEorLfa7iWnhFADRArvAyGa/bKbHkbxKFVxTvAjSHRufl+DEdS8
hZW2bCr5OjH2ifYc86bv2y2KRzt9ypgFpdDH+IqJsjqU+luavE5MWMRjO3egMuMHtnJqzJjKkJtP
TVVxSBSH2HpCwrNKOBpUguLZIfgMUuric0INFqEwCjQL1TN2K/Zz7aBtSGEaFVbVlMUzvjOMn3zy
wnrhJb6aCoK26XWXoU5gX8ka5gg9UqNBq7eFK2PKWBfoexsXCYo+7kqkCouu+JHYvA3q9smsyd8A
BWuvJ+Z8s351RIbDHVyeqzLVxlY6+l5SkCsKcDDnOteTtdUJc7TRkGjZeh5vyDDJePqpjNnOGVl9
VBmHOwLJmYA0Fvgh43OkVikqZ8Mnn5e2vLeWjkZLJBXU0SbAT2K1z5b9xrpkkSKWz3lcmSNOVYe6
SGoUiKvnu//KKv9U4lgL0/shRxYPFXZW3noobuZLz+o29J9dGooREYdj4XvLjYVkZMglF+AshYjc
zoZFxCtKJf6kyLOtfFwU6bYBPeswDigi2tJTxhwrtbxo09evLf+5nO5HA4GE0i74dsbkEWPuUqYS
zOVjZYXIRSk2zFeJL0pQQcbFCslowrmjMIkMGMSJQshl7x5QK+5k34bnFOmEVbIjnAfiw+QOYm+w
+9EZ5MRTdte593wBYXdy4x/csNBdNyFSXIXXNCL02n9kqyTArlj7kAOnLMiVu6SBTmWUovJmBPhh
VE8ObUTWfszKsJKXW0+BErUsBY9uTxAab/AUYUhP9qDPRq6e93BizwYgJyGKZwQb6vyFDA8+R1Tp
W0fFpTO+5ExjywJRK5mZVoK9Jt4N6rybcbFrs3WaZvKiJQKP5X8tnvlT65p0xYR+aa5kZ4fZaaCs
nh7r8sGP4D+Nn131a75UM/GFVtdL/FtCrWAa7VJh7Q45GV4q3Xv0OqrlJi7dq0oxHBIzVmX4HeYe
NZVzMfV2SdIAkauMHRTnwcqPNbfXxLqVJDAljg+t+0jA0d7g1YY8Eacy75GZve8bdEwUVSwwCIgu
yR2NOYYz8P49poUw7bwa9qKfWqsmshAksAMGHcFkoSsodnIoRAnuEOvTYc2sw0ea2o0T7F3uCgkR
rVuqTWKDrNxYOvy947itsS7UU+Vp6LNMILsF/6ySHIZaQ4jBxFcP2ntYOrxJ5rMdpJ/FFG0J7l74
fr4bbAekynRR8TCEProrvVs4wuXf4HiJhMrRTmF2YEY1sM+Q2nG7o1Wm0y+zjzi6tqmGIr73moRf
q+73PWKW2a6BmWpPwn1zjY3NL95SQg2OujRZrtu8I/R+W81XG4VGYY9YL8TCqZ7K3gb3gmWgCHYD
atQMgbXImA0yuMfhrjPKniFuJjGWGPVLggIFUiCWvsz1z2OanroRippn/mzFTiI3QM3ea4iSRKr8
ao7iSZnvnJ73vd2ezLyEMq2uFJ08oJ9leMPJa0bHjOCF0dYWs2LscVsd+9Hfz1Hq5RDa2FK0ZknP
+a4NBwOeR9C/cq5Am2XbQdxzQcXKlV8F2CMaiI5dkO8VMInRvFaEuh6bl5inY546D/BHHig76IGL
Lk09jQ6odCeMoD8n80XU+SMS8SKKthbO00nNH8ImPI/MyzJ0RxKf0YJd9ltlqebJXkke+4SZqXKt
4YLi5YVjFrP8jnGdl6Q6HHM+PpLM2ubJzJqVUXIqBQrpfjBMXHS8ggnuQNEZOi02RD5cHTC92srJ
UmE4O0OY62Dm5FaYS06oNQtIuqRTJ/UqN49IqoBKk/s8HSrH8RDToRUwpCKjOfpFs6KxRwyCm8d/
HTpjGcpvjva3IX3cb26pEm8qSgyZUgl+EQRgya0rxw5qKnaoNQjWZFmo/5j7T9KI3+3A2lWpfgxM
/JCluJ9VssnHi4wf0536QMVoT/f+QKWOgZkEs3enI2MkACqNKhdmuJsYkKIuMim6nmzkzNHWz2/+
vEwsBNcJCkqKD36G7oYXHzWWpWhrmXitMbY1KByUZN/m+4ybcbbA1cWHMO2PQXuwmL06tXtvVM+x
vmeBO2urwAeoiQwQTgxsvupWJuegD7eg0FkbQpApFdbtARBeAuOqxF46KvSETGykjEntk3VHR1pU
7IXJhV8E2JeHgRbWUDD+MIgftsPof1kdIljg9WOVLKNwQN/qHlypjizsw5iDenXUrYxFzjOkqgmP
kahIARcncIK0Ifyb0abLHorlKXwv6iDyQ22xhKyoYBeSpqlE9ufhLXjLCuilji656f2DaP2T3xeP
uvSITOE25JJgdJMv1ZE1SnZB/HcrumKlVChOnXYL7HJnCr/D0pZgrPaZGDQv6tiBQNuGKW6QylxJ
GryvjRzpzxZ5FVREyvA8BrwvEiA7RLyqKX4tgRaZQXfcQ7dVSUJMN0MB3yKdH7Iku4T6vom5Oryz
EhyeJb2dw1hFphTM/XGop8PEZE2dV23nv4Nn3hR4L/o4thGaUOo4UyNfn944a7s4UajPein0ucU5
cto6fKog2JR4PAqC05714FkmTmQ4l2k/wqBeC14CCt9akmTUdO/qmHsF6fVhjPPegZrvjyw93Gnb
PuTVvjFHz+enD+mFFGxyPgGkk1MxMYIex+dG/2xy5WxV6Y6vQMGKh0q/O7btZeqPIc9XFkc/Bhbm
zpp4QqazA7JiNpZvYTAQ/artRYiGKefWV8KAzTVQokwPF1Uf+8t8YoojM8lyVDzm+BgB/Z3hTysp
qWJ93SxLAjT8AW8bvX2VvRr9zSTulHvDHbkdxFNrS7gIYgmn/HKreKfiRBTx6Km8xmzjXkC1J5sY
+bHpboWC690JlWApUmDrleLALOdwDiskckhgMjfkxtK5QNGA39fpn6dhegos5gSozTgG4/agYdsp
u/65bOMHqxFXqlK45hzmQs+P8Rx+BDnSWF3cKsrh+YGTWUvnk4bcumr8cxHr61bR7uzyHc8xIvnH
tNB+lQqKlTFHS65zmKzATJ6CyniQN1ufzIeobK5pgP6gdL1sn9XGYbTcVeCeDOHu7GHT9sspmTFr
O+TQ/IDTG371xS0Yow+mpNupmbalUO/NSj3muLGvqsUuQg32bKHASn51hQ0atsXrUnmOv2eFs067
J8dm5t2xw+2j/eALpnGoTnxgJuPseiOb300Wzy8RtuxPSJUzTELHHZiWsYzEWdaO10pHlwHZzCrX
bKUt4gJd3/dC+6WIrxUaI1xqMrH0B3vMwdQXwPA50tFNcYz082XgPlQZvwuRvqdivsj52aQPazTH
3pijgK4C5MPUYabUNFavCS/DqJo3Q60c6I2wOQSwwplE8XxnNFQG1oegP6U12IadmuZbZ0ITpfqP
tlsQQce1Raks6wsTKmXlXzqHjzUdHD46uTJytWPSUk3kqQ+U3jXx8mk0n62IzSVe0DB8KYv4XI7D
syJORZajZQw8WsgYMA8dtgRqZoeeeC+V3RvCEg3pSKHdxsZaxCxeeKfdVUXjaYwPRBmS/NAiF41W
/fTaTRRz/giefqIgIwUrz0A4uwWecP0+6F6ywFqZ1tVE81NU6PLdxssQgyUQiv0qPcatCRM8QqJb
+K/zdEpoWk3UJxbnI0trxCgrLk6jbXT/tcLqK2IdxSjfdW1i5FoHKe+EjR8/V/UlsH74Gmq/cGmP
NBD6i5qE6zDRoSpPF2EwVGU4W8kTqQ08rTeWo6msRIRmt3EfEt72JUrKbCjXKqqnHl9D/OhjO9CV
8pxa9SWcm/cgdJeIhT2rsTwMd2RiEhKSLnv/NBAv4MDoTHoVUWfpQVvszWZftDvXvmpmswyTZjnE
HLFC37vJRFQdmQ2qhJuo8IM+CoO+kHuwsnRcUv1ymL0jI45oJ6uMMS1XKb6OQHXuR2LJXZCNeRp6
metuAxo2la+v1Oz7wBk8P8E7k2roG5D3EDtJdQixk8OiPcdttkJUGfOkdi7bvgdM5a5yHVm12u8N
sksb1Zc1ryrWGM7wEaXxZjYvsQ0f1V/jWrXI4SI8WuCGbXt40NeEx6f2J4QnBEvpj25hYfT7dNOH
KMFx2V/435lqeEPZIWlg5kl9Iit4q0J3i75BDM4iixnF+djp8G5nlrFhsZmpN9FJCDcNXEcDLN6s
HHh3064VhCsCvK0OIHPsHxhWZCVOSAZnFUDMtqBmZlAkpovFINykBKtvI014klaLrqHdh0UiOsCt
Hb1Nj8g1/ykVffkjEyJ0K2MxH6b5zTaQpujkODPglfHXeKMEumOdsWdO5qNdrCNWHwGjlzEct8x6
8po4KaKc9XINvihDKY0ML5NyZ+1YhkwCCJ6vOzZmGPJXNYMUymxFG98Lk6VSfv93nZr9BxMesYkq
/l6SWlX9F/jwNxbWJDq9EFZlwZv7QVJnP0zYqvSt686LY8jOFZvYKusYInTaqlwKS2wrTjildpca
DTQYex7q/LWGO8yf4BdidkMBw0ppgaHRFyTvlJwQYlz0EWsYffRSJixFZr+6lYkJtVjqBo8lyq2I
qUNTXNgM7CX9OS2TJQJt1KzZXaOeRMA8Lf0awpccxEaT3DRtJAcYwG3MJFJ/K2cAgdo6hoSUT/d2
Wj01zs+xMNbNiL7KwrJ1qzmdLcJUaIJFAJQmJmZlnHiZAm+v/hXi9Cs/7He2A+ZGzZARkKQpSyi+
VAf+9r2athJa7OexCAhED2q66ns8+uFXoD6N0r3hNIds004PMfgvOY0O8HrSjsNHCphTrJLxHwRL
/U8X2kBtpCP1NwA6fcNm0tDbpj3b4mhM2Uak44pgr8qEevauKrsJFT0vWc4BvdCXzhTAu1s2dIG0
yqZ7451tkSVK9MHF/Bc3/X/QmvKbMjXSMyBg4MbUvn2waNaigmNVHEtmr1RoNU3noDpLJp9NtVWx
NkjgmSndHz28HlToLS3/Px6DX6la36+XTV6nATNHAjm+Xa8o0EOjmWZxDJkHaMEyYSAaWVfW4Xr+
gYKi1A9xPbz3KMuLlCZE8bcaKq6EVw2X+WMcFc+1DylPPJJT0jKlP1Epn+XoQdpF6+LJYYSTsDly
23XLCN+goGqjHzJN13kJ3WjhMIBomMIZoRcwowuQbzduafKiBDxtunfKoWAibzdrxecAo6WtqWAQ
2exj+EoFUmo/3ck9goEyN2/DfTJFXp6KxWxrDDE/VfOSxNbRiX86SHXS2SFM/r6f3Dsxf1o20y3E
svOpp49I5ucpfSlYH5lsLUaDKd17LW4+imvLHBkJIWW0BdFcxM3S55rI/ULWgM30SQ1/1/Ffjda9
00uQT2iW9U7m2jp3WoK6+WJ2X7F46KRNHmk7BPAHF06FOiIkZHtpo4r03OzqRKoXc4Aq/bw2bfWL
5e4mEeBOfcVTq8+wv1Pyt1B57nEQZePWUdxDEjwZPScvlTd9FbVIZGgIqvZq0C3jsWXaThLzzNHK
w8bm6S6axmNkvYfCX7qoDHQyGthpTUp9Mvac/dJROY0UNQ4bEn9eNen8aiT5HTbmlWZYCJqqTYrb
IOS2ZCn8aIQ6JPV2GYI66KZx6+ImcfAdtbyOs7QGMZMhKmBM7kwtsli2hA+M6KshIfEROxKKwjJ+
GGBraBOzV6xpDEGnyMFGOC6jrKN0pQrPkk+ZuOmU4zbPTPj+4E5ZOVhRRAPwXOpnP4MCUxycFFhK
GT0EbbrG8es32arNfubowOM4WSp24PXFrmCT52tXhCQNc94u2VloSSrp2HquCw73aR0O5HTRIyIK
d4atP6rYQXgQ9Ucn/KmznCvipVxQWDczxvnECm0I5rOPKMj1s5VMiJW2bWyhS26ewN6qvond6OIy
ZCUIhEfKEvf04lF3QPEDjT0sgQUDR3lFfKL3lP0+jQMU8+jkMuTI233lPqN06lxBqyUWqoap6IjH
EeFownSrqE4Ky3ETc4d5S+EONea8rNIHFc+kSIylnWkLiaMfx5fR/DS4biDfpSeWeRyCelYaiegP
GtYjipG0ON0NjYMg55acbRjlzDgMwkmmumO6x0hHXRVk6GhdRZBzCcirJ0qpeuMNex/Lwa+DCDTe
Ja7Od+bg3EIO3TzTni1MWsO2Ch/qBK8kXYNdnvrJP1j4aGaWI+smf470LyVC0lJjJnE3iOZDKQ+J
MPKpK/qxicIO0rnL/vZXcojx3Nj3uXZDreiaEqUgdEgjHNYdflo/p49Hlyc77nXVaFRxPRR68wF7
NjfDgA3MX2kd13osIDe8DcqKLOVN7TYX013j02PmmnRfE0vJWJxo7+pkWCCc6w8TMjOLNa+SPyQK
jMtBLi6A9ZLZyJixYpNnphCJTTxLCb5erIA+2tKcdQ9Q04SHvZCuvJr+VLzq8b1PnZcWOOWRJqXk
9ykZ2kwcL3XjXoxJfw4Lw+uj+EBI3V2sYyQwZq8lXyVEITai9TcT66QVLwUy7gp8QOE2a9gpKGsO
fE+MflbKjJK6+WFm0mDBggHBXW7nq8gK3o1MW5flesK1iwPXHQeSB/HW+tGSSf/YScwGFox8Wgn/
XUzE/SVnCSUIELo3Ic0OT6YYH5i+xTjnxpTm1QXmwn56groppD8XtyIC1QQRJZD7llUXlq7nkU07
5Acsq8odSer83emD4vR3bfZqKyp7e86vMH2y6jUN327OJWrvI0ZlPiNF9sEb9AE/uPBBPMs6jJJz
TNGp4d9CITV16aNmC89K/Cdluk2IEpx3Zicaxjhy313k3Ew99IiMj+hqBbgVBwqQ2t1n8h/sK+c2
4lOi8zZr88kY061lDuuxG58sLAGyB7RgoAQaCNkq3M7O0VXbfTDHOzAL2KibbdCCWggMZswq8TMK
qqJyo2rKXk+58rW1mvQnwaLTnqFRR3z+OPawRNtlfJnxGdZvdjiw8KpW1HzI6T3Vp8HO5rsIeWIi
8BPLAT3NimKh8dQKdsjtXZGOiwAHk6A/aS3PzM/2fPIJ0mogF0FPcLPNmF0nRoIapQQ7xRwVNav5
hO1eNkeHmDm8Y37g2iO8WLuLk3yrdecWhw3pZyuZFWHUT6Nl/7DdXQ2LZD+wzNAdOi1EGNxdMwBW
NQT7elW2xF/EDiCunzqqMTNrAKU7Ww1HD3Y8hMo2mkt2nwMMFU6SrOZwsXSv2ceditXf94iRD+ZP
pUNn/sRzPTFDSMdhJZSTYcSIP0jrwgHr40SKzQ5pYHUe2+GmjfXCnZ7YXf5CzTNkmlsTmsTVb9gu
dBzt/W7ECBN3zLZYEuNYWvZU5gEBb47NLmb2OnqjDH9HhWBjdPe2smlj2AzljtWQam7AOPsk1JMo
gxmYI3dasAbCe2cTH+Svm3O8jvwVtYuKbvkthBd7i3q8y4vkI2DbMTKM4ObkvFpWm3heFQr3vFdH
H+Gus47Dff+pXRXOjWFlfxkv5mv8ZCuUDXAd7xo295C7Ca33bJQV9fJUI7z9Gbg43e+cPS3GfMbk
rvWeZW61YdOoH3BWGC8ldkuU/ejVyNBdOak0iVrrxCWYEIG56PYGZ5NWpxkwhcYfSwaknpB8QlW6
1ERYgf9pj3nrHgp4EH+vOf8nHUAWvtBKdKxDOnQUS0IOf2sR1DIK3aKqxNGeSq9i0ZXMu2FGI2Ts
fHdXJh+Z85M2+u8/9TuuUf5QRwePz4gOU/P3fq+b08asQsMENgN8HdgdMRrufIz8dKXztjUcrl61
/vvPFN85Ur9+KJstUxAzTFf0rbgOikzvJNH/GNrbkXxh1YyX7FqmYWuQ/aUSIwVSTbuExmHu9nF+
1ArPdLaIngtFX+FgQWWCoE6rlmaEfa+hwBY1kxGbdQDaSAdol42EXeU1/SPuno38ywpuZbWqSZdr
OhZOwHCqkf1A9GlbQIiobLvGM4c92CLuPJBb9m6Sr/LCv5dH5NQbW5kx9fdvwfjO5Pz1LZAyLAzV
Acn5PZW0rRmB6Y1UUDAtM41rhQuZ47ArvrT8IsVPoKxydHKDSE6kIvXKmy1u/XCzxXxK5nM/A9ac
ro4VrbMjgkgmCJrnsLHU2e37qe61TMzjmB7Aehur53ZOt91EBi3b7qYaNlGdvGua4inEvf79F/vj
jUyIE5nMiG9VSGH/vZGHMLA7fS5lIi9+Pja7EJjV/ilptsDkMmYcw7rC/PaPnyoZn986Nl3lLtZ0
eO+wR7/9VK1MRTV2BV9nJLbhttYqBBP1XcdmLsaFCgV4wrzJYB4HcO38g1es/cHdR8IasglCqvkQ
6jfQZpOEg+LwCjuGJqhZlD3qidXsmgoTnSORx4z+6cOS0rkzlFf8OLWytUCk5X7o/f170P/4PTga
WeoWtGZwSv/99ovI0RPVH81jLxivk59WfWXzLaSqKOQLhDemSeMycpbq0L2sZN+kYCr67dh8oAAC
M82fCQ+RDes8eZHTWI0H6h+f8Q/DB50oc8s2BKxY69fv8NtRJ2B7VSxnzaNzQVwGyaVhCA1ULkNY
k+57AyWUdeQ9LU0PjQsJ6oD0h7Ht3D/12IppxorkH3Q79w+Po85ARCdwQCMp+PtJCGDAydWpAQ8F
scbR7wt80tPI4qPFtzMDhWa5pc/Bcgw/Wub5SHqKjrEcxiylvtp4px06KMniJKczGn74sp0l2Mhl
DhAyXiXYjw2UmzioIgG+0vBnx8z4CN1VwmZf3Kcl63Sk2iGTwdR/Jwoo7K4DE+qf2vQRjPBpxIdK
cie6pOzM3hrXM1PT7lYwzKz6c8ToCnXxQvN11o9vGQO89AyYIdJfZuWKciWpeR+yFHKeZ+aZ9kmi
Jsn0I+6WzpI5eALArjQpi3qZC3uAAylzGlMQUq4OyQa6+0hAlk6O0KvPRBRVEHC6Duq1tkQYLwsf
1/YqmvteuSko6PJzyfqVpvbvt47p/On+5vlyhGXqwrZ/Xcff7p02tUzFrDTjiNQydDdKfu/b5j5t
PVEcA3IKkPz1Mb9HdLa4Yj0KBmhlqx4ctW9hcvc5EqY3XmsFDpAEVKqDiszOr3AeEe6/mxTmkfLS
uDwmof8RksY6zyy0tIcIiEMilcvIFKtPWtO7MFoV5KLbt6D57EJaX93ySk3h6tt3CN+x3aBkxKca
MkwYGqypjHlcOrPkPJpIQNUnM41XWXyJXjuYMqZ/6t12YVrptvafeTOq/Y8IQRIYem8stxoiGtpx
CSwgnv1uICKkCx5mo16K0zggKEHHUDIyS5zrkL7kJmT6jO22jcP/OYpeUhC+WtOCGTS2krNFm641
P2rlNVKHxYxM4RcswygXNXLczjyZNHCxOOooE2w2tX1LCItfbq263wyVtsoi5uHZBuQn5AZcdYl7
1ygPMkWYCBOJdeEOci5JRdzgU40Cajik7i2G32HXYAGpodM8XmTIdj+0Dgtx43tNzz9qvur5NYDu
49CNGCNPg44buy6BBg+gP8iKk3MVJpUTfiMFmxxAoqrcClqoEnQk5BAxPENwJmuEGODp7PorJ7YQ
a6KrCFTAPEsXacegfMjfqzDawzzVu0iFsYpculfRkRH7TpbBeC+lQ6pU/Kcvlv4BO9dz4qcy5+nG
nIsbao+pvPcpJNPgmBT4ISCRxz+0Hulms1YL9TDM0cr3k1U1luecdrdgfAaAD0mjuyK2cewoQTx8
dImxQi3i9ssUFkC6MMASmLAnvfbFSlHir0f2I5AJ6wWKa4YRWU+LvQ7blW9vrHbt+h43FzYxFbt1
H7IJiVjykOflCriFPNZ5uSMtteuP8aMmGsMLiuITfBJypnRDqjhmWTpXCn7Fp+T5cHOkyJKzoKle
qJtrkxuhQV6qiE2CjCRmIAwSZqnhu+11JmLm61h1h6HKlz07xyGc9gqkjJjbWoMY4QIjCip3Qxrj
aWrzjaE1TyWwk+4F1Qozb5qFGvJ7KDSvLsjFRGo3Cm2bIFxKposh2Dr3lk+gmnLUALxP/SUINhLy
qJX1jwS/rDWgdA8V8Hwoz4By8XybDOMy+Eta+SLjiyJKOQ0CpYIMpG7OwA3U+BxVN639auFhKkV9
p3WJF08chuB1mvSQawnhrca9miMgoAUqB2W4y5wBEl76E7nUugiyU1/0p0FUrzJ1upgQhIwtqKjx
pRaQDAqKOAU87jTk6OiKXQ+EAUQI08EyQAHphntn/EpiGjyKXSNRFiiuGDAiu2YCMM06YxB4ggAQ
XaVYUUj9imEJQ2In6+Eyp2sMGLt8bACNo9edThMBMWxe54D81gIQZsmQwmWaqwWv/aw/OMxfrQJS
0DTQm2VPNtJLnz1sTEOfBNj6Yr9HjTGYno+bWEKup2aLEw6oZbHTp/xUA52IZwhB/F8NY7ICCRaq
VwmUGZVtyMhA3kNg1nXKZ7UELOfG90oU3WXNmxGN1OqVV0tdfp19yNWd0d0SZGq2GbBZc2kg+2XW
Sdjph5t81OreJkIT3fLVkdDxbt5q6S3TnqqZQwHwYMA6DBFVJUXNDg5Uoz/lpgIcDHw+TJU8I1M3
Htcaa5T0FQfPNJ8iuzr2pABNqFR4YcZknBcjnba2srMIZWIHOOTRcd9t/EXdaY6DQ9ZOIHmWaL2W
LQpoNXpUKP8r/ZDQ1abP03QiHRs4DDQEnIwQl1hjIggwJJPFLZwPSCq0pizgs3aVwRTXkIla7cUV
xbr0B8a7IWCXZJm05gEcW8KLXAP9RwcNsMJQ/xVEZX+n49No6IIIIYtwJtfkr/9WhJHPrdpMlnHE
sFkDemF1K+IJGeFjMd8moPMhdwD9397hXGuRyDvTzJkCpk4xmf3xEmOcUTKuy3ASMCKFQ2jq+IqT
62T2TNIeRP8iEG3HDOzZ+LfKeNa1wSt76IOpWIXzdvDZERoXgmMWLkOktDeXlFTs+BEjGBrzUT7X
Q0Fg8+Ta3ME/ugLriukiDXQWlRIe0oq4aCbHDp7ndL7ycsyczlMQXptY/tB0S5zdoD3Vcs4Y+Yfy
mofCm6JuQx91SPSYMaDq39Uy36e7NTxTgpnV3yuTP9WPfMm8jlmoyX/991suiQFTfV+lLmFpBXKB
WKkN3hHyA4AYPP79Z/2x3eByWpB0GM7Z5rdZQS3MsCzr3jh2GEE65TVD7pCeMfKMNULgxityuQPK
Nio7bVC78m0XUkbgUP3HB5G/1feuizQYjbUmWRZUz//9rXOStcs2sPWjiIqVTniqBOGm2qODCjNK
DOR1T3nzYDvGuoubTepOixAAzD8+hPqHO5wMPr4Jh5Wdy1///RSqj+VFl2AMl+UJqP5s8qwywnL2
PtH6CM6TYDGhOo01AMXYEs2pBDBXyvK0RejdMDBS0dvJMt9pdOrp4dEoEE+YkFKiW2QeqTkWCsLl
CX1kCmi2BroKeh5Lrx6dsvirhOkx2P2jFkEMJb9Wj2xJUGQ9Wa5baoNRfUimYzRI6RXRvKk8pkF3
4+MXK7tvHk2OoAB2RDhk51LUa6ZTsDIVKdoxn7FwTVh7KjEjitrV9glIpxeCZZAs9Yw3JiNHslLw
ipjQG1TONJxEvBZM4gcTsDH5s4RDx761hUNNvGTr4C6KN2l8DpXPmL+PLZyjQ+bBtpM8PyZZdcrz
wJt4ACMq3ikHz5CQoph/yrgAXxK6SeJ5sDjF5TP7j4v5hzvKIPdMI0NEFyqJcv+9lq0iSqJMVP04
1niPwmebtpB6vmTwLUCrdWxMyNoIDLJcFQpD8Rj3/+gx9D808+R2y6Ajh9QBU/32EexRmAGufOMo
bwbX+Zxi7WKKUs7HF0H+2Oo1cSYFuyWJzaX8opHvTOZExofPni9GiucCD25C5ljIvCzZDZxcGkVW
Hf7gcifW/3gCxB+aIpJkaKZVun5X+z5Liorc6tIuwvGcnyGAtAysXSZA/TUpz5FyAK0J+t5EuZPb
n1iypwC4Jw2PbxTrHAJ+XDh3jCMeq9KmEnGecD9g103wsISMEfAqdflKNbDr9ZDzu5+R8xClmH9o
BjJeDdwwe6uy13bl34GqWcLK1JqbU7GBeetjqh0kmbyzmTMuesBcThdsyJ11EeiE9mIScGrhlPzj
LvrDF2KRzWXqTPAsBC3fToSm1uZ4mH3taPTQiw6D5Axp6ms07RSYaWaJk2zXAsboeM///Uf/Uk58
OxItw1UFOTRMN61fc7/fGlTLL0dMA5N2jHSeTBsJIcyfcFzn91bb3hdRTH4TlJim8lSGCCMDxoTB
jGR7NXLlRH0dzunCAeFv4qApGW3zDUVXu3NWFSOEAs+8gZjOcKDsgzur9q2pbKbJAXt3zpj9VVqy
cxrjYaCo/fuv9gdthkaCtk41oZqG8T8zkh5N16zF9XjM7Glnhs3KVA5IMu3w0BcISdh/aFShLMBS
tPq/4I5J94+BtSav3H+/XqyWQjMQS2smT+i3hxPLcB6FeTQcHe1pYM/TQ/gdkIYRrSGJeRHZxQ4p
mQQsLwwQGyufV6ETPzRIQCVbvPiXVkSXA7X//UCmnOA6Dvmz8kD77XpPRt0rahkMRzNMljGKg2x+
1gJocICXAVfAN1arq5bDQkhZgFFWwQR0WWKYFnQ4VhDiVXCFGV0ibAo22ao/ZejHOZYtBz9j/q/b
88/f3/9/XPku/e3jAi/y81lR8OS71sWqrfUQDBtXLjA110sdumgHeioGjC7p9zMsjY5JkZZtrKpZ
6/lT0+o0vVtWhDCIDcyQ4nEkxjNybzzJi0QpV/J5VySDcAofOxYWeIG8MK8XekP2+FytefW0LeIv
dCEcSGQP//0m/dPvJyyuBXM8R6ck+O/vZ5vQ5UHlD8cqDy4Gl6SlefZl4JKx8k22p+7wjyxbXk5/
uAV+/5nfKuxOqa2s5MA5ZqF/qLHoTEq8FHjEEwQs8FFWk1IyH8jZhCUQEMN96yTLYQhPzeQiIXdX
rQ8pqTVOFamjo/EpvciTsvOb6teViVwYwls0oTqseCb7bvwgYFF0fbNA71rYj+AW7jQamTSTCqWO
Oy7RlxMjb3Aug/qkVy/ktMh8oAb1w8gobGJXDHNlngFM8P53f4ripOWPIVgiDQLNuyvYoUcfDkrW
XkeXhC4aOPI0XaLkZLLEY3bLqCu7tzMEJuE+qK+Zhkvfuvp4F3puBMKjdEnKUmHifNgoaDiMwl+9
Ldu9/hYkYMnyp+Gq4ISpUULhH2VDZ6FqtXmmk3tlZIDjAHRQ8TnFT0aO3pOFLFwtdt0w2n2yCo6z
ce0KHdLjB/hiIKT39F9pACB/yJY+BY29UinWspnAwuwDXiTyo3r8GOcbERd9RSLueJ5df+dm+jL6
P87OY7lxZNuiX4QIAAk7FQl6I4oylCYISSXBe4+vfys1ul3dURXx7vR2tyQSyDxm77UDlGbOi6QB
WjKBw2zWf34suYv/4yHBcGXJNgx1m/nbOVEwDkYjb/bHdiyWaVCsnL7fgjXVs/3Iqm1CKWDW7L2T
IzGiqySvQD0jocW6V/BPRZAwjfwXRJ80fpzVQ9O8se3amHiu5Qva5J/41OrnHhVmNwZbH7vbnGBK
V79nn2sZIZpvN95EsAEazTTk24BY7qSPpf9ljsgfG/0g4fJ2w1aVxSjxAZgUW52wIE07KQmYc3HI
WwNWPQxdbT1l3ylgZ3fE03tFwgYcfBxQ1QCzJoJjhQZcaq9EV23TvvRywpa7/pCDEeT2QveV2lLw
nMQ9ikIsZsjqHTXdWyGTPXOX4RptLDhXEcEjGNPplJH79vV2qCC7Veq+JdKjfCTjawlb69smLWtk
25dXQJdR3ZpfU/qNOG9r6wdM0XiHaPdIttUYzIPAJBfHQYznzqfOXSR1xGqRsAcDSWtorBX+mwZb
o8zHduVr55pK2xY25fLR4pBW5EeJHob+XneexpEpX39Shb0ocBuSqR1Dqg07uIDILxju+1PNU+5s
Vda3TPqUfsOZe6cW0zkZDjWQ4i7+7pkNuhRNMaMVTgV4rsgTkDHNWndiM2pdKXK8YnI9rtZlgZam
H9/M71ZcMr6pqOObs3clKwDgdwGKh950NyPgrFRb1yFegkXSEVRhpCvVyqnmzVX+oaMCGHUvaZ4i
FDGInvRrU/LcubjJlG4rMH3oV5n84s8PBlJAoazS7oaMwFesK0mTDNF8sKuLCZR2c1IsTAhsjXkl
F2GxgmKusYpskUwRUttuWiLi+Kv88B5fOnAVzjHf+SgcfMMmVMSLzr1YvUCuXczIqpGXTq2DDeur
AHVSvXJCZtOvob8v6L2shp0C3+UELdUPFU/OTVzjypIjR3gEHmaRs8tA5ZSBUDK6y2xnEKI/50as
+EEDhk9QUBljq2wc12KqVwWxfQ2B28z+aMOyrPPmpF5ryPcT5ABgWlVgXVL1incynFhQRcGLK2rg
mKFnvxFkjT5T7OSwpAhpyJQGF5XHes+Zr4qDnF3aHXPM1R+NQUWEg3q0jlH4iIJatZ7aXvk19c5d
FgLuYN7HsaULErykSQHGQXkwYIM6gUMHLTazNRxD1d/mBs+MWLnTvW3UB3KS1yM8KJJT1haYsNqK
V4imlvLJyqDDD/g+mPPrEjJaHtQA+wxIXhXmNSgakf0q5hW2hoJPxHe3acVbgj+wGYB9qBhTeZuT
3Fn7FeE55nWYhIcPQ4R7zGKmhdBfeOSQVyzeTTRI2vBBunDNojqoEQ6MHnaoRcCATu49RGQj1LJf
ocMF8Sv3RFW91ISbIghahRqWUvbDEwL/kfLXTIg4OsFpeqgBrav+Lq4+tf6jG6+KlhOk4KPpZPtX
AMLG5J1uYovBPWaWgIttKO/19BNsrGSERC2xRfGn0W9d+9hRTeUtUrfg23LOcU++Bj510kotFh8E
shjd1UQ1GTEhVBEXWggV9fwt4nTLmp/eX2oEuHv4EQ3vFbRPmCrYS89p+6n5zxG/FogdYA/2GjiA
10DVcHeT2qzscV5khvmkz8Z5DrsNMWmZQ5AiXr1ctkXsnvh9MxcKdItSb6uZLKQaziN2rrNKdnTI
PQsGNb2O1SlRWLxQqMVZsx343rXqy5qj+z5Bnm1f7MbcxMGvSI05jDl+Qh3mwFVT+/Vsnlw8nxnv
CxlGkkIf+rnHkg75fZ4SGvIsGdEcaMRpzeWXxFvw3EVUqrLFL/FOx68Fv4w1fElrjFKeXDHtg3A6
Ie5M6g0/kRGcwEFmTKyDlkNFCRwulaDZUi7YJluf/rnECOcixeLIk4+9hPCbRF/aFCMyjoCaxWCt
ZYsjDlPeAMa0nYSVouM8awayQO3iUDehhwfmiXQXynku3nsSd5SJUThPuuGzfStczJYWNIBLyHaI
eyIgPk3d9u1u1QKRDbXDqDxHJIr0XJPc8w0fQTZDNnMRadEO2kxPfJVIjvlWNzga215fx7H6EPDP
TJjdMroMN3iP7drTcdbZODvSRt1N+nif4SjzQ4AxlonH8qWP1xZ/lxDNT2CT0JwF+RDsF2Gk0F3L
MCeZzPHnIuNHHP97L2LbqoluXddlh/bP4pcAoTy3h7rHe4fSkYh3UB+hgSS42inklI7T0j+HLubq
6iEwNXShaO7QcCM37JPn/8fv4jK/Qc/k6uz6ZYv+P42G1o2a0uE0BaFv3Bk7A4FRwXCdbfG9S4sB
oPbOid7SdLw3jI+xdVY2J2hZ6XtIPtZffC0/Cdm/fTA2dbuwNB4RqRP55y8TqyIJfrI1VQPNr/Jm
5PG1U6mTZjJoliOIeyVmeeZNM2AMnqD2HCMa9GsX//Sd0LoNMZBeEc4eBVUhl/kZUEu+4oJlHUlK
adotm7Q6mJjqbKzlZrA1CZoZIDOWzQnL4EFVgg1Yhkb/hMLgKeI17UkzwlI0T8YvjBedbS8J+C67
j6wRIBFridmWYW8jzvisxcDJnt766tziLQrVlXxYezTVmP4S7FlQDbWELqzh3deZsCDJI02CuBes
e3/5Wv89HNNsW2pLEFTiM3B/+1pHkUe5n+j9cQJw0gxArtDnEgPrReRWmP2TNpTIy8nSgPUf8fCz
6NVMlbH9U5D/ZVD308v9/q2iAGDozv9MEuD/+a2KIhj5fbAbA4hxza8MaY3/XkcE7vbyTFwpbEFF
CcdU+6xlFlP8XY9ESwLQCBTkYQXrcgPDr+w4UITmLpDX4iaYdXKPzPZX77ebDHFtckgd7Y3bINYj
HIxF8OyDv/fZM08CDgIsioF95l//PM2Sn+Xvf58DTZXX2WUW+XtGNNLgPOk7treD/mgxWDcI66r5
9TpcC5rUP4IndItbAry0YacOglHXjrxjqPXr/qszQZJgEJj0xCN5wcByNimrMX4ItxGzk+kJrRLr
HD4nDSenv8weWh9zBjF+HFAuyOM2eLYlJ8MvVyprm6AOOOsbxlWHRJ6VwTtMLFKR6qb0NMVao6PV
pUG2O5jKJ1A6hTUj7ZlPyzBykRC4OkCsSPrDMF1aPyYOgukouRmKhB7cWeNO4Quga/8ZriYIMQLr
xcm7LW6RjBCyJ658n4Vt6qSrjrXb+CzdCF14HKpo47hY/UEhZPdYYtkbfYSu8BRCLEqI+xqXV+m4
L73me+xDqelOVX0TtrnQu80cDHc56mxyP4ibe7apZjvKY/I5BlLOAw0m8ckOHkoqMj9aKLCcWx0A
UakdLG6UXKKRyevh1dbVz7QPlimgtMLdddmTcJV1zUEL/pq8OSLOGfVp9ks2jWtG35DrePmBm7Nr
5G9NxyeA9nOyNdqbmmfUqmw5g3E1NYIfcmtIwuEGcQg8e+nuhw7hdr+zJzbXx4x4MiVnBaSA6UpW
dM2Lv7zy/+EKRE9nWGgVTWHrrHv++Z7lGYLmDPbWsWBzl1FtG9qrm6h3KgG2hPRg+K+QahjeOK0S
5Nn6PHuzlZ9myggXNRV27sdO7HDZMzj4rExl4zvHUKqWL+TlbctU30JOKTWagq8sngjQw7O+ihgZ
jJigWC/d9UPpqXN2NsjiVNTqruhHz0nw32avxArB7zq7yvwMiK2FLS2joyKUb0bwWKiYgMPpI45B
HOjjwSazgsZqig9aGQL7TT2rJcsKq6gJdpleL7dkg2WTvFmAr+E6WQWMrAmvMgGA0tx2826chg2u
sFUBOaEmdrJMHwrkMLR0rsokDbmuzTXrH3tLXULB0iUWKV9n6reG1tQ6dlT7hgP8+mEccHk54N+p
6uOAYgQkXY2ft7cc1GYhlenGJMK3FvoiIFypLLHOo8ci5nQpgx4aC1y5tVJRSOhnI4WL320ibSUz
e5L0mde7Yw7D2JvFICL/hYzcAXl9VXoeU/sup/KrFPoRincf3pfaryp3JUjVKvx1Viu4gz8S1Puu
Q6fH92jgz07HtzS5jXTPo6wBJY4N2XY+bvTycSjf7BhnWmPfKXwaPouhssO4yL+mmCAmpN6cOYXJ
wCtyzeeQ5IbB/uUorz5GUEedllNMyp2pbFEHL2vTvv/zM/xfR6nL2FiVkkhkfr+vZ8WcBqCr5/bY
oHnCHHYH9Ctu+gMEOXQT06oBqZoyp7IfLKR7TYKRnq2g031GyhXroWRxi6fePECtwJ3FZTM06rZI
dE7ccxNlO80lJCh8r5uveHxq5aeQ1V6ih5thvAFj68NbEU8rhBMaIQUO2uVwlCF2w7k96qB9+frH
NCKq0QSg/qiPOF4d/WcIpIWRZ6K/SGGcDexW0bcpZUC+FSwF6GwMaEMYZn/+tH4U2L9dPKyVWX7h
fTQMKqd/vvBq3gWWHml8WibKD5IFbbhgWc1j08OPpHyise11cOvmyhxu4fiSH+iMBAQcwrGfk7LF
W/HqQIOqclBaP7SFuIVS061QS9yNAbs0hky9cum4UEfG9uZwSsSu06/6uNUxVwvuB4E0oAj5Esr3
sINkTzmNtxgv4twAzreuafRotJ1XwgJU7KvOFG8WQH94c0INaF58SlrCLQrk4MPOGlLM/LhG1GpB
iywl4AbAl0F6bysQAhwtdosJ2PeCEZtb2m0C96mtUNAJdZcV6U7kWDtgdFXop9XIuTNz9eTmX8WE
FNL+wOhe2uQT1uvUOvlWtCizaR1PoNWGEDfWTaDSklN+cqv+8lX92AL+9VUh9rVYomMg/n0Dj44n
UqZYhdeYwEOYp1vJVliXCEinODrMcUeOLZmdbI3BqiyVjTBGuqoEwKq/dAiYSWzzXAYPIZk0bhse
XFRyCu1RkN4PSF/xYvKwVzi3aVTpG2n3UfkwWWGKE6Ao8rXTROB6RQFcMZHyiWAZibacYGAFZCEq
jEQIDL3vynCF9zWz1qRPkTC96Dgg9OymTI9z1W+FSmAAC/XSIgyl2dYDnICSfJbpRc5suNhDIkc6
sNSC200P/9Id/Lz8v3+GjLIcXeiYIHTr9/stGjq170VzrFzGwFr6OaEHRFI6lT6VYn2di+YnWoLx
8AZc8UsoDSHMGqP+mBIjHUTPKldcCNhlLMUK6jygW88JumtGK4Hpu1NftTPZuZE5bAptugwk6BA2
IR1uPUCCP7+84j/M5ngqMO+zkmJX5/7u7Q5Kn1XsHHfHhEKQZkfJTVh5LrE/6H0Fc4Gwebf72KuJ
tyKai2ppDN91/nRziMF96syZPmVz4ZpkMBYkeFSQXovneoo9LJH7crJWiemjEY6QDy+DiOfL5p4l
G5EnvtaeR5C4oGgHRhC1yQeg6TusB0QdDSCvDyl1jw4OJe+rteMwg0G2UpOjzKDNwc0do4oLhA1l
YI1sKhRnt/O3UfQd5drKwkwZFsjVFlWeyVARZsnLFqLdHMF97SZv0rN1oFJlNPjoNA/QmgvwvEDo
aDG/di6d32/kIKynM0my/qgpYOEp/4ehxZ/W3PNhYfTiNIp2xEGsZ2xaDmODecZxpV21olh2ouTQ
hVFOGPdQGz+qb5/3JIXMZU/rRNo9W4FOLcVbjHKa3ZgbfKSOtettblzjIvPGXQPCYnUEtzmA64Zn
/muKkIkhqY55sthB9Ki6pbzJR5k7WUTpms86n0YamHeNwpv9REiizGgUGRsPJ6bmXvizBBecgSPx
MQKyzyipiEaUr6xiXdB9V+5XPLxz8MFIDAN2p6Da/I+xDF4cP9gb9Q360WMBBQYAWPCgwssaGU+N
PJ9Sr2LzlL8m7fZHCYcnx0Ych0vtNW6sswbRNSJNwzXWodouQYNS/lBRufc9USl1yC7Q/Bqlrw9L
ioUPQuEDHKr+DiQTwZ9ZXkCk0snn1jZWioxIiS7sNnC58yu4nK+jy0IZkGDDn99SQMjzt4WeI+PY
lObLru6l8JL+zHAw7PB0EcUASxvMSAaarGN4FK1c/faTJETeQrzyi++Ksa8vt3LMoQUiPDkFxEhp
J9+6Vntu4fN4KatWeRnIesuktd8N7vIyBUOkLqKA45WRdGqaDyI7iSpaMqdiQdemNWpjsj+aZY22
PLAQmn02Lbjn8MGYv/SW0BKis8rvAkGqGX8rrrV3gP2TdacsTR1LPtYRcNBD/jgxxKuZRVdBucFp
6SXpyk8fElgH7uB4aojRU2auszEIT0mFVPwUFo6Xjs+N/WJFysJ2PkPrrdIORUY38WAP4OpEtrMh
plLoDsAXNULC8leu55maYqD3YnA9V+Qp3eCqezoMgmYoVuBAFkXwVpX1Yye5bOUXrL8+gccwQngb
DxVul7EjGyfcxNFfC5H/Wq1iJWKvrgsoDNqPVud/pkgsk7pxmvT2qPbZwW8HzgU+eNsFs0+GrmXE
62I2z3734ECy6SJI5kW5TwG4lKH1MmLwjnNnU0mdiwOG7yJ8EEZPrKAn3voYFkdn7QnxufPFZdCe
QuVZKd/gNLig5QadfepzxoDS5cQajLfC3xepvhnFJ/AaQfAtEveGWgVRN7UJZa69KelPIwq73PIc
ArJkw2Bnnj9vOrF2o/B9FiyoMIhOPgxf5o+zg7/fPwf1YcQiTschwdCjTvJ0vMjHEw0gRE6KEIMC
nA4/YE/B8J5mVlkOeCSlOU14LirO/JEpErp2ncG4DkJbXQXizDhjfImgiEd0zSdeYXfbDxd2c4Pu
pTinMwJfFiYEtGpLNylfcVy77HpZtgbOCX+kV7kn0oEj4mokC8BkkwPw7Jcx68sUvUJvmXiTjVXh
KWQm64z5cqYGRWi+yEY/GHGcFObWqVgDZSGOvbh4i9XnnHEK2w4Uw8p8r7P7pf+BkhGy2Kkxypwk
/zcOBeYfd12BrAoKfZdWFQ4VZ9tLkB4/Zj7gorEH+y4iwlt5mUBYVNB4/Q4kkLNLpyfDWRNammqe
SdFQwZ8t72XOYWnehmAz+d+u82ob7DbvQPDieXjvWt7HHtnou04UVdE+kFHVxTcQxl7BNp5JRQow
eMi+HAA+4XdWnoShryKYF5H6FDekX2LRhpipT1sbsJ6JejyfV+MMbQgIGvzxpj+57Osehp5pC6mz
aOTRvGOP8xh7G9Frj86eK2rGdGMZ5srSukVasdsojL1sgkNArtna/5jLlk9ui+d9Ic+8yGl3SQR8
J6KOCuFEsBAc408bYFAZQZs31yz6HZXH9F03Mf823S9JIrHEtC6t+dyRfZXTiwQt98JHCDhe6DKT
WFEPicXKj784urk1l94lT5RNUA/rouObFWeWBrp9kV+zSomp5QVpmiG/FqllPl9X3XItzaA6U6y2
6wHPSX0buifEQzhxnINA521O17YSuwpwo3tu5uZg5eEFe9rCJbM9fRwizu/ycRos1t9vPkG80g6a
mFsRYlJP/F04ttfKB5DZ6TwMN0aOiexTok3YvhlsJeG8T1ACcnAnITlmeRvfj+OEo9TFx6+AlMi2
k3WtJpAMJfKbsVu5QbhNsUfXp6E6GWa7rkl2yIxkk2ePGjw1qDgxCwe4TBWVh1FCs6gjZoLAZxFQ
x8A7teELDi0Xrnkhf1vHUEBnKFd71M6gGIaeAvMOhJvsamx7xwJZditQpCwuQ3WAfY1EIcq58w3f
0+80ImJkOu6uM2ysHpmnQJ9twvx+zosNFdVCI+rJj3+e7BinP9sdTOm/Rn6D3MQzv5kG/OvjM1oq
r1COyOFbVi6kW86cJ2VFus8l612oeEfWeGznevSVBDln7ppkndInL5tRT8yLzxgDcX7JMZirSC8h
lyxKARd/eI6VF7AQ3Ga7Snsw8w/NVZZVcEJ60TI5bQjUYJbYABGiCgB2CUO8gtbgQjkHQNeQ9J7e
xoxXoTgoyXbmbVc7HIdcKU3IrrL/atob3kQoZkgqsyXkruVkH4qSwRqBy/F9UXyUWL4lh6MD1kD0
6sqQNAJ21EDQWaUPPlCbC6lHDUNbnr4qfxM8NBY7S7zdISEpKok36oHYbte+jsjntGwbyJewBk2h
vpED0qQsuhdt92T0NwayZLKzF5JigB4V+iVsPl8nQM1X37qo4j2A3VxrXmE9DeN3TnUaDTjzLQ3+
5PtAbagl91qFxZDRnwrJcbq62WsDRtmCYNLgO9/2wVpq0zH/mTXjQnwUU/zGDngh6WF6fbPYoWnw
9zEOhOBGo+7KciJzbgYiBGpHmTzcoS8VSArn4fV7qDAmwvIpUw8txsg0l/C/SFXhy3v2SHtNKLzu
jckmU/NnGfUsW2jJRRh6DtxzxOwtQTWQjI+yPA8/CxQ96JF5ZJGEGey1nU8IaLFNRMZkeirBRMKL
kJvrTKZJvd4wEhmN68xlC/FkVI8qK0OVk7rM9lPJaBca6wSdNSx3jXu2eNB2DUsPQqVRUwDaocu6
5MLheq7vkgCC27BGQNIhExqq+6DJl1n47bRiLVyct/pzpZ7lweno0WpMyL5q3Q0ZxPvWhVbYvpXX
FHRLxeJmV38lHGtCO7vxFfAhucF0EvipCX4JbiPeS0ZscJQZGC3YvZItBEuA8b+yTvVvFYdG3TGB
aMhMHL91EGMzQjnX08J8qeIYtae9DaOXINIJWUrYXnn7MfKfpqhfJzoMq2ZtmeCazg7IHNtCzMJN
GbOAKPFUHYyM8OaaolbZz8mSh9toCtIkMeQYL5zGiut6vVt5AhIpqHmvDx8HQJAlgjs+srT65Brv
Bhx7xNRIz4PFcNNCnd7oFCoVFr3AU/J6VVIOpulwyynxJ5vuKxi9ZhI7rQm2dAlUYndd3qxxfC1H
NnNAHFPejXzglAzxZiDcQ/Nlzxc5wxyFsY89uYbihr+bE7hwPcliwecwf9jipDKbGZ7T8lchs0Y8
GWqlg8owUW/DUN70+beK8KFinDw1hMAOGi6khQNuI0IaI1UhNncYoRDT+ALHG5pNRtgo9uX4PEgz
Z8S1Fn46Dnlz+kOArKDBR6Y5q6kSP4z2AXRdZDA7Dx7d5DF3oj35cmZDNTORusMOp4h/5UjE0olC
CiAhLUqHYndCRb2QuPEheGuQ1gXxE7/8SPeV8A83/hPnZ4fQwTdakBZLUoOV9hevfd75GwzqaAhi
2UyE9VWPkYfrhJ/1q5YCumT3SdbdiLjN1w5NRAtDW+NnTK76z4gosogCB83aQkZGOs2R5i1iwGeR
+lD58F9faufUqq+KBaVDv/alhBN6EuIpXTV4TmjmkPZJBzXRLMObqT35mKneA0BTpfGkzuA5nHIf
Dxk43MmbZWnXPvJl1hrZazUYaEmXicn5AkCARTHRn4bpWV4CY044nVp7ExXxYB3YCuGob0kkACBP
y5wrsLkW/ri1p9XoAm0/pOk+dEveRq/CpJPItLTN5MAQ7Imw4ZOd8nA5teS13YJ5i5RUOF4IGbw+
MvOpmAIPiXaYUputxmEGhGPieNCyq4Z8nZTKHn6I/IwrFR3RzHmQIahDivOz2zFx9Q1sS1woJae6
x7GwjjtUYrbDYbjOlLVTIq1Ofinte5tDPNLOrYHBdNyO+VcUP+cWxOng3Q2zc5GtVOO50STADO1l
ui+yfSmlBfa2Lp8MFEmwG63xUHJQswzRqYyAXdd8/C6OQP5s7frn6Y4hR6//nFXpCAil18URFjJe
+f//T0PkThnJSKHeHFUwjCqwH8X6VMhkaQ9NF66FnuPeQwLD7HWMHlgkyTTdBH8xSMY5O3SY/d2E
lHRi5tuUjCCmKmwu5vGzEwD9CpSCUiXXel2CgpVsnFS11nWBkIect65H6BLLBVmiwgt8reeS2Tnc
JhWxXvazlGCb9Ze/V2pnf/97DR05r0kfyHjzt8297WhxKdqJ+eYsuzD1ZkcdbiN/b7CPsnGQdbQB
U3Ga0TPm5Ez9sEPo+6NvwfUkMxtYljbwrUiz08Sh1g4m27OeLknGmlgsMmu0bugZ4+grwOmi8JGZ
cN5vc0VGqAt/o3SPSW2TFBQBl6fyyON1FX1YFRhVhxCXuhTPIRmforpXInvDRHvvgKUPnNWfPwlX
Ktv/9Uk4GowJpr1ESP/2SfR87dw5THpRBi0HvyOPE2kXx/R2apWTr4UsDeI7m90n5YLg7E/NZGci
hHTRmDlADZiKkbVmKShhSbErfZQ2vHw6PFuFK2DWoJ7axBv0YPltxpXKBgTALjbB/U7xquUjD6oP
nSsMGqHGZWB8dowQHAKzSWFW9Ddp4yziU9BThkhtjSnHoGi/+egshMZ80pFxcMLw3AXdPjX0ZTXW
hzIu9wlDZEl6z9J+NThbl9Qz13bW6VzuhlR8YXrhfBFA5So2L/n3rDHHy46xNkPmZ7ovsn3lY/8N
Ni55bHn/GpTkvtS1Vyuo7McZ/aW2pfBT9fihMGwmjCTf5vcJi7i0pmdR/yL11Yx/ewFB6mgO0kxe
VKgfv82TVXj/QddzeGO1FFJASGBphfOzsPxFHtwX5pUMh4fB5nzcKAKhryhu8dCcNZIaS5FvDabm
dl8/9R2zWKWDyl1Bkp0WkV9cDGI9fP8WF++NgRCbci1217FPpnY3rHSyw8ugeDCZ88+0z0F6UUzn
QXPXjE2+tPKo2ujmJoTWXLEUZVVRQ7GjG2gwG1jKfZDg1bRX80sdVheL7dVcMH+zXiyAjikLs758
T3uigYLwXgWoKGLMmzlnd+65g7Ew1fGQlf4qF1sDiPXcDCjuOW9U8zY2xLvaycWxNgFx5WpCtt6S
5r2pYUWUD0iFnkSGgxHOs1wnhEq1nuHiOY2y7HrlXPf6UxkaG7Dvx16ot4qMJ732Mc2SefSmO/mh
Z6+UltqlgVZLwDKzuthascBhXFO8RpCxWnedovpTA1yRcXRhmlnU5HaRuC6z1p23IcFXQ9Va8htX
RAS3RU70qbUAJEHTffaLeeOG0N+D/q0pCfMYuzubEmMqs3WZvBV6f9c/qo57dtZYyPGDVUwMNiM3
YzAPaB9UqDuWN1BQ6nShUYxeBDZVb//luBT/+ejpLtYHTH1ApH6zx8RTNSZWaxMJAd8xQHsAFzPM
n8zxvo+Bf7bF6qetx802DWe7/5YjprJbM5fnxqY/ZyKL6NI1TpgP0Tw/mBUAWLT/0tGRuPPaFeGt
QZzbEPqGKBJocuS+zvYhDaO9ruJmCL6iSDBy+cvp5/xbd4SUjDEgzg620Jr+m9YnUUgCLSb+MCAt
oAfjj9wi2L4gf4aY8KmlZ4KLtwITesdImq0e2hOTqZl6CfNz2yGnqnkfhsZLeCYGAUM9D/VlD17d
Ro9RpizvrwrjigaHysAUt+13Vn8kofYuw+sQ6q/KNG1UbCRyaKZP1dpvl66/z/Wn3ihXscznVk+6
DGJatd1J5JAxifVUZAxq+mnvnHqpTQ+0BFX3amo7hxl4s3JSHCJY9RwGkGMzLUX/aDq3dFbeuohp
y4C8PyjhrAeAK/Ul0mkzJrbD7pYzSIGZKE4Z7m12B3rzgvs3CBzG/oixMx2Zb0yclPOmqx+MdP58
EeGA/PdNJISt8TibuOww2fyzBhEGH2Ay9M3RIIGhpGF2um0Rbxu1eHWshow7P/oil4IPKFuaY+ml
E6wulOkpEn011tbszj+CHJw1oixmeahHuwpBZ7TurFtSzLtKxauDisCZ4XsJ+AEZRZZ559qs40Bv
qioZIRmDGx8Z1ASsUCMjFlXIkKOni5HOqkNNBSSVyCgtG3NZheVzjcyPFkUL3DfVnWjZQ1g1OPnN
W2I2C2ERCzLiNCg+bWE8aaImmdc8a0N1FOm0DNkiOL4HNLdsGNBmz5wKBd1yURNnLhhCtObSRx0Y
+9FdOVJB6d1aKd6GcCYaWtuUBq02kJNAxSKcJvtZMRapaBjor+MMMVJFQRtnIRpVa2eBLMhr9Kxs
whNDu8QMKVXShkz3MuEXxHIsjT0iWcjM6I7hcJ6l59wmjolEu2MRAc1jvkIyR2+kr3TzazUxb6Vw
d5BzHjWzfg2HSxkWntpcw/Abbk+AP4odnjeyAAbeM8U4OjUKZjJEx0HFz4dyvdIfzVF9DgH55vA7
G8c378pGXOaY4R+/y/A++FRUE/hQUVGNd2N17nNxP2css1qN+TL6Tqclm1iYy5yWWq3Ug1GAA070
/UTbJfXl0SYi9HUYIjbJXwEVWzXqZOEMd7P1CRiR+ay99GHWsyzeQBT/EQOVyAsRIR4Uw30qoPEM
EaFAIeahQaQPOl9xDEalssR2qoCczPdF6x90befyUBYq82nx3DrkwzaQQUMNqQFPcUQKYmUWF2nw
7tlWioVFSmMQtAtMNqz92VM5cDu6pe8wV+k2kh0Jc2xRODJZ60Yw8M4ohpk5X7m2MFSM0ymwrWUY
sUS1brlTe7OOUL9nQ+piDRspYQtzr2DYxPeiYRmB87EsyEmeKGW7EWgMStKWT14OxvO693zs3sKk
38VrJT8XLUQ7re2abL6Gbr0u6PRi4D5DtOlmscGViOANsgwSqNy03xI04uwubEL35KJ+Vn/654mZ
YWbNbxpavxZvmV/ojyySUBH9LMhsdgr1y8htyUm0Ytvq1dXHoNMJEt/6WUP+mLPs3rGU5azQpRln
7VFhlVWrUDTGaetyYN9xrPZws3pQPTRzTfuadQ2iq/BqkudizWDRuwO+a46wfpk47WKkoxzRtmtZ
+yPPor7/ofE5u6Tu2F4xSmgG0jA1L4mQnoXNpSzT9RyTBNuDb3RyTzApcIL+SRA9j5KSIITMC51D
GCXsFRmhMbNvoueJXrvyv6zsLJhWhCSyOTygov1kAspAXH1TRSD7USahrKZtnK1MPHGdkP/4CFkC
C3S8QrdestELmAOPJHSO7jIZq2P83qgydzhewYTwtKHZOfOtjIgn922wUobUPXm1w5eQbxlEE1WP
5EGPl1GpLh3rYDgPbfXUaJ9Sqk1QjQ3hKf7OHObncbFxsUfJHV3q9OSFpct5SklShI5vew0flRJO
Dz6lJ8xw6J49Lsh4rTKmn2QGMO0KNKIemSuDVoxHaNeRdFE+AvvtDBZHhBWZnbPLq+ZY+um+C0wc
qdHoWTgVyL5gkrRQgvJCG11QUxwsrEeIX0CLqAoDL6Dj8F4rdqORu87L+gpLdR2rDV4Yca4yB7gK
SWZm9pRk2F38sDuGVrPjv8Pfgt88TuDiNTjt30jL6fSAnCRtH7AOBcxttgai6/e5qUiPLElzMViQ
wpohh6PBNXJnlum90RHtNGe7LngYiJtpsmatEXsR5Q20Qy6WvNhzkT+VcNAMdBou32jbTY+2m2Jd
oF5Lkv0wQJ0FpeZSY8TBl2ak3L3VzkVIEKEBUUgZaMXj2NunSgfKFrhEKcaSUzePQOAAF0nqcUgN
mBh0TzbXV5ilx66M3/ip31BAGVa59/FYr2kVCIaYX7Xm1DN4gejObQPUhlyQjAvW4dwsRzw+rGZZ
FTTRSScDnBGQaRX7roIuN5kgZ9lPdCumPvdaph4TlGMqTVja0XV1e738zv6Ps/PabRzb0vATEWCm
eCtGRUu2Zdm+IWyXzCiKQYxPPx8LA0yXXCgBc9DV3acrkKI2917rX38wsDfm/GOj655KBFppDYIy
vGtX0pgIYzHPOPnDf5KVNfPqiJXM+k44QKnQjXwEja6tC3w2QbjaM+WQUjYKA1l4OCedo30VurE0
w6sSb9283c9CjeyQ3Cdpd0eo+0IjZjoOGg/T4eGpAYLN8+tOVJ0y/tKU4FEHS7gS3QoMLRZPQGpA
yP1GpbFmcoZbbQyvutpDA2gW1RxNt0PY8rxeSFYBC3SuLLVlvQbwA5yYm0tzKSyx+7DQrFq5cwBb
Wwb8coNfJcCLaHi6c/2Vl9Qp5h/Si2xfbGLW9tFchFc9V/2Zi4GMG2KjsezWgsf+Po8eO1uxRDuZ
H4IVKL09OgxPuDC9qDf94eUv3WWX50/cJv50c8VWQnpuLhVug+GfA2lkwfwC47FFt+g9HvP8bB/E
uYrSAXmyxy70MEU8m4vEq304VfPKJlNlrnsGf0/gxmpz2dMecISdJxt8h+ej+/oSu7n1rfELXwS3
mXdzeUVoikMu+vz77EKBm4u+6MOylP2LixidT9i+n6EAzYeFula4W1b6Qp07+DbbLAh34LfE7vQn
4CTODV6t6dOQqeeINu69vz9Z9YiBz/IgLDEQdnkz5tOVCguXIItpm80zHZ3DMvcyPo3ocyn+xG+I
nw+c8CN4JZNH3tUd0QIvKKZeGCRtq23QTOR9NwQAbmFWJ+VoTZO8GAYg9TsVdyaTlsdo6xKfEeq0
fgMHscuegwKn6ohggFWmAMghQSyJuytifP8SJiU6KUSnBIWpFvpjYK615Go1UuwFLZS3GWom4q71
9jtFhvLv8lj6ydqHq0CVqGkYT6j67EaBrqZpngZ6SqdCts91UfMlXAle4NczCXL1IWGeypgPCm9K
nVczKv73Dch/K88NCa4E5quybtzCDwbud5ckNquNTDxo/t6BvGA5Z4Tv4cikxA0RqMJxVH+RYhg8
ZOlJiU/DscTePzDelcyrlcO/b2j2lyeigYfIEqPrqYG7wUMSIiaAtZJi0wyD23xn6ZnBRPo9sMpV
3u0LKTjErlZIVE0sosA9/UmbU1XGp8CR1csnMaJp0wN7iCAAxFfycxQ7QzM/XmaPsDiwPTkBlh7K
FI3RWV5i4OOij8z6VTtMJQncS9UdMLw1IG/izV8qq1LHp89I4L+Nb31vLLQgQLpchx9a+ZTCbWiS
F/g1lSYvL/TwJCOMQ/skxOPRlDV4VMRmBn45Qw2LJ2CgGqtJFNrkMzYY2Cjs98lISIrcLa76gF4z
YGQtL+kM3mJ4NC3Hfh10HqSwiUw/wVXTwNeMke5h9OcquPTLyCZf/v01TPjgDX5ogBjPsFzFm1f9
zST9D3LcdDhzhdKlIF6c9xf2gIn4wgCKf//3dZTJQuLmQjPRQNUjYU+l/TCFGnJ8ZcZZfdlIXcNz
AiIgJoC4g1XZnlFNXexpiDVVmlVvnAjnQc5HIqtUej3TDHXK12XEpJR7hDeX/LnFuKnCVzVFqGJW
hNJrs09Tyhg6O0puEjVQwyqk38teSzyCLrjtQkx0kli27nysn6tYN1E9yUTC8Ayl21U8pAlLbVa2
W0JXpLPb47iZS59ldZCRUhPLKG1EbTUwCyv2V1YwGy+JgjNfkg9Jc8J7tSsOcfF+NY+msAvYAc7n
90R7S5Vdej0SpQtyM4+UY5ft79z3TwRdxxIISxpJUURduUXQW4jeWBdjWagkh9YWqj1hALqyH+p3
lckaTGA1fCIhdFYczrFuq8pRCMjY1HbnxNGuB6IQBOkAdKerWxyFZWknRacEgomahABlTwILyYAH
xP7bnDnEqoeORCUyiCnLsvDp3J+Sy539RP+5wfGJJJWtRNZk4NcbLEiWixGzgrzdXms/EJfxZSGU
rzmwflOvRQQLBn56WoW02ZKolhSFLrwJSNisSUJWAazsBrNHGHQF6gsdD1E99rv4G9jWSmNImjig
c4IwQQ/Bk0m2wLpoEhHB+YgOweX5iBvWXJk94XWJaunYqb/MPc4ivmHgDGZgnGFktEgATAqMdPU5
vhIDT7CAhAfSUCxyET03SYBZgT0Y/mLnB6Y3QQEL984x8Juk/+drCHFfU3nRf3vEyTdOL2kvFESJ
GtipF/uE3FaWo8bRWcBPGrClZnyhYP5hQMtREq/RMG5CoPHvtfdzyzHMmYrwEr/RaelNoN5/thw6
9ssoxnK1PcOWEa6r87gbo32v7f59GajuP7YcvjmVSYBo6prJYfLnhRIVX1COn2pbue1rYkHtsPAx
eDGeKgXaozVKDPsJC/XJJSevnPng16atHfg9ysKwS0f3WleZ9zbu4A/htnQiD4fVDfZeyx5MHT3N
vHitvtSNuiEXZUFwx4qQVT9aIsiQV4kv+4g0XxMIgwzQcOW0zaeE4A0oq27kmW+1ZAnP0pO4VL6y
ys7gcrxS562iE5nmjP67vYldF0D0q/J0fSXa9kHed8vLS/lSb89OuUkdLOm2hktnvlBsEtYW1RnV
KTUQEglL38ManOMFMUeo44zudR2O83MNd9Ei469vrGYJV+Vh9l1vJ8+Nk+bjIbBntO+2fuKOtuaa
LhCJlW7oxFfVQ7xqqpdzugAXJpy+c6q17CEndM0H5gKr9GKVp8mRA+DRr7fX0W01J8Wu5n3wBDdf
i8toR8nzgf2j3TjMm2yizp6aQ/7QAJNb2lGm6hnnBYclQoHX6TUksRiKzFZ5u6z0bemrW3lbfg7H
+FN7yhbBO8JDzZwzgB3d7FlaVw/0gu/Qx7tD/xx849oHs9o1gN3lpb407ILvcLZrV5iwgmzwQbfZ
m7TuHrsPDQO2AIns9BcY1+VDQLhjqd/JrwicxSv3TOS1VbkhHxTkf9953GpCb52xWMyv5Bfvx6rb
XH/hEMK6GCzdIiLwQX9JQ/dK3AfWv7VfbmE5WcnD9SjvcJQBK2SIj2Dz7FwOwRswL6xlkJZui9eO
PS7zF2FzXVKMjY/VKvbMjbQHTMIA5nP87I/NaTh0j2C5z5gWt2u+Nq8jEnAePV34ttX5jpRyGvxN
8cCtuXwxlmlJ3uU53GEbTa8zIoSfxAnzK6nseP4cpJX4Vr3QiECm1hfXFW5ijK0J20QQW0jzfEfY
pgKD47l+PL+Lh+YxezYe+oW2gsGdvzFbrFlZnmpLW06vIfEmWvVnczi/V1hAj5M9ccIlUXDwWjnZ
/u2AkMrPN+qqOBV7xRnW553yUj3Wz9etuB7A6DDbwV51XTzK6+FZdt9OghVbp946SJY4f2P/taYf
tBbzN6+xoQHNp/YMVcHv1mOwewvonkbP8D4mty9oBfN2TgdUbH7xT896+v4+PGHTaMMtscvn6iOA
zThvqHqJQ16wJ0eirw2OBIOPF2A9uCSD2ukimy8qR3cLK92RK9I+AvPDjYXI/y14o+Ze689jAqaq
zbud+VG/4cL5Vb4KG2WZvGgOCeSbbEVJykv5dcXd4Miznz2b2/QQ7o1Hjc6r9+IHFNsiYShf8XP9
yteFKep3hhSKEwQhQIFfrnNdQsV5wd+CcUpT2gYaBt2RRPSQc/UXaUQQMRvN6h9LJthwJYmrx8ic
299Ux+QIwvXoXNaYHuHJab63Dqbx38KGfmupfDTA6KRgzaziQ9lnq/A53tU7/iP9NF8dCt+itwnc
ncgY7bx0U/d66h6QycJfo/4q6jl8Jh6U7uufVFnNrp20rUTAYothIZpxEyfZDDiZpQ80nj4p46v6
yVy2uW28lA/jQT7jlWOxBkN5Pnu42MYORV3Rz5sjyGV7SPHoZMIMmPSp4b8S2PGTuiKC7JC811OY
t4Njrfh59doNIrzFeUc3CsjkkiUNPno9pA+zcHJPa1YkfIVP4hG/oEPlqcfZUdr0m/aA4SdlzPH8
AH511H1m/y6hOV81qkbnu3eT53ArLpOFuNcWxqJj7WXvy7e3ZNlZsYvo3kX2vCfw2SsdRBfbgT8o
2+f76r09XD36z/lOfwr8y4JAqo3oV17ljZvmaf+q2KpDuKtVfIXfbHt0fd1+kBcqwcH+eaUsmHlz
PayvXXGVPmEhecf47edgcPKc0ij/KGBJyLjxKMuiAQtVSG7bEJ72mO27zrsq72oAZTO6c+pLUz/3
Z+XBtWaKOjPNiahyW5+ltRA3RRtV2ylcE5o+QiKcRTC4u8IxFdh+mJ2hWunDp0gd7pTp8s8yfYbM
U6c+NKh4pd8T0v/UHGOnlfQVSYkOj1pMfiO/SEnf+whCZL+TmtVQkb+IjbQWubkB56k9qRnhuTN0
qwTu4BF53pQx3Dw7Fn/15r3si7+gA9wejTAyM5nZmTqVTP+5PTFvg3LI03LbV5HbACXPIhKe4nzS
Vn+F8WuIQ+GEy7XY0ndqTGM0Mz7+XS79npX+8f1QIFEYyvATRPWnXWiktRA7I6XbXvttFj2mM+ta
O428FHoH76i2mLysemWhZESzkUe9yCtstT70j3AvZ5Zm0PRyZvuEQpD1YsGglgRq7XtmJj8WLDeJ
NMzE3QGui3prfmC0fd3rgtRtM9VgIPA9rRyVSr/pmNIt//1EfhoqTxeT6Y/IaFXoWW/qR3Ia0ybu
m24btD1WVNQkkII6bc/w92QqxerCqa3BeBOivdbRewoSQsYF8y4w7Xv92o+3Z7oXfApVCb0yI+8b
/Ogiq9nA69FtdaTwkV0S54w/eo6zDP44zkT0HUlmfhGu5ZzgtuJi6/qhDH3COwh6L4v9ADGP0Vvl
Vo89Rcp1G6s8NRtDpxbvKNCn8M77/rPh545n+AOoIsa8mno7D1bFc6fo0RXnynwlPKDFu8Ktd1VL
8XMM0dyi9MgbrF1CzbPOFj6IGG/9sn04tw9X/E/muo+IjPCuke4/ni81TrrPwXyeYcS/0c/3pte3
e9N0r5oo0sEbU0dy8/6ZhaCrPRY52/NIILGry+8Ew4vlJiuJVHq+s6x+7oRcDd25aQAGEveoTd/1
f972qlWqKhFq3rR19jVZ8poueanaxT9HfosUhJodQ8TZWoe1FC0vkR8u+/ZbG2HwOKLkxt1CXyC4
hY+OXAfuxkPlM6C61D4Zm6PkESTcVH4OEUL2WZ1wLE3mk8fYl6Hl4uY0IyhnTr+JnVODibSlqvO4
nItPY4DPx1QzML/Nz94Mw+54yyDvBW9OT02eVfVBBsSuPqjPcElBlYt6pIIOhNXTQhGsazuPEXYO
/oj2k4mlQnD1Mtlov7INcMAFxz/s6KjDulXwLlVTFW/uRulpCHHBtPEEFkmQkUJfoNjvSfFQbRyb
VCREyUP4kPf74gSJ+DLGd9bp7473dt8zdUXVkY4rWAFMuMJ/vo1YkM8mTi+4MROmuGsXcOCPtAqf
5pbehPGVTqB6aWleTsao1S0gbYDO+xqKdLt/i+8JdX/Lim9uR0W9i7BtQpNM8WYplrmgjGIZNVvz
KdwqrmTjl7DvNtoqXjJzEe1yT9Amrizr2bLZG67xioveAsXOc/OSYgs8N+eRGzrVCo71YvSMzWV9
eQZdx1FiisjrXuWH5CP/EGELONm2fE4oZFPZ+i42hM/iFQNLRsVspZgDjt9b+D8wJwnbZVBG3rGJ
rXoLQcfnIk2bIKu3gEHEckPKN2iwWH6qvClZBbGr5csKD6Y4n1cijC1bGQ5a8NS+6NVKOt9hRf2E
QrgdrDclRTZw0tFu4YGzAFW8QT++FbTMLYLWAQXLGYFo67jf9OIBX0zs2LewzjfMicXI/fc+8BOR
5/qqBhbC4QJ3/vZ4GYYLOe4yzttyQLBkATfATTqUG3RwTeLU8rt4fhyNtwSLgyDeRuVXclmFsg3P
jhxYZlOXel5S0Panf9/XT6U494WoEo4ipRoL8GZ7ymK9MOU0q7bFoL3VpblPP8Qm9gUiDIBZHCV4
64YdDuCwfGSXwPpdg8pY1L/wmV4p2rPGxPXOHU2g1M07oWvgVhyAGi7Pt+/EQGrRMBZquUWhRvgi
0XjN7KnFXwaZ87yAcHCOnjPp2Qhz18xTu7kSXVHfKZXlv5zAOhpshhU6z+bHY6lxVKyzvC63GWBN
kQMhyd9lcixHdG8ZYkTZOeuvdXcoC/KIH4fKdBrts4+b5zh5PxvB8QILrcIxcJI53y1V/lIXAeCL
MtxvVYKEdVPIY3dVMPQNy21Ip4YNIKYa3dkZu6NcejW+0l34HZCQnosHUdyplYZYFo3+I64XbXzP
feKH2fLvInuC3ugtgN1udrD60hHGVVyu+CmRfju+K5ODSroXzqcRcZIh3FuvP4BfrodDg27wP9L2
bj3lhiTowlwi21muZquL/Mb+qNQtJmOHOsR4GPep7rKZiDx3VqU5fZCbZWlg7Q3VjS3N0G+x/yzQ
1bMxCgVkVRgTc6l36wHXU1siG+yKxZ7DDCdqrClA15xjU3vFJHDcyvKzmiyqfjX2K/A440tQnRCN
CagyiOLvvyMAJk3JwGwLAAlcB2uplwlhAvhbdl7uNmRBdHgEwHj7ND/rE7lfEOMi2Dqn2RtCqvAU
HiLM9RfpBsr/CKPqDY2KukuOs3VGx2/usw9zrz9xNqzP68IxOC/iQ+gEC8EhysFtrRBERwWMIr/Y
2OA/ZX81tuHFi9ImttgjZHo5eqPXL+MF1rxr9KrLYpX7pY2XywIUwSlt0/Jm4A6JHa4LaHQPuLZS
NvBXY/EvDUrWM9HLNtBJ/pFsBe+Qe3TdC5gN2/wRowx3WIdvHFOs52HiY8LQthA+iW7wVa9BVR6b
dbElupmGZH7Z6W61LJ/klby66iTPzlGp0oLkG1a5m3j5JvOaVeF1K/gVm9ljfTSfz5/lUeTJoFuB
GEM8X3Cn56RP+Mv6YANlz9BVhq63kaZClZlibjblVj8gnd80S7aK9QSbIhYT/Hop7k1/dogWV8TS
yRr23b5eXt2rK7iUT/gM85/rpemL75BwH4qvEms5T3qKFoMnbvsH07/4aK+lhemHR2ElrEyffIyd
9NQ/XN/Ad932rV7W6DeOAjA2L94a5Z2nPNXL/kFieYJK79E/oid6r17FffUabMwnHPz3wtPMu66n
0gOOK4OPfoVnzA7iL7P3BXLrVXU0HkVoNVvjMdwEz6knvsWevNO26iL2Kl/Z4ncOcpkdg+cAX2VX
foutXbhRF+pieNMeh52+IF3YlxfKFkTU07bdrlqpi+Qosr4K37SwjvPa5Wxd2qM3W9NuF37g71iK
Vu0WvmqHHr6+vubkfuFj1+tel7mP4sr/35/lT8Fj0A78cA2v82mky5h+Z7oePX6HEx1zP7gC7YFz
igvdlryrE6/b5fQjXQe+4sVr8UF77/exd503bm1Dq3Pm15Xp9PwLhMiPjzckeDYw4Pzr5H0B6Ts7
cg3nIFHrYed9mdaXvEiBLRFuWYaVr3i9fW0b81pBlrbGrb6Wm/l5keJagpEEjIbEIsJSFucz33wj
kKf0o83MQZ6Cq4mwFj3tWXDN9YSCT4h6Zhk2w5kVBb8Xeemn7vC9zku/sKUFZHS7co115Amri3Oe
607lSotp2bVv06+DJfhsrDFl5NeymhZ39sS/nEOIUWYqXgvUerJ8cw5VPZ5lIYb/2zQBU80dLPfl
yWfMKN023ZNcj2+2SZhah4UZztSdL3V7YjJl+WBEqzv38pcDGyUUJcOMxo5z+6ZlNgohUs4BoEqe
uYbp0eYGrArapMHOensidp7vHQl/vaSqciSYdLxosv7sJYDSjJYUr3IrCGggHkJjNR1GxBwYC6PC
ts8xwXT7OxvNz2xdnrjCwJPqi3gTCqU/rxrJuiBmjMy3eePJol9nXvmVj052YSJt96c2+f99zP+7
oPznBQfzIgVJnIOmQUKCxTdpta2CsRHHH0IwJkgJgfT+ne9zgltujtsZ9bKB0tuUNOU34PCfRi1P
or5M27GAOZv69ZUwkSv56IezcFK2ekFGRkPryfg1QG1e8abG3r9v4C/tCxgBWSesJk1Wf0ux/nP9
qoAo3V4qROFXL+q8tEdaRGK8zcxWRr5aOP++3O+65fbzUofrGOVyeMi/C9L/XE+MlUtJeiPlRRox
sRlhMzDjSAYHYuNvDidxGd9J9g6bOlb3sCGsolxmtSckjFgIfso3GpVXITzLdN29mNqFYF/kEHOH
1M7SvSSYO3gK5EqDP0zGob3Wz+X+EDB8iyH/oPXUdRg1ybLs1dV5ljkhnP1+rSM0HwXFv1ACq011
6iPqg4nZeF7W2C4WSuqQQ+bWNJNx3dhxnXq4GxA63SWJr+f4PWkS9jpBvCQT+Vchvp5RCs2wUsC9
B/uby7YUnlPpPFHUSRCh7wCbr2bh5t9P96f3Hy/NVLvReMFGAX39cw3LQnqBmoBGsKoyRjLUCwpF
TKDXNnIZq8xfzGvpXtMISl4J/xveYyu8pdpbGS6L7jDGmXO+wgqk1C6XM/XXlcjWK8mFOGNlOBlc
DwKY3PRElW5ies22jHLSp2vliXArzvrFNfEVrQTVrkhAGgflZexCrIrwYc9X7RguE2lYRYm2qov3
uMm8eLYoA9yI+Ic2ueDNmJEgMq5o3SNybQTEwKqa2vU0uy8OOvA2LYHbBBenius7CxNLpb+8iQYl
DXikbhATP/38f1ZmW19mciRFl23PFD3DXcUKMhtzJpKQg/1DvR2+o3YOfWf8pXzJe+lXTYzp52zf
r9P31C99vufymL+KRCAjD/hmG26W2Gg8JQsUUekLnjZgAjwm7LCHjwjvzsYZch+jUMy8wmOyEz6x
hgX+hJoxYoNJQg0WCZeFIayqwA4gD4NiYcmBwkrzDJnDxoFEhvSFgUMFIRcpSOui0MXyoUYstg5k
r2YoQykeOfLMmnSSgCi4eb2oH+CRG20tLQzEh/NMsIhjC5GOQPn2LyeTi+CRziFMTTDa00+jN0FO
8t5+k1gQkYPxrXjVKnhLvWjbTZkpVv9ivMSvjBIcHGHX0xx2KT0yvfZRPT4rdkmVBFlpRqQspriO
WXoIEpG8c5perjawLs61TW5FA2R5nAmsZsIrUDvarYElL0m+eHM5DTqTdIkbDP7iKtyCDy1wtHf5
QTYhr1jdr4HhyzJ6YWaIAzDjW3BBAzo980I0f3s6ifI0u6I2cNQE/zIngOD6C802fC2xs2rZRbAD
NJY9QRZh34eZrS70p67BgmtORXP+Cr+qw+XI/z+qx3FTP/WHmY87vRtbZ6+2zeXFzaBWVAuEFGu8
NRbJISlRa80R12mHy4P+OZ5aWK1LFPZQUxGxNM/tXlnSXa9nPo9gq/udizE39fH5+/zNoOJQML87
1kdhB+e8SG2S+aJ38ssMsM+QwIe5QZOwbqj36K8W4jOeJtiW7oW3vGcYbyEY7Ql8OGGn3Z+Kd8x3
0EcUG/SVGwznl9FafoSYuBcfgcbOn+nR/FUew8/2zfzVnOfKL9Ar+K4jNhnz5JBRWZVMLNm1VOT0
xjw+atI8OEH0SU7q8fxSuSx4mEDxp/CrftJ9+B4dNpKvtCwU4/KjDAHy3tjkbyWCSRVEc4ywchoz
/fnGGoTVIizLmm2Pg02zFJhSPkcJBucmqKyTaMc2//j3Bkvc489dgqhTE8gPcTIF0U2VAI87NaOq
uW772tGJHneNGocbiUZuHn4Dc2Gqj/0YzXIwUSVmHzFESQmv3wd0h8SwkGnRFKt2YqHVUDKzTVWz
ca4Mye0vVvyhyVaiOSxdkQqS9y4zn+mHk2ZR4j5dmMQc4YWF+ZW5lLt9Kr8qMUOOio7KZFtQH3vj
cxCcrL7YXfILWxgmS87IBpHIozUb0mkEQfBzKCx1hVemTHfBzkR2J69rTHwROEjg67BDN+EyCFNH
gcd4Fc+ekg5WyrBl0GyjFwlk6Oy4kpYJ9krDeViTMb/v5HZNFIyFI5g7VNBBdFjrsu7VMXrKJAQp
SZ2apDCCwULPiJg4j5mtKFRWv4QMNqEQbLV2OKVY3sHbREjyORikXQtIIYgNrljrJAlz/iSAAubY
LIL0MBbFYzUQUoCfQQYz4KU4GG/andL/p++6xNRwJqNToAL9yeeVE4Mo2Cyot6q8D+tDf37XxG8t
PlTKlE/nwfJk7V21UzE7QYDQ64Uc7wVoZ4C/51zD4K90BxRz8Uw5ETzMHBkHrGzipucDVuUwWojP
GmRYOcKbmVRurdPT8QPLOacg6ziS40V2OfR3w9F+S+hv6jBTn0ErxCLYYAp309NkZEJWoGSMzIpT
C3+rbU9a8IYaeX5ZxJUvaCv5WMRMa96BiWc9ow6ivIU7j/dvw0hYc7IqgVRPlfdNayGc25DmCrT6
Wi/xN08upsPDVJkFIjV39PClLRJPRfssjd5FX2hiiGPm4nKnCJ/9pcEzqZtwuIU7agBb/7mRyMCX
UjuDU9fjflDh3ipiQZYMmJXEm0p4vnSZLYvYd6ubBqLTFfpPManFmVe22glbdTvFrm42WagoG8il
6Uj6Lm8DbNJBbOxexmjlmtoyLtGIlCyBAnG2CYlGTKUTNVAEgeaDKEW+dRKRKmCvTnDirtpmvL6N
iAIDNChBOzXUcyMwn1RQMgrcLFJWUo9DUWR1ae1hZW8Zeo2zrWxprczsE9IfW2+ir6L4VBeanWb6
SgRJ0mbGUzjgwDmTNtlZ3HeVU5REZSnsN+h2SZBjBttbEgV2hWlZw0GiAVd0JC1RhsGZH/LSPX/l
Ne9CupAzFZ6Qeq8bm/bR2/UJgRsZNJ2Jrt5yG+p4NgBOJ/W2GfY4YKU01U3lnjEiyubz4Rn5emXA
cunutEPaXy5rQrRVyfnVRem2CCTFuehqBecVXfSunRcUGx7tv8+Qvy02E0zbIL6UxX9LUh5JwNPD
ZPx9iTw9xNg1K+86rIjyzqj/51HF8JexFD07+RXqbWuZ6WNTSR3ryEBipU87JydKaSyk/lBqqLaD
N2Ii//3ZfqLkf15yerz/qaGZcQXN+dpW03aZD3RflK7FRg89OTzE5Z2S/eeD5GLEv7BtaLAmlJuj
2DQR/4tJBRO2pLmjYWgqKCaQrTCBEmanO5/sr1fD5UIxRBGe7222uFBLMqICnqaGbXCkVEgTM/Ys
XBBF5aErieS4uD1Hn0FCx3RYZMMivRKhi+87XEPS0JRYfFCha4lYdGEP2bQkh4mbLkmfE1TPbDW5
J6CUlCDHa0zHqI+h2pt64MPLBCGxExIBjNwL08wRswM0BMxKB4dAM5uYZTtHPZwzumYqkLNdRca4
YFo/185AhpiIJ9T4YvYdIz/Lg/eLujGRDHmsOl5n9CHppJiB9Vh5Zv0uUkhKhKtUs10ZZZ5Jp4JZ
73osvxTljeAEu402eXUS4Y5M54Uo9H54ZVhwJhkGG9WGGX5GGSKxTYlDhj86MilKM6m9M7z6+zcy
o9GlaTMN5WbXbqVuvMSzhH2Spqure8u4LImu5+EYw9u/v/2/jFVZa4zrNGyzUXro0738Z2EHiaRH
WTnxvM7fiEucqtoYkysO6i3zpMcHLL54KrPyMkfgfpe0o//clqbLU4lwLIsmhlZ/Xj5qwxKPuLDa
5sXGjLwkgngtbfv8bey31+hDw2TS8M/Batbi4ZqsBglfOq9JnsXxS5Lg3/WqPVUlF/KsJb7dMD4Z
l8iqSjLN8HkQTSfBWn6A8kwx202ayk2pynMqbkeehsc0Gr2M3uhNOBO/8ngVfUFWyeYFwRn8XCEI
Nn9Up3Aqu/f6gahj5WVWPScpWkfAGxowNVkGLIuRIzUNcXfVQI2Vx4gUzizZROrSSL/ufGF/XRz/
eWI3i+OcheY5jePfu6wyAtuenUZH01ftI7V2++BQNu/IIcr3qmS1zworHqp11yHBV3AHr+6dZ9pP
dIGIb1RqfIt4SSBW+/MbPPekHFzCkVmm6gaEAkB+Pns8qhjGFypiTE4hBuAMO+K7j1eVjbICDwhY
VzHSSdO6lG5Ad134BjOkxFElt6I9h1HwBpebQBvdCmGQZpYcOngHe1Xqi1ef1O6KFMGZryukvS96
EftEX0OYR/IGVHvTLY2lDgl8BgnXvfP8p+f75/n95+e9fWEy2QDpEcst7Yck4xVtNh8EDRUm3PCT
2qQrdI7skztGuXeu/Ldv/r9P+hYhl/IsLTup3ILgAMIZ8jy4WEpg495qEirErchod/Dzn4/vcHE7
AnkSLGatO7fxs4DhAcDKxNELHg7+NH9+4UN4iTUthoVa0vYb0QDlx4E66IUGAnIhtU1AtQr/gyzm
fRE/eoy279zBz0kdd8C8msAEeUqOunkFZoi2B2iL8GAvLxnC+CbklEkdrTk1Abip2BO0Yp27Owfl
X7fK/1725ljWMzgcecJlpw9OMpxjMpdMT4b2Pmv2WnGSMSPLQ52D8nQxdWzs9v/+3H8rexicazAc
4T3Jv3uO/2zVYpyVRn41GFdU+1TZxBjsW7A3uuvmOoBl3JvUy+JPIgdVAXA2xLffPIqbb7qjPzav
PRwKcqLlFEUxurf4XU6fRGmvpS4HdERDpfsY111h31Wby6TYd3EeD2nbwblFp1ecOlsZCG0EuGhP
sUQypTMOCETnQ7e44LZvrvvWFV5qEtIx7cC7LIAzuANzbmSbiNAi8dP2CcUVcojnMDxh0XsGKsQN
u3BibTeq3jXbj8oHxpCYiMMDLAl9dAxGkNGC1GpCW1txXYpLjEYj4wGgQu1wX3ZTCbjdV1SrFbfY
xeUVune7ZyTHyJspCUUJUE+0Fa5vpEPNVs3ZonIhIENXvXG2aRJ+0q4EGxDXxIVOc1rdiaStWloi
OhEGaaZ1ZppUba7jFuIP+ThEnPfY+3KaAqLW1BaOVtrigOfOXlUwM3Qub/KqC4769+UQke43Q5Xj
FRojknk1WKHhRKVHOyWc/Ux5wE2aeFo8YfNqf5bf8MeI821p7OH8XYsPA1O93quKtREtz1/NUXqq
R3+mE3rFJ5iPRIZIq1J9UrrvnGQBKcyc66dysWcmfhgvJgYIySISNw1ybY1ZKAYUffsxyvEqhcJz
rb7O8Ucb7QN5d452F5AbffZ1YR5xlo5BUM8jTMkN+T1QBpR8fLvvgbG5Nu8XeIMtBMiB3b1CoDdM
j6Eh8OxyZubx2KR79bojfPbfb8xfgDSIaxDmYcwbhgza8ededdZQGAcRrwwY3YQ+4Nkkw6e0NXIZ
cOGH0zDe2Zx+Nx8358Mfl7zZnJJewX5HNDkPx0WaQ/qqJb8Dy4ywdOv2fbIS6uUF4wfNNfA97a6H
1lzCwgzjzTB911Ps5UOIf5qMyi1KFuTCEFv5OVzWWYzhw3VHzLEJeRij9QaPkKT5UuhY0zsM27sP
7mavS0XyMPNyxquPEDKy/4ezM9ttG9vW9RMRYN/ciqJaS5Zsy41uCDu22fc9n35/MxfnJC7vGNhA
aqFWkrIoknPOMcbfxZrHKrXgZFSHsV1hSi5bPzwr+7vdhtbUArKjiUQD+PezCiY1H5NUJSR1AYIA
X2uRbyd5kz8YzyIht/HacKkwZOtcSTpMr80r9rLyBrFT3ixDunyC1rOHqdrjOMTEYBoWDBea3q0B
j8luvClJTLgPVsYpXJvc50N7VkAu4LaobDyL8DjunIOExKldS9vsvnatz/IxvoN1+2DeG9fp3fAs
EutuyM1eoY+SiwVuFOXRcMP9cJ+fq/vunuEIU0iSkJAUxpgwdD9Mc75hIvM2M60Dw4GjIn9tsO2W
eDdVpgCApiXjDZ9iH45qcRxdzLubYI3wXxy+EWfyD+vom9KDT+asZbDGB/8euv1x9KihpmZDPVF6
zAcpuVJ+4sroY32bPpW4iqrRZ8a0clI/qiI/CdcRiWQ+nz6ZKL2d2BHg3v/7kn6Prv6zzmy6VuoA
MXD4srRzrc2rOeGS+gQXYvMD4b8bRSRjQOAKsfSwOI3bemA0nDGZ0kL8lEOSzwhmyIAZnIvCn08a
0qyWgFCQhwKTck3/0P12pVnvzvARkSViIxsVhDiDpranni5VfYEvBHEM2dap5o2Rf+ZFvmoq4Bt1
/sAnhXhB9QCQOFgI+6zA3xjFePZDea3ZxTEbMHsdbnX1V6/KRCbCcAl+mI3o3y0jBjyCHw1fndbu
72UUhoVWFLpfHkN7XFZA+yVrwklgCk/09HmFTnU4Kk3zWQXzwdYYhxFHagRuLHPwBsWxGBjsWdla
AnlrfiXWNvP906DFXjjMh7w0lzm52zEoUxtgoxIz0MOMpskuiN79yvZQwdsFNpcx8QU4EnX6QqNG
cTLgRawRbFr+WUekSWdWRfMPC+SbAkkRNBYhWuK7W18KZNPXfK2tdIhm08EIX6MJnzd/qYSupiBP
xaxSv/z7Jfxm2Gxwp+GZcsIwWvut0vljXRBS5MjAtmhGrQuOrzvtGacOhHcXdssR+GZ+USki5ENh
vFeAfxIW3XK9M5MfKsNv1EB/X8eXb25IuTNJKtcBilIvoMbDX4wJM/u0ntHMxi/5rXan44HvuxKu
1GS6/UItyS+DMKJbsC96hUpy2UgwiR7efrhJ35TrigmHnBQ6MC1N+/JGDjCM7FoRzJ6WZqGyXCee
3ALpSyqdAAxAyWFQ4w+f/R8apr8++Etr6jut3SoRH5zVyqYKwjON/aaP02USHvoSK6DIG8sdBrk4
iBDhh/lwPKzjJtpU9XxusVzRQ+OHbevbPdzSWJgEa8J0+k10+OONiRhrpmDx5XGZR9FW7681HlY9
pB9puOQlJITqUvYvyx8egXj+XzfLPz9VNPF/fKpmNFJBVjWRJ/Uu1D+SSlkNyTaRd3hkyvGafnbR
0mTblJollCBna/ZosOt1HHxqGCP9BI+IG/+fy2HipPBWKMiNvjyYDr8uK6pkUuKxEA/OsDEQ6dbD
DzNbmEbffA5wpmgSmaKBbn752nlTVKMBJyfBLLWImr1mY1O3jUgkcmVjoCIO3Xw45712G3fKjbV1
igujQh2Cup7iwS7d1KHsKZJ/KiL1TpwwGfmtKqh17/dLO8HqEO6D2ETLBpY5/5garvaKvKMTIBVz
589nXLdP+NU6uC1KDyFdBAipMjBHjT60zKCgP7dwAuYcJ5KCAWg/HzWyWwyybLpgXzRXOClRciPg
mSL1j03FTjY6HoZ2btUE59lB08x+28t3RbCVEoDb5ZzvmWda86VpBs/AUGluypXZx8s4XyftS0wd
U5Tlomm8IM/XRdHe94q8raG8rPJyOeN0cEc7gL5Ip75gkEWCIPRR/mVeAujxm+Y7PBt+Cas6/qRB
RJ1Ov9pIxpbGs+cTNKC0BBedlLdJkSi2ODlHYVmkYupXsdSZ2GX+NpCNZSzCgy3P5Ez2q12cOkDO
8Aqw+Ag0HNitEgOAPtmToezN7VUgOeJIiUO41Rb93ej1mJc31eS2WHkCnjrEz5kkz0Jg0qprmHTU
gtJ+at2U9Mi+T8kK+Yx1duLEBA8611O6RLepcsSbMvEJ8+hp6KCVAvFOoK3G4BNgKOChMVCQG/wN
ywaSr19kpz6gimzmn9KyvlsZoBqKZSPvZczype6uslorsQwtOYYvSfIZA5pVxVn6qUpQvtsQwGpE
IQkLkfnv3yujTNRZKw1WIPdDFFADILmOraDA3UK6zYL+ZGagWhfKpmP+3TPALwnqAKfyC6rrOl0Z
AC/Jj0OW32v/y94ATIUxLcZ/sEC/0iMHNR5zOVWLYypmSY0H6Ui7hzt9DdBYEeK7IEBuqa6Hq/RL
u6E5MnHCgc8k5Qip2K4TfTgNUfhgySesRFkJgSfDYydwO11IhOChV8dF7trQ+8JUd8veNVQwYvyA
MWtLUMG/Irrj6KS5rlBhRa4JzRlDXqJ8NFfwpEjtJY0C/4nM1ekfsQ1UsaNxGQPo7GHVBqR3Aug3
iALBAHw1Q2pSwJnXcPCUvb81jvYNi6p+Su8lL4cCQKxK5WVne6vdNc/+Nn9zDu0iO7Rvd+VbrODp
wUTJ5kYsIvfJXNiLF/MdujPk/+oDuSB/A/QE0WBMp7LL1sm63Bj4PrxAMOBQ7T9HafKwHc6NxtO0
YDsFmJvo/aMeQOWRAVHJTWT5WkyxCfCQ401nr2NEOc2UCEy0sB5iUGNqO/G0ZTabPlkH8QuTgLlk
8Oy7U/eT9Bx15X+3baZb4F8wRzWUGl/mTlmQNVWrDpxWDanLCKiCkl7L785hcYv+JZVeNREQP18y
kGmJCAzsFRn5hdvaSIkLoD1N12zAGd4D8LSMdzgLGtW+0WAYM25EhZZOJSwyoPDyrAWP8XCanXNk
k0omEWqJJ2ujHHS6mEYat5U6sZsFB86yl46IuYkZRnWroq3OmkJAqZQQxQelhIYdylwdivHawd48
O2PvVu0HkbhO+SK+RG+tA4b1zkc6ivxVHA5/sWGNyB8yVhVwFViVg28Y29IAX7HHeo6DmAIJlZZO
jT1Mn3ky4cHoTv6ec9zCS1cNoVMMEDIpcDSRCUiR55sn+jF2+FM/PaUVsyQMLK1I2DUg80aiCTK3
HNLTJPQURrw2ssnljS3MjiyhT1D+GKtbPyUN6swYYyEz1xcgm9h7KWtIruyWCfi9hNIyZ5cQ+3Gf
K4R5cZMH0mMlHBFNXErRlfuWjzOHvoBfnWXBKjcvNZTHvj0UCKEhzPAIyY/xbH50M/GvA9ScacHW
Z8Y7qYHATzRcfcghadDoLLEoXYWqI3wHsJ4j/ILDOvsMm8OA7qUuSSVpCwLCcG0JVlZP4psXwTLp
CS+Ygvaui3YxB0NuZ2sD26ugKI5K1t0kEIZC69rLxNn0/RuUrJVSy7hiOyRe4i5Ic6vi1o18NAI5
jyc6nAL/5keUb+7csRuREBCjSkiqVTCBFY7MdOAYNPDE8vlQ8SWygNgaesU0YWrIwNBXGCPm8nac
SVW/StVuqi59vQ6mwav1bG9j4DXUVxMiUt/3yyArTgUEmi4zyLwcXWfiLJ38Ta6zLIcXm2U5JpAs
pK2Dacxwq5It2GF5L0mLDLpphid5C5fR4rQK83MHsmKl+q2DXRbgM4gL7iLidDamtWGh75Gam4ai
KJwTL29CgjLuR/J9Jp9ww+oGW7fYDHaq1JMps8iMu3rwbzBxWNJb9fW1ghfoByUOif0yK8aNX2hn
DKLJiLfOaqRufSarYffhBzbv7a63eauh3kHlS9KrTOCsWBd1HW2oCfiBcqUTcXQYpg+VTPTc1bik
NO7eshQBUIr9ie3fqyVEKzb9jNwX8WZF/EAl/xBXTzDvQ6xRVWgwPLEDY1HnxJF1HwU2pnW81BgV
pMaL8MvKkDeYnZjd70r2AIUpYRcGlErFjc9/S0n+oVfFTY7lXpNcLUr2JnS7aUQbQL2uXC1GH8UQ
7vl7tSDL6v5aGs5IRd1RxMD7D3EfrjuNohEDTH+VQupuKcBjsd9g4SGFHxNeFgV3b+RFDiIMouLj
mEGvrUmnyvbmRIJhua6GQ4IUKWOxiH4h5WGMyimasuPQ2UdNvD4RMiAfDYrBgyB1wSzcKcA8kfeA
QiWez8qcrrVwS/TGIjjpKQLWekXKbumaykBHNqE4BPrteWRziBn1M/z+RWkya4dCmwRYqU7WSpCX
g/kjGGFm6tk6T6eNjiPsXNJeqtK9zqQkTsNVrxA+1Ek37XToEpYbHgFGvxUntOy/dOZBJvIDDN6Y
5atCBInD7tPqL/1gwjw6he3kpUG2K4Wam5FDRey3QDcjG09tiWq5SYmf65aarO/ximPoBCAGfdTI
lpYebePqBztE5Ru6nPHXkfSlh1W0rqx1fSwIJLcwyl6F3QbGvfABFRMnr2TvjDcjDnZYMjeG5bUl
nHHys8tTaXhAAbK5inFkdp50sm9TSM4vRfAkh/fTrSLf2BeS1zNaTn8dZEd/XHYzCe1vAwVIrt81
863e3iX9mz++qMGuKfSdUni+/yqJhyVjHKBlC2ciwqOBbv4el4+BAvEYwcywwyM5Mu98c6NaMUjl
hUlnXOIsFSxvKqr97qb1PZoGEt9MnKtk5NxPoYL6ct0AEcTe3FAKkzNH3CwTjuVo7K32VfK9FspY
tzLK3ZzcpsGyi9+xQ0BvUD4ljdd/xvNtXXxEBHekj3a8ItOosTel5OHgbGpECuR7BX8JGZPrJfni
+NwXOVAMyeoPCaNLOcK+PMQL+irF6d6BNl74D5OBqQlrlfhmO0Oq+iaT2Sltle4cmLsak3BnQAQf
nhpkqzVWByjGlPDxhy4aKux3lYlF864zCGVn+zLcV+hHdLXgNWh/+dfgNYUkrsIgABlzK9ymsAXH
3FKFk4SQgspU/EIRilIUwzT9EZ/a9r1rFjqD50fV62/huvfxTbezfukfBN3w35CQyD5gPFBppu/0
U4vunB2N2/EUXrN7dWM+SXi93ydL7cUshKEBRPDYwxKVPoncK4Y35/6Xdm8flXvtmZLWugFFkJAP
bvOtSWDCq3Gb37Q30ZGEB5GlzfSSw9u1Hvwrca0IY7VbG3/rFWueb3W1P7nk9FdKACE7yi5/qE/E
anrkyS+kZ7JSvMlTdxjmGc6ie7RT7MeiTbBR3clFMrIgf31tH1koixhTOfFUBIN50XyWA2DMAmMT
mmkcniTOrne42sopfxaKSPuSfZqX6LPZWTflErraij16j2M5YsvxF635mZdeuu1vmP07z/lJw+Hq
WG8h52/99eTZ63o7rLV95KUr2TO4/Z5zy4Gh4GbiLCZ3j+/WvnkCkLIP0St3RUG5u+UCcWO2XXk3
Pqvn4Yzc9Gg8RNyzTwc/58/s1XrOt9Kt9pzccfSKTAQUvnfjDVZ+W2YE6gYAcSjXxcJejyt9l2/x
vogfEkKlsAY7yR70xI22J0jtSM10g/HdGpPDAsPCaHGH29UyXkkLi9bm+pC5WH/Bd3JRHN+PT8mu
uES7/LZuDxbpl9YqX6HfUR58e1m+dAxdmd55OY7S877nSjCSW4p/Jk/YAg4HYM2tiZLhgXHku3Fj
PgabaCO/VndILLADvHG4hBnzOWXpLEqM/5IjJkLY9okma37WYQMvVDd9sHfjsr/hPj36O7zlNtaK
72XudNfitlaLt8ATZhYOf3ufLPgS8Sq+je+xZNv4O3IuX5xCvPOPJE66wd646W+Hy618CPYl5ZrQ
S68Kvr3qNgvcydoN1jPpC6bPS/7/Eu+9x/ZGWeZLEoU2b1is3ST77E5H8FGfIIhTwdUvhLQ+dq8q
ilx5zR7EF5p//wfFel6sUJWsC36Gv6t22bnf56uSyglx4aIlYgu7b7IvwXCxQUQEOu6Brmnq5s6t
kk2NI/q4tOeNDqD56fzineOeVI+FZ93GN0Lki3K+3GmoPEx3WCSNmz0lT+PJ2ubP4fYxWBLO5Cpb
jfvZ4DsZ34wrYGCuB5PHO3lHGrO49wtCkFxlOVzetFWEMyD7Lu80fmMuPgWbfMkqxDUyxLCQlxlH
xu5sIpl7wkkQEfgxvUfMdUDt+4DE95zeDuvhIzjXT407P8/b8DbD3097avf2yXjLNvG9z2Mb8Wl7
Cs7NIbztVw5yGOJdOTE21GvMYtq3ammC9obUt25xAcrIExf+XgXj+8ywkH/tEZJ8dGQuLeJf9Ql0
+M7YZAftycFYdR+uzJN9Kj6qD3BqC0HuU3MZBm/6oNakYp3fig+ipzbVVcKiBufBjbYhYfrNEme5
q7QLtDKUGWkjfmGop78bB/V2OMUcX2/8VqeLhph8wIkOr3F9CAFvMcaB7WIUYiNGQtWFGRneKaC8
5TG65nvUNKR1+PflvrqxiXHWXf/ZIPWDZ4k/aOs6r/zEmZs0HKRjrHrY+lAywoRjfpVd7HflmO6n
5yJcms/ja34Mj/Vj8jA8IBeT35iek7eNHKXEzmnA4L088nG49s2f+rNyJ98DpeefkBbnz/QRrf5p
3KnPELjwuoOyhicGh0PEdTJ6lSCvob/vFhgKqr9kB8LhguYXqSYugg5sQMhUFHjTwrFd7PLx90Mj
NMEEeg4dV/WFMEb7IHmBFgT8hlNBBj4m1YLpgI1cub9THpl4eNZhXtNmnORb1P09o492PVtLKjxV
cqGw1Y47zKthqc8Yjq7GnOrgMsC8hpGBrD/3IFIb2FJh1Ml7QKEB/WohPyXvecF+S70sfhOkq3qq
TipGkpxD8pZrVh5xuL/nlKrux9f5M35FWL2dj/MRI0GH4tqnjFk4lcvolZFb9yAjj0bkKOP6Rj7G
wn7HdtCyPA0NK70lywYzzpafzWBigX4Ry2+TXGqWRH6SsIdZ+DfQE1okgYC1WwZXT9m2X7PvSxAn
8GzNFvkRM0ZM5GUcnRbWJ+b2PIcYs+RFOy+Mz/AV1JD5BveT66lfpUcmh+qKcVKzDS74KvG0khux
VnA4eCLJNDzFt6XX3ERr5Sk5GK69EfaE0z5DGrXheaBfipG5W2/tE+HlTH72rAFcE69Yj8bP3WV0
8ztQaZ5q/dpw40osIJU7dFSLbqnfYru5ze/L28zDK2TT7lHDb+m4Ldd+iD7sB/MUudUu2SE6xM6h
+agu9CUjfhPFtakW0l1w4z9gXwoBQ48XmL9WtHjkYCFbm6jgiCmH97ikpCzovhbNxX5p3/QTxqaI
AsZ9CN3NVQ7ZVjsr1pLgzijy5NYTaauOixqUW8fbw7sc74N3krAZd/tsWp+TsujrBfPC5YhMsyfH
dtHd20+Y5qdX4WIO4135NO+DLd6NwOrZi/HZM7Zb1GduLw+jetBo5NmhQSVOJNutzL24ibv6iTk0
3QlfkbegfTPZCPbwJwKGDQi4y0ULgeg5uNHO/OD2kYQJttVooezmR+MR31ITIYaNL4w3mguWDSzm
vIaU4kp42ypC2ta8wcmxeEsaogagaWCELXqMYBncZk/5Yf40b83lSdv3+2xromT4/dEhqfCEBR2y
cAkdiTgvHffCRaYteXFJFo5hP0ZwjaCIImijQQInZk6B7k+GJilvbTgOzaonFQeOAhN2htKlN00U
zEJjln0Ki/X9fCHHxuxco2KKvxj6dcCNYKrgg9cQcb2gRfSR6VzTZ+1leuveGERYyPye5Lv4glY4
KJf2Kj9AL8Jlo028z/pjum/u9TfA3etwqz1WD7zfOSJFN4XP6v+2PPg1sWZ5KFwQE8n78sCWsiFQ
hNBf46V7SwsX1wAGD+bV4SWoV/MvvFWZld43e+fePFjP/nnYN7v8NK7k/bQnD+MU3enGon8uPo2b
4Nxv7BuMJYo1Od3KFlRkfvc9S4OHtQgkBs5INfD7XWB1TnOQoocO2CPEllDXbnYbH2B4UwnHW+1X
ruKO5krkbxBz9Uul9GR7In9Cp4eFd+WmyJ3BukXvDmmXoEVgbFKu3RafY17QDIoQgeOL/ArdrXgj
M7ls0c14qeXJd//uJjQxyv/PoNvCwxFhDsLm34ZTf2ByZjtUSm0yhuo4KSJE8rIJkcG/LQNIaOp8
2wSEvQQWoqp83pXc+xae3WQmW3gYnjEYnpLk9zaduYA/IjXeaJJ9QoAcMPyjlRfT3ry+WKTDJ8Ti
dI5yZsY4+GtE7CRY/kA7+MaGCjzPVE3Eg4Ie+vXb2Kk8JHnFzLbKlpTnIWpZn7EkGO/StLxSe7VR
CM9LO3VL5yjNa+aQGt7r2Q+Y3zf4CVi8pkJcdDQNo39u+h83VVJ8qS6wV4LOjhB5XUoXabw2xQ94
+3cDahB/08b4DYOD3yDvH5+i1bhaqhUgLmPSscw2LefdZAy3vSrECJcRhoNtvfz7ffmOayBoBv/v
Q79AQ6iiIpvILzhH96Qkps4lkq8S6vIsKNZRsk6oL6AG1obhTvNejukB5geCRNfBT0Tk34D9lzdX
PGHur2GTEqF+6YKDcZ4qJWgQ4zsHBo9MvGWsouQO9TCJZXJke50O8ijOcAtYs4mXjTQsrRDTWsIk
qJOYeCIhY5qD329EDmeOsX22sTttF1bIuU+tOW4HUCmtv4o50tQzIzeqG3+a10E7bxQyOwAx/31/
v0HEhKMgTvuQTwAfvoAO6VBbdT+L5Qgs0J0hjtjKB9KHodwxaP73Z333LDX0DjxMIcvjsf79mvpO
ImtFL/Fh/qlSDgyBs17fI/MgVw5/5IufFvspf9Gai0mCvGBSDwzzTKYjRjt4/76Y39/s6+NEZiRr
UO+wK/2NFf7xNpsa9KeIT6QgpfmqtqkNr5u4WkhVE/tlaWV7lSSFqOx4luFWsV+y7Uyd7vjCG91Y
JXTyU2d7/bBWzJgDmTnNlIxrXzdhMY4/Xe43S5wgGEe32Gps4Sz7970LBoXY20bKj6lPbOwA77Za
mExSEoyZgpUelatbNXnnFbPyg9CE1HG2HprUS4Gl1TTZBDgjgT7n5inISNrSL0bxxplfjxjeQ4X5
9839Ds7Usb61TUGWB8/8slZq2HSTUfOkx4R9IpDvJJqNMjceoV0N5GTKVgeqHu8U++pTlMkt3spU
Di3hyN05giYl8ADSaIcRLjHevsV4KVTH01MkKCwNCxxkdrAJLWhPtXcUTwLSTlJ5ZTQA7SEpIA19
fjTdCu5RWrQ3NXaOVXk2CTn3g8fCr1a85xKOgXP52I/GM9IFc4QGhKrrmtfaPc4xmyy2ngX+YwIR
oP9awEB4+vd9+o4Xg5mxDRcEyxiZffXvpyqFTjRJZcVkzWZjgDXG7kEI0pLniAqpnw4zstKazQJs
7d8f/c1mDnXLMIV4BbXuVzJK7RANF7d9fiRnCb/WEW9deWJ4baMnPBcxI50fvuvvQ+jLgmN+aKGN
I9gJ8tgX6uLQZGVLAmZ2lKViryGbHhzQdQRYPYJaMDGt4+ObFhDO9/o8x9kx2RNB06GkUMzgXM3G
sos6L2jO4IrQ49UVnKY8cm7nDpMwbtzMVKsc4NV8iKf279v1HTqrA85zyIpkIOvr3pWrZZvVcZUd
bTRXxKolGx3xVIQ21x1/hyhA6+Z74DVRl0uyVCCdwTkPAM6kDRYV6VP+SWuAa+3A/5mXvezGk+gR
OxpZ07OhoQ2bgRQBY2uah4CKvzvV/UNQ/PDYv6tY+B4IKmx2YYgQXzb8Ph2T0Kib7BhB4pzDLWJx
jLJTyipIUApUSbY3YEeXFGaoPRalu+Vq5OV1kIq1kGlscBG4zb/v7v9yVZYl48WsQV3/8m70CD9L
acqzYz/Fm146zAVzd2UECqGot+KlwoaaoBYXoIlFpsEk2V7SqEJxBHXMqaYNnq6nf1+UJW7Ff15Y
WClQbTWyoL5uYqVP6lPQJflRlg94DqGdFwhwaF0E/alyYnyM5u1vOVBOpmr9wdZFUg151OB2MoNM
dWBqbZ4KheksVi0dcZ0Cg9VraNvyvElmAhUK2iX+mlnFO7m92uQiCmgwldK14KQM7aGsP8wuWXdF
vi7DcxPqq8y89CDFFcifbr3Lw7AlId2IH3WSM3qgNODzGA5oPkIAxuMkvwpAUFgbQVX1Rxfy2Vys
BeQFcdovM1DZA6lrqB4+BVnTAacLq6vgiIlVZLSICItzz2Tl33f3m8IDQzDeP5vzTGTt/L3zKUhN
zbI2suOUQizR06XBDAW0OuMYnqthh03Bvz/wt1DoP49T5NqL/U4wyv/+xLHV1S5s2H8qpFJyFOAo
7ngSzjw+7ClpoOAYPsLgQjmi4NQCOmuA8MglHkrqT3yn7zZf2gbeKk2lnvytufqj9jASSZMUZ8hE
ve6D+/O42nwHAgwYaA4fY/zDd/+9t/7nu9Nv8RKzwIyvxU6aqW04Waz6mudaz3SRxLsUfO8CWD6W
EdTBBVMUFpVOEKNVrJLqWpnvs6kvB59DktqmhKYZkUYXMO6DI/PDw/lurVEUYthASrqK0uvvh5PP
PkVNEmfHNrk2IWO68oNCLHA+EkgYaM4Va1oLvZdDrYJwGyrSGuz93xfxHZ8Yx7T/fxFf3pChai21
chKgp/kUqDud+1L2OwN6KMyYRKHCUMPNlEFqYcJmadsZVt1RHtgka7xQYT+T5AwVvp82A8Aj7rwr
H8ycfUOEWNkQISLr4YdL/gaaww9AV7EeMFSO1i/LaLDnqh7C8Pd2Thm/MpxL2NW/2fsBFBQr11fg
iQi+rTVsrxB5b/ZBuST6CfEgs/lOin45MaQm6QWDHK+85GOx/fdF/n6dv759f16k8ffDrStOfWvW
06MSiPY0Zg7W5DvYHwqCq/gOmyFcxPtrIIZOq39/tmD0/eujvxRYRRCldmNb6dHUIhR24HnlQfho
CDwfDuy/P+y/8fKKgeMYsnKsuh3++fIWJ6qhJXrkZEJ4BfJnEjZjLqpzWXmqsQRWHiCn4mHFhNpV
7SWcFnitseQq/Ypc5BBMkPSrz+E5tliXS4wFmD7ODAIJdiYyUF3pPWZvHsYLJgPUHln3KjSW8Ejb
4YfNGT/m7+6bEJhgOY6ljPOFKTnI2YQZOFWYUJk6gukwxYcsOgTNJTU/tF57FjwzJ2VWS2pCgvh5
4ExSK7fWPpLcE+p0Ew5uE/d0wK+sZjUsjxnqUWEtV8W2R+Mhag9mWYe8dcSyryBdhgVj/vo8UdeH
YDI0zu0Md/EjwXTIh0MLk23RK78mw8EaQrDjem+ofhF6eCNlJeKMLDjELMbKeEabAlhzl06oLq19
YJJTbCuLQg7vVJD/aRnHy4EszjxF32/0ezt4zqbXFhvihvSo6jZnws1/muAYprtIJaXhXYFjNZ9j
PJDHkgCAlN/jj5B6y84jYe6lZ/ZPabyx5hUzZssSNKEFPgpYRKk5slGMtrJh69T30BwKJEvVThk+
IRDoRBwlJMy6GQbleAtnHhCUVHjY8E1XhnA0NnJPjXsC/mzxXwUqvzWmVdauYDUBv6P7nIWr5b06
bstsQCG6xUOxkYgrxr0N7d2AmyJ9bcZbb2A3Q1oLDgAQY6CpjOm5gWId9DqkX+McoHpk6kvkqxpf
Jf6+6JNUe9z0Q7KLagxujObNCSAYu2ND9HwA1YcuOdyZjF9xFBws3mjlRK2hJvzUCE/Y5jVMypUc
FnsGVGtmfsukpcCEyVLo6opYgz2zdmwXuOSu17Hbey+Ccmcb8KgcE6++s8HZWONO0KTpfdBRq6Zn
2Zw3eLqsBqS4Dt/EQQSu2MK9AYOm6cYwoP0MqF1DtEd5T/A12c81fWFT1O86E9jJQdSrvwtep6SU
9ItTtA4pyqZo8AQpMbBwfIyWLRY+SpmvBFeRQSMpp6HbvlKEWRGSb1wnc+5kZRwmDc9DxvPjGC2D
ft0z6bGkd4w3OCWn6qwERFPUax9CKxTAlmFkeyCE6+QQT66mFwbg+Eb95m4B0GDIoMzgEPVBkL8y
K/g1YQwy5DNyVGzQKEpSUg9bc+lI/UYJ5yXhAFsfo0HsMumbThmGguKTx7Xwrkygd2mInJQwgLbp
0hhpFvbYPgP+4LYrWw8XFk5UzHe7Fy16tKD9oeoBGTtQVOeFsiuIOs2yc0TVStWphDvh7xhD9kfv
NGfHHDOjgEg466Q3r0WzHw9Ne1/2B9x8wnYpEvyspTSCj9OMC7FZyGbWR+FHVkeCbu3OEbWelHq5
lR9j+XMy+tfUVh70vMV+3uaNlVayFN9oZboux+ZNzaoT9mebXtH3cjW89lGGcwKVSUqyGz8GgREs
Kgufu39v69+NigwSmZjxKoz9GML8fX6FVWckQ6ZnR+0eekOHkyQ36jo/p7ALWmjMCCEUN45Wcu7O
dxXEHsGKFkpJGX/lVlB7uPM/1XTKN5N0Q1aJxdJkzN2x1f37qoZYbedZHemZ7ItpvExldm9yKchK
UBiF0dnEHkjMESu6up8b4m8/Xhi/6qTDsMFqX06IvJUqO+oplgiVhZBKSDPqwawd3dB/gY3Ied5k
h7EYgCx/KBa/wxAMalnGCDgCiAne3988VqRyCJ0uJQLKm9+le6SwTray2QkUr6zXA+q+aKXZq0Ff
mtGSgL/5E2QOBx4ZXBz1dbMoNCiYQN24UC1L28ONkfWhaSJAg3w7DMn//QbZ4uD/UoaI7F3UDcRJ
Yzb45Q0a9SLhYUnpsX6OMJMHuT4PbCWL9L756KAPv0hErDYL0r35XziWEKrad4sBF9wmIp3uSaVF
MnYhyRB2XMZZCC1FcvNopVpelHi6seTXuG9WeDd3pxlrmA664ALoEbDNvwMO0tlBsPqB9HrVb5IH
LEQExAi9CMjXXGA52Z2UfKk/UV/rFoawbiEvHWEMAG0rVha4rB9A7s15GVRefvYh/BCIJ71kT/++
U6ohHt5/bpWon8REGo/qLw93zGkL2y7Njupw11REwJBsbb1HEvasSbcaZ2pH0paQmEc1wZL8Qww7
kJntZlIPpQnMq5d2OjndCmdQj12EPITPBfZ8aIy68n2gnkEoqQkfXGtlDIwgP+YqZdoMCny0Z3Bl
DbStxQmNFnQASW0vM7wGO8e1BfPMEcFog7I/3SVyBL3v3Aj+QtQTgD15WlusslgJFyybRdZNi7wt
NxVcuDjCcBNUE0/UEd2Tsen0ZjOH+UMjqQirzWWpfVScNw1/QZI58RzmHIjRqirdt/eWPOzVId0r
drfRMdqteHdDGVkEMwHUU0JeNeGS6gMlazCyczrIZFeb2ipOzj7U5CIRx4wdq1tJC3Y5qa4BNgxW
0WKFGnuRabqYvub5PZ6GhGnmRAhy0GKd5mZ1ijs65dwY3XYJAUj9xywfMG4sIKNLA24W71P8yMk/
o0QwgnPMpLQfyPSxX2qrOA6zdCLrZDd3n4bFC5k3sCfn9RBfyGvvaubn4nBz+q0Q2sZS8jrQS035
dOCc61oATSTLjWDmh6yLMNrSI3folJriLmuueBx3DADHmKC36oMdp+XMRu53T1qDjPJ4ZEiTb6hF
hKSRcxmFlpGabqm+tNNFHN1lCexKiwaxJwygcsLoBXVAr+sUmSe0UaJPMLIclsQht5VbaA86Q3SU
ctWUEEzS34VWuNHzA3+O7+GFtyoicrU8WFQvc4ypIDR4sMiwv8oNifGcy0ppLLCKwz9m8IRhtsA/
i1Q+TPaLo/8PYe+xHDm2dWm+Stk/hzW0aKvqgTuEa0FNTmCU0Fo58PT1IScd4UEj85plRt6IpMOB
A2Cfvdf6FlvL0MMg6ppK6VrRfu65zJ2ItvJX9Zbfq5qlSpVpQLyxToIAaEEZVinb0iroDa7+p8n7
frYssa3i8SsOJlCOF9E6twlXHakxxq6CtNwBUx7AuLG/p5fVmSBMc51oj71BViZztDrEFTUZFO4V
MgvRxIzhBkXqzirvpgof+q51xxUCsJ/v/O/ue412iAmxglv/uiGt6Z3eln2VHvxpz8tkbgfhYais
WVnzywvk23eXRpcRhBPpRrJxtSGd5Lwu6ICwK2RQEjolmqcs3YgTMy98fvhjg/NIlGcjPJvxb17Y
bwY5mjb71MGP8u4y597QH72fstDw/nDbHrTy7E9epMFkPgnWL8FR37TX/vyUa05ArGVTzqw2pXd5
ljqcku0+ql5KsleoxcTf4pi+vXZwifCHaPN7+Xo41Q1agyw+PTAUZcJDjc4Ggk5xo/8y6P7ug3SR
/p0MBEkkduvvk2cFzTD1Gh/EzcYjOA9eJv0sV0du859X4zdgYM7fH590tUSkPrYkzF4sx2QDwmug
6WyycxmF9ex8Kj2qnrj3RKKLKbNSBFsoxRX5JSWul75KpGXb2Po1gvO7MuLPg7rqZmQTJMPQKNPD
Be1keYwbz+/2Sg2ocDe9moY7T0F+Pg+/nfD59/9YrYJuNdmos46oqo30hag/ofTYlrEr+PmDvmmJ
/nW+r5aQAMAu0xTON4BeOwxtP1xhYJkHrka495tbv/ulM/TdzIFPpLUBxGCuNq7qZz8LLsMYp9yI
PAVoS9XpyIbTk4hgmbY5w3csAlzUrkuWErw7WVr2qPvYHOJL7U3N/vn7f9ee5rGAvoAZCNief4CU
rd+FqmUlh7nfGGPvgoAo6AHCnztozWyrGViagVeJaA6gxULnF4YNc9OfD4Oc0m/qrz+O47qHFTax
UKtGRHGNvHA3nEfRQYmluSYPEYL+bOsUfqb3fr0s6Nt9zQpfzFQop+6TG4N9z9f4ED5dZrX9TfGQ
varnCy9O+hA22iySICktP0rVTp/StWazK3Z0p3H8TXo0T+Ys336IP7KNvIy2wbY7dPeDjrLkEEZe
Q+41gRJBbhc3OYmiG5obI64kcEuLWQn9Mea2zyABrVnoDLKHF0F4ym7wKk4hTtAlZtZQXUbpKjRX
onInXLYx5oyO2Ag7FA8FOrvJCdKVyXGjIU528eRempWFfLZxRflcV7mne+xoe2NVjm6PSBp37IeP
0S9wwsVFYkC8EFdhbU/Ddg5VYA8fLIrH6nHiHfos2BQMS9Hu1qlDJPRR3bZLbVnw/1q2eSO4lUO3
ZolEzMMQQOiSthg3JXE4yjGN5kbi9GQcs4dhk65HophlOnLv6gNK9vSD6fqtscUHdkzdZs91ICDL
Ntx6p3uai5CR3MVxsBk5vlJKB3fq+0Aghn1ZJefEQe+5LpCuY4RcXlyaJJ656ddHSn5nsjsHuv5C
QpVN4LBrPQnv2U24jO0XuhuLaNUcoq22VfJF+xi7it0dcjdzjBXyYS8+SiuE0VsoXrtp3ey7fX1E
br3C2PSMClpaNZ+EyOeLnsBPY2Ed8pV6RILoWEtii+AoOjjCFqdofYKDuCTla40GjP/ROljM/44o
1pY2tN/ENTJYiwj6FuH4hVVIcXcsNgZ+AMTjrrBsbGEf3AU07/boIIOPgh9GmJFJCW7r2J/ZBs4R
FLAY7CpfYh1GPdlyRLmNs0a361Xm+QRG9VvjUO19T+dDKs7AZfl+eiPq0qGhvE5v22PEcd9Ji/I4
bbP9tJpWBA8gakCkFNFhpw0M1n/Y1Q/mkQ74g/7kv08bvq5T7ZJTeFDOUJXkWwrqYlOc0YLjG+Ps
YJQG2x+g/G7ffPKsSHJaE93rCE5139zXNF5WiXOx02W6J5JyoWL/wF+x0Dywbq6JPP5y16/jO83t
17krEhAwufmaQbW9fTjOuW0L+haL4hA5uh155to4YEFzRNtY6uvCw+e8Eka7uHi1T9j1onmmkRk+
ohwvUoZAC/Dzx1pwiL0lVfFCen3/ClMNRTWLrHm3bhhNoiUYPrvnHFG8fBJvh/f0S7kRT8SBOCLp
bdJZOXdP8ZfOTHxcmCcSs+7GxJU4jPQhXyWfZAFbr+bt8CQd8kcM79Joa9TCPITAWEPYfI1hy0d2
jJnD2FbNis5ZQryOdL7g3Zgf6NHKxFKjfsgRzRpi4eKdGjgz/aElh8KN2Wi8Z8SkZrZsW2vZpltD
ayDZNWhMyYluHV33Iv2Ypg8SOxy2XKizEbjFSKZDbjOjb1ZJhnuktSdyMWRcvgdj8oR+V+lrfdrJ
w0kdH7DVRtC4UbBm40OmOEG3gL4dnyfZ5a0SPFWYhSBMoFZ7bk5wV6tT72FhC56Y2NJtoy3R05KE
7oc5TEVOuxjOdAdRlEnPPz/2/6uur3fdDAbnKGQF0Nb1yzDVabahD0sOBprXepHv9A1+J3fcj/cN
lGl20jAHnsutsZfO0c46+8diZ+xRY5KuZrKCDAeZuE2+mNMu66X2UNihM0eAoWjVnWI1bshzWIne
uBn4Z7g3D9ZzfkbZKnwkbz9/FWmuAX/6KvPI7M+SZbC0Xhv5KsB1o8bV0bEH0RlZ1LxPnodi+jzQ
o1eHWXQWbcVTR5jpL4Xqd6gJXuf//wm9rlRzc5K1nKOYJ63dhS19PXkShOhaQRKKszPFj96mnsj7
fPDX826V17qBcXTi1gm4g0QVPyQpL7+cnm9ryD8O7KqwTYjgrAivSg5z/Wx5Vru+REg/SGEcX/Dc
o9BjavNLcfdtFclWRyQaAL7F9ZRyGoUgKCZOBmUWOj92WCBTWOC/ftB/eWn/XHxakopJrjcp9Vf1
qqQOygiFLTmUduUMG/0c3+H5f022xdnals+SjXXtbrpTdsojD5238JbmANB2T15rXnyI1sXT+yny
9HW56uz5DV241dHc+lt5Ban5RLyzm7h08T2eeRv/JjtGt/m9+Jbum9+C4b7bwPEdZkQ0XTAUO3+v
YnICDKm0AB4rrZf7r4r23gqvmsiOdV2Ej2VxLswdjtXIB+hh+WxfjwgVFMcaXltMND+vme+kWxq4
FJ0cJRPtrzZPC/+4pZAV+H3YAJQMS9DDOQQF3Vxo+MeUKrazxHeUWdh0QWUe3xj0x5Ug3VXYlqAc
CUTkRDd1ZuchPSLuRQ0le0GyUS9rCGYLuy+tJS0ppwK4KKMKU/rfsl6/rfQ5jWh4wG7TY7jaW6RT
K02NTMZlIYPQhom1l9rlwDPIAlb9WWWPdG/MYVkZK0PazOigIH3RkXNP/m/J2USufvN0Qr+JOJIY
WHI6rrZwk26VQTXzHvGnxspygK44T4nt5kuGYUS2Zkrx75io4xDk8otoPWoLUsxQyftIo55AWze8
ZykzWMsYOwlRKD6qIloZpJvntV1R7a35mya4OFov8o4fFY+uTqwZ9ZrgZoPNz2kIqQr2UC4rtEkl
jm4yPpFFosjHu8gr8WysEzfei4fMiY/cIvVb/pY+ih8M69AISTh12AWKS6sATrCUP5oZq7KkH4h8
z8KI8qFYwDOPFn8uBFA/O1M6CC7Ds2fcy0zLoMwAs/gAwkKFo9sG3FjsuLBqH2G+MEPhHS3kNnM7
fmQvLgm4LBEtOVLl1rM82s7SOV1KbZeXs3EoH9W70iGYc1hEnxRN+ml41ohe7l57+niSTdyI6KqJ
q0msxIVyIILLP8rNEtpQT1QrDMMkdEKRPu1cRFTqpzYdzctWyz0I22W6gixtZq6S20lgYxSLow1d
y5LcKn74MuI5U6ysaIufWCQjrPIwo3SAErAc/Rox/Y3YQ4MQqhDBQ7QfT7m/b8Ohq4a6UeDdqUzo
yjup2svdTo5WvXosx5vO3/TTMWEH0Wq3UfrLI/zbIZhlELVNRIMow67/+8N9UTTCLiRPcSIbVcET
eBTaO5hhi6i7aeG1mHgeiwYT43SMQWYJ64TEXLyYslNqm6R+KpNbBvACobqd8gUFCvNG9dug7pu9
K4H0PKlmmCrhi1e9NR4fbdzqmAWSYC+XBjlFPXmDJlRVqhI0OAhdaOHw0M+Orcr2g9xeOX6rVbLG
SEOx2sipEsEpgsHOERpKpJuPn2P79cvT9JtWBzt8UsJRioCBuz7Kpo2t3Gp8HJpkT4csE7PizgE/
gmtdSbHAY6eVIkou018QSJOTSmw+mCQShSYgX5GCZcb6rvOGjZhPlAx3Xz+Dkf3baeoARtPuFrxw
PLXS7STd/nLw31RXMIWlmV/HX6C0/l4GIyme2RhOTNY7ZAoVaF87ugkEnx4JL6nMcyUUc+i4EW9f
QOykkxtNzPPhHABiMfWbHpWzFk1bU6e4jRHh6KdZlfjLUf5b5DBkw2TEMxZltXwdqyrljaJObYWI
uJMW2kBDDsduSqdOVoelGkDQx22WOQM2wNpfz+E+CJ8JyCguF0cLYM70J9oxGKiYecjSL69TdX7G
/12kkM5OzhmYUgxQknJ1Hwf+qADvQP6nIGE1SDxnRlMac4LPfT0mZAQyvYFLoGVLKmTa9GCWxng9
COLSMKcHaqiprp05LLPp7sIKhRFoPFVA34/Mw8QiRvDQdjJrRmD5Z4pNLZ1S1pjMTglwb/4leLB2
HVm9sOIpPpGq5VjkSm3GddNVie7Ix0IbNRniNmai8fOl+aYwhoepE7vOMwyihHhVfwZWVYIMqstD
Cr13vG/7keiyz0t1NgY8sIgeyvtO5nBSjeSXYFkOMFa1ZRqhhL0fmfFipP3liOYl+/fl4IhMFoqG
vBs25dXlkDMriGMpLg9GedZ4SjB9mEGDRfTiX4C4co4g6Q1kHl68nz/533Xw9wdf1XhCjwYjK5Py
YCLqYIOUfNFvxHnz86d8U/7g1UJii3nJIL7germpRpeieYnzg4bJv9vE1K/CVmUqrL5E/ooMmph5
FSiszlNjt1cf/dLD1DKJv5S03xioMDjMgFpcLDL35Pz0/qOKbALF17UEck9bT2uJOAy25kAaGFZf
XvoLm0PpeRJlSGS85iMUJ6jFGDiGtbkNmcbNamrmmal8h41FwhYx2z265IWh4CxiJdeLdrgpfI7E
uTR442e66jzFA1BcXfLtaCT2iDzr53P7X1b0X2sHlifSyxkSLZHjcj358KeLKXTppcUbCsapfQql
XUpngK4B3tgM5pM1gsusX6QotNsyXDYGrEeGaSWP/knDLDqEzqjzZsL6Ne54tUZh7ObTIYfkgAVF
ZbCgoQfokKLKZmn/cvT/bDLmoye6F/Mj8xTugb+vSGT1uTnw0t5PGS4FvAuSGdpBgVzO9tnwq/FX
kjwkuO9jJLfWeFRhMhmjrVO1JcFHWlTMOCn9MhRnAilHACSosETEj+PUuUGTLsrsZkZQpu0vRz4/
JK5OO9oP/KNzhg5mjKtiJC7ETBwiASWV8QGQbpGVT1N68/PZ+decA1AafYlC/C4WT/l6Itkk0RT4
vt/Czzun/bqUbTE3FsPlLCNwEuPXOUmtrndw7355Iv2X/3P99aR5cyBLcAD/SSgPU4KdTD1t91lO
rSfbbe57YDydS9PYAxkUEXVxfSm92NQxF3oNKsW+vvMLkj8pa/IBygRTZnXyZP8zLFcjh50j9YpB
JrXGi2DeNiq4qqdKZbrP/heTsTaeu+m2xGIRKoOTM6425MAege3Vrb7ukaqyt1qlIUVJeC4tGmJa
53X9qvbv22rDHMVVwQnS6Q95cYRw5Hv4jYK8vVjDzrjshVA9FVnt1Nlrpf8m2/7nZT8nu6lIx2df
C/jEq8UglO0QC4i396QhL9qZOiDQQqaLUl+6lQVKRHkX8WyT0qUDZDcvT9LwKfLWM9CF+HtTvL1U
b5WwUVjcP68g4z9l2B8XkgxEVZndhWjHZMn8N/ZOqjurytToHJpeXt5t1dSDwTjiJSMzg/Rzzanh
1jBzFpFhcCPNpE6NLmGo30zmvXk59upNhmIlIEyRbErYzMnahxB3h444/ACzM+Lsm5ZBsoJ+7eNj
VG2ViATYK60NmaVEwG5tMhaJubJUJ26denIRGV2K52oG7K2T8SX2j2PuVTRRc0+cqCb3I7QKkXHx
R2JsGaDoxhbPb0Lm9dfkb4zqnFd3Y3qLnMZvb0TrQOpRom0L/Ump93QndP9gXW5HBinW4WKgQ9wz
DxnYifmHjFj06RiAWvBPIU9Jnf9qq7B+BeeCoF7YZNK67b1afaiJJ6ArT8dgWDQAg0T4pcv6yUrR
PGGfpiiyUde0NU4paO9r/mCjbdvAofegxmuQlHxnE8wwCCcwNPRMo8jNJVuH9QbqIiMB3h4/mz0c
CYAKPNF6uF643rcZitJ8RSI44ySpW07cIIIz3Pgb/gV2E5vJ51x12JH75iGHC6LfcEIx8EYS94jL
NTAIUmg9OXOUao88h/BVv92F/r0v02x7Q3JZHOL3Jt1Y0f0wC5HW/qdQHPt2VetOZri+tOYD1eS2
NdYVJE7gUtUR5NG8Mhq7qpdAqQCrjvmyk+bwYzF2EGkUgTMhMi09NtytDIx+SadaeJzXDTYzNGPZ
qgifckpx5WxFN1nmybPiaFeP2+ZVRYJCw1vxqnx1MZCYnmvhxhA4MGLY1BIj2z4SnP5Jwpjjs7+r
hQ0BFNJlq8JNimjXLDRYtSiha3YkDkWzzDzaWqjAzr/CDHmNG8uLSVpIH/LBErc9PHwaf8ZGVFeB
uMt0bKt3WnQqSie9bKbiPpNX8KrTu2R0QhmQy5okHsNcR0COBO+i3OZ8t7Z3gmKdlWsh3hb52nqm
pyoFrmmtNGuXl66AoTG2xRflSeoR2bAa7LF5lWVUtSut3ovpyr/sc/b+ORv/k6j2SMVBdGTbInQT
0Es+PxUWxAqZMinEALykFBXK2jZBXkU0Tvc12XiI4mobdW2PLsYY1mL9GKhrknJEzjnDDzi4wo1Y
bMTLe9MecvhTodswDKndFN1aAQpgPWFiucs/xnKrFl6v2OVwktTVrC7PAJI7kuRMpqsoa2oCxEgr
A/FP7OGI1h5nBxOB3MEm6VeNtpRUb1APqrCyilXvz6u4j45i/M6GRxK2Ipk4+ZMerjqOdmxfpOYx
kp9a62yldwZjsux9RB9Y3Vi6hyX7Er5N8kkJtsQWa+YqFQ+WG6uvU7OlzVCR2wmzW2i3WN3D2kl1
p51cDk8a4HS6YXKXI4ntT/Si8HLB91MVl3KOH2XJNmPYsN8MN2bEpaSgnrOQdGmrB6ts3Ixonoav
xMJf58WC7QqRK8HuAaoKLnvw5PthQuQNHrxe8Iek9pFr2tA+J2ANUKllp8R2v2cDINGXUDqr1Sq3
ThEdXPo+hCZnXsXcc9iGQM5qHlEbv141IkE+XjURbrnT4eyxwzLXYvFslA9ifhzlXcezl4l3tPZr
Ype3iACQxwX+ps4PY/Y8SXBlPhLVCUxPUl1+EeZeeDPswJ/wc8XathC7K0sGSmPjSHP4LNFZxD66
yT3PGpF9aWE3yXZKMAs6aeVARi1LsoMWYuPIneczx86gcnDXlc/VeJvCnMu9luYrdeiilgJbVaBM
BQSeJ7CAAB1l/LMv3zFfL1puS704R8XdRX/OxVdTgwskeFJ1yyJqGD5UDml+nEjSMkiH8nVwpesi
ORATnZJIJ7rjR1q7eupGDTOSDWWAEc6UJkt4NIwnY3hl9IfkUhXtQPfScWPmkEhpaR6z5C7T9x0Y
Bnl/sZaJ7gyDS4CoGWzrHrfu3o/vYZgynlsnaF5r+shRvffrc6Q4ymURvBsV38Wpw/MgL/12K2Vv
BXnUwnNFzDk8lqF9lCVe3dUurHeqYIfKvgoOFVxo0a4yV2ydoXX4BYHh3J0N2DXd0SD4tFCnnX50
KsFVBttcIdIXCzs3nDx2ELtapUtuDhH0nPsudc33Pl0V0Xx3m5qn9KtApbG2GvxnOX8ys3O6YbjX
ibvOQNxAJMqJBDiwSGtyxexWuI00zGvYrQZroZkl7+yXkWZJXz4U8q5tbi7N4cJNCl5cvpebo2m8
mtY+EHG6Yo8y7KqnIfBfqLxowwr1eWFNM1cKphW54mW8hVKqDHsegJZyK5Wvg3/nqytLu237Y2bs
0+omMrwWlwLJQBAxCRP3Bv/IWppyT4qQ06zkzB0lO+LNwkqhSB+BAW0s1Q39Qx3ts+S1TtmMboim
aFovjteluQQJFX0ECjR8J802grzpc7stiDPeZcGL6rtSeNaqQ7fWwicj20jMgUc2tMY2s96UxlWS
VUx037RC1Ikyl+MC4uM/iu1See3kRSlv/O1gokJ2w3TLyJMypiudi0/l+stmWJ83mVcVmUnrjd6D
qpMVY1z1r/SaSE44C9H50qyJbMNaK142oWizMsNNDttzgmnqEG/Ae4pcsWIjK043PAp4gbpl0Hkg
+UFvp8cCo3q7VMcD5pMifknLXa7aICeDFUxlWuilPW7NxwY/0HvwSEEGabh3OokABJdmS9EdiGAj
qIy4xl3zFtWLD3phUCGryhnPwGOaLbdRlq1/Lki13779/Pt/bME7WCLa2JqYA9JNvGPrEIjEdc0x
U3G7al7SXZes8/SuFnA0AE1yVVRQmjcOy8ABL4cavRSIqb1NxRtSK8WEPd4acNu8sHJbHlx86/Ho
STTrEUo099N+Whrda3DKNxfeTcMdWd9Yb4yFvq11lDv7SFmxAqPTz9+S4LFvL7LJvGoesYAP//tr
aqlajYXCRTakHQBdA7G/mwjc7rxyneDNqh3kLBms55V8wp5ycUPJbqDU8uRUrVtzeZlOc62Fz0V1
kc9Y6EjURzh0CVL9dhl5irLC2eEIxTop79P6MaEMAYrL4AtZdbtJda/dBJk9GjYvSAz/ZbCrwcka
Tq8cCuw2KItqry03IrvK0I3Q7GA3kpZld2rQu1Wefupeamh8u5bxAr6Zy0P7aACdROg+a9oXFwWb
5kuH8pn/WmBwDLra7prN9GrQxBOYyDMkMXSMYx7tpEhyLvfaaVQ/p2InJM7o28VJdJmCpzdSuEdt
HGHFRLn+xpd8gUbgUzzwHx+0YQHQ1yd70HQRb0E0QCfFBFdFI7tIyB5FrqA4xv1FPrN6+3Nsbluc
CEyt4Prz3uLJdbmvGZyYC+PBF5bp+EsDje7Vd1eaNipecjp4/PX3lS5a3xTryojOlrxk6qWEAAsW
BNnGvHVpvHxWZKzzJE6cQl8m1aJ71d5AwU2PKHMoekC+qQjgScYrbLlle7/D3zSQ/6GybyGPdUVb
BB1Mq3lNfsMmutqg5Q+SbVs6ksXgx8V7IdIA753qky2yFANJRpRFUSKg23qGATHXcIyaJCamc4IC
G5DU8mIegemS1j1OP26rVFlEer8PuyXqpWzR9zyUl02NCQSmmcOQrqzXVeaZF2cu2/GOIMxv3BEi
aGhnIE3ATC9pxdRk/CE0QWHHZyuQtemQgfR3tsHN5TF4qR7AqusLKOWhbCPmS4E6kshAtjYqjG4R
VBwcmORFjiyMWoJBHwvvccYEZMiTUCRpDaRU6nPsexg7ef0DVF7ypxk95D2aseRe2Vm3/LL87yIg
y4Jj/qW/RNvqS3mnNxE+s8uDKn6nrMYv9Su6iV6R8nHGMBPyCzNmLmwnYA59CgWX2rXYYJk1nVRe
AqAwVVujNP+EEM0xvQBWBAcXyPb4TKujEuCaIVbHDIJefknLPubvncPDO2KjRHuQeRzPpIzNkWsg
wqsd/i7Om2TuQ1Qhc3geVRCu3DJzi5xJLLJsmxY7AAoBjgfMmRYt15JH4Gh+4qsRvlBDiTj2Xocn
wvBEQjMW7MAA6M/wQEbaDyRwFR90IoR7wBHScrzjCAPWInK+T966BA/Brqo+sExEsh3wktacWFyC
gxRxmLKCX7NbJoolcRwlSc+2VCxNn3hVFwNC30NIweO4MPBPSGAaHZEhK4+5G0wb6NpKCjvotjB2
ErDoc/2gQRjghOLurD2Rkoa3FwTDN/8dZUrWu0lBUYAVEHUm1ZB28SKmY62tfACPq2eBCuFRy9xa
EDJGJLYJF9XO9cX8yibUmId8uPQZPTcEpsznXo5o/ME9A/i+KKL6gQMFyTPu6FrhgkRox1lqmL36
8yK9fGIklqFCQr7pbCt2/Hw1FgSMLps3+qaYemH1HhMXhiJCym17r75ZqJOGNxB2lQz/aAn3Al7c
gNzIhJ/qcjJRxHk9oMs3iv54acAzvFWf+DOYGhj15Kq1EkUHu0i6N5EOtqE7KctKhBwD6fOQYSOM
bdgICqS2cRckLqTpQlhm1uy+RpMFHerSO4XmtYbTjGvdVb6iuxqVFIknDL9bbLN2kmMqIfxtIVlg
/Sa0lFjsZyDHXHBCSv+f//X//H//+/3y/waf9GFS0oXz/5V3GYFLedv8n//5r838Z1UDuEskWApC
gyiiLrgeKYqYdKQpj7NjCYeknAS36e1KfNKpw4wLgx+xO0QZegzGrikrOu0sO8E25QcUnTR2+hTS
1q4YXWU8kvu2Sjua5WFzbrsCw/6XQSu9Mvv7KXhqeJsJeMREpt56V6xKHOypJvMA3TXmo1ltFCHc
p3jaG9xoIpDmLF4ql2iOEVorNWDar7QmzZKmBZkXv0z9rqXLcJTms8CkgyA8nRiVq+omzNOqsKog
Ow4X7k1wuUaE4S/hLUwSaZNc1n7jL7N+Y9K0Gdh8Y1pwf74Q16+j+QgUEWf83PXjIK6OQLpEbT7q
HIGRsBneSa2DJZFT27VPcuV0yi/jh2ut23/fWFH4qopGbhIciL9ff5M6NPHQSukxIehnyLDKV+le
4c2SNuMuzO/L5M7vYKDHN+Plsg9ZDgMWx/Hyi9vk2i0xHwcjYQbaGGQt/CtzQfZHXamTqkK3PsyO
+UWwhSZ2Lrzz8zjdXXRP787aCA9BunH17k3MsgVvchx79/M8hJ0EnFoyGwJsj78d1VVj+L+josrn
7HBX0Jy9Kg46Kw4yM/XTYzStiZ8i7sm0MfmwvQ0R+fQS2xb8bb+2779bh9K8xYCkzxSa9NK/z0aJ
K1es2RIeZ86dwrgVMYFcQvvl0awBRK3TpU78exjyVmhuM+n+50Uoffe9kWmAqsKSA+hmXqV/XI1Q
6Sva9EF6lIz7vrozgkOtkayWI3w1HG7iSthq3S/6EGmekl49giSd4SLLEKLPP1PUaMosQ0yi7Bgo
NB1Aexyq9k1czszRB+IgJRQ/+fiah7dp+cv3/eam++uTr053YV4yKxm56WbpTfHZQZqVt728Dsrj
oHt82Z9P73cfZ5DgZzC7VzTwdn+f3U6rs66sWVVFSjrqHR9XC9sSJ+LE1s+ru+PPH8cJ/PfMMn6S
SDeVLOa4xtV8OjG1RLIyPz6XNpWQZ82hAU9F53ZousMTgpHpqSlo3BIrR4ZwG9hN5Y3nhBxS/ni8
6LA4q2vzk0bNc5vwNrTzR6I0gGuhpA4WlfVQDCvhjdG7UNFIkrA2kekB+r7VHWl4Shs7urxm1lZ/
qKiLRGS1xyZGjd+sQNTrINoeLkK6qADzvo6NW0It7hZEf+CKGj+G9qUt1lix49IRVM889SCFlVdw
jwGPIqBZdjFKC9M/In4glS18rTJm719hsIdM5Qb9WRCdKlhZl5u8OYTJOcxPOtidff8WZG9U3km/
jykeH8nluJyz/EgR0CIMu223QeK1rPnCoYKtBPK0VvATDIxcJ6ofeNuwKJYSrpTKBr6Z6asqP6bW
Y9E7GhIuClC24nOQSIQlCBv1Sn8OHwEWkChOqazeyHdpezO3jSEo67Z2WedoRwf5wBhBfRJe1TUF
qSU647GgBSR6fbIq4w1/mB8/2M0J4jTggxux9vKNNm0SZS4WGnWH9ru9bEx/GVvzhtEYzsV0k2RP
CgYOL4WsT8HoPNX1vAtIBwr2vRV7crGWjgmT5ukkuTJS186xbOGuG+0kPg6o54ZbxNyMTVAX0c8t
juEa3l5hA02L9WVmbgT7VtY3I5kiCxoVdCdGXD4wK7DsNO22L3YTFlHS77SXInaJ72T0gT7DK44S
7/57mo6WhnsFK0LZPqspjcVVQLY9rSD2qYygiK7LtuK4ewDBWOOAoVvsS0swUyAG28QD4Vy+47hW
XJrqvugEpOeQ4vSquKzsPF9az3ihc85PT9llgMRB7b/EiSfdM/vY9dZB+2K0T9VqrLP2lJUbK9z5
dF0Pkf7LbtO80mvM7xN6Qww6GTXKkKKu3ieV3pi1Lo7xGQYgGUKYlWnZYj6ye0AD1Vb2rCfqwfpp
NG6Jd5nYY5ho6Jv9ms1UM9g17aDDGGxE+CNRf77ADEYa5+8wVlexl0FKGOic1Etl78tLrCkqmyMn
e+rfLuRSimxY7Lx228284a/xNFHdrFnsNdYhR39ssUMXG5T1nJdwxYiMUnkeSM3vGkA06k1p02Wq
hVXyZsZ7+u1LBo4dtIiFfghsgDy95PaxUzQHPV5W5Ac3vzzHvnlsKpxBcKsKXFBUxH8/NsuxbkMp
t4KzZXrtR+hW+W6wsXSBuydP4udn5nf1yF8fdjUSRtuVMts3gnMwUpIcADYmspfJm3o9HkyiB8a3
khTP3LVeBNWVnzrjBp1Y/Ml1/eVAvlky6N6x9MqsG7R+V+1Gpc6D2oiG+Cxsw2KR3mEpp/0v0kSw
Rxw/bKaI4tgIw0J8BP9Svf388eaVtGlesX99/FV92OfMy4MQJAidA+1Iikd9F34wuKQ3opLxjfvL
sHtSEGh5xAtGZo24YPMn3OmHjM0lfMJ47kUMX+UJF0PyEmg2DQ2gcMxs2BJrAwmAdCcYPkGbQGnp
haZrHNrIBUeraB5aO8S/LGzkl1T82dN0E88kDprS9U324SMFXSMPMJcIfvZAydlsxtjSJDeYbD6c
9lPIPvNlSp2SgCEQBTwEXvIXfPHMtk0GIURw/6bQvs68+ueUXb1tm0LCpWH9d8X0s4p2NPDoUzDi
fKK/l2uOsCCTJDr7z8m9fIIu/swLQjwNJ+UFNv7txWNyKO7qTQPhf9gx3Xzi0cV3k4YFj7WfL++1
lu6fY70qRZrRL3VySuMzE+/yZLnVufvMNgEyx1t2PO1DvFJX5jY9sxtN3rS7Xz79nzYrq0sFOafw
QFRNFS/K37f0OF4EE9wi3IfAIUsP1QIAHLba05p2VKKctX7jbwg8lHoSQpB+Yt5b0bjCPFnvK6oY
mX3AiOsQyr/zkmSbTtoXxVaeUJXs+5owKbdikUb3ylMZwfBSn5lqDRaGtHvyFbD3XXzebswmvszn
hlcBJr7+pL9KwtGk6xIh4qSxfYsARCYImOlUsk/pkQ3aMrIeGutrIIC3cBmiDzJPVQmJZMMLhbnU
sGnCB+P/EnZeO25rS7d+IgLM4ZZBOWfphmipWwyiJIpifvr/ozdwznLbcGMbC95tW4GcnLNq1Ag8
FC6SnaRfnLtcxwGWFVq6UsqpL4w5j8FRssel0HZKMkLdkGG8nu78dWiuhZ0/QJkIRWp0g0nXTsox
iB4EX1dJv/j6C/PIjp/dBgVXBr/QEpLGa/HUvMVziMwRTag1SEzAI47YabyvXDIUFAeflpxTX1TR
MLU7izRKhgRO1HwVxonMBkRoJWMq5tQyzPwUG4if2OffPSS7xYb+GLcEWj1FxAb397utqEYY0iwF
yxvCX5JGgn4ibB/Wls7TfKyhl8jpBQAOVBUoQVnlQuAIdYa75IkxGlCjEbn/XoB/X3//+UTfdrfG
N9oiEu4Bc84LJAPpIjCwbJ3iyilH4HvphQTGkSlnww7rJZ++5lb15m1NGDSDYgYx/luJrRZUhu6r
7hPIjoS19sg5a7jgjxEAmAzsHZFtg0jU7+FB96DkNz0t9gQFy7YfuvnvHsPdFcZniv909UVnlP77
Fb5DW5alVxAsW2gvMbypXovqSJSx3TnC5y4020WUuMIKCNlrpgyNAOhyqzPX1aZKNG/TPRutStQS
BA9qoridJrdR8kGURjsorzn5KR6KTsCbcVoeA+2kENb6wy35S+vZdb74q8KlRbn07eC93ZIm128S
fa/gGT6zfxSnBgF/iBJ6iH78pTTJ5q8+n7+amb4XEFvIjXuTzuP3o2R8qx1Dm76ZlB2hU5pOml3u
JRQgH/jAcEIADibK5QrQuqcTPbpLtsEPR+YfIzJuAt7XOGpR6UkG/Lvfb4ISFK35UJtwqQinHL+X
llw4skmIjWkm77hvft7Ami0XrPnxHmf3KY28pfWZ0jC/b5o+PVcuU3J51hPekeMf2YWEsIcghvMe
nn/dOEw8KaQTJiWifX+RfNdjZq0Tw2WNnllfq6icBxnGjpi2yV7djJj0ZnG/KnchM5rbD0LFv5x3
bN80s/hW0rVjc/z79w3vxt2v7rW1gKx1ZwIguxUkpcqYMfuL2FUpNU33tnrkXa7FQc0IWB6GDHoH
yqxO3CbdWNtaRTBx76uoag73DVNrc6yLkNPHIMVK8EXarqwM5Nh55OIPJ+Af8x+s0zsWqImTNf4j
8i/jrf9AHQSupmlS3YzFC6FpdmYvCpMJhJ13MyDZPB/m6qA0l0p1ITK6gjfgPKF8zYUpqUmNfhFQ
UjDb8RGKuNlU4XOq/fqYFz882BCtuYi/gyMakkt2TgytUCWK33YqtRUyXcoCY/EQTiVSeWMjNyhB
Hbb5Rh5RAe8Z9INZEvoaDcPsQCADuGzAZPa1xGwgNwcYYxJF5LtCubgTh1zS9dM/xI+hXw4iUn9k
9CqciaYXawNpH3g67eGnzsjTJnkJtZf2VXeuQLwVSX1iX5Vnb4tMpAduwGwPFz0m6ggDO8aJI81T
NxK5SLPUCylV4bAw92xY9a/+o574ZGRWTr4LB5FPMrCTLV/ah5L3ihzLRhtJdWZ5z2HzQjpFTk+3
ezKeAIQRlYGiQTMhMoQs59FThGHm8+k4sfaw7B+Es2rTl+ViN5yocKdOKfvaopV4+lbS3Oijxy67
7NMOjWcu0DrhOPSEHyDDX9Zx324Uugyc2jqfP3RE3w65AOsZ/abm2oKJMP1Cra8S/fpWGOliDwDj
i+HISomdYLR6TTPTDs0RsjUywTNr1j6uoe/5AzapjCl6tb1hxPaRUn8RUYLvzge5jqXnO7o+0v2x
Ef3Qnf6Stn776OiJAKVUcGdCYL6dHopYPo3caOBu2emwPdTRBKtredROfOr4ElbspjqGIcGjzvM5
4TtQozCNx3PeOhqlx2mpDCV5Jq8AiI3hv4+Fv13W3z7bt+Yvez198w5EvAgtG4b/eyAxxKYorabA
LXh2SmMMEQyMKp0wseX7/B1t/Tlm/2SWjzTczRc36DmgErb1ZHI0MftPGmDMz3pPF7yJ9BTT+bj+
+zP/BVtHoSViDoNkFNM+49vGmIq+VpVxIS+odwRoQbPQTeoLRaYEtXpy6+T40lGDafiT++4fHBU2
td/e+VtdbcY3POvaSl4wsolm5gi26gNUHS7S/v2VIKgzIQTBaE5vS+hFOdz8RzIthIEsrL5SL4BU
c5szYLGj8JjdZtYnItPMUQ+w5z5I8pJG+SnDcgTcbyGOA1cZVti/KmPIVGWn/FzTjS2Vof/BxtPA
RYDUqE0JY9L3oAQAC9AJ/n2lqWz+3B6JobCg2Ct4DsPA+f0MapQ2KoQylxevj3RxQoQ5ikCmyqGp
7GPe8Vl5eunJEZqzaxQtwvIqA5+w68FpF4shg+wHc92BNnmdxb4UQpHvQrPiJZmM0Hv6VsG4Op8Y
+UC+MsZUIPLcrsmnudM2ounoHtoX5rFGMhb3kOqACu1KXap9aV0B0mGCM7Umcp+5f7ZoIw9hyRcd
8YNhKZSscR1gO4MlsxMKPUxfNBy4XfMERUNpxljQWmM20FQYC+ygb8ZmQXF3kmpXB0dqbZhvovOs
ez4VXlwXzNyZkjDAbS562CV3MdBsUeU7L8xE6auP4lLuV41dXkSIqggxJoH73MNjf2f7Esgzdv1+
hvcKBFEZBxmIg8qxxT9ng25G8Ip5Db2OSFDRS8AbpXLadCiRtiF9Ne5Vu/co3EYFViXaSX/1y9hG
BUDYHW84ASOKZmjMYT+oA6b9yTp+eerzIy8h83y9m1GXfBOOMB90Yaik0YXAhhu0EwoeXFyfxsgo
By8cnLwuV7aacP5BEijwz3GbGdORyljD4SXITR7c9ylNklNM9HMIKU8cy2yUMETLXjGWPmkRiWSG
Jz7Uuz7sDqHk8O+VyIzubyuRx70b3RCR8WvK8Z96opbF8i0HirzQCjzCXWN+CDfJ5TZ9p4yr8Nq2
E20YkJxDQ1/ovdf7wcThQ08YvcMbe/Vuy4Ce0/YHETPp5R33BqxSsHfpkZwpLm/B6sb3RXOFDiPd
v4MBjAbiwULoQVq/gjdlJcvOznOhTyblVT+8XJMAXWj9PdaSuBU8PbUbZZHs745FEMrJd7Nxygh9
mdvhvO5cFQYWZZZhQ0VDvj4C9cbuHctwgol7RJaw6+KbFLJwJWAJV5nDjH9RpDqYPBnEE7fn991G
AZuy9EBXBxWfs3PDeqXjdgIouw1wfsy7aM52BNNI3+jtARReYyHUAyDzgtl+pszL9mZH28woMAI4
tuo8ivvpOegHmCIdSrKPu3F/ITlGtLvxd0R4OSgOmT3c2knTnB+VIy3ANW1W3IRgimws6EuyMsuW
PEiRfuxXQIl9l3oI03PfQXtap8MaItkv9mwTj6NQhlM7CIWxHAzL872v9A08TpPVHdoioKoxwnFb
kLynMVGHMgN+XG4kbiHUqQFUQIhgWwMbnU/oOdr5qc46qGuAfclMwCqncU2HCrkLv36TYOrAh8rx
BXrPqgrR+raI5hCmwi5Rx0MxsI5GAc/KJN/7rgINHNEN+HeKN+1jIq4RSk3q7eNELF8dL9ITpGGA
hMzoNYZXv8gw6z1SNyEvPIQbyI05Lk1EzUSAYvPN5H6gz2EeA2PW8aaGei1h7XQfhoO0nDfqIH6T
5DqrkOwYLnzGicC+Zhgu0jjlvb4BOjxdSfQKbYHOPsvxRfJS+CU96YSaVLs+h8a0+eyaYw3KNvHN
lh3sNGNISjC26fXhcZCKjdItluKLN4YPCI/EpepMDVBm5zEWlC3hznCHNkI8kEZH6u/NvZdau3t0
DJcRegIHGFtZxS6kY30ozlNpFBsdly159RkQ5eMiGGmc+elAgmY8qrE4KnbUjkSH1qFNcmHkvbTe
W8ekFnRlUEaLQDkJ8Iju49T6xJj89uhrKpa+U7pPpl7EQaPHy0NPbJ1748IvUhDRGJCEvapnrnPc
12d1PcezUx005TBElXwj7fFWORE55pHczFK1cKrgUkCsnux1oRc+L/r9qEL9823Cze3HHfLb4UET
AvsIP6QH+x2GvP77EMQreeL70CR6MSGszyfu5CxjiaEYa4yBWRLvQFyB72EiRbOohHpowN2HLzW4
5/ex9jZtHK8yHdfSrYQH1fNDTAFcvPSxqsYJAcaYGqzMV/8mOArnTIpJFLt7yVoL4XHlyvqNYTuo
fnTJMaOyR4kzon5Jw888n8tEAEV44zyTpYkH1XN0Ew6WiZqfXL1yqH120VBklspsJGWMM5bSb8Rt
/lxmYGgxDYS6eKn9x+uEQoDo1WjXgLIZoYG+EWMJp86o+vFgLlSYaRQtPsmqeKQVvWu8fe0JPWKl
ST3xORA+67oPY+ZdQVr5DCRyPaNF3ZY45YzDLyUY1HxUXvUYNSvh/ROW1FVz36rnzo0TWwVMavDV
/lZz3cVcipKnIC2gaVybj8Q9BaSIWV9yObgT2S662TGbxBzE94EwKd5jnyoZkIZ7yRTlNk56ENV4
WAWtq2izYvbaMnrNBxJMbsXFkeXxcqIFuVH3ni64iubC09oWPCf1Rmf3VBbFe/Hvs0ztwN9/fKPv
JNgwl8yySgMSkvANSKWJJH1ZGtMGdRXBeETKJbxHdTN7oHxRgRKV5wYCZRp6eBUrbuT1cDoHugBh
ZbaKIXutHt58G41Q62pd39YCMH9ex6MCfygNLKYfSx/0QvfJ/VOA5NVM7o+hok/g//CI/vur/YXg
oOl0OgyTSKgwVePbzRJbasWs9aWFD+UTWZNXXZ6ThuD7ib6nCvv3u/39QmIqAbEF0bL0S635n5og
VWpZ9QsuZIlldkvtIsY0eSP5mueef5WI87hNwtuHMM9cZjyWMIBMB6UePlvqQm1swYB61HMAvjj2
RT0QiPtQwgfHRmnQKJME3ZbUVwm/xT/uSLO9UcQ+Y+Ys2cfkzBo/fJ3/gQ1/LAxIYuhLRaIsv5N1
Qrm5pwUg2OLNIjSHJJbWIjvkGrdD/bXL4a2TQZFBmF505v01SQktIqMe4rUUQ/t3srcI5bZGOoLy
bISmPBFGqLwew8cG+V/kz5DoiPHolqxf6gFNpczshsAB3BSGxFWgv8OIeRi2B34uYv327t13yrpm
02IK9faIoL8P/F3zxSGlfz0WivoZHk/ELZZunDuNxySmxMQPG6f7R1OfMnFhEMjMIMvT38xFUZ/Z
JZxv6odmD2alwUmsenkJw2/YtLSWTPzt+c1r977mqPk03NNPvYrO4yauASnhaFYMbNrHlKyNF8W9
ehGCeUjNc8aR7j606i0kqpcEOxQmdrYmLgLHAKzdbS3GE3laaZdqUk/lfNZqy7BZ5ieLiQbmge9h
MbwV6MKiDwRCcDZNx4DiC4iOZ3TfB9ZgEJzgu9yDpgB4JSyDuq9P0GtMMa0DrpJGyHGeuD29XK3f
qqNYmr+kXjx7tbRrNwYHBqnSr9DzJD4OlhCBHWMLyHWj5OMwyoKeIvUzguCLfq0fbjSx7QMF50bY
yvWkyhdo5opsbgaTEuqI20r9F1JDDO+yCdHy6lBq+sX+3w/W31AxHdoYcgsV7wXwx9/bPjJK5Gcb
sRDz+1zUbMZsr2mbDbJ6bGq9qjnVE0Qx9+ckgtEsZD2hRY02UEQwOwSrvSb/4cmQrA6G+P5kSB10
jXUIbmXWt9mfHIoJIYKGtBDmsU/eGnrStf8YUzYgQUMCSvQ7zRUPv4fIT76N0BbcViy+Bl7xYxFA
P91nnAjxXKTxy7wnsLu1Sg3cFex68o7W5YZH57aL9YF2QDenITyQ3Xf98YLl8hHd9m2GFdSYoVfb
k7MLz6Oc4MXXjI1BvaagpTNVr0aMFM4L9ZU+wg31QcGPoSlTFhTaru+mOezjArdA9KikBk2wQczI
bslR7dhisE3b0/15fGoX9AHqghgVZLFPN/rKGZfwbH0k+dm0eQm8S7/YrWR2hHYRvUcvem9tOgwx
4Yf0/pX4RNFOHtZS0aYsXWHVDrCyRndaEVWp2hXNO6z4wrFIHKDeR1A5r0cQrHvxWUQICQO22ikZ
JpnI9VYm9q/QTvAdnDJKrRC1vYnG7STmzwmWjy3SJ6txPGt0WzAGqFbNmxxWlGg8jiZepRWzRZU6
dCyl4GtTTfgK47HeDFJ5J8dDKTmB3WgX5DkT7DU2GdA6qsP9W/xMgTTeY6EYQMcNILWSsIIi9354
AAPPWvHLpNf8rLGDl8fKsOw9JhjePr0yGJiPn86zv687CGWdgB1jmG/4hxzKspYyjFg8G8d6HdRg
WtwYnerO6b70Y1feiBAXoonie2m6UL4eP8wAZOXPWqF7ADtXDhFv7T8mT0KNCUKo5eJCPqURKIZt
cA4hPyCO5oKpWAXDfodS8EMqSb6xqSrjz+rKcA+qP0oGAJYWgfJC3eKyE9w+8XwqvshGfj/conWs
kPgd+/2Ry+6L+nWRzfUvCmrIatJGQgKImWav/tRuCIucO7W6g99FclG/lDGUe2oj3cHwqnbrkvRM
22LG55Ro0DP3brJIutBzMBrK4V1BMobXiRHW8F8t5kM2oaFkguT2a1vCLEjd55bVK1KOxsg+oDDb
6od6RSYuo06nYblkG+Msgy7fO5UPYThwxUV8Xe92mzo2nJxqQUAXNqhQ8i9K44iHgEWEaWexwRoC
Hw+sQWcdHWeX8L/CLcwtHYGJ5NJBSsqJ3vpem7gQ5NnDH0y2OaToSRSbdjk8MaZ8J1MN5zPBJhuL
NpuSnLbVuCojVA2Mlletp54hhwETlVOkODks2g4OtTv1Kqa4oF7cCN+zTp3r2TXd0aCZjkZWPF1F
ZdjhF+2MChT21W61L+2DHJQE86CIzLHbMPfqWVt5ry6d3EG5o72cunYj/ICwEfIeJ/2cbYkdS6ah
BY8s9qCJ3YmdYgBJt8P7IxcjfZUrQPEe2rQMwKLaJ4n2b4IvAU4dhEgiHBHdAcj6ke9j/onb8PQw
tGN01zkLfXcykV+FUb2aQlzggJVnQ7jl2dvrArwaW/t87TXdu1suNPcMH4akZ+DXjBEBl5AILNgI
dkEdiREDdQ0wHF09Hpgz/OugrBI3eC6PmA0gaLc2NN7KRvcMGMV2ipoBtQ8VNZKcfjqUdXwYCGtz
nlsEMk/mGfiJI7ggxeHsY/K1wSI3y7oBYPC0+X1yZutSxK5QRFXyKFBMugQiYS5Lnjr+wdIb137y
RuzOSZgXUOhFT4DmbK5vRHP2+8ryd2/jIRECeuxSr1S5q25U1kpO4hd4msOSYGGgQL5b8whsAUyF
9Yx9YI+B09TkqGBetqIUIG4OUAcBNRsq61QcyQUgqIfq0WJ2pGLlxVPBu3CAOEAx4BToQJJVdGS9
tKhbbPScLEcTtihQJePxAWWxvoSKgAL9i1zlIrTXaV87JgeWSXZ5D9VLRqnVew6TQVkzfyP3dAB1
Bj7h2/EZEuHxANRReCWBFJrjW27WaTK7P6LOi67SJRxWm2jRTFSa/x8Yvths/lEI/L6cvvHZrVdM
5tWD4jLGorEhdG0g4s6IG3bsUEoWNk4QcTXmJsCyZTeMKJ/5vik+FzalGNwLLe90K5i63a7NEjti
vFzbY3BzYprKFf1DfmBJdfbM2j4x7djqmXTq6+IrnQfFqdmyWeWMZ36tBgUrAo/cKZbZHbrCCSbP
Qpj4W3JxLKwd7GrPNDF14tCLuEUs+bt7YD1TaOMnJ8z9Bvtjh4ZEvYLdEJr9Omnn18o64Lf5sIa5
NWT7rrA/nBnjDEE5VssbpYdtB6/Ovo9+hWfiMZEaoCSHfqA8UKo9d+oVBc1W26Ot0j+Iw5SvbUdu
i0b+UNgZW/MTJZ08ZJoTo5ZtvDetr9TtrBSj7IGVMRQ+hC+Rbl+xDXLAqdrZtDuFlo386b5hVtvw
fBEzFLgWduiYXXI4WyS6lFGP/ZsdGZeb7NlBssWpnDOLswy7quzyDmmsY6EQ2nDHHdIHJI/AEG9T
Svx0bTbwD21/p+/ydX1O5tlc/sCXwL9icrKMTvIx2Qtb4fSaTCBQmRkMXm2Z3/sSlQ7Oena7JEdO
OqH1atbPPdq+1otr97nhEUF6nr3tDDFN93iwST7wZcEhFRXiHJGS+F7DgiK4pzxhNTNCzUQdy1Yv
mz0kSqHce507Ct7RXOomDALE1TZYVsApAACBTkAZVDhGswJzh2A8hbr4Aq0zXSLmzLG5B3xzrJ1I
SNTDfvbYs0lo8oJPLp1wip52Vdjvo/iJAEsWe83cWjIDobZSFTIq7aTsRYStUNMdW3SQgs3v6Czg
UFcetqgYAjzOrwMwtDKrANn6qN5ajFQqtyXJiJMFzSAPJnRqqoSNOX4N2N9xaXstOBDrqzGqJvyw
Z+7vm3AnTI2ROY74kHPzkO30QzqTS0c1+f9cDPS5R6XqLDRzesH3rP1sVuFXuM16T6w57E6oXwwZ
CzD0AC6WflV+/hgOvuzeLsH8edbFzjHmyY0BKEcFw4JHAZQ4T82+SbiJYQAO2crm8CL379/dzF+I
FFBb8ZfVFVQBYEnfijhQyKeu+3cRmMAJVvCQjDWBVOqo2fkgqAyPw4vMI2onR/Hj1rHD4Gv1X+D/
w07AGKIlcFj6rKFmo3jWlalUtipn0UE5vscxl+DfHxeCx1/2OAVHOD4tpCO4Cb93X1ZCxI6Z3MTF
Y8J1SofKPN7AC9U/qpW6Fa/1Y54d/C9oeuG2XsTsGzydqpOUfZ8CoHCow8J6XCV0Ns8+XBBo4D0s
sqRLcZVxjbo78rnZixhPTYUJ46Rkgo+ANVdrr2BDgDlPqZI4wRWhrl93Hj85+lvOzDPb5kuzqyfs
89e1XtzOyppzmfvJVgyfmYcCloom2fWFStU/SWuCFhB0Sy+3q8+vyGGp6Ajqm7MBgi8w4Xu2znvH
Bw1x++fkPbWFk5X2rXahwLJzk7hGlVlM6Viqo7+A8oNMAAvTByzdbX4uB9CvhZW+oGQ0aJPg7Jys
fQ6l+hpQQIH88iakeJNcQAFqYU9rY+nCtfLtGufYD15bmzQ7sUvLaEB3yTQ83ZkMzKOPfPJcUbze
r/GE08B8eFFEAm53Zflqwrq4kj2jND0gjwM7cbf9ZgMVtIHZ0iWFAIJzwjGy8LDvafDV0JPi+0Up
BsIyofa4j5AzOoj4HnAe3UeJuQeSZYdt8PXqil9IkgwwQNDuOZQy5ssehwMOX/xpQyC0iQM9Eu4p
cbUi4PYuQU27pSyBOVfCAUb5is6U3rHq2CHsiiAhbL9fzVGuKB3IA9EmpY6qA6skQrdsH/sOD1Gz
wrQFkIzBGMKA9+CJgGITUTRc8ShaqmxG8I65J0DqYMmwKKndz10V72UDRgx1V0YDYHf629sxwyDd
cB8f76RHpcIOXYKo+PZ7aIxebD1LUPj/1SuYWYAfwE25BX1k/BpazEMweR+Ky5spLHCuhwlWT8Qg
cALER9ncwBTKBq/KzphIfIZoSLctpkker0jlhrjDJGsMJ3DDxgeC5jlnkmqNUfHfVJeGOks9NCMp
nticOSzUgQZXAPjbwF6rmzQlqPXjPiJnQqRFJFkpGeNjQCogZxx+Hlo/xGah8mIKfd/l99Fthuvw
HsW6MlZaRN9c4NSYhgeMgrJPBhta7jUfb+h9YFN3t3Q12CskHLQDCWMDiaEVgjOwMK+5I3Lv42kk
AdGXdjO7vz645XCA0r215ayM726i9pAFWeAJaGPurr/m2kahh4OMCG+D513wwqjTzkDwabiPybrl
KGi8nNkSRjemIwf9GoerBitRm4itIXcVkTcXDW8bprtMXYoDiHiJVQHkn015bpkFPvEd5HI54rE7
vjfWqQZToaa6lOJQudKT3I5EdQh9zaNkpjSOTbtERkOY1VymF9xAArFOMcVAwOHFbevaLL5Gw8AB
91ACRAwkeDgj21TDSJdx/i1uEwNQnlri9PCyU740EdVYXVcFMAcTxbp7FgxF4kNgpUhTtudoIaNu
ByWcqucbgzlms5UTEtc+xmhNHD+W+RecdW3N2FfK+8wD2W4wU5xjEJVtI8GlviVRjGfmjP84z4IJ
1DfJDyApkxwv56nwiY8kf7898g/fXD9cpsEl8eSjyGpcoGBcUegQocf79YTuJAwcXvs2f2L7Sxl8
1oQ+UOujc031btRyCJ95hKApLat19Sl95UvKA/blM38IDxQFML+as7J47muO1LN4Nvdl3wIkhEE8
TU5UJgiw6eQScpaf+Fl0pS2vitgZ3lBdw6VAL2AXn5T/ygeZjBQ8GdKCgqPB7Qqj0uGKhdiA673n
gtQuOAL4q1LPXUgMpDuJzCtCMOWkTHmC4txmvKtuTHp829hFqV1t6h1rLfI7dX+wKHcmGKttAkjS
ccBdwutwCw5EcPgTyQ+GA3txTOgdhnAcESxmFjwGZgBKdEPxINxQVAEFUawCz199ylhaGeLz6HxG
IC/Gy80upB5JnxxEXPjwS5CdhD6Hf9BP4klkuPdr+8mJSP1yu1C/4ZwFz2SE9SiHYT/tJ6NwiTkY
nAvd6guV+3wPKdIyJD21a/CHlqOyfmtXnsSZI71+3YNFqtv09+I6BXbgtnRWUTEyelpwHIn6XEtQ
rvQkjxnB8b5c/XoGmOebxIRIW740YnmUYgyYcCFDm0bGIzaAdjXngjMBhO07kXvNBFAroLtKf9Be
Uif8pYxA9KyrsHdM+GffaGeSlTfZUzLahb8V2BEPoJfvHbVXtLp9mFBnWFic32wMl+zQpX00kKuj
cXQ2PYNVizZ7Gm+1DYHf9BZc7GaprWlzDsI4muvjcExc055xwRBxGj/Oj+WRGGboO7T4NoUIP8Mk
j1OYU+aOWA/7RGo+zBsYqWLxwpbFFKZr0dJPX7e1kqkxFpFOy6qk92CsS8gOPww7ciuHEpsnNQOd
lox3HgjNBnEMT/COwZ/feDde4cLpJWFhDzZDMQ5ERtEBSI+a8W1XK0An68yJbxCdwjG6fXcbuo2d
SCHY8fkujQtuFKs2x3cc44QuMseE0SL1C8YafA+OSOwhOp8x60RP/vRH7YwjyOJGIpw8k4ODdz5s
/5k0E4cILXvEZk1AcMor+5TC6fqrS7kD3k2rtPf+gg1irQq2XU5YVAeIYW1xqCoec4fm8LjyY6SO
0BmHxEKD3azyD2v0XjyW2VZhP8Cfgd3IH/MMGx+3Hk4T6Qm/l9bR4Al9ygPoT3M43eNn5EHfxMNr
ncHJlhbUeHDpbbKHDVzF1q85i3HYpWt00AOXbynNOOOhJfKlILP6G4Q0J3NiuuXQXz6GBfkbwdBc
SydrafVZ/c95srTAoDu4i7RV5cPn/KeGMWmwbZK3MZ1Jlu1XdBE53fjbokzKj5OdtC8yFsbF2l+9
940IowqJF2FyrW1oP/BGpb8V0yq6f+iCHWFQ+kZw1MzmWesmvkHJJFgJtjSmoyI+aoNVXT/YeOXu
3qsG1tAYhtB+f+g8UF/87RlEnKiZKk7P8vd5aFWrt6J60XqEE4GU27uLdYyCOWHoUhCA43Lg03EY
ALFU5ixuDmu4fYREIAijpGcsiRsdwCDRYZJHcRKyyX62RlcKElKMKSx+EDDczR2OM5h1akhD/RmV
Yx16JZlcavdLJ0447b/ftrDHOthaQYPKoAgFHfwUwAPO3IBfPH1MF2KUjJ3zJiV1tRAvHNXh+WWx
ZVOV28r+/vUYg4+SrXtgR9TX2Y5mHPBz8hgly1weE7QGSkyF/oV7CSYkAW3/274dayrSGhISRw+u
JeSXdksE7+48c96UxliNgdA5mmAXZ4gIykalflfQ2nYPdLPXtpx6GBXwguWtj2cFnTzbdQLSV7vC
EpeR1wYaRvjDDmp0WNLvQycDzP3/3bzvFHbTEMxWvnHzlPWvZrX3mrG3hQvQHGsTA/arq2yCuebQ
X4XT6IN5HHyt8V12yi/qMU60EOKm88SBdENJz+YDemmdDT7p29VU53EEGwm7fL3NY4D/2LBJnGZu
OOK6uKhrxoP+5bWgqJFV5zUUL+8L6gt0y5qnc6+BnCYJWzPNy8Lc4/qSgV9x2kLzq+10a67+3ZRq
f70WSqcvwtACe/hvg/3qVT1rGaLwgl24oZLEIOKXDSxtTYh1zmNM49dBuvP3B9b5tHAgJYEyokeh
mg2oUL+UPUZB7K9AG+amOQZTbYapacyWSeFOAIVKvopAceQ1JqZKZPIJqHAtJ2226X10+7zjtbPQ
e/GpeHbg9nMfT92fDASwZfnbLf//X1Pqnuf/MApaWSsfr1xAsL1uL8GjH+ygMBUjhZBdcF1uPvhS
x1ulqerVNDdvT+fBnTRXFka2ueMXekWJ2FnZGgM6R/H6xpgLr9jQsw48kOknpq8YS71OQmnzRJY3
J9/T8REXiNl6v0OVDSe+ikMMcsZ0wHShhyZy4LJ3/zo7tisevEG9KtJpfsWr55GM7puWbSRkwAeE
7HZohYDzp5eIbKatk3jaEQn3IN/x52BhrUBIoatcyw91El2C2Ka0fs4JfPjCbB4zom7oXckTykGe
q4PFoev6++c6p5EExFuqP0QLq93c9o9HDBmuioFCl675rUbRpNBq3zG7s4LK92lz4QhxRH6BAzLz
I645aSQzfVQSVvfszkx63OcUc62X/Tg/9u0s3EXDth+qvceV0T/AWb189+rUMdc3LFeIsrrZpLRV
Z6vsCNI4/MTVD76F8l+3+P98hW8HzKMxjFdalu0iu8BHD/aPi7QWR1aP+MmeOvR7dOAUFu+jPjeW
BSjcT3iR9pc1SwKUpOm/XF5E/ds1zFNDeL5TTAZSptGH522gkPBWeCmOE5GnYfQLFHpEL/vClPqX
HUQKhZLtk1Pep1AaJe2wulDjWtMFZUx45tNCHYV8FwEOsCUFfRw/4VvRoOCIygk+hwdBkG4XFUYP
GOe9oMDLsneDoEXcZPwDXcr4ywXW8YrBsAURVJcc8u2ZfMd3I3xQx7aWrS7vV39qzFkSkzvkx3zY
7KyDfNVHjBbjhXapL2zEw8fCOIhXpSdDTkWZ+hEeqQPFHe6oMooLm6gcgjGVgR26mfd2jaVC0UVP
C+Liz/X5HaC4p5HivQnBHOiMMju/UuRIjX0jG4EnJnDLE/zNdgt1u51y7lEu/TDqsP6y4/72tb9x
MIIkLu9KypT/Nnt9YElM2cfmeUoWZgeltQf/mm6gXwCVyVeMi9+6nbERZ3S5xLu2NhsS4Fct2xxB
ceno7RxEh1pc4uO3doXx04cxgCn/AHfdd4e7OtRwx6q7WgMNSrtiUAXlPcA/y8k+aMyLbCMwqwCn
oy5eZud0facLHmMdWuJCSd95hD9IU8R88qnQw0Ont8FIYUKg3Cw7x1cCnUB9MOeQDSxxKU1wCHfJ
aQJkhjMZgGtht2tB2LBf4CtPh9FUFsCB/vdR9osp/vueg98755gok9lk/E8S9p89XieA+5X6srjA
KvtxhB+kDgPVLkiTZ8LRFwDcR8Yx+0ml+6vQ/ONtNYOgJpLUu1no78s4iw1L0JJaXNCn1NlymizQ
QoNa5ONqUY7oK5veLR8qLQr8bV0M//2lSV74Y6flW1MDdwok4lTErlv8z7c2Hk9STYxGXCSAQACI
MY2GzmBnLz8mJfK8Mb7qEwPMk2TVWnNlFa9ul9hssMgchYC+lW9Ys3gqBrsnKZ2a+MNP9C+MoiVq
t3AoDXxyciOE0Y0yrl7jFBgO6vrgPpCUc5D2i5UeTkvj/GSQGYgfWbp8Ziv+qwn02+HCPOFFH1xz
Bd1DDBUAdDqjVXQitc8QCMhicwM7wJkvzQdg1MF7lV4eh+o5esXr7DExGBNFs+4pdFMgnWgg1COy
UwoEVNoePZIERcMY5Nb5PtMK0t0mQECiPjbbqIeovS3H/r0fPUCVtq8POB4Gfz0b3P6Ps/PaqR3b
1vUTWXIOtzByJocbC5jgnLOf/nxmHe0FZmhYe9+UZk2q6HZ3Dy38IdkqdISsle3e1cLM6VbIaIH8
TmjaZZB4i3s9+tDFo92/6v019NKuXVvAztuZlN97aDc7z7ZIUTS+6+R9cStS9GqKx5x8A5jzQaBL
VlGJoOIh5FRKIoTaEXKPnaVAP87lDHJCdaVIMfm0s9YdZEN7YgR5Q0yx9K4/fVqI1pNTDQ2TteeB
WZYfbenLkR4NPVpQ51SqZoBW+PaC5jfw0IMSre11FyD+gPjxAliPDQM02gefkn+0jEFft/u0iqdB
TnbVvqP/PWicP2XtqmnuA0J2PfjI+E3hEiyRApRACB6k9OjdYo1NoGNphEYxCtuD6OBbTEeQCaVZ
gQFZ5Vv4XdDuLjFabclHtQhXveAxy7NVaL1R7mFVIZkkbgLqwkMJB3+4RinmigzW2UHFQluI1Y5E
Cf1pb6HOOcMqUgxvxzVWPXIaIptHw4DAN90rdH/ZvNXg10t/KaeESaIfvxcP4lw4ElRQA6QfUD0k
D4iMyi/BTnxumxlGHYQ+CqUCEE5w8QqwKKDYh169fk8G1t4xqBcv1ZvkK/p2kRPReUrnlP5APZbC
whIWCMtCpEFN3jmmGw61/jPF3+qJWpXt4SM6N5QZH7yVNkMpIZ9bBND5QgWSeGtbc696C8SXMn5p
kPaPUEFTkfjrvZ1Oqc8wwaqzsLnorzO0h6it6JVx7VUpAuu0fFkbtFGzpJt5DuLQYBhpsRrzSFhH
MHXcA9KaqLB3yX1EBbLOlCtBLWkjvmUwiwtgOCJat5UjDoX6NNhkqbcU9P5Ahthjgus1Wwu20SBr
yX9S9CeDFiM4qIVnHqUbU6UgPti87G31FspUonwK5ZtLTV9D8AANpo2SLRsCTTV+0w5JdJumd8g4
6yfLmpf2iStBEE6tcMo9VCuVnWnvOwN+yEmDOTvT2RCNFq+14MkktglWDYkqbhi+dGPgSrSg5F3e
gpRBUJxgJkagk/Jsh3K6W2arXKUUj90WpXZtoSgb/HwMsb3ur8VKmDWsici9Rd/TbR/wRb0SXWRl
oeNFQj2rU2gHA27CXxv+XSvdpBQvGoFv4Lx50ZClxIBmE7aoVt7ChLH3DRex8apQYdOh0avPVXEs
CBx8FYocX/IxX+/1jSg8ZY8xgt+DWovTYtixhLNk4qK+ixCMWATH4M7vNwBb4Ao4i384PXpHjNCJ
PtqntHlSwSWQzT9iprROYRLd91g8AhOWdUQU0JByMe5b5ifbnwdLyd5v5Y2gv1NySIAqZu19tAm9
ZeAs0PKQSUlq52ArLwQ3xRwA773NHXir3iUf/QKjewAmlOkUFt6+0hFVmutL2nSAKsnntAWaol/C
R4pa5B2itZ0KKWRTA0+vN4ATDHgVImxmIhEgD66/I/cxnrla59623SbyPzi5bv0QGmAPye7QE1P/
4fXs5h+i+RDWD4K98zmC3BkFOXPnlyeJuohTLk3/VfMh8OKFAuNNEJGyBxrjt1e2fVRjES78uyO3
SOOcrOwxSl/YaXourwtsvgPtQz6GymujnqQnvblx4fc/k0zgUInYVrpDcy0yY2SXrot6TyuIBhd4
HmPACS2HlAJRbE6tJnwNbPivQJFXCY0+QcI8YwMbQ0nnZbA3srsQTdfiDtaTvcq/dAj2ezl5aVx8
P3FpoYKBnpZ7QgJOeEEcrIifPfBXXZgh/ndw8pdKPD1Z2Tu16/yG7g2mrLCzHHOZYjuiPqr0EbHs
7vdswMqdgWLmErlP8OqKeMOeVvXG0dzrHClVjDbja2TbVjVS/Q9iskYWGsU9PJEw+4MoZcQPob8U
3K3/SbseZfAW/YxMeKdwkQEc6B/CLEVlnj3S4v3K/aIsPW/p58Qn2lujPFg0z7t045TtrHuXNezv
EOhdljSJrHuNFAKdGOiZV6K6xrCoinBYN5y9r9zMHftdMLdOeYett7KqpDnwimXRzZwGVuIJSxLH
2GrmsvJXuXUrDVotVMGUJwr+eJO04LYqStKfgrS1HRoCHcQb51j1O6Ph3VaFvidqyPvn2t+qFOjJ
RmJKSUcPMCLkOJ0+FZ73OnW3xzB/bcwbgpyeIlU/c6pTKuMq+hYGi9r+uBx4SUP29Sfs+xF3DWH+
z7hLDosi9DOiTehm2lWb7vuPcG18yM6zL7xxVmnzxOf2BuBBXccndZ1ffgL9byJB5IdfMQhWUZUp
gv5+Al+1kkxJeAL7UXwYGLvlQn20l/jaafQx2cbeW2djAgXA5FSqc51+POsiQFcgNtc+Ffv7TjgQ
venL9OOLBYNKt48LwLUHxbktl/lOpqlDF8A40ihIkVGYoTgDBOyTG0q4EiJISNzmNEuia5XL3YLS
1udXuP5eiaiiCDD+4kFqrn1olRujf4VKpVPGpBKQXqvvYvOYTwFC/iMVMv4og/6mDJsbJRF5hLDI
BSHtQo/Knh2sVOtQgYiZo9WtA0bBhTi9bk/GvYvyG8zHapEThQya8UiERojVEAdQ+aGUYMcb+5PQ
J/zqQNMBnl53TURic1f2ygzVizpfVx0HEOyH6NOl+IPf+huVMQIl2dwmh1b5dNXHiFgoPA5l0xuD
Tre4lEFIkmvWS+PZRsou/OK2lzfVnOtE2Ac9YFkEBkv2ur0BS1Bvq/rGQ0Y7gavpbxH/D/HK3mko
iEnWU191C0Ocu++YfaloEEJ3pU+ITFgMAd1YFBQZHe/AJQz90L/tv2TlWqGxdZVXC9iaYIBLzOVP
tCV8KrXul1OhsbTQhHlm/LOfTahV7Za+cdA+o+VNywMpA+tNVW5Nc+mmSBxQT96Z/k4dotN834FW
vpHSLy7SsliExaJHJzp/oiSckinwIYRFJWx8xCahDs31atttJfSu268QSNkOlTH+b1pp7bW8A3ZV
LT3yXrB4bvSPmjlNX3kr7AzQ4ra8QgwZTO8KAErgTqjlyX8h4Sb6M9CNRNOUNGVcslKrRguz3sOI
AO/CwT17cCGgjq8jdqDNtWBXQ1ikzJYequRWzp8NMm+I8HiXUJeI5xQRdK5XbZGdFHr41ioisa//
Xd7z0rk9D9iWpS2qqiJpo5qJp8oRDMC6O7XRsYMxkixxi1CyJ8dZBz29KvBakDXBH2Qgy977Cqph
OtH8+HbnHG0yXQJtpWvA1iHujTgbJYbITpkn3akByJCkJyO/0dG48GwUzMPXkNqUdCuZVzgXWco6
qtZ4e5v5DNE5I/ty2/fC9K80HTCNu5fCdS9nE8/3Xcu99HyjjDio64LCUoYdL127Grmvk1eZNAhP
gvNkDxxN6hNTq0f625SFuy7qxiByKCr/wbf+uA4iX+mCNmJS6u6AII7YLysk4Y25hz9cNrPTexUu
0bqsdnRHUnDQl9fFGSErhkewVjFYF4O20O+7QGk7LTP6uDu5sFxJoEz5KAIi0RYe8MpaRknlunZ2
WksHHJcYGzw8jNy9hKQavYuuVq8yxA3QSBP3Af5d9Z3S3TfeLTzaMoR3C+L6ruKak7Bbg2HjLBp/
IUd7hErdgo+OeFSQTtxu56o5P99ozAHslEJuYlKfk5kvemHftfeB86lXe9OAY7wAf5jhhEV7BJJ1
y2l2eT6H6fq1hEwoSTLOtIO4i4kA++/pjIKsKjSjDI8AegorvcYPOAxuZB/vPhLI+tAip3V5xD9l
nO8RVZF3NgYbldHGroUucPQiY0TxRldv+nbXi1wcSJkv86nK69/FSsyAzyYYAgbjqJN/v55Upg1i
K0F4lHU0Mz777s4Rl4V/kts9ysqqNyupDHNNSy3JtsABPfkEZ1731xOMzxDBl3Wh4AliFBok+9YS
q5XJtZhByjcDDPG2dbk3gB37mUYIB5mKFq+891Bxlf1jkpmznJ7n5U8wOS2jr94LkRKXOSre+RC7
rwoE6XIkPFRc3j+QMK/R8k5hxkA2pUMHs8OgsnD5EeRh5kcLj3kZ7HolDbLt989/HCMaVOzSsNzw
WAg7nYJp3NC2tUhZm6WSwMepo1VcbwxnK+RLx1tl7cx094h/Z1AD8mJZNdhW4CSDhN1MFMBHT324
s99N1nX2BU/4R26/ExzJLGymCGcf0J+yjHfloPxt0STxXi5PxplNKEugZS3T5J5RrNEqTSw7EWXX
CY5uejSDuYPoCUsTxSWExJYo++fgoC+P+Ffek40x8JuhZmES/kf4W+jSVEhF3T8KqYJQM7myfktR
1HNv3BJcJTVOwTyWaD94R8Oklw3Upm2TpWgbS29AEpd0ur4uP9OfsOQ7vkeiRwfsM+j8/d6rudDa
busp/qC1zna1tQOTIIvDMrw80LlPizf6/ww0mm7HTyRRqKkZorKOJabmHDx5y7IXsTIo7i6P9Sd5
Gr3UaPsHjZ2qvqP5R1tZuMZHSZtyAIn5EzHd1NyNNrTsqknZlfzaoY9SHakCcqIOnmfSRFNnaqAh
bPuxbaVOEUS3Yu7E7hV5+rI6uf3RzjbmlHLT1ECjnqCS1lbJfe4faxS5enqBODms8nAVpbPLX2hq
oOHnP96oEzwrtU3VP/rpDXVtzp/A/pKt90m1/amBhmX5YyC/RsYvEZm6AJYP9yw3H/esmL2E9c3/
/pU0vEpImnEqIdAfj6T6cWmn/hGfkFy6ZWk72hwDlUkbjD+dW0slJ+d6pXGrIpX4/fMf7xTmEQxs
jdst8DeyJM+8CAloqMRhiWwIGuUBMLTmHguPNQ7SiwBxGscCbUpGKblY1nx74DoBmlLOwUzwkrmp
uI3ItK0jZdjaPg1/lr+A6PCHKrtvsnvfvqMe3Cr4/VG4ju7K8kECAmzrxluLNQvINqN5xSHGgSpR
gCmSQm0TCif+y86+SYL7yzOtDRvr5zU2TIBiGJjj0MHGhHm0v53SSnVkPZkAeh2OMjDui3jdtiGG
AO9pg9qFHq9ILRax+eC6s25j9P6+aKA1ePG+sEnFU6TVlEij0dmvNcdduFY5l9TyOozjvTO4tba0
uuT82svNlQe2zXHap0DSZomSYDVpoOfbrlEURvi6pmMgp9pBZvt3pbdskn2Rh4uMX1712s6oUMzJ
s3WS3PvQvd2sfPEoDFQFwBQJwHXW2kepqRHAzqdum3EDfJgldFtRuVBQvlK/S0w/loloK7pXJHV4
LINXU15qGM6CqmJd2uq87Pacur73ePnL/ClbMaYC45hMhekdrHt+b4Kk681Aajr/GLl7S/0XF0DR
DGQeChSbwYDhEFrKVBmBeGYVArHBzo/cpVA4ixyugtpMoPjGm3/0NGMklmPYqAkLPA2Xm0EdKdDv
3WDf0zML9QlIyp/8fhhLQuuXRu0AqPjGe/yY7Tp2Yk9rS/9odsLGlIUDjkab0MUtNHoDxbL1g3RR
wuxUoeaJcbz8qNxul8jKtoCIqcbRTpReKuRLuXipunJuCNXe4Ypkj7vy1pdfXUD/l7/W+Er+zyNb
iiaJIBzNMdK38nPNjqIMUwn5RlH+AaJAHeKukO6k1pn/r2/L79HwPZHRdwWUMY63fM1L805CS4E3
Miwssvc+isWg1jV6ipdfTD1zQFBAUHQMVkToW8oo2NDE3JVrtfGPqtbNhHwl9dnayxBDdbt1l+gz
I3iRdNBWnXRVOC8ZBZ88P9YSYA8sUYz21YfpoAEXM0HNxi0coOYjIwvMGwfL0PsiO4rSkwB71QIh
3UhvKfoFbfEa0fBr8hrsVAnIyEiWeCaFwdJTAXU15h7duDyPngOI4Ub2dvmNpeF2GR2Jv954dCQK
itV6ApioYwsMauDL+7eEJFgEFRCM4Cx62uOQWUwZkI6D6OGjyoZi6QhcG4BVRwFDlrVyXci1f4xT
CBX34mBgv/Ws2+FWaDhgksXl9xx+35/XtJD0YEQDJMZovDhrlLIyQv+oZeuGRme7k/Tt5FL9k6p9
v5alauyJQTH0+wL6sZkDHZcgNeG1SND7gjwImtjBhxuA/5aqXdcsDbJGRCaL6pSrNXKTU6naub0p
/3iCUchneo0UmwVPUMtoTaE3oz2x5ogvfX+D+O7lWf1jcDV+39G0Go7a2Z46fMb+ZEm48ATQQ+ZN
/JZLL55jD1EADXmpua/1iSP67NB4DugcQfqAcRm28o+pLvU8SQQk15Amo94vdtAm72XvJpCesxiD
K2a6xmK90RH6T/ae9jrx5ueOCnJA4G8Sdmu47Y0m2kWvplVcD5U/EXUgJP9TurngJVLD3bSNtBeg
YkXx0qxMVFfsWdRZ1z3UqRoKCnFXi3Kmp0o4nH8q6l1GUSNu6XYl+x4mU1xhayBAiKtxXLeDY6qC
H5srGKdqMpwy3jerAH6YYOhAZavIzbjWafBS0zNEliWIIWgbde5rkMNJQA0rav9VMSbs6PD77w5d
TXb9g1u2S8OWFsh+b4hvc+vFbqEUV+qurh45yjSViA21fg+nZ7dCG0NScNFUdkESrbEPXjY6XsEJ
DJ5GvNYs7WDDxcJpsDQWHtWACMNqRaeMDhOsx/GrJIj0ZP3UeWgWmU8OiKAaK8XMV2eSXwG6WRs4
5fmoq9uFMLMyoDjytrXIZb0XIo+YkmWlvdeys+HvSe/5Z2V/dNWxLIYIs4mRvK6OOZy+pkMHw9Fn
GaDeNrCISCXwEJCKrGqew5gsFQPFQxm1yHQnw5YTQQfQ5XUc9zPpo5Wv6feJnu4TcrMG0pQRuitX
uW0QQUoGzxam1AybhQrfOTbhssegljrUc+OH4a9k4V2TVty7E6vtzHFJ/8iyLF1XMa0eL3ZJcYRA
NOjPD4aGhf/lhMoyc6x1ZUh73UEpNgtnmE4i/UrcHKkoXN16xOGVE+NyjiYl0OgGApKAl9b/4ckG
fVSN2oRqUA/5vQ2tRNNsTHa8oyY9opl0baL/riv2M6ps6P71874DWW1bazO3FjXt89Y0r3TvwfG7
WYpGQHSKwjvD3hRIE0w82ZmbTdUByloStdK/NOwsUytB7ZgzDgaLWjF1s5zrmdXUsJyxoGPTcAOw
My4PrJyJHpFUA+/HRSNzRoxOJt02YkmLbfeoY8Zsw71pHVj/3ZWM7mIVgZAEG52V6YIVT3fCmreI
SLjSk9m8VhFkS+coEegbaY5hNAoFtMh9EAKljr4grcIuTr5NC003PxXS7sOlbVD69V5LvjqOjKJ6
TpNoE9dPKs1XdUIf6MzlolKZJVlVUL8j/vv9sdVOdRStNtyhQMs5/5/tTo5nIF4xmRIMsdboyv41
2CgWK7o+bspkGAzshGTDb3Oec+uVnQ+yTEC7oHhkb89yPutUOfHcPU7+oxo4WBrGUPz+/aKNpDZE
LYJ7LOWdQWoK9xW30BR3+ASF7H0l4qAloYbRLx3lzWg3GkI5l1fRHyIRV+uvRxi9ftg6YV1KvjeE
vSlKQ1waRfKJF0yNr7wgQBuzw0PoZEu+glscjNw4yMW+xWXbbMx1AZO3AJlVJ9rEjj93FP2cmtGG
j6McLezS8ahFPkfGM2Eb6b1oPAogpYUZ99nEPJzJRlVqFeKg7sjS+26r/bjnPVEqaGyxm9Rip8Eq
FbYRRXe3+ajaLZFp7eLGZzxeHlQ+kwf8GnT0/bVKq/EjZNCOOCKCW1OAF+v9AcmGmyKA3eA1A8Jn
99XMD4JrHdEeT8cCUXGXKoxmE7vAAJZVKr+k0muJYGAPDayEgNr2D6KcTcRCZz/JjykaLZXOUIxQ
si33mMu7QDh40jOfhBCefJCIYvqTDFHdeGdS/abYjlIY0OLRAQcSrc0GY1EuX4joyinruW4dyLP9
e1zjVl+eApQ/He+ha+O5Wd/FyXsD5DnPyKb7idP2T2uCfaKJHLQD5sWgejBMzo/1EWpNKaLQ5h5d
IHTD9ahDfso7C4obzecBdqV8asZeVuS5Vj34QYJMAssmupM8jIDoRaBYmS4zMuw4hnhYoF6AZPDl
9XTm3MTPZ9jRCIIgTjWCxMh6qiWJ2rtHdjD2mnV14hDxjA8qXJOB8bm1+11DMcnNhw80PMyPCdEC
XwQIWLnHOHzoib5Rue61GITHqfFe9RqSJ7J8fbxS7X2aPdXJpq0KKJ5HT0DVkJuq+QzwV4stYUZB
MICBIEDhNDVn4hz500n9/nCKQmWfVFBGZv33cxaymHauIbrHxHsir/fyA7GeYoLkkp6i/lQmn154
bSdPsoHJgfTwf/giOuWm77oC6rG/B1dSy6mNJnXxy8QAbyU6nwwpBCu+SFxN3JrnbhONtub/DDZ6
0zBzalcvGUyEKiHuJfFUp8cs2iT1LG2AzgKxE/aAdA32LGfoZN3zD/Tge6otSSOANNkiY2sfjyS8
qeSGAwKzyMJc0QsgIWUNcmgHwGmHO7SaaHKcK2yxALk/ObZ13VJHF4UY64bjhy2nBGTXKHrHtGIw
N+AAp5/bWcEbhUVC92AQ+uDF1QyPdjlZEBz67SBjtImG9AerUAE4i70OghvqkYLzkYrPMZH4ZJB9
bpP+fN7RqeZZoaxYZc2ZXz+A04q143DTGysFx9Uptvy5sosmUWRienD7+qMRlPR52ujkFsOSqIkm
kh7F7k/ucc9F+8x4RoGPZcDbXl72Z24KTVJ0maWowlEed9gtJS1CxYqIqcDIlDhC14NFsmw8clOx
CMA6Xh7vXF2XASm5MKiEquRwlfw4jGSi5KRqQUXRUTPUfzaq+URSBA06Eh1N/E40LhPlqh7oceRc
+wfPAYW1l5ypMOLMjf7rQUaNo9gXHTduXILy6DCEUwSTEjlIgkCaGnEGIkUQAo1WoN/rwoAsEJPX
bKoBca5ooUlcV5IE09egGPR7Ouw8kHNJtJwhqLN0VIEgwlOkCcw53VMRmKIJK9FITpx85dSGPPvt
Ncakygx373u//vgUSZY6SWOriBgrtzWIywaH5grBY3ttixn+698l5Muf/+yW+jHk6Cqy26hy/ICM
ZvA/b4iewODCJqXep6+nJ3c4UEZhCZOrm6aiWuKg3ft7ct1eMZTa1RAqiL6GO4Xry8dqLm+WgGQq
qF0scq9GXAKko4BO59SFdiYssmRkwYmIFFS1xy6YTQ2VovS5eBm8bLOFKN1Y8meh47ihb0OKgJEK
21gX5yjE52F2bar/vIhWmvBgQjC9PPN/aKIc+T8fZozCNRLdKMKihO+NVuyudZpbN1cRcNoCz3Cl
fm74lG7EBV7lZX1LAORCOHSw8CJgoJlH2EhqrFU3l5/q3LHHU9F5pGQGJu0bO/xjDWaek+KrxbFX
Iz1YejOzeGTtswTLFtXTFg7yVsLkVXyeGHf49KOlYemIOXMQiYbCDvu9NILKDxW7j52h/FsbH8CK
on4jUyjbOoBXY+Q2X+HisSqCdAgBdG0iStXPbD4LiXrpO9ShVDa6DPveqeU0E52jDJ1N+XSkPR5+
SbBnFQr+Eu0ZNytmHbTHFp4cvpP+xku3DZX/jGdG+cKCDSQjeY33OTKdGwrLYYop2dIfKnQIQ4K+
cdq1CobaR2T6UJjrqsZqF6nsZZltXX0ROFsXEV9vLWQLxb/x861tIS78ypsLbgkUucVSa9kWjzH8
paOj77kLFGml2YcO/24ZHWrjIdUHegvFyUI9IgHr5teVtQj9+eWP9bd88n1AMlfIIJsY5f3+VpVS
ObpUS8KBYAUaaakeORvpMaf1y+WB/n6TXwN9i2n8WIyGqyU5Mn3CIYCfkl1BpItQMuDUiGjrzkHy
XB5u4r2UUcgplqg7eP7Q4LMX1E/4eI2+i41ntKcvD/T31P39XqNw063q3u97JlBGnbM/iog32ms3
/rI+JxsAU1M4WtZ5baueZTOF4MIomHb9pkCcK6n2JOdNyq0ST6S6Z7KG4eUwURSBKtDDH10pnin1
simowiHpYQh4MKxqUkuk0aEAyPp6CJ/K4CkeQBvxfBKMdCaSZnhakRT2IPVK5uiFYzPK/VCCoEDf
qkfwwJLmRIlDh760DwLeBVzsdAUmTvOzS+fHqKOwIfX6NksCppkoynNAvgfzNNjTTl5Qnb68eM5+
UdpUSCQgo/yn0uxXTUGQwvya0QHma4bwj7qx6/uha6k463Cij3L2zYgOgaVQaFPG3e9Y9MNc01ir
BKNJ+CG5C24Bpd1Pl/T+1pFIwWnYUD4fUPTWKBINZMMl/GX7tcQ+qoWLAUBjd0EWHiM0h9H3NYE+
J/Ll6TwT8f0edpiAH4eMmMipVSbDC8o7BUmock+fohQ/h6YgR1tlLQ1oS40RIvJ7f3ns7wz6961H
IYBI/xs4OBRqfo/tlL7j2aUlHCK4z9oHasOquNSzxx6ynJigAqbuiuBJ8nd9fuP2d7QqPR1J7Gs1
fzaF1zj70NP0qhBxvYGGr2HjHEM4gd3IRREm89ZdodaZqne2Cpz+fx9M4UZLSwG8syGxNEanpdwE
dlz7vXDgBAuAuq6p4ieoGZG6et/RcpahGgehkgwtS25Kp0NdjABnMqr7GzoMtriUH1XsgHSY7L8n
UQJ8kLgee69vF6CCaeya9l1vAQ3YaZgkFUfuVCs5xcomq7f08pAjuvwZz1SCeQIGh/+hihauyr+f
oA28rJGsHFIUyFuVitYA/bY8DCQsdClpaYDrI5Qz3PwKAKY9pBUUEwCREc8AaL4O0N7UVHQ6OZ4m
Hu3s5OD5joGMLlOAG32lrLZcTc1Szv8kn2XluwFJ1UAUMCfD0iAytgUOQdl1J2X7Epr8EGQOTyKm
Gx39ncsPY/6Nv5mnHw8zmicQyhrutxmBQ3PXRXd9ce9l2KvuLA9jcvO+wKLKrB0KljCq1PIuRTex
sOfQ9HLagy0dRBtVzwjp3RS5wlbLbvATvq66QYgfXISEG12rbBxJ38FKDcHdmuKxK0Dgp4N8Ia4k
STkvygdX/UzoznamdCsjQYdaCkR92B0e6kxGsQ81+Zo75GCbwVJG7AeFItOKD22M1K+S7KvIeDeF
N81zGQKZflilHA01BNC2eKgxO1RaeNmI5NlFdH1rhe66A/Of+TshviuQmQ3xrAni+4wgTaM33EEp
U9LHVl8UyHtnOpI166BEAAjXFFdDThJXMeldCN/V6vHy1zgT6vM14HzoJtwTDt7R14jcPrXweqUc
7SN4fU+409GVbqz4mvoePSN6Jy6ev2IhTy3Kc/GPMhSnNYs2FYiP3/ully0oMYX/HUBy6g5kgn4u
qsEcesyOLiDVhwrcReKkMx6lwZjKY8laZjGDxTRvtLfMmog0jWEfjE9iLh3UlQ2VQr0xugUKN4vt
2GCfwNrjYdp0o8T7CPWRtSzfmPZJMfYRapbwmXsEWNDO74VX1I19Stqd+GKJCx1arS/hmYZyGm3y
rWusFfuW4rEp3mvhrome+vafgDgm8zwkCiXoyUeteCqjvWK9mMWrFAA/Qq9eXYsd/t7yP3NwA+rn
mfPWWEctuKu8rYFrsfqPUBt2h6q8UYKrUvEq078Kc6N1hAA7zZxFMLz6rdCs5V2mzPpoQ5BVthP5
0tnVg+yXZBDkUTMfm69LtFczTYoJ8/wVUg4136aiz8lNtMSpTxPXDjpu9u3Emj0X/Pwcdfj5j8u6
VyMXeDFr1sZpL1tL6szHwiAHekCxaBfBX8MwSnpwq1NTrXNhl5oHGTlQZwshOZanrsBzsRFVItoa
ChfPH+CbbNZy1zYu+QnhpQCV1bZS2H57BaAB9UJakb6lXSPES6mc2KUdjjxkUOoNqXvTTgXeQ4w5
XsIqeoYksTj0/ofj+mNuPClP5VCQ7EORL3Kguiw52fvn2V818pXcgYE807P9ULhyNrl6aBtrIi/8
o2gDqkmko29aBHHQIcVR6J/HoSaC6hAOhgapsVNnovNstTLp7DH0n4eCBpk8J4tVe0i2gfyIXw3h
0RyEuMiWH/4va8XSEXqkdcEyHZ1vRteaeitb9oGCIq1JP33p7RtiOyl59b2X4XDJS2SpSbhdGWYI
Ki3AYIBnJrF+HSCw7JrBdUczaOKxhgRk/JmGcEEzDUR3CKlHS1jzAyUrDfsgGQ9xhaQaZy49dGYG
DBj7mLNNU1C/A9QrPPZTZdZzS/bn6KNEJQlcubVC3R6ys0pX/8n1isgkAFsz2V84N5QuWsY3iFCF
PfT7ReOSBpIipRibJh9Z9i9yV3a1lgHrEoNdntMztbShffPfoUand9TKDoL+hX3ozT3i3eaSQD7A
IAmbygwjhxbrix47cOhYYLk9X1zFDhpUPu5b5UMkv4eEab0gzL4uP9a5wwo7ch0ovwTYcMzAsTKp
s4ueCdhL+io1bqtmRT6D2nZgP0zO9rk79edgo9UuikFXVG5kD3lv3T9aSI3zrkOWn+zFJJhaxWfi
SjijtAuoEcI8HAcPmp6bdtZy2ODRU1ADguaR7XT/wPHvgbQy13E4l6XbCukZY47QRa5MwLK/C3Kj
fUTQohC/iJw24jgxNZ3ejEKztw9ierCXSUVViKQfsiw+9CGn8AYmXouW2EvqPYnio73Q1fdC/Mrs
TRS9mOWSqqqevXAsUyJzhZVvLqV4YSJDVmAo7u/E10K6zuSpI/LM7v/11KN4XM/wrNPU1h5qZ2L2
QViR5Q+Ou5HBgRVXevnc4MqCA7C0ZdIuL8dzaQodRrIAartcWfpoQ3ayU7QBOISD+Oq4z+SWgbSO
MQPJngLUFTRxacjrJkPUaj4sG3XdiO+ihqzKylGXpjKVd5+5rn49zWjP1oZXZg0QjkNoLimlUvFN
lCXMjq6eS+kcDLcoHPlGqAnGzVzzJkpwZ1AJNFmAQ5pwdSWIiaMPkTdlo9ECsg+EEX6DfCT1WcwU
RPuQhU9o5ZXNoVracbXWqxuuLHYR/cw+nHOR8a+cG65LSQshkamiwJljU9IVaIQiApi6pI4uUdew
9VBrK+4H5gAEEfVvBgQ5VE9Ckf/QFrmwf401CqeS3GuCsGYscCnoD/f2cZZqj4QuDLqTi2ciqAFl
OuSuMIrBvjqfA77S6d4vL82z76xC2YT3Q0H5G7D3I3RRMtlN7J7Di9wMqCs1O8QojOp9cnL/6CB8
vzENduoWSIzqynCu/RipKToxD6vcPoDW0o1hbeVXtJMJVABuAW9Ipbd2sNi210Od2VKruS2hsoZn
4+U3/uNBM36Q0WY0sxjKVs+VxfpL7aOZnGB45fGi11ZRMq/Sbdov+EN0U96D27bljdtvu2RORYoG
nVapM6uhguqg21CC39ZhocxSrMhrcih0gFeieUsKWQorU9v0zdozb0AWK/edsbj8HmfALEOz8r8T
OtrGAvhI382prXLvcE7QGgFW35Yb+xtfn+BXLazo49T2XEjmuGdxQXDQGRKCQivaFaTkMX5diNCE
N5zClx/uzAXMs8HeGQrSZLnDYfzjY9dFr5UGLYRhjpldKlOsLLCJoTyA3ieTyDMwkmEu/jveKLhS
dDjvQc94w6oCroCzBW+OBwWtdIk02q0wXgNT6irRhgZrpzbLFnD2ZCow9d6jRR5WTecJLs9BNZrF
zelK0lnqN/+/Cj59kJzdvz9efLSYlaB1vVBkMUMB/k9Dg0CH7ulkO+MbGzW+9emNGwM9ku2rjsKc
uLPsrqYxfqg9EdcvxJMVfdZ7S81BKxwrL1Az9IjarV+jpYNgl4EMGtL90jKIj56zlNDLs69ViYLC
xtSPjYcIC55GaKk2fnMlpwj59x+XF+G5AjNBoESnbHhg43vV/FiFau4kiitxuFFngZHO6VqDVeda
aew3oNbFMr72mz2OwxNHzJmI8Ne4o1XQUhTTgii2D2W7JT5L8E8hyeCooHjgsBInXvNM+Z68E7iI
RV9bg5r1e7OpQQnm1fHtQ4X8pL6QyrlszNn21CyoRUe8sTW7POS5FzQYSMERi+N8jE/zI02w3JKJ
7c03wmtgttwa3JVAkiZxMvIwW+OFx6UhYzWM+MWf7NoQNCsQCtf+f5yd527b2taur4gAe/lLqsuS
Zbkk8R8iTmHvnVd/nukNfNtWBOtgY2EFC8mKSU5OjjnKW45jvUzte/KhrL0TCgsJxWzR33WC0LeU
9C2/Dv7fFDYyWsCN/3OWD+jgop1ICV63RxzDde1OVYadLmnLrxdEufoODHBDDi/C+acADxUnLqZJ
cY5QNSLth2BFt3hCbDgy+BrpTYna9utrXk2kyMHtd8kTVuji20+mrkwsW3KO8rTlGGVVerSvUClV
hOM4qTinqoTWfRo92cVBKfby9Bj735iB05oKtVUbH6X2nqT76/u61qAStcH/3dfFwVS2ij47nE7v
IznnqFZHKhR6bsw+wXnWtIMz1I3NG+fhtR7Ip8tepG8WeKUxrVmOaVwmsFaUA1ob4gBMdiaZJmRm
bWMZO6HFUC/UakmIDLrT/5ZeizCJz6rMRrgMlL6ioQsTzg7D7JY8AbMN1LvpbILuoyBqHZHpaJhy
2DNe2Navphj2UvfjxjsQ7/6fjwa4D5NKJN3/GR4OmiH5o0wIonxHBxfPuRZrv2OddIieLaXxN8cE
09m++GVI6VrMR+ZOck0aRTcxnleDhQMZFgtzEoJLla64NqXJmghPZfATzjQkBdpzIsfjqzD0040H
F8fQPw/+4WoXm2+27GGQJaIFjSeaPHXxIEMbIzyh0e/Q7ncqMU00Fnb5v2x7G7gotHAD3OJlbz3p
kkpOgDrDN6hcMUkV1DFUcdRthjroMEG4WxcIfsU34sB7XXLxyCjQQOgweM+gWC8f2ecIRJvVxxLj
AA0mKl8QlqYRbqpbC/PL/hmP065/LhMEw40HIG78GVgaAoRCyTEsS3MnZQSrvYbGrAU6nNa5vy0c
t443HVRJA120Ibtv7UcSScfYYf88G4cM98loMRkbJNgl+TCnboecXt+iQbiMkXXs/pKc3HhU7cq2
RuNJAx2KHg5Tg4uJY6TXVWAFhkNEmdHmMyCa/R7Q6Mumn6Uh4Etdf+aYR1a9Spd58oOKOsd6ecdW
I+sNsFPArcN/IEHHXEprUGw6ZBlaZ1DK9Tunnz2mCsjmIwe6iuWHFJVIZl1hZN06sq8+B5N2shJ6
ZzDcPx/ZkjY6U+y0ztGmzumR9k/KcsUxOvjOytGydWAVnFJI1aBuK9XzoTBeCFdymq5MO1tGefs/
nF9Mhf57QxfBU8dqo47y5j1m8+XYynoanrVqCQpZ6iIvRSz+lnrN1TWwZfTPkJ2gnXXxLmetjfNE
XFJ+18hhy2nqQW5vBYQr3Q5VtkV9S0xGmegiO2oMbWI4XohwvBJoJoGJIS+nJBmCRzHs8oWmiI/U
xexOwoo5iEAhPn0dlq7EwE83cVGfqHVFwhTxrBo88obkGTiQ0q108L2w7W4m69eOYMYAzOVpdtP+
tC96LG2eV1ZgxY6AVhCGwE+bfNhz8h1yh5h1m8kBKXA3dM5fP+e1QkzFy0XQrOFyOO8p+YeUu8iV
GpWg0HkvSvO/iSEvFHqg9sIqgfJ5yMZ4eV+vwfGK20gJyjIc1xs3cSVjRIaKYoXd9T4S+fx1jWpj
2XHATVAUhag+z7a08hs0dYURefpajKA1/ojhsJPVrsUXWFD7Wzj33X4R1zY5EzkLYqBs4311sfsc
RZtkn0kJ8OkzYwcLjG0wxluAzYDoGbHqE+aT6hFdLEFSBh9NFH2m2ROh+HljVf69FZgG0I05oISc
zmV7y0mVtI3ynO9tXtJ/TP3ncTjF4Z0MWKW4I0cestdEv5Oy3TjvRuNIC4MT5OubeE9+Pp9Vn29C
FNAf9odkT2adqhWBzz/RKYa2gLQPStx69VK227he+sGvEO2IdPqFICMj2p6FCO0djdoi3veYD9hL
htRN8qZM297/lmgvET1E3Xmm/LC6O1N6K+qdOt81w8qIjyR4Q/TkBNCJcq8OE7cosOSkOm1uNMWv
tLcA4rCodHg1hg6Xqg0llWVW1AGFeCw62p21GB1BJuH2S8ygOvgke6Kon63ozw+Iclc3dv2Vs/Hz
HVycKfmsxP4sk//OzU72lzYGI7jvoa7xk7MyeTVfE2y/74XfxGPxbMYLmkG45b01g+v8NKG3P2jD
ojthDqI9JwihvrvGKScwtojx/1DPun+jiLySsMMCFiwsUhf0fy9ZMFaB45AUWs5xGKlS71LjrPk/
nRJX2wdqOj18IWvrouexOAIFRcYP/iaVrDy2N27kXUbq86b8fCMX0dkvw9a2I9M5xvb9zLLQEgR7
MIE/xeTG2YtWGtazOlwXhDgxrHgsp1dneKacAhltGizmj2y+FUlFZLi8KQTtFCSpsI5ULuUl29qa
Kt/k3DJBO0T4LWVbDEF8fVXhBV2Pv4tnwvkYPCQj7hXtjSb9lSYp89EPV7/IB7QKw5vCIFhk5VFm
wlPiRxzsnXzVa3d+utX1R9n6rlM2yEpEIWm7UX9Gv2lYT8ZxjLGQFzCAVruv+J1wb2XfEh9IEfkh
fpUmoJdjXB979Oy7NdR9RoCbtk1xJ32cbn6Y/x69PInQwhCEZVpXlxE474KwjIk4SfOT08gEz4h6
wRZujz/CoXuOEOoykGtYqsV3/w0xQAkHgbbBN/YWVPXK4citOCiMgRJgxHHZFYVF6BS6TRagg4/I
79VijyxkFm45mq0JuXtE31eT/heAktIt+vFWgJDVK1sKnqVQAVbpFOkXwbdVjb60C8k+jrRRxlcl
+MngLqtWGZAqbmM2EcFXAqzWH3p8BEu8TCZeGMEY4KORQ77CAHbGrKpJl8rwoAYWfLxDEPyAgohP
W43pa2qd5Zeu+0U7XVgfOvffx2bT2rsaPNEAWuUhib8Pw72mnNJpL1sL7ERrmZyr2mXp3h4xrcUx
bMzwvjE4Hg51BzwvvWusE/QIuP7u4J/SeosiNweYZL2NTM/MhwTBI76/2OYVbkDH+tXKR4kVuDPT
RD7eNKMj9IRgl0j2+sNcSV4eCraAU+2ofQYJSxQe45QHT2ZwDGE9uhw3DGL8UrAHXpJxDd98oaZn
9jTFEadSlKxBukArQIs1CJ/s4DEL8IjT1k26SZQ1UCar2Kbmmt4HZ9ow7lr9RxOcVGlH7TsFv6fp
u/jN7ODY2NIYp8Y/Zz2rvibKkHU7+rZrV4TCHBtDEKnULpzPoiBI4kUR/qXFTz1PT38usBUDibzS
nZdK3nPGYBFJW39otuyirMUiEk1/vCbW4IIYThjlijyeCUyCLUqxyZzN5Gyk9CWQnpr5jNlC8gAn
2gl+l8OTlr6FQehC+3AKFNOhwj0zwtV7kaHQxOd3JgxVDRm7RICmzh9+wZ4VAR8OYCqtqTpgPoXY
P/HbGt1IvguHDcwOSxiZrTEL6rutZuG7cY4cyPpnEiTGjZK2axV0PKIlYFpz3FvqmhEFqJ122FgJ
ueQ+aXdRs5iDlYBtDnA2TnnxmBsn7phjVXw7lUfnk78bK/d+8ozUImvCO0T1xS/oIAp13lj/NiZ7
frJhC2JNH6JQ16y4GKog9Q6kjmX2HuvF2vXqmkMb6zUKXpqMtvRCKys0D4J50Wx96VmRsMtKGbU/
1EW8tjN1XbJZWV0SqMja9/M3BuOA0pCBaHjhxrGMHsZwCwNFQ502em2w8lHVe56lRDx+OEB6QDbh
67zr6lkLvNuhHABjZzoXn74zDcXU9uShNAhgFDf6LpoOcrBTsk2Yb8JoJaerninYIpMW2Lvs4+zt
Jsvjao7035uAb/Q5+esmqUvmXLePfJd8/yCFnfSBD6KTNnK8LvFxzNe944HcjJJ7cBq9dCMEXo3A
H+/goi6KAqdVook7wO5HfKTWxvK3EfxLLOejbRhvs2bD1tJwzEGEqL5VZf9bmCD2je+XoOOrwNcu
TtU8qxSzplMmOqN2d+cXXuDcaeRb9nLolhCI5HbJlov1val4DOWi+sa5foUjQrmtyqjF2dBO/8Fu
1GahmFNj2EfD4qtdzB0g353ibKropdS2Mfpq2l2QnEcFYcEbuf/Na18sftdWYgDM4vflA6d9W96L
MWu4+U8AZuWhZrEDieNAC2/s/2srz4wEVSybriyP/nnr9eWQF87Iylf6ijEpI14mJX2zZuer0B7r
PXNRSFt86QQFPlzgM1/fwdWMCnopzC2Ri4Ce+XwHmtrXXaW29lEDXM2zcxexeorAKw7LWjnX2jPt
ekByRHWqhXK816WHhFSzeAHVOc4evybFT2yrMYm0dWzX9xLZqYyJ1fdK+WU2btMc9QRD4SBGISvx
KmUHLL+Mj4795+tHuf4iQQqzfwC3/9PpbO2wnTDYsI9Yuk/Bg6/tjGHFacd3jHl24zxz2CTDiRDo
9DfAK1eGHgC6ZJzU340f8FH5vIxSaLQp4BHrWOCTYa+ddl0hglm46uDK4zoLNuxq4ZrVPqXdZoZ/
9LdodtZ0ngCp5hh+Iz+/9NsbW/udq32ZrH+8q4utrVV5GZaBYx1rGznOZp1F93Vz8J09/k11u7O1
tZTZXmELuHU4ohjWLRzw9pKzYVIj2LiiGk9WcoFHusW5cteka7l8sLAcVwwxwdCtNepbNF+7+AhY
KJV/kLMQMBLGmu3Gzh+iHqe1+RQo59l5Sft7STti4NjJK2ax7XyPExjIqylHlhtfcOOIjI2wfP56
Y6j/thh4OSqNHyGwoUE0/vxy5lYhvteNfSwSrOhpOkENCd8GeG9JFHlFiN8wu9PUjk28nAyPaEeM
Jdbr+wojMFAu85oz0Bi2Pf7zdvktMF67/o+sPn99n1cPIpv7E7JhtOwvJ2eTEVhpN9a2mNY1Gt5N
SCsgTRM+RJg7KbQftPnetIHX/ermP5XM96pCDl7duItrlcnHu7iICM0Uzj6gHmIxXKJOPzClqcpT
Jf3Ok3sFDhTCoUmPoOy3VNlo9l6xezeLN2pzrCYS7Fv1pihy/9nCH9bk4myS7EhDKb6yjzKaPo7+
S04RQt6kw8l8z00pixlgp+nWSY9Jck7aW3tHfCL/XF8QgZHSR8vovb3xoTM0OWmtJaZqYQCyJ4Vm
QEFvqnHuAsx0TohSohFJRVYbewq2wlwKbA3bhQ/a1jAOWqS3yiVVFIaXN8SUAaQSfHGIcRddAbiO
fpSWmnVMAkE9IK408ivViJXeI5rDNJkUs6KQydeAtZiPpLaYKAhwDV6t0YrWE8hqUrw4vtGvMG/d
mTjsPiyVPYb5TCphUVvsEqQKpPgnXScKRvrWtDD1+EctbbUWqx+Ezqr9VP/WmqcOF7w0r7wKNMI0
HOR4L9cLubi3zTMc6Ky99+GfjPlO604JIuXDsGvsFzliaLxqOXqQEpdcUmBYeTow04G6fa+oT6H1
0Nr4oa31/jR2Cy1iPbAa/x3/1A+1uelkPislWjTVi9/99Z1vIZ6P4fDkdy8Nrr1O9vPGN3VraUSE
+rA0Bg5fcjSwi1gQ2T5O3Ji8pZBiZgWWDko/pATGv4hqhMat13KtvEb1EiMCpLSBN14cApLfdRPq
Fly7LL858osp7/xpa5lveo+Oi6a5pfrchvuawC9zcKt+4pXVZorXVrcfspe0Ihw26AWXkpeNuZdT
72JgmNenAeCM/JiXO6U9Z1TZuUO140OB2ef2MVFfaoyu/G8V/b0AQSC7Xs/pW4mTGekfTuRvqv07
GF5kn8QfV7ZjiKaKht1YavxtmvPcUCYr3wxrKeQ1Jfslix+76r7y13QquM9b+OX3M+CfzwqpRlt1
sE3BzeTzG7LHLByyaODd6NSrP5C/oBUC85JvvkUqTrcfFfunVjzBJuSwdFiLZVH+FHlyexyNXV+c
aMBxFhbWi0oDx/rW1D/Jkyhxww5X5gJirnISLBhjiRJe0iwq+XGyXkE6UNze2G1X3/iHZ7moqiJl
bmH49RQ0wRKYWx+IsVI0bIZ2LXB2+LhVS+o6uKBfX/gKGMsi7fq/RbxkXqZ+bCbWzCJyValfR8OP
LNkjqeow1EAcn7UsTHdCBC+avBTcqK59iwbo4HhM3rE2FPHcGVUy1owEUeo9a6BpoHgU0QBIvr7Z
K0I3n2/24rsowsGem358L7q0eeVXzymQqxJkZ9//Rn+EqMI9+WMjJvN9/rPVjpDjS/lG7XPtuBVq
ecizoUSiXR4wbdL6U+iwZkwclEQX43mRsKYNECESlqcbT31lb1BpUOXZaPCSrF489aA0U1XEIheS
lrH1V20Slz485eZ/tJ0GRFfG12zGnHL43y7NIUqtqQOL1D9/YqHR13UQcJQLCwMhRIgeZf9DpQtT
/53UO4BvKGujZ3b7g7hSZvHQyGkxpAfvcTn+66s+CiSJqATuEzgiSzzF4lvwsCpCCBGVuSl+Nn+B
E3MkMFoTY2XjVhZ6rTyBVsnkE+wfgfgdq/XhDBjGIG6NoXi/icT6zuL3zhbH1LxcRK+0bYTorpQM
HuvwPwhMIMP44doXbz3J1Q4xchGW492QPVLSccESrcPytiWTiC4XkfTTtcQO/PCcTWJ2ahNAtMsx
FU5fWWw8ObhcUP7Q/VWhb27s6CtnK9cz2dMsLQDHy2gXGsOg6JR9mvYurXyaDOOgNZKguwBDrqBb
l5mzTUcbX5jHsciRkApvRT6xgP8+9P/dhHVRYmih1QaDmtqQF94sWPm55ZYdRC7p3AbHYVrX/Ske
/phqtKWFTM5YIC3+s8gg+c6uFk6bSCbMyBCWh+bGrV2Bm/LuoXhRAUFJ1y7VBZu2TvC+4n3glt4r
C0AG9H6Jy5Tz0HKIs8wk0bkNHm+8lytVF9eFocuRagOnuNhzfWfHZhey5+Dd0FbT2odZonO8EC7j
856yj9aB325kY8M9IFdPd+sm6u2KoAIPT5x3cDq0xHDj82aMJVNt0ECwj8HL+N5a8o3viXwIcCat
a0G1UU24784Pmt99H7lb+urMcUGFt2XrJsofmi9hsoYURLqMJLne/5HgROfJCxBWf34pcNgQ/dEb
S3d1S1uWEFzCvYth5Oe7Zlmrpppjlg6Xan9HMwO8bkRLCns9eT9Zb76yACwExVgKbrVkRRT+Zyfb
lMmUy6SNl8WyXHeKXtS2JYjPgvYkMWXcxMm9od+r5IT+EmUhmoF0oUWb+9blrwYPZBMERgJK0iUq
z2myuLMTnhx8GJED9Da4aOTHCFSchTfFPsyrTws3Frwwq2pdqt0NreNMfcn1IIo5DQztAz3QKhUd
cpxEGNkIbA6dpNQ+MDlCNGMOaW7skH+ynDXtdqYitXJCX0KghdACzLdWe3CCNR0zsDRz88gWY+bC
eAa29jQda3kNhZskMEZfrd/36YnNj+or44NGP9cjtrAH/h8wwwCk2WMMVuhD9v9hR4wPQN7KYm+X
C3IjqT8wumAPwFf7ev9doU/y1XxYlYv9p+q+NQMPt4/dMsjXjHWyVEx+mDPwQhioiEGGf867lZCi
hMVsY/BcLFEIw2qp0bfBje/hCpRQVN4IAwgqM43oixAvOxknmBTax3p8VLCjbxuS15OJKpy8oXKz
p/s8WtJCTdo3iNCemm5MtDoxvqlfCqP05ujOzJe1/1ZpOJ9t1WDJKgvr+Fl9ItO/j+AGKjsKeF6N
3DyhuNBGo6tCzASAUlIS4vD7wLSJ3d6oOLg7CyZEoAPC/unrhb8aq9GbdUjPxIjduDg7uyQpieQB
HaDxlCkMopAb2yAc1PygOmRkRLzkboqb2i3XskKN1jvCLTAB5XdSz4czO5CI01FFUwEafa0uGE3C
lASbTMXAGWE7a56+UJe3L3wt0kHadMAbCqjoP4dTb41WgZqMSEwA3nA4zf0OYM3wDgShKi7VBxFt
UL/Qt18v9rXWt6AJ4F1kUvSp73/+4aGnsa2bup2sI7NbwOncAadQlOHXbqJDiKI7/lnEATVb183S
lxm/WvioL8Br2912lt+wnzXzczrc4WjaTEKLlsmbIIuxmebs75T9ANaeQGYEsURDL1pEzsrIzxQz
yi35a+taHPv4LBdfSDto9pykvMCwE0AkAremnRP3JZnOzJQIadWJcEq5ioomNy2B95kqN8y/E5ly
A7nejN4KJiDaM4vPQ5fGb6gpyOUwfzJIT4Y9Hf8KiBIdJcbNKJTJ9l0ACtfUfVcgo2aNCleVmBzp
qK5UhLjY5YsSgxPpj9yt6AGNwW8Fl50Kkj16i8OIDWG2JZZlzVPdv5IHSA0p2ngPZzsO0Ai374hy
VWPC4SnQiUZe1WFp93kuuVC1bpLDriboOM9CQoVPxEzmogWQTVmVxFFnHYnuznQEFE6HhpE6AtNk
K0xr+3ZFPoCORVbeOHUNEVEvT130XRnBwItHOOgyTxlDZ7R82Tpm+e9CewIXMjTnKF1L3UMRfZfK
Xaftsmnr17sy2Rn5Zo4Mt82/l84vg056oz8CHDHaI3ySZDpZ2ZtS3DHnoLTi/ZkYoL7zfJi6M3sX
7e1AtEzpnOnWkg0Qxk9Vdi/VL/q0MFAFN8pfOsWueeQHdWqA5/1BmXEFf7YFAKU7hOODbgkMwq3w
d30VwIrjrAUO5RKW2Ad1ivgouviEIcAYes7geWUzogaEvC/CE3IiKKhhtRRus3LLRK5qjzfBgO+U
z3/ehU2FJrS4iEsX78Ku5NHKZfbBDLQIMKC1lQY3jJdqtEnTuzhRXMZzIAO76hmzZDdoX3sZOULu
ML4DKDE2pyj+3kXr1F+V+irznxncF9nDHP4d8Rhukh9dWGFH913Sv1XOPg9oTObujdh2LaALUrcw
/BLmeSJefIhtha/BPMwKS7SzaCy0iCIHz3xL67BPl0G8RZ2S6a4cvyGHFRcneQaecmAgUwRLRjlV
8kICQ/CX5g2YDcJaFYhRMMcmmSe52DT+nuN1V92qGa4dBwABhHyM6CJZF+dfFKRWPdQZvcp0QRQC
q4j6DxAtejE0SUE7gMBgF4NVvNm+voZFUIT8tSxmeEKk4fOSKeK6VsC1SSTozsLSaLMnRqCshBgN
/Sjbc1u9KNURlATOzST+tIPI9r5+c1f4s8DOjffUWxj3Ohe5Vyc7c+z3unnMtXkhXPUwOjRfmui7
PO+06IeTDp6hv8qR7MlUb/qaYGCexqUp03xdZg78le7UmhvJ3uipwbSruLG1rmXo2PXCtNSxeCMd
+7xM8VAWTRSqphAsIElHDwXuEEB1xjDs8+aWENOV9hgo/P9e7qJzPuVjZkqkqkdk32m8jvKZ0wo3
Qa7FkfL12l8LP8RgiymhwKi/HxAfPpp8joI2UTAMhLFI9CfFRFkJjsZNX89bF7r4Ouukzuu65UJY
VpLyIIdDUo2IdnpLVPjqmUYZxYFGPg/K8GI3DdasZHqSmCBLNHdKZnQURtFiFH5LMFKofLF/Ejwr
YbTkmN3/h5T9tW/64y1cHKtOVKhEUx7WNtxOWVvBkecVvRlzoen7HrwD2piDh4QwHYCvX+gVwgGo
EqSLARXSX0VN+vNmHdpEioOCFI+ECGQF+Hba4KDXGqQd8QIvhN5ofxPVcQ3RCOUJqQagHeS1lzya
zpZKQ8paSyAaU2YasSRIfyw7TVa4V3ayYGCHHU8AXo/QZmM3UlajW9nhylRpL1idK0/fzeK5Fr7Q
3d+wrF3f/63757RDr8aDrGhBH6w3ADCcP8roBb0H+iyxD5SDHPqW4UIxYrhE2rQj/QTGxIyehg/o
dOh1vrMjoWH8TY0JriSvVtgLA0sHz1aKyH8iS625VvnsdFuAz9pKSTFXX/+HyIuJLyIhoJMoEfLY
pf7ivREMbDJfxlupj4bT2mDOH26saE+MBNvF8FSQKgz/bPYNQoeAA9tjW9yRxKFEJrf7AL2yckW2
iJHizbnENXzVp/dxsQW7rMjr0q/I7Mgux1VgrkImhVTO6r7sEBTdUORMzQbWmKKubk/Ur3zuXJ7q
VbTBHPVS1XOIS+BNSWkdEW6Q6ocEOYfaowkHzAygGymDka1xakWkU49XggRmLy3zjkntja/h+n3Y
TI7fNeUvOUdZkJrmmHPCwczFK9Jq18qTbZCJr6HIA/dUNU8y3CFYzxyC6jJSPOzJwAB+fRvvPZyL
/Irl+O9tXES/Ss+7NBnITZhd014qgyUcKLpNrMtgPvKJoHxHBkJ4Ypl0oUUCrnIBIdjQPDICjMvB
wQq2CC0HiPrAdwG9kvyCg+c5AE0Jic9iD1IzK1yKWIApcwZkc0vDkVYSi83Hw2hHlo/sfgb2IDgJ
BQDs2AOCDIGoeHHgYyI48Kf8SguwTz3uI6MblonbZScDRGQHK/0PNHEAkJKH8hGA3EDAnhfIJr6d
olyZY8CfIjnBPAe43mVfMK11qzVFfmxOBzIkyIRsYrDCYXZgZsR7/I8kugZYpVxRbdKU+frdXWG9
W7AiBOyA49FB6/VzQG0Sp86ljC0UEF/aMyp/jVebW9IkGhWO/YSmIWeKpd+DDAI5DoSdJY7HNcDB
YAJZNGzHEtgN+vqieXVTifyKpBH3h9SzzCRAdPUu9lY7ytQPVWQd2+Cnmk9uHb1irkbvMu2WpvS7
VjV3tlfKvC2n0ZtKIYAXSi+TuXa0Y5YdkuJGYXc19Ci0N8DXY2nHjX1eMMNOxjTtQ5oM8yP2tP0i
XMiKsD481PG2q7fS+EAJ3IebtqGJdWO2eC2nBYtGIeAgwEBf6aKUMaU0ptCyTLJVKukTeiyA07B7
b3shy9tXj8C7KyoAvpkY2u0KAALbHdjy19vmGrLp031c5PXOYERz1nMflNYG3D8Uo6MFgv6T6TWQ
zKg6aICOwaoZ1myRJEdk80bUuZoKmKhjUw2h/GK8V+AfkjujCFRLwmX8SF+X+MdxRjbA/qW7xkYl
e6Uupq74+sHfewaXsc6EfYVrrqgkL/tbxdRNQ62wH+e4WeTyvJBLABdTC6RzL+yv7PG9szRgWsYd
RViI2+Cc6uKpqd9waFXy+/C93ExkjndVwaJYtF+69juHlsLxradnOV+hSrjQpNEzYmXBR0hTmpl/
rN/xH7PvQYOmiwYrDWdz4Hk8LcmAYhwYQ2H7zisHMaTONU5nm74MPVN6oGnAIB7kDr9O9QNRBQky
MgLs1dgbClVsWr/CsGApb7bk3wuIf5cMDjLUfMQjL+d5eW7UlWHQfSjSv6JJZIt/c0QK3Kb7qSeP
BmM+SBaW+teKXIUVxSAL/gQnhlaxt9eCOp4c0Ep1QK9zRGCpN38j6yIPIhsS+RVPzV7nNJD8/Vjv
EYHT1HuVFKU4Gvlvlgs0EZm/VL3RxhOOpAQzKA12eKbHh/4YwZUIzxsksxHwpnJBZxhoLsVgNzVL
OHS0WYbaQ3eTk4PUZjIOVnHgeCAt0rRv4O2DYQWSuetevt5vONkST/5ZPYfCjNJR1QznIt6M6YQP
WCO+tEmcR+DVQPRq/o70WxZKdsKztfxRVL8ZhXdt5wWALiwFYkCCFunGcJ7pfAX1W2M+WKkH6Fc3
0KNRnlP5QRpe6A3m5b0WrAMIFNX0yvsXzrfi51TB6EJvEcAPf5/PZy5MQxVthRiX6tZYkn3zyYPe
K+vdUJ6BqhGG6DLiQeCEZyG1TtOVTT/YnqW6qe0GyZutnxiE6Jxm4x4+UCgvjHjF+LArHxhn6mXp
xsAXVCFjoL1AUhI4qmBZ6k+MJORYgN8Y7uu4qfJWC3QmhXeW+tfA2BYsgrsGs6MHnVv1TAATFT2B
xvXH2s3qB9H6rxExrF5qgCnN3TStwiNDG3oh/6kZaH6QoQHIZmzUq3/ZB3oitgK6v5Xy0+9XgXLq
8O9wTqLxE6D08civTHtAlZIR33rp1xI7Ch3VNIA9gyK5qMl9vDfmAACsOJWBHiezl2p3zITFjBPF
YgY4ovaIVyyiYp1RjYfgRS6KJAMC17xCPICF0DzTRihgobXlx7BT2dfo6c7qow7rn1SIQdUgSCf8
PgUCBwlvtzR+WdGzo58NZlvt4IrBKqQrOudE+h6bTe1I25fTR9hXOcqfuN0x0CR544MMpzeyb/4j
GA5CaZqvHizakq1Bq4NaRwiZ8WGK0hjbhHwtWY/hm1q6/O/4jGHf3nZL/hANIzYKfA1eP41Nfsdp
zry9ps2XNOocvC6DXalbWCk/NulP3jpzOJhAgAwB3vPNA/HX2A8iBZyh9Wyh6fK4OrxrfVUUL6L7
TE5HvwcBbHJDFoERqPMHpB7xnCqKrcYgSYefx01iv0KOSQCBMkQqTwebiaFuHYJf9StV1tdv/t1Z
5fJrx5QKbAtCu5hrXJyrVjF2bWpMNGOUk5bIXm1JCyXLPCvvdp1qbhK78ZheduDfBYa4BolhzuWm
xNZaQ95cqtKjmlbbqDXc4NBO51J77evkxbd/xfT68Z9zrc5ZhsGfCo255sfXd39116LVRHWONaus
X7R2tLKS7TKXCfRYP/kEQ+Fs9R+bx68vZIj9/+8y/fdK4k4+nP1T0cXD7AzmkRGlkTaLLH4os7tE
3eZqudRHQSe865pkGTf3svYKBxF4apMbD1LZu4P8UI8ZpakqRiZwITluOxDjvioEY2H/VRDs5GUR
yXs1gXigTEtZasHRW15cIEhdr9MZFoQKnb3sV6HSLIeh3PR9sDTrceX7Ok0+w4v1J8v+bvbKKgXv
GoEDwwzK843Uq5p+xXfvFe33UL6vjNDDsupGn+RKkw1vs/+uz0VWn85BlDkVbwKohuiRYNj7jqv+
/4EHKeIE+udlUDngjQC24R8b+Lmp9KgZRvPd1K00Q/BW6xnb7nyBF7iPrgnmSHDhvt4C14Z9Kg8I
wYW2JdIeF52gyu/l3Bk685hm8aKjmsvAkBr2W5p0GK+Ha4cP2dSSVRBjP4/FlnjdoeP6Eylr4fb5
Lo/05RwpQhOyBapKiDLBhRYYD0xNvQR74mm9v5G07+h1LhSHhkz8Yy6hHTpCQiXd2DT3wAAvI/uZ
TFMe4ht92avv8MMDXlQ+dao4iaU3JpkmDK6/83hOjT3WLDD7buZoV6+FgKJJ/gGq+LLKkuYUgZgp
No/E+QozAwI315vmoxV1dKdvvLtbV7s43WR7SFvbpIFI3R0nd00tLIWBTeNO7wXa69cb5fr2FFNw
xBKwf70UkaNgkqwwEc82rVKIpNi9JaeWfKQVUnlKPbu3GYjXnhDtCxhYjkqd8O96Dn3kh5VJCSqm
enm7ZzijDlvSWhl2CuA55o6cuYO2AeyBCEbSPHbdSRiS3YQCXL0X6A58oJwptnHxoThtOug1snBi
BONn61m9U3xMNRcS/bH0CKGX7IvJEIdmGjywk6Vwkw2reHdTze8aQBeTWZl8hneBXtjl4WaWcdll
Gb3r0qNRPiMVFuxVdSWOc3NXV2v6mDTc8E7ZcsyS75K/DLeoiVfGHSqC8aKJjGaafNm7Sxx5qrJc
No6oL1AyZ9Emasj6u/Mwfmt5XZOW3fiQKUqvREjbRohY6NRTN4s//3hc9S0J3chrbpbBi3XfL6al
tVJWhpv87ZaOWy31db7t76Zlv7DXshdvp528s9xx4a+DTXpKzspq5O/InuZC4d8WG6Au471yrx/k
V7hYb/Oj9tj/qpnW7JRtvfIP/apZam7m1gvgp+t+MfLPQfUmT10bC2MxP9qH/judQU/82y72vyf3
+fdvfi5XsPhHWd2vngAwuvyQb1RGHpm++zPwEPnzvMEF+7mCPrZESnptLiF37xbI13qVtz3/STx9
sVaO0aHd1PsnaNULrDTc3t3eBz9h9bj0JDzLbVdIECwxPXYVbk1ePqEIxuVeQ+/+VfUkN15sV2+R
uzpv//yJF/kK8LQXeoWHfK57DhfBMl7RWl7GC8lzvJD/AVjCInjt96DjN6Twi34BydsVa5ZuJ0/m
RzZe40r8Y7myd696g5feFS+q1y/Udb+Kt/txhUTWQlkhCuBOXrmols2SHtNarJ/MKtJq2aZbPFSW
yXlYWq6+ru/ip3HiLxr7ZAma6Ni72Lsso3W7aff2wt76p3EDgmJNt3Hf7s1TcPDvzEXmuUKpiBbx
byzkdRBgb8a5/BY9k2r333rfCw715k/gKm6w7N1fjpesT/6idX9VC32hnsxTdpi/oWGQBV7FtHr5
9Dp5+hrc1mpY6l7Daxhd/Qecz8O4H1mQwktZKjhW9+O34I+pudj9lvuIhQu2rWu6reuzePG9fSr3
5194XLjP0ObcYIExqoe25xpY5/IhdD17NSwAE3jxTv42beKl7/70XXWBh+lCW2sPzuFbucRM1tWW
6kbf/D/KznQ5cazp1lekCM1IfzVPzGBs/yE8CpAECE1IV/89qj4Rp4uuKMcb7q4q4wFpaw+ZK9da
qcYXB0NCi5YLlhjeV/hvUDEoVGccBc0tEmPdRrgNOLCEwslrGkLynQIaRUNUOpI/zI6J4g+2YfWe
/tx5mPy7onOy3s5W54iIyLMwfyoSEguLNNwfvjmDvZfrr/sZx/jkpdZXbd3tXeOcrbvbeVmSJuCY
fCCJ97OQlgG26OGA4UrR+Ot6rwx1Dy1IdAm5DW+8VdGTbCQ0vHp3U1t28COwc3u5d1Pne6v5ladF
pl8k1/gMCD3hG6tQTEoPa/wAMX9wcE9u5hz4Hw9Cll1u6+7EIX9273bhTcC67U8zuQRCgFulZ9it
d3P0afp0CsmcnHH1KpbmAIfYONza2MaFip3auXuIuriKlRAmg6e7N09mdmKvHpeBEva+Fu5dMzx6
VdAEk0Vu537q5P55eohu/JaDNX4ltyOiMgv3HbuMce+3Wn5956S2LfJix4XdbCgFzs3OGIjekR2e
uH+a9gGKId8MM0+ORetlsFu3Z29oYiGEQLphC3GbWF5xxvlXx3RI18LuJ+jvF23kMeKEUQLwh+Pu
yJL6fT8t7+WtqgUCiAk1l/3rsf6iHkRu3Fm4PlgSqyqn7nKDGIiJSL+F63lmxzzuE5ltv00uh4/i
hs2r4ZTFh3EzLPNOwxTzEuvtuiwaJ1NRJGlgYsKTXqJvmWCwWNxtwxh+OBn+iGHCgYQXSHVxwp+/
34h2G66DlI4YJk2H1XRn5ALOFmTOCc6SBOt1vVXOXgYb5Yeg6E+pmqmioKUdHyR78WEElaLcE19y
CubXl5sYI5c505D1+NT2q6ya3/tpJ3wca9M6KhMrbWSrnvi6Mp908a38KT77Qy6HEz5UXXodUlF7
jJU6NdXl4jRos3N9cq/Gp0AGkfWbQpojNkgHX5AnJGcX27w9nfSLdb59C+VbDhfn70Pyp0rIb9fx
EJUeEc1Lpxsz5DrOIXVVSXNRkKy+XO9pVTh2WLt00AiFBvraL7JpNYCAHM7romL/FVkyp4l9zbGw
yU37VJ9gGBWuuPeqW+E0o1hqIvz0FMfQ7WEdcMnjBIJaBS3oIQ2u65PQN21H+EgvwL0vp1/GeVe3
Xyf0Tg0itYMlZsArpmAN2fuPkeUfohoFUjdkBJAqihIP714KGA1d25olpa2hKEKjvMpju43K2ByP
m78/nT9Ebb+910MEJWjVpS+EloUiPUnXoOucanBx+bBSBSVa6ytS98Pg/hIIPg4u3W8xcjCoLmjK
w9qsa7PQj2QPs26yfjqiuEXQ3lgqx386VbvglPq4nOZnxdZuvti/5kLmlAaWCLTda3ddP630uNGc
GjlkzVaiBgLMnez+rE8oGLVTycT+EYlsd1qn+QeEZ2Hytb/KdP59leuphD62hZ4d9BLc6Cv2+TdP
FKIbh1Dt0ubDOhXxpaPpXW2ZgncDrB7WA4UgOhLeoKVLoBcDBANb6za5auUDx6JmqWVnF5MXsK5C
9G6TJCfBRQtgD62jWjXdY4HXdCdV7XP6AxzxpxwM+h16JVRSI43iIQdRToBdp3Sv0qTwi6AbIk5P
/QNfQtAhsXgWCmYoENbf54w8ZsiPT5AGsbytqFGzeVSJpedUVW8nXZ0VcH17gzlzCmsdWkbvKPsP
SertQ9tx52erkBSXehLItX0zcvQ0sr03vlI5d4vTwbnKrHltN0ivbfZUN45RLP9+pb/6ov/tSh/G
Z6C+r9xOjI95c0vNGPklJGltuZHLTwls0vxQhkTXdmr7QkVcoJMHZX7Y+3Cru3zRnFcUw0+4NzQW
OCiMmJbK551Wqv61mBbNqzR8NWpr60yXan/A1S1fKqkWk/7q6evJkMZXUGpu7pondbj3mlHVBAYW
tnXcV2vgYTpZ38Twn3a+h0tSKKHch9ex86cDQ4SqNCrKibqgyGAeErj0SG0BnhX4qJegLH1Acoom
cCFgY6ByoFcFumbbAKfT+xW4+1hCpvlKcKe54sS//OQyJ//htGODHFuCYNNpqI89QarJ5dgbpwzL
uCo6nNi0XbP3qt6tU7s5egcZqy07l63zHlkwxAW7+GhA+QRKd5Ex0hK8a8+Obl8w8jU2+AnaJ/gL
WfkTavfHI+jf1/kAoHb3qmnVgS3noNEiBUmllcF5GGxAEqrxOu7Bi6H0DcNPT/4BnPrziBU9fOuL
k+quuJElB5J7e1/LrSV17g9z9E+L6V9j+LDbt9mtpt5baDOEnjCdWmW0CgOOGgaq8f87QKSMhITR
Sg8Nw2PvqcM5NS7GkXEYaMoDJmvmlQc+hKymTVNXzX5YfniG/OnmRhbGKKKFCzEeP/9K0C+TWqSz
lqHO4s5eEoPfHU8gTZxYJOckwyR6YWNXpOpkrWSMWHxblCqt91dCNWvOf6L9HK/X385nYcWv0yfR
lsk5J5bu356lcGKdw4sVR5DhSSdoYUHgvQ7i8bePyWZhfTpYZi72pP6GPX5+dZadRYNRktQaRCD+
PJF05Pb32f4cXxec5dOYn9JhwK8dfnsi2vdfOW/tkC/w0ZAxkNPjwGCt3db9540bMrU9CRlZSAcQ
0IIu4FVryTZIwMl/itdvL1u+VpAhj4iBab3yl8fb2Den4UcMLiEjQyjJjnrv7o638pJbZ6JVHP59
zf7uuPLxO8ekeczqVbshidbmjVu80Z+ESx5voyO9GLOoxqrcILpab98nEp/aaZ5q3k/EsJgf06dA
HP8vIxftgWfSkY5BZ48kW/B7UjdcCyzZihib8dEA0K8vPB7DP5DnH7mrMSUesQzRNsn6ZftCVt/x
nSPiMr5+4dG9v7++hlm0+FjgTmAnrXVwPlRLtV7cj53i04bZS22JFPRjgXwFDOYcgtM42WxgtOVo
xBXuTu6MCTbxqas7E/tok/C7uXfyBBcM3MXg+mNMs8eM/x5cfACBmQD+sWuDYgpCwIslueoBOCCN
Dt7eufhHd+98HUE4aGzrHfhSRkKP1iMSRn9j3oFyrUsXTIuwgkSXztmL3Zj3dl66EB0CdW6lSww+
vyS70vEX0HYcaPfkzWPKO+aAfIN3JQcdJ0Rq16TWY4b3NrhoXxK8IGbYJ1u73Zmpevr1cbNc1zX9
2exlb1Vh72D1MGWYdgvdSharu2XaujWQQeIzbc0i8AUr58Owdh1TxfS1SCfBpDcOP4wxFlPy7uJF
k6ie5MrWG28h8rGdRTMyeHrmWqSupL7/fACTATt9fv99P/uHOvSfQ3cy9g5CRA4J6gFg3+tFe2qu
pjrTmCMDiNk4abHUB+0Z5/91gWk0T7hOBkfi431DxzL3nVUPodN5l5lmqN7BpOBzAC+VfPOF/0dE
68hXPtCVMbrj7AG6sMc1/zLbLTaV/X6xVzVTLMmtG5hFz7KUbIi6ycB30V6akaL+YFfeYCvk/dvM
+aZaaTvBNxhMBAJytdd7exn3rEsWOWn6lkXN4qMtMbP6eQlEcJ1lwDf4VTLxO9d7jrezl7e1yIIh
mbeefhjKMVt8GEkapJKGGJA8RrLW79vnqcjFqyEo8PioMwM6mSG1aZRVqeQhlDpd48wMimtwPvk/
vPEfckcI9XigALUT4pkPaYHRcuJXlIlmFLvxziFsQlqLnwm2ndho4p1DTRj6I3o3RQyvVxvd0g9X
8IfQ4rcreDg5iDGHyujVX5EbBBI8D8Ed/umVizGomKJ6CMxbLJQezANGguMa4sD9R4ry36+DzjC/
PwLhWE4OKgUQvIV9WPxn+q32o+0rHEL0pqhOW3PsT0NoZ37jxSlOMAuja8xPD+QPIfe/hsMUH/hp
ZX5uK6VS1FHwMxL8dQv2DtLS/u5VjS1MITWf7/ZkMaEH9U/P4ldG9jgNcdmiWRDpmgI17PcxqM2T
Zg6DrM5gPzSFC+tsbAwr+vBR6Pcn4zDMzoMXX7Upm6BXqbuu9t1OF8KC/egWtd3HbViWeDicR+Ef
Ti+NI0/eUyHOUU3+2Jvhj08MIuFYcMMkV3242luHUTq1EnWGTJJFc+uQDa8HnD9J4Bit++hACn+a
FtDX3IUGDnWDYgiMvx9msD5Glf8Ztn9dyAPwoV3F/p6mXAj0oqIjEsmSIn2W4f8cD3crvXzJ+Nmj
amBUR0PY/UgxxowWDvr50JJ8v5OnaBIA5aUc0xKKzVCPwUjK61uG906/xv03xagNhdVo1yEkWR5e
61ELxJ3DjGOqwKGCawXdCGfuoV9TCurBopQ3thG5+kCpnF+fBSnhoeKzW3fegGpIpLcGzXVGnRb1
c6TsOAOa8GFAQWVkcprX1D5N5MUluQwcI76H7rRD714SCCbQkEw7KUo60ywgAekmHSqXkMZxaGWn
kMVZj7UBcooOlfiT3n7p6hzFLIwSmMZ0tONxIG/EslVDfTGK7w4h1m19G8GmyTIP9hiLHF4JEesd
9plkGcYGFE1vRP86eUnlHdEs84vLRQTHpWJMsG8D6hh1DBnP0S9T/bjld0HXg6YyUjxpNVfiMeVL
8pQ3o5wuSDvw4iYU+mezW5JV6fk8vSwnF5jnIY4rqC2Hi90Xy1JaIW/cGy+8CG/FyJdUHVV983NT
hj9MJMASEb2VyOqj8vn7+pP7tM/2+YksX0jK+n1SOjcNDpjgjl7OAw7BJbwM51h4tdkGOnk17VMM
S/2pDSp+Cv+d0WiAEcnQulwy/8s4VERBMbqLPBPiLjpcrPQpO4Xdd/etPBuRtKH7c6zsdFt7PnF+
l5zwl9WxIJhq/NPiYN9DPRo9scLJh+IVAViwfdicWthO1mGTrupEMK3uu++tZ+UD64TguoAYUNii
EpVQj6xj3C5K1DDJfmlMu96aPJuk1BE2RKoNic4AYthbl1kddtMxxCtchelMhCq6p4XpVT6+kWE5
HSqbtTWXw6OfUhe5up1jRqjfNzTeJkUXG/v2Nsmtu38lvMiJ6RAiUtVQpll4WjVO5Ul+mlQONsk3
yorfh7fWrWRnshTGmgWRARz5Mc7IrQ8AfO/wJD4fZeycicwusnV9O0Pjn2nRIbh8Xisrwjbh01wW
GiGj/JwPrkqXoYPThGqyf1fsQ1wvb0jrO0cjrL/aQljb57cmIRm9OGOecJop37wUVXM6BDmXcLef
Cz4dEpZ9nDogW1HeWm1ynJ03oM17V53dX3I73XVYkH2ck1vq3j+MZfs8zE0HLDW8RnCN1/sVlWIL
wXHcWXYTH37aF/8DbwL6ISIXDcR7ODg+Ekz6+qyLdYWRGeGhew+V+LpOXflX1aj0qHZYp9UYSxnu
sP5hRx4Pyd825Id3fjgZdPlUy6dbOcxw0gvfjTCzc3Kfb8pIPyFk/8l7H97pYesXoZfR7J130qz3
e5CSYxihGsphGgrb2p1VAfImT1ukHja6ZHagPcEP9/qf0PHhCsY95V+Z97XL5H5IGeWaZO+8uFK1
A0W3umQsdP3Umn3yHxhZg1CpyfgTjNa4BIa/v5uRX4rLcIcDBEPfk6Nr2IaYX3jPnX2aVkERcyR5
ddI/7X1jufcHKvTjLetTYS3MyycRXhme/YnoVnZK2fROmdr0ZPewOAbsDc7O9K9uvsN6x61eSxJB
tFqkbhIDm1uiZ+BbNDsuSgqfhyfIevXZp9j4rf+qFpZzw+sLu1rkrkih7e+j/EtH8jCjoPZodDeE
nIfi5GGUtR6dRN/IPc/Z8MGhexeUILwBO3QzZWQjMNEoxtuYmc8zV0kwHHCEee82T7IreRLl4YIq
e2mr9mmhUYIfC8aqS9daPOOt8QeP/sS9UUPdU/ytX3vKlF2yV0hDrqtsbxUvFOLEZFy3nwrgQu18
fuuB9tYn55noXBn8q/P3O5b/sIZQi3A0qAoHEUyP35/0/ax04rVo+9kBTqClPGer06Z5uif1orIL
X3dyK10cFwZ5N/59PhQx63+X1jDZ6ECN8vcXb1t7CMn3WtYp92vVz+TpBRbyN/GwfIVxcSEr80Zg
6T0FItiTZJ+iMrcln7jGPUcHdxJKPwBqvzKw3ycA8qIR2RpbuY8Q1+/D0e5PuIxqWjvrbckr7X14
8uAwWgq5LPkC85mm15/Ce2odt8LUoEDef8JGIIc9rRRXASQiLw166slVkD4plvCZb82FsPkJAVV/
OQo+XKhiaLJmYteAJuoX8/Nf+0GlSrVhDmULj9e6JodFbxvbKmriMu6WZaxYtB6d9VF89VGrQ5Kp
n3M8FOiiPaJ04D3zW3Lb7L9JwRI9SgN6mC214I7HrZPPMQkmuTdzW41oTelw1LzdEskroKHgbhwp
AYzmosN2xioi/Pg31WzYlMvqq4hU95pcQylR4nSbTXMn3+hR4R7me+AY3EHizO4WRdJGZw+ppi3P
81icY7GcP53f4H3aHN4e5xRxyEvPI/7YSMHI55DsngaR3iHWvhSOd6JKhw4F6/JuDYFpKyvaP0yv
cQ5Fzc7faVLkmq/Hqb4wPtlU7CGaTM/QTGCENJYyAySKT89nZ7I7Ltu4+FJfDpXdv+AcO70saU2V
05N4nX3Vu5q6kV3g4Xyy0mQzYlnquIaP1nEqrb6OEX08Sx8N1dp04VCsBVemPmwZLzBN7u+TlTm7
v98q21y1uzq4BreA4YDwaXGEJ4ZfzfpX/WJX2/1LNVVQj/oQI0SLuO/on3binGhw4ioE64uRHCTN
lNWtsMQ5ZQvxg5BgeSRi2VtwMKYZB7whu/R+sC47iX4UIBwS0B8Gpw7ljSnPf1rsSu+t/iaGoe3m
CkpZVHi00Fjt9pA6JtEkopmdd309vJpOGQuJyMniyMH3fnWbCk4V6SmytacGEM9HlGuY9k2xRKzZ
3dnNXhKUrM4fmiWtM2t9tRRfnRNQhftA8mFfh2d4HV2M6tcuHBUmxtG5uTrQSu2bxLz2wc/eW0pa
HbDNJDxNtVB3NRDIoIlxvghSIp8uzF0BgsTB39MtynT22wbg6+XqjtyX/O1OP0EMUpyRnYG6VPXw
esOhPaSVQbKWP4TldabQ4W1zHdzBpc3pwRq2prMY7HqmenfoLCIlADwfXSP4NhPDvq3UWIyhffg3
fxwQLfyWveus4btcvBemMLmqSKht2olP8YVKuuDq3wAMkdGwUyV3F5sUB3A32t9deVk9yb4YdZEQ
YCyOjcrFqsdQ5Z4cY1hglrE9QXFx0pUGx0v2Lx6G8wsTNY9VofTx1USHGJPbh2SQLPU1hxYNyWTi
TH6QUfyjw/3bZvJw7BW6mO/pWt3O6udz0n0Pz9lMIMwX3IkLfO+l7AJaAGK+EEKIw34ZS+vOHuZS
eIkv32nhDIo9PI+3Qffm5f7FcPSNMts779fNMTgsDL8O67XwrgQXe2BI3ToW7H6hWt2ob7LY5w/A
/rjhBZPU0mZ1YSnTyjNtPtPDfaK+7DcleGxh7xdaZdOxNiY09z/24S1wKYh+qCFf9g8gwsKKZM/Z
e3o4xNX0tj54bXBPrcs2gyYlr3FOZoGpjviiVZa8yHy6rU4POxDlUFpWL23UPwvLCdnD7fv6PfEF
v9n80/kBbwkXw9uF8pmRTCK7ZQeV7etzGVTve4rM0+NOCsk55xWsn4sH5/kd37gXc9PSZCkytg3Y
pb1VWSDY0TrKQp5qThFqvunfZuW8WNPWxST1Y784OZMXOvR01MctsLIFCiuoSiy+Q7J92a8pcVlX
vwm08O9hgKKPEd1/psAEVjMcGxDCR7+EbGJebo1yamfqq74cvIaeMELm5dRkPrHNtDF4cXLg2tyi
GRjnyFbfZqonT4WgfVEpkdQvx12F4g7mmx6c/epdCfdfvX+XnGG+n9jKHN/bzQj+3j9M8vZXcZk9
Na4R7SOU9Htfe26TIlDi8rVcYnu3FXX7/m6uMh+MOLh7xuv+S1lnT+mqgAFsGUDGBFwtxK8yLjir
JjHuVF79MVl/q+8pC6T3Rz7e3jbZ8wnglBBaV2adp3vAcmazpy9hLXJGi76xRX5VBvQkP4eHaBKa
n1RjxV21g1K7bCk8HawmUuZ5qDzTjeYd7HpGf6EoWx1jePtAt+7duQCavd4X6Uz3c46K1jM/+ieF
ggfFrah5OgYFliSsp2NURIiDMvv4mn1pF+cWYGGyyePML6aTmRGS84dnuIHjIQx3kwxUWSorE+D8
aDFJp6kv4y2VukN0SRD0JdqydfV1FmIO75WJMMWYLcjfSGs5QWXogMfF3RY/0y/Utza0PX5JUiVg
dZsiObZWRVdRrNUs8fn6VjlGQmezUFpBOvSK6T6YTPP46iJ3TtpAXQuvZdI9w09MLl7hFU4531uc
wzgyDJTBZmcSzIUJbGksKvg9XkFtRHw2KT8x261t3XicjSznW9AtbjuNi9amunUgajLsBQq0PXK6
Nw4najgf6pr0+FXYNp5Gkg2x80udMzB2T2ggvIrP8vNQ2jI/Ex8o/G2rzf3J8JoFkgS8zW+zy0uz
zuZ4NrloqJ4KR4zxuIzpTcEUZhrzrN3BE6EVd2Rp+HxHKCAcdUd/Kbbtvy+qX4Hrw5rCZM0gQoOx
hQXJw7Z6Ujr1ap7qZsaZduUhqHYrOCVNhWr6Y4Xld/lmftxbOz1FGiCBjN0jNMMr3q3WHY9FcVax
CxUoZ8aOhaedXMwp6l4xj77Toc8zz0+qHkwOdlPY8hDfpbBqn0+mo5jJme2OFVAgLgsxdUA9q0FN
lYllPAUYprP/fp//QZHQX9FknewffhN/jV//Vyh6FPP2rNfXZpZxEiRC6Z8Kvx2sk/SDqHscrsfh
/Pf7PMBm+Nnez13D+wyNVYtOT2f3vXX9EZr/b6bN7VABICkZbZMfy13HND23jXZuZte7dxmC8uIb
qa1KXiv6t72r0OMDbipR9P/u2cI44j1K1d3E4kAzH5Lu7nhTtBIhySw17Mxw0tQ7oILiCEa1K7gD
oURtS6L394f3S1X8+6hSCRiF+hptjzVcV39/es3pNNw1rWtmjW28CgdLh9+YW4PkNOasuXkX/u3Q
Vw0DClIz3S8oDgQyJvDdVtndg5ZOIdiEWtedCF/6u6dOqROknmc0HHPGSq8W5dZBBHPTG2vi43HN
liBMoYi5FEFjzBE2oHQ94pnl5PX81CU3u9bt2q/msxYi8cH9qcvHH6CNsfKB+mqCOZhC57/f77dX
ynt7O1yaGYYInkpzuaiYCXMZiHDTk1EItkbDCNiMxPLn99xTt9r7YX7cikQ1TWPdl7pzj8yltNwH
/jUoHWUqzhunS3QYzcMWjGJGjTY+bYVPdXV16o/aU6edpb53VJbfThEjlRD1EKDHe/dTWivrE7G6
4CvfIlF2FZ8Ijo9OsxPYnn444/8hqz48amI/irigOqDPjw5b50sq6Wcdq7zTSM+H1x/HnQtPj320
Jdwei/SSoyAJaGy6D3p7f/6M1GCz8aZjyXb8J69NNWs6OPPSxo3Kmk/nne+VFqkyvbMs2siGmT9K
G0bUJ7oBg+ZWsrvblHA/Emk5QAHfz4mWPco0lLl7eOJ5pHojTZ1aOaeIHrPLzccEuovVWQmu9vfp
jmXHf3YRmsH/axAedpGsqSblkFX1rPUoQyK2uCVZUCfvFBfcOX+2i8zNlv1UCrCOCwZHQHbrpq/6
S7HNSGqHFfFjWHl0sXDrXTadrGh3FJDI8hoEBtXRkyP3KCxV606cOjxp/jkmR0zaNxq3gqA8C/7Z
Hah+b+9TrPWcfpOuu1h6IWBCP3JO6N4eELg4mvUkOGx0nvJLfkKB2kf1S4R18rEQ8Ul2bCnEuyK8
7BAKBVhIoEoxCMiGBWeff/thn/gDNMa46YoMCRpbUhRwv6+b5i5J+6bHvUiDbyIikRmJB0gp7JP9
3CDMMZYniDf+r8/oYsaFm3MZOOfJnNMleAYnZAE84pLJjDKL6OAgvgAro5nPxzCDe0mN/xjeI3Ve
OVA0HLgA1PMAy6EFuGVCzQA2jRaNf28voNuY+UGQQWJgkB5+/n2S/EJ5HhcK0iv2RWApbKwe5sjF
HMTzUW+amTqFksPlgLgaPj1XYcdLqWO8Kh+4I5dv+28U9fM6lsM6UtfH6YXovLcGHIZsnJ2WI0ml
8GGTHt7JQtTPcyy9Sn62qW0Fxzp8kp2bX3hXP5/mz01wAWpZ6DPd/fvN8HD+O+Np6st5gpRrlAE8
4Gtits9qfORvM2LZ+kP6kKN80xO2jnwl0R3JPlp4cYWgZ/1nbjnSfyy4fWOwvr4QjJ9AhEpbCmDd
hEfrfWLNwWlh6myJhjVLCDRg0kmcEtpKUELS4GArsegqY7jrow4o/I3hl9bBS/0jCp8T3zV4EKqA
F5UCUIg2U7ERcpQEMH+u7j4R3HvQAI3gtnHbpVPdwfTOFl+ugQJ+sqYhKYsJXow2Rd8CU0eDO5Ql
B6owIiqM/r1DmEENKcDiyxUvoEfDU7ORHeUQ7N8NT/BhGCyL+TmCWuWf/Ww9ajju84qwcJy2rJ2p
QazIWLUei8z6Tsm5jh6l+NCAb3VzzGB4MVadJe86S0gIr6wRoTgsVZL1w7a8OOpP5Qee0x8eIaaI
AKSjMvM/DbKyC0FDbvII6TXc4yQzrwDymI43GHMQby9ZJK3FSPuAnCn39lMGHgJ65AvzVnOrtxSr
AAvf1OvCeCqjbgtG7UmIzTBhA6vG+MQ+Odf5ab0nqQ8AtqQ4i9CNrdPltbZGsVXACZ+/32I1BIeC
gm2f5hTiOf1IKFArPdMJhjLW9WlCoefj/JTPJPe00hW7TDj19XVJFczp2PGhLmcbCJlGYHhwCsCb
4XSt9h97a20iiNm7wL4A4i8zOIyfajxyror49KU5umjv34xXyNzvJ7ZOYPZ3il7Kp7L5+2KZjGvh
YeVD0///A/0Qy9KTEEehloE2puJ3b3+K6H5AUG1ssykFXGbH4LwgUQWafjt8Ur00c4+GT+fNbXGJ
ULZBOlPnl6RFMzaWP1Jrn2CiH6B5ss/fF3wz4JE7Jr/oaGl47S7PT6i9evhogMdf51fpaENLdlAs
LfDeCm8fQgCpYlQX9kHhLP9+r/RY+cO0Qow+mrONIDJ14N/39LI1tPtEOlUzTbI65lJSlnb2psyF
eD/F6NiFYTEFHgWpVK0D6dYnIgI0imGdaHPl4/J9TeB3xt1sHx1XTLIR1qI+UFgIDj+kzW1+9YCU
u1Xv4u4zA97QRmwDweHBzpbvk+dz2Lu3hW6X1HL1xWHdSnb2lZXWaX5ZUm1e1yF7bwbX7K3/rt4k
mYADI2nawNmDbLUbYrbmSQDvm+Eltzh/Vm8xmPUOO9qMZ3bwDyHi2WYsLCMilR1cvCPavlv8rokj
dk5PaQMnFsRbgytH+nQyrwE4ZtTxyM5s5Oxratn0vUkm8+FZ1jzlWZtr1vfFaZcAI3b7sZ/mmMw0
WBhwbEO9ILYleHGGBf0EAQgGaijitLRqR4+YNp/g5yuUMBjIghBX0wIBsZ+mVhrf1vsnKajAGecq
kAilJ7cChx3m0DwsECQd0uY5FNZq1D01M3HLmJqeEivxGTQzPm7pHjgrtsW2jg/zFrRYsIf3VLd7
gBUafVkCp2wFg7Wg3QxhW7ubgJhL73uHIPz1BJQyv9tqaK6kd8gG6NGcyYyde2tAxjwmNfu2vrjA
wJRmX1Iw1rewD3tWSeVrcOtpFg2bzlfeTfdIue64OT99jUQ/DgBAzNeLD0b+eg+G3Whli5pvdfWk
ZBKXbDyr1i5BGPEiWApLBVZMbrXugur8WPavF51/+DBFtqI0Ul+Ml+JLIWBEuppZRmdNYKuyAZ8Q
iAR3tKDaifN2U1J/lrzBua7pGRFd1xQdVyc2ndWw0kM9VDflMwj6ZHl4y9nEbo2XX5wLMQROGI6+
lsOri1ulc/SBXNx8nrNlvv46wA7rYquonORHtG0LczUSFvFFYq1PsIJzDl6jkQmhT2WJpF9DwE/y
tsbmBjZNPydbXjOOkRwSHXQAl5MIdWgPdLJ3xkLKHfRfX+TvApA6mwWjeoxOa5MaTMvTMgu+fFhj
pXl0x3KBfI802ophSj+943IDtfieGBhpgqV7BeDGV/ZaRlifQIcoecD1OwOmL1DaRuCiI7EELHR7
tLME5wLd0fH2tThmqT3QqOpeoaAVF+Zsv+EX0/sgSl36kU+z7ckr/INHeeT9uALGXY0ZUAsgW03v
AddVWsUSWSxYLRtg1E8p6boq86ocEad+oa3Uz+pZnBdEccRvF0tAd9rY+hre7wxPrsy6AWqsTdMm
waI/jAhGS9B3nqHuG7WWF6cnHNx7ylRb3pc7JTrM9LlR2zr1iw7JbKtZ++A6sTRXnbewvlHJLu/f
+RuoEswaKj+V13W22gbnd8GV4ssW//ojh2A+Fw0XYn4A98cnXqOcVU1LX0M3LawUFtPHKicdMp9F
d78ULE7MgMdx293iYdY2Xsujed4n/MOWX+5UyfwTZS15gf9J9aFAknGuYHHZyymWYV48yUCO+fby
LmOrgFi8qK21QbJHFDLFk35Z7rr3c8mn2QuED3sMK+SjtYXyXTgT53AEt9pKT/RcdE7TMztNn+yf
te886EMZUvp3Fe5G9kPF4E7b7zPp1p0U7Bj2F3p3w3whxF6rmactiamZl9/Cq7LMkm5xxVgcIVYG
7l55V0TYzGEB0nPvGc+QkecfRXSnyHa2ms0LAN/rYG+NVe3RTHtUzockcgvB389fblZFYb5LymTS
W+XmiiYeBrQ+r6Evm9/pS+KrMPCZFUWogi0TwF+8csPp6lNHw18IZvMZzvk5rN56m1jAzmeLXZXc
n5qQbYyAFOdScHZ91lmwveLr1OTJB+dIjKWvI+BevwJ8pmp1cbC09Gko6FNFeBHCfEmLRMqdjZUT
6o3sjD66OmvJFZPcpQjmUuGztXnGwKPqIuydOJ+EeOsm6sDqr+Rh1ISeKadynTPdehF39XaEiVPR
Atj+P9LOZElxJUvDTyQzJKFpq1liniE2GEQEAo2IScDT9+dxF51JpEUsqsusqrpvdgpJLvdz/ulw
SVr6T4LRyxH3H6JyEaUjLqjuflqM0UQB9TLvBF7Pq7iQNN1/Go0jDdfjw6Di/59x8RNpcj6BQAvp
/hqmOWqct+LtGgD5fVj23PjqEahkqUHNMdo5+BfJf8ClKWMimfx9oPRAT3FJ71oB/TJr57oQxgUq
xPm+d3//oCaOWvaHwD3bwQd3Tc/C/fCM4jvN5cNWKTpITPJTb1fYz6X8fuyiQOTQgwV6NzH9X3wF
YiZK/MsMAGcfzBL3WuEzuPeZDx4w+VAP0SZgJOA5UTHrvQ+oTnBMRE5LkS9wYgWDY3pyhIssyHDJ
wzGmMxaRe93cXCzzl7EZ1qt62EzPE1RRvaN4/Dz6JgROKR0Vcza5vUGKvEf3mZg+pHG4BuKCYR1V
7m5OVMT8yR0VfYwlB/ceKOFlJMhP3CGLNhwhJjH7FKdCsNqVCSWgdgelqCKNb0lF33/pFyBTDJqf
sDjy8NhHhbgIM/fev/WzFWg6a0MbUA/ysXpNRCKqe0f06bIQksHd8HZHG+Re7d/QsWvOFReBymrH
G9G4RBTAr3sUgr0kElp3rFLDPGyml1HqleApMv00L7+H5O3sjc4f9z61L1/62qs9muoctvHgH92P
SzBSgo6gBGkpSQXcnWRXD1QEJjhTRPmhzTP+HG91AD+Jtd1yJcoS8X3kXaT6Xa1bDs5vSXgOboOq
f56PdrCdPF+JdZ1N0KkSWZD5DWTyruhcae0QuQbayskmJ/5ZO8G+vo9TPDSVBxlmr9/0nhXe36mb
ZB/gWvOXXCkwVjdWCKZKHmiybCJU+cLqogTHbhJmSIqgQT8UNI6kXGDeDPVgqfItNGQhCC+POdOm
7HjecVR6ZsH2l5LAx8JqdRtyIwhcsYZnvgYiDgx6OYK0P1lddjpEpwwSxZq/duDT0Nd16Xh6UvTx
cIq+QPvj4iMP5ZnSSePcE/sKGSHdr23k8zi7jRTWzcOO+ycu4p3sePbcpCyAhMmc7LiiS9zz4cST
mcgC+BBOo5B/dvD7GcetOSyIQ2SjPUTp/CmyB+JisAf+4hzEnQb7MS0oC3sWwgu6tjwye+w7w8Rt
h4T3AgCZY2OYcU83bz/e00wlzvMzfVOdWRnoX1sZe+LBVTpiU2qHZ349IX+Ly2fmIj859N6hDycq
7giZ1AM0RO+AbO4lYKYLv0DEMSTkKjTOnVzgbtklC5N7ELsnU746hbtLg0e49vj7obkfXWwlKEgw
JLEtHVhASiAvTxF1Os1nb0nK72feS2O0AR1yZN/mGQ+SCzUt+7GVUmHulVzWijVUeJ8Zztup3hcR
GWxtMGvlCGyLiQrYnW7Lq30YjEAhYj2+u8DONCGwjPoba69LSqQQ1bGfvLVHN5deImrB+QnfVONU
i/TTUu1Trwyq7ZOjg+LNZ8m7LRs4kbtVEExQ0pD0SSYEuwX42u4Yc9M3Lk36I7dFLw19uUwP9vwU
MOhiZoWQKDG2xdFM3DYzkwJ1MH/YdhqSlADgpb+JUwGFplNtLwx0Ebvtrd/ibGEbyOhHf+7Q1O+M
B7Mx0f4IRoDQYf0FuclS5Zqq8uPUb2LEO9ZS8R49Ig3hE3NUJYUPqyjZp4/cp7zWu4Agm+Sjmh7n
16UxOgyrla4gfWAqQtBq2Q1CGh3JKYfWL/qB9ncN2d8/8wUaTI95O7EIUu23UPKaAW1TcnDoke94
oLKw2BynLU+QCAaNXl8bl/iIsQYJHnDwFFY1p1RjjegxT/H57/Gld5sd3Gby7J2ChI8LdEX7Reel
GP/6zRrDpBk4hSMfzdffrW9epmJqYXLqZ8iW6So7D1Skrb44JUnmvHShNaP5eqRxIItl9Wxs1kZH
iziyPD2GyY4vR/dBSBDVUu+KV3r0+LzOoHy99cMmrzvnHG9h5SMh6FDTNB9Cjtuu1lHD5A2A2SsE
Xp4SWdQEZ0w3Nu1bi1K/AFlz8LC9ZTMSHnCw5fZCi5/eihcbpeG1+/BbboMPPfk0OFGIbiWdZACE
syFO1GdAiI/MEmwNQCisPqUxxX3WOwR6lIyoQq6fyduahqU9RDpNAg4BQIsSDgbHI/mDHGDxgy2+
CSuiTBancJg4avyZzdbAbQc/adtyYesMX+8AA1zsfEMAWg+5mEEzCOCJPJBS4DDVAhwH1FPV5DrN
Pu4Mnp8m/OvpPaIy5v0SmUM1xoNkCEFf71vRsceZMaQI6Ovb/VuOC5MpXMC7HMfBiAJYGAhrj5Iw
aIUfF9JfJCHQmbVA+Bj3EZ/i1vQSHPy1h1kFdUQ5am3bhc0YppRT5+o8VwVnHDdv+QqbEQk+bVuS
O5LRRQHQqfk/3UL3vNWYehuJKjBjDzlPjeAcnSOKYfcyy0etEM1U2sEMER0DlTu4/JpR8V2MrxE8
xpAzQ4TYasyO/HtFpslNV66GUbMGZYrrBrRxt19zqF4D0Se27SwR0UlbHVGYNl53W5HkHDua9xBq
Jl6K6BzRwld0gjckt3RlY940ELTuoqc1/Vs/qJwmyJDg3js3XIif117lvLOguvT+tHlIcImfXUei
mWNhbclaEkL2MmR2Z5QNixVB3Z65TEMlpHLmyUpugf+/c5tplXMBaIgk4iHBT6mUXAOnZZ8CDpsA
p7JQEfJCtKHxkQYoZvKZMubNMJ8Ld2l4J2w/yLuEfo2V+Oydt/uK4/rnvfS/WXkv0B7Pl7GcGnOu
yFgWm+0fNDXjcRXr3Jg1tQCKpKkAZy4fTWD52ZjMx7Cgnz8vxfPLgWHuk9bmHp0GRoik6Y3ZWy5I
WCDEvQT/jZo+OIbLc7Tb9hhIvGnbhxHJdQXo9jpar+iM/ay3Sse8NEd2m9rOBxnfJM91ISRNt1gn
kAsMPd0KXLs1KWickApmNL5FNEFOAQwhlBfJTO4XAX+Upu0Uvh+muW15JmqzLuKkg50NH93CPyD3
F9U3VqNY6qgDEKneDsUdmVk+HffmGOcjsnJmwqbLWUX3OSnjJkJAmwBX8acBtvOe0mGchrm9fT5p
LmtP3+afKP/aYwYNaEhaOILpFcaogJCadkbZ4Bruu41D6ccc6xUH5ftz2R5lyDN9xHqeseFvtq1Q
H/H5xGnHpExL/PSXmUFfOvRv71QHvTQY7SAyBP9+p0pxOzVHTa2/xJnM4/DFzHVqTIBvKE7Lpkd4
sOr5JpjXodjt+YPGFOmOCVa7ZdduPqfnGV9K/ckGeGFTPW3vmKwJa6o/pPi5aejtXcSVE6W7MG1j
LqrH490mVmrx6Fh0ctqQ2GYaiJZvBOR7TTSKv4uX2jKYCITmEboIzZ7FU/55Of+LETCF34IZgmhL
2q+OzrZVZoleH074AZhPN7/vvfOIE6kGOUEjh+6N/VyUBFJPwfY9rCdIH2vk6J+cqGyGvynnv88f
YHYZ5mBiRkmPIKjp5U2cTg+T4alV3VdZ7S1J8Yr7zU4lpsw00ii5Iuy+7vWw0JOK/data3OsXtKg
KPafj+clzp+aIZRa69PJuT4Ycsaso18eWOtbMSV+oUVuAUOTNAZtvXg4rNtNvahmVvf1mTZJu8lc
6t6H+TJnoixf0rzagRn0jxHykijrHDpPvuN75+gf/RLPXta5zu4oBdfd9XQ9hYhaD1vD8wx2KmIa
Bv/gSv2JvazTZkO5o5au+0AIhlufpS/pFi7F+BBLC1IUid0j8w6Y7Q7tlaGPVn0tggEeUDGVXSW2
/MQrO4RudDQ0tICTNFa0s082AQOjuwXCaQY5wWfk10NI7SOk3iGet+iAT4qzws3xWpEsAKmT4TYw
h1WO9ciib6S78qhJfKljuRZSW/hitLYIWGmt96MrjcDBbxEfH7WQsJNcGGlR0SE4rS9FDAZ3bzH4
HBxtgDyjcz9UDmSQMn2OWlG61bukk3eTD3P56Ob9ij90xcx8RcfCsJ2vMDZq9BB7TkDCHJJegaHU
4RUJrhwnwxNKMDgjeiGaR2xxnWsnDZqQAVQds1/8IiOSv7EeREwyoEjTCYRSCf99KVeNRKvNS3av
+1ZITuHniSS/lY4w+dyVvVOsbyX3ufp58anf/EMvl3wR2ZxM3bg+s0fdX8/ao8Om2EBs1AQz4WSf
1uMKtk0nfUAd8XWs0bpdvLXFE6mGTOrhsV67FpgzxU0KOkjB8kubIX8jiF9+3YvpQT7L7UN15tft
I9ifZTm8TEly25adZyzvSPmbEvYC1KSMf34q/76uTn/T4tNk7OHLi3jslZOuPRpxIuuB8WXpI3Jx
vwb8Iy+RApzBKY0NFFT85p+Q//lC/rj0ywu5FOWjYLQjLwSiKwmBt8Z5h8BDt89e3TGmP9/p1wi9
v84p8YSZrsk8DHw2eIv+PqdSAmuK1Drge7TRRGBwqedZv+XhdSQqTVuUJkg9uL7cbw2yaD9+VkP1
4T13LIn+kXo4WQnNzIysIc8cw/SO7hDo2IlglyxK13sbTfFhcSLV5BfNEIO3+WXffzlbJooPBnN/
yWn+qJruhdo+3zQeFCNgQetOUyPE70GBiUBFhE8QV9JtOwwdHhO+13jzMpA/H1HhgjceUVSeuusg
PaLwfezKaT69eiNAPvtMeU7gQklleEPuYnV1Mlr0QHs/QbfJE1h2TBJ7rJtfkBwgA1n9ywnzjYHh
mHsQfAhdDOOs+jIoXkFuCRkmwDZgjyJGsj2uF2kgdZBlu+pGWCPSXrZQ18JP4DRRyE472JO6iG75
nazVLugxgZATBQDUXCLI4XBkJIAP/4vfh87Ne2Mg6sQEYkNuiLMLiA/2vVvH2gK0/HJ27nBpgB9o
t5F3p+59pAzLjj6hnvSD3C/9MZymGlbwLmfXwp/yxIMxJ6Q0ah2J6bPf5ZBNegZz00M0AWgBuRkx
acxYUC+GZQd+Q5/sN+ruGqnEfjJ5CJUcg9p7XUa54GgdMe0Cjl6JoLVQmR29Kfzn3OhJM0bsTJFN
BMOaPBVlJV39S+cAoH/A59NmwxH8lJBpiWANJSc1RUx/9J+J3VrtiZIFbhtYgsr21FG9HHICoHQ5
kc/aoIFCPQK5d/PSrdx/jvJ5e2JONFy9sTXG/zYvEYskM+XjjMekwOUgeMSujOALGur8FVIKC8Y7
46dXI0pkKmdLaMhmNDaDx6A1uQgtAcoOuEmiTzHNYQhAOKxPqY0RljDOdaDDct0eDiqSdfc5Sl1z
Xq7U8N5JZnd4mrAcJDGi46Z0nkGe28zEknoaMai38OhZaGO9dw5OzdcQrGhLjmmv6RH7DAeieQuJ
n4Ym6Y7o5cDBu7o4aacY4tTLN2hKjsiSTzzFPRLHSygcOwacCSAyQDJS6kk5j4BySdKMgQXv5Bfx
C9H+iwZfhkfaO9YW23uv7Fwh1rAORdXyyspQgwbaRhT4IiZmzdscrodHbnMqu4afxA+RCUtH/8QW
dYX0O7ilZpfIbW6uGlQRg3Ic3T16D0yF2EyYY28fQbNsiZM6bodp/CBk1jud0auUDqAiveynRIRw
LazlAHY6ErxxTXXh3fjLUVx4ZdBv2Ha2GtCkEV35aBsPMx55xW+ZfTVsaUrHJ0VtWAnsMrFJBLt9
QocvOrkbYDqJEf7uMZJCYzDfNVMJeMH0EIntgchLr2QgI2il5ErTECAVcxWq9gqE41082YOjBbcN
gnYAT9n5zN1PrK47haKgZB9QfKYmxi2oh8JpGCLPpTA8oUoTdnJtcHnPSH0BtY3XvUMfp2rvhuMS
RLRrgB9u7tOjT0IDm8+ZXeocJpOYi82RodRe2b3D97THJ9cHiMGXwhFEp4TXB+rN1nY8vwto8CPe
bWIf/dMJKfroMG4cOr6q50Zuq09mB7j5Ay2cgNvkYc1+JtR7ekB3rDrnXct05iXIF3CzHKOKIP3E
7bwZ/KUQXSGUlM0G6esx8UtYn9KZQnbT4ohByIqFAxOXAjQXG4IQPCWDc4eJwf020XDRGWUDGmU6
r8w3MdRB0mAcPQXSUCAyKAc9rCSXd4pJnAXBake6eajnqLZUX0GiwwaCmcljZybFaT0ivfldOAsb
GAtIDzuZqEO4J4ddu1M7b1fvjkHktFxjARarCaY50OxQcwyCjRgUvD1+PjoSzdEeckkPwdf9ih4L
2YBH+To4khd03T1i0xHix/tg3+YS9QAC9yMHnxZhQw3h3PAOvHNqAQBqOdp3229z04M3G5gzzrvl
OjhGhT269VWPMvYzx+9IWzYZwSh1hEyDxCv0xScbGFfplrEAemucWUSegDiPOCwWV0g22wiFSAXN
Ebj7XPX2/BTmPwL8/VwIKKKu+Ok4fQEhpOp4k0/1pe6bBH7DxGQoTLnv3t0G8dfDp5ePj86MmCl/
xsL/5erfta9fZcj/H+Yveh9da4rT9cTVywg3zvIWcX6yKTkB6RLdnFx7WNtfqm1d/oa0itKnRYIu
viKNkSftv2sfGrH1WrfKuo9bB7kao0C6N9/sUQMUu9t7sTmR+bzmIz9gOoKliIzpXrJZplXhCQpy
TdTbGKVV8hTlhTVlRiGQw3nOWKx5vbMmuJbFGgK4XT7fjfdl5s4LrEUDnJoBTmYiIyhMCkRNZ4D/
fRdd18POu9BRjtwVDuMEQ8t5kUzOW+AOiN05hYPDKcH0dRtZBNWENbW6UphGEponbK/Ik87B0hg+
FvnbIySbGt6ZL7leSGTAgSxBtKDjZou9gr1uq0UyyAYH1LnJ1gRwaRsQSe2Hq36ciRLDkORc5hPD
vQ9FBLX2wReLGAlyZGKOko36cfKNiVbzgR4nyA1sIjiPS+yRxGqbfXV1X10S9IiaPSjsEuoVZmUK
VbtvHHLuV9eYdQ8NfN4tzScm9pHpH1FE5DYbFJn0nV3iw6u8DYRmphiX0HJH7k8abKtgkA5b3vhi
K+/vxCc6+2HN4+AUQsom8LFz0PuPExJaXrytVEh4xkSmOsA+U9njc4j7rdtiz1Ocx+cbG7K7bXsE
35KAvaKeMQk2B6AgxXx8QN7SHiaikqHOcBB8WhwwWAYOoOYSNk98f9PW8HNbsnyEKVwUzo0nNEZn
iH2SR/BLZUHWywKd0iGLmi7BSZn9HAntQeavlGhKRnxgjFRwdCxL9vjs4k11yw0CC3neoicNtkIG
SVgBf62wPZYhCXeDvYlCsjVMF/W79jaWQUZFktkR+5WIaasCCvD5kRLiFkE+7jQiwybppELZnAnZ
DOIZxtSO8gUiQLxct9jqpaicxhruXTVoRQkeR3jpHWoMMvBBngCpKTdRJlQ+yiaiEaiqARMpuJAC
TXCc99b8zc+F3tjg7zUV3PQWV2xuy7xP/oifrOCxIS5VT3O6ZUf6bN7N6Tq8ecWH3sG7KhL68k1u
OvvNERxggujjOUaT9ByhQUQ40p7c4wf6JCLl4zMQBKNeQJhrx4zUJ/IQLh4oU7l/8o47rYdMh2nC
0Aqf1EHdpnbPTAB6r0/u7dI94zSihPUA3u7ktJV9PSQ/FNBS845IoqD4ApFIQiL98jhmsgR8hkLx
9C5K+RUFdXBDy1v2M0Y1TqE7Z+ic0EhWkRQk1C2dZ0/xrdEm42y7Qk22EcyhahC4PTGObjZVIcKv
tjwYkcsKgC8cgInr7uErzbEE1JL4iY+4PgELrREqXOGgybdgV/k4gAT0K75cbXV0TnSgD47xPXNX
+GQ5s5wUA/CkrwYUOlg7mMxAgCTwtX5y7kf7l4PiHz25CPlWaRjbYgr4C55mEdlwseqC3tiDT8un
5fTJyFUnXxFhfXaGaf+GpcbX0ZEyi4JnKPE4VKFMI/zxq0D4+PkHyf9oBPlBtICMP28Jx9Df27hR
nvdmdk7r/sVtg2kPhnmfEPzrL/f9z8uQkQ0HQiAEJ8YrFqG2CvlwolN+A2NjybVBUeNkoPyCHKv/
up0/r/NyKh10dS8/U67DyLqxMn8ukRWzs4sNx4wMT/IIj+SDI2SIZoUkwWSC7oJZBdSZq2RiMT3k
l+crnt9LZSDmFjL9hNQJg+iJv5+v/Dgmj9ZRR3gSIJfvV09+j4TqjSC4udUjOjTcTRCtDJloHf58
6e9YMgf0n5d+KUoe7Xv7cdLVI/gPnQSRnNaYuReYUhkZgrIyhRlpyBsAA3JmqH4QOkKheNWi/C1L
XFb+gcv89VNeKpTWzbo+zINxxHlB/UrW68ggS5zSeFCwneyJmcy7AAPV7g5/P4OkXebEMLEJkz3p
o00fcUyzSW8fDhivEM0VuwMWVyIuZAraK8XlHo0WupgOEgTyWMwV06/iLfwV3R5sOiV/6Rd9gzMN
gaC9us0XxaiYGbh+Tp1L3KzOq7ZtDvpNeHD7tMqjO8MleSC7pHEYgibrrqq7JUMqHiG6RrbR+96R
C8+cVBbH24NpGZC3AyoLNiuYmBPeq5YNd9ZAxqJuU1faB04QQhGiM8WYYXOaS7+ttH9tLX++7pet
JbnrrXq9Z6UdNmZQDrcw2MM2BbeIv3XzWHivFsT5/OJDMf9R+kLQMIVM08nYQdHw9wLX7o2Fs5J0
wds7ISUM+EBiIkoalCMn6hWmw78dl/tICuWPdu/OUJc58u3WyBpYk1PXsjjrD/1ThJ6ACTokhIXn
HvTmB/0yjA+9FSiQ8HJBtdFTnz/vC8S5EVGxg/Tm40Ips95+qxp20zgyJzICNYq/m60pcWvvKsvU
Q/WF0KsZPDCXGKINnfBy6sy5XhyInnrx8zf33XYpvjl2cctgcuX3+bjtMj1aZ1kmPGyAvK5Pfsbm
IUg0GPzrvBUTdnGFBm55pYvWYHObwqaQ7tpj899ZA9U1V7mfjRB5Ix0EuchmMkJovUvZ1J60JuaU
EPIgvfpiwMueMHNUIm3SMjTGik8wGTfpVDfoaguOr2G7U3rrBQM+OlbbTmNoWhU70M+3+53cpgXQ
xKnBGAS1TS/w98tvSUzXMK7lkaGY3in363kKxr3vGQyEzuz9xSnetu0M+vrpqle/xXgr5t5iHJV7
2tPTmDh36dSWX0iOTHu3do+30PjNJ2WIHf/vDZguhRwkjSbFgBt42XrO1f5wfd4vldh6Rm3nYIdf
giJ1kuBFQGdJw1FBn2QsMzOAIUKHU3+aK9S1FKYFegvmwRJ4gBL93lE+zNWxc6KhwL5UzE5bpN3Q
imqwxwEyRJH7cNtkL7uXT6WDuO0p2Sg7w35AFKoIEML9SSyEI2RvgAgAc57UOf0K7ra/b7bcMfC7
IaviRFdfjpzLNb2ZSnFECUj6dNJvNqhHznZDvNVH0pHRHMTnWTnQN0yRgpJeIdVHicYAImOUTVvL
Z6wMCPLq3wND6JZbVZj36JvBKej6hySFkI2MCeCXD0f7vo38/aNfDivFul2t9aWqCMG7gSg3c0Gl
oIHB4pSutkgaYoOWdpZP1A4B0UIrAZ52+KyxGC6kOZP6CB56348fPHzER93LpzUsoahPb0c8i7Wd
SQ7hFczHtY2PQlhQIcCQbAM9/PxFfG1335YbQcAEm4r/ab98Efe63kt3/VzhNJKXd5wt9jO6R81b
Tf+2skCNS/fEgBdanf2kPPio/U0WCmufrevzHMidW+fKkWhG+C22Ve+A/c7yrg0eXGw0l+1zvHaV
qBmCa2ESQc2+BJn1pM1lTkzCcfzoptgXkONkrLieFQEN3t7u/TW8y0Xsek342Ga+GN7rNIqHJnQB
lgfa1ArJLMYebYgyQJsCO+ETJIJjqA5pd0+s4/7Pz0n9Xhfxvv94Ti8FYdJUB3ld8VlqpCTuLv7J
P8foXRUBCBxCxqj3uCkUfzgziVXA0nZ0Tfcx1LvVtNVFhaxjzG4jmMJShkg6T5wTZg73rnMrD4Cl
33a6r23ip/f6Ulhe8faXRwjvvoJW0aBgke0z03NJMr8YPngtDmi79i+9smd66W8qIvN7WQu/Dblt
EdfNR628fB3Sk7HUlVRX/TxKp2e2q3b88KaQ68jrsCHj5OpR2aAbw+g3mWJ98PIJ2pcQKgMyhn+f
6CuCR2jJmCUWFYOvAA0yFc+R3DMRyHWFXtqI9sFhrDuKd5kmobFcNp0cYFIr3EsfnJBYPvLy5rKL
f06xITFBbMFPkJbyF4F//KaFkEXB8vLISW2zVEL7LDEx8WUfU1pVnRwLI+8z45vRM49eFmZzY3kO
+Aw48Qj2wRAhxfU0DRn3oP+yQr9akp8u//LMH8rtWTeKzuUxvNN0ztvnfkEux95pWr117u6bzqFx
D5h5ltb2GV031nI9rz/b2IGk4NnyCqIGwZGFfZ44HOR52Kh2+Iibk0vGaLVkSt6kwL+jD/STCCq9
mc6dQPjcNT+unzIxOSxncX/4CvPNgrdUgsaibXdvn+TBNd1j8v7zN/kP9pT+7I8H/nJUHqp9oap3
HjjRVoQefphzHG1tl6qKH64zCMuu8RKdnf/xsi+Fq27cEj0/c9mL3+yuwfPCBGpvLYH7kA+pUaaR
Xe2pqv3bZf9RGRCagIZUWCiZz/OyVcvtq3ywTre8ryL5Gt6YHYTSem6iOTQRQjL6ce88yPCGRrIA
24Q/9wPQGR2xNG2PWvh3ADzrfjoka+/iHt7KiExbbNZJnBErQLEwpT6TnswOsytiZZ39h7U4tO2n
YBdz00+Yr4L7CB3kij/HXNuxVqMUSyFRFvk0d8/QYpgv+xkBMIyco2nY905OYwTNEji510I0Wqxq
Evga11oVEwMVOBpOSPU2kvxbt+mpV0qM6hpe0b+7HJ4ZrjOvtXz4JHJsmu4DLEfo0XJ7vaxXahIV
tYfAXmYAAbUPuJFul/6elibY98jGRr5NCmDauw/u/WTaZlrM2OIMmxl3Zz8yfns51jd0GTSbDc+g
fkHEy3/8XVhaWSt7nJ5J2i92MLlTY6BAF5GTx0tgEM3OXAuSgvu7+SJi+L0Vk1MwRPLjY3iTOXSN
gfaOgzedUt05+229bN7Twl2jeRQpvQ+3Js7hgl1wPYE/fMfZRtPC0+jehWXtP7UlNCHpe93GgrIj
uuE5uMb3d5QyMB8i65chkZBAk5vPr7I3ByKMZ7guExI1u08RHXdhR72jaP+t5DZ/ezQvnwszfoit
TVJChbnP81iZIcyUVupQ6QuyvKeTqrQDW8ZfrI8qsL73e/c4bA5OTT5je66F5B4jdSMH876kEzqD
9TD+Aa1MNbvODBRS5xEt2BcJu/fVxZ6PPpY75kplqkVpn2d4eplmWbvrwdk3Qa6A3Q3AZ0R3vcsQ
QD/rNEgq2Sc365gYkrg9sngjWEOd23SPOTRGWl0OqgDyFBhoUHcJBrD6hmcIkhgcPLwzblUsagds
FHep8dYmgINcOTjXA1xUKeDcztrV3WZ5e9j3LeyovSGbBWCfZK0eNPea3BHybQJhcIvz4OisdNXW
P47eqh1uzv7q0KD5u+DGOfDpHFgPt3lJFiCkpU5oSxqcWRmokNv+GdZSRbpukCg4ywb5KH0rfDj1
gTXL5y3+0QFFNdQ/Cl3R++ce4YPAEu4do0G9pbSalD19DPT4zjdVVviHb5GGuZoIygv/9nzf3+w1
sDkjL7Pc5ihJiM+CVySzf7Ln+1zWO4UnCXyZOrxcFDTBYwF+6R6mUi+dk5A4ZJwUoi9ZF0GLATzs
Mpmeox2DsOZXe/KcV64OBBLgkpitB4c2s2MaAHiPMos0muuWAadfS1U4H37eXvXflukLsKjmZqup
nlnaT3b4nIDIWUggJm946IZtAP85s3BBuefKJhsnnZRyCp6VUDT0lhfMVohWp19eArckn8Dw1F79
fiMboKf1bjHzdSMRKTTLyZc5o3UwJ0/0HWMOSRh9IGMq/nK2HtOAHegawp9vDQnTa2VCG9mWkaYa
bdMir/W1Mrlr0l6x5D2u8rbhrMkNaYNlAy3HpAeMl1bXiPKKWEciowd6rxWLeTl4JVjNe5c0QJsy
2z/geAebutnqO3Lwen6KTgjzWmOlp07WfNIMDgWGvhDbU/TZytsa+kMRqhzcUe+zd+FJFVNbxtRj
ui00zeTfI+zvKJ/XQHWTUCL4iaMLZ9AHQ30H9cO2BoextES2U50cZJDUzjMZzWGxYUaxCG/R/Vt0
JS3V5h+tcTW0Y467C9oIoGeV2cPYbCD0UO/viekVgXEQfJ7mthgM/NitA33enuWrp8slsSoE9QwJ
JNnK2lKPS7IxOVJObopMEVvmRh8dkVIcJzkZsiIA79RBzDARo36A4TB2ApMw/kVM5r1v1y7Y7aT1
3n7Xl4cPMATeOXNzAfUIcBrtMTHX3Wp0A1RdZXgZqH0lhJ90h4ZnzdJnRDo8yaV+vj1tW6mLquQQ
HJDYqP1zYyPNUllPyrRZtgjCooFHKcR02nE6L+fUZC2Cr85MFTLfUwzfsChwdkf+Ohy4fPxTCN3u
aXyONBiWNaJ84vQDdibkP52TB1LTV082DVkVIQ7zE3fGgDUcXDKOrCbEjRCl8Hsj8mfxHmARY81y
cyS3kiSEG3bBPgJ/hfezGsCWIONsIiM+jqFQptnNNt8zREtjMlD8YeGUE4Soe8Cz3H8yaznpmV2j
Z/X4cydPmjVQUrgTkcA97M0Tq79aeOXmtOFh8i+CeKYSvvcVEY9vWeaoAJ/xJUCC5KDsoO5nB5r0
EQ06SngYpL2KPAZGlZJmnX6qw+eKLnGiI8ESowbu72W3jLKxGHelyV9fuc44ITDBjsheVYEUZuBu
VmT2D64YoDtqiIlS0DJkA4X4rDCBqnvTt4+FFVHyGTyaITIJvZ/JHlma/LTqFyb7q434q85/+Zhf
6vyTWbf3x9tz32eGDoWENGBH5ovELeslu2R+2MhLYMrKRINCpq3Q+8MpMBPtzWKGOQoQzN4I6Z++
GU9BLqPnWJkYb+YAyT8nFVO3nbp3xxIAfInwitdApW8XPYJ2mLh8RSAkPDECpzSwsYrcW4PdT54L
a5+OtJfxUEdCcPuiDbEzHtSmHJdoIjYLCN91px0qWx3K6zfI/jt5gIqW4DiTh8PESuKF/i7AlLYk
lVLrRkBKj5iKacYciLpXDi6Tte5UZD9wcz1Mkf1k+Nh7t0NoYXpES7N4fvy82X6HGC2lDb7Iz4E2
U5Sv4Lc/lIr8jEt6uedruEm2OZI+HGjSciswz2GD458Bjy4tw3rYNIG8Owy1hI4hFhbOCbIDxVE/
ADKOoJ/Tn3+Y/EXd/L1w/vplX037H7+sqNOjKd+qdU/qiMiTC4k6EaAhBfXo6T42RdjSBNajLs6E
5Nz8vPbq2W0BZmARk4NrI3VJvsg++f3JG1EXoHBEKhAGptrQt3t4Cdl7ViLcwSQ/o/o0SDIdkI2B
24/5ZbPDPgb/Rm32cFC1Nd2sdC5EFMDj9pCBd4lUThERUdBUA7m3T+xH94xPNo8ryBN1RpQSfRWA
pDTcz/aB4fJxXQklIFLzsOW/gARVhDdPGWlNO4QkDA/4zBg+yQZbCaBIXCLVh2gekPOgcBUw0c/P
98vk8dPjFQXGH4933RgaNUSx7l3jC5H5e1BBTsKlOcrCO4Pj6l4xK0Nj9HjPdxS3bgJz+YiuH9YQ
88av6nJDHOmvv0YRLi6+B5D91kvVnTbPLNcwIvROnKsjRfLM3bN7VZiY0ngII2IUJWiMVQ7sCnJx
dH+XJrAw1GGf5scacaQ1JgqW2LOrC2jH/05S6kAoX9vbW2DFeZ+x212OvUOXwHOcxY29XxBCQZYQ
YZhlv89WfY0eUTtMBqQH97RNtmQKBwb8RxnK3G/ifqVMHM7Bz2/hBaZDw/1F2lqKCLBsaa+TIY+p
JD8eVslkeqpWVvacSjqZaowzeX7+fKXX9/16Ke1lx7Hk60Oq1ULtSacIE6xMUcSUeGa56bGc4/MP
EiKmCTM8Ogy7/xQuYK/CVEmMPIP1DEf8d3zX3dPb7SJCyLGjqan782/85WloL0tSPjVV+kyPaq+a
4/FE3k/DgjEXUOaXLk9+qZ6/PYwXbGLfktbrW8mVrrtk/IxujE00gT5P81YI1Pa/3dUrFJs0LTm5
VDx46IC5vEUgQye7HuBxkn9r7EXf/sdn9O2+BCbzx0e937cxfTWsJ9N0NPbE3X2HPCNX/P/tll4K
9HWrVA9JwWXomk43+/9IO88mV5UsXf8iReCE4CtG3pfXF0UZbZxAIBBGv36erHNjjjalW9zbHT09
PXF2z15Kw8rMZZ5XSocnoE9LoGTkMH431a6++zGk1v3BLAZGGYshaba0CHYEIHjapvSmczsDevHk
H/JxBUfm5Xe7d/ciBGIRFdYE6OvvmbyE2Vm7hJG6MLkeU+GJPBpi2e/NY/hEIOh3W9+hsB/LZkrI
CeqaePq0vN9Aqo6pHPkqgk5uPEZ3vNEsEx5OFtuEgqoVZawdn1r7jfXPtPK4ok6G1k5Dao3PyKvE
jI1QXRxjmxoZ8hmGBXmodA1A7PtZviIl1WFTu7s7b2y2voRE39dFqWFTJRioOBotmTyp4glnrpIO
kcmTqZ8nhBehhWxJtAu/Qv4K4INFjhK6PYRxopnBU4AOiJ5Vof9yHJ/JDNIyXroRHZm1K2Soi1no
Tc1gWVLaRGEe97orDy19wXPQfKXuGO54Zli+Oux9/b6Md7ZMH4cO/pICHIW2lb+3TDy4xo3pD3hh
rnwI9osraWU4DJHdjClI+N1Wu+JHrN9fxlpzmSdNlJSJoSwangZHJ/2SqPt7LxubOjI5p4f1d3ti
B7Z26F/m2o7lujezoqcrC/0JuTUPsMQLzQFJTRC1Y2Rdllq+5ZJ7V00PsGSkNlAAIWz2Ba+bKltS
jb8PqmvBWq5FbvRa6WeYqqDJXOyCmnqXN4D02X9Psw5b975xZhDxSIVCJbJNrQUzAq9vhJ4KdwiI
aDSuRmQ27GCerQUGqKtb795p/5e11nqlySlX+kFfWZxfiS2LSMWKeDvhXHcQzYU2T2mt/Xf9IZ2l
YwoXFYvYzulRnkbwYon1UE9Jn9Lvs93O8f2fLfvvDLRWVvPKKMwSfhMoERpbkZcerlaPtbXO6L8h
0PlOoqvDpBjmz237r8nWCitVUCZhhkk9ZtaHw5XHwBGjfy3+nCaCDtRhT/x9v9kTHvD2/K1C43Ta
s8g0VbiCCn0cnuxDRfmSSF/iyr+BKL8bbfMo/5nXvkKFkDyQ4HIofxutguZ8uchnBRYj+EnqoJ8p
A4c07UCwhz0YEgSqaGxYUTWiEpygSZIoagDXr6am17NJXTj+4igqPRHpgNeRjn7/gfLdVUCuSoiR
8tZtx/MGeaQmcprjGCnPuTrZoQfZck0U2ClHoonDg2Ftd9i8c8PrSzc2WysfqYoqqw02SSs4Pl29
xYzSEnSLBZvsd1vG/fGZsmLIFJ9S7Pn3AjSXs+z7ZcbHRh06bcyofhBb4flpX6YXl2SRC80ZGcfj
uofW0yOyue8U2PcDcu/ufnp+q4nflfR1lFQovTfqsIEPoj8K70DosUGVAnCYdf5D1TL5DyCoVMdB
SyYNIvMy5bstkVTsbahQuEyKbTmCIyQ4WIM1ZcCGTRLXWKl2uZNgdoxzSjJ68/gDthLJprfzovfl
0RVT+VZKVf3v83LPvSoobVGJS4ek3vZ4+lkZ1JezJJagFEswTMbwqdEX+d1MO5H9vf9v7Yjluf3o
0kL1ysFVWbx+LD5U5/Fxux29EPXJhg+0E3RZ6xpVy4upF0Xxyhih1NrZT6PZR+R6LsBSQs8RjYoM
UGQplpFCs0HXedU50tamDgt1UMoN7kXAo3MoRvH443GEXolsvyeMuLA3XeNtB4h+zG7LpalVofTz
VFMWMeW+pe+Q+qOysIJMTp0cqivw/Qi52Y+ETJ0Xf3mETw+hGDYGZSKineu/XOzWt2ZcdI7tkikA
sIe8mEdGjYrfZWx/EpzmqkekzxieadqKXn63rNzzKLfbTGyMm212OuknLU1YeBpLaUP66MHvpxbW
s7Zc1R1BXz8TTjzSjPb13y58O1w4iLRE848sgrzab47ry7M2FR1QTLqIzUiv+Tx+LGjmqrrO7Hvv
BBQt//cj1lpv8ovqDZQ6wnL9KkgpDQTEHhS8BhA5aOn9JvyKj7xYXI8b+x9qnqiMoa15qU0N9G6W
xZfmIlWk1Hb2pIKJnNH0/Bzi6nLrjIZ7D3RqbJfWC6gcSqyIWOOvkG71t9QlOA2xeRwkk1ofrnZv
kyxrmvvPI4OqmNMEIZ0V4jy9gl4YeSRKOTbldGD3G7oerjSO0O4w9ejT2B03AYmUajqgWNYfZdB4
RLfv+fk9GZ0J0IHUJEI+KacFOkDZg/5RjYFk/7535Hv3gttZbB/R8SWK5ZBZ1EZws0D46xQ4PW4L
0gdUavLdnrvRPSr7sX0XUSkCk6E2QDxRWwGfoD5rgVY3yuI6B7BFQHKIZCiQgHSZrxOEe8q3jkGK
T+83g+2t0tOaWOrjh2evAJfdiG7HmrKIwKbFBrVVlOBoLRx9dVi9N7W3w2xNbVnK1fWkMcxw3SxF
hLieV7B/yMLbMCAm2TB/gPbX0Qhx7xC4NSrm/sYXHK8G9bohRgGY0BVOCS6VXJdx131SEWv025S2
jrYgkMJYPzOlyIic3yQbaSzmdbI27SvJd9hhhY12Jgxkckj/5by2zrlLYZRK//htGrlWeZ4OV9sR
ss3Fdjr+6kgS3QvyoB6KgJDg9QG1aC1idpJzXfOqf64KV55H2nuzFMsIGZ6YBJHcctT5hr67iDdG
W4uYJdc8PV0LcS1VVzUuiYN8Qgd51+DuLuKNndYixjGVhbIYHMhGu1iLLjWhOSYCzB1r1mWptWb9
ci8XuY8ldEZ47xzJmPYWaI2zP363dPdTvxlS6yKi6qciyMTUNTQrDsbBIZ+Uo6BjOF3r07p51Eql
DK7H73ljLORfXGpS5zUFJ78PpstO60qBjtNZjrKLWB9a27nI4Sdxyl1dzF1mxJ/f+IzBOa/23gkz
F9dEsg2ONN0se7erIv9ebPv2W/r2KTd2vH6gSidaRniDlqt8o848tz/dW+Uo2QWr32eu01bL5Ud5
gBgCN8RFiByQOguZOiEfi/TWovf4X9pq+Qivt5ejc/97/npQ3uMpbzrqGGK40XzBHcbEl/LD8QpN
Cypjyc/qrT1R1UYQVqWnLHKyTZT6bwbjPvqb6Z9qTnHP59lWYA132BT7+TebrQ2iBXGda6H/zzve
/yqRCACM50hr5XP/CSR8KFr6TafadNi96zX+HetA/PnNhrlcDOlY6IxVvFaPq8LSHjXaKahu7PKE
Yjv8MsJBa7tUzd4045QRZvT5mkvSymiV8P5nVF2dAnePTq0vQYSkRYMGqtZsxpEWVEbZkxeUfqGr
XjvKs1pM+uP9OhkT9thTy0UfwzYD0pQugs8SwnbHvGp3Rku+RRL5TGIR3znPm3lN1GPc6zWy/J1h
vUz7K+hDeBfapKd7ASajGa7D4r351WVy+bIBstFoH6NafjYHp6SS+fSvvLiTVQiJhhjCzlsNOmzd
OwFuTbUOz6qvlqnnlfIin4phocvAkC7/yYa5tSKm+GYKlcgMjDJiQITv/wxmgjYJT40S0XDc5Z7v
vu9ubbUOz6J3qXT82ffkDeUHWKIjCiIoMSGfPA7ZrIPRcSme2rROfhefdSyemLH2x3Frv3WmmmdV
rpMrYxXHEKKXj2K0NaWajFaULnW5OOEvf9hTTRqZdFH/obT8aXlt8vgoXWTSFQWXZuquqQir7TNA
KiJCne2yXeZaG+bYC/yid81l2Of9FZFKiOXC34jiON9pKmpO8k/ZLjndL/j1yhEfZscM33N0+s2I
W7vplPha2jfO8mJHkcCQw4MDGK4+inAdhu6dHreGWlup2Qfh5aQxVupVqFKCSLzxVwo4wJAKLyAU
lLh32fyOpv22nK3tc03kIDo2LCdCxHOhlU0LPIVd+lNDHSO12h5sHhPmcTUyHErkB8iC0BhRUd+J
9sRgKl6GwZpiK+rOOk+2rrVv3eR6g3qv9fbMh6g1Cdf0JH5vbXg69gV6cMfsi2X8bSZaZ3cWG3Gp
NFiTHygXobracyH9Ap9oWG9lJua/w+Jdv3uzsVpnzSmrwNiVWDwPZwBTWPLRur+hP9fqMNQxke03
/akOc70nFhnRNfrHJuLKJVokG6dPhThyYB32OqZSbR3YxSU291fxxVSoKRHwdELnstD4cNIl6VeC
J10W24Vx3+HGm0+n3fJ6LdSmdxkUMmVxBMQnoUHcQkGABNVDlFb2Y1R+UU65zClNE+U5I5D07Niu
n3E3W3f7M1re6iqf9OgUMtH0DhHUp5p/jp70034sC0Jw19nzvW6/bNnvFM/tOaeXjacGjDoxkRoQ
ennRc0WtK9RZ1FBqesIgMuEp1ZnIHPpDk+MWRAm6qO/yH5DGGeWvXZHfbzbFbz+q5cX2nhJ4Z53F
F18t/DMu9z1qMAZjcM6o0coCkCsQl5Rm/We2KUjUvptUVLX1DUe1eT7GTSbzsKA0MaY8zV8nj7mI
tSDw3VtQPIwYt0+1LhUo3bGze1dxvS+hg6qT0ZG+m0Ru1sMvjp5fRJEYugZRiBrx0zJCr1QAwP13
ZKqoM6ZwbPT753b/CtJX+wgK09+q6S0/WTU0+/erkHNj2FtRFXvhckxJIJJopXNaZlu2A3IupPbc
/QroItHSrsTx3UgloN///QmtiVf9LIgCnZ9Q8v2Rol4aX7TCa4/UwfHBG0sBdIs/JKnLhX5/2D92
243hlg8tCjXQqjNTLq8yedR4C/kTxAh9YaJbKnwM11fF1mo73zS76yTcD/fr/RcioQrzA8Z7XSOW
hncKAfk/JGPtUZkMkHRLxsWUHp1lb5moxOr3jopSyrrewlAsF/TsKh8gJKQZ3fsnLpSQ2R2gKXB+
OTmBm1JzG72WI/EQ8hzRkykTTpEmF85MOiSlibicnfFH8O+nGl3H8/2YA5T74ZXUPlL0BwUMknht
GMizcu230eEktADZG2FAlC899FvMrx5CH8ayWOQP0LxWF4BV31I8IOAeTzP+aItwIz+QlmFzvifV
MP190919wxNzGxhC1UEx9JarK6urlvulIYkCGSggC9jJOHgRNYLM0XEzuvtdCeI1kBqF1rPWBq/9
4lREx4HE+YWOja28iqn+fTx3H376jY3WDvbVky+di28bxbxGKH4rYmE+CzJAwa335C9l+/QlMjWo
SW+7zP9fpvPfIbb2cWM05iAtv81H4xSeQY66TPQqRLE6veTd4/nfobZf7mVYnZS+hy1SYWNqZBzR
uZXOZFKf2YpkSrdfvncBGcgGhXHgymWtXS7eRHWcX/uZxAuTV0oJWEREYYzP6+Jr8/s6imVq+4Mb
S+3yb7Ilfe9iYEmCWyJucPm8GnfNYJeR1v3mbEb9AHCSmEBRI5CMJScZdRm5e5m4HYqY1JvTpIrO
mqaQCeelhaaaGwFLRfwavt5ERD/+k2/s1lrrez4bJQtnMnH/1D0oE9QOXn5fm7tZwVsbrZdUIB2b
4BrkYhtcHdw0S4QaxSSwyf2eyfB33rDvPN10Ei6qoSPzQV9A63WTa1xF9moqLTz4dSbiUWAyRIdM
pyXxeba23V+GWh7q0tTN3m8wVA//cRq8+8ntdD6JugbU8lJqGKtSlrBKpSOGFLjpDEHR+XnUFXTr
GlDLHyWR5nveUXyxbDxxBMK3cC6rrvT4vYLE24n7dss3mzxNykEeqt/broaQCV+a/JvGWdr5COqY
uu9b1I2lnloSVxNTxy2ZEXmutzhuEZbotHTHO/w1pNZ3C15OPOzYCw0R+56tTFIQrV3rc887YAUv
rqCwIv2QEz7GSaxewyPegZteORGuDgEDQqMo93YfGXcc+F/WWvtOU/ZNnhiRRBgGVUcXdgrPjGTs
jxWHtjinw0/ceRj/Za21+fIk1IK+z9hEo+UeiVVI2PC8BBm/y+11zaMuts3NtqiOahL2PWyJjS4C
5ylPpKtL8Mxz6reOgQkn+sNNKEiMSX3Kfemh+ttYVp6Cwu8H4iITL9FEGIrUB2QF8Fi0PKNtYnUY
vLsXbwy2HmN1JCPZUvqgMTZi5UQJKeTNTfQEc26RzlANp6URKlr3V3DXgdxYbrne1CzPchGG32s4
CQhmDTZHyge6Rij+mt9mtOV4Q1MNwtPVk8CQCIy1P+vaIOIv+M1Aa+cD3zD0UGEGRfVJOlO47nee
9Hdd081ctfa74StXr0iwUdOSLOxkiE0ZJBe6BtOxHdqBoLLvKVlcsSgA9OCaw+5BAb3r1FXuxDGp
ZP/fXd4O/wyiU3lsKoYTPVNCH2dUmlvBVhRY6I/0u3OYBBQiBGt/5i/TPwYdV8ex6H2X0LD67/Z/
Oy6k5fteQPhLQikP7al63P/gVccbDH0+ikvA0a6PC43mb7r9hl1bs2PntAsZk31Yq43E1lSBKSM2
u0SN/j/ylDdT3XIozbFv5HGJDeEpaXWhwVp6JddIOLxjKu9/zwi56BotJ8r3A+bGT5Z7FjQSlkCa
4EX268A2htLYd39fsfvf879mWofnYB+Y+6jXuxJCEWag5Srj3y3cv3JARYR6CrNJaWsTKY1uGJmq
Y4Jyh4p8jTij5TNv665Hcrs/0YAuSlUKr54BESGFJqq//b0UF02aeL1yUSAiEkzSbBHwyA/n2mlW
K8jZ2jHFOX3nkg7DVNBgwmRxRVkwc/fgdYhSwHFCfltdRnAL0GyARDyio3wTZd+q5E8JOo/J0NsA
LZrmQ+SHxOFFNRv6nDsSMlFso/SDaOae1nvV8mOrBwslhUh2AefwTJlbHrhmZu2J0CFuUk185Kf9
scT3CCUFTSOd/gkbWc+KBhu9Y+siV9X2rGJyVNG9Sb5V0Bn/npyY52J9TI1yAVfAfs1c5xkY+GwG
izOcI0NCwSR7YEj96FCBVYD4GRisaTFfUNUEztx6rexZD2lshEmdZ9XCK9NDa81m8IrsjWrNvp5n
z86Malr+5tns+ezMEGOzXmfPr6+zWT18bewEnd6+tRjwj0/WYvG64N/pBBWCIagEe4uSMIWG32JF
znU02FWoa8xdADwWeJTUsmzLpd2be9cLyucuNQXr0csE6ab1CNqbDX/EWu8pEdzapjtw3cnnpwdg
l5QCha+fxVQeXRwYzcibZ58peiKmC32U2y8FqWC1AfG6S3Gbc5f5hP+DeOX71V0u7fEDvU3fAOKE
RyC6BsD/ExAjM28oZq/jU/kZlvheI6Hjp8Fkgpf79xoVhZmcyr3JBh7qi/rz9Oxtzc/qfU+OU3Oh
cc/jLaE2uJ42IiCcJBEYZyE52dDIwDGG6MPZ+YKpSA/JfgNZ9DV9VOnKF6FqcBuOYi8+Mv6T1+BY
EbKl+DC0uJ3eMuRqlD7G1DyyCKQqUHAReGtrJHogg0dz1MCBOSGERW9+7V6Yr7fiWQbMQJCNkp8a
gkJDnkpaU+J5RuJXIuRG8A2sjBFYR0pEw2kyQjmxQ55V/ln4jDjeoC/L4C37dMf/CEF72r7RpOLC
M0MbXREi/5P9UVcpoLCzo29E0nsgsi9PA4geFHUlD+mq/tKfr/Noe3nuocULYWBTntjsMZ/3XIZP
g2rX9voaZhNkB79Oz8UnAd6jpbGdz5ay0UYDVM6QbnV4Or1JkwixSnDj1KR9mSe3gBBPlnSWfAil
GaDdbzJt66c58HQQjIh+RdZgpj+bxviyVZEveTFfTjskMMOVQlTvCc3ESX8hNJaNcQBLp5kUtbt/
9bc1rIrnM6WaoxQVa396Xii5nexOq1wRFNd6J9fj805+8s+WIZIv9Ls/yUiRocjGu7h5PIOyRHi7
4/T4GYcWs6/LYGBkSilNo33fvSAzVXjpZZFCw0ABGejHo0wIdAEOxFUqIXwifcIMQi08GDVdUTzt
p0v723zrcwliNffr7HRZKLQhwv94lAOKBElYw8HcKH90eglXfRKqS3lXwKj3HiGeLAAGaI/9BW3z
UzO0SMvkQwgDiuL0l2HglNpwn9uGYh/xUm/gpGi8+UhepV3R1UfdF5eFv666rclrnVZyJV8UwloX
qpfIAgfudU77yboHtsVzgTz5q3wBJ3+8nx4fIVWBgUGtdL5fmdPg7bg0NzEV11Qe0C+fOyInrI+D
B4MrHZ2F/Fs8Ss+OfGZPg8j62m+RfhU0LqLnXV6LhM/PkWgmhAwYyGDKQCD/7bYqsypLzQ8vPFdT
2IzpozmsniDfFqljyi74ystBwz5M6DfAODrhd/bkwMnBiZysKnbLz0GC6L3Vp8/oiJSje5Fs/You
Fv8Jag4CPZ5pifhMz+J/kO9RTCcbJ1QnXK2aXvyP04f6hgxo9mGu/Ytz7DvgZZHtjiP7fKjGxs7n
vjtLV9HF8R9k+JAJXn0DkNbbxYde6h7LYZJMINDR3XpU0knxEi00yIOIOgDtNYYaIp94zPAzriYR
Skre5BSNTH2aKcO8v9RO22N/ohvzJB0nke0Bj6UAP4OF4WSbPn9C59bRNqmxJhk8l4QuXszVQUeK
GfC4SxgGTjcPBOSxLqfRgEbA6WXpzTP1bCGPzBLPqa61yEwwTerovIrcPWnH81f6lnzFXHQDa48Y
Y4CUiPlaOvVQnfSGxVCaho/SjoSKLy3jpYKUp2r3yFvSWaeItl2oWxKCCp/+JHiGHa5sKig3aFsg
mKpTAP8cLK8aU38ulyFHArwN/tulDvwHBtBb/lyjCKkttIU/9+e0zJcUE7766/Nc6rk9kQk6vZeK
OKgaEOSqYN2DfRmlzyJt4XED1PlHRWEh4hxbEJu8aWrACDnRgXBQSWFFtqQMs+MzKME0FZ3F1wBR
Iw3oijw+0niMTodSLYKNeppI1YKmaIVVN6yILmTkdWF+9Mbn2X5ovCHTtVa3Grinyj5+hLxAODg/
AqZwcvGm8VN88A5FMCwhMNEUEQyBJwWXVXag/Z9tG+xKJJT4wKx0GE3TVQ70Znblo9zlBmoVyWkS
bTCbKvRT5DrcbmQ1xxmbzMlG4VB+iaYXjlt+L3/FKKHTr/bhTZkf1a4iQTsBrTyWWMD5daK/m6hf
XnZ0XKyyjTrWQOJk0zNHMDvTot36OEQNG4SOSTB1bQ4ENjE/ATO0mK4rGicgYl8Ea3oTbaTMkir3
gm6asHZG0r2wPQBrh8umWRa+dU4t7YmNUbCJKMvMnGxgZ2iJIV1KBxiFF1jzHP4/VKAEF0jtto7/
NqwyolONQ8weQMrq2Q0zfRr3ufAWs+Pq+pE/RTR0DznMWDW9GfHzQtyozBDMjwszsAs/ey+oLwFo
YnpW6D2/xOx7NsTG2/EX1uPw4foCjjlb8L8KbcywK34LjSAPtQH6lL+k/1I90W7en/ODw08TvaVR
MI1Q+/hQJVjAMkkVbkEG8HmbJZRfDLJyTNrsY4B8KPR7VwJJNIWnnE0j97S5WpfFZdfs4rF+SNfl
V75U3i/yWAJR9BgjMpuhP2ZdA0dP3Mxweq+y8CPGIS359BcpuC9llNG5i0qvzdZwLpSCBn1rl7w1
bvqVb/F410fFPelOc7UMvvn1nnWd5AuFkUEfRp3MH3s1a+DyKyuKQ5CT/qhfBAr5PGJeq4vQYU9X
g8xlIv3zlLUjWWb6zpnII/3BBjhoc8uX5IknC/31zh7h4tOYHW5QRhPO+HK9vmOqY69yS2KWqKtR
JYKSO/pMNN8pw6M5HMh2WNhHOnsOTPGAxXKOD7jIKxcd8e/ECWaRq840kNeL2D1NpWd8lb8eaC5e
BHnLVbrWaPu3kBNYFhNmYRgg/VbCgLWODUVE/SVK7NGiniGBqYEhK21gYRSHcFnhfr6fB4jBr2Wu
8Mokf5V3+Svv0BSf9BAw34rlK9OioQlHzS0rJI/1eHrVVpehMee7RlLvQUFGYVWhnDBPY0tK7Exz
EgmYY5lzS0vH3hqx9tfLupkMnhtaTfqHwk4355xrUr4yZvXiPC12ghOfbvyN+dbv2yrTslFeitoK
TTf3rfpJY+9P+++osW/2qUOlTWzzF5Brfpafm0fqK/lUCLjV4Mt2FzhjJzt49V4j7kP0RlD5wTR9
mr6NCwUcpwkhlsN1pw8H0+OsBwyrpqU7Qce8mV8eIJ4tTYi4cLDYHF+yiI2Gm/2Wu+raYMMP6SaJ
7Kyw5UMG/e6pMabFVppnb/m6/3xmsp+DtbY6LuPHy6R6PCdO9MglZ79ShpeVHTz0uQBAjeAC4S+b
VxPlIG6YCN0pIBpNHYxPPZRQ6eCcBtznhJvQDVCU1FAIVKcZuXXRmESR8+w8GocLkNzjZ3QebLrG
iLakC4huipNa1fAzso8v6bggy97wFlDdbIg+t1uP4mFin7coRGyqGbylcthD4aDkEt6MG9z+rJlJ
H1fcPo54iA736AKH7WyfeEnQfzWNLtTJInVGCAtk9yh4YCmteUgZAFdjHhszZT447GfZSkGTTZsJ
BCLf4JPMl8YhtaEMPVstuSGhqcMtaqwNg7f8kdTRXHHQfucPUZLbNMjkqm+IVk10kmTLcTXrfV0+
xMWCQAA6Otv44YQB/eX0wLNmV+wuD7oQGJC4VYC1l2ze/dHb9d17O0GOcq5Pp6F8kGbXw3F6PeQP
5dNxnCI5i+yJMc4filEzPi+gznLVrPjLe974eEDRmn/SIIh8iB6KQ4EvzSz/EJAYipFK8J96aMcN
rBz1ZOClyNvjGg/xW7ocHGIOJA1onOX3HWPvXA/7V62EgC7ohbVV950rspScFJ/F0TViW+EOojom
mIhiCP6z/5QmDvN5piQZUqNpV3tQH1YvHdaIuL2w46pV9QWzr0Ep5zl/TLfxsHxCYXnczMIDFFwR
yN8vj6CcVnXlnjmFKMDAnW/qxTEYq1xY3wffq5GjGrlFx7Ga6GNTt2KAFW9o/lwmU4X2acH5OwTU
dRAwOQ1P1I8Vi5QW6HEC5XwnjQsaEK/vhDRnvSkQbldDjQ/b/QqBI54bySF+SJ/oZMPHAZXnKkjv
tGcfdxcE5815uotX5WH/UuzOQByP0+j1RAeaeWAFw5mm2f13A0h870uR3cuHyb0QHRHkMh5O68St
n0rd1l5yYiYfhWf7tV0iIr+LP+NPVDXYxQDbUXqC5QiCs7YG4VcdOcZLeQin8dDfSS/aCxB6XaQB
mBqcRYC4woP3SXd3sVGf0un+A0Xzh94kWZyf5Kc0tYvRcXdexGzKA8v4VO4uX8W23ul7i0iTRB+z
ZEmPBCE30eeVMadP8bAvGPBUyZyc7MU/HA/BUOhk7WfXZ+Fiks2Jy0Q0wrgx5DbInv4oRmltn1bB
w4V/8ZnxsdD4Qr/cI4tSPhsREAx+It/cyqzGpQDAuPmKmWVIOO4XsT3GeyqivWFJKCK1wisFb01J
YvbiSMMXZspNeYAEMGt6PIw/TueRbLjsXfS/D4AZh9lQxVdIw5Cmq1BgmBXUO1QokHAgUc/2D6ZT
g2T/urDU/iEyuK/y2HOPc3mChgXvDgMpnP0Z3mJFx717FWcWSrryhPvswodFs0H7UwWQK7v7bUnU
4zEZeSuUQviWZ0JKF7aCex5WQqIOVd/aQXUFrXIRa+kjVgFjkF2njMmcu3yE/iIAeftxNVxlGTwn
gBKV3X5hrozpq7cRNR7FyptBFJhcZSuCUS9kF45PEFHLgzoxWZvTqpkFK4kbHDJ7b5eP+KXZNpv9
4twFzm8LDxEW1SgmQL1Q1tFk+SHHoFWD7JSZaUHODck6YkMCJadQqim6weGyrQduDvxCJ7K1R9Yz
cGi67YhsGT9SIeI3kKYQr0Qhmdh6Isp6U/N45DdcV/ofLlVcjbgYo1WquJdtvkuGgWsQAuUt9Cj0
6LlFRrvqANFzdtqGn4OXNBxeTna240osHZSTfdnUj807mY6SstJQE6RnjwnmPgFp0E73DgGfYmwu
CcNEo/oRosPLae5h9zVEAoh3MCupjVGEWwJs4JpheADCUYcfxhOEgcHZ0Pp1mqgjNeZayR21t/Se
Ulq0Agh7g1HpUtwITHakD3tDfJJrbuTNkQoBmUqyeB489ndgO97kDUfwRw+hhm02S6axw7H5VL1w
a15r2/RQH8INu+FNfdA26kpdHw/lwpiFW38blVYYjZPncBw/9N7Mt/02f/EXvbmy1DbVH3i53hb1
qFWz7Tt14Zhfyav3Xr4qG1poBpBn5/4oJu75VBVUiudIA9QLyHjHxYXMIzIWL9rsCRH7h4gF95yK
IxcCtrHdb39f9HtLDlEeYUwFjjmb7++owFXRroOTEuaL9PR2UREmlCYV737aqaOlVqx/N/Yj+8P+
ItVvqALPJSFD/rexPPa0U+JFGOPVmnOs7C9Uzo/PqE+j2/i7Lb4d/rZW6KZPDyx09r6q6uaPFinf
VIsy9fOFqX0VvfM8F6/ic4q7+4h92NnGetDbWydNcsxkFTc72Vj5imLlTX+th4tknvbixSBQhrJc
bigNG+rRYCzZSYygtaaulOt71qtxsLiz6DxT9HwUVceJ5JmTOsm+Tsm04HxVIkg15TwHrm+kEwPa
n1KmlpnAuU3pj80Q9g3h8mcgszPSVUHKC4SOgh5l4WwOg+hCfuyPqmJheKeFJ19GigrmhALGC6LK
HuR7P04eyn4zLQeg4jWYmpph6SaEwRL28ZHvJFDXp8IYK0QgKv0jL8v1cd/MvDAlbFA8n5Tq8Xi8
2lJ+nmvxe1Ed9qVbclHRFG7UGQ1dV15i6iLtqe4l84dnIramT/fFeWDLNe8lBJd9X7WibKxco8nx
SnBARQw5iB2aTt1BRjk1r2G9Z6CK07PP3Gzg7vCOf5HPkPujFNxAaReatzoGjVvFujMY8F/rESO/
yvNALsdN3kxqoz9BjXDmV+Neljthz7TL3udAK4dhMo9K3fHk8GMvvUmV0I4qMeKrZ/eYUO9+3oNp
31LRsJWbcljqBAuj/lLREJnRA7uoZHSQvBUMt47U4E9EkxADMHXUQExpACFHfHg3ucFTUIdxJXvN
In2ls33ViJKhA08nKlhr8rw0zQ0RMqHs/vdt//McadltZZDUONbzge83IIxyFM6yP+jMLcvHYh1P
43Hz5LlEzVCuX0N6XbASCgfqadYFHld/fHt//4p2CdMxO6tB1DD6wtlvep/X+VV35eC7CrqgC30w
zcnDDY88mtbejFDFd53sqi+Nw3F5tY6QHZ6/mxE4NwqCpODEuED8/7cmtH5l67zzkktRKia/0l+r
CG+Piz+EIxbFQvS1/D90h/6oAWiZa+Vxj6li6j0Nc/uDsakp+YQ8NFPJ+Wx6O28tv0MbWgYvv++H
tqqYgfDx7T783i83+9DLJaWsxEpc4JwMVr1yhJ4WV69ddnSPn8a7Vlvw7ryQDmfaq5Z0OM/MYUB7
QDgU+pPpTHuUHsyFsVIGCHkky2zI83DFxW+PnIYoY5cnxqZ0AnqifB7XdEbTb0aX3TLRgTwex/VS
1HOveJvLCABAqVr7S+Pz9Ea3GOctVdtr3RiGHJu/j1uWfhSQMHCF4uiBIMWh6SgOo5uBJ3CkvP2p
rMmZosVBHO/reVFaW7KaRHvdHb1qznn4gErQF1ry6KnbhDPmBE54GuUIUORwpKkFnor+ttJibhCU
oWcCatToOs6cA/dtUnO9pbKWrbfYducN4Jrt+v2lsT5H7oNLOHz48OfpTSTo5sw3Gc4XooBUW15d
dDlQ3eDaD34ldj55Htv9jlSy+aNe7Hv4uiQqPdH4+/ZPN8PXTop+Oe7zeuFkVo+7sWHPVrH70bNW
kj37miI6jsr0fPknEZKaM236DAgJfUv+PLcO6/kLFfi1BSGUf4nEBqHNIa2/RIIKl0c6WiWEEy1y
6ESOGBm5MFQthMa7RMTGHdEp654tkeEInKP9OrCen542if0ntf+IOMTva/3dQv7XSc9YVQk0lqGq
AyFZ+/dSq30lS6NjVi9E0hokH0yYnGi94jZL1bm+8o8XucXP3T4OoUVbH+hxeV+fh3niLu3POYCv
B+g21JzF9gu/nDeLw4uJl4sYE83buALraUr1dGTxqmlY0ND601UZc8dxU8gvIdVABQbgy+/8zc2C
mb1BWPV71+OCzD5OsXnqE4dDflGdnUYxP27gevPwT8ETax9bodtMSJ9EDxxkv09m/8cljSQtzw8J
JSvVFGKJf09mHF3DLBtcjovemGuqgaTvgkP+isal6aB1XhCVICa+CZbNtiZyZSF/F8WOSZ4AdIr0
apBg6i/6slvPCJoSGtae/Df/q//pf2VP6DabE2TvAu6/YwJk/aN1Qerjjyc58sEjhOu7eiliJujR
wKg8Xq3zU/wRK2MiA+Uu6mAu/EzuUQJNtSj30f/h7Kx25NaiNPxElsxwWy50ubAxubE6ZGb208/n
SKNJV7e6dEaRcpQTMO299oIfAL4gNnezbiA2do3vGxEDkh5SuXdhOOni+7IvHsKLhpNO7ngt54Ln
yt8a3amf+mFnvLTf0VotCQzMDYxj55gn75SmNkZFtKEZBCeUxpkj74snEwOFU+J0SALKmEgLV2WH
Wpx/GulYNMcQjNWdqPdRP0/HIQoGCrn17Nt8u4h8KzT8MBax6j6kx+zEAKKPV+VB2pdP0n54kfbt
Yf4VTfsgeQRB45tojuDNXi9HjAvzp7njn72YboqPgOufyVFHV3ZnxVBn2JgvVKfZXPE7/lk/VXts
0w++mzxbFx6edv1a3yolcvbmMd9HroRTyj5CwgKvkOGk11TjaII7dEEfCPpHYY/XSrpvMNFwhxOW
n/soIvJ+vZrVj6v5/QuZp9P/7Crd8LU8Dabw4B8HF5U5mpAoVJdPTGfC78FJ4rDT5AVzvX3UoqSI
LbrbSlTb9N2zU3voJFu7jmBWfFe7gJhw1S19z2Sws3gVPZkxTMbT/IMeno/hBJKPdx7gL3f8fWzT
qV8ANIuSoVPM3CQNTRoYpZ8P4cGkhUuiMriTC+v3Qm1y5SHorvuufgrP2MutaeTRTLXOyvkehuPv
afnVbdy8xygudLPR+/Awb5N+peQLFGWhErqWq52xrhHc2gkePac9MPoTrr66KH4U4gKF+OpFAaAS
ugJ1trnVt+PONHfzi6RHhYHAHSSb/jHz1FVZRQBaNJBKxI/v/QdPcoiQo9wGB+vBOnXQt/t6nkQ5
uWO+hfvJVRNcuPSLedFO+XP7PKveMR88DeG6zK7z/ojiNTO57FQiHUkx7AIRCx9jN7uqexqVySX9
KTjBXmdEe62wmqPPnjh0LfMT1foOAvjoCo5J2wJ3A8Old7QvDsb53jxfmz/7zfd495g35YXhBTWW
tl1AWiecyqP3PCtUZA8W7FqwCOfwyvQeE+9mHe5n3nZ0Un7ITPyI3FhqnYDaXIVDuxs2c3tb3/Yn
c+3tlbcMz/PW7nfs8uqJCOZoTwmIm031hKZlZIvH/0e58v5z3ZQrgyFOclbwHNaDcKp+KXvMlZzw
mF/7zfRS7cVTyuomEDkyvZKtzETnkByKe7Lh1geYBxBOAOi6qeL6Tvy8qQSALYVZIHk+hx6ebRfp
tX2Or/G2KRbyU4TZab9GZ2VfHoNz74hHZafsjJN1ah5nqR5pz27kd5Wf0snapug/uNYWY483C46S
f51RvvLqR/UgIqu4z3A/8s7Fviwec1c4DI73IF20Q5HOQzJjpSr8F8cFhBgvBV5dDkiiEwOljA+Q
nugBJ1s0GTO0IsNzyEzEcgA7vLamkz8wmJnYdQfzOjehhDsAko8YrvkNyZAa52xaAsr8fl/16O6J
Qq/6h/GSsM+xTjv4h2rPcfHgOUK9yh6HXXoRjtIVvzrsvU7Vc49oXBLsjAju5b2F80l9/f5+br5Y
K+lSVozcDxZUZzPe4lh7Ck7qTnf9nf8YHeeJBU37Cluzr4+Uj1Bu3oRqGn/dNeiV/j2D/zlS0AhM
zTEtfJZs5hIF8any99kva10QM5jaCtdmn219l8aia0bQB7WYkkjex6foSbrTUfv0s/x7MzfgLi3p
TKWruRlgh9sZTt7tim8x1tDRKT4YB9VaCPN/TgGzRAOaJqYjlORH1Cwo3O6lH5L4yXGLByoKKOB6
MXS+FXuyjLC3pCz24edJ2BFeCsEZZad9VsVdmWCbm7/J1hGym7VtHU4zV8ZE9GCSGsxkfb5kapfH
5Ey7YGfsy0NAdXHRtgYadp4T4TP2jOccU6ijht8eCIXgIX4KD9K1cSIAMA4GF8/eQ/IcurisOdVz
61bHQtn0s9Wwfgr+eK51JWeD6vF36XrbWQWBRnJgx5jLufhiewvd3CZX/2xy82zMaRM8z7aK5CgX
lpQLNYCBuMMYpRgW6l7elyIEsMRRf9xjJXy6vv99kzeBUR9brTKtiFUGkgLneTxcDvET6i4znDk4
lm5yFBzkljh672z1v4DA27Pln0sbN1tdg9Q+1hqXlsnyCzRGGtnWcDPa+/T5U2PfsP8BSBwVllzp
tJhvEAFzEiYkOHc+bon7Vl907oiFozxsY/JL7CaMGTrRvajwuNMzY/n0bDilizXoOT9bjuC0mIwx
DqcIqK4pxpi4RLZ4ZbI61tZzd6wY/2YO6IByIYJ/pcEPkrvdzSlFKq8igBXX8JR9LyYiZn6avYK+
3vXqx3oauW1ZljSRCKijBfo+/hnFVE+twEvBSZiVSmQ/Agokm44eGgb+32POAAFsEqx28ZXEgPbw
o3nS24XFylHXb+UaWT9SxHSvtIC4e4eJyEEkMmL69PWtflSbIEChja/B8JQ0TbyF27btkAiYewsu
Dk+zGHaxLu1wVe03gOhQuZ3g2pOvrKuDdTZ2X1/7I9rz5to3yzZsWzVqW67tH8GWxdeM+XTrRGcP
iP58+qVO6dRY0VrrzgXBAwpRsFvsuiZqk+AEc3N2GNqV00MEHG5beoya60cF18z0VD4Uyh6iOaHr
65v+LMfmhVkivEFcElXx5tuGZRlJY8a3xQqd9DZH/FTbxwftaOXgUqu9f5iwyKOlRQCtmFvnzK/v
ZXRQbz9J6f69i5tM39SCyjMLYqdQb6azSfE82gOep0D45sRiAncJRfPIj2v8lr5F3oLKpTiDT0wt
WzjF14o2AR2ZYw0uMHkcxUP+Zj1Mr8IpcP033NFePZ6KEdT06h/lC5jNwK2odQ4dPo8EOaff9Af/
0rNcBXDY1lFIDtSDV/JKvtET9W681yZaXtU+BGYen0tyX+XZ93YayCoiN0IAb022fyFcYoaVU5F4
h/E1eE6eg3GhgjHbizuPyVsiO8RXucKZtXru9L12EWZD1WwrfFca/uX8l+qCdcCBBFxDsM8fzTX5
3175lu/JvCpOgj9fL4DPqkTNkGgAWLjUmMZtcqOkejeUhSLMR5CLtNNjChwT9JZXAvlMKfXLg3Wk
1FLPHgVYiaeS+IeDKPo1zepQhAFOogOkbZfzVp3IzUikgV8MGyYpwwb+iLnOlYXIKHmuEqv+zo7/
e383EVs3rXluzAJGH+8mYvtF0zdGINEk56Q6BecOOaPwwsSIhHA7v/Sco6v8hmLTyUN3pLxzYiif
BEeuj/eeqaFQ/2GwZ9WtWZReJ7itox+EB/RWTA53yx03ymkmdZbUFc8GHZ8lhrpPwrHYN87AoW2U
KAAR/Otf+pby6im4Iy78t99x82JMCbloBjAGfvTGTYcnEDxKak33yMn9o+av6GUBGLjGoW2ta3Ro
rHXuWLRkQGQKgDYVwG3BnwkTXQx8UsWdnQ455CcX6JjIy7vHWL57fzfV6qCLgLINAwM1J3FNho6Y
xh0tDHjKUznMkNL4gPH231MfvgL9Ele3FpMjXJJjZC5BwKwbEH3lyjp7R1IBD9jC11vjs6U1Cz/C
SprNmz70Vqep8gKdMZobueFRWzO8p/1XTcvmR/VSvPguFlz75omBceLvpm/60z3h5o9K/UiGypZq
/gWvU5nd9CMFS65KOWk814cpkNi642HD4KR0tWBmQRYaf8Yu6uXJtX/orrJxZ2tJH4c2ujlTkzWa
y9jm3c7xMgATrTBEnjsGoMaR0JrPKaGy658CcK43ndrsYK6sX/cKHPmTPUVjcu7ek3ZAyrs5Sdsu
byJ59ElaAZWeJYYo8aY+CAbIW0T63TkdjbY6B2KkYrsMtunBI6X/+ut/9Bvh5f9zE7eBpdWHqSAT
nL9+fKy+KdZjX0D10oEI7HQcyujgeNbyXhPn85f+f89+W46ncVtklShYOPuiF4U79oMELBbhEty8
f0mI7AFUoj2sLbVfyb3J7Wf1HSNbFX6XZQCLuPVYyfJB1NtcM138f+c8lhZ4cDbx9KS6onVKxGKo
vbNQ6YdXhDADjqK4pql7CvOYxYCV852P8GElEFUZ42mSjKMZClo30V1ohbY2xRF7eX2b5r90I7WT
wPqeF5tMWpVqY5dV8yeYUmBsdwL7x3eB3KskKZixzPb2bMP3Wa8VVVkuKnHqZmOyqo1+ZfqBraYY
rbbTsi3e2nhV5MKPYEwP06Ree3/bt9j/0cdPMBMT5O41lX5jLKAn7SVJ6qOuboE5LeQ0prOSYead
Bss7b+vDhp1vGWapjFY/8ep2fiFkOF7RG0jdKpeWRnKZwmDVaNmq055KM1+Pva0rz15W7iXRs7uk
xSbB6vqlYN5JKj5WcPONMP2XwHaZGFLeZJVm1OtTnHEjBU1ZKe3w3RZtyQK1x4SZr+XJm8ZXbEvV
MBU6toxDEFBbsOVWilgwBEkXJcTUO29Hvk0yb25q/v1/mheDWAWtNSapO+Yw21IqAe4E/Vk7TY5V
tp0AcJh4G/UTZq1UJppw/foGPjaSuQGgRpJlWIxc+D7vb8BoZrNIU0vcIPe/CVJ4zagLFWC1Y3G1
cNRGQHmReA0BPjKyvcFZmDQc3VAYmFittJI975U7IRfJXRnUtNJKrg5YbnXNj2RcBWa4FAN/oRfd
sgX/2dOgrzivuualyPONlYUnDa0/C2i8lelLqF33LJo+AKpunu9mxxRiUQqKpQN4bFYpnBI9/REl
D0O+6UQ4KfWdDfqh38LVFEkz2aQ62sjiTfvHShrBTCdCgzK8AHdalO3WhJehtsc4fPz6y31orM+X
MtU5FKmaoeg3UUjvxKlpi5R9JTh+ekygEibyRuWF//frQBAXOfEVWnx/q9t/V6gSN7IyhnOms6qa
S9htzdlt+E7N99mL++cqtxl/iKi1jF9z6uaK48eV7TenEptelnyn3rnUfFC/y0F5cRwjrHeAdoZx
m4P2eoGMWuMl9Aq3qfCST5sieVX9p0q5NN6zUN+Zan62AHlzACKwx5PNW7onG5w+bq8kbje++NWb
52W2BbQKamyovinenXnLZ9FW41uxnxWuqN6sinIoirwVVR4uSTcS51FSPwvB+eslIX08AQ2QqRyD
zGnx/JNuolYdqqpfe0PiGtrV1PAJGWiQ646srwaOW/SeV/OXG+l36FCpvr74ZysFhT3LsjTqCBKD
9wFr8ivLIhwmbiNRMWvGQooAF5gblmSEXMD/42IQpMlzZcjl4s3F0lGNgk6SeNBqK0F50IUtH3lp
YCZatuv/fi1dZEpM3UiN9Pf8+mejTXWTmvVYJ27a/mi950Z/ZEVq0c/s3or8mMKzA6iz+Emdj8Tb
p1KCKvSCjithWbjQpydLxvi4uRSBZo9Af3qgiQYCuFm4AEWJA9+qzw9Y4OyVZEPErCN/Xcjdnc/6
2cI10KDgMEKokRz7/Wc1fKUamtZPXC2FRaO+WLl/P3/6bC9SsczUa9pKIFHfX0SO8arMFAuUsrYP
4DQrgPMjectZxaMF0c+vP+i8OG4DDXkrpyotDELAfDf/fNCxzMI6MnClDEywpZgig+pcfX2JTx9o
rkcYewCZ+Nsl/ecSBtVA7DVy7Ibaa4H4fvzMHkQXbTFNjn8vRn/6iWbJAGIm6Izb2NJXoQo4Q4rd
FKRpo//xZwKXod15pI81DqvTRHID3ARS/3g/3rw2pbOivpqov5mvpaRDUiyeSkOzw+mJIOONkNWK
fB0G3UaM3tT6IlaOV9y5i0+izOywQIWtkLaSML6/CTGORz2Pcr5dhSkaGT5vtx832IgbhXYHU/AX
x3+zUBCdBBInzU6XdLPfXyyoTC3Owzh2/QlyaiRndqfTYZ3EtRTLWzGANjP6OcwTKJ/h46B12zaA
Hpn+NIGsWtmiHc/tujMYgbeuLvyUo02V0SmLuFu2dTzoSzHbT5gtFtMxmv98oK19BgSRbO0k7Emr
KF/6oXruZX8z55+RDqMRnAW88XpUIDmCXAX+k3GcWB1tfqNfpwQJ0VegnugT5CIrREdipsma2SaN
kbVVw8jcKIW/bDxx5c/clX7aKQEqtD7MyKC+k6R87BiaxrtXOH/PfzZCXreKHJR8r2ZSlrl1jIxk
LQvihliqt8USX+9FkquLsnzzaX6FVoKHpbcKeQF15ghqAqXLtIdoO8FkjbQCbm+5HYc3sVZWZqdv
PO5cpwcVhMrWkMvnVmxtz4TMAJlCafLnSYfRBAN1fisgolGjPag+yTM9iTaXXMHyd3NqXHjia+I3
9mjESx3GlTCEd8Lo3+Lz41rC9tqQ6bNpyk2bIqgj3dMiIXI74U0NoPJpw6ZXjxwlRZBvlZVmUu4R
9v5zHJplU//3qrehYSprXRigErg9tNN+kw/WKrP2ZHAa6XZo3HnIzzanjCIPcDja9oSL9x8bMcag
rRCxdmuJiU/5FignqTgGRYxSkH9nZX3EAbKyaPnJogjqx1RuLVB9Ua0GL1YjtwoL2/gp40eNQU8s
LCVULgQZgnC7SVVlKzXhRQ6g20BYraxs2cvdapBBMsHCSXX9NL94UfszBt/vtwU+eyHEzDkdw9CQ
c/39CxGlBEszVYxcCB2LwAwcxULfR8h2hZasFPWJ85QFUJfiBnizJBjbwR/fdKzYNdh1Ar1pOXSz
AIZqXu7LsXJUM7fTamWJ/TEv8h7Uof8wqcmG/PjrdfNZKkKtiBg5wFhAjvrNvpWlTg6ABUeumPyO
GCEOmLYL2nNXiicl7dkwLUSjAjPEgQ1XXcrmQvdCVV6oLfPOyaZNON45tT85Ut/d0U3k50yQ9Gmo
EMCymGuv5sAbtIB3IEtNw0VKvTvlyN8GyO2OJZmmCkCV3QQq+P7jTWVeVFXSR+5g4fwoescxyJwB
fRgTirSUrkhkDnoB86mSd2oWYm8IGG4uLiUxXiqhupaVF5FhZiAs/4TC5Iy0p6Wy2QqWuVfN+FSl
hrlgAR/LEF5wvZiSeqfkxXOqDwshVtYhazm616n6qHLDtiFNN3UDhRvwszf5nKqWg2XFbeQmZCOC
RFBGGWGK+6WUf1fG565wrOqhKR9qo17IgmwPurr0Bm8TTU+htvl6lX32SU36thLCvuQvtzynrCdl
bWodNmb1M5wuQXskS/LCq5Q8x9XD19eat9rt17SYbECrmiPwbVk+MOntvWqM3cL8MfdOBH89HxIe
GLavL/RJGQudiiqW+DfLVd8sG7lVjN6rU6SUHBEAVpA9QRUi6Hr1SvVCcN9fX+6Td0jvm1xWUQDx
m9bNtkiqzqxk5kMuOkERs3b1JVdti1lWsYLe/fW1PglnlABz2kWWLtM0fL8jcr9S6lorIldBiyrf
y8kzSTp+V6J4/fpCn3ys2RGA0CnryNPeXiguaj0UrYQsD36SL26s6ToaP2qYfV9f57MHmlUJgUEq
ssTP7x8oUnMhmFTOEF9EkaCHZSnarfBWhc7d7sbf2vtmAQI6NjUWh8lTmcr7a3WS1mR1lUYuvY22
sufchhOZglKUHyrob2Ew2lHkhHM/M9t+/ZyfrEmdfjiuZHTGmcTI769d5qmQCqERumK0zdQVCiD0
pNFgmWus6rmCpfL19eRPVqVBPOZSVM7Qum6Oj8D0FcPTtdDVqp2Ms1L1Oxw1uzN+s2aUXLeD8VkO
L+Cyl/mQ22YF0XvCfTyr7Up9NSDFjaieecJShqs/p7ZWeO6TdhN7wmK+Wx3yX3cR2v/+mgz4xQqy
i7QJATq8f01qaJl1rdeh20fekrYQPclB/5YSKDmlw3qjKd0dIPonpZvBRoJDTCJD4X+zo0ahEM1c
VQI37mXbAhmQCk93m5+f7CZjVsU0TFGiL2nePFZvyWMS+QUohupVyi608CzSbl388fVH/2Qzze1O
xiCWSRGq3iyyMVOapAJR7Ep89uitjv5UND0zS1uRbH59qc+yadrjMGQpAqGDizfXKqU41mJN5xQT
j+BOKT8TENRaO6+ZttrHMLK7u0fnZ4taVUANaHRETekWL1TnQV6NogZiH5Q2qCAqNmnUfqpR5+h1
uva9wWk06MzAsoRmtLU4Xjez8FJLW/6bX720tboMou4ujumTrh8rhzc/18QY2Ny8jGgw1KLqua+k
2tKmZd7lT+KCqjyqbW3Ayqh58o1DcO8jMFxlP9yEtLmPIqsaZBzlg2VlGeqVOEVD5JZeuWiLfm01
aPZ1/YPHUMvv/bXU+L9Frdtna2ns3yKAF5psLONUtvVs3GVltdXaasssb9F40YHKKDdfxl7Y99m4
jgbTNoHEFgfyE4QY83oRW7/U4QUBGCP+nSjiRq8fBcDOwSbLx/UcwkNEQRph7jqYUm8rk+0JwzId
Apu2yWJMDU7jjHRVXKr84bp5kqzJSagDfNW85FEAFfkEKH4R1a/mdLUyqu0Wom54yhsDNUX9PHXx
Tut9asj8UBjeiTdgT/Ch+oPHFkbHMF9Y+Ip3wLEQKfOt6Tzk4kvme2dfKxfxUG+7fFjEADnL+sSh
ZqqXogES6AzmoyoI3+Liu4Aqmu+fhg79Vst6S9ip7VBvQnLwBEEcKZIX1sAIc8IQyQdsaBS2ktfr
qvsjC9uBWYAYYOqiZjs5NCXYicwgpIXfrasQcSJOOAFNC7UVbBXhj0TWN72WLAqMbgJAbnGz0PLi
2qDwRmexJS3Nyt/a1C9RiAmnRd8jvvLgCU+VmQK9MIP9/DeEbFilXKOY8pcU0XqztIOqOAUivXvc
aES03MS1/1OSoD2Fb4ImrRfrlJCehondkWd6XPSSw75tHlNGMnkr7Ytx2gcCk+RFN9AU8G3lUOU/
8/Bag21QvGMfwzmaHH61KpH2KjqR8VH+UJUIfGmW3UzjqssEeOFqsp17HPP/8PzvCKIk1LyxPqG1
dw3y+nmZNtM3uR7cZCyURVfB+fWbg5ExdLS85Z2Y9Wn4+Ge33HQAeisKa08ne+Ijxd7R3ASQPOhg
xdyOvNmlHZZq1UuJtEbMKK4GtSqt5rOHT3F3rPMR+0jKSHEjgeIy1Zn4+P6oMzOIEZIaRfOkoE+1
FalIYBwS+EyVEK76yFiwLtJmq/6gmWK689Rc1KFtOEE4XPOwX9zDRklz/nMbTMCLWtSc4EdwZXt/
R4KWd7KYk6MY2WJkvKoZjCBpOUPZsEATvrZIjNYoVRwnlF7vtVA/y84wMAXahvgqKeeturk5DY0X
+kHg6qMtFkcvRrXyXIMYgnHQQwlmVjpnZpLgL+4si09SAHNmLVngBuZp7/z7/3TIMOCV2qgZfTdM
XnynaY8Vlkzeczf+iUeHfNRsNx3dEw62xlyZyaUbXr++g0/W5bsbuF0KrazjHTkBxIfzHKM8ht5E
vRKzC295DO5M3T5r23A1GiL8TDr6l2v4z+PqmplMljTAEzM3dXnEdW1ZxbYZP9fs3sQKt3F+jVvt
u0iTs5G+E9CzsbBzdGXUOn1JNhZgr0gbkW88+z5iiw2cu+bOVv3sjSAEK6v4jZNj3KbLQCOEsgx7
3+UsScXIzuY5DAxFeWP0JqoT9xRlPiZopqpqXIkXgwH0X5WAf96JOMg4w0PDnscfNIYpCJh83D2v
Pz4VU2kyF2sug0lw59//5yr0w2RFiDVhT5pAwGnJoxkaM6FThkN8Nxn8pHluMm+fjV4VHbjuB4JZ
VCuGLFWBO/n9UmV0nKTiqsujtVIf5rmkRMO5VsdtmVi2OFYPHZTx6XudjhzzaFiL3nJgFmsKRb0w
+4e8tfXopzRycvbaGl9VO+MZTColCPqgyDn0krJ5bXpxlUdw/rQrdbitevHaop0CfsQBAr6Mg9ru
UlCzYbnUMslNyURqaq9aVhdjEJx90gO/r9dSn9oqyupFM63nOWrJWK2xpqVG+y4PM6cLETzXEjtu
cVQ3jW3dw/SuTxo6g5WCRSJ/zeCQ70Q02YBuBrm1KmNvCRkGxZCUDUaPsh3zRVEgZ6NCWdK0RV9m
y9aCB+z7rj8AnKuS19wItpMeOHWvrDXD26orLVtowJ5fknqgAfcroGGeiAICg6g/1qM956HF8KuT
0qsQpxeNMYXca3at+vakxc7YUbsblZsy9IoSuCTazg+ZJoKjyXvMQ0tzF0fVQpYNOy1y2Iu0Ukfg
+ru0QcwIJK8k1TyWzscs8Z9zuLVQqfbz1gUUM6joumrFOjHMtYJCW6ejjz+039qq2+KsaKC7qf1Q
OI+x/17UtKKneNhkCMlqL6UAjwU9qWqGuWsKXf/ErdD+7JVo04zp0hxD+orSNquLldFWK7OXr+bo
SFm1mDenDN5crtYFdMu6xr0rKJZmidw46oC+RvEYb8z0RGPJovEehPpmbrGpYrM7ZrKJ0lq0EfPv
XgvcyCzAiyJzmk4PjWE4vfFbgxg8qs9WdeywWonU9NS27dZXh71pYF8zcGDyxTVU0NSpPerIxwyC
vFT9rTJdawWls0JfWrRqK7VdB2L5LPr1wmd59Zm+m7J+KVrCZo4xUl8vvbIi80jB3+RM7PvANgXj
LNAqNoVqIaLir3BLWbIAl7REt2E9Dgzy6fXUbYhOtm49p8mCs3ljds2SNpcuFcvEukwo5gkghubF
HkeHVnUi+qZRwPmuo3TLN55S8RqGENSzXtxgtLVoMvO1MYSLIUibHGBEL1sO6Jw4R2A9Q+5wmB69
WFxOHezsfqdGz/qcMNTNqvXRewgexy5hXwibua+hpL+ietqnQfoQht667/OXLs+XRfbak/6pyci0
EGW/ejr5xgAEQ6N1lbxM6nPa8W3IVGP5u8lsZqqzTdVvRiVaUsSOPqrlo780aifVXvL4eZJeUjSF
a+nNi0BFTemahmbLwpxMZTV03UptZEboKK1myY4ebvg7RxIZJaFVEwkIjc5vparsUpQ2FdsXbdLU
L38LWbHB2czmhF7s2poesPerQweoGdEWsszmWIjqUUbTKzuohraJ8tZtUck0O3WbS/ExVoSVQdow
jMOyQgQrggRkSRiy+9ZKVy/A2YaoWomke9loW5zvnEivcj+c5+DcaLItD8km1/Md9VVICK1Rig2N
yIlz7LSG9CRouzAFZuGHZmIPZbQ1rqQT6CLr69o0f4YNXhFivo1qY08xsRFkhMuPKeu9btDzM4yt
hhHjohDkfa8glyjlD1Nb/5GIFIbZb4pa3A6VCC+42SajdMC++8HQ0n1meKtRB8rcld1a6hZzhC2G
5yqd1vOpbYk/5FGcoXErC5RJJcgny5NWTYYpgxE/xsXVK+N1bY+DhKJgSDkXVC+epFIsI40RoXw0
mZs4zE4KOPO2VHbRqK87MPFJIvxsE5k2UfhQF/DYxjdEC/Ydsv2evurKfDnmykZq9UsIZBFA9rlj
HzZ5dy6mfWT+iqRu5Q9oMI7RzFzunHnXtspBEvSH1kciTyrtRkSTT8JHoqm7dU8kaiJgcWqyT5EA
rEYkJOtvapnthaFcTfq3eb+L5bYYasdH7VvuOvSr6xOd4U1ohk6knHD7W+ZRtVaJaCbSbgpbOenP
hdpv6QfS+7J+WZ2U2GPYf2sgHZVo60GGQvlKGtPXZkAHknj6YEbdWvaHH22WnYc/YyhAoLUWGooS
2mjPM5DU0B2/8OmapTDhalCSsYSIaaO7NOh2Ibt9RExzqqnntO+lzlk41pukUF+07jpRGVf1uNct
lKrGCaZ/tAHktubqqHIhfNMBD+RJA6qVGf/RGr+V5Gw04lIBPzjS5LCVPkaWmvLSMu18Xjdp6nQ1
/Ziw3KhJfCpUf0c0FZtgVwX6JhHzsyhbC31WJVaYl+CIuDFIPps4XA+JtHswcxiIw6xvVaHGK/z0
2xIwSGiHRvEtpUzRYvFVhtEmlySQo7EK1HYvSulRDtHOROa5SABGBtsiRNtJHVYCFWcMSLLoOX31
QX7F+u/RGhIERJNNEuHfqne7NMBloPsuq+l8IPiatKQqrhOLd4XgHXG4yn5Iebli0Mepq14sv4AS
lOWwC6XdfBX0wxr5dxvBe4+DpVq3y76gHhZ0cUHQL225Z1/7SrPPqfJ4HayR5RTg2FS+SQUze5au
Ih9Mdk2aeA9NEDmT5R/LqX6QtHmEHX6zWmTiw6TZiyLO1Lw4L5P4AtNSTsZzUehurRGZhGDEubnA
GGJSN2UleouEpDWdJFgJZu+YpfQgkFUXtInUzrcpT1Z1K6zkekaPQsAhVsjT774zV1D5oQ/vEMyw
RfOqhK+WV/8SyvzSl8whp5bA/bu3SjeT5pztR1loSwCzWS4vp2T8xaF2pvgWsYqo3B6tYc089Z2/
wCeGr5YLi8FqH7wmoy+trgDknTv+Iv9MxSFuaN5TRU7U9dFT3ADsyi3VlgVUPHu531Je/IineFl1
mt126AvQ7iv6bwYtFs5hYyEP7DspEXdmUj6jFzjWwRPVKA/B65Mx0okLR4n8x1YZd62HqHgwJgQ8
fdt6FcL8Yb7x5GlfZSA8eGjDx5S7RqsbO4WpJ9aqmRUuG1V/zGWEddPHSVf3qh9uInLeRZXi2Evz
e/HQmEjV85IGMK1BGO36FiUMb0p+FySxaUuf0sDPIxfg72oqp+W+i5+F6RijHGfKCL7CslWH4iAV
yoPRAqWLZVx+czfLAUfnMokbKxrDAiRnRBJibQR2XruZh3AIPa4uy89fV4ofSS6g3zRY3ZRFGgqX
t0IwqdhX4phH1t7PsZroo10IdGFUF02iPYJ037VIhFUvvhY6wGZQD56tCUAkp8qfBu4diZtd6b49
FvoqUpFbzrrt1zf4tzJ710SYbxBCNQtJJK7d4q4aPSqEyo+tPQVAHkc72UKimYYVKl2h6VZ8qSB6
y8et2SBNz4EkiWRm9W6CoMCJ6EnrQsNprB6djKbh2JHn0klLqmjpe0yGov8h7byWI7eybftFiIA3
rwmXPsmk5wuiSLHgvcfXn4G690FFKsgTcbpbLamkYiaAjb3XmmuaeRNQqs2Agmn2JJWVTQ+TkbbL
XwUduysQFy94mvDWDNWAcUu9SyFlT+s0fIUha0F3eHfq+Bd4odYEOyGz9u2cMS5+qYVoowZXsb3t
g3u5O5gU0fBhDz2r3UjiAxP5F7EM7waw0e/v2tdJN3dtZTfKjAmAt//QSv/VGYbkjgjBbJgHDXhv
3rKQHbP5MGlaKBRFoDLBi+OnWUq9CYPc6rx0si/W7wHrVmMqo6wVI25travxqo/gNO9j6EgNOiTx
bSztJcHxNNyqyjkrzwK2ymizZkH9AUj5MuP6dBGfUPBaHespY/pxKLsraBYwgp4T3h3zXr6mHBhj
+vz9bYPZ8hmyWqnKjA5ZbYDgxIJ96qjbJQ+SMjMPXYUtahM+jQ1e6cicmW3FkPBqVfc19SHhIJHU
ZiNVA+X2K8Cb3cE8zFQcThsZ+RrKndEMvHaEEKawOKfRWwzyeyRypprokHeZHSujW06/KsiRWsw+
Q/PaxcR6Ga8zlLORhkDtrzlREGXoGcGuM2JnxlkuC9/Yaj1kADhoPy7swpOU3IxNsB6Ip5VYWiIs
n1wmx0Ef2414k7ePYV7tigWZxXIjYkhEAxRpNOczdezKcGhdKzr2WFmZBJQD4sYDIPAUbMRctaNK
voHPtMvV8Fo3VFH/oLnZ1mO8Xa+4GHQX8lYTWHsUH5suUbZw57yFmr8Eglanl6VNbQtLWCUtybZA
qd5deZBTVbmNVZ+MhMggAWGoKh6iMKfPviV9c4dOhB9BLMFkT9HsJFawUbMn/Hlvyqw6RVpni/l2
DJ5bvrpWI34QGSzG2XXRr386c15beozADPdLSWp6+bKoyh5VR2jLcNJMkyU8ajiNLio3iE3k1whA
HnS5z3m7r/Lhuj6wvCSPAXlwUr2PwWNJyEEOTzcIFD9Wbuvc2AplscPq0Vvi4D7TkaQtD0FWOYpe
uQUT0X5u4OLZcoW9UnmtsitcASG+CsN+LSohU61/hX5KD4ZNrgGJY3ddXo3CcNSMvR+VQd5jP2eN
UANzJx7uKvNmLG5l6zWUVFeJ4204W3sjrvcdW/AYd54k4AY93Y3Rdf0V0+xeK+uwXhp0OymrHqYg
cwZFdIRszjbdYHrChARl/Wma1btdNNqrFodqimGsbOgbvS+exnI6JOmwo3yS/uhNMNAS8CLOtNsk
+Vik1h4lpBf4zOvRVivC40LvlzfJtrKmezMTvTHQIT/pu87EtY12k4buYNXtXpenP2XXWh8KuGH0
gTeH4iOYrU+dvAtky2saBQs/frsabxvD8BK1ewnnnhMbgEmJHCm3bhKBpDycfH0rIa6FP3DXdWB/
GXJ3nBn76xHUxDI8N9Nyyqpo06tItqnVyiqxNc7XWeoIyGI+XY9+p+NMpjWLW4CcyCqAkitDEdWm
0O2R86vy4KRGw2rrXTNqPqIB7llHggW+GGJ6rofWKxNs6mnzBT3Zianl5HnmC4wBRPVtqtmHod98
v2V9nZuSG7tSrGGKwE/54nsWD3GaWXKhH4zqdtlZKs9gNyeHUfCA1qOKCeLr958ItebrJokVDgxE
Az3Mqmf6e5NMBnmcwSd0smZgOE4aQJyrcCpmdeKoJYZBiuYyws360RbBM0SInj0BQGyUQ8gdjW9z
eJ6g4eE8u7n8mhTDzbhcsmH6JXe9Cxh7bQ2SzWUp3E3y+FSlMLCWLvi99uELLY84Vce1a6zpMAGp
SrhNyTquSk27oqyMkX6M8yPuAIh2DgxgIkv1poIcrdUCmHNjyigM03jX54/zOgxgS6hitsCIbK3o
VqaAUKbfFi1xMsa+GP+eS81LqRfNWXFXCKvD3U4ZvAXq3lz/NhYZfWzQdpu0wjQgCu677Lno5I2h
kJI1j7v1+o16OGr8daMU17UQ0bV8D3fpGvOnTLULBlgrbcIqL/X4q8dFKNNHO6hqtxfCXQEPOwlB
dZePgobMYIxad5UnusbMILBvnIoRGXT7C1usK3V/WutDi7fpUqveqJcY8A5AnbOpEMfw0ASSn1SZ
sz6l9SfG+n4oiL8gJwo6OiKgzBUXugSI58AobVVfZUYkQb/DJVkuK7BcKtTyxOxONDBg6Ml+WuUL
uWbXhXBDlmS/kDQEv0xSU7cnd6pOBfycGFKaNa9jd1uzKfSpcNPyemXryLA1EFmSDFKadyNDSZ6a
zdHvhJl6GSTdL0ARU/UXvDqXXHpabTIe895r+/aSXGuNg0ThMKqZ5xR9G4MCLtuV+jzNsl12p7Yd
X7AD3XdJ/6AFyt1auCsNDDhcDdPkqdA6P8jIIqQJThDXpnRqZmx5opg7pUi4Sz4fUhOPBrmmoszN
VysMN2YOLNK/qtL4HiAkrKzUCykJlXI1NtcIzGgVyctAmYV8vlRyeTPRjo+sugRELk4GnNlEN5m3
qdY25Cvg/i5WnsJRECbFQaVlX+fDenEKu5plEbmw575/h78MDtg06Kdk6n2GhuYfQ45/lYeSaU2Q
CjHFGLu3dcJOmQGyWlEP0CSW2Q9llfaZzgB1eCXdW6hT2am0zy4jeWZKs8hbe4oR8kfzBFzstMu+
FFzUqtuUGXt27EnUCZZndewug9pedBUMJodyYcLhns9T45lByC6weLXhtYYTC0dKHWPEIki/1PKx
M60ngUTyRFa3ogwiHU6C2ysfOVinuUOoaisEK8xWY1Ma+8bkh6Z4lloR/Kh7EobeFU164mD0ax68
0j5OmB8QIZUs8e77W/+lNP9zMxgOaQZcZ9H4IglKqJzFpKlOmvyoaHQISuU0DVZCIhagqulPYu14
QSe+itbDJLtoKm0RxrzQNCxQy2/hppQVkzYZ8FQP3Sz7bei4MeUceqgBhsJ4ySE2bATF8KrhRaqO
Va3CYaDuGJ3B/C2L7vcXhL7403nw54p0OJ8KxFqRweff50FbFYVmVDlGeXlmN4RcdRV9a2ls2RD9
bPw9du94E2LqErtJ7jcMNszpJmdsT10t1h9hVTKCGZxRUnaVcLLSyyDcCgFGIrU0+8Cn4EWi+bTQ
jslgm6mZ3ioEf6na84Iav4BhJizatg3MTbuWC+g01ZndtloegYPDKr2va2lfWx9GaDmUjpsJ49Ww
SL28wmNdiN674Xfemu/NWymSb0t7uYTtSRnjg1k0h1EkKW3RvKELXaSZjLzaDYI5V5XlLZzRF2ue
fTlQKITDY2VQyYSXAlu78qwLvpkldkWIiSB8TNW5Ke+G8ZhFdGLhm2w9DDkBfIaFn5ZoT2Pol4MX
Grez+NIkw7Ya51NtBadJPS9F6wb9R95gLekH5HeFyiUV6+OcpTt9lHnib4DT/rIkIJuNo+ThbR4R
sIlLRpc8Dsq5xZPJHB/1jmgeJfUTs/il9Ym9kMm1hL8L8H2RAf33iwKu5ddFIWHnC40I/woJ6eLf
iyK0pmQSi6o6iUX6aJi50xt9RNUruSUk83kkPRKlR6NojsLiF7XbdNl3cXFMEjvDWqLr9stdOVIm
YpXekIo8q/pxIbWzOkat7knGKWQdFZrpFosXyW+q6SQTGb069SVmzm8UrCw227qz7vTbkaxJ0U9I
wRavltNQ4f7C5PeIVRPU7t24j3YA2RvDCdzANRysW23S5S7pRrkxCSSZXdmND7JreMNu2Km2ao9n
ukPp2GLWuDiiKz4298JzuI0JwwQAI73k8Gg4h2q3HCVHwCq68EiVs98upr+aMAd+dJOfJY9CZIeX
Ksbali35dDoE2+KYbeKy/PRUnpZt7CpbQuGwanmb7q3cDg/tWX00vHjLn/kauDz/6nayjXboLJGa
OznJzUyojOKRS7k5rf8KdkZ7GN/O+Ch5eAJ4MMDtV6KuHQhtuGROR0wmzjPg2XPgB358ja/ZveQF
ALyb2e2Oayav9azwC3Qs3bDp8Q0tfxnvJNmiOsWGeVYeOgHHYjqrEpRQXe6LMXcG7XebsSTz2pEi
/WYw4uekj++TOHKENHsThnajjpUtW5FXtMGtzwwZAlhoq5XolDl5S0bsihNHI5CSrrB0y+Spry03
Dms3tchgiFtPZbDV41nZpPeSDALfZ0QKQgi241X+N2bHKm62bR2/DVF/K5RPylRdlVS1M9w8Eb/7
Vp7ejkZ8kjOqELXnlKj9juGObKpPY7JGTslON0j7pYrOgcysCWNvlU6jfozlnM1s0ogETTblmvkD
bG6kuZtH8VNe4FmV0HFVj4MWeOdkxnon6ZkjiKcmy54n5lcFiJPA7Ke0PLW+pKGvWONx6he7GLGd
7oq9VtW+zhQlCyW60a2s+ZnJcKyeCB6bAjZLhbRS4lakN4kQLcLrDPI4yjl7CEl2+/5F/lLss7lD
MzbQU3NarcTqv99jUQVeruUIyFKG5oTfTnIFkU2l26TblbS0lEMMK9yaDSuPy5uSw2YMYf+V2t7o
GFo2y2ZOVZe330557shuGUBfc+VhPowDZioVGp7sXbaURwhMP+xC5n9tQqj8oMpCjrCkzyeTllWZ
MeZDSSYqRFwD6o26rtuF8BGqboOInzjf9thCgdob4T8N3PSaueCSXEd9dFDFyMZjTYE9MhpQCTA2
Y2JWz2KqO5KjyZNXTjtgT+L8oDSGXh8ZjiC1jg5XlTQZ2Xwcyvepj69djrCH4yso3pAS2IXizEnw
KgV3EFJE8kjjlu2x3orVbdFOjp6eOSisWMJ0q2oy6A6jx9TwaCWcrGrr9uN8DOT6ICBDjJgd6YeW
IlQrVCIWf1n5UxgTRhc/V7g8TObRLGQ/onlJwtJNUus0pBgYxtM5XjJzUz/VxeIk2k/0ly9W6uuq
oUekxsScy5DET8y4bBG6PCs6bnzLUHp5GMUaegqxaVG1l5KIOTNaQIscZKm/6yQVir7JFEnbpEt4
E5bWNh6IJrKeZ9XLxTs9uR/FOyV+lNNdnkZnNVTciOw0fQ8rkkJosBV+RJo8ZoQn4azWAl6aDtp1
Z0HAKQqJY07HpGrsAsMTA14ipERLqDaGWN2YDJiWOT7qIflfA69dQNJxZDHt6t1WSS6d2JzHnJgm
YYz+ES08gL5/vz4ThbhRqOuQ76D4gDCmfQIcxSgS1LY18lMdk5FsETlJ5R/6BtOe7z/oC4GfTwLf
R71iiGjrvpgxaKXSy2VYZqdiOQuDaVPJXUYTuhC2NknyrhjiSztoB3UmejVMTkquQXhQIejjBzYi
fSo7xpxzvsKMz4Dt/6Sz4DQYuRCsbuql3Z1qI6PP5wDOhn0oG9fvv/9/1c0wtGVYXAwqdSiFf29E
vZElJgYZ2IIJKhS68ZzNCpOl0BWpYFS9h55wgWuSMAGWBk8M30t+XTZ8mVTPoT22HVgFfzdslYqM
J5HKlLTACU4rp11rngJ+Q3Bi44ppT2Bs4ShuCR9WNu6mMv3hWr6ANqiPMehGlQBig3L0z771r/6r
1Gdkw12VnjgiAE9m9U6a9Y0yfEjJSUczlqVuavQ/LbU//k3/nqWQTy+vjd9qnEIr8dkzpUwNc0ZK
Fhzbsd/MIulAs2sE70kCLTr1CHQ6VW3mdmHmayKJoirxpgiSk8W4BMZdOgXuEoZ7huGlSN470p3R
jcL+ANF7UxqHJSDZh4QDGGm7QIecjeKx4Ey2iD6oVqWI5EsgIlLsSpsLURuX11fZPg2XNfh29elc
NpHzYTpX0PPTfeL41eYBTsvml7lxN9Lm7a3321tpU+7X8k5yyGU766RdRHa8ubT+fWvf30fOtNF3
V3LWnHsMiUnTIbhD2tx73tvF+9j4ACLkmMQb8srf+ITrVXCvkXNPVuxlOkBfto3zGjgHdxuesunc
fFQHZu72GhMqneUdQRQPuOe5Jh/zbtjvT5Z946ckydJAUrp1ZH84w4ZL4Df50+ZjOiwHDVbYxKUx
FrhIG2Wb7tdgC0xen7oLfAniasfXN2KXMZPyVAIJWhvVIN7aKn6yy46zsnopXtarzKkFYbCuV+DB
E6OkfKOA47+ifXr1dtcPGEEuaTYbaVu/wuziQtcQk+HwEe9JOrThm/P/oUtu159EE24NEYQLCRvr
xXLXJkJPIHgdIgcvzS3yUH73/ZUx9PTWftT+PQNAu35ISXDaT4fyg+p0H+9r/rXpQA6tt/Cbc/t6
LX3uBb9CSsod5bgfbj5SMo19c7f+4Hy9L7ntX1P7+hE5IR8dOTywmA8L3Y+Pm03ET5oIk8/9iOtc
eHy7aXPlMfEvcAEJQUrw45y3exJdYi7ynv+09kXbvq2/TCAwPyujzGVL4G7x6TsuY0fjyQq7J89v
4e/+fGTo8rHuPenBb+HG322uOz7NO2ydg+eUm1dh83ZZS/43OAuHNTyZbnSzHN9wzScS8Vj0T1FK
qCsuSw0udGNEeVGz+ZT08AmrNC4dJycxzGwEDH9L2CeFIv/C3WnT6BC/tNeW+Oy58gr9Th3J7p5H
JwPgtvDKDEb4FmDjjIdks6MrBkWUR3KVL1P2KIqvVksGB94v0pg4Gdi6sYohaILbfHKrKeGmMG0J
6hHiFYiBrNi5FlCWHNPqRkMI3wC/1GsdrN4s8S/Y942xU8FeFJ3yvXqHuWFXyLVkCfRKNSAwKHTr
PLdYdCeGoCHcPC2Q7Cz0zYnmlaSQo5qQOgP1j/dLftojjpmH975SPBktxUDiuioW21GEGgpYs/hq
QD8R4UVJ2Mlq8zVK93LuYK6cV34vcyor6CkiFlt3bOR6g9ysszyDhsl4HwQSBQxls8zHOSReOzyE
g+YFDVzFxnhmY8ilc1fUOKxAF0gyEIfZ1aZ0H7aaDVXCybpkk4qksQpefkQ6Qd/SuTSvb0Phm+Xz
WhdIle63WecVMXGFQBQZH5McJOKgxt/BSJhtpPihJbuFqdyrWoCcIrh0pNCNCbISkbZxFPw4JnbA
MPE2y+5KLMEBrAmWWjhnSs1vK/E6VGdmjBurIio3smS/AS7dBKErLdiRLVFOjH3nj4Driu7E8Vns
t6KHI8imMEw7K+D9sSaC6lmilq0Hzce3yluZHAr2YRzWWmPPirGpsHwrRIlovUcpp5dpxVsNAlem
MNJemCMqya5q2eHQd0FKI0LDCB15DabWdgUj715htM9kfzRdKaK5ZuqSwxKtx/dQuwwa+52RgGfG
d3Oc/YAo/YEfP59TlGyWRVbiqs36pKGzGjPq8grnzaihKQ+x0xtFqKYAg499IDqxRZSyITuRzpgd
rnFjeJP1YhqDh2eHQniALLJ/w+Ya7iuSiptygeZD10h8DX6+35clePhQd3z+siaTYnTleBeJ6qe6
BKJYmkZaHBwzhKAtuYNMxqw42op9fx8g+GgCwYtyL8j6t6UQdnUBepAPtpG0DvXYtmkk1gd8X+NR
MglgjUDuY0/Sua4ah1N1NuxxJMQ8L/fTpDO3Emp/EVMGj++61jiCRmGsOrIWnDQxuxSZ4IuYoZXd
QcCGrVSD9xbMtVLSo2BEbq9xaHcceN3kDXRpU5c5ViUdZsg2G8oVRhhsYuOpyd/b/rxqwFCbAK+d
UxpUg+jPHPxf1MhsJ226q1w5aai7IZZ6WkLsaErwN1sVMI4LO2kjzrU/sn8CPFqccaUZ3qToe7Tw
Rk07uxXbrdxwNlW1Yo8iyIiMNR5MXpqVchydtR0IUyJCA7u5x7Wu+Qf+WCLYzMubN2Z8OsMYzAKb
XcLW0ZE6xkvc4qoiwzbkhCzJ/FZY0aRNBKeOJq0bHzsiLaZXWqgswxWEwnfFIoPwPMKGayDqVpgE
T90OWt1O0IZ9srT7tYtAuRJ3xDFaHbMJ0pjNYKNUJoawtIhkWIqp7JrGBbgdxY/8ZBTrknUkNq4m
JPuvBn2hwDIXcFzEH7UjtCRImoNfsLDJLVbyxkviDwxLfO75PNDJrEQ5kRG1wnFR2pWeHceGbEgx
9+KiPs/deMVraiN1/VWIl3u26/0gpq7gT8rs5Yq21QfLYx9SWrhos3JUCDKP4vFOSbOtNGI+bT4E
9SVcTevXeQmN5vfvxH+U6qhu0P2hRgLmNj6X6gqDkUHTQvOYLycpEhl7tjdhwjEFJVDRx+3Krkk6
6yx3jynEZjUzbE1ksCclxLTXy1acXysiATPNk6aHXniZ9WXbpq+JXL4vEVl78HcRBt7SGG80qfJi
8BiElHcTKSBsjc5qjRM25d33V4Va5Oubbioyeh4MypDdKp96tQGmWqgIXFadJi+BirhruRGCyM6k
ZmNIH1Us3ME9hap9lHPSQVRQTSl0Ssh2KyFIUJTTmHzIyutU30JwUAT92VJSJ2wnW6/rKyvWT9Ps
KiotYQcQkdoHw2ycFHhYh/8pw/WOoLkFcOykiHEBTErRINCm6J+XeUbml98jOD82OVPJ4bZOObyS
4VwwplZUdg2IucvDkOCt3p16a1dMry3gkZVQTwk3oXwDfcKpqeSD+DVuTyJpEUagbuRdIid7Kchf
oym+5BQACfqI/lcw+bpxHDr0fOO8aVcvIotzddjGyfuknIRp3haxCoj1jFQ1p9GPE05bvpOYSye0
nj25r/iZR4SxkhS60czC7qJugx2pKxjKXYWUIBvhDpNkLaCzHBP4BLwIT5PY/3m8rdw/NhZwy5rr
nZZOFH8M8AvQvTlmdqr1V8X6SCzuI3xjXJvTpuY9x1WRDKBaLe0+kLbDqpjICUCMZ6j76tGMFMdQ
51+xRhnMQRlPxjWu9nG5eFWgOdm0F3Bo6gRgUlHxA65J4Bj9fo19yWWjQ8NOUF9hczy51D9o3L8b
Q7WCI97l+lHIWj+xbpMBYnb1SyLHCS6ODIAWF+cepkiwhDu87iMflRflXmS+zTKhdMF0M4swl9rZ
aXvQDGiwlkJqXnBTUw+lK0UvBm2hwEsXc7tSfLvotxEZ9H+PNVCNoZ77+YNaUywJGccSJlNiTx6f
lVn0aL3TtznjQB0LN5BFRww0jAcwxDbK+5KKThiJllwG2wrjH/hs/9Ewc19MBpWYma+35hOeJFTp
sNR4wB8NLDDm4rdCyl5G1t6tvpFFwV6piYH8g7Dti35xfRhYusOPXLFDZOLsB/96GEoRT8sUlfox
gDbYFxb536NdmkdRiX2tfU/yM3ctCVaggGRjhuS58YNf2X+gryj8JRX9JM6xkHY/XTfa8MKEJ811
T6RKkK73T2xZWyWI/GwOT9K8SwYG5+phUGJHEnNfJ7RqRWwskYDbmQUu71MKyyJ7rKSLEDBYiu/G
sT6qcIwloTgPHdFMyUGGoy9pP2yYf7yQ/q6MMEpiygmDRJO4k5/3yz5NwPdE7bikAzyuXw3E5CqL
tob+e4QSwjiwgX7RmDtNuNdJ60qW3bgIbtu1/yTzABnX94N+Juw5ZadjQgC4neb23NABm8dJvouq
e/U29MrlKt/OJPUF3TbU8dufHg00n710C+ufVmnXpWdR/1VF8abjkJeMRwqVH15c47NVAlAOJhyr
3T6mDHBi1rPjX2tFE8NE6hdFPQYxhN6lcEcCKUypvOmt32Z6WEg/DKxiG+MH3fgmhIm4B1Wo5jMq
IryHk80UwQnbS03qy3DBStzLkvvGkverOX+r32OOeRXCiprW2LXMKRfjbhFhHlC/WHD1y3zXR51H
Ut2ug6WCcgG2iIJjwB1uRxGDsbrbWwkj0H+marURLwAzc5GT62S0B8wk6BrO8zNB88mUAvVRGXJS
yDCzy5bzzV+C7MJ9y4glGhU4wbQ00q9B6D3JjFyzeIwNZtGOonAem4W7sHuOIZQzwga+3x//GDJ8
WlLA+TgdkbbA7f58BCfjJAVSPqlHRRscHcpypr4llEtlknkQ5qQpOGDdN0IJo97YBGjEmjaB2Sc6
0yB4YZ/8At3alBBaTQPv5HUaelPFtLxLcRcHkjNyQ1PDj5nLR0OKx2qyg0TQGU+mnLla954ZfJb5
YMQfZlduRerO7y/wi5nT6vjAoAU/GSSWIkE2f6+jPkhmjB8i67iYk1MNARHRrtS0vklUU/V7KiLX
KmvkqzlTQrVqnVgxt9D+NnoZXWrh/vtv8xXGhwwrw78WMWRjjvs5VFNIA0PtlYA0P4zwaxMrgkC+
D3MEustZGibPALMy3koBdjxk60WobuHRbLFO38eYFjh5CflA6R0pvjCdVtBXodTEyTBmomUSD7hm
mLN6yS7PU8KmVAhiDPhjKaJZwGB2jBAupKQqEQCZ0Qvlk+wluhMEtzP8/yXj8ktJ+hilltQNy/yt
Dh9jfzMyIl/Up2CBYcGUdtGrTQexUdyHEa+PUDrxCFuqr3/wffnzhv+1NJkyQQrUmHgwbOI5/v3k
IJX1uWRYCmM5cddplS+jZNKrs9XVTlsn76Qxxlbj1doddLJ8usUXrI9+V+XLFACWxeZmxVynyHKn
ZHbmWPGE9eWeWL3NA9TdJkKbGMM0z5a7tC1egplALmXs7JVyKpYxRR/yAnCgEkYNgsi0VXZmSTRz
aLzUIM2dnm4b5EgBvFpLeLLG/t7KotuSZzQwkNfFuzB66YeZaPpx0xdnfTpGGfH2lbW3TNHVEOAY
IOOV7Fs64yiACAbzhaWfJCvft0HvI+I3rPQhIthqdOPiOpEJkFXiEZDB680T2LsyvYfQlscqo7/J
Eles8BelOkuCK69VsvBlDkQmpX29n9F3RbRy6WQ0P+wh8pcyngdlQlOhn5Ux0PnMTAhyU7FyNM7H
RmXsBrczBaIVBoxjNbQdSu8pUBLYrgFBpICB7PQ06YVTwN0gVpJWPnZkoL+mnhlwG5tUO/W16n//
4n2JgZDW74hMigAOfGC+8tCBmpY8UhVsBp8n4uJawRUh14S4MLawIHuNLlu5KEAwoS5vVSlgojF6
CirUann5/rus+MXndc2rj6ORxRchK+jvdQ21tEymdlGO2P4wCrHD8H8xqf0K+VBesdkgV2BCwZV/
2veyWDcoJSuIXLWjQGjCidaeZSTCsMIEAX2aM8C2rhblqmQwN+bujILbmxKkeAKq7bY4rG73elNt
DSnzaebv1qp0MQUnqgm1LsUfDAX+YxUBq60V6VodknHw6XWXxDlvq7yVj8lImMOM+9KYu5Wi7HPI
dJmlvsgUGQVdgqJRpRGeDQqiNriQAcFCLc4KwBJ8pPADPAWFRhjB4HDi7Vuh/GktrTXi3w+Q6be6
fleeIVm6nyb4iSp32SSEylGVb1PkXql6EUqUbzD+hHygAxj9XBO3s/wRNIWfUcvWEJrkrLlGQ3kQ
8wnQdHpMUtWZkp+Ou6/vIt+N40XCkwEF0mcDJuj/E//IlI+0/H3529A/inoftRMsTorXwhdxWNRo
0pbu1agevl/YX0o2rOJBF6kiaLVWZ4i/F7ZYWqEojZ18TInIsKCeOZT5wvhgjbfff9DX7uXTJ62v
2L+Kw2DWjSqZ+CQd/EP9wM5JAcHFJEiP3Vq6wag0hd33f/zQT29Umw1SLUujfBzF/ciqw0tVHE40
53WtbdrIBecd4p8KtD+7wefFRv0C6kNSKBSAlXn6r0tVlLgyyqCRyRP7Y0P8S2L8Y1a/473BFKIi
FmwPWQemvFngn0qxnj7ggzJWPzRO68V9/hrmOmIFg4KZ+JlkGZTFJMVdIR/DevXk6/KTmD0I4Q+f
8udM//IxWImK5MJyrZ8jPbSuDNRkzGQiL+wRpLZiAhAImdMqD4rxMAQziMT8MGdbtSKzLsEYFDAj
rzqPHQCutRlgdIYTlhwBN5AIHR2sJHc7qJGd+jKbvqXloBuZExUUWNpHj/mC/IJcxkF7+8Op+B+F
p05BQvAPOzDGX58pwWmoRpMpaGSUAz3VCNMHZrzJhjk5HxuFJxAanCki61zhT4Vz3g+rdX3ZPt1J
Pp6gLXp7A+T/U/+kZoEJGUEXj127D+LoNQ87uF1eGvBt9HojdpdChO1k2LOwbGuQtiTQSP2tf3pr
PjOjSW6lXWVEjhMxNdxnU1FwfM6nntsw6TOcb3WLgXY7GiDeiIS1d2QNsVRDkm98NFFyXOIjFLiZ
9sLuFHGj1r1qZNL9/d3R1sPk892BOc29kaBPw7Tln//rrVKtfA7ixRCPWaDi7a3tyIvxRhG+LGy4
9ncFGVUQZF9a0guZ6XZUI2WAqqH2OY1m82F0ropEEksRcpNwsoVzlUofubUqrOYbPanv5LTAmeFh
WdJNYrUmFKn4MozyQzTluK88qI226Sr9NQgx0uqK/l5thUsXRuzPkpMLAzS/yR2hpxlyCCzWXutS
YP4o+pU43xQY8m/k2UCzV3lDzYRUl4CE8x/Okj+Dli83SV+ZDfhxYsr9aZdte6q6eZAIWNf1hy5t
GW6SRa6fonG0q05180A95FB7F7iPUXQZcjRjvXQwFlxYpgrUfdjDPHlg33hRw/E9npqjpKA0kVsm
meE/SqPhtdjf89A93j8XiDNpZfxNiEaMl2dMNk7oRcjJYMajTDdJWbwZmux2jFiWvHDKELvdfHA7
KaaBz24LLf5lSE/fL5T/d2h9vgnogdY5lEaP/BlAjKXl/7/GlXRswMrC4lC1+6zzh34D0Fobd1Ph
yRBBmQLFZDUz2TV2Q2aTialC+pExy3Fy/dCbNv8ryLVEffD8P4Sd13LbWBZFvwhVyOEViZkUJVKB
LyjLlpFzxtfPgmcept1dbbdagQkMAO695+y9tvQe0j5LHykdlmITt98DHCX9pjLv1ewX4aZGiaZN
B6nZ5cJRH1yApGqEXtLA++K3wU1E6BjjiwrseX6urFeJQkGrbJlV1/rAEg2G/BZikm31pyHYFgVs
Aa8NPNo303t2q37kBCFbWPru6lOUOPW7ddcphr/JP0qVNL7lLeo9NKwdcl9hXy5Ojpgk2FdgrGeE
cM9J55HSbZibTLZNekrlYZRvhnUJF/LFsSelezrws3RVcw87oRqdMOOEND+LGxa7qULT9C2qMPtt
I/Vb02yGZjMWn5nO2Zl6/SGcHL5qEFZIXloMdz7NF63ZqNE2XjaS7EnbFpIlHic9eeIcFiHmLLeB
dBhwUeMdqzAvb9J5Uwtfg7KlRJRltAlcZJ7jcJMNT2Zvkz5LqEHaRqNqLksHITjEISATsPkbjc9R
gvkqb/PE4zizKHDR/yOdV2le4KIHBiC41u70fVLs6CWDSw8UtxfspfeLwMkLp2kRv7lBx+LCtb5F
P0X6znnoLcW+1jAlODRP7XtxCjzgj8gv3pSPKKTdzRjgtPpeGzFhOGJykQEWLK5u3QoTVKMnSYda
ckJYL+0bn72kuoptaMe48SMeW36DkdMjLuvOUkcp2lWGEyVI4GyquutFe/rQA69h7XWXaeONTqjc
5djXY78tVkSEodHwPKI6jXVvMV3xJt0z7bzaLh0GR0wD0IhoTZijT39RRiL/Ongi+Wd2c7Doy+yC
EdORo5fHeHIa5GKjP1wsn6p6j6dSs9dzGAduYdO87Ekv1x12Pk3fT61TpE5k7tcFe0c3C/q+Dfcp
UndEVTJAmvFrW/pG5BvxLRw86g19sG0SRyzAHKTc+dYtzxWah0jf82WmodvP7+P83uq1m9aPYHqP
uic+H76QrJUKlDSnRTSitMcshGW0I4gHyvBoDR5IM1uXKcZzlYlPxZGXN8xXFguQ+ZBU9JhdbXRH
GR2PSoDksSheRAxfgmfph7lniHCs5CVo0J55cnBRMnt6rSa3HzWEYeegxLZ0wwHXZn5vsY7P9pFI
9BiFmmbHFK5CoWSh7II5NMKcvJnjy6j8mBte7C5aLhTSJrYdgSHx+Mr0AzIUifPJ5MYfI7XMHcND
krrJuNXxvyLWSBk64kPcHszwoyf0NtlI5mvQ+6rpJ9q56d2ixzE02712Woxjo8xftApAyvSbgJBi
dLGoapE7TPth2DbCtjUWu9VO4nQspXtjeG5S+hpdDqu9xN25QakiLH/KI1vH4L+deSnewU1Ft8Ds
969jtJwvJVrYTjy2AbuQpvltLHkgv/DMywL6mJGhVBWoWwkPOlPrb8we9OFRS9eWk9aA0Fs10PEu
DRKge07aoBJ9qyhRlFrojoFxYL2QEobJIs9hodI1G6otASewJptJi1QGjIlJtqEQx7i0EVtiCcKH
2V9RyG+ZvG7gV2+bNN11FdQC3uZER9XR1W9lHyq2yqQmIYyjDRbAWvUp6DZKo/hSzPjAvFZcQHeO
VEDSvSJNSD/MN5XWXcTzLQYi6BLto2AI7YevKVE2UxkdIymiSSVTj6A4pyVwqnPTE2bhD8WJf5i2
QrwXRcp7wAep5/w2MzKCfqLeNklHme4VKnmbNy2hsWD5Vf9zNI5Gdx6QMCiwUIvNQgMlP7TL5HXB
17+PvP+w8FmfCHUSCgLAn9XfVtmGNIx1mS3orKJ2F4LVEXtSUul6BoGGoTm2NWjgcXVtc85VGLLi
k5rMnmjBMk2+QkHeJ8IfntI/lCgMsPgAGdU1EJKMvL/ukW1bYduZMpFUSgwH04gNjg5KqV475gAR
g89i0N8jqK/P3NiUd8P4GKITKi2TWqPVfA1S+2omGrfBQy88qzn+ZkSg//7G/eKS/vW4MZDNYDnE
LIQ6+fcZS0+/0opymTeufq0pRwTTYwruXY30C1n8FE4cuZFXSZzh4msVpGtJ2ItN8H5CSQkRAo/b
csYfRIKmU2+hZzo+IaDdsbaOTXxgIHvaIsA6xnkzT/YVDY2V/FRr5DyWxK8H6GmYw/OBCPodVRT8
oN7xWmRyGejjqkxeEngoYfGzzU96Y556d7a2Ou6BdHAzHCDpEKGlPvUGRUS0rOO1GThCct0NaSSn
tfI8pQx6vL0ZLDcN60duZE7WPph2M0V+lwLtiO3ZFzlRIpdYJHpYr0vy+u/v8j9UpwlWMZm/Uu/Q
JOV3J8SYStocFKl0nOv5EvXo3RC2qGnox5w875hbLMnizL6N9pJEm2w7B94wFzskw8+QuX3DpT/g
NGa5N8funBTac6a3fgYafF32NrV0k2bZb6b4VhIjYDXDj7FDfFDXT2JtXusCo3xMrqX2yMVDOUFB
HJ5Sy3L0dbFSEWhLbKS7JPFzJRbIuk5lfS9weZWIJ1lgoxxEEol4IO6CcxCabvy1UEIuO+rkQbSt
zTfdKQSK/Zk07XPgZv1yTQzmVmN2wFzosXZ31DQ6BaNolz3GAMMJoGcJq+pRMLxGznda0/zUemYn
CMn9ItLeozhhiV5WpxZfKKXXH3kdPHUyo2NIq81pl/Ie8qn14QcvWP7DKvS/0/S/HhSmRF1BA0Gy
kut/uev+b8EHDjmbppA8o5yoHf0eMlrUvDUGJ7hiBiU839ecT53V5potE6/0CMlR6fyTiLAJ0dMo
K34pvSwDEaOVCLrsIEXGflRQLcTGYUCwr7KsjlPUfIqTNOJpFeHk3eREHW52c3hK9HzTwgQrG5l3
WWSepe3rkUn7eAtb5YcSL5c2qYDSeUXaX3tDs5vuOqRwmsWBmmtxT2IOMpwyiTrT6NwJinmb4tpf
luKpyZRDT5Ujo+oVGqyhk3QnCAdJ+uwnDrU02huJ5SV9WjiVpi80J05jFfphtHhierUm+Wgp9mgp
2zq6umUKRiXb5dhdxhLTOlaeoXtbjMTv69lO+j3IcqooI947NaLzIz6qtd4aX9cyI9hibg07G1DZ
rN0kLOm9Ke4qvA7r+dqqVL/uBNBM64R8ZvwYQIgHqu4oM5EvE/yB5SFX8OSKEYs+xqG1C6rCslgu
eIZOSZI91c2ubXazGtPH2knpHnEZ3/ldhPEmBU9NYfw0M8Kugt3KfAIgLnCKmgUgVpSEVZqPzBli
Ewp4iHkN4XBjtxl9CQSnsDOdkPXLuo/qKfapAexHQgG3KaJbhbxYo8mcm4IzIojJsNlB3AuRoF+y
ZFd2IZMqwGOPJZl3S6L4KnXQKo8/ej5AMa05ZzXor1wOf3u2oIx+hBQtfxWnohiikOmkdFqRGqRQ
xpCQk9oeLs8Nhuo3Sr5077Jrln4F+fsgH1alzDp0TArgz6D05Ho8CN0FqJ9d6Bqs2vQjhxsBoFoZ
HuVAqBiU837ZyHx04NusOjgr7OOxCCpdYJ29BtgOWPi+4hRmfBG9dHJ/WfT5JL8VeeBPnJRo/lY7
DR2AocAIgyr67ydU+p9/m+9xiCr0+qS1LwLp96+jK+S6hlLcQLnhFL6WP6VL4w8fuieehYNis3s6
I95RHE025wxn8Ytdc6yO4Vm9mifY7S5LEB/ZlrxhXWtDf7cxhzZufh5cg9vLWBwiZ3UDsATx9M3k
z06Od1TcJzcYAtA0Co51ijX9+oXLgkoYf/K1FHgDxDs/ot7mM2lTG4seNAewjhoYHr7L6xdz4J4H
AuETIBNgxYcV225pTnR29In3kvU7wc3RqwqtEKPYZHOeGVUblyaMZvLdYLiz+mGzrJOAzlHNpGlQ
ibZgrI/CDgGtXRHXVTG355IBbTVfkY2Kcurwf6JGWq+NKDYhBFfRK6+b4I7Z96yyUdlzWwMvnvi/
7fMiecjpU3yhSdlSmcAp8QCsCIkPvcKgYs+E5WUrHC0pKnvX+koZnBOKqzZYPn4OoBeQBdgQK1Iy
HWS7yuziOfhM35nBtvhyI1v4YlwACgtLIslhP9jjDybGPCTMfqYmbCHl6SLWVdfNsnE2VSGnJYGV
9xWE9Yy+niPChoin0CykTW2go1d487d8N38tdvheoMjDDvjr2Tr5d55XQ3e4soM3IEr6m/baX8bP
6jS8Lq/qJ5tEd4f4RaTRa+yb71iUt8AQTPaaj/7AmuksHGGWPovPxh+a2n+XPNJ7UZBis5xZU6Z+
b8tpPX3itglFQrMbJ0grsKWVX1ooTbriJafSHa+jErtL1k0b0TqXTG0ZBzSmPitpNluX8fF0CpGu
6tq5PKVDetbmBsKoGl8q9MXNov4IZvip5zLKXHwPIOqXnZk/NPVDKiBqLpCBFglH0QLLqUZX0u1Y
sOxblUULEoyuvP/7ga3/vdbKS14zd+Hoy8AMfmvsjYhx0j5PxGMk/lSUyZ1ZcrfPM8iKQUTnSTle
EksYcbulkXcCCqOBkllSiF4xiKeg+RoLeU91jgMRUzKD3JQ/9GbCl6bT0WfHQyc2xaE/DoVnVqSQ
s1Ke9S2LwFD+IVacq2oEE0Oya7J8l8ToNUs8yirm0gxe+tpZkMpkr65Ya7PDu3oQKqjYeLBNcuqZ
xFri+0+xhiY87ucCJ41uneaGKa+0p2uznWF2peMX4wi1tn9/4/6hGcIbh2gFzb5CA+j3BbCuRVSG
J2E5BsvwosIvzsvYrfTom5hXB6F4rBMOvCnfO5GebiciUWXE1mVfYrEeWl99j5mEkgW9W+C9tORi
KJoxouHlniviPp4yT00fRYinROVIgSRe913LshRfuEwqRJqfyvJPp/m/C47WA+D/XtRvAjxyZPVB
liORhBjRY93gDeyiorhNExBrQoD81TfEt5BdPMX7bFMEWtsluBZkQD3PJk+UwzfoUMAn4aXSZc5A
1tc4GPt1BloW8zFOSuIIOE08DX3n1rNw/JnK6lnrzEs29a4eQ9aS/MLQdv/+cf0t/BXHKSlOhKAS
08a6QPmN2pFL+ExSQ1mOjUbPYrhH4wyJkjp4gvKcWU4tbJPx3kbLI43JOfPp0Q1/7P+ug+Rv81ye
BP1z1PGSrFu/9WCtoV7kSl6fREfVcfb6yrqaU/Iha2hZ0VgLnob6Lw9+luak21VrfhjaR8bggW36
DwtR9e8FHFOFavZrB7aQrv924KtjMShdkE9H/MMRnoEgs5dBPQ1JcOiMiThVrNm4oirzy5hhQbHa
YcCLEBTPlj3gSkrGB1kItKuwHQNShSIVgYsKtr2l3dEthip12Vr0auZCSnrFh+M1w9ebySxQXzIP
cHghe6KUvyCfKRHWGqWrlIjtSpG1agPiLD2Pn6CQLFX4k5aBTKG/fw5oL4icF4n6Vlkqcv3/rTeS
OpPyXKHCExWwHiIK74OFLBtV0lTrzFxzBrrOytHKKe8Faz4nF8RHH77HCPa3ocjQZvU/emb2IxBu
N0C1XM06qC+wh+JXHZv3QXqVEWGYSQrFu/GSiQldZNP8f0avpEavUbWTGEYGnDuy8t6CZdbEcqOE
LedLWK/IQZXoJg4s4d9FhLfaku0YWYMcJiv7sRdMKuS75/Ur6C5iT92R90xplt4eBeVYF5lD13tc
Zma1w91IRIrw8euQsdelXYvITgb3N7hWbDqassapfdG3Dc23qrjJcuo1rFPLEWF5z7KRtDfLiODd
q9GzVlyn6n1NZCLABis0M5rvjdF4iE8uIc5o3/fdz9P6nWmAzQ//wteDS7jgwU9cchg4T5fS9mfP
P3GDk3/iopPPlesfrv+A5cEv3IIv1y/P64XQq76RitvCDdPt04lb/u+fH3NOjG3+9mVygHaP9RG4
7pKpx+gHD1SeuYSH73bro9b26cE/nujpYdknvtZL+cZtHj5P78Gf6835Cfnazn7wU5F5KSefVwDE
JNzyILMnuacHCnXnsTJQYI+cFpfNXqgSr1vg+nVT0ETYAC+UXo8t8ejcX2JDtc0X18/e5STY65MB
5GN/Rs6Ft+6TjX36PJHLxY8c35dsf8e2ucb38RF/+p87frvxDaevf7v4rc0dHxf/gdG3ti+frb3e
/CLYl3UjDOfO+nvkPD4fXMKz5S8ZyMuvH49f9/xcb17jAZX4uLiEvx7y+rS5j+x9ck1rPxQ+wxO/
q87/Ht/yH6D/wLpcdOeUb2+K639yZXrA8cz8jofTHazMbPrzxpO6fCruxU89vMvrtZiiHZzQ+JMv
/mr55XVwI3934ZL1pfEC199rHM/+buffbv6vy3c3PK232w736m53W//DyMq7YXP1+n23Xl46PkbY
HXdbbH5gld7xd+iVzg477Ho/bjLZXLZw9erL5bZcefO5erUVl1+rAZeLSifcr3ZcnMS7TencuDxx
fxl9/3uvZ+643vv5f4+3Ool3Nzy863Zx2e6ed4PtP68m3MnGJjxs0c1zm9u6TbbAc+cPHoQH4I//
/oKH18Y6zEX2xnZs/vn8L/flNyGBqDp+iclnRC8rmSdvllv3y6B0KM7hZsYmWVHNDKnBLRP4vC9F
uwri5FTRNV80dxySbb1Q3aiCHRDP9mekiJTjyl2fPEGNfNZxkFqUQLt5pEVabio5sHUKAuHyMc3Z
Hk+cH0nfx9zaipPop9Wy+iv8hnWYkJ7mxBuyr8wIr8vIXoEoWawfsvFEZbotg3uxNsynwTwn2jeA
CnSn1M4No3wfNmQEx+Kp6+R7PokXGv/OIG0CfLCDKhzEmlKE9paYH1YU+lnE2gxQjGt1Pxetp8SM
FZfmu5kfxDXjhOQOY/w+El4mz8CbB9naWIQ9ZarwPqCUbdWCqitXdKFK29KvG9WL5udGBTWL8MJN
FHUbGt1HrAGyqrruEJjqZaoUICc0GCbFCaMudYwgejM0ADcvoyxuLYrdBfLkdblE8YDVY7QtNXcx
ESPMmAfl5Ags1GY4glAFyEsy7uIM5h/uH75HVlnBTo0RggWkdSQDK7EJbICMhK6lh62L27iuM8of
5MpI8iWtL2ZesI7YUnAi+UH1hbzCPA3LLhi1Z/CIhyb2FcP8yQDMEMBaK4GqVdJllIimyhkB6j7f
DmTdmeFynHXZjVHTEivmanlzMSzobFN3jqSGOBBWJ1HsW+ZnH7+vBMpijlCrLC9hNl4DU/bGHPev
OvgVwxHC1Up9LO0RSwwWGdwAbUp2YuNofOTgIT7atH2qVs0EkGqtFFnS0RCd0Z/DvWxGElMk8lTK
3aJ05w4/eFt8L+bXXc8HU0rzVrEISDAgWDbkCoyZl8bhfYCb1wqODnxy1q8ROuKxhJwLSRjXX9qE
+5mx1MAEHiXCUyUFG70ytnUJWnlt6I8QgQleLzs/iT6DsPLTqX4Jl5HBeryUpvJDFuiwd+UxPUz4
zmcW/hVdZJmkvpZPheLbER+SndW8k+yBhW44ZvCaaoUb0mBO5q8MKK4+nZaRGcGPULG8kprEUFRe
/phlKC8DJX320KU7T5HwWSjViQQf/OmBl4pR4zfAh1gjj2hwpXwThFidA7R7zLOH0S5pWStisGsl
8uZhLBGrsc7Um+hM0fE7lHa/uAhGjQM9zl8F6k6zJpH9sh5R+VkvP+dasMVM2YUyWSIGCoC2nA+y
1b9rBKmo7ObM7PUYNhn6AOyNb8JIqXFEXGIgzYrXags8ktmX6gUOyl3ta5CvwVPSxfwEqGtdxM50
cMOfmuU07HuLqb5JaJDxUsamOy7vlUxtgFKFwtRFUDo/iItvJWVHLXhTNPBSUYBMGmiHjgpAUogf
UbcdEO/FRFePe5KLVi/rUH2XTMb9pz7/RpIP2V8e4KmPoZ9vWvoCERO5KVzRXjpVkNt7pQajS914
ie5LBzSHQjY0XmcqrG2s8R5VSX6MFfEQBOmmpcghmbOLl8c1yx6PHckCGod+XD2Ho+6nBjLvxfAk
mD+s68WUhn55aryeVlzSVm4XGRudJrilZCxV65cJK3BAEKHYErrZJMNmSUZ2HkGkRqWAwln2eiL7
8TS/q0aH64qGsRy4hlxflJSQxPqs1V95PT4bAdWbLq6fG0V/5IDYOG4HUB2CteVYv5pA4PQlcpX1
FFca52X4LkIDEPX7PL2ZFbBOkHiKvPY+Qj8JnsqZ2hPFJBhK4xTBVKSK1waHmlVcnoLzM0VHiPpL
ED3pSuvTQxqDiLI6kjBsGLEzQnWS3Ym0JWQHShifygZNefpTlSq7lyZ7ksnDTeojmQ8I9x+SXm4G
6dSu0RQ6BDXVXizDq0BNK7yRrBMWytJp8BqvQMvgqhSEeOevoxhj1m58NE67cXoL6ejrguUoU+zP
YnMM8hbD4LDNGAML6TGPFNYZfoDJ1qF81IjxqCKAK9Z40mU0kZyQaZ0mVnGKZcFW1fdseV9ZCQom
ajXf1+05pMkspC0iWVtq91V5jxhi6/pV6ak0i/QZBlxHU+JqBr44o+eYfJqRURgC8Rjz4ulVtWmq
O7qfpe4uZl3jaHhjxLqYrbXHw+5k+zDlGO3kbQazYE6GixHGIHWVrUYGeyS99rDZhMp0Ig4rmoGX
HuUQtXIAC8ZR6dG6RZLfzuyHAm62eWAZ+63Ejx4I7DBh6Mlqdzap5MtwgCWlvkxy5Q5WfhHBco3V
KsMRz6Iq0YyF8zyq5yjqHY2HKUtq5eVb+AYjZxZnNzNotwC965C+hLEnU+cTknYXVRABqVRmGsU5
jKIAZiujhfJYnyUBNgpdJ7gDfteha2FVaIYlCSGnPuREpVk3cRwBqFV2qaob2fqepGDv0PVI4qOm
ZsaVOiKNQDlqev+hHCriSRrmIFJW7/JY8cw49rVRvVVN4QxcXgG/FZHV1vlrpngEo9FDe0afgk4D
uDhKLd1yzaj2hFh6WcXpY45BGT1RTg9ON7GJVUDIo1d9wv+QzDgt551hRU6Ms3rJ5Q0ufj1qXPLZ
XCGvr2LyQ09+NCEdJOC6U+D24vi9mhkhF9kNKW50qYVWgbqV5UIWomAqI5kC/5kIjGFAOFoIglLi
C5G0GRsmKzolaFJK6DMsNSfUScJBzAqzgoVAPZbMBBfkqQumzlH6hl2BFVtFsZfsn6D4NsYD0S0Y
2oeZlJTZUaCc6JQWFeYhMmiPvoSIqryr2b3CLR/iNw9oU7RRuCmqn2YQu32quJ0+OBU1X3i2BJJ6
tbFrqmdDKBHwKKDMP5c8J6rs+6hS/iVBRZuvJgdKzuG6EqtxL63zGeHQdhHUrNzTtX2VPalKfqjr
dJe0wz7Hq6HAwSceUjK8EGFZ/cyOivQ93A0aKWeZBY1dfelrkn/aEKR3TRiDIm3HtMeVB0FEEkev
j0DqyZUfdbjRZZLy0mbPulkJ6FClidvQma6hgcBvhIQm450ywifZDDdickuVmT0feUhdyDhJkYJy
/o2jUyOEZ5DMe1HOXmraP2EO6bxKvCihg4C9NB+C3aSMd/Dm7CqmT7DnM0CUUcfCWXybsSdPVEkk
IP6Z/sOU4i02q2h9znDCkBwfJKr3eu0bkuwMtDDCeuB+MOZhWmjWAKtFsqdGuhroVnNJcnX6WwOk
rkW8UYVx1jlYFxO1EpxieMBC+wjT2xQ8siB1OjnYJ0FwX6BRTD1FBuOUZ4Y7Tsdf63VOahVJHkDj
piV9NsBgVK36UxMFuPyWgp5vN3OcpxmS2WDbrnkezJ+khkSLZTgtDUXLsQInovvzQEQCEkklznnl
LPLztZygXpb01axci15DXSFsTNutKb6U2XOltBjNBN8co32vx6dGwmcdGpswMWCXDw55gYgC6EXW
sjvm0sWqDfyIDfchx11Pf8Br8MYUTUOXP7VoNHKZ97cT32MwvwGNnHVnX0TVLgDWM5Oq1cVZh/W8
KegQktqlib7O8bwozSaU5lNBWTFv062ovFhzuyvbh0q5CbmX8hLX9Gp5RprIngNbJH1kuURPBas4
86Ik6a8F5HZiHx1uMEqlm8YG2UXKsQO224AkHIw3MWbCSwtrSQQWJYhM1Z8pPVT4/Zo3VMmLNjzU
4aoEb03VXfPWVZZLZ0mXfmHKuXw3NY5nTNx55xRMs7Dt7S0aKgonTCznu4wnV6WyUxXZoepR06Ke
HFr50LLXCKRFRrwHonCaJmZlGry3qdzIAHNCiwNcnPHEkepEbFM1wd6GRGlU4FaNYI8U34look4j
Jxyw0N2jaNAq19U2tnRyUqgWkCgziG5PcNmyVA5pPOTcbVvO6a0memNPI6gp8IuxFxJ0IdHBXJeK
IZlZViee1pljwCQhzcpDLkQuqaDuVAlHZR0eFfKX5xXi/ppwLKhNciyQOmqyDkAz2hjqj8ncYWyH
/jwfIFk6uoD+sCn9eH2fWM8lovUU6oILaNGdgBeE0EWQlZH9BPic6Dp5ATG0xPs+OFqYi6lRFQ8U
GncqZM9NDYGm16gscuJXs/E0cNoRMxp6OVxS9sW21R7rGmiClsArpFL3raKeRCBQ9a0ujyFCEvq1
Z7oi2fRKjpbVvy7DOe9PaidQJpURYiXGMSfiEDJF8jJ1uNMKKrmyvIktZuNik1MDiqoDeIUoP7f5
g6TKcUGKuglaAUwsWJCouJJp5U4LC4mEldToY70limubg8qWZSCo6ITVDiVQcZRSbT8pykaPe6fJ
j2IvOlGhMicvUR1GQE5eLYsAQFYGTdOeOedIc/BdYL3cNxJDMp2IWoQOjTCwH/ddznw3DfyADgUO
Pa8bgJpFlitEtV/GX1lrnrv5q8dY1o547xMegdjQiKSBufCz3Nh0C/t/CuZ4zcSI6x14FvbLhKUv
Z2UAfyMDSt5hnR6LXVgX9pdWjCxjXrviSS1k+kS504ahG3fLFTyM05r0vcvjVHoBcVZa6baidhbD
M2uYHewDcU/OtTtk+Z6YgXctgXlU5OdoaK9MDbYmu66xPCQC/NKw88vkqPVH7A+bHtiTCAiyMvBZ
RoXbBUB4NJN4nYqPAnB/la7vn61j/ZMeUf2szckvJk1f9R9B2cH4qZ10fM+RkFnJ91ru/Xg4SOO8
zanIDsh7UfiMyusKWMxPCw0OKhVhmfuW9VZVSJ04dYXWK6iqtUrQluEVOXVCLVm0mCrQKw++cp3j
iD6aQVFlRs0dC4UjPRvVywTci/ZbNlL6bamtF7Lbx+i6+WxeQiQv7Aijuc2YwlQseLTWoNndeR3T
mLVwb1xjDcS0tB6AlLc4rQkip3VWAcEYedkUY6gHvFy9i4Sx0LtwMB5D6J4mGKWvxbhT0BgMouIl
nN5mpCiV3t7VFraXpPrJMypKDukv4wd1gW/Kd+sFQYB+x4FH//dhyMmdg/gQ84HH1CFyqGWIjQ0x
cbtSsKVe2ksi7fRA9o3Z8FFQbsRx8LZLA4qYhYsSEVszggm1FNZtPO/zgia4YsC0xs0AgshUKw6G
diPljHtS7xXhtMsiOIOMo6AqYB6DIVoQBWHt9SRhF8SsOoktBASybdvQ69YWRrEFTm+q6ziiOrNI
UDKd+oRICqMmHUJ5dNhFWi2nZS1+X0j+o/cdHYqE/agjI0v1F/qYrUUgIEOQQeMuRl4wzmnmGAOV
IyV+Ca3lrLaVYOsSLybB9inI13HRd1lZbKbGcjtp/tlP1rbpKdLJ3XPcgcnsACd1RLZM2cEayosY
q9sJeWnP8lJLmv0S0y4iXNuyEEkpbto2NGXwNyNVoraQMhMqFnk7HzKl2Ypw3nUjcSxm7LoioMZv
bs10TnX5lKloEeV2X9YBaRN9cp5BpuTae2V8m6nh9TnoU2LpdVJkG5MUaRA2PYqN8rUfSLZMmem9
pnzk/T6eOQtKrxnNTKJJDLnZ9ugIhAjp+kCwT4f5OPZNpXueh+8WsoikFp1mKV6LYVfV6S2zlKsV
yeCakHQAOUFIt6RIhliJhembMQ1OSOdUNG+LdQrmbSDvdIMVQfGDzvNpEmXcsUAxBlOEqAhfQn4Z
9feivRQTqUsmIiKl3YkjJb6y0K9qAx8oWYXYeBND8doXmU/tIjBqku7c8Gcw8ZwM4c0YmJ3qkTeL
JNknHBeCP2Jn0K3uOASVN7BlhZKpKRMGyHinrywylUKhIOymaLqQP1D1ASHO62n4QevvXelYEM8M
5oaOPCsCOVdtpZdY0OxKmbZ0sGdngH1hd93I3morxio1yJ16+JIx+EfacCWXHJ2HNL6Q5gMdabil
DWOmFd3+0C/9B73PX1pkv7UHRy1dFMCtI9N2juArrkK9fsST7uTpvRTcVHuAdvr3bcp/tzHiiUVg
ZICIRWgk/daWm62BInajsKQedLeivbTWC4GqfBMAndcdARgWKdrIaQbqXMtxRBUSg/Wg1DQW5Z5k
UnsiPkIxvQo1DKsqU8APMUzuuHYkFehlF/NPz1n6G3MbH6+OSQ1EB/Io8XcjYZ/KkNjjvj+KzWfS
rdWUSznt5OUu5dt1wSehSDJy3I4oev/97foH17wJfcVgoytUF1bXX7uYEXCQJEyDjqCWNSsErFzG
ikDblss3CbdGWhL9sgCGqX1NvJScuAU6yXJJPetPxlC8Vmzrt842DAFLhIAtomz+1X7/v47qPJfq
UiXdcqSrfClTqOemuc/rJ0OnkoUvbCqEa9AMh7DPbo2g3oVLOX5L5O4lz0YqEqnfF8CdrNGRYlR6
Ajap0GOvL7TvDdpI9kbsO+munKInRUxOp7o69MlPgBIZYcRy3xPfWjtUyM2oJ9UIMYa5etN+eQMT
GpWlW2tgBHibOuiS4X8IO6/etrGATf8iAuzlVhJJ9S63GyK2Zfbe+ev3YT7sYidZbDATz9ixJNbD
c95a90fBXOfdSdOwHQi/+lL4yAGFZOslGxTs4trCGlny9lGzaqq7bN7oNSWIxBWLZCmYs/swuyYI
ugTg4SkX1t4cJyr06VqQA4iTwe6qecxEzlKlw07uWaNGYW/rVCN1pKnSs9371k02z4omHIplOW4K
icS7bldZ2xipj4+iBfkReDlJS+k7Ied6fUHYusOdsk4kZdsynHpluNbD4VyI/bcfEYioXmlNV/LZ
EDkuJaEjJmU7m3J9b9ya08dc55ZVgAPmjanjNsTlI2XDTutY/NIzkeh4BgbYkrOu7mpFXBayf5uG
chNF/kHXWjv9lTRswWDuqvZNbn6JdbUUw9eQ4Auqwm4ViulO+UH3+Iust11Sy8ipkQtC9wQDq8v+
oevZerJiV4+fmvmLy0R6GKxE9hoPjREJaseWqChollUPxSFxbgTwQPk+wWXrRHdHIFANoJQqPgiI
XxYi/mr5EKffYbOXK6rUEBUdanCxWQSovinWV8pJLIR0NWd9mT3Z2SXaD/NNp92EZZGCUakzvgOs
2ZmM/V+PiRfr9rHOrLJ/baZzbNTnMKrJkAMDKG4C8Qo5TwxVAf2q6W6I1oq/I1+693bEgYzJfarR
xTVUN6tfLcM3cAYDhhvw4I+GN8lCmcpqLZDC16zjEhO2oqC4SZg9QhrYDOJGi7nMhVGMS0tNJbfG
ChNVI6Yt8jAm/ICp5SLMWXde9Na18a5SeeyjrTKQ1R+MIHfEuJljbtMqXAtZFi1zKdwhOVlmKeBT
jt3lVZgZGEggY77VpnNDamMkrjW9stVhnVibFj045E2fN2ukRkdBPKsW0JSXbdLmSyCWZ6yOA21V
ZfFJwuayyzdKe6sGbSVwG2gDoS06UVwxwqHA20qhZWdM+TKSFACl03Jg2Z4oh7ap3poJeknwz2EP
8E8Ho4zQ18DUlABe6AX+S2BwzSTWVy83frVPAO911XDk6RdiU/FQjvCm3M9BRxIm2KLJ47v7GrPv
MqRmxWMlnx6VGibTRPJJ/tucjt7pV1I3bAOvXAWM4XH5Fi/0HQCPX/wgvrHKX7HaXgwIL1IP5bxA
tgziP3nEUi+4UQDBl+frzEOHCUSsQPGVUHo/HbyPgU6/RxXTkWBjkP7jtQzJWW77QEc9oik53/Ss
+YURG9OuI4Gl1lv2kdDrHu6s7bCBIgttj43W32sNYgYAP8ixBAbbwLyGyiUwQwJYpJeULCSzIFJb
fgIx499eSFQOJzBJkrVtg2qRWuSbvVblI8BqP/WbPr7N16/oI69ufpkQJlpeEip7m7qA8DHwRLBE
I11E+cPMvE0gqQc5T9/QLDMeA6jSIyDpl06uf1Ip3MtWSW8m1zML0DSs7bS4a+mzYiUZpmc2MWMS
qCviT2V9wTFb448pHyr4As2IVzEt5IO31czYTatpSUP6tqDIySfEeWQyTU6ICwGGWgcP4rik1B3H
HN9+e0RGqmRa1al5C6NwXah4e/phHQtIuSY4NaHc5VaIi9cnaAQ/hx+BHLTsLnKzlKIcjWK9pVfP
bR4f2CyNRRrJSHKJLKDLkayX91DJXZPhzBztmHU8uSY7M9d2mfdLMrHWKGsYANmEbrgXOpVNHfGK
rtr33Fg9rRjY0/CqC8FjSIUN1NU29GgtEYGbM7cnsA47Gfn2LMdhUiZQnkyd1nE+p5K5enosCCUd
vA5nCmp9EghJHmKxhbVwIh42dHM9OUg1dRLRZjC+SDNZRLjTRTKXunhD1ZRIkheFbMwUr92o7Ibq
repDt/YRoCSvSRluVE9zQqCOLr1rfbQjK/EwzGhXs0OAxl3GkFrYozLa1XjF50FYbuwGHs+4niRI
wFJDvtb1/HwmFcvfiMXD6rixuYvesvGYwRNKwMphjhzCoFQ3Cp0ufch0phKxs6wjaadq/nWqJqcL
yk/ftE/95HpFDcaKKRdrEBDBQOPxslCsV5SmS+JiXyTCRAWovkxyBSVc6gCPjazutc5RotsYn6nh
/NDy14p80EJeL4pmWFUlqy3WB1XEBo2nzkOhLfD8LXmu+CR/ipyaLPT3LBPQIXtzRNwtBbYxy0MD
knJ4b62foXrVNSx04bHSA4RO5YPl55lkKVfpuO1H0654V017yEXjmqT1JMIp8NGvS3C+6K37/BgR
fS11EAQlWl9+OelVN2v6HWjFAT52X8dnDyK98u5tAAk3pKs6TrcTtvOy2HfyVsoiV+9sNfMcHZBD
aRpbBoLNUlpSK6LVO3IPqdmalw5JiEKdAQ7XOx+sD2RgeUeJKU8yJFuzAFCIXT/mIvT6FyOM1kYQ
rEzAl8TC5UMZ1thw9kt8CigD6mOjagfwT4/wQOKeaOH9LOgUOqnFtS+aU1+u6+ZtkGCsfOpgr00C
15VM+4kFzwCl1QZ3GaxCJgHZ8zxmJ7obNuMpZS2eHVVpMy8Eo86W2yPPel8Zljmct4eN/JT077Bz
YvbCkygaXvMGppGcO78tHHn26QPulECJC+1VjI5BFSw9v0GgjHWAFK9eJJzeokagcAZ1PUZfevIp
Wz4mIfzJ46UPDhGP9xbMX6hdTzmbLc5asCklzDadPG1rP2Y1TcVBiRBAGeLVSHYZ+IIRknsPk0Zt
5aqydsSgncOu2udZsi2s8U7ysJ84KlEZev2KUJ32eldFrB5pWFFZMevEjYPLGxrpTM1pqAFM81uB
fJKhvgOQUIofIYGraG9Gsgshlqdavsb3sePxozljaSFeEJfQd+hDKEQORDsIIicWdLuCG8+FrzSk
CK9n9ES/F5f7NFA2FUWOouZtB9p2dHh/RT8ZJOeRK8IejRxzyj8QCEx4c4VFkjI+wbx1YbAnzxjl
cgsmjIa/JvBVgTeNmYJztegUMiToNNGjtJjq/crW5adYfMTCsBOF6ihwaNtg42NaEGWSi7Kz6X/5
4pts4CViZ8d3OVSfYPtr9qtRSFAApQSojZeTTntyp6AQ1UjsGPdyD0s4fcAzc51108GUv4UGybuh
84R5E4PBKfvsmKojeCKlJcqGzlzqPH910CvqDbkpSfvYyxEUCW5A7H0fMTlX80cOFFeI6quUrdtE
/Aksca/1JeXNpIgRus91O4bhgQHCzpqDxbHrJ3QVL9N0FHsmAsxFM4bNVDtE+hMmT6rfRAL9zDRZ
l154avpzbJ4g/mbSh0loqh8m9ADQPTTSGSe//ySFUeI+MhE/s4TpaGBqdGznxusIWh34u0h+Sfwz
wmj8x2guScPMHoO6yT+yKLDVUd0mORETFt2ooObraWwdP4Zm7Z0I+VfCZI1c6V03aDfTBLYr0c7O
XB/LL8V6YEJMfFso+l3si2vCU0vtlV7ARPb3A5aEDk297ENagY0WykcOZdjAD/WEMJqFsaqADBMe
oj5h+iYhflO4zGW6CYfVkL9NhrEMmYmHzZtCybBHc0IQ/MTGd+S/lWF22OfEgMTJS5XDngE7TSXB
CwXLt9kCkrHE+e58PDkRcDk7AzB0TmvqOkhWMYydYO1bixotwh95JmJMm9nIx8hCydjJFYGGprRs
LWIOmEN0gLmqSSzCBI+ldY8s/Wk8i8dZdm9FisLiHyUw4YLDahviPgiHV1n6idOI1dU+YZpWdZ+m
/2uoYVaHUxwyi03dhEf2AHeldiT/sJKgSLoonCrEc1Adkvx74PrKk25fA3z74c4QInTPTFp9SF16
YiGu5vTWOnXDJFvEhNH0MWih0G4sxZmvhDE5IRHmmQ/SBle3FkJqDLUaAkC2Cak5KknmdBOnUbJ7
4Z3eGdhdtLyvWUuDoS0nFLcxH6rcll60sbe2M04NckKwAEYsZm16h3bFVPrXhLSRSRp3FkFoxnfS
1YS4SG5nkf3cXUMR2B6wUbXWSC4wH2/zMCVoZ2sK6iptqcStlG9DRzQVMs/Q+4MkoOG7QOmvQDUX
xSKLaaPuo3emQWTzDFuCam5YB+xC1NfTU5PrdapBRWgdAt16WBQjV0IROWbMvH2WK2lMD9WcevIE
k3DBPDZBwjxA4VeE9dbMfGoLhB0RSgQTMiIZbxEYCtP0bcRrU8t2v22JRXulPXyt1QpPgGEJMbVA
0neWNVgTwT/0YuKaxaMS9uO8v8qjs6rvYXY0kTeQYgzDpNs+urDd65G40fP8XEoxT3/Ue/M2pmVx
Dud6raIgr3tc0Za1Ewgibgdq54nN6DHIJh3Jt2qAQm2UDooarYdwlfVvnd6srLpYzzsUNvWLpUWn
ViMnrGtXJP0axIinoedAd9hlVmz9/p1BV0+WlugTvG0w2L7h1zlU+bMeME4PuMM86bVOAUMF3KiN
3XJpljz7+fiV2RKggTrLAhHQ8i8BqTikcQ1Q6LHlBY9HhRvatMv6Zljlch6G8uEry41FJNCEoKbI
KEGqtOAsmvR9ispeGskZMdKHrskhy8/qo2COk3AnRwXTDmtaZ5NP1v+H0IDTYkXXgm2Os8MHaWlH
8mU1BkMl33QTeAkxbF14lyU6GqgQqDx9HzQAMBGC6IlAx6656Tk/1z1Knenx8Adb6hrXqhuM6ksE
fqvCN9+ram/BI5hyhBCF+N30POG89tts+50Whiv1IN6zaJ/YQZNlnALipnbTVZDG90jDDSypNytq
Llbz2XrmR62nDyE2jYWvVWhRWNdYY7SwQIWbMj2aJrUNqXHK88TVc/lVNbwdAnjNkmCXunNvjUcs
34vJJJXWYLbBZ0kJSDsJ5BWJ4sIYONEYrSOB/lK6fpnXGxLFGOF7CEQiRRMCQRRforfF+QIZwYnx
wHl6PAJ9jJc4cbBhrhmibY3R1jdkBLdM4WtjO8bM58ZYJDWj3lStcVUM0mV6Bi+f2We4tYrGHilN
0bWa9V64lS3PNTUBHF4++pbq9h4ewFZ/qIO+9YxqPbQ0bZDdkDL2x32Lzd8OjQh4m55Z2krr6Vvn
GqoAaeKic6wKTSiZI2LQXcxwX4XGmjaXF3EcDiQCDcpWoD5CXMTE8MSgC7CKK2PumFGjhLxH3abw
9mSJBzQXVFRYwyqmIDWwmDYk2nbS8YOMC9FL13DZWf3B174h9eVlzFt0GQkOZFybioC7q99Uo0LK
dfBmp22EK78+ysEEXoVFkhXOsqxXCS0Ug546V1HPt9LAnMDr7W4S96k5uZOsLQUD1KbJMeLLHNBx
nm9YXQwrirW72ismpJZlnGox+4kbiuF4WKk3X0IXoCGWQE8xa6/BEke3Fb/JEemgTLCErKOEMBdS
QuQRLMoaXHhpqB261mk+SuE5ibOTMYnqb5JEvVFqa8FFanQqOu5CxZ3SfVq150BX4EJuFmTo4NzM
t1pzzTzzHIvNxpDfcgjEjtE4tE6RaThS9uWhmuoj08UNvQm/+uHcS3NLbJKi9n2pxtBVmjfibbPU
WtOQK5jIt/RhMxAHJvlbxbRWY0qjgLfVy4nbDRYkBchhjSFvMnGnCr5d6/QJhW+ScJC73B4zf50h
CAgCho8AkV8iO3qeONKo7sRQvKt48KkqV+Jj28abAot4nFjcmDdvBt8E7GsAdjKjVxdErllNrs7A
1W9iJIIzkjFm7W7MTMR4HRxvfw5Fa2l9jwZ8vhlD/H/12bc6sKSQEOdbFAY1Pgps05bRutR0Pk4+
gaq8vEQFr8zd7tJhjAc8asSnGvFbz3y9IynegofTVOmuRrQrR7/Gvl9nDaiz3K40hjV0kAbthEmF
PH0eJmS8xCriCEVnH3oCVfrL7AJvEtp3ijkB6lVWlxoAxKI6TOpI8NC3OV10PPWNrxyzsWN0mFZx
pgEmAzcCtL6Ns3u/k/ERY54kZCijr9mY5ntaunR4jUUDItG60kRAVBLFf0stkGgSZ9bOdgiJQbYd
y9/0EoPTQZRIG4O0JlN2RnQRLToYKyTlwuTOFOkv7VAEZeUSc6oTQdb1PLJqi/tecfJSOehphc/n
MpQNcQb3gtSc3IvOU6GdDLV4maWV/jrFs5wUM5JukiMQSysqR04p0+xAPkyBvqTu0i2MztUwc82x
4lFIzX2yTbp8WakajAzdPfMo866Fd0MyFxXUxLx+08X4mIXCoexm2ZPYvYYKikajfVhC4GZVdOn0
L8uYebeGe3P0ERmwaCdLA6VfZV50qGn0jSHx4fLEs4H+6qHO3ZzpDCnQPoKVjOuR2SWcfWX348PI
ulOgDbZQiq4gmBhNFVvDcSPhTfl00nX920FTYlfh20/+i9nl0EOhNBda7MXJxY6C94S0FQwi/2NB
wXeCpYQ/szfkfnUiZ/ae3Odqvrknju/4O4wozqZc8qu8nFdEK/678W3+wp+NIb/9JrwsWC3u17km
jp9RDIfQdrOY7STz1811cU2xsCw2fH3O9hK+OPhJNleHl2AeKd35b/mHz/ZWd3wkbJS3ev4ul+NZ
sVjM9plwscF3M2/W/T5v4xULy7Sbt3/+KV4bfn6frTPzts0elt/bxV/P7XT8i59lgymGz5s3jY+a
34QX0jJYOMkJb8IpvHCQOBxYZq4cgMBhv+YXzx915St7x6Zf+Tofq/kL7z534d3nEj12gA37nx/N
h2Z+d5/uaBTF855dh/nlqCt4q3wZ0AeYu/Ne8M209m2E/TTnzRah2SQUzoeYnWF3eU/e9cQRIDSA
PKDVsBEP+aU6gR1eOdX86+8wPamURh+woVkLTFrIXdvgkG1IpN9lTunmB+HoFYvi9fnkuHSLxRU+
EnvOZrEQlu5mwU9n989zIyyvfCuwn+zu8/pkrykDnE/g88mJez4dOgyvnF8Oz4rD6QxrDitn3bne
OVIbttZh08vHsBPsuUdw3t10ueC1m41jkAJzwCKm7fBPccKk3wcJJxF7+Nx8caVwGV2v5mr+7fm1
HC8uDt749zV0fV7nDbyyafMJ4Vq12b757PAp+J0Wm2h1fbrzi7kVTte7O18tV3ex2Ltck8GK6seA
88Fmzi9y+cM7cs3/fgd+zhW18OaNuc5nlV/jne35W352xWC1nM8hH81N8L9fw4/5AVu08ebbZ8PW
cWCuTy6k+cTNO/T74uYCwYp1/X0w+0sqRJcQiWHQ3EIc4ATFrEVcHAPBcUN0ihqYtGxvlKyC7KE4
6d2lzghCEMtV1tTE0WKcAodtCTFTSX0l4ZyEmV2TtgqzcdJEsuaaoggSYU869YpBZ1+xuusBoSeU
fEaabcqQiADJWK7oo4tQC2ySjTqR+IYhVgLQRkGXpeKWh2ckvTT4PfveIPMlXSkIXjsSJCQGwpGW
k0RHDyNOPHeWM/Sho0PNETG1dQqAybp5eAYlpAyBC42OciecS/uUQwHdIQ7GSmarNHi+VMs2cYeQ
UjjppOcUaDpKVvIRiGpGmkbKbL++JC3K4uymFNffKXEBxbFVReLK3KuAQBKledgjWPyY9BQlKvrB
uXXO8o5T8mP0oeNXA8LNZTT8qghMrFhPPPoCgA3+rEnJo6xrbBO3Vk2cuE+I6+jF9ZVZsFs1z179
SmYscIKYHwS4o4pUps4JonrX+9pLptAZ0oLU5oXjIYWZ0jtKt5UeyEjOAXGDOd/iho849vGfghbH
1eCYwvBpTEgRPeXmTeOB3zxMXrqbEImbVKHTXY4JQYB3+1Ly6hjOxQE6tkLRW+lbffogrYWsm4Tj
5EhkpfVyu2xYuWNooWuFeBBzTZ5mT7SsAO7fIVqRrSP+9Cy+yizHTFCEsn6KMagKHNfMNY31lVn8
RqYwshSUz3i8zlImUapglICGvIDipWuNBhXFzmaaXnRzpxBfGjBhChZ+s6/TLwG1SdqoOHTn+kLi
RKRmE5emk4IuoN1qLP0sT2s5llyN0ChNwRWkbYqEfHVmeuWw7kf42s5yVW08GKA4JavuaLScUcoR
zb8OacQ1m2z8Dk47DBct0T2qI84pXtwcgVLuPV3C/UpPs25uUP7v+rTd6Bj0qWg0onvbiaqrALfr
0XFCG5MR8NjVtwJMsmIRm0dnM5VJ1DJXci3bbXOJsXVH4yWz9mq3hQrfmm1kG5C3onkcBHJ+l2kX
XQHw9z6CUJAX8kP0dan5xL5kZC+GGGtpQctnpVHSfQ9V+FETFWoK6w7wP5vxueI4Vf1O7tYYnGMm
jnJYn0V0ob5k7eUJt16osJYpJGgoCh8mkvenBzlYaGm0qzUMNsSX65cx+YXABTP6NSNfkw6/POJo
aGTu9swnpIAESBaYJP7iTGRZBk5qAPS32aeaZ/iyRjhpVMWNaedz3ZZqSBX5NRxi9ZUNjgvzElXB
xmtKNwVFjWRb4dtWaX6FHUJlTGBqsDOsc4IfSWMIk3zvHOBsQTy3Y1qFO4fe3lbj5MJBEcCmMWGX
fewKNQt35PdycVHyFw/flNQUh2TKqCkhEoPfZiJN4kxkeyVrpqohw7jb5drgDPp08FJYPdk4skS6
RSW25VG5+7ETlQbivjkkn4WGOa6HQTp3hfIy+bM8AXMYq9ZRJvCydCOlPui69VD5XgvJMqOqY+iK
fe7UVXyLVHnPUvxQEMWboKfSRkpP4zcVekXu8buVtSNa40lIPs3gnQxU0q7JpUeDN6bLWMPsJeMn
EpGsYzaaPkZzO6vyGyR/AqOjXuhL6uLOcYVhuzWURy5+W8QnySg0dfVAI5LOeEefeg7mB6JaoRWP
7Jqrt6MoBV1Qq3w2+o7cyHF8lcdsqVgMjU+Tpb2B6Q8mGLHg069umvfVRMoCJ5VGVHBh7sqkBnh+
LwXMl1Pn9L/B/08TqSiNpzSDBd4rpafMvq1jTC13D/eoyVs6T7iCFgZd3AGj1Yh2EJOEiuh1nIJF
ZSmbUojdEnCuytDXsu2meSgADzWUZi1y4+mmBLl9SYB855anOovd3qCCCT6Gddlo1QsgQPLe9hn9
1AJ2kCi8YXmArKc+13wLLQSNZCmxVG4Hyvgab60nhGlXhO+ydBsy3GBE4WIYqaav+NmXeIBJx416
Kkq+I0lZdu2lNreINUzEJVVwqfz0OoOxXoDHwHpS1cJDhizD30gEIMA0bisTu4M/rkVNPQ6q4nQf
3qc4OcKABo8pl/mVTQsMuRMoMZ+Cbemd8FTKbhmWh3RbMQtqt6lHMIMz/GrPCNWbjwT4eTWuEU+v
vOtP/Vl/+uT2mVfPBox+RIfooPSLH6KDCIdbmHbkWneWG8BdIULQs3TGe7KUDxqDx5KIVcTOC0iQ
05xkFTx/fhL3otjetf5FV1X7GZ7mD2G5aht3c2na6pX/W6lXNSXzEp2Pk7iZq7xXzy3DnB06wllc
I7j8vP2AXrlUTH3+9IvM3T6AVdcNqdKLBzFOK5l/vB1L6UWF7BVHPs/bXFkNXHWtWvGAxT7ZrzSC
eLtJegl0+E9tJWkdGjgZc+i0pVdz4YfKMmCIigbFFluWgrTj+jEFkmxoMto+ExDV+Al5ALLIXWQN
Y0rbOxhLkrhBGgXGnbf7qLv4CS5RbqsYHat+ETh4gO3riJBiQoYVbFDxlB4k/5b26r5Rx0ONa1Qs
g1UhT5+B2tuK3B8tReXxER1Uhs9kgDeN8S9Y0SWBFygqEy9ivI14FgowVokPpMlwzB/8VBAPBCfl
xPhp1O8mORooo30nrW8xzqxIBPfl6aCPI/mw08JgGgfYTb99+VIh862i4V3qpW0cwslhW6n9yOmR
O+kzRuUR+Tt2lJUkG03VrirptEKyFpN2LbE8jKY3TTAXdR04SULEZaA7IQReFvaHJk8uuC0zKbWl
arINg6lcHpPPicMVEVioIjuWSPLiAa8ZsOEhqpEvdaSVu0KAxmrRRJyokeCjynP8FQHsofDIjJtQ
PlXjVJDOmYQ/QmV9t3V57sbm3rMeFfEYU1y41tJmEXoTiZwIvPVOvZe+AXqxStWpXjBoElOK3idJ
nhVq57K2dqmKxVf3gbJxW8wpdhU0U+JFdtsmGM4hUTQHA4xtJR399UwLFbTugLAtBE5rmkAI0Ak6
uUmF6WZ54JQexmb51Mg/gU98d6UjfKmvMFWFp7+LtHl2pD1BHyzV/I2qXggmXIubtIZ/LzD1IooI
KIUanmjSBstDbZWfel9kikkFkVg7jf9tAMBNE/upCLiYSDXoECfVuvlSTdUGcrQ17FqkdUm7CWN3
FEg/17xkKypo8F+zjPAjJY2vJXsbx+mhji5GgI0SVMYIkjfcBJqPmAqoJrLWsTzZNTisqaW7qhje
C0l0EtHiyoYAbjCw5BPwxDkaIScn2yIJfMzWQX9J0tnIAuyb5eu0gChtGR2AecdYQ3XEcY/07xCb
9+D9+O05ScdVjHAOFOMRlYwDkBpyCIaedrDkI1hysOtzZee1wC1D8pYD/iNWpXltMSJlaEr9pSTH
Ohc7ViqjM18NMQ1ECmBOmgebbAoxyFx8ZiO48+dydbG+Dt73qPZIehRkMbavO4TFZtwACZht98O4
3vluHWH7ieBD7YhZjMmiCGeKKRxlg8B87U0bLqWYrDUKwoXyjUmZrLwZyEfKF6PdjHq1imKWI+kd
jtPwqvNgyrZX0AbHJfWiUenF4njYlHK3qRtsdrO/nDbOElWzHH9K0W4cJ5/HHmFRdscgGyuzgeCR
4b6bzTSu1ovLNKnwvBM0P3wKwbYenuIkoDDU31rC9KboPFKSm3fcF+BpEwFYtfohMzMXMlLXEVUx
VBm9ASFP9CDRrtxxaPEO5kCukfUMEUEVh6lQliFkOhO9zyGc9qV4Mevf4jIkoQnPHrI31T51UfhY
1nzrcPigiAwSKruJ8i/OrGzWCKumpYpFiPqL2Lwj6VGCYxxt0ccsIs6SNGJD6tSjVarbgXRVJBFl
CuWrqqfIy7f0WNpAXa7aQklqWUAwehfuBUtFHcypaLwHzjMkqYteeUzihyhzhqfPuF7KvH9MdhYi
01BhIApI7u1728S8VwT50cyHIzaaQfBeSsF6nTTtQBjCDg3CEifUOuAjodQ6jIjVBlO5aAZu3FZo
5ONzlLUMZoz6o9hTfKaexpgExkRaYGBnCPYenPcEXFjjOcSE7LNJWJPgg6mgpFk1QqkK2YokWhO1
g3U1J/mjBCs0E38Xi/I/VMZ/d5WYhmzICjUSusr//pHvbIysNCp0Dvt6GyUfcrCFAgdh9OjT8f4R
ESXNQVz/kTP/jrmki0wj5tqkMem/0upC0XOrjcacNAv5WdXtWm28lYfGxu+bs5JdNMxhcnDEJr6Q
etQoXlzfoSxq5R/xfH+FdM1qeEOkco6oKgi/P1T4NCCLI9kUqIzNX3L2k/dYFeZOFsIYin9EfP4t
J//js/7Y56jqtGjS+Kw+2uZJSGnDheP9mQTtAY0kdudOdenxeuHSOTKnW/vgyixuhP5f/VF/H3wS
u8jx1ujT1tHV/7EhYP0mhjbw47S6sh5ToeSry4iWMoCuKFZ94/7PaQfKnzNaEZj+Q1g/C+f/e/b/
uwFzjNv/JWanEiVMTWyr+9zmOiC3dwsc0V8kGhisRyLTGO3W6YEh9h+f+5eIXv/v585//399LvH0
1uDL7HgNL90thXFCuUdGbgvmoxARvayTq+f/kk3CwyhuuaRI0nSCi/99Cv5yNbAlRKjrKuH+msrF
998t0SMjGT2TvAFK1CDCCdjeCNQU+j959lFDaafphd4wq/vHkf87w/335xqapFkKdYDqHyl9Yymb
0lRy5GM1PTWJiG8A0J38g7roySaJbJ0VQ2xmRCH/BKZv9+UHpMSiHUf6OsG21J8SEKbpsYTUCNzo
yTY6tE7qP8Iff4fj/XmFEPz4f7bzD+tFPsVClpsBCwedohTrwdniHpkIBqGMHF88pMRdl19IIe6j
O1kR/7hQ5tv+r4+XiTK0TLqbZOuP8gUhSWHcBN/YiznEslc7gl/vcc7c42tK7LreENRRXnxTR1Co
HKW82Hnpv+7S/9dNghRAFC0GSJFMxf9eIjTBt1EJCbjXECR6nrKRk3nZf+GhpDcEXZS7mcCUifJI
W2aw2j/MQtJfBiWd8gmuEMXSqFvmTPz38+PRD8jfNOQ9yo4gtAcTUvqFFHw6P8xFj9ww/cfFyeH9
+7DTF4Y9SbQMannFP+4KEgiiJiIyaY9i2V+X/UJ40anYeKbb3Gcujig4emcJHTe0iCyFz24fgZ36
yKcWyrozoFj8I9zpp7+V7bxGVo6hc0FREVoQwQk24RqQrtMvWDIcgv6ZuVMV/SG+swaGRQ+fkbcK
aYhecGWtiDsIcWcuB95OvJnf3ibcWK5hK+thDaXNum8OdtkkLpnoDNEq1fNrSlsy9P9kAtsaePrW
IpZ4BeVXy+j7l4iKBde4t/JpeAfcy96ypSj/QlIkDG6mo2c/FsxgiVgi3uBF+pE8G1bdlQu3OCgD
UBSCXVt7GW+yv0j2NCz32/iV8cEQ3NpwTAKsjfs/hwv172tAlQFGDN2w5hJ584/7gJ6wTEl1Yl7U
LFkbwvAMDQjJDH9DNGogrZlTECWlmtUxLvEglsgnDJYBPLaJO5YmO+ymN5IonErGThONaJTTS2mo
p7Z3K5mCg2gOVZS3mHgws/K0CbuHRVVt2dYk5zerQqm/UBQdB7F+jDlJB713kbT6E6ExDLMmrlvW
HVTx/v/v/r9tcroqa6Ki0BQpiaJq/fGYiJVclrCHSPusdQMNDdAEIJKaeK250drmI2VR73kd88X2
VsTC50jAmv7OpIy+G3ICnl72MRnn0AohfgubcISvCs6VaoxrU+THvqK0h96+//9Ga3/fO6ps0DFn
cutYJG/+kSxLjWsupHmi7JH1k9mIzrKWNoH4GuLfU2zV7rS9WZ1T+WQlpzY9N8YpEVcY061oGZxi
Vq+SwxSMyjfQ7g36FQ2DhTy4nAWKC7bEKJANr6BPRROyIDnai95b6PByq8X/i7Tzamqc29LwL1KV
cri1LcuWAxgw3XCjgu5GOWf9+nnEVM0BQ+GamYvT3+motPfaK7xhJfjbCsJFdohcTXhEltMz3Ei/
b/t0pRuuoC8BFAbxI1CUq6mMMT/W50g9Pzb+1hKJJD5/F1Eq8UZ6JXmKoM3aSG7M5JbemB1lp/J5
sE6+/2ssX/ixHTYeKILxoXWq5CY1jrGyVsSV4J3q8k5UyAJshlVIw4b1WT5XxkGkD6SDo19r9PSx
jypfUtcSnoZiM0Po1ZeyfEEGo/W3afS3SR6QHJdqpPKZh9BDRxiEiCPZWvnLa+Dx30v1bhzcSUbq
4IU+Np4gNDPpdiG80ADY2lUNBA3bb1fm1kC0jf65sIgxLvybK7/CZjUrP+/VNQA52sioLoOfnKgC
e5rjqxhYOkiTHbX5gj7g3NNliKut/pav5R6Q3rpx/PZeL1YTT2zeiuAUyDxZAvd8rmPG+XmDOK+e
ryRHcXOQUfTtQfks0l8zJKd5CzbCCGHmRS7tvNjq6iZ77qgZ5XXug/Td1vl2FHa6Ck98G1ZO/mqK
r2lyEm6HHHuNncLpNStM3GSH1jxpnW10OEMccjS66AiA4+JKhbyTgUsdR29nqdg7UEAvVQaY2KFV
v6g8+BWyj0mlMeUY2Z1WMPHSnCFyrin2Yojx3WIyWUdsIRG17otwpxRNAE0oUvYAHu4QkUmLZQ8w
CLTaaURFtz6zLDgZNATDNmPyyC+o3Q3NxBxajST+KZNdy7tRNwCF0AGCOnMcZ3lpIKkYEMx6a3KL
buqmZvdP6k3ab8LZMf4k5/ugcC22HiVzrtynPP/fUvg7gX8zH3Lhr5zRUtsCl21pKeUL5Syd2+yg
vyr6Mc5/0wjNfhfJH13DQ3HpZb/H8a/GckDcdzDpTyI5QPkJznbTsMIwKmPx1ffNv/TeQ2wnvEEB
Q8n3BoAaFu0uNtwswO0OmXQMVtFR2KIuz99qRpcPil+kBhQQACSw+m50Fd9ftDJ8Cgw3EKvdN74r
gv3vDnC50CNSwdLmawC8FNkSs0UFk77Nz4FPMr/m0ipOo+QqliRpMgHwc6KSR57oJb6FOWuw7OFt
BIw8UbOzw+GMBYUp8H9Y/Y+gj+BaydqxkF8D6Q5FSaW7DbVVHDuhvCsPubwrDBe19G6H6vChmxAK
wAF9MXmrnFblNkNelaZI6T020yq60R86NjWtsRWVm+Jh/rOSNhkLZ3TIIihtGFAdpnFfFG6jEUZv
dPUYpQcZnhyqhi2rmAui313YyK7Tb59WnXnqhTuAgAPwoYoJQ0bYwM4ucsZbPnyzIavoEFSaJ76O
gSs1zZpwKzewGFYJ+MMFNSX9a1V4ArrFUA6sLpTJeHhjrFj1G5UCO7phi/W7cqOPC/SUN8MLogxS
DP/XaRxYDQzVR4UKbKdKqE0u2H0lKks1rXSIl4w5kSoNn959CEhidlD9AKTgHtDcdf+WtG9qekYk
YAehWbHe6XwXrlrvxM3QrCgpaLdQUXIKNNIO/mm+bsXFJqclwhkp7ZJDm29klRAOeTL4y8qcYKS6
urk2OYnQjIgwZqE9+8pAQGI/NEcPvs41p3Tza9ZNug/1Q8V3i/r4vYD6UCKCgsQ4lu7zPtr6d5yj
zIB4Vx74ftik4gYhuVk9oN7MP+aL9AhvP0ckFp8jAw++g2Wg/vKP2D/IZ1ZVLWx0tOScxnpq4tPA
gxj8Ae+uDf9I80+6v4F8NosFLqzeLpPsSFqGkYNMVV0+o/PIGgSPO6lOtWFijMF3sWFqxSaXu1vm
4gvPamkr82V6ZmRoeaCsfS8qDVPSQzSbRdn0S8piFcPGqgLX8jdq/yjxD3an+FVF4MawJ2izqFSB
hJev7MuvUvcUtyIlJgmfroqaeZFF1WPdD9EwUT8cTaCzv9rRQUQCIrQyrSSEWTy4oyeLr13g7NKt
R9+FASDYPsfS9GK8oVY6/FM4YZqdBOwCehdTHcaupY8JswtkVkFpULKLwSnCWzib5ZX7l96j/UVq
QYls4B6Mia/C5OxzXOlbpTI9JZD35hlw9Lq/k6h7upXH+IzRI6KZiJGsi+aQKLCX/vj1La1Z+FOg
5NO1eE6ElT9iznUMcxt6aIOG7mub2AVNyWwZmretM0l3zFO7G4EZOOiB5n7ojoYESYWPsSbqxPmd
wAf2fLcr3FY9wpGrklMcbPyTqc2Ri+iiDoj0VLMNlYR+CtzTHMT3yR9OLV7cwARYhlrpWGAWlPve
ejS3OILq/iakL99ph4FJHbHGn5GY8hmOqglslOiF76FktzmWmKjgrgPtGZ3XxHxQ0i3ByLL97kEC
UADnXjpr6oE/O9G/GmCyYcICdpp/ZuV3GyMEUOjg/xT2v8R4jaSufzuSqD3yenZVCU1zBtoKwsYA
PuojYfYaUHW9cu6g1Ybq4Swml+V3mr8BcFvkd6J5ShisQ70wH+ezjXMIYzPOlKl/CJmKq8dCv/VT
+EGHOVrM0UgV77r2xgcoDzC3syvQc+CMYwjwhyZihMZ0Eh7T4PJ7HhtTe0ZQl0Nw3bcgUG5p0qMK
h6VXAK0tfS1jmta0cvEl9REhzgkGeNuLi/QVU63AvzeEDSYkPd3ZQx0/kK20CAVnZBDreXhKzLpy
8OlzOvLTAr3IfRHPr9UupDrLVATw4JtlEqTzEmhVFZc7qL/HIh9p2JiMNbNdODKkT5cTevTeqO3E
aqigueorJEXXzKz2AnxtE5J0BgA0EwfIUAFkW8UtjPgpblF6UgpkfIQXzULKPABxapwUTfrdtvk2
6qxdlOUrK1Afk6hgQpI96UKw04ziT44LXD+pbtql9wqyYItmkE+WoB5TFHubsN4XnfRgdgLl7784
hvMFViGzwA0zuQYBnXUlwxrcmxBHpAmRnFqvxJmshCFU7UzyaAuirxy9ykyNNFhnQwKBCZOXEcuU
tEH5bVYmAAFMZ0+RQeDGq0nqkSY7l0DWvNLldS3mKZbHx00S/9RZHFeUQ0IUuL4yuHRQYVfQcqfe
9Ufr2LA9uznFxrtDokP+PIAemi27QIAEaof4zKkMurMs9hxRyzIhbWx8Fjl2p9q6ZCypoxpd1NQW
yr+yNZcpmVbJ44gy/mvVU/6gQUGMaErG7BBf5BOU+bHQmMHxXlV8cCpk43ogt21SrntA2F609nyS
AfPW83XItMgfjelak8p7FbdIMxjAbvD4gJON6iZnPJ+miGtX/m1RMzwFoMFBJTpi9yZO8k0nVjpc
xAOQvV8asZuT1jwN0k4y9IJRVs0EXDPbZYm4g4bxtNq1DTPme/RSf17bxnw4XC7tOeoaBi4e8pcS
fJJAzSCHIu2bdc8NoBKyCqElATWxjomMyAEw5R0URZlFL7i4agMEzxezTi4Y21+lzQyWrK8f0AnF
W2OBswrlOwkXhyo8jaTZUfNCYKejGdH08eV1s0t+EdQSkhjQbNkGcSl0SGlzIqYYKbRtVvU+j5/L
fek7hgsYHRES2L2aZUvzG7tTMjsCTHi/JA303SFf92gTo964ixJEDpecV9zZePfza7K+9ilxWqFQ
oeAnVTGkC7vSovImYRb6wQpMuAlHNgUmMM4ATAjb7Yz8KN9plV21S96Hil4h81JsGh+zGJnFBY3M
glL0nt8OLEdOmc3DfkN5ALYoKHTexaZbjW9yd85nteP9WKN3uoeKCKUn6Zaq3QMxfX+lqAoqxrpd
K9UC5IO4ZmK+h1PuV0C35pqlelMKDHrhEfyy+ISNk1c4vtkKq3Y5/vEpJsKVNi782Y9jKYnb8Mlw
Ne8oJC76abMmm7kBftjN+d5Se8ybU2YTGvzW1qQbGcb1QQuvdIBl7etkSFVUWTQgdsoq3deLTrmh
KGnlF720lxqUNZfaPcAOlqAsOgrMLGklkSLyH8FaiCRw/GdKl1nrwm5L1oa0iPX5RWrDThEgfizF
l15xZ9/IZDthHgow78iJ1eGruxj23ls1oTwDAWFFelCFNg1OKXAGCOT1oUfqJ7/H0nq6b7YkpKAg
kDvgOxWW02z5FCRXClNnN/krSxtwHkAPis6BIzs8oE45LuIjw3PEeUKETRfji6XsO1yjghcZOUwS
RnFpvgFeRdfax9d3GWVrRBg7sJfMYnaIkVHyAu6nWuqN2x5wAhH3tXWwMq/AUp4yg6faVM2O5EFE
01LZhlST5S/1QV3piA1n+JxsRGbwN6QF1C8UStnrkG0BdpEziMlyVJaQUtSWTcW3VzLHR404XcV/
fciPq3afNGsBB2Okoonj0m36N0P2BnQtVIAja0JfoyWigaoKFtN5/IN0HMqW/u8Zccp8YKE9AoYr
4M/XB+nsyefuX61tmdFrj/RQgIohBEfzBIAEjPlV+mTWGwsBi1uTyyFm6TvKI8JYU7NWtT1q3EO9
jql+wEmm4mp4SVuXtY3z8RFYlbHicqx/6JXdCgQJLHbpJn2iKpNMu7/nr0ou4+Ue5cW3DuRKciN5
e+UMl6/pVuWaphouiANkn8Kpt+VelxY1YpJ7gg/hXrar57pBemcBXi+BzvIive+AYTwPwLgGW6/h
vizqDWGmbxY05iptWe+svz+Hm3etrcuozOSQiYShMhoxLvaEpOg18ui1tMcCmVgy/WEBya76qOWL
4R7fBg8LnW2G/SWdg6XhGqw6D4G7ZbvNkVnetDvxSgB8n8/+dEdzOfehXAuleDRiC2NT2UmPaOqy
f5JwFYgk4DB+hGXoxNt2391Zb2h1o1/OKoW5g+DxbQ5d9ooHlvZNM1IVTTrGiHSBTBLnhO3D3ShG
IJcKbP193K8kiMKItjC6geuW/ctQozG3Ce9L2JOpAR2o1pxYqDGwiCkwU9t7g7+DozJwJJqF5jYU
cLlYxsqdEtJ9WqocSxLKtyBTN9oR0BP0v1B0oZpS8PknykxMOwos1I8sMCgB2qlRfveoTsc4cB8A
d0vDATMHmmsaRfxroV1LR797eOb5iDWYhmjql8bLvVAPap0b0r6XHCyz2+gffxpyugZ9fZXm1qEa
z6V+8ITzW4JrhgRRVmLgXC57/TlGC9qvrt2R+k1PHP8tvgcOoSZgg4sKrmrHwjTRetgzi132dH9K
aRYaCNqTWbwZjTv732Jw66mHnDSzj2YRy01cQR5tHksNaX7/JVBlpwUe0tQuIp6rkTCWV3wytB+4
9ZGTwUP9xn8zwsewpuUHuCUTzkF2NkF0pMn4mgAoaaT6PsfQ3PTeUpO/oYjOODo9Et8z38yvny3t
oDWPKdYaFtNWiWkHyqa6PfinKbeVgj8zEGqfqTizdpOlp3RwwGfM7tX6dO4gsZMgarlbQ+idTXBj
oFfgw3DlaIPHRlWxTwAMb56H9hGKFyi6t4Y+knHW25OYo8CN8uOjUutzX0ntSWoQ10MWqacfWTlN
H6Pmm4CVQy2oXjLnxPAPRBVA2Siz89ZYQagwm4cocwJQmvmLKG8KH3ZwUFCcAz1M08UQzFq1J6lz
8Aanuwxc9bas4Kg+DwitMGv3UMdnsolRLRiAOrBjBi0qMTvCC7tkivICvxqmdaVSJrb6cv7t2lLO
3vwXYva0RvfOs0UZQZnj/zrmsXZEXdJMiIHkWBcRJsvbIUE9Y0Bkc6GtkUkn+tsGTdhVeTANm769
/qCgHrSvt5lNzp4KS7BG6LboNvFuF7dXUuOvvoi6jmC7SFqnaPM+u1jUCIE0fa8gHFnBtl0h0YVG
mv6v2xKEQaDJb4AfAWTTQ1uGW4rwTejSXXLwOk4R9Vgy7ARqSUweXuq/mdu/xjmFuoOC2s/vTRK/
JlDcJzN8hlLWN+qJndFUcoWN/V7DZbh4HNgZMt9zIk0WR/Q3YA6QJBX+sUNVO5zOTfjSV8wGepgi
mTtq7SpMqzUdXBKwgK1XJSwk4XnqDkV1nu0awbdlJPA6HSQO3nkvI6VptfmqUpmasjfk5lnKn6cM
ZwT+pSLjUyE24CMkIdJaKNHFaSRjlZn/BBOGeTwuTWZXKNPiC76ctwM0ioGBpOrOO9XTb4OJMD7j
rv9hMi2jJoNAsOo/oqZHY/MWu3tDD28qi1SXafW4i6Yz67zHGzuwbntx2sInPmpER5S9zURAxJUG
bW6i73QSK2RaKAxzZOsoDI0cKwj1EM6W5vyhMmXOcBQMJHrD0KmTcUnAmZ2TxQbnArZpWrMnVLIH
n26LRsMJAB87sYqSK1/1vf35+bxl9enUoOhQElW/YMSKUZaz1uz2nF1itI2Z074BLmx0doADPcmt
aKNky3hrQZmytkJxRJYicEG10sXGt+hqE+RriP98QxcpSQnLAtlJbgjIgOia0aZ/AyiArm4ZOf1T
hj6EjW8XnIYaz4crB8w3w0ddf5cIZQDBiNy82IpC7/eZl6rdXoYQFpL8tS8EoJFBDuwiNBXLxw7Q
Z5u/cXrkeBCqihNZZ9Y6Y0Y81zVk3lNlhwmYrQ1vU4wWZQVfnWPHRSMroefSeZnDycIcGvpwR55L
K4QIyY80QzSMoPz6ze9V1EXSlRFWtsmMSO1mbjnTeaBbtdzbpbXvQf+HCeJhj9P4LFRnplHAWDCx
eVNIGnTpH3iveS3NnuA9V+mQ+mCIbRJmS+9PXW4Kxv5CcDLH/Vjt0AiCuRNRbnpqsgmGw4xBkYZT
x9HycxB5zxkulxvJpiaBSSQIv6uifkio9E5LRaFV2/0g/2uEQ6rqK/R3LG8V+OeEI1gm+CdQ4oTp
RdDKfQ62MjzOG2k+xtrm0FCiy6Uzn8xeug2bRRE+zud7raBFkM4vWmS16PhkXLlx8Ws2BGACb0fQ
jQYYr/fU5MOdWyUQ2wrH1T1k9vQFhAaGAolrWEA8EMhH7nmNGGRwOzIgAVSOvsDSg56uojK9zJPf
uFP9bnpXuh8pKJEl2MyS+ffysJCYCNgVSu+z46HpSPeItcuLcAOGjJWGNpuHdT2Dp+im2qL13MR7
8y0+gtGFrF7QBoCugQFKbYtuf+oQ0ER/6TcgeIU5zj7cmBAY15SkrxMqBeYSpkS6lKtj4z3Qwc4T
m6Y0007a2qHiYPYORFYHrmrX3oZRtozk+KZvAenemN660flZeaiVhfYcBqvYctJ9Qt4LNz9ZpE/G
Wy2hk7uw3MphWAz1MFvckzjgf/Cq44i2lFzhDEy8yVfiE6Aj6wWyOQewiy4JpLBmO0/Yz/oD6lMg
64uNVe/AkCDSMz5BZWvX6GHpgtu85A++D36Xsgw1ITleosJvuFRW1twfWZJ8hPHev1VISh5rFHLS
Vbum52MyU3NbBuBroDeUlkG3Qvj+tYpBey9HczHoyNVs4EDk1ppucfFMmvSMBGC9ecPWC84KB85C
eho6O7CYpO+8cWVpS+aroghZxqbgDNxrxcd3eYGJFJMsgdVRaAhdJCpxTiPNyuqGyRVLIkJrjqni
LudslXfTbuCuRWaIwJZwSlBXNMIIH8Gj8RY/AC7AmipAc5Qq25buZdo4J6g30eDgNiLfFKHz8/b4
Bgqrc6/w5bhRBNDMC6BXoaIgl8FM2CvNEnMoJkSPKEiyZ5sNNgeCSYawTo7S+fpr+mrLS8imn6jJ
mgnyUlUuWmZxJ40+XjPNniyt2JuuAqmD07bapHS82mW3HUnCX73bbiczQjtYz9Yxum8daUeOWv8u
D8rKIglflM+0N3i5iKmPiKfYGkFlK1Pg31PKM514n46WS3PtJ/B3AZvN8++f36L8dfD9+VEuys26
iyILbVb0qUU3sxxMd6L2JJinCh8YhbQBx2tUTeGaq8GxX8dIPQUFI7V4EZAzcaz04biM6JWj4fLz
nanzWruI2yQIMseMrEgojl/M/tp0UuJo8mr6sgwbGKEvJnjbTwUasnPmkB7pQ0F4gsfwHN3k2RKv
7QpMRX6gRUStoNjyPVMq84GIoagIba6z42AcZXOhxbfmK7QOqKDZgaMyi21sQJTYpqj9+Rm+S3VM
vE1o9IEqIIhfTFe6YVS8sRbrvXI/3onkZ3TsYjcElr2YHtBaOhtk1N5evldc2pLdqXIgKux+volv
N/XHm7h4kZMna6olcxPRljM5PRrriFOD1jYN3mbb3c59NBQRLRYfobXG/2ehuMAUqwVtOIeOrN3D
NNoXdsAsnfEadUn46+d7/JLngw40QV6xn0316xktaFqWhHgm7LtMc5IaAySWmYksH14RV9bVV4DO
jESkGJNFAtx8rn5usPhSkI8hanH7WjCdeITpRx+PXCDPXxjIgGCo0IR9mTBw4FfIq1P/JQNjmOnt
qtYPKg2hOGmuYJW/jCqIXzr9dxo+kgRQ9yKWYf5YK4kx5Ps8QIH9mTqW0jZDJ+vn1yx/ex1VNTVN
Ecl5L+N74ukdHnZ5jho9hmzdHxVTcdXDcEqI98GEkYzq6IGCvvOvGsAN30ICBmJMxcrHeTxBh1hV
0Yyo/5GpJR2MCkaXjKzac4kz9/xb5hBc6Yd9xfPOrwb8qCWRvbE+LmJt409dkddJvh9b3LJa2gdC
J9smhDhS55vSLwAgxsCDIH7hVdgLzyn1T89pbIQHi24XTEUhR8gYhmEkMNMLh2WD34OkD3A3tbtS
MfBkMa4lnXPW/il4Xdz1xSKjupbzTuGuKwGQZCmf6uAlRoOwKJwW7VBV0BDHuom7mzmtTrp0WyAs
K5Nt+zW+rgBnQOJZ43Iev8WtjtKc4Pik2TU9+yC7+3lVfLP5TNbCzNvRVEXWlc8bwsC1dlCNCviW
6VCXAkVCmAA/zIWsXVnmXxLa+a18uNJFrSP2WZk2LV5NDa5i8tw9o6IwoHsPz0niUgX8/GDzS/7y
EQCe64oMJeHLCQLlOdJTnG3ms23k9QYu7BiYKWPr9sWVsPL1IJ2fTdeAqkikBl+YT6g4IYM3ZDni
CZC46Lub9kTbbiTL7uRgLaMHKSbj2oyOMY/NXkmMbtlJz0OSbEIQ8RynaYyxrQ4XOWQeW0pX1qT0
3dtnvCfSZgHpBj/r83e2hsacQmbbe0VIbz2agnPLIo0noNHYOzDJm/fJaAgrkSJBzJ8tzALl2p6b
EfM2Bwc0Wa5gHmAu7//3H+rjnV0ck6oJoV1TIt6d6KhwG6kDK6bg55Ep6evPl/ouAn681MVhCEmm
8Mw2zvcU1pAjDeOEIAKT65+v8t2WYj8p0ntlr6gXr1rWkgEnIB9MpnWeWpd4PvdgsEBSr6VJX1ku
rDvIDoZGJ5wJ5GVID5pOL9LezPZ+vR+ys6QimUxDOGPSSe9Jr39HAkKJZ44uiZZUpgb2/+FRLVkX
ZVCVOu3Ez6tKF2sJZT1eKH1xgGwSmhnVqQpdADk/X+j9SS63s/HhShdtmlqUi0L3hGw/BXciggPw
0qtMcZub6VGsUJADYG+CpqnAeGWIvP189e++KO1/zmcSFQk7mc+POXRVR2EkZ3sCSRk/0gXnMSOQ
PvRj/i9XYotS1CiirMzb+EPVr+aBRC4kZvMMJFWLhWaQEgBDx0vy8f91pcuso7QyoetzrpQmLlm/
OTjV9Kxnh6uLVJG558tPB4JPBctnKAzCLxZJKiDEbRp8uqxRVrV5b1FwazcyKjtS+RqAURY65HOj
v3jAwhh+NJgyd+qNBDTdxPHCw8p6VGmnYua3zIe/BS18di1NKF9nQsG0SMeejNy1QVYv9wsyFJRA
wbX+/Lq+3Wofn+JiAVZVH6ArylaLVbLCpV686KjHTDWlLs1duIhr2kUZbtVzo3AEQkmD4cotvEMG
vrxJrIRkVVdMxlIXh7WlIJ8A8zUDE49MYDvLtCALg+LJUGVO2zR7q2ViCWwjTvFBN5GW2Uv+o2Hd
qOWMCah3A9IyWSzhEWKsaoOm4WTH/r2YY0pI/UnoFQR0bBEyX/R021PUy4kesoFikpyhEnRoxngz
6LhsDCQLKUSDdkdfscw9W8qA41uge0YabPE66GdDgKWs1KtaBaxZYBnFB08RHRrLc9rwfrISixcU
tZ7Vpkek3ARNfZx0ZE7+NqVgI2VAS9C0pcgiLeq3IwlR0fySPZ/OCdpUZu1Y/nNPjicC0BKC/FbG
sI18Kp5FpxFE77X2d4kWl4q9GI2+xEBn1/LXQnJCDHGBHx92U/Kv8DZDApOsn9Ro1Yq0abD7BbUf
I/2b8CIxSrKhEUPonOdW/Dsevapp5vSZmPGw6uaju2sEJ+a4pyuKk89iZE1Y1T+0Se2OtlYhj/bU
WsAduBldspEw2sYiHSYL6RT/zfSfR4b8TKDU1lrxumcXQ817y9OTYqLoWD97OiUK9g8w+H+RIWxK
S7ENPb5SKX4XYS1JUxQDOruqwmD4HHrKaIjKsMZFIkDXNQ2tlzwMAKUBZwx+S7GBjgpKDUh5RuEy
blqsNl5+Xt7fZCgMBERZg4JED+oLFKnJoOeMWbY35xjgNj66AMM/yjBibTywEq9Rt782kWBpSDqn
pqJA1WBPfX5ipU3iHIfUDPn3LR8psaAbqaf/5iliRGshD5ZzloSp5nCmzfNlKyxtM5CubOyvnYKL
G7nIGPQg0QchiNjXARVOWbmRP3vItDZWFxsUeSP01DrkiZRDmDSbbGhcFmTYnoq4spMkRsaoAGTy
XAXeuh3+acVLHHQ3P3+db45Ai0TaYjI/D27EOch/OJiiIpICr8sR6jMdOTxFYDcZ0IhHGdTwz1f6
bh18vNLFV5HlQm1aJcVCNaAnv1XF5344RyNCRlgJkJlezy2+tMF4/R+vePH6RcEUvXBi5aUGY81c
XqemtKiQfepihqO9wegO8HV/ZlN34jVW/zd1iiUT0UVIurIBa+Dzi1WlQstKg29PCjXn4YZcb8nd
tAynHqhvxu3Pb/e7QoBWC1A/layRmu/iYdWRuYtshOQyKD2HduTP3nx3VQMgUkS4NXyULBSeZkMk
fBa2SoNWkUJhAAWzETmpsQrgfM3605Xb+nZ9Ef400aDUt96P3w/rSzOLSsiwStlLPdKVwdGbXXmC
Y6N49OeYWfROYlmOBz7Ba+slIUFpwj15kSowQeQZQmwxrtzS/OYvTlvogGRhMgMkgzbE5y8zyk0u
CqOW7lvpmRndGn59pAHn65w5v+48MI6NtRJ5HVbi5mDU+uRUAtnRY/ParXy7SAyFU1+TTOMLbqrR
/CYzRzndh8Af4uJNaWAV5va8Xnz50ML30Kzz/LMSZgkSCI2l0gJBnX8AbJm5Cb+TdlcSyPce7Jf3
8+GmLkICIgw6ibGa7rVCttmsvfTcVA5e5D60cmM6AAYpCmEZwHmasJ5OQHLEC6qtnGX386f6rv62
WDaaJKq6DrLs4lZMlNaUQZ7SfWFhl4qsMrCpET+mPFqRn2TdIz1hz+Q446OpMhKP3FOYon/qhY4w
rkIZTg3ANxyUPMVurLefb++73BGREBRRdHoDnK8XK6mI0z6BKIxwR4pqHUBWcztrm3ZCweuqFpPm
ah0SPvgsOLOseuEyOLlyC/O2vvxYDEDhHXPO0Um7KCwadNf9ZsQNEax23NPTK3RysMJJEbkGzuPp
j1aOWasxrNCRW/k+cAnInv2VNfPdOv7PXViX/Hx1TK3K0uqcRNVhFTDF9t7Pd+qOGRD18zN/vZgB
cktBHAPyDRvnImNPhT4wsxZHeMQ60H7I2QQcW0gfzNvBu7odlPlg+vyKP1/vYhEmtZq0cl+zH/AL
jnXcaGEyBj7CdJTkKX6I0uxjGICTTR714dQItDyYK5flr9kmMIpkHNVxTKfLZ6ASaBYI80HCqqLb
HvfuthgQtUW7FVe6IoSqiSRRCsQ3hCzcEgwAtCtSvMehe4e/ypIYgQr5sgmHI+muW6jYDyQQLEPL
ratjZA73ZSyt8yB6Mfti06us/tRfYduN8R5jANyfBcaXubQtGozVhpNs3eErxVxcKf42wA89IKUT
ov+ihMZCg74bc85DDAQ5UaI7NULwIzB4/hlRw9CVfc/xqTDn8kCvzZld2uH+3bg+jOlJY9LLmF3H
TrKJQzvL31VcJPGlFdAkT98gqKwKQKtB0q+t2FoICFQlDN8q1fHrey948mUw3sBxp7MPpzqcAS/4
AKv62a8PsohpQX3CyoDTHA36BNA9svBMhEyvsUNVQU9RvUMqRSmZYzXwHmNz5TP8GpHxl5E9S3Bq
J+VNURewNMEGVCZmFDHDv3I2Povz1c+L9us5OC8ixnKaTCzDO/bzoRNEUdgNQ0YkAzocHkiAeBGc
LwHV789X+ppnfbrS5QjV44P7pZineyuCeR6iTvkASLBvAQ1iyQdxMr5yxn93QU1EBEKijaLRIPv8
aJMQWVol8mia9GgKHfzQxxzGlwXLYR54FI4RXcHezSXL5Y78eMWLXKfL2szw8oKXyYDLB6NA35OF
ODfVf36XX7VO0ID6eKU5l/iQvtRNrSvVVBJrEGnMItJH9mkLhkmZOQoIz7GpwW7q/pWT7/3o+PqI
IAuNmbpMav75wqIQiAmxJSWdOxnAv2JbNDEIowGh9wDm23KVduqiNONfqpjc1Km80D0crY17vXfb
8tSgpkgFqoS5M8A2i4cSivw/mfGfTwzyDXkdVOGSVTgaIxpamNpghwgBQHUo4zUoTVTynfXkicHG
mNT7vESxkoFKi4Sngktd2EPskCGy8TZAhHoSap3X3sC3y0oW59JERpNKvXgDxjBoUzak6X5Axa9V
s1WDRbpvdPT726cA3U61/R01oV0M5grM2yqQFaf2xqWgP6rYGtNNuCNTiWgbwAkANFcC+C/IWpJV
hQCjkjwoHYZUAHjFfJOLFkYc6PvpsHppsDZuJgKx5ujKkPcdreLWn+NNKDtUUPS7BsqGUzwdtPrJ
hAKj+VAmtFlVnLytu9al/H4R/udNXHZjyyHuESYJ0n3wt/TTHWitPDRmRSxUjrSktD2AS0F8bel/
//5nEIZFGSVZF8dsLQ+i3ihCsvfBSFfhS0kp3dQ+zEXa+Em9riFk1Gk2u0tsmL/UNUYos4eMBzG0
HVdRw4SffeFPxZV48019z6aU/3NnFwcyPeOp7WLex0RbzMgOcruCtx+PYIQqLsxB+9+NxFksUsAj
yOjthPPJLK/l78rc4vyyS2nZzS9pLnDmQPUxPISpXvSWluzD8tGC8gekU/vde0dgrcn0K5rF+ND5
NVCMJxZTYMwERHiBToHxy/w+i+4cbmsVMLOmApCSpR1ftUAuQogLV9iWU3YjQWiSRxGG5nTlC38z
OOY9IuJDcaqJung5O9I6Tt1e5D0qPZCnOiIe+HtoT9sSeXVkMkGR4OJeJnaV9NoqQd5IwudIzF/Q
e89E+UbWMW9k6VfFvs9VWIkxz8jbz3MI0VYi4W+UTU8Tko0eGcPPkfm71akjxcP/YGFTzH1+85Vp
lVXYmQmm0dEykTAwK9yMlokyljZVZNEfBq+5crJ+l3h+vObFQad7Um+EisE1M7sQVln7FtRHr50T
e6EyrzzgdwnDx4tdnHG50YxpoOvJPD4jpZ4hmuRPWJ9y5Pz8Kr87TXXiliKDSlTEd77+h0Ucal7e
erLKY4Gtax2VhdZ1546e68/X+fb1fbjORUD3BaOKx5bNUtUu+Gw+WAwFgPcHmUBLX36+2DdtTwM8
yP881eV0QumjXuYUTN7nxNhWg98T/rAFYQrj3MjgZ8mBgJ7g1QHMe0PzMihQi80SabOQ4iX4l3kF
/pDWmOyxT13HTeewSlJSTTF8TZdBZdop0lyBDT2k7t/kqLKnqN3OXRivfWug+v38Ir5dR+xwwEDg
//RLpa6o8auy6etkn9B7ZNXS4i9jCnrC0pW4LH97KU2CTiOSBSKX8XlPZmopZIFSEQ3bmdqh7S0c
ySoPzJuPrXAXukKOWVCk2SIScYmOzuqsAIVahYEvqcgI+rmfOHHj4LYr8c5MRRtyUDB6N0bSnILW
vzWMkbO23Waad61L/t290w2ymEWCXqdl9/nevSoLeVXK/JruhnZGURtJvDWjnUdxEHj/Rdp5LceN
ZOv6iRABb27LV5FFJ5KSeINgS0V47/H050tOxB4SxCH2jr6anlC3EgVkrlzmN/dFBC7SOIHB5zEF
mt5kKtlGIEQHNF2X8s7ZiwVeCTR7U6FkmCqNpa2mN43JmdTye0Y9fgw3ontuJTH3gO4M3Fkl8BIR
xDRiMIuNuETEzUfu54IAAOQPFgMQnEUfAh5V1WJeFsKYeImZYJR7jmBWnDoIFsyQv99wyleGLEkz
vWQkEpEHZK46CV1l5hfjqI/sA/NXqRU3Rf0qVFxBzTHDvXia85Dl5dEcmLog6FAPAExREejuQzHA
AS4DUgUt/V1FwxbnH7NfGWZ+ZbkEQddBeMV9C9F6JkFYeSgijwmmhD4/hLxNpv2QZ+FWc3eIw64y
yYV6kKGGr+UFdEsM4YMWOSW/32R41vqy9dCNaKZgsqYocCVeBuPe1X84AZojmKt4yipMsHbv9ql/
D45FL9NrTRmwa7kpdm0Vb8BHi0+vxaYY1h3b6AT9A1rTWdZvrP5FzHYy/Rj78guEq9DNkboHXpki
1pVuAj+HPk5bwHkCxTzUKIbD5qVgP6kAQ+3sWmpPooejWvD2xzOFVCgZMMtuYsW+pRtWosLv5+ah
BjZeUQSHrr/LPSxLyQURKBVYKfRrobDGzw22GFi7ttKDpm/qXEav2LiOOXMmLWnRtKts+cZRkAow
qMfzUwCXpGHSFkcXUPbXungH8qnIFWTyn/3HdMSogT4Ss5yBV2qlxQ/4VZSySobsZovMuUOPLsYi
fd9p7a5Ektx/OxShCgcZFG/mXbWKfJuG3kPtVD9R9MOocdNLMH6l5nFhK85lCaAPwfMqOvqRU1aK
Fleu2qoyO5GiSRiKOjAXGvooSvpWO4ABh3IV4PoXSZc8+2kZeAgDNDMrIXugxfbtgPGm0lZrT1cX
com5eOPQD4cpA3iKROZzvFEkszSdlEuC12jGIbLCb+CG2vBCMrHwEubu949LTY4jouymnDXiOBbP
/5nB6UDVlZXY5FWYYKocics4H196Dd1dcEOFeRRkIgLGwqPM5ctg/qAIk2YwjxRv5WOq0RV2WorI
AOAirPbVOP6SVCTV4TZmiPQP+l6t3KNBWvAvFxa5yYeF3QwzjdZmI0AmE6NzKjuCJ0xHmJR0KHAs
2ozBPwuLigppmgh8/LWT+7CM8JPANSC+9pXnriUvRpa/ZipcrocCMpnzBBoqN/CrT6Ldv1t6mv1U
YAt1BRPY60g+eu5Nor6IwFp159TJj6RcoxschxyKbbyQBMwGfzHvpT+rUKNNBbxjfRgbK2Rje+XF
cINfY2f8VPmRap8dXSC3io8kXIfRd3py0mfRvO1DXLO5UYl4VfY2thnsPeGH/j7jz4FbZOUbmeOd
QVO1BmspNW8MI6Q4P9ZYVNoYYQZsGCananoftU210fqzSCRMv4Scb2wTLvIOn0xbjU59yHQF+EMe
Rvdrg6jsyOjNXHqhN82WiKOdGPz76W2UXEyuU290DwufRmQSX3fFf1/QpKWkBKWpZHrzfgZAKGO/
g1m8u7EgIjdnBTVJKD2eHG3EVAUcwcLqs8Hgw+cRf/7hILQJKn2t173HHXCaIrvhPAzQHsFHI52/
ogXkDfma/par+msmceKKsyRlrcbF0/cPMxedP26VSTRQtWJwo6iPBSgqTteEQFF7MH+ukQUjYW6W
RNxmg67i6AAOgHVyJXz+8ZXso7fj1fF17z7VSO5Zz4JsjDJv3yxFune27dfP/N+1JlHXtONudC3y
7tR77cjTFHl7cVkqYWSx6bj1PFxzW/+htZ9GhNSBzGwd+y//ZlcmqLxdF+VTnY8bGUOWgEQidvEg
i/YSgmbvwUtdp4WCYVi57208VcLnSH3rRwOTBNhO5ZqOL5jLCmiK4JV3ML6oezQJDjrABzrzyFic
+/jNYIsXuKoj26s/8eXbbFjZHW7KRH/ohBpNrxBG68i2wFZdHBYVaq6VdWhx3pj2a0PXXj/bLCEq
xvCSd/UOiLZfKKKhPuDTTFOtNvKD2j+P3VFkpjHJT90D6rbvxZSkrrV/CMACncrcQNHQa6vvuQOz
7KfIsslBwMlpwUUkjxEKwm6NCQ2OUvbFjgQZHT6kyHW04R5hQyFKj6szMir3o/dSyn9toD5G4G06
sg8bcA9JE/9lXiVHHs/LDPK2AOcjjAycTeosNe5mGyx0J0wdLXdqi/dY+eGw2XLYZnXOYbNpUiCV
bSOJPoIylGVrX5ndk8B49CVsZebOAxYdHupZvZWjpoPS52idSGn98cnigwRuE61sPn4tI8kW7ivJ
uFI6E8mKIf+1DIycK9Udi9El+TvgyGk11FaYUodewEFpTqQGfGPAUkAXqBxsnvn7MDAbkj4sNjmV
dlMNbpuH8bUM168yig0kdEqWYKk+nW0JfPxVkyNp1TmcYMcjCZCEsQL26DALROgTnG7Y3NyLEmIM
Pqm5aLT/u185CftFibOgkfArcYVjcQFpY37F7/x+mdkQ9+FlTuJ7QrKfNh1fjrZRWSP1IY51gndA
9/b9QrZ44C8B7sNKk+jduiFtSY+3KbtIpvjDjyxF0wVfEr19FuybBPk4uacX62k73ZE2JRZRJLti
/5S4hwOLCcbySkZSzePKpV6KvUKgcYbOe9ArzvYrtAlcNcWk35b+RhJM1vJZsPHNKBGzy5QMDjjC
nVKYYtBk18UdeXRYbqrEgDwYgPFpdx5QRCGC0cv3BnASTtmO5EEAt32CG/9Is1CEJbJfUfCluLVx
+yD8EY8wTBH1EH8Y6E8Zg0rcHsTwJRYDH3QZDR33mJdaL957s3Qcc6xd6Mdjvew/mGOJU+lL0yc3
eteAaoFTS3QKC3m38B0WPsM0s62j3pUd/71xAWYE+RCG4eJHEdSWSonZtoRjK1CskP03remor8RY
chgRVMAVpUfCG1FY+SzCZ1Jb8MiLLaWsSS+WsyTURgK8ACMaWqnSblSqqMjH/5UUMI+ex+Qk6n8x
uxHAX695FX4TIpDZDGzQq8/VihIYMcp+oRya7VJ9/A2TKBBnbStbqRtdD7q8trwR8CYpeMPvUd8M
4zevDrFDGO/2Rm6YvGWvRfww+Ah6AjqlYKBU9PJ7C1nqTYCsO6jaVGG0gKRkh8Oe96YDQfn+C5uz
dQR6qbDGbfwW3inlH66R3GglWkE8sRXCdSofeh/bSS25quw7KgtV+hW5EjLLFK6ex4gQqHLZbUyG
eGS2vgKHVv8dmf6h44Yp02NnmkLVo5eC1WCgxBD/GutXQz3Su/B3Gm2T2L9BMMxg2CnZ3jozLzGK
BJl+aJDExCpnbRh/zPC3qB6YJgtgvq6gU8HFdsibBt7rn/FO3KV8142NhRcQ412FY3rjYLvuAClA
mswzAPJqdC245L5/WTOYHFx7RF0N7Qk786kUVZ/6MgE8j4X0QlI9iynLiMtjbp8kSglx04pKoe03
fpRsBT5B/JCFZ5i90T48gygBPnyw2qsMr7VphLLNVhoOYzAbKkNFdxUpHUGCudBsavxa4LlPLUk3
FQu4YDFjbOz8uPA0M0U3NzlaKxpzZCTMJzdPSREaBn3K02h/jVuRSFFpwQuQw/yQQLO+FPlS9iuu
7Mnd8GnJ6S1k4tsmWWJJ75VA7yGej4wfeK2EDIjS4j85fuI7m6R5s9CQ+/4nz8Up1jc0DA8YQ8MU
+/wBYqc1JEtOSLx6PCDVe3HE6YcKhIpIqhFGEmeYis9I73wLCUnMhvS+E5IvBNA6qgHF+zsvRH4e
1413J6KLuDNcvmcTlo+ArQpqdwcfwWfMnZb2z8wlzuPbAN9gdPIjJq+v7BUpKEYu8RBEsJlsbYSY
zDtau1mExge9cU09i5cXgWfBIxK0DIznxnOAOT8tVvQzIDxueRSOdEHWVBEX+vwyo67zAe5y0edZ
c9Jh8FZE7FBJ95lyH1BAOH24k3EvFj1VkN2GtncwqxKIeWP47XLgHAOtUcgGpCFa9fS/IFDM7vAP
Tzh5X0Wc5JWRQXflU/vygx/8bjNpR3oA/gz/3mPXPG++32EzJ/zTO5kkP51Uy2Pc84Vyl1EHBUiX
vKA+lOP29+8WmlzvMbAxObJYCH4UOSOMA8oF/57m/ffrIMw6d2Y/vMRJt4qGdg+LjltGU/5KOehh
oVthId/l37ZGcdTwpjNsvHTqH4AREEnaoKsxmNpaSx5NspvBuvHNa6t0fo36M1KB27r75WNQ1NQx
IhzJTxuHOrwiNA94ItPvNEVvrjsJTgWYAf5ydJaFRNFAr+Gigs+uJaA1pbylMB0KbhcSjkY7qxBx
kugiNNMgfDNfRtk/zPaKvvbK/Ia83kNb0G3oGZn6ryTvH8rBXUkDZmZREgumC4I2XX8SEjE5jA8u
e1A8Dk0oCK671H9jwJqg6VDssU1HsAPb2ujUqXgnW/h1EJ7T5E3Ec1EB89fQ2e9hVsv6JXYB4/iF
scIXivN49gCjhiQGBtgJv37QYmJMi+orwy8BuiELNeq7JtzQJM/43Z2CaGy/0lKgeuiIBCe73rQx
KmrBrx4VEhJHSkHSycC8mNXWQgpdIyowL7Pvi7JcA9uOMR1dQ63PynMSPIu2jiyHb3H/kEJgcSgc
RU0u1Hro6JDH+mLymtxXwasK1pq/P1BffStdWzXqMUiHMRhtWv2lQ45QKEbk0oOXoEPcQF0IHND6
4a4tWvSUx72V/UBh51CIBEp/8mgcDF69MYW0SvWkuThjnC3+z6jqOxrciHSZ6p8hvYpj1F+tfq0g
UjQMl4XNPBsQNGH+AAnkqzab1IF0MiryVPCSaIa5TnAUvQwmsFYqcFtSjuBSZey+X3amn0UnH4FD
YVMl2vqfA2Vv9XKdZKxKGALwkCV30PwsCPaCbx+hrr80aZtJDFnQsVTAJ7JDjP68YI1ltTM6JqK9
Mho277kFyb8rYI3uG9Wl6G4ISTzmgN//0rkk+tPKk5o9BSxmlh0rAytM0rsmOIG13+e4MlqIKHou
tixM6mhc6L1xTsZfbWnuxYiyQldNJFyNEa6d6kUkqVYgH8Hkryzw3S48aTFRM41VWRR75e77x569
V3UN0UdZKPfqk3uipUPT4kYbCeRwKqPkjpazdJtaNxRv368000ABs/7flSb3Q9IUtm3K3JmW9wCE
X3SY+pPLtIk5GbPZ7xeby3k/rTa5JOxC8uMyYrWGKQN8XU9+Acvhhw+We8yGU6qfe9pHo9cL/CfX
1MLyYpt9yfY+/NjJzTFA/RqckutXqrYgLBotX4mmJDRsddw1aBvX9PjDPb086Obfr/3VTAIVQUEO
gAAPgRc1sM9HQM+U3LIVbq0Mta9keIyZBDu1upOQl5OFFz0cVLWENg0CMkDjyIV3YlVYS0TrnMlB
Yesk30j52mCYs4aZ2LDLhhiFwXXmgG/rouu+wPYKS7gI13hoIb6/c4e/4QClEnEVCLza3ta6tRpi
feCtTP6u73/hDLHn8y+cHLUhqJzYzvm4SfdE4q5E+dYuLwMGGNEVk5EqsOA0cXwCMC49ijf0dslk
SxRyIBqJxiP0UO6/haeajbAf3vukiracqFKqgKMUpNugfpYxGzFQFQrOuLE4d71+tUznmj29gHFJ
iGE6KVPtICNWK6hivAg3k6/DNCWk/2nrs5w9ezpqTWxw41Sq+GxL3SY+JIV8YIobgj6nvpEV7/D9
G5g94R+eZnLCHW0MAmlk4/2HhRAQsri7yWU4X4uA5/kTbgjzKRQ+EfecbII+DhRJzo1ItC69Zlyj
+YqLPFNaakfjLNooVU/9T1pi0bzwUbVcjPnm7DH/8AyTT560IagMk2eAKU1PTtw01YuhsB2lbMe0
oMCsRWnfiD+Rj/NIdBClJtojeug+tBgTgNhAGSW4Su+SNr8LaQaR29Fajvledc1YYcTWvN5jmcX0
gmKnKQpksdFOzS/GaUztnYH7ASI15fCkw1io0FHmrsBzAYPkJxnhJ+52BVSM60cH2p2OPG7oNMEe
SMkWe3TuYFaSAZA9O9lrhopvo4e3WnuIMTv7fm98lScUUQmbTJsizgJWNPlcdjVqSmmoEWh/OBVZ
sEa4A3TKADwDCAbdZ7zmZSaRer7KeqwjRxQ+eUipfbZ4dT08MH4pRAl8WBh/6Hm8USHMOcBHZBVL
r2xAi51Jie3tYAQuHO3ZjQ2fCYFCaHvONKIWRivHbtu/JxWVdo/1LF1ShtWkixTr37+o+X2NdACo
Uug8X9BpsiTZpS5pXB3ea9ntGzwssiRBJx3USwa+BKuG7DxAAiFZkLCOW+yXK7M5FIsjSMvextXy
8wUSFmMWmN6IHmIOksa+4zhROJL2i3GzqPf7YS9kjpeHLOrsm7Zx+jWF1gdt1c9LR4NTu4CEONRW
fYVk51a1mjfKVY1vHcgYZMJCaWkbJV54J6qOCoygKAJoXin+cMoarOrf4YPPFDaW1F5HBT05uPvM
xUxTIEn8wF3biP59/9WWnnvyyqoiMu2qFK+METWi1obx4rNtOZCiB7FoNvr/+USW4NFy1X9Bottd
W8uR01KZElDYJVUMdUE/C8ldOs1h/jYQXeIQX8R84SDPYTkV5C3+Z2kREz908ohslTowe7vuURhS
T9RuDD7RaaXPIarDOkyPoucNrR3kDj++sU2xVauYvbPIRJvfqv99mMl+SfMuksau4s7Fa+KXG/+g
rRjrTz7iA7lyFvp9hdOs04UU6x0h+iW9A8dCPLAEf2nyDtQicbpx4PUT9zPZ20SvdugfhxF1brA7
somFrS1B9dojUluN0VlprCP4BhRXT0r/V0Px0qF6FixWXyk3uYNfRUrq5CB2rP1AmvggWehSoKiA
zbhvnUQyo43OWnRVmJnSZCLrCZL0gMFOZaFewV8kkh4QmZvONNaO9OS02oNQtbUZHgpwHb0GbLU8
PBHoFTCicGk/8z8w0DGNFFeO6Ln25ksZlNea9Q4Yf8fa+a+ZdRSIk1J5Ncwr747Lw0enwdl3FU3E
VAvBovhPaexehKy4AMnlKl7YUYGzybCXMHyKrXXgabc+xBuyj3ypHTRXYqIJhFwNzqaCEvt5Pzpy
TM0tUOFF8LPXkEfrXmlYguk1UFqG3rJ468+ddd1iLcWy0I/QJiWTFMetaeUW4yX0Aajb0PArMLTZ
N85xudM4l1R+XGySU3mJ30h6ITDv6r3aPajxsfXpn7T2Or3NSgkydHhozRcQmbIN+tV7LHQSDRB7
lX1KmNNVvrse/H2I58z3EW82BH18MvGaPsSBrIe2GeHNft0iTUupUF76RLCis2bfPwd2hXvEPRfF
96suvftJXSV1gS63Ka/DVfFyRqKdeWeKZjFoiSd/CTC/sNgUMWa3bWZBbAOWlN7Qv7Do+jAjSJjm
acbj4raa4zQp9NQQ6BBuOlTkn19oKummm45gf6gfxDEaLi6Mqh6W2l5Pz4n10rb3//e3SVoGIBk4
BpJPkzDW6rLmuakSC98el7se1hs8baSu6fkV5cKnmzunHxebhOox06K6NMEbEhMBUFD8l+Y9vcd8
3Pd4oC59vDm6oMK4gOmgSnNEtsXV8WF/Nu6AJ7zCxAkq11nRvB8qs0uhJN7le6PFrUngijQ4mS9j
qO5p+J0Rx7ipaJ1KdKpkRMQcuD+t2u30skI0+lW4VUubyrdp2VDdtjd0Dlw7XEUxTguxECT3VpWL
thS0XfBq6AQzJIcUl8HENu8V7UdB1Cz9H61/BFac+ketf5RK92bEW7hw199/Wl18u+kV9fHnT76t
Lo1xapni5yc3CqGBu2wVqb/HeOflV3q1i7VN7YBrzd9cTOLSDeUgJT9PeudJwxpcZpljzOsTTn9H
hnUCkbJxlXZHQadq19JezW8pJ7cOTk+FC7i+vMh5vLXlP+bPbrweqTky+Q9asx6Gz3q3CvJ+gfA6
R3kTs0wYOpZGBTilagVRqNR2zVTTozvmr5xR9IsvPOKA12R9XcnIEj0Yw0mRDpG7SXH7KxeEYt4F
RL68Y7JUKAnCx2XK8dfMTBpNL2MSYWGMssurA+AgKX0p2hEnuT8NUojBBe4xsk72PdsR39fsaOY4
Gd10xWuVgI2QMAw7NTCetYoLa5vjVush0rPKlXVcQ2Rfo5dZ1GyuJr/D846ZilJYawlSJ7OJdc1X
kXHeNmkWUr8gRuftSyAeqr/wU2eDkw11B8kIU2C0J9E+9wqfopXxpW6RfN+XcrGS8NdJ1w7of1uo
eFLzLjFQ5s8wEtQW5T3D/nfR1A9nGKUuNOIcQmIFfabjigVEI+GuHpJvr5VhxJ2biXF858b/RG10
NkJpJ3sPnQuOBo9suPfA9KJYXpnSDmLcBvgjYujZNh+PVb+TgkM9HDHqNJE6wm08usSkz+VQgbja
9H6Lc8RT5x8DzMBp16lIRMnBQc2HQ4BdTYn1rwDN0l8iVwYZ+OJz5bnSVk1+EGQ8NBfHPNxVw6Ot
XoXWiwQ3xhMaGIhmeY9q9xul2W1AiSBbd5kqb4f4we7sg1nft6CvGsCQCaa1YfpHr06elT47KM5W
wy/N8PceLANsMRT7pteTx0ZK141yLXVPQbDBzbBLuo3rHGOYQq25HVJwRNmDrj8hG7JyImI8HV4r
+iOECnRGPqN5Q4g7SfjTFPuqX7fJvWG4W3O875x250sEsm7bhmvZWekuEgN3LmObAmAIOget99iA
L3YQ9tSTvRQi1c6wSm7LlS294uOBv6ODZ2CCQV30pxyxWjAOdTnssX0hQ+7zJ8e8c/VDkhU759Km
yTaScbrNyuIpL7w7tSKKGrV+mws7lNB25YUQOTvFpcqGCGEimuHIk6LN4PjytWOBCN970lby9vjV
BkG5Dqq3IIWNeuvie9gd3GrjeOdMOstDt/K7cl1b2FO8Rsaebr6RLoiEzmHyYECIsTKewLo2ZWgY
2BplqRMRuZ+08mjZ/1DTkGGilMS+C9uHeNjg2RZHm+9vjLmEjnWJYwb61HSQRSr64bDZYZYOesO6
6rlUN5BgYnOv6sI+bkw2zNHwxXaV7cKi4h1PQig0bqIKoiWwhe3JopY+gFyRrehaQdsc5tJ1hka3
b+7Dn97j+IZJqOpfZ/XP0sevZOH7z75ovj12kCZKMV+iS5crThmENGwLYG8VUrTCNhWs7HvKvKnN
HfNHj8xoEQQrMrnpj/648KSCCBHtAzrBwlr04oY/S+k2U26pVrqWBu4KqXczwHDXXw/dWX8cx/sU
/+/kfujuRv2+tn5hDNgce1CAI/KQm75c+CaipPjydPBR8K7RFcAxk6dLYtfIWpdOHU4skF8hpXT4
MOiXxYzwvVKargSAAit6sEl45E1zlKaqnL4pomuXUtfAJ8XZp5SzjXoLi4IofEaGv+ho9O31bstY
oszOeoK1uX/xzduYDKZxXxoaUVQ/Wehfme45zOlJ/CO0CMFjq081+C5jxCdxL9frStpY+ZNZXtXh
3cIunmlDoKpm8hNobHJBTnZxTvjsHQurULPixsZu1bf+pma0QYRllWnIiD81EQCROr8yiua4sPjc
bmLcqasaqsw68OTP5xb/YSHHkTBjBSMgC99ZwVlgPT242LV312sRBmbXdMABFSBYkRbIiOPbRtzW
igWs7UySjwKRbGlsbzSPviRl/RBWXhHg5mkfkSHQ3N86ndLqnZsX059bhFW9Dyine4guDHJTqILI
X/CXLSBYZl0UaQpBEcziCvY+vZ8bBXn/hrQoarGPUaJ1phX7sM9OekMy3+pXJVgO/myVO5gU+8Ym
Uvu10Qersnrsx5+u8UsaAO622ckcUQYNrpzEWYXY2BUYVgidmjoQZlRCQcpg1qNfquoE5aBLEC6o
X0Lo8Gh2Etg2eXHS0R8xIVhmr10yXvQWV/Du4EO9K5uXqPxZje6268wd5cRYxTh6nihmi8JaMYKN
AhlEhzCo0ut8wyB5J+XDHqR+q5f0+u/hSoZC5KE+Oe14EK11WkKO8ptevFg5QBjtHQyiPgklT6pz
IychQP3Rx3PJEjQWILtMGOSw2FKLDYAs6JuNOW0NMlHR/s0xQ6ubRy/HW5pBH4xgTMAtbI35OzIg
rmVw7JKEzJY+g51DlW+AOPb3eWAz98ZSEesvr7qKUW4tLLKoVMLI/NppX2ySXJtvJLiRmlRtxjo+
E2+78rbmxYeoVij4+4QKuBoMcYcxP+emeoyQClXubRAzhnTDt98H2dEZZeApeLPL+U8/bTCOZOhi
3faS3a6+P2pz7WnsLaBEo90nFGgmGUPvN6rcNRTMCUh5zebKGk8tbuVGUpAn6le2DIjmVQrjHYR2
kDR+i8MoPt5xjJeajZ8p394QNwyAT92UKBkxXLfRqoJ2Bkgm/d1p/QaBwJVSLfH9ZpoZXK/Cd0Em
SqjGJKo3Vus7Rdy90/1Ez7bfk1AMBZ198twlO8n5xXQAuqQx6hffPTXpszgwoI5zOVHu1+aZ0Rh+
WkIYZ7EHbM3lEHT/yOAoTKhOpj+NCZLiey0JE6NO4ayRGco2UtJbmjbULDvDra9c5PAaKVynYObD
9rHFW8Etf7Tla9xuXOuirvhadM6Fv4KAh4hudcsn7tYQiwM92/vA4sNhXQ3tkb9V03okEJONoDBy
zt/Vu5iLxBwoxoBJe53KP/nXPEBYtMkOgwEp51UgD7CEYocg2ENjXMHOVGIuOjgb13jtGmpAw17r
/u/ElbA+ykCsnNseUyhsiJR4HUtnEqhrxZL2PmgkS1n3fS5mQQyAGJz14bPZFCt3eAM5O+jedVIi
/lUGezvkKgx+N0O9Cf1u07u3KWbASarfWdKVpz9LebWWXXnTwcLOQxcSQHRCsYALAn3OlVpR1MqW
D2a3XONaG4+rNA/u6tw6+kyD2urBLcGp7cfq1exNgMQvWp3d6/4K5ZFt2odrVTbumIrfjE6LLVa4
tiqVMB2Ac97WqnOwVByt3ZfYLXdigtkN1j7jEDkGGrDtnVI3W1xIrjyEaDP5xe1aweAYEyQPy+5G
6zXa3YwVSvXY6G8jc3ZXHg7NWGPGZex3Bye+C8OLY2LeFP8csxulAW89APyqcCZFj4uRFm6qAnwj
mM+ytwWOZfNyKKtoLIYMlWi/6fFLmWDAVRx803kI3OJULUotzF3hjqyi7oBoDiAc8ecfUm8vMSQz
QWTuOk9v+6q5yYyB5JNfViSr1Cs2yGV4BFwN07KwI4IS2W66MfuBHOBSUjyXyoCRslUhdU9WPskm
8sp3jMKhp2HTVwksMVRWTomR7VpVpx4VHXWD4Fw61tWIbtb3AXYufYAfyNAR+R0BU/78Hqrazlo+
0DsbEfLAykfGGqgOnyClDEeXJAG29/2Sc2ASle2EzAt1D8r+kz6hr1FneqZHZwNpYdQoEYkXcuct
82hD/otEsunUAAN/cz2CnTWcklP1rrENJ14w98xhk+XtQg4++yI+PNQkMw79sGKqAX6I8JM7NNPy
vS1dmDoz10fLgJH/929hDr2GH4+JJraFNDaR9PObd83Cs0r8DQT5vjS6gyBjtQ4K6bXq/lEY2sja
WvDBZPfkcXf0EEUQ/hBIUQB1ToleLtWIJQZNuAMnlQqpmXcIVrLBrWpQ4GSiPWTX1rHK/AWc7sy7
4tFRHdUsKhaghp8fHc+OvjQLSkiSLuZi8AjgdxXlGdIS895Fztzccu93KHqbpq1Mbxs/yfI4yJnP
Az+kT7pWyK1kpERwGhpjFAXfdJgfC19nJj6ADxbZ/X/WnEyBCjX17DEFZ1KyFwaAa3o/wAp9bS1t
hW2lhkpAZtGyLW5EDMaRb9xUMQhY4LDc7ZqtPVK/cVX4onMVYuWWRntzqLa1+ECok33/uOK+naTk
DDEszhIJhzC8+vxBcrgGVd+AA8JgscVeXN5p+T+DvHBEvvqZ88U1TRQ8xrtp7uSlhElnpOEIHE2N
EbX14e70+HbiASmnt6PV7QQsbGQMjpNV53un0ILX5GdoHKlrrUMweMR4fZ3pxg/TVgWrO/XNYxn0
t6m0JDg012mCaUJHh+CmyQwcPr+RMLcaNZMBkDDa4SgLir9ggDGUdZM3QIlcag1Zb9ncWM0duGa3
eFQztLhR5pB+a1lPrkKnlZMmpM++/1gz1f6nR5ucnrZOW8nxQVwQ9wQJk3IaFShyiGXha/FXTfcF
cloQzUGrCcbc57eQlUNrqj5Tc8EBwjh4AzIS4o/Imiil8vRqKB8d5JPD31Z0AfP+/Q+dC/RCzet/
lp+0sNuh8mIAje/wNJ8cYxhuUQE5JuGfFFJkXj0LqjWoHiofMGtCKa+TrjpKQqNIdkJERoN0LnAv
3z/Xez/v62shJ0fTCBfoac3sYQ9h5SoYhtE+46MDeoTKTZAFoYqhgkdv2Lin3BAhV0IqRoBwMu8V
raxGtg6FRC0GPEDnpmx6fWnIMpNaM+GmP4r+E/zGaYs0QAtPAVADM1A+I0gGAxWFBKZ3iGOSPKVx
fQZ9QzkKwOMdkoRg+fdv52slYSvAnFXR3AA99s4n/5AZmZ6e2XmWYBmebFFu9aK912NytoL3sYhQ
nokonxebbFAUaTtVcuPwOu1vPOpltLO3EjrRseytHJS/veCevr8HSw/xeFOBSE8HvTG9dT9QKcev
aU+5XdxrWHfHTYhIZrIfDPUgyYvD96+X0OcnnezlUKdsHi1eC07rNulyfm6cGyu7pYGJKbdWUGDk
DCNPKB1n2aEdaWtA70UEQd6gb48k0fdf6WvE53HoF4q2D/F+CpDTLN8tMi0Mr92n5sa+Cx6XLM6W
FphEqTzWtLwG3nJdO0e6GNR4oXo28qfvf8bXWPj5Z0zKezseyzj2xCqNaAXb3kH9y4nru4Vsa+nX
GJ8DITxNsiqF15U9ePf6bXkaf3//Q2a3x4fvIR7gw6nJI8RdCvFDknTrtZsi2uZXOUbjF1AL7ZKt
w9Jbm5yaOPMUz0xZDKP5TN1n3ZmRga8cwVr/u1812fS21jSJ3bIQXYW88Xej8DRlrAvfylnn/j0w
kO8XFN/hc2T+vB8miQy44cjIZRZspTNYjNG7XySsLLw8c9I5LtUoatKQJaL4GKvrOr4N+z9mhYuP
thDLl1aa1DkdykCBqbASFr6kIbT1oeK0vmgffP/WZkO24QDh1BHK+DIqjmwzsNQmeN8PQfOKLxzk
MZpNkSPUSb5fa2ZoxScCVgIIABY4OPDPO31MCngKZRVeWxqmC2uj2utQHN6tXs+JcZ0Nl3rAY2bh
Vpp9l6ArAEHS49Js8ecfzleiVIbi2RkHGO5KcQI0g7yum2+DJdu7d7nc6Ra0FXQP8TGgLJ4CYqVY
RXi9KsNrHExHE1qcnZ6jysb4meqrr9dZR85ieju1k9EXxhLvDjtOIObKXc2INkh7Zt/FWrbPRWoc
neaprx6S5lx0Z63tdzkdlxjzFzeRbkqHGSgTdi5WGAQ2uktQDLGStNrk0GLEHbvKxS2UlVY5RyPQ
rzsdjX09pTR2vX9ilLORCokG64wAs87UnYkzuKXWzDcDrW+lwtXnR9AV76AwlMUkRCXcDiNVFA+U
hP5LTaMjPvFfCV1ct6BONLxd4tqbwLhNaL1ryAQbTMLQrRgdvKJdxCdTwxKGqE9hTV+PNmPRA6WI
1klNiZ4mK9KpcsjpMuWHhU0n0vUvH4V5D4ksUo6GMdl0bdt4JU2o8Frrf7Q4AyQB5MqVgbNAGK/y
58C9LSwSgnGXAoj9l2tPYlKrpQn3rxRQCsI8hvZgPgEhEKpF1H288orPLptHk3dNAbyw+Ny+t//7
w6fRypbsSpYyjjZKAlHxXFjVmhNQ4PWu7233PS3yGULlsKDjFwYZyOXpzaud3KTkHt8/y9wVx/GD
nWvjaPTFXyO0iwiAhUdstvbF+FKlJ/Sb6Nrp9jFLXxZ1Pmg/zX30DwtO4mclOY0bmnz0WLPOY/9j
kIGft38CKcfAAlUiKVmJ6jxUnnPglzR7XYC/ifcg7NzKhOgu78Q/yjLmEW+lv9U5bXKungyF5r/5
4jnSbWD021oA672HCv6K41krlwlOo+sb2jK28pQixxM72yqUryvF3Bg4AnX2hq4giWpV7DRh2XVo
gw1OUmbxTLqa9Ae1vKmqXYK1FsL0w64OHn6JevngtVedv5f8o9t52778JScp2I3xGKGRj9JH0inQ
VfcNkwtH+uFpCiDuZ89s6HenBzBllSTv8l/MNrj1R3vrsvnbfW7HV177I+ueTRv9TCRtcI7IMDdq
5JMcPTam/SK3A5Usiie5hfMepvAq3vD17wEkrUw3JddPaQV3Cuaamu/GEWjICoALoiJlVSC47b+q
fbMKhnKnMObpVPPoyO3/4+y8diNHtnT9RAToguY2SaaXSXnphiijoveeTz8ftXGwS1mC8szcVXdX
I5JkxIplfuMhXhblNVYVwS5JToSgqoj2U72XMyeR9km6bs3mlAkDwQsADUm6TbCEUdTfemM5AfMb
8FqdoThzdD0rgoHTo6XsNQ0NPhnCIFJk7XSfKm918CIB3APHZffPqYDlhWazHsJHFo6RXosA/q4O
ISO7hVnTwTGYaLv7B1G/jABy+vtY/+0Hr750SyOnrV/D8GfdX+HFwdDQm/oni86uTkufWgLxU2q8
h8pkWNdaq6659aESFMrWGh/UBNjJWlNj9sdvMeVOqvwJ9Buao2nV42+LbJ24jyAXkgSu1CBadTKM
AAqV5WQWVDNDq52oaDUYY/KpHOMdkldIr6HGbOjwct8qU/KG/hQFsjPhFQaqfFOlNqogMzDn6T7D
sxmHZTcAhxYF1mH25aMFo3eymieSpEl6M5NhI+Y7FVjFgIafXzW3SfiQLuWH/kPXmMlOx4qrpqpd
I96lgae9Zip2wfjvoQGiALNaA+fXxVXnu9hzj+raMveQpo2rQnuIGPc3TlQDi2WLbPLfqGXSke1c
7DY2uDi4wUGyN5p/VUyeomBMu9GKXQv6arLiU2CAPKqv/ZIxuNwd5qhwY9NaV6g3QArf1EV3C5i6
zfdSle0kyFfxrK1a/XUCgdRYj1yjBlemPV/RrzDS3M3BsRY/uCV1JjctFaqFRSKVlm33G8ZdTOGY
/2ggttDzsf50Q3FTKbEn+fJmHhgjI/1syPu6bg611K6b1jxJXOcm3dZgbNwSEljGWDXjLhn86tRY
8bYb6VugbMc6hvReLddNBr2MjxoUmxqu8aBPb7Z9z2ptvQi6oPhUw0jhUbpYXKXDTxxk4z50TBVo
+IuuFbcL6C1Snno/dQP6hklmMexCDtYqudLza7+NXUq7VW6LdR691E20YqsE0qr23RLjn8Id72AV
QDUoR/asi598M/82pt+AevmKDbS70G32jJ1V2dURc2t+9HhcLlEDkKiu3iJ8Anh+ltNVf2D2hJ3I
ScwYW5Yb2/byCROKQxK+9438EFXpc1pMQCUDxwRKi8ZvBMDClNobCyUSgaehKTlCB2cpyk1oo/tk
DMewbd1a2L/QizZKf99KW5SJOuZ7GQKaWlXsYjx87MKJSj6+zrwjHTyQa3pyMrEojCzLLcTsMZJX
h8CVAD3KVbwb6nVcA/AVb2BY1rUGEnYALtCgDUCvgGAtp4VXyHujPIwjhxhFfOy4EBhVTh0OosYO
C2q72XHabIVTtO7TO7ZsloPPm7Z95UbxLmqP1nSjv6XCqew1TolWmTu1vM/LA51cMqU8OYzK2jJe
S+HIz+V1F7pqxLAx3ORoDpIeFHXrTM9MHskR0JMcFAZ7PaovUrT5/i7+QtWPHJU9DgrDMpFnOUuI
QrUUUa5zGS8ock1zFVSrKuW0XGJzV20WWoYW/lg6JTZRVS3eZ+2pzKDwoX1Cm5qJ3arHu1wIzoUb
XpcCMyLzYKNBCopzO9ThheThyzyGZjqi7GheAtrhrv8rf6detNo6s6Nji7Fs5PnBnnkBUhxydeHN
LA/+T6b410JnL0YL4slUOhbi5iZFWSgEotiz5XOgmP0l9dAvEG18B0ijVCQazZjz/EwEdpulmhEd
JclV1Q/oyuAFpAQmMmtkK3vDXz2Wl6QPvizC/l72LDXqTLPMptCKGB5Rju/a+0Zbm7PLhDUy7lC7
CQ/xsPt+y30BSP78qEuO/tcnVFMD3dbOjNAzWg3FIYidnoCUYRK4srqNAeDHd79f8osu/ucllwzx
ryVTvypbeeJj2g0t/MNisQHYu+GShuOb5jvzmrqqLpAk8gxxzJAeH5qdrcE7RpsPDmP/hpyK2V3Q
VfgyERaQkQBbMLo7t/1o6L/kZatFx4p7Y3JMwDg2YJghfjTRjVtceb5/DV+enb/WO3sLCUaCpd6I
jy1NrcHlR7uH7svFs0Nr/qvT89dSZ/04MYXyAHMpOpZg6V19vArNN5u5YgQBzsfVzKvAWATMfVZJ
QFHq+VxzFAybBh2eqPmVP2A6k6EpC2DdDH/k5s54zPkczY9B36qxQ0dUWqvzdhZ3ffrWineJkDQm
r7XqVajtZI6mIq56TbXtxCFkO/tZURF6N3qIyraDTeUylo3Nq0JUq5LsRZZUtwmSvd1Q+S4DFZvQ
nnqD+tiH0Ia2QsJrND6JEOkEMe7ECLYLd5n+idTEsepm3Sl7WytcobbejPNzbb8tOpD+ZO6D8WoU
46qEqYK4idviQacB39FHGs1YVmvWhmxdTne5plN9kfIEXojQ5CS1XsLfBx1expY3hcmLQm4qUnjg
5OCTnjvgyegl6LdzL20m7KBz/tnnYaA4AYmpShQdMcQL8ToC+9aUzERgJsb6m1UPDzT+SeyT0sfg
x+2D+BdMiZ0phVdVpL2oheaWCJ9Eo2eBhsclZtvSsFDhErawdseBey1wKdc0fK5b60Lg/YJGvRxW
22BJ68Py+PNhNZqy7LVK51iQRtmA3yEFwktdXmS5h8Vik7JCq6Lyigo0ii4F/i+mOqzPMAdSIhM/
tK0/rw9dnfmoxrFcmpXMu8w+cHqcKQbmSjqgO/Idm8696kuHSGaKbFmb0UA+Cfgr2XPZ3qqRtJIt
pnH1FWyxC+Hzy3vpr193drJKuyqNUOfXoU/CuaITSPcgja464y29ZMj5VcBY4KmwdHGAwe/v85uw
4AsPVcul5Kd7ogW9Oe4/uf7/oCZ/1Ve3FeDEMg0Bgdbh55VyNat9sYQmqQew02pH07Ydtfo59D+y
grbSQL9zWJUYKpI1z9qb32VPWfII3MW5bMf05Q5AlQOUIBsResXZrwmauZondY6WZgkN3RFZiJDO
WJOEK4Qfr7NOvHTFH03vXanAGdWnAkj9TWmDyuqLG6ok6ZemniYzcReixvdB/Mu7zEYfycSnC4LK
xyjsr7us8hl2gu+MjtpLU8W06ykJuLJVDC/VMVsZTPnEnVa9KvWidgwGZ0nGbAUF8jS/bnCsr6UK
XVt+3glfzO9/3Fdh30YuCnNIDT7vP8aQbHeBzsFHi8umQhcmpjiMzDm1AuhpnvQYJV+YYH25Sf+7
5jkPQTMbeqbFEB2L4fE/8EjakdAg50tIG/3LTfrXSmfbAtNvXBcmlcSlUmGJ2U5jHaquRGxUwB9q
Qdy0Mcg1Rs1Vs4mT4ZF0Iq8nCjlIM2YIxgXd3bn/Q3YL6bZd6xRdlY6OGnP7J5G64bwNhok4brL1
OzTWUHsp+kfQ1xoWS2P0mCbk2L10E+R/CHuMN06B1e46obm1nHmmeI0LijYRu7R7nUBcmA58mBSe
pcRY87LjOBqkqvrZ89O2qbDQI1mspR/mgHxQ+VRIeHitcYszVfTkhltwmq1Yh+aLn8N591dZOeBM
cEDJZjVfA+iUtMhN2r0p3dLwW67IrLvJ9HuK8kVcLs6eyhlMLbNz4Hr430qWN8oNtggm3mw/DDl3
YRg0wA/i21k9KEHkpBYLja91BUQkm5ygvcqSC2ma8gUj01pYvdBsmWVTLC1b8K8jN6ihXo10T46D
WZzkGGGiiJqnOubC8KrkHvuJ0KSz1qywtHYU48cs8l3KYxhFCzp1Bm9VwD9+glatJNdKGK2lm7HT
77pgLWWUmMPvRH5Jy+f4WUKB0H5UEy/M1kZxgJat6YC3eKy1rbrd+LOS37Vha1IJy4yxf+l08XxJ
35ok6yaS9o/LfZXPz4PZr1L1T2hsA2XVjLYblem+Duk4NQXthPxYBoFb1vph6sUhBusutQ+KaLZB
Mt9pIF3Rbl+V/baV7H2tDys5U+kUYn2l51srTW/pHOOK4aR+uSHK9FJ5SG35iMDuOgKJl1hiBdDa
6u/gESztlTDItpFqOkzg7ZkeKXkEn25DJ2RGHIRvr9AKNcSIcqnk1fPb0g2Z6Wgt8jELVRDVFmrM
WSv3ij4cCddHgPtpZOzreNvKr6pSrfMiWJfldDfVW7OgNVnJjlaQJwTJsMt0/95+G/vHydJu9HF+
snEtRnSB5pEPzEjwprEMDhQ0tLbC7g9lT9fNyTmZWZUiXZ9u/9dBUlW4W4xlxqaRHnzeTW0D6qM3
qmhRIcjr01RsiBNk4uAPSMYvxscv0DPs3r/WW4L2X7vX6ttEVUzWqyYvIX+pimtuLxBDo+8WNsKr
uuyBlm1sBCtc0GbL+5RAmZmnVEZrHGoEnMbvX8FX5S5+WqRRhsJPw17r82/K/MxKAsgZqK5cB+0x
Mw8mya4iNouSZnfXBzeL9DZziIs6BF+IrPE6/rv0OUnPn2tEKpFuWhx+YzRYEnk64IO4HTi/g5xA
MRkdk0kctMfFkwwSkJo4TVfzL97asfJanelI2G2s2T6m041m45Ud8CHv/MbLDUpnl7IS+1q7OBrj
ceGDYo4Eobzc9dKJmk5AU+wQfo81ceGtfvD8zgM0QGSdYtKwBaCbz291UJRIVTLeqpCTTdugUpW9
2Ii45dG6Xhy6YDEoK6t3oZLruQfZlfFL2tluPdILXgGex89rzBRvmIGxN9LesONDigelztQA4NLS
I+3sTSnr8FTXYliGpgmDzba/t+SNSX/IWo53sF8Gdyr47AubZrlfvnu8s4PTiywtRBl/pKMInlTF
Ote25NyTCi584dyI7mRdUnX6Ir1Ac1OxVfg02ACdE8SMqR2W4Xu0SEmg/kytiv7B0ktuLnrNLYiB
8+fTiAhiGYvpaBB+/nwYCyawpVsOhbJXx0e5eWdCDYNvqGGgoU4+LV4i37/Tr/p/6t9rnjVjQFkC
/u+b6DhXDybKgMF4Y4u7sDqZCAvq0yaqr0M4BAjCKPMho61bPyMkbcnrRLkNq6NubzO6lMXsNZm1
SuE8WBF98NZVLxluftWqUgE5qwsNBllS++zrm7PVVUNuhsdwsNfddNWbYLTAledOI96NPnaN4G1G
uZlL6ft39EVSuxwqVddR1QAWe4b5qZUBD8CsDReA9XK/sgWq5ImUdoath+LsRbilubz0TxsBNqKg
qQJCVsBw/SgB/orYfR9nQV3I4li10brXbo3yVzjFyCPgWGLIq6pB137AdNNEolK1SbcCOgL171iV
n0xmP2UsU6vQ1ehDdyQtnUJ7ZwK2UbCnrOhmh4WCQ25+E/XFswQRrDhG8aHK60MG6MxO6m0opps8
z50oSrDNWbVmyrct5rU89Zse7t2OAYoyWrRBV3HzPkZIA6fXmA/WwnADGx7fIVuXM9Y1Pjp2aNnB
isYbEHcEjYmmmeNjMbq+lriZVMLOSBzoaI5tJ0+o/yqRdmzL8VEBnzBpNH3wNKqDC1/0Q33g/AXD
kADljFew8o8K+MQVp43C1I8yiuOt3aNPXKx1HGgmPLitiNm8aNZamm/kSXeH8CXEMjwTdx2OjT5q
/1La0lEZkAzWbs18WEty5aGKRqFIUosDcf3DkowLPUx2+T+7AsVydeFY0BexEIP/HB4iM47sLurE
Ma67Lc3ih8hk4BjKfOigfOzROmiU1Rxv+uZR4M2EWKb5mnYOc5yEOF3sO/I6K4fR5szNS8bwzGL0
09QUsUiJIsXlZJ3ltdF9wWVo5RmEdaAC8l7JFw8MfENk7T4q67U/vg4IZCYIATZKuY5HXHZ167UZ
1X0YBpu0q4gBPwIbt9iIUeN6igNKmVN3a0k/1RAjcnaltlFweFDopERMQ6dq2ifjyv5jGL8N+Xcx
P09z7XV5uw6i/DU3ulVlDHiUMr0lIwDJABeseJ8ECvyQDIuucxHCfe+KzjMAWYuY7pUy7SoYMOaz
r3ndcWq2XYiO9z7BnrOP1D/GDDOH2WnWza91g4pvoji96T+IujmaQ/RTyxis6wyjw/whDSI3b4sL
d/XHXfx5C1oyCeDCoKeU55x//pqTqGV9Lg39OE7anoaHZiC5Za074ah6vBPij0yS28IwGyiMaPdt
m+44twyQ8lVYpesiL8gnonVm2W5lj3wV+ykOml3dIUIxuaUpgWuQQHeUKyPUXEPhBFs6HqXttlLT
g6q9pItCbBKvix6Q+iVq378NYAQBAJEpi6c1RP1z06ViGJK6kWv9mEcycur9Nsinu5AmpALIY8GP
46iSbQvFfGxNCiSMc/SpdmNG+TYcsWF8q00yLm52vlo374P6ZA5HqX7q0RGJmAQOPiVW/QTtRW72
aDIr2PYwOkfIoiwPGY6egicv4yWlUR1zfqmm+UIjBonoLw7k3894diBr24L6OhU6yiovhgYpTTyN
jepNFdffJOPtSme3m26UBhaYeNSq6XoZxE8VQVHGLs2iPK5vI9ObmfNGyXVJeO5tbT+omM8zSe/y
YSV1iMyNMyfqrege1LTxSoCToQ3ZVw69gvl69KYoPxpE5/rJG8fjaAKl698EVedQcaSDN2vyPb2o
vUHyNEawkYBUWAdubcKQ1O/T0meAN3i5Hx5mHMWiatvIazvdzekmqT1SWSQzErHNI9ApjvDqLa8Y
uWEViwmHk50ljKqdEss/30kSr2NMbzh5iP6po+a0ol0YnJnYBsZGV7xM7Ix6Iw3eSD07uqOyC8PT
nD5L1nEgI9aa7i6yQ5rZJzhcO6m4oM/xrysAm9IEdrQ09SDYnVOlzKkYlFnt9KMk4pVSPsjAsOUm
vQ47k0OkEtPVVS2e5TT1FNAKEEA37aSi/rTSikwCdgLTbGNNroQ4bBSSC9LtYIhVIF/akTWX7+H8
q89PsZw7gy8cq9PoXKouhpwrv7m18vdCo5nRletEQAU02LdiIzdqAFEUC6b0XYxPD8EumK5LhtyJ
jbm27N9Wy3TYD25i+K4pDnSqGa+kRHfKxnBr6TnKB5dAg4jmbu4fyt6Noxc/wQwo01Z11uw6a15D
C5GhozeW5eURgy1Q5URWTxBhbYBNmXYhUzc/suLz6IY8hM3BtxhvnY9pwzAbwgkEJpUd7m/YKTQE
o0G33GGKaF/87OntFlHDNP86ByGEClRo3ViSF1T2Dr6ZZ1qhQ2faKwvfqWQVHm1YOUlEgSycqD/K
MfjJPNiNc/4cZMNVrz35kGZT+H49JU5kEmjUTavTt81l+Kdg59HELu5UbIeN5jGV8l2gSKtkfDOK
RVG+dNIBA+fsD/ZfWCCTVkFmJUwFlk7Y9Led1Dzmqun24Wr0s0OtZc/pbFaYQf1WOFMjYkPVMO4a
86WpkTsaMVPyX5pUdxpVWw8tyCKOuGE7YXc7Uk8ldu5Ae3LtNPTMQ2nUPGO96/w/5iS7dYlc7PBm
xbgKKRzFZMGNrIqcuhKxvmJqHLVUbjR5PrXyGgGkfW6YN1oOjKadXoNwRKO36p576S0Oxp2sgTAg
JVONU4DoamgtXBhqpTF7DAvgD0iihYuxIXx823dnvX9WaHj71iILEDGO3TGsdSLlXe4fFqHSWX2c
jG0erCfYamn7qwhStwA+N6J+VPIr6yXOKMF1AP4CyduS3w4LhOu6dAXKlfmV1E37qLg1ey+yGfcS
6tvaP6rWvO10m4Oi70w5fSyt6r0nIARJu8mKolh11xFdIuvXVL9XSudI6eOCkKsSt7MXPEz+2utO
e7v0gMKNdmxsJ/1d+xtsK+TRLSO3AWXzo34YaBfeTvxBfiqo9fEfOY5H8yX9be3nY3GNx1p+W133
x/Ihu554vtfiThQr6de8FmtI0k8GNqwQv29mdeXvGwT+ucOwvgQpsU62wGHzzKl7/nv+ED8MSk5M
31nSswzTHNvuVcnGvsFSroq3E5g6m3jSPSCq0ErvieoztMTGyjpKiu+QO2lVtFGYjtb+e8DNNsZw
yjjzCV2xpvnVNsOqO436T6NrQb0kbu73blGLW5oo6GfSLAX1FEXDcaaHwUc0cSQpm9spz13cS1yd
lp4U6l7i26s5zz0f1Z5ySmB0FcchHzYRag3o92jD6M2FvR+UZhtqIKXCe0D8uIgoEXNc9nWFAmkX
XBkNwcjqd63NtBXhPYU+bO4HOHvID6E1ipUltzd0WGiD1gfUiWmNh+s+qA+J0LaGUaBQg84+8RL2
ngXEizw1BiQkV8k6MG/LgMkLqLrXGv52ZQabmeBWW/G6HRTcOUBKDeGrPKvO2Hqh0MDL1Xsp+mnp
APHhDBpiL3BvMIC+1fq4jjsvy/6kkebovb4NFsNoTqaOlEJVK9uISibR40cpCV1GFTPVbav2KFi9
DKjQhDrKHA3ATiK3NvRXzKcfG66JRH0HR+KW3Hr9qGwD1bgHWUf3Mlrrenxt+/eJ378OaLcvMxAM
e1cxn21U3qYZsj1/M7bU60WGEFNnh3FCOKU7Wd9WYJfahaFk3Fta6gUgLg3CHBCjqcicdOaIMswJ
sITxmS7gXZNkTEjZ+1KQYZFuel2trnvTGFb+AoRUp6ZCx0xe+9JpGU5qo499qUHx6IrxEbwo+wvg
c4OJlXGNtJpE1hGDFEeodyOPjHLa+EjnuwrJGqXeLdkIMfzMsvgVK8WqRKNA8pVDMioYw5cknf1z
LjrHYkqc+FgTDDYEvIeU5vUU8J5SdRsNOSJtix6hfLLifGt24a6QIZA3zUufliQ34a8m5vYcF+ER
dYlC3SDdm9Opbd7iInlI5t4dKqQSssjJGRLKxfjbzPaFFKB1oj5onb5KuAjaaNMzC88odgYbTGF8
LclHe36JSw37OCRgh84bspcQPJpeqLfSFOAhRy2XgfzzkWntphdd78iixSqXeyfIkl23SPdC3csx
/eiepvKdzs06HZGMUcNVBSQKAeKjluuuyKWDnFbuSGFc6NUaVGtfq7jD1xonkdsk8ON1mrebKr7r
C3uTKMVNHQ5bq4y3AzXX3BSrBIiBbY5bC8u5OdeuqWHWcT9cp6SIWVyfVIHPYC7t7Mg8RgLKsBOB
JjV64dZ94OXIyQT2Ruk7pwCGq/AUth7dl3ilLTdMK7h9SSDlCtFjtBLA884psjmDvC/T+64SGzac
kwSPETeFmsNjBJaqo29QYtta/Or7XYc8CF3UtgTiAcwB2SaL04PJEzLx0bXad5saInPPzRyLamVH
AcrvtC8ovkLw0j3iKWGq4qb10kXQA0P9Co1x4qW2CtD/D9v0EDE0s9VDp/3UYGgD6qvlfsPcyy0M
RHItcysoQsHOzu16kAASckl2U8QV50zFU20eLX3Tgq9YpmmziYUJbvEy0nZqdghImLrCuB27pf21
ykxxbyVAls15n4cRexZ8hjWvKumxHTzkzjZTmTh6oDmhoOQcgHW+RWBibRk2CT/YSl/SWfbSqNvj
Be/kVzAgnXRKtmVCHtgPTtq3D9a0BsN2P8ipp5tvI5lhbYxI/2qoUa/1EA/RPF5HWbVu8oKD/jIi
xFH6dItVgeRHt0UqwzEW1Xxold3GHK6GBQDZV09RJjGQq7dFra+lgoQ0iK/mXNok0JLAN0qma8mn
Pr2dQ4aWkXGwspeuvQ/GYi3i33PQ3DZWs42qYltnliPZumeZHamQCtA39xQZqHxcQpQIyU/Wo7hO
zJn8AJqzNNTu2DU7M6qODPCdEDb0xdGjsjT3zvLJxfkIv0hMIwz+9LlaDjUxJVI4qEdsVRFhiSsD
XwjgGPJbP2zqfHTylhZT9D71p7It15hWhfatVK7b4meXgPy+NHT+txtpWSqiXcD1YPfgzHTWai+Q
XBinPlCPZRLtkPlDS8bvruLRICXZJeLYZr84CcP7963If5fF1WeRelDRAWIkeW4borZ6qjTtpKCZ
FXsFylOQNfoNftsISyM6Gulc+14cPAdBfKH/9E/DQrVUGWUPerCobdCcPuO7WW2oh+HQV6gAe2pz
V6kP9fSc1xhi0QR10DKQzDe9uzGCe9t+bbNd028tLgQOkqQ9Viabe2vobv7H7zfCdvrqvcVdbbgT
uKzE+2YAv/8S+a+V/DOyHywbGzA8tC80Xc530fIINPs0BZylLTRxRq6MNCxORNOWRzNda766WlR4
0JivAbaWO2b033+sr1ZDh4UdYupCoxD6vGd9a6yjairK40yQg96lDE8LA1wNf2Bvc5Fi+Y8OyPJw
tAVt5gcGA66PbsVfTWPdqkWi+0F5lMxNuFNksR2l7FBYdrZSWmOZY7qD6A5GLrtdXq8rJOtVjfcg
aLpipx6sKytcNSCzC0Hfz0rwPKPUGZFFy8fiEPK/x4HvpiOZ/YVd/U879uOn09WkGpEh+Rtngw9R
dMjRmwzMlE7qcDcZIUGj0hZWyY50Az7Zh2scw7jQLLHaxQMejTyMODxsPK5TlC5ja3SakgYHtgEt
OtCBFmxx/uCKMG7AuTT9xQHmlx/3r598FpBqJbciJfALRm2K0+nixQB1X2q5lxfV66BW95pNX7i+
LvtoXQwQhIz3MYdeAHYPqRyfpNFhaOstYv7f77p/8EHLy0RcAxqnqqIKej5ensLZiqvBKI5lLYHP
R8mWxo3BBZkpLzWXlwmnMse0UDWfDMRhIqq6LEE9oluV9N+jZN2Rnldj9FCGf2rJpg388P0v/OrV
adrysRX0P+RzrNdkJWpPclYcoVKBEBhTc7Pgg8TrSEGl4zP4/XL6+VjtPy/kv+udfaqsUunC9aLA
vxVdGaoxtZJ3Qg+nFRCeaRSH2tLXahVvprZ8MLT4KWyn2zrFJXIcD2ZVvnUxVWepeLVO8VN3D/5g
UctOXlboK0m1mQbRGUBAuH0LtPgBqAUEkGg3GvNVGETbSEGRt3VGO7hNJ2VPgfcecbDmyNgFcP/m
6Of3z/th8vL3XfnxvAbarKZMoDM+BuB/BYIu6YRRa0l5DGocLjMZKyl0SXA7rILoXlXqgxTSG0JB
cSv68boxZI8OzjZf9ut1H0i/SqnZK5byFJFfAXC8CuSfk2He2fnoVYDxdlFwSfH9ywDAcA0wBEqc
NI7PQmVOEzXIsplBFFYbcfxD8isEA0GJXKevc7vL0tuRzHGlaDVzpPKlVPL1bKrwouzDQKmr6yDJ
hwCVouSeBO/A7exQTAHFNY76ACx4ai7dhuez6OUlw+k1ENXmuAET/Bzcu37AANyoiuMsjEVIzkJA
KZXb/ax4mkENN5i7yFc9WEi+qwdyR41J/EX0G0EwrQF7ESM4sVOm8CFM0L+BM1Onv6pKWTLhqcVs
EQeYwpgfKmWGdNA8lLPBY+FMilD29/vln9zq/FHObkU8TRkr6WSU8FgGaJj80Bb7Q6wpouuoR+5Z
tNseGANufxIk3sGy1ja68b28ErcTSj0Shinf/6QPF5bzLawLgFhkGyQ650P3CkkKGekkklwaoTFI
EBgYaKRAZUrRoZ7v7Ga8rsuSiUnhtuqjH6mOxFh20QDMZQGzNrm2k+tiQVkY5r05pBvbDu/bUP2/
/NAFGIYDI3rUlHWft4FtZ3Onjby7Ja7IVr6VbHUbLAoiqu8aIQKfqhV7MEwRYlM3qdw5/D1Lyb20
fu+wBNOcYX6uctub27fUHlaosSDs9P3b/MANnL9NmrH8PINoQDJy9iONXGlrfGqPXYk4cSu5hQLj
rNzmRQ8gj+xeCDeiJmxrr4B/ZGcnFNxOWpLvJK4nM56vmkL1TENdJu2ZAG3FVWzaIMjKhq+ziyig
ZYzQSgVL9paCW6YGTeoH6+K1ew7GWLbq309yvlWTpKC7kBbHlOIwmk8Qh8ml7AmK6nThrX11S6ET
gE0TOJoFp/X5pUlDAafQj3lpygaslDpxvSPJXgweznwiiS7I9J+DDP7zZP9d7nwjTaSRqR8Wxyr5
Q4fQ0t0iP8rpD/1X1jvScGEA/pGs/7sl/rucdvZ0ij+FQrAcymuYUPngd2AlzsgojcFJhfIXYiWB
V6v3/VZcvs93y+qfl83SDmGeISkW8DrwFmvcYO2F18b3q3wUX2fLKIx4sJJF6RJI+dnTRV0hF1pH
cM4a5rhBt5Js5oBX4dpKf44NOF0GIK0JpcBHlRoXYLVzCG6AayLdDCnV2wth4ou99On3nD12HFZy
5tPHRhNwn4JXtU6J/4calRXj+H8pFsJGAkAEWlbhYoJadLaW1kT+IHUckbh3UHxCFWKFvsPQ1Cuy
gO/f81eppqrLJJpggQGrnJPWyqask6yXs6MZ/xiwIJCMyOmLFlXBmk73xlD/CJphsTndWCZyL+qi
81ISYRq9diTJ30TiKhnFvYbWwgQZUoovXG1fvHdSdBMhfhnFD4z5Pm+3sJYlPQJveywNT7WPi9mW
rS+dASx5qu6SOPw/xBVe/aflljP+V+KlJkOfjXkEfiukKQtxx3pH2wLXikh6z5VTrVxNIRP53EWj
DVL09x/jn9bA2ern9XlbG0qbdKyO8jvspqpIV0H2s5BJYdfTsJ6BhXfjEzKZF9ZdDtPnwwaIE78/
Kkok1Jn4nT11NVaJb4jsmMNCWJQ4ybgAYdxUjwBxswe52S6i7jJE6k6CrntJwf3fwPl5+bP93k9q
a+LunR2D+Fm0CH161Nmmvlf9RdAET/HvH/ffLUXOJzRQOGilgyI9i9PQHlBakFW2PBkIhJjcPtE/
XsS+URUAqf/9al89nAo6RIHnAfD+fAMrcTT1YTGyWnCHEdKKXg8q+jQZM/ylkbojgHy/4FePh4OE
bGsmCFKS288fU8L72G/9GAyTf8Vixrgpi2eU9eThSUrvvl/rHx8glOmQ4fzvYmc9tLyiUMmCJFsc
v0tQQUm+4L43gfIEGxNlHuIWnxCFdI3bqd3n+LNf2r1fPi+ZPNESswrNOPsJPUQbDnWULVa03PLZ
tKcUZVyOQqxu/h+2zlI1/L+1zqKRoaVwxBLe7ZLUsh60tiq9qxfN+6vu0j794obn5Rrg27jkGcCf
6/8FaK5Kdc7Lhb9s2E92zuEMATqTtJFPnIqllgVL9P0nXV7X51igI+S/qPkLciZbO8s0M0A3M/qi
2XEO73id4Nrn5o6O5P+Qdl7LjSRXGn6iiihvbmEJEGATbJI9zZsKjoYs7309/X6J2dWQBQRqtStF
aKQORScqzcmT5/zGmLvlrsTa7yNNNqoMCFmLTEZS83iJdxMPBP7TwTGIYixpIQ1tk0NJc2kNZmz2
nFz5UB3rZpVgAFDvwsI4KevCtUqCXm1h/rQvxm0VPAjeUfqfh3WKrV9GmsQ3uUiQkh4ZSVVPcQTI
Rj+xS6ELcCgYsHNfcPBKkpm9ehl40LI2AY8K0U3gW5Nz4XFbgEIlqvJ9fyfAxB1ffWfEMtj/55xL
oCDfxpucjbb1I8GMF4EuWUT0Xt3YXqntoUjumkZ6SJX+2MTQVw3/QbxaOipF4HjW/qAdPK1sMBBw
9z34c4ydMj29t7jpb+/sKxMiOKG89UGMQn+aTEhb9pZk1qZ/8Jp3XT250TrpTr12REuT/TW0n7eH
u3J82VVfxptMiJrapgR4xD8MAv2lbmEUl90nVE8j3ZpoEWQD7JlwOzOquL0m5xdHDswtDIisimFN
Ru0DeDypJQN17h8C9agGJy9+FW9/ZG0l5GmyI2hdrT/BfL49sviLpwNTrnLIJUUNaJqxh37VSVWA
Y1CBdgn8FFSMWEIYMWOyn42Nc4NNjlRd9GE1NANf6T2hscFaEjCECjQc6P9LpBCFuH9/2TQk9lqh
BGJKofqE1RaNFMhvuI1W+sziiR14awonEbHuNTzqDKYQd18hTGwKTS1c52aTkqvTh7sV+DmZDti0
5lGZ1IrqZPTFndmjBoPuDpcmrHN+LuTomQB45eDBCAb2bCMsT1CfHDwz1UMjsuFag74X+5F3KXXl
JbklybTmd3BwZnKgKwUx8BoCf28LPQ79TAf8kscrQQ/+ulele7d8UhDWsfQ/236Phi33mdN8BkIr
3f3UtC013IWsLszqjmesVb2tilmXHLE9vq8qiH5QdCTWCk/ZaQaoJ/5Q+y6iceH4GEX7fHho+jej
lVZcOXaL+4FQVLpr93GOtH3+GRsr+hG3z+aVu5bfQMXeEHwE0XbkN36Zj86nNzP6qGfkwZOltOti
D7G4Uh+6GP9kadvAUkS1RAs+reydF/RM5L3Y1+wyXAX4Ny07iBiTmFSrRQ9I3eNdo7Qv/AIOEWkp
76koNWai0Hnrfpttthp4ZQtHB/D6F1Yrbpm41VATdYPiNcO2DtJ77eHcDFAD9EiDxBtQUErUg//W
aO8z03yx1A43C4maorD98E2cTHPaQM6UCfv31bgcQWza3kNb3nvbkBsfHtCvELpwrOKqICgu95iJ
3B7/4lgzPKV3tGcsx0aTf9LfHeBLVoULWRdkKLmbEKqKjS0aBkJgHa2O26NdHjI6P7B4ZPjUaA9b
1uTZGGGTQPWgdsW51gcEYOyPKEUFLwAnarr7zPuXg0Zhor1WLYYrpHDuKpKhXJeQEMaXSm4xL//j
9m8yL64/Dpmwr3cwtDMseM7fN7pspW2sl6N73xp/dmUNPbVcG12xqqUYHBC2SKJdEm0qAN6aCpEC
fTcKGdBZ+Uc/aqt0VzTDXe6gHSZ9+vY2y4DmmJt2BG8/rCunWGk5oN48XCPVpXpPAvNoW/4qUz/r
8FfSK8tHZPwoZDwH9guNgl5eawED2VBnwVghcxT3CN53sMghEapwxbG1HYJwM/Z3NZX6xChXWvFH
MB4LAwOnRx/LHGU4uX/yfLs9VYq4I7+fFIXuHQES6gI0Blv5PlVeoVkZ73n33usQvEvRBMWGU3vg
EgKT89oqW93dmHgAUuHqAazUSKHPBYbL9yP1dnEroF2lIuV5boR9iUs9rAjP0ApXNKk3kv4ZYbzX
R7bIAjeIVmnGG0Gq9FHoJams0Qqj9e4l6saYe0VeZmuUPYjQMqcWQsDFxsnDbAg8P3fuLctfRpYH
oymHU+suNfVdvEToC0n+vYvvy8wyXMaMc96MdBexkY0xyS7Q6pWtEMjMvTqO0K28XYkRZt7TxCdd
wx20H94oEwh0nAtzzQVSKCBvUpys54/0ZTmQs4x5BItC5RFWyySANW1ttA0WZaJ4wIkIkPNtAbrh
mUgG+5Zipdp8xvgBucnvTgNUSyBVa4mmfifYZRQ3qiXKr4ryS5d9YKxPt+fq8h4hsWWdKAufN81k
x4KOHgDAVolwcqBXRO15wNikqY+D661uD3W+Eb+fDjEWCCEyWdwSnEnSEsNhqUM4VAfzbQQ8Ha+0
4SM6tSmgQ/BlKVa4pYrUHewW6hv04xtMpWSwIX43d3dfbhCMltExYWEQM0Ey5Ps55eqUSjOq4gPc
VcrBIqseQWnR2ntAFhBCxjIEKvYYfmTGtp3tj105GGeKO0glDqilTavRQZUMVTsWZ59yj7YnGRRW
ONjWpcrR/Zf0WwpnnIcv0kU2oIEXE58KFlCdNr9t14VPodQYO/tPNDP//l60Go4AMHDsksy5QCi2
zXSpvw4oftCXIFRqHYzVoIsPPpj31HunCsFHkhxa4zEv8iNSTAh8tqO6ub3Hrm3nL+OeUQ9fxk3S
UVYCu8H8CAtc+Q3jCdZUHPLZkudlZVnMqQ3YjEIkVtnT7ryNXq5JmRUDOpUCnYaMy1surTBSCPs3
FXQ2mMnlbGVOBIuLeQXrRzp2lmqeBJMys5uAFu/Z9Y7RkCkWNN+5mtzV7fJllMlBld0WsSbt7/1J
T4q4gEfBU9k80g9qiFu31+xCikF462A++O+PmpxGnPDsTJI4jbWJguY4POvFa91ta+1FNfy1Akwf
tfUqtHd8bqpB4xvfiBCU6yjDyDhMotq9BAM4FyQuEDKTnzXZw31Vgwu2cZyPSUHIxwr/00Z7nPdj
zauYRpVw2py3TxEp3nSJxcPiDKNEB2MyG2hPpjnuLLj/Fa+yhh5IuhJoChUSJ06cprKBEyCM36CX
L3FllExvbZPl2CkqUOMbf5LTnparU4PhV11WKAYLlAJ2VzOrdu2Im/gr20KuAozdZCsOuFRlcsuq
AViiFCPus6FzlyFQpYgyDAfOqx4K1E9mmyuXoEtW5uvQk/0ZFFFW0k1jikZM/pqD38McQjCosh/i
AW31lO4DujkgJKhiWJF89IG5+0q695sTEgl59mkg0jq+FNIzbpW1p63HCICofOcoa6l6DJVlqazN
YldENEnx8TWNOxv/GpTPBnM/endxaczMpljUy0X/ZzIni96kcSanHsGEMZCrDz0s2NtPFpOXRgsQ
+/baXTvfwIU16koU3nnYfY/OqTcmZl6n8SErBeVtU9OCYlQSEYEbstV6586BTC/BTGLN/hlzKkjl
VZ6T9Q7m5Fa7bMzfMeAkU/4xeHg+D1AufozVKSvg8jV4F/GE51kL9DxY1BqyTzzu2vovCwM9VPtW
+fDSKhQ3k2dreEdnOpnvWV47+sjcCY8gCwjL9MkDWSguozaM0X9FDR8b22pjdnug5RBeNPDU9I0R
0L29KOeX7MUeQFKOXJFh6Vd/XxU3oQ0iS8wQvgfgL3a0K3vtE6vcpn3PIlx/JR3AO7azKXroW4Q2
4M1CWsUiN/sV0/lqNVzbOIUio7C8BxyOtBFYm/ma65+NdrQQXePurxV4p+7BDh9iINqZtOLwLJKk
3ozQOpHbIaDpZKAgMoUzUvkrAeQeIT1gZMZKkZO70tynkPu72PhtdS9mpO0Bwi5pC67sTllIELxK
km6tt9aB2uQikzQZeMB8gWrRWH1I2bs9Wis3j2eu/qub+sv0TeIRRB290EbWTKHVjq58cnLjZE9C
yxGKFXr+gHhvr9jVhNYUnpJcxvQ/zynCl2wjHErZiVDXOOh1vY1+aR7i2lxJyV4laderHwHqD4oM
iwoOiGrvyien/hel1DSaT62vRmNMNYRFHUiHaeGgiSKyeFxqD22tb3JVsBTLpXBa1JJx0SFi3aJZ
LOTJEK8Xb3OMBWP+F8alufUUWeGHgpSGmTc//BTxssJ4EYBYETYpKcXI8yeZDE6DN72nLDrzDV8v
X+V5yWO7rNed9QeFALaVvyndnz4ClVXU3hWNvEeJE0IUsdh+G017w+vdpsIsV6i1obQ9fpIHBsA9
QR4EmD+DYS5TREb5p5O+5r52HIInqSx+FDBP4xTKNRdLC3ajLHQk87yV1O/tAqbDXq7WzrgTXqbt
xix/Sv5JGnfFwcvjnTvAgkGksjHNrUqfQGkhsDghol/uXZxniPcD1pOHpZ8nx4KvaxoFPARGqp++
PCx6pEN9vOsqn4/gdouOXQPDwn1TQwu4GuLtPpYhqJrF/RMGkl36VA3xKgofxmRcp8lnAaLMjwEa
MNNVZt7pP62gBp1XPPWDu8EwW7jgmbBMTTMBoKCAM8eFMRiWo2Q9er2NqJK6yvDcFiJ3/TEwMjT2
lHfh6WvJ40qsoRLLK7LAYvhQCapLFH9EK9Wr3TsdK0S/7Na+KT3iN5aCauN+MbA7TQMVZXQ0w4Gv
5RgIxryASlRMXdjtmGC26cwz8+qTh3ewzTFBoho5y+/BbZS9YqS4FR9SG/Kl+qZ3yc8+PlEiz0q4
kltgoyvfN2bwY9plQQYSiqhe6QavHq6678PCmBubsBW+o6bJOzJcFnmHmgTiB+pnhsSyfJ9qOVTL
4XUMc2EDEaTjpq72A7gd4eMX8HxREV8vwj8RiV1Z+EzyUvN5o9Pwq2z9Tg4cFApfxJ8MurMvGiiY
Go4NJn06FbSzPRNzRBSbXhJfP2iSKHQdehVKhBelpKHWrB+ZPbb/vFKFKOpdjEN5mXov4A3ghd8n
ThnRNayFuSAWebL1OGgwEJp9n8YfSMydSj/6maBhZ6YNtM3Pnjd9y6TKNUr48UZRnktr2FOFk0HF
FpkH/hPdV4f6Uxr+wq8Y3XoExVDdbxEr6j8yl7ZFnK38RubymkF+XanJsQVQRce5+4ysmGyBIo/Y
k3IeHeAnYlB+8vx9EP1Z5yMErVeZh1o+wu2FsOrueFKAPCvnIB0XSonigWPz5Ifvgr4d5n/fJ5O9
HTdGLFwyrK1XQQts6Fgr+7r2N4CkQ3yZ08pkSzJJ8ZNdngR0nt6JmTyp5DztGIv7XJE/WYEowE0D
D2sl92AKY0JAcijxf5Cb7JkrxoQ54OEcrdwjW1gWcMVRNNNeQil9wXkzb3EpAMmvvGouVihafXf7
QryWxX79Tu37d8p6PcqVwndmyolfrPYnHm7gRkgC5t/f4i+b7tCvg036lVKlI0zhCqmT7BWpIeLI
pzCZzJUMSGodLOQh26CvuB2wTB2H6Jgpsfa/KCVdSxWFUbtOk0T0picHRa8Lexji6Jy1kTFlLZYJ
SrCSkXDRTuDZYjB+llHM1dKuVbAc9pXJuFiSnT3kv6QegSxZLtdodDDct9J5z0sbOCfeEU4CzULU
BWJ0rxPwlO5Rxt8x5VaBgjcrynVtxb/+jEnO2vSBLUsa4agtTkYLN2k9FPaCWxYml+LNPSKutEcE
fkYgF4UW2EXPzZLyvHRqhgvVz1jhrgY2KFpR1JZ8mBpkE0n6xp4bTDS+8BdV0k+ONfmK+D87yD8p
1uvMlr+6EBoQcqEwqIH1+77nJSczyjYUP6mM16OZrVDbzbnHfR+/4Ec9hPi9tOxmreJ3Tntn76l3
2koOXykjOO07OpuOgbZB/s5lWCd0EXGVERVYWTI2cQSsgBzEGOKlMzTLYfwltL7ro2YcC7NcPKo4
jiSmf49S2EbkapmDQ9iLraIS4mvisStcr02sRIQTbOHDzY2btVRLeG5sRRZQk7sIAYykfU2dY6Od
KC+Xlv5DDYLnwUY3XVrpBJBYQ/TOVNZKlMDjRchZwUv+rnXitdTt4/qt6LD+NeVVnWNcQmLShgpU
mWITAu5P3ddBdn5ahHbHf4SzLQUz5SPt6gk0hAYdUZa2y+RKbP26z4dC4Sg4LxZZ1GCchBlxHNf3
ITrgbvBYKeYyj6B/YpTiyycQHqu8+GlDxLd3hle80UgTs6QZKQ0t3j/Gmy9nm0itdl36UBKMB3Uf
0p9S0ZMYnXTmLJ/LvdNI5ph0SLgcgOROWbNRFldRbBLJSAvR0ggRvlHXfAx3YYnUVVG+1Mpn1L3D
lqSfFMfNVkmIqFb6EGvlqqqcA4byvCvMmFQ8PpkdCa8s0oKq2jsomknSy3+breNSp2Ch440f+K0u
xdtarFdC0keNVqfULh5JYZHdpzaah9HvIbAoMM0dmasLZgHgopVMWXr6ulbHMDUlrcbgPAEpwNZ0
kAzi1dTBCldb6X7ENgyD4ABtCE6JayOcAWfCp8IXqu+jFvwxLnjdDdZKsreW/pJ9xJ5yKLvxntqO
rh5lqPzLgAUU9yR3IuwRpkOoRIHTMrElMMaXmL8UAsiSpFlHtTIA7x5VWzWVNhjS898I33D1B9el
kVjyACYVLOVXD/Y597YqCFfqUYFdwbtaqsKVHPDySazfQ7mNdBsG4S9tfAwtf13GVFjyU2mOi0F+
XMMt40mMaDFFd3TAxLvHAOYtvKOlHq+C7P12dLoQpxaZB11rAXlEpFme1hTU1q5URcW8wayRf8nc
x1Q3f0BwdFW0mui+liiTDIrz1EQW3dfmqJrewyJwnVUd8hBQSC+DtzHbYI8UOo82sJYIQf/IH7Dz
REeV0091skJ0OW0XmCy9uyhaB5m5DiVtgZHDQwGHkl3sw5uz9Z0vvxm+SUHuVYTiKoEYbe2Sodn4
+qOKSGYGUB5U3w8dePztebjQrp/Ow6Q4YDq5FfY66ewgnsLS72B8yWFJOez+QmRRvNcVxJX6WH9m
k4B+WXJpdNRDBPuyIk+LuddN6DWSUCZz/mNajVgm0OIySAcBn5yEsNEvoyDxsczO6ncq360fbhT5
nRJzRO1E7JDb03GlVMIVinoruD2VdpwoJnxJHvKhHFMzVM/O4fAKuSjqMy6KV6SXvpAh3h7uzHiY
BLhv403yXy8bEfFDV/FAYd8IvNUYchHwci0MnCooQdl1ixlc9pRDFWyOxB2taxemZS3F9pJIbfqo
2SEdvWhqkufgQfwxDFHS4bHF/YO4BdPKXBbSX0EVbykyjGW4iB4TF0uKlerf4Tf4hJYemtrNSncW
Wbzpsk02/sEpJ0UiahBmDDTA0ekdKVQRAsijy6hY53n62y/wCGzjrdGiqqvsrLT4GRrj7vYUnR+i
0ylSOJ+mZpBFqPokjSB/wwcCEtChyV5HD2U072dgIsul5CiCVC914aHNEz20jvGvEVXxXlfvW63b
+GawKh1vGSTWGvmjyvTXgWeuXLMGPN2utarDQQ9VtwJGYJmsSuRZRnROBUpreENSUvd/5xT4BuwD
o+h3RjWg9RqEB1FSwsXUa9t1CxVaHISYGC2WQdL9NTzyQYgpV+PMVXjJUYI9haMNzWHgvYY+9dZw
2yhPS42DQIXTadHZxpo9Ht4DXu4YvNzRzAvTbc0SUTXpg3avSN2OVzt10jL8swzmwBTX4sa33zPJ
b60uLfvUwy+e+9FHTpB+ArmbuI5ylELN8nc9FEi81wclHjcg1rmFxVuSNDPAfFGrk42O6Into0Yj
Lrrbm+ZaC1IFBafTQzZg5RmTJ9CoSXLStQnVjfzkEcy7rW8eE2oObrsEbEKTDCkAjwzy9rgiWE73
Ko0DcLg2yCttqqkQGoEkNQ4pb+w9pdJL0m9FQ4yC9P9vmMnXWV2Grw7SwkhrnMiB+CaS29ngdHUS
BX8SpzfAMoBSvwdDcORqYsROdOBZLErnEDwgWoSsIrutECZKnzrNoXBub10Lwl/HnQTFzrdCl5ub
rE86tnq5zcJV+otMNHA2GUYV8Rw5QNQ5Llftn++cRBhKpm7ke0yncDHUTjD/ENEWORZ79vbCzY00
WThq4k1juHwZuRKzCYx4aKDnHOVZPLiYo4tvovVI7Ed3BpjR97VTI1/RW3+MECpSgY6ht6kmu8LX
Tx1VU7h24NAtWrai4JdV4X3SdHe3P/XqIiKCDQyUtaQT+v0HKJFt62bLD/BsSMvpk+ifaaSHqv9g
SI8tQhGK5W5vj3l9x1oCkCigNEg1fx80cO3QDccsEoroGHtJTr7zSNkMmsWlEEPPcomLwyEKzAl8
XF3ZLyNP9qwURUngSzGJg3ZSa4q4e9HWsB/7dCZxnf3GyW4tOmdIpDilzsnD9IyQsaV+Y1j5jr0E
eEtk5KnhzRfrrqBdEUP98o2TPeUOYW2hv3c+l4bjiUSsMfI7qWvRbEPSQkH533jrHOO+yIRI53yV
Q6zfxa6mVmnJQqkE4tD39ZWd3O/MnvoBfrBYICvjQZSiTdJAwVk1s+XZ3Wn2XXYpkcHlizCpwo4i
TCjny/BLWtg4o5uHIZcdYIfuyaqQtSuXshIfOoqMYngpSZ6AgFjADQwz2FKLpgJwEnseT5SVAsOx
3Df1Qz0+kKUEf7bSwkbt7vbuv1JxwgcA2BboLaRcLuCNCu2OUWNyVB6y8BrxunQpsQmmsruq7ZnU
9cIJgKGA9FtMDIVwi/rt97VwXW1sRsdF5S+IP6Km3uR0Rz3hTUzftcx+Nan82fTlQ4oKReKm66ES
JxDMyt4K3E1AY6fzy/UYktLuKV08J8hHll72UA3mj9j56NEk07Fxuz1H144paQGVQQR9sRGZPCdk
rwazJB7YALZFb4qM2EpBfZ17bbeHunpcvo4lIuTXTdNkKtqOZGxs1gzJgZASoF8I7oNovMFyc5vs
rqM17ecmNjnRzHa4mjH+Mz7PjO/jq1nQeYbEplXsnYBNePlDirZhwvPVMh4Rhz+XdFw7fRC9P8rp
vWptRh2X98JawJLaUpufCdBXpx9SFAZMggh3hkJ8mZLU9NXClYkgcOBAoNEZjM88ensOvHkNW6rS
8v73SJPrx0t7q/ZLJh9bLaJkTbNSH19wBhoiOJsWKv2OfacA8+3/pDbqSi8Yx4jI2Ta/YzQJU5yn
3UhB4TbYiz7xzNYQMXoaxzT84nCuA2h5obARdnqXl6gDHloiBH3nDtW+MlGWCcVYq3+T9Q+avgJB
5ZgF5LUVOIaZX3Cl0qRqAgRtmPgW0KX/vjncyLPcKghJkMsjNeLQGhfckqq6wsnG+4lfVgM2amZM
EZ0vvtpUTWrz1PJQAvg+ZuSiIdr4RAwQtZTiKywEkHY6gCjCkzNamZgNFEm3CIf9SIfi9uBX3yuw
L/89+OSDh1RKA0yNqPeka6w6+Qlx/dt4jtx8xX1BGZPiqEFqO8jmIjchFaob0cjuZGbCR5cUMqGN
mXo9c0rPqm63JmVypWWDVSf5SNRGtX/8kfaPApMS7IvsJWyQqKf4epbaIkdzug8tb/bsZqCUouZX
auada+wy9imVPLZxUyRLijT8WY2XvG6gwa4PHwWWHrcn88zLvfzRjnANMlQL4vf3lbSLyszxVyC5
E/1ezpZXm9sQqWAjtY45mptp3X+OSb02tcdB+Tn4KJg5JV4/qJt5uX5P+7/XASyg6WD30eZc6UPm
GgwDIBjRbY8NaS3w3QAA7D0OIBYycgbg3xhWBW4S65LOfB1FMznrFYYAdxqEDl6McNnppnz/Lslu
WqnOWYwIDRvtZAIrQGGYUqZLcd9OjZ1DmLbNF+ogAZhzwgYGTR49gdvze/3qIIslNFi6JhuT6OXK
lunnkh0eHO/dU4/sV7yk6YCKtoZBEcdrNrxfI/XdoeYwM/a1HEsjYVdAX9uKPrUNsXqtNbqSU4pz
9kLpQVxpCNLKoMERil03zSt9NbKJjHLn7ZGvvRi+DjxJKGTfC9sqcsJDK+1lOuOmuyrsF65neoVR
o6/ifAbsd/U2EqmAgbojV9IkGVDLoR2rQUeNNXsA+OW6n5QGODzswdtfdn09v4w0SQVCHGrUyjLC
Q1/QTDp6OUUP6zHLnmpHIw1AOwCIPVg+MzTmZVeuIUzgAwrqOcRwakfiNvpy6/aR59hIJoYie4Wh
1vL4adhIjf1qpVs7QPQe24Z4jh92fXb/GXWynIOaJlVgaKFAnWXKUY4eqCX6qigE3Z7da3kv3SF6
jFAnYPxNJjdLm7qOoLUcwgNgMxXzj3AVpAekC0zi+e2xriGyVfJrRKVAzdhs1+9zWTdh1LQGCr7g
vOruE5xJifY0ARlgFKBUcJMCFyby7hTwJTyCWG834kkAECUiQVYKkIH23JkV8WAaj7/+qslc60qX
4IKghAc3fQVxrKafqnrMsveKUMo/RJYr+J4PuvtDao/SbqywG8lnleGuJRWQuwAVQcoG9DdZCUmW
K6cch1CQKUSNElAl2kVm8i6bmCCplKbD175ptzNrcm2nfRl2GrUDU/fglnXhIdHMA3oHof6C+AG2
OMtSeu7pVKXxu+h7B1p0gFC34Vme2girUo2gbpbQ6bj9g64+F7HpgUQDGBu4+uR6tKSupu/FD7K9
57h9NfHo4C7LtecO96I2QC0rgA9oheiVqKeERCt2I3qOGxqTFJBJTgXFyLIwa4r+1Pxqr5c8Esxg
bxTx6vZPvVpNoEoDnol4r8AI+76ffc+uvCbiJg8E+qbEjkmYl6zsJltQcXNoypGOkYzO6k5dQx9R
HeKxiqcR22V6z5hVKMlpJoWHwlU3sPlpWKIGhac6zzJCouLvkU5w2mWfvSvBXw12HUH1n5N/vv2E
ybHxk0YOUVWPDqX9knTxgl6PCMh8OMggGh0C+3d7vq9u1S8fPamae4Dt9EHioyne0KQx4wIPKlRV
rXqB4N7M4l67UL/O8CSLGLxUTkaRWoo66miIzxOPTxBBovINhGFsZwrTV68aGI3wK9F+pls32U4j
WuuJFhD0QWqn2BPVYB5qypvHMP8UOA/Spfkc+vy3XoQ/RDYc8lHkVc5Sx18uuKZKUr1Epf0QYWKm
dsEm1F9D5dGkiZ5p0Ytt0USraTZQnSmc4xDSaRbikE2yot0DIYQmxNLMj1b3EeM5bNB35c9Fr8vH
1Ec+afmHqC2xLTywHmccBIp3Od1RmBJkg2TeHo4LJc9meczXOvtYbV0ML50Xcakrlb3vfgTNffjm
11vpYP5IIe2id+8szOa0E5Qznl4AxPAJipYSt7NK5ayowamp1IdfkZeLUX78rdTo//IulTSMOSM8
WvKT7jRvlUONM98FcvMipU9SIN0jJfxDVyrcbvK3/8P2pZ6rqcLunEvwe7TozKJQR4e8NInF+72i
Ecg1q9c8kPjZ/7+xpkE0rqrBKEgHaXhRkneRb4b9AFTLHP5jKQxKWToqIsjfOrpsTpW3Uz8zsNoe
CUXJ2secIPVElSYCMVYlMyfkTHS+2KtfxprckX0ZjcPg9+QqWrMd1prvrC1XWtDvACEusaiY4El/
tA4t+CTe5kn/bHjmqzJgOnXiVmtKY62E1qpRYIHK5cprtXXetc/i2RrE+d7hZHvoD0R6/kPRu401
/kCCovdOZdEvk0r+lQo8M+Bqqd6IDRta6FTy94gKhLBuQGIVrwYfdLscLz2FjqlhPYeCz0WeqCdY
NNc0QhX0ZAQ89I3WlqS1j9pjVT/0brxudW/t+z/yNlvwXFsLNJX0IdkI2/bBzqJOLUKqBNgy9dCG
4eGYZZBde3s74tpT1AjtAejy/pVz11nyovU/HJjvt/fV1YYydzJ8T1HLhn/xfRP7uBSnSkmWkoAv
04Zil9s4Z9Q9tP1jE1pbsmRDKFq2/i4osIJxrfvODleKMkDBRYzPosz7WJBZ1clRL3DKoVff0XkV
r1gzHxamfho0ZxH0x7xDNlt+kzv/LqrTNbRulCs2vjOsWlT+CIdj8yfEj9I3NwFCNn0m71TvtbWD
nUvnoi8+YwgDefR6ewKu37xfJmDy7qlgFdqywxakr2dX+AhSO89w/ljqeKiHPEU4ZwLrkb7R4aNO
Oas9r197Y0KuEsJfEH0hWH9fAtOn5FGXXBN2RVeoQ5QADYvY8Lf9L1CZjbUUvCsvztZwixztOR9B
2OFGRc9BwH39d1vfZ1a70Af8k9mzP8vKWg5+t+rS4SHSX2r/yO3dUptXAtSv8rVBNZOeJQugnkF9
3IV0xOEULQUXEFsvn7WbmeWryTBicIYJvRiRjkmsVGHwK6NOUKH8C3KFh5dgEP1NXKsRFjfPAKeZ
QUX+cBFdvgw6CZpIYgd5UpB51tYL/jF+v427ZfYZ/vDCrSP9AQ4EjpTCPSwWeYNtwu3xr1bZ6DZq
zrl8go7c94VtXLke85bxO65NDJaaUw4cKrSsratuLecZ2MDGqYPloL0q9cGDOUbpHaEcchJayVTY
ZO+3bDUza3GGml5OC11Bfhrp5pSRnIRpU0QiwAOz4S4h3ROQBQvEG0VhywHDFWxkPdga5j52vNcG
sIin53c88FJig02HO4vkVVxJy8pFXiR0NokLR3t8pSzT47GFShNNzZgiXAL0s8WTXIt3TZ2gnLzs
wuKF8hw5dK3Ja81B4gMwtg5iii0AoSLIIvYuyX+BUSDPklD6IPUQ8DsfQ74tyUWAk4+mtYv0s7ZX
WEsvQ7wquR0WKdWfzMmX0JATavcWuEdD/dQlYx15b13Y30sh3ieQPfvgDD0dNW9mwa82GShk/3tm
J9dZ4I6YyfQNG0464lq21PW9TeIUjA8RNoGEwr5wd7mM5vPJtHrcgtcat0E5RM81R1mQbG7vwOvB
zaEMAO6W95czyelrGj9uMQjzKRBTfwsI9HuJl54m4BhOPWIAK2Q+PaqVqfMXpjAzP0AcseleI/ul
1kJ5nZR0kgLrAa9R3AfPdQ9H+0jbPcTASP30N661NuQtdbQaJyUyydsDXyuDfB13Em9c3U/GwiuJ
qekriQKYc8M66f6Dkn8Mc2qR1+oNX8eahJnMw6k1BkomjnkaP8XwpdR26+gzD5iri4nAEjcEciUU
QieLmXhubXUSrptUW7gx6RoRSTXw3AKeCF2FEhYcxhQ5mU4G14wnk/N8e1avvmjEo4J/ke/KxmSD
Fxma+7KRhQfP/Yl/bt4ZGFrRLFPUF3pXuhztAzN5DsO/bo977aH4ZdjpLootIwD6wi4CKeIHawgj
QNupVmRzyo3XmAPCJ+l/PnCKmYBB38IcaImN4Z43DRQRnHRGZV8l0r2kvlBaGnGsiNcOhazRAiab
KvDIm2XUPUiOg00ZhtBttS60l9szcLWFB+QbgSledPxr8nwtXEnJxi4NDxhpiko8bbgkGhDuie/k
tt4IHBKEBgQtOc1uaS54s/sytgiAh42d5ZTgAh6coFnK8dEy5ywHzlDsi2NO/gIiEZoJxNLvN53l
eya2ATklN16ZQ5edQsnFQV3ZY9G2UhrvB5wnQHH5qo/MR4lOr+3uMiVaoY5lpHQQSFGcLeVDeq9S
lK3tEJtdFTxmvcQneOGH9s9a19c6fVtXh0Hc+zsZ59aq3BbOnArr1baHyMX++1umm40TmLmawTHj
gI2GvtTBVtruK96Kv+AHRGT8W3xOUT0vnjOlA2I4V/q/GrtQhKZapiIQaEyqqqhDDUVV+Of6peIe
IcuAuJaATAMc/F+0X6+lZijToTyEaJ9j65MshcZSU+sdhwsmOAGFKiGnuccmMn9leQZaoLY+8+67
Hke+jDnZzX6RZS12vlyUxamVeq56PDGMrWUOK55jFVSdouSdO3MdXu3UIftiI/AuSHZTwafeSGrf
V/jUKvuEXFq12SPAM1hoSfVq6gkMiGwhbyTTXozjpjXXsfQ7pOrB46XkvSeEnPHjtPKtjdl0Z31o
g71y0CkwSxn/YnqmeyrOqYwL3/CBb3Q8PmKdJkyLZgH7V7fIlw+ZzF/tdH0FrZ8PSdaVMaz4Chcr
VdKuTk2Bkbzejj7XwyLgFmBkoow7VYLI2ahDC0L4AEB7V1rRgnId1AZ65bxJBKm1ip98HsNNIZhV
Y/HXCH0TzI999PozPn7m94ir7iLe/PN7zjWwLzWuIce+qR/5PWmpUlXnodb4m8RJfgTnZ6e/EXTr
oLKh82R4JZyECIoO6xlXptu/5OpCoNdMrcSmUzpVTOpMJTCshh8iaJfap8FuAQxLufokRd0fs92d
qxmmYbEENOlgkk1hLIbc+/SoGE/jdZrnxq6oGbF7l/Dx1VYGYnYp/3MXjmsj2sUILvJX7SKS3iF+
mX+5Xs3uBLoQ4zQkXqakNk8FOliqIlINa0v7tPwXIUEDen1hRb9DIUasvCl4s5Lb57W0EAoPsfrT
tj2UKfR91SY/zeFREFw8Sgyg7AUZ0aHRX4bvrv5rzLlLrCc/MFepjaaHCT8xhPlUm3eBT9Ug/Aid
c8VSaA3VbbENWXQ9xpgZ22ZJn0llzyDRiz0ntDyx3RL2OpMzl3S2E8p9QBIS+t7ipxuE69b5aBQY
4FV3P3RPmPoso5S7TTxxUeJRC8grvwqYuAbtn1Gt75z2LwU8rfkWlPo2qyQ6+c6KeA/bIFsMPY6c
QbTqtScDrZVoLTglOc8ntlY7hHd9TZWJxpqUPfrc9goWtE4mHxtJfhqzv4KRV5B5qhRscCJ10erv
6CpAbjVWLQ6vppnuSj/fxNC5tPyvOkQtjdpv86LId1GG3a5q7TWc6zqifdkD/6jKmek731q3pm9S
aJKscMCVmr3SyHvMU5BRz2hi/2AD4T6FQHfw6784O6/luK0tTD8RqpDDbaMD2cykSIUbFGWTyDnj
6edb7ZpzyFYf9oyrXGVJlrmBjR1W+INigLii1ZI2jw64FHSdVNBJYHKzXl91mP46P9mJvrFgmuPV
fOmrWDU2rgVordmkDSWRXFu1/FB687OC5oHjB+GtM/9sJaftrtswulKTfpXa4zamH0kWZnazX600
ABlwj+t+WluhDhPzFrNGv8NgbULzbSTVtc6XfSQk+mM+gN0BKIehimbq55CpdEbLmWQnMx9JsNVG
+tASZJo3wFbD2d5KMebrw+r0tfthzKPIwjYKZTJocEkcTWKq0IZDBCrOXzm3qcJIKCN1u69HPVnf
AoD8nzc9ylvYB8EUhBkdd4lImValKtfJPF5402Pe/nLNB9fM7gLwFLOwqDx84ZCvyomq267dZM6I
CTVQJBoVWEIivxhfeeFNTfPQsKFBPlTDnVpvSl4Ecio/RCc8d5o3LsFFMTfo70S2tcohzkuxYEZp
ABDYSlf/do3gzJueTFOwtQDmrdvg+Y4iKbXXJwqGnBBk2y1+C3m9muOrDMwdMMOvJ/Vkq5J8+j9j
HZ1GQTiMDZpeAFOaB2B1fr6j7kEIxQFRD3tFWWGH5hvYMn897qlXRNEelQy6SwAKj/L5oEPjN57s
WNIQMGLztA+7TWN/6891IRCQOLFBxB6Oiw4GCaqYnzdIpy84QqIEeW0l6gq2z0MH2Wv+OU6w/6J3
dRIqtIMYg95s2shD5OK9pV1Jf6TC45zK+oZLWIrzwngOaXRLMzcP20uxvsWuCaDYXkkpcEfLRRgp
Lz1ksRSlXriIaMZkl2btEuWjUdRY1Cf77KJx06tZByqQ7WbFovhVaJcZrGqglX/VlK1GpCl0x1q1
c+u3mMRbLTlOtRtHF1tlzCRh3fa5unZo2AwwuEVzWqIUD12ZEJNhdUSZQdtypd6XCmpXOd4LQMor
4+8MjH5SQvh4Dl28weYapauHTP8ZwbkWptsSmBfOcmXD5eE3Tu/ryW03IZwbIS6EXinYKNX+NqHw
ryHPIeC9BQfQuX6e+2qDbCH+RtSbnRuB45TK1hpQ+BnRze+mjRbfe/ZzaO6lGdyN/gyYJH63neKt
hodKwUH6f5J/RihguZijKsGAOk5w6ViU//EqWinhq7P88O67cNN5NyFqGnWxmiD/C/wAyBx7MYCI
LriMeDNBIMuh3Pb97HeTu0HD5yAudACVY0+XpW8hFfkUjGqjCukL1hQyF28Fmv4VakVdxv9LOGFh
2JlQgoy/jT+FpZoHCI7Q4hVbpe7Qt0TQEoL7ql/QxqEAGTovU4joUbmhjAHtWfpC/H0gs6tufvDi
F0N70cNrL7pYaoQ1OKai/jVT/zKz3geWXZrvOELrHtz77LniQRXRx+F/tvQbO8XTrr3hEtjAEiro
53u0LeUkRJQOPJdTGNQ/na0ER2Z7C89SJJgWAgPYYXVJ60XExfRnnK5hpD6YUBsohy4ARzjDDPWX
rCGKeBzfMS8iYSjogRwNKdQ0IwPX+7sQdKR0mzgel6r20ZdFZed+QTR2sO8N3NoNW9kUdv/DbhhU
Ga8Fc2ibzxrpjar128pI8JMEJcp6M+IbGwNxwjUHYYB09q6y4L0d31txkMZS3uL9TLpHg/4d/vZK
b/YyYWORr3L08RwFINC1a9T+YXIgZALu7WmLB1zHrXFfAXMH74YOlm+AWTqATcsU2UzgYfZL6f4d
NROv8raYbxlaQHQv6vm5Y5ume851W6vfqmzY5v1tSZ29ts9Aq06efR8OpKOa4jIr5ozWBGdf/0rW
90/yQ1Z4tqB4snGACJ7O5kMuBPjl56OPD5aafc5IIlhSlKz0m0xUmK1mZQQ/dWMXUgEzdrQcCVsI
J+nvUCXnD1nAi77HoEj0W74++U8GD7D4UBznQAZBd3S7FVWUwG7W42vLvsBnvqRb6aCF8CuoSvSP
aNpeeucS9pMlz49jHt1yuVJGRVEzZq3tKC72uemDEV41OvX/5saYr0uJIqPLDklAK7ywwEWeQ+79
j/fGrhSAugvxRVLAD7mmo1PyHGNDrjwyfc8PUaae9Zc4tHYR9wX0w4MlUKyduWpPpZY0aCwUTODY
4CPzeVzdDKYWf2TadogJBjdcJZq1Z6dj6qEMZ8KJ0ysO0Bzy+ZTpVf2ogAfVBPa1NcTCLEemxF/o
0po5p2+zl96PU9i7oXsPraeuQDiTWJXlRx89GEf/Qpo5eYuoyeQ345lK0UlEOI0LNCAMm97hsQhE
H0aelyww5wKOVUHL0FrRawbnqgjr5lI88gBIKdE7qFyCZ27JiK7/jF10RJ8zL9pnwgepnjUlHSPl
AoN0CJVXnadvzK5dYT28LlA7i+bo4usNc+r7gTPFQwpuAcYwR5u4SbyQnjusW7RhV2Mzbi3FFcUd
yXfdPFtTHvl6wEN8eZxSQIgWx02glX849uFKVUXIKqXXk/27nTlDURKP9wRIwOmeqwHscrEek7fc
uXczVLSLSyPzVmFPclQN4PulVPy9VX90mLHNxWud0rlDUiYmeJkhC4s4ha17q0lDTFUhgwSn0+fz
7aiO/pA7gCUgSxBnYdOI9NhKfOvkGhUlQIARTYngIQYEOyuq1sC1aaljjgaYiEJ1UU3b0Govw5lS
J00wUTP4emrA7rFb/pwbHNMMnHnwZzs6vVQU5k13QOFC9BuKyFtjhpEjEjwZ1gVRpag8aOFLwAMb
Lbn7Evt5Qk1SuYoQWWkIxjJln6dvEkzaaGTE2CbZ5pNeoJ6IZBzB2xWK+pcJkjDctgJbWsCw2MUj
XNpVm6SbIHJWrvuSz9Cs0nrrpN9YuBLXwDuhdAOgns48jQ2A9qryTqAiV7WnPI/NVkkH4Mn3raZf
mzYiFCEKtuVW5HskblQ0HEjZG7SH1ibRWELqTGRUIC7lEBCUs7RLKUYS/brVTUBNrrqOXLyt9QRC
xeybiPGiiaUz9wUC2ACylXF5ntJX+WH8Dm0cYe6p8W+TyLNMdyZplBDtJU1lpxF4UJcGWsBHFWFh
CeZonFCKbLTXIczXqPbx2acsF2HClMcImoIvwKqIX43qWo2mbZTm6zGDpAfQQ+RlpPIREcONketb
+BJQtkNwwqZqkPFfMrq7ulJft6Q9kGlBQvFDMwPpkD1bDg/oXxwCorkoda8A6zYRakHcyoGWN2i/
QDGpcAITeiKSGRIJuvSHsweUAaTsYYM05WRjd4qUQRK8N1OyFtlBxJZXw3TpjBszs/wkvzAIzKjs
iqYqYhMtjsqirAMve8Cf3n2sCuXQl5b9Hhv1I4JrCe+UEs3XKaWftlyJmEsM2ejrxX4qTsG71STj
piKJluLni6PMB89cqCSJ6VnQvoyT3Bqd9ovO0NcDnapGQutHiRaEIyi4A7zrw9WY0ZZL+l4R7AxJ
TEkaEuIbvUETE94WIb0sHNYPONZ/GMcBQoTOL2Bc0p76+llOlFMMQMZg0DG+RgTj6LSlVtpPnpy2
gPFArDXUcgB6y8qM9hX81P+HxolcwEdHCkNS/kSMRWzsjhLUpnBwnRHArK1JMTzN8YhgM4dIZ2xY
/t1EISN8U8Iz98qJz0u5HYNewjiD2+Xo86bxAnq5ZlgvAWLW3w/B0+jclIPoNZ1rRZ0aS/pglo00
ItWGo1dMe8OtrYYbxSKZZHPoAWzAEMKadiO77///E34c7CjgyfQ+NR0Uag+UXTSmK6Rdf1LmgSSf
dIDkzlpVnfqAHwc8WjNu6wVjYQH3Fkk8yidQ1VHTFvGTEglbDi12Pwv1LFv4VDuF/hMSPvIRkXI5
etPRzKELG+wbVo4481nWrwngu20Ee0T7tyXAF4jSRaIBjCg27vjmBO/l/OgV7XWFrXRsPp8VnzzV
9vz0TEeT0ZsWKLSMZ5J2SmSo3wi0HDBBTe7eeoRPyeCuXfwLgJOhMytXtGTjpGDnD7D/MT+mAWzF
hTFwjHSgDaBlQ8iziB40l5mHXbqFcB8IPCiqllXgzFPUF3msrpdb6mvIZHX9yl2e5UISnVtn1v8F
fpz5cbBwgCMqVO/Pp6pdqnZf9S7zoyIw1PiXqfIWiJg+Xhy0/8/J1Z1KfYjhINZAvSMqP84BYbRr
QaTCU6KiRVGg5IqH+ErfDXV/kQCFLtxm6iYiIigI3ZbyvCzY6e9gaZZpCgWQf31+Zz2ta6OZnQPC
uVPX1tUc2pcO1vbUPFo3hwj3YMGctr1nouiQ0EhPlOs5JKhkkQ73PTH610fEiZganq7poWIDpgmg
8ucHmgKnba2JBwIqRpyDxg58GvTWgYVCKfp6LDlHj4/3j2MdFcvHsiprBd6MNIvpAPPKYhDyb6Qx
P73S0RyHndGGuWYnyGaLxwyvJLRK9DJKZS1k1q9f6hT57tNwR3FwM6WpEbhCvqODC3IHWBT3pKRM
XNTEbwLOY3V59LJU61xkckoJ/dPoR3dXqDlp4gVAXUGjADcgJ+HArelxucnyNIbm2hPxPXxgEYaL
YlMSBdnSJiJJX8/DyYsNDSnaedSXnWOaXDdZXtAkQDMt7xk9JBQJuvJdYLLJmcz65CoiheeYFz6G
cXTUW3rQVkrGQAB1y6BA/Ly7onyLyP3XL3TK7ILOJNggm+AAIvDROoLQhCiHB6TC4sowzPYyrtDc
46XyW8lQusDz56G+QD8RTX+DvEUrh41X7frK24pDAJbfWXi9tJ2fF83V0MZCB1uQ7pDPI3G8fIje
FGeq1hdAUc4hOEEkG93qkviXztJFwgUWxX8N3jkS2al2x6e3O1q2qM13aSvIStiprNy59FHsp9eB
zJcwwlk0lEhNUq+vZ/XkMvkwqUfrFYMbxa4qhgVyJ+0EFJSB2FFbA1T5b442D1oqsmZS7Dj6fkVP
OxBVjAPsiH2RgeljREZr49A/Gy6fPgc+DHc0oVrjLFNSgNiqIqzvGneLCwOl8AcsMcnrzZyUaeEb
o77Xun9b+ePX8/qnKybWA+yJ/7zt0cRiYRE4mQacDalr+LDTfE3K1b879VWwRQLKbP3mTUNCUR/P
TPPBPez4WKeDBShb5DAgZ32+QoqyjDorBOHnQDlRWo/WBdTC7luUhzs5kkZYb6h/THupuPYAxL1o
M7bdyonprFcNRdhkhbvlVkWpf+yuvEndknKQL6u1iSTge1zSjETdhOTLITwo8LRDOXAmYe441x0F
PVXqa5ghb4Bf530Gy8+j12D6E2Eejeo2LXdJn69KHfOQ4UZcq7PwV9ROq8jZSwU4yLuVMYfruh8B
Yofyudqc+zh8L3BAM8lUiZhoaHCFLAvSgEjdJsVmmH4H4avXvMEilwjXNd6M9lkKNPKUKXwHwVCT
ZTvLTzu4A+6DeuwevDW3Qwrk23AqwN3SfsICIdq3lCOduaRytKCqZyM1XIBIeG6icicqgF+vllO7
8OMnO7qJCzMdggTNoWtkdtmIcK0gJAlw/ixlT5cf9cfqQMMHhV3su/HJ+Lw6vLAx3H5hXVYaZ6Zy
Y3jgBaIYy6B73bwNfkoRTPZks/Ny1FNacRF3ml/jFahNqmMw5DD/AZSh7msTYtr91xNxctdClzJB
cjseWsBH26YvHNqfQXKAU4vaBEcwVX8TEDn12GF4hngT1puxf2li90zkcPIjfBha/vuHXD/pmxDL
C7ADOH1RVSyGFyJfSgqou379kqdiPNIiQEViXgYv6fNAo7oMWrdg2ss5TzFBQxtWVJvIAuKX89X9
Ux/842jyNB9eK5pKOzU7Rkv7V4xaVgAuhf3lGXdTcCUSIiJwXVV0dx8M9jBT+/XbngyJkLXgfUWs
HBXezw9Q9YVX1DMrrq5e6OVbGQKytV/b21GFFLVqvhv5Lm4vy8tcqw+7j7V3Nno4eR5/fIqjaSiT
Rs37ToDdtVTYWVfQnykLBu0vhNQo4LQjaoDP5GTnO0snP/iHGTjqPcwepOtGY2xgE/aSrTn1ltwT
ZV2p0Z1FFpyZ8T+koJosbW3MiEDeDMjd5A8WbQDOFDnQ2/6XU+4FM0dC41T1hVSwQJkrZrIJqZ4L
xOvM95d7/fjEQdiEBYCeGsCK4xKLmlcOGtrJddPucXDqywYZ68PCJ0aTArFUAzKVe4hNkD2oWLqJ
L8SZp5Bb74+nsPAtpooHL+hYLs1CGNfJlyAWVQyxXYnfPLAR2kGjQprQFtxsvZVz7/wWPDkDttTu
CMVtzMY+74Alnao4af4Zm4JzOFf+rESw4APR6AW9yd4XAVcpNoj8EHql9TmrcP1ULQiXBOSfgDIS
fh19BlWlYzRk2HSD+sZOL0L6HBsvLCM89Npu8bp3K8iMoO5n/a0EYlEB9qdIJKk3+j10X6Wuu4S6
j0zomevPPflxMNDD5U+HjXh49g9nlLEAde0RP78Gg3klcuLo/6hUugWbPDXmtQ32zTLje6vAvWtP
EofCpJW8ipS5RVJOj5yFFUD2kcuT2rzMcICmfR8lBzcRGjGY++xMb7pSYzrtLi7K91woWfNGQw+x
fz4AcGdCIzFTKqA+EFvIuUz5dytLlHo7hEKl+e7MlLQod2vFDlOYp+B34AAtWeZ1MsKhmLtNPtoP
DLttF1STwek40KDk16hOlQA4SDn04T0fgFm3qV8HuHXTvZKdiTw4H0F6G5DPCbhq6UZ14UUG3ywj
LRfB3XPe7aeuPBc6A9UXTIFYnZ8XZj7lKpohECd1CB+98K5JOqQUST/rzP47N9TRxR55kZUGDUMJ
oBuMRu8Dz4jCe6JIpHM5i4P8tag2chbgSixoiywSc2hRzPv6UU4V0l0LCyQiFvbD8Ut3+qxM0RTH
chqHzb0b1GuLZn9U3iJVBfbirPqavNrx0fNxwKNXN0rXURZko65DT10Jk5seqfBWLBTRvn61k5P8
4dWOrtou7RDALxgpAjwdBDniAT9sQOJ0hPJzYx0kXf98LRyl8PEBPHDIaD9sWq/0Sq0pgC4grphR
LW26hyp/mPheKrrwjig+gmTLk9K3aJ7Q6YvM6dpRA8n6LG1GbO+Ge9GvMPQIrAgOBkwUhKAMHKfS
xNw2E5TreJ/SXEpBRkI4gzwBTCwnUn8Ry3Ux7UgFY/Zv7HvQsf3vmx2d14PXVFM7LryZulP7dNNF
+gUAUgNdz3CtN09ffzT91OmHZC+dFtI1BEePvppnKVbbe0ATiKsF9XMgv00AlSfzUuD/khMJmRjP
AGyh8LfRHibydJ20TqJgSuceGc504yTxoR8n5a0zjygHwR/f+sMjHkVPtJSjJtbnWJpPYojHHSLA
7YSOEJotg15tahNThHJ8MBIA2F53Pc+uT1yB64x4AIsGgF4ua2Es0HjkrCPWkmqjCzgQWsnXj3sy
2Ps4o8cBl1MaSeZNMSXHiXVG9NPc0PxurF36VnB9lc4l1iwC7SsLC2XC9zPjy136xXQdg0gdzvR2
LBlfGs46u4GGGeJQ5KwY8VTNs8rVgi7s16OePNcQlwSZK9pYxxLMimUvwPdH0opmk4XLCo2zWulg
E+wFOkyuyxXy9YgnA02EnWlhqOQxf+CBEzz5RsNr2ChUFMLC2XTlxTA4lwfqu2/3zj7hqJtuhulb
ARfOyPzGKlA6vCswADrzLKeCrI/PcnTK1lGwIPvG6xPdSwgR6ZQPitL8NkfDhYBAK4Prvf9dJdU1
KksP4+D8ihadDhQn1dfPcirehxIvfRQMmuzjBmaYzCqOuUF0jY8MMApVHVemgv0wCfe4x+L969FO
fHdyeYZCdwCG27G6gqkESbE4nMPgfcko/zGpJqchZINkf7apeKBUHy1uqR1oIiNKhcs9ChpGPVBx
YOV0zEw/wEhH2mNs6KFu9kmKj9A4+G2i3hQqDbR2l5LhUPVH5lIN0ndpvVGQFjsmFwUmqtJV91q5
4xptdLd6NyFFUAzkC+YUP0QVosBErcI5CrQDIFd8J9udXdSbpUY1yt11Kf4LD858FVrJplIryayG
HKmdeT1qu1m3L/MeU93+R/WNJpMorJoa/A/vohqau1m7aPJvQNgtbdlgSfkS6H87+aXrFvhOolMx
PHJ4mZhhEo9QuUuBTYzLDCDzbQBaVQrDHTXXMYSZQZeqFI/l8LbCQSkHIkM+O/5IxtfitZy072Gl
bvJ+H5hvYoaYEPUNaPBJQdfYfb0YToX5JlAFi3AOnr56XPcfAjNzYpXLJNUui7nfQ3UUVVF9KW4W
VDs950lN+UB42SwWcxi+thgAYrmM4dDiz9APJAKW2U/n36b+Wns/v37AUxUeabcjt+mA+bP/aA0X
U6tMQUWMkjxKqFtNNvIK7+DMqcUZ8bSGkyJGvsF7fl6y7pQPEJI/tDgJhFQ47UdXO42oMFELTuYO
i6kqVzbdbG7c5Ua8kwlFbWdcLdZ8PRrlJi1a4TUmXrnTEpwHVcSmsruyxxsKfH2709FBylhelIiy
XBcehk0SK2E7fEvCnd7o12G/+EGW4Pf7EGWJH1fv9YjKbBHcSLPBoRZBpG3lrwBuXUrUJYhtDXCx
y9Cz21z+yCPYz0TLcQD4eb7SFGBnmQhCUTxXnWfRmgL5Jusd7Y2DB2rxEAeou0X3wQRdcvAdEDud
QCdolswFQC4tu8zD1yG3UW/dAT5F8Dhdq8o+jHMfrD1cS/2eqhTpFblAnxF+0L8vLzEC22WxuVP4
sWIUE93aQ36p8xODViCjD3loXQ+6tWfPC7Cq6rz1kCf+Mr3ZpdmjzPU4p8PWIAioS2/DI4ydy6QW
a9I5AzU6tMLsmdPZ/esAvA4uibhmnE2wGZVfKcZzy9TO5XQbVB5OLtXWtmqMDaOteDdYQDkVTA7q
hsu+/C79YwFKLs9aGF5ndrmz3V9emqwU4Nu9CSAMOBwkrXVkeI9x+LyoqJZb9iaMqjMb8hQtzBRM
MVr5qo6kwFF/TCv1tsetlmu5sp/cMt13wY2ebxCIQc0GBjAeG9TWBeDm9d+HEVveXV0D3I8uxuI1
1qe18F4FSeiswaBZdMOZsMCcUL9ZIH3NYBwHgG3JpUcMLumT19LIzdnjNMQ8AIBxNfjZTK3+51Ab
sCOk0njI6vEKTBec3e41514sEhDI2xzUhcfmggUp6iQmRmBf7/8Td6MJmogiCD13DqqjMkScaq25
zB04XJoi6askfoOPXBwqjXZ5JiaQwPmPmwpjN0Fzy2lzNPWh7g5q4rSHqDUqHurkNwqoVHjOB8gH
pZvjoTRAmS7q+GQOx1qYJkHmP6ea9D4OaBsWZbin5cFNbNBLEBZDRu2VsBmgUb+2+ttYadfcgPnS
4kc0HIwbLRp8IhaFI2uHpSMSJjFidew3OoGVqa7D6mcURrCQc7/BBkhaF1QjXP1exSl+nbfhVUSF
Jg2NtWPwQVkslDUS+1aprgW9EA72Dga8FNblJqa7EBS/Zu4BAoVWLQ4CXiD4iNBtdJorZ7mUHlHQ
vM/t7xYHayN8xbuEyyzp/iZqDtT4CXuWFHZaxbYX74MY4kTsPHy9Zk41R5FU+s/sHi+aUlV0d1zS
+DrQHrSyusC4TMHbo2LRavrDk5uNq87It0LuPDPyicTn08hHSyjtoyLI1YLcvccerMExt4EcYtNP
alcS2rAxKWddK80zyhRWnV82M00mzvb/B5ejE1nFp2c5uruieVFmzIAOhQvcXddV4Wzb8Qb5Ljt0
tlb1LoQfbs+vp+DUJvo49wab7EOaH46z66moqV+bYyzSQwgFTDGnvnX5rxgYAIJw6BOLYnKKo9Cy
ClOd8JLvzA0KW4prSHC4iGjRhGJAbmMCza9f7xQx4NOYR3lDE85NnRoZNTAdWwh1WxB1CMQZ3IbE
oj3KYawxbhJnxGGd65HqrKADXIlQ41thCgmCOkatjN9+/XAy9h+nChg6POFg4IN0/Tz3ed5Gih1x
gFGqqpR8TfFTKbBTPwcU/B+T8N+BjhLmzuqL2Rk4lSkIj6NBc/ClUH4JnB5q8KUz1Qj6VtGF08QX
48Sqb+aVXk+vS4W9HB10gRWjZruEBtie/VmOxEFk4H/Pwx+iAGprTIXjkmd2UoJtfyRq8thX7c0I
5pomc5Fc1ellPmS3c+tuA0AoeM+vuGH5hjSPyYCtQr0OI+Ma/Pmcd3dS0qVlLDQJcwB8QCxo9M9o
3680lvbwPo35Za0q23GsgWq3e3doLhrbvoGMRLXlX3xjQwxcqKEhynJ0wmhNUDlgIqn+6Bip31Mc
64wHDcHur4c5de+SHP5nmKPDo/LKQqsXtjH9DykoEdwxL7TDafHSUf16sEOG+8cHg0ZlE/CQJh7j
G2snYac0cmhw1Sj6311mvrChI2/aR5a+mtr83gBCt1geOskBymbLxkmGbU97d3CdOzxeBUegN/PF
knH/NfvAmH2F0C6zVtWIsh82m+XtMP01E/ba1apX3qZU8/W48nOrJyQ3VnkHbq8FQZBl69Ewt21M
GZ/mSt17+A3o60ottk0abGqPAiUXZUy1jeZfGQ8rHTZzp4Wbqt1mZrAf7WI7usvqbLJ2innFVyca
siHJ0yM7+ihjqtAJVqnX1uosCxlihA64k8t+7HZ0n6MMDlJzpl5wwDT/8XFMjlkdkKEFkebzqTLW
4Wi6HffIwCDMipBFRDbOWUYfta11RbcC/KnWP0sfBWhmiDMGLAIp5HWJ+USeliOmO03zpjcuwNPp
bQQT5OaAj9T1K91qLqXYgWrbaiis7VCdU/g7uZgRz1Q5CoAyHIuEoKHdBLXCvLFQcDBFKyuNVeFr
KOH+7CF8sKn5c77+O9rRDh1nztxJRhMpkjxAZvxgVOvkkeidw2GuxwuriS6z+TfICSJOyhA7R4Gh
6RUvIsoCLmYlzZ+syX21UvbCihB0ORjn87VHeZqvnvZoTS2GFTaddBuansLsSsm2GHEP3xE/JRLl
+VhT5y/uk2GSBaPTEtwGmk6flxSeJppXACO5PlQOxlevv4qCfJWhBQJZV4caxGpWy19zbq3DBlP0
XQ6jmW7v1+fOyXUBmth0pNOKbv/nx1BgaNRjReGt7H8HFgqJAvi0r4zp8mw/9fTe/TDW0ZXZQDOf
uoVXpmqvDPuaqm7yQqhChZe2hWzbs8CRk6HYf4c8PNKHUKzKl7AOHIYszHeE76m2Q85VogdW/dfz
eIr3YiLB838n8ri3U3oFrYosiUVdULJ4XD/RjNX0bqWGb8I8Esda2li0SVGpgaQt25+ol6rN109y
7pWPFhZ2sCbxD68Mm43gU2VaubZIFiUE+3qoU10DEzsD18N1FXjOcZYxLJSP69KMrhVQbYg+aPc6
EvV3+QOs7jBY2damRUoFbpjz+PXIp5YtjmqYN1rcAvRiPy9baO1lr2ZddJ3WC3HVvC7Bs+KRjb5N
gfPN14MhSXvihKBGSPFNxWzdPd6sY171adbBJDITNwYWW/iuhzRDOpZ+D64v5/PSLcfF4wGcwDz/
GgSoY7oXif7eApjofth9eFngFl6m31vHuBRF5EGpfG1xr/Rx2gajvc1oeoC5uQBVIxISfDASxy7u
L2EyIBZAOedFQakmRL2dggdWGXf2WKsrHLswLevVTVq9hwDS+yi9bKADYrCqa7se+4R62fReeaOV
pDrmLVmZlvIE5nu1uD6c8gN6wJqtVTNO6zqZL/CbBov4ILEOkboCmqE0nC03LOUhCz6/zSRb9puW
Vhsnc7ZDD7ttxsLSC3xSX7OEekjFCKaTDRRAOIYKV59nT5QJ7RUzMueTZKVDhLhGgXaPNnyX9yVK
z9HbyGt1mwnOBKQ5nAtfpFK6Gz1EkgBmY2oDT0C3QHy0+WOjh9M7QPTW4hyNHkCiIfdGATCKbomQ
Nueg8xMU5AQsk8CuhAT3WyTiZUOWDXfwN8e7WniTtLqRum+r7KgOAlwQvblEqXfylrPWv/cZERUY
BE5kqR8QFYt0q/tArW3ItU06/sxTyJvat6m5CPr3SHtRc/Pin5JgaE4X4o8E62el9siIjw/yLNLy
0WL1JvWM9RAOdzEmKFWqbbw6X1cdMjE7t1PB1nxPlO+0o8FcCDQzN2+QcUiX35ru+qjFmj2oE25K
8brmloJUl1DYE18TLDYn9IIScJx5mb+gp4Cpaeon9ETFRk2uGDv4hT/1o+tcaBre2t2vSH/qSwql
sLlbzVip7i3iFaazCWD5CAaXIqG4OAMjWVVm/DLm47Ydim2Z5vfBXBODIdZBC5sF7MdEiOiq7EL+
Lg/mwBWCFrkGLiC4yAkZDxqaStm+FJPmi0yLQDoipCesxdyHenVwQKy7B8q9RRGsfoL9kqZt6P2c
tY0WwTzq34X8XSfDnWgiEMVIu6KJ5pWAReKweY1D4y6eEJ9j0umQRCxnHAOm4UHN0NTKth1dBetW
WS7cfFh56rgpMNrobxHMUK2bFuGQHFlK2Ilzah08CO3g0kA6pLfjC6Es27A/BYktnuIctlneX4CW
1jPlN7ooGxpdF471b9ynzI9H0dHJVziYM04RRxFDcdgo0qiU+AmOCPJp8Ws3j2uRicr7M/fKqdal
OFdQiwSYaP1zSH64S8e0nWMn9LCfKq3b4CEJULHfR833UN8Kl94NhKKcoheCN8qa08OYyDYfLEu5
/Po4PnX2f3wOKQF8eI5QRze86SD8IENDuZ6Sh6Jo9yx8hVOVhH379XCnGE+mCVgDwA9GwWiAHo1n
laU9ZbBxKCnQLQToatOPD98FG+VxtFlg8SgIznAOcG+CWxrn3t7IfnPe+6Pp7WhWnHkiGfE4YOWy
RVaaz/GnC5uXms2slvNBnhNYJml7jbJ0Ou0kdF7abGWHO0oKoAQyfJbODH6ia0zH3DHAQOn4mx4S
2Q/TP1AoGKYR/sM4z1eUaUklMF5THWUNHzysDscPoSu3lqNoosxyFh10MtayDFNHrhNsoHOMj82L
pe8WHbQmn0NMSgi0RvvKa3+gSpSYB7GHFki7TTc7o1hsgJ4sd+bKcZdfcvZ8PSEStf7xMVgY8jWQ
ezwO/Mw2MpZBtGFZHoSYlOdBosN1RoGCtgH05q+HQ/3/1IB0ARF7NGgIHOPRrTBDr7RHO80NNtwB
yw80eKbcRwdK3SDPY4d+yT+PclfcarkfEpHlvrdsLQOJAl8J7g5tZAB5l/Gj82Tfxnd1epeMiCfv
i9K3b/Ub/aFPL7tv3X3zzbvP8zu0d6pfareKng17oz96lk9DLeQqwXPRuG+g4wJsCX3unfmlfYRc
dF/pPrFR82Ro/kwBaI3r8lv4q/ht3mdbbZVehb+1vw1aUhQbulX7PX4KbsM1+ob9/DLo2/ilVX09
JIZeW0/e78LYJPZOuzaf+2eX8hnwIhel46ss+2bom/RX+KjdgehxV0Hpc3m16b0zr7WLFpnI9bLV
1s3aflbWtroZRn8qfNXd5ijAfVvug0f3YbnXfir3lnZldOtZ8yflovFW5u348MOBPoo++i2qGbyL
neyC+8nEpmZd3OXuplcere9asF70O/s+esL/Qo1v85vC3kdP1m3mrc2fpb5dcL/AsubWeCT4U17S
m/o5KS+66Kf5szN3jnB6IWtcoois/xyT1fQwPLpPZk/wuFNe5uyx+50gjfH38pjf59/a3vcif7ht
9K3hXHvfguW3cuPFD+jy9xPGJn70Xb3LweVZ29DbVa+Y3YA7ekyezHmnAhGL9op5h5A/Ai3jff6M
C/XzcK/a27bd1gjT34Z343yp3GU/jWTbPy8oAXpbM7lNvtvBtmUhLdsZ75X75daz9tpj3a3VcA+k
qQ/38UPmPni3MxJeD8Fd81obq3tkOfU7tfCVm7HfqHfhN9FpfFAekotqnz2kEeJA071p7uKnNF7Z
1+3vybdYxztnp//l3HiVzx8rWCN8r74vV8lTUe/DTR364UZZ1g3aacoO4ECy7q1bt9pW43Yaw5Wh
oZB5Fbsb1d2Y5q36c7kNvg3z2sHprP4+JysDE5HHrIQoyuL1tYeqvXcea53XTSLis5Vy2z4rj+Uz
qql9v07Hi+77FG/7yQ9+Wo/Lo3pHj8oESBau++GKK3e+YwIaoLPXxbB1bvW/q++NisLWU3Vb31dC
6eu/l9Eq6FZYuo++ep28hNo6v67v56fyngZlDpoSLxp/ukW7CJtwbZXfaT/Vv1gJLTam6+y3lfjz
/TT7quEbN/a35nuPM5O26r5ty2UzfEPI9i5JIV77xfcku8E6z4nvAp3raFt7K+8h4mi+zJptpu0a
grIOJtAOVbqGJ4KrB6299LHSCfeht7HTNZ7h+nMFkWiTxOtc9fPNlrkbtE2sXIzDpgwvgmoF72he
dtGPASsbZEiA2uFHQumQNtgP8xmhN2ebatsO2RcNMYLtYtz0FRnDukCKjoSXIscPrLVCf/ytWb57
y/mCKGJFEW1L9tGofr3Vc4ynV2pzgdo33UEPQ/rfwRXrv3yK79Q7Zw8XFHVf7cl7Wp7q305C4vKD
M8m0f4GawlPCsbHK3qvRFphGF18Z6rbu0DrfYHnH7KibeFkvCgvGzH6kgWn9H9LOazly5ErDT4QI
eHNb3tJ1k93NGwSnpwnvPZ5+vyxFaEgQW7XSShFqaRQzWQAyTx7zm21i+Y/q0KECEu6hmiPqRCMT
ZCWcrsey2emPLoojw8YpdzUs1GZVP3fyovqWPvH1EKftkRGOtq30VOFKVK5JN0c6Xv5/k4mAkEIj
gOQeqf1JW02xAwXJPhNAur8olHP5MHIa61gwA7iCRSctxc2lWJTja9AdKkhq+WEE2tYvcVW8fg3N
XULoT8FJZD7vkJF+ToogDFd+XBiX5jhJAILkAPak7rkmBb++0ly693GlyUM7Xap7aaP/CwZtP7AS
iY4lPZBoWcHL9bWcuYGhaaFmDd9LXK6Txdpc6YpaZzHxeo3kQfX6lQeIVeZG0eR3raW0bL1VSCWH
0auvljuK8G1cu9gYvY9ytZfY4W3uPtjaYw70RI/kU5AdxhQ57NRaeb8Ryqld5U440FfKOU0eKwFr
DvOdk75WVoOiYrIgl/eCxxIqQZhDGkOnuuA+pNgMmbxkqnto8EGq9X499G9glqoASX2qkpE6j8ob
ZqCLR7D+Su5jVMN2VJDqajbYD8R1cccfFGoI+uoLXfgr1eaS5QxuYVMqQFhSMjvBgzTEq1TpUDIf
doOFFrGpHfryuTAE/JNoZ6q7gFZ1EwKRYu7S6ux249XqULzMD5U8UrlWm5tz1dmhNsQsXchKo8hq
TtrwUuvHXp0y3CvllwDrt/DFJej0JN/4ywTV2cVyl6pwuElSn8vxULRxwKSwPOfv824v1LYLfA8o
vu+eBdpE95bA7wp/bYyP2fDnNkxU7LNpUkmKjXs04FT6XJMFW1XrGr/TLidd899wt6v2avVsPpi/
NMrkwd+mt2TLZ59RyKopzNQsBryfn7FR6ZPGSXI5Z2AGUVJ1I5Qz1GfiiN6apCm3nGDmYgi65f9e
cVLKSswKk8hi5MUcuUoPwHpktWcCteXEXD/Xlx8/fZ82cQq6DDR4jDw/P5wzRGNRuJ6AN591M91l
tbVw/F6UTsQtOx7WRv1SIkLkKvimeDeC5SwAVCxryZZC5XwpMT/WTI2baYUMW9XT8kVY7gHZLNR4
Xyi/LK9dKGQG2YjNnB//5URITGP51nfVqtE8huSQiaiu1T7ey/SkkK5ukeaUBlpI/lbKXwQUVPTN
PPpABjpZBer2NX1AG50sWvkCNXlnRR1WdXBUYk+wYmrNWlZgjtX6p2e2j/59p8jbSFEXRVmuvaJY
1Iqg9C8VL9io8bvmxbBq5aXnM5151ZTflYqWZPBWtDAmkoc4eRnJb1LpLJMu+wS4LvgxVg3J/dPo
/l0UR9EfcWE0j83P0fIXrfBrxW/JgtfD38CYMG/ahVHsQ2S9hIhMkTUEpmRD4OdlnZVOW43VuiXF
NkdUPp7k8YdrYPjqPF3fJaJx8GWTgLDS8eZSYdJODl0vF1UZeVRyzJU9FH0RyZKe01uTgjljFNoI
tMthuBhYmE/2otL6ltIYcNtcROP0AKU8yUJ5QRGEwyqJNsh5EmPgc6WeswJ7RIcXjd1WQW64f4/N
mPebkrw9G5JPO6w+hjDNt4P+Z6AzncKkQoVZ7g7t+B3JModddv0lzV3HH3/9JEykgWoPRcSvB5Rc
iw1pvDK/Gas/oMT6Zn19sdlaF5N3G2cjCHhoWXw+t1IUy6MnWYwtoa1k0R+uZRsxZtWk+lJefDrR
0MM0MgE6g2KQRl96SBHcgjULMdy0HpX61Q5gpLn7KoVqT1GJ+jDwLDNoNjEYhRal2RTAhhYAB8sp
ZoZnycqWepQgfG+cA2DvoqFiY9QoUTcjarnIvHbT2t4aTbVNFf7VuOrOx+VQC7lDKTHMMnhL8mSZ
B8oS5zbdfZUs3JBkIGqV9k0DQGZ6N14TfYa5rQvmBa0z8BCYmH9+T0YXOk5QcV8k43DUstdU+Yb1
BOAItvJYoWIcCsurbvwu5c2DNDa/6qGlEmhOFfEhATCX6A6tOnBy7VtRICaQSPf9WCxpIdlu9y2B
cyLAjV35wq7+HVLskzXYbfadbjmjvDbrjp23g63hg0sVwno6aInSUCjWfgtAv4DoCgiJynuVM21R
5HdhsgzQNCiYOPYHl7+sbIXkjGnWuBagWBuP8bE0Fp4R3QuHQin5li9wzj25GbOVzCOhf6QlXOfy
BtJMQHndNN1LWqDDiCVQwrhBG+NteMwMAKPDHzFqs4Vm9TttGimq1r20GQdlRaNXWLbkXbRTydcE
D1FQdGqEFYXWDa9PNHSS4hmm35ChDVqfQ1vZFPmLcJdgbCnYwFxZYJlrW1tBj/YGjYQL1fluIwfl
jlfGoJN9ixOYwKioUrtvZPNNiFabgYKXqUtPnA37x9pGWOfJCrqmdCuM1+tHaTZ5YsYLvARMC5fR
5CiVsucXqgIJAe1YGKzRHV2z6HVwjS2xneQpd046iKzrq16chacxFb1ieKqgVzXO8OeN6QBwciNV
vuCxaFcLB7w+qs/w235pNPRDf49AeZwdmYYOxxR5b1fa6Uy7irMrwLT2O/MfA1lpPcO1fnwWtuQa
aEoYxw5ClVHcbK//4Lk74MK6v5DL0PD7/HvVuiy9QO8vBQAATQbGciX22fVV5jIfEh+cdMGyWLye
z6sUHKAkFtROphLsFQSXiNX/F5jBrYUmjxPoUm+pPQvRqhcbWWe8JbjTtwlkYvt8+dAfHmmSm1u+
mbeaCx4O9RYkhsQhRwgR2hsxJbhTe2dhMyKmPAmSdVyYu+svdO5W+vhCJ9ssiVpPT2ueEyaXrkJa
orTBHNXbmka2pBV9fbXZUQj6w5BFUL6mDz+pflWrUDtXpRDp93XNHQNhOXF+Cmv0komUGJd28PGF
JQvgPpsxkd48mFEELzlsKL7CG+yp2RGFoyHwieUQGuGX3/shvxziXDfHHrQfl3JU6quiZeaOva4J
X8UAxAwoCe4DumigH1AKtImO6OiDMAFC3z3mECxuy0eos0eJAb0unIA0cu/Pm7x2S92IKr4JLCsS
GkEoo1NgO+Odaj0QEAUrXqLIRWLRRfnXH2gyIjKMTTPqdqQ/cEw04x2ypEBGCbMOZB+y5F2Aal07
I4IFLiniiKU4+q9MFt0BXcQei9I/oR6tFJBpKOgI/ocwPKczj26Far3kzJmFkYIYhbKyGN2zXWP6
PZWFV4+I/cgtCClpG21YQYYSgGH0XAPlj1SVKxBukArqAh3s6s7w0X/Vt0RSLzIXnWxhfFUeeErB
7mDG2jXGwojefe851UYgYm8ifhWZvWlse6um7+CMyFY20LnFnFztUNGTkzW2yYJJn4V/xz2mPNVd
YHVLPztColoJCoiokDr30cR+28BfveIyZhxOA0JDARQRFp3LsMdnus2yFCHsd4cJiICsK7F07Gpy
RQ3teEjGZtEdI0/9OXTji1VJtOIRHAJnVT8WRb4oTv620PQfflp/v3585ipNqmhHqIozxJmiRiSu
oVqBeitkDFv3WcY53jiDOmViIi7UWxCnWdwRWmuWyqiIrFud3HxqqFeJ3g9gpGlUkQfo4zNpiytt
0Y4Umh5BfhsCdwFef4mHHxadhHilrVRXryFXQtrKGSFrHbXMj4qwkBogcroDKY7ubuTY2oYkRnkQ
LHr1G/IFi+sve/be//j0kyugTBrDVwRXGq8HHId7Ztmk0At2KNUXmrQDelF98dynbzcWnstJ4dMJ
rKaJqrkxKaeKuOhaCGWXmNy2i4IgGa3cMVwW7drK38XpZUZ1fdFLC/TLa/+wqNh7HyKhnEmhaQ98
69xfC09MUgcles21N0k76eVzlFWAK9GTieMjIltLPzexiMKLXG43MrNSpGZXXYQStt+cmiam4CyP
gjXU1aiPCecPRNJBAFdxtVR/Chu/uEMk+kiuDdQ1zvSLIh4YFyN5ynBcCM3V4KLBTd+uo5gDUIIj
yosBr613fw/1w1Df4dWF1ix5n3zj/c9e/aLpYMBCNxFv+PwmmGVjlCOUKkr7uW7WXreOmnOmPEjZ
jYXmz9eHlSYfOsyhfKQmO8yDFWo/IPIswEJmtXC8AzEbXqkD+uX6h57TQqUt9s/jTT40wB7Ph+xG
Axoc678UAHt3xZYWYt1m8gRaBY5k6z2qUPm65uWm3+KN92tMcoAUfEhTC/I4QAw/0tdp9ReaUJBZ
VoBebjzs/FGiDkZ5xBQgjM/fEhhjbYQx+QaKkaQ3eBrweHf2uIHicROneTmYX8/QP6tNvic9/1EG
eB+cNC6SoYAfl/7UY9pDCX59oNO5Pxa+vo+671kbrLQ0OYex/iwZDnoTv6RSOmC6tuUcIksPJg43
jr6vV4GyEbEXNSV8BFq6SiDTSEOEogFUYRcAzwiSDiMLhf6m6htbccW2lGOiqVVywxbJGGDg8jji
jCaQBVXt7PUxWj2CijuMKNYHpYWlYbZq0hZysnamm+7JyY7KTI/eYbwxCLrFAvlftv4/r2qyC70w
790u4JAJgwywRUqxrSgDGcVwjVFvZtL3m54zs7muaIr8azNMr8+uHDupz1hz9J8AQHCwafcJ6iac
8VsmILM53Ie1JjkcLWi7iwqyevLqvJFWunB7Mv/cpNPMpgQOdrPAoWUw0ZMrWotDDk4PwB6vg9QG
LysMm3bor4YBdGHMEW91hGdZ386HFSf3s2SERmNCij/1A0NmjIQP8vhKPsa9GNqbQPshMrK4yLck
VMAvhc8wPSCQoEvoH8RQHR0262SyOa+f9dk3LnCtTDjgrl123IcLzBuo02Unh1ckePHjAvMpEGj+
TbXN2V3E9UxLQLNoC0zeOK7UVun4NN979UUYhgtwpoRNJX0dMdpRGT8DVTZ69FVegfOkONiWoB0H
oXqn89ReektN+9YvmnyR1KtzZl78IsfeosTBNUIXgJDK499sLM4OBMhA//34k6zI8c2ozDSmHbH6
3tLCES4aLbx+HwKX0lvLJQrryEeLvuL174uGGcF6El6FNTxEEgyWaW1Olu6sClUxQSYhF6FO5TsX
+Qljj0VV/S5o6icdPiKOsTWicZVY2aK2ypVv3EfDysREIH7y5NcROUCbCXq9k4efrtqgO7Yush+h
9jIo29Y82/TqKycizfQ3BlTPQFVgsgYbz6xWNqAb2UPCskItS6fLLylbvY6XffOgh7jSkBwr0iaz
nG+Vq9Ab/a50+rYZ0GGSD236lLUH6Pu0DteV8A9NF3Xb4aOT3qkhmqke7oqSurAYrVuYbJhoI5jH
zPljoHohbKrqlwguCNxU3DZ/aS68/QJ1Ig1fkq5eCMAWuuEIJz8M8rdRVe8w+bCjX5KfrNp4q9gP
orUnDDO4gbZCFb/T+6P4O5sigt0LrNYoj8GYPPSJj0gc4iGAfgLnb7rTItUsJDBGKEiNUboLg2yt
A8LFqIjk17nlEDUTzxgkIMzGV+ZTTwlDblGagaxS4rS4yRGn9cwh5Vth/Th0xV5kkjdD6Py++rDm
pAcSpnLnlSFrgkWVrQcRv3I0Ghw0ZEB42NGzIJBoxG/pCJa4b7vV9Z09+8zg5wwA4hZul5OIAipR
SgqVGRt8OTwGg/ilK1/h+hDBxAToNoV8rsYSPhvYbCCEZ1BKfk6LytYO2siD/MqKHd5C/EHvAJ9H
WP4HpXp0615YBSQaqWjzrqXGwTTxJ8hvQPJmAtennzE50EkH7cPq/1XPhgHjtecMOx5/TW1Jq+36
S55rPZEDYjmmU1Wh6z3JOFTViju84INTQ/liC9iP90Zrn8Y281MGfiAPcXeBRpRC9eZ/CK892Ca5
UdwIZDNP/fGHfEGAGIPpRwoXKNvNBYObb5MB4Rr0c6L1TaWm+cUE1JViRof79/lL9xAlCtckZkbj
mZ5pDQ6OwVNsEKyD2+1ZxiZfYzQP98964v//cAtHRdpkvsld1GjprmcqrbXJiobNEHabbFi3CkIm
kB1GeBth+N1OT13xPga/tBpdHzpUxrLEs6l6ZEoHJJiiBLr0SegZBN5PW8mFC9GqGtpF2wTCtCHH
GtoNXnUAYzE4hmcFp0eE4WxTWuFcu6oqgJmPcjhsGf4shyRfFRgc2hnqKtmm9+9iuV1VebjtbGMv
Id2t++0+TN29DRAQhzMoC8Xg0R9Kl57nbDRdehBmSgzOwLpL3Xc8Jbnjy65choa+cPp7cFroJ0Dv
zXvtZKagPQmlFoNZWqo+oLOc3Wflxq43iPx0GsGaWIznfP5ujnsJ5Y/8tzV/FfdgbJZto61KfxTX
h04BEFKecSpIqQwDxCqgIVqAxHkmdDQjevlRCJ/JarXXwjUGPgsGUgxA1VYnjOYLS34K4n2jvJZy
vta8elFU7qp397X1PugyJcRLWb00rbpKIXmEr0byl5gI4f25qZmtiNQlYlzuvY7aLyRIVn3WL6+f
z9mNI9QsVBLZr9JSrTe4cY1kyilKuALLRx0DKv3Mk6UQwjWG49eXm6vVTBTwOBYXI5KpRLzRVfBV
IS+KxLnithO9BQFqkBm/IwgDzKdm0o+UR61gc8vMKXDd7eiG3xKby94Gfzc2x6Hv/46g7pNsYuBJ
7h15r6S4VbJvmG2iHk7KLz5ricYzwZUv2VeMZGhsQtcQZDcfjT24KIJpI+w4UYFCJil/lt10UegM
9fXnru52wnOgw0RAeNMjmdS6CRCHg9mHi0JGkfSPYAA6cnxCrfD6W5op1bEqsphAoWQkNKQ/n+ZR
yWNmIJKPKipnRznnOJNA0OUE3OYBzmR3n9aazEEyK5VUtYFMqml/+gbksLTkMiI205NQo3Gx9bJn
R/tFXkthev0xlbmmyKfFJymAgntvntlw/1BPCrEWjLnxB6zRMifYCwYW5F/6TFmKU3qX7fivQRf8
lNN3queqR4WDsAB/qczOmlmuYIAsxjRZUbJTKSwDZBwteH6VZC6FspegVuVCbwxoJDzDsWtXg9Ov
Ve8YNAfbChdhmO9DRiAZgvqMt4QBL8c77pOV4v0aINMXuyr9psbjyV85WbuQfCjm9m87bXdJw89N
lhH1mMOIb6x8wYaF+YuRW6u1G/IXARSplDcEaGFf+X8heGQF1KiBs0R7AmqYGPi27bMbRZuxf+6U
7iw55yQER9th9d2+eyR/IpO2o6UYdDNQ5B+FIknD6TEUa0OkVZNiKYYLIIU1IhEuR5ZnrEcbDwQB
Negu/DhB8RYOvmWtrpmsihBX1BjAAQd28M2Qmw3r+hRy17/1XJyBAaJAOTXIBKa3rz6GHkcK3m7a
CP0jWifMIbj+Ca03k9mZkpRBJaJAaOYJgsPk8o3MwGv73vZPQrbUOgMtZYj43/TTkEUFZMd/akK4
5vMhJWoqlu8bl1XM/B0msq2+2ynCTTfStbmZNGugr60SFEyW+rxS7zRSZ42aL+YPJG9Yy78ofEUt
feTak5miaa39PSPQIVXj7oqqwNyBc4TitPwO3sbL9q6wKkzONmAx7i0VthwqK4XtbWjEXmYo1z+2
Ofu1gfziVSkAZPIkqEhd61hZyddGYqEJ4we6rLb0J47Z7IAUMFzJ5Xs7F31Bn7JcSLLlTPRHXVnX
kbVCm/VOGZ1lJm1jRHhGwSh3iwtNRlPv9dxD4ejdfcEvXFASAXHYgM7kSiZNYU7YNAuJmWX2XoV/
iUaBGIf5LZqmHCNiBlVNoOMEAwK1ggYEkQCveVg/BkMNq9RBWke/uhixCFgqKmkPFoVbRwu2QZKv
q5C6ZFnkI2xXaYVB9rFsMFII9e/agMQej2b4xvr6u5wrGtAyhz5ko4WAxNWkTDFtu+uzWPaFcIuB
zh98rnHAaqTw8tVQQCwBdZZaP+msIuoU9luv5KzfpHDNflFgYLaODiguWpM9OBi12RhD558QUgEB
QLMjTGMMPOGecKeG1G6G+izGlfJekXZx1wJBOouZbReCL4eAKJHg3Hgz4sknjQnezD+/aVJaUC3Z
qVPzmxjYiklR/OgDqG2cFxxTljYlFv317rvl+utIvTFDuCAerqw97aaXns9VZA+8D05Q7N0V/rto
jPh/EpIFdbiruvZc+86OMYsUk2xgfqc8IorPzu2EMG2BdB/cZN5jQ/+1rs2FL22jHMVAGDampB8J
97qL1GqwiNjkXYtyydnwf0SqYC02jHXQyMPNa9fX2i5JHuXSgvaRrv3qnfo1CdsL4DkJQIHRoPQI
DUCXhu7ivqDlN97GHMHNpD1kCo8oYqIzabuajZp3ZNfEQspZoGw9hNn8UGY/MHqzm3Mn6NZBeaA/
FlhQ+4ldtOx0DWVntbyMoK7vjLn86ePPmRyZTh4KNdYaaP5CrOOFCMF9TjId3Ox+3nxykV59KLzs
qNekvIDYb8rb4q2U3oSrkkuZaxrVEt0IqA68DCf6GeQxtBZKDcqHjHaTPN5oZ8yeUJJ4AVA2kX2Z
nNCiGJFOcHloqmsvfzON7okcxIVva+pgXC39xnpzswQTRz1mtTYoPuxmPj+6EQWRWsg8OqCzuH+w
1DfdHw7CRacJ3nod1VUdbJR+S91g9uNaKqI2NFGIRpO7JYb1arTidpe6b6oP+BeiQPmtTg5Wlt2K
vTNzLOFh/++1JvlpjDKoHkqOf+qcH1X+Zuinrttq+r2dPSbjH0qOm33+2a9osShFEqbb9mQ/GT2i
6FTyl7s+RqYW9LPyRslNE9+5GUEN8a6+RLEPq00+YeJVo9oM6GEgKbAr4eAjsyCUu+OKDJgxpWsc
ia34uaxKyz75EoQ3H8OD5DVTEX+Qm5Um/SUh1VknNWZRzL48f4WVBIWK7eyC3l0gpJHFRz1q1nUI
gFPI/ssLArVWw5YsgZGTd/vJvQbVywvgK0EKLMxmM9CnEEgH4qFAIwkpPlCbqb0revo1aBemZ2Ei
EgcvVHF0LpdBdMv0bvZDiB1GjwIE/LRX5zROE+bR6J8SdSsgkrCsFlqxVKLoIp0BzOd6zLrI9n75
Fh8WnHyLqKlUM4xUzm/6bqkuzjW4RshvDJNAjo7Se5QdhBmlaig7MgHwcTJMNymBR4zDYty8NF69
Heu7HglVKfu7o8ttCo6r9ieoUlhzOpR/fUntvfNkD4TpoRyLgzUibPNiw0sHGDRgkZW59r4ImV+8
DQH4t2EvcDdF8tOXfwpFcxLQ3n0GexXjr2Iq6zg/9QUw9+zggnfip1qoOlQ99C5IJtw6Xf4rKtNt
jkZIWlW7pAzBcTkrpsIhi+mIeFhxfiMuzcaHD+9xEh+8LmdW1nMzR/J3iVgc/EEyOivPkfz39S82
N5MBdw9gAf4VcWyqRTT6agqTuvdPjSJqGrgcG1E/Ig5CMxU9FLo7ivVA4XHbT2XuIQGpMX0U/8a3
+nPstWpEoOuWpf9lKEIMFLSQEuv15+sPeQk4021J7kmfnBuV+dPkddaoWGlqHhEiDJOT2yw0Xmre
xWs5Cp6K0d0I/TfK9xr5Cb4rGjCasOR0X2Pg5hQgGh4GAMS4lNzwEKrSUniNK6299K3iLqk2fpej
CYJlfbAWhgg2RahZPDoQu3Qb517zkcnE0m2RckYYTkCywad58WsNDc1WwgWdqsJApoTJPTrjQupE
bD2mNxko4UIgYvmTLl9iuaDBd6OpbcxLEn1HBU7xGbvdvWus7bxdoOzkdH8AgS0UbS+m+D11RELn
oGBTA+uNB2+jxdbFr6RD1prIWNX2ge4Sb104RwjBl/iWOOfcmISa2YZBpkAj+4KVZERVFvro+xdt
MrmBR8KxyYC/pfWSolM1qkXfgSbEYoXuGQ7tt3/CXKINuUvW8Xvmrp+CjJ1o6A2Pkdgpt+89AJDI
aCJb1/+dmUudnmaqCDiwCNQJPfzr+29mowMSFTa5qCcKpcHPGz3NbDvE38w5dtGBrg33ITIxQ43/
wOP/a6FpQq+EeWZRfDqUdJALHsvkXAKpjJ5vnih95tL9+EhTVqxZ5b2tNbZzDKSTgZupxci4h0WJ
T7RLv29EjSRFITFUik2M6EucomxogIgNymYdy3Ru0u7BRB28Hgcu3Tvbe9KAo7rou+BsruUvMY2z
oYVpUrrfbVemYX+HLdpOrU4OvSxfdRdJkm3TXFlGo7LCxfKoofPfZWc9B7xQau7JarPnrAOtKaXn
GITlf/ym6Qwwb8NfAHTQVNrP7GKmC3T4hE+Q5d0lNC4QiAZ4rNxsN8+l5zbxWYU+gEL0F9U6QwF5
awi8SwoYQD0LNBDTTbVWl8ze2E9QMu1SXrhM3CraCnwGM35VqufEejVuneQLbnMSSvkxsEEdulP4
9U5DaaL2EFzp12SCmYN6FUzlnVGd/Q5iToC1gnt2GiFBZu/U4D0jrBUOPRto6s1rk6AiEPY7hlWq
/oePNfaPUnyrS/e/vK9/fuIk4fVNzQnSCvyMYsab3FUQOFLXavds9SevTBdBgok3RK/yyc+6jUaM
5KYb2neUmMBlA3a6vlPmbljb0GSh7A2/gXf2+fRnCq6GY8JYCwI5+ttiYBpa505HjYzDgsa9TdyD
Tnhg9RtLzzQRCXWQWU18Vm3lS+BBjNfPPFJ/yT6bw9nNoFuiXLoLsa1SlhqISESMqp++v7H0nMN7
5iegdXX9V8wkoTZtTPYvFCqxjT8//5joIYNkOn81aXegP0ImB3csdMODansTSDd31XxabrJBjbjs
YrempTl6a3N4jQUy7ol3Tu6Nm15avXcPcOeauBMODtefVJ2JirZty5gIClvdLydV9uWCIpPydYSk
nnjtSm3jpV5t6uEYeD8G/5tV7aJqYY8HN8b5YJk2P5pwbWm/rIbLfWcN91LwbfQqHKXsdUwCECJz
lt4MXrNbEhsWHHHwlxC9p8+fpMrxqPJp8J9sVV6M2ntT4oFCToAQqnwAF04eBliHSfa2lswbl+Hc
vAQpbvQ3hX4hZfekxrdCLQhDLb9Uh1KzhYQc16Cu7jI8T+hX8lsioWXnv4QC0JDoJGo3duTs81Py
qzJyhghw6pPn56/W+tglVP1AaNRHNTkwgOgMJnnIBpj6AkkH2xLR4KYN+dzTO7KQ0VVkGZbGtMPR
GHmS+73HqyfzQpCFyViLeavxypsX9p7yC75Zur9ocgGr8EjFr+/RmVxEvHXSEUwmZXU6w8hDRUH/
LabLpT6WRbuIhhofHPRFTFRcdtfX+hp+HKGzinIaaulfHWRhkZZypHbSkXecDMIsuHH2kP+ur/L1
iT6vMtlPY6ZEXemNAGyGpQ6RuTuTXdE/ppK7vtAMfBEqA1K+iu0wFMCZ5fOxMdQijCytkUR6xTat
43SPKNjKj+uz6yHKTZvIU/pdUt3LzfdO2jjBD6AZALLDogsWcp6eRgbBXjtsBy1Z0Nm9/vsu3+7z
3Sx+H8qg9M8M+wtiWaZ52QUo9x4Zhg2pt2jN1xjeq87MP0DhMc+lZw/egbKkPFCdO8/hV6SWhGpM
dsp1fz9wKfR9uo9qaymyDKgb/CPEUCKIN8QnYsITPgPftlob3CugQkxk6GK12fu69wyILICxWvLP
iXQLdCeCFOvQ94obTzn93FQPlKowrgxNg984JZbYlTtaQyPZR5rU6BPp/rFAUmvg+N5A/UzvrctC
jqGjBiFjwmhM7u24Tm1Mw2T7mCXHEYeiBH3D8I5BZ5GQWN6CoIqQ8/HbidUsDUck0fvkup6EpMLt
yVmKwT62oF1bGTzsLezQrRUmF6Mb22U4JKwg60fVeUHO4vr2m5726RNM3pdT5AK3jLgqRfNCku4B
ogV+jsildiP3/gLHuqxE1xRKrYkc6TSGOVLX50ra2Ecv/IZE7Eo+DNlWk5KtnL/Jyg8nRNop8jHS
2qsnhCnHUyqAprZ/Yyde3FK+fDNwUYRTQfCdzpOi0bKDWK7sY1dqGwmHpgBQZRy2gsHc+ObGsuko
4kG/kNJXNXnSnRGA/YuOVWQfVXtH9ftFZqZPUG/r/sbm/VKgXd4RbC+Npo5K82/yNcZUd8PMKeyj
HezkUaWuqpZW1dxZdHKyO5fwlavKysGAJ0hgpfHDu+x3gctpByaW+WLYZYfWc1712DhUyq5QqL3K
FaiXja5LW3N8zjHL7JJFEws1yBeKEWONPXYQdE9OMDyVZrP2x3VkJyvbf1NzHdGmeBOOxjoO8xcz
Uf/mbdyHlndjb8xEBxUhFQiiWPfgzjG5DCTEaW03b6xjiiC/mt+Nxrl3MoTQD4H1H947vOFPS02q
ep2ZoWMntXXka5fmWanuGFXEw0G+5f0xc7A+LjTd7j1Ty74sK55Jes56eZn6+HbBgrpFrPiSvoon
AuLIFcKmIb6Kl/thDlRpTtUPemofDXXZI9gGyESnqvZ1h7bTi6MiaGS/lGjrNWBOBm6x4j3v3onA
8kjj9KedvVkUVYF65Kc1SfA9DX8P8u9Bam585C/U28sPJf4D5BZsRmvylUdN6gIUouxjX+wsKXkA
FbzpybPDKOBTAMFVQuQh1n74TWzPFr+FhVxvlQEgjQ0dboiQfVE2lFw3IuDMlUFIEogN7iYSvMnv
GsY48vSstI9pmC1GtT9LQrgprvYdxpO+ZeImyIDeiVZpiqSySVO+fU1NJHjoiEGWVVx942wMPHCD
9jX241NsbAd8CrPWp8z+0cr6ThuTbY8Oi5PF60QyRPZsoD9K4NNp3rVYZgU/+DIKTRL0hDQjWVRy
tapNiBN+sd/nkrZuemnd6whe1z6YM9GzaVYSuMdylxvxWYr9rSnK9dRd90V3iLVk3Y7qdx2hOsWX
3vp8RAzyzTPD+8iOqmWvVivanzvTq36CTjpdf6NfMnXxpfGLtBSNEIu10iTlcnOthFYUEMYASCZm
AzaTwev4xxj+sjx1EVfh3m36LS8eF+oAVely81/9AooEcj7unKnuadAmfPLWs49StfYaVEpypAXV
DXpe0ouf7A18ohHtRgWz6F+uL30hFU3uFx5eaNYgQGfTPv18HqNA75y4x/1lNKJ9Z7vDygbXNPgq
ONQfZuXu5chcCQ/VsLmr+3TBQGHhobKYG0G2CKsA1J9lHumoexaaqPfXf90XjiufRhg42kIRVvsq
f9LqVYfekWwdu55BQX3u7WLFEAFJyCXJPvvVt7vHnjRUulm/iVH85MUIHR/+RUNZFHKfXwxvrGoA
A5hiad/fcqsM+Sauv+FUKA6K6p5pLWRGcWs3zqRQrGtDYRJPTgH3ed2oT/MktWBXSM4hVeslA5MR
P+EBXUyjf1LhBoLCJPiRl4gMMQyZ575df+0zIcbmmVXhTAfkVZ7cOr7ltL1W28YRkzZ0iiQoUZn+
Lq2a8N7/jyUX+MRkEDyugNpr2qXT9uFCGBMpC8PBMI4ibtlKu4i1F1iBuWmBUEFYAZVwlQaHf0zL
gEbSI67ywrwNH7+D3j9df/CZm52hOBJOHAjHAJD1+d17ttnYrmMZRz38Bhqd1L83Dn7xUg63umZz
XxmXYOI3omEg8CYrRW7XAfgPjKNLFan4/jFo8305Sj8s79XI+ca4Z6A84GAzWbjaorTltQbLmtTn
+fojXwrKyT5Hq4ryVqelZeLQ9vmZcapztA7RrGNfK0wZwyVNz7VSZD/F/YLlHoMn7BY3pcK8tHoT
KZ5qSEfDfdN6f5N5uOOkXCpkQBxClx4LKZmzclQ6ngiA4WawKt3hTgbnUuXoniIDGi2dApFNO0SX
13D2bLA8y4i5fxlGudSdp6YKv0uDtvcdc9sjZ8onaDJvNXgJ6sR4MqSv4kbp2QD3YmdKqf6tbLV1
DpI8yDprYakDjun4VqjZ2SyauyLPToXzBtAIXvpKwaerQ8VeU+KVV0kbFTRG/9RJ3iPyhouAx/Oq
dtWGqBd7cNvvwb/HvPgxqB8T5/v1dz8XfHnxvHad7qmuTNUAy7KQZK/vdJHeSXW1tZCSrHLcCtVs
NWRL8E+CkB42wmBvqwLaw31rEWa4xI+/cwgiwu4wPCu3ECvTFiNH0nFM+ka4dJKmTUNQDRmUMN/q
R84AzbVNH5dbObbX159eF3v8885TSV+gKRJpZMAjk0g3xk4bZn2oizAT9uYPxw0ezQyyMcjQoNZ3
XZ4cbT6TlaRr2QCRHIz1RsleBSK+QLou6FZ13mw5Kr1m40linEQm5gXyqgq2ropqZnFo3A5/r7Xh
YnHGptP1cZl3T2588o1hncdo5GrROh6L+zotUror9X1fkj5V/X3c5Ohs3RocXGrs6UOrKmJNQokO
Epn2+bgpSWjqmdtqR9gm9D4Sxvrh/3B2XsttI90WfiJUIYdbAswiJVHJ8g3KkmXknPH052vNxW9T
LLHq3MxUTTBAoNG999orFJiJCMlcGi3omfwuuXMyBk649hpY30b9IWzag1LvNBOSp7nOlV+1za5h
HSsc9MxWP9VlgNdIuEqQahtpvwlWA6kiU2YuZRIT2lFbKOmRcIGdnl0dPXzavXz5RToTdl22sag5
L174rnszlzJNFMp+XC9COd9qtrQxEpyPsdVUQ/zSgeTRMLdxsCoN+1HORnci1bh1yB/HGblQhFrA
sxsT6kSl/R6GR+ygpmYBQvE4I26wdX+hq+FvaYpQ7Jrb2Ci3QSLtRxqFWIKmnrujFvyx63RtD8qT
PuLp1W3nXLrJsHs2tGFtcGxTMtQq9sdcbjbCdawTC4VnxTAgdghNMJ7fUQlmqrk65tyVEm1Dgp+r
bhF7HD/z8NwbT0M0win+EBdJ5PpYWfWqSkpPUUs39ft11/lrxM2hc9fjh6EOQALsJLL9c8LeZcR/
LUqcHZqnxRi3a2MguIMh9MQPnBJz2a77HISvgwUZmIjOmTGG1it+ofgdDwtF2kZ1sfEVbry4wUby
jXllEcIjciqv0su9AAYMq/IS5z7gv0+7Q2jH9+UHXdh7xBAzVBWZJnzYJXm4HQdqSecuQkco/lHT
t0dDAT8kwJyFv8Td51DaKUwDwLsJc3Xiwp3xTgnkO7vwlHRkiwo3c5z+MGKILHrmFka5cnppGQaR
8MvZ6ASvfr9faOLTOF9oBs4r5PWInekc1CdSVI1mpMz7pHmzunY7KvC+wowh8M7JoA7eO+GbnL+p
0oNh3vpRveiyNya4CGbfqwBrEPLKJAaXiXFSEhz9cSGrH20DUuhB71a9ta66u1HbT8E+0ZZOsyqv
uTl9mWvizyYb5GwALsrwvc/nmkQOpn3kEwvX2Mcwdf3ihMTOHJ9G40+pwAEDQkm0kkPowxKOSXHn
xSdfYYXDjATmxo1aXqjFzsI7W/0ttfbi+wd8oTf/9/7O8JwhlQqGw7q6J1oyTOtlPv9xxvxGtfEA
t29n08auk1By+Zfd0QR093isBLmzyG35tqcwL5tlrN0pw4ul3Rf9fuzhNkcbB2FuZiVXDo8vI7j/
niV0ImSp1OjWWdNmOWjKK11R97J17PUTQ56sxzs8atcpmybc4CI8tng1Q3zUEctU5hVk5gIwJx7W
/27grG7KNS0cVYkbwHEVstljXm8E64s8BqeJEW1DNhek4p6Q1JceOwvStFzbnFdS9z53upfC5W+r
m2bqrjSTuJVd+k5E4D0lhc16E7XnXxW1XI5Kp8uxttfiaWnOo9tMYC257Tbpg6mvtbtkDryCqRwG
Lwt5JOZ93ITWXRa/Ts6REGM5qlyDoBEisv1Y3ZH5iM89Hv1WCeTqtU2MPVaOJJyAyT0GJvhezW7a
DgtnerEVMImRQ9jEQDSFJscKMqQl80HXV2+Zoiw0B1YSLgOq7KmZco+s+CBVkpdrEU7riNryBnE7
VJnmNefzHttxFaRLB95qzmZ5UwtaYSMZrtWj0OCYdXXfYE7yW8nxCdFOBmdQnLwEXemGo+419nuZ
703tWXgOpsFhik6S9ZLoWI4JgJT+3j+2+a7tbxrFi59D59hL1FvRiN+jsYiFIdnw0qD+KYdnZM+R
6cXjezfByDNfCFJPzYNWVhuHB1Q1H6b2ahinxDZWunCTlisUkrHXKPI2qOK1WZtb2Q62jmzc4H4G
KBNaqZc0tjvkLm7Jqwh5fa/eJWDy7ZTgNp+4fXow22brS9YyyLK1ZPpEtc6LLEexmb0UUoGAQ/IM
gy2wvc+dW7m5aShxMM1kl2OPrssffYrXv5SRgE5WgzlSNBluDjt3ym4nErClXF7mdb+S7Ef0HEt6
zPR9mn1XldCv1ohX5R8zP0L3raUpx7s69Xf1+G5P5nJyKtLnh1tTHhdpOGxIkb/xcbj8Uc6/jOpZ
VrwqLF09P/XDryy8yztysaInJ98rvVeiH9MTt1XcXJG91Em9KloXOsdP8ZqH40KdvSI5+WBGBdkm
Icdmwjbe6/ZLXv7Wiq2WPDmE2PJHmsUN8LiHsKSRNkq9ggpq2o9auumw4wsS1kS7afRNMt0wwHON
pMBRbddUW7nbRQ0i7lc9dJZZ40lgzrL2NLVLWOpuXUSQgu5mgjTUmw4FWxneF+zG9RSvdUhxNtIs
ICKZ7JJw9Bj9LnT5KMuT24RkIKg44u26/JGGZRHWM5o6nuX0a7LeZl3ESwSHylSOQZov6uzFrLz0
T509NO0mHJ7Mbl1Ut71ekLwAk/kVfmoYfhj1r7oLQMoc4sz5vkSoAozWdDOVa9/Zh/1psN5Max0B
4SUJ6iaHJlruFiKS2NBXQX1rajg13ShajyTlT47Y176TCFYzpE0iHwxUuM6b0Xtzb0HZoJF6GtVH
y8YT5iHP36Xu0Myb2l8Y6FdKjPDbgzm7pNQmzY2tr+foN76pCxmKYdtvvj+QQN8ubGVYXDkUulg3
f9GOlRrwoF1J6j6rq00eS3dhHbtJxe/i3aJeWQyOtDflDg8Ke4mkKI5oMlH4ObGzHKilBybfsbrU
hmaRm6SxTQ9D19HARvuaEUoPxcvM2rtcw8t6hCvTa65dkXWVHbMlUAVNYrdp0urGsOLDMFa3IeXR
VOP0nR8RAqJmllylaXjYsqfk7V0lt66ayGTu1qdYORmq+EBx00+kRRg9DkpyG6gMwk3Xl09YCxAc
Xrl+uA4UeZ/lbBVNQYQFdM3gKEv3hjPtlUbB7ztcyuFrwBzdwNowrTBDghSuioDecVzJzs+BbNMw
Jxvk0Qk+Ovsnv90my1a3Jdc0k+2Y87W21SoPc9KCRtcJ7svoT5q9z43sMVV1rTBxZfNxbieXh+UZ
UbbD5ntr2VdzLkQBcV7BmcAqsMzwHmJ8/O/JhFF7UNf4iOzVUCdg4W1OIAfYKpUQLiOG6IfGxF7g
h9+l4NhR/qvRJVekydu8HPVadO5/Iahf7gfkF4wLggopwGf3EygTUmYKHrkablp1XoV0WDbfbCjf
4Yslxlq8cVFh9JXXdwYyJHw3gGWdvPFUaVomk+9VDRV+c2w7AupKCiMxHNCV2+ZUM/yqJ8dLAc87
SriwqBappyiE0xFmErYiii/EK/gJiG8wR7wsHnpJWlXo5FPrZ6fdxzp7VknYEHZdzCP57OdlFBt3
GNm5YYp0VtqX0w3NDlQg4oit98ko1k6182MQEEJRfFLA655wlkQlV5oEJclHbFJxIaC2XLu34nmX
mglh0IG90WtpK3ww1TJfD/OwULF2G6HXSxwzeo4zPZnCtfqDQxfI5SVEAt0mL2m2DVqvy577/LHO
6ttofrQKbZVbzVLDD6aTw8XE/9+ltG8jZXfM5wNtGOZko6eLSFPXc6byrzXQbUJwnScTzpR01dLC
vLiP/PWiz7ruoZvndEC8sC902UOCtSjzcjMO+F7hNOGvLQJ7enaTICr3YUAo1mB44ayuKys8lIZr
5rso/VOq+VYkJ6jtsFL8+yH7cHTiGeWZQ7VcFDjxqAqp6i/FfGdR6MgPMq6xlCzls5WS9njsidzQ
PupsGRCK1Fagm8k6ym8H1TnlyW4I7tqyWMppv9bi1rXjap3Yp4wzcMbyTOa4HMJ1MbG8HIxu7GRl
V2BomLVN0/b7XfeLjFaU1oRw6BZsYs3+Ihxy5KyUJ2lS95itj8aTSRlkNDlZr0clemoR99ctE90Y
cgo89FB6DAvqFFOEMLn6qCH1/hlEO0S/GGPg9X8MM3DbSVnFFGUx3Uydx2zK14x5Ltbjf9/1WfMS
OYVvWvOg7kNwSUVhZw0Gt2zpjYfwlKrweQsvY9BE4bIo+2alWYwscoDERN37xm+EOQYH6ELmDGj0
9feP9Is2lUdKhBzjexBfHeLF2cZn1OpklghX9gbEzGadR/oykH+oEJMHf1xUEXLbktqYL1+fchJj
Qy8oJbf3T2p3jRv3tTv4xBph1ZJ7CMP2rHGKp6YyI0lW9rG9jnmPOQTp9lixaaHEyObT979cjAr+
3WHF1QwF9qUCk/k8007Nwto3pE7ZoxgWVB8935XmTgC4TtKtxmldJ8aVBuiL3k5TuSaEGgIfsHGW
zzUfBcdPVLa1srfGIwgmwYE6Ie5F8N5IsP+CI1dVwXi//6GXr4qOF/0HhYp2bogeVSbDoqFQBJYL
YRqOFNFyRy3b5BOGzKC1jNMD69qY+tLzhfPKxMixkTOew4m+wV4vVbYsMNSpWOahsRED2Q7vDjuY
vGl4jgfr2gMWq/X8pSLj4Yc6Ao2xz+ZDAXBQF/mVIkZUPGAtPjFLlsf7BmMvu984/GD6beZmTfIy
yUsflP77h/0VoNaEXRAENIdD3TLPhpa+Gc/YMjTKHvyE5cQszrg6l/o6C/r3GuI7+quLThp5ypui
VfaNxFfCXCAbg2WOgX98HKJ94JwMBVIpc1qCZwzqwHleQLEOSLFiXBWVD9//4gt4B7fDxMiScYWg
UD47wZi7aNHUGrJYXtQLqUOKMpAmzKdF+jYwumGJVTX+1OBI47Dpo/2VGxD7wvlLZwxKULbNRobk
8t/n0TmtmapNrgiqWjIib/J/SZ/zsbkrvRtbe+7s++8v+UkdP7ukJbwwVA4icgbOAb9BmuY4K0Zl
LwPb1QLjM7ZyaJK+QU89HsasWPW1/oQxeCeVu4FqppT6J9UUYKkrEzIZp/SIdiotYq3fFrB1aphc
odq9aNkHmjM8uPHprZJVP6S7mCea9A9imNzoxmMU/uzkETA1O5m8Zay5fWZaerOu0/Epa6s3+PYE
bXBPlrp1pHAZ+BEeKWR8OYuJdvD7R3Hp9VuoXNGXCY4CNIF/n35WRFniDHxyct+5+VYqHiH764ZH
Y858DKia1k4OPD0/0Bd8f+0LB4aQtDGkMiwHOuTZi4/yIh1xTGELZxDJWxdV+nSCSejR6l4lCF27
2tlJWfd+2vUq2yhUCEKAGcHmxDOGvzLnXi5fvv9lX0yWOCksFQ4MjhFs2vK5vX4bZkNjd6zpqj2p
QXpfyNNGlP+Kbe5IoocpDaSevxvmDysa7+1pN0rEzpJO6kuMGO1NO/t/ZJkUci3+UevZIRusY6fP
B3+MX1MHZnfuzkbqoT/BYTrxb8TycwS1jeGUAVMoIJHQiKONmkUCld/DK4iYUuWGeZoV64/kP7RT
/TDIGnMsMPtY3wg2W2ejI0fj1DTZsc8xfCT8Mrf7ZTxBQOMYz0+MPVehP26uDsgvEDI0tHUMyFE4
Qo081yQ55RhJsxMr+zy7zY0Tzri4/yucOEGl7yRzZTduYYZrnbnC9+/qAjjNlQ2G5TB0YEZ/snj+
2o/zbsq0aAjJc41kjIHsV9o64h3BmIwe0IvuJgTrksNtXG2S4mSr7y221aFhLyStwBHoDpnyBuHS
TdpamzGebjPziXrMJAG8bb00uWZkfWkh87VgwUqgMtFTZwu5ygEukk6T93K8ob/NSS0ol3bvwiTO
5yv15YWzikod00BORB7R+bPp5KR2apNrcTjweXbRngi7rl5O13jwF0YYvIW/rnS2GUiB2mEaxJUG
QsKEY3XtRTYWTxBVArJajfnOBnZpGVNLNLSm9uB79O9yRqhmFG5y8IyBrkvL3+Np4yTPmvP8/TK5
/NQxpmcogE+beTZTxlYxl+NZlfeWveaRQ1OjC6O7K+f19ar+a1fJw2CKqwlGPLJP8Vr+WpKNohdD
Yw3yvngeNSImvF6bFisIcnH5pyruRb94pZz+XDXnRyJkGTgofIGGeu4lIRXJrGXOLO8T5y6JdxKf
/ZyB7E/UfFLz5jMMR9K4zbAcQHeaz6OnjZLnl8co3rVM7roVvltvkpk8RUN/ElU/N2rMyREW7ZU+
8lJFbFGy6FAEuFPSAv59PHWUhIXWsZVXAJJBZ68gEkLnoXpSHAK5NBy9TSC6Mne/XwMXNylaDg3t
JGM2xtL/XrgilU+G5wiqJkpvQDauygS3/DUS2VsQTw1Pt8HQ+1qJpPLnnr8c4f2L4YaQu58vPqeO
emsuMhoP7TlPjJHfeGBsPMrLdlAZT1QucuSlr0DumNRtYV6hhl584H9f/+yBV2IeZtuJsu/at0z9
ybibiryfc/CeJw0MYtqlTX9tX7609xgQ1YT60PrKXbT1enZqKeItj4DngNqgXXFi4DkZLQwl5Iwj
PRwdpxCt55iY9TtTf001H4/N36H1M2h+W+ptPEsLuSiBPgM3hkM0Z3j8knczSfFmkAjUGqYr933x
th32A6Q2ohE++3bTUO8gfbKR0ZGTokD2nFHtyRWagIqvLEfx2M+XBdmzaGXo1JBdnC1HOx0HhVx7
GcYug6JuWEk+gSiNcVP9wiX5Z1jV98oQv9ojQC9z52EaV7OPK1LmrMXe2aSr72/o4v3wTVKZUlRz
XPz7eXS1MfimzrbV+/V6RpBWPWOKpcX/D1qrxpJgSPrpbSafU8u0XneUqsnZrLTytpQrxH64ghUp
Ool7UtIru96MerbMFH3bwFXR8Tn5/pdeeskQWx0TQRX1yvlGkFupjZLY4QaI0SmPEMk5gKXw/mrV
enHLwbqXcTSaQ45gsTX8dRRoRp/pQyt/nsAmoDD7Mo2pg52Xci8RORz/4ZrGNdDr0mn391XPTmNs
EHKpihkfJMWHnC4VLVjg2AttCrqmkr9//zAvSGIgw//1G88qmiInoyog8w0fyJMFguPTBY5+4nXJ
S4jYWESRhLTHPdRlOiWNvmlHRyxIqkV5bfx/6egl8RUHLcySbbKo/n3ene5HzSg18j5gyFKri5k6
ZL7PIY2O45Lip42YL57GYPP9M7i4oP667Fl50eI10MS8Z7GgaFAQo/OzcQJOr/Ebrl3obCsvJEkv
UosLzdpSpqjDwhJTg+hwPZH40hpiycJ9p8cDXDgDc/w6bqZQ4Up6vq/b+6HOvT6fXF9QfsAmh2pg
9PKI0qiG55DEv9LMImv2mE03dX9vJ/WS9uTKjnnpx5N6hu837Rnii7OnjAIyqCs/o67K9j3aauuA
ygIFk391GV2Az9COQj0UxzXMnLOtWYqkDKsWrgTD2vHhmM/k9vQuFOTeaj75x5ghqNG9rh35kJvo
V1fJEFxLpjftAkIc0O2pT640+xffCP22wIsFzens58sM9bWBLU3clPj5+VMWCwGiXO+u01jEh3J+
OIn9ERKmQgzrOYAoJbM59V0v71u9XgqpltxEK6MYV5TxXX7K4rcmTPZTSD0JMiIKRmEkcK10uUCL
JKwC7QN4nobW5hzeaiNd0mZjlPdh9aNuo7WctND2FG+WxmVBFedXsAF7htTMPaH6jYuMSUydq5t5
AQLJCCwA4hX7TstgKrHh+NbNYzxrCwtLLLEvZdAsqMW0+AERaUK6QtrFC6EXY0q7FWpCDfrS95vF
Fx028AKJVTrgAlwvPq4zqL2yizTWp/CzGREQlq3fa+Mfs/jFt8xa0uIXsXtUz0B3gwqPRq+97+9A
v3DU815RD+JKA2Ynn20jjZSnuaNCBWLGvrEAwNoOVGA2PV0JvJyEGZnCK2x/6AX6vAxDxdRZJ8N7
nBdYN++KnDgDNT4SybdkpFNmf7T0wc6cVWZI4AspnKZmNYew1RVChHAd68Ah7dzYjuVDD3+T4ps/
ZGy3bMgq9mxx4unkRFvqIckXKuyxUfnNqBH440rrcalN4nfjmkInyCzgHC5LdSnBGi3S9ibRrnk8
7keiQGztMZZuNaNdTF22qmodWpPlCVck5M5MnUlwY1bZwEMBf1rkMm4FVgdtaGMwJE8lUkkzhQOP
1tZPrhQql5YKN2zhR4jRC6vlrCYDk5hHIw00ITedKPzSchMRxHHSOrgfODKBVVJmucHAbBGhGePm
cFp/v1gusNHFJvC/ezirYZxU7SWzYLFMar7QmGQP0uCVccWZjgQIcnJYQ08l8EKZkmWD6b3BHtEE
OXayx1IM0bDqrA9FCKZlw/aBjvr9DX6x2OJ7cshBQBkDpgIQfvaQ6rCsojGBaSyvMTK4sYZV4LhT
fJgzd5QO0ZGURIxHOtsDdxtvoiME1jT0qA7KrQlnZIzAhX/58+1AUiTuwLc6hCGm/Lv8N0YhXeDa
20xaJYfwBSVBv8CAE9LEEj5ceUi21uDV6aZinXcuqJ02eN1NmD2Ms2urXuH1jEBcNVg3mktcSrRl
qm1P+7hZaM+6dPCbTUgTOC8UlATMuR/aVatCH1ljS70v4BrLHubbYGfdtZb0c/8+298d1XTwokXL
Y/HXfwulePJrrUTdtO9wwWsYY7T91ogeMus+Rk9QDb/98k4wP+o6WpdYZCnqS07keLhtaus4oEPT
8q0S7P04WYQJ0Pa0ttFXFNCmJfid90m+TfPXIHmR5zct4K8q44c7G6IKGGFj2YtSHRYVOsPFLD9n
ztE3+0XELAV2moQCEEbibDynPlrJ1zR+wv8/jU/DcAjm+1E+ZuPWt5+k9hii4mgiUPybTF+rk1dH
TzoUhtSC+j1/KOPel1/RBeKuVk0plf6+Zc6cnfzxKWi6BYPQhTGFK3nUViPku49RvlEjf1kBXPXp
4zCJ+O+tMAKUIWtn2oHEhuLkTAaJs9ij5PuSEhZiJ/P9AiOm8CETZ0zWkF5m3dZ3jaJsYsz7pORU
S4C9PU6LCaisgZkskqXXWnss/aXKidqny4jO2Ia2kxvxTil0XPoHrMhigs8Gbx6jQ6SqN4G6mbKX
WtuIMelssvACCFBSHTL/KNbhWHs5RJBk6O8kbn0soO0529g3VsHMusfQ3LLLnQ6notZf7ciC2AZF
CXLsSL1OcOUyk8e1lbxb17yPP/u5L2sN8yiSj00xej1ba33dGFoXORAHOA9i/3bmU7E4luGHUcAN
TLUHWHQDYYmjRIBc+5qleFEDi0jROiAttG2whveRGkrvNTTyHrfqKzvI12KHyFpCFYAG2UjOj4Wx
bDQ9g+ixz803/NXZvmjS+gySSri+WsJfqC15Fmh0hboF19+z2hIz2bBncKvuR1+HjXyPcmUiSt3H
ahH4H2cqXbmGOZONc+kXQnxDzIUXEy3+v587SFvFpNhX94Ehb3MI2eil6cgaSgs9f5fhETXyTpQ7
fqe7kZFhcFl6LeSzoQ0+/3lRGPe1VIvklwKZrmRvdf8hglZrVNKtk9qunQ3HJuFwtEMcCJT2uWPR
O3q+7epoI+akqkmeiaGRgzoemjr8aWfjXWPCXGdCaln+svDjez3uD1VmLdNia4Xp0uYWNfUXaJUy
wL1Hb1baXgAXCziTcs0SQw9jOTjDi0SOltTXq97+MfAk4yjdzNJNKGMCDQEHkC8LItea0408VJ+J
kdZTXAZLhIdeNxskOJJZ0pqbMHyctcAb2c8FtVJHVWlbJznuUH0BYeFN0DnpiiAcdwpPZVav9fhY
1/a2wU3RsfMd4fDHLu1+9+0hhb9WFyQUzP0SP83/bruYXIT6Vp3dUd7JIxxA+37Q/mBiMFaRZz9W
/m8xmSjg8PMf5PWHljSHBgfIuvDh6W47I1+mZnUbwWUxp/rGhC3VyR/aFLsBh4oqaS41xGOcfPhW
8ps5kzemv2IjX1eEIPAYJTt2M5VUjprurb2Z0hXKyYGjT5MhdHXbAF/JCgE77CH6WKJvhj9zLMyr
rhmCXCpAaWMU+hjMYb8QX+S0DGPd5/gZePsBMu+6XZZwv7VCu1K+4HJ2ae1DSlB1nZGeft43RVDc
IcP3sAul4q4vMV8tfw4tWzWn/Xuk4HVvfNS4aCqTtQ8n9kUlxbm32ffofwi0YRNIXGjLBJkMCMHj
YMmQ3e3E7iAbS4tWwR/bVxNyuEzsGNaKc5BswuaAqQrul+kxvoshlUlVuK+tdimRYxNW6tJHxYnd
NJxQWM7FJrgN1RvV2lfxwUajaEwVscH4AWt/ctPBJiuHgmmTDBctNJza5wmzG0oKWe0R3ARApg8S
mUUYFy4l9skxjVdlAdUse3WKnao2rmQrN6HpPNuwh/T5I7YUIuLeDZz0KC6meSuppHLGBuY8EKUr
yOleB62SiqkIWjdqkhVedqanteNN6BSHSkXoj8w7CCGrVkWBssE/5D4FYRt7o6SQrEhM9vSzDbvf
sw05mXihAvHdtBmzGF+OBEVX6oUSMqPMqyCNJYj55/KPWWXUkBxjmOP6OWIWN3FkbAf6PbStGICU
iNBDXxBWuICMtist320tZR0p8UqVjyaDLZn9xcrvBuNtYuSSQ6fUsU4XctC5+KgwwJMMQvGyYSFB
48zDF2ncSKrv+XW9U5Qnkt89QcvTraWdnTRtEw/xulOeYaW5DlzJsNNWjWyte1jhtWa5ZQaXPuho
XvqNnqVHRecRgA8k8XwXCIaq1C/zKlzoKz7deKaMi5SFZtRX8P2LXQ09jU2VzunF9PXfzX2qpb5S
DShuWAUN9GbDsst0VzTtOQJ9kVtVlvM2GMxNlwy3Qq0v9tAu6vbi7z03Rfrxq2m/hwEr9tahcsff
IKuvhYteUKB8ojcWvQxl+pe5eioz1En9Ci5eMqG/TRYY3jKQMKWlU75mFcLy/sV27jlyTQf7FNMV
Wj/BJmwwkkhw4MfYf20iMumow+fSXqpWwgKKl2ZWPYuhUVCQhFGdWDJXsJdLMxThBQF7TMagBMbF
v8/YQBwSWDWbiEA3Dfym+p/spz7PGDsIcPvefxYiu+/rkovHNpHHMqIwrJm++BfG0iAPXd6yTcoF
jESb02zdWWxJQ7A0nPGBs9uiZxU86cpyK7iXk0oeMQXMxJHjZDVI3ISdfslJTK4Y1HU8yF1Dk5io
MJtXnpPAOcyO6uZtvUBJmsMNM/KDXlQ0mZ2HNn8hNH5a/zMZ8rXasHsgPywVbRUF810m38n9S2lP
nqAfZICsAwenZ5eRNzGdKPT3IQJKUJcdmpXrwR4X8DDn74dzhofpCfPcAjsf0Rs37UmYUdRMVzlQ
uumAXZbG7YK0y/mr0dz4CF7xRGjpwmycAtCiEov4/dvSL1ChPh0C6NOhQnwRWAGn2W3U8rbwaeE7
Dxd4onEvzLd6yQtzhyq/5+nkUNyDtTyCM3T6EpBHg1JN3YeaROBounqXDr+gJTINEaTUIX6m3DGI
F0uj6TYxpp81W0k1/0SzC0K7iOV8KR653f2u43cn/BOlj7OduUKgEnb9teP0UiUJqxD4hC0HRfgZ
dJRaKYraNlf3iBUDByphZj2NIJK1r36Sz0UR27HFJxyM7XSwRkjsxSEPrhE/LkIjCPxg+ckY431x
+s/7SU4jRkz7WA0xY0lv+knzIEp9Eu2d7J6HVsiQHtRnVauXjN4j4ZFxLUTlYnPz922cbQzqUCdK
GHAbKdKTtDc8ZAF2TsWgKMJgkdlSTz0Rzj5paq+nfpoWBmMPHJvE3oXRf9V169G6a/WB3ez++xWp
XBiHCJ4JZpMye9aXmGVnLs1C5bPfl0q07vALD/MVdNDMUYkvN72czG6RkMmQTcuyK8eS8ukHcN73
/X31szFUpGlj40smI+Bs3Q2qN1f3qa4C64WPCMx6rJLJU4n+21Id7Vkts3Wkp3d9EK5wf7A6dTk2
G5824kdgTJ5WOp5qkT8L0uYDFxbhnuo5RpYN27MTpkU/09pYg9HLgHtmMSNpABnj2xK6hynENyFE
vZg9MWKMsvSB9WGnBMTSbZFh7oaOsG2clrMs3Tb4SgCvT2Pk5n7vYbAsWVsH36SCISWtYYrxFl3D
AIvcLjUXZ6q0w5Lgh9Cby3q7XOqkOFoQuUzLWsdKcZDz6UHIBgdFYYfOl1qSbvR23jYEMAsFD4oB
vNO9YJCfTfYK8We0gb4xApYIbmawSi1E6RLRnpj2eHJeLwNuW2isg+lt0Id1z44ttkH6uVK4j6m/
QlqpclYMbA4+vl9Vqnmpemcs8smkkQkQOtt5pzDtUz3mzanA8cKbhRlALtDHuJS9OV2G0kmPXeEs
FajNrkGZANd7bUyEUBaBazqrPj2KVqPNnjGpAdrP2xjl09tYDC7mp5B2h9py1fgF1zHRkBYS7crK
mBy+X2zMUf2ksKbnDklVnB7xHAkkv17Z5FEKZ+6hrG7UWPZazCAitfjRx/oNLGScKz+950Koivrg
8X9Fmvk8AJn40I9wtRZCd6cHkoa2BmEKVaTUmoB3GGAB0vOgFV9dmv0zbQEc9W64CTW3Q26D8l0l
0qRCO45oqxx/tPno9n3uiktkFLHhtB+j2KvtQ2mFMP+YlYgiAmeD2o6XfcbJiivx7N8Gg7LLKNxt
9AhjOC0tezcnCizj7n7Qw5WYtPS6hKBO2JokzDp8urlgMeGxMgYoPhtcDrRlzkXkADUPu9CsTSeV
hrjNl0ai3AV28YkeKSbyFg0/k0F19Y47xYQhFPYyuXlTM5AnpGKGm1XhnRL2CmpBYLnpw5yaje6T
i67jgHHU5Z8WWG4vc/UEpnPs656YtMQT4ynwwnuleQqkhFWqQfagSD6kfIf8rcOyIwHrEjBWxBIG
i/RwqH8U9l5Bc5BBG1Puq9SSTYveS9gp0qVOOmOI+lVQxnBcfUuyEZ9DYyUs89+URMEbwX/h+JfN
9nk2W5fsUPFFl4mNyX+95qMd4L7HFX5Z1LwKO0Puo/svlM0IZhuW/B96vRiSY64+BolxE7QObt2o
KiMUZw3tUjstNf6rt1nzAoZ8qDVSskDYRGrdX6mBvClkSqjoNcSCA2qsW0cImOyNk6/5a+VswohG
gJ1fy5KFP3Gs55SwlXHfNdNNrsrbtGmfGP7APpxtjS9D3dH+jxLWd6uqTdF65V5dNMu27/ahEJKT
ymfx1EULqIarUvfUJthEUXCbzOPSlrKtJANwZ/5e6HRE+ZjmA+tbfRfOE6y6OiD0RF7h5iWA2xQT
sbGYdkXdX6lhL43w0AvhJYRUE5LLZ3v+FwUiKlLfnFHE75NeWxUQHkBMGzMgY23AtMe8SZIPIevT
fzU1jAA2WBCfma0D0KZCucreh72lp/4Qnj/W3Oz8KDkUWbUtIBJy9//NJo9RG2w0ScNYu1/b2No5
CiRw4cDhnL7f/f6PtPPajWNJ1vUTFVDe3JZrRzaNRCPeFEiK6vLe9tOfLzkbZ8RWg32wD2agNSNx
KauyMiMjI35zLuukF6IjUEM1Uz69bFVVFvWg/j5JDia9wmjQ1glYMlqwanbHE1+oTf4jKS+6G4I/
giQO6jrI7ny9eYx1gixKQYJh4NMzHXHeZD8rNpc6JgCsrxehr6L9qISxXFJs1O6n4a0b46a2q62O
Ds73r38OcU5DlicCwodl8mljGEKiDqRlhM/CmioSGhcGzQ/tZ7fcgeVzY/2hhvhYc0lRKsoqgxDk
+v4RzjSkkHUW6A6To8cAbvx1RmSQO6NZ28pObx7jVN62cb+po8EdLRjhwPu7kbRBAfFc/W57ig1N
A5pQ8404CzL9VdBOuDcpqeUKufOY2tn3z3eG1cXzcRsHQ47Qwj8Q37yPJki18MdmrcB9Hdp8+oQP
XT+nhJAfOs3QFjZAVw+ByOqh+HqYEZQVqBn5kkf7mXsrfWZEi+kgysDaPntnf+2+KTNNFDPZfUDZ
MadC6RH4H1tLHI4l8DuYQBe3yL8Ft69jnqTERlvFdt8yZjs94cGFGibwKlA/CON9P9Pqv4kII0E/
oPLBncuyT0Aqra1FnTqT3/J2xM+5LINiVj2z49Lbvy05x2hUIByVeDEMeWSc/MqK1yqe2dTu3LZW
iaG/avjOkhpGdbaSKdY2BPC8OPiRYa0TJJj4Nhee+t8rFNpZkHUE9o+F8lnP+eubIAokSaNInxwa
bD1dl+EwX42mLLgNatM8c5CierCB1uvmygTR+TGzVyPA6mPyp9GT5z7bc7bKjb2B37KSp/ZWjnXk
LBwvnS7d987UbHhY0OMqXEVBNTmZ4qMzxbMUO8rOHiGeF6k/GiaGlGO4jNoqQ9/W5oI7tAtaBwuJ
H3D2ZpsP1gaABTJw76KcjTXJ2LS+AAoVt9aE3K9KTdzCvGr+Rfn1mGV3WTPgz3Op4PRvrKZ0QsMJ
BUu0xKiQfQ0UBfxurDgnZUeBBHWRIG4VXxlr5PIC9IL2/xtyGCcCap1YOkFr5MT7OqBzSJ1yVnJl
h31iIL86JkIklbYpHdNrWVby5FnjY+40K9oHmvyCHpQBr6OW0j9ZbweZUobfL7UzhwcP5AA+REBU
+AyezIBuJkVE3QhcPrnj0ekDU+BdjOuhxBk8IzcVRTXL8JVKKOvqwYK4napD/0YxC1HA3TJiQnZJ
3fzMGYKNiwhHwEvYAqcpQWxweY9npgk0viBExtIhpIPcdsDQycoAzqHbaRpYWy5viIB6Tl1eOFX/
bcIJE1Ygvoir20zMSYiqNEU5SEf4p4fhXtI/cxJSuUxDmvxlzvaXX/nMnueoIgrDlEPW/XTAvE6M
TmkAbwkwJjzQSNA+NTIg/sk2aWDXH+WGhhTAueo6I0dC28xX+ujS4XkmONPYhrCH3oIg7Z1cypvW
zOqlAK35Hy3LLrN9Mxlil+UcOjWlau42ZvsoNDapoX90dvfUzxh4zVgLAoHpETYpgxYxwiTLV9ps
b+WKmr7Bxbrzm2XmZ0pPXTpcM7GeufDVzkBNdZg3SH7IhE+29cnDz0tq8GdAlNXJT5ub8rjDP8OZ
hTBjTQ3Iq1K3GzxlfoBoX9UV+i1cwyPvYtXnTPGJY8dEGpd2E83cU3ebvClne+jYV22FQhDFHbGR
jpLu2zbKxggLDauWAJcjbzwBpPolWZnXTcWFiuPZ+QBKjamHBUKTh/kab47UxqveimRx/rXJq21D
cOJBIvZLWxs72ImCdKuNsAxyDw4q3NsRyB5GSB7WnBeW1rm8h0grwzZCMFTHpeLr06hxBgEug4sq
7sv9AUDwND9WkrFqaOXAdlD7OJi5ebIdUe5RV5IlBY3eb3Mc4NMoubhYzoR/vg4ofh3kIOviJPhN
unosEtOZdzsyVfd68XxjcK8t93n0n58N97pyK3cHeNU9hmhRuJZ7o7jP6HS5jtu4qof/HT/w4osf
q9yb6xvHvXl55u+a/Rd+n//yd2El5768RauX2Hu72fy8ebkJNx+r1cdt569uV7ele4saka/7QEq8
J/3n7eiuYv+D32z8xHs3/Xpt+0CS3atf+4ftw4Psb3/92sfr19bdy1e914S1y1XJ2+fuq+p6sbul
huJuf21jN/H/8Gvs3t3d/bl7HILnR//34JbeDz/x73788L8/Sc7EL6h9nKIA5oUr+clc6oSuRKvU
WWh/Ir8PbeTC3y+27tdioeAO/neAkzwjyblZcOWaBVdNrJfcHNAGuR5pesTzH1HiEI5fn4ih6qaV
b0nhOyPDwMhao388y9fLbIV6aT2ZWRQa+kPUZdc0dED9sNiM2GtKxbe1P0j2HsciHFQHyZxxX7Vo
BRlI54z6Fe8UT8i6tr2vSAihtA8SivdHVYOLWXHBnC/gQEWV7Js3Pr1J5nFsoDDKlLIrKScIn8X8
whBn2JFfZvWU0zE7qZ2NFkgoobzbI1sqa1TF6YFSwuj6vdOVPqO3M2xHHQGu5J65drQ6SEvAafMK
uzXk6p467pZDLq0pw4jCW8/ZIAr6Svb2/SK4NCPq1wBSp2ZjFgszMkYPVGyASlwkj585/sDeksly
9qFmop3cpouDZFRWxBDIXJjcFpYt1Vvas315//27nAk+XwY6ASVOXTzKvcpAHFUUJYdZUAKojeYo
5F8Cxp+5Bn0Z62TeBv1QWVmnfe4dADoa4kR43oo65vfvdCZr+jLOyfEb94ZRwcCdBQLdXsCBB3BX
zQYcrz/j53mpt3L+W1FkoH+BDPWpx4ncNZnctMfPb1UtsL3mlRDNYJ8i1fH9m52bQZiBDv0knYbS
6dFVlfZQWEU/iysYrEDuq4KicgnOfu6F/h5F/PlfF7/jMmQ40k2z4P6y1xiIHrLuPPT52//f65xE
awnlGLkrGAgWW7Rs6XiMChjUS4Ze59IgMPn/nbaToJ03RgfiZpx3yo/jj/SncYOmGojkyEMybszW
yc9hRxvUuoT4/dQWOA2df417KlZTgK6otXKYd/jJHPTtIX/U6fOM8FOE8jh0efa1gc0rkyw5W4sG
ztLdH7o/7QgQa479jmTVoC56KB+aIg11dOPTQvvx/Ue48LU/O4d/fe2iaHVptLt5R8cBaQ7KIEQA
+pAXC2Ln7lN/f4ZPdvZfI5WW3FoUwOYdxJh52I4jHQaVhhIgjjvIGgpgONNNyutReena44XM4FxQ
+PtbnAQFLRqUsh4ZXJIFZgdZsQ5JhlduuCUiq+KccNI/38/spSFFsvLX+0qJpaf9wG7l88MzcHlt
0pIyFRYUKF2aHzSRvh/x3MmEDwgWqEBADFb81xHtRJlMxWFENpQEfmBBWe2iv8KFQU4rvQUdwbnp
GKTBv+wzAqGS8/17nF+T//c9TqHytpIVTiOxJrGRiyj/sU8Yyar/lNnj9yNdepmTM0nu2lFGbokZ
S2hHrCi5kG98P8T5oP3flzlZeRQERz3qWjYYkKAl25MH/r+kDJeGOVltdTEpSHQzZ5SbwWTQ2RIO
H5c4Z+fyBQUoPmcP7C4KyF9XWOnkPVou+bwbqp31DoOQoC0dXyLC6SUNo7OL4K+hTl5I72E/9zpD
cQfjhVBtoULHkaovF46hs2vgr4HEn/+1T4dcbo+GUn5eGhATm6sVhYL/xRrAKI97HnUu5VP+7a8h
klqt7axvZsG8JPQxCoXmixH27BL47yin540MReAwGvXni2D+JDAAEh0OxGf+N2+DfAqoDY0yzcmm
GWYzVVuTCYvTe3GSsTeBiFAec78f5+xiEy4y/zPOyWKr4eWj+ipmDSND567mFpSWAookdC2tS3Tk
s+vtr9FO1lvUT7a80BQH3rci4FBoIxrwjS5W2c5/pv++1sl661NTo7zLZ4LUDQCMIgwqdrMSfj95
l15HPMVfS26a1XIurerztMV0aECjR+J0f+zaC2v7/LmO/RMFQ84eaJBfR5oTu1XwGiImHBF2LD/a
PBQ8sHxafX60EcBI49mgkQWbURmE+PbT9+96dkYRGLMhrwMuPdUoGKYjidXIp9OiLTIdaEph6ZRX
99+PcvY8/2uUk9PV4Cxf0pgZxZk0/yM45Iv0obRv0/RjkK45SC4s/wtvdTqvrRqpkyYW5HHZc/Pm
rTg3LnYDzo9Czxa1E3rFpzIwll01kXTg6xGXUIej6YYMl3apH31+7v47ykmqP2TqwToMGWu+Q5RK
f+gACRA2iLUGnU2hRz3VFwp9l17s5HPlWWnIDWYPO7vak6pwh2E0/RJ47eyLUdLERhKnL3yIvi5+
lCg0M1EFRxPt/nYNrosWgdTu8Rqrfl1sJZ5rlKLKhEIjhW6diurJPGamfqjrUp7EQdIRC4ftocOB
Ad+g6ikCu0bHC4zV9+v+XCTBvgwcAV0B6MAnYfhQj84yzur02Z0B8kZhLbUpOSFHfsnI8YwOqng3
9GfQewIVaZ3UIwzMNHvJMiZhjGC344b57OwnG5icDNKJVDCB02hdqwUSWYpnv4uc0J55kDuMEGGt
AJjJ6gumZp9p8+k9TsN5Fkg1CAeYV1+/caZmZXXQtQkdb1fTKSXcxvFD1l+VI4aTXnPYJupz3flV
vtPa1QRqeaCbfzvo2wHKXL6GFGMgAqB4/dE/5KEdPXTzbausjzLyY37n0Gn8XbTX9uAZY+ule1va
pjvt0QYc9P2HPAO0ZHYBuAgDEg2HhZOTRzGOQLKT5T9f0kpfR9SsiCxc+FQ04aLnKb0HfXwx+/lU
8Pp3Av877skEjt1hUGouJ7si3+rdw6dt0OFBGGcJuc+ppfCNxCEC96ulUbyLSevZ+iL4dEWBeCuU
rk42aX5Ip2mWGZ82UrfvkLa7obI45CtZuTlUSEBbhcdVqVmh91W8Qt4b4vtDsiqhldjRjWXCuv9J
cxTap5b62ub7r3IOKGL//XQnX2Uwh8lRgdDvpmVt6R8xdhHJ5GrWS220FIbxn0x+j+2PeqTrr70n
1oueLJ6tUdUvVN+ClKUdgGaslFr6X60XWjYcrCrJ6+nOjxE1UlhKfDcKGCSUZtVCsfGz62ITyZVP
t2aK9SDDoeT7KTkb5nCoBZQC309Hk+rrjqvrtDSqamZKcL9CdNgy3VL5scjXXHG8ovQmUAWXg6sI
ZP8sU+FWrEJixz3w5MQYtWNRWHjb7eY26KzG1cAJODbcEzB5wgvOTMZtVqmBwH3RgY0x9NLwWvr+
3T97rP8+hQAEOPS0wYx8fffKGLvcrocJajWWMOMrigSw9HatZIfYc7jViF+JEa0mYL8cSW5Sj74w
RBUtCE27L2hEU2WwqvGGZcIqoshaNasmHrwGm3IretbsJEjBUo+AjkYQkoOirdthX1SyPxkDZhxN
COFFjbe4/WBfB2le67eG9Q516iqhGS8spqB2XUmZdhUVx7uEa62oDjb4vTVMWlt4B56LpjhdDK45
tc7/id+5kErZozR2cLbzUEl3UZKGXXV3mP9k9NDrHE+w7A1nYiqA8r6LDnwC60o9PHzifyxgCS0K
ZLUFbQE7mvG2jTG96xpvAVI68ZYR/O4kLi4Y5Rj/siUImSATFIXTHSDGyUqURrU0okM77frIDKx0
EMW6FhjxAIfcsCpXjldqC2Bwk0A6fYqVvUzrpts5ercRCHqxhEDWuuMcIzq+p1WET/Dc5cGC5VAC
YjMrmwCJFk7flQ2RksKQMz7qoKvtSncb9PfV40dF8S+pc18gBUEGeSp9Y8FlEU6Ag/ZKER1Xe+rc
L5N6a7cl3LgLHdxP0el/1uRfs3ASwB1M7Gat7aed0vc0s2DoTV4HvrcZXmwnDRR5Qd6/DXVYLTlw
8+OORSBeTJnccgZHOwIPddJQkEhTt8ne60EFD7qXj08J9g8SyaAjnGubI7p/S/D9hqLOe25f//X0
IsH56ypE/2qIlY5jrwKOrGgsO3DBzSPWj207eh1uyBNquNYHqCUg0A5eW9uYQm2GSzoZzrF+jceX
oXY4uq4jRwoPJroCXj28zMmyiw01xOtb9LNNTPlyZ531YdfldPJA7SF+I3IWZ1yTXVNuFOh8QN4k
2dzEckMSG0ePgOCy+XgADgFfQGAwRXblFepnt93w2jW0ynNa1cItbkbUl2RIb656Gr0YgYbzET0H
ls2I0Y8wvRQmD5WKU4eGPdKY/oJlRY3mgDXm1NtrtZE2/WvNPBwnfO4X0bmVDjfVVZ32awHroCBa
OHgnIEJhIYMqGpcIZXIBR411jCEhJk+VbECUmoKUftuECoXog9pC2IZYAf7akPsflLoFiXcs92TD
AqNNluHw18Ha6g4SASqHJg/S6fghTOHJKW1YyrX9AT/Eg3hdUApXLDd1oHZmj3DviJKeUxlgJjBY
onjbACqVgZXHaA/A8BJQFZDBigcmbcx+QkZA5eIDZ2RXNgZE6tHHkVpPXmqcjrC7gSfGAOKnWlI1
FB1l63Zo042dPo+6sbLGn9ir2fZws4A4Ef0IDQjMsX9pYVIuM7dbtu3h4Cdz5w8aaYGqYYXQ+d0R
0ySkeCFCyyDKtUHdmU7hZ428NkrTX7Te15LfVvbBHa7ScUtYVma/+HKUrlJkBMSFEufQ7dLomzh7
I4iLTiiuTVE/wNEBgSy5Du54JXE6enSkh1xQPeDHpOOPhNlDBZOSb1QHKhjf2B2r1z67hUA8SQ6E
0sdM3tgFB8IYRu2DDhIOyQUNtihmY4dHgBlUPaoiCtPeDBzJs1stqCY/a/dKP1wJv0EjpcMv5zgf
PsagVA+7HrdABZCvY70I6upivxLNowboKKdR1TkQfY9b2uQZAtQUoTnGk9y8wpwBgSpA8k0UZGW/
rrCf+k8MA5osCPhZDtRgH6eR+F4AxzUvEbPPGjrQ5p0nHF+YqOZYbWL+PzazqzSqtwRuX1jO9v1D
niM4hkG4vRryN2m8tZDoPHZ4r9/O7VPWPLDPnAYU9LpkQWkg+6N+JqRW94WX/urtZtMBiTHh+QKB
X9p4paTQ7HPXluAEHREN67swBg0WdeWukz8OZo8H1Yc2HoLF0vxqo/Pk9aAEpdysUFh1I+VOI33J
O2yh2HafD68anigX9ImzORxKX6yYTn3KoKUsIyj54eWYlCHbsuQwFzflITleMc3i54BdTbg9Qp0N
l3Zeq0PLWkRG6nD0EvgP2eHFgj0lpkJgaVCBiW6qwxBiJlBD1xdCwQpFGO05Qb+k5rPVtRbEQ3KV
jZFbF/Yj+oJ1vNy0FsZr7O+EzZbL5Q81zV6mDJEZ66WditCIxtuSv2s0f1WZ7KUdQI8OVydIloXA
gqZp0ObvPRlGBvuDO4UgD14I62ezNbAWDpdvkOeW+jWqV01qHWvahzt7xvsr92TtZqYY2c8rnpsm
y0if77hyaPfUDjISr6YgYs+wNOrXBDlXKG8WiWuC5+4IzKIYnmtUVaiwCIlVo3mUWrGSxPuLO0l6
fOj4sMdc8r5/jU8PiX+OVgclDUBAqsKt9+tr1FNsqaUTT7vD/vjcJyiiuMozYFVj3V1n94fX8T3b
1yGOq9vDGuexq3wAFRw0NaIzmznfCXry7dj8wlgT2Rh3XJc9yi6h2j4eruftvOa+eWv6q2iT+nCS
9ke+GW/hax+Ob/ignl1z3b50N8qjs5q3+k3jo/vqK3fGnXWnh1W4rLMwX3Nu+P1dchvvCRhBoK3G
VzPER3Td3SqPymP/Wv2Mcdn+na5L79JdwBCXs+8m6KTkoRQS8mpTyiUEC4Nlrn3kT/QcIAzUxcnS
NkPxA1nnIIHIJhBdCJWITZ0tSEi/WR1A0TrnMLwT5BIZwe1BzjfkYCJFlToDv6iAqpeROPhqoS6A
c62p4VM7Rf7YsyuRxhCWzZ3kHyM0LQjECWa9ufQ0jM0PEaoIFCp6wKIM3s8qHi1oHpjzRjMOXkaY
6yXFXapfBm51B8v0JvtCKf5cbQawIXqDeFJpVEC/rp6uSWKnzqneUSgRr0KeIKFKNP66qBcNsvmf
D2FwdTbYakhoc5k/SYUjaxpbbXTGHedY2AXF0+Bx8rr9pgyToFlx0fAgogXHq8MuWaM7Fir+7D9D
rXLxvnYfIy/yJmBs3Ge9w/roIwQSzJvS71aIGa/KcFjVIXjNtRrogeZ396ZnhOWvZE2+y88ZoRzM
PixHd9pylQmqwPDtwNjAofBM/jeY9JW+WrbOmm2/xcP32WCcXjxB7P0sPHfzsVnlOwx83goPa0/f
CbCocRNvBNbW73B59CXPCnTf9Nt15f38qQbdfv5BMpXxJkdfuXJ4EdvDOOrXHKrbJZhDSnAulXv+
U3j3tOvd5/hnvak3dO/XS1BuUAFYNQGyeW7qWZvB/ZMishCvU1d2k5BLrPtYuG+KGybu2wuT5D7L
nuWisQ/Gj/JayI3BRfTAe1m8Z3Ole5L79gY82k3cm59viXvduDeoaLjy5mn/S1q9vj7sb2fvA56o
V6zQAfMRKuKPIZSGkU/32Tu4H++QPd3SpTr5dHvVu0cPdqm7+K+vT+K3UZISzuTuO3Q2r7kq3cmP
XBIkH08BT9lad6NHfurj8ebqzJzABkYh6a3nurdABsU0cPcLODXcNyyQxe/c92vkzdyPyP953/n7
2E3dH733qoatC+zC5+bodgJi+PT07njiL32yvA/L8z6iTcVf9pNU130CtBOUIZmfp/k5/4GN4kUb
zNf4gO8jDz3yr+ZuFPYB5zSjwtDjfVdPubvRfGQYfcmV3M6tVuKTvyMN6l49vK9uYx/iVnAI/vPo
BMVd43Fu/Oj4NeerzDx7wzeWAwp3Lo91K16w8Jy9CRrS3GQrjMUC8dq86MFdfTxR9XV/oZezoZgU
PlR+eQej0cOsM7D5k8VHZNqTfWsrh9JKDZ3tclX8traQiq9kpvrgPSje9hXgspuvp83yQwuQArpS
r/Qre22unYNX30VP9d3x2tyhTnTT3Ryvy225NXflXX+t79pVGhQ+B/b2YRskXhD88H6UKwPQaBti
QedPgbk6hsqzjmO32wUTi3nyWh/AVzg92lst1D3IEVekxf6ygn/tqnlg8qGO9+m0mfS1nRmuuqtX
y3paO37k2QG6Yf6yjoJuN7iPv3Mv98Sx8v0Jaf8b477GnZPLJwj84qiM0YixL27JCN+s6n4tER+c
0Fr3GwCJ79GL9CO6M7fpb+eddA3Ul2q4TgxkVvdiT1lnAcKnm/jKucreqjfpNznKEPF1ps18Hb1h
reU3YbOZgyV01JXxS2quk3wTG1eOc7OA1GGftLiuTfujHoxvnXkFo04duBjtpWhHfpbMIJgRDV6n
YwBVKeGjlrviSg0tP18ZW9iXK3R1HofnfDThYz8b8DClu6XZIuj0/WSdsaX/Olkn6QRaMAosvGTa
aTMPBZCoP7DeB9stdMtDJ1x4fJNZwl60LdtDH2TEfnj5yNrcK3CXO2hLKBrU3Dw+c8hlFFJQ7fxW
mFjWEgQtT1OvR+kPd2HIgD6E+U1Gajshz3IAyq7hs9pwsZowquSyKvJOJ1P98fgrn6MLqRPCSBdO
pJPTL1+OunGQD9MOlF9Aqiy0PvfLdvQZGHj0kV8t9+3o3n98wPwlIHIl91Cl4HfF8sdFPGj52XKz
BI47h3M48U9EInwFeHXm8gqeiMuWa/JviStm7Ed+sSo+4rDjzNJ22lseEimCLIj96oO/mUhFCoXn
eralgEXUuUYJNuRoXBG4wtx/UxndcYdAPPFMWD+GXbrGS2/W3YPtypkX7a2Je7LXh9O15FV3nFTV
utgfWhe5IJIKxoiIW0gB+NTx/Gr1fk9C75uezvsf/fxWnFa6xzh77mfEPjkYr5z30V886wdXiaD3
gYwHA0eNEj4vTMIQIDWw54+85LHjWKPOu8o3YkJF0EQf4vMcahgwDv9zSiYrAQd3PInAh7AmP8cm
4/wT8WMknoyhfJe5z/ZKvG3ui7/oJ4/7P38XKkpux6c4uPfB6l6cTB/v95CgA2WVu7eglkLbVQKZ
U/Kh2qSik+YeA67uG22b/LTYT+IQaq5gxLuvCPEHZRAMvum+U5latZwAY9AH4jwg0B+unt6x9g4E
kF0cEnQcvSXkeCMeq6HG3zR7+3b7+qt0pTs5nHyNYB274Npxj+anSPzdP1XIH9fuQ+q23ucvmS/+
Z+khk+jmm56s5Biiictr2xzTinv0BeIeFhUZyiGU/HZV+EVIJYA4o/rOtuYRl7B8Fb8OvrFFbZ1j
+X3zc3Oj8xnFHIoMYPaXQAkh0m/eft4HTxxzbrLiH7qrrawV/q48XOpuD5wo6E54vSe7MaZeFscH
il2+tDry/CNzY6wm/yliAiHx+N6vgR9+yIOep9KfYvdq8J9mb2Y2U5J70pInIvuFrWpf2qknpfWk
mEdEbYnhM3HPw6qVSZMfRXCGN+UuJJKCsIAOeiOjRyb2Hr/52DCl01ZepVfqXX6VX0lr7WbajqG5
Eqvz7cP0Dytj38t7C8ewOuBms00foxvpTidtGQPxViWvnPL1Jr/cPmT+HYoGfuppG2dduI/sMq/w
44DLlJf59Ur8oJgumUxiCr+PzJ+V4q/3GBGZydKht5pU5k4is5rE0ZDFBKum6VwDGQOqwA0tKJi3
TWIEQNqBBQnk8Aj/Q9TUMsjvtblCvUC1vTp/oZQGhMNEWS1e3gzobyBIzehPS2DPzek5LZPwiKZI
Zhxxur9vG41KK7JttCSNbTcWOILLK0V5lDPdixhGgrYuLk1S+iYw2GrRrjXOiUHowGj3DkXAPuIi
nUJ1KMN2vhMVi/ZIZDO6Cx0wU7Q0vkyNpqgGVCmBJuJ6cdpEn5QIAleJjPchiW+bIQsWVBLi+6hM
JNfiAh8d4rtBUR/apdyhebePWuWuhs1kUUOJ4QDExfMU5+u+ujtW1+hZRMK9pLKCJNB66QoLrnZ4
jdSrCpiaPv6QbagsRaBSa0MyORhp0ZrRW475O0TnMJehXU6H0OizwClRR1Ju66p3Vb+MKBXhskoV
VWiog1LNKnQj09fDiE6NqjY40v+Jj3e5hTSiVNylaKqNzS0tXtuqLuynfzu5YsYgBmhClpB5O1lM
yZTWi5XE8s6uecz0tRx/x83bXOziP6r5Gw5VqvvK7fcrWPmnF/I5KNoIfCv8KOQToI+6GPPQqwya
Spprdm9Uaiu842z1XQBaoXElDiddfwE/+UkPO10dMKNg8QtxRBA+X++46pgdM73UjruyC/LDPoXt
nKMoKWdvCyleeqRg/YhvAqV0kG42NS0t2yfwWPtkJ9iZFybh3Fr9+2lOyk6pKtWlPuvHHUUEdaH2
xTtjKSZAcOq4OkLsjyhO6/pDegl/pIh05p+JAEMIcxcjVupeXyeis3NZjVKGhrGOlZ3SYRnxoNXr
qA7bXEGS+DVPnxOtXjXJ/QwoQmi9ULyesNpFZCWhevH9XGj/lGYgFdKkFW4HDgpXpxWBWZHkNJnN
ZZfhVovJoxcnhWfLh02URq6guFug2y3rxan7QMkSBF3jpXXNaWsuaIukaf/Q2Egqd719ZZb2NW8n
Yz9Ic6u6Rw5le2y0bZMcdo/l3K7Hjj4j4qlBkWa/7SEKtdbwe80OGqd+pIF/oWv0LxKFd8M4kLkW
8g1QYr9OdlVZ+iir1rIbBvyozQip0+cjdsoAUGgcLdW4xhDclduCeUaq0LkfVBXNm1dh+H28E5oN
A66OF0nJZ5YfXHy40hZgLQ2C/tfHAvpzgB1kIxpd7ZHvpNoFVlFY9dFppc4qpFYptrP0v//U5wKO
8GkFWg6NFPSRWAp/9dCGqEz1wrLmT0E1wBNCG8g6vJj4DhycR/aeOhmuAkbnoinauWWvK5yZwu5H
gbZ+EnawtEB7p0yOO5a2J8adtUfEMtKxxeZ7q3UgRqi+GbSX+ApJXoW9iQipdod4BH2TBW/x3k0o
b1+YkTPREGaeJmNBJOKipn2dEYljui7xWd0d0NhOUHP8KKiIEwwpGwtKq3gmtt6FUc/EAF0AAxgT
y1wYo19HTQtkVuKEZYm9e1bthYtoIg+uie9jTQHTWB7HXBh+MBX2vBfWqmCX3NjQ/VrLOe8fp0uu
ep8i7CdhiRIkMnsOiwO++ulOSbF1s21p5vtUe92CPcKuF556Ld4bQ1Wth/EhjQXQqH5KCvL9zLlu
4/FeAy+ncWeMG7yGWuR82+ZKr8ZtqRa72kj8vqcPxeWx7czQKY6hLNFlKABaLaaFhlMv+gqFrIRC
CsNKgKX0bdColFFEgEnz1B2jNIgIzXOWgLxHP7Ke1CslNQgh1rMu/Uwda5vmqCR3yCcBLqcD5Rze
v/9gIrH9Z3IwHlIcQFdnVE+tlqxPh91rqX8i54czo6ueweokPzdvD1M4dRd2qjgETgfkY0CcN9gs
wNa+LpBqaeV8MBHzomcLmacENM0NXkitaZcO5jPhH61ivDlECqLr2slR2MvxojQOTXCWP+3D3Fil
zhNdFrl+gEcNlwvApTMGk5542u1lN89zW8EkDKoWOq0K5+LXN3XINpwsYWoP1S3FaRwJsnVTFog1
02QfB79quWgdnZu0sX+BT4cn1+WsjlLxqCeFEpqo6r614wt5/rn5tyADGhwbUAJPz425nZ2pbAy4
rNojTp5IezL9rKyLIfncQAKXhdWOsAyXT65UTlGZypIOn5FAcESzQCnW4OMxUv1+Cf9zd0PPCWQ1
qvM4N8I7PPnM8hGX2arokYfL0ABEN4WGLu90kYtzLtFDKhUhIB3pUTjcJ7EN/FmqSPUCs8jez6bk
RcWnDgWeoG3zRBIC6oD6G6GENGcC7kCUtYs7tRruOkLFRdjg51n6dSsB9hSKYIjgYx12mmT3hV6n
2pEFlpLWRBU1rzdF26MoE8RyOEbXZhPG0xK0GvPR3CkLhEkV3Ux62PXHOD7rcb4rhmudnoyyjH5p
Ybc804iTx59ObL4thflYOdmLHa0za1OWT1r+aJI6Uuv0ZCqtQw+6Rxro16KnBjqq7OjW9nRcwIKh
OJlVG6fF9Fl9t/IlTID9qD34xKXiJhf29Wri3iRbf/TjvVPvLpJeP1mtp3Njg6iUDQVxFGyuvm4+
tTZjpVAg2QotQli94YTY72xkqxxx3hzIQzUXL3Yf0R7olUCSrjst+j0I1Y6qv5uNhxyfXYW+RGs8
4fEYSkZzZS7PMYV2syTHsoJ6fF8UxRdy8rETHuA+6ji1DGUaHIZ6VaI/OKW2x+kcFM0WZzs07zlx
lgcBzLPbEDEK38hlNFJm1zKzB9GaVrr+Sh9+f787yLv/ibhIxAiFJMs0SMhOdzwSLdIwaPon08Is
Dk/0kb24skKBxNFKeTv302855/yyaL+mgZgwoQJsH0yv78B9tHKwJOp2tig/2FQlKZ1qOaU2epHV
2PpZ0nrgZpZ6L7U/kiOJVndNwDWlfNX3dVCC7IucX1ZxY5IVxKq6NrrxNm1/TkYlpAnKci2hv9tr
r3qFpi//PsCgCYM5icZ9Lmt3RQMKY8pvS2TbhwiJfv2wTRsATgZtMeBrQju8zDUPDKiGaGc80EdF
pYC3ISu4RurSLV5He/blQXJz7fjAz9NBMK85h5BOAo6i3tl1/al4nFFmaG/b+RGeeZS+ibRNKMzo
UACWiG6abqH/Z16pwEyORoS2Xn2dz/n2aJX3Ay4kCRKMxKDbWaaGmr5hXxDTnq/HbcNVW6EGp7Bb
+tol8hpcFqgm5XjqSMunXmarPsGaFpIvIGtsHDptEHQgo9r2jbpLgoeSoqB+W92Jgrngccf/h7Az
W3KU6dX1FTkCMAZ8iofq6q7ywAwnBGDwPDHD1e8na62If0f/e39fdFW1B0gylUpJqZRejXMAt+SF
qEAhAi2JQ6/uHPlUK+LDSFceDcsw/ihEJB0fz5WWT97XhXSJ15o04jR4LYyztq6uOEafl4UI1blc
EmxEASJIMAKVwQkCu0JmPf6alccFe4pe4exOToBsnCXduKBWLpgSp7Xczl2BWH0mS0iRnp9aefoW
wnDaqov+TczTXGAyn8cXaZLd6qXpZonR288+z7c/9QxseQJ3p8Qj1RAC34goCWAQY0YR6cVJr35P
FXBjJ7hc2urrCu40cRGdVK8n08cKxb99x5QrKkTtT3A7R3CWRLjnjIl6zHG3XfelVImQyNlt/oWB
dzmCskdljGai/OzRRZ+Psyc4QsNvQuleeLWgcqFRoYACXMJ/c2VXShqZBn73A8+TiDl7fpzfjUlO
xSecgqdlet2yxxEesZ4z/Es3CW6P4DbE5uT0Nlk5Atu8aUHo5F4RTBfP34uxPeAuY3pFYN6x/xax
aSWgtBN6XSpuP/yq1WoFaARRxr/K93Hdt6wAvGKq8lxep/AkuO7UoXzPRV2PYbLGuybQQsG+7O5R
D/1e79cnwTICJvQh3E1nvNLUQK1kinKB7w3BCRj5DQpAN9rtmeptZ5x5FA6TL5GMy09gtonAsZtk
LEU8sbBDW058+8fiBriUOqnW8rnQ1flnTECldkbhUOCBWgwT80FIH2F6AwitHchqtzIfm/F7iO9L
Tsq+xvN3SzBSrxBZa9fdUkBV9cQKt3W5iAEtFVBn8nP2R+CtNhTmoiX9FK/0+rXUy/tqBka3wEc9
PiefFwXv2H2pq8CnUeuGsbfD+5fIl5bY7HH6I1ccQEvbRk4xUU3tGIlhg/9ptt1tUdPqi/osokX2
hxRfNO635QiLnaoz8U5vYvReS6BUNQBCxbwJ7DjRq7GA0ERdTGizvRLT1N9/NU9KfqhQPVFVlkHz
XpLy8QL4VcQXtfLlN/h3ggIxbkvxrYBkJbK41jm2mP/gvN7l6bYdVrjGYETpBlQvMyLAXd8EI+r3
FGOineAGRsRdKPqrvdr1XVc+7qK4IPUjFW36Zza+t8prq5xu27Z8bd7v2YdxVrcAglmxclkBnrW9
EMd7lscPGSBUQrVExhsajEDfhWz0v2Zn0L4fv1RWgqqsBUAydRAatkCXZirg9ShdCNjs+Pw1I5T0
HRM3oAgN3yAsZVOS77/bGZw+yUt9pCq2vhjOc6ooPQC4Oq1ZIrOOkmCUoT0TgCfFp0/tOPvJz4yZ
semsmBxnC2m2FqLxcTcs6kABYjrZDgbhKpPbgpoWv6rZOxD6ZxY/vi4nDc9SX9zaX6Nan5eX+uKe
bptypq+JYRx1/KlESj2rgbwqqm5U7eb1foAyNUWyRuf2uPhX+AvSi//edFMXhsLYwuQgFYdAlL9s
/npyrIkWV+RfEqDZCWsyjvqtGrXhMZXtOouTqlCjY6JGUnT3pD2VP6RNv9MP0mbuSGBf7fpAsbjm
++w1Bd/q9syuXotH1gfjduK0WRvM7GdJ4B8xf4vBuvpj0AaT7O6dvc6fH3Rn3EpFlZwT3T4m0r7f
3gi5Te/eGOJtKJfKxyOQrKEY7Xsi23xUB1PbcDVOo50+OPtHX7LUSLGaohNAiWafcX/jizHMMqlo
EiXRt5xe84je6ZLbQStUTw9OxIy41f6cXI0/vUOYoj0kgHKqCcrw0DutgyY1PNWjAuDbuhxAiwu0
Ysg5q44UV8rf+4YKof4srfKZ36A8fVEa7bWMvSqSfRqLaIXTcqeKuLDKO/cU3JaDe9QXta2nk7Td
nkIVwGX7FJwyI1G8ijFSIrt16Fn7qXpkKIaPsLHaHRfblXWbLnvnri1HR5mv+HjbOpI3Cc54zLz5
2dQ8Ix+BhQrOCKQD8IyVNT0TB24+DsBbG16152kcv/u9M2zqw6gums35F1WmE9UbnXbHI94EahB9
7hmgZmye0cSv9rXNEUF4yRQGG+AIM4pTqGlr8qheh/PdPIVGYUxWpwNw5tX99y1UoO8LYl3CyZnB
l47MSS6akWe221KMxlaSNwhCDikHV6LDIFXrVFaXDC5UESTmbN1r9kyIw43tFmMIqjSF+O4SlrZO
VNi2hM2Cq/dCd4X0y2OESiEVlwOxFXdf2gO6+jqbJVXmK/NyuB3k1pRw6JvYHZhw3Moh7NlkPNCH
169DZdWHZn9CofBxIQywnIMK6mwU4smQlzJF10TPuIveqMXgyQGpCtwuZ3PBlFdf2ccRAcObG897
JtdE48bSVsHJdWKP8oL3x0rKr1EDvWfpNZf3PVjpZnkym73kSUmn0dN3Ag/PnQYT3wPAeiBYMS54
Oj293NfTp3niGDIZCsZ3T5pEKmR1Ue+oPCdnmIb35JZVecspU3oic4XaEm/zHekp4Xv+G6Ef3Tk4
CWNHu5jTVBxGbZtI9yW3tOlFl3f5PXoQoeQO7vy1JB6PQkJu5wJ0LgG35c9hh85SXObQ0TwKyKdt
2jsVinPDUnlAQjjTrbeVpXhw3uMw+xo2ksvO9r2HSVlSuyq6ZICE93b5MFkXVrNXPcO7vhZsPVhJ
0YmprA8oEDiw4jT7CG1UV3XRob+afHBZaSVGmlk7ejDLmH+qIj1NGm+3MDJntBgOh0mgCEnwTqYZ
hJkED45EmZBJViWTAPkwD+aBRjw5TI5ViumY8aEyA4eS9DWTilg0zAu2CcSJpipCD3+PSsARkpG/
TxN55lTFOYGTOouVUCUj51x8zoqu9pO0cedpD9HfezqT3WA9lLDHzoXukWyWwDcM7hRCJHIJHqsW
ZRrAqLCrmNfHiidNqA+CZ4C0NdEpnktfsSo5UGuBJg/uySjWwIR0g4VIUKDqX0YFPWl/9nqk47ib
HKZhHI27a4I46JLaEcuDdqmqiFBRkkfYOu0Z1jRylnG9g9T1rt2i18FTVL3Tof2aruNiAPSRqbyv
xbxghFRJBdlEQ6rgwSq5HPA+QgOGSFchgvgpl5NMHVhmZzAag3mmkdaBcUq5L0SCWtSczCI3Hoe4
IFoeKuhBlcwz5u9xp5AGNtzyOa4getwtK+nzzlpi3TJ0Gb1BS0eCAMDQ9KAbgOHYkIHuTMI5kYA+
WvmYvJNTKBV3v/NV6wyhzh6gYkijXR08At1mCjz9q8+O3rM4euP26JEsiXkWU5jOHKy3r3wP1sSJ
Iz4T+8f86M2drqidU3hN7inaJxy3coYyyq4Q9hF2G5bn2ePyR/609VC1Zg7PbRHJmsdETv68/Quj
FCOcEq+EVWbqp9UkY2Yl8in2iI8x0InyS8vgFcxhrj6DurpD3lOmWtL+6BvRG4PQfPpXj+Sadsvq
ZJnqwTTTP2OiteB06EnxrewRkIjR7cVsZE9kzS1kMiHSk1UzUHjAH1NW2xTNpTon0D+d2wMFBzNJ
m9Hm2D8cnssubTMsQ2gLAIUWxuE7RzDU/pEb0yM6kKyNNmUDc3SRMsbXGWMo3R2/X6kWXvOpb4Tn
fM6qZBnMCUPIdaIw72YTHN0ylSU+6FNKfNIa39LUMUITGGENdiWo7qacdjkCApk07K75MUIQy+LR
1b6y0CooOk8HQl8o6HvS21V0S4etsr14vf3e33FifDQfl4oUgOU1GZm1ua0HrVOG+JSk71fYH+Z+
Z8Ueyr5BnEl5aVc5Vetb+xn1kFVP7xG6fMjFgpBcGmz2XFtF16i11YQtPfuLmoIPVL+2HofToSlq
wZv8YSKpBQK+NtyGfTMan11BZRF4lsUMQ0zFwg37oDxU+S2EE06Hmp2wayRdgsZWPTIChN5pkW+X
UHUnQZMYXm33dowdU+8QN6FSCE11oVa1h/Td9z9CA8WHxLRqZ+LPU0ombAD+5BspiZ1n/rI5SG/2
pV3byHLI+qRAm9nkXbPUIXWX8+4eQeBrNEtnKc8/R2MKbxjUcaWWGtH6JhqxizqX756L0YeBKswD
SHPmLvbBdkOEaC2u5bOpf71tOsyi95uW3rlMaDGanmSNn9b694oHDm4VDRvqtd6y2EOCd5agMRpB
807XNVpFcfmytyX3cVASmQQnav2EqneP3vxDyJKWBLeNqcI+220EB9E8vPzilluIwq936Ky0oR8k
3qiugvYQFk2PRfOMDAJgo3k6JBwhFPVOy2UsPqkYhW5gMZMvFnSJUaCaXdBVi8eUvp2y3m4EjQNs
CfzgjsaUwAWngyIMty4paUfoU9V7W0xDfka7OrqvuO0DnVdjxzVidrGznvnVpdj2NYfK0+8Zi4z5
xA3nGkRB2rzvdjc/dq6XpWRfkpcf2/1+Fg3b99k859Sjzatg4s4jzSaN2SNfYN93SynQvsbiSLwP
3qRdQ4d2mt0FavZElEQ1rLk/JVI2bsa96ozFaFXi84F1o2xv5G8splaVXeCY6ffLJ77DGzfX3LBl
i/JwnpT1FiVKPiX7Tr5CMo8mrhSo9hBIdumtDHu0GowTnwdmUjBak0jJ+kJ5mrFzSqbfXWDYWqhT
IiSxDOfmKY5qAxeH+UMGjq3sXqg4R7Nn1sWfRpf0lsob3JYMZ09Bj0f6zLWQbIPd8WsIphbU4efl
84cvvrrwkeoWu+5jjowZ05kQIRyZfxoH3ZXRbf4zh+1bXw1Vh4dy2+D2vrTTsinyd6eFQH4i5urn
8uY9vGF3SmSrCeTNEBjBmAz23LuHlPj+faEOV/JKjuET2cKK9rQg/iMKbW7qaO7N+Ood9l4HUrJ1
PFzDKyXnnWr3ss7N6sz7ynmHoJpsH8notd7MbZwBszyLA1Xcofm4BTV2oouHxVV2DS9jfrHVT2ZF
SdtM4hmtC8WroC/a5B5228rW0tdr0Sakmn13DzNO2eorfu/ivnC77YNg/cQIJKa5wIf9ohVmxOAn
6zBBxCfTwshG4tKVTM2EI8irPcW+eJdk2I4WLFcuRsi1U3ZTXD7ui0Nf9giE2l+p0Gr2/syCepCF
eMILMvoavZW1Ia/VF64mc7o/59plVQWKLWWvpPSnVu/Nqd6zme4VGKKD0tcDydNe7/ak3CRVQNYL
hca962HmDraR3iKQbY6hwdCDZtts2QC37pifw9q6Zm3Ud6vWvbPiqamSUmQFj+WAXHMoJ8yMJczR
1OsOozvDeOYMwLvhO87rvLMHpuEY6qyI79J64hIkqg8VjIFyiLPSqvNTVO1u3vRb3r8KJtTIyoRZ
6pPq0G3Vr2Y3kp/D7CnB5WaevIrYyOBWgP3gMUuPBObZS0GP9y25JdPNyXslfcGmn41Nhj+GL+ok
Do6hGmjZLTFsJWOxnkFoD5gl+kJHxsLgS2arOZGnt4yzBjHvHQ/6YPLDki+4hR7gRrqTe4HsR+NQ
olQzufpMYFWiBA8i6amvijHAdUEX0NopQQwY2XTfYlmhb4KyMEQqHC1OIjptT/dDJu+fmJiUu/LO
4cuCig+PKxAxzBqiI2CMDc2V7M3BWfQvychSqb5I08OMysaCPGQNOSJluPweCJGHd0s6cZcS9JYU
8Fy+qBSzhy7drglwU0q7izdskQXB9FsKjOzlXejQuOG1zbOlXVuQm1kM2zvmO7kS9rVcaqD6ZtNv
NeAEreYBbWJkWnA8wOZeOVnVCbLyTVZKRl1RnSK9GFrZgFDS7OPXTtvOCJqx38GURukRgzGyJuBZ
iCL4cFjE9sTt93XBNzWOALsJH8kjBW4SOTXxkHQInnl08jkrQgzPoyHjzrqQi3H/SDR7+i0GjVni
vJKLL57aBEhOeY+4O2jZEA7BEevKo8/OLeEqxqsEXTZ3IQ49J/5mqX+8oUVNiyxhaWsEF1jykkAq
zA1LCRBVxamoi4fPlGWntAseqWZDaA0ZLDhAdeA1yWZhy/srqwGByWz6FYJbs/k8VFAZVaDZrQeT
wqLSVrKNA6KbeNIt3lMkq3uij0MoBONoHYkw4gVmGauByuYecoTTdzVTWM3y/pLAOWfBqZNICqSt
ml3S2DYc1VHsvoRrSsbC4YSylfcwzXbiGrbKwwdk8cMfNyirkO58zaypEOjxofZfPpKEHzVEbiud
+OEF2hJplKJQqBv2wNyMnTPvL+kpfYiIymWfntan7bDjWvFjDTs1pD9BfLjmdwpPEPGLn43Nghs7
NHn8QvqjBqYWTd5ATDCNw7iJD7FTp0JDKGJyS//mSbsj6lf7Mg5CT9x84yDZj7RMhfaSLbr1xMZV
beRmyVTAHYepbmpf0q7EFH7ndfryu1AKtS+4Dg0ubR+sH8O5w+fT76k1BOMGGsOilyVNZ0eXWd7i
DeaV9jJ5uZtZHaJ2//CxpPfYP/v+tXjLS8VBAky/hxAT/OvoHl1GcYhRKXS1Tn+sC75GRR4ZhxYS
bQQBWh/D10F0k+OthXektZDjZbuGPmS8Cbl+NlZ1esVNJYjdCqOwmfwqKfODeTNuLpzS+vFhCDH2
Deflv6ls6ajqEquQogGYj28ISTq+c8ylneEobA6q9jNmQ6Filwoi4qy4/YnDCdEs2CvoEt0dfQmT
QCiUDfZN/iikMD7wAGgcDjuWw+YJWgaQ6tyLFWBVGAFsReBPLKYxReWL3YRTpmq7whTAhBWg+P5V
NQ1muqf6L+/E41TzSV5mGgsrF4O/pys0Q8ZUhM38XvUp2b1aKCzYGfXmXDo39W+kQYrdAZbunPTp
qOSSZlnbeN56jIwT9daENczOX8GlpyN5vf6g++89G4zGnQonYQm/9unZharXnD/3vEY1Ml64Pa0l
qAz5fjiRQUs72WpTw+nhnDiEs685GdgbkiYAwaCeGFSypHAgHZvBC5pJC5Sy0M1QgF/af7BjYyrc
qXV2uxBjbNfvBY9oB+K5ChQCi09onDjoPd4pWelVyhJhfj7IqOIyuVZLLJnDGdGKDVSSUHiYFZVz
RoVdD8fwgT896OyXNccSHb0Tez2vsWdeTKbXoXN0T3KmWDtXfGvJOYyFtQOWQm3pXqcCvvvrHKKP
nWtYWpLDVz9K/BFxk9fsKDufVvYx6BxO/Nv9GL2i1pIg9F736gh7J70GWlru+1zmoN5926+oYXuR
n4PqUEftR7kwUgOSuqpfuo/8kUu+Qq7SkRjXqHSfbHFImiSenb3FVdgPda5hPo1h6xqg14aD/8p1
p0svbzTtkrvmIbv8zu93L3zeXKKS+vTI2/CS4//7noevnMrPE0d3NFIyrUv+9h95TJh4TzE8PAk8
p8zVVPF5FGeGGgczSNTotahJmWrp/jWr3diPU1KQwUbIY1/9GVyfYwhN87ddRtO82xocM2Ht0VPx
6rroXd7KeQ2xMIBKa+regQQJp+7ojv0i9rttHJRRs1VTwBcGu8cChTz7177ajcn9wHHbNZxiU2AD
bNoixljT7LJQs0eCjTIt3g56UUNcIe1fGDlYkK11A2+ADsSZEcyLcb4ggBTDMT5iemA7xMH5cD/U
IKgIy3fXJyWG9BXhYd/Dc80hi0lgAuU6OZ1flla1a/dTt8LS1s7m9YDJcQ6PmZaObuthpSfy9xk+
e++OWbPFGOT7zlFT3emp4J5IAQZHm5/YiwZ9oqRn5BruWBxG2M3nUPUnIUSW0sYev5vd1DOALTBf
RethUiEzXxgecP3FUwM00zEsSRVMSktYEQ9+h2HNjmq6l/fTqN+jykI1FAoHAa1gPkiZEsTBCXOO
U6lyfwwwSMOWCXhZzWVZJz2bBJQsZsnszls5mWN00vw5eEV93u4ZyvEgTDRciVmJCakEwiJEZvul
f49UlivLWthAMe3Edp3O2EA9MynU3RgRlt2KLrhyQMyUMGEYNT/GGq9JUs/ejjBZxRSxtvAziFn8
mcCg9vqCE23Iy/mAgX3JjEyL4wFIZQ1jlx71q/NuzicYxhS7p7ohyTPeWEhBmXDRgy0OzfG8U/Jg
jmq2RcL0GotZ8Z6tHomareZ7So5DgTKpwcMIW2HFsF0tmHUtmFOpUtjn8Ky6YN+0aTh+WPWbypGT
N7PU2dOksdncNEBULTnSk/wrma0+OYMAKpX5kF6AkkiBTDnlv6bhtDPfKc66eTiR1xp+IZ+4UYXz
CbdiXT5Tme/ZtqTSpg2vvli8Z06NNKsOzmnJRm1/TWfhuOs4fGqDuz918P+5Kudg+qHfdvuZ/Qgo
r91nY/bGY9A60wyHXNIHQ6HLyytnAX1wx3lwgq85RDAN913MbDl768uqmGbv4u7hN51mvXCZ4lXj
zQs+/jYiAH+TCmfUM8E5iKt2DN4JfmDAf+YCuUAcWuGinog7dTZuk9Uz0QOS4qfY+wpe5RHXKdcb
hZ5NMaz5Qb5irQuvqHCNgs8/WxmFBNsx+z/u66GQOX3jkyo51at3gnNwjicTlzmveE7HM8fgmRxx
mV89HJd9BpCbSAid2n3INVo0Zg3jw23728NN+v0I3n63F3FVQcnawj1uuIrVh4qFJA1/RKHwiNnK
twz1kYRXcrLDKh1tlcPu7dx5+7HLdKCsPTFfWqRGetil4y6OVIvsA3k3O3CbYsWufmB6ae3szbMm
6Z/4e+NIHEXirPcYAwPA97qT9tKGU8Ko2w9WlSKp4z/1fkibFOQCPJu3XKKmZDizm0I4YfXl0C11
+1nE3DC1TxDe0tx7cXLHrUIyLGcCyvc9qYPRnjnjbrQHetJxXoCj9uyjHcaQ7bu0rwPR9RHXsm5f
vVs+hqiNcYt7ftj/+PKv3tV/pzUZ2undr4OjL2ffM4cRqtZdFJE2ZTzLR49zV6t1Jw4+7XGnWviF
OWQaIVS/HSwCoOVwctAPJbsCSw5xNqfTEKpMDhwBMH5DXzJ3DhKRnXFlN7vuREYSmkdAigAcc5ge
7oIk6LPKn4cV9YQdpiUscz5hlekEJ5EwwO05/vRb/iAkJAWfC40lpfMQJZpeItqUEz4peUR6yxtc
A5zp+KxBfmLdfGFuoQP9RuzMT7k4j9CdJ0tPjPvuv32eJVO0ibVWZt2+QZEea3PqSNa5GFld4pxh
HyfKNy5xhFvANOkcAB+Tozfj6LnbKxarC4crHPcsyI38WVKyzQEIyxgtreBC5KxZiZ7F9Ifz9MNg
qfs/nAJ2BdzM1A7WqTcv+dFvijbg4H3iiCXZb4/J3VcseofGmoXgFB402PPsDaAcLklc0l9ikKrV
c7wN27rwKOfP8wOTWHR7hn2v8abPQzmUrKlN1CJtvv2JUwZ1NkegGKwZ2RZPG7Sl8t3v7tgk42XV
MRszRwgfcUouRUcPwVQo33ECy57gJk4C4HbZ7vacArE2o1vOPOpOG8Z0GUg9SIVLfHfLFR+hGJ79
mXPJO5+ldln1YgEp1tM/5TAc7VuQ6Cqmp85veZnr4ZtpEatS2jyLVyCHJ/eYkhYTHubOM148hI7F
mBkJCtCduxAYk0wrdFQ13pLoxGkTYQEsWyVVAajJ+0zad3udo/qj16QybmBzEkJRNYWtYddTxDEa
Jrxo9hRhGvEBXiPBE41gz+a8noW9urxE6AAWBKbNK+9SWPHESdpygnhpJJMqW0Pa5k8fXmzd176x
e7cGOQ+5wonJj1GHacdj9S9ar7G+mi3eulymhrXQISScvHIur/P79rqUfPi5dmFuyekj7Is2b91z
cM4w1SCUKhFY8IgqCk36bd7nx6xEyWkgy/nv8I31yhhbFgSvcOmlo0ccDEuJJRSV+9KaGIvKUYVp
hMLTvYFhGb4snF/CNMEGGxfgFrAqWRruBOPJ7uw2Un1pshjsTjSf1JgOff6KsHRzcmSwI8/CAI4G
+vO2ldTwY7+ycQO+cghCqNgrot9SKvxq11WfM7JzgL3cmyLKEyMSn2xURvX+HYK4lr6VxdQtxeLW
sEfLKH4tMbl83l+56zo1cTrWi34kd2+GadHsMNhuaK1v1b9FdSTjORQmQOOQ3ENAV7MFs0X+roGZ
N9WvK4Vac9nt7G77ika33mN8yB6qf1fvx56mEXr05WnTWSPtcAC+wNrANBcTwQze8ltkpLJbR7yB
QfjK8Bu73ctugy+0dzVf7ASgieZPOXZ35wBt0PNs4BotfRwXOBTFWAb2FpAzv+QtM6MjvpOSC0YW
wZif2mXMQ+K0ey1vOU9SIK3uvUOYSYWuUZUK84OFoKSn6CGuePrIvhteQ16r47JU8UfC0WmX0sVq
y+NZHYiFfsddcwea9267/xnGMz19XBZxpDsI2F+xNaAXTtHZR76H0saIWCcsetzAQu3NDxxkPhbz
A2vMupOSjseCs97R7reSpYdCrHT7sziLnDuoNnYXIc+Sw3+OzpVFcPr/Fac8l6aUk1QUwBsJBQZP
+K/kFFUqz+NY9+rH7esFdpK5nRF5+6mD8PXnMJmY0r9U4Jj+lRPxX8/7Kz+rvJ1aves79SPQTRaX
iSnBKdRbFGL7eUEqPDratIic+ChN0reV5SrBODZdJMZi4IX3zxT4G2Dqv3r0V9bgaLSTifKAAn8I
sDBTDv7AkREvgyc51nczQAWYnsi5PohX9NtjMf50BQYwn/ySRLR0JqvW/HqYXzu8Eia2C+cWKC77
i+pxvv9e7gA/uZkfGUmyZFFTC640XYlCcIvfx6UHCoMgBMYbT2Cs12VxWxy8vV3882D/Dkv/r8H+
hQhBcuT08X4zWIHaEIkKeFssWFPUv0sxIsyMXjIA7C5z91rlOz+kmyezcF0XBBNq6z3NYE8HXZde
/3PfZEnM/T/x4l8ZGzN1fn3NyB39CAC3YfO4chAZi8pML0vL+GxNQCqs3e4GGXMLyIrrAnJ/gGto
5j3kzvPcApRyAWyN1QNgNAEkZym+6M3EJahyBevsD/ZxWcyXDME7XD4E4JL4PRwOeJkWgLT8OXjl
kv/FB96FPP/jcl/sudvcQ4bBJD/+n0etiQX2D4NW/sreuw3VSTseB/Uj/ngzC4RlQPs0lRm5mJDH
cptWJjg/eS7AdnJwdhgtf+cLHwCIzSb5Xbx/CSa8m3vBleflybSvazQw1Qhj030sPHBnVlw7mMW/
xPb/m/RQ/spIabWKgtdiNVcgAy3P4N/tLv4LPM4MCTmZYTicPv6ZXvJPOuM/EeyvdJtp9boPz5Jn
ChZOBaey7+afBfTQDzcABgsmh1jBAhBLN40PrEqz/hJE4hDzowPkQ3wy/x9Sz8wDVSSpBinuwOZe
ssJ1U6BXzRFF7OVX4E5JC76OxNoEt0OAMWAOL3RT/a3zSrxXKRx5XbGZNr8EmMLX13t5/+oX84/7
ZzguQoAnzS8DDA7TDwVgh/gN/WbJ3xcwUy/xJdzMaisXSb/iww0hsYtwQ3uEo3K1tJ79VtdE06w5
szV/UzeyaEz7tjA2gpkJEuef6N0/k/v/IzA0wN1BfCZb668ZvqmTy/GlQ+0BigLdQfT5feVs05zF
NYJr5TyWQnL1IFxpwHb8IIOUpo1lsi4K+nkyD8flbeEBcOYdDvt/w7j5GxrhfwXaf/r3FzfM7uey
v16RGZ4kMF3M1OHAcAGYFgKEhYNcFmBXQrTeQRyL5nDGj8TYhYYJwqOZiMqcv4VIFgS8LVjgLP9C
Ap9KrHekhc2YNu6/LnyStv6fK/8/Xf8rVleu57E0xpBWYPEcLcFrOpg84NDATwHaR/Ah+eG8E7y2
jiQ4kgGY0Wyt/FwciHvFP8HMPTgy0zXbqyXVT/s1ol1cC+uuAqI1zMenAIebm4KPRTNiLZwtoe04
o4BYgkwWwjWU4caX4MSfP603rsIN/BjOPwxTXsCnHSie4pPYDM2NZvqwKeghpg8pSzPk7ybsV/3q
p5VxIbQfC4HDTF6KZn6HwJtNPtzNY/HPvPqTuvnfkuE/BP0r56q5lO/hKPTHiUBK0mPmqyMmBFn2
1QL4XalflI1pMFoNL9gS1Y4Mfb0XJQWjzQcg4e78YzAIjlmc6C63AKBFqA24cr+V9YNKopflP/d3
/leG4n/x7l+2VzVITavc6e8EgKJI6GEE18f/SDTBsRzaLC9rR+bl/wCugQvEa/FPNh1hpFzNfXHA
NgnS9LZ8At6mbwTo20eegySDAZJbCQfJKyDJzOKHmdkffvALeM9x4SJA7oLVXZbrde2y+RLaY8+y
Lajmbdou2C+iFO2/GCGy9FeU+v8OHEgEaa5RRHv2F+dPQPssT41ILlo+VwJkrfn51647oNVasIKG
H9g1eQ0jg6WoLEoH5EQ0DFiDX9risXyAVdV8vz9O6+Mq/pyA+hSvz2AXnTaUrgYrCGjwpQrQX7w0
fhDsQILankGyO23noOD0i1GAeC6IS4QMR4CCSv72H+I1fjjI038AG0TdvSWb6p9f4pvBvyGXfX1c
gmCBYWAAfqWt/h0KSP834vzFxeW7P9XTd4M9KqAO4YOVw9yyyH8UFB4800LeLlOBEGl9oDP80Zyt
UyGDsQzyHHszcX9Wr2QmmM4/dtvdtF8LN8n9pPwoDnADtmdRFN2/mgRUNPp/m3H/md2/2Pp1mmrX
2RS5puIYeS0FjljJX+27W7TrEiRK7VveEvK6vHwJlDEA9hYgXwDAShQ77whrhrgVeFGU/V7OeVcu
xV0NWGTg4Iurf5P0ZD55f/lq1+1at8GWCo6bdg2Qd0KU5YfgJDLslvW65snBjIcpMBvVLDDvqOD4
0yQlxu1X8F7JW05B+fS9ovHfcf5ayp8vEP5Ex+hQoOzFQ8htWl09ADPXty/1o+Hg+0P96MH5rJeP
r574dXCu1qdPgbMZR2SHfEq/b1/NarYVV7QIZJLrFpfPbtGvGevnDfTLC789TffrIwkTGq8F1Njt
k0fw+38IO6/mxLVtC/+X+3ypAiQBergvCkuBDAa7+4VyO4gkMgj49fcb4lTtPt5d7c1uB5AVVphx
zDHPoTu+cv9H3oOk28fI+mxEjeEpyJvBqXxdOKle95cNl+LSaXNMmUu/muqPjmHtbZ3QUI0LrJPj
565zQupt4InSLelJ7qbVnSd7OA0LqED17xxu+PTMSwbQOZz91MhB3NV9TMjjM5Vg6HY10GJC07un
gAnn92XSgNEscmsercHAsJrZzzWjoVu9v2l0CGsdIRtk8hgiXamawt6ZrtFP4q26Qx56h8EKq216
5+yNCDJR+LD06LTK6ukeNYD19NApGFLdhQZKTyM+MALzDNrV7Kc1vott7Q6B3Ybz6Aq6XoEhAGM2
x9sp9Nu9RjR/0rka0aWjT27QWTY5i522oJ+bRY3UTjVyl6DFXRUlzeoumUV5r1szep06sEYiqWqm
6u+4VMFtFFwG3OfgPNWh1FXFpEmfaOJiFnFFJSEQma0D17j4vVDQWcYyGaSwFqSwa9PgWhve3U+7
t7AFl+otbKSzKIttfzs6vlbDRawz3TuUA8fVcBXnIW5zeRTVfmJjZS/B/MhVbWSnuGH1u+3z2JxW
7LL3YDkAzMr3A+x+12DbO/Fd52uld4jV6j5n4UwAlC2zHBwgbb1yucPTLLoHuySLr0FOfYTet0ze
s4yIXZsvPD5HXDlCX2eMqOs5L5qXmgGdGT0u+hgS8bfpmQ/JgVu9cHb+7mk1Or/qncYnNVw4RQj/
xP6smUvnyvjfQtnvYOGYrz38QnD06SONELf53vo8JVbd02CvB+vBKaHCkAF3zCx1zH5UD6nLDZvm
2NOQbAazVL/XGbwiak31aQ02wjrv1II8PEezlKMCyFWDAqrAnZm/bXg/D+e+vmbthk8BxNy3w3tS
RFanFlgc5DAb4urdprfuNkVbmWZ7E7jPYk914u1wFRYTGo5EWbiN7vE9XpolnK3i+b3Gyz6E/Tix
Q+sXXkxYi632OjgDgd4Pt0Pq5iFS3OhgY8XHaJWujU5Ui7N0HdTix5EiXFybe3ttoFrkIvtoiRGx
RA3OzSUWoWuNzyjmQzN085+rlCZ+wZG1ePSLyOzMpnwB0N0YWteEPBeX2nAy6Kv4HZISIpUTzgmF
4729xePig3QxXKWiKd4O12bJ9XXdOzzBUMrCI8z1GKQjihu+Nbw0PVsOAoPBpM91zA2x6BecYBls
+quU8eIUViz9vuRRMngcM+5Sj8tJDDyVPLbupxZDlMi9w9uJWyK7gHGEBzcvj661xQDptDVsug6V
w1xxB5OypSO5hgYSErT20tTiw5gzc36e0W/GmMQpHLtRHq05vgnL8or3OP6ZY5+P3XtbQ8yR3M1C
V+ZnPboenCqYEG7c8l4ZM5a4HeresbB1iiO3qlvRLenGeOhyzK22VhUkUWzhHTJAlJpZWsEl2Ed5
dzHMu5fY7S1gLhYb8659iF1YbE/xIV75TX+bHIOLfwzc7tm4XbotBLXwbKj0DO/hsXMMDrA/NrxV
QqUQviTFuObqi8kvD1pm38G79B3YjotgMdgmdaNXjvKlUYQULnTSJyNDbZ5Uo31IsTIaZpmcUdTk
p8wyyowIb10UtNU/RDbkkVVe0CBBXpzBIojBZW4BmDnoFqGRDe5hld/yYBmS9wkd/hZVn2BbjXfR
PJyH2/6aUOrZn0eczZxhWK7zPPvAio7mCCklbY8i+JV5rivPfuZZOHMMwtWnYUTg+vdY14WbnRjP
OcYYiFrYcw6UvFC+cLeYJfFhAr0pZ3LZiHPGqcJo3Lg7EMGm4Cq2d8BYhBYzsIMmV7EZOVEaX/xK
MAtloogqUXfeDPJ2pQOfIBbEjvcc9M8pOJg5dMMk0EKo0cMiAFoEe+I1rDIrVYPJyr4UvTLwMNhC
ryHo6LQaz0ONZBPDmJJ4n8LjZI3BevB3UAkXseVVU7E+smrMT/F80+icw3XZHRfUDeRt/V7tPSZO
lldLw8g0Lv2FqflvV+YgxyGjdB8+0Et4CPXzPoEflHhFOQY8a5Xnh78aA7nmL2CBXGG6EQ4z8+gW
aVXs0ZdwAXPZm8wt1ocuK+JUK5lHw7W/gNOzxoJk1Fz8CLI7/D1ZLUaHzgvEMWp+NYYHI8hYuxjj
3E3ByKz86I1+E6zfBXezSkRPeoCqEqJd6EAtX2TE577GI2d8K8H5ucXGY5OG87TB45N6LGcA0zYz
x3gJG/MGskoaL7CA6SvEJoEAFXJuC9Pe8QnJNlgX+qUSLAIe9LWX+UOKvP0ihvGSmWuZSwR/DLuh
klDixF1Bt8pIXLsr3ttEC/5VWW8nfx3t25uIrCor7BhaXgWu6JXJDb4D31es+BPPcumehkvu3OEK
S2bVxaOgH4R/4ipktn3Ng3jImfVy/V38RmfdhkA36kqDo0sYVQ3INrn7vZYH32Ior2TRryQLk5ni
ed2t8HsGverDwHYwqs8Y3wtDUzL2q+4GyuU0M6zNHuQIpsIzsNZ0HASg86jFKtSu1l1vTeZv2JMc
zfyxAsIDu1KfrEMb3u1lXO7r5B5aIV4Te9uNLmEdv4nrYfBdsebWyb20ymykx6wnSvoWa5vdyTgA
M+JnXZ/3JEM4+zK05IwZunfgcc2jI5TalaTCHOn6J66yMm4CcYS/ifDNkFUb3hXRq9a0TfKAieYs
hy6fECzDc+N5XOimXcabEUcy3J5Fzl2Nc1Oli4Nm1jZX5qHJbLgRjWZMnkCASyjjxnnlHMpVXMYQ
a7E7GsY2B//YX7My1j57nTMX7WVE3pcrafw2hBYgtOVYB6l0M6KzbfRtGHlXZseKWYbLUGNb7Vym
q4HObem4wIISfc+VnUgRRK3/FRN+R14g/5l24i/RNkIe8fupLdkEfCugPLZrD05eA2nSgqW/NXA4
T27qPJskaoZE1fNnPPPKaBWsJ5rDZZjqlDU84gbczTOE1MJHzCFCt5wYOhCiEJgYCKocdT5HdMDw
Psrgb3ZG2c+5kRKqRPBLSgCgQFw2lLaxG0KLny58jA6TI6xP4UB7gbvmUhdkyoVxhBunw32D0eXa
l/YscJnGnMlbsPTgNWKTa3PWUhsRlTEEWloNhMOOadowvBD7Rc1guEQa1zECF4YUEeMLdWy8ZW2d
eDTcfP/2DI4+XaZ0zIlZu6IaNocuMzXUqlpwuQXrblX+RM/HcBlZHpqNn9ZoIVYGcnDN6keSIRGY
R+aN9j8J3YfGdtBI3HAVQRnjV0IRYIs4X6EHeFSJvSgQoYfDzDPrPrT9kYbMiRiDTpOk0THIkwV0
+S2GvjLJEwdJohlCirCi7FjEyI85dNAS17BuauyzLc8GmX187M9DxSUkUzVoSJm4HtSD9YjiA45v
wRetSanxs3Q8JEB+zqp1/E0PUIQPnzkWQk50ox7M40rksPJbXp7AD5a0vGZ0DLInm7VeDSwmoWB9
StfW2JvHTsGk2qV0aMT7d8e3Y0mSStBAN8CRj7urCAkNWdrSai0fygzYqJFwXJWgDedeEbypsBZO
aEXKTYgg2wY5whGKc2uXYamgLbX/bsmEJ86DRltzp5UrqbkyBTGqjD19i5EkSDWNVXkfXE0xG7pr
Iaco+43XzB0yOLIkQdiPYsRG6/BMelIH3X5nVs9onguKAYJkxto2lS7PzhqQJgQ+D3FynjTZFk3/
7RRKBsNVlx4xv8D4J82oFq44HI3DS+zSu+nVX/CpJPaRTV1gxCCgOIF6OxzCVSL1JuOtgFaZY/3j
j7M5ogrzhGEa7hMXhvwy9M8kMcFGD0NLy9Kk2A7sUlGA0MH3IO1RsvlT4o09ehrDb25cjIXV8Irp
P8NwdLV7MWaqLzNP013DADhh8iA0MUiJsOEmrNj1mCMIQRlqmCwYIBUMDhhJONfG5OGta/N9BYHw
tnQx8HpMjpVrlTzrIjxvYntrgs9M3pUzMZQYZjqXNqREoiagJJJG9lhcQVJnHmASp+qXInlTQawp
qndmv2MuYY0rolfhHY1sk9SKg7DHUGAhFga+On4rDGky7Ptr2TclS+c091hFp1jb88S2a2I665yM
N3dFFygacsjZE3m7pB/s9T4bkePFiV5gxN79LcmcVulgLdnYEM5D9b7H6LjHF9S+zTuwEOFI4kNx
5VowL+UkZn3gdOS/MPbcxdJc8TXkBFnxnbGDwSq408RoiQC3sEwsnlOG7ZV5Va+FKgzlrAE8Hden
F0+0KI3bLStMd69nWSFK1oGcXDxHVpvLdRFE3H+DVSGpzppj3FdmyXPS9yjMEgflSMUIomYfbDFc
ZazugjmicBae2aYOWUfMQ1T7AUl7Yva1OtTKZFH6NzPmQg1PiKEzB1e2IPaVj8JDAFObwyach1Kn
pUllJKFpPRn8WCKTbewPmMQj2MmQtMguqN1Z8BL42Aon9hdQyLCOpqfhG6+KmMe70s+SzHT+RVuy
bLzTlIInNhGAEKPFcf2EuiyscR4aivAA8hQk52S7Sf/yQrKJsJ4GeeGyTQsrlt9jT2uBa2ffuJ8Z
XXjUGuHG900kb4HBeKFnA1PBvXLUhjPep0hXT1da4r9AhhMjlV+rQfOT9rOBw2DNvCMb94Z9i4k2
YTtFFwb74mdPi0RTp82G0GDBzjyLyb7h3+D7MW2XuClZGNPAwFB9QfzjTkhhbSDlQF5CYx7IJW4y
sS5LdZvSo414xZUlcCXdgYttscth8w93GAoFghShh+iUKLdocXXxLXaBvGY6LUgbyYuXc78b4xb3
G2V8YYWrmhMuUhTEYqnqCLnUikLI/ZdewxblXuSt7nCcyajhjFPBRTQlwzytETNTS5gqTP2KZBEC
xGPKjOXd5O2aBmfbBDP0HT6pGjbIXys9DdlGkunyEqHbJ2lNdxf0C4SCsTyEBtdd4ZLzEPh8O7YA
bFWy9qQ9AnUNOmBD34y8BoCQtKGpD+QbNiN3KD2Vo0/l72gWJIAX+B2S7PORG8HAzFoCOcqyV3pg
1sdeC86dxQBPFtGld68Iy30CdfM7/dgTS7oMA2Vlzu0G9saJUK6crIc/3Bq5iTtQewNsCzTSMszN
Uag09I/WD+uKKxedPQqEGBvap1QR6L8moufkvTX9ej/raDdLdkiyQKFideqhW47gmcDEFqEI2z1h
h00ZRIIZjBkiaNPdMYc4ChxZRrWeoFlDLBHEIDyhAMdlIIFF6G9aJfplmSoNYBRKJNwT1Og+ofWx
4D2Y2xF8/A3lRoghjD+CJsGVsBWCMkIUhpVwgZgqguUIo22wfVIPBYqf5Zwwk2rugF2OGD2kNXaa
RlAC5YIg1qqWB3xF2Aqu0eIxpYIsMx8UBCAtgpgKRSrmWicOolCforfXwOYpt13qFFgHe/aT1Ky8
9htee8HO0S5i9/xQ/EtjQzCTSLJirE5b+wVXmVWpZIPam7SiGpFjJU9doPlp/RW+J4ZuxyYhqGYg
PGHQyMul9AOYELXT4OBwEmLgAQhxTepM4Z3FcufhkMw4eRhKBrJdFrgVbVkwc9yMjGmuGxZ1YJcG
XIHwQDpiVFABFa5HtrEQYjOviVAkaIPM3z5VEQ1kqlIc4j72ha+OSysm5UZAtUVKvlVutFaE2GLY
ToRgIW0jOEtwEu250JAquMS/JXrRZVAWbElC7ujtFZrrhIOpZSeZvk9uCLUqA1lj4ixJdtwZUqTt
RVdZszL8wRkRZ2jSCz9RvlCaSie8A6KFtK2wo00yJ3CFlsAOmSEOZDUo/Nhk8gjSE1+uK/KNjVFq
NuwRBCQip+Jn6DU9ocBUnGuajZiqjgTJjli34n5ndYPhyRXNVgSvTjA/MycW2PVVTjY/S++zzJUt
VKSbcKYWFT4IkVaCFFpcTY6hoBDNCtcF930vkwKE+smfK+SPQEQ41IDSDEFEe7Mk856A3WRhUkeg
GX7F0Gd01c1NaQUtJZIWfoOuapSa4sriMLB2rqX/pMW4R39qVcjUVOjt8e+KKKFpWISVxXtSArJp
joTiaj5VvvvEIe98R5PdQ4CZc9bPw3SWYsKMDbKXBq4oASxcXMzZzqVHbcVI3U5oRMoL1RdcKZp6
ZDS3rDz9uyCwoJRW4vOkSW7XiVBJZxb4HZuwwSI8lX+cSxdjgdNwFlm1LfVvHZ8VH24sHS6f6RYD
opVzWcUGIISAe5T1Z2UwIusrSMbLn3cfIbIlftoxpjqAEVIgwQ2cATB5RizDblBnLNkgDxcVZ6Gn
0OIsnBPAswYKDeh3vhIW28c5ZznGIOdNpdMKZwDYiFzImKl0aCVXxs9aITRx/KTf6c7Knlds4cR3
yeNZGV1rJrUfzQRMfluxNru3JFCmlnlrLBQy4TyInnedEgMh4qTXmm1xYcDxoarBKdoN6VtjgOUT
9FQQQg43Li1/mvNnNJ3lDxhSFBqzgVXEsGEToRi4GbAI4bb9bScZ5c7/DYL4J/uq7Ozb62ixyY7/
9z+1/63f80u+qJBbZxWSaFt2Fj1lfQQxIFPBi5YyJDCythSA9uqZLIVUgsLNknimhqf6kMzaJkQd
MB6lEQt0smIhbA28S2AivRlOubTYzJO3qfiIwxhBWslosSSxvChgZ1ozok9ntYuiGVCGf4i/psjT
N/iPP+Np/nnyL0DOxnmb3a93Eufw5xzoiRTPXKCCBbt/+Q0q6iul7b8ADF9glK69pVvEgUvdAIAJ
DEZSVhn6my+EESiyX2CPHkgNEvO/tv7o4w1nY+eNhN0THqn/izyd9/QA+anb0y38WeFPOJTW4Pjs
AG1+9ICCAaeZnPzJBCjsXD2W+Lr0Jq+TV6FjZUwsgiGRYbBfzcH7+/TvEJWG4FN/W01fIJmb/f2y
PzoXErtgEShvLV9CKFHlUgLwHhglIHF7D7Tmx9uA+K0QmvQRVPz4mY5Vo4s3ehO4LR1vfLB2JZ72
cwjm7bklpNgyBKTyzY2XEJJ/3bhl1ehPoXYA9hfc2nx/ryyrc2aIW7sBlgJOJayTvubez6bXdrH1
gULpja4rSNSveRANOg0PfJ6gSmvvmYaMz9zij56wTow347+hrdU3t/pnBKjVALdEsxqHbr3/vWML
e7OY0fxa41nFcwb6ST2F4nnCczwWCCA2iv2Dfs0jX8XaERBv7rO0RpUQvEeLpTAGswPGg/LPIAXS
kweTyZgYUTQeE0nyh8P3942QrqBB/r5E6s3Gn9bIb/evz3+TOOvNvNpcVI52JHyHEixn/u3Dex99
by6IXEERBDlQGr4IK31pWSXTZxiflqmHJ5CTyJ7xaij5s8XFkL98x/aS6anc35bcqOxg2TTyXSEZ
QKfKeSDw6VNViVWiIChEDsCWD+EpxZIYkkAgVojf7zlh1tURasomw58axq7SZy7RgBXXw4+fyPOX
IZrj3StAJw9ayR/6ivEzkQMsFCWB5Eljvpb3scc6W6P/FJgjkQFWo47cLZC8LYKPZQjPFKiTdVdg
Y7huY+eH3EzZKTb2g8xz7LZOC+jEkTEjZ+MpZ6HurdKTNxTuFhNfRm6TpN5B6QOiF9tEzs4Z8DJ5
H3SKEiF0skTMgrLADeFqKC/lhACupFfyQmeU35JgYLNrIYguoZUqBqOwPqAvU7TfC7I075+TH1ev
EmYei2quvakOyHzDFvp00d7S1grkSVNLzc7CIm4GDa51js/qeVlqfGiKUcbS1AcjbJd++/ui+zPw
+Lc190XWL67n7eV6Yc/sAYJFOYguGv6Z4qWZzuO9i6O1/vj7FeuSdP8WKP/s0i8if2ffKs61zio/
EaVvemdyFXdYOMLTIW7CCDUP6nQDbPhVgJhkvQrPZo/S5whqFAyWrV/ZBhU6u5O6PsMU7h9JrGGA
E6MDudv4RhHWBBH7271+kdpzaza7wBRs07GeUlGzKMJF905bQX9HSXB4wu+gESI1BtfiG8X4nSxr
fUGzbxYrd9VaIXYfuNQ2Dd29F2FjwE6r4AO7Fry+kIpShIg1Cqu9NzRGx/vx9kz/WC2+HPxi7iOH
pRsWgYo+hqwvb/qOBAacyFoFzShgI9++mWbnC1v9Q7X/s7JaXxTH7XCp1+paWQVwKCeAy5LuxBSA
vE9vaPUa6mI6LfzpLqBCoD1dcTdQAvj80GLfT8FigkGWGkcbouX3pcaRJYCyVxtIpDa+OCkVank0
Aln4RAWRZP3cjDL+jhQHYkcITu9t0HlGaJGA8Z4bHuKJno2Dij/4GLyVVRCDwdtbZ/DMf4PBMyXh
vJ4VuB7MzCYGjq3X4IAoc3ousWokVy3ado4A1EkaSs+VgFz+UqdD81H68YbW/nh7E3zwDd3deR6z
9REAY1QHzytDY+N/0rwSQHfZhpChufk8NR1tTHs6pO9Zjzo8//19KSj10of9ggMPwfSRWXQCaSC1
L+S7ZvQYgl1/H07f96EO5aPpyVBqw//KCw7f/z6/za99qx7za1erDeqempZjfdkbhX26XBfFQfML
WIFZO0trgU0U0u4cOm8KMezQU8AuXgVuw9cmCGdhPeurItw1YByEXwiANZhPsB2EyNRE+oofzMSG
d75LVxF9xvuU7lKCWpgV+EfQZ7K2pfEUPZ+PCe0RfS4BOsF6TNQcnxmMCdAaec+LnzqD4g96yWut
kIdT0gSqKNpy61oy1okQfegIpQaJSvCVLgVmlUqDqgOrrHvhZhQxltdLXIN3BEMRCkYAJ0WmYQnC
rxbiRaChKyFIPYni4uCJYz3ftQ3mNl2inXVXc6Ig5dXLlKT09uPq876i6STC8OsrPcX15TErLdkA
TOGWWrzMw/+nA6dS3TtiJ/hU+K8r4h7KKCrOrzi4XGDcUIPMfL/i8StkI6igrArkMaADoUYdNKoD
HihnvuZleFJ6TzPcINEMIdwj9dRT9mGDnpTlIVQcWDjkE7UbWCozfDc5LXJqCPzhQdObmDR2ZaDU
GrAUitCIS8t/tDyhHVhEBBTmqfLYd8I2CojTd8KUIEdQqaS+tdJ0D+hfvu/RmyTBCJbVFEUhWHkr
vUaaXLZd9CQBMwLXN3TpGidbUXQFyIELJK3REmhMzuVmZaiyQTxfWR869zLK2DuE2a5EEACX4HIp
onAjpbbmuopQyL5okQ5TbIlxNofSOSvBzTwZKXpsEcVNwP+VwM4aGR1iKdgkgsYqS4CfTVoN0EJA
kUrUYgCUTG7y6Y59JO+eaFFApw3sA6F+W7iJBwJzZCywXzZTOtCQn1HGp1GuAA2WAoTqAU02i7lW
YUH+JHgKjP7emUDo6ukSTkKy4M/IQiSa7Q3ohjv46Dzvg4HrE1hHZUBiCS5ebYMp1vGnpcH/825e
sOm3Ak1nKqFBTL5hNCJJKUjg/5ua1r5i2eNMrcOUnirBJ60F/E8K7yiowVgeT2gZPwEVL1mkAMUn
cOm1f2wPJcIoEsJlUNEE+Sgu/6Q7QPS79DRWJUcVbZBTRjZ1wRYLZqkly3qJlYcnnMGgYSITd2Tg
wc8oeqFQhxAQVI2DbJDRpNeaBdgkmAPegYm//SfJCE6LpUH+AVTOlcndshUKBlPDqazwI8AC3qbM
7RJmLE1IpRe1SIhkM9yk9qcuS0z5mCVisKe0sdYknBysS2XtlLXXglbIBJiNv0VILyPsWaAhArls
mPUmVqfmnxVLdKZBxIab7/xdbNflA/3LovlHattf7AqnkueZW+weUvuEbHpEHt+UlmoFyCdlNiU/
dEd6mHrXCdzv7sL+7ja+GAdz5zS7z7fchpDhNDoh+CchtEcMCVl8JlZ9DvNp6fgIAaZsEngtgOgc
x22XgG/EAiLHerHTAjTrQQKIpKFjaqgWASIFWgRlFjdHhFoJogrRoS2jZOhJgApeIpQ7k5VSEk4h
4spPNW2u8J4y90q73kt0H62FMNNbrA1h4ICfh5UxefnOhSwNEGXQWOD/SjvgLl/9GLA3XrGxJmS0
CO+ohkeucKdzxaOvjNh8hD+jwah0i3iLd/bR1cO4uKYNal9lizAp5TajdI0wxg9+xozhl0ZZjjBW
V+ipipPuRmYDXLTeVIaUquiq7Jm2w7s3WQ/vGlvc2jwYq9iNMhftKaesJAOMkbK6VyxB7RCh9UCH
RXQwYeTmwXGCexgp7LZjVyl8qJ3090VZq/3RVvxtVSp68pvnm13symrR2gr2ru1HZQN+7QGouovv
q57XwoUDYWai9YmDJawkiyJvAjKTJiOibKNzkeDo2TcC6+B35JbSyiQ5G2vYGBeGueQ5Fux+GSsZ
z7EhMksHcN4nn8JqOODYUfaC2FQ6exUCSGaFSa5cCHhf4waustbMNrmwvaVS67FwVEKBkY0KDr0b
66vFGApnWUX5tJBQ2tit8O9j1vxjzdNvQ/al9Kde3a9y98qQqaBBjsEOE0tVB1Zf+RhVIeCsoloW
ZTiV6CvKRLMHXh/ji38oJpQ1kF2ZWMpGKg+1ID2ubJBQJfUEIIXndOU0k7RgbApC6w4ZNu0Vuc+k
VgiSu6hT4Sylks9IzCOu7Hf1k86fQ4W/PfCXcp7GrrXYXa7yG40eEEIz1opEgHSyqkIkGB41HqtS
cABVjbY9Vgl5DoeHJY8xlXCgczoI87l/GGRtsikkfYmeLMC6K1erD+phlwRf2wqeAKBPhCzeACcn
sEIyQoaeDDveTWW6KtS7hkP6HB3G4Ma7gjKThuEIJbsW6R1jTwGYJebptuxsLxNO6/IRQnkEQQiE
pMqmKhurvPae8d4HtWG1LymlUAshGDJ9C80QoRMbpQ7/VKQcrmZKYRbXrw6URZxzTxjH3Ifw7Zin
/CzQhgI+EEaTdHmEb7JOicslTwreEoNGu0KhhkdAglVNnvHqQ09ZhkqUaQTuMWwqq57IPF6PM1QF
dwYoRPcA+ipYp9mYfUVUGiNtArEJe05ZaRLm4IsegQ5BHNCTrKDbiwrI0J/4pk5QZZfJ0AREEUGe
g7TZBfUh4Z9EUe4iVpBfClL/KnEDs0nm2Am9/RAZMmNVXaKCHy0HCZOLUQGchAoVK+x5dkNfMAtl
0YUKKxMh7Anhj8k8l54TAN9yT5NELJvaC1HFro5kCMJWC3zBNIEoyx5WdCozVdmIWLskzPmu1KnQ
HsKgSH3IOrsjIFxiSBbpFeVf/pOdIZ2fIYwU5VmTm1EuxoG3PsegYKpA/QjgViqrMoKmhXHCnpCq
wnZE5bhEjGTqyCpWwvwcCwQL20y7kggyDfaEs63TC1Z7jk6H7bVUc00yZTdwUbJ7FYFTHI4Ma6rt
PRtjHeJ/uD1EQvIAKWAb4ys9fBK9k3X1V65vD1qB1ZPgwNkezZKc2J++zhJ6ZeLbaOnp+ArxQ3lA
eintrd2ofKSAEgK2X8nXNhhHQeww/oEWlnE3pkhZXrkDqGnOQYq8hEo0WNoK7Mqlx0o3Ars8MkLY
V4L7meNzi4mnvT2TqgzZgkVuEwNclEB2Ja0e42aP5tg5D7W2fyYqp4xaJAOy+STRDWthGZ1T5q18
Nzi2W2F9JA/kYWoKgJu3ORqb7jshX/tTDoq20DTFbDbqBOG/ROdyp77au9ZGPgcLWxlZDG/NVgmc
5vn+rlTqzT8F536/4Jfg3Kp1nW+yA1plhwbBgWfPSFdK4CoJ9riRF+VnBSKQ4UXElSj0jvIlVQ7d
y7KfORUwgj04CD551RnzpnqSDWsAvBb+f9MISKF35Ps+fC/51irmEJRBgBpBI4R5VTVPK6jj/ciA
e5htEmiQ8ZHLXkXy2CxgmYIqySQX1Fj+IMAg9p4Qc1r1YHkQu01/Hi/ba0BMJNtYaUKJaUdrZ6JR
SmMO/gXuF8a8EnB9C9eJZhpXFIuEhsEUZij6fg0KPpHDARQf4eLwaYt9fgGUQoYyWMJIIq+3gL7A
CTVnKiIpDEU/JTCVnCcOg6CmUFyxE/WS6lVRj2pw5v4FIJHFeFK+hoqtlZBLB6ivsAXAbDDaclMg
E+jOBhhG6WREGyt3WcLCilg5UdlSJ6ay6q8pFJTwhLCLCE1OIhpQOEYPOGHiWVLm8miJF0ioBnUc
oRYeiJ58Fv4g0M/NacurxuEaYoJeEejaKX9fge4fq3Zd1260mk3qnatfw0rVWsU5zXOWfPAyJRrh
qYZZhY2KIykWGrQLv30MZ138A49koQp6lQhjCqb8OnW89svLJei+lHX7Zu+ZblDxTGB+QrkCO0XX
mF+m3+2zAH/2u6ArAOk0/F+8+bPPR08YAgQPCa1GicTaVZY5a1DvItsUtSH1qJeQDAoKyWsWAkxR
yFo7IcGkci7/SWCNMjAk+IsHlYbVhiJmFSb4uBwFw0VfyaiFZ/QfoU4OoUQ5856eouTJOXnJU/IE
WIJTZV4ipNiIK4+S0QeELCPlk0ldGeKdmTf6AMRGlIubSpG83D+/ledeE5uEyfXRBgLapVUIfW6z
t/ho0dAG8lWxOjdhMyDxyhzDNwLfG6MJ+ZOXELUacDcj5DiRkST3PfPRCkb/IYkhR0nObER0NYo+
Io/fAApxc2A+4VQJP7ipxIs8XBxMyBHR12gE58w+YB29eR9YLZFnOIQ/V0CWWx7xlBp8pPqVN1uB
l4wSTsuQk0pSCE0iv0zr5v7oaTQYjUb4TQxGpJJt0tRrpgZ0G+UZ0J6CsGXJ/DpONuNDv4Y6sgfQ
/mpu6OPxnEfZxw6VhP5ehTn44Q86P9HRY92vjA7tagL2j8wXyBq4OihPu239XV+IVGKW1KuBAIwt
AhZNb+Gg/PAVwBGD8ejbg/Wv1g8Yh7fdVebvqaEnMbX1i9714m9m3pluVrCUbMgMffD3m8/nvEOH
iANQr8EhuhNhgS2Ssf/ZfM18OvQewGNMd+mpW4Vii0owvq4C0ZgNYUezV/6GrvQTGMUOvaID4bBq
Ymbx3ccz3AWVuDXZvMG1AEldMSwgCoYenHpccP5M8D1YNnw4E2nPemoofQIhW+2jjtvyCqsz24ma
NKqAWqP1hG6jx7lXbLwlDAfkyZFAwN1vHuRkpyVoly0dGEf4UrLOqDrza1fAPpswahUEfnHcYVHm
eZyPtWiaJuOJjzkyuUYwkvvk4+teL4XB6bXn+Gk6SSkeCXn2CRiIV9AQvU7vh+f7MVVQwXt7evbb
AAQx/Ahsx90pEhuKEViGMH0IJsVs/3bQDuLgPcANxhHmk+m77MU2cRW/HQTdh7QIXgIclHg4RPqS
+YCjgeQd1x8ffD8Me346DtrDdnsYTIPg5eWl+/Nn9xfCYZQ8PfVN92f/50/kSLdMetf9WfTzFnbF
bNNIiZap2JuYltyReVms3eqWUX0FDhBO0wC3XN6L473oh5OZcq+6c7nuioPKa58n84Tj5KMXRP7x
89sv1HnjtMu9V9oEMff4RUdRm5bqz6ZduOj8KdVknI7jbnIBlVSYIkqVgNEN8H/5LoNpecH7FHYm
Ct2G9khWKRG79vvn8N0lsvv5Oay2dz6wYaW+0yBkeHZ+49fco+5hh/oZxyQ1xkw53/I+4xiNP8eM
5yIgvAvVU1oJ4qFsr2FcePzPySn9CoabLuwPKBre+iz4cm5/8tFn0YZ3aThs8kefhA0hV+BY/oo7
yYIg9pmbe8hX1sO7FkS73X5hquMhXFPf9Lanjf0f4mSu26rR8bxltez6lwBVvnfW9e1mDg9Cr/rp
vLn9gjAsYUBUJBaY7V+eWq/rt4zo76QOuQlRnY2+HiHcbu/GsKADnMnu0R7M7S92KeggEJmQ4Uzy
j2x4ojM8EWIwuJNVl3Tnqb2YVAvPatLv1ENAU5aKg1H+doUqCVwpX5dqKnBGPr/WB1TKnL3DzXNf
aTd7acN4TzvPzlqA86QJJO1p23FYXUxFHU7pWlrFCXqFaDF/b75a3O67g/lKdUHXGZ4gbH0B8+l6
2WCf+3XyrNBsf1BXhbUZFZ/rgWOK18Votfdtmkvug1taqcGG6tX6J3OCPBJI/Gf22ZzDbxpUoCv6
nG+97BOezs/d2wEW4UySB/nT6M27Fg2C4FwlhDaqVZj3FUwPlBxXvfVkNlrbUIL71V/ZuH70kTp5
fzk8wtcU13/xPj8hg6C75H+4zvm6eqPdNZnN7t9NkHJqv4ZIf5/6L8EoO1/X6/XLQjZwA2hoER7J
Mi7RPYoeKk4qE5P+1GyXsjbwm6Rz8w9Gv1urO3XHhkWwVa1/Mfqr9/r9dF4/YCCYLhfCEypCcdp7
OkWNefVrIGYVLRfmFA63FZXMVK+TAj5PiNdRcA1JU2xRZi3GG8afwKPtCRctgqxr1DD37paoEBgo
WOApAFIx0KP0p4UUALIHdc9wF13gxekf9h6brdLZx+dvHpRt9O9NBlKHNHADOIDddL+kEDfnU+u4
vRMFrpLmPgBvufkOjBhXM39qRNU5bYSRo/POtn1MgXq8QERi6GL5ln869Cb2K/GNnNUJ231aMe97
CK8djMAaIf99LFF6H+MRewig9/czvLRbVVv7XfM0Vy5NOTSKzmRvC3itIqQHIqaDPaWc39wMBO9Q
DHgffBza86pnP1FI8/Sx7c4CB3qgwSwgYkvGKHy7AEl+JZ5CfCWOaEUQou02ONtvuoZeu3jTPsKs
I2u9hsHwhiWE7d190587OCbehpKFNzl3DQUOiLtVKTOgvCixgyzCdaERlUtXj6wMCTijZk8WeS2q
Js/Lz1N6NiSsrynPAQqAHntBByqpMjtNMJqIdIkd2wfPtXRLQaSKYgkxK0xNSBpAWd28TiiA/QHV
aroGg01yQ0VrYToeDlEYSiTvgql02jEkdkwC+/06UKZawG/8bPSw/47euRiUGOkVpfGlmBpE7IXs
u5gXNHUXTwrEjjhlTsGLmFBUsX7tzzvtW8pZ0FaUfyZFennZf95InSsNdUuXsJ6cqRNAgeLApGBT
zXWguM+yc0staGGk+hQIkfPOhS2UpOW993440azf8l5jQt5TevQuAjoOVD2PIkgaYfLkZaL0Jfyx
ospEVWrb5IcSO1TlpIVpdiNi4OTEwCnD9LTxCRtJV33jclt/3wOt6peETL61qkvryB5woMoTwct0
2u1SoQU6DW8FXHYPZ4YsG1zl6Y7qpXBLkZbSSqEfDP8u+aw/AD9/24+t6heldzrt96frobwXzd+s
2+xfgp/AcQCb/KQELnC9rkkSL3x9vXV8IPksO1p+RMvej9QfD79RwvYfdPB/3c4XQewsV7V7oaHB
cANZuDNF1AX+wtohlJp8zAOKAYlK9zu+PELLi8fjnkVM+hbE7ZvMvTH2ZPD3Marrol+0g1tzGrVm
y25VLav1RWbdlvtjtXpYKl1+fXPhDBiun3ZURNEcBJavRbCmvh5h1fSWcSOH1mRS5P6FbmLBfubd
wIhvv5Gif0Jw/X5D7pcFdG6c3ctqsbKjBZoprmJU+LPYtoPap+XPMReBLBffXNP5ZhDKWP1v+ZpW
3lzVF1euKXPV7VfB6V8okYI03l+NrjDhHJ5W5Geaxg7N09ObaBFqvgs7oDJh0CWkO/gYy5QxiXUI
GleDnfeM6ENoYlF5sWzyLHj/+9T9Kcv0XyP1ZT0151nDdXLumgjHzGuk7vNTteJdY5eOXevw+t0o
fbdUSsLc30bJOWV7Z7tlqTTr3mpUPXpzGCjGdpj3jhsSAADJNvEMIoaZtx9fomN/SaTD9mFenk3O
8TfP/kcx88+ydfX5b/dyvszXy3vBs79Awtnv45SDXkrH42/2bP2PxkujYbcaNjzIdkOf/3Ydp1XL
N+v8/zk70ybFkWRd/5W2+c4ckJBA184Zs6t9QezkwhcMMhPEJgktbL/+Pk72TFfn6ay61l1dWaSQ
QqFQhIcvr7/OM6uZmQdbENp4Ncbtp2KwHZ1mBfW6dL/rKy95n2pug/SjHZFaESe/kGR/Kch+6MWX
pz3hQGoqDVS4ywlXZAYY7I1MjV18+MVCeOhi/0sa/HAjiXP/8Lh5ude3xZbHPQEFMJOL2SSksTAv
4PFSizoTSIMN4SKc0rX5wWSjAh7u7tMwxckBqBGq8TSmTB6OF+cA6N/++VvXtc5fvncdylFF7Wh6
t/mlg+mt7tzS+tT2xIrELGQ310z76ekpElNZjMR2TMEKrMOL7J1ih9oxv71gj9r8iJ+gbfu0Wdn1
xdGmsblyWoFpjAXGf41HOzH+Og6L+00zsbMfePAY2q04dueSROTOXTGUXXuOZ47CBRK5jpHrAi6J
5y9uLCerUEphXO/HC4J3aQAzFXxmmz4sMDj/tv3TI7AnLkH6isy/PlyCVY9yYjhrU1wpdhLshVFu
RAAU5UDs7B2eT6KEEn2h45KWyiCMoM+YQ8CDLiMAhJODUbzlOO5SF+gh+ELo3SCp72Giv+x6itca
oLfARCc8iwoxyJckMPwdCs2hDXwhfzn0jAkqbLzAeiL2qg268S6ATk68r4V9oIVmmASizSzmYuBv
lgc490Rl2j/RMoAxsARn4l8LmOTaMMI0ORXMwxpQ3RyLKwlQjaFPo46x4u2f1IG8hQuZIIce7oam
lUzzoItJN2ihAzP4Sw6uk+Gxf5ju+9qL6l6e8IeRmnXt4Qbz2U/3/jUgR4zsiWOIzgsxEhxPcDtJ
Bosg8tSecDURAq/dq+40ugdL7wxvMxL29tYF7oTSUreJnZLlGmewMgBMc6rnYEv0R6NWOSGjuTn8
wF04HgO/x5cX4FEEj89HfjWDAKchNSECvYgWDXieYqgmyKiSTFsdVNVsOSP9x7QAT2ClHO1wIrUr
Z0C0BWkkLpsUSNFmkggVBf6j1+HWKiIgLFcLpbr9+hk58DxhbkzmgrQBU6WyznbeGmJOzbL0F0HE
CSlEEe8gjBGsZpN0EbyN+vBoFc8YBsRazbejRYHPnT0lPkxawVaSTc4g4cFC8STQcDmULBfnpE8J
lQlcoXh9TQHQ7fDRdlHzc6cxo6oxsXXBBhDYs4a9XngzcehkqKwCz8TDsbb6/deUfGMBGZS24wDU
FTCsBBgyXDWJBww0psTGRQp6A6HCfHt9E+xpOJGIK9z/jUDKSa3hobEPc+BvJrsseiOGHwnUbzh4
+wU5iE3cd153SCbqDEhifK0otkaE5oqbezFcMMMEZYgWQXzNGVYO5Bb+e+IRDXtg1qkZRYk37PwJ
MK88nmEIbb2xQAfkuopcgLeeg3E+aQxh8Vnd2MtDSQgW03NJ3orQSAmti+BfsZ8jiGesRf9m+v1X
iAcwxXCMdu2PYU9yvD/SZ0H/rmLx/cdzYSMfo+CMsHYjoVwr9tYUsOULUzbO5njPS2ipwRZv8fzW
cqJEG2UjMsypiQX8vMGoyokjSTi8hDTj8nZ2XlvW0oezfn62MSRrwAsSj9WxhDeTZnQzdV+cXTPJ
xoU4GijbZNm/ueaxNxzKG0395ms7SJ8Vkltcyb3sLUkiIYVvaAzRv5LRYb6bC0GTZLQlZv8S3AKq
WeJO4N1ITAt7EQTq1nvLCcdQeM7s3Z1l5jLpB8lIpvdMeyqxxg5PArajtJ6J8dgB4J3YoDdsz3yV
nEZJMiTx3+y6IDwFZozRTiiUIE14dNMRYEwgjELNKiqY5EPidG3aQtosSTlC5kEOJF+8Hhn3O5Fv
wzNCmV2EriDAhV6PKT4krVZyG/NwB9/2k6f2FRYawWFvOxPILtS7wHiNqBPVnhqRgmLdo4epWkQC
vBLDVNCLR2aX0jKfsyDrQYcspDlLBq0pnlgzXPZJ2WJ1PUvy7it3YiTcHA4gEOzMJkEYbt0JciKS
KU5CO09O6L3/TFSqVxFMAy2lhRJ1f9WYejfbgZtKeEkk81wlKXgxqBwar19eh8937+3ZA9v9NhZM
xoMVH5CkGOf7AKw4QPHnZ80THfXKs6viJIYdRfADPmqsY47P/pSIjht4PW6P/YgZLQ7so23bqzjG
c0sQGneEbLuSG4J7hekuIeqte6M4GhNruYQX+2JbwCd5FzBDX51XxxmbM+Bj/rLveIxXj8jOI6Lj
TBObXvJO6O3VH4+79hC3gTgOhCto2LuuhQIAghWign2GxmZACDjEzzJvPjxPMsqenVe4pNXwuS2A
syETTzefQcNLjlSJdig8iluTgD42FgEagPBDAjx4NwKCNB7D0iNC9eENidnQK9ziLFH+iuOE3lHq
lOAP8SEW55lolkgTidU/E6WBNpHTxuOde0Q8UpwAPEAr0phc0B7Gd6Sp/OHfGEy3haAV6DXdIiCc
SCxOzgCUcCZ9+4MvKcUJ7eJ+xEckGbEhXqjlBRKf7OHGR6pAaIQvYISTGuNddoqJIIIt3M1w27C/
UBZjYZIbeHOBxEqcTwJ7B/4NBitRVJDshMI8nnvjfLATUCvBfKWCgsG/TYK5zwKCeh7CbyOk3q1w
griUzE1ZVnJMALNDsvlSkxeGh7YyCd2J+GK4YLnPYiJsAygDYLZsmXu4oPDuRWSYSBJg4M4l1aPt
rKBoNB+ranTEq3ckLf3oG0QwNX8gChRETWtqzmKeG+S0TVmtxMmgfqEF1S4lSy9OYhASjeCBvJ1M
EFC49CfgAVPhcWLVpU6Ir13yCUY3ziQ2LWhByU8WpgUsNz8UiT0RBqWZ1X8V/8PMfyce46HswaUQ
XYOOqziDqWRhANmXnBSeyBlciZGyG5KyISzyLc5FcfgMpZmQujAMvOjBZbw6WZ0VYz0mb3NMdN8c
E/wsLXRGBUTWqvYk45ZobQxGIOSsntknEEBsKAz77HPigtsEbJr+4wESSjogKxn2IU46ofCWkOt+
LrM0dWlGsFt8lgCwwPZr1B45GmxGzL9IsgvkRPZF2fCvsv2ffRb6wXWnEhkltCv1JHSY8gVhthK3
4s7mm/F0dWTvH3hB72699XqrqTm+uXxYmGawGmCNs1au5vQT3yD4GIk2ix5BLFTyFeWGqyl9MQPN
l/xWnOHQyl/o8ErYKYR3n3xFYqSOQ5YiTk5fUqxFWUrDmWaJ5PSmpSeJCOQ6uhDsTBhSj9AJxTcA
ZWNuOZBdoQI5Dst0Cj8o8VJeVTkX2IWIGd5dMCUuiJdlCghuEzV4UgxXR4LcgZf7lfnMIpcQt3TI
VX0hFdAiIdW+MtF5+yVvH62Vly4JvDihWeNwKsFnJJNhlQ4pzwsNPyHxkzXl0YXFyXu8KpLmPo5W
IPlopZm76FLCNwHCmzC+y64paaUPOnzWxrXnBqYxalljXhDwT3vqvRGIZhE7U+rVOart6uxdYOdw
+SYkReai7sbHgyNO8im8FmbLZ/AfyzB41LtAi+Ab3BaDKWNH/6ZM4pa54kv5G/N3kNpTl47xaeoO
XMLW8sed0vbWJLa/4fMUvyHXmuDvBE4iQo14/1TalpUp77DFo5+sFyGc5xuuJJrPe2c1rKQYRCmD
+IAFrKRx1segmHB5CVphSo9ceiKdkZEeTOkoM2U15cg0la+CAeFK/qELuOxMwu8fvJsgGE+BFIiA
c5HS9DgI6DjCTrfmLlHO1cp1A0aT54KJwjCnSFT2CboVIFVNsgdEQgJ38MfIMikeI0F5ETj8HZFX
a19FdMqyEM5h1V5Nh1R/HdlHfzqEUQb58CFQc8EUwOImdFEiIfZicMCAc0XpfCQCkGzDRoGXJOIK
IvVzrclkbsFq0fFVEo4ZHYFaTPfyCqPPTKGAZXNAXgMiYB3NhBkU+NGAAfYQoTLcKx7JFYfmCnwG
yhu5D8w1GgKXJEJW+PAlq1xdFRPyDlnwe/9kDmou7kRClFvC3pMKQVgI6S7ExMYDXIqEknpLS0nt
luIZ3XAlrCfCvCvoEV5Ji5ksCwLCW1Nwo7+TftFDGU4SipjtK1n0nxDTfSii6qOK2GruiNMxnLWS
CP5sAdwjF9/dwswjy6C/zNGHRlCCxotYfRMQOIqmUFxsUOeM8OQui/CKA5uIJMXEFOj64Ox8F6qm
RbRc4PVesKSEHVH8b3bQeMx+xGsO4q/n8JIklvyy8Ve8BpAdH0hltvFBoNiWg87j9PpEzDWLbW8Z
9p3AHAzI1RsMph/DsefccvODdcCEY4I/5vh4KrKFacmYBLJy+NH6/G0aSN0XkTBTZvB0IEcH/MLU
GtMImkWjf/Y/AlFGHMcJH4gBtPE++1jfCcMCx6/VD9GmJMkfOAabMNojPmBr2ULWCdVeavY5K3RE
X6TjzpK//ZkFF4AlMASnHzqidq2b6PxEwCZWnwtNnoVZ8vHhCXVLzzG5MkTJRpsPJ4AFHDagZb8F
FgkapFMAbvYSLPtLwZgJVkJ0cpzBoBTvT4zUaTrDQWQn/WeNYANkkShmJ3gL0bIBtVV+TpSYDa+D
QFUjEadVlPuEk54q9FjsOVJt0C8Lb7j3dEgCIGcakrmE+iNEUMMHTZxFNAtVaVoEVN56egG6b8+Z
fGCXeHUg5BtO4RcRcSuY+kaSwtim4X6/JBREaEpkyxZRzmL0EYwo9+PPJX+LSct1dq/XHlD7oWoD
pH4sGDHLMNN8ka45q0sw8xv/4rQpkOpe8bwo0H8LtFpx9hGh8yEQl6DVm5ck4RuuxpLesiY6OIx1
tgs2R4woZ8jMn17iW1+YrmVhbiNlKbziRMPBrs+Fu6bpAEFUQF7cKTrEsou74da/OeDmRLFomLvX
PRc1WJL5FFL0Xj4V1CLViJ4EqZiN9+ObQ5pxb+tvoTMSRUNfn/pClJSZcMz3KBQD6PJxOQKHL05s
aOnQeBiUFTQ2892LwsENLPICHD86nWeEDSBwhLRBgxfSE9J3YU3vuCdQSsIcv6REHYHIrX/q4xfT
GRpKTuHvkjC74swTnupqw57Ez5vThnZ9geYjXD8tpB5Sii6IE2bV3POELTt/bz7F83iu2oPu04kX
B2LJ7YYJonuFPtI7DEU/4aGLoBtuYHDn7cAwdruTW3W3IYPvNaToUj7lscNYI3XEWYSH9yIQWLzG
poJOplayPeH68K+9bHy3VxStZKFm4QDOAdJuFiHTocc+BJZe6CAWI8WK52jRAZJTBezZdGLZdQTE
Ju6PsUg82a/oAQV8ZQQoKdRgo1+l0xb5MWLFnwOZSVegiyngUpxbhIFQSEXF2fCH6Bf+RvHniXcv
3o+hOsK/JXz6TDgLNTgeXGJkUXxxdkOpQPcSI00AgFHAaGff4tIEQvi0cPIZ3lnLCEbiuyTcBbTn
aMalH6E1q0yXqtcYSP0CcUHALSJmHMJhJpQ+ldV32qg73h36IQioDiZSCL15hxzZDKkX/XocLhVT
Qfc7+JiiFzCXJ4x/IfA6Dm92EtWBZmVDoavV3ePw0msjKRprcoVYjFRS8q9P5TScbNzwFbvc83rd
gQ6kTmhQg7n60IZOQU6JJSz+xBn5T03CiDcSQjokBUElbUtyXWZSQncxMia1g0uyw8O0Ra1pggrh
XJCsbodCF1RNxESljgzJeEw00qvRMD56rz1vzJtDw5ifewwrlIzjACmBpvZQcJD1t6cr90lhzHoq
XAm+Upzq4NEf4pUTkE2sSmoBWAQEpO5S0ylxRIp3eD4YSIE8g9knsKynkQB+/NELNS646mWECUJl
0SGMoG23DOrg+K48pCm+in4ddEKRr0uB3uM6KKz+LHFOA/yEWNWe8JMSjeMvYHKGB3/hFnLiUMq3
gVuSzNTPM2E6vDvA0JomVKCww4R4f55eJCd2MUqGILke4KvRBdbjlNo/+KvERy6oLOpJAVV4wbz3
IZcIP+90CCtv8SwivxqxPQmZz2Gcj3H49DuQwbbxzYTo7GvwVvHNQr1kXOOqB7BIKmhs+jjQgV4l
cbffsTFRJzwFfqAZ21cJC1zDa4TCyt6X3bzyCja3pUwn1ar62SvOG6rGd13KjLJWQ92thyCFe7eg
f8W+FTorrFxGq4td2gdIR+0HHO+SZLntd8wGfjiopRuD4/KFrCFrNJkswYpg12phY/R6otK2dy/w
MwjLGVhqYsAzFR9SGbxuhg8NkUiw+Ph4HWD6wBIwcWStC+nRHryDsKaRWmV6MPXi5+v2mJMAkHE8
vHIjMU0mO8/HMg152qaL92kt3M14ogAokVNxcXvOxFp34ZYa4QvWSWJuse/b1juKj0yYyt1Z70Ia
KJg0YvVWn23tmd7h9RmCikj6ArhAy2mblmSe7kANdi2cmMlIeWYo85AdW0rOdU2IyxWmVAF3brh0
huJMKJgdArKerIVt+5G7bBez0c6jJUlFejEGMivI7zVfbmQI3nDtiv82wtsJriFzXopejI7txqP3
ph9dXXV6IWytESqw35np/sJ5wjg78GI+QfaC3QNAETPhwMCtkSu8+z5eL1xgpNhOcBwJ91gbCHjD
y1E9PM3p9V4Z/u2wwwHH8hvRyTkQQ5CsGMidcRUg8SRQbviXcAeGXwAVD3APjnT8zwrIyREvnnWA
r7b/imgLeuB+0cOEow1rw8OKVExhFBaWb90lx436wsLcKNBQjbe49gkSwRFkvAzY2tl2KFvCT5Ho
d6qLZOMWO04RnPonMxtn/fOUbAAKllD60wVhIIqBCAmioCCexOjMh4APxtdAUkWE9KH2Gs+1d5tr
kRFBewOAO0MTp5zVGbXgPMFwengauBaCPOcwLPvsZq93e4t2IclfkjSICsLefZ7OV2LialiILSwt
zV/RHHZOPZcCIGI6N4HKeSfo2d08J/Mru1qtVc0mPAfRh5OGzX5wDKflDAaDUTohwGnVswuZW17Z
NoH9OccrgK2aeMAJXzXWbHzEW3XtmtozHiD/KvU8xFw5hupz51nIw2gk1J7RqiaUNDHVZykqUs7K
uLMCaS7OMsk9s0ucY1uoB8SHQfBB6pDQO7EVd038EsKQIF4SrAmrGJBT4RaTMhYTQ4uykO1cDBy5
77RGmKFQdKiecZ4Yz+SsiZUzz0an0S0Wi+VAQOjoZFRFKfAX0IUGyQL8BiL64xiW3irjwWA5+Lhg
pWSxaIunWMW3JTVIMNg6VGWPHuVVGJtrKu/VlxYvY8mRE/oGdMBIi8qRkCGfJxcvH5xGqd2h1AgV
YsI6PlTwqt1mNS/6NuN5JppfDageEtXzOmZIsTilKVEnak/5aDNJVrwbJoOMlNiUJRVf5F4GT3Zi
9z+N5HlRxR7pJmKycnHOxDqOqMjCG8Ik2VPK5MS16rNQKKduhZ7tAw/H9uPmumbj5p7d4orO4orD
K3KdMG9GHZRfYSK6T6/BCtVoeMHlBb/BKxDPYYps6Z+De9tahNVUc1FNqgBlza77A7WXTtFUyFJQ
LBbBHPNZVLWBzE4UoYpFMFi5rXB1DDvPSkhmfmR3c49U/dwzx7gVsx72lHgVBLYvziHTbRXYDqeT
4P95FyvqreB3hBcj3MzJEjB1yo3vzG3c6UvyZ+VLUZSGozTwlG3a5nnVEZdNV7TwIe7oq9N9udn7
YYmFcxgjep/22JDQ8/bIKoMJAr81m4HQu0If3DfY6+C7Zt/W2bmFiLwMEPIbqw7K6eLlMimQFW03
N+sAVe5VONHhXFTJ4KFl8nEOxDOa9s6XuETXbdGSwX6m2LKT5mM5S0P4NNGZdn7iL1sPzmJ68UCX
rPMlOBKspaEWt/BdX9zhsXdxd09i5LzSS9nW6p4WCrhPI9FbmEMblKIoA4mjiN2YuSlmYBVLOGKI
ckE36DufZoJ/x00vxGA+sQAxHNEe+KGYM/Dr2HtsziCUQ3G2hafJaTAJ/YeZKHohjlQ8r3INMUmT
/eTAlkaThIwB2MGSaUGWgKQnqoGa8tiCRtyqsDQY49Aq4ajEVp1Y6AVU4OYUMT8TE1w2+gvc/HRd
2NyFgV/q7WF8QjqQjjIoPUVCC/ckAG4fLSVWhA2akEN4wm04OhMAPbon2qVPdPvsHUJywjlfj+gI
51p52IZCn2Lij27v7bM0wQllYnZX5/gQKn5GbPYcZ5M0zAY6Rder+Ehyk/iPFf8aS8sEmaDN7K6k
n4V1YhNDjZG9FmTrSLomLJCQzTNWZ4qNcxcyAA+PIWCYBbNaxeKt3rfM8zwj1yoNK66SZnmEh39/
x9CAZh0JshXIpi+3PSPnuJaXNtOjdpS5XS45ezIi17jtn7mc4NeIqjEomOz7fJOjK0rFgDyU26CH
DloYHqJ40TgEoLIDijqq++fx7vFy8lBoRQurG3V5FxJtEwoU0rXCWfVQSLkNY5eP5NUQTRRq0ZML
GoaedfHYyO/E5D5T0suhyjrANrAP1L5mut8C3V3CVWp1XTm6w6DIx8zVqdgS+DlQBjRLbA0maJ8o
un3iPGZlwR9pe6k6XEYLITooE7DP04CBItDOzBVq0gUXKvgoVGsmJDHiuJArJTWl4dHw4y4P9j7H
elUtq2+ThiZwfCYt+pJUUhACFlEA+wQ3l0sp/5LTxjLxw+UdV0uOxyXsvvSc59fafj7C9YtrUSjx
e6Yz7GHzk8DyDFMSiXLwMOHk6fHX7OGhSYEB9Psh642pxCuQWSE2IEuOx3IshIflUKO57+BzZ5U/
1zauDHFs4PeRMIDcGfdUYULvupQhCZeWhZNoxvSh2YKHBZTEdGBF8x9K6OOdcjhkJMQsEJ0e8sjZ
jEkO7wPfYILSgDWbcJLMG9a8HJYPHA0Z4RmON92fhRM+zSwfSTCTxVCI+LBDH/SVLPed85hWLGNZ
2bmF5voQEBNm0aQphT1sVjbzeM3DE46eTDhK6sWEJEManXD+ZEKkEI7dmIOiiE0wUBNHzlvTHkkZ
sqREMoiEIdPFF6HB7SaWrUQyp32Ly+kfd5aTaI4bm/qK1I+myZxOTA7MLD5ZM3lCBp6BQpxl9gxR
xzfkXsrocSbjh1Pu8a7kiyOBTQsxJbJCJBtPLzKLXJ+HuLRpgqZ4FyIHkK9WyNrEiKOrWGo8Ls+3
tnx6aK/tKLUi4nh88gWOOyIU65PGwwd/ZNloz3zmayJZI/7yqz0CRjgiOwkzTbJP+PH4t9s/eKRK
G7YERBaOtBGNoC54F7vrXZqzkw+yw8ckgwueeS2kLY2p+jrybdvCSs1W74+EFthsuKHPMbkzN13b
o7XcfIQqza1pmVu8P4KOvnDzynf2iO7wTKMJh3gGur3hCzlTes1nehHRMElNPjcb8Zf/eWp7EnFk
w9drHpqmaISDdLgj3ZI/ZMRwNrB3Lqclf21POOLTH18OyWA1SKdpUA5L1P4HB43Nox+sx83XVPmi
oukCbwLoeWHxkXK2eEi2RL2lb2suTz1+SCncaE0GFQkDZP+kpJ1O1mvhk1snvMCUmcZfXtkakA7h
Vn+N6cL3CPo1x1KPC8kXwtFKptFkxDcNm6ik71M515c8os8jPARNPD5LAXluAneoRx83qYn1RkxT
zCEh7MRrKxfKpGFd0JSkdckKWRMco0ckKtGVB8+ysFBJgTSfduXPIw9s767XEzny6MeEN5Rj8/ss
RPknkY1c6hkn84XmJcrG8ue79oT7T5iLdIKzL9z5Ji2sGUT6yY15yMeQTNYN/LDyUYYvZLOXIZ3w
RJ/jgiVKf7iSrqybKxk9qmgJTSq0Qm06uNuTCsPGHm8fRbCuZMtQoeVBlzwoZjkhzoG+sNvseTjy
SZZ0DlfGiQSOD8nlSOM0TuaX0so/NgyQz0sQAgQW0ZqHtnmCEfONnjNs65FQbnIId4wcxzYfMdIy
zrw9oo30+/F2eN0coQ3xjDDm8uTycuSpaE0eLXF4oMnI4sXw8dN0nXBE3gZWL1fyM+QliSIwEQwE
AkJHVoq8AM8tHhCRvm0GHwGDeBPZxOBw5QSpQL9w3bE0Lj5zeMS0l5W06LNoeANMPqaP7YvD5VMq
QIYjy4BV/w4Yw1rzEyRVLLJBBkBWCOeymqCy9mgpYk12+PddlmwS25xfcwWfrEguYm1Lwyxj/12W
Nw13x+8j1o8wofDN+8GDlA/Ik//ORzlfljVDbf++4rlCZEUpp3OP9+hdKMDIP3zn5jb9td/5ivW7
HuEceC/9BswEp0h4I3w/8mmRhljn0TuCbkQToN+jd7L7NCAoEdCTf/z2X//677fr/9l8ZMNPbOtv
aX0cZtu0gukaHl0wrV8xr2qr2TE6alMxul+zdqCovZbZXldh4RLuDYFPCt9MG16uMzxNZ1uwmJ+E
LDeqG9YUGe7YJfwdULFKBT8rmQn5Qi6sG+RY1RYpH/BzSO0ADQNK7DIhUQNWGR+d5EXiDJf+PVBg
4xGnv3iwj30JLLSpevtv4kG4PuzDox3xAquELsV6xRDGataiGhNdqOw0n7oFBKClOqfYznunmhBh
hoZA7E35KdU/cwh0cc2RT4xtSv1QYXsRa1KyvB+0gMQsISkIM3KtoNmHJUnKem0hvKAMDda+XCnB
boGfUYZnTvax4FdSSdeGyVAoYT4BLQkeQBpYiVUm9Utbz1vYEjhRfoFuA0xVMjmSoCRlxIDtbWIg
iTNhLJQcJuHYFUYDuBEIY7LoAwhh8LJJJlPHkaz+TU+S9oWll8KWnJlGKXV2TvYCIqM76S3NgPSi
CXV/AnH1iKmkeoKjELxg5agjFaXskxZJnX/yLoBYexzZ9M5A1SCrGkFGAxOh3iN7CbSkrQyE6EAu
unvSmJQVurxJk4IqUz1qBHpCYnKDvk4b4ZGb544BncjZejvTM35IByF04OZCpUJFl1AoHITsX/5c
OHJ74ZveqSc1JqmO8SRmptSSAT6K1v3w/bpVnJFhQM3CT0YQio+x1e48LYDrF8yl8KQgKlzZtCiX
6cofclMpnCmF/0RCA/KCq5BP1iNdlaKawqrCJsjZyTyB90XOMhoPgcfFgUjYeiWN7OYQO1BtzwiE
6o+8JGY79BCurBTVbI8+V4dU9RLGuRIaCSFpEAe6OOTIOmSlQA4nNDHcjN2V+gCX6ILglU7TqaFw
kUlnBON3QchBJhxQ7SfuBLsZ6grKjREcYpFBu9h4lVboR/8SAWycwZzHzwfLj4PfeUyqL9BYYKhy
jrMA9ijQRzmy4FtywHkCnmoKNQ1cPFtIJsQXvhlQWYinyniinwuYVvd/5/0YrY6hQS2qdoGu619S
bLLt+VrfDBVsNEtBO0dK6jeSqJMMdws/O9qNwj6mk0OKLdXemO2mf618XY30+9m83xRcImFKjIuK
AZRWQjCRxQc1AJgjPTztvDZFrxtO2rRKeAPLyY0AfdtrLPyCJd7Bzu4dlZ3ZgiJ74506QcFL0Xv3
W3BJnAUcH3iUMGCvkULBgxq8ub+9Ta+L2qyM0b3ZWzSD5OguSH7W2h863EUHv9mNtMYsV4bNbbxP
Xhq3aEMtxA9cSa2La1CEuzlp732lcM+F3zgF7aa3aHrntn0ABEwJJnDVlzi9upuNq1F9u7Bbr+Sw
nfCVqO7u6qhXa0FtBJ41Rx2obx+3rd01zIVqJhBHklq9i+rdm74nK3znbfO4JNC0c7VLUBtuRlWH
+vV4Xt8wpo+XBHrl4eVmV9wGwjUikIqnLkbpEYNOeWk0x51zeB5m5fB6e7ozIbruXVld7x9lZ7i9
xPXiabPvV91X/ld051y4Whrlmzjbzoy2e+hEWRk3b9H22GsfZokRtRc8j1O04m0VNEK1Eylnz9hM
q6K/7Y7vqhw5VkLBuU/NsoyTptdO4zP8a0QbM09BzdlZ1dXTWlGzETXa/dtxtN29Jkl4XHwmtPzX
n/a78rH/vWX5rdhukurLr//6v3VZFcvDdpn+ZtbFx7L+LVv/NqmW1bastm/lf0tj/7n4X3/+lbZ+
v5e9rJZ/+sVJq211G9UfxW38UdaH6t+7sJz5//vlbx+PVqa3/ON//vGW1WklrW22WfqP378K3v/n
H0qTVL7/7PLS/u9f9pdHrhsm28M2z7fpR/m/rvpYlhX1LhT9n3pTYdtvdZvkuzRZs5ePxzct/Z+G
wmrsGuT7aJ0mGT9pVlSJ3PWfhqq3DXKBKB/Q6XT4qsxq+ar9Tx1OI8MQFmHd0Ln4H/9++t91kM+X
8I1O8ieNpKG02p223qZbHH/7o0RHq9BbxcJIkbP61ni56lk51rvtGo+Jfsw/fhiRv9B7/pxI88c9
eIYf77HYl/vmZn8697LjJDm8bLTlz9v9s7D7o90vyWhX47LR62vSjRqNdsu6J5WbHvbB9dB91XeI
vZ/fRLJ8/lDZ/rjJl4TOo6GcN0mtUx5zUS/sk3Fmtz7qhdOubsOf3+G7x/iSfagdtmV+UvNOpOq3
4eGsTBbbDn5drT1rdM/nXzzGnzXP/zyG9mVDOKs12mi9YKzuuqWdX+ojMdgCRav40Iqj9fMn+XPu
2B83keM/TKb7rtVtdA5KN9qnuONOhrXZgXOrl+0FMSfSuyp18vMbfTOjtC/5/bp6r1NIjrpRJ9cr
kmlOhdnN6+IXY/Vd6/KifniMyqhLXc9p/dJZJN426ZLj3S3fft71b+aT9iWbbFeryv1edMBw1kV4
a5+e1BzK1n36C37Y75r/sp7Pl0Or1dguOlG7cxoclFtwbRujRp79Iknxu+a/LOWy7Czau1rDBZxd
+mXZ8M4N2GlORu7+fHRasqz+YrlpX9Z0ozQuXSPf6FETIoOabZVlcTZz/eV4ml5b3vnpEmwHP7/X
d7P1y8reNU/KJb2nepSkOsCqzvGlu60GyWIxLhNlcivVrpl0i7+3yLUvi7yxuFXpJV9gOS2M3N4U
9VvnjPc55TGrfBP+/Im+WeTtL4u8vJ+Nk7rnJll2jNIGpSiyC0Sdl9bOLDUA4/n2V9WHvpFZ7S8r
vSx3l0N9kcdRd+TvZWeq1XXbd3t/Sqnu0Fz//Hm+WYjtL8u8tU33l27GXaq2Ypi3TRcsqba3/17j
X1Y5+2qVFCdmmo70Da87hWrwjcblF61/s1DaX5Z51T50t8mOrh/OBCJ3UJdJNm/5K+6D78b/yzI3
DotCbebbTrSp3lK9Y1bXvXkniatzcX8+Ot/1/8tCNwz1oqQ35EiatRNfOZewZV0vuAibG73/81t8
9wxflnp6bGwuMGkzW5Vb6jU2YL+2WgfErdLceUX3V9XIvptEX5Z507ioZ7reiYzF3dO7m/GhmSe/
2Cm+G6Uvq3pX7DNjsz11ouu+tLMUa2aTgdJUO4b38zH65gZfqfyU4z0psnJDBeNFNrps1dmpUSTm
oTz+QmJ8IwMfdBY/bHVJo727HO8NQpTJ0VTqc5zohXe9kR6knfv5Atvw9vHzJ/nmNahf1nJHae1u
SrbQo5ZybJiXIt+a3c2viIe+mUqqHP/hMc47NW/pF0OPihLmtTx/ul8r/CxFKzfPjV+pBd+9Czn+
w00aVX67N9KOHt2b2tOiOL1ca215L1kZPx+h79r/sqZv2e6yqbEEom3Vu2vsqu3SbmN4/7z174bo
y4JOyuMm1zRdjw6dd323HVzqJuAamAwXJ+vnd/iu/1/W837fzfTmmf53WsVSURbqays7bad6s87/
5h2+LOV7fVHT+5k3kCULwyrVlMyf81Wxr4vWrx7imy1U/bKi20azvN93PMSBIrLdFqC+k1koIDtT
HHO7zP5bQ/Uo8PTDVCqu+ebW1vO8t23cWl6hL1RydruqZ+j7Mvj5LVoy7H+hSSlftuiNWlWNuq0d
eouEUk+d6yVz7+npCGPPMU1es/vi8nprlqf4sDieT45h7CjpazRvNRib7rY7MIyr+ouuKN915cva
LxfNbmuRllmvSNW7c+9sNBB5WbmH0yVXUnw9Rp6Boepc9x14Hwol8y5p2ghOeduIr+dGe3haXPDJ
dLond7FvJ2bnnhg4Fzv1adhUL8cou4D4b+oLuBtPnRLH0KbT6OVUC/wVH8k3YlL5Il9S43wtjG63
6FWJmhKT15MTXvOibrxoitrZm9c0JTG+e6k6idkujnr2C/GvyLT7q5f4RebsWaHGSUvhUChO7k6D
suB6MtWT4t/Vi90pcdV1cf0yGPtkFzbUuNrccTYprlHcveLyVhk3b48o2eqN8TWtCehryfbviSvl
i7ja7oxt91xtD73NuXUOq/ZJC65qu93bHRv5L2RWS4TTXz3+F6GFQbxv7hv5odc0dnnVvyx2jY21
PXSagZ5qe+oJG9qe6o8Xteo3dglh1/umvphnBuhpf97c486hRcGDxrle/3xRfSPiHhP8h3WbLPBi
VFm+72lp3bK2+MG8+0I5OHVWn52f3+Ixfn/1zF+E3LHKG2dVNdJeUmz283RT5x3TMOrsQ+mcDnO+
qs1j3aIaLU5e97womm7buFNqpF2oTwvtdA3b6r380LNDC66/ZiO5QipUlwdzU6vac1XnuwOuzb0W
bYyuOsqaxeIl1Yt2mORn6CgSo7r9PfXuMaV/GKuN1i2aB5WxOhQDtcLnfIbWcGhcfqU+fqNQtL4Y
O3W3WTa37eO+14Vs29IPCtx2jVv+C+Pwu9a/Ss9W17jXu//H2ZXtRo4ryy8SIJFaqFfV4qpSeXd3
234h3O5u7aJEav/6G/J98fBYJcCYhzkw5ojFJZPJzMgIkZ072QBc74Hen7buiunMP/GLLf4oD35a
GieTfdVYpTjjtt/TAhyyOUCkHvir6a3DnnlXYce/GbZYmu+yowHhKCvEOXLtgOT1rjSgOdGSlbks
XJiW5qHwXvdGw63g2+UhNs9Nch7sQ9OBAGb6c9kilryApXmask+GpsF6nQt7ct76yamvOreyTjWf
jINjkPo593x+tkbL2PTMzvF2ZzRsLFQmOsnFVVnL4vXyb1mIoj5+4qedK8chdmvHLs9mAzZHO78r
RPrmlP4d69Hoc3kMMlv6V8eD4O+fBmFVXTtxK8FSh96pD/UJ9DraaGez0PyDPjGgzvpjB/SdvMa7
CdX6y+N+xDhfjat5Ho5MsE1QmAbhzlxHRvcKoNsgDoDSDggPzmcww739eETlHhBHCTDXI1ghvxfZ
WVrYJWvRUF+k4kx6ek7KDhDTNruH+OH+8twWzNnUnAUfKk7NYUjPUVlVYMGxAEgWrb3iLBZOhak5
C7cyOcGRz86V+4OTEzL7mxgN4a27VthbuHdMLYDK8di3ohYDtEYPZTC79YKotPCCImLNJy3NYf77
p0MXT7UnqMQQvTNuuwRsKEMBQdG7vr27vAVLA2iOomN4fCiWZ2cVXbdSBUyBuotAea4kKwd4aQTN
T5imkYmGYAqOCSBAYQUWrj2Chy0v6xXbXDpHWkAiHddUbtqWZ8bE/eRZByMvVn79giM1NavvY78T
MUFq1WAjqpe9TK+iND317a6K2a41uLFyMS/cPnNd6/NOK4RqqeUmEN5q0Plme1dF3h3HUYJ2HNhF
sB+Kiux6Og0ra/ZhxF/4FVMz7qiIhziz8vSMEOVsK7KdfAIyZ7a12vQqc1XQxKjC29FV7KQri0m+
Xk3nfxA2o1dGkV+MYYNeTbQ3oAcB3RFHddOhl306vINnEUdk2wDKWm2avyXQjTMH+oyt+Z7ROr7m
FRredmU2lmPolONN4aDtt2gOpTCuLtvTxw37v8vq+JpTKLy0E8SYv4/+oLk3ONk93M2IXXXkAHjl
ABesjPT1qXd8zTeMbcbzLMFIYE7zn/OX7DSBluvO26l3+g+tclDxtcB68XtluHmBvpqY5iksmdax
iDAcA3sqmOu2KciECEgF0L+fQh6MAOrtAd+yQ3Pnyr2+NMP575+8X6tGw3OFGJGurR6dqHsaRvVj
ZTpfO29H57C0EpENBMlUtJJlD7OsngJFA5QHgAenAH2j+2Nd2mxh5TQfUlpEMqfHqSeDcdNU4JpL
sz1vwPvMql3fwNQuz2lpSpoLyaQYXe5nY0jr6Nauqx9dJx87aoqV73/tyR2dkLUyxTQ1HhvCwn2u
xGvdtLvaoacklbtvTQC18//sdxabyuuQ4gjlGPZ2HVTseYjWiiMLDs9hmuX3pWuofEjGsO3a5gUJ
qwpsZYkNvXOECTcwW/QLm152lFzFV3WcASpZyXjFvS8cZaa5hXHMqEoHTK32WvGo6k4dpTeu1TWW
vq65gowVhLLWG8KMgXCG/KZps+Jllr48n7VPJsgh3eRNzB3CBuIfKnkt7Lfv7bVm2zb1StsnFlRd
6r+8hpSL/26Qx8vfXrhmmB4PMJobZZP7YZWbwUirgPJwzNSmK0CHzg/fG0SzauYoOaR8HEK3obvR
gmxBd+P4xX4EO0STraWfl6ai2bSYGooHNWyaIWXg++8FQ0df0W2l6exIL1bq00ujaLFAp0xnTCec
H6syjsPkFEgBqrPMqj/lKHd53a+5qAUX4mkW3ilVelHXDaE9gkqzqk69Enubo5N6LaBdOLCeZuVt
naWDo5whVDLblnGx5XLlVH08J7+4AT3Nhru4K6uosvHjr/g/vwv6a3ENROnO/6eeWCge18r5H8mS
rwbSzblNY1YpDBQfGwIStOnsoZd3xvEOIL30rvmtcyr+sH0NDGWxgiFYyEw7nmbpMPKWtAnOQOVA
MTDih8aYDnwsjlUK9Q3o+bpqT8hwGgvn6JTpI+U/LxvS4rpqriCP3cI0IkwXgJEJxG7p3gV+Nzri
BAa4+wEyvTzQwv04o7Y++zKL9G2ajTgafoQWNFDSJgCb2isOfiFD6HiaP+hGQdmg+iFsqTSSQCri
bbjqoF5CU36cAM/I8Hqzk1/SMQAm71rvOESq3Zuj7W9tpwb1Uc27a5rY1dETPMP/ytENmpP+qjB5
eSYxBXSnKKqtP5IcBkSLLZEdVK2kUyVreSmytEiaw7GRSS+nCYvkgPmC3Q/P/L64caGEJ4IYpF4x
4Be33g0QqbMM+0sDpri9cVJP8EorUYY9j/TV6dec0WTGpEF6HZfZrKkAeLsRPOfHWRDt9mn3gJ79
3yA/BcPG1fnlbRZJxykBT+7dHL3NSRj0mEINEbxR0EK8fG4WXIoO2808AdiOUkNo8rPs3km1drku
5JRAY/3fE1lkrcGUi6kaB3A+gwHIAbMo6G43f3FRwbdABAAZnZkBb7YCc+WoLq2wqzkys2xHgPNg
cP0GkFiIgxpnZ7Y8/DOCORraFPgnPTbgTPGDWfIJ+iMBxQbMjGyzNCxUww7Q5nj3X9Mb952DCmFE
lyagxCsrvlBhQQ7ivwsT25EciMAvnDlwrDNYJKGM4AF032NNkvMsHAJ1e3R2Aq++jdPd5Y1euJ1c
zQXWlZcyw2yx0dlpMMJEoc8yD3ux9uZeOkiao2sM1x5xcQ9hKl84ZJX7lSTOR8XrC5NxNc+W8pYY
U4YPd+/RTxQmQJk5s0m1N8kBKl4gTwJtINhLQco1/KOnebNO/RltxWADurxyH/XLr36B5v2Y9MqM
M/wCqH1swY+3yw4zbVS0g6rumaOJYhZl9a9NNLaX6N0Gzh/4e3qcJY+LX2uGShdch6s5r96rS6+L
EK329+CoAucCP3Ug4ZgprHIcoC70d84DOZIjZGuCN3SKbWK0jIvb6qRuCVrCnDtnu7Ig89J/tSCa
F6vrbkiVgQXx0PUB/xU9eLja5sQtmNAOGSzr1XgFwj4GA++IfisVGk/1YW14Oq/7F8PryFLZlXhn
lPOJQJcRiG96NN2hXeMq/pPegYGhC8YbkLBBnovv2a06d282urXFHrA77I4FmVGCdr61ffmoCXz1
azQ/N6TTDLyaA5okMG6bJ/BRTL/cO+9HhCjqrCCXoH5bK8awFE7oMFTDn3zcuxhsuvUeyzvjd3Ht
gRt75k4mZ+zyiqzWUpTmaD6KdHafu9Z82E7VubyrbyDIcOU9YEEfQSmENIizmUmZcvTmjFeXT9WC
A9FhqkPqKsuV2NUsAe1JAhY3ULdc/vSC73M03zTWVlKZ5rxFFEppECN0ngc8kMt4XLnXlyILR3NS
pidL05W4RuUsaDBCjvzeOdYHkEMdQEryo96S99zZ27dqD+nW39n1TGsBloHr+C99uTzHBciDo+NY
3TJzOjVffLN+dnmcudeiw8xaOfPRzCyF6OlC79VMzMHgp9D3uhZdL+2c5pnMyZ9I5RPEuHlgPFd3
/XX2gxzH2wx8X9lLfkoeu35loRcNQHM9Le+4IwXFy/QqOXRP5nX66CKcZs/sIG6RdF/Ttl2Ykw5s
JcT0LZ9jTjwFoUVc7vpo1WMsHEcdytqPqTGyGN+OzwMEi53nDLpv0YmBPd8E1Vx7dDbZrb+9fC4W
Yl4d0eq0ZVxFMRYsSq4N602CPSL+c/nTHwXdL1zfhxbUpwTKwBSr4mFCTHFfPExwwv/yF/sHeakF
2OntJIhB3dcHrIHGgXG8PObSvmhhjIrdltsJhixpum+GW3jDFSex9OX5758m49MpEcRBzmNgXjDY
907++3s/WfMNPTXjtImRDSodcOrGv5Mi/xaW0rHnC/LTT66Hvo/mAmoYyRuSQUahvhEF2jLJ25CO
QAutGficwfhqnzUDH9UYVzEx55galHdgbpoprY2HKpQQNiuOKfo15zbGem47XAlXl3ZDs3PaNY1d
SnizwvtVI6PZr4XfC+kgHd8ax5MyaITdyH0QThXlRik/SLO7VIJRdzLX/NR8+3+xZDrM1XQjo3Fn
/yG303PyFt0QsJyCCjk0brydcS2O0V38IG/KE195+Cxd2TrcFajTnnkShs5fJQgak8B6cn4V9+IH
f4laqAwMUGoZ3SseknP03h5WoXYL3kxHwnp20XVuhJl+kCzyW8j+QGVdHkG1jBAZqjNo/41vqn/Z
EemWN8hTPIDyEDQh+aoO+cJZoZpPKCZWlq7AlgKQ9VwU0Q3P4pVjSJe+rXkFGkeTl1WYXT3rHoJ3
ETzUVz0o52bZolfwxwtE385vcZVdsy3kIvFmn4mg5N98l4Yl+prTnX+XQ+L3si+Zp/TVsdJ8CWJN
txhJi0seTj1wfSABSa02PXdXorClATSXEhlTIbIG/rUe3/rhZLL3OF1xI2T+kV/9eM2N5MJxSy/F
CZ17qqF5tHXCCnSz/j6F3gDkNvGGssCXKNG8PR5AjHGQcCrfWzfNnSRjxWQ9YBt7lwWG+aMw3sS4
kmBeWDIdWkunpmndfo4uLbqNUmjqVt2mAOD08k9femDosNqkJ1EqJvx2QLWe5ZMNAsX8EfpL++Zn
8sf7CVFdayWGXPCNH6XtT/cJ4UXuTilGkhx8IVG1sXNUXKNXz4BuVeyv3Fr2vOhfnAMd2+oVhPfE
xDl4BhnzrID79DprroC693dy2v8WM0H+Q7xFnigHybkP6dsaRGhgNJkZm/6FM+Xmz8tru2DdH+H8
pwkndGDMb3GxJSJFd6Jb73rbeLv87aUE2P/AVQ0nn5IRHxc78Y9CRVAESRSMP6pH78F/BVnwEQBb
FGOd+wG0dkiHgrzk8tBLJ1LzEqPJ4rKusY8O1FjjBpyC9H4k9uby15duGh2TynnqOtYEf8t/QPxw
116DReOWH/nZgEAeRIiMK/NMQDfgHHPguh4uj7o0J815OOPIXCoQnhXkikRPCQcNvrXimZaADTpy
tEqMzshHLFgHMt3uDE2M++IHOw+n+g57dEpuUS9dySYtHLmPRf105IaoyqfUmRfPr6DIhuxn9ufy
Ci1EaZaWiKiNth2yfJ5E8lCKNxtUGCTdNr2zy+wiaMu/7lpObqmeosNJ87TqZO1hqOGWQuBuluoC
OymScOYtEPHvl+ezVNTWcaR+nxClRmx5VXWADt2Q2gkSi28sSo/WhLJREh/SEqI6ebW9POTCIdOh
pQ5afH2RYUQVX1f0zbGup/7p8qcX+kwdHVM6sb7oJmt+ucAu8ypQ7vPI3yvSBBm3NzX5ncdqw/13
Na1YzOL6aW6A9ih9dnwA80WDt1kJVfIOPSwpmCmhNZgaxsEGi4QfvzWetXJXLa0fgcf/dLiNIia5
KODyLJB8cPqrMG4F/XF5AZcMR3MAJTMs4nvYm0TE6cbOmkdl5Hff+7YWHkSy5mlCSnZ0qvxUFsOz
QdOVa2DhZ+s40JGOeTWIxjv6FTAlVsnUjWPRYuWHs4W7VAeCcoaCdmeB2qShhnUeDbvdeFZqbCZX
gI6vZvHf1hjNPbMHdpU13PxVoIdj3+aVcWsMVvQUlWmcBd5Q20cSq2inbK5uJ4MCJWnYkByyLZCQ
oj1gH40WdNe9jD6ockiegUjkDw23vLAuB+Nox3F1k3mJ3Jm+ssCEEkG5AJrLW6OMABtQPeQY0zIB
HwvPfjUNM0+Z5fsHVdfmHVY/ehqyrt01eeIdOuonkH2a6iYQZnRSQ2WeVMLcY5Fk5i+nqicEAm1f
vzppEYuN3UX+Q67oeOOqPL3qssK7Hqc6vfOkSZ6M3JjQQYo3QZoVU7a1YuYGE0Tv7Y2tUmMryx5k
PFNdH7B+yJnzTnb7RFbA0RZFm9yNXoukEmVAswC7KJvAKeL+tUFqCK+dwrb3YvAtAhGBHETZnmju
0aEy3PSyy/bxYMrny8dzIS7TwbhDpYiBHcIZQsNzkeabon1xkV9Jnacps7/n+2aykM+262a8jLrC
Z0fZ9Yg03Vze0baqApYKf+XuW5rH7DY+uQfXZxliZcs/creBtoYbq4NZp+nVwES7oZwO+7iQw0oQ
tJQqNGeL/DRaNqHPbDIK7xgLC7IOvWTutnG64dZ0E350e0nCqi1RVk1GlH27oQdtTd1D87dQjP9M
5GSDUpmxbOWZsPBOnilXPv8c4vWOGXk5PyqRgodLgApJ8ugZvQaQ8irWGhaX3I3mgVUj0tZHc8Jx
7LIdaYZjRtMVX7Pg3HUUr2fzWIxJzI+A4h1Nt0WXeUf/VsxZ2bClBdKcsOVOSlTgUjlGOYWEju2A
1EPed1W76at45e3x9RxsHaSbe7xQicu8IxpUQGUEruqhPVjDGufJ11MAic5/97gREerPhuDHtvST
+77NxM+8ddEmRCqQMU2mt7IVX++yrQNxQasjPSP3/SMV5V0ROWBXkivR/dIKaW6g84iTKGtgR+64
1RXC1bliAt7AzmRrOIx5Nf73/Wf7mhvIJzeq64yBAUj1tR+UqWGfrbQXQeELY2sDXQLRzjrrTqIv
45UEwNLOaM7ANSfpCEBujxaCLZ6i59/qAjOzg8r4edlJLzwibB112xlOaVu57R+rDkC8jJUozfY5
Bfyv8p1bLlrrKvNAT0tB+u8PyCPVTn0ozbTpNobnMcj55ZLFyElaw3U5De6K011abc0jlAwNpKUj
2JF46t4lPnjTuXsQdfNrqqfr0SCQYB6m58uLsHR6tCAt9/O0dGIJGzbdYy7RPtQN1zW19t/7vOYi
XOpErMTz9lik4Mz2/roR34gxWoleF6xKh+j6fl1ETeZ7RzQyPycdRMCLcQ0cuLAwOkDXqVIh/Ibz
Ixp2IVthpWETe2jgtb0VPPnSAPOd++m285rIS6Y8Mo60SDcDeCdTAXlI31tZm6XPa24hNkVZT9RB
kn8c0amDmjdagTogeIT7vQDEZvPQn2aQF2UzTUCHHdPeuDfj7jWXzn0TkZXk1oIHYJoHaBQ1usIr
0OQ9tM2GV7XzAEoh61RGdfvsqaleuca+fobbOkA3Eb3tJiWwpqyQzzHxfttFXG97s5gCp2y26KoZ
g74fAHWrsjWPurQ7mo17flyAZwSxRSVzsSmHwdxkEhQwRht9z7CZZtix7F0rrgcLx7YNhgQt++g+
rGj0vVvn43nzae9TGanRm2QTZqa7LZzGCUgT31JV/r7sOBZMW8fmmtGQ1FVbN6GdGZCBJxW0Klj7
cPnjC6uvw3K7MZYVI6QOI+9ZlUXQVeHYr9wqC2V9WwfmJq7fN1FdWmHXq+IYybEbNmPG403mzGST
3FZ7lxnjP1WMxk06tRBZRec+BOT7Jr6jbmffjQSox02WxtWp6f1+b9gGCaq86G6F64/tJvJnd9HY
veVvpGK4E/HWI2tOdcEcPM1xGFbqNxOr0JnAwO1Jy24/WeOel+XBckCWEjPzD4/4y9h5K/fdQqLF
1sG+puGXOZYFKyZaD1wBvHwqaFz5ARvN+gEspg5AgC2a3rdo7jcCgMvwyuF+znZg3fNWvMDH5n8R
5Hi6u8llZDO7nELu9SOkGFXiucDOq2TcchU5IAIn8t/IaPbbjagCiMmzQHDsS352+rE7kEkOAenN
bjfkXnti1fCX+dK77j05gIfEsAPhxvYmKazmuh/c5G2QRvbWxuj2MDxneI3cmX988soxyJ22ArlZ
6vebWlmCBNbcaWdi008u5zUAuVYLclXuImBtChCFkuJcEx+qMFWT/bLNIjt0sYL6R1v3WztPk12X
GgAAJ35eXBVW8ashJSiVBhXvSVWRK3SCOCfZ5pCPNG2oglQ91OIx8b1KCN+MUyq3pYI4DyXK3piN
U2xt0ZQPuF5SGpAiB1oLlCvXZev7+94wydHJmuJKZiNFV7zow1QocY+2AQTwYuqjDdJBSN5XsZOP
m6oqyupY16OBzJ2CuFOMLrLALYkDfaahk+/fs3jtLddUvlG3Q9eEntORrSsqHoDrBso+lvk9vKat
Q67tJgNHiexkKM3xtWH1CfkSKH2q8V/qe9vL01i4Ej3NqfsdYVU0tDKsrRfZ9wHa9JkFin57JWhY
CD09LVwDIlxNlevWYZkzY9vB97hD423MxDuV2aEp2dNUi1/fmosOZOZkzHqTFezoNWwTWekmT27z
6iZpszWL/vrV8j945snwm6wVuAFxNW3spNzzsbsqYnlViBb5bzdduasWrhMdweyjP6EeGJLrspQ/
3Cw7IEWwd/K1nuWlz2sOGWmOPkWSagjhfNKtV6TTcTSFvW/rao28ZuG21bHGjTCTEh03DRqLmfcn
FWX8kOf1WiJl6euaZ60Kw0VLRTMngtnLIN2txdPvpQd0rLHfWb2JlKoVOlF6Bzb9B+UDYCnXnmJL
S0/+G+E2Fp9Gr5MytJI30B5trO4MeqkVY1swZh0fzPJYTqSUNKzq+7h7rHKkSb33FjyJlw3MWzj/
mjEjdp5UOakGzqJuttwGvh44i0D05FAl1p0h1wL1hf3V4b3E9rpSmq0VSkq3rpuc3JatgGQW5uDM
jupTmEndLBZ4Wjdh0UV021OCrn3DT8DEHVe7Ok5fWV6O+8vrteD8dKguNrbuhOVbYTrU90PUQNPV
Qs4hnwDYNdxiS4n7Ln3r5+XRlmamWbUkVmbZmQ1ubZGY934bQdWCxa+231sH4FIB35XK3F4ea2mD
5uP9aRWbKumIHTdWyExyzc0c9Vj16/KnFyxER+oKWjNDejDAlLbi0MdsOnpGbVz7oONaeWosrZR2
dwuZ8ciaRisc+uGaqzEJiJUfM3cAfVX84Jvgtrw8l6Vl0qwd8RCOWuGbIZejeZNxrzj6wlQrm7Bg
7o52dw8xb5zch5X4ZfXYVQoPGje5N4v40Xe+x6Bo6xSyPjonuzYtW7gUl5+UnaldQpFy+db66BDb
xqBILA5tG4oJYgfCP/uOsbv86YU91hG2KW3K3JK1DFsoscUsu8pFvK2Vc+WjGu5Ovy+PsmDhOrQ2
bVAt6WQuQzra/0Qzip1nDXfo8T42AhBSNSBHlQhj5TgtmIYOtm2zhJdoRLFCUbmvVoweuqwCso7Y
ycp+LC2aZtamVyXIUDEr7MG1IJrbHCg6EyECHisb38y+54Lt2Vo+OY8pGxgWjppwHrcel9vYAoQt
vpmcF+VXK3iOpY3RTDzmZoGPOWbYZoAgO6lRb5MGzMG19UZT5C7q2ECXV27fXz4HC4auw3DTxhA5
uEBlKKz0LFp2iGW7krZe+rRm5ZEqqzbOe+iximnXx8A+AEV0+VcvOJAPdNanjQAjUZ1OFK62FNeG
DVkSqwjM4u/4PeY6WwfalqwfaFJC7cGGiETE2seiIH/8ePxeqKYDbLtxLNoYTfah3ZANGevHJouv
2iRaIVhaWHgdTStimiIqbpuw4fVL5pGHvJbTiqEtHE8dMUvLClyuPqtDCWZ8Y4o2GXsu7D4oVbHj
9J9U30sJ67hYVInioq8RsaHu8VRmrhXwdPgVMbaGcl5apPnvn46QYyuzzWoFjZC2uKV+cVVVa0oL
S5/WTLgDX9M0RNIKuSI/Bp6e/dZZ8Q4LjvSjrezTrzbTkRrSQQCQ1khq2CBt6n+XSGV/y6w+2vc+
fb3qYl55amzCBJlgKJ4WKUgiC7cL80KYh9hLihXXsHSKtHgcTQWp8rLRDJPMPkhXbKYB/FZJmXRB
mmJWIGYE8C9ZwxQubIiOclWGZ8Zmz2u0uUHkGZyg47RWG1mYiQ5whcBLCVNGilMY1QlYJUhRGM1P
NgC2Qt160wsDcrtetWIVC7gAW0e5KiNlSqEXNhxcvNtT0toisDrivkGBAVLrzgCiOw7oSo5Sx588
ic1d1PBmZxZdup+E4+yU608rYfvSqmphe9dYbKxs5L37kd/YSj15aJi/fBCXPq1d5x2tzJbhXQDI
M+3AlT+MdwNpV/usYeJfpDd1cGse2YXsuqoJu/rW6X4iLb1iPwvW+QEe/2Q/jU+T1qzxYdNMQrcz
oeLe39SS7S6vytJZI/91WZ4XjeY0UStU6XFEc/ekKpSBgdYphq3lgyMpX4lzFq7XD1Twp3nIzrI7
Vw5mWDjRvTkSK6DeEAW5xd4ZGOgvz2ZpEM0HWBnx85gWDYC+Ltt4hQJ+NZHR1sl79B4rGX1vHB20
SvsxseWA8kk/GK9T9DKmLEhIfWTk97cmomNX0byCe7bFdau4bW7s2Paf26HNwlhV+c5S33016cBV
4eYgbgOOKzSTGpJDnel2GzB7e1sjG6Dw7q62rS8E0zp21ck9PPuRQA8j1QQFc46V/6uOpyB133HN
7y+v2oKJ63DVrHOpbQhc8F1JRrAMWS8oZhTfM0QdrxrbOeqkg6Jh65nPtJJv2TA+F6Z4vPzbF+z8
wzt/so/OBHINK09CZDv/WSQDh/bY3oJc7pt9E/YHePnTCEXuDMOkchraJC/ORp3QnYzaeivMEt1H
BMpkMrXQsB7Fw1Eos7+L/cLbyqQqXp3WqJ+ZtMYT1LDoN3dLi+VzJfDuMUYaMg+qaSUKMa6zBo5d
cAQfEOBPc5VTJJ2072g4DulfxdUOrOXPdde/e429EnAvDKEDWf3O7Zos6WkIAq5/VhqBTxFe1DZf
IDqycmUtGI0OZm0TYxoss3LCOH8VhbdpOzA0lu+WjzYruuJpFs6djqX0M0vVU9GR0CtviUs3hoKa
7RpRztIE5rX7tA0pNNii2G1ImJv8vrOn+7w0fpe+exzraqN6Z62oumD45jy5T+MYAgha4XAaRi7g
cVNXeSdutN33TFMHTjYCPJJp69rQuuo2UZxsx/nfSb2yy0s7oIX2zLfj1uaWDaoiVIVkVvjnNufR
zjGS4Xv3lc5s6mUEDH8Ft8MSzGjCu/EquTX9Q/w9TjFbh0L6ABCzPCmKcGKJAaHHqtvZZhZfe33T
HChyc3vhseabnlhnM5WqqzkSMzZEE+Ogjf5G+Ws0rVEHfn2UqI6IRJm5QTI0VihlZuUGxO5+yB3y
Pdgd1QGRjA0kYiBfDeseHG9lHP1t0vi5Us4fs5u+tdlUB0OCkN7qfYqnYpPHaGkQ9xZAjBu3pZuK
G2LFeX/t/ahOSKrAaz+iAA/uRsd98CMAvTl0C6fk1Lb1CkD4a+dBdVgkaSDZBQ1E5HqqO3PE0zS9
snwwtXd/v8d5Tf35DHxyG8x2W5WK2gotp0mObYumRdQtffKsaJv++M69TnUUZOK1rmVSswY/4SiC
wWPmVZ+gh7vI1cpF9LX/oL4WwuNIGcJDXSNEdWAbD96xc/m+ttbwI18DVqivXdNl7wCNlNEJ3IfS
DDou8qCM5Blh/HVmmS8OVhCqJel9K/y1ffn6UUJ18lGrm+PfFliRSbnynvlzLUINVnxsmde8+k01
3VWDwhOiYhX7e3mfFsbUwY4O6EJJY49TOELaAZKuPjtHgBk8J2AlFZue1sXOjUF8seGDctdSzAtb
p6MgJ6YseEfShUh/Af+KhwrE0Ox2xUYXDEjnITXA4JoZlCP10qQpGt6mq4FPIKtrIry9QJ4diZW3
3dI0tGve9cDpDq/MT9JlZ94lf9F1coWJraVmlyYyj/vJTiOIjAwe9YxTScRjZMR/jLJ74N7PJEEu
CUyGu8tHYGkamjvwuqIEp1/vn4C9qvh9NjxOzq/Ln15wlzoIMpZmgsfPZJwK/2b0zx3C+zy5L9co
NZY+r7mAYjCIMWYjP+X45ea5MLKNZd0SyEZf/vkLl6KOdnRrG5COKcEGJNYLiPzJXERYo2r8f1/4
v8kTqqMdq9QtuVA8DS04y2NVjpByY5xu0ryP7ofUeWAj/H88lD+4XYMd3UR1WuWkvCKk4le+b/Vn
U0kQDRnAFR9QlP8VjxHdxNT4OSAbcIS0q4u+UvNslyNI7SYQ0uM/z9GRNzpbMIb8q9O6hd61vBcR
FcfUzeOQxyPbIltM0DXmzHg1+hanOVrDyu633UdoGkx955k2ZgXJxSbf9Cl1Ay+FujYqhKIOoHGM
/z8xzRgyYpCTxn+EQjdIPIK0Y38nt8JVJhPQrguobUI50ALzxiRBjDT6w2aI/XFn164KynFMoe4o
k1OeiOEqNeS/wmzzoO1YvJeqhAY1VcUm8vBOBEcPmEPxLik2c0SJ8gWaeB4KXzkPg2EYxYZ3Ntqq
3Z5fD63JN8hYQKqJN1UDRfCsCeIRLT/+hL4vyA7eD7mbvk69Gd9Nft1fdRPLwrxWQ8BxvLbSUv6T
2ybkLhuRpusdIgJUBAxQyec16ks14P+3khu0CVqr9p5J4qtT1laICWNvCqgxjBDIRsIpyvxiQ43i
X0kF+uGgFLhBn6s8xZmkQV3PyDZGtz61b3ySnqoJ0t5O/Q8seE+dhLhAyvJfQwZdGKhhKkj2Jt6z
8BprA8gx6Az7KtlYzIr2jWPzo5Vlj82U+xtSVPSqYM2706C9DfxpP030CQVWQh6dDlqzFBnNvd8m
aHJrEzTZsw4MREZmBv/H2XX1xq2D2V9EgKIKqVeVqZ5xG5fkRXBuEjVSohop6dfv8T7dHezYwH0K
4ADSiPUrp4RejoU0513UMheEWwG5QE9Xfwd3vBe5KmOfd2CIzY2Og678EwYgVmTdeN+p6bcN1W6y
to46eOdGtdTvPrF/CzTn4i5v61Q4uiiiVa1VlY5u1j9QUbo8mYbc/qinAQVsWM2n9dhMcJX1x8eM
lAsIg5BiWozLU1Zx+BSUev6U2kXfJDQ/7NL3gEvmdYoTlMaZrNaDrVHcc8rlZ6V7e/SI8Tbz2Kuk
aYGMFCyjB7hcSEBB6hKXnoZ5sN+ara/J2ZUtRObXCvZ+pEEl3ax1ZGDWlqwNbhcfYqJRWCEWaBnw
ctVoc1xoGfbYYk5QaH6VYfZsgrmLwyLL44JoP9L+/DGNzaeP3FylQcuXN05B40NVYjpR2pMU2Xv7
0TjFeqAeh3Iq13XMBgeKroMzJIug3aZmy/jcVOwutPkIQCd7HEfVRCqjMH0fx9+satgjEDokUfkC
t64CIsQj4T+cMQSoenDfhBh/urQO8VnCjQLdPC2fpTAgB+ABRIp3UdlL4ZdvAa1g4oZPxGObX8Lt
9nTK+rtMhl0y+TWLyawGm8ITCkVzxyV065cGUClQNW0R98pb4OrR5tWQho7Dq02jqxBTwQjWP8ij
cIlb3HW/ogTXJYvTBm8cbJ9tAd+gJ+Q64kjHKUy1roO4qAqUM2UZuL+GgDe7sAjko7+CUJHq1dV7
UDKZiTqs33Qohiyxc5MfwPFxn2HWPT5OZhbnaQXFbmLS3fUmVNB+YwaEaDm6jvvqLMp7DN2RyYQ7
fnGEGQ7k0it4MzhYw9DCFlBaEeGTn3H9j4MypUmChWexGv1/gmat7vio5R4nxwToNJvMfZb1/TaD
9UhacBamNVNFqmVZvzrcwIKONgCscQMBK4uw6zLr2nntUXf6wc2yetGAul5aNK07poPb672bee62
IGICIDiT66tQ6Nh6HY4tJWXhJYQC8+8trI79OWuBBp4eAWHzDj1oxhvm+yK2KAfn0YSWb55apdzX
njRyt65FeSicAMdfYee0quuf8Lvd+VqcZ0v7yHbLmJISPRnhkXFbjraCMSGA4e1cDHsGmHHsd1zE
TtD6yZgFGoOqL9CWLzEDhEfVUp8y62Vb0GmrSGTNS1gI91DAMiwuWvXUAW68dSgJEm7KCQ4w8g2D
Yl9q0voHB0dpMvPlvchbcHEnsMPKWbwB8dJE81TRX1Pb0deQAYAUtJ8EqrZMxhmnAa0CG824GDe2
qdXBpyFEyFTnxIKVQWyqrnu0q+n/inrB//I6v+NrFeC+m+r3r4OHG9HbNddg7JQPlSlGDt30awzG
KHdIqkoFVH0eOfo/Bm/XpANJaz2O1gLKNgbFpp788ELJAEltSf4bytm9ph5gg0yfPXa0/PKnAJIt
seA4Vtvg5etxuhF+XjMDgIb0mk9C8LEIvddcGOgmjeHnBC7fqVjeyHGumQDMy9exYlwc1nus5+LB
vi4frIu6U/kyP5Kf7F2828v4OJ7Qe3v6+qNuRKbXsP+iC+BeXApxcApdJYM0YoqCeiVV5HFZxBNs
aeL/9qarMpqjYRjiAa16UGp80I46FdX80x0nWHw7H1+/4tYMXYXZo3ZcaBoxARuMfdW+N/IP7Gi/
+fm3nn2VZps5dyDogiqgKOyOBUXqFWY74tL7+qffmoerztjcdU3BAwMDmQVqaDjI80iPFBFWVr0P
5jtZqRucT/cade5CNHD0OdgtmnQLrrV+/8mMk5mbaOYnnDav7tQc1yl7nIV6dt2lB7PVH6M1dxFN
cgljhf8GgHev8elhMQ+d23sSXXTlb+TgrKkcpHwko6o3ocy7b5LfG7nRNTx94mWHhj2SUw/ch5MD
sYa4zZ3vZFJuPf1zPv+V+iKzXqGT4hoca/AXV387/k3V6NaDP9fhvx48rbnC8SizAxpF+YPRbE3m
sPxv5uVu8PnWfz3dhFnVkaWfjiqzo42yrLbxAAet0+qp5fnrJX3rC642PDDDLgKjHNq/wjfbqveb
PW7v/vd/e/rVXidZ33bMwUoOJn98KDodbNHJkH//29Ovdjs8xemqG4bRZ7jASwU7EVJ8Z7114ygJ
rva6kFlXCkjhHWcVZEk4t/meOmOVNvNSf1NjvvGKa0y6LG1mK6Lx+/UagwiZOFD9GPU35+yNe+oa
lu4j823oFOADVoYsDsFZ5M3hHe9zPwJK9lfZQ+3K84ZvkEO3PuYzcPnXYq0D0pmlRL87016sjE1l
+xx0evv1VN84ea+lo+F8Y1qpZH10izkOmifNkZhk0WzlNy+49fM///6vn09qqxfBqgnNHR27oC7m
CtGj+vX1z7+xy64R6KueIQfRh/ZYznWXwJlMvmSEY0a+fvyt0bnaxDUp63qsULni9FUvf0OkN+P4
WmTfyfDfGpyrbexX8FQUekJpUrvvy0AfyyB4ECP5b51H9xp2rjE2+UDC7OBg9M/rYNeU0PE71uSt
0bnaycT4gnseOo+NJChLTS+l9A5WkYSO64//NAHXqPNJuKb1KCqTdL0f6LvXwbK1+uNX/ubr59+I
/q+h557nA9EV5uFhdWUT2bk6r2DJjMBRs65MC6UvX7/nxjq9Bp9DuIaXjLuIbZcAla7WZ490ZOXu
66ffWEbXYPO+dMcM+EXsMT4n9UDjSv9xq++gGbfG6GoHD1lZM14NaGiiskrH37UB2/OjKd5r6C59
/QE3ujjXMPMx94MqJDjjWrDxY9ryIZ4WPtxTfwj7hFftfAJPGDn8AIBs4qn1u9r9rXm52uBiziWe
id5AGyxbF3wA2Ax9M+W3JuVqb+tJrJUOhuwQTuSuXGBjnxf5EAEB9s3Jeuu3X93SuC+NbgjifXTr
TlPAflX1/A2e+tZvv9rZ3VQ03tqR+igM8+OlGUgSeP7fes3INwHejTdc481NPYTOXFpxyLI36pu4
WnWS1/ab9XRjyV7DzbGlu3osRnFguv0HBR0Y3D8rWsSBo8Dp4sM3M3DrIz5f/6+7DXIRhT9OeE3O
xu0aVs9tq3fDYr/JiG99xee5+6/Ht0aAoCywK/z1QYYHHqjINi9e+FN6/jcDdeMIvwadE6v90XP8
7DBJZ5NxkMIzComCYXiDZpqffr27b73kcwH/+zsmhuoBx1wvsP0W5akUw1YgmyqL7z7j1kRcbWOJ
VoLX50QcTPZrgU5BzyBw+R0H5sY+u0agK2dAuQzk6wNnEGclk/Nu3PHP10NzQ/XRvQagZ5lXycYa
cQhaudODqqJwhGfXaNCMgz85DsaY+tUxl3UeNd13tZZbn3S1v6t11HUTNt4RvqOJ+JwWP3e/Czr+
Fwb6/zTMrsHn6GvUa4U67pFNQ7kdnB76ZvAbukh/KNIiH3so4hXDpu4EfJKl72xA7iEbh0886qCN
sg3V6mwCX7g26jvUOF1XqbTJGQRLmyb/7lq7MQbXOHYmZgJBROYdITXtxnZU7VtWOeL31xN76+lX
R8OSdX6mdRseLFKPvIZXGXqEXz/6xna6FmSuhtWBPwrs8SZWwyECwuXjYCPetWnjNq9fv+PGhrqW
WqZVAUTUiHilhZzB8uoqdM6856+ffSN/ugajh4SuWU4RlHrTr74vEvzjjSaCrsZm8l+t+eYTbs3A
1ZlQt9PU+0WWHcpwel866NLO7Juiyq0ZuLra3Ro9qXz2wkNAejSD6aLjuZJr6isXdsRWy+/iohs3
wDUsPa9oiQKF9o4ZNREssh8HsZzaT6WNxe6XVW6+npFb33N1HDgWnUK8C9flBAjGANXASIbKj5zc
/MnK75ygbkzINSwdrSS/sD0+xgm8jZzV1lmDbybk1qM/l9q/b5i+d2oLGYZDpecgaj1rASDsvgPd
3dgM1zD0uoOOB85HUF9LB5ZiHH1HxeTvhnzH3L31gs95+dfPz5fVzBPDBZlX7N6V4b2bwVyG1+nX
03vr8Z9//9fjYaAB0F0A8NAo6f2izIa55R4CLU9fP/5G8H4NPW8pc/vGBUMrEyWIGhToiy6LaVek
dYsu5UJpk4xLhrZr6CZfv9L1bij2oPH3fz+qWY3v6lWvR+ugHC0XJ3/tgtXbNz6rt8ZUS1pXtTwG
tc1/jGWFgvLC1Q9At8I0azrTR0FvPtWVtH9p1tJAiA3qo5G/TvPPMAfdpG7r/h5WmRLCD2Xv3Ptr
MN+tEImMc4iCHTlXy0kufbjjs682htbZxS3MtGVzX24VgdeayVukMasSlyBs800len2X+ZQchGNR
QGcFDm1HinNTA9K+cNoWMbWTfnVmlcGXIh/qEzqBkN+Z0fKGgs7yoJdx6GMdhCN6cp7nHAqvtwcz
LsUOwABAKlTH1rO3CHPOoN0EDaLceV0m0e6NLJ2nybGdiDubQ9ppVRLOa6rOdp10+IMqxmmna1ml
S9A77+jw6y1THHhGr7LJ2g7op84OIARZEECElVBB8rQcdJsC/AJpW1fVMRRHgfILLMptA9C0bVjo
/Sg4cCYhW15AhzYv4NiX2zoby6eyh3MFZEMrlmjPBQrUg8WosjyRTfsMB7A/Ev2gbUP7V6di5Vn6
8sj6XoI2P7jRvKBZK8mgz3YVLRSamrjMin2bA4NXQE1ZGrNvplK/eKxd0kJPVex6rhtLpGOJlPW6
4R35RWpC0nBtu3Ty24tLyjwKe/dpDXkaIJ2KiG7HTVHbP+gp/4VS2/pMIQK3wyvXQ04pjSYKrrqo
2InM04efSRFP2jyzFQ68s/dCwxqQtiW46xmuZ/izNZGp4HNYupvKlVsuhkdYgH8SKXJYJ4Qwta6V
/KnnHoqXPXLdnM4AiwMctK3D4Wx4CJUwTYcdd8oiceZa3I1mgBIvLzV7WxqoOJmlMTGQRzEUDMwG
5Jkmhq11GfGy5hcHeprbFmfLXFH/p8s19KtWKP5ndSiPnQbCr8oo+RynCbhiqQDVCYOtlL2NIX04
NglkXdH0y+dxGpKZyMBNStLJlPoQCRNLWxzsnDnbRgTzvit6QKwRlae9qOYdzVeWZEUfxEPWyT21
NbzWZq0OtGnhPMNdms4eMD1VZ4JXZ3TMEo0LI9th6BEBti7bZVmZRX2v2yYa2254AqpUJEqp8OhD
rCh1eyZPtSjNg2jCd9O1Y0xq3QNl1idL6b44Ve0mENK5OF2dEqc+tIXzMs9oxANw8rdVkl7czgFu
gIosMW7wd2mbAxmyn6IBhrsvIDIRGCFPeTkfajffIJH/03IcpmxtLk7Ip1hUcju1S7PzXIrfyLO0
6tSO6uaH1zenwbjJUmRbWXRnQKaO0P87BJ04eVX+BC/dDyiCPY80fKiLRSa9XXa68NRGL/OaGnfZ
uf1QnEk+nZas3WiqP6ia07kZnuGIfrey/N1OZgv1sMQtSBEVTXNAfBhGqCfeQfN7N8/tnVfKI7KL
/eT6+15DzNjledL79Vuez2HksCDOcihVk4I8QZXyNC9sL7L1yQFyiI/BK7qKm6nyE6kcaD0uGxjD
/LWGPMKSY0dK997j5Ll1vTl2aHYyA38ga7bJnPxhcso6sbwAFsEpTgqAglo2uzZvN9mc71oFuMEK
1U4X502EWG3c8UAfZ539rhrgG5z6pRzFGdrQD1jfKeTDdm3LgEIpL4ASgTmLwwq0HMC6APje4mkb
ZbrzJNlvnw/HUnGo4dpis9A6iKDvXcScD7DlRacENmdLnkA+NKGL/aXpfEe8+dQ2/cEtBxlj6GOM
wYWJ/IRwu0QJhD8AppCoVb0Rb2mipu7fgoW8KJ+8O1qfZoFTsXY3Bfd/Zro5wzSii7xR/FFsea5m
56KBZkFXAOsWklepbvuHPORvub9sEBfdtb6l8G4BJUxUYewuRMYd8TeFCJMyXHaCDMcmHxKAwZ6E
4tsK7IuIkGBHCZRiG3IeafnAVv3mhysA0NT+E4To/ZqgO5MSLXu6vLVKQAJSzw/SDg+Q+QOA9KMQ
uDO6TjzYxtkUTO9MJe/Wxj/XKr8LgPTLC3zFomgdiTx4UV538qV4KXL3BL0A9EVxTEFlyEZL7b2F
zBjADcRv7rpHy9kZyCgPSEn/mXbT33kOLjlOjlLBfBrwyR+hp+8qYbMo8Ox964knyT5ZPs0zNL3n
qIL6R2W7Y+lM97WrXgriPISd2Kwh1rDIINw43q2qvkcADskQ2rxnKwWgbX0IbHNy12bf4Qb+xGSm
nac3FL+saMG3Xsb+PmNmN+cU7pLlCeIrb6jdsDgsxVbDQRA3aAkVpu7eaZqzyoyE2XWDY6JFjd5Z
fH72XT4eAr/oNl6Bvufgrt0GurY0nnr5DOrH61iiigUq29kBchqnlz6yEi/z5JsJgavtoNqRwP3t
0cf2WYa6SZtfGszAR1GC3cbriu1sLthmaPxwN3N+VhDKj1B/yJNFVq/OaqY7oCGXHQTU1LYaUVZU
wVLhFuA6BtJujYwXTBHICSe9ls/+4i2QcaR/AoWVR3PgMCdVygim4ffUHZ+hRLNz0GBCn7u59BI+
dIPtD1DcPM0h3Ej8KrZqfDOBPmTQK4pWyHREoOeUscv9bT/2Tez0GGgCLf+iWh+Jmde4pOPrSptD
aOU98qQLcd034EQv02KPCx9TDx3usSlxt6kffgNkI/wG3hfVPawc7s/AWW5Lo0/tyjV0TYo8qcIS
2adTnfy8Syt0tCM3mLbwL9/Xay2jmi47OwBn5os/vPMTnOts4zKvjipdH41Pi2OJNzt63Xe8PJe1
A5hiYLesojQOUTItgOiNhCn2XtYcZ2AIY+67T17D056QPwj2ULBfuhddl+9hvl5yl5H7ifocy2uB
WaLyHzyudrnb3YUdTtwOMFkjKuDMumFNoSxuD4i7cLFXL7VdHvqVH5RUezuXLzBKaGKaO+cAiyGf
nU1pIQCmdfezXfsXDsG61ZE705Ef2uoEMQviQLiip6LW08Hh3c7thm2h7RFl7J3Mg5Obc4Adw/5g
mT0yJ7zUk3k0VCHkoIVMW4DKjrUpeTQV7iYbYHZE5UtfdYeqGZc9XCGyn9IS+7sXQ/ND9/lmmhYV
LZ0ZEhaSc12F28YPNpnKj1ln32aYwwN4VmfxyrE5+yaEcmnAdzyfygtEKNUejpMwgQ5ttnF046aL
L3BihJV/noFphcIugGKSapZUbOAQNARC2PXEoR6cZzL7zr5rAi8Ceo895PnQPzi6WuOMeetRVVjz
Zg5MUg50jmWRA0FqOxLZlf3jQCx2N0tY+0q3o6k/DUW8TvY1ox0H/nT4wXwPVQHFoinoZQIcd5nM
JRlj1mKvyyprEqcfEcEQLC+vWnGFanmmXraj7rxGBYRYIzkEwAnDeyKq9aceUvtjdW2fiqL/yHLx
hxo2Y8gWlYqGrNE4Mog1ZhaHP/WOmnd53PH5sS9w1IFf9+a79evkYskYbKYwhxbw5BYPI2V2o1RQ
YGMbfqfpipWlgx/AZF6axQDVPfVhVMjgwXVK9wihLPcd6Y6eECjWW8egXrxMy8GXzUvRVqiIeqj2
OV3+Y9JDWmuzr+QQA8ScOnw9rBNQj47YBWK9C1WYAnO6baqsADpPpquWCYrCEZ9QtrPYawH0hBVK
xkCzJy7A7AYSp02g/lpnbdKxnQ6+0dtgWV59u25DZt/8APhXKN++VCaAOoi7mdrgTELnNAFiiaN/
GxbOiYvyhavMTxDvHYULA4/ex9csst2ypgNUdMIhJxRcw7tCAokb0Lcx+1+BbgQw9Sh3TuBCkl1C
gWLo/RS4vnu7DnVUY34AY4a6lGPNW5nxX6ErP5iF8G5ml3Sy2vnRwoMlaruySqytgs289jxxAhPs
s9p4fyAPRgCD9/K97si4WzIHBsvDPO4XkoOFPIjhGDLobEPHo24eaLaMf2bqAT+/YI42QtFg4wma
v5QBFCsSSyZkhnrqd0SM3R20xvqjqYlKxrYZkYGF63aC7GaCEJ6hDIyP1jgDYysgO9PBkHaLuNl/
RvO4PTM3nLaDz+SOK7LsCM1xyJqqTbolVzvYsixb8O2gyzGVbZAAF9tfVshs7ZUvxDM44uoZIupz
PAIxkUgykUQMsk1Ey+iLv3rFM5QDhzTImvY961Z+DKz01xgaR+wnd+DyWYxs2aw+/EEocQzMOMzI
9tWY9RdOxXjnVoyeOHdoopteY3+NUHLyJ3Mq2Tx+erTYkzsF6Iw5tXvpEN6fEenoDSBL6w9kV8E9
bh0Uo0xn6Mkx5XoQ0wq7aTYtkRkoi5FOD/CCQYMN8WyT+L2dolUygUaPxz5r9aGfjogD96bm4fOE
8fLmfD5MoCHsc1L3z4s3KRZz09Z1hKx1vOvQ97gvZevAq6pq70YxQgU8E6OzcbCIHhBWwMlxgg5I
7LCi2AMMMj6Ak+kC3FPaEKYArLyQAvu+RLZ0RG6GBE8PMLmhBbxvczPRIW38HJmVydy0DEp1qIyf
JbNX11sFnFNcM20P0gYyyWc/i/tP5zFn4HIbEBZshCZityJH2nh2GV7LDCY+ddiZS+g1H347wcDX
luR5UPBKJXMfPhjOlztE1GvStUEQDaZyE1/M3tPCy+IFZS24QPN63OLcho/D0po0h8zsmbPAph3v
1ogbAdIAU+LJ9Gx6ztuRIX4qKIbcNEcLre5fcnJJDOckvXVUU7dJ64gCF3PeBg8hddGLqXKLoITn
Go8rWhZPc1ECf8cC4CwxDDOMrz7P1aIBpWS0BFBp342ASHGerRz9d4RuysMemBAWFLp9/ySVnIBM
ToZ1Ydi+2X3ow8qU5786j7yWOTgFIat/FqqBhm2rbEStPstKvbiWb5lx4rWcY8zKzjYBi+dxgMh4
qJp7AoeL2JudzwqGZxO/wmKDiv4O7vUfDpZVREZ+4mTstkEzOftW9ycq3ZR0HJDqvhfHnEgfoYpr
P4K+xDAtAr2ONmjPDQHJleXrmrChwo1I9Rjpfor7ll7aMvxYVd/HaLHmKYBFI+oifR/VFm1w1FRm
3JPVe2hkHy25PUxi+ehr7MwlTGHV1CYFR8ll7teHsJntDrI0/6DtAqnPfg42gKjD2FnKc0HnnyVD
NofUMM4GhX0yjWVcmRyHaQNU4CLID2UWCwIQENolN2dG8zEpM1Ac83xHleMkJZQfIk9l97lXJGMp
9iNO2UHyC8I7SD/BTxPRQ4yY7QX6VZjK2f2sJmc/B7eE0bqCLK4EHcS+9RO50Kn+sQwrMiXto/BW
toPZDQ19D/I2Gbrg2K00WcEXjRovuw+CdYzAsauidVzvpsB9d+XyUfNl163lce7qx4DbR7kgW9fk
Mxjvsjev92UUzOLBz/o1EnQylwl4v/seeUkeywayIvlqm9QVnYfCT3MiuTiF7SA2oBY1Z7SGfiML
Ib/GbLBJA3LVney9NQ7dpdnYcIGJtnS6A/Gt2bcm4PdattMObmfY2vjWiDQsjP0yM48BuBAJjv1/
jDNvJ2L3hYfwxCy7dS7ioaWbiqg/tqGPAYW9OA3qqJlALFiD6tQTv0sg9HfRQ/FGjTyjFnFY1n43
u90cLWZSqU+dPxaqnt5cbhZdP5RarCmt2AIKRn52vEKB7TScGg9L0TighYwcaqZwOYipQa1W9pA6
FbWfRTD78pAqtM7WyQdMiDPeDYhEUtPghl4rJM5OJ2Hu2dc0LjthE9SDQNwuP4kOK3HWTejq9mXJ
lHfibc7BieheB76EERy6Tz0XP/MS+x3UoS4ypGkfrfU5jOFKtBkmx48GDcVTP7Q/+7YuIZeebVB7
ShWt9rTSlyHQHzrLP1QQ/qIzKodt76AYpfUrUd0/HmS8TqNlIFb43s43aohBvd20rfdIGvIcOh4U
2z2IntV5vIYNFlhg0Uv3O0zDtGM9TohCDmWqO5TdF+99AlER5D4LDopZ3N8VDMX2zAsC1AU/deF1
5wlQeGqc7X7ncsCGvHGIjPHaO4JU7mBmf4RLS9C8gs+A/mKusmNJFxQq5Ty+NaVrkgyBDeovI7yl
J1Wfcf01O545NBVTWU8ooxgy4dQS8J5aAwJ6lZ0o2HFZjUCmgl9oOlYa22JiZqN65r068BZfU4UU
HKUqUbRHyPj7l8krMwHRJJadffRkIQyZe8s/lZLTDwXFjr8T8asPCpJGD+pQDSqNHPQlg7XYLjA6
SxpXBvdDJ7ttCG7exS/HFghiLk8gw5CE8yDbuabDejX9SEGoQsrKo7Gj62VdNKRbmGFl6pRggsVF
EXT5ZqY1SRC0ey8z81HELP3lL5TMZeJBbekdivXy2TWNymKEkux+zYfCifKS1HctmboXxBuoOWiW
YX0UVH1Qt3U81K5U/c9aQp95QeV97859h2qI290HvOp3dLDkT4N0P+59FbKo5TTfM0v6rdOL+WfR
4oSiWrlp43H3WVZk2JPeFWPUgSdmEpPlMONUvs/pruZyqpLSJ/5yHkhWpRkQXGCayap/JkG3mxCE
vaLs0pWAYHVqu/hldWmYgBZ/K5DfsUEYlbS9DBLcht4G30iTwOnJnVcMzMakDOsePheDxE8C9PmV
o5WwcZo+OIOPBn+9cS0YqGPamx9n6OtvDWHZn6Hm3YfqNUwWXcRBie8U2FWSLVtEpjlKmmA5xmD8
VUfV9ihbDQrpSDmPMDlA7FLmG1dOMmV9qJZIUXc9TKXfQb/S8XfWybKYD51zElNf32lcUb/aGZaY
rGi9+2Gu4FHuN3B/Hot1R8hgMLWj2PZynBIIYULhoe6XpMZVl6LDbh6WZgmgxA5NdgpUelwXgdjC
MjQ8eZbAvtrpkd7UcAgtYf1A+g1RZfvYiZClnuUmiKdM1I/Q7cQNu9RNd+yGhj10ncqSAsddJDvQ
r6MAXnX7euL9bzRA9H6ZegJKNgrxRYOA06pmfUGML4DgKMnT0hWI4sMqn5NpVCKB0Gi+zZqCHsZ1
arYdJIkuWLzh+zDQ4gloLvD7BvwCsPrmnEc5FY6MnQrYVtSTyXvu9/zdrO6clJ4GwRA+gLAXKZmd
UigYFg8aeo6/WWdLDGChn6xwQyR/M4+LoUR0Vw7rvoYO1RlauA30emwo3rnm7ga2xMvBgQnXWzk0
/f9wdl7LbSNtGr6hRRW6kU8RmKks2fIJyrZs5JwauPp9uEe72t/jqjmbmaohRRLd/fUbf7atnh2a
bd721KMte5146rAGUdgtjb0dS+6xP3Rnrc2g7KmRikWfHqwlmS9pKsxDRvQUif46QyMX531qKHVR
Du4t33Uz+Sqoavw+4iD8HjPA8E+9lQS5PczPE2+2n4vV2WEdBs4tS8v9YqZ9uh9czI5Srwlsab3t
CxF8xUnr2u2lUHonfKIhR4QdhSMUZXqMZE+NAb8VInWh6wHMUgDz5CJ/LVeKY28p31x0BmmUzDUk
4S2p11aHUrZ645ueJr8i7F7c3WKZ2rnvTRUVVjWUYbwMycei5dm7Hqv+vhPF+LJ2I2kQ6TL+kFXS
7dwG66o1FOVuGLEV6XbuhuMsbhOi53wr1wWOcNDaNYuGWhjWvWtTKvUsASzT97TXMqQrYw2Oq6r5
2euyFhTpBoGUBfic8kr8ppR6BDbYZpTnqRupVpvSsCEp8RhLcbN68bkBpeK4PJvlbRKEiPLhoLRX
zxUqmPTZOQ1d12M4XuqOJ6/0uDblxn3cskHQA9aaSaQvauN8oGXEoNAvUz/Y9dYrLtFuN3vTD1fY
fVj1Rh/xhVERkeJzCK3CGVxsH0ZmhPwXH3di8TDNQ/U1NxbzTi9H7ebrMW7rSt5rcclIMg7qIa0q
TIQznaX2LUMDzlHTkqehSBDijL3EnFi/KM7egxXLD5WsWB2qr13XgVnP4Hteixu+L+lRG5sHAjHC
eDYOljNfEmMDuM4yZsPlfVbavqgYqeLqwEaMYdc1XjbVzOAJxZ2GOvpatOm2L0BNAgCMR63zqrCY
na/watGQaWedT+Fv5pRR4DbVgVc230w1/DJNBuY5pi+1LLwtXKf494Q+HADI2bl1iyc5wVO6mWMO
gorhbEXywMXetthiizqs9ZogirI88OqDL2V60fvuLEtJn5a19RHGxYdYpS7bwKzIRZYiMjMMcU6z
/ZxRc8+QzEGxLs9ry+6UaNpjbnc5v5z85g7OWYDfcq3DeDkp/aO0Z+4CKZhWtXnfEu58XDViNs9M
SwJudxwZjUYbSyK+tFVJeNxs0siSpozB3dvsmqct1YwggQcKWY0/4N9KP/EgNyr3MOMx9juXsyBp
64yqVpzoKDy4q+sLpQNN/1NxhPqIYDW/Z1sB9iKBYOwnYhSKeD6s2vTqOU261020V/ZqHqukeHLr
8Wom8mp0yY9+LGpfCIZDbvm486ezac4kC1AR2e/KRBcHfuDkYWMtPxhJbh3FMK0Hu+/gMFZGpc6o
H4ckJViKKSeSqVbsnRRM1hTmQ5Y74SBKPUh61YeykhezAteKzQQ9XMYrmLb3U1fCCRR3ynDTqcv1
tt43N/2U3nhfztNoWL0mgIC2YSuHIaw0uFirqj+4mXOZnzfSG+plhegACF8BwfzRm0PqmPGGOfZH
k8r7eHSns61y7yWJhzjC2l0TRju+OZ2CEkFNkJfZz9XT7F2OlfDYDJnwc32qINGb7liuWk6NAHxq
XTXuPS7/6Wh782nrHG/2m6T7xf9a+F5rIv/jNu7zgbBpq/9JZ5hoPSj6LNRYiMRyCGeHxVwL2nS1
AgOXb8SRfiqJfTmsm/48uYUT5aQ/XAfXAIm1ivtksl/rNR8PeqOMY12rL3GnsdO26RRCflhhJq2W
Ix8ENpNiDmSnLyFulpHOILz6QrUvssjIVcW6g3yzFlFK1XdYU84QDbKrw9IoXe7I/dWRs7cruMX6
Kh7MR46s0MwqLygaWzs2Mp2JZVWwHK2LcdSqL/nWQFHrPJVyomzIbeLhWPVaeR6NZvJTgRIhNzfn
YNP10KY9+lHT3re0aL52rZMe7CqREKSJFZIWIINcr4lw95QXLGm7j814CVRTv3fJ2vqzsa3+5rUw
lCvu6amfAIZaiwtDVv4kXTKBnxwe3ZTUQVZS/extUIH20P/gJ6L70XEFWI3+rkzk5/Po0G1kND/t
WJhhl2vKH4bySRbT6zo29DjBk2HSdprQbhXsfTrJoIwn0HOFBiaxCnylKcvMMvg+Ngcql2nklZtQ
cTa1uPnJ1fRibfXXbTFvd06D7I/acx/aHD56LKLWcLVDbJljlHstcM8Aww+bvmGqgQ2QhfIi5W7v
bqtXl63f4mMik/GH5kycPY5L007h5Sc9Nrnk66Ud8FCT7eGqL0zfTTBL4ncaOrc4k4d70cQVp2Fz
T/Z4CrDEuoo3EnaVaK29NHHi6iILDb0h/qFixK1a4bB09e/MPw1llcX0kHGdCAaB1gWo6a3SWOCm
PYxohZaPlg65u6bO132pA3wR4nKZe1I3rcT5jePUvJ8TBiNqPyia2jLu5Sv8VNcbOhwPP3U7tFwP
RpofrbHpaVEE9LC4WbLv3HYIakt9q9HnPdnjRbQ59Y8qxlPOk/ONZvLxMnr42kqg0KwqqjDXpt8O
hVj+bPNg1VPPDWCgoG++piw0To9ujEo2FMgqWb/VDbRyZYo03MbkNZ3N6yRXMp0HBP6Waf5abGyk
Jn8e4QYvuHx3blmd65oIKj3m0Ac+ea1SAtzWrdD8wrJ+8lX8sEtWNA3GMGhZ9bMlEClOSMoxi195
bQMEdtpbu/WDj+MSFk8Rzy7WKBvbJTJmle4Ls72z5pL31KedNlmPehKfSwIEgrJss52tFN1XzAPn
pqmgWQSL3BTr79UYf6dqu3SEb4ZYvEe0Aa1RKL8bM/ELyn3kbq57eUp5ZC9f3CROal9bLBHxCvK+
sQZ7t9Yjl3pCLUJrYwjXvC3Z63Yimp1Ic45WmgFpJ0jcXq2kcDClhU6xiQszZUMY+ZTsbFjqF1IG
tkuWNM5h6M107+g6BeeemZOMkg7fHSnni74hksuscnxei2o6dQ2DGCNUjHa56Bbn1GeTS3Rj55bf
lDGZv7SpH4mPaVAIaGLhQF+7IQ8sG+RraHneOQjHmnv2+FF7RbUEs2Mm31gb/W5dyip+zsHwQbby
rDyMytq+jXUMwTBbw3SkSLwrqffup73XkucKeTpi3K1+5qnlnBdJUVo70bjilJV+satBfrh5Vz+C
cw2Ra+dIfnqj+gGnuxymtVFRX7hdZI+rOAhwnaPM45VCUFeEoGPebjSbmF94uPXTerHzNdE6dYCV
LIiTbJK92YzjzlnHbb/krfGh+nk7ZX2e0g0/THuACdyDY2a8b5wFPzN3TX9PPdk3/bi0kVo0eZgo
9T5kWm0+E/g1hLpD/+VQo2jxvQ7ddUw0BxOeoLekGpy0DV1706DjYipx+8WA5kAFUPhtlXUoIBz+
MbaybFfeoDU+k7ZzvKy6Tm7Sr36umiynZddN7nrNS9FTZsNODIN874jan8Nk8IzA6wn14ca1PcES
l9jx2SzB1DpL7omD76dHHeYJm+JsYhIfmopAxxVpXNVPxurronV5CLKakadckxMslvbNoRIVa5Gl
rVfULII4EC999jL4tmIwfyM7H3/zlK4+6LEKSaUhY6kzydTJJDhuudDTebP9mbl9G0UIujbcavpq
V1Q7lsaw7EZAthevSGqiSAw0e2mWX73ZLZ4Vg/bV9Qh45dZtHvJ+yIKKMsh9ubjaBTVmvkeA4AV6
2oQGB6bRmkMathZ5LCsqr3uwJw2y27LNw7w08s3ubDjIoYdeuiIo8G6IuUKebQFlVDcYp1t9VlgG
wjnEx9lzABmGrYysnKT0xGBQEoAUZD8ha6XhMHWOCW09R7Ma2p9abw7Rmk9sFKXevUlnbh9Hmcpj
Y3rTm6kW9VA4QOjOLNBqxz1QZgGURj9ja+6ttGoY9ec0stuOwKqlQTC0TPZ81DnYg7gz8o9pLYbz
bOjiUggxvFTukoaKZzTK10YeGlX34TDNgpin8TDMTRsudl4FFjrSQCtrFSEtWp+ZEhEitk4/Egmc
gSSviUOg0VDftQUHjN85Rvo7rqr0sCFuUn7iIFO0DJ1PlVXygZhvCe6QJDtP5NrFXWMLJFEb8xfb
sqfTnGb9HuvBcKQxcAmyBIlRZnTLnb019t5YY7nPptF6lhUhqPNa9JFtjTVZxW3/jShCwbHgVXfW
msqIC0q5mwCCfdeYc06eCVUdIiG/E1pMfjls+eJ25QFTfrMz0VF8z9gpr3Llls1ST841QMbO5D0f
EHYNbMPuQoMXx9zUyL4NCQmyQ9fJZmzBW4kCJVXfRpkQYqQW8otAccPUpdPR6DXgpsSa+7BIzNny
WaGMz5ups61xz/judnl1ST1gnHZNqwSrtN6g5Fu1QCSoh2F/+ilS5MHg1FBtUFc0OKKdyo4bq+5S
d0n+ZIymySDTbOeMBDHY5LE8DQX1mSQdmPdcbwZ4/77amZlbvHtoKs6FG5PwQmRWQGdqBrFNy2bH
v0NMzOkPECJ22nTt00cuz8WdqqrcC8nyIz2sGMm/Ka3lqPKpD/ji+VqXpd6DpaHkKYpp77BfnT2z
MU9Tqtq95fTNt6qCbRT9ulyEiSLSd8Y0u88cbuq6Z41HWXjqdR0SoyUuqKquNqKwXzZNYD7cITld
znIvCm9GDggyjGhVFXB6xFNJl3HbmHZkWHS+LEVQKDQoqxG6Jt6GNvYeNQaRJauDPG7ZxwXg9m3M
VX27u/X0DG4y7utR25N18Zh7857HJGTX5ibQzahEoQHl0BPr1UeTUicHqd+WFKFB4XpSQFaXY9RP
7slYwNZWCRW8neK1uHSp3u31XLspoyum1faYzAYJQG4Vqty480Z2akfXprDMGO2cqnjEMMc0mNkP
/EK3SLB7GUuWHqFrRWJUvtCMu6ItH9JFD4Q2Pxdp+xhvUBzt+NAZ3FSsvr3zSMZEipSZR6tKyJqr
JneX5d5dtcr+7LCJRQvRmccSrjiItZRgs3JfZNm16Gh5jdHBGUZ6lWYl/EaPv8zLuNMNtw/VAogF
cUiMmHVFv5scY7OczxtUoIfoDd7WONjMveg8g9ZsXl0LIc5iaOKE/TnZ6cUs2E68gvtj4b62qnGe
7FE4x6bZ8kelKuN1tGLdC9157T5aoKpzh2wo2xkT4dzcDVulAE0Q//L9FO6DU3dWhFBR+IxsC0kl
yRSMaJYDAiadHT3RtPRqXFeIby0DuiH5AEbNFdsaC3qkt9LZk95T7sY2MU+VORpHKR0nqKpY2+eD
t1DhBCupU+gUxhVKllRASFJvga/NtV11mGNbBUAd5i7vVHshFr0PDS4zl7WrFs7cwgCSzYsXOa7f
WsKN0EGgnkOvbr/GxtQ+u5ZUd92GDqFvsGZljO+nebbX01ClqCgBviMhGLznyjLfYainY+I6015q
TvkDVv2WPXxDVYYcIxf+HeMoULiBH5rrbgA+uzfdgQ/DnRDDq2u+mnnrRh33awEzuk77LStt5iNz
g3klyjBYMznvwfcYOW0lt4OgiA9ZJXckH3ahnx9L3Asf3tqJxzwTPYyyXV2ySSI+sefie5kp56lq
5HT2vKrEKOeMTSibpDL8LB8dRj5XKx2/6gcztPuEtejUm3bt9KQhTM4zo7UWFcxMcnVhGoBvrPVk
p9DRmah+y9gjHqSohu8TINYu3qo3KaC2oUgfPLcgLWGA+HC9ebsaucVeUdttv+sRPLP5TxvS9rk5
aRlUkq+2VT2BehX7NdtIKehWwlo50KMF4X+4xGy2ZQ0hN3jKveewu7lVpdlc64xbwSALvLidB64x
0wGdpRVwI7ctGabNqN3VxtD/cjmz0QBN8d5sS3LIzIGgrAmJDYmUcXbXl269Q2zc+Is7xt9GMqSx
89p7cHwvw1eaL6/oNPMPKbcibDLCObcN/rcwpuSU1s7vPh3o11T5ITPrb5nXVGC+pXdZeVLuOyIJ
+RoMZC6hxvf/M5uc9Q3g6SEznYVU0YnrwUBF4NZr3cml9eCok04YbKmbMPqZU4T1t4xUsajdGqfJ
Id/mNSqXegR89srj5hKIhjrYQN61pRzjCHiJNktf2GA6dAFrdxSk2py8kT+W63MXZUvdvk31oEeL
WNUpTuzmqK3qzZk9a1dxX9g3piwDlJYvgPWI7V1GW0/Xq7uquMk+Nit+RAQ+33eFqn+vEjVXkY92
sHTbEvaO5e7rumHDSDGb1IylgT1USHXSxELc3y57I1vNYNPJOISzt5+1KcP57eFzbizI/oH7xzQR
3MuII0mQW4u7phBGMA5DF1jzZAF0mga4w9bBt6vMvKdcyeFeXmfRgpfkdrn1fnZZ5wB/F78YZxkq
emn1R2Wv88UcWkQJ4DDPEILIRdu+DtEmVQfNJIpSmxc86VaVPjjl5ga56p1gBkB761N3enJ6Uz/o
ws2v7U9wYpuSaFaF24OC2Kk0Lj0M45M1Jcof2/Zs9TC39bCW7AZw+5qRQmnogwpHx+JP7Uh5WRrU
WwWBV8IkCnHMF4QB7SKektukbuXorcgy5PRYxSviwF0juydtG96zdH20a+exrWyc1QrsoixPBcpp
sbWvnYaWG9zobnBs/exsRnNQtq5HtSCf0b2RsVw/RGQP3skYxIM1Ue1Em/XvpfN2FV8Tsew8UI5+
gzhHY8/D91Rq6YtV5tBGEH5zkTVsuwz902BY1wRDajSaiAHtKpuvFCWbkWFuh9rVkDm21oFRsAph
fdODYY/Pyazwz+ns5nGVu0HhqBenNX4lVf08Y6lP1puLBc5kg+u7bXkQ+dv4aAvLDqdSpQeBTD6E
iqxvDiIIz0zZ0cRiR3YlHxOU2qKyI6vsKl+2Mg83u3zXSY3yMw0UxIHh89cM+iAhOmuQknUzPWvw
ldSJjeluMmQZdSut3lXtOiHAluELI/neTeMEttGm/pLXcYQ+FyacZdtN9Fgvhqsiw9DYQFpYhWUe
AXetGbD01jIy1eMYqUySmxGv71h01zPq4CqY+xvl1qf1viZaNSgGK97NlpcANToopWrsLcJO2ttK
Rp7PKXZdUm05OAMChQ4f1oErQnNwauOBsxoxMhoDvkz3GiNlR2uaaJcpjbNdlbiI2KEo/Swrvshx
7EAmjDdtyA4mQPMpduWXPEP10on1Y5Djd0vHGciYi+0AgU/EAGMfnbbmIJfV/Jg71Uvc2F+pgKe1
vZkRkUrnaMrkbtNIWIxr6g9H1ddRoToLWp+fwUpxZ1IpyFlyG8mSQVFiniOZ7JmCTm06aj6ahN9x
afLkoVcMUXluzA557I8D+tqlyO7iPAWRH9Fv6bPRBZDmepAiFEMXkbm+UP1jbSbPBBvdaZr1LZ2y
RxpZbo6i+ELKcM98ANjdCaSgNyeRhePh4pJ1ds98f9eaWtDYxdet6N7ZkzpApt7cNUSFXzLbLZnn
l6epRP8pi1gdpKEnzOqGuueJfM+nPEpX+2VINzQk9ovRW3fexr7BAkUPWqznfq2PY2If0W08y9q5
ICbhzxmAYacCLleqIQ8Llb8jTjugbzRCuVh12KTzXT508AOMDDvP0wFRs+VIxaFETqAQuxU9Fx6w
VUkYa0ChAjxw1nD5dvuoN9TPjpo5dBIq/cY6HfbEz/xGCb5bFvdtTRE1eXp6r5nWskPwkvuSa51f
GeYrD8Kra/OYlbp6FnBWsZPCIA/2k9ZsL2iO4whKI7QngTJZuBMxlX24eNZbr9fXeEQI3Tb8ibEo
0x2+MJ55p/514/eCrkg2PmjCuRjfm1OR++Q95oEn0+clIbhWENElptCW2qscke7bzc5GjGACigXO
Vn1vtTRaNjPi3szGVuDRoZf0Nb0Fh5QuB3aMUAfpPv/WufcVTjWENYq5omwfbOE8xPgS1lHf6ZP+
xteyBLmwvnqKShZvOODMCsfUPKKAZB/Q16+NiFGb0ggWzFviMsTH137yuNFszb6B3DtBLTN2DAiB
HfQgZ6Syr5CU4LPqceizb5tdrMRz1gULv/ytTygPZt0Am+zKt6Yp7iGgsYAaoJEJobf8kemJZf7R
i3mvhLod6IiUOeSwANlJWFsIHUvEqFEubUjwjkt12yYcqpIkUKTOft4w5Jar0QeIClxkcwrUe6q0
a563nJ0FP5bp3iPKHwHN7C/9jMDNYZK86lqj7uPFgpNJpyFyzEE7pi7h/GicddQi07irq5ENp3K9
H2hkxCGLRzRXJNlVDpmjM5HrzGROG9GL8UXrckDheGpO3gp/WQDtHqsWPEaQjrsbMh06r+1+2aJa
TL/yyvhe2zLWewKmMRglymjGtpElP1na/dADr4lcjVf8FU9LRXax5sEDIvx6yyvZfOshuY4w4fWp
j8W3rMfBOG6xDF3uJr6sOhUhQBEfU6OhR2rhILiEkjkMov4lN4rdwMBHGcF1a7l1dMiPpLM+Gopo
IM8MTY0HTCfS2wfwe1k1sXMROO3XZRAnQBf9Um+rddoEE2k9AyRJguYi0EMjqON1igSKX9kO9FSL
585pjl210p5zSy6PmesMhY8t06a7ShgnjYtShKjwV69h2PSS5GXqzR9SAwosRpxFk6PWnSSn29e1
8T0V9BNJOPIg7TvihtosD2wXk2dqDd/JTgLozcBdh9gz9kKvYdnVC5B8EawOewXUEGOcgqpuUb7t
gB3CKd2WoCpKQsFtKCeMFeREy6Q9ebVxhGta8VckKnA3ae9HSKmdhsEhi8X9YGU/BLHivu1sjGt6
r4GbILLz2lT8TtvlBntjfU1Idg7aPOmjROGXxYQOrEZuNDlnJD2ZukD3ST7WI7HhgZyGfVFPD2up
7AdqJge/SilQu1VYhDOC/L2H0eClMSfjpJOMGxHj3fuW1C5EmxxXJhrNXmS4KqxrdocK3uniPTP3
XTNnZlTY27Ux1KMO7nuyi+GrW85HzUmPKZH+CKiOHtJkFZeRneTntjGTUIfEYhPTUCm49gt75VPp
mU+pTqAvv0ntt4bxa5LW17Xt8hB4/V4Rv1wBluygY37XycYQW7GuEd9nTfPMDeuhcMXF9YD8G7ZE
v1mnXdIXTDmA5b7Mx5kfp3/HG8dv0CKecslX1WlH9jd9e8iLBuSkzS5cKa60eazhYMojkp3fzrKA
xzS/YFUR5c8cZ13WP6dUbfhVw5wsluyA4G/0h8o669P8AbR+MwYlJsBL8uRoMPdOq16TmY+aN3vS
SK62xRNb2AAM2nWz3XdaQA+2cEndLgfNTyY0qYmmX3JdPdaEPfi6bC7rpE5aMdcw0gDxwvFOGU2Y
fq1ByCwx2dvNqAeF7nyIbHqvb7+gjGGnsCbL1XzMSsRmixwPgkUSkEb/LBv9fnTEC4KUF+WtsPFi
RX06nm4CSV803Xnb5GXd1qBPspPRFpda1VQT2s5hAgPC5H4V9k3lXxJga5xWNt8+Iep6nZaz3s1A
aXWFNg0syWzJjyHS7Dkftw8Mki+D2eDkqtXdFNs/B9t7JSqOOd9r7hJbbwIn1q95mYCoODf/zF3v
yCJcb+dW5ThU4Bow6LKGjHIn60RgLnLKcalR34s8s546pBI7InmWg5Y7wq8Ne3izC6e9b5Mcmxe6
KoRvlBToq5NyI7IqcuARPJsDKvURPeAbPMdwse1c3NuxXv/W+mYiW4lxGrvy7a1VK8pLuTnFg+T0
/6lVW/ckFoYtS1XaxzBP8y5pFzi+igfMbGo70mZKQbHLgRQPVD9NBr5mXauxUts42o9zZ03HAR33
zskMi24C5Wi7bc6zk230VR2BUdcpvl9/uFPNzWrMvAIKnT1tUG43fXaym7vWoAvRUHeD7sDZ5iae
rU3vR+zxxWrxFutvsWbMMqaozk3eitN/tbU7u3ZqTecELutXXyOE8hEgsN3mvzAE3eWx9320Hecv
0TF/yBP5XLJXOEVXOi6lRWvl2b7upR+LbjZBhtoPGtv1uRq+/nNCw58SOT6Fk2VbzoeZNt4J32FS
T1/zBWP0P7/2H+JKxKe4kn4Qwls40c5Zy5SHFDgrOdghenhi1j2VP3/LRflDcMbnEr3cEK6bLBTg
TPFzvV66+H7J/5Kw9odeW+Nze55atkK4yr3FPA1nbRh285ajyTZkkJVtmGfdCZzWR1GxN0hDFikD
dvqAPu3HP3+Hf/pon/KJiLjY+pZ6zVNavfbOc68DmXz8u5f+lGaiDK0coB2oA2WH72sMbf1PDB3/
7sf/XKYXK811jIJs16SUp5Ll3eVY+ObHTjz985//h6frc59ei121WpIsOTvil2F/OJ0TkMpSzy//
/PJ/WIL6p9ySSRS2PqquPG8d9Pw0iaDUp4Mjk51lkz5OWIoV/Lt3kv83IYU8NMJ2sjQ5r/VvB6Bt
BNmIBzREJZfj4d9FT+qf1rm99I0wbgGsHT6tsbyCdPteo/3lx/7DLqJ/WundOuHXonYBfZPakVkR
mebfoqv/cwqV/Nykh8TSaorUIvi2mO6MvPpwuMAje0N4tNkT5zNSfSSU8i+f5D8/VfJztR5KMxfl
+jaebfEuunsTX0c9vG3L8Jcf+z9/UwhY/u+PDWApUJ/1t9bBbbumdg9Gjv77L5HHf3r1T0s6GREp
MqWSXh97kW3Oj16u/hJv/KeX/hROpGbET16+eYQcumQztJFWO8VfvpT/vMlJ7/ae/yv4qOlMSGRC
PU5uzDXCnMXZkvEUMbW+/PMS+9MbfFrMfVffStL66WxMeuXj8ERpaVWV3+buwz+/w38OV5Le50Xs
4T3DqF2d43VNGSXj9Bm3bPrTBrjb64AYT15u9w/N1rrXrQEx/5fP6+d1jdZj3mwC4NwVlFSX2l1D
7Bya024Oq+Wvj+3/nNn/PytQfi7TG5J+HBAXxCclNUaoYm/E9UXTFcFz29cE1a0wyjeP7qUeS8Rf
Hgv3Dz/b5zY9VBC11LhXnz1HGXfZsLSv42z1XM/R0fjNtpSnGFLhEAP7vWTEo+3KWEOgi/U8KKfG
wGEgyfq21RJRWVreW4VGOIzwsAwzLrShTjyfDjyzLO/YL+SuaHMIXsB9oHtnVAJZ86q9oJ7fLq0n
+jsXkTvCKArAmYjBEegIwYY4qp2J2+pObvH6XC0N5ageI+8+RRkVmdPyZVwL+TxPC4p1S2eEXJbu
6+Z2Gp7wxQUFVG3N6NBQknNBFQAMYi1FNI1Y4pXSvNMArv4DwsBEqk109KXdEqSaBjf+RDPfXRNF
qVel/Rdr0u2Tt8kb+Vw6UZMOpo+UR4+qQV+P3rpkx8VoWjqukHk0DgpJ8kaSwyYSPBRiaY84G7SD
ZjT5GChnaiPXqO2LaRsjcmsToxgr6GKWCaa5jKeu8pnN+T4qZNZ7E+hrl5iFvLqkbwzhPy+qP2zG
n4sNDaaxhPga70TyLPfrMjDKXzqDSiFe//kN/rCpfe42nPVkdjuCok4w0e4RuGZ9TonQ/8uW+ac/
/9NuPDVZ72HZZ8ucv6wtEQXklsztD/m3Spw/LY/bf/9f26amtS1pZGI7W2J62Da1L7E6+au0H//5
2/nT63/alr2eiBdX8fdXbkXUzhbdhLHYW/7dq3/ak4eGFDPSB8h9rL4MRF301Vtq/uW1hfmnv/3T
fox6U89LiZ5ua2H9RGVM98u8UsfmbaTXVDOKGU/eLVZPV2u5bl+KeR7PGo3Ju35ZjddmM6v9Zozd
D2/h0S9umREVl+twQk1OSpMd7/N5prcruVHsdbLaVF01sY8dbTg1rgGvaxN+sjiqCoE/zOPMlY4L
Zp95h6ZY5peWtG4QXE1/RCEiwel0+5fJDnKnt3m1E/NNwb6JOPCaxth3hWjCbVvncy2xw/a3CDlj
BNFI6DAMTBf2CjtNfnVAHeEERlWSzYQN2pGTdtOvxXsE6Hh7kiE/xbzqHiJEkSphv4y5IOeupiAm
KVoMaFLSj0Zk5ncMRxsYXm62e1Kv4q8SgOaMZNh6FXFZ3qvSRSFIZcCdMPT+IAgHuGzgduV/c3Ym
zXHyXBT+RVQJkARse3Q3jqd4SLKh4gwMYhAgxl//nX5Xjj4LqnqRSpUX0Jou0tW5z4EuvnaPFRQD
X4cZIRM6R2ifUWYOOYs9viFTRL9ZImjueJzk9QblEuWNn0xim0CBdl+XAfJPU82AnOiqJy9XMCKQ
tZqffUrnEuWYBHmCGZ6NkKnNT3RKm7NT2w4SmJFz9qb8HRVNEaS13JZALljFTQbB5Kuj7OoLL2Ve
4CYEOlxI/cCY6myQ2ooatVgOZF5tZGU7ywk6VMVaAdQkZAgOLWQKF+FGAbVQg5JIwE5wmQcdAKMp
vPbyS/rYGgFwcDNbAjKUofBwQsIkgqXYzmKYPq6dw6YPkmfUhE7BSXWQbU1dIEOlcP0dFJW9ZV0K
/FMZkdu48kEKsJDXsH2a3KJ4qL3oDesNNP+gMnsddDmzRN4yb93rKLW4gv43iFRBPBUx0BNnDjlI
5FlA2STQQaKe21txYDaFQe1wwIJxYhNkO2fav2Ri2HTY4+VIhnbRyh7IvvzWTzYnujdYzlk9o3dh
D8WG5761f5LEvYFU9pdFmmrj4JJuJ3t58kv7b4e5sEu99KpjlaP7hUF6UE9WmfjnGl8oBZ15ietM
UG5WWmaIYp52WkDdgEKJJ2Jkl78VqJ7y6junX3u4sdu079M0W2pIBDg+lV/cp3F6bze4oIGQ5bsa
cGls03oHSege5Xm4Vc9Ofh2t9Jrhs+tpHy4mcM/bIk0KCqkaT6Ul45sRx/kVHLtterz23QKBsUCV
iB2cI0cmoev04g3lfclzlVySfEmC/XGXS2db+Cj3Qa0B6GdRlp8aGzWXMRQR36EU6feVm0ZX+dzA
P+LfNUZYPg9ucUlDC2eDTPCmgv5BrGYLDWcPT/vWIZuWiKgrwbDOBrXHXey4H3IboWOCZAQmffRI
2DScW6vhZ0VquLUuf8ENC9vTQodDwY4ZWt8/c+cZlCBVQnftw115uPL5WuCopnak1giVqk2aN7+B
NDJJQqfOALgbrhsZ3WmMxXbnD5DXnHGLtfNriWMMJAmXqsaruki3D5ucAtdCM/dgCmTJciurun9E
/rD+KXGnA5k7VBcrh6VLSPgkBnItVNQBb20vx9EfpBcU438rPNhxJvgX3wc46V7XHC1i1E6XzgOs
cM5R/5OBxgB45q5VoLribLL8BkO6h+uhgeUjihBtIK7t6p2C5dkGRX0oJKCAggJl6vNpm5X9Co/a
EF+5Fik47aC+y2M3nHsA3Rqr2FsRxN8FqvNXesz0Bm3p00n4iYvC9nCA6KGfxgOqYCEOel7uLcMK
5M6/gQXSJ9xBgpBwVoD+FdXPwf8Zs1s/s6/89doKFy5q0AZkic/gvN7kE+S1qNA+zvmwkjUx/X5t
hc9WIiB6Qf9za3b36PX+1gfNZ9PHSY0bU1RwLveTYRR0o7EpKyCEsB3Ir0UHwi1oAFB1N+NaUs/0
+Mtk/nAQG+p2ABsgwyAnYGvxfnxXfvwtw53c8s83rG2mrW0O9NzcZE5wLsFvwgEmoyDZxj+r+Y9X
rGzS3MuE/CR+MG1pewlnMxHgA/G8Ik++6/pfYhQCbzIoaG5ZZ3mnJPNcFAKjtgHEaN4jHw7YRUKj
eZ/0NtvBZQXFJZZFbrIMutYu8QqY1MOOCFcL5VY5UGtPRffiN2wCRhDy/d5CcW6SxtamL2P7hjEC
whzUujvWUb6D1k7cwTE+uqnSKPghuhjX8GlbkPS6uc0ug/lh0JJ0LivHv9SpeThkpBx3zgH04mUm
DsujZpoVWnBx2yoO5j4aw5i69ZEVmQ3lbA0Ex4yr8OteoUUXv2lR9wFKWJi1DkQmGAkQnOuZHpcf
b5p3WngRUzqIEgYfZ1jUlns29/kNz+B4UqIqCCTGWZ5yfJav7C4t1tC8G8HlRKxBHmyT1HCWTb5d
iLbLTTF8V5gWadIib7PWU1kY1DeVGzIpQISMjjFYRNEYhE02rnzADKOuO6H5HcCsYAkiBZ8oAZBx
/RTM7nfQSqeVlpheoAWbZETdkWqA05oDFEJClgo2Vfw0Q/C4MhCGUdc90FC3XTgN6WdcgeRPE4o5
WujC6Iuw+C/uYBEuD4hh00q1eANChRAzOPOhJV5kWW4b8T12vjrkQZA7u7uf0jX3u8ty+ySw/Zch
+rDObfBCvAic+HCCucGmJ3CZqpL4+3IrHEPY1B3RqpqhypHBP4ZCQ3oDq4kCtbUedisNZRPYJITf
im4sn6I84XvUC8sDs2r1RaJKFQJ/IBd8D+Uqsde6RySDo18dBYWptCVQBaKoxiNUP9ktJMvkBoWR
trVtrAn8SYe2zdo3/tLhn/WPFkOCVKI4sGqRFqO/pvZFQhEMNmTKVgzETKdMqgWRGbApe4DIIKTF
EL0DWFl8h8wofsl5IYBJr3wHPlDowq9kKEC69v09OEWg9mRkzRLb1EItsuQSuxfHx5JEweFG9qB8
fGHDz25e8x0xzTAttgQcZSAViv7O0KyHBWi+sPd7W55fhrWo26+lqivzuWLeebiIEVGNlSavLdag
z3BgX3PpMF3u6DZsrTUWouztKWxz8WhN4Pl2j54PdwlgtbMYUt4DKsj9PFhZ+oYI5l4a+2FFDmQY
gkLh3DiiUA7SIgCo5B+vT34v95lhuF0tsggbgC4p0WfdxQ3pon6OUbQ233LvefkFpkG5tOvD7+ep
786VjLEPy9h2yEM3/zrzexR4o1Dmz/IrDJ8r9zLVPrwibXlRgimIKVsi3wPRNJJn4Gh36feG5Bfr
ojdQm1fOwKb+0gJAM6FeobIqFIP6OcrAxYh0SH2wOQoeerD+lhtkGnMtCiSjRT1YnEILFNxF+Smm
TzALuO7R2vJ2nLzJWhdHrNhhDhTx80kCn93R4efy8y99/kmAdLXl7SRxmtUxrkESBJJngRIbGEZE
9Up8NHSMbsJWzVWc1wS9b3VR6KPsoXeKb1CsryTDDIOru6eVQzI3qCuEATX4bic+4OPRWTluit0S
RbfQtF3ZDG1NV70HMBk0vGFlgwiDQtwZxBwQDFdChqkZ2prmsh19kB0g9ka5ASA6G4SPTWGLDU4o
y6NseoO2qMF9hNWhO+I4oDwUc+QbxaD4Zc9Z8Lr8AtNAa0vas8sIQCmkgnLu/Yj94bVKvfs5Qt5h
+fmGafrfDuVDyID0XeEslk4h2LYOJNtgqhXefN2u1tGWr+1JXDo5nJ3rmftIlNAvZQmzv0xma5JH
08/XVnFRjrZDGokMZdU+Q1d+ZkFyXYBwtAVswbUL/Glahm0RbWA4AzQHSILlt+V+N4yrbpfWFl5M
PEhZQ9Qdkh3Op7gIYnkAvlbmHK97hbblT1HcFc/ULkM/uAvYC/iqLbsuuNnaup0Cp5mBL5Fh3NfR
BsWS8wZXJNel12xt1WZe3idNQMpQwEa5fM9xJzetrCbD8cHWlmtVYEc/pxnHNJnvXfhBk7F4Lmpc
LxGf7jsJ4GhfJ6iLn64LcP9dNnxYXmC/xymMtyBQj8ArCWSEWuXATfeZm6xITR3TTNI+xHAbQx4F
BschPFuyA83gcF17uQBRqBOvKDuI/0KW/CdouH2OR+jIgc9B/WjfR7sKxYtA6YJbMkmOew+YZN2x
WPonOKCkuxQ1E7+LWIJ9CyAhCq2L6YFNKEUo/EhssTOOd22fB8/Lk9UQSHXtcg4+v3Inf4KraI7b
lW6bAyY/0J/MeVt+gambtEhhg1o8FCQH70eClyXt6Nw6zNq5Hav3y28wbYh15XKbZHnHUjqFZeMp
VIcjJ8RwG3GoW7QpBTkT3yBYmwVDkV5MMJKDDY35ykQzBEJdzDw7eZQGvK/DAbVbB4nLyz2J1Fog
N6wbXc7ctpX0Jqgaw5Z/S+G/4FfJF+beJ1DH2/MEHmy1b8T7cjcaBoposQVg1B7IVxdVKjw5lajO
bFn/qtJpJSqaOkqLLrwJmhmlx+ycctjlWMBAX4pVrwtdunw5iaugkVM3hQwOXSmKRy/OazCzWPme
GhaJLl5uJFgpk1QYBuK4u1oC6QFaQ7zL4We0Q0bgsDwCptdoEaXjKOtAiQxGoCbgI6CUSNwm/A3y
9N3yC0xDrO0LauR8ywrkqDAu/1T9DwGzwjL9e92ztXWOKvdA2EJE5wl7vQnJ+nF4J+BhLj/dcMLS
Jcv+wEaoCEUVdjXqe4U9w7CxAgxrA9QUvCoCV227zHIfiyAqVvbin09YcIP+PdTZEI1AexggV0Rn
8QTjEnnICGqClxv0+cq2deVyU5VsUG0WnWXWo0Taxd09wvp36aG6Dcn7BOSL67aaQIn/2xCFsrxm
jmHOk83Tg5IJ8HoZcujL7fh8ztrB5e8fPrQjkgOZleDhSQnP4cm5TUrotOCnEK2JNi4/8/8PdHZw
mcwf3gCcVCfzJq3CGjjKewC29gySp21VgULSptDXFDy/WW6Macgvf//wKmCybTfwZhk21A0TaZ1t
LlcebfhI2YG+uP2xa1GNWIWN8zeCK3mCcuC6gNNS5W56D0m19HIZ5altyd6WW2MaGm21d3UNLHGZ
eGdZ2SDj1VKWX4KhDnDJLOWbmICEvu5F2tJvAxy4gTeCl5udbF1R71pw0KMBF9vi+bo3aGcCLrDV
VdK6GKHCiDRDxW7qnH2OSp7sffkN/214PplmunpZTPbsltPonfksXipqPfsXzAME2zc5naNNEHGQ
uBlCW92dJ/hRubb1rNr62/LrP4/MKID6d+aBgcB71OgWISwekwBYNlwdutZMwKGbpf143Uu0QIAz
vwhw0VeCZwPQSPUjSYZtsxb/DWvH1wJBkA82sfy8gYKHwWVo+oE9/0qMMT1aiwAuqnnBtmi8s+v9
GsljZr0u94fpuZe/f1ju8+QmRVPjpClA6R7ByyXtytIzxCxfW+zw7SrgyZrzM0qqfhRNnIO8Bbda
4FNQ0Jn+AYD6cF0TtDVeFTbqGQNsfFI/uRuIEwPLDaLVdQ/X1rWNJCAXOBOGKp7+NLT+G5RrWx3D
58/XFnTFXD/vLCRlZdDcSHsMqbCORYkC+c69w759B8YPYDvTSvQ1LC9dcgi1rJtCO4Irfw/VSOK5
6twt0DjL3WR6uLZ2YdQ358LF8UNlPzwkuzKUZhOAZa57urZoW2e0vEn6RTi07j4oQUdy4dTRxQix
171AW7iS52VqAchzRpZ8O9rA5gMxxte2zqbOufz9wxqDgRIbAKGpQl+8DRT8RP9bO61tPgwL2NMW
cJRMPgDpbRXyKU43kTu8oSB7v9wthiWsqwBjZWUF1lYVWo7zLeKg7gJQCA5SB2RyWYRTtXbjafry
6IJAnEUBi4YJdpjOtfXA8gnCZzq31ZEnXXwcgbo8qL5Bio2q6kiKstuN7YXp1PvWrypou+v2u7o+
UGZ1EoyX2qSyrA8DB6nVt34v96VpnLTVnie90wiO6/w+739NUbBNMyAylp99maaffLd1TSDt+hFm
oFBrTnAaryygCqvue51ccHLA5C6/wzCJdV1gnqpRMWjazy24MttmymwYe4EIJQO1tgpNzdCWOa7B
WAewMRw07ecUVW+g0KCm/hm0kZU2mF6gLfNgrPLIlfgkpaj0n+K3GfB7e3pM1cNyH12i3WfjoC10
XpLZrjFDYSLqVId4Asu26sbuTGgPyHFn4dwMb7xTDmOzlVllGhVt9QPXnyqq0CJeciSJ/5LgFxQK
V3aX9gUXse9L+G3RM1RWcF8YBbCi2b63IBZng7R2y51maoLzb3Tk1O0yYl8S9QOshkA0vMu89LYk
zprO1PQC7RMOqErmID+Fy6NKHlqe3zY8uOEAiCz/fsPC5trCFsKZFXex8wfB767mcq+6+rj8aMMv
10WAQR1kRR/AkSiBv2IMtEkHbJcg08r4mh6vfbSbVBYqDWZ6vrgNOH21gUx1F5On6368tppjMlM3
yHEqhrS3af/a7qECkm352YYPky79m/wIQI3LL6/dx7zhWwkORwSs0fSzItdV4Nq62o5FZQ4vUW8M
cy++6Yb4eaps6Pk8spKvM8wbpi3dJENSuOwJzKxc+71BdeUm6b2VjKxpZLWVCxZXFE1Eeqh/yu+L
2Y3A4c3OfgzHh+UBMEAmbOb8u2ony2/bIE9KKCQF2Dt2Mn6xaACDzhlfhy4G7SYZBRwtXCu2QQ2X
/UPOfXaLDH92z5H02Td2LtZ+jSGuM22FuxH8z+IC8oKR/q7oV7cLoGv4O1trJfam6aYtcfBxUXUb
RzQEZh7FQI8SBRG49L4YBm9aFHku96lh0HQd3gh7tETGsPWDlRTq/0C+YpuUrexsDF1EtbXexgNN
U4kmuM0Zl+m5fVeL92Z4X/7ppqdra30a6kmgYg2q6PYJ7qS8hjdg/TSWL8uPN/XM5bUfNtClXfZp
YkU8jNL8ocApr5/7ehMl9em651/e++H5TQExZe6ic1JYX1uwse38n8JyrluMuuBuJknT5W5Gw6CE
bxN1t3Z1x8D8Wv7thrlJ9aVuAcer5OSEsC+7c2f/d5ErAbMaOzgQ7maAIK1VKZnepC150gzcapyG
hQGMY0s4XMkAaTssg85LNzX9udwe01hrazmlALcmDuchvOlukhLAemUhISVmb2WZGeIu1RZzMmYM
GPhLM+Kfs3cWMIm+6pfryjc55XHiQW8apnCAOrWVmx8ad0j2NC+S/fIrDOtMl71NNgc3ng40rC1c
8DTUJhukOB/BBIZwc/y7/BLDCOhitwLROnbsloVlBut1YKPaDt+mYE29aZhG/yd2A4orUqxqwiS2
vUcLBPYHoF3S02gDRAkOZRrtGHKPKz1maszl7x+WtoQH1wiDQC+E++KmrfhNFKTgCq+RcEwpbV32
Rhwg4mfLoyHSE6hyrTYNOUpk5bseZc4AoeXZK/cc4BfXdrOGWkFUd/3boszlNKKJ8sIYKMDZe/ft
nxeF6BR9ndWd2/4i/kOZvpH6foTBvWu98WG1atU0dFoEgE+GcCIohkMKwweSAR6nilcxgz1Nqt+1
EjCUbMMccMCqbH/BKmrYQcX6LPvkVHnqIFpxFLP76gN4sTxTTb9HixVUdVYV0dqGxyAMKIbkW8rS
U1yWR8dJj1bBVypNDBFDl9P1ZEzHTpQsxNwJy7g8+TZ9Xm6BYXrqWro8Q8IdlSo8TICokT0g0eC+
lk/XPVz75luijCqrUHYYWXIzdcjbD0jAIj2w/HjX9OMvw/Jhbam0cGF0VhdhwNzq3qOwVqoyBy6p
Gec7VBHCwqHN0hM8QOvnoFKwnYFaF14+SgEuKcCIxnk/hzUCAcw1z0BJdBW8BKumcX8PUw6MNbx9
9jlNyNfSt8nrDCedd25bgOENEF699GCQPNHcs7+lmQDxKsjoWxtIcoSbnH1vwUn7APbnxeYwyclz
lHGkC0egqdeyCabma7sSkg320EYVCaULg0/ukj9xFf920ysr8ez/VDcf+tdp6OCxxmdh23bboiOA
qdANWaNZGGa1c/n7h6ejYNqZWDGBISHLH1Wf3AoOv9HlqWEKi7q0T1GAAABDkmGO+tHfDfyyAYxV
cIHphj+zVZNuY1lOWW+htSL3IMOOKN6eOxQzLb/fEBh08Z9ibcAbZ5KhXVruF5hXWrDRKvz82xyn
7gNo2Tn8v3ENtLISTK/T4lBJa+J5bqDCi68R9ivFqQRFYdtZERQ/mJlW+bjcLmO/apuXeFLgE7bS
CSMmgrtYtXAOH3FdYLc5OfVxfSHVtiCAEXqxS6n6kcOYqk/WlrxhyuvKwVl4MxYcGcKKcMikuhS4
9kRgsV4U62ufGcMmx9bD1qhKlD4JGU7JhMpmpH5Hi/+d+4sRNfYMK1PUMP11GaEc5sL3R+qEzZzB
QFm+l9xaQ1wZ5oOuIgRBu0z6IR9Cy0XSBpeBr40lQU/u4ZgxOd+yuluZ56ZGXMbpwxp2WtmnuZ/0
ISzH72A+sWvitQJUw+2Urh5kNmmBWoG0r/IH2Jz+lG2MTzsHxukVOIx9M8AHDDqE5Xltmlfanqav
qMwaN3NDQEXCwInuywwmmB6If8vPNzXG+befEpmTUsXSDeHMG21teLKyzVhUwV4GMEOksIOGsXCS
wBDX6TaR4tPaTDDNZS0yFJznLSugwZznO8X3DZ2fYcxxY2Oolltm6jktIASUelMPczxUCT5y72EG
3oplK2UWlwX3STpb1/VNcPD1K1o5oWLyGPTsTUoC/wkU8inR/XJn+QMs/ffldhhmsq7y6wsYNcox
wRHclrdw1r7soNfa8V+F3mcN0TYqUzbDziJJaQiCe7d1eAp0dU+dL6y25ps4GaMtaDjlrm5xAVtB
WLphUfYaCYDhVdOLx4iNySbrabNNORBG+NuwqbOKw5mhgRkNzBdPMWvIqYmqbhd0hQKHzKv2E1Ww
NWMA7jAUjm1dD+D+csrBH+fWKxip5ISbjbuhhU1TWpPvhUd+ZHIiB49Gt7MNR+1GCHIDGPufOZbz
tgjq1wFX6jDVkPGG0qg8ZI4cdmPP1/Jcpqwe0bY0A27ok0HGQF3nAv5w8OyEIzRSfdBhgDTRJaTd
Zl4dPCXwF3hQlrQOsUqtHeFSvfhjb21bcJ+erpsRemwrZDSAegSCVMT4JpuHcsuC1Q+pab5d/v4h
cqapUr2b9G4YyOpWdjDytVPQsNyoFqe0gr9nnd9FtPyDzeih99m7HNthEztqhnM3HEvtoP663EzD
t0KnttY5TDPLLnFDUtgw1apvFUxKHAXTtbqq32vG1+qJDaGIaDEwcDkQM41qQstnMBPn5Rng/Wdr
Am8Qd1YrGxRDONKhrUyUbpmpoA55lhfbeXCeRRfsSmstE2gaNi3cxWMm4twVdsgRzzeTS7+oEe45
y0Px36H9/+ME0eWOgeQkid2ahEAwwpxl2365WGQcikf2Vv/gFHrUfdDiULO134FbPdFdcVufnIO7
h0k1SPPVE+6lIYFPv5Yv+K95SeERslljy3zetURXS6Z5Cp8gX7lhTr38K0oGsy8wz4RGr6lnedVG
lugyyRJPIgL+h6EPBX689walnts2a15RI9rewge9OQaqLI7L/W1qkRZt/KpIuzjGt8txXUDf1M7B
6bedVk7tpqdf/v5hhU9xPfueKB0QVO07VoPaFwdwYitfl3/858uJBFoA6drCraMBeuim/1pfIPUw
2mtxPReo3fILPp/qRBdLFkEPWDSHj0w9wuY7maLfTkLWssamX68Fg6iBSQycyEhIp7zGB2m48Umv
Lvz/57FtVvYPphHQNj8RhC8wEWvsMPNfhE9hCvAaAyi53D2fb+mIjnclsM20oRKxUQEMmB94oJWz
pTBE7bs7q38piu6rWNOtGtqhyyJjNqe2kjbmacf/ykb8shN1buYyWFl1n++ziC58LC/2Jg0qA0I+
eC18lqs3pYIvQdDvLZmg9mtq//BBvi/3m6H+n/jaZqiAIKEbpBzDprGaU9/2KBLJGMhp4P7ExywI
khfpef30NMOw70lkCbzFkXYeKTJsgQtpFw38nd2CCkjKXG7ZAJe2bTNQOKl40u5OXCXB0W/d5kfh
k4sFGVgz3zPPn4G/FjSq9svtMA2KFjwcFzm+JC1omGQvtXynFNux9Pvys00Dcnnnh9AxBEqUAM3R
ME76nQdDRJulm6B9G0Z2gzo2O/q7/B5TG7QYUogIKtQB6fw8u/WmGHbh7g0AgCtXfoYVogswea9K
GSfooUsenwOPN8LCOEvsjRxvquABDs+bEmTc5aZ8vo0hvhZQZDxGXg20S9gTsc3i6tTGXmhZAABa
FbqOXnWXRnT2Y878HvSKtg59OH2xy46cOMepmFdiriEs6pLMEtgNf4CUH97xxb6Co+dYdwc2Q+W0
Cp43jLkuwwTgLofsAhWGFjjKPu45iBVtYDq1Xx4Hw9TV8Y7EY2NbcFxlwq11A5tY+LN4W5r9sMEy
Ejns19c2S4bPkw56hNNkz1NEhdCb3Htc5d8OfXXdl9vTlnYUBC3j9sDDDlZBI+jJBPuCWq1suG1D
Eg1d8u/ydigYx56FU06t7HgXTxZ/iBSByYfv+acUbrO/h2Ik36PssrWsAuQMYPbDogfQTPB7etgV
O8kMR6ueVeDPwm2WNsEMb2s6jUc59/OO2tmQIeEIz9kshYoKC5uWhzRJ/CM+tfQ8wZ3+i5fBdCZ3
abnp5iL+maPMbG8HZXtMxcUbaoBz0hMLnPIABRC8NaVVfx1RFnwApmU8zBP1jmk/R7sBxmp75Zfq
EHWyO/VjOp1a3MZvGlw77xofNKdqHDxkCJvy5GTFuIV15Hxu6jE/c9wg3jQwHt9QAW/oHAZi9zB5
sv7kmXplVT98H2FBfLRkBKkwq5xDNPDiTCcuQNmqcSK0pmaEf1bfgyw+YRsc2/2eeGN350EE1cO8
Snh3Cg4FX2njIop2FD+/gOkN7v9w0gcULyY/gpmcYgu3fmRg7Ah4ntjBdmiWG5fx6Na3478daivu
6DywdNcFQ7sbO6DXFK9blAm5sNhLOvoVRpDVI1KRqQ3nb9XhuO0M/Gcb+/Heyvr0uRY5wKpuw9MJ
Fp4NTCeLRBJYy0GkXHA67gaFsopeUbKhgSgewP/N+C6CBjWG8WwgrtNcEV2uCzaq6knmd/AWHQhs
JImP/Z1wDlNVew/LIcAUYdx/p7fVZiWckb0qHF0kHBuk8cAIRXl31gFavPwKQ7TX5bqBJUfuI90R
2n6/B8TxdeQF2zq1lW6dMTp5IihW3mRqjLaHlJ6PuprU7UInUOQ0w1b6oZ0SF/Ihf35bbowh6Hva
mTKgHQw6KtWFtWNNO0HzIET2XD21DvVv1TCplZ2XKe7oMl3Vd20u4aALOV/vIxyn3m3MhulbkaXI
B1rMhr2vV+b0sbaAkd+UgOy/ZKhlc1a+DYaQrUt4sUwSCT9lGdbdlECkJQ++8P2VgTL0ok7z9LkV
oEVgSsOf6SFTxe+28/sNahaPWVm7K7sMUwu0LwOf5urCXZRhB6c52ACc/CRb6RzT779MwA97vjZB
0I5IjkeL/ivPIrhwOWW/gT3Dmca9WNlgmBpw+fuHt8AUAq7nE5VhVSUVfB7IDjy/v8vz2PRsbd2n
g61sl11gDknh7P1UNQfcwjkrcsX/brs/SY7o5M7GgY8b7IqdcCQZDN0q1O6/AeVv/xldf76pEZPv
YO3X3zN4y26juv41Oy5cK2hLHq10pru2VM6fdpT11mor9rVJ4Grnuh7A8sTiOzqk45eGDPgklIL8
CZzOQyUg9i8tycipawZ3a8HBYltFjKH0zZmxc20n1h/mOBYrgcDUgVqsSWVeFnbStSEORb96p/3C
Iv9meWz+qyD4rPe0IFN2QW8VZIYh11jfMThDDFuUN+CqWDa+eyqUYz3C6rb7yxtPFBukuNovNi5H
fzSR9G5RCVcckcvI9n4Hd9QYpdhH1JOw70xlyRfUexQH2QCvUAZTdLCB7BXbFrfToXJo8V3NWQHn
YFD3XHz070lSdlt4Mitwv9LhOMeT3FlVh0OOGGBCkjo+PntVIfdc9VA6MBQQAMyC4qRaZCgDTuQD
TEKzVyEaNyyHKb5PEySw/ZTbO1gXJmfl9/OLS5ts20cO2amI1RtfocLJnxpx4klcfhGZH91AGdxt
CRHiVLkgkTtByl5hOABHR2+I93lW1OUxaFoLLvbTOIAn38HdmgPN9ka7hsD8GkCN7DQqH8asKACB
4lAlVYAsLkxqR2w2VsYN6/KTYdMV2JHyh6YIvCEs4HTVfO8HZPdSAhvsDvur626rCbvs5T8EBad0
4nhW0xDaGM898PbDPavTCpKF8RdExyhokxZENcstMkxyncyqoog2c1QPYRxnElS2zn7pvalYWUKG
44cuzOYTrCik8KCJGLxHUgc3kPOdy6h5Grz0qHL/7wRjl+WGGPYguj67bEC0iqvRDl3yMI1wGKxw
8IQ/du6/QWm0ct40fBV0kXaTzP44ZpB3jRH5PqriYQKEKh5YtWHCb1YmmWGPw7TA7faosBUxzAAb
mLI2zksvTtGwliczPdz5d3LVLPXjKQOQP4d3qqQwIXLjDU4hK7/dNJ20mBlJFAXDbig442uJgvTY
38NVu1j5Jv83KT9bflrUHOHs4xRNOob2MLvppudwtK5zWLXm+eh+Y7DR3qk5hY1M2sCRhA1zvsWV
FZIocxTva3cg1SZ6ZZuIbhyKFdu7cFn6m03U2dowt9jLqS7LDfNTGJSXMH/u+8I75HE+Hp2Ak6em
dRV2Gk23H6M9sLj93RDP5TFRuXoHvh5XchMcW2HfCxK/gLhl6Kyu25YoMv8Wp9T+3qUie4QUnt1y
YdFTkw3ibcyi+DZh8wUKVjb86PgVYKWoi0/3IMiSWw57c28zt7x7LOAieurtGJQ+XExE33BjFRxU
5lv3cxVJstLHBj0h0WXnbcRhputy6+z25b6QYlcpQMVxtUfTM7HYixe9xel47lGb571kbr1psnTn
r8E2DQFD16WPVYTL+Kq5TM/xj03qXdalcFhlx7LunmmTbq1grbzMEDB0SiyP+iDq4K0QzlO2Bxdg
X4K2WCXvwp42RfdnOSoZlpsOiW1LuPggpR6dKTROSIpuJ0ts3HStlNTUhstrP34qfHeMvZxY55Ei
e5Q3GxvpNcsub1LAEGty3V5eV6zbLg+kJ9EI4B/mbt6x9BmePztLBSuTztRLWsTrElYwfOdo6GTd
T1I0w2ZW7AFV/2vKUNMLtKiXO2nvjwL3kB3gGLUHi56y3Zbx1+VBNk1aLehxRa3ELi4mXCoCVdyf
Z4AukxCs7B/EHZ7h2vzgtM3KJ9XUFC0GEgkzDtHyOZw43LYr8YAUwpkM1XVt0VXr1G6dIYknYBCT
cS+yepOO+bYU8zbxybZqcf2Acu7lbjN8K3T1uiXrClt6d0Y0t3as97Z5vZIxND35slw+LIsK356C
ERdCYByhmai+Rsz7cd2P1o6cOMRWcxl1dZgV7ZuTe28Cub6VDjHsLv4T1n742S2hzqV+EwJdPydI
n8hdUkl+MzYR27tqfFhugWEC6RJ1OMqULLC8GlWpSRaqUkSPENi1WxiVsJvlV5j6X1vPzLfAjo+G
MkT28Htf26c8uA5bAJfif4dW+JbTTJ1nnSv523IUYHkn4qxt702/W1vI1J4YgWcgbApma0fbszev
BWpTp2urVrEOt5+tgL9s1cYvUacYoGWl+B3LIlnpdMMrdO04nFpl21DA8y7bRkflu3h+nf/H2ZX1
Rsor0V+EhFls8wq9kz2ZJJMXNCtgVrObX39Pz1Ouv9BILc1TpDHtpcrlqlPngHD58pYujX72fZ/O
pjn1ZAT7dHTK2ODPdu4nKODV3Lvu6FuaxUqRQezOhMSWawA8CnW4ynuyo2eZ2Cu/f2FrLc1ubVaS
NnEhNRiPfbd3a0PtZOOkK4+PpdHPq/ZpdagNQYkKjGuncpo3MaWIM11rLbu6tPTnj34aXA42cQmH
iIF5ZtGw3gcLVGirD4KFEOI/0GxP5nVWJdDQysZ9lTjBDMBa7U7HPH2k6ct1p0ez2g6VoQg1BXaa
u7k5OWlEzkn9agNhOmelvLm0BZrtpiYaPKQ1qtAk9+V8W8y/rvvpmuXObeog/XFuukalzo88fiy8
6S6zy5W7aiF40DHUfG7zCHqA0SkyqwkVwGJbRuJ5LLp9r8SusWwE2UW1uzyZf3DmL15QOpia0BGJ
Im4P4fCOB0vz3XtzO98ofHpjoxDi13fmy/TxXD8i3zw/X/7mPxv+6puabY+thPKjHTfoBu3GbdVX
Dh5nCCdQfWZWdKrY1Lwye/L+QtZVfThThcDDGNgTWvMspFXafifKed5K6SWJz8YMJRojlfKvnMpz
fSqz/0Au1waLkKy6wBuz7r6IUhRuWnS0m6FXEPcuUV6P9CJ81xBIPkRr2oMLh05HdtMqJQPrmyws
QBKSJ+SuyOmVFVWdIDaikBPIM9BoFkhB5o2JZ5f6e3lLFgINHcwdoyHXHGqLhJkYgzj7lfYEYsRh
kqyx0Cx9wP5/l4VLDn04A8rOU+rcN4qDwyH7UxAUN0tFv1+exILj0mlaLYZsoG0jyHPtJxq/xxnU
yEQbcBRl6zXjXJqH5lTauXXddEZVu5ycrUznIDbJRkgnIOnaUi2apOZgki6GIjRoNUJi9M6RNDLd
JWC0/ShTPEbLIeofjYbQk2pGqBpnDd9mOQOwCcAc84RUBWoHbmT7jtnO3yKJHkBJs+JojtO04lgX
1lmHfecVGcoyBrJKdvFbrwZyBHuXF+QVqzepEfePmbEaAS9cdTrsOwVHehdBGQTioiNK60AL5ahD
i9+XT8zS6JojSqzIS5oYow9zGZCyQlvM64DqxHWjn8/Qp2taRcDQUgICh2xgOTJGQ7+VpjPuG2vo
dpc/sXBX6JyuJa+hONz0TmhQ9eB0HdmKZthkzEZAkLJfkqT7wXA3lz+2tFpnn/dpPnUxGMOc8DGs
jTZ/hcZguuubfip80+vnlctvwX/qaGfDUDGoBM9KPfMRLxy/QuR33a/XIo6ysIqhTB1cdOx3w1/a
8iMZXy4PvWQQmlNQwmxAnVarMCPd3oPenl+U0AATRfST8jnFJBDDXv7U0h5ovoG4g6lmG3vQpPmw
pX0FousKsi80mVZu5y93wPZ0jHOfsnFwUGMJ07j/k6YGhLii7hqLwNjam6HJq2aQqQG5rVj1Pshq
88T3XFE+MSeha812SxPQjDq2OWTKmQPZt3jaogvjwR6Sx8ur/68/8D+RCyagmXSalwNNolSgpiCj
Wy46KP4OdWHiskzmvd1TtQElWvRt7kCrDf5u0wyKzkvvG8Mdjk05zNuupMV7mUbFqaoospncRkuJ
W+Dt1Jt1cbQHTzxNoLTeg687CTqPWu+Xf/vX6AL89vOR+mS+oyvHMR7wBp9Z7mzSNP3LxgoPcvYL
banveWk+x3GJqo/63sf9Wvr/a60kfPW8S5++OkDx3vQoNOkStDf1FVBRvROgg2/bQgWGRGg2Fjwt
NinQNDu8iRHQIZ++4ky+NBZ8Wws6nKhJjM6YwGjoIcmKQs20LUAWvgFq1l2xFg/T+OpAaF4ltU3q
idlTYcT6tz5yBUJYOfvlWNzEnnsSEMn1LT49OBSdl5c38ssQBLPSvY0jzL4foM1kiA93ohA1fo/q
+yxeu7YWD4rmY3BIsFcJlEm4Ewd54gax0W4b0/Kt6NVWcsvy/DGu3qNqrb61MCMdP112ZdrYLj7o
WHJLjO+V6exEdNNnKwHL0via2yE9GEaFOc6hWd/NeXmcz/WeJGQDXcE+LH1Aczl2mrSZ5YgybLIb
0Kv4lfVWc+I7az1AS+Of//7JiNAwI6CyXkI7KXX8xv6pXG9jOT8daNVePlNf3mC2xzXfQGQnoqrM
yrDMPuL2mxGhtwVqu7E5bbhZXef9ueYKVOwIJxlgKzX9hbARVbffHHfl5Rl8GQlhBpqtFzIqctNm
0GgQJ9r96tp21yST33YvTV/6Rvrr8meWFkqz965pKx7FnKDsVx+H8/0124BesPgDMDpQFxjllUdK
s3LOGhJFo1GGbHzmaCgDGCwQivl4Al+5HZqZu7lbZg6DbkJZgo9kcN0u6IzxplKrYKYF/6tDmaWa
4pFJRU8zkOWBYxgTcP81vUOHerpycMnX7QpgHteMG/U0CggQGLwLldAT2jTbDfVatbGLDoAjUzlo
FO3j7SxJkwQGBSaRK8/ei753D5CMmvcZS+x3gVoqSg5FfxoIFM0LWqQI1kvIrfQDORhFn21Ax+ng
ILnRNu4mVI1als736QgQmzOWEZjMJgpcYJ0Gk3KaYzkBoATVqPKmpRT9kY0XvczgIbsvlJQHPLa7
l75n0RMYxpHVF9zddh5LjkVdefsUKsKAyco0oIM1BklrtJvGSH9GzOqg6FqK4yy6yleNx7eTR8Zt
B0xUmMfpsFNN23/zKmPeZlZbnmKHZbskm4wgnQb12pZlss1zOe2qmsR7VvTRkYgmOtKIZUcjLjBq
U7LsDk0d1lufe/HPbubC82toHv7poF1wdLwx3g8Ffn5nM574RVQlOzREDjuLATsMca781RTzsCtA
1bnrPVre9A1JtnaTmS9pI+INSwr3MWmt9imG1sU2G2rvkI9N+dZT769BSBdYhnQDo8nFRsTU85Ni
Lg/UJgzh0IiOJKe0A9eMi6PiNX1LFWt+yMhMXhkf3M0gYuF7yrxPcshFgbYr2+Vubx0Adf8jgT8+
5MlYHErHm44o73YBt3n5kFmpOqQlGEhQ0idbE4Kkz53qsN9oISI+yvTt1imQqLzsRBbcuQ6NH5g5
Z6jVq5DFlvIlqaUv3em5Fg6Q2hKg8cufWTI/7daQY9MwOoomHPP6Icmih3hoXrNY7i4PvzQL7c7I
Yzm0kkEoo6/vWvZQtui35B8Jf708/PlW+CKy0oHQXt+LZkygntUIhpJm9mIP0c/rhtbuirpvoQ/o
MrA5Y63z8tSAGPm6kbXrIbNVhOshqsMo9557R97Zqr0umP0HHPwUA6CVDcKVPdLZca18JmXQkjKQ
1sqSLJ0V/TLos14Bq60ACaQ+R7Mqm+LNFK1VcxaG/w+yec5IP0MYMJwd+OckcXlQWIiIIybWaGIX
jqMOXi4UhLqBiKanIYImGirWfx0yvogc1FfUkIfL+7s0Dy3QG4ysgVqiXYaO/cKjJ8TdE1vZ34Xz
Ts/z+rS/teTQ5ClIFQ51UtxDKWICtjUi88oGLwQuVLPWmFaJYpVbhxO10HvicHhXKAePO6934iPj
St0Rs26GFUNYWigt1oMaatPPM8hd6RyfemUe6ADGz2GNbHppNpoFQ+veiprUgKJKlzanxBLNhlcu
sF8GwFAlG5ytJVrxfN2ma0ZtdYnbRxAACyf2K0WbHITAFNouLw++9NqiWqCHfG3fRTNG92KkNmWq
zL3qEHd3UBY49m5DAs8Bgm1I4ugQdVb9iDSWsRJkLrxedWrizhVdV+QQL4halJgUY3SLl7K7q1zP
j2cx7Wgiu9MkJrav6pqsnPSFs6FjZuMcXOTTWYiq6p4AZVUpIHbuyoyWxtaiQZsDZFB0BT1ZKTv0
dvmTzPldVqmVBNDCudPBsSLPit6w4CaL6ZsAymAafufo7c7TZ5NfJUBlezpEtivPqAMJNQCZ0nuL
2j+8St60jvvr8oFbWqHz3z/5GchCgR+wqCQETtiNUyg0RtedP7nT78vjL/gxHRFr8yHFvwT3VFLf
ZY77jQjj5fLQSz9ds/qKNPmADs8ibAiAbeyjA0u7NFfWZel3a1Y+DA5YhgoL5eK+O1QRDUTUXHko
NRNvmngg0ERAHiqnPhCAfpJ0AXXWMttLv1y7u+O0d2kzOOwUqaK4hW4f0GZ2sqaesvCw1uGfgtSN
k0NyK1Q1ob6rjIMdJ28KYH/iVVsPTC+guVnrTl3YYR3tidS52Y6xV4To6AtQ1gpmEGyQYi01vGC+
OsJzbNkIfvd8DgvTCsAuEdhT5Ec9CSRwbDZVwVXnVMd4SsdradZPQ5iCL+GIpsPqwXNxO+Uekz8u
f2JpVzQrjqoWhOQurGygclemNZ5KJf0xjSmeml72CIa0PUQfrnPYOtyzAI2FCeKeEswir/bwUKln
0Xy7PI+lHdFMmiAagd4CusLkaP5oc6S2wMrny3gI7LS96R0IDl3+0NLJ0sybdLbRz5PnnMqkeUwm
+1tvNOjxtPeXh/+a69L2HM3G5x7hR1QUY+gCpRrWpuh8WlfRgZdjjWi69HJfSkI2E3oj7+bEGYFU
6yf2zBQx3zyTdwbCbkqfRsNxdqBTaPaOIj3ZVujZ6vYMjQs/klRR48gmtJqnUSluI87ibZEJgSRA
y757TdfftCTK9yNn3t/asZo/XdcY2x5QymNm2MOvLhYFYO+2d5NEuemnrcmeL89/aR81H5S5qeRV
nkFjKXdDKxqf5Cx+gCYtQBfos6z4ynFZCPJ1MOqsssxD4FchZ5W+AkJ0QNsUtN3Fk1GtMfYueFMd
hCrHMo5maU2hUcljZBqHzF6tZi/EWzpzMo9BENVHUx1STyUHmSZ3tLVPIHS6R+noUMxgIR0ayHVX
VwFIbU/nUkbTtWs5cY5HRfNuQ9hCocu3E/4U/bm87QtWpQNUx8hRqGV14NAhQ7sRishvnteo4yBd
a8X5LG35eZ8+xSvIVSdDmU2g5jOtTVu89slvwkUQrapMLs1Bc0HlgEJ2nJYkdJIk8pHPe2gm9RSj
DLVyHfxjTP0ilaFDVONMITGQF01Y5sG0S++skxO0AcgWDN8IkNBXQbsxbtEZv4v803O8ie6KNxTL
Vj6/dKA1z+QkarLyHDxH3BvVNwV2u0NObWtNW2jB8nXyY4oWuLZuMwm0CiBX7yZ/n+37Kco34+/L
Z2zh9+sw1s6VFjVtQG7MfN6qfDqKyjteN7T2Woitxq6mXlghNIue0RT7JM3xcHnohWOr41eFTEk+
5xi6EubzwGHRQ3lWUHFF46O7Tq5s7sLq6yjWWip0hfNJhW0MvrPa4t6bNFPjY7TPSdI59f66JFtj
/1qwFJ1vWDg1qH0KcOKJSKEg8SfrXcR+f69bMM3Ou6FILNB9NaFliMBBECDE5Of0rShWNvvfgfnC
DHVga201pATXNA5S4AT8dbwF0rH41vkPYLvYQpP8YH3voCr2bO6KjXE0vvdv1Vvx03xCIoZt2DEP
rhLysD2dfRgdAxm6kkEfVOCpwUR3jgqGWyNDM+vltVwyGc3kO+p4swV1h1DGXnXHe4rEPPI8K0d7
aXTtrkfCnbJiiPHzbe8YV92HMXhPV/1wHfuqhpoYswEpDI6TdmSlM7xQoqIrg8D/gF3dwbV69IeH
xShOKCX9Qfvyb5N51/CZ2SCJ+f+rqkaNH62z2NfWrIAoL6FaLwNzWBOSWjA/HVsqHRRCUPsHLU3k
7hj5aUCatFZXxj06ulSWpDCsyLZDJdzfjUmPfdruL+/q0g/XTNvLy8qGp3XDGbgSBPp+rQo/kWul
36XhtQu8cUpZqqwFDa1h33eUbTkwN9smt+srf7/2duDoEsiFYOCuGq0DaG1Q9ZICqX3x/fL6LDjx
f9iZTyGOaEHtboKwDglGF4L1KQiAUvOhsqbEN6qpRCu7sRJMLZjuvyTkpy/1NMaVFEHbxMlsiGg3
CpQ2Mn64PI2FwXVcqMuFObMpG8JJjJsR/AuJF28uD73w3NVhoN3UjJKiRTfshu5ogU/ArseQJs67
NcknOUZvU7R2oy5c3KZmxLHHGo9Uoxuil5e/Kg+t3BMdkg0HM++msftyxUd/zaVrezqXbt4UZpQA
9ha6sOtjJrsZj7kCGdjSFgfTFPQYd7Q/ZKKwbqu8Jhtmi/Zg8XoAP1Rvf4sJklSXl3fhAOowUjpl
c1FycIUOLvR0EjZUO4Aws71UpPhQk5mhDTldyyYsLbDmDaomKdGYnznhuaeZc9AC1aWfdWhdntdQ
+Evz0TzCnDPUxpkYkMujm4SBnFmNe84MYM3+MvHrukXTvEJmzukMUnAou4CAQVTvRvtzdtKgmXpf
md7+8keWbEq7yaXhRLSMQDiX054GNs1Tn0ZyJS+5eAS1m3xKJFgFO5iVaWddMLpz91gVSfGE6rR1
K6gHVQRXqPiW5zbbFwXju5Sm2YnJVt5KI5+RiCiycsULfj1VrgNPW96Y/Ti6DsRj8ttpml8iCKFe
XsWvbwiu406V4yLhnTVWmNgy8weGHoq2He1tCYbIlZr+0q/X3IYRiVq0NuJ9CLlCl2ru2K6eTPfx
ugmcbemT3+acZlB0woGuwKxjRN+b4m8HqOTlwb82SK4DQ8suE11EUyCj+3zbVLeDMjdN89uz364b
XzP4ARJLVY5GsjCRL4l5I8Zibzo56Nvk5roPaOYOfGVpGLmBqJH1x54lmU/n/vks3mq53Vpzsoel
/u/rgXuaudfUARVKA/W9HLgsPyvYlkXD0TVsXM/5TT0YrY+su+tbhbO7PK2lU6vZflVFxG2AqA35
1MLsTaicGew3GPqeLo+/tO+a9TNCK8FqLBs8mR1wZTdBHfFni4/QJetervqIju2MslxUIC5ywioe
/hgVWiwmesq77mArtQLvXFin/9DjetYZD4h5nPXBEtBBVtngN667Yh4Llq3z4eZjCoRZ0ZUhNMvf
SFw+SQch7OXVWfDAsOP/N+wOIiC9W8PpAW10zwzjh8zH98kB4VHRw+/2EfczSt4Z8Y6dAX5Fr3j2
JtAcnoVeL/+EpemdV/WTayF5ymyXn08Zov93Xk/y+wy6uZUzvHDGdMxniYBwcsBEFUK54JnkjQC9
THpwO9Awpl6/4t6XpqDZf9nnVWXPuCQ9Tm6cDnUDN12Jab+OJLhOW5s2bdyiu4WEVv1ajnduZ6E4
8ZSabyBe3lzegK9jW65T1pZMoQNiBNsoRAcfy94NpE33vfDuzJTcJ4W6NxR9ufypJUvRLN6cS0tF
QEOjUUUOAPWlCXqpeL+rTWflCbywFTrks6fdGLfZQLEVPwv2bXTvL//yhXOkozwhWwMWGDczUULN
GbTK2PzoJpnYzLwRYCksrgP4cB2ax8DUCoV5/H4DT9Vm2Lng84/FyvIvHCadt7b1SN9OJXhraZ8G
hADBOQ+QEoFiR/UMzrzt5aVaaLngOn1tItBAnMao2IIa0t5Zdkxuu5Z5TxB9d0OGmKfY5mOSg/53
gGaYMNvWClQE+G889c2VbkWH7xXuEM1zNHQhyOc+qJf8ZGxNvHjpLGjmzt0CbRVn+l+VJ/vevs0U
ukmfZbfGVLl0hq3/94hdMWZpPmH8bICGkVv7lvp9eWsW7E/H8PWWzc00yy3IjqUFVr5zd3Pe1gEY
leoVh7t0xjQTryARzMDY24Vp0fgytfy0sp8tqo7FeDNF13VscB3P5wwR6QH/dcPKQCGDQHScSL9D
PYMkK/G0teAWdTzfJOspTxw49XqDCZxoUJzab+wnaqvHdus+qMDZZtv8OX3k381n75ac+htxyB/z
j/KDWts1VOHCWdBZS9HH1xdpA9ica5YvjU0Pqr+KQMPmOuAPPV5433emFaKP/X42vWdjBIo8cTaX
z9riAmoXew9BwLKTaFXo4qbagBuz3ECZKHnq83YOHKuiDuQ5uUTLrqweRNIXQKqP6R338unWzZx5
Y2RZvSFWD4BdEqMelfLiA/9jPBqpyAOznqVvyLZCCx8utcB2+u4jc6pxZ8yi3LqeGhIfNWw36KEb
uDU7OT5fntmC/dPzXn2KWMbJlMMQRSQEMbpnQUZJburpezJduzGaf6m7qZvpiKImSZx7sHXtaJ4g
DUNWXt1LR0pzL5WLwN4VxAq9Lil2lM1yLyrTW7H/BRejwwmL3IIGUUWbsEjNP3UObmdeqDuzW4NJ
LTyDdMigypV0gaHpQ+KAGhgdzuJILGJvmaitTVo7+6iLydb2FMFpm14v7/jCkumIQWkj+TdysOKO
NfmAssRvkq6ZycJ6/Ydbc4TKjDPDCufYcrY5k+bWK4rsAQW0Zn/51y994uyqP51XCmI56qWJFQLF
cZtQ696toTnZTSsEVAseX8cLlqDYbUwFO0fX96nN6BMlyS/QOL+j3fMef78uEtbpNGMi7bjAp8KJ
kHRDqZf5STsSHxpcm3yq3ohXrCSCltZLs+8OFsEJNcbQqfsno502LfhrxyJdyaUsuA+dTZNIapDR
mqfQM9Efxkeft985GrTN4irNPZu7moXXXQk1YA+N/3hZdZsqdf+YfDB2SuRrePqlOWipAWakjoKS
7ZkWIR+gsNCgPykDkeSWVKU6eWDbWEsOLW2GFk+0pqxMgxcQpyfj8DZDaHcXOW10GsDi/HbZPpYC
Vh1i6FpoJ8pBZBu2kC7dF2Y5bxoKfhNrqujGi/LSN6fGOgpUdDYjjWJEGooj0ZrYT5d/wcJy6rDD
KK3SntbeHDquegOt1SMvQQnYZ8ZDWq25/YV4RsceCpJaympSHIq5obsOONkd1NaSzTAqsu2son/h
8WBuZ9ucV95M/0p3X6SsdBxibHpxJT2JTDuj/NhCdv6dmKW45yRtT66Y1TfS0O/Ka1LEIFCJ9Iko
vLsySZrbPPPYo5iUdVCg3/GbyLZW/MjCgXLOf//kDXmexYaYuQxdY9g0wt5whr68q6gYbK5DFTPg
2RtJBhLm9l8DTYcDeKutDntJf9jRGhX8AmafO1qEAPULM+ttKGdwL31u7VhucpYe6qZ/tCx3D8jV
tmjyfdWQ34llWMfLh3Rp4TSvMnIPTQ+yB59xQqttW/MHvLYNP5ryfiXmXvqC5lXavq6ckYJ8A2rd
Y/XDsE7etfuiuZEZeQ0218YURqO9Bz/DvpskVAyrHy0tt9IdqH95kRYsWQcIqtLshd2lZtjRH9x5
UO20N1W5ibL3y+MvLJGODqSmpXB8YzOkrnpheLOrsn1pIXt7efilfKCOEIwzUIeCLhQqA0PqgjDd
LY4eutT2pZXENyDWnW4S6IH+zZp2RH5ImnsqgDmNC9n53DTjA6jBriJWtLmOHQQEfsobSrKQEg+0
07O3qQUFWo2Lb5cnu7RX5zX+5AkmISdItJsZsL9kXzntzhbs3Z4H5C2staz9QuSoc1tySnLLQYol
tDLrVPY2QHfzJDaXJ7AQC9uaGyiKpIMkrTGjob2FAhDzU+OpLuydrV4mg0Goftrka/CMpYOnWT+B
sHfEaxMcBukY9DzZ1NaHtQaxWxpcM3xpOQbj6Tm71vdbdE8FlZFuJpZsL6/T0vCa8dPSqV1mg0LW
tZJgtHdnnZlsXLlPlkxGxwemKOm1joQoYRKn9BubcWr9sUzjJEDnMiqJResA6G2obY7W9j2fHG+T
ZXMHdYgo2bbCHECl0F7nHv69xT8daVJYg2dUiRnazaMF8jRi3Lhxs+IcFpZRhxTGIN2ibYUoxQJb
TNZ+DF3n98WVv/xspJ9+OZSs5hgqUWYYdwneb/Ho3fZgGj8ldCIr5rJgizp8sLDiDOlhdw6zcthE
aeY38iqxP5v/Q95++vVINlS8jHAhzyrZpCb41tGkB8rA3eUD/C9r+UUkpUMHuzgD0KqjY+hFqfpN
utZrAms+CxvGXWttUePg32en9bLAremEbcEb0gkAvU7C1p56MHz3DeW+i1bCXRSx+aSoGLfSG6Pb
uILj9pkFSZaSMRl4ILL/Jno+Ffsc2No754ysjs3YhChHqQ4E0kBbISznNgf3wI/IiaLvjmyiJ55M
7bYsLXoccln4sTF6B3sAeqg27X7TsdaL/aabCSDIhcsCOVQRyPBJN77mTmIc+iapHgFBbA61GCJQ
eVc5YCZV/eQNHfoqu/qlLrx4W7dMAbBeRa+DPTRHhJdp0Hqga66Fl9zI2jQ3FnADB7fOst9MWP2O
Frl36qhH/868FlHgmVW752gnBPKxVre0ZuI+mqsqrAHy/jGBm6j17SKaT3meSOU7BWtrPDLT8vny
Xi7cOjr40iscw7NUB3LDvDd8kGdnQZpBD2RGI0UQ03TlSbF02DWX2ijSEBT2JkAr0MpEmxZg1mJY
efIvzUF3qHOFiKnH4Cjo7CL1goTPPlVjME6/Li/Swq/XcZg5SUQl0X4SjoC9+ehC7W/qhE0rGbCF
e1OHYYqIVCaxoT8jZ7NHLTMetrNKrV0sPRrGTlNu7DRrXrgCPtZPkc3+fd2stERMYrsMOhFIKXcZ
Xlq5tOqgNtDIdt3omge17dKw7HGSYZ5bcWCw9lGuSrYttBBwHZ0JAHxc520jQ3scBmAbGXlI0WH9
YCUkeaW143xkUNDdjl5SPOTKYIGZ1MOdyUV5aAAGBsd9w1xf1ImBX2Yg2+UhlHMB7bpr0OC3oSRy
DtEo3Ts+iPHYJKrfOGICnTY6jda6jRdewDrJqKLuTBvgmMK8jaWf9ehAGs+6mYzVJzCrtb5lA1mB
oHBzeUMW7st/AcOnS6GAyFBTUqtHYDCOvvC6OwHqtiCDoPR1H9BisgRig4acFJqepNFv3J5bQdNE
9LuA0NZVhH8217Gh6P6qTT5B5R68cK6aA+od2NCuRBRLO6L5kbiyKjDyjRE66EElCkhB7N5Z/ZZi
Z4buV9pe53J1YKhVm6PT8A4UNVz5c+H4Zpr6hcg3Mr8OA8x1gCibzTEfFGjmwInlu82Nkd+Z44oz
XPC2OiLUEhTMOueEIY5QKJI9J2rYUAfcwk55Xcso18GgRWrz2DFAwKs6EBhUNJS0CyLFrssd6ABP
aUHByUsVqEijN4eOvoEIMnW+XWUG5vkS+WRnonDdqj7z7ja1dwcmN8eXg/tK3XStlry0Afb/f6BT
MlE8J5CSZbzfg7n5xRZDf1NARHRjeaBdum4emjm3KkbGz8W1NLtPhTv6rnydszUlgaU5aPEAmi57
5lKEHUWafOAhcscT0JTQsrhJqjU5pKVvaOZMPUZkWs94Iw4xDTIT8sdmo8bnSNXetnRNY4204usL
nOlQzXkkFa1bPBZElZ7iVoIqXiBq8ww4EZv4htUeuDQ+jH5aS2Wel+m/ATjTEZytRURKOSTWTQON
/3M9QcoNUTm7o6qA9sA0VeW3OWEtEL5QAoxHdwuZzmwLRsm12+vr24R5WvDAuJeZyP1MYVmLoDLj
wIp/Zta84om/3jqmE4uiXX9M57MNyUL+wJOL3EL4s96508R/xVOydpssfeY8uU+mCjJiCR1FpEPy
Js+2UA9oDOzeUEt0BBjWWn50aak0h1BIYhg8dkmYcIE+j25Leet79ppyw9Lwmjso066MzargpxbU
bJllEehDlN6mAG2Kf9kTLC2T5gl6TnKXtpydSDv6Tvps100woGYXXeVpmE7hKaCUOaBc452wVLuY
l3e1Z+67Pl/x9kvmqfkBNO44yVTgMgToVgasy9Sxi6N08NEEbhxGU2Z7aJiBGM+jv5vSNlZWbWFf
dKgn6P1IV42dd8rK+Q2e7dmZq3vi9c9XbYoO81QRKXtngmAH9bZ14vi2VYCYr/4+ChAvXv7E0gw0
Gy+bFq1KFKX5HOndjWxydWhVEQdmn1ylIA+IzPnIfbLAqixoOQsB9tYz6yAHjxfxIK1NJDuQuv57
eR4LBQoAcf7/K5Q6Kc5Xg/TN4LdeYKp9BYnM1FcFKBAD7DgM8vKnzjb9hWPWAZ51QUbQeZ3lIkV/
X6XDLZ/Z4+WhF6xQp/QcEyXmuG0RXoPxrErsHRcfdtwFlVhjNF/6gmbntQNlFujrqjCvvhOSbJqz
yom6TaFydd0UtFt/VOCUgaCPAjIdiPexTW2/bPoKUqRmQAXU6y9/ZmkTNIMn2ZS78RBR8MPipQM4
cexPTvx0efAFo9AhnRU0Dy3eQyBy9u5NCDbkaG4pIc123ejnp8kne4gQpVTxOPFTl31LSXKYodSZ
eWsuaWGDdTinZaYTycCueTIdM3qiPJ5PkkX2TddK88AFAFeXZ3F2EF9YgY7srCOHJHUs+YnWw9Gx
yj/5W+UaQTnJPYAf19XimQ7sNGfDnGZI2odJweJ9Fs3ZphlytRvEfOXdqsM2RQHqTeus6vQ/zq6r
SU6d2/4iqkQUvBI6h0me4BfVjO0BIRAiC379Xf09+XLc01XzcqqO7YJGYWtr7xWqCxjNxPEt5sSw
b2lL//vCSeni6EaJdLDEPGGcnGk10gPNncizTml3LECOt7Ib6eKV/bC0n8+BIDCrAK/RKVtXM1xY
KuftezO92NF+KlhV+TUEvweS3/O54xtwcviDMyDOuiOU0igaZ89fv+zKQb50nheAjTS1HINdpvKH
zIUAz+gfmJpf6VhvAFpA028QOfyXuxsh98o6XuI6p4IbxQQ6AKYfyGFL4MRo5khYdYT18EPXzLqx
Ya7M0BLdOTMAohqVz3uzNaqI0/YTlMuXr0ft2rMXp/hU+KwbJrSxR/uiSWqbH6Bq3yjyXQmGS9Bm
I2o3s51s3g/CeIMyyceUjS/lxG9URv9ttmrTpUzjTKex6WSr96nMTZRl3O5U2HL4kB3pTi5kJA5w
+A5iJ83dQwAVAcgZYd1ZUO88pCCLxGleZ4mXqltc/ysbdom1NCySZXrMSpS46jGGzbR/7+pK/Wp7
SN23xKrO9oDGThyU1S301JWY7S1iBKuZJlCA93fu/JLBs9ltPFjYwOKClzcIQ9fesDj2e4/iHZbK
95NU26JznrhroEbveXcV4cX661V4bSstAsXQBADOiBSXcesiqnwEc3jV8GMNh/DA//P1O66txsW5
z6UyvMDJbaAR5tPUFHvCig/TviW9c2Xyl7DLtnDHxm84dIoNWtwBghlYobh4CyGF7eKcFOK5YdJ9
4cVo+zdSmSshb4nHHGg2l8M8cBCG3AOanSI2WDx3I/TA7q0SnTH4q4RIdW6lTlfWwn8VHT2Z2hM2
tCA8rtIslOrRRfXEDG51v6990eXNf2U4UECfTQgS5PuKj3YOBXGlX/nctNBuMDoYyPmCHodWol/p
yvrDcqfuRjC5Egf/g9ikIJE3jEGs0oYmvjZ3qW6fvrXwliKP+VzYgwha3MV0sBl0t7UZSnGmfeP8
vjYp/wkBDoNAGu7fEEuMhFpPJItM/zVtv5d0LgGa6dwoYuQe3VnUv4OlZGLXfmw65ubr0fmf49g/
0kF3sfdhOt/kg8UlRl6fU5Gd4KWzMpQ6Z0KuKst4SnurCbVfbpk9T1Fv1G9N390YvCuBx10EBSAf
GqulYt4zoP3vhNOBMGFJd9W5PAu1hQlrJbprNz71MiX/+NQldtMBE8vMJ6RaeWHaaz8du22Xo5ph
FKUMA1P6xw5esjGZkFA0gWHHhDflSrNhjGYudZgClneLlXLt2rvEcVp+V8nq0vovXOO+6fleQGPh
tXJAdZBSjmHgKbaGKWST9KWwoC6vbxncXgmVS3QnmxjLxs6ARnBw9rUN4flnmwQhmmm7of2APH/0
9Xhf2Rn/gXQaVTf0EgqWDTzFwomDXmEXOg09WFnXvLyRBl57y+W8+StkVaMJMYgOlzK7vh/IbwnB
aDtPwzK4kURfe/4lYv31fA+1VBtejMjPPR4yA+OUuqGtoX1ifH49Tldi3xKhmbmsz9Os93c8nc4B
RT2675KvH31tqhfZQ9fClYP2MMgCkWt+84aK3wOdRWLDb6B9ZrTy3YLB986zZsAXvn7ltfFaxJPW
yNGoyy1/15AaLiDPQfup2iks5lsF/Ssxw1nEDJNxeP3wAfWi0WlBDgIDvDWbiNl8lRtURCxgevX1
t1wZviVC063rznIAcdyXwYuY9dlrpnh2dETRNK9THZXtLbzRFWsQugRrEoQmq6yxjNH50PHQax3x
fNJRxsZy5WdNtnaIV6xzy0jvB5lJmM45/IBrvADgJO83lmEWrzq1imhqR2CJydxDgM4JQuLB1qIZ
eZAU8MRbD7CahetHlieZzPqXr8fpygpeIkHbytHSGrCC0fB/hD4t5DCy7wmQ0SW0c+R88qnGDalE
gyQsAUoauLkluaS3FuxlM/zjWFgKQ7aqB99TlFA1B/L3rSAWIkhrePeiHHlEVQq9Wpgjnl0nh7VJ
rhi8qel5HtBWoXrW2EvukAQeN+HTot3I6w0jHDTcoaDgJWKz5+nZbjr1PpQMf2FL/AUajxHzLf6z
8nxnO3uiWeXuBbFVVTJqLcOIywZ4hnwQacRm4odQPQCtUAKhCVkCL5xq4Sdp27T3Y5ACBcmVgt5C
RmESa8sIFAtYIvVztsa/CH7YRnYphHXepuGZkUG/HI5mTgboUlaSvg4BBc9Cy7L1jGS/unMAByzK
6RfzzPGnZET/VtQ0xzBjhhmaNumTUQovIk7b6BszcOVqsAS+yrLJrInW1d5FC0N6XahsGfv8VsC4
tjoXGdogJhguGVUDI4RiQJXI4dOhzkrx+L3Ff1lWfx0Qjo1Zp9no7UyRnqCd+5LJ9laR/9pPXwRT
6sPDAWr61t7w627V2mi0k2niN7Kva7nfUg+T0MwkNlhle+jhHktBtn3ewQeu3sLQZD9D+BXsdVxh
pomscAJu2jqAd4FxS2/hysf9BwzrKtP3ppHuDAnhqgkumkZd3MgKriypJbhVtQHvAd+HR4ibhfA5
jlrvsy++WSpfols75uSAJ8HHSQ02P6KfO4IgPQP5XrrBA3Nhzvr10rr2FZcz9q+llbF+gKISWiNU
P3a4ebGX1PheWrMEuBrSh5Zs2uIUnSHyOX5kqR0HfRFBjuKbP/4y7X/9eIeQ3jc0wb6o/SPtiuec
GWsYdt2obl1bPYtd3XVeo6iLq2hrN6uaAY5Z8N/fG/bFjiYlYKGq9ab9yO764hQ4r1y+fv3oKxds
a7GhC5T2AWKb+n3lkHg0SKLKInbtjY3LVm4HyYTlOpkPX7/s2vJZZEpiGFxHlrhUe0SGHtyVB97A
WvLP108HB+HfB+cSeYmoCkVXvxn2FqyJ8RV8XuuZyCkGutn407Se8Uhq3npxaVmpjIhx4dGAlrkt
BqF+Bs6c7W2+nfVsrUu3+DmXgXVsqWGvA9cCTYX5bb/nEniK0CgI1aExutxMuA3Wc+gVrVBhWtvV
yasMfagYSdejpfy3gPRWDCVZ8SQ8nq5gsJauOPCTq3wUaeIHg3/2vNpkYe1wKGzheo3f4rIyqopU
PzHDUJey1NsM4Z9nSPniQG18BgOEYRjnz1oG/KAbTk5MBEPk+OjxTT0pIP/uqFWbGn7YWlpscFur
1gJyFm9NZauIE7AgWG/kG6/LgSaeml9m2for9LuttW3N7UYT67eYnSoszLYKoUIltr00fvbU0fcD
XOZXNhbO42wZL2yonSQ1hPysJEMe2hgVHMsCfbYrjv8vp7ncs6kCYKfHILYp8tQpm4x3uyjysKdi
SnhTNXEZBDKcPUYSi2ZTXMLRNek74kfFnI2PfWH9BPwx2E4WbY9OBjFJYnjQmpW93DbQ6o2KqUN2
xMkUTTPcCExV/s7cAkZMJoCw6UBBKEhnkbR2B7wymac8HOFZAWiPJXdFTSu0UGSLUmkwtNAFLecp
OGdTVVih20LpQ7V5sCpz2w7N0YEYQDk6kaOLdwew/Nh2W2cIi7FwrMi9oHkK5TSbrKqnlxwucok9
2O7WswGZdpRVr4xuRBe5kmCwzwQB2nFKpDI+MqCzMDoeOk3NzkOhzdXYgFMyq6I8wVb2taPjtNVc
yWeDVeaqGkX7UHfjuFY1HVWIhFt/iNHRbegq3w5B8OsT5FEiAc1t/pkb46ddeNUd/NFHEGsZUNVA
wduJR5Evch+sUDY3OhkmNq8ch5Rh7bttFk2Gpndp3ecnogb1WEsXbCMXjE+MROZ+KKfVCNiClbC2
doe3koPEA20sJGjwWdhUefNaaAoUOwT975zRtOR6tjM41xhqilN1GXDdYZUMRXsYQfRcGVB2iHzC
YD7fC//HwOciGhiu1Bc5vUacRvj33WV+WbyNKfQUhDtCQrDprTaitS43quJ+ArHHd8+t39TYyygv
KxbJDkh6BkO3hAvHXBd+NvqRwUBvqaw2Q9LZO0EZB3lgPnVYPzLMtKYPnKOaHlmjVYyxOQ8Pee02
Ky8tm7jHBo0VfVS9aayDhuVIGKqyuPfTiq5IUSmcLvypVATW612eKpFI+AzssGQh0Awl0SjNGnon
qvFltrzZi/2sTc9zqWDCB1IUJnP2SIe9xGz34AR1FretU2axI6CpcaMccuUyuUSSz5nsB5k3KIcY
nhnn2n/NjSkIHY/vLEH3VptuBOlv1FOvXJKX8r5DM/fEcgd/l4oxqoafnkhjGTwOdYuhv9U2uPZF
i/SkBEg9m6d63vNq3JFqqjZdJ4qkVukJXkBDNM/GkRjUWX994Fw7bi5//ldC0aEO6VSofqIt3lth
lbZoN1loxN9UT7v2gkXGMjrUqvu6NZEO9+9CZmvpW1Y4SeubH7BIWaa6sHqHG+7OTqsplO4YnKGA
MZxz19Tfy4r+l+n/NUalnrw6ncd8nwlFf3UsncswgD1k/L0pWKQvnJh+rTmM32pHWAkr4f/RccpR
hbG/+4pF0tJLT9neCMPDfqZhDWPfZvjwjFsCZlemeAnvhkKur4sSXm8FqnkZe+NZHyrnRhnk2sMv
++SvwZ8VBPEsuOHtHNp6dyhc1AVolhmLhiBzP7+egSsbewnwtmWKih1BOcRyZ8gK5w2ghZPQ4ZR7
VtiWzoRjvyI3JJivfdBigwdBR5yeewawhc1GmlqjSt7+AlPo6Xsfc3nvXwOGZKRjRovKC3A1dOUR
v1hBDSx/rIpy3pVqFBsfNdHN1y+7It1Al9jv1rOzomxdvnepz9Z+b1lIgnwSGr7EKuMmD8IcCoo/
grnJDtpuhzXmLoiHphlvJORXAiZZBgAdzBBt6y/wpPege7Ra/96CAFQA41izSO9le8tz8NqLFjcY
Ky2cstE4gi3mV5BnlCgptuR9GlXczSmI2O6PsmtZ+PXIXlsmi6hQ4WRj2rYRmA0CNW0Xh7MRpGlI
MrNOvn7FJQT/o0ZHFlEB9TfYEoEjuzOoGfdtsfX1LfbbZTH/99HeEiBulzrPWIWxSnN4/BnW0TGm
A6PyJTezGz28f29ab4kIx3BXqe9SBAbXUjurUo8MfbcIWwsGzWR8qr5pyAcU/f/fUbmG3tysbbaz
OvtgwULYbv3YdecbaIR/TwOIkP//8bh1cO41wDsEc5bAkuTea77XZ/GWyr6oRqO8NJjBzp/RjIOO
CqRMI4+c0vxGtevab7/8+V/BxglS6IWCjbNTykmCif+mrTRv7IAr8iVesNjZvgWPswK3vJ2JxmEE
cVTr5KbCju2pFPGc0/e6d5qD20BjB8xoFrWCMSjzO1bMDMbXFbPYRjh1Fc+eJvHXe+bawl4EAT5I
s64vk8VtcOw0201qek+z6dSBeXvjHf/e+t4SHV7ClWs2lU13Q40bXqE4RAu68qUl6kYi+++CiRcs
Nj7KUq05NNzf+dn8VI9QeatGdeozvkrT4ZQOUBiY5PQoLPHr61G7UhRFf+//r5PecmuznfFGbZts
xQPYgxeYodR9FZe7phcMENHojyBvnIE52RZC32WM3WI9XBnQJXLc6+FzUEM1Zac6zw1lpoJVAZWQ
qIb93I05uxKN/EWMCC6WK6lsq71pyoOt/Ydy9n8aMF9rA/9naapbYsRX1t8SPt7aZoWCe4HTroWq
zai7Jypc9LdqOCa69o2dd+1jLuP41672DTqRqQoUFOoKFhrO1PxG7ZfGyrT5MwihwxHkruz1xtog
/0MX/uO0WGLI85pQs+zHFHxgaD6ClgARq7XyPNuNRqAn+i0wyMMLDOXLIIQJKIyOqGDy1Z7G7i6v
vOGYSrPbY4rzhwqQuXVVdtMWuRx5nnuXfHLMwZMKVPFcpTUIXYgGFixnzSx4Nlwx+WBeEHEP/4M2
AvFGnCrqlBCSTqs3bYFiljDI4qxRGpPHnj0ZzrtrVQc1yGSogpjrnxemf6rmnTNDCq8dE9tGLQFU
UFn86KgBC6MqlsMfndZY7zt4S0S2wGV/SsO2sY++wuusyMjKUKJvJP0mTINf4MrEon+lEBAxNF+D
E5/MvhlXVves6nxawz3hMVXVLyHzMC8/htxBrnpm+ZYNbxdxCEUxRLnYu/6ncMsNKdzYs1G3qs0k
G9PQtX4BlJZAJD2ZoAAZ8pyuJ7/ZBjpFqmvxGXJJ9irv/LM1vhHb2A+WGc002zZpkNCs+dHa05oi
q/Mse1s2xo7mcs+MMURd9AmQi0efvkgBUQMSZ/o1L9TRoNmKl/6qy1J86Kge0StbCQEXKbsqV4N4
o1AGcPM3iE/uYEFRhH0x/5or+57OY9TpcVMoF+D24i6orQcYFuQrIG8TOetVPzzDriM2esDGOao4
9QAwBMnXjnwnKHwVkAM3mcDpcaqs+7qFYSz+tFMuxEHmpNJH4bynugyJVYa22mjrIhQTimwnCwNa
XKdmQo1V3/VlHkIqiwTgLU9eyPHLB43q1UmUIDmtdR2Efk23M4izonei4jJEYkXnLB7FY6VpDFPI
cDLmQ03rTTNYSV6mMZQdospjUF9Oo8Hvo2zka+7NoW6yqOnlWlBuJM20a+xPbpMsZM+1elf5Qek0
gnCYEntZnS1xooV5nD76IjRf9IjmNIwdTyg1OTvraG6U/TzhXoOfHM6WD7sXB1Cq3+aYf5pNv2fz
UwXmETMijmUKMfuw2KEYC8OPjCdGnRD7BXa1lhux54af3DxRbFOfM7k21UEHu8GI1JMnN+UDz8H+
jNGgxuPxeaYV0q1TnyC1A3UvZTx22c6DziV02btofjSyRMv7yeli1L0Yjar6JK2oHu+rJlTwh3dI
0td5yCDkMaOi2j7TFwpRCWwULkWcw4fCWQO880z7MHWyE/Wa2Hzt8d/MPWfQbNv4wbOlN9POdeK8
d8PGjQrnZfo0Uv1KWv2zc7Eyihwk5FpvbZ4OITWxHsudNO6hPBBNkPBg0oZeB3bkiqZeaMpnMj5m
85GdTa8OZwnNNpEnuNusUTyVby0Qgyjbmr9Qh4Ptw8YuaWx7VVRXNMEmauedqMOSbsvqgfIwUJc7
bDwFCcKJ02OYQuKfJLnr9bZOH4k8zM4qoCoqrCdmn6zmzMdHWm766tz5PClVZJRhW5y6Oq5aJHTr
onzVxaECb6Xh9zOMZLQF950wN85YT5mOgiBEGXnia2Ks5o0TROAF1aiS51jOSfcARkpRHYIxLnbS
XOVkldf92tAfw7A28ZG/84sGrwvTQrEh79m8acxEvusKaOMI4FznvflkCIlNbHA4nUb4lID+xm8T
ejXBYs246/od8V5T49STxPfu4ZBSdtHwnPmJHA7QluiAyUhXuR/57dbwXrxsZfI8HJwHj0TMOc6D
D0eHY9Nvqnk7Zg2u43fpnAxqR8rYRYueYuPjZAdunZR1AhOWkYbyyVahiQYN5EwQi9cV7LopP+ki
yu009LuDb+to8JLZQMneioWR0HLEXCV2H3EwZbPpReU/a++ejU3MIFFABeI0+giuJ86KWFuf2Jus
HEKi2kgybG9YJJd/jOapUu8tdcKOPRRAgs3WH1Ies/430WaoM46sw46CkoftkJ0NIDML+qLGYi0G
7PwcmrN/xgrCCH4TD9abtjcS3avSerFZl4zCDkkDGYd0ipqyi/3xzp0nVN1/dJUVmfNbwevYV0cJ
DE9h/qD+c+c48B2s0Ul5GLsyZs5zI595ve3IOnVhcV3ryK1ODVDW9cD2yDrxy1Dcms5OQ8PccQEx
SsMClBxPirDIpzAwPop0axS/aQaZLh6RtosU3Uj0jaoui9KGxC5/6lF57wx/U0E8m+GHO8aBuVh7
BOVLNDiyMWmaLvb6BzocSgIiat8iBeUxIxF6EVEGLfJKnyUp4gm7MDDevYZtBctWTK7tDsu0XNVm
FXlpjoL6QzGJuCo2PPBjBYmaFv5cbiZh7pIM3gSR8zZ0NDmCmxg2pv1gQ+bF7+50hls1d0iU5Sry
pgLWF2uJggl3090MmaVwnpqQOPW6DR4dtPsmq4ocqIzDr6ipCSQsrHWXDved50VQrCjDURzoMB4r
HHtWSeLAbaPODdZOWdthk1sblHVDkBIePYimRjRPHwo2xUb7SacKYMQhlmiIih57eYrsGZQOGzX7
1l97vZMg78GQZGFDXmdSbycs4cKpwEH+iV4wFv0n91+zIl0TcNbr4cEe7t3gI1dG2E8Uvecx6Y0f
3eiH2ZAmnXkhLwsEXZq09J7gaErJgZHyYFdyb5fuBo7MbYSa/ScxyyRlfdi3z4XcusSNG394nrVx
D9EhqAipcyEPQZPHKeKbxOCWdznyJGQPFiKXlofKZFFjxsx/Bps6dIbJiYSZOP60dlw/7AKbhLO2
tk6O5MqPrOEtzdGCypvmIe8mCOKrPgqgoBR21HIiLKdDQVkyt/2aAbuJu989tTDLjXMs4Q0QilLd
B8UbyXicmdCsaT5d6JzYKQ4jqaJUHDl7Jq4Ft+CTwe9cBl1IcWfj/appz6hihczzo0n5q4HWOwHx
FIsVb42X3WOs43F4CWYvnBvsr3qEXGeXpHO3n4but2jVa981MWrm6HoBdGQFqxSAyYbohJI/lUx/
CCI2mvpJeYGXD91nV77yzDWjAOR0pr1ogN+Acs0E+if4TnnqlDyiDflhD9NWSBvGMpwmQ6mPBhti
I28f3LZdlXDp8TMbqM9hLRGo87Y6i2LcGF2x8my17cxSQDzH2I6tERVUboiLONbzzVAj/mZ2eXeR
+45k5v1Cu8tOCn9+CxwHLVXpfabQawvnfrAAk8PcwcpUrpRHf5Gyy9aaGO4KDWInxHlKQn+e+tPs
mLiEIx8Wj1TXHyxAvIDzLMfqQbrlauh/zx85QQpQsAhKkCGcHkPDAHcAaWaUAwkTBemUhZ6Xr1PI
B/Spsx7T5hGeigAfIknAvSBrp/t8NpDKDidQi4dk8JGWCZPp0DSHO3hU/faCBrudqTTmksfAdplI
zVkQeQ7ZFi2LZoTWqtB9kjM4i1OjNBJR4xQTDXqnkOiCeLnuPh0cNsJ1RIgL3YY7WRWJsj3aUGLZ
Qgz3jx5TKyJiKsKUuywiEAfbZ/iMmFQulD/b1o5bYTwTE5I2Xo9yJLP7xLkIJsN0e9U1wX3gqB9i
nA+08l4zJJtzQ/N4lOOmF/kvks3w2nIfPb968rthD1/xUJW4DE9d7seXYnjo5Di/ZQE74coeHgJl
wvMwYMMadvP2EdvluULxN1F1qXeVaf+B/o0KmyxrfzRN2sfwK+oh7o6MN/UK9loOthWCd0HQAR1o
KPTwyzbTk9YX8pQYkQU16HC6moCxMGRtHBT4Sj8vcSXIoWzm5u1el+Y2d5DhTBSehfCkPdRlekbx
ZmPbHo6vst5n0+CsJox1nFL9HkwkwjXqN/PnJEcQrus57oJir2V7KkUf09xbuyON7IuCgF2CO1vj
Yh2hkbTi8M4tYaW7heB7mNP6fkLMGyy26t0C3Ve90X1hbNJSGzFV5dpJhyCC6pn1WHvNQ1CzY+Vl
fya/XdVKJXOF0wCiRGiedgpn1pzv7It/lOUQ1LPGS2bEFLz5eB21s1Ixb7AO5zpXsND2DmWPOoYp
elxK/QC1/G49NfguOv3K+mxdZN1dOzfPtuOHgHCE3B5AZiDywW7YyurZZ21gdQkfGXU79ZvAGLID
zHwz9FAmt9g0rvDjHnCirTOX9MXFft5ArcE/NLpR69pK/W3XlOk+1wqXxs4rsxStedrcwwup7ZMe
5i570LWcnfID/Bi3yt4yO0ifxEjsH7VvIHNB9z01QyAsoUdcOKD2NqkoItfJzJVtSO/oMBS0w6ou
EcRlZnxoHahfhjFVRxg6gY4Gw4cYTqo9soBiiDNop7xPXSsT5nIromaOznrd8iOAImRTFy00+hu3
OOOgn+/8oJzWDfrW0BtKq1Md+PSxGNr0QQvNyvehalWOG5tG47xSnvXyda3hWiFoUVF0hwK1EzSx
98Zc76f6AaLm++6WGtS1qsmiNJia8H7tjLrbp4F/VmmxFbjjDbo8Iz+4K1r6+PU3/K/d/K9qyaIz
wErdTZVDi32JjsRG0ML+kNXggNpB7RXVI/0BO1G4k6U1WMHTAPDPBtJhwRgWRkOfCqKC95RX8P8u
0DpX4aTzwI4s7HQZDZNPbpExLiXgf/3MZZFRl35BKr/dC7cdgOC9XERMcaPvdKWCueSkY3nMfjrp
dp+OE7q+NXJX0Rwsoh5N9DMUaiPgejCUM28pBVxZOUv/IZzEveL9jK+Buujg2PiWn91Ioq/n9NrT
F9XDCVQBKE40/Y7RIKlZWqMNTNc1WFY3KnpXyoZLfnruS+5NXd0CVQCfXIltiKupzL0fMHCoPilc
W9ff+5JF6VAbNDUoz9RealciLhqP3LB3VV2svvf8y2r7qzQpmgyRrsAma7ReVxM0ssiLoOWNYbqy
Zpf09M7yiFMO0KJsDBf3Wjq8tb34Vt/XW3LSaTNTkAOcy0nYPVKWQiwzW6G8eaOLdG2GF1GhmQK4
dZLAhAPE1Ec+PKxQTwvuWlhLDdZN7PS1tyw2NffbEpt6rPYoEO9Hzrbt5P+2XP1ulu7D1zN8ZQ6W
FHQNJqTtOYrsM2vuDl3A8yPUkW75+VwJHEveuWs4nZP7UJ/PuBsN9JXlHyMuhk6PZNZC8j6aF9WD
+OtPubKtvcW2nsu0C3CjABOvs0NlnRSq6QNIeF8//X+w4n9E2CUXvZy7stNAZ+1hurLmG/1Y7brz
iJpfHqNdFgErFFmr6eCtkEzs6jPZyHW/8RIv+fr9175usdVdXrgUgIB6H2Tvg/3e1Tz0b6Hor5yl
S9r5oAuJVnpf72VQo57HI9vMq8jU7KGGcqd3uU9+/RHXVtsyI7AgP+LWBdm7OUl06t25VbD9+tHX
vsH6/6FKihpawSlEnjIXVar0o0NdisouBik8dIxbmm/XZmGx70nvl4byAUqjxnzGxSUPZ9XdKU/9
/Porrj1/seMZawFJDig0zv3fhg9rY6jxBsCmfuvpS4a5sFtFSiDO9xrpeolsP+yk/lFRdiMq/huz
4S3Z5EatJtuHN+Ses5NygtUAlDOlT0EwxbBw2Mj+xnuuzPWSRV6XA3SdkEHt5+InS+2tFMepxjac
7nVzS9XLugz5P/b70uhngg354JvC3zFPPQ3cZiGOQ/do1qn9JzCIeIGJWHM2Ge67Ux/USZ8DCw9i
aBCNhaV3ZO7Iqnaq/o5QQU20wVDJBQjcu3ecGXcpVB5eDJt8s1O5ZJ9TnzalhEHQzm3ap2DWiWFN
K5jTHTpgz79ePVdOoyULfcptzmqCZADSY4mE1rpw+sfcNX5aRv3+vVcs4oPIHQ961dBcr/sm8nkD
daXWOteUbgDpvkXqvcJb9pZ8dKYFn4juYNo39i8p9dDcoe37VPEPAZhBnXdPppBns0vXGSHOjYTk
2t5YRA7fLRyT1SDBQ0/rPQdKVqJDViqVx51dHtD5/CiVdwOscyXMLjnpNfFBSldth9RT/iD00unt
vtnddxbYAmESq4Wub49no7rjTOlrB4nnNkC9/+s1cGWglqzyPg0IkMWNtavJsS7vMs/cCpp0ORS9
lfN/nJ1Zc524FoV/EVUCJBCvnJljx/MQv1BJnDCLURLo19918uRLB1Plt25312GStqS99/rWVjXj
SjBceElzDXlumnhAD+glmcSuqaDRFFvvnz/CQnyay8aLvEEeukGHo8lb56QmS5xIncQvXp/V+94X
ZgeJrPPw+cUW9lj/cfhxSpPHSU0gveTkoY97YV2kDJ7aZMwGXJrw6QGFbrgQtqOGPw8S9msWCc5l
cf1HjJz7/ww+i1OGnGOEnPydyfz8tZK5v8sAXthYdtVsHb+doAWxmwz8eRRXhZrKvcxBs4HlfLZz
wcQ+DNia8xBmIe6ZmrIG2TRBWj417XAqxoCfSd7WP2Ri0SvHBjT587e2EMzmivXaxJ2gAjFAZy8V
+hMczqDXlMjbrY3jpStc3tmHs5MdDwJpA+9iw9Eip8UzSFvpA2IP1in+xbBPZ1GFjXFp+W1PoozG
NgDPObJKLB72hkkUdgAgXYkoSw8z25ckjVvBV1yTqLCTLTQepyDPjlmvQsPc28+/yFLX0lyqLpAM
GXol7UhU6h5oiUdnGHeTZ8MtYfTzezdTSAvWzbAvlZL7IHOdW9f4fFtDE7YSpBe2X3MJu1UMyCnL
xI6ojt999BaxpoVrAVbyz59xITDMVeYaObvaShKQTgd7I7pHD7/uQoSVIfudq/6LT3H5iB9GXolU
K/aOsEUBdCkM2NGBepp4Kz2IS6/o8vcPP26MXzQSbZlRVlT1NsiqYceartj5Fl/rn18YbHMxNSXS
8lgBOXLj2BtavvewxCDWTT+thOeFyD83EnLj1FFIrZuIVbGKHAVYJ0wq1u5+Yf1yZ/PegZy9ssfA
i2CFtO/RChA7LwW9d3FgA4UNmaw1ut/Sl5jN/bLPe9sFYxbqVI0OmJrBJTaYvJNMocb8fLwuXWI2
7etkgjQ1ZWNUNt9j02y4hR6ipF6JwfbCh57Lp2NHl2jDssFiypLKuxSIxEvmcPOjcllAtr3g7c9a
B+MUtnKk6HZxc8jeDApaHUpqzL+pC9/5XTg23aGzzH7hsoc6PjMkXtGiLDz/XIPddS4bm6aiUYLS
JMpe5QvKKIdxnHZfer9zFbaAD0OhWzFFBXVfnEFnYPWDXebbz5///tILvvz9w2TFEistQlQOivaN
yJ3DhMGHrfWOx8nKEyyM9rkIG/VggJszLzsLB7TwdtojJxmHo0JbhGmrcKI5ZGyuWbnaX6XZPzYc
c+chM8g4bsCgjrTOT1r7O9HCAZD9wESAnPNKuNVNybHCKn9TGLQ2oe4+Os/peKIdtHi6DVv3zSLO
SqBder2z4wo6NriD1uExyuEatE9JNhxb23N3yaWYDoOQNXfupWE4CynGIbmVTraJ8iE7dJh/joT6
07JWdsILq9J/FN0ZOh/hNedGTD1Y3m+c6wFLeyuMDYaxXpnrS48wiyQldsRNqVFz1PkAl6S6SMTe
UQ7VG2us+crwWHiQuZrbLqgFrfI0Rll67Zr4RsDoDuSvCuXbC0vk8zm18CRzEaRDkkYLRXUUG0Mi
njvTIbZHBYMbECe+donL832YthMMkj3XJGAe+VI/wpjJkmi4ytD3goghVxJmC4P3b1D+cJEhSbTd
OHV/prFv7WAt8DrCFSvUBi0cqbXyspa+yOUlfrhIW0wFT712hJDWpWdSQZcM7XB/tHqwTc2IplCG
fuevpYX+Uj4/XKzpoERqckxHHE33mqHFDDoMwFrrKt/11uvn32bpiWZzXpSlTO2xyQCavOPswWpa
9NCUoUjaMBnUykBe2KHMNZCNhsle3IrsXMfZ2dL+I9y4Vz770k/Pdg3Gy8EjYkhQmdi+ytwygmB9
ZQe/9Gpmc5xYbeYJdAlHRfVSteg0/O0bC5ue94CvZeEXLjEXP6IDJKe2ZM25DR4S2NpklRUCIw+l
zZUq/ZW3v5QgmtvbNJ6EW1Lv0uhiJlZK3D0wNhJHVn/fEbToxcqNGls121bIK+WzlU+zMCPnwsjB
bz1Y1YMGPZSdv+UO2srh+DbueNdaYEb41eHzIbywZs/db1RcpG0hBxop31EPmJ/kGm91AuPJpVv4
jnfYXQmCvYjr/fj8igs5irkhDmyzcUHuu1HPRph4BIJxGCOkYltAD30AqcTdZaqkUTf47q+mAuTr
8+sufsnLLPgQEnrUAQWsu53ItPHjENAupDrbCewTQx1PaH6Jn63aPckgrtCA3T9/ftmlUTqLEXmb
uTiz9ChzCGW2k9SQg3G0Ksopr8Kawgukq9BM/fnFFiY0mW0OCJM26KAgl9FhuKoKtuurtf3NUvMD
mQULOQpapg4eJCtD+JOWaHR5SnaACmzRz5K8I6cBQcXt+K3cAUWwEkWWRucsihg0pGADP3ZnDSnW
voMv4ZZP6Ptsgg4H5ay2NsSD6qASVrYy3y+L0X83lWwun3QyECm6htXnlObq5FUZv7JdtLVarQ5W
tlj/ntpsLp/MQCEDKse1ozL3vneEJceMAx1Tuv1e2dNaeW3pQS7j8cNoT0vj2bDJJGe7fLPNvegB
jl75Kks/fXmwDz/tTGNn0ZGaM7dAfjMZiDSVQGNbTMAX/Xwg/91v/us7XK794RrwgJF2JTyUIZ2y
R/9uWk0/wewWz3mp2Bm6DoiMrWCiZmP4ezKQ9hfoxVuRNf0VdRu5h88HabaN4g8Nd9o3ljVoa7c0
ZDIhk7G3lWNubblLwB0pm37lrv89/VgwizB2kVkYruhRLmrz4rL6eXLslZ9eeuezMOInukQzmY+a
juf1YW+P58DlaJBHz9rnb3zpArPQoWyLtC4BHDJAeX4o6+0ErsqYOyuDfunnZ9GDBDF2eBzu3dpW
UZ/YB9GApNN6yRffzyxSuNr4Mocg/Tyye93+KOvf45qEcuHW5wrKwhnTpFWw3JJJ61x5NO4O2i+n
bZA49spu9d9rIpvLJHN7CPqh7oKI0szb1sDVoJFemyBCC1kO4kn5VCBMEGIj+0GLYOXIuvRgsxAh
RYIMNyntqLM4sHg9Zgj4wQ5QHmm6onf1/h1O56JJF3Iv0LJgPNzCzEAJs22R7mfw2Sq63ZfG7dxv
xzAeZ8aHvrXM0ROKJeKnZ+J+39FkjT5gk79Eg39Eo7lMUlAkl0ZWYQigqXeXZ+1wRyY3iMHNTP3v
tc9HHy5bQ2X2wm7GfWpJtOn7qTci0Q80Whm6g0/CHB7BWCWFwH/0aqQFslYc0bxbwKWrezDt6IXa
KayzyGsZsRKujV6KVNPg8yHUbudsM7AcdrJIb3UQs43PUXTL/OK3LDtv1wRBddWUZbPJbQEc6tA/
gmB2P7TWd0k66Dfa5pZx+R506MRH3scALETMRupcA4cNDEFL2KsTQyJFCIM/pIi3wpkirw8UOpCB
dRuoAblqhKCmTR/z1H5GH7YF/KSr0B6OuhyG0sZl3nvSjSQkRXZNHWqfjDTQIaUc21crGEMpa1RZ
pjsvKLNdZoG1Jgp+pMqvD/CLv88pFBBqMKcYFctNG6tfOEPQsFLTvd2C6FmnCtLbaVT7FKDHE/qe
p2t+kZnYeoq3HlABW03b5ER02m46Qw+m625r6b/LpkzCgia/ZB780UYmsIWu3jq76A4ZrJ+BKTPd
0a4AI+10rfZliRppT4tq4zRy2rHKwL3JlJFNh7PkyguHIqHHVrhIpiW3Jei0ezMZNDMhDxu6UwGh
EIMokxT1r7TRr7Loxs0ArNAuK/FPQvNrt/DcrS+m35UdQEYBER92MtcxQ1IV5e1xn+WphWpGle3S
hMR45t4Oa7RXb9sBFFxo3NotuupTCBnqhyLO9/Dn8naBQHNBa+FDgF8L4yZ/HLduAQV0bThElnQs
9rZyLkyV8rVnzbtt9EvlDniZBoSt/FscOC+2Qh/5wNoTdq734wQHnZKoP0mHnCwnNoZv7j0QNfwM
1HQlSySx0dP1Bj3hHaiXN84I8noel8mmlgQMsT73Q3Qn7QGRPdDGzbZFpu/dhP2pKxlNFTl5RXoP
4K/aaGquxVQ/BFq9KtnXm6RKpl2AXNSmyapnT+PFoBF0C6fIk+14P7ssv6OKHBn6/ZEPcWxwmrqL
lbT16pXQ7gcqISfsTECcFegqc5vJ2ftleiImeCqTvkO1Ai6iqdvfSDw5+NquCZmxIT5myY1jBVek
9zc0b/wdMfahKb0KirYOsrbUfpJZd24tC6Ixhfftc+uh6icSkcyRIRV/XRhNsHMH1WzIAJnlkFt7
gP/yU1FCMVK6Tf3oNz2qPWXJIDAjzTGpoRpMXAG5RFPXl0RmsU0SgMe4uIgy8xg4GRiPQMoA2RG8
UH/SyvyCQ0QWOnUpdvUAE8Es+D7Vw5HwwQ9jIPK2nLJ3uFPVO8pQ2WiLl9Sf7kQewzbS7nBarm4c
3MqOwZ98w9PplBXZMa/NfWK5V5Tr75B722HF46u+9+C5rvIbNI1fQ1GBKjZ3ABOTcg/8PHQVY4ea
7dD6oQXS8x7v8yyAEXA1DuMxh0ayTvvnGP5Y52KUzrGUkMoQvOqqh8tNqvV+JC3aB2pyw5R7Mrb0
w8ag4cnCfh8Su8QJuZ9ChIvz8IaVkMcgR3nTjUmHDmoEBW+cDmi0zDaly69h4wtZprJB2muJOqI3
6BlDsT+YxgfTC16FfWATGMFDltFnSbuZciuB5I+ibM1RVE7LEiIzU3+zDMtfiwme7OiKfxQUn5Yk
YHNT29qpcmA7ZHQPRQ3lYNnRs+IcTVTg/T56hX0KfHI7eP0DtxoAbjN58unAw0QmL/A+gSu84U+T
ze8DgBLB/ar1RiXmpnTsYuMxdl253ptdOQ92Kd5HK70SfnGyErB0hgHRBxiRn00FLBliHYac5vLE
8viV+KTdSLAUj06jfMQM19kMKKUfAw/p4b7NAOXTikH4jrb/tBFbSGt+gu/YhdZQPBQGo9RHATXs
Zf4H9FEaYrQ95KWs9yD2JtDVOc9u1T1BDo+NAve/G0VfJXZCF83Yjd9rnGe78U9VVMUmD7LfY+r4
kEnRLKy9CUQwFZsw1xCdNja9IJpBCsORJ0Pf064fgVUUWWZtKRdsa6wK6muozGOvv3LRWxuxntEj
DHbggeOPpzhLr3K7fjZBfUMSIsPCm34X/fjbouqnGfsHRqAIs4c8Gnj+c4Sc9GCnoAHqmO8cA/Vm
krq3li5/qKJ6a7zkR2tBtzQQfRB9u8ty512Z4Rvomy9DJR/ttBNhI8czQNGQdxuQK2x0VmM8gslp
mRjABJJvlfKfx5xlG7CMI5ahLJVa48VJ3cAuSNSvKUesYJBVQEfkfAuwfO26XmSQqWBZVfkYuRcW
1WQ3alMoyHEmPt5D0lGHiVO8tcqmGKriJTHAYU519+TWrbVFU0d5VG13A9T0U0Ca5zR2dej6+jAJ
mAc0Cipj4p1A3sz32JK8ej568rn3pD3nqRiRzRrEt6Tsv7sOgupQV2zTAhG3dQpojQJU98NBdWjW
gFAGmr4LBxyels1o2VB+NgIYd3Pjju29kxG1x+gJDlZmnI3Ly3ergHBk5Pi3NgHUHF0P9mn0E3VN
Aqh+CUCJYYZYErYIEdCicuucaqycWY0+uITV2IdwcQudnIBiEbBmHYiznRMsn1V6glz8utPVnR+z
YN+3qbNLg6E6QiKgwlF4v7BEv7h2dQv1PuRaI9biNAsA5hxf+tg8pRIEG9Um8dZXzp2xuip0THFr
6+bXRLQ41HYtrosGBWbpS/8MtylkohrUy32ALm+rshuOCvsJ8FNdclt0wCZUvAb/SEOB3A3dNaIZ
1MN99s1J9H1WtE+0SYvIQtUwjF30FHFM1G3idmhJdUaKxHo1bXjjPceca0hESpucSdolt53f1KcR
ytfbTOdQ8zcdzDpKOd2VQdzfVyRjYYF82ckIKsGhsI4wreqv0rx2sG9p1L4fTPlb+DSAltXK6b5z
MrmpzVD/clJQIXWqumsL5o4ge1/afJPCvmm0BUqnSoIXz7aelaXNrRcrKOyU57QHIuvp5KYT1lKv
eZZ+fSS+nPZiLII9nOqdbzVIlPsM4hjALom5CgLYfMSWIPu6l84mHRkIrDaUtq3wyNYECAt8HO+A
2803mdM/j3UF0W86ghySA+wxWZl9TAcGEaDPoRdEPjIESyjb1Nglj81Ar23B7KNW/DdcPNmuk+ZH
l2kGXWuJnVnbJxt3sOXez4cnj8AyuLCbeO/FXrajaIe73BRovJb2TqnhJowlERuBvfQ+5gPbi9YG
2jPrBli4tsHeMpBLWwJqlrhOig0gsPF28hk75HrCGqg8zOUG8L3esrJtn9oAy1m1/dYgXXTlOYps
qAWBuO8m5ZXwtP3E+jE5Qp4JMC2z2Td/hBw98Um6bR1e/qjgnDwcik42L3bLQNOkPqiBjQr+CPRu
7joKVbV27T8wJkP5sojBiYklnrlKoHkGrmgDp658a/s03nOnMptM2+Mm9svfqW6dTSJoEuXc+0mh
gMROBoJ9mK3a764g7g31i19FE2fhWMOGDirlBoWTqet6BEVo9dusxD7cshtsYaGCJnZeHPMsLrZB
PQIOS8VGd9N46kuQIgZXOdtxKi00bDAX1k55ex3kXrHhDq2O44SO/yA3Oiyc1Ieh1KTDmIJ4oarO
3jjthBhNWLdzai/fm75/ZUF211R1utEYXeAJQCkZYFu+rweMiZTqH760WrgYjLcdTj5hNQy3tMUM
QIBC01hnh3E/PAwySbG8VtWuLGu5hc/oQ0FwtElqq99xCOOuXAaaaB90917mQ2Y3TliMHPYLHl9g
RQz+uBU8SXdDiY2JblCdp7H1Sqru1xTgjj1FH+0csAQ/r3D+My2akiSyvGXCxy0jAc5uKv5dpxwO
XtLH/1/a076fsPeWACTvkDRCrCp6UFggdu/75E+lJNvjUZC0YuWpq3trNwwQ3Rct6BVp2dt3Oepp
cMfAVrZy/OLsKz6QzYCege2UjzUIHlCZ4pb6kDtjfhfEoM80IKhguGaQT5s82xhg+G+gvM22HGH0
eowbSCgD9KbUtTvsBtOyI+VuEdoO7W4RruOw7DVYEAhUAVwkAUNon/s+j1FRHfNi19aE7AvtkD0c
6a4ILN13rAZeP1PjH+GCaEBIOuw6z8PElt0L9i/dwQuSal/DJP0bJDoi5Oi4CrOhem8EsAImBnUh
gUwKRZbhYWw1b0JKwPdNA/oGEOt4oxggGanBEsbwgC9SlQ8tdcFPaMZmi54tXKliGSBXVbohpT5Z
E8DYgo0POYFQuXTTPiRw1MIHpXoL3yt1SAKBOqFIRIgyvnObJliW0NVwi14PLGM4tDqjSNGgWGDj
nw3PbRDfaRM/uBdzEy3yR1iH/vAqnP18BZcJKkh9L4yDi2oostmFgZQ16mdQ1jVk/CRApKqrkJcB
cAFWi/U6cNPb3LVI1BReuwGiC+ddaf1pJXKYoNMeBh9HdZ2S6x4S1H0nuj8jkdcZKX8KGIFBq1sn
29z1+ncINdSW442DblxU3xoIOjcofuK7dkMNhDYGIdpBhr0D+9odI5RurA7MbEWbDEa5iYSzN8So
Sjb9jYBpX5hMzpvsmhZcIQGAUePC2Ikkl0GUP5Oet+CqaJC+QElkaNCE/jhzynzfdzGYPgOOsRbw
BQdAKzXU3NI6dqUZMR7tZ1S3+UtX6Bye1R45et7AdwHncKbBzvRgwZwEHCeaXlcjHF2VgwXMxoq1
b1zSPwkvsf1N0BUohtsdaJtNNWKUQcNQI7XyhuwuDK4GFfANGOHxFZjgyW9DpHq0q4vtTTlhMWdJ
WoPmVY+vXWc5ewev8cHuBcpRI/o4BKAGMD/Ls6uCdN59a2X83HfddCCxYfd5DLRmySBnAOC8+dMJ
mRkwk8AAYSaoIl8JqPxzTrd2P+CzgKpx5H1wkRBLvjPF0B3SCrkMlVRNJItMwWQ09dC7Uvvgm8gx
2Ng9c6I87QV8mgCIb0M18KSB8Ds29mYKNL37PIm2kLjms+wytSugFrDdP9POests59fA+Jd6BNEE
8/+J/I6S1OeVh2qHLgDSoNWpaYpv6bjm/LCUxJwllnuoyqb+AsdufJywraBI9w56JLAX1c3x87ez
gFplfJZcrmHlh4gIDHknyBEdXydD/HtW4VMl3S4AvAyq4DDuQDphY4FzvFxJmi+khedaW4ZaF20V
OnqdGBypOKm+ZYG4ht333tDhWPUWsFo4nTFnrQdtIV0719pOcKDtdIFUN9jtsIUWJz8pegCs2pN2
2fvnb3NhrPmzrHM9wIFqQuyLJooTUatAkaHBSjJ46bcvz/WhatQALlCrKScRTHSf287HouqINVOr
hZE294Bu0bGJg3oLCu2I2nhgg5gEJkeJTZbXr9z/0iUuz/Xh/lvFE8ezBYmUQQ4N2Q3kEJX7irLM
Fy8wm+itmuqirGDvOElf7KEPz4+2J3LovsZ6ZcL/u+DN5mrbCgu8a0HTh9Zt9pSX9Y3R9KowzZvt
etemMb8/H0b/Lg0zfzbvgVaaBmyw/ShA7UKnp6J7i8kRor/QuXj8ELFSWFqaErO5nxSeytpa2ZED
M9nR/tX/JXsg0zitaVUXrjCX3XoJwV33SMGSBtauLd1X1m8O5ESRr/mgLl3h8g4/DKtKwwahrlr7
nJQvjnwb/fTABMgjnXv40seYy23bLO5MVSVu5LMs36E7GDIqU/yBHcej1avIUpjpyFWtmfItDLG5
/HaqygKgKpTLEh2Lc8v4QdJq63XYujUjuXGnjq7Ml6UrXSbqhzcXkB71pWCCDmGkwRbtAMDZOR62
oahW7Gr4Sn1rPbDkPn+LS59pNvtLwIdo4DFkTzWQDVJlTTg47SMvgNcHXWKler/0SLMQQDLuwBw0
iQHEvBENB9FmOIwp8k8KXqH9Wtfa0lVmy348qsHSumzOtPjTpq/au+XDIzbVek1Sc/kC/yjJebP5
HzcIk+VgAQLZ1dHkocCEEgnolbDt/vxrLF1gNvHJFHTtRJgdjS4HB4rGz4OP5m82rvkfL7yiuQIX
vlptFoBYBo5M4qJYA4ed/IKebEHUyM/jqivtwoPMlbjCMlLDwsWO4CGPMpzu740NXqlOxco2ZWHV
nUtwHezMK0+jEbu0rfokeX7ZoyAv9/l3WHpNl9nyYQomCqUS5FRINNIktBm06PlrD3JcKt/gObj9
/CJL7+jy9w8XaURgsUAAeD3E6kbx/hUHOtBMjbeywV76/dnUDtw2Z4yD3oDMQHSpBvqX5CxEcV+7
/dmc7m3oHqSxsVEEuYmDSFOSZCtds/KBF/ahbDaZHWLisnEMfOGDmu7Ri6WjDDS4TYuE4gYyvhs/
afYZDuRhPYo10fXSd59NcJyoFIy3JsDZ1UONJtLE28I3CFysJoQvSPi1Fzeb5M4k29o0aJgzyOHl
2Es3ze8L+vvzX7cv7/8fQWoukO0SJf3SgXssZe6prryDkNam8rzvgg1XpOUbLw92OWSGlsh/aG0O
rBr2enz//PKXwfWvq8+W/UAm3thM1I5y1p4Be3pE8Wyt+XZhrZorZsfOqBLlEx6lRfc00uqAnPaJ
Zz3aBFbG9ML3nwtnA8Z70BXAh8gcssWZGh0xDspoFgMKrkMVCbmtrxkgsrlsNkPCBqYysTkT2u2J
3aCmC/8o/09cffUKl0/0Ib5IXQTUb2l+5n4BTiF82rDiArcWNsnD5x97IcLMRayioFlD7ACqzBhy
zymtL+xSwFiNY69ZPi1dYhYGJCSL+ZiN8DcpWblznOyunoDzZdNai+7SBWZTvoIwuq/A1It4a0VN
Ob7y3N87g1lZSZZ+fjbZqXGlaOQFhc/oVekEErjVEVjNr5nZsLlotc6UISjkd+e4RPneH4Jd07AH
0QUP6RjDAF6A4vqljz3XpiZoE5paXg1n1L9A7vMjMzAAdaofn//8ghiPuZc5+WG44rSGmoaoBzQZ
xqBjO9hYFVaQHv1anTpNDr5VP+tpePdhMCeQMsqtYOvy5AbKY+SlkcoLpoeubu4/v52/Z7p/BLK5
aTLpCFh96EuMCsC6jyNLK9RcsRLVwOQ9KA3T0t5VzSHQZXksZABIa4+EU6Ld9g35O/fe6XzgqqyB
RN4Y28fS9sUN7Jf94wi3lJthBDPXleX4jYEouhkkUrkWMmw3teU1p67w/AuBvTnysUrug6ojxxjo
2BuNc/QVHUHrNQWgqlbvxddBBflh0I7FlRpVt8fKovc848GT543VRqKXalc2Qh+yBCxhgQLYDpXd
YdNrWBt2IMOJDSwgKOokaLD2Oe8jNK9QkG+N3vYZSIWWx/0tilgM9pQ629NBy3NuVTjvwuITcLRq
OAUJBbw1zeAcDjXhk8h09xJr2z/WyGVuVeA1e2bD59lBA/ylhMe36IaSe4rq3e7zz7UwzeYG1A6P
OTLDwEihonK2kyAKKrknab7/2s/PQmk1odo9+mhsbsmb3Z9z8jaqlTbMBc4Lm6uBIbWxrZLitmVE
D81VAWQ07BCv/GO1SXbi6NwUp/gG5cvuW70fr6sbuSLyWljr5jrhAOe+BKhilLoL1Fm2KF+XW0ka
s0u5GFGhdtydU3D9NUAgc2dxlhceKp0BXNd13/7AOeCHdTHV/vzzLD3KLMh6Ap3ZBbJC0aTy5r5s
MwdLEB02UiX6uoVgcZsmg/zaojcXDbvwIwjQW4gm97Ewb6jiKxFWHYATE2+Tly890Fz3O5HWE5y7
TmTZgh8qeJ9tAxf0Sgq27snz0uzRir3g9msXmwVed5KsGDkxZz9/sv0htMdfrnkzOWwr0rVd6cLW
zZkdqNBzgdmTCzfyjFuFqddf0NHwouBt8DYFMBb4/FGWLnMJDx/WEFpNBTo5gXBoahhCuGhI8bmK
mpS8156zMm8WDiZzCTD04hJ2OkMAfb2HquUQqkkfA/et9p9G1DELg1Kd0CsXW4hrzmWT/+GBfJFL
YMUsc/bADIbbPH1mpnkEHnxtk7h0gdn+iuEM4iMMgELTiYM2KdidwvnVDv2XgGLoifz/B0hp2eVJ
6aHLnFtgo3Uyv/cbLtDeINeSSwtHjr+B9cM7SuoyDyYLB1El0a3Em+4nKqQrieWF1zNX9KrYj22G
AjkMDUhxmhqguuNuwGIn6n7lEpeT0T82GnM9b5uUZQLSMaqvMvgOX6lDXUt4FCDnTyvQ8Ut418bD
tAbRWgiVf5VWH16WqtqONYqQaOjpfc7V+5T5P3NN0PUQ3DnZsLKqLV1mNt/RJsr7gnb9mRIXPs+o
wtbeczvIY4F6/5DUa5F/qUz2103sw/M0scpgPjd5ERJC2wEdv34d9gDSqw7saNgyBD0gQKl/W6IV
aOiLlTzdAiuGzaW+xisyNrWFE+HT3LQummxitOVsRyjlUUvNvMcEeIjQQcPzzyRL0d3s+l142SC2
6GJZCXYL4/5vAuDDo18q5J3ruO1Z9e2WKRTi11hhS6N+FhR4N1bSQVP7Gfr7P56nblCGgsnGythY
CNJ/P+WH+55YYSUtmNHoCa6yvdHqMVU9elX97k9trF+frwRLjzDbEhSoiNOWTUCX0uZeevq7rpqj
leq7z39+4RnmOuBc1rTIeBZHMtUbgp6PCyMGZwEYRa6sygsPMNcAU84DOUl7QGJWjRvPysSpntBe
EbeSrUSepUvMFn78MLR0JvaAK8glOjNjULHcqtrELtowP39PS5eYxQF0VllGuZJGYnh1PbEf0Iwn
nTVV49KvX/7+YSRxD1ymDiKTMwyut4Ojj3Rq4TE07r9287Ndv/bk1Fol8yJ3hMA0cX+VvHxjVr6W
21iI/HMv01ZpAzUwDN3K3L9rYnGyfQutc1Zydin9JWh2hXiy8q0XAvJcpYsuZOUGUMmciyrr4DCv
4Ddj3w65/zQ15k/Ch5WJsRCU5ordCQBcODB49Zlq95H6oLKVzkrcWPrasyndWDVOeZ1bn6WBR4If
VycO35SQo51mZbT+++bpXIhLkrLjegQyrc27A5gqp8JJvpQHonMBbt9NGdSrCNYD6yEhOE6wdEIz
zsqN/3sk0blnaSLHRsBIEr/eS3jCl8Ozm9d3ENZvJegdocAwQ5ew+dKmFOXB/592pBzrDLYEBKXd
6gTW47ZGlgMSh5V17d/fmc5tTIux0hpt4uTc4VUN6TlHpiMuvjQP6FwuW/d1UhY+aIW6zkI7eeOq
PaT8IQUhfaD1SuD492SjcytT3wciSA/MheMmvZVZ8033BcqEvie3DUEoQdv1yodf2IjQwPn/b9FB
omubso2jwPllbLHz3OExngpYVb1WsQ8RR3AIyhgCjwwNqrBmyscvbezp3LZU5TjyegSz0SP+RgPZ
g/zRRqET8PPYexlL/90V07lpaZVqIakr3SjNYvLNJEG7tcHGg2zPGveKdvHh8+ssDLb/CG3dWHWw
kQkiNwgePRI/0RzYi4TqlaGwEFLmKtv/cXYmy3Lq6hJ+IiJAop0C1Vetvp8obG8vGiFAIBDw9DfL
o3W4ZhHhOIN9wtsbClD7KzM/pUmp2w7VnYkOoZt/sGBloF14QXMEKerKTeblRoPgdPku4HPZQdF5
IaLvYzLIesWuu9S+5mZaCJBcT9RYR1kejz1B4ETSjQEdoF3uBxP68bAcUvu2FTnbEMHckJit2MAG
iQ2+onItZ3KhR80dt5AKwnpuA7ha5E0VF9mQPPkMwEZsVLNDWVvtpubOsNImll7t9Vt+WVZwKyUZ
IkCtI2QyIrZGp//VXc9pcet26+Z2uXKfhVF7roBMO9RYyFRWMFiRuFEiahOwjfo6LKTeVrkJ5p+/
Mk4sNfPZMJF02CjlYHWeqv6H5cI6gyVrtUqQXXphs00+uLGICpC4+miasYa3KUC6SM8es2xcGQ6W
fv9s7scqqaBQdQLjUgXjCToycellOj2OUlkrM/RCT50LHxV0fODRsuYkZH+BpQYaWLYyCCx86LnE
0SKTNjoYDk+Z79+h8PGeuSYYnUn+NuIQAydDUINX2credOFVzbWOU9HABSMKekTVeq+NsooMxS7Y
aj19P2IudMU5XGRIWwpbi7COSicm7BlDG+XceWys9iwEh1dDFj//7U7XJ/zSD8eikIY7FOTYs9tA
T4B83XqIYe5BOoOZ+Pt7LL2tWV/PuoybSqAeogvrI/Pam7TXJ6vqnJXFzELXmDNG4BwYs0JXwLoK
+BpLoP36F90CgydW5oGlB5j1bPjkWshnEdPFG3VuS/qaIdQSdLWiX2m8S/1i1rmBJXRxytdMR4JS
qg0LjjPozfcvf+nlzHo1+m6H2rNvHREbdOKQaXntHUb5rWGs1UgWGutc55jCn1KBGA9mmd3stdL3
dkUuJGkOiU7fOwGn5fdPsnSfa8//0lTTgCQ4SAYwiHlQ61mvltFDEwqsbPpz8v9N82TPFY8Oh96x
kGirrFa/rIbdwna7MmgsBFXZc3mjhyAJLLkI6oLQmgqYXrEI3xW5A30egF3oEFFaW6ch82Aw4QDY
fv/aFsp3tjvr4qwAusAEtfGYtvkdz9ne6GTs2sAIIW0VDj1d1/uxIFtT9mHhrInrF5r0nDcyTAGR
KoWXWcv0ZlLjQ6L0Sn9fCBGyXfq/LYEl8Ez4UyBPSC6QO9us8mPVFkO+IaXIL10y5EU4iQAoLiSX
Fg1cG3Z/kr6yNsyrsAaomtzg8ZRz76W2VePDWeVOTdj0oD2GkyL5vUImAGw2gYmiR91NPCpVMf7b
1s6djSaGoGB3Vx7E7KS9H5jKwr5ItmYn3r//4As9fq6gLE0o3gaNyQO++OFk8EQfJt65QMe67R24
P+lK9WzpPrORJTMrVl09s8fChpO/uSHACA72vTGuTBt/DgD+sj+ZCyn7oWIc8LXhaHRlEyd1geHF
L8ld06bJHodOXWyWrHsJUF7LQ1tlsHsKMmwtjxUHhgOLewFn/YYWNYu1B6pvY5hi63mIw9GKkEPJ
7Hblpy68irkUkwTIEO854Gl9FtxMEtg3j+ewVgXHiaxteBcmobkak/MKHrYgR6pPrralg52gqfzn
tl0DGix0WOf6bF+G1yAvfcufaiQG2u5jRbMdt/lKxPLSpWcjUBAM+DAtTthEOsgP5ffkpqsUvsj3
DX7pzVxv++WXZ+0AO9k4CEzP+aMyvXOf68fGyVdm/6WPOxttEoh/CAZpfQqSDySkRfZ4J3UKzvxa
htZ1AvtbO58NCH5ZJr0Ns9ipdv5rS4QKAWfEu5+ufzZ6a4/62Pb790T+wEH+dqfZOgOeV5BtulGd
pLD3FDEGQXHuiNgioBXG/QwUUNjXz6V8p9mGFb9qsI+yDOGU1wj7Se4rtrczcMDFE6y2kM/vqP/E
82InhleeVZvBr+HDf8379Bik7Z7au7Zxzrp/ZHB6u9jaQm/dFD9SeaxdBPKwXY0oNwdu1lRt8fx3
DOzsUiDAQ8mQWWU4UvCzb3p7n0mo5gHeAWUc0QjgqfrImniFLTVi+L/sxYUZ1o4r+ZmbNxDL4dL3
Cjs7IeCn2k7lEXmUe434emfPcEzl9086+XSq6d6zpshBlAxP9hOI9FM7hAjhYqre9voT3GJr0Nt8
RLC+/V9lw7qL/CKdb8yiiIPRjx3kQchnIfRLmYJW7cXD8I5EcyQkZXIMYSuoNQMrdwN1gS6Ow3it
Eb6Y055nT7ySkU7e5QvCgPCOE2BQQfumbWg0TewC0DsUbdgjJMAdIA5iUMeO8EH0O4FMpU6GE/iu
iNXtzMeCFNHIVJiL/ySN69EMJdta4jFpQF52zsCkl+SRWE8O1knXRBTP2EE4tFXywqr6dJVPmcMP
kltbnsjQqO9rH/VSqMlF7uGrbVN3j6IdUiMo2YG+jOiHU+YeqqxExnaM8TerYqxW4kJtXJwJWvUF
SxeC8+0quRt7hMzAKQ1J56ZBCbkrRCTtTZrqMIcJwvrZOhdYirZGwkMx8VhnTtwJRFC0JmDPCGLP
n+v6qUYepHAQEZIWMWIPI4k82M6LvPHdFsjeMTY2SJgNpiB5log0FfrMhg+kfSLc9EGSTRV4oT1t
hxHfp3jW6clzHtGXw6zUoTBvJCzfJdaP28bD0w8fPujv2DSC4hP5kFgSJG8gSjdElAmSli4KwUfF
pf7PLnYFD9M32oVl8Fkbv63sN44ktXNiso/zlG6+765Lo+Zsfm0na+LQDUAImNjNRplC3JVU0pWq
08LV5xLm1pbSB3wYQwGiwvapNJGzVYA7//1vXxiS54Afg3VF3iZef5rc/ywkWzN8P3Bk4n+7+nWH
8GXAH9IinShx+KnrUhgzG+Cpd77TCZQU7DVRxd8lKPZcptxwCjVsq4HFTBC1Aj/yECurp+8Jzaob
pYLsKLGiTZFKLBQS1Znx8P2zLUwGc82yAylK545IcxJTvutTeN7MpgV7R54nZKahEjjYsDXzlbXi
gpLdntN9KlTaEJHV9qeGI0LTg20zVDR4pWbx6NbmuOkr793K6EsSePtkIpdMgOuO0/YIith/q3LP
Fc6sDorSTX24cK+gLN9Aam8fo9Sx0lgWpm97NrsWFEqVNqdgOnLywiwvDgbzYNnmjvBgZUW/1Jdm
06o39hzBTOhLVJG9aJqLue4mWvr5s1FAZFx1CANTp4oHUdu8YGO1G6xbBwbV7xvc0rZ0Lm9uyRCY
zohxxpaEbepseu86dWjSepta3gH+kw3jOjawoRBGuXJEtPBUc6EztFV+VsGhdmo7H/EtQrFHGPat
rR6Nd8ts1coQujAMzfXOGViOyZAk6uQ1T8g2QgzWGDVVudKyFj77XL5cNb2RdS6uLv23EckSBvv8
/pMsXfj6OF/GNwOg8aL0EefBR/ZjsrJbG0mb31966cVfb/n10sOY+Yw0/YkH5ls11A9qEtgZlQH2
ubpb2Q4tVGrmcluXpnmDDDqkmtVNLNGQeiTGWQNWEjYSa/7pqNqea2vHMgjqXKYd1oiIK6utmBfg
zybZyqbij9bwL2vluZiW8CIZaMeAQtz32zFiO3OTRmJD94gg0ReoBeMpOutzfaNuin15DwDQbbL9
50456/Z9kqoKQaS4exdWRYhFEtcbMBmrreuHDpws/33fHhZ6yFxpC0wZUCAu7mMHWA7FLuTQbvxv
l77OcF+aWlmM9dB3BgiFcPVVtrFJQDMx14rKC31kjtUpGlJWfo4frnT2IhIT9rhkZXBaaL5zIa2s
cmRe5XBhmM300wv8p06idmVb2Y9+bO4zy/jx/QtaGnnnYB1UmpC+5RqIAuFTlsST2wdItmGKhVOW
mXscW00/bEr5W9oRI0aqDUwJRAp/beRf+vizwSBwuk4Qt2CH0bLsPZJ6EOFjF4I+mFZaoI6BX4az
WyOSspwORiV1NBK331aFHF6axjSbjYmU1lcMs9MzcqDJSsNZWALNBbkaZ42+kdT90SVwO3mFhxY0
3RSd8ToY9DmfEM7I6s5Y6+jXWfovHf0P+PBLO+WyYwYPGnaADxibTFc6D3SoCdLdpmvyH9IDmwn9
YzCgZiid4hPuRQD43H03Tnd2/yCRPLl3Ldd9phS+eM9G4qguTPGs4DS+yUTNNmWdTyuj3sL4Pdf6
9m5KIMQ1u6PXIox2ckPMDvngYr3U/ePbn408Y5F61Cpoc5Stf4Lz74bpACXTPthmZnqQfHhUdroy
Gy186bn0VzIEOE1D1R4Rhmhual+/sW58UIF6GLWxdwwg17PJUSvt/U8D+suXnsuArT5IK5DhkhNj
To84skm26UY7+fjpy0loxOCp8hOHlIkXJrnF3wGW8O50UtVPXWLzvZta/k45ntnFHYwIMkT6X/M7
U1m3h5GguNdZoC/Eztt3Mgqkj/nS/tW53vSrki6ikb4fNBYawFxc3BpOOSK9AG7jKbWeRABCyVQT
4wantMnezTRZ6RZL97n++ZdekWFGTXuvQyfEafyGj8rbScvBzn1CcHlaMOP5++dZGMfn4mKaJm4H
FlJzTDDS3aoehxL+VNS//u3qsxFuoK4w3Q7e7GJyXJwNwiBmWWKt+S5MFHN1sGhG5PoxJo+pW6c7
iT3po8X7fA+zIIYOgq2poEO/slVb2JDOeUGWzHoU2zN19NWkb1SZp3eqmjwkQJLxjGlE7kq3bj7h
nWmeGFIiV9rbUhed7W10J3mGFOQOh1b+ockFpnKEKIY1Kx6YY/4cnOABmb4rheKFCenPRPml0dU1
PpZdWw0+V4usyGAskCiYtLHXZNnm+xax8DxzVXGX+AhMQRjDUY056lioWxp3UFQanxmhU4qiHjfv
hsqoGBIjkcL2/U0XGvlcaCwaKFxbpPIdKaJ5QXAMNHQo5O7fLj6rhowJK5TqVXJSoHbAXoKcwTXN
o/WnDvCXIdOcDQNJnRKdO7j46cMI35wQwdbhfwAXRTpywssl/sjCrQwvb6dTfNnif7eHw/awvcTx
5fJ0+wB7XXh4CH/tdr93D78Pv/vwt9qc73aHQ7g7PB3Cw++zH0abXRFubo7HzWbzvN/jH+/Hx2h/
3N0cI1wnjk/7CH9nEx2j/ekSb7dv8f31r0VR/BbH+/htDzfQyqi30KPnECMPPA46aDTAHHlKP6ty
VLcM+6IYimQVp4F0X/wKcdUrd1to7uZsdKL4dGkmTe+AyP6tmqwtsL47qD1W5rs/Tom/fTz6v2N4
qwHfG+FzRUSBv0VmctjD3wZ/K5J85H5Mj8hmvWsypBV4z23GHzSbtln32BVrxqeFOWQuiKbI+O9h
J24whxTO7eDhaLC2DIH5kKt9pk1r930PWHqPszHKHAkCApGgeMgkkh7cY1B9lmvD7p+T/7+9xNl6
yDARJ04auzki0bDcl0ir3MuJ+FlEByQwbkf76uK8bqsRAA6wgdVn/iZJmT4rZL5/mBKWLOBUCyMs
c6RQ+0ihu5c+LSNEhuu9Hmx6byNi6eRzo/rl1OOQXL01IHNJRZGxiDOJDnm7SQZKboViIGJeGUyD
Rd0AIWqPEYUgdc8tAi1EY+XtXrdm9hu0keJ0ra+8VWmGAnZX4pwglIOwYg8JhvvRdNsdsp1shKzn
Y/BkcT3+8oKBWghyhjQ79S334FYO30GTahRhnbX6WST2FJeu8ja9X1ePuraGOyj4xCbQtYGNo2gi
7mke0RrU3dKQ6j1Jc40BlfnhkBUOckWbtn52awK2VIs0d+UhcNS2XHtlMfn3QRZa0v9t7TioShGB
nqPvpk12x4nPN13ZkpWp6e9tmc7F5S7i+lLdaO/g0Adp3cJYCVDM/QQr8fdteKESS+f6cgekX3jF
aucwBPImz8sYNZQNz1REhQQdqzokELkYFWJhK3qXNNQPCbfiUbCViX7p9c1GepmNFWSlqPgBFojQ
w9s8ff3+yf4+ptK51nw0LW0LUmMUQHrbzkYq+MZ0B/2c5V1+ThpmH01jXNMCL32m2ZAqaIr8zYqL
41C76btvlfKuBdf8HGjePeVlRePvH+rvQw6dy8+1O/BCeZN3MOVW9j+za+pp8vj9tRebAvnfljyo
iXWVJ/mxVhoJlLn2xLBvBbLCw54iK4V1V42BWVpFFZqMK2TC+5bMI2Qzy99AnSHOuO71zkI4/JrG
bukjzoZYHHX0tGzd4ogw5GqbjDn/NWIzbEYINgbnJvcH1OGUXhnQl77ibMwdeDO5JUNn4+O4d1V9
NlN672An7eq1/L8F7h2dq9L7kZsTYFXeQRSDgoqsdzOYWiuy127j3gM60t4j5EcgZKdGprnwzPya
bk5OibDHw1A5JUyW7Jr6opti1/PGPZdYlEfCdvSKYGzhnc917R7AoG5a2vUxYNLb5ynWpLzO+zuz
toMiJFaCgXUa+pUDwYV3Phe7J0ORFNR1CiyMrR6qMCaTm7HsnYMxMIpzd/pv3hM6l7sPZo/s5sJt
4FfLu90It1Gc2EhZRwD9vx0/0rmUPQ/6wmotE0NOaYwByjF2FotGJ6DmUL62OF4YAvzZUGNyao2F
lTRHjwYvjiaHgiUQKDhr9dOlDzJbvY2Fahvl2PKIxMCICQWUgB1RQBiDl+/HmaUHmA0zTevlHiYT
7Laag5yeoZgLab0WXbb062cDhhg8CyfLZXM0m+5WenZ/QIT1qQRna5unCV8Zhv++m6PzBF+n8Sdo
9nR/HBgCeskbirMR/qGSd881N0MQrNxn4VXNheuB33UICBX9sYJjNHLtvoWwTvHYtWSztgC4vpn/
v9CkcwV76gJFD4yVPNqF/SutWaSluUXyxZZ28B2h4glQSQ2FClSkoRREbXIkSa4838JQMxe0mz04
WkgSz1FcoOfWSj/SDLqXvk0fBtBOQLNZzfhcepPX9vJliw/9v+ta5lgf86ndVQ6gIhP0eqHlVp/f
t+qlR7ne+MsNXA/CW4r6PeSVEN9g4Vs8Ifx7OI6pC2ya6ZX3aT9AK/L93a6d/W8f7frnX+5GSwSb
NyIpj5NT82sTd47UYXLlsyxdfTYEAG5jiTZXzsGTJANTA1ydWpNqpZa8dPVZ/7dFMhUFYpWPHSPY
CSSmua+vbKF/ezOzAaDvzcBoR6zEKOMsNoomuAwQvq7MVgtnJ9SbLRFsX/Wgz+TegTbDf80wAEOg
9Q2ctz+7Arkkw7TlvH/qp+A/UCz+jXBP51J3arfcoWNWHn2Tb8CZOkw0P7TW2mi20Dfc6yj3pTGN
bqoEGFT5UQSjezsg7PoTJIT25Jmev/Lelm5x7TVfbtFTZoyOB6Vq6vyWqgrH9KTzp++/+NK1Z127
6mt/ZNS4ZsNO+WaivhXWpOFAUfC1qvRCk51r2alGBb/pgvpUpuZtSpqdIHxl++j9sVX+pS/PJesU
IfbYPAhEqBSZhbWVqYLHikvdh6oi8q5TTnmaiFvt8DehMpwGcBJBfuoY8AwkOYlMkXcftNXuAsaw
C2qgWfN2j+C7tgyTpC9BuiMQ6pmOK+FTdC2N/4Q4N5VlOkVooq5/bDOd9WHfNdjTV1d1hJNC7Mah
ufRKLmMxKfpoGWAqhVqP09H1tbGrA5AdQDLsDr7szBvKbPsAHi4SYe2y3Y5uM4IcSXcFQknuwcKG
yLMjAwQ+QC2NmpY3TZCrJ55k/htWfEkR1Q4EOXtPJDrirlPFzeAPr14OCUgLtX1YpvQW3IaHvgdq
YcRpTTv5RdRn1Ni0oLlt8JjGdqgD8AUr7UOOWAH5ACPFHm+hR44oJH5BKtoteE0TsokLCE+BKdz5
HHwR0/Ch1zQgCTUcI92IUgSxU/n+3vDqbTkWx7QriofM7347tKoh3RxvlAGRnjlCBTi4YEZAI/Wq
7fzF0EMbN1kDmWVjtDtSpB+BSxAoHnRYIzD/wAUbIktDuFnWLiS3TVdFhXRBZyPndLABM02r4dwQ
7wK4RxP5HHgYD2qSbc0scPKsKu5BfAKO03xGKtqHkeNnlGMndp7Hd5rYUGdXeMDM9L2NAN4PeUzA
ZpBWPiEVGNhK/hk01Zk47pOZW+XOT80zkrSehR53wkalLnfG+kp2pBHx1Tlnjhsy2ZgAdTISgc2y
nZAqfcyLAtrXjunpycyAENQOO5e0pJGVSuBmUZvpoWk1g+6J5O7G58AjpsbByIL/HKQ8itLuw+wq
NU2yxIi7FhwWcFcjyIFU1Dt1grSTdKtZvReJx6IU0VIomoPqE+g7nJIJyFrLRznZ3Q3puw42tWCA
FrN7D/Iq3/vIPXYQfm6Yub8teTKGHGCObacgKU2CD+1xsDIrP2zb4i1QJfQH7kc2Ze9JUfOtnJCd
WlFYNT3VljGclUXMSHEjBusVkYEvAIAclaM3lU/bTR6wnWu30Gl2frp1inJCyaRL4jZv3NgjwgOi
U26xMsQs1NZt6BKrDl0guBDoQn/wIfgshPPuaErRuJOfAGzf1gFiY2G/vihVnZnMLk2W3mLcd0Ns
Fg81bBV9Tx/aLDhNBf09NMVP4ifJgdYSxlJXPfjSPBd2fkvsAqjG5t0JzDPeIVaPdh15qe3EdU6n
Q8e6x4D3NBySkYNnxs5OXf1wK++GTi4s/1n1K9e+tffsFl/PD8q9oIBh9gV7rVw0SBz9NKFJlIfK
G2g6dWC/Z+UfNUEPCCUqRDVPRGRD1Qmg24YhQ3tjJOSnKdzHhg+7NEgvYGbdkICeWc7KX6LXOAAH
TSU2qf7VZGW9zSWyUnPTvOSJgdSDlDYhGSjuZZk4e578JzDaG/C583cwaoE9zBAcOiEzJ85UC/xq
BrldTz9SSz8FXb1j7bBluQ8zrodjPt8BTbMz9AGQkmwTdDxHy1ZVTLt6iBPhbDJfR6oFTMzzX1sA
t14hQKMhSLcMeu/gGaXMCT2X5T+6DBipYiLmrgd3L3QrtG4YJvgGwal+SHMriEySbFDNPFUOEmSI
lRO0iJbvApa8dDa4sVPp/u4bcqfBaomRP5ls2gLWHCdxb0dvsGODi9datJduwPJ7ImkS1dp7dlL7
l7C6MhZgrGJz5nlbC8WuaPQCO9Z98R/ofQcnbfoNSjqAhrnO3kK4mEIdDxxbFtxZRj1uYPK8zUf9
wxS8jANsA8ChBZteTZMRW8w7KlvcYgh89PLc2lCnrQCRtkWI4R5TU1JsgGcEVROEpojn42UAJCks
W4NDsx9UYdGrN8NoXsxcPnC3u0PgM2rRQd1EuchRMxItZOG5fMIxqbMzPfqrHsYXpJwiqCYpoDfJ
/Nhw1EcOpmFl13bsODUU9o3/qGizbdquOWUpkI52dxnG5IGX1dkPkBbCtDvGbmW/293wWo4ga+ia
HiVQxeAQWu848i3CXOIvVrnzNLLgA5X1D+apg83MAIA7UoZBRt4zBtLjMOqPKQGjDPL7djOotj/A
IxGPrXtEgQ/n+P0GaKRjY7ZgBY1I/VQTHgp+p9uKVreJC7W9m45paMjgFkZUEB8dfqgnaORNn4t4
pAgKGQmC/3tg2bKk1BtUen77QV1vSF+14YTlZOz4yXGs1YfnSFTUh+wTEw48Cp0+9UGNIl0AKBxK
tyIJ/bx2LmPdsbhVdhI3Ppl2IB+eRu5HToadIybbyK/SW8Pg7tbzQcRLCNgvjH86aQ7uHcT+JSo+
gOlmV+IQULftyaHmkzuCfAKdzRETw7lsGpDbaPU2TlMKjGzHI0SpIZ2icQDyG3GO7hCIrhQWDsAR
oTJlGLYZqgFzeNUgnHQyjJ8KDOBNizyTSAwAednSrYFoHQAETGGCoI55XybURMUZwqOgdO9ZCU9C
YzYgS5JkJ5SgaNetijFRZx82HNio8WuwiZXzWChBwsEVA27Hrw2jmPjNoFV3R2vTPhmw3UWgk/Db
HAkqmKbafZ63N1ODHC8QioenoR8vRm0g7dhxG2SZkk/Vsgc7AcsozeqLqatbaDaqEEaiA8DrAM6C
MBW1zAUwyx0OxIEbAf/eQlugOCRPPAQJgii0MVjGoZaxMDeTFjQ3bZP7uvXzWwge+AYkOhbVblW9
djATXyewJJb9UVcIJ7eLuDQycU6NADlnY0rQH56l+oRhdONJHFWXCuhgzJa9m993FTYkXmuFKHAb
R82TnWw1JnNaffCuB4tT4pMqEk8oMxaUPbVOARsKcJhM/deBJpfx4aas5Uaaw440Cl4KJJojH4xG
dadugPSN1ZRunDp/SpozCiBIhtc70yjdaGL2qfbprrSqSNbWzwkpEqAE7FqV39GWH3lJNvXgYz9c
nlhjbCyizwWQVbmtQpOyaIKa1UbJVY/NB6fy2pnAswRWTBIvuTLv8JDJmEaNa+wCb/KxiEsuxKiB
IU2iwmheS51v7SrZY4ESy5zdVQh4cOAiqir3HUyde+H/ajGEeVZ2V4xG5IEZFCYTv/RJdwaZzwhh
+4uczr2vcg6nB6Zl2sGRbrvPHWKtwDRzYxcisENRZHGd1EB7XtmS9MPK8auMrAVzYfidJnkZOSWW
qARJ43DXGDQ4lhCVS4rZK1fmR4O1rsDU1BLQQImKwWl7JJm7TTKxtyW28LaHFZAj+5Oux6PBwSwO
2PSUtkOs2zayuxJJQEPoUHqf05SFjl9hRrLbkBkCHiUb02+fVQhTeXWaVxAjz3afxlUK6qAqCpj6
yYgKS8EKeawcq9qZ0tnKXBbbWgY4X5fkMHS1s3NBttx1bWvtgtY4dyVPP1kCG4pwaXGsenDnglxc
OgSqIP63m7Y96/cuIRgmegkYGwNlGkxfpK30OJpjlgELrBpaKNKK58YDoiz/E7BZ/uCBPiDjzg6z
3L9MDLIoOzWBt8ebU7117DDe18kV/T0U7yBVejET5AeFOcgakXVVWXgjEPBIDDd4YcSW1naksN/A
nBPQ5uB4SXavzZFiYSGKKIWICpM6BmFJYW0hbVXFINrZYV1XWFbVdvIOdGP7JOnoRa6DOrdoavWj
RKLGrYlAlJ9ol9UBcjGO1mokh7QT4NbyMj/nBjXPYKznAP75LYbUSdKQp4pmUTvUyX2QYkU7CLfd
4hQfn7dx64TuLcdzwFbmsKonOsCsT0scNhy6oa1/8HoI7JC0ZX7TWmO57SQB3RtTGNBxAMSrO66Q
nr3R0IquSW6W9tGzqk8SICshz0d2zNt+ihGBC2SUm/xGMowdf79TXyjOzi3IYwvb8VCWDGGhw86q
ELErBjcqefeLFc2/Uc7o3Iesc9qDE9m1p9r+jRjCXZM7WCaNYYe1E+i0kQsE5Wg9f/9EC1U/d14O
skRmVLaQJxjGxktDoiyPp2HvrXFvFgrNcy+ydrMM4HYHGUaYt4S08UVs+N6GkJDP3rL2Qrfb759k
ocQx9xL7U5Jk6LLXNCOsSisWp/6ab2rhs88txEjaIf5gF/JUVOVdL9GtxbBBleJtGqz7f/v1sxrQ
2KpK2zaTJ1hVnOxJD5/fX3ehTzjXP/9St4JDKSmZi3Aah+Y3btDueJs/uf5w9/3lF5qPc/0YXy4/
cjpUboVgmsLDLoffpnyKJ1lErfXT9thKr1t6hnm/hv5UeRnezUDO2njBcWbdrXiolhrNrJRbAvue
kwmXTtM7y30r19xoSy1mVsRNesTjKgyMp+sWfXCuaJgkDASPQYr+twr6H6/yl1fPcwPLYA1hkmMV
VggSnw77aVwpcS+88rnLse9QqTG8Tp5crXQo5djFVnHNhRBFuvu+6SzdYla0TXg5KV9V8iSHbJux
7JAZ7snT1eH7yy8VuudEFiCmvaBnfn3yRHDDUuDkvBuDA7WdD3el/i8JRkRL9i9l/vL9DRc++dz4
2IMljGQbVp+szNuWSRAzdAlkAYSjfP3+DguNdW5x7INiCDyZSMTR5I+Za1wcMr19f+mljzHrx2lD
sT1Oe3wMEmBLkLYnVNTALF7LSLMsc2GomNsVm05qZEmP7MANg7wZQENsiBEYh3zokx30kg7SuVS1
gXqn3pqAiw4h9sPqUJVSbE3djqfGCsYbI7B7GQGJTO55A8y97ofp1DtBfidwcL01LK7iNpiyTe8m
3rvDve4GZAtEGwnDvKRwvjwMhOPQpqdY5XOij8TJgIRXWPkZZXHLQUqPbdKP8AqN0w6LiXTfjiBo
gEPobVwwKICc1oB6A9RpW79FwMdf3eRl2yZoM6z4VRqNmZK3tYCnHzH52HcUfOrgbi8nnKq4Pbkz
rIY/MdOXICbb1fhhs8HF7trvvDjJihJWec87ZoMcfyhh8wgHS+bPEnUozJhVv2X0/zi7suU4ea37
RKoCMUi6hR7c7dlO7CQ3lB07IGYkQIin/1d/Vzn8obvKN+er46rQIGlvSXuvYWKfDp1RgbEhYCSw
X26vBAOGXYTK3dGSQvYSsLUYF61TCUvPNBqKZr4zmai3qEKqZ94LKIBYv4tnzRrwU5TeDyGZ7nA7
YO++hQtwN/fDrkNtYMtnMgC9RjrIfo+4ShMr5QcJcd0uQlPAxrydf/oMjXBO4JIc6Vo6Nz2FMjne
tIdMf6Zos28G1T1kHTYEsI+GYcOSNLnLrBQYYDd/siXuylr7Moxkz/J71rTsl4aH2i0LSvWr81Bz
cUVhrsRJjZ8FRkO4KBt/U1FWYKMqmMVDHe2bFcKC7I7I6+ewu52aPngosmyOMf7VHthh73tWqnmr
nB7WfkGFFwvMnGI1OdoDDa6l6BQPLNlOBFrtVc7nWHOUhLgr2l1H8BIgXzrfPeuFkYHF411SQwNB
uSTcBuxUKXOq+kceChlTRdhLhkUF1/dB3k0cosUbdEjGvYFsDi4FKP3y0Zv2I2yjI0i1OHvbp/S6
r10LunczRLyn6kpPAiV9L/RRgcXRKXsbHDhk47TJf7TgCkZSa74P4JRxgM5WDUv6/KUWDn2Zavwz
Xg/fJiqrBz+Bi57tYZ7AAzReVEq826Ku5i3i4n5Uud2AMVnC7bqYR/QP0u4GQHKc+FU1beYeFWef
PwjIamAU+qOpFIqc1veuKuqRnekq8gIbqum+YZZHStQQv0Usf8cKhB4GgedFNBakamIG2Gq9oZUu
YqmxB/phFTy3kxF3cvT8a50W6bUfjkBgKVlGCfVFpEe0MThVqBc4Q7aF3kYd5/iJF+C6vOspFFCG
SCkxv2o+oLog6PCadEIcbNpwVCJlvuOJ8V77Vou7ERwj1O1keq9N3QEOhbp7mA7wYhnCeo9yX3bj
hLgmiHnK91Nhm0jO8Cu3Xc3uy8KDLhKZ2urFzVLyzAiABgCjJ3O5CwDTuTcjxNw9PUw/iNOrmDHl
3U3KHY+2b8pNh+V1rSHKD8Mjt9n5A3ocQ4PiDde4O5BpLHCblHpbjgOsrN1krmLkd7lvTNDv4Wpk
t4M19D7NquqPVydZDHpjAH1yfJ/qQ74xE693tJiybc6NvkcHgKIghbuCJXW7D1vXblEpU7AFcM3e
9+pyW8HTfucESGhFwp0tI10b1yQMDpYF/W6eHL4B+5fsvU7PG2bQK5vmLruae0e9U5h1bWDgbn9q
HFl/Gp4PTw5IPhu4Tdc3whlP9ixFcZQGVeQMamPj3PUPTOhpnxCUKGEBb9GN8VJ53eK+GfnumMQJ
jMziWaF3mJT8jyosf3Ml3CsYuDS7zMf1knml2NMpvzLCh25/AHkBT833U+WFexa4ZJsN6A2iHs73
WafVnkzQtOeYyCgP69fsVP7O0EncVLBejXiVwBYFGe8D0NwUN/dsgDgGZTdDA/8MYHm4/T77tnxD
291BldNBzb3rUMqGpfYOZBF5ULPq4K3t6ysc2cFgnlD36CKlQ/4kkoJ/Nl5gYo5S15vTwGCgLqEQ
GHjE36XeDBPp2kP/SCl3X3TlHCeSO98K1XSAKmsYEPukhSmMQOMpYH4AZHGQXJkKXuyJV/o/QFnI
d0PbBz8HtMu27diP34ssSV7q0W0OSYZhgPyttwsGl+ioHRrkHFQtx0CDeIsq/xVUCfINNdhLO4pS
14w7zB7Q/WoD7nQR5VSnG+PLGduhNVFR1DfJSUMepKn7PK/qq3REDaobM2/faBeJKrcWoiHpbwpn
rE3lm3ZrNQC4yhHy2nVQTJ+HwUQuDgoPiBuL6jIqdtCWgtbKYMNTx+BV8ewHJVxe+Tqv9nWfqWsX
Uxkpj7iQA5/LD2Urs++dVEd5yT6gIoRicdlMMcRVnRMCsbuBRQi0RXKaweq4gDe4xOW/aiZIjWTS
faKN/xsdvYe07a4GdBQiOJXkGzSU8W/gTBUpbumB4+izJ04AEYVmrOMQTaCthQfVliq3ieA2BKcI
Z+xhtNmgAzuU6ikH3HLnpw40Y2hoNmkxzdgPhEYgpZBTrsP9JKhzGypkBenpfWhb73pgxbMgxXyn
tCDbvIIGFy2gXBRgl4gb0v8wFerK/dQ/ZAlK8kXDQOaBYFCaVO1WcO9NjNVL3qi93/nv9QTiNnIY
dl4PcjOUzp8wHOoin/DX3KIXMWYzmnb9GEbZDHmAqmBiN2GrRiOgfy/67CMYJ4i8ALq0cyWl2zTx
/hSeeWSCQfEF4hV+ySBISG+5S7ELFSAOqwpvhPPMS6McfoVCnHvVCIyQEPDrQqPZbjp6YqMVaRmF
gsrvJSWvEKvvI5sCfqsS26BDrucYFbbmZCaCluGsf5ne/khU68U9Nslt2AsW56G8T0n4A+XFn9PI
Xyfa/nBDWEGfaIhbWVmkQDtLKOh0zmcX6mwTeuG3pEEWE0i9d60/ibcihDAwbjPtjo3hAxQoEVx+
9xSGyY8i89qNn6IJ5BOo4+TIUjvAAHSsTPAuAgcOtIx/2GGQKCi0FapZ+l5QH3TWfETblIkPCx4e
1Ix0heqlg4TlG3wlVOTQiHJtNE0owCZFxyKuJThAdfAgK/kJmS2IHjBgHKZucjdqbu9amg8bj+Rj
HCg+oSNOO6iFyOaAiMCtmrTu3i0kWkBu9qe0yR+eQ3epFi42tRFF7AFMWxSh2XfoJF7xNqyg3pO8
+iPESHycHCGG3B2CU2GbukW3xZJ7a4cSwjVsnE/NvafM1eXGoGUWCz30p27/ZzdzL85Si5MufN9i
2aIX703wCBxb428mVWRR1ozQAXTM1h3QbMwljiwkK7or5AuchXP6J5BiPgKM+7OaUmdXTO0c+3xq
wJhOXiqHVxEzatoSkn63Dn57GHonCkkv4xFefqjMO2YzQuBz46JPHrs4CoYDdaK6A0AAEMzbtJwG
IIg5qohiYHgdWBzB3u5t8lA8r3gfqXl69j32ThRHk4YFDaSfcEjmFqAFo7CtTKX74KKHdGzRA4tL
KfoolHkYGwFLSttMJCJifidzNWxd44K9B706HK/lH/B8cS0O07eGkgA/D4gEHec8DpFJotbqaQsP
gAbMdJFHACH8REuoionF1meRb7aTxg1COjbYJW7XfGZSpFsCObIb5GBzRbFx7Fo3Rw84p886GLuN
HGYAfWlvPhsDeB7ESNFLAUQk2KVVqb8ZqW6aFkhHBTu+DTDW87Wrhlcu57u8TPtIdrK47QaPPFeQ
UHw2pCDPGmqmsSz9JCpd/sx8mt0xNJ8AOrFyl2lymNOA3iSnMn3RyF1reAoxqnreQWK33KHci28H
O1fOaDToXL93QBhtyq5/bvMw3Ppu/jjD6RWQgv42rXDc6U7SspA20nEyji9d6brRlI+/5GjRgx20
i3+biGvUR/IYqiq/uA9p+gZl4qa4n/MZ1WjTI/0H6WNdaxCJxVQdCpO884yF2AfQ6+pSEG5b3JTi
QpPvnNbPtMiw4QyIPwghQmdtqIMorJoC/6Pfccwp4Woxsag05Xvb6rupIjhRJk62dYiqd7JPIPZG
+nRDePOsm+J6Gieok0FePM4CY9HLAnjCKnIjM55sCZz3PLRdd62a7q0uhpgk8IkMarToROemO42j
HphkBum2nvIYWChAcfrqVo3jvKtn93rwvOwQFADIp0E6QKKr+hBzm8U9zvNxU+QUWdGtd2OahBtc
Z+rIqCZB7b8Y49qg9zmCN4YUhG2fUOemFXUFaTlUKiFU1B5YkhR77NFyk00hEskMkpSW3g8yYyWn
Y4APoAId7boGDqDD8aXiXX7yJ8d92E/epqR+mPsGrWTQaXbUs/c5CFwxOXnL+AQsrdAQ+UDHAEgn
5vGrtM+xMZngF8Sd4ckYahv38CbbtyNeqBozdsw8b94Fuurishr43rIc9m6+V24IYaBAdV4c5NWP
vpkEepUU6QB31QEQkP0UdCDzKIC53BYXMF01PHZ9N92z2u3jqeO3gDVAlS4sUXIrBMTgMiTNovZ2
sDso44EbuO9BkD7WsHyE6K7+yUal7+tmkD9LWeX7IKn9OCua6gE1ixGWM0353Iz+gPzXJdHYALhB
u8nbtpWdN6Ubyr1tmX+AiDlkaakZtsAZTduBW7ENrTr2jn6uCoXcGtQ/k9k+lD2fo36AHIPFmePA
nPEHyD3PfEKPy4zKeahaqMlpr8UiUURFWVlO21rnYPbX7fjkZUBftZpgk4QbYlxC/g9tM9Q9fD2T
vW3aLgpbbX4CnAoGnJHYt3CaR7BVORr4zAH8pe33nhvA4z6xu94ae03z9APi32bbn6YXUhrFbY4O
+ouPIt2hxf0LunKy3Zp8AhSqBOwDxPZr4YdyE8DQA2QbGgHD2z0S0+bPjmEg9Q3Os51NvklaHL69
grQ48kKkShI4jKDRpCIJy6CIt9gYazlDps8t3vMp/xl6EIjTvcu+j8o8KAX33hYMuy2i7aUaXPSU
KIoRSYnuUpk3eGDvJwdjg9eZtyg+Z9AWc5isdopweuMah6Er1WWbrEnrNDYySZurkgfEj5z8BFRp
ZTJC9FajCZu23MVd03efoWPiPRjPzjdlO9H73DH9bZg12GRxg62hskgZFp3TN352nDwwMzbDRKbv
cmTyhxPa6iqvgT+vIEF05yiVASu37fO9JM4rg1knNB3r4WbipRfXU1juuYdriy2IicGoKe5FStub
etLJjgQzzA1oD+E87Ca7fCrCveRBsxeZAZrSocHWgVDvBnBedSeAR8S9rfTRHbUlujh+CCVGknqb
ITTIdDhE7Lg6bWyGi1OPNWP7tmvoo+kdD51hDZacalN0xGeaX5Oq9u51n+idAoj2mCBBHEoncWJc
k097Mek3Y9UXV4ykuFqGM64x2lbXuW2LV1IWCWJf1ju4QYY7kOoV3CH5vGmDJruqKq/dB/bUc53L
ce+LDIU1+PBBi5L7Y0zBptlggxogCOm0TzwDzjJqel6/TKyWqMPI+Ya7Jb+bcTTaQu2kiLtcZ0dI
rYgn3lvvSMqmw/U2bV6x/4BubeiEbKCy7G2ipXvf+AAtJKIzgMdQeRzrmgHwZXQY9bqiV50n+0MY
dIC9FGzsbue6rB8h9tZsasrDJxcHuxsZQKLAHcLA4GAXFHeUUA//P++P44DrsQ1S9zMfbfOYExSs
Qn4qtkyAaAYIy610BENikkTuwj7nPxOZ2D0SeQWoFIpVfssznMKgvmk9WQIhmvttEFdjn2z8RuQX
WJlr9d5F3yP1ZUVFQttrAhxkjvyE/9Ty42vF5EXzQ8uhdLTjtdezfOoYhEAq1NW+1nDyF/3KYZ7m
bD49mzX3rTfHJN0xMIzf/Ln4Wl9lKevWNNTp/REi2TYgRxZmtz7Kf18amKV6m1uCKDb3BC7A/o0l
T1DS5ObCmK/0BpaKbfOsfTGRIjlCs+9mTvpX7pALvYGVFu5Srk12HZP15PPjmMnvJj2R+OiD7ga4
BnF61QA27Vf8AnVvZV16p7//1dTiAIBbqFSq60mluEui16djBrDG+fFfadF4iy5HEFSBNbgBH3Oc
LuwooY3dbUCRANr1+fwvrL3/olVpm7GxOqPiiK4r1MeAGGGTd1t68+/zz/9PteQfWHtvEbgDCQui
RjTmIHZVbc1eFXG2qb6HP4HWjbxgE9qvER6WMm4JdOgB9KzRAWRVLJNgHxDgMLnanP+QtalYxPGs
+hOKOVXXo6m3xgKzNOFXdOTLC2JkKz+wFGhzBR+5Puk2qK5Ga6lFkZwDUm9HoBBxSWTx+e9YmfCl
G3LNC6QIA2KFAnrL4Eo5ZzhwzheW00rPbCnWVuFCnAOXibZc8tynOapln03+dCJ9XuxUr/3Eafz+
irgMDKDBiLC7rt1Nj6OjDB+IfHWqb4F/ydd1bYwWQc1OiCWnccURl5StxvWkVp9V+7WdbGl5zKYJ
kLUAJr5ilK8JkGvbhuK+DUb39vwMr8jpw7X0f0eodhJcXXmXHKDDoPLNULjp1eT5jYpwCUVPHBVu
Bv1jDoK5UbhnA10Odz4jzJPFEWzGNZEB+YwGJBCYZN7ycKg/cF2BeiRjKPX0oRNl2iQXctzaYC8S
BBDaDij2MCfTKHLAOgMduDluC+/C49fCarG3d5S2wlLYogDVA7HTwKAe44TuFla3yZHb4KtrZpEf
CifFuV43wbEGENZHb+l0SgvKS2G78hlLATVAYry8szAx75JXbp5YriPtPMvia2iepWAaPDN5OsBU
EXc/4HKTrrjKe3tBz2plgt1TIP8VsIFrG/hMDfTYU+jpmRBEhgnVxEsDv3KQcBf5AOzSGqqK4Xzs
wuoeXcMnTooLkbT26NMX/fXmuU560574V+jQPIcdbmftpflce/Tp7389mkElPUCjiR6Z6wKRigO2
9i4ZPKytlUX8T6BKMetSetTArbf5Ty3vOPsYvLfz+WXt8YuAdQavTH0Ha4VVv7SPeob7aYWOjH9p
q11bMIuQLUDCBjvOpce6RIPXSrS+3j3YeJ9//ZX94z/4zV8j74mUQW0XLrrCBYUlLLtfczV+a6bw
2iTo/0O65JIM4cocLxXIUpi3Wh+Oksc6eatMiBrOJSnLlSlYyowBv0FsJQJ6dNyk3xUZOgyiouO9
O5pgW8kEhZPzg7UyFf9hY/4aLDYLdJ6dDIrQXR+cgOHeqT76mDRfc8f2lrJj0gQwgqAdPRpIcwzk
xU/fJsjgfu3tF/E7DHYUKLTCEEmW+3QoN5zc0664BNg6xdM/jrZLVS9wKBm3LLGwfMjvUnmvT+xq
PRfbOgl2vvK3PmAm8Ku7pYCS0kGhTfEGpmj8tY9bRPlQyFGqU5TzbIokADQzRjDVlxbv2hJbRLlf
uQr0CGw4Wv9W9I4yFHxQ500vbAorUbi0Nu6tP4GWntCjy/vtDM++2v81QnBZDb+t7Tfnh2jtRxZ7
cuu6qNMQmKOD6Brp9NsEbxcC1dY8R1OUJhcOdP9d5f//OqBLPSrt1cOofM0OLSlAZPRHGK2myXTj
alE+ALlCH7Mqh3+JBuTqqm7ArwqptDdA4Rt3N1rj3zvM6GjKiHvlqsYFZ7UW14ANFRt0AaaboA6n
5zqtIAaJouCnaUsO0qQw1V2dnvAbSRu2t15LzY5ykm/asR1VjJoZur5TW/CrIMmHbdr3UAHLaQC4
SA1MwTi0KUpL0juoGk4eO7cci4Mo4a6E9yTJhav4v2eALsW0HArtNA4IxjFn8z6cvd1sxV7XQMmV
8DoJvS+hP+lSUqvQCm3j2W2vm/aOhB7AOoCUjJ/nV9G/0zgVpwj5KwfyGo1FwLDaa+6D/YWetlbt
9vyj/51e4R71v4+G64cmYZ53YIo9nQi8BjS5cbqwLtcevjhipHVTAr4nIQRIXvNh2vh5hRL276+9
+SL7sM5XYBcDrOpW6KQ2xZ6dKCLk82tPXySf2c6iHWw5H2cUJXjSxvAWUubS+eK/o+G/AnZxwLAa
as+Sz/wgwSUpYxmiLUnKtI0rBhxFUPSnz6qnH8NknTlyq2T4kF4gcRYBx75Js+YWmAW+aQs3Ryc7
bbY6IJfk4dZmbZGzOq9SusuNc5zT+VdZgOQKjvGeJHAP+tLYLuWwDBR9Sxfe18dSWkhbPEMMPILR
/IWnrwTLUsrK9K2vyYCzmyqcvXGy37L0vvrmpyTzVyBC9a+b2hxCfwHLo7p+HLzPUl6S6Fx78WWU
p3XvkxHDIoAijZgK7t16Ehf26n9vpnQpU5X2lI1M4RgV8PKD9vAvD7PqwxKIfYl8+7V5XYQ7owTc
rA6XlRIA+ACIA2JAfWSX7tErmZwvAl5XLZokAE8czdwD2AYdNdVEFUCCPrp+Y/uluwXli8CHu/dg
+EnEx+PvI8yiKPwQZqWAjLpk4bICs8fN/39X0cj9Qmnsg8cGffURFpO/AFhLbwgzkIewKq2fRED0
ZoY5drAVRZU9mRBgrvOT9O/SNF3KWPXVACAERGCPvrG7Fm1RY5Dc3OfOD7eF85x4F86mK6v5/8lY
TYxCLxRuvxbde7Sgoj57Pv8FK/lpKV6V1ITCcVG7R8gTjVuiw7cAODVGGLswRGs/sIjydGxBam0a
55hz79pLzHMm0qNPq2/n339lHS8dl8OqNjUD9flI6uxmzOBUNwfyCR2ak3GJ86nb/mtnEnb6vr+y
FcpkhcgyBAzP62HbYDvbZoIcoQ5yQcdmbaAWAW+HfKyLgMxHLxudzZRyXDrSBvRqoZsLc7G2jBZB
n+UNuAcJRKHDMTgGoffi91NzYadYe/1FqAuXokYJz9Ij59DOAcku7P3bVjjb8/P8X4/kH5s8W8S5
0wAFkAN5dYS4fxEDWcsAkOk8YFRZMsO9jaCMSftherJgC50CfdiIYSTfZqKrnTuHCVrFQDHOfu6A
WutnNmZ9A4aCP6v9iaL2wnjj3jZ95h8aFYR/wq4urqCQ4N6SKrW3lSIw0PIq0t/3eRm+h4nDvrtQ
WH8DJ9ubIODAxXfD2biHhoX4nUJT/tI+ubbEF0eIhFdlAmyWBqbZP0FryH0JvaOIuN1NxYI72VZf
an7RpUpWAzFk1x9UD/PT/IFl/S2YJ8CB6Y/zU7iSLJcqWWOXQoyvT9VRkqHdNNDMiJraf+jqBroI
8h3SLcWmEOOFlLkyauHp73/FawC54tFJ1Xgcc+/RQim7nZr2alAlbtcFWC/jlO3Of9fKyl/aQ0PW
QtCqd6BMX44p8Oo5j5U3eVAiEhdyz0rcLtWzXKeTlTNg5EKQ/+88KOQ+hcHMn86//9rTT3//a6SA
hSH1DFfmoxqynxCMOjCDbfr8s9fGZpFxghQxKADROMKS8wCY1o50f6AWdWHkBd7wHzlhSYfmxZgY
mCt0R9vhCDYDkAabBe3rD0TjQyB6aLyOf7rUfzn/MWtLapGCdNsKMru0Q5muAvm/eEgq+d0f1aHo
wcZOGnFh0NYmZBHweY8llLQJiDqOBLR5fpjL5vP8J6w8ekmHds0ExI0XqKOYh6t84BAWQW688N4r
k71kQNvKr0Y39yAdWnRvKH/cNhBZhtX0pTP92vMXId2bzmOGlv2RQPwc3W0NwReREhdIWUW/VuFY
uimDMcAARU2rY2XK4gfIVSymMKe+Kgwfrycga66DkHZfS7hLcvTYQphgnB3ooxmmNkWuLKSZKFBT
MFWNz0/42pgtghvI5ckBZYYdwhamtY8ChQOACC/E39rDF9HdlBoyTWMD5VMI+e+zxkF7Nc85XHZY
/nj+/VdCPKD/m5yMyKEWU7LiCNGnAj5utgmfRs5E1GIr3g7uCV2sJLBjdMp6AOncVlz45bWPW0S7
X4ZFwiBkcVADfWtt+T1RCptUeiGnrz1+EeRmlBTZxEDwPKhGSIWndu8IB2BLkdsLc78S7EsSNQlA
dDPwvTjUjtuDWRGavTb6EoQr/HfyXVrFTk03ZIMHIU9YHsagriZOEBEo0UGt9fzUr/3AItzLPGST
AljvqMcJBAfiQtusZpp/BG6Y7GnC5f78D62N0+kF/toArQ9gsDe65TFs/W5PaBLcQMGp3Hzt6acF
8NfTgbX2IScXNEebQw2OMgaalWu6C1XBtXc//f2vpytDk1R0CdS/+/QOlNhvPrvU01wb/0V0Cxk2
fT6q6ujU3jegC72bFHDO2Bv9N41q9sP54VmJA38R4KAouh0T+XiSqoHfsE5+pVnxo035hQFaOXX6
izDWI2uDNOfkqHtpfnHbij2Y1fJ3Z3xAJUDQvAtr8E1R8+izC3vIWk1iCRLs5tqH8DSM8PrCoqSY
QDWnT6cP4AmuCfd2dNTB1TQTKA7z371Xv5wfyZWlsAQODiMNA3CgOiAvuvtGFt9U2FwIxZVB/H/A
QVt1pHFgvgSv8yKuJBrRkPe5nbV9KWf2E85+N1WuLiCnVo5ZSyghFM1SA49rANdhiJDrYI+L8V5I
f1vaJ1eBwnd+uFYW3hJW6FANQkAz4meEgm6e95ZW+WMFlsKF7Lv2GYu4H7NWOsFA1DFDedPWcF+G
Ups3VsDrfHOTL5YJl5BCMJyBbhb4CpS6HymDwbnJ66dAhn/Oj9LaVyySQG69NM8zjVFiDQRba/5A
BDhLbnjTj2YHQFL6xelY5IEBVfm89zHrFvWcfV5ZHyKo0t0BhJx+CVJIl5DCWkETcPZ92L75CuKI
o/OhPBdAzPKrU77Y00OTFC7xMFh+2kEzF/3vkVU76OuxKAcjZNL8QoisrN0luBCSnRxkWdwQtPvY
ha/C/VmV385P+H8YoX9cqpaIQtAAypIEzXjkqS5uS1sVJgrtGO5sZoY/IxS8Nj2t+6e6aL0fyRza
1wCCrdvJH4vjUDF+NbjBuMsc4W+hEQIluAyUtJSRAkIrlfdx/i1XEtISmJjUc526SYKypRjQ9gnv
hpR8A6X0BhwBCHyGt5kll9AZa4O9OB74oZ1Y4zN6PJG9Ib0J8m64B+Nxc/5T1h6/yBM9h/Q0hcbC
oRrUc1llL5CuCyJlp9/nn7+yjS8BioLPLjRnm+Sg6CdjT/Rk6JTe0+lrQbVEJ/LWcieHLsChau6C
8lvpPjLz82tvvkgJEOnAngxq48EEXblx5vFurnHbK13xSLLhUnltbXwWB4Sicmta0xzjD7sO8HM2
Wf/egdNL8gsTsDbBi6wwtC7qBHNIDmIUdwEBNbksqmtNVHZhp3FXdv4lmjCsgY0GoSU5OIlC8xmK
yDdUQoGBMvTXokqC9plCXfv3UBkw/bDGtpZriPhlpHucTxgjCQLUHroS7dcuN0v8oSxo40FZhRyG
ErSoR5rcdtPn+UWxdrha4g87kAYTOgzk0IzogGPLGCJsULdC1IfMoNcHXumtnWonKgWIqnSG5tuF
X/b+feNZQhMnn8yZloikqjiJNNe9II8KuC0o7hrePugm8Q+ZH7LXpuYG8gFuEV6HswPELhevFaPh
s98F44VLy8qyXfqvpo0owNnGnIc+PJZLkKVK56XmqD9n6ur8B6/9xGm5/XW3mDzLszTALCZQqgfO
BWJHz63+XgNlfv4HVg4XSx9WNGgDAa1VODgL947ZD5+AVJ6OW8dI6Oz/+dqPLLKIbgtH+l2XHcNi
fgX9ld2IvCj2pJ3uynm8BrtkvvA5K4HuLjJJLoSTg6iVHnGQkVfeOMYm7Ktd7tFLAJO1QF+kkjoo
wrHhEnFVBOogE4jK1Kz84o3+/wEcFUYHsqiwFVfvKvxMwNCl7kMDQuOXZmIJc2wrDzrYSZgcsmJ4
zlLQsmxN242R07sjvSNw7uPu/C+tzMQS51iwOe89U0AyH7L+m8bNWmgyQaoD1HK2Pf8TKyeQJdKR
OcKFfBCon0WRQwBCV9+qYryFFc+1O2ZPNfws+8Ze+K2VOFm6m0rYMQWNxsCVHrR7QE+dzO+g/kwL
6CzQ7+e/ZyXYl+jHuQ76ALcgbLaliWsg+IrYul3cGHMhfa7NySmr/pVNvErAjc9yDs77wUOPBLxp
iAOPF56+EhlLy9K8yOEWPeP164EegmHcyty/UEFYG/1FWHtU1TlcAsShytL+quI5yKohxMrKZy0U
BF7CS1qoayO0iO6JtU1oa6RD2tjy2xQQ6CDBrOI1mbGSz8/yv7/FXWIbs1oVomadPBbiWQbPVdMc
vOFN0nfVeBd2jX9XbMFz+t95Th2IZXg5mK02G14CJ4s7qPbALhQTDt0tHlIbgWZ8RQSsBM5/1L/H
zV3CBfOstvBfUQRGbse+uU1BHMJt5IsPP8XLX8tWCOK1FsgnQKY/5t6N3eGdufmFh/876NwlYLAt
vRGEcSWPLaDxeQGUsQMlbCiet+TCL/w7TblisYcnnqvMYHBMoAK3CoDlvzte8DaY7H0Gi9JlGKtC
tA9fmwjvf8eKjRD8AEw1Obj2uYOTzVweskuKpmuTvNjGQeLNZ3BPkgObnoVjI9F9SPf9/HuvRcUi
wtOhlQV0NgiuSH/SEWo85bsKYAkJGgRjdHv+R9Y+YBHdtV83UGY7nQ70j7KCMHyhb8qJPZ9/+r/z
n7uEAYqycyBNhjwBXY29k0OXxRUXrmErL77EAPaO0zRQ70qgM17fcmnSGFpMj2MJadHz776yRpcO
loUL/5jCZ/yQqBsNcW/oJWxQcoqEM8V+RTYK0kfnf2llopcWlmXjjoFXJDiBOH1M8gGy4ZhmeMD6
bQNRpUugz7XJOI3kXznDzqEEflsnh9ap72yVXQMzdCGBr2SMpXmlNP0sE+gKHAA1oXFO82+5BpqC
eOkB+hcXfmRtxhdxnCcebzsX759ISHvAKhnMiEjKr/Wl3CUqUPp+6WRwdToYjz5VEKQMnHJ/foLX
3nwRyayY4AEBmQ8MRvirC+D5yCwMdlXTXioXrM3tIoz9zsB0BTXJo04V3TlD7t+ig6sunDVWpncJ
9HOHysN9RCUHfyD/x9mZLTfKa1H4iaiSECBxazw7iTMn3TdUD2kEQiAGgeDpz3Jf9e/Tjqv61pWC
ABq29l57fRu4ai5scF+XI3yj6JVve+kOZ9tzX8JDbQ5ICiw13FvbbzGMWxQaQq7B5C5M5nMiZZHn
IVxiEBf3bXEnWfsDvOUj1eyWeRWKduObgs3c5x/70qOcfv9jmoEvEEdTEIqdcdHe96bNqKG7d/FD
2JH157e4MJ7OVX8BmU+BPsJKPfsAN8+LGT4yAt/l88tfGEz89PsfT2DiRsDocdB7MfrDqo/SfNWE
yBR/fvVL7+dsGrsiqtEAYst9RTLUH2oUyNdZFP2chKM3Rej/27mRcv+/T6H1VMZsMNk+bHYNrMzb
t2KAh2r49fPH+F2v/v+MND2X/s1FK6JQtNn+/f2481bH2/wx2ASbA4hmCc6QCcZxUi8OafIzXCBv
twiSbiOTKAHMagEAyaJbdktotfdwDNzxTXMDd1XgcpInoNMWdvHz8//yQl6KnoMtjQDCYjApYjmp
4PAw1TBk1lkDvkfMh31KSLgycirognphMcCvqgHMFAfV6N8m9v+p9+ZBRl2Ot1QWN6L6HtF7B9cq
PnVXZtuFvfNcvgdv12a00D/sQbTZjgb5V9+q+4nCRMumt6rv3T/e6PQP/DEpQHwHitv3in1mOQGW
hbXTjqYVCn8sF2j+En6+QVTL3z7/cBfm4Ll8z8s6Y1U7ZHt06zwS7a2cGh8+v/SFtfBct5dGCDeK
gucwRfH6NfrUyyTT4BHqzK57WvMVEy4pEIj/22p1DsJEg5yM8xZD0MZ8VeRfqETjBix/Pn+aC2lm
Gp2tJ7aPR1/OuPwsxApMh6S0/IPCCThpqmBa6IKveReSRUMiGApJODkJ/c0F7GfVsmyh0/b983/k
0hc7W28q9HwaOQT5voGuqcvT/QCI5eeXvjTIz+IHR/Mplz3Ox2M4LLIePmejvwj7DH6W4dIr/o0U
Q6OzIGJGs18DwnEOVRPZWzc+kLz7iIZ5+/lT/E6g/mXFPJf5GYjKfNoKDDwQVWj5tQAdU8AREA7U
mE/qq+6ffa9fVM7Ap92uvMAeoqtV0At75rkMMMo7YSWaFEDfghdl9wXcnZ266uR/4eOHZ6sDh1gV
MF+a79tq+gDFe+lBO/z5a7uwX55r/yZSChh4FWqP3KGA+Rn0Zmnp+UfZSbaDYSG7MsguPcLpxf2x
wIFBQJAG6bJ9bcd7gMlhbATTw8+fgbILFj30nInC0XOqunBme2w08Rd4yk6PQCznj7AGjOYECD39
g9Moaxd+E6BzVpStQHYASoikCIixaw9yMXght33zUvcV3DskLeYlc3J+KDMWzgvJivCmy3y1y6wy
N8IJiipTkIdgiWa8e8phRO0tNOf6BzC//cqVvIQDWhb5W1cP6QY2yfN33Rt91LBOLxYdhVUbXK5k
l/TxDI5kk8pxGY+e65LBZ689nAgBlfWzl5FlA9xzh2aNxleybrrIT6pK9oCk1UPCBUCSUcnAvHNF
u55bX/zkjSUrbM0VXNE8ONUynuY3YJfOh5hP47ovxwx2u1N74rON/s4PwuF5NlpvVJUV8I6uwJBN
RbjPBat+tNLom6ydydchq6O9ZWP70BS2/JYGUXaIHXcwsARYYsMFNIMiN3Q1xwPk4AU6diujR5rw
pm5WwI5FaESMu/ToqyotEliaZmwBX0N724rG3EcRx+Br+jH+COCccCek96tu4A4Kz3bArwKB0KW3
wR2RZZjMZhjgFD9DnyEiHr2lomA/rKAO1pF+6e4F/GA+UMAWe1vG065lDZwopYtPDErZbsDZlbsg
COWdMtm4nEgNs1sVAiObjNOkH1IuVOKjM+gxB9LgQbHKfA3CuoJ1bMbf3Wj7cslJAQf2poLxYNqp
7zFMUXtUmQMEyrkC22NJFSRDqg/JikQGcAiGBRAdbUY/+FE1JLATr5bgOVRdYlrZ4cfJYJMnAzqj
p3S2Lx6yWC91hWHRwlpnh2Ha2UVOa9YsNBTM6OFtpoe+KoAbCKT8mauI7Ah6qhEapvWYeD0aOZZo
hpZDMmNQv+cgUSTZpEAi8yoaHWmZuh225G4Pu5HyLoTzKxyrbYURwyXYgZnO0VrE+roCUBDZQByJ
+9p+67qh3kCxGTcLGnUUO97UFcc6G/NneE0rkA3GRi2ExDuFHAR8kUSMHBBBvwyQN27H2zSWISzD
e4CAVtZLwWVMnRynlcOJCWkWAbaf7RTfIjVsn2dVuu/GzXDzy/r2ox0JPFirFq9tEddhtuVFDQJp
CHNzpO7hNg9nnCEF2gZIiczW40HOYfGsY8FvMlW290UURx2yslWbr5GkMN96A2gN8lK9/RW20J4v
qOBkjZpTsA/gDrxCxSN98smc7VSaVV/zbBxgNEm/wLqxOvaDHrbKK8OHqfaC+zZL5bGdPLIF552t
0CTBdqYr6zW82otl1RdoYFYs3A41MBiB6fxjriUBmyWHBaPu5aakwwT35Sq6c0O4GUavJOtUV+h3
IUP7U6hqhDV7mD6hh3E6dJBBrnwxz1BvhuILYpT6ZO2a32q/mYCIFXUSWLmM+2EpoE+PbVDvad17
wyKwcb9J2QCmYsQrmUi45MZLNozxLfDLZjUQdPMZOImXKfKzIufjWmg9LtOpD3hiUh8A4LY33ooU
MF4VOVx889x+1FSEW/ho/mriiK2yqdPjFjziZgVTULZrXDBuR45y3oIOlXiQMLK709QLfjWpQ2ly
lm7XtH5jk6nj/c0IMMNHDMnlq5jYiaNZ6EOOpjeQB5pihaisgSfqpPbwnYRxJxnpbWUYQs0JfBZD
Y5CfenTQH6tUmbWHQ+E2jAAKYMFEngPgSbfoJAeGoDe9fvfSGsmk1MJFeCznFclkwNdpGsPYjZxY
nTDGXqCdD0lM5geHXHfeCrTDDO35LdfF2o0tEi3gu3pfaF6Sl9g5dStzX26cGNI3uPlWt1Ja2INk
dXNnpkns5wYxvk0bbynslK37jJiV1lLdGQ+I2Kbj8N0gU/5uBNosYTFg1ymItzczAL/NAv3UUdKL
Nl/CkAh8AWPKm6zv8lvLCNYeklL2MPjxtI2UhLI3kmgaM3zeeb2CkRaFOGLKWP0N9+QNQpVY3VZY
Ub/G0lMPYZBxDJvJTauWNsVzUHaw64cLa5fYovH2omrsU13QZid5m611StQ6BPQnqYMufs2GQD82
WDYePGBUUG3u4jWPnHc7+To75B2Qq07KAl6pnPdvsDs4IX1zeE/TgHc/JrT/7mlYiLdBZ1CQ2SJ7
G8cSQoOQBCuXueK2g9rsQBWvtyMBVcGReXiJS5hIZL2M9pVXNx8pM/mdD0bzF6Q31d4bRh/baEZh
/RHSHXjJDLRfOqwCPeXbDkIhi95SZ2/lCAyCAIngK2uKvl8DdQwTrNCQ9LaHrvUrgjuzEWPhwWA8
S/lHkfN2mwNanOiSFndOVbCcNbAbeaCuj+/aGs3u1NTZKxGSeqBb9uLROeMO0I6GX20wzK+jVlhC
QR1KtIziVx9ayXmZEzmOy7zhOAqiS/Wd9zMwmKGEMQY8b1fwl+5WCjp62GV74c56TG5S6WXgBbuA
rGPU+5ej8H8WQ94krT6l9wW6nKK5836kLba6kcMgGKq8XMHp3+o1YJdmGVU9ss8e7HU7abDkmxpd
vXPpP81ezcDVcv1e1RmoqaaSbwF0IHtNdL+ToKcupy5o1iH3wUZgjCbC180aTPV5ZRDKHGeHdylG
2yawAalv0QHgLIzO0UcE+LZZwrELGvFegtAg22aFzW/2FigQITxo4FE+wzEXPh+xTOkN4GjdakTz
IYid6ItcpJZ2Byh+sccikpiOtPOwOrJoTE4hySN6SftlamOKF9PG4JJ0UX0fCOAJK7j/rJRUxa8a
lgQH4E7ag58xvJQWHiSgvDLY0FAKbLfQ+V0/FzEoIBGM1H/ovJs3ojBuE3Um2k6yiY4BgTG69ND/
CeAEqA1TUGKByYZtHVG4BINbSn/aTHVHTUrMTn8MYnQcTxW289y+NyHss8YsVOWqQx6FJJRA+SlJ
xNcIOYpHPkgAe51r62CNg1+3hHtuvfIJaKxzir1HOxbWwHtIdzBAvgcw8Tf9uARu3rwPAVzNFymW
L7jqhjW77ybEmWHYYomdxx7bZt7U88/UNtmdljBC5j1cWeCBVWBvBWTYrQCtze/iXCqzEinVGwRZ
rT6pOuH533vTGIOWCYotwM8NujWXvWzCpOzg1lKaKjtxD6Svga8AdGmdwiUpWxuDuApYB1A1YdMP
9HiqOAzS3ZDfZU0UoyZL0p/IrNVLDmDZErgj+4C8LdmKU8qlnokBDoBN/hEU2vyWgSKxmnkxvPl9
T/H96DyBGRQpcpdj2AAXhHX/vQKV/omSNt5Xftk+Z4C2g/cEouoG7bQgE9ugucc/zQ8WxaQKmKyc
vxLfm+uVqYb8/VR5IMso9DT6a00PyggQOKKczUdgSQVUCDX0A77i0d2UDvXp+a13Q1mBIL0tAvCr
gZcJsZNKUBxgIAP81YS6ajN4bMWCimxiArQxjyeYZWNBXPZayT2iYZzC4wzwA1/l9TGKnKuTgoLR
seiC0WlcbmYfBl7QNyU07zHLgmWdUXqEEBdkHFQyQgx4G7xkcvTVgdABupy5tMGSMF8f0bzrbeoW
hwkZUL8FO4EXKxiFBy99S5HXsHsJgeO26b34HY3ARi1MU8wPmTP8vWwilxDK2aYdyioxdZU/8qav
DySW7kuIUxNoyVoDPRDk7gusGGGNnbtp/onYCNAXgvPA10CN1RfnFUW0YNiHj14J8R7p6fSoQYra
yJD6j8DhkL3UYdEsVQR/KiDRET0DV4aaulDA8KVNcccGgc/Uui0L5Yazrr7zqCfgyq26jWcDVGMx
59hj0QMGjeJL/9h0Xn3Ly2F+w2AIVhnmyZp5eb+dQcnb46AVLRFVVwmU+N0aUhe36nBmuwFcF07Q
buKv42DhJS8UuUdFB1jneAQz3ebIk1SqTnDa9Pcez7O72odFkiYxWGU4UCRx7RsYQpYT/MlhpIwD
UxRsMyz1L+1YoodFz/pRZUG89F0wHdIYJAIsv3LdVMjbzihevKLj2T9gsKcHFdn4vW1Vto9hwblE
fNHs46BoH1g5jJsa8I59EdcgJ2FbS8qmmXeym7MvXHrdU1NB9QmyDdNb8NrAWjPUbeKwpd85CMMw
Go/9nieiq9vnIa/GA/PhyIZ4KIoXTEbgNAWApiZkxGG0jFiTDCAxiAX6BxHfOqkilShjh43MW32s
ipLeeAZKX6T7ND2K8RQxYv68hk4GaIodux99xbLvFqwFuYDTWf1qRJ7tiVfA5JtJx+0Kg0LeONLW
x9wV1ZZJL0XsSZFLWqVDDqdx8vuES4dGbnSHUZDHg5uWxGV9UjV5hb9l9nuRmfoVHBODmE1YhHMV
zdtTk0olvRVcccefuiTuMdBVWWw6rucGoU3NXjH+Zligh3WxYHHr0gS1bCD8cNJNk8brgeUZAH0X
lWx3wMZZrL6jAQYLf+hbNLQuAJmo0WDFp11TZSMWAB17N91kYIkraj+JIfZ906byFz5vWgQmATm1
AjRlBBJCUX8bTrwOWOoa2PuAcenzKASqsW+7RR/Z+b4MZnpfkpgl9pSGtH4FUN+UD0dX5K1DP3ZV
r7Crzt8AtytueV8EW5ILOHVRKr51WD1RFLH2rhyH3iQ2Het1LFs46ZzwPv5KaA9nWE0ZcHJ+VlCE
fQTaKGW5952B+F6vAZ+QO+QtsC/7+YxqKQdiAzSi2M1fo1K4aTHQdkApAH5yyYCMC1mQaGibhR/V
4PPlPBln4ECGrAkXFuSn/cgk2Qx1obdGBdM31G7EAgc27S8mNpdJwAu46Q+l3tqqm36g3RyWk2hw
54espSXc3lW2dLNo1q2l8YZhEVhL3gFwBBLDDusk3O7RNuYDII+BBZ9liGj92UZbks0RtsgCoCGE
rXUiI+ovORIKiZVc3VeRhTs8HKY9P2Fdyr5JjNIEcW19oibBoTbgza70UNVaFETJG2DShy3AQeW2
JL59ZFMDK5hRpc/NXAKQNQZRtSJ19C6crDdcd8WajZwueeyzjR8z4IWIp7udlC3MsnulAjChgCkD
qzwHJCJr7/2qzjckL/PXItTBwUCMt62zzL7GgQWAi2OVriekoPqh56thHKe9IQ4WAEEY5EscEPOb
zKDhFofuZqkLeCKOrDe/Yu7ncO6Sab5WFhIayPtwznBZqpAjGDKH4HZit0GXkwdnBnaXW6yKiSyn
5kvYuOHBd+DFIMwFAbPNh/LWlHZY6tyPVxYHd+jA4Sub91W2Q+eqWuZiCBJY8wVrG8f1dwtACKx4
8oI/N2nI7nOAmV+AG6qQFAixhnZ1BpoomNxVYOePIK1g8U+Mbm+08LItwit/HVtPbTG73dK4bjjk
itk3qfII5lAMqru6YHyJMjMQgOjqOeS9k3dFB4wNKqr8CegBcNyiWbzBR6u5i1SW7alt84eI8vqr
l430bQ55tHV6wO2HBsZZbeCFC2Tf5rWtThGwBMKG2XBocGqeslfeahCOvEK/SAXjl3YMzPeZ+27H
B6e2MzhTq6YIwoOdOX0MS2Tay1G0u6oByIIUoA8MAOPdsDAM7toqkkvWW3mkWTMffO2waMVNCSN7
h7ihLrPyK6Z0ejch/70E9geORk3U4kAec3XQbOaYP2W3TjNpVgrd0FuOY896MIga0aP5EZkyXQBJ
499llWObQHHQwmG69iXGaXrttXX3S4XYd5vWa9YKmEQc24Xdg/peHhn6t5eNze13L5b2oWy5OJBI
TFtJUgRj8xQgexLGwHRhvpDHuLLiyErkyVs68Q7wylauywzkToio9HbiU/TYgBiU6FEHZgHFSiUX
2s01SWRh06cah6tfuaz0o4diwj0O3TJB6cy8cgfbACQp/WTUON0pZODW6dB3G90UKV2gMSfcB3mr
oJKTJj0EZT2AWalxCsphJX0bZbTY8CbKt36o8OKciJ8qp81SZ5jrptE4+5XViWCY9RHIGSF5mYeg
pVgZkeZKuGbinlFVHWHZQg+aUCh7CRsTnPW8ncRnWTM0aW+Na+U+LEMcWOmEbzxHbbWLcjfcTimP
EPM4oECwjBPQ8GAjoE0jVlQi2mkboXfDSIrFGDHypZ5MmoR5My7LMtM/mxqEE4BwVfAimkisgDrE
GaDrq/tqmrN7pKGI2pQExWr0/3nQb0Tp4pRyBXbRWZjSFj5QiSQs6HKUBX9LbW1uqSu8DZQ3vQdA
ShYsaDbLpe/HcrppI2TyF8iDlGipEGQDp44TY2jE5tt4YgI5BtQazMR54cMO/iuLiuptdAiLHYDc
X1Mt7XM+xhlycZ65tTBaw/DM0tUgInprisE+YXeTOOvzcjciGXPDcURuweRrKuBUpasQmFX+tg9r
sxvHzK1bH4lvCG3TdSgozoBOtd/JUCL4sYDxpZXO0R6i4seUG/kUDaDtLISv7FM1tY7csdY0mz6G
MMCmETDHQUTrLy7g1bPzMK/rvtFgn1QZTLFDch9aJ5+93i+OxgviXchBFHEhG+BYGyLxXakKnwS+
brMy46bphESbAjhyJh7pY4s07itIsiQR2rdv2pvxyT0WzBt49qkP30MojZOv2CJb0910FeIrbiV7
ARRoekCeGrJbHymcOVUpXGrmfOMLQKzKNrAgEqT+dyXSeWNti7TrJMzOdW26xImreCxgQ3MDE9Hs
jjVevMTm7b0WILTc57lXrR2+t9wwoUEYiwOAGYQ1NUJWg4PebUgwYouW5tEKAS7/LurUliBoWfDl
COfkPgDXUyfoJkpfKSivQIQE6h05mAlKyArnkE2JDTBaM+wz7yEovgYTeYiDhAIh905TFT3DlhAK
0N6VxXfkHMNv+HzZiyAVIH9Clvzox9ZuMS6Cl4KikRH0IsleSeCGg2la6PQrRl7TGT2mykTooECk
B12GqLddMUhQu8l8K1XlrZlR/m5Kff0LpJToUKmgzJc+8Ae7bmYodmIesy3Q0tFzLUL3VAOGscdQ
8t4GS/QLbOm4gidnxB5EBCoy+uPUz4wMelyYWYBz7nU+TjcobJXg47T5fWxG+yWA99RW5SP9BVMY
UHFYyK9UvS+V7c7K0sMMxUzFq2JPRHhkwHcs+jSuAe0yfAE40rU+vYtF1bOyM3IspHeVhzTSyOze
IZxE4c4vj21dOZSiaL8utShXaRR7gFGBCl0AD4WgUJrthH0QHdP6Wv34t/TlbwXeszr1NIQtSnyw
KSkGIp68tsFQJpGE/WwRItDJexCYUy8a3oq8ARXLTj1Iia69zabBf+6YpHeQQfINiE7tujZxvZ7U
zFY8gvvnUHUhShi9d8Aig8IgTnTYgIMJB1jCvqgyKm80OpvdPpe03E5N1t6Cnlj7m8JHqmghIACr
VjVOGPsO2ooep4wOy+XMlf8Vp0GKsYn45z4rOoGbPkf92MN6vMhGtWnKEGkQCSmBQmF3YcFPBXCv
6LZTJr23HFS1zTwpvaU9gLuCBd2qmvP4ZNdc3TgHpFvUpeUbYMDts6W0TEyAQ0+oBtQCCp9ghynH
G1vR+JjBZm0VTmm2VpFHVj0qaFu48RcPEZqCtzCkAhfZG+USNrHwSObzNTH2BXVBeFb2R6oHSeVc
QpAVYGTMFLC51EtzFDKCcVX6oJBPRldXpkWMavJfhsi5+8fkdSl8ZIpyz1jnB+DsZnwpbSSOSMYh
8ycyki8H5KHBY0t5/VxCh/Z4pQZ9mhF/u/VJD/NHgds2BEkT4Zf7LGQb02m5oCi8oQq61uNbVbFN
VnioPpMDzsyJCPRPGrkrap4L4oPgTB4AGhlsqENX7IPeHx7g/vCFzB7bqZoFV97rpTuclqE/Hm4M
6eD8AIkrD/1MW9i8IXbDfpitSFqk19z0LkgEgjOJQF/mjnnIOKPrwG+WEe/aLcq088vnH+jS1U+/
//EImLPhBIuAem9ndInCjCR6JL62/+RqBGTif69uohZVIosaEUU1UUme4GCYk2ti8d8Njn8bXGfL
cEt5XAODXO/9tNffNaokd6F2+gO8SPGm4TK5k7A2TFxXiKMFGPMwqAkA08Kf1gXt2sdprMp1J9i8
4540V8wbL022s/XYcp/4kiOB73fz7RTzX4p7oKKqD0AM13i/L67D2jaiyWDz+Se8NArPlpIZ1huU
Y6lDlQhEPZ/1fiIqwFD8fGiX/3SLcz+RDJQMWYVYQBRSGSe+5q9Aqq8sLq9onX/3zf7lS567isxR
gKRPJrO9YVn0IVCtv2ljgTpe0Q4+kvrQpUThlCN9it0zJjxO8hAgRi8HBLbSQZgnOVILyEfNk32M
ZTfsBsju/6mFmZ67kDAAqDOv0dB549g1dtUiqL/I6vu/vdqzNQS5sLJEFFHukb+Fi3ek3DcbzP6t
iuN59fktLszxc5IZhKfOatg27JBUOKIgcqib5v7fLn22fIyeb4RBe+O+QdZ6Yvf1NeeXSxpadrZ0
WC6VBImx2sNiBuzQsBr3wVCjVh62/UNkkTNZ2HFqFrNDyNWVXbBXvKRXFvbTy//bcDxbWGzIEFYV
kGVZCG0qwCNDIB6Cmy66Nt5PT/G3G5wtEpAV+inCJbMfqxOXPkWXXIKeGhBC45lHYGwyC6g1ECbg
W2fMIG05VnmxTdEqd+BIMXzzI1GMh4IV4+LzL3npkc9WESNlDHOLAqzHgW5UQb822DaRoqbRYqT2
Wgvdhbucu5WEbIzU4GFDKFOcfpC0lsTtau84Wv/fnuPcs8Qz1WjLNsVk9RqCCHOa27cIgrRNAGbO
DTQW8poI9tKznMUXPUtxH2BK9yREqvUGVk7JhPNdPb5+/kVO1/nLGPFP9/1ja8ahBYDXGO0lfpAB
p0rGN+vsAb4O21rINRKJ5soru7CB+Kff/7hRj+UdLWNBuUfPOlRrk34uUJmKS1C2P3+SCwvQue9I
PlE0H8i63AsVI7er76MgvWJ/c+kjnC0TqHUozdkIAWXqXjK/9+9anAuwD+RI3qNb98oGeOk2/n9f
Ud4SM8FDC8Ul7lbB/AzL2A2dXrJrbYeX3tDZetD2XA3FiHSKU19DtDQCRXjl3V/6uGfzGn38JfKh
uHJMP8r0Ia5f6b91Q9NzrxFTRFnVxU22j+qfSBIvvbjcErFhSIVW6t82mHP7EAZmdGEd9l5g2MCg
p0mUXxv2FwK1c/cQn3J0GNqhgIhjwsYetZSAMDkhcQ4x3BOOyNFNWk3pw4gkRQYuntBXxuyFj/07
CPpjvlXw1wfdaZB7M9fNbQoJaKJYlq0/n2wXPvi5G4jp0DoOmG+2R78SJHzOPDjrQ7PTXcNZXtqa
fzcF/PH/t2HQcRRZ8730f0Jnu4whmYUQLoEweS0zfYuCy7PUFjyNL58/0qUXdjbJh75NIXCEyr+L
cgj89BoH1is78aVBcDax46mYxJDhWXpoNpgiX7QbgHVPl7REVdQj36NIb9xVJ7hLH+dsnpseu4Zo
Wb5HqWZL63mtSbiUU/aPs+VsspOyLxod4PJIeq7DRmJFZL/+6RucO4KM6aAbjjrqnrhvffs2Qqr3
+YUvfIFzKxAv9kwtKRrffRXrJ8jYijDJ0jzrVzAmjo+xJ6G8VX5uv/DBm6GXU5BRfH7rCzvsuTcI
zo+k6VtsHj10A4uhhHm7myA08sZbpIS7JUMiNfn8VheG8LlHCOrxkQEOCF9Gp6i6GQYYuLvWJnVh
VJHT739MyNyg+gSyN3xtoKWFEcWGDo9Fa67Yel16S6dH+uPqMNL2dNQYjFnBUCscbupezwujoKpo
yyIhll5p5rl0o7NpXnmuR+oN5g10PCj1kbdhEjFIj1WxIJDrfv4hLr2rswmf4637XjvJvR+ThabR
nejfC5QhPr/67zPVX4K2c/qZqyG5to4hHmk1iDMi/+V7oUGF2iDW90/iu4Bv0LCQQbMmquUAdiNE
0s2qrdD3oUZz9AjHQho/TnIek9ZmdBGi+pd37Y3JSwBlQVNtzU66NlgEnLWLQIePShTv4QybPsld
0uTBTVPkHzpyy4lWm2lg0GvPwB0JpIKvDOffm+TfnvNspaE2aFEdxJALW8i9ekjXl92o5rt2jIu7
cTBlQqMxXkqC1ompDj5gTfUd+KBn2Xbwam5cfBwKL1sqx57KaITFjAn+rbOfnBubmAmpxnFsMIyA
4AHJ3poHT0ETLTzRHoJJ26dsisiV/qq/z2tybnGShpFidEAKkGp7a5XdTYO9Mu/+PlLJuZdJHpEh
7NEeDxkTtLD149z+LHl4ZdX9+1wj5+gzvyrkWEBFtO+KrY9SuJ3HZUhfUkglmlhuPp8Nl17O2brE
uc/zSaC3bRBufrKwXUINIJ/J7vPLX3qGs4Wp5HUx9eBF7Nv2AQKNRZU+UIHsDIuXpriWZLx0k7NF
ScC4ErWIGdtTy59VVRzLVKEgMYNoErIndAj+U5IJirL/rrIwA+4KrnAf49+fxN8hukUcqa8EhX8/
v6BP/b9XB9lVFHnVIYIK+p9s/i4hJl+cmg7Jv+UP4E/+3ztoGIwP/uROMVq7i+SHq3DAdxaNMtf8
6y98iXNfE6Vcy6zL8n1khw6y6li8dK6AxLekDD023MGctKqureQX3ti51UlW5qUpOHY9m5obWVY7
9FZ8Y+h01Q769M8H8IX5ce52EhezipuZov5TteixEf1QoGpJ8ysf/dLlT4/2x8Yd+hoacn/0dkjW
ojnXveek/LdjJcqp/712kCspSMjhwcOKr0WU/hgZ5P4Ajf/bmzmb2qwWwTz7MJox8bz0FT1Mkb5y
6QvL6v/hzqSLWu6jEFEFUBf1+qRgRVmfXVnzLo2bs3nsU+grBy3wYjJxm1V2HShwY706fvI0mvM+
fz2XnuFsOrvGC6Fv8ODK0n8vIaGumyOZf/zbtc8mcl0CZlw7uIIg2kbJsxbDU1PU0Eda92+wCGTr
/zt4CiiHYhzhUD7P0Q88t8hxxg9xHl/ZF34nB/4/OCHnJLPI45JC2MCQb2LVcbKTgo9aiF4BHFuP
cM3xdh0UgwkksXo5u/9xdmZLcurMFn4iIoQkBNxCzdVz291t3xDtiUkgBGLS059V+8qH33RF9I0j
th0bCtCQysz1LYkK0TyjOqgh/YvcixTMdUp2mOhszqmi5DgK9G+VcFyVURFm4sqKfymB/utXXta5
v6ZnMCVdXiRJBssMcVPnSFZyo7+7qfopk/RhcrM7ZO0fP/VR/cVSMAoFExO0Np6a6nua1wct0WpM
rlS8VkbjkowypfD1FQW83JIRjThDAAT5hDbEvY+C4KeO6WRJR7GmZ5V10bBauuzopsS5NMGBvgY5
Ysi+QbZxaOdxT9HJ9/H7WpnF/mLXB5DDk63ykuPUHmyC8Kj5zqpXMXyOgEiWnJQuFEPiClxflqAg
FlUZ26w+wVX4/ePfv7JX/tcs8tfYggVq6nk+1s+KT+LkjUw9QvOlD6ni6WFEW3Ek9XDNkvDfJ3iy
xJ1UijltEiBRDT7iU47Gl4tU+5HM7QOhxTu6+B+gI3rnLpRjHz/dytdZ8k2EbdJw7tA3ofBFngTX
ELhDeZZHYZXRjST1eCW6XxnZS9AJBAemzRvgqWqZH4UkCqI/aAZ0+LlhtnQms2qGmRt6m49GmWPQ
6beMWh7XeVBEPEHh83OvazH5BxdV2/ICow2C50y9Tabf1eIZ5YtPPsXl7f012JopgZoWPcynLoGe
xhwARbrrYKrbN/zKiv5fHfgfa+USZyKQGmCaILE1xm/puXtKTv6uhB9TGieQv2zlBtrrndxxOBW/
lid7COMhduPmqXsgX8LfyOa+Xo7Xm/ZUn4Yprp6b/Xwmr9di35WMKFniUArCshrN2PnJCfzsaBI0
tEuew/Dcp9VLCNeie0Wd/mcNNRJYIrWGczea2b9//HnXBuki4hh9tMQnPTJzrl9EoMcfpH4ATPfK
FKCXy/zr1S9iDURixWDtxE6jBBYjJgkH79rtZwCTvFQf0GwJ5+QkL26SOamPVdhWt7mfege3yrqv
JRm92IFK96SI7B+moZ42OHvSaBLpEHcCVVyH5j8avLIdemiy8zya8sqwXAl/l2QVpQvkqKGvOqmK
/0ilSWOAwR8+9c7/h6rSc3fgBY7PHJDCIg0gDvrSl9eoeCvr2xKbApAcIY1Gj3RNqh/U1AFgGaa9
zxNRfk+s8jefe4hFAELGVjukAa/f4U+uuCXNF+NdafxZeff/w09pTVhbiGNPimZZ7AVD8TMVo3j5
+IevvZ/FgjPwzAYtBwBUDaaMTI1eK2vtXXJBmdrsc3Hwkp0ioUWuAEHBFl3R9ms2WvuaehKoHFCc
wivb9MrU9RZhhlC0nuDsjOaWIT+E3WuAFmAhwyvfd+01LRYGDKI6x6FfHMtxhii7/zFp8xKy6pm3
w+fmmLdYHHoAcRH0+c3JaG/edBRGy5Jd41CvBMjLHsmwR+sY2o7QApL4/s4z0HjLnJNjQWC9SjIN
rgucoiCBgQ1v/PHIWhm3y05J3TFLTZZUJ5oxdpu6LdQJGbm2Iq0ESkuftFyhpyR3KPYgfzZtBCF7
dYtDlrtvKz1tqmDIQObz5HfT10DZec145aSxEg0uOyENCB68ALPg5IMqfCbO3G/KJKPfoMOZDkXb
Q37TjNfseddudhmNf0UDLqRVSgtXnEYRHhvp70MBNWa+9RkQwOLKrrT2nRYrQF2POklEMZ8Z89lt
NQGnplrvc2RVwi93/esRHAuZtI/2kTPEOdu8gWzi2c6QHpfXcJVr72gx76kSU9dPnj1Xc7WtSucC
O4qqVp608rC5XjmXrb2kxfzHduHSEqLjs9P1j1CcPqID8VrVbmXlWnqpCciaAx66qMeNLHLRsYBc
XzzB1urjebh2+UUSoqHQCrXSr88GjA1PviU+3hEKDZ+6+rKdEa0cXRX0jn/qaXaXBON9MGfACXyu
IZMsmxmLrBkhbqP0JLN5242AMIRFCw3hNTe+lXVx2Y9Y6zIsp84B0A8+pA0kobyWw1sy2umsVVej
dH3RlMPLqroykFaG69IfDf0RJKVWuOivF1PksfBbBkHoDH7X0JwzOSVXvsvafRaz2muzxPQGBvG5
ka+5hBFgIM4hAGxAXaGw8rmeZ7I0SoMM2/dgGsUAwUraKHXLPZaSp4+H1sqcW7YtYokYh1E0+mwH
DRpJk9rI8133ShpkZVow+v8XpipHE7MqGV6QtLeQ5mxaMt8njv+5VXXpiiYcN1C27PMzzB131gTn
ljqfC5jZYkITAowK/B2nU2vqr02L0mbLbpPgWtP12gls2VgIJWZV+pk3ntIJRVFWDPuwZn+sX9Uw
LqnvDEFTWAoP+sjT4PllzudmxrLbsAdsXdeJnU6u8y6w+mXNs8vfFOgRWtr9x0Pqv2zAP05g9DJd
/tqO5gb5sLmbyUmnPuzVwGUCASYJSzCn7HjfQVH6x8u6eg+K1LQvejIcAGvzbuTYT19mpwpjiWD8
JGgYRn7bm00Ns51DOQ3p+0jQRH1x0kJMRehjl6P2oIGwOgRygl6nq1HqSvqBPaa+l8WGlsG+tOiy
dS+COcGFszXMFRsqXf9hbBO6VYEuINTLt6C4/ZyzcNp5aCN8AIRlQn0jFG0S42+LParw1VtKJ3KR
Cg3A20kXMbyeoEEdxvSVBF2IY2zobvpe2p0PTuIGsrp541ol9mEClUJtmP9KiUDnN4N4Xo8ji3O0
vwAVFxRbP3fBgpbBgDK77RoQHKATYhAY3eLEg4GHU+z246+zsmYtuzSVQ6ZQJBjYSU3PbcIY7IeJ
F5kqQLKoYvmuysw1N/C1ey3Wx9wira0n2p+Tkf+oZravmkxFgavgySQhD55xlrvyVCsrzf+0bDqZ
DGlusnM7pRL+IEAWxn4BehcMvdmhSqGU7txM72yRe78DgtJAM/npPixLTG3Xc750cEM/pFXjHkjb
6XuqNaBUbhA8FL2ZAmAOg/4hHDLAM0IosIdIg+WY71xFg+08l34kAphpzaLsNwVYCxv40JcPaU/t
1m85P3iEMRs5bKB7OQflDcg25S4MSv/EJwQkUOEDlYU84ZmyhtxWkH1XcajLcRuI8WhBfAl8ZwNu
ZXVXOG56hoo9PwR2Kjd9boHuc4vxMFOIaPvKFFsofctIlt2EHkrgkiCg5Ds+SZAn8+FbIS0ImSxR
b0kh1R6wBjBpasaP7dTWm2qsq03KmQJojgwbghU2Ak8liMzUp/docG+3XAfdBirLFEimpIHwH6D9
jz/iyvlv6cfXgys6h800nfSUfu387Kyb5hmu73cTrx8/vsXaMFlsSF43VyZvpuycDHwzML53Oxk7
fbr5+PKry/rifBmonqUy9ftzA95jXlTmRoElFYclEGqde7RG3om8/1NgKCLsAZ/j4/uu7OJ0sVt1
TDgZgJn5OYdEsIWeF/1Hn7v0smnWTGVSp6UZzxKidka+Dmn+yStfwsW/tgnStK5K4S947k32MGZV
HdcDTz93MF42y4ZJ4U5N143nEIjFpt70w7UXsjKElt2whmTUcXyanQuhH8s8P5SG3SdN8rnAY9kO
K1MOEwWNEToS/j6CeDSSQKKfrPuclRlZdsMaJwO31AmHs0rSx2nQN+hK6aJGVl8hsVd7MeNw9PGo
XHtTi1MjmQ3tuoJnZ6RRX7V1DsqhB53Rz0V//0GE/xo/1CEdSYc2OxMpuh26zPgmdLS4khFcWYzc
xUwWMB7wSyDZzrQHjaP/Luu7AntFA23L597OYs5iyRfINWL4K/WnUuVuBmpxvlao8Vck32TZ/5qV
yni648lJgFFRbgVpnYehC5ODQdPJw9gBxAAQVVbugBHTf+To9OTYOeH0CyRK8Fd9HqL8hb27+c3G
eXpDvcB0cP5WHMCl2eRvM1gv30fFkXSogxIAjkIA8wNs5MYBOypCOQ/g2KEl/IEUjr+bFaUHX+tm
K1hLb1JrpocaaIIHE7j5WWJQfm1YCWUUOssffB6kuxEtFNDPEefN94h6L4dWRsKAbIrYAQ3I6FAs
tsMwmZdMAu4VTTVSRhGAiN1dWHr5hs9+tc/ddt6GWebsOLSGWB3z4hu6o2D5C9PmXdIMk4qkI+p9
Tu2l166cAYUrwdJyZvl7TALnXg/u/EA6U5xkn7dbpmUII43EOdcz54+u0wOxowrYYKgi7XAG0eNd
QSToXFnV2p07JtVOzKa8d6qebseUVzdi7kGmMOBQEsBC/9C5ozdMti9AKwz7LpuPtOxuhxkUJKcY
yaZwbLPpSAGKGJzcYjd00QOggjvQqm+Ak6qjhNg3OnliI7V5Vk3fxINWOdCaE87wgTeckFSBSH42
MG8VBJYHqbqRyONEbQo9emaPQOUcpNcfK4+6aBSzv9To3WaT/tq1Mt+xi5asyHogAJMEThz15CAq
p88VMyZyBkaituSgdmXhQxUqwBX88E3w6idxvXpXdw2PAk2zmMz5oyN95F7qao6LtH5pCwMqK9dn
ghbqmNfhvIGVUo7jJ4gzCuTdCD6h4HI2808X4BZL298m9b6JVD/4aQMnNqArCXzJIifNj5RyuhEh
6WM6OO8GxUM0p2q7AUEZc9ZCVGtdiQCMl9Mmz/S9V1m+SZ2G3HuoRYGHRtlW5d5untQ9VLbtDRbd
n0B0XDA2D7Vukk0vJ/xzQd+BpbhxFPvCO66eCuK9ty7kCq6W4Kh5NcFMM2Q318z/Q1qQdUSaR4yO
oEmT1gXctHHwjiH9T30OE8HMiZO57iMxCL1Rff+srUFSFWBJBvH3YZSDj9A8/DNBmBvxVD35tfNd
CTphITI3wkvfQ08+TayJ0Sj3NQvSl7L3fpmwk9FMuhu39n9Nl5ZWAEDCOMsNrkY42Lw9aOM9UFd1
AEanx+VNogBzdNFtukWPC9Ajwv1ZzkBjweg08ioQawCYvINb3dHj5ZMzgtpaShBeG1Bf+3aX6vC2
kvaBzM23urK3HXemSKXDqWb4yAEvbxhQaBGAe3QLtUW7GfyUbXAEaDcs43c6zX4Envc0CfqlSfmx
8/wHROwqrgm7RedBAYM5N4/gj3PsZx/QYnVPa/1Ejb0VsBBtQLSMYJh0yG1wy/zpi9bsbOpwm5j2
Nijmr7RAXEFgawXUe3oCuesx7aaDk+GklvCdtOUvg70k9jq1o43OItaRL5Uhf7rCfWunrsLrKFnM
IIQA9Li8bX3VHoivMRG8MYnSCv6yui2GuKf0nqRhjOqivWmTsN8J1P036GbccF88V4G/qcGsjkaM
J6xp7hZFPrstSPWryqobmpA7DNU6msfKj+H2/ppWyQYE411YpjpSbrMH+zWylD4Ec/um+klvAvR7
brqGbXwOeOx0OYxw9Uvp8r3Npn3ZQrnd5elGesB8JJYcbAvZq4G3L5m3HlxfI2PGMSKy2iJfxh+4
Bw/yomoe6zQTmxoHQxyi5kPjqZ+ayR/W4OwL/5QsLnn7DrrY14IBx5a3rhPP7vQOi1RwswDSvyQ0
0p3v2zoKSILjbDrfh252BGh0Dwa0F4Nn6B5kAnF0opLbHFAl2Ana4zRW861fw/FHUvOQNDNQmOEc
jUS8NA4GUFWH44OevWim84NDLqDrEG993taJeTaMfi+1w547IAjeq5rh++QpiTpa5BEf9VkP2c+p
nJ4SAeKHMHGDwP/Yt8lbjwES5bO+nbBAYieZ/jhEgiZFv46u28YeTfZziAP/6APZJbxzkwhQBqdq
B6IaCGtCfc1n2OKV2pLIaFkBlet+c1vnts/ds0LmAupvdydUG95QtNdt3Rzrtkn9bWNxBAFW9167
6CrzqvSYdsChpKo7V/D9RZc5YCJFj93PhqfAOt/61r0ZePALvUUPk+VHLDg/St1gjGn5I+jbl7BH
Yxj39JYn/T7jxVd4LZ/q2tI9D0Ac7Uh/75UTicvCO7IGqUSvnQ8Gu3NU63bY+7IuI6B+8AFmdke7
7GwhaImyC36Qj8+aoEMdmodj23YPodI0SvLujY7a4CuAkskq8Yb+mSNCiizyB3JDQix6gvRk47Ul
PAsK+Rt9w0EsmtEABXdBpfThb7dl6KgXzq3w830Z2JvASX4VzowAgiA/3BfB8+Blj6XNHlv4qUcp
SKJt06pNAyZcXOSSnVvZhPEFU7yxMrlPMVpQ5k4ZSIrZD28Ab8h22OHnAIBcvHwOT2j7iIbyOhr6
+g3M5uKLM/MqVtl431Qc6gTwxulwVBhXEwVfLAH+KILbA0Z1gzTPQMoizmkdRJVNXk2LzbW96OFH
QIZo2N6lo7qVBXa0Vj1ljdy6A/JDYGtFTW4PReb5h7ICrcjxxLufe198M+6rCmSRDthe+JowYGfR
CgBIkrt1q+SpClGewgSOOcldmLuoOwOtNSCnFjYvLRlj5nYK2dtewQ6QglCZAIHVhY3dYfDAR2pO
X4HBOnPTbZshJDGoKY8zgotG819imJ4kqIjQcDrmAv6s8bnbLxbNDUGLyYeUDfwdBo6TLDaSDPDS
yATVXnsuzD4te2ky94fi4tx06rkeMHxA6gO9qz/QUiAvF+6nCda/bYikVw7GVpwiszUCwBclqT0T
oBZB2uO/s84gaOxRw1R9Cm0jLBzcsq+2Q6Om29kR8i7XsxvliQm2neexLe2h2kz0TzqHOTzmfH2x
rwDO14MR9EaPaVtgjDf5cwKqmD8KHPQNYCdjfuehNgu13yvLxJuW8FjOrb0dzPja9PRZCzw+cZIn
l1dBPPDxaxCE3wqWj3FC0LUDcjnA3B0+VFE52NfbPiI6fLdTd1ujKQ621jeFEOi9Nwg2gDKKE2Qd
d8Kt6iFKGq8WiH9q/VgnbnkWZY3BEVTdHrSG5p7C2WSEbBPLpSkBcQUZV/PIAK/2s2ZBVm0glQMK
rK3x3rMZgjkAJrlCH+1gZOTVbfEauhNYuWpElatoCCdx1+fExgJRAGiOCPFfg94HWVF4JeIDdB+o
/Qym66P0huqWQob3VKIr6hYJM/WcaQ4jEcfLn7iLpEKUo0gAyzLHB7aUlyR8kEB0vg40bW4IK5B7
ZQhY9oCN9g8FD8dfYC+GzSZTtNdxhkjs4LZue5TaAf+MuDYRZx8HdGC3SOLfM4uFJpWNlCALzaP3
zDro4mOFzfMlT7Iw1jZgUyStM7iRaTEmNpkBUQ8cSVGA6p8kw0+3s/1dooFXiOZKjA8Wv/TV0yb8
+anj2lL2x3rO804rFASk95KXOIzMdf4NhdzmSu5oJVm6FPfVHhmBG630WeFAVFAORvX4hHPKfQjC
mdMCGv3xg6zkipbKPtiToE8EzY2n0SWPg+H7qriqjVyp9C2Ffamv3dJBXvIEqjZS2XVYR2MOrfLk
ut8xIk+znt+UN1xJ+q7kF5a+3zRrg8b38/E08i8YQbFP7sOrRqhrF18kL5KkD1LBxxqc+rosUUuX
2StDTJ1H7aDzK+WYtZss0pEzRHNuF9bTiapyU6Q3jTPEtVTbj7/0Sgpjqe1LNctzlZX6HMqivhNT
ZkAdtUAXJ9MjlRC/f3yb/+o6/6j3kEUmowHz0zE4nJzJY3O8V018DxzYUaj43j1kWN7PFfqFoq6P
4Ksdxe7vZ/H6XD4/F/vkyoP+c9ihLHTpX/krE9SwHtqLvmjONVxTLdCuwY3GMVkmzyXCjCm5Jor9
5wvFfS73/+s+YVZLKBZpfQ7olxkLX1kehgwcRRtcyQmt3WBROXMNEi5q0s3ZhLfFhPQBj2fvRoGI
9/GnWrv+5e//eoBMgRSXNQ2+VKnVn8BHHsGkubnnCrtv1Tv2k89xGe9/3SfIKHWlkgq5oW9D6Nwx
7L19+R38m9ePH+SfEwdf4rK4/XWDxIMNlpfZ+uxpcnC4jwirbf1ooO01Hd1/meL/GdW4xWIBMP4w
NAaA7DPArgnQAW0FVwyCcgg2zjvfz2DKEAo4PMsp2MymgOdG4ez6UqfbUKj54PwXL1hVxVOgwpuy
kvyOZ7y7slusvYDFyoHkJ/Rr6VidB8L/CIx2UC39X6PfP338gtl/raH/ev5FAtRBFQz8Qbc9t0Vf
PbdMiLsxKXQT6WSen2w1QOaOOIftO+32oLmrsdvVQMt+Q1WUPhvPtQ1ioXY4mT4k9+oSXoyhTjgM
tWb2ngowdjcgR6GqkKFjDTWSFMDtUWv6VXklAbzfDfTdaLVFI007PTcdn80mBGYc7tq0MbDb6kgm
AE0fejhVaLC/w8obnhhOUY9N6Ndx4fd2Rng246MFiKC7jcncsIp0R3J4WFTZzuF1EzO06H3HaAq+
5+jgexlqr3uVePJfSQgIaYtZ8dJa4A5bMw19NMBZfWcbQpCXh69AljrViXmOhpWc35wJGJZ3vm34
DdDXVRBR2kPhDkSDj4M5SsywvKKhgW9FyHisR4KNtzT9/FPD2vvUeUrG9Tx0N0PlE6Q5hcxwGMtk
A1SfMx2DJCNPeZ/NX6RP3Q2FSeIhDMI35iPYBxh9+F27WXOrDA/3OPhPD1Vpn2Ff9zqCDnXyWRLC
GwUBfQ0foDNJmbOhaX+E4UOJjBSMPxJR53GCF4H/lA4yGheIPEwGdmWYyzi09bCrCnUniYc9HK5L
fHQeLa3brYCMjmQ+tvmKINhOC3brlnBFc0OY1uq62cAu1gXPO/DjbHCDDXHJZS4l34WQdKMLN9/C
rJAhPRQYODBVaovCcRs5c4MXbNmrU/sqSh1zmwnsXs4AQxbD2Z3lwbyH83kSVVWrNykyBTHws3PU
YSmI8f+A5Apc/wYF03HXa43UlhP8qkFsjqbe++8Bnd/W1FDsOz6PxzA/5SAGI+OTeVHReSZSPtiP
NYClKkILVh6NSCzfAZbHQHsOHqBIMWhucJK9gFR7m+XuL7S2VN8LH1w4BG1y31RTOgK4PQX3uePa
Z9rh00xKODeg5VZ3FizNQ53zYU9I+rtA9+4+NVAlJvy+akbUyEPnMTOoLeewSEEGlcOFOkXKzHhp
uQcECQwYv/L3XUcGuBdg3ARgdEPIjg6kHPRRMZyansgtD6sJP716Yp24xefoYhXM6ta2DbpfcelX
5TrPSHBNh7lyuge/JBJePSk/Oapv2hjSup8laHIoUFz4VIEzvw9keutAIDzOMqBfc1uh8o20TlRX
U7hFyR/1fUw+Hhe928QhTpOPjoczIGlNHxsBk7JukBK88dAeMu7AKijkyDy7WBxnbuyxmyYvopl4
rUtZbJJ8YJGF0RJTKRI/bE6f5gqJGAYp6okJSOJYWpX7NlQudgPrbrQnXzscZvcU23WU5Uo+F1iC
4moQ+CPIDNSTHYnkmP9WOnlyQtUdgIXL414WYMHPAVzuLsY3rte8zIn+JkotDknr9hABODhI0Q6+
ql7j384XAQGKFsgtwh1g27aQdgvha7I3ttIo+np+7BVeB2K2y1+Yhh+FUL1EXs2pHlXKOJIicFiq
Ez88+dXc7mpAaGsPxQ0jugL2gA2WkFIBI4fRj5J8Ce+A2wCOL6ihBPzHiBoPzBOHMuauC+coptpt
aucaDmL5+F43OP3XspSnzB/QeyA5tbfuXBWPHQdgJwYnGr1xJnV7zHl4FtRzH256ZvXB8cc/2QTA
G6F45qJMqxjLOMQrfHRh3KCDYzu0zs85COU9LILK7dwmxWlEPh9p/Al5nriYc++Zj62sD14SDHe5
nJHsUKgs3Y9AvjxPLoUbTRWWap+bINmwxmYvZnL8LaBbBo16ykRYjczewBtjw+A99rsbHFfFUP1n
XaTRbvkFruZ55BDKDgPw3e9AyE9IQiGP/6VqPSCkBz6BkFN3gTkw4cpmmwUdCkSucuob1Qmy460X
1nGIoxD+SIcHZgTyG8wXfhorWsAMbkjGGZMeAXqLNGjK7lGuC78Tf/oURQshxiJwRmqt7VoUDoAr
nh4t06gNXRNQ/tf48o/te6k+z+QQgu+NoFw8tjfwSItEvOuiI+bTN6jp9IY92pN/cvb19jk7HdC7
Ur5OV3hRK7HJUopeaxQbYWBTnx13inz/1NR3Fb8Wl61dfBEizwV6YaE9nE79RJ861r8FbXKWlfjz
cdzzz5Z3GgaLCDkxneBwEmnOEzdbmFjEkOTejUA4hR6yzIN5nPsxsuIKMuOfZ3Hc7fKQf4WxjtuE
CPjxpkD1weLXWhT9JA92Hz/LyrEoWATJAaWjyjK3ObsJrPYEgRfVw+iyh2RuttLKaJyr/efutIiV
5TTmLsDyI5I6/JgN0Espmj6RqoOnY/m1RiJYts41tdHaCFiEvsjqVRR9qmjAqLPhXaMw9QzNo9xq
wLo/+eYWsS/r4SGHJj44a0r9NA7lPS+dFzzitmqh1tPQIxN9JdC+DKx/zdPFGgALMTABayQxtEIE
631lCcfWJLHa2ujjj7Nyh6V6PbezgHmGM5xoNfpAVWka02o4DeH0NUina81bl/n3j+dYatizAe4a
eSrnU9g2UJ2ffAlbyiZFpf0nfN2vpBrWHmUx+V2A4wkfkwlMoeDEkEhtqYeKrzp5yl6Zkmu3uPz9
X1MSzhthYiavONu6gNdXtkUNf2Nh9lUNvz/+Hv+18vzrVS1mfeEiTaoBoj+3b+xN39kv8EwqttjM
+7fpvbs/hd/AFiJX1JYrC9pSiY4AvqCtS7rzlCDPG6G7HIEtQffsIa/9Yjc3Gaz7nBB9x5KN/82i
qX/8+EFXVrelKD1Q+ZSPRPunivXHXLBDQun7x5deG22LNcBNGeVZOAqQ/N9gjtN9h1QVPUznzjx8
fIOVRWYpSJ+pZqPuLVL59YxYo/5NIUuOUn2NA7p2/cW0TwzsYwrE9icxfB96sLVNrsTBUq+/klpc
+e5LzbklBnYGIDacS+v4+6F32yfm6Pqx6dPhDDOTHPUtRdHIOfdo/QzLK3mJlT1nqUBvQwfu0qYR
p4Q3MU91PMNXrB7gZJyDV5h3kS+uNT2uzNSlGD1FQjNAq0qG7n8HoxdtR3AyRpOHRVPGSRgx/vjU
UBCLFaHOq76YCz7hCI1TbDnCdKff9ujq/NzlF6tBieU/bOqphgNY/mcizht8cZ6puIZCXxsHiyAg
pz2vHKKzs4T9mTTJKWDlw2imPZoEHgEr3dZpu9eJuDIx1z7KIhKA03Q+0pmgvTxvN3AJhJcJdMwK
HlKiuxJsrCwrYjH3UzTmSadS88kHjiBOjL+Dw/g19sDa4iwWW/8cYLHyUoaQbMiqnc6D8qSz0eC0
Amu8NmAwgYHruERROqfw+gsuMe44k5BtAJhrXw1O70fGLmdRX/M3yjnqnh8PlLVXu1gy8kmYoZ27
+swb/0+d5eDMl/2DE1TwPk6q3x/fZGX+LoXiXPmgyHhVcy5cN0bNG+kiJEh62N4QZneWBWfU1j6+
1coSuFSNexJuKsxeygbSbFjxpLnd6enKc6wMEm8RKQQ4yUKfH9RndPj36IEZ5GaG+eDHv3zt4osV
QThjQNDOLc+OhbigZQhtdY42uY+vvvYJlgsC+MHZwJz6LDO6G2vgN1FqbiFLn5R7RJxjh37zuTtd
nu+vWIdjC4VFLunPoTBbVzTwYufbDJmpvmxOhQlee5SVrzzV2tdeLAyOHCqhLOKqPnltu73tntAP
9PFjrH2OxYLQDR5BjhdVEz+XN/A/fZ00EmAfX3vtZy+Wg6kI64DY3DuNJvti8uGJ5NkvPlxTEP5b
MEDDpWY88HxwmmcRwD6bDjeeQA9IC3e0LfKndJPBku+ZWzTWBoPjbH1lZnhO1vpz0fRSPI5GgYon
k8NORg5w6DRoJHuc0UpX60/1ONNwKSC3wwBLM9vyk0YDE0wrOVp8St/sECLkV8bwyqq41IrnrgET
DX6ep64PTpfybCCOgNJsKRpAPh4CK7EmX8z2JMV8B/aYwTKrR2JqgmRo4yOz9oQGZQVH1GGKUtoP
V84fKwPuf+xzLDBO6IlW57aByU3fb8NB3Dpj98lvvpjytkBlLiM0PFEn0XEiw/TGpoGLTup23pc4
Rl/ZpNde2mK6Zy4HLqpg9MQU7EkrRXasT76EIwdtRj2KTF5DHq3daDH50SeMegO8EU89nKMj4yfx
UCCoKeUfUtG9I4Nry/LajRYrQTprW2VkYKdGOY8aeQD45sRVWbxP9fxCgFT5eLStff/FLi/SxIfB
qyLnJn0PMpjHoKIJA/cry9nKUrlUko+w1DPWRbDZ5vArL92dA/+wT/3wpYq8GVzZOxQfogmyF/jY
enHe1//H2ZUsyYlr0S8iAsQktmSSEzW6ylNvCLttIzGDBBJ8/TvpVbVekUTU0hUOKdFwdaV7hi+w
Otg6rVZGxqSRQ22iz0Qp7NSdIvhkwBnRRZlhg+6x1rixyYPIbeEH6uo0F2BAa+/oKyT5wVaUWsnC
TUubmU0MHhVtm2IF+Q+gWPapBSxMxxpYkjqzv3d5VB3gN5YfwUlgGx+1EhtN4ngxorCqiY+nkso6
aTAJvbFhO9SogHiEm/3teV/rxNjpLoB4cFXUQ5rx5pBxQBB5OD7hdelfX4Ybl9m1ZWtscjzi91JM
ok0LYPQCIAJLzT+WhbrGtvYZDalNx+iSuS1WlR1Drh01/q2osXbAm0RymPlC3w2Ky6nF+GftVvxO
9NVvCYTulE8nKEsmVledo3k8cU42gu/KYjbJ5ajACl6JcEk1pUkhA/jXVafa3XqC/8uweucBy2SR
k0qW8NxDcLeWJrvkk8NOkztWz3Poeo+0mIYXV/f+fQcvatQVQha+ashSfrGtpnoatd1syMSsJMom
z1xFKMoiy+9TyTRIDEMCg8ddC+RoAdJCw6Dcpbcu6eQaft/7ZCM+jPbYRVajnIsLBMFsAWs5xJ0P
cYkWz3Y1alJlkNSKH2xRxvNUwnMMUoYRbo2PBOc4He2UAaCMmWZA29ZbWL6VvWc64eRZ7jMNo6CL
HkJgHfogIF+CsKSwtwBnF2eJtyUwubakjLzBtSXg0WD2p14NADAVfQK33+/Am3zs9DC5v0KEAq6K
EJ7oliHc23ZRfKISL699T7uNstRKEPkrGPfmtiMz2c7wSUamWALSPvvqLJdsQ+hi7dmAGGFENNYI
SledXdTs/+4761BYj273bYF5Z0Dd3ayLM9yfk1zYe2f2TnbZ3MvSO3alPJbQ9P1QKP67eN98YWct
1ciseUmlA3zIqHeUPgq3S3o8+d7uYSUJMtnAflNZzuiU0cV28r0Owhg8wh0J/sAJOvac8XC7l5Vl
bZroqNBvIQWmnYviOvFBz+nH6hHsn0c9sy2HpPd1AklkMoShq9GCd+QPaY4XUbbv28FJake6EpK6
JdxXLR5kfyB8RH8L1rcxSOP1pVGKffJhfVDFTanUIRMw6PSiEb8UTMjXWi0KpMmlbP4Jw7F8zKMM
hhNzYHnHYSpB7gcQ6M/tIVqbiOvQvZnqcQwhmUi0TDnEzLxuqEGDcy9RjehUoRYTV7a9cZisbJu/
K/5NT9kU1UpIKJ9EOZ8eBt4ux2LKtowZVuKKyUauCulaAcorKRiGp5xmrxBbvMAL8dvtYVpbSUZy
YjO8O+S1HFJJhgRqq2nmvPRXkh7ol7d7WPsAIzVx8tHB84O0LySf4IaL9QpZiKLtk9vNr42+EVdU
gOZhrEDA4vTLxwAgpwRAQ75xgq61blw2aCEdFcHnPdUs8s6csv4h1HbxfPu3v++SCX+Sazb8ZukM
uoB63KTtSxhNgIKgSr93a90fwNr2kkB7xUPr6zlmlg7OTHjVmWR1dWwnp49tbXV7r7LAu52a+v7K
I/wiqoG+3v5pK9vHRPOj8E6mJiD2RSMzK7oojgo4sonDmINkXG18/8rSMBH9UMbug9BZoEQKpMd3
Ju0phe7PlBIGrN7HvsMIAwMc2/NaK5GW3VMZwtbKsxLbucu7LsngZP+xTq7f92YacySTnAAtdBkb
dWjlr24GWB2vhVRMO6BkNzbS2pRc1+ibXvRMWKvcnFyA6bkSg+FpVMzPVs8PQw8QLvW+3/6atVkx
QoLP3cVGCVmkzdDeRdR+oAHYrP6wcedaa96IB1MIQl1njyCoBdZBsSqN3GbfBVvGGGujZMSDhi6M
RQ6KAJX093bX/QJNGK6U1fSLgIwOElqwsUPWzkcT1Q/OFQwAQEVMyT/ymz4El4M+w6kJWj6x/Bm8
ei/BY/5k32UpOb1U9+wz//mR+aEmmN+bqW1XJfod7CeveuIS3OZFbyzl9wMeNRH8kE7MtNcLKBLl
3ZfMJSBR1ofbv3ut6euMvVm/RNNOLi6eVuyqfwQW5SWX3dazzfuLCrpT/23bcgWqeHwGkge4l2SE
oh6CZvmJ2POWRt/7ByWNrj2/+fXFYDNaWLWCzIGvHqdwAXynLGecaBb9nEWc7G+P0lo/19F700+W
h7RriqFPteum3OZ3JLLu+hJY7IBtPBa8v0WoCdxfhF7Avy7A3InqXdPKxLXb58HtXm0iP81e9u/t
L3n/9kkjY6PbZVv6DDoFl7ab0iYiP1Q+A9SovWeQW/eipOWeSMeOb/f2vkcEoaYjTqSjsHLHBke1
cvdOMTy1mqN2Cwc4YJd5tjz0td5bZEC6OV4UUtZdAK0tTf1dCWh1WeQ72I7GA6isduh+cMkb6UOj
RMtzS3fpyPKT1xDgTeeNpldWvAlfzFWVj32GvNBeuk+QxoMNRnHJqPfp9nCuNX+d1DfLMPdy5Ylx
GdNGAuYDVZXPc720EO34kNAeoaZVDrydazeE6EfahP+KArNCgLz0i0M2A1dqfYyQRE20IlNlDv8W
VGslUf+6pfdFdQOQV9O3hW1NxEpYMyGKAPkHJPOsLp3b+QCdkpg0ze72JKy8jVEToEik10ylPYxp
64p/h4WnTPLPeJFjMaX0vpfzs5vLVzBeIZRfbtmork29cf5bBSsiOFfX6RjO+6CDJkfZne1g/tAr
A6VGWLD4YIEAk1XQb4K6Wi3m3QS+w8aIrf124/QXvG8ra5YjJLM+dTqPSfu99n5szMa1kf9/4qLU
2M0QrONAv+LgHUfXKqGOYkcwmmyaJLfZvG+p3cfKaty7XkxsB3NI9jh2TfOrln61cR1ZeVikJlSx
ZSPvCnvAXZP+GPlzx58Cqu5IkceO7Rxcb3ngXXVp8dAwBT9hr7DR70ooN7GLs4UiYqMggmppAYp7
Fnf9bqmmpAY1BtqVeaE2KtUrR1No5Ag8pG4F1hqGuFTOM8FLQTL5lvtvUwv/shS5tcN2FhuLZWXn
mh46upLdVE5gJc19Fi9ztLP7rUvvyiluOuiMQVQh20TTXf9aFd/r4oFBzQaKJhs/fa19I0sYwc7C
xQaHndOX/g9rCu2Tz4HxhsRjsSeow23Mx8p+MhGKFfQ4ia4RgFgbXCrH3uNunahB729vqbUZMGIB
RDuhQCpRaesmdna5kzDRfr3d9NovNyIBzCIgWsLcOg089zjKPikm8pmG8nS7+esN/Z1YEBqxoOSO
Ro32GiRB/D8omGVnIOv3eqog3YXy5xRaR0iytwkrh623xZVPMhGLfgawgOJ4aMoKSEoOolEglEGz
BFyyrSxqZUJMdGIGg7mG6H5Mia0e5sC9QIxzI0Fb+/XG1o5qEBFh+aTSxXolEYsXdi4BELs9HSsB
yoQgejXMVSdH1Cm1upi2WKf1D8+zdm5058sL97uN1HltfK4f9yYtGqsJXjhVVKe8gkxEoxINwt/t
T/hb8HpnSZmWOBZ3tS3BvksXp4Cef1GVoIbhEgDWoYZxrOXcyRZGSPBsdi9hH7qnUkGYjIJ/dAZP
kiZ9NMijApAEdZbc+slGm8R55PN7T43jroLy6YvdkPHrZBXFyXVC6ESFmX2WJXyD2mCuDn2h7cRn
YXdYoOQbD5oHn/zQ3pIWXZsjI68QrR8WuBTgallWeNPKIdjmix1Uc76HIkj90gGPTzsbh/XaajMi
C2uuyJplwUR1y47gvjG7v6t8SzhgZfebGEhoInttnbExtZ1LP/wJAh81Lh27PaSrHHbIq/uuJRuh
fu1LjEjjUN7rBgd/Onc/q+Do5ccaKnG319zKlJhgRmhf5rXnd2jbh2jOjzb1oR7YQfsEbkO+3Ajy
K4NlwhjzyMvkorgCCv1nBvvk0X0dvAhM1Plx6KY9tSH1JJbkY19kRBlQLZ1OOzMQew00DzMB7fB8
ZP/W0bRvOg6NGc+7Lxv+eru3a6vvbFnTFadQHGV318XxCLFmDfx7N2ZxBsImuwrt6ehjS8A3oo5q
gi6qy65Jc+kmjrBP4fU9mLsbkWclqJnGOF0hlYc8dky9Qn8freEIB4SNW+pa08aenxurAosQixfk
TvqCAhiBBOUIRbPb47+yN3xjl+vOr2dYQ9YpQbVtWLLTkLH7zuo/+OuNHKIjEMfibiZTAWlu1YX7
ievPH/vlxq5mbdZHUZ1DfldDQp24zZzUdmUfVGnnGxetlcVpohcLqAA6iyhVqnK5C3W9Z2yAF8k/
GYFmlff19nesTLAJYCx11US0YXUKdc+T30TffTFtiXGstW3sZexdb5k5TC8UOECQSYRE+EbcW0mf
TcTiyOtI9owj7g1jeKyVpV57HnUJFLXYibfj1gJaWZ8mVnFWoQPyOZWp67f9vdJz+QqEVpZOXVBu
JKJrn3IdvDcZiQMLNOiiRjKdmuGZTDADgBTqTuXNJ0AXN7bZ2kQYuzjys7KYneuVfZZ3sPR4pe30
62Prx9jBkHKt9EiZSpmn42DsIcD36WMtG5vXGbNqnsFMSAsIOOZBERP3Y3vXM/ZuS0uFNEZOKazo
UcXoD21WPxVCb9y5VkbbhCDywQ0bVdlYNLI7QaXgm5/VW1THlZhgYhC9kMKgdi6mlNbsCJnD4wJa
mAUQUmC9LmQjJqysehOHCBnHIURuPKZUhg+AaJ78dvinHPKNFb/W/HUnvFnxZWcPLIcbQerDlSMY
6JHYWay9j+FLqYlEBC3CqyaOnKiIuA3UA2RDq8p9sDMefOw4N1GHwMFoFoglT102fIf8Paw74ITk
Rf3r7ZW/EhJMy5pBzlkoIXSc+sX8oirnURByYH31p6HW99tdrK1RY9vSEippKOMh6pAn8PMTMYzH
2y2vpKQm3JCPjuAE8jWpdsSLLGyoOk+fRL4cFyiaWE54oT5K0Lf7WslMTehhFbmqZDmZUiC+c6DS
5qPnKCS/Ln8cPDhcdtA1g7OvxnPXsEWNWVm9JvQQd7RIu3A/TbVd8x08WxTAlJBFVS1EXW9/1oq0
ATXhh6WlglItg0g7nHP3fm/N9443VfZu4lH7VfPQ3o3js7Z5V+5n6BBc+ch0eMx76ZexDW0gZ2c1
eQAxk7KSx7wBGkzjnYPsu0mVPzjO/MfJBgkK6qNBy3aFuyDlDfqAX7xa1CHEhPytcu7KWjYhjGIO
omAugQlwOXSBse2/LSr7MU0isYYPFiZNxxehHVdNAn34+UPYXFixcbatTfX1728CFYEUZzf3/pT2
EsSVOs50Grgb99u1cbluzDdtO6E90EYOQwoPl7aLw2aeO4h/dh50enGdvtRdOxxuL6eVvW4iDxce
VI4bzsBmQCa4kX8C60MGFwRyC//9CDo5MJx10LLqf2vyXYQbYMO1X2wc/dxqPaj6KezrpUhsYNbb
PHi6PRhr426c/RwUYTXkOECZhlGsNbpPxLNPNVbP3sn95EOdmCBCIAsYhF2K7NLw5jjY84449iMr
oIkLKdfbXawMkYkgdBpVdx7Pi7QS2XKywWy/lB3EgW+3/veXvnMxNrGD3I2aYBpGzEA9hqcJFMwj
lDvLBN6YEhJhuaYx3mZVwkun2nnV0B+6eeJ736u7s+Ms0J4i8CRZUDuNvcaeIeLf1daOaYuiOht4
D0LO80a6tbJLTbsSxqHxGy3DlEZjlEENug7x0iKs08SJ/7EdZCIEQUUdyp7n8gJbULmrUCk6WfbS
bnzAypI0EYLOXPAaYuZTakPoIVaNvmM8+sKgOLLPxKary1ovxh3ArXycA940pUP5DzywuZx3HLT5
+tPtFbO2Ho1Q4IV5BJooFkypf3TTLwHHlY81bMSCfsjnQrtouLPui7bcMdg53W55bUSMUAA9KBik
9cuUToK8EFuruLCie8bEwzTTjTC/MiwmQLCNxsW2M8xtRNQrj+a71pleb//8lXVvIvyg2Z0XIUWQ
7PLh2fGjY9ew174KNgLMSm5lYvuggg2PhcUGOsqGA4kbpfB3fSgdGCWgRvuNLeVn1yt+kQkF89vf
szZU12l6cyI2ocNDqBqq1O4f6vyPS50PNnwdwDcNDxLiZYGAwZPNXgL7d8S2XnZXFpApz+sMbGCe
DVGg5qouNVY7iG/nmu1pufECtDYkxp6FuwPklx388rr/5I2v0dRtLP2Va6Rt7NZqjjT8QRToRtU/
41zvygoWEMzeFTDvgC/ORi9rK9TYus0Ekb3oalHl5ZBoZ3cONNH88tfHlouxewu8XHWgRQKZNPdw
rPsqrS+3G35/bEITntd4zFKo/k4phDAvAtEGvL+YqR+i8vdTtlVNe39qQxOnFw0DeMnQO0i9Xr0M
E09sMmysmr/mo/9/eGPT/HfBU9gqdsU8yRSmXfB98IWAVeA85jtBlL9j4UD3UyPDvQquojJ4TYdA
O4OsK0w4ij0jcAiMrgYNIHMve2uKMujfSfDDRyt77QGeg0QhwFelTXr8Zzg6UFaFv/VQ0RjX7vqQ
BW50XjI/vEfk646iwm1s7EoHFaOZwHuihz+4H/2+PVnvb8HQxA02kfRdCnX21KcNRPwj8SI68QoG
aDLpbuN8fn8ZhyZyEB9mz4JmAn2IQ1ZO9yHvvgD2vcWHXltw1yXyJj5RCs1YK+jxHKUVCoVe6SUL
B6JGXVU24pK5TrGbSoftxkw2B7m04QHKHPwnx6P5uWaKHRvdjdA09auXHOKi50CiltXYwouJtoIE
BrjwQVt89dkpFpmoYJL37Vg7O8BO9B6+PO5ZhkiYutntHlD4GB4JLgxfYAIJhhnTTvPHFzLDIwRg
xLJV0329QCw8JtSCouQQdvtsCAIYRXI39pnck/prYUcq2udygjxqSfqDu7jijsxanSfY8PC4atwA
T9n2Un8pCpc9Voo1YAnhgkiDKkrqPIfI59SKp5zDzoNmvN96HFobayOiBiwSeCpA1Gg5lD+t3vrh
s4bsnOzOgR8M9Cc2gsja9jYCbGBbEUetPLpU8LIJv8ApZ+Mwe9/2jIQmTDIsoWW1gCAMPcqY/Srx
7JHvyt/iOydx9VB+d9tdVsdbUOW1zzCCbAvpXrBw0FnUfdcFNI+/fmjbmuBHlXlwz4ISZqqHE+Us
HvAW0euvFUx7bnfwfvYSmgqNtC0s4EfcChW36FH58nvl5n8GdlVF9eCLlZdn0Vv3bZU93+5vZaBM
NGTEM+jpc4Tz0XnsnM/ZxywGSWgCIKFJ0ynotyKBtCDGPg54OyO+Hs9ZP3wshJr4x17h9uYxCpGx
arlM8A1LZa/FH59W471fsy33h7URuv79TZTLJrbYNIDauIQkE15VTrUfvdwe/JUATY1N3TlRXxAH
gw8Oa3YMkRqAXlH1vh8v0dhs6busHDUm7nG0cuBEI+TbYsE1rYB3zjz1KVn0j3z8kOEDZtvImKDa
60zWgLxMcRei3NYPysdvvJYbu2Il+pkASI84cwCv6iq1s8bbSdt/geNNmpHyxeLsoRGQ/749IyuT
bcIcwxCiwbVEFX+ai0M9QsXaZd8+1vT13fnNOpIds8KR4823Uv1eOt/t7Ofthlfm14QukqZVy0Is
xCQI4uQxDLebpO388ZIXA3upx87fiBUry9WELYIWhsfEGvdOT+YJ1MAPeUjizvU3xn7thDCxi9Mc
zAG3UX/qlF36sWcBW4R6YneJFhUenRreFXjZAcqFjs1D6EzFEwEdAibekP0YCp/Ccq4dN85BqJ9g
Xt5JRk15xronuQPXQ6CGOjiZWl2e3UF8gL1Inft4C4ZFUuNl9RmS33iU8GzvSwPrrZ+0CnkGXXmv
m2JV1JWEcmg+3mcuhV9sHmR3fS9V0jOt9x7epY4hMrR0jEqo1guWH+1wcaYYwt70bpLDDGHrXHRP
AbSYoRbQ9/8WeLTsdpY9qbPOKJJv5MSwtrL0XSFn666ZB/eQl23+5Ojhqohbh0/L6Nv/NAC0Tvue
h2EJyxeL7n1Qrr+zNhqewIXxE/jnqC+MOKEFPfWWfm0Lm8Kd8VqnWxR00izB4MGtcuB9NY3qxBNE
P/QwrDgx3eofLLPHF1GwKG0gaPcEKWC2V/WiUR2DrlSV5c1jNksKCW0gYSwxZ/cwts92eT9psbPh
yAj8CtTUm6Yoj3Xv8x2bhx9N3olnDmY/5JVo98Ob+j7JChd24Qt06WFDlx2btoyewO6xoKfQy1Pr
C+88gqO6w3iLXWU7MFGVi/eV9Qx+jBCMOg85SOxwIveAie2yg5g4fBJVNhzmAahwaKG3ewfO3oec
I3kNENJeuVt2u3ZYIqSdHuZTkQhIVLLMSaagpEfCzk+KrKte7K6uYQpis10O9Xd0bBXnsfCANENd
cjfVhH9mmdMmUwR2U8RDAo9DOFRA5Q92gxZ4ga49fSuiqT26rdvuNY6wQ4N63ZOt6+JSaFY8Qhcq
Smhe1TAfLOExWIz/KKrkI7TtBIwuW/cXHdrqG5B1/a/OVn3SVfPoQusAd/zbwWYtBhhH1qyGKcsh
dw49z7sRvn8NvEZ7uKfdbn0t/JL/xkiXETrYPg7EWf6rnWeqN3bz2q82jicBe9PZmZsq5dGSn5iF
F8reYvZPNRJn65hd++1mygk/CofIGk4+3vfRh/ngkm2M+d/y2TuhyMTfunPZC1yLAQdKlsNwns6w
Jr4An6nuqyauP9N9v4eseiLO08P8oj9Pn72ftoy73/mjdc6SLxuDuJKamhBdBfhOSSAiisoPgP+/
bWiUWt1LPqk465udY8N4+GOsOgi7/3cdOMhzoWeAwhgcd6AfWsRh10LBnmwss78v1O8N6PUofXMW
F9UAzpYfYkDdsU+kQ+1vOh/rhxm2ZXvL8otEzoW7710/TCrWg2ORZda+ubqWBFotn7VTcPjWteUG
EG4lvwmu6/bN7xkrH/YpjitTCve9oX2GZsW+LZeYV6+0lhvLaK0TI5FVxBeOD7O9VMA+pLJ+wnBh
3wkENP4TW25raK/L/b2hNQKE7HKSUWKJFO69/bmRvTjONFh2RTGJo7OM1sGZF7Ynjmc/LONVe47D
hPV2+Fj7QiN8FIDeStjWy3QYmgenFu1OwVgkXoamjQMnv0DncKOnlc3+fzjcnM5zXiAMwv0yzlDH
5ur3x77BDCNsmN3MQhhxYU96HzpXMPYCHLYMy2FXYoEmxSKqH7c7W4mLJgx3sQmfxrDHgAWaP+ft
FKY5XGzBLejoBmhmZU5MEG5dNBIsFyR1cxNkcb947D4SA+y7/QYG3KDIw08E6gO3v2dlWkxtUTw8
uUPfRajrMhBYM7iCgD+utio6a6NlRI2ygllkM6Fg5wwhDJVbXP2DHjdPuXWErHVw/fubMDDTOW9l
o2EoS56l+1mG3+CZe3tk1qbhOmJvmmZu30zV0shURWqfF3/k9Ed1z3AvQgKfbwSYtdE3tn4/B7gg
2CUOiLkSeGEb6nNOONv4grXBMTb3YLmU564j0z5o9tTz8cB4NX3aqomsnG6+kSJUg3QWJfDjh3IU
cSenT3AsPEO26eSWdrvzpQjjfOifqqbdKhy9jzgKTYVRqx/6EIisKQ1wgsejSpYlWRL+WH5MoiQ0
gbhOP6huEjkuVFBOk7qMnS2EycpPN9G32Ms1MkHEP2bbaQ38Euf9qe6IPM7QWdgXdnDpld56aH7/
SDGFRBVbAFuysHYb0sLj+LnT4c7a+pK1XMCE5A523Reyhbo7NLs0fFRHhZe9SN41rhBn5N9Q0ujB
0YbrL1Smke0/2u7oHmBb1O9n0HISm7b+ax/Bovj2Tl2hWoYmdjf0c4qbZYRn+xHa/yxcLm3NTx5S
IFhYF780jw4tzLWtuj6wyjtOYbRA9svaIieu7DPPiBSEkNnj7jWPpS+B9aD8n9GW9c1a00aA4KCr
wNwSCx6vsr06g7Ys6IaZwjUGv5N2eEZ0CDzgkDI3G1M9ggpTDLHH4d3m7AI97W/Py9qPNwJEMPu+
jrzw2gPb48Z9Et24r6Pvt1v/C1B57wOMc58E3SzwsAbCggcXdx+06n0RCpATr27jtj91B0eAJSUj
mb/KcMyOy+g1TyHXJHF9LzxlDmowlSL1bnG8JZlGpg7cypuft3/fSmw3scGwcfZdMACjSz08QdNq
n480ud3yyriayGCCbRfCpi+6BAucnTyYErRl+HMRwUYCshKqTFCwkDbXzfWRFYXEcaeKwtuLiB99
33uC15uz8wL1owutP7e/Zm0eXSNJAClOzEQiB0U50dvbGt7HEMPvkomUzYXgMeVORFDZrsOlhjlZ
gHcSEriHwm70Du8CI9yaA/UVTuv2VU7CPUpfkked1/PGaKzsExNk3I9T34oIMLJq8se7hrDEarwq
6Ugx7VDt2uhlbcyNGOKiUidtG5lSyD710FSsnHI/4j7j5o+UDvuGb53aa8vSiCiC2PaCgrRMveoy
qH1QbgThFY2d8G+J+k2+5MnZiQqJhiFRn3Tn8lOeTq/OvtlXB3aY4mAPvaVzdBGv3h1Nh2Oz2yo3
/EU3vhMITBxyTYYq0xq8CnbnPtKjPPuH7oCbPnzkHvh9l4oD0qondVekTUJSdsmS6LXdYJk6f6Gn
7/VuhKESVzUEaIgjobBuu3Do5fG09JLAbW4ap9h1HPrKAto8gayLN6cJFmwaMvi+9VAEqv8WTYsf
7BawNh7hAt7f1S0PXZA8LcSlUmrFwFa25suEf19U1dUQBVdgyJHayn7BH17F4yBJ4od1h5p8QA9l
IP2jruppzyGxsq/DqNvVRW8ni+NEuC1TcWn6yH6onYzu4FjYPOlQhH/chs0p3MjdbzNlxcFzK+8p
90KW+i4cJ4scvoWAkrBnm3iAkOeDp+KaZvQ0eNr63HRyPPcB6JR92fh7i1bVI5za2Z9FTzDL4xbM
uVjhwwxqLvmrcNvRi2HqUv6Khobta6BrzrTQNSw6ha+eSt+1fmTWEN6RHh7pOUxQ9zhj5ZdFNHWi
IHH1izeeFfukmT6P2p8e8NKXx4XwAuAVVLSrw758oaJkADwAGuFUgPOV05zX0K4ain2oqvbkUC86
LW0n7yxvybok13l2rHqI4vdwwUxI3waPI4btHpotxc4OGPnkKQgsuuMM7QhH8+rbDMVxGLDO5WGA
XtWxEJWVstrOD2ElSWpryGUCBRmduWU5ux5+rjne/kZU/K1WwAWyHrKvbMyXMoaxe3XKZsBUY7w8
+zD/obNOsrpV9xZxy9cuolCyd6uqSl3Rf80KPCJ3nYx+2lE+1ylSGjdup2Xa5wvoUYfbYXklTpjg
9xAKQBETINSFVMREfOvly+2GV04vE/Hu57qlqHu5l77AjFdL+VNwwG64CM8f6+B6oXsTiFrAzzMl
BvfiRXi/LBqPyFgsxezGoeduucStfYVxaIUdfJTY0sq0GJ45f6kgj2W1n25/wMrN01TCZRiX0Gd1
kZLxTrvgROOky2vrVJDyWMxbUPq/97R3AtdfSsKbcUJxTfN2wAwrKfgr7CH5XZfVzrlDwDlROJLm
CF54URypQy7QPyefrgbv30ThaHibwkwDnPZiV5SZfJyGYthXwndRb8/qow312FO52BZcVyrgRXqY
cXf13L4y7lnHZVD8LFkOrxtOxXEaIrmDm4aKqwCpzBhxepAeTF3zsZFxo0pyJlNWHMupau65x+Wz
wEUq7TKW77Lea5NG6PzBDXv/UjgT3SP0qYfQF9YBxldBTCNlJ6pv+xMMr21UR1ydIHUo4egrt9xs
1haDcaYWLUpwuq2iCwS4f9nW8OxN9uc58j+WSZrYe9S1BdDVeIbUw33NvpD539vrbO1nG/l5VZKr
lHtZpCEgPDSHIoE7JFm/JUiykjiZCr7hPBOn1lhfAewaYTOycwZ3T5rw0Ntb4rorWZOJvh+orIk1
IueY9mWTVN0+vIcvqmz27ZZhxkoYNMH3khaglVkoJHBHPPChPzM7Sm4P/4oMWmgi73tEf3+IsM9d
xxXA2qEGWu5xfCPY8yBvXgQuMUsMsxbXTyZ78X/U7lXFCMoFoNh+hZPXybXC/Ce3S0fEEbzdhFeq
01gRsXOo1PHtn7kyjSbo3iu8LOxysKCi+cELoZu0LHAOC0FL+nK7g7Uhvi7PN3FIdb7spwbLewGn
dLaea334WMPXDt80XMys7vD8hYw0d86OXF4pNCA/OCrGlh97JvWYR5CwGx5d/xEEhNgaAOmrtxjV
a8NO/vvjM172kQKgMpVL8FIJ94/X0hODnJQonY2TeG3gjf3fKejiKOEWKfqZk7Ja3MTj08eYMeFf
obQ3o6+diLfW0PQXDkvipBYS3sTTQF69KCCfl9DpNxhEK1HMxN0XltDRDMVy5EZ011ivsoU6VLAB
sF2ZBRN5PxHYPDoEd9N8wla0qvbVyfLXTpQHqGdvTfXaFxgJCwSocXoEWKdkOMgGWveQ/c+i59ub
YK3x65e9mYbcXnI7BLA/lRFAA9E4WjFcWaa91/EfH+vB2L+kh45rRwcEiGDZi/noDvAbr77cbnxt
Aow9TCCo7dRAKqTdfAhRyp33iiV1cbjd+soOsI1drOp+LlmA2DbxbCc8gYRnIwld+93G9u0cWtk+
kGopjF0pah/Bzz47l+5G6ysZom3sXFdIPiNzxrK01HCgMhr3I7xq/0fal3U5biNZ/5U+fmcPAYIg
OWe6H7hKyr1yqSy/8Cgzq7jvO3/9d1n2tCVIKY7r8/GDy1mpEIBAIBC4ce+uSIPcZjFOhhhAbvvy
JH1yyIrkucNMh75lmCQFbcR2jAsPdNXoxxxS5TroA/VDKZrc0epMWdnR51eFi7B8JYmzotdnjC4C
SlmSdpEW/FJhnItY/CKFDnqJlj1oBpWbqFHB8jl4c74W8z5hgeQiHh/XDKlCaEMta8BLsT2DLwca
L25z3TZuEV4Ha6Ry53c1GmuPdzUL0mCIUCe6GuIpMDMcyXPVXPFwZZoMfMzp1YCLOHgKJZCmRNK8
G7My2KWBVG7bSJU9I2+IHcYdgxxqrlhyXxQ7rsy/yKvFDWG3h1xWADfKgysdch+hqZTl9F3PePjk
tyC+NXOU9a/CpuldEvvhrSQ3agRCoqhz1KyRdrOea15SyYmpBVX2Lo9AUNkN/GuvcbnYQHIuh6Kq
qk87VZmjry2Ip/aoqJTf0hxvPmYlZdGNqmAvFVIhWami9c9N3GoRKvpI/FhNotfLO+p8cIAe0/Hq
Ja3Gm5pQYyvPs+wxXkRPI61RCehZRZ+nSWlXDJ2PE1zk9Y3lgIDkhRjbpB7yr3VlSPYkR/pj0+to
/8kmOVnahLU1EZvPvFIIS0ZssFxVSb7TgkaHrhglzpxLqjNXnbzCb/KZCaHa1kt9MUMwO0YLbFma
nEZRCT7NMLUrn/KVWfvEhghZb9o+mLq8CXaGH+5p4tu6RgjycOhfXF7/T5ZFhKzHQDDKqh7q27jQ
t3L0OIH2uC0nMwte1H7tVewTJxNx6kRP0jHrVG1b6uQ6oZnZ8QYQmRBRQl8JE5/gT7kIWeedLEe0
DjCQGTgLK9XbGi8qU7zpgjYAezNPrjX0BNtVDcpT0kXclcNWgRItQTIFeh2b6Vz5uDypn5waIrgd
LMvQ2MGFaAs08h3Kjk5BjZUi72cOIYSlool4k5JQ3Sp42PPHYrZaCJuaUjzeX/7un62VEBA60AIB
ITxp2yFsH2o02yjj75NBrtNmJUf7JKCLiHaqN0VfNaAiG1Wub6SBaQABc2a3YUislLBkG0Aj/NVP
a4gaglHl/fK4Pps4ISD4/Vj1PYeT++C+DGeQ0aZQ+h3WKDA/mzYhGMgt43hSz/Rtoi369jdGJ133
de6yeA1h/YkFEd0OflvVD7pU387J/KDyySYav4v8zvVRmV+5Sn7iuCJjb4B8Ic/1SN8OsXGfoydL
rvqXX5p/EegOPtN6VBtD2Qa6DALS3ol8/Kdu/9qnL5N2cLWIUZ/zh05XEMbApypzM9NuQBG18umf
lEdQ8jz++AiAZEDUE7bltASoMazTQnL1GCyaFutGOkEiLSd4UA7bdKuOQXRf6CEhrhF0CYgLKBSS
oQ3ql3YJbKBJGkBvA3CMmwGU22ypqVW3m5pgZaI/W8Pl/x9Mha83nd+FTNkmY/kSynoJTa7uy+Vp
/uS0EIl9OUAieZ6qypYU1JXHyDL8b1zvvEoaLLV8/jUjwn1lBDA/DHQKBaiWWr2uvLIWE5jH6r0E
RkuzJuGvQbYgGnM8VSMHd0A8cn0Luvdh5wep0ZsqXj9NFlRQB/614QiRoY0gPKzQSNvWNYVyWTq1
Wx/K6nZq1MF7MZPWy4o0XjkePgkSItiYSWrFJF1jWx0M1W7ooyuvmlqGdyhltpGurp22ywydycpF
OHEFeLxeSVDpGmqKF+gpBsOzpfK2ukPwHnOTdHlwZ4B+29QSH0VESSsKV+Fq/kgjP3Muz+xng128
9MDTwZ9OoEnhK9tsVB9qg3sxnVy/0jzA5X7RhBBX/AZSZDUmbxtXagmW1uYdrRdoKh5GA+l7/HB5
IJ/0TgNJczySXKXRFJJW2859Zhv+2xBD/HgOtiHniBTQHAKKhPxQS2INoWRRY09iKMdDqUbL8Yah
WpN0FdU3uvFIKy+LS6vqXnwGQZMt1H9Mpt7FpDar/KlMv2o+MTuQ+KbzSoZKPnMFId7EEZ8iWSWQ
hx7RdmvSKuTvSi8rLXpE4xEXGK5acjkQt547CNIrUfUIikwlNDWK3uyVTbZM1Dl/FLKWoVdyPYgl
ti3AhvyY4InK7do4t9FHTldASp8OVIhLoc4LiZUDNvKEhiZQAyaK4lAoDcblfZ2+t8FDAQn5uCve
qypZqT985uJChCpwM6tzSda2iTp+Caf2FcS+btjmEC82fk25AS8gx843Zb1atb2ubftWvjLSODHj
YIrMhgU/Lrv3J4sjApVpj0oH5BX6a0p2EMbu1atWW8lWPznsRIAy+El93SdVj+apx6JciPfW4Oif
fWkhuLR4k4syNJNfs+5LNe4m+baWNpfn45NFVYWgYuRdkiVS0183WQip5Tuup46MPoluXuN8/8yC
EE8CP0QWl2NalOjLPH80ETjjmvdI9p3LI/gEYcNVYdP7BLS5qlT01yn6q3Q9vK8gNVLI06bNBmTW
lcUgpsfG0mrH2dSMwdQ0ZH2pbndA8w+lbgKK4g3qYBFCrbRhD3OQOXiQs2dlWAkJn2jLclWICVqQ
1TpIEyB0kYTja18Zqj0nRWo1GYpsIbqbXQhSJ06kZ4VbVpO8B6sl1GRizhCm0qm/BcZlfvIN1JJB
U6Iqlt4V6QsKUu3oGJpfxebImeGxRjeeLk/rZzU7kZm4YJmSKeGyU2hrfPNRW3PUMpCfOnydEIz9
CyJD1yXj97ZGtmK29TCgs2YkKxv1M7cRok0Y+UDv6XAbiuf091QvtI3UE2praRnestAfVtznkzRS
xE4nXRBKQYcNUE7Dm58u0r2ZYuLW+W2Q/S3RkBVfntBPNrGIoUZhcEKbXzhdD6SOAOnJWwcIrWTD
tbhZMfEJBJmLaGp5isIAIWi8Dgo2zU6r6OxRGiJ6k8j6/GwYYX9b+LF+NUUxeS1Uhf4ghE3XHRpM
dTMtcvkLKjC4DOhEldZuo59MsAi61oc4CCIfxE9+FIdmC4fKNZ+auRQ8qGP6tQz5SiKonz93Rfz1
0Ep+2aF7//qnDPowvuta3FoxFN4tErOtOqW6C57Kt8vL+dkRLKKrAzSu1mxqw6uy7DZZDPKJBtcb
dKC0CnEUqNbHmeGl0zYNfgR0TbTjU6tCsJvaOglraOSiP5abdOZbGX1J6BDEJTPdIQu19LLxwEZs
N9odehtWjrZPwKgQHDk+l+WuSuoiQZVs1HIDEjZZSHwAbyboqRShVH2NOrVCo24mR3YSzTXa3lLO
vgUGGT6CBm8j1mDgDXUTydKwK1oifVOmoG+dqufDrR6N4x+Flf96H/87+F7c/5FlNf/+H/z5vSgn
QObDVvjjv5+KDP/+z/I7//k7x7/xb+97cbvPvjfiXzr6HXzun3btfbs/+oOTA387PXTf6+nL96ZL
25+fj2+4/M3/6w//8f3npzxN5fd//fZeoDqwfFoQFflvf/5o+/Gv38jC6fBfh5//5w+XAfzrt9vv
wz9+/75P9/nHyW993zftv34Dsaz6T52qTIZcHjDJfCmvDt+XHxGOn3DdYJRyWQMHAspjaD5pQ/wW
Nf5JgbNghsFUGTLWS8LUgBp6+ZlK/wn9VKhIAfVpqArkaX/73y94tER/Ldk/8i67L6K8bWB18aG/
8mWuQBxMV2R8GVQ3wWMkkligZgKaxIaQD+oNDnVSd9zkb62pes229tLnNVbt4zh8ak7YSdEogcM8
V8hH0GZO3NVQoVWelaldeSI/b0aVDVlnaP8Uw36MBwyJVTP5SMuHVLETcj2F3sFS/zmTRzN3fEb+
71D+Y0M8w1JlDNu2hI3BGhzFBc7H0z9AaeUYFjcbxFr0Aqn3/d9L0k/NCke0JmtlP/MJZsmDPKCx
5Dn/myX0UxvCRcdgY5RLsUw+Rnesbc0lG9w5nwD3Bf7Prn8P3FXE8vHd8U+LCpcJ4zIHSF4IdSwj
HIrgPfkIt7OruaAW3apeYKFTwV7rwxY6c05tCT4oG6hwKm0HW8nwBNF4K0ryxyBLXMWQXPTOuHkV
3TMABrG7nyV5AG46J2v4isXIyb47GPDiwQelixwHJ0OPK/mIwnIHUd77iQKsfdlFf5ZURSMqggyT
8SqLQCMYgb74FPOckg+mkqvC17flJG+qoDKLbnTSaLyaa3aNvkU3GPhu1AI3DNUf8xzfzG3/Uhqg
I8GrplPrvQ89qiY3C67vehbsQx6lZp1wcEyAzlMOdjQx8J7TowOLZxAY7MPdoKB5M4rsNpldMuSm
ordvE+2d0ii3HdTwwNnF7vV8es0CXNqUtrA4AXeG4ss2rRkU3aUNONpTEw8c4N8ctyWfPBIBMtV3
Awike9LhsXB8ijEYXWseiiG7SXHWJbn/FQD857j2TUlXb6pxtnCrsihrb5M2Bjs4CioplZBVR5s4
zJxK72wqS7uwrLeMZZupHTZVqN1yXEvqOdzHxJesy8sipBF/OODhsiyR5WDtlTxuaQWyuI9px3fM
CV3flR6oKZuSvfaqd9bZD20Jt1i1D2kfdD9tldvMKTx+PVrgYDMhRGivxsRzcffQ2pIlHoxMBnls
bMiwNt4h3a72k8Ot1AavBu62r21qQl3CiVyykiCd20sqEEM4ERmTDTF4VJCAaqQAwQN/wWyJA32o
lZ109pg8NCHEDFVq56BPEDMWwWYDAbF861QLnQMWceQNRYPQt8tOsjYmYevqtS6lwTSQD734wAZO
17gKzq7UwZwJPliVij7C18lHO3xtyud5eM6ZfXkIgjz9n34O1nekFkRD+9PyAHjgDcyIh96nf56Q
3a61623jGdCc/GI8k51vtlZyp3wrVooq50a2ZFQqLvwGY6KMQV5zcLyMCfkoNbxio19Mo8yM82Bt
dOcyp0M7gkvoJdj9IbFFPvwb3+NWYwW7yMuuw03lJrZhr3UUnXMIThlXOJJJjvro8WTOEuhVqhTD
anXU/qTrZk0f/uy8UR0APEWHnZ9MSgerlWusyidFkj/Qs+Z2aX0DFk87G/4ex9gfToHeuZ8rI4MA
XghILEupjv8tf1DWm42ugbDjpe/+FiLj1IgQh2g6ls0gwUiiF19iGRw6+uwoWbRy6RWu/IsdpOgQ
jWaqqhoqMHTHi6LgdgKRDy1HDjh2VoW3+C3Z6DbiQrJTrHgDki3376H4Tm0KyVkQxxyCx7BJ1Dce
1aaav8StYlbqWoK7fNBx9nA8OMHjaN8kAdwx/0iv2+slJ+vN2dO8eLMcVGtZ2Wk2fWxM2E1yEpc9
G/T8o6UfSlaYxMCLH4hGS39lzU730bEhIbCmUhBUpY5R1ZVikU6zwsRZiXuLd4kTp8pMVYDpUwzE
vmOv4BMIcPOS5B+NA5ql0FKGKygtO2C6tXw3ApnJXZ2aEnOr7eIfa7n06T42jEPrgu83fUUA1af5
Rz5WFmkdnXw00v7yEJcRXBqhENlVXe0a1ccI20D2Ov1OYXeJ3wPf9hFWbOXsPecZB+MRWzeGZuwk
9BHkH1RpUHZNvWl4r+Ut6m2Xx7R85wtjEveyDNgdhbhg/tHJ/Jo3gaMpYDSdCLooH1mKpEnpdxUh
K85yzh1V1PuWAgHhYCQSfIUZBRr9mvyjQtcWtO4mvrKNzy7VgQHBHZRQCvtk6DF9WXPDMmYZSIn9
BAiPsTKDtfu9ULj+IzodjkfwjKriaZAkXf7ha81Gl5vdWEW/+8GLzBqXtrUpSczsDaeIQvvy8p11
+7/GKT5iadocNCG6Mj96H51a2WurXiXaSlnhp+LCiY8cGBHifd3oKP+mGJ1q6g++p9jkDX1hBRiu
bnqH2vKmHazuTXIvD21lCbkQ8eUQhN1cwRKy1DcBBcyMu6q6V/PalqO1164VfxRz6XxK5r6uWrgL
3m2SkJnSuOKQZ/fzwRwu3+Agz8igTCAnPuYwnoldq6FVaInVtczRQNJ1eeLOBuIDU4vPHJiSqA8G
v2SAM+IBqoxKq+Q7vIyZnQ/cxe3Yby6bOxtBDswtIz8w14MaSx+WuQsTPzbrbiPPLhqMgQr2HY3X
W7/ONtn8dtno2RzkYMeJbGsTlcI2i+Ad5K5zgg3ZkNJhZhGZ3C09wyaPYB9cWcK1XS6iP0AFMuqg
tYRHJuj2Gr5DcNEdpMAMyxQ6Jd/VYKdWmjlHa8K5Z64UONwOplgIL5peSED+Y5dLiVs2TtCYySZx
Mg9vcYanvvRkN9nPsSlv1vgtTi7SBkWx1iA40VXKKBPR9DFjRUkH5r9Rr75muEj7uEjrJja9Gbna
iuOKniQaE4J2PWRFNzDqv4Xbeqts0O7gSR7dNCsOKwYWmDFkAtoTopAlIxfCWVF3zM+L1n8b87Ax
eZo4bc5dtYu3MZDAEqrlK2e5GF1Eg0IkK3WaKESFQSX40rM7Oq2gnsRDQPx8IWXVAzABgU4e+Jn6
LR5dCcoP6d/TV+SKaEOIX5PBwkIxMIZq7tDeudOkFRrBtUkSolYZKXWIQwwGhr0xF1ZQVNZKzFjm
4fAcE8cgRCotzsKxWuaJ3CVf9JfK67/SD2qYk73cyaE5pn1ctvjzenrJ4uKKB7ExAH+V3IH09S0j
kWr1oHHVp8HDZb2zS9r/noPUwEmgm/uEjpgI8FAdvLGBlj3lwbafyVuS8AYFvX5ILCWNOTUJyCSe
aa0CXplCoxw3SZVZujaVVggOCktue7RmVbOUmzxRqIxy40DwGDr4W8QQDcXOyd9GC/ByKHFzU+tB
Rd2RBxZoJUfEMLV+g+6YauDUMEqvzmsooWd8fi+lQt73tNadUu77Tc0BxCFUCZxY4dN9PRXaYwoA
VGDNUPYxZWywbcKIZldZ2Vvt1H7XcTnYNu3sexKH5J0SNmDDAvfoQ0SkYBOEfbxrSqXwgAeNEtOY
eWgWkx681KAWvkoo9S0NbD5WGSbfWEprj3ZgolGHhNh6lMSu2gwzwHh9t7KxzoU/Q2aIfXiXwouK
eKdJwoZrNII+/HxXbvv7eZNYlU1+1Gbq/ELV8qd/ogSh6IbGlok+9pY81QNNMQj28Q46nc680a8b
e7ChIuIE9poow9n9BkgvGNZQqUKV79iY2hdjCLpj/20qP9p2n/GVYsTa5y8/P3B9uZNTMFvi8xVj
b8AVleL58uY6G/U0qA1QXcNTnng0Sb4GYom4899YFzlhE1mB/hb5v+QBuk4MGeoPHC5wPAx91hst
TmP/bcl9UcmzCit6Bp3zdr6JVtfkzAGIt7u/jAkHBVV9n0YljDFvKRr2G8VjLt2sJTLnlga3Lg0u
RjiuYEJUgg6Nhk4UZrz1rQWVZbP+u3TofxwXkFXEA+tiCG9bx9PmF52cJYVsYCSTk9ux2xQufdI8
lIeAQbL4bbX2tHRSrF52DzhjFAO4EYMQWdg9cWUUSp9Q4621B4fYkeOXZmty82fZ/86wjZWb80kK
KhoUjpNIC6cmpRhjvM2f1NdkE+wkqzVHcLnZuZP/Hjpr7xrn/IPomq4wGXVlJlZDG0QO2hgzaGd2
0SbaBd7kcndaz/rEy8rPkRmEariUcA2Pycer1+F8Ylo0wEHc3sb6ucGXEk/kS/AbChOPaI78NVh9
tTnrlhgVlk+X8dovZLlg8hrHASxSb7m0b9PXPnu/HDBOXqD+GNZ/DPzM7w9CUtUCaqxXmL54m953
2F6Qa0KGCdFWd22lzgWnJcX8cyw/v8qBqTmSs2DyMRY+3dHwe6W9j8Wa/63ZEKJFomp+L4UYToOH
+MkabcWeNwY8MLteDg3c+25W7wPnUqjDcQn7OknKYp5mjGs5oojd3SBRuykdfgcEmLe8b9qX1+z8
GHUoHBgqY6pYNzeUvIjjMjfeopZ/4VL/wJrGUzPp717t/nCNv+wIV4+Wt8lI9Mp4m3b+LnPGDfHS
L6hT2msiHT8LascpoSZTmeHYojrqJuKBouo+qHS4v6xaGzryS+kWXmPhBHNLx8Djf23llm/p74Vv
xmaJP6y55uk2O/4CottkkOuRQcb5NvhfifYUVCvXq9MlO/58wUWkRiVFn2KAbXLNgp2vRKY/rLWu
rA1i+fnB/lJTPg+GASMTtOLYF21YGcSZ4I5REACZGAUuA08zxwYyTYfOQYBZQnP/78lLe224mac5
zevP8E7t0FnbW2fnTaF4BEKqoSgiyE/SpFqJJmxnv01QKcw30CJ0g9gwL++oMzktRqaoCLEygFS4
BB+PLPRb2a+SyXgLXpJ9sGk8yZEf9TvEQSty15DSZ07lY2vCQslTC+GzCgEDug7bbDNfAa1ghS/o
JHBqb47N1VrJ+Wn8a3jLzw88o6nUDlweoGaLC9PYLC8Qxff5VrppndFpsbvWz62zFhnFQYnjUmci
7GroIwlgwwYLx/tdWWlf4rG2NEjNXF64xeNOAsdfZkTk1dzMZZAONWZS7VF9sioC7lSjt/oQfbDs
62Vj5/3/wJqQAmhyHNSGAmsdAn3zpfIkKxqs3potpHCoNEm2XluXbZ7b07hlIY1jVAV6UFi5jJNB
BYsi5pFxUJiQDSQwVuL8WRPg8+YqdjQ7ufSE0JIBBIYYbzq46dB+APa+lVU6KZYbyJqUAxOiwytj
0jcoP729Ig+tLPmlsgKH22QHoRVgJzBxHw+X501A+i/J9mISz18E/1A8vR27vEqSjBQ4Qd9Gl7jx
e3UDasjEKh7Gj+Gm8JgN/FqE9ktz+Krdx9CldNawuudc8/ALCEcK5JpYVfjIhGeMGAj+onVD4+uQ
ADu1xs56NqAsT4xAOSp4txd7xkYJFGkQpcL+xssRQHPkqjfpFvjerW8W9voT7XLyi9vu0J6Q5YMp
LVZjCntFDmBF8r2qHrTkNaHXMrmN9LX04DTzxlLqGJ6+lCgN8RJTy1KX+VNqvGla/NrVKPfKBqQH
68KBR/9NANFPtzFgDUHL4CfQB0NPdK1NA7hN+WRQsIuGa/3U5yKjcmBB8AswirXzpIVIBYjkqsa7
r2TvSr0Gez2/5Q7MCCdaUETFEKaLGXd204/Oi93at/l9sAUn6BWo7+hV4PZrKcjZEHk4OmGn+1Qx
oHm1zB8xy23poo2pxpViiZAKcBD/l+zx3IQytKrhUi3jEBf7XP2E5EGHCsKbgjSkyvYhbjJrD/nn
HP7AhiYfR5OuwwnXxrAB6lWqfuXpfp5KNDLdxrUVT6+XY9e5gHxoTAhd4KGUs4EZ+ls8XWnKqxq9
X/58oXX9j9h4aEBwwapU85KinPlGDNOfQXppt4UJES53wSUkjRPdN0/j5EQgtrYXcOAawmNtgIJv
FsCptpUKJ5kzZPVSdsuzYC1XPRc0mIbrBBBMqFKJQWOGkicaIzCJ9Xv2ArFY2TJM5nwJnNnz0UFr
oB5B7fXc7uzQDswKkRHqtzV4EeEoC6XuJFN0O/+Kd6CFQAa+UQZSQJi8SC8ILxnDwFLpARyFX4CF
tS87yNkddWBiGeRBugj5vmxAp7j+1ncgOo53mVJvKuzky1ZOYwVDpRUYTY0D5gWCD2EktaIV4TjV
4x79y5Zf3hKbmLEt905vojfL1ftd7XVrfrFsnqOjSzAqjK33fZU3QzXumafjUpt5+TDcVDZ1CxcQ
+nCNEOj0ZgF7y71W40RFUVkU1MwTX5X9ohz3jQOlQEBg29lOrMautmgW5tbaRfPE7Rm6J3F4QQBK
B6eR6PZNFALbNtVkT9QfJARzc1Ph1eA7eE5/YfVA0IcaMzIs4PTEWnlPDWhnqT3ZL82HEDN6ogA+
+tvpPk12/h1YuExpm61Vnk88E8Nbrp464jkeKkUOJMnv46bXUrLnD6C78XfotXqKoeVlNtfNdrnJ
GPfNZvX6dLKpF6u6DIy+hlePE/QqJY0KyuyA7KlHCpNZ4zZysu/Kl9bhr+Pvpad9W6tHnHObQ5OK
eOD0RKrKPiL7eLsUblMb4jLX3Fy8JnDpyjPjaf54PEBFOHECQ9Vq0GGSvfqoA8Cq4tD+ali9Qyzl
ObLz9ZLZyoyKrPyREpZqOIcEu5DuZttP7MICE4H0kprJk8bN2OmIVa61/65ZFQKOKiUFC6AZuM91
j7FHQ19xz3PeyZCCg7Ie++9k85UtoRMNGnnPqpcM+VWNFKFZAx4tX1IIYFAYwgsVQREaBe/lSxwE
Z0nVmT/5vrzXb3QPJHH2Ul+PIrPYUrN6BMpjezlMn5u0Q3vCiSaHShNllSbvG/9xHK6neaVke27S
EKiQeCNQ4kVRWBSN8zZiKsYza28SS8Ax3Dot8vtfGMWBlWWUB7Om+mHWxODb25f6c6f/oN3KveFc
3FWBZdawVZCaidEQNIdKmIcdRqGgfTfYRupbUd0N+rdfGAbAxThKgNHAw+fxMCC9TqOqyuU9xExv
DJo5Scfdyyb0c/71lwkmRJ6o6Qze8Erek2y6Bbx4gNhUtiXQ54pS44pnk0OLNU78s+FuAU3/OS7x
cUUui4lGMh7UtUe2Gzy0EW35HfTNrMROb9aC67m1AoIHLyqKoUHKTPC4goc5iap03lNojWSvPWTC
VP4Int4Vnzvn2Yd2BJ+ra7VuM/AX70v1nUYfcoySdr/Wj3JuuQ6NCOGAJ3mZ9X027xXKntO4RDdW
nlt5Ca4nHjIH3Io3FV/r7jljVEehCKgHkLmgS0CYwTbKk24A79i+V6jpd2/AUJhtmTpc802fUG+W
I+uyV547onSOpll0WTJCTs7gZjLGnqeRvFceJ2t5CI7vDCfw2ONoMbf25DUnOTdEbGYDmY2mwKYw
r2lOx36q63nfYCarEqDf/IW2eOuTrJq9JyNbGaBAn4FLGa4pCIEURW704KJT+HhrQzSqpSDvnvZj
Z0a34AZrXmZb21AncqBgzEzFmx2+QUYHOF9nym7lho62Gu1P6wb4GohhCiaZGqedOjNJ00HT4bS9
YSa33b68D63YDh8Na1TNVreUPc7mr9rTyvKenjJonUDflrGcaKd1lzyohgo0ItPe/31wNDd2QRWS
4BGtd9SlPn3XfWVr7PxnXOrYJj2e8bTVjRagm2mf/Wht1Q2typKcHvIS6HhesCxrFcHTeHBsT9g1
pZp07cQxxgKeq3wtNcsI3y/P45oJIeSUNQsNVHon9GXecdlL8VISV7l92cjqxAmuGkBTxuApJo55
xKVW7s5fWe6O1hKwawB4zcn4/zUpZCHQ/mRQBMXAgn1xm9tKa0KVeanP/WgdBX13fXwVrF5QlwU5
TrWOF2wp8R4kDYU6sAxvJ8s4fS98DXYBufI7JOFLz2T8XZchhrs20JOyMS41hxthiUsHNhvWG+oo
YaD+82T5XueFdqVdR7vMkqA9Dpgpd+fK5JXnW920YpydGy/uq3ixAQEe3gKObYeGmqc1Z9Meakqm
0bhR9+Oy55wzoAJCAUTK8qInPiDOhpRnY9xM+xaqgUAe3GZSvZJOLhmQuGaHJoT5SyDpWrC0mvbp
dnnHazcq4EK1t4aXPbsHDu0ImVgzyLXPOtjhz43jeyDYc2u0qkdbVBLs3Ft78z+TISFjQURG8zbe
Nk4e/ZVwKmIi/xxXcdt5mTc/DHZtUjNCh+Ha6M6FkUNjwiR2fR4wNsNYg2bQ+X1WX+NiXsmOzpR/
MKLFEZD1o9dffCJswQuXySmcYdjl14qboSsKlEbyfe3opmznu/xmXsmezxxuRybF50K8uTaJDl0/
3KpBHY4kwr9XM5hMtsRaqgfTFdNMvna7PrelDwYqKtJSv1Z7KIlgoKhzoUpipm7/NXswboEAYGZn
V0+1JdlNY+XDSlJxmunqBqCAuI6gzAbYjXDi9FPWJU0ZwnJgeEo/Oh37wlhrdTRdWc1z2+7Q0rLz
D8KWlvkBL4k/Ytu128qLvAEorMRdc8zTASE9QHT6+c6Ft2Vh15WaEcp5HI17CoRNHWxykO40X6PJ
WJm400BlMBTsqIwamqZRIkR+gFHGBpRNwz5Dq3oWJKay1nV9JoAYQJkSThW82cGCYIIGZZ6Uvtrv
+U15rbqNxyWzi9GvkZszwGRBaQ9rOe0p2GtRMcFlnhoyUDaKSEZtgFEtnhWt26eNk92WqPcb1uw7
g138H7AbHNiQk2AMv6OGpnLGAe0Rtzg0z4ZBxV1hH41Z8rWsWGDXcZ565ZCVbjTWikmngLpBW7Sb
HiSiaDIe6RbqWfoNmbSpMtM2LywDijO2AVzuNmczv1GnwdjiLX6wMzwGWSSAEN+sRtNHO+b8Xh/R
r0dYFFjYGamXQvDvsUp09C8HU+n4PpNT8OwNvTUw8PZGTRHuaqUZTejugtwsS/Gpecy9UgadhJKw
cVuX0NPrm6y/yRJFfSokKFNJGbSiFEitu2qZ9xa4xaSNYRSaJ5UgsmmDpn1rh54/QjKwvwbRXOnp
kOUxVb9HlXlM3nqtpfbY+Zmd1JFyI419CbmzJNooMcvuFD+MHahu8o+6SKtrCMYnjpwpvRe2ZHxd
tE6d1I/kl64r6AaibLiOBG3pQY60zkwp6xunanp5G4IzzgZhBnWZXDKbFnJjKXUT3Sel6juoyafb
GK913mB0SC5C0llU8lvX6BLVLAo5BxigHyBkoKJADuXT2KIJukCirG9fdVIpg+mHahE8kBL83ZBi
CBT0OUWQ1KVxrU6bcUDKZsrp7OP+ACrkvFRkMx7Cva53sUuhDnjV9HpqsTSeH+sykt0Jx+mNAQag
7ZhELUi18Lmh0sqlRf2SWxA85Yndqp0G8L46PAc1ZOhzPMWYfRnuCuDhegcsSTGebJUGgk1d6HZ9
M1oJ6JMWTrBs10X0/1F0HluS4kAU/SLOwQrY4tKbqiy/0anumhYIIZCEE18/rxYzq+meTFKEwrx4
t694xCKeqUB02RZGVzLz5qlJnQ9HiF8JyWT9Y0SFzHsRgSoyw/LDo/INJEeZ8TQ1mdzi+oDVRfzq
Ez9zxy4V2Ds/E21et67BFQL/2QWOgqU/WqjV+tDPkqBzrmuAZcveM+9B82uSSydkDUFU/6k7yy9B
G0eZ3uIui1wdl9Sv24yMMoSDqrn7PXsjYetmaZPSXNgaz1HGEN6H2ma9jN/htZEcVP/LkGymIGuW
digam6AdGOi4gWnsIi9YmnAz9UsVbhL5H2qttEpT9UEoEMPh4KOzLIdv2ss/luI3nz3i7UfhPTGL
TJA1UY8v4eM3mDYOWLaafxY68tL3bZS5if3yjTvuCdVyF7jdc5vSZ2/1vINU058x9MZDFLc6a038
1wMLMovX5Rqt1OQrIMwwt8Beg4FdpA/s5ROMkfULGC6eyqINCjY2pn1mPd5WXpMg6W88LzOtPs3e
0u0jBvMZGYZXFNWk4EmcfrmJRtiIkvgyqI5mwUpQlgzsnVn+jwU0yma01eHAjW8Ed2yY/zG01pn3
HrXkod3+NeAdy/E8/3ja9TI/bXBWVkorFvddAaI8Vvjg6V1CqjtldBZ3YFbpDaZiH0KLNAczPdw5
vULr11GFatxhPy0Cx29KpjweSXLrU5CU+jGJStoboETmNiy13DAoJ2h6hXa6bmz7HNNZZkY7omJu
8+TUzV/emiC3QIseOu6MueN07DIl3bER2PHDkpgsEtc/zUn3kTiBBcY0BggxWPdx2P8RvPcKJxzv
0UxOKt5ubJi/1zidMr8bHh0st2xXbxVPrSpo3dxsiMbRvAIzj88+nWHu+To4vt4vaHmf8BH/mwka
gXbRezBRuuuoRJ+7rXOCTq/J4G4tM/R7h10XamxqsKQpIYX5DxBhSGPh9rhP/O2Lzu1rNHljFvDG
y8REb842rHAJdufM9ZFrAnf6Kgw798q+ytb8XTBVzSarX8M+fuHGZ9lWd596Fk9tT6H3Aqq5SAMn
KMIVzMcu9u1ZwJ0TeNnwK63Dvpjqtj1IFvN3b2ynm6nZF02F+hhiMEF8V4iMhPRPqsldYd3u6Adc
FSaNO/zdrePu06Tuy2lk4aFxQYnoRt89TT6+dNzw5gN7RfNTYobLvCgo+RZV7yxtfteUVJeroB+L
ra5/FPH/wmkFuzztLx4JLua7uYmcvV1n/7JtofPiGS+R2Roo/sQEne/NytwjdLG/LtMIb/Wm6R46
qi4b9IB33AjQCwGAedYaYRn+qm30YYUj8gS/Io02yNLrFVdP5D7xWKztQTgR/E55K7r+6EXrNBTd
AMxtIbZh8V/jcCSPJRZK7wa8Rf411nY9sKadjzAAhNgdnM09j0Swh8FcnAsngCVp4IFrs3ZpXUXY
HIRGOOo0OLkhd/1D64VghrmqNSRbGOiZHFW7M7jARbZGHweEMVNq44zLwfiJxCFNHdfLu6Y3XhbG
tlNYpko6tE1tDGUd46PWZ3dwNr8Ihp4XSdIYJAENTBe3N2HDalIntbz5s344/Z90jfN4/mx+iZ6p
witBcI0vhe3OegmP8cy/pkjune5lW9dsXbt8jGQGg/aLmD8jhUHE8ubIT2xXlDXHGXZs5oCda8Rc
ka671GzbmU02Wbs4lRv/JGh9rjDGWjeNceiwj1pTuMHOx1/Eyd1OtHAXbxcO8kGX6Ozi5Wsck/9u
a03O9qKNPk3etQ8vC1ihOF0ZWqCwtfIuaxMWsLA5iHp9AsG3su6WK9etMxWTg8GhRizoC7ftXybf
y5kTXoZgyJzB28cwIVm8ZE8TgEeTBbGzznXLcwaQ8jgpP5sXp2zbqKgH9xVRv6jjuWy5xA+rEe4x
dBxZEWmMTFJ5lxRvZ/sZy1cPb7Xc3gK27q1aKhX6OWvQsodDB+W+n4G1fegU3w8OrVzKEIZ6YE0D
Le5Oeq4b9xkh+sOk4d2JddWuc6HUfPJbd0NqGGQLbbMolRrIPzRapH6TS1xuRvwVBJZ6jr4wLFma
ZisNmXJHzk++M1bhwn+mIMyIW8NA9TMZCdaP6yf5G0dq+mljPw8shtO9zjvL9psAbE4MbwiJX958
Ctq7nfmdEizGeEgEO5tvaVtRsF7t5GPL/g0WZJnCmBt4ByRBoHVPIk/7X6v1PzJdcWd7eRJMWcQ0
smksAS8EsLwG5sLwyYMwYK+CcWcj/5+Lt0YBd+cjnfGhvVoS8ZKKsPgFDadwRLCmLduV7oN2ovgP
5W2rUQq3fR76fbbFvDBYqlbJp2Ak56lEcNtvHsvizeRRClGL4Ofayku88EszIUgtDDuvH/D8uig1
ZqwddsgEQaozOAv+LmzMp12iL6Picp0QthLxFOipkj158tb6aUCRyACgciHXDG2ZBOgJOV6W9F22
EL+gFISvbt11dsrrkO0hgXikDTtpTo9wi/kH6SUPfnSC2byG8ewi2ie1mDOWLEs/9s+MLq8xMhzb
wfQOi1DcfTYh3muFhXV0ENP17Gnc9yl+wjm5jQEvIzx5ZIdIQe34pjXyiHGsfNi20HY4tXOcjxSk
mmHZzSIqZtqe+3YtuQHfbpr3GydHV9isbdWrYvaZN+rQdmsZpE2u13gf+3MWTmPFNK7n+l/ahzzj
NuX5OpALXuLLRJITzuUd93BVR3BDrOmbTC4iXe/aj/deLDIxJBcUX4Wh/cHp9GUGmixgyCCYUBUS
sn24yNOy1nhcfBeoqOrhIUK1LtLe3c1kvNZAlQvj3zldcrwdu2jpz9G0PW/jeLC0LzvrZAwudTFf
D6vr3lqSQNpk3n8NoQ0+UzhAWZL6xdzM1cS9Ym3qbPI4bFJwOdIEJ6TVpU39kzH+Dzzwrv4YVnxk
VZqwl4agGkPKFE58tyCL6333LLz+uQ2XytnYrtuSfQOoTRjJq29JiRkCPmxTjbg2eWCOy+BdXEWq
zktzkC8zw1kubVOlWj1AX85mdyroZLGP2xV2TfM6FpXozath+HAImkiw8gR4WTzwt568Wop4Czlr
bxXiLbyh3LDQDWDP3Xp3XKDVQrcIh+mIguYkFC0DFZTjkhRAHp9qJ8mty+/KpXFmYck2Sm/nG32P
tqUKmh/eeR/CuhmSW2CF8Pw3v2oW8UeoeR8PKcrHqQBZBNC2BzLzJ7nO19Hc3KktgYjKeljwO454
OIJk1GBDmG551Lh3LnW+kOdtfcF24eV4FO0/K7pqHr/8HgTdNQXnAL82zxIhgxsMe+WBbsq5OS2L
L8A6BOeNqAYkX9yyaYyE0VMmBfgYNik+AlO+bSKsIrR5vnBY+z3UKu25oZ7dmzAGplexKXfjmu11
7TTHxeXzHdM0hpqDuPto46xKmIhfZ6LTw0pokI9O0uS+QM1oPL993lAX7aLNcwroi+aj/+tCrwZP
FLz1UMMYrjCR8cnObwIv00273sjakbsvQ5Sj8zzj5PXgSdRDdwxAVMWt4s8F1jXU0TpjfMQ+NMlc
u2LzhQc4BoEbJ9/LmsSnPiDeyZCle1e+X+8o7KtQs+XoDkIHRtBYFWk5eMgd2BAcek6rtFlKNcX4
ELrcetPmorkJRO168UtDn7c69RH/HzWEyGJs86jun2u6FqZ2Tpu8j/qGHOkudIw8vK0kf2/cDzF/
91iy3jB2s5FF8deApdXlA4d7/ezttUML8D7LKTg5qSywxYlHM6OKpXmq8EdoUkpMzEZkA1CSd8l/
yfyzjXJvg3/AfR2d3/xjNK8wy3g06fLSKXaVmhXG16WLcLkaeh4pOdjePzSJdyCzfu0D/tVLfNFB
o8s1nIIO2cFnAhpftASlZtH3MNrDEvFicPjz2AS3bUa6b9kT5VHpzXJHuhU1R7d3Qhd0W1tgjAuM
jri42oDoR8oghrnvTN4lCa/KS2Da2eHRei994+XI9IpUJx9eqqOMSYQrNlbjEu3bdXrRDUWyDIZo
/HC3NdNuzZDyYLPEoyX+2QVefawDLzcOnsf6GQ32Ch5IOWzsvLjJfyFRDxgR79FnOJPaLdHx3mNz
acHifld0aDGEK82daXqq3eHcxdNuI18jAMzEc3ZNiB91GUDtSsDb0JjRzW1R1+Nd1sMTdvizNlG3
YANH1nS4qr/I2OWa2D0q6oypOIc/ajla9zVZP5IQQryuP4CpB6hKWAZ+f6EINEriMSqxD5GVcrCT
Reri3JqMBemVN/Ee+60laQGACclxclUlm6XidALMHb5e0U89zZfNiQvL/R2UyRWUlB9kE7gzgoNC
QTYaUrh90qERsWVpOB+o6W/pNB+ciN5UgqRi4By/S12Gm7lweIa5vnwEYfIfyrhD28NPIGpyJ93r
Jc0CAr8c+WNlvE9qc6h9um8X+5uzPis0p5p5Pvbb8i/i6qkf9Ak+XUejsRkGWpNkIl82UoGiXYaM
XfXS72ovyNCF22mBdFqqzF3rE772y6xbm9leVW5vrxapAvP6wsOlIuHTGv7W4KbNzBKfpkZUEdC+
MDNIn2IvefdW9Jw3chzhSOPghNSPqB5eA9TSJq73C2uOdYyOQO92JxHUVRy+BwqEhTi8qNQru/pP
0M6Huuk/mw4DcTrsnQA14W+AXNne4dND27mkEmatITstXXtAQZ8RR8A9NiwsbNh1p29x23xQeLsR
5h3JCIVU3xYqHQvG9YtIgrwfkmfSDGc0si5RNxd9PFbL8muLG8JkVrtFjaQOqIWL49GcA4hYj0Ox
ukmxWp737kOARLVijrD2eDlhRA9zB9g11HfYymWDq3cw8z+1Su086l4hpDrIQOdj/K/romp1aZZg
q2eusXfTQxWq+8O00YIt37OYsi3QmZH0y03pHhUk3rKodA3djzWBV9JY9vNWcCTf8KrJ+2C9TA55
wBkCFaST+fDsbQL3mNpvOYA0JudijftK6nA3pm6ukW8O4cVD5ULTqm5EAdeb3PHXHL2lj8BLb62P
HtCoXwOQS6NFZR2Zf9tl181ML00Ni2KL/6FJM7h+Vom+TrF74ayQ3OJzp96OGwIBNDv25FfA0KHI
x2fpJ8R2F+XrdK0X2OHxJGM9OwetV8pGf8Ttlq/tcjEGq4QwB6HJ9BTO4ixHuEzU88OaoQpMWDqT
qtIWoHkYl63rf9yYAlEmB9fg2NpgF/lOHrEu62mwp62p+IJXvHeuAKg++Zt7YGhz1mMC1uP8atao
9O3nyCN4cajncbQFTKDzAf8H1Q8nJwCdjox7aF2zOsbNMCenzqRHkT5P7or574+jgv1q+yxqu9zM
zuuMLqbXvko6f8e+RElvUFiyonWbykHqbJx3rpH2QkoxoQUmmi+vW4D9SipvvilcU/AQOfqYDEkQ
U9AnQPcN5szGqzo5Xh1mICFOXWSNV55E74vsX22w3OlvMuOE3zJqtyz4NUtuUoFztyFFGt9kk2hc
zNONtjfLcWLQH02X5eDZMVfi3ajhYpSXh0R8SXQN/Ra/yia7Op99MYDI4vOrnjv4wUv4o0inEQDu
+qoSiSMrb5imRxoBKOEx6u/VqN0XK4LlGWmCe14oelVwMqnHvZOsoAk54xjV5RCGwqn8IRJFyIK+
ihYqdvXG7D4l0EtXOpx7c2hYyl8AIccndsTYnf3OC7DMlLbkZTMBMMbI3RNUOARFdYZ+Y1CXxHUw
JccSjxnzSISuvHqIL0DZRli1aeYFB9pdUlSKU0NlhCp58R+CbeNR1rU6GlcG1xE6JlRpI/hN8IJB
MseacVQ5sJf4eYTsj4FNa9TtI+bvdejkcEgPSjMxmNR0gX+IbbuUjo3IEZ5YyHpZEOgX+I2xBCSM
BsLhziz7ZHParpi8HpefAhZUh2SgyEaxwt3YTu9g4uE+hihJz14/RYc6Gd0S0/oBwTmRpeMNKJkA
e8ArlbKDYu18g+3n7GQS3ixfc+BhwYEk/fzovO0stnQ5JWHr24Ikrb5Q9C3gptBfMQj9gEAO+qKQ
gCnVibiEurC7JQmfvyJ/+Fu3vkZnhYmnzfNgux3Pbta5yZyrvg9xeAMOAjFqRHCwhqyd1VzABpcc
o1rISxMNW9En7AsrDB3WcdhPqyPI0vw0KB2QHtdQiUJQF95ozBuuFDnHqQc4MxOxuaOLyQ4oM+si
dg05DKub/iyjm1ygrlUFelJqNxlGP1KBoEuJEiBv2RhjAGDSpxljtBhG5lnNWVBGJoJ1YwoXnGfV
BfIv3Zq40A4S2q5rPVTrsHaP2lOMIVWpvH4HJBmeQnzwFl0MnXlNe1i4YbLwsWztUALBdoVsoowN
Jg8yPITK1dkv7hNBa6QVqed7m8ZoLy9873cjapb5fQydXRA7hyGI8zVV73O9PCvcKdixLkI5Hvye
lD1fPxPZnlU0lp4T3yXbntHc++nqGkSl3rvXrn8NhH/ASuFL40X3zUsfw+DggzSngbovrZW/fFbk
cyHya9jCnHzdfhOKJqycXmY0iaYYHeLpveP0QwT6uQ1Un+OgTAeNZb7fAUuTiVaUgWwOzYSWO3qY
PkpBW7TBtJzWXg6FL9FBXPQ0oDWi46e0DtKD5WvzqixWv62ofKAL52D+pEx/p/NaZ41rL2u0/G3m
0M1jb/1aCMONWifPIzwg7Rre+t8DJIfZZp7wLzzE9kBoJpg+1RCCh9F/hMoyHTHdGId3bdRT08bP
wxDcsd/7HQawWCS92Ks4uTuN72UzRQcWjQQnGn7SGZd2vUrMyxKckqZ/bdPm3HikLxq00bN29C8Y
lByEpXsMUE74ZODrxX3pWSjskijJE6M3EJX6N8/oA0qi0+xsz5qIYxvXO0Q7lkHeWWGcZbJQ9gWm
C3fKmic/kvd6jK8bnTM5TaCoCWQPW1uY0T/UY3hEo/NrcuoXbNmcGww+B0JuLIK7U4pW49bMu9VJ
r0o7x3W1uZynBYk1/5qX5FWDro4sY7kDNd1nrRvKHLPXgzN5+yilp0b4u4bREgPLy+ChZdmzH6J9
mddArS4JvUxsuNkek6zJui/+hMpsluhkJdtlRIq/LmS3seYlcebbxNL9VEO/7ljyRVTyzLdtD9P+
c5yObwKDXJT24nkdARKr2U4k25nq+ZehG2aY0Di4XpIdC4MT0I8FgaEW+sHvJAAcFJ0OXyCgh2yX
LPGKQWN9gnvuCzxznmbLDkuvC5MklfTcl0iO3xsN/ynHnERnbq2zfAge/4QQm/WOd4xT8SSk+1Kn
/Ev0uONQnl5GIw7zjNmNJ8lb447POAPvTdt6mUPiHUSPf1sf02QdEZh1QmyCugaLNK+d32NwA5O4
TfEC46OnANb/GUTrQLOLAOUqS785iaC80rQKdPTSDAQupu3rbMnLNNsdDf0b2mF3CqUAMCQ/cTIe
Qw9JNOCbnx0Vdq8QDkkUXxdnbYrQU3s6J9B89EvZBM6KCNo82JQUzNlQk+BCT3AY60Bda+nKrFs7
k9UWK+7bkNy0yx5k86KMOvVnAtAjQJo+ZKHpwUv6PEKqCrdrns0EuE3Ccaf3PSh+tcQrsa3TxUHb
TrQz0sbpPNsZzpRTgb1UjaZzuMP4BZzIJUZjR7e5b8SxbswlUMPBB3a4SBV7Dayyp1nSKlHkhtCw
D9P2cxncf9HKd3JrPjANRjzZ5n++o5dCkeZLSHxXTgcv2/hYdqv/TybiJ7WNUzAJzSUh8XOs1n8D
r5+hrCq332vD2c6jmo9W+o+eRVhZpd5bH61nDA/PFhR3p0cdE4dPnsdKpdMStnLoAdXvdvH/DU50
5Ebtu3ZACoqVTRYjCZLjhwgT4GoVFg+5wBZx2O5GKT6cKTjqyPs7bdHZduIKLN+95V3VIWeHQ+lb
DauVQUx/QcF4Rix91K24M9e8uSN+HFS3YCQuEdBK5AVGo4+GQ1IehZ/colfCtkScg0i/qlQfpROf
Vcv2fTg9SL39kST64Z49QJOeZsmKEA6gxs3E+lN25FTzaMjN6GCwR05OAv3CEP4Fj+7Lp/3FFeOc
1e12HCj7kjK9p0PyMibrl2jpmVNvR4fljz/4kKPZbhf1aNH4EW7Mic+ojwI9o1E9/gOk4YFxqAIp
uQEqmQyfVDofkRJPWkRfTEaPzUSYqgQYb1DnBYC8KyXduSdtWy01vYUpTPI6Mp2NGisPY1zMqCoN
OgjCNWZ58veVYcveF84B1OMKHqw46h1D+9mNPTiWY+zkBhXb5k8k+MDq+d+DnW6eu9AccRBcZAIJ
pGlEmbhryeb0wJPmgQU4gUxaX8PNfZAUqRzxxG7h4uhi5DpGSPEd9cmU3jeYbSCJuoN+e+aiB96g
w4St28ANlj3a8yayvAgncaDJsGPcO67bvIMXWMVU8sTbbkeD7e4Lcxy26Lh5pOSd+qJecIK+w8cC
MPme7YTuq0Gvnaf9G9r798BJ0N+H1CQPdW8yNOUeI5/RpgCzZJl75J3+wEEiiqGVGIMQsxF9xlL/
VwuAIp4NJiEsTF6X1CS52FwUT3aPKgJNAVfVGTqNFQyqDm3cnPs4LYhvAZvWA7JEUhBUrxF6aMyz
p4HFxxb/yrsArh9GNUUjsK0vEQtxh0ALIgT7aOly7sb5RfIF42+gZWcYtvJhOJs6DIuO4+rvMM61
plqsefh8rYtVYG6dLki1OAbOHYZY0plL6w0nr3Ee25jsUFtcV0mvSk3fuCY/dVx/Je3wez3Q3O1F
gIsaIxjY///tMS6Vqj4Ps3i4DvlWjf7rD8Nu6Zsrt6hJPfqMjPkSmQQV7RK8RGN6cJMhyNA/uNiZ
HQPY+cOM4BawN2npIx2du7Opk6A4hrD8Pduow52UDkEp4TyEYZQRWe3Jf6tZ7pPoYVSbgKnY6sLR
0RUukW8dExxGjvG3aDFjQMX6Mw3rMYB2AvELTXUOiuTK3XNcN3iEIOVoi+l1nPwnY34e/e69mxFw
x839u4SY8XCafKwNRD2EVE2b7HriVivZLgY/U0IgmgHv8NH55mkBTXaw6tpjjIpm8XAJ6NTsrAxz
Y6YKw5ALUfE1cppi6J0bDQzW5YCxpHo8tVJeg4ZW8Mn7ULK+DyNM2DGQGprpkES+zYIlLccOL6p0
630q1vvqxccJnceQI5EIJcWkybv4kn11RMqs7oePenSPxqfPa++jNynend+oEc1K5p3uGC5TFDcW
4pc2IDe4yj7x0D2tLn+1fri3cv1DtnQPcdQfsGkfCGsv87j8SZIhwiRO7QIUQMjvcBK1MpfJnb51
PelyFephZP0yevLsOjMmjlSyzA7qX8jVkDMfFptG4aZWfVS5YAqqxeNZI9a3vlZNzpPxAy5TBlw+
Zk8yjfBLt/JD8eWJCtxuo1hOBBG1mFt2AsgJmeeaIg32cTf6K3uu+w5ts/RpnVJAaiJy2VZT53Ce
KziBI6ds0tcYg8si+u332olcuqFBjtd1e4qzVQYQXaDrYv758TLkzjJ/8WneBZM5pdH0AfYarEGX
cN9uYVrQxf8Bbe2D0gUXRELgQGKwx1eLWxqp+4x+2C6Z1d6w5id1+Adxma5ghnQbtPgPx6Lc/OiV
JmSBRK15rUWzixzkv93AnWyWSYHMIsBmPyKdtjVqu/HJT5r/vLj7D/Zr59DO+NYTJmnawpM6sfG1
Z5BEjL9t+cV8c9gbY0jhkdzttr/g0n86EfaW8OmWvV7hvqrw5uO83d1xSzIM0pci5CFORzciCuHM
eUOtchOxpUpSkmZeuJTJ5OL+HD+X0YKiS3luoxnTXih2JtI56MQ47Q6CYHOCr+XLGm6XaFN9CeUG
3/FufLWQBeVhQDpERCyii2SdM8rYf6msd+nYgmENV8fc2VyoBYMIVtDDjKQf6UjmLf6Tj35ZhfEm
POc3dZnq7VNoSQ8EA23KHVksAz9NITwxhl7DnUYh1bCYSuMlVu9r7WFi0ZCTPzhXZKhwxd3GIN/C
BIbokE6kNn5S0GlkqGOnncHk32PeDvpGkfcRcct11EGhTI2DP5KLjb13vwv2IU9LP6TvwLjACDLW
t8TTj6kdsTvoIqlJJYFzQEiRPQ7qx4dsMKfAixS2dT7XuX0ZYj5hTKne6ggFUijVJ9zav9d6u0xp
/SM8OIzF6Q5bPL85sf9lrXmfBrJlaH/vp7l7C3GpQeyRwIxnQb7I6nc4vb+1LSYco1PYhbwIUOmp
nU4T6ms8UvrtsPZdqfRz9KJbm0LcsI7QXcRmLWS3ldvcz1fRyS+U6J8DBJslB0EXwpDeO8rNKeCB
e/XnoWqN4hVfWwvVg/mBUUIRuXUxafcuBF/K1uMfNTo+uRhmD/mGBvUrwAaSaga8WR5kimmH3GUg
/0Hwc2xc+WJJsjfbir41Gy5CYT7NwminEqrOngJUFcqcC3OmE2yo+mJJ/IPu0xePtQe7uf80sqBs
lVZnM/dEPrTDPVLw/mQWc1DT82qZxJttIKWa9Fqw5Pfs9DM6YtsL/iQSaiP+8whcR/hvctVaRIqg
i7e8C7df9SUuc70+QEjD3oj5GtcwyBwpkQIFHbRhFNY8Mloy6bZw/PXesbnwrtP52/oQmaEDNmSS
b/uxhWjBbdQbF+N3sLFnZ14+ndp/i4V7RUVTAiTxrrseN07A/8w0fuCIYdw36pI27U+Kecc2R5Da
sBdD3a+h64MMSsrzOkEBB/LumM/cf/MWcuf1/xydx3LjShZEvwgR8GZLEPSkvGltEJL6NXzBFlCo
r5/DWU70zHSLIlC3Mk/mDbc+9Oimhg58gv1gZOTsn7uZOcI0P82V11vh6s8q5K6BBrUfZ4XZxe0g
NtPiIKGBhK4uURQeaQ6s47zzbyA+4CERs7/q2mMpyM2r6p3b60FK1vyGItqGrni0MnjdtZJI0l2B
Lqu4JXVTHguMDYQutquuKtx4k5c0FXd3K8q2XA7c2EZgnSz5aPs8iWvqJ/kyvHhTzmHKP5aZ+9Rb
61NdsmiMOg4ZAqUXAUOAeSeRvNbYGnIpYtY371l5R87Ge6Qbmv+w9kM89tkJPTbgrYob7wXjbkzV
viiDk+pnPruhVBvL8D4rZt92aPRmUSsFkziubsUy69kOHrsgOEVGehwaFP37yZ2b03/C9+mHLInu
5R7wRHkWLjKYmy4vC3Zgzk+x6fSkduniUKubzogRwD1pL+68k3+qorVC9+l/yaDjPkQrDCNPh8wC
Pyam/RYO43vmAqykfvpJmzHm1dSxPFG07NTGw03z4Er48GGqO/x2rONNNthMhO76oMb+3WHZ66YQ
+bm2NWZFyld2mVTcrs3T7DqvpRX9Ls3y7tS4XAs5RJ3SiNCV45Oh1rfC8RNjmORxifyZUcureBKt
cxOggRdSfvu1ee0WxUlhdWAeiFGMmEhonoFznHelFc/D9O4ziQHYiS+dKtbkBIM6eTzmpyHrwF8D
pDJX87/OChPSQgZwnzglZobeNhcMRZ4rDj6WsZ0tZ5lHW4N7XtwIFzqz0F+Wn19Z5v6wBs07chum
vfigKOlLVTkwLbfPRC7OczBBiXeqTBrtYSW4NWSVy6fcF8Yb0fzvKbIuarBvfT6dDX+USRjY/EFd
IHB7r5EXHtfJ+M01Goxf7CtVJ/MoX0KBfmSNt2UannO+K7wd9ralEwsjP6/XnQYTyrrgWq3dqzb7
PtaT9+WM8uYM9pXfHYRJj6rWGPOBzVkhNI74V5YptplQd+LIxf6U7g+9ode2Tzlc3S+i6mCTmZ+z
38i0WN0YHszo/tmn0XfncJ0PyW1sJln+RcA142XqH6tsPGZOf3EC9RJ64rQuYjdF2Xk16rPsET3D
+lCYntzVneAioO2nwL8vdff0oyP9Q8VAZxhREI++9c/BosMpN36VU+bHNueHlQgKBZpEkkEuL2xJ
7rp63AweCw6wSYCUyle3818jv320yhTwHP/XdA/8ayhOw6/J7GLdKGlsurn6jvLxray4KgzjGVSA
klDUfjE2R+ZwUOTqVDJa8l6+2Tirh7GNUpoS9M3W+cWo9Z/KtSeO2Zk14+11cO3diqcmAkAafFXP
t7DU2SchOIq8xjtbuYM15H6kiys3QZoDrdWXblJfHmo0h5VjohIZcj+0jiQjzAnvM7knozc39Msv
sLBu+Sns9b30HDIP3Zxtg6V5JR71qxrrmAuXu1BlPddT9K4KDgEkfTc21bAPR1YLBkEeVw3RBFuX
RZwzec02oFuYzXva8HHM647dnAE+Sbg2jAu8Nf0uh4oS3Y+Li66a4aWyuDT6jMJNW/8KzqIOzpvs
0BpTeUbEWQt9GIXz5BvjP/ZFI2x2ukmWcl4OrZLubZTsz6yqs4kdj9t6ER64SLnIEM0pg4+Gadmw
N06fZZXfGsn3eV71K7IPr3JNx9Qgh6tbrl+FJHGBiLRnG8sDu1D82GfTF+wOb2TXvSkDxNUegKzm
/l062dEJ6i9SBb+e1/0ZqvG1MfIkB4BjWD455nxRY3mrRP5XY9vFedZfxyhj2lEm1g/J6XKpcVeY
Er1Mdwg165Hln78yKtA9gXIK2gfirPdTXqCkjOvZw1Pu8s9OuUYCeeoA59WXeuiT2lh47ApuVLTH
T491CB9rBGKCl0hDyBH3p0y9n1FBbzduZO/Nsv5u7UBx6Sn+Zc1icB2sP+5rujeznLw4avDHhGk8
mUbwR0/BExnhs90URdwN4sYeS72h6bf7XHh1bxBXXl17scFOMJlBry6CCyHpMiozCjz0zoO59H5Y
a/bqh+K9up/OhYcxwgIE5sAW4cZxv7Bcry3Q2CaK1K8rlRn3TfUWVAzhlinFpvOzNXYzagpDLf44
LYZi51HLMU/uc1GPL2u9Pnh2kFGfKE6Rv2ClzwiG+HokcbxLzk0dPmbaR+5YxpZXfC6WaOLK8kiv
ijoDCHEvbV19rxjpMS2oe19llzLvDmUtIFvX8qQWxh6zS+5XMp+HsNQ9C/Ua5ZwsE31sHOsPdwzf
UaPGeOB5s/mKtXYntoMS52L02Mc+jt/tMN7SFQbVWZbHzgHGro3ivDr6ZWrHzzprEFicI0TUK5Xs
L4sezs1aHE1P/EQWdNbq4rzn6hJGjL12CnYa/vPS8Dq71cVUlhWLKePg4nmoJrkdCzuP/Q7mBOqV
SS/sTzpzV3i26cGP1G2ojd9iNF6gZu5LjsqA56XbGbI7OLP5d2EywwYfadMvZ/JffWVArS1vncoN
NLryrcwsVhFr479aO7gssLze2D6F0gEMGP7kOCtIvQw4gd8eVeEfhjXk1eLMnKKDz54tw9+yB3FP
HEEnwO2P/Gu5zin/kNca61RQq+xYCEWufGx845mehW2ZsjGu1b/9lHHioAtvFg+0YgX05qsw+1uW
y12zhRLZrH+gBnbnZ9FT7oSXUK0/ptGCWxXer5vyvJVkLg+e4k06O+i69SEsPT8h6My+3m7d1l6J
p+8diEiibpn1nzlquKFXFzsP3ipLluTv1kMQZG/C0Q9rOO3tqThDlwXbuq6iDXV5z+Oy/Di5ehEm
wS6Vlf/+LxdXVbTXY/scjRoTUe+9IqNgzC2SzLavjrSfwns+vrerp3DgK+f456Zd/s2eWLAh0RTN
gfPCj8YfndY99El7Ve5U7jp2IAdNlW1cLfeLC/M9VQabWVtysuuTjQfgdsabX6GTO3yLWuFcc1yB
2A+XfelSaCDG36mOYOSzz3Iob+tsQxPpApY06OMyB5NQfF1FLvaBvsunnvNMFxyEJBWmbb78sdDw
2JliXlWfP06atUDm9FPoqNzSv/HbczkkvD0cM8YtnuT5h0MxroJqpw0yI8P8Eg7Vr7rvwaI19F/n
8As2xuxHC/nUNbDkZeCQSDOOdu/vo9rgts3FdJNWTPJ0ZYwAKf5T3pj+1tDpuy2am1d1XyJNjZ01
5vk2jPLT3AqA3rKKFVKxjQiJ7cAHVkbBV+QPz6U0D0LaO7bDPTTKf+W53i9UisYczs/sTJGboSWx
V86CF6a0n6cofwgK4xQt3sQ+UpwNW9LKYYRLvrHSeT9yonJEt6+kFM5orodQ8cf5ZHRcZgDKHdXA
1vEY5n2eMG5fVhSzmPWqV9nAFlPutcHzPFjLvGXT0WvqzE9rxEsNHRe9b+FtrULnEWf3fbwH9dKe
W+aoGVkn1DO8mqdgoLMcpxdhdd53a3W1FGuw/GFcN+403gSOeBoIUOY1VLjR6RAP4fDPs6ZrKIdi
P4ZQ3N5o/gZR0UJqNGPcS/sDKO+hwGJP6IH/9dNc45+LR9MQ2DJDhYw8Vvz8gUcAozRwh3qaURXK
SUl6LFAglFxfXuxRvAeTc3Rq48aA1UD5R2jns/NZt97v1KaJWKecnqr2zdB87XKZv6IZPGZ+825E
9p8ljZhoyqNnZ3u7YsMM7UPsczZqzCdM3LHHJBSLh8kQDjup6/fJsMat0azH2rQvS0H8j3VgL246
d3GqvICbhnczDDParr06asdo49krifM0PGNtrzDuJ+Sz1jSeAx+SZhSXpUGzJfz3HIqAW+fIPVcS
vBjX4aOLjGff9Y9yCb4JmDxQT36KZr6zlsSrkME3/6/nUnkPkd0/5Jmsd6BF66ZEqchXd9t3y7m1
y8cm699CJ/1jzulxqXgnpr3cGuN4K9zq2fK7Jysb/qtoGt1atXPNhuHBMW0gXfE020UiRsOI6xnB
pywfRYeXp9Vwz1lM/xplDgTmIvzi8gBZuqdw5F/Wc3SQR7pRrgc5Weidb7YvuQQ2T5tTvXR/DTgn
20mfRhuI0CvwCnIzbpkNCSb8yb3iUFn3gSSCkvMRL3r1vCg+w1QLFHkXEi20X1I3P9Rz+hew9J8/
snjIHCcsctuZvkVWXFMDkT4bXpwa4zQa01tgZYSQmHVblrVtOtm+etBo57KnXjKdNDf+yAMos/4r
DVnElqn7S4F3ZIfTwVmXILa4tcyd/cyq1sfKnf6KiPNiyqMxqT337Nl+t/eG6COSSO1hz7XeO/Io
P4qpajYiC01upniZJapJM1jMi/2dhVhPqpPPXskfB759GopCxQyFH6VCHbaJ/cVqIXRGADmI17q0
tyPSDiNIUnnuY5DS4055hgfTz8mKcCR4MlqdHSbSoPQofkmLb3w4ezFzTJM4Lb+jHE5unbtbX1rn
DrdmE83NxPuGWnYRaS73IPDokAfPB8Fypmc2WgxkKqtrDzG1Gaz+xyq1lfBiT8ocrWBytt1obp1F
/83NcF/4vJ0NXhfm4PRxqF2IQsv6JNKOrFHzqwsUMcdmtEEbGvs96kFNujr/CEYpD65rgQlBCdBj
cAmH4K8oyqNRORrTPX2fSYLFTjXOsas5zR2WR3HWILTfq9fB476cyHsLEdHRGNejk+krM/2NMWZL
O9prXqePvVe8B25jbobG+cOAeuJzvXSWdwbPxYcUfpuYqsaCM+w/Vh9wC8l7VlwXWXk/A52XeuGR
UTP+BSYGedlCdTh85d5Pp+Oc3ef68hi4Mwwo6LubnskvH5nr3hugnFkxQWaR9RDCXa/ytw70xyqK
l0J73S7yXL5Fst6wCCwm3EeqFxJm8UIdF221NyvaEeeZT756zAxGntRsIR4DGHFvlI9raB5dv31u
O3nDpuc3vkboogPOenOZyXl79n025g/b/nFKp7eoX4GZgu5khOup9BkyVpXd6hLzvgN1PZR+1F+Q
JFJO6QmwZhkLUW9ae8FAa726Odm9ftRp+0RHDpIlz64mWr2vu2J4GqP+DgHX9fcy16+5XsVxrfDX
0rokbrMMf51V/UkH04wFT/LBaO1xWy/53uMusKb6eUpfDT0meY5Kjtw0GkdDDZexwemHnbi4JDDM
fDmaXXA2zRIU5qnOcM6ndLsM98SOpqGEti4iN/elyjezNHfj2uxGs9q3XvCQNeJAN+PTMjzrexzH
y9IrpO87O4yLhJo+0DgEW+ie70FZ8Ro2sR4c7jhTHKr/LGgB2GDQwNl69216rYXxX16qZNE5daAT
uqGoiFkNzQoMO79HymWZg8SoUjVGlj5mq/O1Tq8qKrmGGz9F9ZAxE20dhZNhSiAsBpmpeu9Q2YDN
ntO0f2wmlbClZNsa37L+aULnPHblY15U/5ngg1EzHkVelnFZN8coYpzuymcrtbe97RA9J7amooQ6
uH0U2bExPrsG7AMRjdlPr50oD64XzpuyIr9GAiDgajFDs1ZhdYdfgap4PVPsQHi+37lhvmODyMvs
cGHIWBlshRfDLxM8yiSEpfSVpzbZjH/aO7CJy0/aThfheju51he3suiIn5fjHOS7wkR9UDo44XBh
veYH4sKH3IQbUCGXsa7e+S05sTWLgyjbwY6Q5iue0WGP5IluDrL3dh6K7YxPtjI+zmR0CibANkRQ
ypHr65pW7hSoOd+PUXhoQH9x5ZPZb29ZznGKLmvbxqNlrXtZVAmOzmGd5bfrLmxp950Eq73GYsO9
MWSzcRvxtBQynpHelqj8WOpgZ2col12z621xTiv1VmXGMdDNxbCWnWz9rSIy7oNlEbyBFW8LI7GR
NKirux/MMfWDMc2yG/gWQqpvgzcc5Cq/nWzZWuLT9tTf1TAOzXyn3fgHlM6/2coPNu3mNnL+7LDL
m2y6cpuduQaHVDm7iBB7QBJ1GVpU4vGx5EDo8/KKWoDTWnwor9rKbj3Ra7cX0Wc3dig58xPk5Ine
ufxAHwUYkG10cTM3L0Fj7v2hPmN9I9gAjD/pgMN/UPjG0SCMk3bNH82q5e0wGT63Yv5ymJ6s6jnT
PX60gBf0C4P8puLlLO4XbHiqYa4e5RxcAvtznfor5ONv5MrPvnKe5/VaKOehW0Fhwn9avAT1/JNN
vBPuoefhcRYQNSj5hsvdalwTv/vBQIqrGW47RdTvQlIqtCoz0zSGcR/4Zj/hZf6SiYhUh41IbVn7
UPd/Sg4nQfIo4u5aA2ooMUKUjRxFGYwBF7yMleVCbXNCAlHa7Osp3StNMDLk4xhWpudsa0kERfu/
gXWVDhi3NqftMEDqsV50K51/XcXueNThifxBX9fX3i6/8cU/6jD9Y03MwZFyen6E4SOdSTxmKRvL
nHI+hmGGBov5ygUyasgTCfXStf7naumfRqqjCAK2w1QAV7K4LSt6qP3e9uY2Q4R12MLo3fOWHapC
ZW4p9d+1Hl1+c5uUgfXoFx92Sw8QRwOuVZxX/aYaf8KufbGGD6t4E+5P3fGYWQOvYpIPU713GrE3
oYrKmdzk1UyRyKmQTP96xhrPBapUUZ+afHjG1k2sPovJeW9Md5KbqJGP+CHcvxv3mAbTtbZuRgv/
+P+PiHjZTNBvjp6qtU7USlzOS3FHx40Mljgyuu0Q0s/Ohkyk7sSS3iX0+nMY6X2TyaT1+XwKeXWa
Ian84tK3Ky+tJrby5QAkRzQDfpq/2rnfjiofrFOB/Ui+1eWGRtlbj4TprkEMKQmnQA0YUp9DzG8Y
3R3Viwcj7zZr7T80nrMvh/kieH+7sMAMXM8C7T8smn+DRRYqnZOxoY7DCgnOqyfZmo+RI4893QeG
+adw1//s1kra2n2pWazZmCzqsv5TIvyc+MbIDpERqsoxP6Laj/F/kpoHNSihIfk/EOQRpeAT6b0I
TnFCqghIOaLUSV9sFqFiSQOlUd05RR3jcsfKVMfJmw42pQQmodLA/Ck6a3+/UsMHb5Qx36rBfstK
+zQDcfodyKzzUQXttl8MwLh8VwbrPiO3GAVvTdS/BP34n5nmz/QHXIUTIuusr5VJ0qiYtzIMtsUA
weR8pO2faQp2ygYozUAk6JcgFrRswibc+TbP6pTjidPZy9/Of6E+t3mnN+MUADk0rxVxC9DROND2
QXbNvgM87vi3GFOPOVbvKogHckhnWU73YOk2FVjCZCtGhHIvHDeqxptYx6SjsS4jDxKpKe6Y7LPp
BqS8Wxw/BqvaWMzFbbA+tcMUO064Tw1no3lzNDm9MfVwpJ/jVAL4VKJBFH0HONyZFknS5VHId/I8
wp3JaOqDa03bkJu7oM7D4Mq+6rhumAujgLGt4i4ylgiVvfFejp/3FSEuVK5bBLe1ZftAOZx77/4j
9Awl1FoOzqE17Kvh1QfPG5KGpEWbZowRzckqqr1iuYS18D2usT1RY+Ra7jIhtxTUxDXxdOVBmef2
0TIpbjDUdm3TnecucadwGHx06HnydraazkXWX/DSCGlBopj+S0NgloLxbesYcd8riJO/uRUc6Inc
E9NCSfu3GM3W6/0nZ562fuGdBG9Jmq9ug7OQ0q5QJlZ8CvCHHg20ztY9UOFllgaUEMtLSSPTV6Be
Jz3eD67pUNcru2Hsb3PMP6nY2MhGmpt2+WkDTs+1SSJTH9JyBIdFjqudh5QXc2TrOCNzWnXfYfdi
OstFjNnZ6uzdYBIhI9035gM7uF8yHmOXSWmmO6ZCaQssk+mDcu3BvBa1BJdE6MJir1ufO7KbsIFo
k67N+7RUN68PTxZjzuIP35NRouJRurASQ++Yx2ZrTFZOC/bcZou9Ie2dmM78HhDqE+T3KMdGzw/I
yXw7BhLIav/nWs8WTQg9s6FQzkdvvK663LkdbJRXA2uB+8DGec620fCi0T9Bd4NiraLjf/L88/3R
n2NlHbpJHyOS7X5Q7bXh76fMurgNudL6H+kXhuEtcDVHS5+0i/eSW8OlGL9tXx9MhJqRn4DBaOfQ
OWDy1zDSJmtI91XJYRap7eKZfMZBEoSURZTulgfsNFtnR3Yv5QDF4o1bP0MhivIfe1VxZ4PnOfah
RQFwIAxVWJM61rBEXVjPtDJwmQyNYz7K/VpOf922+g/TfKc5FyVq4ErhREh6Mid23QzixYAGZEaK
/dR+5gM8Zotz6a3M3UzGuLPyaOdb8ut+YY5cguH32Nj0Y1rjm82uZhPKokrt3azX2Cpejcg69tpL
irWNG8/Y+0EYmyXJ7VlSvEA9W5Pu29V8V15HfK9xz3aqDl64Wy0xHgTXUWLM7XiAPQyIuZnRZRpQ
17OMzah2F+kPWNX5vHjRWYjCBgerPgUbS47aTqPtENGwgJhdjYRnsyoZAtc/TEvtHoa64WVaDPOX
Y81NAtXVHpZacDLXHk1UoVlsF2jb/TqE+KnYkihNeDiFeETCWw9OgyfEpfDvSu8SebTQPDTaLC/2
2H6vApHPlo3CBkYcFJR2/qXdbZNJfpPVr2N82U0XS2M65LzE7QGNjWodWckk6A0cDePmpXR88fuf
4BJNTVSwBANRTcedfILgdODuLRDygXC9VU3nFCUZPLX6yTSL4hpxzTwebJepUzt3Fyw25Xvur4k0
l1/swn3ImrCai1zeWbs0vatdkXNgmd7Otbxry3U2jNqL+n/zQ/QseAOXCA+tjh4w9e6h5ENf8v0M
sydZcHLSgOCzBJEbf/buTSa3MToMmI69eqasm0wqqiGmYCYPTe/hnJqHYKHiC1ks2OTRk6Ngrrmh
5EKcFHiBzr672aU9hjhH9ywQ9dSI0jySIGsygsvE4rY94FCx0ldjP3b+wouYoaF6Gfrq4smC+qd5
PzCXuYW98+WJ6oJNYAnihuEOY+k8gkOMAUkyq9+GaGCrNe261tkvVCBkLBszbP+CCg/8q0GV28M4
/zSF9TVF6eOYBdCiy2Jvq4U7YMfJsxQ/3LNwShuE2hLJiZ1ozNE16eUUOJR69ldRzdcK28ecPw2h
H/IS18hCTfNPUOibsRbJbAVv5YC6JKGuiyJpK0jx+b+lRr6NWpJuE69h6cZ+vTo7S/PO81VFL4dC
a1oyrCapn8iyX+zB5wPiPK+Xgp1mplO92NVfs2CtbzZeAF9iRZfL1PYfdO6ArRGsY7h0cN06KHGu
j/PC4riIbxZuDfEXoP/33FafsnujAOUV+uOzgO1xCo8n1rK2o/hrZvfKF66yS/q5KP9Ld+qEEgFS
KD9WNaz7kQ3lRH82/ShjGbbXtuxPqpjfAajoKLGQ2rvmky40wTm9Hie6TGRkH8euSYayPLCyLOlb
wZAL6194STa9mnl0IlN0GceJGDqgi+Ud3CrjSkteo79lMCYZDpZaoGrKStoH023fXNOfD60zakgU
ZfLUZfJSkyqfKuuNv2MnIX2eUil3HHGciSnb2isvCezxOa84WwnEdNtuPatKf0ZKUgcUkTitsk9V
Z49LxlDbkJipLdCPYvFdIB4IVoQd4b6sg4M0VbYF2fiKEOCzyj3vP+lGfcDJzMufu6uR5MyUZ8Qi
Jp9GqGNjkBBfw6D4q2su0P1KYYrhvrV9h/CQH4a5+6MLsStE9tryAC7oGRGjXD1OAFyaTfNyp7E4
TTvD8PuXkipee+9qtnbimNDvSO7WtNIl4yR95n7OICkW9mWpp5s1s+WpKZIgmL9ofUCK7+EdGWPN
UjJiBNg+T+zgfsZyiSOZHlziW+FIwwFAcgWPPAYGoEhAJHGh5KrAw1bPGrctyO2zj91UzLT8DOG+
h7zTWAcF0SqFIc8rLmlQQWZAxlV8FzDrUYavBBCjCcCOZk/9zdmiB6UImnvUadNAtIfrf4X6rUj2
C/dNjz/ZiFBlmZ/WNJ0qQNABRqvLFtoduc+5CzhZMNWfNGF2m7ZeqrjL26c0Vad+Av+EJCY26Uji
T2Wz1R09As3s7xYNZGdNHdu80vY/ltselplZvc5Y5WRGH4sb/fY9Sl/Z7VbRfEXBdJILY4/OzCe1
1Ek9LqzdBfdb53M69U9Ct19Sq8sAGEk/mdxLtyEU573piYMyUg9z1iRFF/FOXZx9H4HlB8HfeR4+
cgvgpF8BL7iKCt8hTme+5AaSfs07G+22KVAQAiYZ946lE8Gh3Ud2EC7qvZBNQkQDVmaIu/UPYvqx
EyFfhxHgx9yPKoxtxLa+pN+wsqHl3mu0b8RCii5a/biaPqcCIurkHcKW0nnaObJK7snbJqL/NHlX
5lo8uKN39Wdaisr07JPWDeggIp4JuhrRQeMfXKOnOOe91UyEprfVFUt1Q/9P1wRHasf22qXksDKu
JHvOHFYbv21hZtx7u0VstOFjAwDNPojEr8Wl4jDpVpSQxsou/kj3fif+VqTMy9I69A0fgA7jHmEy
cHuRtG36ZoFKGUH6Q7qzeaAHmP2LRvGx8lvdhFBFQd3529z1yEmXJ2diLlfefPVltS+s6tfLmO4H
tSIIrbDsdmHuG7kmkVO/tyOaytpNz3PAbXbutUp6fhKA2/TZ9wioVvKDl91WddjytULzisanWXR7
rdBAPMv4tDlv6JgTAIesq2O+tL8tfrLJdm6zcPfK5AWjxwKzrkbjoRGUd7d3moR5ad1pN2roSDF7
mm7Igob1wvmY1AArCZpn1uYWvIVRvlveyOvdIqt7dluDqazZ5R3ZwBr1w6qbL5VHr7TZnEvT+swQ
7BcqLOiKe9NZlwjhxUbnnHHwsHaGODfyE+brgWDIzjRALQai+4ONthv1cbPA4KU1qqFY2oNpd+Ce
81PRuFSN1bFep5H4Z4/EEGTJYMv8YpihPJvVWp2GXshEdxQhjY4v9m5NsQ9vzhQyXA272cUmXbKy
eWq5YnxGS09L47BUj2ImZupglD021mo+o7lxkjOjZtjvEyeDYZvHyeTFLrWgIUxeAu3Q8rxYN8s2
Ev7NX2XtczFI9VvdQxojAEFQmeWJuN9VW/So+NZ8CKktMFRF/5fyuTVTDkjQzNyFCAG1Xt8WnzgM
q67g+exLXVX2vqzwQkOrmqm14/EaLfPBM9jB1nQoDK1tENjQc/qWNgaMsO3p9Cm15v6mWQp0nKlK
BlGWVL0JYZfepkvrijaQpSC6DX7a/k4BTES00uGVmVfpaM5KfiKID5ogBi/wps0iSTjVUUWhQcDb
i4qfkJxKwy4sl3YXPfHWNJzU3pP8pLtj0WofVV1V7qOBlcCbVjEiYHClW+LrApMl8IekkIK3SySU
9ZZ3fV1u7xzWeOBgUeYuHZx8AlttB+Aar10P7tCHSSQAPuOcq+VzzrKHclPVPplPX+n82RvG5VuL
sCdKRXcCSGW2q4ycOg61KqS/Wb010uVRqhtn+Smw786WXn+Emxofdlf10ZY0YnsCYZ3fQ2DiV+Ye
9qgC06U/YREuT1ZvKwQdp6atypyKNKnXxbyYQ0Pp6uCP1c2RBU1Oog1JEGp3ZH7PQbqHUJdHbsXr
t2ydeokhX/RyG6d0wV8qS6r9XRpn83Oejbk+N6HBP3H1DMX9fuCgJTFcYZJjUd2PLiGV8Zx6FbAA
e1AGaggWip9gEdz0QYz0dF5kV/QaL9cLHgvLlWyKz2X2A79UNHdeL/V54Iap361VzfBbDsB2aqrL
/7TMsmthpmQo/P+Rdl5NbitNmv4rE3OPWHizsbsXJECQbG8ktXSDoFoSvPf49ftA386IjeY0dnSO
QudGEZ1dhTJZma+R++4UGWF3jAqf9pMUFRXgxk7cl0Gf3g9BoG8Gn/Q9VahN5UnwFeR20c5wAu2I
Wmx1C++tuh+VLgSpQSXSjkeJ5KrNaauj4itHKS8CGrmOKI9F7ZKSBgDiBsDXjtSHCNTJRgZZqrHA
8dAI1ajGJmbMDd2ZAfdBLs8Kt7iaX3URUoIkgv2uQqYXiR/TsjWj7+8M2Wt+TINvvSRUVBFYQw+m
3saln9+BKm8opUzicdLSEepFajSPcHTQVi6GDHxjHBva56gRqLdGxUh7OBwG9VvvdZq2RZG1uUeH
A218XYSyowhxBVFTV79IYtNOZBxdtZcmfbwO+j5q+JBR/tx7vfnJktLiKsGgxK3pJe29XMsfh6gc
FdTndHRUpanAylTT0N7speboqRJdAHFKxxdZLrZWX/DMN2QDbIRVdyDKe+FZBLdLt7rKn7p+tJ5r
qzMddQz9W730IaqOnrQfvPDXCL4iJ1cyBghg6BBA9yetDYy8ZEJkHO3GyHcFgM4gPlNxl4ZDdQj8
MHcR7FduIzgooAlQ336uLCP/rLRW/NOXuthpwq64QXCu/alU8H3giumPSo5QTJfHJsQTq3rqo767
HUIJ5GgAk75Ug/EQy2AqYaYhFpr2oI9VtIJfU66cT2VqBD/boEu+ZhPqDbQl5jdzDotFpzqRopiF
81gDXl21O9PoSWz7cr4ExgC9G0NVeebmdDT8Tm5p/Bk0S8YUZQZTGIcr0Qymxw7sEC9MuQwOqG9n
DhSOhv4BGBm19kI4n5H2kyS+uG5Lnv3cuVIya2Ua9XUVcMNLpcIrTgBpEWpq+MVTSq+gcKQMYKTr
xoH8IGziqKSnKvciXBM9gkim9/ovvwv7o2EJ7c+8h/Q2pRICtFMo1JndDind/DyIbQ3fhWIzWH7y
RRp97VtDKrULccneSAEEGSp04uhmiINsYz2p70gZI4QUNYEQkqbtU1mebqi4sLPVwP8RlfTfBLPO
3ays7J5uhmMJnFltmoC8gwrA49OSYZhgOlz9tIQx3mtd0W7HGmYolEdfCbaWFDKpAmBZWtgenSyd
0t5QePW+DaAa6N4oX/OClvfdOIw7Mw2juYuWT9DPDVMC1ScN+zyq8yeEWNOvSlr4kQ1LHj2kFinT
pjf1z0VNNUw2IXVtQBRFj12RU9UWQPw/Wy2lOYlnvju0IadUIkVANmpUEwF79BuQGiE4p6xxS7So
jrlArXw/+Z3/JRF76dgC8qdbrFTAMsNKEq9BgcqPgZQOD10LFG4YuqbcBAptAZ0G872sUqRpDcqG
Sg33OOtL5GmEDiVXXMqjrddqw00QGd2tHyMLv2sVIdwHHMxkSJHw1Eum/gVy1YwwEWRjE08Y8KVS
AXw3q5KdUXrlTVAglpBKkXwdSany2Qh9Oj+tnx1kss9Z80gsv8qEcQya8dzmnCuyJdHO1ryfNAdo
snh0YL4mgcib15ebCJBaKl93iJ1vfB5UrhfiLYBUHbpamlAwo0XXoB8ytL/GCLnWaBy1l96T02cB
vOP3iBFs+tRKXhpRKShIlYNvy14t7/qoRc9c6tldW6WT/F/hZNS/zH6SnkKPllIpcU4gMFdKqIUV
ab8BUls8lopuHgSvLQ+FJkw7KZfA6aBPB4Emyj5pUj1AObKy6waQyrUVgAPVJaMbnU6MufAM1Hmu
ZWswkehRpauSUjubUrb8dK+O0PhNMx8PWtIOr1OrBF/AYGkiZ137OkoxmAPy/YOKtLDrtdW3BqNQ
+mmSfq1KKAtwQGon6gI5VR6et5S1KjfqwTkDu1Ku1MAKKdaqMxRUFZpjk4bdnZ6oCOvygjs0ZhFd
o2ECdtUDCfRqoaSy75LmE2kgAzfK7meiUt7PdZN+n6VgKBwnxlNWe3TxdeoN6twgylWqoYrf/krS
WHclEDcPiukB0hR6ECmBL2X7yYjNIyBiIQZ1UPY8E5Ly0I0IqamDH+9bBF9v9N4QgdBOynam/5H2
iLL+FAQd5gpJRaek6qYvgmeFJebXGhg9L/IefE+PAVIO5U3dj+BKq9QEgVTLOgIW6LexFWVK54o2
KXBGrNyNxCF2ayUrqUg0KrgNdYxpqRmR+QsYO4r/alOEdB6K6Ysl6uWXPAOBC0WYnDQ0gY5uJRB5
3MRGzSmi+FR+sVdJ56rhBNynm3KFwlwQ7uUOkg8kI12Cap7nFfUAQ0xv09CzDOqRpc8zS8nMp5Tq
EWIVVqs4sVLhxDqq0hfu23wrpHEJhKmiPlCNk/lN92r9RW+7uUc0VKhS4twg+vRljZ+lppBAsmIB
i1CIqvuuPtSCb+6NIqTvF3RTEX6WytZ0NWAF+TbIG+VzLcKasKooOfRKr+wQG8i/j2pn7BW0ktyE
rFb1NceqemmT6e0jelW8uBFiulF92bTLKEK2p25jKuVa8qRVhreFGft9ascG8W1L2wfh6NmC30tf
Q0DNbuvTsawMMBimCDqQhzJcQVygeThZ1QtkJ1o5xYRAo+FNG8TBES0r6VEO9Hgo9Vb5TRzVIXLF
yqxDQUlwkyvFU1d4wneJltk3oSooO2t6Oz0VgvZLstDgpqHjAQoUZO4qBZxA2PPgqYBAfx2hcfwq
II099AI04sILUPjXgHhQZaPkeI38nA7eRApccAX5F3lI4ru2FyJscQ1PfKoxC96PoPTukSeTABsj
OMqLHU3oxhJ2ugFcRJOk8lMtJj+6Xi3uIy217i0k9/dSO9RbE30mRxsb2ngCsEEEiqTjBIP6SgDW
tC24Yhwvnky353ePtrHSpbeK4nOhcWgiVaTlpW2ZGWqfiUBdEBQKphoj+UcoZe2+lyn2V15NkyJK
eVjKxRg+qJZffE4NKBJGEHuPs8KBTa1hfCHZQktSUrMAtfAe3i7K6vF9VEbinYwcvQ+SHAkVK06L
r1FqJCzjOs6Q3FeNZCso+nCECt11m64FEpIhObHpAJ/8sCpITAotnmMsQ5mOY6++Ayxpfos7fby1
kLuE6idZCEjzuHT9vHvVTF+iYdnJV5Lf6igOyrw0SowgmlTzdiFnFdCDWHWB/hWbQm5wz8incqtx
2OxqX0hfAXyLrlhUoN84l3ZaXvlQKIb2VfPy/kqkDXurV4Wy13mROaSdFOQTsfseqJloj3U5Hkce
mBsp7xFK8xmdM9SGtKE7lOQ8MerrIM/KR5OMnTUBkkBDptASv45hJ3+LslQC/xwC+IzU28gvxGOg
VvT5pVjeUxkvD1kiZ7vWlEVyXAudDCocvNlk3vyNnWD6PN5Ysmp0D4JnNs9+qeZAM2JMLXsJeJLQ
MeVAtzMKxbEg2eVQBfvWpFAjVB1C1wgt4RTXDz9FBL/uwJ3mO3MqlOMkWjXI56m+DYTcuBksT7MH
AcVCTE3A7mQSknNzDjDiDJj0I0oYrT88R4WAepypWV+nSUYLRRVZylSoPRld7VpJ7LSlyn0bwy0L
EDUrvM+VlASUMWPvLvWR/N3AFy8fhExCS6TV0EKILQjtUQuvnqaTnbSVcZNqvo5uSvczrOGkF4ZG
MWfOIRVue9uo9Hue2pgmMl+HuoV5ZvQca20a6j5oA/CzFGdQ2ivp2sUGCeI4490gtBc32TCp3/0h
owLnheb0DS8FwB96Ctraz4Xym1xGNMiD1hxoWVqU9cQ+uSsBFu3DvpJ3iELEV1Zl8CgCbJI5YWpV
ez1IdVfM6+qh51s6FF+GJ73UumOgezQXkjJ207JPn0u6kdA2Wko+NHiQoUdso+rC7BSB3vTsBjD6
vcJZCB7QovVaNJ5yNA3KI6MXdAcNVQa6iEp0GASdQmwfcuSFYfvUx5b2uTALkd7D1O7Mvs4+pbmg
QxSsaT81Y06DqPcHNYEcp8sTInMedOVOxfRR5ZRFMmp+UEGcQ0cpGvP7vkYLXy8m+kQigs9x6ulP
PMSzTQZ03xFCIm/UKLIQIsNCQp00FdFh+sKSSfmCbkk6S+UjVvRQWVm///d/+x//53+9Dv/T/5nf
/8vs7d+yNr3Pw6yp//e/L62VWE2ywgGpy7xysHhVFz52aM81XdTG2klHL8KRdij4P3nP6sZ8QqLH
RolpJaAszoZoZ65zvyMamqprmJLLsrz0peLx4aFYFGgnqbFi8DjkE6FcJK4ZeQgtayOMO1MtHKa8
f/B9LgJKCgP3NvIVZYxwZFboqLoWJfXwlAbjtk3U/pPpTeB4et36JsAffEoTM4E0nDTUjybvhc7+
rHJpWY0TejibsHY7weVQgmUvW69eVky73qqq+zKGb7nRFI3KcjqNILTqVrnVtIQ6XaJoyMU3NFwa
y3xOUkOD6ZpNPWoFOkApNRSANaQ0NpJuQlIRgc1NXnRpRVo1CAjsqP5DoxnKIbPaHpGa2HptfH6E
4FfyPZ0gGH+BoL7ofav9GsKivc+FwfzckAtzuqDoispS/G2S6Sjoo2rcSakVP3YUR9y6rPMezJZm
OZpEgyKXMuGXCD3imSXx2Js0rjOpT5mnyT/EgufvwYy+tApiJVUPKB5pEiVxhSEhJe0xiUhyGGuW
SGEgA1VJYdMTruoQtdqUyr4T4QRgK21c8LqphQjJ3QF/4C0CCfCUeh3wkoZ4epl2LyIAIRR62+ZH
LIcIiQiydpP0jeSwZ3qkQjKcnwePYqYmwocVJriDSZXHX/pUVW/RrQYnXabBPh4t09EMUGqwmzUn
H6T2KRL7fhubqONME55HISIsd7zzo5tBhJmotDqwoEIenzIOFkfpigFLLLW5loQYrI8CWNOnsGyL
LY3XfghNJ60S/VnBk4iHagKI3IclhmrrxEcHs2JRljvC/0nulK4Ud9wOmI6Rcz8KbWzsq/KqsDVz
hNoQ8DwfC15cYq38wJSrmBWBvsVMxtWskxr2nNCKKO0lbC3p3nSdrVQ9UNDG5LKd6V/N5KP/EFb6
d7NrUYyNY+TXErgyRcbdWLRot6K9B2NVNWHVTVW0y0V6IoJaNw+x2bwOwLheqrT2t10BRinL9NeY
sknPiT+g6aS1nWM25eD2AzxLSy5SZNRTb5cOoYywMWQbQPm95iCxKeww/9KgjnnVK3ZP3m1q4fhS
4GTF+8YDnSqoj0DxKkTzzVKE9ioIXIpqDMnWAPSsULtwfbJoWxa73q3SjJ6lJeNRFEeoR0IIdXJK
cpuiN6v9OGJ4tVs51xaudL9PmdkAUp2PGhmtOE6hM5O9So5iHCAN5ZS85J97R7IzXCehQte74NG7
Evf+bs0xbi3iwggyQfOlFHNTOXX5c+DbIebmfzMmQ5IkeoDK/OftmDhMWJ7Y/Z2Up+FF2Sm27+j3
bYbVKYCGbfJNsJUVF8iFueW/ZtGgiCjBl+DptPAQRNxBMSKpV06gw9T6ToQSlj2ujGo2SV/eB7g5
/0cMZWGiDkPIg97UKSfjjj7dNv9UXPn3qGQelRXf+Yt33Xmk2YLvbE3knTKwixlNv5VeRCezA5s3
y/OwxYd0h6bFl5WRzd/j3chM1dQBA1oyNOe38Sg0I8OTFMoJMZutskO9Zkez4Yu6sdx/EM+cvah1
RZKVxfpQAep3dZ3P4wtvUWzHJZRFCHbXpj185+/UNbfOywP8E3DhZNlCIbP8nIDVi+4ivrWh37DN
rorPynY2hTadv5rQP/EWE6oDYIl4pLPFdr2jbgHc280Vnj98QOQg7HztA17c0vi2G5IicWPqi+Uv
ppQ86poP6N0AhXBi9OW2ODbv6kNzs0fH4cfH41MXHpDzdgPrIbIuTEnRLX2xQIPer3MPrdeTiDzn
LJUaBrtsjBDMSRIdIL6GPoRTaGmSQTSlVgzzz9rjLx3fhnrmX1c0qm553FkAPcizqWPoOfj72Cp3
Eppkx4Tnwq5gA1zT1zAfVd4w0Bto5CIu3o9PFJ5rpzYhYQQqAjX6XGTi1dMdtUShQ1gV2jVtufw+
zEflzop0UIgUnppeHV6LwkLEJAZARPWnQuQ6v+MHh7ZiBOnNx5MkLXxN/98kGQpMaX2epcXJXkaZ
JSZDiYJ3sjVajNdRgr0Cg6psoKY8GFi/A7O0k+3a+S5dWA2qRKFC1lkMMsYkb7dzaNUFBlaWcqKr
jTjgc7ANHc/O9qTv5bW8S3eCra8djvL7I+RNzMWlUgiSQqtwvsaQQbBFJz6GbvnS2sEenZqdvrLB
5v2zOLBUyRCZYsvQ1Xee04jj+OFIJf9UWHd8eTKzm2B6+fj7XZzFsxiLEfGI1DxBJEZeX3fRHVqI
H//8y5/JUEyVLqbIvl0cEvSKhDTigOQUNN3sh/aluaoc/RUU6C61Bds4VGu5xvzh30/bn4jzij27
V4KAxRIVGvfynT9tFaBmtvpZ3/oOhpjfEM6EjBNueTQCNNgZ9j8c7nJVxhSqhI7g4tHAnueFFGc7
7HUb3KhpbXI7fWKjWivO4auTvPiKolyWHANMcnId3Fs7lERsy6ltmAK7Zhs5yKivLM1Llzdr888k
L85iKccFK4pZNxD67utH4Krp1nfHnXVs7+Inf+dtP57YS3tBFlWD1FFSWUyLee0oBwVN0HO31Yad
gYwoe7w5BmX/cZilWfnv40yWNFa8zh9NXpz5eDLluYFMHuPCuMChv1Y46GbgjC4c8NRI+rUs8tKR
IrPBVdI5XVaW+0MH8YkAdKmcrCfPBa71Lbx5RUHH28DmOWrFWrhL86jImkgmToonL0/NThti1ZpE
+RRdFwd1mx/pdiJn8Cnj4bODF+z0+AWBOFgb58W4Ck8pHdi0KS6TIbGMmhx9WPkEGWeIHxJ9h+T6
yre7dJaB11EU2ZBFqv+Lb1eY2DFmVilz1PTOnLxmdxVlo8fJ5Rj4NR7GKzTlVmJeyLnU85jz5z07
bNKaGoSq/Y4J1b+7RmL+XjxA+u82tDRIY4W1421tlIu0cuxxXEnQiz7JD8JdvE/uDJRIvkxu54g2
LNWftJwQj/x4mGsx538/G2WMFwH4ql4+gRLSxKPqrzxsLh4n59M4L5+zAGkdCVFTMyjpSXsqDsUu
vRlBWWpbdSNtZRv2U7syj/MtsLwlziMubgk/GhGVCViQbToiN0seB0sZJ8xOLv/h5C2OrrFHJcoY
GZvW/crBGgorV/jF0/98KIvTP8zaMa3FUT4ZMCnx9HLmy675Mlk2YK3WHm18H/cIcX28Jla/2eIK
KBspxgmvZiG6vSM76CF9RUw03HaOvhv30ac+XZnI/2KgFIVN3VK5CxYRExWjIa9M5ZN/Ahl5P9cQ
1AOA22357G9jO3PXbp3/Yoz/GdFYvIY7OkNZYSRIe7+2TrgHYmrrB7SoUXhwAqffa4ePJ/XyRvsT
b3GE6arfUlfIaJFgtjPdmJX78c+XLp/DfwIszqtBNocB8rN8Kn/F+dXooJ21iXaCk1zBEY50dlv+
gwb6X4VV55YsRSCu18X+rkGYx3VCWI365gYBT/6fPyp76sCwsvH32CJM+ym0zZW04eJ8ahZ5iqYY
KtWGt+dKRIsIQQVTPuV+cKOnePWgg7S2LOeP8u4o0anZ66r5+3X6NoiZeOPUtpyO49FzoU1feZAl
NzTmeJfCJlr5gheHdBZtcRYLpmaApCAaTDZe3f1N64IV2Rrb8Flxkm/e7eomuBjRoIRhqgp/1cW2
CyO8P0yVjd7CsnOLXVE61qN/4+1IjEDTO0DvPdQNVqb14kr9E1VbbL0SIVkQHBWbffqm+cjMI1sF
XHxlNuf1/u7bWawNVUYE4V1hskU5TPatYr54YIEesx3f7mu7yw+Ks95tuZhdUij8z2iLk1qIETUp
BrKFObsE4E3iBaV+Ux/UK6xM114FF6+4s2iL70YfYTDUkO8mPWUHROid9AgDEU3wXfgJ8sdnpPTg
HQObqP8miz4bp774dmastEESMc5uh4LIXEZ0Yzfbk0bvwp22Uki8uDz/DHNZpqG1E4ThyEKx5Osh
LtzIkFdyhcvXgGVIJnmzZWAq8XaH0zwQTV/jGlAfsoOxi+5o+W+Nh7nOG9tgUu2VVXlpSKoo6pKO
EpD2rrSseFGvhCPxAH/cwe07xA4augc6GFtxF1zlT6tf7FIeex5x/o3OEjCjwWZCm6/W5HrazZd5
BnLpOxbyjmxTbAbj/lfH5nnIxaS2qYQaSc8g53S9uq9ZIuEByMtNuNoMkC4d0epcSZHhGihUqt4O
T5+mNsj84fcRVh1SJ9h51/0rdcpt4KzWAC7P5Z9g85lzNpe6GeA02RBMdecnXXGHjvJVskEE7bbc
+U/G88pquXRSng9u/n3O4rVQrsdBIF7t3Cg76sybaW/+kG7nzGjOnSFRr8Z8v0LRlQGhZ5kKDWvk
vt7GtDKvCjAeUU5YEkWBPafsAPXSDd1G2GLqi7mLHACHKyXu9yN9E3WZjokBNk04DysnE4KLAaWx
MlA1pVX38YyuDM5YrBbLoJOGsK5yCsCfI7uDyoTzcYS1gSyWiNp4vpmip3OaJcJVyzEDcPrD138W
ZLEuatp+g9kTZKYyigHijACYjW8fB7lwp/FNAK0hyK7SV1lWZgDhYYoD9+GELPUtxMCdfyO+Yk++
xWVnn6698d/vrbfRFjdohkt9LUmsuznXgkJ4M2eQ2g32qDtxX18Nd/9wdIt13qD1bFlqSs/hW/Ss
7WrXtEcUyDeiHdFSWav4XnjhvBmevLg4I3Gse0R9WXnUKX9VB2C/tnxv4SzE8YGU8h5x+NXb5n2e
MAc1dF2zLP5qi3WijYWIv1rArroxvKOAnUC61XYlpaFu3yDOiD/Al/ieq263+i64uNPOQs//fnZ0
KYo1jZUmcAcAXUixKNpO1zgPu5OrY+8WHwcHac31Ku37rO/tiOfteRbW9P2wUktvvs+FV+06vzGv
FVfAZ2UbHQH2rSRilwYJkAClU9OiWbzMHsbItHq9pNSgFc2VaJH1icVKG2YtxLKa0aZeEHlcAQao
lPYEhWJlH1wOYMqmZKKqTfP57YwhfV93gq/zEIaqu4WmM5/4vmOhgYCY7WYukJJ5bT+OejGoRL8P
PgHt2WW/u4PY2nQWEydnCfbQ3S5Ii5Vvc+kgVv6EWLa71aJVNbGjHqpmkuPD0gyhD0FqWLlRLry7
aQOfxVnMHxmq5su+RAXtG0AWgBm4RwbbyJ5Q2zygI6Vulc/9Hf2QtQ83H4hvHzhvAy9uGiWSVURr
ZPmEEEifuqCy23EjQqmcq9v0CYIvgfcFi9yJVCHe1fu1F/iF3JlfAFF/elgmuPNlphBQzVABZMqn
AR9spzgAeHUsB+KGdYMIjePv8rU74uI3/RNxmSWE/ZDrmciDAJjqXNyDIPMZdMYRX+366CP6c/C3
1RYs/8pyvdALfTPUd3mDL1rZDH09AUvG8yAd7OGpdFOa1MJD8llG5eigor93yNz8+1/slLMhL74y
Dj89KD0eXGYYbAXvy1CuTer8E96tIwUUg6JT53jXjBwlXK0sK5BPGNWYD3hK8YhE8R89vV3npk9r
8S5+w7Nwi3u+SGullVufiwHBGnCbjm4Fh0BbyZB+JycfjWpxvWsVrX+w+9JpeEVPpLvmRbxtWaDm
oXLKa+2X+YKHOolssFYQu3S04RNo0YoxRZMk+u15Wik4vzX0kyksBgeoTE6Cx7Ytf4UI9qDuiofx
+9pde+mWP484/0Znd15Yod3qq0TMiptC/yEAxtbj61ZdyZguDgx7KBIKSdUw6Xgbxq/7OoW7xYfD
4Lk+DuVavjnPzPKT8YNVxJFNClLLbGWolL6pvZgO1mF0jF3p8vpoKDsP28nR98nPta118QA7D7ic
uD7TkJH6/fgHIsj7Ckyq+YyE2cY4Nm7/ZVpblJfW/nnAxRRCAO8RgI/kU/qLZAyxOoRWEA/eR1+M
m87JHhvkuNtNuloEuPzp/szsIolohLSJQ4G4hXdjpo/yWnH74lPhfGCLamxbmmKJsQTn411y8Pc1
yW22jz6L9owEWG1RXzqxVB20F3/BiJiLvS0o41QPMisR2cFHzOd36MS+ALQ8pjtKNs8fH8AXKgy8
A8ihVVXTqC8s0YBQAkuc/gzp1Lx0drgv3eI7no5HaCHu6ivh4sjOYi1WpI/YLlx2UzqhB+Ud4Xt9
QvTHcISb4lZDgBDVyc3Ho7u4Ms4CLlakASlXyAJLOims/aT6rvxFhe3t9C3WXhHPaOCQCKpbHFBf
cEGSbfxncDw2It7b3Pl4QJeXoqlokk4zQraWqaUJaTqk8S79C8kTshb1+2zfOf01rO4rby3cxQn8
E26ZZoKkQFt+Xh3dS3Hofljf55I9cuvYPJxSG1l3CBsrMS+e92chFxlnVWJ2qYOmO6n55xS9iWxW
KgQEr688PS6mtnhA/sdUKvNqPbtYkF6b0kpgbMC/eqd4rh8hTLriQcMVZNOd8BmxrfvVvHZtRhcX
aGhUAkx7VWJ3z00X7NluvGwbb+ODzprBfD7aru7xtZjzv5+NVFY7vPraed9R8EJ4x4ld2IsYjNgK
CWX2E5Ovl3+2TpXFzoODmQ2yzjCDg5o6c9qFxs+9Nm5Hu3pcf5CvjXCxDbNAMSClsGgCBBT6Do3C
ctqvDGktxuIWgHKFCmw3L0x3uIY0+GnYm8/ZHhMnniCNq6AUshJynqR3KcPZCl0kk20XF56eEDHr
UIVBbUPqpo1nDvbHI3u343RwiCLVZWg0c4d1seMECxmBSPMo3kjVvmm/jFW5iyQkt+LnjwO9P73m
SHB1VBnzLOsdSsmwTFGLZ3A7piKOvNV5SFI5ebRcmevmv39tL6ItNjjqH4MZVERrE1t5kZ2ado5+
qFVnbg4U7trWfve1FuEWO7trO7/tSZlPaaNs8vhW7JGwXMuG32d1iyjzKj3by7mWtYlWAR8NrjNk
Ve3JBnTiYqkH6fiB5v5xrQq0+tEWW1nQkaRCw2OGL9O4dYZ9th93rPnf8Nj/fvazGN9iJ4e132Dn
RrTKbuzRodlogx9+NtwZlhSs3QHvMpLf0VTFYOFRrVnmWqI6hI3ZAAeMZmDsnNo1e/FOf1LB4Vq2
cvh4/c/79c1+nqPRj1Yt/oNPspjJusulQi9VCpbDJ78YtlU52GEKBKR5MtBCCTCe+Tjg++xuEXEx
mxImMDL0AYUzyzzOeSvyoxz7wR7RnJXDaj7+3g3OoCYi6SZ6ML9R6WcL05wM7IezmoVZvWA7lRWY
spDTtd19i0fwyrgufjeTA0vTeIZqv3fJWbAU7rWSliHo3CMavh5Di10kJ4FQH7Rttbq1L++Bs3iL
XTf1fswKCmbKgEIBKtgF9RZlaoIFjo5On7H5eIDzz1tMJjhAQOLzUlHeNSdCAYG2YW5TTeo1csND
cfr4578v2INnPA+wuFomqUuEPOBryd9qRz8ypDt8liSKW/NtFhwDd/qxEvLdA3gRcvGuiT0PPrpF
jwBFj+IaMahNZHsHBMrw/drNVfq1TPLSWXk+yGVXwk/8MutVIgr7HhQUosRfx7vfaY8zXrUbb2VS
L9yjhNORWKJXi3zBYnsj+lQkVUDPBXoldh/7qXRjaHIR7kwrU3l5efyJ9G5bywremCx/9QZTZk6t
7ire4rmBitJWcQoX7cdpBa1w6Sh5M7pF+pNZ6tBHcDiYTNP93Wm/ko5z/ogf5V9sbxWVEItKCeek
vjyWNb9oYlnKQPdXm7ntnbrR9wTw2uDkdkix9+PpvHBynUezFs0rEU25KDUxVYmQFFd8hApGVJ7A
BmVIaQXt2p0zp1Pv9raCKBaZFmIyyxf3qIVJ1AURB+VBP7Zut3+tbSwmN+glrwxsXnDvIkFdNOe6
J7O4+GQyMLJimIlHmhC30D3FyB5R1p2Jn9Pu4zm8GEqjiMDX0kCgL5Kfto3MoGzpTIWwmDdJSvF4
QEE0VbO/uNKAKBi0bOn5yeISLe0Vsh+itEJXKi2kQyY2UrlpzLGyZU2W76UJWdIoHTCgHdGxxwtG
3g6GNm6UVBhXDumLYzbA3POTzZlSwPSfXUK9ngSokii0KJDcmk2lsJcd8eMRYytZ+ZKXjzLDpOoK
Bv493T0bkLbSZfo9NByNl5m0NqD0gjDXNjsF++Fn9nO1AXLxkPkTUlpsC8MKcLGfOzDmJ/pm6lHd
orfsxFvxrqPpOUNQjmsp9KV7llrvfw7z9yF0NqVDMmYUv4AEixxryvdgl0ZOjDD3Yc428S/oC/fj
dXv5WDuLOGcaZxEx1jIrrWFi0T1ye9dDH3DTHGccXXinVisH28UpNemlzihgFvFiQ1ItynxvpJvW
0tzxK+xYtZU1efEOOouwuNd7NkKbd6AsoxAH8hRpo5sxukvbHx9P29pAFnc5jPVWLxXCQAyxQxUO
m7lyTF7cXH8GYi5WX4XiWz3MOHe51W0Eu2xkrnLz+eNhXN5WHFimCDyUu2b+Lc6+fhMOqKxpROmP
uDM4ZMiHao+DravuKhcV6ceVePNqencin8VbXNwQL9OO784x+Qvr8NveTT+ZzyCY0bt2LVtcgR2t
Dm+x3pI48gUlZnHXzmBLdkIzsYLpikOtW7n+nbSWI1waHlQ54BhzaRKW49vpLLwiUbyYvESDhC1s
kh2ORLfCjbeRN+J+NdqltX4ebV6k5x9PriU9k4kmXOV0LW8lW7tK7DBHo2Pz2jiTkz0gMb4OOpxn
bfkRz+MuFk3IXVc10xxXw6d0tOPgU2VskuBGoZy9smDmGfso1mLB5CBEByy75kyv/zW/T9OttZUe
gtuZn/r/gTBZi7dYMUhTBZ4azpnlg8oRjB/HJtvj2UfFJLYht6+1Zy8dJCgRzI8Rkzb78kkcVNWk
VEgGnBApbH8Dw+tPiLdGG/UJBsh15SbuKoLz0tEi8eafsweUppYZBO1mJE2SBoR2fFDyI67qunZc
+W4XYyBBrGiWKKq6sdgJY2xURRQSY8SEtcCnaBPcc75svfv+HoUfzJCS2871d6tp+lrgxaagNash
u0zgqcW0ZaseZSC4eOAhGo9HxLf0MKOxDFv5sTLgiwtnTk5ASkhzXvt2Mw5+yEf26FoZT1K7ze7j
o2mjaK5tMAz73SdbfSSsRVxcdVlowXqkJIsuQkuFuXaFbbEv7YkS89yX+5vKmyqdjXBx51Vp3nhy
wAjVG3TSu+uWDm681b4ZD9iwHdfrie8bFDyYzwIun69oSfaTEdHXDA6sH2phX62rZGcekOE8QWAQ
n7FBXceYXdyRf4a5ZJJ2Xe5VxfwhAzi5wgZfqBvDmR+W1nF+pPt/99o7H+d8q5yd422AH6wV8SHN
T9FhJmqYBxntqPx3KWe1wHhx2QAWVGYlEspji6wdg9DKNyY6E73nKNOtf5VBI5Lv1c3QnYpbXJVd
4Xllb1zakzNRgzoOHO531ZwBz4JKrRggrpTlr/7XZNfk0gIiHmjZ9y+WG10VN6twoksDPY+62B8d
XoNCObB8mpfW6Q7hUdj2X5HkAgPauNb9Koro0uV/Hm+xP1LEU0fEhCBPWJtpp26xo/mu/khzqjvm
Lt6NqwfASsDl/iiTMgkVgGKnGK+P1/GztvdsbyfiL/PibzFYXXuDXXq4nw1wuXJ0yZvGYpwPnAd0
QxwM7I/+vb9FOWl9T1zahXC/RMjV1FKpAL7dE7GFP1kw0pxsq83viqMdux5mL99r23wlm9pYX/vV
Cb24Ys6CLjZiL+g4sWagiqIDFvc2Rmg/5EO7m4mRhWveKmt49f9L2pXtxq0r2y8SQM3Sq6QePbVn
Oy9Cx4k1z7O+/i76nBOrae5mrjewgWAjQKqLqioWa1iLW4Vcakl/0MLzKUeB0puY7bHv6fanfhH8
kFatUwL5BRnAT/9OqCLXFRcq0nNfSATOMNguABeMa8ratNiJaTBLCJKUlfImuzGy8L8Yjuba6UIm
/U0LmVJRpmkCgFvEcYqMN24TFOroMB+1nM45H2xEhsMkjL4qodVHIMzAHqtRY25QlNrwrQRjTID7
04DFzfi5hh5XHeQIoPpN8RRtZSxDJm7zUl1iHobiHwlSRP4X+yOOrc7lCrqTgDjH6aEQENRPofnq
y7Xg1P7BEj+lMP5mmo3mJx1arf0a+AKYagvpwiz2loDO58a39kHU2/0HibZNZEyb4TnBJEwVMVsg
pCF6AQo/dEevcbKVfBH8Vu6twKufVLTySkmkJv/bfQpl7gRQwKp2qGMITfvImYDE78wggwfQ3Uux
A/jRDREiDfBeaRie+qMnYy4lVuoCgENiADNEi624RnkO+Sh5JaXjb9uVtAHCXOUAhvh43hFEB8wu
84EzWkl1qquKqtUx2KoeKp+e4ammS1I3O+S3/kr+JRAqOGB23pwEkxxJVFv64jbQvPRfaWequNTW
ytZ8NQVj4NwX/uJ0DRp7FrGlAsglMKwxmqZc6Tfxgc6AZi7NnpIHmugLe+rcO/DzaxpMxB7s8b/6
AX/82sbuVLk1P/YJw5UobeJHsj+GYzChOugwg9rTZUJJ/aUnN4OwfsutNi4PjwnMbVP3tklHMml/
SMEArXSXXFaoNYKNZSMKzHxpqIyrJrBgvq5TtElvEUOBaaSXBHsqDYqpymu/z6+Ltb0TVpq4H2oh
jbkHpKLDYBpg/Y8BJsnRQpm3cHT1Fphx9G0kKNZxPxWgZwA5ZnMWHtpQIk0BXmdMYGJBtwXMF9CT
BZ5FLZmthGjAibZkPKe/4mb54HMmozLjYrslqPZsgz1oivbhXbpNV9H6W9XvpTgmUoIbokYPf8K1
A04sdM1d5ZHGLdBC2A42bnS3urEPwvSEGz4WSjLBMk/9WJ6A73tM3vsX+hQK17YbvoNOc51i5UDU
s5fpv/fPh4pSxWn4yLMM/OoAbcS0RfakvAN1frienpSnBAhCiQsoAAxbF04KiJGHet9efS+ltsHT
hp4RZ8kC4G5SWuPdhCW8YYUAvZGv0yMY21e2Jxyd5J7tpyx2vUKvAsPwLcjCJgB4FtKDgvBcgbgN
RQPwVlsZXremwGq5l99CJpNWhFYVd3YgwzEwgJqEszt0vTNa07oGY6fAQbhOuJDFXAVmkYPVQYIs
srf2kgNKmYImZh7Agffgt/FyV/jEFIlkboOoa8s4rXCk9N0+eybGh8Gs8Jw6dEMmvu2ev+cgCJ7A
7EO4+bLOYeaqVEXKiChwNa/1tbxtL+Q78BLd0LY3OHyfzx8qT0EdwF0mdrkAl8r2BxTDb8Gf2MvH
APSeMUpqhe/9OwlMnJbHEdz0RicflbD3gK8OFnGBDX5dFkEdaakEk2nakT2RIIQSRN439Rq4jgHm
yuHigMIAIUi/r0HNDK7Vj16+qCwgOkEmjlqVYQ51DOFpX3lN/dLWv84foFA9JmYmspkFoY4TNJpL
sOSGv+aHFHAY0WasnXGVNJ4me/E1XpTYh/nWpb44WxbtoxtB4KApEC5t/7MaIK389byfV39Vm+O9
hZbSmHBSAIbcmJSaviSz6+Z6uEr2yZX2YNxnO9pjqR8zjKAL4opIJhNWqlwiteRDJrilAr92ph79
9kjUOeKaCSpjGsDdsJbPzqBqkgQ/Mwu4wUa7NR3/HcOayNaROUcf5Zy/wPbh3QcYQf0jklHMMhI/
JxjJoyUWq3aSHFU58NduwqekBz6129z/RV1HJJSJmKbVK3JSlzJwjOg2Gh3Jw3rMI+1WZWtzwDvo
vHcoooOlf794IIDbm/Q66MqPYDZNd9JL+NI/1KBNBffDW/OU7hQXhLkXlgeSFgXNLACKY6//EdRz
rrQT1V65prQ4cSbfLoYwseoCv0XO+nUyrBL/mE6RQGORECagtnFghFOBEy4ljAv1s5tayhValQIx
3HR+aT5MVPUDVQMDaIWw88PEkBLFhCIH46ba/c3qDC+PQG790VwxMYfInNxUt6DMq5H89iOYmMDL
Hcb3BBDkmgirjGsuC0HM6aWK3IOTGAmoXA5vJjFXna6KCkgiGczJzQD9aEC/RH2dTpLFa+vVvFN2
YEfb1Vf2LrwS9cG5JmFgpw8zV5ylxbCv0e1LcQfV1s8p2I8FwD7GzXlH477E9YUQxtGkNPZbHeBy
H7AwJshaQZbtjRfyNYalV0EN1AWRb4vUYo0imucGfNZInkGFZQy7VgON8Oyd14v7sRZqMQah5Hqa
D1ODfRWSO5X2ZoqCAt+RFhIYcwAdaAB6PkjI3kFIDMZ4zLNrD6qOy5uuHItWWHlPnuV3YhKSMWyq
vIwgTtsE22Rvr4Y1nb4QieGrBXxpyzJVEGKxXWaw8JB2iBEfsnf7vt5RraabPHUm76/Ae+htxb7k
sMCHAWw8kXUoeBrnA8MPsHST0OyfFpnlrXk3HMD+uG6vvll2Wkhj31IqSDWTFNRigGMNrv29jM5L
C+Q485Z4NPER2gh9h57Rjt1QN+YK1HhtjkU+ImWvxthV2zxQ78o411cpGCy3kx09U+QusI1gHrAq
/EQU73kFlaXKTLoAHNG2GHTcKxOKKZf5jb2K322q7x7PRoHT8XPaz6/Jjg8kMonbUE2R6Mme3bp4
m7toHaJVYfyyj/3kUqQa2gUS9w+4XWcM1csGAe4BBUM7NaSyTRMDxycDVWUEVHix70FM8oFFG27l
K40407bbliKFubFsIZXxSvTWpyqpoHC7jo64rNUCuG//AUaPn7rOld/jbXYjgmATKst4DQXqi9s+
o/UP2g7KtnTEUb8GiZXb7PJVdm+K6xDciPqpqsbUXDJMBps5eIfQP4nusAhOhyo3wa659B1QL6M6
JwTKEUlkng0BmFfDEvSuxzxyOhmAMUC2Ays9cr5BBXv4dl5RTHHh+D21lC9Ou1CU8ZimsdTejyEW
pFBhDwjGaGs+Fy54uTeZtZGuBi9wwRyJqlKvOudvLb4DYQwfo8K6jEFLxorzeKxyUHPhkJ0L00ax
J8Qx047OcMC4HaDU8UADN9lFIqxQfI0TNpbbMPMDYCkZFGHqqf9MXYFkY84ylHkD+nk38bOOccJ+
Iw6LX7/rqSj694vcHndOKUl1kR1J/Gyld6mQ/uZr2D0VwGQYUZiRTs3y7Gjq/R04OEH7GXRX4Oi7
62t13eqgoNORIo566jRmJ0Bk+JrzQriNBXjQWXzwxpxqN9dhCgSDNDuG/YsVXkfariwPhS9oL3La
RKdiGCvtyqo3gynIEO/yB3M9b/VrMCE+TmuKpAlSpwshQuhXgg4w3i41Y0xkxitobIwoO476vB4T
4yKpVPCi+vsJ25fgx1oBXXHVW+OtIYMlpM3WYKu4H8Aq7PhjtZ1rfwu6a2+ojW3UG/uiCN5oc6QA
GZkZBreSmu3CTClWqV485rocOgkK2F0zSJ4c5z/zKnaHaQJLZflLUXJvbput0oXgbVOK3EuNDJj/
w763upduNNw5BLXWed/kWu3iuzJWa9kZxnJMfNexAZn9oynCU/96lZyeLmO0SeXrZtrGcEAMoljy
86TjnbT5dzowWbGsF01MqG0O3c84A7/vd6wSoRP3Lzb96arDqfF3WDPS9VpKUemJjuBhb3eYb1uR
nZ+6kQ+U/Rg9qv9/sRrV44VMRqk8AwW5ERvpcc7A34ZpmlJz6vlHpB3PHx7nqXQqiAnOEhjq8q6D
csBZsT8QucJ1sOnetJvB+5vNXF4kWSrGJBdROFd9UfrpUcrW4K9zIms3VKsUTJ3nFeNZ3lIOk00U
JZZXZ2xsHycw5g29E9W3Yy+E5OJdMFh6hE3IIK75sgATlaCO7BRIUQDTSZd/5021o/aQi8lq6Mmc
XuH0S33KYoJjAv5dLa20FICuzVN/aQEDGzV3TK69y5se/wNaQmCmp+54Ez+KblJenMDbCSxGwG3D
HiQTJSfSmlmvyekxycMXvTW3vSKa6eR+sIUIJhTlaSwhwCkYpwRxogWGB/wxi3Z3REIYVy4rw+/t
VE+PqYWyLdEuElK8FLItCEmcBye+1UIZxn3ttprtyIQy4U66UdDwpf3R/0A8/EUhk+tT2HrSwcBp
EWw8ngaoopV6OzNJiqHNGvN+Lxmowmj9FDQ5WNN5azqwadHGrJBNi5rcF5NcCGaceex0A3udMIth
n4N3DZC/lgdKyKO0+ZvCG/fjLaQxLj2AFdesehxqr2aebzhpC6iy/Dtx448Qme3C+vmMOyCESmlw
rDD2A8S5cHj4/8cmzOAQdM0Ixg/YZ52dyDEulBbfa/DvggiMC+b4WsXh6rwY+tnZr7MUw3ydOR2n
PEkgZkBq0Vay2wXEterbbAB1MRHdkjwjXEpjvk7XhmOYypCmbfJgQ1dcoj3yneJK2YHpwJ3ufQD0
P2lbUd+aFxZtrAyZiorRrS/kN36vllo11enRVEA9MI9Xdh9tfFAad2HmmH67Vnpre/5g+ap+imS8
G2tdvmmGEKkX+aaJ/ZXm/yB6uUl90c4J/xN+SmI820zkiGRDlWId9s2Ubsz4R2YNKGem29x6Pq8U
L8Qvz5GxFrOOpEiNGpxjC3bRapu0wjI977ZcimBMJFemYPSnMkWR1MUMGO4uZQeMVrRbwHwmmqfg
RYuFMHZlMu/sYhgsHJ0/XRFtXzd3mr8+f2RfwRrxeFjKoAovHn14k3WRHEOGcutjkSRdU1CO/AYN
T1fTVvHT9KKs6324Fz7n6X371bX/2MXH/bMQ3A9RV2U5PtawT65zAH+CONTGjIi+sRzJchXxsBnn
OOmAPqpuxMIKDQt2NcTFGFt+WSMouoA3nV9wxTjyz2QDctlqV12i5+8OQtArahGMnkupLOaVX/ld
BJL6GkGFZt3tVt0Y2AYUxRCO7Z+IYb5jCObnMiJtfSzU2xyQ4BHakOdNRXB8LMCVkXSNOo2QMGa+
W0nvoKJ2tfD1vBBeMn+iB5OmWSPGhButocclvRlPwCL4id6pFxzMp8Qrf4t22jkjS+Di+jQKlcnZ
5KiSip7Ki7o7pbwzzQwc7b/VFGNK+SWZHkvy2ASB04xk0/aAspAAG1OMrorWRXelSeWmslCTqUWr
lpy0BGMWgOmXsfmIvS8maupBG80hga02drYuLXStSborUIvWAJ2aWq8++K3k6TDaldfPP0I86QTf
QfQDmFgaKq3Wd3lRo45BKR5z8C5oIKXtLot1uhHNnXKNd6EtE1VLXSG5bkFYQDJAtOeOLb2f14dz
xS7Pk62S6oEaoL6V10eS/+7CG3++0WJ1o2Q/GuHONC9zhiybGCoGfbCnw5hw2E9mB/joCq07SvvR
ONFKWpkrc5MDJ0TUy/gw0C/xZSGNMeBmQps3VyNoRnYNVlfUynKN+LoN78ZYxrjdtRK/JUN6aTVP
egMwUv+ptd4yPV6lIHDKp8cA+9xG6NTYjsCihLUK5tZJ7dCb0nqTh/Omnq8H7VgUkltUswvucK+e
bif5tZfuzn8ibnxZKEL/fnEhDFVVVz3wI49yqDkpCTdqeTcrIgY+XoHu5OswmU8uYWM6j+L6qN4n
4M8qMgyQj8/+GojIwOlocfEYgfONxyfaH9hxwN4GoMPZdtpkt1Pqt36FzGRcy6RZ5fbq/Olx9VqI
YHtooIKXZj2BCExmmG+K2x7y0NHv7KPhTIXTHLL18CzcmeZdbkuhzK1jW2YP/gl8sxbcx+AixlVu
7ZMLCuv4Zjj1Ey1UKyh9kgtRdYnTawGey+eRmjSALcyFzACPMX0q2psGjzzRAWjLG+9qbDjhPxfO
9ozF1Ifzx8yLVEupjG9baZCnoI6Eb5uxqwyvSULc8xK44WMpgnHofkLglUFgj8ToI/JiaDf+iY0i
sEnnLihozovjed1SGuN1rQxy55BaJnY4XUUuHdBKroitCLQSnRvjdR0Jo5HIENOS2unxnJ+FiMi8
GwtwaJjKAMyVjhWYU4OQ1aDqTIzQIOxWT0AnWMumI99SvgiAIRxErCJ8f1uIYzQqginECI1aoZZF
ab8/6GaBrVsBDkF2rQtpJ5qK/1hAZCO9hQVwEMcBYIiwBGSN7zd+oNQ4Q4qti3DtFMDQtzF2nNza
2AFLFK++rl5JjT9oAW/YisIYNztb/AR2PhFYjB2WwXN6xgkmBvN18hv1Gbv8AHCp3e5ZVb3z9ikU
yYQY0udDpwzFh8gjWWVbGZBivyhdfboFOZMu3MzmeIQJYG0VXAtgo0UB9tSO0lqLa6BTIfUamtbR
J6NZ1V0leyXJU4FynLcxRCFJsMGnjTV3Ju9pDXUOInWoj13buQHpXEkF14iPct6rLrogFI5/AJNT
V1RMj+gWir2nerV9PRuRjCQLA+vtx7q5srOvU482qayH5LFbj6vWra/Syumv6ODFsJ3vz39MhToF
Y8Inv4GJbWYVVNrU4DdEthZfqbZEXpFE+QBTlu2bQhuDdVmYeIFGeeloXTlh47+bV76Vv8w1uk51
Lb9IQYiHYjNHnp3FAJqry+gCJCaTMw4GyjNpW60tX+scXW27fSqHBNOYg70bVaVfa9hiFAQ2rkY2
wJMJBmXML1EnL2JAfMXQqLP6qyRMV3Oer/qq3Q+ZaGeFZy14rf8RxUSc0TBKwwghSg/NtTS/BdZN
YjTwvgCZy/H8l+KrZaq0V4Q8lgWjMq0uVmYLWaUFqnASbZXo2lIUJIaiVyXvugOF6ack5h5P9UBr
MyVB/goiXwoRIrn+un6naOiB1whKfCK1GB9Qck0rfLDeHOt2chXjUGul26Q3XSEYSuTFkKVSjJ2n
lTzFTQul5HCTJrdJfaX7v85/IeHBMfddqGWRGVIZdLKGIisYhxljtkBczFe4fVpBrKI/+YvrLr4T
Y31yYlp5LIX1Me72cfvehiJ0dQ52FshRFhKYN28XmFqnJ/g4097GhhQFdCwvKJA1XcU4f3i872MS
dKIsA0vxuLZOY2ElSYOiZylcSfnddAi213Mh2KUUiGCLd/2UB0PiS9WxCWsntG6NmGDfeBSkb7z6
HcZD/mjycaiLNLjUyxDMMnjYTvtpZTv2egaRLXk1Lg1H3Uv7eB9vpjtRYfLjx7PGsJTKOK0Pct5K
7yG1RzkiAxSMIm+HOvTmQnbri7heK/OFYQer81+NV6w5UZZxXxj8hPiYoQRFy5S/K7e/8DHgSdu9
8p6sp522jbz0igKLZD/Py+a8dE5EMx5d5sqoJCOejVmXOGNrODZ5bZPRacgt0Tdj9JgRgcP9w6fF
cpJmUM5GdugoUYkfhA0SWhSjiqf6AQy3a2zj7vwKuBT6xt4TJ/LC38JNZ/rxvn7cT7lM6ceI/SwF
s3yFElx8UL2IDjq9zy7FMAPB7fP5c+UUZrANRVvPmKyiOKennmgMBqpvoVwdA6RAk4kC16S6krGe
o12Zvqn2N947J/KYMAa4FjuNYqTtGYZ1i63ZPuaF4O7kfzjQvlAkR8zOstsnIzJFEpZ47JRvOoCa
JKdy1/7uY5H6nqyxoCvtRJSQvOhMiVmJhdY2KAiZgGYZhW1IcVAf8wqL8ACBtipB7saNZ58S2NS/
7ezGMFJE51F9JwNx6ip2ALghiGcCPXQ2+ZY01UoH3DJ+/1irvVOpgjEwkQAmciWZlEjmjIMKqnfd
bNfwMYHfiiQwQUo2oiCtEgR+8EH+DFR731mlKBDyUkE4i4lsHnQrX5DvO9J182iTCoHQ35C77L33
FNe+CIF/LyWOeo3BcAVcdMmN6OLkJVCmipURTdWwicbCTPSlnGRy2lRHpQxu/Um/sgogxxvqNgwC
TWAL3AzHwg1tynTLB6vap7FhMKPeD/2pPs5vBoDHqk29jQCsviKgaLPuRJtpvDNdSmMsox59bWoJ
3n1l2Tu6chPrqlMOjymw3NOwc8+HPd6zFgDxn7oxViIpulxmOXTr18aeMhtL1xQqcsScQ7b2sbIm
EMhxX5AWYqADeGqoH7ATYGYQT75EHw959aCGym1QoVYB4IrzanHMw1JsC0DLGFpFWYn5YmYbxFlh
j7iyksugAM9qvibDfWaJkEd42ui4FsGIiGj3ZW9XDRMUyAqjOGYSKPQkK/OIPTRrlEhECRZPkgXU
dEtFYKUUI6c2CFaluBvKuTqq4LCP1cRTU82NtFlwcDLnHgQtJt7meAlpxpfXeaqkWp+ZKHOY9+BE
1EEhkx5kdA4A7uNll+qeouEk4IVWMER6/pvx8u4T0TSgLVLIQqqTsfIhWrulDAnRanSMB3VPIWNE
lAVCWfS4F7JsTMklVlBVmFangCYxKmaUEF0BDrcl6KHxbNEGayalvrI0EAmcimrs1J8HHWrF5UMR
vqcSMNnUi7kRhSmehWAZDHiTFvaivzyVK9XsjWCModIcAEsPwzcexfRc26STBM9KXtHRWspiYlQc
xZPa4Ho5ZqaHgrs772RnxBCC9FSBoBxkvGKMK+4xLtRjAlUcx2Nn+hAp24mjt4dmvp37CGS4viDc
c+5N6IYJVQtOjfomk8Kg2egPqhLBDJufLXmYtO15O+d/pz//PvsgG9oiaOYR/74lDeBxX48awEhF
VTbenYVwoZi6BkBQ60vSPrR+R+kvq2P+0nr+Jlv5u/CZ8tV/cxL1RBiTqYdqpjVRYJfHvJu9ftBW
TQnU0xzguNMkihKc6/FEFvN5DHRP5bHC8enAXWofcCtGdxR3sG8APYhWInmhGLLaTwLiDEHVhvPl
gCWiAs4GZIpwZsaTDdAggHjBKI++dJAaRKc59ow+ETgXx/5OpDC+lSWZaceYgTpqmLUd7ZVsPZ03
QE6IPxHAeJIyanjSGWZ5bLTXvgldBTDDDaa8MqtxukT1VCsX3SpcnTDtKhOasH2ZLDMmzRhldHJR
r4+uW5DOpp51wMpvCCAyBeFiuMAg3XkteZkNet+4Lw1kbZi9Z9S0AIhHd9LpBEewRW8icWzfNR6G
9eQpThY6mowtiPMyObZ5IpK5wSaTdE1soxwx6Brwk2Uv9N8UVX/XkuZBCkPhzDQ1BeaFfCKPGuzi
FhvkOi80mkwZtzOWn0A79Rhs4mtrjbWna1HThWv9i/OkAXohrJpntWsrWmHO30c0d1vUk1S1Enw2
0RHSv19K8UdtNkt8taC6nsfQMSIkwRNK7vqbHNx/43NROms63yJ/4fYJ8LHKtkEtJUrs23GUe6ct
JxTJ6uEyNWsX61cCz+Mqh0V3XZPpTAZbSZn6qK38XK+OobkxMVbUXTZYTgF9qhNltuAgeXc0NkY+
hTFB2YixD28PEDa4mNZP7sr1/FMBEgQYrkGn4hadE3digmuuSVIyNCIDhxbFh9PvZ0VoDsQxGtPa
pt5NCcDSTUwtqc6wzg7pLWgAZ2FwEYlkDBPgdH4/9ihztJ50Yx0rd37OXNO1b5tDkQjXSbihbKEg
Y6BJWyUT2K0w4FaFD1Y2PKhDKagN8EMX1p0VOiGIZI4JXbmd9F2koThUe9h6BlcqKpqZ8/af2le6
0X+d9wOhPCZuNfgVSthBXus1qRPgKlhh+AkNEAU7hbUjj84ATt+f/1IqYypD1VvJ3MBA/R/lLo2d
9t7fGZe9GxxAvp47zbPoZc2pnWKXwAKMP6GMyOz9bVqBTbISn47sAwB8ttthTUcgResXvNzrRA41
2GUMC8NRKgh8IAdET+Q0TxhgBeBZ5KM2/DfpF+81cyKQsRd7bssSPFT4fmv/VkOBQtkFDwD4XOWu
6P0uVI6xlWRSrRKJM503aD8G8oKV9lqu0AZfpb9Fdw5fGibHQKGoogvO1hOVZo4VaYBv5wBmzAAy
2+D1SbEGSjDGC1+g3Ehi68gZCDYZv6C9D0BL7dsGug1uMGOumo7JtvEHF2a+GraR8DDph/lygS8E
MjG6Ig1eIVTgdNut6h3FXievbxNSlAoLSML9e27sWohjcmc1M3qzayGuBFQbsBt8T78ujC32P440
KQJr8UGIlEqj7xkVWThrk2ATaTJN3HnZj1I/jPVNFZVumQpe2f9gKSiNoEYCVDOWpmyq/cg3c43G
sApVR0BFaLvsUnbpMEG4Evo4zfW/qvUpjrl09NRIrcaccJQerXkabnWlAhMFdI43IrPkf7VPUcyN
AwyMUM9CxElVuRvBE19PnfedUEzrSv89PNYOh7AI6wSHN6AN7ZBVsvK9KXamN9mlxIOBR4TpOd/X
PkUytpj7upyaHUQGR+JSFjvJbZ3x/T9wbSLcS17uKhMbz2CbqMCJZoQVcW8pZYPujuIfLN0b8s6x
gSAqOEXeh8L0DOXc0YkN9MfTuD8U0dAQrNDQmXEwxeAZ7ErXlJqSApZEL5Iw2+KqpaiUSRHFTp2F
5TX9OdHmGmXOIkEsRpbXjbmbtz8EevE+FSUVoIADCMHswkIzdVKoDD11LWNTH+QtyN0oI0V9R7bG
3b8Txu4pgIqtroIRwug8GzkCV/k+fbZvKb0ydraFFwwHCwDYbH90U5k3fV2Mc2OoEEcxw/AcRdTQ
QcpaXom8mJuPLyXRU15kBWM8D42qo+Q4uPUl5kQ3UuCA9uY4Ia+j66aa74qmRLmJgUzxJFVDRl+T
Hd9X5zk3oi6jZU66VBvss8H52J5c5ZtcVAznppF0rcUC7piJlz5zluGEWzzv/JJen9ibpCVcf2dd
Rg/plkIPi7DGue62EMccKEoX05xGAW6WchcZ26B//44pLgSwadVQmVamQh+ahlOeKaCdYh/PlTbK
Nn0Uwo5y3Wwhjuq7MBAS6xpYsKUSbvaR9Xvt7GGSGOLaTQoagd2/VI8NV2RoQw2TcEiH21267p+n
3E0/qDbh1uBYEw7WcBVETwH9QuBfgE/0VEGljcMRraES1hhsu010pTn6ptnR8YHUFXa2uObxKY2t
szYlXvV2jDra4NrOVXKneqiPbNILdQ9zfNwKMwJeLgfylf9p9+GLi8+XGRExkgTVwflGf6O5o3Ww
Lke3fJpX6Sp+FD1mROox1l9otWRiPLvE9n/vBCARaHTBM5R7uywUYs0/1bVQG/G54rlcodLkJb12
1SetQAw3c1seHGP3sWZqfdji4AY3pqvPFP22dWzw56K/OmyNlcDu+Xpp2IHQLODZsFWY2cz9sLQ1
FFh/SPdgKLhG2McEr0cOGt4UNxQ2bSzWwpuGbx+fYpkcKzHasY8b2GP9RrkYwhtLd2lyEF9TvCA4
uCjd52XeyEb+6Mm4GzhSQ7mxqUHaKcZZGjca9lMJBCrzQXCifFtEDgIoYdAAskWfJO1bsI2TEmMA
1fFjYR4VCwqYHD30d3DuzXj4jkRU4SnNNyaJ2QqJWukRGSa6nODKLzqATVH8rJ97t0b2iuou6I6a
C1F1l2+oC6GMoZKizkqwV1OhIxjqZWe+aLe9W+yqdX4lut14iyVoG1KYCA0dhy9TB8ZkgYXVUnC9
4WXm1g8fKv6Uahe+PrrVA2AIvLBwa9HoC/cax2g22ENlQGECq+U0TPfhBGqPEQ1LHyt3H3Blu/kO
j9JwG+9T4eAVz3YU9OoxEGBhCJ2dPbf7djL7BG5hjcO6UcatOnxjZMhWAFuFxJygBcF2AqKxU5W8
g3mWWuZ1KgA/7PD3MMyiBIgXWNDfoNztmD7A1P7pwbWSrwPBAXKMCfdo1oJGsQOaSKKIHk98QSbQ
7ABUYVrsRQoi1NhKtAmCkm3Xv9pkV9T35z2MRiP2fUtBF/8rgr09U7mfCgsb5sfUTC6lMLoEDZYn
J+StBnBeX3Q3UhB/o/EF8guN0g4TFF+Yd+6cj1OkdAXicndX+ofE/Jf/PhOA5xKIipLelkcb0+pY
THAsYe+YV+BfqsCE3FEa9UqymvKIRIdczIrkv/hjTvZ1FanrKMEApWah4n/+U3E96PPcWE5Zv9ek
fiyH8piY8WY0g4duSB/Pi+BdJQu92MppEFRRRqYeqWna7UvyC4yBllOH/SoIGlHWzbsn6YAL3YdG
PGBLfu1oGYBgwRkSNK03HaCkgys0ELrUNTc6bkr7NSkEJ8j9bFiaMOg+PtYMqL8tUre+kvwhyRMk
phX4OhXL8edVOEyO3EQr9/xJci8R1J4VzdI1BbsKjKxEMuqoDT7SUv+2/JUnbnQFTgqvuxx/AJlK
lJZyQ8VCHP2yC9WqugBVTIVkRx0u2v7aUn/1qiBUcE8Pm250FQz/sVWIvhusVJvm8jiN0UpL53vg
lK6A7AycYE15UX1VcPnz5KGFjNNDRZgQdoQskyI50LQSeU0xvchFcgX+lK0soWWgKe1LVgyCri73
QkTRCK0YmIalqdRiF2fYBUFKBltG3x/PiOqJoh+CIXOFPSniaVtJWIfmfTMMC6kUhxs4RGwgbBEH
cyAgwtsachFn8VZqmqugrFfnTZEXN1TVxvgfJvFUkCkwaqlNps09ztHs7H2u6wd70EQ1MRrw2GsE
DX8FxQCMaX4ZJ5uGfB5lAzIGUHbHHUoeQ6S8l4p0Nzb9xThqt1mJBuHQGsdvKIdBNqCO6piAYY2k
18ZClgsa7MuQuKWkSFsznvr1eSm8BQRbXYhh3At2H1blnCNY4Q0NmpB16yS7cEu2Ir447sdaCKJO
sbBBpDZhZEUdQlS9841DrIheYTQ5+fKlMMSLUVAM9GJY7VSAkQx6rU7QpHqn9dh0nT/PtUPx+0Fa
8y2PWgij2i60UbQJTVslxD25m95p8Tdz0wvthi7JJl4nbPxxa290Qvl/yjGmjuTTKrQMqQXKpC6t
8xEDNAyRawBzENjS4LBxRJPwXMtfiGQsA2BVphGrMQ0atBjQX6jYlAAZwk5ggXzD+FSNMQw9ipW0
mnF32aEzuCWgA9DYka7V2Wm88T28ULbdhWi8lltXRE9Otm2T6F/B+mbgRxVxlCFpv7I2CUirrMv6
KXApl7awbkoP6qthfspiCh0YcAviXqdh6r6rQWOIOQa0prVf2kN6Yfbe/E6fz+ANtT3ByfLKVUsl
GY+Q9cCs8hxKmveUGDXak92wpsSJaF9tvlUeWEpjXCKUsKuR0u84uMWT5mbb2Ou30y+wITjAHg8d
EdbJP4Suz3NlfAKTUW1BMji8cYu57319May1db7/FpsMYA4X1sK4QlrnrR8RSBrfiifaec82wwFk
lzS4BF4oYG2jv5u1Fzz2cH0aIDf6gnGBO4jMSRuVxy70V4oZ7Y0o3NrSIHI8+vm/ytEBO4c7GuPS
jOORsDaNaYCcFh3AGpPz0Y8UDZ/HftXtMPloroSFK56rYwHrj0TmAZNJQMIvCr+grj6uLVrQX7UX
6l3q1O/ACcRZ2g/nfYB/luhmYVsa21EslkFeZ2pT2ZhvN8zMnYrLABXwXtRf4gqh07Y6BcX8MnCr
1nhMVHGKyyC6q5SLNNmKu8Pco/uUwT5nsVKX5alKM3wHpOPWO6aurqxDuRot8KpPuxAkSkJkBl7g
AtP5//RiC8JD5dt+SF8VwVMCKBRJcT5WSZ83BwAVAMLmmK46tNy985+Me9ctxTLxMgfIblcGOM5m
pdXYX7V+p16AYdXdiGHL3vIqMOYIOdME3/AjhV5c6G2tNjOh51s3O716TvqNLHpmcEUoeDABWkPB
Uhvjb6NfSN2E/QBsjtwa/Y0JLP3YEDwtuGaykMF4mNY1Pog0pAIlUxDb6QeSi6prIi1o2rA4qDnt
JXCWQQuTHOz+SVVuNetVYAG8i0v71IItCGB+OOrnGDKkrbWhhNfltvMsh96TkZjTmy8NTVTwgQBm
mf30APKWSD5rBbpk/sagPT9P2c17TNeufVeUVXHfYpryKY1+wcX5heagt34NafEu2OZAHDFNJ7/o
vMmz6MJS4KjfoPPGKuNCJP2kC5GpCSA/QJoXuJn1t9nLVpVrxQ45pGCjrdYIHWCQ2Qo+IfdyWchk
rswBPKdtpUPN/JIO6lRXSrE2LunoU+2Wj+qIDdjzEvl2+XmujHcRuVC1CtMlGAofnCx7Nad9rolm
Uvnu9SmEcS+prMKeUFMh5UGKbjJRW4CrhAoeXwzYoizKlo7yPFSrpmiLY4VULX6K0stUtE7PTX2x
TIvGg06XQ9hhCHMkEUlqPM61+v9I+67myHGgyV/ECHrzCpJt1fLSjPTC0Gg0BA1IgAYk8Osvud/d
rZbqU8fuPc+EqglTKJOV6UAAyTr2lnOLCbHDHDq7WoDBVFa/pBGRrgRjZeWl3+/T2frRJ/trfIRR
5F0ty6VKuu3fFp7sIh5S+fw/iLiLTdRzWSF+PAIpwGfQS1odCyd3CqMrRPtmGSzFS7eZsyDmlvtD
iZ6Akj4dIHZKfMEdaK+FfjpE+UWU+7ld/fwbVqfGCwSb/bxvIT2xcOFWKd0Y8UwDiNpJZHB/deMZ
mLwv3MFLZleeOrP7KFMVzIbiOXOyx065N958d2E7z110gOpRWELfDEWt5Vd8ci4T7+eMR8Xiz7yN
s+ObcgMc2W1ekGBbHtWxHTcXLJ7z11AaNj0HfMnRF/pRMPyPoyunv6JIDToh9CLbbRQHxX6hqafp
RYbVcwbDRTMEcrhARq1vjF82ndmJrgGntv65gBzlLmvIwguBcu7xvxQ8Qb+Fyo8LEPqX8D/shDtZ
DW3fPPPWGxEoOy+T+vX9Gp6L7D7ZWHPcubIbuSmN5q3mvpnUcnyvTe9YU/swRMWFrsW5YwhAKsb3
0ezD3OzqBnraM2uhvOZNdfNtFTp3nNc71tAf33/SWb+GgqrrLgA5JNXLQf10EAtO50FKp/lr+hJw
xphhWIbtHZCd/3t9InB2WMgqUNpEC/cLM2U+ZZYra5chRM22y/CW6OJmM+yAB6kOYO5AxptvDGP7
bz9xZXYVO1itgcBygll362zAULLLHbSM57QBGopdjMKWjflHfohoCLX1AFL1SJ/CNX9XV9HWFgLQ
Zf2+IEShTvQ4QE8xS1zibOtrBsTGHl77skTbF5cCw5gd8P4iefyamPqmVLmp0L/FwNH0p9t7uzbm
P9BCqfYLeX13ucnw5V1fWVx5aAAqisDsYDGMroUAtnK8xCX/9dlbmVh5Y3cUfccrML6JVIHM1I/z
Qw780EJmWmz8S2DiLxf8n9bWNK3UpXY+cHxQlwTvi3y4iJeq/6I87RKJBPUNQN8E85sX9fUubN66
h9w11YC7CcTekCBRVem0XZioJg66ASvWT8XG+P39rVgWbn1MPfDMLXSFwG+s7/3sF9yNdIHx5CWg
3kjwQi+1hEt1yi9ubFlR+DEAcH00yNehWdYwSxUD4EqWeRuaeex1GPiY/32sDjM+hK0Rn/kh5KqW
eOaTF7MsnUNDBJgXuQkPolqom3Si782fC654mQa61S//OupcbELKAEQUDpop6+Zom5sRExVK86HA
VGFuJ5F6DMwy+X6fzi2gv3yXiQB3eUf/+WXu4GsAXtAWlc6VmnjcWfvAt8j3Rs75rM9GVmlHE80Y
DC3RNWHs4JUK4rkYUXYOop5IZer4e2Nn7zRarp6Hhw1v9RqV3bQRj0YKa2A23Pdx85B/gOgQxw/w
yo+LHLFfwhBsE0DZC28dmnlfHtIKMRx1x78KrFPKX6KBZPsiXuCV1Xs5k4t163Mb9tneyimavcNU
L2FvfmfXkyY2eKLoAx+IucfAxfV4a4QpPMil+s/yZ1f3GWAhYH3RcFs4HZct/nQDKurxoXWQyPnt
QKT6g0H95Ha0Z6LAI1Jd1I884/qXLAhj0Ygmod2zChtQuquYNpAgeDdTmu+GGxHPP5x7sBg7sdpX
yXQsLik5nDs3/7C5/KZPn+hyVtcoVra45FO6MKwWgjSY0jG23XY6/nu0DbDMnz9xdfPymorO7kaY
m3vizGnnHI3y30aUKxuriycDo/DaEDUGKKHlfksM5cYimuKhHC5c8bOrZ4GuBFgo9LK/pHRN34xD
MOUtem/Z1sVIlXPS8aKzvoxUXRRpPHPr0Pb929rqFvQBZYOf1cteWZtgg8GSF/f30mlgG+NFX4QY
n3k+Hbh+QBER/ztf2r6uL6TRirLF8yme/WdA0PM435o3+W0es6QSFweBzjyf/zC42rii5e7sNvi+
bLbKbU6FsQmc6cPUWfkMzpZ6V+SqupIAPYENfQwubebZ7/UdH8cHdKpfVLPseW7C1omaN/kO+fOl
0WhPYOEIR+L8kdsqwcgEv7TIZxwbVvZvm8uWf7p+1TRMBo2y5s3RIdt0fPIT5XsyCQyzvtAoPuPM
0FpZsB4Y0QY2Z+XMgNP1BJNI5nhrQzDRT4XjbaULCShfHcsK3UZ2iUj1a/08MJd2DgJ3eDQA1VfX
3YgkjUooef8FZgU8mHgCvPnAjXeE+yTc8a1bxsWP79/Cs2v6yejqGGG2fnJyhTJAll0bzj7jN324
+d7E14bf8mHAJnrISywQxKz2Ddy22WAH2Ldyvwi7D7v50O8XvdBL7DpnP+aTodWboO0uF/NiyPNm
CR6QVu78IMsAz3GM3fcfdeb5wTcBCgScOupxX/o6o1Vp/DvOv/tRtiWx3EupwNkb9snCKqK0VZWj
Cxw06OLYNJagFgHRtTz6VwI0yR0w6vbxEs/IV+jvXzv191etdoqxzugbhpy/UiSEtW6vC1BqspO+
N/wkw5NnpA782WUBtLPrCTIEhOg+pgHd1Tk0Xe4zT9sNmKB/tTUj4Ci84LLOHo5PFlZXmk+Rz8zW
RJ3BOrTNvT1uu0uH4muTYFm/TzZWj44xc+WLTjeo2P8VICQGCCMR6jmHjPQPfk7MS6dkWZdV1PUP
i6v01BqBtbc0vmrYtM8WincQQNY7uvFS/rxMoebx8Gokly7a+YPy94euyRCdmjZykjC7fOh85SQd
JcOxiJdBVPfXAsj4Lw2ff67umhsRKnWhy0KF600qMKHX6EJjdhMgro1Ohy3oyf7DFf/0javLUJTM
NQxvWdoBlP31R51dQnqcP5KYMMf7iYrhOoGzsyE0pOtjFaF5Sqt4cksya37hO86+Zcsc+/+2svqO
Osvnoi3hqhr3vewfeTOkPmqhgJn2wRaU3tvvl+1cYAKRDzDsIcz7ytJfodOuPBM+pNxDNmcTYqxx
YU69mOYsP3t98oHvw3xCiBDkCxMjeECVGjx81ngItx6KahnkeRYNbLws/4H4H2cP8RYmE1BQg4ta
tvJT7DF3GmVQa8JWoUi470mdFB/qxa42i9qB3I7HubiwjufiZZgMIXkNgnxQT61es4C3xgx8cPMG
HuElwIrujTewmTyOt0vAbO2/37bz5iDPAoVvjH9463kIPjc+Dyqs51/TUIsu6bDzUMh4s1ITUC51
/729c6fS+dvcupTtWblZ9RPMKekQezq5wXPogUt5/m1BZam58FyfDa5QvwD5DXoBZ4igLMP3gwqX
ObDASAsGQ+Qf9kvwmj9aMUj/t9PuUnXmosnVk+ZAunyuDbirKWYMk5V2CmDyQMYXaDd4YKwn7QbQ
6ItS7WfvxacvXb1ztM5qrWa8QcGIuLzZ8F+YvV3U4UPM+pZbwcj3G3nOiX1e2dWbF6AmhAFS2Btb
hbwf92EqMeP7X3zlZzOrh05nSpiBDTOGXxHZpfZkxWV5afXOhSEAQANMgIoCprNXd85XvAtEgTBk
oNuguDOK9+8X6/wt+2RgXULQXpO5Ay61g9mqRRsL/Q7o76lNk/LtpW7+2a35ZGzltEpTeVnmobVi
h33sKRQJIWFgX4SWnD/pn+ysTjoLo7YDCgeh1ZZdL/PK825CCQGttqWn0t6EATEusMtf2qjVKe/K
pqd+DffhiZNJXzP5/P1GnV+6RSgLRV1QdK32aRzLdtQKl1dnby4b02yG4Crgb99bOftWwvH8Hyvr
DZKt53EMEPxFDITBXeA8+719UV/1/3Hq/raz2qDWHaLJKWCnT9kb/NAmcwj90V6VGDkdUfp8/P6z
zsbBYIb9v9+12h2Zl7XLg+WU38gkkfsyKYi9b56X3CFPLkFIzj4ln6ytPBAG3/BK9mPz1qG31dlP
ZnCU9KaJHjS7d6r/kkeAZQBtRPDvgnx35YhMo2e2pWFtNhFe5yGp7W2d/9vm6xJuYCTIBt+ji1rq
ykgrjRx1uQFvf7B3lUm4B7nD4hLK4uwh/9vKGq9VFtocA7dHium8DDLHYNVMcO4vHPJls78Eap+s
rBLZWrpjhKHE5s0v9nkNUhxvh9pcPHdXM334/uAt5/irKdRtFrbsryRwrLCceo6s5daeLPO94WHa
Qwe0ni8S15x9ZdE6APDMdL4yNmUYGzcAi10e92Y/J02SH6z7hTN4IZy41Jw7u0+A7UOz1VvwxatX
KZpGbbReDT8urjS9mWUy6l/fr9x5F/HJxsrhMTPLhO7Y4sNBygBFwGkiA0gZ3A1IGYKLUwpn/fcn
cyvP5xv+bJojzJUCL4T13DpFcuGLllVZHwYMxbo+iNeg4LPug7vdNEIsw2FvikIymzgFVMDRl4Oi
QhBTtEQgq8qJ+nWpD/IV0IC7+9nucnQ+pQq8iYQcuMUAK16YYqF5m/0GOIntFyE2eQnXefbxxXzY
MgHn4Iis43aKaRYrGE2GrDi6sWMDqUl7ykAAQe/9BSS4uTSOfm7rXJTM4PpQr/nC7UIL0aN+qdmb
MB4s60VdqkKdO+2f//7anbuVAAJwZm/WaJGJI1YvVOropwvH45KZlYvNod9emQKfMcVOBLpxGi+A
ENNNPE0gwTElTgo0CPBCZnrB8tmD+fcCrpv8k+uh0FviA9s/IRoh1YEmi8SvKoCUhYDRRaTshS9d
96aZqjnrOL600A2p/OvMuZ+D/1KI+rRr6yKvo2vwafiLkecxSHKIvh7rDf9RxLTfzN6CugKjF3+q
Y3npQT5/Az6t58o91oPpFXmO9XQerDpexhNaUDKPIymA0xP78YZvL13ycw/N569dectRFKZEyRvB
VGAzMs3RHcbLr7rGvjcddgEbftY1fza27O8nh4I5EGCu/+ekLkqLPckPC/1DBAhKs/3X836L90Jz
DsghMGqgUPNPY35mGRnm1XEtwFnjPIXhf4hsPv/9VShqF5aEy5rYm9FO+9Grr+nMBSknc/P9LTt7
6EFk6oYAOX7lhOoLDH6yAXYqoDEKcV2NEZHywhtzLvIEQg6iMyhbfyUWGh1FpyxssVg133Chk2Yo
r6M83JWFem7z5ikwjfS/fNf/NbluPGgtvZEbjL3lOdKr7tQVbmy78f+fkVXIplAlKi0TRmq6VcUx
9NL2kkLcudTn09L9deg/HWpVQvHQkFi6er8MsKLWBFl4jLdtv/+S86/x31u0xgk4RieodmAHbRRE
GvfOzi7J9NOqyZL8XMLuWpF37sMAcV3QLIBCIBb95wUaB5dPLpeIQXmUGEFPbAEyLc89CeomEQ9I
znmSO49OgOoMUFCkm6xE2jVmQ0eRVkZ2GqYK2nwuEV11yPtya4YqZa234VP42CiRSp/GQ09TzFiT
0B828xQkFBPvOr8tG/fFGx7BAnGvXFBlowXMDOvQN3MSSi/tIUkS5H080i5G4vFsZaC5kz8wZraT
HYrcOtqOzSsYOGKu1DEvctz/BrgA8bN2mpjn95FVxtkkjpZ+NQbvNIZT4jNrM9ZF7FC+6zBSbUHj
rVYiAWBp2w1eHNk/MfKX5IW78cyOBOZzyapNB9FLEURE+MdB0R03eEXMjsYt03Hb4EgPlNAy2k2I
0fLKw18CNSlvSG7kOzXPaBNhpFtCMovmjz3TTw2YFQt69MMqHvgt6NliTEcnnHpEmA9edtXnYTwu
FTELCpWZFUeRf2wB5VYhGJiUjCuGjZJtHORIvxtx4wH5JuzwVukPQ4IamIebKfS3XvZhUwaxcJpk
Apx9Am05rk1iVMEmUM9ljzs5i9PUPxeVs6dje9U7+NdS7oQJWepaE+7gI1VAwsk9KEekbfZT2hgH
RrM3AiyBsyqWQ3koDPHsjX6S+39qD23fuUn7XpJClak32LEzwqvlE7saZzB9RQj6VPnTn6rnglmp
jXbxOLSxgBJuUVeYqshSq20IM0dENj0g7CotfRC7Me9ghNkvTGPeiUA/oP0X23OeGFIQz68BwvpR
m/mbZEZsQe1ZmPw1HO2ttgBOBHX/1EdEhTqpLPfkNz/BFRBXJUZSplvwduH0g0UL0AA1YXbWvQ4p
E8T2Wohz9Q+DkNtaXIE6gXS93Otm2ojchpseqqOfhYnhYZ4xUDEd3WQM1WvG662vJYH2btJpb8f0
izf+LquQsCInmd+RiAJ9MFWJ9FlM7eEgxnpvTk2aF+22HG6t8jCI+9EfT4NXJz3fl2MRT5aRsrAm
Nf61pPUthDFvMhrcFf2Ni6qBy+5ZaewB9sOq1K+z+wN/NOUoplZ2+8d22jSrxrjCvdWIGCv1yCYj
VeF00+I3Gfwn5QZhhowLQ+/95k/QNKQoMcNQvvpQ0PMlS1lfHM1OJ95Y/jHtchcp7752i4Nn+qmX
vRtMxFm1z6x6J8J6WwHu0GcmEV5ITAxY+fKQhR+sdrdB1/3yrCptrbtJ/ulLvYVAKnF1fxdBGKgt
IlLh7uflRHigCM/eqr4nxiSf+ubHUFvxWHYkl90mMrAY4P4bg7ImbW9vyyLYisCD92IJm0MSFqCu
XtChoyZNc+dTGtMZvPVWFTNQrlv5kwNVzKgWD9R7GRu97b2dYmLn114aSR8Ur3LPu/m6tilpwysL
5yyH7kNePoEQn3hlk8jcOpkeEMrI2JtiJFU9EGUa2yBUiW/9QsvgNHaHkBdxDyi/9KPUtcVRBlHS
LfiFW+WkdVDsAlnHNKhStzHJJG91g2gpFAm3H50hxH3v70XVPFju3u0wi99UcEXNNjSGGwO/w9IT
sTMzlv38auAw2DNGUHH+ayhvDBKSz/zFRWo35mY8BQc1zQe7DYhjNqlpNgnlQKBBvXcMfs7T79bg
wDfJ4d7g1rtduHdcBnHA8rdKi6NXoCTPxYt2sDt5njrhsGmy4U5HGZg3XMKNGorkICQfQMtoH2w2
7gV/7ly6ASSBmAxMr+r36OePjchjBdlyNWZp49abrhHEkRmh9i1zpo3JIAgxAVpvXVNf3tKujjmt
CO890rp1wh0rBSkVNIgPvq4JmpJHh25nfyTahIqVfd9geLN0jpNnbJAOxuZskEYc7GDeR75/G2Xj
Rrbdkzaaq1Aih6nfonBMPHcn8dtdOK0Rj1xPvX2ODc3ko6zHm7ButgH/M7XTe6ceLUNdldGIMtoT
U+WBU0FAWRdPQxzmAdHGre22sXRuJbLnMONJ0IfHzsKQVcQ2fxmxMmI4DqpxFE4+TLhUccQA7qTz
MaK3LbNJgwk97EUqhp60mTx03LipKT66osewbeOl/iDtbldWQLiGjGD4AXz09XEcnsP+z9i8BzlO
hfmT9uWtGsEaUbgEkesRgsqp2Top9N3TYGDHqFFFXE/ztu/CY2h3UCFwfs7KT6uxS5wyQgQwE8OF
lxqemO2RgLlkymu8O7dB72+cQiTRyB5Nd95JwyGW4SAfLXeAm6TSq5GpdmmtwztUPPYcozRmPwD+
1MWUDxuRaRK5GeH182SyLRqKCfcoGaORNAVU1eaMFBW6lxaa89pMmkmAtvc9t9o090GtVbUbsyzh
+c3imtrw1mgUHzt3PHmteWt2MokE34heb806+DNY/q6W2UF4wbYT5gY6KNeoXu0bHmB+FT6dUz+W
XZZEDt1kcNltHz5FlD7WpdqNYFyL83F8jIrymbXmQ260t2XgxBVFztFpMpoCXslkcSPR1GXGbVvM
P0U4bpiV2URw+6EK7BvTRC8LlTFAaKPp2qnNdOg01rt6NEq4kLIzusSc7SfdM7HpR7UrtIoBUE3q
YvjA0PlvKHTcO172LIB9HILq55T593MFvZZOTkuY5m6jpjywMjixPNhpTd+nyn+VrX90RnsfRDR1
q1agk+f+gkTJazlUCCrH4BAWwTUz4AdsDUoRgTk1l2aEWQ4R/ZCiXXbI0YMvJ3VVG7gVZnkltJla
BbRhgt6KGdWARkXB73HQz7hRG7fiqa39pBzAhjaU+0AEBwZmHsHATdUU87GboNQwc+wj7kcbpqwq
tyAKf6YW38J3f8w2/k/eX4F41SEqD3kivPbWwwy6iZV3PNYQDgZRYgZTUkywnvMhpQV/cMb5rbKh
a+9XtwKSL2QKI07m2tLEz3rk2qCZi8b81tA4lk2fqsg9gROnJdT/40mjJAEc8EjlvV0h7bcKXOyi
gHqFW+yoqN5taW0zozoWuUzyILpXs3NdMiPf5Jm8pmV/R6f2YHv5Bk/BUaCQUBTtR9D3P/IwIkZm
J1MPjtOpv9IVA9WOfrW12rggg8rmLG1nwLKGamrjLJu2PsfpN8DNiDe8kO6LZVhXNg60Loqfda/S
orE2vG5TpxWJECC0NvlVWJY74faHyvbeu2y8q2T3Ay72NzqeL6o247l3TzrMr6VfPmaKNvHYdXNc
FeM+j4yNqpwHe+iOhtWkviheAlfdWA4UygbggKwqTKRn7cISLzE8m8PyTSb73yY3rpVvHXRrH3PP
21TLlKPsy1SwIpkjJ3aRD1ANAoZ+uLaZq+I6koiQEVxjRGvXlTglYXRA9gt8pHfIVL8PygLeqX70
Brx4rbUbbT0ltTO3xJ+7o1D2k+vXT3lH7/xs/t334+MQZVWswlEiqvSuetyD2sp3OMx/wJawaep8
o4bpum77q07ZCXSxDvXQRsQOrYThR2TM2VphuaujKilLfghC9lYOYaqM5qFsrJwMXZ1QQ+18O9/M
A990fYlIp55eo9zc53N+oB3e+EbFXigTocHpVdkHOuMFzul2sMGq5DsV0Rnd9S17HArvrqZ1DIH7
21kbiWfhjk1ebLjTU28XqVVnT73r/QIo/rkrzVhp+mzPqEu1LAmFlYaR8YCtuBJZn6BdCpKGQJ5U
wRM15JTIcQaoqqU0EaXxI3f637IrjKTyqlPV5ykron3m9izhYkggeP1WWVYcUHNTYnCzDWUWT3Nv
E4+FH+hQpQ62NGwBW5rQSqyg+1N1zoF6CGAnXf7JaLvLTHoj2h75j3fCaT/NDKNT83AYfHozzO3W
LYpHJ9MWpl7rA+XdaZDewTJ46uBbyeRTfUTvMnFt+SHq4eTQ4LcRBFeA1e6dphFpUPhgR+XWSBD1
HyvepqZTH5We3zMNlLk3W5Avk+WeKbQa7BGrMWGPtSt3BstaknXtC6uqd9ODUKeJmCTLH0tVHY0B
z/VYIsKtn4cgOjbVeJBojDXl+DLNrYlImCXdAPejWfbDDaeXMDO3rYuEVwDBlYX9tSvYvs27BFzN
x26UaQudSU/zYwkXntvFAaCVO2mZ4LU0h7vSKE5e1e50Xe+lMQz4+9GOtpZJdFj88bIwdQxxyDP7
mtdobPWNPER2hjSrth/7EpVWS4zb0eUH38sOtMjg4mRAkXRkCOC8PQg1f1eCXmsx7rjVXo1D5cQZ
hjXMipGZRdhq+WgDCjwb5jW6368B97e9bT+wPkiMhm+HCFtYOPvckzlWr0zwvG3zzriasjmtW37l
ZuKJMXtEYpb9kra511V23bvdlcLKeQ7307DvniZkB1YTPBfNmFRl6ydTUxzbzLoXEWDt1LmbAcsM
h+ipdi2wMAWY1CrVSz4hh5ZlgiDiWOfmJs/tWHiIXi1lbhvtHZQ27uws2kAHITGZE3OzxOR6sFG6
++i99oRprZ3rdh/RxF4rPJZtYasled0APvk4teI18AoZa3d40JKeVIfEL/A3M+5F0VQ7q2l2ZTjT
xJrqmTAtn8Nh3ldZ7W2DqB4SW9c7n/bD1rJkXBv0qTTymyhCRUJ5t7aQe+m3uxleX9tBYkfD49Ci
Rw1Q1tUsf9YibOHI6zHO+HzqjPbJrccwcXuDDCYOES1+gbTpZzdUL9Kme8fGhUaH87crIeQ9tEku
uqte+D0Wim4pck7JB3jVvGgSK6SPpq1AzZLvjFHeGzO65IbCriNpTHvV3NmOIqLIrru+zUkY0mvI
HtwHWCmCMQoM3kfqpldRoh3gUvrGO1HNbmQEEfq5evOqkseqUIjD8nQavRM35j3qllcKNQtCubkf
yuCPFeTwO/S3Qft9SS2bSA90hoVHnys9PQm7zmNhy7SnLCOBJT+asgPNsY/IIeqa+4JnHbELcaOt
+YAEz0l7WcxxOWYvnVLXeVOCbqwDgi1qQqKbEf0NYNxjlxpe7Grj1ZpQBLI89lwF0RUwI5JEsnTj
SXivRsZCMrnT1SDpUw2qQ7U4Y5q3t904fPh589CAw2/WU4nAq3jUtvk04Kh7Wt87ocFJxVSbjtZk
EdmCtbitd9EYIRJr8Isa89Rq5yOYq9dphP8BdOB3j/E5M9SbcOgf+q7ZOtz+Afn5Wx81G6tmKulV
fdCmiBa40SEorYeui36wiD+VPaSOZvruqOxVBR4YVxHMTX59MgVCRW+0jk7bnWYcWK8sU1OprUlB
g+01d1Hbvs7Su54m+oahmOt8KBLmg2HApeOpnvvXkdtXNut6onsXgD/M03KWRFXdYMZpvpkEwNHR
W5h3KReIIo0KuBenHEASLUv4uxKuQ/RHjMDvEDI/R1710iOvx5edLA85u7B33uIhLQm8pK73pWWc
9Dyktcf3IR6uqK1+FVnZbVSpb02/vOpNN+3y9hAUWWJ2wzXQPm08a3Pbz9HBH4wDz/C6TONPRGCp
LWckhVkvCBvY3VRZD5hWRyu0NfH7XLAIaufWov0diySoM7OtHEUSTCHoiSyUk+wC0IqoVGhjjnIz
tMW2WmprQQjcr+M2pya0rswGwjdZ6BPViACnc7pSCNNCr85IHgDuhE0TvDpmWmlS2PN7Z+QPiOGR
l9XlLTqNW+mhXJD5T9C32RuFr/EoVmntiyv4HyTUtnvEFTFSr6e3Aa/eaVacemV8FDr/I1T1FoRY
CmN+oCXqMWHo3lq5zomac3QRK2er8yzlkX3QQxEXtf9ujsPPubFVMrXdwejNZfwJ0RuKF532NyIa
b7sCUiOl/hVggjSxDX3fRG3sTfMPVdY/Kobnzmr5a11SBcoefvIDazfn7auVex0p9PDguRFSG39T
TWYYi6nJ44lPj5Og79FAnxDFvUO24th1DE82tlvNB8xOHZVT3wT+fAV66ptixCi1WU2nGpl9Pocf
OQikbdGNtwPzuwS6F6euRnZdDpgWDoKdp/0bX/oo/7UFPEHN9yLwOYHg8I7O/U1WFy+hNBNa90mY
FVs9RaSs5msvNwKIHU6U6MDHYHpbPQdDLzaAyaFUoO1hQ+XgkwasfASM+biUPl4YTOChGNXcWa56
7yxPpoGWf8YwOBb9vB1cehe2lohdX/9xZtC7QRGQTEuoo3qMfvXVdRiyUxmpY4Pp3FMWYHKvoC1+
i8IRBYmxDKaHzijfeQZ+imC+V0DXxwzyWE2m7kt/3tiIeqyReTda8YNqoxCVX+Hj2c3Al2PZz0au
k3lR3OHKZSRzofZphydtT7d8qh5LE2cUxfMmKLZRxg5zF259Gj1mAor1kK9PWVZLYvFgJxCmWmaz
s5E36TDayyjf0kjFLIvi2vLuGW98VJqHdit6pyRaW69Vy1DOcef3kAEUWZsR5u1FQUkju48SNZYQ
0VUzhwkd6xsTlVZfZNuiyXa6GRJmtFAvNPhOTHh1EP1yM98jUrr3eblTFCX0oW/3OhS/vW66Ky33
xrCjfTjXd3pq95Lb98qyfqI4+xKiPF5WzY7L8jerMfPMIySGcMs0zlFrc8r5f5F2XbuN5Nr2iwqo
HF4rSrJlt1M7vBTk7unKOdfX30UPznSJ4hXn9HkYYIAGtE0Wubm5ucJjX0eNO+lzacMDRNyPq9oE
5qq/iZH0MteyuovTwpMEOb+Xe2TKZF0HX6m19SlfZ6doW3dARyiIFfVh0apDX42D3Ubme2Fl31ZB
Oq4VxMbS5L2I8/1SxL/msDsYfeigwA+aUkT3U/seF7KrKY0jNFipStvfW/izrUF+RaLw0QZ7y2Sp
dZDldbeXMgBt0K3RW3NBg1Z8rIZdJwzfIMj7iaumty7Sc5SKT3KIB46hgfKZPkyyK6FWsIcm/TZH
+Z3c5jdtnps27Iu/m2GBaRlrVJJK9lcxWC9DDPqxgo6A1emJIyb692gyggmgHGcNu7txsgJFWY+F
HD6FsfBatH3pAGj5PK6KHfXWsznqT83Q+aGOlJ6abjnM6ORlxvMo6gra/MiGWlTcZvN80LIR45r3
c0O+5wLkUFTcVNhj0vCQ6q/CjIaBCUdt6MgOSGLRqt032uSqbYUXPwmSN1pgojWYhrHXrvPNaK04
nY4r6nVL+ciz6l2aS1fOX9o52aPH6AgiiqQ89HXzRyOuuOqiQ5V15I4zBYsGDVRcsfQSxKlKuW2M
ya+XzJcEET1JMFjGKog60QNi0VMRNKrDwMDLTzeLAaRAb418+FkuwkekLt+gwvAUWdXDmBheJi1+
D4/fITsNw+yNS+aYCvaS8bqo/YuV4qYdwu9LXm8q1A9KouJqWtqVEbvDjAfbQbSVqD8Y+WPRNg78
Nt+NQbVRYD3oxnBbVYMbg8oTo+2oVPO3tV5vVsEMRhT4HW5UeGwan0yt+W5BkbG0SqzmOAhV2RHR
6yyiz2H8iau9JY5InMprJuEXDf3Qirizih9NjoYkuttz/kNYjLdhavbaAmluvE3o6WM1/WVpsWus
nbemRWCC/TgZgzM3s1/HsgtaPtKhZ6mx16iWZUcleiIF9BLhZ9bWi12CXlvDRVxJBbuub/L6tQGa
sEdb2RgeG/O0oriYe9m2UNlJfews3Q+xkm7GVsfBC+rXIB6yUtsn/YPUVYGIZ4Gyzf281HC3q9Bo
PRnT2xLfihkaLrmK4xaOPtr3BeVhMefo3WQHEBztEvcPo/yV9PcmvM2TQt1DYeoFbslG/oaaELel
1DFFwx3Q+6wy1RFbdH9xL8XCMQSomNQhbmoQnsT7U4tthiuXq/eNX2vR87ziqFzRX0Wz2GxFRxt6
POGkXjdL4E4+SOsxVBIH/9kJ6OEjyp5SKHedhou+nnqVhaoTN4hViR5C5RONcG9Ze2etkHGbjwoe
ud04Heo+s81R8AbtZxX9lHG+WqF8bErd0WfgP1RgToYP8jenBZ4FYrTqDEHzO+2TVCBlFLp9nTvi
gheG6MXAaa5lf/UlxLt6W9ZTtK0yu1pfVzSO63wfRx0KFcFCszfFA90YRKXgjfmnUj3PKE5qYzyo
47dqGXZlgh9FGZyL+NZo/DmZEHk61n2PY6ITFbfQeheYFVuFvWmWEMr1XlThHGihwbHqd7m1wOIY
hYtc7wdcyQXMnoS3pMEUbKQEN4kK9Jf0Xa2rjo57/JjgQp9NwRylDtrEt3n4bC6RO016oIeDK6g4
crMWNaec7fVOeIKmPmizCF2bezPT3DzW/HESYXgcHedMCpIFPfPbot5PSbyfsmrGuR+/96H8MDRg
ToiZr0yAmEmvVfNDFK2g0vD+iy3UYR/P7XAnRelpruZAz98q7ZcR4yoUD7YB2N31l30WBEeDfJUK
10Xoh6g0RqEqNLWbAIoUWtOBpLmjCr1t4P1p/O+1/4CJIbAY4Jnxpn/BzJVLcxWWdSlO4cs4ONUd
LKQqR7rryxsM31124QkNhOuj+8Il0OjFbUwKJ6MDHAHwAGKWBEUIWl9QOBDQ+U4YTgREzUM0MVFU
24AUZjsbJLlIJwB/0OMbb2F/sN8Xgq08TII/wkawB8epnDkgnS+0ysUoASGEEIeqXkqwplNUFEIL
jGa6T3bd8W8UCNQifR5djAVaNH4HomEzcl+PFWxtACqMkEGRk8yE98VYkGA8GchEedUkCKpz4IfS
KuUwEhha51k/iPqleasFk0tQn4LL1eQloLaLmfuSGjN0/VL9slytpCnHvoBSUASLsQb0sOF9BNOU
YAijJ647D2u7QakHcil/x6MQb0vfpIpcI14xQFNKOaGNgWb0sdH+hE+0DUThZ6rR1AXozWBgI7rC
5K6I+zAeojn7iz0eAwgxsN+tC+5lCa0SZdExHhzcv2RHAoQb4AWkMbdDMeHku9QTvkGvlgPfYoL5
DOCD4ZsJtSDIRZ6vEm2N1GEugBxcDpP3ZXLkmrf6l/lX6PC0tslcXSySTTAKSluknZIlJgFlys9t
XjoW9NmH5+szydxZmxgUjnbIl35IFcRoFdmepKc44ehqkxm5MgjayLfH3WfFkgDeuAdwarxNcHcJ
1R9T6xXC2x+MBY4RBmpxYLgugPaNsITJMkKobSlteXg3W85kscBhaAji98EdgZ4wdWhFnRYuKuy8
IK8a7YgUAi5PO5nvCcjMRZs4NAa904W0TxGn8/rb+TnzhNSpb4pb2R+DonZ55qnMzbQJR5LVBswn
ZlbRVnFTnPTOsIvmxorek+m1QLv0+veReIGoLNSVohCFFQJ9+QULtn5KIa5iqz9zG9sWjSYn/Iw9
DZUIB4TLC0xlpUaJRksjExqhLpba5xptwRyQrirkKI+wD/7NXJK/ZDOXk6T1Qj7WBM2swOL8oHqR
l7yUN30Br/P2kPg83Xr2IYwyCqZ2sA+DT/15xKqZlGwtcsIgGEHWSg71rtgTv3iu8yczV/yOZInn
kRaUk0vYI5IakOSX+mPnjPYIr0rdV3eJq32LXq+vGPZ3+2dsFrXh1nwSFzkHkhXgKqBpViF20Ijx
DDn0FzPZXQ/GTLeQCYeDHVTgLijp67Tm0EAs8enm5maVAKLpitsJ7dvrYZizqBE1FfCn9QsuOiCZ
8jQkGcKEuQ0FrHY5XQ/APqQ2Eag1aCRKlaVaCnDu7eQZkIbFa6cjPoX3YJQAJMTZ1exp+z0e6khM
xmiViw7jMer5YKaVU6rCjZVyzUPI6ro4SEywZFQojEAOgdrDbUm09EwQc0Z/+I6L1AENJ3QdCb9d
KnnVIFlY14JRU5hKcV33OQrO8hYuF16Ent5nfEIz2B9eFZ78IHNFbEZGzaBl1MiLKc7grnhqxud6
fr++IJi/j36YhAcpSN7QtOgZb7CVPCHtWuHsCmLj9fnn9QjMfbqJQP6CTdYDHLIFPA5w/SH/JRB0
KIC1wmEueSubWTZv4lBroMmWMAJIE9yb1hfuVQdtNS9z0F8ovw9QjSu5BgXsfL6JSC2EUjSTfIhx
LRj95LH2E6+UnOk9eiYmsyncgJzl8fpUfhVEF0tvE5FaDS0AmCVaZSTLmgfkuwCAVFS3rlk6yiPR
ndWc2LP2aC2VoDglfBV59sdEUQ3xLGho0RRZ2ZrNfpWQByN0OyXUAiuY7t1THnE15Zi7jJTvf0ei
r3UrcKFhUiESOH7EOwo9HdKusYEoD/JA5lSi7Ly4CUf+nM0qrXOAkqBwS8qqCda2XnQIffNegntU
AbNZk5NDmHlxE00+jyYXcVTGhCIxDbdyclevXtM+XV8r/8/q/D2BZL9sRpQsRR7WGk7kzpPeZtfy
0yelDjrXCCQv9fCACQT/9ZCsxQExGgiBQTAV0ibU6pTCJIsGSDxBLyJ/jpQxaMP1R5ss7/Bz4NWL
vFjU/UcUBmkWMpz+hVKg/V0EWYaWhrRPm97/30ZF1VDImYkoD6jaMuXdTAHvj7/pwid0TTlnJbMC
3kwfzdk2oKCVrmT6zGO9N3YVRM2Hd3QgO1/08x1Rvml97b3nkexYJwA4ThoMDiAHjsrjfJ30BrjV
S4+KYI5ukvIFPATOwFiLfRuAfMrNQpz6Wq+6DgEE4SPMAhGUYI1TnrFXw+8xUCuvkNu6s0idm+MR
DeB18F1ACOnfW4C9rq8GZjNtOxpq4bXGasiVlpCkDxsNN7+HstMPgNZd1Scas4LLI+Xypo9af2q2
CmppkBpKKp81QfEkdXqIaomXLzhxaOEvNevEWI8RB13nBY52OFqgE2eBcUl0zgAsbB0L0OEXXnuS
fBv6TNtMKK39JZnGMi6kIl3woNroeEpOX5TmyVyhOzbw0jzrVNkGoxJvI6R5qjUIht4r0bAqjui9
DjB8IFZXxSdnrTCHBrtjtD+hmyvTCtWL3K2p3OIM6zy8OIeB8AoMoboH8OMuecdxhq4UTmwoTaXg
13CSMSc2/TkjuYuNDhnyVAG23vehDYhhGGm2Zj3NCYciTNb8xSf8PU76EzbyJEhoIIIzm/bvSMtO
aAoHXQCUpMl/wproTqhbzk2JebxBehm3WuhpaPB2Ps8q89KHaplgH3ZeWjgGEK3Qpgl99Q0PznAs
RI3Am1H21t+EpLb+klrd0EUkU6LAnN3Yyf15ZzjFrXbA05hjuVzOIXO5biJSe7/plbAYya16tsAc
7Lt1uVGBNAAyWw+/G20K0RerL38MWZj8UgUJGMyuNZwZr8O86WZmBxmEZAuue/KFUMUgLlYDXBwq
ltgxfgBpKgDD/5QdEwc9E/ApfCFyyoCrms88nDZhqcvDmmd6jJdV0hVSH9o9MazX3+3k1rwHPNyb
diunGcSLR6Zhe1YtChCsgpmfYv0vvdmb0uP1lMD8fVxTofsCeV08JZz/vmyJ3Th2Un5KV6i/PlnA
av9vAag1OgIh1deynJNt75UT0J6WzOljkUV3sds3Y6AWpTgvEOQ3yBig9qzsBC/aC0HPbSlxpkqn
Okpigvd+uC/lJzPbgcgAADLvbs1MW78HolM1v9SqIAXWGIim/JrxpAvOtx1af6lT7MrLTcJ9/+CN
iDp8RkUMxznDt+mVWzX7DCXeeUNK+itfRif/vlm9dSaUqZggQPRdPig+cQZZvsn3YE5AG9tyea+n
zJywmT8y3k04NE7FQpjU/GQAi7qD6Mvig0k/72FRkv9JEb4JRe3LTJQKdCowMjnbpSJeggFc6YT3
SeNpyzAryU0gqlg1+thc2x5rYsQb+nAv1a9pcZfXL9d3KZO7bm7CUHlA7dShXkmY8hbsFBwjgInD
NlK2M5ebQ5mHyCYWlRJAQjEEYUas3l194pUa7gHVuR/2aPhxCgH2EbmJReWGSRvHxIrJEneTO3JE
NkGk2pK8s46zZ/rCXhD268/rk8nZVrTeZJgPoxVWGN8KOFH8LGmcM4HZG4BTu6VDOhMKGiKVJ8wM
MHslbrDOnwBB+jvnCd+T1p1ulZeaq3/KHM8mHJUmNBkssDJs81ORP6nRz5EnpcX+SJsAVJoAQaKJ
pw4B5AftB0kT8435s3OVw3gH8ukNUG+cWpSZKDYBqUQhRg34xhYCit16HPR8HxXlNyE0OAcTuybc
xKGyRG8MkLjOEcc8ApnVw27KSX3rrntXO0+HTxHYcOrj9cXHHBremqGCJqnWhahKGoVzqgtdfkJi
nwOjAldPT7XFlzItD66HYq6LTSgqNTVivABRjlCqekj7zyjh+bWThXVxfOCBA6Z7ik4k8M7zeZpq
udg1CABe6eSNz+Byuajl/TG3QVTxeU0w9jr8HY9u8S16kcRlgn2l3cPsA7K0QBOazyqo/7aK18zF
nj4V3pnP/F6bmNRezvu6602tzE/SUj6LYg1INDB4hv70B99qE4baw4vZ1HXSVqgjwbMuvluA5l0P
wJ08ahNPIAYS8DwOqjf9QLrdqdt+jjZRJI93YEK6zev1iLyZozbxItXtMFUYkqR8n8XPMIQsgM7R
/mTtYBgJWDBwMzRsKYUaVapJainXMC0BXlKNHWLtJ3jqc3+ATcKPL01LTs5gjOosIDWqWRyEbDQQ
MFV/mSEoDzBNHHlFOeu4B/ZA1nUoP0ow1aBWnTGFazXJiJIYcLSFRPfOhGWynd4JB/GPNEHPolGL
zyinIZuMkbjL/q1VP98QLxsQxf3wjgdXYk7gZmjUF+v6ZQJxBIT1FYpn9UlUYztKn68vPUbmUyF8
AEk64CqACCR/w6bQRFZXYvAl4NkB0k8vNCBVcepL9hfahKCSq1lGc6wkCJF9b/fVYf7sC7sCQ8OX
3eWmTr3rAyK/RmVaDAgOK4qqW3hQptZDN5GWiQhvjjx7JPIxcqParVnbvdW41yMxpw6YNUmSdVG+
eFGGg6ymFwp0M430Vm1epOTh+u+ziiNoC4OiacKySbp4EYrrMCzCFUORP0CcgEZw44w3VeloD0Rf
chR4eY9MDT11m3j0oSEocicC7ApwaOQSMKPgCSd0IMjiTvi1M2v6YP2D8eGeDPMzqk6XU9gCDQRk
oBoOtJlWt/ZjF2SwFkBzmEOpt4kb3vE6oswsCGliGctdM+QLQ2C0Ek2hNNGFCI/mofTXTwHmdsCI
QuAEylbQX4g+r39F1ibeBKQdgPtVM+ZhRUBhVdw4XX0QPG0TFLjrYVjLfhuGWvYpiJGCPFkIEw1u
26J1XroNtEr6quREYh2PqgF3QEA2LUmElcB5yiiEZjSjZM6RA+NnIpZOMOLeqtlQfwTKFp4Pzvh+
fXTcmFTeHXp5zuVkQi0IJfpn2QGjxWt7OwoSnMue7GZ4SeSV1uy1shkolX9B1gNpZ0TNi452COqM
t34mf9WQOQmgN1HbhQtyktnxdiFrX5DtAIw2dPhUurONpr2SihnKqATimt4KAZTb7mg9gvaA+V2w
M0g/XeFdxDhRL3raEUzqYgElCMSiAI6Fc0L/uj62k7s6xIxxes0d5eeffNTfI6V721OBgtias/w0
fDU+HWJGp+7LxRbfJOheEns4HiKNmVNhbywD+27I0CCmCnG1qSI5rr5cZSVfcatghUzvsxYgnNP1
NlfmnWQxKqcSVypA6WHYqV28U4CTIQ1pnGancLqXpeg5a+5gtnAce/llxGMaZ0YZWQDYXB1OcSJ2
54U/9QxB36gRrQwuhsp9AbuX0sXmNF3xXnzrv4OvvIMsCNATnLCMxYNrGrquMNwASuhrI22KiE6N
xRDPZ9npDbKeHh6LIews74v96sm2sNc9zsLhhSP/vgm3tiXEvxY1O60geeHctPXO5YyIcRTC4Rum
dKpKjOlonoRexqmK20xG6jwou2A7ZMcG9JTvAC34Mi/TMM4IRNOgigZoM1IqtSghdhJGoYYBZRCW
gfRUd8gN/49G9E8M+nAf1WWQ2hzfSNhldwlaVekrqC0+8X3hHrKsRb8Zz1dFuPlAMGExLTiUIFbv
DFCLsJfcFo/rDTFmsz5A6CqIbi/JK3zdXlbW3k7mVwbYBB9SMAVTDcE7T/sBhRKHvLKuQfFMBpvw
KSDkFKB3OGT7ka1RBkoyXccI6rJAiKbHUjnoqChymJir95YDLSBglEvZl2uPt17YY9zEpPqOaHbL
g7AgZutqPzQ/94VHa7VVeEZjkEH6l8HZcdyA1AodZYBAhRB8REOyC5TxtS94MBLMHS2QfQhEcKkn
5AevzCqNX89Ga+zAJc6+XkKGIAs63zhAZXJ3fVswdx4EwJGGgaxRaGi52GU1xCAxkUn2miSGLQ5B
rTa8tEyqk4vBbKKQf98syVFWgDLoyRJxcOjcZl4GouLDAFxDflAAMePlY9YxQGTN/zMqqnAJjTQ2
1LbJcJhHjxBf6RzppvjCGuiQfnAgP2RjI/wLP2zedFKZGbekGBJ4GCis4h8g7Osm3peZW28T3eX4
Y37JA55TAvnNa5NL/qbN5K66mCxJ1yHZQBa1wC3MlMAF/++XCQ5v4HhEDcQh+pYc5makdlafngaz
tNy4L7IgtSTZTZeBZz/Dyp06rLlMwwKX4qJA6Troq2SNASF8o7MNIIZU6bWdXybrAWR5zrAk1vfS
0Q5CJQTIIcwzzucOrPlhGRLgbccfySNEsp3iZb0Ln97fyWsJCFHck4G1EwjI29Kgky2JNCa2WVUj
VBegiSF79mvekzJBv1/c1kZl4nJljFnRYLSqgDSiIxy9uyH7nKA7DroSQc5DucdHHwBXvXvCLsuP
PFdQZpLchiN/zmYlVjKoXmFJ2FEaWMK2eSg8EC3+wg0FlTwELp3mnktDYJ0++Hxwc9MwTDiencdM
w2YIFwFwR+nJfACd08nvQbB20OdFurQzbl5m7bZNPJqMoMRa2mgJIHuCotsaNhr8la/vNVa/iKzI
/wyJZh9oozRAAg4hRr+6w4D8fgd4898woldOLOb0KdgBEin1YElyPn0hRABzGKPkWI/Ro+RmXhft
LIe8F8aFLe9AgOchOVk3EDitkLqSYAJ1i9pzkSI1Qj9+oWvqvQ7fSahDW6diL7qQxQGrn0uKZe4C
DVd24rqim3SHtFlXXTBiAD2AVvVV+Bil6l4GUireoUGa+HzHb+akbgJS+0BQOwXaBAhovgxed+pg
wdrvjAwNdNXXb8qAd/9gHXe4Lv8zQOq4y8wJb/8G4kntVMG7ZgbPO2wVNxwX9P7SXnE5q4Y9oyCs
GqSZjm94vmogB5GWoCvmKL/S0e7upF276w81nJrmo+D+AQtXQ7/lP9HoR1joEPUQ1sEaNRvR2Cno
et7KKzSJ/2RQUGYnbCa0weg6NkqaOq0tIOrUIHqUneUo3EH0wI7RFkbZzE1czESyCUeVsBDK0rJa
QziQ0kxndiF29hC7XWrHp8ltHwt36m1uYcQKaooybsYgtCgwiTz/cPkaF0lCMIpfTDjRgyr2X5mj
PptP8W4OYm945R0KrBPWUnCVhKu6AotqardD12Ap6wEPcUWf21IY9NbrEvGaN6wNZ2FrawaaxZcc
HVmSZ7VKk/yko1EcdbaOHSc4hqdL7uICP+b+CSdN20YkW3Jz1M09hIWqGhHNI2REZlf14A0E2Vzk
Lx/KV4qHhtyR2zDijZOazFGd5Bk0J9xCGretcMD29/CAvZ1wDSm+0hmfF8JM19uR0uu0rk2pzqDP
XELa8auzYTh4vbCCyIE0Hd8IiTdGKreEqpErqYl44kHySc2ivmcOupyhjbm9+RddOE5AujEAlWOh
MNYYn1K4ze4gkuoVDrTN9catoIR0BxGRXcx9auAFpc7dNlIssIYxyuVhaW0T73aRZzmqhOUzuZUL
riEvZ7M6OpvvSLcFyikehBKo3ROa4jXur5VTOEUOP5jcE/joUrIS6UsJBB8lHe1jZBu6o2MqQj2n
IvpHyv0K/W9iZOoAsfPVi1BqBxxfQivOYTQl8Bo9BLx3JTT9PaFLjzqn+WpdEWIquTsnQBGqN8ae
c2IwPyJ09dFrBG71gpSSpUM/9KoKmUYI1gGDHTvFAQYT0zctgGodBLQD3uWIWWIDCvJPSGo3JlU+
haJgZCcZnqyujBtL+iSguxPrtnDo/0Uvi3ViWAZ8mWErCB0T+sRQZ6ObJQF9CLX1w+l55sG6mOfD
5vdJ/E0i1XQF/BcLvz/XtS2WL5P2OHCNx9mDMEV4uuF0wNl+HiRvjGTQJ1zLoTQG+5BoNxOzOjx9
dRBOBH/5VMFtwpYfr68PVllmwfn5P1GpMhDsR6kaVXQhdBNeHESrEeyHDMr80ul6oK/S5GLJbyKR
hbqZREnNotrSEKm0bOUHeR1KXQPCkaEzG2jEQeYZ2i8qhIU+LVd55gRnFYMAbuM9UTPAkKVvYBmk
oWtDw+TWZdVBIluDKouaJr5VN3gca6Pyfijk3BtmQ36UzVI6pFovOnIp44FOhRI2p45jfuvffw59
QUtms+1Hi3TqMGCIRsPlg8c6Yu1CHbciCcUGrBxh6nk+35WahHE94VGjwzlxqEnPE2KaaPhLTnwD
Xf0HbvZmbBMd8hKEZ09cvekVPGgFKuQcEUFkCRen309B4/Sf5U29QOzShkA/atT0yHu8ZY90E5da
w6mixXFYIO7khA/pO2Bb91BbP4U2ej8P6Quvl8W6+2Kc4FrjTVyGvg91+ktVXCXlpKfo3JG7WvIl
YrD4eEjZLbwuMntO/4lFr5QwrMc4MhArkyBH/FG1z1b18t9vDqROgnrDbRcKHtRKKRUgfrMMOqPl
LWGaQivMcgnjqURVMaM7+fo/xqPq0gq6iWFSrORIGl04owNDfwc7u1shaO6FPXdZMvb+2fCogjSb
xTTWM4SLb+c38hROUH3QB11c3Jn4qD5eOOr007RGmGoym73gJ3egBzvQFzyuqp/e6f5yU+04s8nI
JSD+ARaEdgw+Is06TfNmqfHwjq/3Y4CAh2/AwCUIDQ/8KhhtjYCRoU1YH3l9O9bC3IalhtkDJdFC
sA1vpvFRnA95figyXtZmHE5nQ6M2mhmLnRjW1d8LZQWaGo4Hk2NBYA6OJfvBXT3zBkLcZuhoXJUD
Rt20jU2zUSVwioTRKPF+ea/ZX0zHzIlfVTv6Ru4UOCx5DRJGNXoWkD7/laaMoqTOTnCnQ9U75neh
lRz6JQ0KYQ5WEYxlzsrhDZHKm7miCbBdwhCNp/Sbtlvx/LAG1S30M3EzjFye/yJnxZhUAZBUYxuP
NRaqbJpwE/lWAbbUQZn3+qh4Uch22ZQZEXjsqiUhyjR/DHC9EJ9NHtuWs+Pok3UUQjQRasxbkqbg
XO9gWHF9DKz77NlaoDLkmrRWrBXYXOZRQsoCMtgBxbayyVt94nMzJG8hUBkyTKME7lEINzn4Ok62
y2XP8no7h0yZPd0vr/XkcEbIuOmdjZBKH4qSwGZayfCaThChJS60liNH3gq5gTLQXE403hejEkmf
CcmIFxQ8P0m4V+rOkAVIIboLxzrjF9E5lOHUAJEyXlzmWfA7N9OndzYvSqUZiIvXdVCKY0f7jN3e
bm5lt3/huQuzHop0HV0ziK+h/rpoDtZL21QFqMT4jOvgLF7nJJ71ONVoEOpvsOnBjX34lDgXTNZ+
2walP2SizguYl1DG1H4acNWI8506JZxNTb4PdXc4Gxn1/aAVL7eFLqenBP4GNTCj43vT3YuQHq2n
fV3djPAn4iwZ1gLdjIt+267GSjQk3BFOkKoqHks/3K93XYdrCgER8zjuzA2/jUYlf6GPpxRYVXy6
A7TRUYTp+/lQ7AlUT3B5BezlbgCYGM1OgI+AjL3gbCz9nHUruO4nBbqiOrwO1fzt+uxdLgpEQB8V
ujpYh6JM/n2ThPNSbODoUMbwS9vJ/X203mT6f+22C3NgvE7CWEaRRTjhUiHkCVLcdRefDAgKm2tQ
ZpZDTCKuD4Ss3vOFdx6FTOVmICIccCqz6dHurn/oGczW4Pw0Fgt8Dwbo6+L/Jx4JhTF1Z+Oipk7v
eq3tC0Ss39RjBS63s9yBNd/eqPZ7EQXLc+uUf/F67pe1BxkmOLlg5loGaF7nwyxhsjKOeh6f5OqH
Bcu9cfrVhB9gnDqtHPFSP3uE/wSjn0qUrmmrrIni04xG6Y9jCFdrmKO9pouNE04InlIPcmY87U3G
mtfx/IrGu2RJeEKkjzgoeI+LgKBKjy6Y/tLLnDzI2MK4actQ0gUmFP1EGo0WpXjizQTJ+ph9gIeJ
SmrmAFFV/Uvr88vaGKQDEcbjYKSDlUc/0quwSqjmaAUWtJvsWfS7/n2q7sf+4/oGuPxY52GoDWBA
+bo0kwWkq3p1Iv0OKth2bEmcbcaLQi16sa0jvGQArRybQ6Bn426KwX+SeRXv5SI4HwxVVulhX3Zl
KRKm5JMMhYbs4fpkMToR5wGoVdaaAJ0MKj6KGGR32U2D9nX00ttZZbffS9D1RZGzmXgTR52+a9bD
r2HG5+mjb0T0X4Uj0a/rg+ItNCo3aGEj99CGAqo7Hh8GGLKEauUmtQjLpJiT06XLdIv5k4DxQgcJ
m4nuyE99OInWRB7ilv1aPKId54zyiyUcJ/hKwrPLgaFaIIuDo7axN4GnZFrrbmmPSg13hgSsom5x
MtUKrs8AY2uf/Vl0tz408z6takLUs+F0hgefcG8cTWBF4IDq8B5dmZ/09xzQuMxhbpemDREMKv1m
99Epv4b18/qAZOZG2MSQqXwfL03cVgDNR+HgWeFztu4U+VFRfhXrc5bBWAiUx3yc3brV/RRHnR7i
9Q5eqVEShNLPdN5NeKCZpMqxYMbSoNGhw0qxhPH1GFru9b+VUdWeTz510CcCaDc6mQ909zQb/g0w
n3AqzRkdVJuApz4kbveJN6KRs7XYm1mRZYAWLJGAfs8nKZnkAawQMAytp8kDr2AXPhN08a/FD+3K
n27kP1BQxlA3EandnMZD35kZIkLQM9k1QftaLq4CpW2I5MBbADbinDGSvXte3sg4701dAUNEvKzT
UjmxRiuJrA816PddYHkTpBKATf2DDXQWh0q8KtxxKqVCnKmrPE2bGscqp/chgnGWmg6OsELiIqvv
IIj8Fgr9s6YNb50oeddX0lf/+WK0IKUisQASAvrG+QcdyjRVi0I3P0bIAMCFfn1NvPwZIqBu6MKn
2le85Fvv5A/Da/Ek3lgu7/sydjboUr/jU7tON6qxXGLMgpC+wKgCrvP+WvIkR1nJ6iwKtV/6qLUU
bbbMD0myOw9OC8G8a0pH/EH603wRDAbrB2toMyqqQsALSimEK2aVdN+JptT8adzpLlzUoecPDxZh
r3LaIwwZyPOQZKI3VXmNt1wdpuHmRwrHblx0ca+2bA0ClLHb7uTnGQ/GPfoJq9PtTYgm8zI0KzOc
DZlazlkpz5AZMcyP8EgeAOYdGe6KXomG1uC/oG5c3kXPx0tlIqAxG3BXsHDeyPGDdrnz1+QTKhwP
ac14pDuPRGWgbMnLfGows/px9YEN9ud9CZHc8pN8Th12CYSCA/sQ7jM140Q6m1KqyrDCTioysjfV
YLzV0bhYJrs/DIhZHsAxdHqfp97CeMY5Gyt9D5ng4KqEg0C+4uIVu3lX7hqIQ/8bvgNndAaVefJ2
KWCXhlB1+a7h2LJMHnGcUTlt58+gcsuir+NUJ9j1sLT9VtjqERgjEGKKY/hzBYgdHvO7bk/e3iUe
rukSynA+jVS+UWIZruHQxvqwngi1W7jrsRWKbz3/FCG/dCV/G1SmgTUhGEwd1gjBSMLV8ia+Fzzy
doyTI4hcLkaSUfmaooh61ADpx7hAeUPwa8WBvGJkk3RbG5EdN2pQ9XMwVBnnIGakFBCRVUgQG4Rb
BEm385Q29DAQm1GI4PtFu+KQHCAtFqyPYDFCw7kSbTQor5+G7IiAyRNouUUIi+cRw16JlaJScCYD
2EdAGhIkN+E3alf7yhVfuWi0y6+HEW7iUV8vHrskHxfEG/0vVj7IKZYDYzjgTdvAcnkGEYxz8Dwe
dUhUslEIZStbWC2jK7yRJkN5AyswZ3n6Fy10sr/O1+Z5NOpI6KoWZQ3QKYgm/vr78q8EykH3v1gc
7vVvJ/PmkjoQUquQYhEs8Y/6bXRXd93XraefugewUEEJTe9Nt/dA+fHbD1MF3HX9MODUFnDb25fn
0vmgqdMinkUgbxJ80sEZXbQRsYRU4IpSYJZjTgl5WTuRB2pLhZIkWAkXWK06q61eznTlo213RYfr
7tHgvUtfJmmEwIaH9gukFi5aRHItTq2RKcoH7EjhVmyIKGiktuch5y/zJQlDQCgKMV3SqHUpj0Y3
Du2gfCTwaKya5bHPckiJJOKxSOPbrkoLNxRhn1EUXr/Ir9dXDnOMaMwCX4t8JtK4diPOVZjH98pH
k7yV9beseLj++4waG6PbBKCWhKCHqTVKCDA5IuQCoAIeqLgi3g3HBkbPkF+ePTica0c0k5zKh7FZ
yS1imEtl8ydQpYRaVV0/5KOC6hBaOrBPXhpU+Orp+kjJFqM2/GagyNnn6VPS+3SsLAx0VvHoocd2
3upONueeKuJ8T75fj3Z9TNIFPaDD0S6unfIRTomHtrcnWINXRTxdDvaggD1DrxS9YFpAL0nlbFGa
Bl+v7HNnEWffAgrUDqvMa3PYNaO/+Xl9YOwF+Tsi+fdNKT9L5YIzsVKQob6XNYDlvMsCo6QlK/J3
BGq/5XG+ZHmFqetd9fB/pF3Xcuu4sv0iVjGHVwZlW3K29cLaYcycM77+LvjUmU1BPMKM77Or3ALY
6G40eq0FWmR9h/GIEyRZneA5uys96ontmZ8SrquHS7tMRhhUta2iGG7Yp70jyLEdRBDNap/0gVP7
XV/iLw3RjzrbwrbF5FotYwsVwQKEyXcDTOUTKVn1xruu3gljB7FFThxZqh4udpU550NhRFEnIYql
23ZLR3XHTQtJNYlSH7iYnf247SYLxfrlIplDHaTBoCsT7NGXVDoKQjbQZP5HWi5LhwAcRTplAwDe
W2ZM5RAmV1IFh6DSk1WgnqpOsrvoGEDUsAg5zz1L7j+zxRKPyCRXtT6CrRoNtS47aj7nrrxkAAwK
6HkAeyZf4YqEyCgMMxaUsxiBlWNsq8/GHzht2yVPp9QCgElpeEJi5yGm1oy7Tp/kc6GUhy5JzxK0
XDU/Owp1trrtB0vLoVBIpGkU5lfSiEVlBlIy1Mp5SkKU48DrQf/0toml1Rhgn8DIpIy+GNv2y8ws
74cRx6nVMzeR30UF4gSBo7dPt+0suRnmbnGKIHKnX6HaSilOZMsIkEDycS0Fe9P6jITC6ZsEzO28
omPJGIYVZYwtangCY0f8oJvc5IHlS+esLcb7wjAyBUzYQbOypmpyrJGoTovya90NsfTamKK604op
f9OsWnB06As7SUc+wqaR3DTDhGUs7OpIl37d3pHrOyzt+6Mu+cLwiiypylgHmu4bo3SOAXYtytGL
xN6Hcq4U23KmvaWGfopFmRM9lzIrJq5FPN2BHepKGE1Xir6PLVE61+OT5j9MjeD26CbdXhnPCJvl
IjXMLKWVzmEEIl8TkC39mPJqhMWYPF8Kk+mUQTI6sZ6kc/4+osOZeRTSNz52qLn0TejxDsqiT812
jklwhlTHHRStpbPadU7UqvbQP5EBanxPjcipEqSFQ2lhZAEj/qiaAX9jllZJI6nEIIKtNcVA18fK
MYuV6YKxTgUxDJ2TGHx37L3k7V9/OTTIIQUMMioD4pdM56aQhoBAckY6lz5G5A+ZvxuE59smFvI3
8HwahDRwK1CuRMqkEETmUa1LZ7Mvm5WCsmHV4SnZCQf93g/qu7ZuV2ob7ZQmFv+9X1ommDtpCwBD
8Ra9Z85Kh6KffBMcDtLZMvOdX0u7utN2kN19v73Ca/dXRVD5gPQbYdXEgNKlmTKd1KgsZfFc5+YP
ZLpfuuF7hV9xofLXW6nifihirgU85UAOMoamQKyiTklFVAlyiGocqi/avrpr9/Jzdmi2zVFxpJ0E
Ccx0J5y4uJfr6/CldaYmImUzWpAoElFpik55atbRHW3T5g//oCV83QFAjxvz2pjywoAN8sfllkaT
pAsgpiJo1JbbZJM9FI7gyMpXH1rxyrWsrm9/w+sTeGGQ7ZaqfpYIrSyQc2Q+IWlhKtfRXT/jeeR1
gr80w5y3vK1BG1qYWJe4bcClICnDv/Z5WAAOH4ByXPQ1g/ERzc9ls1YJOcf1Q2l9SNV9oG5v79V1
Irs0wTiCX/i5WMcigdL6U5fsJyN25PFDrAYAnWUb/LjubXv0J1/eRWFPR3jE6AnV52M2rTBEYdQh
KHuWyo8oelWn3tbEnS8e5DD3bptaOsq6bsAGwjBONeN3FogW09JoyBm3/LvaULxQr1fqOHKy8pIb
gF9Dx8COitYre5BTKcDU1UCmM4C5DwPVG+9DhZNUeDaYr9REMWB4GmwY/p3iFzaQK99wNQMjdqKK
kSoTLaXLQ5oFFuk1uZ/OaS5sZdW31axx5Prt9idZyPvoh+FzIOChcwWA8aWZSQM3jlFUyPt4DvuR
eKS1241uUwSMuYq9vLJ5D7oLwYB2qS1DxHgfiBKYdDy05tQZainhiqRorp5ZpmNhylXqfkmJ/np7
eQseJ8HP0I7QNA1gG2Z1stR2dQnhiLOWf2TNeajuOl7XaqG8AGkM1ZtEBx6JinU3c0hqURqRB/OD
DkTvuI3dRwCzQIaQ3pf3MQAU3yEFh+AU+HxVjEcCtcgeWj9INBX0u+I5Tg79eMiLfaDx5H6W9m5u
Q770DDPphkgzYUPqbMgaAQLuaPt+X29I7DSrL7zpK7T61re/2MLBwsrAPYn7BkWBMl8sIJaqV0EL
q0EInsCy053CbDkRYnlpf4wwp3ckhVpMPd2+6TQod2r8mrc8ugX6Q5m4iqsZlS/CUsAgy57fJunF
3C/FM0YW+/s0LzZmOuEFtB9AtQr+mFSLOFu3uCrQZIBLFrfpq6PcplaGQdYcq9IHR4nVuzgODmo7
chLGQoKCYvwfM8zmQXZFhs9jYXpUQuzDtB5bU3/Jk/TBhx65Uqkbqew3t71icWm45iKcS7i/6/Tv
s1pTNWWwvjVEPKdicVRr4dMUyjtBy7+zgzMzNHTNzESJ0pJUmMTzoPb2UAMMJZwnfKt/vxgcX/pc
hws8eJkurXRTUyRTARfXrA2eJG1ZepxGHoRzace+CFNAi4QrO9uIwqef9MrQUano3UM/VjokCwXV
jir5r9urWTqw2H8RtxxwDyLrXq6mEVRdLQWJnNHkeaj0/F4UeIAPngnms0AKDAUFULjnMdy31j4E
Q+vtNSxu1mwNTNDJGyUaWwVlXaolB8kf7iVtdKYydG6bWcp8861iTk6nAeMAhnOsQ0mObaI4Qtj/
bAeQVZnx2783hauuSQmBQBnCFqp5AVZfIunTuRzfJG3T57EtVa+t9XnbzMJDqYqJS8xFYwIMMYEt
H0bD6ka/FiZcW6QVRL1cyLjS1EcF/XwQLHE6kgsDfZf2mC1U9D4hYQJ7wmZcKaseMPfYlQLK2OtB
OIJiz1YWJ1ssLxJk46iQQC1zRSktDaPaFsAs4vV58uh8yYghVqcDGXJsR08tz92pt7GZA4cJcQgV
mYTLxuWJypuxCTPRJ+dkguZGdQoqzbE03/GTZ6PkslUtXAYlqAWA1RXDg9D/YHx/EONqwl/JWTmG
J9mr1mjaHYjTHaDEi83kzbEtbubcHvMFRRKhihJhDwyCwG6RjelOx2RLRxX0e4HXu1w6cgZ4ecDp
j/F9gFwv97LBPLU4hAgd4kN9CO4pjCp6ACOwAtIjTAgB5m0nT/FL0HCO+lJEmdulIW2WSeqg02sS
agQ905UR31mmK4S8tS00LKS5DSbyogfs572CyNuUofkySeL0MZKkumtCNV3VyqgHbqmTaK0kcnbW
Ryt71jIrCLeR1BhOE0nF79TEe2oOoMDOkqL4se8EAIBLAFcKWx7j1G2S0fxxO2LQz3vl3Gj3o+hG
Or9CHGdTqeeF35HzJAqKO+Y9scUhA6kIrpvgdgCD4WYYotjrcwFj2rdtL112JEw6YXgZZNfGVU2W
K1Pgm7UxnSsv3taAQ1pOtaswuqqs/cYbI0fe8+rZRX/H0wm9foBAAp2lS09IwHWSgUVmOofb+Dna
kE2PuwFYG2pKL85lBl1KlSaa0bKI27wKZZ1La0UoQMUVsqdnsVd3TdZshDbhAeoWbYBvUQbZNKIG
m1vEOsFxM9TpXORPo/8mprybx1IAxI33bwNMiJDFRGqjEJ9Jfwge662vQ58SL5PrYUVFo8L7CcOh
GOHn0xovOefcMPOtVFmwmjjAtxqc4jVrAIgPKRH9jmY0f2P+Aju0A52nTep0vJGqpYAxM81CxsdU
n6IoRMLuy2MrvZj9LhzXt92fZ4K5kVh5EgypiO+GKU0g+z9N9XdBuOz2nI9nMtfGTCRD7ldYCB0L
r4fVdOdvJ8VuXPLpg2hOfiuBQBM2eWJbPH2i5bP2x3FYlLieCXQKAd8v+OGvM096013cj3fVQV+V
65rLccU5CCYT5BvSJ2oYUnOvvStikth4IzZw8OUXv2QLHyW82oD3DenfZ3kljoJK1yeYtPwfRazY
GeQJZJWD25KWMsvcGZmCu4hGdUD7hlZ1ArTAChs0nTvMwtyNok0AJTj2HlgD6cAypgV02RY3PErE
hTFtEDbPPiVTlpCxV5vMV6Zzt4u3ojOiLEcUKJygcEzXuAtUqBbEHrCNNkQ9/sJO80ZTqZ+yiWr+
A5ggFEeQSScF9qB+Lw/aqoHuENQDMKrttSA15xE4LEzCX66XCT1GSKZ4jHwcmzt9XY0YfpLApp7H
Drjvwo31F6YJ8LbIqVJ4VlmMuZ8Y8qB3iLTIfm53j2J6ZSq25eg23dnxJTqKvLvWAk7rYqUs+6uU
S2kEUO4ErCMkqiAgBnyMZBdO62MEkKZi/R0XsV15BxDF5v8VAS0mNplRpFdihNPT+j9QLNpl9lQF
3ChEc+wNz2Hr9yTVzXxCPD/La4jBuOkqXPU2HaT+h8OqPHtMGBrLwWi6HvbEhxCIlGwHfmAvpkP3
dOA+v+ONbnJikMXEIEvqVT1XcDQtXUVHuvDkrN5Wk8C7dnEyicVEIUEJNOCOZaTEdwyUiWQTnnAq
bH87nMZ4G/4E7U9vi6A6F1yubU4EZG9FYiwUkTTASalObxWAYD10pUO6glq2p0N5PIfwDqKPbHcQ
+TPsXuF0JLgnkwk/gIiMVSB/pdHQh9x6uuo38hH0m8qa0gh0P8UN93LNCXkWE4NyzMkqEYFN5WnC
7GW3ztYAGn3+Q66j226Eq/VlKpviXJwaHQEWQtw/VIz9e+FKdcHdjV1NXOUT8DwuDIBnkymBZDnE
O6RBd1WpNp1fbAZzeM3HIeIF1ttnEm36y8VVpCv0AUToyKDA/6Evogso+6HmioHB7Bi41u/bkW3x
amOiIJd0zCte6xyAAUII8n6kZdd4yAxofQdntOrBc10/FIIbrXjkYsseOrPILJEEghCkWoNieZfc
KxGOSLwC1a6dv2oYXf9HXDNLt/n5Iumuz6ofLekJhDw7en/rPqPGLjGi8hTtDPRitE8TbnMIfgs6
SNF5IW+x7zS3zMRYWcq7UM1gmdKOlSfLtIGyWFOwGEV0Kp5U2cMbz+oX1cVVJpltMRNpkScDUNN+
rZeO6oeYlNdWnUdcbT/uJagvUCpXEWRWUHBzzSfpVd5oJ1TWXGgXXd6tH8KEYt2oK6Pv8EPKwsYg
7CHZCQ5QA1sQAe8UpzvyJ2CXa9DZ2tkCsGtCcKzCpPEkE5viPob76i+/sv/DjTC41s54IXgieq6g
msh378VgOLPPBOAkiwXLr2FfXXc/jD1lk+0dcdU9U9w2b4N5+8tE3qBWhkAQcZZi81ek/e761f8v
PLCzook/lL1cYTX9CmBdDHxQsA5xhkNtU5AJT21sMX2CD1um+qCSynK4WEFq9YSgRKCXQGkT4equ
r5IVb9sWYxBmuxDv8NSPhgGzb02RK1qlFzQGhaBL2Axr6SdSNOKBGYLuigIquXFvyTFmNtmtDIoQ
QAgJNmlp0J8KVAY9hYs+U4ULHt3O4pUWO2gplqVjtP6qgVmPrUbCHsXd6OVbGYSRYNpvwJQEImWo
4nHlHxYj3dwgE+kIBCLrMYFB1HX+ybyDMqkXeIIj/FW95/oedOMg2eJt6pL/z40yga735WGQaHgd
ZHVfiv1+aoZv1P5zE0wIyxvZClqTriv71CqP5LUDWi/79jlbKlnnRpigVVaCYGqYjDtjANbu1Rcl
fCbKXp1Omv9429L/cAwTL7EgvcY8BVPKDF2gYKyKpt+HDkjtHBC1DjNCgG6lXv7CI/lZrC8sDGoD
tIWe89WYUNqHdUvUll5qih+USCF0/Y2PYs2E6Ba/FbdUqEE7QBeNr14mOwagymWkTBbM6cKEIRRw
oDSfhdXwwuI1nkqV5maYIE9MvyISTTLqGvRPFHqnH9pXCRoPvAv+4oLAlaAqVBrnas69TYW+KQ0s
SFIqpwL3HylVp09+fccrZmYYL1cHTclHWjH8B5hJoQ6C19p4lwcfKxd4zVsU4+5Wqfe6+h9rwhFI
la6xgaNfmVBIA6C9cNWf6KnXa15zaDFazBbJfLVEG6AJDmEjYAY+kmE7iW+cXVxYF7CCuFxC/xQE
3SwnuIJR0LyPSrqLaW8nj2MIvgeqtwCdH/U9bdC6z9fBT0yWcQwv5BYMZcLrFQuDRBh/uSxwLa23
hgBIV/hjeCKuAWC5gPfUwQ0DO1txv99Cmr4wR3/OrJ4OqrAY9ODLHNXK7TfNo7YPPP/Z33zVdScw
bFpbBcQ11pbXi6GeyJSUF7aZWr4Jk1FIWtiukxcSWK7YA2Gu7zt9zdlTume3DDEJbYyFUtQEeEu8
NT+pfDjFmPc/KNLoO489F4uijjXbUMGXY8EXBnrt61LoxkQeWGdX5Wtx+kf3Id73Y057Bwitkg8w
R2XnerREofBlJ7tsrXmdG3xEoddsqfoBmsTJO5+u+Ku8urW1zPmfoqxrDYjwfLUP+/SQIoDWH01l
o+uFXq3gjI5pWxX0rCf0okB+6Mnr9kM9WMQBNgaVhOB+Q/8V7ISzI8QEh6EzQcugf/l0/jyAv+RX
agsPlG4JXD+cJ9iFQHRhiyk/NdGXzSKGrSzeWNUuH184vsuJByx5lBJpyRhm+MCN171SspAcV3p5
RSl98FWdb1mD+oIFBq1rZTor1S25sL6Sh+i0zy0ks13LMehoRYKeN6+2Xdo9YHbA8ggaSR3wmcvD
orZyUwEmp5xz8VTFJzHkNBCXIgwKdQ38SzKEOtgJPDEyJ93KgI9TG9JpToi5bi/vMuVdFCqQMRlp
o3ASx9J5xGrwvoxpA0DAmPOoq0Nutp0snxMZEPMXTHK4WntohlddOamNW/qfnC+2sETAzETgbSnw
yfri6prFG6idRIRURD5boa0dm9cQ/dFgpwV2ojnNB97cHDpX0fzUucxaNDwzR//CMvPx2lLNjJBa
nh7yreopmwI0k+Shcan6ZLIC7IqzVPoPbxlk9jZsLV81SxhU19JKO0S7Bk3uGP0mqIOjX6hndle4
2ZvFuTYsXTEvFsrEODP3tdyYYFc7yo5gQ2ezsqM7IGx+EIeCJcz7gXcb4tpkYtikQ6JU8QGKrEA/
AX4ZL3iI7lRb/aU4og3pnC13TmYh0FyskolkZlIIRR+IMuaqOk/0Es/forvzREX5LJcHq144+HNj
7A0aaLqCjCqWJ+XHYnyXefSuS09MFwaYMqpLWkMiOr5ZfCArOtNEfCc+Ji/F4KgflUuZiGKvmg6G
W4P/kgPLXQgCF8aZoqqT5FQHXyh11C+V9Y22Jl684xXBPCdhOwMl3rFqaCzJ5/BgHbUjFSegQsjG
y+iUr6Irc8t96nU3TqDCFFJBMxiRnsFHAuiAxKcB/Dk4C0YH4arkDfOGvMKNE2IUJsRM0lCjsY4F
9itzDcWzFQiJnqkEMmWv8j2N93D3lRCuF6hCKZIqrGPS7zIhkboopxDxG9mWEn0nOHz+ergvn6wM
b6LautnGdnsX4cWpvs8BAuPdEZcu2XCdv38A+xyrNRnEPn38ABkFJGh1RDwcgJYssOl7rIzhNY9X
sS5H1T8WmZPSN8rQCnmPjJXiM4KYEvedkitNvvwl/1hhjkTiBz2JOlgRHybH3DVrwSPr0UC/vthS
oZCa97C9HGH+GKQ/aJYXR0lsxkjGRk7VK8l/+z6n8Fs845irplQvGGNj+5vtKII9d0zks9/HwV1X
lIPbRGH/XqcmBEL0Fv4pTiBUALMPJiUiHrZgKe2rEHGkqr5A0bDwj7S1BLmYKpwMcGsmsW43024o
xrWccGIZzxDz4YSgK8NBKXDkJxmQhUo7dFEOGas2OSTDyJv7WujGKCgFDTRIILZ+hf0YfaGB+EKO
sJ2ZTi9WNlj+zyGR76CLuQIy3ZWK2Cu78DQF35jJvzDNZFzi11muKzAttoesFe1sXHUFpzpcckpo
iQJxaaA6vJo+HAYhzoKywWb200s+qesq5jEuL5sAlguKZgoVUrr0+1Idu0EL4RiZ2rl4K7SVQucU
REsuAbEfGdBfBaPQLC5NDQkoMtEfPCdVCEaeBg/TGhkdzSgOusmjpltcz8wY438hKA6ajhjAvosY
9LEG2xL+ul1XLgXA+XKYSKF1k5VakPo+j/pPWdklKAiGgHMRWUwsFHiuQ4UYOqFsPylJuyKIekE6
yw8xppBFx/9iLidveIWRbIBVXcp3SWkgFfBsCi4PiL70mIa+458fQPd5Fg/9YRJDXwESvXahYhE+
U75LDM2v6LR376i/6tA5mJilqNeVaPPKWZl+JTavzq0ziTyR5FoPYix/cMx19hqeVMwWHZQNlbNQ
Hvwn7a46+BD4alYinonCXbXhEbotOu1s/fTvs/WbaiomDf0AZpFB3QjK1ADMDZ0d5hKm1yy/4uEU
eEtmbg1FNUBPjkL/KZlC4hUg5APNU+sJUKMcNgKPb3hxi3UcPERBCRKA7F1Xyo1Bqwws0Di229bt
P9R1vQUtH6aPkjv5pDw0BwFNIGwzCItehFO6lj5uH6TFenT+E5izGqVGaIYxzmq8pUuuXoT78u3X
6GBgbh3/NW24tD5LwWFukDm6RSAVtS5jzdMDRsmeQzrz8AKN0SMBkVDqRcd/zyOHynC2ycwpatS8
heonVliJ5U5ROjCv6e26TSQOJ87icZ0bYg5MDUXoXAZTPgZx6Lt/vA5Bk5R5xVoHN1+z7TeGE2zF
Vevw3/+WKhtI/yF7gNPB1NkMEsZqPAQTwnurj90WFKfVR6Iqgo3U0jR22oilLeUtWSlR/Q79QIlz
cBa/KbRGUVtRjCFbWBlG7GPpRDoXRWjr0qsgr2676fJJoazg4HgA9o59Mo5VcwSAH4wZtduGbnoA
Ca8DgcNj4ImnADotyrp9zU7FKlh16Fjma2vLQ3Yvlvl41vrvT2Dvvx3yUVw0+Ak0DUx3sZuhxy/t
rHXtyHhD5sbfhQ44AD5/7DFFfqCPkB/vVGTRg1g6ZWTHQCpXjykm2/M9npPPZofhpNarQIqF8XY7
d3giqMtLVgBVRg2AZh97WZWLSutiY5DO+guNiMM68gRvfBwgfGhu+NMjS25EKegogsq4hr9Nk1IG
6NqIZ0vOP6sh3+aEx9ixaALgShONUmAtvlY8SymA18RWodTieazFV1OD0Erce7d9dYG4TMUrEKge
weyiU6qVy7RFUPXoYS2B+0QBLtXzQX9SeWDOqRpblIkFJUK9Vk5W0IcHQF6y+yKQRwfcEWjcYj7T
vv1rqDE2i89/DFMiJ4oqTVkiimdjwmW0+Dnpk2206PTtEvHxtqmlomxuiiljA3X0cUWHqSB/mgLI
xJN93nLy1eL3AybsixVIvHrjG9MewJx0EM+V/+aHryNZf2MN4PwB0YGM78dGsk5LagJaDRHdbelA
zHgThdYLRso5teVSZQOaiL/NMJVNl1cklMNePJtyYQ/jc6YDWFH8pY+8qLX4TWaGGF8swdUsRxEM
qflfmvgSYPCueru9ZYseNjPBeNjQgEFyxP3iPGRQZxhWCZS5GvUxsHapwskzvNWwHhabiRaQUTzL
Sm9bcmK30kNm/bq9nmUjX7BYWpKxg+B5p2Ra01RwgcZ0siC3ifLc8krbpYQNjmmKvf0yQv18Fofk
bFISK8N3oWVXsza3VIZB3nynUQSeJ4DndNxer+hIAiuIM6ID9W81W7l/VsCtrnEgF4uuPDPBFJCk
bQdF7bBdGfDee3NqEge4ZX2TdILuFULCe1JY/DwWeAANUBxew3qtzkQ8I4l4DuPDWGwN8z4zOJXc
YpD5Y4LN9OMk9kmFoHmmRK8SXrpSTiNqCScD7a2/F6Ewub0fpJYkRYTz/+LHm3JrrKDc9/A1NLAi
gZ3ahgbGXAv1cL5W3743DnfxA5ivJgkYCxpFLLEGArzfJpj/SJzunY4h+Y+6d/tESRaNAVdZaLZe
puiPB1IGwQCSC3XAoUqE+qHppcQrp9apDGXXmH3k4maAEd1R2pby8DGZ5lssJf4W8tz5cy/kp9JQ
d30G7T9F35K2G+0GVb/dtuO0Bixlk2LuyJ6I4gVJskKl7wOoZgpuhZm/Vd2Gn6DdFI6N1TRQxlAw
WT2pqyKHUGJUV09Ck6WuXCR3EglKd5Ssj04207VgVSWU0aHnNaXmazsFu6BtoGMS1CAZ7vTQjYW4
ALgoiGzNyH+LRNhAuvZFNuRTb2Iuom8Nw56EWF5NYx6iExxvEsH8TfpyV8n9OsihagONgNQOZNWZ
mvbJz4JNFcme0WDSKIrUY9RZByXJtq0hAHCrtXgtk+QVUdHDl4aTiuynNMOOFAWKjMnDffkXGLs+
Jzk5TICb7iHH2a3zzNoXQJDb2SBBnSNpz6k0prY2BC/GMB4qVf30p/Ao98JTIEI9owtiV66bH0nc
nKbWegZZKVgIoljw1KRZdz6mEqZSUh1xEJzMaHIP5IaS242ltDYLwzX1+k2So21k6L86kziQ0HP9
etyYeuyFVdJ6Wm7uKkXEVLQYbONa3RlqckdiUuKyku6qQHiM/XxnGul2DCsvJP46iLpTgtdvoFbi
v4TKxDNXapz90UhOSpdbkK/DBJMRtO1PCBSndpxbkAbJ88BNDTlat0YF7hH/05Kn0Z2qUtlkgQbV
7ry1tbqBCKkxrNvQuBvT6Yi26b2qp5pNGoJrYhkdSZW9al2HBxOALBzE0+epGx9qYj0DdW2h1WmU
tjBIaBzXj9AJOJRtlDgkI2upIG/1IL4XYnCXiV1rWyTp9qoVfFalsE1yIJlja0PG7Jgr4nrUhxFc
huS9FgSwnEpmu6/8InUQ/zZ1MpyUVG/tTq23RLeOGPU8WkGV2EMin9ohftSGZrIlIXqJKXEmVJw4
GXE5xP+JVkyyMoyujWsBpxdjBuE68JV3zGCN+Pq6PeAdiRMslu4989hIE8AsNRa6mGG6CbExCmR7
yr0AhyGMntP24Mc/cTW0U+XYkJ/GwGvHcDKLwhRletlnnQasLehZj2O/CrW9XnIyy+KNiuoiabja
qSgxmXpMEIdYkVvYwGhIamfQ+Z0+Ig3v4bSVWDsGeE8n9xsbCv5WkFOARle9EpowR02uRcUCgcl7
f1DR1Wpjx8wxiSweAIr+Bl5ZmVtjnKWywFaHnhbAgH7vNla+DsPylPom59lh6WPNzTBeMkZR4wOH
RM6Q6Wy7vQT8yvR8e+N4Jhh/KGo5l3HSIaWQgQ1XCTeJ+TsKBN7nobmPzY3o8YKDBywHFrRNL/1d
UqBJk2rgP8TjYY0ZLGsfH41HP7cj2vZT99Yp/wYhojI3yXyjTGyjAvNE8AgNZ6t5SjFYE8jeN7Zv
ti7mC4VxKpl1ASOqcCqmdWe+jDGn9qS/82rr0C9QwAqBkWO27aWGUwpyR7CSmOlbKv7suLj4pciH
O/x/DbBPu03dTEFSw0BNaiC2d4W4n4qPZnq9vVXLZkB9CJ5myLOwfDwm9HTQrUOAJX3uCOV20iTk
/xfBrDjBdXnD/hhi7mpNWiJ3dzEYuVQwWPWVow+/by9l8dBAufm/S2GuaBbwgbpUwkI7vPXNs2Y0
UO7jvG8u3TjNPzZ0+iI5yxCNUmljHMCG2HcOEX+LI9g2DdygIS8r6RZnzzgrYp/OhBhqqNZQiGc/
fcrKFx0covE37rXzBTHV+Ajyy7DJcU0Lk9TtIm3Vm4Dsj9960Z/bYUJNaHRyYXRYSusm9819s64b
J92L78Tr1/HZclGE3faGxeeFuUUm0kxCNeUDdTg0ONIDRaXEruBodwDDNK6FOaVgxUMxLfaKId+E
N3aQWylXz/x45sxUcHbRHJvcy2vr0HjmTgU1duhq971jPpUbf9utiudiBSqX+9DjCh8tPYnPfwGT
OUohHSO1xe0Kys4b2U/epTjFyzS9D2sbyA84iVWcFGlaF6HK6SwtnvDZ4pkCYxr72FcU0FDFeW8L
Zg+4DA8mu3ggZiaYIJLEcdSOJBDPpSLcTX3tokD+URvF6rbv8FbCRJKMECltNGyiTATb8ntH55FU
L91KoYIFyQewjV5TdoWZX1lKiIXIcvvqZ62njNaLkVgPhpU/GX60H/Rye3tRi6FrZpI5D5I8EHOa
DIIeKeaDqkM+/Uqso6LmtpA+3ja1/JnQucekCwpNNm5J0VhZZYz8K0cAXMpC9hYW5V4tRs4Z59lh
glcu9ILYayDN0oyX2HjojI3Ca2MtuoKJV1IoX2NIgX39Uaukb0yCEqkSpb0yNHeBoHjf2K0/Jtie
T0nqEAw4dBXk1EPRW10J9edtE5xVsE2fJgUXcBrj28dFfupJ8gAVgs1tE4sePVsF8y1CIoBPrMZG
qQmUdSQ/WRckeSyU+FxP5UGZVNvIeO+ePJtMUklbuRQ66meSldj1eBKyLWjls/iHUp5Ni3N+Fp2N
wufg0SK6Fkx4k5tYj6wOZIwaWi/BvtF+jpVzew95Juh6Z9WFMJCqsxKQz6npp9C0DnqriNc559Qs
O8OfhTDRrfC1VjFz0MANqpk4STmZ+zJIFd59k37wqwr57/3CUP3lYlJVCFXNH8Estos2kWd+yKUd
PEPI2hO21YZLgLFYyJpQTQBCQMU0GN3b2d7JQqKAzYByZSaClwaHtqods33v0ofvfKM/dpgE2+Rp
mJsmvpGhtW4rGt4kHjDBz9m9ZU/4Y4VxtkKNwkSiBKOlP9kJWl1AAwT+yPG3xfMDXj0ZOci8JjuM
5CYikdgTdFdKu8a7WSfdoaOOcT3RqfTGxgl2v7F7M4vUN2dfqW5rmClh0YC8hDRQnapHQeKk78Vn
UHNmhfGFPJSMSKtacvZD8Slo6/e2FXZK52+tmNwFwFMWlQ5Cs/DnGJp3k95wIsViq2Vun/GRDLMI
XUPt/5fMIxhBkl573QHDQ+h/2ryybzG3zxbMuIvfRziIPUgSA820x7Ky6/qJ5CfTHJwEojq3v+Hi
tMl8eUyYwhXID/MM1rSjsM+3xM12wX56zVHllnvjnFbO4Nb36Sb2us34cds4DU5XUWW2UiZ4qRkG
0xqhxtZqPzCURtB7Fsu1b8po6v5VAClm8UQIFsPlH4sqE8dEzDuHY4iPmUaPSXRuutPtFS0edagb
6PRJCbNYzINM2MShWIhI/5IA0s1Nq713IudA8EwwuXk0tKoisQLiT3Gt5u6o7SZtc3sV1KWvv8uf
VTCpWMUUvB83WEVpkE2hfmRFeCh0gFCnn7cN8dbCRJBUUlLAXWAoLZLO6bROdKOwsGOZd6Z4hujf
56GqFNB5jtCAqdrAG81frQBl4yDlJOP/cZj+bBwTK7okk41gxHralX/W1+VWflXcyiE/ISm+pjLY
8StIRLb9C1+7cokSgIpg/e16TNgo47bM4w62G695tVbFenwYcXYBffP8+2+g9y6MMVFjUlSjGcEv
C377V2K9mTkv6i517+erYUKDX0ym0mZYzQDaG0rciyGQjbGW3YkrEPsFNbzh7izOkghxNMX00Gr2
4Pl3bWT7OwnMxM2qiOzkmXiAqm65eEvOCr/y3swlBVUdiCbD6rj6P86ubDluXMl+ESPAHXzlVptK
pZIsWfILQ5ZtbgBBAiRB8uvnsG/MXKtc45o7Lx0d0R0FkUwkMhNnWdOuve0PkE8CueQ21ftG9P8T
Or8tVQestyXF1+KzERr+0QTCojO//n0v30gal5AoMgm/FhnyEtq4uPBYEU3B6EeGWqLemm5kqH/A
T3/7ZheZQ0gGOa8cj5Q997H7ql/YD+9lfMr3FvDU3E3sl2Y/fKn2t6zLrr9KH15zqErRRV7EpegN
Z/GMtTItaFQF9xV8Anh9q3e4uplXdseKtA8odI8/5yvhdD0tOpSM/EW9lIdyP2LOVeDmEJc7t3WD
r32631e72M3ULVVfFKsCfsZwRxs37ddcfgHM9e8RcnWi9vs6Fy9P2tL3LYF1Vht2fT8n9od4LyL7
wLf53omNo843ClCJSH9ZdYlo4p78H3//G65OEn/7Gy4rAD2KOgfYbrW/AqnFfwWsNV4htW1SSyhp
rYT57gZM49bXvLSCs1lJrNlF0NgVZsAh7srNU9sG8L4TEzmXbWmkhIJ30k9lEVEK5pelreplUeV8
LPVN7fBrMfz7K7ioIBqDme4w4s+BmNqmH+kxqODMCKHBv7/qG1HlXFQRsI6bYRaCNw27DhF1kuEW
imF+aQFp6g036tjrzwR3ameFQ0FC4/OGMWHzyKnUy7diqJK6qDb5WN0L27mRd9adcJl2VqPS/17m
Iu2ASjHmZYdlUDcDnlaPacu8e06qDajuqRMoBxac1Y1F1x/9Y1FQhuBnBcNPBMfnZ2vqksE9C2Vy
gxagtD/m/Nvfv9T1BRyYc0HhB0bmF/sSQ4OqGgEb+JZndy15cyrzRihc2wErGNd3oX8DF4VL8y+r
bCELvV7Gr8o0C/Qh8gTMuRTKdak+3BIXufKRoCsAVzOgOwMovq+x8ttx19VgqSl4gH1bqm/MqqOg
+545W6vf8OCnb9yaW159tt+Xuyj6ZFYYywSOIzBQc2KtFxOP5cbcDLEJ4m9Obr3KNZIvouHT010c
DXVBq14ACfVtlukIaaTdsClSP5pkmn+x0i6F0kfyH4fHpxXX9/3b+5SQyYGzNx4wsH8Y/H4u47//
/rUW/9MCF/E3DqZRLzmmS77uJYiobE8K/av1giPEG3C8Tnv0/uls0giyPK92SXZ//wOuJI/f17+8
nq0aa5pGDw9I2wcz4EnGUzH3t57y2oeD46IJYzogxoHY/PwamW60CWGhtcycI/8VzHSIx81v8CBN
vO+3xePWn7uME+iTrN6nqCL+wJ8OjVNBDCpHqhoeTfa40DLqNVhm4mNwb8k6X0n1q+7K/6y1Jpjf
IiQ3uyqrB+hXM5FH5rAf3SPlp8W/adO5Hk1/e6iLrY3LHCkJwUIqAYjJAi18BTsOKlnVlS141t04
Vq68xNXj1IUiCpRV/+DucUMZ46Sx2cYSbvYzLLzQB99jjvd9hrGOXfk31rsSiZ/Wu3iRrRiEL1Y/
Rmm9GA4PmXn2xlsq/bcWuXiJGvKM2pqwiFI0lpaMSNGEInv7+6a6EhOfHuUiLXrjpGQzYFN5VQZb
kbs6d8KO3Ktu8/d1rrVvWAh8pZUq8af4baM7H0MD/s+A7leG+bQZds9QQfGecIfvpHX8lFXRrdHV
NeO/T6uukfpbyKvMXKndWBWROGycyN+myPz3kAbBJdlr++JG07Nhh+xGgKwBcLEBPi27JpnflnUC
KUY9dLiNm3J7FxhTf4btL3/6+zu9tcpFGDqtY4CJhYoDgNMTr+uDs9xyOr0aHhQSobD0A1nnEnMz
e+UMMESL9zciMU13ELrEAMiO+/LH35/lenz8e6XL7L7A08MfGIxH4Yv3YaaA+69X+H1Y2lHB4XDd
4A4j+DKTG1/qWl0Aktf/POGl1L3njYRQAKSR78e43tbfOEi+UwTFmrjd3GJPXOtrPq12EY+u07Gx
HpoFlgn+P3IgTpVYX0yIMcsNi3wdkhtgk//l+VyK7AhDOzD3P4eiCsauBGQGhQg0KOneXrUG9+55
HZfk6c1xyZXMj+f792oXRUjt+I6DHgLjhW1wqrfdsYTjPQ+X/Zr5BURCbn2+dSf9sdN+W/CiKHFt
tZgjWc10MPmvvqxkWhGZfkjMkO/WRedbCiBX8/K/V/wDj8QV5ENxy/7NBEW6kxBEl4/1WIR/3w/X
Np5FYA0H+hoqkcurz7IbNa9HvMipOwp9bBgYgV1qtrduJq89jQU49T/WgH9q16LNqxepER693Enc
e2KUrMZbmonXGBCeheADaRSqCqAPfQ5Cx65UIx2cMs4x6HbZGbopYAIbEauicuMfyc4/t4m4W2Xl
q7M63HSHu9JrfFr/YtsVzeQzJ8P6MmU799W8G4554ujQ+7LcB9+KexKDe/FTfQe++xb35+oG/P3Z
1wj+7SwwTN74wl9P2OOS/msDOnHzAoeA/4M+3LUj4ffFLo6EKh9RIwcoGqh5XORdrZ7+HpbXKq3f
f/+iKKEawzweIFuqQSRKqzuZ51+dtRUYnR2Qwo9/X+5qdNpQ2gRmh8It9TJ5OZIM3oxDIWdFSCsM
8YYdtsb/Z685BF6zwM6sIm2fv1CBqQ81FPZa0AOyRutDbv8ob26Ca1eUqwMx7JRx9QsFoYuHyZm1
OGbrQTgUgbDEkKXOoykPIQIS28/ted7emmhdfXu/LXiRjJ2yqXKo983fytkPywlmiMYcGdnP//gb
BZAZwRjUBOr8j0wVDDWbJ5qb78zzQHnFDmqWhOnz31e59vY+LXPxML5jMZ+T0nxfT5YcUHoelZF9
XlazBmykWy3FtW37ab2LgyU3Z6N118f6l0ovnC9OQeKE6g5iSLcT1JVj7LfV8DI/h6BkjnAnXZjv
HWauNix+WvdYHj3IoK36dVLc3ZywXgmOTytepGTK1UhhX2K+D/sh4bATgrPPeLB2UC2Hdco93bJv
eWzdOglurXqRiIEeKhfM5Mz3nr7n/YsxgbcDxtHfY+XWIhcZ1+Jgk2tWm+8Vf2P5vem9FfJWWXXr
g10k2qWxC6L+9cF0spI6Uavi7kthON1vssebZjdXEvs6KwN6EaJE5h8WvmXfNS1bEP59SvZTbAHg
mq/mDvGQ0rB9JFvnP0y9FOg7LOYBVLuamF8WIMpV9urC4r7zjKSTB7Jv3d9VxY3Lhj8atBU4CylO
XMMHkC3HZPNz4C/mUmnUHR62mU4MGJTUOUKxi4ykTaZfelfH/XMZt7c4EZev83LZi89XLlbJqItl
W7rj8ElrhltU/D8SFpawqUkx2QQjFwfLGqW/nfs+4KXVlEv33flm7WGCezIi8gQqHsw4eKwPNxPW
ZUT+s55lWXDABYgJivOf13MtKKhWLdbrXyFpmrrbLmrhv2S9qt3qYvkfu9lgPUiQ2PgnrDNXjYXP
6+lqDoSRE/t9TP0BKjb+9/K5eIG+fQ99+35DxpR//fu+vvZK0cVgRA1LKVh1Xnaj1F5Kv6pl824+
Yaa6qilmDwQGJxP8jxrkyZvvdE1Hv3cX/zzjvxe8bEplMWpGpWm/O5vgFRPH3ceAVtRJK9hW3FT6
viz5/1kMinE0gAQ95nQX9QGZrF4C0SneVVI+Nnfmq5ua0F+Cn5QTQsU/gfDTQ7u5ZWBzZSe4q+LZ
akGN0LmsSqhjGFDA68R7bUG6yyIAad2U8L8Smi61XShr+VCDRK/9OVQwteukwVsLT+bJ0IHY52pC
NMT9iw2V5Ca61aL9MUxYXyWuZE1cMUFexLu8KtFyZBNcH9t3i3RZ6FUtpgmje8+tasfc8Qddqq3u
p/t8UC+O6yWTk780jfdcuePKNDbiXuWb/0fs0lUCeL3xQP6++LpQOa5YPvbtO/fFhrSoyERV92Fr
mSe3FBsDXJCCir3s1N50jWPTz3tDVvcjmW9w6a7tIrDPoEC13vMEf2jc9ZlfthZ6hPf+ww9XC7Es
tmdYzQCfh37ZqW7bsVyJMawIwWp0s7aPKe3n7+/IDn4bYrHfg+0cOXsraU7jdwNaYj6M0qxQduEt
DLkJjZA1qj5vXiAsAYWHaCAuGwEf/rzqgqqXSChKA5rM5YexuIwnDlCebkhF7aTEYkG/9fyiPxaG
E5xNDl54w5jxWiraJWRQAB9VMrDBBtbCDYkBTnVYGJMAOqPn5nPhavm9ynNYDbXtCH+7jCuIBpLe
uC+BuokWOkynrM/1c+VY+bvvSKhRWWXVgoc+Y9eFIG8uTVx1fl2HjjvyLtUyI1C7NYiLTeE6vA8V
Vvm6NGCoRx7Yb27kLmyZ4s7mY2yPoxEzg1vglmIMSOPc982TxT33S8DMYNMzPzDDuvWGJfZgSPzu
Trx/66FGclyY6+5BCiRpx6XdJc3U49sIE4pOU24ye6NybrrR2KpchbmpyWYsOXrkbgpeYbTu75Gp
3AGXQF2NHYN/JKQc+KG0igq9vZsHT02u+u/MhUdwKIKAbuA3BBSmZRRqC1Hx+a2oM4FX5BZvchmK
rzZ47ciqqqanJujAjPXgnPJST4EES7IZqmPZaH7Og3oYQGXL1btpypxGbeuOEVeVrUOHl3kdDtyB
E0kPjjdsIAZMR4HmtiYZZgalEdAgbdIKy9oGJHOLUOpRocCoM4tHohwp6P5LDyFZy89mGQ72YIY9
9+tIVWURGtKqjnY3PQcQDw4rNeOtt0b3rFoGS6OOo3jh/lMb5HUqtUXwdpf8BKJB8Oa3XQbqmmiX
AXNnhop+LJb6YVlgbgfeRndna8v6wLuY5WbsLFbvqDkeyxkYO1mQGOryWdzWIIgKS/XyWGdMFdvc
GGuSGkyz7ufC6nnYWiqQNUKrGk9wZBwTwbvmXFVTsZOC5+HiCgQ0tBnijBLYFWqDA67iNEh/fRbs
51m5TzMj1WtbG/qNsMaPLdMBzXyCJX3ighl59lRWfBe+Ub1NPRqUBmYzLmBDHounwfZ/Yh7dYHDL
5gR1T54SzodnYjU5XrTsRuyteQznkoGQZZbZAfxNq4sqSdwnxxwyufGmdn4e1SDBajfG9qzFXG5H
NpebSuhh14H9pSPi1vbJ0P7yJrzZ3NuQcd57QU7wfmef1rFE3ku93syMqHZ5c5ZQe3gI2noOQm9Z
jF2Pa4gvE5NeOnSsPmTc6l7c1uoTbfiQEwArxNow0zBFMrS5IFFjOA2PIS2Q96EF/OMp0Ca81crG
u5tcr9lqw4L/a8DmyFK+iMW8ZA+YKTf3BHG3sV1p7SdulXHl4UgKjdyFsl85sgNDeIuwDrwKPwaF
Osc1ID8k524FKrVBJHjR7qCCLCF2MMrlZLTthP/kQ0rCMzL7sfWVv+dkDOLSLuaHerGHJOtI8b1v
PeNXX9j9lpsdZAzzIr+zheEcRnie3ju0HPH3MTgEt37j3A9mJxzkDdKljR2I104GVrkNJlsdLdZ3
Uc5FAwt6A+12FsiDpVvrNDVlhuwmx+kJXTKYGQSvV4ZU43+JSakg0TF17FzbYjixxWOY8rnjEZIR
Fm4Q2tzY2kUDTYuKjl/zGUmPBZ14cOAlnO2q0aDYR17Nfi1qMs6Vn2NiJxa/TEsADe8CMqBerxua
usIteYKL5gZexwU17rqpHcGrKsYO2u+6yO5hAjbA7oaNsK8f0FU9F005QFnR0V7q5yam7i6xI9xn
12CC+VVk814nlWVy4F6qdoPTc3mRjgFn5cUd5ZkFrfPQkKboIrW0WWQbmY8RovQABjQgWq5cu0w6
aurIwwA19bg3fWDbSXcvtF3sSPAOjln9NIvJaENYiTvRBBndxK0a9VgEo8DWLIzQEiDUEFQ1m7E2
9cFboBsWLtppkx5aEYfaG/hLZWVTossJiD3Cs13ddnZU0pEkeT8PaVsGBMkTKV92ANiURftBh2WO
KkgNFHqM/aGNNdzDAN+1WNKaso7ZMqpkaTuoB9dNESJORJIzAnsQQLvrZOkgJrgdeK6hVUMr+2Gu
wVpWECs9tpK+6onaj4tsGN9AB03O714F9l3qVgVUV0rLzGCua+ky2GZi6X85uDZ9wlscUkiNANXV
uORlHt0ZtIQpMJOW5fTBooqW4UCIhdpNuVnx6veVriFim/VtNOLSPlaNcA5GtuhH6RrOfTMhrU3Q
b43sknWJFcCixhysPupz9UHKrjqOVATPk7CH0B6BncvKRjzTifUbU5pwNMVReidsAEkdYUNPJLen
U4vDEIYtvgwVC2TiTt1yzpFoQtg5eEnpDJBx8bURYtxHUwKOSuhmOFYjwLbm0BhKenYGn+xJGXiH
HnVYYgMBkExdTz6Ea5DQ9moMewBkCCe/h9xJ48AfssmryCMN/MjAm0hwqKsQblVOZNoT1BDHXKda
uU3qQ7YmyjqHbPTMRDjm+F8M6JmkS90sh3pujLDE29ropamgk8whXKuC4EArJN+WDmNIwVONzWGp
X5QyC5zjengQmtLE6AovcmCPE2pYhx4hdzOewPDGhdjgFhCUqdsU0k9uWHI1hVqpIilcqMVko34V
rscjqZj5wzE428rMzSMyzVk8dCNPRqN3to3SNly8ignZ1RNf86aEVrxN6EE5uRdhniJC+B1ZX8ky
Z6FBYBea+d0vj6vg6EPuJO6bQp9tTwxf6Ozad/MigOTKpulZZ7Q45npscKz4/rnsZvnQDZ5I/bEo
Um8gZ4uOdUQzKL3AjeeJZbV1UmP7wstOxCC4Vk+1oHrnZjhDtGTGE5vJF4X89mzOOezpfVpsQKfm
wdadF/+X8qbmQJ3cfap6Al4NlHPxe66HkRZRJTzl5/6+KVxQlapFJJzBSMwgMotnapAtslqzHXKj
PAbZ3CZwiAM3W1DM+nRd4HuT19zvv0xGwRPltz5i0jfOmFK8ltKek9nixgNoa+yAY7tIvA4KadAb
NCOWL+22bvPhCNibFxkG72POm2Y7T4BrGp0fxIU/EjiNZWzYeyhKYr+xkfkEAxqvqIpiV1LzLSvo
u0OqH1K1NM1GP9tnLIOnMS37u0Fp/p4L1FmGF/yAys+PQBdtJOaCJTTznzJmNgcDitAhzDLZA04H
1MXeyO/dcoF9eaGr/YTzPVFARiVFkHlvRNR2WvjMi23SBInuu9duJvYuY3SK64YDukdkG2VCVlNY
tvq7IB7qTrfcFsH06DSrQBHBOxIqO7GA7YQz4JCb4gwneNkVyWg5sZrdJ6t3k6VocU9hbDCJx0WX
az17VR4blf3F5k3s6Hnr5OXdNM4HkokT8MN1OLaAdbAmgJKsUeKcGfdj6dyPZXDOPPfVRZG8ag/d
58avqXZ35YJW3ScbIobEawWwBRmyt5o7Nzar6YBQS7raTuymkqiJy8fR0FNI6+VnaRkRLgNt6FOZ
WyWsbam71DfhGeu6W96KdJJiawRDH/Gy2Pqu3M2F4nEx843nN7+QPswYRfSPttQJelxIVAsc4nZR
h67bn5eOqAjnWCJ8XDgY84F2+cY2ig+Dye+OUaYmNJlm038sWv3U8H5AITvcy7l+q0Tx1DB4Z9cd
ULDuhA3EuyQbAHKWYudAVcKtvbMYIdIEVCeJ5qaPHN6BBuAg2RjFW2NB43iofjZyfuRek65/rTVC
9Ih29la1eeoG+Yc1849Wl9+WuvzpSm1HwQi/8NrdOP2SOJnxxe/GPpwg5h9CZWZjd3iucna/mGim
Dd+5x3XjftZs18zDnQHd/dDpJ0xMVHaugWnBrQu8Z1o4bqn33LN21iA3rQDLIyviQskzb4dE+tnG
9yHb20EhoXKTkebb3pj3QFekFisSrqe05UO8ZG3qeSrNUe5Bv2xLGn9v986rLsoHpmp7o6tqY5cw
f6r9PTPwNtyhLiKt2tQpK0CooT6FszfmwM0ZuRaRYxkHSef71nWeBZ9ejAyt4JThuK4HwPOz4cnx
vS0d9D6QBK4PLRyeMmfZFAx/TJ0V4eyKM9T2d8RR+4AUiRjy/SjIjigMyExO9sMAPpqhY8D9wwqt
ie/lSCgzhbZSu5ONCCdSHJCFDlCQKWOtOP8xa76cbSfLdqzIzYdezNi6Za2i9XzgRQeP7GE6solv
aJ8VUdF3v3pS96ke5sRFZWDUxX7pf9SVC5n+et5AXSu2FBg2PocPsZGd4X84hE5b6VCNYD2WHBrf
2GzW0H7rFrLpRvYxN+YLpBTXYm+Esx0PytBaxjclzCerdg/G4O8HVka68BJ0EW7C0HdFVWfM4eB3
rzA62XrOkuRCRgz6YNoTaNb8KcmXYQtaRQtv1uXgmajA/T5LvIzeWTPaeijD76EQsOWBnzLfrBIy
ws91hnFThbN6khJtLCZDk5qikmD/zBiaKJQUXObwiYT5T189O8K6h21W7BjjI+NmBLXMV6czH7O2
OXqMn6oWyUeVww62V6nq2A4qHQeS8yhjYpMHJDaMdokyD+ORRn/tgUyVbZHoAbCUso0mV+8lGpJa
N3FjwvMQUnCnxXTCmfZ1aPv1++jld4NRfhQcyJKg8yJtsi/cdx6IkCe7KmNs263q6YMdqC4Fh5zH
1lLGE+VBCGGSpKdqbxl6l3OdowsBB8ULysNcTadyEgdW+luACJPFd0K3F5sAqnR8sbYLTlGy2N9Y
a8dyWkK4bMU2ijAyl3emre98r9+OVR8bLHgwOnhyK3Z0hPc0+O7dqMqYm8YvuAjslqqLeMXxKJb5
ZLaYyAjX3ZBm+WUu/dfRm1Ol28RtDbhoudkbGrV9S4x4Vs7Z5eaR4iOowtoOaxbxmo3IrEMJITWM
Kb6Aq/GE2hvaaYEXzYQ9YthwVxvGvhqsLcvA+x5okyCiNwVdTsE0449xjjSfYqOsUiEJXLQW9iyc
+U1Q4+sizB/w3sAnm2If4UnHbGO2dghBLPQu1mvmyhAzsdi1cUZ4BQ9Lh2Co1B2GCVGXtXc+UPa+
GZy51s9sfY2Ufpv9Hj3iDAiULwJk/eC7a8IrDCdB73fvDlXoQIq72nPLWDZOspjV40Sbb/BYxsiS
JBatEuqpLSInUoHxMqEqUNkSVTY5cv7e5w6umls6J9KoZZQjBe4md1LAv9lFm/ou1bgIUWNUW/6y
gW7jt6YLkCVt2e3nrLGhMKKzt4XksLpSzbghZNHH0UTzbBk4BT0QYk8F7gzu+4bwGIKXFn6z5SI0
GtPEUMbOyuNCiwKlfcN2zgxNwcV2XiDtz1IzMH4tTiOiYd3rDaR+ACT6yqCcN5TGiw8QRQQ33SFc
lvkHnM43Vlftisw5MUrf8THjxu+Plt09wirieeqht5gPp7lv3yxY/0Uj9Z+YqpqwbzHoZMWjZS37
UqzTEtfHQTlucyLj0jPeBmIW0SCtnctwfFjDg1dTmM66PXDNQ5c6Wm8LC0efpSFUaN3PTg63k9pV
YVXlaYNz1M6rMjJBw09bKQF8ssnPkjh3pujeK622hcZQX/RnAWpUKEfjJcvMe8zIktFZdiPyvcpx
TJTigbjyiZblQ9PQVy7WDYI23jLvJr7szXZ6VE6fjEsVd/mUAuN4GnrvB6vdNqQZSurSwiAp/0q4
H5fSRQkGzi6alkDJgzk1TwIwUlugF/AZf224c88ybDIhIhJg2y7DQQu+q2psZZslktcbJNZNjUlk
ZLnVpoeLjc6rdHKcY2tNGOrp7OwzK+zHKgoyIHsWjYMAycWFpy1K1FbqnZG/ji2mjcayF2p8sFV3
NJxyJ73gw1T5HnEiIrst08mmh14PhyIv39tmmmImX+ls3Y3okM283XtQMRiHKQlMeZ76/s5W2X3T
tM+d571jnvbdkUgqnjh5WoIhlXXv8OVLBhttrTk7T8sUfPWL8Yks5VfLLxKb8d0M4z9hdhtUjK9s
MX6Yit/1U3VSnvVgVvVdKUmoK/OItPfO5+ZojG4K8+CkX/I8lJl4J7bzRJQ74izgG3Okj6UJxXQC
2Uk7vxNm/T7oeTc31rbR1TdAYyOfiZOuoOaIYjwSI0utpkizojhp5ndInRVGfNV5nGfEGE/dXH4p
qwb5Qd4PNNsIyX8iI205nd4d5uMuodxp3w8t2/3ug5prBhmqJj+qnCmZxHTofblAZ5Du/CA/BuAR
eVOW9DXKix6OPdRNTOKCZ4iRQqYTuLCGHtPox+q0Z2j4qdNvGjbslrFKvNyDdeEAbVCbHwsLjRLa
Ts9eNrSrtrjMAEoZhiGij7uh25SOtZ0ZczB4GNxwQp3eDE1qWgakAOiISZvlHXIp7tXcvuo+OwSN
yjF7zt+MLngoaH8naIehq6Inv5pgpu4NFYoHnVaE3Qd9dfIgpVtZnors3P1oOD3LoKiimeOqR2Z5
F9uBfMPg9KebGSCTqCqIigD381Nh4JprMvLU8YEB7vtp3zvLEXPmfgvFlFfu8DbSHa4kcqdeoi4g
QWjP848BHwyDcDmimZRfy5qrhNPmVHjY6RULdpjPPYCR9IUr/qPolRcCAv1E0ZpuPGY9tEAW+S2m
mZP93XWme+LgZ90cgwIzmPGUGBgN1HuQpgkiRdd3qFoHRKesv0OUrolUt/SRvdTvQY02uWjNMeqs
Xt3XXlD84m05nxpfWY9lvkB7kd91jfWOMTRmX1NEKCSA+qz+Tnlh7U3afJR2HqM+xRHbDM9mkZ9G
DVLfCIVUuwuqvahb8eSP5cb2WDIjLPwOorWwgSCvY6VSYBMSv6ZmUudD/0iZpyN/WnCBY2szcqtl
lYld6LFTJZaVdrGRZgBT16n82QViY2MACO8e1YeZi+lTtg7RF0jKJrNDMdcXGKdAR7dNFtXCsZI0
OM11Bgcj2X4zMeTeTGR5a3x/4wtphHrBKbFo1id0rt4ppvrS0K+MKyO0FQOLW+TveTU8QUvAxJRG
3AvC7sp+TCWK5pr3uAeq9MNS2wfcyT7kQ3ffEvqiDGQyVsxnKx+2VMjvsDBJx5GdLTFtycJwohYa
GsBU3VVSfJQzRp9oopqtmbNtXc6AEzQY5JKnenBO3bxsfKt/noEA3FSB0ill8xHXFXf2xBhORIYp
joigNIwqr91MtP2xWP6uwC1p3dOUls52KAGGsNYLhwW6WMEL180U4o71vffdD8+FV4Q3fg+sblol
f+uINJACyjX5iVHCg6yaM4TT7wqMMBI7aOGT3dKfyqnmSAwBP9XGeBaOh4FpgI0KsQSNFgOV2xhA
ZqJ3fpLFSp1ZbbNm2tRBj/6r5ydnwb+UvssiIEfWqbo+LFlRY1d7Z8drz8taULgaqF8nh+Zb6QL1
a5abuvtGZxkVI49lr+8zhHWV/6ITT7yxCispY7soT1UxxaYRbOCcFimMtyobIcC6lNR1NPfNwSVV
BDOJcLTrMKN+Ik0M8rl1MpWVzEX5xDFS5RONdUVBz/TbVyNAaiTVgAPWejMsGplmlwBHgNmCEdl9
Hje5F3du8xrU3i84ZUXVMOxIw+8704wpTO/8ngHlOycD1Rsb2sfj8CggcKnq/N535nh2gwhNZzQB
+NbYsAG3f+GcS4gDSW8u4NeknIQQN5mDfM+W9m2hxkG1j+2M5qV1cPEKF8iR77TGc07BqefWRv8X
R+e11LiyheEnUpVyuFVywDY2mX3TBQOolXN8+vP53M2uYmaDkbrX+uPUBAao3tzihZP1Dg8LPJDu
e136pAgKXzxW/2Lws9neebYVsWnExirDeS6DRIBDwh3vakfd5+A0mlxpfXdeW218GfoZcnEsfoyB
yzEnitkXXv7BcPrUDK4Ikr7/5GuLqJ0TzddG7dGhxDlIu8Umqbp8YfMk3tnMlXjpV3Mvu7z063Q4
jGr+n6VvP3kCJtgnY0QkCg+hscY8ZQ9d1p+bXOeeydwHMOHvzRkfVINEY1WxFp9g0giHZucXeOM8
mdwmLmxZp7c1qW7Qtf+taclmx3o7OT8yERexqPuK5TxPrbMxmg+ploO3DtVb3TuTzznN2rJ5t7wr
r62pv6Ta+K4PeutP6bpBRC2BsRjhKN0dYYKoL1XqcHvn0sLwLsvCUAyQ5npwjEZcLx63V3Pc2J2L
PN+NtR6LCoGc4xa3zTN2jZvFk1TixLGjrFQDyPajl7N35grruRI3Zv7/J2Et2JrqgW+9iJLS8Osl
PTB9YsLK6jhff+pteivwfwm+n0aEpBxEI9yE9GgI1prdUFbPDSaIrXKwHCegoLfUIsunL+MtpUip
naJmqAN3fND7r2b4VtQs7BTQGVjQ2NqImB7uslYtRE4bmLMMhVEFXTNdCmuNhrZ9IAYApP5KQYY/
VSVx3OhfifdSh/Ws191x1utjoavhlCpgoCmkmw5e2R6T1fyVMz127RmBqK/fKzjH9q8sSWjYYIGG
LoIUCxBfB9NWBl5nngCHm955mdXiWbYUnRl90K/Z2Uy2g8EaBnOy2/ouVGcXxMJgcP+X5J9NJvdW
7zzosthr7RA0bRIVDv1Go+on6stQKHtzY5GGCsyaL1H+lUsXeAU41rCdFLnuqA9JYX1SxzlWmBDy
2QrueH2VOHFmtrFQ7dnPNV7mYotS3aPNYjivbR3LmqqWDvqyzn23TAMxt2HJ0t2qWWyK5l3vG0BH
ZdfMZHjI8awp2S7f3qrmuQDUEFJjgNPiwaEgKncJfU9Dbf6tkiJ08+JproxPptw1nJb03BE+n7uW
b5rUQyRUxdvZnkYgMIclsvTfHrJBjAlrd0u+wKtwlGOf24dC/8o08VRX4yWptKOLor2a11M128/r
qjzMDdS1JANz3T5hHF6qBU1dSyy8eyvdZ9a6KGUL0WkVlX0fLzgChdGfADTf7gC4EB776o/pwFKk
KqKE18pknk+uDjtPLtWnzmm4oeZw2vBaFDy6PGFD4Z5dtC3eOB/SjFvNGIKtb329WQ/zlF/GgZR3
B4mFO+ysTuw8ULWW+azwgHDtMhpS7VL25sqed38WlY4LyfysUqimDHnB6D7V7bhvu36/ZeWhsYwI
bNsLVJj6tcj3c2Nflukqh+pxK8+qkfhVCpI3hpO+3LypChPFjb1Gi3qVz3f9lp53TVzsAG55bgbY
yiZIHablpfKTfPZLcrK2BrTCUw7rukXeRCdb/+m4xtVEHaEz8+fLSdBNMbm/TP3HvhqeVSD9YVp3
dt3uiOeBa6lWv+o7DiAtrHE8VKr74mbjyczacJVlvGR5OLqLv62giksfWAxMd45i5IdyViMa8x+v
BIxI4im/DXxxm3BhMuda43LcMi9GihpMVhMJDgVhvmhVerM7vltR+0XKs6RYvtSrmGj5w9hi+1Hz
0K0visz228qAltFUMGk7vsVoK/OgnP6DND60uv3TCiuUI/NV2+8EOeKzxfU3Xor5r1eSx9X1AkNM
nPbsJSun+bQv4BBqTX21xX5wfwp18xV9P8spSq2rrQKijr9aIY7q+qEWzkPK8Ko+V9qrsv1b1YyP
+KO3u9M8np0GyH98afRz2z7LGWxQhQZlnF3aq9mXgabuk/y7U5egvUeLKbxjQ1Bt3yYrkXzM0VlA
Cwb3uHoLfJtWQfCTJBrm2DLnd9uJU8FSz0vb9+tHSxN66+0AsVZ+AVZ5IGPTl1mL2uIKNRNRaR4k
yaNUoMxzWsCUj6V4F7niV2t66Wxrb2rTr1HEatr0dF9OLNHC39zytDl6YLFIa+tGs4wVIMfwm/KP
wWGqjukyHKRa+DUijFHzXt3J43J0gjRXEWW8NwNli0MZThq2ANONGgtiUb7rk+er1RymTkf3AjAc
DFnN3mSo9a6CfVNNwA49vayK60+2zhM6H5xyvjYsRHd1TJd//X94FaDM3Av4jyKmY+gCLexy5s/p
lbsjqMrmNsJJaXnqL0OHbEaLtty6tt6N8qrjzIWVt750vov1bZIihHcOmq2/edphzpWvjbRhA6Bc
+26gB3vzNV1eGq0KWZULVipzVANkG76dyL0YP9Tld9u280QJqjd/FYBjJbOMahu+XDPMHjzDKuGW
3dO9oKc1HkTjAIa0gW7DQ9tE6IH7Luvetcj/NT46YgHpIo3sIT1UxnRwTN71rN95GrvTV8fwmdAa
UqprLNJftEUPiGy4b+3QrpgQPFDixDhvcKK+slwWNdYEZaO9Byip/enUhWSNGw7rMkcGqwAdFs1t
0vaq6B+UyQ217lqmdrRxwKfVh1paqHbsDydd91XLUql9D8VhK/+0holSdX76qdqzjX5SyRhp9Xgg
f8SfuE7L//LpkBmC2pJxn8zDsVa0Xb68E8MWeVxbelcFjWsGugL0m4hgygpfjooP7RuOPATpAuJd
tiHLhy9yzWcoD2vaQytu7UYNza0LzHqvu0OkrV5Y8QG4yoK0Y4rTO8WrHdwBSbn71PA7qLY8TtLB
h0kJZqUJO4lvKr3eqfVcXmbzveZydzmmS/HaLhezeVvkxR4/C+XFbH8k4Sm9xipi+XXzOQgS45rB
75ALF/e70Oy4C4ZAnaYjvMHFq9/RqUY8swGGIL9Z6qhlpEgsaI36s1wsf9yaKNXe6YewmltN57bO
iaeMV7FV/qRdRC5fsjED2EhpOwHH61vokopn19m5U0dT0RZ3q7cnJoFLSYsWTYbbehLuxKaOuM3m
qC0PS/kxSYoMdJfKkNzfujIctL9W7+J0ogpmOCFvC1JmdG35xl1Qdl2wiYMslbi7/7sp+SnWrda2
IG+TuE1BLFCzlWXdsMJ1ZOMrF+asR4LO9vAPT0siT1thhEkhLmANuxwuzDWibbKCRPd4Yb0w78zb
4DahaaDr1pTd2ugmuMFn6cwBdw9/rCN9NTR/dIcYVHNnz/lXUk5/aYbKwyEsi/fETq/6+Oq62QkN
18VMf3plDRfR7TW5Xe27OstkDexshB9b6LJq67PL+VueUxZ/JyddkFSTgUUny8qz24BklohrZuM8
VZ9lql4HClNmlh7aZW5r/+6SSJhsd2zJ5VoSD/bKNFY5/uyBnVRxAyNrdA9QvhwDSBxawCXdIIVq
DLh3HzMqXko5XLVKfdCHz2wsozy7bh19Jxbve5lejdU4qONHVrghWEGseNsRrfa5c7avhK9qqstY
jWF5nww9tIQM+gTSfOFeCyaziQfaBhe422r8Kz30S5QV+Vb25Jhftn4reh4y72JCQix6DRvBFiq/
K4qDlMdJLXci7x/09EOtXx2RX+TgXNyJuavSfH3o9+bKzDV/Ztz56wDLCK+lGUPY90qIPTdskJPK
No2TSVKBxNFvPqn9S+MBnBZrnHrM4f1yu0MYBUqFWgGlo6RG116Knuz0rWZ48B639YycM5pYsYvc
OWXJ+1SqXxmgfwuHh0QnNGUWaRKmP/sxkd9B2jOsncuKG09PdtXo8trP+9l9mzekfespy/STZX7n
Y/u4OlcIyEDch6TlU+t55tZsr+fty1YLYjQVWiFZRhedSVkQc174a4L833R9J32c1f+M/rmZBRIs
K4TkfbDkF510j+mcRNIeDq76e6e2JI1O01Zwf73UixbUYoAaXiMBh1W0RViqnPEopCzbi51U99vt
rW/EoeQiRLm1X5gAyqyJioxghMa9aUkfOChJ6mmLm+RH6XMetomxjXMplbM/yeKYdcdqvA13qRRF
MwSa7/KRJSH5XJxHjj6+mzYY3CFM3TfH+AMUCdtyDIZxg78n36pGKsXxXBh1mJYPRfbSo+JCjuTP
zqfWsRkoHYSJvtdHO26qNUR+TiYUb4u0ojZNIB2ywJRLPLX/TXLxGzo+RWZygQgWCz1GfM6/GyFR
8fFrx8NqHyumCBSzj4skxpnAfr33dZtRpgzs+akQiC3/Crr3NgVO30xAQV8957i1cwjZyKvX7e7s
+FScKN8J3JooYEcEjYi1/KMn21ZO5A3OxiFfHEBXJUxsA6c0mYT9XXT7YVbRUmUv5txcE4hkPV2u
eaodqvnXabZD4S3nUpueIflRdn/2LQiD6U9F649SuarbM1ORL1X3uA4L/F1UiIpPkofVnWM7pYsm
XQI5135jfCRL6yPoYMF3j07b+wP1P4V+7DbnXep92HYI1ipmHTh8bvjQajpGsz2xsha/mSS3w1oZ
Ywbls2dUp3z6tKpfZxFsyv+kWe2L/KrLf1Ny49TwW+9bL3DdGs7DzP3eKWoAk/U8zHAmqI1YQX1d
fiZperComJltZ9/IPhCaGa/8Z1Jet9SK8K/FfUF5cwZWLvL3nEHGm+hv0YKOD3qE/Rh0xvhm/s9J
krM9WEd9vgmxvObQT5n+oJjqoTW9GMA2GpjhTeWlVT7mkbZtee3TL3ND85ZPj3duxwH171VgKIrT
6mGK1FoEHQuCtpwH8elar1lGtxQkloL/sdf3A6o+V/mryyxk9GWXuLb5t5eK/Qxaiks+SqB53Ny7
1PahFoufZCTXDivg7nWbH8txPVtOw/JjBCsyhK1CYAigg1PKbxHx2dV59p6MPA+3FICPnbXnhpR4
t5Uq5HgYCIYl0Qn/CDcwdLmgwKxWUdRx/XW9F7UdzyU1BYvBDal8OXoRZiysYtTifjhnnFbZmh0R
AgROwkZqt2ExrkG5MZpn/UnRb+WCgFaTF8N6KQfU3XUNxJYGTTnt1zndqRtT01Bxh7uXJXXiFvI2
c3b9DJpuPIvO8NvinR8SDsI8K2PNWczS57EidnoE3xoK7qg2V7YAhJ7HjcdvrMpdX9P3bvAp6TU4
OF216E3XrOHOktc11UTYK/deruUijeXJ67M9+tKDI7XFz9m7Ojd9B/g/tpXJTuKhWBf6ulNS69My
K2QI9XaWJBQoubLPUBdtcghHo43Hfq/0vwb1ZwEqbXJRCv1Pb9cX1cs+WpU2+FXGOrLioJaWHaAf
BEraDI1djpuss/vfvBGnHvLfLsWDng8PxuA9mlTz5OQLoW2PFmPeLw7bP5KEtySXj23dRbj90DGk
G1C98XnX8Pl6YpBx0Igft9L/Y0dnqx7GsIDayHHWBJSlmLt1vi8XmtbH4FX6fYAuwIkLuZu5fTXQ
1HSeo1FJjlt1vz/KXCPJJv9ca1tSujdySanDf/2wmoetGyp/qYy9gFcN7ETjUqwPvTZfBigCFPBv
cmIszpI6NFiTzDscCQV/V8hXt7rQJ99ouABVmfEseWje3MbajfLUWd+q82vQ3KcNju+UbA3qEqKM
ifL1y62eJGdZMyqkxZ304tM13jy5BhUfztRB819sRCMWmoW8wLNEP2C3PYFi+6JGVWXs6xnXgGp9
atjSh0wNlqrZWUMT9ii5mwEN/XiifTHok3+08/rNmOyVKufd/OiSB1htPjk+ghRGU6mXuHSzYNvI
PpmBAnHTBFW/7JZifmn1LBLuZTSasHHtB4SIJCW4BpizbVl+j2mkXs6UJma+a2DVbPHzFoABHRun
LE6N3I7O+FvbF4/Sqcq9qKV2qPXFt3kBF+9f58bD8LRybbryUhM/5W5MNBLSwcM54oUie1/WN/ZJ
EypxNZ5TA1VcdzE7ELpKi6TLNTT40jqJbfSLEn1Lfu1yJ270J/JNrC6NFqrtRvPZlNdBvQhO4wpn
RsmeXpIoLIo3DcZMzy+N8TjCp8xjfZTzP6BUsrRlvHBJCfNJrA+z89qTBzyMvPZtSQteEfYZWWTo
M6iTB00es2L1DREvcI4J94nFWWh5zs6ykpM0/7MYy3IPFqs+SCcFPAR1QmWnoZRINb+xdzrS+xwO
lLrWQEtsRMm8w/XZqo8iq65TJm8mg0alqAgnHlPw5l4Ox0njxeDZzlLPH+AdloXBCIDA4uioRjrv
252G9gXXR5iNZ6ajwIbRL3AUGAXG4ZVmwfamjCpVi2lUi4nSmCGiSvDYN68JR/zytbiAyQzcqmrw
CAHi9hbad2TM1Y67YZ7GuAIVHxhZ3ZSgnAJezMsQHaZBYqnfiWk/CsG0Y8m9eacw1OnSIaxPTLmb
dJ5oOxEIdGHCdhavNTKiGogNiMQZnIepYrVMKuPiFMrBStKjZcp9N6+13yvyNqMo6XTEvr1G0CJg
ZT3al66xgIqyo1G3T7ma/A2bcbb4cYhguMxZQetdV8wIfUcUksVwpl0zAT+o91ilnuhjPtXjOIRG
alw3hUzAWfutRXdq7OLb3rpn5DPZTh+QmzWZgWILdFIfD5g37KCsphULUcbzCWg7i1SFXTe1AFX2
P132v+Y2f/aFcxvM+dRuLtfQ4GD8yQuo8eUpl+ZftrW/uba8eUrBtAmBu6Y3SQ7pnq/+c60JhlND
6fMs9Gd4usjLh3PKUWUakIprddQr72siFaZuXkdxHNWPFqmRJxjm0c5ubh/YGgEMqPn6ZOZxKHdm
v4BiP9ndEOjT3sNIIyHCcisQ+Vs7A6kTnnZXoC8gE8iEbLeCq3I5vi5bcZtL9c+s1XhTWyRsO9V+
XctvO9XDTX+Bv/cdpUVlPPpLb4eqbgdwktmw7oHJ+T/ICHuH30IOWzhQCsNHNOu3S2iv39jMgkUd
IsXQr6lp8m5DiE4QQmJ+QDQcdOSQzUMaKGbiry3KKCY6Hl5VmfeIRn2EaKHUMVCILMI0hobsp5LL
gbbwx7WzEXZlobegGIN/NaxTKn5p9wq2iUhGYm7YYdSKJxSYuEr0oFGdeLoPL5bNcKTtda9YrqWO
q9mkLbJ4b5YsLh3QTxMa/GnpXjr1qV6ohM3w7Hj5o13REIpipOAomNXFBxmq+P+u6yuiVLX5Z/TL
S5/f9Px5avci846TbV/NkiSm9DHviwfBIZ6pf+7chE6TxbwnBzqXdkOmfbqrCq9SR9rWBx1kt2iG
GKlrOCQiWpM0ZoXwPfvT7l8GmAUDltrcvCfsJVAzGr1ygIoWmFNV/9b5EgwGmVqafvcNHJqmQiHK
HZ2lr/NUBJ75Te4vA8cSulCv6vyVSQOTjLEj+RhXIJ6AoopEssJs5adhcnfIU44qNfNUjCCl74OV
WWapbglsvy/4SLR+4ndg7yXmPWk3waAWL3YxBUXZjYHaD8gBtfrSKN7BRNs/FHZA9gYDvksshYFi
lGehxyei8osZbJTUapxriu8iLKPaFLphQnduw6+JKDFoia5+FWnFpf2vZknumVWWWUdNXdSh1X1k
mMs6UORFGQ6Jal49J0GM3IRktIO+MZVN5AfmyWHuzUvtDWFRTPu8LA9F0nP8YeRrUZCakCWAxCA4
ckVDZWB/t7uoqSomcScwtOq9rJ6GfLmRQ3TR+vFTlf1NtbvrllyW3tpLOV3slRmXd3WE7Gmk8jIi
T0sQtaDlwhDonZF6RFlrXoy6PDMSxfNSMykCSydTAKUQWOj5rCEPUrGy9nf+sG3H0gt7jk91wDtu
q2Fuirf7c6MzdUJ3BYjkI9sYd9jZwm7s407OD8pMIq4koCtdYntLIwMXFk7moDHT0JrLU4WNoe/K
eB2m/cTrlnLPDsB6BPM8CotR3XBPTVbs1LyOFPxOdxCob90TIu94hNpanBCGPmpm22/dN1lUIYVB
x409TF+vjT74df5e6jQqj85HJzb/ziQUDf3I1OKqzchwXqFZ18K+9r77xn1VHEZufBsjkuSuqPZG
ATK+WWBiFTLwfO/JH7m8z2aySzMtNr0+3Mr02KTlQaJ+WDeoVfdufNHPKwoMKUDZszJw+7cNvDop
ECn3IxakNpxKe59WP5lbxdiUELKnQQG6mw/Zqc28s1p8dhWqPIVXYquCsqtBqOdosZKwblN2iJcc
CZOhfNjMGWJu9lPJX6S8yqrnh7sfynO/HOB+d9j4TLXbRObEoBpHPNu+ZiOp18pdszX/5bg9Ve4w
Ln7ARStoJwED9lMQ0Ji2yDB5SezRi/pkPc3DGxabHaP/04xE1/HaOJsF+F0R0owSTLWBsgeF25Y8
r86DydQ6dis+1mk/m/KpG3/H1cDp9Iq8HBlpexg1JdLtKnAqNcizNnI1/Zqo6nEwVL9GYJWJNNgQ
d435dkiWNKZk8mih2y67eZdN+XFAbpYkKHSy5tTO4rmv1Js1aEG7lDFqz9LvSZp2lasmmp8iuXY1
v/1sb6DuGRhbmVMCvfktKDepdBTRyxWpQLiOBHODTaBfDPNlnP1UzY8ZlqJqkdG2AtaMHVXdK89X
h9ui5k0Y8tdkvloaJDdztoNuyMH01WtOhDf0cB8K8WvulpU9YXOREdiHBlOxAQ4ypdYeq3XQUt6N
en4cmE5Leeid/yxjDjX8ZGXi+un63K3aTSigQRYWYaKwTIgPjLx7ewBtrcQ5a5IX8pPDChWpuZFI
BkOKhufHm9Qx4s48pVV1yBZaqPtaOWk0dCNvcb4spbpkTeVx2FOnJGCCLUV8Ev0dOm25x4j9qzTj
JbdsFknTe0xXrBOaVPatA6EIsfisNOAbDsvyoni/tgnMpyYK8nb5RnJA4jcbQCXom4cWxETz3e29
afiC+qYg3EEjVNvGXeFg75mgT/1iI5kcPey9ymDts2b+R+o9rQhOnwe6HO3QrIyNjbZt2efTk14X
DxSCvvOzYskcpquZ5GsoEDQEq+3OobS2S1nY+2JiFacSi31Z4gVzN+OAhDzMMTxG2Phfcy8/FUWC
0Hg8E2T0IbBNL2kR1VWKytGKpNlhjLNCQCs3AfnOyD5Bapl3KYNLmTw52+Zr/OuLuCwdnGurh1RM
hKqS7BStimjyQReWQ02/4YQBgZhxQ39MihmuKRrlrD4q1q+NfNldkt3U2Y/VjK8pJUdAnXeNh6Oy
HP0OpUQ3u/tctGG2OXs3Vw+KJvDckTk3/lo8jYYyPzuM3i3uBHCgT+Ha/iZrO6CoHaxu2yIb5UrQ
2yiPOxvxhzkfRFmebeYZHCc7lbtIXbl1es+83A+OsV3iWXf3Gj/U6o4mc6JzVbP0TcUcRQLdvmyd
s75hWp0q3I19Elh9+751xK7KJgnzdcvABNnrUB3911bLVdrWd+KJ2B3LiwF+rHP1IQUjbKgW+2ry
bI6LsSEwJ39bEKf33vIJEribU+t5sYvTgmjLWIGYZospz90mfmXGhlUNc7tvduBG3mrjHRzBaJai
NkLFNvKdmOe4tiArtKF/gf68Zer66I2o8yhG7cG9nBPVAI+SOK4T093w7BEg73s9l2bauCnr8Aaj
36o8bvUlv6+TnqsEdruhqsIavWw6FAgkmtc3ZH/U5Zvej6dpdi6FzCPsJhhlJmYSCwli6fi267xU
2zpEazYETrkgAvL2RVa95BueJqEKPewLHuI2bR9rRC79oiJ8r6NKaZ6RTxWRuZi/mYnDtkKAkmAh
aNq7fhFIDh8yVnnNR84Jz4+/31WdiyWVmyV5jrPxYA7FeWC0cSc+NAWt7DSoc7hkvKJbCgrRNK+5
mC1foW0C6Eq+9tJ+lbP8LJFRIcUQD1kOnC+Bt5AuMsIrrM/V44pKpV358wK12aTOl7YBR00LaCD5
dpDk/6oVe/hk6Di0VRer28By4CroRbfhCd39z4ooIBCi7fcVztk/2c17zcjCpTx2iBLA8GNTArMV
eejxmhAwzQ2U7jsnDUa9uCx4FJDVh7PLwWMhAUEs1qHKnHgWhvlFQ9ztdBPao6fRfUCvWpzI8veI
uxmMv9R073pNu4L/ZnwhuuBOLnIiscPn67EwT4qguGe5AhgHS+9GK5Z/EHwyhoPVK8WO4dvm0S3e
jDKJy1Y5bGl54hlH3KfnPxp7YKJbl5p116dWxvQzWwfmlcOfLjhb6w3ta35zEMkSBBFaZhO2Wndq
e9yLjhM1rfmtYwHO8+Sxyw41v2XdYTBXCl8RA0IsHfS7D3OFv2eB9o7SCVBGMgmvjw2HpAaNMzpu
YA3uzcAtEIy499yedshfKMuYVtG92JDlDUw7pT48u4XgxtJRb/6Tw9OEIl5Z/gxucVWbdxXSq6YA
RChaqLUqsgn3trmcVKO7tGUOn1VHUnldtn+jIHJTeA+O+Vup2gkB+X5NncAbGT+L7rzxHSqc2LS3
BQnkvIWosHe9UNsuEDf1kD1snRc4tbWzvBqpGtsNKJpZ/c4wH67GZEDGoCPqo5cpAStF5VdWf0rn
6sNu6GBpjnmPDBANCFfzuVNTvBx3ViV/anIRZ2V3HbdP0g6AuVvUme2DIZpwIApEa7Tcl9p7664P
EAJ/TjY8G2h6kQ+FCxujla0X0eAbdyzICQF1rXWPd2zIGAbMYzqnjBuU9bebVI8KYrOsJN7DUcMG
wVKyuL5ZbKcSz8mwlTtVjDFQFJvHGnsS9Z4Lf50jy+Unh8y96Z35KNDTVhmkfKHgJXUvlpjOjrCi
WatZXZSTkv6sbN2ciA/azPm/5DMjAZwjPMu6jA9rjijZ4WuBUI8rQqA8t2KzRDAK9G/DnNXpqWkZ
cvLCe+zk2Dyr2QZ2mWC8Rp5eLW+DVj80VR7jjQhGY4vGens00umsVbwarX7uRE8E7vSSKBr2CBku
85Otjw+N92o7dJwA+i+2euqT5ZVgDUw+2V/agOiYmIaQJvTP1rYyXdd70eUvNbm6aQX/Y+h/Y4Lr
KcuUl7vrN2uBPF1j58jXZZrAtusOJHyGnaLI9+hQCHqg0Pe/VlXlvlzWp6LQ/GkF/Cu8/aRnx0xU
oUL6zFbSSc0xMqT2v1RBEwLI16GITrsurlr9GVv/aybFsUn4fupjaayHTJvAx503wbuUs0hMGSPa
rNykl1w8FM0ODjsMxwFJn8/JhEO9YUxf3VDel8msJJvAbB0VVgjZTm6Ij3kGfO40t/6Yk/XQucrP
1OUsH7juFB1OqAVS09vMH5cKUrl55BM8mzJhqFa8oye6azpYF7M1j6bSvQxI/KQG/5VMu6ZM96RV
MbxN0VZPOJWg/HP92vEziun+SMi4lCAjmthLk5xyJhbLWuMEe9wG8OB0nCogccrWhqJzQ5s5bkCU
YTQNxCOL1j5VOFkLZKCB5nJo9dljliBBtXBdJE6e+FM778SKXsrkpR7uk19fHJW6fFfuBt9WHY94
XXarPnXQzZzLtvI1GvVLzvwKHH83wsrtsrj6y9LLF1LifQd8WhTldc61Y4eVZrSX07JVj3XZ/4+j
81qSFFmC6Bdhlmh4LUFp0V2ttl+w6RFokUACydffU/cDdq2ngMyIcPcTn56gjWtG8wz1CVTR8sef
BpIh7gXHFh5IdDks0iyhf+PwjmTrdbgKAtot3L1D5iDUNixocsvfqvI1ocQOoz7/S+bDzbb15oOJ
s7LrBQawoftYjPHbj6F7WEZHceow4jSqtZPRwHQzjgyPZrnJjHltTsnRqNChdfjZ2Twc4Xj+ekiz
creEjrHS6Mc+zRM3G1NpyblhBBJpa7zYo7tx4IAnZv2R9ipcYXhioFbfJuAqK7wmzXYqgveYvmNj
FsmfSlE+K6OwmLWY/0qsaUbBBwOKG8MZg04ywqnfPrjVbkARbnETfGgzP7JV/IrZbVf71TY3TZ5u
VT6ANBxYdrH2W1a267F4Y4ydE0BHIy2gBa19P4iKOr8Xfv4jaxxWiylqxioJXIOnUieNeNrAe3kt
yMMKM4jmmosoc4NN1VNz6Tjbz9BGIp3zXoduYK7TJH0P62o+tV74LhjIRnzIfx2sPk26ME1x8ewm
xG74vcF4qc7bdZZzcp96RZsnB1l2B1nl2LIzxrxG+ceAs87Ujv+89u6yw6VmYUNvquafHZs1h3xz
nTrxPjXxHXQLHXiq3ijnZpyTxI2rhMJ6mOSpmIbrDD7LbcucWFn/x2wyMD7jIWizdeAbdI6DOuuq
ZBnIwHAwY2KvZIFBUkJWlw3RYa6MrrjVVXFyl+Ts0QYMuXxfMrx6M6XfoLxTblIkO/ZRNMZ374VU
GoN3GJg5dkzOFqmQ1axNXgGNTKmGTWNYe6l5JtF/DwyfEmnc1y3rV56TESP8BCvyYtppRLzuQ6p2
P+TOnmapWy2jj5gy7120DNFyCAwm61mMFm+3OqrA2S8OtEE5nGKGyVbO/ZvMhyXNXns8b2SCSc+t
SCF9sOJggFCMnvIMsC1M3IPO54iLt6WZcoar5le2mL8ai6WddMi95e+LfDosEACc1P7l6fE1yxEh
28w+mKO5la78VOHEO+BGk1O+p1a3H5z6jQzJKij7r9By98aAll0sWTQQl8Gz70EvsqPEtleBPx6x
9WM/zddk1dZxL/9YqJDLVD36pv9sAnUOjenqTdPbBFNkIgpkxuGZ0+JN2u4vGc43YeTxTQOvyHOi
hdwxCBnUIblbY2dGsGb8fl+kuFhTeRsMemjt/epxx2qOqNpp14vpn9ka068tlcg3zjN/68dJtS4y
UGhx1d4tov7xQvdDVdrbryIpXwQr7CtmuJ1yUTJw4wb8Vqb+CLL4Ajzn1fZp8zVOTNOw17Ilm+57
ZEQWZJfk5E96O9aI8DkJrpp3nn1WF6tSxB3nCxH/Pet3t/0SUuWkyJDJzGjZWqnwqTn1K9XWPHN3
FTrp2grTI9mXc187dBw9jg6S2G6xC3FxoPdRU2g7WIV5QdNr/ubjoLdj1lT4Jn8ISZss6+4jDUPl
tZHpx6t+yW/V6G3wdZw8hUhTD/egT4/BaJC3ttaNRZ7XNWlniw2JDg7oH9NuzoBpdlmLhkkjaPTZ
VbXhdcHMq6YAFb1ZT1YRI0UON28gs+0l4ICycxYUBycFM10/9Qnnokpx1bTFmYPVufFPsh9+ijn/
rt04kkJemW3H28pVq5j/M2jCDZS8g4x50dNq1/ATS86b2M03ouPhgGo61jB0EjN4GZRxnEgJkek6
hFnIyME8egYRO6UkeIThpEvrm37lVM/VJk6e2EVc7MNLQXJoNpFm3GadhyTVi2nd4E1eHBjpzxir
SQUmBFaW1P/nzAuOFAb+KOE5FUCRJITgOXfNfpeb1kY1Q5QHZBSdDK5AnlxGz7/Tlp48cj+8xn/y
LNgqnHgpz9DUAfHCHJMWWvUg/7MEs/Nc713D/eZ0ek97ue3oVzANRYbnMxv41knOm05dxNdjYZEs
BelB277NtrfmMRNMTl7zBFNm7e9Izx0Ddny75nLRQ7nxF/fctOm9qlk0mqbEQOrXXE/EtXEALcFR
Qclw2h+zTon3Fut8tM5EZon8OW8BJYDVmHjs7Z0xGZuemxcIBxriGLn0VfECdQ9rnG8x4be7NYC0
g8JkkeLUdireYFJMS19/OCPMEQNnndHv28E6TzOd2DIhr5hOderD/qyGAj8ffuJEYenmZRVaHVwi
k3YIIUshcxomvZ7npbSv1lfutIfFHo5smV+jUO3mDJcUEkOQTusFJQqzV2QZzm5CapjB7HER4bF9
cMHfp9J5TYfqb8FwIsuwbYZpuoGhdQMz8rfAxrcyyuZzXP4VefXI+/6nJwMjFsghrrUz+v6cdNRc
uEIDDnsZsvAYf6c0aJglEY4y2yoOAtJunHZEA7AhlU15VUa39w1vVXj+VuDriQXPMsx2jVFC7Kij
BiSfcGPuaYntHV15ojCxKG0UG5JsoaIpRna17E2I/a8cFGYcbz8bRoZaF2Dd9IJdgkHBU/4f0Bbx
Ojdf2QPHAVe7F1f+rdI8ore84KxkOLXsnVHtRcEaZ6vf+lPwop6jXGe+zBUh3wXNxEjOmAxBEylq
Zv5k/48R9HtITNsuFNe26klPAoeac8w8w7VBouvadJ259nFoy4jcFF9DvBFiOov0YTrNR8Ms20KU
jVV9rgseawotq7KjjFRKwew8E28Zg9kMnZ2p+2N066NT/ZrTZSerZNO7znFKKEp8c2MNajtNIfK2
tSaaTj6BG88AeJLg5AkMMt30RM4PVrJjCts7wSUHimTVdBKoShvZViaxCpMJwYnNFjEocshB0yhf
Dbu4gLij3OX4BaJmLSkvPJ8gqvPUeAhKbRTq+Lx46Ynrd+Uw2QsaMj0Tz/AZ1whb7GnUIqSqggy/
cZH+0CgdPOy7XltexCQiQoYXN2cbeNXtM9/dFtPvmN5KNQjweBixtrWoAJrgjv1qCrVPc7HNDXLB
7Yw9FUxcOx+leA04dpdcE9TtH4N0uJKZYnf9xTLU3s+gPYU/rV1+l0/qUpP4GzlN1z4ebnCzdnoe
NrXr8Zv9qhHxElf99A2sLRyNLvlzpyXdhE4sKA2SWkWQDBbqOIgtQfJS6/jRNT4isnqfuv4xh/jS
wvBper0/KxMGkF9BPpy9hEWVc456EOzIPm/r6SvD7TWFVPyu8a6X7BDH9nWENWSpikdpvyVUMZlb
k8sytk1qon2NPImZXPzTlNtscEiu85jX2M5v9UBOiNxMz7gnodDL6+wcONbGdN0dFNGVMzNodDk3
SHrnKotqxtFj+ubgN3Zn+8BSgp0VmidbtrvKalY1BpBCLoxdNcPe7geESaGTNXdq3TImZXeXmU/R
OIuPcVFRn4YAabyt9quNRmCG43WrtfEH3/0Kr1MEiWqX82E6/ENy1awH3k+nyFcS/RvA1TbQ2AQM
H/XKwidfbSfr08Ugxur1kyzw74X+ZgLYNWTFIc3EfqztM9U5vkpvpeloRluf+m6kQxsQKLzzmPrf
I3J0OcDUsMKLRTHWJvWpsdjQTlwgMxiuTs9gHBXNtkToLZjIVGX45c3DF8HzI7fs2RisO2DVfRZz
RXXBZfGKEwhsUkliX0p9NYr5rSDkyKLlXQYCTpT2F+7C2+BOmyQIDxaIjZHZqz9aF7cUZ9NkxyGG
/cTh7jHC7yRpgOrgzGHUPdnY7qzgwXdDrVLsnDD8m6gkMvJPU2Qk6/1dWjyJQA2IquQWJOODGj96
vjAVJwWx9Dfdq1PsWWdpgq6zF2CKOPOJiABo/XECsWws39jMI/pTqXtYu8aNROt3Vr0X+JeL3In4
zslu2Dt6nm0GlqLvgFUyuCpBBywosHM1kY7Lr35F3qwyvxtsOirpPgwfM0Pmvj8PSfru4/NMx+iT
YT8IPwX5fCewXx1zujcD6ICa9DldHgydQpPg6v/N1vI1ChzhqcPo2X8OFxyIWEMmo4LMt2eQoKKi
h5B5rLvpt+NgRJvASvXmpfftnPNthi7nRIl2L7ny7sx4Nr5eTmlfH2rhbZukeXEmubeW+ocUdkb1
xPa7EuPTPF+8yd5LnK2G37+MS/goO/7uoAFw1cmICP+P2zN+zKSIar61KYi/FYlCDFrWZUDAcCdK
Kbf7zfaoHbH6z36Z97kq4YBhnzdm79uGHgubQe60U2yq3P3wDatcm1q9N7Rs/MqvWgVnLdg2AhoX
FJT6qYfpEs7Df8s8HQem0wPXbBcOBN5RPu1qy67ybVJ3kQuJVGnJdKwgy2ke+s7dds509Bnsg1rY
h606Y9q49312MvGll136mzkIb4THRGUtaxRjjXmt98QNLOKjTLtTqOlMOKTOHmAYXVXbuvKJibf7
5xpJ5iZvXeAzgfd4bYjmM4WbTfd3Ubu31uePLc03qQcunQKWG3wTvA/bPixZyssNqjumUWrje+wW
Cp3XqnHussV3Wczv2pQn6SdX1S2fdgg6NRGPhGIBvORaZDDYcOPmzbciJm4IDvW2vgu6pFyMR9uH
/Jfa60CWdwuwrzZ8ZkRk8gssdHbfHGXDaxSIF4nTcYyrr2QAr4dGbYQmBrE0mlwLElcrwUkOoHNb
Z2vSOFXaWdt0VBJnhMSRxMWxtVTGZB5nSS02YdtGsSIC6+rNk1Tods6+MLtdHUKszVFJW0QvqAmq
pqvnQK4oKWcyQW0N6SUYb6nv3lLt/gSF2mRDfS5tn/nLcDHi+S0BMQNw7DXRw0497YI4XE8dRr04
VTuyR9elYr9PDW2tbodfWAKhjNb/+hg46JiQGSYgHepNR9o1Nav/ROG8ESPd6i5Yh1P+D7InPcxI
cQfxUcjjYmoMosmV7YxXodPjLKoz4/h72RibwBXXrB+23GR7FL4rQvaLxAoo04sc8Y570y4bymuF
Mt727lv9xJskAxWL5zibwjqlMWXRqE+wmE5FuOxgRvxNxuJVQQnFhMlI3gDiRbFR06uD68uMVYvB
Mg3Uzp4grDjtrgAPXU7i3SbHk2CfBAiZNxphc4xGzMUBEkfv/bQj1+pSX5tuektDqne8ScFCWYSn
Wea8dEGIjV5FDeAqMxn2AZTLlRvCWsraPZLsYczVfSwnwnsjYH/mtx5aTqYG7DcNGabuP1eJvWNY
1+SpD5ITVHl/s2YsOl58iUNBWMP6NYwtSIIKiBVrfVrr3KXpR2gNBxcrn1+DN6lhFuTS206J8/J0
9TedvwXPu3WJTak4Pg71+GL01g62HaqaAlpj8uax8ahpnUdaSri7wYX5H6Jk8+I2DB1Hb9i2FuGy
wAmQi+TJTap9WRs9zRhbSMoQkbxcC3tZLyLjYmN+j21GkxtNiJVyAr96VUH8Pu4fOmT65xApsfsT
LSNyqHNMXcbQioazM+rPphJnX/qvS8h4crZODjM+1zB2GXlhO3163/sLWOh1XZCIRdTViDy9RoeR
ajX6OP+4DkhCUsc/Hd5+TRAa94VpFUfDMtHtrCsX5N7qzIOFLbgl0AA54jQj+HQBVAuWuhxBXLLi
0D0lwRhVxE7zdkQLSKKYf1Sp5fOzfHS2cRgRhA0BHw43+Dpt2q3tBnsj74+IBKcsa6/kP5ggAFBM
7Dcf/pFpE4kx6lXqzAcdCBxx1utMooETi7I3vnSGhEYybfpxiEwT2z/mP/DmBHSWbYd1M+5wS80u
3ju9c9nopApuj1y8loXcw2khvxHspoBWjTFyRjSC1/wj90Ja7kc3jTApSv/D861Ia/P3QDxXNeqc
sOwTDvTaRCTXonhp/YzstjhPFe4Nyd3jubdG1JGrcFeSGclxkY0eywR9CzdcsG6Qyd26eSScY1qK
TUw50lczrQ8+frsKX3q/uAWDAbXBuLMbFEywwRCMNAAlX+ME71C5eIj4OAL/mLuEA11v2g6W+6PK
8EHNyKOg/IRKhHZJArH6altx6Tva4bxtbkEz/tbkUXPhYBgzDqVB7yHMLfc4gX3aFvRT8JKHkuSd
yKBKYna0bLkBexENWD16nyyrtLd+4mBIoYpgScN3CXId0fsc1xV9NXP5sTnMJZCCsDm7I7ndFGwk
Cerj3PGeJaEBM+Ur9ttDQJ8C7pXXPtszkN6Iod883bUJsl2zqI+qxavWE2rFmjF55e8AV4SqzVfM
lFs9O/8arBI1R60BbNPLq612xxff9t7DAq44DmCtLQyZ486x5AEE+Brw7kpiIppsNDRzMc5jHHMr
2GsLpjCa89llUERJ+6slGEiWgUyVwOaRbQbB4MIh9UiAKGeYOGGEFvHIV0eoGlqpRWTDN8nQhPkj
xEWFnFNHCdC5tiuv8onmUVn3qV3cATUOnUydKilv/Wx8mZ1zSZigFq0XTTBd50ofa7/G9+h8VoRk
lqy5ZjmnULl8gDqGOzNKrHE9QEaxC6Dn1i2+Ni+xiFTQGLbdBs0vmrT3wLlwkzk2/ycWBvLZVdTj
WUsy63R3pDufhjFvY/rIq6ynQRjiCgDPnlTh2ZkalgAs3SFGtWv4t2ZZziVvX+pk3slUP3zL3Pq+
jha7iZxuREgoUPa6aJg8JiwOB3R1Rxt4ujE0Jqdwo9rhUlsGjgd8B6Z7aOaBsglK8LCspy7ZxSNy
H91sAKki983VoqHTU/CxeeDLgMxQTnm7LhH+47y5aQjinTffDeEcyAZTUWCocer3VA4Xu8TSb7E9
eRgT9jjoXyIZ7xnQdQwQzCdYUzHJ4qOFiAN6mHcbmGzVhBfF2zIVFD8QDEv8MQ0vCMi9g2lX1lpn
w8klBsQC2UeA/j34iINWdxnYRuAnxQu7wfiAuo2Hu007/totgrvuelz3DSFs2C+ug4F92RrVcmaq
ux45CzgQ150ujwEqqZzds87R9Zy8vJfS/lU5AvkHqRvmbUqQFNlkznoOVO9qmEnU2iAGu2fWFZEe
bTBJ4k3J5LXt8l055mchhyNbO3iDq3POHo8lS9ddnf239DSbgkuWO/DTT70Nk+ldGXI5POMfBtRF
YIqpFjszBsQwz9/si8EuUrxWcXWxwy9h9oQEMmcX2/GaxaWXsOrWOOx3iTPuRYhJ17exTfIO1Q6n
RYJLMu6v2F1WSyj22pneOqeKCIFuHIx3ZdrvJA6fecQ3XDjpN3X3rywlXOvjMTPLgKwucKuRXUVA
DvswOIR4vdnbxAize/TDAEXGuRTudB6ZKVidflni+eRk7robJ+KAvvOOwIxkBUK0KZJ3r2J3WlE5
z0KK/Ot3T1QLVv1pLsp9Bt2zX4yXPp6uKK1bx/G/QaVucz89KgaqMisppoJdzHSPwAL0XHkomhyw
fnkcbVLjmjAJyNMzV9rfJ9AUWNIfIhbnPCvJwM1kkP1m2lk+Tis7PLggFBzoesbEOTeQxwwZjj/D
MtZzYbB5SVTBwKu5Og2ZiYLIizDwtNqowbkBLzV71TVdPtn8uO53C6yNwLNvXQYdaQ6jcvFOfNAf
ku3DAWk1u/DXs2d92Fa7TqlhqF0eEn5BbU63DnyfxrKY5eXffp7OlenetUtCBZQ6JjuYgMtu8KxN
Y/lYmgCjayx5hahvVQBj7Rm8MPvVPFX73OfuMLK3ssFyDmcI8sz7GMav+VAcdejwr4W/QG4nDp0v
b+Fbnpb8BUMhs63hiECxd3svKhYC+87zs1yWDOr4cHfqOcrVfC5le0yoXBRRBp5jpOFF43RZz9o+
PtkMC1a/Ke2IC/QbkF+/CgXEd2QtRZCgJ9jX6dmlYVlm2+cnfnCCiqAf+B0nlDDRLSAzJyIi/W9X
iENjpJxvyaGfGwJT7ZGve9NMkDu0T0KLCJuYEZs00jK+bMtKb7mAGu7/QxaIkGzfKzzGFrpHr82/
bEjgfqDn6trPxbVvjH2g4+KQQoWp2Yoz8FUmy3ipxuAdr/JzMsfJZNVih/wKSijktXmaQXSUQ5oW
MgClJv+mXka8UZ08tz4ovv1kFtsQ7E9ItHcZmsfcmC9INtRU5So2ofv1BC6bbu3ViqsyhIFgvZeV
uhcFSYlOwcvElyo5gf06uLMJYFMEKrJyqBMip4BsgBX7TCinw1TZB2YPMIFKSopfwZgd5uZrKf0f
TUSQNTtYQcvvkHLKsPmz7eTD8pLVQKSC8Mdu1PkO7ftcJ4yaYN6LHtvfEmOH1eXr0+fhtRV2veKM
FfOFNcxnk3swT5vI4JsvpmYz+fbRBC01xUs0BgM/ZfhMlcF7bYItkKz90iyRkO4bDtYdgY7VUtWH
rEm/a2T6YRl+ww/Fag0IrWvRtbxt6wznWPntxmsIE9cA/dJZzmfMdM8kwMtcmFGTtbdwGEjNgTYk
Mo21471nRULTZ8e8J30UsEbHgxepwygv/A10hbfWsI94azdjX0dLh+UVuwFOQY/ulhQ9/NUlNc5d
bHzUuQdKgvMjYH2PyXC/HOa9GtzbgJOgzu1jDHSPE5ewsENQFsshNkSyY5jhMC5ucbkiH1uXEdd5
LRW0MfdvHAxvZiE3bgzMWPH7LQVuFmRbyix7BAyjGCFaXnvMi/HTyHwKNclCFLUrq2Vj2w7W+vCQ
lLCvnWrb2B73AMmVSvsk3lrGef2WzTToPMZamuG+c5xtilPHoDkshcZLEAKSgNHIeSGQVFOIuHDo
WYXIzVjAC3Jt0DmZtWaROBij7pDq6o6GcsEPu8Y+sREsTlyFC5ubIezspNvvmR1sFFCYpLUvRq85
OILdAPPLZPobK2OT9ROp53GDCNCsQvhLyjcOTf583aqXgV0UdWLfs8z5KmebjolXsRn2Q19tn0C2
tMvfGuwRwGQwUPR0BfUm9LlF6oonqi8xwP/Rkw+/Ny4AkthP4R/k1P+2FdHK2bcoqocmIb9PV9Pz
/Y9uwQIBk5qp3Tnomk4PvgWKbaAkQSP/6DMsN5w4QviMYK9d4DasZrwVTTUf6ib+N5j+QZcJwfqc
ik/5q0o8t4LbeHbJFidibUL/1UEVyb6jcraOrkcf13HVpbm+K9FtUVs+GGvSX2A+JE7HWqs7w/Mv
OXgvujHBqgJS1/F+VE4ERQCZNN26AT07jKfS7vf+YF0FSVN4u/nW5/g0jO61670tldEtwNFc19Vl
oqoTGBUaKT4CfDDTQswi6+/mIG7EM85D1+GytV6e32XgGse6dCEtYBxU3abk6gEN9rCwZCbQhfhm
sV0CcSLXTF2Lq5NMUM20Wgx8NnRyZZu/VFaX4TxANYuZeDn+L0Ka5TM8vRN4hXHMYTZpdtwl11my
May340+2ZWw60k6EJ7ZzMcLaAFTETNlGTBcsVCD/cC/z+SpdZ03DdkCQuVsU4ZLq1XUPphUwEze2
CQkm357vIJM5lyf0HEBBaAyWnqnz0gNEvs+xJeIbzo8SHJ4P5yuzuR2ChcS5GYU4xpfe3plDcsCQ
cudcBjWn5w2Gow0AcHoTzLqdIJOZfsRWy4bSvuAiZ/CfGmz6qXDcur1gYdBwWub20pril2zTv8bk
fjjC/dbPeEy+LP/lS3/jkyOvNLYNOfLhqCGd9UBLYN/um0qjb5kvJhdZ3wAyIqDBTqhjai5fHK2/
DWVchnG+LFO7K+HXYwQlBWWpBw7+z9DNIgFSGd8BlVqpfubW+V13xXkyxn9+Yr24ZXAwdEVIvvnK
BCUC1rTHpMZTWg0XZxlPppdV+CrZLxaw4G0KeX1c+yQCxiBAKYHlP00sRqeeYWZNzL4NWKxjXGSO
CFuNd6PP3+eJSYCfTyckVm81ORlGALpgZs72kmwNxr7GWF2GzH7ReN4KYCx2pe9DgREmKYO7XzT/
eW3LRbTAN2JIMlvTUbLvQoRwVEwG7XAkDqJjxcDUX0tv5gWBg6ysp2m9nMlnN9vAwtE5zujuLHvL
0Jda+2WyiM3AcV4BnrmMDM8ziZNcBPu41Qzsw/oE+5V9JO4FgNXBh/avzLnAGU07OnekIHvvWzqs
rcTWQ+jLbpajHWioEdwrWdJtWArxTsx0L010bweXSJAaP0PGCAruCHLkg0ZgCxfnNmQJM0DKncx5
pg5D/qLG3PUEoJzJQRstzZOBDKAruv8FMwhrlL7MBnCxN8NYds8l1AhnEV+d1Huncr3jJFImQ4vx
Lqb4r6OSz86CMJ0H1kddhe+1P/+tvekw1tOp7sVrW7M7YbJIGLrqFhZiZ1kFgAlQaNN0MDt2DeSj
QElqXlNm+T0aGhpemV4V79JZ4dPlMEfQtjIkDWukhM0ytucglKubb8fJAXKQxah+9jZtRpB8qJJT
p0oKWpbAqNr7938vXY+Dyg/rWxxC7JvUu576U2boR4Igo0oQBQO0vWpu/pgoqqaArh/rQxE/4Shi
b8niCip6k4r5ZpERqyZoYywpAHNWqLcp7yItjEjp8T9WkvxKK5e0b3GA33vSAugmlaFM7YNsKiwt
7p1+DE8B7pKivrrYbyF25oeaPRXDQsc6W+w+eq5QYi4XH/pmPPdpf1d+8ieQbA9u23AbesHvOMOY
48/04SC98OB+CJ9so+mm2GObm53LD9uBcN/Lh/QDwnDxV2bNb/M0ZVyZ3WMuxCVrBTNS+PhisNrN
ArEMJak9zaPzlpB6cbP5O6mAAJHHQacJCHt7+wm7x1oOZrX2hbeGi55u9DiywYmNAnOJXbnuOvhm
TyjPfB7C5l9ZgjDp56NKslMqMLzpOtLcyeFg/JrpBZt+6fEq99+KshPDQPKPI+xt0taxai28w+yr
4yZRFUPwyX5vZ4DZhv1jxrjbPcgjXWHu/Sn5CkdDMN6ybngIz3OZvRiNuR0Uw09LMT7XrynYErZH
7bpuuGaEKIhrHIlRvmvX3zHooE+omA6bZnjAaQoT1WDqJA6FW2w9QQdREULEv/EYSKeyMzhZAV1n
QFqk/zF9ucjevgWEv8YRi6TkLyiX5Q92wTfTH3+lKCGsovrrVeY1mIyb6obIr9NfkixugmRupxBN
cHXeWfH3FlvMq2qoRpx0JrE+hV0GhesPjRS1uES3dPNrqdV345EUaVxOF643eAdkftNig9EPS7Q4
Zb13x0FzBy+JtQW+FcupNtLjmrZpGRNTY/6ZeM8zdiFmuP/dLop9+6VSLANYcAHkfvuunbLFW4Yp
xoHcXozjaSrH22J7ZxN2PoHw/1rP+Q5Ud4S3ipMQ+kxKLjlmyhoMydVO6o9Qgm1SRMosqzzZHujI
EMNXt8g3q1BRPEOfzIoPn4om9gXZnAFs8OAziXKv04jxNyUhIOzpJx5EtbJtjk9qmggn+61ylrVl
oh/y3ilLRFPQ3YvZ/gNe7Mjq31c3GN5x+T6bTYjJ5QyDptkuWu6NxoMmPbyrqvh0CZuVBcP4JRPn
pgsS8Gw1rMFOykPax/A/qwfA98tsVBHD5A/XDZ80MhYs4Aj2DGdal+C1DcUCF6PH5ungPtMkNhV5
ggDUrGVs8I0S0y+Kj2UCjrdg3cC4dGfOHzEB3ZgSQ0kxouAq/x/o4mU1OM6XZcpdkFFRt0wLyU1x
nivIlk+Q1mB3v+e2+cxaJ5phljP6PujRPNb5vO8KyrSSVW8BTNAZygeShP/Lq55rTBiYO8vboox3
78nTAC52Y6ElEzPjFMNgxXMblQ67TiDgEtGlPIyrHVHkf1VivVqca6ypKjZaq3/hZJ9SR3If+f91
rAdct0n3g0eckVjtv/t1f+xdnK09UIgCzZjupd6FFk7gSeJYQOjOKSnOqmWibVkafEyWRWNJAsJ7
DkLQnz7YJ/qoGn2yK++TTPV/Qd9fSAKBbWbvyAQameceP3TVbMfBI1JaFz9CsQTWK1l5Ys5UhUXI
lEZ3tC8Vfq/yJa7xEppV8MWI4BNPukP0xMAGiaYz26dkjE9Nh02jTq91VZ/ihGgHVxkuXO/YLM0B
FtR+SalEvfLEylJs3n2PDdHBojCX8wtZk5OUnmIVznT1WfPndPg6pvYLO8/ZIt+onOVLFf7HXItL
l6CcGYLKvpo2qiovKcNyy9P4/9xi41M1Yviz9nlCdNEKva9MqcuSlijsvfun0x4cCigL3tj80lnz
T0sbXiMVk+YPAc5mPe254LOWnfDJ/4bwL/OCLMO8KHxh+e/WUwe1lGdS12wFce+2jr9Hp/4Y1XDK
h/ZRh+y8A3O5XtKqYj+HAQXFGbm7xGts+Eh+3lujyo9ptDcLS2pW0Kg/pG9/qJABf2pv8NY+Wubu
Mvdw5pCTIZvoBIQLvA0zuW/PEp/s2/sPyGx5wpnzqafhxUnN90n6az1KZFHnmhTJRXJ4k/zI/mQu
4HDL17vJasmcmniM7OVP28Vy1TYVG6Ik2x2mw5CXPy0uuyZLoYe6byMffQ8og1RJma3+x9F5LEmK
bEH0izBDBAFsK7UurTZYl0LLAAL4+jnM287r7qpMiLjC/TiE0H+MZ68GOiqGPfvU0Pd+OfC+kBPp
9cl772cMH+iJ6W8E4iGjqO4dQx7Ifj6rWhFHEl/GjrTpwOaBq/IKxzeMonhmZ6rjJ9tmbCqm5KXv
0s/ZJFuVoctnYDjIiNm54FT568aJrRXW38j9IYSLYFwx7rGzPGSN9SCC5FBzoodKPuZebuPMx7pr
2/zq7Nt3MXYj6ccYkJu1UOADEtt/tKoabn/X//UuUtze3Q8KnLar6jdiw3dUwAhlJufqZPxodsN0
MKMp+YR9PX1Edmvfkkq1JzuX3TnKRbGC5zVuManyp+bkCiGX64dVgSGWeIrxywiKoyXsQ1VX3zmZ
EHdMjr8aUDUr4gIpIlP5WGnraGvQjq19oTpDgu+pr74y31o3urca2Aia6JM6tPhSkH5MzTLboUwA
jXpgAqzu5tT6V+LxaqGz3yUyfGkR2116kJb9ECBtQOmkiDGLFOr8IbzZs7NAfmDC8TdaQfdguj39
TZVsRDmhOZ9XKCsu1ZC+69l9ykKmwRaubgtfIdsdXsSUdVIHrLcnDVaO6kOK5NYjLTZG4wB0cK0M
55D37U3g869EfIpSYpWbftr/L3ZuAtJ9iNw9htb4NneFtW0s/wS6BAQR8Acu1f5CiCib6Lp+BWn5
aybR+ziMLzCKH8hOgttTLC2E1fwiKnoH5pLsSNJ0TraVeE+m9vKLZZtXdBgHr/eNt7rPl+y+AgRX
lXyNwULxdTlDdT2eeJ4xvMpYHCcPD4bQHDeNe/NtLjUrnY6t4h3jw+aw9hPTuPS6mTf0ncPZqKpL
O1iHKPH/8ppZFzlbm34AdzyNqIRCsM96Hk80UsSVsQ8OUxbmrpk9GhmqFVR6ErsbjPr3SZh73+vg
L5Q75t0vc4Pfpu1Pvi1+i4RZKMNT0j0S4r4amlZzwgwTQzwMKixKo0fom48h0KvsJ2fRumZ5yZpM
a9h91tEastdQIqicmvM0lVjEalYNnZAxXaNxUT0Cj54+kWnbrmi7f3A4d55wNroxT0UXPlgASk3N
cKEwzr6HvwT2QygSLJXONlchHRTe10irO6tgNIrmYJTDAY/1j5K4TYqh2blWBCQrKhDgJp5aVfik
3dk4SWUdWbMAahkpL3xWJZQNnYuJLXKrfWkn+MnL9RwwQlQjtUP2JT1/n9fzI8u9M1J4FG0hRSgm
qXood7USh0yzzkhClgYBCuFqOkcEKwj44YVX7/EDYJoDVdtS0eIsS7vkbaZQ5rWXW04aJJzDmSXJ
/aing0OXlqTBITC+SWW7MwtxcF3QNexgUenIQ5SSCIkS7570vBshbtjB7PIjtY0b0cr1yo3IipqH
j8n2no2phR7CBq9HiJeZ9n5BFWRG9LtkZQpXv/R9vBaE7k0OTAXDUHg39VpX/tUHzHcEiUmRGdpb
0/H8NROA32xsDLR7rULi5+9qgjzRv/xFgKVjW1yEW5WwU+heGRcgeWZs7wdu+ovYK9ileekcAkC/
t9HHspsGjVh5fGHgmgIkYuW5l15+Z/ouAT3ldZzMryFEz5RP1kY7xW9eWQcH7kHhMomxw39ZC+e8
BifLo43uPnCfaUc52Zhvjt7w1aYtz3syP6Y52+Gow4UlakS7ekT04lsgZWIDxwFx43DS8u65sgdy
ADU1fZuSDOBB/mOEx+xD1PFJi453psHVswx9h6iBMl3CIsiajBCjBFhDIZ+gFF9b3ONyYlAzJcsw
38S+y+5l1eNzwHgBMA8N22W0h4tpFt+WIUlckuJUKMovPHpuk157W9wqN36f+YckzAeELFCCOxxB
fmd6ZyAd+AhQHa7dBQjbFk+Itdm5slJLGudU+/OpciOyM6IUiwjMIfNZEovz4842u19Kw+ZJ+Shb
iNsZm7MBE4F0BzYXyPSMVTIF5aGCHPPqhtNTWeMxToUwNmYsvwKrgT3hx+VdI8BtNWPjYqLNqRAH
aLRRZb4GiQGU30X77JXsfpC59jlbPhWZcsGbJLtgshFpZYx3agNwDT1qt5Z9AVZI46fVJtaHtLM+
CAuG+AqC7zAhmsgAy2mgMkZaXsAGMqmZw/BeZcgm4C854N386lgaqc1CS7X4JZGw6VIESHvb39IS
jEeErw8tpdmq8eH3wuczj6UYk9cyhBxgOKlxyDhgdoXmexcwfA/WWCO2Vqx/c1/OF3rHmLhLBHjt
XNPXpWx7+v/7naIFucRWwLfJJJBJ1RywOcdbEfUKOQYOpSAD0NhPXbo26oIMOtdha0ksGzEZFauU
cSow39d+/GK60bgiaWgJbKFQ6VvUFE0K/JzE8XAtrCKFRF7Azhfw7lyA33BoZLtra0rEwMemR59j
b1vIsE9146udnij2CbjC6tTm3lU66X1ZP0xBVbGlMnRwGwNl8iDRpyduYbwFo87f7LA2bglu0auV
m/25cY1i38eLEH4gKCZrxvQp7GPzFSRrtwIDnOJ273MISlzoUIMCcKV1xlkRpcRtFBPmEmMKGYZk
rifvKxe5fGUExEZTEB9bAdvwDmHi9MdimCVhYNLD9ZCKr4rF9tkv+B8ChC5PLo5Vz9pDqdraGkpd
Pj+YBqoQp/y0Iv3QVsQ82DHFxCZRJuujifyXnWIlYLaUREidyWtrwrFj2OMGl1Tk4sSm3EZGkFZP
wp3G5zTHpaqrClJJXX/38E7W1lCFGzg7jNItSNCJic4YudSwH0UFIDKkvm7T0b+bxEDnq6rgg39x
LzOX6RQEmCA2M2zXUfJpZUZGiqH29rrBJ+MQH7RpOY/QRGRvfiU48rzovU3QHyuNI2gqjHRj1Mk/
gzSSMUEiYtT7yBmQ/dL2EICjwb82AVLU2brQvTMWL4Cpd7a473xKhwaLYodT905SY65jASukR5fr
wadrmHEViC9TYW6lb9+7efTkCLYdNptIq3COiGlewG/8NlPUog/yN3ZMIB5Crw+4iMzayxLel06f
UGMdGKRcx8K49oP1Prf+fS1ntZZ5fund9DY3i87DrEkFNcA85TNe5PhmgcIJeIpQZvr7weSKoFd6
ch1FDrLFn0gS78gQ95QA6VtNMUTDHk4M23q0Q9yAQEd7UqfIZyCjIwFAbNxKFyl5XDKmzqcva2Kj
MgRQ9ttZ/7Y9+TvZHC2Qo/i7ZZQdILmnAsfVsyhu/BigQ+qxb/AclCnF0N98gsvoO8J7DgZqN+NW
4fYDDdxsgtL7trz6Jxamt2oKfpQefXkgObNLHp0mzW6DrvdhIac72zePAK+WgFOksUZe0KbjVYtZ
P0mxI5p+0fZflYUJA2UqkW3uBewJPXcBVrVNqpeKYOG16XuXpsqhGFQuUhKBicQJ8dOTyG30aCZ7
ZexhiFzpoxqWn/N68GoU4olku22L8+CUqBsBklWSQCvXcf4R7EA3CBwKjDN7KaaY/LL2KK2lsboV
HpVsiMXTMbiLCkwcbffhZrq+qybJJWTl3kbwdm4KAcugsMdPAV6iwV/nJe1rDT0J19CEQIlYjU4v
P+IewQE96HJSCEZLpZDPc4Bhrc+Wiqx17kwzwU6CyOMudtoHO4B5qWZ8hpa51oH/nMdh9s3UBhw1
NiOEwqTeI2OOCF+DuQDC+3meG67GZELJLaInb3D++s48hywtN5UhrAsKFOJAk/nkFzxqZEwfBepT
OXAmeEP56WT+28yOYfb7Ne/aGSUssFcRsfSX5Ehh9zX6/HsO1KHvxod2Tm4hgDodgGEoRwhojFkI
CL5ZNkcTfhFcdUb70MXBS0YG3Z20vCd8bYchojZnoxNg+XG3NjAZz6S56dJ3ZnwvcsRezPBXUzJH
P1PTbIq+fs8Is0SgE11ys91PFVHYYnpuXZZaU/iRV/7Sg6LrdyKAo1aNbLPy3nzkL7ybI2GsGkNj
jPuAtE/oXcFaF+m/OMbC3Y7VZ2TauF0LRkX+t4PuBSej+5BG1sXOzUUHC8IImX/q2BtkCagTvc+A
Y78dWyhUonhW4UiKO63jnUN4hwQI4I3qM7GKTaBhhcsQVXJRNg8ld8mmjqpXGXRvk096+YjmNEbR
lS7xzPiWT0mp7iEeEJPeBUdCMV7GeiTwPvK+hno5+iNEOX1FwUFf/u5M9LVFtuCs26vnRJ/mYJ6b
ClgnTe6dHn2IYu2Pnw4n01WPjVE/lsr9JOJ1l6dIJUyTKzid5WFER6XJYEq8ZidjAsbauCVxKC+8
jcalkA0xuYTpe1W3356GBU2O9RAHT4Q7cipV99GQ34PF2rv5dC56SNnYski2DX9QnrGdRgTKtjte
VQXDET28Vdp7zm2gSUWl0HwI+z6Ig9/R5xVC7IEdaDDY8LfNqq6a107ZnEyFf1cUAE9lVz5Tm6xQ
WoMLaQPi5hidaoXVSauvwcxuzQw+XIMKWxuee+IJZvpNJJNfvoD74FPTXAToeLftpP5QV6pD3ZQb
c9aX2usW9DglRALnrbXcJ8GQUfYIbWw9vXrUs2RpYuFK34LGeq20/2ZN+nfw5/u+YT1W1E8VsCc2
kqy5Z49ux2RQGukeebDh8lAw1QKcYjCWRT1uecS8cb39c9zup1XDp479q9XoK3/g7BDnkPviCDmV
+XK2DYjVzUvew0wZh6IM70sjvpej3CKzwkcZkgPooIXyWvGsSZXyW3mOjSUKRDJnaybI9Dm7NORb
58iJD6EyjkM7fCUoEZyRHrDzcU76ONxdaaRsTboL/HLEF2L+rDHCN0ZzGMjJ0KJIuWM9ZM2UXS7B
8mnMiVmim1m76WI2cRb7CFEkRZkz9i74PqclYRrzi1FklzLzuf5yQmgTUbwQxbdppvTaMFY2uuE6
G6wF3VieS8ccdmQ7eiyR7DcOARatejbpRSOGxPqrZ67VSfdhkng4E4xPDGC5NNpev0fctaMKX5PM
fvJVs/Lz4FIEetykJmdeFATkcEDCLkA8WMi+QhSCbZxV+6oqBVDQmeN2samWH0FAu92YulunQfZZ
OxGcupp9ONc9i/BenUMESABUrqkJbEpYLgo8J98pNIgraYIG8Fo2mvMiATXRWiZ2fZgWf4cv4E56
ET37xCfGTVk9ZgV7NqtlRlBWebQf4mznFtwFxYBMuwxa4renb1nFpyzPiCL3zmNTnMkkBZridI8D
AedWB4ik0iAQY/2u8CvbBTxrMN5HdtAgRrzsiwv6IsOZPUkfAYgpqi2ioO+0SCNiIgIf/QyceD1m
43Kl/msKCLWF+VZN6LS89tMPjB+vdZH7ew92RwzuWLwasn2oCbG7q5wGwKuz7PEm5zIxsnAKuq6w
e3cXXac7Z8HGbwtSFuQOpctbYAsID1A9pkXC1OHGoh5f2z07wGY8hokHUmgkF7tzeR0rG5D6fGj6
4JbDzyT/D1MW1fldqhB9ElgbJKxihsZAVJRExaIVXbugZxQLj0X4j5ZHcSUIojAyne0Bo+30HL8n
XXbvtPMJt5tcqbH8TXAjGA2pQw5yu5R0XSsWaEXNx2hwiM2tcOiqgcuW1bIWDGzUbF/tBoUl1oWL
06qHsiSLtNIJp0crb2ZDZ2MkR2Zz15Dp5bhEbAF3n3yy0EJbM/MW/qcRmh9tUJzayiCfmfw9Vs8V
DRbjUqWoa2wSt6ZpOOM/3s4gcLyOsFurcJ1lp/Oa1dEtt8lQ0zELKN3SnfbuLw7957Kt9d4zxaah
HRCJfBMDay/fT45DPL26Y3TvYLFm/wR23lIvMtZ715p+8LS8Fwn8uUA63yMNFimwPmjiiSe2prPK
PU7b3tYIYVqTYFN6s7VdOPcErRDJ4ZFiEVrzeIcP9GhN2YPj6PkuHuuPZVQ/9tkrFFAiaKdTwz5/
nTPOtIcAtB/zxcbHMmMLFiRjcEHg7715iCM8n+o7aM2zVN5dTWTE4LHmZ9nz4Lj6lXT2d9Zne/i7
FOraL8CoW6jtTK/5KmT/KHXyPMxuC2HUswijYzn2HGc1nOUBI2cTeGJnRAhcQjQys3tyLJTy1CHR
voOOWStvI/kbcAeYCJdHdL+8RcOdOYgr7+SaxaqJpI75ytivBhRSTRh1xlpas428tImLt3FO1Z9l
LDyIbF/ECY0JisfHEbJuPZgEDRqs1buVEi4kpMF0yN0J3egawej8S3iS72BcvgSaHMTG9tE6FcGH
N2XD65yxau3Yvl3m0au2SrIzMCq73grBj6KgMaKbQ8QxTf6HbYy0E1Qs1Af0dOCBkjTeVgX2aufN
LoJrR4FfOX86x0+Qu3sFrKlK89WyZTf9/Ega+mWx7/RkfblI3UN3vJdRd47neR+GNij4eMwOY4ds
rsvQYTvxieLokofzyXDCJTdp7zivSlH2obmib8cjMWmkUM1THAhqMJzp9J+HShB7lrnHOJy/cTce
pYyeLUutO1Ab1Eobb0KaMDjodxfEE+nKHh6QCA6aQA3acxiEMNCI+sM5BdjSizivDRCcRDHn6clh
tImJf2sGzr3EkiXQRIC3XueVfS5IHxjdBtxntbNd4rut+iMCGAFo6WTD0c0Loil68R40zhKicQcd
80enxj3oi+NoqK0o85NAH4h+5DQrsD+p4RPzNZN5gtK0JsIeooU5BnzCAximfMucBGVZsgH7fPIh
EvkuWeFYkiky/xnc9y5SqqSRj01fHOM2OSJg3sxAeyWxQM3QrrXkwRmdmjEV5um62vdEChkZiWQy
gcrPI5/2Yo0X5OgHyXNXBny+6HNA+vR1/9nE7q4GZi6AxecBJoT84LKUa3V4GLS9YSe3F/1zluZn
H2weWO+tm7sHRSZYYGTn1iOHoGN+q9EO+EX3SEDpmlXy2sx8nplp5mO0LzmhtT72qVliLZmA21HK
IhT6Gx25DVIL8hfz9iIhWE11bEniG0GruALMf3kcXezAJRs8+Mrc8CX1xb9wAI3D04Bmsj5Ju7u0
nSQqM3v0deCufCcMPyKDbrrDoLmWTJzWQ200GzyvYPCL2diZcApWyH3zqyM8dYkzEyZ5bb87Q/fb
JIDzreXnTCRCr0Sjh2ETq7tyrTNcZsjDgr68DkNOSIR9QakhmG7wnCW7jkhxYd1nhKwWBjV/NqhH
3wHKFbvACFJrVYZRdfMs1nVF0jA0MSvoJO4PbloEohNPMaqoP+IytgiA7j2LJFg7Ql5mbcfEOMW+
emnnkKdqcb9HW3PQ4FLsvdupg1NGMEYiuZ8xsANm3qWVfbIjb0fKOQix7n35xAgtewnN6BT04zbL
WvJsSmCraDeIiYvOkzfsmTYzmaIHZTPOdqnCgRfuIzu9DJHPeJEc6xbPUWsheA4JEI5ZHg7qigoR
7Wmxb2jxusC/NCbLG+3UrzKRDEzkB2v8i6vnZZLi/9CGbbMWcVoUQaGUVQ0cVNy6qP7shVrHtKKr
IRcPUqA8qXEbEpFV/bOMQnCB4/KATUHGzwT100qQ4ld5/dqJ4Q/9F0ZVniEnLD7dyLkxxXpuWlba
FSN5K1urqTxEzbBHTIKukgCgwnkJBGhuhd4CpNY+X3KEusw4Tj2whb6g9+bjoeDXaAIzffM1kXNh
sgXLBP3LJmMhTe9z1TG8asdHNdd7jbNu1YQZCMwMbkz/prvx3mu9Q9cEJJAYT+YsSDX77NMZW0JD
UnLzKhr3KEusrT1hZbVDJpqzwyCv7/KIMFJp3+MKQINL88OOZy6dmxNnh14AuZJBiEc6LjZ9F55o
gQiGMTe4MY4Jgcdda3y2i1cXfxMv7XdtDuvcVhCFkUKSWaTu3cl/DDIfMkrnv/RjGyGjy54Y3iB6
XGiEXDaHslkgGrDsCxh0sjpFzOWZczQci9CgzirPNkNb3CKTHnwq0J3E1wH4kwmpLp0qtkflemFi
8q3/pkENDASeQSlPKmxon/xfo2k/qyb+kjErUyRF0Wjxtg73FQ+bCjEqB3pfqPkLPP4OyD5kB0kZ
j5OzCJqrZWLsLRV5cMA8ig/ZoNUhaN2AHcO9TnaEQDVqbZLJ27Z1+jZO8LUdtLlxvu5dgw+t29dG
Trat/WRXIc8W/U464s8pgkNLHewO4aEdiDO0c/UyzIT1+vFJltFPHBM/0WKeiOGDdsnZoTWSYHhG
+BuJTcaQ0pBhqt+GZDIc4hh50gwyY2QzIURuQjDkxkEeUbt6YzG5D/t5RbnP2qGnTqCyUfIbDekh
CqajnVNwzvVXNhE4gps4MwkLrL2jC2vPtKYdZ+M7EivGwGzuVHwwCMAVaG+SIfkqe0D20H56AIbS
H3YZtA92eqth4CD02i3FBnpvUNZuy6B2eJDUCgVSFubcK2n0pJoMz3UW76BpLZLY58IrDdKs2Z2E
znZkDW+a9CJGuh2n8tFT7gG31i4kkkvZZDlEzlM/e89O575MvjqIoT0O6XCfW3ToqQ1jFdyIE12R
gdUrxGKog5wzeXFL7t/d5MuJwwc8dRc/GzkgDAsZ8DTrvY3HO5K4syxnBuNQt1+u3e4QrpxYlq2M
RSUNPcLJHmNCf+Xc3fOyb/0yv05NehvC6DzPjKXzMYNXkSP6HaAHlz+9yB4Ux2OaJbs8s791Kndl
Xp0t2OsWFm8vCfGFOeUtCqy/Iq43MYjxfA6epRXvTKW/Ut28DVn/LPzu1xUDa7T0BuMN4mJUfQ+p
s7Xh2nP8bXoS5/MI8UYgt9NIdA4APlb05QMhiqhBO3iOaF2zId9MZfySzx4cFzIgyLzUJm0HkBEr
KhdKGvvUpE3+KQeJsiqMi+WONAk02ZORWrBosrUtxClSPlEUDZmjww8H6E7KCk4C+DDimsRcPFrc
+ygmbqmVYxZu11ZZ/RsCmGbe5HNxR1fGb5cRcJbPRn5MAlzIeASGfgPg4JblfAqTO37ElAiDamwG
lNSXPV2zqhkSGCwiktTbIPgk+wLdvi/ku2YgIcHQM1mA+xX3tyZwj7OWR7ABKxdYWMrcdKySFz/+
mGWwNxOCDkp1czJnnTjlLmmYSDtQjvPqybGmY2TpI+Xky+w5LxUhEGHfHCKj3TiYjbxcXhZeXeG8
D77P0izbqDIkBEXs/dy9GoPckivyCx15Val0Jjec8aAM+q+pkyfkIoDSM3WuTPEC+vvPIiRLxIrC
1DHfHJDnrVM8sO+9ZqmFHqoA0OnW9X1EmJ4x9JdkImWoQOmpML5G066CrZWG1oVcv20VzlfhpyBF
o/eCt5wUBvaJ1MIOrZUnCA8S3kZJtYtqc9XXE+3TeARmfPKF884q5Fj58quJyAqpyderIDoYfvAq
dL43JvUm4vhhls19UMMI8hghpHhoV1ITvDyX7qFmvA3p/tv0yHV0beTe6aeCa2QY6RnwNUKTAHmk
+JnhK7eLeiWEYeES4+cUr/5iNwvjvQqii0G4lKo1zI6pSECLchXbonn2iL5ryOQurOyZPR6ByeI9
Nqz1tCsTdHs5jRfbWeQQAKGAUDoJ8Z7dpcGAiSDs4Gek88QFg2ve0sgHE6Wt78rMXoJ4RnRqX1Uw
YCnqzuycw7tWFuvGY5vgy5sXOE9pF/7DCHJHnXLoEKXo9i8qlpFQhsV/wlLFqL95SDFDTpzDffFZ
QYSUCBoadrkmJjN/bndIMFZSYStECAginBHytM+0+OinxQU+rJzmh9jfnS0AI2OhGBp1DLr2UHvT
te0wJk2iuJtZJA0jT6wPiLBJ0QaB1U5zbDOK5EtpY7XlU2imC5JiKjcIdmRYhj0sjAkTafcUYZqN
+u6Ql9bWY3FrZC7DV/MiCmdtK8B5pKXVI1RPAvVqczMXp6yy0dIzF00P8/jsiXfXYaYNrTap+X8+
pn6/KjsYG4iQE0Xf06MBdOmZLXtlRDi2ckSTATPQsD3Yhbf2+e8sXXdVj/cxAF3Qg3sT2wG9h9P6
GwYLZy9Lt6bRH9uEPr1cQk1TZj4RhlaQPyCLp61cchdBAkl2Qt1ieDLsV9PsVxMkHbdD7+xVnx2B
aUE/bIh1hzHDtIIk3Dj6Y1MN6OV1oJ3jHl//b2scsYXZYm+nKaIx0nZIE8iJZO3sElRFva2Y0csh
vXN6f4U68MJie0VjvBosrI2BtW+hTwbTCQzLtqxYT6fOWs6vac3ILLG409ytEVc74UaQlNqD4ijA
h4F3YF7HzONy5TwNEAdCKC8axIKL1szhJ2jIOkNVvR2s7CSD7BRaHZysbVAEnH8mgWWQkfCIxyVr
PuBko+/sQT1tUzxYabSpxlucTGwCsqs9YoMXmMlwJ1f39OQP1I0LWRWli8uWHVhhCWYiYmdbleuJ
SDPTJQdiIJOoPLRcKQbta4pVFyN2RnZn+VlhQFYIBUfyJ6biHPj5Sc2nAX6EyWPkA2VnWPRRzpJW
AekGqERGlhwJ5MfPxL8gybLW8URQVQjGczvbE+E8keipbV2fuFKfPNBe26ecDTkid5e1k+zA7lkU
kmBMXURPIRBftHs4vNgK5C2bxSgk1i1wClR+7FSYqDTmEWuw3vgOtA13ypnCtNo69eZk7QbNZMK3
uvJoaF1AZ8MGh2c8mb/D2CZEzgaNRiJtvByJEWMtg6yfyAwYfYxgEjySdvhmbJK+Rue79Fn2sbk5
eVHC79tfcLLumSctSTgoTuJXlDh0o+omAEEsdMyopfkwq3XfFAQkxrxMyxPnnsp0q2si4WNvkyof
0rD53Kv6JQkdrOcKo3C2S1GcjjWwfJEfknjcUNCdFeEzWoYQyiByotGDnW/mC40F4Z4NWZaiop5M
zAmC2wCuOSTsTCQPfm0f8M3eMcG2UeqOKMgG9Do8Hjt2iytMOFvL2HfNafJ62NCvwwTJFKRASY5T
70R/FfFVPVUMxNHXFu0u1QWIfchBqJnsssXgSIys3z1K4a6DXG2T6YKGZ2USPlmp5qtFbBcV0d6C
ogYnIHxsbF6yokY3T3QmGuw1jvejmwwPKvuVs3sfKWR0WHEZOkebOnb20sbEh2U1iilY0HdgkTl5
Ls6FjvNgIJUURrNIoTWl9UbY84dL0FeTeY+I4dZj+wkFdm3QpzgEzzVNsw+E/tHUvSx8CaLDFD7B
WWRYlCERE2Z6SsFvBWZ+s5n3eIgZJQpK31QnlaBNAH/IL3UIch++S7tB/7Uy4+bRmggdzvVDjjcn
w9dp1r94QddUs5sMt+44+1jMnwoyMYjjZq53cQNuiKQ51bmz03GwS9RE8EUDaaN/rH0L6QDR2mN2
tZz2xQNoxQt5Fy0/AN5aNnBb1KZQ2SwI1vz+XnsnCRiLCpNRa37Is+LEPfkXZeLOJDpUwMMzKPAB
SZ4FgSKdne7G8SMlVrhK8FM35WOKL4YN3c6IBevHZqX64UvAqonhZ8dsIYVboyQCkMIioWfk7ZIA
WvDXd515n7Xj2TaqE9CLO1qZbWfC6Gec2dMje+CAueFWWVec41QjGF3WUvUdzepKB9O3X7efYzQw
3K8BHWClC1FRmT67gWzllE8tCW8d2MuR9jtLWoJFo31qx/+YLqy7pjxppmI295SXMugiX5LDT0Ay
ad2PRP5VVMCocg4WrweSgyWfDL38W1N+kutxlxCs6izeiqjeSPoFmywoDA2kfqWkB3CNc+QD3N7m
6YM/cotnaBKS8hb49jV04gcAJ/tk7vZRk68ihnc8LO+xOkM83XcxkyKjeEqIj+q5nwOWEC0pU7ED
TCp1mLbOdzlEBuCtzEdd8hagu6XmAaTI3xRAVDQg0s6c+/N0ADB618Uftn4sQYj2c/Trwp8QHZJQ
xj9jxicJZ4JfJgPw8y8c711ZvykLbFHir8PEepz9K72xXaIB67qDSS6I4dlvXaAJKIFjJsBdg0JU
gPe08G7Eel0ZNe2dhG2d7l5GEa+dutt0bntnJEyrdmkP386ZL9IJ7wPGSBO8wkzr21gOF14sQnd4
1nq9g9B6m9CWNdSPJidOqs8V2Z3TPK4dUsmD9txJABsYFMA6CaO/RGS4WbCXOmOJP3ZxkS9FR/3a
1vXR6vxtXO1NO4RtNR47BACBw6xrudDIXkVcBBzD3ISIDGfNVzd9ZFZ/HR3vKgTLdx+gpiOeemn/
+mm0i9jkIBJYVdxNSAJWRT5tetZIgVSQBcnA1oekvcboss32uf+fuE9y41I1cRs4+BYmLOIwMg9t
SMB1et9zws9eeB1C66Gg2NWkxogZdkT2EyekCQKB1Em9YUOzmYiJpC4jq+u3Ns8TP68zg4whqE1h
k/CghzpE9/aLycQB+evWBcVnmOzqFhperewPFvWgqEKfXD+ZwJtNi24FWtNGjIIjkji6ZutxZTL+
rfUDWKXwlPRUREIF7c0SAysTpsqvducYGxes1HIsmAdV+KxBiM6iJZNIDYOkufXEqnwY/cTUJvqc
LHA4s91iZNcMCPgHye3Ga7uFNcizLgKDpXdGokhe6Baeh8EN0wUNF3dErEbZYfGQRoMQxidRIEYd
RzpMZ7hEwSOplRZMkl/YMacAuMY0/AwRFUBXn9yGz1E+LRooBIK72bB/KpmRa6PWfqJ/uTHXTfvW
houPUoDdTdbkDb2BrwQiLR4K4/+qBen0tGeGgtt13BWEbgpyX0yvPaaUM1pDshA8jeU3e3hMlT8N
QWk0BKGp+GrwqUfZK5dzKqZt4nvvMenwOZxBD+bWyBB+IQL9x9FZLEeORFH0ixQhSNG2mMl22e6N
wtAtTFGKv36OZjnQ0XaVlPng3nMz6osRzUeIQyweV4N+wNcGg9vfhom5ogCiOXgNfNY0erZsimCb
VdFByWbfVQMd95w1fSgZECUgFqr6r1G6Z9N4JtUnVoS1CGF6t9km43ALipA9Hax2tfApipqOOOT2
yyD/XKGYZrbEyIPEF1pHs3tzgc65rvPpw3g0fWLd1LSy5x2aC0s4QdBRHQv8/8lc78ns2BguWzi+
K5S0lcUUoDahtcq1QjjY1ojpSRvU/PrdqS65Ye5k499j57Mx/jU1jm0UHoDToth69TD0ug23EIEw
DiHdzFS61MczfPLMn9bK31AprF2T8Cti31el9kxyahWLzOBhnsTO7pFuWwDedVJoY5DJZCFvgwo3
4fRk5rgPcl5jD4qb/wbLcVO4MAiL5ktIrOmqZHhpBwi1iVNBrmfT+Q+8I1Ol6DXQmrn1SpnF9wDL
VOnlikyRley6dQeGlMGHw6YXytJSJxPUseWq0O256mZt1R3K5CNskgtkxl1PqoY55msa5+8pH+5T
Fj71Mb+W1ZdrfJbmH6Xwv3C5IwRC/KnuWRAhqLt2vAQ2eJ2s6v75hn/vm2rTxx6zMBx95bK27U+/
Ct4IwFqklD55j3el8VZAzO+MT1xBbFhrbLUkIfFavdZacOLFJsuKQHiCrlMU4MIJnDWy33s7hPuO
uUvlFE/ewBePRwPP9GPQvWfP0J6h09FgwNMKMibifGOG6QejtZszIePHgeG48Pg088Xpx6NGzq+0
Sno+B+u7/g03/lOfqPOi6Rsd8lIELFsrtQcsduEsedf1/BTL4YIt9dqZ707RnNCzXuAFrpvO2erE
DHmR3AV+ck5BvxAC+dnCUTdBZoYsLB0wO0PwG1P5i9zb+Nbb4KfroLfWUxhtEhaXxbyME5y/MOM9
643MjZUGu1Gb93NeCc1yYMbJOfHlE29Xsqqa2Kd70YdhNquUXQCtAGrQaBU5JIDESI3wcOAh7kaC
CUX35gXGJjLaNVL6TQUQQwJmGJB6dzaRAwbuTs+lkXZWXTTcLX12EIynjD2nh95MFu5rwvTJY34/
aM8hnZ62JNR50nZ8T3fNcl5tzTsrbCwghjA2P6bCZFyNoAiRAzHPCA2ZVNXOX89/NeufqvtD+HHT
vPn83i4ThRAUu8vkBa8MRtppkes4nVTfrpj0bsvyqJvfNu1EJ0Hp4zzwqUMDritgNBsR12ujJjvO
k//K/GTjK44b5/+VZja4h2p4FCnS9UCghw2ZX+gmyA391NhqU0ntgZnoWkPanHBzSkhJLk9E+DMZ
VLZuto8oYrLI3GZxhTqMGd3kLKGH+qG9bVgxtIa+D2p9LZqLQ3hvY3H/MTZ2R15v6CV2Vx4KvUXO
7eAgHA5jQrajlsICp/3AE2EXycqcA+0xvPAWbseCZXcS7VPxjpBpP/4/zbc2ESRJ1OIQsvjLG+PX
4bpnLbMok3pXT3Am7Gyd5sXRnjF4HHv5tI/dDJWA928O1ItqIZb0gCvTeo+Sd/zE6xErcCRgWCKq
o6Y/TRr523H0cAtUvUiuNHGvreSeOYjQ4APj6VsiU1qOsufq6vf6WP6GeH39ZDi5ObZVOsNVltyY
f+0LSx4n+iKvxs1aqwemunVfx88CYHtPOsJIj6pOZr5HbVwQQiEHHzDjtRqOoam27FkOZVWSnaLv
QNiQQaE1nzD5DzZPptuu/cbGCwlbEnX0qcabLf9VOTtu8TJyLo7jyU0OdfeHNVY3AdGB28k0K0YR
NcP4h5+ppt0q2putqzUzfTw30Xaqf0ng3mSImBLbPfYz+KgnoFmhNekujXaru09fkayKxNSfTlGb
Ez5VwzrtSVCd9p4FodvcMkuv2GFqJ5ImGj7NsmfNYySrsY14Onatf0rJixcQduKoRHicfVrO0Uqf
XTqc/MBZ+WW9Lc1+25UXiKnYuwy0dvoWjygIyUOHKwVWiZIfwm+WI1W0ISmzsM0Nv3jPj33qkCYQ
QZQO72E27kYv2HuV8Z6g7nBIX29czg4QeiI4deHfPGIWOV+PLlrwrd7F62wSS98qFsHw5vFK69cO
J5zL+C5OtjGzJmYYK8ujHPUuWfpjAr1DR79iKbvAc7/N65OunUp71XvneqI2kQeXz8y/ScB9xi/k
FWFep+R3tB5h845ReF2yh4lY8WfTiwVCTDOdfYFY2Q5ID3uzxbMtXm3jNR20VW782tG1RBNW+juj
/o5nZaDoSIPGWBf8kwAXaxuMNJpxrdlOEzscfip8g8vBI8PDufmoLMU4kl7NMIMmah5eiM5f+mTr
sX5dROGJwnth6N9J/ZGrf7FzQ9JZV7uxQ/9avBYd49byLKtHbkLV56can0P8IwPj6BH0Ehc4t1R0
zorqhurtNRnapyz9lQzYwIV/q3nvFfQgVvFrFe0l178i614Txcm6E/MV8az6i1Voh9IwQN2NVHp+
2+YbqpT0lvQl2sPJfjouQ25aNNCt/JuySR+mHl0QODuLmoRNKTl2mpIghMKBdVYyiXJId19ZQwG7
qAZDgPkMLX2ah1ROhCpLPGm4Tn4csnDXkXRhLJVasEHuqK09gm4vecHQ0tMpJaTMrD06IrmoMqlv
YulE27piElgAnttMzohJzZMFVgwssNVPEU/xPBkM7JvWmenPkPV/UebkP0WJNJi0JucLspUNcQDe
sE96pxZTcGLLKn/ologB80FLern2PQxZCTwLzK0Fxg0i/pRu8sHF6PbZewdbP3oZ4Z0DQEWowCYL
MnPISNuxVwoyfs+vHHm3IQ1XDka3KeY7QjAp5VvO12WJy5xRg96YNNH0IExvdjauE0pOHVhUPesY
RrVNUw8fnHadh24qvSrDOxvo1ixNkKDzwANJVBlDLDzbqZGfuoLEmzTDnkbNjEdHyaulvE2u/RaM
J2rmBsq+9v/3K8dq/DN2f5AiLTvosPnAwgqvd1MzH07RvgzpbMgg1jf4LZiYOdTRPdUB2ctUB6uS
1CHFMBCsK2nWKzHhbOAhawifD/TfqvkoGfKOkERdKE7YJjYKgkwd/kMWsK4r/9SkWApzmIBSp8Aa
oI9xrQUzfpd3bOCYdFtzW4iAyQHj55QZfB3FlwgU8NQxt7OQXIzDZvIIliW4WiOgesCTXRTYdxUz
SDR20djcAJVxO3rlVpPjmbSnfTxSndNc2t6wZVO2l8z8X6fOkmfCMa+NP3yj/Z4Oniagv9Y/Tlhd
IwB57Ed3mq53CzORe7smJKIAnC5ExpcqHnxsf4VDoJcxNnvZqWZhu9WlQUKSioIjXZpbNciPIXae
1kCESBlA68EEWxkfseKES00f/6z9Ng0WdhMyT6LwkDjDQVfOwYRByVXjnSwP3XMzsfwtjK+MxACl
i11vVWvDraDx0wkM6U9ck1bTuVQl0/SdSO9kC/9faw5gYHMUGgB/UG6NOEYEaR5iJyzr1ylyiJ8o
R1gkmd2LrjDBIZuVsb7VyWiLbRGTzVx8M3q4Gpq2m2CsoI3/2+gjQygVvU/06Fo/bQWuBdXqm64q
ZnUtWSDdz+glOPi7R8kuGKf3MrYMlGzBO8qUzcDgSo/7d8zo31YMfjSh/Ch6kCkTe0ajfjo272BD
6jHq7G8hwntjag/axpVtN+diDDee0G9M3kyePoCvkaCNLYX7UWYuVHLvqNf47WiMmLDBGMmOk2Uc
KkP98QaLrtPceXnzRsG7sfG9J2R6jMkOJ+WlFgRK2oTFdfFFFhNkbhQtBtptPiHYVdEINBUakIVk
O9GhbQyHco79Ayu90XrAg+2H6QGfCod1qdeXcOAzdB2mJ1z5fHS2qYFkidZO/3Qd5oea9dYx+mkA
O2SqOPZkrVTja9QSYjkjpA3UcfOw1SACook4n6VPj42oqyKLujbOmhdvpgkrI2VRpsOVjmDrse4m
RGYnPFJ68amzK58DW3eNkJR2xXII03NlMpgrNYwJovL+znW4h/3EGetdkYcbaN0vjTn7Lj6KfPqb
AKEqAvIB0fKVIv8YOejFVKHqLvHkVwutDDd+C1y5B7lbATycI7ZwnLoiO/YR8JDQ3VDu31XFPkq0
G+kHL0lFd2BzndPgD/2nZXnHOLSOPrkgUhioxEb/aDZiW+nJOqmcl2ay2RUxUirZURhy74mezeww
HeOSqOiG2XJhYi+bVlMOhsBO6msBlNCfXC6WYYGKameSvATJDGU/sQeuAohsrCi30YaQftYAR+3q
swm6ZyhsGjh3OZeIo4LVqqCoB6rYcr2spclIsQ+dY8AqicMw/Imi5Ci1n0aOLFXaW0MQic/M1Bi/
dWWcoy4AkNKde/HOhguXVL8dm+grNq2jF5h/OpVt6WLpKRD3q98OWPEG4NN6MsUf0ccPCxCtRsi2
o08Y2eAeSSPbhC2p25EsXkcr+xixpPfN7JEhorsqyhVbI8LOXKI7yVNMWZ9VHYwBFL71rGEc+l1D
2Yab4DnFYOOgy/c2NxZjGwJbiOdKkfeOK5pgSOvG2iJmpiv9jTBJj4wgZoXvOqFM7NYZbHTfPq+7
a+VHDol9guZFT2E5G9GbyZtrG+pskTrDLcKUdNGSp6nDzYOLcmgJbHHTDMQxfYY5F8b9vdTIMAmy
demER5QgZ+Hd+rA4kxy9stLq6WjeIe9INNJcmtKS6e0AfEnbN5axCXQg7rCoEdCGaHfaXTHRInvT
KbGi33Yi01Sq9wHBAq7bxWQA7mzrN2A92K3Df9Kx94QYYigUTJ2TdViFd5w1D7wfj6lKvgJCtUpg
ycP4N2Z2gU8VkGxyCEPmSVC4URsCq5bLtmXFmv0qg9AtFNgGUxEGhPgG7TtkH9gFvF2S5ZtQUHFJ
HdcGdxva4SHqWTbAXiEA89eL3e/cpdBPMFx1qCyYjwXLWGYXW3/xiBj1wHmXXbN2+Z1ET/CsBf41
H4/SpJVw1T60sp1hdVfL0daC6zdrvF2UfWoT6G2t4LwZUReZS+HZhP8MOyJi9q0jGSm533MCxAjg
GoQLXigP1Gd8hl7wEyE9EFBwSis4TLMboNLaJWibI5NGkO3mPsptBo3/LDItUmoQl8kFClAOnWla
ebb/Y5rde2S8qiHdadGrkfeMgZpVbfhX8PIPUeW/vQ+cgukG8YPldyzM41iPuykcjrLo/0ov+P5/
Umk0L5mhrere3qH7wbvpE05EkZMxmw/Fm8zYS9BbBh2zRx04aji76nPYAP27y2a9TBxk9egZGs9g
qk3EhOmvR9CfXhOT6MnsPvL2uZPvOodoj46aXMDqaozHiLyuoDTp0+gubMyCqKYUGlkf8e2g6fes
Cf4EJNZWvn6zSBMYVMRStm3XsA0pmsWFT5bgG3sGwi9CDSOPw14mbhDfMWQzCDILc/RGKSaFNpud
kWTW/Euz+lfTwWYlzdFJSalwIeyGpEpYPMEBpnIcIztFpqqGtZfosdVgFbuQxq4tJT8li44uOXTD
HUDXoYenhWXcwryLbmgdE4GITntFzP21JlgkJofLNIkWj7JTTPhSA0jHktW4qCucOl60DEMAsKN3
54HaWgUBXo7akEa1RiH+VhkW8/8QXfqM18f1GDDvliaaJI7POV2GhIFkal9Zv/Nym8tyjN86FiKk
yOxiGBM6rqCEG25sQI0Im5Qh2j1WshbIoDbX9rnRoIm4pU6LWEqE1yFrDmFWLRGQnsNCrL1OXVOG
t2nmbnLiJhrWkyqJLwM1bYs3yNEiSsbpyEzpMI//SdB6yUgxrvvwWbR41NNuPPVmCnJFu1h5tybf
QoHTSBRPBt4STnjNfdUVdTxsvnuaAPbyE36F8TBhXA0jZ1d30ycsUBKGorPtYsgAdtu44tyjuU+Y
RxuFdQ+4uAM/2PYzVrW7+BFRCZgQtESsm+LWamCQDfy1+qzoghYz1upvGnbnxGeW0HAPwjihAw5g
wpE3m2E1jfK7LbTDBJFroc3YQ0CGFERw+hjMzpnCMellI4rSlBRN+eWWzS4y7EMArieRrFEmjKDl
HGhhg3IOrh0ms3TCbmUkzd4X2Up40zkatW1vymtF1osf94ySSSyyYKclaLiDybriVnnNatLcjOJS
Dv/cJlvr4h5VAz8GEyrBpLxDpOB+pY04RTR+CVL2QidbsibDuOr2UtobCXB5TH/cARtapG+yUTxj
D3Yc+ClkfiyC6TAS7R1d4EvAPsiL7VfLQm9maW/NEG1cv7x0tnHVHYyk3ifyxks/dUx8IpvyC8AT
FrRx1Stuvql+iRNCjMeYW405PMrQKObAc9GAOF39HkpWfiNS1mXLAc3cLDzncQxrbc6di84oBJaB
RqtC6FdBfHlRBhAMjXvV56cR5/4oFGfhsx4ZXiNdJbEKoT2LHEynehYsPXMu2Lkc0HNoDDY41lh6
70br14zHpeTDam2WizbmvXkDauM/s9hAwO1adDLZmG53MHr7VOnTCers1sr8y4Dh2fFsihuH52QQ
8E05JkqiRiXQOTAzBwD/2wGrNYJEhGUVoUL9IXXzjSrjda3H73Y5PPUS/qDN50BMG62wwbsZPhqy
01v9Xiefds/W2H8PGWyOTn0sEuNRNrZgAeK8BEaJu8EIvvoaxo47Nc+U+XiAOsWUwCsmRI/bKJPF
s2H6hApM/zC7+GZi2Fug6PpVfhQv+TrIDcubSyaCnYQ0QEF+mlR9FqPjw+3T10XRH+XEXg0H1UKP
3mjP2RrgI6YT9xyEnqp8xMLalwIaDOMq3dVh4/NwZ+4rvn/EO8wQWlGe3Ux7eD7JuyizdKhjKgvf
Rtc4WmawNh0c1yMpslrGyU46esq/49AamvzojdnOAc4elG3FRhN0XWHN2+pkU3rYPWYRfxlmD5eF
+VCYZ49lb1d+jaz4ZT0BCiB7sp4VuIzFxLhmh7OLBFWgaZybxDpbZJqDLHktAqzyRusA6lHposeQ
UjjGqeBnDcdp42QNIGpOgmB+lLnGKlUh3ho2JTVISai0hn7ZMcQRmMsj4wVx/OwtC1oqNUZN0qX4
GIZNn46rVLVbt5o2ipVIJQXvgNz1yEaQDx/CeNyGk/Hd6nzc+lgvdfllR+G7bXp/lTnegxj7b52u
QFRfQQRd8J8eoyR6DaIQFruGsLdkwIEFv2huymfoGP6GIV1lG7+7vs5FpT8sD+dIwP8ablwPq/fA
rpkEKDurR+wPIfML90wmwt4v2W1G3V3BzavCbO/VIK9rI/8O2+grHKHfkW+ymCqDtOocdgUAhoxE
e4R9cW5+geX5FkO3Uab/1snxWBtoHqwKtrsOJdzWvgQMQMQa0Wdf5G+xax5x0gND+JLwCh3KC3Ae
LPX8He6xPTwQRtv473hRRSA2Abe89FqEMvPOvtXf2lCtbcu8dB6cR9TZSkP8TPWm+uLWNfJaz86G
Pn0RcYVIbVhqsdwO/YNd3QDmO842dUa3iX3QQdcPalnLauj+Lo0gqHUk9i75C2gwKHaKLLkqLX+q
Hk236c786yoGn1ewJqZuQdV0bZ3kjnALzwh62tTRQYKV3ckHQAB07EEM5tHj2woc41cRpqbQ+dpN
sHAi8NMdS+7YSrsd1jaToXD/1WrdZ9y034RqHkZRvdQRVXTXsLk1ehIDgK0ZYGoLl/wNvaPAs4Lj
YGSEENoukSnOxRrLcdUO1h+oNzAx0lMxL4hgIn15BRraqGSUGVWMYsL5iRMmfBVL04gbgIcYhjHK
2tD7jKB28t/YG87rN3t24U7IvxAKE/JjNzg5CvWdOOT1zplygql9ClEsVLTQWl++TkjO+azEn8yN
6pWHwZT1kvlWGPI6tumfqNEZsiObW2TQ9acQ+VkPyyqsPwPPB5oe1H/s2veXrmmvNNmg2Yi7BeJa
wRtjAAzBkAbm5wgN/QPZL5lIIdASwrP8rU9qBQBG8xCqnqvZBwpo+cm1LcKT72vHxtN+e0hDqzCf
vnMTKmzLUt9W8q/mFy8qsP+OgEAmVvFDCG9DCPlnaB3y5iSob2mzyrM1zLSGBN4sbTppWw4na1R/
ShtMOcrwdimhaA/Ud4MrboNT3jVP9tw1sOuxnpHhM3vEtS6KcfU1sNo5aXdZbM8GiKo69LpFCiBR
jfOYYF3GxQ5ylsXOO5lFJsh5IR5BjZe+W6ziFN4bkvW6oavMwwc0FqDBee/sM9IzEMqjhwwG930U
GgmDNR9NfXejPvvo2ppqWRnho2z5CoYqeeu95r0ltlF0yv4EG2LsoIn8LTle8kSHGhYWuHcZiE8I
+W1p3CyybiFwnnwb7F/rNx9AN2MqUjPHNqEQcttbgJs7iAZHTTOQhEkzRtMGRcurk1eRI/Jpg27c
1kHD++2gb9eMllHoJEEqNhQ+nsnzR6rgIxHFFjrpmW3lV1t28xxCQGu0va88YBgyqX8lpAR+7zz6
sVjXGzrj6pJDlwez85nw57+5Ap/Vhuwu+0r7bPDTTAPreZ9kWR0sTsaCddHaLsoLLkqUeuinWKPD
uudIfs+tit6WWek/uD4J81mFfmqOPBoccnRVJU5Vwis8amP54Y/GuJpsr0abGrPmSplYNoE45Yb/
W/pAQ632pdSIV5SCxsDEq6QFKiJABN3IBODTHbtt7WN5Cbv6yHidQU/uHYOyQViDhiYBNdjl9kcA
vRRh6J+whrCuF69tru8ME9Kjg5tkybwLjoX/m8fOn8GtYDNbcyhVlkjivjsMsOptHKtHizvIwTq9
SJXaQ7AGddolR1I0UrpcgYmZVNTSOVmlDTOzOvLyH6cWDDUa5hrKSjJUF38aT5MfcukLMscz7WZr
A4Lycut4Id9XclZRc4wF3tg2KQ5unABkzTaJ1e3bvEUOofaENK6mEKuHIeKNlEiORXw0SL+CH0AB
Hm0GLV11KdeZBLuyhCh2Kf3gxv4Ky5L7UqTDBv853oiOULcW4FvZZB+6rX+12fTDCblgLLC2Un7e
qYEIg4oJDwNyJaP/dFBfxJHDJJYrTSWosrC4AXpqMWPVguma9z2gf9kZ3DNJAO8aPGrh1Kd0ZHUc
dMtJz7eDEssB1h/4jaMyzT/5FH/4QfgaUDFlGC4DDb6kw9PJWidmrqfewoi0Ddv77QU2fa3+4He+
60SZMLbFHpy6YomnfgnxGecKedpAoM+2FN+M2bYiGtA4a/Ejjt0PC9eAUSKq0B2smnb5Jv25muRM
N+qDR2yLEVvc/RPOgdH8JeZxOs5zlY7oeSr/Wf/DYs/NTCRcjvWUUf6VGB1bJtQ0GFEgw79GxH+4
PooJ9udkqOVHp/HuwVSuSC82F0aSfueSTyUPXqgUvoPCPgH9X9sNodECxQl9sKjkJm7wWA/QMabo
hPugXEzl9J67BOsglIXnuu4q011OmR2uvYjVZaLenfLc6PVhUu3rCD1ytPwn3/v3ENcfjYwh5NDx
jiWRrOD8tJx+3ufRRBqKRpewlmnuIWFHSNiyCz2Q72HAa+RPCaiPdlfb6mK33FExyGY9rbaKQEyl
nKdu5OvR7o5pxTmYubu25RQxIpMLg81+VHrUENmlsZ19y6kxpuOHxNKHRejaSPtLue2bSCHF6+aP
ZFwkc/SWWn0mj/IPqZ0vJZIds+l+ejvgjDIPCFZvMhjvut5/lZ3zZQ0laKTGX9e8UY6L7N+p2aCX
UKGSEScqr/ScR0dqpGZSkOg9sT5gP7pUHKthuuiDfe409yNpiQiT7lKN5dqO6MZJpSO2kvEjRpkc
I5tiv9vm1g5s2GcWlLg3B4pqN8lPpZ++9+RpJGa9rtLkUaewpxQ+spU3xHIZAEFbekAXFE/QskEL
v+gydr9KHaC00AXwFCI427rp9BdSFyChhupkiIKLbhDXo6VnSD/b0NddCmcf/+AEtC3O/cPk9KQy
+nsXrxuNh7nLOSf/plXU7Ro//vDSMtgWSeA+NeUXS1uvsYYYCk39VNyawDi5sEJE5LN+G2J+NZgv
tb2rrPxgi2k/DO0FYe7V9kGxCSZBpNIwDelfjaH91AF/CZ4vTtiZZnK0POI+AnnPIptbc9iQwbie
pvIN29E99bVN4ejvbdrzUNWQ8+NQo8Fzt00Vvqati/a7mqAnjV9jNOLpG6+5gb+k4EFqkgPxG5sq
5ohyFTKtxr7xRYBVeTSpeWcech7n134glGqUR70d7/zZP03Zvg6lXEcMgHgg3q0xX9mNcypdWHFa
K5YZ8Q5QYcEQ4xZsCue3S/xXPa9e4N9j8mScbtbtpcjLdU5vFo/aVwu5dFE56Sdz5gqbk3cto5Tz
BtxH6DRffVe/mRTLcA8uJDNRXA7xOSSPapjn/Ym9z+aLRWdnERBDXmMHFpq/qNioR31+85mYIZKF
8xJgZl3ggPhnByUZtLWzUQWW1zEqTsqMaFOB8nlkmi5AZh5xTntPrQvI96qbYSsKXlY6EhSqI/mS
ZsC92JU6Hgcde53xLnIH5VT4Y+vTn0zCVTQn8Gi58eJO8brsk6NbjFeyBq+1Y0FVQxxo0c/5KJU6
1A+OAeeBrOdbpYtvL9VNNq0ka+bFbJN3904DGDmFEYvkJyrV3qqwpLvcwW2H0tSd2wJqu/kB+kyL
6DZ4A4xpbGUeRuICT3I+7wCCfnyVLcDa0Nl6NrIGCdBS7+l0ZU/IM/LZWnkncvEupqrYpgYI8eT/
mVrYa5ndBrsmsV/slKmYHX2hnEd30fjnIh7ZWHoOYof5v9XhdGmBVpeQUiLVvfa88VlX7CKtpErF
c83WYpkX/rAsXf+qkuEet6i1A2FSZgYhoh5Xv9uYf3MN52SdfKVVeXEy7xM2xIH67hAlrrXQ0OO3
XbhNjHJlstpykRvJRH0I+gM4rrQG8VsE/A4PE5GTbOJnannTcLPYKaJqOdHZJ1cnJHfL5kaSLIRN
tRZ+vUyceOsjJS1iPJh2g4EDNLrlZZ8Y+x5dDocnRLEazOO6oUHc5oYvLfHRXHg4EqkMIPf4FGOK
WzA0h7VJ5GfkIvGYkjPG+HUAOd12orVXjaeOREebmXuKhQ+nxr7ymMVX/bUEmsid9zbim9GmcW15
zgb57U4N7Rf12qbi/kxxEY6MbmxP3YY8etUbjYI9fqfP35SRw+2BKrzyjVOay0OAjd3KzYOmgRMG
FOEa43qC7RdVJdonliRQjDjKRXq1gmRT6+qQecOLP3s7EETWVrehGgdIEm25/lk5qTMrxfcgEEBU
w3n9AZcci91kw1B32yd8vTM2gVPaEKpmFxufL0vPpnVsspeUgL2xaACgATgpHqGRfIXzjsAZLwQx
7LUUOjN/rkNz5HPb6RW+H5Hj28MN0SPLxDXukF2Cf/48OIT0EfNooghE7LzBZAoDg1q9TIqNAw9c
FRNB5LBGIFMfxrg+h1m3YVK1zHzUyiaZwPF0qpqnSQdVGcPabyue+eFUivRGW4OmOGw+GkDnWVCg
4Prre/JlmqBfyqxYuZML+ZAlTFI+q95bYzen68s+c5IxqcgImSMrFqTwFNAWps2m0pyN1qqnFjpX
n9VaJ72dXuerAvBR5pKTAlciscR1nO+xjjPMteXFQjWuILnSXwMEECUbyxr/FaMwFXXbKNLBnnh8
p+W2KdmUpoC7Os34URz5QRZs3cS8lVxzdZzs+qz6irzmu6tA5wIlXczyPG7Pa2Fw2iDWT9xkPzgR
4cgZf4O29qfspklfLS1fnQVrVuYvuxhXshv7+jKEGILK09omgYCFzFdQAHLhLziE6G5rhXmtoDN3
sxq9Uf0R+d2fUrc4dQ2UGy1YQYAxGspQ1qVn7mYQg8nNKkgDCzTmtVB37nhxYFs3LY4aRe9g/HoS
QwjcR+L7Vsxkn6bBa4xFzUX9KjIQwgEamAw5WGtnr6YKb7HB9CZlUKDifzaW90WMkhrc5lnayP1Z
5AxSod0UG0HavfS1bTdnS5CINA7MuSNvTZF5SHArLjozwPCAASXtu6c28J6CrMMi8DDCijp24hWC
jGx0CLeCPnt2YGAY6rEHbZ56p71OsXZLSVLwQ+9R2P0jGcULOZdU7vXOgC7GbnXAWD/yI6QK9UGB
MRBiv8U+p3rm/INT+ZusMbuV62oP+IGngU3sAipNvQq18WK60bzJuxEcw+KU7A8zu7j8ZVQq6lKz
pjRMcqH7wYhfUoNQ3gqppWk/tTFsngX8l4WBKriyUeI1bvAYUPTyq0B1I21Zc+N8b+eBXMlcbaSu
a5w9yf82LNCYTciwSuQ71/LXSd2+lijfEd9o7nWM438+j7pn+nhVR+8Q0equUotMqzb5Z/UGxi5L
nXCcA2+SbBS1uMYrOS1tGPMca+LGNIK4VL69ItlTZZ5MDzCkP3zxja6nNvzwDOUSYhHryybkj1fT
C05MOCK0UxtlA+ue4CLV/neJur6LQIVqhlqHNXGpRTV0L6FZme+D7U5LXWTmw48li8lKGz7C0XjJ
jZHRTRf170YobkKNbCCCRxpXF4skKTu0eRrYtGNBaNO9H/bxizSaj3Fo73Y4E2GDlCWQt/IKTmXC
TTo4EF2UwStykrX07G+puXyW1l70BmpnT2dSPGc//UfamTS7rSRZ+q+k5bpojXlo6+oFAY530tUs
bmDUlYR5nvHr+4PKqkWCMOK9VwuZZabS5AyEh4eH+/FzYkgbkyD+pCD8LjEOgnO6K1qJLuzHet+/
hDl0YyivIUisSP2haWpnGydDfs66RvsUCklo52LxA0rNncdNAG9E739u8nz1bjCGU+UbG0NTTp0Y
vDNhxS979RPMOM1ajL38hwzPww+n68HyJ0Y7vEuiikFgupLCl5CaOY+otgKSJlZeuUX9RVbXYzUI
xt1E7d7CvCbPTgEvV3RSQsBfhlpCdWhk8fuV3q7AKhqNWx/6sGMczBm0d3WPsEcZrBgY0tHQoonf
doSYYqjhzRHaz3keuhDxmCEvUCOMkK+EZTZOjmmBtOa6VFUH7julUn61eQQmo9Eqkw/f5NAx+rBG
MuYpjkqOY83iJ2SUAFkyv5KdrSePkwq6WdQ/NKMXiweeo7R0GvpBudUMmcmbHWVn3w5aV+3Peuxm
2kOVKWg191VhRDucNYE91OPxM8h6eBQkSudPbZUK2pHZD4PoEkci/TjDgZsuWfXwjZs04exVJZv1
RlT0YcW7TfbfNVFKTR0ukOSHo0npB12ry++pKrZvXhzXX+ADF6g4rVCZbM0cOms1GTb07KWvQcsE
S+CaaOkkXr0V4d/5ZNROAFRdC496NTBnkg9O+lSL8KitO6GTXoKR7Mcv0LnV/V7aOCUaXVIDCigL
8npTjGmg26T0s1qeshBJhNGXWOmindtqwJ4TwDWeH2UayJms2+Za0zwbFL3PWovoNtULR32ojaGi
TQPbPROzwiahOctJgDBXHhj5RA3w6yCrHl0/3UX7BVEuvMd8aCWdjrzD3FrXuIxHSjDg8EwsqMmt
JDYNJp+NoGFeR76UaRnCOzgnAWpECv5brYEJLI5X7U945eiKuqISvwxVx7B5KKD+ALbJhcUccTjl
AOcU8HYnM8YBRz/5pMNsJO2MvgfFoOkaujQhEgNi78rhAxR3o8Kg3sCKDhfJt6CvpedCG1BFjt36
JDFZBA5FBdtTySEHcaiAQf6H4BW1FnpedoLViDEiap905lXUaarhG+JUDGXx5SzVcRr7P4I+SRII
yvKzln8qUW5xNChz6dEOZ12VT/DKv0gkVB74R9twGXfi8X9eFT7c98iLwOfy73/9r//7f966/+3+
TN+lUe+myb+SOn6XMthf/ue/9X//K/uv//Xw4z//rSkIrWqqIYmSomtwYisqf/92fk91lv+z+B8U
saidqUJ3zuvgkW7Sln46004GU1jM6wne8b45UZi1Z5gmY7KKYurytT1eU40SBH13Xu21o2f5m2Yv
7gB+7+r9gqXxl9+u7I8l5dpSlEZtmwIOPQM5PAx2ZDPG+KRuQFtYQFV2zgapM/u+zSWTk4/ZUOD3
MxOTtKd1gDeubPegG+8bEcWFhWnXC0vzxslC+nhnZZc+t7vUWllMNj8mR5ibrAVbxoKt0X0u3EOH
vIWAOIwfsbHL53ijvzAXzAUIccGawswBnGJ2zN5DrLgLdveNz7mmJsmyyjg7/J3K+B0ubMtDrVHW
XnVnWOrXSJ4pyS8GQ4BA5pumWfKWuY+qQYQuUHvmOIgTv2zLtIeHloUitPCobNIdk3vPwCHsxHIW
PuroeFPHvDQ1cUzfKGA7QfPorOlQDgZvkqYtWJDGX3vPxMQRO69BkY05lXO56WxhU73rHosX3gjr
hkL+GgisBSDkhYHzHVoRu2jjrV27XvDTucNwucyJm8LmnjSxKHbnBJxLNTD+kCFbMyL3vL9vSRdN
XdQUwZA1wZw4qeL2PC3DqAHLn68b2vWB9LFkjuO+O86sh3QWXxRUjRb61B29QRd1fRAapCHL1UOg
+x7zuAE9NFKnl/umxk8z2T5dMXnfmbpBZDYmnp/5UedyxTdnp+ZpzWiLUG80/b3q/rxvZ25Jl3ak
6xM28IIZmB9szkMDzpgJ4iTm9qNded+MObMcVRJERdUkRdKM8e8vDvKQdZ6klVp9LgojsWDfo+bT
M+ja2KusHPZGpbmHOo/YMT/kDYHGkp4e7v+E3+d38klNUWbvZFnSiSiT39BHba2A5GaCFSnWAzSg
2+qL+UkG6mMDprSW3V+cCV+XFtXxJrxYtdC0RsbcQXUeaAm5dv9rtYZTaqt8o+QbGJbydl7tCsvb
fFi6+WY+tymqEpFT5JZVpp87oxOrGKug4vAbx3JX7dutshX2S+FZHL3j5pP+sWNOFhgmkgFfBnaa
LcnYxj+C67f0V2Vb7Fxbf1zYwJmoebkqc3ImBq2L8wyB9HNWbugEKFa4YSrXYurSPHcWxFcfkqel
+3zeay6WODkgeV7wApIxmosqGL3XQnpXF+A5AfK48rMamZaofhNrRKCDh1LMNlXy/v6yZ04oqybg
mKIuqIY6CW0R3MJqVvID0uxX2n6rjK9p+eW+CWl+H//YGHOAC0cdSkUtUma5yTI3qAVbxjF9ZYB4
o2+jLTmTFTBVtu4gKVpLX0Xrr52WpXVOjmeVy6GKrk51rmCwH3WpV5K+kZizur/WWzM6BFQmd4WO
wAgn5HqpDQ8sN419+VxDMFcHD0qXHOKVcL5vZcZtdJX2jagbpq6JqjzZtV5vGVGNjPKMUhakQzY6
895LUVpv0S+K5h36HgD8lqLszHkEY6AI5PB4C0j+yeLQapWLwJGb8dzvaKyoe8ZOLaiXxjiDXka7
8DFvbyldE0Sgcposg6YTx4994TcjR7aCol5/bhgAF0SPJ0i358UB53S9lNDM2iKkqZIsKKpsTL6o
6ZFAlFolnTs3edcwbyLBoAwOcySPhLcPtdgj3cvccSyRSqXBJHrjwPSEAjF1jSY4rcoPDLVspRpd
DhoMg5sCgPnukHmZyc8OLFsAi8d9L5j9yTLJG7KWmnBzieepo8ZanIvnQaHMDPmGBZnEduhQGyzh
/rhv7DY68nwj/eFuM1URz7veC6UtKO51uXQ2kMBRImNvOu//toVxj8mOdcbBdGlyQsGHwDgyxPI5
QfnXRHDS097dtyDeXlw60iA6u6vozOULE4fKUUZzYHqRcWB3sAAvfQEU6n/K9v2L8dJtmCtZ93uq
qT+Sp+DV2dy3PvMFDUMwTInIoImGNDHOqwI2v8ZQz15GycJrTJMhBgQo71sZ/5XrOxOEo6IJAsLC
/JnuU9aHDk92GvTQdzGe/aOEPr83Pt43MhcJTNWUZASfJNLh6V4FjgRiPw7lMzOeG8VKtjSgHv1H
ulvb4OfSG3Fm10xNFXSIagl2YJKvXc90DCfM2kI6BwdnN8acYpM8I3K78EK7fYkaJPmmSmQ1yd+m
OXFfNHR5XV86x3B9Mjqd7+X+vdDrjBT1byAorBbU6f3veOsSBvKNqqzqMCJIZOPXK2tR6GV+ljCu
18cVyqMetFb3LYzH8todrizIkxRKKCqnyKRBOjeU7mowkREUl5mOTnf4rky/3Dd263umLBqixvtF
gQJUmyxHlxwlp3NcntPhZYieMum1C57/Ryb0yXoyjAcaiL1zl76o4asoMje68DaaqSBdLUOfJIIJ
HRcBog3lDGeh7e/zXfHQ/05w1b99Vq8NSdfbT5qQ+Z7DYlYob4lEH++5BMB+/4v9viWvXcCUOaTI
Fiiydlt4UItacmu9LqmwULl3tXVzCE/Su/ytf6sBU9nwPEKp9C59+Ad2SSzpAMG1qkvT8yTGsYNu
YVSey36DRDkshXb23aMihwKdhSwuRAZPLVM462EpzN9cjIYmGEDeiBdcV7o+uatMUPtNu+riMwPa
dQ9KgGSeWRsbNDgKQST1HiU6OIOtxFqqSdyct9G0JImGpvI0urkm9SB1GWBdZee6Cj8bYvvaJfmx
NGg/1gLKP7QPFr7yTSHmt0FzTN0VRZHVSU4W5EkAb6IanZUn+c3fyw/+J/mp2oTvJBsSrf3ig+Xm
jI/2ZEDgCsJHki5NDkeReSsHyaz4HP+Sv67WiOJ88mznh/cFigpb/oliJw1m+/4iZz+qbMokIHxW
ht+uz4nQlqiCg2A+twDNSu+rOZ4YoiVNG3nhSN4+qlmfKSpcA4YpyMTma1s1IKRg1SvRGWQ7ig8w
1SKpg0Lumt7KkeGp+J2MD/2IbWi36+9LlbvbDGU0j/swaC8bgjR9Wru0YFF+rbIzAg22uk3s/BPk
sxaQi2eFt33zAL+lLfMKBs++WfrO0s19dG19+uA2S1GjW0qPEODaPj8CvqtP4QPyY+2TZ8O5MG7x
cTgmz5JdPMFOaidHEXnLdu19ur/jt0Fr8ksmbtZ1VPHlqMz4JYyLOZ9za3wo1ox67yR7dYw2r2gN
/VgwOneWLj6+OYnHkA94Xmg0EpEy+Nh/VjbDHk4cpmUsXsW2v/W/3zd4e5Z0QePGhCRMIGpM/RqU
Qg4ysJbPLdWjdSfldm+4D0EW/bpv5/ZGM64NTR7gaIfUgOl+f83mMaYj4h5WO8AZm79fsvltiSEU
Em1FI6eZHB8n65BaHlKq3PREDoE9lmxqOyNf8+2lRsWYT1zdbBNj4z1w8T5c8ZCTUAlMf7srBCa7
sQ5VLLYJbk/F+PUMnT/MfJnmJCSoWZwaHdghQOFM/aigieuFG2veEf5YGH/BxUIcqSyVhMlkuHJ+
SsOxRPWZbuhCIrC0jMnWIOSzanIZI4jPrsvy6ypcyM1uqxK/9+PPMib7EaRhDnCnSM8wU4fPJo8C
XsHaYw7ucR/b/br+svQ0mP1wikTazqUrA2y8/nA1Kidw0rEmgRKZqsDNUW0jdyEu3DwMxmVdGJmE
Ba1hP1B2T8+prDMp/YJ6O8OwL1rHdL0g0ZReamHO+vWFwYnDZQyta2KMX0NhdvS+Jd8E5F+3cE7b
zSZ6j1SiLTwOm/bj+FpdeqXOfVEap9x8XO5IRo+/7cIVRXGI+wHqr3Nofs3g6Yq7dwm0IPcD0rwR
Xef1qFBAnga+pIykCLHF5LxKNUYKUBL+JKCSCfsrI2P3Td0+Vdk9HTMEWpOeyvT0wjbSepVZYGvf
bf29uF9Zzl7dyVaw4QpZWNiitfEQXnw+VOvlGErU5NxyM66rd9AH7iG8+uU9FJb7suT+i+YmZzqH
GqcyxsVlXx3PKg7yfrWRnyDI6O2U7G8pPblNrPmWBrU4he6RRnf9enVNpNZuZfQACfIvhvcqN59g
SUBZbCFSzS5rzH9UgRYDfyYJnxQXpVm2cUJgHzH56KO8hj+BCW+Umqs/eWLM7b6XzDnkpcHJBRk4
qI/6+TC+GOA/hDEDEFBhfr1vZDY+Gnw1SRqvR2FaPw2QWUP5HSutsi11W2B2Zxv/hH0McZXgIFux
zQyFdd/o6HDTO/LS5tQhq6LWRbElXxeQwW3ehPj1voE5n7g0MHFBunE50k4YkGP9NQmTTZYHjwkk
yYOp/oOzLAqGwQ1DdKTyNAn3ra8hU6+BbBlZqaI1fKW2u+F1J66zz73NLMbh/trmdkwUeAsotH2N
8Rl77fCi2SuOpzGdnAETO2tHHXpdCzpDNNndR+etfulRX/t+3+jMdXNlc+KLEId5mWjiJZUJyi8s
4Q1uyagglHH2bTho67ZmSHuInfLzfcNzx46vqvFqFmW6mNPjHRmRUid5H5+RRwfR7u5rcirWWa+7
DaxJi2gWccY5Lw1OO5hwykVK52IQpca1dhRt5t4/FXuWaINWp6WwlJ8uGZw4kBJGUa86STmyzq91
N4PzcWH3Zu5usB0yj3FKEKQlk+NQDkEHc1cZn5NHZ1fvmgf/0D5K+6Vi5fxeXdiZ5FoGmlWaHlUx
iXYDACNEVWAtHJR1/djs6i+rpebo7dOIKHFhbnIQfEfS5DJiWc2bRJ+53Yn7cMdoJpHLQnph+Wab
3akLg5NTsCp1uQ7ycX2vxaN2Ht9/psVk11m0BHssHS25xuIXnVxupV+vmNZliat9AUBneJAO4hGt
RAutHnvx5p475RcfdPrUblUlbauByFLY8HmBfX8bbEB9e8dGTt2AWITFIhWyCVc2spBLnbVZ69zi
VMc0XVCmgRQ+QVgIQyc7C728TqFeGrI3NL/79EcAMwccl5uF0DIerMk1JIoXBqXrQOqbLozmMWWV
coOikLKmEl3S6xUeo6P5bfE6n3WeC2uTBJpWXuC1WZKfa/jSDSN+85TqfH9FMxnD1YLGn3CR6KVq
qSp57XEVuTB+aNU+ZBzUF7WFYvSMGXIFUC2/E66bt6c7Is/5bv6ZgeO15h7HedLeX+pDzLjDlZXJ
YgqJulNbYGXllcyWoip/6lIIGxjeZaTUNJOFpGQu8F8ZnERJPQ2rVhsNNl8Zith4FLjcjWkpH/Sd
ti2s9sFYsjj7IWkjqaoiQuQ6hXAJqH1WEUwx1HbaDTMJ59UahR5bfw+9zJvGHN+2fZD+wYNYVkSy
WLrX9Bun6UMyJLpb5L5PkE6p39W7sR4ifUQmzx6emFP6eN8n5+o8V/YmQVPX495HUcknb/b3ke18
Y35EeesPPQNBSx90jPiTE62DNacvJ9FYEKZoNUeWxBYdOg9wDsyZ3Q+4y81n4VDbcLFYzoMOGx8l
/sxyngFcLKxzxl91GkymQmPDEBVhEqqzdNUNUYNtZccrS7SZyLLcY2ghYrMJvrdb/cgwD5TE9uL7
bsaNsAzgwqTRZd60FvLYj3tZbD3cqLOLH/EZdW9cl/EQJg1QM1o3J1DnS+udybGvrE721W883fBD
1iu/+M/yVt+vkDH6Jh3iw3gX+luo1kDHflpqZsylv1d2J99ZL4NC651xtUfYYxnVYZJ/C9+1VSU8
oLPXdr90L859XwZPQQFosgSZyCQwhIWSNcx8QFxZ5CgqKWX7pVKF+BfQfFddePSNUW3qwZe2JilU
BxKgboSGr1pnMOrzukya7X1PnVnO+IoV6VoA6NSnHdFGiNNaNnz33GSyFY2i5H5phXD+3zcjzhwI
oAW8jWSR9j//6fo2EkxGIAvPc88wPrTaw9B/QRch+Ojus5fmQUeznRQDkrzPcGLK1ojVWdq3mW9J
uivK4IJQ9QQbdP0DQknPeUTpq5PvFV/lQtiJ1H4WVjlvg0450YbDN60tF77UD4yqrE6lCDESKzXl
pZ7lmBhMXIJl/DExcQlHjquy74XVCcL5LeMbe/LOrb+Tj96efuFuqWE+c66vzE2+muit/FUTsCKV
6Xuo5mBl33jQRzjpUsI364gXC5tEkKEMOHSNuDp1Mq+rHoE9xttqd/GaHfO4ex9wEjHcENEytn91
YnLK5gH5ZBzgEHukLE+zVV4om8/FJ5xeFeURY0zLdfL9wqYEbifWq5MHderaOEKfa8OB+jYchw0T
oJvF5c19xkuDk8/I8FKU9/AnnbRoU9niVrPoQ6L4hJfolpM9db/NLtVk554mXHOS+TuPIJeYREUn
TqW8h8/uDBH5ViKPiHf1dmy4Fla/Xix6zOTqBgglYIySzBjNFELkerngyo1onvTE/JhD12gzgszQ
vwNa0tebCkpKhIDKTI5fV4oTPpkGhOiEQe3nQlSb/yE6LTkCinbT205lxkCzoDZPzVZk2fK+euiO
5aHYRbulCDoXWwyACv9tavz7i3Q+MHQ9gIDMPPnVW19+zbKFB/Sc41z++5MdLLI8j4egN09JdVRQ
woukndp8u/+9xrM1PXsjsg1QCd/qtnSfwNyf9al5Gru3ydY4qLu/0g6bWYo5xmDVAH7KmiZL0ZKM
3nmmrE6hUGwdiIMRy4Bz6sP9xfzGPk1WA1ROowlOuVkC2n+9I1LdKDSTqtVppVfpvo0RgrEFmNFZ
Ut6L2QMsnc77VtIYy/SVQrU0xcudbSnzY1YBA+WKa2rPTNshgKvG8d5ApFyUww+ZkDkfO8FHfqUu
zAdk6TR4DSB5yzUGWhNYU4aBEQU/VI8hiopPCnjRJ2D2q7UQeN7X+4uc2TFgejItEIGevzG9tpng
jSqzCoiWijpszVZIbM/JKW7quZG+ACahEa2i+VxSZbX0ts329+3PbSVCqpDB8Ma87Y3k0Mi0vDyd
U5+bb70qPRYUctfwxL2/b2fmrYBT/rEzOV2G1moQzw4QGCvb0IdLufoaIYlWBS5FOMe+b2zmKJsw
V5BDSrJmcqKvHceB20PIMtU51U2ffHF91X+S/NXShTq3dSMkRSLZobmkjRfhRcCQ9JXp1xmjxt0W
gAZ10mJDk3O7WOebXc2FnTFjubAj5sVQGQ12mi0c1yhDo4nyX0VvZDdgs97W75aBIHP7Bdk2zztT
AZwwTVsrucpr2mnmqTIOQSy/6rDKiEL2Ps8RSe4XnGOuGGAaNNY1+nOUnaenIDflrIdCxTnBqv3K
x1wHtvkekgAJnBgEZra7FX/cd5GZvMsEdQH1NAkrQmWTvKHQlQ7YZOmc2uKtblBTTQ7OKtn6zdJd
envADIGHMKICdCvAsk8Mjc2DLEoKwr5e5uvBDH0Lhb9dE0pLj5l5SwwWgnobQdoTP0FwVO/yLOEC
62HuMbyN76JtrC2crTkrGssh2wLexvTYtTcibyfUre7rp8T9nkpflOpQBh/v782sCZmSpMgwHMMU
499fOHwbDFnZBL12ErQHRX8MpKOgLBTVpBElen23sB/MT/BgGfGq02UUuY4CmV9xUzqbzK437r54
kREb3SFa9BrvkDBS0fTZQkRUM/pNp5i+3Pn+Mm+HbA0DVzdBUNMmGEHA1+vUI1lvHKNTT5KO9Boc
LqWb226FgmaCbFLgfGzMol/7jB7wb3zPMvNw/wfMfOcr+2PgufjOKfE6glNcPckCjxxIe6KutnLh
+30r478y+dJXVia7GUZh0cBBpTK4vlUFcCfe6b6Bmdz4+jtOnmyGzPCwUUgq0aPdwFlOx/3B38Gf
fnChHrIXnwBLK5ocgUQr06xxWvV3lmVA+fMSU/qxlbFndai6tSBS8lrq4s68dK5XOXl4NAUEpiQz
6gk94Prz+OKIf4rPPWDA+l2wh6B6s/BZl5Y53n8X7lGGstS7BgbJRuSvhrb2N85B32SfSxv6M8lO
X5aLCDP1y6tVauO5vTA6iFBnm3KvnppaHfX1nMZFVf2BiaMYlS2vrta696WPP95f67hjd3x0CiIS
q9qrO9SbTyaMjQjDvwly/i1Q0WAx0QXyF7GNY2pwz94kddDKIi/ESlBP0cExrMT2T83efAKQt0de
+C9s5e1td/1VJ5GGRsWYyOCx6lqwmkfNEr+rX0Y4pbamA/OR2dQXab908y0ZHf3rYivNIC6LqFbU
UxHyWH5Wh2+t/35omvX9vZupfLE48BRM1ehUZafZnlY4so8EyLg49xm1QitucVQIerfS2+rc/TLW
FfG736N+O6wWjM86zoXtyUYW0CRkXc1GUsX5ZUTucSXmB6OU9wb68qiBCQuPyPkocGFwspO8y/Ws
bzCY2cNXdTtimYSDRp9wxI4sn8fZK+LC3GQPlSoptGaMAbVWQjMK+yYSsyIyoPf3cMnM5I7QM95G
isgW1n639qMfHizxDmxr963MBjSJqSWTtxY48kncdjuvQwK9wYq0WsfyDzlahC3NL+SPiUmQrmAS
dlSPKz04wDP9DV3oZO3R8Sk29SM6umM/BBDsUhFsaWGTSO1TWADVidV8U35GFa8/mw/+ZsABt9LX
Ucog2/vbf3YN/vmc01CNCkStwymsntrjUNghlb4RiVNu1d4KP9Iz35bCeqnIPAPOHw/7///A00ht
lNAJuXWlnpwn9SuxBOWwsUC7+mmsM4LZ88BcR7otoEz/pLy/7z6ze2sqJG1giuWb8X6Z4TD02gr1
lJjKJ2nlH5wg+Oi0w6f7ZmbTQqY5QIQrisqw4uSIa5ordrKUqyfh6O/7nw6w+35LieK0DA1btDU5
34ESGK4esyb1pXssd90eXYOdeWx2/yyUmOhZUjIChHkzllitoBFM5Vg71dVjrX3JGfGU3b9dzcA3
GA8BSI/KJc+u6yunolFoVEagnUwT5fAHqdxL/+BxcmViEvGdlUhHJ4i0U8VQ0chHnEvlNoXR+74X
zDnb5UomThBAYVbHBmTmkuQ/yGm5HUZtLm9Y6k+PP3eSiVDHQyWOgp6hytMB68Kvqi4O2RUCFhXD
+ElRLfFZ3/EI2eXVeljq+8+sSxbBEXGMmOw25Mm6ulQMtCojVzfqT46h2pp+FOof97/dXJCQRcmA
0QdkMcNnEyNZ3ihCoqY8rJ6MJ8FSabz9QN0GsQhvrdmow79ExIpko/5cHRYj1EwwpgUH2FiSGSC6
GfL1jSgXeCCop7RYPzm7bItI0YP/hBoAQ0O/w+Lfb1mNTb8/Fifvn3pQ0lxvsCgjm3TMow3jMjYv
ydhyf6DHegJm8A/SkCuTk6tUQ50r1LWEq9TqLZ0pMOZ/X2His5pN/mN5MHcuTl3Zm9yrWSGJsGxi
TzhKVrkW94b9BoIbJ10qt8066MXHnNylsZMGRt/iO54e6B/aqBgOlWF4D6bUL7WGZ8peVxs3Hc0N
q0YNlYhID5udx6yXuI9Rxlv3eMlhVfzGneWATZfO4NyDmaoHxTZgKWOPZ7LGSq88VDR8bm56nCOE
tntIHtDS2UYb893iPN142qYhBtA99ZaRZkjTxi9+8Q5Q3FRYeRHuqeycHQC3h0Y7+lxp4wBm8akL
dv/goqY0+cfg5Dy4JYjTIGYLCQEImfloHMWMzDnat/txZvakM/oOmZckQeo1CTNKF2a+NB4CGCre
YJVwx9Ggw//MxvgbLj5e2SBigHg5+Y7xVYTlu1nKHWcKYXysP4uY7M7YUY+6FAPRoTokL5zhdXwQ
N8rD0qjzvNddWJpsS+cjq5dmWBoJw6BktlA+AegrWvImfFmyNrc3bAwg+zFbvKmtKaKWQFEtKCdf
+1b658BYioBLBiYbEwVhG64iDEAMstO3DkSDIWN10YMKfq1xYXtaullm3pojIIb5V0BH8EZPTi1t
V8kLpEY5rQgca/Bzz4NfQJWhPUZB9h7isM/3XW9mApMx3z8GpwBVpa9M2dEr5UR2bzBakmw1yk4B
lO8bl+Hi1aGGpHbdfl8EO81FDBp/1LA1Ca6ZaXG2dmW4OVVH4UUvHWVQGCKUD/XWeRkfuf16CTQ3
Ot40QNFXp5vBeJ9OKnR9xvwk9ANZLxS4NxFSRLJWXKmo3YQQvyx80vFfurEEHFAF+kJ1dbqFgtkk
HpKrMq2ckTZrbBmNRZ9/AGQms6ItNSJ7x4HpSWTyorzRW7IwnmbRx3gfPwl0guH134Q2IsDWfT+Z
XdSFsclJ0EUIpo1Qkrmb1W14hAx66+3/AhfYLRZgXBRtbRlGIHpFk+Qe/Vb2xh/GRUGSDV4UojOW
pW2Fh39S+7yyNcnyO4jHW/IA+RQ8Zh7g+vx1fGXGlvlJqi3J1r6vFsd0ZrOBy/VNNi1PnEYaWmzK
H4pHaTNCRRk61zdDQYxETgFVjcW5+rls59LmZO+iqjTECvmtU1yiolXouzgYXoU+3t13kblgCQEE
F+WY9htTsLlnaLEHR7F8Cp3ACoNTEi/lwHPB8dLCZMOiPs+7YsACSrFn6ptIfGzCfF1/q6L1SOpD
iZMKwTGzoqd/UpkH2PtndZONc+B0SNyQ01ZSfiHf3wNjZsuU7V/jMZuNyyYqdCrtWSoE0yhixm3X
NlElEx7rXyVampb+Xyg1zEr1ztsHm5W9dKHOnfILo9PLwDWczHFcjI7QknpnHEQMMWn9dN9T5mIx
HWcYg8chuZvp8QjVGLkVSr7l8KSpH5LiS2q8IFpm3zczV0eFaFNWdGEc674Bgye+Z2QSACaWI2+V
nIZz+KlMrHaLhrrV0M6Bdv9vs3saBv1MRqvYO5KSaU89bd12VRWKdAqC91qurHPnVaw/Lixs7kF/
YWRKjyOmkhahfiGdxqkg0S7B5lgFHG35Id225fK461z+eGlvEpWbJkfONR4XBQEy5JMf0Of8/TDz
FjxjNn8ESAZVojTealPUEZzHboo4q3RSlG1+Hi8A55C+VbotbSurX+Y5mV3Zhb3RVS9Sb5MjHRRh
L1FqRGp+5xzetHXwHjHshaKVOOvzF4Ymj2mEZnyvNDvp5DmrbZ6hWd1mG11orTzLX9r0QxuG+yIS
Hr20XydOhqT3SW2/GQV6myg/R/TFFnxoDFjTNOXyS09e210Q9i7QGYn3YSStk3c4EQTQKgjpNdg7
S3hYyvjm7odLg5MMTPaUNsgVtraRH1fwHyGksbSmBRPGuNsXu5nDAu0IGWsaKZ2KA1QqKIoCFLPa
d6veWh0LFE3WQ/f3Lz6AXdTVmBb4PVV5bbUQV6UD+a106kPTGqBJCeT/oYXJxSe2YliCC5NOpWas
Y/TT1EVSh5mQQqWAXFxlQPqWtg7FKlnOI1M8CbsRHzHspcNgGaAiRubqpVfO3DFH8WDM+nUDSqNp
mkfxtVJzmN1P1dbYaecOLYYnBp+YJalfPOZKNvedfSYDujI3+X6lI6pN0rA4R/jWJx8SZOVz8/W+
jbkb+8rIJEOQQgAzAI7EE6WIDcLL4kd66WgbWLql7sxfJoRsjGwudmhmItiV2fFMXPi8pq20QPZZ
Gxp/q5ByYORbmfDBT+NtsUI8qn5CJADZrHjpsM16zMUeTooKLoQAQ8CR4HYNETHZBi/Zvmptd4QN
xC/R09KY1ewmkljC3Af7szSdRIqp+KQmZWWQNMZaa54MD2FPKmgL2zi7LINUz1R0OHumrGJC1blt
RN5Aotdvug+MKu/8XW076/6DsM+XUto5a5TK6ZSMedBNX3sQajQMQK/9rjBoOY2GLYpNdmurllwj
NL94FGbuIRozY44CKEqHuuzaXdAhCpw85+QhRFg/Sh3D0aESoqwjCnCeqrX4D0LXCL8aGR5GlrhJ
1JdCQJnoe4snX3zRHPSYDXNpx2aiPgg/egCjyOKoBXG9JITx0i5LBw4esvVbd98+1ZplvBvnxFob
YVlp735YfA+M32lyfWIUegega4AZpwXPylRLqN56jt1a262+xptuP+zij+LTclNthi1shDD+sTVJ
UjJkPRLFEcdv2O9WVYN0okM+W9pZ+mWAfXhAA8nrFQuNUTuSMrszPrTuqe3eh6lmZU62SZGPQV32
IEnu9v5xmXkxjKWOEdfJkbwZWVALJ4jzOpJOGsKxiupsAyRvE3RnW71FxJHpjMbfaIvcjeOW3nz9
C7OTL5IE0KdxdEgTd+1nFEbHucA+3YLos9RjtwtegWfxXyHaWDqxs852YXnibDFzunUlhKQY5VPZ
PsTlh/sfdAYQz2ZfGJjkZVLdpihn5tIJEWG6x89JlyOw9Kqk1VYtPqrSc1J9UB1Kcj33ZNpZYfOd
gWElQgQsTWzozdciKD9JY5A+p5jnnQe9QeU0s32UXKvOllfdFp1Edy3oH4yVYd//+bM3++XPn5x3
OUVFyvRxCOHYf65ewk/jhHtZENHSbbJD2XDB3kway+caqS+BqlLgm9y6eWxkbaSyHwhHPcpb4ycF
FVB6CA39aN4nu8VzPxuw0W0A0A+e6qaOmEZaGKod8XMsCXtW/dSRKTHoDiUupZtFc3OXHknlf5v7
DaW7uN0HIfJipcVccBC3PIde0yeD5ibabfvxjvCOzmaJI3uuRkXp/I/NyRURoU/eJSGJDDqZIrkM
zThr+GLY9TbQqLP8FQjSvNtc2Bw/+8U6y8oPpEpknaM+zABKId6Nmxi9J3gvEsrN3oEXxiY+oxc6
Avc9C5TCvc4AfOhW6ChvZGSp73vnbLC4MDT+/cWqmlJ2xJ6b+KQVz1ryoi+NAi0tZJKCmYksIbfl
SieRmVO3f+08dyt7P8XS3NxfyBz+TuF9A4AQuPYteL8FlwpUtBr9sDpUlRWHa00BW1iAvEPbnNIb
1agMZq91FqIBs1R+noOMMtA/VuDGvOUGlwPYy3OUkjzJ0QWYm34GADMy40cgoOFTPrSNuE68ylr5
+kJyMfuF/9idUtcModG19WrF1cvCzTfReNVgBiyiJTuz5/zCzuTMCbrrOTATYcf54NcvUfVdCl8X
9nA2dF3YmJwxBdL6bgTK8+gKmvXwODbYmyMT/H/tTM86/4W5ySlrJL3RBR9zhX92YDtRtIUFzRug
0mxA2nQ73iHFSSGk8OGfahS5XfVH4v26/8VmDeBaFKJGGIsxOV4856o8SSQMpFAfJBV3rbbgX7P7
zqkyoJ4cy12Tj+Sg0R0MrcCzO0M80w+2jqDaLuna/ZXMx/QLO+NSLyJRKldZq5bYUU6DsgneKZsQ
qbhgU28hh5a2KkcH5a0ldPBs5krXHJZBtOH+H2nXsSM7DiS/SIC8ucqVa+9fXYTnWt57ff0Ge3an
VSyi2NN7GGAwDUwWKTKZJjICeCAqGsitXB6lupeOk9VBTeG1Lv40GtRoYTkWPQHJRzGCiEaAr08h
qTZDP29AsbaKNujX2ZrUeh2aCZB7tFCrvbwlrJ3HGA0IaEHcYZ61z6ArXoEgmPw0JXWN7j1PEi/l
DT3xjFDbDgT41JvI/46WDp37WMR8mlVKldOYwuBdXg/rsK7XQ37K6gt3rSLNKWa/j4VwO40vWczb
MFbMjTzVAGOYBv0GOpOLdTXU0YHBWobCaccemPnfpRraQgXV64Ezu8OspqysncFmolAx66CVjiBB
k4BzteCrpswbhM6rq9Ad018ySFRTsGDJ72H3mFR/IHDqxZCPv7ytrCYCwTP+37IVyjOneZBI7YRl
l94MMhBQjF+j5yQ4kIFEu9UTt2rvc0yyHPXaJOWo6z5Q8L41pLLS7LQrwmie2fot6SJ/obPF/K6K
iduJkgfhPDk9OOaAlK2dElL5C2+gFu7modOg7jG9FgdotbvVXvw1P1XX2o/vLBNRBfCiOgoS9AgY
khERD3YkHaNdd0VKjnjSvfaKNNRibudVZr3kOLnoK5DqkUwnCuOkzXDAWGapRc3WCBPwESVGIaOb
pje2WUFSLlS0ZGuKebGDrksBb99oP9Q2tPbhMI+OsaA0j8ppYEsGqskmOj22oQSOrk129qZKs7nR
ikHeKOIIdAHkN1sjnjZaE83bfqlKXkOB5IGnKTB4ccDFgc6WRKDu1H0veikWIEtrAmYQbKBmAd59
AAI1x3Qze0aHC7ira2hTJnZ2/EYzA3UWsIrBc6LLhctxemRaTYmlyarNYwJSeABj6mN8LzgVgD7C
fXxnHprr0o/9b+R6BPZL2GotaGmczfNlsiQYAl5M5HrC7ahDmCi9HkSIVkpO55QoChpcLPq5AwcB
qojZQQ00/yAMoVZaJGqO6rGlHvPiDqBLrcT89IZzD85PJiFZhY61gTljwDmoGEDty7HGpL2KuEzN
8eDZ4C1EZ5tUsKwUVHjNDYRb3/kIEqZdkxA7iRjARMvy9CsK+lTm2jipx3BI/bQFh2FQPnWBeidW
IL7kLJIsgjquOqIAXHMDNB5n8579YsiLBnFfJHijBw1wT2sdfTc4o9ug5o9hcevpssXz9xA0YCuD
ZPWr97BRajm0VBhMhcHBZLqj8bQ+mRZUwNAx8ov6HH0DwzhRmwajzkcZVRXx54gX4fISGG8Pxm8B
zgKRmQkaVLpYG6tpKnezrB/11K5H19wgdMNjINbb8K7GDesPvIIDY00GeKEBayYivojeT3etxPBD
iDcC4CXVcpTmZSl501RsC+AjVD7Q+zRMRM2FUoL7UI5VLbklmMtAgH152xh3Fmv4tEA9n4IcLgao
TQATSfdFCvyEEdtiyHm9GJcHY71ISU3QzxtnBKC9NibanCA3EIXHGTPszZjYTaPgTZHdy8s5PwVI
QZD1wgo04PCv1DeZICE+iCreydEpdsNOAo6h+aW6RHt1ei42vArn2cqIOUwKgIBGAsE/HQ+M4Lgz
xxIFyFgUd4k62XLW+cvSbQSwY1xeGgn/T5wCZYqqdQrLCA34EaYI3kQ6dCDsxgwMF+59jiyn7FBp
SA+5O02ScrSe/f4FpfpD7Cj39Y5wB8kPl5d0drxPTalUC7oF+UuhiGgfaclzPYr2KM+cTWN9H9Cl
EPUSQFtQLD69omGDIWF5CFCKkRt7UP7U9dVYtK4k8+giWV9nbYi6R4EkdnmHvgO+Trerof8J6rSv
6H+SN5Q+BSikgpsEY1e4TNQbq0xJDSEftIiyHchb7PZZgEa7J0jeFNoRxE1rv3LK1mkFB6JWOm84
hvXB1tapM6gFpZq0kiodq99AAcoZRIQSIvHtDO+l6n3A5X/wvOx5doNTsjZKHch4SXIz6GG088H1
BOkRCNyD+AiJhYHpCkHwzC0gIHx6TPLJLmw1DZBYMM2XAw2IymeDm2BBmNN6aKEj6MOVbIQdb51n
npgsE2KLCDDQ6McUwulRzdM6FLMGX3bOHnPtUSx+dCE3smB+QFBvgAwGcSEy01MjhYD/lqDMcJQe
O1dFiI5ZB+iqZgfo2JS27kPR8YEbijI3cmWU/KhVdBGEs5I12gSjoZfr0EfK3GGbZw7aLd50TLkc
2syd1CSAYjWdIU5SJQjJRgN3UR9Vt5LB1R2J8w+jKDnXgWeHWtcC1ae+j2N4SvndtF6srgcPOg86
wDNC/r7aPCs2qyHE43os6mJyjEq/7/IYaBNrfLzsjJmGoOetYBgRSsZ0rBHlfZ6NIpq0nVgfliV7
UcbqTp1T97KZ8+4FzjliWlT6yaU+m34RZkkcUUQQQWhgV7vKT9yidQRl07qiX2AqXdY42iGsM28B
0YgcCENwiHZOd1CLhLEsBxQl5vivpOxNbq2YXBraUawNUL5fDNohlTKUIAiSKngnVHSqDb49YJTb
x5Cf2p1ls2QH0UUm4A4iwU5dYjw0s2R1gogYJwDd2AZQiATgFVdHLw9aVB5RMYrfjHcCkeYB01jh
AeDmH8NEaOQDynW6m3mbFX0mKMR4jApIhGZy9koUqPJHHmqf8eEU6LiCUw0BFgh2qHVGsZwbYJ8U
AWJpHRxaW8p4kBLGoT8xQV3hfEraaKxbER3K0YNj8jugqzbSvrqRQZRy32+7H5zjz7YI/ArGIVHP
odMUNW6tYM4H8R82yEPm58/ggAlEXwVnQQ3G5SXY9ny6XPZefpqlzmg7CNmsR6IIMlKncYsdkiO/
6Wz1SXgOn0IMngk748/lpTJiL+ztp0nq85mB2I5TtGClrWJL3WuBirWV7UuVk8Kwj+TKEPURh16N
g0zDloIkodrl4Lown1Q7uF28hh8eMy47VmXpEK2FmsEZRiepk2Zs44acGHUPbh1paz1ABs7EmP0H
ut1XNOfyPrI8JmY84LswU0IGPaiYr4iDKAReAeu7hUgvhpIjvzpo91D3cL7QtGd4lxNrVIynZOIU
CAOstZ7kl3sdVM4heKy7O4Bn4qvmRQaNtAJ0uLJVJU+/qWtOiYd5bEi+i1cI7zcNFlLVae60pRKP
NchJzAhnNP/RiLf6f+c6hpihuDJEfsjqZRWGpqkx3Soexfq30d7F9Zbz3Rg5wYkB+ruBsSuRVBjI
rqKrNrO1N4LRJtKQ0ysZDVYzp/tZYDQhcJpn3kQy88KjQK2i4ImxP7pgXC4lnkM1FY+N0jmj9KKo
95zlMW/CygK1f8A5aWE1woK6Ga6mR+XVBN1UhSxE94myXQb9Ks5LzsruMZz/uShqR82qrrq5yEVM
BPXe+FIgek1BTdaWtrGXwRP0rRdoZY+6C6muJFqfwF6d3nXis5xxJ4+ZnwlklwQThso0nc8ZqZHU
VmmR2xZs0oMm2p1oL1DTeZHulb3oRl5UOonBG9ZkfTsgijF2h/oUbhkVE8ljmCco2SMIUxa/TA9V
+txpUA3KX8tko83PQbATqptkvJvVvwK/wMla9do89RqhTymbY4ObEb/HsTO1buzlf82nAeBfYXSH
GxO1gFdegnXe18WFX1slm7K68HHSCoEZw6q6ie4mNyqQ0gkeqMDt7qcxufUjH4vBWqhiKkShFfWh
s4loUIlogZ6OyzEfAlcHbfAScbwMOYJU8InQyEB6BSqPc3b4RcAfZhHuWhoVpx7KQ9m8GYpvdbM7
LIbdJTzIE3NJK4PUtW+hQiOGWoaorAT+POhd4OTdy67lI4ikF6WKSIRVBSkxJkFOv5SJHqLeZyFs
bGoogu0UtwBtkK+7jTfYKFBiwkvbRph2JFjjAUKayVZ8re6DB43zS5hnZv1LqNWWVqmnfRQseHur
qwnzQ/PzssWbZGckvE/dkVtVZpsEZzxWjmb7Gah6TOMigL9YjuYzFh9sxhuQI8MrJM2HpFfm9aYd
F/998hG3A0H0v2YpXwdXkQWRqC9HKS/tPsocfB1b44mVn8/2EDP4nxEUAaJfujPeWaLeKE22fCRL
y2DbINk5mO7oDy9OYBcYSASGbXf5PDHfjZVRukEOYksrF8f/NYo28QHxC9rEvdvciIjz/3vPjyxS
R0iKxBwiB3TEZlTBkIQL7BFcvKQ6ChwcefNj6AWHqtPYNWqDesCdFWHdzbVd6htaZZFXlpouxx6M
p8181C3/OzuJEj54WwkMhy54q3OQdkaBlanXIeRbLD/eE9ErsfwARn2BkIlRPELl9tMgtaQRHT+1
JVs5+GTwvb0efsVXsl/6wp1xx6M8Z9+9lTWqCBd3opD3Yo7lbdqXxU0PtTPguicvpIEQ/LK+U/UD
mIBQ40A55hwTHhVKH7aKOR+X5U6fnsZmK0sPnG/GPBUrG5QPC4suRU0nWo5Cgf6OKzrFXe6ViJvq
36a5mbwMIWj7ncx6vTAqVGvDRSkGgP5RKk5fZoS9YIPotk1ut65JtDiJDk7PVeNk5kprs9RxCYa4
NlXIzQOgEQ12tyNyc8XhI0DEMu+4E0Xk/3f2Uq32ljowUycWSZqQvd3WPw2wvSG+N9282zSSM9/V
AGg0TjbZbWdnTqnZkDq5/HFZ31YDZw0qCaD21lRqmwewiGmTqMxHSfnbgNYA7bvLBlgLXBugNjQz
63KOMmk+BuW7PD9I/b6ynqY+t4viNYg5SCbya+ndhBgVIKtAa+hnjAZLbZQQPcBuxtKPID3kUWKH
46vSHZXy+fKymAcFuAh0i6GcAi1jKgLGOGcvSEY3f6S5i5v5KIOnhGZok+21xNY9jj1W3Wdtjwp5
gfkbjWok9mZbfg/2hZ9eZ49kkq+B0t27ecgRfvLGwFi9E4L++HeVVMhrhIAx6VI7H5PY7mtHsPsb
MrtKuHmL3JVLW0Q2H/q8tijzwUUPFtP4SGqgvkNdi0QLMbKulzMIGHtPgw7JC6S33OWhgCYpRFdn
foGLvb//WqTB/1koJG3dFDPIMCAR7QyoLE+/gAVLnOBR8nIXtMckGubcDuaDAbimiVo2NFHhxU8j
VaMakiIs8dQqtx9FtdsZ+G7DtiB7UrrzVkOpxK64Vln3BAIJBNmDUSKkxKdW0ylW89IA0rr18CjC
s8T70KtEW2tQVqh3pHaZd3YvOVJ28wWNUlb2uDZPPSjxEpdxVqPBEkkfpcRl22yjxTWgai852jOq
bpzXhOHlPmhbEFEBrGDRbSupjLS87bIZ+FPl0I7Vbdjpd5cvKM8E+fsqOawjpa3zPJmPeTg2j3JZ
R1sDH4Djrj9wQpSHUwHtRQMXyABgbqiL0VVzYo6iNR2t3kYbR78P3wkTqdaDaV0FT53gKAuCfSd6
GTJ7gAQgqDpiLnMSc7Gfv4KOhwvwLkDWAr8iabcQlNv1UrX7xnauLFDu1QxB5GnlwXQ0G8Me5NyO
ZveyBVbZF+7FkHAHoK4CXYvTL0ZoT5u2R54UKU53VfmhZ9x0kVPuNKCzeZUg1kVHDm+APAg/HBEp
5UnjaM7KeBZJ4NvE9uKKP3XoMYRwpdJmMMFtskwOWFZ5dhluDTA+PFJImDBvcP5MaXo9J8ty7OKf
nTLbc9u6k/p6eSvJTtGHcm2EepvMUTJa6E0sQJ4PL1JY3xUQFdd7+Spplmdwnt8WuvlHjLIfl82y
TuHaLLWlqOZNGCuelmMtDPt6bl6bKny4bIL92YA7Ik0kBEh0oQs02LlJpBGRbroT3gVQi3sbwVNd
Y4PK6120+X/ao7ZSSmolD8QZ3wuyVGEObMYi4VKruwrfzifaQ6m64zXlmN8PcwOAPKGgh6bg6U1A
RRTQo7hajrgP2n1qGIg260rYV8KweFIZyJCUsTJ3juvSDRfe5AfjMQIU+tM6tWRBtqamlpGhZXJ6
VRgapsAjkIo2lmzjvrQ2b4+ZVwLzyyK0WNCGoduCQbJ0aSYgyUUq6iYY543NdBf2I8dVM5cFEiOo
FALepdCNOiXtrbRXhfnYdJavFovo1h0Cw3QBBCUDtB+a4zXnHrLCNdLVhbKWiiIJxupPPyQUseQy
XRDNt54ZOaS7apTbTHTLv/Gm+Dm7reyM+ibI7ZLzwDL39NMw/SDEeVXEZYA0VJQxIRYk9+EQveTQ
h+JcjzMCBkTbqwWeDQhkpQBuSCxQ3cxea8f7ePM1GBt7QUT2C2VRRErk666e86E0+0WPcEjS4m8f
bbviRjU53QimCaCRMeKH5B3VrFMTWd/LgSksyHCTK2m5MvK/ccM5EDwTVPIVoevXlqo8H3tVtedx
Z9Wp3arPlz8KI8NDbexzHdShk/NEN2ZNnI8otNxIRRjZQWzeKODtFyIV1G6KHtuDIXOxSKzFAU8N
IWcke+eMlA109npATxE6h57Z2LLT3SVuiRlotIuzzDZ/S94SOtkm/camIlLHYwDaJEApyO9aHQ1j
krFaBZnCYDwHyftc9HbZ6RzvwcqAECR8WqFi5H4aVaGYqhmFgfLnP0y2KH6QJr/oJl7yl1eJYD2m
ELoD8l4CVdhZXVUPZNAsZ8i49OpX2EKBK045l5dVlYfy2b8maCcRFEHahn0+f4wUdDuAJRCbOiUY
j/2/7cZ0452Iuty8JVQCpTf5E7SGUXLiy3dw1kp7EbVVrVqv8AX7/ldfPhsR72yyrsR6pdSTZhUd
NH4bfLyggkRBZ/bbWbPcqNO3iZKhWZbeD5K42JfvIfM+rLaXCocSMtpQRdheuThE0H8v45+iwimw
sI8lImb4RFRVZRqz3vejuIB9eD4aoJ74YDgP3FZDLdy6J3AJ6K3y4H/MZa0sko+5um5TsfSq2CCx
6kf1EcjsgxxHB5C+ccB4zEjPWNmhrrWWtlC417GyPPA+UnGoTGiG3/xqvNGVobJkW3c5x5WwAq+1
TeqSz1bSJIOJvLS3AicKutBue8UNpPRpGLIbJY+vMMoCNhGDd0BZ5St1bZl6fKIJMGa0pshDmt8U
kOgSAYX9S2QRon0T7nkfkb27OrTNIRaCf+hky+grPWg7YToWV+E2RTMDo+VyQpC/Hp6I1wyNOMca
vuVE4ac/BPcwHUKtcoolEI8vynRU7+V3pMcby1Nt4960e+DRR271mHwuOg8isxz/Z456bqGZqYPk
XJ6OwHU6ltLZuvyqNKm9gDD/8l1n38OVKerRhbqSAnkXbUKkF25j0Dj8yp3Ar96HF9mWt5Ow5b0P
zGv4aZDG2utaVcdVp09Hqb5W2sip6pd2CjgujH0sV1aoTCSrM0wJK9hB43FxdWexo9vskO8w6uFZ
3LSHt4kq5aaLyZLAUozjkVwt/oI7DgZcjNZ5xeKQuqbA1bpnvgur5VEuGtPPIPAp8NXkJXoYVetq
NOvfqV7vcglFGjG56ar4G5E5mdDBmAkqMWc4nhqZjgrWFkRJ891YPWv5pgh3nMPIfE8NDdhfbJh0
xgsjZqNchpI5AdMpOrnpVn650RZ7Qpum8IprqEJwR0yZJwXqrtAXlshIGJ2Yx72x9LM+4Tx+FE6X
g+DUbvzU2IlXON+BfkBg49MadVIwsao0UQ5rIkhAq53sZW70qNxY9ygdoVoU3nIdJjnptC9ZW6SO
Sh/XajoIsDj4yV3lD9vKEz8Y/iuHVx1l9dRPVkc9sXHRtLE2wpYGBppwSyB73asIdh9I/rrRA3Rf
bCPZcDmhWe4S8GMRHW60L84mForE6lKzR8gZNGP5BlaI9C1om3QvZWHiCNWs22UQT7t5CB6Fooi8
Dgq+N2pe9TdKa1RepaS6D0o+EH/XYvJSBlnIY0glm0x/BMuEwwHWFuBvum6smnWz6IsxIWIdGuhJ
kCh1vBN/Iyi9K13hjpdGM7/E2iD1JfJyGpRGR9lz8EGq+UeqPVQlveRnYBMZu+wZB9AurrmHjRzf
S+ukYp+lt8Swqc3pOG/69wmMQIGCVMPYoM36EO25H55njgp7zFqrF6nHKmUIWKjecgCT4mZ4JwP+
mTNxCvNMLw+4OwaH0azCv1BPJcDSViWhwIXQI4/BPwTZmsjNDkYEvEj8A50dv/zFcYjsBf5rkuZ2
bjDR3g8ZTC6/wSTlRbcELTLGZE78CzoGzEr2aoUW9WrGRZ/jCuFZETQQ2mbgBSp2ZvKcAveTNted
urPKl7z3dP0bWC406CBpADpTggOktrYv0nyIegmnspx3yrBch3m6ubyXjLiDTAlAYg54LswNUCFc
Df2w2NIREQhiK2/HqtU3oobBpkBpeKthvSmwhXMC/SYJ4F7qGuhdDAoapSd+EMVXkHLD/9lkEE/d
Wi4XK8Je2ac16hZIfR9G6dz+43WHnfEGtWQvR/hh7JOXjyacjybc5d1k5eAnS6S2M43rbDQVGCXo
bNXJPakHHC59IArR5TVpKefOssFLAyWgJbNLhF7GnuhFx7w7wijlnfwSKlgGK1iU6eaA4KvZJXPy
kOsCFPbM0qnbZTca0b1qLIelTLdl7V3eBO53po5t0CcZwnR85xkEaMkPtNIBQUL+s5mui813nOt6
oXRn2ZRRBy2KcTpG6kdiGe5zp7DcwQP8/fULfL+MRwv1J4KwJMUp1C7h7FcJc12pywQFGvKJ1cYO
D9D6sDu7LkHQqRCG4W/w9YNPZGWRXuGURWakZdV0DH82u/o+Aqi6QbSiOKYPeUa0JznfjxEbaaIK
ajJQXOvomVOHWC6sMSKhAXgPu6d2E7mDPfrtbrrmdzpZr8eJLeqYqtEChIyRT9BsAfDpT/Y7AT6H
QP+ETTzasc+jT+YapD6fEiSNIfYpCWzrF8OHDphHstY+tiEPgCFq7m4yovf1Cuk51TkPrFyJkukY
AGOB6Z6dsh0Oy0PrDrlbPyHu+BYpNTkyhOoLjNQMRhUVzMliSjry5jF9UL3yWX0yb4MPhS4+cpu5
QggXKeD8wjwR3YppajXKGqObjhUIsLpOsQ0eIZTOvHQrEyQiWF26Rk5zqehhou+FfN9JBkJojFof
BmFIrsfUHN3ACMeNbub9sUXGt1nUGGOS6TTvRasur0ozk70obKSXsI+KrSzU/U09tqBBsxYQlS1h
sFFKqdzNQIM/KZ0mbDHKv9wnqSa4kyGod32mopMVJqqHVl676wTVsnUhEb0StJawWwH0rATVYYkN
kFoCjnKbBpHqm81kXumTGe3EqTSek6XZhoX0o9ZmlGaWYbQVsbf8vFL7qwRMsLdagzZCamiZnWZR
4oM2KnEkiNp6Qmf+1vMJTGJRm8XPQje/T4bV3w91Im5BU4qOdyrKO2upGt+SJ/VWNIvJBiNz6172
DsyPDTkgA3o9AA7Rxd2pHcxiLAuUELpxN5bWVaByxVFYXxt5i2ZKxAudwfLRhIIaVjOTAFZ0xJd+
E3oCtGHxWjrt7RfIeFhrWtsjf1+dLkup9HyuFuLSgQd+ajXXKoFAJqIoots9B8Ih5McnbKMakLoq
WqUg5jk12kVKX0kBjnTwnCRX6l714nvrwQSNTOZYDZBfOnIRLgSZ6f+kD6YlaOlBbozs/WqtmJjJ
osIIp6N+DFtbsKO3BdyJrVugvozw+Qu6FIxoHYwUhNvpH4vU7sZ5LVmtpo8f5YvZ+2fIqgI/BkbV
bnm9dmbwsbZGBZnhlOeTEEQfz/NedQpfuFGhENfviKYOF0jHirIw+AekNaa40IimXhNZ6a1wjrA2
Uncdr03Q5y5OdOATHJ2zhhKJ3U9LdBCQTRhsrCttxKMc7PtnBAGOsUGd9ZkHaeFaog6mFlpGoIwf
lrodkXiMMfcjuwk/USWBBJUXn6yJ8urDkCIhn2GpcyU/viHwj8Q3PPNHZzceoSEW7oD6dHk8GeSj
nJmFpg3YV4HLBf7/9ArU4hBFRi6Rrex2nz1u7kYyl/dphyZcbWVtKOdFIQd/8VPTJbxwulteEXod
b/Kg8r4nSPnQTUX7spNm34KVaeobNnFjSG2HJZL+A8TD99bN6JOQUT18IQRn+uuVNeo7ZpKsjoOK
79h6Q2yn23CfOtoRsoz/VO98acdZHtN3rgxSTqyRl1kRYxXX7m3W7CoA4wjiVN9yUrBkhG51M2xi
nwf/4BwbjfJjs1lKXRBhT4nyZAzdOAWKUuKBh59h9XI0gFowCgdKPFReqfBbCvoySyN5JKDgxUeg
AMrqbeBGAYocEvgDpL9ByS2ds98FqNQhXtQJlI3ym4GRm0VbLOOxnx1yHSV3/EuGEEQyBSu6MldG
iL2dnwap/HwRSnC8ItzBdobbFpQ8hIISAl0bzllhPj+rhVHbKXdoOk4h7JBV6Tgn6abbT0AE5r7l
yg+XrbEApPh4n6ui8pmwT8VQN6YRzyuxhg/3Z7hLj5FvOIsjbMorBcP83UfFvnFnrhQl+2J8mqdc
m6LKbRHN+IpF/zZZd1r9fHl9zGMigxWEIPaAXKeBO1UaYbC4MrCbvrpB0OLk+wm9MWQzXvvnC88e
y4eu7VH7meEuGHODB3bJME1vgtRi3BcDiHGAHz8EAOmHvVMUnnn4glYFazPXtqnN7Ls4MooGa4VO
XmaHsRPn9ngdQZqh80Dj0biSbvMPLLlo9Ov0aRVk0Kevk67VdRaADP0IAnE77Y+JXtoaQrXLH5K1
NgPgOQyloo6B8eZTK60m4WUyDfk4xsY20/DoljXHBPOsQPQPcu2gXzORGZ7awAyxOMoL6PGyt9mJ
7gSbCNBoD8V7e0XUWLkD/aw1mSBeQSkaIlZn9UVI0yxFU8TQyMvQRMIM1XV4bT1Im/ENUj5OdT8e
uA8Rw7kgPwG7DNG3RYuFci5SJseBOOj/sL4JKqguAV61zdvlBRpJgst7ghgrBKodqQq4qBC8qNRt
MAZJjWo05o6ZWOx6jE11I0/1gnHhTkxQB0NMzayzZmKiN68akNFHYOtYOseQiu3Ca1Ww1oMjiBEU
UBqhMkydkCmemzxVMXWzDG3hWoWwj6Vg5JxDnhHqoanTIairAEM2Wh0/N1H42iSyc/k2sTZtvQ7q
GIilWcxlAhPqsOhgxE7fUVZ469FsAkyoijwxVjhtF+aiQKEIwWELSDy6P2vGkj7HMQZbxn6KPTVX
H0JZ50GeyM5QrsgAzce/RsjpX+WK3QfPUAScVW3qpdOlmuSYULW340FGd2cQOP1A3pqoqE6eo7SX
BuDGdC2pHEsb3UluvuH4TtZEfsRqTZmhZoke1gD+hUoE5KQ2dm+oIvG0txhe/MQMdbLDJcgXNcLJ
zivJk/sjKkdQqYk4545tBd4b1LeEvZO6rKArL+dRAiatF2M4AyW5DlI1sad05gHTGCfcJPQMELJD
UeasT7Sg1lTGMQYdhMgeEYe66l/S57Mc67ofbR3Fb8gybUbT/sLEPcPJYn2EqwisxegdUXs5NgGk
mSYMCajXnRtulW23Da8mTPx2qH7zCgiMLcVQuEToiy0SflNb2k+NLM8lGmKNUTpjN9hJf+y1xr3s
MJhWwMMORXfCOq1TjzwK7MoAvCJK7GG0SaxsOxjDtZRUHDOsPJAQu4KZCEzFoEWmHgxQ8raDWqN1
Ke7jbTDu8udmOznoPIVOBwHJA3e0ntxRymWcGKS2T4utDFVildTzcUyqP2SukKj8dDgzTnc/83kg
ORZlaisLURsyJcRWgjoLZeHFr29GFAyRaFu3k0eGjXhHhJWhrRdJD3TIdVcmk0wawpNPOPJCL3Wk
e1Px4sSDvAZmVL1+a2g8VhjGPTgxS7njHlFWjmYxOl29E2wq/6MG5HQNLp+MNjt3mTx7lD9O0qJJ
mxn2hjcoJ3nSNoX4aEUYpvzM4YVSDOd/sjjKL6cTlEGVFsYm5aUuHszi/vKNIyf97GCC94GQ80H3
h8aadOk4tIC/oR0cZm6tK5suvFnU1ulwTJfurloCzt3jGaQWJMpJPuUGDBrdpoSGWHEjiZBesR6z
KHI6kdcHZXkUEJKgW4fZFASIVMWnSNC+aEeURMZkcDFsa+vxQ60fL28iIyDAOAXx/5ipQAefinOy
Pg4jYSaliQV0SEnpLUX+VlTxRk3l7WVTzEu2tkW5LqMF4XkVIZUFOMgVQXUcHsvNdA+psH2AQnUF
AM3TZZPMLVytjvJdZtBCcLdGvW4yIlvG3EG8/C2yX//diCqizKJjpAPvDLWFURJImDQHpkMA2UBb
/dLa2Mvqb9CSWmsr1OaFia4JKrESS+gHJeHtEGU3WlzyaN3JIaZvFQT+cK3wvFhnCGBJ1wahmtCa
bnWpBGRs/o1ht9L+71u2NkItBkCGMg+NGjCxdtoYc+42fbjD3ON3TtzaDvX9Qz2butSCncFPbxa3
cKctgilC21nvMk/8xSc0YZ04dGg12cCIOiIO6tJGpT4ps2KNx7r1h/696a+M6e3y5rHQSyQ/AJsc
Yd8/o6SWkeSrxlyg2p1pB6EdHuMmvypTZaer8tZYJDs0l/vFUn4bXfs8dkbDiVFZR0QHexrkdTGH
dZaplImQ9Xo2jketOzTl68BlXmd6irUF6l3MplqsJmUgdRpMZlc2YXjt7LJExFERT+FgIo8LWWV9
OmBAZDD4YcQKyd9pHqED19wHSFdgVPvd5E6/SSJ7OAxOdCP6OeCLQYfJcK5ZVrSDwptCMFRo8NPt
O1mYJEUZhuFjQi/fJr5Wv6pucEvAfZgNLDuuV2SVcUAEjKoKBlLQkZUpjxV3ZlSWZUtWqvhJAXro
yBV3Exg1h/tuQpWD95SxTgwZYyIIG1ilb0U3Wl0TZM1wLDTMi6uvRT5xPArzUqxNUEfGMoMFeU41
fEBqCncsHXmEOADWJNv6LzPyOZeQtSSUOXALNQzTIQI5PS2poAu5bOIxgyZkaQ/CXrBjkBcFu+w1
qZ0WBdQBATk3Gmea1UExJwHMg0lLyr/UltnIiVqOx+B6ccEuskElGo3DfCe78qHa8z8dK0AwVwap
fa2ggKBqfT0e48Gw0X+2Be0FTIK3BZekkGnJAGaRNPEIK9rpjmZAEuqgtxyPUfuUC/s6VuywuR07
Xr2Aefwx8UuANDpmeujAUQq1fOwaYziaKSSZ2wnvQuJannUtZ74InqSY34thr+3TJPmsqxpFrY1x
rhYRwqxdvO2f2/v677DVI3Azqf7HrAbm98YvBPwsn7ZeKvn7ym7QL824zCE5pSNUecG4nN8DMCgQ
dTAn/wGo8hcSbu4Gk91YWe0wshEWITZ4eAPbpOyoyDSKV6Bsa6T4422x0Xac20hOIR21rNdJ3cas
EkNsb/yxTuARWuiDWZBb/ug4u/rD/9Ma9VKY8qBkAjlA4z65+6cHPDnRA6En/AKshLc2KoiRzDpK
wwLWILgmA1O/bNNN7FiRU9+RUQpuksh6kFZ7SVcygP6OUtnCWSWKLkRetyrsCZIuPdCQCpjP763v
pMFri5RTizBsXQ5khdrtCIm3ZVttZ98Etk38wlvEO5065dHSZc6mECzkwCJVO8xlPQKL5CnXi9PY
6hYDP5y6LvNlWq+O8mtFMAQamK9wWqChacdbdBCv+t8EzZr6Ii9NYA1EAOT5r6fRKU+zLHqtS8HH
jZ9QWotAsR7s2uvAHdCuBGGpX9/OW5V3I0hJ5sL9ozmkJxSlujnEnprX1a67DXbK9fCC0+kIT5fv
HvP9szC0CxYAJK30s1sZVSdA+XQ8GpFxaERlV02je9kEs8SGRA49J6RBkqxQF65OrEGQR8S3gz++
lKG9HKaDfqXbwW+ttqN9+uuyPdbbAFIwBUQNoL6wPs7ryluWYtGm4WAOR6ndtZZx0OsfWf1apBOn
4st6C0hSh/YdBnPOUhMzUzNxIV4ZOhq2kr/N06PFLVowbxdqMQSGY1rnWsiqDmKwedLIaZd80esf
4n23tRCgSF6X2jN3zJJ54FcGaUxOqQ4aiuYycR7WVXqjQ6mmeIz8AdN02c/Rl30ZZWxe244FqcJc
7r/L1CiX1WGADyw+sAou7l1xKzgdlCCSbezzoE3s07iyRLsr5X9Iu67lyHFl+UWMoDevtG3U8mZG
L4wZ7S699/z6m+i9u2JDOI05c54VoWqAhUKhKiuzajrMg5ENFR3yhs3v2l3yrPuZa7nceSqmk4C+
ToWAPHQv6cp8H5lqV0R4BDUQFE3/6GzpaN3WHiBOaLiK0LnIX3gvINaRRgHvPByPerZG3d2S0NQj
9LuRjmm5ctdPqvlWjGvLCVFfrZAmq0G4zAAmRI/tMifJAC+SiqEZ36u+dUQtszUuiQHj2Xphg0b0
VZkAptYCNiaHqLHG0C2GdED+E8KhexMsDbnpSZzb5WvwuDRJ+aFWZwkShALL0k1bHENnBOQ4+auD
VNT1KMXZv7ObbqKUnodW12E07B2Mn464ZE6qPl238NX1sBTApHQDT2H1a+t4slI9N4ThPalUSI+E
060WGTup1XnpBtMQwFgYwMXU0pcemxZpfVX34fC+HPTWlgvI5i4njLo784PZeVltF+4C7gJeYsXc
wU+zdKCKwcMcjei6va/V9yr7OS2v1/ePEXqxgRsDlC9U3dBHuY4NhCzAOQlOfetWx+xFsyeYRBAj
XjfI3EfCkWZIRBmUjhVtWDTmmic4uNABmVLFzjA+swqcIp5MAtxlboFlbcxQr4lYnNskN+PxXT/p
QbKTdjOIiZWjFYE+VPMIIblsi37kFP6wI1QvkcslJeetlApRWYMmmFjgJyytTUiioH8KqQzsrBFo
jnEguM/SETkRixH5LxdOPTNSqbHKSIZVokqq+aUbHdS9alvBDCwkD35wbhxe22YqQOZT2zRKiq85
+sJHYrn6QbvrfkxBgumr6X52snsghh/lfqe+cZXYvz45yEo1AoHBBBYY1S6Dc4WIHeuZMbzP3+q9
6sxPzWk8hmCgf9SP6YyzyCtI/QenMjEgKaIs9YXBrV0qCCBbESmBTV77Bzhagy4oTvUuBYsJJIlO
PdT1pjv557BLnnQvD7gU6Wyf+vwFxO03ATVT6kErF4QD8aANjuyVkj1UIDM2vMXvf6StM58gNY0S
AYff4D+41adh6j1i9uhzrqDrgkrKCh0PPzq0R2u2mwRdR8I+IPLqxex7EdizfzabRMbNUuu00UU9
g2uRaYwaVKmjS2RZVBR23cVNSkfLAhQF3OvhiXk1bqxSThWFK3TPOnxieVkW24RipKs2uuylFvA1
shWq3nV7zPi+sUfFKUkTjEaT8EFN7Wg0b1nMu7dI/P56Qj+3kYpCqwxqn7GDAfUkHyw/fRJe09sI
E27T7r+HceFAQhSO6FsA6UdjJpTcWqA5hgM5zD+G/nst8NA07Mvq0wI98T23aW7OKywIuwFegWag
Z+7zI+nMFP60izlIJLYPomECrJ0MLCGdZc5DMgy9oQF9uV+8pbPFF9SgkbYfmpvF1aH30Ni/0FRg
+sTGKh3C5VQaQLwNq+prNkDmAeX13/C6jQUqbC/F3OZmitPc5toJes17cQX983UbxLFox5OBFMJV
T8Tpz+r1m/ObWUm4FhoeBUJZ29aa/exNzY6geFDWq61B+/m6OaZvgEACMr+KqmAKkUpkZrWpMZy3
knhBFEByX6q9BOWL8/SBakcud7aadQFtLVLBuJAjXZgLkVgMgyGQQFpaaycwOiM+IRsM3cH0OYtk
hSdIrQCWRF6RAN5dBsVckdpEngcSnnC9iz/QGHEEL23t5AU8MH52PwbLm3XPG3DimSUeu/mWeSR1
NQCa43ueT5hTSWq/Ls2XKa17ux8ngeM57E+pQVQFXDCotovUKiut1uTFbEfkpGCB+aHskofCyVCa
XT1ltsUjdziA+PsXX90YpNa3jpDBy0QYROvwL7XzM9TbtMfGbfbdHfhgCU3H6JUe+uaFb6RcURfu
gqlbp1lKsQXGfQRcCpNxP0TdCYGpI74rncbfnAxGSANdkSyLCG9f5v+SYi7FukDnS8TYrB1hTHan
CUITTJrW2bXU64/iVGEQ2sqkxwaKGF6C4dhXuQG3aS1VCIUcx2bFPBnVOZxcQkJBt6jMMW7lWUek
Jc+QEVBZL/6m/AzBVl7t094fHzF0Hly3ycqltiap4wvGzmYGDhRBsNNsEXM89VMIaP91IyzPIvJy
KujnUUKjnztxP0ZZXODZmKRpVdjaEA2PABiAbD6pJ+FHI2vxfZSP435cpAewJcYc+lOJ+QNQlER1
FxM94Mi9PLq9PspN1uAHaHaL4cTcn3vb3If+Cgp8FbJTbY0RJjLIUPhCGrSxsk9PvFo96yqAYO2/
v4G60PJM7+ViwHWjzIZbqNVzNfWPpTQ/rLEMiE0FZrXru87yJoyhE+VHMB+BKO5y0WE4rVYSjxgC
l4I5aexmiDnflZkQQ/YKrXeUn0hlmTLR92Ez6tOAnqriNwfyAlDt6kYIQJ+y47KYMHfw0xpdBpBE
YSm0HtYgJqvZMd52KBWhXFOjTl9WKNOPmG9AsS1zs6ffSes2K/1StcRxH+V0RtKl/1SFGbjf79e/
FoNQGTwwm9VRJ1FesqluyF6Ovhl0NuTsbyDY6U1+NoEYRvLSQ3dMJIdjlekkG6vULaPOaZrA8vDe
LDs90HwCaKgmO4cEnFvsqz/m0y98SFY6rlgQBkbRCgGYbiP3ZrZ2ggTPFA8ran2Yq3BDnxBCJj73
zca6tbe2yAZsbm2wBqWVEmOBFmj+0LNCnM+AwlXdxV9glTSTxJ053/DeyazAurVL32Zpro+LgTXm
GZ7F1Z/msDcWXlxjbSSgbSj7iaBEkumZETgiAkjckhMhOorfoeFS7ojCMX8jWY6yNUX2ebOPeHML
bSdWw7sUN34l4HJqpKfrzsiK0iqKGaDshEyRRbfCumSwzAgIqfMsskJ6tZC4wRwd70FDfJpOdKBC
BAg/1BiAbqeS5Kgr+tCswY7xj04XlJQtSCsSWdz8vTzx9E2ZYXJrkDraczjFcZiV5F4fUTIlBEjj
UXWrfQWKHB7QheXwqoUysI71AU5Pra5vUn2eZAgR5dgCJwp7Zwa3wkGRK8muZaPg9MYY/RwJL12C
wIIX4oVDOXrVKJVaxGuPtLHem3+G3+dH7VB6re7wYjDrSG0tUS6YzGOW5OnYI1fBQOfzuO6GidMU
YJrAMCHB6OEVT/c6JC2NzELN+/dReF+bO0UZvAb0w9f9nNF4w5Z9WqG7HeD6m0e9LXogriTFUx+A
6XWyYxXUP0OgBr5hPmC4aTHsz60Wsg4xmEQgpgp8PBgoqG8lNfEiKGPbgyxOPWjgAJvfMD8SEIYh
9Sbzw1teh4q1nxAXhBYOjhkkY6nEK6vicZ0EoSOfzKp6R6qP0chjGGbFDaidADUKESeonlBGhLgZ
UkVCC73QKjvNCkgxS3dFniCZxT1aK26tx7tVKF3OZyTHlo4jEKxC/5kw96PQfhkSZ30SjKFDw1Z+
GLxk1wRJEO0XEAsQJirefcJ8HpE3L5R3IcaDYsKlNRk9Cn1a8LQfgLbAsDEEdzJwmif7JQHeo3WG
I88k6+MRiLuMUQGca1rioZTXbAC34PhuVN/kKXXy6qeeWbzDwMrqNlZoqnbwYJtKrGXow0F/K1sd
w9dQSs7fZjHo3NWRXRGZpPRH2nBfnJz10d/PRKMMjxCsr5xiF+hWO0YlNzIfrrsJ48xB2QFs9Hha
KwC7UznyiOS57nMML2ul6OlRdxj0npMHnL895Ym4NxHrDZClGwjEl76BAx9Gc4TpLOMOmLEz/0MJ
jj3ole6Ijue4ix6m79AOfl1umj10/lAztm7MUxQ76Tsv42KM/SOtA5sOeF7xtkYcvfwx1ZSN+ZT2
/fkVK9yJIGzvvdIvAL3qPf3OegB9WhAfdAAMIL99+gVeH9aWb38Bdd92ZW/OelnjovgQ7hATdLSd
CHXL9E1p7W5PqM14LUrWHX+xaiqRxi24SHLR9KiSGq0rYCwfKsCGgxGNzp+hbMaLrGfqC/qbAygi
auAlRjWYzv3A2J6oZpn04K+un6PFlTubaESDRfIv+Vv6OP9o7lunPw2dw23AMAIfJmFlUyTuDPuU
u419tc5CrnSAcKxgdhRPqL+h9bM66482GDhdTNbH3Bqjbv2mi0rg+GAs62+yNLWB975+QMnDm95I
XIpQxhPBqval6tIYVp60VYTmAN5AqhUBz7pCabuAnpSxusMEXaBQ5F3FrFXhpgKSHKw/0B2kooKk
daNUJ2b/Xsc/u/kpC5+vL4pVtcfEyT8GZJHgzjb5el6IudwrRn9ugabfjXN7rvn2N5INYtBvvBPA
2kYMpmIPwQCOQWzKoBE1BuYPkTo1cRLaUyXeRKa4k+r42Srw2dq8v5+inpPLnyMb/fFMCWKiUGaB
5TOEcLPMtZo6SQrXDtnnIh9y2Z5MRyEFxOQY4jmLAOfq95g+2Ou5g1ZM9q3W7UiDiIvbAqwQcfH6
jDsF0IjP30OFnjpRu0qLFnjr/HOWimDVoHLYFu71r8u0gsE9yGhhyFG3qAMo13m3pnHZEQrAgxlW
TlWIXl48XrfC8lEyT43sBsVN8PRdutAwZ5lWFnH3XjSRt/SDWzf+f21BxmWB/48MAweBuiryVa/6
vm6691g4FNnrwCNkZuzTxf+nvkaZkXnjtEP6Ga32CKGS1BJtXefVN1nBXwaSAxeAJQPNQX+PGP15
vRO0Fl4IoKrhNwGSXEKZBzmnIPK5oG3Gl5Fx4WMixCQofDozyxo5Q/tKbckEevo830yBtAOP9uhU
N3ICxe7+FHGVwpl7+WmTztPSRRwGYyE2MREYp89LdCtMo33dIVhGUDVBCAGaE68wyuVwbbcK+A6b
9yZ7KyXViYfWNSQeCwbje6GUIVkktUXt6wuOSUpLtRrAcogUZfWtbwrwIcud8heIDnFP8wIj+c2X
IerCGF22rOWxbseogr6XIn9f1sZAPjJapzb+jpjWeWWpzwe1icX/XmUGdhEhgIxVUGWjq+6lpkRd
rkVnmoL6RnbmfQluf+vWfCpurENz91vsBJcmqbtaCMtqqTPo68mnBeyuyD+Poy28k+4j2GS9677C
3NfN+qgHUTuv89yKUGBO94QuPwums2ghr0PCdpaNHapwb4hxqVUL9Nl6v6/sv/m51kD9IP3NXxh4
+VqdutxD6ghEcaeV84hlzXdkD0niPJHeG+pToARD4/Htf9pG+t7u9WEdwaP6zzaOu8kH++/vcI9h
XegBgR0I4qRfgBHZ2tZ926crYqTkr3vJnle33XUoPehHFIu4wPqvMfLCHr2uyUiGOs4T8tmSxpFa
V/bwCjhN92iD3yeFj8DMJzIlF8qXs/65SJoeX2zbwpgGGF0/8mcDAyeFs9zVr6QkkD7wAgsjx8Mw
G0pJZGwVUmr0AGSm5BA7ysBsnO4VvJrn/bpLa292yh/K2VXUyG54RQHGu+PSKNn3Tca1yOlklGsE
7a+H6A3dtGPnaHhj3M7OVNnz648fJLnkWmVs7MVSycWxsdoWXdokMpZKEH0q5i7DvYy5SyEAdvHY
ctISxuDJ5RqpOBZX/fi3vll+I/kTXtFkiIFEMRBwPl4/ftyPSIWxuZchP75AHkuzheGMkVztyEtF
+2N2uhscxT95R4NxMrCXhBYMMCWwrlBZlwHCLEGToYlRg4RhEE7y/AdnTYzQfGGBfM3N18IQchUp
GgTOWld/mDypA2ptBlGN1ttgHLTrV9POobPsRaVtvkV84lvmCjGAAloGAG8gyHFpP8sis5ZWkUyv
F7fKTfcCfbXb6Ca+JTOt8YOOK5hzGbFuCdBDIfc3kb7ALBW2hcpQJqvpiUnJt85z1/Jdg1pD7eQO
j0j9TORCxZmtNTq45VmqZUk8g7n4AXqUq5scIcs9ePW9gneefC8OtnoH5ITX3FkYXtyLu/iF84nJ
Ebj2C6gtTsa+RBOiJVIn8T1Rd2jBFIDur2fasls+9CDIN75zIx7PKuVYMQi3o6nALmev8epXP8iQ
XYoZkvlh+Rjc8RUoZg1M+Vy7jEv5Yr+p6s4wAr9v6ANR5xHuVjfDVZI1qL4qgRV0d+KbzIsKPINU
lJ0kSHapGT5w71avsqcdi0Bwohv9TghQvTtJ369/ThI+r31NKrwOwyACZAeFjER9jpWXsBDtaeRE
BbYNE3LIqA0i76ZsqIsCNj0N/BiG8qea3Y7Le1zztu1rMRmBW/u0QQVuU1tE8LbCxuivUSB6JdrZ
xiPQHoUj3oPYjIy1AqwIAfT0hXdHMYPOxjYVyOu2SOWph21dPQzmawsCsOsfiX0tbSxQmajWDKo8
V/B+gu7DzPypPhLqr/og7rgEkuQkffWIz52k4lmSKgLquOd4hjS0cISfxUt0k0PZWYxtPlkro71x
8eXo5+WKxrA4ldg9NcCF4Q64dKPTiK4s4Wm2vnPLp6z1QQpMUWCW8AtTX0vt26EXR5HM6oIjCKTJ
iUdQCESFpgx4u8lyfVlHfwo3koGWERUs63VMIrED725n5sdKFb1lNW/6RAh+w0G2dsiiN/du0xW1
KajD3+wfZJg7/E4UdkAe7vIuAOaSUOhDxRQn7ovKJsQFQeaogWjEUj8maCBn1ou+PnLWw/xIn0YM
qqY45jNCoHleD2EQTjzLsNfIPpNNQydJSj2OQfIhaK8HHvCfVRnUh+rleDDDGqvST7OLkcG76AWU
WGCxbwNeBZjp8Vtb1Mda50kUFBO2Zt/4gDUQ0oV+bnejTegDrT0vPjFTFOhXA+cILWt8NsrlTSEa
i9UC+40aKJiJWY85UtoDhAU9MvoT84RKGIgmcmg/7VHhqqriXhZbMG4od1DouBEgejm/JcgRChnJ
9HKTeoKr8qoerItza5SKW8BrFnNUwShm/vcS6CkMgK13BEUqu/0p9LRnjsswDWKi+ixNBkpGKjVQ
cnUdQHmKQHJYnAU8EbNo92i7KQBBFE/h7W+gB7CtG4NUagAMWRqnAgwWua2AQAVS5NmpceNb67bH
6K7kDPfqW+Tz5sfZn3Njl7q/C1BPjTMJYr3bvJoHYxcD7vex3toDOnkIMZPNLb2IrHxvu1bqPo/r
PAKNyYzzKMbKKSyicK9lbeIl+aoAaajm8QeoTyS7UsBjCyRr+G7kseDLXQHmQwg3eOIi5ZiaWdsF
g9tzdMjnYdlVYImxtbFXXjorqg+zvpo7bUWV3hT19DhPSroTM3U89IIs7PsojR+qdI2OapXG/mTO
i6vMcXQIo6j00ZUtfSMyJ9vKU8GHsqN8l1ZG/s0oY8sxW7PYz8Dp2/NYJX4uWJozrVl3r0uTdbRG
KT8my5i4ZV/qe8OKU3QLi3avrzEGmPJiPCqFXN9OQ9lCVEvP96IRdTsLWJwPwITTm9A0u31R5SAD
z3LN7qPJ8uROTE5DBJ0WscaeSGvbOFYDqG3XZYZfLXl2kAcNwwFxpu+L3Ji9Zg2FfbmqotvFdRwo
VqQeQJGWBmuNSUGtrYBGhl6008+tGbRTajiG2qy2scjNd72PYkizyMvgZ0K0emUaJV40KdZbL2io
r4hL4WntivpLXshBj7qBv6JFYldRiaIrCKOfDIze3qhCotmh3OWBNRuaLaml4FWrnj6EmtwHa1WO
wWDUxU1dj8CqWKv2G+kvuhwGRvxNpAR02bmOKj1aanAjlGm/r1LNH1uU1GP1gRMrWPfZxg6d5Mho
VPWG2SHkfztrn2b2aK8ByTmKJ2vPjRQ8c9RtFlZypzc5zC2Heq+Awk3ek0BIELKJy3uTksBKX53b
tVHXWS7XRprOZG0+ZFJRjm29eIdJgT1nD8md/9WOCj146EKAyom6xcqyqzWkirhV7NFNdsqxPWqB
7gMeu+NYYm/fpyXq/hIKdCAgdUkC3uQJNt4SfhLUmG5EsNsL/v9ojbq4yj7WmoqoJXSeYcsOSGow
1lKCzkX3Sz4bFivRASrl/3fxC7N+K4VSP1dIPswTRg32mRe6SmQvH6ov7/jUFsydhPARxJ2QD0Ad
/TIvFQEBU4UUVFgtAJAEhkv0fkmyXXrQJvnvxzRxQWLSAOLoaAsDeHNpTYrHsogUFUgpSMwlNhlL
iiH/XgJS7SneL0zOMFOAjUHqlhJBLqnNOgymN4T3x/BJ4i28KAfVJ7TMCidaMTPH7QKpI5C1aZ0s
A+yRUjopa8dufUSLm8j2BaHDG6dmnmyIF+hQ80DD9PxzNq+KDLpkeTIAX6cG4SEDKQlRJ8l/87xt
7FCJDegopaKMQMCT3ojgvioOFWoe8wHYRLCD8LJh3qIoJ4njdjZaPSWLIspOBGwMBZsdt1XLzGA2
i6J8Ix3ysNBicLMRsDEgOu70SETGepuQQIsjJvBrJ/J5TR1mVRkcJP9+M8pFkAIXKU4BQn+BGVGI
iPtVBgyUvM/23bOVEH4hd73nhDCyZ19CMzo7eBFipOqLULphRpUmJhYZu4d0+X1xWIHsNzwjuEF8
9v6qudgg5kcEiBsFV1wEQEZennS1sqZBrEEAlO/DQ3JoES3PgxKcm4BV2QHa4l8z1EWAMNmYnUjO
2xi6ohHa0fpbMWtjgqx0c8aiUYniVNJHuMkI9Ar4Vt8Mb3S0A3yf33NgRv9PazRP+JzEdbU2sKbZ
5X51Ea72y50Fqm7kxpy9Y786N7aoJGQoMNeSavhGIh5kUKrZlTvSS4GeC6R+eaea7fcba1QWMihC
MuMGAt/Eob9ZXWM3oHOKYUVHOkxu9lFAHdv5DeofXDgbo9T1lgk9uGMLGB19vDmhK+72exnPk8Yu
3ya/QI6HarFbBlzmCdbFQzhXceYw5AU0w6XXtBXEQOUKw7ckuKz78gkvhpMKNoLWrh+s1OaqUbJO
+MYgncCm7TqIozBjRhPb+Ff9DJTpIbwX7wtcsx/965mM2uHGUNYx31qlXKhdBrEFBBLH/Ka/iZ3h
1NySK/1jxtRe6BuPLViCwN97H/9me04Fgh28wVCM+gKCLnAlKvEK0GHvxs/Lj+6dDLllN5PiVM89
ZJjW1Ob6E/Ozftqkd3nWo75oO9hU7uJ7gibCO3tubdAUgaTFcnmpJ+uK2iyRxkEr0TqXlo6P2rV+
FD9FombP4ess8Ibhma3jrSHqcPa1qU+GAUOShNx98f4mSDz2u9EZQNufuR0YBWRQBfMwyeQeoC+m
rWHqgHYWqO86TPC9L2Fj98afgJ35a/Nadi+arNnXb0HmboISCzxxwMxhfvvyTA5FByahGVRWIrBL
Yr3apXBvVoUTcquj5Nr5sqqNJepa6vo5UlIdxFJq0L2i1+GDWFZ1QawDm5lDHmDSX3FxFlWWNGcR
vesLZcZaQJT+XSkVfXApZlGmYnxaDnQ83wMFFSFRc0A3jQnQ9tAiryl+cmwSF/nPa8aQ9OXugohs
KKQBmP3klTD7SDvBCf3wTnF+CYvDs0YFnsRsl74XYe3vhKYLQAZpZ3vV14+WmzvX13bdcaDNcLk0
QRJGqZWwnYV8WHJQhWmWLayH1ZI5H46VzliYANIB7kTzg86aRCMpZStLx/fZ3FlDCj633r6+FNYL
BZBjzIWpKqaCv8jUKJEQL4COkhcKFOpUbz7Ohm29k8cs+VD5aa15Jhk5zYVJKtEWULiP6xYm1YcZ
DR30hV3j1jrFu/zApURhBOgLW9QZXwRLMHILtiYHJbFn2PJ7ELCMqHi0DwK3tMLdTuqkw+WlwqrB
T9Z5+oH0QQTce1KwQrlR3OUOt6bNiJcX66NOdlVp1hhGWF/rzu7wo/aTmcC1zGcoMmPAOgzt9cXa
K7Z0x6dhZZy5rW0a2lCYqWplNWwPh9UnnK8Inb4WEHppgc8hz7NGnfBoXXMAbAnVUdADRjvvapBI
/V0i44PDed/RIr9mk+W3+RKWFvHRAQ8kUgfpQGZNLj+w8x/4Kq1ce9S9Fy9A4SQd6KN6sIOt++gB
Qsmg60WRx62dacfLvhmBRQZVpAnmV5PIYlJuA6eZlm4CZ8/Q3MfV/bTweJw4BmjfQDdNM4sQHApQ
K6tvUM4G5YC6N046wC7kCpjeeH1inkXKP9DiVIzOJBaNj8LEYKbFkw1hdfW3u0Y7RVGLat+nIKdK
oaU7BIK3BhhSd1Lgo7jFU2bg+vxCdLMKE7xakxJbciBhOKI4AJd1rHfdTeVWd/mJ5xBsB8QgLZJk
aEOq9GhmOatDDrai4b3+mBzr49yS3otPEIaavV/SaWJUh7GZnwapSFlFU1o2EgyaKKvsskP4R01Y
HGV32fHSZlZD7MIW5e5jFndySWw1qNieLMC6CTebhWc7hkC92ONeO8xg9bk4ml88RgK9GgYM/g2C
zDyhQAMht6v9GAjfeaAF8vOpVGu7PHqQvCgwqCi3sEbQpURHRArIOP5/P98FVMRmUVRMzPJUixIM
Wr9HwluYiPYoP11PRnjroIJgFaVhi2oqWQeBU487JYBD7LjNSt7XIaFkE9wljNk3wnr+OoRumCQF
5r4m2u1u9MSj6GPHJQMpHEGwfAFT9V1fDGuEqVlFfBKTH1ySLcZDH1/l8/9T2RS+fZkUBXJEHdc/
xDTF5bgkPOoA9o59GqHSqLZX6tVQcT0RfwZbGcBa0an2hKA8oBO4u+4G5OR/cWcFjmZCXRXveMpY
HM9T1nSI5J2Mpnni9eJLhuavWD9kymIXsRFct8cqfAHu82mQCkUg6xzRHDXA+oCS3urqIMqs387+
4Fvfed03rjUqGIm5aa6VheWpQXUrRg4wb9EpOWsrQLxx+Zm8XV8e0wH/XR24BC69fRSLsJ502GvD
oCnuZPnH9f/Pjq4bA9TNGw+SGIL6BIw7jZufTy5wDuC7PLOTr54IuelfAPAzHmGbj4a5mctlrXFW
53pEmCLfiXpi7VeOjmaVPXzIH/J4VlAyPeMJDH7Xl0u876t3qn9DxBSIil/alXMI8zadhCgYWeN9
0SPhTiYl202NBkHRJhddwAi4cCf2R/y0Sp3ypAYFWrasw3uZoOUIToHACh1dAY5kcEWMt1iTk6u3
3KyAZ5Y6imi1N0pdzBiJfzIDAVRH3Ut2GqGsQh4X0ccvPKDY22vCTUFCgQ9M3QGNUBhmo2Oh5y6M
oxzVVzzm7y1Hvhv/Wm76wKpteRe58uP1z/ofjuWnYbIVm0tBk+YxLGt81/AFg3ou8pLUrmPHtMvb
3mlPhsLxI65BypGyZChMKwXfUe9L38pnzIQc19voubifg19QPCGH8Kvbfi6PciBTimZVi0TyMBXu
5n0TRC/WC2D24FSSSoezl2y3+TRGuc2EmoWq9NjL5aAgeV3+TPQzIaJph/Z46isn5LsqcYxrC6SC
eDsaclaLsEkqQKqjuJJdgedjdmp72f9CK5l572pongGNAkSZSH2+SSisQckWhFUXk6SjbJMaFyA2
jWKbCHeJvbhoKbsNRBO4IwzMtW5sUx9zVaRwbkMcEjWzcxRu9mD89U1XWvYrBBpqDLJyvZVnkvqk
hlKtqQj0EI5H75KBwQpfNNzNh/MyfwvHD3AnUU62wNAL8qfL4xgaaiEXAjkdrh6jT2P50hvBBkia
rfxFhhTBAvI7XrsxSUUAcdB6cALDZP0x+yJh5zjFMfDoqYEgW9/iFnvSuMUwlhsBNwcZSjJM+0Vo
UKnENRSLfH6fHlLZHnS8TdZd7BeGh1lC66T6hd+aXiPa3NjO+qJby/LlDuuFFXeLns3ItsMAMLsY
lWhnPIg+OAFiO4+cgd+VIv+TPqQAs4B42cRd9mXSdZq1UlpVnQB1SOmvdItTAvIY2c8BL+FNTzET
k6016pjMTRP2YmdOYG/qDuphBYe9Ox+H78XN7LWH+aV9rAPerCszrG+NUgdF1OumWTJlAvuPHwZT
MB51d/mQWryjC0wtc9NJ5mfcbCkV99RRXaMegvCIe+BYJFM2ruAQRQTSJRb2vNhD9uzLFySzU1DF
FAkE79JrEnOqZVTap/esDm19uJvnx7IK7TKRHc5xZPrKxhJ1HOsQozzTBEvqwwrsDCYm34QX8Sx1
Ezrr0/9ojQrniZBPZorTj7xDdEDRcMbgESGCEdH0d/qGZ4Zu8A0RcWd6sC+DGiZR1jlrST339wQX
RHAmwoPkKC98CA0rqcIUofaPOeqoD00Pgpge5jLpO7C3dtsIjgEYsBA9gM7du76VrFf81hjlIUa2
DnGdwRgBISVo/BIQUssFxjHYi1A82iyK9g+pkSKAnAkMT/LJXEgvOHXtpqlfQIamPtSyZ3mNa1Z2
6eWZO8rHonhIatcsbOWP60s+30b0qQBgDjgewIgBP6EOfRxaslwLgFQqdySuKbtwD3HVb5LT4iGS
uNzIRvbwiz24Dshi0Rb6Ur8NwVI1GxPs9d9IdZAM2er3yZkZcbirA25fn3UWVTDyEi5GBpF3ueSt
Eg8YSADJA6RjkekAv3ynDw4ZrecLcjKD6NYe9W0jwQQfbpgTqH58T0TcLaf1kmcQYqG1wL0JyX/7
spub1VFn38qmsmusYnpfn3pXXGzRy8DEVX0r0SnCTfGY+b+DWAUJKGTK0JUFIxRdsivHXMmkPCEY
3HpvHHNXTe31dnDBeRUMos0FfDGXiC4i5GMNBoF2ZCpWlZrYUPOlrOzkMXYyL/Yj4M/d2dMc8wg8
EQ8pxXJS5MUaOO6hivGFrimr237sZ/DgTU50G/5FBl7LN/1OO2gE1hzbISfwkM9Ef8atPSrK4Vyu
tZwAYyOAkXxVcztJMU2ccMERTDskJQW3H+Gopuodeq40ayKB1b7/KAy3t4DMUr3UNe+hOZooTgde
lz/0Y8RtO7Pa+HhpfBqmFjhkzagoLTY0eYWe+OpOt0vljCDIxsw7KL10uzSc+k9uuZTlO9DglhUM
NDJIgLUKhT8rRy9MIGAQ8bVzVszNaA+YXU5vodF2FzrTAyegMm2CyU9W0J7CzBoVUEEErIqzgOcq
8R08N2Aye1Ht8Ak8Am4JvAIvr2F9VPCw/muQSqPiYWp7dcbzcTQmp7CEnVn0/jCu3zkLY92OkNlG
uVEDFwRmuy7zp7DJkibWYUe6k0FxJwLUt+4XfL0bMudVvgkn9DRTW+ghtVqgAsGn92BlcNtfQHlR
0etlivNKKNYnL/xrnny05lLb+kGCHUCusz3ciyT/n7gvLNY1YpDZe9CPKfAoqvQZSeC3LWRQLePi
QLYqofQe++0x2+t+e+L6LSv+nBUDkKwy+G7lJK9bSQOZLxF5xaVMqA3eogCsyzeJG93xwg8zCdja
o54bnbIqY6aDePmfps8q2gZIPiwIaIFq4yd3go7ls1uD1CFp+0rI+hwGMV8GIQbHlEErGAU62kxJ
Cg5J3a+D3Bm5tQDW4TRkQpJp4R2HSt2lD7eSquSlDhLLydE+SIEH0M3xZ+jr6N9pLyqcx/md47k1
STmtnqz51C8w2eqP7ZzYlfGopK/XzyZ7Oz+XRSWuUV7lXa/G2E7prsp/Wuaxk19+wwREZqDSCD4w
KJxf7lwfReZgYXT1fVoiVxy/m4lpx/H+uhFWiAHL7r9GqL1KpyRUNEBdQeWbHWdrPvRxGBQa9Gya
Wj0VWebr0fS6lCvvZmRu4MYwtYFiUViLSshNx3K8GTVM4ubNTRRyZWWYB3tjh/jnplSbdbVotRoW
OBzqm2TXYfhAeSSsllC/OvIZQ3nLIn/fmNP1stcqCeZCEwipKHFm3Q+NxL3+1Zjogu1no8KHXkly
HYoJiqYgInmeAtSfJ2jS1a+qX91x8QXMUKxamDtAPo++LhWK53yU264ICRl4fwOaHh86An9IAak3
5b9DWgHQ87/GaBptoajkoV7JycIOFmHs9csPWW95O8iMSxsz1OlCVGqbPsOa8nn0kAmeIIznLqL0
qgzDjdoJJcoU0ZOgY160aB5lawXRbGPZSRX7oGX8uP49eT+GOoVmtOimVuggKMelA+oXcf7zugHm
I2m7q/RxQz8okwbyCQ85KsAKsofZEX0CrxFcHrEK+xB8fkKy3M0hGMcZl8EIY73yWi1AetVAmPW6
fX1NPCvUUTNTPIz6MEKXYv5RjaeseK+5tyYzeiD3MMH+A9Aw/Va3urJq19wirMfqgShvYSbrJ5Sh
0M0u/PCRO43NPGmajt6/IVriF83XvJKTKRxA82+eVh9U7gfL6fyCkDv/AkyOVelBZe5fY1QQiSCW
8H+kXddy5Dqy/CJGgJ58pWmnlh+Z6ReGxojee379TWh2jygItzGrMzFvilAJYKFQqMrK7JcRxqS4
P9SysS2SAtPH8b7ox90YL7Lgg/GTnpVBJgcZ8sSaQknrTumrdmhuisIZNdRg3HFTXBFg18jTXApI
tLkna2WSSdXjaCbBaGONWnmRT9868+m8E3LrxutNZGJj0bfKIJcyju6GUpjRx11wQymToI/uLJfg
aboQHS8e4h4kX7QcCNADHRP5eL6U0ijJPDRUsXLwwITdfJNat75MLzFY55rb7krqPWBWMaQoAs5x
0oW1ZRaqt7SJBh5AahmotnZr7P/U64Q3DuezgToWIvDAMut4ATFnO0DRc4nR9QSijaIscl+mHGOa
k7384eHXE3GPQ2STOQ6zPKhjGsImHWcNtrTqUSJXoIoyCeD2sxBbxDl/HxbJHId2suQ/l3g/hfs8
wlxwOTuTCbWDZTfmtwJHpX8+U/H4YI05CY3amEVK00nZdqxXOiBWUABw9YSJ7sKfPQu3eVEjHRcS
i9Or9Jxlxl0lPQ2LXsHGDptwF4Ei8geV7a33ma8EQukzXuFjvU42f6jQmk/GGdZQnnP7F0gX3v5n
VEzadq4CURihei4vsH2wySQTnaZHiRHgwjMui2/VJryFtx5Bmbah83AZhnfPf0vOzffBHJMupOZU
FINNzWX3pH6Ql2tFNB0sXBKTMOhFEM8koq8Pdyqd+i7zStdGWEtiMA18tbL6YVVM1tDnYL6XqYN2
nv4TjxC/djs45/I6AySONPdStI28pAgSGCC9NywDSsvsC2s2da2xNdC1dxtdQm0V42ebcKtJGwpj
jfyvPPphDxRvEHY2bPQAPsbt2IqSoOz0DkS6f7BPbwz7h+Uw+X9Dpcv/hu/22KOgxpA4DEewxev3
Y+NINigFUz+97HunBnEq+qh/wcDFDTMrm8xRmLUitJMUNuvAJ4dmH6NeXbpkdJcrzVFHb/FBZP1g
e/P2C2diZZc5E+CxzvLcQAqtBw+mdWtmT7n68AUTJtJAQp/jaJB9/HyBpFm5jtGhU61fjNVGkyJX
h4DKeSP8j7aywhyD0Jr7sS4nKjlhHCLXqMEbqoEU1UZnbC4g9ioao/t/LFo4BFD8+8yrmUdJTCYq
coHaFwAqb2j1/rt+GV1J2wqDL0LlLLpRny4E890g861kYzZyI4SSBwBqtAWGyp4X/CI/aQuMSoKW
PwR7yr3aVwaZL5fGs1ZZOQy2/lsa74W+mjt/eJVAwnNve8LaLV3DuTUyn1HS7Ko2S5g0TihfHosN
6ILmX+NPcwtN8e1se4Ilcu8EG1V3A00GDVPzjHOWIChWa8hoLb0zzo72KoGVIPIa2Y/xat1TDN4E
SWcxETrffWzKRq5D9O9Tf3FMZHOYlhwOe2wfNXe4j2p/yp3W6x7D5+pSq/yvBe53k2waavaSMckQ
hIGm3AT81vwAgD5SXwvV6L+gdON+ypU1ZmuVzCT1UJao6VxSYo5lNziVT5XGqa+Kknv+d/xnN9m5
kbSLoggiEN0pil7s5S7U77r0UeAr3OOwWhBzHCxtQoyW8cUwEqy6XYMMu3WRYStQs9Yd61nKnOEh
A6ZHYFe0kcyZSEjSjbqJtQUnSk8jX9jAEIHW2k03oSfC0os2kv58VYQIVSuTZQmLtJVHYE+6NgU5
2P78irgZ/GojmSeDPBOiNT095KF8KlNyEwzGZdbNe61S91IkT6LLgbrap6iyMsg8GRpdbUhpYQcz
LYZEqjXcNh1ITvB+IPV0navt05iNnrF0IGEG/r3Qp935FXNU7jCbgM4epSGx0Y1m/oKhIVMF2TBU
KFIHWEYNEneU0iiEdjwdebMy1z5AIXwnOhfcZG1tmHm/oCkNfigjpU5rbOmUOR3LCY/ywQKTkrAf
zUtjQD8CqiGosn2mtS3tEEpJCqxFpTO77Yt+nGtHBhpkRzFoi68djR/yY3YrbPbzvvDaMONSbVNG
ca9jf7MjvRpTPwQqZjmAmudW2PTiL9IGKAS6khAQZOKAGg1535XIuC3gNA0orUOYe58eNAlXI50o
HDu//UXLCLqIU4YXgdAR+scyEwmwvljKW7xgRrc5WofydkJQlW/BmeaWG/pkEn1QXjRYG2SiwVKS
hFQjloplpvptGL9UoyAYcNcEakzMRmMKWzeY3UwIqdRkwmtC6mtHUcGdEXhfOXwrE8y24Qm/lHKE
cqS2tZ/bVzrAVbp67pQ/i1cMm15ZF5Xbdo7xILDLmb9TwQcFnigN/z4JuGQJ1eSwkFy3Uti7ZaCD
BlyqYgguGYEHhUjFVeUlca060S+UcZwv5DjKRT7DPRnvfwTLnxG2YVZl1Zv2lQKFYSSN1/JVe6Rk
YyIKFu6nBIsaSk9UbJWd2yAaeAlLC4XKdvgxpYe5EAhccb0RwUwxwLyJriiTUcSt1I1yN3enGKSp
g1Q60vzQlC+CryayQq/j1Q2YaqUhNQGszLfGFoMgfnqoFs8G2+VNvpd9bSd5qrSbhC1fvl2Muygq
dHhNg3nmpjI0XCKCd9IM0ELsloBj+PkWeGHdCSMf/FjHCTzyKOEFohVzv5uK0jlk30w80JjLqYsV
aSKTggc9lFANFyoryqZ6Mh/QbEZ48aODZjpTJzqVIqvszSQnWSJHKAED7E4fNLRyCK1L+rzADOct
Fc8TsUrwb8PVSpk9NrshnfocK6XFyvIOusqXk1u/abT/Bccw96J4t6YxY2FaG1RSMxO8fF8nb3zp
t8BGA+zezF7rjd4VyMpTB28oXZTuiOwy5ySclQkSIVgldOD87luD/PSJ1kwqvy0d0BxfgRoIMgni
iQLBJ9WYo6OB7VsbQwSA+SBvZA8isLWjmpAGkEA9oe0ge5Q7mJ8UHFhefgx4/3/dV2NukL5W6gIT
1/RWTF/mF9RnS7cdHes+u+u2gemkrWiDReukP1+FCAUCAbip0B4h29k1oD/b3oJY1w2+FY/RzvoB
4IvAIj82vC+R/nxlsAjaKtMr6knDXYzahh2BAUlrBFZEfkN/vrKilXEcNzL8Rs9cIj+3yXFGajEI
cmHR5jHRRouJHQUdrCQWZKWv7EJAjCDaKyauEEgOSjoYPaG9CNjMfJmFha+p2lbgdaLNYkJJOzW6
DsIXesj6zFEeIUHsB4Vr214YO9GL5ah+tVV1t148+ZfAtmCJrIqaKudLUYdYIgaxehcEYKeN2roE
zMqU0Rb6kndg905ckRfy8BOYsAaiFvxRVHKPcUMtCBOpLsc/T/p8B7YE8BkGTnX4C91a6gbsm21t
i3HGQrMHbU7h8uGrfY8z5oe+sW81xwyd1CX34c34rQGPk2Pkwp4Wd3tXy2Q8NGwH4DZU3MRxYB7a
1LpU09izjfIrjroywziqoXSD0pcQi6+q74r9aA4vhfQq8BSul65sMF66jLFaWgtszC7UAo5z6mff
i3vakxhth6Cc7aXXtgQ5SHf6LjDNPefIBCkQkeIRmbCM9n+RyiXO+YxpwXQ3P1K6ATx2Y8c+UF4z
8YCiyCL9+Sp+xZKd6MsIi2R6aLWbKRGcO9HvZ90/6qzCznDsckCrjfhq0FVBBOZ7nklF7wBkgJDZ
xxUMVdcV0BRDbIy2/Tg4UfBsRwJVAL5LvNtgLmmrafo6m2DDHGSnV0dHrzEYgxWZlUBMmDrX5yP8
bonxgHzQS6KWDYALUBJ2GrXflHH7mJDaMawOpWTtyl5ADdlO8bfzvifaRsYRqkkd89jAErvwJY5/
hxbgv4/nTXAbpgiBkNSiaskG25UqQmVM46JFkAB5LfQ45Isq8CRwlbrNY+hmfnQ7Jf4i8EDuwt6N
sq0pK+lyG+Uq3ND9lpS5Y9WXfd2IEir6XT59N12DTKasg+yRhe9kSJOH2EYNMH3svoF7G0xQ5Bo0
Li7Gpt3iUlij4p6rlT0mEIZaJlkzqWiNqsCgpFJjrFi9i2bADauXEE3M8Uc/e4Lvx80aV0aZyDiA
TgEyCihPN8/xVbgDYaBf7KB5vwCgHfmisioP8EIfxv/dU4t5C/Spqk12jhLk6BI3vhuAt6dEy5pn
AOGf7JRdfC/aV8G2ssJvlbqAhiitcQogdgDB32NlKoJYwu1irJfFBBOUVabBiLEs7VJ/rjbFfbSZ
r2lnVnGgVHQjWhL/AbfaRiak1JVJQiuFPT3Ey0bd5Zepm5dUleZO9rsHEaKGf95MU6biLUh76M9X
Nwp4+3pJyrCFmnUfLAcSvjTq5rwj8r/SuwkarlcmRrnSg6iAH9bF62zfqYsAyvX/BKp3A0w20w71
ZAwjThcd4rM3sd8snn4Xo+qsuvWm2ebLl5ge4O3vNpkTbetqX0kqbFK1ADwEXelOB0yfwv+yrQhu
KNpB5iQTqbMtaaYfqbnqigO0mEQBkRsrDI0O55igtmdPUj7a5qDGCLv0QU2RvFnrdm8Mh8nBCB15
f94l+Hn2yh5zqhQSNlmq0IsTUwePBkSCLnPXPg0vee+EYgVtbrxfmWMOlVkWRC0KmNO24U528tSB
hAsdls3QratcMAnbgtSXHzdWJuk3XXm9rRRRXhOYbP3wLt7Nl5RJODhObngz3EWH8ulf7ihzkPVS
mVOzRZ+XHJZjTekwfSpJrkEqQzjJKdpO5kSHKUYOiglrwyQn6lpgknH/dCMwgoNJZxH0gZtlGRbK
ohj3AVcG4/6JPqvLBEwvwIWU5C3eUnAhEcLu/h+n/McO++gMpLqLaw29HYAYAWdXdyagKfOGHJMv
cYqq6vuadCYPzkeoL0i0a6Vt+wV6mvGttVe3xnPgaMcGKYhwxJ/+wk8pDwRvwBEBNliZ1QcPqn7u
1BGbSPndNpsMbGVUQftrzGgoVr1bYryDxFNdJtSSfT+BP/eQPgxOjXJgklMSp42we8y9wkwLOj42
wNjg7/x40sgUD03eRUj372cfydwpAXeB6aNAlqJtpDjJ5BhA9+muuA7JDcwr08whN/tmNLNCalEm
W6Dxg3zncsLF0/k4dn7yW0xgKjLInHJosKoFalg0yaKl+8iViBN4yj7fVyCR1HYEg5y+ILKI9pf5
nqlBFjMu4arKrbK1ZRC35KAaAKXJa35UQH/vl17xIMyD+P76/lWZS93SQkWRa/pVr4tvJohhJbff
DI/99V/QwtLf9flsvNtiLvMlkpp6sLGrGhoEKNWHT8altaWIDoJrInRGIK1+9lD3RftacBPyPihq
Teid4+ZVTLbgFCdabqYZ8ogluDWCl3a+E3w9kQHm68n10Cvdguyr9SlPIYbSn5aLFKAYezvvqShD
+kNgkXc7rJfEfDkI8szEAOf6W1lEwQvn3roBlxoaPBgoDH6E4lNB18B+Pw3NVSAodaoDxESAYIqg
TmYj4mhbCyksLj9KhaFdk2uaAnZ4XREweAsJG0RmmdOvT9Iy6pieBEuLE+3tb+qfIe5NgTO5mUxX
vx091Z8vxKrsvHRtvWAmDICJu0lyCOwi+zSB3jzK4IfJj/LrAnoYtGA9wRflRYC1OcaHqjrQ0mWi
5jY4HemVBIKh8NbyCIh4y2+qW4DNWHTpcwEla6OMGymRPkWGAaO6UzrKYTraTwHg4ZCIfe33KK/h
IvnCgChYd979iIkDgWzPidLAZA02msa8nFXJBf+wK9hOXrhZm2HyGQjrhTXYMIAOulVmJ/tOBbK6
i/xBU51ql0HPw8CCnRrkBokrZtzmBQTTAhAQjXmw+bMvPntu7Vkxg+ZEbuM7xbUMWAfPyKbA/DhC
eeQntbDezC0OrI0yHpQ2VtE2ctSeoqPcQ+0p+V4e6prqBeGVZoTb6AL0g1+iyVTXZhkfMvLFKNoW
ZseD+rMDYV23k9L/sB2G10KX5R3LtTnGf9Iun9pqxNa2PpVcjX2MMem3g0+B8cnvQUiRxzmXwAgA
KYCWNi4QlkepbAJAd5uphr3yBe100ElfVdDbAQA5cOhsSnYpHonn+A8GjEAZoxMgOzW26m3ZVaEE
A4w2+k99ulNF5YK3Eh8TzT8YYMKqWtjmEo1LfSq6/lLqYsgmJr0/BZPb1cMNJHBSJyzCwRm6ChBS
xdwJjifnK8K+ZhACphNogzKpeR8ujWIXA91VWvbMPNnEWxEFmF0JQLDwguYkOh/M0T9n9VDMtDlq
MqOvkdKN/nwl/8jx8q6PEKZOHaFYHudu/mCMuSnVZBmhroW1DZv65S0b+CG90Hdi4EwPoQdeTMFm
igwyHzObW0mFtk19knbStb4BHgH093fmZbsvbqUbVRKHGtHnY+7GMk2DPGnH+rRgWGT5RtGAVgHS
D5qnRr64Vc49hLoMZWxg//VP5HuRbDbgZu6ouyCaQ8xrIxMH2CvbNQOfajMFF9FB/T6Ketm8mPrW
RrEsEPKgbMMsVJ91NYXubA2qQQguA11SXAfesgV9ZHxEUN2gQ2o6wnck94OiefNfq0wkh0w8AbjL
rk4kckHjpLnkcmjdvnLqHkT2upsdJFCBCKqwnArAh6UycXxcigJ5X4in3T7e0Sj+pwIgfOpwY9tq
cUwAnyhT7ZJgS6m6s5a/VTaku+wC6GfZlQ7DJYSWRYUirr+ubDLZAHR6SzloYVPapVeAyV9nltN+
V55B3bIpenEyJ1gji5EPSNCPdoK9tE4UwgJ1kdAZIJk2uWPsGJvIB9vH9/NRgHtE3pdoMxE1TYiW
5FlQnSb9d56/yOWFrtZfijQrI3SfV3EUpSN5aEwYGS3j2OjLrUwAlE2DV70AE69V7MKWfFfDcDcX
6VVeaE41ZLu6VJ7/3VqZCBsu2TC0oVSdpPF+SK6D5aaZBQVv0XYyMVVSOi1A+QUrLSNUNxY3kx7z
4fHfrYOJLp2cNMWoYjv10Pw5KvadGZQ/MObh/zszTDgxAYxd9AZrKYJ9pF+a2U4xb8+boL/iUz6x
cgwmeCRFUvaxDBNR/U1S7mL1zsa+ibuKos/CBA9difCySOiXT5u7Mg+fOyJvq6kUdS9FB5gJGFUU
GXk44ABHU+QtZeQO+VcUnVYB12L53seiMtSIYM86z9qq4OoHwyOlBqRtL6N1s60wDeLeK2DOsg3D
svRPs+uy3vdmPMOitjUgto60Swl34015xEvMKW6L/loIc+dG3neTbCS0ulqNRhUfrMY43aEChVW3
m6+jRzoBKW4Cc91jZY0Jgn0QymQwYC3WURXtKlcPn63q6byv82rYJjYPiSvksjGNwTh7281x04dt
e+qMEQ8PKcmuMcbQHOYmTTDBmkyHEgXiI2jR6sfEzJoN0eJp32mkFUFR32RFmXNnyTItymKiD3hm
JhKSWdarSapbJEbkFXSIF2BFDHeUhc0svQEpNXnG5HWK/GigPfBLEbSfLvWcfSZMlkZnpmHStKew
u+uBui3V27Ga3N4EQHQRISY5X5cKIb0JXkOZluVibDoixWEHY3lxsdjfF/myKDfnvy3n3FsymMIV
JJm6DD67jxdcm/RB3SRac7KK17q/LQxBksVrWVkypVZTNQyyfiqjJWYymLlkN2+TNFSxvnwoUDhH
Tw7FwsIfd0bxv99kHywyn4hUUqBnIyxmWvO76KqdkuaxO2hE8KajofeTK1iWYQPcR6d0GVdcOjOS
6ipFHSAKEcjK6iox5tt5Vjf6FN/lUIzZK3L7+/z34roExgRAxQGqY5mdvCynsLEGurghIyiq7PJh
2tii8Wauk6+MMFlPMGuBUUtWc5qURwnvD9myDuHyKlfAEUaVd35FCs8F0YQD1E0B35POHmm5MMa6
iFFPsYKRHCS5nZysiNUdCefYNc26+7XImfxURtq4V2sMey4W5FdksKKjTpmHntq135MmyzwV1b1f
dbKQ69o2sm0XGMRpRwskkGmnVY6cSuVd1yiqEy+T5qUmKd3zSxGthPG8LpskXID4OGP9uKRgaJ9/
njfA+zCAuL3R21l0ounjacU3J1alSM0pTQmCzmzeWw2mUmvTBynMM8Km4NvIIoOMJ0B/FH9MGban
LHaeqaJ68z2uIB4o74bduGleSs3VH5XdX7wJeY5OLxuMvoOkFX24j0uNs7apg1ZuTqV6INGj1G4U
89v53eTBYiBGj200ZWwmxqg+2oj0MQ51ZaalNRDNIz2QXDlEW9HeNo76O9Z2wrcg/UBszFAowyRG
l1EVZotrdVSbXZtPDdqKxTfaC6INKBCpHf+i1k3jzzlbjDdm2WyHeQNb6jVtYcZ+cFPtCggs/9GL
XwQjU5yMGLJI70tjNhM0iHgDBR02Eyj7cN5lU+oQo3W0VnHOfzeua6wsMem9Eoa1oSRYWEOg5lPm
l3I1btu02p43w4MAYUUYRLMJKFE/MaJGhhlNllTgIkHrXvbGh2BvujmoVkK3hNKwdCPCQPAWpmLO
VdZhDCh4ehpXr01lnjsyZqQ+pQakbOQfeg/1pfiXYFmcDBX1RyxKBQEyjDFBpIu7CmBIVM8o8qHd
gqJDQtde2pabcbdgxlzEH0j9jPXDtT0mhmRRlHdhhNqZNNlOKD/rRNT84O2bBt+DgDpkOT6RnMel
DtTeKNenzvwxjzvFfmnL/Vd2jZKyAQtgI2Vi3NsczUYfhvlPRZWySABUn7vgp7kBRfUPUZrJ3bOV
NcbFDUlFgC9gLc/v5/inHr2eXw7vsGqUHgaQCvxnoVmBEWm1MtT1Se3CXwrYoJJq8Bc1P6RqImLb
phjNT9/fQoIkI135LJwUQIArykK9OUWQ4Oq3w45KQymbbitqe9Mr4ZwhJuBpVpFFXQpDCRxbBRG8
CtbIRsxTzP04tgzxZAJk6qfBvzLH2xi5Br02ij0KlqAPp8PhlIMN5P6uvRdOkIgsMlUA05zsmdCV
VV7/1gWqt2mNgY7aWyhBEmhT7F/nHYSbt0N7GcAlkL6RT0BtkrVZMFcKzduXNxEDNPQuqTR44VPd
1y/djIBoKyqyWiriwcS+iGCuo0sJcqdD71PNXvUu31PF3lDIK8cN7GtbzHbORaYPVQxb6at1G2wx
1wyiVuk3naBUvOxgi8EEvLcCIoehYDwBwYPtb1UTXsqkoHVEF+TaNfRzH9NDtzMiJ0a5xW1wJ2NW
xosucK0IcaW88Lg2zpwLFAlUFZyfqJTWidcGQEZGzmy8CByG56NrK0yA7FozxTMTtZbGixSnAJUq
Dnt3AY0iPPXybw09GaMjghFw12ZjsgqRDBca+x4aFCVo2nCsTqrSOikGjtoZd/M0CjJ7XqoIK3hz
QTaAqnswl2aVaukcl2WBM18/QjV4W+3yPW1NAFcnnhjjXNEfrDFXJkbe8yzVq+Ktfac9QmbqR3WR
OdrzsMXYkWgPhYujmeQq7zCzKiLS9GaOSsygmoLgCVaGbbabd0KGPk5e+mFxjDtWcZgDcpMX/2kX
lgd12ND2ZO+NRyVyOrD1/fjfffODScY3rV5Bx94qClQe0xqTBAp0NEKIkH+jND71jQxmwu2/3lXm
Dk9DfZ6lFuukLd/+jdNO2csHcgSTj5hTXuQyTPwcgPEfzfDNQc1mPx3VnQQV4UY5gOTiL1h3eTVB
G4M86IDoREZZh7HXl3FjzW1EV9cdg0cMSt+FR/VQ+Ph+ItKwtwlo5mb/YIwJ2F0nk7Af8P20LHKm
7DjOGL7rBjdrRmfuI0ez/VwmXlJPOy2/GSDtHbYYoK7wPAgLR8kUp+0sL50bKFP67bS3ldnrW3BX
Fcd06PZ2IB8mE7Nj+UNrX4bpTzMyd3Y3+dm8OFJzMVs/s+TbED5Lw0+7XPwizP0iiR2SPKfd4n3F
WVc7y7x8J6syymDGzpY6VC0GgHYOZehiFKxzpBM0kozAQc3z+mv++m6XnbufurqoywV2O6/Yt3fx
Ib78WR6tjfaUbYX4Wm4QwCANRttR4Pw0smcmkTEMuYHr3tXwNn2jSo9d7bp5pHAzSUjQxLmdbIBZ
TNvAaCUdw/0Y4gJo22ojMZGEqje19bvtRTcE5yKyMU2PRgPe9Qg2TIgxjSggYEprTt3yFA6XVnBN
xsfznsHJbz+YYAKKpY5aYVvYs7qKAccZXDLgDtLBnq88ziYA33PiN52+OW+V/tZPZ8+EMh69/TCb
wiysmSTIaQ4jCjH9tG/LTSnrO62UNqGIPZl/Da0sMetriyEqJ22h+TtlxNWf3oT/qDZ55oP6RdSq
4bqEjW9CUGEy8RT+6BJlZyWKResjSd66c1Z4oGAQnWWeV1DKa1O2wQgIlaOPNnotSqOyrBoqTrnR
ttVeBRsgNE2sG7RGoMeT7KKD6RWSc/6bfV4agjLwv0CREzQQ2NJ0KE9SouRBcWrMxBny59CK/qUF
+hesUgZJyewmmu3iNOevuha7CkkEFj77HWC3MpRoUP0DdT4LYraaPksKdUAYbCwPFHJuGpuYuIb2
hfxwfrc+fyQ8dFS8PAAwBsqVZRmb0MsdkrYrTpJ9kPTrYLoawvvzJjjPKdgwVfC/2prxGeCmaGWi
d0tfUBbK7kiFw2izamkAAQO02IdesX/eIndRJrDfso039yfAmR2TMK+HsTjVUg21zrrNB7eNxnir
pbVwdfSofIwRb09F1BIs8M1+0mwYgkGejbrFDu4w5OJPO2Uf3ugYghLLa3PXhV4BtMJoUYmNs/pi
tgQV1OKEt4A32QWYURpfKk3B9nGCETwBEmiQlVOhh/RWGV85eCw1UTVXyKdGtzouAEJR4jkCLiPp
EH1l+AnWIIOISRNor4Fz7+NxUpUiG+Mppjmx9FOO/QrvUbfYJS9Z60Q6JQSXXfvbeQ/hpHAfjTJn
OAF+ZugyKceLrfdp2g9R2WKnHuqN5IlScN5nWy+Q/ny1nZlVyCgtIbmYhxe93GvGzhoFrUaRCeb6
UEHtUQZFWJwSJQJbEJRiZwjFVs/nd40XWtcLYSL6UI/yWGn4Uqma14eqLy3P7EtR40VkhUl4g6El
c2JhLW2XQj45MaQNZvFGkQd8zsI+egCTaoLUAEZmO4fYH4RAFq+6lu7AtOR3mRPt8s38JMSKfn6m
rCzKhMWA1GPeS4mE7aNDkxjRhDrd4Kt30kmh+i7hvhPlZXwvVxWqD/em3M6sMepBf5wbWo5y9whk
obwLPDwLMOyXHUQFSN6VpetvgzeA4iNX++jkUZfoI4lJfpIl27Wr5wTw4lG/0xrDPe+E/EWtLDH+
EZuNqVbD26Linf0jTMGIqV4GmTvuo0MmbwTmuF9tZY7ZQ6U2Br3WVRop5A1YOMEqY2M0mWzKDd5X
wpcI1y3fzbEvkaIMK72XlxwvkcHrqfI02P9Q9/B7rz/mPxtg/P9njjy45coikwsOgWRGiynDSaSH
PO7dybwC+kSQ0XCTgLUVus2rIJjX6PCECvyj89BVpxFXL73xhqqTjdeVK30Xjk0JPhxL8rXERtwF
NXZyPkBUC2xAB3K/uJAK8MiFuG4l8H+NuVAIOKOGcoC1RY+dKvumlaNflqBLIUKcMjdArj4Yc58M
cYDRDwlbOfVO60N3DfPl3vCE5j70pWcMnXRb6buQt0FklblikiEH60oEN+m8+lFx9WPmLbvw0pxd
/fDG0LztRfMfoj1lYgp03wa9KHHSY7lw1OWXMVeOAoJBIx0F7kl/E5vErb2TiSkNePeULlDyUz3H
10uqbaYxe5kj4ynQ23042YJ+Mfc02CARB5ku2FI+CRSM6mRNEJvNcBVU7Z5+v/x3odOC+PBYegp4
MGQRxx8nRaAPIkAPIUKHTJXxmoSMVRvWY3bq2n2Uyp6e/bQDkdgc54vBiG2YkEQFtoAFaVhBFBUk
brPTMthOHzbuMu0kwPPsWZCKiAwx4WRsyj5IQhgKgtEZhu0o/bTn0zLuzkd/+t0Zv/iwHjY3bXpp
BLwwO6W96YyJ6rS4t1NVduThpbd/KqHmnzfIOWXgfyV4JWlAVynsaH45RTop5SKFrN19KBmObr9+
wYBJUBrRMF/x6XlcgYN1LvMyBa00sBB96/T9JDhMnEEKXYUo9T82mFg4GenQJCZskK12UPzmPtin
KHJ3B3ubQC1Jusmfzi+K5w1rg4xvpxF64EoIg0HypGoPRqi4pHvqBkuwMt4ZQiUIgrsKSl0y26hb
bH2wkjzPTpG1n7p7G06QXJ9fCi80gAL43QYTiiCxu5DIyLKTfk2fXuOM/txyBRpO4ukP5Clwg8L7
lyaZFCeM4kpWsiJDPRu3iZVRnYhNtWshAYVoBHGru1TwwbguoqLuAMFIDPihOvQxHdDbErjCUk9P
+SPlu1gQ30E4qu0HjE0UV6rfoOr7XdRL5n4+FDp0VPQ4msnGlERjEodYp7xN7G+Q8120L0R2YCLR
MyYE5bxPIMUsgbpOaGNh/QENl9itALkDKS+4ooHs86l4sJANi7+sd5NMLAQkKOiHwEhPGAtzILbo
WrLhNpEiSLx5oQldRhvIfwByIeTz8ZNFaYARCVlOT3IfeXrbOmUt8H2uBeg9G5R2AYaYTHRsNSnO
8zY9TYCiKfOzJEp1OZg+nfK+AvkDDNBnBeskgBRw10zpCcWT/EVx67t6ABg/2NeefAi/941XXXVu
fZ8JwdPcta0sM8d6LPOK1C1JT2l10Y7fF7RQBKeYfmb2rkLBBjAdVFsBW2CCoN3HRNLMIYVqjmNt
Kftl/KA2eNG2eySEN0IEIafwhb18t0eD8iqjH6A7aUXWmKJK1D5Wm2m3bOMbqsM1CmcQefFdtSDA
p1O/k1mk9piP45BKuBUbJXSycWss4CAcr/VAcN3zw9K7IZPieVZr6sdgkHQTHoiB42dQas8pXun5
drkqj5g8vFowQQotReH6eBU3dbVAk/H8JpfMsG9wgXWbOnOaGxngSGAxI/ePCt8Xhg5xDlbrZEKG
PEi12VawF0eudlC9ZJM+5C4gGZjmJnghzbtKVJfnRqmVSSZ8AKgL0j65SU9SeyjCYzvdS9P/jH7/
uCp6BldfrzSUEiyVXXoKc0xgbOPogjQCRJdoFcwhU+a4S8IAG2cnrauqz0F0p4YiL6Rb8ekkQwYX
Rxm4PiAwP65jzlu5TKL8zQs3OfBA8W/jqDnNo+qTC/NXKLqMRfaYk6wWjSLrCY5X65tgeOs2uR94
EQg/nAi31l2SeVn9pUoHcihEKlsHIAm9jo+rlAsMMietkoAkRgt8+6e9kZ1gnz/nmp9dxd/Jzrg7
HyFpTsFuKxThAGIEvlSG1Y8GNblutHCEexhxuQ0y2517eHtdOVCscoqwdubp1YQO8nmrvMCPriiC
FsTZoXHA+D1aA3lbqSEyHSnbW2a1TYppf94EB9RFmQbRT0bDC9NebKttjO1lltU4hTJUlxwpn1C5
1X053+Zg4wdjEzg4XVEbm+4Wu5u6pqumAWyXgcbOx91cIny9OZqSU40yQLWBAJ6ThL/OL0xkg3HM
1k5qq1LH5DRHt7K6D8xdPwlM8MqJlOTKsFC2pOylTCYqNXm+JC1sULCf7aAhf9D28waEaBeiris3
zK9ssddL1kIvs1GGBJxysw8YhwIG8G6Hmg0lStUI+HQFSQGnrrFeHHuvTEaQx3oBg5X9o5FHp8ge
eg3pQUR8ve0Fni7aSpO5VcxqmuR56XGit9GvHuhqdRveYNwQzTCRsA3XM3QMAREMSaBnxKRTZQBh
G6Nsk1M2JxvbSKGH1FwWUn9/3gG5rzGUMv6xw3jH3ENDIA6KBM2pBq0w2t9brkDBBPRbdynu8HFm
/HR8sH/sseXfKA0X9BKbBKG4OZLbEEEY/CoY0agPOnTDgN2i7GREdbXQn2P8FX9BpSfYW5avg8QF
SZsZa5aIZz7ngPiCSvIhgILQTnvr2dayQ8S6U7wkb710xnusqSKDrMIsPYjgJfSja7PwNIzIZv9H
2pUtx40ryy9iBPfllWt3S63dsqwXRttjc993fv1NaM4csdE4gkZ3HOMXR6gEsFAoVGVl7qBKigAm
STZfc4O3Wio+p6kMfGXUpK9VinHc5Wexfp94IK7/cfDfPyuVmSjAxxSExQ84cGVwoMi2I6i/BYOc
bupZd9z8jrkoHUU4HYU+ACHIv28yoXksLKvuEZwzzPoOzvQHghNO6muRbY5AGgFJtexB+HjkXQrs
hW4MUxHbaLNsMSHW+YbeFBBNMeaDQWdQQUMUhrutvGWS8LdZJjQN8IiESNqrCM5RqICDja0IxB+d
nz6M4Nh2CGXPJ4QGWPkSmbawMF2N8Woa0Qz5kFqdGkTV3q2egW8MmmPo/hrc+Xk98jsL/2NP381R
ztMvhoC+P8zJAcoz2S46jEjNNADhIIzIj0HMc7hZHeU7kjxmkVHAXDo1fig8Gs33RITCLC+Ek1/7
IoHY2KFcZSnEsFxm2MHwhBOXAAatnGSdHb1N1CIxyoTHI43f0guttkqhSKG7Nnira4CqVgcB4UF8
eSN2e1Q5GSYzEUPhG9keIEgSeKTOHVJLC02otJxcF+VTOtnSDhpvhqNCouy4uNAB3qeRp/FSGHLZ
Xezkxiq1k6VRtHHVwGq+n2Vbnl3guTzTHV5WR09sjGcLXuMW4JULRXuouPMLrLx6u2jqFIojegt9
ncBhoFUv7ZLjAh7UT2RPTIfZLJO687sl6SI5TnEvlQCHEkKw8tEg6rIQ0AMrKclyubU1dk6zMUol
AH07dIu1ZGRx5mEIikAKVqRrKRjfeS10nvfQ/AmtBjxCrpLvCElCzddjh1Cg9ld1YUO+LHypfOGO
2yZlxtD3BdJcMvkaLcuU4IzgqkAHSn+LotF92ttKZ4u/Fle2i8cGDIzOV1KrjWHqvgcvcG9J0Id5
LV+Ex+pB+ymO3mgvtxM4Zv3KjUy7Tz2Ozct5LKRXG5v0Zd+MWdw0+JqEUz+6+of7mA+HYIeejSUq
aEtzX5tyCWclfObtEzpG4O4HgNlen8F6xJ+yIbtFxwDU0jWgPcB7eiExGbWVZIKtJ3nVvylvou7p
o+XVpjO5hKWLh7BjuurWHLW8bo3WzohhDlQfM2RtcQkmvxvNWX7hdHiJ+9jUnG/HijJbi1Ro1Y1l
lIVKSF7LazLh1u+yfbz70oSbBqji+0ZSwbQztEGbG9jJr0MwtUQH+YcMmswOvCmQW73KHZ5CBzPE
oKiOrimGK0WNLnsbnVnpoSYnJIsBxMQDcc93E/Rq8mcE11hV260x6tQJYxgv5qrD2KHGzB7KtrVn
3s6e+PQlKVns5WZl1HHT0mSqqwkrm8jCgGSZr8rd36T+w1XFK5sxj8DGGuWTIPTPmyI2kte4Bady
6ZM8Kb8CMW8Lxhv+yCUzL9uujvbIPh27WJYS8DivvuETFuDaA9GgUyAr44VL8sMuzvdmcZRbKssA
ws/cTF6HJkXt+1nXf4nmPSc8shJbHYIjSGuh6wj+7/P0xTSFSYGaQfK6BBhEfDB2lQPxLPkpt5FQ
B9Etqu8ci6w7/d2iQmPi5iJuSnFak1djwJ1OSPe6wNyHcJL8BgOsDm5Zl2OS7Sb/LBLt/fNFCh3m
FNcCJs1j8lD7wgORJJMwKQSePy47HHN9ZKgd+6aKFxKdUakNclGUyWuVHMMJ+EIj5a2HbYJMIhn4
A/bS8/WgWmDoY4e3ZWG4quqbQY0RvVS0CwjT20Xs5qvdYx+VH5x9ZDmLAfoIYAhVlG/pAiAajGM5
oI8FIZcit7WB6J5iBgP8NlnrNnskK9BM4C2WZ5Q6BkKWl8W0wGgLZxG9HImumLrWKX0WfcKoYwz7
j5fJ2t3tKqnktsiKTO8kGIwiyVHC3O2sL20kRL4h1ggijguaoDHJ1FguLWRgud0j7+uC2K0RlgGg
vO6dT0znMde0MUj+ffNszua0LYY6RBbU5k4ZQhz3sEA7Sc1Mu8pne45vxf4BEE/bBIfFPMKV2so3
eaMHvN+CCp8jvuLYrCaKu91gBkVoil7VG633he+nQfoXXEWQGKe7DFEOxuvRUNJX9ExtrUfX2vz3
+EkF9E7/tUDdqFIaqc00qCnQR409qDdC1dl1xGltScSx6fi/tUJdpVa29toKOjxgakYAUSMoP7u5
nwWhv/g6NEnKBLPw9TduoseKllu7lK9okSlY3YD9w8C/7BqYJkTN2nLyBSOyU+dmPq9HT8LVRwul
3EItpV6WOyx0OZDxdHM/+MbhE6oazEiy+WxUJNHWSJpKGQtr3cWTvdw3IH/pkzNH1LzCyFaePvZE
1g2+3UkqkoDOTBD7HAsbRTULGjMbjqOgi3Y9RysHSMFMTba2qKdyn3ZtvDawZR5XgDV8QrZDZmA8
ksQKLg+oybKnQpAd04UGWIsu6GL0ZIzntrTit7Jfe5fdC47hWPe6XwfhAy8VIhtFeciZMerAASDV
qr1qxK9mAiWS6ls2objTPkTqYvfxV3o2Z9aogzfqs66BUDbGQ049iF4CqY7wSb8VAmivuCvvLmAc
tzNr1HELGzSxowLW0uvVJ1QQI6QPSE6ZQYeAWyZmPIfPrFFnTW5AUFPqZoyytHkgBeJxpwTLdeFz
K7WM03ZmiTptloYPtlaw1Hn6m6Z8j6Ee1MWm68pPfAvFP07cZ72qzixSxy3qlXHIJnjJ382ocD/9
KiBf0zqJW/z8+GRz3Z86bqUmxIqcva0O4HbZawLR8KLr9U+E5mvCfwszrk6sDTAucIRhFIx+MRZZ
r0ONUItfs+iYq4q9gML9S0t6N0EdMjFtkspaYWI6jOgz+QSREu7WP+R18wnFGEZwPFsRdcpCLW7F
GX+/tr7xSPbQ6R6yg/XQQgUUmswu9A6vkE9yvYRpV8JkIp47sgx023kqNNcQWJRmBXYxbkEmb6vZ
Lv3YxQzLfbcHl8drzpfiYR7yd6MKhTLquiFW4hyLnW/De/OQHSC0vqvRk0GF+BOnnOktG3PUg2e1
2kjFzAw5e5ZlNzcdpvkMr3xe7xdAfVKvA6j0Y+9hW9QI6T9S2gs8Qt4S1EAuxa9albpDqTiD+PCx
BfaRk95NUEcORLNtVYsiCV2TZ+CtX14NLmnLYvCSq50is7/YuzXKTdKxzYS0X/6zhcDuyQfwAd6Z
i6dBHlHwprv2jwLpkdWWLbv6tfj9DWaRHLWzP142IznCKPo/vwcwpufuKpQplBnJxi6Hdk+KYIS8
rPAHTinl4+9n0U9ktRuHpidmsu6nmj5n48vHy2AH5806yH5vXyBLYs7pgK+H4Hxn4et1IFQkyoER
NzdhJM5nW0ZFlq5Ls6pMsZaiT0Cakfu6vtizKdlTzJsi4TglKLLOlzUrQ1F2M2yRXEFCfi444l6/
RTdkFzrGvye6185WRt3epTJpUGmSiVNKPpnH0X/kOARkmrD8zdVDZEfKd9e7uMHVLlPmlaxtdJsb
qCOA39l6IMBm5aB4kPLgare+0RBcZHobN6HucL2NDXC+wk2EXfRAWthhagO+AjlcZEaSYVvfUE83
neXWCGS3DibDNnqX29Nm5i4yEFbgzjCgYkLFz1geInMAQQOACfW1+YdgQIjUJZroZJqBXzNin46N
Qep0xFKZL4I5xOgiZg8EnKnu+xbvrdIDLpPHNcDqVABt/b486oCYgmGEgwZrYLMBlxs6TqZbIXb9
ImyZyWPE5eT6HxbBDGEC6aIqNOQqTYZoFJYC4eVP89zd1I9AQaFLgS31eqcybQgm8W6k/7Gn/7VJ
Q68KLS+EYoVN4EIxcYBpwPkhKxzNUa8+IQ7JvC9QQv3PCmncVVgMc2qosDY5FWpjKOmQSKAExqF3
ME/hccIpzxzlMPWQDkok5sRhRrB15m52XB86V0UkiB552iHMQLBZG+UvXY9OkzVibWF/PTSDneTX
PYToPl4S8wbaGKEiadpnqSqHMDJWx2p+NJvv/7+fT8XOYdFXbYyxY2p9lVTXdXP6+OezkOQ4Ve8e
QIVLdRCVPh8qhMtfqOm9kBG/lUhLji0mXIongsmMM3vmoay5fk6FzKYzFiPLsDDxvt6rXvxY7oR7
AhT5RNLOczsqB8srq22mBLbya/0PYdkFn6pf7UO7v/9EGsuzRuVg8YLoLGqwlu6Lh9JVvvc/dcj/
ts+Sp34fufQ1zFTr/QPS8utmDzlCzGGTlwEI/UYrENAtg7SLBWqx2eue5hbCcq2dvaQP6C99hWkT
t/vGPnXrqGraLWMC+4QJK9nl/vi9L4nMMnhx0Rrpg3QBfQ7Hazl7bJJ/3+RlgHKk2TKSYxGUTxlm
LVzBE29J71P5lvBpt5j1h80aqVAi9VY+axLWSKS65v26a8EsKLvt8WvvvI0lKp4IMyiqRB2WzMxe
nBAMSz7BioVPUHqp7KUClkq2829TYXN2lJl+bgxTgcaooiFZyGds3fQpK+xa3cVuArZNcIneFKBS
Hr6vv7+GWzlzHyr+CEs1GA05LWpACJyLe+OGNMzN7/wMmwUGOLNFxZysigHU1rDGRAqsXxJQeBGe
tEPjglUUSkjPoi18sVK22Vgq+KhrMoYVSSLC4+SFeERH0LKMbQ28t2OQ+KXKOxvERS6S0Y1BKv5g
ZHdWcnLJhsfR7QsHfBo2CK0UewLcUHG0xs6P3LSFcyBpSJAA0HYVRTAKrriD6pTuCjQX6mbFU+nJ
6LU9cdyVZ4+KOoMFCJJWwN4bWyRJXPpd+mdwRTe8SnxevOGkEhYVbqy2MltrIKfSkuxePuXWS6nx
qpw8I1SQWceqKQUNN3E8Y1Q81Z0VguQTrwTOtKJqmOnH8CdBBZxHTmM2ilA0mvhVB2+iZd5D/9ju
cokXTphO+G7mTetxE6CLGtIA4Ckk9WHtZXpI3crJHOneuidjHrjkf/A+EWtkUkXn7J+FvSUcG4uC
JDZ9E9fxa+NNnniKJbu6kfAmMaEIbNQOQOgoCfp9Bpkz+YHjjczgCUZBC3IBqopxqPNNNQcLhCSg
kcMwbfpU3mVXAw4ZZFz/yq86V39JXvLMzitnuPpa+XNjmYousSq1mhgK0dvN9AaeRk6tuoSOL/Hj
b5x1Mk/dxhrlPGoXg8ogSUkitco2qWaB5AJq6/nN9MQ/dex4/W6OTm3WqAVdDznk0bMerC4ZvFqv
kqP6GD8sbn/Mj93u4wVyviPdhC1nEA6UOr5jXxW6F+fly5hKe0nsDno98soi7CPyX6ehcxjDyBN1
NfHp1tvVn938F/hZb5Qj+DxcE2p88e+vFQg2+0lFmGiclHEs8fmsRzEn3DZB/125IRCW+QZ9m0de
T4qZmm7skR3YHMl6HaGbNMRvdzsB3AYTxpXagPfVuH5CYt7GTtMqazVa2EnzGwpaf0o8LAUv9OsF
zgmlqSAPuATJvI9HpS1LnDRrCxYRpC2Sv7rLK2r+bue2kO4w/RQAHd5DkF2M2GwmFWNUKYqHWYZF
Qv26AjqduqgyZc6v7noOlt7mfTx2kXBjkAottV6aKzBxpHLdXgM2tjO89TC5RNOYDxtjvwc31qjQ
gq7sIpTENydnBE4Ttf9j6IsYx0h8noQHQ2gYT5Z3W3SyIpVhlVcxVgYS0wOUaYNsTx4q/BEFnmfS
oGVDrToJbAERRAHqCqSSRFHPQPUPnaKYwJ3qTxjlnDo6WdF1K4LW99vqAHO/grSdbx3EXRx8HCvZ
/gG6fB1aybKkvDns5tTlZhZn5RiRelx1sgArXIP6WQJVZuyVTsOJzGz331ijYsk0K5mOkffoVb23
MHN2t37PHP3aEK5b0o+qfGs/8roL3BVScUUv2ySMYjPCCkcTnWcFFce2wHhXQJj3Irf6ydlSZlTZ
LJKKKmXSZhP6s9Fr+ysq0ObTAFeOXeTRoHl/S6XD4iu0aqDXef+MVFyJx3Dp8wg2J+UwK7eC5lvJ
M2ddzKRzY4MKJWkUWcOUwEa81w/FrjrkUOPIjn1BArRmK14dgN934D5qmfkKmIIM9GwVDLpQa8vA
Ayaq5D4HbgBME1VQXum25KAO8gnJistFAjoJFlciPwARBToJ1AprFdZVV065sVuHu7YARY3+hTsc
Vgw01PHFZNihfHKIKwyxgEX71HkYzS0AQ01Hv7cTzF2gNjBgGCHa8d4Ml24Jm5ZOxsIJAx+tiJXV
ejvMq6achMK0xf52VrnLuvxSJqR0ANAkzC2XUmLias6iqg7KCUi/qHHI1wLie6elO9HvncznFVpY
S8L7B8xSmLgCnJe6bsxpyWdM9sunspL9STKCBdQBH3s9ywThRSDOJ5KPdZ6VdEmtppPcyicUquxc
fiq6fx+BTSh9vlugwsVQCku6iLBAKo3NPXliJfv5ucAgBb+3TH7YeVkBcoaahGcjhD2hRkm9uNek
1I001+aTsNwsSWKjHLbPe8z5Nf8aII9+sQSEFuqkAO1iMpI6tlbXFH23wBnS/XBSdinakyroPqxD
c/uJO5oEn+3CiDVCngbQM5o8F9DuVornclQz5aTfS3uUE4C1HuF6UqDcqK6GxiGm09AY1UDl8tfH
HnJRfKdNU3taGtBiK1V4oRqAgiky7Lp2CzRgoOL+Uv1YHjM3K23rjnee6U9JzGJ7VQvsOzLhMj73
zKaQmhhAffGky9DSqUYnHB+mYT7UZsU5AxcJ0JspyMBCiAnIUyiMnpsy0iQWlLUUT51mL4c3bvV7
dV97vSffEkAoUMP7jzeV8TkxWgQqd4L3hmggdeyqPMIgnLGup3mcg6Q85FCWaPLnXmjsOUQ3Xecg
XuljjhWiioKRaRnMDNCDo1aIEyEXalaspzwZbFV90Ke7jxdE3yu0AfILbPKsutEhaC7CgNDKlpfI
ZeZJYQg6qG62nI9NXWQ8gFBIqigCIolFQW2WWkw4d9Nc1Nl6EoP6mlTVyLdafBHDdQIXJH+5MAl9
asPCLBhI5GUa02Q1Q93llTSdlGS5UbJM/6alw26N9eU3Z1mX3wjhBBwg4GQC2hRsUOdbGPZjqfXl
2J+mQ7reEN6R2DecJPfT1ZEcomD1CawpObzncUU2TegdAdGE7bwYqWiBo4WaRd6floPi1z7YmTCR
+beyIxe2SF+fRLJqY4vuGitFLGpJWfcn/dg0Tr+HZGAAFAkgcAGGwbiTtIz9PDNHxa1IjKcltqr+
BCY3vxvGnZbLPGgwcbXL7dMh/qAaZFyE+madohSaEmFJvZuP9grYCLnfRicbkeegcs51R4bzYxMl
BWIGICMgWrfnXtJPudQ1fdi9pVaoYfvjTwtNUO1Q+fWRV8G+jMEwBs56XOAqBirobHEUwipUUN86
TU3uWNqukX63/c9afeS4PnMbwautg8UQqrQ0F39RNmVWhUmPRUUQb3EK9DxAS2veSsAUAGeN4Qnn
Y5OXxxorg/wtZrPw8aC9d76N4jzWwHpG/alo71T5Zs3B+Pv6sQnGxXlug4qJYiJg4NmAjda1VCTC
pKlrhM6g2KMnQlnIIZNEHSbp3f+nYbL4TTBuUwGyNDEM967e2slV7ls3YPsFxOakOCb4P8ogdGYe
PQ5vS6lET5irNo1g+lROmWOMgWj9zmQuHSrzVG8+HHXiqswQippsqvQoT254KP1wX+6WDMMGQGi4
tVMBes1xFrpY8Ra4Njapl6Fuaeq8lFgZ4ZovMSeiBKvHn6LgLY3KeAZjAe/8gqMtxdfyVNtJK3AW
wo4e7yt5Y8zZeIagWWXfQ0zsRHrE9V+QojjWQLlZwfBYBzxOCvYBABcZIiPUkkAVdu6Hmlh02lL2
3Sm+FqwjmaVbAdqoSqdSHGmxsYcAbkzclyB7lRu71MGTlyIdshl2rYGM0kW7JhA84XeLW8YFvvMn
t7HIdH2dTMOLoJtVaNWNvpdzIRszEr8I56vp6JNb3sERXcObXhLpDgVeQJV4B53pMBuz1DrXqQ+r
GiR6p0T5MZo3nR5wAgnzxtZNZD/o5+PtQV2hYa5PchjDXTIb7SoEsOabvDcCkoskPo9R7qJ69nbM
NtbIb7NxzjgNpURO4f/rbe8WN8UObNSqBurG8BcphujSvx9fpU1SHlrGZgXRG6s7Cbt6X/vxbeOC
rQzdP5A3csGzF+XjN2uAxuMAmhg4oHPJMhtxunXEruUgIdkK9yswbIRWh/AxffzpmDc3zh1qPEj5
L+ZJ4xmM0n2Cm3vpMxtNb7u0rnqxsBUwEX5siemEwB5ieAIOotNP7hJNbgyYYVHmsuuaa1V9/vjn
XwzrkV2zMIABDkfoA4Lh8NwtlkQdclWCW2AQ3V2cdq87jWqXMsi78LUgOfOEEfHH+U7hopZYyfHG
Mt0f7lGej9pZ6U7mkQxTJwdItIB9SUfji5ccs76XJUNCTEcFEkJi1LUmjHM4REPTnUaja219SPHS
joCIV3pltttC411pTHt4VCPr1wwNyuTnmzpqSm0mSdWd5spumsi1soPaAoSlc+Y5WYcaQRFqbwYK
Zxippk5Ypi+iWGQIIaTjHT6LjV0dkyACf07hjpGTf+OtjOGPZwapoCiE1qigjoIoMi+gsnkWh+8c
hyS/MpX0n1mg0qt6KTVJWBA09OPypyz8N8ZXJP3WukdOd5888uI860I7s0i+5iYyFuDUlIwKmwjR
r9E1/ORQgB1B//U3oS1vB7nfjHbGKh+lZIC50Q+RP0ZgHhugWT86Zu5AR6p18ntwBn+8qwyHBDcr
JNdR5oesAh1GzHha5QYCEaduRLYvtLYgjE4z/OnT3x8bejtKF59vY4m6ZqS+MutqUcnqiI4PGcHV
U0/Zxb68bwuPPLZzrwyM5GrkpciMShOEmze2qdMwJEI2NKVOYtnyp12uUNq9BV7bbl6SJ9Nux2uZ
y5PJ3FhQiqoaKLtQ+aE+ZlvXtZzUY3cK9RokmequBep9aB9NK3I5O8s8ehtTVJ7cNE0/zaPcnQzI
Ud+AU8rvQEN/Bxmo5+qudbLHT9DHMWI0QvT78qhA1s8gRYka2CS5+XSE5gdQa/EuP3yiCMs6+BI4
YVG503X5gqV1bE15WuSaZM+o/TtIZzE0RGY2JCe8qgOBB75grW1rjzr2WaN0jWi82Zs86bqBp4a+
dMD9c+ANikuXFUkZlWURlLcWamsoP52HmDJZhtToJ7gJAHmr5hn5G8tM4zQ6Zkt1W1WcOHFGCDSS
Mb4jN+aQU0efSuiZS6JpAud9wRxrpPMwaynWqgbQ+3HaW4wNgrTBCLRngDF4XHYca3QpajFrKRNF
XH/CVY8WZuEV39S/xrcqCuTT/+KcC8bzwMIFiNlSZC8o8lF7GylQNVTI5Z7v07/yHhN26w5PZCRm
19qhuEsLkgIGvNECibj+xZZuzFI34QhVoz6pYBat6MSOQYNG6kWCN4t2960HK8zkjg/lAV3AT7xN
mJfIdtHULRlOoVCpJj5o/aLed886keUJ+oMAlJtLCh9fuiSRf5oa4dxBy5R6rCRDA84iAQYX8AF3
NkAFP7sf4ePilmg0JRUv2NFwa6SleNa+m6OuEchT9YY0w1znxXeE+okQZfYBP8SxoioItlF9xv9g
BaDW1Q1rrYDsAFGnRGF2ahwp5g2IMBMMGbOloDiFk14QnrVrI7VdO5N3kB78LSqqeRkmvFPAJHjP
5TfqYtoxUUo3UMOHpgda3+expokFK2/UCGd9WborgEAzJzNnJBhJhq+VmYstxZay64TE9ERMF14p
wgI2NNPs/TUrBH+UNCgvyYUJvy7m6zWrrX029NYBOj+JureWQvIisIpexdP0bTFUoOQgnXs3rGp7
28i7MGyN2e46PT2Ckbv2FCMqD0ZozEjhChmoJV22/FqqU0edFMsd42F6LiZxgBRZMVn2VDRtsCb5
fF0oa/dd1RbVxkvh1Blm8c2Ipeo4g8TErvu+9uJBgkZav4yPRd/UR72L510JClKv16DnFAlRZc+T
GjoVyr2Py2xGO0JvvhNqaJEm/RReq70Cxru663YQfIscsZOyu1wbC7DR6bU7RQqIb5WpdxTQPnmy
GglBXQO70/SG5X8cxUiecPHRFAsldQn1Z6jcnX+0GmzCY7LEcJFMEx60QgeBSSElj7KaYHZC7+ad
3o4i55SxIidGBS0NCERkMHRheDUL6LFEeXuypOdwPYwadAK4Isc8I9Q1O1QZRv7nrD3ltfmSCNYN
sP5XuTy8fLyBzIiogk3QRDsJ5XT6IVtAjXA21LI7KbcYQunsv4lFlQBUySJmFz4x5cNKWDYW6Qes
3oHyYBxxzZnH5bn+kQNnnDjhbfrQ+MUt/2Azw8jWHhWqzCmOIyTX3Ul7FB7hy0Holldv2KcCy/tS
xN+ao0KwkZlTlInYUDGQD+RSRQveLfai+ylaFlY2BsUDE00XSM2jU3d+AIRwVPNpRCJNWsQFkB+h
T8T6iBwAL0KyKkXo77zbolwyjuJ+XYUBDz7LJoUpIpOZYRh+PwaCq/z42DFZeQLQVYaCGp8oXmhH
jIserlaIm0yvweikp3ZY/pyHkz6FqLk1tillrmKFX0nBVAVXKP6DGA0tWiUaldktDT5e8YwZcsNv
gqFEnincK17+mrjKv25Qo9Hzbk4j1/nmCV3rRTrqMcyt0U0KZkHlOhUePt5H5gHXcEWDswdtswtJ
aQGa0kst4F5r/RwMbrGzgMQt8sD1oXjyS3sj77ioYpZTbk1SjtLqc7S0BaIyuIkIbeJOuklvtDf0
6xdaZtbWFPWQLMtsVqwKplRhsvEUslGVAqFZ7vw/d5F6RaZdmAxSAjtGDU5B8O75cMkS1JO9fCAF
D/7sJesCAGgIdyygJpcg0QZijnksh+2pbDSU0eVR+d7qVvNDrCaJUw9jJXNI43QgeAh3Lg3ej3Bt
64KqtidtsbCJr6bYfOHK3FqgguKyyJGho2t7auoasi9V1biT0Uu2oMzfv/ClyOMbg+dgWr1gJoFK
Wj1NAsZ9F9Tn95bfNx6AQXf5KfnxRhY/uF/w9zecmoGvZVpoSFNOOMpJOCriXP/dwLrrArT1wS3T
B9aeF4QvPxVMASuJWj0WeAHwaopQEqu8rE/9iBHVNQPkTw3+9Q7ChqbKBHkkQuiTujC1eczEQazq
0zL3ILkYltmXlkFy9G6M7Uip6kABg+4urJPQMyGxfQN5oTIYS8wKCYlqNnYEiD8H1HBZCcDvhJYm
aGVAx3+BaUhyyxoNBVus5vV3Ya1/qeHstZbkFd1y3SbGzdTiKvp4I1h7DX0/bDKaaHAk6rMmOkB9
DfKjk2L+7LIK7In3HxtgxGYCnwORPCD1EEqiX4dzqTWgO9erk3RbSYHaOJADgxTU/GBKLrgoZ5c/
dXwZVs5NUicxGa1FSTWjOuWhODl6aQAGG2W6qyjJyHMkni2qxNDMZaOXs1zhXBTywbKPGWidBQ8z
nJnsCveqr+4+oYxxmV+SFUJwCgqN4FumM9q8GaMqLFVYPRi/VDD33DTH0R6dsnDBDzmD0JA78EE8
4fwZogD1pSFjIDfsBb9nFsvDBAxVdVoC8V54xPPbwbdErajzlXuMHi/u5xpqjNLtuWHiwpsEIh7j
KB10GI73qMKHge5o380fZEhihRA2hmk+0ci+vN3PbVIpZ7/qnTBWsJlJQb0n/I3Ct5R0sT/TTWYU
xok1AvgBSgvT8lQwivEIqkV5gTVw5TfO8md2x712Ffvmk3UaW1tsQYJBVho98nIL1vnfmqaOSltG
mlUZMI3HoC3lf0aF83plnQ88vSQFPTbgt2ktCUPPmrIop+o0CpWTr6DbAd65EXmjjqzYuTVDpWPx
mNdgQMM6zFCWrqV4gfpfLPeuMs9/jFQdgrJvAdcKJ+7FyDqKW8tUBF2UGR0iqBGjflqTN0PhNb9B
NwCalOKpvWkD7twJWcrFQdzsKJWmlU3RWcsKg9MhOamH9C8CdwgxXpbf9H+INDzYwwLek4/pJxuj
VLW/iiVrtCxiNPtuzNd9e/PxNcFyE2AhJTRpcAfi9js/5N3URjoop5AJtscQShGRGtndxCMeu5jt
QjMPMwoEeiaB1Q0AmXMzuSxJY78szUkyay+RooOeZcdJyvcFXn62MSxPkaW8NqFR2rWcFpwMm7lI
IKshlS4qgAZQ1pU26pR4bJvTus96xBLtKU4Sjg0G9gfPSR0vIcxJgLaeHiyo2xLFjiFt0OkaXdmx
/BbP2L+le7On0Ja+faLccfmQJXVfkrdgvlkHf8n5tobC2ozd0FewCbhK6elO9Zr9LndVYhPRUYBo
QUdbO4nkJI/hA7eFwbiakAcDRQsWJiSo9G3YGGUeSWFeoyIM5Y8SXYwciJIaFEy3FrDkixtDeuQX
NE/5ulsMkASWDtViFehh1bwolOW5AGBlIiDXuE5WZ8gP5uo8/YyQj2Mo4QWwjORBOmVcsiTGeTwz
S8W7bFkTUyxhFu0NP1VhLfz28YlkhBkcRxV/cFqAU6CcVZ/DOBrbCQl/Ej8tc+KZglbYhhxU3HFZ
cslQEQ3laJRAEABwLuk2jdyG5awq+H6EJIbIhRPYWPYG+Gi5U9ysnQOaHFAgEVctWsLnvopqqtoN
0Fo/dTmC89o4sv77451j+sTWBBWhpSwaYmgC1KfZBzh58aQnMrz9yzr+PXhfo07Aj9Csgw+c/PvC
qBBtJd1cG8SqGphkTO8/HNdQIj+VN6ihR07yiw/TZ4VUVKXJiw07amFO63w/VwhgmQJ6+6dBtmon
nc3iGg+Z5LoflfoqFQbxVkMB1u0bdNuqtFB8Q4kazu3B8lXFQNwhWCVMklC3h6kKhl7pc3nKG8Wx
BDeWQNALbZXkifNlWZ6qmCLSX2DBMSRD7fEkjqU+xhoC3cvoEmG41NUh1DZcz5+QTCM7Rx+LjTG6
V6qWZjfpPYzlyp+ufsCQWN5xDjnrdQZM+38XRN+7elfUUUFsGI+R4BmDQ3jXBG+9kda97Ccv/McZ
83RsTVIp5xCXYjrVMFm7YNwKZKeK0HaCvjyBlVn3658QL5jPNEaZXrJZK8nkNg+JbAzbTiJrJUPk
ij/vzd8RkGVEmxHsPtci5CD5tEKsu0lFoZWMAJFxNcpjzNzqwCoE1zTT1bQFFZmvVJpYcL7rLClA
94jzSVleszFIe81Yl7EsDmN5MpJrHTMKY2GvOue88WxQ501txrbIAcc66WVkh0UBjpjXNfzNOWyM
zFraroRyFGD48cvnWIl+xLVePRDGX8EBNQURnEQ5cs9LclkOAjAlpKfwByUR6mqo6wJsd6tVnEBI
LXSPrZg7Vf89BJEjZ2Vkf+iTvTVEXRBK30vhpMMQSPV+jfvcF1H7l2w88nb5Mfv+sTWmB25WRXlg
K4t5JKBFemp67RBbMXisShAeVmYFCfgKBRmzHH9+bJJ1x6KeJEnYRwxN0njbrhAnrRKy8jQNkddh
JifrOJGYaUHDTLAOxipcP9SnkmK16JQ6LE4zyHSK8XEJ/Y+XwGipYaAVA5CYTEShBYM459FiKDPI
IqnYts4DJb94qu6Tb3qCdJKQQVQ1l7WO5Xyo6MLv0KbEzpEzt4lO9VBMQ6wquKwteReLD1EMXk/A
R6Jw4DwR2JawLHJVoiFKrUyry0FfF7U8FQpEpUYdfM+4Pm8gqfw8NfJfH+8jy/t0iBsrmJyCNDVd
/ltlJS5QWC1PjareRWbzOHfRIV7HQE5WEKRCkuZje8zrBVNTmHvGRmIrqdWNcTyH41SVp+4gHjDU
JDuKS6hs5gdUUsDx67S2+j39zX2EkGhEn2kDs/2YFpbRrKeLONHQJZWEMTv0RMN70Sv9orHlv6Bw
igEx0HXxiuSMTiXGFQ3SBcDQNZqi1AmolEkullQnMQRvrmP1G0z9kHQsD9YPLr0Gc21I7YBPQwnw
Iscz9dQMp0wrgNyM795m7z0tIAU/vOn4aH3yhS52cmON+O/mJBSCFTaRphYnEaORnT18IyrDCPt+
vsv8TxT72PaAdCDwAOidUh6zTHEnjTNWNznCbfsUorh/6HfFdXnTr3YKLnuBE7xYBT+JkOr+Y5FE
t80KJ4N0oCVYHGLHul00u70GbspOQeZRvJixLf96G1P71O6yv+W7bSrODC3aHhF43k7K/5H2ZT1u
60q3v0iAqFmvmjz06CTdnfaL4KQTzfOsX38Xve9OZFqfmZ2D4AAHyEbKpFjFYtWqtT6HH+TL+OZ7
imlRrcqzXszf+cVirczX1KdEj5MB5xQkwq+qB4WawOrea5f2jvR3rvTINToMbmECJApIIy30MG4x
q3mpmAW2VtxHW/mu3qobzJHT3qXLCTRrl/jSEnOJi+Fc90lF6MKyE6XyhsDiU++qYKnlAQVW0/Sl
LeYOR9UMhHwBXCKBUnOKil+A97FiSSBshLnhjlcWXo2iaIyBz0MD4uLqRSVQ9p52lDNKsmDJ1pkH
3vHfSze35M3oUvSFwG38rQAnZZRvflulZ3fhF/2olQpaYBmF208/+12mWRr0XAR7PlBqKXVfu/pe
3YAqFzSOvJNK95ANO0vjTBjADKUqRC2MK5saJf8Mw4Z/ItlE/evKDJjN8AeV/quRWyAKI4iqCtkp
qL/l5VaXv8YpJz1f/3qYrqUEJjKdx7vcR8P3s1gqkB2hP6ztNQC0qQDv+Gn4bjw1Oyr5ozo6lzhi
NWXCnYvqJsUWXrHP+Bj8KCQwYZ4fWNT7KCh83pegsqofuA2ptRQQfQV0bw0c0quqnyBneoiaYIrv
pewFK/5KwyeEW8lPqMW7pf2fOdZQMKIV8H8NsqCuPiBm3TZGCqQ2wexJcshBhG3rB9AKu2dxYZV3
T6zF6qVF5p1FqrlPIhNLxHgjpk8aO/sRPDQY29fuQDjCc4DV77c0x7ifT/S6aCcskA6pzo5mkzfd
pc/j+E7c8kD2a1koilWUrggTqqAbuTyjqQG5oSaT4G7TQ6ACyzt6mol3OfnvE3n4bL8NsQCkWdT6
IehhKE47a85jG1KWVpajLIdZL86dcCWxcj4jC2PMF5NzQyp9cc5OWp0Jmxzsbvc1EQW7Hkftk6q0
yc4fM/NnUeaTjWQ/8go9D20pFuIvWSj9KMbYBIIWFZE8qDo7loFYratG9qSKBFv0fAs3LzsTCpl+
9WUMGm1b+ZnoaKU4WBIpZwvcOJmdaGnhYFi7sPNCK22lVIxNBJOAcLYo6HS+4E297N8DrGL0Vp4r
4qOYZD+adizf+j5IHYzeScC4tgD0zWPlBXVlQtmnJJllTupgt7UUuaIm93btF4kDEvpoU/coNPQS
dALSSCBeXxQYXR122fgWNz81TGrI43uaae1dqmeeOhvlLrob2xqwwWJrDncpSFB73C1mQSzAcSFC
EymTDdndzJ0UqbDiGm+u0DP7MXkeBpE8lADOgUA4MCVbm/F27tO5OLSzODyKqKu4spyo+0lISyts
5HTb6aG+mwM/OOq1qT7FoJS2Y38q3G5KDXccOoSMXAfrmFyZ7pDUkJCMSnUrq7mB/Uq7bZA2yU7M
TMOak0Z2SA9tiVBTMduDtflCPdhmk6OgVRlYqmo2u7Tyu0NdK9U2qufAAU9cYBmAlEdWl7f+fSaM
7U7yo/6pANDYIZRgaqwa4ja+HGzGItPxHzb67HAO6Fqui7cYWK3A9IdrnbkZoFFZz8hbMnRq/EP8
0W2KH7QCNjgTIO5bgSvORv899rZb2mOSJHNsMMkslriJwLfZ9pIFFM2gfuThD8Kd8eKtjYkoyTwm
Wpw02Wn+bmzIfQaVO98ZnoHx2bUP/KWtARPou/bfvWRn+stYmgvNxNroCyx/x1sF5eB+m32ltOga
ATyVG6E5S2RhS9AAKpRcrWlRwtiIgNJEe8j4IUJLgHz8wdNo9QJaLJG5EQi4LPQWReLzBUQcKhto
3A8eNI03vkt2nMPJs0ZXv0j/pACA9B797VN8395LbgT6dcVKoaj0Jww8q+nDYmn07xfG2lE0crnG
VqriWzW+BdE7ZzU8A8xDa2rbHPECe2c81PdaajV431FJ3Cy3/xE18X2bB7ZdfSgszyTz2kIVGjSD
Ez2TX7tX/xV9UIjAtW6R2YBy7vlQ8LVsdmmPiSeRMaXCQBBPWuVDT7/64nOZ8ADL65nCbz9jYogk
D72eTTgWyoMIMAwIjGSneihbq/PiR9+q95KH9whXu4KGi6vQBVYyJCeQ5AA+7vKAIOCPYLLBVkJ7
YBftTZQ8KD8xlymV/vxrOxArx70g4gMxKUOWyL6eFll2SgsLEqBOlFndEXps2nv8hqBpgLrR7T7Q
vSYDN6CsnlHUyv61zfh3L1Q+GccUZVS/s6bg0U++/o0XLCwwuzgnGAVqCCwIKDl/kmw1R6cHbuB2
tZN8gIQhe5J4zJ68VbGuLcWQc8EdetLCQ1S8l8OBs6jVE7lYFOPaYxmIQZdgUa2nbUYHRSoKN882
ulvch9vYjTH4xqvarnrawibj2Z3WBaQIcRwzqO1q0GloetVSDc7oK29ljD9nYNDXiJAj4E+phfFJ
C9DQWH43JW79cvUqW6yH8epZKYTR1KklV/ZSGeUvKO9sFCt8lF+b3BqgNXf7q61vIEZIMOQKCA7L
vOD7IlCEZZSdwvheLD8R6b0deDcY9dVrX/5lg+WONjEvJwQSDkZ674N1J9uIu2oHeR3oFnFzgfVP
9dsWEzcwc9n0PvXdypUxoZJ9psU1Ay9SubbaU/6zN1AOrj5KPqP6esT6bZmJGjqKQ52vYCc7Gyo0
GMhu7CSx5Pt/RLWRlfdW8QUUE/v0BWIVt7/i+iPVAHrKRD0a9W/G90KjRSN3Pr+JiZdtU6ckYH7T
rPSx8LSCO+u0GksW5hi3E5u5nypJSU/FdIqzn1If8Ba08h01GZ0k1NUBSJHZ+B90fjpF45AiT0iA
XjqzF42WKFvJg+b0rmwDOAncxjvvXbyWK1wYZj6j2GQ1Hntzivw1eWys9qmiyoSIYbtpVyV/mb5q
qA4BCg7wG+jtmOgiFBmkVKuaFhgkSAFi9Kh+0xsLGgMn2c0fxMCSOKWwFae/sMhEmaRF9jAKbXrS
28M4fWvCjRrpvC+4ckYujNBMYpFKVqI8JLNSpadkcLRj9GnYFLb2TspN9VXyUjdJ7IFLfcVZGPv4
CKN5bHoCm62x7aDz3huOHH3/7762XBh7NPUczcqohpERxFBUxz55aTCC5FK11gqiApwIvXoiIbxu
aMiCQPPA9u6kdJTGMEBvQjm09yZI4w1n+qAFNoCfn1Kby7BLTzgTrtFy/W2PSRRKqSySJKA9NK/F
e7HYJHbtmpt/JFx5/rb6xQDIPDcmwaHKxOuqLUylyCc00TRXkCKnhFQYJp9vf7KVpBWcHL+NMD5d
CL4WhSWM0CI2FS+oz/1qLgh55aLDJUoZHJEgK1fdTqXSVD9qaN7vSGi0NJgEyO9oqyV54jZa1r4S
Wo9gcMBIEGYeGPeqzb4rh6Kla+rxlXowfzROtaPdRz6R9dqrHrXrX9bYK9yoxsnotXMRm8h2NLvd
fG7N6a72NESfmh24/T2Tk3atlEkujDJnQyk70kLYKTtJSRVb6tQ6Qoa1hYEnGNl+qHLOqNFaxFou
kjkmbark+ThjkbrpQ3voOZI4U5+rBiTAPzCzS0DazkR6eRSVNPHpmw1KR5UAv8peb5/0tQa4pi5M
MKGdCKJEAlp++accTwnhg2eqEWlyxXNXEp4LU8wJ7Oci0ImCWgExAGIM/G2ZJbZYw1CaW1kNWHOX
c4ijV3hhZHpJ0qEJxQRpHbODcT8pvjYI6an8LoW2aBv7BhOZ45vwNXFxvTgq+DwKqz+hFFrx5V3W
gtXSOrO5YhhOSejD+mDPnd1+oc3pZFOgvYLONKQxwU/B94LV+L+0yuxz2EVgy26RWKKcCt7brw2I
WwXK6is5s/uXs+XYZXSnTWy0goYcY7EQ5T4qUzP9d957vAu/YQyOXnCosnOSkbXcFTSLGGukrOCo
KzDWlEjJIqNG7qqC1pEiLQEffS5x44C+ZMNFGcgrtxsiMzJLk05gsxipQA3B+5yerfWOAgHfu3Hb
W9HO3EDK/jOIthyOR/IMMoem6SrBD9F8OIWhg7E0KAs2P6IXytMkFpaqWSWKhhyTa3FmuUZmR9UK
spRBjDWi0zm4ktu9xM6c7xLABKvd8FSPdtdyk8q17wj+ePTFATdWdSA7LxM+uWjrSQ79BIQSkKdF
1Vd47LzsC72R+EXfleBzYYzu+iK7HBTM+jWGmZyqKLRytEZK33fQJ3JGydjM+ps4RNbtXV3ZVCwL
hS8wxYANwaTBYWERstZpOLcJ0r5mejYr6a4OSt5ZWQkwGNdXDchsAIoP8PalDQ0jKrVaxghv7Uba
5Dtw68HVddOOcVAfZnAK1xvT4arNry5tYZY5ooJg6EEZwGzzE7UoT/gW/JCeDGDjazv7rAH/y6s6
rOHjdQDg6OQrMHCyzmxmL0vjUEewCFj+vsNgw7gXNiJKArxJtJV3JPjyAbVDjQaEEgqzo9JACKaX
cShFrbC0CrAlkm0EUns1BkRvH5C1QH1hi9nGClx6KTFxJofak/YdPhdYpnyQdGrSfXNPoNjD83T6
65lU/cIi4+j1NDcDOnvJSRX23dCjOeZF/k9JeBHBLnx7dRJnJ9mOcYFmrSqNRnLq0TD2RBctSVrf
U2wNQ6+ggvtCDmBR1n8i2cBgT+2Uu+AxfAicOv+DYWa6sBsLV5nUkBQBaAtzBT/GBG4c8MPhvonA
+OOCB0uwByhQWUWtJ8SCNJRyTIYh2XK2YyWsL7deZaKdT5pBhv5acm4C0Q9t+rYZWLq8q2Nczhji
RtKV2yFGIESrcCJPyawWtZm36O32L1mNu4sjzpbkw0kNhSjFEacABVp2ykBpOtrmJkU28hcg94tl
01CyiIK13qtCb+AUVIoOqirE3jG3JL/l+NJaRNIAqwSMxURXlsWNKmYZkFCQklPoT9agT1bAo4Jd
C7VLC8z36+upq0pqYRiKd8z4dmIHvZr/TkeM+b/FOphrKvUJ+FBKOQGuKRAdtWjkl6ovsW23z8Da
doGmAFVoAF+voeVKJscIPiK2SzBq28gk9Qlg8+DjtpW1YarzXD24tyE/Agruy4+PtmetZnEDr/Nm
UIU5lfQQ2mSbbXpUqzoJvZK78Ri6PNzd6uqQIQISowF4zpJBQvK+lcGqidVF8iGbxG1tTpvbS+OZ
oH+/ONbQRu9qUpbJaSRdZOd+E6N0G4U+L4lYe0hjC3+vhbn4pCE1+8GHocaNvxBgsDM73w6Fh74d
xtnFbS9wS/znRxEbLJc2aWRfLE4WWqMAMCRBWWLSnTPv4mcBCbbbONFz9l7a9Y90+yfd5JUrA+yk
IPxWIdphgMzv0nCeBC0pRj8++Wbm1X3uzW1q+dGW+K+3P9+KM1MiOPA5ywC5X5FhRVNfZF2vxyeC
Ubeuea1CNERzTqBdNSKpAPFJ8GhMqlyuBnx/U2nOMNL7+y6OrQBjklrIK+WvJLYYoqOTw5KMXJOd
2ktR6alnaYxOHdm3WWaHAhh5h/cuOwbK975V7ds7t3Y4LuwxcVDv+gwI8CE6+eHwWckCYYvW9ecq
N7wsUDeylDvIa2YriovYIg1wtrhpLIxRvAO89rlvzQ1oyDy5SzeRzoU+rO34ci+Y6KlrcRhmPn5b
4xIPmFen9R2jx8HtQDoBxqfP9Q+55wo2rMQCOKihUHYpzGewSTgmMYc4iLTwVCqtb0Uk2qVAdXEi
trRqheo4gUOCYHSSCQTgDVXjWRNDSKgNrx2Ig2arv6fSlSZeaZBPy+3OMzfVB+0F05Q/RY9d2P1F
aKV6Cr9+BRMakl4ZMWg8h1D+kh0VCmNx4d0+YGvneWmB8RqQMoSAEGOdWfqmCl90dbam+EUQHQGF
moE3i7q2qwYgAzKIbfEB2dp8BR4DVGZrWJOadK/PvWBrSjnxnGbdDB5oUHZEJYotkKhRO4MTLw9P
06EA38sHhrNt81Nkd1/liXK+3E1bXh1hzRcMCKaBlwh/MKJ9GX3qeigGpcHK2qDeV1ltBcK4iU3u
2Pnq0hZ2mEdM2rVloEnUjofrAiIb6jchsxRHwzSEcg+2ldDiCUuuIbMpfw4wY/h0KMwwNpG7hGPs
DyEqQJ1bPIa2ftc89G9TDPKe+afs1vYkWsZf9cEu7DLPJwGvQz9M2/CUQGA1+6Q3XjF/u338167A
30vTRIborwrmvlelPjzFAoZ1oDXa6TtSv44tVzaQBkPmljcoRwgyM7ypr7SFST43IubzQjwDeqf4
VO0Bu7OoEmPwnu/5pJBr59GkfQ6wC+qUpffyPA6KDO2vWQtOsuCZzVskhCCM591Oa4dxaYS5nJJ6
Vsq6FQJIjj712YM/f779ddae7CBx+L0K5oYJJdSt1RkGjJcutSQXLZvcqgNanPNqa37IX3hP9v/D
JNBFoPcjaPsyh64NTVJUbRBiWr460XLg/KY5yQ7lCVqm51fKVj8UPpKGw4fJP5ZrSKv9TioUKTiZ
bbQvM82bSOwRVfjvvQ0oIcIKgWwIIGDMTs5GS+W2wuDUk8RWh8QaoeVx+2utnIYLE/TvF3lsWLQY
Vgf6EsSIUIZtwaKtuf+bBbqXCwuRLphCLsFC6z/og+8i/eBYWIkHF2tgLtzOL3S1EmFBbePHMgEM
sfsxAOEfqDzY/cp3v7DEXBhVBKqEQoWlTDmE6kMRG1ZThvbtDVszgk8O4gcDKI2reQU/n+p2yob8
1KofXf+mzZ6W7W6bWHsyQeDglw228NRIRqUYHWxoD3UBZkcMkW7IJ40mSU+jm7qAgXBMrh20pUUm
tqVjNUANFRb94lU0XaXnzbrzDDBxTfP9VpTpknqa4QPPGKucyHZtQYG3o4J8vhJQk2dOsoCnV6YA
NJBlXewg3sxglGi4ygUcM+y38UNKU1PDzHTA7FZgQXESL9p2D9ITzBwBGIrWIA8QcQ4llzfdxdrY
4t/oG2EyVkF+CsZpY4SG2+flZiaRXabJJh01K1HAuhfVDlFDS8HF1LTfuilyugHzciMQWdMDioUW
hgHcQXhN67uciChkSZMzifJd4oMTMfR3chDvzca0hBjXgTzsu753SFo6Uw+4bUU4jrRSxaOLAucm
cHho57OdzX7KJ9KjvAKUB1XynremTQ7yngpOBo7AScpXKjmwhlIKhoyIAroAJjgAmyMJpoxWt/GC
b3fWgjQwwoJ7j/yUbYkSSTzzMtiVm+/SKJPmTWowdlEL7Lf2MHolIF2UuaLx8tMfCgdRL7o6J4tF
Mj4gQ2zMTwjsTQeI73nFi7hrf04O3VL9mQdkWf+AeDhSxisDSmfM3RHWYKUODXTee8z5WP2OUP5v
S1CtP2MJ/j9287c95iYZKi2CJnVCh1GJV33Kn4RPmU2O4eO5SQS4Le+Eyqvb+dsgc2aELisUZJiA
Y+DzRVCejJ1ok77CkSCe9Qf8aTx7zHERSV0KZIY98TAgN7M1u9kItnE/gnjCAfM4l+mE+wmZAxPI
RodxI1ic9llKATwbOgZEoJ5IOfFbLpieZ1BmXgeKiHZFNAGT3bgJVRjc+VvKzEZp4f6AlW3dH359
QJm51rqsU4yJ4nD9B8wQz1+AbIQiZOumIxg8MbH23xv71N9/22NuuXAaFRBPYjvPVDUK2kSFrT6m
FqhPtN6CE3Kube520hO1SN96AubAhJ4YM7Rah4oaAp9hhxOeruqfcCetnVDkWOgK0yoAqEMu7flk
VmWS4/P1HgEZKpAZZ85JDwx/frcp93+Ab141iUonSoN0Cp2FLxR5mDbEwDeMdzXGiHeUbVbZKRY4
S3L6TuYKdq3d8CD2+mWQ8cJ0bsYumekghpkLB5Aajp4sCwmHiHw1mi3NMK43SkEmxTO2crDLe7RO
KQw2weVQzrawp4pA3Bb06k7isUw5qIDaYyHTRhrUUU9nMOIdmhmSPWz6b5RRA1mfRYEgXIPXuTKI
ZVA/prqKYNxkcZx10hpR3sUUHdh3Ni3DY6Z0q+T2d0B9HxVwI+P1x4P6rgDCLq3S77vwCdWXzUBM
YJV8l2zwaWzNT62F56ZXPBk8h+etkLkCpRqc2lmAK4l8TrQ7WbZFN3WCvW4342fpYwQLK83W/0Kp
9XKJzE1opnhopzKWiMoHKJcRZyobfBqqmwLyjx7wH+AX1g/P72/JeH4gGFJeUJNRij5Y89i9QBUg
saWn7j6wm6fEQbeX8wxa3VwVNBBggl3hDPbFRA+SCZvbuOUO9ejM9eH3wA9Z0YcBImQqRHDg2Fy7
MdB0+2WT2VkhhtqpTuD8ykOvwGzmxh7yUsWT9yAb49+Hq8FmYY/Z1lHvsa8m1jjYnVvvhpd+23kE
El015nD/gIduPewACYbeIrhnr8bZiAkdox5czPDJfEenDCCFtmkxbgMdNFBLV984G0qvWDYlBRTl
lz3GGwOImwYhEP8nyB2253J/tNFT5x/HUP/mPlxaY/yxCaK2L0akpO1XjJqdrycB7cb2J5RVRG6F
evVRsTTHnJYcvHd6rtDN/B49zo7pgV/jGwY7ofSo4LVOXOmuAUq5dDmbuuqMGvookECTrov+rTaF
sxTilHZ2umtApwOmVLxlMglJ25+0Nddj6sIgk9jomZiWcotjqhzq+wh63sGmTM9wKQHiybdXRy++
qxOzsEUXv4jfAd6zhlrCVu+1u2aTbOigsbTl1uBXXV3Dv4VSDsyxLQ0NolNTbdA1YbCzL512diYQ
EvlfRSSjkvrAbTSsf7VfBllIeRO1KUgXYJA292hg8VXaCveM84Np+KaJnJ1cTQ9RSfp3iSab/ypV
Av1w3PjiHlNhDgG3ZQwqZgrQl96gHjPL1u1vt1K6ws2kozwOqcUztRXz8WpR66IcFifF69wRlZEP
vGHc7Oto2OXsEhe0g1xw3eqJWRhlYkxURmEAVVX6JYNtBtIudUNPDA9Zd65IXJ3MhR0mushlNWVq
ADt5X+3yYhemR3mG9qifOnp1V9WdZbYv+vwjmp/TYNgOpmL7IDAv/K2ig5NDmji7vXpBLn4PE36K
TAkjQvB7khxzW9kBGbuVDrxEddVPFlaYKyoFGWASRbAS3levwV31gA7jvfQ1sAuP355dv58W1pjs
ewC5Rt1VZydp76fHykYvLoMG/WwjSX2eWot7Z6y65cIik4iLNVFG8InALffmE6UJpHWMfl++UvXF
v+K1W7rIVYNMq5rCbORz3JlcNK08v7RGFL5kN9y3wx/kbqvHBAMY+ANe6CsQUyJHU9zU4PMZ52cj
+qHBSFG/cRx/9ZQAXw6mVgwDXUGWaqKDsLKXMcH3BIUqd77zPfErsSGFBZop7sti9ZstrDEeL7Yg
aNGRA4NaG6yc1acQU+W2+dg4408ps5W7/EH5dHuBK4kaele0EQ1SOcQ35pSUIahxfBLA10LNMoan
aBCc2xZWmsLK0gRL2VuYeOmKOoYtam+ypWSr2MVhbC1lJ33J7snPAvmnCIzyE7fOxVkby/5cgrJb
lwQYNl5qyH+obv9MtshhatAOpCBVGDf5cXjjVkd5ZumRWlz0YiQMGgoYGRigtUPbW8NjA/1oE7QY
Ru3EwGf9Dbnb5RbTc7UwqYLDBLyHMKlsxnuy7bfyptvFey4p2cr5vPiUdOkLO74But14hh3/Qf3a
SRsZXQJMJ4cWSH7C2dLupm9cysO17ZTOwBOIg6I0w8RpJZDiBAwPGLuA/sg9LXEPL6mAgrO/rSSk
GBIUrT5zz85KcCFLq0y8HgeJtIMKq8Gp3iUuHYSKn2WkGLQIHAb2/BK6qmBNtc3xFt5yGYc0xwrX
nyhhNGlfnLTKLva4KYLIih/puHttS9+6LbfkvfZdgYUDcANTj0DesRnAWCqp34tY7WvoY3I5x7jC
WdOToMiu3f3BfUi/GpNzAEn42yJzx4dyVOtyA4vhrnjM6TG6S5//YUNEDWyyoVpvyZWlCxYPKbWW
y51BjBjURlUPSmSXhzhutXQoqOnpMEFKEcBXy3/3vXk/ui2V3eRODq2eJaAm/zXIeE2vBWE6qjCo
GmDJGV+FObMM7k21/g1/W2G+YSgLio9pxRQMvRWeThTKr7vh6Z8s/A+UEXirYr5gSoYpFnysqnB7
pwLWR/wRHQUXEu/wEQmoAXu447rlqncstpIJBkESxUQYp/Q0P1E5suExOeBedKrIIrbh1fbAfQzT
ZVwf1N/bygSCINIHo5xgsRUmK6xqN9VFK51F6KG9cFyf9wUZ1xci3JRmgh3FNPphvIcMHx0a6jwQ
xPlWAnWLkJcDc7aTHbMvZ8hKzTo9mWdpEoxBepFiTaWlg5GUthKE8g9CHGedLLbPMPu+JNQBwT2O
B1ziVoWtfBntEWwQ8w+833jzxytTSv/glv+/B7ITbWkjmPkQIqiKezrn32+/dxixbje8NvqaT8hQ
4KTMpBT1y4SWLG+zIKXZopbug0Kwsm5vYjr49jm5NqLqQGphVhyQWjA4sa/fIa4I5hD9o9hHbtMq
VhyibadyZqivAzS1AoS0BqnGazILjFRUA4z7RzOPnSHcZXiEDd0hVvLtqL799xVhogszZBBBxkgn
XfEirYjzSE6VHivqe9NqYt1qo4+Y5NZtK9eerNKR/l9WmIA19SnIa0xYUQrFGbsfBJxNZvRZHxvO
uDv108uQcWmICVJzKBl+oGDr4l2A7irNxiSw6nO7ZLSpeGkHKDD0O3AIJAC1WR2CKK5jtdJE/ajq
vZsQRIk5u8dUs50mIGnWARocVHfIPKH7cnsnr8MGLYOAYlECvcS14ngcVjqpYqIdh7R3O5HYsSZu
b5tYeTBf2Di79OJM9GOZp6k4a0dlI3u5Q+6CPQSaWsynKB6mlyF8yWt6cFZ1LhYuLELWZ54SadKO
jfsPkEJCX1zDLHrvUooO6VuoWG3s3F7nOdgxH3G5l+da18Iqhs+GMslhVdjmO9ENUb0qLNHN3OTg
DxaoVV0MwM7u9MXca3f9I73ieIPb145xudVM1OpCFTCIAlvdja2nVp4fT/as31XkdHutK0P/l4bo
F1isdSRCOxY1DGmH2kcyT2l4MXp4EJ/nTePkp7Cxpp10B/7mHXcEgbdIJsaU4SToQod9htrkpvyi
2Rh3m7eAQ5uWfCSoUkzb6Ju5y75x1nzdKLhcMxN1hijWx2yG3WGPCW4M9dGh+MHLnmsuc9X1xXBp
iok7Q2EGLQZb8B3VAzoG1lB/Eer/juTVIHcLMV06ooYiLLOPxRgMZd212nFOOuilHfTox+0dW1mF
Cegppu2ocu8VN3stq5nelpV2zLXXtHtu5NGqzZ//mw3mia4KAwaD5FI76uJrn3mR8J2km9sm6GYz
fg3WBQqp1iGed50KNEDCK3OtHeMos0dNsjpc2HgpD5gCSXihi/7eW8YYxzKLWZhGFcbEA6VDbza+
Qx6jHRV0Fe+4BY6r/A01ABUSQsBbU3w6C0T2zVpIOhTkjv1X87tgDRtg3Nze9p9GkJn+QTvq6p5j
7DEuFIKmskti3cR9Wu+qPRB9m+ILZSPgpW/XT0PGEuNBEKQxWwUybMfxa/xFcjERiQlg4ynaYTTZ
ASeIw9UeuTrtjEXmeVE04VDSIUNcOsSbndzxBau/E+wRL2Dfyg9hYnV/0SNirDIvjVrMuiGpsKMU
XKOBhmSINyYkh7tduJdjJ3u77QvXygeX9tgWkVjWZZqC8+4obkDGeZ/stR2kK8vNuId6JQobhddt
p02Cp2QmWty56itXZKwzCXNW9SoYSLHHemdB7NFVXOogxr30nKLtrnnpYXYlK/G4jnKVCDKGmTAD
bgmowVUwXDuzh0ogSCcF6BYWaDWMh/J1etJBxlU95egehS/cR89VPkPwQBABYgQcR8GbhInUBlAq
dRzhI4+e6nQuSgKbdts5mkOH7ijdDG+9K2f5wiDjp2Of5vKIotoxBhu57zXRC+F1N69NSDK408Da
ARUiIG8YBw00rQ4GvZCPRlI3VqOG72EyfSr6aXf7xF4fGdjBH1TGoT10JSIlBQEkSOdcPs7QqUrH
2FGNt3EM3Er4JneH27ZWoo6smzAC+SEQPknsxEUB2g4wXwcGYkAsWTR8qxT0Qj9TChAh8ChcvfPr
fcRAJL2cCIUwXZ2NCnx+ZSbVxjE0X9Q69sa52ooJbwT2GkgA9UU654bOAkpPGE+8TPjMoi87VaqM
owrHo2pHqTMjpp6HmT7Q1QcShCeVfd0chk3QrpggsIFS8BVRSBZkYSH2Pi7e3fATI8pb3RWfBkfY
S0Aq8s7jtY/BGChX8d5HaZqwC4QcMcnmDsYkqKAC+wWcOudwUKe5uNrpcmT0nAlKldA7Zk58N2tK
2oSRjlAN6N5H7tHoIX6oBwG0EIoXA4elPs+cGaCVTcTGnU8/tHfoJN/lh1N8ML5UNRKK1tHAgBoC
4RZ6+TYD3Ezcqjxr17sItImsEcDl4dLimbFk8S5IwrxXwfKh4pMZe20vA2pG6a8HDNLTmUF+o+1c
2Lrc1UuLzK7mLQisktZXjyRS72tP2ftivg2eOqt2DMAmKDMXhWNq95kItl7xj0THr7/s5W9grv5B
UrKq7LDqHix1clVbwthZA/lEjFfOGbr29ktLzNfUQ6J24whL4a53xsgaewv0IpteRJRRnvIZde8E
+uDv3HItZ4ksLDrrpDn2cxiWP+c700s/G+9U4pLsI6i54QkEfbXqro45PrO6XAUyJWgwoHilsfe9
hv6JlhjqUTdPle7VkFtqU17KfZ0EY08XRpi7HezOWjcHsor6RIrq7DbYR0jaguf8E+XX5PfXV7dy
YY8JpaQsspkI2EoDhbFm+pLrh7r4KSeSzTks9IdfucbCEPOWiJIiHYNeU48V6vpU9SEAV3vpil7h
RU+8jJv3qejfLzy/LONYCkrsIqpJdqU/a+D70QrelNbKDXv5sejmLszIgzxrsq+qx+Ck7SlZx7hN
7OSe7M09rXJDqYCTP6xGtMUmMvEFrE2QNgRM8RjnwMjrJ8nkJA08A0zwIFKGOcAQGxdlAJC0mG4q
/msVk1JtaTK0p6B7L19J+4YF2LfjQVKP0z6A2FUCwTDFS7k95auFYAoeuFRAKVU8k8EIeflp0M3J
lMjsy2McPifR92YYOAf6ynEYA4zjCI0mZLUwlMcg3hVZAtoS0SKGU8i81u3VWaaG8IgRwb6+Mvgl
AZAiBuJYHk0N01Ao5BnS7PgFT+Rm1Qx4e4iK/AY04cyXr6JWaSYkVsdJM9BNvAfTMGbkONX/669C
Bc4k+j+g7PCWv/wqGJ6Nc2Voi6OqKA9+iScoYIS3A831d6EmVAVsyDhnV6m8ZIR51SNXO4LiOUhk
4Pc0QOfntuR8/9WlgHxKEoHWBS8x44oQhIylWh3yozmZVtx1do9Pc3spPBPMJxkhqQTsOkyk6UvS
HTRcsf+bAeZz9L0RQxwBBsTyMU+/Ksrpv//7YApFkwzYW9BtMD4SVFBGUzD9i4L+6yjgTSoof7GC
pQW6hYsInIyNUEwNLAjlO4kqCx0UjoXrIA/G/KUJ5i4Zs2yuWtJjEbb8VS0gXy/f+e/fk8gqQTwP
1YruG6+qvHaGlyav7pWGmL3f5cfRnO0IlMZpawvBQxJ5t78P/b4XdzJdGp68IFbFq/RKDVcSJjEV
xiQ/EjDVeZLUZPaQjZIt5gZeVoUWOJ1aqGCV1Z6CdOBVZKmHsNYVUUYxE4KOGrjJLr/djAq2rA1x
cRzM1NHS11I/9AD1FumnFtTst1e6tqNLW9KlLbQzG1kVo+JYQT9I1TZqBSL25iMotrftrJ4WBUVe
A8RWMkQdmUXFwJmP0YDTon72a4tAKA7yRYYz2sUXaLeIVHDKqjhaP9ehWwVNhGqiDYnU9GrMLJiE
MO0gn3fMgw1pEbbx/3zei3EtGIEhU8JTChYQXS93UIg6fUzzMTtq/Ys8RVaOqtPtvVtbhoqJNbBx
AtOisu3aRBGLIc/07NgVqP363adOzraDIHMO/epCFmYY58It2kejpmIh4lEoPgqB8zWuqxPwKnqJ
0sqLAUgQcwREqU3K3DAzpPDaPu0xOjZjduvgO2piFfeTo9wPhlW+8Mpka86Ma1M0oLVJMALEBPNA
qYperIzsaDRg4CxU5Wmex40JMLIllkVnpWIbWX0V/z/SrmvHcV3ZfpEA5fCq6Ng5jP0iTOhRzllf
fxd7zt5Ws3XNOX0GaGAAAy4XWSwWK6yVOm0lTM71vftcVyVKI18BMiaMOn4alImHkstCic/OFde6
QplZCCTtaWwsRYgQRJbeoDWbNEPZUfQ1kx9Eu0t4R1a+ZEQaoKKBqkgKSdTig2w0aKYBaGhSfG5m
z8g6Lwen5HVtVy11IYQ6C4JRRX079NnZTx79EGzzgGmWpm/XhazbkY5eMjQXwJvQJTFOn3spn+Ps
HB4UE520m4ncbyaIDoEe2j3VZjma/g2raY8EFbRXRo1MQc4QoeCnEK0Lmjjnujg/18lzwD9X0XHu
oaGGwmq559DDc13LtUtgIe5TF282SVGqQ5zQovg+1xBQ1vVzqJTPYWKEXiuxLr21zUPqWgWAHjLZ
n57xfY9O01bp0jNIh8A/qVp5F4ALiIkB9qm8hBNh4OmBSwDNj8iYf3SYJdcPnRqWKeKGwcFTZ1Nj
eIUMWrBoJdYcGjw/blAe0NOfRn4ButMH2pik5yyXN1yNNwjfMHaJJYKKRLmgr3NVhojE7xw9jq05
+3ndDlZ2BQld+A1ArkvoxqXC6QiUtyWXRtgVWTeVsTEHvrCD4eW6lBU98CwAnB38I1hYaAwGrcji
eMji9MwloAObAyub365LWAsAkK8F9R3wpHkcW2rbp2nM+aGRE6Q4URR6wYj5LQHjL18MZIqLx8Fk
dfev6ARxigAkXJg1niMf7Uzog6wA8k58TrB6XDA7VQ4UzetarZxSdGuh9YywvnzGpNIjnwMabhef
R4yxRvVbF99xubBpkOVQB8b9zJBFQ8ZELRc18zTHZ6At7Uep38bNA7q4rKIJQNLFIIxgCaN2S1Ia
LWqHJsZkUrwZ+Nt6Bqhd8dSCT0QtWE8JEllQrnW5ijQkdDCmolgBwv3c+7dV+nNuC8cHg2ADZJrr
27VymD4Iot5diNN6zuD7+DxHxo0/BjepOLlxwtvXxazrQ5rSCMYhol7K8qawUYAZFJ8zcPWWvmw3
au9EPUCufZVhgOsaXURR+9Q0gsSNOUQ1reQOSXurDpXd69z2ukYsMeJHjUKlKsG9WMRnYWwEtObj
HeLPyeQAqp5h5euSDFGCj8BgMV1FrRUR04b9FJ8N6Vc03OsycDyZlASr1o0CCO4FkgWjO2KlIi3H
rqkghMN8b6hu0nwwFYn/Po7cTvNZIzmrOgEySMIbAbcODdMY9Z06DzXsOwABUOOHVpMVZus/fGGP
ZIAFA/wbLQy0Dxf5UY6bKIfVFTct76oJZgV7lr29p2+osyoTrEkwy+lAC6XRH/wO7bY9rwbn6X50
JwczEwCynn/o2wAhtTnutN3oJXbhsxkKV/z5B8nk1C1SGh3eeXMOLKSzcPsHrh0YpZmlOYDM8k3F
ym79zEx+XF9TlkxiSAuZfpRw6STKwVmuX5SATGyxclmfS38icnLkXQRGBzT50OAyNe8b0wQG0DNY
wzvEQ2TOdbhr7O5Aht6YI0XEIdD7R7LM6AtAHIvh/Y8a9d3gJ7w+Yf92OjglC8/fKDtSQmEDKK69
fdCLdZFF3cAjRnqaapiDs34EfXCAIl92DH/4ukeQehI7fgNy2PX9Wl9NWQJbBOnQ/cT5NnO15KdS
HZx7N74TMf6Rm/ITdwSTXo4GpmGj/PejymT/FhKJCS1MRK8UsYuJRNmTdWu2BRTd+x8ZhiO3gAN7
q+/zI7POt7qJC5nE4SxkNs2sK3HSBkimlCgpPhOiRSvb8oojgJqcFUgxF5U6ecD1btHxMgToq4mf
UH1T3GiX78msi0/6eFhF/nW7WahHnTqFK5IgwYP13FZ28SKiHF55IGjOFTNAJdXN7GEjsGrirCWl
zkWd5EqlTdCRvEqAsea1+3knu/1frOeaU1laDHUstGJAk980BmeJP+T1Q4uRAsYpIHHMp0N+WUCd
CkDy0S+iMGuCM/pbCDg2RtrCV+2cv/zhpknf2pwRWa09ypfHgE7ucFqeFlGKs66Y4PATXAmdJ4al
YeRagntBze+BdQpWbtUPEqmYJJDSHH1LUFKKcLLz2ZRLAKqhn4+xmOR7ri0mFTTqeNrFbYPt+kMT
kjiEu0y2DS930meWUqyzplPupBRSsTYAO3kunAlYR4INp+mJW4K1AO5dVkpuJRD6sIaUI4G9d+Bl
g7TWnV3RASPcfhos5FMCJ0BSBT1Rxk7fh040Heav3XwLK6XcCsglfUOf33219m18ajwRza0CuhXK
B3FjxI70dH0nWQZDuRW/1bWpw2vpDChJq5o7G7JNKYzs62I+o5x8vBF0ypUMY1Wg+A05A4j2gHJi
ha6GKT3R5jdMunfWSad8yVxGapQTnYZ3YCwMbgAZAw1fhLuwtlKZiTnOcF50a6mWVe2oEYspmxHx
pdfN/31H2cf1o+FG9JIHQFSLA0faZ3gnd0eAmP/6wxOby2b1ytivdbtQ8RAAZzL4I6g3lFpr0cB3
GXFd5WG2JZv7gZy0E217pzbjPQYHXr94zC8yKec1CnEg8XxF9k36hj5kt25N6ZhsZQwuyRoT+pWY
wWcfdhFH+TAjLkaxmyAuqn4GcWhN+U3cvobVYwVSdkBHWePESCB87kF+38WLSMqRKVOcqEFMLnE7
+Q7iHgkU1GYKZjbMWD/L6Lo2fRcpeHTrd1uMeP/3rYKUfMq11UKSlmpdBOcqKqwZKOEVE1ps/Sxc
VKQcWDXUg9hreXAO+hQzqkdV2TBMc/3uuUigXFbaESS1GfsmYWB0tEPSJ+f6bg8EnL+4DdZjoIs0
ynGh+tMpSL6Q4Lm4IWObMsh1ONBJsjlQ19KBqG3yPDpV0euCt8/HELbIx3QuU6zdUFrtNzKZ1NwD
JDixAg4zZ+j/b+xpU7CO+qq7XEiljDKOFCWSIiIV7pJMB1WJh+p4dACQ2EZ+zRTmMPp6MLsQSdkh
uj1IL1RCgufpdxagH73t3bA1K1vBFJQweXi2stqhmEIpy0yHZIrDAnrm3xRT3QElytYexCeQIe5y
J/ckVvS8aqcLJSk7TYzKr/k6/ecaIvyuIGbxukPhDhuDdSpWz91CGmWnYoOOHHQZEWmox/PAvJQ2
MRA/ADmrIxfwV9SuLMuhLtpwCEoNQxUIHh7LQ7DpPEwLxrwpPmKy+UncBK7PfMuu3ksXNek0YiXn
5RQSNeVzjZbK3jTc5N5w0DgLQtTEnFyCjQEEENbI2XoAo6Duj3ID+aN0rcAJFbd9COs5/Hl8JUAd
kXbE5zBH4tfX9V9Z9FOlLNWSB48t8TkdGFcBe+mgg+/QoBeZkOYy33ksedRlX6EEEvMGdCOkue8e
4JlzIit58s3ayo//fWc3uYYua6lTF32tzoWYVzGeYhimyu3mOUkcQOwd0ATsdV91NypPJhwwhvKp
tWhGFdqoEpU78R7yVeUTGYAEdovbZzaBm/4Ksi7RcCGR8qmosqiR1gcko1QD6LJ61mNTHEzhRr0N
9+G9iqLY1yx0IZNyqhLQyvwpgJYVXkm+p1rIQB4AhOHwr1/LmC1kUb5UnQYuihOOO4XAC5edcZNv
qi3JmLFLVut+eyGL9qMRRPW+z52a36PNmQmG79pNA9Sy6o7fsHGMmPIoT5pxEQp/KuTFhhncAL/w
sbL6H+VGyzAIAwLbW1YzxrpvWWhI+RapkKVJC2EtjRPelWCkKPE0EgBgUlosSDby4z8FvRdRtP9E
EUGfhRjK+YbhjMGOw5gPh047PgDJAqDugunnV8K1hUTKuYR6qE3F9B/l+rvsbNxEFqgBLOW5QBc5
4x5cvR8W0ijXwk8F6BxAvHKqR4TyO17+ycUvDI1Wr9qFDOJOF5lGX0uUyK/fNfK98Vdq15Gb70er
UpwAuHbdZiyB9GVdl8raOMqjhIrQzHILH12h955PfiNnbbWD1yIF0XPTLurl7XWB61mXhZqUP/Fr
FeUZTsEZP2gNkvC569ugs9TA8yjaJTsLz1pWyqfowLhJEgVbp6fOXNvJQ+mGrng3PlSphRhmBgFI
zmyEYtkL5VzEAPCE3AyhwnTXpUCwQBEvZUDcrCuGKTSMMWEehE4D1pXW9lxXYuuSbYAqoVQw8ZxX
Y020yf8jgjL7ru9EbVLxShmsfPufN5Gd7jVPdyOXmSFbjRdAL6IAi5S0TlNHWo+5IRlrxCcaQB0x
xVOZoU3m6XgyKnU0tqxkO9mEz07rIo/STu9TTEVXiDNn6dDrpcvr6JbEtNCk84eS+0Kjs4xqIcYB
ACyCBAh1vLuaN6rMxz3aZvmx1gZHSCPn+tlatbqFCOowK3Weoh8EVheI93K4SZVvYvL0v4mgTq8M
sotEUyFCFp78dF8Y3+uKMZ3xGdKIRDk6etoVNOQCAZOyAznz53mSZMjwkgfMcm3mHXj9NpzN6jNb
90ULSZQFhBlGEUKOJ5Lk3Wy3twTQv3Orp+72L2o75HfT9gYK2PdkiaJ96sbqtCAqJWT0Tr0rEapQ
F7j6jTu5JFtZstBX1ox7KYxSTeGCBFw2EDaWgdVNTwNGAzoJnTPz77JnDSKsGd5SGGXbU1bpcUeu
/zT8Ho1bZcrNNPp13fLW3N1SBmXcBfDuSq6AQoEiIHcdmKic29dFrNrDUgZl3Vln8EUrQsYEfsIZ
OaDZDB81B6NveI9xTwxprFWjbia+qaqiUiENiD/eUFmiU3kykGWtBvXoxAWKlzWx09jrVoimYEzY
gIiYnjPvoiYuC2IYBHq5A1i3gJiwJi8yixU1/T/reZFFxbyFPEpJNMBbjN9GAEBUoH2fb2ar2UoO
qHFYfmN9PS/SqHg3S6sglStIa2o3emleBBtPXAUTtwbGF7lko/4kve/cL8Y2EsP7fKz/FStTFcC5
Df9z0kBOZbdbkjgkGJ4pEnrhhqQrmG5r7aJEy84/W0hn0afM9wt1whYSbDvJhcRz4BE6SAlm2rGh
CYmvuKYh5UtgLmXCTXDIhIGAIDzPG3GreZynAIOFWSMgZn9NGuVM5lavMNmvcyewovGTKbnkpTS+
ImtvAHwOfceiGTvlW6parBcTayfJ54sIPC2QHRlChKaDdJp60P9oinndWD5jYsH7L7eO8jCKXElC
6kM5zJ6FVtaY5XYMUXqsPP70oB07mzB69r+5HlAW5QPSMtueNTW4mg8GFaImi+it/jzkAEZUQZ4A
NnmaH6fpnawwcOS7ztWAF/r+OmT3p6wezYVIytUZzRwY2YCLVtATs+rAJtFuMoN5MFYNdSGGCrsn
ceoCoRb/GCoB4OIeys1oGcATCB5Zb97V9/VyHSnvNiaGPuYJpJHiI8neFcd6QzIjfxEbszSjfFtQ
Z5gyG99lRbOlgLbCcDiQnN8S1IK/QCNdvSUuK0l3wFZGrMaSNEK3XY5CkrDRD/4tepVB/8M6dZ9R
tMmZkEish2mlz8MqWTprU1y2eFyDzln5Jtj8M3Lo6DADrrTohhv+id+whwxWD/tCKuXUjNIIxarp
oGERmBmSvEb+cP2wr19/pHEPOCTvJJcf/YnYtmEs9Tl3ApMKhqVFh0Av+E9t7Tbb9micmCu5aiUL
gZROAidUgSYWsH+XxC9oWLYyMAoqOwy4u+HzdfXWF/CiHe2nMzmXshzaNeP3WbiXW1bHBEsbyh3H
bYRZ4aiEXdicYXY3M/BOuNIKkH2s3PyosiYMVlN0yNn+u1+Uc46aLupGJYNGTkM4k6RDYY2b8QEs
8K3VPwc2s/2KpSLlF6tQnFtRx4YNlrirbkp33Pib8jvCTUCDMM1j1QsraEeURQw5YNbhoz1W1VQX
0+T7pyoEg9lsZ87cmi3wv73eEn+igVXfJHb6xpS7Gq8s5FJmaXT17Bcl5KYooyBvHTjREYGucCZt
X+IGsLhMbEKWqpRx6lrSV/6s+e++Ofwl2J2HXqK3wGsdbTefAf+7ZdY7Vg8ErAdDEBj7/0Q4oAot
+D06wT/lh7lHf8NoJ5v4VrWzyOyAGg2AS85mlQOJ3/8ULF1k0rNLOtC/eK2S/FO87bcVULAUD4wt
G1ZmnqEazTdQ6JXUd7Lsnziwo4hoFK+k79e9yeqrX19oQhmJ0E2aGJLVI9Ub8uonfExAL/ufdaFM
Y5BrUStL6BLEqlml6OPRWYNXq9a30IXyXFPnC3mFUvQpTjmcsQAoBoDbCyaTsWZr2VsdJO2AGcDM
EkZ+Ph7oOhfbIPFnYnGosDnCftwW32fYOvcgnUcrvxlAt3osvRQ5XYbsdYu4iKaDHx0wIDk6qk+x
8ssgBVrpkaHcagiyUI4KefpSHippgnKiR9iG4RlB6UaKQX9RWGNoQ7/hhi5Qo66ELE60gsoaXpJN
A9bKxEp/q/UGUbENKlCboSB5GH4+u/8uIf2M47WUC5sKQgmdFQFTzg6c9w4ctLkuad0cAdYJIkn0
a9ODBKAF0MeOCIok2QyHmwKTlNn0cl3I+rMCYG//SKHusjGXs1bMeh+v0lQ0dY8ga+mndA9cisoG
xo497TONYYXrV/ZCKHUCFMkI8ZaBahMwaGWLP4JU5kE9pGa1VTfGX1AssNaSsnuxCeUsKWH36vQ+
U6ns0XSYm8B2IeWnyQbcR6KbbO7mdUd/WV3qNOhS0MlSNxJjqbcKeFDwXtulOxby9tpBABaDbmhg
xcXMDuUcu1hOal1usJ6qum0lZScP2hfqFksR5CcsXtmFNqhZbEAEwKGPad55E1dtGba4tlpLGWQX
FzKCOo3VqWz9U/LS2wQeshueWt9uKnPgwJ+qorW9e2zfeMVTtmrlFT+EX4xfsOa9DMKqRCD7QOtA
XWfJNCipHk0+gtd8S7oOs+f5ptqii/PHlzocl7KoTWtrXM5FAdsgtJuEJTZ21ZNmkT5YmWfWQtfX
9qIZtX9zZ0RxO9U+ivT9Qdq0ewzUH0A4wHBaq23uQBxCNYFM8/P0UClB/Y3aCHZCmA24vbjrSW4t
Mct9b42zpYIT44tO2RDQqY1hVlHSaASI0FBCPvJDEpHrSJAmuxrDCYLTHpn6rR41QGUAyoJgddBg
CVqZaZiNRIj6jtHwUxGsvjU1RzZJkZ4PTeTtUdXTnhiGSYyBvnWAbv+PWPplPwMgN8njdwWj71lo
kdaA8DHdzz4BQoOT9p3/USL17Cgx4D/kfUCeVeVWtjovDM3II7yws5PvjC/2dix1pA/fLGBEQiIP
joPqiZZgxy46ZSKvOqhu//wX6RLyhdcWlTqBUTRqdTZiUY3Hett5+p1yfMdVRqsFu265eukt1aNO
oKKUYj9zUA/MvuGT70kbEqpMt9wxeK+hMzNdLPUod9pPdSmkhQEuoTMQZUq3eis3yWEkfKL9kT1u
spoRWipIhRKyVPtSU3MI/Y5cYKdPMoiMgl1ijSOOB1nY1op30eOXnuNLuVQ0genoIdR1LCzvkTZZ
beNXaFmbPfjt+6l5ZKEmrCaIlvLoYEICBmqpkJPxewCKcbQDsYVZp6D++qv2MYbHoaFPpXHIk3jE
shqg+oM7jRxDMwfNmW9yk7sXvpdocTRY/oZhOypVHukiBYTQJWynCy3S7ZF5UYxdRKsO3qlabPIP
DHezevNeHBwNvyIGYQRUYAis7R6NxwA/uhW3Bu5CpMAYoQxrA1Wi/CLO8PvJr0Ny7kn4CSZxwjEE
8mKH88r79Kgw1pKxfyrlZaa2FBPgVuDGKEMz794wEWoyFm8tvAXwnqQr6FXQ0FXyUaEuw2QecJ5I
EI9G2OwBZercRNt2YmlHAcUCE1DDOw3ZKtaurV9LF8FUfKtqPdIKIgT75/COjEfJwO751YHCYodi
qK0MVsDq//h//Oi/MukBm5TLZD9BT95pqk3S2ShtijfOUpzwprpTf/zFNUH81qdrAmMEKLoAThxT
wR9XV64DX1DqhGSlkGCcHOB1ome03yjOvMu2vhkj/waKkK+0jBsLsZSV5r1ObvyMiEXbCaqioV2+
os0BNFHDhnn+VndyIY2y0tiHA/XF2Ee10LiFU0POmz/NqE+iGgoClP+eRRHlg6V25NQszmCYt1UN
+Db/NLrh3Z9EH7ht8HQ3B1tKTaS+c1NgYQat2w7alAAch3wfsAY+StXqvs+04T3mVmvwmeKCcsJX
pFBNbjdt2Rm49TtxIZDaxDaOQrUJ8dIVBJMQBzWmANI2Jy4d8THFtGnzC22y+5YzC+b7ghz6z2Z7
0ZXe0bSeeXFAaq7bKbdxcevf679lp7KAZb1B4cTHD1HdIbTJ8Cm7dshcamqDkxYcoMDzxJP7OKZu
+CvEmUm8HnQO29nBRbllKrzqaBdrTcU7QR6rYjHj8Zb8BsJycSPhzHA35Sb/nR2ag+6G98ybZF0k
wMI0TPGT/rCP9hQ3YgxsZ9gT743fJJCNh4/1D36LtxWWtXgkKCDWdV+/7owuEqkgC8yjQyYnJbxf
MppoFyuBPoPhMbF+vC5n9UpRL3KooGpO5zFMiWZB/VvltjL33McMD7eqCgA/UNXA2gEE7uPipRiU
TEsequRjbmUh+IVVjM7XN0b0cl2X1bevZhjv4LHIjlC69CAPL+IWb1/Z03fC5h+me1a6fT2uWMih
rmGRB2+WUcKnNU576J/Q/4ACbGfjiXjPHgxZX72LUtTV2xhzOJVqAQcaPPDTcyDp1gQQvZSFPbRq
CBel6CSrHMsVP2q5fypQsgZknZwcwuTn9Q1adxa6BMQZJMUFgc51CnlbDkmMKzY8tMU748S4lzXQ
2XfFe/QivqbM3Vo9u8BXA32UDnjK90aBxQ1UJJoRSyPuV+wWHn+a/d7JdUK7ClD3kR4MzLky2aNg
q/u2EEvdCPmoc34ZYN+M5FlUXrVaM1OgVSodw1Gs7ttCjvTxdBkaQMbDmRhj9lsliKLFG98wnARr
CcnniyWsW06LGmLwnPJd0PbheM+wC5YSlIvIMl/q9AYCpsmKQcdbWfpJ7y0ldKvCLL8ryCU1mBSM
LaNnLN9qYtzAjBAA0gCO+Qm2dGob4DQCv+yEysJMkBoxspd5IMzSUrt8EazCrpAQsevYua7zusoX
udS+tSBQNKQJR6E3do10nyOM56rn6zKYylEbpzaxGGlTSGy/eWnxpCzeEqBDAhTJ7b36GNkskmOW
VuTzpaUo5axIBbwI8q5mGAEePrjvcT0y9CKH51PMs9g0cvgWYrTJz2ZA9ZGYucYQIqHNANnZQ3wD
anWPRVXPXEXqXhkF6T9eSzHFHTC2MbqNTmTf5c69o7rxLmAS5LKWkbphyqkA2TAAN05dvFWLg8y/
gVCJtYgrQjBUCcQlMOW8M2J/XMQWYyCyFGIRQareAbDHePVPGWgnO5sP0enW3ILojDnwzxJKXWed
wjVlRoQKgmBzyZMKbCLM7jB0Y0ihC+8+MBnqVuGMk2B4ERfasXKfZzNDCNl2ygiX60eX3aW8TTJD
x+Hi+rqwffQLm1xdjrdDNpdHMelFS+SaesswfeIXrkklR2Nh+kLe5XHUwTQaB4Sd4EnfyPkDGfkV
3eZXDcKtH81XIu4PmlK+KhNAjzGDy/gkPAo/Mfs3mvAjaNo1Me4vHmorRjqFFQCztpByXeMsc6MU
Qk+h+0ZIanxAuPdP1xeTJYN8vljLRhrkUc2wg9qE81zxhTmN4kZUAQxxXdBaNyJWkOCWAmtP+ITA
DWjEVgVdk3GaOyQzMsffpj8aIAIJTsIc1VkJgz/IopxHq/cAIGoDUpqJNtEu8hSk18Ay9zVLvOhE
HWWO69I6BarBSbgleG0SCLbkbbAlfSFgi92zDGKt5LTQC//9uFsF6LWiOcQaJi8Dxtt35KWZgZQK
ZGkC+OxEk7tLrfkXY+fWT/k/WoL7+qPUMeaqttYhVfS4225TOequ8wpkMDqMxmnOuBudeFMeWf0H
66Z5EUsdc3/U0rjzdeMUjoI5ST+TfpfNDwzdyIp99iUXIdS5LgkfI55sxntXDzHKccd5hOCSaSvk
tF6TRJ1mHmTNY6zDVri9fuQENFZn6BmRHlKwT52LLdJA9lda1T/YC3W6p3AeVaASQ7sDmpmRByI0
l2loZla+QVbkHSIByh4NO2M0R7I2jwpPgk6Ux4mHv9SbyPLFx7r6mcUuY/OI4dFLKhKkHtDi4lVN
o3/7wRxyY4/ANTyUW1QJb5EafUD9Bx04zNbtte1byqIUSuSsVyJUXk/9N30352Yfuz6QQwIz2vKu
fOgRVI7mgHF+xkKuhV7KUjAVemGuaK6yDILle+A++J7izhsOl10i2qYE8kxuy4pgWapS3lPrRyWe
W9w7avfDFw45k+6brNWnfQMeLPknaUC4w+eLS4fX5lEsQhyF+RZvYAIQ1yVe9SwOiCg1r9tmdluZ
FW/Deli3EHEa10RTHjsJyrQfAWeKsJmgnCUOegUJexgam7zolkkEStzHFXGf5s7jJJmVDOLQ/nhQ
reao36m/fo5WuMnvhcFihSlrpw5zU/8sLN1AW5bdEHDEx7QhoHQETDJNAIROJ9bBY6wizRw1iVIv
axz8Srgtt5JNkj9ktJ0gef5FW/D6IuoKIYsASC/dETDNeQoX8F4eyL77SGu1rdmPBw2suWCQBaiT
W5XOddeyaqGagM4OEEWgA4668uLOqMMYb/JTHQKMJPnRcpUZ+48VkwtlVTek6wy0lhJuVcqtCGHT
qn4jGu+jUsAgMYVXQtJJJpjRFumx3Njq0TbIs0ZH+wgKaB9PXsWVnOgH5OTps5lFh6zO7Osrt4YK
rECPf0UQjReHu/UjkJqVEBEe5PuakKoCCMQa9/U++zbfZ1sgIFjNbXgvna4LZqlGPl/IVaMpDFqk
wE6J+k0UX2PW2C/r+6m7tBjBJ5/L+H4NI0IF/7tiFaZWbc4A+SevA4YagLwfFQBFgY8XvYDDq0X3
pQbyyy6sUOMMigeDYzlC4mI/OaaLMLrq3UbhGJUwy1M6Z2+aOmbgPuFslUudjhPsrJVasLUZLP+0
GsCKC7HUuZojlRvkCIuIUkmBCQbMJN1nb6oteMU2uSMAe+xn1FrKFRb578LSRfC+H9O0z2UD8zud
I7kAEdz4JRAtVZPzMldlQ+yt9Yp/kEidgUJuBiEnEvmdvkt2ABYDmh9pB2Omdtfi16VulNVnktQp
SYEFjQkijZWg4iV500HcMNvBVn3+YhUp++dLeVTaBDo1odUelI1vS4FZlxb/TUJZLXhkl/VYEinf
GEwDH8wzfKPs+R56pGzYYwkabdlV90ioMecjWPKoSCvS5VkOsa/IK3C3vIOJDJDiYRxYsIZHwIF4
1/0V47irVBDU8mg8CXMc9yzd9v3vJjoDOMnU27frYlgHnfIqzdTrOXg48ERVh02Xtptwjm/lsnIM
JXj2lfE8Ay/BvC5zPWa92AqdfOIUf2yDACupoeycewbJ0qS2v41fx8xLVbO7q73gkfVgXFtRUM+C
3hOsJYZEZ6NAZaNpLcjmT+J0xK2zG7relOTH67oRM6cd51IIMaLFNTNoeg/EObKeMsgi/KQQj4Me
8pbuZyoLN5Mli3IjopKi2VmEiejHFH2z0b44o4hdmfpB8AZbsQp02agWsx9yzacg7pFkTGKhz5pu
bEW/62CMFcQSXLRgD4DvDQDmMDUaM9qT1q7UhaB3N7pYy17MtBiPe+NUSbtCfBU4VpZ8LXOxFEBd
N5ovzEk0zsYpmjhzQj+wcm5LVDLS1hTCl+uGsXrNLIVRlhE3SiEXCYQJnYnLDekg2Ly+5TEhbc9O
YUdMBK11+/h3o95/0WL9hrKtUoytGqduns1RzixDt4WWEVexhFA3TJX6sVhqE25P44dUqFYtnfSs
sBmLty4FyUFdQ4MBT2NdCyOyxWjiIL5e3Wk9Yas3uZv5Qbgv0OBwJ6L+JKHSwQSeXjfBi1zyuxZL
OMtB1qkVNo3M9gpuftd58ytY3m/9WzL6F6EIxlCVpSl1q2mAU8yzHhLleZuh5Uh7zpmjSSwZ1E02
RXyohDFWE7WTXfUwPY/7BCkDcMh/44HlBoTdG85l7ODa7Snxl5Wk7jOA2GtgI4MxxltSjpJeW7SH
oHCD6lD3g4kYzto36lpLilxMVRWr2EujWcaPacI0DeJdP3l68DmJoBbWDUD+fDQNMclzQ2rHP26Q
kDlUz+jqwbB+gWGrYc9q7l3VaCGO2rMIvAqJlGL9GnXfN6/9/PyVDVoIoDaoLpR2ApQWCUq772Re
rUWTa436Lnm2f6WnD8Qwl9WjNihN/VSfZKwe7i7gOt9gQt+u7Ei0BaTGjTtmanzV1V/k0UmCTJnj
mM9hEI3je/UjsMaaI6D+MGQyPRkgF8PIgh07ocPGZiV2cMVOaFiwCBQONdqjkFKqKlAVGZtS6140
Edeljrgxaw9BJeyqEcnzuLtT1SkzlV7ad0P1VlXlPoiyLciPAoux26vWC5JJTQYlNpoAKcdWRGUt
g49OP8XNpjS8YNBe02K4mYoCZCvKT6G1Rn4v1qbYTu7YMXzcewbv05qA3RPsiGh+RBrl49mpi6z8
cxeSKRXSzFBYE2YwQ7O/q950u3PbF95WnsUf6JsNmQAiq7ovpJOjtnDqbdgUbZsOSLVvdK/3wS8b
OOoT/02wAkt445iD66u2t5BHrXXXCDmoFHFFltyTwAHVI0c7Mp8Bavw5jCvnKzsLPkgDvMA6cCmo
IlAt9OIU9SWiJqdDT3fuFkeIuiGv2dYLbOMXQ95all1ayKOCqFbJZgXNXuQkkyHeaDfd/eHxwHuC
9XBYvUQWsqgYSu7AcJtEDXIgNoEsye0MVVbZJAAp4U59YGjGkkZZaRoAojNRK3h4APoBYtUprOCY
AqdIBmgJs4Ny3Sov+0ZZZSZrgKmNIK3bybvyVFkEV1La6d8I4Cm7YrHqljRBFVU8Vwiw38dDMAwj
X4pGj9eQdOo4zR7kn3Jg2H5zx1jFVb0Wgqh7MsErAlxYLUmpk+dCaOUAGbZlUhkXUJ8IR6Csmtdl
rh64hUjqrpSNUeEmrUZcj6BXT7ZpD8CIoLJLXXEGVusXWahPvmwhjLo3c7VPwsHHvk3AA01L1Prr
G41JZL9aH5d5JILhKgQycPdxv1otBRHEXJD4abRl9Pq3+wHgMvIGDOOM5SOWRmu0FEXdzaAjFHug
uxmnsfempjD1hpUBIN9wRQI9ueALQCtPR/gMAuLWAMRNAuwDm8KMoQhNDyJEYVgJIcS0fWk23E7V
mRCja4/hxVoZxIcs7hID14jKSe/bAtBut98LmLYSAfbIzI2ueaOlJMobtcaYlXGOXeldMgWRu4no
Bt4f9PPAYFNrsRaP8kd83ilpO0Geeuyc9A5Z+iPoMRJLOWLO0u3hdU+sKG1dJOBdQJyMCgQ9dAxE
2JTvNF8/cdnTWP0whsa67hjWnJ7MXwRQaxi1U5obwPLCePjkicVRl+8ro3HHmnWEVl/7S0nU6nFd
WJR9BUnKY/fSeeMPYyLk5ZNLxsayV15wmAayfqguylEePY99KQ0NiGzt2Y3wxqo8NQb9VOsIVox5
++JnB2D3wu32SmQzATtZ0ik3XyVlinYX7B0Zd0anC460tqs95swhawsp3y6W/CDVJbGRzWCR6mKK
zBfmOXvHN33dRA79+f7XdatZa2cnE08ionOQZco0s/Kc5ryQTKp+6mrg+WVO4YU2eDkScIG0Xiwz
RxtWz8FCHuXrhabn/RSpt9OkPMXic8ak0V27s5YKUR4+KMe+I8SI6J15bcJvgfg7FG+vLxpDB5qt
oUDmLpIxTIWO6MBEA7bZsbB818/YZZloBOmkiKuuMXQdiUj9nrSuxLZuD3eAHMdkmLEtGK0WjEWj
+RkKTJ+OgQGNRA7AhjGGGXTkMVr+K7fvQivKR9Ux+BobTdFP+ewWgHEWA9bw1+oRWkigfNMY9xEA
hLD7jbKPAew26ycNYUs6MjRhLRjlkNA41Y5yjf0RtMkshdg0QGrDTlywxFCep5TkVNF7iOmB0krC
dDB25GZxjt7GB3DSI0bah8NxPF23b5ZUyg8VaNdq1RZnNMhEk49+jv6jDJ6z60JWKyWLg0pHfU1p
lDKaJfVTaeMx99IeRGfeVANAdtObeA8YsBMrz7SqF8jNUKNAI6ZIJ40ldRTQaQ/zy/LAzNvaBAAu
kPUHhmZrIbq8EEPZoAaq+qRrkH+o/DsNHkJNGpPzBS/MDc/nvsLMqCzFUaYoJh1iQRHiFDMCeQVB
r/4/1q5ruW1ly34RqpDDKyJJUcEKtukXlOVjI+eMr5/V9BkTbPVVe3RHT65Slba7sXvnvVbhgOXo
TvHiT+rd+1/tPN/yJrzdHI7SSMXI8lQaFBMr3ISXEcXq10RzBYwTAf/DuquxX90DCOrsOfDwQF5q
5z95FVemAUZtEjTSJuJG2mlh57ERhESG6gyHTv6yLD/ePyU7I9kIoLxUnZthFHXE/N63e0wL7rJb
FTur8rHwed1ltlJezkL5q8w0kmqYIGogcBuDiVavFKzcFFxmpSWXE9E+SxILs50LiEk7b8rt7g4f
DEsnn3Ug/mEm0ltuKt6OAbmkN6oCBBHRMrH3h9LGdf6g5sAzlBt8pawHMdx8VNsHKdmn2jFHfmwp
vLof8yI34sgNbNKVMOl0cSLPrmt/ND3wddCanAfDe181eFIoFyYZUR0uCw4lYQagWQOjPUrF5/9O
BmVAQJSuqcuEmCyOUuFo6Fr8VbC0r4s+8mDVmZGtqhimZKBkDWCd6zurxLmYVqs3T5NR25UVOR3w
J7P4VjInX2wXJ9JkzEoF7x+PHXNupFKvawr7tG7LCVIdMrkBQIHRqwHNoDi9A2rLhZs+MO3FRiD1
xpLYEqJag0AEudibED1CzWb2bveVAI9XPmaeBS7bJFNTLkLpAcg8l1ZRSgbzpFSRY+j361QFQ//r
v7tLelwvSwYlKzqR3KXyIx6d/skCZi7OheU13CaXmpd9KjA/YIIOtGgm+f3mlbVRUUuZhbCqyL9U
mEuPINPseHVs9ge7SKG8zKRjl7cdISVCiTyOSg/8U877N8c7CKX6YwmkLCtdsGq4fNNUrLL0ki0q
FUfKf9D1y0koXe+n3sgECSchug56RxtI+w6BaFdgcj8U4BBajn8/DqXn+aDrgzVAGYbmbg5vSmkv
pZwAgJ2ZXGTQ9a3RTJMEkGAmUnHhvlptZQdEy6D8rjjmTX9bBrzHy4ymNvIoL2KALGOtyXcKMb2/
lg2i7Ne++DmEn6yWSxnOUQq65KUWoDeMDXytBJBbJmG6ceJ7AHDlrnVbpShxkPK49RD1nJCRpyYW
5VbWSiuKlqhJ55GwChuNplejCqr66o0l+bxLZU4jqptbpVzMsqIJ16rnr9gn9uwXKzguelzwDWFk
kM295pivic+bAGDL1URwARLYOJAXUeajqMIuHmsT1VF0Bx+Fr8u3PnOyWyWo78YRuPpg1+BNCjI0
iABGIFREHILJHupuzbJfka13cNmZaudIag3ZHWPJLqXXrhJ5D578NSrquZJG3ezY53k1TpDWePPX
ETjD601BmAcJdBSBGeYVFll51JVAyiInkahncgEfTtjLl9KbnwAtHujHYr+4VeJW4MvhqQ/DPF+J
pL5inAlabJkQaS66qwMGvhG9960zy8xciaDMc6INc4Q9TpiyQ/xMCukGSGP93ivvME7kD/z+G+Pp
XwmkDHVr1muTtSQUckBt0Ye20nmy4KnAO+p3owNEE23Ahk3scecFmLcpa5jvRxAmvUFTFCvFFBup
IImweJAAjbUnEwNZjrKFTTiOMz8euJ+QedyLUHoArRiLcAb2H2qaxcM4PKjtflJz3ltgZAA6SouS
JRuyjrFEyh9lc9nJQ4q3MA/24mhfu8fltnoZXqpD5LW75T7HzqyNNDxyAczKe/bMa8VAlQ5uL6z2
n03RJlIBXuqqRFFOHMevTvmiL5yaGfvhbQRQr0ApsqEp1PTfsrCb3ZHJEot8tehB8VLwWvAYjZmW
bCORehTZJK9V2WWon2mfBeV+iJJDrz0YUhZ0GafGyUqBwYF9uT7qPUSYSAP/ILRy/Cr8sNBpB5Xp
D0KB8hdegf2pLCzsYSwDUxuUhcYmYpZrqAqj/0NWolIfqeloG05xHD3CPKicktf37QtTIkDYQDEH
+BsMkl77IcMYhqU0IyhH+Hlq90b48/2/z3xeJKUCnhj0nt5oCFdtkIwZJ4rFByzkOm2DTXdeLPZW
HeDWsFiMH01SEPVdHyJbk7U250Q/tdnqa49gInEWlCPLqtv1sej+X08EYVgIQmgJoluMhV0LU4tK
tdI21k9Zc7fOxyi6S7g0g+RvXPtOyJCxniNJWIqWaHzANBejdAWR8CkGrLhmN58JuiT2fJ3uZInB
UtumYiM/BICF+mX6AgPJK6a9/WzAiJFBwKCasFpv5n/DshbNSlu0UyXp7ph/qjGCqfUl5yoZgGEQ
g5xb1kkMhmjo+i5bK8Lg1LBqpx7kGV6ya77V1V7VHNUls831of8pE9gRPeQzurxVfF3GD5gOJQXq
SRdlxDZTa03MNARgUoWl2HU/vEQeegt+/T20ZRNiuUEfQyZmoQDZKwNuGXQr1POOhGEWOoSEBC7+
EIL2i8CsCE4bgYdrcZMSCaQTo27Jcz9MuZoMwkLkIwQ4+/qas1Uy80VYFdQqw0+zO++TQ/26fpJa
QMFFCMaiJ5UHC8FwCpiGIgQemFEi2BpUuiLEqyAOpJ/WeahtvMSm3cZ26I7O5KqJXXrtS2jYPJAS
htpeCaVKX1I7gsKpVRFBaI9G92SmYLng+APG07wSQX3DoQNqr2Cg7jv6v7npBkxo8McaGAnC9f2R
b7rx2vXc6Z1akNrXcSmQ9tu6U94DIdhyls4bZATR4Gx1/wIA8m2sci2YepNLpmi1PuMOezfU0Art
nLZ2s5vcVZoA2AY22DscLXHAryE43cjNjEiwQJk+pCcokooqIFDf2HJRKa3EqFBXTDLLybKfSY30
s30WeAV8RmANH7sRRPl1ScuHypyR+anBJGCoDfWIn3Vh6/ezlwPjsskck1cyeDtIci2Sch1ypI6j
Rcr1yyF/6ADBXGA2ujxE/LSWvK53bpGuuaFXoC1tDEmEfm/eAwfRszwtACA5FyScYVy290g/9Cyb
VAxhS8iBmsE2kls5eX7f4TJqAlfXRq8aV20lrxY2tpHYLb+yXROQ3XcNbXpQTv8FliMxEu/dHfXC
NWuuV5T8UHP7ProE5UgAn5P1CfmHa7m8FTDu4ah3rtcAuAgtSBMDwmK27qJg8gl+NNmj5o2s8L4V
9bZjOa9APkl0vvpllJ/l+fP7n4rzeGUqE4hCTTBKQPaehKq2h/lFjw4hyomdwTHC3FujPJpk1qYy
AFUASeoMFjEyFmDdqa4VlN5fcJax3MrGVMiUqWgVq6yMiCggen0ren2tcCOATGM+rI7qEyLU5D7i
rX6xHA1iEyyyqVhAt2gyZmtKZDmJW2KfCNlQFrRet/8LR0PU+Y26b+RQCjjqstGKyYjcNHcWRz8Q
+Oumx/Dm5J+niWNb4LCgMq9zI5HSQvSe2yabakhEkD6rn8sOIwNK+X8vJcJsbMRQytgIpqkXMw5G
bKCZ7QjTVYYp6QyrReJflNeYIc9WIKWU5VgshZBBYO82BDpZxdB78WKAcyXtbAwQ2MCJ/0Boh0Ma
kgSIaGRAtPUdDd00mwp3WUbejE0zr3QrMLvWOT6gaezIpsVfMFCwdeYilYqz1jFsR/B6kZNK4HbN
PBQU212HIFa2q9K23JUzYcxUGQV7YZgbBIaqTHlOqx9NZemRpir1s1h9nzBmN2Dv8X3rxf6AFykK
8d+bmEuKAV8mtDF5cpitC1LJTjx5sofaVu+xA4ypvjW9GT+wZQRF3YilQuV0UDXNzCG2d+t9Z0+3
RWPrx9kxvxIqKeDPR6+cgzJd3EYi9f36AuH5XEHi5IC54LwHRKZNfusoN/3gSSPatLlWULxiqCo9
n48QIOVu/6q6oJDeF37kf4A85Po2KXs2V6OUrRVUhXQQFNJBcOLXHERtuh8fhKO1e/8uOZpJL9lM
IlJjWUJ1LU+BFFgCTByIcFnJ247kiaGMGRrUY6w2gnGy1psy/aKAuI8bZzFfNdA/4W7Q0XzTH1gq
UwlT0L2c9E9jFBQtmj6RB5ZALwcSqd2i2HDDrfkyvdxGJvW1xKktZ9AyGgR4lMy8Z17x0pY2JndG
DEB9MS17PpCdncwvK6f/2NPbiKdcUTfUVpPFEN+6JvAFQMZ9PvDkk6lPy+VivTADsI086jPWUiw2
XRUaJ/lTcQcIBbDWjvZ+dtLV+cuuCPPxbSRSTmmdu7RZW9PAU5+8GTDNsSvvC7Cbqzc5t0fJTqqQ
DqiA91M1XaGeulIVWKxucD4CtSodU8D497b5RFh7gIa341VUyHW9iV2wXYZynAXHoFNuIawtI9VG
fL6w/qfBQMNsPRTJd1leP+QZLoJoNIPYkJtMRLf5XJiVHQUnEwj23b1yXp0sHW5ewHyMG4mUUwAo
bj3BrxuYvBLuCUpK7luP6vPghvbyFB94g6+Mm8QUGWI91MLAaEVHmwr402tdgNVEqciP9ci2lsaL
ksGeFk70xyiokyEvMErhk6EnQqdzSp4XelPJBrZckl11iN0RoebsoRAV8NAFWPp4JYvSRyMOUywc
SLhFG1hf6GMncHZRINwCrRA9SG5RgXmNmApUNclCt4UuDitaoZptrxL9Vw+E5RIrXhWMWTUhZTVB
JgUqWcOLan5tkeEgdCx5oZwJ403IY66dbKXP+WhaM3nnAgiechAePIWu8HNSkKJETn6YdrkTq+77
3o+ViG3F6lTINCTA428ViG28xVk8HR4DzFIe2ZBOuOgeDOt5JYx6E908FWNaLxBWgARAuUuED+SV
2L0C6pchInN4U5BeLQUV+anFLWJBjyw6ghr3SOgNUCTld6wZ9aAraZQ30MRKEAC9bSDeHI8k7xr8
Ce+7D7jIk8TKU4YS6IiGJqrgYCUacq0dUaEkWTk3xqmsUNJTXJAqG19I1qw/JEfie9KbYrATvxJt
Xs2BrSI6uj9IRbAIeH6jm/Bv0kc061AWINVnMG5mB2At++h4BmMwfeG9QJaKSKCtIf2m89L+9UFb
RbbkuFh05EN3xoBeE3+IjuFR9Y0IevBnroZy7qRZx0uTfAFUYyu61ASvTUFRmzfJxLSWW2mUzqvT
UoZiNurnLBZ8WAcdiApY9rHFG54PYGBWofN/uTx66mfS1G4sK5wsBdQMiAwP6p6gvmARNviA2YDl
B4Onirz1TYPLyBLgEEy1fmp+lc+AVXCyn8otgVlKfggfqrGht3mRRqU7Q1cKdbk2Omrpwn2yy33B
y2+i5zOFGRc6k1W5v5JG+Zwm7cKxsCod20uLM472gD74TgJgJ+DG+gAMGRhk4JOYsV749ozkYWxe
mTJFutzWBUg1u8UplDsJfMCKG64P6YcqK1cnpKLmYYL6KyZOSGJKwe6c3ASeLGZDDnMQmTYPqI79
Bjbfj7KTSlimaUvk/XYysFtPym21zz3B5dboGXHX1dmoeLld41jSBsgafRO8jFMw7wDWOX6WbTSU
+a05pjHZHI0qLU65WBSGAHFkipBweWa3GAPbd8+ivex4JImsGGGrI1SMEIZNKclxCx1ps6CIEqeR
dafSP4CiBjtyORTtbfJVMsZUz8mh5IPiD0Fx26NvVINeHjkyZ/yEcyga8suaZqmQF9xgbbzK0y6V
TqvGa9xwlILGzJQFUyvDLCOGsT8SHBiS2OiuEhQPog3sck5NgWdC6Em9TpNWK09gHoeDeTu6i4dF
T0cX0PM/1xJJTe8vdJF3SsqEmImg9FVc6mAIBa/sDcEYjvYDgKtkJG9/Ef4wdV+xLB0Qq2iJi7S8
fpI0DVCkCJYlf3xCSnUXBSYIqpWXMuAqJTMyUBUVuSmai29yxbwS4loKZf0E0qDFUbBHJt4mXgSe
h6cssbPn6Z/E10qH4+iIe6YDL+kilX4K/Sos0QTiGoR43fcasJOJM321sBoUe9UXjizm91N1bAJh
gdU0FOp5t4UkDxp4g09LeQMuCyzidQHpuK/ZoQBstN38w58pZb4+5BwWfpA60qM3YSK2o9BNcHYp
aOVKy44AKCMZHzraRgxtJmWxGsMUYhApA6uoQGE2BpZQsU9LlJxraOeHwlbMpvw5GXWbclyB77FC
4DX645HQ87bVTn7WgtXLD5i+Ngf/I5/vIpDu2RZiZobijDNOnxanw8hPDgqe/Eb8MXvYJAu4XpX5
IEzMfmHyi7HB0OttZRZaR7y46GD2xpE6dA7mxxkjGrov3gBsTeQYUp5IypFnxapM0tLrJ1N4aKdv
Vfv0oTu8nIny3lEz/uvhJufb1+4u98cdIas+I5ChLcGRxjsOpZWD2ERZNcKfkhuECQMAfRH0B+nw
e5dmuOEqJdOcbL4ZpZSmMKhShaVUbOCDqNadMVJd/ZAOilcHNW8GjJm4SRdhdKKDSSVTzyIcb0GY
R9qeAlqsOpB4esBS80Y62Ybkz5ejcTyMMcqzQobLU9Y71Tjm0/d+4GBNko//xhZvzkOlAVYuxZGs
k1RqKT5JhfI1WbTYVeXxczStftdIPzn6wTTIG4Hk95uYPFoztVoFoh8H4lDz+6xCWVv+J8WEWQsS
QHvkbeWxQ+WNSKKyG5FrHVnA7ScKEqgHMk4g7+M77a/KF7wvRn6/EZVWWjbLMezHOqRenWI2oi+O
gyHzIFCZYcLmSJTRKDRZECXMzZ3DhOGugU8znBK04hi7yh3ezjfnTdOzcpJQyb0VDfpJSr7P6ynG
SND7WkH+u+9pIWU0wMUhL8KC41jrXT53th4/Suuh5tFA8sRQlqI1Y30oWojRy8+NBvTdMbal/Fea
c3sorCoWtkpEVM1Qhpfo0rHWJ7o8AcMejhJyFBeUqwf963rLX7c4RxNv7+4iitLuWR5MRHd4wb0/
uqJHuG8sbFp/IU2+3gZF0gEY20G6HKTT+x+NWUjeHpJS9rJqosaK4JzNl8lpwduSV//SXbZ2/kkH
85XDkcg09bhOESUzoOjRnf2u7Ct5NJDXTM6Ixhhg0l/6Q3csvWnH46hg6spGFGUYkyxvUzGC7W2j
xwED2ik2Jlvgoycqbw2QaYIt1ULVxwQmIV0fb5IRO5MaDiVW4XQU814JlCUygrhNkt3Qhr1dlnnB
iTo4Qmk/VofZv6URsQIAQXUwpy/jDAewj/PXD320P+ejvdhkWos5YjLhbPFVgMiIe+Ugw9h/NF27
3OWbal0pZuq0wLsUn2u3A6o9QeQR9+KPFfEiHl/AORvTDm/kUd5stjCpVi84W+cZPwBvCediePWE
UW2UmryCh5HCDj828qjHnqvYGg4FVLQ6L8XgqbfejLbqrr/EI6CAuXOnXHHUC0+XpMOEOsSFGQgO
CdBXEYS+CSDnvwq/md5zczrKq6W9IJsxYPtPs/6IZp899v6kfXv/k/FkkIex8dBlLqyamUFDYv2H
oXzPAaosJ7yWCdtOXVSe8mdxOK2SSApmcvCbz6rcAR0NOdn/g8pTTq1f5NlIVqhga2GmS/S6oPhZ
vmb78q619Zv8ljtexYzg/nwli2Zba7RpVGIZSrHeT78QcYPtDCr4SbcbLIaKOx7uOtsQ/+9dWiK5
680Hi5el04wYheqiSW1Tm+xmOGn45xDzOufsWv/mZJTNXxdDThMFJ5OBtj0E4y7ak3E/QG9wHBkz
oNoIosxG3y8ZJnJwplTo7Tar3FrlIV5w3i66P9f3llRNr4zA/T+Z3/Qz2mDomkfx6+LmHthdvfdf
FTsWAKAtQC11WcXu4LU0fCJLbROUNxcnuSPlTesOsGsC+AVJmYz7pdgXeBFHPbAChNSmXkPcfB+B
VhCjAAQ/F0sj8tPoxbvUS1By552RbewvQqmXpg1hgl1CVDx7d3QnQDfrmFKRnAUTqBa31nIubbyJ
6y43SneRFxMV1kZIfxeMC8MWDzIwWL3EAxfrLvX1fQIQZ8twZDQqd5lvYTWBo6X/QYX+HJheubKS
rjcm4/xf6D6TILbGvLwEIA7iu3m1F7ZhvgijHt+8EGRsDQtroLXaNwZa9GOzT2KFdyi2bb7Iod6e
1kdgnQ9xKNKoqR+wJbnLCN6sX7/wTBdRiPc+If0E+6JU5xkKQ8aVAZK5S2BP+Bw0LDHYiDMlzVSA
ayuTm91YyKbKNfCp4eawN4+paJxnT+YyucEOK6nZyqHc8xJF4pLPuDnx0D4TuiBSeo9OfcCt9ZNv
QF/cVhJlTUrQ2+i9GutYN5i8AtsNeoqdz/4A3idU4XbWPuJGViz124qkLAqIh7s1UfCtFMkmg2+6
I6CH50Ow/ExI3LTvfeSUAdeSsYyKjOldDd8P6930/htAq5HaFYJ2TmnKBwPT2GidayjPTQB49Hlv
mn3MizhKJUO5xSDxGiEF7r8r413cBEP4+gFfsD0SpY/qpLeS0EJG54lO99g5FSb1MbprD8+wlHtu
AZCpLdimwxIh4L6wYHet/1UWVoM4Qf91TEB7mERztdfsp36UI09Eq17YL9wqJ8uIYFJLBV6cYckm
PdNXy5mQYapEw/wGmWkvDvNNdNQOYCu9504gMD/ZRhb9ySItX1aMQ4NNt8QMggpuMDJpR2gKyAy9
+1eVfuadboRS3xDLZkCSEbBtS5KoGdgfu/5MjCAByQVFushXbI7W8K6Usi65Hi2FSiSS+fn0B47o
yfcAxbtJfC52O/PRbU5H2RelqYW8jkwNS2dhMAUoUNs95rNIhM4P9lgbvWSv9o+yUKalFVZrbAA8
CEzc0V2Pa2zXT80LLIv6DyEJnoOhtPufZuXyXCozoN1KpiKWXB4RrYcwLir4UbXdGcYYRKIt32Iz
fcPljCo1TFWOViOEJiTl+/k4BIKH0pMrHAo+uTQr9NucSaVeu4itN0PVIKl1q+/NY+bFfucDby3c
AXf3gMdQ2jwKQp5Iok4bB6uDDbwVsMh/UrODWA+2gkorR/s5700lv9+ImFstSnPgtOP+qrsQrJou
ME3M8xia9BPrI+EdzxMwy+IYNlXQ9wUAh0YPCtdGLNRiAbtCwtl+33yrHMvRguqheuLN2rFN2B9R
dMe3WRojSskLSMrYzrGpm+QvkcbLutmv+iKF0oxeatVYrdTfByLwTMNP4a5xq715U//8AGgi4Esu
10fPPyhxmlQFuvXnOJKgMsW+vFfQCiVD8gZnQJitgZejUeoxGMitQFIDYYh/QPJXqzxgUgY3yfV5
KDcDsAg1HDSow+h/q763lZ09ourpZoH1zfKW1FaCbj9nqDJ1X3genHc6ytn01loUXSRrpyjfY4tc
TnjIvzxdNyjnkrZqNuU5VON3iBzfC84aqD+As7aruTfJfsuXj0V5l0QwEzmfcByyiAnyWlTkwwey
Jk5WMadXbgjJvD4MOCtACALpJQ27p4tpAnC3c5oGTKnORsBMcOSepcPigjvUAV218765YtVksO77
RyJ1nbWwxKNGcqhVMY9W2/mi2HuLPOwwKvmBUaatKOoy105vrYqkhXO4r+XvZfRFE/bvn4aZ525l
UA5aUfTcikmeOzmd6RCIJbJN3cSAjSdlVe7yF9Mcbq6PcstdDva4iKT2KKtKA5SkQZDcOIKXOIBc
1VGszr3yhasnnK9G1/z1qZpb0FziKrHCgAFMVEtmm+x/9gf5aw608gRzRq3T3vKrlMwU9XJiugfQ
RUMcaeY5RW3ufhNfDKCL+FCKqqAIA2YXxQBEHeUCCg1FA1Cg/M6mkhtpp+41zCCnB55HY93lVhAd
EuTjAoqpUMOGsHkb1t2DOOaHOp98ZVo8jnqy7MlWFmX8x0KQx7XHoaT79ig7+XDGiST07NgV7j8t
3BUiou90+r0VSLkCdW3ALJ4h/dYFkL/Lwo1RNK6pWIdlzf2hwCK0OHHmEJhvcCuT8gFVVcjVDLoe
RCPhp99tTPNheqi/N370tD68f6XM4tpWGmXA9DIpM1VFiqrNPnkKO90xsJ18RuD8l8wOuMQg6hsc
jPoB2I33GFkPYvsfoMxaLYbLHOc47uiTmk0GgINzmzZ4/6AsS7MVQ1k2XUsXNQITGtbKa8BGzrbS
IHWbRY4Y5nDmVg5l0azWWCsTUAf4esuvdbRRj3WEu+Jreic5c9C/9ChlcLMblt/bCKXtmaFERTcR
1KnaXTBqRFYVqxeSGBd78QgcGL55YUWYW4mUeVGGQh4awC3DUZT7fg+A85skAHjjATCHu/jl/W/H
Wr3GIBrx6LqpwZZROhI1hgUcKETNhS0HAPHCYiRBWOh84C+DtG+44bl15oVuBFLaolZanKdAaTo1
hi+EwEKue07gwNJHTVYNC+ZZt94g2ZiZ2DeCCHCrZv3WyX7Sfx2nHefaWKZ5K4M6BSjcZTEdJg2D
yZMXflbXcwSmprYUpHcK1HF5khqbX8pjPemtXOoNTIYRIdWeAVC2b/fKzkQyQKq9XB9HPjttnTdy
6JnIVZpa9C8JQJhrFh6opEcEmTqSHXPf22njNJYNagZQqO6QKPAsJ1Mpt9KpJ2Ao4hr2OVDQ0r3i
605+PzxirQ6MTKRIqo42ikPNF84XZT27rUzK2baLmMxyBZnlkUAA5vfIjcPdb5766VU5ccSRI7y9
YBNQb2ARBOMI5YqmTpSipumIOMWvUbYn1SHSCOR3eZhuT5MvsihHFE+SCHyuAQ/CQ20IoC0FZjPP
qULl5w2XZZetoxdxlElJjSkrs7QneVC003bjDjoKtiKujrJClu2xqDfYpx2WzhRcIZYD9ondPsV+
fyaBKlz1YyRhur6VR729BBN+bSjiXKSpI36ebgknQ7Gfv5NOFZcgkXM62vFMdaZYgtGSF9geVce6
ARaAYEfB6AkH81XkLvAx09fN8ejwuVrKMho6CMz3qONhwDUDgAo6nBjs4vZeONpPj9AoSlHrcYVP
pwbzsQPjE1lFXr3ywM8K2Jb6jzbSvY8yVRJxViFqtMrCBhzGbZ2urjZEL0nW/Xr/VbM9z0UWFdM2
ZR6lQHvWTrqmOVpUoXaeedjIcd8Xw4yEtp+KMh5zKs9y2OBTpfslt+GzUUMJ/yGdsuwhctDpd6J7
bkLJU0jKiiRhrRaShcMpaIDUoHkhY/L68fei4l9AqbEN8uUyKTPSTuiI9EQegREi3ffsm+CNzuhh
3fPnf2tMLMqYGODMlZQFV6rZ5Z5Ii7CE2aOaIrqiXQe8igMrCtp+QcqWDKGaSQB7RoE5O2ZhbE8o
fv1XSqLTIzRyngjqKuFEVmlrtvGDoCLFsa3uUSOKMVLwe1SIF95xzAhAAK6LzGk2TyLIBcnTXrCj
WN5nAWGuSRG88vLjc3D6n50oVtSvZZWaGg8WsZFgq5Pt/B/yDiIVpDLN6HX+6mQP+g26La+S5Gv/
cK6XacKw001AkbBMK1NvvQ3jegHa2m8vN95HHiHLnVzxmB94m3bsc25kUe/dmitV7wfI6rzq8+y2
p+RRBUEv8Xe6rWKLC/w59TfB5e0tsgMxTUMbTgIVFk56fcHVKlbTrBOw1m/gl90tEVBMohfVTu+a
f8agdsI7XpmWrT8XkTQWVNkrpdHHMQmMwoDMR5EmjxWQDUau/jBNzEYWpau62YtqUycahg00v019
K3XkAZDnkTN+q50BSKOvHK1hGtGNREpjsZKvlUqaky85mE74i/StBcd4UT4lPdb9lt3I7XnyRJLf
b7o+3RBh1jnEIdVP/VH1kk/IZXf6UToAlDKIYlvhFcKZtm1zRuplZOGkDnWVQqDxRajuivXH+5fI
9LKbv0+9Bkla80XXcYdleC+o93J1b/HQDNgh80YG5ez6puvzToPiN79Gl2yRR7fqvQ4cEQy28Udg
eZ+IcnXC0lp9M+ITAXvfFT+rAEQmKX/8XQjml+kLry7Eu0DK1wFpoFY6FR/IWn9N43MPeKc243Yb
mYEXBoXQowCWNRBSrvUuK/Il04tQPYfL0hHpKvZ3m9sRk1AT4DZUbOG8WFxaAfaX24ilvpxarDHi
PYgly60gxMYIUY0homZf+YIrPL+vikxV3wijPlwr53USEmFriX3k4lUquCyFTBu1EUF9rDaSjGnK
LBW6oX0li6wZarLFc2pnLj9YPsPOv/GoG2mUwZ+EyhybDAeSAwmZd3FIUyyz5k+xS2hZqqOBlbf8
IJy6EqCK3BCTqZgX6W9auKUhDmIL6cNhchDZip6Y2Wpjz69ZYNzGj52OkbPyJ+89kEPRh8ZAqUrw
Pk0sm1CHXnUszisGxCZiHdpRuxh2k5jBZM5+GEn34dwFq17fDKqYOO/rD9PB6oSEUiSLwwbtYPtQ
jPNklFRES2TuhqBNhfvB744YuMQXBmc8TyLL1mwk0v5VF8sorUpZxbL56pIgfrxpUeYQgWlfB38B
a816Ilt5lI8VwrA10k5TTynQx/fJzdSAX80T/1k/wa0fuqdBcnJHSFzOxbKezVYs5WhVQVZaqVaJ
GYgeyUKIinm3ySVjpXzFZentVhi5842LzeIlH7TaUE+liXVNIX0qrcbDoAqnTckcgN7KIXe9kTMY
k9SUK77dH4jFIHPCHcGXzvzcGU+cS2TriiZqoDCRZJHeyeuaPhvaYv1twklSVD5ZdyQFQ1HgJ3/1
m/kO1Ys4ytT1tSpPqwxx6X7cYx4TIDh/NWPKk0O9dz2thyIzz3LI+rUCVJ8Hwm1bBUnQhh4yTKdw
rT3YvXrB1kESYHPulZU7ACxTtTCvBWgo2jWK1iI3mPojr17xGwO9+9E2S1v/Kr10WLLkvQX2Z7yI
o1xiEveZlGimeloCPSgfEHNi31x+TvamDZzaQIw452M+eQCxyUBEwLoZDc3ZL/pc5CuOJ9T7EQPl
Wj07nBtkjYKRURIFUIeiAmaf65dgLKsmV5OoInIXSCPoVgWjHcYUuSjr7DengxoJ+LegkBDpMCZR
MPmZTirqcGQdkKSYfYfaWOiLX01/uelTj3M2pnZsJFKfyyzbrprySj0XPuZz4y7bD3vR/ovdMqYs
cNCoWKcAYwQ9EqbGXVSLmGc6B2nkdNVLuCMjJNG9zjsX00oaGlhNZOxuYGX1+pup8wRMDgXZ+uiH
gTrb+rlpgm2vaJ/qmAqYntbZKW+56s90BRe5NNNUWOkYDADpCL7g7JcPxRl217hNHkgFpHnlfD2W
NAM4JwRfRZUQ+l6fsu6FZJkaaGbvruAWJcB82Gfbib4MQukPnW0jja4Sx3o9pmoKj0CKZGQMKL8v
nMYlRTI+DCDzLWylUb5czzurjHpI+70a29l9jSHhxCFAdkaDKRbu+i/nNulCcYN5RUWpIbHFbWY7
ghNbfhl840AwqOSPGK7t+Sg/PkaakA4NpGXlmLgDNmKDOImip/9ORSzKjbdlqxrCcr5GEXtFHQaf
fwPZYZ/zwIV8Y1l/0KQCQRG7v9gAoAyYZuV9iMV3WP8DIbuVX7RX/QEUH3vJKX60P7kPgCePMl91
0qlWT4IGFWQ7MwZ/RFt57Fyyzbm8zi/WSX7k3CfLsGxPSDmD2spkY6zOT675rgI8DFQ+bmoB/tNA
0iK6S++k4AZ/5ohl6qYJDCEDw62Yw6e0BUU5Q9CtWT0Z96RjSPBNEbAQzGT3L1bwybXRSYqxkUYp
zYqtQSuZIU3Yxc+SX3jFtLf8xBtvADQEqGbrMN1b6Q23MM47JaU+ZtZISyGO6mn204dSsTH/4KSv
WJJpH5vSNgsubTGzArg9KaVAUSbFVlx3JMo1A9KuDE8LhvQrlOe4wlihylYWpTplb3biMg7qKU/m
QBv0fW8NnGVg5tDrVgYV1qbNNKyNgfNMTvadgIM0gbkPS3tFg1mwBUQS8leCS1I3doT0IXXf11PW
EcGOoEqWhDUSDG9eO6Qq6tpo0XP1ZIZ3anLXti/v/33W6zNlsPGBbApIo3Qwm2igDqr7FO89+QUg
XDuZ77qeR5bMdD1bKZRSjKCaSyS5hGm2b4BuRxCFD5mDoWGSItxw/SrvUJRewH6tQrTgUGQIhxgU
UroinQzzHmQgyMwFlwugz3ppaHcBAB5LWgg3KXsCMuvJwByeApmiQ2oB3QtB11j8aR9/4r5rVgS9
lUbZky6N88FAXHSWBoqOJwN7lwTPSOPMwb3VPwMFZhCgGch39Dfjkm2pIVjPM+U0m/dDYthhcnpf
AXkCyL1usuIuzfN5aSrlZMxh7AE9KXOG0ORCWr/9POQcmJXCcBZo81TqHWnV0gqtEZPPM7sCwVvx
zD2hvqkQ2H1g7gzSEEZaGhovYBmhFDBNMLqrlpZ8wjwdZnBauz8DI5S7VbPz77KfInbl9kPe+phr
oZSlwrDibFaWKoMDbJc8kvk661H43L/+mJ3a1sF9Biqm5Im780z+7LVrI2JBRghHerZR1x9QjOY+
bVCwOQexyPydBjRTxzPr2TMoOSyn9ZoRqWofpLWvG/776sOoGF+Lp/RnipNUWXtFQcQePdZ+BfQJ
I4BBxivnt7XfGpZrYdQjV2r1f0i7jiW5cSD7RYwAPXmlKdOm2re6+sJQaWboSdCbr9+H1u6IheIW
ZjQH6dIRzAKQmUikea+tsgRUhFF4UJTKodETSonOf1wSZ9ySWYZzw3aUJcFZz2J6b92x/qJ6O+yE
7VqXEd/5mtialwZIaasUpaEey8wpXhvg0o7flD2xUT3HsOILRvMFkyqiTeQug9ii7aQN2EQ62c4w
A6VP3bbRj+ubyOz5mlZyFihFfatnA9TiJw9UvmWD1bUYIvzSEZ/vHmd0VWN2lhLjrFiCgRFNt7ds
MlfZdbv/tiDOgVlJ0FUhUhxYEBOTblWIETf3rB6OQkxGC6sbCv8AljKrNZQApJeEPg76I7FOvSa4
UlbS5tizXzL4Z28gS5MUal8mm39H2uI1B5CLo+yzd1CIeiZaADxhuL96zQBpE9kmYiNnx+kDmZO0
AjcE8/+DL3vwUvdh6ksqpo5Hv/SK7dBt+nF7/czYRy+UcCGUU46iGpuxVSC0Sm+o3Tl59kfERigG
2aGlIVCQ1ZPDAlmkaBkan+6ldUozXcHJVcVjSp/j5JMagpNb3URwzuo6zk+7CBarBtg7U9AjGDAe
4vSOmE/X92vdmS8EcK4hT9QwiytsWL+peyee4YyQ+x+c2p/9EZil4lbZyxQadFFnFB4I2+SLhpeY
ViRPIoQfyb54NXcBuoZGdJ5Yt+IE+eruLURxN1WUGSmQxiGKtIWTdzdZGItujjURiG5UgIIgq6rz
iVUlivO5oKqCmwNEDO96AcTXvoVpjRN4H+mNgQduIWwZFUnl1Dzq7TIsegQeXQ2i9umb3paiha0d
03JhnPcDvE8v9chM4phYbA12Sf8HC3jTjbBrZu0+XIji55STLpwBjY09/NJB9Y5x/7BmyjhwADGx
/QfJAZFELjFnVmlT26BbRocv801sGrD+lroZmwa8iT1h9/LqeRmyDqZsAz22JucLY2vuY80elKPZ
ut3kAPRYAVR2BgY6n3QY+toqm+lFehRhnaxaNyDO/5bL6cmcGiWunFGBDwZBt4tg7c8QyP6Qtp92
v5F8NGW0/BJwgSPJg4Hv87hGyopSr5VJOZZ+5+vdlm7kb/azDK/oZLoTvghrs2sOGMzmKIEpMmrR
X4/gRSAlJ608BWhD/3qTsWxuj2I/cWrqG4jeciSsUZNSZF+YIxAJZue9EDzZU6+GFQTPWuhkFSb2
wteYnAS+edUETRTYUWbHA4ofnCsmMAwPlCrIRCZ/VE/5PTJXLm2c+p+YxNqSLBDyoPfEQBmKB+U2
2jptgIigsKx/6Wh/aS7A3nRUbrb6PV4TEJv+QM7lT/1VsErmhPkreyGYt35ttiWrmL4cjf3RPf2E
yCzv7G38Ed0I34kiaZzlp3VPRiP4WubP8lScIqWUOeXe2A3Cmdz1TQXguI6GCBtQNud6EirFrHUl
/LTRfS/GuwktGZUg4lm1cbT2stkdXQPUCudbIrBhDTPm94+YOul81gMYefQ2YhNQX+mJveC81nwZ
g24HaRT+A077+ZoqivdfCDwovD5BG4J5q3AEqQZ4NSER3QIxzDz8dl0mW8KFiixEsm1emBt6y1Qr
iCHSivZxczeqgN/U7m1y32Sqd13U6nYCZxzHZauadpH+M0dpbtBur6BSynj+6ocAd5HmyG5/SG6E
WaUVBVFY0gJj4qg3W3yQrA9Z3aJEJCN8oPsvVkFkDCh4XxrAVbau2XnJ4Geu/BuHiBYa1oirEkSu
PIqY2bbGnA6VjLmo4rVF8QvtF4C2yN4Hr49d9U+00jzOwkrtiuoosoqisGGg/mDyswVyhjGe1jLJ
caKujgZrPHx3w7gtf/R/BQ6Y97bm8XcyoWjHXQjl9DWWSVlKRCdH677eyxFr/QfXQPGdgkZ0wq30
Oy7mTCCnrfGsqgUZILC56dAE3GzDN93HKD7GA4t7YQ/Y+p6iPoyOQTx8+JMkaTiPfWIRlmYrHelD
cuQdRrHkQ9ehaZ0B8muBkA5mTW1l9ZdQ5mUXBgkk4GIK0QFzzEBSbMWJE8ujM5QiLV0J08DPqBjg
gmAJUf6BpVeRFRj9QED0GWwbB8jQEYU1BrvoQMCU7NrHUdSMu/ZUPpPJhUxjP4ekVSaC+g3JnOY5
8yIwKA4oEjNySPQrGXA+W1GGZvUUFyvlou3JiEZQYrTkGCoPSv9UZ8K25lUJBrMDvFZktOGfH1kQ
zyQmesf0hI2HNK4NFoWDiYiCeD2qEJvkXhifrZ7fQib3uByB0FMHI2T+X7U9ImjC7xHaq679HoWu
cFBKtEruMjQbM++UGfs4wXtnr/ZmvHVmMEV8IUK68YNwiSKBnLpo2mhlaMAnxw5ZDsZ/k45O+lXi
n7xxG8ONimotTBW4y1BBtUOxQWLCRpA5VVHDpo/ncCRfTfjpTbxtfZaWEia312x8IYfPGSWFlqIH
k8l5aj02c6lqe+tIfcYySEcHOFIefUtb59/fv8vl8WN1hZlm80hhf9oWT7M7UPumznwoQQRLnPyl
PAnErYQW4BJFHoLhU8iWwptF2Yb1XDfwZB/aE/XQhIImzwTpsNz5kaAVq3Y0FBsLP/JbISflmnks
ZXPmYdAAbbIKZDPCQatyasmVMB28Reh7zD2gj1FfdDkxdbxQHmCnsAcTsi/8Ddwb+mBLRUmOSb2v
5Nyx0/tOe2sly8uzO5rqvmB718zDXMhjf19cFHKopnIWQJ7x1FXo3ShvKtZM196UCoYD9DcUBgG5
JsBRX5n3Y6zQv1bJHao0y0qZzZA6/yheJad/TJ8Q3iQnDbMq8nuiO7EHhtzj9bV+Ad1f21v+OJMR
sPEUUlmXYvc03zbPeMzcy7vhExmNje22vuz3T+ro1m/Fp7QXOj8m4OIHYDraAqcrHht8QTRNx0CL
aIFLpD310aGBlTYIzjN1cFr13ezs25HUblpaTjX3Tl2A3Kk61Brr/Xhs00bEh7FqWrpp6CqelBae
J+dnT0spDJB8JUflEw4kdhS/Q2v6zkJOJ3c0EJ2jdxxd2/pbrzmTiL1ipSsCOvBLOt8bP5RT2WlV
BPdV/0kwAE+rB9N6ahAARpHmy+VtXkIhjdLpFVGFbNVzLkRzr74qSso8HrFwqwJEcIUsKrVcSUrd
6wq3ruYLOVwUhqZH3UICkqDFpfdq9ACzXhPryPJY0wasI0/xg+jyWbVncG9aNl5/Jh6152cahHkf
0RK7Kk+3ifo9ChuR/xdJ4C5Us1Bo2ub2jBdR+V321J2pb+3n6dh41b56iO2N9k3YgiWSyWnqoI95
nOiQ2X4kr4ob3k6gVf8Wu1nusf6kjnr/AMBwNdI0f+0ln/igkVFPJbHmoxogt/9jLNAtoSbeZL5n
Y+9rtHAGU3EsOfBV82DlCEcnB1O3L7+jRYufwWmrOQ9onmUbzpgdZ9x1YNvFA6LOnQw2qrrNi0Ic
tBKJVGmlRQUWuhDMqW+hzeBRar4E/ywQJfXW8hp0COhuiXcaLgpBHXTFI6GrDwgnOhiT0WrNLzVH
qsTWCvkoZeZTbQDhM32p7WxTZd2BBnR3fWdXtOpMGre+Wo0tXaFMGlyekXwqvaA4tOLvzwSw+GJx
uVoENZa0YALSTdk9WMEfdekXk+hJtOLOVJnxMeOfhtiM27XJKgukzUrwVVqaq4KJM9TaW1kRDGus
no2umDax0fNyEdYaUWzocyuRY9DQ904t0LZRSBv0FH2Optw5tS1CmFs9nl8C+fi2T9RJDjrQcOqS
fJfVIFzP2+1vaMBCBLdzld5IYUYgoshLJxzvAdwucJeiRXA6VgRNXFRGjLPJiZuQ71JOvd9Zg43h
AQvznRcBsh7kuTRZOJfaNPd6otzKrSXYpjVPoMr6Lxlc5CQ3QxwUUSgfk7zcBIOdu1mSPE0RKM2b
4dNq0udSjolrmP2D2bF6iXXIs+pRtxVBvLqm6opqGchs6sg38o8P2uZDMytI3ajhu9U8qPkPUgrC
ojWjhZajsxAsVKj6s5+wMFoSNUlR2lhrNIFas0eSxrrRaOM18SBYzJpuoNiEigxGSvBYZBa3kFTL
dgzYS5kcS1K/YDL9pZaH4jf0D84BTKXI6IEsiVuNWY0WlRRkaPIu2oYtkiWGJYCQXdswFb9eRiQJ
rl6+bbirqWXnGURoQf6QtwCrHYJw16nV9yGrnq4r+6omqlgQamaaiXkZbj2japuVgjF31r2LZsI9
6+kad9Mfdu3obn8fvghvQeYDuKAdyftfEjndLyRJD4uRJRButBvND2+sOzbN+I96otd8rKoicc9o
ujS0uJ9rRErm2TACPDgHF2Tf6ewojQOScbR924BNu8F8yR65p3vzaO9F1F1ryoieb9RBVJR6LcKJ
Buc5qM0TiDZn4OkPTgQuW8HZrYuwQOGiqhbGwbgoLlbLIQ0pwuHGr/eWjlhYcvMPFsLo3wkSXDnK
vK5AJvvZF6en/y2Tf2VYJmYmqwzx8ODKHyz9w8B5shNS6Ci+EOIICwYigdyVMgW0H/sOAhs/PSQ/
UKCL70HVW4I2F9VOvKf+VESv6TUDZJkmRoWAyiBfxKrmFsZSaBPWKL1IP9BLjHJBjJZD33iwIHd4
KJ6yt9/ZWo2YJoFjMYly0QfbtmpiVJWCyN/PD5qr3yab+M30y33hawTT1MJU3srWngnk7tJyGBoL
NF5MYAtIz2ITvVje8Dh91Nja+KH+Dd5STHUtVsh+0MJBG7OV6kGkM4ETOAJj38yxqaPLCCO721mQ
n2Dqz6mqhmZp3WDT0+ge5cyjHYrQHtp5+rudbcAbUUy0vAK+YuIiMDD5h54lNJ1xGlqpRUEnPL/R
W9H5SKEz/jXDG29YHY1VtQqQPyi3/6Cpg/nmiwUuBHPnBxzmQMtyyrazeZe91B+sO6Tuj7WvbDK/
a9wAUx+JI4ImWgH0P18wd4ydFWZ9n0Gu7gw+GoFv2FyL4pHfmS05l8Q84EJh0g5eU5Owta0XvY6M
YAmdMhiLmDCMnn2KMsArt8XZQXJ3odbVlmqn1XQMx8mTraNd3ZXDkRY/mqb3r/vRFRdzJoq7BLsO
cNmThS2c6CGpKjdLZZeUH8QYNtcFreVMUNU1ARKvWITgOjrfwrkHtGee6SPbQpwTkDvR+wOWKj+Z
3fAI9HGMMmPgXRThMt3jdRNkBDLaBOHLLhllANIjaUnVw4cO4CZpXEAKgiUQMBvGLsgdUZp3rYqN
7Aw6OdA7gjkTPhWYmHqlIqLqwO+IqUq/wtw7pgC36EgD46JwPnvl5j2TxuulZqSDFgfdMX5ntSVz
V3ae+vyFPeZWHbKt1mEUvH3XIrUzmZx21rHUspnZDgdZfFXOURqsd707oTzRgOLdE/lP4Z5ySqrK
uZ3IFiQizepO1jEeiUuN0UG45Snm93qYvCb77Psnrb8Zso/rinvp3PD4BkUQJuBVvGv4A9VBblPa
g94fbRugyGry1GipN86h4LK/tHm882XcE0xTL/sRZCuoBjOb+2PYGFubdAdNAY6Bke5SPE+KohHY
/dqqluK4ZF8/dphYLcf+2EfPhTk7cjk5U2wLIsNVKQb2D+jfBiDI2d8XblOSgOrcSTg4QIhu7AH9
dyivzlYk8C3s/M9tHHu3EMPphwEcz3iiUncEWoibTrXTy6VLzNir8lawb5cGh3cdqriIdU1dU/lQ
V6OdVTam0h3z/C/ALTt9ItCDFfM6k8AHtglRrCxsIAGQsh8/r/AMffazq+NpMtwKe0DXFM9QkbJC
5WKlPD3nBTGxfd1RuZ8wL8SAXRQ/eelvTT/eJ4cZ6Ftkpx/Tb9fNasWo2Tp/yeUOrTKlNgaXU4fe
0/zAcGWDHYtpGby4uB9ZKI3twkITazNT0HrDVgnWczDFQhoqUiiC/BOUlZVBSvb6t2ybsPILbr1z
aVNpzsWg9OwSUH+U37vvypv5LX7KXQoSzew75O76ezsEP6hwRIms2AIjTwZItq0BrZcTjdQDekQz
iG7zT3N4NTAY3gAeqdnT7H4c99b82BnCFofLSxY1cczNoZ1KtS6ZqKdoSMIupS17jAHKClCiuwJQ
PdI234SbXJCvXLOQM2lcuBmNqJq2etFiwnLe1PsOjFUmLllW1gKyuqc9CzR1xeYx2KajdUqBb75g
84wbKoVpkrQIb7Ub5OlLxC4gHQu8bhOAXt6nI3qzRemJFdepsWlEMHEwhHC+3lNFylgEytgcS8BL
IZvpGOqdFArRh1bXthDD3QNdPMSWWcwNeg2SV+uv8qZ8I4OrvAQv8WOBOTYz8fKTYD9XtWUhk3sP
NZrcGVJLGmjLvGENMaHf3lK8L0FusBFVHtZscbmRfLGnHW3ZmkdI627CZ3NTPDCJwZGe6K4Gyxnx
UoCxaLeoMwlJkS4zTDALHX4AgYiiobXx3A0Q0AtkY96zhRLWsPkQb78QkDCtJ2w4X7kDz2RxkaCO
AksrlV3z1fEz7rUbA8/a+D67HRhZEfOr7VuEKrAIvXVdgX6tkbviw0Cxh1zFGrP2NZHfMB7pXFeX
dUP4JYC7J/I2NsNMbWEII5gNJMWP2szNh9y7LubykX5+VpzfzGtTHzWraXDttqC8if+XgkLYKiDa
L87gwIGqSKaKc2JppOqQ3iZe5LWo95EYCNY5xrVF6ZWVDYRbRrCC3LfFUpDnWghvGadBkDXHeUYe
oFA8QylQSXq7vn8iKdy6OknRh2kuG7DCDR9t2jZOXBa9U/a5yB2vWBUqFmi2wIAzS1FxVmWabWXp
tdV+pVMUIFCmgAghd8WTGGVwRSkMQA2x+S8ULS9KBkNa20NXDz9FyTvGSyL7+UaoFCubdyaH03HS
yHqpKGMLH2VsFV/eoQlKr9H8bKFfr/Ryj03GNMJOjRVHbBDEYMgL44Fs809yyUIR2FLaFgkjiHVl
1J8jz3hl+FT/YI5/dZELaZyHmpQ0rI2ga/FuZAMAkZt/YjDdqzzpqUYYVrggaBA+/5kycE+DsyWy
H7WI+7qgDJrCwhIZ++qM1FTp/pw3UjYoeIFU0L1uBivmfSaPO0kahIUc90xjrJcklT2ilgIJK90L
0P7FPnL2PCtVnWtyz5Ty/ot5GGMU/Y2FMknpxZvfMwIVdTnW3ASxvL0Fsh62gA6FZWMaV/0yAjb0
+1tHtZTD6UdvkxGQgXaDB4G6kdHKyeZDGFR84PRP6FTKxC3ca9qBwpLMGqWAqckDfbXKpI5drULk
x+CztxZrIK2/Gi0ZL7zIEysrrstYyOMBvswEU9ptoyAguAkrl2yBoevnN8OBIfqBbfKT7Icf+Z5d
1jR0gV4qBi5dM3kN3R8ai9S1C4/WB8EsE4p472c6DGXDF2MPEwSfB6iQjteNYSUjDWixhTTOGuwm
Lu22QOzFpvu1N/WUGi7Zm/fJgR7yV9RM/GGn/xEn4nZk9mXe7lFHBEoqss8q4ZV2SBA2hxRhCeN6
bRz5FjyzieW0ANhlxTb5XrltQTorrkutbrCFHDxGj3Df8iqlZWpoNwnClWTffafAjEP+z2u/MwS3
33vWItP4tzReoawpI9NkFGyDR+hStmHjlM1G2iLtDvobketZ09+lOPb3hTdlgKwJKREkYUTnTvqW
AGuXDegMr+XDb7mDpSy20QtZVoUuuGbA0oq7/PAzuZ+BxES/0V2WIah2Al1lAcqFxiy2kvmKhby4
lgLSk7o5qg+MNpse8fLZxm/ys9qjhkI2hV9sbeqExDGeRUMIqz4dkC3IwQBJBe3BnE8noR7KUYrF
skoGe6AAnnkEs0mD2YevqpuY3mrVOJcyuYhtGOsmzCvEhck+/V4d6EvxWHjpk/E4b9WnfG9sxm3/
hpZVS5DhuogDgIOJgjS6oFEu1i8sRGq6QQkrmh+nHAxzQeEOVuxEsiBLIJDCW8YsT6RBN2h+tLAc
9cGU963ycl1lVkWgyRahIZZzET7ZbU8yWmU52rPMbTTHzxWlOzOlgt65y4ZatmELOdzF2ESJokYN
5AyuCvhCEJ9NR5NsdQYtuLcK7/qqLmJeJg29ZhYKzugS5NGD+nmuaaVj4ySVRBuKst6m72jlxlIH
dDo9Qjc1mq29Dl+4wWRd8OO6+IsA6ks8q5WapgGMAs4S5ELVY32CdhTdTRw8a/W3699fPTTz1/c5
re/CQm2TkGkfAEu73pHIh90K7j3RGtgWL1zJALMCz3gJGdYhzEFMiSaW66u4uN7YLll4l4B4Hp2B
fGuOlOjKSAMpA5DNTpZ2tNgE1WdoiwDhLi4zTgynedAADNSlEGO9DW6wZYCkUev0LsNdlYTzNZde
kBPHzm6xb2bQ65MUhTkiwOTRQBoR062qw6hDvkhgUifcDE/XN1IokwtRgphmnVFCZuNHj4qrejXo
xfcMQ35iyP/EQbv19rrMVfVAehYpIdtCjZC7RbNUBwJZlebHMA+dqgNrz/T63yRwdycdaRybMyRI
Zuo06DWaMhFD6cV1+XVWvxbBXZeznkqRGcc5QgFwmvmYmz0UABpjGzf6GdobAp+APldc81xTfcNE
bRV8NsAe5lH80B3fKbY0Zcd82jX0YDbfckrBLSPwE8zPnIUDWN9SDKcXxVh2WVzP2VHSn+cMGP+7
Ljkk9C9iCLRhVQMNC9hpgBqwyMW0Bigt4xItfhk0sHmnf2Te+I08ji58BvqKngDt5akC9VDY4Vws
7pdIvsaESWuNok0tg6HRH4OvbuID8VOfUQQHnvTe2c6UABtGv1Exx1qD6U+6TS3x43zNEBYrNzlD
iKMgCHQJP+PnYyRHdxN4nyS3Dp10z5YfP4ym/+9NYymTMw0rC5QpyY3saMfo4OgfhikV+Oa1G2Yp
gbOMpCl0JQlxngbZZyhEytpTP4haw9du6aUQtrULVzmbVmyjUpwd6woDukl5X+la7vcjBq3j4aXs
9B8VAHDKshAFI2tXwlIw56NJ2tdmn2J11r30w6ic2Qk85YXNlVayM+1E+ZQ1a2dNaOh/R2hs8620
cd5Oo9TBDCeTbGqAmxifpFc9rf+4rhaXRSXY+1IQFxdksh1a1ihnxzBCVSIFvF6BKQXiDI+N185+
7kW+KjpEoVAuUAC4QgVeDcJMn6BG59BN6IM01MZ9pyE/hVYKUTZ9zeQWy7RY+XChN5JBKLqgscyy
ex5Bua58v76Pa9fC8vucSUsVrW0qYUVGFjhzYfhtc9u3d2CcGW3LmbN+d13eZVvR+blZnD2btlZP
jQGB2rb8PoFNnYDK0wdO7WbaBE7uAU+5aVyjdgVyBYppcVbey0UrpxUUU9sa8nZ4HwMAeOFBDOK/
pNlYL6qJdhgFKAeqqNoq2mLO9CULPFmNiQuwrysvy+70Hkg46exa4YvRW26mi7o4RDrDmTyt84Lq
ncJM46+B/BlJund9M0V7yd21+Vg0k9FCKdX5UcqebHVGL4pXZYXo0NZcs4kJF8znIJGJLqZz7a91
M6CGMbILp9iT76BcOtHSIy8YU/+rfk69bFuBXXoSLO+y+eBLR3+J5U6MViOVJh1io32Pge4MkHz2
Qb23kaWxj6Ik4/pp/RLGn5Y6SnoJnpdj2ve31mw8Sg3ZXD+v/8fofsngDmyyFQzU2EN2LNBKsfmJ
UhbsNdUrAWC0abeBa7liNjDhPrKYbeG8ArtvErNgx/dEbowbPHr2JYtTMDP4T+gYLlopuGPjroSQ
RH0d9NhJRp0NHN1di4rxcCdOfYvUkrsG2gAgd4UKQXExuwUtMP4XNbdZGQa/EZos9J8ny5Yj9FUg
TsyOI542cr8BLFKRCRIv/8+l9rdy8M8bhY5SZg84pdZjHZe5L7esQvGFPdE8gMdPWPsWqLzC3QGl
YpOBMok2VvWhb6IfFdLpsf5VQAPIRupUGAgQOZO1SGi5mZwzketolGxmBAxjg0HZpRUAKL4wNjfD
SZSfXHuPLKVxPqSS8mk2TUjrp8pNm/cg+kFT2x3kQ6QMAjXhydWQFUS/IyO0tdG5Z1x0uZVNUI21
NZLP+aH9AFZu9iqDEi+/1zEObB7CrfQ2YazONW6n2+5berruXbjb4Es42iANE20v2iVjTpTaJOua
lnzS4WXQvVn7UOzUlSzbuy6H92JfgljVB+2dKpuH5dwJmVRKU8w3fQL9cI9xDr/ZBp7hxdtuw4aP
6/vuJOxG4ZTmQibnU1qrykwaQmb8Plvb9q7bpqUbbwtyzyB7sz9FAjnTuJDHuZbEqhKDNJAHcoSt
liob2xDYwZoE3QbSId7kto3+gnOnnA2hmQLDgHwW4XbIJUeLdZE6CkTwA6PpSMdGKyFCfZhcVMz8
/M18pqCTGDzY+Cm7F81M8bnxr21Dpc7Ae1xHVl7jw9ghpFMAqsTP7APZf3RW6zvgSaHnv72NTh1I
IdMjKMC3IpZG3ncyuRgUQbMZUnuscMX5FFAaErssEobbwHCX6EMauowHmVWrlW9T64j6BVe2FgKR
6QU2ETGBXnF+etKU56o5xMpnBp6A/A+pFM0pcn7rf1f0twA+1VDPiJOTBgJQR/anKHOD8gGTno6t
3yTZ+3WLFiyGzyfo+Zib8Rwpn5WmOWr8TZUFrw3uor5YDLPuRQAyhw14VDIcTxAD0DbQq60ZA8UD
hPSiZzY76EWG5kISpwhU16QibrEUgEbB1aLungEPTxq/gAGAxgCm7P31zePLDF8i0VMDSGLQa+mg
KztfHEZnjagFYM8nu8/KZ/2btWeDSvIbNMMTyFo5KQswxLhaTEa4yo9E9XJKbINZNKh32jtGNAK0
y8+09cFc67aHBJxJqmBuYU0krhU2AYxy/8V0FCY2GskO7fmzQLowjIkTpE+CVa04dwtd7ugnQACM
GgNnTGOYWaTtzflTeZo3ILvfSW4BzkOARLnxRhTn83lDdl5LabxlmVE8RgDBmj9Z7Te+BQbrjt6y
8jZSB2gYMveqSENWlBISLVAg2ARrVLkLM+1jXKU2tvAnY23s64FreAxgr75RdtF9IEgmrEQCZ/L4
y5Iq6lTmwfxp1/t4nPxO/V7rmxLoOoKDY+6cszZgHyDmQZUNHQN8lsnOCyPIMbz3OeRbwPX6rC8p
y/0EYHfibq8VRUS3CdrxEHuYCoq953bW19Tsi4yQT3APek15TDGGdH09K26KAf+gVdkCXihu5nMJ
rR40Kps2/qRp9KClpkuGcVON0ua6mDUNZADsJkpRmDlEVvBcztwmGFiRQmybq1vbhHHIybeBF32L
kbrtUSNiyWtRsmAtbLNBEAbtV+AkLnBCiS7NUw6msE9ddsKDdqNiXiHbRF7s2p9d6TR3xCPi7iTu
McisDTMfcFpQewVtStyzug0wnQMqzPmTzA89yH5BtejmaG6f0N9BtyR4je3RVUWAWpe6AvBhwmZV
USoCEgQndR4IzYJ+nj4z+6FQTsT84/oRrn0fFm3j9MCdCmyW8xNs9TGUbIrvE4phxvCZyh/XBayc
FiKZhQRm44src0Q4jykFSNC2yeMcO/EtG53MTGT4Zdd8z70/mn/fqILTglQLLD5gwUFcyntimTaR
PCeQGoELZpP6gLLLXUXGRELmB4krvM8uPf+ZPN4XpwnpDdJCnnE/+IZrYeIC5CyM8inHSMJGlBX/
etGeOyyQsrJOEaCPoozIx6dFgCngWeunT7VzzD0BYF/yyEgxx51JXO2PbkPf5QOSMYytMt8MO/ll
CgFJJvAzzP8ufgXQOjCbDpALcMNquFB5BFQwJNihPuryaaC12/WyH3WjE9T6Tm5bRwfTRdZl23+n
T18ygSPEcAY0+9LnFFNbIsHcyqeAus27ddNspwHjnBge8BjrvbKzwDAsipK5i+hCKDv+hRL3KVh4
03mWT42JXjWA4ijlXWVNDlyUYEs5130hiQvCQJWhN2E7yadUfrK0gzJu6CzAQRGJYD5hsRhZHfC6
HiUmAug+ao5EENhw0Apx/aRWxTD0ABvvGA2Qx+di+njK62ou5FMMqBW7P6Ac7hTz638SonPljMGw
qkZGy+0pCbbzgPmftHGUyhBcdIKl6Nw9h4599ErpGY6/fEyr26jezPm36wtZMyXl127pnIZpBdEH
9EbLpypNvT54m9CG0Oudo+rHMnqoAtHYBv/S/KloC4Gcoum5QerZxJr6jWk7seGgTRJME/Aclitn
Tu3kG9FYu1Amp3n5pLZU1lP5VNjOzzDL9sdnVj3UNmxSzN5d31TRubG/LzTdTBUrwtQ5ORVqhJD/
pseQaxT9jjktNpK74FRwZDVGNJNTF8n1VlbyajdKKShWhkQ0ULTqhhaiuLhOKxMamgCgPUlVvG2M
b8p4kGBcowibVbRvTFkX+zZEnT1FfSyfpuKxK8EcdE8VwVtCtBTOO+RxM1AlqpkTurek3Rw8tpnf
KP9NAQzOPcxm2ASWksinLHhIQU5I/5Dif9fNyNsRfwcWitRnYIWTT0ZzV8THLn4mol4bdqz8Nbvw
DQbnG8pkqDv0LMinHNUOE/gFtfI22WBOkCu3Hxr3utHIgqMxOM8QRQPV4hGeAdn05l3LwFoe30Qe
GxIPHR0JOIySYczS9rT7SvSoVUTCORdRGVVfJBWEa5OhHnpDbR15LtMXaa6Mu0Gx5zvFmChxGuD/
uFUcFd5s62XhMjO8kYbOcqei0R8zOWvRW0XS4VDQVHqVKCBIRkvv/izs1vSBdJGjky2odm1qZds5
UInb0DS4J/Jo3GekF3ki0bI4TxRFXdHYJY7Q7sDwRJ5i41EzFGdsROxBAtM12A9ZmG5kqvWMWUBc
iFnvVBJ1qDl45ni8riMiKbwjMuKkjhucErJJTpWdOlI7tvTndSGiPeO8EE1JHNYx9sxsEl9NIq8J
M4+q90TEZ8o+dM2+OF9UIqshw99hz4BRG3exN8lILGu3UxztIktzmk4UODMtvpCIYXsM94KeE+Mn
56ekSIMxgSgW+1d977u3QY9FRsy+cE0CZ0et2WQIwDrcSpgoi3fVdtA8qF541/vGZrrVdVeIqrSq
FItFsb8vVI9QOrcteqJPldluLDyP02ZwpEHQeCiSwim4pMVKViXSeJoa1Rmm1wh4anovSL+unw9L
ghIQmgKy7XwpsZTnZoc61CmyToaOlwWxRQfEnPblAf0SwTl1VHyTcjAtcmJD5SZ6AqzBYcS21b55
CV9EAwYru4ZkECDg2KsJU+zc2ZQUgBK1bOK6JWBIVU6zNHiRCPaQr8+zu/BMCnc2HdrEUWGAWhd3
4c4AIlvppu6P3u8P7VY4M7litWfCOB9kDaM6Nh2ERXtddeOdvBs7lwWx8baf3GpfbgjSlJjMl16H
W1Hxl7kE7vTOhHO+yURWMsx0CM/2Nehu+526bfbiiFl0bJxnAoUM7fIe3pxqP0wQSSe3lvbXv/ay
y5XwmYuiRiKrQfPNibRoA9WbW1MF644EwIFEEYUWKx79TBZnVrKRh7ESI1YKBkSWctTIzmxUlpPT
YnKkupy319cmOCWTszErDLJID3GDjFrxnOTpLidQEZXeymb/aQTRtqLqJlerzXWxIjswOfcehGrU
ajXTjjtWWK62/a7xpg2rA+AB8u8d4tmmcp6+kSWkYcMBwjLqZuW+0yO3Fj1y+FQvb9om50C6pC4i
grf2SX6gd9N7e8fgBSR33tJ3pUTzp9jA15UFM3wsf3BZCqW1oeZoCyOn2DoE3V0+fiTdXaztr5/V
qoUhjQUwQAZRxJc0pIGSIa+N+USMW7tBWXLchyKqz9WVLGRwzqIZZyu3MY90kgzL1+KPXjddPTKc
cu6931mNBXA13FuX051V1MlDI/fTaRxeaF25RQ48pEjYtsrlwn8qAzCq/k8MW/DipjfrpqskiU6n
/yHty5bjRpJsf2Ws3qMHQGC9NtUPgSVXbiLFRS8wpkRiRwAIBLavvwesmhIJ5RBd3S8ykyimZ2we
Hu5+zhHjuEmbu7xFclWMSCKFW5Mmm6rIwMs1uVO0GteceQsBV/nT9MLrm2XTQEVdHU9zT5Z+P14a
nAGWcrDc+qi6+ZY0UK5sgRxeBe+eP9XvTC+W0aytvhgFmXDhiPs/wMK1Vz5HoGUCdn0tPji/MX8O
dOH6bRDTgtAjmwdK8oAihZYwC0ycwN+0r+orscGuWkimPPzdbqrl6i6Rc6NTK6TXw+lEtqNLwWHX
v8yg+Q4stdTVt/m6eNCZcOv9or5Vpt/tJ3Tjt7LPMFYDoo6l/k3N13ry1ywsbgKLj1Yftul4ktbB
1i7b+uvnB29lW75lvt6NoLMVOWQUnz/VOy39kWIcSjSycKqDtFpl/TsT3H+Yr4XLB/mJESVxPu+N
4kvmI09j+eFWejMsPzZQrV+ninh7kiwjHlRHgTibYc2/MBjrekimEp0pp2nq1NblJe2OY2g7j71W
F15t6c11CjHtdONkTrhHn5C2jZwq21Pe0cDQCrBuiSgLtHEqjkaea1uiiaFi7RRa30rZpokbj43q
JW1NGTIePJBjOxwAjCGuqBMQU3T5A8Jb7reo094XpmhRyOmKr4XTjYESRQqErcaE37SQ/djjx/1V
4egty7mINqK2KpYljfCaWFqu1SXOgYrJuqkNp3aLmrcFq2wIWDO7G/WDzOJmY5JCrxkxteZHl+T8
SYjW+jEpIzKxYc5DhzVTDaakUCeWSxK7fhlNy7nhTdHuw1r2G5MDt+CqYVZ8d6xQ2RAxJHAXBbWj
HUIdSE4QMoHDsIfQ2kEPKb9JeMQ3Ocon1xWK0U9a1h24NkFdBGH3MU3q4SZRa22nmx3Zl+ggAjaz
1L5Fek3Ry1CS/NRmSQL2VfAdWAx5Vtu1qj5zW51AKi6bujFkccfLG1LpoHhXzc61FeDxNSu0b4x4
CFvW66JyNnCwUc8EQlw/salgeAgJFqVyuELTb7I1RanuHEGN1FWzAV08bdHuKrDEX9M2TK/bzpQ7
S2mtY2gp/SbpO8mmNjrRdszvm7BJnm2aR8c6lHgdmoNstznNyZcaegD7pp9ABFcivcMjSS7GMsyZ
nodt0BTq9zBN2g0nreH18XQBaYLam8Da49sKV1wLUmC3VdYRbEV0emjuVEaVwQw7yR9LATIFamYD
KjfC8SmJx+sKrOnZThdPhRIb99DvKX+AGqHaKhMB7NrqqN86YXGTig7qDqKEfx/H3uWtYnhVY/Re
bw1hYDaU/vjcj5zz+uB51lBQs1DhW7Yk6naeNraFMCtrG0+LKs8U1J2QdPt3zICRCn0INjh05q/x
zl3JIp96EDNopxh9wG0aNIi/Q+fpPzOyiBJo1YLqIjOQDyC5V4irUilZpj9/buRsYGorP4eyCAi0
0Gztdo61h+9TEB3kJvLDHxlh5av9nXtkl0C8bO31t2yVersiAZ9z5mYARFrLnseuQxSS6fp0aoMZ
rp/57SmBbi7w2N5qS+C5R8w7W8vmx1yZinCMOXIRu+HKYNmlOWdkxUV2YaZM/aZ81wLlrnHjG+e6
XmvlPpOkAO3LX+NcqjKAFAmp0N6eTsaVmjAn4Bv1UnkE4cMOVJRb0/98Lc9d0jbiVuTDdJD1LqkL
B1w/0IZoEWAlBRsxusxYUTQ4e7zeWViEcEqqx0Zb8+nUDLdlcRMmhUvXwN9rNhaBm8MdYRDZYBTD
rV0dQR/FoKXC/qOpWhY2eKJlA4+q6WSS64IUELCLVyy8hXnLC//daiwLG3SoKZJGWI0uaI+6j36G
rbXnwb9AYrKy7sv6BjSDStFksDSBW/5mQqd56kGQb2Dx8+CDDxTB/GoIdS5gez+6xRNdjTsNhQLY
HEHT7ATiJgftW78ZDtFRe+wfR0gAd8DgemvklWfHioYpiO1A6AQY24+eN4mhtBElujxVtmDl+K2p
vny+M847xHcWFm4XbulPC6bB0jv1WF8Yl+MV0LtfsjvVrza5q6yYXBvTwgWX6ERscpXKU15vFXmh
m2v9bMsmoj/87bsxLc7tUHdONraYNTvuXTtEiDtCclsomwGqxemENoYcJHDOV1Od/EpJt1L9OoSP
VYXSzhp75dpgF8dbluAYhvCKPMXdZuxuxHC/sn7ngvu5pe7PHbJsacjbgfeKhtlUr2yDIX+E7BFy
94/h1eRDN9Bf6106cxIoVH4dfZYURyJkcRKyXMny0qzhEzujDUrwB7KyzIjLKS88UQl9Z8p+TaLw
jJP8YHSe5XcBSBqHDbC++YQuntztYwoRbJAFkgFI+8+nc97tCy/2wdDyvFUjwHcqRldboJlCo7Yr
B/0hQQJwo1hy5SDM2/AXY+iP1SASqyBvtZjKeMqpQTpDO6Xt1tHFrs5m8amKKRlwxIZylEbkfz68
c6cd7No/TS4mEgVRDSQFcjpZEp1XUHqEWgdYmZSrrveq+1nzod9ma9pX2plDALJyoD4gJ6PZv4iY
S2F2amWFeHi65qa864L4mO7M/XTXX8Ql038ku94je/NB7LBr92I383yBQ2Hz+eDXvoX2cRNVkWnV
WWmpJ95krGlBDS9M9rmJJRJq9jwfRrpYUi1SB1Ko80j39r71Rr8KcE8hPLlSLSDabAjUjlsSGDFo
ksYT335u/twxeT/Pi9VNs7x2dKIjOW8ExHri1G/CFRPLVsJfRrg4IQ0K5XLWqT9lUNy9sW/myg14
PC71O3rILvS7ASgb5LiCfNO6JjLYWbAWZq6NcnFj1WUWQ94M30CMd9y+j+RtmD5+PpHnWo8+rOPi
juqgE1IkpoaKK6A1za5AQ4PxJTlmu8mfo/a1IZ3fmrNyn4Imb7QOf9yatOKyK80eGRo7RR9CpHxp
47+rQvrnyv1lhC66W5qC6lmR5NopeS05G++Tw0y8bQgmvCxkBqiNgTvwtBUnd+Y9gpn8aXVRxAEN
v6h7M9ZOMx2k2LTbHoWN9YbrlRmki8NtmWk3yhK1Iqu8KtHLYZCVcZx1ne8HsjjaZWYlIP9AgQHd
aNWu2NYXUAFCpD5tUES5Q/v6Jt8Yd5/vw/Nb/efkLQ50Rvq6aFok6MeR7pQo8fPQ8c1iDTF37k5/
P7TFmQbtdMNJh+3HdVAo6dU+DncijO8bfjDWCFX+j6P1c0yL44sKnoXUHVZK2SfbxO9O9pHe/AGD
jYIuZdpKwWttcIuj3Jt4wAE6gW3fa54zvdj6aSQet58N8fXz1Tp3n7+fxvnn76IUHvX5VIPW+MS5
+a3k5VWiKHD0AkCbMN+g5ahmIjMePje6tvEXrqObUT+A18OolTZMpEXNSiPZ/UdGlqTo3I4n6JTr
ykmjYWCQIlhNzKzs9GWHutLEmUoi5Isju2JU8zne2rVYSVCcv7w08NKq6GrQoNDycYUaocVRbjno
vrsYHuNdE+i5N77OBIr5le0pP4zLhLPh1Q6g0zZjemdAyloAfa5hDjCDn19icahTKiSOMm7p6L7c
zRRib1BwjpdK4s0YVeg8gAekVAOurIQnZ/fKO8uLc55oioHXDyyHzkPTvmj/RnX0w8gWR3togflB
Bghdyfn3mlfMsf3YXkVfrY1icaBbEUNHM3qLscw93ZJL44sxsQbyHBQEh+GE0KoJPt//ZzcO0L2g
3LJmHbglsAZUx13kKEQ5Fa/lcc7hpXf6jRm7kWDUQ7ryQrkiN9rRaBgBe0DjTT4Pys0qou6ch3n/
NRYTLPSex0WO7KXwe796kpmH+Jm49tG5mElq5+1agD3hOvcr11y7AOfDsXyuvDe+mHfLHGXXFjBu
3aqBFSTgxobEklsxzdMOpRtvPp/zc694OqPSZlA1SFicxWF1NFGMDch6TypQYVfmRvGNrahZ3jLl
Kn5OwBfkQ37vtIahOns+39tdnM9S2LSMB7M7Ae+Qg4gXiiGR32wHvK4rl36TkBqfF7cFjmRVVP2c
G3xve3FCe7U28OqDo52VUVCM94dTqaIrSrvlx8GfHw9S9cOXlZmeg6NfV/bnTC+2ldbHWZh1GPEM
1KSg5TMKlhyLneaBoetyXNtI80b5zNxiIyWA/oD4qeyRJp4FhDI/fEJfaHyL/pAb52b0cr9X3baG
dORaMLo2vYsbmqaW2ZrC6E4821virgKOIc5WOrzfii6fDW9xI7dTqVHSW93JvKl2RpAHzQMCUmoz
7trXOp7Z0POJGFhv+L57WlnJs2d0FvJBmUbTQYD28YILY+AONVEi0XvReQSJ/9Qzr9UN+LrnS2Wd
H/ycLzbf2VtMaDHxRuspEjO9W+34F+ol0Gaxvg0+TudF5crD2iP+/Ol8Z3ExuxFP0bViFLNFfq+5
qNyAxJpchoHw/lD00U7rPOhn981fRqGv+nFaM4dQIgtlRD+2ClGyR+5cWeVpZe0+n0t1CfSldqJG
0sDaqbcOsjObCiDVjkU77S5n0bXhpvs1nNq5HhWwtfzvdlGV2TG8i1gh3KrIroHJ2tf2s3/thNtC
c6reTRdQuPm7BO9vT1AgU0EfYaJfXV/2laKKOJRxEs29ItP3cCOhwdvNmHDrIgRDwWZ4y1jqkFkc
2CpHx1kn9872wsk5yiT7uAnHOfYLku0MAaaX0R0g29DXMbyVxZw/7Rcn8M7a4iCiYj97ATKe9G/k
1nh848PR0bFLb4yL8HZOtMU+QXaRfW73V7NQm0MSAXcmynDWL2/8trJaxRaoNOIgxhDGjjuXJzzo
Iez1uaVfd+tHS4t3fTvNORIdmdLWeInCvWatPNvOHPSPBhZ7U+e9mZo6UpU9qpgWAi4CxrxZKnq4
Ua5q8EcmDCplYIxda35eG9ki7ig62qM1BXMYJY8Fva/kSlVxXvqPW+PjwGb77w7dYMRtPQ2YOcME
HZqVuKp1p6fA7wEBGxbOCt5s9ofvrVm4CWaFSBvENIb9S+RaEAs9C9aQfuvVuwIvRMNJXI3fVW1A
En8QuZug7eXzrfHLDQhGEBOiI7CGfO+viW0o3yZ6ldTW06g/RpXm9vmr0w4gL6A7LdvSEUk0/Uan
11GHvjvZBXUHnjsN0srthjhBp6Rrp3HZgbj8QospbyA4TMyust64twBvuJiVtaD7fVj1qL9M9zz0
Nwi58wZyXpx7rU3RDqc31hs/tARVbmay5lrdRpvGhqMbgwgUuc/Fbn6q/F3hUwjqfTS+vI2d0i70
EcaVJgeGttroInRTLWOWeSP61h/mnG3zpRyfNOfBNvKVdV9ubJhH0IFeLaCtZ+6DRfAq9bjTzdqh
T3qOZs5EssgEv4I1gE5agPVgjXZseSkvzS0cukEyAs6lRH8CJXK4z3MndEtliLcQ8cl2n+/oN6a7
D6cI5TWoSGmggjEhl70kCBhMGpm9ZlEwQfa+vNT2/FUBiKAEASuUq9HQb7lg36t33WUFnqe1vP4v
97QFAhoKsh11FiiBSOQi6BlElxREQlLQUmR/OxlhszOdHnC+lGcuJ7r+HbA2+MTYDu3bjtfpt9Go
1SuzMfuc1Y7WrbTR/LrLP3yfZZNJT2tqt/P30QEWyvaOPwtdadtV0Mbs4z9O+0c7i0uGhqaWiTJq
n4xbZT/XNmftMxMdYqjz/32aIZyf2Rz0rSx4TXB2LA4vKBLSCKKVs6zGiNXNA/IFumSglceT8xHt
+Jth1TOdn8mfJhdHlqRpGKeZOSuytAmIm6bdLKolXpqDsuv84o7OpCjBdK1e/BstysvxLraVbEtw
2ZtQ94mP5ibbTodZ43DwAeaGrtxaaHLmVvgwu8smlJRHymSUGCoUd3t/DH1oyxX3NJh5OdGneJtF
m1zZgUgPVYg1BoxfWrAWQ/2lPUUvbGtosbTKZuZaSvb2Ud3PCb71x8K8ZMtNq2sQSYMTdGbe+Y/3
Oze5bo6z6s1QXWnyBRU5V9B93aN5KJNXaNJ2P3dOv2TU57G9N7hwhKlhN6pOavFkq+2mqUo3s1FA
Lq+UeIf4pVaEq4was5VAnZ7jOPTVaK0+/6vn//gNFgfHTMLecVLo0Zj27chveTGxCeQtEwRwuphv
Ph/vr37/o7HFkYltyN816AF6ygHcKkjsFVbr2und51Z+KeUuZ3VxOEhFzCFpe0hC3ZhQog6clo0D
4zVz/GkDkZNnchGC9wC1ZDTktmAp/duP+cU3WHbWQ0qjDR0HA50rJQbI9mfSolncYs705ZvVTv6V
VVz21RM0ZUsRw56+gYis8uw8Vk81GsZDT/fiy+beGplZYmOxCoy9n8/2HIB9cmbeLsB3MXFqx0qn
ASjypINzYdKuur9bBVrO5SKotzrDqJ20gHoReVZqyeIaNwjfplXOktBcizfnT/tsOIt4U4+KlBIb
1lA8PvLLwo/2LWRVh3uN/Uvoj3P35DsP8JZKfTd9RknLRo+h/jtz8Y1gFFIPxMd+xa2c36zxcpy7
st4bW7gbNYyqWJTtvE0iwCjBxAfKun9BmnptEhdOxR5FI3kIiVDo/lJXc42jurU94RmW94dUyFqf
7luA+tmyLTwLN7OeJAQHgKjMOjZHzSeP1gGBgMcvIAK8ISzzYxyG+igTUI5DXiz6AXjLbTmsil2s
OLk37/RuRS1iQGddwyUy8hczShm3fgxrvRznD52DsAeiezN17+KiMrrS6fRKPNWy8eJRsn66//xY
nw1cIcXwl4nFXZhbuPZMG6Jh2X3vI8LYgmcZmmwUF2+ymo08f/H+NLbYmOiuILGmY/mcTLh6pLpT
dakAYjB+60jllmsgnvNL9NPcYn/KtutIOo9NtEdiXHUlwEj9zcoErq3RYkvmUGyPwSQ3x4ejzwuG
rehWhxbFLmc/bGLf2a3prf0fF9/PcS0uvhTOxKYUJhuvSUBvz9IQpGjwKdtZ/LHbm+gNVQrXDvju
XwFyno0T3+2ZpebEJCeacgXbEokfCaABdKT4xt7lCqtRelE8eZSBFqS+sjVXUvfayg6yF+8NNP4V
PZ9PRBeg/AKJG2Kx/LY9AORxE4LpGRyPgePzoxIgHeuHyOEZ9/VVnPnpBa6U3Z+8Gf/9ffh/0Qu/
/sP1iH/+D/7+nVdjk0Rxu/jrPy+S7w0X/LX9n/nX/vpvH3/pn1fVS3nbNi8v7cVztfyfH34Rn/+n
fe+5ff7wF79sk3a8kS/N+OVFyLx9M4JvOv/Pf/WH//Xy9il3Y/Xy+2/fuSzb+dMiqDf/9uePdj9+
/22mSPjv9x//588unwv8GnvJo0QWy194eRbt77+Z/wCTHZ5nJjoJ/6jE9i/zv2v/MHQdL/NZelYB
5+iMzS1508a//2ao/zAUKFo7FirDIMGb11VwOf9Id/6hA5XhIFU6M+Mpjv7b/36tD+vzc73+q5TF
NU9wwf3+28er0YJEIfDHBojmNBtkEEiGfPSoip4OeV2gkzrM9dItYusyE4bfN/kdEFt7J9VvjRxC
zWJYY+Ol8878eXX9aRn6pSCCRh+Gbiwsz2CwPrV1gyW93rv6lN2lJL0zYrFRp9eKQlqoaAGki72U
6/dhTx+UbnyW+nQ1RCGgGvtij80ZMkvt9g7try3aXx3ENbRDLmxxKTV9q9f9LkIllIaJSxElMmKX
10NRPr1b6D9n9P0MqmDJXAwFFJ0oReoUVIHoh6PLV7gco9BUwlBjk+6MrqqmQTlYhSvN6SHtGpxL
6Zy6UuiusDrHT4tpJ8ySbJBdfIqG9tRrNtOHxnHNiWsuoF6RuaVh9ph2cTVno167VjauEVYqPhc6
KA5JLsgUxi6t7G0MKmC3Cq3nKIwz4CJVX6f5IaHmS+RQ/MMAXwjsqWc0jvBonYGrccgpG1rHcEel
/9Y5MWVx6pt29NyXyLCZDdppSaEdidV9DctX+miUN71SfkeXLkvixmGtNBQv0poGaCd84baVoas3
UDMuLNYR53VUCoI8PjnIsL/mJjmggyO9T2iTXempvJLiBOyvBsUxwCxBspO7pJhQbrRubVlCVqPh
l7RyXnHcdnU+RZsyIomX1c6D0zW4+I10T+zkuv+i08ItRFF6YcXxerPrvUCuyRVdfmFJ+Hk9hsZ4
pRwUzdE8kCQYXlb0+RXkq8Ay3kF2D47AVdpo3vbhdmoRX09p5uyTpu8v6VDuqRUhF9XaqKLnBXO0
MglyCZ41PdM3crIhSgPmUo/E6TwZOyOTwjPr5ChFRLZOwuVlpGUFsJMhiOkLfZqJGYKoGnArpNno
Z5rclNoUBvk4BSSu0IVhqrgs0/xxRN3Hq0Dq7xoN3sF1PaHwezLqFiRENLp1gC1kVgrhH8vWrjMg
BhRhiV0ThS6Es1MGBBCLovhSa+iGcOWhTyrUIUBc4jWmcpvItmJW09m7qfKnMQjo0KdHtSChO9nN
xKIY2NEGZFh2Z2duCmUXVwI4qCsAY9tmaPmjYwSK3gLer9apq1RuY7iin+5KsISxws5unJwf8yg6
ZZn9NEbkW2goroKwzTdSYbmjMW4r47Xque0ZJJFeZ6o73vAbvRF7w6o2ZJBbhWT0EuwgEXPKCV+g
za/lMMzUD2mg0/gSiMd9QRGYhaEnp2H0QrO+rQpbZbFm5G5jja91G/nWoEKzC8QIzLrKQ/44TKbK
xLAzC/As4d3mRCGYfTurYYNUTE8dDiOpGlZWbceGYcq2qWjiq6g2L8YCmQFr5JHfqjJxJ13bh+N0
7AgxWVImatDMrGF07LZRqARtOXTXg2RmkTIg4Pd2I58yOxV+JAYkl1MQCKvJxKDogZ4+XXd1SVhf
FEddddBFbimPEdCRcYlGCqUXO5132qHJsotaKzW/p/yRqxaE40zhDoZd+7mDPVXkcc4AV/1eZrJ0
zTrSPMUqn3IFWmLmYWqtjpVOU3gctdqi4e4I+L0H9YSjxROA60CXucUN5WZc4S7QSgitC/Cy13ke
hPbUb7jZ3HKz9ruM134qHZ0ZXA8ol8DdOGRiJUFb7nw6ANtqWKjSjnHeB9aBd+YR4q/gVnOwYZWm
5kwq40Fw61JSU7rmWN7GRbi3yvB1irKMDbr6I6+G3C3QG45kjNG5Mmmgh9w1GxrRPBjMFiIMRofp
o0YwhQXwAIih3RRcYIUGr+iElefkRYh3cnIbcd0ldBZlKdEMU5P+OkTa0lLGW0EKumu60aclCMYn
c3J5qNm+CsJjtFUB8msndz0fEmZWFMFD2KIcVHkoI4DST22Ymarmg1phj/3gOZioiYVEIGibN2nR
Dq4u5JWIqhOl4VPYqPQGaHkUxUFc7Q1m2LhAi+fTA21L6japYnkxuTGS7kTsSftimvZznOJYp+HX
RMcCFxbKy4S0QEQ3ZqCa1deGmCJou/KKlOZF0ket25qoMuoEms6PEEefPNuJgcvTeEBrTFVV9VgV
jrRTTmIgi6bssZ9kemgUSPFY6k028gfD4pDzamx145S7kR/QxhsxEuuH+qtaYXOBbbdXnXsAvLG2
I38ekgo3B1g4WJeDowJ2jlKvuNsWduOFlglhQPsr6H0G1zRAbGbG5nOqqvcyh/xPmDqgZR1qNQiN
dFNN9ehmtNo3NhA6tTJ8KSsLyl81KO0yRB9NO24BSd92efXUmHhRV5wcm0M5hWGgxjWSs6Xy1Urr
V0Hzq3osduDlMJgVxogT9OJLzYtdPoVPkuR0a8jK2GSJ7cly4kFmk9c+cR5TeA3WJ9Nt2U3hrqg4
3TgoqLomEbUrtIpxQadgwDm0J3TB1GGFsFrRUqibPoFB/EkqgPHbMfqrgarfyRalszYza6bXJqDZ
WuY6onUL3n3jBR92zhDfaFllbyY7AceAZvnKhDyV3e+b4gKqo4rbyHRwkzp5GJR49gR161V9GKRR
71pZVqDymn9R+qHHgSoCzW4AJST0lOQ5Q9L60FjSxbXVEfsOV6UbVWBWyrsdYAieLrSEqUVqu3al
V26BBKFT9tYmanRUq216nWIF9do2b3QB0gBT6tCUF5x7eTbGgaqnBCCUFIdTjHudU50BpIatAbU2
n/JrY+gGlqhqGVDwHLK0Dr/YFjm1sZN45jjYbmhbj2KwbsvRRha0KA/dUDKnu0e8hrFUI1jpYmwX
2/a0PneCqRZeYXeXYR+hxYMPNyAySFhW8K8xmqRZO37PQMOyyxvc97jbLmXdjRfJIFPW9Jm94fFO
JmhlyKxnNT3yTmkv6kh8ixT1uhngVzIrvpygBeQ62jSwKtW+RwkYHTDnbg82eSaoDC+1Ij0S0e+0
kJIg1lVwlZTtKwGbAJHMwP1Pssjve1wWNoh2WMcleJvTuL3ooo2mbeTYX9a2bG6TQfsKLcSJFeoc
uGhZve1DUKqPkz5syty6Mo0KMW48XqS04MwG0S8Vlhfa0R3o2m9JU9msj6v7iltgM24Auorbe0va
hjuFxqm3rAOpRKCVxlXRWW4/tN9VYPj9CGpvMopVNy6NDPn88psxAAEnE6dw+x4km86kQiGuqyDu
3bhmLyq/yRIUYcmzLQscS0vP2IRW/ixnQodiXZrA3dt99sUw0NE5jOWm06Cuii+j2eEmFoM/GMo9
QGJX0hnQtGuP25pb9XWTUIQyk237KS4shC5UC/q+dJuxig4WbsiNMHGPKfQ24fZ0EGUI/GEsvgqq
DHsxiK0DeYZNPsbZVgntHQWd+1DJIOz10tuktHG82IZngTwjmvJl9jj0mXnb1JsEiiaeYZA+qIbG
uAUlQecmQ6pdwJPcpnYEh4wEoYdq785oiRkg2H4QuSKDZmpxL6j1Xaxr1VZWQ3phFjzyoJsTHzTn
B7cd6lkOGMGnPu72CVo/9sogAWHCtwFEJZ4aRBh4iECeKGKxHTj2FLnQ7KvYQEvdo632Q0v64usY
vorOFJuSd1A3lDLfIkLtyBRdjGiu3E+D8Elrlp7eRClQw2LXt3nl3SHiVe9wXe+0LsFWM4bxOOUZ
OKiN6U7qlDxAftxPLF086qgleU3qiGA0ZbPFlIUMJbzGsxDrxWmIp5ThkszR3WoobJaT/D52yqey
mmymDA9tnDqXydRSH+Jqu9CJ0FQ2jWwM6++pkTrbkk6NH/Vh9ESL6iWru/Y6z5z6QDLzgmTaDe67
6bEWlcsnZGGMqkz9Ds2z0HM0TddstcuCK8NmGPT8oDqQACJKLPyMi20ZDr07xupBkaqNuI9DsVqp
n5WejnjhSWRYOEUMRPtbdbBA4cvRrGA0aIOXNqh8Ip1BoxxZINXBBFJoxbqt1W/Qt4JKf48ckQkG
l4TeTlJMF4bs96mqfeO2FiQTkqW1Elkshn4pS/AE39ZkLNmQ946vg7ODTOj5j6T2fQSjiFulkXR5
Zj9SHd6pqluJeD69Knh8wCMvJ9FF0aaPRmgYhzJPthoVCFMVpfBAXAIA2vyHOep90CMrzsJemm6v
mNddpvBNmxmsr41AFyO/MIcnvRWjb0UjXs3J1lH413xsNVaAIuJgmEmGR8gEckD1UcHDIcjCHGOd
yB307rWg0Y0gc0ZnQ8CFUcnUZqPQi5knJdpH0VC76OQNADTENZfiLugVhEl2qiCDzJv60lDCrwDk
m19G3nwVpbnnHfk+DLG2s8gxKvPp0E/md5Lj2okIF0zpcvQi69oELw+14453V0kx/iCOobKmdhDT
TYmz7/rG2UeT9UidqAyqfoI8Wd88QN37qsATwFUQYw5lwVJpFIfMyVKGw1OVkx1oaY8llNLxScY3
VR3WeDiifazXWgbymmvexBpTE4l7XoNojMyoW4lE2QhlepJh/MqBvXJ5n7zgHQcq/wmhAm9AnpJ3
w7FScptBJwPdCqI33LrICzcfagL1i+oyhbyZN7ZhF8h2UBFQThLS0UDbEkWrdrHE0Y+skh6MqDpk
SUke0eABFSXSqUFHabNr43hyuyQrdkmT5EymeLDppmwPqUxjv5oa0621rvGLUiKgDrvqUqrVJoI3
NrGk0swEAiRnZFlHLb/Dy6Rpe4RSo2qxMOKXRtc9CIdeaziT4L2Pr7soSYO+QGSvmB24AEc8YNvm
kjj2Ha0Jd60I3eoH3bZSlv9/6r5ryXVcW/KL2AGABuQr6OSl8lX7hVG1DQkagAa0Xz+p3T0zpzvm
TpwzT3MjdqvLSiyKBNbKzJUJhntygje6yu/ORqqdpk6yrfwVuol2333v2g4btrWSPbZB3MIKeQSZ
uVmBLnZ+0xzRE6soqHJU5h1XYuxEY6gXdxOQUIJ1U01eOtrCzZhMVG2+V3jj2Vig4puebWfgV5R4
GGEcj+Nq9aFhOgzqGiDDat88X32agBfh5HZjiEgR9lRN+5noAf11IGYQfa67XQwp3l1j7iUbPQWd
3s2mIGkz1ien4z9sRuHk16DycLuqEz1119hpySGftv0ycUTwFRO5QFaOmE9J6kTL1U69IXiGpXt+
dGUbhNSArFalF95DGlLsP3nkNPWxqUsiHIWKQcp2nyk1fjRp4WEjmnz1RLFleV1xq2BaN8GU1Bmx
Zxc9P7TcI2edBzhRTWTbYwGvopyiyn73pxqISLehzfI7ZzfBBG7DxSBa8HSpVWfviivrvM2j0FYp
L20JRzhZ8GBH6XDYuOUdMxkZLKS7Utc/8wIdnlOgt+khubE6tKq+KmVqVgdnqO13I0cpiQK63/lG
oStU1wr5iBHHlCVKh3M2ZPCZYk8dZX6oWfnLzaxnulRoRu/3nBv0Fm7VYTrJPRkKIvCX81QuQXvo
uvLSd/1wbYwL76EKRjKUjNFIp/ylqO350HQsEKzQfkjy3kth0sQepxbAfafdY+dZSTe3zmNpe9Pe
bUByNXaJ0r8en7Wc8ud2MfCxSvpuHm9+b7l7nCzE1TRDKzazDcffP6TR04sBYqQws+kYFlPbXAYF
1wHKrIveqjCHp2CUTw2iAawxgtImuFV5M0RZWflxa/gz74PgOBqweIPCrdXQYD84Verk/esol+b2
50PmvJpWF2HrCIJAhRCSM38nK/uo5tm/bgzJcwurp6SeaKoDMgnYMhf7bOp+zpXzDLYrR4/sIqLR
7x5LyQtBOoTjYRzpOZgF4KQ1Zi7lcRfIM8qXu6OAfm9t3PyIhXME9Bv9ddHmtMJFcgvgLDY5XbgN
7MObzdktKhJiJMiLNoptHFZh4l7v6CMAESZKpLGFFo86UveXbSkVnKhFXnU303u/9Fi8uMswJ70H
52iAzCgH7du4dVvaY+x3UMeyHXWYcedH1TYu3MZSYsszpDM52sS5FMRamigb1p3KtyrqHRQxUHQQ
/ckz6Yj7Ha442bmrV6G1gKm3Nh2JV8RRoGGF4xHEw4k/tDLOJc5QM9OEWtROnWA2Ye61XDQFYsSB
E9YN0D+nltlRauxdk+YUVbQcwnniFsgCRXGLLlgnyC4YW4QbTdWhqdG+Oi2yKIZs/WgBzocF5lcF
ZwUOfP3Cd9pQzkMd866I2bogYUfjFpHN+GWtKBNGNSMivnlm0l3FolwmMLI/hvNg09iDJldY1HXj
II/rdfkEzo8bD7VJi+HBJGD9ozt132EXdMdUnVguytv3a/d9QOnbs3Y69gvZ1ZbFhKfnLpZd6A6Z
2tk9OjduFc1RNkhyt20gEy77odpPhZe9cK8dRKNgt6x4OcMYDc0XMI9bnZcHAJwkyWJuY3HOTR2E
3Tzo+EgXg0Q1IElwfYiXEbexg4unp8RKSgnswabksx+DsK4rD4t/9rjVCigXgeNE7ToC6+A1sDHH
VhMHrzXKW7GtZ7esEfA4r27KSjj2QXHiuVD3+Evwyw+mL1jaW95HaXcoy8bs27xQ2F23FFnLiGyM
YM1bNpMrCrWsor+f5L7xAO62TSjbaXzQAOCM0c6hbUwBQNX3zxU1u3bpnCSAg1mouC2jGvC70C16
hbpsd8ZW+3momli22DM8r4pdr4TKgZQaFxc7zh1Y64wqNDH8uqGhaIPGjjwLiThO150QX4WafrQO
i35Zi6I58A0nGjh81PlLlHuDwDtpPfomA/uoYJ6w+BYQZVOmw2RSsznjqbCnuARViCKx25cSBjy6
zk4SFEnIZ5DZEpq68rXR6P2WoesTT85ps5w21wcgg4xEhDI+jKR5nLiGmUiVHxDwOR29NjXL8jXP
NjKIy/U8Qcol7KpZd7ZDd2R2vnnAxuAUjAUsrx4duBxiuAdqdGlDxlzPEsAKjrcd6IamJH8elZBW
C3snrApBCVe8fM4x6gntWb2x0EEAZXp/IzdPoBwJhFMVLxXPdUwqfulqCLRRSJaNe9LKxEUwpCUr
VNoP3lvbBEi7HVBS2l2WItkdhsxSkwS2tSSs++o8V8ifzri/11q+wwWV770FiVaN3UTrUBy9cdUR
xaJTdldu6qdODs5h2KoHB4z9g26QFtKTMDfud9qNl7JUt8FUB0vxeCiCROYNSlhn3GXVdm6L1Tpr
9YMZd019uAOGbCsPPYH3WG1BAFzBFgPFJkMDVcBSedNYQVh9t8qH+/CaI68XFSM3aysanKp5GPJE
ZuP3kSJfz2JYBYIgCdD8YEd3JDbE6TZvQyDgPc3D+5D8Ha+LggXXlobcOayW8g675l7qdWACppo3
eK+MBpwE4yvwsEdN3RCUSMSMf1G2/V0avwitbB4AxeSid7121w6bFpyj5taYJw45skKBx3sSgmoU
g4SXVOhCaE/N0NR7mAyEC2MIqDeZIGkXjnOGFNoJex/IQC1NFSr8NG5rV7ST3nbeYpxTgEKwrOW5
VQVWd918yVl2CTa6t0BrC81L38eqUGs4TaoSuYLde4tQDVrh7YHbvDtGWT97It8uTefvqo2oE5E4
rVYxPvb2VsIEFgI1541INLLEHrAKKOcX7ItTS1bILSYNwKYcWwPM5Vk4Of6ebmhQwYELl5ZcLM4Y
DR3QdO6MKvLz9YlzxCpmHZa7QT6u24DhhQBYk2o2qOkdveOAA1SgoZPDtRwGfJrOTT68Kbc9oIjE
26frENwtDddu11vw/K1miFsQNweIhNImIarEcj5e17a/tO2CAVtn+/BY88segte+B4/jzWVMOZoD
FmDGLG+6MHent2Cmr2PRxuB83HSW/XVAa6aMeVsrEInr1udhu4GtyZdnQEg7b+R7CpIjxGBAHzZO
hptxYmFQIFzI1S/V6FqitH/4BYUR91rMKXwJb+W9udDDOCc2eaVbsx4Wa4sDd4pUiYvaHdrEFGiT
8woDooNtHXKr/0Z5Awxvhd/U0rAYFQ9qTGcaEwNLqrMf5gk6p1msXBbx6ujL1pj3raXrfiQEo8zu
vFOKfGTShjMcvsA43oYVPXebWZ3omLnp5R5CMdMqdlj51RupIqShIWwFEPHKzpXL14NdzvutDFQI
q0gX1xLwTU+uMtSd9Q2O2WGBJzrILF6JqbF7FNe5RF3eVtxLXT5/eXyejouzCOPYI/CQfER5UbxY
FS3iTMU2lb/6lgZXRzk7e8ZLN0t+gYko6BbNgNNWzo5y8lyVWBUdAOGNFQjshUMy+ss1N+BFsmzs
j/7qtJHUuMHsGSdaArcTY1tF2FOBD+G+Bb3FxUZ9sIg+O6za948Y5rxvLzXA2Lhoy9dp2S7tVnhJ
W+XvmDG9j+ktDtoc0It5CZGGY9UxIGtUPoTFXrE8l2v7WPZsCyXXj0oWj3JCrc+IFQXl9syWngpZ
KfATk/eVOTS0gIvgIPSLLhdP2DjpEfbTX8rjtzVDC5erBScKnf2cowEpYDeZVhiDRy0iU3gWFyHp
tod2teMsQLuxaM/st74E7qtPZgYcPIN/w4RhWyUr4j6DgI+x9JoudvyGHlZUF2WOG6Ywyxz1vY1A
kO5lpndsQckx3LwFF1QDZ6WmjRb46m5rae9ALNwKqwmrHM4lc7kABM7rORrGie3cQO8nI48kH3ZE
14Vo8lxGbXdqm7mPbQ44brZjua1+2vcwwjfwUyULcMze8F0m6ycAWhXfYpdgCL4qSKQttgiVlUdu
spAObpF6fLkFs3oJKgVrvszGbGizClL6iamrAgX2rlnWR1B5SKbyx4dJg4gz8gWzTF9Eo9bwFjqg
2C4BhHqYNq+zKoJAyI/ac9bY1q6ztwxsDpQN00g2YQ3qEdcxXODzX+N4CTT+grJAgLSGJ7busiVa
0dAJ1elj29XOeWW1Ttee+FHj9j943TfCQNQwGhtvrK8fNxSuvrmxcSriTc1vZFvaCNZnIfaeWSzn
vpnhShzMr1PnInDZ4g9jjZPPi/6HZpjchNmiXwN7qVbvvVuxoPW8juHQ2qRr648iqFEzNBUYflqV
r4hHLfYKgwli6fW+2nKWZKDaE7l0B0DzQEqwt4dcmTrNS6Su5QX4bCSS7/ni9SGC1Xnil/RSU+sa
vCcVA+NTZ2MWLxLMKa9w36OjQthFMNSRGYZXvxl/khIHVI0QGxCzfOut9akBABWuwZi9OdsduqEo
ySz/0dGFvCzEOUAWvQn0iq0AOlglPSZMhWzV+8OWI0LDTBRc2rq8Ej3Di1b2qbsUMGpsu8TtrZdp
mFq0CO4Uk573+yBvH81irqOin9191/6tJvmPBFTPusG/f2qi/qal+vc0VulPfZcnDf98qv8P5VXU
gfbxv9ZXnX4O2hT6X/VVv3/jT4EVgyQKOy7xkbYd0CC4m2H8JbHifxB6N6li+A7mG2y8yl8SK4v5
f7hwxkDCJwRWmD8l0Nb9pbGybPKHh0qJg5y/TyNChfWfiKyc32ZO/1vshHEuuHsxtHeuzeBmglf9
u8yq27KumheeCcZa/gJKyfex1AY+dpSsj7cGWCAYvHbYYf1e0iZQ47esb9cDRGrmWCiNKM5Sax9C
rM5z96C7rQcfO+e1zOzumFdunbY2k6gg18wTqqDNizXqba/WYpPhooL25EoJqIZiQXlf0IJWYgBJ
SuGNHKBzDjr2BuSvG0TV9iYlZb+A+lVFtuHuXwBjI9krbvuphlDDw4bZBuXcnBArMf9gLQimBUmu
v6iBzmYtc3BeCrIegIAE2llD4OSvtrZIxq5EEGPh2WzCfsScxBtotxuM1l9LZeoHy6nrG7CCsU74
zLY9oFWyB9dvv8+eaVBcEmc5YnlE7net7ghmVly8ssees8IV3PO2dhKYSHcgkvEMQEWL5Md8HstX
vISJqqqdT65TZUeWcxYOppuigZTtcXZm+4S9z3oqB9KFrSn9vduWqNCVrCEo9TvMAea2D0NOiMsc
ALsyezZNVhzyuqTvVHNygnpNRXrr+ksOsR0KNyDgvpN5r3U2w3UVoNW+c0uNRCLWxf1MsdeZeozY
mvWHAOjTQ8236clHUfvC+oYdZEMyKDmXT5/CMh3I2vblVKR67OyMp3CmL095XxXnOvNR+4Nx1K/Q
AQBm6H3nJ9TLYE+Rbhi3zC+/jC/lXlJUwzaZ+QtlZr4svSwh4si7AwnQyCaGyeETMiDrK4cfFMzJ
0bDHswtKwizleCS87098rufUVbRKKzikHdFsqRTe8cvb5jYmpX0RwABkWf0dvIDnI16v+akgoPqB
8B0rrlq3jqRVDSAaK35GR5aBCu6BSrqmivu8YYnpVPDUeQPCQe1qvTkw7TvUNLNTzZBjo/LJR7+F
8/9jsOrq7KLpSXMiv4JBwZqwkaoPA3RhwrPM/AL0bADCHBQvjTNZbx3T3sklBjBRN3QfpLPytxmS
yNj4Nhy2lnkhT42cyi8bm9+eGoZKf1vq9z6g5J2raYj9ui4mwfJ8fp5ghhIyXP9XRCKDjYez30Fn
QB0KB7eTzPziZjUzhwDFteMNHUPaadRmdtGOb9BHtnFheW2sHLjBSKaDvU2b7uBMsISn8wzvC5mv
XxX6lL0uG7LfsGlj45PIp7Dt5h0gZQCn/IAmrJfuydeaJcqlzjEbQPWoVfWfFZ8QQlA7q4C3pTlr
WtuHPMt06JF1Cadi2NAMUJBDpYIomWzbZ4OI8wcUgUs8NLm724ZxTKBBAoa0VnbUQ6cWm0XKUy4J
yr6+Lk4ARytBFdBljriA5wDBfzfMqlkhHyENsMG3X4qxC851D1obsUuw15+8pQIBG/gotj2O+7QC
IzWXXowwYGgbJwM8DuRzVM3AmjPWYbZ6YSsSEf3BFferCe41jDxAwFjEWCLLlG9IlgfB3Rw6ePO+
1hOZofTLqz3s/jlKgME6liwf7tSp06a2NzTgNijUAdTqBd7oOe2Rry0ss0J4oBwIJoZBXlvWDecN
Yz0xJH9cQH3sXCmkPXE7qODd1nSJpllbkcvK9lBC+Hm/UsxLAFDwArICYrZK+fuuLKdY4qmOxQLp
it9jaWaT9ndqDNTzMJRujLPiJBNR2xtkLvUjbnh4yKwjP5nSLvZl6wwnPxuh1cghgH50CzQGVtXS
WGo3CAcCKiIDIH3N7qFPbK2bw8JYfUFvWB0rO69BNG7o+hrFH4JmZD+NHuQisIBi2s1BI8OXYXuZ
h8asQs+DjF01eEdcsSiRZiiV3urBo5+6UP4H6HT6KRsscpnD5JlLVuwdYIKRYw8qRmbGPSKiHFPH
IzyZLbt8bp2ulJBzUjsCY2sBicWsz8uE6bRj67D1hv17Df05D7552zqcarCmoWSgE0RJNxb7o5ZA
98FzlaPDnnxZFMdyHWDZNK7FelxrcCFLtTg7y1v9ykd/o+zER3OVcEXlJ60XirHxqcYo+dQBemj7
NdjPdmE3UNlMMIcO6irCDeFfybiwCPlIqLc7RDywTY+7hjYmVs2IscfNzoHfAVePIc6F0HEK1t1K
LHMejO3vOp6PcQNbl3hqtmDHoQxOPIB8YRYYoG2+U2REmGKZ0rIdsjeIPvxdb4/Q6gadj5a4tvba
ZvmDXajybewkSCBQOmtUrXKBprSav5vVQudRFljDKZ2PI7qnkKiWHsa1DUziDh2URCC7HmfV1bhp
wJq3gPelgeiDgIN2mip76N0CeGeZQ7Rna5O63ixPBUdSiGBrBTOqqXV2KxSr6KmB4e2dbIS07T8v
af+9evW/20wAIkb+b0Ur8MPP73+vWe+/8GfNyv9woO5HOwzdPSgMehf//1mz4jsEw/uBy2GBwR12
H3f5q2Z17D84KlL8FuwAbR/RBf+rZL1/izkASuCjwlHP2vQ/qVgxUPB3TTtCmGEd4DAXTs8BZnV/
+wv86zhXQdw1m1ZkrLIHaOAgkDk+uNEabsndomnanVcejQi8yJ9A3R3mWEUNggmBm6/JVoJzWcXx
NQdC1egwtVMTA4hf35deHMakaCJQ0u/rzj1MsTnM+c71DmAFF18Ml9chxs6za3YIPkmoQmtvx423
Y80rWXcYSG6NAFWP+BPRnCf3scXygqNawyWZIh93PgRBIv/mRmP4MOIQHkaQTQFmT4u9FxcphORC
H4sHe4bw9DQeZSFG8YpJmBO5MFjkQ6h8wERiwg4tBsxZ2kbux9GKajyJFZE3Z9cf6hjGnOBQxt3r
HFpPtoBmA6+QCYdfKy7sU5bYErCxII/TBzuPcMx5yEL4lF29Srji9fDw+hqI8/H+yRr2p3o/xN+c
EMit6DHBB5/bA6RWOPZGNOI9eX7OxdcStScTYb15hNBSVK9di+5YhQMXR5KyGmhcJDEXEIjxtUhw
zjiem4tvUjzjXIlybyKDry0R/44dT3gheKiv/sOOqkcTaaFOjcgva1CGEvWhepSIvktLY8SYI1oX
GIj90H3fUrIHhXJ0ygjQrLYTCA5gupaf3Ad5A1aJ/MtR0OuGMyph+NDBkk3jLxtCSJ+iLKpO0Pnt
+zSHUnUB4fuCPQqkq39gT52gqQziN4/F9GGyjkPsfSy752drBz5iSI1AKR7JQwmfAT+yo2KPsaXU
OTIWvzpt4vykb3WCoc5DmywJBEdjZLbDHDbykDhuhPqriAnYkOjVZ7ELPRYeFk0FMLllZ5DAgYd+
2b+91FkMZTh+zUC1eaixyz3NLz24pW9Tmfhu1G2gbwX6ml6LoNsVQPymPDJ5ROe0I/D0GUgM8QUk
Xm59CR5K2D20qf/WnosTO9tP/WlOxxeAbtZX8AUhVESgzJwCQUIbH5BDdSki66rxeWmd5zmGBrQ6
aSim3QQuOwS8OyzAIfUBEtqm84nv1RJtbghE0wkgrYgZPdvDfoQaHbTML4UxOOg/gJ65Sfs8Qk4s
3JO5omwDTDOvh3GMINqwo+xQ3HBiT+6IX8oe8JTR1yYmcbudDjj+LiRPHaIqyggAOXi24t3Son2G
kz1QHdCRwy/vm3dujkUa7DM/qbvQiu0DEklxRaGjlVbsfgeEj/eNphGc/YuwCTNEbDxgYAMSew8m
6oAU33GZdVA0vdEbxiDdj8jCDN0T+V4mwgi4DKXjzjlPdjhFnh+63/GHBfBQQ0OZ3NYd5ANhXh0h
QsXZQe83RfnFvmYvVnJ3SiBvxH5Z3+6TMUQMXziuLLwjxe8uFgoeTu/ZQ3nLj8sPBBd2P62vEYZG
OmSwvbUTXB8uGo+3Lg/ZCg1mRHfrWcHjMFkx2ThJASA0uraJe/yC8OOM+0Qeyx+Irzmg5vE+AWuL
6memcEoQo+V/1F/oYfsd+7jl5+DTliF47/LGHu2bDF7QIE7sY1v3JqQP9pl9+Cc04iKH5HoU3wlY
jrN/jbeQp/47wMNzc5pCR7Rf7La3H1Me0kvxy774twmOouuTfbiAXtzphHZIaXvk1b4VUCc4Pf4g
sBSDKHYVTMTK+PMTAhF0Tnsinoqdvh2QQx2+xS0iSS5rFLsPrIi/o/KCw+vwg53wkSCR864+P2ws
3ZCLK0xsm3iM5qT4HCNImPEViLZhyVHvIHKJ59OFJTS8KNG/DlAfwywff4KQU9js9Qm3auxf9R4+
DyFKJgHvhbu1GoY+8DNIG/JEfXEPc4QDwr+3e/4hdCg7CUcDe49xNejmPhBylR3ML9cV+LD+9cHT
30dxMa8rDYcjgBFRv/IYVD0o02YSw6k7zcnIcJFD0z79KtlhiKAbRdmzhWviQdGN/5m42eNDRB5N
tbBdbEzmYGFI7lo3US0Mhaw3ga0mUHaYwNXwrq+jzQcaHLrk7HzPCeQVbmLHMMFLP6wzxd8QwJFA
rFgMU1yVEU9pjCFG+/OlFOXhKdz9svYKgMDRO/rJy0VtAonZmS/cTzes9j12SX6mlwpqyBsMFaIx
6aIustP7fya2Hjhcxb5hR8Xh87SBiv9ZfWL0aAjS4YSD8t8VzuR8IuIu2ZqR0Bp039YstH5MTsRN
5OVCOtcsfoBQdsZ+VaervE75DiM7+MpHjUOGhMYuIRCHRGZnT7sgooaAGzl4gfX/UC7+Gwjofyds
k6O4+q+xzYvu58/1b9Dm/Rf+LBNt+gfxgGv68GXh9wlDjEn+WSY6qPcwuIkJTpshPpbcJ9n/KhM5
/QNFIiV3N7+/RkT/J7Lp8j9QdfocReJfJeR/UiZC3/W3MhGjowRuaYS4gFfvs6TBP4BNDNrZTaZb
+OIESBze6t6OWAqfT3Dnw3TtldM/LMgSu265DzwfEwWc503iF3I4FZ2v9ou3XUmv7BcPTIHwu248
0sljf3661ZA+q3ZtDpCR9ChDqyqp1gX3muPe7M4BTeOpC0SmOWowD+POhecnm9bv8GByQCnZmByS
9FTQCXt6b7Yb4DKJYZFu3P/+bZ/IIFQQ773aYwM2GZmFVTbgZ6UcjpUh5d5Hf5TKpn+GzXAgVjaQ
nZkcrO9NU9QxoeXw4Gf0UEoMk0FLDJtGhxRPBBmMLECNNnZ28SR9yOjdqsoiihhEzFpuzffeGlNo
O8e32v6E5rM5wxAHEwpkWSKv/JKIQ7sgGmCMkXQO0Q9r9GUMtselz22AXc5pbl3y5DTWyadb0mZQ
iv9+sMb8Tp3i8JDFrLzxZQaRZ6i/TaJW2iSeo/nZBCs/b2hXjwvSAIKl/XAKRDgbX136vMjjvGh3
iyonIBZ4Hxy+8L1P1RSaYLn2eu4vQRYAE9TbL0zmYbviOou6+/tcorm1px7uK5A3PeWdOvu1hKxk
GtVZUWRf1+Pj3Xhht7XlHPcImo2APkPRwJh163RBknLu2GlcONuPuV/skYWY/0mv/G08/W/DuvQf
Hh33lGJcrwQCCKD0mKH+hzEq2UiwTCtCRFtLueexKyBdM8VwLBtPv9V+cIDaH9CZ0378+UYXXg3F
FOZDzi5CMCPMftLj74dtKNiRVihDe7Kuu2CFGLDn5QkxHOXJ8ZTzsthiNT8XqaDCmgbVAfzPgWpQ
WZwzhGJiRLYG7rQhkOgYYFZHTEuNKqut/OxIs9pHqieEk9P3th4oBg09kGZF/0CLLbgNDHIwnB1s
tv3U7X9/qhGstM8LlHh5rlHeNX2237b5PgaXl8Hh9wWSkXXDndJ0H7zZrFNbQyI7Bn4Pu39gE+Gk
+wgc3nDVeoL/p71h2woG9FJ8vmtHcZdKpJX5rY79qsVF1VcQefx+73VgQM0CohAN0xgoZq1dJhxH
dINuJxqNQ07D/cFCYxC1U41gK2pfEEuZvy53jBToPIBt2Rev2qOXfAqS2sBkHhdXheAD/zBp+0Qx
EUGhXFeYl1yHIMpXL7SC0r0UOKrcHu1dUOTVs2LBNa+AabXOutyG33dra1R+pP2aPWeQ73RN+Yj7
TXTQgcVFRrvL2OsA6ipAhCsG3TOHPP3Lgv5/mBEHyfPPdZJiGWccJJV376d/t9v/0k6DwVEW1wom
ZZXz/fey6PkGcO9WwJGvJe5uhnZMwLC8vJW0urL7yV5pj+7SNJCKQnMI69X7YmZzCGfwKidzP5+/
v1RJ7YAzsmsBCxb7ZQuuCq72z7/XUQzDGgU1UqJ45z6AODePxsccDSa22BiCL0OqrOT9g11LNy4D
940C4zzbwdilXdkARuwQeeFgdqNFiOyjZ6QTNYtfnOCiDEnCWm5nnnsgoC2caiVRn/gdKqOC4I23
tscBblAhWYOHaWD2S930qKQwSN9+8JbBv63qYNoU5PaLqQp5VjUwhWWDpN4xpw12+Y/Z5l1K1wZr
7NffCwtt5dLCRPn3oWu3h7Ph6sQQIG40+r2QQTPXhvnyKy+L4HVbUBX9+fZbdwFbPo39YZ3d4mBZ
RYJhAHgR+s1t8BoIncHqxtidXv9aPesBnb6esmN7f+Cl4cngtgwFESNxKcsrRRzsQz4qiIEr+62v
2wvHQunsN1fmdxp8uK51PR3tcnuUi1we7R5YOaT/598PXTPv/rw178/1+ynuLj7AOfpuV/XqMvkt
OhI3iDN74xdrsomXlstCU+JsGAaYODkTBfsb49HnqgId7mNyO/JdS2XQeUFn7BJhrfCghVwW2/F9
IR/BO0SKNgcDQWiIQX+4w+sgP3ZsXpIV1F5EM1ZcrXXSRypfIf92n7D+2PHscKwhxYr6NgDTf8LY
MznB5SXC3ckwM4PVrB4rJtjYgFHBfO/ZczqAzds6D7FeZhnlJcTwVeb9oNv8RWaGzWYa3wuGKBqX
rOzWloH3Pwg7j+W4ka7bPhEi4JGYsrwli0aiNEHINTyQMAn39HcB1f/XaumGeoIoFltNEpXIPGbv
dbZ4ziTCk5FtJXXC17yPe3BQ2tSx+WLCsSKzefTic5CK6Urvo6BubY97+m7Fk+1CVaCH+cGR2Lxt
P7wUdTIcYq2/3Z8jTDqoc/r6HPZ4LILB87bYI8A4xzgfHWlNx/tevyyicEAZr/KAmEKv+u9ZYYnt
qFHqqJma+9EKk3Q3AbbJOBJjKRVaYZfzEx94v7cNNJtmMfV7KyngJfO0bfj3/cWgmPZQpp6zsjzG
TI1OATFxrD920qP6MT8B1ogczBvF1XRa683hq9SQit8VcuamMNoCgehknJaLjv/hFNbjf2Hq7H/X
/AjmDFrUFhRcTMw+3Q8iyp85v7ZJhb22B0w4uUG5ySrLrTfqyXbZSbQCKvPy5XJTPZNtM8MjEqr4
rA29t8Ui8wV/J+nl8t7A3UHG2loUnKc0Pjc5+jPcog/Sl5JML1TVqa2RwkwabjbafdXJnXoExW2l
oab9WuGVuhhBx6mEPxbP02c1TKc8ra3HsYqOmPnaZ2wSNBbSll3R8tZ10/srs850+IyjD+/Do6+I
cRsLl4iyHW3M8hpMjCP48+ZO0P375k61ln19BqjACZ+//9PmLiIX5bffgXyOsT9amuVdYtrPG3pi
KKpcp7qENZ3+njgApcAnt6DqlKdNcHVrzMxx3J2laQY89QpNUo+Op6oFCysogSz0TS/WGiDIQycr
2qd0Oh8QEv7wOrRt1IoK/cWwxQzMtQ3M7rG3kyNH4aSXj7pZ+k+5nZ9TtzCf+oi+Qg8GparB3RM8
H8q4lY9jFDJ/x2gauOYYi9tBNY926znH0CKFXT55I4xOOsCRp+WDn7+yG99/okU/RF365KBbQIPs
PicdxqPlwuy870nRldvEs/E+GqP+aXm2rKh/It4QlwEswE7NMc3AHrle/vzljiyXSHSPeUwsKmiM
rBI9nT4r971wOvRcLii85Q4b823G3xce+1qcALy+V4T9N1dm9a7MM2fvh037MqWf0xLrTRPoz8sl
d6ZhRdvM2UGd5YjhHNBVHT9m/nij8G6ekHRxEo/NDB9IhLOTOM852+yvSmL67pKW/nhpIXuGrn9M
C4eQwilffJHJF8vuKHT4WXha3jOajGoifi/GyvBdFeaUiIoMD2eZfCgUaoGpYOs76jLRHpTIyFLi
yvBXmqF9CkM8CeWc9cBUbNeVxT9eG5GhtiqXRImi3phpXT0uGyDShyOL67okNV0Vq0er9K+6P3Wv
XkFPFSLjoVeBtQqnSnsq57joHlboCelX5eXxurec+EnRqdv7U/nYS7NeqW661fNyiPq0eyx8f3iK
6dFu5FhStvE0RrlEVvTk06C7X1IyIVgl8RmxGNjuJB326ZA3N4zbOQVDjog5qomCVOHHFeV+WVyT
iL7UGiXPJPefSagobLflGXmb+YbW2tyGPi4AqSx10oZQrCpXD7dNycGtGR+W/Kv1xOzk4wBvy8Q9
ubPNsvvfq+U94BdYt2Pj4/2bjXUcalzDOrO1QST0HNZJqw4aYreHeDLs58z51ldR8aoHdXYsu+Rb
FvkQYnzs/jlPrXS/igB5Zwce6zFyUc6u+ybpjk6IGX9q6OI7vpVviVFbPkto4W2OxTrs43QtA9yK
te1GL6P1UVJH7asP5dR5l+Wjw438kiQRvtP5tKQXkdnGgxE43z3Zegfdcr/2zHm5sJuJrYNf6Zg7
RPr32N3Poi8Se9gDcvLiSRU19BO9/6HwHa1MUjoVK1rPmb4RkbRucVY+JSoe372gwhUovGldq667
1kXaX4NwxFjQo5tzHd6a37dtilyFahMErD0l86kg5BoaysuN+YT5ID94aIfX0kGCQUCSv/aVHA96
7aBv1/ricI+rGlT3hB5NfRs7hTnOyKkTNo7zKv1snQXEkKrFdqE5YXOLTH/2YnW3LvAJT70uJ0Dx
4y0GluSYGgKVo6U1z8urQkTm0Sx4lJsqIrBs3baD4UHXeLa/mru6JiudEEJu2BE9mi55Fr6JULvJ
8ps1J3QhUzLuF+RM01EB0Jnm3H75XUnnDHPs5z2gvgURhB8deUnqpo+DLfPv84uSlHcf5T2RelK3
qA+LQG0wY+XrocXaqTvljWQquBX2EO+MApkh9Buasz46rlbOIyyidR3r5jmI++kksqrahlpXrnmE
5GrM45FdszbPqeYekolWfKg1LFXXTvYicZ61OSKbvA74imiwM+k5DRC/dw/zrxbkWblKZ4zNP5fI
IQtyId1sl/e61NhFeXm2BqvZu24wbEjhxncwVHjLwiZ5rI3KfTHd4dBVnryO7hCslKuGS/Gpt3Tc
rFmcHsfQqY5+XRk7MzWCJ0d8TeJPxN2zaHtSH+6voO/EY5q/2s6EeLtK2q1ft82hLSZ09XPUvFyU
N+0komUza4rDkrciIm1W94hZZhqJ8JxZOkyjJW2y3CfH4S5ZZfTi47nfTXhcV0VXyEM7CY8SB59K
5nrpk+d2E62n3L7aZXa0pzjc9mZmPqZsuGTTCY47V96SvrOfjdn9ZdC7NDUSHsAxWTAFHHJ+cFpe
lWOAY2XJPPq+59T2tOKax6Sg7E+nBm0z4C5nvGKem9YVgm4MO+lLmWje1oOPuEYrxDkeNGgVBGHJ
wySR2Tuj771VlgrPmGLBdvRut2mUZCo9SuZD3YzhOoqdHghYRSQwr/7c6l9ar7fTi66F1hGLGz6j
2r7BFwDWFNYov5K6A9TRv1bEfI9mQVJyv4++0tQmiUZjV8iO6edKGE/SKLOd34sInYO8YWSoz07l
XLwgfLXn5btcctbsGGL2NOe3uo7KmWmF3bb2+02EK/v5XnByFGD7ESHZxZwP6h4cE9paJNOei6Oo
stGaYyahuWUY10KVX6G1QU90dek+5M6IODrNMATeqwm157lY2EQXbHN658d2ToQN5u5tM9n0lNqX
ZCZ0zpoW7thJMcNPrQl7pvor+kJQru3tsZyxN6FB0bu0WxxgxguuS+rXrVVStO/YYpDDxQI3AqF7
eSlHPGRl6td7GqAInqVfE8GiEp91Kn6IHrzrv2pIRCCxcaEf/5rViX2QEV4Hby7Y2QamG0oJUHHS
z7Efh59gM9MzBQ8EtE539wn68psV1+8aIvVnN4/cExy0fHal6+s/h6ioJ38LUQ3Xsea5ZN7MHHTn
Ou5PIaoWlRyTnYo2eVOPx1wN7XM2IKWPXPNJKfmjsoucdF3SebecFNgwZLPJzutTY+jpQXhdjeKe
4FJIeEOWmaPca2CoDWUsQKhwOelG7N1f2vmkb+4Ri5M4H4YoDsBTsK1UcwaFo29vyvKTnof9tR3C
6ikI6OiUlTl+zs3bNE6I9ROj3FcJ8YvZW/YOrIRcq8TUdpbTUDGbkz5XVeY6mcZ85SsTeTzzSbZL
jaIMUgvdnCPhqZXfytqyDzZQo8chLWD6SBMqARlioMlsj+HSPji4X2+xo/5K3QhdZgr75jhagY0p
B/Kb6wCzUOlw6/sTUrTglLTZ83I2NOaUX9OyPHoC1XrI+r0mPTXfZRl0owq2/tTYax8F3tt9aYzR
Jaok7CrbKjbLvhbr09o2iFruta0m7DCRBpX8ZIlr3xnhKnHaYLs8ustFGKLZBHryHLro5/rMU8eE
yRn7Ye7WZwlsPugzJEojf30ZQorWVRS/4JQo5rsbEXM7vWnscx+bW5o4BRJWv9xGU/VYS3947wqE
9778VJpxgaK0DZ+D9K1mE9IaFIYebKW5KtBIpn7/eX06/4ZBzpmnSR+DTgIOZhfa5Vy1/Wl5YnKZ
kbEOWNI4xqSU1tPGS6vyGHvrpRbbcFSeSAS+TroA0kYZ/OI00XuR2v7VJPHCu/643NHl0iPvsLtc
nIVE3SwGhfPX6KPH5RJJLyKDpD5JwZ9e91RBLhgx08pJMv1jeQkILN2Nc+igwoEwZ9YsrwKz7TYj
NY8lGZUROujIC9TR54Pa1KUdbDVVMGEQMFXcM5pqLrY3c7FdmXl3jmgq6+5kX/06jondR4/tUNT/
MS/U/q0fY5iceFRe0A8JT/d+6ce0dlg5elhmGxAVz1pHTa3S/fTiz6/iRv3IjJDK3vzW8k3Hry3K
7nb08E95YXnV+BXxgxNwCrXUYIsg4ABqoWlEwdWYj57lgvR3QxMlW8G/Ilwscu1i1bG1awxwG4ZT
XjRHbpsgyMil4H1Tn/TJmfrZqK/YisfW0D6oIHQ2VZM1G8t2D4Ry+g2vtFi7NAduqQSUQ/Ujfy4U
/YLea7vnHjfl2piAAfx5EVrWbzfPRG3leoZlUwNB8/9LHt8YIz+4hZMQ5Q3iZjZxx6A66OgliMey
Hi6a3fFbRpTzRyBotd3dKnzWPNUdI1CLXF85LSOPuyZobyWTqzep9z4pOrmlsovdYGNnJ7gYWRWw
GUmFOraDJxkXV5PBUbvQT+g8sOqvPH4/KiCRh7RShAWq+7sXsXwC+ghMza6AC1PDJu42bRvz2Eiz
rXaeY1qI63sxy0oGk7HtlM3MYGKnNZheNqK/Ne0q3wVOYB9rb9/VHr7RFH18MMhvbePip10q5i6l
cbtqiaCtaOr2qTOdrSzf08GqUUh3pKoJMwbmtOuxaO38Zt94VO97fo8b813KXM5MAuiDjUal2Qjx
mpqwWJ+10P2r6av8m04yoOGe9oCljXFpvUkcQnhJLchgGTwLLemaWxrn5r4YzFmb7J7RD5/1QgRn
RJ+XpE7iF9xy6SZjAsncMhuJoDZRnzgP/xTHCz2/eVU8rY2RXkcJjHRueUkknqvchgj9vxS783Oq
p8boXBCNh5su60dqlNpGaTwsYYPLL2xldAl9nZYWdoiy8vUNRlvG2VCO3ALecDZe3vZUQ+N4ZB/x
96XoiiOcRtLWaUDxk5vm03KxQgdnrhDXf96KTOy5YEnTfdtG1v0/E8nQbVHTogkiFVtnTfeDjX+4
iMo2ttEAzCDVu+lq6zNOK4q2tpTjOzNSTnVpBa8AUZq95vgoQatxrcVT/GLEo4mLOFMHe+Z4ciMi
Z5wOkYGNu6UH+oqlnsPwssTXS50ApLHxd/REpoykRg+vfeXaDwx6qG+CfXFd15gDh4wukj+Y9oPZ
IIIlTbc3VQ1NNUj49DU0UiZ+9a2LCnWN6p6K1xjA6exTCtix9zTIzN1XeGn3VU8NPCjjH9hQh4s+
Uj6awJgZRWsdg7n+jFC/2zZeTpg9eH8VoSOAtTYsgjlCD/Di7Ts7OceZG58m+3OkR8VTMJr509iO
X0QwinUfRWq3VPeXizXWSKj5ZAynv+m4DQ+qDfiVKfrvcIBQ7skHJONMYih3PE7hVy0Z3sgx8B70
qFR0ffwkvB5Pg0YUUGKKX37a8nOXi6nzx05luLvHxX1XaAfqEwdrVPZVxsBIptS1r0EmcXt3ffXJ
zSJ8EiH8PKaNhUfPDO3H0o3I7t6q1m0uLuPGRmLMqThZhEQtTZN3j7EtDv96xbQr66CG4FhqGZQo
p9D8FUDQEQF7dQzNQZ4bPwgPkTaHJq62c2Ize5v/oi7wuhfYXl9ABMRf66QDRCj7I3f2ax8J/Klh
n541H4hl5/j+Ljea4kmfTJQocDdWDliO0oaQlufWdC6yyFzz0EbH0S2pX7dW5h4Lzw4v0HeQBiwt
6sJpm+2Suno0/46tMvjg7OgjxUoYUmkO0kTmr4ObO/2aCXTbERb0xtCJXpu2DvbMCIwfgrpTh9yn
yrg3elCchUdXo2mljtPGQs5DkrVCfAue2Aol528nx5N0vsY8MHQc5VYP8eMkA368Ohf9GWPmtmDM
64fE7wbU4s95MVarf5KY5ZXX+YfEtpMjbeZ3A03Cxk4scU5M93nI6/GlY0QRtv26wegZFf9xvlvO
fID/4yQjUkKS62BQROBruqY5qz5+jpRml1w5UDnZ/N0Y9MLP3dKsoDD+QFeu2laWRJ9n9wg0k8SH
f9z158oJwweVhuna7jV1VG4RP5pwSvBPP5BsZpsgdLO9JXT5cRhQafTTAHhOU9C3KDgtl6UxCM2k
3mWtj4EDwboVjvk3iIxHVwr3Y9LjKoLpvaNMiSpez9pnbq11ux9HoabFH51pgsvvl/GeoLn8RBKC
0Qls3OSj4FtK20QErNP27yBfB5zRVcI/p1X65mZNQLeGFHwYKyAv8OA2VpUdLHCNrQhPVp9y3LjJ
UXWFc3JniUmeROUpQBsIVJPs0tLtaqPSyV0hW/Hgz3KZLHLwXpZqZVJeodQ+JYw9aQXeWUVzU/+y
rNsm6sJL5oXY6oJHLctBC/UqwiHePGGB+Hz/LCYkPG/hAPyfQzXDDhMRQP1g9NybAR/qKqTH5qDP
nuKp7d5cy0YvnQYJMxjaHkLoAEMTU8e3+4FJ56deDcbgvIyJBDQ8WJQVRP55EAkwjgq8hBG0xtke
DZSAuaGv4er1dAboJQ3J61gH/dXp7e+WMzK5tIb/5mt0cgYdV4JqBu1rObjrPNbyqzM6w5pyzheL
NOlmp9P0iDVyQsDjGntluF2Ea9DGpww8e6cH2nYovTdYI+7fzVIjM3HgEusl3mL0VsZBA1T0ADjA
PLS9MWxCBwwbPZLHpeE6ztkbW8imEkbw0JlmsV+y9dpEAq4NEhxBFj8adltubNPOdjRxnmJqEcSS
TbCRPerVe+EFUzD+5XoyziQv381kyF+zsATlwgJ7KPN2uvJLvgORzU6u02en5QcEcVfsvVyUuLSH
9ITLh9NUByUqm+E1s8Nz68roS5pCSIxFY51EnHyo8tC6Zpb/cbm7y1d8CO+StvvJn8zpwdOm9KDY
QVcU5uRRS3KqyQkki8L25yJY/Nkr6VpEQvvg9lqwHc0h2oJ21D6gRbLBiVQfmpwZk9LLBAr7xj4V
QUi8qPTzUuqIC96mNyx25NvBodIdsSau1D+xfbw3IvZuKZkMDKD2bKi+udhPeU3tuZwcY+svTWHa
Pd/vfXOlpk9F3nVfAc4oN46/NoJop7UrCkNuguFkKbPAGR7Pg2dZT6VREwNJak/Ll8Iuk1U3xgBd
4vxII8T9ng7RR8+gxmd50p2RDMNqWHrGYvDOI9Wtq54Ka/a5N9t7mJa6K/KRmcRVncomhBSp/u/V
8p6XyHDVGYqWhzVDgNxYAl9yA9B3dECe799xCi/fLxFBPkXm/l40slsDbUfaoXMszbWBkDX2vcs/
qVjTTvHfOyccU8B9arXEomYd3NrY2NWBI44aUmtniX0LiQg79yLU6/OruqKspqWIsRvddDammpod
Hkf5Ef8fJiLLom/EdVUsZ69XpJf7jWgdjAqDQ07Lwf9gALvplUtaaX0Ogyw4qag+Wo70ghPgd5hd
8zOcxppYUzdG3h/p5huaEB+jYqTvhKm1TyaWfUZ5xRZKWGpB+yAf7hGNLSuX1osovmHxhZjW5Zul
GLXIuwgui9398J0AGK3a3gpPvSqeqawMlypXlyYw7aOP7eTqpSOy55RxZRUTB5AR6AdzRCZ7lyc5
IwuygkaEQw4N/7LXW337eYmtXSHFOrRBViyF/LIf3pdQ8s/Zmv3LhNT5ILQYOWCxVTiUtexf5kek
w4hRrEP5ngVuqT90fnVzQqtHm+9bH1NfHYZkxA9SRTS35mZOPPLpmH0CNrpuzvall7hAO4cHYAre
PSfB7Z9F7WH+ShhwaaMQlvEEEY3ovc2I7TKmZGDq5ZBVJVouRVIolQyIH1R+xBvHyMVgeImUF32d
xuzZijiQNVu9a53A5FLC8stqNziHflhTMypvf74fv5dQTBJ+G0e7J4jx0H/+OzBAr9CYRRV2G0I7
qtfK9e/nc4hrUHlxxYioSN/Yuq4dbTej8p6kwKhayrJiiHrsHFX2GBdh9ojCKHtkB+Q0ynuQGPOX
y3uGxPK21N+xZtvr5WAUzDOg3VGfcuuvlM34QTRReomcaFwnA7Zsin/dJjQqTBZzphy0DqnckmH2
cYfpcjKzNTDYZFuXQ7a9P8QMdZCr3qLwnTekEbEWFhuKw84m18K9qo0SRFgZ4hmk0VXJMr9nMn++
ncvy+XechWOfRaYj1iLO+nV5ZZmTiiQQPc/s3GivRdQd2pQ7q5TvU6ZwvyKhc05CjcahVcioarhG
tV/SFqAqeYgKqvpMeOkRBsYx7enxhyMR0XmxQEXpOCuXmuoGomk0PNDXVPteui89fLlN5ibtq9v3
kJe9B5+/OvOg2Xhxvl765UYWYjRMipCB61BIMfORX1RVoKM+iZ2jVBOV/2QQO5fhoCizBmk+5sA7
MI3358x0vP+omhjOb6Vl0yVw0imYGIykMMQvpWXXMZjxYetLrwIlVqLxY3P1JcxEvDE0FwPtfNG9
zHlkVsm70VN3iPVPUWeUtLRh9sBzjl9EVjaHqZkfWZG3t8RHsW/qw8oCJ/WJOTHj1rG9iMEp3qZs
pLpFRvtCiTD+mjJQ90FlkHxmQXAS2O42LiTqHYh/zwWjZeAdTftFS1kj6zm5Wnmj2iShQXrNzcx8
gTgJdT7AQuNSJQZzM7Tp1ruwt2FUIdqdTzA7HWh5jfpzmUcN0L/6aHcJLnVTOusup1W6XJrIsY9M
9GLiRTUeoFAOM2wTDwsqmJ1FbXARA/mTZTwMY1+sa83/1ut1fzX7Wj7VQAcYQPz9vkPHA1IYq1PP
NclNiS56G5JjH0uCsCppkpXKDoOo/XPjhMZ6ktrUXBGoAr+cZYFL6BCm+lzYxD2FL/wwtjGLYG7i
95TwgklHuvu/Ol4KpP/+YxkR4J0HFZaX+9qMm/5j26YMVNBdtU2El74JBLIiIEkIQK9eGEmRn1y9
SE/CT8INA41yEnyH5tuiO66zNL3fwhCaWQxg+2zE0oIFCid00MwZXmNVL1UHbtat3WovI5FClGbS
aiQwEU6m5uwCMwgxwnDe5zJAA+pzbq/jpowRtOyi2JI/nfAFOHeM0uaVv9VZZcqcwJtRqtDxqpUq
eWavwSqEduzoU9DdaWHLVJ2ecihnzXuE4EDUCBoFIQOVIg7i5cvKlt//vL8smqBf9hfLcRY5sm/z
7PxSqB2rccRdSc/M0xVKQk+1Z5d5HQM+6u2iL85qtr0uwrKyfBl5Ul8NVhauSynmBE+67rkZe4pi
s6h38oAsGaHSrgWkABDEVvIo0plLzYRV25HlE3upXLk+rZtyLPT9MPdLe3oe1KAiTjMZPcg8PmAZ
n4fOTFBxgmw3xRMUpNq9LD39pibTR+iD2Rh6PvR9Cg9Wi01KYzKuzv94Wd6dVmLrEhj4Q89unnwJ
XHvuxvWee6qcUZ06wJdIA/IPAZC364ygDztkq0isXQR/hjingyY+Gse4I50y4VS3QTWeyjoDVjfp
DPjUOpzVmoTD101PrWkF/7Wl6b+JxCmf+x5mWkRwuv/bltaOZcUIEh2ZH56FUzkL7JeuUToW0UVv
4mmDWlenqzwi0/KtoIK9ZQIGpryGjXsW6oU5Qo+YhXt2A2L5yG0KwEMxeqI0tr2zq5CJRkBL68JJ
iDmY2OIp8oXYfs3yXD8tfgdg2dOO/i0eo3rEuUoFdJ15AbrpOKo2S59IlJM4QXGQ6F6aj6mYR3Y5
56W4DBn8pQqDKwmixciCrIOapuynJYpXvQ8kNnBOnjM9LMdKY1A1VRWqDHsuGVujC7EpHeC6R7MA
l2IJQig673zmHRpmOt1BlDF6wqumg+SvXi1hZoNJYenX6N6ZN5JHCfyMvbS6ea7TPC+XelggTx8r
10p3pIfOC4NAy6MG8CDHRaGAob1xMvSnxjNxS4Q5U3lNqoSeD/941AftrLUwx4HsYEJyDcvceIEp
d8qtnrWABIZZQelrjIoShPcovrhZesj19ghiZq97k/0agzOntpwMzz2J8Hp5VUB9//PzLX6ZtejT
bCVucC0fqTWqb/2X8JSBBqiBNOrE93S+iSuY+7PHIDBucpznYaWWc0Cek2yiWKtvrdCIT/2ZpynA
9w1Wbdwl3lOul/yWdEWX99x5IMpy752MbUvQe6DEVQKtkijtZV2lpzKx/K+mXgtkk0a3JSOADWfl
wA20BKHEPGhIS4O5g2tAcVBsA23ePDJ8YVcgOTiT7XOUqPHUi/TnC6gH8mQlvYNG/HdAOzYa6w7g
dolG7H56sH6/uXn+Y0E+t7N9QUPhSO0yfRzpuuuzEDlh/vA9AhTmZO3yVPUvWESYPNOe+PPjk0Hx
fzcm9UbEsTa7SoKbNyJXpMXb8pk26oJc+7Q0gdGeSlZMbuzruj20iORQuVj1UzO70FMjXnf2RORZ
euVKy6b2pheF2LVt818DrX+X91uzBQqIFEkJ4ffs0vq5KueHbjC1touaY2ToQ8aMEohhaoML5KUb
s/qkgMAxmGRuNxvKf0T6/xcDt6xzUjvda8G4e3BjEGYqZH8P6GIwAFK40juFjZzpM+2l1Ys1S8rd
eDEuGkt+yY1Ie4/gmQCxpuzDcn8bHd/elMr8/OeVbP5WcbRAbQmsAMacS5qLBeyn3qyHaCVKK8+5
Gyp6b3LwB1EVHHHNYFdCQfZjip/xFtl/OXb+YUBeFiVy5zQSNWZi9WdHoDe0DuDWtWciSCpajbV3
AWI9JqD2jq07fR0zoYP1TvEFISECc24V/7Gpi1/FzQhgfZ5Juiq+g7xZ/GL8sYHQ1oY0o61pq3LX
MDyBcWl2hFu6mkYayM1aCD09xVAMqa7nTnfh3lcd1mbpWlvfSLLj0n8j63dR5ln+q29BP6xS+cwg
I/81Cbx3V+rBZfleEY3XIB2ZD28cfGZnfG7IRmGIlvlp8HAZyxbq66LAU57GzDBr2pSw/xkOQ129
H2ipBp2HiyvImsdEg4MaNEKHazKrE8rKdl9oKp/F2EXH1E7V4V4SiVyQWOnIWCazUYyemAVro27i
cg+Tmyh0dbo/ePeqhN116PcnOox2lJgXz0vtg2+AXXSkcwqMmIFBSdLv+kBHr+Ue+0l+N8AmnSxR
nsO5reLEVyt4asMo3pulfkLUxZRRRGmfsIc5cyGeftdb/rIIbvBcdE+jg5Q1oWix6AgMAyywtEsE
qnr4158XrferoICjxAPsBqwd042wf91+U2eQbdlryfZuKfCyVH+kQlg8AMHUt00XljQ6/+8CdH5t
lsEXafTB2els79Wg1FzXa1iZOVjZdxupEhQiC+xQ0cL8ZdzU0FndUddQRvSAPpBy8fF0CSVTzfSL
vRTFSFdXJPvCg1HpynG89tzT41jXpCCRf0knY9hPQrsuz8ly3lewW9FzGwczYgLTSpoD439yHu8w
Tr2DKUHGaSmD+MLysUu7Hml7M+36IqNxa9bMEBxcdNqxMo8zE23+IlGCkQWxtNd0Ji4hQ1nOi2ys
DyQ2sCDDa93jWGtz73wv0peCiQ+6btQc5+Y3cOcFKlbwBDXUWaxITZ7+x/xa4//zWBJqcUaye8I7
Ief+984prA565egCb1hqhoxSqbaR/s2STD/xK/w9hnKZKGglq8U1FQ6Usj2DIAT5V8NJKoV9sGpP
30oLuL9R48dbdidRYeRMJ1g7ekzotRilKoHW4/5zGASH98tTgmULqcDXAjRfCA6WhvliNhnpTpd6
sUx6uOqNOV5kq+2DCSOIyh/0mLVUDcCPF1/bP1nX8koGzb7xPJ8Lys5sInWilg3FY9H1yywD9p1E
7v3x1kVZXwvzixiDfKv1ckBk0nSvqZpChMwUFrvan7Z5Zpjru7WAFO1STrF9ymVMGvR87z6EGkdM
ITwmIfjMuRgdyk9+Ps2cC5wSg8dnqWf4S9UwBxpLXw6FU7lfgnYTPzndoQvx7XBRU71fojiQyMPT
XV7sTKRqizoT13xtMzIw1ZqBZqIudsx6pXNOIkj01uuwD0qUS0vherkZsZNfDMSgea28W6Cx4on7
P1aQsl0jDS7kXwCk6DJUcmOX6LNgWmu7oYC3N/Q924hsjB/38ML9xLg598KcLdZIb5t/l1HrBJLR
vYDa1vFq0UjXc+t91IL7n0ftaTjQyvwrG+sKr+xfVHNwn4ymvkdBhHxPRMza9DT64WPTEOlOTEMM
knEVFtY9CtM0WOCT4QzIKgERRz4La70squWy6A2W+Kz3ZLcxJkHtmkES+C6RJIL62LbKoX/a1FcY
cC9LD8QAmf1Q9T61a0YYDmHiXRe9sTQyfUWDTmzjAzPClnswOUifUQR/Gf2iXfUMnWBsYM8090W9
XmlfompAez539BG5DmvyxPnTh1o+oI5chdR/N2Oc7kKcymfqOCZDdhsFA2r95313CXR+TmuBZhq6
gB1kQ0XAmP5LWityRvj5mBg2nQTLua8UYsNqiF46+w07r7fWKmYHNRTWcN0q+dZnDMxAR+p9LPTi
0R8pkcjKYKIEF6bOwK+gCWtO2q6CrvwGqd9lLMDdU8UMVe9ECIvQznNHfxWeB+TyJ110mA+6iOIt
ck0LZDh9SKZWsIvWXvz3QalCs0Fvg+hbkxiZHrKQysmgG4x5QBq1ltlo7peYqhncR6ug9i4lELtG
jO51jCfUSUlQbctWD050n3nQlu8EOZ2U0CeugJH/AUx0thMFbiIYcRYCEa35kc898MUyt7yCyIUg
OfOYkSPU1z9/EsZvneL5o7AsHkBq48I29PmI/Clus+JelLppB/+PsDNbbhtZtugXIQJDYXrlPJOS
KMn2C8KWbQyFeQa+/i6Afe45bUfYL2xRUrRFEKyqzNx77bXsHH3hZm1w8VozuDjTg2341zS19P38
/cAgRCbGNE8cEH4FZK+komRxth9GTR4N05O72ZOOiudnQAtsR2BUtwrUtFjNi205uGwZlmR3T2Pp
s+L5RHhI7cnrC0IEk8H5MlePlfjymI1gfUAgn2i4xjKmH7S+yJRNup9trSZHh5X8Yvj0y10Zr1SJ
dTxoS+eNbM+qT/P3RhuSlW92LnWpcpzbfiOeGMcc7IsVmOuKvvVKKgYgvnFQtg/DKdvyInM+tWVD
joFGbGwQ5tmB4FX+3/HOrZtW26UkPIwGPKv2e2t2w8nFE280cXuZ95FHQyupP0MzdVfJXPvnpvVj
/mHeyW4zS1Dmh4jUqv1coZOhJ0+tCWcYKunU/JIoCSeDfCph2UulRyiso/wNUDc8zKFWYm2c0MvW
g4fIPBWatSGKEoIN5Q00hKkBZnd0Fyhj3LVWe9WBjJRxGVRJgXVAZ1cxZMQpFyEIVO0pLdNqFqOk
7Egojc8ViadY0t1rMNT+okABtsuirFtrxLVWFaiauVujRV65eay6rgPvI9eibVAMHgGZCJyrpt+2
ZRffHAv/FatO/jlmdTrN6kvF9SUz7YFp7jQDVXxF+/Q4XlSjzuCyH/p14vjFdbBtQteKCqjMZO/T
e8Qks8+pGuxnJEPxXii9eLICqS2MsFI+4qxfliXJSBRZGX+OZh4DWXYb5j7fH/4pFdPTX+x9+i8o
NAtEG0xPmwUNKBq4tl8ZF00bexjR62ETeC1hgXQsEgP6DOk0sK8D4xMCd2vvxSO+9xhprEIqSpor
/9jlPEpROHIJTNk2Yt4R9qCM+KAxULC+6j+9RK5cpg8/x0w7l2oWfhm5RRdjK49m5kZ73Lzmi6+h
1Q9aWzCLTLxLlBjZQiJo2M5PlapA7Wt1xORM+ijIqd3hca8y2Omh+02jxjwzue9L06WNToRURlTo
arZMENqV7B/WlYqsoe2IBXeTNQBykgqFn+f72rOZ1w2bX6oewdiJo0FceF3UwbGdxbGOtPCaAeZC
C89IZt9UYXXTjIrbWW23VsVkLZ/8JKLrvmmxrG+qWzKgI311tiqpvUnr11Tv1pi0d/o7EQkNo8Gw
xWruRYMaMFLT5hKAhFyPEMwtHG30MRqYs0golRZHryw4ts6ftpaccGaS2APmo4eamg9THFGErDJT
QwINkH8Q06gAwBIQuVyk4Nxxqekg4282H7s8IRZiHm7RQQjO81d4UqesBHtgI0L19fhg1A2ikaml
UcbwFLGGo8bs6a3YmnzB+Eb08yh+gs8sUF2raGSLJluPbHWc5BUEoKV+QxawjnSAJsQtWmcv/FqN
QX5PKfGbKZGLevgHiUjDF+Jm6+WQggOdS9DWp45qyszl4zuStTIdAuZKMQQMuXy891ZLtyTsYmfT
Tnmf849VF0n4428n+YaABq+5aQqlCZgZTDnkpWAXhC+rkWOQ5qSnzWePShrgLkXKpaugwUe1cWrG
iLa6gal2vjpaFwlCcCBcMK/D3RBn7PazS19EGaM8ryZ4Z7Q69IK1WCAViL5HNE6pKtdx0y4wfXly
zSYBUc32xS5qB/vwONTG5FFO8dHRD19Au8rzdGGd/cTFzJH4uX6ahfU9I2/PSUh8m+5/HQL0qi2G
9mFXp/9N/lwX7hXb24Z+c56bUGzpyrkpGSdV5nGWMsbhIE55Ls9R3SK9mDzvZkiqe61uxRDwqY2M
9obWpd5GbZMdWUr/eaC9FhA3Rl4D0z8cKtzF1ZJ4xeRWVJGgw1PtvFmDURnBk4pT5mgP4T7BZn40
g05ZFVYP13myd4pev46ZiA9yavImQSZOfz4T/GZUhs+jOSY2ZYotyzZ+bVNpVHsEHEUUS2ZHts5k
lXzIrvpRZIsqLwmtmv2T0WCuIgEK7bGsDcrJ1QZ0GqOAn60EypEzlprglp2/U8Gzg0K+VzkPvqgC
eD4Kk00jXC4J+veZOCOVht/phyxidcH6GtQDmQrzYc1Ri2hPh29X9U6HPLDr5CXLYUuiHc23agMu
1xVBsegY1b53pVGeAstsznPfug/A3CUaFD5PNN88VNGpht+mN0bOAWnRbf9yBX9t6zIMMOjxTS4F
Wsvar1fQ1LVUIsAcl2PZgPFKa5vkch7M//9qfirQdKWLOku8jdeLm9d63WRM6m9IoEcSkodhA4cG
HIka3x8TFdJkF2Nl4ciJlJgLRY4g6TjXSsu746zemB/KkbRvGjqPD3Hgpepzm8TxUtDwWj++melG
vmsLECp9JexNyT7Mkk/kLblKi0oTr6l/SCYx06QrCWIwLGNhvxseZLM/Xyvrt2s1nf9B8puujUHP
nBUc/3MAtd26MNmmQPRiW2TcDer8e1oGsbIsWiKKC7Xy1+iaK7hGSBH6REz2E2X3OCtQlq88gm1v
htX/mIetrU4mj3AI6aQOoJfmNS+JlhIgZKbZte6GvYuzYNmqwtz6uSJeEllfOxqv+2CS7uttvv6n
6m1oO5dN7p8ea1Q+qA9Czbxl6DUxQN1gg8bPos/zfAKUUXbShHhvsY0vDVRAlOQEztbTQ1VmznZI
++/wmsp1oNewz4saIX9aR2sPbx4RX+l4iUeCXkLD2M6GszEsnkundpaPQpEpZXOeP/Smj43EauDo
/Pm9+M0X4hKhRUfMpNywLPW3+zZyir6xHIhYD8t55frL/0605q/mh3TgVyKlGRZ63Z1mz8N8wJ8f
DK8SpKpX5XqgnX3qLJmtXIWyrXP880gAyMJUAndbo/OeR3scjo1/eFTGWD/PdXnRZauE+/Lsaoj8
CACkCicyJXVDbxdQ580KbSI45RtKReQVeWceNUc+abRaPrMBg8SLXbaUMbCXZMCJp8bSazgKmCSn
Z4OlJdc/XzrjV6ERl07TJmaU7lDSur/exn5rjNNwTizHSAfhbzb0vy18Z5afbGPahjfCbRdtHRZb
i54IWK//9G3Jmdp4tVs/zcpD9hX1m8TtclAmtaRaxOlJ87KKUBhdXGSVXAAQHcI4Mk7W0HKfta51
UdJNOO3ujluf8DFR0fRkMvz5Bf6mHOIF0td3KSQcFKqsbv8uFGWhmNhBKsbLyMce3TNkOvAy1b1v
B/kVPVe6Ifkyv3YmEe1RVL52kerRHU26ALuiC6JKom8k8HPlzL2gVDdVDO80mkK/PRBzXj7lZtmv
pCGijQvdZj3x6XYq0JRP4RT+mJJLBcq8JC7ZhPRkhwJDMw+w10l5bBsMPwYSQXjljxMXeH5C0DXx
gvQTeZmHZY8V79HCeawfQa0xrbQYe/qqgU5UqOs07l40GfBrKn7P+SD35yv52/7q4hwiGYpFi8JH
RX357yvptFrvxmlBgHNXf2Cy9F4EqIy9ZyLlGUCCvPi1Ub8kNlI+lfybrp2ih0IvWDJBNA5i8Jyt
cFCjliT4PdmlVlL8JOW61+19mSXJc5mF2oa8L2tlhqPDoYfEVi8E3yRwGDycg3Gs0vIEHpFrZvWu
VdZ2PuY7RZDsXHAORM31OMKV1DmgGE53GRblpROL8YCm1YINK9ZToQLyielNX8C6VVK4YubcoXOZ
ACaRh5CxNr5L9Ie3P1/AX0dN0/WjHFcZnpLYYv4KZ9MLjhbEA1hLUkqT1ejhoB1SWD9FMhAs6n78
+V/7DV44/3MM+KmFORTpxi+SOXAzeprprCQPzE4TZx8hpgP88sLceIYYr91wTQfFuttu+IRNg1Qg
Ake2MMqUDfOiwuOUWBE4GrWcpmWW/HBcPPmz0s2unPvYkXo6P9P9Zm86kECGwOhv5L0MNwBa1Tou
7OYvH2d76pj/bwvONbhZ8NdAATKYgMxW4P/ZdkemiWOVGN4yIbj8MHseFA4cnPRwP0B/UFdAaMxH
O92JVyD53BuhTkDdOEytaKB7k6Gm3VKK1FQ1PM20otslscUgQ8sIIrD6YTsKqGvzUwyNMJrzQmFf
ABwIeAocgTKdx3uh/wybojoqBLbsbaahy6JDOITKg6y7qRemjzngRANHzEPtm21nAxw5AseyL2lq
FNarieSNdnlnPwUKYhFBhtTiv3IC6X99bOMuRxqTsL5sIHHz0ZLuCpjCDOd24IS0UZXqdoYKKdlH
QPTgtjSVYjPDlB7CDSfVSIuXKKOqiUbUTA84E4rj/HT+aqj+csdrE83917dL4xKrCE50uO6/rhlI
i1xVNpHHCW3ojmMnSnATNvIHou2SKH9rFVggtTAONrpyWC4TISvqVODFfp9dZpciJ0gy6ApQrAAB
nkqLMmYVuWd7Vi6a4Rdjdr87AKhO1GMLq/Gec2CDuwdkiwp96zFlPs3vZhqLfpn65NPiF6925L35
aDpDtVkMGnPt0UJpqA+BslBjkjNn2s/80IGxxEWiY4FklDrPswz0bcskRrYeG+Pd6u3kakyHzqrr
76EtwYAaBHxBKQGgbch+Mdfn84xBhf62RqebbBhKRtw5De2vpldPkhVo6xqhdwiFd3+QDAjuu0NB
BExN/Ad51jbFMIGmy4eYNO16Gh8Tmagn2WfRtGR6h9NT0QMMeNw6pVV/Tyd+3ljSxJhL+nh6KjXj
CtiByNvYql7ZxVez5qnS/JrCcOIAT2hNXH4rK1VJ6TVbZzjkkraYL9T93HSeb9TWMLPV3J/Q7Aa7
HSAVgBAa3k8txn7dmudgTN9mK2LjgVafJxGPGhT/hbFvARW4nsB0SfyvutW84Ftox+/NONSHeRIb
Ge9/Xhrt387uAhAYQm/WYNpfyML+vZP5WUVG7+jAUY+x4kPy2rbV2L5qdPOeTdIiMOvIlaGDM5kh
PFE5dvvWxlaOGYeedHJHvec9KZa3sEdt2SkaCNhac89eKVatJutDUtb1Yf5qfhClp23bJkqWTlpp
e58523l+yC33n6+Ihs/oBo/a3Y+2EYD2KLbJtSIEeO+3LjV4nxQ3jeiOvWUHBJu3EArJPnZ2Q+Go
y4qj3QNuWavBWakTH0hlKck+orHvi+DNnPy+s4pJkYuJtuq3eDk4rHDXpD01UwW0zx69reaGX2VO
Jbt1yrLYPo4bbU+Odj+O0Zp8KMJkbdpxqkmDKK4idz3ombJsHKJtSPKC8t4MTzjhXCIsZf6Xk/5v
JmaXWo+NDSU4XRuLfty/37kmET0EMMGxKTIExZHLHhr8VENBvHluO+tQRj7xTVjky5F8dzf12qvR
D8g5B6nAFizh/jv98AkDVbJWXFJr5qc6tWTA8XFt1p13NGz9TODRZl6tZ/gJPTBGY/85svtZkN1H
kmI3phGfxtQl4NiwW9q1w0Yvi/oWRBaETqsCQ+Gr3ElYof9yIZzphf5rHzQ1zNyq0OEd6zpZFv++
EDK1RC20vF4+Wklo3llQC0WevCAizGnqHhYCtU5g1i0f3aC4CeLTFqnfresxTg+kqj+Flo8Hedwi
lnTFo6FvCrvbZaUGedKJcS575JmHhYOfbjSas0mbiez5ZBWg33yj25tApxf+GxDIhBxepKVBWsnN
PBMTqbnuVVTPXejdOseGz5Wr7laHxVbHebg1WyA4bay5O4hbTDwbL9xUUb72BzgvstbVq5U8tZyf
n6uAVGO6FZcuwSas6GCtvGcEZvm5coJvle9ym/a6uQlQ6Nadm9yHPCUiuwZ6PJ3N6WoMy9xqaUZN
vEtONKcxBjvnZMW5VZry5HnKtxTmDoZ0xKKziljpkubY+QmsGYS9pEkxap0AKCWWJvi5VnatlJWt
eV/CwncujEecv7QXfi9pTc43aAZ0lZoWs/4v729QewOy75CGZxalS2R9AIlGC/HOXKy6SmVucT1+
ENAF0X0k0wGJHeABPU63KdmYUZnlqzZ2tAPq9uaA8Kq0JdBD237lpFbghXEhvcSd8tqjbTpK6dif
eVtW5DWHILiaYQXNYdP52fDFDtp63WP92VeoYVA0T63wXEO3KS17L2kxr7Ohb8hdxQKhg5dZ6rTp
6DEzQWni8ntvCIxwHarEwruj4KhP+qBgWpyeUhDqf2liOb+KY8BtOEguDAd9JMzHX70NVp64dcCa
viQhLHzJE69c6lWQXmnrkppla9/wLykbsAES1bWzUcZsPAryd3d9a38qjTqnhWlnR4Rp7GNGr+8K
0rEuNsJqwGDVzQVAzU44HOfRuOnXOICdq1U4yTUvDOh8seIhqg0gfSCh2tW9kpylLltm+iGMzkLe
gqGrOQ+ZuEtpdnWZp3zJjOBDlL6/Y0CLa8yZPOF2/NOnY3+IbaDShhZeZN/pdz32yKFwsLPWWf5k
efKFLnKzZvsM9qNp8Q7A+E2zVnztuvQLg6r6aic58ukk6fjghBafDDi8xzbPrKXDJ4/eYmosppnB
MVPdbwNVLOxYqaw50jkQ3Dz/kvdZgC+er3S8cWvKX3JfiM2+6IV3G0RbHsbWbVd0ttf+VM8bSfHy
5x17ShL6dbkDLEz9hCcKvemvhB/ipm1wvBnXTR/txYMgOYg4XEWdWKNKUFe6VYj3YawJZtBEsy6C
qj2aSm2+yGwAxquFN2KyzBc+6OPKpiLAHZy6yyguw005mRWDFm9bbQy4nSYrI0DLz44z9Nf5h5V/
aAIleosECShKMNLOUdA3yMDAxaLIjJpiGQfqpzj5MXcyG0IZcXI06lrT22jhugRqoyuB5JA2kGlF
MGydSCGekRjcRWSD4RJub38yE+3IQZZfNewrKuSQQ8olM+jLwfAzvqRtscU50fzI7PGej1j2/3yV
f6/waXyYlkUDTWeHpXT896aiDJTyZPmV//TRwO4WZ7uBDuiNpL3Jr2adop6dHkKUq1DFkQlg+CKZ
0rUPZMuGhwDFwCKOlf6KzQwDnUZOoKExg+5Glz5FxdWG/UhL0hTMN+okvihONWLiQI7o9WdpRdW1
prN8Dgx3P4lwUIJb6qtbwi+L6PBzUMvY5R0FzCWseZhS45vN1nTxsuGCHjv4lkLJY/Ef6KeN48qo
TFJo2MXWgR9oJ9N/J0bevzVOFP3FoqZPjaR/78j41Wmcq6BSUSTMDeP/qUyJ5zMGpUG/LAsKiNmh
XVZlip6cfnjmOrDgO9/eDL097MNKwiNISm5ltdG25sCwKbGQHWstsOw+rXiJxrGXA6XAQN6GQybx
U1NBW2s50BCqCaOfgLW/6dV+q9b484k6YCKL55CuwS9mJzeJMHOGsMlnrY1pdx1yMDW7tLkNdT9O
vbe6I57eY4B0HdW+WxcqjRe/r4ZTmagkCiYEP5a1Yyz5JBc7RykQgVeFdtbctF07xu7P96v+2zme
v9exgd3DRcNS9uvfW0ZQtsYezVCSMi4La/QsnMK7Xlcu85O+S6xrOdTw5UjsdOpiWKuVg/4zJISK
0x8u+YQMTteTrJ0B+dzTg6Ma8SHAyD6XSmaY4GtvB2uthKm1iYcwAtXkaX/pa+i/7Vq8FJcRPIdM
tNbi14+e6xm5DTymWsbSeLI5DS2KaaxstPpXU/pXJ8wPntdibM69nNJN7V59jVFc5EfJB51TYFnJ
txGsxqpp0LhE0tX2UU2PddbuKJYGs9f7mzB86p/+1j9m2kY2sWPq1Pe/++P0ZLA6STNh+ajdW1TG
AJN9tkeiyrSqiRe6PobvgUWuOJkVbBkB8rmpuG9j9zUylo7JLp3IAomME+LeLHzCgjtL2c0t+8iN
++XDlksV/Flz/N3cGUhq91tuptGTENQ61Vjl975htullUu4rM/qh9l69k5hoN12TfaQ0hq9eKj+M
DAsc0QLcm0H0ZJbtZQzV4JudiAC9nTyAjbjbDGxWmvDDl3pVoYjf0JQInvSsUZZ9oOfvaO993DGM
fc1yCjoA5cM2riTkP1W+fczM+FhZiXsTBT0l3I+o4tqvkvHFK7Td7tba6r2x/SetzfLXXBQ6gehp
fYg9GzGTTURlmJjXWQ5qOswoOdCma0g0r/OZHoSTXDolSH2AKjPoDmqluNLrgEvPyMXKZH5i0ycf
PPbf5ZDkL+Dybn5B7nASZnhapsog63Av0l5dxhSma8486T0xNeVY5ByKPCi3yybzEhQQHP8UgTmD
3Pt2Y3llRehS4BxSXUcE4zbOYhhorq4a+mZqD2VCJATSE3dsvvS2QjRZC3Q5nXhCPhfu5pQ+QctK
UGwdyVjPaG191bi+ecflREJW6GZfPMt5GXWr+mlkVwA/2lDa3zRe2ZIQdSiJbVjssLNUNHapY92Z
iDLozo2ROdrXOL3N/uhUYCxFAAHpgyTZRZYHOSwGcMe7QuLOjGptXSiJQZiKrV57FGa41olCs+H3
5WHSn8yRmXsvPoqRG38RCDCLE5GKJmt7yui678a6gYNQ4aVnRGDl9kXDro+hUa0O2iSZmJ9ykY+x
EoOVmC75/K2u9kgkUsKDaxfFCznSd6hv4xdCqEkCrFJg/JVdLCPNHhaiH7QdrTLWgUnhWkYOyUax
88OdhtTzXHp+oM7+Cg/22Om0s+aABBnzAcpsCDfEGZNoWvOq7UkEnFVAR6c/xcoF/SfGTfitENz8
90EqwZ0RdrXyHJjGDzciLHzn5KpoqR7U7tIDjD0LCNLIob0jumEtCFRliA0LNkWEs87rLnq2B/cY
yS5/DxWi70htca7BKK5KAG0imhi6jkayn9d23savQvNxfFNygtdS27iKDJvdPHkz67LdCpFHsKlM
0uWATS8eTYlIL99GNOBPs5rXdXq6o17qnWRMKjifIdDdmXWdsxn6xLi5tXdEkT7l37nBS6DgQDUa
Eoaht794dCDftb4DpWkhIRMc8S219K+zrxbjArutnQ07rYgU7KNBsQk1M7mJtIp2bApYWDsYitVQ
ySujbTi9o3hRwCa9WUVznRNxisRAYDyMBvKRur9N6dkX06arV48FmMzIbxdek2dviZqDBpXF56ho
glVWKBVAazDDAXq+f1ItYjmQ9AiJ8xT1I/ZpxBRMS74rMjJePABuaDACnP3DfnTM5sM0lO/UO/Yn
EhjIMWSPOYJJSuiURso27rH1EWskn2Ve+MfBre9zifxfIUTMNAUgeANNsm2YU36G60/AcD2ldtCv
RgJBE3TurNYjyRzzVxJ5k2lTU7RhOWxsndsiaaPe25iywATld+1Fz4i1RlGzVpiIfimNSFvT8+lB
mBYoletOefP4YVfZ7iEdXayIWqGhhjHUU+EVLw8US0TPa4//9jhMLOMhxvwVtlaNJEsJj7WTfM4i
2RyKRhqLzqibV4QFH0bpMpUIPf8fVAfwdnDEZ3pj3WlwGs7pgY9oFjmSn5Ox7afdXRHck0RsKGT+
qt2KCGL/O3CBYlcnzog3P4ZzPnUTmsgnkU2YgLfHKtjM4y1ugWYtVXhM85BQ8tERxKOvjTL50gnF
W6qIhc70Z5srScreIreTgz1W9l3Nw5+kjQPZ7Jt8PTNYUyvqNi0NmyWGUeMdzUW6mLr7J48DmWQ6
jvwh2tS+8qo98BlYOD9amAlHmU7xg7lJilWvO1jS/EtEk3endMQg4Hwq12FJUo0TGT+ElPBIUhYu
P1MhwU0sdcZk/m6mETDtzNm6lVcy2Ol80iw5x0YcHRSCTHTDjJ4SzBQ58v7jg62HCfgDJS3Ezen/
0/EWHaHI4DBwa/+i+mO4cj1nb1W69d3p2/c+Irh+OpyPqDCfQswLVHSM7xrGZgcl7vyD3yXvDy4C
yGDkNTQgZ+FujNQVTK0ufNRxMvkY6eerJBUvGI29aJPP2VCyUwLcKK3G7kxRVV9K3X1u6d7N/3xI
S1cpdISY850NW/EyLz7SGHwoJ2I5LzFdoP1MEatiKUK2w4iAtx0xtbYE5vbmqY24R+5PUxlhs06t
ECVEcV0zJFs6+RAQMN5ntMYAxUxLa0qLxhPXroOFTb7IpsAkGziGXMbZPbVq5+g4/jIZ85Oa6f2m
68MPpiWM5fTxokE823mAKWxMdXtNDxZaVNprgSR7lTuTKLtkesKcg0Y1bLHqZyNR4I9K+bmLi4V0
IwJOiUunD0o+tinHH6PKXzwKmDcmXZpa1VGgSqCzFbJMlciaWAZEQ/XpqXBpCVaara2HZDqFdlRz
gwE+TkdfQ39Uo6NSaMGqB0i18tuM4CIcn6F5hu68zZsuor3BWC2oAjB5ne9vC83qgCdmxwjrQB2i
ujaFsvcse2kI721si24BWZpU1+8EtWM7pBG+6UNiDqlF4yS7pl3yQ2kgu5Rffcu/pSHK/6bfuSQT
KDlUhvG5UIqvFuBONe9+5ITKRr68abZ/dO0tDtZ9Q5ab6xE/bQV34Qzmuhvrb6OkzZWMHLT0Or4n
6bj0Ui3GWpq3i7SAk6klqDzAHLC+HWKXnxTPFlwg19qCXj8pPkWoh49KNYOesc0ibciCyXqb7aC7
9BoZN3ZJLEUZi0VvffcY3i9r14MBNLHMnXGi32UxfogKykU8kFZPUZUCgRGVeaCb5a8IhmeqLQwa
UQLQQJKqL0GyTBrhr3UQQVvYYd/7St8DfcR1OZrtcxyPTxrFfG4FJyZxn5W0gEvubyNL0tHDbxRw
04yyHll9m1tAfpvSq299m1170OnECezdlpzhmkBi3OPgDZtTKIe7Ucu9r2oHS9qfB6NAAsHr9zzG
r8NUOnJwo5Xk/iDCZslaxUyiYW+KDJK9ypT/VR1/ESrpooFUUI1XBJcj6V14ow7/aVkGqOWKQuza
Ln3veZmD4p5stfg+EqXgYvZdQABTGecHb4WWFRsh5G6ED7U0hspHTmrzthBjoMZNt6ztnDCN4cly
9PfIqC9F5Dt3ssO/lgj6V0MNiMulHbJAZY7XpH1itrdGr0B3SN9VNRGeWbrqJn+6hV29NEafES21
hMNUII+xTyRCnvKbIfIX2wOO3rCdjIF7F1lbLvY0+gbQOpcIXdQ5qak8jTguwfbgowdzua11EaBM
yCdjgfbVIUKsFl2xCnSvWdDR8JeAhVluO/dn21hgxRvuvk57alP9Ozl173FzcM1nHTcxRlmO0Tlx
CowEcSYg3AZMq2B7gOtUTdkt+blrCdBsmUwCGyRrRFdzudbCMt9Vfn0KFGXYZor6pZ1dfi4CBZBd
rGYQJ/MLU0w+SvkbMYhPTRp96JqpL1utyhfRcJQKsSIsCihmAtJ0C84sfdO+5pUfL03d+hZFKlEO
6hEFZwFc1TiAkumI+5Uj8/io4YImeQJYM7/aouH9HxDW4SK9AZt99l39M9lncjFG5tnTfI9bgeDB
Cl+r11yqGGA/Xu5wo0p7mVpMIjqvP3q2DsbE7dWNG4TDWutGhrpt90pKkwpGJPwRBgoia2uh5d4e
w8e+ZoIPBknWODryNysagNybJJ740kIooGFOhveTD6euV4NFaRY6rYToFKDbme6FktGeHVySYZ1i
/M9LqHx6Ib/ZRfTe5slGc8jK0YBOrOMsusl4CHaNld8NGQJ47180Xu56aCauV6iQGkDglKIavOCA
8EZT2ZVF9NMM3E/g91BD0s/GGLByMW+uYgHEyoKcmuEpBsj2s8bLtvThxuEDKdytG+Uv/HfcyjEL
Jsn1fSQgJDaZbCJZXo4BsFKoSafEJN64HTYFU59VzImFUwR+Fy8Z96NeLz2QT0T3ZQcn00DzGB4a
ecftN378ojKzDvQyONT8rmrGAwu67WBkGk4tijY6l9BojKG4mKazzg1SpQMDUUoR5K/ZmK2zJO0w
ooGvcgk/FpIE65CgQExjykH7KErAlrVpR3tPM+1lQxm/MDzwXKKg3WSU5l1RXY7jFFC7zItXqXJQ
LfL3MEPBgwEekHldwg0cGufRCN+tAcsvJ9B011phs20KrV8hUg0O5V2a8R2OePpqKcM9ClhZAKyH
y54DkVGb7ZaNH3e7/KjcbjjHQ/fDtfiQ1oSGLEONX2yZTQlap9wqqbXuTGs1YBs6AFNHMl6345LG
awOGBt4LpcoyiqBBOAHFgm1hG+GqZwtHD7HaaiE219RjzzGKpe7KgX8/x0HHi0kYEazAQyATJ868
hNG7ViLA36L4idgwIUsjRlnXoN3hrZrGH/Yi81pxGHhXFmqU7RCg2qD9taULIWKq2pGZqTXWrzZG
h9XkULs9scNwAz4YACDRi+oWg0p8BIa2cjVZ7RILTrIHiMypZH5GwkxCgPotUOnExlm2pFX00zT9
j9FVloNo7l2hnkwlIWSuP5t18DrENiPw/jmp9DvdexY/EWyhEILL05NnuCExum0ci50w9lRnwzLq
Yv2rjiTb0SPltbNYhGFPH3THSw+VTv6GZTFZGVPzSzjUyTqgSb/Rpf9U9cJ/x9tPL4RJkGuh6Ley
4kvCH7PxTOMbE+J1yZ+PYUfkiwQZkKUPtNOCE7Ovb0FNtJnsXxoPwWqb9/kqHVo+cP0nysbsVKQB
Vx6LPGa3C6cKezUkpIWgSVskQlOWWBmalSFzKuH0UzemznPbttGh1ERESyToETTr0UWfHiQY2tWo
8qlgdXTPbu4Eh7YI8BrxbKTr2EZht2+CyN6p3LY+5TdgS04jVqrpO69rwW1zTV2bBYh6Z409Jt0r
YRgfySwbEhCtjl2dU88i6o6lnmwudYUJl+iyXPvWhk6xaux4q3UkwNUNss8msL7UZvytdrujq+a4
EQN7g65OL7KPMZKEV2udXAh3Sq5SJiQexrNeqrvB73ZdkoYr4Ew74aakrJjUQlpihhuk0NW5DKq7
ORGcAUaE2zRV9I0xPR1HYpjTahl4uflK6aedRR1QlxmR9drUQ3EuHbwm809Ls/LPpo8/2bJ081WS
pUq1ZxgH37F6kGOl+dXSvYPvtcWbgl55h98i3PpkcX4qS2VJd9j8SjOYZQ16+ckd1eCp59yzKKcf
pKb/M42T4VlIQFShSOV6/v7Y3OgH9hAOAMJY6NHoy/Y/HEItjp2n1PTILLE0Y4ScMVrdo0FkKhui
5/aryMqclUBU3KNZeoW3Wt2sonoDt9m+12H+f2ydx5KkypZFvwgztJiGILRKXTnBMkugpTvy63vB
vd317FlPqIAgo6oywHE/Z++1i0Pq4eSLpqp7N92GCAieLodyfjcX9XPTK84dH5L5IgTqwPnwRMTL
WXd4Zi0/RCBLi8CDuf2ISYOAnz56dFPeXBNV2cDliB4A3qLHcnxKvhR9ogT6f0egK95c2aZnTw9S
KgOuxjBQ5WQ6oYNYRUY4PZaNLbM/eGEG+Pfi30O6Xt+cKZrO/5wwH48RzLpT5lz/HlKQbMayPClQ
hpgFtz9IyjHWxMeWe33K5MFWnYZ//kiqJvkErO41BK5q8a3bmEWg4caXznWL25jMhHkGr+/CCc+Z
mbdvqgRenXXShOgSTG8afbTlBGVo07XMq61upITI16qKbIAuWtep4h51yrRW9ND5LD1rR0hiuxvL
XGUVAAW+7SfrMsFfekc0AKA6f4dWgDFSmDQ7vEx9d8TQ7ijyePBX1QEarUa72ArIB5hk5bOKkawf
UVVYRe5Crk/liyds4x6q2a4N1P7CFU7CqTGeIs9TPxkNDep9jX2kb6a96B5yk/m4XlJhmJIhOxW9
lr94Urnx0YJFOu3jPBD5eqji6ceUNC+iDGOK0J6f0Cgj4HwaucnD9CscO3NlVq6k016mW6k3wF3d
viORr8PLyCy/n5FHhkLdJmGMpIyRywsoH8VXHGLVXCsL/aRNetxbWNLgQzaHlILr2Swqrut8qn+J
hJh13VD+6NK51qo+nqWKgDXoqbTILGio3cD3yzTpPVuNTY58jbW1Mk1t53gkSMaNQllSbSvU3m5/
6EvLOWfRMPil5sYPSxn0VWs3+m2IvPYaGm29QpNSfAwZ6p6yG61dKavyo9XqZ0sXn03b7iun1V4m
VVNWWT2mR1PMv1NZkFDYOLm/vBvnrm9iXaA8gW838rp243aR98wjfliHNFfeLBXz1kRq1F6Mk0c6
vQtksKVq3taVP9Kkf2d1VzvyuxG1Mw+hxilmLnnHjYqZcH4DnizRwpr1ynrN2hThdNdRMu06rXNf
u7S58772nSp9t1LquHk0FKmPFHSGbdFY8rPQEAvOZ1AMc9Yp6pBLr9gmoUPT5KdvQSjzxzjagkwd
LFQmhS5o7Sz9yGRJ9TB8lAiw7woK9ks+AWYRmnIXqQxoRJZv5mAbN+mPSd5ErCmTaj+ZzYve5954
ba0w8yuA2Ji8XGWXWwxVgIfOoGkVpgquxv+E3UCNiPTq57xLhRbYrkinj+WNAs7TOBoEEhIOe1bm
jSkt5bRsJBedWBWuO88t826jjDLaI59/7WfSVeEU/26UmXmFs9TDaqCl6dHAXL6cshCx/p63HGtl
fiLeI39rUHOT7DQR7xF8CbATqHMxIuujSbU7RhRXlPSGPLU+wJDTf0mjeOoKtf52p/KX4lrNdSRY
ZZMG46YxK4WZBGUOrtru3O9Y8EEbnl/Hpd3xHJtfVkkW0q0PRyIsCzC3y0HDMKgrIzftEgfxUq/a
8EErUKHLywaFwDkyP60aCHzUIq0qnfruZH19d+VMfdKbP/V8aPIsvJ1VajyNrh6dljOWc8kPSHeA
L6I1LFql2paSZSnI12uXSHfFhaRvSlyOfquZ+rHiiXodSlFsKq2JPtFt73UmK7+N0n6natq/UVah
94Ee5JypkEzNTkfGRPDch+JNt+VUAJLXosrkx9Ryndux1VxQ1jobwxhYTVpUC3OQJx8FH53yQPo5
kG+K8crzCKsDlpdK8q7FkIQvVUiXbDmFxKdz5sTGO+HV7pa+IE3tvFNvY9WI9fxBaKWDNwwhJ1U4
5muHhOyQQrL2ZeIUX9XZtQz5lVlR7AfkrBxETzW3i4oLkVDyaygKY21MLvHKCmwsS1CZTshxoG3C
b4UQw3HtmHLYppDZtqMo+QXPm5ZCcIoM9gaKxXiKa2fYh1+BGnckAHPRFEIpX6hNly/SICXNs56X
nUHARSFF9tOttPowohmH1JXEgIdK1CDLy2WDiiE+QXlYWYNNbybUssuykW7w76tlF/fEziy89JhV
NgIpfAA81wz6GAmii1VvFt0riwhvXYY1OqUiLdYEGhnMMRRY3Eyhf3DblKtwdI2bMq91gJM+6CoM
K8p2pNFSPDmqWskStpfZ3am3LFS5QSTtVOSQmTiEQmj3ZdMngcUCd0hQVqc6QSFZHJ2LmrpZR+CG
aXlfU26px2VD55SKz7wxrAFgzHJQOu7gWzJ8/nvK8mo5b/kJ6CL/e/Ky/19vL7vLpqWOuK10otK6
eirvLJ/rSyhjvxRBeQ/6IfFYx0LMqUMIg/l8cHmn9hD3aVZ7XvaW48vPw1MYV7YeR9gG+biEoNO7
3VK0yuLmdTn09weyBARuLcmmWY4pxvCcVyibeAryC1eb+1RSeM4jY6sS3HCAXAMGOuxe85jifzd0
v9rUqT/M1kQUVPmd4XmvlSTKo2Lmg3t8vIa1amzgjY9kABu/mk6AO3RHjNHpzIm3arSW5nc/NRkj
e6CfsjQLnodeGH7Zz3nXs+cmMzse6QKeIUsZT8bNc13r9TOrj5Zy2UDLY96Np+DJA4fiV80MrgmK
7tlGEBUFNEHhb2mb1IQd0bTKmQjhX32on/SgTH56NEFXhYVLnajQci+g84JCjJs9jpnkqZoIRetZ
P7/CffoRY25whib4MEnr2MkgaHdxOeU/hrgAzpJmXxJ78ZY0jxCZp8q6Ldej16Dsrypd6S9HBxNA
hgSLPaJ97kox1fwzpy88Y9pzKvQn2YzMVyUJ2zL91JLa/owDrSSZEnp6VWLeUEale7GGKPdVA2HH
Eqg21VZwbMAZzaweddNkPDw7FUaKmk2/cMNXp2UvVcnEtSi727NBczmEHnryRVnf6o6KAdWy8tGP
dvEgAVXz3b4x1tGMYCq8/KDGlKFjAwCtLKO5GTi/pM4G79esQS557q92LMKfrVN9NPS4XzLWTPtR
c5wdpKDsFW7R63KCO8clxH1ZPo/cJwc4UOFurBTtzc29yzDo4c+kscWKspH7CHXSUrpmLPwwKpn/
GFSQ5r/ETmsub8t3BeWCJrPs+yh0+JUG8gelD8oHzPlsLbIkfXVqcNOwBU7LJtIN2A0y+1EMA4Fq
w7yYaajxwXLJFNDyFpgbp55xYDqBDyIeX3mupc9eJoAfY1LUipEoR/0FP2U/358Ft//YHoxoHvZT
HktiqJXXMeq5GpIw/tWithv1CYGki7Qg0vRdXnX5a19Cj/IokaUEqFGPYt1oeD9Jn+MxJSBkCtM+
waQJmDLkkL4n+SOyo4lhMlL92DPEj1RTjhNGkRfpVtmltCeu3fk4K9JnDzUCkJfqlhfhv5sBCeQq
zkbPB7NAPKRUWgj8crwtG9S8OMWB5295xh4EYvSnBBTLU13eBfMAOKTZZ1db3qN3DKLScudPqkvv
sWxokPc+bvBk8/cYiY9HeKYvOErpAJU2bX57aA8BMe8kw7LA01EqOGnh+B6dfkUf8nskPa6oSnmh
MLFrVJOECcOs16xKx73VtB+NUKNrlBF2CxeaeYCRp5dOsurvop88MgTl1FFcl1fa/CruAaFY7qBt
wkF5Ch05XD2ZDNeAlsV12Y27tqFcUb5noPJo6+b9zaIncBM5SdU2mSebsesyvg92l2NDo/zRPBs/
JyUtq8BHssAsnUFYFxSlR2HVwSM3GvtAZ9VccxkSRaW47aUkvBQmVePN+NPqEE7kCo8AUICs8MxX
nD45q21LD4tsB0rVEdlfFetURU8MZnpT8qiK0tr0pvzppWF+bcbhd5Yk8SvFMdZAhUTLOtXfGsFL
a0BxVdNq1yqwnplpu3x6OQXU+i0TM1FIwHRESNMGekSxVgPT3GRDizkmU/ZwTItLW/X/uWnq6bOL
qAlqGg45xawd8hFcfSXGEJNPZlgoqpeX4xS4Z9KJq1blDQKQnslXsk78408iV/i2Omt4UtOeVD7V
/YP2uMhBoeN6bbtm2hWRWVLGI1ZYUuCTdUlTiCIQaa5sFKMiZ6hlomDSbN8sbyzHJAtRfsvz28uJ
MlQhSSz7gZHh56b08ECEM+yrsNAvOtGd9CGNget+0C/LMRuI3b+v5mN9JryVyE1jC2LIZHyZD/49
p2Qtpzaaevz7Af98ynwaQRjDUctpxvz90eXdZZOOJNR7HVTj//rZvx9A47ZfBUPckqXDv+r/O0/v
vXUTgFz456fm01SYCIjjJSLKohz/+b+gyepXgLSHtVULzzdFbV4kstAds5ubFSr9MaddMuVXpTdO
ToDYKmTpu9eMwN4WQ9sT+WbKQ6NTzKeNhSBwstPjEAoy/EQJABlU9DTNEQMlY02gOLBb0+aNRZUT
ldQ3J7jQVf3AqPjdesp7Z8ZIGZLM6ii+JYHftF13dQgXNbF/H6dACzQgEFgMdSuPd9wMI4toa9zm
we8OzuVNJU7usWxMyE2ybuuzXVs0d6LNqIfdEw244hzp3lvjqu2T58j+YngSOF3/0xqSTwUM0b6y
bO2eNsRJmoDTtNywT05r9rsBgyJApDNjXfzRtpV71HMz2bhjWm9Nb4pnV9eGTDekFIN1FKJstox2
xlrTRXabkfhNBZqqlJ3D39c9mqau1yRJ6MzCW/uaF+1LQDB922rmWzZ1fE+N1N6d5DUh3wwxJeIk
TFOVkU4HFvZ4REbCFTVKpKY6buQUlj7qrbUzIJ/CxC1WDi593SSeK0cMnxtj94SpnATWjDpJqrvK
i4MrZJe1pth4dRUilSzNI7oam7Uy71ZNCYS2Lj7iea9JiUfJvHC7vNfGLvI8qD3UEYYyWwlj+q0b
BvS+ZVdftikj73HZ/Mc+pE4G+/mdDlvo8e+u7SQOCdDzO4E55BuDkIV1h0nhiQyb6Kky+Q+VsbiT
uBA9ZVM2nFne/vPecha+1cklqzxA7/bPJgz0dhO0EWDd/zu2vMKi1Z+Lpv+P414LOMxZNkogad/q
DS2I//2keAhzZmYWDAudTmFQhfUj7FCexH2hkcmklqfi3SCbartceV1dx4++J0EjH25olIKvSLxP
htkxD6F8PhmOtbEGmttk55RbaiC0MKFtY4KtnmKqoodxSH4bDgEHBCA/AmIvHskQQmyxMz9gkrUK
xTg+aO2N1C3baAdKMF3l/bgTblXAdeaehJRN5onRufd8jN1LVZEM2Db5qS6L2wRY7OzEDUCLZEBK
a+Cpc8pSZpvloDqq/75tZwm2XiWKLEwtAdxhfuTvZvkYYNYJ6QsvKkp+MqrIweOJtxv1Nt65VTT9
QHDAetShlmGDNG/CyEXnwfEkoemrBDCnDTNGgQg5+JwgmJ9C7TUnFnAH2YVnGFYGqWfpKqzp/ur9
2K3UKgP21dGY8Ip6Ojo0+dZle2/1Qt+OGpXsMtTG94FiHBas3qAJVYxAO3aEqTlvuoOYecQaSDIu
Z8Hmt3dQCGCRzbsx3D68v11/4lv81lJd+F6giDdloPgogSjJYriI78FQhw/gMuHJ6kFo545mf0jb
AKaB9uQMf9h8ncElkPXknopJtUOc6+0DLxlWJaLviF6WK/Z96aAwSbsZZIUdtZAaDYh5k9fhFtxS
eAoa5d9Dbq8RcFWcPSuv1FU/Qfitp/5Zovo4tGDQkH55XkHv30gwWLC2RqDBOX83WZ0223SGFFZW
rR2dQCUKwVu2KgQ+xvf58LLgXDaWxhQzDbBCe0bYwFbrydROW/091OGMxTGGBFNPmnc6XMth4luZ
M5CjFc/hMbGt2D4xG+ip5l0kmultSZCx6JbShhD3/zpe5CZMxf88PUVxQrm0ORZJNp3Q5U6n5ZU3
RpIVUIbWacxPAUkn/xzvE2M4gb+tYuWbciQWZSP8TbTvN+x41DZ5+mZ3BFhElWtskyQJeHAke91t
k3eR9R+JgFjqVpO8MA5Kgj75xS+vVLscqCsPlBQW4NMgceSFIY05QzlKPYY01BInB5gIf2rPwG8y
P6LGB3iqjl06saHHsaiM0C3zzSWRmp20XMXSt7ycEvsKvDxnuNiPTD0obZbAg3GZ4+JgJO+q7qTa
DGIM9QehzHxD285uetNzE7HaIbn+K4i1dpt54mXoMfBhuaC7T1n8mNu5z4ROO8RROJw7tRrOy6tl
M8y7/xwre9KzA6J8YHNQFCpl4p1Z2/+7MTLpnTMoirRSM7/u6nOWwyyZfSh24ODgrOGloZk/lPXw
J5n3luNFTiSAhsMrSHi0joST5Z5xUZ3J27YthtOyLoM9M1/SCXM6A2ra9EcixEBWDytDL6Z7UbV/
FrbfYPJLNprJI8V+fKnH3D3BHvnBVNAEfMla/wtTTHpILP2jj4fsbFkSmqM+cjl53SFHXV+rinpo
sniXlkiOKaEfS812j5UZvJP2As/ENbRtLFx6z71d4rFpacB7EvIs/hQNKftqTn8uTJqVTVOg84ih
4CqEdh0i51eihc9Row6HXKHSl+jj3tFXZRKLTRJp8dpq9e++S577xCVKIcb/LJSDIeChmZV65rrY
N6V+zV2ebfkVgtIs6eFS7NQGSQ4R2f5kY+PRCEedjOlWa8ocrTNclTyBAhd4+nq0dQ3J3nfJPBAP
3UMWWXcCO10msKF7XLoko0cbPWWCULiHMW3EZihf+oqsr8kWmLqt8HfalPKQJJFYEawuVjKEXQqP
btUSO7FK3OLLa+rNiAp/5H5KQidfRZH9ooaDs23DfteC1thkOrmwee8dop6ntkL45zpkQjym1J57
miju4L5lVinWap7fQcmTkxULe23ESbwRzI6gr5JPSiLNeUrA13luwiMx8E5EpFDi0yAoUaO41SVZ
6V5cXERiWCu9fCMvtfd1iKt5QfE1yeNiY1eQJtOK1nsDhDy2wzXhf08lOuUNG/6PlnEchg6X8xja
W7AF1luRvrrqXANHxX0BKdc+hrAlLtvcpgY5FS7mfvAXH66QxXtF15GZWp7S2mcXcNGTRBt/iX7h
MtcPaJPI0jQPGBueB0zl0PO2ce2174nAfkPbc53niCJzRx3oF6sXyyvCQ4VV2CCL3J4oGAyFzlS5
CeU+jBx7lQimrlC/24RmujcJgGiqq9NYQOGaUZoZC1KwPAeHZN7C6IYlsM56k2iyAqkrtqCnLG7P
akL1v2vyjaxZ1rtK/2ileDXCsl7X6UCqSEovgI4XWlZaEScwauuRZNQ8FtmxjsxfTpi2qLyAsIBY
UFjTyR0UQD1tf1MCPwyApsNBvRRl8EelSbMqaf/vpD1shUZVhzyONRHe6TYmqgU5X6qtEUvjeUb4
TmhTjTOgp2bRo/quSmT4qjm+yMFoTpSvViZWH5vJLCb+qtgkoPWZBPdvTeQpwBSSPSgV5ZoYVN6s
1ZwoWDt4rAQOsNblgRwrAhVqpyTIi8NH43qKbyAfJHiJJ1JrdLhDJe0w1xVbZA3lE/+O2HsuR89e
V3U3brqY9ZDjoglLxF4Pp+Y22uSGkFA80GY4aJ0HP8OMnimT0fs1/TJCCgOo4TQqdCFJp8lWiSk/
W+Z3xpBc7cm2TorHSIVo71wUFpDpHl1KhSIwsCDBK5TOAqEEGyaCLyx/r4E1QsXr2/bcqvV4DGJv
LcqCFTgsrzPWFSJwEu8AFOprUGbkxDAnZCFyTGJW+kRFk84dtIWfqU63s0ztu6C5cvF6/kMTial+
CiPjhZltrCLj8nxBo2cV1UI5wWu4TgzGt5g2YJCtvJZqqlSy8pElTXGjC7jGQLstaETcshJvjtZM
ygVC5aqopEcJpbU2rmSG10h9Ij4++aJdKC9WPQjfVGaqRjS+SpuqjpEn02Z4NrgsZsHmeI7zcjoP
SQQA9e/+8qqbUmWTUnb9541eQb8sjaQmBktqmyZWybCexEEz4p1omgkeB+5rKbSVhvD2GjBUnF0C
a21KXUeltbFIeeZOo4RzyBELoLtd5UMKiVKhHaqH2suITrlq3XjFGA/BxKT4AEMvz5xDkKq053nW
b0ceRivNq7FG0VglmskvY29u0NiIlTAuCMd3u947msDtF0dB0bg/a4F30I7daBVUKQixaNhkVaAw
BgQBRvYREUY/18fSmq5VA0k2IAe1KZICtHvT3D09MzbBDNFQwFmTPJ7dS0ROyCmEuE7adGvixlqF
APUIoVTMs+6SDqeElHmb6CBixkDV9uIfDO87Y2qw8Wjc6kb90ancH/SpEKa3dMrQce/MSO6BPlaX
rMNpS+olRi1kWSLnTq5rSKqBozW3IBGXkbP26aztyLMY6DA8lIpxf6IOjjRdECOFN0sTmccQGTL4
oozMTILcgXvBurM+BNpBtDVtCRoMmU9LB+GfWs0wdd22qVkj1KqszxamgrOuBj8xTaGTMELWapH5
ElnZsKOVhAKUpyl9PZvBhDEkRb6tMA+aEAHJ/KgM2hUTv77r0KPnSvFTw0btw3YDtByiA6VOjtAX
Dh8m1WPpfVa0Gn0qFPzKMh2dLculY6tUv4Igd1iTeJLuluddJ6v43Wr9ZaSw/6Baj4gTcdOqJaJx
kwdD9iml9eTWY7K3WpevxmiMJwa1Zl0EWraPSFN5GKzbQs++x1b1MKMG8nmgK9ABkPEAiKHerhLs
NwrSwuc9u+nrmxxiB8kId0ETklDVKQJdeOSgXqqxXzsOnG0ZshzKol2tj7e2zIzLsmmazrgoTVWt
W83Lt1iH/n3DptVGT2A+cTQrP3CY5S4n//3Z5ZVRU0hNDIK3/r8fjWBAIFwvSkyWlgHWBsn4Px+6
fJbT6dfaBsi6/PB//JXc/foxdu2NqMPfcVH0WyYM25Cw2i+gEulKR6DxIT2It6KIhtnY6a4HvTef
MDjGWy0y87ve6dJvJ5X6SghIELzmLMsSr0jih5OqrggAws8zOu997LiMdzk1nVFdBQW9PnwSV/RA
TD60qLlF3AbSVKNjbeZYo7Ms/5EXELYtNIgnvU4oYIGvFJmvWdH0PKoZ1RnZW8e6Uk+44Lxb1av6
C01aFaFsoxyX3cr2vA0OyGi37Na2Qppdg6sN7cCwV2fBZ4h59Gw3+W/68/0LVXj9ycp3ZfQ0pm72
AkEje6ns9I8rlO68HBKGKrc4XTPfscJHTSxEboucEl/3B0bzoSWxcZ3VYbaq5C9iemipVbOvIC5I
vJa9ulFaeRd17xzxD68NmCYPBQBERobQFlhjtrJrkd+TCxkxxcb14mGnK6n7iEJQMHWhzCG+WKQi
ALfgUr7DHhtCmlTdruyYnHXNrg9p99f6Z681Jet0bptemteskn7mEFyjgn9ZhXm1gxULtufgCvvL
xS64sp3wzQmYUxIZjZwxoD2NVrKu8h23nvUDM/I6aty9oUftLQtl/zoDiVqHJib6/miXOdN+alPC
Nste39QV5oGmZ+ofMOl9rz31bipzIoWODL28FGb+RKfolrfNbphq1s3dPmnrTYJDqUyno9Sid1sE
n5rGDEgrlUNZggcV/RX8A8kwaJjHVKwavCFAuX1cvfekge5rqQ9Cel5rr7w34dNE8VQQk7WeMoIb
nRhQZilubpg9dP3YcjsDPP8Dpu/A1/fdMkHOG6NZlR5jibBZGYp9QQUo6w3MDXdsu75aKcesgSQ1
PWnFBPGlOjjBBs8wEP0B99lIczwNUEpF3QPlCPMBSvWSL3HSz8oTilcUe3hP0nyyV6LPzsbI0kC9
xDkUpdKt9oluf9UAbAnmey77Chy0g+nC7WyyJwsfrsgVQNy9piLpZdNnKOHF/Mz7itWC9cMynuyh
2Nuxjsi9tLnlNBZW2toc0BE5koQTu1nlnfdTnS7I1Q91pr8iNX5vYwAGmFv8Mkc812Y/Qsu8a91w
pL39ZjJgzosTRD7nOJ77drVPvue2xlbrKuIOe9QWMLi9p16uwrY4V4rzsB3v7ujKgVrKnKBHfdKC
Ye0dumosqSMPdOFsecPn4Q7VoyArzuuH59ikRKGOePMCpvI1dnbl3jP0m+qOujTeSGfCuZAd+7h6
7ZlzBU2wPQFN+038zpGb/AivbUu83k1N6FJFhMDifKJRHecfJRNnxFXPXVYz5epY6bsaj5pePbgp
pQChWJ+1SWvBJFsRrRio+ZrHC+3KWfocUS5zavXNKWgZy7kYOP++qAKJVcZttSpV8xeGZ2AJX0Ve
oHspEL3ZjD40lrdKwQJhkCjymeb2kjCMLBZfo+odci3eWswAQRBtSEMh9HmwUWsxs0kYE1NbHCus
tjnr9jAD0OUxHfb0e0+6owWkgUgjKMcp7pMwOLqf/WAfaAIo9vQ0efm3MIc3IGsHVHDrlGybYTQv
GBa3FS3wsKX1ZU3zl7nxrHaHfNePR5vOhEnfp9kAQ9vnIw7mXiWXZ3ioDtX1PqJkYmDjbl94iJC4
HZAF80mHdloLlVVrrGsQR6a92yXfWAC3qQnRS/CuU1kIVii8YnliOJ82ZWRvmza7cZvD6WTgymin
xXA4i+SSqfHD4XJxbCK3W/fWhN5HN5AzF7N8Lcr7vlVXltEcBqM7t7V50DRlX+rJ2XEvrJ4OVi/L
tZOiBRrlV2HnxknTf1XKp4VScF9pjI1Np210XYF88lPq2nftpqyd8FZOmY9C9MmyBCGSI6bLrjt5
dvaDbgUiSyNEuB9dBlt9YZ7tg6DcARhPWCGj+I+V4cfU4u3S0RpRNP5AeAS3ryu+kaMfKpubtm7Q
Xjr0xg0E0WTQz0JDTKArx3pzdJQaYVRwFUwvrVt+owzT8KiQBcBXL3+M1nhssISVXnmyfmIj8sOq
v2o8mHB+5VmEk4L7clAkyqNzWQy0FJSNKUvCTdL+Y6wnNKHlzoARhI/mblUgwFnpITlJdhDkAC2i
H8inYxj6eT9d7cCMsZKlfBHRsZDWWa1xIzghDwmwBzEgwm54sTz+DOlW9u7PaIrejTC5Th6V1+FP
wUwJzP5aNu/IKtpTEYa/9SDw0yElPUALiZUarhZ8csgjxWCjjeB6k5Q2uhpQFFIak+Wrq2gY+fPt
dK06VOE2KgnkwecCBGIPUApXoMRCHbonreu/WLIgNNEk3LCg3MgouZulcuwNMsjdcj8/bdQ0+NAU
uXFzrDGO+jaaOI4cKnd2RpYDz5YdNOFrqKfY4JTmoxOkMzgvyLUe6qB5fm3c0s76NiRXXgcsAUb1
qopSfB/NjzILHonNFAIRx9YQYNM9RP+Tjo7JzMUnIJhrhSIOX3+21fFIKzztgOauKBwcClK8J+PL
DKxfdt9gpxTOU0nBRRtQ3sGG+tCzYYQTB02xkBSuTOs+mP0PxABUCymdRbp4Gk3twyrOLILdFZbu
EPdJvjcmrqaOokhMs9sp06tpW3eEEduy6E8I17CvSxAqVHr1ksIgrJfvZAdbYdcws2VeVX0qbvrx
APxFHK2isexCfuh0qrkRJg8u182+Uvyd1Mqu2FPfmqL4MwXx3SXWYsUig5mAYb+aDTbnotVWtTCb
lQPPoYivsUrXsGOd2JTethkGbQ+fZzN6ibOzMnfHMiXYeFK/6mQ1DoGVUmtMfxeReFUd0P5GRKWG
CRVOmqsaGzFOimln2+qXWoXwhfUtasN1jF3GYjIe0q0I0pWt6JuQ+af8YUHIslAoGj2FlBRpNISF
sau3mpb5Xd+tMSQYBOcABfSVUd2KIdqJWPhtQrMVY1TqhNskTn2kw2bmp3xswgdNoJONJtpEItu2
euqnTXJIrWCTm5TEx7WIUPNrNMOJGha03VPLoeMBaFnkqMAlUpZiR7U6ncDwmDxgRbVB/beNem2D
hXdnmMKvM7lvHWMrupxvishAfYfW1dfKYBc53wVrpxgNtI0seij7g16oZ2lMfhS/8nefUyDvNHx8
VRnBw4YPRsbjCONyBNUa9vYu0IwdFBZGTN0X/egPLmLb2PGrpPSJjN5WxBfrPM6EuzHKcZuWw4HE
pH2Gc7ejjJEn2qPlb9cM04/QB+Bk22Sze71R9sJCviNeCmq5I4+PAG06ReFDmHa0+SnuSDILeYKX
hrPtUxa8Q7ynl7BVSxPBaLwNq2tHFyTok4NUoelP2iGYCw14B0LcGyzz/Ix8PeQG6C1UNOB8gbQb
Qz6BmF+NMOXC7v1Yjw8VQJ3erpCIdTvNkRszGX0lttcFLJGoIHmKC3ykENVQNXDqG5HJu6Em8s1R
t9ib/BHthcVaGWzuRgiHojBY/8reDs2wB5/hNzqCitLdlbpJFLO7BaJZWdOc5bg1CYlOKLE4yTXO
xXYClFLqNipjZ6+0YJwTnT8xJpP0UiCRojyNoXnamioLsIy4sDBmrh5vO9Gj91CfXYis8/ulo2ye
lBgcZ7HGmnPIFAzP2biplOySBs6BBRyQZDDX1vQStpvZyq0ZJ1Ua+9mEO6umus3873GiZE9TcW8i
94tac5dW5cEEapJKhPmTtQ/JZWeBfuycjCDC+H+4Oq/ltpVti34RqpAa4ZU5kwqWbL+gHHTQyDl+
/R1onlOuui8oktpbpgiwsXqtOccE+bTOLfPQEilT9AU7huYc2tkl6e1zUUaHEOcKiW1/CvZWBhev
1Kd9J8TeSccNNeOSaj2RFtZ420TTN1Eobw29WugORy3WDx4ZNpV2zHp3o4s/STJtkrLaCU2cEhId
x8g78v3dDPqh0erTkimY8Ol4I2Wdt0qsv+OiaUm7XU7VWQzOJsGoC5D4symaC+7msPo5ksOUc94s
3dhms7ZFgo5jSiN6UnBO/Xq/GDbokc8CQiQITw1XLeIHdcBFedCKlEFXj252SWKOwQweS3Zd5CbL
cM+M6ydzDxveRKlvIcW4V8cuCClghnptkeR5SJ1AYgWIiWP3WovpdWj6HwyNcNgs7ESVA6gOtSF2
CsLRarO8pDhFmiwpvw/Doe7o8qeo/VWmUMuk5jwLdB5dmbrEbpEVJnFU4Q/Iaa0alcZedwJOjkVt
FQW1caotohDG/Gxmv9DtYSoryEzqpyA5iXT+jblw+kmzXrt70i82hg4EgXx2/Cb0AI6Z1NjotMPv
AihGHI6g5f2bdNn0xsthMvmr8JpgffVJwSOFrWK99/WLDmDgYvfhZzWU1jdBWxuhsrcxzDAmc7LT
Lyr2QWUGqac2UsalUPzTNhohEARef0+N6V3Yc83YKtXzndNeGYUS/Kk+hbysOQUjqUkUjH8zBhyX
cHQSriE/QvfEsoahIbvYkdRP5HT53C46OjKZ3FNsjjswldNGYWkIcJAHFqitVdnjI8/J6QDpQAFe
RPma1YeUOQN6gUryceGU0NpfEpgRLHHLIWNk+WMVdpsG/7px082T6tNIPUGrGiR7tuD3UmN/gxuh
22NGtFkqGOIHtOyfvys1CfLJ/GrNFh/jQTsG1A4ccByjw+4ZxrNUp4BswMuScakRpfi/Qz50E5bi
dEw+04FNfNFmypydvIUZDJmpO7QhPG3b6tPlZtcwrAb2tdGCzlunmqRYWaJuhxZ6c65z13++oamn
FJftKTCmL5mV4hZjvOw9rE1Lz0YeWxvg8hLPrmIc1SN1aKsWC47TjPAgALqthp6IdD2tj6Zfd/fn
BzPW3pdwv3kdubeTrcVUMhzsF3b1/dVMwwM0kuCsDuNUBefcjX6NEXlLrbHQj6Llp+ZNp5l3Ew7i
E3VobZYJZi8n9axaBExl7txsPKcHFZyjyDEluk6Y2+GvNjUra/PyJF/IyfhR+W7B/TqSV2PWNYZh
ic3eiX+pVv/ov7f0fO51egIndAx36ifqPRH08gLWLaKfwZjn0U9UHWHZeNBf2+mGofar99z6MA3W
MinVUcuDAEQh6eva1kGOeFP4sKpKX+tR9kf1zAntP7KqBhx97Yhh0Ko29cLE6m37W82Hc4iiyb/0
TvU3M6d8r56pgzCIAd+oh1jKq41e1OvOm7AGxKX1CRmTGPrR3Hsi7F9s82WoR/PmC0atwIj6Cyp9
NhRmWeG0DMkio42vXue9H/UAq+BI29qY4uku+xoJKvp29fmqT5prk12siRARdwM2Xsesd1NAdjd+
dxsF0XIY7JAZRRsLlF7IYHANB+1GVqZFTjCuBXWoBqwKJurSTRYT3GoYFmtAUNELz+Y23jgAXmBe
1YJypoleiyR8T3L5rrVyR5SQeejphe+R3+K/LBemz7L41AniK7enD6frGl9UbST1it+NQqc/Bn7P
4McfD7QYom91xhpso316xgQlYq6x7tAe6vhwHkxF450N+YvICP74KEBL78W/o+VMz0ZEBjVr7A3D
9r4sjOw1nxENlH2o4W4gd9kKyDz0OqLJll6uOcb2lemNdbX18e/iwKdvNrzLFiOqQ6l+6AY4ArXp
0lgu1VX5zUkDc8eAiBY+PLupsYZ9qXVBSyIvCwY+Ku9UyI9A2h7C9/gV0uepM+bpFME/5WabZ+jn
Y/8U9Mk9YsNORAKGX2s5DFXINjuuzHklSJzckH6L5XSpbHw9h1VQ4PoeZ/4RK5HY1CMS31p6tpch
s5n2IyZqLHk2F7CNl6+R5chxb/gdmze3XCOpc89PQpZjpsQA1x17jjqnr6YPwXvTOS0m3mlETBzB
flsirLqpdw5tlH36CJT1hYdnmYxheztOPyzp3egw1c4cXbFJV9eci/zaYLs6Jy3SlKbQiys9F2tj
01BdZX55qSS4PELB9P2io7uU3S6JWpPWCpJTV/JVta26pUdkjnKL38DHXpFmnHLkfyen0rxlj1/9
aTadhf7BVQwgL0Hw79X2f6oJfAoptvE9bkPQU/Xs3tNu5E/P+Nj2em7n57Ip/W+dtyD/yTF32SKF
Fll9pmvphxYB5GbwgUX5AiBy3acWWlPH2+uG0a7zEa9q3BJlg3fjwccV03tDGawljwjC4Rw2d99u
XkJddCckW3CWExu93PI05xZ9NWmRuVRAevmYhtE9Lu8YpLWcaokYDf6BWdn0Ja34jdsNarum1Qpm
To279zaFWbjHLkHSFi13fEuzaHhTm6GI9vC6p214SqDyDKAuztAsNxbbo6WzxVWSer88t/iaGr/Z
q/PRpWlx6OFl0dqM5RHEYneIG06BibylCVAmq7MojZohzNKcmuLfxtBSxy+/LoyBIVql7K9cje2q
tovyZOq4PRA8pJfnySLEJj9BBCbHKxh245CcwsQLjkIl1hIU328noBArZ1xm13OF3BmT71k9avyW
sSADR9Psh5XeaJq+qpOsOhWtdVLlijqUy5guzKJPu1uubD+CHd63bwUSM5z7OQ3QynNeoiywViLr
2kOO8CtgLgPjL5+Ors4UUZUrdurjxmSkkVIMrhXT0+gNm5HqtHdTN0ZbVsg3o3ISDJNAKkvX+Ypx
KWJpA6clmCAuNcLgBN7JHkIwYdNrUBqf01jHd70kbd2byOsLLV/Qw53INA/7gwJeeYVr/NTpg95I
KKqIhnXlDqb0Zayr5NR1Juoql2RSLL0oGD0T9o8MotfWpq5kRoF+G3fdnBwIf0T8mj3UQUUrL5KF
5Rr1zehPahhoCay+22P9nG5VSt6lWoSfC6pOpMTaSNGLqPV0BNanmQOyuqGentfzIPxsD+Aaz7c5
kC2x1CnACb+0FseU1ujW1V8OCBDzi9tr/WMgPHWvloYnh610EJahNrEeUxbx5xRwQyqzsB/qtSyb
zGMCGL70qofCHgDk7WEZLcugVor+ajgHvamTm1EL8rsiLEtEvjmvvu0CKYhEfqrj0XkNAsQBrHEP
MlNoNHlVejDSzLyFWKfw0/rWZzh1kun294ovx1sPSCLzk3qXpkj9BfOebRcD50josm5mZHx7Y0p+
jHbRHVVwV8Jc+kAyyOT/RhMWvun5EL04cYH8kGw7SGPhqsuAQ69CTZpXQIHOeRrQmCyUBnegRYl4
gDSAWPOv6jUfyOB1jFPrUEjxrso3CeyXzTiFNaCCQ8wyQqbkdFOnrY5StOgObUG29UV9ypImuDmW
5d6w6y2sVOmZ3zNPtw6qhAlB9OhBTOoqLaq7Tlm5s+MacbbdD3IroJRjAWdA0ee0yv/7Yk2HxyQb
JAEAolYusbxSa4JbEMaOF8PSmlcyRAhfkkizGAkiXUkLMoFU5b2k3oyBZ5xd510tQerQRY6/HisG
YNFExtgaYsKxdUz3VGuGvCdNTTPOpZHiZjXSETyb77X4g6On3fbzos5Ygnoh+unXPknWIqLGhhib
rKwZqLdYjFFH9c+onwDBzpAznjoTW9aqgo7HjbYKTkbE6G0sCQX2Nf1NB0t+NqPYfrit8SUjRgiH
wV7yLtliPNAQ49Afr4rPRmkDjtELmr1ozVey8IK9PSGoVxHHcJq6I1sNx9sMWawzPyzsI32hF1V8
RAIrVS/6eSsrcQrxxf1MCg0oujvkLxkNj908EaOpz4GgtrOYSizLVzsM9S5EG4Tnr+qQLcHnmSeE
PJ4fwttP0mqTUQDReqrSj27EOVyVhfswBVozc/Rz7pOdA+wEHosXbGDSSpgt4nc0yeLWMlo4YhO9
IwSObmp5sEv5R508WdP6baUd7ihE/YeWfK+TgsGnQzHcpu2ZqfwHMBt2EGH1EKZmP0ySjWZAKgvL
dKIlL1IVO7684dxMjXMFMAREIH04Z8jpcvUfirLnxsZ5MocUD1dUn3M9eLeWTxu475rcqZsThcbD
mcvfIbvNi6P76c6SKHe5OCDmLPc1dShaUi/bJo6eIblJZL0Q1tTtbbVxrPqdWRgPN8ZJ+zw/Y41A
OnPqF2JL9J0wJKzXJdZBRgDxzBbtaO4SxtRzF6EqTz+KDsfQUM0z+dT9R+0E8Ts4Zf5znWSTARtB
TvIfbhLtJZR/5PJWSXXPTjIuzzgg9Js9p9rGkEZwRWUJFpLMCMI3xNvoFjirjPBa9E3MuEN4H2Ey
vKBgmV9lLDZZSLQKi0ZX6G9qE0wuuUeXJ9PXokSjiNpo+unoRkpjLsrPwOPXRCckG9ce0o/QJhW8
+KC6NX5YGKgwqTAp0+qD7ySCXr5XX0an/qZbfnGbAS8ecIR9WlX2aUX+pluIkRoCzFUcz9CvQ2bq
zVJPqhutVxncPa3mJVrWNrXA4cYg1YBuwprAUOMa5r55GIeRprdmppuMUhikZ7YjffPQGHwL3KSV
GzTkJ255YsAo0v+c0SEcTINkHPCuKP2CAuMRz/KulicL620Kg+DmxS2tMuE+Rr91ucUFWPiLQP+d
SRv3x5BdGuret/a9T0dCULMqf7hlvE5aSDXm29iFBei/qrj2pGc+/8cmc+G6Lsti5kiADianopKz
fgsqFwGh16PRg/ywCU3th6b3UEvC71I3OOEGvpwMHA9BjVFwdMrAOErPyflrZQDXi4ORM5XLpzQs
QQu4qPaD5C3LhXhFPeO8NkUG1mkEG5Ev9y8UrafAI4Iexs6fooqib56feI8ytg+IoqNvsTEsVR0l
GjdBZntSfIDnXIbl4od6lnulBQ3Ua4g84IfCIAWrKum1+XaO+wXRUVjhYPq30uoY4TEqE2MyV97G
r+ffHWiv1PpKZfdadKiOxvKPvfCvqTtg6DBMufQz9Bq2rljDMHMfygmwMX06+vhUzXLCRqYChWfG
QT4U9Yp4VqSFXbwRfdvtQiG1V59vq6p32rD+6U++9doAxtj6zNi26mlq5g3cU6Z8AJ38feRnn6T4
Paqsmq58L8T7OPu/4ympr11Syu0EeXrv1B4nDyfFeUItfLBbMlCCPrROop/ekZRkTK3ZGeF9XTBC
EQPwML000dhsnTDHLjP3xb7uv9VjWl7AF5zhydT7ZGkHTeIPSwL3nhTHUxZq6S1aAp9Grb/VZNEI
IhgO3L0Z+gma7yKS70Esspcktb6LoQxQ8rrhUdfc6dOTzJ08ps6BOdVrsbQjA7s1L/TIwK1q/cGO
LXM1BxNqODHxP5GdZ5KkYhzQ6cv9MPQpGdrNF2/Ye8FAme0rmRTbSCB5VQt46Jr6bya0LlxqBzo0
XWGkwDro7tTMqiOLM03GKUsuMzahvRW3qJWbcslJMIudSf/tkJlaQX+6aVCLoJoFCBydWAwrQBFZ
dKIUGmkZ3GMRZ+zOsKV2KHacOrI+0RvjRl0Kxd6LQOg36IAZu3wVZX9Im7Z/zEkG0LhjnsK2yl3X
WlodzSFmspNat07KszVTY6vrwnDAEqsEayC323omltmgnY3QWb6G8it2YnNf6EG+N/nw8O+Bp4FQ
Ha0zU/ynKabiXM55fZiXwFQznz7s1kpfcjAxOwM6D/gd+zyGxHnkNIDt0OT2EICT7IIMdYtlv1il
m6CHgm4XWfYvCov6QvRac1GPNCcmmrfWzbUruWziFGOjv9jKEd3ih9bv/L+zwa5PBqBvZTnPN7u9
2NonlL2tN5fmVRXCjttjwaNDay6bNmvZjnpjEkMCph+ku/n8rTEpz55Lhy34UEPoc8xOwk+PLgKh
TCaztEz/Ug1Lp6kOHf5e+skV88aWdJmBCqcdELoEDqekEdp+GOFC1MMcb8oIENAYa8S0plbjnbDw
dKlffQJttU7wuR5WC9xcgb+HBRKeGWaNqn30CPnA5ekhIboNgNS3vZ4F61w0oGmKbtgarezWA/ua
ZjeY5H2pXYVVuMVu7kSMknKIz1qXx2y3mSzSGUUpzLI7JqQd8x356ib/jyLBWw2QsUynkJxdstiD
j8Kz4eLrbryvsaFFoL63um+Qxj2N8ozQ5L8Hkk4ipirh7zwnf9WE9vbI8avgRegT2JHUB1FGDztn
YLQRFSpbVRuziaHfUILCh0V/SAZcjL7RwESLe+5wbfoaSQd0MIh9db8ds/ovUv2ekDADjXRjB/su
hPAu6g5tdQ27ICa+eJ0FFHSbQSskC2vhrc3cqu8paBAGGbc08fwLAlTuc2YZx83WK1AuEODRUMGw
YNdN0R/Cbry0mrgwQqDstvrXsHLfa0Tj8PG8S68CItkeC+SczsGu/iS2CyTTL/CEsmoayOFJ+hsz
9rK6I+AQ9OYI0uNFDiNzurp/ofb7VD0DB9/twR76Nw8x0MDZfVilN7wmprafyf74oIhfErgG9qx+
B4J0OWCUJW/VcLDcetbeTmPjXdCdOtlL+VbnxcGx/WJbzZg3DDN6I/anOlYtLlRsSu3zO8DVw9qu
W85a/UYrsYmymcyvZ7vAHIvvadRTR4/5CNh3JqWKZRNcrTN85JV8lAx2T2aRwIKkzNsGsc4ko4zw
Fs7FOXXTX727AC6rbJlkdsExEg3QLLN+jds2eoQ15qdlC1qmNP1aOgwrbahh03rYgStNY4rqsBEP
tDA60W8wXoxW57WyvvoONmZYc2tV6PWF1x4dKP/1WIs3vL0oNiNrNXb5EuzW/PZz8gNq7BdNrw/r
GHAFA9RyuDaWR3vItcUBWifjBlJtmY0EP4FY/pZUPobBiMQPi082m18pt9rVNM/WaYpG6xbG1sNu
o+aUGLG3rWx2BjDeEOcu5e5cdRdaxda3KtCcW5y+oDjuVlmbao90pl9TawhxjRIrT16SXGR2o3Zz
knDjOeJbq/IbSex9MzIz2Ui3j74nLptsgIHeyWtx+k4gQKVbFutnM0lmaMGFR7PKrDVCfwofYnMa
h0ffZ54t+25xceDKmAfjD8PV7N3QtOLahcLbh1U+HImJ37bJnMKfkfkDKA5SkQjXdGvgmra5rwao
9jyj+GnmWfT6/DcR4m31woeDCt/3LGFN3Km/k28LKtEs8quqlI0kBRc5EsrYp5toRLyg6Vg51e6m
yOt2q1m6x/SGXqYbaajx2JZt1NOms+9Jl/x1MkCdnqs513Zu2heklP/xj9VG69uCCjttP0xF/oZQ
hL3B/gQsDQpheQAKmsCJ+dImlnY1CsufkUcwFmqlA3mOHWP4213GCurrEGZVCn9hacxZRY7NIvHd
b3mm/8QO6/xF/wIlSnjv7tSIHbLJiRglWtnqUIPBhinpDqtnsmcHBvdzzgmcnEFWvGbpeOxCqjMR
DN/V1WnIhClT7o17tWYnbVNT2k7l8yncUfqUJXjsYuQPKjHs8Om8W3GwtTtM6ok3fPI741NMv2QX
sF6eZBT/IpuiXRN2YezksjcnutW/U/i3K+GLYg9vc25uth2xpyYdwc/ltWZPeq+siA6aM/6NS1Oc
kYbKt8QvB+J0YNhq2mvUyfoP7LBXrR/qPxMPhjiq100E4CQvQygfIT5zzWl3vjPTtRjnlSVa6xuD
W/Ryjs5rWjsCbho2Rse+DEmWaleIlp3fjO9+7Q2zcTZs+hPqER8hqS1R/rtiFaADgiLk38x4SPIS
CxYEIL0S42YSGZb/mlwMGSq0n3xMQisYtYCUrxOUWHmCQ3ZpwanuWzyiylk19jxie8l6zOTEpRDr
6Rw0MK/nqdVzMPeC5vNE57zQ7Dfib7NtjR0VkatW0fAaXlWuaSkq0igRlR/iqcRiSaZdsEpc62wH
Y3aYsAtAUmc267B9V1/NsqzzRavi46MT/QVmFDwybsHDpYQMbjjOubFMrGu6QdLu/64uNSiZG4q4
0otARRYBi5OdcpnDGl/jA4s2UVl27SqKx6/BYeVRu2dqRW/F3qrad4mR73QsPhvpvwHUsv5E7wiW
xF8Ps1REioEwY2fvJcJ+c+B7nM2yhRu97IihEBc7VOQ+HjfM3Ng1kKqqGRw4pqMRl19YP+t3XTfW
zJK8F/WM280MtAE4nno6N7T1AFjpW0RwPfBtmj/AiJoXrCPiIBza0s/4bsirDkSYzgJI5RAW8r97
m3rEjB07gFoQRx3y19KZUjsnKsr20g3l8yX1eoKIat12PXkMjuae/x2cpEQh31SflNWSP5hn6oed
/kvMP1ThoucheHRfi3EK2cFJ7VDxR0fnGiWo2qqCxMMjS52+MaEwX/KADLWkT/K3suhpxnMh2EfC
/vq1Gnn9O0RJs0kl4H+hU69B4V11uhl9LyuQB42OKZ3ITPs+NqbAvxD9wetnHKi1QUVZ1j5ovT7Y
aRgM2Zks5xpos4TtIc2tdPR7As7xUx+85ghAcYNce0I37UG7asf6EcuxvffR498r6uV5wCpVjNwY
6ez3GytijlYbbDmYiCBqtoR9cIZO39mlbx98tFmbRLQgIlwEARY+ng2cHyiPRQxRrhuM7G68MEtt
eC+U2/XyqHar7O68JbntXnMkgQNQjU2O8RjFC8pjmmT2VWrAbWLHmX8WDvVxKJrgZGmkc6lbg1JI
kDeTcEtIs4r+jdtWB4Od98GP3PoFh3S+G7Mw3nCpIWKJw3Y/px59kS6kbpABWKXlsq4LaW8c6Vg7
uoTirbG5Zio7/O1/U18VmygSY8dKHqJT7+VNy7PixRPluhAQ0dUds/WY8BYueDliRvBlDvFVG/z2
xdCK6iNdAB70wcaGToAtLPFWCrp5QHqAfDm6YBBfjCXjw967mEnmAWMkk+ff06iEHktcgLGGvUSo
jvqKt2TVHFU3v+KvPsGQuoEyqy9NPJYXRP7zEO8J++RdEQ9D82TgpEuZGvRTu+auNm6uP/a/3EKn
lG/922h1OMOXxaZbFp/OQQ3bNyXjs8ABuVo5eFVF4TLCFPErHi4IokSnqmdOFYDzDM9qqWrUr1gO
KS1AvGxwJtUPyJoFgsD08Wu0WJ7oLbSbtshjfi0w202OKZJVuydSwAswvIsc+5jXfnhmt2TaY9uq
C+sVJjCNoHhGD14HyXZsgMQ6c3dJBE2f1GU6N9O1orRgYGn0bPObpotvBbNL3J14g2EDUXYBmpB3
M8jY8skGCja6z39t8DSafxTtj8rmE1SZp/pU/kSlNJ7TWLTXoAtowyVIyWgOkK1V60tofPsRSlpJ
YX+LxyJ7100dIUQEqZzdHtx/YdyjSI9fK5Qifja9dPGUHgh/Yvwdmaja2HZdC7eJT0boVFs/bMy7
bfafcohxvGR9ee2y5M1xrRkN4Gu8DHLoI1b3/I442udPpgeAwvv81EwtZVIB9/oyk/lqIuYSLZlP
JMny2Qqr+uXieK+l6dCdJc98jJHHW2aD07wsvi3txMINx3fGg/16aozfKETQi6iFakQiNCJa94C6
VaTDVN0b9RWsxtk+xn3wRZxh9NxhBoTpALFDlR9yc1GKr5A85YWwY1/ntgf8ljBO0CYPExnT0NxB
vuC1cbS35yrkrdhv/y24mJtlzYLoWP4zbrftLq+ZnoPgHK/PBT833ORljOfyaBKZuArSIj3aC8NA
9axLTNbEBybRWr1mLn/yNDP2HAzh7VQHX8swlEltooauDBr6LLF16+j7uO6eYXRq40mtn2GbKglO
1RHHDej9X42QpgQ4FogdLmj3ysx+p4UGIb+j2RWgE1UBxfNMyHKVRe3WXnZNcyPNs3qUpt3MtIq4
zIrpyqWnbRFZ7aElNp00AREZhx5pdJ6W92CZz6geC/+lxxQ+JpQKGmjArNxMbllRvqnrzgTMvgrD
oVulS/QXG8sD34SBHRbPAtkR7VECQVUikDDwin0SzR+6Wxc33Wpw9xRliZg8ScGRJQw0DMYWMRjY
VaD0LC52TPWotPALB5a/JznEwV1a2gcv16kae3ErKnd+RZOwLc3pCtk4WsNJKT9r/P27wM4QywcZ
4AQ3nwjkQ66hDpFjGNDtZmvz7zWJE9m1p42aUiRH3WWJ1Wd48kagx2c4xtmmmTU6HEEdE8RGbqP6
gXrqBzRJqImUgs+HXMw6gIejFyccnbCHloPHKOn5SD11rOwHCAV//+/1QDrJOp61dD+1mNhxLJOf
7gB8aLkN2QClznCf2QWQTnAlA7VcTyL5SQBle1PfrOWZIDDv7FokqS8yqGlRYjmlz4qvAbDVRpnA
hUcAhh0qPECDfG8nkctNIBEsz7hToh5dvsOg7MKYhuDgJWipIWJmbYAixAuzrIG9OXzjK1UeQoao
SC/5F/cDNvudEh6SlmpCNnaNalvldv0yGqcmiOy1+lVBwvQ5bBIEiG54d0ciRjif0ZR2H5gCyrOX
ewe1+3C9NzvuS+L3yNttA+ss3DR8OG0nL0ie7VVZ2j00oSDGv0ZgWWkhPGjqDkZNkvztYxDKAG4E
DFgYz8sYJAqxqADvGI4dbfVzaeB/lbDNV5OohgO0zJwOJIe88I1TTzs988ZXtYwAonmN0TxH8Dqv
XhUw+QutBHJDVIQ7V9dzAkq9iAghEzVrye6lpavWvkeJH5FHS9EaTmAUYt9Yj0FV/tB8fDAl18WE
IvVaWv0+lKUHxvkamrX/rnKh7ET/T7ckjbckpRyDukesbeftIXbsZC/MyHtt3cFOrrNNKTuOZXk1
ba0Ec2G4P8cy/IT6fFcXsdb6dyRDyWocroFMpu9enpvHeMYEOoSu/oN39YF+528deTjc/RCBItfG
v0MaOwP+C5toNUkjuYum71OUfqlT6VQFfdXUbg56FDh3TegpzL/KO4H+FmsaB9OZGQxuxA0IiuIl
L+qFQ2TgpRw6otCoa4jsqH4Tm53/6od3uoPGb0zybJ4TJ6FHFM83kUkgtGzHbmSrBAf13dItrANe
QxKWeiqWyh2y2MsUmEBkSERZ2cYg72NGAueqJ0XmnHLLrrTa3UtY4isIWdwx0/Lv8qABMfFgNYlW
bpdUh4ac3DXZQkt8MNF7RRQdGz3Uvrw/nh2jdxm0r+U1gfJm5dgiekPLfEi4R7zYgDSXzNgl1oCU
hqDmC6hOZWcR0xDb9n+o8HJwLV8hmKBV/ggkvfF1Go2UJKANNoUj/4xuJn4Eec49DkQA5Ix+/4wP
a0R2rxwD93LLJ+2VHfMjL9lFVQIPxsJRZciXeR64MsEZY4jShqsZLBKkcIAlyKTmhI4vAuox0rDJ
JEp6rRCneHC7U+lXuJcAy/gmb7ISMUG1VfURmC0iBbykzEKSa8P37i7KIGAsbn2xLnSHqHCxeC1j
wNQ0XCzhkq+THR/ZSXk3zHT6RmhJ/trjYuwWvYG6uaq+RgnBaGuAH+L0a/VxtocXjcyf7rmbgehU
pbH+MzAt7d5o1l0zEn9rejUzOXZmaTH1v8psyk36IW3+a8jEkvmji+KV9cF8VuEu0IiL4Qgy5IK/
YRl/hDhTTtKiR0gJ1r4gQ8yXL//8i4ykfJXZjN6iKPiPxMT8FozLjMLhlqxkPOwrlEB6xgd31bUR
C15D9tmE2o+Wt/VZeP60HRxYdSrhmHoZDwh3H1sUa5IlnPeArvfjuV2y+3h6eMyZQyRQk72CT+rs
55DRrCcta0smGItQESA4KmAstuS1I0RlhKQZpk/Y/Dr22VpVrGGrweunz74Nyz2kVbzx7Wiu1W2I
RNWYWf7/Duom5SIj02Vz1SpatFonh52hwQ5bmV7on59LOIyh6CkMhieMb24Co59U4XUaI7LiQpJl
VLsCgBiicQsrydK8UFMzxKA//aQU+6fK2MmKo68BATYkWBYmgMneiSKJZsH+209de8pIOF35gPFK
xjHkjdiR2JG0zTYenOcD7hBWUwZlt+flDMIg2s8JyqY89sRHPaC1c3U5HdSmJ2PVXxUdNu2cFI2C
NNoPHBjJWkYkHicaOTlIcEkIIhfLWCqOqgXm5qD2XjJv2ZFCcdrkVWysY6/pjmwbnJXv6RCzcx9L
Z/jy3CbwlsjXo+P/QN8SPuQvtbLGdVKeaKggQERh8hhmGWxSSFrE9szuCfkaC5+GUsDp8aPVStFV
ZcCd5xznnO7Tsncd0bziI/XuAYkbFpqpfokJZQw6k25bMiPwAIzAUIqtb6QgPCS7XfgRLskm2bDg
p1zQcUi86Dip04HR2d4XhJQ8peB91W81vWh39dzor/Hy5zLXzmr0ycxBE/diVpvKw3mKPeMs2iq5
ECV9BNgaHIRh/WlnWWHJG/F20wHoL7pkj/bqyeRRRkZN2ITEFEtSjlUW3iWeuvQaRK3OHjwpf0Yk
ZqReThapHH6qP3Mx8t9J0NklbTWtn+eWcYhdzsisZU8reOnvthN7b68krSKIvO9+a2ffYz0/uDZ5
UVXQ6ZvnJ/RUf9t+Cn7M0zAq2h0yP41e1Kh0OWZer9UwyVwmSurR/3vqt7xzAkt/AogE9eOJGFuF
aeVbNcNLJflJrk236p9CWltCcsmaPIb9UF1Hto3k+ZkV8A5P4zLgnGqRFHfTIdZ5KfidhDiy3p+w
uuRBuc2AbmyEgfvaXQ5l3H02VYU93CLcGr9CfmJIs6aNiE8AH8ezRPt/N+SxBFSx7Vq93rlG2u37
PBLH5yfyvEuMDbXE8jlSK7x0ok7PeNGvmjYm7+EUvQK7nj6HofyTMQ32Zf9WLCOJaggWdy5hMzYW
PCUPAqvuPoIZ/zKkGtKCF8lQaAchRtL0hxJ4/HN/MMVO9hVxbHnc1c9qcV4cWoPlIByyHkpSrCM/
gd+DCWfw025dzsJGa/yqNsCxXx1cATsD9sQ9AXN/t1vhr/PCZdcA69QM4vhC/h6xyFFZEEcDsKGx
/4+r81hyW9mW6BchAt5M6dkk20ttJgipJcF7oGC+/q0q6F69uBMGSenodJNA1a69M1diUVFln2GR
WAvwHmCU8sZoJobk2m9/mllTgUEdmMzZQberlmyhGBs8Li/NR1nRnsclL47CwcHl+WCIcxOZsRxA
mS4CU9eiek0rS8P1BkQHNDHhYJX9DCW5v58HegMdtVtJRFyaFRiF9QzIrvTRrK36OvL3ji6o3wjt
u85OR2ZE/UOrw+I5tHXnOko2+cg892/vLGkZAg31AgKlSYjAZe3aKo22XYTekXXJOk8TX9vilc4L
to5gV+TWeNhq/kSG8+QUXynZ2C3o0r7q9HsLRzlIuYiOmdY2/U71JWEX7EN2JYbViL43qjEplpuP
OiC70WVENdUE6PTHnOO7VH4yiNvSKd+Xgv3XaOrnqrHMW+PmH8Ta1B/M0VD0uKj/ug79aJZTvHp+
/8zxV/8MlhtadynbAnyr9lE3HbpnFrksH7+qEN9uVA71WzF13NVGGZyy0ggv68qFYPE9yZZHV6P0
ot0BVsrULv0AUxr4Acq0qThOFJrunTWSHcI5Vdl4hMCMM81msRUZK/ihs5iw25VuEpmKZ4DB7R9P
G26B089PJI4S6jfH3+JxNu7Qt2e3UpO+D6MFtSlb7I1wbc4X04ddTvjPg4o2XIFuebNANEef5oDM
drNuP2KJ2rryptbcaT4udFcwTfMy64orYGRc6OBprhOG+a3NrJLBMtNIF9Tmox5CECCym39TnjwG
uae+e+1CLKrnw7hpCMocluSLGSUAkf++BarpMsLXROXWFuSDhCP9q4bIVHK3zuv5I4YklAqmwLkH
ZVnNFNIFDQKTttKmtV6LAEEcA+AOAkkJZg/jX621/rWLkz8BC/zrEpKp1oIjrlC7v1ZZfkfJEN2p
uz8dJTVEEClgtN5rh7b4br1BEPWgtOfYBQbwbqly71U1RGBSEMyWvIwxa6VBsguRdh3dc0eHgT8l
43Hp7eRR8/TwYZ1aT3bqnJRFYqHmA2Jo2wTx6MwlSz06uFqbru0BX/YI/qdRwDHkae1Xxpbnn5Eh
PNjLGD6pB/6+d2wIgQIzPGJPU3M1wXW/UZY+7p1kUwC+uQuKP2qQ3Am25xZ7eCO4XsayvwMCz3Rp
Gtt9I5fPLDFeYr3KTn6alnBHuxk86XxW5YaNJwHOLkrMMCUmpwxYB0qO2TlVFHi5sV23ZNXSVw9c
aQ350RSFqtxwSDnjpmTStna2J218FBHULizJziiNCDoqdRz6017Z7raCox/jl+En4dDfdRKfFzsT
13wqOvJHxyNkxc0q/XFLdmKBR3+uCcGEYvCdKR1eJzk7xKtmASSrmOzIiU+0eP2m0/F84QJ7L2NX
3MYG2a1WkTpsdxolCGBtgAPTPCEbT+K9Lr8z9dBl1Jr00iHjyOs91KzkEThtTCeMqRWAKMZOoZVu
cnnyNIRWX7XwzBLl3WEE9e7UM/UQGNPfl0agwSSXf6reqysCfb26C3ZlG+dY3mFY3629Kk+A9rX1
kpQseWMhI8PcXeJpJp7TvUvr+LLUNn6PkXln2iPYsWbPOHaGn0LORmG1zoCcIkda7xlQdlL9C+/h
ekjQ8ry5L/P+qta23NshhiM5xSQZtewp/0QIfTDJ0C2vT/uUQ0UPa2YnYu3kDICE/j1Ap+GArmNN
sQrRsL14+BM5iUyW/wmPn+UgMpJPBCbDuetzon1Dx9jB1ZmqY+mdHfM1MMX8k9UxjVJ2AjpyHLkM
UuICPTtUXp/ePJJJdhSv809r3Lnd9CNiaz0pRcW/sdbiIQ1JAuT+YQ+4WQ+4r9FqibeOSI0F3dpz
R9n50sYFAbNpcFrrT5ecIUzzIropTaxVdS9VxJ6eSU9eAYBhPWAQdITrQIpog8jT9s0Ad2M0h6fW
HPHH6ZxoggpFbEizcLMIKz3WwOzVSFbYfCNDRmrXUqW0ZulZ7xfTjC6JjXlLPZvky5l26ikOrJN6
H+9/SFwnmz8Z5ZZxRCk10gSB/lJXZndVJXxV0MN2y2631rZptTSE6mCM57/w8OAF/7EEy/a2UZy1
Quxrv8iQctJPU+210mbgkC7Y+/h2qN2hs4IhQeOcVu7nenfkAXZSchLUzaVus9S2yHDOE0YlfOQn
inSa23RytmU2Wlcq5FuRuC1T0olOHDl+zs1N3w0kHJi30Q5H8GB9ANH/zmAmKMg8dMQ5mdvfmBvm
gzLZYnUA7CCLB2FV6VbN3+vECR4S8jwYZpvZVq+dFwjzCY5atKYqtqSHtnMlZ/6eHtcQAbwBu404
VTvpHJv3mUAeZJIDjmmPMwjdInLkwDWpnp3r5z+xW9VnmznIkXineLseoTqP4EIrnDZTPs7vrMlv
gc9EM9cWsuByUmx0Ubi7xYv5rQ2pjlr3AfTTL6rUVNsO3lCKbgoS1yJ5V00Y1bwxnB1BuEY7MlaH
he62RvtUJ+Z3jOTZuVsa8zxOGNaiqCsfVEsGoVhD9T7fLHByn5aNykor/fhFMEU8pK0jQCBIbUcx
YXT1OvFaBIDhA5tToOiax8ghqpLvpruFfkxCTtbAUMq8ao8iqNs6mqiIMAfMSSAsAj0sJ1D1Bn+a
31PyOeU3s2F5ZlQ4+ARndjHhnoY4d7mYPyMz/grSoLhaZba2jf91hp1e0FRzw4YoVjxbHLgX2N+v
CMNOzSTiGwwrZP9McLftVNZvQDwBV+L6OU4epF4cUai6dBsfCHwmv1tIU89S9vvKP0daUz9m9gQf
u8STH7T9gtoHv9Xf4y+NgIOmG+K4OGjgqD6YDPrtpizS/rUszJ2RGvUdPo/isco5nq813FwsfImM
NksraI7ubNe7sMt+VATewgHUikfbtfjWkp5C0dfIF+6oxj3QAs8OPAkKEloV6kay06rZTVZJTBoG
iNe+6AhIZzADxoMWRtSMvxoLHITqBda6+96knIJQCCzlAd3gVoNecO0MZLyROYiD46L0UC+r3rAR
Q6WbPqG0V0PZJa+8J5lHr87h6HwwS5rGvdrnlwyOM0NTdAuc3A2CInKpk+3jYtqx6kIcQzpCeIQ4
9M0AyaFxSKTuovRqSz1fYXfDyVgY6e2MaKdEdWPjDPgFKuvazRPCANlnT8yaKKDyUwu06tTIVQfG
oHdTQuBYLkfaAAMRf+cP9X5whTfUwrhFN+hiGZCuf84C+bb0nTurQJmkPlCSxDo8yu3JRo7zt8Ke
oxczAo0d5/g5m3jWbnPSI0TqSQu9ed7kwWXqODnA29/XJKtd1fxcjdObau63HmcNMJs+QjUf6DRS
RnE2axsDopM7YLoMkFzyR1fjQbWSZl73ppfeqxsn3VUvhpjhRoXRPJj6Q+W603M16zW5YlH9MTnW
32fre5MdH2LTdADtLvOlpKjy0gCHGYIRJkqf3PTRDuildxknxDORHr2vhd1UlZ3Mfpt2MVvFlSwE
sU9i5g+dHEv4ZLQcUxa77QT5k26bv9BTCQprqzoWvogWipo4QoUXvpETlX8TaPI9u/Dfca0AYHHA
II9tZ90cUv82RlNEL1IODU2u/gHPJ35gTKJ/j/ANo4U0kThOzaufpXjUa6AwNBgvfcCYDlD2JqwI
9wqkLUrEbXjH93fUaNLfNJoQgDF6EC01osX/PtSJ//dlhD7ngOTB3On0lQlRIxJJeDDw1IZiDOG0
p2FYbgPsZ/smg5SF33zxTl6EVlIZZnxAnCwCHrjd1n3GL9sW+ouaW6QRpnvUI7vBgAwrMxNvXTV4
+o4etwwjtzF6WUP8sphRsFlN8Z2JhnKaaa6lFoDawn9B+DvSdU0oqIoAW+PYesMNavnkpdZRy0ld
y0shRwEw/I4NHqHtLIVmYxMEK7ejatsXDPeErdUNh2zJHODskT0XE2IjJA7BMoLlpLWlHjppHp5N
F7uAdOPSr21w4/bRfm0NUcPegTWnEJ5SB8eKhcxWvfSdbj59txKUmkqujiRt09igOtazhBeP7dHn
2Mq3NFaXZig/g8a9qS1YiOAn4nHn3HMswtqZHfhc0RVO8YjagJgjVRipekg98wr29XHyxcbq+k1v
fvh09j8DWln7WRuc86AX5LkkoAVJXGkP3DT0egIgbAs+RwS7EE/m8U1tuOpC9mKv2JMhk2wyQiSZ
aZr2j9rnUJouT6NlXjhtFK/1vHhXxyu+3LaPb8zE433jOzAjrV4AgM63jI4iQiIFi1IlUTYhYbQt
CimHQbK8z8u6+6lpPi0r+ar1GxTxeTocBlCe2PlDDi7SPc5atq9q56yUD8xLku8WzaptpMHt7nx0
lZwgLgsJMWtnKOcVdlsTlt9phYXQAXTJ7iDNx29JYpFt18z1/ft++K16hOqhcqJbSuIamsK6OFd6
Ul9SsbQgMsQPVTQGrtVd6tH5CrkJt2sJyvrLkBpnypZAZvee9v+eZETpI40qsBXcYOrZvwcTuzjJ
SFibtHK2HnvoYVsyAf1DIoXBncHAHgfuRLPrP2Wls/TmN2vhFDz9GcNyftLgxpwSXyd1qSvfdCFg
h3I+vloOAJilMKpLn3jfxlaYd3lBdHtocrpB+vuB6YhTpm78imM64knHmMIiiOzsER3/jKPqrEk6
J/ZtUjiahBYcEIZNlC18IXLaEum0YJVrx/VArDEt0J/FXFWPfmBv1auCTtM1NMz6pNYdt6QNbjcA
lfAl3/OBH5emNs+qCTVZ7V9agHo53K3XhoHGTdlFGwIWdv1MB2qauZX3IhjyXeQ7GEeTuCGDWas/
CHewdwE741kURBJHAeaddZ9BDf/931mfiJ+q2SR280sgNTu2Foa0wox+N9LZqh7idNLv1AASqz3S
JAiaaat9m3IRHwYTGGzvTPvR6PwnHVEwXZE6/ytcrnRtowVu8FHbCa2epA4/Rk8/G1UHDq9Lri20
+G/D9GOd3umIEKrF7f90wMf1gLa1VtfajUge5MrG7D50yXdVyEEaj08emUybZnQDHPvZqbURrDa0
rmBYwHIriq3q3LF60qCSodqc0YORtXnQSRIsiwiUQsouVgz5Xh/RUMrRvSNPGYqkskxwAxcb7EGf
oTWM7AxJgrrbGn9vG8FHko01nN7R2E9TOx1HtGe3KCyCG1HTTCrBPXmN2WC4aaNLjhCEQzl6lMgs
xrNya7BoknFi0XiwKEGCsXhvx9r65jX1WYtM9y3xvGsUWs4v7MzXshvIZTK9nYjSdjcVb1CndzY+
spsuf6bYA7HiZD5DJ/ky04XUPO3UUDLoe6R82Cuvvrb0cCfy+Uz/3Wnc6ltrMeHrxuHRJJEM35jr
r02ZPkN1lBh01ZCtQtH5z3xadcfVkIqe8D6O9TOxXDUocQOMgBbUx/UM4ZpcaQnp6qfGNC3Ub9KW
zZFno0yuxFuYJK/wyRYxwvi/gwnaFvjnsvJR2EG7jx2yNtdLvqqWI8pROD5SkpY4Vnnvtsyl54CY
Rdn+ZQ/m160wLY3tAwRBUDrEwd3net2fPKkoLi6R5cFXlsJiN9PYQROMMqFUhzhky5NaMtPRzkff
3AMjpeRsTfS3omF+s1gQWOMAyB0JS43gOAzdYAJQbJutezXa/s6g/XRScuV/6uWs0enL+HbCJmml
EZ916O/Wj0YbR0TWXkqmfDwOl6DujcNaBrkzmBSmUvmpcmRA0jSXuOiCXnuhlOm2/2+WS3I2aXw0
WdAVRxdzMuwH9dA4M4pvA2a7einwdhWuW19nRSKhyiNPI/XewqXG7twjHj2V9mOtm/bxX0NCPaux
yG2MGU2Z6vSqmYHOCaiZ+P8pOebE2Wa/Vnyaq6fbf38vz2BdhF5xVtdKnPGjdwYRMC0YnS5E9m1b
WfbaaO6uT6gxOzZ5aHc0x3U6cW/qWdaLFk8hAUajNITPuoHS0bOsR/VgCVCteRmGznti5NFOy92c
6WH9hhoY1I1tpPFVJH18HTP7Tw4Sy9gNud5edHwN24B664kMS+tVjT38Bn0OS8ml8fPqUDmleUl7
GdFAP45WifnmxHH/LcsSjixTYr5m3fQ6SA0ibSixz6KRYwwh9PHW14DxVV3UXPwmDvxtkfkQyH2E
t0YdPUs/+D3jv+I1LZ/LDvR6aYbifbRQis6Qt9Zn6j06tWIzyvfWZ3q2Gw3wxbBdU9Jjr+sUFVEr
UZt0yDhEpyHHEFMQfJ+Et1Y49obcMjLMtWi4dpP/2kH6OfdmbEAa/4/TVj1zCGqlrEQtaJK+FMWD
eOkIR310kmZ95Vpls+WkNM/IXNjrEH9k4ElV57DtsI3PJhIcdQRqeu4bRijhTl2n9lxRdsq/c62M
qdRyZOrafZA24DB7FEIIx3/rvVd+71BVc0YaZqah82+jbOBuSQv5EMLk6Bcq+0ZgfITnkdIKWupd
nS1vS4CeHYFc/azHyCPilJhSj24HU1eU0kyFo0M7oW7zrIj5mVwivM767NXlwa4PLm6BVLxJ+qjD
iUDV1pJCYHUMBJUEMI0QLKl9vLPs8q4E3Q+Zd6mKE8Y7rLRswTaAnLNlF663YlGwfMFGscz3fnRq
ZueSzg2Jkr84U86wJJ1Mf7Lu1o8lGpgUUAHPh6KBTWj0jXlYIrvxN6ljO/dt/YUfKGES0yWPtXzW
BQRLuMXGiQzzoEY4M5CYjdTBXS0jtHZ9iuDiT9MK5I9OQ3yqPNiidySMRkmljAXWdeqJY16QH9sl
IPn/UeVabfLwW+A0JG+TqUd0FjJnuJ3T7FIiW6VxPPBTdctP5q50lNp4es+IRoin9LyuACuZwcRB
TlEL9czA5n1IBgCYTPm+sYXNu6rutXsxGc4x8/w926TkbaGUVQ9Fil+kg+N+ttv3ruLEZ8tmlx+5
5AerIyJ1DieTuCaEu5o/JYevJZJwm89+sTP/O2mIs7jaLlnsHevGxBjbODbk7mZicjN8iy3jQ0u9
6dEd3V+sYRv+eHrhWMhwLiYUpiO6JdKi6UWPFvuOcIrnmr7FRXjiSQ1jG5knpZ5lzZHZAM4o7ObC
1xH5xdpFzaqT2Ym3KWlFazeDHNZTlY4OPBRgTGPZUXCMCzz1rIEaxsxYqrNMa+hv6lVAtiDaaKli
wvRpbcegLGGDeZSv8sRX9j7hFdF8YC77OM5e/ZHYkUt2EsFJjs06qTTPkSFgIhEzlxUZ6SVq2OJ7
QXA1Lf8KDKb6dHWbbJ4I9HRjm+DW6W+eIwnHdPX2zXSxUa+UxVT7VJ27jp4+WCttqwptc3bSx2qg
3zAO9+UQd79qs7vXGbC9Gz4CXT/dqkllrWf1qWGqxz5LP3hKjWkXSrV+6iX2xiitW2NFtGZsO60B
0Zrdg1X4p8l3OPJF6a9VeQKGC+ZA2t2tcvug+RpI37yf2nOiafH1H2sNLM545RYKjsEyvVDndkTz
EapeORXDpc7AZ2dGEcUppJrZ8Mgb561/72fmdU6C5kCzaNo7JhG3Gm3znY+E8lfd69mZCe94MtL8
rYoW9zkhaWhvDjnSL+qHkNuN0rYzQ/+DnivcXZH4H/h4kX+1lKdz+tJl43I0euC6JsNtIDP+uVpQ
HBipfmGYD2p+mPpn1QlO4YAxf9omzHduiw9KIPEofjWXL6HOqQ09Q8Ljvel7GUO+kUiUwagF81w4
oBgcItxn/fIi+JIfY8PdE9qwvMQhb9VSBBQtmM8BA7Vst21yjVjPT//zbJxIERhrSRrrY51xI56q
ATP6JY0JK85dGm2dLryrLNG7xh3+MO090kokBQ6r4cGePDyVoPzedBPpTYMH4msM/IOVJtqnV6Yz
RByu5mCmnzxUHKrmATCLa7j23YiVaYPSqXkYHN3ZNmNF+roaKy+6jRFRKnV6gw5QHGbOSbUM4sl7
rVHvbYXZDufFccebB0hu7P2fVklfj/vOjoJwl8HMvsQtHNpaw4HXhCjs9eI7SQvv3ejd+2L6UueH
oSLfuihnKSek6EVkIRncLcNVbr/7fIZH/t9la3C5uEiraLa+QTJGn4b1S9eKbptq6Nc15Opq8Ic/
ojiP3k8HWy2RJaZ9FzV0gT2zdIB/uha4GVAUanhZsMszcLlgIH/2KbhWSQqULAfNdi+OWgxzqg5q
fReNY/NhU7MwlPim+3l7UUsmGqWUWDVf7OMfgYeOWzXxMxAq+zpGDIvPiFmJrd0Igw+z7Uxz4CDS
vtlZCPifDdvq0a1XxrdyHpCKIz2GH1dHJunh6WQ/2C1N61I42SYbc0wH9J8xaNDEavMXLgnnjDe4
e5x3JMwEwBvAWee4/ZmXBkdg4Su3MYrgKnCnvrdzZmHSTrAmsa0isxPfR2uxHv3BgqZRZdh3+G/W
qpeUOVIK+dXUy8FvxB2Ss4tmJyFGePdDLZ+qbWHJlKSmOS5AvjHgQcEKG84Jlm3Wh57IwY1tu+ds
rgmiMAJ6gLL9pwpax+N0ONBMUvOywjB+TUHlHIbQv1cK4qSa3zF6eE9xgjdXwhXE3HP+iOd1Pu9O
HSKbov82ZJHsbyfG+tmL1vhbhCYCvnFUTG/VVV0XgNQfat8rdx627FdTa5/jSPzOUkdCJKnFKIZ6
MA/FF63gYfpcihEk8J9iDA+9O3is5dV9G5MQRIdnE3QZOIbBaCDBy0V1CNyX0ayeHFWHQVggRimW
qz7sl6QM75nOJngKLIwyiZcdc1s7+S+Ll2mA2afu19SMWFp6g5ltlVkZyCjtmyOG1yQ3w7PfD8DA
nBRmtqoz7IwzNWcNdO/UNaiCjZt6MIYupAucEx6aRcuvmn/vZufeeI6H6Nc8zA4Jdhy/rWguvkCf
O21B3EHCBMXAkQGMNEKA7BflqbXM34iZhvt/76uXmHu/lVoGTERKp9SDnS3f58rW1rdCt7e2dU8+
VTSWOYnWZX6wo54u+ag5yREYAKp/Op6xVwFxp+BQI7b4B7H3d0Xi08tSlR9VvXO1M4dGKWTGqHq3
SAA7yn7b6Do9KHNbcuV4NoKDOFN8YrbGfEYgBhqZthe4WhPIFOXw0ywyLpvKiE7mPL+v5161aVe2
Ve2iaH6rTK/5ScajKnqM2iY+YplhoMtDfRcD13A7gF5kh5gHLr9+Nen/O7ylqRceuq68NctUX9zS
u2BQP4sBCKSh0SSCF8AUTWhEL44s81ju6HG0TV7tgjp+Rt3f3nTZeLfRbBkZjRPhRxbLjEk+QOn+
6rPpg70Du0wAW1fddLqTLDeDXBcozGjgZFFDVPslQ5PHVy+17wHgpiz40zF+k1Od/jmAfIIiPT5Z
fqrJkJn0VWuSRz1uJ2xtHdIBXZuvgtTOjao4hEB7CyqODtVA1Ys/rDgzbqu2dLuNQ2ka+s4NaD+B
y0m3+qw5x9Qr5itSrJ0LN+EeBcl3TpqIZSMZlMnhF+EUto4TpLZmq7uUxUPnfNjNOMplnkgJT6d9
rhyM+mj295WOib03SA9nYXtBIM5YrC7oUkqsgo/1ecPx/h21KEZ88TCT/UQcGRhZcHj+ngCd6aUS
wTpYw6hwTgnoPOM9T3ZQ7VypaKmgi6CUXWwNw/XMRMQJontB6/BsNS176+gZJ3zl0WmV+9K0Og0z
uXpqi0oWToEGUNZTDksXZmqWPw/l8mQNJka/HFNfWpoPJt3xC6NifCkOiWKZ4f7sEjPBQcfOpQZx
Y6ibl97OL2Nr71dF01jTwRGJM92XRuvuQhd1bE08hyrwktbfNu7Ufw/z/M6Ma+8YjPW8UwU658/t
aGFB5/r65RvTrSyt5Rdt3+pnF1l/egZvFzXFQNJh3dWTW200osE2XTJ+BYNk3Jj1U0O7/qYEhyHY
ZuQU/fSYGiS5qwHAVAImMhBM7mwLtmrcV6eQi0+ZX3yMH3ewCaB3WO4Inju1DpF8Vurcw0oynqOx
3Q6BF5wmJ0+eSpdOljw0oex+VayklvFF6ZT5Bbycs9GzxCbYycnPSWvXp7z2iP1piVJdGzSUGdvK
sAnAqfTioPbcOUWxjYfHhhAQ6SxIqbvTO7ynfoJwICqAZRJe/cjeE+PP1sWd8mOhckRnlkCRt33v
CMc4/ilSfUH1PnbHORQs/p45/GZNePDqCrFYXJb7QoPE+W8RQHqK7GVZwl2FmWfvk4xxSixI8VgS
5s+Z3pvt4DlCm2HuM67WWxm09cYRtLy5TtOzLqx+EyJuO5nYi5gpSQzuiLi8oXimNo85VQAYUvK5
yo26yyqEndHMDz3hYzSP7OeOIwgnxP5zmVkTtnqI9LyF8H/kauVMo8U0PlDuXHMZABiTG3d1m5wJ
xkRWl3xlhbCqXI90e8xEj5XVxT/nXvgbrGT9XVAtt9WZHhWfgC7w05Jp9Fea3WbmQ9GSRTh5852Z
EQJnKcGUNk7Ni5ZaJmq8dnhc0bqqd2EgKm/xMh8tUQw09Y38BTv3U1UaZC+15stg9xRD0joxAllO
Jc+G84rOnVvxu6iX8kE9G8BU7RMNjV1cGtmTVlr+ht8g/VX0P82uiS9sHggqJI59zsPs6rVDi31D
KrqIx/nuoBfeJ5YerR+vVUbb9dNtgnC6j8L7RjCeSKt6BByOUMUQE2rFKv1Wxjq4DIg3RiTQlMhx
hCJOojmk+IzIIpKG/TZm/JzUk7dqIZkFV3ei7N/Vd2kYjQyDRvi48bj/TxG7M54HzlSLv7jjLkXw
zeWGE5p9cbu+Z6NHbJGiPLhANBQgPj/TZg0Poq7j1zG3is0cpr/JyEtexaDTfdYR7u+bKP5cj39E
+IZ7/q2TXWUG/iNmxCIacfSo05XmXrG2gNgcieXxBHf6NtWbY92Tttc5ZnihDVO+Al0lWj3Eglgm
6TUeyDAzse4yTGnmCzEMD+ipFqZQ4LD/uqoHIlqXOrDuaFfgMbZp7/t99ldHnBnZsZOzzQin2s4h
/mur2mVrzww6FwAQxsgmHsJBi4pN36Y9QYM8aGkRXhHxnVypNVNvLenyCyiCgTQre1DbGdPW9FG9
yiHJrmM3VD7jOteso4jBs4zAUEaPpmIaWuZzxW2AddAZ6KamXag/q3GS7ka/rVhLTm1Yufd5EZkY
vvhFC1e8BB5ic1N89zMruFfaWJaE4CEX41td47bF5BtsVj0b3SPn2mnXMKyXVVD9tyUfLMOlQi1B
j3LJv/raODL6ym/aFA5XIZzniXSV3zaUnLAXr9zhyCQa8QG5qDwuI4SuOCuPWjuxKfDtbszRzJ7m
2p3J0nJPantVD2OSoqipcX1m1Y+5N9qNKiMQHKG6VHrqlKtMiVL1HDs8ebv+uG17tHdK7sB3yPyU
0m8TJwYUMdnkVA/qSzQMeoC1bjTkxeGnFokBcEZxFPIBTZwC6qoHcwqwo6fVx2hnMFeltMZDRHEf
Y4DyEM3uNL3A6pQmcP+1JDlMJd0hZdiFUkfOiTqKe3ra7OjRJdl8t07aaBETF4PMuoIItApB4j7H
OwxonlOVRG9LLLl68Ii3gmJOO1DU/Z9Ikn7SONVIaJvnQyBJP9XSf8XWzqmcDmcH4n0HoPHeYy8E
uebHe7+hI1T04DxgJvKDtoF3TRyy5/q65CgfZcnPpVu+Ncco6/If1dB9MYSofyxhfT8Ev5W2ZOyT
/GIXiQQNBsY19SLOM1qAiXgV+NRzubPwqFwirXBu2jclUVAPStJC4CniVo/ouwq87i6dI/+JZj1W
Y3K+sYSxt6OKfiGqcmGnmLndq+BSTXlCyrV+JVvF/t7k0dfoRg9W4vdXnTb2OVmmX0purs5rMXFp
GxMtw1mJRjqrcjHVDGLXwqpX+iUEC+ExBaq0Sbwo/RkRNIukV0Js4Iw1OdIIZ9hlLkmWlrZcxzSz
HiOhLxhxii+Uis6lioqbcnUsxbNqIGeM9fTwjcV1Pna9rV8Nj12xtopy7WMaIUk1mUNPXPUHAjQz
yAekS3UqQVGx9naQfnaq2reyWj9WR9r584tpeuDQEu95KMRpqIPo2WiM8G4c4gIaUpXsrWBuubiI
AClGTnHRPP5A7A9mRmt+TFl0SccGtIKc2FezYxAHSYWviqaSbu0GFX2PeIq4qFVXZtb+s5rL2DbG
GwhBDGedemOg9r5Gw5LjBZeKnA5nRZnZ9rWmU3L00wanihqkRHp/MXtBjxdMBhlReXIqx8bd0jIy
iCubnLtpIY8MswOwgYJlq5kR3qOgk0FAc/q0MGTD6d15504GbTQB5vaNehrJoJlC2HRyCuKJNnqR
/mRjoddDbFEbkirE0qB9t+2Bo/tIb1G9THw+YY8oRVfW4lQMaMev6hdE6PQrD+d0L1B7rdY7W9Ll
1o4o2dViNzrEXHn6/BCGtvyN4jQkDBnomKotcgM49dyg7YNC5hfGNdI6EJBmbB3Q8GZ7VY/2RKWG
oIs2Ae31k7ocq4lmy/p/WbzW2Pvk5coOdapl4ZOxIIF2XferIEPiKdaWTlo3gh1Je8FedNnC526h
92vqhzmvsMrYyylB/HXqAr0C60fgVWSiOAsELkL14KOLXZ/9e8+Tf5qNmDJqSFK7f38AvupETuOl
n+YKr4D7PCrtQJJTB8iXaj0GimkRROuyOGKdvwfaV/n4yVnqW9/6IaxSezbgRm1KQ2fY6BSPkKVA
gBbUKprrUKtO+I8rmflTpjpCjKT5tsjzK2IlXeJHEerLlwaHhdZPW7q5zUxHmdAd6KHbaCBNwVzq
L8rx8RAVXfYdpVwGFDEDOlCZGoMtkOLzYTy5c9v8yqTGxUBHs0G/eYAU57yXJvxE1dTxhqI9LDki
lXq2UdRSWZzivl++5bhpv0Tf00oJA6ytGJ3S2OieF5EwVAaNfmeijN/GJmP1gAwEDFkuikiKq1sz
3alOIXBq81oV7nfVzgy77lcVep5Mo2J6VovwsfLZykTLycKeWu9czAUhRvTvYj8C8rA40yNkyOau
S7J8o1lQ6GnFPGUFHy/4m7PRmxuGauLD0UFmh3MrUM4CuFMrCAWjdQ3RCj0N8BQ37dD7HKQZg6ql
qa8YVeVZ/PxvxlOPbDmjlk2HyM2mmxOj+BFmtgqaZILKgw6F1O6nAdlyMB2XwfvW+NpwXG1/eNxv
AgHvw2jXl7xuwxf1AF7nGelxfK9eabAEwE0CQuqDVHtpwK38VXW6aTpsjN7znmqs71oe1B8FHpu/
92IFNrQjrqthm4pGtI9cOhp5SXLfaRlApj4oLgNg3i7H2/c5NSAbe0Kti8E7/A9uoe0RYq7iMbAK
nyl4r1eTIODO1ue/q1JByus/PYN6RiegqYKr4xCzoqeQ66MhaV86A8ZeOyPKaRuzeUkDrMh1oL3q
vu0/F7AkpR6uachwtDHRrG1hBJ/dQVCd7gggk0TZ3jguSXpaOjP4jDSwiBy3y01ttiPAT+nobJNk
ObQNmgTiCrFX642HkVs3TkVZDpyYwpKBdhkfgyGY7n0alKi//4+xM1uO3Mi27K+U6blRF4ADcKDt
Vj3EPDE4JpnMF1hOwjzP+PpejpBKSpVM6ocMYwSTZAyA4/g5e68dUWcpr9icq6gtcrBSa2jnVcS5
uBJ1k+7zEMFtRm2MQEjZjWjdDWgtwmkFGrq8R8pCTQnceAEej5IpcNfg+EJpWuTr6atV1tNT6o9P
BNc834RsHWnAZTU8AXAgIm1gRE0i85NDo+tRa+ld3XrzidWSMu3b7VkP8ldTc+ms2DJfZwN6N5kF
1jZkv/gIGzmARKYRwuq2GRla/L1LKOvP9lTn++We7ul0cLKUDuxyvyc4cdNBy1zTo5suy7ctbOW2
ksVPFzlLex8x24yz7FBG1qGfj0REgpc2PNPdzX6dbJayuWu0TZjbO9DecLXMKdiE4GWPiUfU0yTu
Zc/Ygx1vWp07PG/L7niZdv92szw2QEcAzV0/LY8XalLQlLN2Mhv2XWnHiKVy+2TbWEwCVmHnYOv3
oJ3e7mfx8HVskp/9nLS2W0XEs3xxZGeewsKpT3lVhReSPdjPdKWFQ1xEm0Z0ryx35rPtJJ9q/Ger
DNvcZRHkC4GyPv6VOGiHdLGcGYCtssSatvutMGcSuhlibEJfQNilSHy5Fad9yVE6+85edzKA37iy
T8IXzTXFHLIBShQSz6R3ZCwG9mZG1nqOupTg3YQs1FvjI9BqNuxm4qy4lH/tvP59qtJkawvfA1jb
XgOivJ7lHLn7QSdjgBDgU2AYzhtBHsfYysTdAI7lNyOLrsGVHrOnQWV5zIz0+FdeGTniQ1lqCj/G
yupimLKV0dPTQJGaBnKMRVcUEEY3RmJtpSUhXa5845Kp3ZiCv+lzEB9zmejmDBmDOmtkR9qKFcB3
dWT1DRoc5Y+lzeZ6ARbd/k8L0hAzWbkdKpDYDBTEm5AhPotA7lpXiPu0ukB9WMFwjymOSVZrV70o
u8vtSx0m5co4Bi47rpsCwHQyn89VTXp13ODLvNXvNXmiHQMilgaiFJq381w6OUtIigdN79AkkXO7
66jMFFi2OL6x6m5lFr+nLdrIvYDEc1igkQha6akvOS52JZ5dbdIuI7SGJ/gPX+rF+KBSzbEzHOXY
r28iVHISZuJ9EeExZkD9RKBbuYt19kOMVqlS2jFcLyYzUwR4hpYv41LbdIR7Xace9Dh4cyCmi7jY
/3RrWNU1USIwf+79sQegYwXFE9K24krP8Ljcm9VDccDRFvjFubD77yHX4Nai5ad2dqUs01VljCZP
x2FaWZKFkvWhDWULvwahJsuN72IdJ8bK3v72GD3phHQKvCG9axebDoHYoaFHsL3tw6qAqeJgI9Ws
DNBTRfJpcfQNVeqsGwm+O0codJdnM44GJMUfcsQfsRM+jMb97SqKTmSfmMl4nceOqXuVpdckBjjP
23Qyptbd5fOcnWzUfkdB4vPio0UWQT4jgHloJ2ptnmIt2hOQzaTU8tx7TyDADL2AA1P5WfMU/ohn
+9bJmm2Wab2hCaD0rmGgzRs7IQCOI+Ob5ZNFshxFSH/Oadc428IfyaFVnmGjUBncTtrhdk6Q/eam
dzINNmhW7TVktib6VuFRaY0Z6JLUV8VsXeKsNLZpCTWD3rT5gPgXLCGwxtXEbPY9yrOHTI775bwq
oslEiazUdbrPTgGZB5dLuDCxNrwIJ9Mfo4DeE4fybCSfCKSUm3BywNCLb4ugGhHXrqsw4ZUiEPDR
FGFhtIaHWGI5WYDcnodRN9YuaYPz+XaO8mF0q6XS94mhPjsTWdjVmJGcTS+2t6PoSzy2qECTHbkU
9wEQkP1Nnl+nmMry4Tq6tXfHIL+4Aqq9Av4sHjQa3tvfvtKGFgG9BcHqJmvxTOa0XlcRAl4KfT86
ZIsuoq7KRMd7W6DSVGXQO6F9cTsJ59ITzmli1/Rgo0tjImM/xV7RPtASbh98QCHHlLVuJSn2FkWH
BN51QG8jt3nRjrdij4YmGOHZi4h50Ynote1v4OO44gyd/9CJ4kWLK5sNfTYdCn3+CNig2lUItUjQ
zYOt67OkaAYQigW/5zcZwjgPckqZ5bsgxRFPZt/Vm+O3YIi0R4zN2T4s9ekqDGjDWAi+SGyvKwTO
HKw4NfBLspz1WJin8EGvkm9cqBAq2JP9AnJ9WNP8TWFoa/bLsBKfnSL/sAzlbd1t96yV/r6tGlZK
+OKHjCnS7tbhQYbO7Cb1DvA2x3cjsp4bpywTclXRp1QRjUH070k+k6dkjNoWyuF4BloN12du7rPg
E82Yer9MFDzzGb8YdDSTfcfS3pUkxrRWz1St7sVdTb1Cjiun59lEDlD9srUJZPBz7mbZfYHRzxkM
Ag4xeOGZtoboZhJxOUW9OthlnWfftaARHksL2iQM4NfbchIFJJwoG8VyUA8VogGGVtWhcgkoRLEq
+PFwOBNbkq0TlWEwsL0iS3l6KoXGrERNIA0m46eW95AwGXbjDCHSvec0CX4Yrz1HQ4W8oZe00mcY
TRwA8X6A9ogOlFjlUAXas7EKNfKgu/ohiLR3VylucgZjOzkH5SGJM3bWw9yfly1Y9aUEQ7b21ErM
umM/awmyFaO2PHJPKrKcZ5N5pdPVazPFMNMUc4fZN8Vz7LZDc8eouYFSlNM6EMflzvIwu0FjV/VA
/qTqeywje8PQkN9iE14eikT1OM4YnEbSI46tDyXCsc95DnvSKVHODkoB+NuNCahsxegt21uWkvNA
rTguLbsMLNiuqQaxDgiVWCENI7/ML/17yrLuErbZjrG4QTapaW9sn8RQXTXAEpU/0YJTRbgKSqCf
CTklEWt3UxtbBiKoyf2kO9FwuF2tye3BnOvf26EO6ZB98mb568TkoDVYzqqlRaTZqN4WjEFuEuxT
tZMBC7R4KbpqCHh/SWxefKG/GCPqOFgbzmxR7gdAXD0iRtlj4NDqhe78iqWxwEDggDExs9svecEy
uxxctLYUWRhhI7FJ05pVOn20RveJboX2ompLStJVqRg2xImW9FN57Vo/lvfLV9WM8Mga9m1i1Ddv
z2LwaSF3wNauPt6wrxTlMUV/OX00EzRltDx2IAaNhwDCxYqfnL6GGDFvfXo+lGoMn8u503YkYa6w
hs+a4PxlpvMcBD3l9HjB/DA+toHhY62eOeYLFZpNHNLylnkumXcLjIOZNJmOcFHgfPbBflReUImn
5ciqQLk0+dlK8SZOOsV7nzba9VZtjLQXR3wWfUvQ5yLGW24M+PQ7eFi4YRrdOXWaAQpgcsL3qi4R
A1TeLyLzrAnr+yzVpw1oObmlVXxEMwyjrwN+ABwgZeuiEXiiHpJe1DFvUMM4bRT9Q5FxcqDAjY4g
h6CP0GYvQ5KT6WPdLZ330AZ+cDu8Is2ZFKg438yj7pDCCsWAVhWYBY/W9h2pzirAiyK/PjlO//Ot
F2ZolrdLL9Bq9BXIUzivfhd/t/PaXLWta11xQVpX4ZfEto3EIi4mR2mlXxKjjdF9Dj5b/+GLARn4
KSciJVhhxZmQyNI/ziuyGIxohnFTILg3OvxIi4tNaP0vhmBGaPCvhPcLf8rvubwAgVov3VuCUanG
kNbuFybc5Dge7bm8oBfLig0+OEJo1uf7ZVZOvQXUcjljNOqm229IVNxTXzG0cfEos3cx3QdDA7+4
qHcW/i2Mxw+h6t7r5KDc2ClZjTRwdAlZq/vppRJSERITl1S4ZZ+gNLrTLFBFLVP9ibb9NZ4p3wYI
wEXh3i/zE6dGcho5MUIINVOJZP+Us/k6G61r7ivPMlc8HG1iyvVkF5Pxu84840VUtn/Xii57IVwR
8Lg3PPXw0nCbMMNfZFwz2yxSg+aHJm4pLptsPPj6FF+DxHpalkPTxVVBlwTcjapxOk0ns5S83Y3P
Bv2O1MCOc+6R2k/uwtIxzikOnTNdAswqy7uHR+lgqhglj00DC4QBBbU0z65WlSskg7WKtmPSXwyf
x4ZAeE6Xh6VF3AAGxpUJgKbStsloF1gN6uoUGT11NfEMBCT1oALdRjyNQTog/ervZIjT17dMTNVD
hoHlpjL1ivGeqAAtMOSD6SOc6Ah1P0VxAS28T6+6hN9Tm2JmBj0WG037WUP4RQyc/eW2YrRQktSn
nuzargwu7DcPU2AFx8FmELakaJAq3t8UXIlSqfAOW7f4ZV/72jHb/1DX8g7Zc/cYuLP+ofJeffpI
x9vnT9S3v7+1dfshPSzrrgGo80w0crippXQ2y9q7BHz35XBeGkEOvtVVP7wXZhruvMhpTrMewCEB
17fWaPo/QT4ChZLlcrPc9UbS2RmZV7yXMQBr9Vku20a4JNM+oyi6S9cl/tl39MLRsUSDs7V9kT3r
8wxGxzMJ8LDdzTJowAh8REGN3bjM4TZBhl87ypldz9Z4XBhnxqwD8knql250oGqMDPEit36bK0Pc
TVRBSEGvNjqQPSTlcbXcXW40C/hejBjCTKfpKMFd7cPKnXZgeEFoVFO2Kkoj/uawHQymdnjXST9i
inGfT8RIj6pQ7dWNdOLxZJb9W6QK2DkP/UuPf8P+j2Fq8U9ZMmJWiagxKvP0keHF56XdZ8ytArd7
F5qEziHXB3mIGBPu8oLc73rCWRLJ+UmKkusMWJLFYeSU8j4y2OPOHtvgpbeuWyPRnct1r03ocToT
3M+24ioB5WMVvNNn9ZyVE+qRyl+B9Yey8i0bwZVVkLN3ZoQgn1DQwHKsa0E/Y9fQsVZK5nId1dql
oD/+reuK5zH0gIyVEfR/i4ibzIRDFeE5iPy8vLZhQEtLuM7FM03/CQLmE8lR2VdjLt6izW2WT2gM
jszi3UM6/4hyT1zNyJlWpcp9m3W7X4PJ+RQHU7VZpvSuhn2+FcFT23Dgpcb8GVNhuRlDl6DWMTU3
t0uyaUT+dplMJj0JFV2ErkvNKb1JjPfQY1c1STzrSjnqyAfPju1yNxjfREiXeFLrUwoAGQtsp+0D
Kx4wj9XHxfqb4PNdVZk3X7W53JKB/J4VuERJC/o0o3yO2uhJ7/p7gDUmMj8KD4exrQqhCu6yhmkj
idvNbglW6EVCKnmQAZvygPczKzHOYReXB2kV594JzKNV4YNV1K8qBfJEKot5sqd55TiW+DmJ68dF
IwsnBK5lLr1jLh1QXqmp32PMJmcOG2nCWntYol7yGuB5G+b6DnmxsRIEoq6MRTtAcnu5L2RAJmJZ
cbmf5m3d9M5uiMRmqZMriwY1yHIb9RKdMnC4HzxoGytHyyqmOx2VSYAEC2AVXLHAnsjKS2j92zxu
08V0aqN+HBpIOo0dQ9ABn70h66o9Cir1OEnQhmQ0gwubVrunZY+e0EjtEi6jXz0kpVGSdWcqbfXY
98S+q7uT7ycEgFHs0Hqo62MdF8XGjhwE8u5LHaV0EQ00eSq5VetcdBOlHzIwkeEXh0CP0gcG3LV0
zBe3sE2U0LrA+6+coMLyiydyQNHOBwAuDULY3lKK6YPu0z9CCBa8OSGVpGJ0Bg3c0XwiM2t0wJTC
jY0PiWXj54EYqa37ojO4TrFnLqP2qI7+Ik6Y+kzCuKZaTVhdgDE+DgZvB0m53U1a+W0wrKvfk3wE
TwMrkA/5cmVIsmFyiSkh60dKrw5KW/1cN627uc0ab8BFHFYpcu4xP4GwmXaWLJ+0wYp4RnNM7zls
18lE3ofDE95YGEO2fTXOnIWoRjxCZTe3y4008vKDW/uX3GZe5KQzVAoFbMVsHq6sOdHew6zYxbMl
X4ALjUd/RATXWRwDhmsSsxurNmT8XHdSHPFv7Rul73UtH5RlIcJNpbM/oIFDPhSinrsQ7+4pCLKP
C25ozPkftczJQlWykGqy6QaMLGQsQxe9hiDSU3TcaMipbJNd7nnjA4o05HvDB9+21Kytq+6xnGSf
EvAXy4g2tOJpt5AMdQZiwMyQ5TteSSvejHCXGGW39hx+v+LiYHVbzWSheDl0smU+3VR1f8pSS21g
xvpU9GW8y6uZ3n6RIeFFJ+0g94JBXaQXdlmfF+ISulFr5UQ1tWguBuIkhy9hnO3nOXbvakAx577g
EJr0oXuyKphH0AD9QxORV9mngb9azjI7DMS6taNypRfOG75A5xul3FHT5s9M6lFbEFB+rCvhbnMF
kNaSZGPX811p64QFuaN5DBEpryuZfe+t3vyA+AS7Ss1EtA+IkXPqlOJRCdSznCUeQ/6nm5Kx79hI
kR1x37Tj3W3oiUa02/qjt2kyPzzl0dStEVPsltUzS80vcg6vxdDYLzDV8n0LsHmz3I27Aawt+KFV
6zJ/8WKX90NhSZaRJ/7NALi5xWbOjuK9OTJALOrAAgYTtmcaiqQDkej6GIjsnA8aUhJ1LyrbghdM
SiXoOmHqKl5QYVxcf7g6hUT45dnPkwj0x8WWlmjsdqN4zr5qSL97gB4kv98tkbTgduc7ZufYyjk1
3LRrPixfNaM1P4Qza5clp26l5a22jpyvsZiDveNMJSlZamY/5SS8L4UsM/UluqoF4XMA3kb4G2r7
rZk0pClbJo2URg7bIGnlwTPi+RmB7JMIh/E6mCkelcw6SYbjd6XuGhRGapY34rg/3GKamW9ExYqj
FcUbqXkbc4Qo73Oo7EP6OEMcEialDlzkkyUtNgJgNRsjgpqz5A3BcEHfJWe0BDi9Tfside8+wNjy
EMRzxYRNwOy2oYssR2lM1sWWvfyHijyBU5qiESaHuLmTunjhnGRs0g5fSPgznsoQrT9yWYe4ZDAA
8B0jPoOx1vUPIA667aJdgF8S7ESbD5uoKN07n/oZAlIfnyX5WnHDIHy5LpSaf7JnoK/BgIlaEji2
zlPxIOChf+zkWQ8HuBPAVE5+VH3JFCVxQG1p9yfmcj0UvqsrB/a5wjQ5umdtI2nT7m6SxbpuuDD2
8TFpIGOrLwK9YGwyDQ/UcRYVtEWCYievyQhvu628a4GrcKOFI8V2yYjvjNOOAQMbglWzUIs0t6Jl
OY+bIiWzZ3EhQR9rAd+4F4CkKvYYr9KiEaxqZgxL/08zsuxkOXq4kpo+fzCalFBI7U7v7l2nL04V
XY5rMSG9B5Kxjs18+LB8heIMicwIkCgxjOgy1OPjTSejxXp2ybMQg43uxvealu+DVvSsr3lyr+Y8
+qxIPpN0ql2KCWjdaxmqynJT2/nw1S1Cgj98xUJvRk44d3yMZ8xLvgicNW26ZB9Vk/8MHGB7G1X6
KM77/i6pjO6dpVTbM8ZJYf+6V1ZZVN1DXh4gbzC2DILjUsI2Oo0in2v9Ppq8M9hfk4khYyqR0xik
cNQoa2scAgNh74sPdQRuSv1i3phhULGfe7NV+mfjwUwo4FUenA4xE52K17ds2wH8lR1Jpp2Mnmkc
JlurwFTVteUzMd7iZ43eF/9yItRSBsxaYj1opIyvTNcq38tQplsXdvFxafJz8YFkYkPAkS2lqGVX
jw4Rw5tsmcywBIxseYMH3wleR0UHg5Jcr2vwsANYmWPjkEGkVaaxKpFQLQizSUWICctp0A6Ym2aq
/U3Z58jbO/l0q1gKwHIaOSEJUuQ7133vYn5lX08RnEq6knMHmIELarSKMnZXEufg80QdSUk3f6Yz
ZOMpItFDNV0vviejVaNl06lSln9VE5z0Zvpslw7uOdItltbA0MrmPm3Y8PSNBXVeVcJuXORXGMUb
iGD0ou3IPGtyLhFkosaOSWDkXJyfW8eq73NGYhuCcOdt1dNBK8p320a7lJmGtYnaNn2wmxeMmmA9
qmbCDcZQwjPrDxpjt31NEk7i9kjA+/wiJ90/haSgrUzLrTkygIwvho3cTZvb3Xh+isk0ebihK/LA
23Z+jLCoMbadgt+rZSHsC4rYyX2PJrdBVGsMG63PAvTe9ZnOhHaX5l37VEiUdE4fXPCf6Pt+nr7R
UtFTLANqKnQzTaiCL2nz7DQmwr8f6vrkijWzpixZIfBsutb8XEXVa6cIWFU/nBvbkM+VX6JWdg7D
VDKMV2P61Ej3Po7CdSP66pK4dXlmYuruiDfQty00HuQJY3Pxu6Fd98qOasCFBte1MaY8fjMc49Vj
/PS1Gz0kHOAD89S+RKqLE6gbdyKxUcvNTRGioS3dxrqvQ/7qnASfoBI5+9tqh9m+3VcD5ALaEKmi
MMZPFABZ1+iHDH0CnnKauzKLxAeLoIcVivFLr+h7sqTRuBx5UrzNMn/03bSCfK76GJgt6ahnJQQD
5RALat0+RVK7JsYH2hjyYQFNDDoWlSajHhq1utnTTUROt4zJ9QzqdZ+vyWhJ9onSpMTfJU7x3dhj
Cb79CSciUmucc1qoKlG4z63ukPj1xwUw1tMQhsaaj9tyEBUizR4omVMifVOMuioKdbhK4oA+sH7U
YNNutbKZ0AAB3b3xqooUmXqVnrHWd4egBkjiWfUbcnQkdRjvQW52dBqqgYuWZSWHxvZegy77vtjO
DFOQzOAWNg0ojxZ/gIg0NJ8qn2hlqaFQZ1LVARVFB+fapGn4ZZLfpYb7ZmrOl0VdWWfurkL9VyGG
O1ZMQmg12979sk6glm03KNQyJis57WM0I6yl+YuwSKKOK4bTavM4I864cRVTJyjpt8GLajXcF+hH
FivsMKjIuQxBUd22n2H1kfxH2v0Nd4TqhJEDFtZMjEwh1RZU3RhauHY4F199S67Su6Ax5GepcQXt
khoZIJ72lYkjVazSgIVLN+HBVqGYPtat8Tbz7HINI5qxw0Uz391a0dJ2gycOkewXxjnzcldhcqwv
OnJTNjPKkGo2ch0QcXhn1hWTXNFd9MjYVzh9WqSJZsSYq/HWIdXiOH007FGsfvrH//z7f7+O/zf4
XkDvm4Ii/0feAfKL8rb510/C/ukf5e3h47d//YRM23VN25O2JXHuGJYh+P7Xz09RHvC/jf+TatVk
hFTeG49FU/V0cVhi7zCt6bBcy/V0/kbWrnUkMeZk5z45bpE27zs08Yiuxn4lLT+/Rnb85baziBo8
zC5xF5uqIA9+ANpBret5JFIsL3iEMjhkGFsI4xabRSuZSVxzvfvqBaj7JpLXUQD/iutgOasffKA8
0+ZvXrj+Jy9cOh5XHdM2PNcwf3zhwL2EkD2bv9ipvy8v1Y7N56xw50uVYu+pbQwHsvSHs12/WJL+
U5LuHEGAY+HwefeJPp979Vhd1tnODMf0MQvILoiHYIe3jIS0KDxApezuPSNyTpJxGwVUIl/7aHy0
fLb0ZbA3aXaHcACCev/XL89y/+vleQTAIUIm8EuX+h9fXjQT7VENWUtNQzBJEKbjYxUEH5aRjGtD
SZ93YRzO+7I0kjfdwn1Drs2jk6dP9TI7NbOz1TM0JtoA77cZnTNRpevKrN9/owR6PemHnqg3S/BN
GlkvtO1ZUhDuLz5YGtjRSVCKCL1OfoHPEp8MA0Rl7BAkOt5VWvK8WKdAH/RFG7+1XbCVbTm/ebV/
V6WEe5Q1XF1f1ZalChQcSuKhNAsN3V+/Y47873cM5rXFW2UK4rtc48cDgsrNZkmYewzICi0Qlh1w
LzQQq6m2+qflRhsNbVUjMj0sd2ELzA+5+TrMx4X+ix4lelaUE64MLUH2I2HFDZG0jR5el5vBqy3c
Znq2sYRWXYqRibybSY9kH8sBZKtubK9fwXnOwTTV/uOtY48gdL759bhCZes6qbqd0bTetjGtAShR
mK6SCN9VUcXRijFU/SnRqzvgSue8sJorKvLyzSiuUp+zV2d+IItleOhy9foUUXGuBgo2oyvOeUk4
4KiWV5P+6UarSQlfnCRNEMLdnWugDEpngilgF7JvvkxJ0+BZSUbYyM3BaIvjX38oy5v+4/LERyHg
pwnXw8XvqMP8d8tTAG8RXYUiFMw20e+J7A9+b5iHltjYpptexiH04FCz28te2Y4xyWAz+DhL8+CW
jv4QJvCdU+hjvN3hq6XPwdHSXGYHXtHs9doZth020nUrmTd7UpLJGg7DU0VOTuT37sNyj6oqO/Y6
5HwRvjIOE/hjC+tu+Yo2mb4ekw6TSuhWl4Hdc0tAFk0Nc7dgKRoDEXcSTu5mHBDhOKuYqdpm6fX3
UZ2dPSydSRkWTzlXsqIczYcGnJntRsN2EMK8E1C3joFRbPoaKxV7sopB+nBceqVji1uj7I3zonKR
k+usZ6/97M1m8yTbTz3Tzs1IVsg1AKJApzIn0mVEhALNYD66CYgTRLz3Xam/Lr/OFmm7mrgKBZ5X
HNGTVg86+Zqvyyf6Pz9ccZrlCvS1KCcs12H7h7v/fiHcsMj+V/3Mf/7Pjz/x77voa100xc/tH//X
Dz/EL/7lD28+t59/uLMFKkoqQPcdten3pkvbXy+K6n/+/37zH9+X3/Iyld//9dNXVOSt+m1BVOQ/
/fKt5SLKSvGfa6769b987/o548c23/Psc5388Qe+f25aLrDmP13d0D2OLYmPSx3ew3f1Dfef9GwR
oqJ74gSQy+WJuK02/NdPtvyntE3MpaZ0bcciC/Snf4ChW75l/dNmW2Z4nk57jmmF99OvL/uXWuD2
Ufx5beB6/7Ui2obtWbZj8Dw81/tDbSDw5luWNZJBN8/spor2dYhTcWik7UMn7Y0DyuPPfZ7OO983
yKZKA/SUL1QW8lC3GuMpxwcUVtA2g0I8cXJiuu8u2Ih7OrEJSaCEgKR1NoOWqu7o6oVbp4ozJKJe
huMW30JXuQPU0n3efwETDtMjcU+9l0MPLfRs65OaxnBv13RxRZZ6tIViX+/7Kfoq0A/n1Awwc0y3
anHA15THHsxIErpWDTtUFuAACzXK4BNxMg0DHFrrlilhHnkIWseKDoyR10eMQtR2oiHsxKdjKrv+
e6f498iLVlbcfkwQDp6t6epFwrgYMTsKw2R8ls4k9sxdy7zF+jp1LLeEY+Teq5lEL6nw9T0R7NpK
REzTppnKVIv97+YgjhHzezKBzfpos+Nin7e2Zes/6DrlNOy5VdOaD787GP+kALRUnfPbCit13bJd
iiCy0T2dVA6pLou/W2G1pp6Ybpj6uuNiHtRkMnfQrVoLM0IKDdzF3XNlhVes7HMWWvXRIQp08hjT
2CDyCLaV7VqMjL0nrERDjxkbwi9I90l8inP/YyWyYDu3uU0bF35t3vhPXamiOt0WPwvwSi+Drdom
8cXR859d5O8Xr9Q+kcBVrCzffmA24SDKb5y72HXXZUPeCfBvslCvkUzfPCet/6YOkD8WhpRKVDu6
9GzLkVLQGbZ+fEPaYjK0FK8g0AX6jmGy9AMm0qwH7YvrznxYov9ObxXNZoi5Ypp0GLfR1K9nMH2V
C+t4TGzqrhZiPJgacw2Ub+XKwtsPdrFy+pF0Ezozc4ui3suDiSY6fRrXTFfg01DodTBeOy+92BaT
JPeFyRwwOXVjZU1MjnmiNNQ9xDv5Ng+FR65EF6ynwAw2FO3ZxS7HDcCKeeeAlgcywQXKmmXFaBQx
ArbwxJlb8IRzsxfkA3Zx9gDEXUUlxvPOQtFn0qncsUu5FGQR7JtRAGorqm+IP+vnsG5U9gRcTVpv
l0pjIzzotFz98bEJJCS+MfXfnR6pg1PV1d+UtKZabn5/pKoPhgpNOOxZhGfbzo8fjKXRpK9Cp0Qr
kcy7QUYajYSXsBnmQ5kBRAA0jkBhTMNzKZqj3VnrWDYN1OfQ2wehjtERFXLgDd2+SJkS6+JUGZr/
YBUjgx4XV4I/q5TbwKo5quHe/vWJZvy4mt6OK0pL15aOtBxbV8fd7040KirfmIeoWi8rphmo2DQ0
/RsmPILYd9S0YJ8ZqKpDydFmeuHkSRfCO7QhV32USw9VFVMI9eDYaUm2MezuJmjbI+D3vym77B9r
YfVcQSSZQI8NdqkEIv9hcxRjGBjZpJZrPx04+3UDTj1MYFFgP0fq8TrYiLqCBsSOSQgA4+iDNKt3
vwSQZsTFi08QGQq9GRlEiVwRNddGi1iptSDduOaUbQQ8mRWDRtrpNoBrG/baBvVjtqmyTZFsC3wA
23Eu3+Fn9/vIYSLjEIleIBzChVn0e1fb61PBQaCzPA85ArOWKNq+/9JO2aegcpxd6JVPhlpIDUE4
4xhBa0nYWoiUsTUGJvKH5KvjEEuTm057IBrlmxaEgLv0bg+JLN+Q4ZL9zV7b+HFPtryrAnGIbQod
nw9pvT8eAS4i7C4gc40wO54YjMIehAzmcztB/4NQ8tSEJz90VykmbKLgoC7INfqpT8QFr5fn6gpO
UlfOZxJ8t3T8/2ZPbPzJxy5Iy7PU0md6/9UMiCxnDKyJuLrluVV+WLBm0R31tWGrAUbVLJMJcmkh
d0REgoJPrGxbmCfP81jifOShzRIplX8HjfxepuJvTyJ1jv+4BthSsDljAXAZnlqqnfG7k6gf6K2k
EbOblokz0dPJz0MShesEDKvfPSbgNrZOW6PiyPV85c5DsrP9pKRD64Nx0r77BBFu0YmFG4Rwf/Px
mn+8knLS8OFyygiLBpdn/eHjddwIffTgkyJaVHc8y5bl3W2YRVVbqLJERPIuVjr65ULoHyOLsHdP
xJPaK4o1BL2KsFS8E2YWX3WTA3xKpdg0oePtnPgDfM1zL2Z88PZ8q8h/KMh/3wIy1Mb2D+8pPSBh
Uy4aHJ76Hy943kRUcY08Ujqltg4bHBIWIVSD51VUYNCIS1ymwMS08iC87ue1Ldh5/vXiaP7Jkeda
HHEGUm5HCOcPn2uVzkXZdzXX1OJltD2CJbB07srOePHtLFo5uJva7qr1uJbIsN2Xrr0beN7reIR/
ZzIBXNcKaR2n4cfFWstezj+pgxHRuXGqZHM2lIA4JuVaXf8Ya5DrbsHZSP7mlXj//W5SLuPiExSk
2MOEeqW/O0JnQw4tc7hh7cbGMcw9eGV54+3VTG3oiq9Um0fH54GqlVQ4OVALmD10m0yAHOrxPgFK
igriARf3xzawy3UesrYVnf0NND4oVVVVm+VAfgGU/K2LdWcTl2TGWsQp11Vmro3eGzlV99pYfm3Z
P6xgqJCP50u2XPgFVZKeoZqguoZE3WnvM2McqAwoUNKg+mqBMVsDBdlJODjrXs+8/VTNL/7UBI+h
byRbtDrWpi7K753lYIhvmk2UJLRtc/1lWQIcX1ulzZAcpRvCO50qnt/Ewh2lAgH+iI2xNMt5lw3z
qw/Zr9YTgpysgGQrdVlPy0A57qZVrxWPBcFeOwkcSwszyRDc1Ciy7E95L4ynyJj994bIoMKqQGdH
XORTm081xgq16jq72mvt3fJh41ClyTzzYulVPUJ+tvl7qF//+hC2/uSDhxbFcidYnv4fYefRHDeS
btFfhAgkPLYFlC96UqK0QcjCe49f/04mZzGt1zHadEz3qJvFApD4zL3nesL8o1viq88yo3PwXeRI
tHRSU28wUa4a7dWt/IXGnLlCS7BI5X23Zyu5GAvo3VFjT2tOh7rvh70NPSqaCAKs9O2VLJ/tkLsr
mmS+t9SInhhjvmfyZil1LmPOb0BJhO9u1X+KKUf1k/l3q4XyJ7LJrGjHDTmisY3sHdZoH2H62+Qr
c2qI0vFoumoyqNgZeCLE3jz/5dv4l2oHkIYryMexDdcy3T++DX8Y4tqv64Fh1brcjz2BB7bZ3hNs
sVM3PIMbrKtz/M1AZoA/m1gXZ3HTwF3L7+RmZftmsd/toqcWkvVbWrpHzWrlCtP9y1vP/pdqx+Hk
FrTNro1/0Pvj8Cn4BayIKU6wAacLl35tA3Xj+N7ch45tfQOM+UCu5kl4XQ4zASuf7467qtl4NrLx
gZXAt4+3uZX2O6JyfvbFSXVxpgmgh6mQM+XdscplvqrGjpMV6o9Fg/i0oM/cb/oYYzJ22TK0bijy
N1RfXB5NJ+hgiV/UI7iVTYILcvsZo+g5135PyUhuSVcxuUsHvBmO3YREaDj9cOIXIMDEX7453tAc
19Vxd5meXKwK2R4NwzHLYpf7cz1gIar37PXgBuhuVaFsGlhIkMaLuikh+2F+0nG7zDZvKlGh1xVj
guZY3oF63ABoliE0qJK/u2ODKMQwHsDCiduqbCnBQoIZq8CmO2qgB3V8PSwIxM0p/VOHmf2+ARYo
fLYoXfU9M4rxkuZOOHlRH9TOgpa50pudxekd1BNJ0GxqX3KtxUjqFPOxj40glSrUnBKK/Fz0uEaO
nIhyToDXO0wQ84Ox1L6WVWZdNbOAdD1RGmDoWPe5TyBbXP0WPTG86MfXcDX756SntJqzDMVp/gNX
aKB3E8kZRbqCAPBhgU3zsI+S4TNF+BtgyzZYDFAbdtp1+3UWb5OxDnuzroqd5VVjaLrDKcaJf0nA
5bUpW2FtgOTvDNgi4kh/1S26/tgawj7iMVXnZmWg46xYD8dTdFH95bIl/cFl1mKnAYr65VOaxvvJ
yEgQbmoqjAxKBqcrtFmCuWrrXc0IDZ8XgqoW69xj1TrIjaVbsogXZbiujB2oj5Dv8/DnQzPsY1aa
/tjhhpcvRnW0aBXG48Yn2Voe3m5kPbUDJzWI8Ho3Em4RIKBuD2MWXcVMhYgzMew1QtkY+g979uc9
HSP9U2GzpMYPdFRPcGegjhQeD3hO9gnHRuA53+uET8CysA/pLPeDk/7EFTkFImfo5OlMm+XH7C3n
mSV1mJZLu69kD5B39fexQKnSVSWfxuEsQ/Tm99SjyGD49XUv3VHI8AORlgWxrvdhDqw0a6ubDxLt
3E4538GYVKF6lLyN1AOzyAMTuedDs/Q/iL34KhpR7lIt087wE/ZWwmMwclqFWuNcVzR1O9MezDdj
MW5ZnWphV/KhUy7nM3Gt9UNbEo4zewTkxuUzasH2MVt+sK+70QPSdFp6G+Y2MQg4+uZgtVFLO9NT
jO0g5Bcv9paZv5fE5B69rb3Pp1GcFgt8U2eTQUnO0HGs4JQnKbo9dZIuot8OpmAtC2DlCun1oUJO
xFyp4e52dvm00vusD2qw5S5I0vwIsmWEwOgWdRE+uV58X1OGDHgnuAtIzNhl6cKsTF5XhBkJ2msP
e4Ace7hRG4cWKKOd0nNB93GCttZMfG3Jq5sa2jFrmoNYaByI8UFBk/b8vLWR1QTJmiPiqNBkkML8
BCKjul+I9eNRadKzHSXLnmA8jYRwLrZu/4h1jYxY+bYYGzKktuhz2vsegKv4Lo8M1i+2uPlj04fR
yONv1zMrWwCG7rb9hDRqBeoPMJHSiI55btrYR9kfs8ztdS5gwoOejSOoCHMbjzgKGfwTDOmi7ZZP
IV5K7mpTPxFC9tOCqYLVHXGeO/XfKQK5M2v+pKVd3Tw6NIIYKM3rLuPWEHXZtExt5BhmKlkDKXpU
6Wohu+34CUAa2els7PF/aofYRwc/9NtJX5nvkEXng5Lb62MTBW3vlSck5URd18IOp7q/raNv7Rc/
9Y+uY3LeYyq6icV8MUdxkSYc0XYvavLjyg8ISjjoSpbqDSi3exjeMKMxvspZD3alQGPZLNMV+baR
S26l5h2HCmbFkEbPZFVeE3tyT3GzfdGTZLsM3SICh5Q63EaJ9F72vzDdPKczH0PMvKO9FMKaQyRF
NJafUyf92hfWXh1nde/dWUbB7y/fHkAnz7EBBcByvL1q6tUR8DH5sB6qLfGug8QaT8kAcE8+0RXn
gDb3M4kP8u/EKDlf5Q81CarYJIRQ6eIVZUV29AUvBs0oxPcerBoMAma3vC7VYacOx2ZyXnPYucGc
Tw+qPDFKiK7AJN+LpLqrW/Fcjx7vhpxLIcBi1EV0v9hwOdSARp0YFscIp88MS1wQ9iA7jbjSAiJv
+0MvMOfZtfcjkyWqniev5UTnNvBn0DlOkPY4ScjNGvYu/qddXUZ4U8iB2rUl87S2QViauUce9zEs
O8DpDjd3YfI74gn+tKCP+zhtPy6wfFzVmQnC+qA3eHnUFzro5rTTSW8HF7ZTbwN1OCcO93osnqPO
l4DEYQBDaBLo6FAB4Nyt0fWSM44oHfFJuGoIkLyCuAo9/6q+ZFXM67LtwLES8+Zdvg6AVeSLQ3Uk
CxSMXp/zI7Spkh8NkNogMNkjNgN6WcZTl4B7WhueKhjf2GIcOgSkLNzxHua1mNSkrLpoHM672CSp
yi1ch/IVCynvDpW4UsBZh41b3gAR3Tib8Q8N4mSCgE7ZDcOHGkP1VTJhWTnUoN86uEVmA7JLrKUH
BUzE8DMmu5Z8BDVcxvNnHTy0tX+pK4Xsm//ZV1NWMqUQNksUwR7nn51gXkSD6yHOQ7JeGK84sd4Z
tDGH5QU2OoRIxi3ixplcpX2MB25fZBkRA0mGLycnb9f2570ba39r9v//dNth3s9uSDBykB/vnx8q
6c0I0IZAdMXoNxDMqs4mzRLQudlnvZAgBNnEJ+yzHXuelLjHcjn870bpX+YkjqMbvsG4hJEui91/
fgSziW07K2EAR5ggLxlUWWCbv63Ceprx4Rfb3AZqd6LOA86J5bRNn4aG+3Sb8G8ag/Z79NzzFmnn
2Bo/DT7tXbUt3gU30qWbnezZ3cb3//2hlV7ij4vJZIShmO/wuRFW/PNDj3k9rG3McRrXAIVLNseG
B1vNpBQ7amI+RrbjSezKT7q6mNKHPhDo+h4ri/aXBcW/jBEdPKPMv1xmiEyc/mit+tWbV/BW2Fmn
heJu5QkbEZLtKw9KHxqzJOgbvQ0cT+Y3R+VJaTE6vbmVY3qXumNOgvzg7UtUYXHhlocyA41q6svz
//7K1JD4j6/MsyyBvEgu8LGg/PMrq1MywhHBMA9zl/S4dZQgXU0gYF/0H425EfVXbpQXELtMchy9
DudpYr+iRWRddM14nN1Gw3mkC5YRHOFLwpDEJcYV45kZGB7RaX3BdMDZnI9Tr28RMkX2/Dy0HBhW
Y/1onauyIqcgOvfq9CVDb9jNOWg1Wag2DpA8DHv7JeLlSyJFYI2rfvBrjqG8BqlUea9NCctgmzw8
7H00Hs3UvkDhcAk9A3byvmmDAzc5MS8zDgiLFokIC9774Mn3fabtMeN+Um/2tMnHMEno8T0PSXoX
U15UZCTaiFflCdrgziHoOt+JpThOspNS/7iykIh3xvF/X5x/O5w822LDzDDVFqYvB63/NaZCd5lW
ic/FUTu9WmJK1BEOAp/6mdpUSvtm97yU3wd7hA7PMTW39Dh53n81YA//5fPIm+GPm4UjSdBqG5aB
k/ePm4VdG3hzn7TEbdnsEIOoFtLEnTcalUM2RajhjIpd8zicxtQjWKz7hYyYktMd90nNsNIS865N
vOYvh/i/LJ2YioIvYBlisyH987lvXQdH0FjOrEd7a6+tZDYgp9jVI+m8TLqQsdZmqHpR3WogY/r5
N9SRKNdlOm4UW5j10C+jKR/kf2E6eJ/Z6NIldczc0lUj+cPP3Ws8bdeyoZD4y7fq/stIH60cwFoL
VYDBOEa+pP7rOjtNRl2CqzfALPlJ0MT7vK4JgCicsPG8EZQc8KrJ81mo+MP3VO+xzKzZcP9Jl9B8
N/2qg8YlQ9quWREOJ0OI7GHo3VBVZaSNLIT+hPALmexhPFFbnkzPvurbtDD7i8/jDGnYbodzmrPS
UNt+5Kv20GCxlg92190JUhUDp76quUUjwhTrKgWfZHZlJNqwE/so8zSsDH7DQF2NFEcGjxyuZ5D2
8KEG8llRyQaSErjMcXWeSU6oI5i9JXj8vQMWSJXkQJqnUJreKLTjxyqmMVflSzOPmLRjzNj+9qBO
hsoyrpsXDxC4lhurR+pP2WCkHjwto4+fEUyrFVTn6vdp2mQ0xXwi9bVYXkNkI1qG22Lk5xnPz36M
h2I/Y1XtGgM3Z30aaLr8FKVrNogvfm18Kd0KW4Ibt/85DTLail5A5hihaBMUtCfsYQ10+t9QfQHq
5bmxFVyopHbbzMyxQ8QVwOP+3HfiNKcDIeQEWSdufOdSO99mQJOL5j9l8FsmS+wGUHwXzMT7pimj
UPX6hcNKd5PVmpk8UH2Jm87yumza6MDsFxNNTjlZy3p79tNLuhk3KvGSoS3munw9pJAhd6UJKAnV
Qf9ZfU7Lbq6LyeuwTrbmoMnHBUV/svfT3sLfQcatmpQZrdbtQRtYu81HQeoiVAztZvhqt3YcCqIU
AmEtbegs3XaIu414napgACbcr5NF8133RAbUMUh6218PfI3zboTdgHkThhO5ntc8jTnEEQw0/X36
REZqd0bx/KYTi4xBHn5TSSpITl2EM6k7V3lLBbrETwaNQxCT9nI0NjoBb8KprRQLnrbQ3q/EIAkI
BAMrWEfPgT4l4j5B6nPGf169bFC/GvNkzLi/DTPuX9AGHtqBXn+Dja+aWpFMzW43wms5dFKAlVpT
eUy1cd0VnYeamvTG2N9Om5E1QQ3ym8EK+YYDkGq37EMbD3NI/Qx+jEMFEIk0YUFMbxBcBjnbUZxc
NBYanu5wnABtTJw4i4+t3+kos9KNefyuWwbOpbogmlM+keOwoG8x2KbkbctylzeSp2Eg03ecUpgy
MHvguBvY9jfJuWzsISDwID+pe0CV9rIZqnxyBKnZCLZp2y1AxBzvVJOvrURirnmzT8s2D1wSLJnB
FdlefRnxQiFAqhA+QCWoIPsi4H4vuvSLuj11r3rP3Qyjjmyh3B4U37aBp3IXHJ2YsVSVYFTdoZh0
n/f641zoECUM3dinZBXnZo2JtLEOkFx2Uwk2kU0J2e5yxzFIfQ/j3ZPo/PVIgB/tIUQ4fCnzveuH
do8lFGcSXxskg9j1A1hZ22HLoifGHwI5iziia0mDEd0/1G8+VEPmgybbM0Py2lok/0mbUr/giuZa
UCZkmu0zmfVpZTMYZ9amnZl6HtSvHj3yzm9C9e/XdcWJbbe7TieM3PQrOCvpVc0AcJGt17T73q/u
cLMrL7BkdWRXHMt+x3qMuYd19FE6mD4Loqp6VONRNXLJyrolR24oTxvbIyNblnCa6Dvk1o+5BXsJ
JyPxpAHno6f5bix/Qw6wiBvSmfZVa3TKGFbn7TztWHJiGkiR26vvf8x1ZCql8Qr6tL9paYMDwbQK
JrreZ6fJuRt7UR2mZMTugSSdeUlM6DMvD3UQt3JFNW9MnSqiwGsTrKXoavdIyDrUdtkEJPD7VpL1
YsKbsjb+YW9Ot+sGOfYzAGbk+S4zWW/wUnQRtPSEWLMYa5aFOth7zXVXXhAGGT4WAMxefe1fmlz/
XpS4IfM+cS/QSw0mY2UZzlJz2UTjc174WL+ZioL47untS3ZqJuBVljUhTPIUsbBD+l/aML33pKon
F4ExPIiStK0Mms4ewNSJwhJY/zwUL3XJyFdVn8JwQPZGD+ZKTw1XwMJsmNwD5U5znufcM770DE8/
3njJ0qZn36C4t4CXwFLnLZ7ytobs5mxR/djUO9wna/5zSDvc46uzPI5u/xxH81s+LltQGqx6sgWu
t1oc5kt0mUrR3LdE/Tr6dFL33RQxJ6ynn8BBk1NiTObV8fvuQ8vWcJIbM67mQc5gMsjCDO93Ohba
9H40hpSRhYsLVJWRvhIDiPnTbOLpUfeFOroHthWBP1kM/+je5My9cUgDJ+/tPFmsLRqgg1xmkL1I
zfkhSfotquSVSsHQyMuhaU4Atg+LTpo/YnzKCvxQ5M7VQexsNzMzL24zcB6u1U+1U5219TVum7es
5A5Tb2c7yeaghyq7q9q6DW0fKp7j5m+Oxj+C68DchF3yneUld6jzq6Ca9Is1g5pa/QLmYKa7e7Mx
CloYXprm2l99APPqQYUA8nt1DI+FCpM04A1sVxKUEUZkrqgPQvw6jCEKCd71f08Y/k4whEgVWPx3
3DD3/crJmvkZHFaD3NgZzfuh8wpIjJZcI7GiebIK/z2PccUZ9Zuajat3uPq1yGWgJ7L1GTMXdO6y
Zr5Xar0dZhoxp6qCgmTUnCtwP7vW6TUU5IgktQEjH6v0I7QL5xSthIGh1MMYmFi6xvm8okVyWS0Z
xVeu8UQQ+FGY9bz3lmk+pLRRW4YCMgPf7Ehe11SIz5pvRpeCSvGQUUHs1GVL0rk8DTHNX8s7Tk6h
8IXsa28g3xLDgYz0C/t8OHZyLDbXpIClU3RS942Lf/Rj4jmbuG7IW4XwhEckYjehSgcI14yA5fM0
F3a6x7VJ2ili8mN3Uk+Z/9Ah7zoCGiiRXxdfXPdNW3rnxzIveK/9YIsTikDGsaprVK2QGow3Fc6i
aebQ7Bxzt8X6L9sgSmxBuoUIDlrdxzR9/b66LYP3msHdanERls6cjjofdudCQwlsYXWhWUbnrOI9
tJEb1jlMdNXCUG8Y29smmrYRkL1ui36l2IteE0DzVOy1R8UxveM/hxjuMq+xSjYL6pcm/XtHepBz
XtYIRxTaWQJoBiDVjK1Jg5fuX1bHnfYpUTd+3Zxs1/iG71PNIT3PKinPa3jebFjVc4iA8FudaD8A
ADbnHiM6jmnm5MByxH6ak1Nuji4usuFgLA+tgwJYPedaxyPMrBG7cd49t/o4f6xOgam1++3dcurv
dQkny6o4btQBn1j9A7wWJ4wnspfoXY7Gp5gV700qObJUJ74yjKQYAcPuE/u7ZlfUJbPGqXikPVyC
EvqD+q+p7Uhag4oFpEK4MBNiYCJHF3EAkZkWrPOo+jUwgR5gaZ8qpuAEdTuv8youRkEgFzi4V0er
wQ4xX90MvrNEDt703D07HCVJWs/k46WnqY2y3YgY66BuDb+rf7rplBz/cxWZ8+vzG3Z6srHkJgFp
KpdBa17z+jfJje2ukSKGRay/x4Tks8XmRe7q88/K1tOdz5vl2LBqC6qheRFLdp+TsnlKNI8PsvGV
eTGjcgdvZ5+fSHTjvpLNT16MD0u1LqdFLijUWOOji3E1cl7n9j4DktLLimYW9neSv+GBotmSgjNV
OeVy3S5P0ib3IPzLobRM6xhg+zJA4jaK3el764hvav3j9ogzXBsQQ4aTmo01KUhl3qGGTsqTOnuy
3P9pl/2XzNDRB7uA8jtj/KUeSVNrvrvODEx+Js+xG4H7NBO0NjR9H/jscrnQYqNE4NQ4Dt68x1R1
KIem/2z6VPj2aLyRAsDmf/J+qFExMsF85xjVwWLHqNlUYW3EcavqIXP0bi0TmQtn8hSuW3ZWny9P
wGSCyckwhEc1OssK5LAsNNYhR5JMrnniRq+qxExl7aCK0Ybt3BUFCsO+r9kYrp6Gh0mWGX2KjLSJ
yRXd2WJY4UmQceKsn/Wmrg9Wmn+aR9c7T938U7WEjts8EDgvebpedPGTCfVM74BujKvQZroeMRvY
16kPPnySK2puGfz7EZPM7JlUFmawTg8LllXDGLXvmU6GjtEmVCFOkewclrNKrJqWQ9CYhCwLEChq
eQKuqFhQ4PVzT90BGiglEDnIke5+CCmJRfCO0O0Bug3DNZ49lAoV2FCoY2esh4fRI+XPi8whTAhx
DTYD5l0zjmE2EbeaFvWP3mNEZ85auKRpfx6HcR9rTh44nSCpsp1f3CjuafvRSCzO3QqSnEyziUum
Ry+GaKbz0vlv6chYzbYaMBLbfK2r35rFv6DNyxEcMsxK45gZaM9l/kjL6+qEe+c4JsgjbAFqHZUX
Kq7KY//CfximACOBdPFCgYAOVx1yIlUDjOm8BkZHdduP8Zu3orIC+LsdqgyneGrODHcmvQkyM3tX
z8iWgyEmNOJNFUqNNv4AhjidvemE/xfx8yB7kirLTm1evnx0KnZPFJ42PPkz50gkq357Le+reXqY
R/pDI0l5D3ji2RoyyFzetwKPyfEjGOLo18gqdzrF1q6GBKe3uNvQwTkF8l+tO3F3SzoIX7XEUijr
kN7wiP2HVM8ttK9NXkBi2oiJdwCcblvBMmmkfACfQyPpNU/9BCostzuwUIWRXe2BC93lr2nkUE61
yLG0pCa3i1jp3cCMy/AGzp4Rk127oizKSAHbqfMWaqV2i+3plI/dcs45/GoklY/qa56MgWq2c36s
tSPvMXZ3fQdEx+bX22/m9KrqxropX1jBx8z4e5QikbMcJtBIxWy9WlbafK49fwjLoty32zod1mmZ
LhrIpF3bSpy7VHc05B8GBsd2SERehUy/iGRPLvhBqAGwOiCdZW5+nGKP4Gvy/ryxRVhUL+xysT0d
baJ/iopwXbkWnKVmYYuSLBRl0pBcVolr52fmfrQWS84s/J3HzOeT3aUXlPHJc2Z3t6LRxzsH7iUN
VLuTcX3ksbTeAzjXbzbsUnoOzbqzXf7/Mkse3U30OzflbZrPRn8Dgj7HHiG+sJf7ITsCarECcuTq
gw5RIuTeNfaamznXpCEtAs1bNBXTZSsJjGCidhrWTdDypr+c1s1JtALngCFtPcJnuWU6fflwXleL
ICEHFJyWt4+tiZ1rdcVhjoxpZ3oRWznSefbxtD54EEEPBKVA78i/z1JWLLKBhBD2cuu6vuaihYaA
XvVSLshDYTKKDpKnN9unKoK+OZTcz1ZfMVOr6vlB66c9hg/ylLq5vnKBp3DAg4OdiTDpTSuuJVOE
xfSxtcD+CIYNWFo2zECpeF+JhJsYc15Gezk8kQDFtK/rZq6GD5Urr8ZDmTq88vr57K5+96npUlSR
TrI3os072fRdq1vYJGRij/hc+PnwvrXE46kXoxHph3Z1qwO0WoIqNB39wrgcBxP5ldCYyzPyhNgB
3N1tqq/KM4TaYD+uScnoW/Mo9RhDWejIj3pGWlKdvEdsd59KOfj0yu7NFU92QXyysc1s9GVgMvnF
IcruW05Zf0eEcvk2tIimXFu7Frken8iwsF636hpvGQ09CXLnDzP0gms6LUCOOpP7bYFR9TR5HAVs
6b0A/VH6SIqL1SMuLnAzniyZfZ3nHOwZQx72K1N0rXzzR2VsgOqnKrtiAwwj8BBdAF5HQdVyVxoH
WLoCxT4kzpIcvS7RXgsxoMkx+fHbUDyudRWdjaq+xRPWfpnBtNvMcjo2TG53S2zz3BkrsVgsZLGr
EuXr5Ti7rWRA4pU81wZbzymf77IRxsuoF8PzjFyI0CVTT9JbKfws1B2W45z64Hujar/WGgybIXkg
lEPfSd9AKDCMH+Y+nYnnypaTXg/lecnh+LrwVYU56ywnrMD30GekS+3cGrOJyCQ01pfVXhw09KOL
mmsA2r72h0E03sWuhy9uX3ivZe/qx6a115NXGlDQXJm4BPCqAP5Adg5IIOhot2GiXC5xe9/Rlkyf
5im5xSmMKBCzCRiX29oQ/DHNGEjLKCWFmkHQsc6p4+SQHCG3JKolkBDMLncv6i9O3R6MLpsIWDHc
S2sZCRh2dlypjACEhJOD5OuLUAWTbNk6UVXPBE7VOYdJH9+4g8yTulib6RWnIgYbkrdgSE3NnW8V
Kaz9hitg5n4AjliUL3mB80dbcM2WG+VmvBrb2dHYfHsZD3SXFzOVi0EYgBVd1b0zWe3XzljQrMXk
QXWD/rP3NbS7Ojty9ovOoXSF2JGrNt97Q7YQV5FModKbOPE4HaS7f7QM7dHrtTrYdIiAWSZBv1H0
Umae/t6wr/FzVCdZVIr7rUse59aJz9JIzu5Oaif46IkF1gwCgn3y0s2Rt8a5T7P+keHR6yDjfABC
Gc8wwtbV+AaTIXtQcraxa9JT25Fu6EVu9ClH1B5k5QvMSP+lt3Q6k1kQIekQWG1slEpVUZY35KDJ
taBDYUonPuiHS1bb+7hdTjF0DnSoXbjUUXOoYwzwORrIB6bOgXRHXZiL7+eUonw0CH9KoebEoNzI
jtTPgw9PqLM77XHSU6RL3Q9mxCZqdgGF2E3vnFp7KWrnV5Jl9d06Vc6TsAZGiOOdi9n7DtROyqQH
noA9oiDYPJ6H1tKvbpUbF8YB9kG55uOKsPU+KkAFVeVN/a+6ovHsioSUFkcqHpTYYdaRfHptL+6I
tBd3Rvk6Igq5ZrZT3qbOROJVLfwBs92sXZLEWwh+mrObfuBGS31gu8vSFLo2Ka1mcdXajmYAdcdp
6qjFsxTQfTGTr8qEbgDDujZDtHe2Hzabs/sx14YzmK63euysm0ATcEhwdfrx+K3Rt4xMQZesm7mc
ggSSzL3wQSRaXesG7hhFoanDiy4dl6DKswAtS2ZOPTxvwKGJ39O3YnxZFvQssBbPCCscNnGIYfu6
dIEImeRrel5+shrYxlY614dZi6WWa0n3nR1NRxqMHJJPhd0B0vAc2dWpZA58z1I8ujfh6uH+A+fX
bkM4EDD6KBYiP+baya+WxuYUOuN8IMoD2SvwzgY4eGl7jD5RmLOtHOnuIkyS0qE6L7j7IILzvYk7
WNcee4Ilvx8MZi05TX4H+y5AGElnGKPfVtXUHDdkTY9XvCo+LQGZwUNYC+afpWASSo5gWCzOwvqf
ihiPDqoqx6azyJj+3sCc4SYAsB6q6lTIBo9F4Gs7Z/adtQ73ICx98HUzMLxR/75kjfl5xrOp5fu0
1Y3nxIGWQ8DMuNcYye+Z+d1qe1zu/TZ/dOlk+hHkK29mZhJ7vUOo0krto5rYNc36zfIm71a0m/ex
2hk54IPOfwB4iNu2YvIgdVSHfNDgZ3fNF8uqLELrUzZ0NKg1mSKDUVbfWFMmDtPnri+9CxZiQNEk
CtbzIq2TGSV7X518jXws4gLp35geqN521aVtgdkJtpX2nTUVlooMA3+KBEvbEIKK0q6DJjmNC3K1
Cq7YmdEveX4MnjbNeQWCQsyFr/envCFZDCdwUHmP5lNEgNzDaPyyvRezfstqb3zIhoWiSvd3qxVF
r5Pnkh84n0fbLC9JwTaPpo7dcMNoa1gtD32ag2Rw0j4jp2xDEUE1tOz0mYVK8hB7LJeku6vR+N0K
u/Y5JrhtcXMKWoNBYAwbSQt1FtxYHMHnMn9FSnD0MOOZi1Hdud6yp+9YjoY+3y0eSUjUWk+trq8c
BkW0ryfd2/l1HN80q9uj2X8w/R5wf58/QDcFhqCTHr+JjRrDQpHOHoatX1BEurguqLJ23ZpEQdJM
WcCI8L308uGQjjmDkSRdjkKrrhW5Vzf1F1vjPSgW+oYJICvxi+IwamhJO2GV93mE7bEr9GvsmPoV
JxV1aGP/Yq01XEbGL1qHd3DB/bN3B1TIINOayzCKTx45H49GBXWJyXS7H5eRDHYgw8TlQsyKtVl7
1Cidizci3fK94bfV6S+7dP3/SxSwKOmYT4VvmTxM0t73X6v0tq+bxdN7vpksYmnUUDVKaTybH69l
RK3V5ruy+uAfyAiwtr5RleBvKbJnNQLtHYszrBq+MhkcglSrwqYp1rtoZR9eyuQ48m6PqY0icJHn
SW4i1eYHfCliUw+dnkZtIOo2rCB3zjn4yy6ts3tcP6F6vHmhM8Wyu98jfhMi66XOP+6ey2L9XGTy
jpaOoSktOSJXDgm/2k6SFV9qxqWpWLg5PZL5sr1DLID+s2X2XrdvdVmWR1vNFaUO2NDoKCzrs7DN
NzV0rahMdpZevyad+2sTsbkfsnncRS1iVVsbkJTIfs1K2ymAOXHzzKI+4HmDF5D3N0ss9aH2GE6U
oqU6rQjW+6X050sEUs8UMS+k9LEl1Z7VyOzdSJ061XDglEQWxzyx3KL5kjZMR+RGmvcnOWMDWvgc
9t4l85r3bs2fvZ5cFw9tcZjY5rcWBxsnT/5TzYzaxIUtsHkHmU0PAKb6m1TrD6gM61KdV6NuoRwT
/r9o3TKD8SwBH8xm5BRQzDlO7XLcVxNa2NXWz1FEtg1/6rHPzTu3rpuAo+RZSy1S7u3NPcdRRqpy
MaMlmhKuyTQh2qM/oR6sXkWHm8Yk9Rh2ZoogrsgJCpCzh6ibSA5fmhf19nEy/VvhTV+qhQoHUI13
EqJHy50QdFIjbCATo9VDLy9+k9THTt4ah0sliKuc4ogZMqkeQSGQiKUTYGyYoA/a+E6Ji3Z0oytw
PNA83mRqx7yuQCok4ksXa9OFQdOtYD+3ixuG/E3HNrQUojirQa2yRtD4GZLcgi596sVXYSVxqG5j
HKj0GJX9WPf2GZsFTgW3MZ++FMkdNheyr0zvajZ2wcvK6o+Fhj2aQe0neNfoPvDYrF0nB+2gzNKN
RgO51gidIZ8pCBIXWdZkMHgW5nhMjelLhzFkRzsw7x38bLiRgdxZMQUjCUiWU1gPbtXL2JDigkYa
4q3kVUR0DgcSHod1b0H7JpMTZUjvGb/SYn1Xf+N327tZW7/Uk19l0eso/SFStojGkbOCFORQFa2R
fG7RZKOv6j4Wc3HOuM4ZIZBmcozk1F/s1n/M1y6BfaSdxOK+UcORDrIRIJObK0vJpEPQQS/psP2p
mtEMekqxUkqG07z6YoPUQ2rLf8zjWl7yWoSeKZY9w+OXRA6/2yiu93OZfJ4y8TyvxoLnw/gRZ/it
lPxmcpt3FnAHRnMX9Z4ER0vJV/Ho01PmdvU6m0TQSKWBUVkarO7+p60t1l9OYPP/aVcdx/QM3KFo
H3XX9P+wVjqJAxTWSrbAzLqLMNPlUOaRw+7IlTlfuLa8bPtsiqiibYpfDNemApORNSarpCLTu2Nt
Wgd1ebhq+3LqfibT/1F3JstxI2vSfSJcwxCYtjnPnElRG1hJVAXmeX76PgHe/7eS6nbJetNmvZBM
ZSqKyUwAEeGf+3HsmXTAw7nw8f/rVAhoJwOXGbYbZjRLroC9K7pxBkbdFvxjlEIuFoh/Xl0sZQb+
yf/mMDi34ISaPgyqBery0+ISMrSLLEnButtfyzKkPk2O0UOUxB+BqXUH3fq6zH2WkdgiJS5buwiJ
cU0oAzCzO5AVcYiPGN8tzNyxW/85BsG30XW9PWRnnSzpnWkU2apTQ4Oy/CPN+1MxGzWzEdx/ac0e
FZggWEcD9vk//3jm38KR/HiWy2eHFdpyvGVt/cvaWTC0M8KmZfBaTq9J5RQbsx6iTTJCEBZlD4Gy
SUbQzvtFjFzGDsu642Y1Dx5Zy2OiBNdEJk+C0Sjh2/2SfWphha0wMa/TOfz+z6/57xZJXrNwyaCR
GCCb7P5ikWzowGT/g/Uv1Gzwi/Oxm4tnchvgmP20PpRzQHaDcfVkIblrUQfGS0zFOdU6diwhWhbI
698Z+pS395fLxCLn6SgoA9byXz3llZmOMe3yGMH0zFm1+s0rmUl7xngfyQZINdkC+tzp7iVoUR5K
XUkVVvCskM/cHPX5N28ROIX/8IIc04RpYfhcu8t1/ZcP1nDbpokZVSl3o0m+prW3KU+Dk2Y6J24f
GkftNjrjVYJ4aRvmBnOU/m0hYCx2vxCbHAne3t9JqOZQtHDm13n/ulwGaDOwI3FHNO6XwshB6hBW
29jYccDthJD2gE8YlWhXDcrAsR61h0S5Aq3gm9Q5MnVReU5gn6FBzriBvFm/06viaBr5j7iWaKPq
kciv4LTIym7G3LiHi7Js4kDBJhsV1J/a6q60QLaOWbFqLCwIucbZLuAItDLCTKymnlZq5qVAU4j7
NkXyR0LX03kADbRKzFx7nnz3hREfobE56A9VPDRveUhPSEaf5TJv6MxM3xpo5fBiePTEdrmP7Ufw
Qt3LWMkPu25z5kJxcXZYtJBI3NPy3hHSz1ddb5RYH2j6bH74MrXWljX0X8yueUULZ61KnyqvhqEU
OleO6H+ObMZr4bbnwrdytuVIFrqfVOeaaXyWWvNlzIDSVtSJEEnTdu4Uw+WbXXkvOGUXFSbgomMS
qU5iwDxWdj5a27yu2SYU0t5PBYYYdjrfRfO99vz0WktlH9RlfKa+cgQW0War2dTwpLeCUY+OrjWY
e1t1ms2Ozzl2wmTN5vMuq/Gh0M15q53pPsTBvuI/sHJJ6W3CSPibqjIjWpwYhs55rW1tykSqliMq
gWiz9WB1q/OcXluEQ7wj2/R1WHd72oEo0ZQcqcw4HrbKao5ervxqhYkeNjBbPjnkIDIVOeI7o0nM
dF84dnRNsHutFgP0qGJyXdzThar+NxIbR6yBrDWZ9txb2XvYsIVf/BaLtXoAgIvwVlyHVnwzigj9
kknbyHkKxVG7CJqfNknLPNk3L8CW+x5eP4kUdnkMRXPGp6tefFpZlAVs8YJ1eg/ygkWbdKK16Qen
eatYMDqcoGtbo0DCfE2yyvi0w0UBeZPlUl+Ox8v+HvHQ39e5dk3q/HttEKtz+FX7WImatjBgnJsP
NJv121KrgB6DgllNEi8PfiO6Pqvbsghpsy82RTSceB7t4iE0L57Z7xP6JneLkYK4Mz+N1dErMs/3
Uj/5JnEsZqPvlE07RDu7agV7th17/Xs1EM5MzXuyTvEN7uu97Dr9ZIREqiLN3ukMA9eVRmV4BV51
Ttj15aNjb6faeq7MgmIbIe+turjUDY6esk3MHbFLsevq6jDY1bh2CDEfOS8f+g6WjZRWfugDEqc4
TxYTb2SKaF1JLLmp6ezSTrzHwgdOgxNmX2kF/pmuew1LtB66ML5n1q2rpnlf9021sxNk2tJPtXVH
3/TKradjo8RFk1wiI1QNdWHc2XH4aLkFE4Fg3DNzi86xJl8Uo6wWw1EUmBjrofseRFl27ub8Krro
WNDkcYzTK1v7vagEsNpEdFsY/08MvYej+vSnRlwcq7KOBikIO9svEwQABW/WHIZ3BfMpWaqDBvF8
BnDh/FQZ7IMtglZek4sdpF0Sky4ubcoo3mrcj0gaF6eGNRIVAUPtgFCNi4dm1RvaPiWiCzg3P6em
lA+9ZVWnjPiiALOQhQahaGMaLoURvuoz0U0j2CKfA9EqMYKIzEBf774t+6klg9Yrc5NFjvuRbRhH
VZWUWx7ebTl86zsLKYVB+nITV2X1Y57Lr1aWG6suzyHlq24dteWuAvu7rjUOJnzb2x/yGUspc4g/
lk1qhdKIGmlvpkQUp4HES5T5K6OYT8Cjy88MXRApl06WVJuFfzV6ilNheM9g8VCaSsZKIRVkGcV0
qQMB0mDGXI17vcJN2/XdUcj2GCqnXkaZw8qp+kvg9ePNHPF59PIFVjYbSatzSHmV6Zrahy0NwTzc
1Sr1/61VyxLgDe5DPDC57AWzuI67wQf+s5wQ/m1IoXFaw6LYqKcSxgFrgC5Gh/1x2Ssth6quZZql
B7gCPB9lIMbKvShqy0YRrXk/Y6fZhnnD51n90LKxOQBh9/a0P7PomA4UMp6Ax9wqvgYVYFzDqW6d
HxsnDhob2+POih0TEU1N6LtyvChTfRUn7aGMP7qq3gQBBb+GBKgMg/xE99q1bfP+EOJeGdgd7TXT
q9cN4OlAIV2kj9Ubdtqq9etN3GLqXWTPxVwdhQzsExkw+wanFvfd+yJfgL++0jFMc586TMmxe0pM
tn+h5CjWqHj5gkqIzTC76332xbpFVCud4WhQ78PnqN6uZVahYSLHW8wAx6M9RG0DTBhMJ0fBtsE0
rvK0i+4MTHG5EkAUl5F1Vu0hQJ59Zu4pM17NHKzZt+bvmcAynmqoKMDumDYr0lVciDUlD6wEXvQx
d8LZtnPpAFbyxKHO42+TnsB1NjHUReP8mHjxQeMu55EPXIRpn8+MbmibbGNm1pnQub+nCO9e16zo
nMa1j2sBP6LeQwkKUmNNEm01x2MAdMFN94t7RVDBvq5EfGwHmLVly1ivE31FDXS7t4jJMGL5UznN
UD5IVjf2uhQyoHvEZ7iNmX+5ZuypxFg1yx+tg4DqPicUWMGnKT7o8O54MxhcVahT2JnCBqWyewGV
oY+9u+2W6mQcQmqvk2UEpPyRmt3c+l7TsnsvHvynWdeMS6Win4wqnykl8vfLZ7wsnLRs08YUa6BN
qUEpG73GkjOfS2UJLfC3bzIve7MqMyMnVZ4y785Gq77a3njHpmQ4GQb1Crjqsr0x0bmamzFjthaz
Hz7HlVHG6ak0jVuONrYpw+agNhybxTgH5f2tKY18O2JRxIDVHqo86lYl+lWhW9WDPhTftTg/ql9K
WuXQbHmnzGq+JfyqqLq+16Fhpyxr9SxN/JE8G8AQvGtBme8WZ1WMfAGG5JANIDbG4YgrG67rhOEk
ZmCqCroDyv8wp9ixfjfk3sybuaWHFYd6O/7Iy+mySGRtgZYcthZHdVHEx0HGz8MouyMG0Oe+YSs1
lOCSJvHRZYa5R7nI1pXhKbF5i+F1vE0lpieAVWfH1NFw0ASP8KvoGCOgsSTSF5kOg4yD+u/SKoa7
sqFxZpV5bMqkHZ36aX5evq7jyjvhjrKOijQdBZ55CPPgsGwrQ1nBLnfxs8wpun8awiJAjgbApNMQ
yfbU32KuCGFoE912XUKnhYiB7UNc76t6KyBE7uIyjK4+h8p94Gt/yImu36prAQTZqbejM53V3cWR
uWzGHDIOCODYZwLNOXhbI4rFfZbN9MWppMPill2O0SJzMCpi5rEjUHO6Zj+EU1jcLFlts3GKd6Xn
spbTfb3323C/2L5GxbzruGYtb8NDiNGNso7IEUs23IJC+zcFMunLLR3W2qd33y+BiM6BKn+bmOWw
nBt9F26X28sE9/V1bIvDspYRatnTqoIDDEMPCLt+FQumOAvTY/KYy1mNRns1Mc3sWNCNxANWWhu7
x6+8fDo5lswoVD1qKjrRdjxF4ji6LnczjzSmtQVDsJlliFGvsn4VdULgiO3mAF9kSxmqSlQ4NNfF
9loAeF5y5HWY22u9ozFldL4SCZRrLt52T+jquvx903JqmUu8xrMgtcWQTUnVco//P9/0dAWVsOFO
HU+ztqSbfHHMRiJ/CGFS3eMEbW2/hTlAsUdii69NaNYnYr3sBDgHprFYuxHbzWUvhT2pGkj8JH34
hDy2annpV5qst2PHiExMlk35mDua64E0bld4oEAaN7kQ8wpWjkgzcFlZwTmh2OF8D19jn+FJT7ta
HqaUPYrgutxXi/7Y6/WMv5WvyZdqgLiQB1NtstW2bFkuFq1rJLLBsa05QPxTqJIaP4l2TMfOpxjN
/IyCjROXXZ/548Wla8quSnFzBkm0oGJqlonqD5gZ0UkLmaIyQ36gYvl+7KRqNDQ+xJzZ96aNxapw
mzcjAYFBjzMfjp9+tAkmh0Ccl9VfimHa5F31GFG3fKHxh9Gt8pIvt0TFcrE3CtYhl5YoJZQ7nn9P
fd1lYUUZGSXtwg+ufSUfF6ugN9lvdWpPq1C5OXFUwmEFaWdZpwXQNSJdnsCZPA1kKo5ROd40TCC4
OcI/4ojuJH3a182o3xKXIYkCYMy501ILF6eH2Gdkr67ORZMSCCZNk9xCJul81vETGLf0nBjjjjhm
tnY664Hh71ujeiI8gV9U+lO1DYyUI2KUPy5RI0fFniKb9rZKtzki0LawsuYepH4CSEUHzUCDZq6y
AV51QpHIQarmrIq7nmjcrkatac1qvOHueKaQXZ47mwP9WPRHQyu7nZbY43GhNSQigMGVhC9LiGEU
RrkPWtddO6L2GcsM/hq3RbkJhsLaITwPq7C2EULUGRRFo6C3gnZvuyk4DIQDr0D12JUIzE0wbWkU
x0ITFy50HDUv7KJ5lbH0iBIGgw9V5tO8H5oS0+iAoJ5rmGBINn3rYWEe6p4mF47wl4ojTMI4CAYF
3GILHrLh0pASdgrJG/YfvYTOoZAWy3NFl+Ka6/RoJKnGaZQbvBGdtUEbOE8BsA8ADm9aEXrrfJqu
C9tk2WPmHqfuyIYyr9at3p3vUwVq6iJGTHB/nyfRp+z9g/MC+khqojlj8VopNko3dU9R149br4+K
TaaVyHmR9cGR7yWreY9ag0e5DSR4M5giuXK+MwA6VI9l0HBQHczPx4Az+kx52HresoDcUhKzzCZe
5uyNkhv9Qe379qE0Va1wWpy7iNGAw82Nq4DHQIyZZnSHuxT76brRDYDpRHQPTqBUZJVsMXBY7ebo
njqKCO2cg7rJ3CIqSQSBX2am0ozPdMZYe+rWzl1n022u5mptZ6W7UN3leccRfDgtt86iredxhXMq
+l4EHB6nIj6TOCxuHK9+g2z9TwKyBfLFYdJk6vAVfqFPpmnd+WOrsxrmzZaQP9uS8LuhxjQJeMdT
sR4V1mZZ/BesHuNftfCT+VDUVivy3zNFkcoACufxq+Zq8kB0/YA/jyIsaEqkpMx3+sJj0nO9sw3h
oyL5p5yx5oSqYzNgHGLX90uZndB/m2Re8Hm/Kp8gFQEjeYYpyIj/PH0VbeoYg22OcLfcLyQRCaik
81EfvOfY4NQGzNTcGTpyrEf7/NrSkxmHnLgulonYZ8gCbYDKIKdm+JaIk+ax73FrjYx7nBxH0exG
zIwPDc5q8sEgaOsw3WnYN1r35PS4K6fWppwEzmEVyeOyh/Cc8SFjgVLfA4pO5tHHeI5sE9cKGtFG
HXYkBwOzyh7RHo1jm+VnFs1iG3pKJeXEo+Og2HSJowHXdm6z6DDJkCu3lTNB7zO2c/dUEaM2THG+
1TQ9XmPwXKVZ0+2rXrCzkl11TnLrAOuJgFDBw70AxwXVss/O8FIu+YjdAgGPNcjpkoex0dZF4q6W
oGsPU/BUNc6zNvkHkwjGwZdVQV9T56+WM7qHAdYO8Cr73VdLMQ2TkLdf1JOx0vsmuIzAQKM7csUZ
JdYDYVqMrPWGRt9pJ5PiYoYDRRhqt2Ox7SlNM1tRFitXfY3BjylNT4Q36hmbTddwiBwsoYV9IzGK
twrf1aGj7ZmcNgkAtV9N45LkOmgpA7vSOncpUZgouAZwNbLqib1pUfIk2HfuejCrjL7p+iozd6v3
bLilCJgapJTqDtanMBgpXGQ7QWBIBEU14xdsPMlvhr/mfxjpuASCmHkIi8vP+/WKzXgMReimn8Af
pOcMiW0Ot6PWsdEXQbgz6hFDKC8lUSD6UFnwl5+WIpFjo6TTAj/vSncbAGedcYnHfk+7Bwn5Wg9W
bex/pBwVNsB6qu0/C/uWoYYbP99uFG5AYVNYeFw2zi/cANb/nNM+8LQFrRa6nbMN6Ik8eP50awiU
pY1XPWWC3U2ncQ5kARnXnKZ3c4EDFD4b1z5JJC407VzXraSEQ35ocwoNzCZo7DFpI8ZIQpHme4WP
d3fSrB6DOHYPoXtc5gNeA5K78yKHBAOIKUuMK6bS3ErzKSrxgVQRPDS9JHz3mV1w0q/azOmW0wPW
Yke/axUvDOOf2naR607jkbVWO1BxUVyE+Gpq5b1Hzao5JBMCuXyJTe+r12A9XACVXcuTIGUztOFa
3yelb6zLBoReC2roT4eNKslB44kA7VWx3SqfMG3OBzVnn9vxkgpRAETyXrLDJ6kJ0khMTopE/lo4
DG+nZiD54fxgwIqCO/1B4DZHLwNOnbzF1cCx57gE3xZRRMKmLBJ840qF3rWlH2IQf3D88bAMeWPF
87LKt5Q7eWvXFIwX8mT67IIUWQ+1lGyp4lXN1BLa2Fw/jwhjlZxQ+chbqdEbTZcXRNxP4JuMDAz8
cZ2thtZiN6LwrYsEWSoXmCXpH/R5/OTxgHZQ5uVqbrUPa7DcM3227kaGPwrpvscyOPYpHiE2iONt
5thgEJz+FNcTE8DshP9W2PVbmEAHXfbVtrKIuRVSVZKgoSqiwoBfdyXK6HGZoMemwnwU+toYXHcF
qQJjxIA+ywiUo4k6pU75C+JUdEo9D3tBFG2ZXoQ4g6zp3M4MtBGndlboPHTg7w/LAbaxdqZZkEhV
X56XQb7DLV6H/Uh9TA3JgJ2GzuxC2WCSLMZZkKo5kfnVi4d6j7eD5bYIT8tXV26F4lT3z2F5ylv+
BRi7q6nVnaOf4xMjaTKTMtgzgkJYCYOMMgPBUSaKDM4HEP/t/gKxBaqkOxxxB7PyqmB0WRPXYnz7
YDFUAR2SPsoZeWtprwBKYa0dKwNpUJKtaS6Gm/g7bqDr0lgRo/Ww/ZjBeda9coA6nwUAsTIHuAb5
jc/bEGOCbHErzqXH7gpPQBKTK9C7cVP5YEmWhGBNAQ4swOBdzkzV8R3j6tNdEm9BTTKwNsJbNXcU
PvjP0EL+DbIPFIxtbG1tLSSh0mX374jwPLFE7bS8x4mNGIDN4vOgulwEi8Spg43dlGknV8usS0fg
LkSkDJ7qHwxQbWxJs4FSzIQe4LcK2lvQ8igNnLxdJZp/P8oIaoM70IhqZY/VjDt6zoMXXXI0bFJi
J40TXGWLv4xZDjn8nv6jovmmjRPGS88leBhPCPoe8fN1jyp0P4fofVala89u33yE9ZicG7Iky17A
10nVdtBobqFs3ulTjT537WXkHPXRMB9zO3+B9RkCKqr8jaO8nrVF4tZuuXrDtMbq16N1Sp1gYYO3
cM6cYh/GRbtxK/jHWd9SmRwei7G2n8i77spYiY+lwHfM9PB3Y+YFC/Pz49+3dMsXtm0JmzKAX3BX
c2kOMHm5XltgKqRdkW+TSRg3Q8+qTQ8ignOF3+wyNeUo4/lrSOzj2UFog/M2nIaKQ5WMEK5sVn1J
HO3ZgNapNcAd5yyjpm+O9XNiie+uNm45vxenBmc1dyk24VwcIEfBmEg4PPjUBm9swjUbbyBJQGtr
etCcDgdjbr9o2lcZRfYGMcHFYBbSQo3Msi9diRc+u/V0MNy1JtsVGt9PbcGphZIk4xAlAGGU4pWE
QkAkcet1KTuxjTOmMEoZWf5SKP+v7JP6VHbZ40C/0ypU171lvZSDRrmlEulIjZ5SDfWzCbVY8Sxp
G4+LNzFzTFs0Ajcjy6SlvFxLW9MD93WBp2AryKl6hCdlPzJtnreLT6VM7WBb4yR0Czntl+fJoGAb
i4jfmZQAm/5dw1F4HUeqzmZkSqDqAxVmtgJLSRimWVtTUm8WmWWY3ICDZ7rJMHAFc3QzqS7+fL5b
eZOd7cCfKdzsXvy47M9u8L0zXqqExSOye2uvoaZDhMDDBGn3LlebOqFcxotXpABUWJrILi1KXd3M
b6Psq7VRl4SlNLmjz2TZQC5sRSjr3XkS4cMyflwmqFrZD1tTS47Q1r6VZFXXeSWxeac6k64gvdoT
qn7HtPzTgDN1SbM2myXU3OIbZj4pbcL8WHLyJOv2UtTce8qvs0h0ciCv63XD0eRRfwuccl4VYZDu
a73YzaF9z/wX6TFC+EXYx1wSDTSKqEEyDjikWMu6VLo1rFyVQW7G/mOsI7wc0viMoM7m6KytuVb+
aOqGkwg5IkiqD3Y7TCICjDSD1RVAkXbzMFoHGu4ltsoc6HHpJJdll/a/1qX1U//W/kehCqua/wOF
W4ZC4v33jVvH9o90+mvf1vL//7twy/uXrSNwQWjXdTBjHgabz8Yt51+OQdkW/TK2RduVUHYgNdmh
cUu4/9J926SRyxCWbQtqtf5f45Zl/0uA+qduS3f8xd30P2nc+jvaj+/u8MDllKsrbvovj93Czggb
+J65mil+QRJ9n0zi7okcgGnJ2Vn1pDxq13oW+s7NXWzsGYf41HH2bifePCIu4GqeajHv50H+aCo2
wn95I+8/F4CfuiKUx/kv64LJccAUnvBM3TfxQ/5ajkS5Jdb4yJpQVeAWxcKMD27ulch+RnriD+a6
MDVPrLTJA2fenMIi/t4wTnuKiPcciyipAFqzsc7oOT5lApkVm6F5LMrmz39+pQsF8adXqkqcTBOV
yCJfyGf+s16Q6qozzca0sXTGqv3oHE7jtXCaZo8XpDtij36YSm3eFK3nvM2Bbp/hhVZrMSCde7Iw
D0aos33sxJGPJSfflx7EMKc4YMrpay3pXC/fg2Y0H2A0No+tVT5LGirJC0KJInjURHuqMr9VFuJJ
2gVHpAXT2QdhlG9wXtN03nzRheM8jxVSpIsVxhWTdw46R9tVSwNlViMvuZq9jXIsmTpehFMzun9q
rdfd22kPFyT30PY0MQ9PWtyVDOM4HKgS4LaLu9+cCH91w/GBY31HXlJ3jgnY7ZcD4ayZRMsHihnK
EtGkw5acEJCA1Ie9IWG7RGOif4wrwhtTblyi2n6e6PQ9xHh+10HsTA+u91so5y9uOF4TNQvAXpDw
dEvdOj9/xlVSGz1VyTO7MvwRQ60hwM3zaznO7W1gxHTNx41MZ+exT8o/MQcwUU/76WtW6G9FZ/xu
12T+7ebgqYFGi+FbdyzQpr8wDGvOK12fxQ3Ya73cuphVrwREByAMFbSNtnhvRzHfW22m96SBHMay
Imv3ERrNcaR++t30KHO0EibuWWIfC1t/94bB/yLigiYHukOCUjjndtQZ+MqMdZ2WyZVhJjS2AdTB
mjC5hI+alDlrEu3++XZaeoB/vp2otADiyU3l8gD61QwJg8dMqhGjMs68VxxM5qY0GO/0ofxWzDD3
rLHHR9pNL17whxi05DyYMARyq3UhdrBL/ueXo5y+v74aoerq8APDNPyVauhPgYPYRdN072ccpcLe
2Jrco9CPdMbLRnzvj1L8RmH99eGMruqyBKhOC+4APKGsAn+16E7EXGMeNgX7s/xFsxMeJlYl13kv
uBXbqZv5FAWGkCgKVqow+qmba58tshXtopQuCwm1GLfpQyWML6YRBsfQmDGUO574zVPaVK/kr28P
rxTko0MXN3wv929G6XwyotwQtM1NtvUmVdyyGg3rahj9e5MbxPX0UmvA15XWi6COYpR+8LgYIeOu
e0dmnNd5Q7FsN5tvHvjHcGWnCd4VjzuqyaxTV/bFTc/qR6/vRh7xtCO2fnI3luOrP+rNzc7gq02t
UbyRQx9/czZxxK8fvsG9ZTuuKZQYrBbtnz+HaDAjuunZIqZ14h81092jUqA8t412hlyOQDC5zwED
yCdCqPJCr7zcQM34oU+Z+aD+biyj4knSt3AuOLlvpEWT3BCS927qtmKCD5+tssInQjY/oOvGFxcH
5CY0AqDpNTSCqPcekP6pTdeKLwGoWE4k8dchGBqVAUO6GM9Bqo8vtHvmu/hSj5RAZUTWD6JjzunQ
Ir4OKG+mlcjNnzLk3YCqpwNzLnAIJl0ZPV6UQ6hX78vKhZFt3GTJVcuCAg4EYMNKJMax73LrObOv
S0l9OjTrHmQjM9lOZ8DOM64OXPSymSx+Q+rkUDZDf/KcgZWpLLoVMfiSJAZnSWjCz56W+7tUd0Ab
Vr71puvVtk9AY5Qqa8lTc76Lg/I4Go55KIvY3/AkKG5lp9MobE4XkQBZG/te381TA4U9HutDbI/M
BIaQCS1m+vVUY6rU+eZHU1golxFBOtM5UgwiEYYffeZ0107ngQgjl6AtUt2mtAJx9Bzi/Z0j4ltP
W+7Wi9jC9+riG9Vv9jyQ/k6a59Z0+9UcOPqFcA2wFENohMZqzQQXAittbinxLifzC+Hu4GxmoXbG
jYuXkLMGfVokE5ffqhkmghawoRmrPNzE/rgZy1z/wabslNsfMpFfibUXD5mve+fMCQBIgL8DmmG6
656++lez7u4AjOhHz+QJYOJKJ/cfUJhXtjg8xY+it6r3zpPxOp9bCcyBDZReaGe8YTOfN38qpmYN
6KB4aOP3ZvCz5wbeGvMK9YCx4VOsfZwgDzm8qYNNNgZIuLmJvMr4Ir0Q/1lezw+taDlXGgAvkjI3
Ty0RxKPbm8POhV+91qb0g86Y+sEr8YblnFbVhU53SHbngxoJAutozlVPJJNdC+qhtpJ6U53jri8v
VTR9KwvL+chyCs0S7brcCJ5Nyz0EtbAokENoi8d+hKmTtD3qkdoICTdyseW49s7UwEYUvfESSxog
zFHmVL14GFJifRfK4H7mI2TKm2ApTYrAPieMZvAtFNyXfrlqKz3aO7lnXnDtt7tc5MnRxLN48L1g
Jr2NHqmrPdzypSB53AcNeM3BkKFzrPCxnDWnfI2QQS9dadMYUgXOvtDnLzKsaQggrLYfUy7fSI/k
aa5s/E2+JGVdue+lPtn4ZI5AWJJLpn6D9pzsxjp2LjCm9mSe7afle+stDIHM7CuuYXh4GjVYqwgY
CvioSYXexh8kDcr3xKMVg9bEdt14ef3CmgJD024chk58VW7U9hl9zjkNfvsjMj2EYklRT4SysCmo
BVp5RRsclh0D6Cum4bMrnnqE58wY5r2wneQ6u+O0rk2AqxC4orWRRTxRjMaECBaeWqvLnhOsyk9j
dCeF9JWpwj4vPwG+2yd6VHY1Te7XTMNOEzm6e98lEfIx5RyveQAMMob8D16z+x7PkHSbvm72CcvK
taxmWn0BpMxmngMCwOImZeodA9B+W4rmvZWGDuCWgDvy7JssGO/75fReyQhAUT3dd+SWLjPywKan
rYt2kHBbgVs/eeF88wM9vc0FgMw4YPoTRXr8KDF1JZ1fHBqNElArG4Oz3/rdIfguCUcfSwa3d7OT
4bKvdHxz2leUvmE9MhdHc4/HOwoWIwK81gbwjbcDGhteGh3j6zBiJkmkMbwvf2qycHi1p/6LAaRD
d+dr1Xr5TahE7Ofy6OWNA92uMbahm0fwyLP+2ZV+iRk/eSn1qKePe3p37YkKYZOQixUZche7ZrUT
+CoPFFJS9aTQHQuDwTXg39URRCKg8tmub9l0my4LkzV+o+Vg3MtSE0wegq3ohX/ktrHPEZFLMnFW
vmqXBT6RpxYK4YmjUb6fcrvaammHaBOP/tWK6ItvRrKcBv1QZlIORwiff1bZXJ5kPLU0SxnRTS8C
VGDZPiZa/6qzMTpKAhdMdHBINN4oHwVk3tXQWfVr4CbfgoZHOWagdWFjdeutvDyG3YA2Utbhk6Ex
iRtHRL6if3Zg7+3sU60K3f0sAAcgrOlrpN2NoFaDorsn8M1Nbjbh3hUI79QejufCDPdiOfOEmtFc
lhOX78iObJBO+6M73KuuESM2mpupRwNwucQjZOAd/LpL3pNMuw0OC3Bs5Xc6Z4Z9qVk3W+/rh5AV
deNObrHrYAFehH2edLzLVHuVGz/ovZ1fDvY5GEYcKQZ2Oz+DLxwTVY66+8jOp/uZjdPO04tD7OGI
cDDZbSo7Z1weNemuhfgl3dZ6LDknbVJp9NspLvAneem6g1QQulgekj65LL8Nlj0CgkMYLMI03M9k
Eg6WX4YXw4Km6xIAmb0xvlJOnKzsJPK3mV0P11Mehw0iLL/ZOkQgzx1HkqawEmzpu7uiPUTxjog7
I4Cgt16yGFtzBnM0jkHNseIb+0QwvOs7X77gCJv9Qd7ifAIZV/h30OD7O16gu2vacn4ywuiu1voD
aQ+c1Kb/bWDztPbUW9SMDrKqOyeXsPKTS038G8zzfK4Auz/ayKskT8MnW3kI4fIUjJcc4POD1uK1
y64D9lH0jnl49iqENOKW2NeMUtvQI11f9NCJj4mu6HkT/0Wi5VJL+3uY19mNWP5qtjrxtMyBymGq
H2a89RXDuHXpZ8Zj2boDgxsjOWQOmZ4g7xj2T25trFJQDE9gxlaxlRRnU/2zjgugI+5aggoMy0+N
zVdAx6748SJwVjxl12MYdOck9oo3buidU6AOQ3959qs2u6sDED+F1ainTSwfssjiOoitFy8ZjG1a
Po6jkzzMuvtEyWK2WU4DfdrZaxz1bNaHcrgfGr4Fu5h5AwsEAtFYza/Kwom3ao8nOejnj95jN1W4
J/Y2bHipjFpneUmTlfrRrVw+Tv5YvvciZRmANbyeK+fmxX5+hzj5DG462oZxyKjH95t707qTBT4H
ZKab48BTLsCWbUvlup57XF8oJpQYBgPOChEw34hgbzTwyEBBRfiI5i9eXH14rpZDtfG5mvoCnlVP
qIEzKHPNipn7fxF2Zrtta2m3fSIC7JtbUb0sWZL73BCOk7DvF5vFpz+DdOFUVX6g9o1gJxs7tkRy
fc2cYzYpt642+3ynbGw3Io9fxrF7N0bv7g5F8YzegDongt5NxnnryTuU4/AUxzBCkKaCM0R6dehC
Pq7/3UIugpH/apIQy5A0AGIai7Zta/P6/j+ca57N/MLQClroGE3T5Oq7vBvFnS4PHKgy/jBaUs0h
MR7rGjpY72IXoWBswVjwQnDGRlhmeGu75ufyhkexTqB0ZVsHfV4LZtP7//55/09PR2o0cxdHsw2d
p/bf8yx9qFW2/aj+6zGTfmZ64Vmf4mDf5k57LuPgYvZ2f0lJ7tosaJj//a//neeIfZ18WKZ/hHlo
tuM6f3lvXbwvnu4ErNYq4fpDFcMT9EKoIwDg/UqdWbYRSiendMNTEnvtxem2tUukULXVvRmT5GgT
mg6bfMReokqb1baLFCpIYvcf3KZ/G4X5YW1nnsV4FhGUqv73DxsGudmjd23wcpAbSpzQuILtO41l
f0JDheY+Su81VN51LML+ZUyBY0+68TZXOQ9pEQKL63O5WopIHpkAsQa2V/CcxoMnTMikigVpux3Q
j1T9ryFu86e8RTrLbhR4UataHw177tZtFGoYXHRuRGbXP3wef3mh+RU9ml94FCaTaR2H539fvYMy
JmOeuhOiQSrKaeSk9KXCYMn1BmLdy0L4xnyhKk6L/6YAtWKxJv0n/+c89Puve4ifgnQjIjP5Zxzt
75TPqAtpJkzs11GDI71Tkl5AT45ABSTu7ZtdvBwOyeSR/cpkex0YTX20xtafnZ+/JonpuC/j4h+u
gP8zrprfHttmTDUnMbv68vf/cXNPngRWwVN01TApexA54Bi9K3AHkjoVhvFTqWXsu3QavgKGdtYk
5qETKSiEWfCrOkb5D+8UQ/y/3iog86ZN5pJrGoxSzb9zgcOoLOw2IKVET1oXSe/ue8YAeIpt19oa
g+FYY8xmm9WqH8KtvlTP6Z9aGIyHwsuKrcTRX4YM4NQqOQo9y1ANt9208qxuP5GWAniyuKHI0M4e
doUsszrMQkhGmM55r1GRHVOAkKtQaaerHZS/Ywisx3p0n2b3w6PIw/xxGYHbP/pwLC9JiVUiXSoE
qJP7GsUabbtmX5IohXs5t1dLo+X2Cjx8i9sDivLP7+HSd00cu1q8i2OluTnC++C9vWeCsWypBQO9
5sktBL9KHJvPqe09LpOGBu7cTXff1c33dHsqIoEhodKewwGvRSYGCtW5xRuB2jYjtrslgDEu0mtZ
TS3wfE+dDVgINuutqrXmRZ9fSqCdSNiXXrSPjANFm4XSPUk31SgYYJPEkvhN65AqFNu434FNfZnF
n5au7PfQI5tRCw9VsZfHpzJMxSM4PnptTz1kUwdYMbHyN950xNoIhFVxX34VVfH2ZJnqQOF5XmgW
PUUcWdY6NmCou4JsepgEf7KgFdvICvBcKWReDJ5a39VMZczfWzaHjRNtM1MLtvmYfEC1rX4L0MbY
wUY0JZDvzEQvSdIc8nPjNXc7qyEvIRRcUZp6b4S0wRpHPfw8eNhbtBGmoiR3caQnNhjfb4wQenoo
51C2EeKuOtmR383XkEQ4QTQpNbnmFs8yZ/RhTPU+SlWmRdzfOoU/FQM7+GwugjpnQLEHfs6Qnjib
LWiOLKpPTnjvcD5eHZGNSAFVwY7Hax6E6Mw1txwpyRqKm7kASFH/PLMI+r5sHEVFFlcYL/Mc/KG2
0dqo9ggXJPJ+pGVMRaZ9eZVWcbua6sNYDhiKcwMTagwZqeLDO5g6UcjBxG1sS7yVTXKBcdncYoY9
4A0cNuRwsmqn5FKJDICQQuMmYaCNmKT5qlVXf+mLKbz8/+9EDnFgStoK27/nXVsJp3XoR+cVrRg3
hs4KGV3jfvlHVAXNTjKUggtV3tIWqsiQlb9thTiJNEBgbo3GfencEXLHx8icKDkZE6+rCY9ho2Ym
W/by09ORfsegVneBgWA6jdThEMHTWk2dNT02uRauvx+uU+nGG8gL0ILM4iTd6NDDOHvIqXyI50Xt
jLIIEZdlajClJmJfiqB/s6rhMqIUvwZJgXAm0X/l7P2eInSe+wrH5Ia+4dtKmvcBp5en/aoT65nG
37yECS9qGb/Z+PUfLBQTUpPqPVD69tBrXU5ABc7tWMGhOaXZGbzGeG0GFElgwygANDt6BjHZwrET
Euo7Xd4JBu2cbDIdR7NTHybT+fjXlVCjppmAIUBhpZKIQV4WeuqevrHRSDWMyiIXbOgOqqKeReLm
V06dnB3AQAxm0nHzhNAlEn1q/W4mUKLMIcTHVnHzmsMNm0V5Xl5aDMwIgbiBUUvoB9XO4ydSEvLc
7p/wAjk0qCjTtVm3reRMcI22snZFF/4BMDmeWSHqB83dWjSf2G3pzF34wdvlWLYFj4lhRFHSK/1W
VZJ2u/z0wBiJrijzOd0oPBcuVCzPT+YzM+gPSeMGO1N3xlcXgW41mfp6edROQ9Bu2HiF+IkC49g7
Q7YlDZkoCfuSGaOkVlUx91tNe1za4xwDBjag1v9+WgMfh5tu1NdIQI7oWp1kC/7xFovyrDXJVrWB
/X8mhxD+forn+ow8rZtqJSbGSGR3jSeIY8KCYSssINXUJKdcCaxVYTRnV43JaBR5vYOSoK49nKk7
6ogNLoP0YrZg240QNO4k9JdEBPlFTs7n5DjRqVENYmf0xDnr3CPgZRV7q8+ZQ1LWBPMEU3Cymo58
FahsYDGr8hCZTbEXFpIQgxnJmiim6iFKrRbKQyf3WTZa6wbV3RbKpVxzXSf3AvvM5vt+WSr1eZpD
GL1yTRA37lgvVR8VBP/t1HSzUXEsTm4U7vB+cCfUgnhkQU3NfsB4UjXjGFDn7mrHKo5ofk+yK+WP
wmRWI8dujxpZ3eCaqKCVp5/qHHw9tsRuZ1X6akHfBcCDw6NAcb7DbE7IFVvVEyP3x6VIioYEcZJe
63t8OCtTn6YHczDTnckZuw2ryr0ZQGlXYT18Iav2bmWIuL+xabRNskvJegnUm84IkPjrvCYQIcng
NrFvMnI1XZMy5meg274UiXaFpPlwv0w2WiPqoIFxcnpV967bw7RyrApCMsTrt159h4N5GduoRbdN
MHsayd/Z+Cz7/rmAE/+pJNOlK36RhK7CrS4aAsDmhwR4eT8x46L9EBK7T6a1xbVx2p1VwAe3KpVF
2DTLaHTDe8fnc5eEyYzBXa/yCilWrE+IdO3H5afq+L1PGjijKMzSbRMqzQPFbXlK9IpfeVC/HDMD
D2gMoDdo3Ep8wIR59t2pj9Xw5PQVfrfO2bR2Ez4h4c99zoDpowCGGEYrrS7yG9axHjNchjzSC9y1
40bOxuv3nRUDdJyjrLhXbpKDmGOiwvCfzeeYnvVil9fAzpL+I0it+E012tmRq22KQdNOihkSO0pH
5aeWRhpLYvZHrTRD3qXhc+JRyGBVi3Y6KQCZPzEmbyXk7Vprb8tCx0Tql2G1qdu+36tDiULZQObh
iwZRkubVLIQG80/Wp2ehY+lDfFRsc/IaAFuQ9DJkQ/mwxHEQc5IfYl3FGcrtkB+XlqCJoCqWVMJb
NAQoKkOCAJZWLFRLX0Ydy02K1VWkjThWMrd5LIR54hPeLZzLuAyjh4Ebc4V7P1oZSBnvXeC9jVna
f8g8JUGRofAzwktcGOX4YqnMx0xIzE9lFdQ3tL2K8ifUVNj+BQUpy1JnbVZGd5zUcthrghCdZWSS
ZK+OXSirXjrVRwZcZoX/vziK1gVmkOdkz1gyuhZByhKoKSdf4Xl3wDMR7SF4DxlOBSCXjLvKEY19
l1lbCD7BCUfBs97hObS17A1EVXbsrGGEsRCeG0cpn3ULk0g/1B85A+hl/6YZMiRgxy7PyGVdP/T6
4VBECQ+X1AnJlKoZfgAy+ZgoGsBT4DMXjZPuiHbOn6uOK0vt6m/dF3Ks8Hd5/e6v/lOFYzrmX/J8
nW6CTsJkS0bzBQnor+GFbhLAYGpYc/BSUb5auolNDGb2g0hb86AsM66+6SaySaWEG2P5tiuNA08y
eTq3o9X9xJJcv07dNK4GZyDGMM/NyxCNKjFx72oCOkK2efgp1GITASMZNdAwfdPXCKRdKKWIyEOZ
i5OLa/LAaNxdNa4t1su3SPr/9Rf0yBqVuHhFth7SgGj5wY4C/cHsamUrvBy4Wk4pGgs9ZeuQ16uy
zZ4JsnH3Qx1BFau9ZA8nXAEttTLm80GbXxjryg0WwnTj2Wyo6Hnqiyy9/qpjrlkNZlA92Xn0g6TT
34GVzlIPKlQTOevNkBGa4YEoe0WU53+/xDPRMZVqvUODK+6GNw1b0XmKQHu5cYqD2Unnyxu0xB+J
LwPfmB4C2nO/dVzzpcbN4aSZ3IHbdvylq7MUFw+oxHaTTrE2rrTxZMRNitmbqU3BbxSHPL8BE/T7
wG5dv3I67bnUYDEogbxqEVLG5SL0BlX3AdS1m8LOP+FJB5flRTGi9kwCDRRKknDUjNnVv98etlif
bj00++UJYNXRQ015fsC5RQy8J3/AqLVBLnIw2Aj5UcFvLNI2nr0I97qZ+MqX1ahoUPWgvJW9NZ70
IvFIkAPlVKJX2S+jPLZSTPrHc5438akSxm/cmNNVRslXOnBEgYDOHh0PsviyFmIefmHTNzfe42uZ
lwC3QdksM4JpVO1LlHQ37FPjZvBm7Pc8hw2cpjk6zbi3jIc+M5Ufbe+YGydLA6y+AxELtXh2Esd7
Laz43YLbgfuJ5TArTeaoRK/SZcM/sJP6jZwCB4ORw3WTe+kKXqNzUPJ4wo0Kk2r5uLJfoWcX39O9
PO3klkgDdU2MN54OZrLndt6ll50MtzgPzCf0sjpTDi+9uJ0KRodNGR312gYK7AedZIsfqfpLYZW6
Tz5cd2CV8HMcSaiM9KF9nNRZ11pMUK+UdpP02LKYvk+S+a7S6/KtagDRIXjeaDUoEb7wC4i1Xz2P
SKxQ/6qNpad23w1VNJi4wC1T5XTKnPgRg8ScztErRx6IZ3Jff3t2NrypdnwoyvTwvUtOh2l4qlz7
HfgEYq5I+5M1hvpghw16CjXfK6rnOatCBZIuRm84paGq7Jv5K5Zcyn5qSeNirhv6oZq7p15G/ZZn
dnrxGnffaTX8VYXsFNXq5RYMqPVENVsRWYb6f1021k3Go/FmieYlE7HkeNOsnaUET6kSKG/qGLw7
qfLkRfn0o7EM6LNp/BIMqXZE6k1tl6ogtGhMAQWwSaDKeAxatbgqGHVIKnshmcb6rbLe7gtpc8Kz
0VBE7P7WbAWvZnDWSzu+jmPrPQP99ZBnqxMC5s2AlQ48dMLehpEdS1uAPV2iAoAhVpQgGe+ACJQ5
NYq9DWkU1kZvoDx7hqcdbS8r96lrDv7gBhoXnRRrgwHi2gi8eJummCWzKne3bVIXG/SCjOyy2lll
XW8gIJp949ZT3hvUjAWeS9Ns7WMpiK+wTNxxjk6oVkagYfEzy6GSq4p8T/MW6Z89vCbprA5thlFd
UVJev71S8zi9c2ptP5Erz/ptvtlSefUma3ajcPJ5XnBS4uQTsLm422rRPsCMv8OC73ZtiqWuU0HA
kvimE9S4HLZtDTFGzE1Syz12Xr6Kdf1cm6b2XVFg4NIvpXEIOT/8KYUtLZDjX7sZHJaR57sFr8XC
a/42NsyGXWeBxTotO3QRkiHxIJ7BCLFEV0ZM/LkZrNGP9vS4XrSnaK2v4CoCP1XlAdCseC4N66es
u2Flu21wg8i7qS2l3qjCmFlvFQBt8n36skV6oTKKCNg3W3ilmOMkl7jrUG026Xtpi/DMSj9m5wEx
Ezur9ioGbGZkkBBTv9XTDopHEriXKI+d9cji9TlgH15VyctyuC8vLvlhYe2c+SGic++0OH/gu64U
0i1Pre690dBkB7kUcLYxR543KB9M4HOyQ96XDrgfarbqowbTWDh4HbrZC2QxVgPsMajrDE5pTRYN
T0O9zyheiYqKAVHssOG3ty6bStLlWbguapywfNJbpTpTqvrATuW9kGFyjADmCw+SU0blBqo6Ghlk
hOFdk2+QAk20D0O41l1EOXZCxAAOik2huhkJb+nALGkM9m46ZY9apKy1tjeOdBzmGrMmt7qLUcie
LJaDbRb4VVOmd0fRnA2ofOB5LP5WoSWVSx8ikndMZGVJFekX5mbiwQw8108V1ruumD6p34Gge+1H
Y9uczrb7ZyytdBNaagWkvmwDJAf2L003LI49p9uohiifEbmpq/SswvZ95xCe3dtmdGyLNHk3LX1r
wv7PVeJdlwHTGC5SYBlATnTDdWdG+bUeyDVKaECVsXNugZ3XH7rIZvb/HU9ojq8kcbknhHXsIesu
e58uJ/I1Tmx+lSDfSEVzX9I5vrRIlcm38/Znq03oPXRbqbcGoyKo8l5zM1P1j57F9VGMw9Gz0uHC
qSQeXUQntRfaZ0XvXpOCt0bELbEJg6Y/5qB7V+rIs4XsEVLNl2i7UYV13SJc3n735xlrO5rqdm0O
3swnHbyj1KOnfrmDB+qZFYIwTEVhDPs0T6fz8hUKG27BRlinKBInm47tbczbbU0+2dZpg4T8ktw7
R5MdiIOwrHo7EjF9Rcezq/SwP8/bl4s3TUyUQv0ivfRdnwttirLp4BTRm1EEtwqcVMsRATIrBugS
z8WwowCkCj3rpR+Egq3MSu7LSxuEK8NUtevynahtcyaOv9eYetal1kTEJieCxpxFkS8HUim+vy+S
cnps9e5HOZADNnjtG4dB4LA0FB4rYgTy9M2P6JWUx+WrGuLzegS8yGK1iXbBRONgWob1NLiUBXiY
p1MzP4plNuECHJT3sifUMBcxmbqTmcqzPVbcDrGvzr+tTt7NPfSi77Oe+4glwwhNxHEBIFbAqv+9
KlxOZFuGMDQ4oVhwLuUBoXIktI3yrmVtftVlhqiovA5GYDykMwnECQjz1OqnrnDiPZAZRHTz06XR
WFY5bZQfwbFNe8iKwhdcJEc9AA+/vIPFMIOPKlsi2NxIrQwIwaMrSbibR6nIOxi69KJh0/kWywnL
Xk2ZTJ5au0PyMPVk47STu9cKLfANwMjbEAPMbSaP3IgxqFbO6Jl0QJp3SPsq3CLWYDERRLsxruv9
hEDlYubVts0SeKhqnUGaUtKzISx95U3JOyui9iZGx/Itm4qUUEvrCcPMUSV5aVtNfUVvLn8k89Z/
eYkK45SIjskXADvmSaG9a3UD95NT3wZTnVYMIs1z/6ZpZfWqucG6FsXwGGLEso0uehrmhtCCIsXp
M3mPtem5j7WnYKJw2by0AdS/WctjzcdsyuiVMk/EAJA67bS86FXZ7A1dHu1skkfMr2UbYrkPpwq5
fUDQ6PdcqdMZmcQvaFnF0XLJv7WrmsdAStbmpuHv4CJbF9NRsLUvY+t50tkLMnujP2PrdKduTPuT
XSsu0gds7yhPT41mmacc+kqFv+/Wa9k+VO46sTO7WPNYFQ3WaXlpE/3TGtyKp6Wey2NZZ4w8qQGX
C9DIkVXoUkkOEZxuXyU2ao+8m7Cl1jL3SccZWkETvOdurO+dvrY2Rmr7cSLkZdJieVm+cit1G1M3
MQ0j7Wp5GCwvGsk4G/Ym5Vpz+s8Envh56Prh0rfdhydm8iiHFeWNuDsk4dSkVT1mzezLT4OjDONf
3zrLdKTJD+bqBL1LvkmJkFkDoWR/2jqEiusVQ40G3k8DxmszwvfYEMHbP7O7j07djGFTi0+MBub7
XFr5HSYA32BTtR7IGIOcliQ72QQ8wQtM/kJ156TP6ZGcxGEXGfmAZJG/jGVg+X1EY4aVlYZ3qvo3
8t9Uv3Qn/bh8i+TpFLYNQ+WKSSSOlvHOR3lK5r3xFKYKUxaizowaqXvYm92pzgSU10w+91Ew7ofI
qHaOlRuvGDUehJoN4C4L6g+/1pC2rpqUp26Kb9oekhdShZwfXs+qXMRGcvIg+y7n6EkAu4IMhJ5k
Plb5Fo3E8m3aRc7eqJkqGtS7Ztw5H14DQg06hXYZ4Tzf8Av/DIQdb+ZkxS2ZesW1avJo63Wm4S/f
uobxFJtWda5VhF+yoxnWqIefSTznquq1aSXSAj2hEYHOnoUzOpFFjHenizUPd6raLCDAs81NQKAE
sTTvY5abdxbw74oci4flj9oJHmOPdnMVdyBTlx++IbDylMHE+f62dK0aXbaykV5BVlds1R+eSVpd
PykosScUTJE6bsLcY2rb5PRm6MRKhiXw4sb8ORACa3fDvHn+Ls6n9JkBOPS5FQwqYh69iTuDadJj
WMRfHsoE5BRcoC0pz8dh0i+TnE5Oq9u/ktze2CL+rWhFf7ddFtY5hmf4Hc1RGmX0VKvJviWYHVrY
byyXCdOXeUoXa4Pte5QdPBeFttNVngvLgzucOH4KHjaklHGyL0dmXFvWA0UNEH9LGC/Z1FsPY4JG
Z35cd7F8r7O6AloRmXtGevJ9NIedtKrmMoThszXm4dmmAceE3SgfuT2Klexk/1g2sqGRJ566TWhZ
SxZC+7gmnTuTnBhC1eP3MBwfM4KU9towQEawU+9Bw5zke17afsLWeaiJ1njp2o5sxshls6OTzzAX
Mgz6mhuVd/GY97yvLbD9ypXiuDxrMTLQtVrQ3ToS/OYMnX+/GCw1/Er7tDpBptc80uP+3U3YiV+a
rBtgieDCHa1YudkO/1MtMUk8Q2scUo5xsm3jodA+JuZTOEud4aiK1n42h36VOdqm4dKKVg7Buthr
qj/4TJ+JXGif9LS92l2EjLKvohtZAf2+ymsDr1psXOt4vBOfQExqQurWcgdk813Rhl19NlngdEZI
DobRnyeo9Fc7ys0rqk24u4WzCsiFOwCBst9LIIveBItxEZ7H+N/SANZvN9AKrVoZ1L5utF9idENU
ZZFKJozGcELRovEQhG/xrJSzRZ0+kAnkbsqyroF6ZtpDLlnz1EbwPtImr5q4yK4WbDUS/MSjmPfz
dkwAtWhRo1d2vcaxdovySuwcoplOVq3QXs6jpkz24VryUAaZxzxTJDbpcBqCFkoo47AsBxxEG2tD
x4gCHUIeHGCZeMCKVW2N3u+zaCUUi76pt3biOA/4qZ1BT+4KLIG80/pnam/1HjXlHi6zfl4ezLiO
FR/wV743EPjhX1IflmKV7FZnHwzujeEjqWN6nJ/Nudfi/WLzWiZg54V35VLs1nYu09P3pEJt3fQ2
zE+fkfPoUMq5jLSecHg2+2Zg/gwB4hTmDkAPWZ9p3YObHmrF1RgG4G1KwdRCif1lJ284+BSDStxy
0pJXvJ3NZ5bEh7Jj5x13SeUXZv8i06q7Ye9Fy9KhlrZzgNreZF6zFNZGV6fnpPeMq6G3W6ufIL0K
673o3OGkjBPGnqBwbgXA6MACUGAX+JO8+c97m8EDC6TD8l8tf5RI+ERpyM6dY6tDkjzS/Y6aeRfe
Yxh4bNpNJtYh8LuGvfoOZXLoL8L9pX6KbfwXGrmBaWV3SO9Ylw/EHm1Kicv8u2mfx+/LMsaUnQkZ
Ya6gIVFCJZiq9UQ20JujWx9TUrKQ0dLmYoUdNuypKc85+sXNhNicZESmrV2C1yBg+s1t5mteZ28D
rETtbPIbsfk/WAVXXK8mkkXgHODI6GM99Cm2d6rSRTIfkXe0T4bkR9ASXyWlHfsCKP2hZt7lBxmD
F0tk1Il2/CVNJbkHMKof8PVdBSLN49jUw7kZkEsyBd7yzn4WGVqjpM2m9TKgF1X1uGgfFbWxV4Nm
lmgbKYZdzZQXFekzp1EeHil7MELY3Y3u6A+5XpAiEHHudL36mlJNewyj7GejMJhxKi36aRaS/Rpn
I7v314La0y8CBx9IiqOwyLg/NKvhOJlDpZjcYaSvI6mcmWoHNoOXz7Lr+0uBYM7P+/CYW5KZufWz
t6W1TVLtbg4xk72I/Y6w2f3JCOgqLBAJHt7zIsY/8PoKVx13XY9GvCAicu0SOYkYMvXMR9U1C99D
XzkZaoLTgChmJvhXz+CjZAZv89Su2majl4Ozz+nu/d6qLLKtIMJ5Hh4bk5MiAIX61EuALxXAC/YH
VQEeuIo3cSD4f+e70UozzA4xE6koG3xJnOW2UDKatPgzqliAozq/gXebcAM5NhB8dh66yv6/jHRy
oD8Rzkw80KPmFPQSIbx7dwFgEbcshPLOPgOdA6DQGC8kGTcp2xvynPSU6FeV1t32yHJK2ZYZisJb
S005Dj07XHIFAjIpydxLjm3WMFMssl9aRX01pS+NynDYYAC8QXgzsr76ioYa+auu763Rmi9K0vrS
qiWhmGCzDmh/rVbjlXGTr0/ihVXrO2EBP2IixpVE2WRAEvBZaowP+682+F144y2Iu6/QGIjiE0VN
Mwm5XdPyY9g+2mpQboOM0MOg84qDmGafQaB4Wxro35FCuAyfYS2jfYP8jTlJccljd5Vl72IY4aXP
FIEwThxk+anFkBWX8aTIPyDnqpMXODr45YSRdkob06jjyVbuU+JgCtXw9ICiS3nOugBFwGNA5iHU
UcQpAIqwu7u6051hW7kbdEMw4BqWLKMkq9xDeg++xCtJIfagHdTxyzxnf7DztFp3bAlCxkCuYZ8K
JWL54qL0ADvUb3uPRLEpBr7dDVO+07nOspi0PzAxK9HzlFEHfcZDrzQj1Q/okkY394h5J8Y0Npvd
qH6VpvtVKI1cI9uxqbrLeJNSh01TD3qC9b+jwh0KHJzExgjkQbFZ/7b8BPemTQgqbJTPRM036OLo
zgPns7Rzk/SNXIduQ4PYUXANrfzltfDhcV1Be0fPgD+NeVXUJmKdmGjAnTDdgYeZdagufLdxP1ne
qREeqhIAxAc4oi9ZVoj9aFPFEspUoKWoPEwkhR54SN3iXZgPD8qkabssk7+DNFjJjHkjHgo/1C2G
m8qEhyAwcYNzGNuWOZyLQ6iM2cpTigiGBXc4tJ/uGljdwY1m1XiOn6/HruZE5FCwR4SpmbA6DhXU
M0y/nnC0ZA9eUuyE0tWUTmxmdOxChJIQBwheyNcoZUhIWKNBJj02rc6pDm9TFAjNZZse6sLi0Ym0
QquVJ1lVD2TjHeK6PbYhj6eqtqoV7va74BdG0MuTQa/JBmceuVfM7lGFQHY08gN6FIbo2FYTfPSt
sPEvWNXW/VVqYc5sbuQZBCJmM9Uz/tM25VZjMjWp1i/LjeDFIMAEK680PKkMRox2b/jA/RPgdjUR
K84TFSCpi2r1RUQAuswBMYtuN1etew1UjSyTFMGJULILosEfrjrMVpr4CuM4QdcPczVS2KRo2XVC
Zwhf3HPCjH2SXOHI+eXV4MlM905MKqFlE9n13WCtx46TlUVJC0mvqyw/s0HJFFF9yEcDa1pOR96b
Kpr+xFoxMX5ScHwhjExeZYsksg/N7NDYdbxtWHFsusZ5QxnvPFp85hMClqEjAZhPvNjZVfKnGoFj
OnaMeLget1Rl3sFzscomdV9vUJVgIU12Jgnvq2pEgWp0zoOdGk9RUDKq0phSoJxYs9HvfM9qE190
sbFGvmFgIf/J0Oc8ZQTQO5GNxjTswtOMQORgqPaKi3oekh9e5YjkBDmHc3r3KGJgpw5HGavNGYNv
vWL4+cgzS92ZfEC6Tsy0Og2/dEwX9GxtujZH/XfGUnqdpCgzS6U46xbCPobSxHVFmtiGxFsQST8C
O69/Bg6pQ/Q+TPE6bKgle9eV6cI61aSX+UPEwobWNGcvUpANGA47NWPKVbINWucYNVeVo2DP7Fn8
B2EP5FiDpFKbTbcJgiEGvwNiR1eZxoYFqFenEpdMcBMEJpGoYbl11x0g1r0NOYmjhKZeDq22zaDr
VGGyb1w4N31gsY9OgTGX/TrIES+hoHH9PI7tMya3OvyjtGgDAiD1fsgDaV0PerM1KvbhUeBu82za
mLVnr8LkXY05jRtd23ECkpWBTu0pbsQH9rxHx7DfLSt8RUZdPXpuDmSCC2fOMdEiyBcwJFErfags
flfsAn8aikXwa0j5alrpIQpt65b0nz0Pq3VTNp85MYirPAphETGsqeL+qxh0xEfGyBnbzWsPbXqO
Q8YZiRdvLLe457JTaPHghSVgPIlTBueLzHWMG31vN+0rGLXJMCB4jMEjkG65tjN2yqY96Wu7QF/M
CB4EPyT/TWL+MnoKDGrkYB1N4kQEF1uulEOWgyRbGR2KFuDFv63GxdEZaBfUicU2VC4NbfAes1K2
KsJXfu2TqYO5rBJal4mhKFO7bqKFG4qm4COK9TVjO8/XtA+bWxQ9mMYJjQRAr1mZUHNg9BwtwCE9
xKiUNQKmYWsVGBGM85rzTbZMQsDuHXKAGL5Ikp9IslD7KvHDGHifyHlQ7dkD75DXHGuSCPOeBypQ
Q5Qrn/DAkTzaTkOz/uU6zRtXPjHKEqotmhKEpRFulEE1r00GCzSmTsux56EQxE0qxY+BCotQTmIS
bJYMElmU0Q8B+sb4artExgRVVfsizIlG8SSIamnwUc5RyCjkkQTVz9UUMhRSQNAb1lVLh5OBRP65
KFrgRZCPdOl+InHaRK27NlTxKxIRVzVdjNLkPIm9J2yxjo/ETjmOlW2u0iIm4jjTqcRT0nnRb6Fn
6mw/av8fUeex5DaQLdEfGkTAFcyWIEHf3m8Q6pYE7wpAwXz9HFDvxWwU8mqRRJm8mSeLPvC6coXz
cdwXXoOeTz9JVk4wsyuGlH3GEFsCJS5omPJm97eS9ac+TmoXNUyI5QDCScczOXqDeRhRFkke9hci
3tGMyBf5zns/sJHbczluKVe7qmzEw9Rq70K9mTb0OQBkj5jWDejTfCnw2BqXQ0FSc4Yg7fgGUMEh
BdlUG9WS94RNwj01UWM45cmHwYabZvVpnjlr0YpScXrfmXn21CjaSgqhM6onmNZEGp9ITaKq6kUD
D/+YdgbWurogWh6xLnL2S9KWvIRZs2X2HvbT2TukjEzXB8FmNy9Tm8945z/a8Zr0Lcw9U+KvVRMq
ovGncb1NRH50UmaMarwwcBUZkXsqPgNdI+rWRqBXvbG9yjKm7bYo8t1UZD/F2t5VG5pBPtELx1F3
tsy76ABwkkfbmuLLYN4xkkiBZyP59ZGFkF92J25MPucuReq7cX9FVScQM1hMxYqv0nS+2Eo+SjN+
KyqnPZraT9LsgIG3qjB2egfPDFzllszEoVfqvWlltkcG5+hVzDw0hKqxHDSwVOTz7JtFmBKESSXb
t+0n1Uaz1g+L55yccT1RF3535gys2QbDk4pdPYu51vNOzUGpt4ToIzomsv5lruBTG65xIBZBi4o/
uJuJjwMOiINcpmmPdYEnQFohw7b86PR7saS/e4jeh9ZYe2+UsaUlgxDRwrNk5DrFQX1/JHFK+2rG
UlAvDqgXY1enPick6u6rU0b7N489lCH24LsOOzvqhQj93rTCqZrrbW+bZyYJCJ95ui0FQpTUh2Co
8uIwkWZaov63nvhPeu3MYVGbxGDleLSi9gOQAEKYRVTANV0joCDEWgiAu1l38jRXbA3f22SIETk+
Kyz6sn/uBYupVVkiKK3+q/Ar7QlW2jWFm+G431XZ+Z+6i4mpT8t0M0A186J+CKJSir1dxG5gCgn3
wAGh46KppYxf4hVWXYpIcguiTy0i1kxX5jRuukrP97l2dnqQtzlA56DSsGtRwo0zF+6EA0M1cvpN
Ohn0/+hRsivw4JlzhcKMRcku1X7kLbZgZMGJ95LQGSLKv6hyGeoUZCvo+ABozUPtYjNpR+eU+vbC
Ea0utzUxNDW9x4mdU4NFb1TJypqAG9mVzfTL70yanjJf7lP/DwetZF9O7gOS/6YvFGOTeh7pEC9h
ZXjGQ8eiDJify00LlaMR6sTLfYUQOgZiiB69qX5PC6lDz+sB/1HZjPuEvvcxgT61YBACFEjpA/w3
63fjoV3MHt53Rl4B1N0GcS1DT0w4qENp2ohYdqEyifsuUjicOjzFu3LMc/1NFumBSEG1yarcgiYL
f0A1+Bw3RYcJBRNgvk2NPEhtvOYj6d9tn8svKyHgxED0Hka3t8dc2uIRxr2BfE9l69HEQRu33XtF
0DPkooLDJkPwI4i/63AZa3OfHuyIXvGei+rglUwM+Q65v+lXIra9gYIjMbIWJQOO+mhH0L2m0bjj
HVwOam7xKfivgpPfUVoUDLjRt9sNxwYWz46JsQhGvNCrZ5ORT1Fj3Cw0gRuKH3roCeeeqSC+jN/0
OtlbFPA4NIe9OVbmXjrmFjZOHNTLxGWf8Aw5/hnp99p18bktqeLRNbt6aOdLq5Ez6+yE22af02ME
TjSM9cq69F1V7SzZ/Kn76rEmDMT6wPDErT7x9tHwki6fNWsLr5kDpd1Zzcy8bWbHnhHHfGTlkybM
ZZtynWMrZA209Rnpk3YOV3Dfdy17RzwvtFz7AAiwuvZqSsIVwRWkJSUyy8iSfsZ/6B2cQZuJq1Ck
DLC0CLpJomP/yk1a9JweaZYFokc1cegE6KFfNtV4jhcVZvr4HJmef0nS+c1axLyT2qOhJV+zaz26
dAgjQiY5ONdMBs7Ca5RapUHOgB4ajCaYzPF8tfZPborxsdGcV+x91llb1LMuP2BE32Flc+GNWlg8
pGKErsH15By2bdOELRYiNyYtRd8qHYSYMwVLgs3Afr6bqPC7E5WOIjq3p8HI3ACTTrKjhRONLHuX
mH13nHyTfTFxa2uxhYSgpzng6ckBCNsdbdojoVxuv2uJyjjd8AKp2Bsmb+VQMAYdQYyVeveAJw7D
V0mxujBz6sjp+QGrvjDTnr5kVT/7fOWQQnE6KazQ9B+ITfJRpOW8iw/goLvUZC7Qv+jQBe7IFR+Y
VqbY+5LXtMGCIezeCitDB7yCZ7S1rd3QWGELo2duKHDDd/VUo0bv2vF7wRK7S0oSmmVVnbt2OIzD
sNybGU+0LzgL2/KJ8Q/pN68DkRrxiEkv5SM1vqaycXauBsl3okciBDez1Y2SjcW11nMtrgdioVtU
c7ziFC8V/a+syd2LISmZjWS4RNOxw9EfYE2nSMKM7pZEN7aNiE/OYOK0oiRbd5r4RH8zBq9l3oxZ
+9lQxmjLIpwLk6ejzIaQ0ut7N66p+YjmI2tqs+/S4SNSiXGotfybQW58QmMGNhpjs1QjPXvS1HaL
GNLnwXVO2GxhjPkAURcX9MPnMFS0p9vqRxTZn6GweGL8gQvDRBd3QW497V78qoY5j+F55xf6n2I0
n5B5qy23uYm7lIvHO/t2VDmEZRv3wb6w0ZMWzP/bHviYjJMlaEeUjMXO1EkM+Wu90lLrAjCrkaPz
Z1KLtuky8Ahgq9LTYt84aX922/kwG0B8OTiJQ1/5D1kyBsMqWzmumkIzpiYjm3oREAZBSshwLtij
u0+ElW9NzoS2PSxXCtgOlidoXfTRwiOF1MQFlHGPPmRb2bj1PoJ/v3Zo8Alvhr1UCzWfvfmBrW5A
/2lp17R+qK/WDlb6TIsJ06JsesPe97uxE/6MwLNko5OkPYFzx3wClHRtXAz/7UJl9twv2D9nf76b
JbGdO6vjjR1wsgTJWppDWSIqtUWQ3Bq/p6W765msbfKRNEKvcfyrMNUSN4PQRKx+4xTzoWe4u5FG
/xhhj+D47EG4LZoAUbghD3DW3eqXKYuL2xR0U5jGdVDib5cUOa6H/N4ZWh9Rk94a1LgqKqINeBrk
OiZx0Bm+pvLSdrgQuVMqyf026RC+XC4dSd5WqEERwNu538cLE02RVhfhFtdRvTRVSoR01Bp6EZmv
iRJYLlvCJy17yZVSlCPDDJCnGs8nLAGyirvGy6h7LzGQDVL7M1vmm0o0M+T+TcqLhKLXMOA1iCNs
LP517DVrG1yEkZjPCB/rrySSh7jgyac3iWKUzETca1ttOGXNKsxumAuhDXl9cdGN+degN/pp8Kpf
iDE64AbU4sqYwXdUd1jqXoWvW4daZl+mVcOGGaZvJaoyQP/lKeiGt6HSnIuX7S0ewwx+zK6aBg/1
eDn7XW/iO0neURpNQI2gUaIU1oFEnt8DvPubzO3Dwhi2NeA9RzpuhCF3G95H7ezqrXrXqALW4TAH
o6aqnWOnPC7k71gkn/BZaYE2xL9GfbQPZhWTUGR/DSgsVUz3dARtWNVtoT/m9DiFXU4Dkz8XXymU
DRMqhJq5uSiLyE8EQDBz+Sy2lfGQDVWx69pq2M1Wd9X65H7Q6h8bUz73OE6RnsAjWM6/x0gnWFiy
hc6MtN4TShPuW8pFk0NsSnMfCWKtzZSNQU4kdjsIFcpu2lhSqWNp4R3DqfJcuCVN56P1DrlzBlky
Tmw7wZBzy+Wig0gyjO9S6z61ospp3qHqdJ6RAGmPeY7pysuVMV0r49R0cHYgwIe2MvHyOdbvbgGD
Rt700YtwDUkr3U7SBxlhmflWkM+H7MfpFLMFFb+yHHayqqCu6Om7ogJvzgt1ECaAaZeSONa4Ve3O
VfrgpTYV7ziSeqbj50iKu94ddF61QXGflzmaT7vG+WXM5dcYgqWOfiVZRCMRODiEES09TYtDmUWm
haXtAt9p6ruOdsons04fZKlv+cBnj7k3PvcuOtwwv81qaJ7JnYb1PHySZKgveErfHBJUkxFdp4pi
KTk9xzXeIqeNnhlvcPEzf6UT+nsuOG+rX22XoE9FRnUZPpShc5knRVokKbeBPtZ3NGRMGzelfbNW
LV5OlWdbEDBsr9x2Wa/nP21kwM7OrMuAO1tM8ovuQrRzOoMpJgbkpozodyXT7jxmvFL+Ao2F5leO
r3pVXIwiyv99w0u86Rn57OI5WvZDGf/UXrae+ZLfFhn0vZ0m3WYw/VCzPRerA2fkqmUGKdfrHKNM
SlYPS9PxzlNQlFvc+bECAoX9lhbePSnY5A2MoJH+4Jh6FVS1+ZUNfyZEgM0Y68a1G+i2ADQhNpiN
vydL/U3pJ46tGdNp9XuOO4wBI8JnYTsfmc+FOwfKPFpcH1RhfVWJ5cGni45Gy5hJVDGqIjpsM3MK
zLN9rXXGnpyiydMENw/Lxi4d7eRgYrYgsZTtsLUOAQ3qL1KZuKA9ruNxpW9VjAQcqyy0hqlDBx71
Q1NwlFoI4eq4AjYLNSczD+los8/hp6H5DViEx70YU7Z3yLELUbZn7zpp/emZNsA0/Z64Wm4Wvdtx
gC/uBzRSxhW0dhlLfFSNjtSFGYgrl5UEKFWo9BMbhrTExpsEJvTqzbLiN1tjUcvad/igxJ9MRZ5e
la+RtrDhaxa3vYEupdozuNw3w8nVsz89HOxTWVe/uNm9eYubHrHMAj1Q3VPne+1eImSnumHTyEF7
gmEjDKlfVDoRm2BFF8X0Os54lMw/ieh/85obWzdDDs/SuP1q8DKbFM5z2erklqTc3p8y8UhP1Faj
uSwdgIXQfcpICWpn58U7vtAv4TK8sIT/7rNcyXS9bmPRMrW/2YQHp29OJHcG1oF1pOB08oj69uk1
iMzC5F48tPNOTXzwdC5hOmpgIgY7dB3OSCyVBZSvvLWvluBYYBfELRfEoZA77lc093Di+q+0iqcd
7kAkEAF0LJq4X3O8A6wXZ17I/JedBggQpI8dfNN624marYPKve2o2Zc8G3lpW5OmqI4GOg+RRM3c
rPzEfl58VZw8Y3ofvCTdUYdzQk8rtm2JiaNVqOeuE1L+5VxpX+axZESmMGvtDMPAKdftdX1srpC4
mI4N2yXBTe0WOMjabpGBMlhrRFK8pnT3JeCSTpgtNo5eMHubKhBBgkBWlBzoxfboR3F4VwZuqxmM
Bl95eAYW2GzEMo6Q7/GgUuyGUQCRgIpFhDAGuYE71neGhVTAmWgKejO55uR8dpb6NqkMWB10JYkn
I9/GNSK808zchIzkqXXMPZPdtYKH5ELPkTHVS4Nbfbe361IEuZkz+RfvTTIC08PnbVkYm4lMHpl7
kJtY1iSq81xJu6YFtTjCtSISGUD2awOQgX8GPPH++Blxu/B1tzwapfNsJrWPFcNAVOXw0UXEsxkW
NHRxQgFNP3qdYoWWelSmuHwQ47XuXHE4VR52Dm2kZJYXnZpuNgAoCZvIwN8fEamPBPq863EuHWqU
9XFZW8DGeubyxeETSAj/HKsBkzS1yZnLBWCNkAX6hL/R48bWzdYjyghOOyfm4jy8l9gnaxHlT7Iu
DqPoh50mI04+jUdTMG130+hzVAOGxZKW74fiq1n4VGaR+RlThnfyV21wlVEcOZPsGFuq6DPPYkJK
/KoxdQS9+goUh0gEPNit51LLY3jt1oUDtuV1P3qVlhKzVCmN5uVFdcIMmIRvBgk5tOcqRS0FShs6
YDLlReDBddnNNX+T6/IaECARrHfiSSPr60v2WG+6q5wYa5COUN7jbEmzhSRpP/2UUTEd/HJoArtm
mt/Z7xgv8Gy6Q35FvIG0YdU8ZCVNUz2DObph4+3oSJruRPWTkUDXW0+HYjCDl8LTOqS8+d46NcIh
UF3xkW9b+vL43XmFakeWn4t0zC+Kx8FP38fVn2x7j4up1YTg9rijHn3qnx6dwmKSXSxXJ/cu3UQN
li7qsyO0FQjW/i38cQlIJ/NAuUt5LiHalHGFJLw2jgI6pW7LYQRFLJhUJNKzSpeziKMn3QTNZwAs
m+ZW4/zvpqhB0YpKNDhANBHkU59DhO6emGvWG5zjm8XPh+MIzUUkaGiSNhKsjZSHuOX3BC9gF0F7
5yKkd9B1002pReiaRE5KrO77mTOw4JwMb0KStYRX0yvTuwxRw+zC5VMk5AsGnLPhUGW+LGDCAB66
hxpEGJ8b7zQP3QpqmTd+Vj82beJstYqjdtybX45JhDx78gZNCzniiHAtFpUKAu5g6dtpahYK7uwH
b/Ze2Y/rIzEpCAxrfwxkh/PCimD1a09kLCiFTPO9muc/XOXovnP41HI70bRuuvjVfCbG6+xaNe9s
yR1EKdHtSvbgnlTUaVbGnd81bZir6sVqnatlecudHKE4xf6Y0/PdHcssAYmu0WjLwQTcELpH3FtP
Q9JCymhEHuIM6APhnls7oe4Xr4BTWfaJ7CKPwpRHO2+cDrYav/WhxIjZ1DUeJuceyZHzJprBtpyM
7Y559nJZGLQteWmFHIPxTkBU6Z3MOiyvlB5+jSSCnqM1IjLl34lfUDrtyDuZ/0zF+IBUoS6Ng4QE
5J6Q1FQQsUHUwXxzqgFnh61wbTTz5CMDe8PE8HMEiYnFtiMGTsR2hx3zLwM1geCR3NtiivZOb8XQ
aoxXLfOvFIVeDStqcHDq2hZf8yMl2Nc0S+XZLtFKC914U6MeeDOoFZqI/gxpV1LjO2psEvynuk+4
MzhSLPzUSn5VOZOejjV6cfgIpwWXdB98c8yzdGhXV6OzWBgWEKuHrt6Z7fzSebrDXYJzSV5xD4jW
fnNCDGYpcOOoDimRAFccixrW4PISxQlwXpCK8GeTXgd326BIekR27Bh5BsdeOBKEZwdKuT7HJAiK
PxRMugFOri+tpgUnWoxQgLHiQhy/kJzFWV4UNjs+aXFd7Uh5SSD5I82QYYw91UsYNBhup+9FSmAg
8k4M3sJiNe/PDDr6ZHw0ao18oG5hHIl992TVTxJEjNvvcxcTGt6LLz9XVO4urU12Ud9WCme6bhmr
Ezi7ZJyoPMcKrelvkaP/msOzHtNY3PJxnlrJpUq34sfc0dEf7gstoxVVJhcd48vG8LWGCjcPsE/3
1HjVjPqXpvTTOieizFFIaGITDUZ1qA0RkklxDvYS7xjQ2Fur1BEArHkn1r3bGUp18XRu+xMVgnUG
ntuFz4+fcIQmM5dauTM1N98mk0tJE5oXwse4qG8Yh2tAtq93/kyuhQPnnhTcGMOjn9NTWvRgapgg
e2opQvcEkac7t0J/M5AZIVvGWHw4DSqyYxeSbG++w8mIJST0ffL80kBvlqp+nHp1HaWJnZ3jQ4MI
hQU4uZZR4tMPVt3Bb0DGmO7X7l9YHVzZEPTbjT252kFTxpdaqMt5HhHfY/4wyjeafk1zUAcs0+g4
ZRWTpu5iNMfTpDdPVkwXOElSFjzpn6e6fzCMnuup1fREqd1PjtMt7pNLm5PZcArqCR0QxdcWa+tG
zupOawZBTyBlN7HTXxuyb6GbPZjagyESaI86OpvVeQeLsxN1x1rMhdHTibgBAxZTM/N3eH5441zU
+ohVSybxAyFfscGSgcvPh0CxBvsgBfF24IrDmlSI54kPnDUtoHoTUGS1iPv7G46ryhV7V8HsEwXP
b8nsQ0F2zq5Gv3BlaFyAMPdarescPKukEFa4as/lCZclFdp3JcN+RJeXmy/UqFi6IAnZe/Dn+FIS
/5zgpA9iHOIM8JH0br+N02F+xgXsbW757lW7WnnLfTbyMVw6EnUp1me8aq/YkwDQgnftCE8hCsKQ
51XkZJZmO0JVGeuzH7/QrLOeXNT3BGLIplNJ55z7yL7VPeLBNhHZEvbL0pDB7YWwxIjkumAFxPoK
JxLDeo6t2Rmma556uwWD1FHieH3tKmJ2S0NJr4BaUUfELOMEukGClfcVgAr3gUV/Uqp68geQZiYt
47d/2RA1KQvZqUtUZx47R04sUyXVi/J/4Wbm4DnV3f5GHeDcnG4Bnogd5ZPSIP/DqZnxTOtb77Km
93tWJpHrjJaT2zvmpPV0gsj/IKZxvtwsqbBK7OCGkhuxQFDiYcUhWce1ALNH+Mbnew9Mwr4nzi63
EVQWokIztb+tgZ9SmZkZmK34+YdfK+3efnE4Mq9SLicdTvMkiyH7IZYOoFV8l6xYi6UMVO2aorl9
Uy2IPNTD741BPizMUp4nf99NDJ3HrNIOULePOiUkTzVD4ICiCmaYGrFgp3Kvtz8/UNSY+Jb7JiYy
izE+JIvKK5czjkJi393IMe4M02isJ1jtAItu/1sllgimSc0/Y06ED2eVvRLmhBSW5JhMb/xeXRHE
BMVBHpeNmjNpIbYZ8teB89SfquYMAdODraymdDXW6LWIPZFdRlW8jF0zEmL1OxJ2BHFyl5AfD4/F
BtYRmpPtC2vkp93p+lFMmKiwgfgvXXWUa8xuAJ5960YpqXbZ5UMccUACxY5I02xoCp0xT+dXQ++m
rU344WzXLnjaeaJUvWd9HPHDaaoWv6fCIumGvjuAsppLdqWCoPDWMKo/KwHk3Ky5RgI4cCOWOcMj
mkxXwOL7pGvSO1yKuE/pRT04S5E/jbYXzpkB52hxn41biLIrKdviR53ElVtHFUQfcwlcXcjvIUIj
xq2QPFbGZGGz4q3LHMYtU9ovH1PGia8cH6pENa8zdCpepCm+5tUHsvB4HVdgfmFWETbY4WEa3U/d
srnBDFNTBsM/hkhnlJcmmueHrOWYLZeY0E05n4m7d4/S5rB4oycZiTNg1atx1hZlHNoVZiuWHudc
Lr81fn43k5YkoMunCwvHswsJYJskfv1GxeI2ilT9YJo5jdR6yYbUKxeyTLZG3Mmp4rFjjG033kHT
Yiyz66TbXJMxahznB1j8jDPI1d/wMKnCTuUk2dUoMmUElL8BF2D3Tc/Y1eTFZLIQpODHtrLXf6E2
lac5sSbKV5rXG2DdnVOQj4Vl38mITk14Bw+aqFgHLKM4z50MogrxZp4T7I8dRfSRHA0kU6Wjhn/K
YeL+mA1waWABjTgTNynYsbAoADGTgztRfm7d0ZxahLYBEDqmRJwCRD87iYojcc8C/GAxL14z0LcX
FWvCrqFHj/+gi+WTXMMtligTGAcWenNQ8wAevHlUB5y4Jdfk1Slol/OlQ6tKVlhXDCnLsFz6jAnr
giZPwsgi7Ty6mrnTi4SL9vqWRElHYD1Hlef3kQ1hcHunaYkfVisekyiIMTnNtSIpHg4yYpI8j6fa
FrQqr6g+Dnb+phrH6knLpBtWHb68//3pWNe/wR2493Jg7MHluTgUVvILq/kxJ/aeTrXc26iQu6k2
wMEDA7/jJ8Lcb883XHW71k1UKYJNWR1TXbzVlHHf8FzSxmEPo4wdsyxxRvTLum4kz1NlUhEIBee2
IBKoBH1RFaHTFVgHGq4/1FJwSa49NCsCnuMU/0Op1eWuLZV+uW22dWr/iCFRkDyy8dKv3ww6GSho
3MYh6+4ZjVzYpNf1/f+/Kb1P16z1+2asn0a0BM5L/JLtRD/NCFLo9qPForO5HcchHA7cCOYPK/Ik
aeseO0LDh0DMtvWk0dXd9lJ9VT1nXMyE1jWuy/SCh4FfUAgaAtMa55633sCC4E3zhzDPjkr8Y+UO
UbDEZfZRDC6jWkfjZiGpljXataKlUD8q8qzP1G0vSv+Y2ij9A9EGH4eBRP2PGtTVAp5a9IfSScIW
DgkA2m3eNA2GOFaUTzRe5bakatopDo0cF4CN1fDGkOkxCGwMlHXLaYcV72i+itl4y8vSusr07bbQ
RpFfQFLrPlyZ6QFrin8/NRFfRBU/QFMUTyYYizG3dxB22fTHtrpiKnuESa9tbSvmP7fSOzUj+hqJ
gJxIPEaHCqTf7oZOUPH4MK0htyybm+OsuclrNftPMxD2u7k10tchNVDZ3Ayg+/qL1pqHE+zo/dRy
VF9YuHuhZWcPt/m1nvIG7Y1U/9IBb9YUuNEmMnDUUh966gs5Ues45o9dw2JMY6u1ndnpjtksnv6x
0bIRAkAcr3iVYo9FBBp3hESQtuo+lUTlNQO/wdq7sVT6+d+G33rKx9nOsIqgn9bzpUyWTiraCP+9
OeSlai7FvNdBDmSiqFxS26Ahu2p4zRAdcblN2nlKSKzg/e0usQ1LMs2vt/VEi6sJGp1rk1gBQahx
CtmUPCiHG6B9mf3liE7BxWFgxOjmbfoNzuCRxkP/0hIa3Oi99I66nre7cXShoxA738W1nK5t8fd2
winZ17i+wn0yx94N88LIz//2d/rF54faa96ULXz0W1ajxCYYiOGjpQnceGpo37nzzMx+ypi9Lk5D
FYluzxxLYxOxZjg6vmRa01sRWYbZRXucoyMfShkMflQEKQGTLcPjk46j6r6PaubiK/CcWZL3+O9L
wFSo4fdRzcFy4+Z9xhy4mu3AunRNc9KytVMFl+vJSey3SKMa0kiZO+INgIkHV6jBaX/wO5kd2GIR
noAZ8Vquf4iqlQeaY9aShfrR0QiilXmEsYTlnxwxXipZ/tjQCPpuqF9iqV+xADpoQA4/4gAfaCTj
X6qRu5WW2cTcmu6SOVV7T+qNOwOPA2vJ/EHGGw7b+n9ySVUNSuOyRtw9RC0wLk3tbEdTl5cbN2YQ
zf8hff4hySwz0zf2GJdBQaU6rnbiSqZoUfYaqmkS+6djJMBjtbtBfnMmQlZv2Y8qbsAWlOKIzecu
K5ImuFHZDZXZD7Gi6DnC6YfX/S9AEZ4OvjOKZE9qGkyFFPe3L8VAZG/2itway2qk7ZKBYC5yEu6z
Tp8/h4TZbdl196RwxLM/vkI62C9FlvyKi5pqedtAn0wdP8x15inwa/Y3TOqg0jIccuuhHijdoxh1
Q58cXFgC2MBQ6egtSf7erizEZxQB0Jq5uTu5xxvA+Lbqi4Szchu7RwMnElnKFBRPC/MYXCCAx47j
5O3e1ijTDDBLYBxfb2qYqeJdV6T1fi2OIPyQ/tVB+tX4/8Op5EiLx886kELG2b6C91U02sdsVOSh
XAf7YdtPO+UwjFY37oCRFccxh6KI5yzddbafcS/hiOysWWNIAww02um70zG1VLkZUJpEFU4VQTn5
912NZAj6i9wadSveLI9SGD9LxQGHg3hTXsLc1ay+qs7NLxUIK1ajod4MlWNtjRWBKQgsnaO0/Zls
sk832uQs8bHocw//t/bc57nr/a2Uf+llJJJqFnzTmIwJQdQGSI8jQxyFl5agX+iVdnbUouhFQBy6
l6w97crAwo7Kb1XoLvWo+/9aqHh9OKJjBkkJrWeusMOZEyJ2LU46Y4ST6HYlaDxXP1I5oi09FtNx
Mp6qyEZJzdvvpp01xvBwOQQ4zY1ky7mtlbdVk9WzqQaTkfAZjFodcBGk/W3kIOjVCAe3r6owkjOm
3njbN4CyhQsradQsH9aVedCN+K9CNg6LuWS4emv2GS8YUcqDj51nP/vOJW369KXsL5zom4/eLjn/
SCd9AQji/lt3bD4A65/s16hHusRd6NW+HfDYuqH0uurUaBWPk2M92+BQ2p5eLDeRP6QyL4bOrDwl
yH0/Rt5fQmcmQpzzt4JU+NA56n1J7SGEwog0ENnRS03Np0roRsfIEuCMHu7rXjtMYPQAgDMJZXZE
0rNI4V7HXMjKJMKqPYCSWw/wWk8dyW1RiXWP3UL0Wx7d5S42FwaJrGSjy6dbJfO+ajlUzQ6hZ5Gg
+FaVc1QYZC62P33FFN6dXbF4Z9bIHAIMM6+CNfa5YT2LymV86UwuqV5hv7FsZb/TYni0y9LDGxKf
mKzN2wZV/zA3hrzz+NhucsnobKoHd3vb7dchNzLbfLl9zXP/XHlT82DIFm3a4FxwazmxYN8fl14/
3jYzscanpa3zGNNaZlLTsnaQ3H52buNP2mIUeEd/5AVxvV0ay6faGE3eZc8/iWJ8tAvz0K5R87Yx
H7uRovLFUafUJAvuLReQJcNu7ad/maN5ARTBCarg+idWuAiEI4vJoqKdC+LikwGd9cQDgy9qGTij
W/SuCF3Jx//9Ql5E4kCjGrJkmzxEq6QwF9Ff7GIiJHD9g7xqhXKsRUGvSRpfBUndwC0978SV8pfC
bsNonLVLs3KqqpoIt996qkgq7+SkYBdGA9xrlT2Th+vhzcTeGhZjOemcZFsNsAI4788IyEoGlV4c
k6mjU24oouvgYy9qvbx56GNGsiabRh9MTWfRTT5+4K0EMU1kOxBW+3fBgHAs8Aayb8UeN7mEtnhI
4KWvMf2lq+q4ZEQj2R/jvaAe4NpUimMO0wwiCZDSmyjBLjeFej3NB62l4m1ltd0nsrz/hyQWth8O
SU7JGiDY9QKdS6RBOD84mdaqVWg7yZpW4GIN6oqpSkaHUtu+OvmcIcKhiGhGduKFgUYxkGW9/dQc
Da8COk0gSoN+LpcbcuenX62q9kVZvA+MOO+0TnzlDrpgk7HuV8Yz3sDxVSgAcfWwEkVvCwmS9V3Z
owrrtXBe8ky/pglc/74SUMDLsTz+hyOsGVP/bGwc49mLnpKJmdOdI74XD7EmyLHctaTI9mYr2Xwe
8ujO914N7dU136T11tkvOFQ20nQ2Lsl728JUzZnHtLQt6y0tMsGpMg6UBFsgVvp9Xx28fjt0LZn1
r7mjkeRxFXr/o5tJ5SI1CU4W9n0tSLlrxcmgVAKdN36bYoHusWxbTlwTOcaU4gfM2+1fKEPpkh4x
1hwQu790fzXMSjoAuhnYZksNuoXMMVKy1FrdG12TzEETwoOY0x+63n7Gt7kjncXOk5nP4+R/N6bz
X/bOZEdyJO2ur9LotVjgTCOg1sJJn91jnjdEjJwn48yn12FVdXdmVv2VagkQtNAmgarIDA8PJ41m
37333HVRwhWay0rx0tC6aqr2pAMSYYbPT2Emu4ysaFj2oPEcK1+hXL7jULqnm5BPd+lDEoW1N5yE
WL5u4tdNh5uoa1euyiM/CeQth0rYR6jGpKNbt7xrSFyAI0vJj7QMXaa1QlQbu/MQpKTaI3qKIKVq
AmWzNlCwZnoRzFxbhxqmdpybiqHSMib4+GgR3RXyJ12q+o+1tbpqGZqqIY6amq1pP9bWFrKu3HZM
aqbapT8w7rqYlj9ScZU2bPdrc6oQr/jD0Sr+sJ3f//PX/xe2NF+qLjYYiQ/+zPT2YIQ1kAOlyGh0
MFSiR5ZlXP/2R8Xuthw49vx9KdT+v9Y8vrzQe1lNMmYK2fzrhf3X9vW7/1gX8Fan6+5TTjefTZe1
/+O//0bJXf7m/+oX//b563e5m6rPf/z9vewKCtNuPsO4LL4tCdctGjv+61Lxx8+m/dvqtUj/8G9+
KxanCNxyyEZwVVimjgOZVtKBf/OPvxvmLxTGqhZNAAJRT1+qdX4vFjf0XyxL16jl0m1DE4bFl5qy
WzrHDe0Xg7+r8p1ULnoQv/9JsTiTnh/qRyzV4Lzl2ppp04+IW5avf1OIYqc9wcVY9F5bBsobXSTG
E56eaGOV2XycOzKmezc15itVJUGjyjF+1FFdL6cxyT4DRehbxwUNR0p5XABlXX4oG6OYTjro2nNA
GuQO7Il2qbda8ZiB4HP9nGGGurL6Ns1XZUFpgudSPvgI0MDBaw50zCjKAS/acLtAi1bodTdmUOq+
0SudFxvyyc6x4xduSxHP5DzbkXNqe3s/1MM26dsDRozrEcds12kv5mB9mlbyKrkXSr1bx5k4RlMC
0x9gRNndWEF2PVfDnRyIdPacW2drW3fAx2gp6AgzZRqNhX3G8gtWVAXU1AeXeuFcSKSspmLUWlAD
jjncLrUneLMHECDnNBIXuHUwXJTKi1iQPjHneM2a791Jgs+1khcmDTdWmz/a7CPYQhynPnhOy/lx
aLJ9oLXbKhmOA5qwZlsHtdKuRNDQGzUhq4Yh2ZCiYNgywylXus9+7LchCPeFtHafmM4H5TBXg1QO
NXHsVcAzXUOYD1qxCTXlOEv0dD3GYgZpChOIU2wUjeo6XGtZW04bcyZVTXqEZP+WNOx1h9ahxM0n
M5XXwlkc/c1GKfo1XS/rcVQOmCBxqUKT1ylubzSoq8Nrk1nmKhaK30/KLTnuZ8z2exORdXGDbdWh
2SFjbMKxvrWY3a+UjHoLZYZjqrzFUch+YFauskAnMJvsnbLaFdDvAGYiDHfXRTweKYg4M3h8CuLs
pSEjz/T4TAPzAevWc2xGoAsIx5nRbaNH80ot0lel015lGHP8aZ7iTKEhV3EtH3AB1JJsLrCsaIc6
ZCyhsb9B4NNXcZi8xqoJOIzePstlsqrdMl35sAPrKuwoVmRXArgt/gxL7dqArQjsCvPmZN4SZvgE
vnMAZ8+nXNwF1bRl63rpyAoFOeRIytYFk7nSFCtphw/kcDeNU51Sq3o3UJexPlK86Ji3NY0dNMiY
HiLfR4uTN2msm6IZ9ibQdFp/eLs5+kXx1KjjNYGUysvq7F4xjb2SDq/xr3bXvniymPaorbizDbzh
C/tuGNWHoO4vgNY+CtV8z7QFRZlCOnJK/dVR3YsiFNqKYnmaBZJxif834d6NJJsafEsQk6irjKNT
QiOmPVUuIqF93ybYg52kIEpEgY8mg+uuwstTMXmOZsFEM4K6wv11GyTGRY7tnOEIkQ6OggRoQHSt
sdzsezV8qJryNh5Hbd1XpPHquo3uODLyOCy5WodAwsUP8n6d6m7KVK77HOx5P2chsxJxRT1i6nHx
WjuOz5h+YOwy5SPC5yrhZ9irML/z6NpqE82XtrPDMJtgJgmfR6d6pwF3PCJtNYyxMmKNeiRvM9tU
tjE5KGqM8IJft6CLL2VC2l2bswsIj/m2GOrxCvsfmnMmXQrQ8pmeTDXH3VzctXlTbZOpvAd+hHkL
cIpWd8cgcetNh1cC2dBYo+5y0sHAstgZbAJqTbg1g/rZGPXz3JTSK9MSOI7eebBFBrwUBDiIB5+l
1F4wZDy6UReuyWIHt5XunjihwxOMA5MprdgnUfDejPVFr5cftBW9z51xF8n+uFDRvSBMd6JQL5NO
fA3a9FIBInrFTVF4Q48RMWisW0yCH2W2aExwN+BtCn5cCZFzFASEp5IlWjacOzvrFtxhsZ+pW18C
BiEJE/16YXysa4m/f+IhBqzPaDekJRjScICJ0ngrk+LZzsjkTHihep0iclMnj5PWRNEsZrwre8Q8
jH3pMtLp74ERqHoUXl5M1fxAi/1Fx5m9L7JzqIY7w2w/8gAac2eVWBQxchSBy68MTeYw0NO3iquh
36RxDvulsvMT52ngH0m302vab42KbaziZrdGFmJyHyhIhqt+McHy9tKmQ9KRzDkD4CBWRjJhQG26
tC1HYnEozrHRo2EWtjj0gn/o4LU/IVhdNk2BXOMsjlmXKt8vDtLOZmJ9I6vYUNI3IAMnmP/PfT8/
mQ5EPauHNsO4bW0njXZRBMwMNI04ateP1A4rId2iGoFGw9LJp89dvS5bjONRHd7XearwWejxpl/s
tFlSYJ3MSD4os6/M+YFh4gMpbqYaZJgQWItqhWPky6bPEJcoZq7RqOClsWZ405x81ZMguLvUTqmp
cp0WQQjXWhz0GLetIJvhpbU2rLtEfDBquyNTRoLEbeJLV9UFcL3u3mb6c8xgO9V8sKqDkaUZzyXu
ws8R6fYRSrTtDU2tbTAxOduwVW+wSOmk6Od8H1b5BwnCaiMNN/KrgLaYWRju/WyYfGY0TRlgHceh
86kr619GmSlXUW08jrYxrDOFNfa/5SVCndIbI1sF51bpW7o3+OAFk4wVIZJ9rdiU15oZR87pPFbY
5To2Hxw9Pf2fZXP/0Wb4HL/jPSu/2l/30P/a2v66Xf33f11Wn8VtKz8/2/Nr9ePf/H9wT8yV91d7
4lP89inj1293xL/+i992xIrzi2E7juWy37TYGLPp/OeWWNG0XyzVdiyV46bgBLQckX7fEwu2xDBh
XHyqbJtcTkr/2hObvxgWTyx2sa6hs9M2/5MtsW1/X17I6YviQl2n+ZPuT7bH6g9bYrODoVW2M7ks
s+g33BhwEUB9TzuXpUNSMRCPMI10lUlq3RjqMTXs9KHPdLG1S7vnzDo6X6LI6js0iGYbtHr/ETZ6
dcNhPbkPpxqNdw60XVbQX0VcSnf3QTfT0GiOWPqF0CARFiJ/GGMW/rDV1Oseqij5kzjf0aprXfRC
9FvDmdSrIcQshp7AeqVmPPunufxCnzDe9bJtnxsMi9c6J85mlQsnB/TRBvg46jm5rZYs6JhnnBYD
FLYbtowIwdAKHoHSzJ+TjRAUJ9LcKBbY70hXKLYqa7o8SYsCjjWV4IwxagFUSeOQqw4eCqHqT+y1
3D0I5PlUAQgABVUNwWWnGzNZo2AJHqraQKIhIk0Qhbh8eys3sNkNzI3KgW4mq1Z1DGdqdsqIvz3I
zpTHwUh0bMqFui40qO5OOKa01/OomvWxfEXinG+znJuZlJ96jEehXmWtltAepnW+1Q7hstKW4drE
FrtuhcRWCA5muOTXTGivdYwPO2FmwTM7VVcQMdCNDazuE5tz8rsAMnpMasTTqqWKdtTJBRCswocq
yvgtk2IAgm4SSmdMMHmDqbdHCMQj2TvOIEQeIY9hhQdNbNMqoNuJcsnoF6tqzrxBqDgzM0fvz6PQ
WGonkMpx2s/3QjjVDsKOqR1zjHJ7YcbTrXBrrhNVabFXqPHRVqbmceqcEJyhEuMDQ9QHjm+b+8DS
W6AtyoB0WrRHE2PORg/CdjeH+ETCMjKY9uWGvIlSc3iPtKrd0ToExhwyr8TUomPRDvF2PkOkxdw6
VDgUUOcv+kSjvVik8jFPM+XUJm1/FYRTdEzKVn83GskE1EU52urmUouVCOvc6xCnc9jERxEmwdsU
a0JSRp9V9mq0p/iEBk1YNMTZ8eVIk31eMgQnaJg2Jr6m8cCxJmu9p+kjjdz2IGwVsVIE5JZGEvhH
PSC9jPXH2ORQrm4LV444CLPmoW2oCuZEOg8dxJQ89Vv83DfNgnck9CejG7xv4mwodf8up1Rn1z7O
23zSiSNAaXlBhSBSWrlz+VjR0X4fkeJeE5fp9hTL6WeL/veLqnejfR1kOYo8g0JAfLRlj3F03yEk
nHUQLmc4bPmmJcoNKSWa16Ni3Nr2BAs3ru197hJNCW3S31nHma5xo3GrlyYGT4Ji+n5g0OSXSNPr
ekYXbZojZ/LCi2qAW6UDPSUZneDcu1q7ZndWbOkHhjVCjGwjFHr6sEJJMEF4yVkvMQPlebUdCZHz
SC/TB9vNe86HdvHe1DW94wbElrGsha/Qm+q5kGzv1EkzwEgI69ogrsXeDNonHjA8joUFoJFSvsqD
iqat4wiv7qhwTm7wSzF5pC6IqpioG0lQtNM+D0vBDbPkZHNaC1l2G3KiRVatE7vLHsgPpHtGt1hM
hSI46ME3LYm0wXygYAALnCabOwu6Sr+qMOORNuNXAtIp8Fw91k2v1KewInOD0QByoeqe4lyWi06K
guCiZrOpz+sNg10TX/pitAcRWVIXs9SorzPXgmNWNFP5ESntEOzZrTjnLqhrLKbcrxcy0cf7XsPI
DgzHhmpWtPUtXeTRKe1pv9sBx2GGWpYNBFBaRBgwYhy24nS4GIwCNBi5Dngbdm9SJlvp50oGOD6w
Smxp+CIzK8l4guvQLys5zXdM9NkEUbm0C0CJ3oMqKXYAyWuOZ4NiHilyw6KlD/EVuk/kydHu/MZx
KdsKOFo3tACsCKwXj5MI9ZJSI72D59O3ZISqDnVkioj4yvwxUecLPdLD+7Y2QK+ATsUgQkjG1qbs
arIazlOAUDx0q2Et6j7e64PGha66xaPm4HYEwlclhseqpCDRiyIyV0pTTqd2tgogG0K91XoA9oIc
A2f8wfXKpHHWIV6jG9PKQyjTXbWzbSW4xF1c+0k8GCeivMQuCFR9FqE6q5QeNd4CbEdQVzdGA6mX
eWhuYvsq5X0Bf/W55CByH8cAB2PgesnKmTQ6DwejwTIcwpl94tRqblsR1y/cWdm6zef5ussH2RHT
jAcG1BC1tqBqxj2mpa7fuFi0tYOI2vRj5hkGmSWwUbBySgg3NpoNZ4I4YZSKHBcS+Mkj5BBZlTvO
pDZta2Z5L1NikwUfyxFAP7W98BxGQvFKtYnCWUDBaUeFEX1d37Rs2J/DQXEBcss28ZgL0syGlwdR
AqQ3w3fZV4+Dk+fom4n6FgCjJmJBlWkS1ALIF1NzGWBnT9Nu3lRmJqmR042Kk5KiYj6wi3MNY+yk
E7q9ymdKUjmA19ZlzEDvpapyd5sUrfVIETlX/9jJZ1FmgJMraXs6pIHAq6l9YWoMEmLPLI+CuVEs
hCA8TX4QZvpGWMoqgcKB2WQHA3c+0BIZf1Rp2T8K6OZor1VsGvjA8/g5pw6vozmm1IDEkYuRbuC+
wFdMUIa6+kZlygPpkWAi4jh3eqaon25f6Lsg083nngSNr/fCRraZMDAl4JdPjknr61CZzlonzLie
ZyPHBOqGW1fT5N6InIGLbOiuOyQHHlzNyMRr7m17JUKzuhhMJ7WRkufyruqlo5J8M0LcjHZ97Kl5
RJHLxmM59+OERNCjWNZuML3N9mjdNADt7wK7njVvngMiV6EtB8g1M2Vvrh5Gr20ruu69K8uO7QCb
hoa7yhq2eNJbRgL0JMTrKKhDfOKqrhGQTtvnSbVzH4DVtGbZrx6n0Qr2ZQ1Ky9ZA9k8lqHYw9MZX
i2+mu2ojndZio49bcC0TYwLeDGCSgDsZXGN0STkL2V8c5zB9NDoqsDSwNiggoWNiJanYFnGlPMi0
z+nJCxn8wA6AFTyoarBtAWY/NgBibsbeKZe9KIf3dumBJSyKWTJQGMxWtblNOo1ntgug50LqYtoE
3cB2MkKEowpIy59aGQdPjZ4pflLJjKBZbp1aYcpLKzKLW7A4xblZMrqqUg5bg2UIxJsd7iemX/Sa
4Io8LGC0TzCMwaMDj3wfmAPelUlz7E/dragQcouBiresDuFkF5H1AeVF59dAgOGGnUQnzzlGi/i5
CIwERAyD96bal05ajTx+AG0CfY7Kc63H0X4Iy/FEty7aPnc3dTTF4KnTeE+9HF4KjvT9Ji9MCxI6
neIRNwsr5BXAWx7oEEWUkOwC2fH0oSSIdZZtTog5T5MAWhVxHk9xwj48gVZzXsawc56w94zqoUXx
Lm/SDBEYFkxfBUu0HwAVgzI2UJx7wtFeRWTcHqoq4ohaxmO3Ja3jVh4bBP0SEnJAyYylEELVTCB/
oI+ZaU29HKGUBWG1yQzE8hFHcXek6xxGbx6ouKdjBGmfmt9irdJOl/rJ1KslMYRe3yYw2dkgizh9
BXUkyXdpIFBLIC6C5Z3bGYheT6a2BrP27IwD6preJWYC0Doq2x4UjGSIK9GfQjUhe1TlCunGQZTh
Iyi1+opAJvVrIsGu/FiDVRsPkuftme1Ho+wzNSJjJHQzvFyUYX7cpiOsX5nL890wmHQYtViD8ycf
rCfzwmwbYNF9cz79k+ZEXf1OBuHMZ6sa4rVrCdVCVTF/OPOJKZpo9ADrjNcKgKrX3zXevJNv4qQ/
Ecy86jpPOZubcjO9XQc3iffXL79899/qHPcf//j7b69uc9AzdcshHeQuIs03IgxuF5MaWcvTxYW0
P7Xsc56e//oV/nCmtUkgWTbYI47KwrI5PH/7CrOCc8dKFS+mvDbmwwibn7zAD0LSr+/BhLYj3OU9
WNx0379CkMrKwJrgR3u5rw/4m1bdxtkCzPCSNR1fvwmNv4l4f/KB/fH9OAxyLMOwTNO2SM1//2qR
C0S5Htjat2ezA6Bb/OT7M4L44RNxXNN2XTQ726WT+YfvTz8qwLWlbLuo16Zx6PV7rDMV0E921hbp
wr/+dLTl231/AThIcEyTXc21TaYc37+dGFuAKeGwcKze54f+2K46X9kWB1iRP3sp/a9fyljuhG+u
tQjGjh7zUvUXJ2o/PuQeO6jec7e0JJI29X/yzn72cj/8IjnrTbmlFT5OMq9uVplfenAThg33UreK
/f/j11t+nm/enlUkmOi6wscRtzG9zO93+p61eKvvXL/c/W+9OSbgzGKR7O0fVo0ulbMBk9MPH3qf
Q3/mj0euDXqTPFA4PZVcP3vBPy4Uy3Xy7xdc6l+/eXdaN0Q6IFCfXulsr645CAAW9CFymavB10/9
Q7/NcGv/7JpZ7t0/Xp7/flnn+5eFFcikA2yCeggpVuJ4vmFjtm9AKHvhU3at+MFPFkTtz+6/b9/o
8vVv3qiVTRRfBIUPkPMrrmlChju6iT+D0/JGTULv6wrr9qp9nfbp5qe/5j+7aF0+UU3YlrBt/YfP
tR56HXdN5Sf78dRt8y3jvnW9Z/a9gUj4s7f6x6UMF4DpYD9i0XT+cBGFYA77Gopw6xf77IpR4zW3
iN97QBI/qBJYi4u/vmp/9no/XENKNtgT9nxfAyjEgTWlSOSvX+BPHgUsmKYueJQJRzf0Hy6XgQCd
tRiKqbb3qEXwrbfg2fRnb/JJTSAEb//69fQ/rJ6CnbQJ28FdvBTC/eH1nN5VcBKAGXlRD7M/XKQ7
Lpzb/nF4Ngcv9qzt4BOkg7/8Rsj7Jntx9v/5D6Crmm04uu6oy2z6+6uVsEXP/hns8zbYGptmrXrW
JvPpmmfV0Qjd+pgKyNx50LnGVfye+kX5Wv9kbfj1ovzuJl1+17auCtd0DQY+P6y0A+NqCYx0k+xD
GrxWHZVQ28iPWRrCI0vUwfTbNdV6G2UPeH2d+9MOMH30Mhx/dkX/YZH64Qf5YQnumXYMYLE3mWg9
urNprDjmyU8X+uWR+OPbNblfhArh2+Fdf/87LxKMBuSxNmzZPd1riOFvK/0NjkHhR5ftDtHwNK9d
ACcDDso7iVds/def+q9d2n/4CVgkNDY9XH/WD5cdCGqDEKbcmORDPXNdbp01IyZ68Ty5VY+/X+X/
X036+3Il/9cGq1XJ2Ob1b6/Fx992n3LGVEHFy+u32tLy73+TljT3F5v9mgWZ9Hdx6Z/Kkmb94nBP
mGzoVEdTTZPL5XdhybR+0ZF8NE4fcNd1e7Hd/W62MvFh2aT1ORA5rqrS2vufKEs6HsrvLlpHx7Gl
sT4Zmu7ipzStH24Nhz5HAEZGgqCvKNdq/kVzSHUNJuleG8JiB3LkCSv1vKlh7O6rLDtMwzDc9CCe
zgwCIC9j3yUswWATlsCqoz53F/KcQl0l5dmp721EsoBJrzy5eFTQ0maGiARPpUtbbMasAidnqFKL
E39SmkVAULVuYHtSFGEYIz3U8jLCyxFWonxw7PRdAvKEIIREX15q7WTdZlK+1VU/ecQajX2aXeFu
6W+bMtQ2QVQtZHi5UcKofzCBv6wsylI9mReGrw/V1ViXOMoShsiJGINTlWg6EZh2xZCrv8XGlW2s
hKz4iPWjFAKpdrKdA51lmOarbm/FZBGntDjiSZ0uQWB/jmk8bUHHWCephSFOJphbVmk1l203gIys
i2APolvSNv5qVcZnmYaPmL36xyjHlBrY1OGlX4zazpTYMoQxTYC3dH/Cd6kPTVy/5gJT9TyBDCkp
m1e6ZqvQhrnCDpxf5uVVLBL8uqF6T1ENh/F2n5VFslMAc6miNK/SApvE6HJ076kGjXWkfzrnpo1O
oTa/EhoX9MymsTC+N3lp+NnuXe5iLilFMPq2dm2XMBNy1SVLJuodz5Z2b1JWB+cb/mWZfpRxMHCQ
T6Eggkpk3jowfoUVOIhdE9XIWVSq+8zFE9quMgicoP5SB2uXKcnYBlSBrmNXpji5IR8lbLU8dYD6
lyNOHXAoH3nQfM4lSL68eQ8Go/WKYqLBOeh6D6MDo1/F+K2OC1i/JpmRNuY6s8d+h2TTrcBKpvck
ujQaek5aJQl2TLGf9yQD6kG9U0BzHcOwcolCF5Vf0Dy87vvykGSAKXCZ75qx0i/BnXd+a9GBxUMA
Miow0aqCVa87SAQldh8wUVmyM0bQd0pFX3gYW82egyFhMppKygrSb9872pZqFNqEXdJZdVTPlxEq
i9e0X8VY9YArQVUzwW9J0+I7akRVnJI2LE7Q5rNN0Zdogh3+Wy0Y19zY3YHZ9WoG7uJLB/eaAzLN
IMTrB7QjH6NAAQXWVVd0IQ4XG8KO5t6OMOrjm6vXWdcph66m71qR4FT5HTVHkTdnxx23VW3s1CAm
IRJ2r+BSfAXK3DNhNo2gDUpGMHkFmtJWqfLQrw0KTCYjvczBTc6qTPeVIelBq4e7rB2UTTvoj1EF
LEnOEUDmKiR1P+sWc1zrnmkM3dHNKLZDpFLmTbHfXmjzoxtOr2ZPoktJ2WqXvf0CMInVBmGZgNRU
p59Ggpk8jzL7EOaj39f1G9pFeBxJlsNtuepKNAmLsLJFIYFTEfZBPc5XsZJcM6tMXrWhwMYCuNXI
62pvqeKBkpJ9xXDpwezoiUoMaHxKBhama8KrKRxVOHAEW4filKOI+W3uKNciK56l0RNxDeYPK59v
TLfI37Qi+7STYsdgtL7RRipha7t4IIFSHog7koIOMCBmJNyxqIReXOQvwojfzcxPxczk0vbDqavO
FqJSYffBkjxJ12mI0D/3CB5w1ADedmQuR1pLWbuL1TQ79O2k6joLDIeodGssjp5ygy3gUFAVPo4x
NS9BGK5ro7m2G9ySsdQ+G8N46CywmbEF9s0u28NsDeU+ezKkUh9sUpeQWiE6ojcUq+5r7AY8VoxJ
vdJd1gSSFBgsq8pnLvEx1BdFOvh8t7UdUSMLpPshdRxYr3zKTN5UDE/tSS2zc0m8E9h5f06qJF5N
SoiGKsv7qI6vZWgyTQ2SS1F09M9OX0RZbh0r9lVcQrsFpZnLdJdiBDPHmLB60D7pIJKEZt8mLnnN
7mIeNIQ3IF1k/+cz3aBYklBhexnf2MFNTeh5R4EYW7GiKzxZWsIDcXKHiwd5ANH7lIUL4An2oq8N
wy7CixoyK58pu4YtjyhQUjkl3SfK2lSffuMg1hmRTAo7+RqDkrGUuTnRczC5lAfpAB9m+AkTl54T
8Wlr2quI4E8NNUt7gJTEmrEtVDg9Ircv6IlLvbwzdszlb9AzR08FIMYymG723KCMUef4oKgqZamS
vDrWugnVy1dCLt+aFhEWY+3R7PA5FhKviFJor8QSXuOlGcusQ1+pKbMejPy9AZ7Iww5hhw6YcNMt
xBqVqiGvWurLZyG9sON4MKSa9OWQjGQ66qu+GpVVxlw0H4e3CLzKClsk7Fuzu6rYWMByMq8G6HR9
JCywkjGElGT+JJID+zj9MDT4BknWsFQZSFc5uHrwS4+Vwtmknm8ZHlPqIfIv+DMf5Ri/6ciFdHGE
+wqIup+2wasz12dLBCXh/Cxeo9ddmJHZr2wAniu3ko+K6exH1WoP2TNe0w+7zSr6MIFz8CsSrNWw
QZtnopY0+zjWAM+HJ15cV9e9WutQZ7jA+1olsW3KPUY/jmg2GLo80rmAbWfbWktVWtr1q7hsDord
skPqD0HD5QVylTaCeJ0J3Nl5foDn4E/29E4fwlPnzrEnnG5CmVc+VZMgFab0pK7T20aAZtFpO1Ey
+IDcrcQf2+YEf04mRElGmwaWQLmfq3TpUHIf4nnaYBUQhF+7ZF3SWY3ht90BYyk2/dz0rLsDhJxw
jny1DE5JgqV9piEE7jXHXVk/8Ju4JDulwsYx34sOSotmZA/FQNUkYQE6tHKL7hIUHj+zjE+yejxT
VZoWu2Lajerwyqxw17s226e2/cpQYpnJW7dSrQ+OPZBJN6gF0pdQ/1QgLBRXhlpdYLfHfmlD8BTw
9MpInW/rApS37J7ypg1ovkNK7SiNWmlc0ytsm6E31xSDjX2FDbBN7wMof74Cwm0rAEZljfxqK4Ng
YpH0W/ZYIOSxCzU6KcAGkpvUPceIK0+007RVLHWlZmRFzUzl1ypYlFq66vfDqG/jvt5Iy3hsk649
DJ1x7GWZHAzRUyOrG3u2VbTsUETkhuAw1KZ8UQt9PVH8sak1+RmBBt/Y6ic8PxwM0zRvZGrouI6Q
Spc6rGEOqyNPQLkJCqo0lr8NyfbdnRplQ/LUnPPngA3ZqIMGC1S0bly8K1g7UKgBXuZYCohTUSIA
2IPNaOWoOyXt3ywzfXOiSL+gOejFmEE8ueOZMO9H2i+ugZRYN/VdAGo5W3LbWZXyVluohLJP6Iaw
70Q0ZlgctdmLrBg+JJ08ME6oDybKWi6cFtnU92ady8M002IKSw7dxWqfUhMwWZng+hHjo2Ukt8EJ
rmu/Q368hOD6lQpVbBXH06KSC9cIrrHF+HOV0c6uBhe2DOSWrHE5gn6og/CM/xU2nEgOds/AcCQ9
iwZxLobePHejecTHcJUYcl3ATRN2dB5mfMjRlL+5IaHIfh7XapF8UdsbNh0uiIiuB7veSTZImSYy
SmvJwbu5dSUr99Jgwx0NgqBoGb66qug2pjJfE1y9UlxlY6d4YFhF46CbiGABxa8hqUG1M+Ohhq5W
00QbXodutrZUqujM9tpqYr8y3PeMhsesnt+GNr2sVWWvxpQwFDAZBm2cfSSCVdAYH8LAF+TO7tsc
tV7UA+2ShDBR01wq76KHtJmvlXo+R5YTeSJW4g3mWlXHFRpDqNpMUXsJi7AsebYUHKx6k6p2yphy
dRpA8cz3Va4DHLB4/4G6ohPTKMk+hEMItmfxQjtJdRTBa8iPFw2o/eztzbnXsLLwxTg2tn18R2TF
2QwueAjXWS604Lp055ce24xfQ94txNtYx3eOKbdQ1iUYhzJmaY/4MHMVr2t3PWHSWVlK7nBcYG+E
B2CPuf+lA1B4UIOXIjFGmgnQQvve4ukk3TcL/rDPws3+PfCtiT3NuMTherM6B/SzrIq4pTGIRyn6
E705RvKFVeeU0duzndLtQOnqCoz+tOJgdqPynF8ngXZwHIiynJb3SmbHOB2StwE90ZPq0ljHznsE
y55p4+AX+XwLI/iopXQNYUP2tSVUM0kgYouCWkm+85C1jpfAoVRC+JRRaW9k3d0POcXw2E12OXB1
rx8cex3cgae/QFXXjqYNCDZJLsORp2jiCCTrZouRkNFadVHQZsmTwi+H/NbguSkmtE1ySy6w1vBi
wOK8kmUh170ATM4w4CII4CuqEdmMzmBpM/okA8o0P6TpUm3RvhkjBQRz79yV8HaPoe7ey4mu0JY+
aL9eKBNQ3xhEcyRW3XzbBLGNeE6KNaAJj1IAxZxc6NQC7BTL4cXkdPioh8c5tefbEl/TnEr3PI0X
E8g8H7iT9LJIW2GQdvArh/auMaxtObODMZqh474Q8bYHsrEbmPXhzYeIgfkBWLzrftIwbD4Mmlsc
8hmySnqWszKCF6zAPgZjBNti2bzKiLyCxgZ1ltcYkTw6g6FzU7MHS83aqg73eSu0I0z+zDdGZH19
sr6opCBYedGOpCYGA6M1jxm/msAmE2LDftT5CYY0UUCxww54zkeymQXpnEnFtFqpGiUanLZAmsaR
vDcpNeJ9C4NTqsOGZVROge6EqLsGraUWTqrEYfddyxsLTpRFAaFMYW4Y4XPg9MZKi53dOLfkmG33
IyJnyg7S9ROFRyuI4EWZh5k45soCUvjQ4uiRJrLSg/PF2NWx/yd1Z9YbN5Zt6b/S6Odi4nA6JB9u
A80gY5RCocHW8EJIls15nvnr+6OzUGUrs9NV977cCxRcRiZSIQbJc87ee61v6VTVM/T8aHnTGzag
nvMxwk3jRZshska0baihi0tjZqhmMWj4tlM9gbZw+5pyK+sPGANaonFI/pk4+m+BBPKg5496zPph
Ntp2XfKdtNlnYp1O4rCEbf4N/SV7NVgvc5g5qiHAQAZIbQcnKSfPtSS7B7+zwLw87kJgWRu9CpuN
rSUvVgLdu5qqVxWEsTWVqJDh2ggzBDubtwOoQegcdey4Vd2Td7qovmZq0XUERSuBH5rwYEal9VIY
FnYSAwnLKLvSHTSKkjLX0MFn5KwSe4NkVbTvYQSiZsE+Lmgnk6+IeKcmGncDFJu/EY6J43Y+9dQr
bLHM76aTs2SwdhRzxO/v3A8sXFra0bAR9iFYmmuLvcet8+CbaPRbdABEm0zlE/Xh3qp7ApQAaFD2
hQJS+0ORppQKE5a5hUwtOdGp6HIaRJ05Q6c1gvO0VO/9iiMaRgMVr964mNuv+BbIJlOu+gRhHMdZ
9lnrQY4QvyeiJv1BfAkIvsAmziNZz/Bo4/RLnWukzGsomZZmPk5JfrQH5TGDHLOJ0/ka1coqysyO
lTl9HvLg2smSNQCE2EB0nI89WI9U48iEJcMDpcITbvOEzaRhsXw/8Tsna63CrAguitt1wRWq1fKw
zMBU0iHZ8+xvSwV2cVCl4XaZ3gidGK+r9Xxa1MOpiUALFupGwrpiYJ8WKP0iL7dBEddrYm/daeEN
lh4p6UMUBDtuQoxU1mxp265YD3bRixUQZYPbefKwvGy1lRzaTd+YpKNH4/Dk6iLagQV9CDOkxshO
Ug3ln8K0acx0t9O71rdM89hVCykDcFXcvL6tGgGiyLRoa9kgdsOC5JyRKGSYXsYxM5XjoqsvJR9J
PAVbUACkclGJ7HEC1CEV8YUH9K7Mg0ryuTixV94VUYxor8Ky2CQZ9iYVGVjCjrrDIkeQ0ZpWk5C6
lszWsi2n4pu9fBGDBss3a9M7krZ8w/xSIwIARkkRIEXOnkiyBuj5xU+H4MHWG4I7UAJhKL/LnXTZ
SrJnDgkIeG2S6iZeaorPGuvHmh/eBJyN+R6I3klISMCqGVzRSHJotQBgHGmUuvxG3ki+rRtqNSEh
5Gg2WvbaO9OKuW0OQqEMtbE8eH0Uoz/OnNdZ5VnSss/qTOiRvSx0YvgtE9V5pATj8J0fCDgHldTr
bIC0qtCxNkRXtpWXKhmuwAFsQq25YlA+q2hfXEU1dkVLJrQ+k9IbvddgoM5F/7UfcRVVMrnXSXh0
ye7ZRrzq5BiMkZeV3I6O5RI5230iYUummZcZAn7EdjTNYuuMgOOiaHwNncatUczzhtif+pYrbhZS
nSIjexIjV1zk1WvboFI1h3sbVPiuhpSR65A0WZc3uaDZCIn3vRgaYsqyuwXrh79UZN6AkDznC6p/
gFsTkZ0Xu2667SCL5zi03uOA7WTJSKvrhvU4RsuS2G7XQpVHRQGjB0fZmu8giEWrTvOs0L3tiAIr
5Mop7Ndg1sWd8Z/RLRm/SfYQaNJ7GeZ7nfBNhGW5bwwY0yy8EjpAOBfrebW30BgrPCGerU8t7aU1
IpyNlw3Y3nDCf8jm8Am/U+yhSX5BpvbIc8sXAgF8Uy05XKKJ5tusHjFIkfzitE89hzqL7hJA6px8
geKVGPA174BVQGjPIoxIQZwmE563APAHEk1fUYqPYAU4DN9RgS487tSZoDWswiDLjXM1NmeSdx3q
90Sw4YLncqsOv2HMAcie2xESKgi+AsYTe2b/2g47ygfS7DQC6aIFcbfamE9lWDwWwcQOwYHSTiL4
3KH+rCkcPjhOG5sBT2dTK6Am6ptSqz3wm1d5Z58pcSqXI3y4cToUeKG9uIPgGFa1x7Z0vukK5bjd
qb1P4MlhNOKe4/OyTRRr9kAqhuR1ZVc9JlB/1MwvpB5h9gWfZs6kR5p2jVlTmF/i9EFoAieuw4EB
BtEGthDrSgGbMOIcEobj8fsfiSxtPp2Ay9SgDx3HX7O1A1Nr6XvQtIHXGI9KxQ9OBo5wE92fkNQb
gFdE8vYxD4zG+jg5fj9oUJorHWqRhcmwlqAhwIt5k0PEelduS8JiWOtGkg+JcUSyq3t5oT1Zs35P
SJEbsvEBCeb9K3vHwT33OJvgT0c52BuEjZwerJNZ6l/SDiYIEG6bxRFEA/s5zojuIbbGexhvDejv
HH1UeBTGQA0nyPmrbdyOdvNNJPWFbiTXMHC2LbuafYuzBLSbL1Nj0YK2oSQn8zpCKcgy4PIC8EJe
YN44qVl7eoM0r2udSzQk97FCljHVPjGg6UVPw1sHaBVzpQo/bYg41eFh3Oh5wMQ0J00CKH9doXUM
iqTcCEjdXYZMdbbxpAC8VxtiREOGz5DlgyOpASERGDGIblsRHq35OoYH1TXEnvrZDCVU4uflEGPt
O+ncEqKKbGSAegwF+jOiK953VrPF4mZVBRgkVcRXc9hcVaBSXWvhCJ8vg59Z7eclme5CpXqPEwcg
LVz4tGVuVeEB25hVfC+L6H6p1GMbpveJxfc2mpB94Y1Zg/G1L/udk/Jm43rgJ+IcbrT5rEDPdo1m
eNcdDSAbZ9JZa14j/VGZBKwko3uVMj8tWvkITpo9rB1egRFqAHYxKducXMd9OgGJoR34tbJHVyO2
b0NU9UIqRnzbk1lOomu8s1PVC9NuIr1r2YYgnlxnLJ6TFfpkReLb2jowaJi6yS0pCo4L2NDYKLAx
CYrdVY3zijIaB1qX3gVkraHefcZCxALIFIOpM+IwTsiMUYgn01lyis5+n/C3XOaR2xsGyZcAtw/a
YbaxevparjBepepeg4wBn8G3HmCcdXMoUrLlS2unlGwf3TirUO5M0gs4xbgzZqlNR2eEFE2SWeLh
W26vawHuAdeR5hWM1R7IPxshWX1+K/l34Rw/4Bc4pmX8QuL9Nu0xSLANU3XUOet08Dw7AM6s2s48
GEzAEG8IfqV7TLjChgOlN8TYwarMfrOzZW9I2pR4qiNX0E3cKDHt7RmklZkwwWrh+S8hkyCRpogy
l5MiuNGcle/I371wGCc9wcmuFmCqKmbbyUpPcoRzEMdYmrtOqzxrak5qBV5p0d8FE2W6gIGyIe36
ONpEloORXpPXcCUZ1i3gjGGjta26aUBESFjSazgzOLGlvFdE8hpG4Y2ty8TDSW7T3yRBg9jE61jd
INH9VPbc4NbMv+U6f4nWfA0toQwX2TUELg2XHDdtHsY94OSvnbO+FCMbqkjAtnfJaycv3FqNVVjN
SAdBv77oEcC57JFROPTb9f3Rc6xN2rZe/WDoCN+zPCeMsB2JDLf0T9PEHjWsWQMOsSsRT/XUcixq
09vE+QYb4SvhnboXRNpFh/g4V+lR6a37Psyey7y3fc5bGLaK/sDZAnjfQowIg+RWKQPetMmDLsJi
EfEtOwWtDEj6oaa8lkl40/P4bOI4Y4FSsrOTlLR/jBIIXaudYykh7Vn4APhq5wzZHE8hC9h6s5iE
uoy1n0WlPM2qoZMyD/JDIzvLykAz9zhUupFE9kVpjmpWnrBBO6jT1+faXhUYkXI92vWVWJznGFiC
OzNrICs0Pk6WfsYqsxuyTLAR6ylBWqUXDQqbjxP51pqM41TzqU4EvSfgo7VS+goovynjvqsT4Q4l
nrRW1aFBr0+DWk8HhgUeL89zPTLGaiCplGsBN2I2K7FgbCIY/5g88rvcRHIfqRw2rYcg6k7fWan4
NG0/VcSrWOHRwlrxvBnf88hqRWfmPmrTPeYySsCazahQA7LOwtcu45/wDGeL/kbRTDGf2uFGYhCf
CKJw17/E0vyiBQ7TXaTTtIn5crDFE/D4MMBx/f66MrXW3MECboxV7d5hhCqjwC2ledtFA4Ip8hDx
37R7BvTKdhEFkG8653SgXHNxVBqYjMAwJ4EJ4H2BsEgeHLl2wcxL78CaWFRssriAJ091oJe2GfVO
VKYH59mE/oM/O3qsF5x1VGebZhwmHy7sbdXbu7m/lAWrfIjLJw+mWxDT7yIN7uOuvtjgdamCGG/g
OoSuqSw+yQN+XHL9hkWJnCrhq9RJpipj9YtaQsRbQuUVrizWJYenFke4NQcmhw2SzUPb+CwFLH1T
hqnviIpM7ZbsyDoYvvST3AjmDtvCnh+ngdo6PhBgHbvsklRTib7DN3obdM7JsMat1hCtUxhi3yjJ
g0VadqxWvlYoX+hU7JchuRkpWro4bTwUo9C0PeCll9bhjK3JYTtxuvXM+EYbaMnnUEyWwbnGQXu1
EmeWyj4VDdthOp1bEJxJrD1X5DXFkXKF7Ug7sYf5GKS+Ymgj1kyQLaJCXVHo40YEd8zqcx8TDxU5
n+2aU91C70cQK0pkPG9xRNFoFXeQ5gnuS+VebeTiUuRxj6mZC62iYMziZdeR7YvfqlMi0kLyYSKb
UT/TunprmEt5QHbuAeUUm7KlJdEv1gsRz0pX3aga9ATVZB6Kw45jXtTXR03V653M7K2RdM+D+DxS
37uEMN8sDS8jlL1XgAT7ArwYX2h2mUZNHiNBu8OwJt5OTmqJtpLVFcKpVQ1zwRtaDA5yPKa8B5z2
reWowBTa9BGmFYtXZiR1Zd+0lD1gljey5jxt2Mk9c+unJpwxmiIp2cs2vkNHcKUo5VWbr/lU7Rwy
BMo3Uc+uv665Qg4svrF8qNAuYOuhVDYn0kyc8alpkprWAbVjW79NZFVjT07JVHcCn+QjyK85s/gs
LqgwAJz6i4Sdpn0SmON9pxQU5PZAtAIBt+2MZNHcZzorXh0RH2c0wISGRdyYANmUYR1vRtNdElbH
aqFpVs/GBt/cS9FHnMbWpKKixhoScOY0SuW1XXpW1pGQFloL7pDCuKAGO7SO8ZgkdPB1bBtkVvCP
0/iZZ+UTjjqJXoUQXEH9YDggzI0avOpsWDgtCVrEJaZvwUCOB2rxUBnUbZpXi2fprauX/Xl2dF5H
wv2Y/dc7A68wJX7W+DmhfchqXSdgclUbeB/B60AjaYptTt8FegpMP4vFEBefJ0elpbNrWF7MDpKW
DQqe6XOMgdiLRMyK3eW/q3D/LXXdQ5nzv4/4hR+JZP/nX8M57L6W59f8a/vxR/13JDnYfym+u7w2
5Fi9zj/K7dT1P/k7ysE0ftNQSBsWHolVBW8haPudboZZ+DdpCCklgnX+cDT+1d8Vdwo6PdTBGB2Q
TQIMFfY/JXeKZv0mhVzT5B2HP6Vh/zuau58FdxKnNj/KxFljYvDRdfWD2HlOS1sb18VdD7P7QtXw
EGE/3HRm4vzC6fCLT9I+KNarkbA8u1m3kQxcEzZcujXmHbKZ2x/Uj5ff9aX/C+bmpYyLrv2P/23o
P8udJd+16hjgVATWUI7iH3WnQd7WtJo4dBcQz03y+SYMtKNUmGrEebLe0FJXfTkF4asd47P2hhwE
jl9DOaJPP9lW8zqnWYMWQVSOzqCJEYcvsWgh8OmdEudtPNgzKkBOx7oEknbTTEtt7vVCpeGrDMuM
VK9mkoJQq1Src5SgusOTag3iThS0JXZk/HXsE+GUg+AfSrbDcKjIToDvG1WMV7tCBfhrhM3eCQbN
Ikd7lsm2mlIpfQ4kheqbFlznq2bqTeMAeVPt9nhfZ2s/asMoqReRaLB/NPyyNETa/n5pUURuCM/C
GmaTIL54E9yF6bDEmKu3BCTohl9zdGoP5Plm32Y6/hlntJYBWBhpQ3/AoCnar5MW27OvLSO2cgQU
tXUHArhafG104uLeRhXUXNhEEOFJLEKwgVNBqLRL7FdBM0qBR18cI+ZwBpl2FcmRXdmXyhsKkV7x
tRKNys7hUsP9gkeRlL2cicxdjdPQuGiGXMASzZl4l0XJHKwfaMz4FRB80j3yYjJIJurpQgOyMHs2
xCZQN5O2WMQtpDkTWiKljRHaawWNQob2RXT5Hh51FWB3DxHv1aGdhH5WGUpELLbjzDurqnoCHKpQ
gz1lzf1DPNAA8cDvKplfNMz8bHtpczebjXw8RiZg5qMad/LFyUJyiKJQ7/tr205p4Tfk4UAvk3Yy
ftIX2YSfqjgtVWbKaUDnMRs70t4DXbCDFWiaXhLOLASUINQ5Bswl6ZZW5aLcyqqqujsgtXN9EslM
ZxvzX22crGUWxQHonYkQblRkfjQsGMSnbFby4gKYyRmvmwGg3Da0mbhic+xRoDnILoH0tdBZLE2s
E6nEhtMF27Zut3Cd6m/WYqjpVTjwf3tAr2zoSEBl7oP3pJkJbKqbPF2FbehbjqIAhShzXWzaJTPp
gOsIM82McxGKXYq+rNoOZW7pB/AGNERkmRYYxEklQ9xgZdnDomvLAynu8mlg0sKsP5ljKA10rNnR
m6nNd3a7KpWgjyCFI21HfcLaTdhmEAv4EWbZLySlB4AcXeLQZOdrdg1Fu+ic+psaYwLezPqchge1
WmzVz1GBEtcgsiU6ZmlmiQdnNKCzGRQK2b4EvxGdcbgI9R6raR6ArG3bGZ4/8TX8+GXUNkZrdvAK
sz5OjjNCLQmncSlDDLJ04VSzCcRmBoBLkkgZj3huERoeRBObjPq7JmtRHSjogOKaFK77senIZwlU
UUaH3iK2YjurdkkGNk0typXGIloVWyZhJO0iOzKLiZOfLrhBlcoPxw58RZtoKGuIARoZ1zWT6Err
M9zwRVkumWiTeb4SmOAN+xs8B90GrmIainmxIm2e+2th1DHgGT0C73roIx1zfu2KUgM7DSmCqMfQ
qZEN2tZIdnsqUloObWMiGukwu8bITqv4RlTcZebkZXjHaFSDSTgZI7hgtYv8NOc46Qm9ETqD2BHy
d4RI9WtRARI+o91JurOTJobGGHlUzuqykMA5YWIdrhptIuqlz/2lyAbiWVWjPFikXXztZi3OD0FR
aCotFwjQrCB0Snohq2E7WDqZhzT/44fVsA6/G8wF3OAhmY3t0sU9ISq69lSMFdEQjdnfKRiAwVv2
HWEMCuifTRoIlRDAdDUALQYxcpeY4DK0Z04WFI9wLEqdENc8rkHgEcFDLDrahJOxTBw/1Y5sSs8Y
jDVIGTwZAWwKaQ1+nViUiAU/rD7yOKbvRKvU3xryY7jFmTWX19hGC/2iloVo5xsS05X4ZMtmXvET
Pau0LAZT7hOlQ5Bgj2MVe31dVNbRKHUyAG3Rag6EsaSzUf5VWdq60URzx2+dcMg2Szcs+8IsnMfE
4VC571E2z9eMBhJnk1AVPHAvsgPJRJMEoKRGwz26uFn4S17RUMcaO3TwhY1pcG2EJxEtNW2pvClv
k45mf069De0lsv08KRziCQF2y6Ma9FUP/C8rXkOC3a4aGrLkCurRG4X38NIiAcpJ7MunkJ57kqU6
hqAohIKHqv2zg8YXgHUTMEKLQrX2oOyEBNrazJKYAOTZ5FmiRzwgsI2OW2sBNQD0OF6c7WwkSrMd
5ti84JhPCGoaeoyApDgjz7ObldjfESS9T61CoydhJubyCn0QHUA0avz03FDFo1XFVMk2UgBjZ/S2
VW5FqFcd5Uo3yh2zRVJ4+pp0l2qkCeGlgcXzkQ8mffWm4SlyR5TrqctwGcRClDRwppcqNMnzMaoZ
YpMZLwgyIrjXdJIn6nDOLNLeyBDEoNuhiUGN2q0C1rIXJN31Tr9MOx3xM0YFculMfPoGq3pdjic1
ihFNhnlApyW3nRGZAjx0QlmoOZt9DHEkWC94ia/GKMpqf7LGBVaRY8UVxDzKt/0gWofEv6kcF+tW
U2cwVVUDEAQz+YLo3TVzxyEmAcircq2wb/QAL1oledL1qDA9c5D2dP03QpEIUNbUyB9rLVnHMImw
6PnRDiquKg7BhLP3SlO8momCviURvK0eh44hPf4tSEfuZZUnhMeJajwTUeHcTGaqJo90w0jP+FsK
OqCVehP5iGtLJCAdnTkmKTM66JHfX3e1OmE+/denydWj9E8PEwNXSEKOhuZLX0HAmOd+dlENSWjE
RhKn/sKR84b4WuzNkPivdaPiYFESFCXiRrp//aHqh7Py75+qcybHJQhTyflgg2ECULcl2Sb+EpPQ
TQo54zjNfmYxdGCZQMVK+rNqZKeihGgBpjF0h/XoM0cjiDUF9pAguTKojfbfO8Ovvxf8bUtoFDRY
yrTVOvmD6xSxklQVAhB9smrmMyIG85Kn6uT3Y/h3k+S/VXD+a9Xk/zQ4IDfz/+/m+r8gtykov9u5
3FfC6d5/tnL9o7KU6m9gNKF6OBYdXtM0eHL/WVnyqGokfGG6WwGC3Ka/V5aq9ZuFh17YNh4vzQDm
8A8vlyp/g3YFHpD3ULNsXfvPl5WcTSkoVTTDEmoDZexH4/ek23q6JMwRtfGlwj+v2/dO8+mHL+ZP
Cr3vFeM/383fP0TXdM3ANaZD4/3gcOS4XRkLWz3DnjcHEBTd5JsYQB1n1t3Ugv5S1xRlepaiZgKm
XYWraC3ZIDHw1yZJqdKi7OFP492ChZcO0rNmADFOuO/ytyKd6EfpSF8/RTpD3enfWlj+8MubHzAD
iqYDPiz55e0iBKyNdKpDKsqEpSANl3P49q+/rJ9XlD9+3Foz//DmJiPyp2o08IYb+q4vetCout92
v1y51vXwj/dESsuyQBJxZ37+nDrv8do5Jik7qut8iYZNfVQf+120Fe84K5zNdERfvil8FIIDkPBf
eHw/2uK/P3d4e1WmBEI1rLUT8+Nlqv1QFuEseST2vY+S/irbKnfdTeahSNhIN36Q2wIBzu5f4Eb8
vFP8/g0bNsZFAgIEuVIfrpw0ZV06FVfe+t0VJ0g/v0PeX++InPHVb/rn4bq+DLtxrx7++s7ySX/y
ndMqkrg2LcIRPrI+5lJhdhxy0ZpoSN+l3LbunISI0JEMYXg+1UvIEdNm5u6QFJKBuqnQnGEkofjA
N9PsGCi5qnaTGp+tkqe+cJihphtHfVP1cwLFxtDpBQjTB63u6Zk4JGbp59p0wGXGyTW8yofyUSDT
hTN2kD3H8qX2a+wjUQf8LsW8hgNGBvdJd2+FNJkZo6W3VjJ6mWOjDh0OTtxfUeD6+kAJ0J3xqqNZ
ol1sIeM0Zz9XiWup1LscfnQ/rOLmEMT6sDMJUTFoKFTIp+22/yyRbJ5Q6iKx0/s3guYuHKI8001S
6KDmdGobFNkMWyseS0d9b+nsDvFKksQI1Lg2cmqmBcxM9GNSICZZ0LZU4VZC1gXThwS7O0Di3NLw
2VoQJWKbBDjYy00fwh0Gf2RyBxqbXDF2YtPp3LDsoCTWZxUVoYzxamSUSkiNTfj0mv1qozZ22odB
+2aarzK7V3gZGzxkQXA3MZbqUGQI00vT/ECjZSu1r6r6NpNrXhl4QPXGG1R96zCcxpeH0E7dqdF1
6TzkkUDmr+wUZT4mPYGxdoRZ1kYow7DaTDZR6pBYQrseR4OlnErF8kbnmgY3gmH4UuZtFmd+j0Fy
XgomKtx7uXKKX8MgcOcWZVrcX6PyIG4PgJx45vy/63MURerXpNaYlivM0uQO48ZG02rcI4hVw7cq
/jQw4nCY3pvC2pmW5seiIdcJqub8ktm47cUJUxDndIhLzuTZ6HsaRiRF9WyrxjmhwVAxIF86anvE
FokJT1+CHyW9a7oBIkvgB+O7bl/iVkuHl7wLrhMNDDe3S2j3iHY2aaXgR/gso/uZmO8mfC/49xyj
XWIQcmR3tci5zBbfK3Ew5ZehuIW7RBjh+8CpVQkYD9PYKIrAb4f7BZFsYgivRxhdj5Y3TF8t1D1g
VJ/gdePuurEa6SE9W/VhdCqshxx9og0VHckjx+x9QGBBZJQechUv4saQWklZwsRDJdANr3zE+zLn
LWX34lUWzsrhWUafAvPrzGhaVs+BGDakg6GRB7dFrkDURhvHULBiftMK6RnKwZmISxjZVJBzM0lj
KbC3alKdp+pRz+FGmTVe1mq36uT1wtrZKuL9A2HCG1VTPNw4zPkxzcUpKh3IAZbtkUVFO671GtSn
0iF1fSCTrSpnwiEnUONNcOyQP2YC2Qm+u8Qa/Epkx2aw7xw8QEWo7Qn2FuqpAnUzjLhXRo3exxV2
yA0Cf5/036OewfaRpGnnRJCZ0clIIqrz+8JSkBPV2zC/mFbMl61s2XuQa6IcHh7bONnN8X2Xv1Dd
RFKu7Lnn0p69IrrQznJHSRC4Q+ugZfabQ4IsiCovdTeChT6I3E+ybKtVmHWCYNt0lqtb6RYLCtjQ
mzE+cULQrO5U4/UYtdKT0Zni/SrGz9JU+sZUbuxFPeQLL6H5RQZPWfaY1Z8gMx8XsGKB1rmazbaj
Xyk0onLmpVIMn3JN9aCYeWXKE1eEewXpYWFuZ8zPQ3cb5sT4aAKvrPolI0bDCOSZLiWERxTy1VLf
tOQdBKgv1LNk1hpOGKiZNJHfQ8+AgFzoZcroNwVqEvupJS52zafSoysjvzfyw2SwvJc35Bm4Fajd
NvAZW29akgHIn7abcbOme7Rzj7JsORv9OdARNFc6D22x6wd7OxjTLsdxgCvhJsEWoqXzMU7bIxmV
HoFkmyw8G/XLEtwa4pbJP9RLr3keFzwWAyPSMaMtC549WeAi71N0u/iZUP0VAVnQgiaa4Rk1s3Ga
Gau4xMATGa/tnbLcGwtARmCe5eh30eRCRvOEou1Ke7mIpqUirOiOF8wuiv0inye8ZyM3MamY/1UP
1J+bJHxkrufm+PdiM/JMehdFqtL0jUnRGG9xxjHZt8O3pMw9Zcy3Y83Nq2iy0rmsc6+sV+kT2VbL
QM8V1bSSvDdIlIpJ3Ss2muKQUEBjldSREhVINH8h4rAmJsN9WuBrCA/pW9TOh5lSXjL9d/PouslO
MsK5Ye573rAZH2hcpIfaRnpbyb096acO72WnV5vcOenGVtOsrZ29mORwCOeN4ZBrTncOLdgygWFi
k5yuRvtU0kl2vsarp6pwrkV+l4l5W+jVloAYsnk/pzU8/2ncg7ndh5q1EwbVoxnuSZlzA6M/JjLz
Ojzzxqh61niXLdkd8ET6q5hPGUJYYKmC4trQkq1moD42nzVW0hb6Kw2LvrguHIJiFMQiUb7uqebB
LPNDZSsXlD8erUVsFPOVPcwuvTJ/7OqbgCXGTSd5DfaLDI5kNwbdfrKTHT57nwRQ5LqH8JvdPzbi
JcxIBkemWkl5mKZmg0R2byLrH63ofjSHm6BtX/Et0pzqgQ9AmUGBV+vXBopehc3PGXE+aMeieBMN
hE1V95SJxYUxb5g+hMUpshFEF8+qlfnZmNC8VO5SMyNS6qKhiFiq+Zjb6laPJ7+gES01MrtDFRne
VcD4IjZLt4WhnSh3ABvQZN3280M5fdFovjWz2AuSLFGJccvxsqcPdPjM4i1BDJqy6s8wi8VyM2k3
ycJZrKAnV5wrVdst8TPOQa8PWdnMo1nej8yCg+hLXc1MMCCukaut5g85+t0QLRY6oq0zf+JX3Kd9
cpJl9obH+qaqvpjggfsV4LcoPqS1Y0mLPWaNpFuINunOYGltanHo8vhcZfNbSCcNaTcORlrMeOl2
KI983Zk3Kl6WcSHLU8yXHJmsfZuat8N4Smv8jXlxZUzirA6Oj4l2AxrYg8u8ZzvYJegSzDq5MyB0
xOEaLi/JhVEJc8U6ql0aMnWr/kUxhzuBmbPWU4C8GRoM058tdvucuT2Mmj5X0c2CP5xzv+LEudQO
ikdjSzt40yM16IwvfcDZAXZuw3lt1Jerif1H6vNdIpE/kTWOqQ1CLdRTq77BSnQt+bgkP2fhKWjz
G40TY6rVx07pCAu3D7QtOdShfbecaMs9GzRjtzDOnwGEwNNQQxQtSJjZ0TeZvArXOVMybJO692pR
+z0vfkywGAM4sqUljaIsuEnEeLcUj7OO8gPpOR1+jCfLp8I0t4HIb3VBGzNPiNVUIDkOXtsEXj8F
B0EcSJB+Tdkpe+0lqIPXRkW1Zah+gHqXzHo3qZ56uyUhA50HL1cR6fQUr9W+3q0hcsimqC/f9fxi
lReWLzFAUEFljl6/Ca5MBOdN9GmZ6l1RfFnwFZA07To2OGoQFdbbnD5ZbXpto1D46/JFXdlPHytG
eAYWUg6DiIKPMCyGdXG/pAFmfXfwtA2+x6+k8LrTJnCrY7yNrv+Ln/eho9cLpynK5PvnxWe0IV7o
B++V7+x0n0HHNn/8689bmxAfL08y/KdFI/SVEPdzRapnqIMmJ51gpXUH/WQfVrQfE7tfVIEfCYnf
K1+pO2Sr6wYj8LWx81Plq7cLLXQFyfs8XMfGyWyWU1Wf2Q0x0TC9mLY9Q6SpddZt5Bd00O9V/R8u
8ocP/6AiIIwr6UqF7xRQ8uxG7wprmNe65SfU1q6zm/Bte6Oxkadf191/Vvz+eN0fym7IsnNWxVw3
elxPY82fA0ST2VXQ5V4Nii8wj399Q79LIv7qYj88QIsw9bmyuFjd7f3R57I2WNXPwwYs+kZ4MMN8
zMK/aBf9Wf/mx8v80OuyUq20zJzL7OrbZSFTlnCWu19c2NpV/sOFGfT+AAILqX0klI62HtLBSCZI
e5MX79lGbbc5AX7YFj6wxvoXb8afXpIhNTp4sATpFf38xKKs6iWzssnrzd4HwMRq1x0wUPziqv70
BfzhY9ar/qHzZesYPbCuTBywsosmq4sziyMKdVdNX7uhxr9yJ8fi1KUs6igMli7CAwovmdT1qsEx
QZkfkqYRkiCgy//iV7CujT/8bk7nSIEFErFseC1AKqWFa/3q5fzV1/yhZw8ScMR8wvWr8s4ZPvcw
aZT/3JND58vRpL1OTH6+DiUkcN4pWeTEMT8vnroPLhQJ22jfvBSbX7Ev//yC/vFh6ofOaY2tM146
PozpIapGvBSlte2qX6xp3/edP74N//yYD48nI7myk4zZPRodWzysl+RdbugeRR4ylH3mJR75zof6
VrmzAQeCFxi3zTmvXI7gHkrVX3zF2q+u+sNjjNES4EPLVcvr8JyfjZ0KQMl1Tiq2Lhgr7/N55eLm
T/MTHJyo2cz5xvmcHKu71b29/9Uu+n3S81ffzocn15wYD9HiAzW/4ZR+oEmUXPiSHpar2SdB7pCD
+3M2iDC28v+xdx5LcmNpln6VstrMCmnQwqy7Fw7A4Sp0MCg2MAYFtNZ4rnmDebH+bjCrM8LJpnfV
rMZsalFmVUwmHMDFFf9/znecDd6BBhea19xcHg2/3D+8tBh+jD3lbHynA/ifVHmZtSa//FhkG6Ks
vdmN743PJLV4xtcLE8qvNizI9mzNocpMD/dssLeIK5uwpf38cuu3QwC33iPF5OAcKDJcXuFEdtTP
8/JfFzxvFQxoq4bK4g6JSyZ7DiP4go9gUd9lVXqEl+7n7IxDi0QNNq/JQklS+2Z0bE41tNwkvdhV
f+rb4Vozcr9qBlr0nVfR2ij0KKhX5Gxzg9HHIHWJo52F0tVogBEVHu7djTydcv4tWCht6CJW0XJm
t9woBlwx0cuv+bebelDJMKzHKLjwpMXa/dMgg/mq0LAyFFpZb6cVyyJOGkLRTEk9d4Jh9cEYvVPe
Y/TRrhYEchuM1IH2hIK+DS7RKy9c2zmbZcyaEoES8pZ7sz9aCHR7SGNz1gZpckAtf2F5P+v4/uge
0DShZ4GXhv7u2ffUzIURVzpnbOXBGnBguuWehEA39ibDxTKB3UDd5n5yo3288Ix/ObheXfjs85lb
Sm7oDcUzLjChMqPMO5L6grz08Nm4Fzs04t/30zu1UWXqDt1HYPJv3+lI3qKE6o1VH5yi1+/pkwTd
dtqGu/DGOqib/HAJfytGye+ueLZfm51/LE560O4h97zswNXdpcsov3ySr+7sbLRG2ZJL88iIGbfk
Hd4wEUnul8FT3PEuh/xx6eMQe+rf3JZ5NkChyVTzDLqPy9FvIrTQjfzMH3fDlqOMq7yTxfsLLu1D
f33O+OsuzbNlUYVXpqgL708m9kBBahKDblwIxcxwDkts8vt6IcUV8Sy6z4oZ5F8Zr6+uL97Cqy2T
1Dqkdo5cX1CEVy/zwXV8UQIpKLbJg7b//dV+vQl4dbWzz9JZYR6lmbjbO7LYT/Ve87pAOSobcVBt
T9Gu3EY+8AuIH4rLl/qeZE6WO4hD5J9cZNNf+HbMs2+104VaReXXFBgw6eFF49Pv7/eX0xArtyzE
HWRlnvft5bmwq0yU+jof38JOO2ZX+XEDmcZlAjpOx+/K7YUrimF6PoxfX/Hs6Diseiksikzh+pem
lU8y1RQ7k4IqJHpS4nHKz1hrUYNeuFX1V9/P6wufTUTWgs2dbgZVzZU8zXC5ixYqAXNJ8x+ygHWA
Fn1oYPwRhYT8rd4a1rrRNHGoptKipK4ZmqC1Rh+lg1vTQcJa4jmR7nW643baXp6s6wj19BjmF3am
Lxvcnx6ZopOGwbytyuclhWHMY7u2eWTygTL6IQnETrt2ocz7v385L7EKP13J0dD6wIrhjCY2pa8+
NgulvJ40g9jqWDdgp1iWvk5BQUc93JNf4XUgpLUgu7VP3XbwXtZjN/SbXbUtg+oBi/uFZVJ4In4a
LciObH6Txs86b7K3BL+WSbeKI+rEbqC/FQWc5lvoLbfNVb8jepbvkGiVjI2fcps8oEu9//0zQZb2
829AIkMUBTGYmDTO2+3m0qttVfeLR3v0Ol6HXVIrt/0sCHUrJKCmCmQ6B6pOqFGzkzScl036LovM
2zWLr5bVwSNb+lRoLEn3ko4tF+zRcnhvIexrlulO72wKjSagq9DPLHLl9Pq9VI/UA1HQ51N04wzT
l7y0DrLaYipbt3QmDxYsBM1Cnu2YV421+DSEt1jetl1oJzBLNSgB2nFoiwPIvEDCxa5b4TsqpDTZ
tH2bor/MeKeq1G/QQjs0OotrAr0e8wFJpDZsZXkAgifqlbIDVEA/luMwgQMpK38d1o9SaJ2wjexH
4us1K/peOepD3WpYFzl1949R8mnox01YEblupqon+muSMeCQlU5NSm8rfmxUFdNphYLgRqlv+ogG
Yzjoh6zVvrRN2JEnPR9tAnnQkmtHI5kOOIv9de5JpdV2vd4H5WgBB8LOhkNTzb5kErzdvqZ7qvJR
tgFstKsaufVqyJNHBZiUBF37lOOfo2ekp/uC5Ewnq95VhYnBCjT8EjZ87ll9SBPaA2OlfuxVQHhr
Xt3ZiBT13ni3rHRPUeZqm8UBnl8Xzb2MbtOzzQQldqs9VWF/0EICwRgKYFddZ8nc0CwsaI4yHi2V
BkluT8ch7T4JZU5Wddt6eKeY78fIcBW222pZB2vZ7iVdvxlSeirABk9tkR8jEJhpquNLXb5Ry74l
HfJbpRlfSlP6HtYdjfTEeSQSz3fi6POF8X++CKGGxNGkMO1o7Mt/qhLZs2xWSYyv2XmAHuJXh+Yq
9hrPCoqvYsMIrObCR//TloMrivQh1MWKgZrNPNtYxRGZOqHa0ecCSLNwsCV+9QaaL8MHMzsCA3S0
CoKNEEBx3ly6+i/uF0EcMkzgDYpGRNDbORDvCL4JdcTH/dB9Lilj4iHmiPklzTfNfnmkBTZ466VV
8fz08XLLf13UOtvccdQtpK6cZi9nz9EBG3ClwS3u6V37ki+GvuVFj+uTuhveh+ulLZbY1Lye9c8v
frbF6wcin21x8d4bvgPS9dZd/350e/Z3Qeuqx4tnkAuPWJjkXi8zgwmmbSRUjgtm11ZOJoa1VTbV
ty5FPL6xyCPcJjc0G38/kn99VUpWnEMMxdHONgC1kiGnyrhqqmD4tj6r/ft/5QKOhs1PhVJyXhWT
Y+Tba7fwEtejRbFmHnLv91f4qfD+8qo07oD/qLZ5XrIdBnNxkECze6JkCys48cNbImLJr9CC2a+8
2nX26hWSjn9pjMD+R+VJMAtfx9tX5kztCoJEZWdwyK6TnbLL3C/mDWxxl/Rc79Kp45ev6q+rnVdA
ljGXnbXhaqn2bQTgU+sXMl9+KurzIFnKKXtbOrED2kuV6dVOR2LLIbd9A5pnHI8Uwj36m26WZZ6S
fiDZeDMuMKNANgiGStacIoSanbze09l/cDJtQyD8jyf8//XPf8ed+WqUe5/7z3/7huq5X4Qn+N//
7v6f/91/+9vX/7Ufq6T99sZYK/7in8Za9Q/2v7ZFpDmCdI2sM/7oT/mzjT9WEdlkNMMo0b2YZ/8h
f5b/sPgY+VjYO4tVhb/1jygLQtdZYxybjZ0p+pHOP6N/fqk6vppDyUgHAMdGlX6cRaDG+eQCKqzO
OhlY5R4qnYj1Go/DNr/WgoVjef8uupgIxb29nba5JMEejsl9IYVmfRZ//moI4++bi6SCczbG/fTY
4OBcQaeZUmo/MsOaxEPkNvmrZuVkDoBlZSzaK8nWU+fLGqdpqO5zNUoauB5FZwwhEJvcjqGZydgf
22qjgrZX65M6jNIXstQ19q1LtdI0T0qr3U/wvdurqAcG6Wm4ENVPfdu0iw/pjXDYuG7A5WtyYdgZ
W9iwBlXmROte2HgRXSuZhmeLIA9UwU2MNjGScXbGrSCbGCZ/DLwpUdsPVBea5lEOwZbed2nXZr45
wqcmsLx3CtZh1WzYVPKIwpvcyAlWHowuMvB9xaYxnpAhQYAiqyajR4dHsgmcRNMRCRZVYmy6NauR
nDUcrL6z/C1sT8uwHcOjUlmFjfxy1gZXM7vJOsAWyfR9N+Iw3UVtlFfXwI2q2R2UctUwlcVd/l7H
LYgIZHV69GewzSpSeHh5DSTrEQ6v5pi9fRXFYd/50ZAgIjDlKTR3bdnk1aFw2lQ62Dht7aDu5WoF
kpouj3rZpTVC3FFaq0+xExNIO8jp3O3KyjQ7f27XZN5glLIJD4WGtt47tYz+stRHrd4Qw81jAIUW
ouvI9bwjbyqRwmLXDasDFTxWrS5IVnUmozOqBm3YDwOMDD8esEjDfEhi42M0h+8LAO7s/CWdbYcS
TvnVEK29tI0sSSOeodY1deuUMyywsowglJUdRBM/CeEU72kBquGuAIuNQZkgXPAVVit90NK4vR6G
Of6OUbIkfQHjl3KntjXRnwo44IdyAURJeVlBntmXq4LiVB5Rr0z1ZCK+BBSaoK8dGKMpGTAfokXF
y7cqSPY3jjos8DHraoANX2rDo6MngPSGpVuJp3YqU93WyWDHcDFMhH9KPaEHxnuzGLu6YRd8qIc2
nI/Yv0RZj7QW6wZEpqHDTxyz0K0as2iPpTUiQUqRQTkBtUYOBQXiTmNbdqWDVccpR22DGRrOXxSp
4zeHVnm4GTjRWBvL7E1IrqiKUtee2nwkNNjKnIMdDSVKtqKsPIQxXGkaipiMQJhMo9/FmtJtaixc
xbGIBuj7bT3h4SoXySZpQ5Hz4TpGmSzfrXYEKUTNYCGdCtssdKQtiFyAlyrIRUyqGsC2qjla701c
cuoWJGPp+KHNbHBLi9sufTDlJEcsHFNCt7Useg+lMs3OQclI6/he5jIEQcvSSoYxLyP39DCJ0QsT
tWW4JnKflg94bAy0fUtfXjmtERcu5i/kN2U7GI3f8n3cJ9EaOh+K1oIlE6b5U6PPZuOHMuRrLypM
q9+CTx2Tayyx2GlzeCBfiGme2QaEtSO7eqw1SB8z1XpqDbJcIYhM0UARqSwwDRILAYttNMcuPcUl
Ivq7ukhU6FH97KhXuBT7Y5IYFFPRcEopLtWQ5GmvrVcR75Apk+YLS6K8b1YjW3YWmlgSmXt7RMxZ
YpPc2asNJy5TURNuO9IbaI5MXWV5BMM36gYzehHeSirptQQd57Hl5ZpkkK1N7DkKibFhAoLS3b6v
sX6McAGq7CMYlyLeUXkRsKFIgeuYKnNZ+5YuSQeCdlKYYV3MoafTVYTD2UrMsAd9FBGpXczr6vEp
S0qQtllBAiLMEO3dQnI0vNu0yRXEs1bcPlB4QKSRd7liIlLtUnNPdTEBMgr9ViHtWM2Tk5blCP77
UAMkp86rlB90m5rBhMwtTDsKvnYSn3gGNTCrvnuHsibDmB2Lc3IBuYjPtwlLLPoDPmVQQrENq0cN
MyRF1Vj12zyKhq+TlIfrFt8z2tuS458SAFJBRB9h8JRcu5Rb7gcLOEi8JtV5q0oBqkHPsTpwPE+r
YZd2zfLOCAc7fbLiid4oCVfKbTvlHIMXZ3DG44SaGERBk+fXulwsxYkpbXysZ5y3m0q2BbjQsdbO
Y2Ye4LIYmREZn+n+ql/0YZLLwB4k2boyG0dtj47N8ukpKCLZIqYFFQctU2wNkSvsDC8qG7vYdF24
jDTqWk3ZGmGB6VdKlJzeG0Wg1K3x/RywJKS4BFJBhaOiPWb7IQM3dFCHvr/KWB20z6C8jHfSXGOC
t2sHNhnPmFJkv7LMuNY0xu1+adlBxb1e8UgNW8dVs+C52jZ1Fmq7mbmXlYCoYcIzADMVhKzUqwau
K6pRhDVyJW+KWkZAOIOJSr3EjNJ0o04sByenIatFyLvnHGm/KIy+7Oj+qc3t/3O2PVEs/++New+4
Tj7X1dsdqyr+zp/Ra7L+B05SC/K1Y6qcJigr/tiwKrL2BwPbEMGIHOQsUVD8x371DwY7/zC7XHwO
Nh63/9qvKn9QmdQU/oj/FiKafyp6jbX2ze6Rn2VpMOkt7IIWEZv6S3fr1e4R3rbRJK1UInFe0X0b
tByhcnbxEtSj5JMPzkhonWZroq0E96Yzzdr1AzMyeC3dQyyB/c7YNfiSERKDpSDTEb4g+68eNqLk
9bm+teEhB1Fr7pClfi/BSW7mxnBjNDgSIe0bZv1tSlAAqt78VFmQDDGv18lE0U8gkBHh48Y2AqRv
Lsk2bgfaZU6oezrSpmvXrTJl9w2KeRzM+6J9yDIFZhJZRjOBE1aooj9QMC1Lxs4pbEoqz4RzXrNi
4smRVQw+iBeiL6nJ6p0ZhTtRhVhQYZNXHm2pA297/b611TvKeexsjF2aW1vVghzDTxU/pmnMbR5S
mjH6q1FHUm8beBgKmgOGi9bfWOGGJvYWCi/Aaj0YS/3OMOoPMGUeSgjh8CYHT+cc2U/lrfh3SYPh
Wl3+aUQI3sifbavwS0XyM0e5i8Lxylye+6bwJcEhgVlTJtcGW/rSerck+0i7F+JVm2Q6ub/vWYEX
ExCKtZdJS6liYzfr95oRHvJ41yjrUY3DRznTyqBpsUtKo57vF1BcxoxbzMFz0Oj6Trxde7jtQXVU
ob4rQttLCdpa28H2qiUBHKL2HwDJMEeXpzgdqVdN9cdueK7kZ+rJW0khhi0bkX/fkwHgmoXp8ivF
L5drgYBsIMMYri6xJ0ur27Evb5flXvxf4tWIv7iMehDJaF663Bc/RtLgsnTmvm+ir2Zq3Dlh90H8
86MUXTW69AGeAQF3/RUZVxspbRDQ805XmXTTlNOXhKE9Y5+7hMARhmdT1XdEzHqGAthLvs+H+7K6
lxl74kUsM1V4/rJcMQ4sdtOPTmIEmqwG5kwwQxaLrJaNqqNvVKytNZhbneFAPEEANiCxjL0YMQMW
snhmDBduT92cmYA5OnHnVPVNCKmGszfbr+LybWkEEjksypj7JkTCGMS7GO9RW7olNfipZYQRVoQW
W7V0VxQj1vGezaJbZAbUkuK2V8xr0miumqH8RLLLqeNUMczWI5z/49L0nm4dHQqWYkxkTbQlBQI7
w/zU2JkvxsdS5Fc6wS+M+KEv/KGH4d2S2WpHxyjnzbOiVBbOfjyHbEXyAEse5hUTpElxWoFXbLR+
vmLi2iY60k9C4XKbey2t6z4zAqPlrXCXIM58QuMgn3cfxBtNenpGqhZwiCTYgRSaTvIXdbwSX0w9
oKTmPTgOYDZCXMAgsp90R9va55K5rZTi5MSSP9fxdon0nabwbYssAn67KsYPlH27fMDGjzfB8Vp5
uIJe6yu69KVwGO9JTWSJLvl8+03Fp42BSIwd/mclINbDvbZQTKtijrnmNo6ul2zcF1Zxalt7n+qU
JZncXZtkSWIiLCzFWE+pGi2OS69lM2QN7qvU+iQwGJgsjVPaQW3Vv3bhGG+ZkE94ME5RUS1BUVW5
N4TQyJ3CPJT8HafFTVJZnNliYrw09mNY3jgDGMQJKjGnr7rL6XgM8VZRq+t0sme3BVZIk6HCYRXV
/FfoSkrZ4K+qb1TS2oFRGzu1mZ7HlWQ5RYSUiH82VBI8e1HyiPnkNtazOEAhHW/VabkCKIJ8TKGt
ZDdQHiaVtlqiXpFqYyKKV11jWUq3D2l0O52xmebUBJep4ylowDCZ6m6EDS7YxQZ9GMsv6hySJklX
mwbsBbAh69PL7+yNA7lDBfep8oppuxCDUHLMLb+bJUFYucQ2XZmSnWTEV5EcftTsAhsqZhqYsYLe
YbDcDMPBNmExOiuoJlDUgSoljpe08cdmLINUqpJtM4XfpxHmBiYUKUhKaTfmQCMKc3rOO1nbDhHO
YBYiL+3I+XNAh1FzX7+QLEnnHxD5MrKmRV2BIof0pcQm+J5ugWfPzhYSh1fH+q5CJ5q3ybbK8i9F
izOM1vBahh/qPPKBJJ3kxPIsAg4VggKadM+x4FJZVlTK/yo7/bmKq1RlRW3LYFvwtgYkJYajR/pU
BaFkbZeGKZcZxKoKFhOmilK9y2FjW+NzpI9eaIW+hE371a7n9se1XuPXINT94jdoyHs0VaEUZZz3
R7XCHKEiZVVAeScoHDiMIdlVQ21v45h1RKzHrF95+Dmrv4p1dO6s7ZrqwItbMoS09LNuKE8cR++k
GqOeFM9PU35XT5GyMYwpdmnPARGqvqmBZNKSRg9/060qMWPRls/WAhBuFRysBah8ta6TQQ/ERVI1
deXicZRLwS5ixRVLi5gUo1U60KP31yXHp8zD4kHpeGSUTg/kunzIRvvR0J+LunHl931u72Nm25lx
T7ucoEWEltHeGstPHDJcs2OA45DQmehq1QQ1ZO1LJTrWY3RMp9BvZxo4CdYuhKvif1tZdJTJxMPH
kTIHgvJuc3VjkgBLHOQmWaz9mD+jMfDa4TnSWP5WQVYvbs3UJNzpfhKbLpYD2CA0wBQ+OSMIkRtM
0HzrqXpw7Oy7VKPIEVsFRTq02iGC7gP2+Lph1OZAs7LhFEnzbm7NedM2znXpsAjBR+iy/PsE/Meh
uwpTOoV2V80Bq8aenuByRRwAx2VMpAPxoM5iPU49Q8tOv+Ps6f1E1d0odAJ9XZ/ERqrJOSzzWIlS
4SREhKkR+uJWWnYHQ+6HzN/iSRns/yz9MOI5sczyGcboqe/Kj5VBbrj+XK3GtWQb2EDtCyP2ba/t
xzcDglE2TdHeY+C+/WbGmYId7GHMfeEiCpPqphphyiVmzpH7EEvJ84Uv5FcfCIoKyszwAqgTnzX3
gMuOVM1sYPOVdT0k3THOiD1AZz5J2SdQ2nf6qrANRWrJsiEWvxI9zMJyxi757ve/5axo/OPmUcGQ
/qWr9EAEaPJ10djpIr20iTgK5rHEHM52g53oktW3UGfdZYi2TcKSSKBJZR6k5CGPyTHJyNTtn3S1
OKWqwYJGamVOiilj09471delZM87bSeRgiRGZfylNbTAnCTgelkQToc6t64bvFUz1u4QRLWtve8V
fYcjbN/gUaceoV1FJlh+/Rka5tZkU9WxNqiQXMe48EEuEofHdDa5LeLikpAis4yOjBGybh9qBzg3
O6aQCEVuQey2f//IRGfhpznWMVQwk/BXxKB5+8iQv6nxKFdVILZ1ecinDbNxoh6jw08ea3yKz1P+
vGrRVnyIYTBEH+R49HSynoHsuX37zIduOVD0TPy3fL9zqu/EvDxEEhtUdnkq0TykbKQoIz9QDPOG
pfXneL2eusmtkRiJC2eSda1qBUx8PVj60btwk7/6KITAxaSBgdQGyOibcTE5kUyYJgsJL0GcOOZF
h+s+eBVk2aZhepvKbU6FNeVohg+eNIriqBrPKLdIbXpGh4JenlSrKbyX2/wkeIDZzKfO4Hp5hfW9
eGXiBAWnzLdxiC7hYR6trWxcqXq3n21jL/40nlnG6kuv8ExM/2PUO3BVHYdlSoGi8/butFpKysmY
GfVp/kxoo7HoALlkKiQDur3Y3CNVObCf3VgctJj/GFuD8Y1Kz41ecC5ImdIXyQ/rwlOHDjRAfmoY
oGLSrmYxMC1UYsX296/kZVo4X9t5IZCoMHgBNaO08PpT1fJGAxzZ8aOZ98URbyY2zjaJsy10cNCk
TpajlxWjtyrw5BuyB7KTpmAId6xrzWISza8xgiAmsTh5fBgSPsDBvLKBlz4n78IQ3gYPe+Wkleos
QN09wEdffP3iLD8hXQrb+EmgmIVLZgQEOJe+2fNRA1Cl8bGLLY7Q/KNExblZgiODQRop/H+Uwpeq
+yC+xt8/EVUIEX56Iha2QUtnw2O//PmrmkVurmGmFXkViKcgjgNiW67yFgxFBdP1LPWZS0+cDf2E
jLolqiGFwS1OpOIW5erjlL4Ts5UdA7ymojtwZrvwE99qKf4caXSWdU2zRbP87Dsy6rpvFxj8OHXN
l+MIq4LLExfHQnEGxbXOViP3qbSd0oRyvNincebUjOM8f6IZcHopBxhMg6zY0uKKQ9KMQdmM8h9F
OfjM0bfqVzu3n795nc6oZdFSMzS02We6j5UnN4YrX4UGYL3X7uHG+gVv1Go5aLHYT9GyUzHwJ1ag
0BrSKJxq4XAlptisv9Yn4gmgLP7+AZ41UsUD5EfxdnFb8Nsgsb0d9ZDkQmlpDUY9ey5uHCIF5RpL
8gWsN4rILuK8zWgVE+dpratbs4mO0mReEAjoP4+1t7/jbNZv1Ah8hMJCmcGKX4vO1W0jgNbgS/Y9
73MiZ6hKv4gdZInRWGx3xEC0JRIK7zISOrU222SO7orxhuOVbKNPVUY2G/FE5k0yXzGWD1b3PE9Y
/JZDbT6Lb4keBgCDLmj6GKC8dR22+Gr4BMXNjgxpogo+4Z57ennm/1R19v+G9S0u9KWqqT4joe3+
44XyzRAUnf43/8N/6frfDd/a5f5bN+T9f/zbj8Eq/sn/6R/+qR14XGq0A1+qoeR7uv8WJVX5Wjog
hs1vardt8rfT5zL7fP5XfpRubeUPG8KY0H7xXwiFmHl/lG4t5w9DRRdGNAJbAcsR4rA/S7fOH9T2
MAdZJhu9P+u9XTX08b//3fgDGriDVNvA2iK//Pv+ced/fqY8tP/+sxVfwF+zoCkkQPwuMOOGwLf9
5KiY1olzCvEjvh5YH+rtvCPWcJvdRq5wP10U/ohV5s3VDLpKrJgOE64DY+5st5wYRR8V5N/4jc+e
xrWvCPbcdYF+q9wBnPTH62xrXdiMvNSef3PNcy9OA0BbTXOj9a0bej84y3SPtBF0vkL0fPEOf3qe
b+/QOZsG1bCM+paEWT/e20G2iw7ouT3jQOCHd9m+9nYzycszdFzhaInFUFF+EjSz9Xa6zlpAJe0j
tNyEymIP/x+YU96uQy/XscH9MX+KDcRPYrcijeD6dl3jI0TANkF255/2lMVr75Zds3v1/fxqLXk7
Xf58vbN1r0VBSNSkXnE9XP1PQ1AE0Bu85GMfXLQUiX/X2fB4c29nQ7K0GvrQjlb5nC8JbYNDUnpw
39zymG4LN8GXDUWEVTdoHrFvXVjhzyR4P92pfnaaC5eUMm/NnaL154PQvEQ4mjYpyDlxaWLS7pKb
aXdJFftSyvnNXb8sWK82P4BXi2SBX+azhwsUttXUXumIe+MGmbIrHEDRVec1+9yPDzEVX688pVf/
ysfCxpjNKOOXs5B+tildijhXtZK7H7fKFsda0L+33ApbQLHt3l8aVT+Oo+c3TTtM19gRKFgwzy4H
1XhVEyWt/LQbiLIdEjk6FAW1pkhS6/0wC7xUaVrxXdMWWdDNhsypLJ8OuQ2Fw0jU0E3rUHomYTZ7
MurJ2CdA0tgetmt/p47Oonlr3CX7ZdaMx0LPpg+mPTT1jhoyGo6MRoXq0EhV11r+tLQAq2MjN46p
3Vsnncj2oDAi0vJac6z0TdFLxilTsXfv6EM1zwgPMx1BlDKFnky+B+3xupAkl54iMBqqpMl2tZKV
16co2fuFG0KJYXC4VdXFvIM0j01AJXdwOC5KBDbJTsgVcdHh2HdJjo3cBdpBYFa/QFqbSKx7Nte5
ve4SbbmdWqIL7CmavHkOqzv44tpnEk4Bkg+2pn1bKQEMftKpbRJAdy9a31iL0UGXgvfFyxYiCDyk
E3HzLiqYxchA7gC+GAsQHX8xULVvOpUJemNMCy4+bc3Jhq20SNRwVfxhWVf6CwWIG1Ds0JHwb/QZ
52TJuitmOfm8quqo+PIkt+0Gic0kgCw4HWYVAh1xZJb6FFajPt7qzhh/TKohkkkbTVKFpp62wJhx
SANwU9JzPkwIBE6tpcyfND0hn0XWqvtwyLVHFNz5TaqYbUd43qDfgh1YAe1k0eM0qPluFEbYgkh4
EQGRYw1gQFMl1EsLLR2gnyEz+8MiQForlMJD2+fldWbGAGsyBYoZ49FXQ8IMczqoJ702O08vDQoT
bZi4gz604McxjIoH6PUArR/JGDTvehSCN2kymKd0kLT7FcKUT0HV8uphVq5Do1sfwyWaqf+wEiGF
yd7rgJGBsNG1Ig5HHeuFhsFkyft2zCoYO0ZenBqbVGBoXVI+bZUOGjSM1MnYUtkvlK9CPgyWDkE7
eaya3Bi+pQ2S9b1beCG84W6OhqeSX2M9DU2TcAY0TPy9kRMvi4ucqIALNVOnIEpaX/PtQIQYoK4G
W240Yc8NzYpY386xMqKTxMxvQCq/yxm8n8qljn32sAi5QXZu1WXG35HVtv3s5H1iu7GdyzV5WV21
UeLU2hbU3kiMDCP1SaoLyv51aayLx9dNYXNucWdokfRJDYvixg4rTuwm2ZtGESVHDd+GRwAVCGrJ
ntyuRyuv8dwCuangkyl6Omg7W2trO0jVjFKKnYO5GSXaE3qb6g+RltJoqiW1DfoyjSBHUV4OCVrw
l9EBN2TSbIjR8UlethqUqvKQtpFrtS3OmVDOw2VbKFnrzsh0nrqoadxaGScvJAZkX6lJ/SEhT1JH
jUT+SOsolj/2KcBailXHfPgeS7cOXW9ZvXIAgvlh2QDvnoZReYjhhAFRMw3OHuXo7LJRaisIQ1GS
uzLgt1Mea5bpgpirT42sx6pLHsD0MaR89bgSqQZifOlQp83yScI4mG1QSKGYHG2twyjPd694k2yt
j31lUyMOc9M3iiE/KGZEXRgBae9HelSeHKOtOMD08/NIe92LhgUKVqPNIOtmNuY+32V7DFMkcBh5
mpAQkKbI5A0eP9o3qBPRELR1pd+GWdTSZCWLaei1zu0IZW43SPVEtPpq93S64NpXN0WjtcpNRE5C
sykNBXc/3bHGB+MZMrpbOd9rTZbczqOmSx47HwKvaqNXmX0cFJeuptap7VtQ90kWXZZdGjtT7TmE
/rqxGZLlkqEkglme0FyUoPmFxt3Sr6pbqmvLETguDypfw8d0luYrKSGUUF7BxzsqXdUmRb0Vs69z
YfU/KllUfFrIiPSarpsOVq1dab0tw4bkiLbycdH+WtKrji9jE+dE6IUldDYoRGswE+mmwZty1YLO
ZVqbyhH4J3CwyHaped4mtU0mtmIf6N19rDV8/otW0dLL6D54sV5U24nOxhZJAx+8XNgHIrh6r09L
4y7UK3sAz2qUX8aiHG5jhIeHNHW6o6ZX+slBwXjIcP7dlo4RH1r8Tn5HEheRhfKHWQkX5mxEoiRB
lExnlU7tMpceUDqG3y1kVx4ZRt9X6h0unbQoaGapeBiKkbxqMhkSstcsiBBDKB04Ls1QSHlvc6jY
D/AH0k2LgJe4hqcYkseGXK4HtYccOzMiNlDjgIvqkX1QZokSsN3Qi5lqB4auisNON3jwpKgMH0Gx
a+1Gqsuh5cWktJunIrG+IUpGFzg37f04p9POLtB45bqU7NSVTpKn10X0ddb78Fiw+D6HVufMt2to
yhTdoyJbT3kyAhq1iWgJ2mm+hf8BJXDsch7cptS0iaajnrfXlWqSQS3YaJPVKv448v2XDsk1BKyr
xG2OI9K9uXzH1IqCLmWFSjrcXyhTaS1mU7ed83DaJvZ4Q9BIThulvTOXWUBmm+TQgoGFEDvJwaA4
s284iUPhW8++J3xH14R6rm42GguTKc2v5yFasrukJTIZ9G/5PjMGSg4NBQqs9jCwNRuoZdO1yHNi
GHHSaPsqSMHbiuRlZM1ter3O9nrMkzqOD1E5LNKpgqmf3SlOX4yHSUpLgjjhhvZjGV+nOXNylYm0
u9Vw8hadQYNaozUjhwIVNfspk2rZgzbBIY2C4bKrkhTdZEl/L5BQvoEDrJvDipD5P0k7s+W2kWVr
v9CP+DEPESfOBUiQEiVLlmVbtm8Q8tAACBADMePpz1fqHdtkEZvo7n3TtqJtJ2rKyspcudb340hf
xwoIpDbc94h637tFxTVkhQktjAq6uhEsgSjU50GsNfVwA4w5eRjLoQwW3iozDz50gX8HlVINZGLL
5E369lbpg2md0fvhdz6ER7f23XhnLPR2zb1WTq1JuWczC4tcq7Qi0NsPIbVQLXxVmvBGN3941fs8
Cpcez3MvP957sHppLDb5tPMEWpMhT+oohMwk7h6cHyJGV1amTz3zz16dpYeJRMjy54OINgpgZEDZ
THrSzw2mPXrbRdVBAR1MG9GfW6zMvZ/C6VbdQpm89xctnicuhUWSlQilMa027TtyOh/hl6HQUZwg
A9LgRt5ZL7QEfzXXXYAe9jr7BGAlo8D/Xvm6lJqQeHD+ZZrEkEemkv4LOQVNUsZFSCUhynhsP3e8
4eMv2QYx5a32AOTj5gd0o/fiNTZ8giS0fKBg8OK895K/v8jMwMlniC1+8hgEx5mXQ2zl8I4GFMMB
MgXuuqZ8stYRSFmjtbZeGro4FedPMYtw1GDSDVpmaJ05N+n0xlCCAh8DNW22oQHvYLh/auqRkm/7
4/oJvcw5YYouPWpt5KVdmTMkdQby6zUSWZYDxbKd7OiiBb5QP183MzMigJY8Yz0XUQHah85HlFpE
/C6CqgFdpX6EOH2Y3NVKui3pJ7huaWZA4CzpYScPSNfDW33qZLng4TT2hlaNQWP9gMvBAZWmjAuJ
CfNyfWBTRBcCZCmt8vLLfJiSzDV1eCAnRMxC9Q+Yuq8P4m2FpR1wZkHymz2CxMe2ETSuq+jDca1t
3HcpJO3+EbbMG8EiQ/Nm9tAeNuEXOD837V0VLLH0zGRfkE8+GaXk3UDcZMqU8Q3mlrwPEQN08UH0
dPxarRTyL12gVSs00yHE/SdpyXPbUo4LPZ0iMlps10GI6gR5SfSXts0rGmCctyUvp4tE0vl0AxqA
X80BEkzW8K0ufbJpuHqNthjyPGh3h1fzj+iu+OwgPL4mQIthIDzeZM7aZTttCL2AvvvLndiXyUpB
BKHpZMBRjUQI5vyAuGOaR+WeC1ndRTfGTbptSVZmu/bm+saayfee25Em1kQi0fZi7GS31qZ7jjfi
8jB25mYPA9Ji+vDy+j+3JqUPIYo82CaAObbxsJ6QboBj2M/unK2+3n9b3LDCiciraMBlJWYQ+U1H
mkOP998YTlgzt+F2uE8DNAfJ28E/2m3Vu+hxialtbjKBibuYEzIxcC2eL5rZN5A12E4e/MmvWq/Q
doMQ3g8f2/fjzRLd6aVnc06tGVI2lO4YRIoRmgYxfnfQX0o1iNIlBteZBTuzId080ODVVfnniPog
uqu33Q2ilr6x0m/6u7/Xeiwu+PMBSTdrHO81JVcY0H76Iz3Ynw6982thu1/mys9NSPdOS89jB9aV
LNnO3XobhCo28Ye9/1eciCSQcjkccWucOJF2mBybxj6xG9SVIDEavCdz3FrhmorquvlMOwrs4+uu
pBluk+jBYrr88lo6H6zYQCcfwI3Bi7LiA4YNDUj7nzEE8Kt448Ayaro3ZOlXyWKosnQGDOmmipVR
VxSxY0T1Q4y6/YUwBWUyd7P/tuS+5o4ANUEKZIblANeSlhNecr2gMY0R1t3KhV00+dD3S0I7c9N4
akRax/KgR3pRYCQLPw0psM6vC5ty5raBBfb3KKR1GpLJDum6F36quW3foVXgK++Q+L5ZqqxfvocE
3exvQ9La4CFpdEOvPRjzZ7u/91Le73QF9ON7V/DUaIeFsEWbO26nBiUPXMdtZGotI+tX00aHvTfZ
WQ/OVoFs2l1ADSzakm6ydhoBh/UMzqNfets+xc/wld/uEQmHJbh6WVizmZ1nGrxjcVmGKsLL87OF
HE+T2EePYowBZY2vfrbukl3+4r1z/cP76nH/OgXNdpF5esmqtBUPexpdhh5NUcEZRvAV7I0by7gl
qe/AI5gHOdhCMhLbUF+IE+YiIt6X4O1EXxUtS9LVdtgPsF6PWKY75CZMf8bqZ8Ugu2k/2TtzVT/F
j2gQfU4ohdOrBOK8+dQdX/OnxRmY2VGn3yFfes24N2vlyHcI94Jhf3hxAnVDr937fxI/nNmSLz+l
jvQYst2gpbCqbQBnBgxzO6xcv36fPi7Zu3wTUZcCyQ0gCIAob+vzLUWHsDYMbVwGZBzpF20/Rc3H
NK+BS2lLONxLU1CqqqSseE2C9RFkD6c3A5raHUlQA0Vbz9rsqTC4CTpt2W3tFKuFg3IZQZyZettY
J5fQgR4WOzWsMigrA0Bmfqsdbug8141NCdV/6Dwm6iZu75Tmh9PdXrd96bjPTUsTWqput69oqSWp
VdNA1FK1Do1+YYALUym3AVBYjNQ6ZnyQNK7NEVQWAhIvhKmVX6AIdH1El+f/fESS1/FCFZxyiDEh
gtW0lBwDo/123cbSrEk+RssSChots1ZrIDJIj+6nemHOZlI55+OQbryYp03Wik0xlqsGIPQP2FDz
Dc/HW2NTc0koq26lf4lv8s8sHn2/TyjZBdqn/J3+92+N8y+RrsQsOhjl5PEl+9vkpniK1+nK2oLB
e1zG8ywtnnQZZtMwWfTsMOjqVzbkm/jwk8z4+vrqLW1H6RasjopWG6XY88VXJVXp1CLv+5Zu/nLd
0NI2kVxITOdbohdiNLZ3o5fNxywZP/5XJmRfb+3DyHLF+c1j7bOtVu9G53D3t00ILhdSa66mAXmU
RpGmXVoeNTgVkgb2Pqq77wYwtNdtzGRpydDqNlenxa+k1s697djFNDC2Vc2t7T7BV+v6pC8C0pUf
65+CwFxZYq0Ui3z+8D03KD2kiiJEn3jA4HGt78Jt85H3RRB+TclFc5C28YO6PqzjbxRV/36m8tyy
5KCMUGmzJMGy430yU2WVtYjjOpE/9F+vT6qEKxevK+iDSEbD/kNLBZfZ+aQCtoATwYKMRVCDE/Mr
vvecHn17G3+d7p0vMWlZlJhpY15B4HafPWhBv2leld1yDkWcW2m2z75EciFQons5wrB8yd57f9DR
N7QHa5e2zotqDnuQA9PfPxekgXVXpBtVsXvPh+62KLHCfkEa2HswUUTc16/XJ/ft/peHZIguHcug
MwFJ5nMLXU5SoLFDeH+3VrZyfhib7iMCbpvonfYh3TY+kV7oOztoJx/zd2mzcMvNmhf5GgQT0Nm0
5eSXF6K6HVVp8xbmOo9jUO3UaJXu4g317zKY4KPYtbc54KA1xpcBX3Mn1hXZXPCXBL28mM7HDw9M
hjg4CuSkOjcJIP4b/StCltsCSnZfA1izyLwo/kV5xk8syrjLg66GIap8FPaPDqKioGca1J4+61Q4
7IfB+1K6i0lOsU2umZTcUu5oZa5rRROkh+glj7RnS01/Jra5zq1kV8b2HWX2Bzv/BOU/7VMZfDTR
D4qvgWeKNpxtSvszEzgiep5uqxGtrP+XD0rt0WzfBBOlzOhwO3qLNbYZ38bSgH3CYfMAkwsUogc1
q+yqAQWXf4QfGEiUB23LBr3blbEzvsFjs9oHub6xzL+QGZ5Jb1B8AtgJfpS9cSE924VWOFIhbYKm
Gl7rGPJV9bgNvfqhMPKfcQR9XaRUD4ckI7cZqitjShEPLBYu+bnNYumCuh4eCzqGpOOpRHozAdVv
uOQfKRfTXe4Xxaue4wrJzx0hJwHTcN0lzAQvjPu3ScnJlZnaoYM9sbJHEqgP5OJX05IOyH+Y3N9G
pAgpHmBA0BsVKYtt8UqDzI3HjYWQHGcfPPDSAVg0J8VK2DIKPcdc5vnoYeLf8u+Nb2yNnRakmyWG
57lr4nQGJZ8SGX3a8lZg0bTxS1dGD5PrvtSxeZemm2xhtWZyj5SfKV1wUkxhVLoiBiWH/ylta4jU
9x/TDzqVmvQp/WWM6+nD4R6gLMk/MAgwyIF12l7fKvqcYzk1LkLHkydfrugAESKMi6tZUOkir4og
4ap4ypErQbpyLW5mJHjRd4SmIPPdDTq9ju2nm6Uc6MxJIUlD+cR16Y/mKjn/FD3bqx4I0xpHLpgz
ky3TT2JtachiRJIrPTMjBVwwEmlZ02PGap57o/LNXFs48jNxvXB2iKEAWNNRrjgfiFfGqTr1ExYy
hC7py9aiR3iofD1aCB5n/OuZIemgu41eHJxKJYJT4IN1buHTumvq47Mbb/Nosy8WzM3O3Mm4pCPv
QUZlxCPj6g/WzyI/3MS1uYACmXFdHlerqak4boIJycTojnsn1QiX6kr/6MW9kMXc0Ji+8JSYN4NI
DZSWqmnJTtku3dIuC70OKtX+YAzgprvkxmu+Xj9cs/MlpHD+ZUVant70QrMUEABPO957CvjSWEWp
+L8zIs2YasGqBUMzMiVcoq7zKWlvrxuY80+sye9hSK6Xij2cigUWmjVtBOPn9A797NsfXNnbafdn
u0l7u0dUY+mBMpMmJv99Yllyw47WjyMqOMI5ifoEUh47RMaJ7MYbO1gY5eyh/W1L7j63i31CT9Kb
LeNLWvNG0Up8n/6eav3+A3whELbEfv+iP+Q/rpuePcUUrwmgRbe53Dgd55BWDpkFV2AEWl1QzGtJ
YPbjxxRB8UMB+vfQaotx++wRcGlZ4rnjAiORvG1dQ4NTTTwb4lvHL3zRtmRtoIF5f+Aen0gk+ctN
IbMHQgCCQF7A6SW/FeDahNvbcuug1aJbVQcVXh8Wztzbv3Hh3k9sSLu12BtJVEx4EB1Zm+aeXeOX
z+GtQ32hg4Y5D8qtebPcHjU7nXCh6zZxHkVl8f9P7tHIU2suFq8ORrpX6VTwC9izD339T077iRnJ
pRROZoICx4wyvaggJyPIeq7vRqmz9O2xTvs3zdS6gfQoDX7nI4FBpauRFhEJiRzeAr/cFNv8rttN
Kwg4b8ottF3/yMOcmBT75nTy4n1S0b+CYPW999w1W3erB9FOfS/avvbA03ctlV8tQB5hvdQ7M79u
v0crrVsM5aJhZoy2mx5y/UdpQKzx6fqMznqWk9FJaxbVVa/AhsyuT6iuEu0ftVckyuiLCJc0OOcO
mAWdHjKVYBovAFT7o5OPRYMrgaSl/+Tu0p3otkqzzbQ6qjehj4j3Ov1+fXizJw4gmgBs8V+a6M5X
T6cBw6N5nPthAx8/Qhi2bx99a1NvUR5BX7XdIga9g3Vp4y0nseZGbFMaodxFm6npSMYbPac9o9qT
frDrHdoAQsC4XHDQc3vk1Ia0PelfMarQinnvt/d1h4yy9wVYwsK5mx+IbQBJhRmbst35LB61TiPz
mDVwD9302SukwgsG5hIleKbfFvRzC+oxzqBzOYjX+Jj56Z1HQ+AmXCcrbhi6IIq1YIRaMirCD9kd
nxqV1selSV31YoZlWqrQwHqmV5sN2T21PGgUpHfN6bgxG3UzWfVj6BifvWyAirBsISbOIaozHiDs
fGqyceGozK/p78mQ1tQZlT1dMHyXnr0gdF+qrW/+q2H8P7Ygz9sg7wBsEncqM48LSsi8qqMmGJAh
GYv3RhPDrLGUZVmwoknQIhVteMUusGLD4ZR69drTzDVI0IWVXDIj7c+irTW46hUItffHT2jyBcmI
Mg8YqmrB0PyO+fesvWUCTi6DwlC0CR0BqAEO021no2uIUEwQZfH3KM4hJa6X9ujlyDyI8iF4IEtF
HCT7r2NkwY/ZQK3u9fSgOOiYI7Ftvlz3krNGeNCoaF4jei2/CeGzpq9GVaH9tWvIQiv/CPp6sBZK
ZJdzx1BQnwDRrlt0NUuLVNGrmfQl0MssVlfxiPwM7BMWPRFjMtJe83R9TCL8Pj/b59Ykh0KHb1Ht
FazpQ7va569HxYQpzl0Vo0nXjQmHDXJsf1y3eekmsekgVcAvcMbKZ6quIoDK7jTCCmYGcdn47SLu
7PK+PjMhH6j94Gihl2hjEJobw91Oa1rC6ilAznpzvDsGqBfRO2ms1I/xMm5XTJk0pQTjNswINuAC
1MXOfTQkNIdo6l2BHW4gGFmbARopQfNHv+4g59wswRhm3nYeBCKUZzTt7ZEq2Yug3OpKOAODJPPV
b9Yj79SNKOk2O0Rm9nDU0qqtru3vMM5ul0Kvmecdxk0DkQXOBO5RMt50RJp0to4B6wwPUrMdzO5j
CCU+Krr0kj3E/f7XmMW3aCu8AB77cH0nzexeNGgABYlw2kEq93yqpxCuR44LBEBRv7LoUouMjyYy
sHDdr7QxgUcfiSr4z69bFUzH8gqfmpXfmW1hhFXjCeJtOCBpzP9ZP1Wr4Xt+Z3Xrdm1/gZbabfxs
OxkLlvWLfW0DH7GgpgCj7KGFIZzHiWOFJHh0+pxmCBD823G1f9dsCg7ra4pqc8XDb9z7zR3aawUV
m2gFPJ2OeXUDv2cA17C1kOi5nAfpa6R3GiogZbLvIecufziPzpf64XBTDT4KBY4/Pdk+PLBwUo5U
C7bXF+DCgUh2pWU/asc9DPWcMEWZVm2vQOWzlNG9boIM0/lE04qtHPaksoIsmvzGfUZtbGEtL2O5
s1FccBLRUd43zsGjG3GnbcxguDEiX72dnv4EljVf1aXrX1IC4lkoLIqbCyYmHSFMsa9Pdo82mvR2
R2jo9aviM+/aelX9OvC8SKnlDEFd+uHLcbv8rp7fJyd2pdeT5SllRuKEfhpUHR26Yr8lQfm9b31C
ys1+R6zDq2L8vph7EoHpmSeWxiudFgWyMTpR7JHTgoJBAoGFaN1IUQn5PATNSr1Rl2ocFw5Jsiid
CK2LprptGen+tkGQt7sR+pWHzRIO99LnS3akE9AAhycPKe6YnbkDKLfT7qutu+5WEBRYDzzegIzv
/fiJKuZxCYG1MEb5bj20HoIuLbZVY1jlkKsV2e3BsraOvUnbTWIMvrEE2b1wuOfDfbuFTjYuXNeT
pfRMa+lkm6zZI0lCwtzU19f9yuUzWLKjnx+QPLZNGqTYMO63iWtbqM2v7V10Z9xQ9kwCASIJvVHA
8al1hqsF68KnXNmuchKxD4euaXWs728R3tkIveP8Af7T9ZL/vMwPSeMU3u9kPicdVSSjYz5FUjb7
qW3EyTDX2q5fwzQHWnjxKM6NjWcxGF46bFxquecWc9riQUES8w3ZJ7XU153lbdHvgOIsXcfNt7JL
VseIBHFsLMzq3NY5NSwtaZZZRAkFQXvK9ezusvZ1WIpClkxI7+OwrQ+5MSg8PsLuttH3hy9WdRce
9/3P6xvkIsnMqp0ORVo1HZ6D3o4Iarsa/RsAnbDBIESSbozxWS/T1Vi2X69bnL2jTk3KN8ZQJQqc
1Zx15PaejY37Wm+h0F070w3oUqHLu7BcixaluyKOXRfWITYKrNuBcQ8UN940/gDZkPcZCeXFrh4x
afKhEyJroBuQhYZ653xjZqAtCmjiwbwUh8BGKair3YVwZX5//DYhbcGoPMDrbWIiBNRRNOXKKu9M
4/H6Ui2NQ9qEdheHcSbGEVY/6ux9iATKdQNLo5B2H21JuOCehQmpHtoOQrEmyafpy3UrS8OQNlxX
ufvmaPcsR9/dGcqx8yHPKReGMneDna65tMcU02urVDyxqwLEXvtBdfOVPnyysw/qdH/sCRTSpVB5
LnA/NSmFIhbs1NqUjLTFrotXtdjW3+ikXlXrITioNJH6+s0y4GLJphSMDIU96XmO6zsOsGUV8Qvi
c8k9LV/JpiychWTc0sJJEUnbxRFgbAaomXSqNl8Fbcf1rTEbvp7MoawcWxpQSBkFyxbfH2BH/5Lc
jJ/ydJW+G1EXQWbB7++LDRx9++Uq5uxUughPwGf3lpg59xIhOYu2ctiW1GgfIF2FVdX4AEPGerxv
O/AUJOZXOOPl/q7ZaT0xLD7s5KbOC71jShhzb2VrbezRr+4X3NNs1GOgKQmNAhy8cBuc27DdI8T2
CSdb3Q2Jb1FIfLU2b7Kn2au3jd218YYHWnL1s6fwxKy0PelusR16XOjirttdR+9KNdzZafzYGRM6
UwZac3X2eeyGP65vo9kZPTErbdQU1YJKdzpivPi2blzSn/36v7Ig79P9IQaUO7FZypRCUY/ob/np
uoWlJXOkW2vMDqN1FCaQiihGf/piQ4/jt0/Ty/EuQYtjU93SyQKeEbeylISYvaLhviDxAlqT30g+
uhwrtypsZlDgjcLMb2AU4fnqgAdEgc95/YdRwalJ6Rh0qdnvj0e2qEAhDh+LPhCv1sMtEnYvWvQX
+iovQVUEW0h0IsOqaSZiD9J9ug/RLA//dNioc38QuAX7vtjqv4bvMLN9m0ZUSnzR0Wl/CB2/XAP7
8r2v08K9MZvwOf0MsZtPzn/fmVXWi/wsVenAWEeBUuwca2eBy0Vryfc+2RqVftT01uiJeGuLhKa3
Tn19az2rD07y0CQL6enZtwNZTbj9dYdUuAzvUZO9tU9pPqA+WeQB2jHJXUYJqvOrdfhcN8EBXZ1F
Ksq33gM5TPNcFSkDEHbeBU9G26hJmVYEomhAPA0bEro36POkN8XDIah5sISrFCXxQaDeUv/wDgTt
D9Hvm64g5hyfR4G/D5YwmpfJT/aI56kkQIGJQRIpncIDHF2hanEKdRpJrbsCc+B3fJA0u6Un21z0
dWpKiiEVyIEgSODMZX11G0Y8S9XDU+oYSw3oc0751I607ftGGfdFw0Fjd3X+/raEr/7Wa+krzjbJ
tvwjfy3ea9pW+0P73GyXQ5ZZ33JqX9rv3pHqV96/+ZZpA33lnykbhIom3tyC9XfpFrpEpdq05Ll0
pCAJANvnRQZ7SoSELyBe0WkJwbvIo9TEZTGn+mmZFXfm+hHEyEBESdhjUNoznlrafW0xQNVO7pSD
80014mQhvp3ZLJqmIakHbY4rgP3nTkMvizhtVGxoNg3o1fdBhc04rZ4WLiGx56QzeWZGusDLVB+j
NuQCV2Lf3IE82kbfjA+2r63s7i9AyS672Fip02FJN7cNeyhZC+ELofyivdnbKI+otG/1z2hQvyA0
QzPZ9BA/ekG7htnsybPW6Y/lXMZMLHj6Ga5IdZy45CJ1CytPbY6il/pVhIpAjZBmUa31Mbu5PsXz
Q0agHVgE/UxQeZ3bKg9A5yZB4KFbPmcy0G4EGKR6F6+gVA7ijbnuN4fbEArgdAN3e4Co7la5LV6u
f8bsfrLgwRWgTgpb0oXv5HU1aZ5wCki0+pDD0gxpJx4abu7fBXWKJT6xJN3zwzE2eyRpeZm5QJnB
2CCioy89leecDLUy4Gu0/nIE5SpK1+U99QNLPMa0DVrd/nSXvjvesYKbYhMpqyXnPZcAPzMonRTo
pJC1FQa7TXTTPRt30ROgjXuXapGyPTyi8/0Xst+zx/NklNLeqWC4NFIPo/2K+sLqsBMvzmYnUCL9
98W7UFwMF87g39aoM5zv1EMmgC9iiIJqRuA8neJGZIqgDLwFdFlrqyWTwotdWKToZzm6aCiUySjQ
Gm56HS7dQCs+WujXFa0/mK7fxM99+/MfHIATU9KtZCmRcow8TFXD5BMz+nFBcRHlgutm5u4G7cSM
dM5QqnazwiHBB7b+0VGrF0R4FwLK2evu1IZ0wsb8qKV6aZCI3URUgMCcb5CLDwCDRB9FG8a41Dwz
6y5PBiVdRkhxI9N7YO66g7rSrG9T922MX60lCJs4Qtd2g3TEDgfVsg4qZgrFfU/SN/FLnQs2t4IE
DEpr9zeHYck9z/pFMAzowekOFTUpKDvYQ6MbIzZrr14pwHXgB/WRu124zuf91YkdKSgzDtGg9QVr
Fn6yDFgYMrTvVsrnLnB2xw/2XbJZIo5aGpi8310nsuw9Biuhe+jB4zQd/Klf6kuf2Yy6rdK0phse
uj9Q7p07jaPdjMc0t0TfX/8Z1aibH6IQyTW2+QtVyMvThTERsaNIbKIyJPlDtXMHtdNpCLIew22+
gUmtoC1GMBiKx0ECOcIqWrg45wf426ZcK1MgSR2QmQTYpdEYbN0c3ikod/uGQ9fcX+mxulw4nYmk
siv4IuGZkCY07IdYMzTIf4tBgeQcFqIE7G1/+3f91LkVaXukid0fMpVHeI8apqo8Gsnn6wbEUpwf
ZsjgGAC1ojmeITtOY3hZtY77EsnQt0qYvkGrb3vdzEwa5dyONJCw2PO6q97sDOu8W5lBzhMbdCiZ
vX6DfgQyHOTs/0JbxMxmdHQDSkaGSTO8Lbl6c4hduMfZGLXTRjtweA4y8k7iI8cSrvJY6RGgqjDd
HmEJgim+3x73SvQM7XK6yeuy+uSp2XTjFka3cAfNbVlxoRqizdu+BAk0WR1PdmILiOn+ox5MNxEN
7C49gce/8vq6vMSR9CTRAq2PwEzJ7aW551C3qI64smZV3hoI4vrq14p0/E/12fQHAlrldtjTz+7H
y2QUM9sM4SqV/is8A6yD0mkZjj0X4YRxyw+fAOsgQRXUH/SKjNYKha/ACfavx8/Rz3iCfpEU/ZKb
vbyzhJ7pb/vS9jPiNET+qcJ++JRmMYhkuPSjw5co1Ve6AVl0PP79q+RNQtUAoWbAJiunLLzWTMyw
bDo8LgBiVNC2xISU1wzG9/a+XpLRmPFIhNlQjuKWHBhIJa9L1Y3W+nQPW6Vt3h7z2kM5Lb4NaU9Y
GNplnMHIfhuSs65dmWZNmmcdCah01efV7ui5H52ymHwI3hf808Kg5PQrFND7qa/SLlDsV68313QE
+OpSvWP2aJwMSIouUIhNj+OEEcRmV2PxEZgdfNvPTv4SHqqFUz/jjs4mTzoJinFIncYTq9QPvp7R
57hfqE/OTZkL05KnUs2AaVOM9uTVfAw7ozLjhI2XPuvOexORvzzP19cd+tyUnRqRgsA4V0rXbDGS
HZ9CoI9DAz1yOkBEze/5+bq1mWedjpOEKJhMqIliizRrTlxFDgLIHf1X0Qf0Vfx47UI/CTfzRkgq
Lccw85P426DkMMKqBJ1SYHB/fPK8p3hS/LH94/qo5s7R6aDEN5wsVOU6pekq2CiMcp2o2ZNapev9
If+mjtNCBmlu19EnTGTL9NkXoJCsOhxbNPDaoLLqp/xo0MNQtP+lDekUdSpK1SEipYFjIfCgN6tR
iRZ23ZwbdxEIQiLII60gc7Wh1JrzOGQYRWggSQ5wwenu1ezVbF6Agj3uO3VzfYlmcvBsvN8WZaYe
dx9X3nHCYl74bQb9nsFbO9xUCt304zq+O65adZFrZgZ0dm5VSl1GttapCLC0wOn2+vpNi2q/TrYV
dHy3h3ci9z2tUIq+qYkWNtpCzDlztEE5E9GC86VDT86E2aHn9HFeD0F2AH4ywHMT59VPBJAOq6Eo
WF6Umhac4sy6egRoFLkEuPiiqX+PqFLsaSG6bF5uIembxUGexseHfNLy20m19uuuiKIbJbSWOltm
XnzciiptnYjR8Rs5QwUN3bEc99EAn0BzrwY9HBtrQc6ANsFrh7zZYhp8JhRiapH+BUlORCo/jjTd
OmixUmEwCndNhX5GiOyrHSY7RDl+TEctXMed97Oc0Bu7vplnnACMN7zIYCYnun2bihN/Y1YK0NBc
HYLBaIkQDpUa5LURLvS9z3hO2G0Q+3VEe9tFGCLYIyejTgfUmOx1cyy3MFc+hOFi6n0GpCBYOyBM
oXUDImQZ6ObVaBYinSMwp+auubVXiM+mvvteEEYWayoYj+ELiL6FrTpTijo3K7k5t88mpRJmBRVy
d4tE29YJhMV4txS1vj1apdfZ2RClaw91YZ0WhyPpiLZ0/SFOt5OD4MbxXal8yZCCbqfosxUqz7mu
3Pz9vXI6udL9pyVplGkZlp3qixPq68ZYyrXM3H5CaYErXWhDXyhOOpNlj7ZbUtJDvTvRG3XXesYT
Aq2Hu6mm4vsPxmML4iUKqpSZpbvW2PdHN9FZtXJAVEftXmrdWeoZvKQSRQ2ad5zoWaKdFCKD8wv9
YPR9ESd7UdJz4RkKpnvkG8J1eQCpX+yqX8m7aGv6b2nhZAMAahnEMrNjxCcgbSeURim2STuGbhwd
4QwF0LUmxHYz23qY0PW8yfQ6uq/7QXtXhRqPkaLRtq0+hbdlPAx/+5bmG+iRIc4VeQX5IaJnToqS
9IGDabXdyjBJJ/TJxgThi0SNP6VITw1ZtWB0xpGfWZVfJUWn1nuak6nd+20gGHk11Rfd+c52vD2+
izbWgsHL/XtuT7qjtaMT5hOtlkE1musDjYWrGkkhQD2O7mcuWKXrG/jSrZ6bk9xO3dpjZHUpvUeu
87GM9oOvHuJAa5yljsL/MJFUwWBjgUJQlgjoTaUsPTMHtvPO+WLcw6qwspFKjX4KXu1lSYKZ2F6M
7N/2ZO3LqN8XDpKLfzpUrSY1IeiRUIx2VxX0doL0ynu/5MbnpxM5EDIwdFXJDRpDW6TxIWI6p9yg
fDndowTie3ERXF+1mbyXGNxvO2IXndy5dV+aij5gR/AaC0WVo7XVez9Z2b6AkmifuTcCo/fVD3n/
j3bMb9PSO7ArOwV1JWE6+uIAWhZqYkZtLliZuYbPRyi9BKfKgwtEx4y4DxMImdQ0EAVTketAyq58
y3bkq4O7EJrPn7/fw5PSHQ1cJ9ZQ42wz/aEIb4roJYlVvzQWUDgLG0XOK6PvF3tRxTGHcncX6c7d
MNnraEk15jIAPpvEt6DjZJtMexV1UIfBHNAaJOlYrqax2oRtuFUK9Xtmxd2qs5fYP8Qdfh5dnBuV
XAryXkrU56zckCYvilG460w1F/Ngs+tEHUCUbsj+yZUH7ZgZx6ljAhE42dqV75Bp/grV4ap8MA4k
548r71bfAkKsls74m+eQB0jSgF4I8fJFXPb88B1CmJHDhstQc/fpfRy20So+Rsi4NdoYrtR9iNjL
sfvkiuQFmm/v8rhLV0Ze/Cqi8gm9t5ESEwqkhxCkU1wMxRNBKMKhGlwAk6k925V6XCvKUfO9zO39
/OBkyJMdkdHMKqHfpkSryjY/qgOO2szSEFTpeHiJD0iveVMzPENFPPmjZrU/BpUqp+nm1W3k9KaP
JE68LRNF+cMqbW8hgL183pEbQlILhC3xOTH6+aSoWdS44xCxodMfVRiiDTquCvfoZwkdhA0R9IIH
nNtlkOa4kPm9sX9L9nombrLSdqDUWsGJFB29h6M+RcFwVPrnMOqHtaUb3S6LTHtT52PsV2KCGm90
39dujQZy3o+PpVdGS+Ha3Mnm8SDIQKHYoUJwPhH0KRyTfpjQxitLPy/D2yj3/MKaFiZgdvwnZqRT
5tp2irYYry5jSCrUjBp3o6C3uwAnm3Mgp4OR4r7W6krNijTedpkS6MAAqvLVgsvdtoMWNsn+8/VV
nTvUtGoajikAOheRrtI65aFV9SHQdTYqtIwZefxhv6qabiHMmlslMve2q7NGxLTSGS6IM6tEHYcg
0p7UzPArL/OP7vgPDoVlghKjwZlyjMzvlCYjTLe0/Qf5cdo4SJ2W4zvFJP0xvkSHxQhrbkucWpO2
xHR0PdS6sCZcIj0XyG6TOuUVGQHtNL9oK8AVyrBbag2bncqTQUp7xGk1dzALzMYGIepA07zr+lW+
sBNnnyCWrcNvY5u0Tsv5owrl+L76E7ba8QASAk/9/WGzTDt+yabLe+vEkkwtqx9LffKSt3kc1hCt
G+vyGVoPQXVeQ+Lgg7JYe7fdFn2pINooH6+fgdlV/D1OT/IfhzAv9ooaj0EEOzKvywels39dNzEb
i7PngTHCOmBBU3Huo+K+DZFC5AYTOwXR5E3Z/yQFeCuC4jrZNOZ6by4cuNmjDaGCg8N2oGWUTCpm
q/SDwettD1pA6aZtdXSedSuExzB8WhiemCL5grYFoZqKthScbtLhTuoqTpqK4eUEcrskTI5bXR+P
n5vCqTbjISvW5mSnf1hNrN0mXuN9UDjA97XS5D8XvmTuVgRpzZPZ4dGjy+9mNTG95GC53FJgU8d3
7qv1slGCLqKBmU7Uwnfv2EprHZHifMH1zG0jgEwqNzKyFUAJzpeYQaZFVOFKXWdMPlVRGj16re0u
rKqYSWmmwd6ScoRwjaSuXP11jqQcNVsHSNBr4XttrOrv4xTVf8ToIO+hEYDUotGSGPZNCJys9WAp
1WZhioVXkz8Br0fgwY0BDEVa7MOU1XkEIDdAqGqTjVBeq24QHcIHHZaffEzXA1oWCChv6qHcJpbz
AZ3t7fVvmFlljYQ2roncq2hwOp/rqskdO0tE7nVAmj5pRxipi/JhdKK7JD3e0VO+1Og843PPLIrV
Pwnsm0mL7M48kg1VXhDj9ev9hzJaIjhYGpZ0ZAc9K/ZhybCSPW7ucPhpJkPk7/VPrQtBxjFfNDjj
Iyi/kLvmAQEERq7D9EYMmaqVA90ekyEoW6+7NypdebJBd6/KpFpS152bRTLWwCREsvcCyp3n+t48
ihgyH5VHwHufjy5H8bhHtv36Bpk1RKXcgYMeVjh5j8YMxepaDOlKl32gy7O6G0OlKHzTnMqFAzFz
8EmRiQPh0tmDsz3fGsaefBVi7CiFqmHttyXwixxLbwP6/2e0WvX//g8//yjK8ZhEcSP9+L/vkh9H
iC//aP5H/LV//7Hzv/S/j+Wv/Lk5/vrVvHst5T959hf59/9lf/3avJ79EOQNvFZP7a/j+OFX3WbN
m5H/Y+87tiNHkmV/ZU7v0Q8BICAWswmoVGRSi9rgUELrgPz6a8GqfkMi+Qrdc7dvMefMDIv0BDKE
u7m5WfhWin/5d3/4r7ePv3IzVW///uOlhOm7+GthXBZ//PrR9vXffxANOfD/+fz3f/3w/CnH7x3i
5+np5N+/PbX8338o9E8MkpgybjkNFSl8Fv741/AmfmL9qaL3hVEknJEgg8OK4Y9/wVycR//+Q1X/
xNCeEIMRqSjaNH/8Cz1S8RNi/QnWBQpMSiHWKX76x18f6+LnAfjzG8Fr+PW//1V0+UUZF7zFb9Ov
CwOj++CpyMDDMOgCpb4TZFzWzCwx0UdhczUpIeQAKz2I5OvKUiV1ym05DXpL9xQr56UaOVwDrwqj
ihJJs0J9wAx5awZOE8dKA78G3lX4UFqm6s/WGGf11ioSmIaPqWmGmB7Ie5lULBvkQQLvJ8lzqYXM
e1sZ0NqR8ClexrnHdeto6diTs0RNBzLbEoRQQ4U1U1fk1KlnWFSBpZEeUykhSu8XmV7iV4YmKwz8
2yKAPqreNDD0SUpyrIacpAPkYkMMgoiq/Uc6k1lhrannG5rFuvxk8qpqtX0oZaD6y1rfxsSuKtoR
38p7TOUwOHumKAMi0s+wmWm6NKkqYMulYaReb/JwhKVoo3ZkYNY8a51iZzJXtTssXZNfyh0uJxig
k76njEQBfARZnxh6cE8HYVhnd2adNopdGlpJFVdXemMwIOoTFtIPKUELATzGMtVD6qZ60sDwfhzz
LlH3AacRIZczEL9Y2qnE6HQY/2QKppwdHljdfB1C3D+LHCjo5+Wb0qe0f6HtkE7npK4zzQKq1BUT
xi26yJLvmnQQygMjFl3zVqSq0Q2MN2AkvMBpHuLFc1ajzneVRk6LEV+dkULqTTGmLpcZgfh7re6G
mo/SfSEbk/UAFZMaksrTOLTzRd4ok/kwD1oeEHtsyWhoLNbArxjY1PMO+ttt0bVXLU+m9DnAIWgd
pEDhxqHQ4059DSNc4y1TZ57MLkhs0ji7bapNVcJ60seAchJ4OhPd1qMe81yHIFUt/l5HRpDdZiD3
hvOu7jFuGnqY0clhbWI1lVkGXpOPNLqKicS1CQqcydh3rMwVajk8syworLcGLRJG0yoKH6UYhiw5
S3K9K14Av2jqW9TTRH8cSl1pLafq0zmewUvJ+jpCE6KgdfII/fYYqjgGZGcx5qHClazIbAVrJDoY
Uc4nzU7NSUUjL9Wy8VDxEbPW2wEALrg6GP8ZkoSB2wb54Yeeqt1EIP8SW5ECe/CYWq10GcWUFOHj
bNWdlgqOBch4U+fmUykLJf4otabkAq5hmA0OWBoNTdtiiCdCU7bv7KLCbggLlk9qa8grMOaikkAv
Fuk1Mi9A+oDgoHi6yBG4Vaq0DXVo0zvBWTi74ab1mz1ob7AUD19hnLhfm2VZtMM+QloyxmaApMB0
G/YYXy84U4dCh5mFBoPbik2czMmus8AZBrtTWSRcnZO9vAkd07Y2+o/+sQUcvoaBLziW4jPgqDZV
E7mDsPg70S7PrdEqKSZ2xQTtFNu5228EMj0cEhT56+PrIoP8T5L7Vzx8rRpE6fDkiwxTrqSGj3j/
mAvVfVTaQPwpcSEWFm6j82hfnUXhihzA15TlIyKlmKmD1DyYPSdSqAm3ilbXYp1loNV29WFQXsf2
9dPV+c2d9E0MoZErmiVAUU9qlE4Lm1JpQp2F1XmTXWrNVs/WasFvYpgy1iiQYnjzoCP8dbUkM9dr
2P6CIHpLQ3dwwcXwc3++IpR1YOvuEvC8BraGEX+tiz7envBpBwPEkLFKlgN8XdgEMzJZigHMZgsB
YF/1rV2+SvP/Zh1S/HHhBw8FP7BwF1UeB5Eo7IZIY804Q3OU3vCYPCNBOAbwMGOggHgBVA2UIrgO
utknJYXbZtf++P3X+BUkFA8LzhSILoDEhTTZ8mELcDWrMSg01vWha5olG2uFyeH1lJVMMSNHH6zH
fxrRQKWH9UmxFU4lNos8Nvksp4iYY3KxPjdCfddrMtPNzWBgvE5K3d8HPF1FCAimN6TaxRTfCflR
zodAbTKNyZqXqw/9BIKl+c8gXfEeDUyKw3kbdGaAF0u0UErTdCIRvswS7PG6TzwCd/jfP8cC2/oZ
AzYnEEDFmB68vhcHCU0T1UwaNANkzHta9xFISZH33N1VHkjsPj3jdwQ+rHLsWRf/cFD3I7ZYo+As
i3nIk+0+U3WsC5AcWLcLLuNNvEv7MwvalprX+Gbta2v16ze7A4xl5M8CfQHHVhEL91OVHMzwU5AL
TcVNEfi5m/sYuReTwZgRPIKT3qwKK3zFIn4+4eeACyyixbcXxBkCapgnz7x+P6pb46zcjn5xKx20
agV3+O7bBOlS0KGAV0LheRGvn1vUk42istFilDD+oO0qL7nGrA8Kdeku3k4eSGDDAQ0qN3SGS23l
+l+WFB+aoSo6HSgusBmXO98aJqi4joivksiWs6sxuF5Zr4sIqhA0wbEtZgwA75zMwwxJiBGcXO5w
0Y4oHi7yjdR7zT25KmHKQ5/GswyjMs8rQb8CH/AA1wFpGQiJQVaQ7Je3La+MpghaPFYOCfVrMQ2Z
u7CfdCS7exwvccs7xB39aVOvDM+ePqygEeF7pKgEZbBRv67XqSeFZNZYlkp4ORqPOjj9K0+2WKDi
yWAoIMh6+NLQoFps/3RulHqUNKwJ5C3iseJds9FhcgiF0d3a6lhQMD7e45do4nk/7T+pUfVSTI+x
4qU5EMe6Vx1semhV6i8BI3fNf5EpnTzh4h32cjV2aY2YQjJSMCNkNCRY54hDJjinF2t8nQVR4fQh
Baj16SHjgo5lMHy8UhOiHTMmdfsLAqpJxiqIHO0aKACuZ4SLC+nXY6KOxzkKwvISKsuhpVIEk6Iw
HpaMZn6sQt+w2KwsF7EcPqWdIgoaicDkoEKAPHcJpHdwnR2tghC8zMGlMNBOLyW3diYI0urPIsX+
fbxv1r9gkQP8A0qGC3exOsM0j8osUCAEoN9pwVmZrySD3/59kEgJEltIwixJuXrfcKPAvcTyGjK7
1kVbbX//AAsW58diQMtBBv4GHi7gvkU+RqtBQinbE1yvgY+yzy3tak92GSy0Vp29v6Klp7HEXv+0
8MY6KKEzPhDUBEJMQXG1mmHO6Tz0W1hNVOfmJjaZtV29xr95i3hGiEWLaS9hffU17sCpXuVtR3CG
EI/fdD5Uix81Z8Q9jhEwu3221uTeFnT5X48qev0QVIf27UnzKA2qpK5awnogMCxFwQBvMsmlLtnx
jKnv0ErdrRqifLPFRF4NqAwNXDC5F5frZEB/rbZKwqDcYIf7wpnvM6gInZHL9qBgshDOlkhZSmPt
jP7u/X6KSxcVi4avFdPWiBukbHzILogj44uFLhS5lCK7vWkuJecf50piq39+WrpYuZI2ZEotIars
t8Ve20HY/VhtSHuQvdL5G6Ln39xEYsIVm9CiSEOXe70uoNkopblYRXCagdxAbaNds8nhUhrt/qHK
uVhAgF5BxxCkPAyrLPelnCezksQhdn7jmT5G5V3TaQIXgz5/49lOvkD0FIAJGJgpBzqAguHrBql0
pUkb3qIrI/+IsutJWzuWT3Y+lHEJqOlIXykg3WU1kk5Ra+Ylbxn3MMfg9EcQjSixg1f1B8S8MtY/
1cfYaVtbjlaaCyc7UflwfcbZBrNHoNbLhmbelRod86lCSk08s/S10YGg6HmwqQ9Qk9Qlp1WQa65R
DD5e2eeLCGEh74Ma84P/Ky9hpnnujVKeMxE28INL5c68M+7TzbxJ7MkW1YtQLwMl9yBmsjGDji59
clW+6pvmNtutqxwtjwaRc39oDiHtNvHZFheVHMgkL428YuUIppbmaKB8ldOwAsEswTXkaQhD0DZG
LwGN+uUJpIVJOigVwohsrbhoWebktnkw4OXT32ar/p4fu+DrW/4Sb3ny8JrGNKg/4okbpcXMitm7
3XmKJNFCpeZjDB5KiXVgZ35g17E3QTXx9zfo6ZvFWQt5MNEsEbZoi2MITcFumHoNIKeisYwbnp6l
GzPOV8IsCLRAKlBYEJTaBsF/F1NJX/doP2vNFJpViRtFRZpIoB9T+wo8scEQ1rxih3Xkm66BjsJa
irA8HRDZACqEtqMFggJ6818jNwaRJG5EeMIP6m7i8bphHLLmABMdxal8GRL8a0O83wQ1ERV1Bah5
SP4XR5JSQn+sN4OCNeRiLO8labXW/i4CcCDIQAAgAeFh8cXVRa8WTWwVLH7v3vUdYYUT1zDdZNKt
/lA6CkuP65eWeFdfFywSVDBKZNFaPe3914RbQwzxVzbsundhdmU6c4Ph/4JFG+iIXsyPv1+dJ8k+
vrzPAZfTAOhvTGqc4ykBbbVP4036I3hVXjGJER8gWeXmXpSy7E1NWHy/EnnlUZcTy0U0mxP+UwBa
6FFLJV58BncQuP0irLwxr9TXfxoQR7xw5SQW5vUw3Sl26qf0spqNIi61GUvGaw7CxQwYu4GUq3en
Q34cNj13/ouIOIAg62QIXH9p3yeuHAWG2AUSLlGcRkKkVYxamKiiak/aylcrAZc5iBimES57cGlD
1JNMFhozCfpBUo6tqKMU3gCx2SCnNKCX+neksZewwjLcAo4qEsUK8wrh5qINWJdILhirSOX6lxKe
vhI6Gv/L51vs+pRHBS1FQONoMc1u/XnDNxS3x3i7fieeVPvgYWM8CIUBhXkBZhAX0YoyrsxxAslx
yhwaO03odi5YbBu0K319W+MoEKHXpSVPTh7EReNJxX2Bljvgvq8LtedyMCRqjT1YxcwsL/v5H9/D
IgK6PcARRddpeSlVFZD+sBlyGHTqlz+PGXlbQ/tL2CGGq3aIizldXEiLeGLdftp6MrT/4oQj3rAz
7d6bPdnNsOMNg0EYAaom0ZUQ9EWGt1+rwE9TjkXoxe1kVKM2mVYvtoRsz07hgIEunOJNhq7/XrpY
uw7Fmv9ygi/iiS/306OSSgKHYEC8tEnBfldZr+Z2paCNl79bk5+EZAVjO81gRUQLODsY2gD5loMD
eTpNc58gInfEE7Z2DIVRV7JftBcCg6U5cdQ1ya6TpAYTCkhlUA2IFsIJ6G6VCaeyhM6gVtng5Og+
JLvsCLYJ7CXuAID/PG7WkuYl/C2WETRRMH4sxNWAdC+uZEWNynLqZ4BQrDrAzUQo4G41Bh7wYX0X
frNyUFYBiBaTT5hMOgFXxhDCr5KoPjzdcIQZvYSb2DwiFQ8xU74+4bWsglBefQm4OE61mLb9UGB6
PidHTW8YSMgsnI9mtqatcZosLiItTjZSSmqtVojUe+W5ZGzw9SHTaFyebpr3gulehXS48QZUI//4
BBdVpCj2YJeOp11sx5Qic0tVvNRp16F1mbrodAsAFaKDXjQy62YlnlgSX7fj13iL7TjpaNIEFPFE
xdGek02z19nkSTt5I60MdH9zX3yNtTi3g2HOrEYTC+YlvNLsCi+13/Qslzyhi5YwmWVn7eSsPOHp
XhRRBRRgChK5utgUtZGrUjVCNi+E/eaTDLoPhHElYdDa2XDdgvuXJ++TM2PtzX63Wj/HXZzpHYYz
tGpG3Hxi5iUkCSACV/rIw6tNehCiD7o33xZ+5K8870neiOWD+QMNyjpg6Z4IkEZT0hl5ByQ62RqZ
LbpSkVNtxp11afkC9F91sztNqr4EXLLnc6nkDScISES7XXyv/T7w0sYRqnDx6rzst+fOpwdc8uUh
rzVqFVRccDlPNiSP6ca6gheNC+G7gHE79lYz49M8zsDrBIkOSvsUzcXFEsJ0vGElgZniOMCchZAI
wD5pbcvmUL7L0TnFrIDqQz5mu6p3JvbfYn9+Cb1cRbpS0b6EbC13Zi96RE/zbAA9CuYqAgLV94Wv
XK0soNMNg6FzGI/BKhx4E6zRv97QqlFXVDC2ROHhxBvCMLnrVy6HLV22iTEI4awVqycoOjoNX0Iu
nnLOqQqS1Zzi4uo/pEjjXbUxfFEcr6K8p/vja6zFCVuKBmbW4/Hml2orAWGRzjnD0nlBfxh6aavP
dro9EE8IE2A4AbqCSyQrhWurFFWjeJ3hRrsVQKTyMmBgUd5096v3x7dP9ymaOJU+pVfgrMFrr0Y0
4RPV3NBN5PRMtMPqmwYNzLV4p9mceDhQXJFcAU0+ua56ZWznCl+c1mTgC0L+LNmQKKsPsF2twbdJ
jPswS6yrXlKUtSTr2xcLYBTSRyjntGWSXtKknGdpSJG5jk5SsQ40HyHl1AAmhV/62hf57bb4FG6x
RgPJ6E0tQLisgcH2RqUPdI2CJdKKr5sdvSq0waCqIrTelkhRmJU5qgD+c6moKN2EFx1gje3KDhcN
hZM42NqQKkOXQ1nCybkSNIJ5mbLiIMpEcekLXz/lr5bV/2eN/2FhY/2/SeN+9/T6lpVd9faZOS5+
5ydxXNLJn5g+AL0B7gjQ+AD55y/muPiRSKaRVqtouAFXw2/9oo4T/U/0M/BbKLdhXwD25X+44/RP
8M/Q8kDLTBfzP8Y/4o5/TQtRPIAAKKQUMFUAIB4aWV+PkTojQ0jUkDu49KBVBYlNFdKru/iicJMf
+QrUpXxdjx/RQNcTRAUAM+ikLqLFiRxnoEdBetrnh2mnowjmTrjpfJCcAc/ObrNPD+UBbsD7yl87
whZzhr+iA25HzwiVON7u12ftU7mmHQ9aR6TAHJ381E+36Lr5q+6r5tfT+a9QQGShrgx1RUucMZ9O
Z4lbzRDocAsvtNQu1JAZaOZXuX4fg9ZuaLFfktSTOsXP4mDX09jPKffLVNtUyuio0XZujhRuElGo
2Cjc36KouhZHCeNdoDLkKA+1HtiqPNxkmbJtg35TN1BTLEl/HffqIaexm6lvWg+ChNoypdxnOXJD
7RACw6mndzXQvbq6H+p3C1Vc0jBTNjDdvW8jhdEcql0JmH4wVmnvorKGZtBN0t9xS2EKOWRaxuIe
96hV2DpgyrxFB9O60YbSDufcbQqUv+SodJsh0m2r3qs5pCp6EMNIb481HI/7tzo4hvTcBGac6BUz
pfckeshhVw/6PmvTJwD7jtHCsKM0NzJEoKJhRlf/YA0/urBz+YB+jFzbTXLTQO6sVd6yJIIMgeno
8W1oAt0IbuW4duupZGkoA5l+sWAFzuebufZlMrIqoUxBB3+Epaqi2415zUGtau6rYHIgG+5JhmIn
5Y8+uZySWxjssTA5WNa0hzeEG4cYsQihCD82bEr3VaVtFCncWOH1QBGji72mBl8apqkk5I+KKm37
8iwPQWYMLrvxIezPu/wxA5YVZtTup60em37YN4corFjTHeQakGz+HmuvlJ+X2Q/ILdmS1jhVtwmb
1gnJazqXR63etWHuQQ3S5lXEJLgccxlzcLnBrOAtKGHbavWgwfdMpM5pOLjm8DqimV31j5KYiDjQ
fEdXvWe+3pqnK36xtbUxSNJ6wOYSbZcc2rQKB3EgexLwLsX/qZ2H3hqmtfBg+BUUM2VAXsD6QCr7
dZvFUaZYI8XpZYBGBn1Ysq/uxQBxnzmM7CbkXokboTip7A6NF8rggw3eBH39dORf/LxPPw/gfPsx
cJ9jKBMHM4YoFrs9nmPQGMQhGj7xLdnMHvVKt9i251ADBw0TwN5FfVBtfZ9uBUwq9KVBsXF//ykW
VffPlwEknVLgmGixLYsXDE5MqAdlHK7JYM9YYdAmZ40UsGTEskX3FvQpNvMYnYxZzN4zUNWciRtO
Eb9aibFmabzoOZ5+nkUelRntCA9lfJ6kCfwkaV2uKWzswmdj3hdUh+wLPDqaW0gM292k7SzlhvAQ
RXRxFbc0YUOBAeax32qzun9s1eyWSkVsr7yzr1WX+IzIwSjuAiAxsgDTvi6gsR5VjrO6+7gSksfC
qc+K++xJOPSmXgf2/dqSXSBOvyLiVhC0BeAVy0RaGg2lhEdX54xefs5hiW6357GL03k/n8+UFU/p
xXBMfrScDWudvIVx1kdsYQcPxxI8LxyWRfn76VbK0xEjhDBjwNMW29HRwMyY97qQdvaDRw0AovwA
ErQXnJtnwz53irPIXatzv2a+vz6CaJKiSAJfQ1ssimJAjR2qc+fIOzFQ8jPzXccsFfF3/pP5/ooD
Ix/wriFgQNXFo/Z6oeYRxaPCjskXj4qhmvPuHI7ItmT3dngB6yTgs/lN4RZnyj70/otsA0b0nz7B
AsSEt61szBY+geYLjw90MLfpVtr9jWddAN/iYQF3oessHLhA1l0mNqUctbpclC1G+yq/iZEmWL1j
BO9JdsuDwjXHnOm4R9oKombxi2wEtlbyTR5ou5gfSP5cR4NdjbLLcQPPqgnn3zezQ1qgQK6GFs0d
0d/n6AUCQ9skum2izJnHYUswwGcq1X0pV1dlaLpy6XbIApIuQbqg7hq4NA/q5MxJ5hgDRrvSDlcw
3RLjRxaN9+CEVPYkt3sMRW0yDJD3qeLDR2HDKUhJPfw31ZlBJ9hPguwumfVXjCc+TqlHA2Xf9zsJ
jSGmzeVV0GpHHc7aLbz8tFI/YH4aM3RwPJuM3dS+aYPpJATOiVnj9OhDmIWE9AnTIYZhEwIztqLd
KXqPYxK0QUwdcJ6zSAJ9Vq6PSkr2ffoUYFJmSjVHbzK3DicWGpFTqrNDasMrlT2FNO40P+SB6Zb8
qOvncZwcLeEI2Z8jI9h36V1Yv07Jvq5eE3XTBUh2cd0PkAnIVbsLVberBidKNE+aJqYpB715S6ee
qdggBSaOonNFes2z51p9NWTID7VPQ+bLOkSGxptI3nZ0ACO8cXs8RIBRMQi56HBb0SL0WrqGhYVp
t/lgZ9bMLE73Yad5uEzdXLKg1NoiX0PeInOWam+we0QeqFk2hos9s5LckiLVCmUmlRCgMUInT6WN
Ple+Qt8xdnPejpZH5IpF/KVUm6uwg99nDZO5aJyOfYCEJk/8PDSJgyFUHOTWMYvMYTsnEmpQWjlY
0I2rd90lhgivjbLYxDz+EVXqNkGbOE2vojK8GSF8lon3cFGZF3JJnoZwb0A0ZtJCL1RTG4N9Nkgt
j3LHz7Wof2mLYENj1e/xJ4o623KAhsF8Z+AFaxhDJRPMA6Z2O/dkV2bE+f1dcpoAiUFggW7Jgril
LhIgLneTNA05Wk5lyMJA2swwSC6z+er3YT5gpMXJ9iXO4mQr+dCGIM6LcwUnqI0UcDirrwio2JDB
E0q/aMtQv1aF4u+7YBHAgMqBx8882PmzsjIm8P1Do0YFlwAworx46LQkjTXV+DBFdYytu8jcJ/0/
k4f5OMrByProeCmg9y7lBeNxDCVZR4zSPDcD2abZo5kaNpeB8ONEGzPOqHkrGSvF6jepARIpVKpg
60NpYym7G9boSUuZAVPgCt9nfJjHx99/kwsw9OeDfYrwUa9+uo7lKpXDsCHc+b9g6GWxkT0VN9Ja
s+Dbh6GYQUevQFS+iwyVB8DQlLDqIMuq29Aqi/jr7x/mm3sd5wbgDVAEwIBasgcpZscrjcTckaCS
OvLrGOuy0ks7KrEoVBQ7upMrt7+PueDs/HyBaJ1ZQnwBI3B0UdBDojRBZwR5d+9JL5Dz9ePb1kt9
6XbyVCE9+Rj503pxLzbYcgMCQviAzXUwWhbvsidTHEriYu894skAYN8Sz3LHXe/KTuLGTukIY7vy
+F+kThCagBewSGkwOLN4Wk2B0CZVAojzxyXEUcvzic5+pyuH2phsQBE+rwLPaqKVb/a7pUOBUAlC
jRDwX6TIzYztbUgFd1A52wnHuZL8LyOIT/BpH0CRFNqapdo5U38VwrK0eP79OkES9M1X9vkZFl8Z
qEDWLFXYab2xjTAeTnKsGKnwiknzIqtGuZSDshPRrQSybV8qHokKh4aWC+zsNejyAw+iXZONt0P6
XmgcA+gK4O8B1/hUbzTauSQGlwriA317W+TvyXgJ/YJrJdIO3Txtk+6GIBsyIs0Ji1c1G5ymASo0
6nYFLUXcTozCO6pSZy/EWYZG/MHQ3po4cbICIwCB5RRd7AdlcLDIlY4Zosga7Gns3yJN3dfZe80a
/lDXqUuI4kd6ywbzPpwMu6hRdadIGaLwLB9m26zehxjYQ/0aB8PlRGVH62AjQPAvrYBhDBKw/hVt
IcOvhI5W6H6vFC4UCBjk+JzReFca6J1z/SwvIDJfEMxnqTANkzw6z77V8c5uS0gcyM2DOo5+lEDq
HqJ1kwlVPpX7kxzbYzbZkRqfJwEEIFR41KKhYAdJ8BwNLcvzyhnUZltemSo8NIYcWWxu7bK6uI2H
zKka3c4V/B6StqzK7tTBOLNCTN/B6a2juavRAq+ptjFOvYEd8a60COJnLvwu3AZvXFYA5eTmyFQT
jpRpeZ315xBRZCEyO7M4ZtalTEc7SixgNbIrKQbTNCBXNY7+JnXjOIMy4z5KFLfMdQayl13w85DK
mKd8oHzy6jR0aAV9jMi8HyvpYHXp9RxI+N/TsXjBYKT6MNa9TYsKChMKkxTLrqfB0yzJ6XmMJ0Gt
W8xXPdzgZRWS0zqTJ+Ia8Y1S9m9F1p01cbQZMnIR8/Si57qHFGcL3YO9ZrROV+qbeeD2OMl4h718
MErqq4Rfd/UzNEt8nugbUOgvsqizTTPzYVkEBAorLnuutIRJ+nUeE9YCASiC274hdicBl+thLm4R
m9eyk3XNvmmeQhVsBf1usPKrjmdeOifHNid+0aOqSuC23F9HU7Dt5FRIgiiwHjV3bWt5/YSVJWuH
OJ22ozzBie3YydIOy9KwZQn3uWHtZu3dHG7QfvW4oTOqSo6eABEOTKTNWFTA3PIECzzk3thwuK6o
VySosHXbyySDNB3yvTHvtx1s0CKr3/IMvcz2oUjeSg5D+OxIcsMrwMRLputCylxoHwp5TlsuLaar
yIJlySEQP0quhvoKAm5Oj9yiVLMt7dprmFT4Yw0Mjzaspujq6wWsoIwz5LlMBdiqGhwylDCZUyo2
1UChWsqi6aUCv3Keb5XsKdKRqYLFwvU7OacuTwA3Vl6VcZsjlKXd983DIF9FmuUGE0aY5Ea6iNLy
UYFymJ5CPlSSnlX+VmMXqHF9PkxPGonOQcp1h1S7wHG05TWEQ6sfpQbvUSI5Dc9/QAaNVXW8ga4M
PIJVd0h+9Gbl8CaDXmmIMxxlw3ScMnkbzfy9sn4EWDtWBCA6ye0sLuyYzt7YXRQGtaOqfq/mARjz
O1zhHZnA/x3cI7VEfZLHxoGDXaH08UEfrgpyKHHMmgEYszV31Ypc1qm5lcmVQYC7a6E7G6ZrFtqm
lvMY4lZnXJWORd4e85DbyvRclfJVPsaOCa46OMCOUbVeYUU3oxwfczWZndHUfRJThtkTrx7Jo1zJ
W2PKAaDXWMmXSmN53ax4XRadydZDGVl+rOtbGbWZlU2Av4rdXL6EfboZYDBfZ/O27BP4qYA/CVyc
FE5eHWb+ZMjbsrrnTXQxVB2T26sCY7dB1DvS4FlpwArlWW5HT7ceFEhQ1B2O7elqoJIdjRS4/BlH
7cXb8xbbIuMXUQj3D/W2r+l1Wj5P1pXG72hYOoHxTIFTQxNr00nUkaaOFeqRYM49wXyHYTVOE5VO
34/ODJS3mIsHq8wd1K0eMTsWx2dzdjan+OTcHxqyKyzdT3QZ8DW8Dk1Ij4RK4kgF7oZXXa82YTbv
mh77LwwuOg3VgH4x5zdRoO/K+NaQUIrnz106MckKAdVLtgVx0Ky7SFussWrXK8es7h7bEKq31UsY
K+Bj49wfFRvaOmyUQWLqxl1eXtZzbUtxdm40fNdXxUGFc5bc1g4cgOymM2ylLXeNCrUC/SJuzU0i
1cd2VKCoM7JAg5FXh97PrNjhgI5Uk1h2qdb7Tkmu1K4AkzaBA0bu2nFQ2mSuNyROXpQcg6Cw+r5r
6VbrXkf4rkl1HbPOxCBFWXhqpdzmEjnP5vCm1SQbSLIdNv1dVUko5tGa6UK3hqaPWqROjlNFHlon
LeAaZb1rcsKSMsBG7t5AZ9zW+ktOt62m7KrkzOpuNfqeN/1RapGUBXeKdkWnQ9Y+lRWsgCHgmsMd
WAqg5auH+P4pS7EpITGFIeAQunX6zRhamyxu7J5QBts524yLLafh2dDdDzEUKOVrqknvk9b+kEbl
RlFgeU1md06njdxLOP6NHUyID/jtyxnbVM/AxKtaNgu4x+pYO1mPkAoOg8CB9wYrxtgjmLQGte6q
Mxs/E0YDGVoBVXRI2/KacnQfkOaZcQKcY9xNE/SD0GIJZDCaG+tuoMNGSwdnTjHQICfuYF7mWupb
NRCVZPDnIEFaUyLL2CqE2tmUHZppcGcCZh1OA5X0EIjyrfKiwxECCXBPiSubJMcmv4cgjxvFr5Ku
sSR6y9GViTvJayL9qDfx5aCD8RPF7qRoh1FHywf0rpBadjMB3Y4SFkCixopvNYAj+thtUoWjLGxZ
gW9ar6HNii47VAS3EUAiDVMh+ngVZJTxCqWxPPkhf+fSnaKkWO7quVXWLtAGmrzK+IQZjilSIKeu
pv3cYRSKA+HAGctJdGOlw0Hj0jMK/StSKTYPO9uIs31cDthA46YtpOe8eek6mEqGwzbBQa0r5wrs
6vRiZ1rAG6P8GFotK7XgWBiQnEqN/6HuvHbjSLY1/SqDc5+N9AaYM8CkKcuiFynyJkGRVHrv8+nP
l9Q+02SpRrUbczU3DXS3VJEmMiLWv36Dm1IqWO/zgMugrx80YA+DA6BZruqyeRIwn3emur3M8+Ka
UF2Zhp/VfNeNYT0IE421yZYVzPBVX7WDoDKcngjoQBxXZdk5ZcETEMxt3nR2G83ruXpWW8WbgosE
z6RGbHeVdC6j54i/9as8MwAF0MxBc8RJ6Ou5HoPvjj4wWC+SmFZygaTabbbLvkmXmrZH2gkn91zn
9VSx8mnI4zI0z9QoKTu5c5PkTfMfB+lssNjvnV1L+jTC0pn/XKwMitK1fWBRSnzXd906uhGc1jav
5BW+YofzZJQPJdhxtWkgv0F5vFjHHncodB/ALJbT1vX5fpcDe6Y991hlTYF81Suql6b5Jf+Zs9Ds
lQksEs7xPikaatWsOlVYYzFml+NlamFJms9OI3dsgvpNVFqeXE7ulAzbQufEIk0OBlWsBLDtDY65
TXrVSdE2m4y1GAo7zYwdE1TRpnm979P2SRWyDQZzTmTUD+SBroVcR0Uyul2kOU060Csut5qR1F6i
RE40qus/13QLb+KoCjfx/VjYsziUKugHv76HdAzFdDAaMG+3dyWXoPBHvk6XrBSoj/oZmOvEVP4y
2nGwPF9zIUUqo8VbxCTohZVboVtFDql8aHQy7Wyf6Hc8hQFNSWGqSRinHHc2x3yacFyZmw+Ub4lZ
VTAlrtfd5s+P8VSTzkJvqmHJifj6tz5JVgmKWeVy41ZQOo1VvTU6p73uHiSY88G3cd8TqRHSlduW
t4RbtbfnFaCn4BSyfy3wFBMezPEqEUukg6la0LkAOft+flOyLXkGmJxN69Z8//PtnloePo913JPB
di+IlrE09N619agHZ7hqp4AGBAiwkEWibFB3fp2VCMiCoglz8FBsU6Qyd/ouwsr/nOvoSejw86pw
BJlwNByyHkc5t2tbGAr6Ru+vEnFfy1eap0935YB1RB1iaa24f36Cv89Llr9Py9HRDUrdlJtF09BC
3Jk7mGv7bmXt5PPxv6fe1OKoujCFCHo7FsjGZq0rhSQurUoRZglc7sVrq7U5RUlOuMlW+eGcBHDB
qo9X2k9DHmtkCTm0hrFgyJIDLf3mLIo5xV0K5wJCTjTqmex/39uxIF+dx0TPezap6GFJkAudxYEm
caYraQfb1+NccJYccOZxake7VhjrKV7/DClXjY15oheM58iG54Y4wglzpD5oqZiSc2s6spDeFVn1
7c+T79TX9enB6Qu97BNQaBhiBu45wuT3L/3yW80hXw7PhKGe/LQ+D3LEKWlFIjTygUEsEinz5lk1
74pmtk2fNyQ9hPL3LOlJf4AJDgXqz/d3YptBJLk4C1iqzuqhHH1dMXGJnT+3OFm9zqv2etGiYCZ+
pe1+RZKfk2SfYMR9He+ofePjNqrHDYeL4HIh7fQb+EHrfHf+GHNiu/460tFZUIcbKabgN256wblg
s3gqUkmvF4++4Gzk3qlFCmIlel6ilBEtHU1Ff8oSYCseI4ZSWwWa37AS1ucb7yemowwUz3EQiy4Y
SEdPDwMrvZm1EsI+JJu6eJ86cYOB3Tk1zYkTJx58KvwUMH/8go8eXR0bRi8ss54WdmQnm4XDgFvV
ogzwZHQB55gL6Md+Xwnx0IFox1rPnR2fogW1mORGhMAF9+ayqQOK89RNKqCjIXYE/V3BfkYcio0u
NrvGvBm1H34hvPdGbTcUkJEQg/SMjhbLdyIt+7zifNlCycrVjjAf0Vax1dRm4B7zWSm+Yacuds+i
eWdSucnptorKfW1Ybi/MtzUYjVQozhDdJRPMjRnnef+qotur3rQw+MQk8/x0lzY9JERsQivdnX3q
oPA+SR9xWqXoTdcZlU02SjfpKD60yXTAjOhaDCTIElhJydqmaTluWK14O/bgnjgG28lU3gN6rzPs
jCBB+LdWDXsL4E4UrhdcxeCSsD68ThV5FZEwaujN2pefm14DlKAPNY3PWWDtlDpwBu15FDmYhtq+
FlonNOmO+SkMS5JCK8FtE+r4NL5sMwrtLnJzoNkq19h/ZipStcQvXXcaLbrS+QGhVPcw051e+Okb
30NB2hI4jEHcvY8oxTR5BnW6HoEJwf+aNL1uEMpochzYotC9GYTCmr6S2XTTth1K2pRLiGWACWHE
X+q9mV4L3vCkNU8kKOyD0Hg30nE9N6SKdkAuBeFEreWvZQDkUn9V59SpC1V1QmBPQ032o9bt03Kf
GffcuTwtoC1PQoPIYD6bte9k0VsaTwRLm6vESJwgb21MxKho/W7XzsPFYPj3pip4WX0xdz+z+VrF
JTcGf4+ouP1OcXtVedBDYe+PT8oIBJsZhzgwQMOyfS2+B5q2jgeET9WS9Zv3Ni7sQLcmrim1v5Uw
9lX68WIMY7dov0/URMW4icDbCnkbNBlEtKT6rhXCK97FO7l9npA4mWJG4oC0bYWdWWorc1KBu+et
WWkrHUxr0DEjGfdTk6417BeY5Fsp19w6DteVfyvOGkSKTVnqXqPe1h0YRYyff2H7ZeMKygE7LE+3
NLdt66tOwf1VvFOsp075uJHKZ6b48k6agQv0bwvrJCrqddXlboACs1WVS6EyXaHW7TCULvCz3pkh
PN8+3YrtuB4aA16ffCla83XVSQ9K/w33y5ssyt79BAMFBWNdaQK/p5cXoaqs8adGK6dJ27EkFiVb
QixM9bGrboviSgrrq7hhD7J6xxhx7pA6OyXfoh7eEnSKbdyvxXx0RpJFJGy00/nKt0JPnC67ZL7D
0dsRevVeDh5bfSk8aztqU5qWvVOq4TqqDTC9CWmVWOwD9TE0rpIQTeIU2GEGkykRXGGskWEu4c3R
dS9EnHcTLJRrF3T5vlGU+2lUPKlLVzH9DzGTd4OcrWrzJjL4Gsb3sv6uiXdiVexLs3V0prCelCvy
AuzRqPahCuAnPVWN6KSx6kn4csZGy5TIHEO/FfRuRX9+4+cXAVQWeaINlEGazOEC96/W+JDgVhWH
z23pAXxPdXkR5INTjCZcbxr6OvlNOe4Y2k8F3FlSa1BrCIXh82zeqNLbqF9lvN0C1Cwd1IuGDkca
vCgCXz7y+ox4rQY/99ioPT//0UyznSfVSlJqOrC7qkgh+Yhup/A4tR+9pG5b31x3/QhA+aNkkeyC
+zq+KfNHJZ9svSHeUvrZq/1WKe8miFIpduAxBCpLJF/KNDZx/DgUt3RW7AytZKg8K9PbYnbeW49R
8xy0pGslPyN4WDQSZ/Lzmtu5rJwxuJ6N0k6UfS7ldqykB2EC/Q+44sxWBqy80tDpuRof43hBgpoj
atuqq9w2VFfkczlxblzqrJG5HqzKSnGFAk+9iFWdBbOU8O0OJkcY6VVV1qUYJzfskUyb16n+KbUL
7BxuCpl5q3zz+/R6mrR9oy4/lnyTtdCNe8jPRb0SuY+FF65kb/PMjQCNq+0ja7BrVPnKn3LHKmpn
TtpdnVlLGpudlKweAXIIWvxVELOH+O44XgyZcC1Pyi6u7/peuaQJfRXU4UpU7qyA5l7qSNZTaOBp
MdSbQat/DNEETvoY+ZuZHxyi16avcXkPvAkXcn+C8alB2zdoUVriSs6H1s41FbD/pWsraPvfrHzP
hrQrjYRVhBeuYhJEHloQdgeWs50wdm+Bot4OQWHackNe7CxAoAOjzdOrBHNeh632To5JytOqtdFp
DicLR01np1NfTPNbbGzbCCNhuHKk4Tm68RxXnRNUyYXVzrspUldNW7P9IGDDO71sPCK0sMY/+DkN
D7GjoTEAOavmvVLeCNlB7w2b5N51otfrZRPDWmkrLKjsRWw+qMV+8DsbeZhsbnIaKkndvybG4GFJ
v4r7e869NhumF4SIPOfvwYDKnImosaZFbOtGzHJYSF4T7nl9rlleBb1xSCHUy9laNNiPpx8yXJMg
h2+taECrje2LLPl4idvheEgMcxPQfQ26p7hQVuHc2YFVoHghDD1BYVnulY42pIXPe/9gBVDF+701
vqkznsNFsl4ej1r0TpzBjCxTLKHSVeYn+7mZNmymDo7zXgB43vmrMNqqeYTV/K6rHgta8aO6N7Lr
qt6NaMzFYjMN46qgIRYOE9y60BvV21C7FJv7TlQcVZpsI3w0uBArDdy2rG1D2uA0tOgH5vnHMIYw
F17rzLf1+aH4gPgffWh7HfivjAyC8Ang5ftAeCqk92a+K9lkeXh2R8OopGkFVN9ZaDCqEJboz75h
NS/WhnU7mc2qT97FIYT+yY6dXXPgsXE0sS2l8FS6M3PNka0IvpnAhDNZfLjoO0Po2xTHwfy8tFYN
knAm9cGcb6txZyoXRVLRg54OrU8vt6zdyFIv89ZaBymC+ml0E0m3GxW2mmU6otmsE9+3zeqihJeO
8sMuiveoG7amcTMxQBrqW2Gif5vq27L8Cfxhw29mCahBthOX5pXbFOW6pFXTWAAvLaIHayONz0X6
zVBBg7NgDWmOpnD9qAQsxdlMLC7d8PROih6EwbD7ccStIaPzVvqwPoh8rMuNQPKwT85QbORbQ3nE
H80m2wVy33MLYI9xyIXfQaI28bYYbthJov5SLZ/8qHEBYJxZQp3hxzcGeNNYw0CuVU8bD2XOKUh8
7uW7KPiuRT3SGMS+HbCr2HttxKUwl6ZY5ij2mpBX41sHOai8ohs8Mh2w3MYcjdwBY0CH0h0EEWer
uOE0XG99LVnNH990sypC1dONfTDdMncwVLDJKljVyUvDim3xYkOUNeX0aLFSRlK0bwq4okp5aOOI
80q1apmucv8eQx2NEnQTfeCmE7J9M7arhdGVr2croeFYX9eJvFKsxAmzfD/FT0UicRx8jXzxQtCj
F9FC2ajcZjRiKlrPKMLcscsoDTKvNH+eqZ5PlS2YCS9OZ+gwzGMk0ahj0nF0vf0AafOrzOEIfbMo
4YtzTiNf1bAfnQ38Kv8e6QhHNEoz7+QCOl0Dqxw7rF3wUG5Fr3HSq9AV3/jvW5YeGpbB6lzNfqK2
lbFPI+QFG0KkhUe1LcGQsLVzaIlLbZvteqSjzfY8AHcClf0yzIL2fIJafD/1xR5RmqvTNFCYxLBD
2MoUDuQ+xtNn3tyJEvcLV3656U+jFW01U2az3zag0OZOd+YN3WFs/6BivP8baMSJyv3zeB8F8Kfx
4hZ4AOIRPjHr7DLac5axt4bjCYfBbZEM5c45cc5HyXwELn4Z8RhVguopmAYzBoaN++FN42mX0DPc
+YJD/U677DHigTT+GB0qd8AygsbzLroyeCL1RZHbzVbft/+Gt9MJ7RK5ZtAZdQATAhuOGw3g1OJQ
Kjz6hYQabEpX3lnXLc5EwWZYF+t2X3s0kdwEYwB5BeUEJOX8bDsFfH25iiN8kkVcJmaHq/APkweH
BA8d8QpyGDYPYCpn/RBPMUcZDzPfpZdH6vzRBzyjCVBLkdcRXsyraCPiMxnjwNgMdr+D5zNhAps+
pw4V0pmZfmrmfR74aKZLmZZxaFoGHu50aRvPW1GE0K48pcm9pRV2pKSgDFcZTmwD53UEG3IEd2B1
5jIWaOp4On66jGPqcVlIguwrXMaEDAcOx/zDfwt/5peLEYNwIV5kbnlIv023Z4Y9sW5+fuwf2Oun
767HdpqtgGHTbfOircbV4NG5vIvQ4UoOBc1iz3YJh/Z8nMbJG4bIjWAaITxQ2tcVJkbIUI6L9Cm+
wEvkAjrYHSpWwaFJ6o4Pta3uo5WeIRL88x2fWEZpAsFNNrRFmXdMIte6IpRj4p5cEwJPKoxuSuGU
qrAYEkg26TkX+JOz6+/hjl9rR7MdkS3njXh6aOfW5agfYNj253s6AfSjdSRFCc9dtsJjV7Yqz7Ne
7UKAfgg2qsWJQHn58wgnb4PUEVJxoFdj/vb1ZTVDDlNTZQQx3XVh5JZUyoM4O/98FNg2uFrwhnR8
dL6O0kdJL/cWlHVZuE4pT0bjuwUm9udBTjRY0YB9GmWZmJ+mvE8UeDzIAN+ZCEoSBo48fIvKHUxC
RyemWnoJNfUy1oTbFmpZlvg7uah3vpC5BP5Cyk2cjBRVPYUDElmbyU8PVfH9z5f4IQ87XgzQ45uE
rZNixzbw9RLlVKt1DeqxO0lPPKYNaIyXFIUXIIbsL1mDChVXuvF6JvB7yAwv7HVXVwSvRPBc9CwV
nA98PVtPQeqdubQPJ7M/XdvROWQQ277G47l1w3FlDhfREHHEJRgCBGGUt1NOjAOhcTBZm/zaEK7a
tnR6dEtl+ZIKr0Hoe7V6lxg0coTbuqd8yuGDlkS8LBk6k7gupdex50sMLNTyBiTKGqAFlrdOrlfm
xOO7OShbs3noM9GT0VWZebPujZaSPr+WLSgTEfbv5k0SP0NpRXZHD70AXAqvhnp08IVyDa10zFAG
B7krw6sEzpoTjOGFxhlqAIWRgR7T6F4znqc8XzXhQ1uTeyV9m4Rqb4bh3ujBFaTSroTSrTMAeGWA
RfZejVj1zw9TDo+seRiGhwklVIzcVxcqRyPCpioa4KeENwrjG2ehlWWICIMmFFr5Jfo7W06KbYEc
byJmTOjGFXguii1a7kpwGTU1h/9mO1EP/vl9yqe+bJyqDHlZDFGKHE21rq8Sq5Z7xEs83gwbWb2e
vb7Hlrzxt3pjPZIjs8/m5yl7lfuDoR9akXO0+d0w0he/h5E9UuOIYrciZ26cI6qOeq2akx37RARN
0qMPDPDnS/7ouf0+A/++5KMZ2LcwXrowYQZu8y1x4j9qF7hCchcmk7/x3+gyeZ1qjz+CA2fkxVHR
2LXr7jHbdxeL9IoQYLt0yhvfKzb96pz/+YlygCX476s7WsSiYp4iw2ARy8bCM4tF0VkA+m5iwMkF
4S9pgIhDdcY389yox4taJ/XI7un1xiOZjMPrDHBTQl+rFgsH6KqR9qom58z6Tm3hn2/1qA+ma1Yw
RBY97FBkkjd3mka0pXihRGequ1P726dxPhTcn1bsEiRhEvSFW+HzbchbRG7un+fUuRGOTp9dVita
MzOCUN+MdeiMrCR/HuH0rKWVjH8aei8IG1/X9EDqxVpeDnjkanpgFDfh9VJ1YMR3tfjvRh7kT9Gt
3nviTEgUdAqXWXsb7kRX3lhPmHF8R1txmXr5N3HfbP58cadOgYs/37+u7dhqGfes1p/odLuduLMa
sGnoHQWkUIk10bgKlHr95/FOb3CfBjwqvsw2EiehZcAxdYwrbRV+X1TgGvzJlb9tVuV+RAoeOIC3
4XMlnj0EfsyYoyWEngL+snjNEo91fPg0rDQSrIjxIV2/BBvFbXAHi75FjrIePdxXN/I+3KWHc43c
U013DLQBCiTiNZTfsgW7Omq7UGDzbLyFI5dgMyDTHFhVW3WjPSnbM495Wbx/u81Pwx2tlNqsBHOT
V784O9OLtvGxFADlI4JI3f8bRdyJw/XiWscp8SN5VztaEHxFRmCeSB9z/Odz+rYYL5rXiJkLVK/h
JnAopez42zkE5lSx+mXco8/XEure6mtgRfNQbvGyBtl2hdt0r+xyrx+xljtrZSefeLKf7/Toa57L
hQrZMOKCjxgrYO7QDg44fayKVUJYye2f3+QHUnb8Jj+Nd0y0iTsxNNOJ8eILgZQsCUOTBHbIeBOs
rQAc2WsOCzNlMbfDoSj3KBhXvjfc+M4mfj+3xZ1Y9z8/7mOEooEUI3XLaol6h15qkncovmp76B/+
fNcnNrUv4xy91o7YYnDioP+gXP5ijfw7lMtz0+d4adayJDBH+iEgLvJOdhb3DROwa7F+NffT5uxn
eQIWVaHI4p+9mESQ5/p1K0A6gFUyydvclwljOVl3q+XFIbU4s66fONx9GejoAaZTYfVRzgaNqMUd
mKJdb9GI/ufb85dRjr4FYnfzvp6iHj+rh1jF1ggBxZ8nwsk3RFWIRxikf/zXjoZo4yDomkj8JbHP
PPB44dbwVLt8IOrzihhH6frMiKc+8E8jHnMPu1zNDL+YgFsPHXb11VpADIJ/0sLxGehF/D/e4TEF
MQ2lpovggrMj9W5yi6PiYVmqq63mqOBtZ2GvU0v15/tb7v/TmcpHWBlHPuMtVq7ZbUXoQIxfZemJ
mJ73XnaNWtstNudg13NvUjs6qOaiqteYzvUc3peYMwnCKjY7u+W7Tp3SPcsTP/cej741hfTgQSgY
TxSyi37wvVDxsWLbJtN7Ru+EoHCnnp/FPnSmjj4VfJ2PifSPfBivyvf8rq3f39vDS/k/l7/6yom1
joKw/V9f/5WU+X/9svvSvnz5Fy8n3Hy66d7r6fa9YXX474D65U/+u//zf7x//Mr9VL7/53+8Fl3e
Lr8WREX+2S0RPfunr2X5/X/9vcuXjL/3LXjJ3wCQfv3W9u0//+PjL/zyV1Q07BUXLyHI48oSNMyn
Orw3LX/I+ksz8EhcTDmO3BXVvzDExJQPP1GyaPDs4CDTFDRH//M/BOkvdYmRs5APLi0WzDn/ib0i
h6wvOzd2FYQmqJzBcX4kIJX8m68Tf0inuJF16zaEFGJsmrGxUkfk3Q92rariQdcclJN3ldSJV1og
cQaVGp1sLlpyKDiVG0Cw6ooM9exGHtPsltzd8GlUze66mFCE+V1lbnvQJU+Y0ErWQoYpqqRH0bpJ
O/lWNZPQI3vW2iFP1yJHqhTGjYBDHrAZwJ0kS/Ff6fD1cKZknndJXqrrUkmL20KT/EMEacDuO5WG
Yy8ZDbJpIxxUZ5QmQ1iFbZ1tM6RzoR3XUvIYTh9M9ECdqwvCf8qs8GatScTwZpbUNKHNaaTtrG59
ox+r+7kvej+2Q78sZWqPtK2mu7ZIzXLf4+3i30DqkkzE6/VMhVmnV7Nv0T8tRuCZQB3oQiBfXgVW
heYpEHrtVoml9lIxrIlet2UW19Q+U+K0giS+iCZ0xFKe48BrBzJ+sdysb6au3MWE6K5Tq5yfRh9F
3ZBZUDKEdNyYYoKmp8kTb5DH9mlozA6PlU5AxS3NrfBSj/X01sqhFiMlFITHPqXZS2RxCxMASaEF
4jJpdXTF9NIORdU2u1G0RtFWpgZJoy75BMq3YWthsBWFGV7h46C1TloKs2lPNSoNdJB6ZeEJZJWa
rVlC4UJXtF77XOtiN+kIzII7YNU8i9jqNvAkEfQOPqLnFQTJ8UfelvE20UIC++QB6YiJYRSZHXoG
AhHIMrlsahmvU1Etcc8xm9Ki+9vExTpRzN5/6mQ/eZWysvIS1H7wPPNZmu8iOZUJZNbk0bhA2pft
xswa7DlNMGoru170qmJ4pFNvRs4UQkPTk1ZqV8Y01KuGbBT6hr3siENLI3GUKvUhyJI8dsR+EGro
QbLyMMl5chVkDS6ZYJEh9L58JvEe8fVFbUjZB5eH1nI9llB+wl5G7h/AhcR9gxgYdLJ80DSphJEf
yNRpvhiEKvo+NXr+rTXTdOWrYTyvFWUk1awnXMi3l+xZYLw5vIyTdnoyYn/eSIIJ8jcO6vCEw8kC
941ZKjpDobdvpeUXmiPkgr7IKUNMh9CSomtr5ug5yTo4PXNhwCrNct0y7VbNi8uxkqR11OKQ4zQW
IvC4EosHdYK5NeR9sY8iC9qGAae3xQdTWhz5ptpAVV4HMz4BhQJMnHex+WMgLcvJ5wq3TzmP1+Yg
zAEeBFoyYHs1mJe1LEf4+lsCguExDSseUzI3P/OmbG6iTk03uRInP1CjSNdjyJUi/RSiN7NpB2S3
Vo62sm/0/j4ve/mWlL1MVNwyn8O59Kx8iLrW6WlIK3AG0qTyMeEKrPRnkFWpJtjyoM/dNogCETpZ
HBqsBoNiuIk1RtQJuEtd6tEsNXaj9U1yUObJX5cJLppK2aMsalBHEgsm98TEZ8g2x7nyYNab5kb3
EwhAddJM31urwg3VyLuyWhFRVVGpSyLE1K7XDjgaGtlaS/NkFWrizOKWzo15q41xmq8hYEW7IUny
1y6UWq4nQrmtr8th7qKN3oz1LoK4pq+iOhTWKuD1W9dlOOAOAgmJgMytMzdZeiPw+h+6QsmeJdai
jd+O1aXJN7tphmC4qHL4Blkv85FP9bCFZKeArphyjuq3DbNVQq/Za0Sl8oShEe/8YIhnW1JG4p6y
ppFeRIFPhjQzGHKRlNzL4mMguF0IiJwLd7H+SCbX21iXMyrlOLi3+mJwYe1DPW1rI77P6si/nIRk
ukL+h01ZKVs/NSVN9l1YtSups7q90U3zLZ+yJHttaXWYq4kEr9nZmM449Kh6KMHjpUdkiBqcMTkS
/AerU6HHjHr/Gqthu5eMACS5rAykAaFPvyfX++4aB7HJGQQTy1oxLC+UPFRfB+hyF10UVGC7bZri
ldExGcMx754lqNpI5doo94h9R4AazHzlVWTOlS3S9IRHGELsE3nPt7FUNs/dWGCtIok9X6EvwgZg
dfoxN5ruFOY078JIx78kE4JHthIiAqPQeJnbkD4bOvJWiHOnztThoYTF2e9bOV90zOH0Xlt1urNS
DbC9NSMRezWsVrN8Mm97cSxUu6lwiXP1WTCJQC3DLFlLLcYAEZTToWHlS8Lu0Rcw4OqdprYSFRPZ
fMhuxdAAy+7KZHhJCjG5HiEaX1VG9WDmsmqTTNteB3ojraw+Nh66uU/uIs3o3W60kpTVvsnvRlno
EXEZeAp17N8y2I03y0qwq8c4eFAMWdph3hv/mLOyeITPyAOT4bs5San621i3KkdSYvi8UzTulRDH
BJt9Q/fgcyarssNqze/mxSQhpbltQpFKCLpfpX3QuFqXxk7bjZ0X6EayphVUOHkaC3Yc8LW0nZW7
cmDpWNx0ptcJme5GuC7aWJDq33QJ8m7CAuua7TJnsE332tYcoW8ii5j0Wt0rmPzZoplgNZpp+cpq
wCTlztI2nTxMmyLIZxdv0uIQV1G4bWZZuBr0WPSisnpNEgH6cNGnq0DIEm+Uw5gsj7LbiZEufZcL
Q7g1fSuFZRdP4nM9h+01xoTNxo+hkrCyFpCpplJXb/wu8O/gjKobnc/8vh37xH9JRXHYI+k2k/eO
90k8Cbs0noOD1K2k2UIu3oVy/jyUpvi9aYtwE06Cf6MxH26qhk2I49q4Sqc5JaNTwjGvK/1rJuX0
Myym1K9pmI0yZlBDlr5MrA9O2GbKJssMuAZyPm/CZtQvpzlSLmY5zK/UBocejJQH4UbRUvPFqkzo
vCV6SWVFBTO8j5LP3tZoMEVtKRlGkgSlVEdfaGSvZcIzmiRVeuomJV83I2VxNyXYUDVq7+mjX+dO
GiY6oVZaJT5Pso+vQZJb6kVoGB3+hXFXHPDqEFdCMw43Jj/M5h5x2vGI/RKCldyoYcALjJO9H5bG
Q1m30luW+9ol5z5pT5t7/NYgYMG1ITL2MwbmN7pak7YWJWFNHlolXGEAUP7EfsKC5mimOg4FnHLt
f179HKLXumiKn+3XUuejfPm7Dvr/rUYCSv2/m9D/7zR4r6MvJRJ//leBJEl/4Y9GWJS8BP1hT0hF
+qtAEsy/dMoTTL3Q5//LSf6//ecV4y9xkaDRFVYxh8cX/v9USJL5l6XjiUd9QPtfBB35JwXSEf0I
4hG128I8kiGzgY4fZ0v5eqOzig5v5kFfK4CMI6FyxQFb2DWmarfFQd32Dg5GayN288vqKtxJ1+c5
dUcGqpSJH+JjCUIQULloKEdlu1wO2VDmA1F9G3MtueUV3JBgPe6qbU/ABPLdc358R8DE7yMe1YWB
KXAoaxlx6c8sYfbjXsfRdDus4k19sOgz/iPY7PcBjzGtvogzVkc8E/t91D6xo53DlJYuyt+g8W8j
HJPqpKjHGSwaCXjbkjBLmEy40j8C5f+NbJevHbTfx1qu5ROeNIYQR6oair+6rrfd6PQ/OH8i1io3
GJBu8hvcPYrGaf4h9P/7uEc4Vmm0hZIs97hEkSz9hti01afaWyiYwnXT2md7OKefKvaXoBgSrZwF
YPh0p6bc5EUbkKWlrmHGQRH03Wi9ECPF/blJefKhaktZqtI0hBr3daicc31pIAfF3e66yZ50PKI+
LUvXv+bCZ6P0U7MeOxDdwsZClGCbHE3CsNYMw5ewEVvIhoIdOpCYKadscMgLxYvuzuKqXyHpj/cl
cZ5U5SWPV+Yhfr0lmEQt1rcMWLvhtfxSJTZ1rrO4ok5biHUfstpDduZTO+q7/T7q0cftW2UfMuyv
rDViV2yCOpFZkKtEu+ZKPWNOsTy0o+/u8z3qRzMkNlJxqGdyGRZD2F9hMkvEyzl0/+TLW3wg4Q0S
sWgedzFR6YxDjaDSLs11uSX8ayO+5Y/iVXfRXoIzXZ9LOTyiTvEYsaVgmxGJHYbSzbT8+vIqI6vy
DPiHj81fd8/5HfyKGXWbV17nK8GTbtGMfjc3wrYzeL+YpV0W3erMjF0myJeHu1wDfQDxg+qGI8fX
a7Aw8S7wUGPZ3DYPspeu1Ov0TvBUuIr9bnYWIFlGzoOLlPvnkX+buXjdAl0QNM8/De24SySaY5LV
nN6RXkDEuSmajZyec9b9ilZ/PGD2b74PmsTsesde9K0yVaOfAUotgSjLapa9t5tfXcX8UDz++YY+
yJ1HjxJolYUZ7iDh3Md9KDEiYdm3CghPF+k1ut3rFovi6r5dn28Nn3h4pgk9EXdHzCoY6+tbi9MO
jDTi4YUY9sUKm3l9wCj23I53YnJ8GeboO28w/S7QCy0xTu0WnQjhOaVneKTHkjI8v08bdSPQZh82
Z1eY5Zs+fpafb/B4IYUW5/chIzfeDIlWxUICTsztEiPV3EVnBfVnnuex/Y1vaEJcLZMxF1D8mocM
7y0DldWZGfK1U/kxHz8/z+OPragzZTb+i7QrWY4cR5ZfRDPuy5VrZiql1F6SLjRJVeK+7/z658ia
N50EaUJVz2F6Dj2jSICBQCDCw71AkBZAYNRNqSeL3RU3g1aXP+Utyj9RezVFGA3HPOj3ptdfUoW0
saipQOsCCoqq/+KWDfsx7UoevtkWvNU3oVlALRqTp5PysxeZ7C3rrwdrOuQmID2B9gQNuFTHclY6
FFVw7mBtn57qE251jDvk961VPrHa+We87NJbYM/gEclkkvHrlLfwQy9XQCETP+33ud1y1vjBv2IU
ygOTyokbrAYs76/M5tuycU8+p4ruKZgRzmqcK9VvLhp8AF9Q5+/d5tkFaaQzQjjoNvJ6wG1kt/cy
oFtZUWaVxFBGqY5fOpWK0sdYawvYQr8HXBOFRRliD79PZQPSR4g7slyXAjau10pFnFKJML7vo7BG
Mhts8kPNWRhgR0A9ADFBhF1RZzOLE4+BcSt5kDwBgCMiJAmaV5by8jr/wC0Nlh5BwNsKDMV0ItdK
YOSsdWy89iC4ItHi2QveAHA90bRm0VKf/xrlXQtrVBQMlKyU8gwCCpLq1doxmJ54/qnAiJ4g3abd
Thv8U48qwIQdyUKQVb+PAKlW+klp3ZjvGQd5e+24N0GYBuG0VcbXBuDQLQSsnT/gM7jRAaxz0Llt
9oHFX7H0nzecDVTcOkgyiDYh7rVl2MiaGOLnKkqiqXAzgEpXl1kqOuvIi095YYFy5zCXB4QlbC4f
XieRZvmqZIri7vvotxUgQP0FDhYiIsKvspw067nRqNGgDo+tLbkSJMkzT38UvGJfubml2RyTkWhj
YWiMQnRdQzKpIdVbbl2aZ8A/F3jzKhwUktK9NF37JcsbNsL6wgi1e3mKuScQVsFIiBZVdyzwIhRq
0CFW95rIijwbUR3GdAFK4EQTfIVTiqMmDzU0xAhIC4IvmGEiaDTI1wJux7G1xzftEb9DpxrTjvTb
ZhS6skXzE/ZqxBxZt9pHSKk0eN0AWKoDDm6ibLJneMrmjl4YpQ67D9KjLjkbdfy7GoPy7xqEY4tr
dZ/v/AfN4w7Fa3+dnP4SWXEOsAqUA/+7WuoOCyZe0qsUZ4zcmfMRA8MeKuse5/FmZLOKJWdNCSqm
KUj6VYyG4TxA8JTyzjgcs6GSUJG5IyN4AVSsGyt2/aP8Wt5KO5RPyWvuU9jpmFMjIkbgO3ZxSEAI
KFmiGTrws/380u2gNmZXLiE5Uh3Gp9i4XonWF2KPLksQnaVyllILqnZKAOgEpQGB1UxOgknG0K53
ybV4i9EuWwzN7NSwXrdbLgBmQpAuYpwKmg/UyY3SLhMHTK3hzdXXdvtS74mQFJhfbbzmMTFojodi
z4nQMWdeNVtBA0RRCo8ZOWSK5xfjRTEkRrk8aXKY7gUzex8fe0zwO4YlVvZsFY+aJ4BSNMOHYlwq
G2FeuTRLVX1AZMrxQQUmC1lGXcnPrTFJGSY2Q/ClDcrjFHSjpKHE0tBDjZ5HyRptMM0mFufkO+FL
qYGTIkN5rGcmNQn5+1xd2iVrv9jSWkrlmZtgN38B4z9QFhDXLR0daMEA8NIAulCmYUuSyeae3Eoc
FttKOVJdc5wSjGRbUbgYrqMr5YfhoDbkgVJIAd1l/6QHpmKHFfNxvS74ouKNGI2SEGDRGHyiosmc
gWk9lEHn0jjho+8BimVyN5+yKX1hAtICzzLr85LPRweUC4MSefpcbHPjN1rOERfyn8gNmwGKHT0N
rw1g96kD9vn4799SWCEeGTxKX0TajlphnaDz75egLyHxUjgSPKvkNfvixLwStg4lBK8lNAVw6cl0
Ua9thUxtUsQh7OUtNPRAZghyt0/fna3Jlpz6uttJj9/Hvq0DeWGSnnOMBaGDng2hiIFaaQBmFBGM
s9+b2ChXYKLkn2Wd//3FFytipQbYAAeD25V72QkO/q45gh0GoZw1JcpaDhVfRpEvgDzBDsbZGy/+
4mUWp+FWyL5cCxVc8qZWBSBziTMMDmfKTvKmuEhQ3MQqIjO6hbCLM/3Q7zn3rzcR7HKGKoODD5OF
2rmmeLGJEhTRU7HzI2TjigtJ7dDmrATzAAOoMZhVio1YtrRGxbKp1ScFr7AIcteqA5KkGSE0fwAP
uC2fIot/ISE0vGMWRlcleqR7l4uk4pgxV3rY8jBL4hg/H6I71Va8dFeCDpypebrxwCEvOhAPQrhS
QHWUOti5Gk1CRzTsABUozhMseF3ixsVTHmn6v7hyF+boo1agPBgaIRY33YHD417YyYWrFXb4VR2h
NOuAw709pUwOwnVMgTQkCr9Au2F2GoSYy3A5i1lcZWSRciaa7fBsgG+zDX99753rBEoHbzQaA5C1
I/+hdlIR+oSUfsGLlx1qkiv1oZfGnZvkCiP8by3nwhIN71a7RoMYLyx1w9Pc3nTRveqz0rJ18Wyx
GhrS3RpGPAP/E5nDAVwkT/5ePIEZHNVxloTpOlotDVHRKoPceahEOtjJpqsivp3kp+8/y/bflwzy
ckMN/Jw2XMSMsgcsRgUsCuoP91N7PUSv3//9rTCBSXww0hsISCLgrUvnwvwuntUCDDQOdwpLE3Qj
CEzA4MloV9Y3wylyoQS1Z+YAG16wsEttnKIMwhw15y/ke+1tdiCsv/oDEBEgnCCDd90PVm+IZZIK
/GklTHITw+QEORoBIjOgi85DVvlgIwAuFkbFXeBSi6HLsKFg77ypH2JoHo+gM2luM6YI2kbmpi9s
kRVfeIdYqLMxIVs2eQ/4MxC63QJhZre7T5ARQB+YEFgwhXO3Yu7CKFVHGOJRrnyRLPBovOR2eiJ8
7OE9dO2ewNX898FiYYxc5hcrFDjA8YEhhXuiatZOqCrpH1DFYRwC8uWXCSnwG6KE2gumsI1Vc00q
VV8YRxWnDHVSzlR2kZN5YGeyOnRiy2tmJ3bLRy7tUVtYC2Ip6ylWRfJRopLtI0vMznrYrHE5cSMU
IuGAGi7EAQQ8FakDPlZKko4B1jZYNRxFs/3J4d8x/WqhERt4CrjxwMZmhnfjnVSb/LG9Lz3Ww4pS
ICYPK2ww8gIMVwHmsnom9z6Ks5FPuAg+kfGDzQ5je76tORCIf+Z8S38k83OiTbJ/sLAqRK+QmRFt
Hf/L30BtuiwA5gf0DTTg/OscAil9Bir/3DAZvkQC18qXLpZKeeysVJOhkqX2LkjaOAhy2aGLOoDV
Abpj5Z7y+L3BjRtisbVUEUoV47boOdgTg8cpftJYUXPd6iZkGGB11nh0KzEHQi2owcMRQuVwIO2B
R+X6OYTroDP6woH9zonxxVgFp22LGEtRUAs965EvD73ahSqfiODoHSzdS+5Fy/gorhMMCMsuWOfY
qgskt6E/GR6//7VHbaEvZBkyItiTPcWVdgaInUgvm5kbb+RYBEsCnBjouMVVhVwOtViDUgIw7i/c
p2zVJwHkhaB5stX99Dl/QZkKmhpO+mtiiZ1v7SiSB8wAkR6UKtBPD6NJDKiDzhDDNQcHgCSwBWLo
OwKaDJLfIDK5YlWJNrZ0YZC6Basklstegdh0Gr/V4Ruv7brhbizxSEXGh8OnAxDy/TnYXqMIIA14
uxBv6Aw2biXe0IBVRxAncCTJjt4469M/IYJbww9WSGOZo9PYvJWMMu9hTnr4TWIWu+qrdAdGMJCV
pRbrIjy/LSgnVdFERHYO58EjgDqG+mSEPXDLvx9WylWIicFkH+/+DbZFRLfowhJ1HPo+bip0ZYmz
9HYNwas3cIZDTmawOaQYf4BQ2Kj3wSLEckXQr2FxdLcAAprFEHETWRvk4Z8iJ/LiB8wsAZoUWJBR
PviAlTAyC4Esg95QFS0KzLghSwdofBlllDYL86KH0eRZe5GfjY/Q9R/7HYhjEovgLOd3rTKTB5CS
vjEj3MaljGOoQ6AeVTfMIVOJG5QwDbWC1B0WPKJ8T3Jf0n8WmfQSG5UbfWGJuvUKPcnTXoElyKRa
wVXl+bCleODUOzDj20YatbBFuWgV+3HWpGNkjqceZ1AQgaLxbfERauNWrVlECZhx5jfu9IVFylVT
XRp0hXzDs/ARwkpqjhykv3Xg6AbbmK0MgoWP6EA4DMMbGdzCMPVcjssMin8jlqpfQ9jTig6/K4rq
FbsgthFpwJmGNpp4Vj7AnObSUVsDEp3QFQuRUZC5XdDrE3e5HgEbyFzD/heoAfBIYDQe3HAAeiHg
LO3lPvyVM3yMrB+ue5sY/EXORP5MGAg5m/kR126ztEcyqoscP+R8ZYRcM+YKz8irBu0TztKc0ar2
rRe4k/fX325pj/yeC3tc0UTDrMNeDj5JYPc4wj4Z2qMDvAkz9d04gEtr1E0Y5DIY+IX0dzTNbwnn
wCfkK27+oB+5Tj2XpqioMgpZMYD2F6OJCNyE2Ya8Bn2XnPbw8C/KmbCGLqSKDhRKB/R9K7ZGnmYD
joDxMNuqJexQNjgSMG78xkLPrHNcSHxDcxtDzWizgZ1z+cVGZawqVUWdNBJfOQV3QcIqg2xsHal+
oIKI6QC0/ykLVWz0YDLBFNaAXtOM+ReA7zXAZDCOh6FOi9kn2PD5hT0qcHU6JirxIsJbB58K7Nzc
B2hTcO2MToHSy58kn1sWJZSQeFx5KvRMKK8PtTSChDGaSMPB9wipbG73u+kW4soA4ga6yUxYWAYp
xzd6bWwrHwZlr3kn+4lxWBcIcfe3zg2rb0AG1an7HHOoFwukvH+YOjEJZdjrXyYnt6u3EJp0IRAH
4Iq35yvfrmMLapmPkx2b4oemOYUTHyrwOFuM+ML6IdSVa2AcXM8ha4mFZ/dteAWgemjqP6GQAUFA
DHPtQ4e52Vv+e7l4yn9R1qhCicPi8+PkIPU9GI7xBM4Ol99BUf3nv1khlPJwS6gYiaHL7kUEMuZq
On/aYAe+6xi9E/nh92lxpo/U4lgF3fVFj48LTStgVBQM09FVDKnNqqRIJOK90mMFCZAb2Ynd6Dq9
qj4hJDLZBRAHLJfaKHXBKp5+IIM8/zd1y0+FPKUQYgB4xE7eNbcCXL6GMPgz0TkUbg2GuNFWlLuw
Rr8oRkkP0kGECK88gTtvmKHIzAA5b+4iajBgHETeq9FohSasgOzkZAC069FrC/Cq8Pl+hLAiwz9W
D13Ch4pJA/Jf6HTRYHVJTkZR6ccAReX2mDmBU++4Gw45S7QfbLw4vfia22HE+3uzq/2Dud/iUzKS
+hVOxVAa3ggS1I/0sn0MitjpesH93sT6pXK2QZSnMA+2lqKsMfHMZwZsRF8QErE4s7km1OraHXSA
4YVoqTHP9uqjEZMytpEA+EDXS6VjGCDGOHIjBKYA8vvyXkke0p7VE936YLjHSZkHILQVwB5d4xSf
Eh+stTUz2kUHcLejFq9d+w+DPewTDBTwvMWasdlc2T9Wae67dPJlLi8xv4+J1CrcleKrrjLIGc+v
uMUrTwGJBXTkQGsLPJ9GPy3lsuNUdUYV3AeFtWJioCe6B6srYB0gQrCVGwWsc+FV7/B275WgK2MV
Qii+PZQ+8QNUYH+JTiTmfOh3O5iW5x7Qu6/GgUa78tgeoQLudh4YY8Gk5ODGxzsF8CDID4R3EP1i
9ixXT82zfbQNCbOVsSq9Fn7b9G2ofMletEvuDEfxyAVYeiEjtmwdDSz0H0PUtReMvdFNsvz1u60O
SgogepHRcF4FID7KWh6YXvffH0dyq9Ef99IkdetxRsq1QqJ+afWhLR4LH/oRUWdiAMpkuNHm4kip
ALknQgvAMssMtJb7PEsa7asXn+0IADhk1u4vTzxV4wN5N7Cftuu6Pb7bpUVy41+8UsJM6qAsrn3x
B8nNwYWPf7rREzKJsNgDXeZCUd0WlBu8APfTAVwvzCfu1uZe/gCS5lz8AD3mixBcN1/SCQhOzKOq
Vpnd3et2ctSs9CZ3iuRUWuzxinVTCwsHhR+whhrScQS9pV1oxkSZH/4+MOdL3muddkeAEjw4seI9
S/b3fAJpL7o0SDluMUX1JBQqHBdzeDtSH+28fpegBTTfVXsCYBw9dljf2l4A0oGX1lBgXwUmCKIY
XQ3fHWVotWeHKDg0r3U0eL1fMK5jkqWs1gcGcUBPwPuJ2ablhvptW9RzpHzFe4wAPGmIAMOeff5X
t6+KlwVQ04BCgkxqhWGOjVRNUcH44tK3vHvXhrvvj/r6BJK/T64nUBGhH0Ffg3kAPIvYzIij4SP3
QoZ85g+OSDDcSVb1MF9HNqtCuPpClEXqBKZVkQlNMX8B/klQEWnnm0E/AIFxLWWM1O8MeVt8IxUa
yXhGk6lrdCHpYmTLQeSmracv3uNrUlPyNFf6uO7d4D6/JQWfwjOsxoZKD1pKVgFGPOixuYrVXyvW
cJR3yQP3yNjv1Svm/It0zOQAE4LPScXW2WjmIKjVX/L1CPmLDr9BusGENgQwMhtIHodhjgTQ5QYQ
oVcM20JGEueeriZkkQEey1b+1bv9sfPGHWHgI9XfltmGWTuqiLsQF7EqEpzeudx2EdcwtlmlELH9
NVenBmdvEJ4YS1nduPBSTQQMHUxneDnQ56012lFsjPYXOW/pKfKKI5To7cBlVmBWjz4UBXXAGbFr
ykZnLm3KMuQU/We6D3bTE+kho5PrqkBYc3tmHrHxgXTcSJjBRI0eWBHKH2IpNPq5qH5iVb3ZeKQh
h5vg0D2EB1ZFEPJBa29YGKPKI6Dv8+ssQRqa9mX93EmRUY73c1aIfK+aiWb4cQjuQK4IXrJgUuN6
p451X6l2nSR+Bm6uQey4OLCTKU7F+teET9XKEDKsOGgx3QrYNohVcmmVBqqnaQEPcaqsm6JBfFNG
EKnlr2GdGmGCWrI4DqNZgSQlDPaNEibjsZ+5udoJRVypmKZRGl16nowsmkMLGXQGspF5mg0ItWWT
HmrtSzsUFUDSYJBViNprIVZ846iRgve6LUptFX2IaRU2mVlpft+9ik07Yno/CyUpsOtGanJnlisx
v1IzrgD+MonrDhO+kEztQqiSlZwE2Hkgx4KCeUSkLdFrJ4dcwjtzG3NjtA9raRYnIF5mrblCW7Ks
90DIIrRFVoPRO4huzqASNyB+BuabXLkORDmGBqYeCVrImcMI1bLTPMiYI7OiuMFcjBlFZdqAVYtT
W/5nnOu7Bh+i3A294mc/Qh+0V16plGA4MlP0evT9pOkiWIFBMzSIiqsFoMyCrqMRgDevnFN+vgNb
YCHejD3RHIcKWh+izxQHgvIIOv5Q3sldMtQPejf66qlWwb+GekbRJGPkgHNLVsCV1MpyAPKfWOyi
zJrymFefefSwxj2ke2s0+aV44CSXq6sgACrfKHpPamdDLMykqvQST+2wU9TakaphzA6dMgntPuwM
rqtM0EfVIDNLOF+Nf2q1Hgq3UzMq+v2E/4NQgQ8uqaYTdCUTDZmZZuSnvg8S4bnLtXgWoaNblrOl
1Wqge3I0Tdm8m9O2aTsz0kojq8yxi0E9auKyI3xQKh8kEFiN67SyNPBYtZFVKJOYKG4AGjih9tRC
UcJPEBUm+AzhIJUnyBX18c1c1Jx4I7c+BHcdSNm03P0E9p1gr2T4WpxVc4KRo4mGLyepUDvnh8SO
Uj8Kq6ts8DNesaGMy3FgJmuKQDqEfjyojgSOnvFoADPRX0ErV+yfKnQGZDvPAlJFzHMQsyWm0aR+
GTtZxem9q5fVPHzpjaLIvaf7XSsNdlNjl/Fzha7D81WTEJvacIju+qbrfTufmpaD+K8QSj9C3k/T
h1QroNJixqoODq9+VnM0wyUQdoUvAmQZusau6yCeDDOVDAP4plCrX/oqTvrC5NUMbF4m1xRydux0
NUV8HyJhgNYf1Bsj0I5C8OMmj7t4LlAAgZuj05BBPuxnV7VCSaCVY46pegyA+VB4DNWmfciVptAO
agLSIOVU8RwnR3cpD7DeVRKCMpQzZ72Op/ExT0QlQblDB+33TRDrUn2Mygb0WmUcqcY1H6q5etP1
vRa7SpUawVceGxmIiJI41rU9dMdj/quO8DFuhqiWaoidjLqWgzyN8xtRMg29jePwpsvBbihbnI5j
47u63I/DsxTyeui0oearzjjnBqSzNN2fnU6RAyPbDSB8bXpbEuoCUnuNhhPFg2RLHkOo4MX4C24+
AvmkmXCDqVIchEStiiEp0gcxUa1GII7QXYuEHlOz7qSL05QbbqjXJUS44ZBdNDW1a3BSh/+J2fJh
HClon86B1Bxb1IbUn5IfjoELSPCo3LS6UTcnpRrCoDDnhhvzazkRjfI6LniwtNl8m3GiK4tDX96X
EjcnDwU4c8DmEAolCACjoImEQ4ez5d/xwWDEzzEfNPkpqjHWdlNU0PPT9mWEKYcU31wW5Sc/7qUZ
Y6VaDrFnjSMqp5g+iBTwPkYRDsv3N/9GZoFSjQQCQDCtykBbLBPtOZplKPniiiyCayOcDwKzTrNK
5VW0yC8skF9wkbuEUdVDdTLBJQz+3pN8kC3xF+hyzMhqHWSnsSl4vIs2FgoZzBLzOiFc2qbeZRzU
hblyTH4SETbRqu4jjG1ghNkEa2V5YMO1NhJ+AgfQUF+GZAPIlaj0G7ShGIuEPdCwQtviBkQ6zvAk
kNK2BZgFSINlK2FPVa2TfljFDBlokCQZJVLqoZ+XlSxVYvizclSvM7neymE3OvCv2QuBcZZXZBiH
3zHTq41cbmGXWm0VdaKQp8FPQrokO4SYBewJ3pmThTnCtQb9Eje6WCTlqLxWd1IqxfiUaAW986qZ
Y8Q1wrwe5wGUqO5U4kMeq9y3RlyoEq9AngWdL0PXV4nxrPpyECfBT1Ih0p/VAwZ/XMU/QorCEQFB
JLUEqdr5P9g99PW5IQhIZP2yBOuaTi24zrpRrDiArlDHAAssAKucxwZ4kROwfMNIPOHMQjKOPiKK
jsvTmRq5j7lh/dOQ48Dqkdhg2NZA2P0+yrCsUDFgFMYICbr2Kfu3OXqhvHSM6of/zQR11JMEdDMo
/XxW1QRehkDswAWpdGbeGb35vaV18QU+gQEOQ9RQJsWVTZkaK04tIXv2qb6Rerr8jDsZss2Y/LOG
yCxu5R06ojaE2kdQJrCaSut4DUgY3jRg81RB+ELXhlOuDkauGz71N2G8inbaVewKmklimo5MNHP1
H/7N3/eUsOBLo9RBh4xu2UZR/5kf+6OMrih5tPXPxP/Zbr+GjgDYj56ZjNcumKYwPLL0yCmMcvR7
tE+CM+YdwRxn1GSNdygMOuHBUCw0mhjfc2NPUTFA6U6Axt8aFTBlEL6PWu0z3rf7ASoBJ+2m/6Hc
DK7opk6PIUo7ahk2Nw43GV7EByRvRtS5lossslEZRl355A81KC7IAPIfyXKu36QQrQF+EihxQwCM
kzKj+8osS80IMwRakZ40Z8Kkc33NvAq2tvDCEN0HhNy1ps78gEQf2AAuQ60ZOuk4EdeYIexNcRd6
6gcTu8UySnmKxA98gObWJ2lT1D+JOg7G4V6I3mnr6TfDD1Zxbd1bhWsiVkIGSEPnSaf7Ip0y87Mw
jQjJhkkGyoGBcKI9wjJqyszVbbrIhTGqnuAPKNNEygDwefUsP4OQ0yMm/Vv/SBieem/2WjR1a7Bi
ME2vE4rlOim3iaKka/RcwBHUvflYvIUYCJG7TzKzP7izo+iFWVuBq98YO8ZRJJGEuo4ud/jcYbhI
FgsFfNZGIH7WL81k9scS/a5hgMwEErZw9wfwo42LaWGPciEQ3KDq1g9wId1LIygsFYA4EywX2ePo
RQHY32MV79c2US5EKxsRDhEA6PTl2Y/7EZzbfP0u165fvOvR/SwxGOXWB4NYgH+iGaGuuTmUKkrD
dq7fM+45Qp0IxNA24zutLWC0D6PJ6CmDe8ygGZCEtqlQWoOmH9jAHmd7fIgOut2DASkCPNwl54FV
YNu2aAiQ4sTsAMLmctcyo56NgkveZ9WLikci485YEsl0lq6HJYkQLcWmyWiYUZ8l7AQ836LknQ9x
8UQ7opDEP6imcpAw2pGcmL0qcn6/s0ed76oHoRUXJ+8VtL10S7wjIaWE/DjpyiuHyKudGV069uTA
xgW7XCi1k7MmjCp4+d9JYukHZ+oH4JbrI+gO7e4WEnLa4/dbu3Z4eCGPsi8oOVAuoXOWQMacJpBw
76Og3oKTMphqZ+Br56+N6JhTUPDUJOwSNLth26Ed4KfNm1Tvo3Ays/o1mRgdj/XzTuNJpwhPAUwm
oU5O7xyIiYa6EF6BgAZ6EMT/ACeDsEO2Y1x7tTk6Cp4goGj/fmXr7iLM4qChL08yotVhM7I4z1Ap
eO1dydXc2G13aIhd9w6B9PgWt2O2xVdRmDJIzuJFFOaRgE193rxqJwFMB4Wn4FknWAQDx6b6I3u2
OAYasEoSzjQyFOQo9LFLpFBDsS0le4omCudA3Or4B4F+dbopM9Rpa3IFALcmfSVZZfiaQQytdqB0
YmU2v/uDJHZjBxerojylyZKpUGAOpK/PpDNLqBLLG/GPdnDLLWUVOA14CJJJsEQvP5ceoDcXydzL
b07bxtJH7GNrSnekGYWL+kEYrI6VNW98N0IWoeDAgdV23f1LxiZOgx6pJXme6iA+bva19/eJJVz+
0gzZ6AtXnLOg1UEW8amMbvSBzgfcHzK8Vr7TR5fkspDvZR23FbDobBJSa2g+g4GDvmmkSUPyk0ef
kslbJG0GNw44pc/EvRZ0cHwTerDexATdrHL1pVmD/PuLlfqNkIctzIZ7yS1R22jAv+GbMpsHdsM3
saX/XR/hBr80BGVoaRTa+DN4V14IQFBzahBQIZqIOAnMWLJx8DAngwmuM4HECqVcj1MyjWmEnHns
zf4WI5wYy1EO8m+QMjuerIeOsI+XBqmTng9dU4WB/0ECCqmb9IfhKKJQw7FuAxIFqciFUh88xAAF
K5HNXO5jDYEV0OYZH7yne/xzCvbQxAr2ujkcSQksYPb2WfaohWHYqMCQpvRRyEi/6/up3DPumQ3H
WCyIClpg5GtGVIg+RE94IVpruj17igddWWCF/r55DswAKPcAHiDiphpdeBo1NeXFnBhDSRg1Bd/N
IF6HaMXct1X6AUs6bhfgrJF7YJZ3+Z18qQhCgeM/FHC8+vdadJBlBo5s68sAvKkRen7cYnSfeYLQ
kw9BYHwZsIpJ0LNI/rrsg/wJfBpoYQMPuCbOqjV+nqHY9GE8dED8ZPcC6NnF12gvITud9n8A5SLO
Szk3DIJMHFcKhj/pIMhraLjO6fAxvkguKgf2+EO4IgzD/i3hwozAi4emNir4oHAPrPww7WIL5ecb
7bFyWJNna5T8efH//S10ZGznSSyyavgYrPzYWaPrHz5UCzKL97l91kG+6uwKgES4amoeRhRJmbcQ
OVrf7AYdMn0paBWuGD7Ut9hSPR1JHxj/iYKqbqb3ofup3AEKemB/hnWujqWjAI1aGJKjdbnPiAcQ
QTXVBykCRDtojVnT62iF92d0hs3ffx8B1n6MqXuAWyEmD2zGClIrTxATk2ZITWkoAus/lIBRo91Y
DjoUBgCJAIAY0PCjIgxU7X0/GbX31p1d3iEhU90HnmxyHsbo98wITU728rMJEmBq6EXjla0AS7o8
+aHSAxgR6u/69ezKoFHVj/ENyYgI0d/3O0eVhgDJUVCOBRYZeC9Q0SAJW5pSmnD256Z9IYA81Glw
PMcdSZtzJ3JZDH7LgHa2BVlofCADb1WiLbW01foKpwzi+KLwo8uLV3HQO2V6+/cLAiuhhNkl0PQp
oFlbGhlrqH3WKf9iPKgYFhSuCLxphqAGEuYr5mjR8ub5vaJLY8QxL3KfGLOJtQxj0XO9V1GnRPbz
Uu1TJzmlFrOaTX75P16xNkZ9qlaPhUTO+Jd4X9xLQKkN8q1xrUD7ebjiHjtLVFhAXNbqKLCm3E5D
PCX8i3RSD+DpOIDQ6oFsZHj4g/SHtToqK8GUlqEkWJ32QOYEq2tIIZrcNUHA/ZE51tqopKQD3Kev
c/4lQW9Mwtp0WzwNYCoG4I7NHcNaGxU+ogJyjT42khjrvOgA0u3j5Eoga09Of7CVjLXRgihN7EPg
DlsZPRO5hPhEmIizo+GBPevAPAKMtdGHGtqYrTjCWPBeg/b4tzHFA5YXD9SIHa+Wj5z/HAIymY+0
HDcLTS84VmJhpJnwkumYsSa7mXMW4TCPMwLtt9M3w96F4E5lRJXNVf5jlh6faKeq7WOdf5E97sV/
rjCjL/9MzWLfggLQ5PYta75mmcb8/zLRNwYRGJJ0iXLPWCnmfIQ9iXNF+SEGbu4ojDlAQ40ZV6HP
ehJs7irSTVEQoEu7gi0DJavkwYDsGcqXtg5ayspKAixSs4oa+9paGeqIOZsEdHnR/V4mefMgY0O3
BzW2Zfxs5yoC6kpGBYAUbGJX6tzeGmzSMUt0l/ENl1nC2hgVrAGyB8yBl1+6CTzJMx7GcQ5SHjiO
bop2ff0nPDhU4rC2ScXsQo/jMRrllyA1dRCeNBYAeWA5PfkmdyBo93/lqJc7SsVsXS3CiJPll8nT
kwfIQTtkGpS/bfun0SF3OivJ3dhUFW0lDUVfuA2meZdfUC8aBSqD0Wvdd/2ecNrxajfsGF9uwz0J
gwOeQhIaWHhLLI0kSVOE0CV51R7k6+CdJCrEWdCQNzRLfQHpCHgAA5d14W6kK2hAQsIM7wgIeohU
uiKHfZ+3mfIya7sR89AB995Xb4yVbZzzhQ0Syi8SCMj+Qr+3U84HgNzpirSf+r1+zPa1Ob+RV+U4
mBBK0TtXKk2G8Y2gtjBOnT5hCOsqUpWX0u6gKnVm/fX3hBxLAfjcmnY8kxtn42YCn4oKIW2MnUir
oukop1EDjcrXyXcgKoW6abtDey4EZfSfsB2sP6DGEzY/Un7GLB9dv/cnQe/4pHpV9R+lZMvaexSw
7oX1gmACVFtnUhMUVKjzHScYrZnbGvXS5AZM74RotDchsuDMb39wuNfhcmmNOtwZNL3TsKtRDNbB
+Nl4mMlFfXb4g/rl2i81gdBg4gYiBDV0aTYKg0g2WmxdeyyEo5bcl9lkytCz4luWU2x8JZTPMYQE
dkdQItMFlaEPpzhMh1e98PzxthwdLWS0FTceORiVuzBBRf55CvoySAZ8pQBKmGbskp4flzkg9cCs
gDgzDtbWiqAzBoYDSCigR0CHq1br/VGFueRHUtyraCDFrFfO+uhiLIDQ6cjknysqyVgdhTruMcUE
7pcA9AKBE/wi+mLIlzHeqLDMkRru8ulxZqyErDxmVFAsoiJF2uuTDlTSa2qckuQmyEAuB8jQqS1r
s8JcR61b6Ec7jPC0cbbwgpNwcsko1coxSliUa797bW21NknB10CZMr7xzR4jYsyLc+OjLaxRPhK2
cZGkXPeqJmagIQdCxd5GV+cV6NmiMAkjeW0NqBZ9v8jzJULtLIokmI1B5xsiDvSolcql/CS3/SsG
FRDxweF1C0QiMi+Aa46ikx0yDznYXrL8K0O3DBUVfObKN6IKuLrJLwAxIzrI1D1XJ+CnwYsBP8H4
JBVNw+qhGLMvMHrUv36/3K1NBsgURXyUNwDepfxIEdKigujlq5K5QfxZJAguLIQSywT1HQWjyXKh
HV6neO/H0ArI9oHBlJwkf4T+apfrID/i4tqemiEsoaJ5Dig9vljsEuQFp5jxDTmBhs2MKRuZpAZa
ln+2jor9RV+odZqDuR08Ok0N/0g8wB1Jsz2B5rTnO5lhf/+xmCap3E7kNUgqV/ha/6G44YlMaueO
yW4CfeSwa3P3f7RIPXs6vQoMvxnO3c5ol417As4drUHfC5YEi0LOePlsfkiMhQLVgqIUNFSWH7IG
HrobYFCK7wMfXVVDZ2ziljtC1wuztUQRCdNjSwNhooWQTBtfuekKzGvWWN3XGEZnbBv5lbQ7Xhqh
fCPoMYHBB9OrYECdon7ElMePwuqvCLfaJIEthHdJB9e/F3n2zPvWDl7appwk14a2BMfaa4P80e6e
FWjpknk1/uQ/oN8D6Sc299nmnkI1DTcsYAWYtF3uqS6B5anNp1f/SfdIjERxeTyEUMb2JIs3+1+Q
UTDsihWqySauNvkfqzRUUJEizGJl06suTzZXHcoSLG+AEc0ZK32gtInJoxHCTuj4EH5F6CLRyVfO
K/k4cyJOgfBCFGc4p4B+A9jBooMEqT0MH1jpW+/UKD2UloEaS/cV3hWs1s3Wei9/BXU08ixCGVUU
X9uXGG3InbaLQWIk3ZBhUdK7qY4zGq9MCN9GYrNYO/Vtk3hG2Wcgax/PQq3jB0lr9DPrTOQKrMRm
y3svFqmSxOcikHO6GDX4GoiqZ3EfS4IgnTV7pIPdv5VW/MTsHzIWSD9KIrAUZomKbQXBHO8kTl8e
gusaqai8C0dTASaHkWJsnZbLJZI062KJZS7PaoclRsIdB51G/0f8f+ydWXPcNp/uv0oq98xwX07N
Oxfcem/tspUbliTLIAGQIEGQIPjpz9NK5ry2kopm7k+qItslqdFNbP/193ifHNvvTv7HrfHjEB+u
dYnCI4G6zyfbsTZ9qO4a1B2v9AsbjmKQuVn7nIgFrIgNmsdSgTbE5DvR56AFyWwypct/R9d8ys1Q
dDKrRvBD4n2vNmt/8JNr7vh5Q442AdRqKUf6CEWtiJ0896aen+yVlVYUFDpyP3lqH4pT/nsTAuMM
kVLcDx+L5S01B4IqFzEHCWtwXAG2uiTKeQpyc3PPtxIO8mer/7K4//oc/z3mh3Oc8XnuVzxHiiZj
B8IpEprSn2cFP+Au/vxoaARAaOPionxcgk44y3UyLpwHdvaf3e/ThhT+9ZzZ5VSSG4kKI2sDgD9y
Wyz4VGHh09E/rEfdRgtagt0nonN/35doS5lK9EO26FLL4DufxA7UopOX0uOKkA7p0k5/Mrd/u+l/
+PwflqvlkLFHNvFJMzcN1HNTf2JU/O00/vD6l/F/2HGmncbAmS74PPO78W59t0xGUvR9U9hwpB0v
i83bJxbA327yH4a8fP+HIefaHUKBh6pe3wG5WKzNqSkuzAb4aZdC0CZ3b/95zM+e4sfFihyv4+JT
OuD/9iH6a8dPpulDv8of6/QdYn5BH15gFD9/KNpxLgiOykv94CXgZ3lX9UuYOlmA7jCEp1Gr0sM5
TPLP6GAfKhf/OvKHGWR+SCsiPGz+BGIu0fa9WnJ3CbaM9xRR1E8T9ZdF//POxycEJAws5QClWx9N
mgA5DTklMUxtXSCygyw921Rbu+wKs/3Um//rYokvvAQUWuNgvsiu//xclwlpALa2v0PDl5dhiJwv
zaPbOetB58zaMti7SBR9Brn463LBoNCOede+AHbmw2S2swcRZiV+HyK0D8ttEN7983L8G2/l5wE+
zJmzrBJ9zuJ3KdKJg51+YZte4jw24FPphaPx2cX6ocfuskoSYK5hoblgNaDJ7sMOcISaOl+uT6g7
KhGS3tNvf9Tg4zzbDMeLHl97Nf8PYCl/nb+fx/1gcqMl3WOBXp/W+taMTVp5b7K+/+en+VePAkO8
q2ajnAJdhB9my3g+MQuzn0SkCzr0meLTUa9egYTcdRjT27GGRuE/D/k3N+7PY36YwG4Kek/U9lOA
opgrU/AnD1oN4X17BNHuxM8Wgo/b8JND7G9WTeLY0F2OUQERYAN+eJaIUie+JDZ8iXBTbS4j+vfN
EZ22cONJ+dnB8jczBygQ8iVeDJrjX6I9ieykmWfnaVb7bgBePypZ/MnMXZ7SzydJArQNCtdBBkLx
iP1hc4uZWQQt009ue+dU2GqT+8k8XVb1XwZAJBBVHEDHeP6HVd9RVV8wGU8aqifDfFOFG0pOoHvk
//vlgCqYf4/zYWawAjnEY9wnzwEpL5HIT1y6oF8Nyfn3+I/5gYpN8c+j/vXqxtP7YdAPTo+IlFVH
uNQE++I013VTZZUL/ph19gf80e5dFM+/j/gfr8v/IW/i+o8nN/7Xf+Lfr6I3EjwV9eGf/3VqXqUY
xXf1n5df+38/9vMv/ddV/9bdKfn2pk7P/cef/OkX8fp/jp8/q+ef/lF0CrCEm+lNmts3CLqo90Hw
Ti8/+T/95i9v769yb/q3f/36KqYOuKTbN9KI7tc/v7X79q9ffRwa//Hjy//5vfNzi1+7feunF9TP
/iK+/wIFrV8y0RHx8dffnkf1r1+d+DcUKfkekFRIAaKnABFK/fb+Hec3B4cvus3iS/Y6CrAbOiFV
/a9fvd8QXkTUGKczStD+SN+NYrp8ywp+s1HDBS0bJDfQII2X+PW/3+dPE/bvCfylm9pr0XRqxOey
3Z+2xOUGRZszkFkoCcWeBjb15wtVUtkJLvvS9MOYeeuKZvqU1cBNHEUDfkVtR3MReXwpRUzEpm47
EGSCylBy5y9SBkXjDOOYSTHE2Wq0obmqzCByr3cQXFitJUhyi3med4xDNY4lqDv6waYI05/rPnkg
1qqfXa3a/YDcKeQrm2V8sZYYrcVZEteM3VEjGlZYcQQI8igavHpaAV1CTrploNO0/Rj42y7mHJSr
ANo8mSHGogWtkXjN69ay0Do7cq/wFz36heob3HlAjgALZpO+SdFbuAJgQ2QPs2ywSF9cxOeh3jlR
CkmRyXeGrSDgn25oCGz9piFL49cpgtGrDd9uRLWU51RHOnkLeDiB8Fwr13KVIl9pGOgSTPYKSS7Z
6mbTN4KaIhxjPNKOD61/Iw0JzHbQ0ZrsQYKxwJ+sna5vYNfEgH3cglakwluXz81AssqWXntNaOdZ
D2Q10ivRWsv4wUxr78NvtSL3jdJoEEMaeiPT3+KxtnACjFZX237qLlAVP3v2sMo8mq2hgQPregYl
KEgfc0iIrjOILnAqZGt9nZ217w9Ayttwb+pISwcqLl07I5xSh15Qg3yN1i0wj6RbxawYKn9qKMB/
a+x3aahHgxvCa6aK1UVnD/MCsPG6XOgr3JfLCALIDBf1HMg2iq9ioyP21Q4lo9vO7jpdeNNA1nva
tEK9MjBJVJ3aLeOJk2IE0t8QFjuWk8bhnIAwUSlbvPrhINvXuA2lek4W2wZCqKmT4dWfvbE9MT30
61248oaJDc6YytswFOnE+4BQPpVDb1vyaQ5DTgufTmgjT3hstXesDyjfSGl8O/NN6O4ml5BtM9oa
8qoRm6P9AOBKs63WZUSLQsxXua1F13UZOCfVeFwlFGqK1nNMtDOLGKZCJRMN9wNwNeLYWuvofeuD
1q1fdR0Ttglmq+0yBe1Ac+txNrUHywsoOy21ZbEsHF1e7/g44yy3vQnMpFg3fbcxYOJD1dCGfL0u
Kho71UaOKIku137UsnQ9K1oLT9fMwYxHitjXQ1df5OS9oflaewvkh7zKi+dNMvMFk2g1FkR8VNzJ
3PMnO9KpjgLj7WBrODQz3CFB3rQBJMEjJHXbkvG+cu+buOvBU/FbY6iV1jEP6cvaA3903cYeX7EK
rXYulIeEJsIQSrnFUo3dUYOTNeOS0pDR6kPECqVm66McjdsVcxRpuwBnI84xZaADWdWqWFYhtmGn
Wgj2rXUjbBkk+HowtKd5/Vp1jvPSTPZ8T6zB61I1rNU+rAHu2XggXIESF3QWMEbaHZ8BnxjoBkE7
hUhkVAdxHnFF+u6eQEvM25ApntuDT9xBPSYA+q5FF9pVlIJo3c3X4eS38RaUKo4Tx+mVX0aSdfKe
Un9gZeIPws9sprHwUcVKkWWxZldk0ULDfuclrG4z7lBfpXFXeVcw8phORwSMo62oKu7kXQU21MnR
qot347Q0QwrZ98grwKdBI3Bb2134tZMsUNiOhIoMzDOqMlcpJsspNFW8a5fa/iKqKfg+RGG7lFC8
GZdjbMvZLxAPhqexNrFwvjhtEqxboQ268NkaxwAvt1NDiqkOhvbkgYmL6vdwGAawzxrlVSeM6qEH
2rJrlSrUy7pQyOpZfe23QBM3aUudVWcNB/FfpFXDF32HSTLtzkoMel4iHNcQMqE274ENcnHUtP3S
8EPtkxj4M+LXMk3MXAPG7rpqvw6jW22B/SHD3iQy0F1KtZ7bxyo2HZLgkxBJGmmIBO8akKbiEttZ
j4+WapWXqikSVuHIgQ3lanVzsuWk7cMTmd0qzKcKZOpDHVv03l9wTRS6nvDOzQrwzw5lviOq65tA
mE2jfT6/BWxJcAPJkJFDQ0Wgtp0fY0DP0qx/xpUX6auWuqE5+h4WdRa2jR/nC2bZgeSWcR3Q3Aw+
tOX6XGVx34XffeT6wiJcm0TnvUsAS8KiWHz/sKgw4ix1ZyA5H0NvcuOsnnwzPc7Sova1hQb8FsSs
JVEneHc129iDV6mTv7q9d3B4R77KoV/w+Hml2wPFweTsaopuib1nOQxxygkyDfcT5J7QXqAEHp4X
NK3MJPBegCoaTpx9MA42iKYx5XaucSypg3CExApaq5olSOcyYvYLagvFmS49rsY0tvopyTjociS1
437BfvX7eU2dRFIIn3A/ETn1mIv4+5zI/lSJepFnqLLEw2lCt4rIgyaaxpPD/V6Cr+HR6GFqVTPm
RlfBd20tNQFBTDpeQaDA7RTOaPXNfeVYoHZpoBCmdKk8Wu9GpwnGN2fybPjQkZWQQvsODlyg/7He
3NpR/QnPvCKwDJgUG+CikDm3l1XpvSQsGnMUElTOYzJSqykcyEowPw0c3Q8nz2pjkw125YCwm/DZ
5TnsVEKG3Nj9wOq8mxq7TZsEt2KuTe+HJ7O2+FliJ/OJM7vuoXHTauFl/98UV+ZiioOS9U+2+Ll5
fZbPZHr+0f5+/50/DHCkQX67sCjBS0V9qI+6IPhNf1jgMBp/CwHWhdIaDIJL+Q5cpj9NcAd2tnuJ
kfjQe/zDzP7lTxPcsX+DwR6gDuAih35pfPvfWOAfNA8D/IdOHxtOAnDG7/16PxvgERJVic+HsbR7
4CZ6mWNz4G6MsgHwKnDTDlX7QkgDWzZJZzZcO85y1LGlsMfioqr1UxN1u3kN9qJyD7wVZ+MluCKm
9r6axk/8559dzPf3ipwesPkAzUPd52PFhwg9WERNIksdid3QqhvaQ9Coux58cqUHIK/WaxVZ2x/m
80+f5Ucf5UOs6jIq5g4WtQtVEhSsfYz5sd6GidgEMGWSqbAckaPWJRPekcwm4wytEgpMoPF35XR5
z/budGLcu4t3oceyZG0KZYcidcLu09T1z5VFf74vLChU6KEFDd7+zzM3yzGQBjjaMnSq0kw4nIh1
7oCKHYdimYdibeadFUBhKv6s+S26BBD+Hcj4Y2iA2pG4wkrE1w8xrqAXEkxNI0sU1aV9r3Z2FaTh
3FxNsc2R2639tJraAqZhEQoYeDCSh7zx6SZYgD1NdP0WmyUorAsqVI43sRmucK/eOou58+z1Sbyt
wfQwh+OJJkvmkeYagl1WCsWIe88eU2nizFpQVR3aWTI2MPGdQ+hiBVOa2e1UBM20sZOHxoH0e1xn
4VQVVdXn8xo9gM68UVGUxbOTduFw5fvrAeSnTWvCTW8N+SiCB/z6bR9n1TocRjkhNy6Cb8HY70wN
A1PEejssdbZGAq9g66MJIZBIplu8uUdfqV3oVrtAmRXugXklo7ukcz+UUwJEFQy6KO0vxrL6rBj2
Pdv604yEl1JwYN8vmu1YEpet80MWg146CUFs5OUc3hq243XukFs5HwJSOM3Ggs8FOS5RcDfFCklA
ynpA1t88hig5SApP7eFiEJUCDmkenDVf2X2oM4EK/WeZpOZLE6eIPU9LBgaHdArSbJ2qoCJ3pzzx
r5I9q7e8vUHRCVshx426CQph0XWESzsUyEUUbl8u7dfKPzcNLmddSCg4mysH+rUQeGxI5jZ3DBWZ
LnzoK7t9HadczZnqLyNKXSpUCIHL1O1AQa1lOUQ7P9pVyT5RpemOLi2MXfJ246AMnWaq3YSk6HS+
UDhD11O8W+jOR67TvpFN1te7SVx1Xb7am2QpKlkkY1kNOPhyvyoHOwVj0o3vezB9vY0r93Zvp605
SF4MSSlQujDn1GQj8HNYZ1GzXfB5emCN/QPVmVXdOtGmam4WnbljZg+bobnComuAAeDFktzK9Wu7
PC71HWl2K57SDIEOh4FbWeVrf1wElDp6YCVwg6Nl1dE3dlKy+WzkIUQeBzYAycZvdZ+BrPvJEfeh
zBMb+rJ8EtSyoVEDV9R7mOaH5bOQenIFj1lpBweWfIn0XQKXP4YCNbTqGs9Kw3XFZoKYozkFLc9H
180adz0FZLytjXW1umwzD1YeIhO9LiCM+F46qQfUUKfWctdZENob3NJRRXw5Ecc5c/QXpPMzHr4N
c5C5nr1NpuuhJbnyRcaEnZvR24oF0crKT4fVAui1zhb+ZvdQ3la0SPhbNKDgOka6nKFAxwEfV28M
aLczB7BU5XwsLZQIuJtW3gfVNYdcNxKzHeTUyA1VL6vY2PbZ7W6W9s6KrhNeLvHW5SfGyh7eh8wG
NDcsqYLW1gSVkXZJI9R5ww/3nUyYIHc7t9TemnvJtZec5+o6Hrci2Lb8Zh0ebHXnmy8+u5IVVAxd
nUbBF695VcOSLQnNddQXQbfuRQiJWpQ+N8G2tsZNIL8uEALsEWn65+n1fg5sv88uYtqQxgVy49Ld
+yEe3MQ1rYOobcvBWp+XdpRF1LtR0XQIEFddEByqfuB7v7Gw/lr7ysaxly8VFrHdwgA15ujW4sZW
yymZkhcAoIdUMv29CtxpC/cAtnr1yufqGLhCZp5shywEy62Z44L7K92oeoyL2Nv6eobeNzVkM3XO
ixVbeTtanxUsw0j6OQFzsWdw1rowjwIkBnFtw3776SjE0ew3TYIGdgVEMYoaobcBDQ6woFWdjz4U
i8gE152PaTPbBvMqcFhVKM6LUEcah/1+XtDZsgoc/X3wLVYMiLHBf7Fq52SP+phU0cuiEW2L2nUB
FFhN2TDBF7XYribRteXrKIWRlPLO2iU0nFL0115ib05JqqQY0ZyD+gEAcqNNEAqFEsQz4jHwp1ww
1Dj104i324E6RTCMx/DMoR2SdnOLIg9ibedEbO2I3K9jjQaxAByhfrWyxaN+lvjHfsGOYgg3ls7M
1swWl3zhRdqMtO2x1gbz0cozmNypF833CGkV1GVV2rO4ShGIKbsBP6I6pKc6wMBTgULl3Tg8NLE8
iHW29lGIpWkFssodL7HOEkB/WvcvwjVTbo19nLe8T9LEYfWd3ekb17LdPcjVkBBOLH5QwjEpiN0g
ZjcL3tNkdYfIfWlDE1yjxpbeBtTKgcKuj4iMZK7fuNcVD9xrJH4fQhKy7ZDU/ZF3MwLCbTemk48M
tqLcR2wHVdSVH9OMWgEea6B3yrYQ5/IhB7L68Q212ulaT+Zxcrxjt2q5A7bVS3m4qoKjbrLoPfuK
gHWetdgdN5Ecv3jtSNPFm84KAOuyH4S6jdYBMY5aJRtEIzYdo+yqdu0HOIPOS2XG4IgZQgE0mfY+
2woHVKKqt+espv2Yv/8N2WMLYHJdHy2Kmj/0/rx1C0XKU1T2i2LU7Hg12alcg6Z0meMfaSwHrCPy
NgMHnbG+kWVNwHOPXD0cB7iIMSajpBO47JGon01svJNpw67kU20KFYRWqWJ/yGKIn7VJ+yCRkt37
UgNg2sl208nkWzXM0S6RQpQ4/MeeJhunAgOLOXu/Hca8rcdq74x3MOI2qHaW2OMeKj+Wek/CccR0
IWRpgpeVA4OwtnTrqfrBt43JaweGXme622Bmcx4JxJRZJJONpz0vhVbZLuiCJXMcXAltIm4Qw0tS
xZOzF5CXKLFVQbQLiWK9QDIVUlYbq+nW8mJKzjUQAByGR1ctPTzuG3/xEQ/HPdD405exSnYoAuR5
n8yPmsRDEVseinyDsJgthXCLc9Qc92eFyl/KKsC2DMqsquDKElGfdWTURQ0ufjkJSPJZ9C1CjWuG
8MKQd9oraf82TACiU69DXTuT28Zphtzlzndjz86GztNxai9mBV/WYhSIU3Estn0jArnni3vtctXg
jkJgFWSf9hCMHvZG7OOw6Rm5WgChyete4DaDsum5s9sXiXk6gNG87Dmbx5RViAoLtC8jWXMGjA16
p7LGlvTbIEN459viU4bIWzSnOBb2Ygb/W6xOwVRiZbaJbiphPbbupazFmlkeTH42U1yeXTWjgaSa
b3tposJp8yGC2ROK0njNjsh13VRtYkoy4cpodb2tPZeWvBpV2aD/JK0HBza5ZMvGY34hJ8TRRTuj
0ZMMX+LAqvax5x9wXiNickHNLmObd4Tj2vTugcjGfTd8mZkNy5gAsP3mszoAHb56ku1oIzDoH7w2
mwh0Eax1IlkovcdK6ADG9FJvsEtNGbCJbrS6ZQ0LN2uHst1QiShTK182Eb5mpGJDgdiynyEzMKaB
hAVI+z53rDJYVb8furkr3QpdjRYw973qgwyRqznXWAKI++8RLsQ0ObRc+h6yd/ApcjogKMCBJO4H
w7PQxSga63nw+nXjj+h6qG2JMrcBkeJkUlBVHQ9r1fa5Oxh0Fsbg4pjE7WHN+nHahOO3mOKCJeoe
+p48dSIV4ByHNUpDuRMR2fqJ9WRmxfKlg4ku9QgrGTKjEGmkCPPhFdY5m6D5N4M2nuIef+jqh6VH
ONQCcrRAHPsLjm3EgmsE1RvP8XK4diXie2Zr0QWRSgnNwLbeNYbVG7JMDzBJVGYvHK0+foMCWtWL
PPTWLgvWqSBiQLILqgVbUOkPHsLcxAWGY13HIENt3E0So/1jFX5KEb7DuTOg6L7BsYZeiRwNU3fL
pL9yY4JtlEBeTI/VzmKkAIYNhpXsdqPXs5R2yOq1yrmvAGO1rbnG2vwWGGIBDr/e2GFVFfCF2kz7
8glCFkupBv8cLbdWXb+uyJZBqzdGbFrDo7DgQmru47G3KAlEaDOjM58KLiN4jk0LoC2LwFcRbgyY
7om1bnXgsLdtaRNY2nZT9GSsSuSgdojZuTmf/bTmfZcta9p6qQsBF5CNK1IM8XAOJplbVjNmHPsV
+SgWFJP70OpE7eYW8Ecv7jcdUV1qLFXt0CUZnmpUoSBdcvJJ5WULFDLyaBknpAQ9gOtx/8LxBKc5
PEI1F0V9HOTf2orBH/Kr3+WMEENl62TrNQ5stDfb4dYdteA8cDzWVBBrz+AvXvFgjq7CMAkPhjcH
cP8RLB2W3cJjZ1/J1dm3dEUFfyd0xmenPqj4W2J8diRsrQ7qWwgb5GhBCvb4/jfY2XStresxaJDY
t1WEU7/weGKfqrCn+6Cv9sls98VsQlOsiXVbVZU8dAIK18y1d1zI6Pz+hcFcPZNhlqWDWGpquFgQ
YwkuS0W1J3X58v639y8DNfdIrGHPr4+DP84874T5HprZsTMq7bBQkrsHLcmaJ0MMIXjGHPD8O4nM
VLS1e+QkkDZujp180snin1G97OZ+Z+I8FlGVjb1rl1EI+eoakf19vcD5ZTOyN2s1oFp7aNkOCEkE
0Zk4ITyclEGNEHnbRZVOKa7cU335wu1x4zICKZ1WIjExkHkT6oFGadgfBNQ+tnUi4owQKq/wQa8q
6PluZ6KSzJLotBl9pEIiYwFx3tIb7k+yaESU3HWKWKeorw/UMuliC/Y8JWGV9WMNiRUEprYoJ2xy
ie3ZxJpD5QEltxoCMU8xkpWOh6bppXOvBenig074ISaEAFo06N9tMssbUgdj6vTaOc0NU2ecRsiQ
oZ4NQhT0RsDmue+xdvEJOoiaTtELxzM49UNSFYuFoxoKoLumomTfdmZBTCz4toy13iYQ87qK2ilO
lStI6o7AqNksGg7Mq7LEEAZrieP+DnhyHCs4mZZlo8cj6mgerJ0+r8Y6wqNbj1HvV3nNO1jKcj23
xpd7UrsLkhRsE0lH3rAgOcZDBPNLWy+tDfWSyZD4hMx8dGKR3W0p9X6fzFOwxpAqYQKLBLllPCT/
FumM4LZzljGnlytynKYrhsa5+wn4jg2t1rIJhilvTT/fTYN3P3Z+FnI+FJFCxGSqCESCcRU0NbrD
kUU5dx4QXcNKdh1CYjD7qzCjF+yA7zePXqSXTUMTliczomMGGjALMgTbxcbZUpE1FYP96EBFaevX
v6P8gOxW2WwtcwXFEpMtjrNRWO8ZbLANxD6OLo8eSGLQq7HYz2MDu9g2X9alk8UEOQBbXyfKS7Z2
Zc5aOKTwqoP2G8C9YqCdODqkXRD8/AopkkWXjoZgbaztPoX5qdN5QgmXJ7KQ1KeRQAZobS5e0uiU
KzVRqaH8k1Zh+8biRqAvngzrzehc1wlCKJJCBCMScZTCyD7WdCxNJI5mGJ7cOhDpoINciDVA8tr7
ss4jxC3dQWaraKaseooTVET1C4RreWdgTKJJRBjnvDQq17NXI9Fh9cU4o2ii8tX3ZS6hNgqd5hkV
5ip+8aR5ityvyIiKjMQQYKnc5iax4XE6JHqbtZ+h8IpkFmuPLnr0tOEy72rUoXv4Ec/RR1uN29XU
c1HH817x+WuvBZRSPNQiMv3YO2GAn1fXBM9K9gaNm+70AgNVzrgUbfUEk2+PhRKnqz3vlxHmDP3C
O7bHWW1SKH29dpN6JK45dl2/rwFBs3uaNUuQGp9EqQmHG8wmYl6LfQwaAZpc68KpKFsh3cIFByG3
iH03UX0zacjIOQKXPqveGujWoJ8UV7Dno+51no/vQ0eG1HmE/kerr1AEg/St013eEeUUm7B7gqV8
hFRKk3Zu/319q6FEktk0gRM7BHsNK39tgzJsU0fZCCxjBY8Wvwm9RqctR+3H8pUa/wsSv0i6KYGI
Js7GOM6bAPYUtd5QiwJ3o32G/XtG9eCD7tozpW6WVNWDGwTbuDeZi/wU0tNi6+n1HhUsX5uYv6p1
gq2xxoUXWG+VqqyMr0RndH11/TFHjuVFav9uCdB0LzuoT0FzywvYTY+ugKwN6jvNLxU5s37xbVDD
+m7ejxUSvzD8U9p8q6LmpnK8ax43W6+XqHCNoaDe+K++w52sYSvfhvX4pWnGizAX7fKos94C18dG
DkU2kKCA071dOvJis+pWI02HnvYX6mGUAE44ygt24YA3crcwduNoUcSoTUlDq7sRScOzyFYmtSm8
cUQstuuwvnAjqmxy7pJEnNDvpRKYLLxVugTx8zCGuIn8dhfH49W63nILYjCX8XpjruIYpportzYz
Dryn8FW01k0gHgdNEP+cuyvLJBEWDEVRgD7G/YwVqJKHIGyurNC/Dkh9HyismXX10TgbuftuQosJ
8c50BGaz9R+mEduw7+I6He36wDlUrGzh3nW4veu2hrgSne9l3dw4qLrIvFClMDLOjgRwtHf5Yx/2
pRvCbHbx8hBGM+nohAfUKOSewxAW5DBvaj98HHj46sdqyYSrpnxiV401QgKdD0fbtUja2vrZUyFq
L0ge1m6uQWJP04p0c9EYxFib9iui6kjIjy/OCNMyjnFsmHFIDUokShYiUYD7dAPbdsqCwGAepwUf
w09SBiRGhvKhfdJCw8l4wSZh4o7z5h7XmihXlCEJ373VzoBQuR0d57b+At3YR5jz3xXqKfJq1vj8
ColdrXeQpnpYkPJJmxEC4/ifWrrOuWHXoPvCy/e7EsJK55CPUFsb2bFVLaoLJH2ObOvNadwxJxaC
GHYyhRlBWgJA6k2FStFUdxPKIGBu0hqd927dHqEIpLJEsGyEllaKjDVZFMngsEOICyVUoUVaxFXc
s14loJtL3eHsMhscicViXMRpKuRmOIvRlV1v/i9x59UcOXKu6V8EBby5hSlfJIu+eYMgm014DyQS
+PX71Ejn7AzP7PTu1YYUCqlHM+USmV++thhGJ6jc54o2kG3ZrB9/fOmx0e3zob1zrab0pyI5D4tF
WY+35+ZMMTGtV5sssb1N3g1H7lCITBJZhGjeblR9VQM7Ny40/yBPUsp8qyPZ59YPWYKeIbAyArfo
DmOXNeFuuv52oSegcupfy2C+V2xNtav4bals7AKwQ3Fe7Xl5c7zpU1HHLVEjb7WZvVnihlV/qFYV
j6STB7N8y2r1Ia/FpaizW9NZTrZw35HZaL5GJZsPuaOJZZsUXRfQe8KCtxm5jbK8KczBd43uJyUz
7Fsp1498OBRO/FKvu35Ap2GyoIFquazWaFPSz1HnYm0tTGte+zzF2a98ACabmBmHYjgN7Qh8GKdf
bt288pj6ht29i5XPmM41tD+x/Wl+aHvzzR6UL2Ns7ywkH74jMkoC53XcOIqx89ruV6Vtch0Xweq9
DS4//6bOeoAiHgmjzbBSefJDyBEPGBCFbhR1KMXgBbIxWx+5ytnowMyuBExSUdcRq6lfpukGCeBL
t21AC/QxjbqJtj0g/6ekHT5zp3zKte6QZUgzBIn4eMZiThtHtqy0xU4D8PsXZVZOrfLolMMamiY3
Yu5fO1ut3WhV7XdbcJwV2cq9KXaDzonaon6jdG0Map0idzMzPuY27fjeQTm9ZNhYTveW9V7YS729
NTv1KOcqyqy19ZMSLSdwctTHMIkycmPzuc/44AUArD52wDIM0qhewGQstoUMpsbNjbtlVu+Xigui
mT2Oc3ySNXqNorWBGj3EioZbOYGX76uBVshWBF3qQd+6TF59J47akl7xPbkRlvDZANxd7H5QcK8F
qTGZEeWBe3tav2a3vi2Jp2ipEqztLENz2onQdphrgBEZTGZsw4iIfG1YH3B0nMfSQnvYwTa4jnWX
Z8uH19a7Xm/26VAuPpIrEEHFKoNWDPSvsTHGzb1c5KfNzZaTJ7mPbdjMSnZhZz6XhdRvTa48oYaT
ln6kl6K0l1DLlid9gqIgsDQw43hni5K8Q117TDjyA6Wc34dJtyNvLBHQ6QJKsz9KxUmBvYedMJ10
02XyV52n96Y67q/7iVAK+tTyDiylVnR/rWkkm2ocPd1N1x0GfUmjyfSOszJiLWji5zgB2lThxl1n
fixirrrWMFOg5BhvCSsgIKVk5pk2PXiF5EBLmrizhnHkcT/wEFBDJNDl2d383EzDC+L5PCxjJQl1
WW+VuW3Y2nrLX5lAokbpd0U/34pWvTOQXvpu3idB8tL2NaSimr40FsW03L/hKMSDszYv1x8sFoCF
Q935XqZEibXJpfbTcfKIIqSwSur7LJ5VficHKLEtNqa8UpduDD7pBladv3tz+7UINIq5Co8c40Go
DCZ4b2XRshp/xMlPs+jP89BbYaeY4wap3yiHJuoSPQ0gbKE8NmBY+PYyunKdPrnWvA0H0TC1mVrs
j22hBM6qHBHJ+tNkpNHagI0NsttLp/jCBp/5Hfrb0KrE5FefqzBfClLbGhcsRwW4lnpyUIr0MW+a
D7XbZXn1YNdwHnbx6cTdVWhK25qZco6UHsBRVQSZPW0Kb2j8uYShMs1fyrCkgVt1ceAMy5MhiYCY
AdYdZgHFdrNLZYvPAuVs4LXeQxcz3Hjt8oRgrivo+mYe6ecO+N/RGTc9lj2ldzocctjPTADZUQ70
CcZztBTDu2UlpzyulCCvPytjudOdokBdIv12GkbuzdNt3ztTUNjNyXSGx6mcvuhYDE2ZP06t8ZGK
ns5hs0qCxgEHW+xTORlPI92dXC3S7ezStApA4SB9PRguON/wYxmckLgZc5NanFqTRV1gDx88W/q+
nAWQtmJ8KNV49mRM0aX3rnABCWcEp7HKTOKJA17Qr5zL2L4yTrYzI2LjWiZrmzq7UAuKZS2jfm01
H7twTDnimQjbzVxm+9Ic6TyNk4vadw6doBwMs5BWQPTXPcWjp0JTj7Zhfwot5iKhUe0qUKEq7WPq
QTaXVepGmUJpoSpNxm/V/khkfxKp9W71+bwdKUn01cx4ZZh4yj2tZz+0tCDRh61IAdEbic1egEd2
gKdoMtx1Oyz9XTEtD9XagiXZmQyKAumy22/HMf+ayFiA3KSu1cvs/TCqZw/yBKOUJyIDFeRAZaev
6JkHtMjhJwXfBDJ0PPZ9NUaTnebsEeanMJNLN0QmsXFhrNRJ2DAV+p6seeST1jeWNUPdqx8W1Tmu
dZxGZquHmVjnQ170NqWLDuAyi5gKUs1HWI+V1VBnKFLxMBfxD5sBMfA0iYmr/5wkJ7Blji+y3KLk
eVuzamThx2kIdHru3dgG7qcD1ABPnpHqh0ZvJTzn7bgBmYIUXSsDlXR8QI+lbXmz012+qOg6nao5
u8ZA7HKeXCyXIDOr4uoya9Gc8Q9VB+vOaiblJnH1J7vXOBIEHKDOflkaTCpx/tDn8WutlJk/NXO3
YevihC3TjWsZ5pX1OQ01b31Ki3a7CmPfJvF5LThVbFK/w5p0s53CUxOxYStNV8H/T84mLUx+5Dk9
mHH5bvftj2SdR7YYcTN2yg1b7FPtzReZgu4U6GSy4snI2jsEhXboWRmXCnVxfQCKu1RLXvqZsNW6
sKMlWV87Fbnwomif0wjes7j80LFWZMeZRiCLqOMaqrrLvWMxtA8xZp0NNA4Ba910yOP2YE9DuXf0
dNguqv7QlqkXVE19lyndHW4BWgILecmN6nRV3rbF5EALcwDZAwd60pdLNJixCm+abdTZyc65lfc+
19WfmtpvQCvcc51wDOhQW5kuQzVVL0OHWL1PG35lUivQlYOSM/N34xLpRVmfaudHlaXZBj78uBSI
KUbvfTDiIYTK3Aiv+KgXyK5KSzYSbcXolaEDTRQ6OXNCnfIQajk3thWrSTD3qLPt8oOsfvpIY0MN
uT5VETTctgFs7VrmiUa+2upM2bHnvHrbTK0JRM1JQVLrL7Sb2r6fNe6wevZZZPmTPSXLZlEMh3Wa
XLKpycNhVcBeBIIJgFoWpa04R8qKbQ4ZnjF1baM2y4stuMWnaXlfLmJsCxpkWaEsSBCY/WRZk8h1
d4umnZmhyj2nI6kzfc2P1HPcruWNqqCKiJHEd7eLU3HLSdXq3srMbWMaIQIQHhuh3c+68oprZA0m
Pb144xwutn5YqTpmq8MeJdUzkoFhUySdcde3fX+QjXLfpMt7rvfHwirno7aK64UlCZyUtd+q4OdT
nrinzAAyWtuRElsdiYfgmhLiVEigeFqeyuzB0dC569JY/NwXJpfFap5pnkNTvCdDMO8lJUOKZ6P/
65nW4+uwOLw1Ilai1ZCPljdS34AJ5qwX7skRkmZiGuD8ysR6tg7MoZXmhY0p31XR3Gb5KG7FFIeo
MJfD0tyWV/tO5zDQaub70OVfScmZgAbX76m9/Fhz+Qp9VVRtfjdJCMCMSD4ESxhPSDT6odW22KtI
YKpRf1+QSLgCSrNoZm0X18CRWX838AOezNK4qHnNRZ2ZalbFh+tkN/RSJGGiVg0TafyuJSoCbil5
sSU+9gleifTDWJp6l6lIu5VFD5YMYMLq9HCxFOxPv7xcPo1znkWZ45ybOHscFDfSDNQKtRkO2vDa
VCQs9Z+r4zzWTYUT3B6filw+NLKxWT8FlzTbeVAW98PN9VeDgksnRciBZGL1kbQ5gZY741ZRloPm
oPUjtzaFA3pcbZDfWMqNq6xPqObzdrn3UEIrq0vhaz3s11VsdSV7TNVcgb/8cszxfkyyYWvSnu0r
pPND+pJjh1lKXXZmL5pdVzkXVdqRKdQS5Am7jpuMtw6AOk6WfUFF9yarFZpPrLy9NhtzDdeK8aCt
iA7ntTyMlmoekeXJiC2p9YU+imPb6qyWP/5r1k8rj1Fz2+Z2yUBXXAuli/FHq55FFX8mIs1uW1cM
2zrvv5CRh/zM3hbnDSpOighpS5/pk/ahQJpTXjtvOebp/Ty0GqXbDM1oAMGOm+xORyzhdYa88dbR
3sdTMm9jF9/J2FVf3GrlzVSYYVO0YodeRaM8ErAgduVwWjhD3T5VHkcOOS7SyRGXxrModS2cp6QI
DDdLDmMFp28Wyq2XNPMp97x3N5nrXZKiVvAG9TT38JLCKp5NI9fvn7JqrY5e5tWR05TdNh/HX8Pc
VT8nrXxacb4cp7ZoUWck5iFOUhhgu8t/2HO1+N4qs02muC46uMJ7HJCsLHXdv2bAEOVaq6FVWtW9
q3nBqtdECtCYF3nImkN8cUJND6Pn8lM23eqbmlXv8XDlu87cQzkzcMwWe172ldvI/dzy3rMJAlsO
SaUe4yUdfemoO80o91qq+saIqmIeF3ODPy2LzIWnwLZ6bTdV1suY63LXeOwKbqvNAAmddqc03EiS
btNVrfm0DmO28+TjLDsZ2RzLe6eE8B/a/m5REsOXs/FpVUwJepViMITMioxcdQm1Sdqd6NyVsb4s
n0WFQymvxscmb62dTBTnEUHoQ9MP3bbuDPewMCTUKNqeoASZrBv91bVy9YYN+uyuOaZb6wiej5wu
brjJ191HXS4MYJA+kWXS6p323RtE6/2y8nPU68DW4rw0k20etQlqcKhbvjV7vWnj0vb1DDDLJBPr
Cvaf8rUIW2HORxYXWC/kIg6gI/mUGo64kfAYVzy7WaXvi96C9rPXKUDpI8UOq3D9CHCWo5+uHY5H
L8orcuYNtU+3jlvopwrLVYEsctGE8ma2oNZu7ua3Cio7C/chKCtk+uq1HwjooOUlBqriLFaDQIZR
t7fJ2oqXUfEY8YfJDUsI3nAdDO9+UMaLViniB4Y7I9KwSmwHEgR1VdWfFpHdNy63cNGlSE+1EUXW
vKAPkfNNp0xMtUMe6qlS7lJOsMc8ji2kdtZ92bp11Dla91RPE3442ITQSJAKmfzqRzfrLoOx1Jt4
0Sfukpl6KnNkoUbeBYYh+1sTswmGD+PLsYX5XOMwLPJk63Q0wi/Uo2P24VnMlZrO+2l6c5hRgVHt
x4658knJnNav7E67xd5YBIoyPaiG1992wI0K4/ZtI0zmraa6Qf1xve4tzUbaVk4QZK1Hg9s2u9Vh
hwDsyHZchG0W+JicJME90qp+FpO9MVbjkwSY4o1e8NthYa2vslwvWY2MVCpDdm+whgcL+cPKaXLv
yOkrVuzsIJL2NJaZtV+bZuRAKPsdfjWPBzMsqF5/tVP5OneTEXo5G1Ial6BhPRaeua7VI/abq5zW
iipLYE4Z+GxLw7MqOLr8RKbGaUWrNoNsBF1fZ/tWTqHAOnhrd2W5GXhrStUsbCwukzMzsJ9Z7c9W
6+PD1zy60ZKN666q+A/crQ9kd/9UTFRH6sR4KRwEdO7U3xbUIxyXWM0DJB0xjhpOjAop3g0rCj0Y
H8oThrib1Fz66tFdG+UG6QDFWIqRhP2oOjd1ss+yGKm65cZbvKTItzvUUzVs4UYxFRUJUP3pme7H
WAnx2NJet4cf94vZ1nxVqNqmTDWaqBHEER0A969P+ZNqtXVEXjxHw4jfuGz7+GFpMD2t048e+tBT
CcZXvXLvNVIEeovjsBxJWuuZDBUNuES34s04jBMaQADLOs20H3OMfgClFuWUloe5j3w4lyQC7m+f
hjpdoNduFW+tzsjSiQBevBe9XHeEnp8MzJoBSFh7A2S207NRDVOQOm6hBjAjHsgpNUIxZ/m9WU35
/RI3CGI1blt//FlV1vGujstfCj7IA3HU7QG9w4vmNOPWdrtHWXjK06o5xQ39JJ/uPd0X9aNwkuGB
+5KrzVVQTO6At+qXs0BR4SAJ49m8UWwMEeaSnCw7FluhL79qiu236DTwojm1d+nm1busttohggIq
H4ua/G1McIFVKN7FxYBFOXU8YdDu4gvd1XDEprwpWWJDPQpADQRhuN3SfWwUm1gtdDS/WvwyDrEB
mBYn5z/+Z3KjlfZL0tvj3ZJ57VmX7QvVftupdI1XO1fWMB1nG8+GYb56ZePLpD4PtGxcLLNC9JZP
hALKOjIaY9fHOdWvhkgir+rdl0HAW/d4wo9q79phU9XqRq318lLqJ29CYpQufRmsXXHuRL4GpaJQ
MFak/VZf5Hqnuo8NEJEvu9LZcyH6abiUPM1aa55of7M3yzGt+QNsZ37NZgV6075jJUR3ckiWjCuG
Wp0mTHs49+ovL0FPg63zUNugntOUMLGbFSNzOx0GbT2Y12ev7a3N5KHc8vixDArjuvm+tlhg5AB0
WDur52a4km65ejELR9mu2ECAbUd0K1ekBTi7mwgIVBXQOz1fd2mGx7vqNMjDctGCxfG2k9o9N/kt
MOpFy3kn65Bl0dS+zBKghTByENGCqVWdkp2VHdPVKYM8wT+azQhqzGG6ywrz3Doxyi6kQ/NtXK23
GEEe05IU5VhNfnbxU1kNzBKUkNrOe6dyk2u1Buv3vbok70lsQcFiFuiW7gXJ7m5WrEupkqpmxhVQ
W/M8j300wi4HRuG+ElPzqJRo8Wc7/zlagN7YMTfmMuPIzYtdaTSnznGeRAVBUynzpTR+Lfntwntp
hzeAK+0Y63h4NWtEw9LE77NSnJe8aJAJ6nXgieGTA+0zNmt0bNLbJ/AgJZrEWoJfgT/oPnkDD8rg
3a+Ku8sxQPmUuVZ+n3Bgqu4Q5F2GVDOFEOpxtYOQc4/YdZI9CkwibFPxlTfKo2WWSMWc2DeKDptK
Z3xNQv3oOtn5Kqtp1PobBUB8HBwQdUZlnMLQ4QyrQaf3IawwseUgFuB7/mCWz9aon1dmlwAHudVl
/6kS/E90xl+SIP47k+N7dMdjU/Hv72kcf0nx+L9L99j+aq7BGMP3f9T13fz51f/z7v5/Bntcoy//
z8EeQQOf3wx/thJe/4Z/OwlN818EstMVoBukOhukwP+XkdA0/gWVRrUaRS8oZonl+G8fIYfIvwwb
KbxKWp1G2jpOrf+K8tD0f0E12/wpZSD8VVxc/w9RHt+CvyzanehJvVrzTAd3Irq3v8ruXT0pUZK4
tm9u3QNE3ga/eUJN/RDSMUuxT7YpfhdY/N228p/XpBFJJYRWw0P519eET8gthawKf4jGEy1C4bjT
LpRl7Uj1DarfxHqaf6RS/clk9e+XMywdf5WGaNX4FveckYfkYVKnIbo/WAD7K/cpz5tOFtZs9u3Q
K6pdXLaHAnLdVYaLsHlgK3EBZfHavT4bUSZMLqpeqFnmyW5upHvJpINxXjLqobtCtu17SDh1ytW8
t3R87ZRuN5UHHv+9qcNqI0cZp6ehWw5XHl4Myoel53cFjr+OA6kxj9Clo/eGUT2YphJW4DbGcEL+
wKvQk52Q+n4p9POUTu/pOl0sriVd7Gz6tVB84JBTLrKtCr45OMpTXxogLvoDduEo9c4Y7jAJ0Mlt
fCH6DxsLQa6Vo3oEH4INX6Z7+P8Qtdw2hT0Rtkbw0G2FkcZq+gga0ndUAJDYlwgwVau4c4sZE530
Z4PmFI3+49YOBs++SbMEXg6cJnGKjYMqzsyuinzvUCIxaWbvLJsfjYqMoswWbkccWWV9m2r6NkV8
I0WP4V5EqodwT8FZVd3a3Jg5eGjvFGg+a+Se9nAyisvYflGUzRVw7jFYWJLPPCFmTaPRYYQkJORS
KClKaPdDM01OojZqlvfSvO88I8jGa+QxFFEd5kW60eV0FFdVs+w2wLchpFs4as6ubqHPksdKIvMQ
bTQi/R1WFw4AmzfeEq/2hSY+xIw0KgeH9HsPjq7UnmWs3JtJ0/omJ6hejFWQVFjv2JWrDM1hAbdi
VdWXN/dbF0UooSbLBiHxXWw6n9PoZacsH6KreGHJhkfUNxl8B1qBfldLLBuZ3BZJ+qWagF1oGc27
2HZOrCCEUvNljgkWWPTHdfEijbyZVn4kehdklbKD8wX8MPbOKgOv726bRvU7WZ2lM72w6BGeVIis
d0P1WSmorzOyBlt5oZJcVWLfgosa1/TeKwH1HEyJVWLvFUYvELUlOwnsYuX0Yegsqjrm9CSDHBmO
XAgwRQPWKGHsepGA1LYx8hT5Dw+ZJ0JEADau5vkYv7dZ+laZ9X60lhcxv8NyzsBa476fui/hutti
Mnakyfid9mtVP1TCM3g+9nYTb3MWJQZ9ICvlrSqJIq+4YqNXqKHcxtXb2+0SGimkBzeeLF0ezZR1
hnKZeZnPO/lFZzxg8fEtb9nJdNgnqMJ1dTpaE8E+hdh5SrJtxYjKPg4rw4sWZast4MxwyyyesMVM
vNLW264IV51xpy5EY8RYMB1xqCSuTJP7IbI8Ezt2uZLqqXyWWkamw2eONlm4ChxmGZL6cR/z/2xK
nqy2vO2r9blR64tgsFPnF1lnqHCZMMnRzuf1OSe8iOM+9c1+CSwcNVMNyYfQch0KoJXpwdDFrlJs
NhuibZ5k3+wWknjslfkRrdDYwCppk68i/TE6IldVA30TUv4p9fv6K07eiBIKEtvwRe1tJVISF/bJ
AX7soHVM43ylpXWglihHaZ0yVKd5/UNz18vS4WVh440KXExma2+0XhHROiLhIqKDK1321hMKikni
fqgHUMfybOQF+JT2mi36LQlNFjgVRRutdJmjVEThJmEkbNJ8Y3mUmulRR5AHvVBB1KePIwkvYhkp
tvD0KEWucA15MC1URQjWpiR7uyJcqGsDuiCHQCpr4FlLUKFP7agGG7zXUsgXRXEResDz5jrKNMQj
cr6kzfATQvO+HcRB79cnULV3ZbI2qbSfifI/jzLHZQtMnvewLnZniEDOXnTluikELmT21iWqHwua
C7T+3OJMG0l+uI6gXfreFRR4Ofd1+jOFUDPxOVoS4umF1Cgw0mYzp2akKLnv2JgUpbfrknI36Fm4
FPGLocRQ01owr/zysAoc67x+YZQh6SdnSes4p498I0Vjm00Mj7ou6Ohqglh6P4xmvRnghroUVeQq
LouOJLDROITgyGc1T4OkBBzKvCKiQ9dfk19lQWGm9Ru38zeDH8cwwYqghTYVQ6qhfc/pQ5wpZ3tk
To45OzUAjzp713gqF2RSZD6Fxer9xkH5N8MNL2mT+0n6oEGg6jfDu0D1b3QT0lU0DRFljwF+UULi
f3Ynd5Nt4vvfBWR+c2z++yP+6fWuf/1PftzBKbQM9fPV5mLQy3mjOrd/Giz/JtXgjyaVv84yf/1E
30anvqrzyR54BW7OWzuoiWu1fprnMTQ2cp8czHDaTKd9tS1fxAc49d7d1Vtnz/X7xn4pHn4XHkhU
K5/of74fbjdExmhMq98M7JzW7UqiAjEC5c9mrSIvf6WnGw3ar7IdI/KzotmFAPdwxkxvNvHDbjLA
fjk3o7f49Wg+47jbNO1PG75GEKzbYAtLza9a93BxvuIG8L3EjtaawSJ/Hifa7xID4VoTNGm8U7r6
BOR/tM0XE6+yEYPeK+FqYlicxo3M3UDrkeC20HuwSKAekaarn2rqhoRcBCPmrcrLtmKUcLQLQtcK
70XqNzoK2/qxVd8N5SEtzon8sZj3K3XOE37F4YfdPhkQd6v91njDi1xQyBgjoKxGUZ3EtaMHtNed
8vbFASMW6cuCfnos0wPuvwc9w6Ap2CFqPYTABiO5a3UNIOu16msaiaewwHYgnS8vux2XB1Xhas5w
KbBszDzrKhJjBufI1BgQDybvgluFj7j5Jl6KcyGQiBGt5YJzupr96KJE9qTEUfgss72pYMY3ES3r
N1dVt6OPoarmYTJ1m9jSzgMGOPaKCS7EsOIgLxFGWNmrNcppZ+JoYUBBgJKxZZXPQyp31xHAyIaj
hqexHAy058TWTV/28ESSYrQ4HTRK3O2WVgZOX7+huoqStdznBvOLVnKxlfdNhVxy1Q9Gtx7Hgsmz
+tQqVovDVdyfkvW0cHDlyzlLnzj0buu+PgujAlLrfVRYm8G+F7AZ8xWqMPIDnjus+ebBYRrRQEA8
gVFE/5j5xvUsD4uqOdggUOho9GLYSs5xbZo4TbnSa1dRLS041qfa7hoiMB081e1S3s+2d4xlHo3z
vCWCLFS7H0JgUplRHgsnLPPCb4iMNZ+thvdFIJOW0MfbQzQvXKRy2iDQ4BKYu2k1a2upBTyM8J20
h818awZyLnLQ/vx16OZftgaQKqowXisuBvAqKygiuG0JeeUiUnMZ5BEM7nphkf1APLMGh2OO234w
yZMfMTP9sl0RMF4ja+ye3avBxUXJP9/DKWApyP1U4Vmwn0fv2W1/jDxCcfk14xhI1s6P47vYKP/4
u1fUVFWchJbDlaTAS0X/40rMrx216hNuBvhBVk53WC3bd5k7dMiaOXbuq4wkpemXl5w7BWE7Ehu3
6QLwGF+3yk1OqonmkGRqPBjVM+F8/mq+Za0VadqydeYJm0gTjCx3uVqUWxAbxU8GvQT6tunMl8y5
tWbMo9KB7bB+zUpyAYDEItjgp+E2QE6JacVRV+McB//GgLxJFLFL4iVqseahYkC58yD6OUyhO4dm
IYIgPhBJCF7T7vBF+KPj7vqFAIAy7GP2EvtJKNZ2JRdedYLEs59q7Dm22x4Tez5ZNKckxrzNENzI
rvZTFMvDeJPUJAzk87M9jkEp32TxWXjuZiQ5Cn2VcbDz57get16qbltrb41k/dbKViYMowY83ZDs
YqiUqkUEAcOOZiNscfR3y1vvpeHcVmevqD/T3ntftIvjDr4yqVGKCGz25q3SiIBsLxIgMY8yFHZ9
5NaKP9qqX2PwTcoPE+BIJcZBTyYyK9RAA762ZuB4dVuraEugD7U820zM0KpbbTJ94YoStyQ4dP68
3udZ9lSOb1rp/IjZYDM21ibLo3Z9XxDDT/UaFiwcUXqPs6e/SJ5gd7K3BIxiqiNNYkZiWpE4ZDDf
eHr1ObXcT9ZBfymtnwrX2Dj5UXGZ6WflJqt35KsFii3DWn2JhzicgfGT7nPyul1b3xO/tYH+fkTs
f/LyZUtCaTAm9JNC3ZlzGujaeGeSYjIo1V61ByRfHxMiDQv/dKa8TIqDFlJ8lqrK0I6FajChONV9
q07hP5/V3+Kdr9AKsw7/IpHV1nWqRv86DWCrW5TZ6tCehPGle19DpLKHa7uP4Nrv25tr/6bzuxe9
xiR8O5Dp5jNomyIQREfe9tcXzVL0wbrTWmArxmZ4K4FFAxFYByPqAzTk3cs/f8i/mXj+8nLfUhsU
pJ6En/EZ15gQiRwhYSP3v3mJ61v+Hx/JvkYWMceZ6vf8qNqc1iYx+UgGsl8iHDhdrKhX+oBAQ9IN
nhFSb6u8vfe8H1avRlmxEEsqI+FV236RGy0TG2fCJfs1oEoqnMeZ+5ibPeIXL8pmj9L/ObW8l3Rd
douBo8KiDaJqDzqZa0bPMT06JNgghWmxJ44EvaCBAVRYfK2b9tcNnLcd/PMn/mNl/NMn/vatSlvV
OvW6cubxlK7pXrNFRFpRJAjdYUZjL2+usICyqUV8EQjBoFqOjME7F8dUUaZRS/BAxbV0GLqbqmm3
ZZGh5fvNb/89Yuu6wIn2/t8/zLfxmmBpJ+tt3ma5H26qY3ZzHbHzBy7ce+tgsdDn0ApoD/j9Kv/b
ZUdho20Sqwt+920M9voS5Z1SW/61DpC0z6i45A8Krc82vTnybP6+9ul3r/gtBNyGbDFZ7LjgVG7S
tYqFovzNQv+bWdrRHBPQl8uKY37vHGxJSXMVja8zV38h50E9iNVj/fjntfXHned/rC2Xn0a3wX11
9dvEvnQ67hOFp8lxWFcUD5eE70qB/Hw49MBgmMZ8mTJXLSk+hfKJRNDIAjr857fxd1+nTiicbgI/
68TQ/3WbUvJl7pX5f1F3HtuRI9mW/SLUghZTh2tJp9NJBidYJCMCWisDvv5tZFb1C3qwg5U962GK
RXMoE/eesw+3s4n3A4Tftqlmfx5BmS7k5kJlnUMfbRreVIjVH4cozL6PgooapXLxzky+W+9nRjK4
g0zQLX7yQc/lObUFlO4zz22+fTH6Jw/zw+jTafiXo2BuDMjGvNFkuzerhxl2cKLkkqf2nS95Kxb6
2p9/Fd/72XFXZt6fEjXAFhq3C445ynEr1N6cJXvpHQzgSuxQ47jalgAWgj8px30xUSkf0fh/LXEg
923bckhSdOzbe+wVdgGYxjAoo+n7oW2QkG+pMcMoYvM9Nm5rfk9AH0TyNgwwpz9KI2397oVqBkwv
+Yvv59MFl+v/z2F0asL8es/rbtDMruUwCiApQ9WKwoboU6LZ0NKQqAV4YEqgdr59teh+chcoM/zv
uDdrbtUqsm87lFBKFM9Wexloc0cG6lRr+OKG3ySl/b2n+HWom5XB66oyrXsusV749+wBq7nxrBIO
3ey1B6qRm2KZXsnSXIptT7JJ4jaP0Q4F0teP/pP3+8M138z9WmdC3wn+Ovg/jTK+6WQTBN///BGp
nwwCaFNTVTB48hSJ8/GBxjn15GSadMvoqUbsqBvnwfhW1coc4epaR9huYLt3ENU4Y/UojGHP3Pqz
j5H9QqiJFOlqZ4jsTWNq9a80td7nDat4xVnXScaLgIgH62n551/92WdoqQYNJ2ZZxXG0m4mnsXQf
vV3Ma6iJAyWoxeAhs5BfWg0yj/SiSrCUsxzLZgWqKz+ZoTFTJCoIqOq++CWfTIEffsnNJNR0tQne
O2GWDUP67j0gfY8dL+fSVj9HaY7tq2A/3nb0xNKrjnozo6EsIXHVIYsVUEo4jL9CeXbNAUK9cf3i
903P72aKJgXWUek7qtDrbj/YNh1Uqa+5U3rhjksUFm79Y1rFG9sdF5jQvo5+/eyNQhlssWnQdJud
8Mc3Cs0S85lmQp8iALy5CxfR3J6/gzRy5Tkb5CXE/tUXF/nZUgfok0R12YaQfLsjTxRPK9rJo4So
OngIpxTr63hfIimbR+voHB0gE3zx4TiftFgtwBYkrmgcBn6PV0oCE/lFYmmzAQGt3WA3aeEi1ZFH
VSBaKF25ISgJdhqiV1TWQu43hlTdFdgdbIrDgQyeTNaX0CNUt/Y8ds3FWhlkunv6HBH9RrPKpRV3
GBbGWUffLKCJ4VAACCWsXriXlfGiSj9S+oeqKNed9ejQCsD7tR5Qz2oI8kZ0ubVqIlfzEFjRdy7t
mdwwRweXyvxZdU9xdhm7CmmxPG+5dygvt1o40gIATuYwoTUTV7Be1hE4K7w+6YRhQ3Qm9+jgpBFH
cXyw+7cOxbaBjhS8aW50bpeZi8kbjZDudSrcSawRuvcj86JDh/dsrvZURWhyxF2C1kkisqJf9Sha
baA/OtiOjjq/mV0z5V0Or3moun1Uu10zrjRsRb33KPdXxcT+ZtCjg4OgH9P2DcaLCPYOyFHK/GZ4
NFGh9dFb0yZLEMLzGGlqHNqLrBjuDFFT7Ohw4V9GAuNDrp1C2sww7kN2Lpm5r0yujNqUisI2xwhj
+xeNRSAZ83lRtOheatfUgrvAfq/8/KSnwWGMopdcWKBcnRlaG7fth/lgGxlo8OqE42rXO9lbVrBQ
qbQ9QsAfQsefUciBG4zjMrHQmpovdZe7Wo0gOEjcdEBEXyreEQIWR7DBwX9eLzsUtGUWT9pZenJZ
vFEa/yjrsJWSbO0FO72l128/VHpwRppEjRUaBftOtcJthKegGfn4UL6NU2FJ5AsFcEiZCnx36bbD
KjEoG2N4H6a/By+JBsITkym4pxbOGhw4OGikicHHcty2vB/9e8mrKQANSK1BlPQ0hjNlngB0jwvA
GGrsBs73SJjnNEDxrw7PQUnNCPBhJOJdgdmqkJxHP4Qw5rfUAc1Zw58oxmE2ZSIkacq5sP8WiuQQ
pclKxvrW835E5jivqGAXXrWvB85qwFjkUWxSU1qBwxIyEv10LmfFnCSpY+zc+f0bQQPzxnzvfHVh
KxTHom9+k2P+2UnYdzWkXoYqlqlSEwTJPfOyQygANlCjbrO13d4P2VuAJInQkVlTbvz8reM3jPpI
vgkBYNCqMqol8b0zjO6Q8SaLN0cKDySIFL7M72wRPynwfamy6eEuMdCxesWhKS8Ay35abY7j8gn8
1aySY7dpzhoFNylo6QFP9fOrXLyOxr0aHhHmzfziqsrdzBmg1o1bg4oPCja3xEMn4xDz9XtBXShx
Lp1FZdfKVyKU12106PNi2cM2RFGHQKsOV3pP3b4X20a5V3HkFa++fSnbwrW0+x6nnaBF1OjX3Oro
0VZu46H9P0wPZKBtgGfmSFrMIvHMRYp4r7IfMVvRwL3yF+d28BxLHW1Ufz02HKzpbPf5Xdm85NMS
iOF7FtAt7g0ciqKi807rtn032u5MDslGK/zTkD4VeY1NPAbuPukc5IVi0Njt8o1irMfu3feRSWTI
+61+1g2XLgbILe5E+iC0k6r9rHsq9cgiU56wrfmrHt+kojYuJ33XSysqpMMpq8W8hk1r+tYmyu6M
KZWC58bbpOf+HOb9Qms7kEEXAifm/rAxKK8RtsG+SLpkw2PfqnslO/o0movq3fGbfYMhKjedmYwA
ELaiC8gfrAGDYSybTTarRo9OlS9mpqh+pJFxb/aIIArHrYBTJ+ZD07FDai1XS8dlj64v1AdXuq8Y
Vq3ybe7ni0ARm9GoqcOYcyNrT77/WEMZzsNhIWUmHjzVx9/OCTPvlxGZqEVKgNto9HMCQ1xNl+d1
4b8bGT7ioA7ngiq3jvc98+JlMtpPjmcsp8sBxYeHv4O5pS5pf9G+qGEKKsmD1A+nDlJR6kX3co2j
DI5zMmozjyJxR9W0z7fY114UIU6G57m69K6xBbJKZ6Vb1UpTKN/AsEqTZ1rdu9DQ8YDQw5GKZz2H
RGBYx7aYgDRkCRlPzkDn3mrRK1IqDyiE2mCGhLQJpZWBc2FoMRfK+QX7Kb2/bF4aJ2tYS2H7CBwX
3SLLbPPonSTh073d433YyeY2lMdNGpklFgLnrm6tc4NfJ4uLB+FVS6lp3+weub+V9+sYdSWMdrAl
mCMw9bcvvoH+NSK9F8JwKey/2vNp04GEPONrOZhNdWd7Z1sz3VB+NHxeCgHJNVQoZSF/Lt4DWJmF
ccRrtFY6ZaFNi5/muMqoLRvjTqmvpcEiO9hLz/oG4G4fcGpTEYk47RvidmsIl6PKq6E+CASgAQ+h
08tZ3j7LbOg8WGf4GNV0V9Afj+q9SAg4xg0plHA9JndyjFlQsOhQ5Daw3GLHtYzziFyeno+AE6ml
lwjsQV4/DNUlFiR61ibYH6ALXK0sLkFKe9MJ15J053vERRR3VjHsqOqTw9u4PsKfPmw2sezMa+DQ
jYnnynvNkJ4UXbhA9TXLLAZJaFNG73F/ServBa+UIkerrFUWDVdUGQPuEDQJaesS07V3BHRXklLy
gZ5r8+K1JTsPcIM+yvj0oUPG4DHrUqmrWAvNEuofXhkbSajWI+AkrMRDf6sENAyGGSEGKHLL/jSo
tH2w/jrtFbZFAMfBtqVlGRyNQN0NBnAAGzaKxOfgxJMatwNulS1xcM9bwG5G9xZGNh9CtBmRPaWO
NTWyIEemBzpm+7gv5gDhsAEvQxg3tjhpqbHosxGQ+o+QPWFI40Ma8vc2xu7FHBf3zk513gS3x5PB
TKHqsIGIByxvwjqatpi30oMWDUuzOY8sFU41w/i8Qp/BBgDuA8zdonupoaRCoWqSYwvwtQah3uXi
Pi56WPMlgOwd6j8qlEQPxt4dXlpsIuW19tRtlYRzowtdq13HNQSvOFmYxsTIRTFNu1FHHw/AtpGg
MnigKrSZor2XJigDCPbcqjw8ifynXqwGe+Nrr2O6bbXwUEFYSChH1PIq77ZxvpOddaNeJBLuArpa
iFxoj7A9KJmrlUkrvelkJv/k5JBFkuTWjIw0t9HOmmARH18V5L0CyGYcb3wLz6/WkibQzEon2pvB
KpHIL6UU692NhTzHZPvNjL5pYgcUZtXVaw6dMxHBQs/fU/NEm07u1Z1ErbZi9xL2EMtBNxV0xnPB
vitpt7gs3YloqMb9Utc3Vnm2VY5HlfyoRSiqsn45xsdYWw36s22+eOqBTeaPkT11MTwAUiqc9Nil
9T6jj27nuwqttRE3pzFsj7GhnnyaoDjDZyZM+BqaPhGHtEdzkN1+KdC5NMjIg3XRG9SZIR1hDNLa
t1GzTz24Cf8+6e8b1UD9uI+5f/JIM02RV22zsaV96sBXzhCkdSuvPlRslQNkYPK4xtPDZxDsq4DO
90YF9eyPO+FsrfLei7bStLfxjz7Otqh6aNSjpbDREYsM2niY78zyJClPRVItn1urOOLfmsSNi5o+
siyPu9xTlmzh13Z1cJKwYgtkg+IJzxG3PNb6S0AaA+lCG5mZus8xb2wq7yDZ2cEMk4UfbRpYUgpC
t+QYdfou9VFAEo41iG6e28+ZMxylMl3bRoIY0V/841MiBzbL0skAkAkIuT0lynk/SqkCZbdZtov6
UV0oa8nVZ9kjaHrCXP+LTtHvVaupamdQWzFVGlS3hWD4L23hKXBExZKUhGO48NDhNrNvo4vgleYU
UTTrL0uUv5/4OXpPoSmKrJkMPJ3PfymLCqerprw9FBmvnEWLu+6OwyMluoazxSIsZsWXR/7fT/wI
jQlLsUxKwRpX+3FE7E2BbreKSnHuVKoHR3sJxfGLh3eT6UF5mVKPbFu27JgIjG/bEWGBmz9MMCTK
W2+bLbu12EorIqiX7fqLkX4XUX0caXqov9y/QZAWMaaMlP+sNtRZX/xdzIOjy/fiE+IqFpi0f9Cx
Hdb/bkr9I+3/fyfs//8tttOkCPR/V/cv/KFoftX2T//739p+zfyX7ai8XKj0HZqtNk/r75AgVf+X
6WD9tHV4yLzrBm/lf2I6lX9RCrK0SdpvYCSUeYT/1varyr/w2CqI1RRqkorGSP9A2j+Vsv63uEbd
lL9BAQhhP/o31bCm//7Lq9J5suFrmum7wiQ6TGjrNKemRyKbahBd59SrX+7K3d9/+NfAnY9lrn8P
x3dNIihKT+12AitAngTVaEHfLdRdoEar1AvdPw9x09L5zxgYI2T0S471lzrul0sC2Nxgz7d9t5iz
42HlVefmT28brsPZScx+6BT5W/O9mm25wK+aCx+70H+NbdOU47FO8as8nY+3M/CLdhAQYVyr+BbU
p2QyqsGH9fxryYKlM1/W50RCf8JR64vL/ji9MDQOEZuXaGp3IqG0pzLvL5cdx0GWDRJDS9mpa85w
KLe5Eh9hQa5p3EEVNVas/ok6nv888MepcxoXMwWdQk03LR7ob7e79EzUe5RLaDrYswiX+sIDNwRz
ov13EhlWns8jZT/Oa38PBW1S/UtHSJn0poUSdoadwsCDXFYMb0ZE8it5BNdQFtQqEgj4OrbjFLnV
ny/wk1EdhpxWJAMrzW3DTBYd4ewhAth89NHv9Yr6FiMNXHgi3vQxJtBJZGdJ738e9bcvxdYZlV2r
bqgs+rePs1TAOMcD0EdZH3NO0pGSvyuwY/UvGhEfF/i/7imvDYssKx+q0ds+xAhwXLTlxKzgVJSq
UEXUSa+W7ar0qxv5+yXRcSRGWqaTi9vytzcFDp9VlGrkqoBs5fA1CH7+03s2DUAUm0bu8PTt33wC
qlVpHuJoN1JhcSck4aWQ5hd/HuT3951BDLQ6Gpodzbi9Ya1sh4ncapE7JsASlRCySmLiJ7DUQf9i
KvttcrbBWdCAoAVvGbqt3FyP4sW2PrZDhBG2dStyhfHGq869pwWIC4wvruuzp0NPWIFPhAvNMG6m
Lksi35TwL7CLvnHhY7/3uq+aXr+/a1wP3xF9Oh4Q8oWPz0fqlbaQBc9H83vp0GhSDfYhaOtX6G8C
+V+u1vf/+GFN0W50B4mi1lDEfBwxlRTNr31Q9eRuzAwOshoVFh2r7J+H+X2KMFjNbBZSB5zLb92b
Ri6Upg4JkC2qxMFS27QKx0JT0jkJ5r4/0yNhbEr6V4Gt5+H8z4N/8pZoU5IgEU/4zfmwPl6jafl6
wqmBaxwuUvwgmc8YMM6Ddv3zMJ88PBJ34O3qimVDLbtZXxRYRQ4llpi+AkZkN8aMnm9xTnTvtaVU
KgChmFLhn8f82JqcJieDt4S+mIUB8HdxHJxvVQZSzMbVhNwg56+KDW4/7YdXzqT5OQURtDZpaHxx
Rz/5xDVCE/9KL2dBu52oyE2svS5SgKB0hIORrDALS3ml2t7+z5f3ySfH9M63jWNiEtrcfA8iLOpR
lsvYjYFz4KdMPZqvgDG++AhuhzHZiPD31WkRw8V4uymhw60qbcoLUhCycPLbIV8QUFF/sfe5fT9u
R5l+xS/7jzHOPS3N0ATFOeyiQPMtF/SsuVM7jYQOOi9fvBu3D+l2vOm//zKe3/QY9TuuygsOurIb
y0e1vPz5+Xw6hMZHRbcXK/ytb6FoCz1sHYYYquNAGSu1ARYAm/zzKLcvOReic6LnuwKdM+kBPl6I
GsfEqmS0TwzDh6w+pZSn4OJ+kkKvQOvuVTCUiU4Op4ZWPMC49MUG7pMHR7IZmofpQ6OrffNhC6z9
WW0PsevXwUppfWmpJIKKV4blJqKW/OervZ0q/7padgFMlzTz5dt33jYwhcrA9DApVaKeeRE4CKFm
wRNIl35RwJvak2eXHIpoGL7wFn3yOOl220zSnHYA/t28Mcaoc9rQe260n1pvgap1eCCzdD2m7ZQB
+39Of//FOeevq/xlqOme//JyRkOVqhivYgD46rM5OMtyqL94OT+9kb8McTN5yCZxPf3Upux9B/wa
YTWYRtpzbW6aGEpXkenfpZT2yf/Dhf11/mT/w174ZtQxjBtwmhWrgNcrSABta5tXg/PFS/LbJ8Ea
g9YDx7k1XaF1c/ucwWw6CeSca6gAO7wwfzLraKAZTC56FkD3ih+6NliNlvHFJKbcnqLYAU8WcFlF
/TG57m9msaisEwy8BkBnIV37ztoNIr/mQv1BNsQDN/mKDXHeoCtIneTpz7f2t9fzZuib19PWvEpu
6w76nfPkWCj3s/fQT76YbG50R+g5b0a5ubVhD5pMIgrdJVLeHb1wKSnZKlDtV2JHSsq68H9SZaUX
+tyBLSSR4BPE1MV8g6DqxPO/KIpNr8uv5Ye/fg2cPhvYvg334OZ1MidsSNPwoLXO3pdBt0Weh8A0
22thvG3l+O2f3+Lp059KcDJ1j5tbXEKgarWBp0sU4D4s/VXpiLlCefrPw3z6FllwGwxeYlvlRPLx
83c0/LYdvg9grdGP3hB3UexsizyEfkPXSukbbV4MNmRaR2xyzpR/Hv6zm0qNWGbTS61YvT2wxiFW
mb5RsE4EyOIffKfW86WWRuV411DiAcuna3m5FElXGPd/Hvq3rQYHSISeTAzUP5hmb/eioxIVeUNA
mCHsvaKmP3U9/eIZ/jbvTUNMMkqLMgC1s5vlMo9C8pyEXBH15DxEsuPKQ7yofchXlfLoS+G58b4S
VH56Vb8MqX58nKmhjx4aQrQEf2eSIj9Jv9pr/LYK31zWzZ0Tth5wTkfh0qTNS58bZ3i7u9Kk/w9i
8atJXLF+m2E5VU7iQ0pF9M+N2y+By7EDAMQSkFKkBWapjjS3CIPB1KfLJEoJmP8NaTPc4GUjxlFe
JMVkv1SImGNvICtQKKq60Ywat3jpOPPOnxIkhWnG471RSm9tqW/LpC0XqtX433MtRkrA17euUsU6
mJ5mzTs8A6Q0ReVCd5AjN7oZ7zS7heJQaXAGUNTk5vCa6cW1FeIy5cYy7Dezs1eF/t0bH1JDXQwD
rRedcKZBcjGfo2kJyTlVz3G/lyiuO2/mFJiNeUqrfbDoGOBVuGZRLKN9WBmkjZQGUag5eb/kF470
+LRrqWKeTom8JYIzsPJdTUsuq6Rrql+ULlv3XrXVg2hmKOBprIWabIwocxVMJiSunoOqmre6RDyp
DetVPhB1QPpnOjdNoOphvszFFIXWou4Ign6nl+Yxp3nmWY94o/aDke/7oXbJ5jyag6W50BdhawAk
nRmGN8871EwUoh68JoVcxL8sKKPQMKN37aKhh8VXIWnrjlm9Vp1wa3gPyIZCKVj2WXSVJMvc5LV4
R4L8blCv0EV4Tm2xkowC3Km6NkYWG7+q9lZA8HporSIzIrm5eVJMYwNh09WxSandN00lzQGjpkU8
jM70aSEHlATuwF5bmXK3gkQ8sZWAC3mQCOmD6v1eK+BrSwtEQJyiMtz/TnruSRYbTFImkM7p+FpL
jPRBsy1VeoKQ2z1lOCjtBI5CwrdJYM0Q0GBjwcMriS/QuQbYicL7voYj6xrlwTFp5K41riEa4Pui
GkMtCjGphasbHVNECeVrEGG6hngykJg6C4dV7oAHnSXSmvy/FsFtrZegroF1EJmYQvAwjUXjP2Xh
d5HcSREc5xnLooJyp1WihyGVydEsXBnuiG3FqwDlyRg+SXH3NPEfCrBeLXocG5iq7ezptsrxjOAM
x5vRvrT0jfC3Y/1QVZMoDC65QIe1H/UHAkN2BQExHVxX+SzQXnFfFf1n7yFscQCr1dChaTXOE/CG
rbfRouCaNqiejMMo3em0rYt7Lwjmqnk26Mca1Z3V3ifjqcUyIiIJxrLjBn4wQOQugKccNNPYqqa0
0dRrJCCxt6CZgbwrb2NBZOk4H5QVuaj4kHPQCI+FcYm7545gRnNhQcgR4TXqrKUeH3T1OiK66je1
gNYbnMS4YXNhQma3FuPwUBH8F8jx3FQPqb/pOVo41VPdsrnr7JkKA07xu5NCPi4qjHpj45CNIpyA
6bJHt5aSnhp+83qL3vAmA8UbbW1kuS0MfHRbMtGfb5Z66bVXOHs5/7+NoM/O6MRra+oGtQNlc8n4
qu0K+6RE5NRUexONVEAV3uCf5H1QQE7jydisKtYsxniZLiOyGUh80R8InjYeCDBPgtfOmBvOIW2O
Qt1ycNHKmI4hRbl0Loy9joJJ6n7IfVsipYR8pjjeu+K0p9IAjQcDx5Ltx0ihNS/nJjbrHukkqmpO
sQvDrru7ga31oqoLIg5lgfxDa4aZTkKdxgctqvY4RM2q1sxZSa5MMsbfO3uKbeHLDYkHEd0gVmVq
rnorWLex8diO5GL5kM8DVBEYg8+OlJ/SpDypCV9cLpvnUUVkEEwJ11KH/RnS+/SDzcBcYWfb9tmw
1UZ9HwcmTOsJLu6t60FVXFUQVyT8lQx4lNTRZdVVr4BDPaarLRMKSidSVJWXVjUWsG02aDfWUQ0m
VT4lsKJQ/mnRUuXJ5+M2bE86/EyiluMHCjs+/B2Jb0K5t+yl3e7JI7VCmCFoYmjgy90yca7FRDHa
ecEyJdnlNTaW1Vngn0YOmgUwDs9qyjSNTbt5VxCmNEg1swNqPNaJ0Djb1WPVQkZbx695tBzSay1h
A/cxQ7uDGZO9u2V/NgtYq5LUjcR6kpLWRMcex37Hq2bnawmIjIVGYtkGyJQybVbL0QwKTJSSQ6Mh
trW/oRN48/3mYvTd0e9+NPyMgh105xPVVJdnZegPqpeuemc4aU1euNXo4ztV0SAJA3I8KtvADp+R
wC27RL40pIEMJrb6sgAKzbsJqae7tvFeBYauR93aTgsC/w55/6zFj3H8zVPOtX4wxfciXxGaSgoh
wbSk5OTOXTcSr8TPhY3dXwXKQCjQmU5rmDWxB3dorOFUOcl3qFCpA5g+/t46Z7179wLAmxGxSFvh
LEKayeFLqOymKLcAHbgUfvPtZ00FEjwDBQ5Vs+L1/BmgJ7V/mvFq1EkCJeKia5alR0T7E+2GWRzc
y+NS145SfYHfjIjaJboDLhIRM0n/k2akZ4J/r8o7x38qhLwMRnlWj489uWNONfdVH3QpeTaRvc9y
ZeHoLJLgpB+yTDQu8DzUmlb8lijtsu6zeYV7Qo1IAihUAsZobJSldpiQ2kqHhDcEVF5/M31Sqqfs
autg2clGSOzWy296lCyUHtFDfFajYW0heOK9hfhPrtJJy/F2bn1HmanmgL9cgZ5zMYCvy5Qy6Ple
vUJ6VA3/2Avl3lQQFb3KyknTD0NjzRthrBUiAvLiWtq0JNH8SuZwcsD/w+udAAl3kersIifdDMO5
aZjHL6TB8FSusISOVW6tikG54DwvWY9eeji9GBcWAyIhpzI3YrSYadFzla+putagnQrvmA0XoTuu
pZ1KpYa+lS66fOsAS+6p+yc+z4/MzDT5TirDHK0Y7xVqBWiZ/rdEXltI3ZNl4SEsLOdpy64ovcCL
QE0fLkn8qcejUlx77WBmr17akUEyzkMwlwWsRVliHonyY4Wuz+yU2WC8WTLUDwmRnBcu2Ao16TMW
7Mro9jSIV+SEjfYyki69982hsDGQBdaC6yZhkChRsFKyfkpHFXWnQKlrK5DP8rM5DNtIEUvJYndF
HEteMwmNGtr8Q+wVc7kDJafVpxyQVUyQt1IU6yjAfEqwDpq0VYj+MrKNSwvRXkItyfkbvVIDmsCv
yGMl63MupeXcBnDcp8qmlc15P+1VuGM5W4Ra3zYQ2MjWRqEeE2+GGtwOQ7i2xioAKGQUTBBkuil6
uQ2G+KKN7HZbdIBpQqxz9s0cAQxbabeninsf6I92eZFG1KVtTIhjNJdb0F+Wf49TZ9Wb+o82eE54
D4vdmBjzQUIqmupLyPEHCTdCi2vOb98J5t4YaJdEP29yJIV1/UIUsd9bT0mwa8fyktDma4dpEWgW
NfGSJWZmQp9741lDwx+08MhxWwMxKc6ihjlPeIMprkFHWrdUXwdfW2KrfM36H2OCWjCpZ027kNVX
AigDlFqB7S9CtqOIyXbUgLeJfNSLh4Q4Ya0NNrHw0X07uKxTZlEV3Jrn4FnWk+7FtpsRybRyP/Sv
XdVuWn0vewuN1U4aoKlnBicxOR4FexoOFJA1IbYUzrLoADlQmjEf2p5V3TBHb1nVY7aM9dzhMRNn
hGrbvtB76pZ5CCjEiOEwmXIEu8BLnFMHa3irxN6wShuLCDSwr9g3FmSG94sxNggMMwjpIdXSM9lW
OPDz5FE+2BFBdnoQQjPTF2gl0xWnhqVa+Y/AQdzIThZqmj3G3AwrkE+o0jdZhcUrJmQX8SNypAZU
h2nD73bQ79JmVtt6htKLdK29UHhBLOnEa8iH2KhbCwVvV6irSCCFlsRdCa+hsqN9BUvUzx789rtD
BE4codqMl0342NfbTBwioXLIWYYEHDUoiVkeC/3gqJyRFPq9Ge2iKN/pwp7Fhf7kKcGDDaiMivS8
0u5E6+1GPDhNcB1zgyfQziFSz0YCZkI/vye+4VJNoT8/chAZSbf3US4TzFojs3YGax4ocJsQYXTW
VbREt8cFOnYMKERPyDVrh31nSzgFeMsKcsc0H9bcwPEDdSO8NoK015g1WXI4LRYkgOYRJAyBu0R9
4JN9StH4EeCNSN9xzo5Dfpess3fBYoDNoSLv00TLKGcCY9+qRQqZk2sUSD5UtfzUAoyDSkT80Qth
G1iEDhDQ3S5GoErBX8IdWLV7u38hhRyhJbsV6U6zqrkFYDgyHiNm0a6jIpYbcxPzFDAM0i2JnHQu
OfKuotmnprmecBFpaW6VbD/ELHsnQSCBqO60VKIlGJ+MIphJlOKk6r3qCYOvARAA4O5JHwxyzi6B
vwHIMYMMuIp8j+MMpWvTvEgd0voiwlzVJds2jLEpjdKb4ih30iR05eTtpjqBcPx1gQ6YyXyRxrwB
Xr4kvB4mIM/ETMeHKht++lC39atTzHJ48vYd6vWZzBppGPuMcJQSwTP7WJWtGG+EbQYnBfCwFThb
B2YiU0WM1LmwDoPPGSJcTcv84F+y5D7X5TXPoUd+G7XVTM/QzNrznvMrseoJ4MZnXX0e+7Xp33X+
WaWvDftlBQf73Uv8Wcj2L/WDReITuQ3FpjoIg70yh+GSGKAinGdkhoyrCMhTlKypwB10jigkA7gC
mSzRCuynYEmGxNQf42ojzKVcnjmL6ek6bABK4yqbxE5PidGsymBvOy4+kVpx2WZl9d5QUJw+9Jbb
ORuFDapWusQlz4x2QzrYolHWpAevEku8pmOgLMZUKjgt1otYUldS+sypAaSh0Ww7fVXbKSGFRY3I
9TBY3wVv1oyUYK86d4G3UG1u08+iGl2w6yQKFtxufeGTUF9NoCkEpWawDQgskhaRtOmQ/yscWzP+
PeH0Swf/ibXz8IEw1wHqHAEOD9fRw6sffA9t+El0+o6e9zxK35XuRCagDfEfEX1yrFJnluavFhNw
LVziUyVwruFR42gqjU+YYqaAUoutrdiRu7hxgq1d3cnesYlahNrsx7v7pn2S2ATTqNnJSbpDiHUf
FViJVDfjxJpR4YGanJWPvSlvJUEEMDB6KfwhpZeeYkxCKEvcrKv2daAQMxBBhctDfZiwHCYpsR50
Iu9lMKV1CYtHU6dTDjqqelof8TQzfWEGgEbjJ3j0YSURmuCG45VCyoj7qIg52+PqwgR/yJRq20jb
cCTCvnyofeatnojuyUAIpmuMX40JGkpmJ6Kh2IuwAdVgtjh7ckJyOJnrCovt3PeXRn+Ohjsw+OyT
d8KkRg8xq2U/xO6H8AD27mCpwT2rnNDJ7pqlqXaUq3yXdexGc8IOAGwS38umkKpAzKn02jvgJ+Lq
ATPb3DOGBRGaYECBWGpAxbYG7J2aMCcDixuxKqQcZPPQJgWh1JdJX+IS3Qu/Ijt65atiEfFWRy2r
MaSlAcAi2jo9P8FV9TVw6Mp77B00ErvMgo1RR1QK8A9U9u2mEDAxMu+9kAhddpQNbLaNJGN6aiuD
yfGbsGwyEkJ8edkChDgztzmn4HSUkArJMhluJJBRp6GAQawX8RIa2FPHRhr/GvchFLRjW+HMK58a
9eyQ+1P6/iah8ByFP3TSR6v6ju0alzgs4DnNtdi/VHm0GM1ylybwFoykWBLN4FWGW9uJtRDR/1B2
ZruNY1mbfZVG3bPAeQC6+kIiNUuWLNuyfUN45Dwezk//L2YVujOdicguIC4y0nbQpA7P2cO31weg
yQAI4UW+3S5bhfjfcWocTEKzWrW2GR8aWTO46Wjysog5GTzV0JvrWUNtrPdp41P8Nt5biJ4QqeCd
M3dAonbBZ1F7MUqd+gA0cyiuhdL5D4rdWZt4JqT2vl299iqFNIn/ueq7t14NlfcGEGe0zKdBZ4OA
6Hhf5hITYTg/QP0UHbO7sD6l1zpvGIHsk/lc4p7z8xhEPaf3gFvhyH9Bu9U6ecvUSrKP7HjCKTYH
37ZMK5wWfcEcnISjr2vNqM3apGEJbBPK5EZgE7zTzTp+NZx42tuJZe0RmQ7NIsIaZaMp5uxaMZj5
VoR6ec2YRzhTncUvrsd0lDkUs9108CHuZbStu7afB6Y69BheUYl+LQU13OFWHZ90FSIlsi3tUWSt
+tDbSvuRzdaureMr7TXq2U7wiVNGey1NefJuB9gL1GEZ3qPpgYsaSHX6puRtlG6mEK+0ZWXU/Upu
YY4qBa2mBgTGAN+RaNXthoQRo4pP0aU5VznsFHX1Ylp4CoGBwrNwZIKXsfn82ew6+SQM7inIi27j
M958rbt5WsWg1FoXiU0NoDYUynuGD9dLM5pLYUQqqH2JgQBLi8yXmCLqITRVio9NlOUnwxG1Q8WP
cR55DDm6TKAhjOnlMbM6hsHWJOOWired3n/k9UhS3LeaD7W3iWYwYdoXTzCgO82TcUkoMCSt251s
+xERG8ZQKV7pp2rMhnOmqcWr7at40+NZwv6VOtpXZmgORdSmd9pjJyYjXpVTH7P0cbMX7qByjKJ0
GJislAoiIzVQBpjzeOOexsJmY7MaxiGrRNGOrWKVKsRXu2TImJS/rMfkYhI77VpTkqAIaMmdLCUW
r/44MfnXKwxliR6escUpOkmqeA0aRb7Kal+92YIRobCOLer8xYyUy1O5fxLVVK/DyIA02A22vJ6o
YVFm1dmas15uH3xrSL1erutXC0cJ5imxviIYsGdmav7bIRiCrC8T/XMwcDB3iqo/ankOSU4yC50t
s93EUJYUEIRTggrBytOMsi3iPyCsFYlElauQ8+NKJ3isIlpxa13FitdtGwWHTrkpJ3DBacoglR/F
WP12RoDrbJp0LXNGdWiV2woUlztmVm0vu6mer2nFTrwjmMvKl0zpCnE1OtxRdsEwRbtELQt2kn7S
jkUiU/nDlxE2rVkazIPh5KZ/DSbHBAl7drBaq/uY2kHmsaa5IUEvtCGbdThG78wwNo92UkTMv9WU
qvMxX2JcllGU0HRPljMiQzPuJPZZNHRLoyWJNhIfNkVJPv5k91XFyFyp4pnIybcHxc3OqdS5cCgf
V9UWajks26pMdaB8opPFupV9qlgOi+TSRln16ZOiXGtf0o5REFOBMaiCsALyALGTPpEl5/Gt6kbK
bjFOQdSdgkG7JgLkNRidaGIommK5EvnTatQSGhDgMTR/affB9F0jpsBQcbQUqOO6fZcNgSGYrJMs
OgJ1Wn6oiZlFK6GQGjMzChGyvjetvHtUGvNZbTETR0mAGYac1weo08zr693rKEIqAcPQroJCKdFQ
h6pn2jiK9/gxm8fWyQRQACcji4HhSqvMxNKcBCAoSX4wXBdy+V7ZQ/VBgp2u6jbheDPk4V1uqNIO
jQYut0ESdWkmVT4a8aS9qIIqOkbSkHHywV9UWa6OBxjB8QPxGd2Baso5+nFVLkNXtAo1SsPsn238
3sC5jkI8yXz22Nt1FBCrBr6NFM224ElXWWw0E5BPJA/6aerk+iWtU0Qio9yEK8ovNBGApWwqs5GW
tUNQFKnWyPom14IoPoRL2YgNizCxKnc9gsP3cXLik1VF+SUYcs7EuumURw0D7C1bgLg30xF7IkYK
tV0YprWMY04WvNKnG25hEcZEz+FcZGsH6S5B07FWLSm8r2y4vlkdl+fcBuYQl/n4jhijon89yeeO
Md2JQlUcuk4p7FepdqI34BUtE48mUVSgSONrr83TtqIqZofiPpGdXTv4ncbcbZN7kwgy8BBmTlUQ
iY/aBGPNwYaTKA8qsI9ymcKhNJxySlfwOLHHjqS62aoxn5xb5xYxR9xMOMWrGMPeqyMQQz02h2um
6/7VmCx5WetDyTCcxah+lAnOlrIKnnKLulNZtSFudwG7fOaoz0YSFRuQ67Kzd8C/x/0coOuBWlsL
Pyv6vvJsQm11X0n6UG86bKA7rj0Yz4ERYULsRLODaWSbiuW27aAx4GeZck2wFlLJiAozM0+qkaTV
XivDlrmDugOXKIzWqCAdgZJjIr/WopNAuF6csxEzX2wBO92v3njqVu41HUoVqtIdvMlYHWPGcOvQ
l7dj5hv1naKL0t/aqMdK4BB1Ux2tmCOQufCo1V4SDdsVUgY5xksHE5dsMoEpV3hbbhpcZjrqonbA
qCYRTbrEOylLNj5axURzI6yOwsxrg9I0AX+igEYgYYDjfR3Beb91Qt4lTBAyAvzWMHVt9vjAVm1R
Z0s7CIb3Tg8xNeWZJB+ignivFWp7ToUjntElWcdYVtVtnGXnwXTabR0qbMAJW8mTrzjiPDThV2N1
UHFke63VHFf4fDJx64/DIgFQssHDXTvZmV6/BtDJPTIlBjzpTK4h4GYLTrGbUhM8WXnJhiGb9Tp2
8pPQqHNQp3mMm/57ikHb+D1LlVBLs2ilmNazLGM8KIxDrQPQBAusVlQ/zb58K6Ry8DS514k9SDnK
Dku2AtfUhMQ/o08ejfLJlAjiMrUmIjTVtTHiB61xAi3wLRvW+JZig5WH9s7QxWPvQxmHkTEK/asw
UdmpWbOzhFR76jQzUAneDJXJc7Yd+EU0dxhwf8krtrEZZ1JnCOTAIoyHRn8cDBAfXbzsmIjvA2bl
muIuz0rPr7E9l6Bv1CGFpe5+aMSr0B7QfK+z9tAQoqt9ibNes7GS6BKQRTRpsIJX7Up9xHFZn4Nw
IyDAK/13G9kXuVK8dnzwffUZUSwFLXOtYN1gddnaoGujPk3tjBXU1th4vTmY57Ty2qKDWtCeLwus
34LuUwwbW6PKLGdL7PDuez/BCBDyKnaLekNUpO1DLLeVdm+L3hVBvJbLYec09TUK611PPGZhvllJ
zUqPPkY5uGPcYlVM0pIdwCvbcd132ibCg9WIe0qmpGyI3MmeLdeYzJ2pzt124g/JeDFN20ua9tkG
JV62cAEDZWOWN3pPQ5nR3o0+AkF92Qp4rlG5QLQERyQ6+RHyEljIUKYJDMmSgdzUfBeeiEPo9dbO
ydqdWVTkupibWY6XYGoL/MRvV8pIyGFp9IYd+8pGtZFs41LjM1rpbsYuCTXNqxXe3b47WmpyU5F/
JtGnFlJcoqImck9E2jvcYk+hrWNzWScGyDA+dmClzeoidwe2WIRbdPT7xIsBqcm29JBCnp+aR8ug
Y1TPJk/HEK/cOmpeDFvGG15e2aV2gRCxNtVka1nloW1zaCJU6pp2FWoGTuAKphoR2uTSax0a2jo8
zfA2CebD8ceAnphnFnjZWwCNWc6nI9WOdZvAqZBBHADmoWdYzmWvUfZy1E90DpsQl/kg97BhXhu1
doimlZPd1+Fdl7uN/JRgtZvID0Sqbt6eCxJkXV41cBooMq6mzvAsCNdmfyzHhuFafQE+i7rsW52S
WI3HpAhWAbQARJDLzLw1OQ0OaNh9/TFiaSBXZLE4Q9sUqWduvVPM1iaG2GT+dNQlSoTRNY54i5Jp
WbX9MjTqdZ92mxZUcq30qzJV1tgkwCSyoVvkqn2LRHQrDMuFmuylYmJqHwDxrZ1uRX5L08vE2DUM
0ddJMZZ+5b9ofT+b44XfODviM0yviwrOMEbkvV7YvDjWw8z6aMZTk2677q2zE1fDd1xuj6XfLBJV
vWtZRIqqH6eB8bLCbfABGBlXN8S5w8hg0mHC8B1Jfw7bly55ktQJpdkRh5mEFoL2PQS4QJm+5zSH
oKwuIXlKZdAU1zCc6BUIG/zoPgYPh4qHljYKGGe8TfQnJ6VYlP4V4wHeBb4L3+ICPMYISLrGsaOM
H5Negi9+KGiR0wNjSy2s506TzwquhpVWudZYPBW5WKd6u7XANVDkjoybHd6s4Cqy05wKCl54WLy8
geOy1Y91c7OGwyDvlAY4XSEWRPFH4fjXoYnfE1P9MiPGlDTsNc19CYp9zuy05gieeJKRmpzn37mI
VgpfsvMIy6yI4IaniJ0EXuW+s7fS11DapMW31nwVonLjXGdq6EVJ1910lOorTs/I9XxnK/c71T50
2X50DglM8ABBatvqqzxQcPU999O1iW84GH1GIQYn2LxSQBZeaOxbENzdNSpvVG316ti11SwC6YJD
RMo4FkfNfhHGqQYAo0VuaVEl7leNFl4aqo7sdkoQHFtk50n6rQKvVgd10zGNUGIfjJRnKyV3jG6u
iac3avc+9lunBxls9iscbjYmA/psbFq/M8mPioAy1K3PSBoYj3pvCYB9c6BBiNwJ/mCOs5yjfYfI
EMNCcel9HpVq1xfUteDPGSC5Msrf3aAvO5WdB+R8t5PrdG2DDqrIcSZ/27ArydVjPiR3lIh9/TEa
rYeurFZliB2LT7K66eyJOquJtmmtmfg3IfOSG+qtuHcAVXiJ9aPaO5jjpUtT4LhkwrhCZNVADbML
7bOJzaViep3MhuskILnLlWLeTXgeOsE+G7GlrOo7a6reSHyI0HIiNjbsQMWlimw6zSnkcbpSaLT6
lTZMuwpn75z4UO91GqJ0fS3oj5TFVpY+fqhGjYlb4U5t7KmoVyJ4IHr2XaXn2cvIF48M7Xmc6ofI
1L8lp/Chhnumtp7kmxqNT6pV4H5TLUjiqPUjKLGhSZoNph3BppI0+PftzrHTkzE2bs2vVtL0Tivh
BvMeNvErq+E67GddEgZIlq7fUqW+T4lZhEYFQITb0aLLRgsmDa1dWkGYCJF/EYhqGhxulMlTXhBe
ZsdKmr4SyudxzX6aPQvtHtmnp/pfI1bbsxEiI4au2Shvaja3x6S9n1nrfDhN9dW3jJXe0nEgO8pC
ylvmw9QAA5Skp0R/izm8RORpKTbfsuJqdugmEiEi5i1pL56m7A0jYFwVrEXXUhkFux7F8kFy9GXQ
6nSQ5HXXq6QsBkapakjDP4oGgw+3e9BGJHOlfTEVjEtwdRQozZKro+on3XC8lLhS90cauxqsct8d
q2ST5Ve5fWvh9ycRffJpoeXRRUgkxdW0oqa+x7zlFoMGrzA9sVVAFfZ9XGPlNbGxDf3GURog9Uxu
UWJYGk3nOkO4w3mRpl24cIz3rkW1ApuOHjSmKnH/aHI2G2RaKvJkSKZ4H2vcpAm/q2s5KIm1ZLAe
oCOkL0uhwqC+BTppyVkW9A4EhkZQ85yoOGkB6E07Ooj0Ohr9PhLNqu4R2fHE/SZdC5U3U9rb8mPX
P425sY/HNFhLNcj0gDcPb56EXEXWxkvdTRyuYpd2IxItctx2bJaWku1CjL7SSN3JYSLOTD6YCzJM
spYaZtlUxQ3FaNJbqgmVN8o1TC79PRqqJSA1uOgBr7s9V7vXFjXebX4u1tWA+YzbXts9hkL4KTTO
QjlbHFMYQV8g6WFGBhQnAFpLfCCuykqTFvGBribuBZ4t3cs969wzaK5JvLM7uVgpiJDnkPZUtGui
2HEfW4f0kbZEIm2km2U/qt/+izm6Mk6PW/um1wv7SZiLxHKDkgPLrVYwINXF6PHW95fBRVH2yP2W
O6lcNI1buJh7iHQpN8e2cXmLhQTMZnZIQNnQXUJ943dLOleEut1pWlmH4livMq8/J27EJo/770YF
1JAc/I+s2qYPQGgI8jEF0VYaW/55eja2zRJcjOZWfCfahOpJjmCcuAwlbwo4elQIN+JEx4Dg7KCv
iZnmivFFehZXoho0VXgtreynTN3Dn6n2jN3DQbzL9W0Qn6iLxZlHMyNodmrc0TCM3SJ+j6HpPFoy
zjThPuRcxM04u7KWmCKj1BugOpQPwUN5jnbBPKhwb+3yXfveSy7VSCgsyGAOVGpHOozsZatcpVHM
A13Ga/GWu2Rm29wNb0RxvBLhGrPaymtuZekGjywT2l3zoQgKRN6qVAQFEKuWHmpdfzvDW2F8YZFr
ja+KcxXi2ZmO2Dv4KIvSleps28hV8B6n8VpvoP+RI1nDPW0anLcGYyfgK36TXWhQx3jJNeY1F1b7
NJj4tSwNCLakTSU04EujUWRDMkkfMNzKYH9Q3qGlmXA28/C1bvBLb5GEFqvKnc0lqBWtBIGg85BT
yLU8mXKHizowi5dOxUQhFkNn2v9WuECyie7VUPfE7FZMl5FXYB3sa89/kBBLej7Jx33GnbjM1DDz
2z0Y99p+SlbVO7wprgUIKHg0vi2PuNUkFADNiKvWOnK71XCgxwOC1vpNaIZdzFbnUygfclTsE1ga
KttJsMS3NGEagXcHXQv6md2Qb7prxXmffVriUM1nM8jIRTqwiWyyiG79XU7jgMeTBFhYnMziLkL3
h/q3W/Erw3TO0H+++9aaZnw/rAWRaLykciKXtGs2ROn7DF0tWTTRa3CPEEfuvOHe2GjTuVZc/AKR
+AY3PcLXdNlejXW5G3B65sXfYnOB9DE01iqHNX+0aCU/mY/Byn9mwQx7BWyLulRug03ge6AnYXKA
g0Akey6vDfLyZht/4PwOz2Y5D5Yoi/pBClywAemnHG8rZDTKpbbfag37WA+bv+KdItz4pUQr7SXL
nosX+4rsX7704DKzo9YdIYdhSxfk60Y5wFlQM88eQMgtZbFPYy/mPrFw+ArPbPM1LZBwhb6c0sv4
aj8G0xJkpn/EiwjyND/JD0whYiNX3Iw7R1uA5vOMNaMaB/YRQm4KDRJWah4LKRlpKS6ii4+RnrHC
KJC7UM29mVx98W6i29Gwdi1oSOLwQWmm4aRclDwOmmmfsTTvEO19dE9K4bNqnZNercze9f0DxKhK
eWjqrSy/hME6FV7FPkj3E6+9ynXstdMsHfQ1A5G3Cqr3PGK2piz0J24G5TM2sRwmRFBJdaYCCXtT
PVovJA7IyxvDtd/rE0HY/TjtAmqLBKiYPyHX0k5Wdp4JqaxIAIkGZmtZ+EHiy/xh22+7cJGmFLC+
jenVGV+b4mTYJ6daqc1LaKKtz96KYO248X5CPoYh0SanZfNF217jz91w7N9m0yBcc7x0N71PDWOh
S9oa0kaWF8mLdJH3yTl7EhcQruOXf2YfarBTXGjjbq5YgIm9Remy40DlpzDkXHCWUC8WRO4MnHAo
vAOepQKCfrkWm965luVFHvDlXBHb5EvjqjD60i9sRGdHdZ+S6vI/wdlZfEQ4JC7YlZ6k/RRs1L32
UgQePe2NibEebTjaLvieI3Ed7prsW17pFOTumx0efyz+btpO8UNTUrC672OPe5TeiiPvxotqPjp7
3XIxHMnZosUSHWg/es7AYRNcqUVKn9bBJL7aTdoBoUWdreQd21V3aeILDlASE3Ap2lLoAvOnSeua
TtwOI2AzOE7UU01XxFs9uvV3k7FiH0OFhO0KagrtBM9rxdfLbeKZ9NN3wV0UEO0txPt0G98SeduC
vl2an5mC/ft2yL5KHqDKiiR7d1ihfnsr2T+6JF/KxaPMkV903giX3nG1YtfYYG3RWcTtd0jJaZPK
R4Z+YyQeD9K2XmmuvLM2LY7lmE2v/f4TSYkmeQrMsGZtrDHI9uKD84Kqj0yz+yzRI6gP+lFsxXPw
6b8lqP0O0istfQZeF/pr7JGz4LQhPcmCmtaCTXCUFkOyR9DEVMhH/9E7mLZuk4d4p/K9y9wLbtoT
B3s74CHmGvISsQd+NK+OtKuInT7o6oqX3LWJrF2qqnse53NHjXlJG4v5EK/aF8kmuEX31hoK3dmk
dnbHF4Azz4nlPpr1sItw2gLdJFQYNmiQuudpPcKj3U4f5qn+jF7FQTqj3aSWzWlxcDha435VbSDv
rsUFPe6JjFS7OffZk/xoPkPIBU5MvwUDrQVn8bP6Qkmsk+9msC3MQJUzHntvxz/b2r0pr6rOszTS
qgcSEdV5yuR91zzmSDid7rXDWCO5lNU6zk/4Cywk69qStacNpUXyCph99ikH+2c+K+WiwsCo4O2H
P7sUqptQFMvPJApVgJUSRqKlikA/WdNjvAzRgRYw7AmM1RjUuFMIcDEKssz95GwK7XUuG3fh3gh5
agzFkLB8tX2HyWLDyxK0d3h5bVXT+Razjs5ioCEMOIBsCZ5kk/uftlrWm0jDUL629bMmd89yaGwz
Kd47Ds1Xk5hAjxUEBcUmqB419myRm6dI+lJg1042K8nQVr5jrnrHv9FoW4hbPitFEOqaK5DQVpfQ
PbU9Blu/A/5BnRJK4TtLcwyRKg9ezWkcesI5j/Xe6q8RWYa6lJ11A/qUU6h+n4WREykIi1Ff9xAl
6kdpODELQ+enRhLR8Y7uVYaaO+aKtrmxC4tzfotkTnB04t8BFQIZxFh/I7dIOhy7PELs0F+j9NNy
rOiwHrD8ZQXKsY93eYvAtNmKaufntOVmp7S7urgL7FOMerLdJUCKm98+TN9Vr+VnwvIZvDDHfB6U
ITWK9ZSREJSthy8He8sUeDiVciRpGKHKs7wsudcQlZM5Ko8N990tJXvbtFQdFtWl1O81jX3Lq5/r
S9PuOIBazfYYnV0aWQdEcj355yS171QeFGmO7srv4pkUbqyfoVwS3/TjuazOLdJpqhbi1VAWhrLH
MAvBsHosbXQeB+dr1JbihsaTHnqJtPalpk+sa6tEYns2DxWlx9IK93b+0uPoqgjM0FLtvUL0pdGI
UN7YWttoKfvfGns8Fex5dCG/16UTXOERMZoob8Wb3np9v53yXYFYzUYRWGaIoaL6qMMM7jA+sh8n
cqkme4z4OJISt4R5rGlYzQIbY9mULxWyB/OSkBfDTHsx8Xn94q2XRuaY3InxEHd65ciy2Q7tbcyJ
pMIu76NsGzLrIBat8zhyr9WaQ0sjR+tQamH3YThzFCA5qcct6OmX0LZBvXZonmM8NprEDNQlaoic
VdwuByjXYq83v80uQX0OFxrEVemcRutKWTvgrIlpnOdiWs9d4/zYj49k+BS7ZNSatymnvYnFobTE
RnddsaobJoTg0gYWK5uis9TSM7ApglZXq8BamoKpkal0MArfrcrybtAiHMN6ZoKo4pZa2kDxtWi+
aM+IIPd1p0iMg7XlfgwBx4ZEKlOYhAfJbp1nQ4qR8DN3lQJgrxt/lzgaBSMugnAo0h0CSZrzDJeh
lWwte9yr6Nm7QUh7S7RQII20st7rmDAgtqK3pImblSNHNEoZehtizb74TRUZmyZF0esy0EBZsLIV
ipiaLLHITQP+VTU004voAv9liFU05wFaSdY9rkhdlK6L2ui3CIOaZz8Ly13qq+m5Rzz+ieu0usJW
KnrMpo6ko+u7i1L26RqaB4pO2QBiPSIuSSMzP06mP2wVTb7EAeWyxIihA0eJf5ATOkDIuC26nGCx
hnFvZkpeLQLBJpAZIBcgnCjjnVFllDb6VtIOkpHRsm/qwFj7EJ8ewp4KA4ZwE7G+4ZBQBP1ICJYI
EIw58hBvoGeB5gKj5V5i8FCYeUdPWUExqNopazrqovGiBpwnU1cGbiKn1kNlSelzmqiBG0QxStHY
zNvi0aoF3amQUr7JkE/Th9Nnm1jSQUaTtDWZaHElpZAQ6MYGIWYukJOh8IQsV33D0VR86qg5EtSk
zJloqORq1/SyvomxtMZLmrEMWh1xU2yUtkot7kbntTGt6SWJKCTHU6/tC10C4V0MQblBoc0rFapB
yd9pUWHmOaEfFSnAUV8hp+m7W2vOzDEcwS5UwwhEYgqSplFTvPCpskYWfbJJMqd5lYd570YC05Ua
10Q3KkPLs5uUkYc2JSkU+fgV9IxEdnJgHkRE9hKUitipA/B0mv2Nvy41iiuNn81aLARZUdrYKNRH
+V70BkFRpNsVG05dO3OuIVHB1BSw8K6IzHZ4BndrN3eBqlUqQOQsgRYM3QbmcKuVWPTmOANgKcwG
polb0Sn6oyIZKN26whroTkVB5aa1j1i2Ks21mWTVXNPW60+7ZqRQ8vX+vVByiV1gSJnm70Rxajuj
OSRMdT1pTWyTtGt0rCe8DUg3m6k8SFFJftoWHa9iaWEe6apBmpEZ6yqDFqNukm+HviO9pcPoiNdS
HbLk3FYsE7puYy3vgyJrna2P5ZWzH2oL6WvotIr5ZFLCl+4r2cCRpXOoID7hADoQMlah6I5qNZbO
rqqcNvrA+pSqDzziDoC9lfpjBWkhp2fr26kkEwrnpd1lbBIK83VZaCrpakIhFx5ix+bICDN7XuhF
rMnhp99WTAVMfpu0L7TcaKVjn2o4c9iK7QTjQ4ispFsO2cRmO6pl4zT6HY3GPqUCuksd2LUbXc+H
AhOKeVg385PJeJ046zhDk6LDvSGtOOzDQEEgxCRWW6TV0c6nnghW6VCAsN6SFH/JkcrBNKhE9QWQ
Q7l56SNN1/KPlPWtKDR0aF3ZyipvrF4dnFXHrAkO0IXSC3Otp0nPWJk1jA+mNNQS/nFAgoI0dxm2
ipiNXk1VOm5+PbP/ExeAj9hv8CoTOBeELOsHrKDLKgn5zJwC9behQA+LmM1HwJBPD45+/vW1fo6d
z9eiaWoqoGTpbOo/6BP4fDSOjt6KsTMxuyYINvgqf00S42FSuswNmfFEj4uHXk1O9+tr/5zi/+3a
BixOnW1Yk40ZLPA7Jkto2BrDtSPEVdjAa3QnyUmSdPE36JKfc/zzVTDzg81rofv509MMsDNHa8PT
bNWYHS4IvAk1exE4xTYKh79jB/3VPRkz0QLQA+5lP2EIpabJud8DmmiRpzlkwm1m/s1j+6sbMuXZ
xQ8QC+i2H4+t07MceBqPTcUe2N53ZMwpe4OFJcmvPx9lJjf8HgYyPzoEpzhhYk7Gf843+7sPqExV
PVPRYBJF49ZnDYTf1G/kYh3olr4yun5L5LewLFNcEk7QWIzer3+Dv7hVg+Afdoai2DqZyB9/gXiQ
0ACnzWwRLNOZnpgA8AJBDkDp6tdX+ov3wIA/opsgV3VIMz8eqmzFYwDMs152z/OMwFS8VOnekNdo
11a2sTUxYfn1Bf/i1mwbir/CioC++vPWohpFnOwr9TIVYe4maJtv6G4Z0VRzm5Kg9HeYp79YmLDw
IMrCXp9fuB83iHY16qaJVcNZxVS53JLERptf39NfX8PEwRQqnWr8ZFMbPkMxA/rjpYVxNHOUFATt
mPnoX1/lJ5aHVekwKyDPBEEEvz8JuS2DaJAleHISeAXmlCP1O+Ryv77ID5dMS/33VdgQNdg04Hh/
kGkauZZxyZvbLw5ju2n47IfGrULOoPQdLkypO5F9SYL5QeTkiCgQQoSCPmO/9hsOFWHcx1mMNDwZ
fQKv5G8c5f9i9fBSghYEumIBk/vBXAnRL6IFb6ulXysZ9rrW4HZjmW/xBIpcXIWrv/lklZ8YphlK
gi+tRYtstn40fpxJoFFpB1a8H+zaCImpQGT07BUasSN9cEYczVq6iy2FoW76D7/+LP68rHSZiNGc
AbO878aPXWCaQn00LYoBmmHf61Z7yVL1b+7vz2uKS+iGYei8kQ6U1z9uNHVfTK05sqY04uSyPQs+
ury3/+ZG5nfsj/sp54Jqqpx1MNz55P54FQKNqRxL9tMKsYxqXwnMdk1WuG08LE3Mo0f977Y1Rft5
SSIITVdmnJMB1cmZf6XfbeF2byLaszjfW4VsxAm1jaVVX9YUbVqkaJVhfIhCbCqqKUVvuUi4npPW
YVCV2cxff4h/Cmp0k51VU2XiDZiYP59wwtBpPaBApzM+omF8gQu70JMSSTlThNPffJx/2s3ni82O
rKB6LWKpH6vVwAGbYR/mlAAdnps9Ka2LqPfWrP/7e5q31Bk06miO9eMtzE0HF1+UDku5x0QLFXno
Wv54XxrSQ5PKBE6U8H99xT+/h9zZ7y+p/vHzzHPNzmC/MB0XoSsrvimLdSlz4Em/aMorYR6Vi0f4
o3/z6f28LjxTfQZJQV0kWGR//7GOimkyR1UvAHWRZpYF09qmf1Lwa6kR1qENKCjSTw4uRf95M/8r
gP1DkfHnf88/A8NnrPHKan5DrP+/v62/itNb9iV+ftMffkb8n9++DNvafWve/vAXj/H9Zry0X/V4
/yXa9N///n++8//3i//r67d/5WEsv/71j4+izZv5XwuiIv89iX5eJv8XXTj/Iv/5sfn3/9c/PCR/
9dfbzx/4N7pe1/4J2JtImQ8AXBqEyn/8B10P1B65P9Pf7JJE85rKB/QfdL1i/xOuow4FjHMTxLvF
mhEgjcJ//UNR/6nNHGOIqsAmZd6W/wZdD9/2x26D8xinP3GSI8u8fj9PiSHLs07UDOqkQok8YWni
WfhW+NTnpbxCuZ0yjRpXbpghCp/MwspA75QgLsiXy0c7YYYr7ZTqrW00Ey+9ND7nZhW+x04Z3wEx
bRFAUdKFadrvmROcjlagdWecPeKrr4r8SF6p3quBTmUIr7nGeigKxhONSKPCqfuyh3cgLoQzwKv9
H9LOa0duZGm3T0SA3txWkeW62qqNpBtClt57Pv1Z1L/PVjWbKGJmXwwwA2EUlck0kRGfAffYq8Wz
An+A7kKum4dOEnjnQnG77YTkFlE+nTaSGOzcKM2cDjqZ00NQ2GXRALSo0V5Ss2s22dD8BrIOwVLP
6YZ1JnxVmRKGGGjm3kwifOKsEuZibz2VRR8cx54XK2Qxysv9eBdJyXgCkdMTScP7T5GeTJG2eRIG
6j4wM3RHggQoa0/WpoQl5AbDItUAGYTmgg78eFBAfGgGqnYZGmBiJ5KtTFXwvFWrXVCnr7JfKWd0
+amAdP7UMx5zEHopVWSrCJ6hqgHSBHthmQjEpYGWO6o5dphegZaylFqHJtxhvFxrKu5r9MtCPa/u
BpEWXJgU39EO755Fw49JBqj1cMOUb1Rb0o1SdnTKTOSXhl7S9m1eAzMr6N8ZTfAbcvwbvJWvDbpR
HfWsjcXDelNUeCRJI2da2STwbsYUPGNSNDtEJRA3MNXgdkzSEPCfrx/iSPnaYFoW9uZI8zTZl2X5
Xat0O6QQgpQE/Bho1ckpEbT+zlIC5VPQeM9jrIIigNjOdJeivx9Sc49uGORx6iLaBEnNcAnb5gLo
5CyVE/Sy8iN1JwnbPO1Z05oM47EE5p1kPTW5Idk4TL0pcgkRMbjTmvrLiM/AF03AZLyzUgurLzHb
qqX0o/I0d8fEJoeyjn4YRZvZihGBxzIDcCJDeBsXIaCtsBCPejnqn8JqpNIfqvhbboral22c3nQ+
SocMgp4p+9p1AVgMdI16A9mpKDSqrdAqeG0hK//k52AbfRFASD94wGYFL9tVstF9bno5fotDvRbp
JGMdZPWFcgBglUM4bvI3CcUg0FOTnWaiDXC2KZRXRfA97uJbSkT6p6yCYOrWfnvvR8YzLuG0c6Ia
zl7jg+xGK0Z0swwGK+Q/pcUHzqXPCTMHREtZngIZgAt/QXYahFagc2kAz1IliJkD6pYTp4Amja7S
Zk70W6VSvsCqpvgikEDLWXs2snQPvhTYN3XiTvGU37B99I0s9smxVTunQGPZcoQgE3naSMWB9N68
L6QUImSTw9bjieUD5cnNooceMuRbnbQfUQmUckQpse45rYTbIo2jne831i7IzfQGgNuER9Rowpkx
qkZ5hW1EUMpHHm0KhNhafHCt0P0JXbo41ynPV4T3DPk8jo28L9xsfM7zQHUQorOAtcbhwbDG4OtQ
B1CaEwCTv4Y6ZIcjecWqHEF8KGFLMTRAuJx2QJzmPYr5QjjaVlgo5gGMrVBjxtkCtqr0SPjEnNNY
9VqlRe1AFX2+qOebhVNFDWK+U6XuWUphZgI+1Vrdhm/m02DvSxBgqaLDFh/dQ+mLyWMUZ/UewT/v
Zy0MFi1YTKVaDvJ9j1QW5ToBwYeq6uWdUif5fdwLtFiLBgp2IInw8XkSiTWYpVwR7/1MphHS+tZe
RTr+NYK6hOaAqzY7xceasOBjfML9sPuZuYD6wwiGaWVIvnFsDcv7noHwP4pe2b5aKIKUgBzD8kXO
E6AgcR0dS5WupayK7WGQrF9FEeAQ5yZ1d4xyHCtrF+koCyqx3fgGhzIkqU5gSU608eATHKnuvrJ6
hohPZC0l7UNaVCEC/rl3jqQhO6pYyqFMlmAonAn9vVqVNW2XsXGaxNfuNQVDBlVMLMcvNE4eIc5O
aeHTe4OBDDyCs6QbK/FpyJMa6MlILb0YdXpcSF/GclTBVYrle19RvEMp8VcNA3aitKSi8hHuIKqL
mhmDykF6Isu4oMTWwEe5HrN9KtJmD4FvHqmPGU6jGsJpkFh9oKFCFxSTUtKEllP4al6lhXepmWrP
Frw7SDGZvm0akCxVNmqP6NWgA9K13pEb0LBHTfaPCAwYNnJiAu5dSFBIZkQvAnVEStltd6YkAugk
LfQ7vp13ZwW8iWAaBI48JD+EvFR2VQrbcovco/DL1KT8ICateFbGQOT2CE0Vee6sdDAJ9OxGLF/d
aKrE+21TPhSIo33vyq55CTNFQWlGCwfcwuL6e90P/Y+hVr/rgS/8dtWyhzzf+Let1+P2JfdmBL0W
jdHRkJWb0qBJGbZmdfDCLL71TEQckKxAr0JFMMp1lfhgFIBrVPdRtKLbIr/RQkjjUQggvBfj+LPS
I5LSh4W1y7JUBAgu5Z8wvmbVC34r/IiwIDvLnmydTDgwjjGAho2xMKRlKGbWvm3xLhAsYJRpBiiI
nt1BGIzoKDQqltiCJDyFCFSi0egF0q/O6kmTyzAy7gw1pdpduOnvxhOtI5YS4GN87Pdq3XvD4Hai
tefkSuxLSCT8z7GxCWgflIciCMv7UPGhUWZZrTzIHa9/IcRD5hTXHTIageA1IxBLyriD7wEKk8Qo
eSrixKQoY4Tma9v2cYIw2pjux8KVbU4rBJ782Kaa0JFM+HBDkFe1u1j1bRPTQLwjQ91mZnp6pS29
d7PLjhxFEuut1GEQjIGtw4h0JFQYdjmEcfQVZCD+8Aw4EmvdFOhsV2F0opQ4kLelwaFWBx9dGEwn
xJ2Shz68GQxObK0xtM+WVyjHjrnCirLpqxqlyNRM2BYQ7ASzlj+rndIjB9eYEh1VN3kt5Lrak2Qa
N6QUMT5srJS7ohY6hFMrE7SC2p3HHq2BGFVG5jmo96HAvlPoJKBwLPufQhMZqaz3IUZr4hhxioFG
TGlifBtSOZ9AYiVQDNXTJtWCvpxQ4jDtgRwoqJkUsSBB/Q9M6cbsjOHGo/MiPcstiQvsUL34Sbpn
Cpgc5xxNOn01gNFYtUNBisW+kEEKTpViOdTiLe06krfEpIxNHimgtH2A8IxgAjrxwlGAEv9ZHyu6
sbJpCA9GEqOUUwTDW1wNBVoEaZSF5tfOVawdndkE+UOhKdVdyyLZARzj7xRo+HypZQmVNCbxzoew
90UqKvFN8Ivyt9cL8W2EBA5kdqOArpTWOTiGSvfwk0fo4KH01fg1MysBGepMyjInl7oBNgIY/w5G
ldQDC+Wsf04avfytS135eQw7Tr3OS2/cKESm0a+8B9aJ7j6x0BKEW4Imna4jUDdVlNltHRqvLYna
V3QExM9hJUWfPMSqofiK8NeTUCzg/UbhXquwlo7LpL4Bsw7GB8PCzi7KMfqi92b2yDUNSEcR9MJy
WrX3tW1vQaXfeFZX3wuaRXKXKN4EM1M9JFQ0K+5ffdMs7siiAHmlcYDQhNTDX+q1CPlJxudNRNBa
+Y6asgfQ05q8OsMheoHOWbhOCpE7dtSK+w5cUFicB3mI7i0xEZW9FSXjbaHz6jsZXa899UVDTBV2
IO1x389/KlngPQglL3uS2VQ+oOEuqhVVqHHCYfR13shHut119yayQ/Qzu1V8NqWyevQQI2uBjYhw
hYImHMvbNMccY+dKqvQVZjXEkEbSeuWbaEQS91kVKmlbbExarRTrEHj4Wenh97YGay5Wluhg6hFu
m9oywOegtZb6EvbWZgUUaNsoVlwikmVEmqMj9GsbMJufDStMdl47KQ4Az9duwaohS5Q3Khwmurjw
BKEEdHcJogsI7eDhI0CoAkBTJDEMy8LLQdV4qfoaa3l6H6DFi7Ror7lnzHiHuxKDk9HWY/LeyEM3
y5KK5qA3urlRQmRylLIGem0JCDtEcdA9qMpgnlwfknbSDij5pKaLwhlYfE1GZhyZVRNrXlWojird
k1+uptPur5QoPMShOjoQcYZzNPQl0vae6/l2joc2MkHCBE1vwPgYXlmeG4NjqoQDyREQ3Oo6OOJI
DM5FMKq/8YnAvyxuDJs7M2ILKnjuFkV/4plEvzsQhEmeMc6qr6IQqE9io1U3WFIroPnpEdm8RNNj
WCfdNyFESSpVk+Q7pEgLyRklDu90dJJvPLQQjjE7BTIpjLcjiSE0D0Xo033MK8RJtI5EPjIRqEyM
jheIIBwH309vxraRf1Zh0Z201g+2bRdlbxRE3d0Yy/2pbf0SE/VRI5dGhbPtpQoEpIRtdqHlxhnB
rPgQDipMHd9A/oa8WPgKzcZ/ac0wLzdKHplvkV8qm9Qs8xNkCQ3ZZg3OsBCrYAXGRE3uUiPPgajS
X9x5gqzdFSgGfK1HV7AFRYCIJ/RaeGgqCY6VrChHkI7Rt66H45dyjdwCkPDu2KuD5VAVyb+HChr5
A9oSOFOnZvSajorfIgnpQY1RCik8SLXcPxm+ZuD6XiQVeD/Vb6FbWSMgfzq2opOr4E58IwnOXYPi
H7bTaDfXk/RZZeT7GsdLR1CyztG7iHWdWsgn9SiOHHM36Xe6G/iHopLFe6US5Oc8M3AojYKGALj0
Bb0Hyl5D1Pp2DMVhH3RZ89YOvn4cTMkHtjjBMjSh/carCab2qMg7ZCc6aoeG9ZW3mfvgDR7ZcqdG
5CqI6qSjIEEhoQkvAXZjE2W19aZ3Rvtcd3DwZX7ehlMTlLGPDDqPDRk0IbrfNjJYEWTkSFc+qd1E
H+kTAEZillhPYoT6iQFO/VPBI3Tf9n37JsRdBzakmlQUs0p/iMUCVF4iZfkppQqA35kCb5dHLWn9
nZoh2uHXpHOnqsdr5l6WGh/YUihYqB82fW6KiJOZcojWGZojGrovNLYhziG5ARF5RNb2KVCrEeqh
rjfDbsx9vNTqLALPU8lRPzhqIzTFXi4nmOQQYglrwE7rNFS9IteHGRELWQOky0CWqGqh2D2A3eq+
dYpbV/f0vKFkmiKCPyheJ/5kVEEr6pCMapncqAo2J7dDlwObuyjWLfiMSPNOwmTNOtWcKbYZ2MjM
DRSimHSlpaO5Uff1EcAP2lDwQF/UY3QWd6Aet9jltkdjpS48b5HMo85aJCbPE2kQoCiFLaSNoahR
Wa7lf2jX8n9BdF3EbmQy0Jy1xEKj8c0Ov5qNhIkpnshx5ij5SozlgfyNMWuRDCyIocwUBlJ426o5
SNWPlQ80b0RMo6CHJNLggwRPtfJ9BX0sTEpQEaNQH2l+vBZ3SBqcSA9Z6WhM7fUfQrzR3+jEeLb1
fD320uD+hjbEeVsibWX4YqyNkUwROWOJwz0urOP1KEtLEPcgCsGiRKdFm9tNuELTglBihMMJzfrR
hg21LfbCk2qb9yR3iHdu8ttVo5aFhY8fnarphmjQ1J43TFu0kSwEHtSNf67t+hjvXNs9W3eak5zR
jHPQ0HbGNbTFB/MUPua7oFOf9KK9VWXQVXnnwjbbdg46m7w2D+N3y7EY5qazZTvfq+aX6/O7NtDZ
Eo2AOzRVPg00PuNbDQVc3LYoaf9vUebLNEfGvgCZtAnqs+ifNP0Lb+GVrs7SSGQdCzksUVRJmi8U
qTdS0njWI9hzhM4b19iiaTLAYdBD5/pwpgPosvU5fSiZdUEHAls1c976hJ7gItrVoxFg4v4quS8U
JqmH6N+Gwry3BmvSwg/uW9m/uR53Ycu9izubRjMhzyBFYBq7WATYGza3gu8h83A9zLwf/2d4lsyu
E7lZxPnRGPvwN42c8zcCGRChv5LocLWVInCikpzierDFDY4L3n+jzVa9FXnkc94wrXpzP9qRk8qO
hc7mBpKRXW81fdt9Nx6kh+th/yyH+TdURJl+6gSLkOaQFRcx19HzWZLDHgHEneoUtwX/AR5vD+J6
C/n41bzvHQrRW0Rln4SfyDJe/wlLX/PiF8yRcWltZS16Jwx8MiMX8+wYqiAxrwdZnF56aVDJDTS9
sEF6f6jIyKKVdcy20DboDNvSRoDAOtrJvt2OW+13fKhvLeHJXNkhH2ySpzV0GXYa/MVZlo+SQDZE
WPNFHDYIf/A4P7h2ZUu/eeWVB73bDl+MbWPruyZFGmDbrQG+Fq5GCZwH7TuazJosz9ZVkHmVkMZI
EAh8WZ7Z3mDsOhchh1C1B8P4Nx9Tpf+o6cy1Zs6iFaIZyvI0zSJY8oTGVBxl++ufcumAo3H93xCz
o3pQo8LPpgu3A46fM6thic16urZgFpflRZjZISN6jckxa6mb0q5e0RS1ufyOyhNYoa10GzoIFK+M
a3mtABoD1ihOgJXZEm0MLxb9gY1Q261twp0qthjdaLtiH+yFF14j4PLGJxjlWwQ4sGHYuv/q4/39
AbPF2sZYB4UWP6CRHyUgjrzNViIsL8a/EaZve7EdcEXz+lwlgqYOiGsrrSXSzFGRlFeD6tAIQ+8M
gLrXUoqlk1y5mNnZqtSD1JVQ06Tql04+SKdBPYfxV7de3e7Li+bv+GZrM0vyoic/nT4h5MzzLSqB
W98e7o19Zpe//t2KAVAM7MgUcSKbYVW0phMzA6zvpv7R/fZ/mr98O9li2oMe6Cl3jL3k1LfKi3yD
rcAXaSVjmsAHH25/nJkRK8XGGIjClB1cfEt37PUhQFVtg36MDCe2hfhwhpdl3FDIoV+4N05AjR8j
uzm696KNtez3F1xwqG2dlC0cecjyK6trcfb//iJrloonVUjxbOQXFXBWw1LeZubuX5w9FxFmE64m
PnUmasZYW9xgHb4tldsIeYfrQaTFXWKqxvTkNFVRnEVBeVTLqpFVND03BRH2/15xn5P4R2Y6FUZW
dmH3DhmXAUPUPyD7aF//AYvzaGm8qHDVw8x2tl1qmm1+DgJtg0bTHSnQCUzB9QiLG/IiwmyfoCfn
Z+P0mvGiCGVNZJthXAAYR+vo9/VIi7fFRaTZMa6pmVCDq2DrV9+L8eSiyIIJ4vUY0keIDLf8RZDZ
VqC5Ql++ZOHB30NtzpEONEwc84eyjWzBjleW+eLG+xvtD6zrcuPRyc79gWhC+wlQJ81HlBV8C3qv
5jkqUkeYze5XRrjywf6gyi9i+uDATC0nphrTjZsUFw6oNeCJsffcQ7/FB8QeDrAqlC/B20poZemc
uRjuNPkXobs8/s+uVvfKjk5UeN8eEOrYWPsYpuQmf6kO1yOuLP8/8MuLgJXfqSOvbb4mjjhDcE5z
fSWCtDad00+4CEGbXnLzjhClLe3gDNv1dys9Wls0iB2MTewA46oNbgeGsnK2rI1tdgEXboQr4BQ4
R+9cAkBDa+T67C1tOBWAEhknbum8K94PDWHuVk+nd0yMDD6kysZCKcNfCbI0f1AHxAmTpqrcf++D
IFHFwZXwNBtzr/phDQI8zdxDbsoTc3AbUbmWQSxucVW2CAaPAKTJbOLaSoNYJHOOILQzidvT+txb
W+9ZclCaWS39LW3xy2jT+C/Wh1cp9LIahLaVUjuGZl7v4CxBTtOf4AVylrXVZ6mMnv7Fl7sY4mxS
Dd2sI1Pny5X0miDeBsUPOQ17Wslm8Q/5O9Oz6HJ80/gvxqeMtSAI1shxUphoYCH8UGDRNvL8G39c
H9TySvn73WZHc+DBZS0p6m5K5beXA4oYsSSgwDNYuX090uKmBmo+PaJlsODzbCy02g7SE+WQ6YkJ
Z0781j6UIgqIjufQhSYb8/SjEu/pI60dz0tnpDoVp2XTYn3Oc7G8w3oo0/hqw8ndJ4eQNDB3wjsE
DTb5lnbf9vpQ5aVj5CLePNPSUBMAAEi8ylGgXW1wN7P1n/59cOs52o3nWNt+O9jtXXcf2d4Oeuuh
+p59Whv24rf9O2prlieFptWUCFGziiAwIvj7qTfDY6CW+6Ev/s3eUHWdQhA0KHgw7xdsKUeA7jmK
MAHDVxXWYfjNisaVU235kLmIMtv2aY0jjpaxWKNXaWfsRu454JufcR/iI65lyx/YMH82oaZbiszW
hsMw2xpDkgZdAKH5T521OUF5PaVfhpfQFu70SfhFOQGtOI2/6l9rN+yf83ledaJE8P9Dz7H8gVt0
Qjytn+ExPUJbeJyeSdE23vhPwy44iruMIq+7XaMNLlaBLuPOVgyS/7TOByqHU2l5HHfNY39D69RJ
nyQaBDtzB5Xqfi2d/kC5m020Ir9fPKAdhUbEe3iT87DvbR7WJ+lu2KGqu1/l9CzuTAO4rg6SHGbG
bISJnAdaGbJQTZzVbk2I+E48qqIDyBvYYa2YGCJNyrqm4adH08wk1LyqzNhkWS8cmyasYISXiMca
ZrtStV3crZAbIatBceLR+n4WzLEB/D0lBvSCtnWQogbwNuJB27trJfDpopqvLk1CfZgJUCVrfhpq
Y+/KltuBVSua51YwEL9sTNRZK3OnVxAO3VjdXT8QF2ZdnjpotMkNau/zPglYSUUbR75wUOP+9gPd
8ZXLZWHy3gWYnQxCXddtMnDUyZjAiShJW9mptBonSoSVoaxFmmUBSOVbjdkwFMnal3BB4gIZat23
wcGvjGmp0SPzuoQYPbHA5DnhLeohRejQ9DZBnjl+E+5EWJpYyD0annjKXQwgBs19MFr3TqYg3Ung
McPUaSvvqzQCBbv+CRcWDSaE/A76JhN/YnYaChAdEaBuVByEHi0YL20dg4YT6XCHb4mnrY19YZov
w81vUBX5BEiIhJP35RlJ1efynjFi67PlBYD9ys9shzXXfu3QX1io78LONmGse7hYNITF+/YEdfYr
PIA14/OlROhdkNl5ZzWa32UlQcDWHYbb5gUNLDN00CAkKcAa7Hv0qUL7Cueg7//4G3JpoLmh8fjQ
Prw9SiQCMH9rqYdJ0RaM27ZPahupgb0ienu01Vc+4sJTh3DwVaenDjSd2WRKAygrUSOcbx1T+cUT
78bg9fqI1kLMpnIQgbgE01EWor7q5H2SONUAFrfPUYG6HkqeymOzY5PhGOJERkI5YE708dMmH42M
4ch7dApvxZOyww/rsd8gl4RdqISw4q53MjvxzjiRB5+aQ7ZyRSysTl3iajAm6YCprPn+itC9vitH
c/p+uWY4alAqx0BChen6QBfnFGzVnzxdMedbT0MCSil9LiJDBBCZZNGvTjbRZFPV/fVAC3scnjuL
Y6JpiR+SRlUMXbkQ2QeVqeEKIVK1aBCtTRBUGrRhhT28lM69izb9mos3VTjGAzwtogGXdeJnVI/e
2vEme2wP6gZFuYD3FZ0L9MCyHWbeK0NdnFPDsHR2AigMfbYVmiqTSjmpEC8PNXlXxULxUusIzqfp
Kul9KZ1ieZLayLpiaJYyWyW+kkkh8D5ycR+9MTkf1BvJrN1DTdHUFlQrPGQI0+yMKClvUcPRwBy1
rS361j9lpJLX8UP4uiD5+VdjepVdzLjgxsNA84+3co6qpeCmjmVYthoE95FvfStKUd4OnvzdBYe1
ub6y/nTt5nuV5jsJnqZRoZ0nU3AMAqsSNaosWALJ+ItvwFTakdQ8pKNHIb7RqRJ05RcYy7Fjpf4N
betHvFPdfa1KX9Q45hgGiLgJMF8ln3DvAh/+J+BM7Bj0zrOzABfEpGpuEUbB81tTINoElSO5RblW
PJ0+18ehQO0lL6T6MBcYoH9hmsJILQdNPNsCFXZL83lbb1BIxM3urGzx9rHdLTKKd9cncXHHyJSq
/hN5XkiVK5Hjpv9PZHDkkp09Bt422OsbPHq34Y2+8+/0XWSntxy5K8GnHXFl2POKqlzJfcsS561H
tcA9Nfv60J5oRW/lg/50PdbiDFMt4z4HvabNS3L4dGP2lImcDEGOjpawMUzMO3LgvPVdhVrq9WhL
R4EsU7AV4fXL5vxWdLmWJzEoanOxdsyb/iaPu68ithX/IgwLhm4aIgayOsvXclgRUlJziltyKOwA
MUsYRpTVPZZO6spCmf6qD59qekvwD/WdeWOWZZJpYcqBI56Ku+hUHrodEPzb1Vfx4sxdxJmux4vz
pDDMvA8AM26Em36Hsrcd7tzn6JcKDiN6QGcOxWvleH0W/3z7a2ObftNlzDAzgn4aW+WIW6xBUIpN
vrrI/O5rKtEiMlAnPVlZ+4vr8WKcs5vKShRrjHNijm5/DjT1ly4D+gbtj6zfbSXX/+K+l6mqmCKM
aNWY1+UEDXEzP6bYgP/00bOUB0UYTlj9SCvDWr6YNJRf9AkVJc6fEIiH+GUgFxzKx/rowjilQtzY
0rbK0bBcw+Yt5UqoFGhAOtjS9Mzffzg/ZWcg5sWoFBJbSLw/gaQXa8tjKYW5jDJbHpqHJMgQlkC8
nMaRt+1Reo5OxS/lTrtF8To5UinY1wJ+uf/mm12MbrZEoiS3PEFidEUvI8iOdK/I40HPd9eX/9ok
Tiv1YvUPQ6vJoU4YQ/imelQx23glwtKe5n1rIuoChozuwfsITdz3PEY4pjoLVWe5UR8hFx3zCvTD
9aEsBpJlVh4rnFN3NhSI2olXoAOIVYy5KcRDI79iP7cSZGm+lIsgs7p96hqj3JHAo5n8Bby5nKUr
r/Cl9XYZYDZdneGRXmrTEQij0JfZOUPRHnwoKBvNLNZSZpnJnx9+F9H+vIguPn9sKn1L5k6bZdPa
g1OB8t9EW7j9wDWw2VuFhyzHozdm6Ch9IeDyfjEkbd3DDeY11+6iO9XpD7kz7KCCbqb6brPyrRbT
G4RM/htttoeqoqrjEcIB0cLhTRZTBOc23gEqkR1su885tg3iQ+PB5b+bKszBaoV5ebX8/QGzJUnH
PDAqnR+QNm63KaXgk2Vkb9eX/VIRCajZ3yCzJamIaDKimfl/rdTxjDOXdlYO+Pluu52wVwFr7lYL
umvfcbZKBykweiEhJrrg2c3U77e2/EfqBD+HM254++tjXJzHqcwwSd3JtHjeLxsyIAOrQp7Fro9S
7YgHKt5i0spmWAwCBBTUHoIwijV/zHRtqLkIzSKSKOwjZdz58cowFnMNhf7pJJTEF5s/Ekk1XIDf
hMhxPHjyDtIheKHsvjE/izt3U+9XE6rF73QRcPrzi/2N+KuUwi2nI+fZ5THdJbc15f7knB2zh/XP
9CeRmB8n9IaVqQqMBOKfpXoRTtEjI/My6pnyV/fWfMShZJs8ml/cc32Tveh2YwPY+a3gpSLeBPe4
p6yVT5b6R7qFshnvwknvbl6GNmU6t5MA5abfuXvR2059RwjEEq+K+pd1XN17S/N7GW92wij4f4MK
J15pd45Gtag/uGcan7tsJzysJTwLVwMemDr9A4QSVcQf3n9Mr4SOGY1cDVmV3Adqck765iYYvJ8+
dgvXN9zSoWLIaMSBFJaB0c87i0ns1n2YssG7LZrQ22qb979aTmthn+2S6s2y89u1y2Hh/jZUma4x
TTEiqrPDshYqt5ACnk0ahkxe/dXF/gxW7uH6yBZ2+bsos9MygQKX4AROE6bC0bdV3HjfpYa3Au9a
unrehZmdWLnWWqU8dWbjo7yFQYxj/ZuK/jT53G2wR/OHl8WmeS4fB+O03tlcGeS8kGlWfmMmKdG7
1v1Fwd+zU8Df/2omIUyhpfmHdvR+ObqGPqJ3QRC0NZyugIdYru3n5SXxN8Ts+PLdrmzziV+BiebG
dM2jEgAd1yXn+ppY6orytf7Gme2sHjIg+his9j/0tsbGJsf1TtG+suVdzX2zRdK/g/lzt5aiLG1p
UmJyVqr2H0lNg5sFSqozwL54NFoUOsUflfxUNe3Kfl6aSOpkJK4UliW+1/tvpRp1keqjj9uRO9oV
QHtNfoRRtrs+j4tRLIBPJjf1R7JUHbSxImPhB2yyQuDiZaix9pLSlShLtyg36N8w06Re3DJihBd4
PZWvxdPEYwgp9MJro7uSHeODXjj5y1r+sfSZLiPOpq/tvc7tKB7iSVE+6ai3G7myl3C16jVzJQtZ
CzU7nwqrqjUPVY2NECJd3FvD+GAWXnDnCWa1yZDgv/7JFpf+5dBmB5UCNVHQ4mlo3GDpF/llQq9g
PXX2jvgcbbENHQ5r6ePC8TS1wSd9QZ1dNy+Qgb5L9LKqGWOC8aJUbcz2n18m9E8UziZcEuH1zOEq
eG1mFpx7qjrlS6EhcA1Lz+g+X5+8j+MgyERVIJkjb5xDDfp4hD4s5BqqAMVzE5tIlrYrF8m0st5n
VO9DzE5ACNWD3hWltikDwfGFR69snMw4UsCxGzfdXB/Px/1LMEO08CUwkKEVpz+/2FiIo4RIyQSw
1jCXM3Dq1NHyt1rnn0dByg98BigNdLJnK05wa8sdlAqvhvynMZw9VAOQzLseYyETVSTyPxVdR3NS
Cp2d6HhNi4Y6kCt123EnTVRRBBWgLD8WX6EfHS2noZOXgLGhkafXnFJbeuxrv2Ihi5pWhUU9DL4O
AqGzrzcUHbeKQHo4EVpKNDGARuOYl22tP2i4VsFf759vrvcxZyPnZGqNNpGALyAmeDfmLv5SHtI9
1yd4YV3KABeMCZ0PLXyeaFc9mIbKpf0iGyNVI1XDLR6jW9N469X+LorcNfzpwtqk8AEHkbfTAn3N
qpJIayryp9TPjtjqfK4NihWrRPdp8b3bbzo836l2D6aWgtW8rQSAcWKSMXv+MT8O+gYevyPcAWdX
dsXJc0zeMAMCBNvuPrYctDbWWjIfjv9Z/NmKKfEu9rKpiDWO4W66qJG/2dZT8QDRpOuf8CPdahZr
tlIKS6A1XBFLa2Twp/V+lH8P+CIm4WOM+pAXPKaB70jo17UI06Aq4dSAqTxVp3NWOmMI5z9KNqKe
7kIzXrkGP95L04/70w6jQa2ZfxLsi7NITWLMUabWYuVQKYJocpa3Pjhx75d51vaDDf8UgNzK0bQ4
+xdBZ0dTEpgaHhkEjeJPXt7g1ydhYftjNMuVuV9cZvrUHyJXko15Q8V0BSto0IX+AxCp9tF+aqjI
h7Vb8MMunSaRtiwMGhkbhHndpGu0rFMMTkHkqrBH/ZSM33r9K1Y8u9FTdteX04cNSiz0tCfOoyTR
kJqtpq5EzKgCkoehpmX7YrprqSU2wRqPdS3MdCdfrItB1hFbbacweLAoASK3D6n49X8byvQbLmKo
vZTGtWeSlSOyGuA3HprVVhtj+3qYj4ksU0ahhOkyFOSP51l5mMpt1dBF3Iw/mm/VIx6Bdr3RHiXI
uOXes9daXR/SlQmbgKIO0CTFND9063u/0eMG0OAGKF33NR5i+dXwhx/XB7UYxIAvboCnncp17+dO
FgvZVD1WdpOn3YnnoXcjFk20cv0srAIAByoar4alqOb8gVvGfh5HDTPXhQdtePWUVz1cOYGmRHt2
E6B9rSOMZ0hEmN9wZlkngZRNiXGOFKUuYPh7VuLRzrmDoFOeujDaX5+6j6fPtG+4dgABUENTZlOX
qH6Ri0FFHVWikNpEO09rQTQoOCeu9HM/fiQw3BpIA7SVVWgIM56g1JoFD1LGVk5Nhsb/jDbSymCW
QoATRzuZl62mzaEhoagFWZBTeQwMTGLddA/Zb+XEmebj/RdikV2EmH7CxTaVsq4SY50QfaBt1eab
ilNkguBJgbKXnDnXP85HTB9F5stos0PB6ooBLg7RulPZ7NPnKTNATPA5fIvOxdnFjGqjv+FM+49X
+vuw06K5GGSPtnE2TGEjki0TFyVpkLcRLoTXh/fxc5FYTbYr3Emgl4zZ6HBcsprezRldlOJlWpX+
qTSNNb2Mj1HYTqw6IASofFPveD+YPM6tXEHNFGqUMrmokZInK/O1kDhoPMlMkfKvgWD4XLSiaRUt
ilvYY1kMKRCBvQ4t10LgoYlxL1TIXZeltiqWeCNm2U4Vwnuz+9nRNTEtpOCQSf7HEzud8nQUdHY1
COn3Q05HlK0wDqEHJZ7BK9uSGa+tzA+wRZ0RX4SYfTuvK1Pk+kOSCQEYE8tkEIZDJXtUrYxXtOz2
Ep7pblrfms3r/za42eLMS7CZaIiyanIPN0l/48prXOCPxzCD46zXoN1zqczBUW1uKkbf+RyKpoAQ
P/IjrnWL+CAPYixo0QQmSVzZC9N8vT9XppAYAnB9wWkxZ6dj2GdN6U3zGYi3Q4WqoXvvl9+uz9zi
sLAgoujHI0r+f6Sd147kxtKtn4gAvbkly7bX9PSYfUOME733fPr/yxHOVheLKG7pAMLcNKCoTEZm
hlmx1rLxOuaJYjmwAYAA6bR9FpQ/LLCKJkrYUvAY+9CEOV2/cV9eB52GTRoqQCAiJDQW70tNthP1
YyVaywgDQhw3jOVzUApyZPuR4uE5gsRaHpUNs79RZIv9xK7xWyoDNPuSgCOXrDGCyp5PqBlPM7C6
fgog+v1Qtq8tkO+KTCrP1d2g1BtvkHC/K8O6wWrBvnDbLM4e/XK/ceqM8jHs2MfKQZSTMpqxq7Ue
iUtL6Tcc5xpADMMI+LL/GlycxHkM7JYrRyQt2nRInaPSHQV9hbNPHpIzJJKp7Y1/ml/SD9lPbY/W
D7C+23614rsXv2BxIue5aao65BcAQPMG9bUzX81ha/rtus22WOfCkyAvn5ueIRKqK0ge7GjX3Dl7
gRpQd/lxq+11jSoS1kyiSXFWhHLW5RXaxk0QoQfGjd69SdaPVE/uKIt6o2a7M8TNuVAX7n/Kw5M/
bynNXHsQFSoKVSoiOrCnL0MyBW5/I3U0w41SOd/7pDVnczTHDxmqCIc4yMKNct9vwapLlxWTaAD4
KaADA5eXOysL1sFeh+rkLPaVuhWK9uadrO90fVfcha85nIcuL9t4Qhv+HDxCcw3cxX+J/gOA+zDR
Rs52MnMj6R8qfIww9TXeXFBkolYRHGLtdbI2nH7l89BypSjCJS0wj8uIP4s0OfLReuA6mRA14w3M
vTxu5R+tIsk4RYxYNHEL/Ouh/Khq34ZYdTa8fiWTugwstEsXqbKQaZWZwEI/jjDWQ0mte4Krrdo1
D/AqT81ue+b02jewKfJqHJNgY1nHTAM7xuEABo/Tix3HboDUbtSabqD+42j9wtByVpBdL0kjETpi
rOSDErQvVZ9vYJCvrw1hAg0ng3hdtH0v968sJs0qudbcWY/kZxuUznGy9PTV6PJof/uGuo4BL91F
vIzvAlo9gQwzG3AXo7V2ehbALrsBnbsWbEGuRaZnzRgwpNGQVl6ayEfbjPPCNLiGlYPyMS9d/U2/
0738YJ9Td/S6c7brU5fhf+7g8G5i7vK4NUV2/djyG0QkigAlwlDLWno9t3rVjhxkvzBbxH8JQKtu
gqtCQhcZplX7nMicSSn3aX+oSni6vcvXzol54l+dMjfZ1zJ7Neq2QWuDqQuN0bVzGIzdoTNBZCqB
ggByKY3//AQy9E04w3ajSMmCL/dc7pQWXfYUdZVj8613ztpuPkG8d8ir39iqf9Hj5iNTEVZRcBKg
gSXtZEN6LhjHTUoAJioROZNqHNPz7W28dlbKGAr1Ep2qMC2eRcLCsxBH1kwoKGv1GRGw57ybNq78
tbsLTBNvC1mLCUp38byBFW9nRPlEYtk+qPsZKFWz80/TQd3Fe99TNpZ07ZgsSSVBYj5WDBmJv787
f2051p2kEBRZJQGQXigzXedGO6JKedBz9U5OknOZtA/xNCYbT4V4vC4fN0zjIcpv1TZlWSKErqKN
1DwnAPUZu20SJT/NqK1wy3TDcRzr4jhV4RaQdnW9DiAF9KMY7Vo6Zqx3VgZ9uKh6VQfIh/d48IfI
JHOQEoC7vZq82Gn0q4iyz7d957r7g7Agl/N/LS8+LGXEEW4kdlp/RHDAG47RH3+NddhfBCtB7m3N
Nq7UKC4tLtzVt+KahisW/Tenc8tzeQh3GsQ06Exx2wkyhBi4cvE9+r6x1Ot0RhgmVKJ+xYW3jJOs
oFFrGjP4cJAdjRh2ecYt4s+5raWwGyukFl2oMgGGtrvhDzDEV3fDRPNAYk7a1czx0fElQKBhhjj8
2H0Ja/uFKnW98TCs1AZE5oPUHCUpSnrLxjPkHoy/avhCLh2U4ZiejQOtnbdePQ3dnibrBJfxdJqQ
oxo2XH/tInlvefFljEhGUKvHsj12nhaiMpR/uf0NVpKPy8UtXr2pT/qmkjEB93p29I+g/Y6WF7Zu
vYeKe1+6LU8fqtGe7Ea77rTF/rESQlzs7SLZUsyy9Ccd3+u7piTRySq3Vyrp0ETOxl6upB+s1LFB
wQnIDAPul1dYlzijJFfCzR+VAz5+QNkDFDGyE7v/4VCt3VrvrC1T9S5XosAusNZ+sVwBaVTuy8P4
kZIK4aVVuyqisPRunJctKoM1nyF4YMIN6WWuzEUuB21lE6U2NYIA6D9oPbeZN8K+tbvxvYVFtuEj
r1A2GXlczLyGaEN1h/CUHazzbdfcMrMI+eBA7xAJ+21GYF7/6nZtw09/ZxrL9+X9chZ+MabJ2LUV
dqr9fFD36SGSgGO2RF6xK1gjC7jIjJceUcn80G4B91faqYAm/v5cy4emMEM9DDqsN3fdPjg1x7jx
4K+1nnSaxvohzdz4LoRjdty1h+qz9fH2Hm8tfonYVFqt9H9/S+W1Cz1x9/tn5LPGD+Xn1p09EeqW
j9JZhqJs4/OuZICXK19cbnUaN/0csHL9qP85HO2zcizOmmfebyPq126Z95u8uOTSKHQa9Nw4+tUn
JfkzTY9yvvVKiJ97w42WJdu5DugwRthod40gsxP0o9ZjjwP1R2m3hde4hooSJrxfkljyu4DMLLTE
CJvfuxedUGD+nu/iXXI0jsE5KzxBjevcZQcgvlOxM99ue811miBsU1pVfiNxlvrZXawGbdkTe45q
be3bpisOqJ18LQy0+RrTSna3za0+wIwC0SmmmsKE2CJLcJCQSH0Ze9GnGrmPyhsqT9kBsdj3CF8j
NAW5LJyZ+81NXr1L3xlexGJ57qhtrmBYKIcZB+OLwBKIMRA4unPlGH9Q9tP9Vg646qz02GxDFLD0
JY2k1GlRZeV8WQRbXFpk+056mxAGvb2pa1YcPiH9KaivriArIw9/1wRUyO1BOXaFtNPRFI2drTbD
iqvQHIJlVSenBMskdvidmzbMUOfSyGtkjcjkRcZA0qVIw0PSS/5jHWXqBhXCqj1AglSUoAK+ylOm
cTLSomdZk6m/VJW8C6rxiCaPW4XBRvK6ZgphGDSXSIngHl44hz0zua5BNOf2VX0Xo7SkJ2etCmHV
+nX7U62EyVRnUXEmQmaQ1ljsIaTNtCuV2HD1hpHFIJdOdDJC146NI/fNI5JuDTPnxmZPbGWBDiVF
migOVUUA9pffTuqyKZ+cjr7bA1MgZ3mf7MNDfm9YDHsNB/tLTDrSNd4WG8mKZ1KEUYA4sGDcZrGv
PprrbWdhtkdfxXGQVGw+hvHL7T1dOdnUARh/ZoEcgmU+K1eTFNagQN1alT910oCslsrdctvIWsgJ
eloDqQHFEYnDIlIqxzGVO1DwrvnHzFwyVxXV1uZBjI1t0/iufS7cA3VBwcNDCnn5ueK4aWqrNTW3
ULMvEPC7XN+HIpW9sdxkXBOffvHYUSTTHQZKbIFyWCysm2w563pswVDzh39s3HTnPDWHntln9HE2
GbZXN1KDm5JkyOTfZdW0l7o2TrpBc62odB56JAbuAqlAk5HJ0O67GWg0TUjiT5rsy38M9hR+CGEC
hkNWRTS4ElJRG192bQOYTSVvBSlM8XOx2T2KbRJgclE6jk4jWJ+dDTv9uB/O06v+PfX+eacdyAo1
MpgzqOuB+7n8uA78VY0RseGpgyagpEzNAUoi8/vtZa0dPQ0glqlSo+JVWITCZTT5GcKpmmvos/2l
Mmv7jiuABD0YqmJjC69PoE3pCyQOQD0BJ1k+6r3txHGmYmuYzH0GQ8ZOAi21katcp2FYoTxGC5gr
jPbI5b6phVZPpijxy3reB3DfO+Ej47fDt1Hp6qeOauGhsadkw+raPnJxESUxVUalf+EdluRUfepT
5NeC+Q+5b+4mNaWcbCRf//n3oihBNsvjChZMxKTvXldzctqpg+7EnVr0JDOlrHdt1yYPk1lv1AnW
VoQOMNkz1BFcy4sV2RUcKGrewGcy58Dif0RgvBN5q9S3ZUVcce/WM3JzzejOccyR5Y5ingA521vS
1jj2qhkm1Cg8gVkBMHppBl32IozKltaInqMcHrvT9GIiG/DPPw7og/9aWTzbs2a1g+awZUw0PzCx
80NL9acUZcN/YcaEvVRUp1SihMvF2EVqWRWXgst8pZfb+okCwHkItiQI1l4XKs2IKAFtY/hokY3b
qBY20FlzXDX/pS18T7L7b6gFPyRld7y9olVTDkVXkA7Q211hcUy60KaDKWTaPlca+qCJGbSe4g8P
QzPubxtbSy5onYKapc6/0qylnjwiQcUbjSBdnTBz3aj7XOtLgA6oBLpzHJQoDunjo0ad8QH25HAX
d9W3OQ/0txLxCQd5ksZvXdoNwU4eVW3jLvntjZdvLRE0NWgTMAukFfLikAdDkNoyM/e/2+b9eXoT
lJ8myXl8r562sQDX0aYI2HWET5hBNegQXvpTrNczE+jcKSB0vLY33dixd5GuUrFitEP9YGifN76A
OG5XC3xncXG3BEogK2WDRfmuzry/ehnj3cCohXnI/wjpZmwYFDt2ZVAM4NK0pM6+DP66GgHLNJQ1
CGPaXXDqjuZZPjdA9NP9dqZ+fdmwn38bW7IlSdaU2VqJNxdD+7XOTCinWu0pUfrdxqqujw2rEQeG
rjLFgeWtBuB0bv2SR+cv/S90lxJCaDc7UsG1PThpvXDf3BvDZnS2bhiGGGaWRedS/P3dre2PdZah
BK3Rx/YfM6n5ox6nJ3Gu3ab1X2+v8toWTXOoLAROT5yKha9ISBxpIw1Ft06sn4xY/Ufrph9DVPw5
gs+7ber6w2GELFyArVYQCmMgzWNu8OG6YfhPNPtvVdX57uwoWyMV1zEKQRBPOEqCZAlXDa68lsuw
mkbWpCh0WZ/U4kNfPzR5AQB/I8BbNUXDxeYt16CcWwR4caxEczYFjPlE0ovUDl/p4f0w5eDJ5F47
hEVruLc3cc0gCkqqCIWYr19+r8iCX61TJI6alu3SgmQ5VCg5wNOk3ZubwJu15hlFDbr3Ah4Hm6+4
at65ohTXSVsCk+YMTH9mpmsVbuPFB3vX7tv0rgblEm2yeq/5CUdOEYQJaCnqi/s5K7RikjKWGOY2
MmcTrULjkA3t/vZOXpuhqCHyOwGEhYxZ7PS7panppCQZWuEoeNZPLWTD5Hc+EZKEYvFtS+KGX16P
SH7xzssChmAvnnotMsxOMjjPttR+jzLEMfphCyK1thrBOEr9iToXz+/lapQBSU6/4XBlTjCDhdF+
oSONLhW0TRvH+NoDuX+5GBligPTwiicv94laNV0c4yD04ugYGU9RX3npnCHvvFFVWLUlCk+i2sW8
l1j1u29UjX43KIq469vgrXPqu9pQwh0a38dsQJkqcuphY3UrqBWWB8kJPJkqcOElSxcpY4FIcq9R
dlYOoed8nlJ01N1pb/+BfP0uPEh7y0uOqJvsi2gX8cgiZn40/4VzipFZ2EHFxbwcGdKdRqp1BFFd
vXROdlMw4hzssnnYKLKveo04Z6K6JygfLveXTsVQyZW4KYNe8SZ5rB/MemberszHj7cPgbgJl4dA
hwuXjOd31WHhoHXUaJEaT5ogGoYCxT9HZ6b6j1tNrlWPeWdmcXlUVZMHdsJ7loWyvFdjm8HSyUK7
MB6pWerqK6LKW2dv1abAwTgUb3S853IX8zqLYAIm4o0gHTwBZ449PwoqN6nNnhk2u3FHpfhwezvX
7pT3QexiO5MU4jjuRxykmtoDF1fhjeqgbkzfrEAZKH/pIC+ZFYAae1nAqIqplxKTryYwXBnC8YeR
Jj2xsmCLQlPhNdzL7tac/4pXvjdqLCoZcyL1IP7wymjM3KzvmcR5tvWNpa3444WRxQZKJQ2SaGBl
dYZusn0XyiNy2enZDOrvs1YdqcA/wYy5YXUFhX2xocvZi1iq/HiyWVt6rp46er0/Zo/nZ5tzaGsT
F045OGOe2TqGAJX/8FFS38m/wAcLkYEZRwWE8r+QfV2HkyyP8M6hyQN0/qqMl1Ap8RXuLb+v4TqS
ilcD5XFPG9QSpdn0x+1DsO6e0N6C3CfVvBrdC1Vn0KnU4Cl/5g8o3e0MqJy02utlT7XgDaHZfEiP
lPP1rZOxur307OiMiGd3mVPbftXGes89M2VjAJlpG5/reo7OSIhv9UVWjjpnj3FokM+UvpZ76iT9
MEc+Rz2KhqfUSD/VWrGxkWuHgUOuQ0sC8hQdvcsbTG2ckZszE9VX0TL/X6EBqji5i0eAQOtvO2Kp
797zNvJn+BKwI5gpo33fuvIvGyCacWr6nVq58SHyBN9n1z62KRpi8B3RvHfNjctzzUsFDaJKRRFE
+fJWo70A66eSaG4cdAzfxbtYmXb0ivY4tLfhomtf752t5WU2hYOpJw22hERNrD4lDgqe9o5u5GGO
vGo4Ftp+m35gpZ1NteHvJRqL6y1B6oO2IGb7g3aQoFjK3nKad/v6fvQyXl49O9Sy5yPq9zkTP2AT
BCcMLD/1+x+weIhVpdSmrOYHkKLs+rO46hiz8YbzNuJkbYthyyBB4aXi/V0kYUXYauCxS3KiwHic
u3oXBMFu4zOuLceBz0yU1nkHl50nP50TO0ioCv61nObYn1BBBcOsnrbo4tauFmZeRQxKx4D+zOUh
8cPQb4xKXGq++dhE81OhyffARDcOwerlKUTExCwS7/sylXRGNQm1TMSYHHr4/BPgB/vye0lkOx5r
e2eehlP+RY69rQrrSvcJpXqCevo8ojO5DOsnJ8+iXFRy05RAuyB6AuABLamkjcnnuG3a//BoQH5t
VdauYW7WHev4V9IG/qsKU+pGh3ulYHn5axblFqOQ7UYBuOPmDwJXFt2J4dV4r57BUe6IDfaV7DbF
Tvu44VIr35ldRxmdMUxGJB0RVr67DJ3CpElDigpr3bRXx108uBHUFnAfP9Ru81o6XvUsbdJxrhwW
QfpJRZJRmutGW2BxJm0Z4eXe+Knl1W6I7OPtha3crgJ8DtUx79W1RF0TzIo6Db3hltEofW4kS/kh
DUA5JW3Wz0pYb3ERrKwIGiOyJA4Np+b39323j1UddV3TTHCKxtDLNGNt3mdNZW5EbqtWwGsrzBEw
zrA8LRPDGZbE1Jkbtk39sZr1+pR04XC6vXcrxWKBA6IsLYYSycoufSJPQ2k0wxFoQjQWXqCgWhD7
vfbQNpXtqk5YnxgepAPiW1sktGtfDQywANhTXL1SfZ6tevA7VeJ664YfodJnByVmeEibAT/Zk7Rx
6FZ8X6TZ1PDBKxsUkC7XaY1NpKcor9LDiz2dQoJkZ4fU3rCyVuq/MCM+6jvXyJAnraUWM+OPfges
6yCQ3/VeepzQAf4fHr0VJ7mwJ5b9zp6M2kztd9jr/bvoU3kW3Lr+IbBO8TeUcn9r4G01sldCt7/K
1MzlUrJYViCHJoU72g9Ml+e2fUNLIIPFbqp3ctmnT6Fv2m8wzGS7MWi1kzw0W8HpitvQ36ZIIUIp
WqaLDwlHkIMIH6Vp2xpTVymtL8ialW7c+N9DQ9kY0ljzGuAz1PvoP1+/WKqSdVHP0XSrdFTcaojf
jGJ6y8zkx+1TuPYZgTdQ30KSgfrL4gWmqS3NJaB4NyNDfKs0vzj3vpQcbltZXQ1lA8EyIYYbl2dd
L2ur1/hyppIbe+ou2mOn09+OnUnZiELXFsQ7KWa3Udah3nPpl1ZqtKXs5IYLlOvFGfpXKu/n26tZ
CycAyfxtQ3jKe993+jCwM2jYwof+h/6YxF5+FpTE1pPtH6avylE9lHfSeUsUYc0BxfwMbQXquAxb
XZotGV0praLi3mK4YdfV1dE0cs119OZTEGq724tc+2RCJsyinSdT8F/sY+c79qirIMcaP4Y4tIo/
27n5neGZDUdfXRQPNCm0Y2JuERrYcwM1iFAQN4Z7mnl3mknNRY48vwk3PtvaigiZQSEwc3jdKwnH
MS51FDI4sUW6t6LspZPYR0drNrZubUkk6pTBAPfwyCy2TlL9rCp8Bg4npfozsPQveVP5TGvq+6jc
8sW1RdHRUvF3heLpcsBksIM+tUe47eoe2ijN6Gg9O28mCF/3n/sDkaxNJwG84lWZ1hzisqKLbbhq
kzu7TJt7zynm4j4ri60XcwVZLtAibJ/4h7tp4ROpU5Z57A9/jVNqu+I4hwd5cP2R8ZLpYCDxPaES
Z3oqU/2tm20OGK89NIymIqVMD4PO/uIDZkHXTEOM/cHrd/qnkk2FvwCNPNeEZtkTgnHFTm88WIYy
240SL/oXCpY0T97/hsUdg+YwgksRv0Fo9JifxBCDcZTumudt2vo1f31varHdfhUWlSSW2ycfZal+
0Zhvt+wUfGO5EfOtNNlYleDsEuAteGYW9c4E5N1ciS9rPUuHwftLcSV6UwI3ZRZK27eV223YXF3d
O5OLt6fJ4yKvTUy2c6G5pOrFDly28gANR3GWjOE/t8/JWtnzYomLakCV5rXWGtiLz8WHjuRZ1AKK
l+2658pLR/gKQI0bDSTC8ujbkzolMeTjbjlJ7fOY5dmDljn+P7/MULui0PkbP3KFQ53reG5rm2BZ
CbTm5OfVvHP0sNhXvtye6gQCmNv7t/K5IBqn4UZNANjrEq5pDHJhtCn2CqeeXBvRRLcys0f4/x8K
iQjitrWV6xMsr6IgR20z8rRsPpU9yvMRQ+ouLHzmQyzp/aFrWuOkZvA83Da1Mq4DXBFUMkU4AEPU
Ay6f7wR+7BRgghD7Y0j8QTmp5oOEAhAiVOFT+U3wKESHOvfCR+Nr9KfSbdhfWyqkErg1WlNMsy2i
B5h8M4uqDt44v8yluZeZ0wRg/y829L0V4bTvQqNMn7QumLHS11/KsXHnMnb94eftrVzz/PdGxFLf
Gamroa0BZhIzVJBOlHswCxtev7VZi9t3AJVVELEy4kBDPkifivZrZ8wbRlaeGaJuWr4QYIlS28Ih
eqiaMgja2CsGvr3eTKRnv67Tb0jP6o/l5PeeXqXxQ6a08j6o+y0S8rU1QhfAuB9vrMqhu9xFqy/N
oZAh363U7HnWsiODOJ6tbUUoawdaqAayQsOGeGjxscpkFOtR+FiUfKy9MTgeggMHo4k/3/aK1fXQ
pKdwoRF0LR08t5UUUCvbKVXla1OTbadS6cU5LOe3DSm/KyCLiq8jwOSMADDEQeJ3uXVt7eRt0RlU
zcZhij2p4G7cgbGQlV0Qt5PnRJN6npQieKpCVXpt2lb2gszq7uN6DJ/s1pJR3ZV5f0anALoAB5+i
7sHOjj/rdrRfQI6rX+zJlwo3NIbyObZVNCSLxjzZpZx+iZySCiZPGhrTpi6N+ySelA/qrNixW1RV
9q3SE5V+fpZae6WrursyiYInO5aU/diO0j5QIH83s8n+7JuN9cuOR+2xUrLI8qRIS1+gP4wIcoaE
jloYz+MnOzGTztWK0X+JazU/ZQgWf0kNmTqUP9r+y1T2816CYDR1szScG3jOcl3b67EZfQCXnRy0
Io3vhrKIHls1lD6MY+mcjTRuXSXtrGPpxzkZRpK2Pws7zz9yS0atO8gjrHrUiOwXvZWdb07aKedY
1Zvc7eIheENkxHpUmplHiFU8VGMU3U+BUfDXCt4jyLijOxXNs7Pkd/affmXO7tRNxXc/Dae7uBsQ
5LS48stOU73C5PMZlSzt8s7J7/VEbu7DOmeIsvSHzCsbh4CIaau9Wdiv2jQg2NYhqAJjZ/9FYhjl
k2wOkPWotBu7QowaUKTIqp2St5uzgmtOTk2T+BvMHAX6hefZfTyWUUR6q82d/hBb8vyrc/rUC4J2
3Aic1kwB4aHkIbA2V+WWOTdTZ+oxpZfNfa6HD61l7dVefb19mn5fAMvDRCzIZAIauNfk7O001cqc
Ah8LUreY9uU528eHsdyHryJ2gktnl576PcoIkN64kScmS9ujSlf+LflebKx57bJ6/1sWwRuOHEVz
xW8hRXykerxPw89d8LMct5i7Vg1BiMndwn/k2Jc3CPVbJSpE3hZmqICGhSXdB7M8nCE4hkTQGf7c
2GRxmV9t8jt7iyiYsN6EvBJ7A8TGLcDjZ/uufB5d8yy9ldAP/IG2HIRhO9FEjmMGhtVjcxcft0Rr
10onogr633UvNhjqtV6VNH6HQFmEnnbP0R8/2+d63++jnwEtiCCn0exukQWshQw0zoTaqbIyGQbo
D3KomuS/aqS7WhB6adJG5H9tgkI25Tqa85S6aHZcftI4GrjOFIgzkUqHsbtwB/377a8oErHLjwiq
XaOLJQaHNBL+SwtmEkPt3GJBlT53yQ8eAwijI1eH5t1Xt6A+K31VYQ3RKIEf5+1ePNyhAsupKg88
ciILhgt76HbVCLOR+ss/W0gOhfcSc7WdmyY76+sW0vr69sE61H0sF1wyi71cq5KEvpVPrNVPXUYY
6Rr97MMt4sX1Nb6zsnBH2besAVYawZ8H0G6PEMXsqvlh6B+FGq7imQfnUUVbKT1W0D5HW0X7a5CA
Q/LGTU43h+xjmcJFY9QURUjIQvoRxV6myuHnOLODu77S5g+NOljnQFHDozzV6msGJb3m+X6wVVdc
ycoZmUCygmknge21F36VJ2ib6bklxumDk5a76q/8a3pwuHPTp352TckLnje75tfR76VR+/IDR6Wh
zFmPUeu1f3C+K6E7fJgew4P2ZDufHA8aF5Sf4uA1kzxr2EfbY/BrHgbSAX5IwURL7fvyB+Rp0pOl
8QNCtGN4dPyvEUpJohOq7O3naSeaGFuYvZUOLKt+Z3Sxal2tmmqsMCocDtaE16zbpfpJj5kMHz1B
yR4oiRs8bx2n6/fm0u4ibqiASIwZ0zlu4xTVMRwtRnKjSmPqx6o+h75cp+7tu2rtNiTJhEVEVFyv
phwzeWqlvsbgbPtMxpzUcAu/umVBLPldFpiGYQx9sgmXSGPktKECWDfCr/9/q1j4iJGOQ1pZ2HD0
gHpY4qpMNN42sfpl3m3UwiOyKENlTWxUmHePjjGdy/KsmOhGKmnyj2srOME7UwsniJQ2zQjCEN/U
s7fZke8i5b6eGgunkP+VKRDnlDoYlFvCrPRQnbIQCItb+P2jZn7jELr25MAuPu5u798KxEKs6m9T
wk/e+UHSmiogcEyJeiKdg/LQn3qvOGc/lbftUek1rxMSJAI/JsNRu3iXSm2oG7NlD8kMnucgfJms
4HB7RVsmFo9SNZnabIeYaEplX0X13RxV+39hgq/CCpCtYdT0cs9QlPX7caBImZvR/LGkQXG205jQ
87aZlXCPbpUKqYJFywCqmsW3mepA84N5ENedBkFOr3rTN1rTx+BOSL4PO+2tjE7bmLAV9B2Cl4oQ
44F1nhxmcW6VUS3myekprYwH0ZszvhfHcGftrXSfPVjH1tl1X6ozffij8jN8ML4mWzOPqyvnUad+
I9iP5WXZw7GT1CoEv3n4MIJLy/bFG/l3dCfaB+KFaVrYcdBV+rmx42uvGgSM/+/LLhMLP22CQWv4
svJdfw5KT36sjmKGJX2qn+L78VE+Bc/VRhyzZhMuBOAcLFQDv7nwJtk3HTunHGAZTvDYdR0kWXmi
72lDNRvtwrWzQW8IGD+8FlBaLBxXrwqzTnNar6qTWK7ZSM92OmzgX1b6T8hQ/m1EXyRnxSwVtPWY
OBpTT3o1H/3Jm7L98CcEuSiM67us+iOxTuIrlkdrt/EBN1a4HG+pmxSwTMwKuc7GzzUsWYxLe+E3
O/XKHB2a1osOWzC1tTeISEdoYHK3XSF+Uqiy4ryi2QsG5ktWxM8zkoeaLGF5nP/Fk2qLHBBlJQYJ
ljGvn/H5JIlMTAkq81jGTngGYKxunIM1lySBACnJUeCBXviJmkVqkhTkmWOVjGen7ZJdUU7deR6b
LVjKqikaWuALKaMyTn3p/XlRpeksUSep9bg7pXPZf27KJL+PcjvfqJWsmiKmYYhFwA+WEJQxGsI5
FqUSRQ6g/BrNr3FWJfvasrYGC1ctgdSguwTYALqmy0WBdstMdQg40hT0Dp1Boc11+jI5tGNV/ItY
EZCBga4dZCdUgBYfy7FDJ5dzksk4aI1zFhrWXs62ZQtW1qTIALFAmpLRMuZxuabGB0qmmXwoQSKO
0E7ffKQYbZyyY7WTD3H9q+mh9IOYZqOopInNWuTtFHnYSh4EOpHL17Yewkjq5gyQTZD0D1LkqHc6
DNGaDS3+iLqoGxZmFbnZpDN2WIXys1E20qmAzfO7mkdwDsplUJIFM5KrOzGC6dbQfMnmCthkaFVe
ETT2ixZ3wXNnJOFHea7zkxqhdCg1lbKbo8y0xXQc7TRpHgJvHBO594Jej85loU1ex15vyfmuXCjv
V7x8hfrMj0bFZqsp8w7uhEjzTrWDb0o9vjSjNXi370zhH8v9pSZO8wwZaIGLvPywhR7Y0zxxLCqA
H9/qylZ3ILJyaBJTJzvGiQyw1aLd1Zq5dWfovbSJGLgur8HkIsSoaO+tjNIVRtanwUiM2x+CE2Oq
xa/6vveah+IQJF59hCTyeHvJa28UWDSwGNwCPPZXa7aaSBnmTrSZped5Z0aP1RPM6zhzRGkmiPYO
Ot+U0j4mhy2Rr7UkVuDgdAI6uolXsyilDdrW0H4XE4c9vOe78SE/JJwi49icay/9YzvsXovyL2wu
0qSotCKpjFjvdJd+/GvQ33xFmA8wyHDaeg83rS1uJEWN5FAJsMYsYvgSepUXHlo3Hxj0N3h/Nx/9
tavp7x29oqkbR0eniYQ95u537Vn6oe+Lo0NFwDoad1AxHbYZ6lSxY8tTQ7RmC5l7gATW4t1KNaPQ
xp6oTVyH0Sn7w3kq98lH5bvxRDfkLv6eEexIUEOXpxkOAOKOnQp/l+9BKDcSOW+ixFciHwhn/v5B
i0/sh/5Mq5AfJJRhBUlfYu/BntX32hEuWa99c/TdvNWwXgHOUqvlzKLfAzSRis/l5ZGnalgMKQFz
3U7a9yKeg8fEjIJjnCfJU1MX1B+V3AopziBm9KVqpfp5KLvyl0lD7YDax/TJBvKxkQKKvV98GxTJ
afTQPRKNkcW3sXrS9DQB7jCZZuepmfTGaKK46UkG5ejct1qzkaqtWUTdDHgOrz5j/os7VJYCK5RS
LJZTETwqeTn9Yflp5tVqW+wTYgTekFxPPt2+xlY+OYhQUeflJiFdW1jVfDPuQwNO9URn091C0+AS
teUtndm1j3xhZ5GhyEPUzrKMnf4QzXuhkCI4txpq54UrRvu3L6yVF5CDRW8fpDlsaZpY+buqRFM4
uTr2Ai2cVsZB6ouDHaX3RVl/6tHF2d3expXrA6pxOBIUCOphuBA/5p2xmFBXiibbgGLC+mZJfuU2
dfMx7qJ4w0vWvhdsDPAWUnEh1F34pSRVWRyErenWUPq4vjU+2alx+ueLAaGiInRh0LFZBrly1He+
AWGZqyfGt6yJniW9/BbWWwPha1Vvat1ilIKOH4QFi3AQPkkrsYfSBElo2k+DRIGUITzZ/jCixnSn
xwzkoV3U0Z+KTNur8lH26sIsTmbuBL1rqZNyN866fpyhKtlIqNcOIykoqGyQEwxJLJ6fIvET+uGQ
UMTIhXm5RZNnbqIvRmM+xmHFnDcifRtfdsWFoFPQhGgRs5FXkIY01CWlNCJkFP12PDcj5PVQqoPD
mqSyHv6NMYoFYs5TKEQtjn3fKmGbNpRSY+uxloVUy38GYysvW3vEKQD9bWVx6AdNAUyWYkVI6woK
Rfth9mzXgMwm9zafcPF/W1zZF9ZEiPjuDKpRmppWiTX92J6Hx8Lr3fSTze1SQ7wvfbx9RtYutAtr
i+sl9lvbHnKsjYfgQ/Wh8ZAK/iiYncyD8mv7Nlv1jndbuTgrkCaOhTZgLmgf8rr8OiGgrVn5RtF4
rWxHF4xHmKeUWbklIgqZsHBWYszcgwWwnlWANAgixzuonc5iCpEF7vWHCBkV9RQf//klCgCQqiGY
LuY7lnm8P5p5PCUYT7svU/jTR4UzM6KNVGV1I98ZWUQbhdCPzIWRsjHvET3+jxnCK9K0W/n7ykV9
sZjFDWIpfkeyiZ3efwtVmmnUQm+74O2V0Pq+9Pf+/9i7suW6cST7KxX1zhruy8R0P5C8q/bFluQX
hmzLBEFwA7iBXz8HcnW1xMsRxzWvUx3RVQ75Ki+2RCLz5Dl2ayRch4UKohZdKeKOPqa6XLGyvNH/
mjCkdN6bcdHflgol9NBF2SVHmQ7k+9fJFpTrB7ZJQWW7+b8Na+Y02pFRiEXAXlHhgjPwUO4gLkB/
Pe7B8qAtG0CI127396PidUmKzIF0Aoq/20DaTsgqbw3cunCLoLcOdkDojx6ieXdtU3aQfp04jMhL
QNr3xiCxD4qQaCQGxmv78cQtrhT4VXFhgZAN4P2ZAwR3MucjRIDQ8V7cWntcoW2c3FvgMXe3/QXI
k/jKLbm0AwGgtNEnoPS652kjYRcaJEMDwK2ovSvd4IGk1b43fx1XCHYtXFQokYMmEWXy92sF/nfO
0ZUDJl5fHI3Eua6H9lOf2CvwkaX5A8wCLV+K0Aup7dn8tWmnFZXXKBZ4oIKvRxKyq2w3gn+kebLP
yM2a9viqwdkdYhTNWNYBDLLDeO4/my9KwMz75O1A+8536xX3BZ/0boCzieRWFhDdxH7k2PhGmYLQ
a63gtLAlHNW2irYRyHQCcvp+rXwNGlQsRdUF7w32QPwmeHSSyabQhJmm3ccbfnE46DADEFSxHc6z
ehaT9VR2mD5dE5FV7B10Bf4NC8C+vFbp0Ig/i7ZNk09OGqjJSlCx8swk3zus9379GDl4dP9lZXYl
lXVHDaHu9oJQ89AhE3mAyFwRpplerdx+Sxc8bKl8MgTKkImdbQE7azvbbrA+9aN2FVyRa3YADOJJ
SRv7Md8IMySX7HN+Lw74r83qjl94lL0zP3snTV0KcgF0gYX55xpiV6CkRXDhQi2DjtA8aDcqOMy3
2aqm8oJgBd4yb8Y9W8kK+Ioxs2GYW9ZZmw1XPvqp8YlbURrbBhSgrSTXVORalGgyrMZ0ZSctNB+8
/wKzRc4mf6zsAF9AvzEvCg5GyTi9RBsClB9IDO6h8bb75noHsB1t8m0Qr7Z0Kec1i47xmENtSak/
4Fk8c24UTR3Z6HeAHqRxew5JmzA5tGmY3LEf0LnYyH1TrAx56XiaSqYN6FWAm+bu1JBezqnRgs5f
ZhHDk1XIfvPx+VzIO6Or+98mZg60JZ0wBg0m+u1PNZthqxA8ayHJ4uK9tTM7NUbJvDa1YIcerG0G
eDmwhZdNBGcd0cv+wUOeUI+1JmzHED3s6arG6+JUIomB8ozaw/OpHO28tpmDCNLO8mlT2XYfM6t3
V/zp0oMcr89/m5lNZ1KgcmMXr2CBMU6OzdHiO7L1kAO1t0Xs5DsUzOOPV3DpvkCvEXSdQOQPDpnZ
fWGZvZ/4EsSnYKwVoB6A1DkZU7Hv0+TXG5tUowdIOhXgwj9JdbVyBFWwBoK/aeDBuTcET52vZ8Cj
GkZY+hldGdmSq7MMzwRSHEzzJ0+p1DG0xCkQjcmh2ftTFwUWKP0k9oy8+XgOFy2hsQiUNIo1Zn5L
daLyM8kwsLrQrwztUXOh/ZZ3cWKuCjur5Zh7EUuxWOJEg2l+nhbNqJvUFJB9RCxYKGTlMZyN6hvM
tmLlVlzcjShzot8VSREMbXboXI5oLLEA5hcbuTHuxa6KglsP8PMk7K6Ku+B6FRG55CMBlwKzjyKl
OKGbDPy6tsEH95Ot2YwERONAwhhg/5sxxJX1szXHom6d+XS+MTiv0g1By5k9wKBlf51y51Pnv/SQ
KUWu/Ojazx/vksVoE9oSKIGi8H9KwCjNCvXfBMEMCFy3NjSO1KOebwyUN8ixC7OHj+295pBOBvfG
3sybePZETK9AWAMSBeGhomBG+SZvwuqIVMn5dCMNFH1/ZmeSDXwmWk7O1pZ0yb28HfNsD+WakdlJ
iu/AkmM7nYOwICqStV61pTyXUu34a2ZnUY3epaphBDP7E1OfbZLYuM0P9lbfB/F4/fG8qmn7aFpn
kUyTePoo1DK2BY25W8ejWHkILU2aiuCBGUW3/gnzgOdOfe5TJWJUBSQmXnsUjran/SpL89L2d0Gk
g/IDnMnJteZx2qJZUT1YDf2zw82HwC5vPRZ8E3n2oxH57uOZW1wnpLaAiQXqW0mgYGrfZAiDAm1c
A0VT4XD0vmX7BsU1nAYZWtB0Wcf0LB448IdAZAjIO2TUZiuFnteh7dAL8VqTTkfARfbKmxSHEryI
R6+Czb+z39+anEWZOUAHwsY/YA2nbgRsj4j00vvSSLrinZciL2DAVGVFofzmuTrN4BzMtUCMaOY4
PFLXrc6QO7SORS7Ihk+jsSMJWBmlXQLj17E1fu+lKw+gPlRaQE4AjN/sxE0ByklGBfMD5duqRmKy
fQpkHU3BWhPWkiVwjRhgKoLy9wm0IdUIOr4SxERV53ch8vG72gPwbUzGbSPJyvNs6eT5aAbFk1ZB
Gea8B0QEA2IGtCP4nVlERpYFh8LoOYjZ5d/IHgIUivOtAxqoGL7fnwWkgJPAGTzAaHPK96bV8S2U
xMrLKeCr/nHJZeEiRzM5XpzqOn9vy1T0Y5YGOJ9+FJdaHTevlfUh9lHgjqHguWO7VQDB0l2OZJgJ
vwxeMDQdvbdZ1CZ6XnUg6lS/Fe5yxCpFlAEiobIr9cWvE+mB/x3LplpsVQ17dtFo7gjSvhxFbAvo
z8sxocUnWVLk3GSSrzUGLZw91ZsP1+xiZCdty2BOLopWB9omo0GNt0hO4sLINyyzYlrodwl6JsM8
KJ57Eqyc+oXDAKwC0mM4eICVzydV8qGUosqQLDXqNsyK4DswXRNgGdoY12aytojmwgUBcgWU4RRk
7LRCGNQ6HRvFgQPG0yIayGNzi1S6ajawEUuQ7bfs4O3ofjgvN/2zvCf7qo/yJ3ZbfB8OJaqFu7UE
xsIBxTMFwRNajxVabubSkZ7se7PzlaigH3qpiYnWQOSuV9lawmBxqsF9AjyVjxeLOfNweTO4LusA
WZtKACYrlnwJDPq1DtonIcUa9mBxWNBIVmpnADfOO7fx5uMVLXFAkwJQLfRE5ZvaqIqtQBSw/fgS
XvAFSmZClQURXSCtOzuXueNoomiAC8UOvvYg7LmnzpCtCK8sbRyEFaqnC0RDSHW9twI8iKb1ILIA
vACvBqaDe4QcqsEBkbQxdKFYk/lbGhXuQrQyQeTytB9dTuDM8yodmX6vjQAWC93x88fztrQfUBnz
UJVDWf6kGdCYxORQdQ10Zr4VhitRHE4efSZum9Lb/Q1b4HeAzIeJPPi8OpyXWlt2OdIdTqnd9R55
8MyhCj0tzcDkaCUreaLFkaHIjs43+LSTUCIBvpUqbQZoddCjkxZPfi2/c4eDSLZhKw5saaMjDai6
AsA/iCD3/b5oeodO+ghbbZteysQ/MI/fOVx8+ngCVZg1i9HxFAcgUSEokGuduQkmpgIkJgbM1Px7
MRbwlWUfVxBcHFMAquRQ1GGpVw8fW12CBQJUCzpsVLZQK5mPrgN5s+/mCeLpKswu5Wf1QNc2+l22
G7bOEa0sd39HIgcr98amOhlvYuqatOB5TAMk/NkAxnZLv3Ud8jmwqLb5eHRL2wSNe8ikgPEBTS2z
I933fmMXQjGCmOlxMu1NwdpQ81k8DHKlDL50mt+aUl/lzZjGzNRFo6JoYhZ9mPXaWV2uan8tG1FN
pz5OmT8nk+NdVyPf4CCnKI1Qs784oPL/eMaWNjugJOC7sS3swTmirNLMOp2yFBhKp+9jLbUhi1X3
QLKgNXDlDC+aUlSvSukQYfnsXGFxHCESnCuroxecgiesc65Ab7/i1pfMoEAHrkRg8AHLmwV11ThA
yAs/hFsnO+C7cH9Yn/vk10VUoFOkhMWQePJRMZuNxs1HozcyBj57Z7zScnIecLIGjlnYzq+MywBy
gd4It9T7PaYRayiBJUcZPbOLvas3tR7aWimySObOuOdaPn39eDssWUSfLRh5HUth/GcRv0u01pI6
tG6CZjgUQn6vkuCA1nU/EmW2kqRYWCjsN7S2qUVSZBnvR1cBt2H0FNLBrjeRKx2M1gpsbxyMatBX
LqtFU4D4ASOGcP+k0yzrKykshssKzLHg6UQWiZp3tWFuP569heOK8B6kowjvkR2cy0JOgsm0qgVK
gaBLCaXlHz2/mX79xKqnmGKLR2f/SeYlNQvwi7+CU9JLE/Lxpn90vM+/PhAUTRWFOZQtTuiAfK6l
Sd9hIEUvn4opeBSluRZPLk0W4KSAsyGAPcWyenrKzUphRpyqDx2LgWSDrUzVogmQI+AfSADhZf5+
h9GM54WtYhSX9y+5U94aBl9pdVtK4Hj+GxvqO7y5B7TSZjahysbNZIbedtrnkbGT2/qyO6gusL9R
DAG7NJCdivThFIzbj7QBOAn2QLQL8bdJXuiDdoMIY2ULqPBjFp6gDoK+SPxPqVLNfI85ssnUlLCX
ZYx3DhW3tMbQAvbVn4Z74ci1dr6FtcKbEZkwkH8AEDPP5Gu60/zUKwcHqffdZ5Jfcsvu/E1hSeNB
Zoq3Z6Kju3cBHokZmHBDl4piQouvlh5MmXYj2nI4+2J6brr5+DgsuA9kCPC9IHOG8z3H6ASid8WY
YS6qwN+hdfOiTKspHJpy5epa6kf1VSMueqVV08h80hF6tmU7IW8rweaBp7L5mZRRd4F2kXNnZ2eh
9mP4bjThekPjgt9HNKhQdR6CgZPyEPjXqTQ7tDaAoAqdYwUyWniimFBm7WrULFnD9h9P6VK5FDGN
i2Ae7YxI7M72V+D1WZszWKSQ3mjLMDibhstsU0TTLapSaIkhe3ElzU2bh1CFKHergc/CBn/3Bcz3
B5cNCXqSS3yBvGuuuJHle0GoFumpEtgqa2sj9PY7DfJHCf0tvAVAMFoX/JH2ATYisU0UI9g3Rumh
SwFdyZPqgYMTI9NNGorBJZvOJGXIesbjThJIeth+CX7SwL40ZP85C8qYtdaz3nWfqEw3cGDPuTVd
Wnn6MAKOFjo1zEAyTQO5nXlMevqEJ/lz6+txyaozXVS3QccOpedEnQ0lqbQxv5kG+2yXurErJ5ZB
zMMOwrTDc6zNjU9WgZNjjvZnFT2EpUGuummNJPjklEBOTvGSQKkMBdSTFsuuLqCh4OHVLpL+Uc/G
W7sarixaHD/eOSfrBjNKbN0FHhx1MW+Wvs7MKnUb8PQirs8YBf091fd2WvmHyRG8CJlVmMCB52st
KEujg9cFxSbA0GD1mu3X1rTB2KhQr1MtokSyGCDEqNV/uScPo1MuAPKsgNaicev9rnTGrid+gueZ
zM0wGI5jIEIDQQs4wFfC8aWXILIQoLXxIaSILoiZqbSuRlInOAAymrZMxOS7vaExOOzoxroIdv1l
4EbDQ6Gv2T1ZQLhQkK8CfQjO0lPW9CRzammq1KTqIFKNaWQ7paFwsGpRDvB3EioqH6lHbRnZa8r2
J8v4ahyNpaq8jyLuLCSogsytK2DoQx2cVshrhH1NQm18/HiPLjpynATsVHhzeNTZbjFb0tjcRvOd
dUWS0Ii9fXZML2xABfPDELeX7Zdh32zWiLuWvPhbqzOXljvUYAGD1WY0roJcB1HSHTURWglv5bpe
nEYF3gN3u6XE5N5vU94MY5sxPBvLqTlodnHfmc2BOs5KdLUUFCAIQf0I+QpF8/zejJQtZaUqCkBE
w382MldGGRp1bz9eraXBIDOP96+BwBon4b0V7pdBQXWQcYMGEhcRN/SDrWf5UZOsiD82tTggsHmq
bC3S43NoHUmbjtEUphxHhBw8VoINKyaWNgEa3NGPomQz0Gn7fjStBKthrqN1P5AC91KJakpFX4hl
3OQV+fQ3huMhA6gae9GTMpu5jijWRwfDacgN614SZOH/TwbmalU5wwNxUDzpzD7nYgxBgBl9bGFh
8ZHlAyAaqF5cK/O40+0yxzYnwA/sPJTEvOJpuzdzc/exlYVkH1hogHJDsz7CXH+2KFJtL+ahV8h3
ki3iIQDEnjSZx3XLLjLKdtiVK/kpNfVv43cTmDo8dX0LjMkqnFTjfvMucW0wancQtQ0D7aao+sNU
gYq9/DRVMtQHc0voi6jXsOwnCEplFIKvQMzjdYI2t5nbg6ysVrsgkn1FR6dnqpxW7xX0h2z8lfHN
Z3Ruau7rLFxddQpTXaBHYA2MHCs/sgGNJ1Zz7Hh/O6VrSML5VpmbnC0iwgu9zjS8ih03DXVEVnV/
a9RrgcZJZDw3o3zIm5XjTVO2WYWRyWM3xAIyVGwLFgH5xdi74IgBHI2mYX5d3JuIF4FKWJeIf00C
zzfP23WcbZ5Jp31PenwFJQWlmny1TR+V2+LCfvK/Z3asH6DJ8wxuFZgnGxbxrX4WxADf33hGqN8m
G/ZoX+IxsapFtrSr334x5fzezI2sPW726rWtsXE/Wea+kT7geQSwK1ldZVUSBel4O3G54lTX7M5i
pTH3DDCxwa56rQAcvB+2xsberzHPza+H+dLPYlsbqvHJRGBGIEp3kzxcFXR6LSt8tLQzl00MkWAP
KxPHfjtsoDBmgAhByXwBbBy5e3qbYlHLyPjFbJ8aGjJjYI+FivCpLgonEKasCGoAWt4DvKx17iYH
3WdIg5RsPna2JzmZV1u4+VRxCsHJvDYVNIo/UdU4hmiM81vQOkVaxM5EDLbCOEnDX83JwB5yJK9d
IYoEc94RR+0mDwK1bKCx/lZU6aPQigaZWnpYGdj8bn81hEoA2icc0CrN4yHMHOR1axT46Hl2q0fD
FCpkuB2TW5Ki1+r4qcbKrb2UlxwSUoB/WZ3rQaBK1lA7h1XFMaplYf4MLtMUITv6GXNwQDrgyZ4A
b66fFdGDPFub3gVX/87+7FYRDe19WsK+/kVLPpVlv/N4G/H6zBdTXAbtyl29OMlIGIIRT2kCzuv3
ve4CN+SNOCEBjbIKbe/jk598yny6XVlOdWHMziISbGAWxo0PaPO8BAhW6hHlKgwMCJSN7oYlSPGw
iUKpxHD5xd9cSiTcUVBQhEsniV1U3Ru9MdQGOqT7AfFUGXoPBJU/Z5eCN1EL22NzsPe9Xof5Vsvj
hoTBYQ2ysXQ+VeXzr28x8+IDBe450zHD7OBs7S42RKQ6/b0d2XfX7Dg8WO2K/36FQsyn+q3JmQPX
jYGPVYKBNxvkt9xdsrNi72zaJ7v+wNA7uCVxC3kTeiu+Hys0l0DzkIXjpoPi4RrL54mkuzrFb7/L
zMsDlsYKbVQbTG6azwCrkDp0Hl201yQx8shhEo4/NC/Kzt3z4CYJ9Xv3zBvCNYzoUrD27mvMboIk
qU3e5pPaC9nefPl5lgG4ykL9bJW9dukMvxmzNSssVXXTAjoNY+PWPYofzAyrS/GqL1nu5WMBHbyN
ETmRHq53tJ1AOmfz/cr89CZocDvS1jWDbTD/QPoVF57iiXF25jl46tfbsNcm1pqFpnjMBlNNYM/e
sesyHvf1Rt8aYK0CP8zKjbA2rbOQNBeeR0zlQdoS6vLCAwGVC8Yd2f8I2uCmZxCEHvtVZoCT1NF8
RuchKmeV03gwa+/kpkzj7EyJNI8RfSZ7RIRHYwz5xSqbktqQH5zhOTUY7zUjeV3H7Ac1QwGKEDNM
z66aXQLnYT5aaEXZGj+cH2ac/W9u+ZNmg/moZ26r48QVWYV1rX6Qextd/KqfH6Z9K5pYqMKm9c20
NuaZ32pTtAxbym/ZO8UymO/Qf/c3JIt/Dg2YZ8X1h3/N9pFb5xNnBoZWChiYGkjdr9X7Fl5PcDf/
NjHbM5XM8yalClYz3nU03YzpI5n06OMr1VR+5N0ewaWCmw2MtigluSeFjKb3PLsewCHDY2OLnjIE
mPGIxi88Xl45t/xtvi0ObMJy5dv1C/YkgJ+Zn7n2gnDqawHMe+0DKcuo79u1oGHJBPq70GWFYjbg
1bO3WSBad2IDUyMcYwPi3ckhuOzP8ghKGFvzzBiiNRjC6XHHqN6anG18mdu8nfpXkx06NFz0YyZP
6W6KwL8NOaQETB1rl+RpjDCzOdv4dS4G4Taw6V7kz6BWeX2FRm2o872LNUyi1ftwbWJna6c5WWI4
BtZuiFwSETP0jx1cCxTghxhb5lKP8+2aT1MzN9+ub2d2dgdrDRhoUUcCvY1FQy+3oG0CJY2GQi9v
bRUXTQFHBMS4Ugec1xYdIOBl1SOcrYJ8nzdQj/FSR4ZZ1m+ddI26+DTGwfKhqOCBtQwcvyd914WX
GSbXMLDynOyGCOHthsfuzoyQ8L9SsVbKY+uyyhBjmbF2gDzPfo3D9NRfv/8O884pG+RpjPiv27Y8
uD+sWLWiyfpVw67elV/WRfqWthCq8hCqCEw0PsyfDh2Yb82AYY4h1Bfb7KlE9fLVwf3Ht/E/05fq
+ufeEP/8L/z5G7hOeQaiptkf/3mRfeOVqH60/6U+9tdfe/+hf17VL+Vdy19e2ovnev43330Qv/9P
+/Fz+/zuDxukmlp5071wefsiOta+GsE3VX/zf/vD315ef8u9rF/+8fu3qitb9dvSrCp///NHh+//
+F2VYv7j7a//82eXzwU+tmlJVtXZ8/wTL8+i/cfvtvcHsCqYdShu4GUD8bTffxte1E8s849Asb4C
daYAsYGFn5QVb8k/fjfsP9CliGo+2g0g4AV1q99/E1WnfmT9AapYuFjgu9B4isK49fu/vtm7Jfr3
kv1WdsV1lZWtwKdfyz3vjjngvCBtwn6EFtVp8ZAyCSSzC7IIF9FacB+ksmll2A6mcO9IrQ/JOZTm
PckjsxmnTMMjGwClZhOUldE+WamV57HOuJ9vKEuTAEVP09fKT6Omg01smMaR79PMbdyws0pdv7KR
NueRpRWjcclri6GJPk9Awjz0ZkMv0GUunMtea8z0QXadrVlRUaSuP8VpX7MMhFKdKUwjHEzEk9kO
92wy8jOnARjAvvJKwx4hMEKdOtQrRID6HQ16i9wH4Nej07HMUWgGYYTj5BSsW+WotXp303uCsCRq
eo3Q4NIpbI3Xd1YOpQPxvQQKl1l5WLedL+qNXyWdKy+7rERC5ZgkrJKP0NzxxLZwG6s+G3gjqr1H
Bp4i48v6oAtbyJ621wE3ayg7ubziew21t+KaaGaFX1y0rEe+FsKylKIUl06VE08I0NsvwRggtIqq
oQmyfUCg6oN0ImCYe04dE6XJlI/eFn17icYRX1fgE2OovqWb2hQsdhKaaTsdrYP9mWX0pNhK26y/
ez10w/Z6mpb6A0Ai6J2poV0uHoa6plNkogUkuHL1kY4HAuJj/1iYDmd3fTd5BFpcmUXABeSX5mYQ
3QBBq2EQuov8qqGRKlXgjAEqG0EWaNfEsfqx2mic6sXOJBAhBWmex+ptzrSqOyS00sExZYIK/0s7
GJNbR34LKVgeNZNL3FvLBY/EJq9at5Y7rR0TeTmVTYO30dAo+D96WfvBugDCOu8vSVOkSVQ6kigB
EAcAwUjnEJ66BDdSLfY5iq35i6kV/hhZU9AnV5pLk+uCttUXb3LtF3cs+urcBDYAg+R2HzzZPSYi
EsGEX9jZpC9DuwEcOrRqUtX7Lk9JE+W57+L1xJzyqRkhgRe1WirRKQZOVbYZA1KAm4n2rhfaTmOA
EMJhRX0gdma75cagKe82HRkAMYtcasj64HBPpJuk1LDkvHad5LyroOx2lgXC7u/0qUhI9VBVDKE8
znqOOnhe0xethiTRYcSKlyHAZBPb18nIzK3j04l+91ugWq87gwPu1/JWS8IazGzmpspomoF1r2nS
H8jXCX83mfXgbqVME5tGaY3+kCtwMw1ZEWZJNtVRyg0k1SZXBG0Vtb1sxi/oEhqqPGzg95ydzgrb
izPLqvXPeV/KFxx7HwIKvpGJmILCf+wRtWjoxXRoWgyhT2UmEDz1GTH1EOmsYIjtBPJtWTgEfoEW
14wn5Z5LJ6vuVbqijouhNcWuxh4FExEpPLAuWn7hos7h5fUUD7l0OTSFEXvGjVmSXEL6wK76jda4
r+0tHRcXAsSA9Q7ROSqBGfyNHwUQc8YHkjRFbgsaGulzxjLHhNxywlu8n9ygv/HdyqRZVKY92uwF
ynXprgVJffUFw2rdZ7cbRHGkQqcEMnxdycmmsO1RQs/OdScMLHHcbyz3Ljy9spJvgVWPRpRmtdZv
q7xy6Vb00CHB/if+lrIO+WZKOsyso0uVg6pA3xw5fUDyjUNrfwi9SU79OSHENC5B1my711Orec2F
J1kFAK4p+Ke+cI12Owl7MrYlIqEk8vVmFNsszXJr4/upOYWKj60ORSET0DkbWcuiCbC2z9lITB4N
pT8Blt5L7K5GlCDWICnT73sQBThx16FvYycDm9cXDrPb/KrmJuT2RplPTdT6gOVFpWwCuTNdUXhb
4XUYsdH0eghEE5qtcm5Oxb3UOE+3RcWZfhW0eGxd1X3eQxJv4qI/cjmlye0kyOBv2j4wkoM9VtI+
R8tMMJyjvlyln4ca/UCRRkmZ7Myi1r4TCRaBBvdPlZdHf3CGGpgmV3gszqn2o5wgcPfopHUt92hY
Sp0NdONMPZbCG8c97UAxvRNjQliGeLeB3KIAh2TphQXoXpB2rJoJDeBt3vOjoxOrPQNhgczO2pY+
jlJHgqgw+YXb4dLbFRD5o99y5IEhTRhM0LulaZfXodXkOd1JpwcvvqITClgfitYL8l0ldEHvNFFB
2OfcsxN3vGYl85O93jfAiUVlX3dBdV/Y3ZB8ATm1D6ZTt9JwYEPPTml5MdVBAVCeW4Kum9RG+mlw
y5KHOKL02WQj/hP3DY5HiHdbFsRtKQT0pwsRdNDJM/LyBpgkg2zSllfdllZ1+qxPpluEniUy+1BZ
9TBu/dEaftZd/j9g/N3HC+d/Dhjvyctvu+fi6/uQUX3mZ8ioGdYfADgDnAO2eahlvvb5/IwZNcP9
Q0WTKi5E8RwxGyLDfwWNFn4EAhSoaAC6jv4ZPL//DBrxCwFnAg0ZkPoBUCQINX8laNRVmvDfQSOe
TEqeDhsNUF+gvCHGgJ+/SVuSfmpdXrMboVv3AzQFQj44BYD5UA1tTIjNmAa4rKxUe9I5P+S8PfBe
DlFuAS2GU/4VREWAEpqXuo82xNRpP5k25E977ZgnDATWngM4qQE2pcbcEye9SE3fDAE/BBZbK0FF
mKH6iBcxbpIi+9q4QEnZsqzBI1hB/VvL7grafG9NBFZBiguGc3ikwf86GuxrjmjVsYdn126/o98V
8Kqh2zcOTcr6yoYfDO6LsbWi1GlUb29h2Gc2Yfouo6V9n7vgGxqdwPjaWRJccTbrrhAK6ZGT5+WD
S8aEo66m1Tca+tYP9ZAmT0lruVdDkoBnnyG1HlVMAw30xOsoaxPELrScptAAtWKNQclpih2vBsyN
A2oXQe+qG6Ip87Jt5vPUiOuCgNE68NJPpA8sFVQiMvVl+5xCjOfOoFLdawnL+hhi7G26zxrHeazc
3PlqoBE1cjI9yENrpNqusZpsa/Qp341jGpwVLP/Ucas65z1H54s3sisf2KkC13uAW23QJuezJxvj
IfNqq0Vvd9UjTa1T/WvaauQyAzLpxs3q9A5CPXoH18aBfbQnP39uS3zpsK4ml4cAt8kzEmiIwFOI
hV72uD+vUpH2Z+5YjTHIhw3QnDpa9lDBOLgGoWKHiqJ3kZkt0kgjqveuzqq9UkSOe2l/okZCDn7W
+U+DmXtB2I0DZOBdq5gubKEXWzD+ol2sp8Oh8hQo3elQNAvrQfO3g9CGp9qRzbUgwo1Vr+d9GWj9
oa/wf0BwmruOS2B906FDTbG3tYcBfdEHaXtDTB23vQLtMDlQMoL7S5/YsXQKr46ETuqDz0m/61PK
Q5JP5c4F/BPrROpmx+puOphiyi8oy62QFg7yYUTkZ5NL6VOTSe2hFoYRdw7N8b6imFVZMRILx3kY
Ekg2OkbWJzHtpmADLEt1sAEtvx7BOPgAodpEhH5eNddDYTcPkjbeHZRqkydA1J0nKyjxKHKo2x+C
SXeRzmk8owJCX6Goma0k7Vk/jD88n3uXFrZTGrb4TA8tXBsFxp72nhoNJMyqwOkvLeJNe+nq0yZn
ZnOdyBGI5KD2AYxsRbdFk9MQ2laO/egVJI0DpbQjB5pcFqZLgGYqe/tbPnbAGQ9gLPs88HLc9pUB
rtvSM87xOLNiqynG21FY7R08kXgiVq9tHF6PsU09+cnnOjlz0R2/zcCEea0DV3vV1SK5yKvRu2YZ
Bfs9s79w6U1XPfpVgNfO2uw4cGlFvpfQBMq3LLW3xpBAkb71DDTksTJKdS8HADlp9nWHZh9LlMWu
5Z7cJ5plbBNZTI9jNlzKpgYHIRJT5QbPmfRF87JHW2efB+KfOW3xo2oMOL8Ep5y39Ezv2lg6oxHL
siQ7M+uPZuWyYwEKiJA0unVn1Tkm3W9olIu62o1JAABHBahXJS39m0jM/MouSv2yG50Ox6ROjrnW
I2JmxdfUSF+IERQhzDuw0vWbojeqnTsw8xZxBI1zW7/poIQcslKvzxtENAJ8Zk2wFW4rodSMCh+j
I6anV89cAUYWgN/Rii+NaGQjCnyp5/0ggidwhFRs3tx6fyYj3iYfZtWv12sEADAwOKDGDDW0OeI1
aWXPk0TeiE37r/4UFkJ82d62qFes1epnYIFTcypF9ubWwkGxhzydbnicTxF/lLfWt+ncBUk3sMXB
pt1AKSELfbEhQlGq7NYSqu/rJafmZ5em1KzKdjHasQ8ArrM3Xov2NQKHe+g771C7UCnQqxXAwPus
36lNlXl9M2ReFR0ZDXljeVdJn0euv9Z/MoMTn1qYJcOTIJFlj1EpAAZ8lB3hSYwkPF7Qcf7dp5/I
3gxBTrOyddbGNUuIk0y2qU2mGwrex6CBim3ws1rz/7Hp76AbfHNMVbL0XTZzh/zVy7tc5usH/oxM
vT8UoTz4I0BroaPkYGG5/xWZOn+gEgMyU0SGHvb2v6JS8w+gVXCjQx8DdC3A6vwVlXp/KGqDAMEk
GnyANEEY+QtRqTo+b2NScIkoAQ4gpf+bsO9YshRno3wiRUh4tpjrTXpTGyIzqwsrQBbQ08/J2c2/
mU1Hd0SZzntB+r5j8af9coX/76POYzzgvj9d5fq8Ide50h9V8P+RliOy938n3//9W/6HjXR90LQ9
mtwxm4s8tc4eRxg+gOPU7bXpkrbGYEW9nZROPScJgU2h7doj17P/2qqOZOvYYfEGHJKhI84UYyLH
fIuW7d4PPiQW4RSe+0iBFh892h9SWHpemxkndOC4V2IndC9RJb07lyNM+dEw5L/Q3p613B7g7/Su
VjfzWm61QqRsH9JiBeyaoZB8uDFUSgMi40GVz1SSQ5DAapDUHAkWQ+iai+la/YxKNQcn6hyVotto
ArFfP795EZE3L+ily004JNchTtfq14I7/bX9HP6j3QiDtqiBze4AFfk4XIXxD27QQLgqPBmXgQ/2
pBtwOjReurfAcP8zXmuRpYb195g181fVJNOa1T7FcRwkTbiUHeaVUwM0rBxoVb3wiHelDCNsFtCA
1k8I8kMq4eYGv80j/Ghn4cnlIIeheSNksze58rBMA0fqfFLD8OMrMlwxkEJS0yVreNPzJj5HcKK5
M1V0Ub6Jv8yKpztD21acedsU7K3r3M2L264ckCqxmyb1iyBR+cEAOme+TeMT2xCGtdRNfa7mmC3Z
VMPvl7V9sp5EtfjnZJq6twZ3t5cxiLmPjb9F/62Ibd07QPb4KiKB269dM2JYiIIrop6W2BiejZzo
na1H+QVpovxcTTjeqJySJ09QL0c041Z69TBLJKyM3Z+mTtPLpll6CbUR30ld9fh/gW81yjD8Tdkc
+MNlZmQ9q3BTL8kShMUQ8TGP0EiTSx83YkdJ8o56iPCK/lB6GUkNXGMZm91AoPGFQ69Fs/v6swYD
uW+Th0KENoQeCAfFDc/zfEX5y/wogEwflB6XP71QwYn6XXVii4cvaqvb87bNpqhVEBXcBlE5azHs
lyhcEDLB5K5FxvAtgisXphv+H8e4+1IBMS57a+y98WW9j5Mq2mlao2nb9J8L2U7BMpzrdVx2VkZ+
vuqm/2thMjvoyfKdL5sWm1VKiqlS1VlXGExRjxyd9BTA++LVGx6O1cZMAS803X+Jat0dMR5ek/Xa
unMbW1b+CqvPsl/WNwQTrUe7zqTP4H/29pFREOQ3vdyJoB6fkRGFjNEumkyU6cpPLgGTwH0mb9nQ
w6O7uM2Nb7ej16zLjaOj5B8xvnkcba1Po9fMb020rDkfVnnf2DTvmmqDScLV/o16UXskI4lLMwT0
rrgcvlqrcQAtwibYJAaI4SStgoLpGk+Eb7m8m2BJq9xInuxqPk5T1gvmH8Nu4TxbkoWUfRNXU+aF
Iz4V6o38WCm33bRqmscZGXoUgSaM7xbJg5zA2L0WMSdpV6aCRQ+hCCscQqBXMjhURBmjh/w/pRI4
A8eAYcccqx4xR3xgDzOa+ND9F60BTD9kTc6sRZEiXtmlKpXq1LuhfXAKiNueOzYCADdE3CFzDOrf
TyDYirQi6gPgXr9HEVtzxdmhXtdt0EUda/fh9WwrellhCbOtO6vJJYiyjYB5KU9V0N2E8IzJdL6r
sIYGpmn5fkU26ANAum6fTFSdZeUhFXcU6Tnqpf8O+CFCeD902iCXhh1dogTwdOTtwCbZexQAo2WA
0rHbMHuc+Nbt0bYbftuu4UWMLX5HoopC3zFVjwFJ0d2G1yKDG2W7s06Ll34O9FnEE7mgXhLSHNWB
yPk9O7PINc0RCnLv2vi8OaQztnanQvkYeIg+xxuTuKuZqL2Oo0Gad9xBq+z1yzdJHUw7QZM+RuNQ
tRnqB4InPIrRq64dJEDzwk8Oq+q1scQP8wm3Yw26p46GgtKmuggB4sesW/iMK9w/1zbcNH4ma582
5ryD7Qwtx2oNTmETm51Spp+ylflegRar7Wsl0wimIOm83QBQ3d+zcAgRc4oX8Awzhv4e0yUtQ9vV
H6AeNISEPekfW9OYgpJ2OlsHiMjREcUcom8VQCTeXqaODE9+V49lu4A0yubY8TprJHxDZaBj4nJC
lrHL8UnbpzQkC0QY0CoMhfW9+rhOSf1nFuA4snHjCJNpTApPS+zrO3ywbG9R4LcHtYr31GcjTTOJ
TMrLoDtyamnMT02igyrj1C1X7VMDUKFJO1kmoYj+oRcY7/SIHsbvbpkdCoHZ9AUHUvPHrzr5Y5dI
//EEjk9EHS8MIlafXhxY5+PcVzGgFt/e6zTW58ikMck8Kscv1zP2uwtGkJyLrt4uQzMn376cIS2x
tfVAIrBqe8X4NB0qcAzPhNUjturEPyk7swdlaj/I42pjz5o478jBdly0aLpz0K+Vypee8YtnY5Rx
DYFleQPgGAd7A1PCksqnjSf9FYf9+lp3MZK8m2RRpxpUJjbKNOI/HffDI3KNFl5sk9BPVZJ0QG6m
enyUcyAeoICuXqe0wxqKZVy+VH6PPHscI+4AlJuhumrbDpqGbYM2Itrv4wBfnDc0y29+P7Kf7LzQ
i+d1EHalThYL5p7/sHtuz4zw+Cb4gOYE45bq7GpjvjvS9RfEg4g7tO5BoSvBDhR3eqE7IwsVLfhj
nIEODqVMO7LE/EASYW9J49kiRv9fgUNWFwEIqgxwvs6Viu1+QQjQmXc9iy+Sg6jJrIpiXhJfyaxv
I/9p3hAlWbrNpNXRknXD1Yqjqs+9PnDnbWXmcRMT2jG6gY23TnSAitYEhBXCNa8N2XBnGWURHptA
BSkGEZxx1OLXyJ5e6eZhGx886G3TKMzHBhdVM0bLsXI9GfJexvVJ2BYRYKAb4X4fols1JegfnVv5
6dXtVkxWjSBRxrhAPsp0YoqAWakF/7Tgzh8H3OV7vkBCXVfc349cNDCkpHMNnsPhNxs2nLZQQz0/
ADPJOjqGe1HT6Q3kjn9yM9N2740hgZdGGBhTIbdSeK+WJXhLGP5NpJWmmVsbJ7MqmNNTEo78K1ZJ
AgBl9fba8uS5Ax510nAwdxmJF9Ci6RIfRsXEoyYJuQ2DGk41QmSmoh1ktG9D0v2AcoModQzIoTfo
+K1c3e99a0ReK73lXSjgmeAOlhe8SEVH6/TkJzhPEOvJPgYYmHPpapzhLky3nNQ+Hj9t5vWGUdBd
06ipr2MVQzDmAQyBo9Ir+oUAIqIYvZco7d8bZocy5AvNh2Ryd884HJ2G0Tu8D20RBVY8Likq9awg
4ynmQXJevNq++kJ4O8CPflEj6fYZCHdwHWZhPyypJHDgibkbAc1WrsiK2MskNLmlqfdBF9dcg60G
xeqngnynvPFA5GPYBOeH+T1zKSjiXiZQfyPzY++lpttHPEnGHOmaaJdOnVl2jm31O/BSi+UA1SbF
5HzoCTH2uRefjKLoQ+YoQtDq6A/e1ajKWtIhrWJrVPKf19VTvqhx3CH4CDA5Mug+K0wpO0kMeVkR
u/DkxqVBbxPKZfeir9EKTib7QN00YvZOtksglciDCLBrGk/hJVa/TCbiA6I+k32cPIJUGk6YRt21
6efpBkq0NkW6NMuDPwn/VAEiL8TQ8L2PvuWjhsTuXMPt+hVOrSgm1Y0r+r5EdLVtbduiadLtr0Mt
QlsAXEezMDoo5NHggj+ucT1fyaK2z1HaOu+s9LKBpwzHfWovFDzmw4LEdIpPZpJfvlhJUQ9wvA5k
U49pzYNiqJDQ5Gay4RWnYdFp6LTxl89DviCjMhsHo0qjBC9D06kDsr7b/8yMkASiIrOzkRXQC0hT
/8DS0M1FopqgQfkikp4kXddSxS7xMy/u7BFxft698dbHFHkNQyEb1e4ikHUngszRbIbwNedW/MAk
AAiV3JE0KZE7GkX7JlBV2SSNfu1TRdHqSMU/PL3UHDYfAgMwqYH0C6n8ieVAU+tniD/UuTJdUiKS
VWHLo3O34dpJMdMKLywrsAQWa2fjPhmca8tuRozDOTRha0ra1/Hr6LXL37ELEDkxsuk3R+G3cpli
JL0jRccqrFVa74a0YTtQ/JCXwAA3/o2N6tNDY1UD6qBX+jWqKnpJ2nV9MbifHuaocTtM49E7Ac2M
/y18/Put4m3p/Cre+Uz6Q16ThZ154+qnSkXpl4xdcJCQNO1FvMY/KUm8OY/j8ffqr+fHuCbdbcQq
cOW8r3jeJaa+yOgXNCWRvcEbHuUG2oqiRoHyf2kaDTc3JFhu5/4f3wT6EWpvLSM3i2Jb7PhExrbZ
92NaFRHV455so0YOxyZAP29av0s1sGOYImFdsbDps9R98XQWeWjqvgj6ln7OrSdLSFdQvk6D29r6
n6BUIaSkcevjEpbt8l8YWXNgEYBnJOvR0ZwY66o8nit0beCSxyhIN+vf/IGFH8IzHcpkpTM/Ggvi
ozfE/playY+qpVuN22SKCkgY3McyVPLCAzv9WGla9JIiV2oKZnDom6VPwvehA+7nIXrzFppee6zV
GCnpfE7HhF/n3+Ml10MIag8zF78rUXVHVBSgCwNt7zE+HK9DSqk067NKyeQVitPtZxEERgkbpA/Q
biEHaNgQ/JgH/ZQeglhadXWqXyRWgQoYgK7cTQtFsIBtYM180lG8j0n6NAlKCkSRzPlCZHUCTzDh
KxXtD5n88E2uLVj/xU5dhrAUd1u59PZeqOFm0JgkPcRS/KaC8aKZeHC0qUChZbOEn7E3hTfMhBMc
7nJehswYO625GZA9mFMR4Qlp4vggcdd+16MvoNpS8/Y9IhsF6gqHyQkEkg6gv/Xm4WkVLiGnFCOq
fudTuPZ7WjUpBE7LjDyVbnW2LpZgZslhJe0s8042I3sY+NT+N45YmKWDBvQrFvDb10nwrx4GLHlr
fSU2GHbGR9Iiokw0MJigO8kh/hn7pttXMR5GFtZdEYr2a4noxxKO/202ODji/qyThzfKL9G+eAcd
94/Q6lNicSeh3gs2XjCbvHTxdNWGZDJZsZdu6KcNvPppqdheGlqARd6HI8YrE/L338DcfOBuOWzc
m6HVoQW6JTEbtzhhiHV/g8i6vElcUxg1YItj8Ve4NrKII3uNVnOaq+hl4HV3rYycM9mBp6PeOpcb
dp1Li+A17Kp07zbFsmBZfhVHG/LMsXeexzCd8YTR/yA/bvdqHt6ZqecsgFym7LdGQkyGSlnnojXD
zPBnJPipnfHaPE3cvzbAihPYsZD96jLfuWOVejjcqrVo6nA39/QeN9NrvPrFUqe5F1Q7y8aTWcWB
g74L5/U4wLERawRhGBzIUfpUYwKteoA6xvp5a9Zm1wTrzej1MkPDUWhv0BfEKKe3daanymgAG9hx
XrSJ2h1fxB8bhOs3Ej2WfJrnuqDrdMPZjxtYWfkMLQpE8gZBEhsJmmOcQDODd3C8KlL9xqhJGO9k
iHmTiREIE8wQullH4CcxyOpt6PPeJq9sjbFWi8E7x/US7VMgajmrEB47i04UNmId4uxGWOmghylD
OgTFFIXi3GKh2YklJSXCfJ97iwtTtzNGAf2byzO27mUNm+vGrYVkplMY3VcFWNE1p67dYFVI5HRK
6eRu+Hb/eUMvT5imlp1u6bg3lZ/mFn1vO4AGMFKl8wuCT0Cgy3A/4krNfcjDsjGWz8qQ76kR9kgD
YQorkA/Be45Oe85fAGWt2ehjXDFCQGaVeH9ZR98ZRresrQPvKNJ4y0RC3e/DxY84Vf2CMhPlUTCA
36Hdj451k0Gt8OG36jPh6Z9p42ciYx+wiUgyDv1YqdtWYhTq5lxU9OM31ThjEv437W3PGPnFLhUu
LAAZhNetS8bCNQmU4QqXCXC2dOc34pYO7QcmCeTDeCIsl7btSyTH9nsws2PZj2sKpMKYw5xOYIuH
lWG/8x+ZnLG5NPUnE+LBZ9ovpnGhkPSlqEIPSL+PCGz2MrTJfog2+YYwB3PG1MRzKOGi81pP3aFb
yQPWuiG3huuyTaI/fRTgUQsicwXlro/Dwqfc1etUbMJ99p4urYivDPHCLebNXSO812oUSwaBBYXy
YX5GhNhDrCrAOekTCm5gxozsY+ViKFjRCGn0oRmxa41+uxs4hBG+3l6t9p4sbz6CTh7bdP27mhni
Mz69bxQKB7WtPSK/u3/LhIvTtIff3+sW+5UsPtRRUXBfp+5ktfnxx6m0Pdkr74CxsqBJDymSljhM
zIVbvXd0eokmfZXVavfonH4aNY72mu792GZSsQMI9LcB7dpj0+1QP9sfsEvvZJtm0wzAKsAsNrf8
SW7tAUKVa6chCAc5jb7eOJBdiZnwPkARW/cIiIBkwAbBAMQMTyTt6hjtJuP7tmEObico8ZK0GObv
uKEYq1m9R+zIWQp9wEUAueIGcBNum2p2sGqG8R4RIT3QhJmzp8jo01qFR7TAYYHkDfSCbVt21YJ2
L3NyIjwGWExt3MGuNtm3IFS//Tip3UNQiE0m0rjboBBoK0jYZnYYk7+uic/MkSkz2KBzasgfzJHX
MEmH0nUxxXGk32qX1oCKQI+4Stf7Sm5v1Vi/VxV5QbAvVkRsh1Btm74gHg5bI9m/XuE22cLbZGa4
blOg8uD9IfL57re0THDMCeKTckzmvyyBsclPXmlv/mPC/Zlnm+L9Jbekd/iQzfOq08yb9MW1zecU
QqQZCH9HfHQUpgbiSkkBQyQD3reumIKlGLBBO96pLCQTKYxn39OlTrJpqq5paktDVgD9rECI0NcA
TFPFsOqSHpMEQtN+9xbdJ18Qde/iFrR+ZKsMWMEXyHtoIPWH8r09i8gr0/hybT0xQFiYsdkUI5LI
6Fc8WwpxU0g1ndYNXQY8zdmMcQ7u7tnqJR9X9c109FYRMSMOIXhQAX5DDIvLDiXkN4TlPZgAdz0t
lfU/EWaY+9Hw7KlfLqiBeBUtZgFD+jq8lw3OE1sudXwyPdDnk/S8wqvqezD1vwdA959dq+DETPMQ
Ttu98ipUF+Fj2Qdxi08kumlJzuHiHxYZ7KEGOOlfXoPO0CGLW+iNZ7e2pxnaDdbZ31vkeYQBxIvX
IontIwew0LQUC5rqLszFL6vXXBfXPrZYpZeWHqPZ+wxlAxqL52SeuxJC7m3XtCDKMTjIqj1Pfvra
U6AbMS/WGpUBtj2gGTLzgA+Zv5G7LfVjO/wLFpVv1bznXQxwBisEfrmUfe4jkPd1XpY4J0OcZP3S
FDE6q6EHBtbA7AyYhu5ov+Y1n+69Ti6GRXkMWqPDUn+e+YOKhkOKXqotPo4rKxkDqxQ8i8rtJv6C
nguMcB8t0voYBdUur8kMbgU7Kc6BXt5YtB6XoC10i/rA2ew2Zw46vo3L9DJNyw6nTBZIkrMVGLP3
uoa8WJLhBZgR9jO1R9jqc6VV1uNuwzCfd773CEvVzzZAOQHuS277rYPii+hMM++p89a3NU0PhkEm
xyAx8PVNj1HuU1XWuFqc8M4r4AsclVtWEZtDzPajvLYACFLKHlK55NxVJocgM6sDUUoKq7JZi3Uy
iP17aMWQB3Fcpj0e72S7E2izcRU/om8nQ8nLh6jT46TkWYz0zTBUonVdThWeiWQ9cIMJDTvlVvrL
k+/L56hvyqYZcoDLjwmUPGk35Z2gF9JvFVbHoEQJskEafX0GWZSvvTqp2uCPUbsNw3mGferIKQS9
v2mC8fLcEgwuMVC9bGzxt7oZ5EAv3x1PC5VW2FPEe78Nf9Y6fNf1gq62/kw8e0e86anh0PnO8Xxe
Y3wZKFFP4INr2+dm20t+0GuLXESMIc0D9Q50+TJwUtTBp1GYuN4HACHMuGw1Tx10hJwVGORLUUNi
InEozNNXj88QMrajp8XN1PJhqXYQRB9FDDfClL6QNvwOm/RdY7HORDXtww7qEHQavNYLezZ+ctvW
5nXzQHBg+WDCtLnt6bkiQQEd8qXS7GXC5O6n/IIBu5zX7h21QSXHD5u1DM1g2/zo1UuOa7eAWPCx
djgowrVAxikMH9VVe+Qu3T9rlnMjxWNXi/2KRDowKDjsonPlo3BOJvwyVHWLq3Z8tOHwMI8upx0D
oIITmrObS9Lj76QgNnAJPRK0F4dRMmzfIPHGTwvmT7O/VGC5SUdYbAV044DO8UOCBR2SQ82SHL04
py1eqgwunGMgl9/LB8OMGc+xxKa+9bvN93YLjd+pUt8LE9dZIVIqlvIZAVY7PUPRGCamKdfNAgME
QaJWGC4aBQrL38H2V9Sc7oRyRzltL5zpXEfvqTs6RKvOUmf9zPI++huO828Qc8HiCddonTv89xpi
u+OA7Vrz7hF8Nn2X2/lmkX/oq7/LaEqH5ErR9LcmTh8q/MJE4h8DqKqtfYXOoTDVHz02L71ed2sy
Hmq/e+gtIqmm4ZvoCvt6tasFmuJaPEndAtYg0VvJSfXZzs3Fpds5cNMNlPPerLRol24HA8te0fSN
eqZwPvrK1ANeukMfECzsFZje6Ekk+CxcdxnrtjQRjR7oygD9+Wg0jdr75OSUdVr9+AucEqECSd0q
aPU6opICQ/sLNpiSNu1DR6nAUTN9b/UMJLHGiAWaYsQ/yL3R1V9o214WYgqO4x27LyxHSfTWhYA7
F/x1Tds9Ms7OofKOLgbQwNGnA2LbQM3GG//Ht0OO9LwsmIHbkfA08fHKzPJcKw+ZIPanmsQjRHMA
1jFWLGv4AvHjXzCMaEtTkFIR0UbAA2FyiKIvs0GFFnXJDf4mtg/InGbQ0LNdt7JX2JsIzABt9Il4
OogbopAfO9TPlPii2qNfhdjXNbHpjxCSF50X3ZIE/HnQdlk4uOi5wjiOcS3A0uq+VQWbQw8wLYO2
vXSrTLMBW/L8Sw4uZNhb1T5Dv/C3rfFF0uaULss/5gR0nnCfZN4CFe78MzF1D2d2RrbLW5BMb+7X
EQGBKvPlExSERZusrwN24AQHTA8ppRWY2DlRRZiu8HPpDxJ8o0/nio3pRmAg6K1/qdoBq4W1kD6/
pRGOG5+c1tb9UwnOnModQiPOpgrOkFvuNgb3kaox/WFrwECu5xFQkvFzQIslCFEYIhRW6dR177xJ
i86C6Y3/eDi0By8UmQcQvVdwtXZNTmNTyGXxMtuFsI+tJ5w9V4aBNLhtCSlCnF3+shat91vsvQPW
iu2WwMD2nKoZmw2MXp0+/F+kf02BkawZQOkDxc1NQ2ixp/qkYdlRPt9LRgGYB2cPz2hckWu9OUxr
9h5GSC5U6tYmfSEh9eWkK0O4CwySSht5GhNIhME8BMsMuOZl1FMm6+hC1+9pNRnq1HPr9RBMd6h6
QvrT9sPXjx6gfervgYeAsPiBHDrzZl2YKDwiWA5jw9MEwyL3MdECACvW+D9VaQTivo7BZe5w/Maw
f5AeVORDHP1d6Jc3P3gBydBmjXfgVegiZXWhzAxt4GmuzzwGiLhsObLpYYDaacBOguJpooA8Yceu
7RtiX7PKAnle1z0UMEDGv4fmfcKnFNCLXtoDApz3aTJlw8wxZH7DZFZg8LaQwFAM2ssKPZD/PA8l
mSrkTrE7wrRzb5vxQe7kfLGT3i/hCt/XK5+Ao6idG+piCjENlpMGry5VSbgrWbMdVQItpfAKq0Cp
WQTKA13Jp3guQmjVo+7ThVBUBK/BLA4RjgvZxnmKR8xB7TNSnsFKklchnOxAniD5zKCdzsHG4+P+
E9VPDbvy8BI2W+aSLe9B0G7Sy4eBPAY+soerJ10PeWf2Zu4gLZAeLg1VjvpxwQyNGSDnc3xHPF1O
Lc/jCCJoCecitAlRFR0oNPcQUG8UaZc+LoRoNyKwWI9/fvneBWH16/iiq7YA9r9gUuTVhdaHpDvF
7kUNr9Thib7GXB1iivD5t3bGeJKWG96A0cA5oMo4wFV2HuXVpruJ3KbhzOWWkY3jwbpr8aATQPpF
ENy9FvVBe4qdAiYNSJTw5fMfSW5hf0rn9tZGU746ONDoXDCToPt5LEb5WrnX0H9P3IVW341C6UK0
QseCUDFvKkYqCij0scp+pAinQ+uHnqqzjF5d1RSzuDaiKQbVYH4JzzO5ktXHFPBfjDIeWdOcg5PR
sds189VW/8IAOoOlL3HO5fGIRJywyYS4VkAw1nDObftoUldgkcmSoLtudXBSCW6W36PEPUStB47n
LoK/QPWgpprRJ3lPzbcP44/v87Ja0sL0NCOqO6X4hGN/PLRwUnBXZQH7+vXnQ/2/E4nJAqiNpxr6
ArHdPHi68t4Tp1WvR/h1MeX5gLdfUgBsa+CjuxJyePKHcZM1Q/8Q1jJPqpfNwCgL95vn/20bWkbq
Q6mrXT43mNDSBRHS1QlKLTh2B/VeB+FudFgM07YUWH7hyS5mS/GS9mXruxNkOSicI78zTwZJE8gD
Wrq23/WtPlTcy0SUPIYSX28YoyX8AFT3EVqQ/DeWJpD/hFOXBS+AtusB7EDhxvXsiMkghINZGRlM
EEU3cYD1rzkHm/8kKbQ8UAHCZlUgWBJxVQI4dZVZM92wzxQJaY56Ucconv8swRPqKLOQ/6T1DF5+
2McDnhpZyUezpd8TWe+9PxyVhyvIUhjeWr7rYvs2LDFo4+gNKn6KPkS0uUp2G0c8eHONLNg2HA9R
o0Cl8RwoZC4gtNypFhQBGG4AB0g7C8InhjlmDOWllxL68hBymS7YUwxjPoDd0fO+aBRiWaRYObBi
g8pCQGveOldCMDdDa17M1XDXTN+3AH+SDNWGSDUK5UdwinV6FQm2XzHan7ibX+Aq+Znj+giQCoJE
Oh+Qy5HjmMkcmg6AniOVZugusceuC22vuq4f0xlhSwweA3R28Q+ov17txqE8D7/X7tf2Fh489FFv
djnAU1OaipeqC3bB79LAAMd5mGdGGCSrGDQDCcd/aT9dcFMda0OeBoArljX8IWLzmjXjb3OxxNVI
6vSD4qbIt0HqB2MF7gjT/BvJOF3nFYQlq6vj4vgbwVKZL0ly62DshsPo/3B2ZruNI9kW/ZX7AwQ4
BKdXkdQsW5ZnvxDpdJrzPPPr71L2BTotu9NdFyjUQxUyJXGIOHHO3mv7RFYNs+JII7T7ugruzKxa
lWnYsjrQHlEV0/PrqFjFaf2QddFVndFUaGzOzX2mbCfJorbS0JXQCTUdFI03sZ/d0rquvDHKwExp
dJE6NkyL8eMslJtBEYznkELC1Ew9FZOFEzeMxHVDVMta5Om24bS3mDqYojEzOs0ujnKA6k8S08o2
/TdJJoIgVzrVUTEGr9HfB8vY4PkJscVvApqWDD4y806x43STDM2r3s2+A9zlPaoR4Vf4Phwx6I9j
opziyb9K6/AYTt1zLDfnJpbt4hapXL+p+qWvtqfS5pWskF284sbsT3m2s4Nqy/HgTZnYMDNGNOtY
kGq20KZUgfBRPGCFqraRobcoLmo1Z9EqFI9h6rPRx2ud9lxroOxJ0Dfmq4aO83Msyui+Uv2E1qza
2Xst1xgzyVZ5yIB48a1Y9U822par3mePMrB4bSoNeYCge1c2/ZKm52s3xcVKS+rnuJI6JxzyY6ai
pxgGjT1WfxnD5sRgZ4dPuPZ8v9s0Cg2NBrXdWMzlwjKGJePSu7QY6Z1yvvO7aJVa5R1hd73b6smy
z9WdlFRrPQ22eRkMXt+LXaFy3WMiiym+An3YY1lZ2n631FPZbVP69k1Cf7Y4T9sVpytwxgcNi+XQ
rWXbcJU+BJ+YWa8c845B17+CCDy2jJr6TGKUWW4V1Gtd0aDw6TLYZea4VjrNG8LxzhTMjHQNka22
GvXI7epuM6c2g5c635ZZuy97GoCoIhdyMsEebzI3n+gmxukLnEevEYrTZAleb84gQ2yeRV8vjMi3
KQcnc8p9J1UDr21y1+KmVqJ6N8vuClHB0TD9K5pVTFA0aSP10MYn4TG4/FkJeZ0L/7Wxwtu8AiCX
aOucBJRgsjfAtq+7HFliziFGmWOaxNoWixPO4ljjVFx4RWddibBb0RhbxnSy5PF5oMOLz8qZrPBK
js7jP/VHgxdw6uZd2GQLy6ZAgxsgh8mN3fySbHzAzIbypuCAoZ6I6V6ZteWZSfVWtvk1xQXID3Nt
pNVBG+Ulr76n5fF7HY7XQ6C9TLm561X9OpSaZyWTlVU7ya4fCemoRVa1MGOVHczcV0PYMXvoniDb
3Kp5ha9M+xHYbY+3sUTYaQzljkaYZS58rOcjAtlmspgXCkD+6UAisxNNMi0PbENh6BaKYa9l4I9L
RJfdsp6StNjbjYGcy5Tz+5byyxt9JG4rP+3sd+Q4SugSd8Wb0lqzfBThCLdVLk0JmmJI7caGQNkc
DiJft+UwMf/3W0QJk2oUXDEds08t7GmDbkO5r5NApvtdBFi8ioErR3bEfeojWZXzWs4cS407twXO
caAStPZ2WhlI2ZgJe/1U2hGbbh4hmlMm5UrqmAH5qDQYJJWJvfebXskWsRbANihyJTjCKzWXep42
nmqREK1ZTXstM32EOxFn4S+O1cnVHKv5ewWQBAf1rCnXlE4mGyjOzUS2kWENbSBtCBEwHZGXqju1
8D4yjXEDhmamZnkX76ww0V5nK5u2divMp7NwWOHgFo1XraFL6aKMrf4QtNxPhHkdnc6BEXzOdOuW
Vve0kWWKHYN0ZBcte+b2CfVrg6NawpEtxE2etvKjHeX1XkL/5Io217ZBNDPmturecBP0hFt9ZPY7
VTYrLbOxW60X42oYAihkQtXIHQoq5qTIBys3zq3x1UDgfTRnM9pOVVKWjowS8EdRUctGRZBQyoWI
s0YMtLQOe7LMVlqt0pc3w0o7pJ3WnPJBHWkIGv5bJo/zMZdjA0FNVuRihVte8Qk7OofHE5SdUXNJ
el+cyrnu7yIw/bu6yGtILvaEFNQeyrVi9v0+QY7kJY2anmRtk08cT3wmaHoYx/dKMjMYEvO0TceO
Nr7U5Muh7mmRFroIFwSABDdyrda7vM2nVSbb8pKx1lC5g9HbbwTBFFujQq0n5XrgzXyPR6UfaTJl
8sBrzLqJ8gA8SpdXv4SvTrsSC8Han8qaPr6ZWkdNo3CoidUCSCOa8WBEpo48LgBFYM3NydeK/C7l
HrpDFkrXuOTqXUtjbV/kZ42LaQbrzGqjFYHz3cIPEHyFvTLfhkoMOwnl3bYo22kpVw1pklSh0moa
tI6qbxA/raFDGQZq5LoYmuxR8CoQuqVH87ZqBrfuCvWmrSqLyiIzd3Wu9MtkCJrIC7QhFA4k9iFy
xjLWkbtaIlzqGYX8pEXa6CQwW951VSB+S+X+FzFD2utkQbVwyCfGZ6uLfPIqpXcNSZbdLFLQI/q+
+tKKSSfotdRRJqXnUWxlDdtuGOeVBV3lQS4myyulUeWsPRTbCnXwqUTAg36OB3oRomi6a3MpdGNN
MnZ2k5gPDEIP+PaAv2iClMFQnvZDpRvLmlC1g2AEe+KyCjojEo0cURhgQNLIchIbUkLZqcYvBH7l
RnQMc+fcN3ZNiDfNKupq3fut/iBFkXIqOUari0yXxbPQGqQhXSJuy0x9bFUkwwsj19ujZo+1V8Yt
CDSlVze6NgE7aZogPTG9YQCSDwENbJPRbdSwuLOPDZ5Z4h+igZrQtUCwh9W1jBrqczmQ7BXcE8zF
2pR4XTfOJtr2skeSb8vJEk3V/F6wxHp5p9AuQdizjzsMq4ssLswbLUPxM+pN/xrWvbrGIyH/6qCl
33UhLV1Lw94Zx111CmWmW/0w2C/DJNunVi4U0noiZD+zIUfPAQk8qjfPPnExCCmbEyVh9Kba87wt
OZIFfePC1JntZD4xCWCPK3yiVIMac3JEnwyooN+HvlPIKuI/BgBrRSqeo3Rmyo7bBB+xaobr1g/s
FyxeOpW9BpLDQL19PQ1hu9clIz9IGmPViNEXGv22u1JahaGgha5mWeDI9ULaPHLfE86S5Ya5j4uA
v7wbMxpW9G3puvZjkZHTFANe1nHAOkLBIuAglkuex8EvT1E7StdKGHCkmegDLoeA4SCXSO62edQg
Uuys8S4ILP29qctiXSVqcYQ8FAC/4eFPEF0pRE9N5L55qm+QZDR2+NTcOo6Sh7Iuqi2TG/PGjurx
AUaVX7ocraqNpU7SrdKl02botdozIHHTo4dm0yFbmhlywAPwGiuqXgqMK6uRd+qJnmhCPZeNfcoo
yJxjOmWQnDLd7O6DSjYf/DSPHltkvWyWFYcQEaSmp4yGF2Cs9fUeiRj5Cv4bO1fnaoi17hLYDoih
6mmrhmq55oYGjH4l7Lp43T2JB8MxB9rpY54knkbZfQLH0S79ppj2eWSHqOpUNNCLvOgjjd6elTfL
mIPbYx2q8cZEKUytFQ4eSzldCp2GuoH15Bo6UuX+YQv8wr176bcjUx5jnwUdGnCf0H9TEv+wliqt
bimGXG/HbtbIvW30JfaD2jGTov4XWO4DV+5//oSUXZru+CjkFjyRUNoNS1zmykctJg8rNrbwEJbB
mqhwmo9e7vbu7J5zgc7MPoQM9av4jYqX3b3knRNjAwe1S7DsyBjfV+vp8VtD8ZffS5DfJ0iePmdC
f7Qc9kDjEzM6fy8u+CLE9jruMCmtNE96/u7DjI+QRIy2XATN1FB4QnOHGXfhPPRxt6SmKbEvDv5t
JbT6Z6LxxvriIcyi7Jqq5HxcMRoHFlS/7qd+WtFW2qaRRGeMgCgvAWO20FJBf49AUHCqPdguWaXZ
6Q8TXVs0a3WcsG5EzI/GVrwZurZV5xEFRNk+YtVedjmoHIk6o2vka7Y4Y6Vp/lMl+k3T1UhStIc2
QNkzSuJUCL3y0HrLLHbpr2wef3J4Vh+BaIhNmjJwjmWsZHPHMCjIX2toVAtrlLZak4JeyD19wCYp
STN2sObRMIbQSRX/gLA/elFlsRmbLF80jGFIkuGttMKqPYbYJL1Gb3/X0y8yc6+/P+9fXX8hkyaj
gmQRKNk+3uxMrrMgHBHPqxbMkL4qb/iOwu36WjyVCKC+eejVrx4uoSoGr9E5HvQy/cWHusU2H+4i
NDA7HFOkg6p6uPKNHunZLCyGQRnau65v93antXdyE+buVBkR/Z28c1leEGTWlXITQKe4C+qouh5r
Np+sjsUbxIt8JWMzY0QgkqXItXHz98v1+/3/0497fl4FqMlz4Jqukjj/8XrR+EHMDKcBrRxg81li
OEA3AWNELbxe4cAYAqRaDXHOpKiZ/cJ0GxMjGPY/iqGuld+lJM2/sY1/dQ9NxVR0hW9FZOLFdzLU
Cexiom/RkcX3xhmy5cRjJS0jxG4c7WGGPfz9KnzyqXMRTJLgDBPj8OdITH8eS72p9O2oRTeNX7zq
Sqg4f/+IL9bhDx9xfo7+WId1fWBwXOhbbFcb0R+oMuFoiG8+5LPN//xDIA4JyMVgndWLK0dcYoL+
2thm73QMjsluuIeNsejg+uZXwV21QY60rR7//st+U1AvH6E/P/R8df/4aZOu+32tGdu6xcGqdMkL
A8qXrCo2eR33jgiiW2uI18zgKjwbwf3fP/3L6/rHLz7//z8+nLJeiWLJ2IL3WHT5aUrv1fqbH3he
Mi5/3znHVlMUnct6uYUKVZZGZr9bXXlIqlPSdEzvbloFKB5TxH/+ayzVVGR2Kv7eyzgstfJ7SgVz
OwV3lv+mF6uMud/fP+LLN54tCgc+Gam8ZBfPyNQp8ShKc6vehEfx8C8KhLayEfSSvRG534Z/fPE2
22BTNaBXhm0pl5cvH7RA6fxwp9waL9bqXAlITr4LY4ddpXEHN/fyFdMdJoff/NAzXeLivn344Ivn
EosSUTV2iJV6kViOf+OvzlmBxSpa5esUBuIiTRfWQnb/G+r6F8+MbagmRZcMKBlD5sfHUnCagR8W
72gR5LJTZom0H/Vg3uNNE7hvQNy8yn3q/wvV9h9LsM/rGAuYCtyKzECVpewCrpDicgo4FO50uxiO
ko0pKxgt+fXv1/XzZTUhMkMTOxd5mnpZ5mlwZhSpNbdsTv3SaHAZgsE8R1kWUrJODaB1iPoVhEXT
kNz8/aM/o2hUXeD9hFfJpSVx7eKyDmPbKpOm7FRG5Z7eGPOm60D3TTg9H9W8VZ+xMXQlhygbJV1t
VISbNnm5LAeK3yHP7dtvvs+n1ef397GI7jSpouH9frzNIQBnyrJ2hzKMwyxtMIzahF2dsSqKM2RL
psBx73av8zc3+tM94HM5+SmKbUD64HZ//FzrTAX0Y23Xjy1hlzSJnKHLgoMuB/K6tiajdKu6z9YD
c4/vbsH5GfrwVqkw6wxhsSKSCmef0SJ/LrhZbUvKUKr7VKRBi0pdN28GzCfbiqHCTjLb4Sgj8FtS
vMoLtaItYkcNMnk0P+u/X/wLUj+l9vkikB/Jvkp20qcsowI30+/FsgXUX0fu0p+d5gyWZ1D/FDBD
XYDMOCTLcjv/oqfo/v3Tv7rzQMzIzGW5VnnWP16G2My6jOi8XZEBNygYM6Y4L+///hm/Y6Y+Xmv9
9/rBANvkgl8Wl6FetKY6yjubgxdWwdFk5zEEhkrb95iOtesuNavN0ClkbzEcWFhD2SKo8AO3L6Vy
NRQj8WvAoZxSadSbONHHHc68YlmFlJ6QxrX7JhyRIZc4zr97NT4/J3x3oNVsMoqqU1x9vEBKajBd
NvXdVFcYvm09vikQCN0mppp67E65A9i3YWqT0epqo9rpU8Yhg9TM31zEL14VXQabTUfXkNVP24+q
lISAdtqOtqJFzLHOYUDtJOH4lL27NqjoPU4Mc9ciy4xvgoa1T1ufqrNK0hIVisWh5DLWSyrNqdNo
IKKcztf41Z/mZmwOdpWMC70SV8LmEM7Ajfl9YzC8oLhN5JIG92S9h/gCF0OqcZgORxClRoY9SYvo
c7eb0I/vbQ0oRiOZuaP1OZbJPGTeIh59WsExTQfEJ9pL0J7bIIIpYQP82QFDnS04HyH5mHNEUYLx
rlnhsKbtufz7k/v7mHX55EIL0vnVuKd5ST/e/SzNGynq9R3mYjTgVgiuS8jdDZfIXIZm76/oWWXY
CCK+f51Kbg8HekA9bqrrqZ4NrzsPONEnIzjzod0poTZvprD7x1X57xv07695fnj+qB71XJEjozd3
SeXvhWC0L7XlfWVb31wO/YvVggfh359zsU8MUF3JSdZ2ptShso6uBqyeK/ZXDAUzJ207etdw7uOr
Uh+nUOael9mTD1Omqrp2Uet5sdB9TLij/IiW4ZXG4qvajRvJqk99pOAqVpsHyuC7CFEN8xtU38A9
EEGKe3+y+jdgcYYr29oPQPCNg3MeQ6bKEm35G/U8irbH8GpMw1Wn2jubv4MZUPAulZAF8vnR6LKl
jQl10Rb5E164I6qSfWTTWaAh5hR4IRxCFd3JApKZwAh5CgGw70H9NN+c7D8XrtwsGw6/zpmQYvxy
yQXETZOL5jaxKLRWyPXtcd9MaL1LoiBAoeybmkho2wocpQgnz5gAFqpzglxPzkgZkZLY+OebwIdv
dH7//3h8QB/XSayZO4P2YI2zPymljSE9//1d+uLZMTmYczTnKHxe6T9+iArUeMwVe9ckEF5Q6eho
qyf7m1Xyd4TVxQtrskgq7KU2h4LfW9EfP6Wjk2zZNMu1a7q82hPyPh2Nv97QxRiF56/O8TelF4+Z
1xtsQxVpiIim9H5x7vI/obVAArAPlwkpfj2BHO2hXH2X+vbFSv7hK6ofL0Tm97MUajatCgFqfHxM
ZVSKhuraTF1wTK7whe//+aVHz2JQapgym/DFa9vVhs/0MtnbbbNSRw3NhrFpk+i7g8oX2wQgYTZD
VVVhY19WtTkIpbw/s016q9mhAdRcCK7tdWjrxRJJO/rGzDZujdDqtu0AEzpoZCC2GYOXceiRb4sG
SqgvUreTZ5smX/ndq/fpNEPNx3mChIzzXJROyccrH7XyGAVJslfUcB+mKKe7bI0B3JMlaadI8uaf
XvWPn3axKKtzW8UEFezHUvBxVPpbeQz9B14yyfn7J31uXZx/mGUToXiu5D4dmCqmkNwZNuCm1dam
VqXPUhlELyjlFQSpzM5/SG2YHnQRj1dzP5T3aRNzavz7t/j8gvMleMJUank+7DI9vM37VAyatqc9
Za0Rpscs6lO9ztVeWv/zT9J4lGFVIwj49Dzn6FMiUyR75GMLK90lpjdo37UwvnpW+NvphHJENMXl
rwF/n2iywd1T8f3h355B1YF4sve26FIsSI0Fxz0wv3lTv9gcOH9x+IUpyA/8FE6kNSFChnHc4+pd
nZOecDOtgKqtxqsSSGnxzYX8or4xZHZ0w2J2w2Z0+UYgsxf+ELDlkL/4Au0EfUBD/KLt1F5wdPx0
KZb/Ta7yV48KPRv5TGhkWbrsbgdxFeXMIvfYOHrmj62J7DPrcFCG3+WNf/kLTRrapq5wM81PR8wY
1YreK7yAPiIySZGzl0bVgoPNJB9ofVpK+zBTx81oCaTHbCh7w0isDZ7T+WjWInildyCcqWCYPJSI
wPpKt5JF2zDZ/+b9+dT1UM+BiNwF7j6Jq5eZtnkVFh1xiYdIh3kRFPmpJBnu7y+O+cWFVwRHGWEo
9B/ky5Z0LhorR9u0twIw6ooqcjSOar4oKeFQlyvw67LaX/pRf913oTtlmF3GoTv6aX/QANo4vd3c
5gJwBsEtvcN0YFiqZjcu5lJ9bRIM2p0Ii1UKxe6cR3vMq26lweEipbpappG9zUftEdckdvqS5X9k
HK6AwwsE/zKa9NUX81bPh9cwbI5I39ZFjE9Es5Q7LhjQsBnLZEhqqal06zzsj4zx7qpQuirzbFxA
1OIcb/v0wzAwLWYgvypqPw+4yq7toQZhhjDXajFuzdEYf3XUrt4klFcmWeUqOfu3w6B7G8dh9joT
y2ChDBt47LNrqmqw9MvgkJn1SVgxCLBsKdfA1RtqYY/51XdlNtvQxxoGlQaoUot5zDkk+qJS0mY9
sJjvHoy0ZXvCNK4am6Ayvtk0vn4U/v0pF2WI2bdiLi1zL0CxPCBB5Z7Cq7wzABV9s6h990nax23X
sEiNSSDrw6X5iQaghrjplx7Cp//D6P7HvuEXH8RJjf2A8QFIVuPiwrWJr8G2DA/g4RYtDhMpuGmj
f16+G4Qhq+w/xrlvcnkYZokxIXkbe4uMDj1Sj61keHE7r4IMqZUltoEdQpTr7iOVwmJQj0agXXcz
zo2/v8pf/dZzlhbnBxma7WWhm+gWz3sRHsbakF40ecLc6VvRjRh9PIb/j49iHmPwo/nn8hBMQ7LI
cWQehmh2zGlYZzERn+l35dLn6pGDpU3Yg6XaIBEv+7FlxH8E0YfpINnL6hkrHnp+qq8QIP4/fs8Z
v81CeK5XLje9wVT9ptFh9+JfR3DfekZw1sXGP/9+2RR27M9vMl1G2aIu4haZl0u6nhpEtTThofLB
4fVYiRNfd1L0yn5Q7SXlpy1SJ2/u7NnaD7TGVGKeuvJnYzRXszAWc5Hedh3WljA2boPaZAg9l/aq
hfexsaBULdIQRVg8AYsTv50KU0qykoRBzDZ/TRKh1oXWO4rcbmWAVUQAVsuiqjetrnh+AZkIfMkw
Iyki2WsTN8ifwsyb83odkitWYuiwD4X9XifrQLqOcCIYKzA9NSCuqtqG2Jv1pS8F17Tqd4NEnPB8
yJRlYHlwsvweeWX0JGOqgQ0E8oZx0EIDHOwfpRCFvb5A6IZFYPZdJHSQcuQE7+UCaaYOsB/rcVpt
62pll9h83e5X+GtAjxxuQ2ldGass9xfG6IEaBJ9VzvfG7Bb1EkLrwrQ25YwYz5V9RzqzX8yDJUPx
tZ8028uLlYD/hG6OcDnDxdFnxetC8sauOpxJc7H+Jk1X3dBxOHUMOpGmj7Ex+pUVtzKWEglzyH2A
CVlwebVh1TyM88PUvtl9shKVtBL+Q8uOE2SnFPRLkLxK488MGRslsGNGz6q00fO3JvwRY2/zQUK0
xhN7Hj81DE8Grhf9esgXuomsAYvNtbTn4Co6J+uuwx8tiN5trtHcgT2zmtudFnq2RHG2tR9j+WTp
SMa4d57W4DtBEXMeSBV4UIj5GKwF1hgMLFN5CLFf6TPMx2ORO6OJQStag4VzUi2jU7cAJRrJHlLd
THqCojvZGFptclW1YGHCt7aew5nkKHR6/SLuFvLA97O9usStou0lbV+8xMmNHwfwKdpFbJrO3OOW
WQXxDx1nbqhscswXSeMa9XrC4r/G1O2KAQBj+T43nlwt8SK6Q/SIW6ZOZLiJa1GFx1x96MLrsd/Q
nIR08KOOdyVpSV2ewkhAkqPd6na4HtSCbpvmKhmFxlAfskJywl4sNSStqjVuNPu6OQOs7XZVqrmn
mk+sKVda+5TPV9g7cWRHjilpC2ieCwhOjmrpnlJbGwz4qKdv7eFgoY/OlOdK3Xb1UiBtH7D54UN4
iOeNBJM1LuG3SbkbAeoI84ZQmYD0loZbmlj6ugH21nW6J+dnGtr8FCTT9WAQ3IonIsvWtZliucRo
eKMH+zHHmbkZlFNTAq/bo0KNJtR65ygbcZTFQ3yGxGH5gcuG6wvLWxHsYhSEY7BsGdTkobGptRJc
JU9hVFXYWnDZJMhR0RmqxyQbVKLSgPSoMGEiM3CqrHNyyABhB1A2j7tjJ6ODjfGgdKSGZAjsVF4+
PFJXcfo4wnEc1fRqmCLMC/sx2EjdoY5WkRxslf4xFUcIZq5d3SfTu5lAymOcVlbvVvkcSIcQGquk
4qm77bvUiYgtnOKlpa/0CKJ2sQnxDdYvdnnV2/sm053Qv7WAsozwMZKFxC8rDjmEcAyl/aOEZyrB
JX8sEtrB9RsQIVIAQZC74bjt++fOeu6r2yL+KUMzDrcDv8CoSDlDXbiJ8bnIynquD0N7AnqB8nkF
yXse8R4+zvVbqLsstEO+UuZlab5rFjcnehvC20r65QcP3XAnByjzkETDH8lvp25Tyq+22Nj+LpXW
+oD5rzs0OBek+4zoEC/TXaPap8y/9YFgQk6SqxIhfw8fEtki7krLK6iL09cogAqOg35Rz8fZPM3T
srbfS/tg5DtcNV43X7ei9SrpcTTeylR34LKu/eA2iQS0l/1U3ii4y9BIO8mwtatbxBmZeQQBw4/R
dS9KNvZjlloB0PPwLY50V8Kgk+kTjwFE5TYeEPw8RC0qqgJGQ+sAC/NM/mASBauCh6XEsMbM3SXU
mblLtuhb7LESKciCXS3PnEErvSZCv2z8KiCsBjysitviCrbLYwv/dC6vamWV5+v+jDmV1hJgjIHL
MFxV5ZUd7w3rNgw8DcIHyjCwKZmFnu4+O//J9AURmjvENIuqqz5CItv+HM14PevhHrf2AuOJ18/2
Uqmuy2jcNtAOtOZOZ1EpOunKHPUFiidGvA9xyPrlax7ShE0bSnvMJe14XWs6CMFiacOu1s2GnQdW
DCZgmVME3thsWJqY7qpScbVORy3dLdCtLXq2IPkkSo7L2Ajrn+b4kiKZb47GGG1YFmz7Nknuk/gE
YXnAmeuTRD8cCvPQdQly7BMJcQRJXOEk3LJxYHzfC2sTKMfI8OyCxf0+NYBVLBX8w9KTb3IT7zGV
ReM+L57PyYmaa5R3WBbizM3erHqVbSSxHs85Uu6ML/kIR6TOoXGsInH0+/XENDt8jG+z6mYalzh2
FzrOlvapPWlsUAQqNndC30cFkdYy4T32ewwX6GeLukdABrlr6Y72i/6X0R05wYUhh3bu+o+yfmRS
N6kriwAnTeGhQW26j/q1VGGTB+Zb8KI6Zss8/ReIN7albSbfxMW9MV6L8sqswchdYw1AgoJOFTMC
0L1FJN8o03IkOwY19sAa1cBKjzIMJ3eqwiN/Q1wpEa0/QBz10PcDc5GKypXzXeZf6fWNXB0Fq31q
rHqxon4o7ask2lXGrW6ekuJ0zvwSWfrUF9usmDepPK2CML5DGAOKCaZpQmEAtskgS4TM4kY4BYwM
HxIB9n8jgAza3urRusLH5RvGool/gFtbBNLWgvCRJhvW4DZOHW1A4sshVPoFHZAN5k5tnEBcN6jp
WXhs0EngYXZ+dqMZB8U8gcePFOKFbljrx+AZGA32zqDaEYUAahrm7gFTmje3rTNj49wlwZ3Ow+mX
e6skMOBYTnfEQvW/Bkit+VEqeyctC2ZATzVbNZW6gwsxmtA2e0F6xHyCr12/pftsDfK2UHCNj9iV
iL/uUgTfmAb72L7h3d4MkXac6rs+xBw9r+Luer7XCt+rQigzIQighOmbclTTZQD+qTzYdbmMrafJ
8CwwR3W1hJaSSsex2JWlz9wFKFCP/hvDL8cJJ8WfEc36OoM25ldsodEiJgYJDmHSPI8oNHuFautM
v59+NLXHaUtVvFw6jwR5gdcjvYs4tVjYmQQds+k0YB8vw/uy3iiUzDMTxRjwRqLeZCXsnw4V10tV
b21g8FX6kmrXqDMWfrZPyhvCdRd2/TMVABQrQPT5TQm4MiNcaxehHc2RE8msBA9N+dhCnamu2s6z
S68gfF1a0Teon6FJLAb/GACniFYYseSUenJvVNuhWRfCy8YVKwL7M3Uv6ZsL0f7q0fBWvA9Hzfcy
jMoVyaiyN2BU1/jD1HT+eFNrR402jTanXkcSegOUPIhvU/W2sp+nbmkwqrc3bdkvDByVvCYWcML5
qSbvZ3pplIcsWRIBt7DVCXicgjbJmX9nLy169LjK+EMQfDcYB64qApdh2MstL/jY70tOIiZNFYp4
llwVVoB9Z6YDiCUaHlBHf9n1bpKWgcAmD4csvzUTCAXmtgZXED9Q0lrx0gZwaZLGsaW2GduVOPmz
Ozc4ze4hpOZicW4lTV5ceTD/6+rOVr3gvs1WzXSbpI5ZcbjYjPMJOyTyh+mx4mWIXaPY4+SWMdXK
Xjx7LW9h68WmoyuH4jbBDng+QMHNouDf1DJCeqoLXNurYdr4CnWrS0wdqa+CdAlTX1iUFXHOUJJk
grtS2gYWmLaj3t8aypYjAiBSL/9pnHcXmIL+XTpcEbwCpTzWt1F8NOIra9pSOVdD78An0tZ2dWiV
x2C4nqlNefuibIvEH7wSLVVkSBgpfgbxmx4pOEDuqni4w43F/EnfxT0QCRpld0Ex/jAtvBminYH8
9o7KxdP1nX2yqZdD67aCxL5IG0wuw26wt53/Pk8/m4G3672UBldlq5eRS8zQAgm4x2HJHbeOImBU
PZgLBd9N7FboxOYXxX/slCuwpUHjzAQhll5bkwrmNdqxFnfDfMpk18Z9HaIFCq/JUhPp1updq1tW
+aq2m4WAXjCuWosH+rWStwZw+WEX1J4aulJ7n0oPTQOojEF03TzG4F/so4wTHdd2cMQby1tB0EY4
LPN2PfCOKpuhORnSMYioXFZgRaQZxHpDTmy6CeJTnb/AvloxOZ7rWwjXduCO9Y0V7s5vSnEcCLPl
aN0kmyJaWw20i9OU7LLmemyeKIl03QWQcv4Oy77zsA6GvaPdJZRu+Qn13jklcozwyzLWWOisUzB8
atAXZ/5275wL8qeAAFTlKsWKqINTg4k670AWPf0ve+exHDmSdel3+ffRAy0WswkgEIKazCQzcwNL
CQRkQIunn8+Z9WcFQVigutbTi7Y2Y3XdcIf79avOOXbampsWbvVNCl/ZQTmF0IIpSk7udmp3saKR
zhr6Fs7Qb2Zp107XlckVtSNsAgNbKAeJZtKkZkgOZKiM6wMQMKY1wyynKzF2yQ3ke8mjbVITMsOe
greRBPZn2w66j3Ac2J8sEJRL07ozdWtMM78k60AmpGmnRMm0eBjQGYTNG1rtoE+uwg7p66ViyswC
aVLQ4dIZmUIY520REerwvBwH81p5oOzmyTuIAxz/Ccl2F8D1v9hMKny0fRTKie+GojILETnG728a
2V6ReA3Qs4zdKvRy+Rg/MIQHqVjf6vXX5rSCteryQmfqerQBmMGjQi+gLpN1pj500ol1vJFP1BXL
Juuu4JdU0W7Tov++P/nG0qQAfMxMpeuS6EY2ihWSHpbVfJWYvGTUDwGSpebwa495ekBR8mI6XxRN
LWmyrqAIzLhLWBfsT7pZA+CODt3JdBqQR0b8veOmQAvt2aCA7VXl+aiWH+OSZzQROHsCsZ6senD0
7oa2m9eZ3U4lXaR6pfQd1YTHwUaGJ4Erv4aOQ0NFQCW9GSAvruDY5BWFYwkuxdUT/EcxVC0jkvWr
hsA6/B5oBmnLoN+kfn7dtkDGTulzEA4K/G/d4+qU36hJ6Y2RcZ2sooI5Jg6eKISaN6HgzapaBxjn
I+2l7ZEX3u4tJ4geWhhYj9epCaYbxsf8Oksb1xxxAin/OIGNNeAGkaBaSeiorKDieOiyr9p432ma
Z2c/u6Y5BHBSx22/NgDNFCOFIV2nv1KoP+U4urOp8KjZeL0KSOliYMgLV8CQxQeZfjAqHdw3SZYV
afrB4KtuCt+Axw6+wKhMCeWO0i5UaifIb5FwAfHl1hR4pJtydeCbO0ebFBuosKJCQX986ujTMG6z
leIfSXffPWeffBsE3EebGYu6vBlXH/sT8HV9V/CxLcZ9fmXI34Be7r+WfCEtfhFi2lIUu83q3u8/
hvFXu7vNjVs0VtYrSC2GbgCerztHqBdsjXJ7BMnGNq6eV0wV+JUXRI4+QH5Z+vdtW67N42rdJO2e
MtamJWaKm+/SMVivTrC8xvkmsLKPJh0RuLVWYGRrT44fevVODXko3a5Gf2zTbCln0CKzuo2a8xZ+
GPPN6chQtBtv9dItHoxml8S7QfvZ965NTmmGDhpLm5jET4yVkFKW8XOZfWPeKFRvjOJGCiWn+x42
910DX4SX2VTN7vSIyuSDD1usvoadh/82ZQ9KeX7BwLMib6wH34CeZavfaNFHpb1arT6hXpt1tyj2
wtCcUgzVt9TschiCFSFF4GSSl1fqFskD0nBqt7CPbkr5IYfj87g3k8MYwzFOvFxfF9r9aryhVloZ
ez2+Io3p/A9RdsgGis8Ef+26F9LfYOilDfN4yVebmuHxOwSdQw3V15V2REPH0wkH/Gsr2zewqhd3
uvlSj8zurQ3jwKNYVPeVBaJ848P6Q7EWIlZqHR8UosIruXfC5MlENSdHLP2Q1ygx7OTTU8nMjn43
AE2EcNDY5PAgBVCSbyHB0E2vAI5nwM2LsMtBi8EIUiBGFPhLgGJOjBzzL6o/Wb1vpBu9OhghcygO
SOK+cgCr9fYHX/kE3cMQ7y3Eb5AmM0oPHinJ/OSXnv1CzXQY78rciwM364mu7o4FgkAwW3fqmgJy
bjugjfm/yoTN3VNkOCk5uDXCMoKEBkjYo+qFwXdwfQBIAV0yNHiSmPOF8f2zHCUkfKe2hZ85v29q
jkSfPyVlgoZ6OA5rBiqtfa7rO9RMPjVjQRXMv6mS0w7+Eqr7vwaTqU94DtsTPJmxv/IAqV1Xcgm+
+DZUD0lWX9e2k5nF2pe1fal3lC5EBmIIiQwiU4578ixZmec3t/DixMnTq2xAvNpUELmMwz3iAC6u
sjLlzar5nOeJZyO9lhA1Fjuw5UXzzSeujrmRI0X96r6lvVDelMl1IN2dpPtBv+r7W214lE/XZb/h
UgSqY0POBqVcdpcGV7ZOcrzvVt/UE5hAJt7t3TH7AF2ZH7ykxVUn7yGjZlAvLX917SMIdLxH1kI9
Fu2D1POlW00jCVqtcdBK8WFVksIwi+pLEXJxJMz+VWzfrDIYi8t43dBSqUfkncYvaf8Syh/CkCvn
De01cc3Gapn6VyCc5rFhusNBgNcxBrRm9C/I+tjZvWF9RFWYqPBTqH9o8PxNVzv6EfZ5aCElpojk
0b9l1CWnhdFf26ePpYY2+F1UXI9KCzf4nbb6lOJg6vRrSXUfhCWw8nJzhDKuqV962PuavZURlL8o
6VMUf2yGL2bZHwaLOumwrk+7NHuB2lUK7sCRwQ3pJ65G8muMnpozJ69s0O+x5dsGOKMNLcJNLR0a
xR3xKSqaeE6UXUM5vQLpHaW7fLyOjh58kQjtFPS6u24HLSiE3lBkZity6tuR15KcUXFgb5dvobU4
kghTwUUPA1a2lsSw6q+AS9GDIn3/DLsohaPvUZxtEuhk0dd2/fA2hA89Sew1IBJ0KmIXrk+8qYrO
FqR1jWR4MHHG7cGA4qzqV5CDlVsZxDhi3J6v7U/Hpxawdw6lYm4Cg8ie+pugVNZS7kYNOa3stSto
HmAqWEGHzkgxNfcjAHOY1ar4MWxdyJDQ1gNzzz2uP4uydOTQgi4HD8EPysG85YxyBD4w/WZjrn7S
4SokT4emjXUPUDkPn5DLNUeacc+INUCowJB32+xTf3NKvEpmhmRTfStPP8sIPDy8dt/KdBPJNDa0
RxCwZraLhwfluAvjx1VAZcY9DoeiP3QFdP8aBb1qTbOiZL5G3sYGnEhbRlSH1aGCrlS7pjrQhk8r
5Jy3Un09IOhirpt8B50OrMN8fXk98Ih917t9YT0eg1vJvFOMmjrCoVhBKb+C8LXcBjkVjW+aHMkL
UepcY5OZaAvmSwEaldW30XjRDcw+SByySMWnFOE3KLTgDm9LgKID54ZJ8QWLM+1h49yiyELOBjtV
Qe9J0Rd5I0G1HijHpwA1kk006KdNANfll/8+DGdiyCT0URWBMHtrrq8kI4IVmgYipE2k9GP7LaNc
cdmIPJO1mQJ7RIOYsbl3E5OJnSlDQVe1OlAxoI0b3wY720tc9E4d5jNFEk8x6bvIcqC6XgjxZvI2
jNu6GNcUUJjJVKgaZ6ofNtmNjuhDaV9BiL1gYOaTnRvQUQI+/2QB2AAm+/ObSh88GVGFQr4i1t0V
cvN7YOb/yyf/zyvW4v/8r07xO/nkq5/Z8PV//lJU3v/4v7//+d/qyZr8H5JlE8wCsBUA5GJs47d4
sqr+h9kvJn9AuwLH4Qr/0U/W/8OlVkUSbwKN0xiw/KOfvNL+A9jSYFpPtgB2cmLV/0ZA+e3hICGw
VQbyYN20NQvh42l6IWWI7PgSxaCeHjJ14X1RhS7CVTfIv/9Xie5fpkCwaYxxsrp3A/eRZJKlldTv
G2PXw5SewDRziqPny7f5beb+3oxY8ZmHajpd7dIBM5oUUGRaMTRYbQtrCYQxwYu9tyN885kdX1O6
3hR2/C+9u1pXG8FMcboXmLF6V7jFtfXJ37Ub3Smd7tsSXkxeWqVwaWfWg8Zq6lhYr93jLbSybuGE
lOypxggmCulKuSKRWHAkE7zk+yVPXBUDkaNW9RilrOzA1eiKpaIosxeg2/zq8ncU/7K/E9+/jDE6
yD1g5smYzkiGCKohEEfBXY+twhsyI7htq1zfrWSCcfpD/c4YleeuAyjpIyW4YH1uf22GrBhNsnh5
pohbe4XETddkESTGqO10tD+S0/60yha29K3zf10kA1Bcf6aTgGAqk8OqyTZhs0/oh3QrxHFJeG+U
3efLGzn32d4YmZzUBGnvoVAwUm1Qv6LGf4gFovQXBPruPzglMx/ujbnJ0VT8Yx+oKNut4fpwg6sC
k8P6eBV/QcnYY8QluWWa+StNpA2Us+7izcA1Ts/NG/OTQxrX/WBklLXWrZd/7a8VEOJwFaZiFgcy
zfVAr3MhJpqwdrx+RSgkdE1Fzo3p4elhaZkGieAipI8DLjy6rx6HG/MlUTfqS//EvNO+3sCY8IVe
S+vGn9NoPdKqdKuFEztBH4hfQfWRV0SA/amWWpN3XoV1EzpByIHF7YSdZRtv0+vVNjqENwsH6v0W
65RGgd8DMJEgpxF/P3M+iLhBMFcQ659Uunhrqi5A4T0fIp48v4MKYH3aLn7W9zflrc1J4OnHvqIp
Qtpb/o4Ap7IhSnsINvQu98lt8ghNdrhZsvk2LBQbikm4xnhowXK8q3UjMBj3Q0NRRV99LaJPIbp3
VY0cDOyeFSuXqS0sbOz71/itRSKC840tR1mr2xaL/Xcl22rPLVq1Dny8m+yrjfzx4HRufp9sKmnt
Lzii9/7ureXJJ9VzozGNHMsx/eGIcntY/UDk+PL65jdUpZ4u0z0AKfN2eaGKNKHm8w2HcVeYkITB
5RMWP2WtRR2G5i/VzcsG5dlTo/+xaE/uBPRmBsgDLCIvudF34y53jL15Q9tyG7ho0S+fU7FRb58t
gBz0f3i1COa5j2/XmEGRp9QaFquNfQfHqAfH/2b4NDqIzYrsYXN5hXMn5tzc5MTIJUR4tki7YVyi
b43AULs+WdQQny/bmdvIczuT84GOg2HaHXaK4+hmI2WfaGElM1707c5NbnhkG20by5goTWoDhrFC
HlCBPQf2Qs1HEzKlxN4kLwXTMIFuUFCgaGK3jxIFaoqZTAFodIFaOoqqDXo5zZ5hCH05JvK176vw
zS15/aUdETfqzAkelV6ToW88Im/2q9IeQ2QNL2/5+3f07X5MYgOk/KJhJbwsRbZd5rW7cmMfoAnf
XjYzyX5/u7nzTzsJDxSVPmEl7DARFiJxz/js7bAp7zMvci18ukLq/axAd+VkX5gDXljlzLP1dpmT
cMHqNV404diza3/bbNOtvIXM20Hbdb+wUHHZL13Nifuxj0phlxWWtO3qU8Pz2Hjx/ekQLDYuX+su
FyxN3U5u6+jyvW7ppgy2ok+aOt8ZqrbLNW1qDx2OBUc3577PvqE98TpIMmtKa7K0Ov+UrralvDtR
cLu8fwvn0Z64mqHxJStAf+bPeVS36El5ze6ymQlU7N15nEZT8piPBiTu4jM1X5VfGmX0DX2tTfut
3LU7bY1I39G1OSGLznsmp3tzFu2JC4phY0oLOos4b9WjtdF9JHRcM1ryCazV8V5EOCKjiz3bZfJ3
W5oLPnDx4EycSmAhO64M/IDSRet2Ex9S53TVHtpNtCu3jNu9XN7r2WMDKRrMGkQ4v4ETZz4sONkr
O4PCfQ393XoVf4Wz3a2shRreTP6h6wApAQNJEEe+K6/FZXY6pYOPts1m2FBmEJGptk73lJgzMoCl
uzD36LMcKHQEqgTuoslliJPOgGUaKJ2+bl1089AKc9IvoYd8gzsyrbY53i2FipM27euhfWNzcjl0
CDbsCHGJtXQQFrO7lUMV+Dq8Gnbqgh+beXjemJo8xRB0mOi8s7xCAjKY/pDa+8unYtYANDQE97Zk
MoD39mXLbVNn2hvG5iLT7scs2cUM6v4LExYsJhKcWpY9pXNpTZCXPRAtCuWfTvn3lFbmvzAAc5VK
gYtITJtcJCtH5bosWUM1INAurxiVGhcSrtltsnVKxuySTrT3dptKKQrNXMVElCMY2eXcHGXBrU8Y
+P46Vmc2Jp8CoHyoljI2MoS+qDIZtO2c8Qpp7fXgnYx1fq+4JD73xoIjUsQdmbxghnVmePIqy7D5
ZqmEYeumMd222UI4ma9ND/DApnCT2wa2/uQQ7I9ocf6Ax949HborQ/kXx4SqiEwcTX38HSEWim+B
1hC/r4veuuoFZ8lxCcAndnC60DMT0+q4XSHOqFUsVJOh0e/RqTwpyDDTM9Wcoh8XFjT3wuCWbMgU
DQ0au+njlqxCFLJb1Hs6R/Zoe5kfGpwi/K2H9i56im/q2IHH1ek31ugBHVpmmpp7YkSlgFqFwE9a
xuRm+INkpRCEwMeO6iqIhHxj7oD5ueYWXMs/KwnNniYbOhWom6DhBOD+9qrkWnTMpUZi9OCL7IFH
OO0a3S22x0P9FBwoC7lIkP80dozkmyhOful/okuz4BBmPTQJPa5TwNDf4bo7DX7RoBzRpt+HP05e
zy6jOf1VJIKLtuy5Q/W3LXOSdvpdlbQtaQjV2RZx9S0NYkXex5vQM5382g+2yQ4afkQCuuvivnkK
Ft/A2VN99gMmTyCjakisZ7RdTd/fF0D19AbFr/G6OkrrWgncy852LmQzbJpMEg0J3tsput8fiyxC
cCGk5tYymvsLNvMd4L67IdwEAPa/95vAiTZMSUgvSy/vTAjzxvTEC5sxnERWiotoxgaUHRPi5DBo
GC4dH3FE3/mJsyVOPHGWrqy00Li4rRfdn7xgg24Z84cOiMrNsINxcgmuPX9gYbgE2E7nCDrgt5dm
0H3DL3MsVhv/Qdv0O2VP1rtGan0xYVFmV4cJBgJNOOJeL/BZIBhKcqv5KmzutQuu7zZxU2AUJzeF
Sh+SrxjReMdmsf0G6Sak4n+W1FFy9xTslavl6zN7e6DiAzkuKuPT0zQEY6j7MgGOts1vKzJCdQtq
abuY+M494Dj3P3YmRyfXoYczIKFBDBnsCoN1a5Fnm7fSPSMUvWC5PSyXx2dqYBCKyBDwoeGDL5x8
1a6NYWuIkfU01bQEYVt/b2qBySyyb3owIMwc63dlVS0lVSL+nBzfN2YnXn916oeih8n6NbNRak/d
xdvK7dHp2ZbO0U1fFjzCrD1btO1pVtJTn3hASARzpLSI+UUMbnrNdiQFrgla1I32srS6mQ8JoRIz
1zyoEi3VSbACkGKsqhU+gPriIxwHjl6cFsgTZs7kGxPi72cXhLHS3gyOIkzYBjuRwHSCk2XxTM54
MwJu3RSkIJz+d02vU6Ee9QHgk2WnXrF6GkoJXJfqLnydOTOCvBB2V0mCWX7ydY5jEI+dwYaJ1YCt
OXW3SvgkX5mbwQPzmWwyBEX0r8vRx8y7BEcCVVHyM4YepqmFmpxCi3Y0wBd0lmUGbxPfGTLE6uGM
j8J8c3mdc+dCkVmkaLEp7zrOmW0X5dCxzJIJr7DqnLZol3golmxMnEhfyvDZS+LsEdDJbuT1au7Y
m3qDGgsqkY6A6kVXS6/ektXJa2Qb8cijgdU0OnlJhUZr2i28ePOf6u/Nm16qnK9YJnyqAGdfZ7oj
6WjLWJaDUI8bZl8vf6ola5P7xez7SY0bFnQM7ipoCroTyuEHBoVTY2m0fy5a4RD+WdlrRfLsLjd9
BZhax1brlQRlRKDggiS4xV1R3Ik28erq2N7TJhxPa6Tki4W8ca4+8cb+JDijJN0Y6IWII9O7iXat
uuMOpCT0g05Nx9QxeFOXiiLiGE79//mahb8+W3NS+IV+MrGJdMGnqoPdtaqT7aBqiC2M5VLaOvs1
BVMrcyWQiWiTeD8x4yBPRFDWezG15OxzZ7mCK7teG2vJS75mt92HEfqmm6W6gjznp4mX/lgWF+ds
nY2iwsaqvwZNjOpu8G6BA6C12CoVICi32q425aZ9Rr6esVGluYq9f9GRIWKzBE2LCEynOJy2KwoN
+jzyDLl2datDfHpIAiRtIZIwg8XDPOsJVCAdlqrxcEwrKXapByvA5xwm6/QyYKNpTw8rBhZz34aA
FIR5eiTu94mMuxbiAKA2B2gh72WYgOyjvMBRO3vMzn7NxGmgZLUy1JFf04Ql473SL6uAuaFQb8da
3V72GLMLpzcgEV4wGTyt8plx3FkN+fQ6DcB+dtBXtZV32cRc5dJUCBBhZYOV2Xj1JGenyV9JRq0d
XyPR9Bbo867xkPRxQM67y2HvorXJ5glNMymj7UOMVu/ruxOBqWtDe7CG1+TK7NbG48LyZoo8TKVB
PScJunF12sdX0I6sdRQV4Fyw9exgkca1axkw1U2nCRW8vI26ryepr9BBD0dUYuI6Pn3TApuCV+NH
/ceF3zOThUDJ+SokQNNd0SZvaZsUqu33QgR907v1B3AmhVdsLVfEWkN5OG39hQBhrvf1xqJwZGcf
+Ihyjc96cVQNKjko+ujeylqjYvCUvZgfwRB1LnDam/YWcSxvaWJj7rKcL3fyvY+yTEmkIdiDP/tK
ifq7yDQ+WPkGucCFt3wu3ju3NHldfdWWfflIpnMaQEfIq+tKoTWdHhfuy7wZgZmD85URxYmZoTpG
8Sjcfp3fpQY8A9rzgMbowilZsDJ9vjslHmpDYTEieE2gyQNluhW1fXmj/0xRz4YHr2GwaekJnUvI
OSx/lvf697PDEmpxhVDb6/GkPyqalaJUh4Bcu623iy/Z0jInL7aegPNc+SxTRCnRJ4iZIPjL7sZv
cJas2w1DfvLjP2ieiH/tNFBgjAiHp0Hi9m5GIx5la1CEvLiIZ8XwVNnSONG36b2yo4ADgvny55xd
5t/2poniCsk2uRQlXkO/kg1AdEBLUv3jZSOzN40BawElhUx0miCmppmGccVNO5nfesY/rNV6qE5r
JVrq2c/Vd031zNLkChhppLR6w/aF+bp3pU1zI7/IMHK8wEux+to7NBHXKDlvM9hT1gMa6+i+7C8v
du5hZCiLxgdztua7mflTmEEcYVHT4Ky6dntfoQx32cJcDRm+Ntj4bYry5rt6rladdD8yOZvVBvEm
Stf9LhR90vCx2wNr8+Lq30SU5xYncR2dKsVsmDsTQwpMuaTOCkl07wShiyuuvr8OrwroUIAWOUdP
/3F5vXPh7LlxcYbPLv4qq/tULTFuRsh8D5q7sh7NVPveA18rxw+Xjc1eiLO9nTyCqS8h+WWwt8fT
c8IwRhzsWntwLxuZvRBnRibvnkRxWE+O4kIU3QdFqr1OG/dqGCHYpi1AxpfWM3nljDFtonKFqQLC
qz7TXc6siwT5gh9ZPJOTmzfWzLm3Fo6k2she/8OuiZ5iHJe8gezB2B29pfdgYWHapIjSx33bVKLo
TRx1FaA5HlVOpcsLX2rJyiRZbGvo0LSQEDQvLKW/QvCyJU7JUPljyiNvT0sXTZvx/xQnxRwrijA0
aN+e9dxAG53+FN7DUz3DQTT9Uda2aOaSmMauzVQvvdQlzt2542jajAcogluAQPutUSmCLGqMmT5U
tXKn5rnnB43bAKRcFY+XD744bdPn7dySeP7OrrI/niBwPGKpKtXyDi3oqy7qd6cTGFh4GCtLzjyp
6hauwGzGf251kg8XUaareY1VQNOnfVw4A2R8TuStNpxX8yGzXOVa2S1O0sx+y7NtFX8/W6zdIdbS
iHEWbYs0aditEzd6guuDcJo7cfz8TwZ1l2yK83xm86R0yEcowibYaDP/EUb1vzmi8IEDi5GFiMHr
IOGZCXRH6lQVcTOoPMc/kFMDTmU0p0OX0ckZs7QXQVozeAsd5lCVdBMS0fcj3vkxahpFfg2LkP56
oKbhJdnad8XFUNzgtK63ywQYc33TN1YnH7DOe8RgRaUo2Sf31rP0EYbMo+Hc12tzWzva1eoeTVw3
puG1QfTTAf9cLbjVuc9J5st/6O1p+vRmlnB6/+5XZ37gteNntKsWLMyXbM5MTK4kNcbWgnb2t+M2
erdyakCoQFI/mq/iD9Iu+N69nEyHQYe9drXUBprzPecrnNxNVTsdxzITEZsPvvfIXMMAS3ntjv3n
y65nvu5oURSCXlxDamvy6HZQ0tXZkWQTui8g8QzqPzcw+1D9gz1pG1Kgeg7gujlR1F2Xy7muWMjU
9dHv/2N+8hBrfdkXr7UZ+olbspgBFW/qCwg2H6DddSwothciUfHkXrI4eZLtHNb+SNTfR/TuR8ur
W3sdmnehYYH7Qtc6cnMQyAu7PPc9z3PdyVuix3JtnkSwJqbNECUabk1rDVHNVmxy+bXbZ5CDalfL
04OzXv7c8uQgI+UwSIXMzrZetvd/Rd023qQ8nXTZkr12DYhpt1RsnD1T5zYnp9ce4rEPRLTYesCT
IfrNt8pzukvc0CsoZ4egrv2P4VXGqPsScHXR9sQ7RWZVKl3NTpdMOeSPcOXBiBEzIAS1+OC1z6tD
vy1vmm/hx6URuNlS2fmyJ69MYaujGvUsW6gwCx3GFgq0dU8yDkkb3nHhUM2eKaCbmk4NnYLZ5Ewp
egTd8YmVmpLhFPAWJ+qwtVZgmfKFPuN8uPe3pckZKgw/1IYOSwkip+nIyIadVLE7dGGz+TcX5WxR
k6MzWlWmn8TRsW7KfeUkT7qXEJGoN6uPo3NaQy4O4e7a/rBgds4NqWdmJ6cmXilBcBpZobZtr03o
cc115Il+Kg6QOjkDQP+gqiGi1qknOjc6OS9V4heDn2FUMU7rwWai1i47J0jvbWAo9YhkeAnThh3X
qA8uBX/z2ePfn1QcrrNwpR5MZmNS8gQxVAx3pF/CrvIE3SOPONoGsVN098293O26YrM8iz57oCxD
lOQAp6nqxOunCkrynUicTx2cUmUBq2CGzh/E3UuZytywIs84I5cUHSTrHRtBa64SdHOJcpNrU3Yz
mJY3HCggqadfjAta34lTROV8eaZibocNdCsJzcSU2bQVUGt6kuktdewWUtY+h8bJdmrpIUA2Y9UP
S/dGXMHpWTq3NrmifjZWRiaSleEQPCqbI2hK7Sm6FZ1DlE28hesy9/3OrU1uad5JNYwLtDmUm+R6
9EZX+pndBZvjjbaWvhsUmbaxFy+p+oo7eGmJkzua8qy02YDROj05sQ0PVHe/sK45E4DbwcYbCnPA
05HA6DRaJ7vjm4V7/6H8IGDTsfMd6SkGqhwRTC/58FmDSLqgPWMaTFdMgxHfH+UxEZnfKu/GbWrB
bLj2oUNdwvTOViIQtdVsC10dZh4nlhRd70ddpECihHqEkXe32mTDWnY4/054gOdhEZk9u7i/TaqT
rF2gi+XmFf/BUwwY3VGh8qZuS53YGX9ashM+LO3n3ME8W+WrBNyZW9NLXzZMkdPKseQk5ucOvqOI
jvnlc7K0sMllU5IYgtoQKzUcug0yvFq6gGZdWsfkggWmEeunCgut9bFQICaHsnfYXl7FbGh4vlli
mWebVephGtjCNUpbC0Ep8EBgEcuXI9H3uOlwzjfW0mDK0rrE389MRmYr5a/rqn5BtzpsoK2V1zmc
1m7lJakLmSt2IYcn8F/4ZkuWJw8euVQWrQIWi6gDxOpfLOacw6Uy6dItm44SMTzUK/hFUdwYOR73
zCzy1AxeBLn7P3pllo7i5CU9JXEfxeKg2L4FLzrDMPX3hWMyF2eeH5OJ57DrXmva17MI8+I6bJ34
uXXhXcY5GvDXuyirZo/QKH9UF9zx3Np4PlVmBCXQ49Oh8FTjEkP9DKseesdJ8ktCdWNhbbMmmMuA
AQQ+hXfz12pSqYEfYaL20q/5rQayOfSkz70jOxXZ0fIs3fwJURFKxQ3DISFNbkDRQTkWiHM4wEW2
tbQ14AWirug544nRsnV4KHYLi5w9+mcmJ0dfC/3x2KeYrDbVs+Jom+6nfduCdWImeg3wyA08feHT
zbaczDObk7LCKh1WEg8pG+tm+3wnHh2kU3Knp7X0kj+Ebk1iBKPZtbWz8v1ylWpxnycXI4+NlV+J
l1Vfj6pz3MlXAt81Hgbquf+IGHZxyZN70hSZKgWvr4LbbPxDf1z7B+kmfage6vvgoN+KSWV4ri00
ha6Unb1fTLvnDjMdMKQPIfbRkQx/61yzyIx0RcSAIv9crTOX7OmbfYveihM47Zfh2+rH5ZM1f7D+
Nih+0Jk311ZD4dfigh4DeX8cP/SlfjDSJT6xJSuTG9OQZfqlWBZT0bCrHtJGXsvawozQ/GN4tnmT
S9JLwEEM0WKAN+LgH1AdjPHd8E7SxqsfC1SO1ksXc9axnpmc3JGyaeu2Es7H8O/ZPTBja63aKwj1
XP5Mc5nI+bmYXAUUkRW9EvjNIqDI39gPmmKgWjS4ffTrWPyrqEKIN1J1lSFJnpQlsnE4WcZvb3NS
XOUrI3ZOu9Zg219X15TbHpYHeGcP/pnJSTwWVlYsDcLkmJoebIFuGi5UQOYA4SZzc39WNblbp9rU
01gcwj5sr6GgXueVvG3UYGNoj+moP590dW/5cN0vUTrNFvnPLU8umQTjkBT+vtXjJ5wKMJZrmEHH
KzG3CAtciQrAV7oa7uVDM+9Az1Y8uXYhszmq9Ntu75Y/mo+hRwK7yW6be0R/dtpCaDjbVhDj11An
UNFizvytM+kQ69CBIDBYths9ZhS26hV6D/mDCTHty8pJgFjzQF5Xd9EVgSJElLdLiqezjubsF0xW
HA1mWRSFuI8yDzKdqbjaNdr+3+wrM5EENhr6plMgiV1nCByLZ6L1epfqllvchC6srZtinx26l6Wq
5OyizsxN/FqZBZKJa+NuGHs5u2n7j4387fKSZv3YmYmJH8tQoQIPSdZ8LO2HwCB4KhQvQa9vTT9s
6VgK9zGtAgBs/bN9E2dWUKeP0p5jom1Pe81Rd9Y+wUlL1/V2CcGxtHWTB/04ylKpCGaYXrq1rHKd
qui6PFzeuwUb00kjS4uGXhbdUHV4UU8HNWdKtVqY7RY358KWTXkYUA7862YNaDJl1BoZtFsIpOew
WsCj/3wWe+KCc7lbHRtxeztndTeYzoqRt+sRFSwclbE/7qVP0nf5S/PTfBHNBwiRN+i2RA+LLFDi
819a68RPG2EWJ72YHj0+H29H93il7tJtHK9hx3bi68wg+CsPyhWcN4/9Qsw72zM834OJB4ttKVfC
19AeWHT4Obmn+XDc/OZnUGiz3yt35lZ4MaFL0C5R1cxHMGefYOK+gh5UTS7YkqTDCZ77a5F7Wq52
l34AqPYIF6639EYsHd6Jb0lWyV+uzG8+avqH8gSW0ljwl7M2YKCHco8px3do6yY1pTwVTCyhbZ/c
0oiejmpTrdU42Fy+ifP797elKei66v26sRnDAA/cbNpryMrIcEVuVoSMV6OA5yzt3+zF/DPW8g53
Xcp1oeslFpl9fIy1+K5C0eDyqpZMTM5k0ply14pFdT781PJ1zoDAZQvzAcrZKibnTqqUv9J0hBse
VERxRkHC6KVO4YZfjx/yDzRQ/kEiPXswzsxODh9SdTl8LKyM8RW6jL8kCiyP8HfyyRi+YzqV4XtH
2S115pfMTh47YzhpA+Pw0MzpTeyhiHWFQpXLkPTRXdhXUR5958rOFjh56cI2gV9SvHTxs3WotvWL
xoStcp16S+/c0hmZvHOrOs4CUyxpRJJorG7T9OPCUuYsUHP+3zLLFNoXnPQkzkQG8huPdtzIKLgy
ISnmt5Qr/9Fg5vTlss0lk5M0pCqI5SMR92TIUvjHgxDCvGxhtt97vqrJm9eN6jGXhYmuGutPHaKI
+bH/XKXHB0XvHGj6UKVlqACY30rRH4+WDEO4FdULP0McuOkxOf8VkxfPP41yknXsrc/sH2207sUP
YNT04Y7XUhWRPulfNZvOTYq9P8v7A+M0jqoIWn6XdWB+j/icvDkw2NmRa/+4vNGqOICXliju5Jm9
NvjfKl2HypaXfRhuC2Af+S8xC4hE6b5BJZRqmuGmz2NKCU+GkgmFsSercXRQIpDP8etwR5oNn9BO
L9GC4/AVyHuBLHHCHTnFYakaI37T9DeD/LUkCEtEUjP5zXSSWqaUOBzH+uhqxlNNs6VD1vfy1syd
8nMrEyeY1GYWRp2wAhNspzxJve1dtrC0jom/qw0bSdqKgEpmWFw3tk3/yV5ifJrNNc+XMXF1mgG6
HkUZ0X6Xyf3UXb8zb4Bl89VoBmx19/KaxK5c+jZTh5fVkh8M7FpVQot/rLQ1s/4O0LQHTXq6bGph
+6bxfaH0GeQjrMxIDrlafj6O32FDfbxsZLbJfbZ/0wjfL32zjTThiZBOXPefgscRV0DhZeVI9xWn
Q3P6f0YqMnsAoaknMFMook/RWobSSxHYd7R04JWU3fyQO6K227ggJpjkdBJnkcdkdkvPTIqfdOYN
qhrpLS0Uo3m/qufqVvBahXeEunSjv1cfTof0rrqKF16T2SAHgpo/65xcZyNS9DERFy3aH3fBowaX
CKv0ZMfw+k1JC3W5hD17Ss9MTu52Y5iwRQnGibR4Lm3UNFafSuRrC3SPF46PeCLe3QeNKQmotdCJ
ey3NnO1opmtHwxQMrwwPrJjDg/DQiZGCoXA8uMWPfwBxE0/jO4ugQRCJgEhRm0ooSEnktwhIieq8
YENDnbxnbrVeq4foKorX/8oZgyakJEmPx5wSHA3tESl6Acs0Trepfot+dJp+uryJs6fyzMTkVPaq
oAO1uOhp8CDFz3nTkaN8u2xjtsVgnxmZnEIf5vEu9vlQgsIHSZOK/JKnTuJ/QLXO3GR6ffygOv5V
uInizelmKWGZTXFtU2LmmMkWjan4t3cPgY3QjEc2snRrN67W9Y/8S/Wx9F36OtpeW+f76l5aK984
rkywHxfnJWaxkec/YPJSrOqsVeLo9QcEjyeIvKu17QkOo5p+VqvT0qXLgkyPCTmjq6OD61z+BLOF
YMam/h9p17Vdt45kf2XWfWcPExhmze0HhpN0lGUFv3DJssycE8ivnw25u0VBnIPb6icv+1iqA6BQ
Vaiwt2KgaRX0H3xRUpYGPdUCaC4AUM8Y5gYo3ICk3WxFWZt1p7iQxN3/KpDKMGaSGPwNyvNAYYE9
p+goD136mm1tQY571ZQv5HFnOw8STe0SWysP3xpMMo3B0+m9U9lv+HTrQRCBvCdmOD7RxvUBkual
CvXVz7WX6K7Z00fWPKQe5F/mpX4glzNgjNgAo/Rs9U5xb2kuUrD1fgYEWCWENVldL4AfAeNmwAfz
lVh16qW6Y0YBEc5lKs0bSxKd4apRWIjgjjAYZktvZCy4GqoGPLOK1YKebXzjUE9tIxQo55vZ/LTB
C3ncEbaRHuSEBZ3WOXlM0LN9k+5KvzhGx8Gjngly07NoU+2Ua3AUHqIG6fQZFFLHDM3HQqDydf1d
fBnuqoKBJwsigi/DypHDXeSG18BKdaXrbAcsl615d1q7RMfJBXVBlHdzacJdBtTOwYnFeHarfnta
yPqB6qYFLG3gX/El1hkk6KSWISTWJIAl7aTsdm5FEc7qNWE49piBB1okX0Ez7TiobeydM9GnPsq3
Q+P3peTJJsAhGhHU4P9zTO/SmKteOH9NHZu8ZJFNfg+yq00J39966V5BzThFnlK0uPUdfBfHYpGF
uKbMiWUk2MEBVc8gCDZ92fSgQBQVClbkWLAwoBTVwWOh8mPfbSORoGfwS4ZKXkHJ9mrVwa8iyQWN
tCtaxzo8kZrEIA4GzLnl1KpkUykBqJ6mAqJapUDTaPende4t/OJuNWhwACWFFpW3Kd6PW1ZXklYF
AwxVcrR3xpZBuWoP9sW8RVsMimMYaQd6PMtsA2x9Zx+b0JMErmEtN2ohfGKcXoDNMnROSdoWtc85
fovXyvvuLvVbsEWgd8WdXgAxPt3JHTwt0PxOr3zN2X4Qy+1uCBi6YqpwE2ZzdGvtMstBRJ+DMA7o
P2FyFg61I2N0JRI1vK+e6mK57POFkmptGJGEQq5doFms+tWoD4KVsW/+6UwXEpj6LiREoV72tIME
lkLpbxRwAFie6aqPrB1TPlMSRyCQndApgZwrGiuNwNdBoHFuAPybnAV7cHXDHGM4YcQ0hEAc+3Wf
xBGArgBwQcaUGmeNZdqNVcp28PcsBHIywC8K7hkGleKqjvoQWJvBcNVWiEK1ZtDQ4/ov0XzbaWCq
nWHMEP0b9TiM9gxJlMF5yjKbwwM5ki9Y7YrF/iCSSzb2ckWrJoGx0UCttwWTqa/9kIC/u7X2FeiT
t/mdfExfsgOuiSh5u/Ym+CCbu5rDMFd2wyJi6Uw9zHfaWXwwL8iP+Yd+xRLGIArqnfypv4y9wG9e
hOJXDxpzeHg8ArlN5+fHWiMFZPMMew4gM6+5Sxt3yL8puqu+5owK5YbiEZnt4hzJHPqqYx7/OrFd
axMRR7tPNx1SL7vThyH6QlzYkSKKawhzMHjo4gVwzJWfM2uqrm5Py1m1EaaMHj6gSYEMitPwqDbN
Iuxh+YvoYtDNXTbFAqsrkMBnzcEqXhG7g30zabFtZ+05JVIjsAsiGZzmGpFZ5UgMoNGixdmA67tt
/rN9Mjn9THMK1gyG3RH3sTdqsDmGQML6jX8/Cj4qq5qhLykDHw9/aZfWVvffklDAT0O9VcEQaits
bV+1pguJnIMw5KGK4Sx/m2/liK7R2+xMd9RN4Y+dMH2xVmmw5IU4zlukEwjkQKnCnt0UhG4ZI486
q3w2WCZ5IgQmdkE+me6FMM5TtKFmdD0DAx3mongY28I4WkoQulFuAuA7r6IHvS5VX46NWgSjs3p3
F6KZnV14RWqQPqpqaHxFRyeWE9eA8dJQxAhE+P/sdn5apAWrpTGa0k9EbhP4zSyNDTGrIILu0/tC
C53ReCiA19uw8nL/Y6D6V+7aQianNDkwM0kzQGl0e3AmTCZ0qqDTg+nBqVVxejJLgNSyckjozB/W
eD7M55UIq0AkgtOOkYx53mg4osH8kenfRnITCZEJVoOjxUZxamATo4mHADLYDCdrkUKD1AMDI2z3
+Sbb6jenLflachd1mndl4FxGMQUDMSmul3ptbLt99qLsurPGn938arhQvS8ywoFtaiGTcx8pQNzq
EozG8JvhDZpFnljhOkVZSgYl3F8AOV1/ReAxCe5OgmwH/6pssrmbmhiLnG+l/LJO9oay1TYa6BJT
N9zbk28SR+0BcOmz0aqX9E5FJCoei1tLIWLh79+D8wcj0L4MlQ2c69vgoKZoUq6/RQBKYDDSgDXb
FheMuFHbF9+yw5dig4VspngL+2JEHY1Ad4uDtk2/Jg1YvCsALgL2PRHlYlZN2UIUd9nrDAc8zhBV
pIVTNBioV4NNgvanonZPq+96BLgQxd1624Lv6xiM5rAZ7yMwUl4luDHybe9FO+sh/qn8ss8Z2Dli
36dmK8qtr3vfhXjOInS2FEpS/+YLGQEnEAPwIkM+FkD29wwCQliLWY1ZFgI589AXoZWMAzSZvZ2G
/bwfCif0bWgQ9cefM3D6hf5+1SLZso10DMhtPwFagmPUrggLstXzzmv2jBEKTNqedD4BpCDeiKbY
V98TC3GcQQLUdiNR9p5QkMfOQGpOMfqS1OMm7BVvagReY1VVF9I4U2Qp4diGIbsVxUstUeBz/qwS
dNP0r6cVdd3O2sA6Y4Mv+qdZXCq1eh8xghV9q/9KNKect5TsjPTKAo6kpx0Kf1bPpgr05bsv9Nqz
xDNg0FB0AsA5t8ZQo0A+Z+RXQannOyu1w+1QS8152tX9oexlWZAXWg3ZFgL5bjKajP94lrUTENxZ
oUA7V24Y6SZc2Lko+bkWsy2lcWG8ktQWGQr25p2nbV53D6oyUF8vgWuhIe2qgTA8jtH7cPpA1y4i
K96hggfKTdjMj+ZU79O418GdiGnLJ9TUtOjn6d+/VtdGV8y7AO4egC0kCJUcAvoJr0vZnbtd+R2o
CjAuj/bWshzyPGcMFEBYHFg/P91mQ8Bw1J9GgUFNO8UTujmdUdaBRS4j9DDsI/CgE3ccowc7Mi4z
qQFBVYMrSrT0eyOh9NbR/ektWLMEyuJrcG4kp8MolQq7m41xg6H5rRwaOykt9gnpfbMp6y/EqJjc
wMg64GVBxcLdE6rOAC1nUUIcNxgRU5rUwYRvsjm9qjWLs5DCp2j0RjXHgQU/QfyaagSzcE9ycUUr
UbJ5XY4FDhA80LEqXkGpNcgVA/zvNO2mKxHoAJE8jECQIYuIl1Z1VQUfECC8AcgJgR8vA/DxgZiq
wg2ScURCO9WpkwZ9tA3C+jZo5QuaSBs9l7egunH1udxFxNhp6FOMSuOmGcnLaMcXqDiImpJXPBdG
G4Euja+G4t6b916EPF0pK2rGsmGNl14kT8ouurXd6bG4APnJtX0laq1ZeR58EMfp6zhO5ZSyvKbS
Fq4h/crm79E8bE+rzxro6Qcp3F4HBcr8I6v1sAiA0fClr/pPhqon7+bO+w+FMSVb7KAh6XVUtxAG
mqfmaG/CA2AlxxfGGgHPLxiDYfvDveA+rIzTWLsyRiOokC0pe9OxotBD5VAQLwp3j7OqXcCG5FnP
DpGA4lps8q1xNwMxbNOxLhbBWa0rhInICXlAXEGmn4vda7s5sxomrC2qq97sH4dYvqhJfnf6lERi
OL1r7dwYDAaYRdLvZXRHieVEwBk6LWStDILTeV8Mp3dSXxZTwdws2h+OrA6TePSH5L6YW9WjjD9b
lBBZXZZqAUIEbhBnwpljUs0JGN+ZwKj1KnKowD9rAytKsC6mVZ+07l0M36XWlaSjXYdD6rzf90l/
urESJ0VPJ+jJzxjLo+akPyKBbqwq+0IsF7WEvTpRix1aVj3pMtB9hP2Ra48TG8D3/9xAfi4lm7RS
zkOsDAQD92wKmDX0x3fSeeDkYD4WNciIVsRpu64OfdgSnFfJUFCUHyH9SrPWhxVxmj5OYDKJGPYm
ywWG5RkLLiMveyDNxp5QBEwOxlds0mIPOa0PJGBjahIkkgDRgPSYmKKoY1XNNQI4IFSL0PLG5QTC
ULUrFAIhQdZuwiR8VJT0og6lF4Gei+TwxyO3pBze9s7Yjepe38YAJQu8PPFM8E6EXnn8/Z4TdQ2t
qsVifdyZKaUZgH0c8Y4UFw4CZleNiegOsz36dIcXMvhTQta2bJimM6hZPMIvWfencatuyk3yKnoQ
r+Uc0P70fmKcUwzHaJQb6c0Syq62QUV6N581D9rFUBzaR9YRVfjpBshR2/xsgHkUsnmwozq1XM5R
Vk2tJMX0lj+TJ4cAkp9ROUnfWXcUMA02ohWLjpBzmlQJAyL1UNG0as87y9x3tiXClVnrbvuwq5y5
TxO1ayeMHOKBHFIvNTbZXYVl7THVjPY+7SK4VcyzGXVE0Phk56Ksw7p7ez9UPixPTLtLpBx7OmzI
oxy55mN9YcDHWXugSWVuYmx04TyNaM08ZM9g5KA7S6G3jHiG+dQ8vk02rFA8+1Owke/sAzwRqC3s
45dik8V6ObMzh7leSzVES1qxzwu6r6X0OEX65rTZYapxQlV5VCm5G1E3ZUhg4LwaNHSC613qjcQc
s11oAS75MMmzZoPUjhhPWlKoAiyhtaesrVpo2QQqOniV+fKYkQ8hUGLednj0FUCZhqFr+ni6onwU
gt3SO73cVSOLHk1AW6MRG20r2I5FxAcCYCka4KMcdXqa4zs8fdJcBGe1ehsXMjjzM3aqpKdsYIDk
wE1Rv0W25p5ehUgCZ1/MpBpKNcF9pxXeweM56acvWezFIjiTUtRNX08pclLTIY1dc8O0vn9kYPz0
XByarD1QQfL6fi6ccVHqGjQYFCtK9uWFNrj1gfUKSOj20lsMnzOzWYx+eyYaq1+bDV4K5lNhfVrK
IQDqWXRZwm6lx6Y/IK0JFD7doY1jVm44OPW+c9H5DdO36XLPeERSxxUzTgl0k3ARpzXrrRI1yONG
FDOyehWFO2M2W29qR1FybC3b+WHZnHVRJqOIFbbfDNp2PnZX07f+le5wxiD8lu+MGsg7QhO+GgW8
HzLfj1ams93nTKf0cxkkCMg7nr90v1hUIwawFFwRwj5fXPRgBFUlYXTWVnY7jL8C+efpK7jW/mUD
2xqcHyBR1DQ+dwE+gFrNGed3NyVAD8lVEw38wYUyl54qaabXayR0aD6fZ519LLTAOy1/TVmW4rn1
kQhzkQNL+heyfEbU59DAFDIlAu/ATBXvHTBXQtBVp8Bm8g9kq5HQbs+I4e1UCZ1wLhTH0kIAQTXl
QUvm19NrWnvpwRPY4KgCwCFSVR/PjExJOEVsS/s29IeK7OzpKI3jtqPEn1NR8ml1bTg30wILGOD7
OVegzmpcKSoeeNrl4FmHHg8VDOkBf7hMHObf8w0aW1pAhJ9eJDuYT1u6EMt5hwL9LEE+sWTAUHv5
XLt5IDi0tSomVPJ9Zdw+opObRuMMEcNGdsEKJaPpYzzMj8qmAHT2CKTuhxCz/unVgCGJrQhEn5nq
UwvkPMcYEd2cakjHEMKOQWAw9PzsIIqPRPvIeQzb1tq2GyFGn0c/tVQ0CKWCo1qLjRb7yIeclM4R
7RmfcKAmLxMJfeiLP8f5vqjt2hmqfJOoqeA9uzaHALBzCzkV1MIxtcYdnjkM45Az9o/Gm3zZ1Q95
7iV3CvG1o7KzvOQXG2Wp9/3l7JNDqzr2OXqjwJ2Z+AWSB56ogrq2zSpjpsIkAiDY+fiwU2g7tyzn
blpbqgU+kUXcOKsS0ITJRrxAf8h3kvW1HdY6UJyBZTx5bdy7QS+kpVu76+A9+JcMzrXGGE4iRg3L
EnwzwTLUgMsByHYxgHvSq+iCNX2mXnwrCjZFK+OcbBJNpZUWsJ6zpjlWdRfIX3tpmqAytFC1RGaf
M2KS1ja5PGJhjNrLAAWI4Vr7AW2N7I1bXqql8E20vqh3iZz9ygr4BLQsIYku5TcD7e+6Md6fNpHr
j4LFqrg7oMVGPwds49hA44CACNNjBnBu06fk0O80Qay7tqLlNeeUIzWSFtkJvCzRrj8APGrsUmAE
G+McCezJasJvKYlTCFrmqh5hPhTPSdktME0k+fotw1aUoX/ZuSgtsBpVL+VpHx2qouWSrkisMwB9
v9Ku2ksgNMlfgyPDkBwuJq9xZDHC/tplW0pl+70IvVpNR6MXS2Tp5xWmi44Y87lONt3ZdJUfSzTu
gHEqvw09UafUulhUuGQNDM3aJ+INPDGj2YS1lshN04FpPq0RSERelH0BtwT+9V0Sd4xZbBs9sXAF
rC7wZvmZJsJEKtO5z070XQR3cpJh57XOXnj27e/Bl2bH2u8T4J1nX9PKd1nceXVRpec9I0RVQjwG
cj/0M9lJHiq/elZAXz/t5vFLN+5dIme1htGKEolgA9MiwQQx6v9z5QtsyOqtRh+HChI7TA3ztExS
KIclKklQB3iWEig2wJL/PXWOgnU6bawXhpotauJav3ILsZwxqYDtWWIwk70n1V/GtYUsLrCL8ZiU
X8YX61JB4tEIHVFQyTbsk7oQgMTqqgxmV407QszxDZrJurGHFCxvzexFsQHkRtHMy+qeAhNfRrVM
/UxGXutSHBYR+DrQvOGm2EQzb68F58Yuz6elLGRw4WNdDwlReshgNnJGQiin7rCrPdZP3Bmu6MDW
xhJtbSGPiyMVCiwWYN6zeIs1bNXb3qUbGzB/upv6vYVeZnqIdphiTlmUsDF9w2Fp3O78SwHt+xfR
GeTOwmwOwTRlI5nxHlFuGJK8LqeeYG/Xzw8tABimZ5K4e5d3WUCUGXvb+qMfYX1xdDAxjwi4W7x3
vK52otAlwiL1qnYaIAXW0SfOgoOPK1OLJitq6U0sAloAMHV4QYKFcNq4qoc+xx9i6tH1YzUZJxtq
NqjbcPewVIdwygDC9BZCZBgVjHap5c9QKFC0DV7fe/ZD/v033hsAaKljQ83C/Ximxk996w6lm1bC
evOqi1p8Kc5x0EzS5GxQYZCk4DY0AYmDlM9N2mMifVKIKGO/+hBbSOO2XSfFkCUmNDvbd/t2C5S5
vYEGLxFnkWhRnO0BEfJgdQN2OpNBw4Ss0n0wYvg0kdEKlQ6Pp1V4VYMXa+I02Ohtq41Yc0UnhRtL
vRnCUuQORethny/u4VzkCbIdMrPgMqOdQwfVmSHdsITg7IJL83qqfTj8IBHbolWvD64FBEgKQ3Tl
bFFMq7FtS5gAViabj0mEzA5SL675UG5DIESb2/oOb/aocgPVQ3x/26PxQ0jTuFpqAXvnP7/GW+pr
sQNVqhXwYPgarIOlnp02Bi433XXAw8CAXHetgY7FFz0014PjhVTuxvY0SYzChrqiifVooiMIgP+W
1/m03bB8619onF1Xpvd1ctex1WikSsOb6Z/8EUGjC8hcz7q10OttMO11/oLQVWO4WCZ3K4OCZrFC
IJQNH5Zgm2oc/Z4VerXvycV4HG7iHmcqeor+P/bwfa3cLa3irK9IizOVD/GN7pbX6bVyN3c+SMt/
AwnOLir0GSDAezd/nF0MJCKbEMcbZI++1sFoL1WMu8e0M1BgGPB1WO8k8/JKi4ow8v57Y4c8hsi3
ijadu9MNVftmliEOE4m7eboOtfsxM/zTtmndcLxvMfdqbYKmmibWTVSN0dkYoBmLqht5nDZEFuLv
sd/FR0k6cCd1TBkj6uNTpW1BQa5ds/07pDftTVA7pVu62nlwZbryprkAH54BHpO/8FpYuzRLyVx8
VsjJBF8F/SUOkBNwPfcze5+Dwowxc/QYz9985fSWIjmzqGg1uKfYhJk9ASESY8+Xphq4pJJLwbtk
NfGwkGRwMRhtrF7PKGz/G1O6pz1gjjwFrEm7B90pas1f0JilOM7k6XNotGWPeMBM44Mco9BkvBbJ
tZkKmuhXixVLQZylmwya9OCR/X1o4Vl6iLdAUfCza9FRrd2BpSDOumH2irHFInqV9JtJNt1WR+Vc
fyKlqC1sXQ3B9QlYX6Tw+ex93snFZFtQw06u3SLHRK29O32dV90gu1//FMEZjWTWx5Amb4GAglkk
cvbGX8qigMAZbuSHRJywEa2KMyElYhu7GrGqRj3Ks2vcs5QvWMJnf7Bc9WXyhq24+LoqlBXfbQP8
xZ8YS8eya6ic4vHIUol78KmgxEkaUapyLRoFqRoQtSwdtXe++GfJU2xh0B8BS3Emg97SMqtdb/4C
WTN4N1KnJveq0XiCI/xs902iMYRDxDLopdC4/Ywy0taNje4GfYuOcWI7CpLozM+EAR7k2oHBUgQX
oo6qFTPyUSxnI3Vg3umlBbETcSjQCb3fAFjNCGZLNpIjnPEXrZOzkLE+W8HA1pns04v+gg0lMgR+
7YC+Y+AURuBZq0R7y2zGRxf0YZH8e9VSA0vJmczgPAar2wwQa4Cdx2zi4S8Ux1fCw4/iOFsJkA+b
xkzceJAu6xu2RGBn+sovxWfBoegMBTvKg4qYVd9OMxOXGTdUvpGm3JkKkYURCeGspZmbbVkxIeB7
Mi8ZC03t0of0wIjIUNd5Jt/+AvTR5+v+cSPZ54voPrHqzraZcnZecB3poJ+pt5anbZOLoAeuTgNs
MlF6ak2krevgH7VA/WLL3DXMMVZZ5mykYmp/SFHtpPbT6Yu+KoABmSpACgTFNdvoxZrkmFr5zBgj
zfIuxuBLL0LQEwngfIEVk2qKWet7HRyjMt3GZPz3SV6A1rBYA7dJqVzOPSYzEHtgOOo6vmDvn+IB
EB3RvfoCEDfMu4pIrFbaQD7K5AyVNFakiN5q4OY+m24yUrpZZLpV+GJI4ZYqVxRKr9lnFr2t+8rt
pwsKtkiwMgsCr7WLsFw7b7/iWUa/NdYeYrKgSys/K38Rmnlf0RK0m5m6jgc2381QRmHdpjVcUNtL
Th3nTtF9Py3hrRmYN4o2KFb+KYLp0UIRqzqv+44xrbPoWLU8y/TaC0xkvpKH8hyAp/v8yED2x1sL
aCu9ozzHj9OuFIR767v5/iW426DWXR3XEb4ETb6HoK3Tp8K3mu3ppX6O9JjqvAvhbsQcTXWpSYhd
KcYmIhkAgLsEo5KRJugQFMnhrkUcNvaogV3JwXyTp+W2U4JFOJZfpfnfz5fhWQ7CV5CNo9kRgFkf
z26cSDyGGhJZ+tDdWVF2PRawVVqZeopWPYVZ+CObcr+RrV6gl2/peU5rIBkI5KBdk8GNxa1RUqRU
y1REmqxhA8l7d94RcDOU1zWAlxD+tU7rdQ/aznjNLplnJ1vNNe8Rhfo43DMNVNWmV1cuDLpfiLK3
K5bvw3fjTIQ8geUgDrH/BWg4K8RReS/IuK1KAB0bKJlANarzw2nAJScaQk+cMJgkUw0uKBA2oLNv
ye8wuktlDU6IKOD2/Xi2clCTcU6xitaXLi1cQfCr3+cXuT//MJ5qL72zSif/SSiyHtMXSuYYQlgI
57ZQhZmdVSa8mMguSoo9Mv0C77Fy5T+I4AwowN+aJG4hIlfqHfL8e2tovabTdv/2pQccJUaVZcCt
IUrgLIuV5rbeTrgifWZtqKy7vay4tv5E0/v/TBBnXUy1blujYkllA7Ci3V00v1QYqVVaEfXminnB
ilAhMFTQ6gI38aNiDDEFakyBjWuAVRfYjTOW9SZM1R2NVcE1X9XBhSh2Dxa+IWhp1wcq1jR2VHJC
aToDBj7DALQyDJmqfpugBy0xb07vJNPsT5q/kModWSTVchOxmp2UBHeVUZ0HwZAie237kWwfZDaU
cVrgyrsZ6s6Y31F1RUjGF+IzRRkGnSXbSj/Zj36806vNvLPdxm+P410qY7RJ1OmwurULkeytstha
uxoGQwfqvzPER9qf9dYT8H+8XAJ2qPnQBLnAYq3FTR+WyGlNZSkZMWfIk3a9j0mns/Givk5uGewC
/VX+bG+LV1EGd81KoijA3rIMJ1rjlljK6J4teiayszd5ZhyDyPrK7V6I4FZFp4QmFTs4+FxXmutD
KNuONRkARBM1X64f2PtquLtAWrWUAyaKXDKmrPxQfwN5AqCjbHfeMmA4/Ri/VK7tiajcVg3lYo3c
deiQmMCwMwRrybMObFmp3NJhEFwBkRDOeul2k87lW7p5LFw5AWsPaTcGFUCwiaRwPi2dyiygLIde
9YeJXI3gBE//zeDLBIo0xrI1DNvDvSA59PFeKXPe15neJA6Vsh9q1Cguin2/CqCkulZdisBieBV/
k6YjoQcsEyBx8K84CloUzaBov5XVXjpC47sDYtBGEB2vSkHXNhLnGDr/ZJ7ksWzySEXjCdVq2S1p
3l+GsdUL+jj5w2FrUWUwNoG8nKAngwsmu7hWg3aME8c0x/N+zr2wuUA/uX/a1vLei5fCGQW9zgNL
LiAlKOOdjQBN6lRPVyKvCG9PS2IBxNKN8JI42wAUHTy9O0hqVclR4gywGsfQlHYBksoZNXZWtVV+
nhYp2kLORqCNue5oC5Fy1TqG2Thq9ZiO96eFrGnD8pw4Dbe1KTfqCkKSOHc1guaPWDSZvXpICnBp
ETchw8oHTSilap0WQUQYnXedfTDTwLGtwhuV7N804G+HtJDE2Z1EGvJYyyEpqIwtTc1Dp8yhM7Tk
OVWo4Km7ejoLWZz1ySuztwomK8vJXk+y77ZEHtH1J9Dw1fPRsXOqip47BBYfLVCe91rV9mkCtCEz
9ZtZib8lZJavT2sBBgzW9NtUNGDCEpah4vQ7tsqY6GoEPVATaXLVSckPlUGym6qSkwe9bOq7JgmT
X9IsSd/lNg4u0V2GLkOiBzT0o9Eofir6GD029uRmueTTOS1f7bQtFK/JRxTHYmC/OsBKTCu3aKIJ
iH6kjbrXjiTgzSiwmz3YMzQSY+Yo7wMJiGNZZIcaMAPaRM4cEI4HQ++EZSH1lZNMTYIwtZ7V7Ekp
54FskiAYn9vCmlWHFrEquaZiz+YNabp5vpzLssofw3RMyHOY2DE49wpTakY3L+P2R2bLVuhO6hi3
nhUQ4heZjoGyuaKh7s5NP9HN1Ojx5LQVCpJuPFGKyQUjmi5TUATf222I1FABainjbO6lENrXh5rm
m3pJLuqWIcmPkhU600AxSlUZanoeJHg60Nae7b0aGGOMWUrF7CFr7isvbgBp6o5q2sX7OUuz1KcV
sMg3sjGP4G0zEdX5ah52YJjAs7Q5a/O0vDPDyHxtaNMnbh7mhuRMhlSjUyLQ4Am2NDOj3o2LOqdB
CELoKpSQtC5DxepudNrXiR26ddIAAHFPy7EFQiyyRyAMdZpUolHuTqGJ4wRFXWBkuzQNWukSCIwp
TK2UU+VinNoe0LIaRnEugTtUA+trprTZ2b0E3LqqxXvsKlDGllbelOut/p11aGX3yNn3QXhG+yok
hotRz4Zgj2nSUD9Q7KxpnUALq3kv2XNw2fTjHG8trY31vSylBpJXUqj8HIZO0QB3GI/lDuBUaXGt
k9zqN32BRhKPFU1trzOzKSidUG7AWZCVlfrLbKPMNzKil1u5svPBk4wyKs5NpFZQGGks1cI0EZ3H
iT6m9ZDnqq9IdmPXwL+i9XwlydaAtKBsmvP1kOq5FJ4bCbXUn1bZtgU8A9V7pXPSsc90z1AVACUd
QMI63E0qOCOOUTXGP/EIqZHQ6CUiuXlbtdeaGYz5Zm7KTD+PwENvnCMyqTMgBJvStJEVCvsZ6y8S
6LaBAwhsXlC7Js9ZMCNhHrXU9ksgqhtnlmR3lm+WkzQcA0uaiJvQ3tQ3ppHolS9LVgpIFuBZjI4V
a5mJtOYYp7vKTiLiaXrZmk47K2VyixdoiTlf9GbVOy1OzWGjy72e+h3IoKZdJ9UBzjoNhtY1qlFr
nCy1zfFOr+Zp2M0SbaOfc6iN3eusS+nsoZtGL1JXIXnWb8umJNohLEy0SsmdDgqwIegyZYNIwbLc
xuhj6iC2GPoLg87zdKzN1CBOXkkzcEOqapLO2mwc1bth0ttiF1XB7CaMAXo3tv2M8QmLFhqMwFTE
DgxnHV9IeWNWTl0pcr1Pg4CmblVLWe6qQaDD6XWBLGH+t4ym/n60R0xxF1lXT7dpk5NZ8fuis83e
a9NGbnwzNyz4fxsdoq5qxkjnlH44lFJHN1KiWbVOXLuMmuFOGRolwuz71IQtYNGtob9KMJZkel2Q
2aajKE1VbmrNkuS9Af2mZ9k0hLLhRPEIA7DNJ6VKgAxYT1UX7E8b+1V/bClIBoFtBwVeznNFFrg+
wAYLfQKU43RUUYgkSbYhrSYIYD41A7/544Uk5nQWz1Izh9tAWg8RzAE0cM10q4MAbt6h//4gP1ov
SuHjko+X4hauVa+5EMylg0pFQl2VeTO5TZGg3XTTt9N7uC4AA0oE1FoggmCfL1ZGS5X21Iatl+PH
AZ2LIDZyT0tYjS+sdwns84UESx3aVNMhYTB+6NYZaV+L/OW0iHVFeBfBhUua0jRzYUFE24IKrAVW
RHNv5sfcFLyi+BTMmxrYqgx4UzxtAFbycSnwoGCq6yFnztGdbaMsnGBma0i9xFaQbDY2p5e1unMA
PgNKGqbqDcKL09QoSimudJHKm6Iut1ExeKOsCt5RH8WYaAEHwKNBAEKHuSqk0LhrpIZmWQVp/5NG
hlL6msRsSZcoWeAmc5SLpsS4+i8Tx2hNiI2QUwe7EQ+SGERSPOWF8oPQIlDUR6okFE4qG6zyoZp7
M7lO0WdMbuygG6V91JYGGGTwT8X1oBnT5JFwGkiwbWjZSqNTwT/Y/6Ax+O8X+j/ha3n1+zXU/v1/
8feXsgIebRh13F//fh6/NGVb/ur+l/3Yv/7bxx/6+2X1Wtx2zetrd/5c8f/zww/i9/9DvvfcPX/4
C1L5cTdd96/NdPPa9ln3JgTflP3Pv/rhf72+/Za7qXr984+XErac/bYwLos//vHR/ueff6A1ZKGC
7Pf/48OL5xw/d/788zl8bl+em08/9Prcdn/+QeS/AVxLw1AjVEWzDIazPr6yT3Ttb+gHwZ2wgGao
41MIKsqmi/78Q1KUv9l4OmO+GL0bFt5PuJ9oh3r7TCV/M/C6RhlPM8D2hZrBP1f/4Zzez+2/ij6/
KuOia//8g1nDxdsW/eEo/Jj4FviTkT9xb4ywJBIKS6HlJnuADu/S7biRtn+h6RHX/bMk5DXAMYXL
iXFKPp/SqkhxYLzMBBMiLYG2k8jVTNxRQeyMphtNyxIgRioN6TOvSkZ7apwy1AvpYgzU0NpaNCQd
gtpRD1WQh2ra96YwzGfdkrpXhBxJsjFjllqOC/AbbVNY7sqdQJ97lrWgj/ayJu9AaUPtsUCeoIll
N1P7ufs2oJmQFk46TMFInTqtBgqz1E0WnZwhn+oYTfRVmyaFkyGMmWuYMEXPc0eL0pENeBWJXF7F
tMjShzBt4u4sVNvOakFCPNKOOujBGeUBLW5Ngn9MhoLI9f9x9q3Ncero1r+IKhAg4CvX7na33XYc
O/EXKnF2uCMJxEX8+neROWfGwS7zzpldNbtq9p6oJaTnvtbyJcU/wl7tRpaDn7ulAR104SxjXvtu
CbQA8LUWUeAiz3X4MOKnVs6Lk1jmej6oUVYMgp/NZPXoOKaVh15ugfhsRGVUZDP9ZymEi+TMBGG7
WM3u5NjIIqBQGJuSSvtQdEarwIkmq4pf5kHr3JPXuCw/jaQ19eNSkhQ5IOGm96rZg2QTdLZZ2Z3y
sWXOweFTXb1wZgJh5uVuKkNVsmkMgeBIIdoKeM69ZMw7solCzsQd1JM3wNpzxN7QMxmIDSoJo1NV
KCtLjlFJyNL4aT5nF7Oqp8NSeerEHdmdUtGjhF17hN8y4Xg3ejYNU0DyoXxWk9Qfs27EpHKWuonX
a10wlaOeBhPogH5WTV7EXObkrLU6al0AQ+DDjbRrX9qaTGBCnqgX9KwsvltMAT1tIRZLz9AjXi4T
isDfTIzx3TpTlyE5FU17GqeZyLgt3NlDCYjSF0PYbqDXy/SgWSno3M0qXfMNOzYU/sUU/WcC+F2v
Z76mwfgmbAHRY6h3S4OxaoyJ/ECbYAbXC/DiR2Fb40+DMiMsjdJ4sqk93w4jt54UqafGb1r3T75s
Vc8dWx8MU52hh8TM3NnvhW20/lh73fdasNEJAR5tv/ar9fbNhjP4iE6Ot1k3kFAYvRbbtBQnrTHJ
fT1XBOEREmtwNiC/ul0A6gs8vR++lKJTV9U4ogO9q6hObDTMcGxc46y4ozx/KZV3NEevIXihiONs
ScvrktvkAgGpJnDYlMV4bsjrrAxznYhCM8T0QxYWko2HQdniJXU0I6yUzd3IM/ouatp2Vje6oXIR
8oLSQ4Pk74Czxm+YlQm5YJohuq4XfpGl0l7cdoFkSV1o3m3q5kWKmkXp1UEBPO7Xpu4xYpeO3Pxe
Ffp0opqrfBfnfW0bOG1fSWQRyMK5d0BPrAKgqXDL79JIvSGocjK92DTvT24Hrxy6SoxpoqFM9pAr
c5YJ6hAQV6Bkyi46s/LbYp7Tu8xpaj3oek+jQV5Jagast5d/kFlTM6xlPXIk03iwiH1KPfWJqw3t
VaocqsnT4NxYypEKfLV5Vv1QlU08DJlwM86YKH5ZQJigcACesiKoRGEfTGcQN41T0zpY3YoI9A6s
ngH8RTX7cugs8MbMefnogVDtC6c1uNubAhoRLbPOHPwjT2Se7St1gfrF102LS5F3gsUkHWjcSkHk
PbWq+dWRErkZH9JyCsu5UmdQxIGshBlVUlJ9uXrm4iUE7i2Ycw3pd+aUD0j9zF9VmnUJRtwZyice
qHBBqmaBE7emtzTn2s8FMbXvpK5zZmZb/pNPBWjt9REZrG3kt1AjVyfHzCCD5HLhF2m/RF1XOgfu
zuATrrWhi1nrtbf1uAy3ctF4jaSJFJVfohg9oxaAoDbQJk/DJDjT0iTzUIOyTSlvW0NDIalI82SR
5hLqFpsSreg9pHK9Mf/ypsw7Di1tzrlEaSGvkTZjYKFPzEJNvzvPti+e3pFjSp3iJoWt/lpPsEyC
4x9h2WW8w1gZ9xkRXgAGm+Umw325cbnxajYuflK2zCfUaUgV5NOAjLxuRJgvOjuO04K5BjCmxU0+
AH+aL+TeEQo3tkYNk86k+za6heY3LK1iUy0WSqctC+zC0w4mK80vem7R18LiBhAMsuHhSDJZ+hSF
miPXOmSYeTkeQAk3gfGiXOdiEB1/I2OTxQ1DgcTK0FqeB1zOgaxE+BlQyuiIVPeWstqvTl3qVzu1
88d0cqBwCdHpr6Pq9Ngq8B3bnpfBorcymqyyi/EkaxTA+sZ4thXLNPieFgOufcXiajC7W5Jrw8ly
6/GxyZsmqivRcH9SGgRRc7OPCNZKFo+AoABP2g6HVGm/mVBp4ICKIrK0zAsKe7DCsSb2d0pzVEUa
1XUPOHn3RmQe2H1p14z3TW1j/siaRRPJQtXf4BlkVPJJYLAQNb5QLtlwHuvWCj0g0o8ZeBtDCE1o
fmXw4m626XjWa7eNc68jXxALsHjQnQI9LGagoKK0gCACSCq4kjOoixnFubflIwrpIpxESw6jZ9eR
S1OKl573L7lyq59FiUa3hpw80bJei3pmAgjewKDIpSeXyWMk5H8I1lFMjZuhbx9cZnWHZmYyoLTO
brIUU5hLSs0YvAd6gCxH3jW6zW7MSTAUGfUStNsTxsGVWydNlf6ogKEOilK/rblkYWm7aWyM0FfP
eedc89JW3+jkWmAB401UjESPMzWZoUSYlehaj5ilLYeQVbkbUrbUAak5sBV9N19BikYiaRWWP4GN
/sGidvk8TZN+8OrSeJmN1v1ptjYUOizM7jjLZEcdzuFiyVkEzDS7V9DfGFenm6GU25XTE/pHNGR0
yUJpzfWV2Lp9AzbK3tdTMB5kQ34nqTbdw0/ghQ+9VoSY8EJlEDiIG8Fm/sAw7RbjBItYzH13rITD
fiAKLaOptoowm/DJLTZ7gSXpeGUNW/7xZN7HpaaP8WzPiGlqt465aWFY2JR1WAPh/gu4cMiwYSCi
OBWETgnY00xQGaH7HRFPgWQWwqEhUk3jipAD4xPL4E0KkSMfYzg4XHaqM8wy6aw7DZLYP6tJH+51
TxjnUrYgwO2sDM3frqavatLIF4KR/mAp5vwbCNScCO5qijTPBBKsnMRVX3oYl0LpXQZSNSqCYhlE
iBk099XV+wW+fZ6SUtHhRtdl8UP21RQtmdffu2MKRFXVDpExzaa/0KI45GBVv/G4A3k71pNATtmC
/69nfHPbSlyYYVixoIt2nhYTA5iqGpqX0u5tEUy16h/AfKGgA12N+XBIhSDiaqGKbyRg0pvTsHJM
PeSAnrJAUPCFJhhJIigQQvpGD00pTMAHLZa+2F1dXiyI/Ryy1DR/5s2yvCwVt264MXckwKjN/MQZ
rW5Q58xDgqG1K0Ku9qbGu0wcqy0iaaAiN7WcxDy13XtPDRzNOFvhjUMdqUVXouMhGBvVoc8zM6n7
cYqmopmeDYRAvo3L6LcurQKRcSjby6lNZK/riYmG72FqRtCBi9L6WqlM4HpkaUjFVN3LSo2Yv+N2
MPYNDSZBvbBmQLCa5mg/KKIo9oPyrOMWSGLyorrC4QwBdVKR6AUKHg0tnVOP6ns49/p4I9VQ/BJ4
hdTU+rBJ+RTpUkPdtzS72CoH2xel0QYAygKv0s/pg0Rt8JDpdp/MQpoRtbP2klMBZfUicyLdhiJp
zmYnRHM0i7RmcilgNWN+Y3nZcvZqgnJkbVMXAqZDc4ANcqO2yI1j0zTG0a3tFqYga8cjq7mTVJ0x
H8ZZSjBETQUIvTgbYBYI6tLV4NaHBRYuqTudX9B6GV484JSANTCX/gc6VeRV03sR98U8fM96Vty0
dj3fpFRlB+i0Lg+8dmRU1XPjd2Y+Rq1Ni6OjjenvskzNL6M5ysXXSxvcw6PhdF/Ru+Bhu9iQkmZG
fas7I09QxZ38FaWSNN1chqlWVbFaFpIMqHPg9Ht+NA2Z3ZU1a0C7ShYjqIceUaRHUBKqhya0aTr5
vSb1E0TWh2Pblssj1I1gN23ExZheoM4cl6LlP6qsMo5pXorErhctdDRLJsQBidWITiCiuKJ6bvTS
Oi0uy56baXIj12NLc2xsYqPaPcLXlFpZ1w8GKyD5kHZe/jzR3G59JQzAeLnZgsRJseW5qvQ2NEGa
c3BcV39WC/k+idy4gSvVICDhNZbvDf1wBWcZXIPQx8W3bPWrQDR15+LwknKGx/XRz9G+5nq73GMg
FkT+g9bgEGoHXGcBT6fyxel76+ryfHwSaBii4eEtcYtiQwKJPufFWVJ507ZZL47kT5ZqgzUvapq2
fkkt3kjfW+p5jBzP4Hcyl02Ejhs7GuhVHdJJqGAevOIfOAX+bDqLczsA7FXFc2E6z56U5OqAXAop
L+Rbf6eFiw8DdwI0vEAuluNTRNXIeMwnr34Wk7TrwO5M9Nh5YRU8zGDjPd8GezmG8LzlBLat5ZCz
jCaigAV2CgJUf0s4UK0WR7uwVqo4eWIBXJjV7nKbiioLF1NkTaB5VpkGVjFZx2J2itfaVEZIaFHd
CeVC2MVTVQXqHW2oD/kaJrXeUjzXMG6nSUwFstsc0Z5kJf+e22l5cFPPvBpgnzi0YtbiubbzQHOH
4ob1yIDHrOt/N6UFqcuc1uGoueyVzpjZ8vIOeOoMfOwESQCuhGGq+nGuy+qGsDz1BzsDCJsgykEh
oALx9+Sos6lIpvxKOi4POKm8C3qr3T2Xs3MVnSTqnmaQp40LyoEtFf10Z0gH75zbkvk9rs6pHZET
QtgWxYYBjUEQ3AH5fVsxqRJZ9FYbo4Vga3e8dw15GrlEIsdr0d+MhpuCZSa3wplrPNLSYY5yarVH
NK8MkFR4YIXplyFSChY/XQCSnCwrO4+ABX1bBuVYkKelYKFii/5F83TtsBI/Bp6oUZ1xXdyc3lBR
VVoYEOTcvXMQux806bTSL+tCXd1saURQS6dP4ADmGGaYub7uVrMZo+EnC/hH3K6Txwv7OuK5PyFE
n75pHnMeO+o0x2K03deuzrowI9kc9YgQE/SJQGwxIE20VOF8ySabHITn1NfMUN79iF6ygfoClM/N
aqiS2cmcI66yhdTTWAK7516Y9QP12VzUgYGsBG1WZMKhsRoaNCCnq5oqjPUyOpYk6Cyr+2EtSxYh
n5Mnjfa42UCN3ToWdedgpp3lwYyaWRVb7ajMkNjjdG+PGM3As7DRYazTRwp61QPUjd2H1tZUUhsC
uDmFZtIldaf8V1pYxlmmwDezcXzoMBfhezXrgl6ow6zQShOO1gbVArPUM1Q5akYv+qCfPdZk4eQN
ZdhK7TGz0Z0HTpPHxkRBW9GhPxuLFQgC9sXsjDg5ixDM1DDRaPvmVl2fq96uQRw4t4HNPCt07F77
oWyriAyRjW2CKmjOQ9SahmOD9vXJNiTXQ1Q7GIp1FmL3kDBLgYKQTlAJhyTfHC3t4h7g9do2EEVX
HnWJWdiTo3loRvOZ3JdZVQKxrbPRSiY4KO2QoZ6GtNuy6sQcrPTkWGMFPhVUHgfU6Bfjaz3Yxg+v
0yAEO3rKOStUgc5G1dMSUzbSoQA7kbFDyWBMQ3vM0N5mS9dWYYUBOvwPtfeIlDG9T7kzfy3A0Yjq
Rkm5T2RFkOM4xTGzPAn0vOOob6opFHAlhVOC5KosVR4YozOfh1IaV6LS+ptmrkM3k17nPV5Bw8SB
NC3GFjLqqK8ey9wpspD//MSI8/CoGn2pQjRw5RP8LHoOhUnrB1Xa8xMZFF98j9losyhrQURc8MpY
rgY0ISlci43e70x5fZJlXt55/dw/SnNKcSeoGC1EZfX4ktuedW16Md2YGu1ezXzSIkcj5RFgtzaZ
nAyRYNllh7Ep64vh4Ef7MDDacLR5bqlAAyoiVkOfRmKonVdE9NVB6+bqbLCsfF40vDUM4tLp17BQ
4wng0nRBTFsUj/oAkzw3EMILpMvaFkimHKWPYqTnCgXwQINYyhnZWGUGtKQzxMwopAMCuVAmIoAH
1DcN90Fe0p4pcRpGu3cPkzPZOryBcvE9REqKhGcsB++LkLKPtdGjovZ1UzKJLM3Nx2+sAjjiyZEa
7rLraZZCWawZ60RHbl4+9JbRzF/mgSrruclqBCC+LiCpAtbxrIQ/UkUzupcqz8XtlBW6dahnMc7H
QWaqOqGZbA2+h71qrwDX6TXGN1CjyL4XZi4MB0U6pBmoAM2YAbrTrYaM96k5D+a9Nepuet8McCJf
FtHrxjnVkUWHeYZejl/mLhgDq9SRIsg06JBeS4zjybBxZ2TJDKP3gAtWKTGbAPw0fYqxgXSu2dda
jGN+62rIOa6p7FwaMcLzDkq2U4E/1i17Ai9BzNRVj2VTYcgSKmfwaqVHWveUTW6aH5eqgpXo02oy
njlGMqpgacz0m2blonmUYy+xZiab7LkekQBEqujooRcEZlzOFDV4XM7eeiomiUtMKt0ZonHoRtRA
RzvPkzWIbsKmFiBVQTnPYL6Boop8RjY8F6e2dDsTv3bO8AfpVYPaX+DlzK6+YPSGlHcDG5r8HvUS
zTmRztTbI+5OryJlWeKx0CsN6BJL0C4ZDMPoTy1Nx/qStq1cfooWFaPvoyfXb5TZ86A3ob5okzg6
ZdenQTukNokn/Mn52UWRAIMaMzLFO5ODkjQkvNO9zhcuGipRipmiBRULA1GH8lNME+hfPJk27YNA
VSeLmWbKb286T//T23nby9kSOqOZg743OkPo5AAK+I74h9YIUOx8TIP0YsTpSf9am6GFCYlrR4B4
nEMHGjkwrytHIntM+Z1Tw6X5pvg/cH28+y2bTqxqvTqvSvyWKVhio3ggARjr7zAHkmR2pE0hu5YR
v+xxWm968+9W3YyyoQPHG8TkabDU4LDG+xz1vUPedLTfLbFp/0/IZfkC7Zdg1fmwAgSqYX1ExQGi
nRxqBzlkO0UWNAkqatB5LOcQCmVhft/cWQdQMfmff/It4ODdr9mMClglgSARRFmDPuqfkN+tYGQP
aqUcnzgFHrmEEPEepPXv7rf9P2taGHRZsYTvqHrAl6fcHHiOwMpnhMeHZWlhMh93draZUNiusmXi
sfLGKNz1U66EQDmGAQ/lXfGVH5pvU6xCFtrCJ4f0Vu5R2G8phN8tvGmJNq10BYaJwLLxRT+hkvg0
JMCk/Vyei8sUe0n3IJ9I2MT5yZn8PTDHztH+Qde/mfwoPNTjiMDapl6hloeGp2cHYtyBIOytsnkl
mBArBwcDeEFWYeRy/OX1rx0GZj7/gO87y6sx+vct2Y7JONnoIoDAIqj2JlR417yAgqSb8psO7sIU
TYCKZyy9PPx83e3k0bvvt3kSA7y3R1bLoyfpRf3ujnYMtrfIuQXProwQWEBPS7/ZA1f8AaH83Ulf
9+ui1Q8SEO+dFCnXVGq6DPuVYf+UJ1MgzzyeD9UBCr5/pJKzBFHywxJZYZOQ4xygFnxa6QJoZL6y
UBxZqA7aDk5iq+LxP4fxn1+1GcNC/xgdrAq/aqVcGo88/kM5dL/yHiEri/SzdZjOTch3xZs/tsT/
WXi9Hm9uMktVZskePhPF8cCtnriwdqakNmMx/2uH/r2Eu2GsQU63GEpiiZVtG8XhMkax2m/95tre
z8m+3ds7zC2wITcLu7EwSACTtMTs1o7RzQdbOxCqKJ+DPcAGqUYHOd96X/byY2v4n71u3KmFYcBm
NPEdyyNkL/uoO453dciAkYUwLKp+t86JhRjw3TNIu4e8sRUFQmdTuTjkPuKIIh5XwZuV0xOkLGhD
w6XtsU9sx9G3V9bdOFgHBSy0PLDV9IWe9ESG+TUPahDSuVEHerQUT8uBdGsbp+BRRAdQu9cC+1Li
kUN10wnA05aATPu6kgbY/1Qx8XkgnndszPps3j12YHYdC+zTLgCuf9/uVDKULNebYN3nmPf0FcqV
kAq5KaImSOP0C3olt2XjA1tZmP8HDrF/ndGb9TfPukIWx/Mc66/Pmj6tgzsWSKL7xwYcVHs8oX8Q
wp/tdvOW+QAOMQuJXQAuZWjrXUlUnVLNlzfDd3Fub+2VZGXyu5d9VfIPrch/9rmVKMEsESpvE/Y5
osquVacx9XbcFNlbYuPu59FuJ/TIcJSn/IpcCWHqHyM5/6pxwyxQyfSPY0IOBWwLQ1oDNeQq3Dcu
H/pkaDGArAdz+e7WttTVIEZjtZcaR8n6orp7u3j6/NZ+nB8ARUko5rAwibbZKnVc3cQoOyIbv0Ol
DOV6RIv0qN8NSfpd+kYizlryvzQoE6rGj/RQxXvMXx/u9M2v2JgyhSYO6q74FQsrEeM8kWYITe2f
nb1+aDDfrLKxW0sJqkyhsMpK5KgBHxjYz+6pDQvALJ0bcWkS0LU9mgl/AAur7hsX44f1Uz51D+zL
HkvohxHJSvCP9AxDA+8Y62ZvARRlZMgfC38BumD0XQEG2hXxic50EWTfAZIjYQ6G6z0px62o6B9L
8XbtjaUobdQBjRpr9xEKq4cK3Ar0sTiuctf6nrP4c4G2huLtYhtDoQsdIxoci41xVkBzPocErBeV
IerNX9wrOVbH8oGE+jN9mB7LyLvu/YA/shSf/IAtiV2qS9t0e/wATGWAWxHG6o4e67A4OY+rjFl7
7YNVWkl2PrIyEBp3UfWIiOzQJuKgnxhkA+gOGNL46Lq7mL/5F5D0PbJTyzGQTvj6AfQgRdHpn385
UONEYjMYk7ry9zmAPzJqmIB2ARrV0UbZ4u56TkEIL9dz6N1gdi+NLuLPH9iHmefbJdYH+CbAy8RM
y6n7c9TFjynivwzEQih4HBHZrzZkXyTqo4zi7Ypbp1vTld2ihdMdHjC8ieIjap38oRU56oY3XoPy
YjfvBJkfOfq3a26ejzdi6LIxsebQLlFqfaHanWF8dYxLKZ+ovYMr3Ptqm+fTpYUyyXp7zYK8YlAB
DRtjJyH48DZiDtf1bAcU8PbGLPbgK66LEvtp3a8duXWWi9bvuJmPLC+Con8vse7yzcUQmRSsy7GE
cnRQyKBca4YiBd2q1u757vczxS5wzOtwNXTE4TrX3b5ZihHSAILUeIF+yqAYWn6RkCisEIFBAtKL
mnN2NQOBTB2ORvx0vu95so8Mu42Rbqh4A+FA3O30tAOZXLSY5/VtV7dOAXFPyY5Q9wTIZULxx/za
vtQQNc/8PZqjD24KRIddsD+CuNB9px5ek9FUVYtowaU3XP1SuxJfqxPeGFIbfAArRBD403dz4Y3y
vKpkHd4a6lrqsmqWSmAwV3EoApIYTLLsfcv15m1WpJbtWtBTxlnqW/EfnaFNamUI+/XESuxXelrO
bWj/BD8iQ8qxUvrVaM1AYFMduiB9pTG/r5PdetoH+wYZDyYXqY2TtdeZ/Lc3KuMYhfI8WOvJit3E
igQ2zl5VjbSCILTevUEf3OC3620VgJgDDvEJiolIkwFHqxpfzD9zTKQAkGPDdZkM0keKHT+33R8Y
ASxqU8hDrEiwLXyFaj1fRo5NFua9yv/xlgGAxWLng35gBkDjDUopNB0ocDIba90qPR1Ek6foM+ph
Nj5APScYBwxsVjtgnO1bAEICXwrKD/gvuLwtv5GB4TdPev0SAG2n0IKte21nK9vz2q6wcQLuLG3M
DLI6UJjIZuYQ2ga8W0p2fM07c7KuAxooKE65AGWAQebvy4ecckZ9zEUBObJOZogkqww9ME/9HCEB
BMmOgEi/vfS6jwmMz2/ElrYTWce6NMQCIN6yPvmNX6C2aqkCrQuqV3qgt9FKeu7h0nvKz8EkE+2R
5b6rK2wX3HiJaSXBLsC4gjK6PI9H+6a6x/wYdBGMqDH+PxoSH33DtxvcnK1TDRzjZyCUxy0ZMdzB
s3uZ//r8FPfW2IREdmuA6DXHntr6B6qdPgHC2dmrvr/Lxrcnt3lYVjuPGq2xytrSQdlWovzwI2NR
Bf2+MXASEzHmEqOBNdzt81G/C/uoCcvorS4PaTn+2lyUuR0ADRm7eq0HHecinOaAJVVgJ2DQHI5V
uLjRdNgzy+8PFvS5FpwswXz4e7zdopv1jMmPOUjBydhoZSBFGjr1En3+/daTe+uCsDc8PLB04hGg
YbclSewreIVmbMbA0CUaq0jTOMatoHkwLE9ZY+w893fZ0p/lVjUZA/kB8FebdLwaKHA+Xj0G7kvx
8K07Fz/mcFWpQhgdsRNUZ5EdFuoG0XQVertdnA+sDXaLlBTUpDaCte3yBVJk6H9hYH4KvLvmAYpc
t/QIzoz5ZhVFWblzQS2dOj57/vyUtxrlsDXUdXQXqSmQZ5ZON88krYqWs7FBhTx0E/ORnKyouP+p
/04hRMkuTgRRpJL6xS9yJjda2O+4iw8sD/XAN2i6Jv6Oav3m/YAnobUoL+AvcN55kDFQv56yxL43
cNKYkQx4ku+gYK33Psohlm7bK3wTceJWSlCTPRRPRoaeTqW+pRp/zAcbtATERuqHGNz27tqJnTWA
3vRyjib7XpKvkDUCcQQmfjIz1gF/AWDc52oIDPxdkAFG5nfHMyDuv/TDnbaSBv1Kc2TbXQG8/pkX
TTTpKH5044FnFQB35LzoU9jXwJUNeTBKxBq9fgMhkWbMYw91yoYMJ68wds57GwdQE1sHhRIlwOO6
78CrGN5tGr5gxA3zkpifJxEr1FnpX/K233m+Hx7yf1Z6VyzMOp1OpacHGMAGquTYlTT8/Oq+fzMr
gSKA85iRXs3RNqjhZWGV6IiO8FrNjxmIo1sPSCvUOdBQifowM8/zkxVjCnJna+8M4GbdTQQyy3yF
9hiIA5YmMhvbBzlHRF0v+Xx/774VlkEmo69yWhh72V5TzLtJi6fYXj54kJkBjkSBs3slxJDWXsTx
wZYcsA7iGTqgLgYv89/BjmO3AxiDljGoz82t1x/tcxlCiihYTkTFHEM4cZeAl+O/ZDpFjgha+zfL
rpfoTcqoZWKYTV2NKFHJYxvLwyrRSnaVAN/dxc0y6+7fLNPa2QJwEZaRDe4juxoY+/38W70P2TZL
bMxoBjQrNysc4BgPUTtCp4YlNMxvm0f4/v1U5V31eHtyG7vZDqOS+rJ+sGPV+000fG1RUGtDkVhP
/T/0EW35c4lmQJcAefeLgVLEX+GzO1d0WwTa/orNS2ikNle5jV9hJempjVdlJwKJ3b2a7XvnvDnd
TSJYAII9m+Y8wjum992xC4coAzGmb4ZrmzE7qpDG2VFDyXw6w0HvZ4ZkG4z8/QO2pczJGCYO8tTx
TykT0d70IC5aNMQEYteOv9Le7tyn9fv9Ff1sFtyGIzNGqLryz30iv9dh5Nf0dw/DhnIeauXiPP+w
XiWoPPabm9skePNN6XoUbx6LatmkV6ChAicTMDd1F3IOxGmeY0T2ONiQSLTmRHAW0m7ZuU07z5Ru
jFAjUqAR1ju9EBsmx4I+ISpbOyf7gVV1EE9aYDcGS7u3Tes6AHmEZBbivCbz9cGNMUDpIwrxC4iz
ff4RPzKqKDQjgjWBTtC3Klo1iJxl42E/Ff896qDBIN/nZY8CdKvT/MeGroz2WIOsNZvN99I66Blr
6xscY/ubAoF+4Xs3GHUI+m9j1N0OoQjZcT44mDPTkvl2zULqc4byCSTm/luG4Xc/ZvMJU1pNK2UP
zJIrAyBggI3bIRj+0Ba83e96i97cT4NO0iUKSwCx60NP0z1Ut4hZozy0Qu0ejdcz9Y0AaMUQ6MDJ
P/y3MqXv9rjxJnIEuMtdTT00Lh6a6C49vs4BmtxHmez3XN8NQK3P8e12N45FSJqD/HL1XSE/A7dY
XqDRF9TonbCg+1kF2kt+q0ODbcSX3Qt0PnqQb9feOBkMaZeOXHe61C+9Onnqx+cP5H3+utncxn8M
IwXOasbm1g5RceiQ4qC4qF2Ay4YQsReqm13D+tGjfLunjSuRpIPMjMKeQFKe5AHkCI8t2KoDiQnB
9JWcu4v9XRw+3+cH54hCEnIsEOaC/nfbAKrzkpeLN0HKcXwAvY/faXuMpR9YNZTdIY++VolRAN+4
CwsATMEx1R8IMd1rbfGYDV5IuZ5MhbEnmvs+Z4PdJATc28hTPbDFbx55nZpInCARGMzIk0m0qnZ0
kZnMYMtt0Izfm0F517TDE/hrvc2L17qmNsyyXnPjEUOePeAJfm/56REY31CdAQnuAzTu9srBH50p
xklACA+g5NpB+dvQOBZm6Bugh4JWXGb9zGwE+jNo9KBY8vn1+GghD9VSb80rdCTCfy8EtojatTmf
g6aqQuWAlCRNEVbws9a14edLfXD7wZb+76W2Fe6sBnoAxAFjMHupbzqnziuDge4k2Our3cQu4M3V
vdUprX52azb0CU62GdpgSM9mgyksFC1t5x71q9NSX1utjP7bTSFNsghWQxMGN3JzflCoTjOgpGdQ
J4JFWRDOk4E7zb2z8D2J9vfn99dSf1reb5yP2bJCn4dqDHp7DpxsAmsWBjeAkvh8R+9vBN6Xi/9Y
QPgSsn1h6bBG1iaHOwGPiJyXOAVNAtC7Acb4dpb64HX9vdbmdbGMKajBY3KXXgBvCdSleclDTLJd
Zmhsghgu4Jf86+fb+8Duo9uhexauCeiP0Rn/+8ZPDtNNxNMTJraaWyPE7FxiXS1fnMVx7Vb/P9Le
Y0dyJdnafSIC1GJKhkpVWZlZekKU2tRa8+nv59XA2REMInhr/5PTB13otHCnubm52bK1pN0WgHnl
u10YFBt+9t26YJgyBgoR1kynO4UnmVaKI9b89fGioKSIfhV8ZDb/cWmmgOqUUdOASGW+SYw4ySi1
FeOWfPLKYhCKVmkY61Svrqq+iVFW6pRQDFDN3i2i39rwPeg+3/5EKx6IDcorVHohDF4ioBinYnDD
6VuvH634WLUQGdApaZ7b1oiOaapIf4vMgB5OY06C4KRwRyrLQ9wXaac60kDWiGBN9y4/VB74Lk96
ArZ/H97Di7fh+Ku7SLuYii8kB/qyelQYkdkrA7eK2jjqfvQjykVJpt/NUbBVyr7Cqv5vcf/aWuQ5
g1IMfm6FImfNofZiLmAndL2bY3aMXuwdZB47CBiDL8nzVr4jYt9lLBbb+q/lRWwMDWOq6oFhrhRq
qtnq72RT3uvO61z841PvNMz0cWDI6rbzXF8AGOV9Jms8ehiPXF4ATO4ppcPWKjCBV2blzuHnHmCb
I+1GLd4F+rzxKFgLKLQ3FYrZrBaytsXBY2ayDou0bdlgOmZ7BS1Zhm3Lz4qMxp7iaXuJ9sj726tc
qflQRj4zuggqpu/PDtdp60G3cjAOAqGo/kpAc9XUA+YNayIMLz7khbHFngY+VWbGrlpPdz45s+5m
UrG/vR5ty8TCS+cpnVK5ZFrMsulCyEhOZ510ZObz3SRXb7Y+7VO9h5ogOEIgsENG7V0RaF4CTe5E
gaKQXTICr3Z0mFwZuO26uyky3yuIfMgko36ZRuB2HvSBowz0Lp+P8NK9OsmdbzuHCIYaJUamkxF6
iDc2/HHtjsMZqXcbNJSILouVaVAU25NFb6HZ+8dsrzyUrQs+mTfyTvGKXzKo5GCnhofbG7oSQy+s
Ls4eGN15UPSAh2KnDe6sgDaMm/lr10PGPDHM5902t5KXgyU1FC4G3qiE00VeDkWBZcyMenjjzx6q
qz0XK9UxupDQCZKZR4cthN/aAs8NLlKHNA27XoPuDsavaj8l2bEzm0Mm+XtJ30KkrERrXjc2nQu6
VIAYFgdcY5Z2THWebV3wYuevafo5UT/e3r9rE6LpbqgWSSQV8GXDsZ1jYHoGgLkxxyEgXJ++ddZW
unV9xkwegZqQlRDgmmWhXQ3HwkkTqLyjonq1JgaGc/Xl9jpEJLiMFCYyo47twPMgXwuc0vfRYBOC
gc0IYkhDclmFrEDVwqc49Z2npvaVBzjct+64692zNBI63aS9ZDn2sthVJhmvjtIq6AZDaVQUr1nA
OGM+zn+JmTPhJD+zs5xEgwA76dSY8qTP3CKMA3B5+F4BtcHtTVxdDvRuMqmBAoxlEW5DaIXkZGQ5
moq82cRM3fyRstNGYLr2BhZDZRCwmqKA61pYSdop5hsOHSI3B8HY0iZ//2C5tLCIfAnqeH4ks44o
hjCraPdN88QYyUZbceX+vTSzCHWMXet1m2GGpqlZuz7cVzvugFemvLQjKLx7+FGizbL8yvbBHUXP
HmyYYgCDuEy35QnaGyWEEH/uPufmfbs5j7BmgJiKXq9NXnoFm9J8P7WKiLJKH5k/E6jyQ+3ttp+t
BG2SszMTiw8URGaiylpMMW+nkBhm+xBlJa9jtjHfy5+RkNpwuSsMOgfIMRzIX6G7oSi1hElKyVgN
KQS8wDSjk/RDTC0JgEHzPn7pTrcXt7J9ItbpPMopg0PTfPl9clhxOFl0MLti+moEsAiaif7hto0/
YjyX4e5PQP0/I4sNNKswqSVbFdWhWnXTOxnsDTRVX+FEpU6UPZkfYO05IFx9TH/Xv7Ov2QHOoN34
3s4257OEqaufwktC12EKRndnUYXT9JGGrtTkzN93/T0yOCW0cH10UBpldptaM1wps753g9NsBMU/
f/nKsiGwK3RwZXrNlztddxAHVzlUH2LAe0jdMqM6DVmm2xzhSxlPpF476Z9BdZFVEPO65dPweate
ttKPtxzauRYSKQCEwM5d/oii7rOqD6jD1FbqRM+NmSb6NzMdDRhQc2nMwn1k5124U4zUSh90X3Vt
tTrOaIEkzq8UOk3zC7zdvzMzceZ3Cv+ubhSmVoK6w4NWdH/4QkCnLn8gtiEHb3iXlE30Hi06Ny5C
Vw77H7ddct0MIppUDak6/PHYs2KDUWmmMiQqT9m69yqr2oEILsstHOTKo9ICGCCqDeIAXOUrU2+h
GRiNLUlt9DofGLA9ts93vCfv9DfnBe5sUUMPnu3X26u7PtQMlYiQy5t5ZbTWDCRE4TSk7OSWKbAm
vIckbyNuXG+gmFth82TgZVTOF+eoLOfG72RMQDPstUh562giZerW3fgnV7g8NZd21Et/cPoo99Ua
1gulb6PHCMbTQxajjmM3SveiGyMdXilsTkaKXCbJ3C+pc7Y0ILaWusjZ+6rvklQIA9bxa0Ck1OjS
Z8rH259s1cgfz2f6hBnJhRELWvWmU1T0Y9p2R/vWDIbdHG7hcdasaIqDEoOgvbgqGRlxH0ltLBwD
JqAMEDVwka6WN+6vLSuLb6b5BXxUGWsZy6dOg/frc2xs3cnXGTR1NRt5UfgbdeRjFvtldH5dlRM2
JFQxIf/7B8pJT4s985fy2p+0o/3FfO7ugFRYg7eFKF1d35ltcfzOgkfVR4piInFLJyf1qMF90zoa
DlK1UW/bMiP+/cyMHJZ4ykA5IazvFGt6NZXfKMh9vO13Ip4uzxfpGS6HS/AwXZxjR0/t0ZAReOkd
ptsl243nwYsH3WvV8F0De3UK+Wao9Bu34VqEOje7cJExVJzE8RPqGDWiTfQMwruwmP8a6U4eZTEs
RpBHrZVAdbmDSTVGTpTSCgjDj0URQLe+JRO+Ep8wAXE08F788IrFIJJU00+VidI8gtaSAauTrLwF
fbaf5uQUxfqXpOt/lHn6kmjRhn+sZfQXthdpFQye09Qhr+TNP9vH9oPzuePJtatP0pPNte1C2Tm1
7lbD+dorLxe8uKD7WLJDpj7oe0QtZHvS/F7Lq8+hbxsbUeRP6nnpmheWlnQF+qSlVd5iCbbYQ/au
eRc9NJ5yEuhp6if74Xn+Xj1vt/OvT4R4G6O9YvGcANm3cJqwyB0dLk/6R9C51c7boAjBcsXVZPTG
kvjgT8/jsFEPWNvUc5uLiCIV5ehMczB4U/Fbkn9myJbrWy2/tWcMpXvRqVU0Zr+Wz3+4iHVJyugi
yfdIWkuu9RC+SZ7uzp7zT/ttuym8uiiQg44Cdpk2o/j3s/iFplvqwyVHcVd9laW7qT/6m0Mzq05y
ni8u3i+DgXYmXOc8/6CBfdXhPQh3M2Oc7+J/OgQa9yLBCn/b+/EnJZbbofO6tEZyd5aqLo5fPxuB
3UPo6EEYenC6+yRCCSTWvVxSN6qU1y7J7BqVelCftOSugO+hFAZjNzXgZmk17bJEnbwsT06+j1Sb
5o9eU0KTL8V2tpdS3T7eXuZKEntpfRGrE1Rh5gCa8j+VWdpN2o9suGsfql3zWKDC9hTfC3BdApfo
B+D/m2QK1250aX5xHqWxrJDYwLxtefZL872hJzPLbvQ7MTxGWAXPPQNuEVDxeHd75SuX1MW2L04l
ckZVE0UU27P8pz0+WMPX239/a2XLAxIbVZQo4u/7pcejdGdp0jGxtpQ+182YOgNf9HGv2nZwbWqV
WrCBtfaYKF9U87Uynm+vZCUbE/VEB6g3o1hXjbqwArEjqazEkBL9XtKV4L5UJOswzJ+H9GtbTNr3
2wbXP82/BhdnDxGYcVRLCsFUTd8lyewGTrzxwlldExM0KsUfWTGXRZi0qJrQ0DtMTIgV3PXIimT6
785+ggT89mLEj7286PDwP61VXogOgJ3LQFmPMDrIYp4xtbrHdPrUNYTncDja4ePb0G2FrfXzLMaD
CMwCvb4ImfRS80GLWNh01F+kZ8rA++Ypp7/6IHTXrSMSGF7CoP/zcNrqRqy64pnpxWfrNLPMDLnI
vNn+AUEPtMTfHCoPt7dzpZXEfuLvNBm5VK+wXLqvtBGlFlFf6T5Jbvhl+hjtJdbG9VO+lt/kh4Dy
0m2j194Cmga6CgAFlgl+Z3GWS8NCXgkYlJfPyltUQC0K8mQKJs8p85MNeeJtc6oIupc+c2lPXE5n
lysAA79MKg61ILSZd4pryW6R7BR/lxnvx/ZBCFOJ4d8ZsuzyEOyMX/BPhwmCkptw5OuzePlTFv7U
N2MwqjP80DjV21AoMFR289b+XnvOpZGF5yBiyjhPb9Ex6Xo0SFW7fJxa6IFTdG83wvLqekSmJNTj
lCsCClhQbJg36f/AeS6PrhWHzQtCSdLd7U+40ptmSWd2Fp9QkxSeJgZPL99v23uDx5mHhtNoPqZS
3Qt2d0FsUKHYKYVy/zJMefMIbNp8iqvO+jilVbnRoV/ZYgFtY8wZN74uQeilnct2yOEs0s9Rq9/L
DUqzar0R7NatgCoCtqcCa1o8OKVWUVOUsXCS8Enl8T6mJ73/vbG1IidYnA6GcuCUJn5bDF4ucoZG
gq8v7v6cDuXwJyl8Tp7QsNrBCQ+oWt+Mqde5IMH0zKDwqbPjmCmZTRWR4/8//KPips8Ut1E4ZWos
dQfIaqbTHLtVfrfVLLi+PEQYF3wplHUgmFxcHkkXmFml0EqUZ+U5lScvpli1U/IocpvU+RJAfbvv
m8HfCLJrn5F3NXQpFEKu4W828+NRMKCqJId3SQ4vRsvMerYRVFfK1cgAKsDzqTQy+Lh0liEvNNix
sdLshz1kxHsgzsjoJsd2Lx2bN+R94xfYIiDm2cIDr20r54AOgXiEXg0GDInTFFYntjV9qDr9PtKe
VAvFO0QoEn3XdcpGNFhzII6DQo4vRoWXjyVZG+KgRXPJGyFGdoehPzhB9GjSr6DyqW+c9C1ji8hD
PxNtFKiwvQ4mUn+8G9BQ6OTuTavLv67z8AHPlrW4G5BBkKM8UVNvVhTPgfQ9gedk47CvrwakHRQA
NLGuDruJdK5s/XESh3rVB3XfHBkWQTk4Dl1rL0YNbIQ4dDcGfrrRVV25K1jfv7YX596WtDAKWmwH
4VNRfFfGjbtopb7EBoIOA4Ipwy2yxNypsyMZNrAfDxkYwn9xalHIdiVrfsiS/AEqn8Bt4Ypu9fk1
KClx3d7btVNOZ5ApHBJFWpGL4NJAE58mQqbeqrT3ZtG8WJH5u7X/mgeAVJSvB8cGhNM8bxde0rR2
QheAGflQenIiw/VBttZbgN2V+sellWUK4dta4CAh5I0HGLKlL/IT0M8quEfX6qh9J5YM5f3m61Xs
0PIm0sm1gceD+KAKeXkxDLmh5dlYiggGESMJ9lftIXuaGJI7MczgghU7jcau/Cif8vvgsFWpXikR
smYx3kQnmfbHsrxrSkYFMBTz5otyyFEdBML1LHnzUT4kX8mE2wdnl22cibXQeW5TpK5nd2FaBMCn
HNg/sn9S5X2QBqhGPOtIeCtMMOuvtz10LYu6WOFig2MYj2kRwGZClfCLchjv5lNwRHtCMIwmB+fX
bXMrBwJyH8HQIrj/eOleri0hYevDPkNMkLFYF2DKEcaW+8wf/7ogiAb0v3auRrMbSO2tmD2Uoe/v
9d41hq++vNldWwmdF2YWyRjCrmDDUpYjyN7kfbqbf/gxb4f2Ht0UD/rSp/p3G9xvRc0rDkn6uhd2
Fy7SlWMVO3Wegqiw3OF7NXu6Jxo4iH6+D5+Vz2Bu6YaDRoQ78qA+CobYjNbE01bytBK++R0IPwpA
3vVTuEgLuyh81m+G5lPfmq+ZIn257TFrR/DCxiLstAhrTGqSwoh0mMhhmmPwYjFv7I3M+mUHXr/W
161lrXvpv8taeKnQ3DS6IMGkliOC+IpKpjv5W6rrG5v3h7bi7JwbcYtgS8fCuhQpSQWUitIdbm/e
6kIIneK8kcYvw1cUoRiXmRIMZQ6hq4q62C2a8aSR2e5uW1qLIyq8S6L7SuP8aui0akrUJGIfZhbA
7WjeMruXwa1R3OUAkzf5La5vBTJLIJKwWwpJ6kXQsvTWbIwcch1fvaf7Bhir3ri51z7OuQXx72cf
Z2amwwKsn3hZ7xyjdLo3KvOf21u2aoIbDcZEQYxiLbyMhjVshg3sSw0sVdn4zhnvbhsQf2Bxd9K3
4+JCuRt01zItCOYCVdCmTRhdD07aqT0ZR/2QHLZG19eCoIZUC90em8G85RVdVQbi2QNfHnlFxP8g
PTeeGFByUT7Z317Q6o6dWVp8FFhNRjDXWOqmj7J/CpNft//+qhOfL0Wcp7OvPnZpjxCTYKWiUOLa
9zWTr9oTwsPjHk2F/VZRZnU9pqnagreMJvLCA/IoKbUqFOz0coxey521zXqxbgLMkizLoKaMRWqo
KqbU2yknpYa0IYCOtYZQ+1lEz3EPdULipk/jBox/NWKT9f6fzUXETmsqfJKEYztv1pfxTUz0+yf9
2Xaj9/D77py7rcffWpg7N7jYRwrnaYuu4My4GuLk+YgorHrQ7Y1gurGVS4KE0pZShboIEW4I7+RM
/qcRfevbHrh6ZP/duiUsKO/iUUpqPHyyIeNLyoPhVHdyQUFbM6vPXYbqccQUjZ8mx9uGV7fQoscP
bhK10yWgC5ot24oNXLEYZeVkICj1aEiGgkrsoG3s4zUfE9mLdmZLBJSzU2bqUxogmpB45jcoxRhq
57aIdzraiB+Lp+DYlmJW6B2YKDEo57/W0mYdfQUhKn4CaRTgcV5NSyA8zH5VkLbT/0Kj1CBM8d6B
T0dkFH3zbYtDZKWi7lCpE9ztJrM7VEUvV1xUpdyVBuMQIk+sPyQnUeBqT4JCPXmv7e0fFJh3tz/o
mrdSCWG8jSuAF+ji4Bdh00qTrPNBMyByFRK+jPneNrEW+M9NLM55iJ7knHQz9IEQOprOFx2h0jmH
v7wa/8NtrFPEMiiw4pzL+75LEK01IwUqgAgZ4PGdtTWbt+qT5xbEdp75pBa1SdmaCdCIg2Dtro7d
K4Ro7/4QLXmtq00QOBeH8qhmbrCrn7Y8ZO34GQw6qnyqFR4NjtpQay0OojXJQ4F+LPrK/vz3Eyak
gszNWMAyaLMsp2fieZxa0FdknFZ+yssZCcTkcaqdjQfs6mZSUGWOBdjdNUq2ouLW9Gkt3H3YG4d8
Nz4IaZLm6RXtCmDfBYxVztd0fyr/SzMFZO6/phexZe4CrZ/Vhu9YOOgPvyhNt7/t9Wt1ENDsjHGq
3KiOvby1JVMLmfxjdYLRSVI8A37Mj+UeZknGG4tyN/zYyhPWTYpBYo0JeiwL9znzTgTemlY2uRbq
HSXV6KScJK9ifjn5IEog21NPqji6y9Txz+KoDZgOL7xLgzTVm7RW8MeRR9cEgz0kQB+CU0iM/hbv
2of2Ltv3/IhmN0HMUR5RY2hIkuZPRenmGRRy/Kgt5JSIWDd+kyNYfc42QVWqtkbdjE1geMluQldv
D32i8Pb8nm1SPa9uuUVTWQX4RoVyGbIbLTTqqWMHBG+HVO+03Z9KF4qhe8GPGKEauBGx12LAucXF
o34KCztWAiz2swOV5+820+nWlRtBe+Ve4N0EMlzh4tOZXL3cRTlUh1KuVc5m7rwhQvi+T42NE7Ky
EEOm4gqpBASvV10HzYZgCVlRHjZgz0udCoVaIyb66/Y5vFoIkALGSogvMkhcQtrlQkZT0nKQ91gR
Vw7CpXMYbezVnxfShcthQ9RuBbqAXv/y3oFuXim7oCJNgBaRs+fchfmheAnuWzR4+k8Z/4ex/uZO
aCk4O2kjUbq6X7FO+xTeP0pZIBsWnyofTH2WRxLOKpYfjf4+xSH8unBLVHpv7+XV0eINyoQ4VwLs
HFCrLJKFvHOMLOIy8OKJ06tmsr1XonE399bneZAfmzTbwl6K377Y2QuLi9wBUUaFarzEC35SPb+R
d1aRPqam5iJP+ph29WHoB3IKHl+wShn6J0loiTtblKhXnsq6eYCTlVGxUK7q8/mk+22V5+QVqXRS
+vwwWb+AiG3s7sp3hGMckD+0pxAdLrsAQVaNqSqRJzUV6QskAKGbmPYXRmdltzM35y/XzFG7UmTU
XSjHLJt+cWXbURui55ZoxcGaipe+p30jT+9zddhY2dr+UfyjxUgT03aWHhrpk0UqwUmPKmiVJaRF
KWUERrm/7Z4rR11lapUmgC4kAJc8Bo4/+IVvYSaELhY1abfd5PK8TtGFcAWvH+oX3OxMF1+GkxmF
UDhCsCFY53faoUfBJUqOlkz2Z/6c98rIlSajy7CxhWtfi2E1CmdkfzSEF4c8RTFVcXyudiSaf2pm
/iWuLNjagvaNNODu9j6u2qLeQOYnhhiWjlgM4C3njGIA2MuTMnFpm+Zd32X0w5z/siz4bhnf4QFy
Rfluy63iVwVOWMZINbWB+hIinWFO9fe5krbmhNbX9a+xRTCxa6OTKpVAGfl5aLvgyYMOz/cN/74q
msj2wszI5OPtzVx1SvBRMl0h3iXLY6Y60dAA3qXKkZSnaUZ6RlY3NnH1eJ2ZUC99smqCvMlkTJSO
dl+gF51a8m5EiPL2SlbN8IkMMaFLq23hgkwhqVoa4oJSAx9ZPeyM7lXb0jG9rq0JrgzRgaXNLGBl
Cyul4we+NhHx5fv28X9PfusdApf31XOw22KwW/EIDXYmMZgJ/9qVHk0OSb80QMPkJbKvHCIpfLPT
bHbVRi9cHanm3V/vIIOJTO4b0BOSLy7e92BLCjUJgtSrzG6vSPG7MdU+1Lm2cX5XrmkhgCqGMcA5
Uqe59IfAnKaxcWI0w/TxWbeaPZpbdxX5x5zEd+q8Re54DZIzSa3gXAMApGjXE+KGVerJWICw0o8x
XFoo0cDLN+yrV+eQH+r+YHn6M8rOX2wAifuejpf5eXue4LrZtfgVi9OtDXbcDhKzLs3ePs67fKfx
4ILr9VtQ0A2Kf5WHaEA7AP3dfbHLpJ1JOefnkN9J75O3zX70St5ysSWLT6CF4MrsiC2pdwI3KNoc
EshP0QPP99HbXzc6Lte+nOEI4zgKTfEFlKhzR8q1ffB223VXwtj5gq5YkOZhHCWH3XXk0KuHye2c
020Lf7x/ketdmFiEMVD2RRzZmBi86pNz6vbaITs1H4NvZEOAMo7zpw5K22LHnMh99jm+35raXQkG
vGINQXIA39iVtkyoIN40KRrwCKf+pVhS6hoa8p0kNXd2X22VcNeskSgICg9eJVeJRMdbvZEq4I9S
2VRumTufZkl56SomG4oUctnbm7sWElRwO+ieMDx1pY2s+2nAG9FPvVL91Mvxvu3HXTV+thLzoMQb
dZ01VxF8HqTdon60JIwYdC2x/BhbZtZ/HyIaoq1et95/WRCfiW/AJ1sCuca+bYY6F0aK94yOuhkz
WFPyk+zsoY62NINXbj5a1/8aE9/yrKQQV41V9hMlldi+81EG7qen6D+8U3UekNR/VZKhq9u166PR
yEeQt5PyEjgPPHw2XGB1EWcGxGc7W4QfJEYLfpJuddYfKH0Z+96BYdEsIOO5/W22LIl/P7M0ONoU
KEy+e2Y+Izquu2F6Kv66zULIO9+vxTcpHam2tIxvok6l14Yfmvo/RLxzA4vHbuX3qjxNrCIWHJQz
1OLRtJEPrMaAs0+yuLJG8JBtK9DWUndU42yvdoUrp5PHvb5xXLYsLe6jvLKLVINrgND9eWxe0pI5
HvXFyrZKIWtxRjPgDaLtDf/YMvWoIymLq8EA/MXrtWoTdwyLXc7EXTreRYxQ/b2jUYr4X1+ccZjl
J+phe7ZrYIFGxuMhLXaz8IXNWtiaP5+bWXwmzag1ue4wk4opZ/O9L7WuKm9AOLeMLL4QslQ2E/AY
8W0ZDQ0UepX3SbwxQLQWms9WsswToqTph1zFiOSPj3LrPyCBcbj9TcTvXN7i5yYWOS4DNqWiSngA
FGSJ62vSl8iKvzp58NNPm8cgy/2Do0CAo2yJH6+5+LnhRfrgmKmSh8L1HOq+vf/SdsVJtUEzJ1sj
S+uWREFRpLxXE5d1kQbDXLKLjdQfg2jc15n2CA/XnG5xZG1ZEv9+FkmDvKiKoWFN7aQ/tlaPOO5b
mmpoe2zVF9bd7981LY6SOpt2XYrPZul7TY88qXjfycV/Oq/oUoMxF+8t7XI5GXKjSl4QhQInLDzZ
zCLGYQdNDT2oMBv7P0RXqnB0sOhuAj9beKKulRZcD3ymMJUzF8fb++lPGJQnN1GrDVvX5ORcR+fG
Ft6nStHQFb0w9qi/aD8hMPIytMCRA1Vj0NGiy/SPfjBP6cvwWUPAZH/71K0e7LO1LnbWNKSIUTN2
1tL+mdqnKPwv0ens7wv7Z47oBJkzSjl/H8U55iv68p+qyAKvi9SNV8DWQoSfnhlSm5i2uECZz0O8
q4J8Z+d3t7dq9YqCkQYSB8DCV5McQVnbQ5BiIUdLsY3z39whttv56UFp859B3Xy7bW/1ZP1rb4kx
zTII1Dode6Ax3QqJPOZE4cLZsLK+b/+3KmPh7E4ZgkcS+6blDMSpmqf75cbGXY+J/PHxf20sfNwZ
lSnk1icaQdA1P8535ZuheOEB/KireMrefwCdCLBrq+u9tbaFczN1nVENxy4BmaJT4075llOsmhDv
Pjh+6XovO6eVrCV2FYpAK9fv/QhoYqkfbvvBugmeK/x9yk1L/Js0+6rhJ8KEFHlK9asPtjj0Vm8L
6MYZqKP4fQXOUUejyY2GN9E4fh6i+yRO3b5+Fxffby9EpDvLG56bjyQPXudrDn9tCMMGBWAcejCm
Q5xJAC6ccJa+B6U0PTeqXn2MyyisGZXy/XDjClkNtMzocX/A7Qnl7CJPksI+yYyCUZfBC971j9Un
8z7+an9STv5XB7haJFi9zN6VP+gP20Wm63YvR4DKv+iywS52NQQzaGHu+DFrF+y6/jE6FfdA/4D5
ax5iZ5uE/2uxwxC0wVQLYXdYXmEMnnIJVxNIDLOPZ3eqqrj1pKxxaJTmlWJtPNxWQiNTw1R34QUD
5SILFz4LvlYu6bPZBTwRle5Y1fnb4AyB28/wtmX644Tqz4bBtWovQi2MbMAoSIV82U7pY64RW+vE
3Ma4S07ZvvpNM8VzjhVKkd5WIFndzjNri3TKCv3WMkusqdzR7T91/FQmP24fjnUPObOxSKRAlchN
YWCjP/hHgRDyd9prhOSMIEOufvz1AJ1wyDNzi7dJnzG/Vow9h1FK7joGsxppuLOqd7FZ7UztYyBv
DQtu7eHi/JltDv5cx2BN2mbbD73J5ES1kW6sXjUgeJmqEa1J2gCXnlgY8WAY4R+/SD/os1e0h1Rx
kxeKqEhY0+Bm1KxP99Xbtkb9uk/ChcRYO2IblLEubctZX8TW2PDce+w+ISDEvP50KD5o+9Lbtra2
nTDYi646eEpnWccaqnmQ0FviAAzNu9KPD1k3fAiqcHfbLdeuhnMzC89vkqS2MpWrQXPqD2rin/JY
/WbU5bsO2rrbptZWBPMZDWVaiAJBcrl9wcxAdd4RIiPm5IZU340zgpHZl/83K8sFZUpvDzVW6tbY
BcOPztH3XbdFJL3a2rAd1DgFm+/15Eo1x9GkhAyzmeUMZ2Ra9NVwrFNTEEtKk/9FNiAutuUasIcs
qK11Y2hrtzCVXANC3ZnfDV8r+Z9lyRc5C+tsVxVBORz1mfjr0o7si1PVKXDd1oUT3DU2JZrDnEnl
nskFZ0tjcOXL0FyjXq3Qur6euNfCtBgiiUmSWfuUyJTRpx9za+1vf5iV7EBQfcsg3wSedAmISp1C
Ca0RI0ZenuSQnkQ2dZKr8gpnSBr5NOlOjqLjbaMruRVoPh56QvpXueL77lojl2SfpqFVvXTZT2vc
GuG6xiqK2e+zq3GRXyd1MqeqIq7GQ32X9TsNRJ3vBqgZHwUPXvVh2A2H6LHbMaRt8t/vstxFVeD2
Mtc+4PmPWCTgzPEXeD3LdGJ9HysfDTnzoBPYsHKNel6sdRF8mbIfM7thrXKb4MxF81xAylNZxeek
1vec+s4rbDgBzTZ6b1X6TwQY/4OrAmFkJpdiAV3zZR1RzY1BqxsGKhHEfYmC8WNSD8+ykh9ub+j1
DALX55mdJYd2MCRa79fYsZ7Ne93L9vEh3PFcfxRiShH8uFvULKtdrnOLC0dSxrmtlOHPpOpke23h
1hUQQZH+FK/WKbsPXsoH83H44oSwUqD8KzRgtn7E6vV6/iMWjmR1nWVnIT9CqHDEj/1ORaYzR+E5
Oppv1nF4rBgA2uqvrW02j0cQR0BYBG/MIjUaW94sTRFzhhwaxFnjNl4Fk95Ps4MczfpHDJL+h4wP
GKMC5oiHCiDAxWXUWyMiwwnQCIZN7icDLjY7vtdif8OPxG2zeBIZgt4Z2jCmq68GzcopKrOsF0+i
Wgu6/TSGsO5oSiv/MK2G7tSUoOC9cUzXYh4MBrJm8DDQruBiclpnfaTx9krqBoLdMv1WFuVGvVik
Oot1MQtkieE56AV4h1ze5WqoJe3QTyCBTCX0Zp1+jqkl+cmY2uOYNXf2kLjGVLzT43qLrWllS+kf
iMNJgZ9CzeKcMI9mGAHPco/xNzQUf80Mkzd5g4TWf+juXVhaHAYlTrp4ElBXv4s8RK2bCF260XZv
hxqxVcuthMVDAzkGdP9qpNmpJT3Nc9Yzh92XupyPks8LoTLfZrM4RUb24ba5lauC0RnoBKh9wmq7
nOsoa+pfswRYJ2n8nQkd/BDq7jRvNRVXnPDCzOL5UeRznTchN1LuWN/7dHpfKCCuby/lmpzBhHiW
i4CIAY7qqmI3FXKVJGL+LcrmH6Ganca5/BVD0hCE0lHrykPY6w+ZZP6aRmXjYK9tI7BhWks6gKQr
bC2ziWrtW3y1LBxRyfpuJx2iPR83Fri2i/R9BXsjhfEr4sE+aHQ4YLECJ4PhCv3nyt5L38d79YDa
ve2ypcFhaxpu5YAxeEHwEKFRdJ0vz3aGWt3YokzhTVo9uMEQJp6q9F/lKPyiFM3mTbvi/6h3aqAn
oRGGGHlxntvS7AEXc8qk0wyd70MLMCb0nB+Q/BuZW56MF+Kk9ql4S5+2rrvV7dXg4hTA2msRJoOJ
CQQ/ANa2xnDCT1yzMl9uf8JVPwHcKgvtSTgLFpuZxz0gZR0c4+TUB9o2btN+rTPp+PdWuMQQdwKY
CZhjEY4pLEjBUBuM0PI2oBE52ZMbk4P+v1lZnGmzkMw+mLFiFYVLd91NSafn8OffW6GCxvUF7woR
cZFkmnHV+mMFkFYOQk+ePgRI0oUIZN22subk9Om4wHhi8/8svC4sLAA1wus0hJeaoHFTZJWKriTA
/33AZXpOYHMBB1/jN+KkD8Zm5Dg1SRYJRtsx3oWN7n/RrFnfQNisZFIKPC7QTArKEZ3U4/LsTnI8
qdIYickp2VMeQdc0x+Io6p9IGnztntV2swh/7eEC9il4qAAVMjm12MnEaf2utEPoRkIqdY50BwDZ
06Zud/uDXYcJ3m/MgoAE06BIW04U9VVRVWhQk3HALRQ4n2k6oCppe5UEsrDbSG+uAwMVXISBRApF
OXt5nqZcy/w+ZDaka6Ndm6O88NdOgQEVODpqbLaIPpffqcppNiQm32l25l1bfGmaZhfCqnp7z1Ye
bJgBpy0kMilZLadyE80P9BySU69y3tVBFbjOEIHAHINjHJR7TSkPKHBLoO6TFzmNvaHYSu1XN/Ls
B4hjeFY4LpFndXKJAZg5HXZcAvQDtjL5lSGby0Uugl8Dk3kSRj0o5y/TtK/vtB1EJgf9LoK07H3+
mYHPXXiST6O+U1839lfl51/mbpgWqDluSaqRy5JWzfWsNCmm2y8lIq4MtaEmFbjqeLCO6k4+UQK9
bfE6bGFQjCyRuvFNl8GR4k0XK5YYWsp+9w5PieZ3odduv8ltLgLFcmW0URiQgoJR3CuXHy6QxyYx
K46bfpSlfc0wQ7gzd8q9ZBxgJ91td1DWVsYkNROKtFGI+ouvOOX2pENmQarjTG6E3vWYncrp3WT+
h6OtQy0uZliBIS7Hvua5p92KPq0nZ6cpUNHi2hrwXAuIJIWUqEkQRei/3LpWHXLF5HEJVIJXemDs
zOTR6PSts736hQQ+Xaj2Xb9gSX5HI20LMuzIjWDeZgb+WXuNPyke7NAft7lj1dUvRMKLcA+jSCC6
L9cl1bGjhi3ranf9rv8gH2dQDPvkHv2K+LmH9Wm8j95n6OjpJ2VfHyl6Tq7sGvfqLnnbOvRrcUX0
m8XbEx6oZfzMeq2XypDfYplUChQ41cctsOJKQ5GKKIxoAFXJ266gsVY6h2Gbc7irvfNGZJlJerwo
cIUUL6QDO+Np9vLkjpbb/79izJofndlflqAsKRtrx+asjynT9zqycTo3n7VVwVw3wxbSTORgLN01
yuJw0KOYV26bu43zLI2nNPt+O2ytxmihOgpZJTWJK4BP8P+R9mVbjipJtr9S67xTzTzc1aceAAmN
MY/5woqMjAQcnNEZv/5ujzxVKQEtTnQ/5lKGTD6Zm5tt2zsSzV7w4U56R3nXS7u4S69Vwc6f9fv+
xTr2rmyjWz2+Dh/Z0it+JqcFORDok4PcEftlAvepSYT6M7oh+L6NbM4CJbnxjj4aq3QzQNYrflHR
SL7UjTtTLeJm8WxDDxPyFWOqsrBr8kLTfRTBXsqtDpy/cTdA543TeqXOolz03CpyUUHk1sEXOOHq
QSHVV6oME6wYyD4L5n02ZKsQAq91ftcY4FNiPbh6rU1YNm5BGwQCCeQ4iFsOxLHKpZzG7K9B3IQw
jYOfxqgJA7H9YKK24cTylkLgLiVHvXlf2FNzDhC95Z/kXrgUx00zqL+oYgZBIkfq937a7PpeczQC
5oUyOyjBR6BiTwUQpQkN4JLuhnpT+flCvC0v/QYeIJzEN76iUECzMdDW0T2hB/cDkg4u21QvOE+v
sRccjFWzL8GWKh0hhPBYA/YFAv3N5amYne6TmRh55hxYwDgVMBMycqeh8SGoaKhZrMkvWeE++WSs
Qw5fSLkma4LOv6Iy4Ysi0JrFq//bYPjPODFTB1WpRz6vstL4vkVPdl3rDtPJ7WUzc08lgER+b59R
aNrESY+CJCZNvI3ecHskr9KzdTXcNj/Lp/yu8/oNfV4wyaP6cVAFch7gGZDum5IpgcAlRmDlE4Aa
rHcVsSIDeaidbTMIzzavl43Nbk2kxVCs5poDE9CPmOe+HhZYLrauS5sWTvsT/MjGuj4KTuBFW/Xa
P5SrYaXvFYeAfOKKOfnfKClMy34SYq3fP2M0zWYntGYe4gkCpaO1kWd2kCa2AhqUQtSdSu3t1lqC
rM7e3Kc2RxEYGraz0EgxdHIwc6erHfVns4Xk4RrEE7lT7jsnvpFKW/Cid7KrN0ttdjNQD4wZSCTe
8w+5kLF0gUVzUyktOONiRZ80tJ3tkjUCpG0qeYKnb1Iv9C4v9lxohpwdXiJc1FYdZzMgNZchG8AH
rEKtr39tC2udge9akZbyJrNPShBd4xoHYSNAcaPj2dLGJ0HNWTSQNyvTwqnMmzrypBxEinkH0SNM
8WMif0AcaSHinfM/p5ZHO0kehr7rJQS8fgWuWK1xwEDjgKLIuTyXM2aQrUOgAKQHkpLjeChphYYZ
KTJDuaa8VIV+1dXtt8GslnbpTAiLiAQQAt53DATXaJM2ZqOjAM573/v20EntfS8uMevNNKVz+m40
q2gIgNBhOlqsxByEQcmRfVSuY91Wb9tVv6oc0O5CG+5OKW1yB7HPxeD8fzCLPnEJRS9Qgo3uo2SQ
k6BIYRahz4H8kEHLJTi6q3jpGxR2N/qeXn+90ZGP9LfJ0eVEWrEKQh1E5GrY7jJV2WnZ+vK+mDlj
MvARBmgjwYg5UbWoUzSEKyb6Ywqzd4XkNrUSbwjvh0h2Lxua1tbwrgHfA2I2hHJ4759fgG0p6xGK
sDjM2wB1X7Zp1+FG3iw9oeb2ORJPgLbytN2Es0OrKtVMfDhmqZAeAEu9D0lS2ci8PVwezpKdUdaY
+FFUtbQAg3ZRba2ueglArmfm3VKcP3ee0PIHZAle9ggKRym1RClEBq1jAH86UO4IYLwrxYWVmXN+
sopQE/qopsERCOdLQ6IiCgQeZZNtc6g96r3zq4TY+WJINxeenJkaebtGbqsiS7ALOH8QbxTueadw
5MQP6GIMV7yf4H8RRnIBAyhdcL8E7dLz0Q2QvRCA8sSjeqBPqUH3mSS9Ez1ZwPBxxzaKgvjdiNwn
eITQhj6axAi8b1TnJZE6bIc7midkl5ZK9A1SIhkSlaJuswE5/6/vQijuIAcPFgFA+EaHKvRJoiUK
xhaZL1n4wfq3fqmHau7cnprgG/QkcFXAYZJCwZE4BhopbaNghV0nBijH4/w5NLJjkULAQEi7RxzG
hTM255uQPOMUJHC6E8mUDHQw0sBwlkum3tUdvQecfOVn/YsvtV9G8Uno4UWVCbrY4OcYJwYlNWPM
MhHD9tS3xeBnictY7p++vloG2p8hKc7B3GOkpdZKZozHM3E0LVm3lrxO8miDCtv6spk5l2FYn1rH
KD4idjpfMUDZAdrOOUGSBjhzKdC1X6Of87KROf93YmTc5qEGjamkSUMcqGQ+UqW/z4Byo2W6cKpm
zCio6QP8Do4M3mV9PhYl08Ow4VRTZQZStQLNFgCWyKa+MJq5bIqCwhhSRRqClklsW6LfJ7AULI3s
Wdfyz/LB+KUIucsUx7/WHHmTfNT7JSL96Qbn9CIIblEKxrYYl1HNoNR8IcGIIK0MrEKDN8XgVHUD
kmi9s7aGkYfBwqN61iSkulF9R0A9KdE0Ym61DVc+FgUR8NjCTzY9i68QGQjf0JDZDgszu2RPPl/A
QlMbdRgwxD4HLwUq03bXRMMaiT+IVyfaEsJ+1hw8DVYQ+gQT2EkmD2otgVPUiXOre2pZoNpynfhr
CIujhycLlx4O8/ZAkITeX/C3jMNdvMgsMy8UUPkqof6zEzV2LDRH6noXRABWveDuZ62B7AlOipdL
xqdB9COjTmRAEUFBZj1FoEQCkNpIA/CwJz49ZqW+ROEya5FrZfONCrOj8ENgTY+AHrjLJM1tlVob
X1BiYCRN0W3lZokic3ra0WvC9UiQYsTjflwN7VvdCAeNpM6+JsoTSM6fFkKd6bP9zMCYLFEQSnQl
QeLEyX3AuGrIC7o1MGVvRtIxlyg9eB0BqPgJ0Q1SLKzdzPMZRV6Ix4FIC2cPOJTzk+DHVg3KaUxl
64RA87vik7YnKOglEKuyk8EWN0vJ2uloAbEBOg+OEwHu5FFb9G3RQTCOOjXUeFRw1QjhDyF+VI1s
15Bqq9ElENtMdhhDQyODAcA1qmzjQl4mpSaToF3tSMON5N9axnVFOttMo5UofqSQ0xj8jdHeJfAF
pbxUS5/uHhhHagI1RPi3CcFikmqWrxYYbtF9k7N701fR3bvE0De9XM+NjPwZifGWijIYMe7Lg/8z
3rTHzIuOzU4AEhvCEuURCYrLV+3czjkb2OgS7AszJbXcAFr+U/2pOuU9fRyuOqduUKJpHgV3qclm
Gsqej5HPwUnIR62aIQUNexFwZ43iWILqDDRfp2kKtZW3hdFN04fn1viynliTtS7J4hbWdGDOKpo6
lgIaV3CC1Op9JYLZDk7O0Do0aflrqn9ctj6/nBaqf9ivQBiN0hVFCwbC0oDEqMqEnUUlJ0GP32UT
84cCCdJ/2xg/FSOd1KoGG+axXRnrwgs8xWtdXl5LnaUzv2ht5GYyNVQ6MsAaZCrfOM284DBgBQx0
cOyWodUz+Vi+ev8Z3JhiAQqNuZn0MKdd10/dGuR5XrAmMB7ewMGtk0+QNQQ2VDfaIjnZHvptclt/
OajBjwCpKvyrAYjQ+O1Fc3QOyiV+RJVFttW/NIFoG9YKdMUL98fsdjkxxK/Lk70a+2au5CYUAPuO
2mZyE+lLL7qZs4d8DCqWQCgAXz3GtlQ60jFMwi0RDOR1ABYiimQnl6pVo1tb0NQuqBLMXBG8eIjM
J7DcuJNG+7+s9CBUuw7xUqTdVnSHSsgq6PpVq1G3Qlq7yXrv8nGY8dLolQGqBEx0Borco/0pUKGK
1DTHhklMW/bBoNzdJc32spEZdjSESZ8UBSCLRVQ/cplUL1u9zyHWKmy6tenJ4KEFNZnhokdxHazk
V8nTdmllyzakyt1u14Gl7e90HszsF2DjDDz6kC+UJhJkpdTGoBdHgSKQ+nUn1O4gfX3ryxBoxGyi
DjzNAFhakypBgKuHlclugMh7la40xXe6ZlERb3YwQOvitAPHOEH9g3KCQLQNpqABcpu9xRuA8Bxg
doAQdtCg60bLjRt8M5wnVfAmOzHJf9LJecN9PuRqDpPWRt41h+QmPfge4F3XzXftTtzG2+atuMl3
2fWymM7Mk/Dc9uheUuFG/aaEbXJIt6hAQnVin30Iq3otv7QHfd184wJS1sKDd+6yBzoJWmCIFNE9
Mi561Gkl5YMFDWr1FkxV/LqwVhpEGHhHrb9f5g+fW1UAUrlMDYe2j8NS0NPihZrhPAYCkjAobcey
tAb6Si8W7sHpUwL5RUDKuI4GgErjLCNaqOohivDozNu4vSvkUN0UlSjvs4Lodt3qX2fMQqgO+gHe
g6ACnjFyAUBAW37UgTEr7gdj0zJ5WEMLs10I62ccKH/9ofAJzK01IcdpGy3vE7wpnCzX9o2CVQrE
TU4qWxm8oWrsYUm7ceo/gRPFcxPJbUB8Uck5PxJ63AZQRMCLM/AFcEEnILvvhldkvJd60qYbA0Bb
+BTIS4AnYsJMaiVdZdQ6dJfFShIbZyjE4EXwzeDusqueGw9SPHizo86BIY1emD4lbTtQvGmlKgck
Pm4NEBpkpvrBuoAtABvmh/Tb1ih4b2QlSFSCIVWar2cu9L6zH8ijWeKCU561w/uB8YbFw3mMxqN+
0GY963GrQouZuTQmUCbGtVqsLs/d9EhhiRR0n0KUfGbz5WrftGwYeGvisEp7oYNgVmrte79tt0MQ
hgvmZod1Ym4U/YA4NirNFMNCpUe6qVNBuIt8LVvqX5jdESdmRjs87RBwliLMNLUuoN2rDXcp6eN1
kRZL1aLZESEWQepN5GDv0eaTenQkGwZec1nKcsNtGkEcbBDHFQth1rwdA6T1aF5D0m00pCBucotS
LFTfVsMLC8wytCkRSede3hD8e87vS2wIJIb+bYd7q5P7MunEpg0qTF1Gd3IAivg49+iAMVVpi0q2
Yi483mbHBe8qqwi7UWIZ+dhCI6UW5Zi/Fit2RK9Jt46VRer22VGBZQ99UYg9JpAo5NOjpFVxE7cN
qOggbiHaOWr4K6lSPN0IoIStF+TLBQHMJHjpQZtkQrJ97GZL1pWNxB9tQ9mHK4UiWFUTIbADVHcW
LsaZ/c4bvRBRmWiomGCEs1prh4xzzep6v7EIO8ZtsW9DNMpe3hwzdhCGmuiIx1af5tIhjElJxlqw
qwSt4UmCUdshA0N359c/L1uaiZ14xPvbFN83J/uwJBIkBATOmuFa10ECcttoU3gIUm3AZMBUD75p
eiPbubeEzJ+1jNjCBBcDEL0TCC3OcklUA0J1LEs9o+hCO1Hos9KZq4EkuZ1Z9X0RdtdNcFv2hVeB
0Ekw08dYbX6kXXbF2Vncwl+4dmb2r4mEGLYkgvQpFtUA8suiCbBfTXqd5IkbRe94ctmK2jh1vAAE
n6mwaibv3UPfCtgoJkAPyFslGbR4QKx4NEs7v6E7KDZB9lQqPjVa/g6phzQNgmATQwN1BKqfkyAo
TPpI08sItBED8UwtcC2xwpNfZNfMLDcmLUFUULmWILqNn9pEvg4jaV2pULXv2lWgYbcbxrbQc6hO
C9VCfDED8Dbxy1QOcgC5/ySO6cFgq6OtC83fqmoPPQgNEtG25O4YdNq+YMpaMBHct92xLMqVxaLb
IKp2eAU9WNa7mFobM/iRVwSgiCpCmBqujaJ48FWwzlsoDcWtW9PMxRtbsJswX3BCM7uZdykgYEEc
xuPL0b2RAgiq6Q0gSUlkKz+0YIXMMTp2nWAlOIK6Fx6B1b4CEv1aW7iwFi2PbhIhkkvTimDZ/5Y9
BaD2o6jyriD6YJdX4pqtejfZRfdL2auRi8JAgUDhIAQAHUBz/Pk4OvEbihQJpVKCDrZXhqsYuXxI
tJJuWxJs5csuanRzcUugHUYEjZ2B5vxxjwsoEWkLXTrZSVTLDdti1anlQq54dCpgAq84i59EnHm8
mUeXY9frQ1nSrncqOdtD4+S5DuhKpd1bJqdP/oAES6ktkdOPIsJPm4AMoc8KWXhEGqPsipyAqzNI
896JpfYqqbrBzkU8I1FkhrSlqmcLszhdL26Hl6I4JnqidMIaNVLMQu0c0hS2mWEWw9BpQILztcUC
zgsnSINQAnBKwNqPwjS/DWmKzrbSCZUmsEHrf5CUZmG1xkMZ25DPryzwyJlNV8AGCAD2MrqsSR09
SI21dAuPN96nHSwRZ29RkBoaHekoU4Ra7aXSKamxD6BfDjH3hVUZbzxuAr4YSEYZ3z8pZjegoYE8
9FA6RZQcS0PaaobgCVlfrWjKPKlEmAEBnAWjc+M6NTqav8EMe/Slwijolu4ijWyUpLu7vA3GQCXo
SJwPbHSiJIg30mKADTOWtkXPngwluBUb0Y1TUBmgczyp1oq1z/rhVo7i+8vWlwbIPz/xTY1fZZls
8VmNN6rZO2W0xBc7a8GCQizXQwJWjm/REwsRKUOgsPoS8M8oJU6Y+Zkn+WW11PE8yqp9TiNPioKY
BGgXyNCc2wG5aZEkXV46dZbYWXj0C7bLmbplOnoL1N6ty8qV2qUmv7kDBj/LC/NoWkFkcm5VBZ9q
DMnW0mkiUKSnL7hPV9RcKkHOzeGpldG95WtS3bMWVpgo7hKQWdkN+Az+F3v91MjIy/aq1qdSCCOk
qjd50rwbMV2I42bOMOdAtHT06iKcHdcBiojIJRW1AoQW2Y1qBtuuZqUXtpm4zmTlVu7QuqigJn95
j48x5nxrqMhboOCPvDmPPc4XyQA1m1JrCXhH0A2nJzu9t3PflnXbQtTRbd7BsvdOpZtwsOPX+j7c
fRGsx+2jURIIbLwokUQYe8eQKgkjklk66mCiab1xs/AqoOXm8jDHtyS3gjI1yLNwSUI6crQV+zah
QpmhjShvtKsoZbvaCK5aUwELuZEfL9uaOWyAFHEpNfBpINIY3V15JmaKDNYQB6olqlP4pc1osIZE
30ppjGOs0ytBFx5L1ixFODPnDXelgvQnEhtgqB8ZjlkKyFsRAWIpB7UN3NlT05WRndHk9fII52aT
99MCoY87egKwLIc+6JvIgmNU6S4Ksqec9Q8oyHllqr583ZSFdQPAAGisSRMqcHPIbvhy6SCR53aY
1CoSNqZ4bwjby4b4DjhJpGAf8pSQxLcJ55cdZ8VVtZOMJK9qJ+hrJ6nCTSq/MV3ZBkKwkuKlHoDp
DJpo2QXGBvlqvKPGOLBQQwK+MpLaGTIdb0IiFbuizRhUAJXQ1QQl8S6Pbro1zuyNezBBnjT0Kotr
J6WHnlwNshdGPy6bGD8g+AyejunzLj+5zCBwJkhlCBuudh3dlTeKm6DyZkDEOrQcgnJR4H6x9+CX
SUA/UFfE7pjseGmw0lKH9rIDbqp9QtpNYAarhWFxBzjaGIAR432NnDVc5TjADqI2MIIsqkFLiwRU
Inlo31indbdRu3Rfy50bBdDJw3MAroQcRSO/LWPhiWTVwvxO7zlML+dGgbNE6DsmPBKIIgiiQGqH
gLXEGkIb7c3u5bHO7pITE6OrtAz8wQetR+1IevMqU/O7wIqNIadLhEdTD3k+FP75yU7p1KFF5gtT
ihYf0qtAJkI2q7mu9NaN41eAeZp4ifl3bvaQr+AEB5DtQO783CRpcf2lksAcKf4GrYaNYVULR2zB
gjKS5dXrzIgkFmAvlkboUs24bgazcS6v0DRIQKfD72EoIxdfdkldGBWMKB1bmX7ohuDaN+TkWIvf
2n5LI7Kw/eeWCrwoCm5NaOJNKO3qMqr9nlrM6SoJ773BLtJnFj2z1nRQ6QbrJZQgmb6QPhuntD7P
9anV0UasFEGrksRnCEqkNcQaLIi9ovOscQwPrT4/stpe1nqe2/zI/aJlCppL5gSmUPhdmQo6RqpV
NLN7gvaEJhl2KXQjFmKuOed/YskY7RQ/jLu4EUzmxIPy3MXaJgmsHe7afVa328v7ZWFQY1KqzA81
lCIwqCiV7aJ8jHXd1rolDO78ev2eO0M+P11SHg8mBDYYwNTIPQR7UAsAJ6Adi4NpKytAqY9Lnv9/
MMk5Z5BqwcN6FNGFaab0jYCRBZKngtTAhRD3M2jMXswa0m2eDMqGZfDT7B0HEUBOgqjNsG70ut5p
PUSNHPWbdd253UNxS9xuYx6gZ/sW3wRO9xhdf1Hw+9dpODHK99OJu+y1XmMGX0RmWU+SHDmhUV/5
hexD/TvYJXK5/vqmgafkXLMAJEzY2ohvhgaraubUbfYI1P8qNRvQeBr0x2U7c+fAkqCjBkIx9CiO
gyAt7mjYCoyBU0wTbKbFLm2r1GakfWkqc+F5NeeeuQIrOEZA+TFpE+vEolbRjAFHVt+z8CiQhfzp
0vePXFYN4vW6B77Yof6VWV/HwdPlyZo7yWDlB9KV94VNEG+1Dmkj7AHmDNK73gJvh/QsSZYUZOdH
8dvKaKu1FugO0gpWwrxfUQ0+A9vg8kBmAm0QUv02MTq4stAylQz42qZiKV3XdUhEuCYBwgZ5qoS3
ocTCV1PrlSVi96WxjVYoFDvVknuMzarKx0g2b0nJ2gXXPgbzfJ5VvC+BbNB4s/g4SjPNkLC0zXF2
eltad9v4GyhWctvoHdB7wRNaxB5+XJ7QMePuxOZoYJIELQpJhk3mqjsRjbE9gJBedps5lhM5/n1w
49vtD/bBPP+aszktoYfH1aBfPwAuGBRj4PGZiBxQfWBFmGPvN2t6lbwz1YlX/pZ9QlHTDeds096K
xkHO3XKXYtZZJ4L2Kk6hgzar8T2QobAUoSsTtlsoZ0a3paWssjK3BWUp9pq9clBT+o+p0TzLYsP0
FOkKJ3jrXOBx+iMIutzgqNrCLRvs4F1wv1oe4W+qU5OjsBWaX0WO5AU0MTTmoLpWit9ShF2XN9D8
+v0emDoKSAa98QUf4l6Ofmzc6sk3HZp7pF6JhU2PDNzFlukM0HRRPMF0Ok/e6HeXf8HCIo7T/UHT
ok8jxg+QVPq9LuPCkUrCbKpbKfDZqba+bG5MuMo3LLo2eXOGqaHXZZxri9pkaPMKN2olZZoNKDp6
htoUHin/QZsycqqhCFylH/J17od6aKskX6r0zfhzGfk+5Gs4gBlZgPNLHRrGBk0DoIlJcTuwzk6R
lZW/Xx7njMeDDZC6QuRcQUQ7crXoy5DaEh1K4MXAiyR99NWlvOjcKFB2QOYOectpnaZXBbD8opXG
MRivOuj6NUstsF43teR+fSwWpLFQd8aAJixWXU+aIE4bhtyMGXhykqe7Is6XwH1zMwZcCwCLcGU6
8qHnq1Lm3SCEQHCBk0GyO0mwBX/BW89sdfnUgnxuQUwTk6XcghWRh8BHtUmW5BsUOpgdKkva7LPL
czKcUXI3lPugVBXctWlpuGKvAowR2Djpq8trM25B+DxPyMGABwIFdzgs/jtOIlQofMSMUlytzRr5
Y2M9QIe6cEGAB8rzv5H2mSkLmTzn8x97fJJP7MVDX+lqA3ttAg6/BJj5DMpIoCTv8sbuRJDGDt98
IEHypLQh2LgQwcxukhPro2NVSBFwhRqs1/rroDyY8cPl6ZxdNfCtYB55vmnsGsxcGvIiAOdphz6v
tRw94fii7G8k5cK6zRiCSDsiYg34MbBrjrZHlmbCwKQUMWtLe1CzKY+tVBypVL5dHtDMhAHQAA0k
ZDqVaZ8Wzbqk0yn8AqDGO1rk18awVMydyVMAbIyuWtTBecV4tAPjXOyFbIAJiz2nzZNePgkMheP0
vQwaF5l/O/bpwuzNjAomuRwHQj0AWUe+ojX7OBIITCJ7clR7w9ODpZBjZoFUBagIqJChhjZBEZox
iyOqBsgLZxAlLCxHDGvIzSxVcufNoMUUvCMcSzjaB5piJmJTCaj3iDU9NKiHe1GRm9cgJYvcL28F
hIgSr/UA+DFB9qXouNIIKqsgcfueyw9dvnC1zw7l5PtH7jXp40TX+T4AISyipjIOoZiWiaB4Tl4u
j2TGkaPLBJ3nuFpR5x63tVRla6Rthqpcbsr+Fl1C2zxJ2DrV459JYX09QFLRi8uVELDfkMQ8d3hq
bwWDnvISYOPR9JCiTGgYoutLCyd1bvpO7IyTmIHp51oKnmcnAJfupm7Ve93vwMIgxZvLszd9KKGl
BBkGyPUAtMLHdj4iEfQj5uC3BYA/vtsnBt5Fmdg7aVANtkzltyxJ6xVw7wZe0+LBCsitGuabFmRH
runXC1CQyVHGD0HBDJE9EgSoA408ul+UPZL8FeRIjKI+Knn9nYWl6l0e8mTDwFUgnOfMjeBqn0Bn
pKYlKVC5uaNH0HIPO3PTgyMkrEExKi7WdSf+8NMYcOJo0gGh1njDUE0pGaTucqdOLK+Uu71sNODU
I/3PrtBurBwZhC5S8WQMEtm+PM7JHgJHuAoOD3C5oikXNbvzlSVKI9a6kqROJOR2B0IKQXkwFlm0
+LeclWUM3vNvgCwEfVZom+G/4iQEGPRBs9oKneMRhZ5MPVwBI/od8oWrMM5zIA5J/9VbnxtU4Rxl
ZJDQsTdykpnuqyItfHRHNOCZBNALuFYpWzgWM3MHIwAB4H0COMiYhJyIGbpKKhgZWjO2pbQ7pkx7
qZry+fIaTTc8MmBodECiAjQGE9mH1Adsw+wMtDpJsscI+a4Q5f7rJlDmQdVdRPEM/MHnC0RNLa/C
AAj4vKIos+fWfZoLycJ1Mj1TXOfLAHAb0D2w8IyMVDQZlDLEW1ygg7Sqab2Tm/IxsZK7pJYWsJkz
awOWXsTuqIIAnjE+UqYe0oDlETYArfaFgP7BmIS2zNIv2+ELg752zr0nI5F0PnGmAPeXCZCyqxP1
PkzF1WC8qib6XL+6PgoQl9w/IKOI2RtdKS01TBZoCvgkpNQWO2sF4ZGFy3i6y5ANAn//Z7cix12e
jySrq6SXUzDdhbn4aHRgPTCapSfOFMAC8Ch/xINFGdWAyVs+RsNgJZggcik78bVt6VYLqw9Vg+eT
6FPfkH0MPlUySM9qP5SrJA1uDImseyNYW1pna0pxGGhxTdIkupVJ+gYg1sIencwCRAzQqczXE/w5
E+yJLPVxQ3tGHIosYMoOfbAkfjjxhbCAai8H0SD1iJk4n+d6MDQmhuDYSpWIeoqARqeauSKRdp2k
RCBS7L4cmOKW5HONygtvzxifBYEQXW/zgqAkEWyiygc7bessitOMCfgAhQJcDaeBN0dr0z4Qmht1
PAQRcczH/FAeegiqJG6zz/cgDYi24YZeJ4/Gj8vnYnLM+XmQwOsFCA8qgWNAUhPn1SBbJHI6y7ej
RrX1unBFnJNPM//13v2/4CO7+XVVVf/6b/z7Pcv7MgpCNvrnv47RO1iMsp/sv/mf/ee/nf/Rv67z
j/SelR8f7PiWj//n2R/i+/+y776xt7N/rFIWsf62/ij7u4+qTtinEfxS/j//7of/+Pj8loc+//jz
j/esThn/Nuivpn/89dH2x59/oKJzMuP8+//68OqN4u+Obz2otT4mf/HxVrE//1C1fyIxh7VGdyUn
m+aCle3HX58AoYZCtM7lKrm3/+MfaVay8M8/BEn+J+9nBUE1ByaDEwC/oMrqX58p/+S9NjJglqjc
oVfK+OPfYz9bpd+r9o+0pjcZUGDVn38o59sD17IMMmzcmHiYI3mHiO78rEmGkBVZqJu2lclrrXjW
0hhA68LYmlm8YU3c2LnV3zVt8kTUroDckcPiYrAT2qI6+trSiNq2LNutoO/qAuBVkJsGvdcrbC3j
2YVK2Q7XjGRLBRAe6SOoT4DAj+nPsCe3eIge1IrsIzO/zYzbSK/fTxbir8GeDY5nsH8HVXxw6AvG
HKL490nAyj8/CaqYn4BL22+hFi/1m0a8ARu3i6jnEEbk1k+VdTDIzuCCX9FNA8hslN/6YLgPheKB
xvlOLcmj0BqbrvZdGiYeOp0P6KBg/o3Uya5ptsBeEK/U7i15bwiSw5J1FKZrJZRdRUyulby6qeps
1zPLBcbBNrKfUab/OnVnh+50hOdh8V8DRH8mSIegPCFq2F2nA0SZKQggVWLaUleuiBzdhL2x1Y36
2CvWLo1UL0+ym65bRLyM5DV/GQbOEd4Z5OZ4+YxctN+oUl51uWVLkIAKSk9i6b6s/H3bQU+keRp4
uKxWTpaBe3uoUK4X9yIN0GAXeqGp2XJb7uREcsz6qlUbNy7uL6+8zlP845UH6gHEZNDnAi8Ev8RO
Vr6zDMRqMbPszKhXWtW9FGnvUXHXolaq9f2hM5R9p3dXYkfBEhOuUU04GlXsieUPuZG8vglWWcd2
pH4BO+Em6hOvzvRtq9QvMStetCC6xagGXyjtUPQ3OXIzRNmKRLWNXHkoeusK/cBg7KptKWevcp3G
bl93uyIUniVc4RUhnlwJbkjRYFapu0Y29p0MbpXDYHRr8SrLlTs8NIFtDsI1XiZvckSfS0qviWYC
UG2sGU1sVWivUFC5FqPXy5OnGudX/K/VBY2mBK/Fi37jC1g0qTCkcWsBl1VcoVh/a4Q496GxE+L6
KEsQA1O/16J6KzTRo2yl7yT0v1m9+hK0zbUUOEqWP1AxfNTEtaYN20E03CGUDiyWv7MAnKksckpf
wyUUrEtd/RZXkhdVazNRNz7o45KwtomYrwJTWzNQmqO0sFe7aJWwZsX08EGUXAqCnbpCBFIGbm4N
D6HevJE4fGwkulc1t+oMUOm21UYWLDcgFkoiyfCgZ2SbgqYqEYVXszbXQfbdaqlbSsYxC5tjW2Qr
ETIqFcmvOprsKj26j7FV0QboaQcxMDa6mB8sNYUkT7ilwasQRMDWyFexn9/4sHEnZfoPrdShlDK4
XQ4WbaKtEQu4zJeuxLbeFlmztUCajo7+WtSuTTHzIKyy00mz1Zm5I7r0Hc2N+Df0E/tuY6Sig64s
L6+ObVtfR5UOlYBoXbwYZbOvwmydkfDYSJXXsupYDaKjEN1BD6rLNAQYfnbIon6fCpbHAnWlDtl6
TazIDaQcPffFLpQqZJYLtzPA1RdZG+i6782ovyYy6K6AEwpqlFuZtP1AZemokPIqUonXhrIN2GVv
M6QVhMh8kwv/zbKVND0yI7oVQvnQyfS5Vsw9QWW2AnYlzDJEbbojtNIhK8x90gkrxY+9Jm1XNCh3
6PReJUm1EfzsGtDEx6KMXSs5dE29A9euS0mxaYNgFajK+oPW2Q0RNcibGFu0nD4RPfiZ1sbGT+7U
XFvbUms+yE1242vlPelUzx/ye0MHwbiiekYzJHajibc+eCUBSbcFgfwwGn0bwv8YVrxCHeCB6epz
KT0GuXpLNdELBtOLu/CHXmte30trtHwjbU0PA/isbEB8H4pCuyJlh2dAd8iH+IdgFC9D568GsPX2
3OsaFUhbjW1TPdeqfqX69VGT0m+VnN9kPT2AsvFKFp04C7bkJV9JEvaIgNqdYgsWqNWsltiEqZ1d
48QbBRZUguRPkd3rrR2Wg9dT/YqgHVEd6EESHiH25UjMfFDL6Dv7/9x9WXPkNrrlL4KH+/LK3FNS
ai1JVS+IUqmKBEFiJQiCv35Odrv72p4b3X3fZibCTw7LklIk8H1npeJZrwh2N/mBi/A62MQ2+Hj3
mUuPVI47QpatXccG5VavU8iOUo8fpIwa8GJ4EfUzT4dd67qPJNOPY0eOEMa9LDX76GnUoIULNsP+
I+qLi04E+kHo95ZWL6oA1pSTXR7iR6OVburcXtoOmojCHOcK5zAHUKqG7jBW8tlU6cW39LwW/Mv8
3Ts8j1cwSehyt9R864auIUFfIjA8a/2r0Pon1shnLfyrIGjk8gj8xQZim2rp8d6+KMKf/E3BycfC
8Mc12SP2s1s3+DvblZfc6Gc7Zq/mJ8Q76DcxSdz4m7a6ZMDXK1Y/8n7asm4CBjI2M3Kym0Hod8m6
z05iuhGUf+lz4/blOB9pqW58Xr20KQP4lPKtRMhRS8tjlMmHwfqdYfHNzIZvshtuC5lfRtZYnp+M
kM+pw4rdJtErD/RlrJNDNKiDLNWJZK7allkAx3MdJTLMWf2aoBYliX5VKLPed1Z8UFQJbjG2sFWL
LS1CsumG6gZK82usbUV2WogWOY5bBEuKZi5REdU73UTrioqLeBdVw7Ox5tjXYWxskj0mUXmRSf8L
AvJ9pIqXxSbNpPIPYueTR0MImcpNsoq06Tk5RwM5JwtOmKqq5YZtY9u/Ass6uMofpYiaVnoAY08r
+LK+RDwmcoQlnTepUc9D9mbL/nZZzd2iyI2XwxY++TNFJv7MptcsHo95O5+SmL2BwLmfXd02WdI1
PAPCt1RvQdBfGdPbqdSQQ8R3lra7/m6J5ZNq9S6JTGjG7wUbMK6S+zjIF/gYdqQwN9BM9E2I862v
2MWkfLeu9W6ck30EdxfzGscYmIGOPUYMvVbDVwA8x2XCO5ZE59qjEifqYQSbj2sK10g+PF7zImOU
/cyx22gb3+Zjd6dYdZwpP7HkQAFNFjVSy/5WFru8JEPxQB2SwnEP/Osb+m9xC38db7A4XBM6KpAp
1V8G21H1AF8H1DIPfYTc/dfKV1s634s0AMlbt8mioPiMGle0TYT8u2ra+ekxiz48eclst1Et9pn/
9c+F6097xT/Xur9ufy9yxD9/Xej+tAj+Zwvi4ae8rlb2r/+r/yt3Q+xL+KD+PrD/N7vh8N2zP6+G
+IK/r4Zp/hsSV+HkARRwbY6LsOT9fTVMsf4BasbMCV08LBwl/rz/WA3r35AJgOSxGtr9az9mhJH/
n6th+RugCwB6yOkCsAvI/H+yGv4fqpICBmZUV0ADlQFV+9tP8ccZWtXzSjl6AqH2ihHF0YVWJjse
Uv2NwJ8GXbsvC0z2obyFRaj6qHQEEMojreDf8vH4JP4wzUNmAcwNrXBA9+B5hqfsL487Y+DHRzC7
Te7z9LbQbhgQRk79UzDj8DmMgj+5NkdIX9xL9Tg4aZ9pMqWY1wV0PqOc5+ex0/r0h7/l78/8H5cv
oL5/+bngx8cSVMHeBrUnpuXrcv2HLWOkfY9Tel2aeqlKdBzU5bjeZvkgjwGRQG8589agwXRajl2V
mT1fKVQelTePvq/HraiS8QZoxHgfF7nbO8mXs22nYhdcBT9jNqAxKrJqO+QZCkqDVKYJeS13yAhm
J9fG6ZbTGSdxPHi36Vqy+qav5HQfoi5/YKCo7nwhor1A6vuhi9b2OR0I3XeaoVXHZa34MtF8efac
sHOdBn4bPNJ5mxGF73uVEbsdYgJBfpJtRvxpGibwawZJLn1qs00uu2RfqFicImu7r1FboI1+Gpeb
tdDl0ekhPaXMT0jkj0amN8hzKG9Rs4p/a6Z02HeUad9ENS8xgcrgvqH/csFYnNDoKY5oVW64j+NN
oogfG9+H9d2183AWMnM3Wc2XmzmJxYGnkzsZyatNxllxO0BnirUgX75FmvrDihfkUee6vFXBtU3V
RcOWojzudl5lMpzM3BV7MC7ImElE+Sbs7K9nJ26MYY3qc+6NeJaq0BjGfT18RlAWHLKiTx5kbmL1
kC5WTyh1aVG9fIerncSNLj1a6aJi4RTzg8xdxxuqOpvez2ZFdEeaImXiB2bDOtI7F7Ga+kZgis5O
NV2i7lvUiwJJNFUoOZaMwmbivozVqL/izTOua2qjY0j5a7XS6pBz4YetmzBL3wAB0TnA6ARhEHcZ
lFj9JV3HGStbv3Qtwo4hZtlNMfWhWQDr5m9t1EbYwUS/pjvbz7O/yfsVX9wUaCOtkYXjbXs/IegQ
LlQ80vF+cmTo9520ZbtxhBVPSiuIfRp0vpMLqj0QeJC3scfNsix2W2mbfmaxYI9T5Sf1tYtytg2V
it4LweSXSJYoN0V0QYdMBm5+5R3F4GeLGFp7OLtCf/SuhWtHo0sQ86Oozo55tCki8gK+zj6NMbfm
qMP+lZgyOw++aNsGAE29FTrhd5ktpk9atxzF3LOg5QZNKOo9TTlmxSElww6ZlXGMCjKRXXS0BMgC
beriJhFLWzZV2VZHVOwk27Hi9TaW5XCI03H+bPHSvSN0wdJjWEq8drIol3MfwQjf8LlX4bzkEf/Z
Rbb+Ipd68rtiicfDtC7RCPPiNJkY75JHeI0pg11JU42zYPdWoFXeQp5eNrC8L+1x9ijjbvIhrJ+M
psUhL3i/s2xpv6xDQffFSPgvklJI/OB/jnaltPU5Knry2pYdSn9coi9jqPR2VTbHjqLjRsjS7gae
w7ZQ58NpKTpnr0nY6y5FFrBrCBrZQDL09a2VmXrM7Ix5OUrNfVK22WlWWOzmPiYn1BxW59Vi394E
Vuo7vXKk/ch5ehtyNsyI4qE1/L1rvisyXsTNGPfrJXYU6S1d7049vOcA8qd+3dYJ5IddNJFNMi8h
2qbFEvZ0zPr9Mkw42kuyLrLpEaKG3Kx+ffYsFT/g+DCfixbtR99GxY1aRDvv+nZdFLA4cPL4zFYG
e4ZmCpZfG4LZZjLFUWfAy+8qVqiH0ObdqRd6hIa5yNYP3hOUl4fRflP9aJDoUwEvYIHCWzKvWf+V
mzbZDhwFGODxW3VaqjX6Qm2ybl0ioqPNEnOIvE6/tfhfYn2p06naMVYP+n6UIwJkuhjYAEpj1I9x
cdU70s6hBpiSdG03pA3JE2Ez80AG2bRusS+mp7iU0Xs1oSkLfcr5tRsQirBHEJvjh0lsyTFb54BH
UCe9PthMlxejB72c6lAOOFRD2uqz44MqGwFYJoXhhyf7dE3Vuc6xDSJIa35ISkd/lm3Oika1GHJZ
4Ves6ZxothVGYeulHKKcpB6mC+XjdFStnb8aG+LPMRX0ZDKDtBYQUg+1IfNpDUN6XFmAdFEloX8o
fXDJhs42fV2mKTsgZckcJD4+GPwEg+dpUqhKYWa6yZWmP4dZCbzpuP2rHe4AiltRsjzHRTb618jk
GFZ9rBC4xBY9voca0uzjgtKnPcu6+JXX+Das4+OZ5y35ARtvtckFZTijBfvVLQZezWSh50yb5b4u
KbugJwa86krX+1DlvkDu3DVhqURy5A+V9xUyJH2iN/mS1g+WGfIW4agSuwV48IKtbPWmsWmGhxPM
uRLbWlKfNWpsxbyHnbH3uA3NVfqh+4VjlzJD2gjIIzWejZEeglhlaAwm8/ZRsjhFs3kpq2oTC7Oe
8BIL10xFi4UX5S6KbeEncey6BUXnhVburp349FjppVqOIbHjvg8Q/iInBXA6KiTdK7WY4poyWtbd
pKXNtlHL16lxKkXVI8twN5Ept3fc8vh1zQMYUkwLv1LcdE+hitoPjlH1WCFwfd5By6v0uxmse55D
qD5W3mZPU+iyUxukx1WGPKISeUFt/pi7YTzVY4GkMfRamQNS2xxt4q5a7pZpDPueSP4WhrG4dQyf
fZaWrGsWkhe7MU0EByU16TMvFn1foIMdlVhKqE9kQNOL9F4fjEljdQfJUzgkiSnGnUCF79fU0wof
sxuQUblSh9eeunjP0YLx0bKQ7iIp1I6BkUHqozBfiNU4FEp8gzNtTb9jpBwAtWbz0aHR5NMnqtq5
el4uhfdT3rQDtk0JtyPwwij7EpNefrWWsNsJE3PY9ByQ3EIzu3fQcdzmM/GiwRMfH1Iv8FHn8Rrf
w1Q1naSxdcOgnzmRJWEwMrScwmSI6zhqbJdhXPELsV9V4PnaQHonvxXMJO8LTSPbjBHt78felEhJ
R93sMUm6WW+Uk+0ZA1L8N83G/Jizfrz0kNV9h4wDQeNhMkiDcuuVnhki+1WDvlmgtRvNaQih3VfZ
jMzuvhLfci/HDx2G9VuKQe8YJ2R8tswl2TZVU7ef2ehvh6DWc2nzegtB0fBF9nF9KCNFcddiuweC
6Cd3Bt6jvrUJn34SRImeXOA4VpJCobBWc/Iyu2JONhBs9qckceQ1jjvTQ39fQm2aLPWXEfqESwrR
xtmhg3EL5e2wabkKEKwDw0OceYJAw6HoG69HzKeElS1ceVV0k7d995iXiqK+M6o+aygmn3k8ZPuq
4+1zXco43RQWr3oLo+yWRC47xLG+Zo5qM+4HmQJYHQqkKk8yiu5ZL8gXQkjXnqdRZZc2TBWK2XkY
XpEla9EUS/Dgkriat45FxbFtk/xUl1N1J7CpGdzn3bp8iCv2nw9zslvKGGXPdbdQyFHj8t3bOT1T
5YFjrZV7Vti7cOQJiEA3XRXNT4so9YXYqVybNcj1e1sW5IYtCpVLYgZCR2i73LBZdXtkavl9PQck
0Y4aV22Dl6c8QggGcGj2YhcjNS5qus6hCTkK5c4uCUEjKE6mG66ZgaNXopS0SbqxevMIp7yYpesR
sZOFg1xAbeEEgYCg79u7OqLrluaEtJvclMuRjiU9jZkqD6Gfol0kcMrRkCU/8jnKcDr31aUtDQMD
lEZfQgaNbGMwyOKAnWjxMJHIbIH5intKNT8kelB9I1k2PmI2JXdpRGagg1V+Qew13FMVjssntCea
rEl71f1MnbMPkuRoA4qMuleTJHgxyv5myFz5tZdrsc/XTp5G8EKnHMPoy9ACFc9qp+6IsvZSZEG9
yFQBba267MEVHUkbLysgjZjiJO5S7Z4r6eW+ha/q2EfZku8yRzRy/ohhB1nJ7hTzypAm05Jv04Rd
1bK0mu5EL9nLOGDAA96yFKoxa7G84iZTx2iq+hsyo328IXxwL6tas5sJ/re3jK3XkomQ4yCL7MVA
q8ebcVXFuqlSjSrOhHaQnOEAJQ2jPFqa0JLqLqF9cqNAoly3qAToKHXLTzJb98MNFgimRKD2e6lX
8161aYYa7h5t2FVpix3Ls/FudQlqwHGI7vAoJK9umuqjGbL11rR+fKNhdifWx8VnuQh2B8pXQEQY
ikPsCxToRi6/dKKU9zy7ZtB1CeJpJHrQ930X+AEhrvy85rp7JJhrCaixsOzKCDhlZAewyTUea84Z
CqahbQaCCcv8j3k1w1GYqrgpVKHeVUfXtzbUM5L18mk35wyYJAj2C1dFD9FfGB9K3fLfA4V+Vw/8
Z/jVfwZO/b+nXoC65l8iVH/Bp/Cf/y5d+A1qRwRRXClUVEtApvsPfOqqT4AyHcbyOIf2E3fNfwFU
SX6VJyCQFpmj0K2jje+f+FQc/Qa6C3JUmFYhX4AY5X8CT/09Cu4PIGgEXQvUePU1iB8kLxRmf0Zf
KpzqreN2n9klyo9OxqCWxrwf6IMuWd0+0VqN0VNZdKvdeTIW8hN8YStObCZL95guKinvZiBK5rTm
CL74hsgqUT/6GorhbenpvMPJVrkjWop4fTYz7/2+aLF7bzwKiuObFG1M6p2npLP38ZwF7TYTGHGk
ZFY6zvln5ZdCIxByKhhIhRWRuXwv28Kzt5zrGQPGYFt6065MR08Uk4z8GkuzRltR97x4mfrOtsj/
pK+ex8thslTsIX/8sEtv6XapZOAXBE8P4VeZJ9ImmC288MclTfoUt6tK53jn17LHTk1TsmSoagNL
fTPVPrbfMtITTE7Rqsj7UqGfrG1YLNdwJ7UDStMkakzjr9JCG/KejplE3kkZWPUlFFE7X8ZsdPzW
UTGYw4K6ofYBq/ISH6jK+vTNQTOxppuxTboeOoB+QmGOnsr0Y1QJz45j3jrxHbEqdbh1EqGbr9Jr
kdzwbjDDt7KXcXieK3zWuolpwbEu67qFm0OUbc1Yw5DtFP+c9OowQgWMV+YyLGN03djUkCbtJoox
QEyHdC1TnTbSxitPj7aUvVoBkPQ8OqloYcmPoqQ4SDYVeCR9WnU8RfdrmnHEYzIM8lPRIEzJrM1s
Zinmg61qKiX+5TRJjPSiVAIzVkJLs09nx0HduBnKxn4dHdwNils/vcyL49EFurM+0SCkLAbN1OFm
6Rsb1Wy4RGmQtdhXKXNmX3tVmCZnLq7neKPSvg3r7SpzPMiNHrKOJk3gXGKOGvNVPkQ66fNTNuVJ
d/Z5wdYXaMt4+rFMGiribQYvejQ3rO6EeUgl1+KeSPRxvFFTpuJRpzW0dM67oTrFi8RP3UyhXPhz
nvhZPbmpNuUekx3t5Xata5/eRQyY4m2BTJxJgTvyYb43jPjlUlaLUzsai2L+xdskJbcu6nqWI3aT
pI7FYKakA3xr9gijkKF3B9GRLHaQoVWeFe27Q4dc3D50risGe5u6AI0lFASMdRQjriUknvz9nIhR
lOsmrXqYyrY6n00XPQPHSWy0nALqOP0uo0UfTmpUof0Arl2Ak4wlcp22EtHb5ljIYj35fi1aDJIc
KhUzVWrvy9q4bFPhr7J8x2isMZ1nPELYOaaN2p4rYzL/yOIRD8jWZxR13cG2lU8btUgj8csEle6G
QKry50Aq+CWMZt34HI+IITNNsaZd9ANrkawPwwAk4VdbVrp+V3Ghh18zhlhyX2IpcHvsY8N4h+Uv
4Q8EA1eabIxicQJUXU/5XaCmdfdwHZXVF9fPQ/qSzUuyeEQ6pwZ7aF8pcreAq+yfCZF4WKplRkFo
TGcffTKdyAxUkeT9jHgFhtWyoDiC7nAVp/Mujoa4v8OCG5NDSkmEcy+Mit0IXyhM8zPYru0KqTia
7wS0vMFvc8nagxgLe1xX0at5Q0jI7JNYCfjzZDIkvFU2ZtV9PLl+eIO+zFfPvc0UuDMNBCvc4ryL
Zga5B0EoNoqa4vkp9i6oSzlGlTtxYB/2LtQ4eO8nyJnM97QVGIcJGlHicVtOY0buEmLX8jb1FcFg
muNdfBgRYDw8mM6OQHV7b1X72Fk3l59AkGf6pepkrQ9JveTVPkrWpDjyfqjQ6yOzYdq1AxEevxUa
Ty54QcJ4cqlCGPmmRzeo30xpKtv3PAIsfMh73y/HGLEV4aEE/oL5jiFF/zJifeTf4tWW1DUty6W9
n7HUM7CgDnVlojQ9uq5gGsvvl2IYJeKUPaQF9vqnd35oz2uaCpStzravrkDurPPzkKfrdDOsNvQw
TaeqvA+0bNujAnqIY3vCbrOcPXop+O5/Tun9/zoS1f9yJMKL++OH/DNrh6/4+1RE4ut8gzA82IRh
L7tmI/zXWAT+DeXQyL6E5Oxv6rN/8nZXsg+eOjhIMKuAwLoK0n6n7ZLotxLeSBho4JIAdYeej38Q
in8aXP97QedfvKvQ4kEuCoIfvqqr4QLz2Z+nIh8tgJfS6MPu4n2xiY893xQPSPnaTYc22f07Q/9f
QgR+/3bwGkHBWiKL8K8OY917MJn5+oGknH2+h9Zmn23p16lBiMBh3LdV8+8C0kGt/Yl1w7dEFwqy
+jF2Qn8OP8FfTBIrjsdpCe13PoQ63HA0InZ3A01lDcmAhCDytQZ2qrZ5H3WUpidVjMsQ3rNyBgpd
8TEvDgMWSvLDibaaXnqfEnzlqGpO6tOUj20AnZCK8npHaVvrN0AbckizrXYQRvubXpJosdUWq3Ys
yRNPTSb1RiNtF8EYswLQP+4LJ1aNoG4uOnPvjGD2xaDk61VVy8K+SognpmdZI1F9F0Yx02+61nl8
zvIOknokc87JYeEYfqCqkBUkp7xI5UnWiuQbHWsKfBtmoWUv09jesgKTxTbMGbSpbclQllvOJD3V
Ew7RBj9re6ezbljuokRBCFsVlYPO3F8/LBMJ4ArcWKBwOqrHt6joLJQ1JtBvAM3Nd1EV7fd+9A7E
AriXuyxCeu02MoP/qj3C6zde6fSM4jlko+dW6P0wZKZt8kwItBz0qAtubLUiwnlCavp5wNS240PH
jjyWgp5RKdGX+zoLnBxhC7lOVBCmXXiYKxTxzlNaNZOru7OA7wuS5BkT0SEpgmh3Jkz0bDBXfwlx
LJ7S0UfHHOEIBN96gbSLAsCqtyS08dxB0VnL9h5oU9K32OPDUvdwLcgxAZcNNrB4LgP0ZxlInMUg
FB2ZZ1H31rPBmAbMbrcT3bWrBv08UDHzUhRpi2yDEbRRZ0imtilGQ7ExXZ8iFx5E+lPW6pW9Ugiz
5p1qOyAkyWxHe0IR8Piou6QckD3GNd9WmbOfkNeMzxkT1c8CUDD6mAaswU3rXGDNAuTgw8UrIDQS
uh8jaKsfAtmbFNhSuU5b1JrGbNMrPMbNHEWEbr2PCVA0fCjQoUJSdWa0VwhQhvkKV4UgQ509g44e
R9WMwCPJdkpHk9xitO3Y1ISFxPlO5ENXAYfQmn4mpeHjg4sxez+MfgWGuU/kTCi8Ecicn48awE1y
IN3IxyMo3pBtrY4NvZ1KycUJc3vW71rIocSnoyr+mnU81s8wZ/uYbovakg4ZOdCamo3SLLcNiIYx
2cZpR4tdVK6JvLdL2uKyjKc63QeBRNBfFErAZMs4FeLWWCClDUKKyrLRLGUTyEwLzW/KTFscJsnb
3jc8Ta2+TZF2aPEo6VA+9KTLu3djV4has1VE1cM0YioBpyj6nAFmRATLM4NYMX9D5PREgMc5aMCB
3fviCY95npxMTGN8Rr4T6Am0mtD7LF6mHEBGx8XFZoUe7xdgmvlLhIVmM4rK4J1h0Xprq4yFhzrn
yXogxhVvk83xcwQTsemIzhiR3egcnYS42aPlh3Ng4o59UAYpYG5cv/oshfYwMxAEf+3WHto0OQP2
OdZE5dFtqeD6bEK00Bj1OQoa/JKvn6gCqVkOzF7M+ZsBOisbDjCUbceUz0nDK0shUxj1pACblcVu
VR4lQ+CZp2nCH2gda/4mo1QNCmAXKXL8JEvRjBNBRE6TEuK7HRkBdG69Gandwz2nbZOLvkCB/IQb
Y88gludHKXvn9gRiUw+72QxrIyW1zfdEwU+08fA8yE1GPT0Cb0KeBCerghxQkWoEhzEMFShGuq6O
2MZK2C8HMeyDoWIMEEzOyr2viJ7uGdS2w4yqmHrJFkxeU5uQT24yIZsiLDKHSmqayNoQgGL3AMTp
JR6zbNwWFaKd8X3qEnFRjR0KMtykC4SW4OrQXADE9iiYQNhE2RXNjEexsW1xJk5dAPR9oVRcXFs+
q4n5HaHxo0pHsWuB8V7sUjCo6OKnOi5vu0RGkBuQFzEv9ABgrLr1bWW3ysf9YUkA8q7TbeVU95zH
3YHa8QPe3l+ryeZmklK+xjXBHVe3cluIwJeDKiK5t6CPN+1c39Z4UZ+I0V+APIPUzo9cif0axgMf
8vOy5Pdl7r4oAlkqxKhQZsTFrcfj3+i5g6rgeolW6sLSdN6uI1DitZ72EmzDlevadGOGRpJVHgAP
4OvL9PsSpq82zt5nBxtTR7aC4UKYeFTfB9LKp6wAdEl9hFeMtj8rKh4cikPIIj/wBkE1hwdyScDu
oSFSnQZGwynDCmH83DVdrfgZF4LcKDDodojD2aEP5CPWE730Wbc+c2Ai26rwry7vH4jG/VRjZ90T
jj/OUmOJ8+mU70ZYPW78CvgWiIretbJ47R0uf1fvZOwuyhWniI3rBjtg27gwQKSMhf5nfc0IM5zE
h6jUfncVVZBtBYHMu/XRcJ5L8ZVS2+pDl/doJK0gP5HSVFvj9Hmszfwp157cTplObljMCxxr3GYn
2HDYqardCHNihVutcAodmQFk8QuM1HRsShqDkk2miDxAH4HjH4tCWzcV1C6n6w23ybGnbGI7qY0P
9Zg0gFzrZoVqXuLh8OGbWBbINbIOBJQpsZPnVG4m2vkbItr1NgyAnLJBfLHYzxuBLbVRkBA2pmsh
MMYo03RjD0qv5dkWFRZyi1pwcPBGVO95urhzJ9RTnXck2mhi+sbMtP3SA87iG52TPNsXWkzkJOpJ
2F2fQgGDPwLc4U1xLY2KECCQ8uVjigHyQBsbCp83YtbmIjzCRVPH+3PSVeUZwf8d5OM1IPqo1hW+
+orDAaSEjrqQ/JKrdtglxTg/gfz5knhaNgsqKECug0OwO7EU+L3LO0PZsYtedOH3mqfnebAA4Cz+
Y8QOPLmyxpXmOKYXTkGLlPJrsvr2myn5y2qQjlnn7alAGsJxzQaw2ir26HODvBUR0uPFF+MBmyJv
Og8WpqjydVvgiIKwoasgse2PwAm/ApIKjagypEYWhN4l1Ux3M7JmTBPng8baZzHCsVBvTL5Cq6/i
W4fwuF2YVATPoyuaspzNhUzRY7HG+iZTLbQoC04ZJFmBAjqZxCAUho0MWH1cHZHQqn/5SEDoGYZ6
AdFeXcnYNoD9kAXG2TUrz3FnT66XT0PNzGchV42sZtXdVXP6voInDlBjZeV7j6d4M+kIYVWkepXw
m+6g7mh3rCf2ZD35EWFKbhaMBT+HQozZAXsrpE2zNwfwFHdC0dvCii26PO9Av0Y4EOyTG6GJbudb
xAQh2WbK31hVQDOftul28izb9yrLT33Prk5WIn4sGdJy8xngYgwyftNalx1XCwEJT8sNILNxNzLE
YExx1N7ktJQHjVH0VFD1OQc3fMMPdcRV9xGuvRFrO40UyhT8HSttEFrH9A3rUrQ4WbzzZk5+5aQQ
jQD10WSxLc7riD8Nn/X1d93k5bQfxvSQQofwv9k7r+a4sWtt/5fvHi7kcAugE7NEiaR0g6IoEjln
/PrvATXH7kbzEB779pSrbNdoZlbvjR3WXusNNpWxZK4u0h4WJ8m2vNZz1EE2d5aJWSJkRXT4mkcO
zphnA9gARBFaEN1FtEHmcnD6uh5saRTrTQCkrAeTZasxTwzPLF4KOhx8tCy8SueMpYBkfCAj8d0c
JPOFzDngNpO4l6JQpwklprNrb/ygSKWBYBs7xKac+JzpKVB0wczdFhWwXdFjPGOXcePvFU/2t0FY
FI8Y/HR3oN/SyB4QW5RtAFXG97Q0u1tOi+KujLPoJgfLfsN67K8QmPRrl1q3fiNpmbWLIgBhYti3
W13Kxe8CitG7kHLPjqqbPJGvJt1WAHi9VSvE84wJpTGrwrYJTfzOCQcVvJeBDtU41J3bwUowa/AU
Vi8Cia+Ep0BCwnDEcTLuTctRBSPeVIZM06kY7q08ucyq/ltAVXajcv/vKQ9ayVNtSkluSy2uaqGP
fZNa1H4NdBIZAKwLO6W9GWSveg69pHfrIKCL62uwGEXRk51cjYaeB19SBa8Q5ePmzgjL+IvVyb7q
FoBvXrKpSH9ruQb5Wm7zSnUjHVrUpqmrcBMMgY7PY5g34yYurPB3FDRRc9HXQulfFYXMc0DwcRFj
iVoEy0zJJxGoCkEGMEbjIgm+C0EVYFscCPFG8Puo5tXhQ43i2ZKZj3D9tPRKQ/C2/17XGMhx5xeD
zJlMJSyVD7CYQgxB41QFdIArFRnnRS9NWnDFh4a6SWcAl5nWg2l0ientKF8UWZLQhMySkWvA5k0g
Nc/qEIDSsfOyFoYroVTChCZjkI9B5ni8ntQEmIJFj1GvUEYD7Vg2VrwPFMHU9hMh1X2htVl6WaCH
ijdVpIqF5sRmGVF+CGksKjZNDzVIbdqFRve7k7oS0jx5VAThJ4ny7KtMsfNn6VGPdKmcR8aLb3Rq
lsyCaJrqOVUldv4rmbUovPFO0CqaomI6DddkDKgWpFo9irEtFEoPdWoabiZFl/q5p1winZvIvmdT
yUF32RsQXMidqBc89b4qfR4J1HfS4EB+nGOcRa5t3AOwELxfZDr0GUy9AE6cDFlMxU4YBem6FOte
2whGF6uiE1UTaj/12HQl7Ac1EL4UaZpGV/0YYZFELlzXDwFgB5oURj/UO+7WFjYDnkkAgEAS54Mr
6OT5Bwlp8ORtmHsI/nysWv0vUQ7gnpSG5v/uEPlW/9T1/lfK6HmBiPKJNXPBZ9IvtawFdbNtfcEA
iPzMkbgjUS+2wz50us3w0H0NNmvVGupkR8jtuVaDRIAoQXqHDHJO5U9o70ZaoD5HB38v7eNdv1W3
XBW7owLdB0jshfrOX2GAV9OnBOeAKMFp0Uv1DE+OQuNZuQ1vuit4p06zN36O22mTbLJ1j75TPPp7
OIRrqSjw34DSl95bodSKvNPDX5pNruzWThxjUo8gqEtn/Ut2vUbh/+CT8cEMWp0GRGYkThafzBuT
cMj0ipreuJHcaJtwebhU7jfiPtppK4IBC/nM99GdRFuQigd4mmNpVr/aC7Cxm2w7667WtLBuvG/V
RnIAQ26yn8l3LoXDymec8fJHHV1JmqUXFdRILGBgIuSH08+ojFVfJKH0Ku+krbyJtpl6yPsv8mHc
AtrjYQCTp9xhd7amEH02wcvAi1ayGIiZ2hbSa3RoDr3mUhHYG9fGhbofa4fcfM0g9uN4tMexeRBB
XC/VfkDzUYiQpdf6IjhUB5qAh+HrrCuLsPl2rUT74aQexVqMDc8DemiK9KrqT0Zb2GKMnmW+Zgp2
Vgd+n8GjKIuirNZwhdeG9CrdjoabwrJ1/Qtkf27k1ra+GG/9fbaTVoVePxwaxi2oUCHqdlZ8VmKz
MQJLejXu1ZFWmA3uXneCrf/d+C78jO9KcDgoke7+gxklFsbIsGPeNVdPl6lmNfJQ1vKrOF1P9bes
+mWMXz7fCTO2YrETMHp8d91DwJ/Nv9gJehBM2pD6bwDgGuiktoHvzUV1hw6xazjhN+ui+1ogB2nn
h/KbeqXuxcs1IyPpg5/Aqc39APhWl1XaEifkFtnzE33SlTcVnWPJD24D0d/HFDQiUItgH6Pht5X3
uxjbbjF++nz4H+wPmhcYG+HUQKmfS/s0dlmIoL/U9mVuYkguTTuKSLMF6AYHqddYcj4Pt6C7c+wY
pqEqqG/JcB3PFIqifuojzK1fdHzc4+hnMK6da2sBFltwALMtit34Iu66ykURw0GZ7SJ2VLut3PxO
xv1hbYmeReTS5TrULcw3JWoLi4+nwUQG7ea/FZJl68U3z5vsz+fs/BMtIixWaFpDwMqq8VXY8yzf
Snvdle/HregCz3NWFbnPNjqkjJnwhvAQumfqcjiK1ZqDb5a/C9e6hzSVHYxttBWcLKThbwc3ikMZ
81Zb+2wfRQWf/i6vgRrTcgfEcTlGVua/abeufDH7/wrOi3ffur6TuvvMWbsV1sLN3/SITWa21JlT
vlkX/cybh9a6SMw1Zcz5FD65YJnH4xEtPppPYQTtMeEVXB/67X3xiO0CVOv8wtRjSjxrEmOzus2n
8RYLn0f5GAS5/0bi8obpCWIx8zkmXaa7luKt6+hP/aF49mwgl1vNVa8haqzs7fOTdDHkxcUUtKMu
RMyqeBHTiN9mW/8i/PJLnZx6J2w6Jz9Yb+WWiS4uqu/VheB6Kz/gLJ2SFj9gQV6seDOVfey/zfn2
iPvs3fiT7tVt/T3eQdN5K2q7VNzuOrhIHOvb55t07XPP2fnRimr6IC9k33+b+t7msZFYrQ11UJze
eHqsnQfzifLJ0lIXousjUi/vnzq5ir792SskxFuYaA54e/e//axLLbYhKkuYGcxqZfv4xLr11+JW
f+hu4fhxQyI88swKr9HN/zI8IKOwWTfrmifvswEv0mRRxBF3Ym3POSMElJ2yAyW4M9YOoY+/Id50
qMvOL6jFlsVGMNRGMoF6kz9HnSOabn6hXMYwiDbVRt7KAY84V720DtXff+f8Wbr/ir3YvkYC7FJK
5tjNFVQWCFuBGzs0YxNbe9YnFzrBym5ZCgtJy5CL7Spl+E0o7JZuG93NRWnFTjf5zsJ3Lb0qD+a2
+a48iPt2X24LZ/2bnic975v1XyNebNYubXjUW+JL7yC+4tBq+m5spItoX+z0FY3Wj0/7f0Va7M0R
XiBkEP+tGe+L8EdIgldEKyEWDG4gIKejef/zo/2PT2lp5Zx940V1wE9oP+36K2Ag7pps/v9yyP5z
MO/TehTIA8zVQM17i65UQmn4c+wyDK7UO//g31kXOIU83kgXols5gltf5mv+Wit75D1XOQoPGWGE
zeK/xQ+aq9nmDptKJ3Llu/CLtUls026/6Y+hu3Zfn795FtM7H4lHYUG4UZJja76f7Gj5tdfD5ZzV
QVy+yr74qwHn7XZ24sgautl4BIJ9WeyNweuQEWA7qiiKGPHXjhY0DD1HyX59fm18sDSt+SmHN4+B
CtS7jOHRuNKhrnDmU9/kjFtSu6fP64Ta8+cxPhiLNZvZAw7igYPG3encweXxKxRZ3goE1oaHVqWr
HBnul8+DnA8EfQQyHo1qgoiSweIDxUYL3FCW3yQVKfD+vlBotQ7B/vMgH2TCp1EWeVslJ608qsbr
/FhReKxUj/HVXJyJt4mzWpw5e5VpczAslmdFx1kv+HTeLCisVqDJbw32thbMqD0ctq1xUfh2vPqI
WOhVzufH7ByB+gBoN+D2y0s2S+W+6zr5J8fxS3EVflUdFLu34Y4CqQLTcKdu4+1aLe+Ds8SaSz8G
ADbUKuV37ZOj1WcVM55fVX5WT/6NslU30X3ludbNdJlSYhs2zY0BjsPRHNEOSdbUazPf/O0PevoL
FpeAmpbD1PEL0A3b0HK1I9d0wTVsqXvt8pXVc74PrD+K1vAowBMu1XEBcqVGGkfPWfC1D149+beQ
QJCevBUR3g8uNuKgNIIh7Kzatywhxp5QZvRznpODuBm/B1sMLRDHO8iucMDz8PMJPNt2sweyTD0G
5RBLoZ53ukZFrxDDOCufc6/dRFVnoyhxAX5793mU84UyhzFmzUpxlqFdKlijz0gvs2kpZPdURRO3
gEeBe+SvOTEaNgjjUE/b7Xvb+l20rqI5q9fOh+M8+gGLjR/FMu39qn2W8uvkoG2TbfOofLWe8ycJ
ShcrdL7tVi+ds7STUWOozUlPRojR3OLghMkwFeHUPqs7f09LsbtUf1tfOzqamW05yRtyJwfRBZGj
4rtrAzcZLffzeT8/FeZfwA4xKM/MdenFNdT7daxDNHxWrxPsomp7utKd5NZzMyjdjn6rOKgpQOZc
2SgLr0IOo0XYxapKoyKtZcI2EGx0V6WIcpNf4BuQ2spXxEvK6/BufmsIq5ZcHw4YlVZOXc1grS3t
YCjFRcHQqSw0pPtGct/t/HaEBl0mjnA9bfKt+KiDMLj7DyaaHoOsYJSAJviyq+HHTZEFiUHcORkN
nOzWp/6HxuRO2sBJdJLrtXbNeUrDKcQ9SZIxI5jPHDqScALFNxnP3ZZi3ya7xTDxUvvabyWnsvN7
lAnzx88HOe+Rk5xGN1W8Z+T5TqNStcQPV7FhdbmUvbT9VyG7qIVs5V16vkdp5GHhAxKDDEBXF6+0
MImStJTrlzqqbIC1LpJf8DDXvFPOcwDcAY7DLK5lWZBzGuH1i3Y7cmWQfW7Vg36LKIUj7pW1dTFv
sNM5Ow22OHfQFc1AM1Qv8UNwpe66K2s7G7cVj9JXZVce6ODfzS5Fw4/Pv9T5GGnJzBtAhqvNZhQX
r0Ee+GrRqxlFWW/X3EZbzy023ZtODmAcxLWnyzxhJ2M0cLVE64nthiINPhOnd0gr5WPRMKHNE9yu
4ardeW7oxFeGZpeH3A23q8W+eSEsA6rEpK5PavWHbXiUdvhABFQYSq/pW+fOvcr3l25lg2njFF+7
Ic9WPY08WSWTU03+511h+vjlYNHoD8YseUtq2EuxLa4amZ1v5EWExRoxc9kH5Se/gp51IQe+Rm5n
d055VXyd86Zkt3YvLfMYWRT5UDq3/SyGpcysiOMRtWjGJpDS3vJMuNDT30P7u2xR/BTWnnrzKX/8
md7jyNgvWZqMJYy+2GilkipWIdWv0LE2qI9tTMGOnZrBIeaB1fzNuB3d1AXYAXhAW8lrzpKo9+C0
RNDGJfUg/T4dpJgkOWDf6jWur8zdXII2AYpczt3JeLvaf/loRlV69EwozAoaMKfBBqmuzK7E5vKp
fOgf0n2IIbAI+27bb/275ia7AC2+Q7Tqb+7yeYzHYRcLp0SlFrpE/ZpddQfOMdNOHd0Vn+a2ff3L
+r0SbbkR3qOxvTXkBeDzLrf5iBoRsO7mNa+2tXVTUKUAvyhgtiaa35Wf+SHbBBfB7vOgH8bUFZ7Q
tEe4cRZfEVpXFSZh+zrEdNNTywHe9N8FWGQqTcnSEeTmFQmgX1YG2B5959Ub53wUHBsiEvAa4Apo
PotR9GjyTmqRvAFROwi3craxttGtdyVcZ8ned2aP6r+/xenOIwqKwwaH85kHDwJwrd4yb4n/bIhX
KnhsS9yH0srra3lh814nynyKALCATTX/+dE5HKSlEIZ192pS5AjFb3Epb7p27SpbC7K4yiQEQOJp
aN/7/Vr6xdS5QUGfH1oX3QltM+wS/REI1Mr5sRZ18ckEpZErK+tewY5tDR/5by/b+9K0EuUsXX2f
QRp/uLjBksLa5XQGUW0LiigcOCK95qtf3HjUi72DsTGuk+Qijr977+XwtdVxhsFZhl3M6WgJ5hAG
A2UQoO2ImKhOu5ur4vm3sXbH7N+wuF8d6WJCoaxbg6H1r3O26mtgDjwXJfZ4p9rdpj4ogw2qbO8H
KxP84Wc8mt/F9o4gBaZK1702w70qX3bmfdOvrc/5bD+95dgERyEWj7wkk4Sk0vtX/dq493btbraf
V37qtriV3eJv4xkWX05ZtG4yZJgAZPevadXYlXnh+6qteitD+mjSuLUx0MHwTQc3cbooMxR/xcAg
RoZuk/fNAnqNft7n5+5HMchASFBpS5w/jU0TrkpGChdZ0HFu2/6y8L99HuH8TibpmJsw78iIsxcZ
7gq5oQFQ8ox7TduP5U9AnSjgfP08ykfjOI4yH/1HRyCgRl8aFfG168horIMq36jNWqPlLJuXMcnE
wojX1+zJKS0hFkEAyz0a4UY7g5t/VfYY7ezEreLMhet2Jak4m7ZFrDn3PhqQqLQI5cPDHuQr6JZO
39SulQpOX6x5oq+Oat5YR5F0yVNDdZhH1W/Kr9k23jW2Rp2yvF8f1fmJtxjW4juJ0NvDSDF+R4f4
RnKVy/DVUm+Ly2YDpn0Tej/KteR3nqeTY2ERcF44R6OTeaF0mBv8nnGH3bd5dEBI3PpQ3q43G85e
EMsFsjjP67ZSi5YFotmikzOVXwWHKpP9Q9h11/9GuGVh+084DZiFztV1ZkdWSt5kIF36W7yQHbQ/
+M98eQi4c69Vks4yJ8jDKGeTddJQRVB4cRQ1iKf4mUlJIA0dX75RupWjbu3fv1jt0mhNIlyll7ir
L+Oh3E6wYT8/IM4eQYsRLFb5hCokMr7NS1Td5goNLvNuyLCasBxBLNxAefo82tp4Fss8A93foKqC
9Wy5Ewdrq68ZBM/X9OmyhkZP9Yf6t6Zhtbi47fygqvu6nF4S8HuDKl6IVrdPBu3Kb5FWpry8to0+
GpCCiDaSQfh1Ylp+uo2sdNC0JhdfkNW1K7W6yrvcCZTR9qJxYwEb4MkOcxqlRmqqRtNvvQmMRlbh
S7GWSpy1u2W+5PFPWWyyxgrLvqzoN6N9liu+K/YXPmaPdtn8jMafEzyXCMxIjhr+pN3nceKG0Emz
9FudbBPBPxTDt7pV7GlmflkPn3/2D46309+2zK4wXdGFVnxpA0fG+hpi9yOdEKjDT57kQkv8nn03
12AkH3wa9OxhBgHDUxRlCYyV9cKKYPe/WN61heBL7615RH+wdXSVOg+YWzjbOHKdfnuzg7XSCP0L
Io66iwKAK5TNj0qTb4NwuhC0HP3U8X5lIs+vP4y8/hVTW+RXEtYDJTqjFM5GahYItWbVpm5CBLf5
nkDi64O4hzS5KSG/ela/Fa4+/wFn+QS+dlz2vNn4H9LKxYEXIcGHbIn0YnSSHfIyfJwxnJ+HWNgW
zgDc0xiLQ0+VpyKDDv7iP+NQRDMGst+9+Wo9RlvdRTr1wULB/B6hzvS+v1zroZ21BgA4qnSTUboi
l8FldLFSM90X/KA1Xhq3fFCdYhtusPyFM8t1JTklAEv9l/lVc1eGfHYbL6Iu3gGzPuc0xnPUwZ07
owhH7lXb2mUbXPzWgs1H+skZOQeD7kVpnnoQ/Z/Fuo2MSIpFnTX0p+5VaDsDJM58PwpQ13/81dz6
P0W8/8c1c/ShP/BsaKuwec7C5xMFmPkf+ksBRv0HUFCFfUQz9R2LwX76Y9wgSMY/RJYh1o70A7AE
YEn8ZdwgG//gzLEUazaio2yj8wH/EoCR1H8gC8NfpuwB82H2CPwbAjC4j58uFf5NEuQUQLIAV0Fw
LJcKQklCL5bBjR6psjZb4VjVplFQyXIUmGTdmwDBCEMjNdZyW2xgENto3eqoTqDfhVtV5Y2B25ba
bPZk+kEZfevi1qi3CKhn5kMd9uaPpmmp/mRqhCbkYA1VugOvbVhbr5Ta5nde9SYsxiLPy54SRN4a
XyH5SemFIqUj5DekOgRXBuIS3kilkteOMko00xDRD5svYiwJ5abs6r58Gasi1e9QOOqcRGkRpeZ8
nq7wj9GLL7yNho0C03W4QEB2alClehf9kioTKeNW1z30qFox2st5K3YIxo6eFPgHwTK98qJEgxsB
MfWPnBhc0Nan+2RVSFyZSioj48GvRCtQvuWvyhpyX+iMZon8s2hlGtpXmjAJmbZVQzPXMD1LLWW6
m/D6UIunUUfuW/kiDQEiDVdZAGWvcVOx1OLuRvQbYWzQUo2FykJjo4JBbpgdGgp+rnZ2OqLqYX5T
stIvg8ZB9VycxG31R3VGkP6I0GiIGYAVq5DLinNosmgmczHnfhe8iXVk+fVGLcWseWk5R5pvajua
CHFCjTMT/UXMA0nKHyxNDLpI3ATIaBV4E8IKkW2RPqRgW2WNBDPaUnD0c+iPxVULTAcFE9H8gthF
G7lNr8FBbFFP3Mtjlv8uY/VHmVuYIWb1D70qoyehNAba8MmYXEoTHFgLhYXKbrsa8b++bl1k4KtL
zez8KzTnVScvI/TuuY33ML4R/a0xuZKLuHwpozi+7PxAP7CfQCtrhowyg1mqjwICNxiRtab+qPuw
+IsI9gJWC+hbOE024fPjJ95jHejpj4a5pgfelP6XArV1zBC8pL0JUT7fCDiMbqEv5j9yr8hfzTpu
v3twbPG7qPjXziAMsLmNlo0Q2BHi1Wz+5k7b+dRLgr2P8v+w8xAfu2KeYHhGyLduU2XSn0KU+BK7
RQql38ALLhm2hmTKmI1I2gRib2V3kSRaGLx1cuWU5uxGBjk9pNmkRuJWioVEcxA7lL+K3mBsg7bx
UM8wu5gfittDW8nxHgGUBnwtoj+SLWQmqpG+jPBIhSHGDMa7UxqotrPQHWq6WhPRHC8S+ZpMXr0Q
0GypcA8IaDzVscnFbGIO4CpRkjsG3F8wNQ0yZE4miM1lLFZi6YQIDOi2qpbNPu5V9d7IhtzfGJXZ
CpfofYaOBWrnoU2Haju10YjRdxzkjlao45UywGt2zNhQHwfE4hIX9r56kaXt1F2MOn6c3VAYrzGa
Q5deLLRfakUov1XxRJeqFmu3Ia36BSFVrV1/6sSDlYWxdUB7Q9Q3yL7gEQybFQqo1WuZKwAP8Hex
ACrPleVS4nr0UBTYenIJWaeQZZzjsviKGmx0GFQ9MVAOyZH0w/43Vq4SXzPLZ1NvVAVIDC4kvEVq
bXoZEowpdBtnYFG5kCexl66RDh+y5xKTYCu0Ee3LR1eDY7wZqpJcucgtrDLKKQWDUuroM6uRpuHR
FcZd7teXVUvNUnRqpL/1Ny8seuEWO50s3krYOkRXcigq38Y+CK0N/OQcjYGkk6w9Yj+K8KNogTk+
QiyOw40QY6x+GAZF065CT7fkx57QFbpBRozQCstqeGtMMc33pRAPb0j5xIMrCcjPHaaqLdCZsSLZ
2466goGUHo7hU+DLiNJNlaLoXBsT+jGhqeG1XLeNBRg2whxlnyOFzYHDQf5ooKZZAihPK/PQdXjR
2NCEggqFxNb8DREaqDKCwVJixwLdSIwRxOEXQ8IdMR301NgbUm795DTvZZe/uy5tX2j730bIbncG
ZHNUHmNSj66LYn41Y5jtk413aBduJ+SXLddQBOlenwL5dxdN2T0KSAXaHXmAnn6lABJpZcV7oGdp
hI7aZjo6TFpS4OcQqm3ywxj8WrQrS4lZY2ZtpvwxUuGWWySR/jDgG4zTiKF54VWZDhMKPqnUBD2K
zOnUQezWB/XGq0ZDcrS+gZAo6gIXKATOSOIeElrFmVqy4W2sWmCP4jAfFNxHkchAj16UnhGbwfEZ
vZqgctuibvRrK6uNAfGpjteeFKBPtKfFKtl+pwgqF7OCkCZCFVr7JUdcXscRz0QQkj8W5AJJoToe
cW7PITpcFHLUJ/uwjgNtpbq6fA+i24shPR15oIAUcc9SUGgiCCHq8rdua+568PYHxQWZzUJ+NHYo
Ku7/bp+OLMmiu0VSr5Hbk/OeprzyxK73xvrJTxvcMZDN+Ju+UjBdicAbE4tTwIazZt9phMpHUV/I
xicRdk99jXMobqsu9iYuQpV17FiHv90kWUZcvPfzIOVIKsan9/Y1kTBhcae94QAXS93C38oQeo+y
17s/T4Rjl6r5QXv8cHiPqJG50SyHObWsdiUVonKxMj0parELjcpIfqS5XMuuNsW54iho6jyPXdLU
l5Ew1tatVQ/+KrZi+eief4MKVGz2dUclZYkYU8dc85paeSIBQv7im2UFO0maNniCNnY0/TJlZGFR
Z2saDE6keC+01pVPDuFjOyCYblzs5O61l9e6gPKy2LD8WYsHHFajnPum/IQ30DZOvF+04W/kMt1h
83GLd9WNnj+qZQuDP7xJQjSqpGraYPO579LBUaYbo0cCvRFdalsULH0F+V75JlfQH5htCtT8UA+a
/fnH/OgXQ1HE7nlmu56hpSYVCfoK0aVBaJ2QW7zU/24BZp6T4wjzo/eoxIwCMBWvSX3qFZrjze+W
nOvzISyLIcsAi9plPlVUsRW8gvGybQKR5OMeL569jgXj54E+nCsECDBK1sEpLis93tSISZ1pTxMF
wGTjDUn1daoyDA0+D3M+HoNalQwqUDaQwVzWHnyvjg20m56aOO2wAEMlsCpATXgaY+NtVq1M3/lW
ol8j8pM1C+9t7OcW38cKMRSItafRwAkt9jeyh5mbVjmT310O4ffJWgt4Po0E5OCfAS9s4vdb4WhB
cOMNqtwITyO2RSSoJP8mKv+fzyEv3OUhdRpk/hFHQcwxTdBH8Z5mxDXksWfepNHLZHvui26Hd5mw
Ea5HN9nE96YDv8wRVg/mtVEubgJR7/S+NbyniC1rSg/jOkF+8SrnrgFugmEj73XZMCE1nw5xFPuy
8ybxqUllCwE/a8TcNeUENpGdKqfSsBUpyza67/2QKbQfFKXubmLRfPh8ps+6Ou8/A0Y3tQgu8zNW
d2qFgjaGylOvR7sQ7RO07srSxppu0xW4sIEtpGJXRkhwW/3vQUWyypj8aFtksYJueWBe8MQUtp//
qI8m3zIVCjMzshDo/+nUiH1iiIg7PY1S0vBM0r75g3z/eYgPdikoU3BNoDTRW1jSJkKUQzBt1p+C
TkLW1eq/8Gze942Q2yy9NTrUst7KHJ8EW6zm0Cr6FvPXJ0ughmEmV2OnfUO8bfP5kD6YtZMoiyU7
Y+NKnSgBjDnsBaonPuxKiLWBzLN6tC2FFNXFMtSfjGDKkGXKXNpAP3oUxz4fyRmOY54wSYagQ5Kn
qGdyGMi6F0kWmU/vSH7prth6dxitHWYY//DTQHZf26wnRme94mXUxejMKgxGPZ6jAgumm9rtG7hi
xU1x8W/0ij/Y/idDXKxxqfSzjOkkmLTl0djvvAMeJ2hJ2c1uDTo4/7tOU77T6VzkNZmMJlhGLCp5
CF2+oJXMJv5hFdgrCl8//3QfLcLjL7dopwQ087qYUL6ku7E5bQvv7fMAHy1BGUFrMIm0hnmBnC7B
LKBOEdTRj9Rv7lJL3KALcZjkZvt5lI+GwdKjMmtxg58dD0oEs66QhSdZLLZB0G1yTufPI3y4xkmA
SQbnPie1/NOBiBiTGnJW/OgSoAn+Hvk0DwpvatnyN6oqcDawvsNSdXQ/j3s+f8BUNZlKL91u/t/i
2tF63ELDzvoxhlL1WCZTcttEeC5Q2bWyyvk81lkTCMYgji+07chPLUow8485Oi9wZIkNGSlFTxOp
LI9fi7SEm51jH6o74oB/nx7c+YmBdt8jGICNXwdYWCl3aVFTrlCQfCWFQjbwpTQQLhVWVtIHVx+/
DjERbSauQCdZLKVJD/XZp+lnicxHHpQXJHN4xBh3niyitD07f+h4mVecOTofom3sHnNG/gEn15O1
E29u+Z1uUdCNBtBNIAjvzIfTmeIWHgvcGn5Gh3Cf3abAu8atvq2u115/Hyy7ORAmOQhVqTwZFoMe
gzGvsMj9qe76xEaCAT/FaxQQOHqyya6ekWtz/z7QkXVAXYVkcVa1Z4CLdZBPPka5XvMTiU+7ai/D
SLU1+e928WcZeEyGVHKYGVY2N1SOF1ufpSjJdumzcS9t2+Sg7IdLRLguxK3YHGZ2jAUEfGV9n20m
Qs6HELUC6mlnfFJ6B1pVigXcK+upu8+d1AkdA5RKt8HwxsWmcPNXavR/bTjacFxLnxhT4QWW/grL
9vW0Dcc/9Jc9lUgbDuqwOOs/8bwzOdP/dOEU8R8keRb8ZUoNPP90/uSvLpyABxV0I2rS8zlAI2e2
9P4f+3RZ/wc0IdB9EkUhGmgUnP5GH27OHv61w9nZtAZlC1ks1gz7YFnzkDIt1rR+7s160z4pqLVj
ENnkiRM16sppcnp7nYdiTMc7AXIVqR/WhXZEBo1MbVvj/zKt7bfTrOJPFADnPHK5RagBzhnO0eHu
BbRKmsIQ0CkY7/WE2oBOR1G3HEMevghjf1Aj4Z5j80cnWpdJnrrCfIsKanwTC81eDqVt0So42XTP
R+vi7s+UHhe4Pho9gDHWE4h+LDYWJ5xX63R2PLpc2O9cJY18C5h193mIRar4P2P/Z4wlgqNu44Am
ADEaV3Qm4A3RttnXW2s3C9es8btWBvTe3z2aaNXMECW1LMFG65fOUFld557xtDKi0wvof0Y0W6hB
YJ2h9qdfE7GWCpdqRjTIulNZreMHhi0kFzXa6WqUubmK1oaM1PHvzwN/PLh/xn0HRB0NzvIRXW+R
kaf1Iny3enwF9HRlpZ6e0mdDW1Y8wYcIEsruWIwjdZeBtYnrdF/QSft8JIur9TzOXNQ4Gkolt/XQ
5MSJH8ZNhvUBHZ4NvrO4Zs1akL6DgnHkquGtV68lk/OOXh4usD7A7nLwnVeBkFhtozKB+zRssQ0b
XIRKcFyzpb3nSjcdzudIrh7gbDodbNEIC+DNfzL2ox8wf+ajsWs9OQXVAFrLX7IrfTdcFRCAO9u8
Fe965AjQMbxdTWXWBj1/96OYTVfxXs+IWW8Gd4TWEKDhFNzP6VNjDw5ZXYWCqU/pXlxXbPxw3R4N
eD7uj4LjmlfEQUxwcde4LSgj/bWmWo0ImbSrD3IIA8xbm+S1mIsMJ8kmDeFvTtz50ehfphtalU64
qzbWDvmbnX+71p5YUOr/WtJHo1zcJOUUpXUcMsrgkD4A8SiKW2xSvqQOfuTwgWcOJsoWpSPil9U5
ymZmuK9CnT48mqhCyybsHzjBi6OpEeTRw6+dxT1Kj5IkbGm7H5Aw70FITltaGCReqvU4mGiia/r1
5yv7wzlHvQAdUl3kDbO45TDsic24UJgBP91nPvxyDHz/uxDLcyPQvBIfO8GW0nwrS3ullfafR/jo
qua9jMmmgbrK2TsM45EhRXoX5xLv2WhkW2qudPOL2SLa/Jdz6v8qJ/zRYTszPlVQ27AJlnIEnSQ3
HWZHpDnm4OJq1HShow93n49n0Xr8sy6Poljzkjnafakw+YaVEAU9TPC5m2k/ax0YO9kNLtLtv6Gy
cFquOQ+4WAaWVQmRFxNwBvfhG+Gmjn9Fqr8Zf62ea/N6Xh7mx4NbrIcxqzvMxYlVtI4+buqNYYsP
5c9ZANd0+23LYyZ0soe8s0cElMLt2q5f+YTLyjTn+DBaFfEl5XUqBMfI7ueu/eef8KMg+jusV0XU
hSfv6RcsclMKRBMznVq4C/23srloQBR/HuOjvXscY3F6mWE20YFsBbssYtfTv2uTuRLho411HGFx
NGFjPTWGToSqmmFcl56067DE4r14ELXdfzCaufDFM0WnT72YMb0wcJVqatb87DrxvTOslcF89ELh
hfTPAIvpwrIKHFXCJxEK8XuOgQXnRHE5Jd1G7IPvnw9moYL4Z0MdB1vMXCebXowjkWDr34sr7Blb
Si61LW7mS8XfeZkdPAAJyVF4y66VO//x8/Afrox/DXUpTjj5bWDi984WK79kyGZlwX8ZYHFe6FMo
a80cIJKAy1nf9bBY+VprQ5BPN5A3lpI5tkSIcQbnQPf9NXHQD0/Zo2+0ZJzneiFXg0aIhKoUCeXP
AEKx8TO/UjbFDgEd6cfnX2VeYMuD7zjePOSjU700gjxNsQHDSBxnunTcdRY2WwPecbWIf+z/J+3M
diTltSz8REhg5lvGmCNyzsoblCPYYAwGA+bpe8XpI3X9eUqVre6rkrKyyhFgb+/xW2NEYPv+vuQf
nXYQt1GCwzQi+Q/EuNVrs6MB1kQXy86Lu7v1rUPaH2TzNUUGdk6BdDn8NBD+rb75793/26rfvMfa
GltPQ2QhYluoJaFX3B2jMLP30N4RHaRx9xj5UNmS9hnZQw6jxvj7TQn1DJZC/OrvT+CPPt7vT+Cb
XXG9AdK214109SqDR/VZtVGwg3PZ43knSONvryx7kiG0LQ/T0aPZ/2La6093HggYwMuh4xkt09/S
0q1TYhR6lTAHwDhurnSPUMYWj7x7VJlNPIwyXWMrbtJwi86ttYtEuxnnHxyxP95Jv32Ib/uvRnWz
rBd8CGYUkVw+ZttDByT74YH/tMr173/b5chaVAG3rqtAecQoumQaiqjwfjhLfzQPaAgBkvBfmORv
Bqim5uDoCasY8BMC780cfrBwf/4a/7PAd/sDYU1mWtg2luqjxcxWxJur80MjwHXv/YdF+O1bfNsW
aJxbRV9jkUC+M/vBWc7wRA5MH/s2/GGpnx7Yt5fvmsh08OtSSizbRaHNB4I+fz9qPz2yb2/ecAZU
EFy8k3mGVtaz8h/K5qeOoH/1l/ztkX0zLbPVXSVf8T2ATuInLxZ1VNdgfY7ARME9Tuen/o5kDbhY
P/mNPz3Bb4YETdfOOFy3nD9aMUVNSagfQBp/eoAoyV1TuQS9Ad97axrXajASiu/WCXB/DHTSBhqa
7u0PW+FbZei/zfPv63zzhPppobq8XkT/TdqCFXgrALoFDf4eRZm8yZ3/5xf75g1B3xMKiwUW9KSO
Vm5DBb6JKmP8YQP+8bb77Yt9z7ZNjYUmbkwdROWrQpXbfHQbCGugdzh1IhDT+vsyrn9M1PzpEP++
6DdTpCxjHMqrpRiIOEF2J/W9BpBiDBxUfYJOw/Tvp+xP2/D35b4ZJtZRWcwEy9EaJTt9GqHH+vcV
vnF0/70/IEXwr5SA7X7vEw2qxZ2D9mrCtwXAttD+BmfrCtL9aVD+j9/lt4W+HeZGVKJBvQ7eSWlm
jgN1T/un6+gPbwe9Ng5kqHH7Irny7dQ2VUULVwsw18vnyeORSe7k2EQ9KtF0/Pr7g/vD+f3HWt/O
lespB8MS17X4E2lfne7eL358Oddn8s0A/mORb2cJCW6yGD0WGZM1E+maXWfxmjPgHzHkq0gEBXfQ
v/8Ptv23VcFa+eet7jUl0KgVVvX9OhoxB8txLU7z9IPz8IcN8Y9lvp0la+1X1+6wzEIufv3cIZ/7
91f096cHdsY/v0cJjSxu+1iALj7whk3qG27qBTKuS5L/fam/7wYUbf+5VKCXFW31WErKG5PakQ42
84/tpX8KNCGvjtk7/5qO+o8aLeoWHPJ7LTg+xzkFSjVrEugPtkDE5NZOvooE+plmhMqA3jQvP03a
/iGi+cfi19f5m69nlRhuw3gJXpf9yMs7y4VbYZ0LO2+Ho2p+YnX98YF6wECBooyK+3c871Q6nYeO
cuj/ESsW6JmcqmdDbf/+1r4N1/7L+GGM8H9W+bZDJrcWHW+wSnuoxtSGIN8FPkaRXDP9HsT31nh9
lLsrYOMnB+PbdPy/l0b3CtqZwAMGdOqfj7MMCoeFFisijEKANVrkfYompk4eraROr8AS6t0C0BfN
Zdq8Lojf6I/ZaMiMXL/g7wbmOrEZhujuhRrOlVN2fQ2/vVSXMky++HOJ41GV7eviBUYYlXYfzHfg
wRWwobZvhGGqg96yIdxcYVIuY31dFnk4odkolk2FjAem6jovdotBk5Q4vFwjDLhBUxKTJcWQSygc
WTGmHNtx1xi+t96bxCqeDX6VJSa6q/i9gcNjp6OmjgkB22Ful6j32UAgylUpqPFtKpTJqRN1QTdJ
SEp4LiOvKIxDB9y019G9DSEGvAZJD53mCRRTq9PivXAqMsANMYZ88OZ5TiF4DHVT2TAjvGA0i84d
5CXRhZVNEAPCbCDB2FXqD5zgrUBSHJUXqvXOKNrQzmeMLm8N6zo9Ni/LzWpYz72BrGYo3LNlO1Ou
rSLMDPSmHcIWwL6J1x9T5Y2p4rWZiV7pzBiRop5Xb4itZXoeG7TWQ1nqKZRhYl1lq1pCPmt32nZr
+9BYEApzyBZB0UXS4Vy5so5cNr+An55Q6eV1oB9sKfZaVQkXLC8K/8Y0wri2633nYjwTG1k7TzJ8
oBND+GkdeA0tZWNKfD1GXh2+KvQ7t0abE15ns0a3bJWDiF6zN683bjDsimL4Y+U3iXatZPbQ7uLS
KWmXCbM8eHMR5Kr3kty3HTlyD9JiNMRcIE+p6rfQM9MtBmDhJlU67upwo+2k7ED0tZyoWl6L8Aaq
uUFFEZXHofFoFUskh8x2T5aJhioAUqytRfahjxkOTE5cRH9j+Id+fp/WJjLQYjZsV/9+HF8cglHd
JV/qxJHHlueLeqONiugc1/prhAIgpNkTDcSF0SSrLuIG4056CpANrLdOe2wgiwIMBYcpm2vkBUxI
hVuPRY243X+onY1HDnQa4sE5zMGrQy/rgCEnd1cs+xUK52wL2WuMW6IKKSPP2ofOxkUvqebDZp3R
4F3c9gyssPKXeRUNaMyokDvtb2pVZSzYF+Gx89qNbZ1H1WXGCkFit49qHZvVPlxyF6mBJsRo6JgY
5lnM1bYefk3FLTM78N79SBZqvxSHQKrc7MfYm56L5cvrEFNCAQ26u/1mrDY82CqBDAgR+IV4DA7K
f+PqaGAO0q4WGPJsGd6MUaRUqFQvJ69oU+n5kaZ7DBS2xiUw+tgV7121RzmnsI6t9eYPOxPVEAcq
nHmJy6bZafinY5UVw9ZgULXPDLJvFf6GXCQ/iOKW8pizi55eJv7FnHzAqCJGyUj1MbOXcn32prtF
f1gynoM+mjHWBgnmoNPYTK8udM/WaxF6XVN3uPeRPIH4rm+PKIg+WGIrpu2AQ6RrMyoxolcUXVRB
UGxCbwYvN0zKZIJNRXP0ZgTG0vTjzriBGmqCYx274EoHU5usvo1R8WE4aLDf2zjsHghFe0ITD+3b
UqQeS+wF2STXj6vhrkSLsJ1A2DdyIcVGYG5O/vDSyk/T3XEdYFIh4qyCNO3FBNiK7C0gRfDkC4q7
ZYpX4M3IAwTrsTt3Y79vNcYKCyvyXBGrdhfADLqXpTBiD8JjcrqdMSDUQXl8sDG1RV9Je6Omk3Se
mjEbhiGjcADd6dhPIJoVOSdJoSEV1W1mehbNuSEfbD2PTer4EcVDGTG1SsaTYWQ4MKS4X82vxSzj
Ur35cMeHt3k4GtBtlfdkOXCWzWD7uoeuQqdLHpix1UOWod+Q6khpboyHStyjszlGwiYSNeYIoTk6
Q3rbflnavQfNiDHHVL0vMtbmkKmPRnoP30iwk9fElBG01txUo30rrSZex5zDbqvNWJ5Yhxdg0VNh
Zqpw7CgcTnO5pc6T19/CrDQrEkwy78e3BfNBBX9DO8ln56U+CjtrcBrRUXIVSLdgSngXxl35ggHE
xCjWXbmgAYRfvJLlHcpQcnhrPKjfQkh1JanPeO52mynEXC55sXUb2+ZDjVlIqxRxyZ24rfrMGo6+
BDSAPZrVTVXcQRoajpafltaxIw327VF7bt7aMrELaGjJDp9IxL3vJxqDwQOUqynkLKTH0xbS9Mux
g8mj9Zy0AjPKcNqGfqshte0sEKltTga0PeCzNhWSD816Xl3vVJonNvA7DkHxaLTrS1s8WiXbG2WQ
cDyvuWbp6kFSGsPvjgXmj/eMAsiNdOadoTWklEOYKV/GICvczuujjUvSGZuMzcVpWRSEIPu4Xp6V
qeMS5nKCRcOocLA8yRXmgDSPq3HLlqc2DCK/oqnnn0jx6thN7AnyHJYfQ7Fl/fjki/3SlDcu9HRl
dTR1EZnWRUH3nntIPDS/qsCMQBRQTwGTxQbWZUmdJSSQuZ2XZju4QJ1ERg+Z6qCwnUd7dhHVq7Xa
B0COtpGj61tl3M2c72gP/XDhR66c3tU4HQXBEO84QkYT8tuF2fY7r+5302rd1eZ8CorgLKf+wRhJ
Bu7sph/LF8MuP8YQdmqZKE/WvlFxY6x4z5YfB8aMS7bpThh12eMfGnE4yVd7XvNqLs/Auu5YYXpJ
78DSL2KHFMBEnDiYgRi02wsX15tOr2XaihWmeWGHvkdDqgr3Tjh8zKrMMXgPTRCCdKlIe4g4Y+YV
jkEbG4v9tJJuZ9nsMBm7yW7zfj0Ta1/z4sEa8Vz8ZlNgjrYFgiFylvKjNu098zo4D2u5k8NhoCfg
eIB7OmFmOKr716ElsaS/WvIwdmltZE3PEwhXqmCD9p6YTDvhj5Eph1j6KQa1C/XZ2SBc8DdYvdC9
rPZT+2lU2wBQer/9JNah8B67CqKNb6GPr/24KDdyoKvupYOIzfZ1nbJQZZWLGAhInFAnhnvjPPsD
hKqgVK7dWyO4w4XXTfBUdmJ+GG4MemN0dxY91zon7+3L7MbUyOh1JNp9wMWy8jz09pWfhTrnPGse
NSTpYXeQ2qQJ8S/Nmim8eolH6MZFe2u5l8pJME+FVHT90vp7B2gCNIIt0HI+M7UTXlxvnNzwUyiz
SJJg+00qI2h56QQamwqczaiSOy+167xuY/1MgMqSwDNE3hi7wV3ZHwtkux9pETUmeAxxqaMRETJl
Gy52vpeuNo0sACy8GhlLGXVOl8Krtty0Jbdu87B6CNmqmPbQoR/jyropnI9KRZ6dNgnOHzHxUe+I
tdNLOkkeMzeBRx9jbNfzPjExPUPj1PpVdTet/wraRF92EZt/dfJhXngytm8d9nlx6/AtG1JmBOk0
w2LjjlsVxWWKOQnYRDKPv4bezQy6CVBrA5IiavFJ8dMRT9IiD8zJfIYekQ5OS2oeYUG6OfKLzxKS
FEWs9AH6gVBgeBD6lbWo2anYH+4wujCpy8ItjOlnVN+R9SVUm9nYN8NzP5px63+KisaN18YKNUSP
a9gkKMGzOu4ZznIIV6qsUg9660aJyrMFZ2raD36M2XDi7OYr0WpCMljRBM4wXL+B5QvG1K2sR//3
vnCz+ei9TEMXKSPvRabqxBXp/OiJFKORoJ8gLsAIOhAjI8ZGcHoiEeBaQ7g+KjfxQx4ZAYkI9yMM
FQMJcR9IXABBn9TsKhauUuHeBtyEdXdgUOGbqaxVbyY8ZVypFfr7ObwbzNF6trs1/bw0jtVsbQAw
nDJH5o6VsnC/rPnypGsMwp86dJWth9pJBqfCVwmQ/U1LJqJpSfASnACTwXZcQa/X+AjYDvFpHcSF
jqrc2zty48mEzQkAzOOCqCjhMI/o2bq1X6o7p7mMa+KbceUnYfcY+Jv+w1zfMZ1hAZRux4g4qz5y
5qx5gMvZ4pwjOwxs15SZftojVWJGaoFVu6wcPtURPXd+iRH8WCw3Pv/q2rSrbubuzMNNfcb7KHAa
ZpG0xmODNBE6yKasotC9P+COgUbtVCQFZoaDuJoSCldrPZU487GDwUcCe/loGic+oygYG+3ziKui
I7HBcRRz68VCp6Ed1Xfiq6hQs1Mic9aT+gWMttdj2Y1es8nbe4fJvcWmDtvIBHS4icgXgLnTFJF1
Gz7PJ1CBrc9wjTw/DerUCRKrO4/DsbS26F52D62V0jJ1yX0z4NKKqieKQAtRKNjgIjOGnU1zVkcz
ug4xj8ZfXTjyXnESYRpAAQZ0rITfYB/S7iDnvAefuotH/+hYe2JvpxCq6YemTZr2qtlCxRZ5EmZe
cFDm/naBclMVNV1Cv6rxGbPCgY+Dk+Ox475Bu8zRq1JARArzXrAnF3NV/NSWF0rj+badEWydME6J
OQSYnJeKRdVdM5wKumcQe8R4tgtxlF+Okytydprd2qQ2orzKxnrrydz7B9TcEUYNuHXMqKucrGnu
LSOhEGqeI/xm3933Yz6YCrP0R1hH+WGDbXbr10ciMvrEvLgUO0xSruIy3XQscto9xQVR700ZN+DL
6F2/5+yJ4Ga7nxfs9twiiTSzodzKdoORmfI4fOovJbaWsZ1g12Wqh/taIVd7rJyodnfDcnDqu4rc
2aCx8JjQT/znZNc7MNkgGiYsD1Fa0CzCiUem0kntYlObG1y0KDK769kpNqZ5sU6FOJjbqd4G7bPv
ZRNPA3Lyl3Q4XC+1UsdDfc8mJxLSi8fu1evzBvcg8k2rhwNuRtbwxTuFQ3Zew3PjH4ava6MPXyLT
jgBiCwD0QUNshwpzOmgjZtZeyq2HRAWScPOmxh7jGdyBWWXAp0xGk/btxnISDdmu1U9XHAjJeYSW
5Tw0WMRfA0ynqrycE1EdKw+ngSlcXttVvJBl189RucaOiFuEyQhuPli3NdEaOu6JkxSPhpUIGTWX
yTyMzsOIrDG8NZJYVjwa9wReeZMY9QMkUlW1XecvMT4o9e6oM+ys9TKQJXL1WXZ5i4MUjLHp39I+
092lWfLAfTHMZJheJ/PUOJ+OzGSJvRmvD+VVvZkmo4s6zBj3b+2Yj6AJWJhUiUrzo8f/5SHh6iHA
Tpfb4bNhhwGy8rv5sWuhbgkDO45nu7kNmp2hzlBAyMWKi3iA9Fu/8YuNTVlcFk9qyHR/O8ojRBNr
fW+VfdbqR697ANqZQm5U/Zqqe2NeY8H2DT8CJ9N7CRvuafnEjDxsXlgAWhZGBsW9NaV1f+fDgooq
aoOP4dhhGtjYC37rACsO0p2FswYfQIU81rhC+lwhg2JAkIhDl8y8hDgYQ7SAADjfDMWpb+HZbAAO
0gkISoZIHWzgoErdMm5qgFhRa+ufWsDByEbCxKjg3bMfV0ws8XVv1IkOM+rmykuwha3wDZpxXnWW
5kGkpouAOl0IoAuPgI679YnwBxuXsXUngOaRvzxEQVps6mFvosGJr4nho9toD/HKUZ8nP7OXbalv
2ARSDHw0JDc0OQxQKw+BbSFRP8W0ZInWQ6S9nVuOEVxgvM2+3DKxYTPQXZ8uapKe3NfdPlzTArPd
3sHtHqcTCxBDnTkIDZ5/EyBM1cga0G4rweps0f1Uz5FzDJ97Hzua16ciR6ZjFLcc5h0PgpeZd+sU
KClsJnWzIsCtj4WThb6D3pG8BNQcdy1dY0YThZAjRdBd45b/QHCgaMrbrSWT9Y7hOnkb4WYdCigr
wK46SdvHXrBBxGyzjQtM1ZrIEJYfd5yZQEVgvVKz3/uhiTpzz8brDeB2MH/Ddpxy+0PiP4QqBD+j
vpTyNW4hlTKd0aRSAbw0HTw3KgkahCMJvREzRiDqnpzmoFTOKmziqDHurx43f1HeZ6FixbKlP7Wv
87ATw30D921eLhNyU2FCazjbpyuLX2bXlhCkyRbcVjaycZibtXIxbnyFc1NG9LUvwUM98uWCdJSw
N2TS+P1nHQR5RZ5CfRkUzYQAd7wEKMrbCpniPkdrs1pzx9sb43NV37osu2auaI2LLbTTyYGKJY54
+9YsFwc32DVh6nywsohbgsxJj+Yc6PyQHOeFqIzRj1mnujjZ40aS9MpJc3HRvbcTLFFS8wSWvX1Z
HleALkg0hFntAqMbOZvqqUfLOlaCi1yBzWU8NXNCpw2enLnkodIRqJqZxBP1oBnuJaJO1hIItRun
OxsXOEISraF1aiMskjvaAoX2Ut5x4GKHadMjrQd1N7IPptitYjxC375XbVK+6IBsvfGokAq1u0da
5QEC+PDgIFnZQJx5wWyyfBh2YIHEBkRX9y4GXoaoInjML6V1F4CVK8tzD7W1ChmiwTjalYTffHJ7
5FNV6rKNIWN7uNVhzpqLFybMZHjZgBG2uOEgfT7cXfPA18avSLqJJ3NR5N2UzIECFen6nUAFRMIH
DpFLsuWxgJpRtenWlL5PCjykJirIzVAeGy/jxdbG1loiRjK27hr3pq1BP4vRXAifF6k6dw9ukKVS
7mwHCAbic/Bo8rcCWMNX5+IgOufZABaDma/Vdmj2ApnXGNG+B3eWbjRLhI+UZeRBRy5ER1QM4cMZ
qdMqV8jp9wB/l7hsT2v7jCRoOH2sZh72j7MTEzAOReLR67nEF6I9xkpPFEoIMiY8LqzHGVEVknWa
uxH/MEIL4yqPeshnCB3Ko0HsdAXVSiHP5hdBtCJXCiMk9S8XSTxk52Fmvsbpha2bqr8oBJY4dsUX
mg+pm46fbpviYjHgUDtp0ObX8LY6zXD47oG8iYoxXiieg5NWPksgfBQNKjJxkSp+byEFFqg9AiqL
rxHF8AzZzE/YPkuXqb49BC4ipudJbFSJyByWDGHfUXAklfL5RU7R2icWXM9bCxS+MwvejeKemipC
9j2qvyBHZ7+H3Rm2SdV50ycwqK48Tt3emJOlfuRDClbjhO6EO4elQ5XIJkF1oJQ3FmKtecuBVEE0
eINOEBPamqhah5kWSS+3Dvagn87krMFFhYNW4i1kCEJb9I24H95yq633ukfSqfMRIrgJg/WtKgdk
uzqGjj3C0Taa6jZhSG927EwQvQ+IDcvycREE25dHi6qQ7bLaezXRjd3BeSSaI9cA5J0xpmBhniy2
vDlyTEq1XGb8PDBXnvS0fy2vJR8JoOjGGdxdWPtvqOHMsRrxbN1ZFTngkA80YH5KQHXIXKFYPAEm
ZIIrxtcqruvV2tIamE3NJLsVZYOoYDI7pHJdEyDFiLUmP1Nt6F07MvyrEOWTViFEaQzgtKWcqyM0
7MrzUDgIzZza0Ss+PW2hkWEO0xXtVsyZ67J658xi65oTUvXlHeb8glPdTBtS8ss4dlMuMNq+d0xk
7AtQ52DQjXu37RMRTjFzhAE4pJm6Qqdm02e1Bw5gGJ6kq/3IEcGDj/PiT9Vu4fTO8Mm24TKpbVwH
BNn8gWNfyto8GkaLZj+k5sH42zT1RDKoY95zgCcOfPXOGN78pWzngQ3DrrWBiBDhjVqRpKxX+L1s
3lZesKem/wngKbyJWroZrxaAK3w034228a7K6YsaPcxVSZGiD81dqE38fTFyCNHKdxXKJuPhjCJ1
WJ79QQ1Pftg3z07vtQerQkQ5T22QYaSM3Q4cF5FkBaKuWXsbhl98qAzsCo/O89keOwOqbKpX9wF1
rOs9gfJhwrUp5igYRMPexWzQ8jCX6+zvuA1e6yOmKcR0uywW3pOFvD0MEynwaTUoedZdW6ulyJew
KdVegPVuPaDFrAFtrnF6CdU3qRGfFHOtS4ytBNMbSgQKl75hlVixWuqd9Atpxk1TXzGB0oD4kclq
521qGEGcYg24rELDct8E4HpqX5qC0owPFTKrk+92KJKsdDiMdGqeKVfhsgFjqdXbCfqxDQCdLfon
HeHW5pcEzgP1FLlC5YaatZh3g0cMlYIhjZ/rXqj5PJfL0GIzXu1oCwAsIK9W3QGfVE6qQymkmIOc
hnhO8LkKH8l+CtTh7jqc2uznEuJHPFVaSiQmlRhB5ItX2xTXWL3oZnKxAbmdHytANxBt+eHCw7Ns
lgk6OCu2yqb2dXEb9BWhbximWxrU7GaARkaUa6uIhShnoiF5UQ4E5KHBOFlxpSnIAE1oi6sbAg6n
WnBJdTWSLFVnogsPOdnF5j2SG83Kra1fhC2Q3twIasRThs3d6pfVQUPpdqakkE+l7xSNRGzUgcmb
tsUgP4SsrSKvqEBitaXjDHAom4b3dWqGJZetQz8ni01fw0RRIURvj4YAhLeYLUKtiQq2tUMDJMto
NIJQINloj9PwYa2VPW2L0SrsD5/UrpGES2d4WWdCIygvVWhk42IDkWhALFzFM3FmIJYgPjrD45Y+
zZzFYN3eFq4zRM1kCHcrPavbWLIpzxPFCFLmByO6Gr0ZXpg5o706CwA0rHhEaIiEgsaOvmoTBKC5
a9FNRdyXeEDIUwNNkDQOdkLa8mmpcjB8dbsPx5Wwe3cBiy2TnBFcawMjNPMoK144BeM86bVbvASm
sj762cXNz2lLlqzhA2rwHeT9gnypCtZt7NHsyblth2Bnj7i/Fy1ILPhCd4rTkO0LCuBESvpmRimA
jyONV2Py4ecVlKi084oCTSPzDAeeLY6G1qEgRYJkOn3uW7t864BUXiCBVVART2XjkY+5Dcb+tesI
CgWB6YkiZuWINllzwp9pOK1tcxOCj9q8AxgM93p1GGx65VvGq2hhqpFgMMzbAXBPJ26k7dINp03l
JryfOQi65UxRuOF9/zRo8Jf3rbcgo+otw6JzgS80pAIbUFyU3a4Mj1bVZQIGMkfHQoN5nt4akb4t
8TEwHt5YCEFUAeBSZIzdGCZu2SDRIq/w/QzaEt57oezBifgwu9ZmFmZRIcMKzi+Krf70bFaSd1dW
ZrHzFgH4bi3lilpn5XJ8ISkwQ4LC3bitvUkel0pbJ1S4ZieRwu5UuvQrErsuB2w4FwxdB/nAtZYJ
l9YKVdOJajuXa4g8ngUDYl8aZ2DlxifDsiaudui9a3APnlc/IatsKNn2uHUcl1+RsS6LC5NLI4bZ
6nRCBn4teXchfW4M1LCRXEfr+T0xpk7lULXYEVFNW1t1at3UCzoxHuXaE6SEBt2gou+P+r6drMSr
a+MmZIV+KVm1ntBGNRYgBoeYcucLSJ25X9aVGbsLENCJdiZrzMIWV/vGaR1FbrwBFNwbVwRL3yde
46493zmrdo1fpdTm8jWUuA3OY20XHSDAEIZ0ESN57ozaYui9LXYgFihfXuGmUVuuoxX1vYIbKxwZ
9Oh1cwBcnjGAJxbvEvKq5xuMKFH14mJe3731epsCUsjN0Egpzs707JdqoEArD/VVdc8uBHbuOlup
q4BkTRqPsXsygdiLtJqLqVrijPAR1i7kuKybQiCi5otRLqlJwgUdkWRR09WmF5/jqEOxaT2wkeOp
vspqyHZBmkIVZhPGhC0oRiizm9EGOlHgd3vbDXXUjCNfUsMijU5ZW4fIN9mFb2/sYEbS1TJW1iL9
BlVrwGd7c9mUY2EHyIbz+aYunaHeaZuWQP4LfxUZ2j+sDt3IHGZR2yFFWwPTaLJt1cxLvQ/AzguQ
D+PXPg1dokHyYywDPtpRr/F7SFkokDSRmCW9Ng6YVr9uYgxa0w881nIEHpiV04f04UduWhaCl4vG
v7bQn1CqsBFV+tqv2xvgLhdzzbhBA2cLEjDupwOxNXXf5dwgHd1yAlJg4taSlT2KNFUw/GrdfgLF
1UIH0PxSGZ34KGvPXG/YOk6o/NQL69JyHKWfLHY7jnE4C2o+Osxmy01ZUKS96j6wWSZaiVJ47xMV
/kJh0sLGKNHAxCIhDI5kfOMC0MxlAdLQUA6KITbits5Gy/EYeh+mYX72aBs+mWpBii4069BNQd3G
TLUxN117NwdgPSe1WaOjCULje9HSRceeP4BeCiRLjbERfIIq8XyofMRhCfBabM12A6ZvH3htqly/
e+tWoM0iPi9rgwpEU7iJaelJx4bjggGqRxnW2/m/SDuvXceRJYv+0BCgN68iZY935V6IcofeiJ78
+lk8fXFLoghxqgfo7pdqVCiTkZGRETv29tum3KoupJfUao5h6KSpUlY38ET16TMiixBBx0rmmasw
5NzfpmbYV2sXxvXB1ms+jp31UWM6g44G8BpvpFkHaEvw14CKzOHgl1Bxr4XOr4GMWgNNl8ZPuuYW
dCz0+Gbvo9kIeL8bqYyqrqCkdqTsMwSguB6OQhYed62ZHYUXGEFV0zbT1jQBNkDeS/u+sqSah7pe
HGS3xfMBWRp2bzY+TakwFd5q029Yg9hY9Y+0FDJvM8TUc3OkcOi6iwNs16EMvsOtwjEBIOY9BEWh
eO+lVLstuZABMNhxoyhFLUSqhXQtR76ROYOptcGmsLLSq28Npa0FSiFpJEJ3XgZdJcnr0gtLSJbF
QdDKJ6sf3E66ZYa3o/A65G3gCPBBeA+B7KHTJTWF2T7pYS66bxmySSaN4VaX8BhPrF7qKu2UZ3RM
jHwtwgVCKy7yQt5yaAnkyasJwxO8OBZJ5nOkxq35WR5K4ynMNeHeSFy1IGfopfBu8MM8/5lbR6ug
scp8pcO01CpWOMHPuSkz3bzqc5Ipb+NlhWas6ypXo3XdCQqPRbiKGycc5FTdmxywEu06yCX2uDF8
4r2AjDmgc88MYsoKvRvvpajvwk3EJVBuhzx0pYdcjCrhoTa6RtrnqiLkq7yV1OfcM/NfPW+yHnCB
+h7K7cvQo5riBxWob5mqB4nXJq6hFt4xSyVFdn30PGNXh1n9asVZK4F+CY7Vux+RS26yvqnpgUfu
UV/XkGTz0PQ7AZZVIky0YwJ4yO54bRnFFs2CoHIyr8BtNMWvIMwVKn/YZ6ZW6LuklygJ13pQpbzy
DOWxF5S0uDFgRem33ZCTLgl8ZvUmgO/fuJXMKgIO1BoqhB5ew4PbItdV9rUY0Um1LLOD5FU2CgpY
Er8WLu9UhTgpJJ2mDKcWP1sjD2k3lyEwtKDU5GIv1rXBI4YDWjiIHEQ1H73UvpbNUZW3cito5jc5
iXMF7FsfpZSFqzKutgClRcspzLLLSQekOD2QQlnBzkpCnessVcLouO6TIPJXXRT32g+yf5YuaDVY
mYHjx9M8iuK07yjExqre72o16Uhg3UoIqm2u9TXS7NFxkCnvD4Nf/MzjMky+daBuiufSy4faWx3h
8qpeI106Uo7mjaALX+pGqJoXOJ/4a+yoQIXpLbX0nKoiHOI15U5RT/U91P7gHPxjq4I7bCyKimFo
ZcNDL8hivcniGpqPLOjD5rkv8zB7weVypLIyMY9excwIOx4Wri/nTqnVPUm2bpYAP2Sx483zPzkJ
mRuN/YQxlPdrVtu7e7M/mreFyP+6NQW1l5/+h9vdLQoKECvc+WjRfdc5rkmbwJnZqKgi20GQ6/Cn
EVUFZwEDPAJtzyGwozwJvHUEV6R+phDYoFXqNoqZe26+IHwcwDbirccpwUBeBa+yE20okPwbk5A0
jUKIsqFPaX3irmdkd5zPisEYb3Q7LbaC7W4GG3aRJ3oVv5fQxlOoPYSo5gc73D8Gpxw/hFLeKDkG
QZN6kWEfG+Fv50g+TMAACCWaIVnqlCwBUrpS0UcoYAjdbrVV4YulKp3GdU86EwgvTDvVAkUvVbqX
i9SjvpjKxddaQ6x2c317p7B/iC1gToPQV9csuJO0CVC9Ag0TJ0hyrAYQV4Lbfz1WOg+03lRWIiW+
pY853dsPczB/y7qKThTkW+cQ6j4XOeajOZCZY+mBwTQbXP62oWyNwW3vUHrfLM1ozFqF1t2AH06D
oWIC3G6TJmqqLsMq5elWunH1X9d38WJw7GNdJxbGbT6Bhpekjlor5uqq09ZBkv+QRJ+5Ox9Mlxca
zpAkxNSw/l64/r0nl7dDqewVYV+BJW4XCSbHUZCLM/rHuaYcGXU8lFbr41wjm332DZw+ypfWAfaI
rf58fd3TMQf82BINRFxF+PkhSpmM3ISZiEgN0RL6822W54daiu8tP90KgrJvj+5BNpfYx6ZTS/9Y
5B7TAeGLhjKZWmrzLhRIkKGNiivHApHSi3cDuDDlkz4cF87Gx1jBZCdZ3h9jk7ElUPCK2EkYo0t0
627ljmkDFxBD7SAOmNG/2hjO9Q2deup0eZMNHVSguVSnwO3kzW2KeMXQ/u2YnMYQJVoHzMSY4yeT
JjsYhJDwW0EIULg0jL0SRckt13WxMEo5/U6jFWh7EJYVoRzF3vmBaDulq+O0hqNlkL65/fdA/OLL
ES9FZinpVF/ften8y9TY5PTJmUTpwcIYBNK3AVVrj2pnS0v4upmL8b+pncnWVQiE9FzcNGNlwS5l
gOEiZZpW20PYHdKFEPVn+Pa2PlKRC5aXVjj1xBwZFIMOwcov14i8M9gWOiPjFLAa80WyPZtW8IO4
xKNyQVfAgmULstSR2dfUYSs//4pumhfHGrpyRupEe7QKyGPYgSz2i3W2VR3YGsZz4L429qhIrav7
EXW2XzoV4/c7PYfTnzH5vooR+aEYtS4N/JJh89R0f4lGJW7VNJIcz5WM7d9vNwyHJk0TcgATItvz
dYs8CzUhZt3lWvmi+4xsrYzNkbwjXjEiWWrrUN+Q8YCruW54emrGa0RGPMAU0REYuUXP7VKHCgr+
DzA9ZvLSxe6r2BS/Dahaq3RfKm/XjV0MBX9YY6RKNcwPfbjJKmFR1tyiFNVVeGuu9W0A/UKwdn+h
x7Txd4Ut3ixPck3j29Tk+Ocn96Sgmq3vBZh0y84uKEPKubSQXM2aGJURIToev+HkkPaWmmtxOCCI
HAMYGnQV0GH2cn3rpvfex3V/kjVNdk7VBjUS8kolnU9zsu7YOrRysoka2vkkfJ3ttulzolkLS5ue
gw+zJ1nGZGlNpYWKOeYxDFSD+nxEsdRCuy81F3RClWkK8WGIA48zknOzjeefqcwD16pr0jQvcdp1
co/sq3uX3PyjQU8j8RVEEk1Qh/L2XrirjnZerhIqTrb/vXcoMaML2609m1LR4rytPLP36CdYkojS
xkh7OPltUczLtxBcZZW8Kz/NQ/9Nfze+jIqq8rr/7f+UdvTa1t07WMj4GaB5fk8BZg1AGB7GfOuu
+4UjO43MbJWBDLzKKUKL5YLPqhr6zq8aENyoB/5wzdCpW16NiaouMAVcXD5TQ5MrAMk3UzIiDFVH
Jvej8JAp1kOYKi+mX9wkurWj5Qvw6WhBky+ZS9ZnTtXZMieRyRsbiBkjyKv+MCpzlFuwQN5vKN5W
I10OuC10uF6vH7LrJikSnjuhyyuJnhEmC/kx0D6XwpLEzWW0RawWJnBofhU4aKZRvg+QnRN4McCS
SU0RTELDXKYP1CGT4HpjpOb6ei49RYZllbCu8nzWYLE4X8/g+VJoMoy56jxx50XRDj2+lUZV/O/N
cDgQGRlVjRmAPjeTFAUvRvqrYGq2RlIievdD9H3nupGZB89YA0C9FDIOEUmnyWJ4UPq1JTfaaigY
pgJn8LXWyxvE27dCMqQo0sixIzH0ZDXy56C1qPPHP4cseMyD8D2zuu/Xf85lYDz/NfL5mqtKjRBw
YriiAwEZIaAGLmMjN4x2MPZ13dTFGLROjnq68kns7wJNL6jisb+gzrbAa+2RjVPZgdJ2sn34XXQK
29uYC1/18jDIuk67lcFjGdmfKRfmMRLS+qihPdk1iP2UWfFqyOYSycDMNoIrIddDIEwj45t8VEaR
6bNWHIgo0m7kxmA0ANh/5z8I/RLBz5wp2YQYHitUgKeZjtrpllJoQC0zFQnEFB2t7GfV3ErBAmPk
5RknnULdXabMwV12cRqq1NUQdITlhEmhpqJk5UoyTdEaIH1Awjwgp7jkIeM2naarozlmxZGSk/ha
8jQDqTRa616jYFP90gufcvNTmAKtEm47ZW3SPu99j8dXtlHar9d989JJFNJ1ajkS8kKjMNj5MQj1
XkXXUlVXiksrlmG4dCVrQrewPnlmTz/SgrEkBzfq1BcNoVKz0urVlYOi7X26h+aA4Vtvp20KwC4r
c69stYP5hSZ1favZ/R6FyUdY8bfoXDi/Fjiex2g22WsIJFBCU6AH4j+T01iEYtsOMr+lyxllkVNm
FmsAsXTRM7vtgZO3dbhrjSPDnp7+t1R8fGgcCxkASWcfKLmc73fpeYqfI0S7ihjYFKrvbvVy/YNe
kFh8WFBFGW5nUQHTO3mAdZWWJ4zIqSPcGIoAZq9l3wYhbI+UoMyGHZ3jl2PhiBsFjuflZOujGDDd
XuLBf+2Px/gkX28DJY3kiBUqNX0vm6ZAujc2I+l56iOVZ8s/rS0o+nXgWPvjbmHxM35GIEJpjA88
qtxNbrJK6gkdfkzOQV+xWAW7GF3G6sZst91NdMdkhCPZjAG8CMKOEaXrxi8va+42CekKPB0tgOn9
Rg+0Vb1Qk1dKD9/Kg1G/mUsMw5chkLAHkI+3CuvDgSZ7G5e5EYEKWKUqAF0LF9YPclkcKjVcuK1n
LcFZIY90P6OE27mlqg79oyRiKRo0O7TyPQAkuDK+HXVlgTV5Ji9A14aKGXXrkVZInDisbLh5U3gD
+/Yi2p0DjCt0fNiimb6CMwA1jmWupJlPBUmzDOWwxLOZitb56o6cy65puOhFjzFPSdgFvJvjpWfl
zB6eWZHPrZgtabaeYwXoxFdD7DdH5pkaPXYsmmF/7XtnpiYxDYqRLjE9TGm9xbRlsdLk77KQbK9b
uYycYNg4VaTRFsdrWhSHiURNBCuRmeE79OnBF29Rid5rHa+38EHJ7/ri77dwtMiND4GKqfGeOd9C
it9ylAyxzF0MI7Vu3BVGuFWHZ6ASCw5/QRijU5UmsUdBnkfCjFqUHMVhTRJK5dZ/jRkU+OK+WQ/V
vrQzW6ofTWek+ewFkMsr2kj31XapknN5FZ/9AGPyeIlTTR9bcmAbBmUbQwsvwlly/QNKl3nGuY3J
fsqp0YvxuMhy3QCp3Yxk2PSKjC3t6fUiX9jlu9sYKwLIJXGyKQpOwlVBoTfQJQb6ouRdLx6JHXaU
vgH/dCTgQLRPl5Z3eeLGL2jywjdHFSlrErWQHS9NME4glOEvAY62K6F/EFsSm+Amhc0jGJO6e11P
fxvakxEzJFwHrwYUBA1ozdqSFs7LRTcAnyJc04SEBYji0rTwAHyoKasBFKC6VTZWZJvQs2wseywv
6ADzoShYZP6f2wIFZQfKsEQ3Yxq48Z0GErhxvtbIfgyUmry6+DU0ABHpwy9402UY5asCFTDoCpA8
fqQCp1e91ZR9pIHUdN/UA3xZgk3Bcy0/CHfmyvvabdGHOq4W7/glq5OqhpEKQi0ZWJW3nUPLdadB
MsBbqn/UtmNdW/0cMn272FS+3Fjkq02V7wlc7jKvKrW4zUsPs+pWP1jNSmTShDnah2Y3ag0Cg0WP
j9FI8Xb5m17G3XPT40872ec4Nc3UayGKU7fVXtrp+7Hami9q/824qylCAkuHWUd+6IKrECpEKZCk
0Xe23o7MPHQsW3/AlG2ni/Jic4s6NTZZFOQWakqV7D+Lugm21VpHCXwpqs7kw+OicFOL2h/MzZOQ
h9iIV/oNdnp72KS38nv+NXsaxbrhKneqbQ2+Z1/ZQFdgjl1fPyDzS/xjepIAlDSykhb+rI/9jA7B
tt3Ak7Mx9tfNXF4c5yucXP61Dq1FqmLGhKynyW6icknIdyZHOzcx/oQTD8yLqGWsABPNRtn4dv9G
fq9/qFCiQrtp7tof8lI6PXMhn9sc48CJTQYbYqXusXlcS5vmMWJcr9+PAQa4vi078X1MxyF66d7o
cZWPycsS8/bstip0qxEllBR9Wuvr8jYJwmFcM0MXvfQYde/Xv9tlIGOBJwYmmxobpdRF4wK7Ungq
unRXVDDFAOm/bmb+453YmWyknip+G+rYiT51DhOGW+8ANQKbSA/QVjeM2y48w5Z2bnK0w6hgPPBj
YQo5PK1vpiIX1jTe5OevzPO9m9z0xzRpy0FhTWOoEu+CJ3SsoaSgxEzmhqReuBa+uozHlnZrrCia
Xjc/e7BPdnRyBemZB1DNxXrdp8wG+LdJ+knmSZYxFSkpT0qFt367bnJmT02Eu1VdHxFNlzAqQNOK
5HfDyjLuAtg8ZMZjrluYccczC5OvFnUISYDLZHIv8honBqG/KULVvEnlVl8oUox/1eTr8XqlBEPD
krrX9P0lQaInGkI5rDyVUUAzsJPjXcU8QSMtXdtz23ZqaRKC42JoQy2smALOf0XKi2UuFAtnOqI8
hE6WMg2+LSmS6WOgcIQXb5c66BGI+3CT2EendRh069BLXekL/j+/gYQlvgmRaVrn0HrkJBWFDXSP
v+SYug70irXyWwryBaeY8XQIPOmk0KlSWeYkdozwBmaBRnqlTmfCWXnrRPfJYLyUeWrtTa4bynd+
5eht8nrdG5Xxy1z4iGSYBnILCPRNn36iq9bg13McHvZAJmssFD/6t2af7kddHRqJ3AQgp+4oFGxa
R/lk3sg7Yas+pDf+Jx4Yo6jWs+GIN0vhdCbymAbiUrJK4ZvTONmReAh6HR7xYdWGkbATUzN/SWAI
+9lrVfrg+4BLIWNJB/v6dsx9cGhaRbpOo2jltE7rUVAD1ulzV1h69WRJwvF+KNvmLjdFxp1bkwHd
6wYv325YQeRS5S2Fl01xHE2FErknwjQaaBY8Goy8WlAIGQxV6BtwxvdMZGyuW5zbWJ5tPL1FHi+o
d53f954udr4n4tNJ2ANKH3zjpurE6r5MVfHdV9T2tpDpF/8Lo3SkWKFFfWF6yTeJQm9Ur4eV1EBI
BQ9iod7U8PqozHxGlL+uW5uNFuaJuTFcneQ00IsJYpNhbmSLHxzd7uQPZTS4H8ZybPgtfvPvloLF
XGA32VlTQczXAlZ+bpRBRe0oMTgF40ELjd/RWHlt3WzVBoqA6+ub9dITS+OfnyyvGjS5zWUsjSRQ
udytB3p6dfwtbp+uG/rI2qfRAf1WwG+EP+uC3jcINC2vY6KDeXf8FOyO6+getWWfIre1HnsJwsGi
phHYCkNRbCzT+wuOM3exnP6AyZcsQMwH+hieQujiPHMXtPrCZs5U0ilQnqxx8t1UpeX8JZgwXuDh
UL5Ez1CTIfwNB6PqQJ28rp548a6LxUrUrJueWp58RxTMfPdjd0eQBHDbTXMjf61WK8hxeKIJDgOR
SynVnJOempwkdH401JmQs9gYMgEBDrlKSyEW/3XdbxZXNsncrFzxhviImRZNA4hy7OgAZkVYN7a5
clfhLj/kd4uA9LlLlJ4EZW6NvgAt9vNjEaXMPcXj2gr5+LWmqu0Z5aejkfxkIm/jwnQcmwmEpUv8
7HMh3Bob7px5hb7iJDXxasDh7eiiuS+sveytCcInLf0UJvKNBzI+WJK6vcD+6RSFTw1OzkSeDkNS
9xhsNkdQBL6tH3TTtn5qAOF85+jUX9wH673SKaC2X4Sn5BfthUU87FwMOv0Rk1OjBENfRR0/wu+1
nV75jt/v4e06Ggt9i9mPerK7kzPSeCAq2nGxlFJv002yrUfx0sW31NzrjU2lMUINFfj7tH7RDGFQ
xumHHcTKwS0Dz45sBly2ynftzYUcz/7bcYZ/vuMfk/K5vwZ1kbu9AEGkpcL72O/CSF6InvPn8GRV
E9+UuqQylZJVjReh4q+L1+ZRuaFXt4qhR4YzCP5ZwFdLsNDF3Zy4KOOm0JGO98aIdBczO36xnr0t
A3ab/D688deQhB0z53rQkedd5c9+TlzSq7WgCAuMqtseXirLLp/VdQOj4G8N5gLasrCzZavqHqbH
8e06Xlex3W/zO/1GvhWejq/dt/9Do3Zc6sUVevIJJg4sl71rUSAef9XxfmyAf/hw9Sm/Vz5BGoC6
yxIaev5o/tmHSYynFxd2kYFf1cLn1LiTjeY2qpt1GBQLOz5XyTw7NJMwX/fML7ejB7t3+iG6CQ7W
Wt4rT/KXYlXZ8R2l1OufWFr6xJMQb+ptpsQMdqFR6H6DYXkb7YY9qFzI9dbwsN4qd9mt9C4cIH/y
HOvXdeuzxmnWapJKpZPS7fl5BeABf0uC8abJ/E2qaPKOYcNXrx2eg6b40VpMgpXlw9GvFmKgPB7T
Cx8anwfgPilNTHErvtJReAS+RRCEfsLOH/wH+B93MCZAT5R88e9FJ3IEh8kguJ52AKAetFfo+pYK
TjNIR26ek98x+d4DwgqybPA71C2Un0hY0ejZwAKx9RdWPPdIOTU0+c4QPsh1JGJo8FtYZ7zhuavB
BEUSGkWDKOzk45IuyHyo/LM2fdIXRJC89pNxj5sv2ffqV+zAHGEXa+2bdNAO4U20ie/EJezmGOGv
fNeLt5gpp3UgY7PgrT2K1ntrfV9uhG28bnfK/rr7zp/WkxVO7ptBzmSTFGjs6HjUgkhzM1vdQwrb
Ou5KewsWc4R5i6iDjM1eEHLG5PrRh8RtgxiL8Fo545TC0c7uErD6o05v/rZUM5jpu5LJ8/ail81k
Hjwz5ye0iZRAN/J4YCpC2uSPyg7qL/FhOOgbyhT9UvSbieyWSKKp0X6k/zqdFezDEuwfXDWcys5x
D3A6jIFIsDtkEdvXBMbLw18LjpMzUCkXGU0EoQJL1CQG5bVURtVYL2g20bO0+tGhItchBbnW6K0w
9mBf95mZ58KZuYnLaIxDp0lKPSRPiifLa3e1+3sQlmRupZlzcGZm8t1U0MQ+igM8aGtplbgwiupI
gGR3nbkRxXu/+2oYX2JUFCRMR9aSyOTMfTl2H5h2J7RaF1U+1y9jZqXxGgkJkxSBJe1Y2LoEZAWy
zOv7Ob/ScXqFloQm0bI/99A8iyQjHZVl5C3FnbW0M9bJLfzAZCN/r4D14Sx/jE2hDqUUcj0TPFcc
FZeNo1oQlgDuNe3r9WXNnoQTQxOvlOU2MMA2E67LcI0qBHRQC4dt1hFPLEwccWgKoy0jLMDNBPVH
C7XzzeC9/P+WMXHD1lP7FIamftVCNK5LMIEvhOC5egqzO+MlzloucYlWEGeKF7OM4F1GvMNbQ4Qb
R7e98Ki/a7tky/g/qZPhxLznoH3u7VA+iBmq4vGh3l1f7EfNbXL5nP2WyWXed6qvaeOWGkDBZCeH
iddRW6fZQNF2MECQhvmDqm1GAejxhw3vGTIsCFjZzXv1yWOMHZEIOE7v4+91Q7oXbVJ7qfoz/9X/
bNfktOhN7/XF+EH8I5ooFJlK+p+MKi+cynn3/a8ZdXL1w+oVoevHThwh+vez31b//fpezxowSBlp
jFOb+Mg9Tgp2vmyAS06CAYYXBo+DJPjsd9lCMjEbxU5sTN4ZI7tfmEfY6KX2FpaxdSUlHyS+lblU
tF4yNXlgGBnkY2aJKUFLPus6o3hJtPXMd7dof/7/Nm7io2F97GNTxhJscndZEN1X3VJSO/4VF8fg
ZN8mPgY7fa/XR0y0tIVVsVxXMAZpUblp4E88ytC0SQsnb+51DCLSkqFG4eJhCvf8EjBjo4IvDLfW
0ItYdWBNEju9kR/0lXaA3enJeFxSrZzLbs9MTrwDsHKn8lTryRtk5ls28YZx6ZX+EN/LwFxER3nz
14tVgDk/OV3nxE/SymoCcTTKMMEngHButAMqTM+OgvFTndhMbEIuoNjJIlZjrqh7tt6J4zRVXBdW
M65XXRf7dNPsgltYbe5HSbz8Pv8EKp6EKXwrFmcMxmAx9afTRU/8iUdckEgxlqMg+caoHNTXIWRx
tF/XWRnD/FP8hsL7i6DTVRv+Rf9qxFXqGuR1KuisyQ2mlIEFKyHGvbKwa9q8wYDQk/AgLHUGZlPt
U0tjyDsJaYYEWY8ZQACnIcfj1+ltMQCB925FeHxb5MCh9oYBvZEGJ5GMpQM0dy+cGp8coOGI2Fhi
YtyNVqK2Ud+Pz0hg7dLP8k/Z26bfpTX8Ov9i0geo38nmTs6QP6Rtb43HtgtGguKnBkbg6+Fu7sFk
YQHeBkuzNL7j+a6aHcIbgYcJXW6/CVm1Ucpkr4sw58e0WyvVgUDmkEfmNgyilzhkjVBk2RA6/P0A
BWvVQBtazDeMcer8h6Rm0ULuBm/64Glf06DZD2L49m8Wy+QEFRWybtz13AbnRBRrlcXC17zubpv9
CEnn/UtD3/gk75YC/bzLntibxAR9kEtmf7AX7uvv+QYKbcA5wydojxfHxWdm0T5goZYK/QYP32lf
N1HgJrIMbI1vw/o5e2oeonUIHA4JAUf6JN3F3/K3pYA7G28Nxhj/Y3TioJ3oDyAxMNpFGWIMsXNM
H1zvh9kuQVLHnbqIcSeGJl8O7iw3LDwSJgg4DzIoTTdonSE/hPJrIqe21i9wVsw+m0DZ/ndlk09n
RWbBaBcGBSN9LaDQ7WGWt6TDgIKKFm8LOLSs+vtR6mFltnZW+bDgqnMJ3Kn9yXFICjGI5fFzdg8k
5PTqgifURB/Jiu1wF67T7RIqbv7C/rPiKVeMH1ZMHoUfDuRuETh5855Wgl2tvqZMT5ub9G5xsGb+
fJjwszIhwhi3Ngk+uSqYMXRO/QfYKzuM/Y+x8anulidD5iqJjBiqWKOaOlaIzs++Abteg7ImlMtb
eOW5nsvNcT9aiv5VSD2xNHk5HgvJ8uDcQXTsDl0EZVNvozf0g2zjyXvMHv9dV/dsaZM7WDgyZNiP
X07dtmvVDr+MNSG0NFb5/ZhpRUjgys8L/jl7IE8WObmNW1MNxDDHZtCvjHqV7/ONtzZ/VYfu4N52
NryF65EGpCeo6kthfDbqnNieuI0kVtoxGT+lyGvwl+9TolZ2rtN+9e/1L3Cj83hdV/fRZrHaN27k
RRQ6MTwJdyzXrcoAw9X4crVTNBKZ9+2YaNLs5nf52d9e3+Uxql2zN4l6faVWlj8utAYaUBuf0wQW
JyNZFTB7Js0S4m08AdesTUJe6isSoCeshfvkOVm7+5+1Ez/DJuMsPQ6WnGcS3EDL+FqcYqksntW4
giUdoSjjuA7VftvC0d660f76Ts5HNxOkFRRr4wzJ5PinUmaFsUYCJ6I4oa6R0rwlwq1lxlVQ98Bn
gpX2CTq5r+0S3nnWNJQCTP8CjGTibvIV42hIGwhK0Mdw0A5FRI6n65objKHFo8rgDJW4KoM0wdpd
X/PcLqu89Xj9Mz3NdNd5xAPeJyEQAOW+WXBvopShpJrTWf59B+okQI1DdxcmcMeDN/UgA4InRnBl
hnWm0D5TiOIubDTyqypNESZL6KOvwmPNxGQtG6ZzfX1zVyS8LjBLUQu/nCFLvEaycohmV4MsoK3h
uTd+hEbNdSOzCbKpQP1FpZaxnynIypXLONADvp54QK8UkQ14cT5A1tp7vXc/L/dv5zYRRBejPpqq
MD45+WyoYtRGLqMNYB7dtTqQ5sSINgZLxC5zQZSTMN6E0JqRD597R+OXsoDgJqfdQixdfW3M1z4q
ISteyKTmlgPKUGFUTAIhN31glEKseroFb22eooqumck+yfMXpV9K7i/XQyNGZJKQ1wxTp9POD/C7
HBpY7ISujoRanb+6qdc8dkqrfjeydLPgFpfBEnPwMNBnF8FvTHGbvesysegiRwrxuQ1ObavcW08U
Fhx//fd8D5iCPox2AWN3MGycfynJUyIJLlBM+eKujxVUDYUf15dzeZQsmWokmGNTlfG7yY1aZlrj
dgNiu34x7P1+OFRFsxCNZr4PJnBs2EJ1HdTU+SpkBi70poGBwJWpOHsG3NQi6j+lDsE1nNSx/fcr
0sfGOUPVgGumoShEsyMxE9TZg2O9N1v9ES7NaiE2XF7PH0OAjGxrFquaHqEiSqq0hvQH/qUfYvMU
xSj16KYjNm9D+i8+0DiPh7PpMt4w2b0aUlpLP8JioqjvVv9+7JacbKZEyGJOLEwSulwueilJsTC+
H9PAYYYUVWRiXQm1m4isnLVeHoCbycrPrU4cL9OkOk9HdhY6X0+ZvEvq/GaUI4oruIQi9yCmQIiK
FxQGr7vH4nJHdz2pJkVGUrk8CZDZZPDJVDau6ZTbaDvmcsjyodWk/YaJZLEicBkNz9c7yQVkpapL
JfzPLvcMlcjghP4xCzRK+YRkLkTEyxnXrKuefN0xVzhZbpr3GporKEpmXnLbNA2CuQmylv06Q9JA
yfUF1rCZ5zPrHAkfdVVhPnZ6/ArB8D34YxBw/MBDw1ForiLIgS2ABr24OJA3U/04tyefr08fhs44
enUHJ5+tHuRRsHTQD4UJ7gzlWgaigH372W1uQCm7VAT5qJ6fpz3nxieHs4wCM7J0jEN/vWnNG/T3
Gurrv0RE7BClWiPAMna0xnFSK951YJuZBUeJs+TutUv6TAZD2ku/at7DTz7B5ECrsVkKncEnGD28
QLTLfCz0vfQxkCmtB/Mx0L//H8yOi722GZMTnUJnDvE2mzFCjCVk5CM7WHO4YIGD6NwAk7sI2Z6p
I5x/gMlhTos8dyuTpcb7YIf8mLcGbbI/brrfy7SFc/cY6IuxRCkZMrPY554WqlIly0XGx47kwInQ
lKpXllnK2+pYx7degwbQQqgafXeyowrMWmSDEhwoF2fpGEBVJCVIpxabkXUvpY7of0aGYdtsl515
7uRijbPLu0Hhn2mEauUBejRUbELT+9145lMQFraUKqg1mmj2IrXZ5NEvj9TbkYVccyJBfO1RB7y+
6Jk4yXSmxmOJIaFL1EKWwQSjdSGIKAH19rzwRSdPYJ1Bv6da2N85U0xAgd1RoTEXp1A3pdb6UkGn
jUH6zERLJXnTJf8NxM9ShXsmBkO68sfQJAaX5L+m62JIg93FKD27NOvbBiXeUmtt2UgXspOZd6c1
TvmQfIv8e5kRS01b9o3HnNo3y1qhFVk8RjfDTnx0X+jwI7IS/eLJdFCfr3+6ucCjkEpqH4NUUDFN
wmEe12mehQG5ClV2YQVJUfTob8bKJaCv371xWL7eZg6lAigKeh4eAOoFq3czREzIyUK7aoTmQY5g
aI5MNMC1/i0vO3Uhk51JlsfFQZU+Torhh+cRIM0CYVQuI4FNRRgXkawMyzb4F17Jg5PJJZDh8kXC
VyjSsUgltJW0VHtV6uSgNMqqTBZQj3O+j4mRr1I3mX6bBLM0kMwYvol2lVfFSm6Y6WmRgtXjp+su
sWBmCgsaaDLFQcFi6ghxe3FViJ19ROL8upXx/Ezj5MlijMnDuQtyOFEDrHTFl6j8JJTqvRVUYHee
veBzu1jXmfM5XSE+UXowcIfJ3iHb6HpZrbUrwYdosBBWHVqETZxtuRwWnGHO4+jSMQ3Fg4YpwYkp
LSljpSjIGl3ThKMH7UTFcq5v3twnOjExrf6jIKW3uogJS0CBNrrjtbGCpWdz3crCQqZVuBbRs9qo
SA58E5i4lG9rTVjK7C/b4ZZyupLxOj1JdT2eoHHRsBKUu7Zq3XwbxPSBCcNtXuobMyLu6lX502jz
fZVnC8bnfOLU9iT0DbVe1BYCJTALHiIcXVAKuyCnT5VmYSdno7sFGdlHQZOxysk9XRzT4lhBnQxH
ixbb0ka1k510I9gtleKf+s/y9fjgbazXf/P9/hidXGF6oaVCmJBouZ2FRPEOopiF4DqXyVPMg4qK
SdGP++v889Wt1iUGsowr8alylC/xY4lO16rwYYdcmb+i227NiK6O4olkL3LBzLjnme2J69TwCA1d
OtpGySbtvmf9EvJz7rOdmZh4iAzLVtFkmBjhmJ2DkPOoI2DZ7kv3bgJ2ewKW+fL38xnWmdFx3SdH
Qqp9QdKTMadDlMhX6diUz3qJQJu4cPfPbiDBkKosRGIXdSQ5cBEFNElx0Bt0Wv0W/OtCkJ/fwBMT
4xE8WQsSteAVNExUDrQvj8GN/3OEFqW7dtM7yU/pd3vzb55S5KJ/ljU5a5EGCXbpR1QptC8I4n2v
vOJ3J8h3/ZDd9DpAFBpAPlIASnnfZek2099auUD0W1j/9fHjd8Dfo/OuvqyhhYJRJH3G2iXrp0V+
GjdfrxsYL5LJFXpmYOIoQjXkjd6PBhDAghB5FTVgvZNgn4mlo1QI3VbvprrUDprzGqS4RowqXGIX
NMVuVMVRVaNK1/rQAiIE7f79FCpPGoPOnQLp8livndyguV9GZpPDUZy5iBS0tA7op3k/Bi31Fxz0
YjFYotyt8VxTGQj/mBk78c8aLUBaWxUa03WCQqKco/Ptmq/Xv9Nl3QwCBaqbvFZgDoBFbxJGDIvS
s25m4Fgi9SXUBFs+vjeinNs6Othdq6zbvqVZwSPfV5wF2+PffeYk2KblQhUXNilRn2YjUm6k6JUi
Ud6qG/Wg/i97X7Yct64l+ysn9jvdBMDxRp/zwKEmWbNly35hyLYMggMIkASnr79J233aqlKoevdz
O8LhcEhViwRBYCFXrswUdd+knZPxWxC1kTzwTfPp7YgniR14ZeCtQaiarfzF44A2hy8YL7Qb5cWT
cL/41qXOn2fur8aIkQ7OJKsn7wBiBC7UwJASoyPoGKh2nBYKQU0JbTm40G0EHx2IjnWJ9LIHw/2D
HGA9OQuF3iAXHOG37/S03QwUTWiQQafLh7zcSbVpWeDiV6s5gETweENg2jUtOdx0za6u+MEaKG4X
vYyen/plv5UQqYHwX8Kyu95vtr6C73jXJqIf0ppfkOzc1D45wP68OADd6Apb1dKPJp01By7v6imI
dM7yg60UHD4sGCdrp802wcSHLfF8c2bNO0mpKDwwIEO3Fg2gkXH88EtWLNxxS8CHffOd2tkBdnSH
icOwdqpCHb89/idZ8BoMJ2UvcAF+nBSrVMvUgDKJH7WGyI3T2RlsQUu2q2GFeuYVfmUwV5EVjCVj
ABNOKLlBzUtIYcDwVOdTfkCVdE6FU1V5FKrB9LHx0DyFnlInOEctosfvLzrmHBi5wDqBovn4OPJQ
wJxZQUgRUsXFEj6EpQqbPQq3+i6ELheUk0NrgaNDXQ8KFpY1KE7dBDOSWHhWqWJ3cRto1cMVxT6T
0tKTzH016oag+bqe0VNtWvBnV6u5mkVDCEFVxxp2bk0+ZHkxxUIJO2JuBwkBlCW0A24v+lquwY44
jAX6vFRzkHmYEO1727z0vwzCivOKP/plmfBhmc5kqaeT8uWVHuXBvRcWwl1wpR39UFQOHApdnC9g
htN74syovB4K+z3KTFgAj0tz8O6E4UKBUJxaUzoVy9bN4BmwWsbOrj5TrD1d+/AI0OO1AgLIv4+L
tU411xYUgqH2TgXy67xCkWCeD0xnTiStYVPkNpgnk7VtxubMkJ6GhiAsqtGei0UCe9rR6R0l1i6n
E9gZpM6vRy+HDZyr30vqbga7+KQbfTHr9ho0jvu3X/nTAwdwKnTGQHoH3mXsRMzUeC7FDJvdSOoC
mLz5Qjx2547TVZW1SWDsuC3CC9OhVOl/l0H3YUCFHq0oGh6s043BwkT8M9WT00e+CtZCAwXLEBDD
Y5oqPAkrO0CrM6R5vgxoDGIORCh5FYNOcWa/OUlWVn+h9RCJHka0+R4vrssEqE6OLWxXy0/KehTy
8e3BPf3+VbQVGRdDB/Na+X2ZrDOWlwPLavD+M0awmmlmzJ6Q4n+xS7wMtK55f2RdC2gnGZlxRERa
niehma/MND7Qxi1SNtlntqTTXQLBYB6IhwTWNJ7Ty2BjOVeDhC1qVBO3uliIl930kOjZ+tI5JzFw
CqbCYROmBcgJUEwDHn40giZvw1mMECwq9uNHgoZd6G08ZMk3F/2s7lpMOdeAebovwZEECD+EwbxV
n+tok2/dQcHcV9HI8pxY9yqPnClvIiCce8eChIKTTedEI9bV8kVC+XPdhxg0oEa4lRxnXLVXS9EY
ZFxKhFeuGm4U6BBg8qv3rvSec3j61V17ju12+pJhCQc1ikDpC+fV4/scROCBvox11Z/VGDm9Th3Z
JjmHDLRa6D7XJfSo87uidFLlwLm5qmXqIBUYpIwHG0ehIfSuLac/k+uezi3fhaIw8mqG1wYP/OXc
mkXWTqv7NmyDCtAkbGvT1JnaEJp1Z9b605M0hn21aoSzE2hiQAhehgoM4zNcmVmUYNFFmANLpl0J
xQz+3c7TPrYj9XxWtfXV+/sj6PpY/nhRtZixdVUImn0hj/TAdyv8IWI7jIorEkO30krOHt9PE56X
N3o0pu5SNWKiiNknfmR/BAbC0xLqcs6m6/8HldfXZtbaXwBvU+jmnCBzvjvB9WOdWXZH7xwudawl
TO6DemLxrLx58/Yae9riuT7HP+IdJSPjzDVcOBCvS/MbMNanZdOoOJt2TKTVxkohv5gWPJqaNCwT
FyI9S0yWVN6eL8O8slqtl4L+A7xQKznqaEoRERDVC9g0rLIR/So9sio2BNHwZG70TXVrnfUDPN1h
XkY8mk/eUNN+rBDRVujWxmql27+fILwMcTR9qqLjVl8jBLE2wRUKvXsFYCRdtaXA0nPnuP+xpHqT
H87yjV+fSf89nEdPVlBl2lYj8ipqlWfbtr9d44qYHNgPxjaKHfp4juTDuU3g3Kge7XDUceeBZliR
nRpe6iidADBJ3p62r4WAICDk/+11Cz2uEmadGgtrXQiMGPJI5lMZ5cRu07ejnJaz8XL8GWa9jD/W
m0qXNmvWlxG0/1uYpR28ZDqMyerMBI7TmXtaZ8LxRrbKDSKXQTccqC8vg+UAWrtlwbBxg36t0YU3
5qVa8sjN3nuLe6b99rWV9M9gR3dm68F1yhnBmuGpnG9K8bw6fb09fCcTEBA8ECYAPqtS8gkc4ZvK
hREl6oMjTsVXfVFm3zJ3YnsXCtgHvvhZcCbgyU39DIiV04HpJSq6RyPIcaxks0TAwB92AWjuRVfF
9t8+axxFORo6ktdh3SlEcbbtfqV9se2qKXN2s1uv9sV8OIpztBzWtjsLDQ3PlVMnIoaGwTIGjnqg
Gx5DQz8+R+Jbr/uteEeLoXHGEhbMiEeC/sKC76XmZzVITpK19Z4o0lkAByuP8+iekDDyYcgRg380
aXOX1zFJVkq09dFV8fy9eW8ndJfF5Ht7Nnl4dXKsmhmgQDrwQjhalVDdncMGikxRwKzlQYR5fcEd
o4qYqYrn8dtT/9Wx9AnaEZGMrTZoL99lbrJ5mIWDqS9FBPvVHPy8tyOctgxjKGHMB2EOnPIgmXw0
2T3oDMgCrlXYs6JiiPTTAlOS4aL66siNBytf8MsvVAk2IPucPb0d+7UXG+Am2i1BMcBx++hYIWU5
jbYHjHg2DhV7t295bAV+223KGuhoBL1R0fz9EcU5E8C4A0YPbI6OHp/JIM5TUrzTo9PyhLqVsw3h
y7V/+85emSQAt5B+gCy75vVHd9bZ0lpKAb0OW1kH0JTuPLHsl1A+vB3mlenhACNZZYwh/nhCZ14W
KqxJwMsNPI2nYayvcdY4p87/yquGGFi1wQMBy+B4vsOEA8+vwelEdp4yMSdFHbFxgIylAudSQKQc
9IY2aIZrIhVIs2/f4WsDibPnqvyDvyciNWjQEZPFqzFqNFoslr790C09rF/dsjgHQ5xiMHCSwYln
FUIGAnhivyl4lXOQtAc05qKPe0mcdO2ubj9hW4NWTfgDepJJdjWdg9tfuUW0PxAUUcDfPq2hDyE0
GFsoB0ZiaFJb63Ty3ZgN57joJ2kB7o6i9xD0dyQjJ6lOI8nMqEaYgKBLFrI/ufW1oCxC9GQ553L4
6lj+Ge1ocwNGOgAORbRh076ncbkzt/WB7KzUPBLYK5BLeVtf/97q/uPb9P/4c3Pza5Pp/vWf+P+3
Rs2t4Hl/9N9/XYpvbdM1P/r/XD/27197+aF/Xatned+3z8/95ZM6/s0XH8T3/46fPPVPL/6Tyl70
8615bue7585U/c8guNL1N/+nP/zH889v+TCr53/+9a0xsl+/jYtG/vX7R/vv//yLrDnIf/z5/b9/
ePVU43NXgj+3J7///NT1+Kj7DjLG2CRRb8Sjh0bDX/8Yn9ef2O+ArMDHCBLy0K9bcywsU7Jp+/yf
f1H2zoVdJDbYdVlxIcD31z+6xqw/IuQdtgygQdh/kY3Bqvuv/7qwF4/ovx/ZP6Spbxoh+2794pfz
32eoPqB4CCgLOxxKlsdMNoCYs+C6STNe0QFNM0sDkUp7gZkf2iu1t+lMZvs7JgNuPorabav7ytP5
qh2KuT4EKTo52IA307fhIEezpXD8aLaljYI8XEUmvLl16y9uGtplEe6BNrXQlw/8yW83bthSiKt4
daHed91Ii828qNl/b2Dk7riHUCqWX2vXHexnqVHokRtb5YXUWzILEW4dstjtpi+yCaqM7jS2jxPa
VsAM6afM5CSuZgg4DaBmLV0O5JYIs0BSTLUVBGsH05X3uoXj78b3zNzbide3qh33Acnpfc3MgC1Z
BEE37Vnro4U/noQ/AuSva5fkEFmrYaHQwANxLCuxW7jXsafW1b5acFdhRnZh2Xn2delT2d66qOaI
xFPz4CYufEC+jcyU3nZe+pC97yrbqtMlQ7IRddg5n3ToLhIa5a06uEs+DfuqFf3t1Mw5iZwGNSkQ
HEE7i+dawHXKJqLpIZQ2+NnBNYX84UCQ+LrqwjyPPDbiQFyXBs25bTk5j2j+E8g0Rn/5HBalfd9m
5QxPXg7uIZivfX/B3SAn6AcA2yxqrboq4sHyO7Hh6Mb83rSc1HGjbP2DGd4175uOlsvTWIYZHCmD
LKhBwMh61O8O86Q7JLiePTsPjp7LYlMMNliuI7pL8RW+bTXfGKfSSqtRj1kcwmSBfKRz3Q6Q7Ruz
qfxqh61LoJ+aUV/B79Gep15d5F0TQnqYjJAU9D8EpizH934XcgHD5h5KrN4tDeom1BuMKTPND0oM
aqn73A9NXaQ+J+AgJoo3NtmO6NJU+8ZDZ2J4mbteZy4cW/eTn2atnAKynewyrOg2VH1J6WfBWVgu
V7Bwa1AG6Ls5aD4VCsNS3FdT3YDnQrsCUo5XIAn2DIb2Gnnq94DMnvUBen6y7Z6couGdjris2hDF
W2fwWvE4T6WxExteQhUEU9o1Kdu5kK0fxIbATE37qWYD+nKgzOV6Y39jlTa1sutiXrRdoZdB+cv3
whSeAWED9SA/GEjMFgmbbE+043LhoHzmdKmDVLa80ej0sMaY9Di+Xvqc9+7BLz3WX9oY0D4Nl8r0
H6zKU7yPBUiIRRoEPGvTcSqXQW+gNZ9V2zpsh9GPR7GMeV1i3qhcDlvFqwkUAN5koBjBgVWP34fR
nsXNWAZT/6hkk7MN71RhXegcz+QC4QXmZTHDoqLZe6Vpu88YrhwOfKoY8CVs9oWXdLOamlgMoXau
0KoDFLqXFiuu54aq+pLORPNL7va1gKgu6p0HvGpgJXAvG3mCiSfbVBpiIzEqrQUl7TisrI4+UK1b
aBDnGY4ZPF16v4DAWzNgZ7s2RTeYDTHSG/fML7SD1mCuifdNUFHUm9JMHfIRzT0SjZNUan5PAjKS
SLoOrMJtNC+1X4CojsHlYlxOrjtmtQVcIyxcw9KJprjWGRlMBLZlpXb1NDY/fAfkdpRWJW/imvnD
FRK+fkI/cpjP4aXy4czIY5yUqX5shbCcz/lkqmVbLaqEE8kwcUhGd83opD83sf/bz7GfYxc8s58L
nKZ+JQe/MgB84veO7rzzQCSi6P/A7AAogpT9145O8QPs8rADxEz7ecD594ZO2Ds02nogpQLV95Hk
4kO/N3TnHUxf4TyPPtyVoAQc/u9s6EfbOa4KIYCt4/rWg+UxKajhmeqypUqKYuV+DEMF5+dKjhKU
Qt+FC88f4/I7nfgzfXglGlpgVqotirVo7z06vcLBXtd12yTg0XylsglvO8HblFjZOc7ky7PqOtjo
30ThG+ONPyf+u7wR8FYNZAJ5AmejnFBsB8ciyTBWKhnc9ty556ibCPHW3Aq1VwIfWdQtj0nKs+Y8
nDOO5UcED1g3sANhM42Fr8LLodXNHhwcduiKAjAiCNnpLKh3BYr4OVrckbn2rwth6wQBCQlUDecI
zul8SPuthqj+6Fn7ecmKtDHVpxr2vdvCZpAyqyUayTTUEY1TbKXyH+ra+644h29rKW/yqtWRpZca
2jV62fpj3u0aq6vBAmX8Ph94v6/z6Uohu0A9W8AO2J2WWOQYUTsfrtrlbDXz5UHo9w2BtQYvZRSF
wY47wlSAMsjcK5LOh5ttXY5+WhJVIllRrZ8QtPFeuryhZ3ocjrhyv6P6EEDAG4puimPzUA8a2nrO
yqTrJraRgwwPPrPbi56XzfWEY2nEphLgfVfn26Ivy72lqLr7m+8KphRCr9gVmEzAvF/eeD+K0a6W
MpngjbodaofdcD2bzTx1Tfr3I8HECL0csBNyQXh8GckGLU6gpyhROYXu3GxPEwo/yjzkYT0mb4da
8Zr/Rht/jSsOLsBzAIMADTyqi4RFkY+0L5I2BCPUNjWIf+CVYLraJfT1Sj3XUUg1BQK+QEm3RUZ+
rsXpJQjzX1eAZdijq/v8MYDWO3lWNxMYPqwq9oRrcUB7QfHl7ds8Wefw7HDW+neQo/O0CbMGjcIl
/L/od9eQPuqH4Yeqznr4vhqHgVcHuAXWHseNd1MxLkBGiiSgKtwvXvtjmYkb4bUPt/+LG/oj0PFk
rLqugql5ArooRF5L3vAoUBy9uZ22z9mMvfqE/oh1hPlJUdbEQixYWKsLx0zlBbN68Nz/N3e0yrfD
1fG0I4uGHYCqokxs2FlGlGKma5x3kxmOuWcivTrnMd9XlhT6zI7rEw6EnRqK12vu6YVqCJgAKpr8
R2ZnsdcdFmsrobXy9s2dbH/r/EPXP7gmDEIkx3ogFt4zU8EHHuqGzU1OqjKmY7Oxe1VcWgbaZ29H
e+2BBYCPVnnqteHo6KU25ejyETco7AUm7R1FcovEdf93g2DdALkJCQ+ARWhyvVykVGuYvfhwg1+1
zGvRLY9zz8z920GOuLTr6oAoUBaDqSLgdXpMo2pwdLNat4Cu8CrW1MVk1wSpnuIs6W3ojAHqONg7
WsTWkN6e9QY5fZvX4Kuhm/OTTbf+/I+6Y1tMNndwiw1a7H0rta1nv6zPMDhOt1NMQlRgQOTEX9zw
yxhZ76oxQPljsIEtCGeIXZD2bHuCnovQWYx2yc9vD+npVFwDIg2Db+DagXB0UziZmkyXRewvcFkh
OAShc91D0yzQmPTtSEh+j3cXENOgubMOIYJidX95c26ZM1kDFxlaIr0L3F4JcU8W8P6eOsAhNqHf
9OUulEH1wZOh20ULk/ZlnUkzAh6R9d0YSI1OuXYhzq4cOdtbdtM/9CL3qs00Vc0t6U34virY8sn0
ft8nDp2Gj7lheeK16sGGY+YXrQGzz0N4XQ7Wg7TkEM2j+aSzfpfr8QOxoE2da5ZFOODdMpMPN1Ac
YdeunO60pp+6SRys0MIR37GdlJTU3rpwwktqy6ogU1Pd+8H86I2OE/mOJiRWShabqW5zFneZR+sk
C+F+NlbDF41mg52sqLkkS7G8D1Q1pqCgh7EloOk0l6SqcBis6A7HjIklZTYCpIPYShENvL4PdLvB
jvPV9HPXRTMbZezQ5iO6vLPURv3iLhy0KpNgKg4Wa66HXvgRo2N95zW2mq7mZexE1BlIOPg89zZN
MNpXthxqO0YhLhDbrg4nkpBOZCno6/AFgTTcRoT+TZBDiaHONks/XlGnTIWcE9qy29qSN2GIoiit
YM+c1XvqNhvgVqk36PAaqtKbPJcfHOr1Ee3r4IKjBrOxfFtAgRFFggnqyUkz0eYy0+o9rNTke7AY
PZTRJPj6fIwd2V06uanSRTXTl9xXbNOb6oOfl4+s9b4Dv7ujRgWpowgIdRwqDGARpM3gD/eiQm9D
xCotv8lpKq9lGejDuufUcebWS9I0bNmQFgKCIf51qHkMLCPnNBgKBc42gxYk0MJoKIuUANPa6EGB
MMayEW9NTjTQLlGntd+ztMUpI5o4odE0APMD8TlRAb2pkMajI51eDRY1mykM+is6eV9K6oexYJn1
ISib+WAqSq4XJth2ZM4zLB0BMOSNSZgdjtda+GyrqvACrFmIVvrufSczGouZvHet6tbLigOAzxsx
ghkZcAKzdXd4aOvSi6zKXC5WftX75RChGL+ru6LZCKt2Y3+EDmXpfXIy9qGqAhLBx3nL6fIgi+wr
IKlrZLXW1TjKFQ9BF+5da9cXlQMYR3VdiNOoGFJTi4+5R58GDTSVh1xBNTgoImY1AkuWalIxMrEV
Ujj7ShHMhulDptSd5+lwD0AkiEQB2GRp95UPAYY5z6aolp0de3g1okGFeFeb5tNsewdAtXAozg6r
hH9CcHiktmxSUrk/3LL9qmQYgAM1N5suqx+Fqffg+m463TWbxq8SOapNNXTOxrBsSLBK3AZoConU
zIuraR7IFtgX1A9W3Mnp6h1lAYhBPAhTnGhA3y9sEw2iuxfECq59EtbJxBlt04a2X/PB+6EDx7sG
HAAXxUD1aR5APtg31sbXpYk7n+DkacO9XJmyipRn0Tgo+HPmhjwaQ8ia+P3WYfWHodEPYnY3Uza2
EYQJZcR6uHj6PPy0hDmPTTs6iXEWjrphXcZBSa/8bESALDBJ6dQFmhzpDRIa1NYc/7KX9Uel+3Br
kG+Ovr0ZBt+NTFbsgTfcTRXdTNXSRItlvtXce/an3o/hTo7HGIibzkBHT7puHY16nvdLEXxa+oEC
mcq/BGqBs2HPP1rCfVgKej14XgHrXGCyE/BfqJuVNXgKJIhtdNk0IwTypkzwZM55ds/hgRtDoOyy
zecpUT4ZIiZbczVa5AcdBu+mG/wxHUvrUY0jSV1LiRtfKxkvzTxtzRygP2gmHpa7dQq6dvURtcDx
gKZ9gy4pHBpW2bLHhWr40Bbiq+AEbBPeojWCFxcYtgvLavtUL86mCpHF+rPzlbn5tz5oL6o+7LbW
6JJLd4EwxdIbmk4Blgl4U5AonxsJqUFt75bQHVH1U9pDv95Y6S8j1quNRF35p7nQJzyYAYY4VicO
MpD8KdRCPS5jrz7KIkDiXNH+eiIdaOBmYpzFPF/GOi57DhY6s+wuj93e0ZcTKYonL8iDnR57+cOE
TfeDQKTsXlk63w+q6pKS6/rD6MzNwQe+ARXAjADVEBaPctvgYROXdpeeCYqNI+0cvKJ8lv2u7Mvx
h1OO9RKbZYIl8aiLxkLfmZ8/BSgTfnQtryrRhySXTWUZzg55iQY47HlWll3KfAxVrOBQ1Se66fMd
K4vPOU6ujyAniHxrW64YVpOCnucRhFMnLL6FM041tPc7s5QR0KWWH+axKap7thQeuj7VMtKUZUEx
x2ZGcfogMxDJdlUm4QoQMY3v2IZN7Yd0k5dtSSJrkm4fS46Zv+nm2crRGqcbm713MU2yzwXvLRHT
CWeiOGx8Wn50jZ3DMWEZw3xf9o50N2EzUkxh1xrJZdFSb4yhayeCK6ta/bjY0n9z67VkYvMB7d45
zeS1QG2gi9FpZvKoLEZFtljm1AfplZ1J/NrOcEgnWBWcubRi1em6O7TjpDwoYgYaeQCwkq9ZFjRz
EqKpNE+4H2QgD9HSbXaCKWg5LTZp/NjOSenHAVxeiguwAwBcNR3PwHE1S+hsyrkTiA8TYz9pu7Fv
0r7IpXvFkP1UyTJkHkTLpmWxPoGopCsVlZoYGrfcl2ZfhSy3LjPULrwv2mUKKqddME0pt6W8neA+
kT9mbIQ2y0x48EjtrqPJoOARu8+HhuqLsZ8r/4ZT1fgJGjBbmVZzaU9P1Zi39idVz2RMVVf05IYL
GWQ7XZY9DN47Bswv8sxYmm9NyGsT91hSIJBS1IHEe4Caa5F2ItCwMtFU1ljmJkBddsfrEG2djvke
YpUeIm9aXRZCTSd1P4TQN9szFTgNuHhOeI9rQqEEOwLe1qwN7SKpJiXFvrIJrEYC2QdI61C2HA/9
JBj8IKCn5Gw8ycb3tHaH+tr0dk6vmqbvpnjKO0DxMeN6mRK38ot10WCh/cMM+Srd2rb8Di9WiAXe
QVZbBVE+0Rb7GJW9H+UlGciNjX+WA7Oy4Zqj0bfCWji6zaUzQLo4ZmjVKuIAonZi/XUuo0zWGd+7
MoP+HLIETqKJ0aLf8KAvPirWEnPr8TaQXYT9LWvjoUUn0baDok8PnVXHtJe0840CmFpNbTl/YHoJ
DFoa2FAPTwtq1pHvt6SIOLecJx6ORbFRa/lvnBsscg6t9Xejmj5L/VAsYFO3NeqGvPE4ScVaTsR+
hcpi97PKGKwFR5S33M8LKnQoruICPvd2m3WR+7NOaSRBQyWSS+9a9yhk+n012YdiceceHY82kpGS
tw3K0t6EAqyXryq15VoaJUw5mKdBlu/BDLMjkqMSm/CCkqcBov1ZNPVDHyQi911+GWjfmbada6Di
icIiKrIADuwyqbxiKJ/RFqibJ4sH41yiB09Y/gVOQVN7iwxOs6cus4JS7EKUi1D8pUs340qwd7nm
C688wkxS+MzypxitxoaoQ/CrtNyacUaCAndx50svilJv4TRlgQPi9TauIKp/FaqN26913UCiNFWt
QCwq2qhdD9kX4zgdS+1Rhs6uMU3gQyQgrAYnAC/nZ128/Vkkn5qe5NfDr+r58rOUDvGTbP7BqCrq
GKwdCMB2buehR9QiDerw2c+ifB5i1rlpjbUR9XpIZaB4Pxc41HVwygirFu43rsWtdVM2DkO+hVzG
+W4mrB4HXg4oLPqWCYK4NV4/bWWne/uQYWx1jKrt4u+qn0QC/ZNUUP0kGEAHUpCPnQ0G1ba3HDP8
QO4sobzkotdNwxhIa/8zC1z7sWOSk63vgVcQFcvgFY8Oy0ezdXih/JSOVSh2qoD63ApYO5pd966g
5KKyXOXd5BlKtPt2gSl3ktlyZgkVA6tSDRXE9r2sfPAHSNfTJQmLtlhiy/by8FOxSKTB81INedrY
tjAbF0se8lQ7aNqkrJcFZxJ/ajsGeVFY+Oy9hU3hBc0wd3BCAMWBJ47suYznsQhpZADIOjtDjfON
QYttfBqncOo3me/PckPg5ebGZiTFp8oBbXjbTXzCcbZqilygU91f5PVY9CO/6MbCzz7PTlc1sbQm
Wx0q6UHZt5QFWJ6GePn7GQ4KFGWdQNOLMoQWf8wZ7J5T41aEJkbUPX9Ew4eFdTu08o3rF1zFHR/C
YVeHaPCEFjPqOZHDFe22OB158MyzKHQ3uBJViCOLrZYQfRq69tEU61e3BVaMMs7wGK5sZB8V6get
U3VLbHt48b4ROloa7+owz/20GzQ6WdsYtU6F/b7vHBsaA2SusWr7vehir1Zs3OKwN8tPeJ7Cwbyb
/Ar52+gtlnrWoKogkairhuuNymdLJLXWWIdAktg19eB6X/0+LJ6FxfLmcSwGs61QdYNGSR9mG0CO
8jL34E/wNkpxXCpCVQZwbYDEyAeWhaLREdoOXoU/oXQbF3u+Q1aht0GCzSAFkYHuzrGJT5A5YHLA
QijawsFtPFGEElg9GgD+UTsBCaFj9lnAh/3n/fxf1fcvFH/+eLQrS+wFi+vQtN+fXtK+1g/8Kvqy
8B26khnUhSEdjh7GtavlV9GXOe9WJUA4qwFiBMIYAEr/zeJi7B1DWR4tQNBsQpcVPvO75kvDdwQN
zqsoLfB8tF2xv1PzPaL7QZQk9FflDOByABodtK2/xMngdwAYaoHOkLNVeycmkdvF/U5PyGVhJp3v
1BbrSFQ0cT5F5/odmL1++581oOPouM0/Yc5hgv1PR9GuXtkZpQfDYYO0K+weqWCELvsW8t9dx4ZY
DmJ+sCySLdeNqCXAyRH0lf3SjJZMtJ25cL8qdQFv5FJm7iGzOnD3rtB0CFRlaPyCwTEU+VcXJKxD
BTiCw0JgRWrCcQJcMC7L6kBY3497LAJNl8VjVWbs2kJqM+EQrcYKB1Ewr7LiK/op51QH7qQTUs1y
ttZkh3AaZ57opkv4JbbTVeaPJlV+npdxoUcSfnE6jVprMw5eeO/XrcT+XtKWLHFNK83s93m9AL1P
YKSz9Dun9V2ZtNIWn2ySawcPws4k/ThXcx7srVBkd8hxA0hkYlOrgBVkxX1u5e4n9PyRLApAator
vOo6omVpnsB6Wu6tRXMGip7skgE9EX3khLN3x1mRfYA2wfSARRdHOMvYpQ9hhLmtID3SUsh5laV9
YGEzfC5K19nZbjdeypl6t6q0Ifc9VGVo3VHAMMsG2ooBZg1IOXszh0jq+2bchHXTblEuCuldJVYy
EeTQp9hSbU02EFhuv8F0238OBtRX4T7T3YIA192hlgoybelyK4to27XYBkYDkMuqIc4NiELP7P+z
92Xbrerqmq9SL6A96ERzWfQGd7GTzCQ3jGQmE9EjBKJ5+vrwWnX2PvtUjTPqvi4Wy9iZiY2F9Ovr
/sSA4GiNICYsXkYUEAhlmZoJOfW5QFagnpW/lhKot5vP1nhXSd6+ISXRMDwIp2wF/YdWRDMZpLFH
T5CWpaVV0vtky3O+OuOtG7rsVW0AKFWd/qkrJMMGzmQB5FPqn3xGzl3bZVPo9Bbaw85k9XK6beFs
VsBAFGc8rmWhu+0yo6VrRr90reliU6zoKqtrxZRommgDOTE00EV7hmgcyjHuq20JVCPLDnv+TKDl
BTvC4QklM7YJkaPhyihtVXh8cepjK+0xMStGIppPts8wjTx1Avl+zVRUcZOTfY+zdT6c/7BkFkwE
ulAQSEUMC4Z41gRFR6i7FXoXbiV1DpNdUzRwZF2CLkC9C//dekC3gzxsmMN9yBDzaK4WATVZMfka
hrynVR2JSwgEQsgYPBXwDHY8k/G8inpNmrXvPWBJy7EvTHTxrEo76TAmU5ip8gMbdPVcb3V7qOus
u1AlF64zOFOMjcgI8IMz38pnEpS494LS7mk4MVoeeObUQWZvSNUgWMQWu4Tpy2YD8nFniV2y1V+h
4kPQPfpLBbRW6EFyuvxMtaJ8ma264FKJ6ckgClpVNsR0XESP3Wpj8Rs6IkOr3KxnqL/yaJphZK27
7GXYxvVlzWcl3OpmPKwk/2jgXYSbTTVPXC+dJ1ma9Jg1WXFAx9IxHLN2L+R2rxhZbChhUaQB2+Km
Ppm/ezquuadJTC6noVGs0t04x0cwRGsVPl9Ix1w1L+hviAhJ7yEfRbXcTKKQwXAn7TErjS0pbbtO
yTJYb1mj5Nzb9JHA67yOn8NEhwM35uwJPRXNtzwD+A91KbsqGcp+m6tVVNnG6gsErPuaPlnwzy7O
VgTYoBCfC0r/aPDyYjywYdACw8iU2sWIorZPasyIYNp49g42bOuDzZJbDwuNUgGQMK2whf4ReLCh
xIPTIvpEmlsRFm07674zK/TcN/Vnb/bysFZcftn2op553a3eYq3TVeGTDWEswzVJ1hoquQQF19J6
mHZkE+gVrjphq/IGv5h1t0DFRKVYHR5heweqVjHG7gDV1AT0ZBgBlVWwMzpbw376MncaeoUrQPnv
sqn/vY6C1xBKAWwg9t4R/zXz0iam6ghskD2H/tboAOnfn38pHf4Pwqh/8xzuS/J/+gv/HnfJlqFA
LA/+AuSWyOWr/Yy4sB16JGrCrPT+O7Pmf/l7yJFx4NGDCHC3tKOF039ehJWa1kjf2aMG/TnYfIRt
h8QrjnvWdhvx+P/XiOO66/wePef+78rAewcN/v/4n3+G4vd/kgc+/tnflaL9jz2bXwcoiSwRKPe1
/10pquY/DPj69w4YGjI9dt3g34Ui0bR/qGDawXKCcQe/v2eT/V0qEsP8BwKC0F4cxede5uEX/j8I
/lFaPsbePwu23US0c9KwR0H0j7/277SqUQjEy0lNcwt1mZKsnKO2zrI7RLR5uDrDvcur8dJBHXyk
DlDp5WLYoOIAR3TpVtaT33Ft/ZjwvDnzJVYzTXEVMqnXTVkGAALmx+NsZmUWG7WElLitSQx28Wdi
ZhbNotES0WBzh3Bi7uUbiIramMdDiwnkPtomoN4altb58TIHlZcZFLtU1XqXHUDapsm285KhITeA
Dni+h1Z/IeAmCDCI1Nb758JQ2L0W4HAX2XWRauTFvVVUcuHOHORD9jYS8KlnUGgIV3AYlmu7y5+r
HFGh6syAw642uU87V6kZswKVe62gMKn4p71YHrSGnsIb9Jlk5k3JS3pB2CdaoG9rA4Rnba9b1bZX
u27KYw1Aumy3NRnkr0avltQc1jmVizWnBdF4ggnehWi9Onb5XB1buvLQ2S0GG9HBxGpr3aXAg1wh
CH0e2PiLj2DlAIfRZziWak/mmnUYyGA+I/X8j8xkc4IwpnkBoOA1RMluwFrbl5lsxwweivMwvAk+
iIvONHFRVrTmHnGNQGECAlYnaoaFmOcbgjACSjsrGtra8CAjc2IkzKHnzdrbtluror02m/lm8rJN
Jt7RWBbaJxB7nlr7YTbzHuuKYvGUsZwGpirvTDFOzbRk98cBupOL1oNRHizQBMC1JMTd9ZXMg3HL
prG4zKL87rdvNIcaQM8MRQKle++h6+QAttQo4gxd2yPJMvt9qu+NgxWmtnIlkHlFN9+Ga8nVWDFH
OtGt09TtTDKrLlYxOn7WkyLWlnZ57TvlxV66mwAdOa/yNhgmuwOxo77BTog5lOetR7ZSZYryTShF
WPe8cptc46+FujqhtaC8q/bTHSnFh0RKCv7wSR1aBM+Dx7YSYz8Iq7Fi0holiXt1Lp6gCxK4CmaE
d7z+goWiSbVcR8GkT59zXWgRA1ebPg5rv7Xp2rA2VQYt8/MNytJ9cggcWoNZ3FUHgTXrGZAj2Qf/
ci72c32uhoTO030bl+H6OCycQr06V2ebN8O1lkEuavM0ENOOR3W+rcBwUmzf/j4wOs6wneZL+nj0
eOGfz8FuOyXE/pkkUiGB48dFtmVptR963nJ3tbCToJnQNcCqIqpRBnolrCehwRrjOpA95TEj1QkB
Op+TrmanstYcF6j8U1dwcm32AwVzch2y5PGMRFF9LYVKrqu+HETTKgFm5BZ8XcXhHNJfVAZQl28m
0mL2px4Hrox/P8IorCNrG9438EXCtUEjQ5to1+6UL4v46x6kvd6hUR5hH0gnqTBvzaWvzZr0LWE0
56ycmjP2F38/orAaB8uiKh4XLVXcx8v2/jOTid+N6HPnr+fqMQPJX26Acw0deTolcrs8ZynboIT+
w/R1KfWTwe8dVBrUaOcnCgUJvrWNh/XUG76Cfiwdcp+AVf/Hq8t/vLp2BFV5033DWrSeq5Y4J/h4
58J5qon9hoyCNmAr685Nn4Ea6GFdOTcWkd5ElDZQrAGny/a8FbaVjmV35GrNztxEDzatajGvW3NU
UmZ/Gfmayo2p713vcNgy5vwZV0sNse0wkx3cPE+odTyufszY7qNRzGbXIYN8CPzYwiOzQ0DwOFZr
kFFIG1WVO7YLIUkDO0qJHuulebYLlvtIEoAaLNMz07OyoUzrbEOPMnveVJhLSOQ4IIstIZ8LxBM9
oxnPISd9dX081cNJ5AKTZklu7fg8CAa4VZ3iNE0tFHJyQJCNA17qcfrPF2zwXHGXyXO2mNg+LmUB
vtfqOvdfHjbdpno0Rylt1L24oD+Ahr2W9cvOascvalU/q9N4NruxvVYwf7zotPKGtUJnBGNVrdRE
yjkuKw3I1on3Vjo+SNTsS4E/yVN1MV6kzYsjlIqmP4p+/LR7D2ox1S4g6YK6aj0ya702pYnTedRU
5MkqcPQzZfNX7ASx4kDfAHYDvJgsjSwxeK2CoNsfqkS/QTQu4j5vtZPp2OqJLXmRdKqWsA4gq/94
zkQqzqnLDBlg1iy8v57bf7hqV+mCJOZhORM0nuiZYYREbcFsEq0/VRStVARs8UhMgvEZChFM7+NN
KvV4K1BzhKM5tP7IarDpkrA/EIXU6eNV4ShIHVYzoDls+LDU2nxWSrndFojKsJ7S58dTaqVgiBZV
BJbWch8rF91XLoNbbajraJb3eM6ephFr+mQBzBYtaK5Nuc8OXSPTqZrDoBcN9ouMuJnYTjCLKSfV
4vWT0fRoBVPvG4/99HFolrLyJo2v0eO02JqEjY1ylM3w2i81fWvUVoZF30/R43TL2xPIy+oOl5ub
Q3t6bgzjG/hg/ZYbWCTatldDwmT9VlYNc4XGxksxiflZgbXr8bza8Dzh7S4j2f+VA3YOKUHGmHIB
0rtqC3IW0OEvZc9f10wvMcoI6DVLFm+QwLJwrqclckaneBtV+b5p1nTVEVx9VysCjGdYkxztqn2E
NXC/VxrtPEIilpiEdVFnj/bNhoDChV5efk9a4mjmlEDsg7ZPRDjnSVMO1dpj7lHnbfU65A5Gj7Jq
HRHPNePVBYkqd8pN1c9zSv2C9plfGx3gqbxrrootAEHp0nbt2qzT3MEiirc8HdZ8yZ7NYrxmRql8
IrSl96xu7c7DYtjnolqZZ+8vVP307GDf7rJW2c46yqBASEgFBlM4z0O3XZFO8UFbRX+pcVEClS4i
VKWpvTQQ6QVwu4jwURf+81Tby8THDz9e5dtIb5gnwpaTzluB3V4NG/Uqt5wyhmQivykKPkI9Cflt
YKQ2Qx3LVbUjxGr2fg6LYlqOOghdHYUsWrP0n2uNgLZqpNuFZIN+0NryWMm89gvEmbyRzLxCNl79
WfQhYGZRfwl9RSiwnVe3gc3YC3eqSFoRD40JwZJJxwPS8uZEqxD5pU/qcoDCbUzNsVNiiAJAP8+9
EUEStZ02u83Cqq/pGSKdGhFe26/MInsBpBWXLGMwlrUb/UTSzm1b8g7xmKV9QGfaxi+nWTwVYELD
RSm10zLnaC1XrVOCbO0lpaLVog4VbwnaK9EZlans6Rqie19xQwVfrZru51yIZGxG/VXRFJSRvHkD
TujpAq4j3A7rG8Bx1Vew0z/o+bC+NZsFnM02XmBi8UBH9QGmIvpu96+0zJpPBfhLMIrDALL1aVTM
zVWHVf+tbU1gNbAX8y5HE+ZmGY5WU1ZniNlyH7MW3JZat8Wduc3plLWGtyx8PKFYrPxe74MZkBXa
pi7iAHDxq+8RbQkis3vpV5AoFojNH6J7ldT4h5y7D1X/3kpF3vGL5L2H1tRzRrbGj9NVHbSUNQ6y
PvcfASfm1fYO04CfDJlzMCf8gUqbSl+HAOAEtQM92nX9p1Jo5aqtkE8YETKo9M66VAYGKbp192en
6UU0WTWAvaqWcTs3Mm21jIZFBusjbDEXtYTe6XHY9kdKhdsJA9EATrN+6Irsf6TCvVlXOai6uQgQ
jz58Yxr8WUlJfuWjXL0CvsYbSIwswE5qPVlSVAdbYu5pSzq59piTA25/K6UT2yKZTdYZEvctWLqt
uXU9wHql0JETmzcqNAESTm8dM6LiTN+6jZA8KiHWWPyFllCJTvoampmifoOI+1WbU38QOmYHrNZo
7uysyhmg8C5T6cowq8v+1VGVV1GZy7fI2EmWRfdWDfMukCzlUdpqdWIyo76NOey9nUHnGnz55lr5
RZdJvEglW8KdJUdnTl1iluDSrzegzaUhu495xoxSIjr61MG0Cnca/e7gIf3Q6oli09l1x0ya812F
HrUiTvchYTGBg4BqCWZo5UXkc/x4nlf2FjBn/p4ZJrtyzLKX2WqSrtSrT7i74UGzCwdTn8pvtZp/
//W80DK3gID6bJQGu9QzjPHQldafGoTgK1SCt9lqYyZ07P2y8sMYwA6MXVOkK0BMr21M9RX4pRKN
3YBcwv3VFrgaInExFT1eFc2AqhniwPRxyhT6nKmCXB5n5li5o2Kxp1odjhK5BzEKKz0d+rHBMG2s
pKZYfZhJCaR6zE4wKuoDp5qRWswQsaJw7ThlhRpxDfK2jk5ZKNG34CxeQVhA9KC0RTpPC4olCV7W
Q1KIGgyARm9AMhQkJ0I/w0U2Hie207iahf1INinhsqrty7Dmv2dhzd86evxSbeHvHbpA+F3bNidA
msDeM6sJKqm0b0QtT0DzqT9Ydn1cnAaS1Fxgj5DDfAEDs+Fbelnjpr7Mjsg+jIrrQbbmbYJx69yW
Xv95vG44Nap9cy1uJlNRtK6aBwaJBAw6zZS1pZaSTrVCxZLqE5dw+1Umzd4odtMQX4ncHY4N6zDT
D1vxy6y27Y2BFvYYnIdPTOtYJDI+pYUUWtrhC/W0Pv81EDqcl9kuIxMBKqemEnqExlXq0SC5iC3J
rbQrFXYgi16kziD0QwYFeFJ0mICZoW8HYrRtaneVE1eyz4/GCgZCDMgIavRNeB0C8+/6wIxo6dD5
9nH6OIhVA9JriGvZ0PpuW2wOUXFhmf5sqZPdC2j0zpMzXwd9bJ8hT2qe1bUMW+yHrhMHzKNvDnFX
20OH1ewCKQqPZnid0wXB4wlS9qoYwdD0PAnM3YOirXeAPrUHx3j1rlL5XuFK/DSQmEKaj0i3XoJh
GzLzu22aL6Qgqm+FAIXfiaa5g0yVUEhhZqwMyIjbTpJIWbAnpn1Hk8JeeQx1THHeZJkFjmjMJ6hc
c5/2zrngKnaAFuvRlxLba8TTwBANEVLDPDgs9GjrMadBveVg2mdf9aKTS7kxiPWdMXg8DccTCEZY
AfMFq7Y5Ql7fO8o7FcZwI6VuH9cZhTu8ZdWHuPUF6ARDONEewFlGrNBkjH3ekwMVBaT05vRsqsYW
advGal/gsh4fh9yor7M5VAm+XBarw8hdRVbyMup0umj7IxNMQ2QiGtx9PPfPFzCfIvlgzdEUev/h
f77AB4dDSGthOtYJ1CFGftVnpbm1K0y48KCizd9++jis/Xoxa0ypXZe3N80BasaoBulThxl9fwr9
slg09ym+cawPgi+3utWWW4ktrNs6GUkez6GPwXRuiH54nE1Fsd50DYuYJOARHv/gcejKJiWzUZ0f
ZxCNoP2NQ1MFgsUjaGDoiI5bsWV/HZCyvA5+X+sIpoRoLBWCxlUNXUuxgduhmnQBlI6Hui1/1MlU
A6fK7ITMPXItRwMkmLaMSVODrulxJxgT1G/SHupI5OsR0qxYqgUarDkITR7BEm8vAhQfKK6aXQol
ZbJ0s+7Dan3HSGSbWEgRy6YYXFkoEaytq4VnmEGeP7qRY+3/nijz2/5OPs0Z+VgGTfsBFbvCsTXN
PUrRGw+ovvZR16M3LDf7KMwWUs4/fYOFkPvURnA5e1XQkoESyBHbOais19wGAjBvHpteESDldfaf
2f5ZqjyGJOfQLhcHb9w2AwP1fgFzar+q1xEWgd94/xIx3MZwMdVf2gKIYuggY1sCMr5akPvUyuf+
dvQMeuY+RBOvQNSf+vbeN9+PqmVp/YVhx48GX12NGSbRkXo3cQQhoGUVTLhkgrynOwmZjrQKJgua
Putz4BN+/MOxu2AxhKeI99xCPIP4ZANaaRYQ62pxBwG6ar6jKbOfj+/5iKxcXGc5IhgGqzDeaKbu
X8Xgbfi4MNe6V5MpLq2zGH+L1ejYrHxO+LQqutLl6rHH75lW3UNyC/BPTHkAaxT71A83U78qc4R0
fFdTf7WOb0H7lOP7nWzHy+0/KHVcTflp9Buvc8+BJUKlwIna32vxZXIEqBRfTcMjcMN+qbxU1EKf
kauOLwYSXY9h71wvt4yULsZGPX/MovSmkrgFEkjG3nQ1GLGb7EOBfGnaBwBQq0m/kva3jr2jw7G/
9Spcs1UvXe58C8inYQbEL0VS2J+ctz9Q9zguvgA5guRmtTsSHsxdHkFBPcjfOdkvYcmhQ4bxRdWC
CrEqSM9xR2SNbtkbnP9e22In3qQV+qsTRKpmqr8PNzngd1XcAY/lViI2yqNENPkA74KH3ZuzHqQJ
wxFaJ2mjv3yVPFBWfN3eSDxLcY0+7OewRgJOH1aLh5DYluJ6bGgiBW/LH/NeZImpBxVxdeSgdwlI
aQ2GOoTOcIyYQRgI3RjhY4A2GtkXpz0YHT6qb6S9TPIQQiBZOv2rrh1UfOYWMILHh4PaQLEBghup
mNKrdkVBMjQQAoTIeYZHxH7WYXRA9L8drjIYsLPUgh7APFAOnpBfWgUV3mtZX6bc24xY/BBqYInw
uiIFvqj32MGHwno1p9gaAJC62+qrDOklKfZlXLsb5tGAVQErJ+h/EGaQY7YHAZeVFlaGO3KsQpED
GTeJFx17wbhC5hg3fDF75nSyp9MM5lkjpHAtCGLRvPo76+Y2DkooNTzaedWUOnZQZKG+xArxgSPD
pr/ZHmeBtoakShT+JIYDZMAyC6D+xIWgPLSRx0WxwQM6GJRr4Di/HPWZD/7WXXU1kX/gkpqGA26J
BsDvEGooMoxg6i6cJBpJQMIjYniRn70Yod5+yhm097ecn/h23TiEv2W8YdnlbxqmNvaq06dxxVeY
u6a4TIbf2u+cYMPm62dpQW67ItDWKopnqPd9aEtUjC71xWJhUUa7pogmPWKEzG/wIqN+WDKvBd1Y
nygKB90OUTObSzLS05onNkBnw4Wu2ikugvxR9LtBbiO0mrnNfXNSXHDapx4h0yQt+s+xxwUEUKB6
jhOOlQdGx7X3aKnroLo5pM97mKXb43qZF+fLZDEmYrA0+0geIkz5JgEjHyGWEgBIjT2rk2bwlcj5
iNsKhZKgXg8zoMrdAmDHglkTiBWA2ZPZvugA7BaOdQTFxGBDsBQtG5iEKmiJ1yq3CUvPuORuVxSw
40SCu211MTpsqCBEThz4Smk0gS+aD6ZxN+H1oMrNEB+T8javEUCsUV6ZPCMSKYP+ozc+1fmPOV3a
PsZmOasiOz9MeuqY8Av4o+bpiIQT3d41d2ufsMvDjC/7mC3XgY5ATqEfYB30Bq0GfC3TPZSR0Kau
LB3w3kJ0FEZAjXBeGpJQ5ikzCIWzWYWrGdMPCXdf6wvuQ4ixMwq9l2PfxjwMjgbB1GYMoXo5/8a9
uwHb1uFjSvgYEVjnmgPmA9hXKCTaeQw1AVTBIou19qgACZah3Xq8C2FKrlkPcWyJEeNxgh/mLscN
DbJuSZzMy2FFwvgof5d3rChfXYU7CwMWBmMP2vb9OLqwOUK/hgZ6aKPLB1glK9/oP7f1mB2aCMZW
LY+LOUZWDvTj/L407rL6eN8qOjTg3asB/EGOD+sP3m0pQNil66J6NsovKI01D9DUZc5cxSnd2l5j
0Q8wTOY3VYe2A9ulxkKlIleFnrAu0pM14/3Y/sihys/zLuCVjDIHPhhAWgmMDOjNicZfRhOOXLgZ
7M5ep1uqD5QSbZBMDeDYqwGjpIBBthTOAfLaoCGWejBKEBnNJIHXwNm6AVH2C3B27nLSt01PWws3
9VLcBRrDJPBqeBrwtbQW/ZeTj2UIkZWPytWKF7GwSK+hmF+cMjVKCSxCtwwXDcQQ1MRzbEA6jI/l
d26zxMJWefcZQpRnpMvyPErqsTmDYU6MXSLasMqF5e/rUbEtqU53D+SA27DwFqrG1vhKsZzWjXGY
SBlKdbyCO3ULAfoDhXyG3rLOZ4ckrsTesi5Bt54ASwGW3bHpvmBAumzO8NFt+WlfUE04KIMFFdq0
NlUA0RV8Uu2VcDEkjwPwta+lsV/RJA9GZpimUvTXLCg2lSOkPhii/RnKS8Ptpy1psNZBDuv12GPr
yufWsckrUUrV83EdV+IPWGQ3qaX2+MyM/aaDoKxwMwvTjiqdqMfdhTah3tCiSS1REnBkLkVbBZjD
4PiARjDClVGzt2zHW+E+xioGtQvW6qaTkQ72KGcHqMMOGQoqWSjw2UxmHnJHf6PKtCZQn3wtXUK2
J5U9w3OOiqBbQuQPQhQHdgOlBgyYuuU6NxnnAfrcfBYw3bOtiXLraBepMoovTMWTrxoKPk8GwEmC
JRg/Yc7tfcvxNWRYgdKqW0/N6PcGZBU5MQDeBnwsKw9y8o3IOxRLSBC1Q7gUXYr/nJodlE2JYQZE
yfSqvfMdYemQE1lruUun4mxc8buVjcVt7iSDCeMSTWA1wg06/WhMTWFAS0u9T+dBxFsb52aOvKuf
1cxeLbs8ztDHuSp+JHt+PORrfQQMf5Rui4UM3gpdEQdublepvuh9cSuH/r0wh/ca/5eTeZnWN6NT
X+xvODmedZl/chN38YJmmsWzBtPekyRNfoC/b3QJCDVJfw+ceSM0j3B/YIpt8ZGRiAWt3ZApuEHq
+omum1fOWbDiwjgtxKoj5A8a0Cdb+Z61wgpscNyJXlIIrMK+EuAM6GBjB3etGtArFXUab25wcSkz
gl10iNZqZiJQ5iPD0WWzQEWJRhGAjGfigUyAOsFgYTkK84B5b2bLqzSn5XWc0Pt9HiaYhWeZDNkz
lKqYBPnUQ8/aq8jww08bWvultkRzscEOmsUDHwAVY1SRs15hCCHqTZAzcEdSHfMZszQyfZSLjZgx
8DYO6Ifn3EQgnxYhRAT/DEw+HJPYDQGsEfxny+d3NA7FVVGfHShg52qOadG4bfuBjGLoI8sD1CGp
VbR+CzCdiqhcztR8hYUIXN4d0jw1C5Vqdc3yz6D+YnBd5RgLG9KgFSi7cIvqMM//4ewZEXHeaq+B
mJb3dV53T0i4FmaEW747sXvnYT/n5q6D4e7r2I8XmMFcE9XZ+sa6eOxiqcdYV6z2oCD8vk+MAnW1
8lZQX9Vj+BfK6YqMX4m7y3LRAs3+tq0AujJLDfI5wONujq3Ol8IjUD87xoXYYUk8zt06RM9UdGqi
cW1aqCFXGN+3tfeG+memXtaGtpraMtBMiBJxE2CFRHm9l59YuGqIWmdUbz6sEx2+/A235pkMZ6Zf
wLxDVln6pAPT6GdaylEHVsHY+bkaLp2fyUOLuWh5RTm7ZH5F/RZkIaKPAE7l5RDig9gwrx/gHFI3
RPpvwEyDrgowIvDv8h+s/nh1UGAZ33ykQRZJ8YRPaukx7gNbDWv7yeG/4H5ZDR+5WAjharuYTz5S
nHE11Bb/1PFE+drYQWZAWB2vc2yQWJCbMPxSr5GKkY0XCyUQHy+0epoJrE5Q8xLcS0dFniw7XOyw
68LRhqDyjWU+wCWV+LjXWzOYlWDSI4hA7C1y6KEVgGF8SiPJoyJPDFwB4eHzbvSgFyGiBUUe5/Jg
PMsY2evnMYZa5HtLl9S6GVdQEvuXFClwaTG4HNGZbDnO4+Tq0LbUgbpyBQFgVdIDYh30FQlnLAAm
9GRQfFUSrYaAmDKXbTCQpGCv9fbPWelPy15LP7fd92gqB2L5APFLfB1AoNqOL/hgWen2AJm80dQj
BANCgzSi54Hm2KdRtUMwn1WMgpoOuK2/MvuzsiNVTaDx0BBl3VyG9ZKX4EQRzoiQLg9T+EpC7HQy
1GdVeUQbl6kPm/p1LJG+eUHJappewY+b+FVWdQCceG83Q89NY3l6cyLmSaleRwMqbxSdAwIf1qRr
vwgiwYsfZsFV6xqQuleXsnyXCjo0lCFKUR3QBEf4JLYr4mW/eqWF/XneRsN0L7bnSTs0mpqYWu2v
/FZAwNAgVLqxzgsu5DgkGr8144sDBWhV+xbxtxx3PxpQZeiZwm/O+CsXVyzJwUZj42cqUAcaGOE/
w1R5KkDEIlrMCHp0D6pxQMQ/hDwj/DBmyEIkPsmeRP1tEiVYt+cGUELlTuwwQSHJDhnshKuZe1L7
rbDywDbTnTbUglqs4nbtdVh9nzJc00x709b35b6KDahhHaFSdkJHgiJL0S3IGnS/1G69g7iHGgRq
Qsxoa7Dqf/EODeWIb+CCCDwEYyYVv1OSvP1t7dftMEk/b64thlq2PWv4BIYCd5F2KQAHFX301++C
LMCfSmgsnioUCxj1WOgNnqrYmgzviNC11Vhp4tnBjvV3sx4UlNplfcPbI80L3goer9iASHZGx1Dc
r7FthoOO+xLDb/ZByLdtiA1J3yNT41M1g7UOcscfJO4Z838xdV7LjbJBGr4iqsjhFAkQysFyOqGc
hpwzV78Pf9XW7olnPMGWEfTX/aZm1HOm6Nz264rxQ5K6Susp43sjY+KdN2No2ZXh1foHAqhN1hN4
6iG7r2UKJ4kpzR7amNM83y2iZEvVuzn5FjZiuEcZ/j7mjVgTKQepOMPFai7S950RKYaL69TuDLwS
IZdBCLzK7M9Vl1jblJA07H6ItuMxc3Nt/sB+JniNyZ76oSdh7QMVE57yVls2U55v6DWIBYyFmhsE
9bLJhmy/lVvgJQcLpQ5oUW4MU6h4183A1cs/c1KOc0xX16kJhoxadKyu7nj2Y8TLWXErKzCwQhA/
5Gr05sKxjAXHgO5rg3DJWfB9K/zFDa0KDuRagBiPg/qQ4dRsoYP4EozkfRwa9W0wU38s+t84gwIs
1HkCd4a9a/FvywF2BKw2HAf9d6L9a3xzTnxsrq9sZfy1khyEAyt5PO7LOXTmNLrNaF+qsXnV5Yh+
VsE3a0HtFOO9bQClwtTcpLPiZtO8yYBHhdCLqNCjMoEXTf/9+r+fl/jngUXUl/UPWnYzQq83rjou
/Qq5R5uwZOKUp+AoEJ1MaPBlQFPFep9DwNNUKhjmkmoFzvoIz4PYn6PROqvNGsyh2FNuuEJgeJI4
k5dAUuqiuOvfrf8Ge8uhz3b1mcacxQp2pR5pmjpsoDk30M5ilXkEQNH6A00DHgU7vQcmg9pTylZw
4Sqbg60qHxBa/fQVkGhQDveIgRGFp0cWuZEeu5zMHryYOH1W924O9h7eYHBhyd9HehZVOpmmaNf8
VkmfdX1V2GwOG5XZ3PaW7XfB00gLu3lJwnNbX0cu7Eznw+qd/qh0jMLnRboG2T7KnlqMVbzapPzM
quwN4pnI5g1tUmTt4vrMvwmFs6DfZ0dxa+HBquNS8ab6gkfHru02dJXwMJDk0eJYqQY7C6+R6MoT
qRn71nofpYvxrmI6z3ygpjv/iNIDtcO0GDfXSDt2nS9WB6t9KXhadWfIjmboigrmqBp1O6EYt5JV
TO2t48hpyGosAn9gWhPf5vgkEq8zfstECU9sxrkP9UWU/CJ28swXTU7on3T8ljp/am9i+2vGJ334
luuzMhHVcS6U7cjKd5zzkPcQlBJdaeDrpdeZHCLylaWec743pc9o2PfNX2HtcMRzeA+8XsnHsFUv
dgmwLjyl3OU39Z10wvQgRu8JDnQpIeQv3rwWPkHCt0jHpG32npxXGNeXnzZmL/vY76Lc9I2JProt
f6qBi2mC5v33IStMX7WG91EOXLmq/kaFKtzzoBBktlWE6VEu5iFpxx8ihkEDRukN8ctuQOaihiux
LCC1McV5Jy4SzaGUM2sYg2fGzfsAFdQK3a8qh3vkP93GzMhIKWe6L9W8N02cuxl9dhwYCKlmTfel
SHtm1sD/EOIL4pPULnPLi5R09jV9F88WoZhVuHh6MVT8lTPx7S7hXJt+ErX7SJnwjSv7FCQX3LDh
Gkyru6rkxk6uaZSYXl+0biCHwwuWDk8IrV2Bw21DnKbZR2einNLtrHcCJAhTSiaV925gYYpVeBby
BqdK5N4vJ0YVyZoJnAFZOIqwo72m/bQIH000A9uWgCvNlCqnJq3WXVrMPgIRQ10z6h9qELOpbmpf
YyvX93FlPsVhAY2xmvq9jbM/OoDdsAzzaS5STv5YnFyDThZFTGEbyUFj18QDmIMKzlctaUYR0ulI
xLhpMdJ9qKllw0iDmbWB5BTIXIbpUbcocy1NeIyhwgSCcx6UWaY3z5iY9y0uI1uORSwxhUpXjcjz
EesoYhJat7a3y7TqtkRNKYS8V8K9CeLyhkLEDvDgW2jRziwmLU/mqtEjaOQ3HaPgkhHINarlpUVL
MxEyj4GpcIVhRojTZ/+iMdS8cqGtMArDTSw6BEGaakLmYwEqLkGaAWvYxaMJDF2y36LIZidFS7Vp
VaaZgZWVZRzJWyB9dHgzUOUaG5aH1VegL0gTRM5Uqe9Nu5Mt6I9QEj9r5HhV3UpbS2w5o8f/TtC4
S8HCFUgO3DLQQzz5sZxdRZXjRESkplquqhMHXyu5LVEayZ72pkDepUweaTZu6KrN16Vm92L6QE1M
wd+NeAuh049WDYhRtG8jx4/af8smrKxeMrVT75JyvEeJDqKYaDxLIzhW7XeKeYqXr7QfrH1ghNtu
rot9DNF9bMkWOaBK1JSEb6lxHkbdSZiNYDtnCV1DZt3bNAhcFXXnQRK62E8RLc4iX+i/D0o3HDtR
Ez1yYggJGhRnqtKL3BCVtCAgPCJPEHZ9FTIyy5ssyEFgI+3cxnO1m4OZ2AFrIsy6W90/kpFv80h+
Vo3D2gfVlQWkcsQxdNPhvw9D/6YSWemRQX+SB0U6CGR8/78PxogfTRPKzGlWWOz/PshxBzb73+f/
77dkvCBR4Qf+RrrmKOwJ9A1uoTCXG06jVnWIQQJSyxSGdp1zufqW1eJ3IYmsiTpp11vGfpLG6tTJ
leKHXfcipfX8mpDTQxBX+9EVKUlMxczS3FnIXfJJqg8yDy8qZBn5vNE2VkgNMfdmRzJamjXN1jBL
Au/LwV+3bmEYVXwiTzwhyXIGIDkoiehaElfqrOHIXvTxiPkwd8WBVIhAiT9QKqFPCiAjhiG4Bh0P
YblYfm2BjQQUA/NDyEv10IttviFPivTy4oONqbLPJxDSDtsgBhAIcXovWmjIZTjn0SOu+8LOVu5d
TAKijYCqe6X3Q0vLH1meFoe+BdUx8ZIxj9RuyN6oe4dkwZbqVCHTbJrsNDYtwm/VcBtAlhupvI+z
GuAgryJgcHWv54q27ab+uKDLBcaRzurYDAe5lu5jrD9r0h8Ab8k4kLXt0teFIyTye9dNFRfN6ggo
q95LyVz2ZmC0O+Kg4nPXdUTSLepGD8vZm2aAIXEC1jJHizxIVUafoK+IkWr4dV/Oh6zIHJJTojP0
4rEWGfkMJNRpXlUHoZY+pKHs3YT9E3ZfopfFt9Y7HeGzttwD9NXnQaucqqbtaQ3mT+3IogsIKYSG
wC6z6Y6TvuzcrClWvXu9zdEqMxvlCbTE8JCA97ZZOEL4yHpxheHCiJPvg175ESS2bLclxJ/R6gch
YNZqjbRH5aj4fW2FWxNfIRXE/JmEbyoRGxer4R7HIVOrNnJWFr8gp9JeHcz+NhGH5bW9+Lnk0hG/
TXwYLPmzJ/xv14lgXuWA/7abE4G4lOrO7jflNk6JdA7UGZyBlItAaU5KnUduVZjVNo/nn2rSkQpM
tcoW7vmn7qLp1hAmcYs5u/0ySKGTOnW6lXnuVBaNlZgCXYwT2bkVSU5zJbVOdWlCHL/tYt4Qopk3
/OINw2EaM1JxcPetq7L828uqptnkuIu3umb2ThyzEFpRllfhO1n6bmulqhsoCsE/P3VkXmdVsxXi
yEBa+F4Z0IdefOF75C4Xao6EelNYLwn5P2L4T1sSOyfBKgwhdxIMkyKSGu1cZC+KWm40qk+U3+bQ
T4kOnZZjPZ7QO9miDlNb7BqdHk+FnGhmrx9AFycl22q0AuxxhWMgJDa+oLa3jRomvy/cGpZ1zu8k
obgEYji863ak7Nr6PZqplzuSeR219ufqJKCaGzmv2z2mZTBF1Y3prZuqIeIPs8m9KXYztwaxIgmK
MIxDo7xVuaHNR6S9z5BUqrlsajMkJHy3RBcuKGAJ0TwYmy3g0gygp5cPOtFWdXIgwsmnihbz0VqW
jdzM2/KUYCMlYQ7+rdO/zDTPd2Ud4xQaX4ZUtlylbEjczKGR3mYTF694sJL3St5ZTCXF9Fkke018
UtQGcT+YZxlgJH2g19+w/CM3kF6Gss33YefYOQIk0PZT8doQvSel/+LxLWbQ4ZeJ9qSPRWcMnXh2
zfiZpW9m6wyJL8R+qH8n0q1PjnHnyfJRSrCaWyc2ViEFeCZ9v0GIRMrdVkbOW76Qn7PRAyJNYO0M
+WVI3vIKSdBbbHrg1qy/prBCXVfSrSRLLX001tmAOE/Z97EE5OX5rdo5k1SQs+rnNP/BxHsame7Q
9JuG2M1hZKaAnvyKQOmnGXiGb5cSTxVtCBWslTPMuUkiIZoChUS77NRLSBSag0yPMQb3DrDTAjaF
oizdWXI7BroeemqbQVdx85B9d8iLTduXNtVHEyYkma/BseQ/1OMtACiVg3s4oPM7NJIjBGmzk3QO
jLlcNYRkv2vdJRzhG/PCU+bYopPPbAcfMYTuuK1if84+TBFAY4fEmTnu2gpemHgwf8B3PXR3FM4b
sT+JIGed1kCW3PsQbV96AHdK5n8tho+sOGVxWW5zwx/IymnUd/JEoZU2CsKSseauzidPMRAJraSB
1f8FrenVResY8lPha2ajO6wGoo6VjCb6f/kscmC3UYPeCVrXI+gLgSvikupNnAhARmhRIrggiHtf
R9cM8pBnbb0X65jOsVa5Erzf0WUGZOQ4lboCQvQRmjvilMHULtmaFntp6f4D+S/o0UKY7EmYSD6+
ttFdYmyfXSnCwouYwoyPc+twswTyDy392J/wddhNJhyj/hz220prEMCe1rwaFql5RkibKgPdt3ci
RU41cbUkUNlisCNUYK9yryC9TFnvApMEOYMVTY3LA/zCACijq5aNQWtrgLvI4EHo+qlC8W6ad1MW
gujwnkv/dPFfPSh7cM8IV88IeN5oKFAKmb4HhCt+I3cINB5HTkl6EXe/wLLEaM0kHEmMg86oTkab
Ifbz1n+E/CCU/6QStUD9PULShRUpWrgvV/HLRKZV4HCUVLkTAh7xslBUGSOgNeimWkWoYweAGLeD
0pUpjSBaqcqt0d8KA4HdaZSOfbsfFp9HNVV+IQA3iUT2g6Yfu+LXKn5YksnP9CdkzVayrqhsSIPb
6PpTqGNXjJ5WoTgmrSYLwlvQe31T8jPFkWkLRGYV8+caWGdJt0l7x17qdzC0S0PvREu0juWrqHXX
tMckJOlfq+yFiyhaeFXVPclllOHJJuQeuWKKCuYzzWDJgkOrnBXlknYfCdS3VjqGVH0rEyGrfBr2
p7bftfpRjlmnpjE0V5k3YAVAf6Q2ZG1R7yd1od5+itJRsPD/pG4kR6e4SLZc9yUMnKlTSF0kljc5
WmqJq8epxQIuZC3TQElySPfEJjxFlreB8joVa47GC68WFziYpwGUdU+yN2nx5SnarkxNea79KDgX
EgxLsgma94S8M+M5wLsx2SdAlo2zvpTkhAJciW9xyDTnlcMtH3wKUKKdAsbV4h6ZN3naz9Yrqo2l
eWjaqVbfUMeIHap1hafNL0efzDC7ZqdNwlbTNvVi/WqWbpO+NHwep4eiOyjVPsJ8qm6r5V40j/gP
HoIMv/PQcYRIriweWq4S2jth5AodyuA3DO5pjy1wZ0bXaJzB209tfEi7baHfGs4HWFbiEMZ9U3ky
Q7Stpf+W/NCjbDBcS/FKZGlL8mCNmdltdGvfzmf257TNrq5PReHphKau/SR3xyHDaGLt63ZvCMdE
2qfSX1eQsQtI9BcFb7GxQ1oDti8Hp7F10Lb3yXOqfs/m/KYE52h6as2Ppnwk1Zl2qtMPTU+MIPEP
fXAK02Pcvg8DvOZroeGK3HHHg0iARx8RHIX5vR5uct9u2vgaDy9R5RSsAaSaFNoplg4Sb/rwm3b5
xpzeFXkHFTugmSqMWxIcuAD8pIHwIw2xndefaJgKCtxa5kP0DtgsaXJti2PZwkNDFBkynv41WimE
A1cYln9QLmb/MhX7SX/prbsw/IjyeVSucXVKVLcQ6T8rxE8nWXQ19TQg86mJD25oYFYGa7X1baDO
QtOZFXqiwR1Fgq/UixJ+ZNm7jFvZxLOHHkPI/XTci9ZdKSA5MQJ6TIZGvmsMNx9Jr69uUe7hh1Ea
PGcV75HfG/5Y+20+8GRfcvk4s/8RqBNnBuhCIP+re17XrpRfA/WulTiMCB32hfbYLshiyINefJHl
TfXpqBUHwiyk4TnVJdZx9kmlAPCw2sGbBIvc+EGj2aP8byj+2ukN9UXUQRb4naZtJHG9W5LyLKgi
XcdzSvddAROqblJz5iTdoWidjec4vskq/Zsv6991dVJ1ejZnoHMp8Ei2e3Ny1fXnA9/Tt8VMR/AS
mJdCug3tMW92S/maC0gLSVImPcczDY+lejYWPztGrFVc53ZPNCcVvsH2XECs7jIRRcZV4gLq2954
ohCTEpjqvS4dE4KMuckEt3Jw6kyfdXHJrZMpHaPgaqjAjU4rH6f4reYkiJPjbPgTasANk7vFVlma
nJADTjs01luafEJX9fq3EjgETErmg2udzBd1PlfLLrHO0fCV41AAcZX/UXSmlrfonhnbghxBuXoR
eR+Ca177df6RaYe24njclL1fx+cejY+SvDeql8oaHoi70RzEfteTUoqgLLpwQGfxJVEuUnNApDCP
++CIfotUKcIVTzHkoLZXpu9o/ESZi2KVr4q8Yp7OFvqd0FEmRzPOov60EBUZPhdMlH/b+JOrgNQw
FFx+aj2/xMJnX53yzhMvjejlqjPrT/S/C/pMQf/orV+Jp0JdlU5gb218TkOU6fE50J2lPefyoyHc
rZffusgNpcMYv8IN2HV+548k/UY4XpIBml8a/RYbr0TUkK24zYLruoopfaQcrBwvNKbacgpik2BT
CUjUD+RjyvBUKxuzvrGJbLQujfyybkhMMPYUB02zCxhG+chPGvebckHA0x4Da6/Eb1l7R9nVRs/B
2MzlrUn/RdNliC7S/E0UDQ5rxJnDK2bKjU7+NSKsFL9j0zzQNerknyavauKZBR1j6U/py5Td8vZT
Hl9gbBUVxJgE6vqZKU9qezu9tOMphe9tRHKVnsX0V4cPijw0ZY0XQHsU8vfYPCs1h3aqNacIetQ6
TNp8L3FVzHtasH1BKFiS7VB/6v1JbToX55pd9zlyt4sJ7RxxEJ5JN8U5DU1R+iKhvuozJaW7SdwG
fKSH86aLRGSbwVV3ypw7KBhXOW9Q8kSTRi6+FBwv06U0L7zP1XLKkp0wOfQeU/JgoyVyLQvWpHZV
a7+kKzHxRldTIR0wvkQJ+bPlIM6phCO38ditOWBsfnbj7qMkolGnn2CA5l4wXuPiueph03+UrITv
9y4g0Q2iYwXBlB9EHL3zdSrODApVwuKBg6EeSMSx8+pGRBRHYJt/hOYXBw+F0TDfSlo3jiNUtkhg
5eExZX+KdaWU1ApnnA2o0kXMt+peFl97Xmdb+4vozWAAw9syfq7lhBx2mGnryrfnyO/Ve0lpkV67
xjUGdJ3llfblVlDpKuE6Jp96tolYly2z2iBW/qXI6SOHO4+qqkpQPNItaN9V/jLSXBNFUJXuEiLP
qbMZOh+KYPWSopePfWBABIIG9DV3YOCEzGG+XrhVcpurTwCKBKog/hnQPuT3rj2MyaGyPizJMQCl
p5sw/aJfWMa/MD1kjSeS/8zsbCvM21PJXgdp6xJ6Wf0Xnb+tBtpkkSqo5pO1mTiaZM5LKzOfhuqp
dXivZBj3ILqUTfxd8I3x0wB6EhliS7FrzIE9ioM7zAnFZtnNOWakyjywtPfATyB2yt6KWjdHzjQG
rRe3n0YevSUCakVTCr0AigezwbvUDTr4ztdqY5Os7NQRqz7yeKUIck02YSymiaPO4qlVEIzem7Ub
zs1NjIBVz5RNj6Ac1BLIAfmQCLn0NWiGvazB8i32AYv9pD14VVUHN8PUUEgL5V5SYxFeltXjaPW8
dPhQO3YGd3sNFD9tiWv9kGJ/5I5vSehyTDHa1IZ/TNp7s5wQzDEQq8azaexm5iCXPgbphSIvkohf
vg7c0mXgoXobyKrdVbkXjw8o/aZhACUr3U5Ax9gP0Duij0626P7QS7MgtFdWucvIfBsfjP4Pga9H
YwBgWSAG7D+yctd3F/1qzXckL9idG/TB5g1Bz8iMTR7YWbDq7pBlq/JZnWh+fKjyocttLb7Vys+M
gQIPiCSLRK3sdFa0QtzWVu9Gxbl9JwJ40bf6YxweJaOJgoO4+Gmii4LQvxUP5bjRSIppEMWxEmK+
L/VDwStNU90i6imOJLJse/r9zLgBlvORHj9GmBefUrjTN6l+WLKxtv980mQnobtqrKkUjWPesRvy
XLWHCnOrSsb8fNfme1XtiRVbb9eACa56IhYWhAP7Rhkd9RRzilAeu3INqoMoKCT2PJbF0DEgr1Sa
wkBTInpulfgVfxoOYOmFswtpuJHsGVxJTUfHRnwbYk7tW40O5BwrzcHIfYC7OjlrKqzBpz68IHiW
5cdMpDDKj3TaL4rPltsR3uzDUpEX/w4qqkhiA0BXmvE4YPHNN7THBhVzOQ2UQkFhuHbxMKgx3Iw3
yWSpHxI2vyI/RppmusF2eFP66iPJlqdoIDccCKHFn411eaYhRNKHlq68YmoloBcOEVNWQLDABfyf
ymPOZ3qkiftqfCsIw8PlRbBA9m+29tZ0obMaO4+qV5iPFcBKij+WmaP1BKgpr0NKfMRxbG5W8W/O
wA8/m5UVhal4kZqfYbl0Ajp6N8to1rxFuWUT2M/RqM6s2lBEBFDwnVfd+KnVo/UPhzt/hktyWBxK
TTUZeJ0Q/LhB75mtz9ayiE3Zy0UMPXzOmsAB/iBuuJNf5PENjWpQo+twQerS8RFJeyN6qYHB5beB
HiA9mUyzklOh4hJ+eRasQHMCxLAk6xCkxJ5bYUx/xaHjFq2NDZLWwhaGZyZ5BT3LamPWftT2PWiR
ODyk+TNPnsKIxKw+sUo2IbszjRwikgdG1y903Y10YylBpx0YV7iC+nQeRI+esP9YBbV4cTeVxpgx
uT+TxC6QkXEBp/c+K85FUFN0ju3w1kNcFcluwokwY0W8tNI/0fSyAsK28QX+VP7Ixas1fIXL2zQ9
K+1lFTWnd6n0gs5fWHfxo2t+F/mxtmNpACE9SCeKeFdylMW7pkY572v1kQTP2vCyeUuwCfHzzGlt
4JednwZefO3EXby85cET1D1RP+T0aPV31fLk6oPEqUj2dCKkhWs3bpvqatDyBKdqJD3/wLFDG0eo
HOYhrEAk+a2Wm9QV82NIgUUhIlc2NlBJ3wrTfZbfaCqnyiO1spwqaEgo4U2Hn0F0wvgKDK/2p4lw
usI31JPQMnfhRSEG831mYwlxm4RZTr9FEO9SFCibOUooPobxzAOd1OeBPII62IJQT6ciZaAMOWuK
rdiejOpOlgSzcgGJhiqWvrsQQ7dSiV4mqqlZert6NSKZ0S9AlGjibMPTRbEOKmoTKOpL2t9YdIs/
wXg1tHzjIDDZyEu9qbXfXkHqb5vNtm+qR2ACC4OBhdawza1yZ+hE6y8nJXmTWTOzIOKws8Uvcsam
s1aS0mfauYHXVWN5nmvpHqpxlWKMpCPi+pIYnQWwh0RQSPOa3nkAcRUxYkXiU/zNG20Di9zcTKFj
wH4S2fgvEFQPPGT9Vkj8uiY+lx2JlsaJ3AleAMtqiSeNfQCySHqpwadNmTEWc28Yf9LVQYAPnf2y
9MgI0ByqDbgUx6jF6xbLdksPYoZfUo5cnOUtv+z3NXG6U3QpRTg3ggH0wglTr3oVDKQgCvEGNgso
lx1rC72edB0kNy6Hdwu1y1TGg8zZs83KH4HTBZbIFhBnCX+hlbI8gYzwQtmsYFhrXXqcFNVZbE7N
yDptzKzVdQkwn50T1WusK/3QaHqNeJpQzpLKT/K0LQMaz0SUhfq9BseZYeP0cd5IHJiy2bq6oiML
pTHhQctSgrb4NZgmN87XTV60rYhQasou133UhU1L+cA5sq/ZGRX1wVbECdSikaU/q17rHuX3FRf1
BtswEqyzZax61AVZecnFcWWer0R416TQXSSi3obXfrjV8/uCobZSnUR7N6qflKzx8a0Gx2Nn8jaa
v4v0VBtfff0uZvcUSSvwHzegV7IsugmZ0R56/pzJotpI03gMUsHHNXYoqBOcBEgtLaD4BmTOqL8D
keNRJKt9naekw6CeslnOEd3irUICMEvVdow/a3hWmdsBTKo0nMx8sc5Zhzot4qyldSTYGGGZDeIe
q79ms9Nz0WHZwCakSSnUFzQCFYx45BVYErLKq2pcxIeuvtbxl0ZRwP9C1083zaYFPCPU6ABZZ4So
nnU1iVOjmfTWR5xBCmGesU0w12HbnLfoPCLFi0GUUmHbKe8pajv2fLtZXO/iJDmzhYyb+iPEiUZ6
fGFvWF4N5zPsULVB7DY7fr/m9bgV3UlkAKc0TmdhAws7J/4Y8rcB+UfQB948JQ6EzCYqui2AxaAf
5FF/6G10rAE6e/APcHCg09C0x4Y7OGMrWnc00l1Rn6dsN+ncIE+9fmHQ9vF9US+r+gr1gAEHcCQY
6Psx/uS0SOaPkD/G1atmWDsJ1KPSDGdmW1fWEfHRuqOOixoRkTF+m7mwLbsXY1HgwHNfrVtUaQGs
707cxtJbY84o5Qentz6X1NxKOkFK0EqMQjNeRK38HqbgZJSB2+cwCjXi5rrB7DphqWKHDFu5Z/oE
btvZ+lUN/TG0I31/2PpTjCGzHDDukX7SD/EzImc3r0QnY5eQpsrbHOWsjHKqDH5kuPJKuwVq5lRS
7ISoxDLoDwlp2SCdcp41Qhl8YoCRPxzE4sVoArdENVGg+SI2ly+sDErDaFD7A2qkScMNq0ZfI04U
tva4uozbEcXa+tKWlBSWR6svW52e0SyA3NeNsu8qyHVKcwRDO8UvUsFGSDpb2rZsJRnRS5abRkhI
4RvRSzMjCcp29WG0lrCVBhaMqMGJdksZeW961a3p3wpfof7nQniAbhBMRn0E4qK0yQzp0HakrKoC
9XpkrHvN1p08DGpN3m2j5kcUK0wkpBCWZylcl0slLCHQdr1JymCLGhIhAyuptmq5WgIQzeQxXSFN
gvKs2nkbwV6K5bvZkmiSXIf+pzfQXDIKzAYCQIVTh/7dqs2tzabmP13sDlRIbvOfruI6Vh6dXZtq
L40wO12nkFMi+yyZw2zDwDohIF+Rtnaw7Lp9B0pqZM1tO8kGYpNWPH46tyK7jGkc2/WRxFA0MjGB
Nxd/5FLYxvRttu2GoPCr1ZO9zZKohEOXvC+trxiOV0OH1R/RYKG4NgYYHWEzYKkcVOcYUpIR2StU
pMZ8rH4wFj9tV1Y1jsRNp5kPQtGWTUl0eM/120aozYrJCdIPMqY5Mm44SHYWnlpWMMkRrjkl+yCz
7MRmZrveIt0XwssysksoY8kWhGgGTArvqmGQNoe3ZOi84p/GaiF2l2wHg5IRY/rvWXg2CDdh5cS1
P0NTSI+7J+WkQgAOaMEe1ZDdGxhIsY+OI4SJDIcJRwXpFXDoy83FlB7VgRMsLk3epoY7fi8r2BbR
A5SKfmWzsNeiHQ6CzyQkohD3aGpEkAlXocW5Ne4T0iy37BaVNuw83hQJj5Yxon/Xcp3JjZcWtBtD
58cNupM+nzOkytlIismoe+DjREug3Ra9GmpAATMt09eqQ+YsRScDwUmynmnWKbVIN5fzfYskUrZU
eKPPjL4+Sq0NutmcWkazYGva6Fj0xDkHSSDt6MqnIvWH/JSsYvTQQCJT5Va2G0WdbXaW8r2mI6+0
1orzoBL6CkBdk5ETFaNvmHz1CSWfJI4QHOa2vhX1aiADGW3eRXXBlnAQxBele4LuURcNDD5syTmq
v1FLKCdTLz06kekyUs3URLJZKrBFJovgULr+tRXVXukaFMukouCyA8aKtoKJtyT5MvHplpdmTJ1M
cBrhTaF7STgYVOgo8tEgwY3mqIn7ijNEuTSKYf9heNqKGhF/mjRfUbMJZJptCqAAMgrQGNs0zEX3
arUzEYmNrbYvbMRshu/R+DGWS4++dkSmnUcHM/wWOQ4z1oM3p0QrmRmFBBVX88gMKIRQGDeEQ4ny
FmwOqoJg+Fw4ycF+o3I6WvQj0WYmpsDgnFVOaoHrbim/06WoNgKCaHKJtEvN9sseZ0XB2qVOI4rC
+F5ncjAqK4cQ7z1tpLAzUKEP4FzO92PPC6KrjAnuMadH2r+jRxSwewL3oBZvNtPw2Y7EV/OKmI/p
/1SactRIyFjPpfotsrRLVsnM4nJbIys1WLM3EWoTrGYdjz2YwRa10LYXG4I+4y3Z1puG4DjSzaj4
seHxJXLMC8lIGk6pM1GCGTKdiPBqKX5Ou4EttXUL928njuOdMDbfMhF8JpnEwZ+kHiFoEaN8goib
pZq0zLDONMCTLqtbDssO+6lNEJHNQ+RZrKES0ANLlbd01XZJ92ov/w9H57HjOLIF0S8iQG+2cpT3
KqlqQ6hM03ub/Po5nEU/YB5muqslMvOaiBNvW4e6Ba6cZWBm30VK87LseJ6VMT4YyDgdJpxk2cxG
v5xZmORDR8eskv6k/ZHy9zulq1K+x+7TTi+ZyQRM3kvt3pQRHSRy+2x8vIdl2FYEz7XLLncYohjx
tHkT9zE1rY2o2nBexca2I+flkglxh/u6SxVl7/XkCho9iof86cQjJJ0v3jtbtueiJFwt1O5hqn5n
qjWNm3n1PalyB2x3yJZmRdS9o4krZbXWrJPpsyIxfEIYmikNmC5IBGbDtizHGHjyKU704c9BQRbU
fw2Vj2WwqVLtxUTDHCt9TV8qsEPQecSBxRDEJNFM8Ap5nefMNBgFyIBCHGAM5hgD+atKDfCQmuUP
T6e+8usmWNR2dfcjUz8yo9UdhFqqbKzrAZSJ8ykSFDYR8Ylr2Rx49j6i8jxIRwzghnlUzdPY7kM/
+ZVs+ZVXB4tHTZ+eSUvGvwV288fzhzWMCdIkhbwupoFiMv5EQ3dIS3GjQEhaLHtAgGnWmZaSTqcv
0EXZ/UcsfeJfWAzheHRC4fZesao7xKlMy433kJwz7MZvJzlmAyPBQZ1ZVc2+5tqL8cPQwn0lo1ZR
9fRhI3JYDZr8UkI1P/h1hgYBGckbWJWm9csh/GcAnq1KdOOviise8+fDFjvIt3O5RrFRAyorTQdM
X9y85An9q2Jo7wVxhaUE6L/3hjVcXKAISYycV2Y8YIziGXFX9oP8OYyKySHWWwvTDzdq/BX7Oq+W
NzRchHQ3XRVyZLQow+MYx2uhCzaGw0sY9K1sbMKq+q2H8KOm7GrzV1Rm67bEMKTy2Pn//PZWiI3S
k1V7DOofJpadjsCjpOSpi3yrj9GhQF3ltpbpYw13NpBhUR/I9TP3yXcro4JdGllwrQGHKLZkEpL8
dZqY6MiVbU7k6Yht1G6fvnIMpVNR/npMWeuuvDTKpgf6f8g0+zn0HLllYyDp6lFC1+DHCqMku55m
uWlpqW2by6mW5GegQW4WYVtuY4+6TmfD1gI/5CezZ5hox0WaXCVyzJAK+SPady+Z1xVDMG+h4fSz
yrNkfJoo3r3Gn5s4EiCm0nxKuBhdR1mr7TPjqEonvXI5KWa62byj6fS0f03CcDzh0YtubeOGIRgF
t2dS4BuxW+rh2zZxuA+2hNMxoHPspGc6lGutYRaJe7WlvU1OGuFdwdiuaxqNVG8ewQAVGfgVARRd
Qn+sDCvTAV6T3oUk/dgRTbsylfRRSswBBcEzAxOGB5BZeFReDTl++32wlAjNdcPIORAyderk+oa+
cJHDFPJ9byaWclixKWaWXcIs8d1IoJ8sz123tWhpkI2yXDDmavNdR5v8X6/E57bD/iUE+b5auZJJ
V5jVaf1XtIt6+IBr7HWuoV0M7xbzO0UaXlZoJSGpEXwYbb9LpmNr3rTXtvqUggvOf/HMg+F7JHJg
Fkpz299r/tOsXQKMefHn9NLMhKgOdOmkQeuKxCWLfyRrHwYZyvZNWbl1u/PNdVKeZecQ8ifIbhBv
y3Zthz9KxNg+uw7aTq7dwN7pzD2PFd61XmWVkf+mgfUtzN+KPsOiEIanwGypxTc6Gc2SH2XEju9T
ebJGgma50n3tr6fQAeynhNtEt2+OUB+x7v9oHRcVt+GtBjTJ+ROylAk8a6HU/luPGh2eWfCWA0L+
FFv/8RhWBcFeqA3R6pswfg1s+dWTgLk8UK9t52P8UyRQWVZVfu2w1J4EPY7tLXTcecgvbDpahrjx
q4wviOilYG0oXN1NemutFBO31L4zngW6WRZSRssXa1j8UWb7oqN2w0S9Q7d+jxX+X0jvgDyazyBU
9onuNiPRi8s+PlvQZ8KXEaw5NINka2tXMbwg7exHaZd6jHv/QmchNUCzt1BF8UXKWCMFu8itE1+c
8RoNDL+edgLe65fQbc/7CFQAEogcjJftyfcxdtNu1zvrKjiw4WbjDQtwFaqIk3sOmLKzkK96TMVb
ZR7646mqpR3MvPGNZ20gW4sZWyCMk1CHNYs2EFAhq+//pSj2Cj8J1JoXZlJW5gRosxOOhw0A78Kg
D5cPcXFkx3SlLmKO2pNrh3IC7tar6OQ/ueyv/K1zXlRCNmagJuZBstP7VawtcxT3xbmgz/Q/LP9k
mu/KXBXFP0k6q9EjC/mRkq2s/bIJ0KID+8Dh7Z8Ljx/80RccdvdEc1PpRI2khntzWMXeNh6QTfAz
rtp+cgnrSXSERHcawsqcj0kBXa2Eb2zBRSjJmwss/2ynqlsrDQjz2UJkH4EP9u1gGuxh3GpA9Wyz
sEMD3LsjgAL1UQV/telKsQvTr8FmMmrMCmv4xKbyTgLMWiS1oRC6y8o5a/f0uiAgWEcixik0gBgf
auD6yT5lxTW14cGubpdjsQuqc6gcG5k511oioRalqH/l7+zrx6B8atKrbWcVKdtUdMWcUajwHsg/
HBbnDpOREYpfPLGEGBKH+SnynnZ/MxDqxesqXqPQkY1raH2zetezkxM/2chJyoXIUbwvG1UcGza0
6l+DaIQlO3QrNDFt7xqFG7GOM7ZsRqRs2/EyTah17SjEeJNzMP5slMNPj9ouBv1ToOJGc8YVjw20
vWjy08SLlqEX7zkJ9WQbqwfsvwRH2RIE7IP+IanXzj4E/kct3rjv2XUuzcJZkHsVO4exuvK1q4zf
2Hj1IV4WIK+pDjqFBKqRL9EcLqvKuvbSOVD/qT6DFS1Kn7a+KJnfEdC5Bxsoz4CR321fW5MSwMXD
a8gLR7rrKhofOoyZcsVY3zJ3lsX86WiF61468JE1qVuEYJR6gQCEfiplkjcDG6glG8ZjWo4MdCpH
c0JmzVtUJin6gkco4P+WUrrIjL5j/51jxkSk5loqpGEWFHOfSRtV3CEiQWLVhNpBMOSdac1X7oWM
JM4MXUmlBZKx1SNuASM+6vpjEFAur93oBtU+tteO+eL1spxdGOVfVWr8GqHCfIAZVt+E6A2TIxO6
zEYmd+/z10gPwOCqDI4eb6UPGMEqf53y1x7jXRxm18IyP/QSS4HS1pdI4uJHL5SpukXtoK47+1VG
6ZqZIes1dE4Zi7+QJdKo3QrYJtaFrDD2lDtd5rtd+8NelLeiv+sivPlhDQINHRzeWHHogk2h7USA
Q6Q/FuG29S6RjJgBIeJ3Mu078BkUjC0rARwqHgN0MA7rYnW/bPsEUXXwJYUdfSgQPeySW6Msvvuk
CVdIRHOUOxm+hMx/GiRSzisj+pbMfh+WTjCXjPAzyhARKQ4HWBO/8iJl69zvtdRq59j0wmWvVjVg
TbrsbNpdJ2iZ64JhNuGWjMP/wUAhX1xnnujzoO+ZU5BANsibLnOLfBfj85z+1SWiSyX9h1Irtjcx
in6GR+zjEX+RX4UHuJdvgd1yn+H2nfV6cURepc/GHENDTplj1cCFFIUOLvIrZR4F6HrY3fNa2xxR
Dd18keXHFrBEMNe/yF5iS9D1d4lND9KRAumvo5+nbTvxSuoVL1BZAd5bGPhD7QXWCihFfrECJdAq
GzHCCyUUdWa0hzyhP9rm+cak/dHp95nRrVOMxXCZ4zUjIQM5bK/t7XrdwTR82NpDC7cFfytyRUok
EAt+SAo+lu2GvIy6DwfcwioulMVcA4Y+KiHC2JotDxAdPH9rP90PqivCJWM3tdmleO2Dy2BhreBD
4zrtd6J5sYdDHRLE8j6tvTuxFAxr2DTKsfVOIh8d+EzuV7NP2TZPVs2wiLQsV84optAkIlsyz1b3
FRugdhGOsRLNc0BkC03fcc16Dabv5OJhTxsEQuiVoiF9J2ZL3cwKklySIy4u6dtKj/ztYFvqDfpC
IIfrMe4W3B4vkAQZq4foDNYal99CS26zcVeDApiahUynzs0NDlcCYBDv6AMnc5DdxvydOmATzFmg
bnvvNHhPlVy2IJ+kvZ1Atd6suVHNmuMRVyyVZ3nQu0uCZB0xW4NU1qcvQrg2gx/hWtZKfvkZovd6
hjmEeerwsNibTG3jzGj+tfl8pVEydqsNgrv80EeEwfqUM4DHkR4d5vYpDJa49drwQzskBbRJbVMw
jKL1gpnq4NM7D90Hi2dBnrb6BsO2LInJKL9wXajDjRX4X+Ixyifk5LNnPJ8bP/74qv1bV93M6k9V
PzH0iulbFhwXkrwT0W9en4LswNaEc3b6lOzixARD3ox2BeXlx5O+9DMH4j2r+q+hWRiArdTxHLfs
Z1cDrvZAe0pIoMmc885lfw/+BWDF6IvbU0wSsnjkaHaSZkf5pBiSa9rin7UcVGinK4WBBX9CtjJI
dYnGTWz+c6ZByidZImqSLPo2WoEm1RWIS+Do/bXqvKrqYMY7B8e1+stVF3fAAj1nuIUsEVPmJIoL
WUaJ/izzqMCqYBQlwehg/1E8kvafnH6jvUfxMdOdPyqHmYVqqy9WiU9UzEB64o/VfRbOyyOWrzpw
30lGCvGaC0VK2WAN3PR9F+8zNUZg12S3qEJ0qBefRPWskedw96vDTvC+SKTsmjryEBviALHHGsit
2VxR7tjJJhU+Akg006u/toIu90jypS9uE0CsZlgKUuVDypdqT4bOksFAF3AMtVfkp9WAOEIQ6D2t
U2eM4O+9iVP+28SchBlYv7f9eeQOrHaroNiUFvPEo4SdKA+u5Hcr43qUlupn0bFDRKTvMZ2KcDFr
+JAT/sCyWdTgQnRE6uE7RQJe9e95pxJ4WY4LFMNWzsaY6sfq9wzTI+23dcj02Gs6IgD9RnZfSexv
C9ZVISNwhSv44Rnxhonch5m8UyQF2oHRjjZTy5491TWz3UXVH/rmVUIJ7mBb2NJCa/uA1wgJI9su
dGBMcRYG4U6GOVdiDjyaexhVGYN5p/lnRcpGYkqV4c9vxgSZ645g+6XElLh2/qVUdAQhyR2IZTRN
k+YKY4kWAbYIQvqA2mQhRUrm2i/vlgGmORydFVNcz8gX85iNp+0PI6ipkLOJ2EKPGaVH6Lsrx0Z1
JSSvWKepnM6qljpfdcNcrz+Ek/wwnVpW7Xc62H+TW2eWxiOtIHiuqLmwbkHyT36IHyHJeNPexua8
qr9lXZkjGFS0tzJI2dKjFDehd3kySEA5RxSorebJZOajw20L+0Bnt+iVBeooRR0mA+ucJiCXudEc
lDym1QG2S7BZpORXaT2OGSKByeFCw6cHSxT/rZpxS2XAXQyIi1pkrxo80DNTA28nAvEKNaaIysj4
mSTGZJrJpiXwTrWW4PRZ/lfDtoQPEaBdWzhzKdritiiZv1m2Mleht7c4QRiAYXhUCQ0d24fr2Fxa
Vf5KLGaVLdMh2dY5c2UmDrCFv006hcLpvjLkGhWN+Z76BO+YIh2UGD91ELMUtXqxSnXrpdT1EU9a
a4kSfomJkBZTOmMhFtrCntURAWANmk8rnya6WI4h96IcSwHz1ICibJNLvTJ2thn8kxLo2m3TsJQM
Kjc3nI9SbyTKye6zEfQEdgOspZgJrW7npcPacEwkogfFw8tRz8qdFqPZAVvsMFNQMWfAAbIgppYK
j4McfEiF/EqQJRJe1fXOTXhfRjgdIFI6Cw01mks0TVAYZLNdZAC9ArMIWFdTnwR7ZN7mAmeQlCCu
Jg9Urn3m74XkuGnR0QRCFtLYEZRNw5/dqvcqyjvX0SdjZIWuIyjzYRcDwvA8QbZI3uKcJfiJbFy+
Uau4MfK+jPVgzRvB7qdMyVmDuutwe066c7Uv5kYtHlJWXJREV9YJocKMAxrKhiKSLzzMhmwB2fBH
JKS2vfUdZFfkifz1TVQy64LePBQ0dwnjUa3EsBCUyaOyXyx3KdPV4pkrhbKKR5aiDXCtOM7+eFQz
bCBxfjCm/yHUiq0rHH7Wihw4DJ3y6KICBouMz6QLgXLS3451vThKscxpK/SE0ty8lYN20bprox6s
0kEGYW9Vn+CGaYBnZ4JmjhunNaiFUmrvdtCQ3JTX4qqzjsjiFngM2VqEQ1CQmvyVWGUqIR+nV0VQ
hxHVYztLidwCkWIEVQvyzLMfnqqq7iBG7orpH5PYDN3aUCa4d7QvSRdwJWUrK9U3wPMxgTZ40Msv
9JLtiG/guzTVmYA3J58Bzww4as/Nv4EIEiw5jp4fPH6EUv8zrFfzTrq3qakzO5CWMVrDrv7Hb1FU
PzEdq7o3BHIbpNUl/u4SJwdbWOa0xKMZNKUNOi3VNnclWZxmvO+6b43tpxFRVuXsx++pw0qCWqYr
GVzgyNiFHsRULimmkPhKcvg9bA+Wot7kTgcSVl2MHbP9TF/TPIHGbhaY3KZDaJiFQvCufAeEwsXy
2S7u/GEpCxWOeWfc1AGDGO7YcTZiBDIXOh1obRL4zuwUqrJ+bamm+gQ4V9tgc2W3lB8NbVMqOwii
PQ28VCGdw11aIND9lzTQqi5Zb0FcjrldbZqpc9yziJM2qvRvgPypB78wdfmT2bHnjDhZx6loWzQD
6JadsG+8ZWjT1AJBxRSQumLepS4b8dW07BOytHZcaUSSI8nsxSwr32VEqUQa/yAm1YzkT2VbBcdE
/dVYgvzwkbL3DDBTWcoWwQBlWVuQgMXvAFYXTSVeDhLt5824MXjAJmdFHH+1lT+3edYTvpQcGV0C
gajE0BsaP1KyoNyPqh8EjNPHFqp/pYU3k7HG0vEhU8FwNgyyqmGQstKV+f4AExfFqu+ChRGtOx1r
ncJCO78H7It16sZQa7Ayc8rIGC/M3TAecApFykHX9vrwrHniHF4XNXwAZpwFzo0qCl2OodytDMHM
qlPXZbfRkuU4bgJjh1rBnzURV8zeG7ZS+8+o+ZAAg2mzJP8oc2yN66zYobzMu1tfbrT41ltQCM+l
fu37HUouJIwW3ongjB250b4UKjKJXzXTFckiPuU3UdFG1rvEgvDdMjUwL6lys3Fz4FwlomzWY8Yf
0xLNC9HUqN+/lWovioNqn8zs7snIPF0Fcb18SaNvHBjFcOJUDc29pa770Z8LjF8t6GF+Q3MNx1So
+9xEVAhh13HzcJJyz0CMKF/ycJvkifIdwbJdf3oj3AJoNIh56b1z/1bickiSm1cceBnLn5nIHml4
TJ1/FEyWfAnN67LL/nn+20r/ZR7MW+rSS9Drc637HeJDFJwi/dU1DxxluJNKTkjstao0rUfhGQ5c
Lve+mzwsP6q58Yajr19L9u8AAmYQ2NF/tSqfMFaTHtsCmGTtFEuuxotaOm8hjpp85+5edpgwKtKd
UucvlVxWIo7+QuOqYEIO6OT2kerG3kGtvnrj6YVnTX3zkAf9B/+P5e0m3/ZEtDX599Z2uWaKNSpb
XOFFu4LIjHtO1Y4q3ry/KDdPPB+m7SEo6qzdkP1NZHCE/sjFmvqaYjBqH3VxZw6ddhfOST04+sXF
lP9o0AjgqRA+oobU2Gq9HfMrL95p4dMt4o46qMY5BUncIo+IBasi66KySfgEF49I2WZdjLmOn9Gw
7pDBn7gK2a1rHkk967LZVv6LJcwmzE4aGtV0n2Zv0V+cnrcEk7yVsuZCH60QQMrMOHbcsOLC3YUV
o6n9aBU04ieWaLi2p+MxS8A31NYsoJn1NQxe+TOw74O5hZDDUmIWgXvE6+/n48zXn2QuysVew1DS
LrR0JfybavSzKEfvs7HUTYGElmlxy3IpPBkC9Pw27TcG6Jb8NNZ0/dtGW9bSMzzayP4CCCQn1JJG
vknzvR7tTPXIlspZluUiBOpdb1cgrbYNel5/m1tc/25ZMVZzq+heFE88M6G9K/1NDduhge+6GauL
yquqcbq7g70BJ9Qke6Xfedn5bsFXTVBjIufyD3L00PxDUO0aC0HyAeJEY19k9puBfzC1n1JaSdYW
71MRrhkyLvUZZsOeoeSAtWNtjDy8W2G5I+xuFBvCnTQrDoOeZVGy3zgpZJ9y5ncoWfP9KnUgnUzl
/i7yLmCnUpJJzUOWXgJYHOlRdjCeLHqiF+OjsWyQ1f2cgxA4pLWL6KGGJw3U/5Jw3Tkh3+WoC8XO
J3Wq2qTZi5pxB/Dt1SmfAOWT54BAP9/m/b1iZxruMDiqGlTGZWC8KIIxQcWt2yp7Hq3Y4/o58jNj
s7ajo2fvYdR13QJUzwbfmJldre4f7HfahJjvAr0R9MlwqZmHdJtZB82+98kSw4/qrVHdsSUz8nVq
Pn2x6RkEQY3V9qa96IcNbhpJXcrdGrksOVuIKNvQZTzHg8lsSXM5g9KIrZkbRdjKVmhQwEBAg0PJ
5GV7vK6qdsPF1utUfetwibBOnZui3CiI29oO+zz6zsmSyGOCN63SMbLjudgxSlZIcA76c7wNwMto
I7fDZcKWtP52CvZrHfWckA0rBrZrsJGpIBmBawxagBdlJz3wtgMREH4LAMscy8/CT1GSJOmrHxxw
odbGluDaQL/AyDCyFE8AnIS/A1wqA+FvtcU3mbCQ65JxGSb3Bba+Ux0+Ov/QkEpRMZsBqOnbxdqa
AoQgqWSLvEqW05YjqOW3l1nI/5EvhSmto1RNeX4N31CsO1+V2v0N/giEOJYYaaZVtx1q+27SIqcq
qo/ch2ZR8l8NzneLZxMpMhWHobjhnbmiwn2JVaK7dDqg/nNBeO/YKrNIyszVoBrTCRACQOtdSHv+
gl50Qx8iNf9kRoF6c1qVbPOaE23gYfA+ExtFafR2euxCQy9AW8XBNP0J1iryWsciGa0vmhvy/a7a
a+0HyaKev+2KbdgvDVnLZjnr/tSuqnUxUmZlF8LNzZ2SrdEfYj7Al2T3nbOKbIcxRcTDho9sU5Vr
VCF6t1acFQHokGX7h9CP6L/73BjcwAGaiw24HG1lY0Hv13R3zLvxosppftVrNd4aKlQ+7zeX+g8Q
iRymB7VNXExlhtIfipH/psFl08XAjO1v8lJdpICoORTp5mCXWyB5czyKTx/YfuI2NFbkPQ0wGmXQ
Qc6mN/4cODU+klqduafAGMtKtcmPsbrHP16Idae8/YqxMGzUjxyjr6Y01x7zqumJWVNpB69ym2Sn
FhuGdgQfoyKFW48CjKegyH9BtDEw0SZobYNx6C6Sq2kGNpPQDUp1UJw1lyrvHgtqTzydEUfxwFfn
2t3Ox/CWEKqqnQwcmHh5cmklS1E6bwE2z0N8lbL9Eftbkg15xJkRsrgq+08H0TfLEQeGn+MpZ0mX
zK9R+a6bEMnSy0yHCyqHvmQjCPrY/8iaS9wQPXDWYQpqWEZ3GoE/kAyTbcvYVEfNIjHWNWBuiY2T
ui2i92lPGK+6tlo5DqUZEEDFAGLucbRh2S8xQ/T4ZiPs2Kl4osjtwwcSNCyaWbZJDNcIPjX2Nr29
zOIAMfU5FL6bIKJKGLUAocrYDHHmSPSH41P1sR6uS3mtc5vDXiL7A5m4zT4HT3EzM/AHhO07svjh
wYiTWpeH8XNQ06s0tNeEtrPsVdpZ9F3FUqXBBhdIyM07RjVIY8+wzgIhi7X1wIcZZnvKmlU0uSxT
MoKZEg//2uEQp+RrUF2cg3ZZ1x9WW3CKgSzdBCq7ro018txK6dWB5pI7OCTxhnf2J3syFqiZuEY1
tJ7N0JxL6bdihVSYmyLYdR1zHFf4L9NidgqwT7XpdXKf2V3r4ZDVkT/kTbsxIYNh3dLqncLJncYa
U+XvLvocxF/mPyCxkplIVigtmEKU7G+BVE6MKL+GVYdaUYJLbXI1TOUXu6ZqZ2Dz7dhSbwM8iAWT
0ZlhX4pymYEf6YNtWj28flMxI4WoW5ghJGhRZ7sSVqoax6vqiUJJW5rVkrkry4Xa9HbOWFwcZQvw
t6/YEX1yMXj+R5Ct+ylZIE1WnoIeBNN/c5oSL3iVoo6FLgsJc1Emrp3fHKboSDZTZRPUFwVhTZZ8
qboOtxHJI5p2/1DV7b6Uen62wIJjqH01aAxagkizS2Sfjegv0Xeew8x2XZA2hvqTJWqfsoazU85L
pUNo4Fn9ro7JWrJqH51es0/SyfnpYInG/q3c4O7M2Isv+uwq+Rk+f2SBVoPuF/+ske566SLoPiAn
yF7DqGqbAtqUjV+WjPSt8nLoDyDwiXR3hs+M8ylnXEa6HG0kSX6sQRg5eunCp6YRBiB4GkHTt5vt
wIrGMMyXlGSwZtR1FdJSGnnKk8n2OGWc7Q3iC8fZfJzr0ZdVfZvmmhs19daUNJEG3uUggyWSr+ok
E7j4JSf6De2r5aGHcRmSoPmByLULNRedku4szbclAzNHAPzM7ENuQSV6ZWhdDHaW3WKstjE5Mili
voM9fjVjNm+LX2iwPnYYD0kgpk6lcR1hcscxOdu29Tcbwb74Q5OUxQ46sOTUOFhhkfGzWYsgwVTW
Ux3ARg2lNM8dfzeYDpNxMadmMvxXVv6iqkDiL1X7JLrYFP2Kt8ORgQadphzOG5FWS3vclfJNAtGK
CG/mmyaEkc/Qm0HWmjfoIxN+tEbat/4Pv0cMukE4aMDSt+S9CH3RAmcWhgTVPWtST5VRXmQa30L4
ZeAPW9sxWslsHkbFQvSYrciy8RJUjgVkoYgm92ETYzjBihrxLXPE15bBgdLMY/5+uEXNkDlmNdcY
C8nJR4liqA9fLR+85R+ZKs0xnbHch5icLfsGtpSGBSGuYVGR9sV0OvR/J1iPRgGksoLK7SMdntrh
MKMDsQkHic0nzM6iM5HsnPP2JyGUMvH4WFIcYHrIpBoDPwPLWRQY+qZMJHegqPfxxEotqxMKHFp4
YNkFL3U73hUAPat0AkdW6OKhTUjGNSq6ufayrHJba4nr+//IxfRmmuRMPK9xLnOXOfQcMs0O0msa
zRh7SuFAXvD1Veub+9EM5wK9mTIZz0Geh5SGBrtWIuRIyXIYCb7s9ltIxirl501Rc1dsrHKO9IEx
U4WlIK0rKraaDtngBTcXMMnn3XhURwSPIc8lmXwy9jJgALWS86EaSE99f9cTFknIJtPdbKHy3mmQ
4O0bclYXzOSC9N8FDIZQTLhIqAqZAXrLMg7YLWNUgbx0m5XvZ6Q4Kr9JYvsozX3kr2D6NDJdBqKm
EDvLi0IHnvmRMXbz/18dhJ9Ghf/Kzi6mL+jcwPQ2qsScnqLO145k48liqUL/ZIWcrhU74N2F0xrp
5iayCCoS2WdebaqYbEroOJpmrbOO76KTl3mBMKKAuVGL4CeSeY59bq6hzX+zqN91ZsNWsznGFc83
DdhYCvBD9j5U4ocscqB8+j+Qd1cVKmqlXjKNiQPpBauZelInTlqUtSsQfjyYc2/8sDoFo6t8xHU2
q/fVsrILuJod52j6JOQVKCA0RGSq+w6cdgOcGKpyAoN/5FdQwTJJYb2LPz38k9t6GaQnfSkXDB3V
jm9S5iEfMX0QTtV3fFvbUt4NzSPk7barfiHqU89wr95FzFTi5Lvq/1BASQOvg7ZiBeslG3ObM5eL
iz/iq+eC26AdCL1ks9PwK8AvJmFNaSyengFJRvWBwjUHeSoa56UiIqe1bkPqQOFt2WuOJssECjE1
EscgB4mXYT2MsYBSCFrSUiYlgnlYrwz01rueYkJGHyM28EX8EMd4cDeQUMGNHKN7FWPqn4Yk6OXk
ac9LO5G/6vHSjm8ZmUWVvA37Vzg6Ndg03rpL7auF56pJ5LmHGTWD/0+QWAlax76M2L1THA6+HWwM
mAgeKJuO1b/Kf6DzNcXhK0bXKsXBui6kY9SACyYsyJCwKPI53TxL+TQscnq0kwloy3QGRl9AUN9B
R+xZKb7sKJ9B00b9SHoMnv0hOgGwmmkRo4WDkGvsN/YS//3Wgj0gU4eVjDqsKJveweUk/BflIciV
pcZUN86jRdkb+HQsiCUQEQbYr8gUbAC+3aMoCFit0rVMZUWSXxdvYU80BHp35rYPftv2qzKXeXkd
AmzMM5zLTQvpQdMWVVAd8+Q3SE4lYmfRnkTAGW1ZsxI/Toq/SrfbHexeQh0U1jnhXsEfZ4Y/gWcv
huTVAaILQat3axlGk0x9xDHmG93cLD12xtY0JeaAvqVfDRKu1ovx7mD1rlhBeduAqyPWUHGy/bIY
X6b6VRB7iNx3bozOXNPeEbqJisPWC0BMmbOy+k2pvnUUyBE/uzNlf2XcRgV6/dwQ60OuX4bo05Og
nU37U5JfYh8gOul/CjkiqfqksgeflajKWTHJnfB/KkwzXX3OxVnGGtrTHPjdgJDt0bDwFj55ZWr8
oaGK7eRikVvhzFepvMgp8Jt14BivALODLlrYAvYtKJozAct7Ykddhb5mZLKI64QSeVtHyWIyz6bY
mTK0YhkBjSVsDysAnY0LVSPeJQBtoOPmrxEqilVvKJjH7kXLKrZlW/n1oykyGaoejvVxkQCjICSu
w5Th2f8qNZxbmFCVFDMIKoL6j7RV9aipBnobY0GcZE8uoQbZaOh+w5LkO8ueG/JPFxOIoeabwB9c
keuLU5O/8rq5U9pLMWJOLtie5gfYYgl4RJU2OmaeUADVBxGF29sA22nVKrFUXG49y1ExWdYgpzyZ
80oarg2IfHCuss+YdrlrcCpDRyrMHXN3x+8WBcgfZmzkg8nd0xHW2mKGRnFshXMfKd1/RJ3XcuNM
mkSfCBHw5pYEPSlRZIsyNwjKELbggQLw9Hug2d2JmOjp/ltS04CFz2SetOpNpZW82injbC4PMJh6
elY5XyR1Prwe7m1We08EJ4oVrDl/s6hdavg/CGBKhtchfM9mhe5na6vMGtB5zT0LW5JSkbyoE2bf
fcE1AfZKeDfp4ZX5CqKfIsSvfxMEWlqQQmczd/JbR4RJQuNo8pHI7doX3NWbHptcOr7A1V8auFPn
xA1ccGxLfgekIED7SeP5YI3edZZfwQGCwEMu+0byGQULpFF+ZOm0lp6gdGa8ycfUfkO+kUxc2XuI
oZA27ehQ4Dv1WhwYTEERJBS/fzMcfmxWfasUmsFILJu8Su1XiYmv+c4yvtADZUCEI/YP8gyYVIFq
ZX7QEMWV8v/9/OmyzO08UeXvyH178nJMx8HnvMhWxmcvpCdIOr9GDqZkv9yGKu061MdJ3Yv8NYMq
CWsIQhFqC55wFk0ri3RYndbXGz9Vy95PI6BkShxCmkvWTRbuM4O3XrH7rcUWp/BmZTKVFrsmU7kn
MxHllOoKu+63qDqI7DV0v12WJU2VANr9LOdPEhtkJ5Qbt5ppn3IgQcdi7fKiMozXc+4wKOQG2Ifu
8K71fk6tISsFU/Fzxdo25B5TMkgy+sDvoHEHcmRICdO7enLTV3bw8D9Re7JwEruImJXi34RbG6Mi
TugtaaYhJZdhPPcI1tAR6NRAFfofPqZR8+aU6FEc9iIEvaANY3zeojKbyceWy4oGJnrKkL5iR6D9
RnPli2ReDRgsRYAJqHaBzQ8uOTclRWT65iVvrJMyKViSkfPFkNh9M8YT7p+6wdR172xmFvX3DISj
STTw/bMsmbiP2/essVZNgBGw+emj9y7sN0pHyMGUr0Ikc65+Q32q1AZV5IPpSly9G2SRoOgRGjJB
ZdPOWZMCa7J5HpUXyCshFYwICfGk6bAXmvrlwRrUQ1KsCSUCfYiJHAUEqhO3JNyLjqnkuDbxeKjO
2bN/ZfQSM3bTiacTIamgezd80YhmngYPAS0vlEFVXB1YjgCvq+m3xDaw1ty+G3WvGgfCitcu/nl3
uifdW1RWvMushwg0DDG8X3sEEFRTdvnKuKFzbqX90tFuC15c5tZxdI+Vvc4oSOFlndeSqQc+lRnS
pgq+RvNWi7eSzIfewwwx2zZrSP6iX1PeQyeAtEiyvctgTpm3GEx9EgxHDvgxEjozauOw/Bh1pInJ
Tn13OQiDnvqKaE5nTYrUPwjk4xzw5P1jVJLbGPF76Wfo84qCbRNIBZifaYkSNfp1YjSAFYQ7AC4h
CqsaexxtsIvPJi3WDkyYXhyQHaJLKFXrnuE9bhEshi2pi3Oe5V5X8AHSW7Tdp+uwOPX8HOGmkh6U
pmPV6i4jg6iYN+IbBwspzETLSG1oHHrCVnSU92za68lZmusmZOUDBhABGxoLQAD/Gh69xVIc/CdU
uvKh1+9aRSHD4JW4AB8b/6LjYtDgI8abzoAh6vlkPfOqAIngDj8DealelXGrG35KolF/FbPqRv/J
WL6b+q9rQulR+PCXadsiceSrSKebhm07ntB6LAclYOnKhRI8B/E9c8aNPl7FT0GsQhzcMbBVKHXm
T3YqkKnmHxOni2ONvqheTJXRCqMnNx6fapS1I6YSOd/Yhyup4fQ71YJhPfv3pLoprDLgn6A5Hdu9
gjW9xpkyUufOHVgUYIcneW3VsAKqaYlTdyenpwzZqfEIeIVKJpZKeWshqM+LXtv44fwMO8fPDKpl
F1jAX05Bsula659mJ7/oVt0OSESqP9thp+1H95vq8s3Jag/V+kshdRZWn13w2nD1DpxXFdVNXA49
1bm1nUa8H9jRIHaC8Eii/hqW8lIoGROBkoscGw9WZzYvxXA1mqONSTJd4oJYZICDmGeybAcEo+rq
alJMWjT7FtLnWBqtFqQ8XaW0dpqNbp7NgUTNotjqpftsKt8Tqoz+YKLuZxFt5cyMFMGt0aV3LeCH
9rp9MyTXaI2jNkOY58XBV65SNzkBg6ghq98lcJZkb5rEsQS0vdDoYBSyIpmtqulbwIshmNFXlFll
WW/6KEcR2+cH1S6A5VTtx4DMWrfCeGM6cGZtI+pXWdl/dsiaYdyY7kvOPnikredecS+a0zBxP8C0
pXIbWTlxsEpyNrHQ2DzWrA8VoZQm0egEn4XgJMnbdd7YWGgjdKzrSMfLSEhMGYVsO0cLFgKhBkiB
Z7zCPGDMvtwApyBGCTf8yJOJDzHlWlExv0A/yxSR2aGR3wuI3ii+lKFfuLOjqZTLSSkp+1eDijbT
ibLXYvSeSP1RgHZgb4uQ5k0WOKNWKgtZMKOfkp9Ow4RmCordmUDjirWp/mrjySYLCuFzDIdVIPFa
hOksc1Hz2Nf1Dm5Cbr127YSwrGZxqeM6rl9kwGBqELNSGjw2CpXUfdghMa0J13X/rEYNwSHDJilR
SQe1yXIVdH+ruNsy+o6GjQNjt1Aj0iuJSgJkI5UPtxEPh7xGs3wezVdNJeW0IaShkt9wGxhtw5tx
oaFok7VSyR/gowKpI2RI3QMqi1qVG2WccZiQlqO15hX9hBpMr8l87Oj2kQUOa0by95gj5k52YfOi
6R3Gzs5eS7AOFFnaWmjAtiUTxoUuw6OYTUr2dNPfZHt1yIQI9DMC6br8ykzmtkwBxgF1r56zHbQn
hI6GR5fQyXSft93KnMyNoWvgBSICOoStkZ2CcqVzIIaXCjtMJP5B9EVoxtbmo4j+CvaPJq1D1HHj
NDJ3nQ7pu+tCUxvHQ57SE7MqOugN1tKGpAJznQTZ0fwak5DBq7FNRqDZwCG6gKRswSund8PCibE2
5WJf0T/Z+EeB27M+MZc5ldSQkQWqO98DAVE8LFqJUkMRV8+LNTtgLSmi7pN8T70g9roO5bpp6jNW
0H2PuxDHIpF/mGZh/0JUR5PYrW0Vp27lSZZKnMrjjIfs22tBiDyHfmpcya151aX3TidYQ8U3uNul
Qb2yCZRh90OMoJpd+yRlBvYVdso5b9I305guRYiUvdPXMet45z1sw6dSetHJtDT6kFVbctjpVSdP
I/QoaAoUuwZ5gWOE0JkkOQOfyvheM8IIulNQvAb0J3noy+SMfC9n5ut5H+JX41t4WodMQL3v00uT
0Dto7SJXtK0yfqGryOHOS+OejziALAWERxl8gFzAPNp+swKj9JE8aTzqh6aMiB5qsKXWNZakTlVO
5qiYZCHri6fmn1MeOOzMI0I2MkQywK1m7tsqe9GfoN7CfLdxA+qLEjgy8oqBZkl0CZSb9rYXiAcL
e1OFRyd8QDyA0PcvBWNAwmL8U4972WbrKrPg3AhGzhwtxFQ8D3gR1OE8xn4l1rbNmnKlAUtzgqc4
4MepZwgYkfBtlOkaP0gSe2941m+X5ARCiA5zrvWCg2KuM7Jd2Yec9rdsSrcQBLlmjyYVsiJ3ZoU8
HK1Q6VfGKgmOXvNKJZw7T0YPTc55cwi8m1BSYCPR56oPgTDxvEl702wGj1/jQAgnpIqET1GBI7mr
d1N3KSEQUNa6yefE3U/jHgTjL3+qpPPcFwBS6rylTColsAUHIZAtKKt6KlnMfQ/wjtpGHZ9QPAJz
b/cOTXUdrzvQ8wQ7eDtljhyILV/agoEsBog8KwRTNcazmZ1s0g+FBMqJNB8tgsau5DtsuRSQtEF8
Q7c3cOE3uGVtoZ0Chy15YROzPDIXUoutjacmttEkZzXSLfY6Fcsce910NbWlt8W2lJ3f0qHbDiax
W4FFi5djIY63KWPWTiTbwHYuzOFCmqWcRYAg5jAwDlFQXkKBhqL5QmKlm8eujKplT0UM/WabcH9P
Iz5GhubulT4nnr35rCXcZ1Y+PZY8Y54VvKdDzbKRUPeUzjsZhOtTY0kOxcymqot71Ep1M13DKdsb
+VsXxXeSavYtvId2iU6M+1tM2LBTzIZa48gTO05xte+ycJNjnFNQ80ll/Eyr8gq4NM9K/I8YG1w9
PNk2QwkUBmOGAjoO5E+Uo6DMbXhH2rpU0nsssiMi7J3KCZ4Ye0SH6ej5ju6i36bAZozCuNRBjuo5
/UA3ihDHEy/xRE5V7yBOCypCiIBWzadn6AMjSRErJCvp0Iy0H+lkA7xTWVXJ7wlX0dEJKCEJq4r9
pmfMBDkb+BIh4s4QEkqMQCQpeUV60HOKI9gOVvXg1yEDTNtzTFIqGSNmmofzLsegqFktiSsYLEqL
+9C7yOO3IFOea9QaHXFioRc3nFhD6vdReEyK60gMFc4LLFK5uJbKQIpFexrCkShD+xSMEdky9l6d
JQ7tTxzTULYaxsqE4FOSuEM3eHTwEdkZQOvQBQ4I2Lqm3DqgcHoSpopC3Rr5lYR1xi2vaC3PGhtU
4Aok9+lEdlE7lasIPa7aWsdUJO9xYx1tLlbLfAnbYm0jyiDtib0n93gkrdliSJytamgkJKG4te6q
o/306EXRNhiU+KWKwUI7de70POTT0oLgjunRgeNua2gN6oqxCGiWhICZOh6H62BT8SfKuccKT/Qd
/Dz9MaXXihCTxI9PxoX5lVISomTWZ+UzJ0gK8xnjESfFNuh5J63I9F0TMPDS3c+x1p/wRCMUU60v
m9VGhVid9TkvYb8NPDRJ4zf9sWxgq0Mu8j5mISmaohCHNlPu7DlcZVmDv6cA7kyfw4cNdmd4SlNM
gEe33uqM0bK1jZQEUSPbrOP4nsAuwvDm0Lv+hP2KuXhNK4ebCTSO2Lks6xIfAdIkbzpILOVgKvQ+
36SdIsxTzMx3rYvtOP06nsRvYU87fNnMdx/JGyEHzKQZlaElCBmL1cGziL9tqDLjRQx7rdiz9gH/
pZknGdA9YQ3RGToF4/tfctYr+PXaXc//mfht7ng6GWhNcVw4uXh2gvKA4vprmtxHMDnZsuDUXFkr
w4XR3AzAFtyB4AeEbBZLjG+nU7v9YE1vXstFEMrxYY3P5aMq/8XEClPmoVlaBixWa7wgfK6TCY/n
wVVojv2IkJTxC6EIvVfoXbLOWml4/8F3TiMBdMvJPIy0IRGJwfoOfBaMDzxxW43kA+UdIpeaH5lT
uvGNyBEPAWLngv1pP0Tn/Yu4b9MWEHLLvbIj9Ry8YbkNurkPUwC3DgN4vik+ueO7kynOGSIkWCWG
Mza+CTNw9aUhFULIaq7qNtcr+FXxlRCG/Hlo+YeQbgQyWTeF+mpo07A0B3aw2eyEshhiRfG/KkAf
7jtT/Ey4PJBt7niS7rzc2fO2P7mVMeAZhO/0A179UidptzcTKgpLljsnYVrdOVz//Z013sEYn1HE
b/Kx+x50cENtJp4cVC+ENcxqST4BaO6wpQI0QbZjnZ3hSMoKOhmuANlva65pzdoM5Z4rjv9NjKnN
nRA4EC4Eappm4zM+bNHCewvTfEui6kVI60I/5If7KcY0InlD3JfZ2xhCA8BeFK8xtEjrSROYg33V
Zf/sq3IbJfQjw6+0FdjY2mokPbq6e9qXiCgu5MmM9pO55RxoFLzYODjXuvnkZDim5h1o8oRx1Iji
syo4vGWRPCFP1uhwpZ5sDbFiWot6VCWElAMZNwexGGJZtswpoiVAau7s9YGkXz34yRjMoSQVjNAG
VpnmySrf2uHIcLoLTVhDCCcWNt6tTMIf2fX6nYxmQW0vlZ9YvhgcSLuiw90BtayqPuF5a9R4ln7v
9dexx3PKnZD4xekLnw/D0Hd+hpOeGjDjxeusp+1cxCYWvM2lwDpuLbnKscKMbHvjZ8gx/CtEZcf0
xMquUBDHn2bUynQh8IFpl/oBw7MKtpRjRbAlqCZ7Q3FncozCt/2eYxH65aBitxESHUOAv88s2kfv
XYcQc/rYWqyDTmG0moKzAqMPYbHA790VYDjcabsYkfg7FMDo2pmVJi9GNaxK9TUs8dh4GMtUQf+m
l+q4FMWLGawjB08rz2bV2njfaJVzF7DW0hMrkLipQidc7yzk7EyyCa/J1XUIadSktJRLaEJ+QAel
veJjogVjfTxPiFOOLn5k0p5lU151V/vxyp9YTGzbEBLgRaoZ4P5TMMt6myF9o4qDMgOkioUnq0iC
xRg8ELKqAevZ4QrmdvnlUf52QoQIVbwbtzFrSQTvt1Jr29xmvRwW3Lz04WwMLtNZcg873WyWU0fP
wF4xDAnwvtWYcjSrxy9O5YE0Sq2eOsD+1mgtjNJbMEr2rRnoIIuD0KurlveXSWmutS7ObjOuEwC/
LkASLsSdGb0bY7PJqw4Lcf6hKvWOPaHB3Efo+UuuD+02H9HX13r5rZfhpyRdRDGePdXbYDtSCm8e
b9abEWpBn7nvYEfOZkeubKYy8FPjObYLsQQAPwYvl8Rrz6D3Do0wdhEjRJml/kCBIYJhp+rj1lT6
92DahWZJCowTE3v/PmUIW8K+XYfORHzWq05tFaU47Y3pLc6ts4FdvMcF1I6BRL5QI2OpZLdsW+1f
b8H3LE2fPdM1J+A4J3eeOPGVR1YdBiRWK9jjXCw+Vr2VlBs9P5jBfubS51GwiOzasFhU8fcsAfra
ePIEXS7wCbhKunafgNGPrs2c+ZyDddAz4bczICDndqxzhN1yxhIp+X8FHhsFA3Ddv0vwMSl9ybw9
my+BQf2xdIcAI8Y1y07tTUaQHo4lW0Pn265U03nLbJ2av2Oxq+vKvqh1SCX9qVlmgpsoKKcm5b3+
bevoQ1qo9VPz06R+Dg+GeSTKmuzICHA3Qke9+ZcN+WneAufWkazcghbXliAQjX2p457IvVXYpRK7
s+o3fJNGeFoCIqMZD1b3ViMqRzaS9hej20QmSS1Fh7c5fkV86dPU1sbviC2iRcZcvDDlbEzCbmAI
6WMBYM9YKxRiBpAUi0y7mcquHvXA3qoy+IlDuR2L7kcYyi+wmrsIAHWeo4bFcAUDsFG3SoJ82NT8
BnmNcA7jg4mzm+79kI1C8ZIq7wlH2XBpqcgy8jko82Ggg+I0LgE7Nc8rs6Wn0CwnBL1aprkMYm1r
eoQrBaj6PoMNZBI+/2wUGKi6Q7pKuRQJoQbV32D5UQ5q7bxmCPIw0q0tHFIdiM0at5GtfvYu4HJw
CEGQHbDP9bSi5m8QM6Az623Ri2NkKktbc99KvHBhin1Mg6/FlpRLyVGEDY9opaqsCDt3v24I8czZ
gk76b9McrWS4e8Bww6bCngFKmp2HjXTdjCJoYcEhMtErQzSSq45X0C3xqjQkZyRMaTLEjWShmrfJ
SNbwTDzAWUEd/GiY6swoBiDRqk/uLU9cUlrRzTdo7q0njoVFonVP5pQ5PCHzK2097suFL3HcdxaC
uBSl71wwvkfxSusgcqOkTWssMnJbZQ4dHrRsmuZo/OmCyebK4xYx4uBqEctPurdSK1xNmU5vqyjK
WjqcAnwOB8ZIOZLyISQtbmDgoFg2c5hxFzl0X07K/A4wAGNHY2DIwwxndBgfE7wCgJ2ba2cHV92Z
3RiUjQ3iU5QVba/TMiIFSaPdlOkeFGmKyKBR8LorwKXy9VgB7CkBIHGy6J/j+NqVj7ogJGVaB1T6
9pyTBN3B1JRNKTBpK/3eYzTKp3eDR9EvhpnZfoFCtR5FsoE98081QL877aL+MhXrGJV8TALnmGcD
ixDtEtb3sb01YEeUXi7W9hCjok84Iin4MkjxmROgnzoG4bzPKBZ29euoGq7KdmU24Yuaxoc8QSdu
EDq80iNo+6Hj9yPpfSi7HOBZbf4+tId6OtbWthh3dgh3qvogcA4rCtBT6zErVVp4tjVoixjQX2js
NcadBo4fk89VRc+4LDXlWRl5U+unmPuJKA91QSBCW67duljqDxtTwhSxoy+kQigWNnNgsgul96BI
uvidQWSxIkPfiZufjHNAosWh1M0l546gLWySRyOftZzoMhUhKedo5HhLvbrnTr/TI1SyAUaY5m7R
KkTWr0R1lejmKeIjwalioiyZ1ooRgW6jd6x6tlaiHN/yemQQ4StTuIZMwRnWXDzs+RJTlMsCFwv9
xEQsAItei+k5d1mj5xKOS/Vc2sY+igOIm7/mozNQ65m/NP7fpnKbkMIS8eR3DfEVdO7tNkZrFQzZ
k8qFbgXTqu0IV5j26aTTUcGM1l8zCzRoXFOIWL1f6Ii5+Da3xNcOcZQc1Z2efDX9SxdcnPQFl3FH
HekEFAOpTiTS1Wmvijy33mcyWQscEoKiStJjtRGD7eRiW/m25a20y7M6ZIu1wSCphP8xeDt73tzm
Ba/NwyT1wXRG36te3EJbK1b3lMax6RdpunJ1E2FdSBM7Fq91K3jzAEzDDhdoYAvG2WSYnRknI5Bn
CMo7JMuvvqU1M1elyR1pTDG7yVPMGk/PVKbMTXMWgPnNXkavOV58T6HZLZoQdZGDKq8yCQAbh8fU
CN9Fs1ibZIZFC4tsWJoxpMu2hTQZzvRVf/VY0RZ4grXoGI4Mx6pt9Vnvxk8lSi+iuXnVdK5GfZli
JaDyn3DItNEHHPFTT4yFQokVG/0GkO9LrEU/IXVgEoldMZGtnocWIsN0p/XuYRBynbDVKNBLFspl
Yvc8RVzuBRVjiWfC6Nhc9S9NdMoM59kMZmQbJVWjr21FRd3BzcRRbyEIt3kqnJAQlPA8lck+CExe
42Xs/aAInBXrrd6pZoyi99nggRuGZvD7gqRLFQy+JLq9IHtMawm4c3BbEQ8EL6X0wMhGYhVXr0q5
Kn5dRJIeYJGouQo1UdFzhvW6U+SFjEJqAfVZOEDAnEVjNX4uqcM4my4Ku0RKL4KgdrmGbDTkuFYL
C5YOFq6uMTbE5b5MYcJyng8XL6bUP2MGLpQosLAY3CCJpCul+e0Qwo1EjhULYXJbzL8LenCkl/OG
sznqLug3J49hNW1sOZ1aGgb89k/gc45GQKMaFRvTpHvNoej15pNpu8xDQEKOaAhYvRzxx3Cv5bNe
yE0IIx6h1cZo4DEUBjuAkY8XVtuQkXTMPasiR3Mta/1DThPFQx6v4GstOcwHgJBmvmvKP+X5pkyd
77xp3swZa+dN2bbp+87HUbqZhmRjkUYYECY14ngJbQACOmodwYzXNJ8CrdnSNqOGzuMvTePBWsbR
y6MPNyOCQQK1IC0UXzHMzEWF/q2ElVgjGw74fpzmOLF01EEpAx7K8HyvqfsGoV5ELqkWyqXX3RXW
u32u/Db9IfeMxjd/xsYiSaNfe40G4cziEKO2PUq0ZB3Sd7LVmUctyMER4UvVk6pOS87GlM22OknA
sT3CAD3+TFuyODyyGGghDYVbhsexqN8aGuuMmtA2+ifp3my7q2kNbk0cnrSSZSZ32TlbrWh4R4JP
Id/aQPoVpthGg+8unpOpYDHmrrA+bdwh823IHBoBIU4MRgmzU9674IlxyuUKCXHpvaDpLwlT79xi
Ismqwee6DOjvYxgodTCnojIYH+PniDaa57/WbFp5OKtO/uIFLxYb6/zN5hJFEkiFfNPewpaZZDH6
BJBJ5xYAoS/d4uCyRK1nvXTXvUtSjcHZyk2h2v9Q5rkdXA9C0zfsI9/6SVlr9NC8k0093BrjTXfG
qzRZETX8zYtjvkPFwl098/I4+RcRnz4ttr+yHG+cQF4fe8Febb1T2Kboj+iRw70ZsbH/4iPXJYwV
hn7CHwL/8MOG5YSahk5uyJ+jyOY6chj/1h2Ui5Dk6kk1HqOSM0rEXd136yFQz4Zlm+g+rBtZ2RMs
eObcpfti9xpnv434pp1+wPH6mjOtKIXojDk5kwEH4/ChUD8a6yIDxrYVUFACFjaYPfq8uddoiQM2
E714z9zqLe9IQSqM6Ea+Du03PM5EPBcSfM0g2BQoV3KzLX7YgcfAjsKK+filqV8NhFoF3cPmZEkb
85AQwEGO4SWidiYVZ10M3T8Q1ieD+3EfMMaMr0SEQRrofM1gGiqSFYYbXs/e3BSwSlkEaOtAVdE2
wdCK14OtYKh0LhTcHP8J8FrEAlHFRk7VYM8MevlaDxwHXCf1mPrrBNE7QQtRKV5a0LI5sJ/+T2QW
7FuW4qr8yDhFE40waYHRac4RSQhbEzUGIMUmZCU5DEUK07x7AjFBBbVsGR7lQO4Kgl7XXuBwR0j3
GQYVu93bHgJLOtaDbllIY2AY2eXTyL3MihjDdzUsz3w820n7JWJaVMJhvVi7o4dwUsHAB8+PSGe1
HQsGdK1O8T3/z0BwObreJ8qG4thR39UJTh8Y74BoYOWmWzMV+0G2rJ4DQP/uE/NpqJnpTwYPuUmb
r2REhR1SNQtModa4nqMzp+Gk5qAsg3ZHQrSrwbcvtD0E52+CoBGUa9Mq64me0jkKlxMlGU6dOfDZ
dhm3A9eUVm2CgAfe8ZCduZKF4nduvKnabCPBYZSEXg2teDK9jviyt8nDa1ICpHdjVsKTLK51ziK+
Q9+fF1eIKKdJX4WuuqohrjTsECTB6fE8jNEt2OEXIwQeMTvZQ0ZrsEkIO8LIrsBNlU5BNk28yamq
iwSXFqKq6cAafEUxycIxXzKgFLQBcutpiHmcrJmQSRJK4d48ODplZiNMZjeqbHv7M0zECldxmZer
UMs2JltPFvbbAmFB2SvrKbK2wiKojeyMPPlg2zALdaMc8185oEfqyRoiyTSfjl2vVH5r64c1Wnd/
HQL24sTRGtBMeRPne2lZvGcN60KRKTSoKeClAeKlIInz7+847OhL/n7794v3G7MW3o92y4gh06HU
uiNQAV0T+R5wJzCr3LlG4wSBR6ly4pv53X//6FTVRWd1LDUWI+n8BX+P4u9LUcZnSOZ3QWEXtIDe
M7teetT5IZl1W+zTzCXyc/4j7FsSD0zB4ypORDewLv37CUVKLtsIPhd9cVft+yb731/CVjsamkba
Wiln37pi8xeqzoxIZ/3y971/j+Pvl/8+LOGE+HgLzyeQp+sRISvq+EWncFYndPijS/vyn9fhv983
GIpHPnF4ELGLBZeQ0hQvqd/HwXPZModlz6CM5LUociTl2FSMtZqQSipRyZTz+9EOuT9Eb3HBdmv+
tFjuVMDavU0tRItWuIzrKuToE5Mu3Rie5p9HSccrNP+SKawhMgQoSVpPnI3MEWozdrZs1bDQePE5
skghrGd7jleHIC20Y2wG1O6KtdXnlzhAWZi3erJLEkoYqXRPf6/33y+pwTQkhUeAJ4X2yJofy+TG
5R6vJq7D9DEmA1aWyOp1xob6h/n/bwHEXdcPvUW971i8oyKuy/3fd/69026LZmuMPhujZvsVD/u0
IsY6Jz44U4zdf18ZEWX2qjOsN1mkmbb6e3NzDWayMGANFn4i9Z6Y73rYV7YgG7PDEuq6MRfv38/4
+yXvyc7UPM6uvz+Sy+Mydp1f/L9f7B5kf+JacmEmgc27LmDVDDHzWtO7y3xq9orrNPu/34n5qeDN
16osWoWlPXFn5bblYc53GbNpdNP/+dS4NsvxgRQgbLe8v7jrstH9z/NCQPW///LfP19MHeY8r16X
sfp/D9tyHUZtKVX23ydJ5vVRBBMZ3N2c/xlGO9UrriifxD42iB8QJefW3w8bzEOUVVsTuQUzJdBz
qFaeVCleaJqQpNsXlZcyVTna/vv8lfiKGeJfmXTaqq05KnqQPyJkZc8nD0HoTR31NbkohAoMG06B
q1swiK56qFBxyrjFCZC99bMzWmOWbPAb0qq3eY027++4SCwxrpeL+lAfgi3cCPb3rNXX4QaTKIIe
Sv1+V2/DzbD8sBff7PoG7Twaq6EEPxLayTrvmbIl7bMqcUdYMhj9jMD3TfA8IaYRG1tZAwKAa+CG
Kwz+4AGJNZsc3yEJG0FbvUYh4mqEp/jVO+muRbhiE0647pwfR8tS+5W7AZRGMAjwJ7ddMj0ATEhW
ns7Ij9UgOeCkjZlAAlDIEtjgG84SA3SE9IlA3WiJ5ZyAvQaXKN1a81F8G5/9UmV0IihElhYcq5Ue
AzgkQddVxg65SHLrQ5R/dLP9uOof0Y3nNWvX2LAA/2QikCGZXGYsbqmYjZmvqJBsozN2BTqzLMQS
LZzZLyCSWNz9/fm/cVej0qIDspHroh1ADLBkKiJ+Rgz6zDmYiPyAJMNCbmE0hPy1dGh8FqRLRDYD
N6hBy+FOJtUxH3y9XRl8ohGS54yxfTUis2dVAjjwOA6JCfEhmCH/wdXNKINz5AgDYlrSM9T3EL/b
XF3vEAHw+GHuJdNS4zWSPq91GC8Uum1gDSS2scOlIlsSLVZTN6LVZXVRr5g2pOg6oSn7SdH6wy0A
v4WoE+XA/M9hmebfcR7DjQwAyZiCqMCP9o4SwBoXOVwv5u1LNHrxj/dAgNbeZ0eBWOMDpA8Gk4Rv
gXxY1njxEiZ4feelg+ekOL7ykP8oidBhND94hwLF7z89fALYqsBKw94Kl+TpICf0fpmBVs6JJJN5
eUzXwXnANMe3kMX+4oI0SP/7DN9NxEr7qvSJtkWt9dJ/aqfhiVVkcpC74S5hdm5RBaOs1tct0YPL
+F9+y++0vLQ1PIHgu76738U/voAHml+sR0I3Qmzc/Cros1hsUUMOEsvwHF2mR/GPPxU4BrxFVi2z
O28qVwLXQ32f10nTsr+xxxmxdS/Mb+tT/x7qxfQgar7S52/ja6Zb+RSfueBahv+AHOf/BjLCBShF
a9MtKW7Z+ZYXvpqHx+OYlxmIIeFm3alr+OsIiB+G0Ylt78J75EzJ2hV0fBxgd77DfecH8g31nVCV
sjvysxWXxBMeGYyUe35BF0inlCCMvXtkkS7iM28Oz5S3nwfPmz7yqFgHLJ/cb745/WejKMoW5jvi
nv5uPPg/851/IPyhURLz33KxhD/xT3uTPE9e8AEd+JKmjhdBdXd1y0L3zEWasjwhpWRc8RuYtuhf
sawBJqQbtlBUzR9TZnbZTc/mK9mBnsSx84l/INAgUNKCLTl7OCiGvfUZUR94C/ea3YwXvqJ8xEdW
cc17drMxWaAyXtnP7jXejd/2lU88RwoQ9/lF5/kikz+iwtT/uYD5L8JbjAxR8UCjSz/ECri5Zc22
Fvsrr+wHN4rkkaK2z/fqOfmCRILF/9W5uGeT9RRLP4ixy/FDsfAnQXngzwyQPXLwUHkVOH8NaFO5
dB9qAO0eJ/jBUempq8YBCQaMbYwVMiBB8egDC//2f6g6r+XGmSBZPxEi4M0tCdCLVqQ4ukFIlAhL
eP/0+7X+cyJ2b2YkigYEGtVVWZlZrb1M9EZf5VnLNFiK4SXD5aCzOI/Ko7mCBPnMLKMTXwJBCOkZ
nhm/aDdofkrQFoVIBBARKuKsTOd8Z+oC4439Y42tPT0mDoDFNWOmDPxIaGWz8T3D6fIXOIFffAJY
N++nhYazLqAKzabatQaiHhyImcaVK+dOCSww5+piYMaq8eJWY0qh9Rs2Q7JXMZCx82SvVBFgeh9y
tjnAqk8+khpo8dX0P04LhDB5LByqZVZO22KKTM/EU17IhKgE5pQLkIwxD8IiWUjIGEFAqMY6CO1Z
dhB2B0x3orFN1dyB8Mx1ZMgjQhgvqMUA7dDcGPTFge+CqUF5HyuL4KceG4whatR4WlojoZvss1fD
eOZejI4E5HZtPe17dyN4o7Tb4fyzxk39bt4boqL1DH4I7CwcESKe8VmuXP+hPIWvp5sc9QcowbHY
c1dAMBSc23ohIl2yLvj5ixsIcirGLMzWBI+ZswGVFdok3P3FTsTOYH329/jmfEYhFKm5dmK2dGzc
GYfd41KB+GA6xbf0lqzJq9mWpnhNk8us7thBNaML4AyPaQRojORqEzFmZnnBH3TVtEjrZphJBMw5
YoIxFz1x8QcAAjNgvsirJvNeypG7nlEWn3mLrvlSXZGyjrBRJRcmtAUbk27E3BqIsh0FAKnYwOBs
4HicNZcSPt/oiJhFi7MbclnoCTflRlRHmpiLWIQ1d+jqi9e//uCDvAJYHfyP+jBdlStm/YDp2aw9
wL6r2cjwG2RsUEfvjwBcfWVo5EVINO/TjUmweKwR7vhCEEO3UG/bd6J7F8BZSJ0cqTiyc7c58wcc
KX+0m7RRbvW7wetUzOuzs/noDY+YhqfbOXnnLArvvRu3w2ttQAb1iDrqQ38E78QjElc2hvBrGGfq
w8Yp7EDrbMHmz5xtokpDwnLJnhJiFVR9DxOiNqOFaDscKkev1yEcwqXj0y2uGO3VtSaEzDFc2XqO
bUDXlXsMXxZWVuDfQZE16PZRe7UFIpCJ8Tk2g/vUCXZR3tTfZkWh1dhyPNe0tmceNubxDJWiw7Ju
Tfp0kBwhynZByzhiY6XU+rS0Q24Jw7B0r7EwNVEMe5vz6WxeZrGgbsGw4q1dWRBq8znD2KBDA1Tg
9pDQ4hxmKH6Y+r2xV/1ahbDZLbsrEiwgucLtEpeJJzau1ghE1Xn0wGu1q79w+4eh7ZizLzkt93Tn
yMD1bw2az0d6AuSMoCx+szerSKO9IacIpIWFgms2QY4hbp663+GKJUN6kvHdY9YPxfX0W1/4rGKY
meS27P7JvLvyHs3V/IZIgWEpCxH8EUMR45dcobx0p+mXcW9V5zaf0+/LnvnRwv8O7s0nM4vMjxeL
Ov7UP6AdfkckEWDz0FbkWf8RXHj//kM7VldOUhfMm18EjcxSw+8CoiGm9ZwSjqJ4k/75jCKZXMRG
Od7qYKK/YJsNp96GGQwFGIEezH+sRMQBwnyofsNPdAYkLTyDlljPF9ABuREuQlmjHYsdN5dlLuPO
9zsyf5iLXNC9dT7gyZPbwTmTGXsKvRJWMLSQWXeXNwBtn9CVuV9JlBCKs2HyN25WZtIiiPjnvHdU
rJj7IDZ8r2DRyfPkA8/ZjFPLXMvfnPl7H9K7JigybvxL58o/A3EL8JHJC/2MuQ/MiESaxAqMdVxH
eE16VZQFziS/PAVKU47UqfDs4O8pbxNNp18VqR3+0XykEbt0K1qkOtJc/mh+udbVdQBhYd7jN4ut
MSmaZ9wIJs5e6Fd7L8YRZFzWSFUSNzLWgbnU+jUCb84mq6mU5gnG7OMu7T2uikr3N9kifxYOzJy6
ZB7TKS7cFrD0k6EOoKkp0/JmYpYPTkWovzsk6NiQzhzc2qk3rQNe6dqX/B5N27ii9T+DkB0h7Cez
MkW6StIUmwsiUHwmFUt+omO6TwgZzLtEsUSmRQqUpSty3QkzBLLH9eRMP0H66RQlgUOFxxcnBnqa
PtARfw90zuLq0jM7z6GAouZBv0auTaZj4Jky7+8jqWAFc2/DZkBskT67clA9O9V+awYOvx7gqIRT
aGbsKRxfmLllixZ3gQ6VDFW117Y2761V3oJtHwkMcb2QW5Q6rthubhzh61gx7V6kguSwJKn8oFGP
PEkTuqc8slWLP5AkTgBsTrGYWqq9sH++KhtX+4Xx7Mj8I/Ec0j2gHEqnOxkZB82PKHHCL8Q5TOfE
wpQUk+8VzjE3o7x+tUtqJLC4sfYqIBxd/DuNGFG71CFMc8TrGAZl8STCBpXLFl+MnDeX9iGZC8Qr
vXTlR6TOkHxi0WAxrZl3h4kkTGZ3le+JKtD1O2OVVhKTPxPIUmjAHvKhhe53CW/MxK1ISTkFEPMV
8a+jL3gDiJGnghKEynI8kNS3gvDKoXLk1GccvMAPK6iDUHFcQHZ2X46TSyZ9hl8UstIgxEKkjvyA
jw56llGolUgQe/xADPFZ/BG7WUe4+VPNQCmA5DOjZGViIrsHWZtcuuolf5BORgrzJ8kwacyr0Nqw
X/3hF8yoQTNFSlpzb6JkYrH+xN+vnV3KcLoOgWOyq6OqYJz5wyQX9KGMzX1gI0crjuUQGmslQeGF
6RjkmujYavBd49zqdtFAfzAmDMYV/m+RxYe0FuJahbZMtusSiwntsvPZ1N1PqUvPl1mort1L29Ia
ZdewBhPPGcwTNF9Z6hNKvqTqpFViqIuyA6ltg9daKQGumhD2ZWvmrM6WFFChO+jBdn7IWRxvivg9
jugeSBaqMsMISGETInWvkAmU1sAQYbQs6qvdD1LReVqsf3cR7AwZvalBA7DQg0Uf0nzLDZyGYsmZ
KxHc+L5oYbkykXFqnczDRUAKbWjElc5I0EkMyYHsFaWof8qJ3LLyGVc3liySdMJMvWwAbJJswtBx
xkHH5pZCghoBehO1ilgVOvy86UjvrrVhmTtY+sepo26lhI9uYnrLxkRmprSwNaQEutLrBjnvowE7
XFv+B75NjNXAo3nmMxmxLlhHma9Xrixpp+jP+mDCPUbGypxGH0YRBoluSOKVDx3lcxM7OwjhZ6dn
sIIM7s0kDfLx6lMb4ID58KzoiCsHAzdAvTZgIDDWzUvNyYE14PeLaYRaFXIFwokUxwRStnrrPVCE
Cqqctk0sbG5fjH0cjPTOmpsw7WW+3YxkjEinPfkfBEsOttU+ZOrfCFy3DSmw823e3AXEUq90JCaj
x/AMJok406rH87FdwoXXnoTUJFySY9IHbLmtcD/FVXnY7gZFR8Za3QYLarT54CGqJ0I1BVzoKqNn
6hiheeBLiJV7vBopGeJVIvyumFPbgrDi+5gt+taDg3Q0MM61qkdGdOm1KFuO0kqzQ47IJztFc4bu
LpQ2Hfbhk1bCoxl9TGrMlysFyvihrpPX1OLqbBheZOKH1440hTsUKogoZ1FCqjYE+lOxG/oBWLBI
iZptWY5cKuZF+jVGAGkD0RmqbGwp91afKJngFbpOMGEKDcXl5QNupz2o7gT3VtX7de0g95aq13s6
HfYVinMKzQUlPBW+OWyZsQO4wiUA9hEltD0PRDrNxoQCj5rfBIt50gQFgCB+AZ5RpWLIZWATwlaL
XXywwVZAs7uNMoBD5ToD2K0INy6Qmiz4eiUkVTH+lFUtN26lQkkfabsaiY3K04bTjd5t1mFvvX41
sQW/j1tbHrZB/k+FGN5yTZoSUFGeWqQiE16dkbQMw4DpFeFPVyFVN0tn/zpyG2b5Mg/2E+0l1COQ
hL4UhNQJeuFt6R80c0v1xF5h+xvfeBBxUTWxrTAAi2jdS7Y3IsEdy5HAaBrXCRIc0rfSS5OQ3Mlu
D6VafdS1UzPz11pUVJShJ7qCVGC2KCSZ9WJMh+R9jK9+7YE9OOBiBg0xjxVbU8DFOxWar7MfzG1A
8jawKzAtFWlU8IbztF9w8eoPSTfpcKvvQ6Uw4xtMTwR2Cu10hH63VvO3zlpgDlm1Cxxpy+Zg0R0g
SYpd2NCN0Q9vxjBSz3ukBD4DwFAEOZsOeomE5Gg5tZh7NWm+gyt1NU3j3PbQcosUsC1A1ka9GQyE
cCPAmd6ukwHegXHqmNagM8dFC/Ge62U8OnRLww02YqftaWsbhs5u+iUH/sYo0HBEReHWO94SBEo6
sWYY8EzeUN2aG/dl8WVt9DskH7Z3+nDAMoW6mXqX/bB6Ij8B6QsxbYHJtQEiZDi3/k86D+lbdDWR
q2j5FK17KXqvin4xSJLhFUMeLMwO74yUU44qEocB4ByfjhhcS+bXkbibryZa9rJ17Xzmcesm8vO+
7b6iUg1Wg1JdsxTOJOLc1kASNA39l24dY1MFwGhQ5eLItMVfASCKURNoUPQ1lFomF/xNDm+5SQpG
dRBHOsmza4+ynWUFqgt6pLxYQRRIpMuwrxdkLQTi/kGgByzQPg060wtTZZzh/IUUezjjBl1jetrY
21CGv132q0oCUallBHOZPK6N17AoK5QpJTsE0VNZ6wZe84puL7us/7UU88BIzWB04JZgeo68q74V
SpWzPGxGezOrowWYtivLw/IKxBEk/c4Aso1iYx+BBK/epkrLFdOP3H+gXrp0qeR2BQuClQnAaaIP
nPDEpDIbzqMiYzdJrtQqEKtKW2MuTpmY61yXPImeClXNLTWvIcJY+IH411aaR0cjPNnCaJHhOga2
3yG8RCYqY+yQqT3D5Ss61A77B1Zx8WkwDWPlV9xCISYwujQ2sC5A9BW7m50rVc62UsAgpCw5gxug
XhDJMgxWuvrkMXMiJ/bqBA8eIalTdAwW3e4JJUu9mw8YPACrRLd9x+58i/fqHYQJjLK7kYSCq9xk
VEP/H6enQOfeEA9/KUAzIPDsVARLrjpJLskv/1IdBz8lkypuOCpR6oM06fd8Z17Iw6UTDwxPGBeg
8khZZspTbHg4YJII/uW2tr3kmQ9yW/+SqyKZ5sB/SqYJ8GYcNml82F/DPWkvubvoh2AhzSeGHm0Q
jpPbDFAJvIfhSEBB3a3dTbd45WyACMwF/SbQCLIvDiP+Gu+psQB7EN0Nen7s0+ioPCfZgOgDC+Tv
wT+ycsBzxojiBwaoTKbKVkciDlQbifTV43yzb/J2OMXwIAdKl4Vzy3PAl6gtkl2wdpqF9DstwQXT
Jxn3B2EWCApQlOvER3PMApQ7+RdQU7S7D+vTuSJckL4GZ4uWSUYyQR1J4Y74FRPM1yx/jD9AkNIv
I8Gew9nf2Ud2IDEdh6pTWxlnLI+YoIQsTbIF7NjpE35+zFK+cc5JXDd8KtAvZHyI+Ci2CE0izyf8
cOHgLarDFqpXYJ7FiXdwwvBIP/hXjI4zFsJayWBq8laQ+f9uc96VcwZWwxrrnqQkXFX1/lfFJD6L
hRPC0iESsDb5WfqkT0KrqiMFd0hfZ2QXtJxsRVQavAXtKs4cFQA3PYs1ZPOC8YsggFVxGO/UARgh
07Z+aSdH748pJahRFWgj/PfqG/shIwF4XXX+tof2I82MffWBNu1VMqFiRmcTQweJehnMg1PKuPtG
bN8xlAvi/Hf9xjO0bc0QoG6hYCaC+A+ZAGW5RB8OyiidFfFrQm538BuydJDe+fCRHl5X6fxCuUDS
CwUHezlA6gJYVTw7RIyfeHpZIb9OSXu5wcxwuOKzu+ygyhwUJbvDlf3hZ8u1B8AnOJ8S7TBEzXCi
Dl0QW+tiDA4ZCk5Gx7Md4Mw1SzOJzhiCYtVsdxlzNoMXx8s7zm1sh7pg7fsx7mOCNwYniNGwfWie
mmKjGdq1VwGUe7is66ihOWgXkGLHAigvt9d9DdbgUhZyqgHhccz6wA+IoS9OsIreE1XcDdInQJyD
b37xJsI6rti4a4N5j3PZ/JbyG5Ihmo/KOK+FiXEr3ybZY2+pFxY+fNuMNrcsS6u+U7khGwiOiTxv
9u26+xq+SprdFGY7DFiYAOews+wh0hJerCdFNW0bqmOaW6J/8hM00Fo92jf0Avmj8ZTbJfmsaIY5
S55RvjuTV53/S+O4zag69YfMbnQibLCWnvKd+89s58rTvAc/DU0WoplarwQuEc3w7QLOZFJS9I9w
YgNMiuBIq7DkDuAB+MpiM+MNiSX+xXnLbmzl3C38sbcZTTbnPgNo4JxR9FCPzlA7HLFHPLdx/TBR
x8zN8GfoMh+ZuuyRKhjP4iv4V+3jffkOKPPunModH5l5yUF/gJuSNfTuHh06zSO6lowof+oPQlo8
eTSEFtUcaH0O1iletgDQmxMxmBJPiLI2SDjn8sIXvTX9rt9TzAsX1d6gL8Hwib/OFaNjZuEZk/p1
8k5oPGkbg4ibsdzmXPO/Zm3TsvkkUf0+KgTZZlWNtr21uv7NdKSCvn39RnSPDI9uQhevcf4hsoS9
S3WeaNiXIB+dtXf/QL8qzYQzDfGadoZf4SaFsRYNCZA0+srx2Uo3U/jmUFYQEjD6z7wOpw26W9bs
pYH/zUa389oFWtIzffXNtPEv4wN6NiDHgwDEFfivjFHviFncq7/lNI536VO9OAyhqz3CD70uQhIb
TU8KzJIB2bVdrjEhrg0AxdzCBi7ibca7T7ZMoUW2zHnApVAsMOxAiXdk0wLXnuZ0C1/oAf4a1KwW
oKbidRlQL7JPcvF5BWMyqG5p0P6BXjS5aUvwQjE/BtcjFno1786AZ9yGNAmzM0+Vnqq9ogfaOt9Y
N2Ct0rcbOTH/0RxIYJvHC6lf6a+3AC8YYFcBinrKLyCdDFuPWEeFjqdYv+hrStudnxzQffRbkMb2
O6UeWvHx8NfOVjnTrtD4NFIYxFrDbPolaOBVm0MqCeblpcQqCE3/h/pdABKCjF2teGb8s8/ld/r2
068Yk/5hVtwpOMTM9L1DEvOLKzRy4fhKFtl7encMGINTX5Px1zFxMtzjzBtCGWESZTQXNiHNzSEx
GvbYX1Q5seLH3KaE1wgPAVBaxEYrK4WXiLsySNEBzVHND+HeUfGKVxkzmc0DWogQm2YZpZNNEzN5
YfRlbVlCFhAX8Lz8Zp3IG9phqzYbtV3SiqmV41Aek+BIi6b5rFHhKme+f+6iynetjf8w785G8ywg
9nhR+LtpPMnKOeGC0iiPme0LFI1MBVeqgNmsM+REDrjvrZDndQtYP8Orrks9xnAhhZGeRCQmCWC0
I7/rEq5StHSA3gfw+O5KdYjRRqQScWYczH/9HoigABKUg8L4V3aRIvA0cHyuB+C++q2YhBe3dxaq
cTDzldO/cQkZrZM8AIBQRtbv/p1VZN6Lr5geumEsCr5zN/tHyvV6V/l2JEWsfkIqy5QShSDKD9yU
UD4RN9GJDGGZiFRmChG1cXeIVQ+qg1CRvVzc61AJFLDtNQYaJBLEQp7MzaXqAkdgL2GrB2vkdgF/
5K/04bjpyNcIDOwYsE78YUGNeDLeAIFIARrfA2+kx0xTDioNZs/PSdBg56QK5Z2a4T+0ElpKgEqp
B/oQvWD9qCPgZ3OmJYDUmoWcz9nkK5ofeIzheDcP7S7baVwTCgA6Spq6MTBeZDCQMh8fL1+fB9l4
GSMuNd7l31MUUZJjo0Pioa6sH+cHJx94YtJ70swG1iXs0G8MecHgeUCGdbwCcAUIw8iHpA1jHGWh
Kx7of9AtptjFYQQiaxQxysB1ulXtU0SygWLjNOu/6ZUguCahcvKvxDi0BUR3+V6BqNJkCMD9xZog
XaE/Mbn444SfzS9oPY0S1sJobUrVA8vH0CT7TB6g9D2LhDPAF0dRRoJDAwamEq7+fAr//rJCyJrG
C54rx+jBSsV1otk7t+nLeUJkSPfDDYS+mzwksAwzw1jtRvMZzr/1JDiT+DdfjACCZaMsVQSqHoUe
iDPLY3p5lPK1S8ZGKkDKR31LhsyS8ZslxZ9crfwSmwGv7rf2xUflKJrM5oXLTkoHBl34XsCKEOML
5mwVVMEZ96EF6eonUHZFv8MovwF1xd0YghXNZsaaTyp9PwixbLVICzU3Bgol8CDpjMgfVZurloaI
oTyy9OFJwUL1TQZcLyCUkEgQgcF62IRgavgPQCFKIG4PCjyWP7sSlPO6XUI0+fveQe2SG9Cf7xgN
wJwSkw9AG4MjAUZYi6bDYotJLG9YRHMRjMRrpTlk/QRWpuFyTSKaSm91JLnyoH6a+H/HTnipMKpG
oi3DGpoDKTc0eBqX0bhSA9SzRfoY0IRhGCVCoclVADlwK8jpaaCNcIduHSee8fcnZlXTZlTIeSHb
ME5codUjul4S3YxfYnGGa9/BWhvrEecknByYkkplATxKzwn3BuT0rYsioyGjVbdpspxU9JDuC2mt
jqfgrpXd1PFEO5BtB+y4lun+zw3G5uwnL9yy2eTIkOguY2OKE3swx8FXG2i4ufZimq5s3DQtFT9z
A+2s47xWzOIVSRYRMZM9XHSlATad15n/dB9ngxltIxj5U82qXXJ3kgjKoLX6nG0aZhjzJzHdLd9p
01hoZzA+w/EfhUO9oqsE/EbKpwgOAG0m2tFYp73e2YKpR2is0I+JfmgpsUUHP84pPPNCCiVWfnOj
tiHhYFWzX9+p6aiOBTlBFcwckrmo8cghU3lNSodAhYSAjaV7QiEgCKbxmkgHMkiPhpuBPIMKnJoO
w/r2LtN6sehwzMlQShw+MMDCBeSF7msegvVU8/4fufwGBrZRUZGkOr2Ll0HVLEnJJtdVD4yEN+Ke
ogkj/TrFkrHD8XeRuq3BeLw4pOuSfXGsfIPoXTmJA3zgPGSvREYBDKLPSWc535z6GkMy5Kpsj9Gc
s8ipHYAKYcPRYKM5VgKZeiRc8VnU+7dyRw3+WnBekVaSwXCLkKzUnEpK79pt0hWmjwQHDf3aJJIz
2GU8ubPBYueGM4f6wAWJskVCvokWTqFvDu9ghiKAJ8ejC6WBQ8AuivWB1XqOSOrcfEU/6Tl/r98T
vH+ebEdcNFLZaFb+Y02Ml+gh4N1izrcIQQWZOVfM+KaNsuLn+u+97G451q6t72q04A6MCsq2CVM1
FaUQDqzYP77ixUsGT5tzB7PR4gbMDVr2C063/l39NokHk8NWPTKJGCuPet6rgFkL/dvM1725hB9K
bC1s9GlQ3EQ7muBM0zQLN6VxeKmigVolW0O/KO0BUSlDBN+i14lYLZ6kbumJo7F38kWW3PB05W4M
VC+Dn94wGg3rBE9TyKKXuYHTAy5099jJrlW+kyzPalwosKx9htIIn+RZIuPARo4AI859MbiGFLlm
2vFMO7Zb64c+Hc7Y0tH5Mfeo8rO5diwLL7v2H9JPeE1/iQYEgf7DBPbs5+x0/JZ/B5d6a++1f/Sk
eb/42m6ld+cHEjH5mOrPzbPB29JzLz/Cq4UVAzwqvNuQoL3xP+8AyyqnbKQEKWfxZyuLk0UvWt6m
xYLNip2JxGkwUT2uiY7hwN7g5RgbDVCdRFqVNx8M6qimZWsuk1hcFDA9cbG4TOlhilYsHOPW78iX
Ea4Gc4gFEAGISSRj9kf1CZ2BIFzbonE9EH6ZsMEEaAWz3VnwQFUJ8eJX2PQiG2iR6c/hd2joay7/
0RC4uLwB3vdYbioAAqAHn/jN8jrZnhHKScZgL7Cx2vh3btlsCX2YRBEP7WZGQq4lXl+4bNRX3g+O
QvVralfOjnUMDvIH70uCzLmhrS8Fq/gzuYix3aTWGHl/c/KsI9yADxRV0rF5a7eZOKfhINgd/Xd2
zZU50Z65CB/ld0KvA5nlOyQEbLpIDrnqMEzozGsz06LvJNgFr4/kwot4Yy6wDpPoO+JpLCTMNWJc
T10SkRQzcwcsKh9EPmJqKyU+OjG9ioVu0AvCcwiqwcvNrgV9hk/EpTRpsSai0QfcMMxHTCdUt54Y
DrdqnWUor4IJeNqDS0t3zmeinfaPxBuASBfhGJYWvXLIljl+g+hVHzZ2Erhau9hKCyGBOX7ouBvD
WUr3wMZLY9PuBOZIgHpyFP64IBLLKILovVN0PzHhJN7RFBtoegVLEtdChC7wTOi8g47p0/K/3j1h
nNk8abYPK3z0RAMdIqaAOwWel0GZIFcF0+Jx8hYyXHokpLrZTX04p+IGePqefuW7PzSSNDZ/Z3IH
prfSgtIC1C86Tk8yYGgG9KGRHn5iuzh+ws1FdZPMPP+e/Ahg4ogxMJBc5r409kNEM5QHtb8M8Z9Q
apSA0DmXKvxjPCcg/4HpY7zISBMqQ/DzEKsUz7oNcE0beALg5wyrF7bnHvngQK3Cz62rb4sTIwh8
weAJKXtUAqBL2UK+Z/0abMyMJyKlRsYIUICnLQ0LzFR/pzcNM30qE55nSuJWfGXIEhdqKZJMBdfC
xOW+JUoyv4r7C5qwpS7i9MjKhxgSDysr8bRkKZeeQWT8xbyd7i2MHpZI9llxg5E6kFcXIkOizLSZ
wglrCT4Jx/6bEGRsb0K5R4kzzHuIotzYpNzcgYQMzH6S5fBbwWvh3mPeGaNFQnGXc6RwmsJ0Kb5s
ueDmtCnNiOpQk/mqV/9bWCw1ojyjdg5pqTNWmMrMZAj8vD1inUcmYQJcOygrxU5J1sCyqiGKszYB
ZoJT6ghWOg+KC7cv1CUs65HKHrAYE84jGJFoIGpPeio/ZB76HSAI0wtAVZrUMESAUMwHIAAJJwUW
KQWFf88rIbvzFxai5ULG5M1pGCIqFZxm4WLmz2LqXtGSdJ7+nSSGu0RsiAJpYLNcRz9Uwa8lLHru
h/+gdIFUQ8N7kIcYJ3Aj3j5wIW6ULsCeWbrJTjnB7Ae6QhQKJs0w1z7aOX/8ztyh5p7T0SA/v4R0
BHgzfKKFEgFyNqnBX5shEy0EUh4+wb80IzN3PT4RIB4iHwfLa2KB++JgAbaWbCi96Qf4wPu4RU8e
UD0hoJbesGgjKQdGJkHj9dTpJDCgR1FxwEVCmHSCitC2ODVPIBd625wNcJPXEVQHHBJyzlnbANuc
Ga6CTIATzltzEqlyIelnFmPw5kYNrxYrZoz/3BRwQVlzIRtzwdB3mEh+cYiCPZhjEnl4+tA2Nx0U
IMscJh5I2gtTMXHJ+TQzdJ3nCJGUAqmG40ODlWeIlIgreWzlPexdKJ4sihLHSVoSKuIoGDoejRpY
7nSPBR6pP4qvgWEQ7wxjfNDO7r7kmqFyf2kYFTjG3XfWTvDD8uJyAmTxfnxpWqx8W4hDrItcxkdT
lOwsK66GjVEc9VeE5w7xGEAYg2SAThEU+QFshGLunXWRoDD4W3PAHiR31pPS3w6WrHOoxvSeIYIU
Z5BX6cnXsx/AXUQ3+yHfc+M8AKA86JCg2SBigvYX4J1ME+TL31nW4GSirHvQyYXII9a54tKrptSn
vTIylcGj0GuezHMDIVBFBwJklJYL4CJlJdAjX5siNFrztDqdf6BhCVmYz5SeKXlysqAgJOslLn9I
V+ctvKliXVkEKhgSuLTRinsnljDPs9UEDQisoiGB1144yviATCWlZzhkEuw3yrHeYjK8+q/Mu3/J
DmYg3teIbgj9X3wx1hxHwxYBhJHvUFDyHU7Tng608I0tRQIPTCES/Bt3BKSdDb9yYLwUsEgjmfAg
8POGO/YPli7vlMl/SDD8Y0gkdOVAq3hTJvzAaKtI0unD/Qj1CO9ZMkLdMx+0naiuyzsqGaoJzi6n
kePhAgCX8KD84D7mLxXvJhoi4CNcDR4DNeG8CyD+hIUqLKgLZQdHx2sUnAYJSofxAX/2D0Rp79VT
hVz8WvLRvBJ8Jv0Sn0TYIkr9RQaoU8anMG7+BLW9pF/woXe08vgjJ4yvwc9UOrx3Y7nMFBDqitcu
vrEP0mRC83CTH/0d7JszMdDpr0SN1t0C/OoCAKjoyPqiC/kHzB5pjBmfELWo7Gn98CKgASBaGkMc
DofYsdXTeZnxDe7pl3+JjgkYNfASJ4ilhrABX1lxRp1ZTHMjxJFINNSLGzHTOfGKA/s5i+o2PXnD
noxgXPADr+CoyROYvnNi08az82Zf+oX84IDUQ/sAnOCDeSbyiOidd9QfuVipnCf0WOLYBN8eYdwM
ihstTHHp2Ba4NjUutaJtOMUVY5HZBSu4/BKEeXGXcquxo4tK+ZdkmHyQVDTE5uIawZe89UQkCuRz
JL0RIUUDDkyMgPClYs2EIij4if/qNbYAEZu4smDPRAjI7buc6TguexlzKorco1aDxW1w8+7Kd+Cb
4UZI8+8m0sIfsgGgpehufVE0SYQlPBN0iAceBRuvyxmu5RMD9IfoFnNf03JA9Ex/1fDYEynyBvjx
4b65sQNSoFEchmf/QUHNYueO57wv6126x4yiHZheaAgKYjEaTMxNKUGljwITGXOAHCWn4+tYOiha
jKrBqns4NRY3kM0rcBJKsP8NXAOGwkyfCHlaG6ckIyRpQZG9mSnzy1XsRAet7vYRIyO43B21T0uH
ePJVf4nND9yi7yyo43kVmOtXOuob0+wcnCfs8pAg7sczu9XfJ5nhag3vtWlDJ+SElr+hUpu7rraF
qp3WpKEzd171aU7hjEVjBXreIsE6lsFxaOh8RNtAi42xqRRGJGYtU02ZLyYmDgf+qa0ce9vlMEVt
J6m/UqleOnYo3V5Gvywairxo6LtLjYnjAWrYulBtZmmlCneJFr0poMC5H4Hf5R0Gn75c/xbTdFdi
vfwXKDUKMingbKtYuSgaYwn+/kF8Lq9UCwWNSQ/HiV9MLn6p6hU1KuWw3kjrIoq1a17k/+9XtKXd
tqpD0Nd8hJYdxPKbZOrdB0hiNJo4ZQ1D8IajGsLFhIUXyDJD62tMd+3Qcaj8LQn5Nb+OmE+ecGYt
mHeP4dbfY4X4g1OTiBZ2rC3+Hvv7p5HLxLXLOvlfj00vZ3SnBFLa38v+nle9SiB1WLdKlcpQf0Lj
UiexQKa6bwXldTXXjXE9VOWI639jXDQzskAswq9K6cCo07I/vHy5P/z95AzZPy6VjL7j/zzeFubG
6V4Noywt9OhZfGtbmLTYWrHnhWZ0q1ow3IzxsStF/LWOeii1hlxh62QJcLNF2Glp4T7XfcZSSNXy
77eBeYmD7UtXNYKdPmF5gFG0BS02LT8LPfL/9VGLGtDQ7A2sOqar9s0COyD/3yAp9SKoIPH9PQ0H
tD6qAEFeobVygtL0wIuAJPzAnxtNmewYbXHNSvoEo1EWa0dByRfk6kAcyPVLqwPBj3FmfFp9ssci
ILplJSRyS0W5LS6K4TvS8e+fqHnpqCThVbaM4+t6q74YWRhcyPf/fjHlrLkUhcNO5JDDag0a6Tq3
9C0+/em2D/AdbJMCLw2J8UPM9TgZSqSvSkspr0Gp3+o8Hfe1+C3CHBqVpa3s/v44xTJRssJfaTIH
fdW8gmhtMSeAsaOyvU2roVtmsp0cSgwAPKvTzXOVAglHteLfohZztTbC6zSJ1KPlmMM5S1kzjY2q
JvcLE30Xsw+go/5QFeTlQK1mWtuiyfqHBqXcirvyUwnGhvmKWvkBdAxijiMN3U7oOFNZOKcmtlG7
Wk53aMvEWhCA8jdDM5sVKNxrq5klwmfFKte+NCS7KYHnK5XgHn7fW6fGSaxTj/+jbhTFqsu45cvK
6m55hD1M1Fr/nK6yFpatjsu/XzMGSOEZnW5eLbPVnEmtz20ygkukarz5+zVxQmfZjt1PHlYfQYrv
vKxpaDJyCd5kOijvaYipuBT0qD79gcYQ60XJZCLI66Ci6H+XGXXKAdfPwNL87RTo4xJx/9k3+S2q
WlxXmwIublJXe0v88zKZuTbZgGCZpbLFiMfMHrBy9veXV6pt9bCKv5hXsuyMYsSipK4glWrDruu0
eJcOXtNgoPpSJmgHXXZSU5t5UcWrBNkVP0Z9eKgKUEOs2RgEXBanMOx+cyNMPi0HVoiRahK+5Hi6
YBeQM+hCvdKSZrRQWTLtFvbEG+YLxjqv4mPa4vYEL7vAnboY97hYBRif+XBNIifDE42xGmXObM2g
japLGAUG5O9iJLJFfovtlhxi6tmh1+id4huW85caKc1R1SiQxnQkoywreJOM1T3azulV5XhhiX8G
LTbWvk1hXscd+CdGAn//qAPuALL4x65ZfNyzkKbNxQi1Yo/PX7bEjad78yVNpvVs2bs4iC5WEvjr
MbXlXc0X2toCScoc+Q2DJ3/zSjHmySEaMyUsg9gKtZsMK5iuPtpvHM9MdQi9rouiw8AA7/9h6byW
G0eWbv1CBxHw5pYkHL2TvUHINbz3ePrzYf49McPQqFukSBSqMlcuI9aK+Bfo3Y9OPCwlEdgZwy43
xuBoJyYdviVWyBB4KCRWp0ZtH6pQ7KZucYUSsvCYTDLR6tV7qioVUHtrvpoTuealNcvXnLWd6US9
5j02YAoeq07ayiJSFSvykGPJh1EVRejxDcj+nLeHAPGgGtWqp/ft4koh+2BhEGzLhSy/cckknIGY
Dt78o4gjXMSiwFOCJbr895BI8Qd3PFzYXhdueUuxOAS5/ju+VfM0/Q4t/SR5gPNtLo2/LuqxIRdl
w1ctrTupqgENopn0h2gIYNFTKrnstPWhWh/48UM3yW9mXYUvlWVaGEoSr9xGo/DEO/VsMDpEssSm
bEWxUyli9tpYlbqPGunQzMVPOwjJOSnmlcghzRPFAmVLuDDUFqvxxgYpe2ndKTYu7+NHntW3SZHo
yTukO9B5AVsRhS6aPp6ITxQduYzG/TLI4bmzkodYSOGzbTN31hUUfQZYDdWC9jrHpQ/pE35DxNhQ
XjpQfSGBaqzj3lTkY+lamijssUBrjuwFpVNpnXCnCgL0iRPilYf0I5mrnmxWbIuzhLAltYjHaxPQ
/nVCIzxJpNC8OcrJ7RVV4Vlh6Z214UOa+JzDUea+ZKWS67YqF06LqaHPsCAD5IuoHQwBGlCRc1N1
VZGfdbQA0Nikcdc+mlKdzlHSEau5PoijMp91S3wUcjH5VvWZQ7TNiU3I8kp51whG99pRtyBYcHtF
tcTYhKV75/OElzz0g6vhmaiEPWW3EZjYe4j5TZuG37FEABczHvHMJYdCFRpE+qXL47+HEkN6UxST
2zzmn2mEcLAVJJbZHMYXLOAh2yvD/r9v/fcwLRKmOzlxUO086sf/HrKFvS+WMPT973+jsLGcvAEh
D9OUhLKgesmktriGYvS/ByXqgXgJkfOaogkOmqgt9iPgJr8sDdoMOLkg/gTUunrYFczaMoZKdEKK
0oqnvte7k9Kb2S4Wme2piSy7Kh5rKAL1CD/g4H9fwT2n4g1jzxzN8DTVK9vfUixH6HooYXqPKYOS
pauBmL7cjdaCaWpoF3nJxXteV73fTyOw4PqH2AqqO30ahG2L7clBlheTznX9cll3o7JPYMFVqrQL
VVE/j4aa+u1UK57e6Dcpg9fTFoYJzW+OBowFyXeUhnC4ZgsytTkMxb2mVIzwA4hURXKkeuTWTQPp
IKJXfpMGMKZeDl6MIUVvPEKLWMKGjEEJWHswytGPgyo9zLM+AZsbOfQ6howcHhNumxoaNQQQS6i8
s5EXedm/TYksHJY+I39Zrc/hXHjJGCincmBunNYIARR5Vk/tUv7vIW3FnMKKYMg4WoqT0AFutMpg
+kVAOyDQSMSaXHuNAvNpXgLtQDGEHUJPgb8M7YtlmcmfAE20RwANpmNuMpWutmzj8jilsXGb1Dpx
YiXuIIDrF6WPqkeatmRdVmF6HWuCoeRKxWNSnUfJJYACuSSomE7NigiqKR2OI/W0sB/NcDjK5iTO
u0lV1FPA2vbVlFZkCSsLposuuHjzmecwlT3KpO8xzMGRCNUeN/+vXoI6HScDZ4XJumM6u60WxHQA
Z5EYkwveXWY9+pENIoKCDAUOB7GfjPmxa4htsWRY0lXv4ZxYMPDQ7wrIVID9buuXxF3j0bPte9kV
xFTj0HVlQX5USoHe9skFwXNgBP2RFeaK2AEj22yW5t+ANw2cjQXIl9qpyPSvJBy+q15lFidN30vF
8M4EF6UelXD+PKPcQQlc6IiAezyBubvLhUziaTxIvb4ByJY+MiDt9orTdVe7efiXj+yjl9h8qdqf
qP1JcHCY3tCa9OlLIt3IU82klzi/h8NNjl8VjtdMuTTN3cyPlvGkAqig89BTIGhaoVEF2oJL/fuf
VBHk7wu9ILChPJDIS4mwWpsQZA90GfYuNS04HYNKEJr8uFa4VKsrKbk98v2VQKasMBzP1jEY8C1z
x9OL78I/ywVRK9/jeH1qDJjbo6jgZU0fvo3WyCCAaR8HGkAYILP5l4uoX9R+NXOxXnoykDGgwU4P
7zJUbsIeHxINeJ/JjsdP84cCm8Upbd/5YXaGvPfNX/4OHSMd9nTHXgHPhHzazL/mz3Sngr2CKFcH
JUFWsiWlqDcv/DoFgF57tOQL6jx0QvD8heYMXRbq8njltbE0AyLRMQxvq1uZ2NYXaLk226GAPeof
CCO/MPZs8RF2EV71sm7HyGlwgsi28y/eC6jcWFGM1k7CdroPe15S+IM0i71esq0OI/xJfWvde7Ix
CMfeqNq2ZbyFUE2E4++M78BCTHJwqBuvvBJsERMeNV/xEniQoRn2yj/9Ot3HEDNn5pTbhRlovNJJ
Fz7/7G7+5FfD1U6TZ93DcNu8yR/TvfzDPwBSKQSQ1chmx+c5kffsltg4UCryi+J8hiAB9y4sBwsv
3gqwV0BnYELeSxdMH+e1DWTfcM+v9Zxu86+y+FTYymkAXDKTnYHqpQAxh6E1Y6e1iSooNpgv7KZ7
9cXsa9EJWt7NmVO+E4UYLMq2sA56dMcRmjdfc/F5P4PHKjBQU2gOcN8onwf5IqMjZ63BbwAhsx5S
8NagxcAqC3ykc9Fp8pxwd6m2BdZ84pHhwkaO34fkZMYtVK8Qz+FBQQ9MdhC5OQ22cX0qEj/712PG
CePnKRdPrk1i7GCCser72J5zhyFBkGLrR2ymX9U/+nId9sCQJCURAhyGeyOz8ZWSalogxyIjGiIL
L0CiONvC67BQibyIAjrXbYTMGlCz8QcyHkuHaNM+ew20K8xr+Ht3yjuCovCThHdcTXeFdIaaHZEA
QdkELUxPqLWs7pzheFj4aXcJCof7gBuOIFL5sSFyIdW3+utMVuOm/DNUd5K/JvWy7mSTy1LTJLuC
BcA2fJxgrdVbblv0Ac0ZLgO3wPTN2icGE2t7nHXJtIAdjvUcEdys4Xywrfw6Flx+JMfAhHP1omUn
AbKLaEfNQcQtAOnOa/OLwyILhGTuHuy5Ja4BpHBP2EZYvmA5UVWuVL1Zynuk+klt8xdYWPx9jXle
aZDgssVRlWvB7V53blGcZ5T0Cfoeq3oru0sfw9BB54DusuRLnd+KeXF/Nsg5q+0RPhnjveSgaAiI
NvLkqUQTMkfYyP+GmBSzzQRBCqqWcaqEbcjUXrKXah+L7xI//y0xkRsdPX3F03yj61ccttL+kjGt
4zYNnpp+EeRv+PL491LbCXgAYv8CZo5gOHpTIXCI9gy/ILlg9h1PzKh8fhtxwAh5ORYmZP3yFD3S
F6J7FVCtENvnQysTjdySCbFV+kMc7w0WXWHsB/0kffeg0WQFyNGvWH5V2Q2iKM9ay0BOb8yCuK6b
fn62oj0otmzamOE3hFrpn45oHcfsZ1YO5CrrEfAbd6uGyeeteyMJQ0x2mXope1+uMRMxWJTiQz8u
hLUPf7wEqrSyxKHvpdM+uejVBMnjhs1kyuXL7hVpHMVXmN8D0RHSG5VjWTmZ5hsH5QjtL4vOQ4Lh
4anp/w2Swlv5KNNvY/jryy+reXBNVOUwSsSG+lgq1hmmMFwihQEAXBnGQEyhyaBrjwJUK4MaCCWa
tQlehbf+hY+S5F8SyvGrwR1jizKYFF+5xP3J+MjSW5a969glqBscyprulprvWvVB31dX14Ax5bAJ
D+VnPe+H5gHjEu0EidNEN6fZOY//0GurHnfvUHodVc58j+bvxnj2Gt4Bz4VMUP0KmGQGTFBw4Cd+
0ddrjCFfl/oNr/oxYT5xmgj44bTscYZcZeSScKysQ5eeWPQ1TIUZIpltXoLoDkrMNCn5MhAIfnKW
6OSMnVQBi+A3Q/WNZSeDl1S+Jt2V+a/Q3QlKZEpWy9dU+jg5Y825emya4V8c/wrzj9pjrOxid2xR
ZhCbHDkVBxyWDaQcrUbLMIV2HQMkzOevS+QY1mG9nYKVFSI53J1SupUEzLdsYs4WRpRcBskrAbhP
39rbMjgUfPCir8lbmCBz2QZPnjh9GWGwZphjKg+CswrxNokfQ/WDFl43fEH6CKzTNLxU3T1LPXPY
sk0QHtwTi2j8a7mXMfb8TC6Tl30Ts8M+UWPXA58s2RRv3EGC8RQ1rnbE/fnV40ER7BCBFMzuR99g
rqOduXy825z8nHtEaaleG9mrB7uMfrMRI6zspq2I1baZqP7GHw020N0yHSpDHQ6JaRw5XlrFGUHn
ef26POKOQjYud645oNmRH4qwErMd8viEN0m2G6Bkqh4dCyrmQCTDVocEacxdZmi0+p9Bwtki8HYs
gi+HK4vzKUf7nqKRNR7CYcDIoEfWsk3PbI586kGxTcO9/JBo+DcYM4gVEknq0USw9XZP0GCc0Ufo
vqhDmzkCsoYI3ab9PO3HwccvuKaynAiBtadvQvci/dSp3vxCqgECH20+JqSjwaXp7Bl2HAUMNnew
v0lxNDF3YNbcLoQkJMNVjm/W9E+R7BZWDzdmG78nQ7LTtNdMPicD6Ue2SP0sjAxLACM4ijjRaQsq
J9fPfIpmiGhx349ksbll+9mPXkyaInultSuhA6EGlN9nZR9j6zlcnDAwgWFftf6qxs22RF6p82vJ
y9OIOj+cPEJbIIThtxBci+4YlT9cbYpEwo429YtDbG1K7vzAdqmP2xLjHFl4Swm5LbDyGI4GRMPM
8srQX1seUV1tEDksyKCYoArpKIOJ+qgu0GeDt1SBidghQkKyMu2NnJOAdNpQ8EIm/imnCiY8OHK8
C+JLM+RuhR+OULk5dKMifW/kW4gGPYPrahUbBhUn5tp4v+QvsvaQyweipw3ybqwH/qnCn6xfZRSK
tJ79e9ndzfQRVPNGeVcZ6IcQXqb8UggnI72LWUi0N/57lbgzISLHGCMIaL+N8BDNhxKDSZUBVykL
9gLctTBMKiF9FOq3+Ad80n+2eEFthsd8Wr7zl/wveiAC45xWP5p5J/vNwbL1Xech8NlgrmXP58k3
nPFc75N36wDT4YWpVqDS31J4bpQ3TL80bm+qCJJQYSsmjvGmfY9/XArtrUOze1q85S25JMLO/Btw
ZaLi9DVn8Bf6cOQZOO/6FaMmmF3pZsLFfHAmzU1HO5Pt6DG9TcQi03YSV9iuZT5yX1M6GIrHsagL
nkn5p+7yU0F9Zdo6p7npsEj52hy8MLWpu/DajfqzOPiUvtQ5mopRzK6AtsdRirfNiLpqk8GSn0hp
8rjhLJscK4pCIpkttsB5RwWookdKbD2l/04+Kt0VSAwTthFGCMM5kA8Jb1q2BZhybFzw87NzGe/x
yR4r9on1sU6v7MYWLHmStRD2SI4puPXgkY6AC3LksEQWnNHbVQAJbbofXapdQAp8zujeSwRKlIfL
Cdq4WHuL4bBNaiJG1wf+GhFYHLlt+YL7BpMCROSoCjCgkhoH9i7aUuiuKl29eCpVO29tqlGBfBMc
kMj9k/aiSvqyqwd7PI2huhiIvRnFAUY08gXL+A/xAQIpYvuGx/E7/N2Z1ByyTxiMn+giIq47ZEHQ
NvhTMBg1xPm+QEU1nriEnLv8EfVS0mPQsA0zgMi16sU8YqDGgR7Jy0SbFjOHLWJuvmQRUYQgXpTe
SD4hRLDlkpvHyLhEmN4xSebUMQtXQ1bLTlp94Ainkadg7jJyD3Gk+eUZjcP4kn/S0bGop2+6b5K1
TSYECcZLW+HVjDZMOnO8/MMdfRlgOPYNfAcjHcTcmB+Ab9I3tK0HtQ+ZFOyC6D8+CKwheM0wiDoN
wdOOXmvtCy1MATZU41yDPPQkdFuVrRbbCc3EuDZZvDJtE22idgfL4xMhxV3XdiJJc0f5C9vXmCiz
L2VxTGgi/0KyR0lOCg+BcDY7olpI90AWgdZ1/Ve1bO1IVWMiOYIoinNUCPl/ve1EnXNzG+hXCkSq
pR40U9sN2KPvOIxIiRTxHwQNHbes7RLIK6b2Qvq+i8mmLBy80muWt0CS77ZL2IGRzCNc2bMxsIGC
0fB4b6QtOa54rFNICyUFlY04lISTWrhjXM29ZgUoF7YhtYKyMX+L71o66B+a5nKeGd9sOdwc1jcn
OmfcAo0CwcmX/sV20FyDfzMDLKzfaCB718DfAxd0HPfHXQZ/G8kaKxiRJIyPlXW56Z7VdfFHBnyO
dWg/l8TpU8wlthyncMC/smJr8nQVmNsamZAecN0eIJaCHLk5aVC1nWZ2O/lcBYpgDXghRIG06zA9
WG0ZtsQDilRVD+Gb0wjwiw6JFIGJ6DXKyyRERAD1D/SBO3lHXZ28iydNQF28IwyVszQdj8NFiXfC
GyC0Ju5G3DRVrCphAG2KXyT7HWiu6a2TNPJ/xC1KZqpc9POZssFzYETgWrphsuWnY47vYVcghVv5
gXb5yU0ip3b9Uv/RmTL6UtjbyDxCIFNC/dqGnKcQEUyGkXZk3iqM6GqXjYcOBKPEDvVu8+iFfybp
y5rbLDsR1UjLxgKW6ESaK7Mh/fE9ATPx5LBIlOHbqtxVwJEEzFIRVm5AZnSxt4hTFOk8132IeRyb
kFaspRlSoYmlFzBDav2520OSVXtXzRw52sELBBGB3iYGX73pc7fBqHkKgd1mq7MTFDsoboH1hVgd
Lg3ulhhPoaDEHBiACeHB2mc3HkYZbGEc4OLk4NjYCUcl2bMzNkRrTDAg3UI4rgKc1MFuQRadHPQx
sUtY36CILHckJT0mDcg+Nmyj2Mj12ococ6YNtBW+JO8h1mhkkabrzc/0HBkpFjNC8FbI+1Xm/cMv
CXgdILhZoSRXW/xE3s/WhXhklddd/T+obBza+WA8YKtutEeqXN5FCIvNumA2mmLsLe0X6UYgYDo7
oAW4H+cUduyxOLrsIAxFqYcaaFdC2FK2YGOwgJR0r4ZfdeawZUEEUgIbtlqReiXOydSAfD5Am7Md
k1KcY9q3mS90m7WyKVMnTmyu33gFKkJNRnnNfkQlrH7gNvorcnRAj+YSB1AWQSVZPh/qR/jHjsV3
YUlQZHNa1qE3qutmwjYCb/mbXY5eRGiIkLdNONhoLGH/3+LP5FH/9X/j6Cnf9YnIg+ZCmcJ9f+uE
J5/XwTgMF+OgHXPKFFsAXCK2jnrtMD3Hu3RUCWLdtvfU2BZO9TC+C4e0L2/ykLADx5h+mdoUXdJb
/MmmlznKGwHdp+RSn7BF5yT3h7fool9XI1UGxn8ANzDc+Ljip56au16+YXMJZa13rUuZY7bnqule
lFwC3SauiuE1cDIb4JiNcNFBC+ns/8UT3QElpbN0OK9/x/W2ae0OZjQsPFy4CqLU8BNfKcFKRMzM
dhRhPNudi56oya6Gvu2QyH+ipcuR8WEpIiERAbi/do1vagfNfInwOsLGGnEIUl2b1HhB2RqQnjKA
o0J1I26MFPYxauPdon92ylcwnLinU5oMwLI1Rd1D6V//5Z9Ud2xcPTsD4Cgsx4WMSFeQqRy3IsR2
zRagj/fuhNhL3skw7rBkxhoUaQ9vQXU7w27UncLEw0KHZUvSIUCchb8gRS/FTrnKLkYKFYIiI2cB
e+A0+WCIA/kkp1CFeUEAJfTXf8T7kLAtNXvIKOJKcB2ZNG4VxCUhWdQPNi0m75mAa9jqUKZyQAaH
UjyI7YckrvZlqgKd3RNwm1w2s+5hzkbmJFQ/UDHsvYF6VsszGGogAD+Bk70BOQUwPNmzOSLJaRgc
EJT18F+XLYm6tphC1kCPTa7yhuIe5AKckpqPs6plsZa38gZr6KW8T5D1BFubDlPIMXSZTL+KQFk3
yo84M9LdztyeObXGRv9EldT80JSsUbDGNvzXvAenCCtFbPkgUdI4mRjG+OZs0/Wl0OMRnaJsgsGI
5J6bFKoZ7hsA5dV9sX6MO9Y+nMgdaSAcuCSHUTgAa/8FPvcbPan+QQ/Lv903ZzLlEcpPCxpHt6lv
I2ffI6fKAbfe8jJld2z/xTL+Rxs0DLW8V/UDNjCVsDc4QJEq0CqzfFkcAYqdDYuj8etzek+uw7Hx
i+tw7R7U7WALfGYtOiVQsg96ahMYFyzgo/leVezn/mNGw2Kt8vf/M/zgcjA/BvbEFzz5p3xmsD4+
jRfhVf2lAKu+yz/tm+nWO0ck4UWAL2K4HT8loGnr0FDqira5cA9tOHSx+Xijmu41kGTMvU6MABSs
L6ih8AAhpqCFYgVk5kUPoj3O5U/9w1Y5v8dPw4UEDKOQ4UR7HF7/z74F9p62L5/GHinpc3oNP5ZX
cddtyfksT8YfKcEQgBQ7w4/oV3qFHQz1Gb76YqfP7lX/Yc7E2cQ+DA2VSjiBMH1ZbjpAHzfZk1In
dOMTXexigKic5Q/qvewbwEP/7TwJbBMDSwnMz+FDi1940K/dd/SgZVrrQAQ/nqZ6Vsm2xDST/GBY
BduZHUN3WwTq06Z/karduo0+5D/taL7K/1VJeLWVzFN0msode1YCz57gTUjDDDWszcjv+N/d/T8c
Eyo9DCZUHPskJrGHqnFDoN1ROWYfzRX7FAC14leLXKomjFQotNk/RkTddHignNUO5HqgWaJG6M80
SzF1HEUicjAEwd9ciZYjAWkQ14aLCdrCSOSFTo6WjkKffZo3yzvR2gc9AG9Fp5jCr5Wkz2GnDGj+
ttRiXxojuwFe5VZd6K0uVrMrrlRM8yvvNUIHBiiHbwbNwDa/8z8kDguRXZ8JKVQ4l3F0jInc2wRk
qLLb/ashhDKdwpdrwX9sC2rYYIQv+is0gATB6xHZIXjonOKDdy/CV6023e98Vl/69mUEj13FG2s9
uN5lsm3UtqV6jInZXPsX8W8taUFUoFqBfaFIAfQCJwyO8JhYwVENm3N9g0oB4XQj/1FvxhTrVJfV
jqESWxNNTsBpywdT/9fwfGeX/qW6LOAXzTY9hIfi2j0x24KUiokOJGAMBfVNQOdjudVTRPffnGa8
oJe3jCQha8UzFhy2O3vJnUjZUQer0P3DTXXNGCRtlF3qMQO1HPNVegJqJz/BK934dXmqL3AlBdbc
n/HNRZr1LVvm+MeXirhpQ78Kj33osxYjSly0LuYRDlWdulqwYxtqaeRUX4WUiS6PdwLaj4s+xrQP
Cu/kvflgqTXXcdpl+EYjQTgOz8WfT7lHDOir+q9CPAL7D9F66ofFrmK6ChX4nW9gXsW5y7yB3QQZ
5saUXI5HHVjJyfw5PHF0Fb72wwaqIYl4B61nmwW/YmvlVOeE44safvpP+SX8hPfF6V+FC4tDwp3M
H47JNT+zAxZP+d/42n81OP2geuFD+yfDRQBiXj/2dT6/nwkagAjC23jKyFqYU/2CjNFqkvnHOM+b
z9mH/koXI+OEKjrdL1c+UWhEu6v5hZ0my4GPwnxtKvRghG6tC3ftBRCzECS7n7+a6+BXH/PCTl6/
gF4mYPmI27kMOAo75Y92StYxpcY96iXf63j4V8c9568FguFKMPhsXDpvjMSIwOJcXXcWnFCAbpBD
4cMMKsNmDtyBdvANtJilCyLc3zgxYJkSZyfRMyHA+RBfi6f1Ht//G38AhlMSQgqHcL6XfsgQD7nx
Arthv/vWnhBgdAA+LEVHHMKxA9rVbzVyvk2reBGH6hvyPfR4Oujv4PCoEPKNjTT4oLZd6yBOtzOq
TEOhNljV4SmtSWJjDbQGZoI37pB6tkygBhvlpYDQjyki6WL5BgMOfggJp8xTt4dfXnyMT4mQ/SaT
5dS3AEofROXXEJeGbgso98GEfVy/NtFF/SwyMZvcremEmGXd7Cg9oWdyNfpz9dF8cJb2LyA4+R8o
b9Ie2NeZMSrwLwe77nYlGASqNGPDcLoeniBm30zRRPNo4kiMkwWXjEDizCc518BICjwGGvqXiiv7
60gujQZpdU/4Vj4dE+OoxYdc30OHwQ1ZRxef2NRSxGxH4iHNUS4eoGK0yyXjilDmC6QSumxg0XKA
l6lYntF5VbwLSzsHCFKh07PeD+IEwcPFIFSM9/wq615/t7AtxB6s9YaWoOt9D7K62rO7unboGhJu
rkr8EiynNMXdfasDarR3E7ukjLeAgQzzwg0M9hxVYerwHSq9GCcEheH5buhsCbI/ZJHiVi6uPNF3
I33a0UzrDDuHnfnF4hpjsB27Jrc2JSLPSxc/M15G0Z3oF6kU0Nw0GHwcJGnX5yxjPmQCXbYUUWGN
fxDI13rTNni9s00YODE4VujKVC+kVnZ+wNPelyeYCDt2TUO/7GhTOIMX6BVj/qUgfRxocpIthd5n
fW/D26KwGFbX4G0t4unhhNkbn0fhrtB8Zxc4LGByMdoM7iiuOehU/AiSVxAPLnW4ekrv1hKkD+wY
AWA2a2TRIYOKUuqtuLKIFVxE1a/D+SBZjcukT9I/Wt2DIrqTs8ktOrLQRpRKQLIp/yVVdyjTXwPV
ZI5PBRwdssus0yA1lygY901xIhj8b7His06aH3m/+4Z5gVkjReevI4ImU2JI1dMwD7acM0VTl9cm
wXGG/3CZjAti6ZO/3sBPA5EEH5KpPdRKQL+YHfLFFblUo73+cQwONTUGtNavQnjyM0vLYYaoyFLP
67YRxNu0/2xikyI4eWlxAMQO2CEFLUTfU+Gz0ltY/4ueqBu7lTVBW7hKOiVIO+6iMvr2eBQb9aBm
9zn6kZDCDpQXBrdzyGxPIRqbyPhZSU+jSaHbAirEbNiCdrI47uupXjkdom/M4MCaxIZkDf+Gcmiw
MelFNrh9LcpXi/YqU61nm6uo25RzZbJR0czrcvvKdHQgRbXvoESkXYySAfUOdgFKOV8jiLL0cg3I
UxLb45JgHInxSgIUjUY9VKTtINAQNi3Vvtlkg1NVQHypvh+z9tZkltPEoA91MQEbKq5OJxVI4b0O
CB3OfqIhCfwuRSCEFjSg8xAF2alaDGcjfv/9TBA5rewYNOc6T289pHNMfJA7XgQdf66xbYOnJaZ7
fUqvylxUO8lyJKrGrxAOKNjrHtiUBicicMyIJmdSJXb6cCbVvurt0hR8ucH/QG9WX+4KzX+ddc8Z
E/Qk7q9zeYQD6BQz1mhSdpkT1KME7swq5DPg20a667LolorOukEcuJGFv0b9iiMvCiBSnTrOgV55
64jQI+BZvIdYQXDqIOrCNUhjxZLvIB/AF+rsbgQHc/hYxG8peWbSYzxV5j4ov2DD9bDlEuHQzu8p
O01W/qkq5Pad1RzbYptdVRSoks8mR3tMVUKLh3EHs2SEswB1uDkX3pBDSPdhgMwwv1EWArCgqzi0
w0mPrzE1CseL4qWrjYEN8IxoQY69AKgVhBVsGhb12RQ9SkA6V/JRDRrejKoKnAlQemHC7EcdHirH
cH7WwmvDmLWl0fDbnEwxV4TbLHoziJF4akxfx6h83PUwf+S9Dpo8W49YuEYmPp4DezK8acy2y2sH
wh6gImNHhMyFPd6C5LEnz96UAigbCJeAKKHTMCHZldmPPD2V/Kaso7sKLbHuLvolRwhcM3AljtMm
bZMo4iMD9ZH9SfPz4lsgccS8RcZ+5jIY9EUkDDP5bUdoMMCBbh68ag3waESbfmqld5yPp20iuGHD
jOtRWD6G3ASWJ6FrzeeVVj7ZMRrGGTocgyWnEg9hhKuhcVngDfHxWDdLvA/pccwTauGOCb4wno0i
AvCUEdSkl1hq550mCx9Zo3kmqJ0zWYzKvCxkTyDM0NeVZ9J5FLeieClymqDOV9RjmRPftolQkUc2
xW5autyaIWxEb3l2V0U8TrgWZTYh53RK4nzDJ1auCKCHM4900FdEJILbqPc4502KSfrd6cjzTLv4
zv9a3T5pnlnzBJJNOyY+8FCeer5fLG9UXHEhAuouj77WHQYU5PKBma1U+gsmdFg5tLv6LlFbSliU
3fvF623SoaVuG+ektFza9IY70qA8ehp4o6aBod7XW+OF6EsSzXtmaVOCiZPV76k4NWClhftYKTuf
8SAE7yy9UG6bvDiz/MZVWHb9QYmOueIq8s4ZLDdO/SFkVARxbJ/qB4Wg6vCkVU81fejau9keqSI4
2kmGrVl48nLq0/1gXcQ9yxHdhQyUgetR/CUoR0IWtd4N5H0lnMoMm2pPIEandSrLn4NznXmlzCLx
THCFxslmRyL/1HSb8ZDEx0zambmnGW6bkErihBINAvRfiqoafEk045/pHckQ96Yov6SoyZQ9t9tY
nyPLq8mf4iSg1MFUST42mAtLzxZ7c+lmxMfC8CJI6w5YSajQSQY645C0p66B1dvrUnhOzfkuwMTo
HgOrnsElhCRzh7ptl/SsG78oPwzDD+VnTkhCS97ilozpUtL9rr5pwV6esXy+RSXz323TCG+FZL2W
t9m0FRhw2GAqtkjqFNZ89NnAiNAPF9/Usabz4nRfWRfI+eOhNx+VdCx7xyoYHnjhOo+4rDZtyXyX
1fkpEj4s8Q+MSnwuzO8g1G456cyDa2FOxuCccQQY0a5WGPj4kA3SyZvQiQ7INCePnRz+Z5sxmntO
HBcWRBimeY7OpojyGzw682AYLMK+FX0LehRBrS1hBxlOpR9KT3g8zh3mP+JH5fZYBWCHJwi3ggx+
GezDxJcINIfmCXFuz8Xj++z/NkYNrCNj4Chqyx+L2ElXh3WVJtFC/jL8asuroDDOQOMbsL7YcHT9
MfQPNvWlcdlpDX0P3WDlVo2eMR87/RTqb6JxhQo8oonQ/KXyeJyYY9A6E268BC8M9hZ8LUzPaHyr
Pg3Tm5V+tq/ichmEU6zsJfGcGPc434vCOdHtRnQizG/1szCcpXqvoUuhAMQqnNbzJz6otuFws8ed
k0TuuscghanPMyOJ8hDoh0LY1/VrKHpW/FKGbD7YSo0WgdXYCeHZF5665EWg2l+mRzE94up3QnZa
SrV9Uou/qtsXa1UcRttkOsziSTF9UbjmkGZRppIvQJTDgbDG2ToPrQ1Pqepc4jIj+IKycuojR1V8
yEuRE2AvrlzqETuWuqbxlMTlaoj9SUuUW72XjFOMJxXZX9TR+XghcqdQkW5A6Pe69sHWzcDVyiGz
T3/kyVr/nRDgZRzQoDVLdlIKv2PDYl+EDFbateQFe2Tk21LHb4afdBBQzCASceY38c4gyIppfs2I
mHwTZhHYKT8K4UPqoJt5LL9ZoWS55TMWtEfBcpOB7CyXqEgJqxMzeMvFk8SoOt2PCGTpwHrtnRDr
cvGN4f9zdF67jVtbGH4iAuzlVhKbRHW53hBuwyb2zqfPx+AEwckg8Xgscu+1/vpmAfRZNaSpXS5H
Nd2XsifEh/BPl2YvNoWjSQJmeqvmgxgf+TGGELPWXZADZXwTZkQe7qsq7plFltbmWVyaq6T9ahAR
vvkkzjTILEw1LmeyYd4o1RQTdO8Bh0ylgqaiT8Fm67SFKxPBUJCRaSwg+g0X657qY4uSBc1OOxvE
l0NV/v8u4msv/Z6jGbFTNns0rdY1+BfT3wtkXGu8SSGCHFtKuC+ILHMBOEJYSQ7NlG+kyD81wzdZ
/CscDBskO+yx7MGsekbEv4izz5/jj+dLmZ61nGOjbUt0CWFGQ3S1/QQSa1nsFhdliALPjp4QnSg5
/JnNxPfAUIDQJoY3Z6/vFUdBgoIrE2quvY5kJORB2X6lgJtk0IPIrUH2GuyjXVsUsJGR+E5WsJGe
m/RsiN+5fjFhyMhtg1ij2h5u4lYX0U4XfisdYLR2w/R1Hmk5QZuQ7JdDKGPe5sUqno+J4WI8Tv1J
MD41fJnGGQcPuH+LfSmTz4NOkpOfq9cRj5q50ijRbSQDJHIj6L3yYfGDEnw9vaaDV+MdehtTtqzn
e0u0WkehLAS6qD3dKlquRUzo6oDhQhuEj8439yUsk7KHD54RUmnCi9S/9dcGSBaseXme0/5tXWhS
AaAOvYF86Mn2/5uj+7PyJvCXafllXCpCB9Mcw1yhUyv6wF8iPQNljXG5aWpgVodI3fNBlMk7G/38
xFt4BBdlZ1rXtUoj78ghwBPiHs4+av9WNquB5EVX3oQrKrfQmaZi8Xe5O0RyoDlmuTX6rWX4jeFN
nC6mwaq61tudZh1Kjhxj+IfJOsP6KOfU2hQT3UG3Qbkl1tswunLtYMIN+TA4XT/SNNCkwABrUwId
H5FdRAk8CE3o+l4nh+apfOnFLV5IwyzhrpW3mpAZyA+0bVDDqGq450KTQfUd9Wu7zZtAa90IpTls
4W2JXoXUURoGXae3XrXksZS2Lp+q/rUNvafqqr2P4GGoXdYfaXDEeK9XaIU9mHW8hiChkeJ2GF5A
bb+qD7CR5k6HerUrMvwGCARfIRS0b5j7Ut9Bgw+P/v/X3kBw1LkpehdoF85LIyUSUPeeAPASGxSD
oErWTPjdW0SESns1IYu1R0bUi9lfuR/kLUgEW/NsXthDAEZm+E6yli9gyIhF+DgKvAwgfSjkG5Kf
VnCDOoSB11M9xsdYu4DRaO0HR80QsSy4wnjvAeBgPkc5/Mqj8dOMiL4EmW3VjxKxekxjmGocVsUZ
kaQ6T2cv+ekTneCtlz8s9baA45IdMA4vWv6hTHDD//glngRgSgYbYJGxPJnS9UmGFAyxdJ3gDSxQ
7T4sMA3Ex+f89rR83hy0hHJ5qDiGCiKkBOXVIn2Zoaxz0Dyso49I/CAZFSBaREdDjcJem1sBH4e8
j5DLgz6e1XhPgYCmHZ8kqjKXtgfcddl4RRc1TnuTysD8PZ98tgxArULclbE3GrasB8XwWqzcAKau
MWjGQJVPsfHorItiOBoFIr8UfzBwuwIK9fBRTlciar/TNeKosoeepWhNvIggrTGEqODhBytla9sr
ok9eS9i7eVuRC/dCIbCV+BjdC22fAh1Ubj9g9v1+avQHexn958gh2Geh6cqzqr8ryp+us1p+xcRN
CCQbHIGltBnf1Eubs1vsOkSplt2o3mReOfJE5S5WL7oRINXFrZpn/Ehv5Uwdth1X+zh9CCIBMh5a
Zp3ZadqLoTfEDjr9hcWRBHkAA6A9ndvV4fPLRX8I92rqT9Mbo+bcBXwPbITSxIBxnGW2nBOLgSjt
x8VPouOYg9LYdG9ayH6LyMU9g+eI93MnKywZ53T0Ow5fUTuG1q4lha7YgZtSflPOJpHv5LKO1Ioh
ZZJrVJUHuQ+s1oPlbfsgXm9jGzZbl1DyOTklJI3XNF7LRszABhCjsNbuVflqVpeBVo2Bmp0Vjo5D
V2uOZvdt1gC07eIrU4zg0X9OB8CsS1Mfe2m9d81rKT9avlS7Nwx3Eq4prKxhwmVpyWmBFVLqawul
OuZeWzu98aaNp8Q6cJ72uPeEl2QI+vrE6MGqp4YnMcMyGwxkWybblFGO3gvJc6Z+nwt2S3vweHiG
KKxdnJ0lwEoTL/4ArMwYDxyT6ctPVpivnQyNKz2T/adIDqgC1coGjbxAPE3Du0B62AIrjDhhrp3B
/G3rAG4Gka5EXtccKAaRW/RvHHJk0eFrpZ0jLsPyhpJhlB2rslHBzMM1n1z+T5ReKtoE2/s0cmxz
pFjZw1LPfXRPEKrFv2hVx+E45e/DCFnAok4hKIoeo3HnxNM1Z92oGq+zziCHyAeG6pqGDHiczfCa
hbzsDPVW9l8jBgHFHgTXlIkR95bkNKqfunEVC3+SDkXkkWw4s0brnMVshTYCueSvnmZXtFhfs+5b
/gpltyN6vQ/y7md+epJwhhRCD1COq1LIMJ2xOz8VRpq9Hnq6Bb1bvtQ8/anjgNwqIesGuZ3upCLT
4uRw26enRW77P8aRxraGIoc9SAgadJRL8cKI0yUHOfow1B1WGMIOT1nzFjNoaBdFD1Y1QVoib0ZK
ybsmrlkz3SUzlgCrhbSQZoPmXT/F2B6MoxUFTXxY2uPQXquU1zLfdNCIWnJjIGSBx3UhcvXFHxkG
4XAAXI7/Bsg/EA9ZOcxPN63PEb0e3bemUQ8drbslI9kzdBdhp89uOv/244eWPSQ+pBUgEQ7sKsvz
Okd7DWEQcH8RzOLBykHLL1HoTdO5CGnb2BWNU8OsSjSWAdLvGv041PtVAFa5EIlZctRJU+JgXua3
xXrRWjsmLcwueHfyf13yImd3A+FwOH4SnlCMh1VuCNIeBpFYUStLlItKek6rb3ZP02vQyaATEuyE
zCKESir/MvCRm9f2tRWyY2+KlwWVtrIPBdsQT33GBcWnRfYv98W0uhUy+r2h6lIXqTr/yOG2AgqU
2mkeX1zgtNnrzz18Yhkfy8LuUScQAAZG9L8KE/92yJeqa6anGlG7108nKfsnwah11iGJUSAmB836
0EsYlCSzYwBtA+LGespeFL4a2dWQXkphVTUVy2falRw8IUSAxk5hoMAIZN1Tut/CuJrdOc4cedoV
+lo/B00d/o9gzYFR3w3kbjlsm/L8F45QmEkQJ2cx2uvjx0SHjHhPa29t61t+E9L8iCfBhkYashgg
sWdwGf/ATuAvFSZfnJr6oQpqMlAXCYM/oUbj/5CIl9P9OUL2i37fv8hqvt2pBmVRHmZhnWAj2ZyJ
G2xFsmUJ/EkkmZ0KovuJCwSsOR9vKZuSpH9FKAzbZA+N32du1zDhHvoyaCQ4SDiA2ACvB9NFWp0g
icv4pMliPxrV0cDf2SGyKZCBSTZs2bZS7+mM33tvYcTCntae6+7UASfl3Gm+Zbhlbms8iuQZWdvx
Bv6XTMfICjAetKONwDF/+lAkbevkdJjM9hKyDO7EtTJNvGo1jzixyRVhflz+Cs717xLRWEgsXcnF
E+bfzIKFedOb3xjKjbUMmGIZ3IRhLg+elD01f2H7ynxr9IiJ3sGHYjWoqnNZHrpufxTwujM6OWXi
t03wLIKabLrWy3oCmrGtGO9V0+zLed0Go+7RWuA9CCKJ8NQ6HLDn8Om1Fn0A77F4RwIrCS9mhPEk
0FCF129Fd1IHX0zdp+qLygHbwVM4d9mLHp4Mst76AJBqjh6G6S0KstzDTG+u7OkTxqPH3O6l5TjW
Hj5LnmgGWFxxjEFWCXMeVATuaKy4x3rZSxbKSc+MPY3cSf2tV1aiBACu492J8X9jfyYFCe8ZUrR9
Yt5V2ZsSfLPeXO7rtyG8tfxhTetg9R7VFybgzkwm8XUwOFO8yEOC0HRQCbvO9ELRq000xCAmFwm7
bLOcVCIbQqD/n4G5IOkDHRHi4gwzXWluFjnwU8D6IJq8KGhDEcrVsY/aFASmlvxlDR10w/BUsrs8
abOz0Q6DESzj66ieaiPAAVkUvqH4UnLmV9DYwz9Jupsi4+Ixzb6GkIH/2FtbAaYYrZAfzZiqPYaZ
JgL/XMHfaWTC2ZcIn1MvZa2W91wSWY2RDrCOQCinLXlWnC6/IigtBzubXL0IxPSA3SQuju1nCCLf
uqzskJLh7CflbjSdXvxuU7qtAskIItNJYge0uCFmnwu/dxN41WnXjTQr+8hjlegABWighYDcxEfq
K4Y3L95TDuLZaVrgRTdvHJGgMxCDENOls8yHUb2K4JgDUrwJA8xBEY7TCjy4Id1x68/LK1jTyCei
fXGjlU63Vo/bxXQtClI7wKivKgQOH1+9KH66E7RPLF0QEJTh9OFr/gnnzquFXc2KXaay1GJoY0vk
JoY4PdfUF5vXUf+0UpdKx7E/0WFDKjPhjJ1YHIuCSl3eabEPYKD658rWzs99sThL76K8glWa92a3
q5ab0BwUwof1/igVnjQFKrLdHh/LBpcdVaC20bvovaLlzD0SVb8KG049vgzxly5fw/qVfsdJ45zY
D9GBUSnRHal/R7ZWVydZc5Bdx9GBnw4QT5zwzAcVlVbkOuVAsudxfkm47omWVhCiOsnTRhYS4vXi
2xE2DtwoDGmqH1vtLa28ZPwwSeIOKSYoPDFhRTtITSCSITd/ZtNdqB1WA/YLjWyDmC3gaq1s5xnr
nsL5j8mOvNV6VyZsyp5QeWp8r8r3sfkizqNiF+4cJ1Sv5uSD/sPJ8BSDlkrLQcsCZzGhDuwKhYbo
Zj0qvf5RAG0MBZmZ8oXCTdSTGgLWeKIWIpGjr6gZB68aH1ka4jCY2RZozxwK85jIbr7YHC/p4rBS
sUnp8zb/JyvZi5KdLc13JvmWcTYTlJK4wrAu0M/f/nXX/GR8/NSqEMlsBH1/UtTTjmzoUOHWTDkx
a9COPJN5ZUbpRR1wb5UGcqC5kP49TR89CaU5dXocLWAZB5WOpW4RzYNWoVI08b6Czc6AmXY57xRi
+aNdaZ26+tiVXBW7UDyOtCIud2Y/NCwDapXo0EQnsoQEnizdARfVolPRe3z9OfZRwvfgsqMzKg4q
Cb1zasXlYUKWw3qRPT21C8bw3lenxnI7oHUUpK9YuBLFwdORWMGsnVKLEeMmD2h4XZoKcFWj2BzH
AyrnTA4q7QCj6w0zPojTIiOiSC5T+hBTCkr+YZo05fU3rih55fsW8OL+PPXfWXmMC6JXgFpfqY/N
BO/jogtSTM5WlxdtILfyC4IY90AR73YTTmoScajSpdmxclOsCy8Kwp1Y6PfpuH2mrFb7WvFNlXef
9gDgJ7T9moicFPWDkpvMpGMZSOYPvgp4fgXYYFoQJATiDFf1PjUc8ODplmOhwBRAUHbYtQqKAFLt
X9kHKvIE7U8isdCYDsS71PT8wO3SJLEm2ePNJKR/26tHUTlnvLnNweiP+bJ7TlvR2BdPFnHeCTqm
y19AZ6PdqjNAgYsi5fl84HtjcmP7hN2wDNQf0L57ffH4zLl8KyUAQEHNZ7XXEOk8yx65ylh2mbDT
HbpdMs3pTChBhHE6mY6RuHDYoopzKeBxA5RTVads+DT3QrvLeCuQVoD/0U0Q8S/smR8BhxT+eNAO
G3Yg5HjrhIGAw9LR6zqiuipZVp0wVSDrIaf6S+RVEXfiYthQIPr005tOZ3yrZhgUKpsixV0Gi53C
05XWV7W1Pp59zfSDcFekZ9sGhGkTf+k9Y3SvyULoExcumFvHdO2C6kvIWrmLA8ReKeYcnIKrfsgO
TyiNxn9DYSFXjGSUeKBSC7HWuf61TNB1V0YowMdUcAYoJ2GvUjGLy4fg1/m9SzkJ94t+eYJc0QOx
1LVfUYXFpsxkaEumg5VCJ9AALHbFAjfNL7q17CvKIaRYH/heCU31G0AYRfjp6TQgvhTp6C842oSb
uMIJre9FFjnS1lfloNYe5/5bl45qhRIRAX5Z2hNBrsuuSbekFssRSpXex7KDVw03JzlGDlpA1J5T
dHs+URKAiniMT6p87CY6ySPnOV1wswhIZp/XXnpHWDp94+sh5hXXIgUIT3blyPKk5qenKghkYPbw
o+sFdRfnKT2vRq4EHJv0BRcoD8Ek/J5tyK98HkgkrPeIunDZraWjIl6EEIHaNXl6RFklC43BALns
nygi8bt3aHpp0QwSycuReaLvQ1r/oz93Wk04xy63dmaxi2WEhkeFEzZbCW0ILpyz+j8kPwI95JRa
VvaClUo6UCaj7wvpYD1G0rAV4rJ5+9WFlC96Er0qDwwZgoEM3wO0Y4N2QPDSCT6bgeRUES2vyIA+
R6U8s2NJhN2QFMzo+suuS/nRBqSsnLGKBItIh5RNIrxZ28SGE4Ovf5Ne2ryQ/T6jlIBIUZuL2Dki
jgWoJWArAjoip3/a7IRZhh0wJlPHS2ssr67yPHZzUNLIR4p9e0CMR+8mYAMOvtZnTICQMhFUYWKT
3UEJuGL4ectf7ZWXXiu9AcY+gx+FwqN5nAriDSNfJLoQD2nhpMqFqdRM/ir9bCpO0/kMwZjjytc2
xjYIh7IdJyhMzkK4TIJHaBrwy+UsdsSJvs4FIoATMGhMKWGHbt1Pcrt5J6LUqhge1H/hrJAnhiYV
NMR8mLQAmwGLFQptgEDefyWyEYaRYMh/gpkBrEtr/ISwaqjuXb3YuCFoP1sRLqawDRwW1i4ItkG1
UYFl5nYCwE4p9ws0hPPSxZrvJgWrGDPknU5k8PuThkjiDYoU8GaFdhUt6LWr9XzJ5x3nMygOaYWs
5Q3C3wwTJVlb/oiln8x2aWu8mX/clzqyCuyBJEazvun4iLcKvdsUiVQ88PTy7tP00Ov7jr2fuIme
JEx0+2QlqbekfF5A/4lQ2CFGzZYz3g/EHOa2YV+Kt3Xr1BDDPNAsL/D8ZKNgQ9gqOgybtIU1vKBH
JScvWzw9P1S4K4l6ee7abM+u2USH8VZOfroEOqICkjZkRyF3FwW8gIObJgP4LJ9dYGHG5e5G/pZD
+bm17KtseAbj8hlOc2geTHupcJYpPbIsv1kcsTpZM3WqtsHpZni65MLVwFKI5g5BK0S7ru+epISc
GOAjXH7I7kU75V6enCR5XsdIcrrVsRluGLvR3IqtE39we5oinbjeEJ0AmW0Tp4fOncRo4aMFKSBr
Cl+MnW71FSLhOZP3ihjUNQA5EJkpDn9xLpXJccg/d10HnuzEQO4o2DCI8y7DNgq7iXkvdZbSzwCe
cBkz8Ruzw7UkGC5KgBAgExsOMqb3peZ7J1Aa2bW7ldu7Ih+MDCUrpYsNrD3abDnUdxUTYEiMmK9l
Dp8ZzwbZxSVXLvUJxwR4hbxFtIAN4T2Hhei41ubWRG4Ut/yn5PvsgA0YwIuZJ9sx2acBXEW/FL1Y
pOXVQauIOb4othJFNNUONWB5f87pSbSB6tEvmhQgkgqQPPHo7Y3BSchRSWwmSNYhV+dAJbwatQTd
5tRCZV7R7SMBdnT97alactn3kuhdr18bNcgpj+sck5sOjsDA2OyB/5sv+qT+dE3tP5PPeKIBLyAp
ANZ9JOKBiEe8XrNjLReNBkr9QJ4q8gwKfaE1nqjmIFG5QXINmAcMmoEGrYxOAzQqccxkFskrj553
G7QwOzbKaTdKeKaEOcWAIZBSjY8TExJ5U6J2QRsJ6sSPrB13CIQzyV6hSvLHNczd5MJnYcTlCu5l
pUCdtfXbluPfmtTVd/Nj3Mtfac/9BUrh6mSAo2mgKU1wpoQ/7XYm9VZEBbxBk8odr+ZuTXmGyNK1
o0pGV32pCmaBmGVwOZGBiegm3Z8Vt8pxD9/q7psdmJFxXiHvH14poGyETOMTuyfafBopTiZhmcMf
X1JF8lo9UpXTfRtxzk9d9KQ8C823KNp90h3GeN5KCwubOmWFQ4zlRMrY84dxPEenhw6Tz0DC6aF4
xR0IKs1Bs11uN96HOF8VuE6EWYb0uClYBI8QzRspmF+QvgBzoEhEofSmjYh58h3oJT4ePEbDDzCT
zBLfbyDT9D9ImVjzodGau3XALqq+lqf1oaTtHTfX6mulOXUzvBEP4+UeC6UTfSn3CZaRiYMCLmzJ
g5PpR6YzOXFmInWYCUGwBMogmOq2LJYT2WUYApadgmm43dbedLFExLkb9Nmwe41DjOVBjHSKktrI
nXHIsqFzzu5kcS/mhxA1p+H3PNmYwvD14J8hSvxI4MKh/BY87c4/IszF2rHwPWPGWzV93W/6AQ/B
z4j3DxMTVKnS+Kvz6i59QGJPL5G0uRNJDZbIX5R0SBhaibZAbwv4G6oo60sFGaDeZTsMF/DUy6Hd
9p8ju/CmuTOnJYfu0b9ic/upvZRZg5N2rahj11cH/KaY5TOnPhUXAIwnARBwZUF41SJ7tPU9Mg9H
OIUS88kmcxNX+SQUCWlt9U3QEmo3g3FjQ91ngLnAKX7mm0Jqxs9qDUOY/LFIDmMMSC65GtyzWXfL
uDXYL0w3POavKp4HfFTowzxq4WQ7rBzQkWPh9SAuH/NHfB5fTH6TA3lTdElc5WNB8NK2tK2z8WPd
0fok/2LXuCQOZEf4f/Ue9Xyy6TCUbBa60jfl6w78HEEEWCq7MNsS1Q7vZJYc2z+EIuzsk+qhNayc
zGu/wED6/XLJ0OkTU/VhzrvWwAiwlfx+oAdOyn384V6CFb2+8dyprx3SES+7pmfC31PWPtqisdJv
qjcqm0OfiYeghBw5y+TPX4iZdnyEb+oFyahlJ7Z1QP+DtrO3m51VOGAHxMwjq8LUj2LClv8Big/9
vtjVR3KHkL8ah+clewXyDo907WBz2DCYNNpR8apfGN6IZKFqM1zkF4c3wGZ08LJjeOG4dSonstUL
8b+XhJzizfgX/4gveASYJL77P8xLGCjXZElsg1ccNk7iyTYNhzaurfGjTDdAkkFzKF3Ja93xCPzy
nZ5pb/PpRj6WLz2/Uh+VG8mZTnimm+eS+IkLjOUOdx7uX+2nnjeQ6o9r/R2KW41X8v8eKe0ynedb
/k2kO343ZPygBu+mjUCO5eMvfHt6HQ1Jykf8wtvET4b/sPSwIGrv3UWlDZVvVjwmB1CSYFf5CPh2
/UF+E3whsB76qT+M/C+7z154YupnMVoScl/uWOjOfGhe5Ue37CQ51LHtkytRfo6y60/RYcELiMri
ln7Up8Y/CmfexfCKMOEy/e9Jqk/1qT3xlvT8x8IdYh6BXfgZvoQvr6JuYedZx+Qwu2YenxD5LvUf
5goewIWRl1tcs9E8hKzNZKY4vBr6GmD2ADuZ5G3auvFIQBphc+BJPiYynPsmgbPSdvyKvlhny3n9
MZFuy5hL9VnJ8yI57KBm7Q4COycXTp5wrZFKoVkQP3uTKxHzQviqRAEHVpqfETt9zmjCsZITvFBi
43UGuJaKME/cR3CSmO8JEADuY5rn1yKIi9HGKSW8odNCaagdEE7l1+KOTAVRt3oxgZN4lEqiDGfK
fF4BkLAUTa09NT7+jSm16S80PqI3LBWwrKO07+IbtLBBJQBXNL0ccoBGFY9hwB1XEBZUbpzlHTMn
ko1X1n1218Xax+QRGRvtQboNxnpTfrVmtPFFtJBKYayGmVwJRoZMHcTeiBvEXPSAZt+Doo5O1uQU
5wn4OKcK84OSvrXSlrBlHAEZ8Rq0p96IWvSsQ3ZAcGQXfo/wYxP+wxmL1hZ10RFlrIcp0CO2xMPd
fphP8qv4+vwtb+MXd+lxvuZvMAtUrY3rXb95/mn4tqPV57OWqEHhga0SmOFQqquVxy54PsR99z52
t+jQEux1ix9xoN+KY4bUrhVKQgcA8szkUY5K7snSeO/6/l3JSt2OE+jJpBbuVUSPV8Jh+9HdCUHj
fGse2QFtFEfatINA5xwTFc9EoIlSdUFFfOgY8XzlZ/m1DDt2q2A8rTKBtQU9fMCCc3qRaIMMrr7t
OJ67H8ZkoIp2T+fEGY8RaRbGd77neHgVwjPystTC+LDp8LPZ5geWVBeZ3G16l2gax3GWABlvrXP3
Hn7Os40RZA0+QV63sMH6z0cVFNj88dbOu/4bSc7n/G8KeiD1DWaR6oxtf7NI9KFShbsDnUYuFr/A
/3Kl0pEXVXsB8f0fuXlvtde9x0GtyWTBmMTJDB/UbEGlyxvey6/D6iTesl61X+Gx3eOEwJ/plXc1
IA3Ln+twhynyJP8NvuTQX/Q9vhVH8Q1l90+kmli4eYxyfbknICLEH9IkPWLcmJcJeCbhQw4nkjUk
iaBfUd1bDZ0H8fNnqGIycHQsh6WeRaewrqHU2owO0BczF46V3kpOlIhvoFSZ9NLVn7X50ZY0QnIC
bFOJfmYbNerIC8Paxe9BrgpKb5cPFKin0LZTYyd0pv4U1ga7UDoDxhKQstdWTOOU1jiyUWIjjSNU
dG/EL2SiQ7QpCUr+c885S8Q7BiBzB7mdIUCMaXPbQrvwvIqHEZePtrYPE6ts2gBoA92P5BcWAfAi
wbqSeKiYI1QC5g7oNSaosiec2JzH1YnXuRPea0DOsiwsL5UORDGRompxlUit9dXg9MDjqyg7q5JR
a7A+lLGCkQrhaiiN+0rT3piCxvKCLWrg4TC2jFvqzA25HaZ93V+wxlGf2GEt/hXXNLTtVZVJfYqb
4ntGcMYkNy/6eGJsI1ACt88F+yUiIqK/6Xe6Gvkn7Ecz30XlEamPYnAn/tgLBjHRK1cIkfnazumK
tYF08GfpmMPSINIPUoVPVrvxg8bPsmIJ1WuSkUx5R3dSRa6AM4idyJru03ICFgrLS7scWbI0MlO0
7ZDyk3JLjk0aj4i45gFfL34wAJjuKvQy5sj8zRr3Q+HQQoE4fshO3WiLOivTpj0vxOGU29ZyZjQb
y42npNqxBA4UinJ8ceb/YKUJlaDSHdwUuhpkeSDEPtbuIfEQFYIYKUaggif1R6hPAWsoqIBWOC0G
y5p7ww6J1VyLY+1wa/3Wb+VbTD2ZuovCHREI0LR6C8t5jjQWw8EH7Ot5LASOC84N2RNlTyaIrleZ
Y8+sQDqxBtqRKDB8cfsnZdbk1K86jx1VlRdVfomsh2h9mExO8z5LUIhsCN/dgJjGw4eivCnpqceO
WpQBKyoULuO7JXgLvjTtNPcHazqGYiBR1rUy9cRlOa3qvfTniOqaEbP8Fb0m4VEzqB4xs3oA3kqc
owoHqOEAAYcg9QVDG8eyn2sXyKx/fevX7bFQ98PTfypIxF1a4+pHa2I/PFvKR1pfBP0wFe5Ell1u
F6QHZscMexyF6KQHQvz9EAiQ4tN7S3Dj8QiCOht3frJZShJasAxXLq34t1HuEL7ERMovWnpJzGs9
QDt4WvY9DQ8jAZS89N3JZASOfmnXMPoHfTGw4+zZmeqRcj1kBxF+n+I+JlcWopni56CWT0IOLekp
HMSn6BfZ57os79RoZ4IHEo1lTWdFCJLq0RbnjPCR9kapzVrgDfYcEfP1v60zvcAj8nhiJN3gd6+q
fUiQIO+xE02Ehx0Iy+rKwyRcavJiaBb0wVMX9AsQdMQMgfrRF4+n9a07AucaR/WcY7Yz/9oIZ+6r
XB4FcoLQt+UuSbhGQfKBm9GtIgWaCAa9G+m0IXRqnxReOyPCc1rtwKqvyQRTtEwuFOUE0amltiRb
Tyyc/hxjLGnMdOW2durqzMdDZ99gHBDLdiYl8gd9cdTFaU7msNahzVwBDpFwu+YY/0kXMTumyakv
XvvEN7sXnfQzHtdyz4+brh1zCkL9+nx5DjYaHvNUY1pai9qI110L/yhYyJ0QeMmejsIHb804vHbF
F5tDQ8gZqVNr4eqmO8Kdn4hUqPGsTweK2v9l1YZGo0on4gbRKj1LPDRZda6+TNMnOsh8H/38TrbM
aeYk5sR614+lTV7ghuVuQ1bDiRa5WP8/Shqg8Xe+Ty8tm2q5M2h72FbuxOlKcnLkDIxvLK68u4qN
ic0A1JVtYbSNjBBju0IrkyEF3aydTguyqzk75q1eOipNM+1MJRZ5HviMt+1jRkWEiARolTu+GDe1
p+0mPlnOXgbDG8K5vcLmyuCL5pfYXSLX5YsoxICE1pjullH5fR71WhBsqSRSUxFPHacxhXqtDSjw
xKyg3KbmfamuPRpVgW2STZ0SQ2KOUIYsXgGGoP0k8hXDT83GtQH6Axhq2GWRCGPPo7iaPOotdCVi
HiZHwKc1EiHeDu8N5UjyVg4ZC3ktQaHGVZHOqAs8/EQcqjq5ik8J/Y1N8FaeHPP6ZFkuqm3QR+Zu
gapfXnISPV1yR9WS1LK9SjoMIHnjYsWDfM09RBHzPzIHETYgWTCkizRjVlpde+bXmjhwXtjLkCc6
hO6pTPB7LtaDrJGr7pSEFYWraQDIYcfYlwLtoXJjYiSY25PWsFiNQTiPiDzYh1dFxgDKRNP8zMMO
YFvwwB5C1YGwQk7L3/lzMD0zs7dfer5T9zCMJ+M+vPNHh/IqiMikSheNMyrbwPhVPpCNERm7oaR7
VLfSS3zN7ulR8WmcRZ3N8c4exaKLGXaDD70Yr2KFoOjM6d4aFOacWLabyY0JeiDAhXSZyyjZcBYq
CtLwUCPFtnbSRfnf3s76VYFPIjDfRO8JJWHqQTc3IYIidiOQl0/0R6O/vMjf2V3mLXLrM7WYAicc
valrHaj6zS14nE7l5XkT/vGY1X7GOo9Zj8ei83jh+QoLgrTJsUp0SVsahy3ZoYfZKEGjSIbcTdF9
fssKFPbbngvpjYGcC8TLoLdu5ZtGbDTAbLnnT7vyeKTaDZCJq+veGFHU/Sn0crOd8s2V6zXuyUgy
STEMtwCy6v/jPSJNbkohPfCbCB/NaKM6L/bE+7MUdZt7+slaIPhENavf3d/aQ/yJf9HGzHjnklde
h+v0xWQ/UxH6j/bPG7GnkrnjdS5xChMyBAbA7wWuhILEabuDEJEQRJyqXWBkJu4x242Dw7defPL1
r90f9UQcQvwpk7eQYCKqFlC91n6yeKyfowGnHsww1UweKW5qsBT+Vr0XP9pdvBY/zJhAb+t6+w+3
IKA3k0q71/zYbWH61q8cj37cr4EF6Qs/qhH7Afl61k745QVDCCTRZrtFKctBwgCLzpz9nTVofbiI
iSDpAK1UuDMMohlBi/l0PL0mxtdOGWf4FZaY3/wQB+M1e5V+UpzqVx5sNOyahujBjgyCSDbWpnqA
mOmEPBPuw/yFDBAKZMMDTwJoWiFC/GW6ZG7lG4KAZlmG/d4RuvwfY+e1Iz12ZtlXKdT1UE0e+kGX
LsIHw7t0N0Raeu/59LP4S21KLagHEApVSh9BHn5m77VJVyaEecpRbg9Yd+AJfRTWisKKao1pFYsC
jl8ZgxdH61fBCI9njQUil6IG4uDdwh5Pc7oOnnVgcIhFTyJnSH/EXa02S4XriihFfhmUTZ/yW+ld
uTV5Ga2D9ySO45nvssSJtRy28TG++teaQeGwyhcERCLhJrmIlAGIWeAe51G5gHOGryS+pk76baMG
mOkPzV+YPj38kadnrk+4TJ8nIppPUE10K5+MMg20b9PabTnw2INKWa5LixDLmfsxXUfANalD0Y9g
ffWRpzlqfVLCY9+vpXN3C3egjWCuZS+NtMLjbv4QoloC6vzmVuRCy6R5f+DMSIYdJgmeDH5xxvhv
CyJhNwHwD8IjuWK4bptu1/vflOvVhvW7GiA7XXbmKmK2J2GaOHAEavmnmGhyM5x5DAHUT7+8jKvc
w9MinVl8T5pogMM4lHkSF+tUY9WCwefSuDtGAm69Yn8lCKQj1sxaFyYTZWzXcJZWCLdsto0pQNE5
ccXI7O0fP1vT9kHWmVnPGZtFJAh1vI6zdEHGD7FvtMsjQS0lnkwkQVsd9AFyE568MSQtKMU7iYkM
IV/RFxlIpBsT/8ElrDEGSTaD2LTmUwCanXsKUlezitRt0nwrFYUz49I1mSstC3SXn7VWuHjkRfFK
g//pM/HjwabNmEkb6bbonsqI8mBuWCsP9au2rQmm5hiD49ouucNjYqQAnrwyaTBQZgV4chHD7N3M
4SN8b4/nlqC7WArAx9221J4r/9Vw5z/IOzUsKPaK8tO17tl4tdzdAC0/XGsolZpVZjie4QwVAXc7
M9wVyUEzDlG2Zc7A294LXtNtVs/ddhV7W7fB+DcjybuA7fYE+hg9pRQ6JF2Z6QIUAvR2iLbwUhFK
sSphtiAr8GVoB6BCLDKcQoRSFtypRBfsKVMpRO1olj5lr+Nj/PVisHUByzYAVJGmR1QPbYGntQ+j
gtk1Uhd2+lMgeyRR7iFf3gt5H9rL6RoFH458CERjC29kPppH85uIPZqNKHPMZoN2u6AuT662enTz
crZIueTjQ05TW586sgOinWvhn9yYcFcQcedLT0VstqL/Q11C+wx/AflwzyDqgmWpLDAaMgNYIHAX
6OooRACgGAubwUA9o5JnJPSFB4/lQGWuAneHPZWrJRiRwG7itT84PsrX3qnJrabVA0oxBVEuNHhn
0dJVN3W7sSXkP9uwPeD7VYJPi0eOm7BLxnW85O1jPGBlCz9b4cYttDUXCQ8YvhGrmq5lYTnjfOjq
NVG37KMyb2mxfaD1hDcBDibbMOtm4TSWWL62rDI4PyGzUFk2AswOAqNnQ1oA9lPGdTyuXXtlZleB
4okbBI6GxORp0dvLBj5wdKSzQ/OF3ksD0g4DXtpxnfPayz0yCqAzF3IjBdrTcJfjL8iQnyOFO5XS
mjDDDIuAsqDwa4OH5F2Vko6E70yLC3CFNh6/xhbNTqbhmnBUGtHmaNIlogyH3EllBeM/WTM/Z8XO
DTjVH2Cwf7Vj1D8GayFICYI2Zc3uNuag5xUL10G74mYvD5QiyuBUuUNnTdMbo4SJdrz+BmM938dG
f9FhkxuHxDjlwwUwNVnnlTXrciYH+xqMY7apdHqkfWDd4xZa996jsplqimXALUarPKb7PDhn1oon
boEDC7idxDWfHcSwYWLW+ix7nBqURfpICNsIdiFCDs8ZCX+oFxVHiHWP7HsouFQvWUN//lxInPA7
GS6gC3ul3g2mIxlnaSAcYU7ej8icKD6UeC5ZEpigZ88JrWcA2muiScPSXfAi2mce476+CONjOtxV
wI1t+FNI8pfLLVB7qGMaxnG9zNXAC8F9yfjMvnQgIgYMcGLVpS/COGge3D9rr/cXGRqCz8N8KcuL
EZHiZ4T9fTkGTD+tsLmIDOmmpZFDayxD7pJ4g6aJVb3GvJ+JJIh9ZWP8mkkhI+i6RTqscNqiO9CQ
bwxL21sO6Y6NqKs4Urhn/EKZNKyGbIcJKG4cFcsQZXC1DJnlGJsSXH5F+AMiKewOJMCvuboQJ/Hy
s30WGJTNTchkPuEVgK/HpHoPIGf0lz4Z5ug26HusBW6DKPvBAtKkOztCfDJHLMHU3W9geoubLRPh
tySoUwqWAvgPVlAQP94y+1Ex/8EWYnuqTV8rT/ZAqp4lWzczXX1lJMfQqKVsaqpdqp8NDV3K3MTJ
H3NUbVWLXATmOyVd8bHPDh5BH2Wws5h6K9mBPK/6lfdYiw8myJNlBiUwXObehsKKKTRvVB4yhlmz
3oTJSumyUF/NLQsY/1A8swHd1A8Oh4R17rJ9yDSYfc/MZEYNzvoB5UjXw4Me8ZFlqDj7CiNfnWv1
ehy9N7X0nHTNsJAQRH4gYn2qJvfYbZLTLUHbxdqSs2WcU6EzLS3uYmWt2qO26x89ciLOuIfv0Xt6
24Y9GSktNCSMx4T/WgWr6oPHlU0wyrCXFkgp7LuXHGLMmnA+Fq1xThACsUF8g+BBD/Fcv2nItGeE
3TZLRmCQdD9rFgrM6t96iEEOv4VtzEBPrWg9gCjnGwE5jrsKOMcKnyGIUrlFf7nSaEf4BhpJEAxx
Z3jK1zzOLBC2k/mFZ05WO9PqQDoPXBwI1tCeWONCiZ0CJ2y5MPHPyzjjQEmcx3rVlWxpZ/yVdARh
8auXIC6Gly0+UjXkAUbEhf0dp4sSwFW0UctVzUykQ8r4cJulzRvDC0eoVONMMaoR5LxUonqjvswG
nLWldhxRP7uIL+xvgyCuWTIUzjhqO73NdhAL9pUnfbphjb6jWuqKuXKz9gsBbr7VjOAtCO2nr0Dl
WDgJjSTIR9M+2c2BKgBnPsFK7G0tkCBQqTMW3MFpJNoAo02r7ArYBuYkS6PLSwLcVRR0xMwTmuEI
cmwA02QbnmVCRwb5PoZfxYgEbG3Siem3UvPmfX9PI0rWo8ZxEs3L40ANL6+FOJolMehnwp3IUeJ3
BklOXamQSkKG3MjOgwN5ZUAz4B1KHjZS/QIh/94z6a8AhzPuoibwZ9OgBgGetrCbLWpEWXmHRtK6
gB/rs9RsVSYXyWygx1W3/MEYF5R2m7LX8ClPmXIQEIVcdQ21HQkqO4ZonklMVlaBsY10Bk8HHcoX
OgKJO3pqIyj8JhEoRtIJOLDVrBXZy92mMR15+HKzTeHh0L/E9l4A7qnWJXvUYNMGDkejD+epdFi5
dkyZTx3AFlxzvFz9lBzBIIe0FRyFYJA2wicxpHbq7Cjnd4sxfvo02I5S7nA0ZN4G+2kBrXg/fpfq
qmETKqSFGRyCbpodl/19lMUe/giRtBDpKQuodZZ5cKyCe1fcrPYpgMaOQirO9sy+RLKttXMH+1Qy
9ug1pOCz0MiMYnK6V0HY4seSr1V8j9OPAKkco9QtpXXOAh0VjX0p6ucamEd3bglPGJ28nOusL91j
5D5khqyYI7D3f2blsmueLRFcI6s7KGX93EtQEEuPETXNo4+XPOTF/4rl3F8wfANzQliEuknIt5GU
HS4ujjUJpuu8YT3ULxIXfJ2+JMa8X1c3nrrk/Y321U/ee3AYWMNp3mrS7/h1iakhV2XcyxpO121S
bOTxiR1P2x98uE/oeZKdNkXWMaRlk2fOolvwQpUk/KWhLzlJogrhxwS9h2fAyOUUhjqdHcjoMdWB
Zt28KHkyyMuK5Vs+9h14+eRVCpDCFpq1UW3gMXqMA55WsEqfvcSnanRLDgRVojr00Y5lJakDGi2N
pKEQKVk8ci0lL7m1xwUX5owcOU371VC8yMbAJn0TP9F7faLyHJqz7Tn9ujwGX5mE0GXZ0k1BK9yZ
KGh0KmvEFyXxJ04JnVKOtFmIeK7Pv5r+VgCTRAtLFFq8tJEg4EkFz155y8kiRVCCufOTjayTmvJq
I3yfYuzMcVjUUGRYl6Og4wGrrPCEIPFFKZyS7UQJIG0QZZEyI+5h9IydkAIfLLeRnHSkoWy2NmP/
KLQnOZe46Tcm8KP2miJwiPKJ3OpIjJuRmqFOqp90YCxpsBjBf3OXe8Y1cE9ZcSee21ScLNrHwcEC
o0EifJmtifqy2fbx6EfNixFb4jdlriytzX6Zj8TIbcVdBOvAvUrJtuAB3n1q1RTzjuuazrX96s1L
QH2qkw40Xkv9raB/7Z2JsODNjH20NX69BNXCZlSqQvmj6Y6n9In82oeHiHXZvtr3CTKlTSR+mOPo
IFldgPS7HnsBNyBL7HivD7MBZi6/WLAGUc5VlTYIAwnsI0yxXObGcejONUSceKcjuFrGP5a69JCr
0vBH0ht4wOA5ZEAKBToBPM+ulCIkXBYFgUx0B01w9usjMR52udPVk5YhOVKHe1vLN0XtjHURcI8N
CpkqwfhkNGwJa8e2klMBYZjiESI3MwTy3tAso0krNymE0dfwcGH4w9hpYuRFR6Y0441tVSDmpsGm
c1nZkOqRrOHh2yTJKbee6wnHs25KJ7aB3C3lYKHYMLPIgmRYRL/g8GgdYlgRMzY3FZwMA+nmTL3o
TrcdbgNqsnjtuav6rfryvqAdd4DufAYae5yMbsPQlq0Ck5m3GIyFtbGx72ZrCYoVeSALdlRrD9QM
kiPjwdArZ1odsAA6FOG9bTko32vPYaUaUL6y8v/gViO7jWULDSdW43QfqBsehEp7CbiQGjq+WY9S
EL2xDVp7nuYkjB05iJBkUeEydAyYsTNbyinDFmp2wJCVov77ZJrKCWROkTwM21Z0SwYsh6+iXHoY
fJBPQu7C8EuqtXoMe4etKQ54pu8JdkrIG/XNhsVlrAVPgxGV3cXAQ2Mo66AenwaN8IQOcokgvTjC
qu/pOYgSG/1VV4OdExb9nTHGs0F0bKti+OZWmT6UgnJekWvoa4jumWMyzD3045IVEoOb7NUe5xYG
iH4RDhu92Gc57TQpNNgvdrK9NqoNr/twq9EL2kQnrYd4/+4VJx1X1bArcPHFCF2XxLcEDMLzs52u
O3akSJF45iFt4ynoY+hjNvKqRi9xfezErTaodKb4hUZbcJdxZxiM7nN6nkMNNohrWidYHHEv7pLL
+FFZS8J1kkPUXzhj8HYTeAOwsmLHOE43Aho1RdsFFoAAxlxOJCjL52o+JSzW+O9gfcDfROUYORaa
DgtTFWNkHN9zjhqnRxhjbvTs7Im9RVK3jN6YnfecLyNdIU3PBEimKkEDzlidVf+eVE5EJBV8n1Of
rAl0lFjZGJxpa0Vscyrt8eBa0MicFneHjqJ/mYkpA4bzWX9IyLx4nVPAnHSU0ypOUjcqClKT0Sf0
XNMKERFqmGhULNvKPFHOxbjyiyO7TnBDwDvDbRCx2L9lyar5MpHy4dRrKacXCnJb91BD4XOP6hQv
vnX7neUDzMAIMufUNWlCw71bUTkeZNch5VGXnQzqBUio9lDwNEkxIhwJECJQDRpSbjqjjkGed25h
kzTQvJJ2Kn/6EKYqqP9ObjI4ZFCwEiyLklWKh57FEBcPuhCEJ8qmzHc5mNhxxTYuOdtIjpnkVxuV
JxnXM9eIoq6ySH81ahqPNgCM3boTi9ayHU/Bo927VrCsfL5l//AL1rAz7OEd08uBdPWNPqzbNwUW
JTnn8ZJsxSX+cfbDLCp4ulPgAaukJoL1KA3rmtRGtDjIPKAVBahD50xbCQuC617ZQDYBJnHkiSGG
KN5wIydnK9aVdeGxGAlbLIatVB1TT0ZmZQIYGidsqKZ4n3YBgNZ3ca7pdEiGwD1d8pKGeZfNm9Ll
fYfxOFbyj5kNqzC2EQq2xo8aSalT9hpKMdwqGfHXqzI/1iJ/ho+JL6LSMRJS8AT1UIG1rb7zrh3Z
oIG6jtpBWgWihslU7UrBKNRl5sPe1zF0MjKeMsS5BscU8vMaewHSZv5ioeA14c7LjL0KbYG9Gdee
MeLVzuWlTSzfgBIi17i+oPNnBdMjaZTrQ4fhcqxwF9SJFNF8K3s/GbtzMFiY5Oqd3ZKbHMvfFmlL
sMCC4ErVFJLZLPSnSD0n2VtZP1g3WZjd7hkxCLp/SMvPRjxpHfvG4lC4B3NYkvxBwCcppTBIdOMe
qTfJBpLNKFvemWSxVAuFUSWHeX2V6IhE/iob1667Zdgeqf66ZtvZ1zx/4j4RBlfnOtpr3lUoDPwm
40SDSQenevgRBoCHucUGyeG914yrkbIgc9+1jD3l1lfvGlS5SmWouemsh63v+nFLDlWdwi59Ik9X
NEAmdhpDit6Ugh0LEpoQnwaj6F7CfG2RpPKTh6Sez12qOlu5q9W+xYGVfmVg/Dzcza69ZP7MAGNe
ejpyOuFwdCJ0+u4Jrwos76PObZuv7jAJuNq7lrMacRNY8hYARxrMjpl9UsLza+hcvURUTP4+6HnJ
wIJXI7yvToK4OKiTa5RmNCCOwoj48tAPEfJRJ0U2qmkhwyEhfEGScoslMd2n8Hfm+JYl8PVRI5Jj
zNTDeIOiOZQbYVJFR6OtL4bu1hO0QDSyHeRMU4wP3eMQymMkKb5N8qPA5v9R2Q8qlvHYyvccAYXs
/gQU+Ur3JcKln2xV/7kLz7L9pJDjWpFW5p95g+PqKtlnvcQlcszLG6c7UWKZ71SAfNA3NkUzQdfp
cY2CvsOxTB6o7a5EtuexrbNeJUof8DuiW4WFRdegExNmk8sXCBQcuxb6S801T/n3bacSP1eGESRN
1gnWoyZklqOcPRhY1wMF6SVEzNJdSgEUWian0YDGxbIpr88JpqH+rQSUwdnfYsUAX/TSYfjlJQw8
SEndpQrXkXoM/E/fPVs8WJTsq5AwcxwldcWzOfC/Av2ooqftMj793pRvZOTm8oeY4l5UduESWE1U
EIb10VK/D1itVyk641S+F6yokvqVIUaR3/ViJTrewrGGpbeM9HOqPmRu28D/wUqVWUk5Y0MfZOmz
r9TNprTYBvo+W3AJ8Io7PLu6dPCqHu5qdXodf+riKQ+REnGa5lgedPFaQIdVwB1JnzgNWHC6REWU
O8m4DyaT/gXINgOAoy8/EsU492XE2XqoXrvh2ObHMf+mKVK5B6AjMJlh0e0n66Zb1zmPwVUY3rv2
XowtbomfOCWfJNyl5U4gDbSrdzs5ppAGtENHUVAm5L6bM5dtJJbqnExoDtPwUOuOEtzFOUqvuVpv
Gr7vFBrfjh+gKG2jmenKu9GcVLg1JgKHF1+822ITdU5a7Rs4fuUOsoKPUoqdRaPsLL4+LnrSR2rW
McD64nGWm68JYiJgnBo4+o6FxcONggdJjL0U3AxSZfV7El175aAkt0owen4P3EeEvKz2XlJ2fSDB
6rvP+4A0ZXxLjx5iwHBDavZ4jO45puOOH6jtUR9NWO0EA0+5VRyleXA78LoJuMpQcwbvHX6U2VxL
1emDG6qOPCeAdZ4eWb0Z1qOFuITaOMkpHpijriaYk31Nog/qLQS7VC41J2cY3eLsM3IDH1hw7Jhp
RxiaBGBY5U5m1cvKmesRpKOlnP30NiqHxNvRSCfw31R2I/E0kmP/M7hiXnM/utVO0s8NVRYHaS/d
lHwXo9zuWbQhMMXnmB98NNNGftCCh9ZRhMwU3dEJ+0JSr27idGsFH0SbasmeQHZ9otpu+zn9Tpys
xVfQHeLqOdVPKd54nT14tZNBY49gf14GBTVNI1j3Ny0oABdOHckX6k+OrL0Bz8hbJNSr9O15S7zV
8m5mAAEMrbvJm911jtcB5xwQzfAcTV+T8M0Aih0xWWbzsw9p09vnQb2KdKUXOx2Zm34WDUbmcC0F
J0vc9BRbXbGqktd+2NZUPXXzUK3nuHk35FUUwJl+8JQLqmKrkP+Qu0yM2vKaWOss7iZDbo4KVPHl
uQU7s3CXtqDikX2LsA20F8HAijZlulWl4EGsVLn5qn2NFJBwssQ7JFLbkQIUZ61coHp9VcqeQyzF
LSbqrYcLi/IUz2Ug1y+1seq8HdW7Cjk3uUXBe6xe+v5dxPsIc5hJ39xBNgUJk4gznaIyvGUD1OSV
/sa5VWafTcCSH64wxDJtL+fb2jwbxkEqdYaoF54l6Cz8jV0+IhROCseOK1/D8tFiLNDie+kDPFuo
8cbT9jHF+N6rWFAihkgXXAtMAMt8Xoo7W8BM/dSky+Cfy4/CXHksgUDks81bk4WY6QuQJLUB5e5F
GRGrawom5Wd7+FCKW1SC4eo+dfM16lDArJgRNvYmFYegvmvuNGXIwmvtHUZjlwOak9cG6zXW9Dwt
8ycTBKGePGvuNml3arFvYNjn3138NoxHs3iKKsC8H2nqmOOaosuMGW6AWIB2A6Pwp2E53cTMxNA2
0A83LHyMTYM30F8RHWmax5BdutWfOeGIYEP2q/54yb7hno44dxDZo+VhqZl785BfI0MfQeFIF0Za
+L5GW46oWzhCW5K56LobOP/kvUaTKZY22S3edHEi19ACR2+cc/UdRaOdOtz6ZvrtQ+Fzz3WCWGJT
BG8u7Jk45N/247pwHf8jyglKFDJFURUsNekgSuovEsH997b8rEzqK/OlTRZJeQi0ve7eXO2rTn5M
rPLhs2w9QnS6JfX1xNrbegyqCeJKHD01wAtcXCDnWIQZQ0ioNpo9fwOzJ6naZxhHY4wExYhUmZl8
l4hNmdnGqjEgc0ptgAJT7H9dyl3C5i2mmvEQ+JrlmZ7Flw9938xiHYGH4V4B7cf5jvFwRUchOQpR
dgzKDDQvUkmYsPvKAnssH1126Nx1XYBPRylCBhIFDskhcDPGfRSdpEWafCjaTU4uyEtDnp7kj9i8
yVCyfzp4Nf6FSbNVFdAtz8a+FxxCThxe2goAvf7BIyQoDs92xdCn8WnnLeFSJ4E0Z6s3OGhVhbWp
9jx9EWVa1PB66YEu/WlI4OzyrZW/Cnx6JDgs7Why/2zc7KT0DwO8YlWt1f61HNesViv9UUl3xuYZ
VS2nRLlQhpMuYTLwWxbUFxnjrvrtaXM+2ClHGTleuuCPKbydDEUYxG3LKB7+Ccr8ZdFBCDuXHQFi
+CHheDJJKQkH5JT41SP32VM8wph6yWA4ZudkK6oXzrqZPW5M+2giGvIQxCvHsVhxGRvdzdM/W3xk
nUVQ5rw3FkHnaOo5U48+a1DUbmEDcFuG+zbXiilxVMLSKZ3j+JkgQQsZi3v2gNiF5qLN0MA6iE1T
6dwESAbgf6hOl6xCZUODaL/zS5aGBERjh3hUtkCF+7PpBNfDV6Npz1VoOtGJrXYNPgLzM6Jg5nXd
MfOPQEbtEM/xFQNgHj21OQ9g/RhjrgvGliHya96chmklxFKp3iYyQaTQI7eph8wNeCs+6yWXWlwC
zJ7L6V0rlkZ/1twLNVKqvgj2YsaxBRTxw3vDCxoLp1UvISPB73F4HUtus4ZKMz0IPHV4f3zHi9ho
7hPOMgJRIv0tj86FhT4E9AdVd+D0oxOOTH8vg/zZknmwGQoCNtEtTgM0YW9ic15fknE/oLQn0QiH
fT3XiI2izeV3jXL8ujCV9lz4DHBaDElkS43LvmWFMYuLq0goIZ/KohE4NV6YuygIQHkTunf6XF99
Zf/HdNNimlbM+ZMkfcVXZ+Z1wFTxUmlATdYjUUwBiQjLGdTdoCYMjIU4sJHff/u3v/77Z/9/ve/s
nMWDl6W/pU3C3CStqz9+18Tvv+V/+7+3X3/8rhu6MDVb1QxT02RN0UyVj3++X4PU47OV/2OZtaX2
5UBoW7TKLXAB8+EHz4mFbComB4eoQZB9K5gkUYpZXgHdVg7gbmcM/RWykjVkCmd2UKO/0fRTRZBD
+pIP6+oXqEMOTi2yd3muprAj/5ffXOh/+s0txVJl2RIwzmXNsDVhGn/+zd1O7yLTZd8f+UUBXm8K
Ddebi61PjJRWYu2AsMT1PVhyrb53JXhuYlTUF5l0ikwt3Y/OVlk0dCNdf2lLSJFMNldyfTX5A5uw
PLWRZZ5rQ0OZB3l+Yameva5a9/Sv3wFh/vnv4GU36DYUTVcVWTcNw/qHv8Mi/CRPSE0qfRzdcg7R
K9DQwQg/ac+diYnIq5ATiDjTLgXTfrnszo2aVAdbmNKxsFybOi//KKJeOvrWSmcFsY+N4BZa1uDY
lUehqsoFbpO2Q/Nhbyylk26mkbpHZUjZBvi1+b+8Nbr9P/8kYduqUIWpG6ZqaH/+kzqGSm5m2GCu
DeQ2jWpcy8RoEQZrwc5zY/lZ9rR1p/bNraiIFku9ZjxafnXJhzL+DroCOIGJEDSJjr48U3tFO/3X
P9IohtIbhI/CjG9GXNv7X/8YG8XY+9e0gv0Y91p7cuEwLaq686gwSLgrspzxoInMvW0BhHZJgPGn
6qtNllfEbyb1uZRRhms42xZj1sCDqEMcfCarNl0a4qfc5PppNaRNzM6oR5t8F6qTzF1hdhz7Xk/e
DP9pppnMIC927DZmGZMAcU9ww/z6r1gn9uzXxfNvf7p/q1/382fGXx94fv0P//nXe5bwv3+fvuY/
P+fPX/HXQ/BZZlX2U//Lz1p/Z8f35Lv6x0/603fmp//9t1u81+9/+o9lWjMjuzTf5XD9rpq4/o9z
aPrM/98P/vb967vch/z7j9/JWEzr6bt5dM+///1D07ml2Nzt/3nOTd//7x+c/oA/fod2ln6/T1by
6r35H1/3/V7Vf/zOvPMvhqpZliwbuq2YtsFVDCPg14eMv5iKKQxZNWT+hcCg339Ls7L2+cniL4Zl
CNUWmtB17lvl99+qrPn1IfkvlqFxGOnCUmyLT/j9P16Bv5/Ef3vr/vnJPB1f/3UwW7ItDENXhaEY
imWZQv3Hg7nVhBIGlFct6SQIzVL5YpH8aHXB7L+9NP/sEfDPfhA/SRWyqvAY4A/6708AJSq9uPEy
HOAFzim7/NQNyfnXP+Ifjri//S26wdkmy7rO3/bnHzGERZ2USXaoau0js5u7EU8oFAliN3lmVrX+
1z9NU//ZzzOEZQlV0w2Fd+nPPy8qatNqpOwwFC37ziFvaVEbt5JfFC2a/C+s3XS17h5D3tivYY7d
kKckj39Dqdj3lZqdLkQuR89VlTeXKmAsHQxYIBIb+YZZCEiZ1gQ5lqkGOosFnOH5A3UbC+hlPLbD
TWvS9F6IIb2GfhDepF4rBKS/NkUJOozgqqKwBrSVFi3y4sQ2Ua+Pro+uIrG9MWIK61nqo9LiPN6b
Io+vcRPojD+1fCLUaEVCPF6VDx+wm6cCR7erD1nEMDt8A0uAFms1oVBZ3vO8NpBGJ0OCp94QGRRd
IsVeG7sgjGEE11CnAU3IoDJ+qilAEjfFI5GUYp27mXxUuPSmtZ5J/mym6k9mpQefSeZlSKMzzQmg
a+NonoyXbp4Fq6aoJPgNJl/Z9iNcM00KGuK0NR9tblKR7KdHWKmSQQ+leZp4LSq3wBfnIm/AsSfy
8Fl3dZouolpK3sZOhFjsFCyBqmnXKJ7DhHQeQ3SnXC9oXpQgYMeRR0lKIBN7tEBtumUiXPsQ5rHB
fLrNMB0NrXzNYq9ju46cLkw0clVNXf7J3JZnY1ljhRY1YlK9ShNaGNS9XE/1vWm99BI2QftJG840
L/bS5DUKDPWYSKb26idShgOgcoM37lGX3FKzVNmXtiMqnNBuUMv3yFBbsynY48WlFRsRlNExwI9i
6opebRrNlCC/dCLQICb7uLBNzZLbW6BN8QqmSGB++IYVtotKS3Mef62HktmU1MbadKMa35LMgt1G
YSPIbLT7afsC2TjHFRfjaLRTKPOqW8XEFXQ9tte6pWKYJUofEepbjwYpf7VGRGM7RunI++fBLshT
APajO8iMtPCqJxHCUctMy3OsW8XGrFDn51akPBV2XNzEyDIwKn2030EPHrTtQUE3IBzTMbK/9L4o
b7nEnqTIWZxGUWA/PM9V2ocUlkjTJExmalDDNiwBaxUklKcaMR8afi25UJDKRyP+9RJ5Uog8fwgw
GhSNgVc3ZGVUBmSZjGa3EH0lL0yjQY1bxuXVHYfqlA3oOpqYcYJtSwwUu46lTaaqTAhyszgX7sAM
e+jRrImUfJUwH+a+oAx0m5EgkrDV9lx5RLNL8O5kndWWa6jJypL74RGn7NPVjC1il+e0oYFlfJLT
Fi5YAlDF6/VzYGatRQJImF46M88PuWSJn1pLNTJRkA90tZc9x4OiLsuhJRFlFPZSshpa6tRPxUWR
c/vHqEzGFFOtdiisDj9dLSPSUFxwYSo7L1+NBBEmREcpWvU1uMgoXPaKrAzE89Bq+De66sMYBbCr
Ghe7pCW4wouR/YfS4aA0USbMtBGXkBEzhAj0Hq8c6hmWZwKKoX4ywxEhQax8jFnYzkKuFHRWKMht
AKKxzfpFuBhK2rLaK0I9SUqUwqy1eColnQYMHMFaWrakumr4lbwSC7pqEqo2Nr8AXCbGExIjIj35
bH1GY7aBDqzomv4+pHWzLcue29yOjM1gWpDEShMTeheVP3KNDBm6dugoLjDw0ivHN7dGhRy2gfZi
2HSpYSrUpU8fs40rjAe94lKBNa7+IXUjSpwRHKRdxjRgtKNgECp76dflR1cY74mMKNCIpWbpe0Ny
zonx4+tdnN9DExvPoyqaU5KY1cMORtURnjk8DV6BgSsy+mWa5+ZatW2EclpiP9Vjgzk4HeN1NRDX
wuuh3AMTH38kCzx5tdph0XVDksfqsgWq03JzQ1zOQ9KEDY4XBBkFJOheLZng5YHPjqIIjJGPehIa
2DQaJLLKarx+VW2NV6Vl9RIbQD71AcybIoQAzZC04mYIGzFAlfK2zPJBa696H8cnNR4gXYW9NjBE
SBXx5iUsIaB8qtWzPcbdi6T9P9LOa0dyJEnXT0SATs3b0KmYWtUNUZJaaz79+VgXpyMZscHt3sEA
M5gepIU7XZib/aLqjG1ZZ4A2uGvMtd5ibJhW5AXCkBOAeXrAC0iM175oAWbxy9eiimjd+1CFylDQ
SlSgZY2hu/c02iWQ/O+DLkPXqVPJmeESlk2t7g1tRJzSCp97n0dxSuZ6PdbAkDkS9m6P3QxzhE5U
CNkjk9FarBT/Xlg26h1RpSNsVbbduiwq2pdtR1UtpB9UQocMpX2Z1VZHH9/8qLxBR+g3AHGeWLm+
UfP+0RRZ8qBVekyT3bhxI46P2BgMTCo86zpR6+FBMiuUfqVC35eF595HoRf9qr1uuNMtLNK8GjHL
1EBwmqT/Wx6w9bCan+rJiU1nIyoR6Fa8cFxVplCeYtNF07Gpo+JFG4bo3ojd7jl3RXKfqGF6HSpJ
8cAGQ1lG0fOqZf3RMN0CIWcbeKXPsuWgym6sEVEsTQ7GrdXV0ZuRa+72cr4kphfmLNU0bVuxZV02
bBWJgK/pklYMbqap7Z3dWt7PhP6tVIXoS8uyhP6sbYD7GFzwR2xijyIqQjHoH1SaEX4falxoVC31
ftAzD90bU1epFfdTOVT3tYKqke8aC+mqMuWjX3+tZcoGybdtGeTn819bp25QxoOJR5C0sb0JogtZ
CvwOpxOn/Vp3f7IDQcTayDePm8iKdy41XT949Ap8GMWr6b33CFv5NL474R4GTAouz+dp5m6ZKpUJ
WddUmVfCLPsUkeIroWnjTtaBWqm08mnQXftTzWW0ckerXXhti9lrm+yaeLZuUcchmKnMsmt7SD1N
CqW79LZmo/ZQQOXnZOvvcJOkmd1/1+pDjEsXNlTI/+3qfYol8uURn1lBlmnwXtJt3VQs1ZpqNUdV
pEBYmhLE5l27o1qHyN62+oZptLdFoHPdbcy3Dv+UNSzKH1gIqZ+Xg5+b7uPY0z8/ip2TCMZZb95V
WoOvAEXGMKFo1RQDCVMJpehytKl0MV99x9FmH7fPmhwsh3mXND89rlA1f73898VSgFk5KFMbsvWa
4WzRyz1AcxY0JK7tNe5KB7S929d0r19djnluARmqYqtCV2Rd/N1xRzOo8T6zpdG64wz4MxgK+Y4J
M9Cwe/cQVHzHBqXTjd9K3guEhaXg09I4mdCj4FOB8ii4VGpAOxpEsSdCFFoZQQKHzcoX9qSQz4ax
LZlaJ7XD+absuMoKJbbvNCxisva+AGfuhQ8YLwB4QEU1/i57xY1nvVye2XMf05SFocu2bSqaNXtb
Z5gB8/CV7kYf3fqQaUacJTceLgc5fe1apq3qChGEJXR5tvmqJlGkLoud1oUzh5ZyIjWHnoaXGqX7
gR7j5WhntpslC9myqHUouiHPhoTcjDYkdeK4CGLVEhJjOE5V7boyF2oGZx7x1GaOAs0WhmbFgdcF
iaNTzN1L/mDQJ5Sl58HUiisemBZ4iQK1O6AlaAwXMEcyX382Q8D/rt8h0xRhzDlqoA1yg23aioON
4xuu3L51pasJrR+qglTv2r012Cg4RkXwOVqqvcv7tMrAczYmUndGzv/bavRruS5kfDQGRIBKwCFh
oah7Swa8QGdMQ85/SN7HAgtcH8+FzeUZP1lEli2zYm1hq5ZmnlRPZFuOSoxunUYbDqkeoSitPF2O
MBWtvm7CvyFYRLqqWwYVr6+bsIs9Q5Nk2ZGvdYjAK38XrcdrFG+w9dg0Cxf4yQKaYtmGopgq17gt
ZtlGpw2tFLv+vRaKba2S24AhjNQfjaEsBFJOJk4hlCaoOrE/DHm+VAevpP9RJE4d6e3NSPH2UJOX
7yypHJ/U0gSkrZoo6Br0x9AuRxq2MvryxtdG/zEOa3jD1IsR8ErjEfn7nHUV2Mg81Rm+Z6VX+Uj3
VnL90NmtAj9Sk/a2XBWINqkyHkJ6Hu8vf6RzoxE6KRqDkRVy7a/fSMiBZHsdRHgLqUcvkF/NKBr+
/e1mH8eY3aWV3dlyrOZOZmU/en94M0ADXh7FmePeVlQSQcEgOLJmK02RtNhovdLJrebWDIdN4uXP
9AkfL0ehBzRf0Xx7RaOphawyZ+98lVVqJ0st3mCS0lXbJEbhXonuM78VD0M6PAWxQTkoHR4M8DF+
Xz8WJah6fcIbYFs50FRqsuJRRitpZ3URQHgY7lVlgArAPYcsS3X1+0BG0kigDKfp8CDzHLXWVGko
aCaNiTtS+hENwQ0kFSjHHMhqUmzMIr23pfglwc8qF94uUpT3dqT455suIop2cke1D5B7pV5JOhA+
VVEoJakQr0a3+9V541Nk6juBKAxPyasxlt5NT8NjPMZuu4VKiYqCYaEAmSEoEnT+bamJWzLl90aX
nKrPH+MRnK/qvQZImzVwubq4+6aMCHSHDYporkHLd2iNGuV8GdFcF/SQizfUjVRClopUsMA82Hk+
azKPMtPyn1o8/nKJjr4GK5lWc9hgvDoAYVUKyBi9B40AR2EdoyJNga8h+hZpBFAsJCE/G9HjrZti
r07fGEq34RvXdh0BhNQ+unSkkCiHr1oRLKQ65w8f2yDd4XKhTv91E1ljEog6Gp0EQZlg/MwYfB0B
3FWs7cIKPLmV/x5z/0SaXV/CcNs8HVB1vpfLFW4CSPpqayzPr4xn4SCNaNwnV+AS3qCFvC+Env70
l5RqFnp2wvqjprX2KDvdut+IW3ET7CHCIdAUbNJ1uHBiiJMNPQs2bcSj/M2rxxqohOz4CDsGN+q7
7aF3CJ3nGmLipKiQ3MNnXZjck809izn9pqOYsS3EIOmF00afuYRT7O3lCVz687NT0AphinF4ULK9
rfOfEYXqy3//9LnE76fbQlKo6CplrikhP/r9lCEytU8xZtojp137G3hfDyBKNoa6Mj5xVoFkPdH0
rAPIRu2mOVwOf7IHpqORNJ9Ss23SsJpFrxvAq0VXOi4vZitC80J6yCfaLSDhy4FOlsbXQPqUkx8N
MysKi3Zo6RToQNLO33XmEzj6yzHOvZdsTaOgolMVUElJvwaJpCCSBRdKpnsqwNjY9Pd1jNKPkiDR
oVqYXpciQNJK71TkNhAuCGwkFePIHrA+xC6nHGz/JmqDpYfcaZ3i60eejz4200YNetnx3hDkRvDz
JbjBYeXeetA28G1wLdiBgqZ6vwHaOW6q++6w1Ic/nZvZT5iddorsa1VTCQ6Cbotr9VZ/l9Y/p7Og
vYt2uD0snQXnNo6iyIppU/4VmjVbWXqVx17CWYCS2xa87hUmORt7DWqtXE06a/+L0+fkWTeN8J+I
9myJWZ0Uw+aRHWkM8TO6TwE0xMpHEEHk7iEQI4CSpzcJOrn/dtXN4s5mVje7IQpqzSlrgSafFEM1
ltwaCRM//t7nYX2QPIAIQWYhndOTRncYfKFuPyCWZPheI69rYIk3cmovZT4nn4A9p/EGpG/MBUeq
+HU71PyPWjRG91otydB0++5+qApt4YA8t7HBq5BXGbrG83Y2eimNwj6xGge73BLtCVk8lDQWLk/x
Uozpkjs6PJosMGwTW6dUsbDuhGGWprsC9/DLUc4Vz2xOD548+tQBn78Rek1JS5m7EnXYEuT1wYzw
zryVjRW2x1tjg3QUHm4KSiZgY7eUJvpgDb9lIbU/dyJr1O/I6nnonYCw4iQYE9cXjjppFZGcuRVE
Q+DsUVwuLdyz03oUalo/R9MaSXlUCjYMyh2bwkEJ4K6+MW7J4XZIDhzyNSX8zcIUn+xRlqQOwsxg
ZYL3tWcpf5urbSvzJUMpQj7KuFLl/JuvQhBS4vK6j+WPou9e9TR70/WlE/DcxFKj4LKjAGnrE8Tj
eLQ5YomWnab3QePvgwCy52/Qey3qCpeHeG5Sj8KYs1Mo0fCkU+TaKUW+7YPPFBuCcfx+OcbZoViC
kRjUAsCkfB2KktKHEZrsqPZ3VcVHCeEeCx3KwP/8L3HATWjAYqyTZyYt8paGVHavBzR3SlwO4UTo
iNVWUAYuR/pbmP6Sp04LYwLgcHGrhj5/o0WmkkoJN6T5jKJhth6+VQ5qNdSP99I2vkFa+1FdOxZu
gFyT1m1LJVldZ8irhGssU6/8b0ur5TQv4wcBt+HhqDJ0a55LUFoSpQf/000VjHnUDvsIrxIPAFBw
N8nGx9gKesRVUBUpJZRrQtf6odJdg/UHn8fEeSKnYkarKUBAR0OMxErj26atvYUdde6MP/6Z01I5
2sNeJKxe7woHfPl9oT0mZfB6+cssBZivtVLCSzxHj1/UOZRFH+JJlTv/txizOveIincMLsgx5WpV
hd+V6OXy3z+3J+kSgesCBGRxH36dpDaMqrGeCNDaZ4LQ7vieZwu34DQL8+V7HGF2Q1mDXNMMhOgZ
+N+8EtnjQEM8KRb4g6LYm9n5uHAlnr61pvV5NKbZ5V6iIyv7ZXzfXde3KIeuh9+IPa7LbXXLr9ig
wbNbSunOroSjiNM/P1pqgemlBmUtR9gI/gtkidzHy59pOoEvTeL0GY8CRImeJSbVwEG/QcZq7VuA
5P03t3x1SzrMkFyyKll4Mpw7SY9ncbZ9Ku6jSkNRcnDxR9HhwjTvivvd85X9fxka1S5yYdCF874c
jL8uD8bKyT30Hno7QXfCltfpgN75GJSHEOvEfFKZsKz3y4HPf7T/H1idXUclhcJC6monGT4VFaE6
P1o4uc/vrX8CzPZWEpeBLbEOPX2n0WFr9F95KS0t9umPnKwM1aC0p0wYYmO2MoZGK9JCr5zIgDaq
G80vl6YrshpIRZD/IsZhbJXS+p1NzGEPrR1ZshZ+wtl5JG+gtUlbhUT369qUJT3kC5qObV2H+LKZ
vru7/KGU0847G9pQdZuSlyWTG32NANAryzssqGsDJe0wRjgmaYSJbJuCaokKhcUPm3Ir08649gpU
6rI8uBoUGYaeXeLA6VaUG/2o3svYm+1luQf3oyjA4mwPpW5vkK56Om87N0aCVwpU5OYSSezp2uf4
aHQBmHBAzaxH+KbV0LxdHtzp63M6regLayocYZvE9uvg8hiZK4nXp7aHvboN7+mnhD9gDm8N7nBP
Xvm//8tpZUIKID+anj7zxw+qHbpnYoM8BANC3p8+NgwLYzq38o8jzM5DgBu1LuIKHGBR3YfCQoOs
0ky4I03RPuSJF2xaq0AqrYZEWFPfveq1LNomOSXd0es7x+qKn4brjteZby11zM4t1+PfNpvv3uwl
2URfXrLDDxzp72yorZeHvzT62cnp0vofswBjE6/d51mNmUV+rZTuQpTpr8w3Pi8ycNQGuGxzfnOz
HOUw7WvHbZBuq9sH7ofXth6kFaDRhe95dkCCzFNwvgABne0/YUp1mEu9UyfB9zBBi8D3n2OtXbgI
zkahDSzTAjZ5Yk6JxNEdZymh2vsoClfJs1TTd/Z+ZEa58JA9+/FNFcgJ5ZBTBAbUvdpoktapBoQg
HoT6n4bwz5+ffflBisy264VTt6jS+H+KUtk2/c//sLqmny6EBnJ7Xj0ya8XTjWpwaslFHbteVcYv
s9EWzvSzD/6pISjzHuTYnV8rRaxJo2hQOqaFfK3kofugDhjaNMBVry2jDbY1bnxu80cKpPs4tCK0
m1V/UxWoPrbglT+asU3vLd+3rI2qYg07cPuvm0ZRUTWxytfLU3JuKxz/2Nm0m2HPO4Iqixv/8c17
oO77xjQRTVm66expoc/3HI89k4NaNniSzc61kvZQDm7cAcOAB3IcfCQxOEq6aBZCY9DAaxqieERG
BvU0BIRF0vhIFtBMtaOgP5gFBsP+gB4mQLh+LWL9z2j28XXrixTFSINGQG38LmpLuS7HBC8Cu7Ed
+mrZ1hXoJLiQnvaDi6Ywmku/FX2ED9zC4S89O35IO9N9dHuUF8oO0MYoFZhIKyL4JppQpjPWekht
lG2wqUtbrDLT8raRmwBm6cCijWOXbvSEy9UcTMRPexN/H8MLnqiSDfuYnG1j6IH+aitSvAsjzJBc
2sL4cRqI+Rut9cvqK+QzXTxDkzz5lZRx9KLWqIHXHlh/ufLQJBrHAdcHrOeKWNS3atu4V+MQKncT
FnFT1Gl/yESDFk7nwesv4x7P08RzLHhamAx4GTKprb1Vvch2DHbwepBaA7V1uL6y3CmIM6elsSuk
EjGqKsQaPLZRZS0a5NGUCEqCm2sPoHUsKAG1nKJrGHZIVkJKcK8sV2t+CmmoV4Hq5vvKjbrbolOK
OzMEZ76wr07PHzh41JWo8lCfOKm0mHHeyabVO3nfX5tB/mCDvri8F85AeAhBHgFnR8DAmeNckihp
rVBr6VvcNTLSqhqVAjxRU95bCHwNiNZrBVrqUbMQ+NzQKAiAbeM+Uk4uicArzXJoBEMrNnFUYd4u
L0ze6TanhfFPhHnC3qutpLRu72ih/ktMxkzwMds43QG1WYi0MBZ1ltJmfWDkg9k7rWJApscNJl8I
cJrRMhRwj39vVJn18PWuy4IiLxWPQxzwdwcGk82CViWKxGi7Kij99a26EHH6i1+Priki5SrTUCdU
0nT7Ht2ukucB2bZ7B4knZCS1nWz90dphnSjIwCLMc3kRnsnYv0abncjyAFVE1gen5RNJClyd6EMq
H6xAuWHtrIzIRiKhSFZmmE6KzjDSgQNbAVRj1BXCOnyJuvhpUAO0nKQrM/xRGjbqy8a25pRch4r4
YxpM1uDCzbBi80fvkqXLRbqArTpTSPg6itlXCqTRsDtNddpdfYX46k1AqTvGe0fZiW0Cud6+WkrN
/4eQtg2njtbjKZ+t7NssmW73Zq1/lC8ylnXfp/6QsUEVMPmGgt6au2Jz+XOdue2ngf4TddoPR4tj
8IUOzntwgre2Qp4PZaGt2GBivgkQ4tgCG0esblyP23rf3Mjv6BnuFn6AenZ1/vMDZqtTjS3IYJyL
3brdmN7e3I0He93g87OF8bDGUntpxGfPkqMRzxZoEYU5BzXb4SP7jvcxEscegty4Ym7ag3pX3Wrj
c3cfP3ob8bkw1NM09+tczxZV2dhha5eDg0vI8Cf+JVCp+9tDqeFJ3ATJGoFqhKaXFtbZE+1ovLM6
ohwDKSk50Zoe9YDswcJi5PK4lgLM3ghtVORQe3XEpXEXdQUize3CIlmIoM3qNVqnp5DJeieVIB1J
vI/lp8tDWNp8c46nHsW5HcCscu+at/wXYN5dvQKzCbjtrt8qGwTVnpZW/tnVAEBfg09HCju/rY1R
GqSi8O7tDjHJFHYZkvNmtnA1nw/Co5fngrDluXqBIpFeGePgDH1xEELa63hSKO8Lk3duR1H+AWQr
bI0GzOzOlCE1kBb3TniF8yF+KvWVemM/kWlsa9tJ39AKXNev7pOxvRz3fFgLUDZXvn3yHIpVTSQd
ct6G9JDC45EhZmHat5TcKOcOKFq5igqBhmHMi1w6DgSI0gf39Qa+5dWIkWK0yvYWjgIP0SPmpekP
VHVBKahbFLO20SYEExpS4cZgbOnoOn2E2GghWBCfVZW38vwmz5REqpNBA4VapdNhPWyrNebP48bd
ebfusz1sx7eaI8T7UfxIfy+dnOd24XH02cEpIZbdRankGJOqUN6gDiT3iIVc/qgnQeCuwCXWdEHX
C3Lm7DBJQKH7QFEcOwZZlKoTv87HfPRykNPK29coc+hJj8VEOGqdoz5Hb/UtHoKHYmOPq3JrXmfo
SaV32eFyxJN9OAW0BUISFl15ef50b0VHdYthGVmTPJqtnlzXeQHzL2/aMvsPU/g3e0GAn7Dzmqnb
B0nZZVhF24Px29P94MPu8LG5PCBluqy+ZJWkkuCTocMb9tRAnrbNUeLQS2UZgxh2Sst4b+lKfJi1
bH1ovZ98KzhNJ8RQew9kEwcSNcs/YiR5ysJKdqMZZreoUMjPhdEHWzVUszfoU7Bx6jgYNp2huX8M
V5VeyyoQN5oYtb3mdcnvNMqlP1Hn+n8adiSaK239PTGH4eflcZ2uP4bFeaLR50SbY16K0vREqhRR
OLrRQiXL7nrmZOH7nK4FQigTYh3IOn3U6Z8fzVzahZ6k2SBvdS9EBSx9q+r4GaLz3eWRnAujyWgt
yKD9wCzPPxDEg9owUke0oZNV4j5z8V1tenXp6jx50LAQjuNMM3o0nG5AZ0B0KUDidYrZvH6o7pD5
vTFeVLRj7xENfsBr57m70R+ChYvn5AKYRZ5NZJEUqOPWOJN0iCO6+NeGOeYGcocAc4u+6sJn+7ui
5yueTjaiOpQqp5f814EmuWVUepZPqfJG31V7aJi7Zoco7Tbc4jR6dfnznaYk0+iOws3ytqiqrKAl
nJyHv7KhSSF3I0WtWKWPVGFxk5ja3dCVt0k83o5j/VbmrtOW9bNNPyQsyx88+vzNf/hJtI5gsAnT
omc8m4EoLIVUTFbLvf2aFOmmSNzvaBtg9ja8Go3yrTPsQ6v2f0JFecua6APbzTepyfGL0NDPGxce
aedOIHhDwtCgZWnKHIwQKlAbEhQ+hTUZjrarihZbndPYMMW6Ul8vj/3cbgIOqpkKSRSJwOxe0owO
sUSQD33xiCqPnQAHrZ4vhzg7HoVuvAZ7wTgpvOp080rNLJ0+/qztId5WVv06IM0QSKhC2na2uxzu
7IgmMRZoopoB2eTrchZ2moSwNJzCQLmjHrw/INRxtWuWrqOlOLPzIWvGuAqM0qmKn3FPmoZPmZyJ
pc157hSC+zHRPCEBsSS+jiZK7L5Am8WRBlfa+WOuHfQYcxW/Tz2sniz7R1TFAQIMnrZJemHgthAX
OFZiSRLqSPF1lpUGK1vDbIBOdYSDXoxPZKkh/AgrTVoARpw7uIBDmTI8DzCCc6aKpjV+OdSABkKE
9rsffj2Jg+Do/XH5C59bUNQSAOuoBui9eboYoNZsuHGJBFOMZAUcsdx9EaPxVGn2p4mZy+VoZ89H
Q7VNldvGosky2yKd3Lv2oFXOlNbdRqA6V0VSF3uzjcdvpdEpDwoiKRbCs62c4xDQi41VSTy4Ynjp
gaXHzxKqo//hsqWTAVoLFCyPhPkhkUmh2g167wC9E9sOfbZNWmAnFOQQ2S6P/0zmQDeOsqspSPVO
Mtco8QcEqlA/7KlP9p9aMmwvBzjzOQkw/RseOrt22mhHF22rdVJjEEBqi5vQmqRzvGqlowaGtm10
HyXN/nK8MxuXBx3Nd4v/ME/AXoHuZu6IaJwel788gUlcYOLC2KjRvz/HqYpzpGp8JNCds3HlHpoC
kdc6AHbHDicUs/udS41JCyFB1DTqPe+P21bVwv16bjaPo0579Gg2k1K0Rti0jl75KLY6tUv5UX7R
o+0YLgE8z2x35k/WeNZwfZyQv0vTHXsUZ5wmf8DIGYQBlhv2qsCb699/MIsWpM7LiSf3/ESnD0ay
XhAnGRA1kkPMh7ThAz+gP5fjqOeWOlhcFUI9KnYncFweiU0wgEtU41bNd5YvrJtCRzY9r3XjMZUL
GSppqG1FmcZXshlhx5kXxms72COu52CIE68pPxBAaL+7UW1P5lem1a7UMkdqPmtjpwxBHfEQRFKS
3hSS/VG8Kyyr/A5WEK9HlSpw5I1/hNaKbTOiVa3ANduOrpXiAJoqTi/zAg9ao/yThH29vjz6c9uC
OwB4N9IKk87C14WDN5LXRNbojDbeNPiWNpW9A7i+sCnOTjEvESLRNTrBBCcilr2oFQ76zcMhKLC5
UKXs++WRnMawp2Y7zSj+BWB22iJHW0BChMs3RuH4mXUlYvexjbLH/1uEWQ6rj7XVQkZyavW3WmO7
N7xc/vun3QZoBjCF4AkZmmycgHGbDI1Hmy8uPyKPVH4E5Sq9UrbB1t24L/KD9iA9IQV1Z71MeToW
nmt8Gq8nj601UihrjHUW1sbZGYVVCQZZTDWMWU5VlMUYZbritMK41kccMHkO/+tNPo3YJGcDGTw9
rb5+tEHOxsGTFUdD+MlAZUsrWfnKAgLwdI0TZGKgwpOgoTevwviF5aluqzoJxiGi/yl6bLPzJZ7z
6QlMEFAlSJTINMLmKXWqypCRhOJYRVDfy6kP9SMrGmkXsSfWvt/iB80ufL68YriRmaCvzzjC2gZy
IAQnNZhNoKe5QSa41nKZXnclCkRtS/GUuGO5qpGqjmLbkRLzscq9R8m0nySoZq4lO0WrrDugdVVW
b+oK6kzUkuQkeBhge64aV1WgI7CUbxr82bzmM6XZ5hbhrghwCcLy2h8EfjfWOiwx1auK+wZ56CbE
FQIpmV2AdOwQZ+4q74B5a10LO8cdnlsFofjAKH7KNZzYwn72MnfHikAKuH/U8PoZTHU/hN4NCnnS
KsbNJymrO4kKrOfj1kZNNETHpcUndxTo/lufOSZuyWRui2VgQqJv1MZ73Cnf3DK9l9T0JtKHdY0N
WwVef6X39nWtwLIrRLPxbPumGCR6+/GTnMDAw9A0cbMnSaJ0HaZIyPi4UjTdwW6M15DpR18ESxWt
uWkBig9+99a1dJWK8KHr4zu9FM9NgSx7hgq3rQR3TP7BH+NwZw0+7UC/eK47HAGMAPnuJm4cFxOe
Xg7XbRodyKhxXpakZyg2zzb6S8Bh1nKk7EMvPehR+2jbdrqugGFgUSfhDYF9mdnddhJ1sAKvBi06
5J26sWNzJXtYjeXqRrZQ/RT9XevmH5ZhbLJkMktKkeXXV0rIFOb9z2Bs0LuO25eg4r8krvteBcpt
LA3e5q86XOpa7/1QbOEOB7h18UhWJoK8od5ko+bUXYX3Fs7TiPEEXG5FX94WqPnXk19znRyYqXWI
RTRCVmuzwHI4d3fcoUiUt9f8/248HZ0ySUb9A58Ws1O3tFl5glrBUsPgXK5C8srzHjVfqhyz3UEf
2TNzM8d3iVn2MhlLxuw11cN9msQLh4z6l3w234pHNE992qpHF1ChaamPUu293mNBlWJnLqxbJbOu
ETBfVwO+A5aJzyLaTxsqh1tP3mYsWh/tL9v/gaQWEMaXIXiJ3God6eVawG1T4p+xwLN4QAZPPJgS
rmlxj5GPhZ59f53joF63OLzUfMp8eEqy5lfp4+aNRrWhUTFKvRp2uOrtW9PEIwS33RFLXLvGYDIo
3g2klYAe5GJVyPnGxe46awWvKmyKBtX8k3fBd4RZsh0Iy2uIEJvBtIMVZClXf0AXASuipn31Zf0F
8ZYM5XL8g3uUwl0JX68guWubCHPeflXzOkrTNzmUcAm41kW4jqN27Y2ACqV1gbh3Jwp8caBfVFeN
JW/N5FXFeGD0HVwtQbJsSoyMFQk+OYeAG6ubLrgqh+saXf74RaSvcvwkec8qjl8VvrPVgOlgvNVB
eGVesxmwdA6w8vYavI4MgauUuHW7CsPu6jVsPyosg5Phe9M8yLG78jBO0qPHwf0RKGgPtmgW+DvD
RptfNvEFFahMj9hu4cdVvyQ53HZ94Imd8vVuRYVaZoEqnMxPeFXcO7d7UFFjjINDLnDFfEhSNJnu
dPM6x0Ay8773+nMoo+UpNRsDu730V27XG1/rN7AEeWrhzp0dSvitQ2M+t7W7ScJsKzL9Ji5vvVLb
o/q2N6z8NkD4Hlb+qhLqjez/VtQAu1kAwEm9yhVaDSlmU4O4id3s09XoYoUGjo8DkoZWXqNsKtam
Pr7mQUjaqdymJT7u3eRD3N1FCT7eLVrwsvQU4hYZqKybPL+t1Fu3UX9FFvZqIrxKctzOgZtbmNKP
nbRT9Z+xjH83MvyJjSM1JgFgqNYS7iXUHWDRIAQ5GgAAvPemeVP1WztEb7KmuI8xemQr+P5E296O
nLgcWJG4upFLhys5QRgBQM1HE3XcDKAGV11ZwZ82pQPlPQLh6kvTEP8az8BKIQr2WYrEApCKn53e
P8f+cK9a421VJvxu3MVi+UqYL02UsdMSjJFYo2Oa7xtruq6h7dvYiqquvEMw9uAawVuCj0I//mxL
41arsIrN7GydYoprqg8FEpB5nfEwGN5VpQIBlmxUfNrdelq68h178NP1kOGOXvUeA47sNhGIYoWA
Afh4WvHSYU9UhCjL+fgjq3ehZWz8EgMwM63XojA2qTDuvES91tAClRFpV9QOxVDv4EfjJtF/2Ziv
9rqyMXNMm8bkxlDbTTBiCNpga+LhT171KNWGK7dPthWmmF2Gkwyi13gdIKv8Rg0LWRPsLtNoI0dP
GGWtW+TeskJb6wgZhLa9q8EVC69DDaJcu0X9EKTIPupvdvvu1e7VpK+TFH9ihACrCIxMXmxc1NX9
zLsOgwdd1GujiVY+lt+ZDVwtyp0S+zCpw7OuCaOVO8r7UMmv4EzgUcYIK5KSHjVYavvxJ3fMVYTu
t1amL0rabFvungiX6dZKnpVWvHNVbcMiD3bgszEes/ttKaxyZ8bW1NIsrgdWSpg4Fm4N0dizVYHG
30YuGoF+Q5m5wKwkwPwbXOeq84zvhYtJavGh5551yIJoXAeS9WJLfGd+4mrItJWH76JCtRSvr42R
/WrBAvE7D5eTunPp6vE9Mku77R5xb71P7rOs+yPryXcPO14b7aP/EmXSSqF5A5Rq9vAbc90KzQjv
HbXi6V7oGIjJWqE9WZVSLFyNZxqUkwDCP7Fm1QkLlp0plbKDfQUGvnWwmkA5PqCcQtt2H8VVvY92
S6IRygkPlceUAN1KuQeUGKywr9fx2GldI9sq7WXzA2SMrq3V2+GV2rOj343XmJ3tzDf1FaMebHDr
O5yeN5cn+NzraVJdAAcJ9vikY0W/DLcxQ4MHe1e6+c63lkreZ0qUjPAowvQLjhIOSbiy5faao69I
KZ7wnTpYz9ZK3vAW3Hg7fWE8U8Fznt7gXIDkGEoSPDZm72uzGAIsmjX4HfUVFNu974itfFhaK2c6
sQzqKMzskY1GdZ5TMeENPHrb+lZb49N3hRGo4z/TiFtp98Fae0jufvZrgwQJmQFv4981B/s2/FYt
bMRzT7q/bVOhUdA7wbT4kZLrQQ5n0RQ/qrbFnOjZ6j+TUQtXlb7gCyHOPeQUUkKBuiO19Hm9Oala
1c6xm8HnZp/v+oN8NWI/iaHIOt0vPezP7o2jYH+xt0crxw5KSYwRFIUtkjHVizkAGFAxX3FX6sa7
zrfRi1U++sl1ydlt539wMmudIt2Vi9Iu56b4+IfMEvSu9XNFxmIw/Yll3mOcQ2tEJQjk/Y0x9At9
irOyZwpKnZPUvoKVyPxg1RSvVCTZye2hvB5ianFGphU4gNfdm64G4ZXQ455zXRcwBatBeiUHdg85
Ku39QtnjzNlAF3vSRZv0CU9QOE0Prj30ZKc3JErE5UoblpCr0zaZ7VawS6Y6kdnovp28fLIytQzY
iG4ey9ji4kJZhb/Uwr3yBMdehtxsLpNgXz7yzh30TKtsgZqyAEHOF/H/Y+88muNG0rz/VSb6jl54
s7EzBwDl6IqkaHVBUBQb3nt8+vcHqmeGBVawpnev70HqVpBVCSATmY/5G60dI6lTpyu/asJzSQim
rT5mxV0td6QoYdCTm3TpeT8m1sYX6+whUZD+9sp+oHGkGMhHExskyO6duK6jq8zkiqDSW/ShF72c
iQv2dDbKOsaU3rgIyaea4cWDiixA4f36GRw7vedaExCyGXixLKh6RRRHgSVe0cGzkXe3o+q295+/
HuPI8kHYEnq6CBKCdbQ42oqBqojXqVdFkN82Xblv9FMYxffLXKyfgyEWR3ZcJlbswwACnt654gp8
QOSS01qr7A9tlV56FyViGeq63hf3+eO4McAZpa7gaten6Lun7nVx7MiYjmZhz73i/yiKTxGFjK8f
pvS5SABK+cPTXJw4rd4IPfnXVeP2K7T+1Idmj3+2YzjxrnpAjAC5bwpX61PxwRFIBONqVFdlWmzG
p+KEoGeljOUsqGz1THZMyN2Cw9a7y3eoazvZZbX5y1JQhEQfR5QPAwazVMok8ZQrWhmVW4Ztv/H1
znKxJ0jXeizp9/+bJzsrh86lF2ANi91dF/y60BqRAGVaJ6pT/Jyh2BTj8ovRxTvhst41nG75j6+H
PbZiVA0OMTw/A9jJYtS6DM2wqturePwejlsPv+//2/cvnuIoUbuTxGCfashOyZJdlC9fD3BsC6Hr
ZAJ2oigOJ/JwmtQh1uNqUq56vb4yE28NJ36rFP3N/2IU09AMCfEP65NrCn6XVlzE5lWFqMI2tSgs
GWkmE51bovv1SMciR1A2iPHKIFwY6vB+UFEUQ7/WQdSG2/ay2c6SVPJJnbNjTw39T1AIgGh0TorD
USo/LZOJhGZKtTuj0i5KbBB8C/+6r2/m2FlizVhBNC2P0ZxLNcqpbe6jqA53cSvWjoluxgolLNP1
+xx3Z3n99YhH1jMbPdA6EM8gIZdILVBaiU5hZN8QsW3E3JIqJ27MsT5xcB3bjz4e3sug0BdQScQo
gv3I22D+sUfRH7U99Ca6lbou90VpR/enYONHniZjwiJT+Vv7hB0xEZKijiZehWXidEjCesINbBmv
R7T8r4NWoeTM7eRZmVlE5OJwfShmaPWFF+1b8SzFXdM6h7T39UQduxlZB1oAo1UhVlmEGWaRhJVS
I7akAxbxNLuKz6TyRenu8Wr/eqR34ObieIaZxiYHjJvOz6fmeIy5c68H+1nzkZ4PjoTbyJ1+mG7n
DCtsOvAJnduCrnUihj7yKh+MO6/VD4kDLeQm9SDEe/kVeoeOgSPMUL0qGMBKdb8qynNPl0+syyPv
NeGUjm8eKTOC94t5GwDtwuikeKC2sP8GgrYmi6W95iWnQrdjLxpPc+6kAQXgCDm8ObxX8FtX6iuF
LhBHyFovrL/cBwcjSz1ABFgDfXcZuGVJPlkWHaCcilydXQwIF3y9MI7ewocBFmHbqKfmkHjpvtJf
kRnDfuj66+8/Nhnw/VTwkghRf9qLlEhN1QE9saqx1rk8bifKqiaGTl+PciQio+H871EWEVnRYNs5
tu0V3kMulclVHxYox+IPFLx9PdCRLAm5FgXzMCIFMFXz7X5YzmmKugaaH9jlrpVseAHvhQynQV1y
mCqnzvHRMqv4RPB+dEz63TP+8t1T7nBMoY/UosGid1SjxphVidudJmKOVBgythtSaz2JZlZ5dj/p
T1/f7ZHFAXOKit9cYmAdLta3h2w5VibQALXQrsvvunD39fcfWRwH37+YNt9HwF0J+ivJ2zf+c5Xs
Tst/zqHCYt8jsUJiBGgeaI+lWITUmF6vwJ0aXn18V5xsX/yQ9+WF92Ru47W3mk4s92O5gcbSmLdZ
iAGfIBBWLYfwWwXOxHHVXWfreIDD2KFxqTjaS3ZWbIT1eH6qPHOsFsTq4AYJmVHDWYYycVh5hs+o
44aaN3ZsZ9LWdI1L/RV/WHV7qsx15G3DTWCW3kBtHFzlYlnQpTD8vofINxiuj7GS5+PALrS73Itu
v14gR5Y+UdPspgjYClTJ4nVTKq0oZMpOwoT1WGrS/3qTAfyFRe8WyUOHS/zX4x2dPhQyKKfx55fn
48f3u5SFrp/KilC9LnRcg63wJot676bU2tyVxiJlX+lo9112uRadZU2Sv8wYqRDktdCpRPaieG4M
Zvwq+1K606fKus7qeDixyli+R5b1x2U2v7kf9qFm8LJel4QrZcicBCvobkTuTesua8jAyIXHG6Pv
nvG0wL1vckDTXGsqtm9Dczb2JQY9P2jeO00V7cpC2QS5iF2Vt6mL2NXyYCfneMLn0S6aPDuKb/MG
zDAGiV1Sroz40fMSZyoHh018U1gY7eHBjPj3Ji0sAAPUXkMkIZJHMavXujhuRtCmAHZoKdUbSaqu
xH52g84vU7F1MGa57GP6m5l/ZijlZWQUN0InfUvDVyVXbspYB/GQbXQPU3az2EjZD58em0XDOGxx
hG/ccDAvStRTJSG/KAX8e43utpVz1zehL0pEG2axagPFLqgMCw19TWN0cElyscRwVfUHhgqbQM53
k6S6SRC7TR6ceUKxS5VhNcgCHoLyWWqpbqh1Z43fIGzSXA/CH6kW3LFZ20km3oqdvwt189wXPcL6
YS0oCZ7pT0PUXZANXFDUqprXTPY38Vjdm+0f7QSOVHoBNbNuzRhQW2KHprgpgyfkedZm7F1i4mdj
WPViIf+VKd3GEiJHodXX4mNRiulWjsM/Rp/acqmvI5mGed17q1QXcAgvwEjQc1Kj4s3TDHuQfpqd
juWt7wj5E5mHM8mlEzb4NmOIWIh/yHK0EeRg7efVxkAErysRBxKqx074kZTxmWr4aNJWwhnuVEQe
YNenwvGB1Ii17AjxS+5h5t4TMkIRwgByM0Fnz7OfYsx0le0uCoOtN1hOaejO4KV8++1ooFcfob8k
KjtlrAskkKwzK8cHfvgp9cG1FJlnQxVdTFCShWi8Hiy814WnDvuXoVHOOqFZVR4a+bLmNGK/jfXK
zgeRg8+wtczbRLgiymFjI3a11f2XvO7dJExWQ30zhIbdCteYOmvDDwvE0TDaWfikqm/97JAurghR
HMuwXLmrz0vzWzyEtlKnm8EPHDUaaOFlWHw+yEa8KqrMTWOMlIRhowuV22uhM+Kenk/yTTv0Z1Ju
rWp4gUIpronpACZgBi78qFEbCVtpFfa0k3MTOdws03algRy6ZI73HOrPlAgrG8uQu6IOnTwmlhBm
+7oAHUkic83fB7HphHk6W79tzBIouadcJpKxAuvjjpgUpka/RqXfDoJrMZPsKRFdKQwuZeZnQP9Y
aQoAFOaqngtjExAo4482ePaL2G6aSLYhvjgAMtaJqV9GVbeN88mJenOVNDdNWW+7pHWNkU+F6DGq
L7X5WqjKBjDoOojbzWAFW6zKtlac32s6bgoSDTTh3sjSrZa3OLeLq9aq3TFu9xoQkbS/qiEyR9Sb
oei6oTysA7qsfswllMq6lRpXg85Sqr0bxBir+eWODvCu9roHo3mNzWdvwEWzxjvV8nalXq5GxLsL
RA8N/yeeLbErI79ZeDQI4vG56X7Cdtxp+CyG2NWrVYNY8LdeeZSkh3aedwo+WrWfbVJRRrZBMfIo
Z4M8JJoRFgXlZptYcxVIydhGmhCIS9n5iIso9EXVHSLhymiKx56ej2WgdhcOuNYqVXbmpePFIJEF
x8T3tjXrrqhB+60LjK3htW4JVktKJ2e0vGcpiS6CDvNNtTN+Dql0I/v1tgmVi6op7uEuoDTUbJuk
uMkl2u9Vc2GO0Aes1O1l87tI4IQZuIPgPUZfawFc3wjDhOyEcH7Y5bhVoHmdz76Cur7Nh51P20Yi
WW8a4XvYaO7MkJ9hWa6cPnUFQVGTbOT+e5rsMlggeoF3vV9uCh1sUBlsI094xjVoGnaKhRe28JBW
N8Q8btEN7lBJ2wz8FgiN1sO/FY0N+uL7vMu3UmCcOKzfndwWsR0lO5ilM5dE+iQgh32aMZqGfBWq
k/AUIEF5Lk66d9HLqrcWYoRhmxgSctx1l17D7g9iGZiAn1UTfk6o4GEGW14AbKou5KZIN0qY6mwP
IZAmNQrWXmnErpKawk1TV+wGQzy6gpy2DvgOfT3FmrrLkqC8SZU6PteCGAfhrO9ume/0CuqausEd
ZFz1XTme8q05Hu19iDEXUZGh1VLUB8J7Y1W8R8/Iqd34LkCdOXTTxxMR0bEAeraZJucB/UaV4jDS
GP3JlCpI1/WfvdXcEVY4J7qzJLTgBvcnhpuLbos5fXe1/udwi5SgAHKUC4rwXlsHi3Vm0sI1NtG2
uD8lqn081qNMMFPAgOAuua6AQ8dR8bwrLc2ulJp1I/TPSCajKFWyG8kutiwvstbjNInkShqgBopl
6D6WoxGUUYJRB3HMSje8E0WhY9H1LPZDmklb7JMnmFbpkh9M0z6LWnxTHySp2RYMGaAd+PWzPpJ9
aR8Hkg9nVlTzQC0y6yqqkeKJRYBZP1rllPrOsbvRVIiDqjYT+5a5QiBgT0ljaB8JZ5V6X4iKnUfP
HRjGv34vH4dZLBtf7lOF7sFej7ZtVLmadeVp1om60rGY+8MY+owf+RBzByC1CiXz96lpghXr9aF5
bKOh+E63UH7sVXG6kQiZ7+PW70+MfPSNh6dA75cKsg7p5HBoDyyF5Fv+HnzbSngqAG5Mm/AOcjHS
HPoJ4eVjy+LjWIvUYlK6qixQroiGMn0c8KQjsox8YzMNmrT+etY+y++gACojnEreSvPiUzkFjkAb
CWOw14N+uFB1ob5J9KHcNLVBeqAhpfRmeUKMOZKn3Xlil4kO3syyExc+h5sOZFp3LDbmAgyfGD1Z
+NzutUzXzrRU7b5jwjrtssnIT/Vz5i1vsUdx1QgZQHd7VwQ/nA2xDpuxUoa97vvSypw82e680V/5
efQiRal8XVj67usHdWROZsYDGTDqCdYnLpoC4k412mYfNdWPWpUeiAJ/gq8+sSEcuS8E12dLPaz7
qGYutvoQ03l075p9okx7KwN6KSlEWVmXbJNJOje6PwVJ/+t1+G//Lb/+9cjqf/wP/37NIf+FftAs
/vmPy/AVdFr+R/M/88f+9WuHH/rHvnjLvjXV21tz+VIsf/Pgg3z/n+O7L83LwT9WWcPE3LRv1Xj7
VrdJ8z4IVzr/5n/6w7+9vX/L3Vi8/f2317zNmvnb/DDPfvvzR7uff/8N7vWHCZ6//88fXr2kfO62
f8l+0uP79V3/+sDbS938/TdF/N0k1QB2wExT1Zy7X/3b/BPZ/H023xMp8xgcWTR4fvtblldN8Pff
BOn3mWCHagggDizaYAL/9rc6b99/Jv+OLyFU21k5BVg1nJbf/nnrB5P070n7W9am13mYNTWj6vNu
8+/1D1oczV5tNskETAYk5d1X78NGmHeBNzaW8S3K8ulnA+LWJXmLz6L8bqqk6F6WG3VVW3pyFehm
fpNNo3nZSyReIuK4Dj7AClLJKTisltJ5jCyDI1SpeEHLL7+jvCrfqcbUXxvs6Dj2qu2utO7q7Kcg
+dM9Lt9ozQe1f0MxfzpXG4Seg1GAa6t0/rgeQ626xMV5HGwlDMwzykphaXupgcl5otY7hBC1dpcG
BU7mUyWu48lPH2OzHFU7CoLCwPba0L5rU00jsBx7caUmBoV3TCPzR7nKzfOo5Hi21doMHsxMbW7U
uMkiDMOHVrcjKcJbVzAykyBTKIGpCKJGyN/Xgjv6AsjuLLFg/uo5RuOpJHdvYWpEyroRgTaPvqmd
I5CF55clxL5dRYqAo1vjXVYRqTVyjaUrTsG0QzRE0JBZVzDp1rrEUG0xCp48TfZdsavWVtmFua11
xlA7vjiKl54xxTs9KcObKvIB5OYtTtGeKdevZZUbu1ZGPNtMJjJ+GAFP6CsiDunLxltF/plgVN2O
Jdl8RarBl6Kk6GFxrcY5vpnhUOk4K1sk22otptO2LylLX8UUYbyzPo2gyHRJgi53oiFesqpTIEv5
CFp0paNccVHkgRVhxVlh/6a0da7blUm9BlxtaJwPk27uZQGDWdoqRXnR9R30KLUOpIu68/WVCBPi
bAoS/VkJcvTEDHEMnvWgQslsqrzLUknyWzDm4RZj8fyszXvJyZK2vZHNDLvcIDaaB7zUxx7z8jYO
nQhZ0DM/E3y+OJRvu3wKwk0tpN0KCgU20L3s42EemrtsHOQ7SRza6yHJg+dW16CW+zLOD5AlL8ci
yyGB1iCZPDlCTK4y+lVsDtVl2OgNZuVxZEZOkfeTsKUnXUu2JpmJbg9i9eInjGenieDt1TAOEDcq
qa6CUZdv/FTTz9H9UhxTapUHJaZrlmWedhVIvYCzgJJ9H1M9wnjQi0I3TsTcQ+K0Zt127XAtpoH6
rU4pjaShbNmVoafhXSEj+bnqY0N9DKjQX4tNjTZ4qvt8gTpJZmDLuLbt8F+fvlHYK6JbZBIS00kj
8EVOqYtgo414apQVAiRFuyp736cQKQ/StGmGIZ52HQaFeBDOPQuqP6L8KGVZs0tEAYqBVdIUdJok
6Ts7TyyjcpAHSjeSFobUdLLk3gvoFqlKIlYOixozPEkgjrDJMKtt1Wq5YzZltarCujrXCiHZYf4K
D7fpo3Uuxt66T6r4smgzUP0w4GTq0563TtpgvJdMwVhbo9mtCy4bgk/Yr8eh7i4jUZ2um76UXjTB
N+6Szs8opBv5WaVF0ncBt8SdXnrWrpeiYNtHFApj2RKukhESQ1FImmMUpuqW2SDca57cJ444DEkJ
x8QoNxntQ4o8FDebSsguTOQvvxthZz62pTHdalNLjqMGiluHyAAVQjYXQKuRhLyg4iGN0+v7UfP/
T11OXQ7E//rn0fbp1P32Nr4Gb0nyVh+evHzo18mr6b/Dwkd0RhXNmauuk8z8OnlVfsIbbM28Sf4H
WMC/T17ldxQPZq8+RB/4i2P43yevJP5OM0EFRAibEnARdfx/Xt5/cPIuiOdAETS4nwRokolUwCzR
dBh4NiHCvEpKD0ISHxF/2WdeOq3TIbiTUuu7LnbGJQiUe2xf2FMiqCBBa31H8t23x6y8MAb0Evpc
3rVCf24myg20P/UqqzliYJBJxS0SyKadC2lkJ0r6PTTHnVfm62EQv02q8F0a2keAitvCSPeBzHdS
fH6oCL0/TMmf9/wxulhgbvGBIrCYe46mhEgU0zGHwh+CixFRlqTFQYwGQ7xqxAi+RLMdqaCXsnHu
+8lOlSzQ1OozwjhuKccnEknlMGGdxyfFkki/DaQ8dKKsw/GjqdKLtA99R2uayh68/BueyrscccfY
8qGdyGfzPtNp2oUaWk6uRGeKWqzMHuXrXHsuE4ReOapGX3KCtL7z/eJcZoPK2k2Sxi9RFqAFQmmx
aGuO5vGPuk5W4wgmwiqfyDjWuKpe+SWsaSK8lR6M30sE1avgj68f8qJyNt8k3EFsEIgiacobS9+r
sMlxWR662JGrctv32stQYt5S64UHcc3wn5AvH+2aCp4/TO6UBiR/+art7nJdhLeluUm5aVVhrphv
5QGl20ooWDWIGKQTJ32gRo6liXaZFU4cAS4x8qtQGZ96o9qUhbH2zJuifErCnzKk+K/v7BBu8n5j
s94JvcJZJB4a5+Hs4V0WhVLGjSV9dFmM1r1uhZvYpAyJJ5ZMQbz0rQt0G07ANA5LA7+GVXgvAV3N
whNLII+OVRGK1E3s6NFZpz3I6AoP0YRowz2iPO7cQ/r6NrW51vAhBJ8n0Pow4FIRmo6ZL+oVA3Ic
urI+95jajWL+aMrgbUy7nQxVLRk6iDO+tlXbyy4tDafM/BtpEMrVLFrVpZKrab3r0bxMRTof7Aol
LZvEyH/GAby3OkztpsWol4aZEUfEKprtl41LK26VjvG9aPnEqUp7PY1PUV6cmVa/Lsr+uhQMR0v9
1TTAh5MFOiGJivCm9pJE7Y+gs/aFlG/E0ITLVrtaomNMPJzYRD6/w4dPZ7FPGhaq7KbJ0xmSC7l7
lttkp4/QUNpTjffDvPzTvCuLElpGYIGNPAOJ6Q/68ogoFnalnxIemysuy8lGo4p3FSjQLL91uKhn
dloTqUnseFJrDxlhtHXz9XpaMIN+3cgsB8AppVGkW54sow93LDRTKskraV10Z1bhDtvpdrYfNZsV
nOTTwrwL7P8/xzRwFaD6yju7KDdUZH6TFTNm74iOl23wE3BGSMBbAr7epYkUIuZZ2Kfm7LDK8WtY
9j6I7AAYAPgvhp3Qz6rHgKcZdvDJU+XZNxHbEfESSa1NFZ+opi1Kd/NwHGaIpvFnhrQu7zIusFnp
RxFbSHdANy9bpxt5l9jWhvL57hQZalFQ+zzavFF9OD2nqiv8Lmc0aXg0BxajUdCDuNH1KyAil7px
L1hADdWfVYJdhdyuUZq5TFXt3LDGbZm2EKhhPU+VcJ4F2fbrNfb5XTl8EPPW/eHSLDMQRqXl0oTi
ktDGaTFDtPLbrwf5/OZ/HARAzOEgftcIkEPmp11zeMNelmBVa/L3jDbv1yOdmFg4aIuhYr8mlGAo
bSQKaWoPskpm3Cv6RDf5pzF8H/1zg7TdDBJb66tvTZis/4+XsNh+VE+smkme7zaJz4NJvFeRbG6m
WSZhhzG7YuUPRXAj6mcjjP+qOPGsj4RqPGzJ0MGPEDZTejp8AnHdaoEyMTzAra12Hq09mjXjWll1
b6cgRwsC2p8L+8NYi1v1zTypDWMMHfNSeo2v0lvSutKeSaHKpWLYbPXYP8oXTWwbb+pW3GonKrCf
d43De13swWVY9Tr6INQKTGRLaQmuJmi9mSnfG12OXN5JRb+jrwucM6iEIIQBkx0+3M5rVNJDBqxX
6pmW28X1rIafbZWNuA627U7f/gcMk08nzQwhmxWWZ4E18qBF+FRktZHJahg6Vh8jeTH80Bv1OsmK
pwb5R6dXovsxF+whtL615pTZ0O7AeujG4MRCf5mQUZ9Y4J8ewkwD5nQAyQ7465PHWx9I8kAFKwDc
ndxGRju7Hgyu0mM72gdnwmyRYpZrUSo2QVhQFEk3dS5u0yJbhbHmBvgdfX1BC5YTyxBIOGaRuMVy
IM9I0MNZqdNeDylnB44hNiu1pbmvaJKrDxSVjMLpPGVbTyjfKEBb0tQNQyiQ4q0gs9kmyCwLgjOa
wJJSeORiRM2yOusSsDehtPNwYk7a8FsoxXYsWpuvr/vT6uWyyWpIrUhHIXAv3tTRjKURKWRAdDDX
1e450gHOu7J/r2R/eVOgHkwyDF5vplYoSweRUtD0sgaM6HRDezWFyQZnLqfqymvNeraq4How6lUQ
5RutVqlNnfIv1j6vmLkzw8Cz87T8SZ4MqbAE/WJUH8RKO2/CdG1QKbWBNt+EFiY70JHzQluHtega
Zg6UqcnXxNEIJyBvFGPGLRmI0gj3pWK6mfKSJM814k8jCXJvqfgtA2CKxBJAuWFL1bbW/Gtz0ly9
FS5r5DZVFX2Q5CkSv3vGvWSkdmI9ytFriOdR7pcAxDgnqk2HCiRmMutOWRnNvQBdzI9R7zG25bDv
c/UuGC4FUFb1OLjJyO9SBDzRYv4cejFJBF74oSjQeSjiHy7jChxdmIutYHve6KrAh0ztSW5RrR5l
Nx8S1xyuZxxdGFWgGUfb0NFDyLSLNjvFEf8ceC6uZLGvxxBs27TlSnqICUpnB067mU1LZ1qCodvN
5q+fJIsRF6+wNXSAa2pGnAMypEpqCvqDXaiO/lCsUXLaZVt1L9wMD9E53jSUNeP1SejBpzR1voZ5
oSI8CzJ5CeuffDnJEq8R3rHjTiiHriT4diwkrqVxoonX0E4k736Sw6soVe8ssd8kdbpSSvVbKr4F
hrduZODMZgoE7ZSH4ZFro1TFHgfem61OXMwIlN+sEzskORDc2U1TexUZoCmjAFyXsRKLHgBX68jN
sPp6i/oUuYHaQ4SU4hoobaLyRVgemJHfccQKtpFj86pEqOaMTm6gSuufSNaPbBH6XOCx4B2jtbDk
HNc4J2UdoCr0+L6Ffe+qYj8jWE+Mcmxl06mfraLpb3+2txzz3M/VyvIBY82cr9h78aYbo3vKQ6DZ
Y5Q7Xt28xJaJTmRxnvbTHnGxJxphJ7DC7924g+wRB9EZ5wGcZD6ylvlOoJljWkCoox5g3dHyW9XK
WWYFm1wH0FSj3dSCLlSLdRUbrprndjfdlsXbWN+3YRjYWRucpWFMJi/5TqDPlmnoxCjpXdImG3WY
WID+/dcr4ciTO7ziRRITQ5is6RmE74lhh6JDaDjRGkWnHbV3wQ1PKm8sjL3nY/1wxGWwpVVTWDbS
rxFZc/0DLM19d67a8quwkSHzNht9LfJf0/m/3ewSVZJqrepXI0Orm3BLHbax202+qbadU+6Sle65
yokFcfxmdSJLBSYn7LbFBlgaRpCHI0EeJnWIa2luV2Arh+RSGdz5yi6Sf4Rxtja64Vyr22t4nldN
iFRpiJaxZj1lqEyrJr29+pT14tyiPqxzzLOAlwm7jo742vLFxGgWKWjMnomjBpYmZd5RuRj02B2H
1s1E7P/QhNKC8ToWoBwGsptYtFr7xB1CwOajeaMpe/BYtmw95GrgKDLqH/XdhO1Lkzu6semj0U0M
Y9X63mNk5LYvS2tP67dVIO6SwHN1ZdxXM442uh2CwNaz3K2r27D/4+sp/7z/QL8z3qFXksoBvMhR
jUkUiiKdgA2b7U7QElcHGhl6p9Acx16j+XCBqQ6agC1gvo4PCbcSq9SySyVwotA2N5ILQXM750kQ
G2arJd89Ha5/jjNJBqlTzb4+1LuWxF0hy3TFmxhypMc9yNU2GcRNWoE/lgacd5TzAkx2LIy05HD2
6lpbKUV7MFCSVTxC5Ny3vYJGtjIA7ScWyFKXNsbZJDZ2IDyjyLvKc8hI+8F4GEyiSv3GUKPLqG43
mhQ+NoV5WUTJWdIk+7o3dpmmrTxE00KmHdVQ1NbOyRjAw4Kd8qLUHqfUrhpk9JQQmUbBTbrYTeR0
4wuynYf1syrWr31uIsP4R90+642+lc3SneTRRTr5Qvfrn7np2ZkwOkIfruvJssNGOY+CKrPLULyp
VOmtAU4ISGNdeZ5N4gDKPgNJKN7kQsex8wray6kgH1Sc77KVb6N5b1VDmxbsXSoj1RBrwM9V16im
radxktT7AnzRZApPKQVefD5Xgf+A89EtUs9rWaDtSlLs4RA9Fdd6PbmAFS9DvXdo7BK85raVZcTi
rwm/NWg8laK+SCpkwYoCxstPq9NWU+XbYqA5sZE55SCv6NJzyz6qYj8GaYPmpONpT0PXY1VZvfSW
vB/BDiBbgfgdAXCiY6xn9a1jIL4FmQbjauFaz6nnhQAtPPNOnC6FMQYmLp/Jft4T+TaXHSJ8LYZ2
RlqvlKo8H1VK5oWy0uL8xWsHt1P9y0CnGVEJ2sYf1M0kprYoneL+HNl92Hgo0nFkzxooc2784XUB
2w8iW2X3SXb+VtrGm548uzoZfx57LQ/GWbyWBq0ktaqsgMS+X83hLq7euksKfTdr9/Q/huevt5tj
+z3x1KxKP+ODiPsPbww4D1gFwZgHnCuQtVNAZohBDTeQGypXtqtNv1Vo+jmiYQuud+KE+9QbweRb
I8xCL5qo7pcg7YfnWkDD7VtBYyzkDwa08XNPh0XFKavEuksRNrSjujqR4cjzIbaIeg5GXRxyhtYV
GCJw0wM2HHZ8NT60m+5c4HBtHglnV7y4KzQzHGXnSbbkjBftt2xz6tYX2lTvccXBVSzWVMhpNkUT
VyFvvI1f2fJZuy2Z9nAbOLhOgG/uHiGy9+54gYPH6DYbtJvQNit/zFzsU9z5z9Wdw5lYrLx8qNLc
97gapCCduBLc4uQZvtAE+HzHc5j/YbbFQjJqkZ4zsdssUtJuwhWmvNtiS8XBLs6q+2Rz6th5ZwF+
mmugcrMvmKR9ckIr9WoceoE3N9U1p6e3lbT1Rk9kJ68tR+u+JX7kjhlMrG+Bh3tl3Gyj9Afmm7Cl
zJ3lm5eitcJ72JGNxzKDcjT+MKdV0KUOEGk79Xt7sGpUJI1tXmpOK4sbIa0stxM8NzC6x7ishZVc
PylKsIkHlEWJOoIaE89XdYTc04t2IvZ48yBT/KBRKCqm7yr9QSn6qdF0KCJ1o0h3crrrxYu+MktH
bKVvQd46sa7bMoTyXE22cpCjDZpfdslgt/0fSjvcmZNxqnRzJDCBpv2v5/iuV/th7tQ2gjSH3YrT
uMorLnZb77k0Vq+6Pe+DFI7SHwW6PSd2p3n3+WLyrMXuZPpx3VXq+4IRnejnrGQWXpS77uZ0mC/P
qetyLBJa8NgStU3aMYeLs7e8EcIMoWG3VtbCY7uaXPF+2OqFXayj9Vx0gIElORWItLfQTRz10ro7
tR0fO2Yor1JlJfhTERg/vIa6gRKiaVzDmG7zKngyQ98uEmqIaKYH5l1pSi4Cxyd6L0fPAPQD5sru
nJS+h94fphbVflMSCp7yIEpUPHy0p6d7whlAd/I20OKfmrwD9oAlrQLxrcUE21sDYoNORwMQZmXq
pzfYM7pxfJJgcmxX+nBp6iIcxtGvqLPG/HU8TZ3D0XtpzeX8nB3Dp2ltBwiJnDiUFuSPX/vUx1EX
yy6eTIQhEtZ6cIEbzgUUwa12hWRVZ5PiOpozvWFkyGt6cr0fXYN0Hg2FEjtwoUWdowwkc8hlQuR6
5W1E3/G/qzuVdmB7VxHfOaf0N46GG9SrZ/AQG6T+/k58mHmWoQc8da7e02WlxUrl2Z77NK2rOP5r
sclPaXce20WIKcAuI0cE82Nx8taG3ndDw4DiyIji/+PsPHYjR7I1/EQE6M2WJq1S3m8IVUlF7z2f
/n7ULEZKJZSY20A3qqurFWQwzDG/eST/cA3foUn1bxEoTP7mu2B1Tqvl5L3zddSjmzZrR4zCxoL+
zFYBcgCpOHHR3I0dNFjvZ89460I7YtWvznGxT9VXlv4XiuH0ejEeP1q/WY4FgZHSo8D747ryend2
yT33hvrpxCB4y3pa/IQXG+Go9pr71gkRuF1zT5w5Sk8tLUQnETlAfoBI9mjmgVgXwN5ZWqKpUdXu
IXpTgs6vZg0BG381UfhJx9SWqNzo0bg2hWz7+xOcOtu+PsDRRxAiRewrPY+crPlD7cFNtMYDzLZO
5cKOag72wrLxrDhzhZxacF9HPQprwt632nqWuf7VnR9eNsY6qs8sau3UIYVvpbZgwsjYjyXCWiPB
RzwYQ6egVUM+YyJGLvh/++Zg9R+lX6zjWt60cuvWy9KbjE2ilPdZ968dNXfG6j4JfQ91F9eQ822v
/G3krdIEW6FrbLm675UItOeFwc8VJ+E6FSq7mZ/M1iQy+DtLkLBR3kC/z4EZ6obFjZU8a01rZ7Co
ROkyCBYLBw1ZcexZS9meotDLY83r9NyWjAHOal7v/bL3mqIiImp3OG3/v1YefQT6PejmY4r5/VKr
VIi+sd7951Br7O5QOL0NixWOIFfNmYTm5LeglEn9dhEjO25m0eBqJLlbFCHmf3J1iOi+/76MT56Z
FC+QtkB3RzGNo3Vc9WERA+qg7fhKdmLRFQjdjq6vR+PGQdvvvC33iSSJphVKuXQ6kYE8FroAcFqO
Ucn60v3r1J/tfEANqtlLQIDprI7BOU+mn717kKQkZPB5QNVjdnJ0VghjayE23BMKqR9THriycj37
07aCXVVpSHIPxVVp5Tf1JK56JK9/n+ATX/Db4Efzq/ejjgMZy0VP7sKBW55W2e8j/ERnLO+HGsrC
PPzUr/m+IkU1igVTJ8NdAE2NbeyrB8H5q+zqXf1xrp1z4gAC37tQwhDGQ2xmORa/XLFtnvkRkgqh
Y8LZ14eXuIO/jyPDmVc6OcyCjRUBFCOJcrTJGjMV0KzLmbWewC3GjCFFyj9UKclEzU6ZclvP6m2t
Gd7Yt+hjVJ4kIoWkZ3Zoyt4kVfe/P9DP5zEAyX56bS333nFjoSkj0YdlyXVTPwbtVTdjvnkujV8u
z+8R+/cxjiL2sQRriQQCJ9x6XCHzj/SHlznIdVxe93uURr1hNXr9WtwI99mVdv37C/7clMvgUKfg
rRI8HYs9FaNcyB1C546kj3ZfJmslbr3ZCjxTG10rGW5CMX/4fcgTcekyJgh0IjU8gY6xfnkQ+uo0
YTGzdCfH++pSd/I782WR+oR7Lq/8PbYVEtokZ7bkqY9JT4w3JYBAffzoPMibzCr6hHedQPKawb/e
12w/SL3fX+/nxkfkDksv4kKgLeox5TqZ2r6bNN6upPwTSB+gcs9t/J99xO9DHK2Y0uoGOTRZlYMz
eJJwWPTAQ0CrpHeI1thYMweOuGmi1bliz4lbg5EpuJsquwJsyFFmFw499Ex5GXlnrjHqeWpbW77T
SSgBQ3wg63Ku8PEpsHi0OwDHwMIzKezoP/TGS7/zSykgq2vd3h230qbcT0hlhjf+me92YlIXAbAF
M27SnzWOTrgQ1Da0I5JWuUAEAoEDPCiEErEz7cyG/9lAWJTG+BvpPkLqhUvx9SjVZ7DMCPEvBqSt
a9HsM/zIk0gfYknHWv6shOXy4D9m8Mt4R6tFL7iKm5plL7TxKi/HjYB77iiUqyDClqaZHzT8myzg
H9l0HZa1J+jDSqVpGifq0zzgEoUcNIKUt4nSP8mm8v+a9v/OxtG06w2WdKXM0w2TQKPhHqFaWxbw
vbr5fVsS2vycBxkXSm4xltJCvfg+72MXROFULBtzkjcC8itdYNnFkLxlgEMyXdqNi1OTf5DS/L1t
222LCVTa3lVzu0pUwVZFJN/HrTWDhzJm10Kyt05SFDFmO7PYBT3mRnNKh6e7DubAaYLCGZsLfzLX
VZJdxIPiYDhUager9B3Jqvbm4ggWA8QIs6vUjK+4FS96qXCart+VWraOJG2Xa1cslnWW0UaKsuw1
HHUvzjOaxQuC+KEFjl1XutOEyUrXIHz5wlXT04pJitSJUf7QxPDBKvOb1L+vKKsZVfhHlvPElvNy
WynWjdn/jRDwVzFZ4tqZLWOdhPO6oT840sVJrHRdAJqdOcFKddxVxmCXAuVCWkJxpNNVzzZpcpMk
yFeIipsXW+JWlEWizharwA60xp5IN7ayjpNphCycMoFRRza/GFZCPHr+PHvUZ1aCJL+KVrorx9Gt
h3UbXs9BuZuL8XEOdNdU7/uWflOKLoWBGEsuukMWAgzp7Rq6ZQlKIwdfZAXiVhF2mhk85oQoqDnb
mn9ZCNo2l7DTGbAxMtYThlFD79Zq62J9dCG2ndfEw66kk9cgdJFjx1WaBvGGugliwUOlYtPBrg0A
1udCvbXEbD/JvtNbdxgQ3QTmW2dauFUh39X8ifoaBadbTYZj9zc0zcdauRhyMGHpy6zUnmUt1jbg
s9KMcB5ghqBvkGnZlFZ44Ld08GI8ou7M0mS3SKUnermOy7vF7WYKakdLH2TdA3iGdRpmPB3iWGRU
o3U1iaYrpRUmc4YdkwmJySVEHPNNjltbKfBTizQ79O+iTDu0QbRuoYkG+nBRKm+4/9lhWWIAtbda
0wmH9nMiW+Xa1G96ZM6ybNuVbwIIY7GmY4noclJc+MD/c/8PWH2aiqhWp/pWnGUnS56DGmOZ+cEq
HpTSlnyYRRNSnqHyobE1zKS8VjMq/khmuWmMVg/eb620k+XZNtDdKsvI9hGnqlvhogsoaHDwFAJ2
429RKq/yYNgHgr9OB2Bskw/+FzBVtxfGZluxfzuEgRLWUhK6YsWyME2n0d/Dgs1UF3ZXP4lqvisG
C0mb4MYCidhVN1YtrPs+pSX0mvnmSvYTKAfdJhsspMMQj53Cf5lZXAWow5Ec3GrtfEjD4GlM8ldF
8W99v8OCXOqd0NDdLG0gcWaOVXWrUmnXhRnu5uatpe9tTNpV0QpOXj026T0yMyy0hyzMvGFhAAxL
ZZ18CLa41nLpaA/L9/58rBEaBH3KQjdgWsuuhoVP6+cHUazX/oxjXx4chqC4lCfd641wXdI/TlhC
5ZjteyPYmu3B4KQfxX+jDxZfH27Lqt4uHupy229rDJ0iIqzUwMkrD+iZHro+W015a9dzfSlLEYCJ
0Qk0fJGCxBMksApThiVgvwolcdVWM/brINdi3TPVP0PduLLYo6RVb3sZhcDhJV1rxQEkIMplY2fs
tKB6RbnMNmguD+Vj2OqwkmU4rcCLkwcI1ugs5V4m57s8EPawXDeZDx15RJmrGuwpuQ/mCzl/SbPy
YsYtDWWMh0DzD7mZ32j9rdJeQdZHO5ZKA1ikoqrtxY6kV+hqYBxvDKpXK0h6caBj2pWvZONfDkwR
TUC3sWgNWgGRr2hnyd3E6QYc+KJU1V1SKbB6TbumrJR21Tozo0OOtdlkyLtQfxFYMBnSbgE/MBR3
TVnaYR99zJK8yNhsq+Ae4WtuiivObhhirKr5KkEoUCmilz4xr00/xHMhdGfFWk+z5A7mXwnxMtj2
+0YM7dnynQqOcuZXt1JOtdhIL6i1uiL/3SddVrTMq3AnaQT9ujd8KkKyF+bvitn+GQYdztvb0NLN
qG6kuvcW5loLJGDim8kN+3fSHEvA10lAgUtRVlH8gs/udtZQsGultdkuQnENe3XBJPi73qLGNsIq
jv1/rQlZLqS/Ogy2Ksie2ftunjbrSUSVs911Cm8mNAde2G3GaWtpdJq11LPQkE0LycuEP4WcOn4t
vWV9IZPhqe4wQ2lXH7OpZgVA0ppGL0O+OR3vDd9ygmByyj65HGsYOxMLW6eZEIb3KBmxMGDk4yem
oAxrgmQxy+EiKWfXUFaQD9Hxo7Wd+LSz5jNBy4nSAhGLDIdIh1mI9fpRKjGLWlqAnw2dOnhTxDs9
f5ShJTQZ5691gb68K8CCx0jFq+MzCdtPlgD1OawZVCw7QCETr34PY3RdLaesW/An1SoL4zsjLyGq
JhxlfZW6uaDdKaW6Bb5BSKXqqL5R+BjzrdqLD+j1XRdy9ID/qaonjpXNtlgGXiw9/x5rnahMLM9o
fCIDAct8tmq+VAsi8I0KQBGqBfFmce4JQbsOIGHWlGYV5zzg9XSW8GXAoygylAAbRD5RpHmIbru1
cNut+kd1I5zH/5yMphFmx9KWRj8G2d+nfy5yoYIgvShmQT/MbpXmHkjWYtkZwoAPRqTztKeyue8k
LESLv/IET7Sz9vqIx1u0CkDT50kAKDbVzwS4n/y1H3H+lyfTvj9ZMTUJKso8WZM/Ad13xPICtU9H
KyssDW9VLuxRluy8RpZcVdyyQ2TROIzWQ8/e1EZ9FWl/Q/m5l1NcSCM7bEUucczr/OupuI3rEmWw
SwM34sm6bfh9CVgFCDunxzCnFWboPxM6ng3hq+kqIdBWAUTUMDthfWsg6zlilum3b03MdkRMBVFZ
u9BeI/G1Cd/xd8SSlCda69Q5LfmmQu6CKbZl4qNUuI67qyl7laGznVmmJyovCrUsNHBxQkMy5igj
yKykLZqSNk6Ilmk39uuwsh7nLLloJxQ0q1t0le/HpHNohb+cGfpEleDb0EcHyITFeAgSPXTy6S4r
CnQqyM+68bk1biL1n6AONqRjhGSwRDRy16wyN+gx6BHOzsHJB6FVKy5gNpHU6PuqiY1Zic2BSnNb
iHspFq7Nodzq1nWobLTIWsHnsKd6sHsNz0mzx8wGNH3aQtjBe/73Ofmc7h8L+MujHJ1slTkXkpby
OSRofDk1oCbBAHEobiMDNzea8zDHN53arFU1AX1X3bRKc4DhD6m7dtQQ8295FU+aN3R4JoQtRpoA
rqb2Qp1vf3/Skxk8ClUUeYD7/HAJ6RAqGwOf463NX0TrWfXRNM1hExNsgEBzfx/ss2D0Y1oWNQTw
RRJV0aP8fRYsTU17pgVX6tpF32bR3cav1bSB12yaZMWxJznlbeGCwzhXFTnR+jOAq6NTQMEHeucx
wtKcQEuMDaOX4e2Usj0D5boB3l2VsElUMHbTU1TOtoB+QPhQAegzTe5nLuEehnyClGcuil6tLtJ7
l9KQ3Gczcrlzi+v9IQzOKf0vR9zxVEkiV+DS0AD+e7SrkjkKrVZcmhqYMKuoqwqa6CbKOZW8U2Uw
hZ8OHRyyEWiKo+vGzKdQn8uJEk6II3S+mnOIMvm0K4zhZcC6LBLbbRIUdlu1V4rYlraKOuoQSWeW
xqm9u3SkTHrtUPeO7yIlKjOEHfk2KcLkkm4n8tmC/DJjP2Z0wdThHET15LhW2zWc4bVKDwX12mYL
sm7dDA5iu9K/ya2dmhxhdQ7CdXp2v4y5vPaX6KGTw0jLYxpFS8lvccXsJVrrrQdqxe4fyETPdVJO
lf6gaBOXwQXBw+Zo2ZQ8SxdXy4C96qUgbNGwEiWsmJGzPbOZT6zQbwXUo0taZocD76SAiqqyp63C
92Ed35Utbrd2446e7DKlluacxYKcGBfEJ76fKI/QDDtesa00x7hm07YenGh2sN5dL0XjihpVZpO5
5R6etE+Ba72fed/lcDpeP4CQMClBNwKXmaOGTmBE2eQL3fItDXuBZsiUBbzEi24SRLcuSb63oKIv
a0dHZvAMk1E/cU6zsbBSpOrPIxxTkGrBrCUSgMBJUxN74T3StvcxRhYIkRSGsM8ycMgi0lt6EN4I
BnWgNr+0Cv3J8j+aSdoFI7m3Pthx+tAr+lbQ58Xv1unQEg2mXWSVjoBoubxgnxWUMPJ0RHIi/VCq
1smUwBaylkzVWOmytYvDYI9JyKFJR4zsFTsJTDAcDT6WVfrPiITbUMrgc4PWEgevyiwv66+pQZft
i5mHD2kxPQm9jq91h2C1NvHHOsPuBdG1YAnEpGlZgfxcbjelv83Ghww4qNz4V/lUuC3J3Jg+/v5Z
T9VSl+yDA5B/sm2OdoyZzLk/6TI8glEEfGqspmRnCBX4V9E20tRFH9s2Pb45whvTjVaabgPwB6wG
5STkUeG9aGFMnwmJrbLaBSTm4ojjtiKtEvNNlbqVWZDaW+I6Fc2/PrDzAmPuwTDPHKCnWlG0MtAt
WHQIoUsdhRzGMHeZWNWBA7Bmr1lRiuTPdKHH130wb4VMspU6XQlE0WKjXeri8DTFiuuTk8cytdFB
uBui3Pt9bk/llohgEI/RO7J4rqNn0hNzbuSSI7dRd2OBSE+pXYxd4lCGRSlcIs0fXrmb7FRNt2US
nJuSnye+iSAvw1IlJyb80RGMKj1AQF+gEJLeF9YMjxf7eYNoODX3UNiuZvm+7gZwoNalEJv7SoF7
wT53zkzDEnx/PTn4KCCrFlY03UkQKUdLLE1ra55LSs19+AC82C5MlZjnxrRmdxS9AkE1opFAx+n+
H92UM+f08bHF4OAiCCU+O13cfd+voCTI5dqcGVyQ3lV5dKrMsLPhTpvf/Em9QkXrf4woj8dbJuPL
lTfKZaqgtUBd3WqwDk8Z8C2NyN4purLpz7zdcoEeTe23tzua2kISIN72jGbEt34IvTc+M8CP8+H4
fZYn+PI+fpmbyJEzQoC0vIPA3O0w4eEDcYk6zXWoW3cayoOmUj6XlrgKxuu4aLya9nY827PWvU6S
eumHTxKGDr1Qr2SsgNBnt9P+TRv/DuLNRBPD1zO3qTpMetPVVEt4hCDkatyXWX3mbY7Dg+OXObqz
9VrXKa/wMop0EZu303AzFx/UzH5f8CdHWdhhyHJhBXMMNbAgw/Tx0lpR6BaQrNq6+QDXxC3lM67K
J9f2l4GO8okA2tGI8w3sgCQFKX5flcE26yXcvQYKb4Cw/TO3xXHJ5HP+vgx4HC236jDx0r7d0V9p
/NJRtNLrcUlDdJHztoOTMa+kYj7z2U69J4ErvFRQK6gCHH02wc/6MW11IPn1lSEgvgpPq5IeLaSa
8tyiWWZufv+CP07u5UU5MygnYKtCt/r41BD8IitKFXQcomGVXqyr4l2VEEo0w01hPUY6FfHiX2xN
TtDVf88MfmqWvw4uf99yTTHkQyDAMVPXserIuwFp0zdaRW58lWGhusayIMNEtVsCvXJ9Ltb6EbR/
vjvaSgsuAJDqsZaHUoeTXGuyjwZLfEtkU6HuWT+r7WMZxV479m6oaLtarBUb2dSbqQxfoqjdo4R/
hpN8ahpM5l9bqrJEf0eLTZ8L35er2Kexg3pFFayCWoVgNm2GpHeKKL6pB8mzkmT1+/Sf2L2MSj14
mYJFH+377Kd9G6NHqloUHGQvxiZCF6/1niIcRh2/j2QuH/Lb6U3h6JN+aBHZstCO4oO8R34VT0DT
7vXs0GfxAaDksxQrH0Hcw7nA7sOuA/Md8TrcU0DGdv5dMXYDlM9MdSw64E47lzimvM0qlaUgvlSk
Rln7cbj0jDVgN0X2OiLlUMgjLTiqfJxJfam9thihZhOGxthRSMrSJ5MytO7m9VBgtzM9FEm/y+b4
IZpwtwG/ZZsDKD8jxRzCN0QvnTOH/gk6a7ndhoqTyPNhQAcWd5l8Y2W9gxaqU/kCce2AtLKxaTsq
XnX96sud15WUx2JOj9n3ckt2A8lyjfIRQbdDVtfvemjdJvIj4qp2GVBqtubNVGPxpCJrWPfVrjVo
spjQ0BNrDzhnk0G4tTC3iRAy8qdwZQFS//0r/ZCfoGqiyjJcdPXzr2MYUK1D3IUATAYBtqmlEz4H
D6ZOsbQQy6vB/9DzkaV5r1Yoq6cgWiTu/g454gm+5O+Pcpz6HT/J0Xmv55bfAhSEf1t+pItKsaXQ
iDtzxv88+47e92jfAeJAE5H+v70Y2gp/As9y9Ct91R7C3Tl5i9NjKQqXIBIo5HZH52ww96gk53RG
lwLBcAnld42KG6JM9XkHjWXjft9tfMcvYx0dq2qX1JIJ0AIpjXklO4qbeBksu8gx1ummfQjPgINO
fqwvwx2dI2YKuDzOGE5N802a0Up+F4tzolo/JH6WJUHaA4wenDc85uOPJSKEnVAoQBIcp5NuCFzV
L/5kUxBvJl3DBk1DcrvxtJr6/rJldQ1TMOqp/1jwewSCFnUEiaaT8piGWA8w1npW9E2XQe5om0NA
CSzMTaezzqkeHmf0nw9uLqIuKqUa7tjvx6ymmE0M5ZEH72hlmH8RIIbiL6+joT2o564S+dRoVA0g
lIJSRC7q+GOI6mC2PR9jjtraU8d2PVh0daaHPlNW4xzsEJClQYnMIxB4nCT3E0Zshnw/NOl6rJe+
wb0E/L1MoJchiFoJoZdJj/E4UJ98jSyM5Vplk+vdbpb6M560P+9jPjEYKECIKEv9rFGbcQScANC6
3XjJ/OkyDhvdTbbdCiYmt/Ta9H4/Zn7cgAwIbwC0OvcTjNCja4koUpimBpsysXuzFAR1GLtTAZUS
7vw+knpuqKMTzcJJQ7KQ8oWDblwYqbiqKcmo0Xsav4rwvlDvVRWShjg7DALsqpgPFQC80YUVSgp4
x10boXBdZYpNcZVe8quvKtsBufcA5IBoZM7cTV7ebgRf20vFdWw2+8WCLEAUNkjz/VypzvLrKr8N
iz/ViGykqtodcMGC6gsEhLKL/0IReZpn601saqA5L2cm4MeZpAJrB62LGyxb+PPbf8muumnQ1bYr
VbvoL4B2kAWdc2M5dQx9/ZhHB0RvtBhf6szwGL5l440J/KZ4/v0lftCZlr38ZQxz6c59eYsc+4Qq
0xgj3nagSRGm2i99YtXO30YPACs87XNl0NOvtTQyFk2iH8LLczamOWKmhl1K111BIzRFFOP9zHv9
yK4/3+u/gyyr98t7KYDNmk5hEHRkV4XlZF64Evstwrk22K7Ziy1v2Bjdme33g/74n+n877BH+28S
slFJE/bf+Lf9S70keEJ/wIt21NuAsKGysDiWB9eAWh6mzbnN/wOV8Dm6qsGJg1JBAnB0JVPMUpQp
+3xpc914FNKyN7pUDrsieZgvqaBso3vFKVaKAxblYGx/n/RTc04Ggp45xUj1h9hU0IjDWAVw+4fq
wprgLk3qmUPn1NL5OsLRV82NtklFdXFhHCzU+eQ1YMB1bmX/a3LO4jE4uam/LTJRxywjX+oD/BCW
TaHKm6RW7qMqd4fQRx1QdOR5uE+M+9+n7jNf+B7hEN9QbyAMWBSljwsPcVfIfhpOKB8H5OM90JLF
rzN1ldaiRFO/5UL22MTKQ2TQe1Q16sn1mNNZtcSLRH6X83HTZDPgPjQBe0o0o48bQpNugAMOjtFX
V6bxGIVge827TAFfJS02CLp1SIz4Wa+foyG+noQKO4nGXRq3ZSY8mHK47gXVM33jTEvgh2YCwtUU
NcnU4Jh83lXfN6daYTWuJ2g8aXf62pBtZROvAO5hbI1uwgq5EGQKFo0KYavegjxwKm8PQNv9fcp/
NFU/nwKTG3TcVR7oOP6S5xy7VoNbowywzFRvipHoNYTMr9arME69EJBlPF/LIGsb3Byt5DalmxhE
pTsk+Vqt0cTODUcWP/S+vmLiRtg4loqHJ34aSzn298c9cVIzaf993GM1nxl5+npBsnOiLYvQqV/E
h3kjeN0qf+suytvuTm2cc1v6U9/7aF0Sd9GPQ6NN/2nBrKjJ3DQtk6QC7PPDeC0NzVOrYn2buwl2
E4kWrHEpKbV+rQpXco6FJcS/TnOC9EFE6h2QmA4IxxARShwf5ZxWRP88TH9lxEhMPGzn9CkjrMut
xO4X7Zjp4/dpOxFlc+qhvqYQH5MGHjcXYt2cgGbyAkY3HhShtkn5xPIDYgFA28OEEE4s3kbjXW28
69m0Mk00tnWIvfi5JiC30INZGYFkRwWMSNzxJCx/1P4yA+k5VKxTgL2/P/DJ7/z1gY/iKrDqSH1H
ikrMONJ4jbzgARe4hUctOeAknWnfPMlnduSJQb8HM8vR/uW6JEiqY9PE03dwpNUyaLsxr5sVSpOr
eOc7xSY4Gwb8vC2+D7mc9V+GrJV28BtkKO1EF51WAwR1LtD4AUij9vQtRDu6LizsdWY1JEQLtwsA
btz4G+DxduI2Z2i7597l6NqPhChQhIiBZJrW05S6td6dO64+gQTHW5Gk9LOaoZM6Ht3u1TT3poR/
jF3RLpbG56L6J8mhjfttbtDPNV+rhno8wqFzh56AFvmv3aS8KOQ7ZjCCjbEwqPrIgS0XpmkPAOWS
SHUqxJusJrzgB6+R1HKsWdtIynWxAGvBgQ1htUNKeyu34iaRihUuTTdDjzm24k/enOcXoIjFDeZK
D23aelpJzqlXwxbY7qatok0H7Lisu4c4KFzDGFwjvleb+iLHLdkN1XblD7mnBxCWuMoTS6P/KF0M
Y7QVmsVV4B2JK6/3n+pFJL4e4JSzNlG/TpLrICngqTSHJtRre+h78rnw0seAVmp0SjnDJbKjdmFt
G20viq5f4QqcTM44ggKmnjU0+UoLfDDfg931H764EZXS0RuYD8mFPrAH/CvD/xDT+8C6bsHRBfq+
LUq3qv9KGNVN0T02GrZC53WiTEanzhN8C0ugQxK8thoVLiDpcvFRlH+GDlBeiJXp/BTH+7rcRCX6
YNqdWR7y/HFIsZDSNVfptrIUuH3Fpsf2SMP1vOlkJ+jB6zbPoUzdTruew7WvZmTBXgtQDDl5fKNX
Ne0XQOErqcMii6KbVYpYqwMaDP2VChBQROU3MCFu0gbP8ju5/9fGb9UwY3GE2zcA/DkGqp1gtIx7
u7gXolfMVhRBx3yWF4yZFFAJn6wI7VLQMKOuX3t4NplxgEa8GjBuXxpEsGoz8CAqFJVlKY4xdkZt
vVchE/nDezFfiWA4dOm6mv8GfnEAOUY6DtQe/yMV2ji/7FVO39dMlbxcomI8+W4gjksE4zYLlLh4
EadbCdiiidaPvsiLgWPNKk/0MUUbSjvB4yx5abtnJfw3qsJW6bmOWOVzcqUN+0IxbAOdvY411KYx
gAEYRGCdTWljgvAfyD+z5okGtS30Vz2TIw3nIuNP4tr3zasCVTM0wh4cUX70Mnuzr0Brj2g0SEN3
kPL4Uoj6VY5qIlGE1lxrWEzeR3IXgqurkegpd5JpXtZmmXn62N+JUXvty+Z1H0uH1qrehVB7FMZw
34q6Z2mdaUdKNNpojSR2Vw6Vo7cJrJNSB9sgorISEFTfYhz6Jm2TNCL6VyBfZc3b8lC2qdbyytTR
ihCCYnFTXxkaKphCtsbY20mDV6PfjdKDiQV8ECmeXE87UBUjNNG+vIZ62ObRNS5X0DhHiU3UeZGC
fXhurmkde37c5STs0QeioLk9KALxpwx3xXRyZPI0fmZuPuREsmjLjc3DnDyEyZ+ZwneEOV1bZfTH
+OrBZafDgMgALrfP3QIeCVlyBiJ2ZFWqr7K+LbyHXotoHeU7pVYQJijWvngzRG9Q2+3Z6C5GgT5X
Mq2HrvB6raF6jX11Q5gMng/oiD1qqPLIu5rygzYmiwSubbTWRi+wArNErzQmp4sx3YnfK6iCYfGv
Q2QiMw8KGtcUXr3BvCWS1hsIPNrOUAK3CS4Uc0T/+qpBtd1QOrdVyk3rW/tWQgJtBIvdK4e6F56l
LtghDTkieR62LL+Sfa4UBBuFwK6Mt2qX25aU4Uq0i6WNUc1ubryIqeaN4r2RgJAdOcvpOtT1lWwa
h3RhVjHLXRFv4gk2THhI1MJJMpQYLc64EmycqTglatEB9tQ+hcOshWk2MENZGaybVL7rFLQVFJTg
y2mt6GSPNGzSKn7PB31d9cq+NUQ3jkPXhIIQ1LNdA30nu3FFmFl6Y3mxmtxAaxo1/X5uZs7X2A2M
5NlKCVyNaDUj6p7orR1JzyKCeyrlOzGGKsGUVoA5uCswj1DsvsYOhs9s5I8K3vSNfBkW/FtGFDkn
9zk6b4VoOjLm8QYmpbF5B02VY6u2zSWRCbBMQgdwauQbX35qjOJWzho3xwEt9ztPbmMnYi+APnEz
7NqL5FJGtatFhrrQDxihuHque3p0MWn/UlxX6LU00b9avC8SGUfzeWUi2qVWk+s3ayndD+Nayw61
/C/QxbWcyVu/30rhbWnyvKFvj2W4tqZbrYs8Na+cbtFlDGsnbf5RXM5a005yqIxoo0rcU2r9LCUS
TbxHKb1Wx6fZf89Fb2qvwEGyBwWW/osf3C4iXZlxEYoNMKdLFanz2YdPSitXQ92rvmqofEJDi6t3
pXjK9Md8vuVdLCppE7jwtlXtNL4RhgcFSbKZwEXJa87I0pZ9GDTXUv1Uc4APHXLzZueV7ez0tI7l
SHZEclJfMNw0RFZQjN2R/xmXPScuL3u1c3qM83ywV+pC/0tBpsMSTAPkUpNmNabmaqzSVepz6Law
R/hY+iAiT5btAd1wGN11eLE0w0tUUY7KX3IidIOCb11/KDxOiMn7Ujpqo5UmeyVpcqtkt4MIJfB2
CjIgsLNDekk0sa6tJ98wAXRjL4Tzj5jd1HnrZuo6wFIr5roVTVswX0pWbjRcDSqemlhvB+afmsq7
ZV5W9ZXuP8oV1r4flXphhnuly9zMpImnAHrIbifjqST6UiXUdAl28hHvygjGnno3KXwM/Y843uv1
eyAVrmXsTHPdlThtG2hhBYlb9s91IhMPQIar/kqYVwXiJbwrvX+emWaRu7fGl6Y3oo2UKK6sB3u1
Q7e9fIAB6jQtlDrdRLcapZD8JhNwSNeldR8FL7UmSDDnMqfALknV1634YoCqNKRwraj/cutFCzqv
wFIJHh4q8cgzZf5mmpNNFM136kRHs4dDgRSXRt04qPJN1rSrVsH5NBYdZXosYgqFSGZrpkXDs33v
hdGCYOCvuHdAhFf6n2lUbsUse5O7jtCuQ66oBR890HarEw7jMU2uo9bnfPo/9s5kuW0tWdevcqLm
2Ad9c+NUDUiAnURLFCXL8gQhyTL6vsfT3w/2rtoUxBDr1J3eoUMmkwtYTa7Mv8FULh+jO08Ir9n7
LkHZp/Lo7MiF3s1pK8IPwsN2dsGQklQJkoJ8OURns1q3OFpM+nKXRDnO5f6cxRSAiQVyZJb7051Q
xqJpSd0KnczW247GpTbCx7KXSpfyrxCzK2Ff+/SPc0Ko+wYxr8jJ1spd9PCqLqSlaKM2i8PCpWvo
nJYx3Z1OY86Kz2EhiYNSEtPf1ttq7dvJcpLFvvz8ztRM30XSZyVoX5ALWSmIVNvDT9lJb6K1/1ML
l6+Tclhmt/t8GVLNtEh+/pNBQh/Q6d/Tq/9QHEgGM0ceuqIQVfuruhJ3udsfJK+wPTld10ZIKQA2
euCussy6cGU8e+U+jT17qYIulWMhETsej3kLx6b07TobVpNrL6C8paHCXh69a9zH8fsp2Tn7rwKd
d7UnZVZE5/Oyw8duDjWwqRBGmQTgxhw5YqhF1/lJyZPgrqQG29Jvgd3VZNHxhRru2Vv5BNgnC6ae
hY7T+4t/qJfjYAyESq/Z2zYu7QZtLTn0NDefj+lM+41BnUSaPWJJjg1vlIlUWd900elHuNH1dWns
Db9b+OgS58LPon7Wunwp61ck/xfiy2d2oNP4szUkekkYZ/T/KOUo30jaEIpL9uFPcZU6aXFR8e/s
K/xrtHN9Q62RuQ1OrxBLrYWlPoSdumzbF9+79AZ/yVfOd9aTcc0rEWYwjkZREEk+hPfpvbAqr4sN
CmzLYJM4XHaX3M5N+3VYQTIL1i1d+uRb+AVE1qqDKrqsjAvr+Nz+ePp7pvdwUkry89SqVYPnrEdQ
cqr7UtaWwMgvRPlAqJy2xNMws060XCDSHZgMW103z80aKBeMiHEZPMmb9DJZYPq2Dw9ZxSYJhxtk
ouet3NAM8IoIiGbcYB9CSQ749n6KaK0VJ/5u3n0+Wc80j6YqOM1MlKyIOucYgSGgYwdOi9Gp+Zf9
CM7I8RzMv9fYo2MKvmro1gGNXZor37GehAuHnHruHD2NPyvWVYZRBKrHS0xiC1e5txFuvi49kMnA
rb/xge2Ncb40ldLWYOwVw1fLeI6j1yr+aUVraEgOubfYuHYjtos6oXBQuMu0uRu4NKZkKC1F5xSm
UFWwOtyeK0uT7fOWPkrULwc3XSiIXtQHvVIWfWY4RiisB8HYNNTTYqh3I1UglRTFNYwL++Glcc+2
Qy9DeSfRqB3iORB6T716qaJ8dnWcvNjZLsiFQBzQZGV1KLuoqTaV/qLVwwXIzPm9Fn+LCWuFKuS8
Hd5K0DvMlCjcfA1KjT9ju9gLDjXk/gqtiOVlKbszCKRpxv4VcnqyJ8teN0XXKywqyFOPt0J6rb0a
kQKMneDmkpfF+Zf0V6jpGZ+ECoNoQN2c0aGovMy1nMTgAmRyes3z5Y5KHmA0aj5I9s4jRFHIfGP5
pdZNAMq+ThDB5WZBB2+Zy+3689V+Ljc+BS/M5kQ3xpoeFtOk+5Ub1xvUhlaXc7vzg/oLIzE7AGXF
C0V82ylZZ19FijmjsC+5Xxd5u9Aodnw+prNT8GRQv3a4k5ckdEWYejgOc9ne51vF9nbSnUekqXG1
kL9RFFpT7vo86LnFdRpzVpTvhmY0C5WYuYT7l3eVIdhtSavPg5w9eU6jyO+nX+n3EI8BNS/aVWt7
G2OVHNx75eCiEplxx779PNy5ROI02uyca3XZHwKXMSnCwRtyW0a/JTRRrND/H9tOv1q0J29M7OUh
SadI1jG8H6+7db8xqkW215xiiz34pJtvbLUfnw/vbAJ6Or7ZUvMHoTXlcVrM6widAnPb75Ch2f8b
PiUXQ80ONV2u/wQJxe53TXyscm2npdQZkYKWsYqRzWdJX1fyfe2SR2DA4VK+QBRn2ZZPguythqzd
ZQjrWNZzEByl9MEwXwNBpdWMyXRJ3VGklV90gEprREq/qKmEhpi56aHtY21kW/5gR0AYxVBZxfRv
++DGGFMUc0bqZtkxVx4zqjq1elTkzLG8o+Y+iMF9MFAzEp6jPlzQEXUm9k8s1E4iHsAoAg1QHIn+
kpDdStm1oT4pQ7boo1VW4rr3XRCCxzzqUERRYKVBCxkRramLW0kr7gADb9s8pobQ7fX8BwXrbZeO
yyGonannElrQi+gkIAK0ovuxDxt9keueo+bxD2SPKRehHLZwLSobkSRktttX604qbpvIe0NLcNVk
4B9hYnkmGMhMeYqUxxENF42nGYwPWXEcaL2U9EcGRd4haLdJ8+wqGYq3C7NrWosfN/J/7Xny7DzP
xcpw+6npCF3eru+x3ViXjrLD/u4qXl9qcZ4BMbxrcc6V5lujKSRrZAUh3A+WAjUIOoFfrBt5WS3G
DUW42l9Ga+sZvZeO63SyrTe6hOtxZtMWdD4f+rlDUpMkFSo8nmegHt/vUrlZK4HU8luEoV42EU2m
5kKSePbY+ivCHANhmFg+qBoR1HWJbQBCmf9WSedsLnwyEm22qyveICMeSJwJ2xzeKvZkiVocAse1
NUdbD3bq5Ht1NbWS04vC5hceozbb7GVabsh2EjzCEyhyM1uDMfz5mzp7Lp88x9kOn5dCrcrTSdlU
134pLnRPxqHw6DU/AVN+Hur8qTzxKK2zfBzUc5IqwopmUb+2trlTNnmwovkorYV1uVNrAIZpaF+I
eXYNnsScPUIdHLTUZ8ScRHl1PN3C0SYtWOrkOBrOfxem5RmQCavwJN7seSaupXm4CE3pVHyPRO6T
96KvNTT1lr/UgKH84ANjXtdOYavbxsZ0fJXcpPuLyqCXxj1NrZPztEkCr8ynvUc/uOvUnuSkdVvC
yFdxguOfhc//fu3/j/eW3f7e06p//A//fs3yoQw8v5798x/74LXEhvZn/T/Tx/71395/6B83+Vt6
rMu3t3r/nM//57sP8v1/xref6+d3/wDsG9TDoXkrh7s35OXrX0H4pdP//Hf/+F9vv77lfsjf/v63
16xJ6+nbvCBL//bnn7Y//v43OKcnE276/j//+OU54XPHt/TNe44/fOLtuar//jdBkv4AyWeRzMs6
lWdr2ge7t99/Mv6YrkeTjKqlgfy3SD3SrKz9v/9N0v/A8xcLI1h/+CfqZOQVjl3TX+Q/wCOypaLr
CQ0CMtU/R/7uHf31zv4rbXD7wmGx+vvfjF91g7/OJ8zuUN/EeApHekjX+gdpXCmEo48B+7XGpaZb
xZpgfKuJDBKikDXHGuJhK0oWUCca6dW4cOXcdLJElnYqPOd7qMo5XHbF8DjQBBhNtMAUqdkMolhA
qqOESt9GOepliZXjULTbqtA4gGtEVSvzh1DGMKr7Gm66nCW7wkced6xDgFRIiO+Urgpuk7ACpuvl
8GNaSUFW0kMQlBQbSaVCTKPcNgrLe230tqgXo+e3qzpXxi+c8sEbvjLVRi5MBPR0zRXu24JsJAqS
8VpR6X26Xqtf13LIFw+yssWwXVvA8dYdMF3qg+aa4yrGDHDThLVxpev45aCEM2w7sDA3DT9yJfkh
GkpdaO1BiAnbICi0lWal7d6VIzpYfTfsKt8tHg2/Jb1pa8nGGa7d9kgcOFCcxa1oDN5GaDRpRceg
P+RhZRXLQo6kr0oxBmsjV8TvVmQq25p1jA6Th/V0G1V7JU5gc0lqa1uJqTuK1Vt3PmnsjWCMXkxd
RMLqAiUDO6kT08YCz1rmEMeKhWaW8rJvB9AdviWHW7MdrCtXUXv8VT1zkxZ5b6td0azxQ+yvE+wN
7wZVUI8+CL6NZ9bCpGdYy0+eJph3gpTL3+JUwF6B7v42bWMeJ+3SbZLUuT3IY/w8xJrveK43vI6o
LG76MiquhEwGT2eWYrU1qzy7y7lJX2daXfqLosrBpvRVDvIvFBvrC+bchaP6aSFAzgzwjupM4aYX
soK+IkqqVlPRZuJq8mqE/nA/1LL8XW9a8aEQlQwMQhleuaVrhquibs1N17chD0yUanpVFfJWRZbh
flR2SbpMMCW9Sgq5eFOL0l3XvZsjnCXDvivcOMih3etm57B4ymqVDbUOC6dKWrswbwSzMW5Ls6dr
GKmiWzkod9WgbrEkvM6FyLjyg6Z3lFDzXnm7rRM1hbVrpQLoN4aGTmbG8ZVLO2crFF34FnZDBxgm
SOS7qI5IqetEFXeuXmWoBEdtt6AkUV1nve9eN6ruLmu9YGHGaNqZeZ7uBRQgVp4SKhuvHvEhwRJr
XatSsNfMOl0HAczlwTDrPRqq7oHucrkJuVasPRLjTa630r530+y7XkndbagX4mNgoKOKPFiz96Qm
u265va/bWMI9HAWoAUcpT9uGvpHt8Bssv8R+i0CvKwOt8aO++hE2eUKFLlW6B7NNsjufpfk1sqJc
WaRiYnkr1jPYpLYYsTZMqkIG4mS2+lXQZRWXlSYNno2oUF8COS76ldXlnWGLVdIg3AkLYi/x+7+7
TRUG6yYu4eUPaqdsYaTnMfw+LX0TGhPxTY+7wlIau/wlqVzsrbusTq80o4scTe49B/PFqTxeet2r
h3WyE3HoBYsxxI8eYFxcA0ipRtC7cjroD9kgm1cxskxIUohl+nUE3nHrhQnttkQ13GohDi2SFBDG
j3zt1LTp1BqlXKiNlDG9cO+pJSkIGq1Acgz0bZyUDHal6FZ7O4xGt877OhyWYGqRZ6otDMuHILvt
eCDfzLzSxZsBleObMogRZ6lkJNnVCpqnFAkw9LtYRVSlkLLpNif4sQ7pqS8gMlZZe1WPVnvAUYzu
e5SUirzKtSJ9o75a7kA19D/TKm3vdHT+1ywsbV36FiKhRpPGN0rge3yVFanwZtlKOyeXkvFYseAe
IC1GFYVVT3VCOQSkksYFeroA0BgILZ1FqbUB+K/RG68ElWQEiK8mUD1GQgLOnpf68SJTo36nZHJ4
E4dJdRVoevFkmHlsI/MUrC1Xol3vgWQ8VHXR/UxjWXjRODqABbHXC1WhXLtxXjzQI9cRme1V5WA2
ufxA7x81Ar8AGG0AUaAj3xnubVeK5TfNi6vbMhyD68asNbruIE/pbQ3hrvOz9Mmtx+rALOu/o+eO
KgzOMu1Rz3tpl5RRY49JAI7Rc+OXBNKFw3cXd4KVlDEiv61s2FLVCV9HSShRkeut7oiZRfDEg5LY
LYax/CEJacSBGihvtCmidR4AfcR/I77J9BQ0EW6yu9Fwm61qeG1hU0KNdyPSH7aMArod5kJlj3Fs
XNVGUa6FMEUeDh1sgDMleKWFhYPm/aiO3TNcC/W16eD+KX6cvHa5ZjlFXORrdTQ1bxHqQf1c4NJ5
iKsGIFZUBel1JBoYoZZV4InLDuY4sHKxb2/gzggW9YOBfBlbwXYRNW33UBXxJCTckg8sA280dwHi
hOhCRR0CuVHV43AVRzWyY0FYqddyMwlPj5YebQRd949jWtBI7CTDu0nzJKShMWaaM8Sq+EUa+3QH
SMv4mXSwG9BozjOnCsfxEHdC1aw0jTIoyt4V8ENebBnRwxOwrTMjyTrWYSjdxdXIqnBj3MjYCFR0
EaOk8ricJcK4SZUcbhqaff59JEuhXQWu8GKGVa/b3RDGAYCfMvnJCkOaUVIq/2koshwpmjLobyzZ
F4FEiyGKi8iaVnei33f8Fq3UoqXSROJzLKkjwEKjHG69Mmi/oGBV4MHtqv2RjEa/FTyxXSMtD7hO
R8celdhBX8Pdz/SlSFW3Z46oxnR258FdIPs1dYIIEs/BLDkDX80BksQGL8UJjpEPlRCgBjmIoFhL
RbTyjSd4hrAoZLxXQHN2StYh2C2BZU+z5lFLG/mGzLe0BU8L8V7zwmPPlrdi/VpfEZSrv5Q54sid
pXibFt0JgMFBHjltMci3ReWCwI3IvybpVUCyKlVHsZVXTQGJqWvcyIEEgAmVqWvFAkjICLXPG0fq
WsnYyrRNdABR8eCGb25Y0NJwlbhCtSlVQ6x2w9bQoQrqJQblntHjr1xCFFsCmhY2Zjm4qpM0g/uE
VkS3ymvFkhzV85plHqTWHtk/UV7JTeCZy6gwrMzu+xCR9aAVr3pmNZY2IyUwJIbTh9TEx6iuM/cp
j7LkOtKl5qkIcent2yjYx5VIp18a3Ty3y3Qsb2rPpfvUKLx+9vHhZ6fJA2pZZmr9jBVL2MohCTOr
Dc5o07bGkxGFkBk1P930QpfeuUMl1kBTe/HN86TiJXCtEFNFozk2E/pLaT1XQkxSyvqFEihdyfbK
UrCVOsNCTI6KAemoEiu55egD59FH2NVXJvR1A8WqIouyq2wYxa/h2JEdYSqX9au2dDV1FfdhcwTJ
mU+6A4rwKPjYVJJwlW5qJwBkklXRNsM2i+jQOJJoBj46dV70MGSyf2MEpv/Wog8AQ9YYGm9VIQLN
xjIoPZ7dVe8ZGzdIvYBTscZcK0WRLVvL+ehTETH8hN8ZuTJLCfLIoyuaKEB7Rp4CWjWGHgF4oQy0
baD3oIgVzW/B6WW1D8bDl0kXQsGg8Z6Y8a4rAC6vwlYVHi2vawKgQdN5LJoh0DQETnvwbMUk6aWE
qlQhfRnnx1jlgFyq4IusBZkbPadQTrOvg9SKk9g60AkAkZitr8ilII6aSqShQoKokrZQYj+Xbdcq
43Dhj53YoC5Gt3zRCQr9bIPtDwyrLEPxCDzAtCBfVQyQB69DHp0N8UZUKoUaVJ6TwYyuIdPhHoam
32mS1/LOknDIlkrfvbkcxfrSgn/i9ENuFCutofWzFZPJ4EthXnWOIrlwrKImlTAD6Dz3CZVBcxug
rNhjciwnj8Xoii9DI6S6LbckiraRpmmAxLBbWveR6HJw3US1b775spEfcoEf1iloLXPLYnUpCZob
/iBthpT7UgB3b9UHpFU5wFknQ9/6Yawtv1nInqDth0H0egSUcU3AmNKK/BLDyNSCQRwJxtaPo+C6
V2ptXCqpmN60sqtce548Xo/dSApFS9nC6jdo+A9SMCpsp4PRVvgDoHxAks+8XZSGygIVKlUnoerB
ttm6JuD00YQk8HYeN0bE9UU213yoNJbo0dfpV69F/2zRxFnQbzopTI66oDTmJhQN3+QyWY4AYkgv
h1RbBFIqsiykjiS3bJTixgXVYl51Q1kXOLCbBXqpUYnsb/RFHVLfyJE2MwLlxqNgtJA5dxeFpby0
rUTd3K9xMovV8qmqq5CuMtpnqfHc+iW5XZjBtRLR1N4OWMB+LzFFXxSaqYWLgfv/2hgzgIZjyONw
E6rjXZve6WqD21Waitm0fRZvdWBVVPZEfQncvv2idEVnW4Nh7cpI9EE8DUq410HGfYlaF9x3Jnir
LuvAq6YQnV9aL8DOVTHUjRzk7nPqj96din3GVdhLiErj3wESOvMDx/AAPLpgQKjGhq7+GItutqrJ
wW7zwJMfkg5qg8Ul5MHvESJfcDmNrQ1XtPSHRcsJkwopTbcaDIxFK+DIBsitU2+Sgfe10OS0epLN
NH2DXFeQQ0ee8aA2WgC80GriC3ip9yVLyhaoJmLpo+lIYJ4REooEWelSRQUElq3aoXV8v1uT5I5L
cRQ4GurxQk3vfRPsVzw4ihRqgF9M7mWzJpHImCmQ6gc9ca9rc9iWPdpJSBOvm6GyFifloz+LNKdF
mfcV39+xkOvB9QbB7o9800ocvHpoxEOPTASCjFrXXRWRZV54gjM1lN9hDJknaIqSBjRyVp+XcHmJ
EVo4xCUgaDu4o6Ky9FeFnWCDjvfGtWhf7gDP0H3/DGqhXosyPo9x1g6pSklz21I6DLtx0piie1mt
k706lWN/+pSbbcuJtoA31m12fQmaOVMW/Bh81uaWLR8rtVw6qGvtG3Wfbj9eBXvvWr3JtsO1ufF3
4X6yyLyEhZi+9l2JjYHCLtUUC+SO9UH0Slc6PB0i+YC1FhqQaBEAdCvWlFH2uYPpwqLaSs/lbny4
jBo6N2snw1cDnQz433OxjN73pbYZ5cNgoMVQ/LSyndkj7B9qFyrs0+z/OMK/4swKzQEcIy5z8sGX
DI5mXK6FPsA5Mv/5v18Yp8OZLUKPvbCMO/lgtJm7azIBzqakhRde17nVh1AxNU5MqbF5m81QVFkt
7DeUQ9K+JPqL5b19Poazj+rk62dzEJJsoyIMdcDZahdXBQHMr2Z/iag7gwj8OdU1XaN8jCWuKs5a
VkOXByVqGgdzL61Up9/gTbOayI6TgsNFP7Azm7FqnASb9VcMPy+sMVUOVHs38Q2dbKoH+pTKLgBa
oYOtLdUVFxflwb0T7j9/nGdn+EnoWatFIBdEvU45wCC50qAlmLswdB2DzeXzOLO+1ccHOpviGTVo
o+OBDocQVsAmXU1mxkHlNDRvIkzdhrvPA14a2GyuCyOlEj1SDk16iwPsgnIgAq40dXvhPxoZpwBq
1Xitoa3zvkuUJ6wEX1AONRSUpQcEN1niToOjGwfAIVhdItqff5In8aaRn3SlgoSjUyFeaRuv5mHa
CutN8zTt+vV337kU7uxyPok2W86034NesJRDgK+2Bm1h6C4s6POnykmE2Yrm/u3Hqacegq/xVmGx
Vev+ynKM5fANBV1bv0LDxr7odv2+tffndJzg0vjv4ek+17brxgKM66geEuqwhXZrWROvJnHcuN2H
CA4EaNGaxqsQY1tpJPcSTpafT8/3rfeP8WfLQU5TeBuWeojM6hbN+J0beytfbZw6smCMjI4Wd6uO
Vs/nUc8uipNRz6Zqp1PTjRh17mF8EyUbIYPWG4i20NUPn0c6s6WhT21J2FnLmJjPMc3NEFERTPSD
XLriI32H9D6U82EFJrin+q0OyAJ0eWp/HnT6+bNjVKNxrGqSLKM0MZfX1XU0EtXGOChuHy+bIcid
UYipxshSfyHFPJOSvIs0e31iqptxZug0AYT4xVSUdpILjuDMcaN/UwM3fSr9xLATj2Lh52M88wo1
6BUi9W30lGk4vl/9oqfnrVKaByvHYihOvAoBWflBRV7b7NpL0u7ngpG2IyCvI7COFOT7YG2geOqg
WeiaK05ovPoabClrp10Crp17mihbkt7R3v2oioFdFEWX1DqIrW7HsJhUOVvT8NVt3ZAfU2+49zvN
X3/+HFF9PjdbpqTOEiWsE+eIcKpRVQ9/7uCDIIutalVVbN1DvJTNapeO4zp35XUu06soYOfyIhbc
Ma/a3rwX4uHgmtUaFfYb1DAS9kUPhZ6vZZ7RHslXVYc/zvCjlJQrlEAWKcxLKcbUPnvLYd6pVrDr
Us2pGqD9SAl51rcgfsqEV6v8midQvrNhh77H0pQCh4exoO619i00g9tkEeUVumDhousBrMG8T3L1
Xq+Dbz76k1YeoZOOAx7YNQ1CLLBvvek2Vp/fFL7/MJTCXVJIq7ong4V2tZL5lTlkWxEtEa1Xln4s
bgrAZ6H/Q8y/FOhh6rSULchvqQFYXPLWkicv/QROtBkhl2eU6eNEYuYG/GiM7rYIv6veN1cLnys5
cPrc28suNnsTTxkFZJtGOhRGXbL7yFh21Ae08qtEfSvx4+tW4yFX5ktm9QpEStDjqlZsfBk5/xiG
WyMd1fAhboeNkXa3Eq4yKIitRHpfQlNsdL3eJp5xYyQA3JBrN1NjXRjGrSe6S83l9SWJhADDD5fe
Suq3AFYkJ+1Ce+wtu69CJyp/GAMMi06O7twoo9pQLDgaHLE1nNAt9k0H/Iv7uIerr/zT0JLFkBBZ
4pdq2kb2Nr20L42nzGd4FF2zJ901Vv5oOaUIBbW8NtpnaPSWdBTcm6KiS5rjb1JQKEuXpv9k5q9c
JBeDzwsX89tCEZwgVZalJcSICqyouEfFiA2ceUjSwS5i9Y4mIm6T2k2Sqbu6VlbWCKQ0bL5jRYYK
sV6gTx2Ya6ke1hS4HU9ad+I3wd1i5nLdKIhXISBhI46K/WV6J5dPRjZ+CTx37UlHK+/Wftds69jd
II2xaqi28RJQAZBtme5aatApYT5tZbXYJ9ILIHkHOz0IyuGh6o9m9NxQ75JNaRliyFRqqk01aFm6
oY3e/lavKUlxrOZwBVTYvxJnj28GjkKttGiusUiDporenPmV3qnjo3mTBNXGn9o/AlWeVHIRnOip
Iel2jdRAmTa39N7sMQw3ku7S5yiuYaVtaQOg5CjjLp2H7XoIUEEdFBPwt9Iw5HbMVn4QIpUhxkjj
6etYzy5UOs6dfOzMk4/OJB02p36hPmmpTSwcUpGAndY2D00UAzQui7ijyaX7hVMHvv4fHH0nUY05
60+i5pe37sENrWejkK6Fuj/EI3vT57vmuXuRRtEDJWLuRCaXo/cnAgSsAjdz767G5hqHTKfYB+tX
Y5064uPFcsPZJ3kSa5YYup2kIiIlHKKflVNPd378J176Df559+xT8Rd11d7RPbspLlR2zqURp2Oc
FXb0NkbsIvXuGiHYiuHGwjozSYPDhSd5IcpcKnBoy5IGqXcn7gCXLgfIp7DWd9PzbB3RDqp1uBsu
P9NzJ/rJ2OaadpogjAFFYko4g0PR/MrbRQ+/HbZFu0CcyFvRLbzwPGfczF/JLrICmjlhtRTgWrM0
wgC05Cuidxdvk7vIcW+9PbarWxHL63ztLtV9vL8E5L0Ycjr8Ty5JCKEXoyp5d8YxKpZSswz0FZsi
EL56I+1ijFnZY/8NEs3Zx3syUuV9WDfxGxcyPBxsT1kOuoDS1ZAh3zHQqpfz7Pj5HLoUbZaFyvIw
pH3nod5f2r4gUTDg+hlG370YHNDnoc7dOnmHFoZdlHSwiJwtihDpokru/bvS5o7GxAEUsTGQfxTW
9boQF//BC2SPkfDmYhNVEV+dzZm6yuq49Zq7CfZt4gMZLAwUp1A+oA0F4Dq/06+i1SXI9bkdhzFO
LCjUyD8EVWLgH0pvHEI581c0D7eR0t62fn+bpsW31hK+f/5QZ+5wvxeGYmm6KcPwUmFMv58uqJPE
KDCah245KktU8cptukIn5ot7n77QFhVv46vs+rdOWbCyQke49Q+XttlpkswvTepkRY98KKn+vIxt
qrVldpV5iKVIfCoNI8OY1oMa8PlQL0SxZueTVheRmWnmoZGlOl8mVRLswdu4Fx7o+ShTkXgqp2Fk
9/55uijMsACtA9WmB9VXVsUEPfp8IDMOyvTO3k/M2c4ieDr9Ham+i8dbUQL+gt2v9MXrjlEufBVL
Yy3K6aqxXPtC2Olr378m3o1JP4OzRxWt+VVMkVPdi3G28LflNnKkRyge4DIX6ipZqblzafnNdhZJ
pK+BTY3MPRPG7AejGtyLB2ko5KNfS/u0D+4ifJlAuO80De2cCyObVvLJyKZYBg5eKANQLUb6d/ZA
RU91h9BTjiEjm6Y/WdNKWNNKdorNhVCz+fErFIhfsjIJ2y4End/PD98bYyNp1SN2EreiUyzJTG+v
1+Yiu40PVAwujOxStFn+YmhNW0WNerSMF48c3Pr2+WhmJaTfg5F0poWEtdEHJe8e2n/PVnacqsbp
TbmZYPHhRWH6s4M4iTL9/eQgbfUhlGGJHKU4PTS+9KCPhX/hOc3w/uaHkUyp0kmMxjelGHecY/0t
3+IgsCmbtbyUUKUfHyMPqki+UW8G5gRymOqmvYvYEstFcZMuLyH+ZznZhx8yLYuTHyIHdZiX/JDp
rhql13W8STvzwmjnJ+nvIDJ1KpEiDvqDs01fg8CVIyJ9RMUA0aNDs07WxgNy5ouxvE3swBYvlYwu
RfylSnoyLCCNqe9pCtN+cIxqP0XsbtOFtDShwBMxevx8Zp4NSCVcNyS2Sxyv5kMEni30snXkqj6u
kjv5oUdL9XFibg227pMxXDrE5vner4d6EnFOZarNsivxUj7Wdr7VbvRdeyz2vk0ReUUdBCFUG675
hZRoptvwe9qexpylKMqo1hUmbEfrWG6tx0lNwBe5fC/0e3qTjrCUj1DoqgWKK3uapUtxKTr+fYsa
06O4RvX25X9Zqv/zGRiTVjR6y7Ta389eqzHFtE1wRgnpwiqltwk16+U/ebMGSN5pq1Y+2FQE4iBG
puQeJTC7Rf1Vp5Ov1Rjz6etBEdaxf0XR5zWKIdClPZXJAYGrSxzheeP99zhPfoP8fpy9X5iDz28A
1bnTUEG6LZauXa3cG1wA7tGZvdhyOXMaTpoR5Gcm6jYf2sBWKI9FlFpHmtCgT3yqOi+BcVejE/fr
6f5/ChAUICbjf/+TaPORAhS8leXzf12/Zenbex4QH/snD0j8QzZwviS3o/Zt0pT9iwek/IGqA8Vj
GbNnsvYJXfInD8j6A1FsijCqidzzpAbwLx6Q/oclA4Lm5KT2S7rPh/75+25/pye/2VnniUCw/abl
dZLHiJbID+OOS8UCGASIhffT0jCaGnx6vE7VMXgqzVD+YVmpugtVwIYLpW8hL8SJsRF7K15NbTVU
zPCK8wpNvXYN4LuND3IsV9uXoarE7diM2YJ6ZEMnOAyXRlghnGh0aHmo47aU5HUtIFjaj/41IOJb
6NfUs7AXXORFFzuNjOqRZ/nRso1Rlo5jsH6y0gKXqBFB1/w4WCpB++JliUhFFyx/XCSPUmZpGzVr
n+lzvmC6hQRkkgKrzDQO46ZY9+YATr/3oeW52kPTUYeWzOrghcFBbBA+9FvVBN8dIXypgasuqG+z
cjaoSgAdVKkyU5f6GlTukZxoi6PVpLeYyY+tKLprcJVhumzkcUAnCRV6Zyxk4Su4YHNNESsJVkoT
gmMEkAZAIiiRVRtNkIcFkOKbmoruxvA9rJRMLbeegf+G9aKicvlFi4yyuQUYqv4cMyQANSkZdoWI
gmyWWP4XzZfzx0GrIRJ6VmAP9VA/iVgoLurx/7J3HsuRI8m6fiIcgxZbAJmJTGpRZFVtYKUIrTWe
/nyo7jNFgmnEdN/tXYyNzdC6PSMQ4RHh/gszyClz++gLgp+iIC2FrbU3Cnm4keJJ/mGoUhaXtpb0
4beqsULlEIB8PODwq1R2F6QiNxSjKR4nfdTAqrXz9ypCTQ45vHaC6QXI6lRoY3o/ZHp1gUILdQKI
cOhR+0LxqFYj9AMrQDcG4G6pg5vswSqbQiI47VKODuY2PYUwvNGRkYUW1yplQsUsGIDndjErMArH
3M4034IyYMzD5KSDGQh2k/n9Loqk8if37b7aT7irMelZuWubIL3XFQDGdib1tK+DNDuq1ljvqqRr
b7XAgo5QZfKzkanKw1Am1lE2Iu0LXp8oY8J/le7j1NCehqiarwRae1dah+0ejbDqaCWZ8Yu9s1iX
9b6DbzZlQzWwPBU1uRafmUa4FxoxvCpS2pJV0Uc3dWaKjtb6p0Qr/Oc8LI2LJhcQ9OL2/ggJEfJ9
ZcL0mKSG6kc6FJR0OhkP3MncmYI2f8o0dT7UlTmcYiHS9qKEbmdHKwtuvyGoz5U/m46qpD8iY+T9
FCtZyIISo97Jo0H5Dq6r/9UWmLxkjVD+lKq+VhypTrCbMtVwDz2etp6eGkPkqKkcqLijiHAkjNxX
8HMPBhR2jH4/mplx0VUVsoJ6kd2mYudFfaJfQj+TJ87nqLqpZzM7qNQ4D6KvVXcNHLof84C0adWL
wkGqGqzvAmGe9ppSRqc0LTU36qX5wQ8lluuEeEoSJdG+rsXAK/npP8O0Ci6hAdQXvl8Ol1xBFW58
gXyjg858VqdAcozI0FyIkYtxb6uiQKnMSCfEIwLlsTlQn8eE5qXs8upXJqmQaUK/2+smbrYz10g3
1srgO0DXYIe+UOf2NZioUe+tnwDxhsrt6gR/kDafDlIt1xexagV3SaEhoDBMleHEiUxTJTa0Qxig
e5vK6Nwrejfe93H0iBzml8RIgEnL6X1iJuZONvr+soC55AU6lJ6myGsoV7GsXFRz3T/GExqkYelz
IlP+LmSFxkqM51ha5IA0J71CwzeBvnU3ReZPtQpnhLN69BNntSiUqzkchF2WxxjywkbE/lvpR5YB
7SPfrTLROASWnDyHcSJ2jj4b0QkMt3ULVW/8jsZQ5YbViEotuR1OVF7PAJh7dTygW5I9VNaQZrY1
9y+hmIgnmA2L2G2BAKTS5grWwH3mhhMNiyxtxec8a9U7Mx9qwY5zWfeQxeRSLoyqO4tydSrwtTrK
nTDcCpgou0Xe44jX6ugqA1AtbhuquTisjdF4bWlNTI6bK+OzaJLo0MmVv1d5F18oVoZGmqJE+yga
Qbrm4LXDsqAR5yv+URn6bMRTQAypIqr6sZ4V6Qbw04AeLMfAd5qj3e0wywG7OJawAkyj9kYBl+22
NAN2EU1SwLRVcAuUaqJOV1i0I7UyzE6sk2lGeNsqH+eskK5VSQpL28/NvHFls7Iip5z1+FTpmXrf
lzn+D02awgLSwjA45v4cINlc6+MhVFLtrgVoAHxdyWkadWZYB7u6Lod+15vziFYa7LrbUTPF70Fi
CQvHM7rI4zL9tvBP4MpwKLt0SBK8+CBDX0RRDXiylaILOc3DyyheXAqsLgY27tfNsUzjly5SZhfq
yZ2QSac+g3ozICcUoeDZTkddHG/6ZvgeglAfJGy2o4dCrE5Z357QZ3WLIH3psKANx6suGNy4KC+0
Wb/yy4Y28LM16OjjUuiH/DR3vAggNdmlEmGgN7uLiHI1hE+12bh+GwIR/jJkGuya1hXSniUi0kZD
OiycUthGkvJNT8Z2N/nPQZ44/jA6RRM6EyIAURtYF01DAyPKEo4qhY+vuTFnp1n2TtfWl+087Ayh
dIamcpGgcI2wPeVD4uQlNBhdRlSInyV9xescMDm7V0t2qI6cOk0+ZfRAEz62lj77VoeYCNqzXEpm
qbTrTkAvD7qDWrFUIA82zSGaS6cUw10KAVRmsBKkiDpMjsn8KYn8XQXwuA56p8e8fQh+DRYrz2yc
QUAYQjAvLRm5dZXGekMVKodCoWK7mI0oun6K6wLmoqL8JFUcU7ROhEh32kR1ihRx2SA+UHa1YyRe
syj2Uon3GTysqXsB6u8m8qM548yQxydJKn/0rfbQh9UdRDveaBE1bfVbZ6Ad3xQ03keHxv1NE3OL
i7/jZnMR1dwTpltc2uxGEo9NaNmq8dUi4SIfe0Vvca/jxFiEVcxZlR4rEWYTHsXG3rA4yWYgizDg
7LnobvQaQWuRI8U0QzvWjEuz616ECVfITD8ZwegYfH84heQD7XtdtdeM5ypPm2Ons/rzJnKKIHdk
rk6aVb90+Frz6uJa5SZ4DQBrLyyv96PqO8zfyI3kst1ZVRlfWWUm/8gTq7nMuEftpK7ObiG6dpYt
Rr5+2YeP0QFJ61j0SkN2fPxslQYWyNB4WYqocq8eyZq5HQ/lXtX82zp8NJTugi25KyTL6aDXKgbU
pQoO4GyBIpgsLrWwEwJZepDRfSt9gUoPn1oUUoAXkyMq90GDeYmQ342szKnGL1gPvtXGt1Jt3GhA
jUbMORvkVN3VwsOSI6Ry4YBObtho3sA6zJvPWqFfh2Wz03ss6RGmTLLqU5e1F37Mgo70p75rnjCv
hLeVmQAgitIOheA+byoV3ep8J3MvEtpfeT9gUTS4CZtJ9CNngNolZ9YJtrXdli+gt45yIriDcTf4
MDJNRM/N5wrN7QqAQKAi9hRzOejKkzEbe114DIxpn+km28y0yeU7yYcrFQi7ODP2bV86nVo6s9rf
1sFYO0JZ/BTMWxgIu24Qr5DuvlfDbC/kJ3AwSJhV9pz/jECbRBLH46VUXPt4qUv0m3UsDLUwcSM+
VO/fV82yLe9NrXZFqXbhEWCfWu3zQTrJA9JaXVRf1Hw0ugM34xipR62xHuC6nwB590X6LA2lm1nI
J7fJJTx72Em9zZG2y2Tf0xv1U49XYJ75boi29iJMEAdQFVEwV44lqtJq3DZ2Z0JcqsbvyTzinTi5
URftG7O/qvXsLpB58OAMrQbPYaIdTGV0eGTdyENwomEIH0+9bYOnXoXApDwk0lWqPExx4oZiuxuk
9C5RGKH2RVCA4pTdow88x0ByXOKZ0uvxZ7yDD6KGxrU4Mh5Eg7KKy4awT1TZAT2MsUO3iDJAf3oM
LdVJggwapeKYcuJVdfosFs1FjGzCyAFPRrjts5zXGeSoKH3AY5Xsg9EvbuMYIIxPmDOB9SmhZ6fX
5iShyNK4AmSpKfc/UwF8KqwClhYCT2b4c4CNZRepdTF3WBxJsob6tQ5rSRZQhoZDrO5aUVoo+oX2
M/Kzi1QdHBbtAKhEwXicLgrs0dGb+0q0lUYTSdHF0czUr5DscYmYQTx0tSG52hi23mgmsTuU4biX
SulzGHTytTZp95VJYbXgOMTDtTCxxcBwY5Yg5sNwZFcM1u0sN9pkW4P1MA8d2jwjj8kCDrCRpotx
l1LY8xgbNwOH8lUkQR1LrQoUsQSWJU6EI2R97RBnIRYdVm1e9EPVnkTTT/dy2D+OOviPQOXiHPGe
sdnoWE9K1aGLVdJOnTlxKtMSoxzzIFcSNSSp6Wg/sO55cGY8o6OvpSVdA8HzWmO6Usy+3c/4ze/Q
AJAPcZftC7NCkKpD28Gv3UbqH6UheRRpBQfS9MMEl7SnM4T9QSraUZI6Uto4XQitSvVMMTi1PASg
hrsI7XiaBrcDqe5OuhfkCqcEFESbnm0upI7Wh/p+DutbpRAXCKnwIItT6JmGcF9rKWrjqnBK8tob
UED6bKl0+txJjcL7qNb0ozz71qnz++JBm1LB7Xu44Rrr0ZE00lCuIasQB2Ph9CM4Ij30OeEkfnYK
NRSLi1+BgJ+MbNaaLYv5i6RMz0aif+ut6huw0Zd0TrQTKfoXDRumrRv00e0rtttQ00lNeY8i0VzA
ueJsY12OIML6e5Lu4JiZcjMBESozBNDGTthrc0GzKccfNSixsNADJClVVzI0ujRmftXOwHqS8Esz
DFzOVPTnEQpH+N7knpH51wiE2B02FEFtXFNI0Jy20B5bub70c+WJBybP2jzfsZX2ArURA8arok1c
3AAAlkDehxHvL+3QRDdzXuzGvL5aXFCaqbjwg/HKZ+u0pXpMxe+jL+20IN+nwZei73aWmaOsEO4Q
M+kfS0FLPbkcfiQT0nT+TJ+15yVjyXsKTYDQ0dzoTMSFDMW80ahr8I4UNKdZHgl1GFPHlb4XZYyb
2/AEfcLro8HB9tTWBkBowo+x744wR+2hZWDWZ78wEWFCd1XRBkj6w+z4dZK4HVAALWic2ISrp/Yj
cICo1u+VXBgcbRwf8wmUYNiHl6nVjajhi/FOjBDrm8erUk4OYpo9yrNxFJQEP4U5JVmA4utfhrK6
SCMr8eTR+pTJmu/2iG+Qp77xzMU0537WwjtKKXuIhI+zMF9Kk57yMO6ejLrAriX5jP36cawRwGsR
r9vLiNVFKMQkAj9zTMC0yUqI4GMW1zux1S4hQd9DArpSqufa8iHYfp7iGdXEvnxohKJyB2jqlqKg
JRF7VVyKdpuIwyJSwAmtGGx349eMigqlhDI/dB2aMKVKpgP7NbRo0oVsFLvCYT4y09s0Fj9Nc/VN
Y4XYlmV+U/L4uUQlgwO0l22zE26LsH4Oyu5Qt5ljyMWlKgskwPDOx1IpCL6gFoFe6uwWKN0WkoEi
zMR1QLoUje4p87PgaqyRpuWymIvI4AYx1Fc/VZTT3McGFi7ge1GOmR9CNeVp6dckg4UgHpdG7k5W
jUo8phQNlM7PccCRz8W2M8sjJeSo6HZSWCPMzOpU87sI8Ly4H/NEzk5ZqQsHlEysH0qGL0xgZBIb
MmpV8+5VBfXvCuVrFty6JUI9EuU4CpzgoOHcAdl6W4/UC6nPYbJ7C4IC3rXTF146/AI9dex35b1s
h4GTz9hTbKhQLl3Nt2XQt2FXDUPKfVmptLGnhvH3WMrg96eWgFlnqf9Isy7+1JWNJdj1MG71gFZV
+nfjXZp7r7pcvC9byL+xl0SpeEiaDqqy1esH4PyzFw1Z1G408lad0b/i4VdL8RhUE8Xkt/HMGUMp
oUg8TRYu20xyxmkLzrD84vVUQsZFCMPkv95pSFOKQsFBz7xC1O/1ajjVRvcrsaKND7YVZdX0VI2+
66og99TsQtOR3bAuRGqFHy/Gc99GowSESpYoAjZZzZVPvXwurMwT9bzeITr5KHCDNIS59OZy2oKb
nQ9mUKamSQRsfdXlj6lR8lJKvMHhnu2mLp1Ip+73833jhvfIpi9WMJldTDCtnfkfib2CDmHTgc//
T+xVzz+21CgfVNw/sMpOKXuVQ4y7ChUkwf14Rs9+tVeBVi3WSEsqmgisPpjXyFiE7cFqI/QeIvNf
JZJXY1oLAdejL2Q1t+LyR6sgMOAC//KSq/QiHVyt3vO89iYvdVD1/niEG59xvb+qFLmQWUm8mVJ8
FN5ZEReyrtwpdb2xYDam8jdK61Xi0MYo6eM28bJK+zqiceegK4fwUWMqGyNaFt67/ayC85J1ciS9
/7cZIywTVQ2K1PPlx5hrxqypz1bBndCcboQ53sj/59ITXJj/BFvl4br3rSKvUk8rsyddC1CfV8wt
FtPZmXsVY/n7q5kLAywwUPnyEjN1qe/uzH4RtRnzwvl4KWzFWaUojTMl5+HhSY3Eax3OUnVl9MeP
Y6zbyn9tXRIRwgLgE94hrGajVlBbSam/2u3l7JYP+K9Zu97Bwke3MTo95Q72eh8HPfuRXsWU304g
3TJq8FPqjdrwXZKjB6xjN7L7VoTVmqvnsDMMCeviVuGtfVSKl49HcHaXvhrBapllcxuOErMmhMlF
hNBFwG5tJdFtk3+TWV8FWq21SG9oEPRc5BsrdUQM/PoyTHYxz1p7lP7V5kE/ACSFqWOsvDpCaHKo
RZ1BkBtS3snqeI1338M/nzgdvijAAtAU0m8Mzau9M8hS4fdl4SWYE5ahf5sp1gvGp8eoNp8+jnRu
94DuVMDyAThieb9dZECRkN/l9icn5bVG3RBXqUx3KqPc+EJn4+B4Iy3aBHTiV0dSwS23aqeCWp6g
XdZt2hymlpdt11jxhhXMuUWt/4m0RpOaiYaRslqgLVldFlJ9bY3tBoTp7FhUxCN+aw68Q5JORRRo
MlSdabTgvYYayjxNsa9K1J4//jhnh2JI9PoNOIvKmi4yhUCzOOE8ncIfD0/jcQqqf8rI505imAsX
BdtmXLVWly9kBKVKaEvgA+YlZUBcbWEBbAzj3Hy9jrFKZFQ6U9ZE6Y1tdNAT8W6ecG00QvfjydqK
skpmCFT1UmeUHpUQA3QCr6k06On65xvQynNJ7fVoVklNiLElx6nPC4PmuS3qe0XoL4oMS3DqyB+P
6GwkEOcLK4I8sEbKYR+jK3VReVk+fzfy8dlQ0MmJlfTFX26tH8c6O3t/Yq0xcuShfBDqyoum8sVs
ueL4HYrKYlJvfKVzSxr5FUkBX4Mk7npMcztRdELGq676+2iefplDuYW92wixHkrT8H6YjMxLkL13
0MDKEa4Mh419c26+Xo1jLVvuF8gfqVnuzfS8EBn6qgT9Uejynx9/la2hrHZOovtVMY65R26pqbv8
9jbd8ifZGslq30SS0temlnmAEb4AkrrMhfYHYIL9vxiJKYEclxaY+vrd1eRlNcpBwfVWvzL84qhL
1Yary9lxgH8Ht2BY0ruShpYXFZiUwoP34hU66JZOpsNjlenG/v/9U9c3daBhmMKJAMveuRCmXTB2
mZVjQnk9Fvqu9PL5Tsyu0FqvYYLh7Io1NGJrZWMPPPIqA5Ys9565au5MqoLGePh4Zt9rJJDCX/+e
1bNSLUNTE/ocV7AeqVc7EL+a+UEwPfRUcxeHYXCuE50kpHaT/VZd5Tdt/qPJWJ3rFNv8MWOFinOT
3Y1qA+c3qqIH1Vd+TW1s2lYDZdouR4RdXTFKwC8bql9Vdt/mPeYIDZ0mNM+UGd5OPhbImTVz9r2S
2r7C/oKCpJskYVI47SC3950SU/iu/FjZVQgWOkYQxI99r+Wfap6o5q7OUmMXdWVCmRDj62u6VL3+
Qv/JEA8GysKKXWRKc5LRVdxYe8sUv5kFSdJUDlBKGBAt4Sy8vUUpydjrAAa8UKV3OFIq5H/aIZbq
mYrDajL6B8q67sZ3Xzb/OihCb6JJmQnm3LtU6utJFpuipyXcrqf0vhdRetMhXwbqvsFh2c8D3EzS
C8WcDrGvOIj1bi295Xbw7ifoQChNGcTvO8Wp1GyE2JJkLzaPs/VoDobtT7Lbm7AGETLWO9sQapoZ
6q6atkhD77Y7Uw7pDGqUtHD0f/MGXl2R89zXxMmXPL2bjAstxyrWHxLrOdCl7NPHE/3uGP4diX2O
yAHE1rXQkzLTfNMq2VM0cD/DTVIEDkKXTr/1iPl9q383m4s/JsgrReY/b1eRqTbaUKiUk3eJbvfH
6GQ50aVxiOEbbLLZ3mexZVSw9UydfCkyrrfB0NmYrTmEMrE3Ps8ApR9boGo/Fzkjw+l3VnIc813g
JO5/YdWz8Lnej/NP6NWpNpeioaSG4kXIgDiSUWL4rZyaIHiE9u3O01HJJQk9XgAQWuh9/C2XjbgK
zTPH5CHPeuX8XlbVq1WDrVjTz1TsR0AoO/Q0v1QhyQhi3yJy638KKA3uPo74vnQgIXQCPWuRgaN4
sH75VFPjQ2NSPBNUVqjRHioocz92DegI8UFpb2iRTOVTjhd63P8U5mMkzRvb9MwC1pFaQXJF1Lji
rbOTH1hA9kzFQ3/SbkTHjG5z7cJM//k2AWVNFhABYYvomryd2nosJ4CkmqdhaHA0rcy4noQmfo4L
HbXjXhzbjRvYmmLxuyYDDU0yFQsqKEyxtwGVZJiKKivYLv5BRp67vq4R67jN9yZdQCQZ3Op+uEof
wgeFdhN24deAn9O9tUPF3xmOnOAXiyu1u0WPey/Dx3n8+nctn+PVGssxQs/bivazi4lzc6yeys/K
Z8i3Nk8SeCDGp6FAROJR9bZpJ+9TyCr26iDShHBuQYj8Lm+bxsWynSO2Mx7kGVZYnyJ3i1eyTPKb
DbUEVKjeGwZaKchgvh1sX7YtDrqFF9fCF98w8XkNafPV8qBsXCC3Aq1uOX4zAYTveXbJSWdXQ3c/
jPPNpPpbn+98HGpJikEvwlgrduGjIAEwLr0izh7VSXxqTHyz8mIjD52Jwh5hU6KyCRtnXUPKNdwO
Zr3y/Pa7Phwb43s/fPk475x5Oui0VESFEiyHyTq/Sz5PsIAIWoaClB5b5UkGCLRVozw3DnSMFVWG
hw2ja/n7q7XuW1lpIDzj1Wl6CqQGuSP/UKX67uOxbEVZ7ag4wI/B1GsvrFF4mP07yzCfM6P8589t
BE81Dd9ZuvkL5+PNWPK6BzRcN57vt+0hRGg7sUfYp44/BV2JB0Babdzg3uXlhaqLIIDCpQLG37sL
XBuqYpm29INqJ86ruzADu1Kqt6U+fPoXE2gSgRMP6a11bs7EXpthP3ujnof7Rsl0T0as9xfWKsI/
/VScdia1seWs0xYq7dtJNOMsVfVS9wDjF/upF74IXY34LiYMH4/ofaZbBVrlA8EE3qe2uicezIOx
Lw456uR3uo1y8G7wwKiKG7Xyc+c4ClTiUg+lvPhOEipQZF9IB53UCoT3PrnAuW+fOI1ronJkx3bk
bkmNvFseErRn9pQJX+83r/ztVEqZn1ph7nuK2n8pO+kSd+3B1loQsroYbjSEtmKtrmQhcP5Zwqgv
jb/W84PRvtQyKJh2i9/6biMzJMrZEOZY+jzVV69F/p9RmFTLa7JfUdrak58CfAntjaWxrLE3Z9Lv
KFi8sKe46K0veVHbdlXc+16AXqozXrY/q7vUFXZIS0Z2mLnKCRqA116BcRo3ku65RcIA/4ReZSps
3ytJqpFIqvbqaT5KF8mBfrkCftMxTpgquABff24M98y3s1Cl4BlEqwDq+mrLdfoYxp3Ct0P+urCr
a0o5V9EJ+eZTh0qicSpu1ef0l7lRMHyv9iNBuJMgyNFGpDS9fhbNg15ThqGSc4codI8e2T678r36
ybfV1hO9TaGYZW28/apv4y0H3qujJgp9NRqJlzzFj+FPUOqKF+/FL1hXI5AfWQfjlO+sI8ib0JGv
/wvP9/drl/iarlDxQeUEmYW38dMqAV4nl0c01+yywoF2fjTNLammd6c2k6pQV8J7gNfJu9qSJmBj
VaftsQElHDapPQQbClRn8qYsYqaEvgG0SF5+yzBfTePIu0+f+/poPOgHgN2e4KQXGJ84iy604G6J
F2+GW22IBgFCiDz1ccmaSLbRXrKTrwjCYXI+Huph1/zTixUTqIm8oXVd1SwePG+HJwfdVI9jcfTV
Bs8gP4YbZCvi+GXGdmhrBywvmvWK5DhA/lljH/AGeRurMsbJaEJkCX6gJbSfPgUnf4/nBvJiB2Bm
rMKPN/q5tfE63GoqVUnrJZRyj4aVp5cALmFSCK3/9HGQ98mE+Xs1plUyyQsk8yLGZHRNiYRk9V3W
mpsRtJg9DNbzx7HO7ShDUhSNeyMljzXkISv8Im7y5jiquTNMt77wLZj8jcPg3Hg4PxF8F2Ue/Gug
CNeUvuKRcuxELLH13O6M2DbCU6X+4yYXC+91oNUJWmlWyInXHHX5cayRq0shWaobT94zRRuCyOgG
oJtALWH95BUBxk5t1R77PZz6ne5g7Eaz1skO/r5xJxcU/Cn9ui11/r7EvAzuVdzV0osqrt/LLPpX
1bXwnNw1eG59qr0f2eUs7KZjeie4DXeH3cfr4/fHWW8w5BrRLOCdJLHA324wUeh1OqvjUTwE1yg4
mi/zZf0FzJadOOqD/9g7WAHeN73tf44vRM+8jr5//APeL1CNigaXWIu6zXJneRs/GnM5aOLhOFpi
97XqJBF3KtW68XP/nxdPiERG5jhVkChSV9vOp7BtJfNw9MEQZ8mUwI8YbuCyfpGKemsRnRnVb60g
ZNg5oLnOvh2VjM2QhqgqR2XsaDaKqo5WusEu4y6LqLLqAHt3tePHM/l+G8Kug4IHyACfB/Rc38ac
fI6jKh+PWtapdur7+C0N37WhuR0FWAEfxzo7PqAZqkwditLmanw5btVjVY7HdlLcto73eh3uQyXb
fxzl/Ij+RFnt916VBsyCxyPaaobLbj+ZwlTu+sxEk7QIN46as0Ni9khjVNnf3T1yeUzrYh6PvU5d
Fq3QXtMvRW1++nhIZ6MsEA3UKRecxvL3V1eDGVvNHFmO4wyTR45/hXltC3G6MZQzOYz6qylxS+by
QbFwFSWNlBAbFoVNHX2TCru5Lk5Uuu/T52af8xw4qZf11/zKvBY2Ptj745Pip4bdK4AHQ323mUv8
dDKtM4+hWN9bM5B+AWvJf770iIH6C5BqSgnGahsXbc0jajaPiqDilCMpeYvWKeSOL36iT3/t4/8v
CIIgCJvtA0GQIvuWRt/eaoHwT/ylBaJJ/8NBIfIRqD+YOtiJ/5MCUcX/AXvEE4wbvEaJR2WF/J8j
sMSfQCWg0a/SwmOJ/EcKRJD+Ryf188DhFiFz0TONf6QF8naTLY4wrHvKI1RLQXXo6yew3Eu13rdS
aPefYduYLyjcGl5znZKBm32Qwb3FldVuP21djJmQV5fVv+OifmLyeOEwXV+EcEDE2VQlrtiO4uz2
WQnZMvaGGgM/dzH+fPVJbv86pF8zDFZn99/xZAKidqu+l1Mr1IHJnH+Pc3rBM1CvUXV24agpnrDz
97jg+HZ7bxY20h1JZMf36r51th0R3u769z9jVSZSgqzOopGfYUWio2eXGlW9j0e6/Bv+XFL+jsAd
lt4vZbx3kl16bPY1dl4hfojgW2PBTkPFNmlll0LgjBgfG3iCfRxy1WJ4F3Mt2qXgClzMEjFbd9iN
4SGZYXe6JeyXb+oTTkNYkc/OaHw2ZifF/3W/tZhWj//3P2B1xqaVOZtdsHzdH9aNeeoOySEZ7Owy
9OSLwNXvN8Z7dtP8mWNlddjCClapwzPeBt6zE1/qd4GneL3X7OMnBR2xXXsX7rYEP1dv1/eDXF1a
DKjxTf5X1PSxvE1dtDB+Ni54jltqm5705eNRnl2qrwa5/P3V8QswNjdo4eFxWamIsYP2QTIERQus
zv7fAq1O4DAoJ7lVltXTfg6M5zTX/1UAki+W7Nxn190NucilNihYHQ2mwF1xL4dbr62z2Uz5E2G1
rbu67TRx2QBa9MkoTwgf2JN5G4ubqpDLynq/u/8EWj0BsizuIUIylNad97CxFDc49XZ/Uk7J521D
lXO5BMnXxcCLhhrZ5O0SUOBLh1k4hnaKk3aSPRs4OSfNZxmrZMx4XF/ZwMqeTSQ08OAbcPpxWK72
sSZiwJxoiKQgaHgZoVL/yfiuNW53t1Quh337DUH26gt4Djlx4tPWDvu9b9ezSzEYvzmwxypP9Lfj
LXNt1gC3ogBDpRYDAUe4kE/Tzjw0p9addvKueRnhp+GA+j1yOje/nm5H2pn63rpDK+cOr+WTiBbD
4eP9cXbjv/5Zq88wtUY+N3RI7HHvH3LkXPb1xfCjuVSwSqdjvKhcbR2XZzY/PC7O5t+InncPJH/Q
q1qLBrzhdtl1J3riCYWC5/Qo7vRfi3PwY+MUTuagBF6jLrQ38sP8tJine9sNbHm5pa6+ypvfskpE
Riw3LaQDNpetH4TP8a11U1+GPxPR6wtb29cP88XyS9qX/qm5Ta/7FwWpfBvjUMVJPpeHrVWyKqr/
zsPUtk2R2ivNTG5nb1dJkkVSWzVIZMgHiogvzXXuSp5/XFYELrm9U2+HPJNfXodcS+ZHaSEg6TGx
AiSEBBcowXJtiQ0bawDjDrMvd1EnHxyUDDbW3pnJfxN5tSPjDG2iWmLy28od99Cm0VVDwhVrbwS+
bOMAO7iAn+m1h+Rma+GfWYRvYq+249wPEsJIjNos824XScioRFq7UQo4c5a/CbLaXEqnhkC3GKAq
IZqgXw3qS5Zs5LWzAwFnCkCfZyYafm9XTO1L0pT1DETCArzNuWEm9x9/p60IqwMoV3PFwkky5GP0
FyKGyIa6Ue49d8cCUfFnEKtlX2L4Z5YdIdp9Th7I97HLtnssjoUbft3cZMu0rzY90VRLARVGE1xc
dsSr2wfmrL5gCqRiPAx35e0oooeP2fA++tn8pL5H1dT9eAZXRcW/t/WriKuPNPZWjWAo44uPBiKI
vt2jIlE4yYHG4F7ZIW9QfvV7m178pnHZuQz/ZrSrz2emBspyDbEFD1+Mk2THruCIN+k3zYl3XGB3
G2Pdmt3VtxySIhXSmHhLCstwC94HJ9UtnyzT4aB3sXvZiHg2jfyZ3N9K5a8+Z1QIMfpFBBSH+apL
nwTrAnUwW/MnV0MMcWN4Z6PxyhM5vuhCrktu6J6WTV0QbXACoIvarspcWmS6E+2sXfVZ/NHOTqhj
xkm2lr2tsZ7fKa/Cr/KWX4hhpQ+E1++Ka8WdPZQDbeWlRtr3vyiGLxn43U55FW2VwKZZszJ5ibZw
iOksHHqP562d3YKDPWxM7Nlk+SrWkoZefUawv53SLp9xnON7CAd2zHOnQsTJIrGZyUuAu0Opii4S
4LYox9ewvJAkOhoIK4FZdTZ+zdlVTBVX5ZWiwhhbrWJ5HNIqkvk1/b76Fl3QVHcSOtuwRZABsgN3
q1aonD2G/wR8t4pxoY91iYDqQTcdRE+VyBZ+ZB4KpnJqiydxl16mx+Q+84yHYYdE/G35mGi2f1pu
SwicOjX6Ocfhxph39OCNbLfwUeXb9rD5ID5zc7eWAvffUyOtju3QaoZR1H7/0tC3DST0gNM++rUd
XUi2z3tcu0PSLESyxJGj5fKwsd/PZzSq3mBUqGQB9Hm7UtR+aBrcpVmVJxXXmMVw2LzVADvW39DO
2G0+yc+vhT/xVmshGP1gRuNrqWORvXkgVVcIjGD6Mc8OJVwnvfpnvJ6/z4s/IzQXWPGrvRDVQ5IJ
IxGtrrID5PXkYmsSlx/9v6Rd2XIbSZL8lbF+r9m6j7WdeagTIAnwFEXppYwSybrPrPvr1xPqGQGJ
GqRaY21tajUkBvKKjIzwcD8/2v8eFNsNB+X2ZEqpic61brM9lPQ25r34TCezoFu9tedbDRSqDnpY
g35z+XithhRH42O8GBoAZ3kBR5Ct9VCm6LvUG8aeExitPfiwT3+OkHFeZTXKJaEjJN7iA2P+UBUu
mAP1D6h/eUkgzQ4ocOTEnnRb8X5zjGAGR7sEymqoZZyuYRyOILaiF4UWgoY8exwsDr5h1WEeGWDC
GM3qxXk8HAPQk4XybtFmVyg47R6HwuPZPjmywoQuSZwaaUXjy/SmvBFu8zvNB30P3KFqZ9ABTpDb
5F8Gq/vjyChzwsHYqzcFHVoIziQBFSC51HgX+arDPbLBnOqyK6suKen6RChqIT0dgqMIlHKAiYAa
EXxQe2wPrfTIXcvd/6uH76dttm+vFtsCawfbakA1gIfN6JPtL8ikn7Yf/OlHjuwwrhp0oWQqWthB
EgxUpHjSDjFUTgU3lB7RMujpKmqiKThaUx5mcfWSOLLMnHDIGSZpSbeNGsRv2m38Vr6lb8DZ+er2
O0DhYC7uwCbw0AX8qIWzedjMkp4sgMsUMN2q7+AZbkTOuVv9+ZA5lpDKAV86i0yI42po64xmclSw
vMmfR5VjYPWCA8xchL69qkhovz91HQQSy1Ji0cnbNR9UDSZ1M4DplUC70hx+Z9vagNB4T9NA4BU8
k+qDfJZSgbIWV0G02Jl1q2uvf93dHxlgUwylLhcmoY9tVU6vcvRKoSrEu89WBwG+TDTcg6oAhf3T
OTOJCfVwOoj8ptoD7UWfOV7vk5vQBrEatJN5qECmKePH4UIyj5ZA14RnVK2LWtB10RsUuZrGUR0I
X5sfyT7blK2bPCQbYFZSHxygvqWB58/pJhfxo2z3bva0PMs2qCy5LRlrl8Lxl6LTdBQ5yHElZWAw
Q2a9zQBqAgoItJG1ylMrWqt5QaoIjEyAY4LBhVVvkc0FvfT0VUlhFcaL1G7Uq+kmdij6FGcO+MyP
5WOW7X3k1I6T45/LW2rNg8oWYnz8q2K5mSOSDEQo9cMRCfAu2XUbLZA89ZoX7K5dEjgVKLKiwg2t
BcaBCgsgrhZNTEi6vIkMDFYynEJsnDzjvH/W9i/APxYqusDxntXsszAvRYs6zEIKobEWPWVZub08
Z2uDOTLBPjG6AYLQCn1iiGiOSFIJ6Hu0SCm6k4Nm/rIpaW19jm0xExeNZR+mNfbh6GSvMs7GVO6q
IAkIMIOaM+26Z+U132tOHYCMPvvGsb4+UmDXDXApAlrKBC1xUw+yuhyOJmh4PwYXRxIJEGQVw0cV
snmKMz7yC7BrZw9dmmhPxX5EoxCzJ6MxSYDKo1Wt8LMaPSmgaGwGTqpsdZsc2WDON5kFpbBAUW4j
tvwyiuZNoWactVtduiMTdJhHLqRD1kMpdUyekXXNaJtW3IGEcRE/5zUIj5c4FfH/ut6rOhL7Wkgm
zvWHfhpYOIk5aQ8ACGF0NJ4DxsAybYUZGLnBMwjPCg6xJZj0OVogPlqnsjGCdnNBYLYsRLhCw8m8
1cJhIJ/BuiaB3a8YS/RS9m0LyWULChqvGfSMt4UxxDU4Btt6dgQrGpB6iyKQDRBb1XvrtktEK4XA
h7Dk/myN8pciivskaKtayqxAy2OQITqCSoQIEqUI61PQasc9qu2unCQRuMqtKJOVCUImMVFrNxUF
IJ9d2k0G1uFhq4FifhS9dDFB0irjzDXEreR06UTfasdSavx4BCAODWvtMkma05DOTCdXG2QQkDsF
Qjd9dBRBVkbDQSfrjF86SU3x6oYUgdFCFxE+spTQDQ/mxXeZqP38Mg4Ibi077VSzM+yxR1c85LYH
AjLfpQFPPOinCx1QPMhsQ7Widaq0RTu6HdHGM8hzxIkFEENozmhwBLlAGOOhD1BrhVUYG20KC2dS
kkicbVMu5QZhOhQNYgBbR+Eal8KcbaIBdKwPEsgw5cUFIeciX+u1Upu3Bt4T/bc2axPdm8DdhhqP
YRZ6vTfTZTa+hdnSiNtmKvL+oZiTTAN9XNRV0Eg166Xw+5G+FXsBvLY4zqqV9hgBmLe6r02UjuK2
r1SZ9jIZUtaikaShXNdt3dzmlT5qmwaALEAr0V2HFtg2XCxbqQooxmNDNe1nJR70+iE19CR9S+ZU
k9DLoIM/vkngX9yBdHnlzVHRfFj50sofBSgx1C/1AMLaL+OoL4qXz6YG0XGxt9ArQ0xx/CTGOrpo
lEmvtPu+nxr1hpgNmXcAeqZ4X9f6Avjj2BZlJ4OsPcv1N+T3p3gblVOobeZRrJvncYaIBtQ+IxH6
CHZUxSFY+wHbf4XOifHRWYLQ2t0EzO9NWYFlZJ8q0BzbR5lWqD7ETqzmziyyab7qxpCoulOVdWZs
cUDMcrFnQ4smxR5Mtcl9RVoKfW8IgxDez5oyj6VTCCnkKbKyKvPctjIog1wLJEYM5qhWLRNkB/TK
gjq3AvLTb0qqjqBDTsLRVDwdqgnDk1oXovwUd8Zc3SP07KogNUwFavLoPQYLdgYWoWlZwtALh3zS
Ox9VmEzeN7VsRltFC9MEXOOqWb8ACx4nu6qJkyeln6270RxNxwTGOQvCfsRLA0yzuC73lTFF01U7
tsumAZc0KOWmWplBg0ti1dRcqIKTEmImFnYiyM2gPyJDCtsCRzUqE0XhJ4UO1nyykEVy1LQ3zE0H
Ob7otmyU2QJM0BAjXzXnosvtXrOmPrpWi7lZUEXI40rzawnUJV/0ckwiKK0V0OtBqGBhe96nrSoJ
76LQoNPOjvs8+1ppKTh0JBD5xN87a0rDr7MEgaB0K0AorLZulGwgIgmkEe4qu++XHA99UKwbuQY1
EzAttPXjbHVKYu3hM9DOjXzNmIg9ZlnoAHmqNTkmsgdWMqNRnzoDEc6y7QBSbJ/6ulKF+RFkK2oN
OVkFfksHM26s3iLppKoduI2jOa2vwnKeZiS3wS/1lhXgnOiRda3irHQXyktSAz676OSpVw1oY6J9
S8YFK88mzngQlpbYQlBA7lv1cSG1IOTgNs8GA5ivQU/kqrttklQOw11cNgWya5hAI+4519hq5uL4
OmZeBDkoq5vhkOH6HsZOuyVB+xloLBQ0xVvk7rzcCx94iTteCMAEHqL5r+u50EzEjF6MXxRef/Dq
+xAdX5QrCzQNZ13uMZBdukAzsC2QA4Bg0YItmoSuQmgQOQly07V7OaBajTqODDL5GEXr5AxJUDyu
0NRilO8Wrxdjta5xPCQalBwFHUVtDmVR0Xjxqt5Cz8ebNpBjek4xoIj7SDobDuILdOTBmeIND0II
JoiK+xZ4p8xCIJyODhqH5+QvCsTjcUhNAG2Cbn2F1hiZIKqfkd6JdIMuEZAEhi9t6utka9rzDXwD
V5nvHDfAmGP2umnWWqFQc8QbvaVwkMuCPEGARvjY6SC3YNdO+c4tRp0leRirzG7PDULkjMBqeTM+
J6UXmg64vu+L++4b+MS3deN4XeIQ+JkMg+a9zc6PATUPaD9e4ABMAC9+umfEuhTqsTXpHJc30QNI
qAPTDTfiy+I1Pj+859pjto04g15ebmBvhPoEnvfjjuZBQwplLR/wzuWWWs68yWGAOlQTAJI6rzXq
ulEgWsP8ZlZ9g3sBOgSmay6ceHv1NAC5hqABJc2zUhco8caoLHEaam0Cu32Bu+v+svs4T8UfBvJv
E+zLs5grhAj0wDUf80cu7MTFEwt32NKePOKqijNA7KgMWgWNo63zGylBxj7zGm0rRWvSBPb7LgcR
/dUYc16ca3MIkjfkQyCICAYC5iSMUHwgdYIXC5RJ9nrdXoUDLxFPM6bso+jYBOODhzlSOiuFCUiT
bFVv2YQ3QCJ56Qa9tj43ucUbEOOPpTk3sz6i9P7ASCzmJtpPd3rQPVkvIrpQU5uCuA0nu5mc0A47
L35IF6cZUKt1xGtuaZgzdPY9iDRbYcgx/TK38d2yja7ya3qBS7jCE593hZ/lDrBXjuaZxQlKeDVK
dQFjQ5Js2/Bblr4p5AbUmpxjx3SH/Lgijg3RUR9deUOk5WYUhjRF3j+Dw6Ve/PbtB6IZSneGm5pu
+TA+vf5CXYBux7O9RHtukUBD2zg7xpGEXTFCfwnXRf+sB6gt+zVwN2Ngfun9MbFn13iu7ynu67Ij
WN1VR3aZIZdQsJLGEHZlqcdD7K7sv142wBsYcyXodVTXUYnm92h6VciXGmwwmqA4DSQYWplDonFI
9F+aRTraowWs+jrVywjG1ED4PtxNUOt6EAZbhUoVwGyGPW101wSuaHTxem6gHoHYDLoZn+TFnxq/
/sQ7J2eJG7pzkfw5NFZDkZmJOUhDH3V0dmOifxZBCduafr7coC3ONSIkRxJI/P11APTBKKVegV1Q
bDGOAiKlgqz1MNro7dbsxT0Sma19eVXPtw0qqGibw8+nRN5sxUXtQkMcMw0IND3eT+K8aZOXyxZW
7vZTE0wAFRlJQgpqIr9Brwpa7jMv8nRXgtQUuMGgRfUbQeipRebK6BfsHiNEA0zUyWgaIZFo3OfT
Ivqcka1OHroDAXsG3QsYjE53KYhDEATnCoK02U/J1kIfGrx34UAP/FnQESsBYunxMBprkYshGfQy
NADsY7di05Gki3v4NqGu7apFh4YCsZDwG2ds9LuzJ/DYDLNqiZDWQ9zBjCHZZuHNXr+HqvsOvemQ
OIL8kZ9wl+38pYINDwFmNLGCcuO88qAY6jAA10lvxt4DOwPgbZC+c4fnZfcL1s5X79Qa42NScZAr
Q4Q14kEtFaxfKL6jpDQ5uG8B93lCtBRwOwHWvOjxEBlH0mQW2D4JjHYuFIqQ+vk2IbY2rqud6U5X
kDtsRWAH8/d291sx/bFpZkWpRiNwDYfx9hAH8hqE9NMVYostFJXA0Me7kdZ8JviGRfTRoff5rMCj
9GGU5BbsIUO2LbwBr87sjg+aktfX8acd9ubre6NqTNjBgzMwoILlWb2DGwPtTOHkAh684LKAIA0o
zB7Cl6UMIPBsPKsv1V15xeclPF9gUHHBHxzepxL6YE99gjANbSyr8D1i9ALRH1ufINeYLfelvK3D
zeVDej5ySvsFEkId5HUQFGD8HPqvO7AJUD+HRNUmrbPCjvVw4EQWqw782AwTHqtonIoOCrsmGvZf
RS+7lq4tD60MqAd4hQv/Hfx342IuPjWdqJo6ncO8CNDp6+hmwrn36GY/dW/HUwfiiNNlGiD8iYog
nToktcs+dhISOen1JEW82eNZYjaEGbWxUlFLYe5pCurZ2T7ZJPdoX9QhY+nOfrOlhdw64M3iIXa/
NEbmYEiCuAxzgot3Bm0KdM4q3Y4rnMbRk5+JTVTbAvKBUtAAVeuHtgQhpc+8L3GOz6b0XWDNQDYB
WmcInU4nGmn4DKle3JHabbc1voMkVPWSK8H5bu0kR49xRdI0VM9Z3rVTiJwrvZcpkyR7SaZqgpxv
DautnPrm/CVGpnr4NDTOaKT+5c16fh/TAf40xbhVuUgbZYKGmQ25PBSRdEeKfKX89N8ZYU56Dv4I
o1ZgJE0/lcYOCn+L9njZxJozAS4GgSD6ICFsRAOCo5BbKuuRZBpMGL1UfC3TmPiJWMg86CD9Meym
BMMJeDdR1wdJEXO2w96KCxRSaGap3qI+MO5pQ4LhGEGLrYgeJe45WF2gnxbZDEk7Km1IqMUcr2hT
eC+W2UkazuytnXJoQaH124L0ztmzry4LKwcmDAsEpUJJKxywvKHSUThmxHvcnpdwaXSLCAl1HRFl
XGYGoQ8O4gZCTQGpTIIikAIhqK/4YfR5mp+eXco2i3Z1KlrD7Lq+nQWIIWPmxGDxy7vhMXfD1Lb2
hmPeQicZ1WA3uuU1sa1eN8dWmetGGoqkwfVKd0j1mpkugTw2SmQ2Hs+S079B/LAMeEya3KEyk5pK
TY9TAaOjI7dALMqfKMjpu/po3bev82PmWlvCSzutnrif06szrlEuGkJRcHhUbhGQGYldeHBWbu/m
r9GbAs8ocIlWV00evVjo50eHvNCscYlEHHK0tNtJ8V3QJueyG1k9CEcWmAAXvI3S1FA3gkPyOmlb
QxDvdIi+zTkv80mvrzNPcmSJcbxkIChqLrBE29cltHdGIOczdlaQg7tR2f53w2KOAgroTayoMFYi
HEnqCSJhn/Vk9NC3z5nA9RvzaFzM/m+jSkdSBaag01s1Tno37qYNaAfRHwGKOqQFlw/FgZJwwNUb
XPWUOqjQwUEPD83GrktaGyGkr2OoPqP1oL/uxEAfePnP9S340wgTlYhJHlpyAiP5ODsj3nnQ5768
VislG/ito3HQO+hol+vz2FRQQqOHub2ZgLlHE1HpGddQacTzDpJ20Cvn3zOrOx9QNqgGWZKqKszZ
mqUcEcDhbKmhHWevwvimd7Mj55wrdG2VgI0FaRDaRPSzBABAKr2emzK8sgilApT0IbIrh3ZPAdeX
J3JtqSxVR9YdZEGqqjNneUK+aFASWAI3sBuWtwWqGJctyHQp2EN8bII5xJ05zHKHDLRt7uot2Si3
Wu7Tsxy7kBEFJ9etktvhNn8UvGh0KOe27re78VtRuZe/CG+ozPkeRvA4tw2+R5KPpS1AYmMATooz
2vWV+zmfzMkeo8qowMeGhB4QpPq0mbIFPOp/HX6PkwtuN0NB5Q7MNSzGWVz6YpaAGrK7l8UHjyX4
GWkX0+C1XrW9ov1sEZ+icW33Hxtldn8hmH0ZApEB/Wq8N/Duvml7G2yegYq3t9U41RM1zE/jrC/c
z8Eye1QS+rEqY9iFyJU9QvAjrDn3NF368y360wKzRXtB6XU9RG9SuihGIJMhywNNGZ90EN+I+iBd
VynoVP3L+/HQ6nXJKrMhJaWeayXFuPTMpkWpcGstNorO4CeFLgsvpuStHrMz+wbtNMDgYYwJrlPj
BdLj8R3tFm4/C8+AHEOPo91TemLtjjNOeW12UbGhXP/A7bFJ7nqIhqGIMbvq/QRuz9xdviUBQFlO
8UXk3uKrBxAUALqIYA71RGazyHlKsiLC1Roa0rUkRq2tjtINNIwrzklfDWJRWf63JWbTACsUS10M
S+ZOdBZXQ/N9jE6D1os3CSg/eJfqf7CHsBnwZojImEyWIZEI0dMWC0jQ8gzu3Jv5mfYSJYF2Lxsb
XXZ/o5OIuhnzp0m6ske3rDkA5DhTk6hAp9B47+7zYuC45dUcxrER5ioXelKlBvXL4pXQBzHoBV9b
TN9ucOsnQAW80FUhNucv4jaZr38ojfDymNy5ZVybFHcDgTwtjdPJc/UAOKgHTZVt/Yr+PZBNcddy
1aUdTSyzS+Nllsb2x1qip0jGnYeBUq6M/LVa/N8vmaD3xQS+DJCIM9Y+AyikKS2wXwUVKXdpr5tP
lw/66qCODDAHoibmNMo0I4NLq7SjeXbNJjI5x45nhHGaUQxmeiuDEXBfVJ4CmXT8V/V+eSRrrplK
IcgGpQY2zxhn1SXT5pZayWJ1eRua9M5cBheI2Op6Gs1lF9ZVZw+jHgzzsI11Mfs2Zz3xON+C7gLm
gjj5FnQujo6fRHIrg+YVrXHPSMLmjvyBl8nhQMx4OBQ+ZKF/Ae+x9lKGXcg0gAIPDSpsgVuqZDwh
a5yG/gqAz1ewGc37Ea20nrFvXPWlTUDfUr5zeR6oAzsfLnw2pVHVRDbrkUcpok8INmO4zat1HW47
BINowKH4K27SciUqRekWLH0KXqkAmzH7yBLqpQfI7cfTsus2/YJQRnCAwPCHKkB4/wtkMTybzBU8
aAqpVBpmUJxZBLCh6MAmwIejKx/Y/MQNr5S4vpZH42SyHlVbArkkHGxat8DFI8vjTpsGEdv03Jou
dTX8uhDPKpv3aLJZK1tqtXXD+2ZvZq4AoI33Y6yaeDsE8yZ0Js6z6T+YNVXo00Kt6kyBKyS5XCoF
dlD2UYOnilLcZ1eQAnH0R7l1x23qgbmckzbgGmVOaafJlSJTo+lW+W59V0vwLae+4Qm76QOdCMIV
HSzvsKy4QcpyD2JeBFUm3oinrqEQokYvqNFCFwLL8joSccJTngXm7h9Jo4N/F70yjVlutPJOEkP3
sn9biUhPxsBc/GlaZblGHzECGgWGeN8Lkzdbm1LiQE3WV+hospgV0mapAQUBDFEijuwh/dJcpcCW
NECXSOjQbwAr5zPHrM4fQBe4cqExCSrR0xVKoQgDvBmOgPWI1B+4uvYoqUHh0dMCBYdOJfDcCifU
5tlkbmBdSeE/E9hUCqDPY80hwtPlNVvBXVF+a6B+DRkqHGCGPh2WUKizMtDWtHQrPlMaFRUxaHSV
7WoPnZl30RfTR1V9x42Y1jYLDrQOpn40pZ0lrqJ+DPN0GenLU1Lw+Iyux4C8J58SJ943T82tfDME
fPW7tQmVQU0IvSqAknX2nS0Vcpv8iAMaIOaIhO4ZzuZcswB0CRXloCw8h8j06I6vckIgu4aGK30J
byA7t5FnnvbSWnQLimugU2nlBx2fzJopVqcnfQIkbPGc4AXmkYASf8Z7UT74f35ZYXVQPw2yFUG8
bNH2Rg0O4TelBMFx+juzhgY3iyrFAkjC3N5mXE1RX8JAmhfOomY2kSeO//sPs/bTBntbC/oAtwEb
kMUCfAKXiBMDPNJ5YY9uWRGpe94zZC3eQ/+PBalKRZTPRActNAmAZRcWAV12xOlJGz6Z+ivnAPOM
MD5C6AyjzOjUGb09xR6uK1W3+/vlGk1FrjHbufkSXwMs4nMlPlZ3xdHwmEVDKKuWBQW8kw/JR84W
jz1/sGuvopDJer/s4nveNbnq+o+nlFnEfpZHwWypTQ9deNFmzOy2tJXPoN4OytdotNVvEGFI+P3t
9Hpkg9ljw8yZI1JV6gldS/W+eSV7gOtTu0+h9WpD8CF0E/Qc2UBuL3Z/G3tEtCsQyEx3xh2v1sZZ
blblXkpjEeU2fI98etSbm3C6m38niQzuAAjhgUlVRazJXORCbTZdJ8CHCU3klEhl9Vz3v753fpqg
nx+5SUnNzbyO6HQGQu7H0Mo95I/Nxxxs8HvFyx7/qo4KhRjrJ8NibnBQVVTNHMNmV8lvczduh7IN
Lp/G9dX5OSzmMMahLIyRgZnrDqp15AmdaF9TufAum1krl5wMhTl6tZkK/UKnb76awZ0PfjewiPiQ
cKWX9hBUd4AxXvEOn7x+Bn6Ojjl8Ago0BVDUACzfo+I6uN12esKzp4byE5pfG0e6kWx6E80vLZpO
rACMB4rpLlCf5J0C7gQwx7G1SnDihPgqyuOAl4AcUGpQyyF+/mrUB5qFXzBKx3fmAyCdgTI+4Ldn
yldCZqjFNKOMr38FRhXP6OFJewFXbUCr3Y5yv4zgiFae0dh6i07+7eU1X91aR8aZE5MV8SLlaKiw
VcXa9goknqfM0wpeeWfNDHS98FqHcAeAaszZz0WzNwsROwu8fo6u3ovyW6LzjDDLRzEXEhDM4CZB
zQ0JCTaYlq2lztGMquE9WW+bPQTTwA3SXqto4RCfzGt+BMPc/ucWmZNZt2Ha1pEuIldu3kfETjYL
SiygP4ihn0MRcbzL/5BV+blbqEUquGUin4xCFBDhzJNuqNslbkbQFEMC66DQVsZuByy+6UpuAm/X
2Tqg6E74lGxnP7nD4x1YmjrgndqVkZ9+D+bhV5HeyhMIMdnRqxHe1iAUTl3LW64WsD+Aeh/gSvev
7FQ6cBoUgK9HBo5LRs/fqW8XSdul1WKY4PpS7EVInFYY7UXhAcYY7PHBDgT/QDuEf0ExwW7VNtLb
qRJ7HXeI4kumjf36RfNGF1WrHl1AVm1fHtcBdnS6okidQzmHgq1QYT3QfBxdWjGpwk5UyxoGu61y
HbuDXWx1P73iZrNOT+FhaPAyFMYDhVVoTzCncCl6U49FAn697yMem8hluVg0Jy2C4sa6p03uwB/G
n0SRd7Gcuvhzw4yXmVO1BoQJioIjHPx03aEprdso94q4E3FKyr/YA/PDHq4MqG8A9Up1O073SrbU
5RhPsNePsmOkuw7D5aza2pDQ3QrcFWDN568lYlRiqmRh/SfopPASD+KMAaXTFb/xVo6pfhwGRKMM
KAiDb0WBvdMBqZLcodQv1qh+pG9RZAMrDkpKa58bdg7vFj9LH2DaoI3JhruAa63jUoqfH3jgzLB7
VApopgxQzN1oZE0G8GEvAJM/gESdNjhADTroqTREEF/xcDbnzlyHvA76APBsE3FnKHQzHx2LtgQ5
gELg6MydGfyLgbL38z0CdGxTPtkU3YQn5xAGcSig54NfEKIyBpeuydsJ17+tDp0tga0kzHhaWXSZ
Tk0oSIkAs4dVpMgQ5gCi7m9mC9q8QXG0uGIllzYqCJbdiZYbKzgbRVM0diyITthNQTqpnE17fnlA
bBJiReDukhUoxrDQzk7Jh8maIVFPPHTgLG7pZhMerI2TfRI/JZ7xoD8uTgSBajt5DL1hAnWJw/Pj
7EZCW8dBixI9xeCNhIAwE+9FopoMuqIhX/8ifW/REFAEePIYn4SdEED22RV5mQ2GRYy2OpxaZLau
JuutqJcJ9C+d8L6NQfoutrb1PXsA3HtwpdhNFhCrateNA/nKz+I226KbJokDcNB32aZ9GF6RAOfC
URn+Jvq1sASQL8M0oICksNnZGJw3ckpSNAt5k4sVcQfcomho26pu9q66gDm2ONLZrXWnQwWMsxeY
4hWsA8qpUi46YLFR5qMaRcfna6Z0IGpXYgs+AwcOKHYUiC8058gPWuj8Hm17yLoetKJxaUPXEmR7
jKkiJahjNqqMGy7aEIi7jL7q8yeUevVLZhivrxVFI2iDgudBbYZepaEUJpgqQJyWuoUKau5dvgLY
03Q2LOa5NJWpkJcptlWe2OS682cP6R/45aB8jHo8WFS7uYkThO75BpfcrvksbLmrSD3GpTEzh0nL
6kwwCKaWeEg/GX4TWMAWzHCTtGbzCxmL0/Ibqnx0LSHugQIc2BkRTZxuGyUDlz98NtD6roE+b8CX
rgoALnPJyYkT7cpN9LTsAU+ZbVyEG4imGorddDZPJolJ2Zx/DyakKLW0AyAA34N4kg8XFoQ43G55
rQWz2/iK0wWWm/HAYUw76rlVZifXWTtBUEEGInfTf0A489F6Ua+07+B3QcXVeBg+d3bnRV8mPJjV
x2abbgBSjl4ADeDsPfZ2/HMZcE8ZKkS/gMs+XYYpQjy8dNjrg4+Wjnyj4DLOnEmzwapqvgz3mRty
9SvXRw9hKmj6QVTmjJAwydsMWP7DnJuBivZNa9/7i7tsAdY5cG+MLo39M59GdOSq90S3dfgZg9MH
82ER0EmGFDVy/JoO1obTsatFNWuNbMp210vIt5dJdVtVQqAaw52iVOlVn89gale775fPO11b5qjB
LHjn4DuhMqswU76AtwvyTThqWm0lN0M1qNdmNUCZO1SGx8um2EcIXd4TW8yNFaukHZCMoB4zflNB
1IJnHSUC/jWulvUJ/ffIDlxxR6FWp1ng68pwI09kQ6YcNBGDpxpfF6RcG9W0U4twElpnMQAzPpV5
xZII/bIDIhWML9VB85H70GnwMgI5bFt0KTyQmxtkAvbDlFLNPfQBIXCELCqza7qEgL0Fg6Ta0cMW
VEqF09kTVGb623kTc0a4chehHe+nNcZNzv2ghvGAAZaV6SShgmguvRqhK5WbHMje2rY8tsQ4QvBd
yU3WY1xyKVwDufdi6MgXy6POK5vT64zd/8eGGN8nmGC1HVoYksBlPr6WbkwFRAC+WODtoFUKzkkK
KOXN5FmYRPfKsV3mWh8gIlOXIewSLw1vKZczzXKMkhvl/hB60BqHsze2YB3pW/te5lNjMA+Ds53D
3PN9ihwweF3olRc/SWhGQcfEfeTVSCzN/nxjAmHj8V58qx7geNSMtzESQpoRukrYrpNrgMgWwM/5
dsF2XaZf6AeReRuW8ThJloDHK4LHSUwnE7z2pe4diYC3z16esr2VOyYoLEqf1iR6jNptLUdDbWLZ
ybMfv05o//yF6jhny7GkxmGmTVXYYBI6l17yiTeOwBd1GxX8viiubYytYpdOvOM+PunxvLDXDcY/
ZWqG3rQFx3d0Fr/YUw9M/OZm8miGhE+WxVttg3FO5hIJdQKMiN3Jk7dowN7W2zYJSumzZjwrSudM
qhLoueAJ5FMbz5vL183qNKMDD2oPwIqf4cRDJQWTXwrr4nIrh+9ao9lZCNxDqjlFLtmXja2dJhV1
ZnRmyFDgYhOY4Qw5ZV1YZDsVvpYJqNIh03vZwppHBOodkneozkAhldnK+PpDoUYIU8D/fV+mw+1Y
kc9Lkj5fNrPyqgHpGNXYBqUTfBRzQhO1h2yLihAsyT4W+W0qwXUJJfNy/MhC6WvVhs+Ya54TXjum
SB8AYA/NFJrFO73FeiIlGuhR6cZM9lHptv2V+PwjjQeaIMUxBK94AoUoH5e2tm4aUgbmAVUM8N2p
ZXWMusUC/6lttA04IzO3G3ROfoRngn5+FIcMfZFrRYboWs/yV0GSHzK0s1xetNXb5HgYzASiHSlb
DOMwgWGBp0OSbgu88ZGGiH2gRKxHkGoDa6fNHn0L03wa5wusuZbjL8BcZ2aXqHkn4QuowYLCOkim
wF7uyhVk5yOH4gV4Va21031skLm+cilOZplg4QCFMJExl/ZEE3YqWbagCA3yinth80bIHIyhVcY6
aWFweEGeJXumokZUX89sN5JToSjCm9PVy0uTIF8kobuc9hOfbpy+l0cwfGLjUOhW36CBUvw6dV7e
3LYEXJo3MiBVSDOpbrGVkFvzpOEbDkrSbQbkeQiEMEHKhqaU35z7oy/GHBqQosrpCPZlu11IUCUA
uUxa7olmsxsM+ZM28Sj6V9f6yB5zgqylAHewBNcHSvlgIlACKPIQFSF49FKC0mFO3i5vZ7qW7EUJ
TwR+TPSgIRxhfO3YZHnaVFjrLqsfI726iWOklLpU3oyaEeQTiEysqvcuG11z8D+Up1EN0kBffbrc
Q5j16lChDhzHQ+LPPbgazGi+C9X22+8YAmUJ3ryijPzwqaE4KlPg/UdE8b1yH0nV1jKGYCqH7WUz
q07d/GmGcQkJWUBhu2A8s3xfzHg6j60dgwp5Kh4uG1qbOAp51ZB4pdUtpoyQanUqzBoMFRE0v9Sd
BNbjeuFWtOguYzfFsRkmetKzThiaCWbocaStPNnXOHNM6DlRIGXl93ziSJ5JxgMYY5pJyUxHRkpX
FcNP3Shye3nW1ul4XMxprjtU6QfwU9KXyJPqtLcLXsyQcqJwcMVLIwcML3gB8Rz4WrKH9nci04MK
4XkfX7uUbQL2cmo3DLo79T3XAYoCjQ3uqFF0RRkag1yjq4M9Msq4EvRuNyBjPBiVfLAyF5Hfynuw
aCceXUkZzNd4FmzTGRrd3NfPmh87HjFz8Ga0oYKLHcZpS3d9N+/F/Dr/TuX/tKC4k14npO0/VY8y
6lzBbxyRo2EzZ1EIu5Go4PGwqyrfSHHqVoQEIOvn9BKu7tcjM8ylrKfIG3cltlKkgXVKFXxN5QXa
3G3D3MNdODTC1GASR6d67XqH5t6LXX0tBbqdgkwSWpg8bqlVB3M0LMYzEx2lrHaGybiNdjJZcOsA
sFfxsr+re1NGgA+fTPtAmNkD4b1kTAPMlEX/lZiarY3lI4ih7MGancv7YXWhjkwxkzjqWZIn6Fiy
01HwBcCiLPlPZqD/+T79b/Re3f3wjOSf/4fff6/quU2iuGN++89d8r2tSPXR/R/9a//+Y6d/6Z+3
9Xv52LXv793utWb/5MlfxM//07772r2e/MYru6Sb7/v3dn54J33eHYzgm9I/+asf/u398FOe5vr9
H398r/qyoz8tSqryjz8/2r794w/g2o9mm/78Pz/cvxb4e4/92+v5n39/Jd0//lDMv5toNAdrugG8
AlKB8OjjO/1Elv5uSiZYrjRUCVHbp1VUSCh0MT6S/47wD6VNJInxmIVM0R9/I1VPP7L+jkscoYKO
CrYEqXc8sf817pMV+rlifyv74g4xWUf+8cdZ+QE/H5w1QEojIbzSQxItOdFB2q8frjjJzd3kCnQo
3oQbrrWbxzyouL0CMlt6YW0yHlnRiyVUCWxSpwiB2yaIdijdwj9SwjpKpIjsOwEVV/L/pF3XjiM5
sv2iBNKb17QypSqV666ql0S1S8v0/uvvoXoxLVF5xeldzM7MAgN0iMxgMBhx4pwX3Z83loI8zD77
Pv/Zh4t1syeP/Q1sYJbnQoYigY60nuCuQzGOBMoBGbWXbKNgcfL70o98ngzfVb34t1mg+gFeAasC
m2Y2pakPuQmz8TbfUnB6+tAB+bD8opOefC7j/+fz/mOPTZRCoVGGrKp0sG6Hu+6O1n/m41G3JUc6
EH/cPP64va80Lp5nTMz6FCZjAmt/bEHggIKOOtAAZoESqL684YXnqzrTyQ5wY0g2dUCOWKK4vBtj
otaw03qAxNOub0ewj6OrOT2AuVy42rpBFCrQMULDBlwilxn0nBYGlIphMN22n5B2cYqHYUNH2QiQ
M/yWOvscOa1P1WlwwOyqxYoSaVJhdZUcAqq+Ux4KeEq2aT+yHWYSPcCNGlt+toLCm7+Z9zw9JPae
OFnWoCsPFSvlWooylNoM+po1dC5zAFbyeZ9OI4d4l71cYYLGGro8kIyCs/JyLyNg46awJjgEUqOB
RTzdphgJgWxNtbntjTxDzJ23LEme9yHWAn6R+3Yqn0Riveht/Zc50O/1AIMAbCmIC1luNpAh6kuD
ATI7tJ6FdHEjyDzfXgiLrZNZE0w2FylCq3ZJQ/2d3FeIVbTjY+xU/slaCc5gKoVMjaWgrHmF4tVB
iqyNIyyNjuj095RjutmQLdibNjGnTLbi5ACdAd6KyWOgItlguFStAaLgHMzkefxggRkoMYPYPBbh
s2TWXl5xGkzUrZjYdG6OjYWguSiI0MPcHGVuGb8hcfUzgidQnkHWpPsr8S00zODkeJ/+xnhihoxx
8jSrQZQ/IGDMeeJm+tO08CC0V3kxa4Jx79Coe5UQLCjdJptZtWNfLBy5czXgJmjzse/svg4GgXN3
rp2q85WxobBojBzZLC4RJbJzmQ56oAMJ1OVtn1+5Ss42ELINl1GibSaZkBariyRl284icESl08zf
dRDbhvW0S6NHa+AEjPUtNSivo2iassIe5aGKIe1Vg15pdMzHGSTnKaakaV2TajBSLW8e8GVtldDc
wuwF2ggQ82PykMJMMMKY4rhFZXhnkPhb0Sm/ikbxo1Q9jHXiFhNmk1peCF47esDoKkDAgA4JMfhy
c0cNpEtDSkNwmbqtXvmWfGdFqt92oJktRa+TOSNs0lpcObfIJH1tOnVZYiAToUnf9NIGHYRskec9
Jj7vyb9yhQGi/2dxzJ5aXQ7prxCmonQRods1YuAE1jn+uRqTFRGMREAJAU9xSnPPqvxx2c5mVIEk
XQ1QkUTjn/aQhV3z149Res7PDcmXH0sAc0aGlwQ0cFvwfQ7vMwAUQ2bw1kO/ORsfz80wPhFKElFG
E9dYCQ1sDSo0wz45dLb4pvript2LnADJMGX9jpDAHcuGSCdsr2ZrSWpNRlfggMuPkw9SIPOj8aWH
5N7ws8fytQFSBABCsgWVDdSKelvb/Qb18bxlLZyd/Qx2ZEwvJK0banxG2QA9V3+YqtbOePVsZpD4
P4ulOr1IHg2qanD5DRck/VZDE3GpT1NPzzUQO1l1oWyzQm/QCidQoannZGMlhhpoKSYTJSgQboi5
QPGhkdGDy+XokHeW5qj51L5AkF15jMk8//z7qIthZ1BhmBgcwJTL5e+c4qjpFZrAiztaZjGBIQWE
3zO2t82s7se5HfYSyXF1ArX5O81I0aeivQ6n8rX9cOqKZ2Avf4FYG0ntjssczsLQT5ezaskmwFf4
W9KZZ0rRlGNJKqyS4K9qq70Vx8LFsBAlXPS+m3a/RUEZgy9++iFsuZg3el7Zg3ZunTnPWjlmSmNg
7S1Y6Om0izgCwQPyD2DOEncYndt7vRYOz80x5zquNANzadTBB33TR0eJNP5tC2tHSMUVpsKx0UBm
E7kB+liaSXOdUB+9OU+DURqeJiI93TazvhB4JppjtATCnCFRh1Kk0lPfnOsHaOeFttXNLWe3GLbK
3ydVEy3LwtMENIEi4xtmMcrCQBdDL6qFyhQ/h1sq3tTZRqB4YBNKd/yX+toWnltlfMKw4qmE9CEk
JxeyM0NzU3WdrdY1b3Vrvnduh3GGdNKWJl3opzrou/kw7Xs/fJhdSjpjbXmhde2DAVYA3gRNBlKf
pUJbItIvIgKcPYW5aqum8K0uJU5Wv1ZSAThBQrkMD2UQFzDfq52neM4qpDLzLgyWLcW+D4DVTNCD
y9yRPz+ytoPQ7aVsxTrsss4+10UvazkWpT92W6vDXBXwqrQQ8KMJjCMvP7zq858u/z/m2FeLWsgV
KQdcHHJg7gDL6BAYoXMgBaGPJbumHz/Re5E8C8f8UPOytrU3E50dw4WAbiyO9+V1kCVqlqQ0TNPD
0LY2FB0xw1p55tZwFmcGXVgXkGfryOuEr3mOoqgGLZrimmAHTIpQGo0ZIqd2obfPAljYuibhOc5q
DkwvOUBBwCnDHvRlmTXj9B6Ugx4Aiu6l+kEpd0HmRetjAEgFxK2PVIKPiyxYTYbPTDOnXUiIZCbQ
NMXLjZbJhv0yu9SHSnfezDEnOq+uE3OGOkZWwVDOlluEyhCkYsZe5kLzcybVjyWK34ZYO2K4XbJr
QZ7doqh4AJ+1hw2Ipv6xyiQSSlWI4ljgWHbu/KtKbP0wPcxOGJw0UESbDpeWUWDs6Dhy5vO6X+vH
5sw8k1+MGIwScprVNa4Z9PfZfsic5LF7oO1G63H6Yk2ujJEsRw2+zBseRnctmKuSSBlOUMu6wpdn
pBEqIcWOxwbUzybkk/2bMb7/F7fhHyNsYBgWKUvnBoEhy5JnMxowHTuJi/1fGJHxEXEGIf/FnsNh
6rRsNLGNYxHaZae4mty6t01Iq7t1ZoPGgrN3FNogBjRr6TsgKLaQSwwDUGW4mKs8WB/mwwThtnjH
Kz2t3vJ4VFkoPmFi9aoGaTQgAh4S3IO0FR1j7KJonbyzq40WnEjCHuRN4SzvZsvZ0PXV6uj7gMwK
mD6WnaZUckNQZOyouAt3hW98A/ciwXg3PRAQEHem0sGwGu88rMVT1Fuh4UaHyhHuLvcYDSCrDAWa
1GimZ7QR+EJ5iLS1q+LcBFOinKqoK8ADottDVdmJYTrD/CHWWJCG0o1Kthyv4a2ISQaNeJbiIoM5
oabCQ/iG2Uf2CtoaW/SlHRRx+HNZa4H0/M3C5E6KYC4iUWFSigDcHXHlAxCl1HtrihyiPg28j7bu
K2ePMeZk5GkWAu4Jg+CVC9onDBvvpacUozl4LAC57MzfwvueW1ZcPY9nVhlfGTA2mqkDziOtAC93
em0PYB7ywbrmLZBttQuUOCyX+ypauxPPd5fxn0gHjqBVTqnG4KaVveyLryAP85Ya0GjeInlrZLwn
HfU+mmmSH2lDZUej1T9kdR8+gbgbdPi3XZX+cPa5d5YFX4G/F2LmFr3s5bZCGX1MMqfMY3TgmxxY
lMES5y//m0EmIxYsyDjOKnZymev7vMv2EchDHWvQP9Qc3A63ja2dw/PVMalMWddVCAoXPCiUdDcX
0yaOOUedXtW39o85dksxFLEp4lul22ijYOB+9ON/wXbPyG795+H357ViMKdtiRsNCvOwM3yvtlSb
WHijZBCQPtfvLNGJttGLPGCQFQp4zvIgQWEXVCe++G/Y9OiSbi2ZOYKR3PRiSsvQwqbaZpsajVTx
KD8jsuEuBKn8j9vfcPUNdf4RmbM3RFFd5dBxs42H9Jhgfpg48Vcq1yq76rf/6vQBuQfCakwNoybG
Vp/1Mp3afoaDRkZpl8VnFT+CP5DjmGspIKjzgGnHDDZwVuzDcBLxIK3DFHnvFnPR3V3/qX3Xd81R
2uuuFggzKCtByl3ZMsou84ZHTrhW8EbWhLIm2FyA7RGZb6iVGAgoJXrshai3kVx9E/KkddqlLOwi
ET6att2KlfGlCPu3Tkm3kp5w+pLrPwFpBvYY1DhXPDJKnEMvC1sEGhfVMZfyHQw9+6KQHKHCvEkz
28MgA3EquNIwbMAz4d52q7UyG94ceDqCvgKVZfb9T2KCXxaFmr08zJguBXlFs432xp6WlrUn7XF8
14I2tMn7cKBcsCXn9boSeIGulTU8Q/C8Q0vzMukpxWYcBxDzAVVVhTs4uBnkatJskmgBBfVo8Dj0
VvKDC3vMk6c1pWLsptiwq0SrbMGM74osPC4VgsS0vOoy7s4oaj5vb/JKdIQcGMi1AV2mqCB2kYoQ
GW2mgz8j+5jECb0iELJnnS1nSdDmgy9rxUMnicFtqytR/8Iq/VVnOXupKM24oIuMZA/hoduaGPL/
LyxQCdITOdBVgp6JcrygqmjYmbwt8reS8GCFK96B+APlLmA6MC3BBiGpElRtrmXDlkZIQ+MdpSRk
W1eSrWsN5yDQb8CE8wtTTCgwymkexDIx7SY2fF3QnLzKbNH8VkmVO+cvtzduJbUxDfDTUV4Gjeq4
XX6aorWqutMq067b0mkJxhUQfjSJV9tb3T4IAoCRAnT2V7ElTJVIMy2YIfBAt1QNp9Zc1QCSqxMq
zv6tHCwIAID7F7KbmHplKxgdOFQmLckw9NFbvgXdcFNodvVQuqqSOSlSmq7m1i8YihPaIkC9C1PZ
MKeh4Mx8MyTBTbgYKY5spmIaKQuSrN6VhWInhfgaS6WnDpEjZCAW7XgyvCvLhYIMeLpFPA/pDXL5
BfOmGqYxVeCZi+51eJnbeS4Ghb6Ayg4MxeBuFe2hHThHeg3iRGvruDMlFPIBWbg0q5tyWuCPRfjq
BXck6bMVN49h/VOspq1sZPZQhgdFrT6XWvKb/LsKRs2/9VwDVzWgkNSlgEtkEr0RRCKTvNRI9FrF
qbQY8mh1tdXLhIM/kq43GONfwJ9TCWx6QTFHpCKhQtr+9NQov6g7KEnO9/LreIA2JxDwJhgqX9rj
dFCoYrz392ukfgwCOcqwyz7Eo6xrpbxFtDGTMjCV+0w5WgJ3LP06PIMTBRRAGOqjRNAsBdCckTEc
6Vu83y2gpqHgxrJwiq+5PXjjVtyMhi34txe2ctlDUk+UTOj40akM1mbWRsmQUmgjChumg38nloPx
dJeynqp2VTvDF3RsMHL7IPp0wtoYuZQ8K8vGgBiQFDg8iH+sA1V1UXUjzStFlJJAcV/GI8dF11wH
JgD1QmCQAfdiDkk2llJDmpPr0JGQygfjTbmfIR2PhnkUIKea4yf05zFG4Y37peC8JddX+I959i25
iMLULDqSSqNAw6aFKgN36pRngnk9orunZjroXFFXbAI1f8906X9chHwZaCi1lAiGcjy0ysoxqh95
Q3ifaW0REsqWKHVBnQop+KUJWRcMIRywT7RvIeMvyQZmYqME1edvFIF0vO3+17eugcE9MF/ilgKu
l50GTpYwnRbasNBna2uYpZPPxSYnCSd8XN+6l2aYrVPrpFcFzMTZuTU/Jq38K+xHtzLLfSiKvE28
zlpgCzBQdLlAlAKmr8s9jFsDVG05fYQm8V7TUkeRrGBU7uJWsKM4dm9vID04lznSpTUmeZ71oY9S
+lbJx9Ilugp0meVUue7lMWZkhqekqu1U7DlW1/YTKphYpqgD2ctetQKJ4lQEqMLGIJ6d5Z6ug7A0
OmLwmuPza+ERrFEYAZARNxBCGI9sWjr61BggttkJYGc+hlVk95M7gH5mE+0oxMwQtw2wFtKDYDpA
0/3Gm/192kZZ4f78DHpwzhJ3PZXKxhwQ/1vMUwKQ4ojW4sgWRrLAzXX7i67trSYjfzHxKlFwH12a
MstYX8pKQrm0WgTH7CV9m6MA9ZhHsrxL57Z+um1vxV8hgQ0gqWXiyKO+fmlvTociS3vsMEm/5mAQ
MkxiZ8VTn1eOUvBS0pXFnQIL1YDWcOqZz5mGqaCMC956syEe1U7ax2X+gv70nuTR5va6VrIVHbya
wIEjnoH+nVmXXMVGk0cYDsplxe1mIBOT4zKpbpX1DjF+teLrbXtrS8NjGX0ryDjI12zzdRbVEMDG
207TNklJvF7sNyLI9qyZVyFYyTnp1BMeKVT//LoH2y5z04Qh2B+n74sve8VDA/SP+f0kB8pND65j
NB3CQXos07mZq4oM+uhlXFsoR1TCbLfmnTh+1TEQdXv31ozgflZBL4DpnavdExKlFuZGAa7dEB1F
zG25epd5Mgor7SsMBpxZYaJlmi5WO3aqZoevxgMoRXI7RqkStDyGpz/jCChOaqvf8gP5ent1Ky2J
S8OMM5rVSOJKhWHpgXZd6l3iLfthP4+Q8hP90i1R3H7mocWub/MLo6fYeha0DLJAz6+G0aKHaNrP
KeNhOTkfjYVyGi2xMIoHA13iCgDjpuWTonC2jmeDvbp1MUqbHDbMHGibKAaz1+OQGJx75joIXm4V
E5fkRe6UgTpGL6DsVwaKmjjGuMFUuRm+3PaF065cXtmXtpi7ZJaJmHeoAtkgqNVyh2LZ1Nf8wTxW
X0GvWuyLDc30y+fSV/fz17qw84AXhq9j4+VPoJt+5hkiEKtZ1eK06dlzGX6Zk60x3wHe58ijn2mc
euoKYvXSGo2cZ9YkpbNCMsEanQfH0e5eyEb0SO1Yb+N94pVOEgy7Bcrv5TH5gTee9Jm88VVaVsq6
lz+D+sDZzyiUWo5IRff9DiNkDq2mWs7s69hmHq06L9CcKEnPbBGpqsKmh63WU3fN9gMciZmdHdTj
4FhB6VevsSd/5Vk9FVdueRYTZTAyYVnDjI2mHL2qAz5yyMC14Hc1j8lBQDF/17ujK/xKvXmjudln
eJAP7dccrZHbLr4aeE4KbUgRUWJlUhgqCpTnSB7tJSkAfxBtovJIflYSQ3xNDEIBiLqmSbxEGq4r
usPp3fI2e9N2PuSxPQGcghq95BkAl6k+8YXK7tFrmkCC4Yx7Xlq4Mvhw+SsY1+4agCTA9Eu/8+CC
mBlyQ6/gNIL+y+z2z8P9fzXDd2mScWMMF+cj0h16miRfAYO3ZNgg5QIhVhNoR97Nte5TZ/vMXJmS
OcWF2tJ93k53BKlGucvf+8OyT141VPNcCvrCnP7r8JR6oQclgTTIg662Z/6hWo1aZz+FcW+9HORI
m/FTOvdEQe3Ur6YAFStbPlbggdP9eGcdI+BN35MHHrJu5RoCoxTKXjRBUWX2HZKGSQjVHRwtQ7nr
hU0x97aARubtc8MzwtwMWaaGZqLI2GvlR6d7mfVz0J9vm1iLTBcLYUK/ClmfQY+wkPyukm3rbdpm
j7Fr3FvQvEE69BTa6V7cl98MzrW3csNe2GVOijwrTVLRDTQnSOvgn5uwuKt1jEHxwiBvF5kDUupZ
ow8VdrHtEofUnwWU1aaGM4axEuIulsMcizYKMVlPb9BMBoV2jEuax8rGs8B4ezqL5tAksNDlqCEk
L6X+87YrrIXQ8zWYzKgYQldrhSY2Sn1Mj4uvv4JmDzmWj+FF4Kqq2Uk/0/vuc9z+Zr2bOQ/P6wcT
JWn750ixtR+5EYampp4IZk67UDxBf1Tk97rntDNX3QHwLUrSb2AejtlHJW7nTF9EqIKoT034KBKI
2lT+7a3k2DjNPJ1d96rVt1OB/bQbLbW17KEtX6rl8baNVX/4s45TenNmY5RbNaoarAN944McR0GS
KpwseOVdiS1ChUhFmR+jrGxzTyzGaLIgRgMABRCFv1nRMowNImuQXT5rzwqAAo89BFNQ6KFfeTXt
WYt5opAa9mi9kTIFhaltHi3c3UJA/DB1eMjstSh0bpA5tpkkVjIGhjS71iPXUEIv0o9qq7lWHnml
YvCw0vRxwiRkKFuB7RCgbM3CuNtlypnomRULkDm1x+yrnHWeIGcBGrOoeb4ICXpDXf+KP88vJdDe
6tUWwDwunIOaYH+CoVCCUiAZQJvDuD+oAHo9nOGaU/VSbekMdLgxK0A4yiOA9+5tH111oDNrLLq2
aztiTg2sUVpuoCVSsMTKz0Ygu6H0b0SI1zb43B6zwUKX4YFLD57Y+BTlBC5/p/qFi4xi7P8FIynP
Hv3vZ4ewLuouNjp60JstPR54wve28tS6so/CJB+QvXboQX4C1nzMTeDjMXeZYBEhzAkOvSJHtggI
TN9yEoKV0IXGmgJENIaTMbxG//vZiiRriMAqgFJSkYwuHvNfjMWqUY5XebFlJdyjpImZFkwgoQnE
zkQMRm8KhQlDlMwVWFdo/dYZpiIGu3VBmP6QRrb2Wuz+RZS5OvRUHxtYIqwSAwtXA1BCrogV+lJ4
Fj0DmeliTpcQIBip1DDI8k9fDmp32uROn/+Ck0JhDyBjnQk5JKtjqUOzHHgqNL3sLsa4HMXbSs78
kvn9ntcOvg6qjEHmxBNDa/UBVNenoKrcyacHyeS0d6oPOvrcyXlf9iovvzAIJZ9LFwJvZzYRDKWc
np3W23KnTlDC9FLfdFvoYC2LXT0NQfFh/OR/3Nvf1mIjbKkLcxHhDQq8gR5Yw88F2aUwzm45zras
K/bfxje6VIy4AcBB0VFszhKqctgC4UDjm+iAEJnCHT064UYRf/2GY23NddCOxRMXClEI3szpz+J+
FsY0wiBYBEUzBQq6U2TLLxm0W/DaqQIIMHz+jyYZb8X0B0iuYphs3FbzqVIT5beTLTu9L6imRMAF
MK99wfNFMu6ahXqtmQksSrkTH4Fg7iDb9j3aFd8GZ6Kk4n5FdpR2J/J1j7Paq3COz4mWN74kVHEo
tODSc4tEr9CYTHR4Lij13pt3OrCYwGwLhjsuSchVqIU1tFiArIQpuBH93GehViwBmlZSFBgrtblD
UnofJxXufp4m9zWCk7FDL5UzO4WZmvEkwUnVx1Lzrchr7nRHskkQf7U+5OcxtSWqoih5qC0OAZ/1
lLdO5kqpLHWUk5naT9qtFOMxoXd7tbY4dcXVQHe+n8yTMu11Ug0x9rO4Q1VR9cogc3KIrsgU6Izb
nzefdF3tYTaWOY+mEYdtvWBh0sPil60NxROPcuCTmEo0wlMjl0t9tRZczxfJHMhKH/N8pJtJr03l
rklcZTNsMLwB+qvHu/cQNEq/8p/oH/C6B1f3NRaLUgcgVRoGRQEKYLwowcCrpgKhTlMQJwwzqA33
M4S1W/lJElNO4LlKdGANeDEgqMD3b1xN2sjKFJlVAxATmL52Uwr0y9i93z7tPBOMu0gpQFrVCBNd
lD8DTNXYk5CLnBtibddQIQL+DFgawKSYM25WKlhIBBgh6bKThviXteRfMFVAbK2oJt7NuxI7gXfD
kw1ZDbCYrLWMhKUx4tvhOqIl7XI3lFuiueTnAJ6jyZu3cuUS054lB21q7nFYWeuFdSbOxLoSoz4B
65S1TELFIPXjejfQKUWKmFKc8GvcfQzav+FEXbkaIYFpQmIeFBjilXeq6EA24iLBXw7NlhLwLRs6
ag4+5x9gZHd570ZpJaZhCEyCQSQAkDJlvmsYtmVJ0Ec/jZ6a8W7JH/UtJTKTvOW1L+wYgrz+HLo8
4Nv1iwqfD882mr/ilrwC9MqZaRRNK9NPXH6C+A7i4tKjgYk3TGnvuZ90dVvPrDHRZjJiC8JCsNZh
dCp+S33jXnXrbeEVh3yXO1y1b3rBXrxOsToJnxDjhADdXnH1t3OoCgQhyA4/psTOf8yH4rl8TQ7y
EQX8XWFScQ8MaXdB/Dh2GPLnnNbV3aUCI2glQIsO7fTLICcp01znmfAb8DQMDoX8UXUJ8qN+5yer
KwcG4U0BqaVKEQLsaIWetmbWhmCkEdvvwriLi5dRiH3A6je3I92as57boWnPWQLQj0mS9QvslPFj
JvwolWOqcOqf15GHMrYB60tRYsANMplTVchz1wPwAPRPBZ1AWX9AWxPragPDwhNH7HkAgWtPwaFD
DcNESwmoGDYXJnIjL2HSW/aokIcsDD8nVXbCatqMTbKdasFuhm8NcMW3d/L6i8Eq8Ahg3kP55GoI
HME8Cg0FVvOwOmgGNOhV66mVja06Dt9um7r+aKqCgWEq54XpHvx9+dFAXy1aqWBYtpR9tMW3iUBi
k/DaZtd3IIxgsIWO7gMkzYJiulkupr7XLBusqTaks+ws4tW8rj0DJgxUEC0IXQK1xaxjCrNQrDsT
JiRiN4nmD1q4qaZyIzezE0U/GlK6dfYTQCQ7UiwbRBRujv8vm0/tqAb18rMYMg7KcCV64zeB8hza
ABaw8Cy4vwQkO9agoY4gagazN2wN8ELS4WEFdNIa0Mu4MnhjNNf9ZvnSKBNL89ZSAQGCUUjlfTf8
MpiPZBs5KHHw2brpE/syjl7aYo7jmBNJ7SfYUgN9hg5gtDPvis8BLGG8EdDVZeHLoqpGxeewqZd+
Outq32ZtZdhgx/GGZXEz6HZVJb5knzoySYMCQI26Nm2VRM4i55xveQ2fwLZCepD+jwKnWQhZGIJF
pAPK8pQQA4GHlmtQ/0QpiTjGPd5ujrab7wzVzt6GQ+LmTnqXff37k4o7CeyLVCzn6tJoTCRdSt8Z
drR4cgOxVAtkuxwb0krkQa6BDQafJNQH2JMadpADgqQd4GR+vTian/vdhtYdN8lPwJdP6iRxZpei
zX1xrMSIc8us0nZJ2gG6S8A6ki9msNwVrvQtA0hDcCjxnBDhYfX3E9u0+v9nsRoTM0JLJADeYLEN
+gCGD7qUFvQwuPCByJoOmS9soU7PufvXl4n5GKQ7MM/6cR8W0yKEk2GL0IKToSGhGDzY+0pIx7L+
mGAiAKkwiqVFMJHj8VTGLaCAsjPxAJw8K8zZx+utM5R8BgpASQOxUXEbvyO8e7edfuW1Tb/RP4th
0WRpT2rghrCY1tPeljeqNQo+nUf9e7yhg6DcVgJnWew90kzJIFYj7CnPaeTpQbKhzYQ69aKXcDPD
FZHn+zyra06BHj+wsAA64tgxe0m0JJ5rY8GpWww3Q17aZ++39/G66wpnw8MQAFgqpoS+0GX8lJRC
VTOIEFHipUewEz31TgdBbfOzP5CfSupIwUBc8U32iVsdLP4U8VoAv/gBNPKcZYdzLqb6YMJfqBJi
e092lJFZcmr0g7gHmx5c5l66sMVcFiY0xCalga0Ztgy/fQXlqR3fK14V1LyIufrtzjaWOW1hqi5i
RzeWEjBQrun+ZwilQJRK32APsm3Ky+1PuZZWXKyO8RZIgZiRpmB1+VYpbdUp3PS52bdvlAQeBajH
4fAvhDmun2iYFFIxV4C/oWbJJsK1aAk5Em96MUi+5fsLhF8LaIdvZbAgYdjt9hrXTiGdVsRFS0c+
2SeLVVhx2FkCptt0PPAzyynl+8bi8qtRP2D9BEagLaarGn2KXfokUSLBzBeMKtazvfjZRn4FADN+
k2sbmQyiTPRSq07YBGJhV9wS9IrjUMgxBVRjBAX/vDSugkODWFOPOkla381zt9Xqz9u7uHabwwSm
n3RNP538SxN9DDEVZR7Nk28aALH+yDHhhb664tQN2l+FFz0sx/zO5DzTrrGXdKJLlwCCp/w1VxM9
QihK4MCezdODXsIU5LaHlKPsWZKTxaeSyQCZ3hkVmw/itlvIYD1Xj8XfY8jxM07+CgIp2mdkLvh6
MIRyTjHJLYb3qlj6nfRmmTwvWvFVzO8BRoBRKLxt2Bu96QdFLzILa507R4qILRBpM6o8iq6VA3hh
hokzadLpMeaZ8C0rJ2v8Yit79CpMQ68HmhdcExCmdDn+s+aiJ/0fPIvkayUqMiaFKvewCZzhXf3l
VAeCTF1xr+xkMNr8C73clRcFJosovJLOlmIy+tJju7Iqk7nAZqq4efuDvp19GVcu4jYHn7OWWFxY
YvYzLDH2bxBYiu5HYKHrXbj9XcijHHJ8ysiVxBrNXou+UEXMArDxU+rAVF32BE/6Hsm7q86AW4JE
VcseUeOWKrteMIvicb7fis/AHOoWmA4x8G5iQgxpDEEwptSyi9rwkXSCg9ASA6mE4vH4s5KzjV7v
e1HaVsmzEYE6O2odVeY9/leqXaqJ3hMKXdAuAb8HU+2alTISmwjLjbf6jvZLul0BvRA6MsXfZ3r5
MSEdtRpoVmH4BhU29uaIWhN1xKzFPp/I+ij/jORRpd7bW7ty6E/6bLIl4u6/GkUbYjCBL2i2Ifst
NkL/1kbTnoBt9LaVlfNHh8oRvkUoyFzxEANTAMZqaYTEZw65c0N2eqni+ciaY0K4Am9aKCIoqIle
njhw7ir1OE2ocDnjr+puAOIqsuvHMqg2bQlBuB3EFN0I5DlfeWna2h7iE+Get6giK1vME+Y2tcpm
tgCSxrsZ+olVLLnE4lFlX5vBfBT2TkPvnFa5mHRpbFIDpHuWhXGR0TMFwZ3I6Ai5ygmW17kEzNBR
eFSfUKpnG1cjqcDYBhUZW093VXnQitqRZmiG1XOQ6eTltmOsnClYo3Qb4PHFxcY2BrBjqdbXKNtZ
8jEHCdag/5S68LE1wldpSEAA2AIemntKazmYn39VBuLf/gU0PF6eM8r2iX4yCIEsGeu6dJt06XQh
HnCouy6+WzTDFSprdCJFP4rS/NiN6VbpB07MXvuSaEeYGHYDvP2qBqSMsQYQVIi4WX1aNVr3bQF5
+ppz6NY+JO5y3dQkC0Q8bLhSsiaOxQX+Mln6Y1uSLcBeQSWGh3Go3TTjBml5ZSdpH4AecnxIthkQ
LaHeCh0+Je2m0Z5S7EavUkChiO1XHpnp2meDiK9CT/tp9P7ys5EyJPkMdJ4NDhDPJOFrpByJatpJ
f99Gn1FYerfd5DqCob1xZo8u/uzV17a63mNeC5/MKvdFDjKjIeQcvJUs99IGc79gZ+u+R3MUyeac
bYbfknOCJ7/M0A9/SEK7faGV1vSVi8u5zlYuLdPVn61O6uo87mI4ZJKk3woBszaKdqfVjS1PuZ2Q
dyGDiGFf2STjiLFcB+1Lw/SknBtW+mYBrA2GR7QgcPDKeQfhA3sINef2B1w9DRrOmgzCZlxGTEI2
loUgDDO8szRw0uYudvVZ8Oa5cIQl8cf+121zq0f8zByTlSUoXoUohaAd0cVegg6ZWYGuseNYWUn+
6P79WRUTvaJaqEU1P525pQN3Pqg975cArjKWtrWDkCBXR23lIOCKA6SCTlejIcA8RfJRVqJahAVz
0JzIig7G1PGee/TPYGIyYiP+eFx3FHfLeAW4wuMlnmGD5j7NQxlQSDOkh/cpd9bqdDnfskU99MwD
QYkIxqIOtgY/e9IdWg5Y7pNXiMyQu/LDAmz0mNu0IpEDD9CAfAdiLGD3/RCetW1xWJ4jn1dZXSlx
4YueLZ9xVS2CAFZY4yc1PplBmZLjiSSWTrQznsiruZWPdDMqy8k3sZf/DB0eqcqK717YZ3w3zsN6
Uaj9PtvOoeXG8oOY8zhFrjlNAANEKwKvCIWKcbDPzWyWolPQQb4mg5TWVMFUCVE+0xUfRp9yDhIM
JOFilGoa8zjR4DRByH52TNZByBBqU5Tx6PKzV50ekjHLQlv96L1mOx4ULdAk1Ly6DHNRmelRZlyM
Fvs6RNcgS38w3psAcBDtswFlvbCJqDrJ5nbMWAFI4XHx50exrYM0FBJpyvGj6KTnghs0AZIfv2N0
442+KYLwXtlyTK6ERTQzQYAk0llAvDYu92GUa7Ct1xH2IWi2YWNXd5o/H1IfiLMfJWgSO9oqgeEx
srlsyGvHHFRrGJYAPBuJLePnJqmtJmxjgPd35B4Qu431RIVfQFz3VeG1vdbC1rktxqeHSlBaUCJi
a3flRg+UBIA3MwezPPA2QPQBZO+YAKSU29IXXO2YB/Ime9Y+E5+LEaGWGM9DnikaFJKO1wq742pr
9UWZlPQjD/gNgY65DRB+heC2l79Xnnik2GYUYFQ7fxU43eXTAMGVccp0RSuFoNxiPneXaCF0viuk
EiAD6RJEMjCSe9num5XYfu4SR/8BUHdhkwMNuXQIM3n/BMMqqL+CGiVS8sB1+pW0Ech8xDuRwufh
C5ceqJhkwm7hJ9F6en4EbflOPdIGRfscof94299X3P3CGJPGTdmkiqkMY7XwNdcgaDfFThyDOXpo
MPbKo3NbieRoPep0fsW08MVZCrnYHOdYsmBOsXtHeyAxQp1gZ14o2D3UhjJn2Gkeas/pHtTR+jfe
3l47PXR/oGdggZsNZJjs22ZOxdiIZXBdTtGnGP0y6r9PPygdCb7bKaO6enMPk2QZEBUIoWcaNn4D
UQGqSxEDW2kAuQ6CQ26H6f/Y+5Ltym0ty195K+d8xb4Z5ITN7XXVR0iacEmKCBIgARIASYD8nRrV
oL7i/Vht2n6ZjqtIK1+Nc+Blh2WL95IgcM4+u8G0+uL9wUAXUMUKB4MLHGMI9PN68WPRDGjankC0
GsOHWkwCrt+VoNSWp5izKvpe2eiV4eXOF9XLF3/QCBsojN3N0RXTVejSQjAWO3WG4Fw2iX3Ze97g
nj20uNzd6NZXk7ft6mjsikqWntPcUwMtUp+PFuEah0FJkV2bmdhrYYxXGRWHb1VZ0xmq+27matho
7LhNtHPbpSZZl1jUfy3tstIp+OGgvmxZTYlX4GwdYTcXBXMnaA77jjJ4XCqDYym1GhodmhAerm0x
lLMrc6tZTY9zgwC5CmnwfRXZV1ZrwnGTaDMGMoujxiD+uO1Rw6e0GZiRaQeTE7Jjijb9Dw8MvC4f
x36sE0RTwrUT9r6sVyyDsiTsxwxEutLGUROVPf/BbBn3z9ZAEAJloLVK3maBj3mtIjJ4x8Fp7BHk
pTCuxB6xiTOglmbQsS3SwOWx98pa43VjrsZwgr5aerFZ5rRBAgVi9ALRNbSQykiCKKLGJHD9UrjN
D+1iuYHJ+5LIJMySJSZTh9hE7YwPxKo8A+UwbuuQNmCkjw94reYl2DkyDqyXIZm84IZrr2veG7Kw
8Ij07r6i+C3+5O6rnniD2CAQRtWnevA95mUT2CUxklpGTsuXIILFwsZ4izHI/W19Hd/Vwir5I3eS
tnnUyicdzWbqcGtrTfbCjnHrcWyUMbCf8QjjMhMUQGG98jT2YEB+CaQ74Z5qhau1aTzGbXnLIhoC
nNSRY87CSB+VZteUft5E1F8TG2LFDw0ChsYtr4EeZK0hDj262grjF1/1Tb+JZI/ssoyqxi67nHtg
qsPplQssw6aufLWPFhpeGymHvLLs0vsaLqPG2CKouAX7RlG7Mt5Bit16V83cJEuXTpWSw74WddtW
WaUx679vFnDXfPwkasmVJyc+whaLaMm38Nzsse670kE8WmmjgLriLq+hXceklp8gXFoxmwXcOQ2S
98SNyWhYlW7muFro7ayC1kqNabxwV0Ytl25G/b4fXufFRekzI3xTkmm1LjazVmntR73zlgDYW5o9
p1a1+n23pJawuxPO3JNMd3aFodBidRMJ2VPg9GrYW5JrYyNcIap9WT+EFa1RiB49BWdrKOyHyG9+
uJ5fRS4CgiZjnoQUVLxN4eLat1oLEOGaOmJ+kCEvQWN0pyi3nauaOH4DcQwXzN8rHap4a3m+V30d
4lYtBxEGloW9wx51xixuIU7Ngaon66dphoFRaw2OoFlc2os7p37j2VjHGh9a4a6XLu+eAF60/vdO
eMT2AAjBLQvfsixZ/6zGZLDver2QEqIZvFLWO4kVqTZeCwxJQtOmremBUqCcYrE8fu820nOLepYl
GGoDRGPti/C6IGQrtmUNV9LQtv0SqVHB3My0cTCApO7P824Yx3q+m7kMmzbnrcF1U29SvG6PImri
YUwTWNizmykapqbM1BxZy5jSyPDqakoWAQqx02iyQwSTFRYVp6711jUL0bBpd+pApdA1uM4Byyyq
b3Q/EXpiMIlvfiBKSbVDEbJ2V+JdcvNOLUpdd15fe0cvnkAt8QamZTrYbtU9T8ukvDEbx7FVY1rG
dOlruLMKa/mDtvE/4fL/5nqoff7XP0PcP4TLP3RV91MW/fqf/54tjwB5G/REwChIZ8J8a61gf8+W
t+y/Oz4gTWgtVz6yg8r+P8LlHefvUEbDrdDBgBrTxZWQ8ke4fPh3ZyXCoweEIzKCCnGk//Nz3fxe
vKqLP/8Usn7RVmB6CS4U9NfgCmOggdLy5wIh8Mo2iCGHhNNnupyCY7xfmVfLf4dM8NmlLspJMBim
ecGlVgZ/cqwgiFxb8+FMD5/NGC5pJx++1UXlXluWdpvfLvV7bPxM4GsO9eUAv5C+/cxFb21//9Qn
fLjaBSAILqQaqqZKDTRsa6B6gED1zyNGf3fju7wOuj84LNtRtKLhPz8rEUcyjugP210C6I9raRdz
JIYc/dGazGhB/ciIWa7mGtRedAZd5+y4sYOMyEot5wVO0VkoqzojJQsKTyursKwuOU34glXq+FId
o74bvjmR6PKG1NEXr6zHnExBs0uiacxF7E9Z2HY9iNh2fI09DKxAMUlrU81zWViqQ+CZgCxjSJxo
Y3wTHikKxI2VOG6uB3BfVVyDfq8csZmVkyBCZGqPQVUuG7wlNBeVbgqbBIiXxCRgs6AouJ0sT24I
Ik+3fEm872S2nB+t5tM3wf1yCwsGL2XYuXPfqsR5GhcwfkprKWJD3Uxafv8QQoR/w5LlexhyzAcd
fzjY/RIelkGLk6WaeVt6HpiHKAiv3NKtj9oMbpOiEGZ7/INLcJNbcu1Vtij8RppDNQaBWdnn9rUr
pN0XGJjPzzBIhQuDqzEUffSZIeON4Dbt8tgZ2uFqcVpusrFSCXulqu+8IpgS4qvUqpzwsaeJ/JF4
Leoa2EYNCBxpu8YU0pNd1YLq2jJdcNg0eoXXjzi4Yu5H3b4PnAmz3KCyomxcjMWfcOcmmidDB4Is
vNPJvA2pxb+OZY0kBQQpy7HwSpSFqamVfLPgDCA2fincHz5tEi/F7a/IrTVac1UWCZllMucNN/VW
jY4YT0jSSXQuS1FOJ+Autnczk56XmS+i8aF1ggbU5nEhVWEEI9tFzDbwKLdjk/rmVGtf1dZtfA1T
1LUomprNnIguC+qoD/2NqCKki5ZOMOYTuVooL9tbyx/Uj6pR46YiIxT9vuIdbBx5dYQWL/kRjEQc
vNqZi6WseivtQlQ8WYCa9srVDow3BHe9R1oF85ew9h2T1mHDHzpr7rADTS35ErqiijPqqk6nopPB
TdzA2GDbov5fxQWyPidcg+HY8yC4Z8aarpvR6bp967pQpqE2oIVDbf04TkF4FDjinwZRompYZLAL
O8dslJdgwi+EVwxz0HyJbMqzfhyjY7+0zndOR/3WsbZ87FEGHduJ1FXqNXBPX1zRbkdeDajEPVFg
LNUTFCiRyhantkRqYu4eF+rWj0QoO0qjSDcq1UmAnG+F5/aGGg6sc46dP11sFGQp6i+LYWoQo6qi
hJlnFPVeDvuu9plpI+9CRcq8W+JOprMrZievCAfWT3iAaK/QsreJj6BbkpQ+qo4RakCNsf+ztFoU
VNRZwBPxrfisRe/vNIbWXRoKQ/OFRBrNXWDjdPGq+Gi7ABNSO2H9o23V/ZOMqX0rUbA+zo5lLPwm
ou4FLINJSmoqsmqx0BNUs42MdBCxTxxygjpNYGD9DXKRXuetrZsutaZx3um2i64rloTPs5NYX5lb
+U9t2EZ22jUVOaMsDjZghI0F5t4+mGtNt5/n2d1ivEG+9HNr3bs6wqTYL+vluyKuzIzVWIWNkU5V
2OUwi7y2te1lkSoNeOBVZxv4gw+QmltufW/3U/9uMLN/p0DjNx0O7ynvlStfzeDoGwZNcJICvZdX
KDNNrhFrlvcRZzdt2Pm3GJZ1xw799Y47bZuRyrZvFyummepVudOjW2+1cExhPN8cJQvUsSSmfovm
sDq6Xi/fglbAqJBb7fgDObLTDep2fSRUBWfdt02GpVNniGqvzjJe4HodzMP3ZijFbRVLPx+nudyo
utbfFpQI21E0ajuC4LhtHOneh5OX7F2lyUYYvdA0cpSzcQXSAoOZxPeq7uqvSxeNd6yaoauuy9I7
1MMo70dpiyfLY/4LegFSGLhhHtQERp89+eVhJq577EwSX6EjSnLWsmbXM3e6YxhaX82e6Z8Hnrz7
eJGzLrIGg1vOzJ7GpbTTnqo28+XkFYnlMrhZzvB7KAZQ4rp0CabwQdr4p5kmUe5J3zuTmncPHvXR
ESRTLa4o6UZsEiJ5n+EivKSMWHaXO347HJcExD/FvUnnfhOROp0kbbYMF8h1bbA+7Jh8rXjMpzQq
Qa/x8YrszBR7Gn9u2a6t2MmHbKAoDS+vAB5CsS9K1PoG9cg+aCr4Mdi0yYJlkP3WAnnoOARoKbhL
klPgMF7ohMLwtJ+G8bWsVeMC3UjEE4+BxkKy6r0GcnAXvKbB3KcY+5hbiwXyUS9wJ1NDvRz4LIAv
VGDifZW6DneQoiiQ+dl46082jCZrPsKaIWzPxrGXbSlqOyedR7K5ir4FyrF29mQnzzKWPdrk3qFo
RK2+TbHulxOsdepNH5n2LpaD2id15cLWq/c4qJNMhRnlMcPP7fpO2WWd+XiVDxDbho+qktVxHZVc
L11swswP0LekDADB0cf08rsm2lPIbJvCU+dgY0/FaEhbVLbC4+nR/Kpdo6GrSZtl9KtMqMH9ItSC
LG4JMCSdnFB9qwlLrJ1V1Rjw/VbM/09fg74GlfF/3dfc/+N/d3976Ng//s/fXvm3v93If/xf/k76
7z/3OvgVv/c60d+BkkPFDaowGFI2lDP/7HVC/ATmBxgegdQPf9+1YOedHOp//zfn7xE4f+iQgEMh
AQrSov9oddAhITIY7Pi1RYISL/H96F9qdn6e1UHvBgcG1M5rVAiEGB8Q2BH1SsSi5yEHcrd8s+fU
Qx2assMAjbvlPpAbO/+cl+6vQ9H/LNv/uKqDE9UHaWbttH4u2xtWD44Jn/tl3JWI6UMGLJCBKbW8
7516aJs3FHaH2m8BuoZZY97Ghm8UH7PSk2c59OmsVGo711F1Z9FXL8LJFAzZ5O2EO7wAagSHakpF
gOk1BfkHpomWzkdtsF2H2TyYbe0/TOLVn82G2X42LX7ulmzjJfyWh94+GPdDdWuq7yNbst7/bDr7
YeQOFCuB3w+8qMEBxOK4aMQGnVjlIiXgqSptp9t4JpkwdwH18t5i+cgAiAAabQeahsnB6wbsJlHx
pyX7R8v75xb3corx20cAAI4ViPX3gaIVutgnJhdoCGnzCkVqC9eWGlKPKblKzGej0g+0lMurXUzI
ubu0VuRINLnOZm7SEHYfx9V3yIcff+HChDdT1+iamrfPHO5+catXrifyLkBAxLDqksHE0ItIYsZ0
muqi6Yc7+DHD3oTkrJpuBnYIJ0RDYy4F4iet35P6h2M+c+r/EM8HQ7efPsJFI6wn5qEkGn+byI4H
vp/R5mT6CpzerZOTQ5mLfCok+KgnehxABW93y3cE4/7LDxyfYuVp4l7AD/WSEOFYMklkP6YOmmAJ
+c4CG9rlQKsV0Xv967WF3/jTyw1+zPqV/3Sxi+ctRwS4CeBqxjL3FLleNrfPODaPQevjVXzSZXCl
uJ0LZooSXXBYw87H77PQPHpiyZ35q70aU0F7y0aadjGQRAZapPdQTxhYzAXQukJi9Kqmt9giJx7W
QArDQsD7dChpzrp6H3XPGnOWcjiXEShdPcldcXQBqsBnyitfQ6jNnOEWEXYpGYIMleGh0YhIYs5W
SNDNJIBy7mVzLHJ7mVDTYrLoiDxqg63p63zxILhy4HSLFqv1TqxuDp7jbADKFmVidmFjHlEjZ/7S
oBiDFW7UF3zwMtflO6cmxZosLyIABslDhH1KugQFfFJY/jc1fp/BFXC5e5d0U5rYGDM25oZH9V5g
V0OkZOoE1m6yoOWRcNwdVepXw23bT6Az35AaprDeC2Ivdo08JojPMuGrDwhdlH2K3Odtw9AjzU2e
YALQT7CGat+G8n1ultRfwNa0RqDiqOCt5IzAg7Qpk7fWYTt4rpymJN4Ec3R2PJ0LERWV+1IZWK5Y
4RPcPrPZ6rO5eTOkymzHSZsYLHJ0m5L4GarddC5fcV/Ssu02s/sVzNt8XsBnomSPMKMvYEjm1Yh4
a8I2TufuCUo5YaJskn1W2/TGrmEZNoqd1TtXvjNdLaN78rsyl123qcsfVd9lkXPTkfZokEg8V0uu
WyQ9CVajp4VD3GLv3E5/J0sOnyHPxcwuzhCgBj/zJIvKZ8cXkMujbq6tl6XvNgaJQ7KqchvdIYvM
0Qn7zO+CO2cGWbutv7S02ijwzUZapwrjKtVZqLWmPNELDMXJlcO8h2XqtiyGw/MQbBCvkkKVm1XQ
BUMokic9wPIKeULkyVHtBq5IuU8eE8vPOfELMtqZjqYCVrR4ZPeqOuCA63S1XZqn2riZGFTW+SCV
iOSqqRH/jH/HVF2g9QyqZNNYNQ44BLXBrAET8/tp7HDEvDMvunZ7c3A6P0s8qDvBcwzDJI9MuUnm
6aqu0bf33gY87g0fACswKx0U2xNMfsoRnrt2v3ETkpumzpbFzphDN608h86PRH2ZWXKovf4ags47
Yx7ChOUmwf+D+YcJb1i8F7jRjTOkVkj2lt1nZTMcS7Bk+rI6ED3hQdc3QcQOnc92cdykI9/V8dGC
lbRcrmMk2/XsbpoB8QTIo3SbvB8HGIlOJwXrPGQkRl9Gj54V5pgl/CmayewqB+xKjl21HDYzH68s
Xu77Rm9lz58m2j2PAX0kdZt5wZjx4LV07OvSZY/LQoEQLJnQgCvrK9E66B6WVBG6gV37bmbNoQLK
ZQVPVetfW1hkWrLXiZproVketzzF+PcUBvKLnww7E0EJbff5Yle5QqQHFfW2Z8s9CcVB1chpNXID
cgfOe1JQD+CZ22auONMxOMMp8HGyDHaz09DiRHCms6nfK2wlorc2Mul3c/cd8p1c2YcQ25z2Wdoh
Xq4mxyYps7pzUvAGUmXZWVf5mR6X7WLOoGimOkS5UV4D8MoiamXMPdnxCxhWhYulVWJW+SSd8oao
8pTEULUFYdp7ZGtsYDZDU3hec9XBzsY34BRN1W4O+mJktFjoZ0z1DxZaOELAT8epDXoVGP+XzB67
Bt7GAULpDPSSDEgOYHHYmIsTEjjR/RSm6HL5SA3Sztcv7+8+9X5bkff/rFDXQwx8chheoErDUkUB
8XOFShel26Z/U4V1bR5wTj+IDrSaKlu929Hz//WZ+bEeA389XA0uQLcGgeuCyOTXS2d7+t1QnILA
A/mDsMAL6MAc0yr760u5n13rgv5gJkp5pN8pvDSKBJZu4DKlCJvK6kwV3qbfOMfVcW7ALQbz4MT2
M0FccLTGy199Ri+5nEmsNxkK3ARjnlWMizbo55uMym3y9PTNbZHzqm54ZW8iMqXuRE+iX/YhuPuE
IaBDBHv4fn52Iz6WKS7EgMhxgUAG1fhl0I9i2DfG8GX16q+O5cuyAc2GarhSgrMpuzw8jXl/Lt+g
WwW/TD7JR/LNftInlBDV5tMaeV1OF8vtpw9zMQgKy0D4S/DHhxEIRSFbjWgE9/iZXucDbXK953/+
2hfth2JttJDgBVjWGb0PRuvIK8z5tVWMG0oy9FdZfaixX6Xy6jPCnvvZLb8ohmEhA6lk8DLkBlX/
mHbHEQl0TzDh20pYuhflKToLSJTX1mDegCF8BP34ZtjO+895QL/oDX6+D2tj/CfebsAiXs3hiwJ5
U2Xs1sUthyvoKjZow2z8PKrgl98dI8+VOrda2lwQRlsEqIdB+VJeJfnqsuDk4YiqFGakqwsK3SVw
CL3pP3UE/sAgWx83JqN41VYLHWxoP39NJ8IMvIOJODTZC7Io+vu+yfaobeIcdjDR7R9b2lHZqaGF
txe7v95ufnmbI3B0IVWB4u+DDE2HQxlFHa4fb6fTan8M1sWGn6EtzD93Pvz11RCvuyqp0Nd+8A8o
WyOcDg91FZAAsw2zOF9puLwIQZf4+i/rQn+7u+CYw4YJKM4HM4G6M7b2f99DyK6JstVzdXV+Uzfl
cY0g/4z8uT6ty21i5bT/83oXrZXQlXSs4IUGJzEBPWF4aG+fPLDPLnGxJzdc+ksUvsgck1G4On7B
nAUq/vCenufTkLW3Og0/EUl/0PFf3sWLI8mxxsHuwhcfI8ZbiGvhlYk2LhuDbNlWwJ/62883XPfj
+f5zk3rxNZe+jcO4Q8RwCgHxq1Ib5LVs9Rne+/m7e1/eRyDON6lzgHXfDnEa/UtZhOqTY/8DX/v3
Thn+z0CBwFy9FK8JhezRCgjTeBgL/WWB22topUkWbOOnIIOrnU79u79+vJeMzvWKiAy0EREMsO+D
kDLgSsARGaec/6DVtTTP/x+/HqcLhk3RShu92OSYoKEjfJ0inCH3pUDGY/HXF/ig91u/AA5raJlW
q4APrP9wGGnTtDoF16qOkEU4vnIfZupNt2MumMeouEE9SMc5yWc0MO1n6B288X/1CsYQ+oFwAF/w
S6sEzMngexg9z7XO5hEU57g60AECw8UqeiTdtdJsGz7AiQkyLAcur4uTIr49HROca+5XSt4avveb
97hnBaLdsMjaNJzwl8EwgyYbXb4kYsi4i76wg31UsxSORPxtRPNQ2d8tG9nzstmjksyEP4NquJyq
5FscwV0WbAfG4G5L7xrgKDT81jjwoQzfOyBg8wRplF8dBgQ19l2M2Ay4JkclBgk3ZtxNDERERg/u
FG4r4RzLOvmK0WRWBt6+p8Bl8UG9BGIR39m7yZnHqIGkzCmafeqxbRvPe78fbgPqFj3GTmsI9IDv
3DpgbOn6RVp7boIHDCz3MfxBom7CHGR68nkCvtcTBih7lNr50n5NFDK57SuFD7fgI40caNX4MC/f
eqayetA5gQXcxACaRSTnqNMa5e7riF8xalIH3sXoczyOiIZFAUwFuDfr3CZhVvNDiBHtlGxYcq+5
h5E93wTjF3u5ZqCG0VAW4zxsvVilBksGZLaddg6I7E7LbshK+lUzzEvZVsR9tiC/UEyvvQvHIvBP
GSg1wxzdqWXMHNDwJ1FmBA2bL1PbZyfYK+/GSBQDQSGT3M79mZE58/1j6CzpKN7h6XNH9HWz9Glr
4+pU5zNwCsAnwAE0fNrlIcHou7Ue49Aq4moqRIhA9tK9xWgzC0dT1NTd9z36UejfFoMp2RMnX7QP
6UVoHZxRFqWPG+IB8DCvkYGtTb+yMQeVwk03TTjfR0EDYVl7hTCnG+Oz27i9D3qedWbaDjHdaIog
U3Izo4v3wjqn9ckPm82iphRT75uJmUNoTU8LsjLd9t1RAOFcO4/1U9eDmz7QXa3jnRrhzJlYyHa/
03WU02rMA/ZQkmlH2jNtk2LW5YlIk0pQwcFdSUvrxqFwPIjdLEmue9gL2mF1s3Ks6WvtX4E7myrv
2YNnpe4fsHoLEmDhK5XzweCzjUU3JvtghgeNe2AEg9lkvFn4C+z9tsscXneR3AgRHD3IOCwLdhvk
bUiANRpAT364BYljz7iVect3TLWzcObA4s50Mnmg9PvstFugQ1mp43yG+3FvN5maYIzSPtcEgBE5
TQPkuNFD35It6DJZSH/w4AZevvmgo5xwCWBIpqW+5oK8YjsuIBbOEby7H8xDjdgX0Jzypn+UzClo
fNuh8UVqPSaBIC4HIOoC4ipGC1YejZeGUXnXKJbCeh/DkflBDRhe17cDRR5VKzdt+YIpuIcFPwxV
mkR4OMDjBmRxMXkEFSB1q2RbtU+Q5OVGYtvum1xRbyNcMC7ts9UZwKXxxiSIaQSONcVXfaA2pB6R
TkPSuOnPQ1lt6u5bOy2wVSjzJIKt4eJvvNpkMdJop7DLLQES2DocBp/Gc+4Sf9hV3DwClsiM5GeR
TE8OzG0WjHGgx90vAtju0LxY0xmJqOOgN1ULfSX+HhrcAR+UU1BXQx5sKKLGusAuonnJwOS5spp+
m2CC1UWwGJysXS30K9hb2IpfAxLe1DbYIUQh1ATBzaDRpzS5nYSX41g+hbE8VnN3tMlNNzxN2OYU
s3cWVg70RRg9IRcT4q4oGvfeFD/AxvgoEtiWgf57zRA5PxvvpISbB85wIFaXB54+STUcNChhIK4e
Rp+cCM4jCiQXWuM0GqqsdcNiEWwjsdEtfXXsSnsL9e4VEd1NZ5yzxAYbt+/KVFuEuWU0thF+u3J2
kj4f7OGQtHjHRxrfw0k5n6OB4B2oaUrc8QrnSi7AmphNtwFN/qW1g+s2CL6VM84nnWSYP732cGdK
EPnSJmDzgFAAuxbApKkH2JQFwWkMvCwgXxn3tr6j7pYIvCecZonlbRX2EhqASwGOVVdv2hZPxJpe
/OVpimmaDGcbJK4IHGvauSDJ1w8ofragzBzAZN46Jfgg3btB1uEo4UMDnjhjM4h48yEJum+NlRxE
r9/LMRE58JnrKigRF5uMJEWd9MInipxVDySqilZ9CpLbfvHmd28p7zRwSgnEa1B3DRd1IbUH3/Pu
x7T+vHGvB8CP0Eu5oP4ZZMLidWA1tAoD5k/lMlbpFMoNYoTwWk3RrUus5xa2f1X3tK6vhWDogLMu
qcc7V7Z7VsVPKhzwUTjN+GSfbXyVfsCUQ7jfXHNy9KM/NtsJY8eeOCkHyUxLaIVDOKbWsJJA2elL
KDBZm7H5vquQ892CK2j63J3d1PfkqeaQgqyobAjcBSCu037pGAxLlMzg+JGCvg14CKFreIdsg+A1
SvdN8+IpsO7ZkAa9n8cz0PqjDRzZsV8jLa6T6uDiMOJE3VYyLGavLailMjPw3WRaWlCi8H3kbsK0
0aVm08jlNvEgK5nhY6trcEnsoir9MwXPbugSmC3EmQIHnkVLGg+YH7An6A0KDztTI79OAwprAVYM
TvIIASMBdg+FxTymNagYonvu17VKH0dzTdVNO14Z/eiAit9SuzC9t69ogAEKBTwap3Htw112LHgF
U2J/AkT/Jp0bQgXA6bsSInNZP1oJ3yrAvNygloDellS7sEqKCItUmHtV2oehaXfKobnUb1y9edN+
BIGpmU8eUNd4Xg4heylhVcGQCWuSJrddXtSVzNjIUYTdB4MGnyMu3EpvOTXPfuc+hUSeaGnnxtJF
INVeWmYL58bU1yhoxuEkyvHLZE8pwkeyaLhusamMWA1KYhLDslm2RTDuODsTD1WFAORSdTsZQi6J
jOsOIwUS3qKt31quKoZApB4PMSi5CcYhbwIHe0CF46g5tIhXcxzMzx3sI/OwWSageBH86LU6ESZu
tRLflpLvKNT5PfwPffog5Q3KtDRa0GwgBEUHGKZUeZxAqxnuZvXgWK/9hKUEKUsQv/IScaGo5Ib5
iSxfB+szhOCXDSd855MQNkTOB5uJibgtQUG9JhZZaXREBMQ5KqLtikSRTY18hM9q+N9gxQ9d9J+u
eAFDjcyXsOTCFcuteXI2NQSUy8Pa+WGVAvTD7CPlhf32GQX7Y+8FKAY6VQATgLU/9F6os1rPtZ4h
esMDe476f7m1cyHERU8SwmkMiscLYM90TMpRvYQ9GGnt99Df/3Xn9Qv8CqNjmBbFCNEAM399jH/C
y8ZAUzkP+PVOoWfIEQe+1XoXohX46+v8YjngOsD8VxY+JgAXX4PxcIDm6MVGnpPjHgLxlQef+YL+
ou/GqO1P17hYAA2402YxL/6Vv2VnKH0ylNYnvZmQGorWa/upZ+8vnvxP17u4d3pI5ELNC92z45Bb
72vSWqjTIfW23g/r4O4+W2m/oFz8/AUvcCKo+rBpGsDJuigPdRb+8JBe4Rflvnvyn+a8RMrKp8rK
X7TmP1/0AlKx3B7Ww+Zl/H/snceS3FiWpt9l9iiDFrN0wGUEQzCoNzAmmYTWGk8/343MrnKHewcy
s7az6DJrY5LHL64695xfnLQvxq7ZS658dJ7/mk7orS0MPUNDyQgYlAlW6nI1lmXu1NNIJTl6sL7M
R20nvEDwktvYL+QK071+kD/7braiu3NzHv8TdWmvNjtqYdn9t1Gl+1RH27ov3bcX/61S2Pm4tEXb
KUVPS1XGbznv7SdhLk9LeIvdCOk4wPEfgkORu8bPlaDqdUnjIqj487OtnaaNkBz+JkQD0COl3tdv
jG8q2gXBy2o9+HYsLIiFjZPB/XUZS+mUUpbkb/0ue5Be3d8zd3iCNe9Nq9XZW7Vv6MW08JDJlxHT
W3zM2eqsztG/yScM2AFbR3fzwfTMl+rePyAG3PVuedLvk13rVkeTL7u2C2+tFkjpQjcQ8UXeLpdD
dcxZK1Pzmx2iitD/aPIvK9O28u87QpTnbNryMCuH3P8W30+YmIM0Fe6N/YZmL7z7+iQ9/amo/v8x
n/9HrML/HfK5775n5/BO8V//yWTT9X+heodGOL7E+ASKPvYfTDZAVv8yUT+DCEpmg8UGJ/D/oDu1
fwlLHzqPwnXTppb5b3Snov2Lv8Clp6KSD8bz7/HYLm9Sm2MR7CjgTkTMqZdeNdH7qca/sE+zR+VH
8mCgF11/Tu/au/RuPs3beDtQMnDHFZ0MUxOr+j/J1Z9RgZOqQmhRQFsvV2Wpla1lTk762Nsmqbq+
S0RiOnC/6pi00eaa4WTkkvy1V8ttAL2iq7Ft0ozDqNnbIv3QO+W+aFGNasyDlJEEjM2xAruu9sqj
nZXHwEDhpUA1B6hGqhVeP2CAY//e6fJBmwe3UdGUNBMKlL60QQIAXnPmAQR0tTJ/GovgMRROjias
3CLZNOCM0iHcRUay5YaGYC7tE1lw8i3n0Oh0cozvqtnC6DLkXV/kx2ZS9rlCX1az3Lrq3hkRiTly
d3dRNO/7ut2m6czT6n0XHgKr2Q7Nl7hk9wc7WKkUpFXA8s0BxjPVVP84+uFXkkX4+Yj4A7tMK/BT
cUwNQ9/SUXs3qlThHGSFjPYRpZOdo87UkSflIPtcCbn2Ue3tr1r2HIT2h0n72iuSW46O65jfx4Eh
tF8Sxd4DQt8W4ctg5QcrK45Oa0FxSO9KqWaA/b4shscB+HsVlU9zZ7ujJugkEoDY+RjZxc7OguMI
fGjSpTu0DzyVsjdkiY1cdJ8nPXUT7FMVQwXYUx/sZnhIk5qyDQ/cqgmfJDooOuWOye9dDYRnY6gf
nErdVfgFZhUAl1TaKtZjqL33H6pfQ6ttoHW9H+TUoxrLExkYXJ6/y1vLa6uDUe4z6QGW8r5zJdPc
5hQ7a+l9IdPDgWXQwjqbjBDEbgOqIVOeeik85rP+vsuf2sr8rCnjqS0pEJoZD0ZNemdIxiGp7JNt
lyfWywd5jFy7A/vbAC2qHBevrV1r5e6QdNQ4zHFTpUc/rQ5oHRyiroDF/zkCLlDKrRuo/m5Um12i
1ju2/UHvncfETN/n+njSePLVVuvG5Mth2/PfYvpG8awE/auB1AlS9TEyTArjEBFqKrW65jXlz2QC
s9jlLzVF7T6ePK2ed1rV4APmbHSLogJYbiRvj/GQuxP4F1GeTSMaVbjtTG42GM9W/G1yxMP5czxN
95I0ex1UxQEnrBylg6gsHkc0NigGG89jPHvAW5K99HvpuzT62AUfgo9VAORnel+Hk2uMPJ7N7FnZ
O4UM/s9v9moxf6lbcweRvHBBg1JMieXAdZL5vVpS/UgaHQvjwvC3NXhr02+P2cDi6qL6hxRjbxpM
VeVWjuK7VBd2wOB5vcLOilTcz034C1V0V7P4W52m2Jx5Gh2CbLQZGj2HMNipIa0ANE53bYxLYSPf
FyBEkrnyBGDPAEnQ3hUUAIqyebSoHcb659LIqGKW3lDCIhp/n1mmm7k3Tulg7qWSjsXwNRy/o6Fw
F3IiVZH9M6i0ZyWNN+VQHaJZ8hJN+YEtm1sZMHSH7j1SHAjVA2bGrr1ytiWYV6TBP4dNTIRKfSmL
fmanV4cidQ5ald/X/khdP7F+TGH9wFH63E6NR6V5N+lYWinRNmjxEJNwYqyzXuC/R84kh72sV/uG
arak6r8V4NjD49Ae0175kvnON130gdu83IbF7JWgGaG2bjQJBFHWgDoV1bI8t75RcjskjrLp+5+J
aC4BfE5tMKdye5clMlXk6l2vVtssQDELt7Iouq+Mj1FwyqTqWYazUxXZVm01CouI5U/pzjeCzVTS
oYmMlzAbdpmuvGtbbdv21jab4q1Tfh+CARhpvVMz1VWNL6ml4YNGX76tTmoe/wzS/nNL4VyVIQlV
42MCAa/SsDv3+71R+FstHwDiQAyaPsnSuIut70ED1S/+0RbtAw0sFAZ++sl4KIwf8H/fa86pCJJP
VF/oKtmuWioP40gN1cnRGQk36MduAJ+8C2PUmxPbpb6Kafw32xjf6fa08Wv7iy95YZPyNyw3NHv+
FiIIxS9NRoAEylbryJSjpIeyNV6Q/om5dbKD1byrTX8DMdNVOBZn7VOZjPt+fhzUL5P0sRkGbzST
rTEmW0U/SvhQmMNBH1u4dNo+HzLXVuptpVcn4WHfY3LUdNmXqkMiuFWeG5vS6jAf5f5ZU5unWnpI
QJEOpezq1ASD/JutZ+8SH/ZqrNeupb5npbuy/x0S4CEbkLUwnnNj8iYn2WiTDJsxvlMq8z4x7A+t
NJiuSqEntj6OUeTmVJCCIPaElGLdSgBl7RPqKC+D/N0xd8r0pWBqSx0Xyz7dqRKnM4oxGsjTYgTX
WluorDUHH4xsrWA7ZM3dMTXvLFvyohkcrn/Kuh3EKVetGze2FFEmDvehFZ9s86OWx/d5Q8ECyLVe
mW4fKFuNfRlW/Gc0P8z80Sm+t8q3ml7olFa7jiNdc+bY7Sv1zpBH189RDTHyDlpv975Xxp+xBWqs
/Klyx+T29D0frW0xDafBtzbmXP+c8/TOyemv9zF2jhEKzDlShEbosv08bYjuhWNCCzGxzDaNWrqO
9CsJ9ce8/zarD0GQHWjbn3Qr32hhuEntBL5gvIu67FBCRfV9e2tBQVdy+KOJ/yLBg0u4liM+KIBL
UqO7sgLtq0onuyjdvmk/G6nyHpoCKpmy188fxuQ3Ooo0fbRDF/TvAyY6Uz/oY7pRp3tfe46oDw5j
cJA70Dst2Y1ZPg056ARZ0yoaptb3NMRPOkEv3KbyKD2X5u8l6jVTCamc/mug5GCcOM7GjMRM3Ygm
1lwHG7uIvbM8+emPrO+cZ7IotFwngwtkR6FoTVT5JIMDvWQWlSf1m+KbkCobPGt2tYrxb9ZRT5e1
quuwi5dXLIXQntAteeyHF7lv4Zn8yhXdk7o1LfrbgZDHQgUQjNMSDNDXchyWqiTGJwT3km1o4/Mq
pM/YTiBHyj11lqNyXPmst3Ps/4RdlHc6LYi1BvfMR/kZ4pYrf6JHHz+pIEfuwl38m1JvFOgGm/lX
8tX/Dcbmmivi4mX95wc2hHQX4mSw1BZFuqaSh1gyjfRxfqQE8z46kJkMrqY/2h7OvbvpOKeMXwYp
6dw3iht+M9YkZ28+bs5+gXgcnz1+YWQiJ4VzxOMcf7QijnvzZ1mvuW/c+s6w02Qh127oylI23o+4
Wtu5SR/x06LnROuODCLeZMNvXXSHLhPLNyTT8pWVdSW2xfIN9eqyB1hHBp26KFyEWpJMsxZmj2Y2
7Gdzr+SfDP1D4wMTweBvWikk3PqU59EW5R/seNROSXw+JUir8Kj3n4PseWXF3hiRLbwTZJ0SPy/S
RQXU12a5rElFWC6QwIBwH8f0q3qysE9Rnxrzo/yoP3ae7NGWTZPNWiVmLfpivyA/5utt0OaPdfze
qUNPhYo/WE8YY2LC92OGNbEyXDFBiwm8GO7iEZzQyupqlYCixzDs4x1kFeFrKYx3xnH/drQb8yc+
LesE20IoXotvS3JjOEU1549jU24a5dNYPczdis7yZa3pdcM7WKCj+Yg0DoXXxYCiRM7kJiiyx1Gt
oQi1m2ZakZZciyDm8GxDJ2S8TQf//1GaDc/IY151azD7G9v5YhDiz89CVHVsZrbMIPQ9YjHYOGt7
nKpXLREWhfD/+Vjw3lWZkhBYuMs4SVzKpEhdxq3QQ1+gv/RYH2jEIrgrH9YqqjdmH+kYHQlFnoaG
vIS86kaIoYvUYsrJExBhlP3ESTz2/ebtRbaA1v4xKBUVSJRW8eG9sooN1KBSEtg9LOnkAXX2nYAo
DS7Q0I2+y3YR7KPPb4e8cblyYPw74rK+GZlG2MATEWtu9LT5U2H/6otp09lrRuaXNemroS0Fn3CF
RX8BEY5HwQXoj3bnjYcIFCbqQeAtqFsc3h6YcXNkmkmVCCkrA9rH5QJBkSWO5GnMHpEa8kP5oZ3y
D5TUZp5x83HUNURLpnw3GF/bDlTxo4ZeSS1VrjVDGZ3nBztHIzO8a/IHe3iq/QDJnN80+50Oxs/X
es8E52Z38W+1IdHVTzd+XL8URnbUuxDO3ggeus1IccdtN+c7JY53tf9c92BCy25jRYnXdxhA1fUx
TAzVtTIUJosMFqHu/G5Ex7p/7NOXuAvkO+oNB19zpk1v9F9MSXpXA1TrP7x+q/9fdEZogCPwf686
f+iAYkTfzwvPr3/jz8qz8i8DfQCETDGTlTVVGE/9UXm2/gWByMFBj8uAJrBoA/9ZeNb4I/GXKMbw
tyhXsw/+VFDT5H8JfQIhAeCADgaM/HdEBS6PJGS4gDJbKnFQN+DAXSryTgNvD9R1oHQ3kM7wL/sS
ysFT34JXPfsi6++L60hiZ5+d6L4DrzhQSzhwJ+mxep96widTftT241bofw93a7YRN4dGvovkOJq1
pP2XAXsjTn1zJkXp0mOERXCo8XKkN/f2uC7Ph9dh6TS/EXigh6BRyL+MQl106lLkKjcR/GhQhByT
m9b4rNo/3o6zRMGLmdKhE8LhxmWK7u2ihRSik2RYIcPpd1RAH8zUK4+ah3r3IfxsQaB+4UWzUx4a
r7tv6TxaHhW6teRMpA7/yZX+GCyQRkDdENMtRI4vB+tEc6u2Jpq1OSDfbnrXF5/ncASxfGqmtQVz
68MydwhQCOUMAGSXsaYe0aGwJRaCn66RU/F5p2lfHCQQ3v6wl8nMn2M6iyP+/Gxddk2NpGZNHKOy
3QRukTqvGXIvsozrGIssQ4owkVTEWIZT9DBth33qAYjX9s5peom8NarLa7P0aprOhrRY+UNTmYk/
Eg6lr+G59yag3n8YPT5D4P44PVp741Occrl4JbKC6Van1LOS6S55oX+s17MfsUhD0SsOCvQkMrQk
qq39PG2Du/IRZPzR2o6H8s7c1J+078mOC3S9qHCZPV5/70WCOviq1c44KG0k5WmUU3eMDRjRLzJJ
dyl9C4HNdeNvby+jG6cNGin/Wa6Lc8AIsyD0KwpqcRghOQdUEVRaZrYr+ciSh7n8rObiGNAKE4B9
N0EngkDxTCPGp8uFyU8wmkgP5BPVyuirpUyHzOh2+Rx+kYG//c2h8oQBzMFtRjFFv7JR4ngyEYZm
qMiw0rc7tZbvdskfycSP8f8Gv4OKTSdm/6IeJe6Di0V8GcVaDNSXKI1mJVG0x24L7PKQfw4/gZXG
M9B35TVekzhNrqKZBlcxJyvP3sWW4Qw3nD4hmrpXXg170QB8EG4Mhpt40ePfvpvE4M7CLTZHhrLw
rHeE0yns1RLiyF1LM6BYO9uuDrdFnMVGKGQ7nmoFILlimps+VV4MRcC+O9VrAdIivXxQq8ALh+z9
lPUnE6EEA2WzzpndxK5P1Gl3oyMjutfuA+1omgWwb99Tzd8l65MBcj4IqucQ6Svskmjuhp7vB14m
3L4tCzme3m3sllYY09eanj0jQT5v4p66Z0LNVnkxtWSD9NkG3qEnIa5QOWtFoetLk/HjlKpjPmKT
eC0F5JOmgLlucAjl9+0HeqbBAeeJBxoZ4130XN+NFMDsHaCP5DjcA9/dN5/j52YFiXS9ZRc/YnE0
VL4xzU4hfkQk79UUEZE85KM7/Xdb4v+J+2irNspHuVX3baOAapPz4fj3t+zZd9AXm0mODTTFZQ7E
xERFDjEFu/hQrBb6RCZ7tYtgPAIOdWQeTEueds+KnhuNkVrItTxkD3Pm6qfZy7bFOwfSsuIOR+uU
3SPXtqPu+c46UXg8rPHObq358x+xSDRzEzJdpjDWXKNDMQDBj5/e/ppL6JfAkDjnIcR3OMsZTN67
hjEzztrTT/3R32dUVYOt/lWcGNYneOd/wWZ0bVziz8+CZpMv9/5I0JmiyOjpYCFBEfm74hiAIvor
Ft9Xd9pimIu0BYlEdCVM7poyZiLrdlfhZJGqK1faVaIn1CN01TZfxRtkeTFfsgX2BRHyZFNmMoQz
NFgQ/FCVJ4Ue39vzdpUWiEgWTyZDaDhwh11+waEvtAASWcZTIL/P+xlNns7ZJ3RrsF045HJ2NznS
u6hOrbUjYLkxoBuj+YuLhaB4o56wOIeHNi0KE5AIhWnX+GGeAKp75R1gchwk5y1SgZ704e2xLopA
kCGxfVEUh4o0TwbqFosrxpLkdgjRjtxAiDmJypayoZqK24qyFczgVVmE6yFexlsMcQpDLU3EthsV
jw1BkidLe9Rvn15v7GYzHdYuUfEvnt/ZyxEuztWyaKo2pv6+keSY5j0CTaOwyxizJx08A8hx/q9d
WULLLSFimiC+TPwB0YRb4hRjOC515KP81ObqNh2y59zJdnJVv3979pZ7YhlmsSf0Ikd4JiZMbSKn
04YKn1UuIdv5ye+RbqwM6lY0zmyTzomNiMtS78DussmY45lbcXhxKIJraCaZx8L++vagbn07IZNo
cDqaXA6LFRlLI74CQjXLTIKPpX+nzNGd1YzufxdlsQ4LP5rmhrLbxnaeTOVQS/dSubKdxQ9dLrzz
gSwWntbBLFIVQnRBetBbTnssmQ0sZFrZ2NbZ4b8a0GuD7+zcxxp4QPeWaK+c1eYDTCavXyX262+P
abmwx7zGaWQkir5Pn8Iax+MR+q8bPVEI56EIMXoTn9ake9aCLpY5/CSrlCyCggjemPZdjkT32x/v
6qoWO+lsrl5TlrOvB7Ujt+qcW8X+Vn1P7tJdjpt85M6n4CguTgVM4OoDfInpfz17hXcvuGlNpvy0
uGhiX20d2IiUo7fZw3CycAv5VR+Bzng+0iVW8lId6/fqYVUwRnyvq4VpGqjkgGNGMXvRjOzLHhtp
cQaLbgbq6sk+3JmevEOwPaEmtEaWuDl9Z+EW09dPmVnBX2JDlw0t7SMM97/7LnudPsuAhaPRNEH5
lBGfTd9gyX42ZSQHomuP7oPL6zbb966zL9Bx+7ruxX3z3rTOIi5egpiet5WO9D6GlMau49x9KRBC
EV4P0FzgTOf7NaWQ22sUmg7PFJ2i2lJiFVRbGw+itCeaGkL6ZYy/jgd09baqhyjghNcKdtbe2vTd
HupZ3MX8FZocSFr0+nFftbvcKPol2inWXtua46/1ytTNBXMWcJE3Z1OrRjD2SPGc7ouGflbr//72
fr8ZwQEsA6hZ2N4t1ssMlKegNZlsnKbamAEuSvXK/bLks/yxuc9CLBaIj/SAjY0Eq/5bCXX/FxAv
d/pYvIO2/Bi5COeFbk57aC8d13KstcEtLlCcgqxaDUWGnNQoNVgPXabu3/5+N6+2s8Etbs/WNn2K
zOK4NK2tAWLVKA/gf9EbLPbTmGzejiZm4+q8Oou2uEjHGjE1IyBah3WG4sCzGtKNIR3/qyjLStIw
Vm1piyhN6TwHmjD5NL4HVbK2MFamx1qcvno/NlThWHv2O4EwirtNcoCO7AEFeWyOhcbR8SfP43+t
kq2FXOxgybKQ2hDLfQAap4ShV4+r611syjcmaUlWnCCUWrgpMzFQ1CRsNIOt71mujgBXul0f0lWx
XBz5tOMhV9Dk4n8XiyJEqiU30rMjf5bfS9vGcwgXOc9rl+YCIPXHQ+ks3rKxMgSd5oxyRLXcBZyL
B3G2DVA1wu7lC+KaYPu330+lm/4eu4qysdbAUQvc3f+Et1RFlZG2uwIuNdHUWhi9/XHDCZ6Vluhk
XzD2Pc0tv9kJkPqPq9V5sTCWk4oyzr+jLg6xuNSUbgyNcjN+sffqNjrld403ePEBxf71fEiUl96K
tji4HH0eqrhmjMI8SbtLEMzTd+npH97e5+NanF9ZEOEhZJF51Tv5BNZtH+2DvbLn+oZGI3mr8L5L
9ND17C0Wq9KlkV1VjEw+GTvk0UPPobilbLH6CFbZ0OIfW3xGxJREHQGREPvK0ZXNTs1usvAPPAaH
BN334l7Z1vtq5XkjvtEyDFVTVaEqI4qGizGlckvvKHPSTdG8H2d76+TajhsPePwhnKjhtebayXnj
iCFd/XdEY1Ge7HOdbkNMxNqbd9M292B47+q7dlMcw7vy3dqpeesKh91NA4OyCD3VZX6Ork9VKQbC
zgAmql+CkafttIO0tZoNmsINGXN3pC/lph8x3Xj7MrpxYiPnBfQLQwHcsJanW1rEyRzqKNioKno8
sRVrx0at7JUpvHGxnkdZnmm61vmOPdDWN/RffVfuUYpBOuLvgXFeF79NiUnRBC5HVERYSGfJedj4
WSgjd0VyLrvV+3xnHxGM30t7IUy5hsS5dVDaKnVCumwqel7LLLnEd9KKxwkwf7pFo/BUkY67/QH0
jUjO6w3KvChxbN+erlu30UXUxQ3b5FmqGXCYN/47e695wcnh5gueaBl4osm+Eu3GRoAnbdhC940y
yVJM15zHSjULooVH0d0X0XouAh/h/YgXwFpC+boOLrc6oqoqZSwF3wsATouUZcL0MkASPMaRBRQ0
GPoYpk02fNUhixgtOpQgjiwVeWFt7WF3vQ8uIy++q9YXPkBdeAPhcXKVnQnZ4higYyveHuCeoh/T
OtV+GROYH/qWAgcNyZOzbXGwaQh+6RU2tjzLRYVSuwMXB+TcR09AqAnIyAYN7pqM39UraxF12bEN
i7ysY4BaG/PdvLPgdkLZ3tZbIPUoFEve335NvsYT4hyIS3C+LFUZUj917FiMMj5GB+Nz8Q7aNuqE
gP9kugRJ4iJGtl0b5fLAISgvApCtpDHwa5ebU0GhFStZDVm31HcTNGay8ouVvX97e9yYv4sgizXT
9E3m+LGM3i0UtNguNwa6Wm+HWBvH4khTFczNwglTgwj4otK3nhGezOLz20GW9dbXj8VFrnH30EEX
JOXzc9Pwh6asVJo3XSHhQ48VrtfF+d1odN+mvtP+5o0jotH00BSuHMjMy0bApFazkqicm0OxzRLU
9rpu5di6nhfwaAIBRU/FMa+K4ii2xSjb9xnGBL96LCqjv3mbsYr590UpzREk7SU7vzbieFLKLsOu
IPaSDm7SfKdo5Uqd9XpWLqJcYVhDvQxnXO4gbSbvRl95Muki4LH7KZjnlVBXFZ/XEYG4s6i4U1BY
vqmqeYhp94pCyL73/F+Nm+7GQ+9yJnxSdyLzWE8eX8/y87NexGTNWeSPZJFX3S9cr7HYFUlPtRWl
NJzpj/ld+zl5to/zc6dt6gNU7skTcr/BC4iSSNmuLfyr21T8BovouqKCZ7sS/Q01Hjt9muew4Lbl
sdwJSeUJ1X0yrsILt6vPnGV6TjyFLg3daNFftJcN6SIvmigTLSLx8IDRcBhdmadHTMOtWJtTcfos
vu9FrMXppDXzpJii6CuyoWmL3yGvgfxOVF+l41rva1mnEQNDzYD/oWmDXvPiKssKq3dwBGVLNO/l
+Gct98dZhuUWoxUa1Lu3z6sb+/s82DI9t1q4q5FGMOFvLjW7tPj+doBba1PVFN4AlkGH9mo/THic
2K2BsqbxWB+dz+lL+5v+FRcFdFIrT5BN4m35EYgMYgD1swAAaT9pFr/9I24tzosfIT7DWTor2f4M
kgRwiPEoHEB4FCdue0KjhuLNLt+ba6nlMtljDi/iibvoLJ6KfEybRbx6UB/Yhm63DygWoeu+rY79
HqP5lVP0xiySE4CCEW1L1s0i1+NUixHUBICrD3L/CJq0OWLDl608Cq4vUOciymIXtIquFHJMlBxx
TVjS6ksf/ZMQGBEg18FBgv/D5XdrpxSB5rShBzuSzHSS15bVwenev70cbg7kP1GWAkLYEhZx2yMo
UVZf7f65cn5LqpU8YC3EYkZGfcD4sGcggSa7lo6m26Ad9enlHwwEGzOSQVsIoCxSmjKzugbPTLA/
1e+N8dT3v5n+P1laZyEWOwfPt9k2WkJY07iPNR15j2TtwXDjxGMEXP+iTgb0fZE0BbUemF1Vi54a
HhhYqAz7kJLqDrvlTb/FygaJ4upneSoekVZYu0hu7R0dDiW5GqB8AByXS67DNtRosA3GvAUZSRQV
h5XVdtUy5DCg/yMs1sXgnGVJotHiuXdQmN3E98Hs4g3tZc/RqUcCJsjoVg4e+qDVpjusPheWtbnX
wDZ0Ap7PiNksAexpWfUFepYEPgqUSHTSj9Ze9agZrF2QN847+v6wM3VViMUJTsX5eTcZcaZrEnSx
4fXBF22l2JWZOgpm+k4+9P271fftrR12HlL8+dkRazdlGaMaHDO4YStvKRWUJ2EzgJe6Gyeeyr2C
IvU/2A04QYIlVSyeQsv0vhimSBnbIqYiUW1s5T5Lvr69o2+sRmoDbGawFGyE5QsvTnEpQrsg3siI
XAf4LpZrCDdxhC5ymYsIi6lKxqa1W1FrSY/1UTuIgi23xfqL/EbOfRFnMT9yBf3O7hnJcJLxD0oO
/T00FGOnHKK99C34YJz0Hnz42na+qvmz6C/iit91ti5mPW3USXzBDmunl5xMFC1Lt9I2iIsUP8Tj
3N+oG5FoVNvqkP++WugRB8ZbH3hxmmlBOscooCKb8PIHlC/0tPeicJw9rg12bS7ty7GqJJFqWhIq
KD4FqChBz8v6z/b0MsuQeOntSb3vvb1Ab51mF993cUXTlUpLSawfkQtDcCwiFy3F7Xz48b7zEuTz
TapNm3q/Vq67sTMo6Mo6RlC8RrEfuBxrXQIpwVAg2WT2gJL6124I/kGWSOXTEpm3MBVYplG+EgTw
RWDcUCqqyRIBFLvK3n+cPNpTq25DN269i2iLdErDoTDBY5SHYvFgpeGvLrUgqDxI9qdQtfcrs3Z1
QCvQknm/qwARtGveaNfOxjwEuKPVML+R6Nlmbv4bqsCuEDM0nrTj2/Gud+FrPNMEcsarEB+Ky9kq
5jbSGoMXd+shXO+BjnE+tZ+FWgh2qyBpxS0kfbAzBLI2zrGGb/5Ribdv/4jrrH/xIxbbw6qdOEj/
GLRwokk9pyAJR/tsi5vRb+ifrMS7OvKI5wgHLdoOdKqWFz0l3iBwArSdxNaIDsF7eYsAJ8vI9rRJ
VADc5iXcKrn7dtyrhbQIuzjx5MwcKtviWzspQsv4xuzSVv4eO9Fpko1DqjUf3453tRNFPAOeM4Bb
BX/kRdaJp6Lf1CmPqQLUKyoYSEb9k+UqoK1Y86LYePUOmEKrcYaaZ6lYrqaLOZ+BnkcPnRCiOKT0
eCOtEN+vSE14b5KiKYQTQpHqsm6DXHrhkMdAe4GWnt7P9MU2onGkfMakaRs0x/47ieh+fKKGshue
3/6k4jK8uDMIrossEYSQY5NIXW4XKR8dqabbjxL0EHxKwVJu0X+bMQnt0rVdcSuWgewueomMknfq
ZawijhUzCtDdqb9g/JWrnrzlOAB4FZoYkmw6lGlbF8uvtYvjKhsV7JuzuGJZnV3MQ2wPkhwRFx+3
D9qhPURHfWff/QXwkzg5l1/zPNLia45mP5pVQqRma2N4zN2EscGpuf+LKrhr4Rb7L7bDTp0kvOH7
nZD3DXdzt0PjjTMuPEWNq314e63cOtYuPuTibDXHCM9bH46OUPEQstkjHzOn/sX4DkgWrYS7cXVc
hFucoknhF2i8UIESuX0ded27/uBshS9e8Yi02N+XMNbEVjyfv0WKkUDisqpXZagd84ccmdDyOWXH
4SioEGsviaskCgsm9CFA7gsRgKtCotPlttqPrz1xLCl8bsroWAWTUmyQ60XFPpLMIHUxPtA/zp2B
HakUzvVK3eOqA8qQL36EWGNnmyOgxSJnDjjtGG9qVN7xwNqbryZm6QGdQayNplU2zY2DgCIVLTNw
iRQPljRcyY7qLBhAGNWo5A3j8DTFJRWxZlo53K7bZAyOM82xCAMzbplXYas7N1Fq5K9tMv+Eea7r
bMNPPUbboly7limuxlt8zKqoZHhwOuX+/UT1rXwB1LT1X1Bjwk7R8dSV+sWN+/BieIsDtczMIKEc
DZ6UBsb9MHTBSS/xwlrZiDeyC1UI1iLIbigKjLfLJTJbc2IYA83G2Pg5Wr/K5tNgP1b2t7e3+43B
oDsAgEIHJYGcyeJw6Y28NqaEBlwcdhizVIfUzn6+HeLWAaYJ97A/zMloXV2OZIr7pgx1DrAIfaoH
f9/thbndBJl3K26eNZ2sG/kRrREKitCQdF7ti3A1NiMOyp3FJnfw9QjUu6RBFFVIkiEy0rtvD+7G
proItrgMzElrqygFYxyrnfYw1Wb9W+9I8mcllpLd26Gu2IccGsRCRoKej6oa8mJF9PnsKJE6iEOj
PQ7vQo+a6cbeSKf63do3vLUswBCQooicnl18OWUIjVR6mTBlDo5ONd4qH94ey81/n+NXIKCYpCV/
q1VKLLFl/v1Z6ed3A85gblIjdvh2lJuTcxZlMTlJFTVjlBOlCp7n9ItfH03eI/9djMUG0hRJaYZs
pGEj/OYGFCLTb1H89e0gN+4syuMQbqj3C3D5omjZAoBo0ggwiXya75t9ss9EcnOIV/Smbp2kQLdM
C+AmdUuUNi6n3YnGOHRa4gynHGBasx+5+tWf7VaIDeXvEHF+e1y3ljQXEgVL4EB4aJiLr5fUhdmY
3evAsPJ8Rp2Y5yK+S0g2GceVWOLHL9JE/D9oNlB6po++LI/6RlTkflmJxKb3pI3pzsAX040okSar
tPAbC1zg0UTWzYvpqrA3TKOdtRroAwSMFe6KIlZWvt31/cCloLJHUfzmebYcTu+EaSxVOBtZEYoM
6Z01B545f27bFVm8157g5XeDzMBYqMUIhZvl4rPkHve0Osk2ldagxo0FRM/XayIvznFmt+fvvB95
XYC9+lXidnZvTCiAql1Z7X0E9dAcHkIEYlQc3+zEdrZ2EwrvrlrbR5nq7KTa/pZ2wITdpDONQ5N3
PtKdUvNLtqaHtml+0OpHttg3vKjRMD6qsP6TgnJw02AiTcRLzI2qnvrCnOfbpI8Kb2jU4os92s5P
fTLbk1LoAPNkBeaO0zug4f36g6qE+l42m8C1qrLaBUmHTZim9Pdy20ve4ADG1wFCrJTNr9cEWgvU
y+nYC+TS8kbXYrmoJ9+hUpijRpCyCOM1GP6NuxaxOOwPaKlxXlxNlj9beW+3rLv43jxB59/7x3bz
uf4uhGTWWCc3xnMRa3FadHKaNKgXA4cyuGNTT2lXnTmuiqssOzJIIalEdmItc9apkBJ1xk5OlOhO
Qj7OeZVyaB8g+K/MznWlU7wzsPBBogY8D4Tpy8Mv5cUgRROx+l0PJztHhww1533l9VtMcU03ByJv
2PfrWMHr010E1hUkpUC10Te6DMyxaBg5TUqAidhi79s7ISez7oxxY22IOCC6wCQq8hUDK2hrlMEd
4uT3BlYnr5jExjO//EWo+PXtSziwqxhgi/tkWTeKB2WMsgKJc33ffMeODH5o+GJ67dbcle50UEYc
IP9C+nd7mGdxxbI9e1sZjVM0rcIwZ+RGxCXWH7C2esan1VvnQV0BkMmbZUrIoDx5TtKMWEzeOOq5
NSkYkDXbBiX/VzJ/tsdecotvmtt8UIBCb2r3Lxhq3dob55EXD/UWneMsEZFraq6zh5DyKQWjonrr
/Ozb3xThDS4cKrxXnWewzm3l12Q3LbBuFFFzPMUroD7SL/2wDma9PlgMPCzQfhUbH/bXYgb9LmiN
JOwRx/eng6k2nqEHTyvZwPXXY5uLTBoolaFdpVRzWjRWECQCWynEQv2jsh/uVfBaf4FQf73BL2Mt
DkrVClq1LylQ6Xv4367+6/9x9mXNbStZ0n9l4r6jP+xLxHQ/ACBBUhK1WpL9gpAtG2sVagUK+PWT
sLtnLEphdn9vV5cSy0Bt5+TJkxlmvFgxHPrI9+RzY13Nz/VuiYEYryvl3Dn9fiO+Hf4kbxjkNEdg
W/KUDMeyuwjCB5j8nYlGPjg9MQjoWTaQxjB+F9HXNJxKz8cgfDPmiS6a3YLYMSjIQ3ukd1EBTZbs
/NH5E0s4CU7eDHsS4ked8IbIw7Br4QEGBnlwI/L6JtkO6BZZddS6rLsUL2QPUX5IedTnIuZ16k7H
h0YxzGNWgVb79NKQoat1vSDFAPETZWkYJt8Hx1WNmW7as7XGj9aRH4Cei2QaWeApZt3houCj769e
Fm6cwxp3Z0LLwEG3hFb/Kn0hDkwlKot62+R/3i/nhj7Zkv7YL07bAI34peL6q4xsny0jvw9qkQ0i
z4EknQ9U4rTqF00254ipWdr8EC4w8SwOLh2E7H9+mA/ynLfDnBydlmfNbUlDuHxscUFkzhN0lXge
/uRMik/lMXr484Af7UBEY8jfIuAS7zYHBEMaGBDisbzx+2R/J+02kPIMEvHBGe0HuNuj2AsDxCqn
S9GPudfPJFpjpbUchTVZAiEgezdHr/N52P2DFRGECUbCDY9g9jQ0s0cXx7QDNGIlZOoi3nf7f0fX
9+f3nOwwIFOr2gvEOhAinZxespd0HBeQMV2yVHU60ml8GqjAEumSaQ+dEn8vhEzAz4iGGTKqhH8e
NG5F1Fthf2wGCxWkcU7lMjk3bFAhyeqRw3S7dFy4NfjBkg3eDPPX5POK4emAT9etiEEbLPmsnauW
LHBs17Ep4cw+SG8XwAMH9i9BZ461DwWakqGKDGc659qLm7rNhKRNbjENnRSuxL4JXAYhao0EZ7Hj
DrVYLxgh3Nt4PTyVCTgR5SBukyYOD2oqmy003iGrVHnQohCaN5uyiUm/na2FbJJetc9uF5Q7wWy5
//MS/QCSBlj223s+2eEDhTAt47ikWHJdbn5BqZHM1nvecR/WItF56H/9ztO5hf4Soib4+yEvOgme
qoaoAX3eberARnPnc6pgYg7b9zOP9v5UgSQKaLYIXtzVOezk/g0bSeHrDoRfbpJrLrcE1hs5nARR
kiq/GZ5pN/33bt71HHn7fG8HPlm7MaMLnMTX0kIIkx0mnuG4clFW8Dea0cgx8fJiGM7cSO9fKYbE
K3XBD0fL3ym/bUQeEQVuzWDhNTwzf/hE+3M6m+9Ps7dDnLxOEDJCYWYMEXvP4O4x5sFA6enMnH30
HBAMhSHpqgDgnqIOpqlUOAThgF7l6ljtyAZ0h5+Lca2rw2mLziSDI/nmzLDv73Po5kVg18MMLnlv
39bX0jXMRXoEBbe9uq/BJTKo7bE7G920/FzK+dGb/H20k3soJrbVdRqjrT68QZO6cBvZVCAri414
nKCyBnLBfHEO3P1w1BiyIvDDTd6bxclJJ6zqyiEF9vIJpnCZKOEyBP+2M9fsB+O4q98eDm4YQr6r
6scTxMt7Da9vW1/OnUpbGMRBsPPMjK176GSPuWBzOgiIAIOCj4jPf0v3BgjE2cJZZ+wWTiuXHNWm
LpNb9lJlDK1258qHHz4UspKVqrA2L54cWcAimLAVtvRgPUXmNfZ+uPXnM4/0wSL0wB7FuwMiAJbl
+m/47ZGk5ynjTho3+UFdrm4Nq+Ree6zQZQYQ7f/jBcK7GFcrInfM0umJgZCSLiL+maejF3nTf2u3
MUqRTjZ8jp/OJ3cfvMA3w52cHtpdKt6EgFlUMubwZKLtkEOY4D9fe29GOTl5URrqlK8wit3fd8nj
0F169O7P07TO9MnCw9pGjQ59OBBzPg2AYC7Y0d63BhzsYKlZx5nfqRBBgv7BQc7581gfXCSA/W3k
32tLnn26yJfEguu8rlgaua996KZBcxsidhhVNpZHMp8hx3wwRW9GO5ki7sWi4Q1G8+nyFWQjpBki
97xz5ZkPjnjUlyI0coL1gz18sszRJi49h/pDilw8c4adC8e+P7+2D2JiiK/buPBgegsBvdPmmrKp
Q6Ic7KToHtbuOxTZX6v9BOlZUST5f9yWgVbN3wY7ba4ZCHYzOv9wErWwn/R3zDtrov4etXg7xMlh
x1p/jCsXQ8CHDUXA9bArLwNUMNTVObLpB7WZt2OdrAKLrY2iKyxJL70tP6BfL1MoNw43ZHtOPex9
F93JqzvZrqpzuFYhnss+OFu2dS6s7jbJ1rqTKJxhq67q2/h4rhnqo2X+23yFJ9iBBWwShzlgJhk9
dZULreU+4113rlDz8SLEuQq8Cd6z7/DdqKfVJKFGlZJHA5jOSZenpijvwy30iO/PTttHu2pFI/41
2klMgTzTFXS9PATUwucgFXu6hWmIBXNB5LcqW4WvsnO34seL5bdR12zxtysrkcZhXYJLJL4KD7og
V+B5XvGfBJ6z1L114b09eNHovlopwOnXBTniZLGYLpi1gAwnEt3hcbyEyMvBBfTzU0msxSVZ/MeH
CMZDd16CSjhO4NMsxRajbTGF5PCXclmfT9P+l+XWsB2n3VmV4ffMubfjncygS7iaQx/Pl9xD5Tjl
WbjXW3b8N0j765t69yYDZF7Iq237XW49Q8iFByF8z38amm36fNyFqBeFEAQSxXRxTmPl/dLEg4G7
EK3+8Zi3k9gJfOtWlEOPA388iI5nCaDdP8/VuRFOXt00aum4JaYKDq8piFwbm6vNn4f4qfD67qWh
ioLeWxhtvEPhCGooxERY6ss3DchIprLAaoDPVH/k37AQ0dB+XNFGzvIFFvIvfx7+fS6Ld/jb6Osb
+G2jkbj0w97DE/IA6hUUzS9NBCdVWB2qM2nzxyMB4UFVatU4OblrxqSvRhZhtiCRiQBU2/NxgLb4
xm/1sJNKJecu6w8GBIKFSGAt+AGVP1keMp5Jxa1h1blFXxgUAtHJAUvFr+41Ouqz6IBC7b1QefX0
5zf6/hpY5Yr/b9iTNdNZgU3RjkZTqMFtgeXcUFpuwv4sCvHB2vwZ5kD1ZG2wP6VBxWVJ+zpGSDqL
9fk20VehYB3f6SxM6528XmVBoOn954f74PJBAwWCq3+NenLJBbaVeKXEav2llGF2DsRWtjoP0ael
d87rmeHWOTrZHD4ASOR7YBp67wUQdSnDmRIEXHVqtohQbhGhvE5eCho+CN0lDArdp11wM9+dGfiD
owxV9bXxDa3HOM1Ogskl4jzoIM6Ma685mnx86PNVwQml1MKBOcVZejPa3N4/Kk4xXLUhFmvyLv43
aBEfnDH4RtZ9krWtTcmD1zBnOY7Mrp6gINfbu4T0/d04wU08neyFl9lKD2gKPrF+OpKm9pZb+GdH
1xHrxnFLEZGAtLj03Nu6wDzvSoeXNSTefVJlNYVIcoasBsrTrRGqyVwjmzjtgrGBGzKMrRBwUpDK
az4J7yKJyTQXvqAEqiGLsqyLurbtJ3jSOpgJWbZ6F1Z6tjaJ43SXUU39a680dB+J0totPbNJXuq6
3VWdSJKCU9hvp4bJ7obYyXLRkzLehu2MW1eY6j60JExtnXrLEW6j+2FZIdBZZWBqBGljKOC2fhmz
0on4Jox71CpguJVKd4ITdhd+485cP5dh1cLWylsF3NAswEjGJZuqazZW3k72JgFigVKep4LUQKtL
fYq0qINCDIwHuR1om6WJsaxqq1AEibNJDS4q28kEoLWvq/7GGdB5CsGRmhwS6ZIobRTsb3P8GrNy
McqZbDkL4qqY/UU8wX15JLm2y0ptScmCazMqnLiSxq3YDp2ymquOip5DWqth0RGdPd5nruAUAhlV
yLI4SwVr8K68RSovf2Ce5B0q/5UqpimhVTqJqctRL2O3/uLbl3QyrxF3dDqpjmzr1q3TODbOgeIN
bfgSz9uymQ6hJY5yQQMW9KjCbeu0QDrGRF5XnrkyE4x+FYgNKR3LzxBpK8qEPVhNgGfo4R/kVvO1
xw3wXLQd5CKoWO7IoNn4rrkbZl7zdKammlMF7rMclgleDjSkdmY5pt+2wcjnDdaMD6sgE2ZqEPRL
YGi7H6fASlvlHhhsiLeLyyU8uOlqdpZkcbzsYT2cKsWg9icfh7DMgtH/TlZ3CMulP2Rij7mtbPhl
sASlebtGn0evlo2mE9t6Sl2VylgXGNcrWokSXuNtgFttS9kUpIZ22SDjW3scdN725on0pbjTkV/h
NUDtL3Rho131pSnqKtxVgf2t85IXXym4U4BuntYO28fQNxkjCd+28roCkjkRnMXM3XdzdbcOSiz3
0AtrH5AImbfQao+u27uEMWg6BQR28HXnflnCOIajdBSBwQS7ghzTmLmdUzgJo5nHwvkKitxt7gnI
jIMG223BeHOfeTMedYkDUdMvw1LCir2tMy70ja15TpIwl+1wOUcUaGeJjEs1B9fA05Z0O9B+dmFQ
5qQKBayq2isx1ldLt2DGWrx5hP/uPnQskcVwu8u6QX7VCY2BJPa7SUT3ghj8OwjoaAmdvU0ZT/cO
+id2kaPvewbJH9gYQz5cc9iZEwJJpVnfxJEjMuZHyyayrILNcyGrsgi98TGsaAFswn2aZAeTzW40
l33rh5uYNJ/KdvlC635XE6b3zNWy4Et3zZgFx2nlb5o6zuqge0Kx5uvgj3cQBMsbG/TtKrnvO3Op
qzKPSzuHKfmVcdDQZfVR5sYztpr/aluoydQQfqJjPnmlgjpa8NVZzH7iyY20hb9xPWtKB68XGV8t
4ukyHqCP26U4Wu9q6uA/oIjFR/ueOCqlpdrAnxoNOK71hHWKyKox13VD4QkPk0c80bNLraJx2Y1g
kHdhUbGoCLwOIcusJm18NAJe9NXsPi6euw3tdrjSlqsyXsFpfKjrau9wZRU8bAtBwqcxpHfGr+nO
p+j5FXHL7wJo/Kf1UA8b5k3PvQXfDW56mZs6jtIZvMWNLIPywpJAiWFOdDHQ2oax+zRviBfvNTc7
Hpj7kVhZ170OwrEg/G5ykGGy0ANUHvb9RuPkdLol2oEIB82YaPhiBWMxhMMXU/Ods3R3EHzZ9aR6
jlm34Wop4tbFLnG6A1TwLlqL+lm42BKvbkYJQ9kHf/B1ysDOS5FHZ0uMpW+t0onJclyC6CUiOKpb
9IyK8aqGssC2GYAsCvY0+6DuVcuTsLnceFVVX3sdSrD1An9zAoO77dLbYtNR+2HpEMi3nLGDTTxM
kg93MstJNjYUsTuVXNkNGL2ltO/GGYBLGV3MMX2RIYoTMHl7ndthZw3+3i/JRTA6zxKaYfCssS7I
XD1Cq7ko4+bS5+bIGh+nep9cx531XDEP92HEQEmejxHpLqjhn0hoPw9OUm+tgG47jo3ujh6kFGEa
DrBZBdckoWBYoEmcWmWzaSyYUscELYDMoHVursnKcJ7vls6+DHl1w6Oo8JvavmvQXKs3bTy+IGqq
bnu8ErExMIBsr9ppmHAVdi5E+OSc5AwNa7kgsGlL6Ijro0rmLa8Cmlmtjeyjrb7qvqOFIq79iOOs
8qBiP9fOoY0D8RiPqgRBWVfOtbDgbhdJo/PaRd00oLOft7Kft1LAzYa0FN7RrZyOM1Vz4VJZwo1u
iJq6KIXAwrPHPvOHts8gztkUPiFx5oToJImFP2z07CxApWJmPjtWZ3RqT138LDWtXjzg//mknHnj
R4bl7tpy062mCIRF+kg82X5CA46T+3ZPNpGa7D1xw2aPoOnJsXXJ094TPFvEZFJNCIrcdd+3F02F
s9lw71XPMwUxqQqdZhO2PMmJtTRfliSxngAN9n3eeJp/mkmJLj+i5yY1JHKPjebVkIvSg16dAUhC
K4ugCBNiFtIGTm9Lyq22ghDwGPuFtVQBGi69Mqc8hmOfrOZCVF23GUsislao8jpJpH7tVCteywYB
YcbmRdw1OEkenESGhR8qU2YD0Y2C6zKj1RaJKmJDO+oMS4doJipz1dKAhLrEXTa5iBUEKlWp1cXf
aC1ZOllYVxG0xB0netWBB7ZHA0HifnIuISi6ryx5HOfYT1m43A1dchMvmCnGom+kCQs2uNO2n5ND
s9j+ToDHkyZt9NXtqzDt+9kFTRmdSEJsjScfImWmjbaQL0DL0FwQHfoP1VL5e25Z5SbiiWpSNACN
Xlq1aE1BVO7cx3PcF56fPCCGwKshr2Wg95Ud7ajuhsspsTiER1W5Y4Y6r3ZvD7dW6Bxbv71t/Liw
YcTayqBoVLnRHY4CxrZUWunoh1nLxz0a0UOYCLKHsV5+aAfnXzXpwmdTk5Fu8rbS2LoIlXBuZeDD
8GqO7A1uDXqojQI5eDHiHsKBc2EHLRSCWc1ygNMPC4lerDCa8qZJysyPzUpqntqN8cYgTwJhDtGi
H50ZxyGi4EK71bMvpiYlPrf3zNafS2vcTS3ek4JFbEnUbeuxY4sbMDE4XnursFVtbzRP9JCRpX0C
ULxJOvrFWRkhQrrXzVyVKYR+JI58IXfR2EHP1J6vKycCfdf2BSIRtGp6FerVE0VkFF3BCF6mpO2t
zKrlbYgbJI3GQUAyqnYzQuXFrKZdX1MYO0LwIeE5rtpr1Cu2lQezYlYJqNTo7SKqjZlUpuGFkjZt
eJWUqxpnUuDwfERXy7eqZN+7yv8iEExxbV07noDVrW71hnalLMhU3rjD8FInw43fdKAYW6iFSBzM
+TT34QbQp07NQFhuPAe7q/fhfVvyoguDELru2kpLx4yXPRviK8ezwqwnIGUMNbvqywbE0VVRRzUi
61s0WcMCxB1YMQ3oY/fizZgkCMp8/dnxuboo51ZlSWk3m9mN6CccZGVRBii2u8Mm8ctDxOrcL3V0
4Sqh7xsfUmX9oJBpDACeWUonegunxfKlCgIc8bG6GUi81mNhbliBhqTcPk5bU027djYGpfs20SRr
1dD0MAWeTK5B5WhTBAaU5MtcQr974rMFoaH+hpmo6OTrIvghUciIIVueOHQH26kMvdUX4cQPk1h+
0LZaSSuqEK0vd7qbnK1LSFDosEeS03ZHY6i7Ba8pZ425i5rQu/Cc+YcXwxkyWmRmB2Ifwx2x0YCx
e1sPXxwtrYvWLqHHRpxl406T2Cblso+msEFNNmhyx1/M0RD5So0dbYmWSdq4y5JVHVK0Rc7P86JJ
kpoxskB0aSREGoN6nIFhkzYaX3rU6O0LnH3tUiBWDXd2KLx0buf1jJIIqsB7MAMkvuoIsRXuTPsr
otfhs4kVm3I5TksWla1jb4wMzRY3ucPwyqdgZ5dyvlrqQF2SViC4Hp1wUxljtmQKRJVihkP0I0Qj
ZEehoE9GROilXyNl0S72CxLNcGTtC1dJW/QTKwvfpuWY9lasv8uI8cfFJmTJ2rkvXzxGozbTjgXJ
VKsM+zZrdOtgv+gq3lt+aW04q8cNkkwoiLMwLAYeQMHALvt7wALeHpZ0S9pI2LgAIoizJvBnD4nB
NCewRhjnWxv8jya1SIOQR6nWrjIfD95siD2zG2OcGSt8mfoHgN1i39fcC9JeetNjbMX1Bezf2+s2
8vvnHn67V34swBixR7pN0E9yLQNqfR8IX7svJjJGWeCifTyqvSEHGayiaT/H6i62TZxGSkNssbWU
+DS73kQQjyv3S1TFuFHATdNTHirfvNh1YwnchgN6mdAgzz5ZrmyfqtaUl/MQmVQ47GaweLWNgxmZ
rpSf4qjxL5KImCsNMUC4E/am31tIUDctBIKWzKGJhBzLNKsLhML2qyeGuAibesRxJo170LYBCbzu
ob6hZX1sug77DCLueeV1zoUI+mAbz2Nz5XJoVs8ygmYvrbtPYkrcHanonFdYfptmqPtrdLrjJBNI
LUJSxxdsbDTLFHQ3drWKWK6dEMRlYMP15TiNoMCja2S70NoBkdK25tSLJv7D7cKYHSy/6rcRHcZL
9ItN/gWknZFvkKay7mDb1j3GTYlcfW78roEUZ0Kj1J4RzULIj951AyzC0iRSIbL8EInGFqAADuba
7ss5G9Cc9EVCOAJdTgNaVwBwhIhpan+oryqOaycLh4m5ebmWRCcBjW4xla8CvXG47znaEppBXum2
KT8FE4cFYzJ39paEkr+IIJ4v5FibTRi1CFuovahXFynPwzjW/SNTTTNmNjLm3TTEUDmpQoBys07M
pfR6+0qOfpMzNeMsRELkTAAB4DGOKHDOKtbBIjiZ7GNSWuVu7hNrpyR3NRzK9QgeXr3wyyZykqzt
CYIzNfE6l2rqLvxpaHaW53pXQdU5UBtc5Q2iAf8DxpVR9dUvI2uH3DYoMxNO3SXmGJEoFIuODluG
Dbd7KOfzWD2ErC2veTSzhwEb9ZvmKLuY0bFufLfVh1J1IPHVEjrOwQB/y6aZihGn0CGJdP2chA0c
essgQLUN0eel6FlzPcu5C9LWk+KyC5LownMt+3o0StmpU7OhWtXBYI7A/Pmpp5MAJictdMM1Yvis
zejlZVfXTgr3etD8DIuCL93SxpeDqGxM9OojNUG6894gNHMzCDyqFrEdUuGqdaJs0NMjs9tuO8VS
fR+w4C40832eOfZsXzWJkigtECO/te4SX/gGggNZYCL9BUcCf9TYxNeC+gyEpI5ztM96zIJxWiPl
DqEyhIEnfKQ8D1EKJfENhDWmL4P07X0VwlMWB5yTw6YUJ23ftOzzQgfzYNGIfOuSge1MB5WtlMNx
e0kRy83PY1XG35nXjUgWnP5BSz19Uqw31x0pG0Qvop+aPPTngF6s+DZuNI6iiAWgG34jLX+oW5+a
DCBoexGAc6AuIfRLHmEfMz03sYZHSMV7WOO03D2EONiwvadQ36AUHBVx1Eu4MPasLgZgNzjkgk5f
uUzVO1vEwzO6tBAqJkF5IxBER8geKeAbK2o3TdSWaFu164M72P0mSCi7hRXFeNWVjv958aL6LrB6
+mnopO9kczksCa68OH5tyg7mWBDGRSzeIMpOXeqJy5bPic56FJbk0dK+LhLjtUc3caDzZ3VtM2EO
unYzT7OwCp9O8kgbaESkoz2JjQ3/Cxs4nYHghuSgvEyjYrsaHqs/AnBNv5ERGABMXW3eAWfELZTV
Hde4hzlsDdNl8aeMVK33UA7OojKsWnicol3WprvWryycuDoecOOUVoRCgnJ5+MCWEdEVwv222Tcd
p4UPLx1MUgJTMBeNeQOuwlZYHXzBmB1VN16FKbq3HL8FWAIqkAgPfQWm8WXIBHGvO8gF0ClluPZr
lQNmd9utx5wGF1fMIHsI2y2Xu859r7DHedErGkV5ohy0Re8nD2Hxjz8j/R+Ua97A7qcFsDkcYk4A
9FP5rPtv3H+trDMErA+GgCU5VBAhy4bepVOePdzbBzepHCjeiK+2g+CiQey9/Y8fA9+eQDTax20I
ttfbOp6kflCWLRR10ACT6hHTjivFq84JTXxQU0MhzQfNAWVXeGGd1OVZPQej56DBdm3cWbZwOszN
1+RoPQJL2TB0jiNWzMBi/vPDfVB1isEOsZ0YHd6QFzh9g11fTZ5pcN+u5HB1DwEItKovWb2D/Mzu
nMvFh6PhCVGHAWUObhAn77Lz4tIZcVyggW4lWHh2SkBVQYZRhNumTs/5zKwFwbc1rhiMZXRDQT5k
7R06KTX1hFrcQXt8ikNr6ObUHq4c9dqB+x25F+64nCnhvS+poXUWBHs4561KKc5ah/qt4ut644wt
BUqZIFCcYdVFGZCreIC8leFA1Ib7P8/duiJOnu7NcCf7q1ORX4ac0LQjJPqBPma5j/i0FIFjTfc1
Inc40HXesfECeqg08Mo/D//By8XwoCJCfgBdrKdsxMabZGwWPC1AhWJEWtDZOPHCUOUNCS5bpz8Y
V5ypdH/8yP835gnTqbSkPYwlxvzVyqB207beqfMdpu8rwJhJMN3huI7yr3u6Tm3HVTZMeKGqgErP
htypG3Qo5X4eoOCdL4/hDiJpZ6h8Hw8J7i3oFnARiE/Wqrd4SvcVittBcq0lWkK8r3+erw9X50ru
/ecAJ/XldrTcyprRoqOhfe9YD6ZycskPIbsls39mJ/x8QadrE2xwKGaGULJ6d2iK2ndHt6xIahfV
cd4se2cH14c4X9u7RLY2oHQQmov21q/D+v+9ceeS//hv/PxtYDPQjFqd/PiPq+abGOTwQ/33+mf/
+2tv/+gf1+w7vVfi+3d19cJOf/PNH+L7/zl+/qJe3vywoapR863+DkD4u9S9+jlI9X1Yf/Pf/fC/
vv/8loeZff/7X98GTdX6bRVEDv7650f717//BTPG3+Z7/f5/fnh8Ifi7hxe6vNAGHJVf3/a/f/L9
Raq//+XbfwPggF5pcJXB34SG4l//NX1fP3GTv61cVaibQaEaNPMEnyDNUfXf/7Lsv0EvH1cRbC19
/CUavrBo5KB/fug4f4vAvl/V0SBwDQnD+K9/Pf3Nr6Xwa2LwNv75839RTW4G6HhI/IPit2QqmFpD
4w2XAhglDgSH3zktURNWwYQEKY0HsbR7i/dhv2Us4HI3kkn4T2HUKPR3o0jlp1SFicr9cYgerWjW
Kk/QJApttj7wzeuCgr7YVsJQgKG20daTj1K4takT3kx5OUMD8T4ZI8K+lLyr2C4xwxLezGJcUHYe
ua/KLU1gIf+jXEY1ZjywCZNAfESEDLoU0dclSqzh0qYRj1PADw0gaCtZ1Eq7MdBMTmGziBriXA3E
HPkoyjkltU+TVHhAP56olbiI7yd04RdaCPUUhAF7YAwU2EPXURfC57XfHPsIgMm+pwpIBLZ0+8kK
lvmAPA8XilXGPSl8KVE+MQ5ob2lc2eU9RwlytRSo5FPgqBJB9lhCpUsg3EO51Fjx1qlXpByGXQ7u
igCtUzOqqaQn4rElxLsDWjDdtwMpgfz0fV8Ip2kzyxbBbU2FBubqxISkTcUHSOyHlRHpYk16hCp4
zw4EspIvmvv+qxX31W1UQ38tbQFrslShsXbbhzVc2l3E9xkJPKiEzsqQIiJwrHdCq8o7Gg+5V9H4
woNPeJzaNSQ5hqlCtkxlCFDQFw8VW5wtyv4JSgtO0rzYvSPv0JnS8vshkeor57QbU1R6IQVsBmjo
hYMxj1PdArHg1vKNBJG+bCbBdvY8cZJPIlnPpV72XxCvWCQztLSdbVRprwNEYembqLMIVDCFAHVk
BPbjZw0N/a99mdhHjwasTA0K8vAjFmVzze2G/ZgipDFpUrs2NO4mw+DwEE1yTo1s4deRVN1849mz
fzBT2w0ZDU2EMl7Yvsw8sa7FFNXPXtfXALl45JENY2Y6OHjMm8jUlc5Gyx4PPnBIgJhuQ/c0VEhL
+YSGtb4npsr5MNGbcmxpxmEwvWl14mxpVI87NjrLmNahSe54Pbd7Sti8j9D2BNcYmxXE0fXetqfq
c7CETlbG0ttaE4sLjaa+I9K16cCQfxUL0nBYEliJPjjzhGpP01b024xAckRFK6TPnqttAGlozYtS
2ccNev1Q55+yGlr/4YHF2mKpRO3iknAD6N0T3sYNgXF7vRm/xI41WpnoGrcuErdCpaw1DKUW3QC8
scZO7nzgbYelLAeg/77DtnI0FWAn4k3owrG0F+QaDc71PkLU9eRGC0D5ZWlhttFA3uTVdkYIYDQ1
MfHWG8fqvvEiy0mDpcG2SQXKD/1BwKNVHqK4hmqKo7oEIgjSmhJIxQ/VWo3q+uRx9qWuHmyH0nnr
isrwA8w+quUaoIiZ8gkhtUkXmNSB7kfq8s4fWOxdAg030eexWVx7B6yMR9u5rYCEN25o4H64UGSv
zpTwCcygtpNFD+w+3GBCbeOkqJcOYCeUvZ/kYg7mOwsJy/I/pJ3Hstw6sq6fiBH0ZkqyzPJebsKQ
tiR67/n096P2idNVLEbxqO9kD1odKwsgkAAyf+OYTdd17wFtFFyk6zYuHk2qhZVtealsPuOrIwBX
i0x68HRnla7/0QUxIJK2nsxPXaBn6a6SfP2n2VOv+Q6MASnWLp2mbl9L6UCrVwiTUqdUJI2FLfJc
TgD+yJLm4rbm+7amJ6J/Y9V06PZjW3I/mg3KApeVKMauFqqysOuG1DLfe7mSbixwA5YL27IH7CVS
7WuOoHTClvZe2IcVJPSx80XKEqoUGru+VDWfjDAm4b6dwqzdh2JLcyI2h8BwPTAQNNeSypg+yV2F
hRDlkMpM90I4qEJ0MNtcQz+QvJ11xvjNy0jf2a7CXoBCI92ZjvogQr/V5LQFacROkwamLDLJFWpA
+R7L7858HmV4gR+yVGf6viua6EfQUJUI7UzT+/BN96RMOXShGlqAdxK9/VnyupFv/Bisy9csMNvi
u4g0ivlmGFOq3eCl5mWu13dSue+EYQr2mpBHYL2LPurt0uzUI28Lq3KBC2hNZZuCRKEiaUOgDBDw
1OxVCmJ/sI2UbnAjmqWx83243q9tX0rFAxVVy6T/VecejD+9N52i9BLxhr5xUILjDelW6lOpCs4Y
TDz5uPfKv01AJ6B8/GbESLf2NYW84CPlyjmdpx9jH9L4H3O9aG8zL5PLd32ainw/CVFE5VnshPGj
G4u231eWptVuZ1VebUeTEodPVkRHhhwZQamUzL4WATVEpVgd/EwEDWBrFaVuN5ksKvBdR1v5WCoT
NogOOvaT+OHpnh/d8JQykjuJzh18aaRaJw4tVSsriuZZraVslUauzK81/n7SHRClAEOPym+Tj7xr
BulORjASsBKNaz09NvQopBczEo3moPdWNH0eqpZegx12ipk8m3ooy4VbTl6vBQ7ItYw90+LM26M9
oaYBK4+WY9gadlrHZkMqJ/V0XwYSciBQklXN7DHzU01340BCIwKmP5VfiUwl3si91O3CXotUWu61
pVK1yoBD6WUZgfGLCqm5FcVWN20ymKi8gBqYNCfXo6mgt6762TtmVVnuJNQxrUfuKYa/V4bKN45B
Fejea5t6af7elqky7MHi+Y+pKHrR/dhN86fs0o6TOiogt0d2jULTXTVV4LhUo0ZotgdLUv+KeqzF
d9aUJ+k9AjvT8A/XhhxVoqohKeEAVqYOqhFq6LRCADLAFOKAzT7lGBQHMSW8ls57aJi3QGdpa7RK
Zyk35I+++SVQSO5lMFP997SV3YRDRSkdMVPS6eBh9pS4KDoZ460e1YN3OyIzYh0bIHTGMU4iy9jL
XUr9TlHaQPtWIeOg2k1RZ8K9mQ6qf7RYykye5MsK1bwy052uLWloTfToSRVWn8yr29eC7wU7RfwW
Tp4pD6Az0vlIVqwQ1720HfSXuPaFhMWTtzFd96F/SYF2JK4ueXJ8zAOKUGxOYBu2bNIe5y7nGcox
zGJrBBekpuMubpp02NFt576HvlViAOKoMXWSIlaNm+Z9ajlWxDngKAmIkJu6Ga38OJS598uSh03B
wz96wf95g3Ghni/zIlpgks47HVbEeTli7Is20sKxBVCMIBN9Mm4xNHSfG+2AoIISOelge1+tXeka
L+N9sgt2QAb86iBWg52Yuy1Zt/MH7sXPWfpjAtDPBUMCaMJVal+B0KRIbp88eVYeEec1tP8JwSsF
HSNFvARuV1qeU3/pWYpefFTlLzUFeAulD2FL7motELJdIr4oyAmhjng+tcI4giCwaJkrrcTZS8Us
NY6y6e2CdOPVfl7h/HdIp5F4nZ3WlJQIHTL6hmDMBN+pGwWk10eUhRu1nIWmwP+E4anHAwzpwgvZ
IN5KZlF0cUv1sXPL1wo+NdzcL8OOvLHrf2SHLYLc2mpgffLYA3CJfNCiVgadZTRLKwSUhmd3FOvo
S25YgiyoaowJeXu8AuDyUcZhXIuKitSYWq+ROmAtwgDB6QKI0G34Ej5QtNfVXfmc7IAvHKaNstzF
FyOsqVoqRWMAcJeiuhmHlzEZNWdaT7vgYUoaN9a2qP1/iolnu3sRZrEwcjDC2SAQZmYETWjoJ0/d
HZJFdn3fHfw34f0vt5bxx3wBGjUakJKxrG0myGf1eTvVdiapO1Qijm07Oob0xRzlm+uRzutU82dD
n0dCn8ikVIGK5iJtCVhZjULdw9aRFdq+mjtZ8b4Fv400hD0FyVapap6o84mUkF8wZsEXqmOSvtjL
TT7qbWjM8Od6lz4qx8AdZ+vOwckepe//BwblVrzFh2M3a0UyES9ondmPL3BTB20gLFhuZTfcb6Xd
BQvq3/k8Hd9ip2VNWkQRVTS7vQVXdhPeZftg73+IN5i93HdscNnOHqKP8m7YUO662OJ8yNPA87+f
lMO9kpbN4DHQysOrW9JBym+xrVd2wXmMxR6PJ6GNzZYY9GX3gKtsMX1o8a8ZBVcUX3RcHqRfgzLt
vAYzZs+6CdWN1bqw872c3vmoOBmlpfldjDoKIOypokdK8Sd5qUXu6NZrbz54A3QQyxWE0L6+Sy6z
DERcegz8F840BJ7zsIKl8sBSc6Bl8lct5wKtfVGqYWNvnJf4/x3baZDFFxytcMzqjNqXr+Ey61VH
04ioYhW+zFVce2r9fC8H9f76yNaWDamTLgr9KPWCQZ/6as3LhpEVmIqZ5Tdl+LgeYH3q/hNgsQH1
HPAMvLza9tBrsN5pt2J2srH2V5IYiQzDI6R60OfV5n8/WRUcR36SeDg6+1loBxGvVVwiI7q6GejR
Ifj81yM6i7YgxglTPha6lNZ4waWfwQbvoylwsjJ+uR5mzryLTElyhoOHOA9tyuWBShc0GVUhoRSa
SsdY5iEqhSUgnES71QQesJJeJofG6+6yPj9cD72yKOhNonwxO/iiZLVY7mUQ1kkQcVe3es01MjCQ
QEX+MgTXEWk2+6CUDS3ngkVZ6BVFYnq7Raig5qSFzV6K/a2u2cXCWERZLL4Gsn6gI0FuqyCJbHbA
XiwLB16LK9TtL/BdG9/sYgvP8Shd0j4wVZjYiwSZS6CuDYFHAOBb466n9wDFxtLcIFGNvRGgmBWL
qeH0omhsfDJ55ZvNAYFgo6V7eWVoaix3hE6mCEprWfuc3nZv4Q6Din+8m+moPA7H/NvsbgJbLX72
neyWeop6UD2n3+K8b/2Q+d9PNiPUhxx0sESRfvzdTm8g9f5y5cybAnYh7GzeBOj0nP/9oZc7QbdI
/5RZ7VT5R1e3LinrI/hPhMWq0QGkjLJHPbmIX0PjI4Upd30Ii878n1QP/VTRDfqetOyW8IOwH9QY
JPoMWWkHV9HbB1UYjlOYQO2x5vvrS5f7D0iDQ+eJjDs/9t+qZvp+/VdcPKuYSLqtqm5K4NFRkjuf
SGlshybBxINSbbrLpk9mg6PYBDzS2mi2XuzCRaBFwgy9Ksg7HXqvEH2rsW03ut8J4EzdpJL2+/qY
tkItrrO+VoYG5bbKbrPfecP1QHhKgNM28edG/HI91MVePx+VPHfYTta5UQJQqpHIs5XYuzOANVZG
5fjlQ1NQwellALEboJW1ZYnKDZgHgCs85hbJRct9vxRVApbdayr/EpTP1we0clKjQAA4hRjwRZfQ
G72wdB/6bQUYFPThU+l/b6LNlT8fHYtTjSAKGRKLp/l0O581KxqbtPc7PlDnjo80HO+V0D9YMTc6
PHsiCPumeDe0+34sKfr4zsYzdXUOT8Iv7o+AQVPgTaD6J6u2Zfl3bmxifNan8T8jXGwrK9AoA8LB
RdYEHlT9Ynz2X0Iyr//efJJ2sZtoLnD5jbvj1rgWWywQxkHMVIIG5s8y+1p7W3f/tQDkCVBElI5I
YIvvFldB1gjJvIeT7sVL4dHm+sb6Xpu40xCLb9M0QdyJtHRtL/giiney/9hkr3+7xKkhcTKLc73g
Uo0Xnlo0tlpMyrNSpy3vI7N2UGrf+BiXAzmPshhInIVJBzaUYk6nOCNkCojwPMl+XB/LQlp4PkTm
MCjaiKDl9IsWvifKXdwbEfP1EL0nN/GnCpX0WeWN3oz20u2C43AQj1uehpcZ9jzqvFBO0t5AX5UG
3zw4iCBKpu/kADpXcicLkKaQM78+yMskex5tseywxyl0wP4oQ3iJW036rojTh7B4r8snlAVAc0cb
L8zLdT5DIhBjUTieUc5b7N4m8EVas21pF+1nZXid5L9zxvn3q/HhKP2hxX5ZNRVqy0IHjQCaWt6o
vFOELqREvWVQurIGqfOBxQOTt6J3OQ1SB6mCOg5KtaEr1sbPukneyl7f//UH4uWIbzRXTlVHxeZ8
OWR1rCd9T4uzlB403ds147CbgidvlOxADY5mpW9srnnznB8g9DtndTkDAjkY1EVArep1s2q4Rai9
me6aGI5wjt7AQUbc+RAjnZZuLMH5D14JqC7Oean1EZiYlQAi/5NWvjXJkwkZq8cprYRNHg8Q/Wtt
Y5CXqxB5GXnGbaqgvympns9qByRAo3FZoALxYSjfGhTmr3+2yxK0QQTeyyaYIvAsy7pfHXENqHHF
tpEnAP5aHsJf4k3rzoY2WJE5xs1fl6DPAy7d5guhMZDXnNvaYwEOunV8feNhcLnkz4a0bBP0Vuib
YUGEdBAUNKy7lodYWyRjucvh4/z9iUg4AyiXMSdhlA7Pv5Eyk2MDixmMhOGx1o3bQIs2Uvxl9jsL
sVx6xVAEgacSIgjq71I/uVmUlceyjr94vX9Tduqnoqj/2VgZa9OIpCL2AiZG8PSwz8dltVoL4Kll
7dnmi4rZp5t+6+6sXYcvWRzZ0/fZ2mBrdVyeKlTxT4IuJhOCcx9mc9A00u2O+h1Za5f4YLGGp9os
N8SAV95fp+F4RZ6PscpH38wL9lcUl6DyW+lG1ItXr4WVFAt2wcs4z6wvo5C+96VeoiCRArzJ0o3c
uTrTtAtlmjJI5WtzFjg5SjPcOQOp5leE1a+qe0YzNYX/df1zri0h9STGIpMUoKx07tsUFGNFsUEu
qDbrR0fF29rjZIbRaTsVdqlbh7+PS8lUpXsBEJL+4PnY9FTJx1pK0MqUAazF4hNU4oOQaghaeonT
1J/C7MvfR2QfUsLkUKCWuZjNUem8GH5GYbdhBwbnTU4Dh973Efbj7dSNLsI/x+sR15YRjnM0nrgP
c09Z2nRV2pSXECIAWO3GXfRP/M10jT9qTtODKNpbgnsrewRVJfrL4EBNSiCLq0kX+9U0DOyRKnua
4q+pbt7I6i8l+C2F2sbKXDl/WI4KKxMHBwa3COVpgqIOHYkHmE7y25d17zM8suH1+vxtRVlkGqip
iu+NROmM3mkYmGpVW59obdJ0vHaMudt0qeJbSnLZ6XXFsQNpGs6zDgbFBhxVe65aV5rgBFM9RS+m
58fWuwFtKX9vSmikh7GXx5pLhj9+NGaYW4ccCPdPija5sWvMXM1uK0WFDq9NSiJvHP+XdxwdczCR
2RfRYACBcb55plDKDElAQrecCtc0HsHMHacidMZxI9mvBJJRRJdgbUDa4F1+HiiFH0vVFayPgJHT
AFwXaNxxqvsDJgYbiejyGqXLHCp0UIBGU/JdlO2iIJWruEf1ujL0/QhEIwnbY6pJnzp13MOdtdum
fRmRMbm+xlY6RsCbTZrspkgHTFyWZDvZCAUpmVnzB+FLgT9PgyTh9KkBDn890tpcMo0U5Sx67Mpy
LgffgCIuE8jvTG+vqbNw0aRDs4m85thZo+Rej3d5eiAnh2cf6ZWLNyCM82+ngUVTpVKAu1Djzht8
wTjE7oONesnKoBSUtiF9zXFQzj8PMlhjko+mjkdpOnTfOUIGZC9C1TEntIC0yN8Y01o4tI/n4hOG
jhclKNiphhiPhBvVcjwEsVS/cTjHLgb24ud8aqSNjXaZgcBgqHwv3nqzqP7idIT6jx+vgbATxLlP
k9Q/y34dbMS4zEAzwWTmmNEU0GAELKZwiKIROCJumyjIIGBQYzyii2DLLd9Cb4Az8XvhKfXb9dWx
NjIwSfQi6ItdvmNLDXU4r1TgCwnFO+ji104WN5odWyEW6VsegA33HSFiLbpVI/1eM+INBtLlGsex
dr4bwS0VWeKLcyhLOzPIJRrZvPiQ4y/uajUGffbxt3Nl4NNCIYXGzcy+WKSmWkaWx5SoBHae9qaO
sNd5TGYbS/tytjTgKSq8D9k0uRktllqcmhFvERN+ZioesyncC+PG95jn+/yhigI67xEAWfIfLM75
QlPUPJu0AnlyNF92ncSHkcVsuBma/IdXTfvGnHDilca/T3u8fzisZNzK8epbnFWZ5aHuYUYFsD/t
Ic4/68FHa74K2lZh5nIp0NmSMM4DE0NvcnklaegqJZJEnAJicZk81lK2K4ff11fCZf5hJcwdV1yf
Dbhoi/XWo6BpFSMrweqjB+BOL36IsFoXfKtBT14PpazEmm/+1FO5Yl3mHq8zmrE021kbIpHNB5rK
EhW10eq8/CYUysZz21TxZN4dHQQHkNh9Q6shR/JFyqsCSLtSjMMRranuU91ahvBpquVgvKusfBJ3
lM6NaicMhmjYTWAIslsOuYknlqGPw34Uw6Z7EgMT4UMq9aPvDDWyVI4hRqX02HWI+7lQoVPfluS2
/TVkluA/ksUwVi6FRN8HbTOUR1i85uRoOaBfW5GKUDx6AF2Ljbfa5aoGak09jtzJwQoB6nxVoytn
6MoED8YbZMURIHc5+ijfV3EEM55uFZQi3c5MHFGuf58VQBuHEIgPiqv441zo/CI8Z2lZN85cXWWv
3Xu5k38Un+mgunRgnuMvEceSsyUFfXlYgPmiwo65i0IreZklys7Po6FHZWYURTdPKtfr0htNhpre
ZKoLC+Nvs9Kfl9IMmcDJdmYQns+uxsUJTYQYmgEM/1iGu7PR+7tY5QSAsibSUqIYCT3+PEBRT15q
xjicl615UN0ufGuK+whw+sbXupi4OQ50SxT31BnluDhlEZ4ZarBBuEp+CZ7l79XbdIfqauRKhw5G
d44RAACA8Yd1s2WNszrAk8Bz3j95xKOyYwQ+cnyg7Uc4is1D1SPOWMc7WUg3Uq0s87fOMvxikIsz
JEcNRJN7YqkvOuIX+/pBfCh/ycMBvVgBMOL4xTpER/U43sFXEj0HZ08UCg7GxqK5xIH9+R0ULlTI
J+LF1pCmZKzRUYBYjgKWjVXcIT1kn7Njs6tv/C/hfuvle5H7F/HmeTmZ4wHxmC4ADwOkgPMFDd1U
xeAj2BjWRaZZRFksoVQdQbsjC2eH4iwBYevKQwnyZt4cc0Uh/2v89ByPXqTI/QZs80wFPR1V0wCe
HgL+PCYm0M3Mu8lqd7VoOVOsH69vj9UJPAm1GJoAFc0yRoYmT2BTgje4T04ev///BVnsBDQVxEmZ
g4TjV0P8Tg3RAVFwPcbq0tPxi6DcgnQ35ZDzSWvrvKmDliDJTXGDYuu+OxoPvas4aPkeObWc/794
1qJSOMDkMn2J/GWUrnrwDrwgH8Rn8Y02pXBAQHcvPV+PuPapTgZoLRKmSFXWLzMGqFe/KxSJMF92
IcdtrPWteVwuPjXyrTIwGRf654Fj7BGfc6zvCIfuFXDavqu+Xh/WZa2M1X46rsUS7GLqaEXHuP51
i4AnsK/uih1eGEziluXMZW90EW2xFlFZUtpqINrsyxnv8ofi3bqL9tYOs+VXwXRmzyjfRaPx+ijn
P7tM0OhscM6B4LqU6lfQYTXqaF4t3k2qWfaY/vWrH70S+nqzs+Ssrq4vkkY7BomfJyoQ3wgFHPPz
VPT7GM7Q9XEsfEvoUi7CLL5WFMa57HmEQUApVWxIKiIVZDm702tFgGHaWS9Kj999SfnKGSJZQi+x
AnxWwBXcaOusHLCU7maAKr0wftjiU05aiFsgdxS7JGnpINJ99ZX/n90gDnN91JccnnnUJ6EW5yv6
wYHo9YRqXO8FOXl0QAvAt8D9c0dwEFKffFt1awyelU/Ty+R49vie7pNfm1lndcwablw0VWlHL6+B
VRgrQQtQwVa/RbLtHdKd99w3rvQoWLvgU34zm04icDshnmtsLOGFmMS/nx5bF+q/MLkJv8iwKgT0
JKMMg/KmjZjmsJcdpPZ1J9wNR9VFsflW9bEtLpztLtDK9uH9BSAOFgl9NXOelpNzXh2aFIFZ5l/P
iptAUhGurza+8WXjk29MAKCDMw8GwPB5jFjtJ3GMGN54iwWQG38bjt599OnfxieCUegnuteX1UpG
p1qPAy2CEGRvazGhRhlbXed1MPdGPCbah0T54gXv12OsLRiNQRkUAgELG4tNojSeIldWg/aUpTkV
EpZK/83Xd4Eibtwk1j7RaaDFFgmMeFSwUWIwlXYjR9Jko1esb6zBtRk7DbJYB4gKG5klM5rQj1AZ
nD5UzdqrvfZ2fdJWw0hU2mfi3lx0PF8KTZ2UCFnWsd1aAnd2JUAwdgSXGNTqxoBWPw/FC7DUPOxw
bz+PxHOe6nBLJCV+rfPuKKLd1/00NhsHl9VuVjdOnf8baLEOBE8Ne3gKuAJz7mnH+DDcCocIh+8t
osusRbI86hAkAUCqUupGSmuxECQc6sZ61kMNozBKHg01Mka3jazpiGi3cV8gDp4/yRTEMWnQh+K+
8ZJZyKC1qodUhiB6Vwm9dw9vWv9ajJ31FvhyzotGCfHISnPLdJsOh7Mq1yuQJHmafZtQ83pB7H3E
Cz4LPf9xyjsJH1ATDwj+FzPJ6dmkyrFRs6J3FL9OkTdATJNaciBLAAFqUd6pk9B8Nn16EGiYtNBL
dSQYX+RAh7SITVcFXkbzjdSpylj8B+I0zyyMjKmsJ2jxGTsTPUsVAqpJyD5p8oGiZDZMThVF9Wuj
695DxmDx59HD+E5quySiMmJgWRWOKa2PMapxJ2zFhlv43y9l3AJV+ipAOnAVPV9gFjoooI2RCwhN
WMeir0fHqelfgrQRNh6hawkA8RhSGX0j6wLijliuYnUakSq5EH9WSjiIN80gp+pG6Xc1UZvcGGF0
zGCp5Z5pIs8XrIYzcNh7B7PZ1x/hR2NLt/pevZN/+L4b7P6bTG1SpKXU/KeSurjsN5HWcGgYMUIt
CHx2VpTdmiiq7OS4n/65/sFWd+rMFdYwpIMOd1EYgZuse9hlAzST96kqPXet8ZB70W3W5m+Sn342
jfhQ6OEdvautS+TaNwThhoQed1SR/sf5ahHCSKRMyO1O6rrnHMsAyP8bdZ+VEBx2sEcsasPzsjwP
wXEYtaLAMWu07L1gNu4w/4ujnBh/uhszI2BZGgynHp0ChCV4UgTvcu824B+5pt3k9wjiCwfN+T+U
PlbODAKBVKEtAXZqCZpvsrSELsm4MC6vv3fPyp3wCO5b28GZd9Kv0kf00t7Fn68vltXJ5PlOo0qm
vr+Eg6GegUSKyEBbxXopEW420nyjeTB/8sXLhZqjBLaXsjbqfYvvlQVTYigjvgqmhTGSNiaC3Sto
IAiBcpeh+Xwwi+n1+qjWppLjQ4eCwHsGU+nzJTKEUhy1MYoG9KC/k+hvAbyiDpEh43A90OrYiGHQ
/13RrewFqsbmhDBnaNTI2kzI0aNp9F3Ik1epydqdVI8bb5bVodF6M2j68Q5cNp1LK8CCIGE2Qfig
zDzdRxaWHxz81we2cgbTtP9PmMU9Sa5RxRl1bpao3D5MWofigZeXbgUUEs3fIt5fD7f2qoYoovCx
/kAvlzlrmjk5Zcvlz09d8Telv8HVP8177p+kd/F9gazmO90D7n4bW31tPk8Dy+dLRRQnfWw6Ahse
GkR+Y0ZuZ4ZPgRxszOjaTjsNtLioWX5V1lNFoEAT9nJvmPZU67l7fR4vuVqzO9rJPM6/4uSdA4hJ
DoE7xJiyxY8m5l6u5Sr4uQ+u6limnfxMXH+nu/m9rzqqusOY93vu+oEd7zddrtcHDIQRsVW6AEsc
qFZpaEqn/JSpAyM1pRni20pz17QaFxU5/1yp1c9YxoAMu618l2X4OCI/08XYUUl56NPKzjZW2fwc
WmYinerJ//yiJVC0qwddLvDFsKOb8Mh1DtVJfb9t8rmWFLjHcIHlMgMiZZF9ZA0Dk0Rl7yBZh79H
c+iUp7Q1kYFR6JhtnPars3wSzDz/4D6m230jEkxGKq+iM5vzRLu+qFa3CC0W2pbmDHiZ//1kTSE1
rPoYmfHEGD97Vu0mgbebonHj46xFMXjA8Iqd5QuXHKE2zAdEkQoyznTEbcSOZ8cjTGOuj2XOW8sl
cBplMV2CFnuV1RKlV4sSjSsBuHyQjvpLrwTBg0gG2sgv6wF5pGP6KnLdXFz8zNhocqnKuRAF+c2o
1feKT4mlFXZGO26wXFZDzb0wg97rLLlw/p0QHBpNAVswcNBxuWukFFnAOo/1vTTl9H9pZzZb2XOe
rvPpVCQRMC/gEziTvNfOQwIPjarAxOTLBB1ZscZ1YdwX7YAGVrVLMvkWX4CNCf0zjIuYlkpCmS+5
FzoPXp93qhgl3JPeuhBjW2dEEqR6HC0YqDvrc/qg7cyn9N2vXSsDqrlPATlzRH6Eb1spbjl6g24+
ckH47Mys3IslqyaygLLfDNIsIhvvr9a67eTBTnUB0UosD7cax8stsoy3WLxyM0Zp0FEsjCfZVWrU
ML8Kxt8WFJZBFp80j+OxByZY2J7lvcpjdJTU/jZssscy0jduhhvz90dJ9CSxNGopRbBMQGla+rNp
CtjlSYc68fZ9Xe5B+71Nvb7x9lumS8RWrHn/k5i5kFKkO1+wRRkXgqrELIm+3AMT/cczi6/XU8zl
V+LRhToc70oOmgsJHl6c8KUzDVhBMD7JUdOyIIwfGnp81+NcDoUAM0IYJReIWstXbD2KTUE1N7Vz
UBIVh6ppDRt7bZlR5jxyGmL+CScfKGz7Ma01OQXFbeyMqj+qFK0bH/NJK/5yfTQXN8BlrMWXyapS
F1u0xP6AItLvlh04+a1/i0Bo+A5jwEH9MPu/dJy3xjj/+8kYkfZuIsDcKMRV3JbCY/GUHrz77o6m
rOVoL8j23WJhJ+ONfNgY8foHRH+BbiP/XQoVoOw6+HHL7M7KP+Vr5kZPiWgrD81O3VeH5IF661YZ
4qI59+8s/yfm4rprhoOBWCkxZ696zEUPXHeP2o6ei4MV6I3x8/oYVydXhhCpoN8+k1nOJzeUG03L
5gVkNo07TtpeVbwPfPKOVbalLLG8df0583gP0b8FAgfp/DyUaIVJGgiAngpVy54NP32gH+CMU/Iz
jDLkStvecq8PbmWjw7GfGwpQWaQL6RaEYaXcTCt0dA1kbYuKQ0BNspc00Ovd9Ugr0wjIBcS2oVDT
IXWdj62K1QR5PSJhg27XuoaLX+AGme9GY78xqD/k8tPjlXkEF06pF5QsjYxl6QMT8rGLTbBgs4JY
d1M95UAwor22n5XTY0d8o9R6QHEL0BKmK3fl8fpQVzbFafjlfSlvgMXjD5Xavp9MuyBvFRfXlnDj
5Fn7dDQ0ABXOAlU83c8nVGo9HWMgnxqvaP20ikGDiJPcI2q6JROy9uWoIHEOzIAv6aIRkNeSUZlo
dOZhu8eH9ijOus1tGXwyY20LCL+2u1XgwDNKUwR2/KcyeJLLlKExUTkkmnDUbz3sd24Dtzpmx/SG
JpRki5+laOM+fYFlm5fLacjF0iyQKahRoZib74PbP9aljfkm+Ci3vs8RZoOUjjfx3dbNa2Wzn0Vd
pLGoBrlr4giG/lst24IyvQ+qeKdOwScr6VH5NY2Nu/VFzfjfceKCDaGB9vjyeSKF7SCW6p9xTnvS
CXD/zq5dXAR2si3a2x1LZR7DciMiaPC/ERe3PRUjIL4xEcVb4Uv6nQ6G4+/Cj+zN2lkP1i4/tA/m
TfAp+aTcerZsM9NO4Qbvio3Mh0t/4yP4JSOJvZGKVnfOya9aXA/1etR6XKOwYS1erOJLpRR7fL83
ksDq5wViDlAResWFSJ0xhX6uNwQJejrFmFDrNDr66OvYf67iLWTF6ogAPDDXM9R4eUZhz9hOFkrn
doWh3ZCWjhl/RFb132wUk3egItECNy7QzGmPOnIU/Pmc2n4qd+Etmuk74Jj70c12DZQEt/78t80b
Vi1YOn3uDaIedNGSxgmsqUR9IkqgOwamS52q2b7ZbBwaK0mbdgN4MwVe+NzkOE+npdD7HhpjZLnE
/GpM8Y88TD+unwsrXwlA8wzUZxRwYhfvaK+uq7BEpdouNKpVwW+hogE2vF8PsnYJNTBBYMYgL8FT
XZwLguXntdfK854LjxUG37nT3Ku75Ck8NLvme/WIm1p/099tfafNwPMMn2TuCS8/dO8J/AcSjHB6
9sUAhKkGCLDDj81vyj1K9bbaPXuv+Y+NUc+ZZJFpDPpSKHIhT8CtaLGnQ0yG46yS/oU0GT/S2/YV
U3cYJeOt4ISOuJfdLnfwYEdOPqBS+verByYneEW6jNwUl3ULDwHMvKFLgLOfhuuX2GdcF6dP1we5
skTZ4EggIw/DW3358IuZPeBTGAUatWYjT+QAB9nY4vM0LafxNMR8Fzj5hn6pY4lnQZn6gwy7RSFr
r+7F49a7YW0nUImj+C8pKMMvG7IlxkSG2OFGYKVG6VRqtKuxnNaLVNgYz+qi5PKCVoAMUkhdXqnx
PEuiNmBA/W11j1/k0XuXXnFT7hzcN2ysy34FH8FDv6VzszaP7HJSFr5ESAYtliNSZ7hLKlVix8Xd
nI8Re3MKHZn/4A6vFTsLw5021D//fn2cBDUW+aXuh6z21ZI2d/0hRS+ekm+8pdcW4IxpQEINI50L
lo6JDXYeCnw2NRrv2A7PvZCKG19s5dwE5D+nYpAnM8bqfAXWiJzXuZgn6EZ4z179DU81tlLndBMi
Lsl/8f7h6TOTsHEdY2PNC/VkvRco55etgSYoqAsZx1vrPU/KYm+m4/P1b3OBTucYA31gwEYEgMCy
WKwIRPFlDi5MF7P76V45ms/JD1rp6o3HGXCklOqEN/V9uY/3yYfSuMrP/ta4DzYOoJWbPI+8mQEw
/wQ0ic9HO1ge9oMSo7WSwH/SYPRjzCHocoiFdJB9D2rZ2FKLW7tcw0pC9o83CjyHZesUY5YwDmN0
LfUXuMXRz8Cp5sMPadtmvjfcG8NN7Ao3weH6fK8O9SSsfD7UDL9CFithZ78zGmHoojq99tv/Wybh
n88609yRTFB0SFjnccZeVHPR80HBi7BwukZsMaZtw43L5Eq+pG2h4Y1EHDbHIgoWC/B7TEbTC+Kz
1ei36iTd+4r0dn3S1sIgdoI6ACC5S9mTXhxU3FU1Opg1YDzVDH8FSWPYFN03iLMriYTKNypgFBhp
KixfIpOfKkE3d7FS+RZdfVs3trralxF4F8/kfHQ0YcoueaVpMGiFGEaAVab3RnkBN3V9qlYeUwTg
HGYXcRm+7M8PGBqIZhjb3R5khePfqoMd7auj9oCB4FGKd/5+a01L82c+P52JSdcAhTuNovLyjip3
fqQnGYNCs+GfOc+/xvSZqM0+Jk/V535fPFbfUHLJn8y71r/bJnFfoF+pf539gMXdsir6qm8KfoD2
1O/C43RDUyj/MJ8pd++tQ/veHdKn8Ml83dJIvNzN53Hnr32SpqfOrKUiJW4I6y4yf6Gl5GLu4LTy
JgL28vw5D7U4EWIZSq06D1F/MQ+y0x8yXlQ/rNfgx+Bot+178RI+5T+E93EjYV3uvfO4i5tX02Q4
EuC0Y/d66mT5lzoUHXHawB2tVFfOo8yjP5lI1NwQTcMX3q4rLLxtTCnupB/t1/4f+Ut0Bzjnx1ar
6/ICNtNQSFmzdh37cHkzDv0ssdSYVhdHukTfvnc74WG6rw/xoXbTd1F7rfK70YXJuf/rS/ki9OIM
wJ8bs298JwHj5e6gmrYlfLqeBS4+mjwb9gIDB1u4Aj2iMCznJkwlKn2Da/ZPXh/sgulvC30EgXrN
w8agL3pROa2h3Ca9AmctCbCBU3DKGNXoHTejrcv/xS4jEA+M/8felyzHjWPR/kpH7eFHgASHiNdv
wSEHzZZsWfKGIdkywAEkCIIEya9/J8vurrLsKHf1uhcVUQpZyUwmAdx77hkw7wGuiCHsq0d/rPuq
gk1FnUZ643cTc8yHtJyRh6ityy98dL8KDvjZ7UOxh8T7k8EqNuvvn0YozpE/ZX3EoyGojsJpUMJW
X9W/lD+evujv9k18MBR4v5+ggC1e15QQ7PbhsuE6nX/fYShClC206a8jo/PQkOtpgkA2rsN3jSjP
KgOTz95DWMpfPys/DH3RlX/3Ll49jnQVPoFKF7fXvx1qhI9ds7dLTvNhH+cI2a6iI9qfyaXkJYDx
M7o8pO4WJy3Dr9bFj+fIq3fyehsvK+JMiHdCbFZfJPJ91+7WIsyGfZhb5GPqbGhPPonuIXgQ0I79
B8qxH87nV2/h1Y5OtsYrlYe3sL61uTh0O5hOkwdTLIAim1y+JBcB/wX++bOnDRr5BPL4k2c4f/Wp
6VDKlodYR11bZoP6Em0Y46y/+JZ/9rn+fJFXn6uitPdMiYvAgBwCya7ovF+tmp9eAh8CFkQQO8Fz
9PtV4yJawnLH1WnsZFgoEgmw84X+xVHxs80gAeaPBQ9uJSC/769SeiCTq3at01KTfRTttrFMff8e
AUj/zR3704VeLQuQO1aukwV3LPLTSLwlYM3/9cr72Rl0cq44EX+gGoJj4PefpRkIF7XFHeNIKqN5
9aG9CExKdyEAoRSVWz6E224p/hNK7A+4FK6K4w+kGZwRp5b2+0u3NCYoJmZ8WYkx2ORGvh6wC5Ad
QGhylvgIZICI2B1mbv6uTuSEh3mAaWPMLk7M1VcVxdbzuqcQFaaTqAcgpnLXV1jUkT/e/uL+/lCX
4kpQOYA8c5pG/eA+IUPEm0YEiRendJR7kkIRdkkyuhfvoksUh595seL2ItseWX/ny6/A7x9L8dOw
CMxcCF+RQPFDd9THoADPZqgxvyn325x1kL2y6/a+vN4KUDEPvE77D3/9kX9cg99d8vWIb+oFV73F
JWMBYwj9WUy/aMV+doGTAyqQCUQ6oXb6/rmBxo0JWApji/bkMu/0OK8IQyy19ysLvJ9dCKoYZJ5A
GgHI+NXyU2qqYCQk8JT47TvtqEx7pL//agWeXuX7E/hEEPjjKq/2XgQ1wEiJ4CoDxB1cbGlvVbbZ
uej5J3ikptz/Yssvop3STkKhse3++uv6QbGJtfDd9U934U91L7J5ayACp0+ZbbvucxtkY6agLEC4
AqqO4leox49HzfeXe1XYdP7Mk6nHJ6n4+RYeEHpe/sr541eXeLW6nWtYpAUuEY377Rh9rFXx1/fs
Zw+GH2Acctq5MGN+9ZVNS7QmZYMRRUP6+zaBwRoOi5f/4hpg/oB1h3P5hwIQYa0QPsC1JcUE61xB
h7Qa9t98jD9d4tV96gUMxtoJvAZEI+xnWMGkPuJSf/F8/+zLgDXOvz/Hq7bKa9tGlTU+x2qGAx1d
1jiST78aKf7sG8FgCggAzmNUsa+uMiV+aWaY8KXjAiO1Jp6T1Cb+L4DKn+zlAHj5ySwWk1ls5t+v
FD+RtOFw5UphfXnJtPdxhRVTRGEiECKRCmJGG/uFCtX+r5+EH6EFrFAOY30fYsMToeHVhleXyYZI
V1yXg8IUkCKMM4YBY5DXT6FfBNcu93J2iOZCv3ybRvwvqP03qLX/9DX8ENR+2SP//MWYJ/vnqPbf
/+hrVDuw3zcUrS10udB+B4A38Ux+zWo//QreJqguEkxNARaeuqpvYe00fBPjIToNpAFThb/n13yL
asevTiUY9pXYBzSHed3fSWr/msD2x8GC10ABDNtCUHhP7xA1yPePqwcqaTf5NaQWFMwsMe1YWGcO
cB9pos9SBjllABqS+jgYmInH3bFk8Z3vw9WhCuc768Z97as6tS3PIB9GuAPOpbD2PwhJMybc2UTL
fK2YukCe0MEtfhEv7ce+RcDttu1hYLhHkNh72APtnG4Om6FZHXVwawzFVYIsolzz5HxACHMTx8dk
Dt+qJDoza3wlBE03t+1BPYbna5JWxCtaGuWrvZ49mjIp3vda5xUB+iQAsllXXVmGClydc5iWeciG
Lx9td47EcD+lxqQruLtCVqCb+4cF46x5QgJT9bL25X5G3z7Y6TKh7X4OVuSZilv4ZWX+xDCpjDLI
qgo2DFk0lnCSP0XpNYC8WITUJmVTeOjvvIhkjeyBC8Q72dxh0puN1bzvJYLTaeNdrSp56UQLgfCW
ByCUZWG1nM8TpmvE28/elHtDnU3llCZddY7J2LHmg8yUmM5xJH8G/+ZF8w45tGJ4m1hzVK7eUt/A
xqff3gPEySK1Ije7h4TGlVe0OX1KpDV6vV0yC5av6mDz2JBnkfDPmse/wN5f9e1fHzHU4CehJdYC
chS/f8RcufQVpIBLXj2BXClS2IHEsBeiB/0hhoGlzGD5Bd3lnBVxGmOAEz3+smE/PcWvn3Ls+0DS
0Chhpb16yoVsJsJgOZsvu3FAineKsuLgHvFI+7B3YTlZUzzDoJmicx6/zTL/tz3+BnP3v9oeQZdt
qu7pH7unsf/zBvn7n33dINkbYH/or7BBQpeE3Qjlxbf9kb8BV44C+4TZCk41WEf8sT/yNyAJIKXm
JKuHpuLkU/Jtf0zeBBhTR6eiC8MeME6jv7M/Qjf13ZMDmvjvxQIKBgRVx2jSTjXFnwrftpEIbBhY
Frm+zaq2Vd5VKS0PkfERqKtqwoGcMrUkLG3hbJ5kPoMxPFxZF/sljlv5NIEZdx7TpkcrBRHBmK5z
MBYqcT6M1+CLlxnYgtzVfJ2REa1Ucu22kD1QzcAMJARLO42WwdYZ4YYdDZ8GLwN1d7PZti78re/3
9RFGwWrJPOcvJ44tsvy6lc4u7+AIKtNAKJLNJmCPox2rfdwaYeHnOtUIrG57QAVNM3gnk6h5eJ5n
jD7zZhrDt3T2wXnmyzxm/tKw82ZUYDQQqR8wDwS65ntzmQuMoco00Uo8IgibIQ9Jd9Et1MbiRpZ9
41I1dd5eOTgJpsbzyyejNMJDROQfRx674WYNk97eI6O9BrdrGmZiQQ7WScmzGp572TTOVZ3BEAL/
SyZici4r+jGScbneUzd4F+MoTllrg3eNu0gWm3YhCYrSlOF4tGIhKTerflwY/F1T0y7qzHONuOF0
WM6ErbZrZnsJe3K/W65akPhTMqj1DPk695HrWAMHwBCxIA0lmR4czWGCUR2DcaQIL+83ZGwqCpp4
HyfvTbOFjxbUsmceElhuSUoWpKvCs2DHuq66aEuPI84EeMLNRBDcDLNFcYStTXPdahIjGLVj57UJ
yrO54TSLqnH4IDaOlG7m1vLZ5266j6CMOkpt7Zy2NmbHZeHDQa8swUu0ncWt6VgeDLq+WUIhv7gI
kdgnPHgyx3rq+X0gIxjP7zTSGDM2V81uwXAOh1IbX3NKDJLARAJCxTqs3tilpNuS23VZkhDOO4w9
sDmhaPZgBzwHRF43BF4DMNL3YpvOEKOCG5QM4QXdRu+kQx0uhrJ0F7QyyzmmTvEpwtDLW2ZUEbBq
fhjgvZCVlE5ZRRXfgZFX4kDtqMCkdIsQX95UlyGCzt8GYOXvpqhVe1Mlzfk4uOVTDVfpzzUJAHMG
jcs8bklWQs2R0dond05X/YX1Sq8ITMeLjs9213cLfxq5X6I9Smz0ZMxEHrnxlovaJeLYrhHLkTVf
7ZuWx4/90HQ7QwLvuCgUF93aQ7zHGrbzRgQGaLM2Bcfh/Ww4llvvK+/ZdvF6xYZQfYDCv7xZG+Oh
dwmGs6Qp/ZdNjfR2C5TJ+zBuD1IzBMRWbakuJqOHi3gj9NIkuBdlz8KDSeq+WIdouogJ+wLjeyQD
zMZ/NlI214Hm7gyqfu8Oqy0osAdq1Fq8KWp/rs41PkIBRvG812VN94O30V2F4fE70jTJPmqXMa9D
WIrLyO92LbHTO0WrOGUiqI/QhfEvIKZ0ufXEdKxanezClsKLKBp1ZrdaX9bd1hbEVXGO+6BvvKl3
l7CKmq9nvZVF6MnhAzeOHFQ09Uij1/3RbytzicR5dyb7MfAzWdLyEaROb6uz2dHlMtFh73bCr/u2
YEHp53zh1WcWq6mIxziBSWjY7deKLEdnffNJdMmW21pEL43t63tnvfUy2MpqR726vyazX4u0m4f6
SicmOcR8qvHwDA1v4wxWGVNCU1Dc/KuA8HIHE5PxKklWddVaNu7GybZnS+CaHFIFZLyE7bpmvXH1
RxAO+2LrLb0gLNk+zWprUMEs3nQ5qG1MCtT1UCf7EN7RlESVgpLWC0i2wG/kw6ylnnEWdO6qqf3p
OmhoUB0mg64CDIEJKTOCGhgOgoru+mKsmKYXfd94bth3DYEl7aHulynOmYml+LAtisExKup0d5jA
V38KbZtgItOI2wRhNc/azQ3I7EhWzuRUVlewZ6CQuSLqbCd0Mrx0Q8KPMTObyGwrkDhjtqayKddD
ZDNYHSAec8ZhN6fbEtYoYOXawqkWMXU6C1oSHhiKfnYm6IKrlEm3SIwjg3U9pU+GO9cofXTUG/Ol
re0hrCsdXNlVL32GuVUd5oS3820ytSAIKTbejn5IuqKJ+k2BhSdqVKNTWyFHefHDQ2lHcA7DhMi0
xS8Pk8DhYyrJ90SG/ImrcvhIJtjBBgfsX/poB2s+DFFpMZftx2rMfa3aMascjCeyNaHVcRF17Wd8
UzXcVTswy3ZhUN4Ps9FtltRsWHZSJvWj2DwskCgqo0FkaM4I/RSzuoEFSdTXGqBbxME9PpCZyAuv
RrIqsDg6UH2Jh68TAMbj0i3Hsku6FnvL4i1FYmCOmHn1RsEzGKIlAn10tYM7tlsULnf1xFv6Ir1O
Ri+gE/nbhedUR95bsgFfgwXFhbXBdgD4qLBBLAsI9iauDqTzpH/ZIynL281wbDtfPRMOOYy4y2Df
IVev3HMbQ0E/BMz/FFXz9HjKP8E6rOtL4EXsfZz0w42YkvkByidyzwCSgmE9rD38+jQ0Edo2W4n8
klVfbcKwz0lDNpPNTcOfe0jqRBbUoyYwpRnA2YTjjDk3cDgqs5axbd0Lv49Julpe07RppbmFX49t
88CX1T0i2JJ3C1LsLvHf4FIe2QkJ3ZMv9yPw1TPtzf2jhgEQ9P8NZ9tx46ttd/Milh0chMWuQRPd
7ju2DbdrVcKpuKzXu7os4dgZwxK/ggpTmB06KHbsVjwGaJWqh6qtx/N5ade30+iZIvBctKZS2GFO
6Ub8K+cN7LZth3I/DlwfvE0uZ23ixN1QxcDiZTs80MFND20TtW83D7tAjmyV9hlDEf526ByrsgWh
vX7WtAu1aRMlAeKc13o9C5XScxaPpxQK0augWEptL7yeJD06yIrusb8PPG+Vc297PSRNZmwCz/jK
l91dhcTvIZP9ovIxauIAZhZaHcMNkiY8CafxH28Fu2takzxgeKPPatqLu9IaBNAFboTaf8LJfeTR
aK+2Meg+RHBmxB4xQyOlqrJO8hWp1k/JuEJuBt56UaO8+YTPGABSjiV/Ry0U+DEVxMcARpa3UFyE
n/ruFEEudIzBAOIPyHFx29zvE3/T7T4yYHCf10JPt/WgqEt9cCofbRTau2YJYOPupBo+WNw47M6K
Rmu2BczqtJ9go58OfNlQulrp3ruINS9qUuUdTTD5CYZAFpCOyy9VUMa3/jS1O1TC6zmDNWDGcAgX
cxNNIET0GCnYJhYZW3HIRLQL70unpsOAVXTmh5u/a6BYOU4mVO85b/3LjS7xy0IDk0dJFbE0JrE8
jku9Zgpf1pkQcXAX+wSBcPiHKRLJxN3o5uldy8b4FsYp43UzSp5Zu1VwVw3WK8qHMvO1hkhrdWTH
56g9lIkZPyxeOXzY6oqc9ZOQhy7kda4QVJzKiJeZkHxEqp+XPKMGaa+kks2uXkO9o7WqMk4SlUrC
gzNdkbZYMbBPxeLOQCo9wDD3qpsDTEuVuNdKoURHGnecl12FmXQD93yzoGINzMqv+Ny2L6y03odt
6rCy6qSiDyxaFOzB48E8xxOJL2scFC/xwFC2Tp6JzwfNmgeENawvcIeCNWK8SFOYrkSRz8s1MofG
TF7hqLWYdSsbX0whgjBTn23hS9st9Zz71Ch59Inwn4MxCTBS6p0784gIPwuwDXFxPeBEICx4V4el
+hj2ib7yRw8pna4eyZMwqIryoI/6R7rRDpMjkszXiS+mPpMzlMNp7NkQpyB3RxUa74ASLjkgMG57
WTtspOEm1ymvXeWGdJuGsBhcPV2vttN5MEvAWS0cxmq3ubM66PvrtdbmkqKQvwpErR5K5mksjsDu
PPj7tanSMryGnWBTJFyTiygh6zM6wvilh4v8fmzoeqFUifJspKdgWgsHDjIj3xLHRXWBSrT7hODm
8UZhvRdQ99bXNUOYhwNxLYWEDF0Hqf39yfH0Oux1jCIiDOSOjjTe805F992q1vfonuovFptDLsa4
2geWoxwPkobfRSXpL/2Gem/LZeuv1Nrxs9XA8zHlcoZnmTes03vFh3kfCd8+zqUZdhHmO/dJopEa
kQxTcuBkqm7o1M73TCzznDa9mYPMD4x4NKhDi6AaMZIUPNjZtm53W5nAii32qvcn8nMa2dp7x70I
G/fqgkKsJn7fEzbuRxynF/FosIFVqIx247yN56IXyb4NfJdNNRU7b+3JuULd/JgkIz2uwhOFCODA
lgxIT5DO3qGu8tBlseXttPLuc1S5+HqcY/KxRGFZzC3Te46PsvcNZwVv2/a8j9oQgZJ2zcMG/vPT
wqNHr2Ven7OWhiKFYtO+MLjGfSSL8h6YitxdzKrxIUYC5T1ZE3300GyLdA6RhtIxad6SMtzO5oom
MDymAUTLHh+B+NPqrk2WZtfgeYjSCnPDRxVV/l1dG34bdaP56JeLuZEny3VY7bcHtCzh42AmfHsr
s/hcvoTIYixj97AiIuWsDDx4SfaAA+OFNI+23dxhIyEpuPTHzGxWXvdsGguhpumwSDbeL2jPPrhS
YDDYtKyT2JUi7wJgCUxF4za8k52c1lxobXna8S3MfVZ3IAdKf7jTyB0Eemm2x4YQ+RzDsPS2qUz/
jNqo84oOmwCM6oYSWx10oiInZSSC1K2bh3a76chRdaWF00S8JPfhyHSMqTWJw3SMXH1vSUSu/TXu
YFog50cGQ8QNDON66uAQkzCdxtozJDtttjNWlkguwUJFEHeJFJUdxZVoGnQtxk9T5Yd7vxzna6QC
xXmspXcJS5EGDYKpK8Q3KoYjGisCCZFxS4U4Z3Lu8V5oaQ5Mav5OjhXAndSigSoqb8QK/R3q+h/q
9xsah79C/YrRPdmqq75D/E5/8hXx8zER8RH5g+kGCgrYZgG7+4r4+d4boICIRgVHD+p0oIH/BvwI
429OvvvYFGE0CJpECBzuG+JHWPQGNoeISAOTED0NtK9/B/Kj3mkw+wdYzOFZh5UQwugf8xUQnV6b
cvti9pleSgKf2GhKB6B0sDuE6DxKWe93R2Jmlw5AV9JhVhOqBREg3orCxiydCC2fSyR8ffF4Pe85
cTUqji4J4ZS/NUeHjhH/nEHqx1E68dkHE3mzz800r1mo5YKZYcwuRtHgiCoTm4UoBTMSrOJmncc7
IxnLVuiTw+MwRX1yD6qUbt7VipWfTUWRtlEFtu3vIEGq2EU/EXnJWzCpPMIFShmUuFeig/vkUhl7
45kNfJNN1Ly7noVWMVwuhfLUJYNNUfW59+O+PzOVkF3mk4SA6Bqg9gC7dk5K+AZYRxF5QIcLG8I/
J/cav/IfVytqsQfzYoZETwuvK0A5hrm4DLi73OpoAh1S+67MfUTbkcNGcdBcsWobESgzuu4GFZID
fBjWu3KKxYU5qdwJoCTIP0eReog0SZ1HxkO09tNZt227fml1PnT6hvQmOQaDNEE6RSBgGqbulsXj
b90QBee+T45baJ/sJFkBS79tL6pW7hJi9a7Cj28hdOh2MjgNspakSaCpVyEDFrIGQFiGVRr6ITYo
v94HsfWAfDGCW3pFusD/V7rz39o2rvVLd2fNy4u9fNL/9/Snn3q9nm62/X/f/zh+/Vm89KfZ5Hc/
IA2ismhnXsx6+zJOLf4UL/TtX/6nv/zHy++v8m7VL//87VOPevD0apgwdd+vbiyh//Pn1//2d1dP
Cn/38Uk9V08//MG37cB/E2EqiggwKA0wlOdY9F+3A8beAMEKTqLVk8YN884/toP4zYnDf6JWgF9x
cr4Cbexf2wGN30DxioHTyZkHjF/wtv711m6+LnPcta+34tvP/+gmddOjlxr/+Rte9dV2gEE+VLPY
djCt9bDRnCYEf5oAWL0Cew6gtTAtoPuD9P2q3U3SbTDaojJGF4vqjHifoU+Cn0A2URvMfh53lJVn
ddwJ4IDK8xaaVSJiAmo9JZS8sioEiaYzTRm/rxJ07m0+Q/OsviA7nOuLwB+T/mBUva6H2dWl3pu+
QpMJuV87nlvNYP2uZz+SBfWlGA9j3LdlEYtWwd9QhYi8GTLnBwS1oU48c97NnsQcssSbrpDw2Cfq
bmy7MXnW4OvjxUOjYNU/JnN3CYFCRdKuEdUHdOVszldYbXZHQHj9vDNTqcSOzSZ2bx1X8KY0k1vj
64i2CN3Tce1ZrA6UgfP5pk3dqbdrj8ZygufppszbMpobaAljbIlDB7zVzcIhBUjGKKyTxk1Q89sq
4s+nUHJ3MI1CFFMHTH0o4nDSZbGEERLUws2sqJMh8NzSxfOkdy2GxkAMxRDWk8BuB9M8EZQSfsBl
O+Rgs2LKN9RtfBg2PZjzMuqnjzXm7m+3oOuiDPW59I+Qo8xxqjs4X6RKNM0jk1NPd3QynroKBzDI
sTMPfXXGxqqJLoIKYVkHWevYnM09jrXMbaqH8lkGHizflnp0aau2DQHqXQ9Fr14RZzTMDkNjs7at
f4h6Wnk5NDLdkC2hobFDqzU5dL8y8h5XYDlj3guqouMIR3GBTBaNCrGhc2/OWtm1HWrGnkhMIEoX
pLD2jLciiMxgvziBeqggpZl4TstabVdisu7e+RWGTBudAOBBxRaqT2V12rx7hfRKIDdxTW+qgHWm
0NKFzSEhSvsYZicieIdbG+vCGgh6QARyU31GddDZK9BOphH4tQdsXDUkeYHt+urSGg2KBFzU6igF
WhPpI/d1sxQohO1yjKe67/DsdwmOT023KkmTEEhHTmWg+8tQj5E9aySHgXUtluRk8+XYUhd1q+Pz
HsBhjvQDfttPTtK8ho8qK0Ql2iorw64MQFHtlulIucTqsGDiQEiEWgRWb07NCNbYZkx4wJaVxJKU
lSBpFfOg/GWnI3BK33cRXJhvAP1FqliTdlmPo48ILbTZrt3yxDlqHljJxLrv52bD/QxxzjxBfgvH
L0y95LLXFYr1fDJVxVPHob/PgkXFRbPWGPolxoYLIkJVnGRjGCIfGGcVOAekRlHislAM2qD9Z06B
LtBi9Hg1bxXGGJckccaDfyNQwRTRhQtG12W8xoVM3Oyve0/O03CDeVfS5o7DRblodN/0MMFJqgWK
akuXtUQfIMPtQw0jqSUDqba1z7ISeFy7KnAahTLRaCPwcYM8kAEs3DB2w5ewAJByp1jTejtbcPvG
a1qqmmICJPwxzhrwxbfzoAeYn/F4JSNcLZt+vkSyCZl3yHEEJkDdWE2FAyJodwKUBMSMhQsbDys8
sTAZ6zl7sZUoPRhpu1bsqdkk2pBtLWd5iXN6gjmS6gnJ4G0HtFDA96P72OoAykGAlN6Mdm8MprkY
Yof2hNLRe1aTBDzbAwZcwMAj9LNnJWkvo0l36rqJasxxaAM2e+YhGwy9oQX+PKx4HG1tc7OY5Tn2
+nB6t7TdDOhS+wmav/bUeB7ggq+uA4ex6UjriJ2VLSYkxWrQmp8rZ5DdEIUrNoUhOayJklUB7iS+
YgoA25c1on80YUhz8qDVTVFyddM14svHUT3CaFWfastgBZib4KVuh7kz8JaDD9uYUcc2PLEhJiA5
LM6Xd42DA3869GxDjAJc4bo29SXj427D8nic64mEGMdVHWaoIuqinBPdewe6JTwBZFI3ZbYoPlW3
MhHrSwO+epf6Xh1VKSTMsf9JDrqHrFZVsCC3zYLhZRBtgTXZ2MTemC2y8oJd5ajSl4Cx4/imkYFp
0jYQ5rTfk40AgXO0z+HrtbaHga/bkC5g41SfZWMwz5ImcjdRTRdEKata3fMkWD623FTBORUTmD8m
9ubgfKFq2S6IjpZ3/aDCZYciwt+Oq4tsu48xDosQMLcxli+wqezPRxysd0ZtGE0HiWp0XhIC153U
c3F5Nvg6guWpDaWfNwsL3D4hcFWCdzrmvzm3EEtjW4h1RqJt/SiadrhGEC+2C+vpcjsGkO+RHKAg
7izQzHVIT9Gw89GbfY1zxQMOkVtZVqJgGly9IlIY8bWjB5ARBz5GJn2MCviJQMlsrrbYlcENWUcP
lJPO99UG59tVJ2chgEvw9tYlVCffRjVdTiwZQ+T2jYCAnetNfIkvyJgzYgfqHkBHIC8YNrb0qGtR
gaIrQ7VcKJipoeImM+gDM6S3SEmrNgLg2kvQoFc4im4iTOZ45lw3FoMOZZAGvK/M87hsmC+yRmHe
1MX6UsOU0171J/AMHsCTH77Ds76sh7KMB4SZTP0E+A6ty4pThK9BQTBSai+d8Nch88c22dK4nyw7
KJ9bc0n4CtX7im1hTRc6BDE4xLQKjsOwJVvWAOFmRYkoGpJuFhHmaYyzvczlsjb0wCeUaztvqjnw
VsJYjyuOrb1Immim6cgHVh7CvqHtPZr7MjmQJhhRrQXJwA/zFEixDxjQoXuM5UOUbDEIHM92LUf/
/MSDUAU8XcshCyocranyh3gWQMvBnMs7VKglxt9JXWCFN9icYc4T7fwkgECg7VCV3WoGJCO+C7u6
Hjx0F4PPIQoSthd2tw5CrL3MIQyD0Vw2RCOZLpp2Hl/gtViSKzDVl/pgLMWdLNdWOqSEDidSTEpa
1c13GO42JDe1ltuH0ngcw6iwlW2Umt7blhyPkgrhwIl/4F/X6zwBAseJqOP9tCJN8UiHIYZKuA8A
Nd1SEwzzbma4EcUiujq4970FWSwV7LaC92KUgS3kEJnPpfHNuFMAE6FwR7EChhgV/oPCWV7vpr4B
37itgLxgHDiZ6Hzc4lEehjluy5vGQVFwtY5g/4i09OEay+PGjQ8qCKzarXLV7GzbCPYSYHcLTrpy
GnYuOJ1FRmPO9W6tNllnyCMfh7u1cnP/RQrfDYUPAvx0/B9UY9fj538CqgFO8hedWaWen57dy/e9
Gf7k370ZLMROQIgPFCRGoM2/ezP+hsGFx8NJAVVlADuEP3ozyt+EIJWe4mjB3EJozJ96M/R0MEI7
cQFhoHAyuv9b7FXwm1/1ZsjQhKfgKbj1xGLFxOP73myAAxgiTZ2XVn0To1MqsYqg1elOFk8jJvG9
jG8wXLe2EKHj9ql343BibdQwx0UEevX/2TuvJbeNdd+/ynkBuBAa6XITBEFO1iiOblCjhAw0GhlP
v38ce9kjbnHmWFfnVO1avlhlSyDY7PD190/sias/G/nVZHkVwr3Varo3mMLRDXSddOmjZSnqNtIL
YRAv0pik6/5IGrsjGE5CJtiYJOwNYQVPSG3bxVuKLTUbkRWy1+w7Tlgjps/fQyeN8z5x7jR4JZId
LqVDOSuzHXax781LaGmNgJjdp2Z2IZOROwuJHivi6XjhKM0SWG5XfVqrfrtq8apdo6b1l6gFdFf0
NUGTiUOAL4GxdYs/pocUaq+PFUGDGTV9ypYHHrktqkmLob0WvorsUdqC4zVu1UFLtdT+5GuTqrZj
hRApJDFlaC7aGZg55D0MjcInX3Q4VImZvR+KPnVJhl3rMqhUz7Bjd3VhZwW8Mu6VYFJ2cdloxsUw
Av+2utnNQcuN5Jvfp/Z9KyxNbmAGmfoBLpJZ3eFjN823vtbAXDGLZc53yTil+SV4SUudCBJeyzfs
bnp8Kdt+JHxo9u3p7eyOcjzkXm7rW9wKZ3Pbu+0w7oTOPg69opX0lCVEhWTXevhPOODCgybv5jwj
82o2tgZJPMO29Vtf7aQSffyFa4m/geLS4B8pL/MZAN0S1hGejvWyAKKqSjdVt/Po+mtoWxzi72x+
LXnZFrG5zGFnD6N8VxVuNj9o/VoV0UCr3z5YLcdD2D7dtF1IdN4XfnCMicGcoexvmqe7uRASFH1+
urNPiL5hNDm9hSHqpmj58DBvVbdEealnJudrXiXhqJxuPEwccwOJMq4nI492nuT8c/P8sOSzJa+0
ZLGMz5U1zRkJFvFqp++0lkp5a/VVkd4YUtczShnLr2jUZ5kpxWWtm02y80t36qO1KYdSI3DU7swP
FSaMzSfn2OuYOQfoe9BJ1CoM+LARMDY6YazmsYC0ur142qVbJ271rQJFg4i4PG3l69O2Pq5chN+N
T9s9pwVbfzU4bU+oaNEEflpo+WX9dFA4T4fGKC33W6WTecBEfDpYJlEV3WXtxeDYeseN/XpZxmy+
yHObZWzKNZOHlknfXvQtwLqB8lLYXbJdBHXztiurbvjIoVKBXkptlA9QKGGCJR3f+tL2J925Gwvn
yIUx1lqZD6XslPeFCdP/EEREiu1cOP0KwutZ82EZMon6XyxpgVOts7hhTqJxD5PKMvp2A9w08Wgu
FNp9kaqVXL25JTGdGsKQV8u6VCqaQexJPC75axF9BdZrIM0kY+BndyX8dAa3usw0q0McU/eGfycp
3jLceL2kiUo3SdS3hEL7SEKo09oKlWsnnwQ4zGMvOqoWrem992tmtUQBiKya9lAk7/t1rVbCHy37
aiqmLLtwFnG846gi0edDp0tb+vBA2nF1N0OlJiDACjbVlddAV4/sPK6TN41RrvVVblSZxUWsyYeZ
rS/r0JrQy/rgqmxKt8LJxLidFzU1MB4oahBqknHYD4dOur2/dzIq5h/pqnXyzeQbWh7UWJy2H7RM
0gHezGtp1FFZV1Tso7I6a9MRo6pvvKqGvfS/hcBfhYALe/p8IfCW8jv9P2+Hb48/N3aPf+uvWsD+
w6cLSzfWxN+MpurfsI1p/SFswUGMnhpfPmb137WAgcTFOgbuoVPB/veJwv1Xm5a/hPQFI02gHHqr
/O9fdWktipRnoA3WALwCXU3MF47oEu22nyuB2vAAyufhQwOyOeUBbM8Zb/9k8UAPazlq9fE8GecC
tchEZ6GuDEwM4AvPlvVGEED+tregzkGqsbO53nCuwaCxp6L5MKlOs7A/yiS0UHvsius55Va+zdhQ
ysBs9GSZoOx0uiBJlTZHddMDJ8YP7gArtd1w2uge3TV/qFcZatoIUyCq48kBqwXDhSOwmQrX8oYj
/0EgeeN2BakOeqoz7ssCkgoEEYGCxbLrVbvwStXb94kbV+1t2+XHEAMjnyE9zZ6/ajvVZnR2Ek2O
Bn2NPO02qqoFzk1Lt/Jn0Yj55bjhmHRBa3NXlXk0273VbHDjSfStZxmDG9VO4+VfU1XX48HUR2Q/
I1efcEqLzN1VtZeKx8pq2iFUmpdBtBZrqVx6BgVdGrteUqsMwN2XcY88rlu3nQ+xO1SqMZuwGNWa
bXVPZs4neA689rxk7RausiqPvQG4xxfuYEs8Jrgrxt+SIq1jXhEGOQz4bhy3Mh0TZw9R2++vNDW1
yXWWcPk/OHoz+6Gcmlnc5x271RXXtobdrB6lfgv1fp7oO+rqkUuHSnbxlOfuWzG5iv1kGKmsLKer
3J1Wzimh3nVmLEGcWWoIWmWyzxiJp4rb1RdKXo+yqY19Tr663Lp6rN7lExRlep5pXlzMtbeWW5CO
ZQxsWnJvp9Fx66AaujgP/MGzsZ3vOp0QG2lM6Q4TibneOd3g5Fudjc3YoVA0+51tdup9m6Vggmh/
SbUrm2ycaRaYY3175H+N2E7IAftZeDd1WGasCmS/4/o41DUMj9jQ3Dtt8AoqHOJUdpZm46Mg2g41
kliGZNp5lgSTMBOwlK9j11RMJHJ9+PDUUtsytnNdhBRvmfwhMtNYo75L5uLjAvfP2TpDTbrSBueu
uXurpaLOduuyZEiJkmp2hp0vE1e/briNJt9j6BfmBZ3ztiMnUE7Hp69rTNWrw17CXEYzp7S1A6fw
MvtzxvfpoTl5llME8eq6dzk8Dh3/6XmlaG7JsrA/O7LMPFhBtlG4tNGXuut3tIc0SBf0Bz3nizNo
awp9psrcYhfjkE9WEliATjOorCCX+O916ETVIe+Mjqy+BC4pBLO5XWqTB1lWb94UwkMnxbJwFj+C
UeUZCK68RjfzUKf5YN/UbZOnxPoBxwoiLgYXykZBe9zdtxDunXD1Kj/1GfJJasshK3RvxRNJkwIp
aDqy8pIwPhJkw0quhkWCRWlW4zuCPFPzYclr/MttiDUACob0H2RRm7dJsRzVxLq4hlH3RqVrqNuL
XC5Lk2MzGjq7oeNlwzTdLC3OM/aT2NSvNR+8RSDNg5O45cbDPWFi2WaanzVbq15GfVtA3x8OdQ8f
8dji1MwNe17xJq5E3IRlmdQt49YVkDhWaeA0BDEshYqWJ9MlQb6LDHKfwivItdVD5Wy06iGfvXoO
mnHS0Gu4wwq0oU2kMq72oLMv+2kF0y0n2D6EXFe34Wr6KPM4gfZpP7MuZtgBVrhqtkz2WlLg2cM5
ArojOmXsmmWd1EWz0oUE3IGZS6N+MQF0K7GKcjuki0NNJfoW603iJbx7Rw7DeKmrZXZvYsNT816u
pAo+aoltkygpKhvvZiDva9rj1YwFwjy1H6CA5s1uXUsxbXwDyCaq0fnP1zb4thvhoFWOEv+LUc8P
iTkkx66pEjKE4gyaskz1XHxbau5QoTPONVjCIDrOkU7M8V3awYW/rFbfZxmbFJqfMTousGzJqBDf
J4yODCdXlvROmsTLXcjPIDrf+85JvZuhEq1941u1/MIWkJeH0XZje79oll4frHVsqrAvmC8buYAl
RiBhRokmpszdQ5n4WAaQq1loD0J1uHQ3jazVDh15MkdD6tGRAypRNwiDkjJY2PenAJKjhWwpVegS
26agZ9PU6BwuHF96xibhyjBtkUZa2qaymYlENJRpfl0S5MrJy8nFtQkfufVWLzx33nCclvG2GVd5
n8aUePQWKY2vai3zyDwoeP5T/uaPHJ5GG3TQ243dOHkJYci5ctWBhGg4GH2VedMlaaTHXbNp6ZAP
LmWq3q7jI24Wk70pi8YfYfjmtMXM2WQIqF1WuZubXBU4JyysCKn3Ig1g1JdF4Kly9bfSHOFcZl6n
/fBMrRpuXaspri2rLeUmV/WR8Eqx45WIFrRm+uLWvbt1VkGaY6r05dukd54Wdmsnvc8TFvbeRSlm
r4iMeu2+xGuDHXvCR0/k0XjpGDlDJx9jlGf2Vdx56UdJaT4EDjz25JIbWVKGZUwEYqQZDmts8GGi
bKARy/XQOv3Y3QxmFQ+7xa6gDsLQ1bCtzpKhuurhjFq7hDw+EYFhjsVN1SUjRTT6++7S6nJ//gRF
zax/dKuAE4umZ+r3rdvWOr8el+6dh7bWBUcxBSoNq3LaMPYaw2aPbDwBNDGYFty/IZ9vhlE4kNCa
Xj2s1rAOu5n4QmSlVb10eAXToYHWPbQt4V/SnENSvk0ntApTqB0WORqpqoNuq/2qCw+ZlZmlArWF
Xqqwtro0CZvOqZqApnueBynh0cnFIrpspoVjZuDNJgBUmPtmgX45gbC8W7y06NHbuaW15WY3xqHW
w/wKUpvZFsHp7AFA/Iz2z1r3kxX+7/3hz/sDHbaX7g833+Vj+byL+PTn/7w5eJA1aPS5rnXUUALN
8KQ/GR6e/seTdZljYpKk/3RzgAsmkE7S1nOOHpEId/8meJjOH7hEH6kiDnHUJneSf3Nz4JD76eag
He0gBDGlp7LkXKuWBBa62rtATm86ONO3aRpXh0lBRN7QBClhwvZjZUDLHY0P86B7kEVVp9EOrC20
FXrDslBVvMcVKAtbQ3N2LfdliL+Zsy3spfgyWcO4J/4LW20EKOP3Ms3sUO+rMmjgAWynltZ9rLvu
V7Q5+r6N8+4mZblyO+nNj0JUzbUwMCE2h2m+xjw4ebuW9Romq6F/L6YGgZRYkK4rnTIIY+Hija9X
2YWi036TTw0xDIkkK5LLjF3e4cNpfK05feE2leWXFYuKB6QtysZX33K2U195lxrcZUjumUNSGHyn
+sKuLXFRm768cIrWvAQlHj6CuZfvW7OJ100/+QVKEGGALfIFEBG2pTveA0eKMhiGVHswK9XMmw4l
GXKjZsXx0h7maQOBwrgZ+Gv33mrZ8wZhU/J+qKiiA0HVuIA+W+vnsel7aMAaljrobrNPsVu0c6gT
HRKZFJP32ehWHy2oqpBCjWS54hwfvhVrr19B9F8brkHw5QA1lrAcTe1uKEbj0Oar97ERRvt5mSVn
dubnot24hn70LzBmNlJpZQMcB+HOu9FYzAfh4ha4GZqu33pDo39O6NjmMAEJNWMfkfdjOtMtKvXx
yIpDKrtJUAuC+9ArdFGw9DNQUYsdNEI7A98eW1XGIw1JKHILp/EUiJHKcjKn8qOYyuG+6GtoMrbd
kQ1p2B1hK4XVhyrzs21WTi1OBsViYnswqisptATyyiw1G3dnn1aYC/KF90G8XLh+k0SlIdCVlYiE
jV1qD1SrSZaqbgODsewDQRhxUCCy/lThMBhkfet+b5OKq2bRLA2W2w5EiW0sHNIWoBdBcB7XWf+B
wGrE0tbynSg2LNCmni4q1Z5tb5bSXoug8mMiZLlqXTqFFFmwyMn9ApQsPmX8rWvyD7ovxRRzN/Mz
u7pGtlW4QT+ZnbtZKpFdQjFvoVTFI96kudktlz2dsFAaNBk45m1YU5WcJVCs5R6UVEoGJTd3io8y
vpxT0cRwMfNyRf5lceqnKDB2JZ2vj0WSas2utSApbjIdgs9mdZzkW2YZ+OqT4R4a/ZI2u9x02y7Q
lAmXy1t08dFVK1ohW+KZHxRJLkhMUlZqb3yCPIkAmXTwSw+Flccvsa81Ma4XK//3TSMoqzZpq+Tl
ZHqt8Ubz0f3RGwZSnmz7HcV9tgUl9LLLXlX+zRzTAg4LIOYh7Oa6wLcQBkVM62vqf7gK1qiCwg8J
1fC1lT4oDLmIwHMT17VpRT9tJ+ZISoBW8yd1r26+TfhD1TtBEu6u6QHP/TF1vvlclu0D2ZpU6lnt
+B+5SrXdRaG8HDkutktv4ESoaQeegBEIAmNtDucxMSYEEo0fxEnjLxuRQjkJ6LhUtxaS9Dl0Umgp
QQ7+jSB4Tofv7VAW+mYtLOsxq4vpfU0n46FBC3XQfJscOXw6Cf2cTefebmT+tqoGe9qg003fSThW
3zFsGHfrCF/hquNGeYF3AEkMbmoetzO7KW71VhTJNtGa7FZbNK8IVxoL6UGx12J3HqfiMBRAiAGS
VPKt0XCqd4ZZN98zvVefesvz3iRWgkypTryvoqyqD71d1V8t12hG+FqDswZUeJUTaNW4XrbZmDYg
O7o57zL6ocYGcfJ85diuVkdCTBBlELCs6P80B9uTwYOaxtQdpxWC7bp+Napx1A5YKoqPnsiNy7Fq
0cFDcXNvOTn0a01ZxSfVWe2+psUNJf9I5eDVJTuFY8tqmzYgq4eFG+4jUkh6yxrdAzMwjgTrwCiz
ftrarq3qwLON5BKEB/li3njcQxhH6K7N2o2XQz52KWCSMIpdlcTwlxvNzdMtHGB82BKu/IeCUhpH
TzC0+8yDYIaZS9bu49nXrmwnh1k01iOcO0dv8UyMXRlzfRPMpU1CLyeShWNpkTXYLXhcWg1asFhD
TaSal4tx3sy2OKp+0LV/Guyu+QyKXIejC04HM1BdpLpWfGzLAYYLMznsAZm+6NTNjzDArAcHdlEE
aYNWfpZOtIdsWtqPJReotwZ4NpJXVE3VNnc7KTbKX3yYKYjy1QYJh/3ANaT+kvUDe8VUdeBPS5vF
X/IFUP+m9fJy2ay6mr+NqF1GStcFwc1ort+huMUYvDfVvEON4uwK6VQ/FvCPa2+emnethWYS/GTZ
l9j4Z+wZaKw3S+z5n2HjLdcK4t8jvKSVLo2Tqbdrzy6z9cHXwetzsaXPaqHd1saag0I6zld0bi4W
KNgB3cGwK6kS9Bj9erkOzX2bjO7HxB+cg9J7j35U3mCa6yzv17yVX1qai/2mEl0e5b4FAWNY0MbX
ve77G8QVkrjIEaoGpUBawyH3Yi9sXWMOG24mFzhg5gRXF7O7LaXTRmMi0lttXtCJoDnboQrVd/Xa
GEfZr1M95m4bH9xpnS9Vn8PHs46y83413s5mnm01vnq49kN2JWShX1eQrm5NjNHZCcch39qNJr8t
QmXbovaNbe0oc9og2UAN6mTmBdyv4sZ1M/3ezUe3CCbotYd4rRE6jo1EcwIhwYSts1pt2LTrtEOs
Un1K8BY6GJklo86T5qEf/WJPG5f8FrTHEXk7LGSFJ8Acam4zX6N+lmYQmwrmRsK5NnNnqYevqVi6
G8sdhwCzBvhdqOPei7SGE5pIQ/2AfIUlx1h7BsLcbo2szq5j+G6J9lmn2fZxyNspnFtRXlS1qXKo
dr51QN81XnLAYGGna4JeaEJbAogxpY2Q1liNI8o0rgYm8y7V4FQtOOHvTAj4n5e0176vtUfvEXaG
RjTQlO/BcdconWlMbhcnTkO7yNcbG07IrhcWmtG6L8wHbClmgJmBG2+tmpuGTsWtSlz7pumWMoqP
/KDiiFa6AI67cjCKa8PgHmb5U3fFmOhXRaV7h6zTgG6qPKaxObso3NMGy55SLDvI0ig3m8H+7C6D
f+WVknca/OlWWjGe2xKsbLw0bOYbbiQ1ER6VOdrt/XhUCKg0d2+cMR4OghIuYDb494234t6LntO+
a5jHCRVOCoW091NF9o1X3oJsQQibfIUcLFbLRdHZer7PNABuyG9N/SZXul5/dCwv/ZCtZdvt0EVU
P+iCW5GRx+ZeR7c4blNDFpg59RguQYL1U+y0hRo/mPaAZYgfL/yu5E5X2EoNsg9scyaew5XLeglz
lUPFdGjH7suql2x9lPlAkbGz1KFYZbWfBA5XY+8vQdE4OYCbp+n7UTe6ywW3jndOOhb3WdoZNy2U
zoAiOTm08GGv/WbWcRPpWzosLTq/DzJux8Nc0p9N8G4AAOyz9E1XjC1JlACPEqKs5h7forzDK9u6
W/qMjTHHjSW5EuPEoTBls40Z8zSRxjvXo38orZgjDE0Z/OJBtUbgeP247tIOOSW91uQ+11sHAtps
tntOJpciUS8Cq1R1/0VRoWXfbEINoGQBa0DR9RN8kpgmPnCtiZnNpsgm+8MgO/sjp/qk2AEWbL9g
j145cdcfRhQbV4Oj4scOLfvFqBYroH3cCsov1X1vVCWu1oEO7qzS6i7BpOR9Bdv+3h1r2WyEMmW2
SfxSfPKSbjqkiz5f06kQezfxtFtw4PyStCbrfZ6MyQ7HERRi7IjugzU6fbZtBkMjbSVb470YnVq/
M2qt0+9bJYZ7nDaYhm4/RnE/eBe+g3fixhZ4rI5YHm4R46OA9wv01MXsyPjOKGvn3Wql63vad5CJ
swWXhJbCNqgXh2iOUeOHHxV8Oi2btYY6uOjemxxj1aabZfkJaZO4X/pG+4i/cRFmdbUGMun6sAVJ
YpXn/rCtAH8+AtlUV5PwJbY8WgyXwm2rbVVaejCyNK6AcuJ0NwhhPeip539cCyASw+qOR7IqnPuk
Md3+4Kf0jDarW2XRYmfw8ApocctmsFc8UZHfvjMKtnHKiOyAM2x86IhAxdjbnYet2xbVlstoFiAg
t27r2IKfnRvcb0hQetOZU/duSTHeKcq+4pBbnCa0Yqf4NMu1OVQWcyPIjdG7kYVZ4iNRN8icZA27
PsBaaLjOhJyuE0NPrtu1SeS+aQ1mlJUKJAPHXY1GtRTXbPEx1XJq5+9g/JqU80vmXpt0C2gcm7O4
srh8XdbQRa4LOayhn9pUe7qr3ibpUvzwJvoakOGnL7EGA9XFA/ZW41L0aDdjTYcR3ffWUsbibUEt
3Hdjg9h/C+7JlkLrUz469L/4WtiLhE3VcX7qE/4+AT4rWbYzywYkxFOQRVNuldeLGsdHuzDMNzns
nxaOvid20ACnT7nXuG5gcUrQ5y7ULQTxuLqVY4YKYNRGZFUWDPNolbqNbMJPb+AFoh0BE7rwzaRC
Q7p2+zHD92Rq3PWOlNXuSsxWctAVu5aF49r8GxA4Fhz887PS6Eky848MKfreHMU93ekf+kms9P+G
OglsGEwYjREeY2S6QT6jl3QeCv+vL8v37Hkr65d//8/W1jGE6C+xkvsHqWVHrzLdNAmY1mly/cfM
Uf8D5amDx5nAFdTQjyS2v0Bwn04WckfsO0gosJ60kCfSpJekSic23a5p0dDl0n5Ewm2BDpK3e65U
mhM7njTZfwZ2kE4oxtJpIViqRLfQyRRw6eiuOLU8pB2aOoUHwoXVGgLdBOYtyrvvSCMtsUikOyDV
56ZrFIDSlBXK3eLRPS7Jtl6B8r/++57p/2+CN1t/kU3xXzUxgF/77OtPorenv/TnvMFE/w8aKx6Z
FB5a16NE7a95hKzkf/6nvyaS5uh/oEUzuBfA36dv6dHK/I/qzcMSzz425G3XxJofee2/6Yry+c/Y
FH/2RF3LorX60wxa69XMV3wlIzd/3w83i/cYJ5ENk+7ZivqFqO5n2uY/j4cp8nyCxr4mEYBbfaS7
lzpWIFpYDHcvP/rcm5+o9DL6DSgl4j7StF3pgSDj3WUnbwzv3/kh//3uT5kQz2SA/tGOcIgNQjr9
g6r3SGFefvFftaEZ8lMKK0XraGIpojC64j7SDZggtyblw8tPPzHw/ue1T5wvlTGidxkZ8q1XfExA
6HXrWyMv5uR6TPcmvIn3/yqa6p8POv4wz8YHMMi3MwqnyHlPq0Z2r0yZE5P6f557nEvPnsvlL5ar
tWLCtpMHHOsunEO3y67FxtsckxX9u+zLy0N1ZgY9vcCzD6pWLPaS6vgFnJ2QWNjt2/JKDc0rX+Tc
73xCUMKSzKCsH1Wk9Ju8vpTJ4eXXPrOmDPPn8enpC1ii0vuIFgWzft7U6sPqvLKqjjzqfyTx/wz+
yYLNEXtk05J2Eb4/63zQG4Sfn4d2bV3U0RPKqG4jtSauLy3su1W9OTJMzemVlXH2pz9Z024ye9KA
nBONX3W1IdZ4N94CoUfa+2WIxA47uu1rEWFnRvHUPdtF7mqtnt1HJs2d6c2g9Rig/XnSnZUSn0T5
/T2Kx9rg+RSeCnww6CypKD9ob+1PIkA3QXa0eWivsAJ/lwT8l+jl2XBmlukny90oJbrJLBuiPLs3
vLdpEf7ec09WN5rlFJkuu1+yiK+DV+WB25W3v/fskxWujuRkI04HpFiB8G6L5f7l5z4tgV/MXv04
SM9W9FIdW74xW4dB2pq9ayO1Tw60MgIVvJ7Ic2bbeHKTePYhXZzRnaUnFxXOeEEM9sdBt7YqNg9i
ml7ZOs5NzpMlLseyKgkeg45N9LfYr/nHROxfHqNzjz5Z4LPAtw69IRIHM9LHd7WMquaV5WueG5mT
5TvbkCm9wmNn8gK1HULafdspjH9gBxRm18OneLfsaKBexkF1Cey4ca5cewM+GU6Xr6ao/XoDo0z9
eQrMfZ418+z00adPTqQO6TsgyL0frhf1JtS36Q1r7/8iIOrXq4+4nJ8/zUghgOUNZ/kwvjcAg/ri
lRlw7sEny7pVVunXYlARnI5k65pH9+4Jy46XJ4Fx/EX+50LhLvLze/eNoekrlqDRcqEHRHtE7s20
M0JzP7wyzc69/8kSBwsRmJwwFdLu4Jp7O33luWeOCPMJ3H+2+mwzNa2q8PtoCozdMThHBG2QhH44
BwAxd4Dqr3zSrxcKjgE/D1EJqNoR+EAZUj/oayTlV3q4rwz/udE5Wd/IUOHoWqKP6qslxDd41wTH
zO1l1x5MIpaT7b8LwvjPQQSX++cvoRf62hAp2kd+kev5FqEM3S+7WcBbXv4q577JyZIvq7mvyJHm
d54vB/8ia3/vuccb/POdvEJchPkGo59O9iFPjd2c/MXdOXs6n3ll72TNDnpDP+24tHBexUgNUgVA
6MujcWbOeCerVm+aFaLyICPHfltm7yZxJabllR3h3Mz3TtbsmsacPK15nPnTj/quC46Tpt22zeaY
9FHspr22e/lrnDlHCdH9efSnJU/WjGyISI+8yNqu++XOofy2A8KWA3v78qec+x2O//7ZSp7jomvR
vyKAacQerfctMYuvzJ5zv8PJ2h3GzkA7wPtbyf0x5sGgXf3KtnCcJb/YOb2TpZuJDrQM9m80arN9
qYCnDsua/dDGNMbrr1q2k5SkUuAz8lvlPsSpn4epn9AzD0lJ5qG6wmdzqh/m6ZXvcuYXOM3Fw3Dg
6NRbtJHbfQJAd7o3v/XLHq3Anv+ypedqUN6tNpoI+YR1vq3q/JWpeZzsvxj+o3nQ80d3MCq9eeaV
j4B6Nt1O9VWb3q+V+8oqOzdzTjbMXJQ9fgUssmJ4HOR7V8OW+7fuy6Z3Mipdh1cAhjsqakf7Hkrx
XS9fzQc9MyzuybDgPV0hYWXE/RGZ21U2HrTsYDlvX/49zwzKkRn4fNBt/CfS0dDbqDc/iPyL32Bm
dP97jz7ZMWsXwsjo82iNdaT/QPLeD783C9Eb/fTWmr+CVLrcjCzjR1w+QoR7+ZVPooH/PlTd4zA9
27j0o92RF/Ng9Qnf8gskr4F7k1wNWyPw9mgyf+8wcU/2x6kyB9K3GBq72uXDBwF2O3965Sscp/Mv
lpF7skGa2NTFQBtDVF7hHL33DmvkbayA2942/s3XP9m35DTX9ozdQmTI6QuX4QN2SHsUWa8s1HMz
/mShlpAHTH/hFPe0tzHkzKUN5y60x/CVETq+5q9G6GS19rGblnLJuVcf9B8E2ERuCLEdMDzguvJq
kXluBz5Zt1NnZ1OCijIaZLZtc3PbuMkrA3Rm0Toni9bKgdLQu0tMMy+s5mLybxFuvjw4Z8beOV20
a2w42cQd0u6uu/HNSjpTuycZ4Tff/GThJk3nxQZW7dFoezAenAuC4nbrVLxy6p0bmJPl27VubmJe
KiMzf5v1O1V/8Kbd7w3MyZKtpsYmt0GpSPb6dIvrlR+ik8gvi6VUb2u0O6/8AOemzcnyxYEHi1PJ
CGH9K7pD6r7y3DNDczTZe76zVUgl+6TidC2sh9J8X5SE5vX/Lj/z723TPpk1mjWpRBY5KynvgmlO
glg8vjzsZ4bjCK48f+0F/Wc7Hc+nBL6EydPn1H1lFzv36JPJYjW116KPUlGyOiuW3mb+ACnTfi2R
9dzjj//+2VGSzYhySurgyF52WhPOr9XWxx/sF7vXaXJzlrRuQzpIGw3GwwxHbYaQjtPUdhzuexID
K7i8Lw/98cf71Qcdt89nX2A0Ze/giUEDocnDOsZ7tCQORzjNPhMiVCW2Ni9/0LmROtnvp6SPhx4W
TtRr1132OVFvX37uuWuVfbLRe2tfO2XMT1BeZY/JnmxQXNOi5qq9MkKScA91pN+//FFnvsKp/mC0
MLlA2CajOgcvwXTUF8bvjY44WbjcaauxLhidQt4N/W0pXqlZz+z04mTNzmWLda7N9FdDHeZS+xIn
cMg7CPgkafSvzKFz43KyfHvsuzKleHk0UgHuaFvM8F7Z689Mz2N62fPpOZVahwdv0kar+WEyb801
tCaSFryDaF65np37hJMVPGQiTcuF6TOgOhCHOb333TfW9D6fHl6eNed+gpO9Hummhxdw2kaZDfF9
ONjT1YDHpFvevPz8M3u+OFnBxpgkFjmIXeT4St90hYAVXtQVaAjBCC9/xLkf+HTtKuUQpYWl6dHa
7r85+7ImR3lg2V9EhCRAwCvgrd3u7unumWnPCzEri9h3+PUnmXvjhEefZeL4yRF+KIlSldasTMDh
vW78eduyyvtS8hZhAHT6TMtdYqBuMT2Mxde+h9hfs82N+/yzcFRfhlAMSjmghDTso+ijGR6B/tTW
lnGF62WV9YmbDbjLF+p61OgHxXfoGXgTxERu+0bhdX3x2cXUTEZIEOPYVgIBGqJGaASev93cZ1rK
WKARgXV3FtPlCy5XqL4yGSuGU5fSFXWAeqk52Jpl8dfW8ObuaXD+VOJbG9+54P5llbhwSq0XhWZS
pCvEBjbtXG14939Tkf/f/Y0uJapWV51uguJlZxcvmnky4s/D2iKlChQpR4HeAzp8CXML+lrGzhJQ
TFoJ7yWMryzgC5fHZZRgtS5oay47kGd9i1utY3ywHtbfARRPoZC9/9e+BbbHmFiw3/p027iNB0w0
7ushSfHm7FB88y3crh2YVdeWC1jr8lswAOAKMtBWs8F5eZNsne/NB9kyfzqafrCy2VS2Iq21wwid
LlwZL63gaXdT7ITX+O0X5hJ3/ZHxLxrkyrgwKXtN2lokRh3tLv/gn8L9sIvxhPYavGge/QQYqetV
v6AWuxNfb2e0ahv0903vIjH03HZy1sB39M16tj6sbbyJfBBI+NoJezjdY/u1F2tFMDMpybtixH5r
WTFzew8Z3KT2ounj9leoTEuLMRRoUKYDDspdVBU4/Pqi63IT9SXNSKcP6MuM4af7GpJyHVhMAY4T
fEMo9jHKvcVDFW/vMy3let6BMsRawsugnxhUIvPf3fx627Tq5uqvcO/FINO6Y01Z4XwHsQLUH+gu
tztosr2Q8BdQjpuBVdDwqoAZ5p5joLzPem7mH7fbVqxGTJoHGCDvBp7tMDSF7hV2CtrulWdnhWUZ
p2UBFmzZy97XIT/62aPdysZLEUz/wWllKPKLQRm3q4d4cAvwxB+g5/kjAJPe5rZPVOMhqxSDtr0B
QgtdbzYgMfYrXEm45dHw+42+EVv+BN2J2y39xfNdmU7+IkkvRr6doXzTT4iqwZu3Yq/9JKd0G+O0
g0ekJ/ZCfhofQIq9l5hSyJ6/sqP5crtl1ehI2d4PoPOmAVLSmsBZEIwPFSDlt00r3SelO0uBgY86
uK97GDbxPt3ylwHEvS53gXQ7on6VrwyU6iOkdCc0AIFAOWPK0p6DChVpjrYyMCrL7N8lK4zBlAwo
fbODhlK4QflZ9YR/9JXjj2Jx/4sRvBh10uIGTaCkc1+H0P2cO7eFRk4uqAe2+m2dnAZUqjjFipNU
jUkZnlYVeMm1AY/99EuYH2aCEoQp8ULcyWolKHPjhxkUSbeHfllrr4SzjN4aSdLF4HZge2gy+ygB
BNmPto9yIABa+zWDsmsDGvfbTSlGSMZyJUE666itYyhbECgvgb5csXZ2VJmW1nh7RgUMazq2z21r
V030kedrT7iKwVjgy5dboYAZPQOLAdtrEFTONdBo5du+fQLHEYQq8h2UXcFG7t/2kKotKcWDCaQ/
DSrucbs/unb6NmhvEBkEFyffWewj7889fbvdkmrYF0dexPNYtmGlRXAYMaaHDneU5Jcl4tc0eBqt
r1N15/FGRngZsQOR0bJh+9HJPqEOdqEHnX7f/gQV9IZIGW+EeBkZppKB/QE1b90IsFS/jUdIBAQo
NLfAKkQ+KMjfIRK4kiyqMJO2+AEPMyoYkqUDcb4/Q44W7AFrmDvFkY3IWQ+WWy1Gqf4eSqOPAwLB
jeZwXznDMckK0x21NaTJEk3/TXkqA7tMnjtRZfNpP4fm50wM+iHkTQ4xDDDc3B6a636iMpgLXNhg
3HQmsg9F/say5Am05StDcN1LoDD+N3ALAyVLvAcQihhQffvNhrzItI3TOrQPjqjxtdmnJtZY+QFy
dDC2rSwuKpdJkwA0AMBfbKNVRpyfC1+hV80h8cAvEK4sMIula4MipX5R9qDg6Itpz5pMi59Fbsba
HtxlwnprtIkSkNMFpb623i8Be6U1+UUXki8Dy4axOoA6bjtBjZtUrxyi39D79kLoqApab1igeVGi
H+buzrGTn3uLEiKnUyGqQ8kgGgGKVGOI9rQGRSDfajxcwYQpgk9+7c0peNwKO84OpRl1R0fYzpPT
x9mKdUUk/Oe915zSKY5pcRjCU2h/MVHFmq2sj9dnf7qou13OyRAPQ7lzHNaH2CFbfQx2WY0KYjtA
+UHig8EdTHjnMFpBDiu2fNSS5rIubHJmz051WK4TuJduq/Y59qBHBhSpk/gduEBWNq6Kc/5/ZKAE
t+YJupnwGUCGD7oPHsUX/eR8I3gDxs3X5vakoxgZuYSr60fHiakoD3Hb8qciKOaHwca+X0/AfXy7
CUVoyZBJFqGScswJ34NIzf7JNehXbFiCOXtlclPZ1/+NgLJz8OgJ8iYwmaLAZxJ2egJ/db8Suirr
UnxFxWzoQW8BIobiV2Pf5n09vJpxHeflnf6RYqrh1C5DC4LnpnCanyi5FNjrmeLHbe9f37NQWVwQ
LAvQPqBNesitHxwCMZQHPnhfd9Df9LWyfG5i6t9uSbHIyJhJe47BfKmV6SFGHZo34pH+w0JJ/JMT
gzImAzG6n5EhXMlERdzKKMpaA+IIStn5oeHkN3QR2dY0wUGesXp3+2tUDUhLpp40kE2e4TfWWu+W
075AF+BgQpnntnlFWMloSlT4p+3AajALQn/dNTpopsagClkJKVXnl/8vNqpQSRkqOgbJodXFwe7T
Z8hubCGxvDLnqswvH3VhHgySg210sTj0FdvEvdhTvA2BRmtlVVf5RkpolEaXNofSIYqOS4hiajqu
4h37zsCR8rkAYeuQODn63lbbCuoq9ZDs5nrY3DeuUjKXwTSUvE4ESETCh4ja2yEJV+Y5ldelrW7S
EGrVhhAHUF1t01r/XE2oBwf/x+2eK8zLGL6OxJil7VQg4IudNluPfQkZpnYt4FXml/npImY6h9Zl
Q7IlHC2vgJCSGMGDglfL271XxIwlpevE6QwtMTPEHVkAOD4PHK9PQOhyh3UQAUqjGjdVbI0FuA56
8ORCrC8H6xmYEG4bv+oZGJfGdSaQIxTZLI5Eg1pQkm2iMT6SYVzxzPWNBLHld/+Rgl7CilP+upQs
gHdtY0ArwO18vgVpLRTU/NufcXUE0Iw0wFbfjqRqG0heaWbkiQQUEMkwrazC198HYF0a3xBssKyp
S/E6lfGmyQIXekobS4f0VP+nA7eHboEsqvoFKjCvNjVfGPvQAGOKft8YGdJRJmACq0Fa8dc6BD9P
lNLMj8HCCGY70Lbf578lPC4SpIYgVwR+8+gYWYYH+gi/gXrKfaaXIbs0DUH1btYT/lq0HUzj4Sso
7xx1aa4eQGBDB92AY8zYHYLWY6iDvt3rq4c7DLk0U0dNiVLinJjYbeXgi08gj/y5Y1+SQFvpuyLx
DCmrNYiml0NTBw/2GD6Ad/MxEt1XsN683+7/1Z0X+i/nNaf90BhJdNTJDDyA5jXpC7gsXUicPEAI
FciKleFVNCRDBHgKeZaoQORYBFzZUAgxrK/lzE6TPW5M+6PJ5t1dXyQDBjSopFZOnEdHLQCZcTJt
Ss32RWweWqd0A9Nys9VyE8Xgy+iBnkEVsWpscdRKc/RzWryLCaz+Dqhpnq1pXNkMqDwnpbUIaBcw
rYbnDOYaVgG2OFR9YzMzDpZbEeEmlbMyDV89pxKInPybg0bUpXNtZmiqAmU1iAHrzyDoAlU1cXVo
7qC4C8DHlYBY8vo/FxVoa/n/Mt97cO+nzchfS2cCzzLr2i1oycdv90WBlPI86CyrJWl0HLPGH0Mg
+7Tca1DIVOW96+Q/cO+z8h2KBNWlGQB8t1pK8V77yunOcY4MT0bBymWbauSl3C/KZgSMsomOjW56
4FcH63j6nLalX7aPE/uRWXR/21uqb5BmgRGM9mUfVdGR2GO0HysdUlYNqPb6FMqxdzUh4w7iwTEC
Z6KQ6QB+FugmQEXxDDXX/bfBHMXaMV7xIXKld147ukbHWBzNxMQ9FwOt7lilxMtHUGDd9yHLYF3E
bdeaXUsnTMjBQJ+ZXu7pFD+D73Jl+lKkhYxpiAdQk+MuDbu4IGZ+nUXvkBHk/n19l6YSB+TOUwxS
xVdodngWCbdJEblNkq8shgrvy6iFfK6g3mwk1i+gfJpNXgXQ0iIQpW77aVjZY6makGaNJgejKBgn
+SuBqKrIO9cIv+t07QlYZV2aNeJgKobUTMVxAO8uyIPdmhWuM67VY6jMS1NFZdZQiRszcaT2abYC
NwYDPDhz7xtbabJoyAReYyrEEbWVW8MIj6CBhdbPXbeji+zhv2EP9tMZigXoe8W3szO48+8mWGMB
UfhFRifEQ2m0YBEVx4WnNhs+ifA74SsnRkU+yQiFgLegEZsxpEH5y4Rk+pStvYAtu/orC5gMTNAK
mnCQ/WL1byI/4qc4+THV+2UruFZDovKLlK6dM1ZJA7XeYzflvplYUPjuHptA396OGNUHLM1ezGQE
zLmUdgm49Og751jhZyjk/GaGR+o1vJ/K+1K69tAe18o5F8dcfxmA3Iz7teOCyjdSqpZjz+wRVe7H
KQSXbvhQwHq/dh+p6raUqASsg1nUImji/jPX38Lw5bbHVcdcGWyAU4jIpgGGDeFO6Peu3Ca+8Azm
tV/AwLHKeHKd4Qi6nlK60jkrjCC2u2dROqAx5TV4J8dj6aQJhIYi6vIq2lIdVFNx8wp59Ndqbj/d
/sYlOK+khQw7mFroBTgc8xBqqobhUEZYgstjF6+tv4qxkbEGnIHRG3OoONpQECNWujGt6b71SwYE
JBGz21DD7gHiYbjgsHzNbvY0WTsrKrZzizzsZb6lupNWNTW757T+ENEh6N8d81M2fq2fhsFY+QSV
d6SE07LIcaIJASYc6xy3SGSIan7cHlmVbSnlkgZvvuUYdLiOZ1BqTXaVFvq3TSuyWX7wFxBwTHSN
d8/99IKbhV40EDNZ2dyqui0tjL01F1OaLdOcM75aUK5wwvLz7W4rzkvyw36vmV0+JtT6xcHoWzjd
BjzWHs+afc5NL9V3yYLtwVvG7dauO8mSX/dDUYF/U8BJoCL2MYs8BjgQprP1dtv8dT9BhPDf8IzB
eMMtqDdgd/Ls8IdBu2vLZsnv+tloJ1qYwv+x2AMwwHC2GFcWd5VH5AXSNByrTzDLtXYL/v1TkJXQ
SFhBfauML/9fLI/hCH4CyPx2z3YofPAZ7XgFMEoSb267+3rs/D8FlgvzWqWN1UCI9avXGcQYK8/U
ocBHNa8rsi2zDvYw+klXrpyHVYMr5W5VQooYbOc6dF3YW0oaKAb9f5JUJVeIyk/SYjnROeC0C/tn
QE9cqx68HpzlVVveGT5S+hZTkhagieO/gkQf9HcTWMCFubzJx2wXkShxnJXt0PXp2ZIfIRPWlVoG
RZ5fZqV7UHnfQ5sA/MWdD3GLfMJPeVfFFYFMtxRZVQVpqbFtnq2heU4iKFMExq6PWw+SxPu6uus1
A81ICY1t6RyDglXfF3mML9Loe9ZlDhi6i/fbIawYeZnKpQZsNeIp0g9vAz6ECzdzlj/PEKi6bV4R
s/Lzo9ai6NvURxvUjIb+lthtALXBBlzHK/YVmyRLpnBJ9YwC91XphzFkW9H8MmJo/JQginYt4D+z
KHetpoZUs/aH5/OejfTjvg9bPvgi9e3BEpGeN/qBjukGlP+P0GBdqU6+Dv7AoEuJPoGam+tjrR+0
coDmx9cifxv0wR3w/FB36ZdOj95s8rvMdCgT9/suR+GEaa5Mx6oBk2aCMij7Liyn/Dj3Xk8erOD1
Pn9JUwCECXQIRsBuR/k7CKah/u5oa4dyVaelnXLO57aFgHh+pLX5OAXJO8/p97v6/Z/XSloVVm46
xbmfcw+yHJsynd37TEu5DRFbKA7kUYGLLjw6sBGCIihdW7l3VLhEfqfsRaml4CLPjwwx8hZB1Po3
Twu+v9316wcES0aoNYBtVYEZlue2jrZDfxKt5o/N1uxWFozrx1pLxqKxtGSka+LyzOvwwPhXCske
xlB+1IkNDQ3/9lco5j4ZiwZp2b4vhZMfe3sUD3GQPYoo6p65Ef65rwEpkSFEYJWWvnzGIhOifTZp
4WbN+23jis2HDEijYooGW1T5ecpfumLXL+Xv+YOdfHNsn08/6zW2UpWXpMyFxilqG7qyPEeF4fZ4
CbW7CC+i9uH2Z1yvAIMmnJy8eZFjCzBlZwen6bAuoaf5NUyEC1HbreP8iux9DaUgh5peELzinsnt
Qtxvh4VnmZGfpD6vRx8qoisxcR23DI1gaWHnKN7JqpigO3gxiaGcPesN5PKgwAW1VLvzS534aU18
K1h7VlOtYTKFSVROaWzFiMNmM4LnL/fHPTng8dSPt9FKQikGUaYysTVemyWgUUfLSY6OI9w+Mh6T
dO2OSPFsDvWZf5fDKmqSGnLF+TmfXzQ92U7Gi5U/zcET2Mm8MOpcmh1s55FHRyMiXo2DBIk+3Q4g
1act/1+sxNAUYVA0RZLpNt6zaxvQ2HDfr24pFRMpX/6/MA8l8pgMoGl+LcgMqRLIjyb15nbPVaal
6aG3IDMdF0NxzlNzB/FqyGGtwS1VpqVlvBiH1qrjuDiK9C3VHrEvvd1llbOlyaAfUcetx0lxJCYo
ZTrHH5r8layRtqp6LU0FUAwcYyjrFceg17/m0HIqy/m+dwEQzf87jqUtCE2APT6PoFzmRHvRIFoX
4tnyLsfIlDIidOqMz1F51pI+dCcNeosa/6PxfmVT+Pct8r93cpZMKxNmGqRKQrN9tezowSk/QTZ6
k+XfQyvcQ0Vm05mfprE70r7GecdwcV3y3Dh5s6FT/xsKiIfAab0UrKFQOWPJc03OWesldn3OyQao
I2g4Qk2l3EIaioJywd5VLeRlMpJ+ApXH01QmK7sSRfjIDDaQpspB8499QyBS8KjUw48hAaCGQRtz
xU+KncOiSXGZrjQeaBSi/P0cmrhahGCQ7kD9hZzD4PsqfZAiTM3l/4spIcd+EOpcmHHsHjWMnfOV
ZfHL7TBSLOoyoc1YA01kgxvhVYNmt14+xFPjWeWbwJ1Cn77RTLiZfef+05TmCDyfG44xY2sLnlDI
jw5OjtJSaGnc/hLVUEszhQHhOd3SYJ3kPqCzReeK7td9pqVpIutYrIFPrDzPFfmSxuRnpBcnnLvf
bptXbG5lHNsCpsGBAj2vZuiIQ15shi5UBQzhfVOFDGCrUcpRTDVmojD9OtiVx6c31OOsHCpUnV/y
4iI2p3x2rMIJivPc0UcAFXejraH8Knoas7XKbUX4yxg1qJ5GNtK2fR0WobmWE+5ms/nztvMVYSMz
2VRtxSCPa+RnCHUAIuWOjsfI99u2VR2X8tbM47JMxdi+2kFBXXMQuFEh2Urmqozr/zqedBCm6iEj
fiZFDOYHow8hWWquYfev80tAUFNK1hrqTlrSTnD68I1AZbDvJ29AUiWVzwDNraAmC7FMLfObdNsG
phvPWw5xqU77uO071b5YBrER1ITPVqi3rygUdPs+eoCQn1s0jddUn5r0vedsYzejPwcrgWDDb1fW
OxnVVjWNrUOBtzjH5kdHT5kDPej8VwGNifEwlfeluoxoEzMKBbqyQqq3yc6JM9covqU4TFFzDSKl
usz5D5aN1ik0b4z2tc7OEdlGRriF0O1GTyEoPNSbPgOcsXkva8g0h7UHxr5NzuPd7UH7+7J/xYky
us0MCMprtFk/cEjGcjPxNPZodCeGN3ojfy2zg24D3gEtJafbQuDN7SGEF2U7K39rwTsbRQ8dpOPw
HOUBVObf7pMiwXXppBAKouFyAvsYzo8OuKOrT3xYCRnF3CdD3+oMIqBWhf30OOu+qCOUMX+I8oHe
xbRKoD7yb4rX1qAnSdxP53CC3nVluaT/c59TpMkjidLBsKdhOmv5OdN+WdqL2a8cjxTzkoxti3ke
VX2ZTec5KfE+Aak3ZNJ9vZaWeA0CtZ0ddMURnAt7lKoCzdi/xcOKTxQTgMyoM+QkHh0j1Q+JPm9H
srXosIuy2m8C4aa090pt7VFXETcyrq2PiTHQibTndjpyqIiS4JsmmFfoKw83qrmTLZ94sSgPteFE
kcn0AwRBQJju6+QHKuD8KJ73em1B6Phgjz/bini3x0XZnrwJMHtT9ImuH/JW98G46nS/tQ4o0zT9
U4zHaISCp3Ygyby/3Z4ixGROnaiAAmktanZIEvpeheEvFq8x+KpMS9v5Ma5ys26yAfv3zBua0mvj
tadYlenl/4tBaRved5PZTee8cFwr4zvHnO/bCzApna2YDgEw3sM5CXdt8xIVK4cbVZelTcCi1dxp
jTOco+hJc5jfCnN7ewgVxyaZMWfM+ZTgkWs4d+13vQcPwLNRP+vdd/CBrEwWqr5Lm/awDCCyO47g
6cyw7QpjF3VuK/GuMC1jzzLIpA7mlNMz6rn2IPl7dYzovgOrDD2rwfA5N7yiZ20WXmyYj7P+SdPa
lbtPxcQjw88KVOOBGKem59w5pcWBD71nZ1493VXJhaPb0u5FiLNCUDPJwY0aVk84E7hWcpjrNTSw
ImT+7lQvjItxCPIMxHtnvTwR4RvF50Xyt8RDVd6swOYVe4W/t40XTTAep1hiBno2gqcgTDzxYXRr
4DOV76UcNSFNHAQ9fJ9M3KN5dorM7kcRNr5pgMHndlap+i/lq1nooyFYg/5ndFeM1tGoEr/Pus19
5qX1l5qU1UaJlGLBGxlLN+8eJ7AB3Tau8o+Ur+mkk3IOYTxOH2LxhL3iTA9l8fm2dUXKyggzezIz
yKu39AwRz50193us5tv7TEuLbd/NECMHVu3sLDihyHpqp/zOXkvrah7h1sqsGDkbje7mUNoV811C
SMSScWsT6Nx6R9PJmeocYom6n62OpMrXS3ReZBHUwbk2Z5yeSWf7aWj6g7hzgpGFyDpL7+cagItz
NIOCJ8rcsDdOCV9bMxQxKBPUAJuV0Gie6LmybeJnnfNzYgGEnALjVRdGvhIwqlakLK2rzDADw8TK
1HyE1RbSQa7ZA17/53Y8KuZJImVpY+AExqoCN64c0szAlZkPLP48gRpuXtsXqJqQctXkJUDpYUnO
QL16rbMLndfICjzzd7t2Z3XdR1zGrWVa2Ef1ZJJzIVDO3/fbXA9+GhQv1tPaMFwPU6gK/xumTRKG
DeZKeraBd3F5yPFoRLGi3B6FJdj/exLmMoLNtmiSJQWSwAyL7RRoX6E754XZmgCVyvzit4scA5JS
lLSCf6gx71vnh8HHDUubuzY43JEyuBi0ehgFIhTEMJsgNQ8c4tu3/aLy+vL/Rcf5mDZVajB6TnHh
H9TOporXCnVVPpFW2IFNOdY6QjCg4Nwb/YJGUAXf3ddvKWl1G5eEVmJga1NmuyGo30tzrUBdFetS
wjpNCoLIGP1upmet9IX9Zax+Okm6Eokqj0vJWtiYbxxtxiLCA5yYJ9dJv972icLhMiZtptk4Wikl
Z2byz3ORebpIfoz62h2kwi8yFq3Jg44MBCmUTNMfDTV4emgAZkC3iVhDZCh8I6PRwDbKSsrM5BhU
v3IRHMJmXtnIX58iuQxEi3rR8THAds8ZCp9Vv0jyFCAeUanlhf3Lbf+r2pDSNBmdIrKhZH6uxbeq
2obBfs7/GMJjzspHqAZYStaws0KAqDAPRHV74BF9yA3DNcV431wg4876uTP0dh7YmdjEm3Lbc1av
ilSxI6UrIoTbkQPTVv917LfTgJWDeWS462DMbSlljW6mBEzd5GwKhtKmYlPGf26PqarjUrbOYRi1
4RRiVTJ6N0m7nc2zJ6383qTW610tyAizOcinQth4ohyz57z1Kg3k6M1OkM/3mZeW1Sw32yAD69NZ
NzlW63JvmyAWCLNDXtg/bjehyFoZa8ZAhzS0wsYjKy39TBtBi7FWzqEyvQzLxfLUjkNtaT3cP9mA
DBJWWV6SG7/v67eUr5EGpKVlpeTcGZNPyh4vAGswIlW/pUxt7ByFynNOzmmngaIIdF31GiRYZVpa
VuvJYqLoInpuSorXPbEX09qZWDG/yJCyvCwKLgZ4W69sz7ZANZaHW0esnVdVPZeyNO74nI8NIj2v
Qw93lJukLe+bumQQmZk7emdAPuIz4P4+iHc8IEnuMy0DwkyrCFs9z3AQttwkh6q1UX65K/5k3FcT
6yigT1K4O2aHnkCHBRvq26aX7L6y3ZXxXuBY7CqUAGLvVce4yLY9vd3YWQUhg08D+UqKtWVVMaQy
7guTLjYzNRbsLDOgHBEfM4fet8PjUnba0wiNDgufQFMbomrWJ0DI71suZEwXC8aa5X2HCYsnX1n3
ic7Nr9t+V/lDSs65bCY297N5zsoYb7AgkujXiB1UpqUl1AqNnJAE/gjCdAsFiQezare3e614pOSy
QiZtbRZGFg6QcVC5RcQR6J41g3GBgEoTihoW6gL0fZk/dU7s4b3ONlcWP8WWSZbQDAkRaT3NfD8E
089peA6K6WSBVKcp0k0Nqsvb33fNddwmMuLCjsPEGcuQ7dIOV0JdtTGBSrzP9PJhFwtUAGHHAhV7
DHViw3sGTi6XNHRlfbo2HS/dlhY/M6stsxVIKKuNx20w5SD0iFvrqJn8nhl/aUJKshl1o1FjaXQX
sOEFCGgP0G6Bknn9TvcsI3LhHhD8NiWZ5uLUJcxLpwxkJ/WK6cUL8hS3dF3/1/SErUFpzVlyooti
Wfoz7VoQDz5Dm30FM6uKGinhBq3NaGgLDO0ghNvV2p+wXLsUUtmWlsKwgA4Uj0e205zPfdP7qBT0
bwekKmikDas9BtXcAJx86rXoT2I0x4zqDyNuh2+bV3RcRkxUaR3Wo10mp6wvNkPUeoF9T5EhBlRG
SvCwFQRkbWwXLWt43ezHhLtzeM+WbDEvZSoPpqhmgUhOaW+am4yl7T4cnGQlGlV+kXJV8KbSuKPF
J4cDhx/xTWsWK7PzNUzg0nEpR/EuwUYIY9FdNUz7ROQuY2+NObl6ZODV/bMJNQtr+LhveJfPu8jX
OqHjbM4127E2NYYHnVfB97bt637lW1RukpKWzRFrIlAonxLDggKdudHidGUEri0li5ukdM260Wi6
GJFJ+695/1D1hwowFx7tNLJy/FZ1Xkpa0gwxtMOWCCKjm+HYDQzonWklZa2REIgftVFyAnWTX0at
r2m/b4+oYj6QwQ1tCLx212BE6yHytZxvy+r3MM4rTle4REY2WHgBtKsmxXTAxLafo09hZ6w8jqo6
LuVrZCb2EJKe7bpwdEXdbtsy9YJ+rYBTZV5OWGi/9zPr2K7pkx0Bl/MczG9Grq04ZjFzZXWSeXS4
rpG4DVu2G4PUYwP3M1EfS7t0QZTk3x5ZVRPLmFzkKq2mauZazna8AdteD2GmwnnUjTNgJSv7ZJWP
pGxtDdK3caLDR1H72Buf22TYBpl9X8z/1XC56H/R6SQzuoFBVgjEFl5MRB67Y+wAV3ifg6R8bSxq
6HizS04myrOr4dBnv2l5FOXmtnlV7Es5C0J+AMIKfTgKohsaypIC5mzzNLXuAWhjRpNxDaZdQ7LT
zNjObuytSZ19F6yBXxSTpYxrKBkjQTVyJFc8J15C24cymU/dpB8Hy9g69p07bxnhEKSssouiBm0J
EYMfjZ32UqaAt90eAUUGyPgGy+qqpNDxFQkKaLqReAmLgaYKTuG4Rs+sGGQZ5WAmqZMlAHDuoHJ8
EOl8mPs12Iqq91L+FkCr1JqO+I+j3p9Yd+yj6DBYyVaE+uttB12FDS8hJGUw3orGjMyZeSxz3Yu7
8qtVjafUiL47iemD0B7vqHSDooMfy2NV3Dr+XBk/Ozp7U6F5OTBqt/uh8iL7d6oaiywGwnbKfiWN
noDxxbG8uMr+3Dau2B/JhDzA0BjGolZ1JLV9LEfd18z9rKF2Tk8enSr2WfvOhnalPvoq/c/iUSnr
ndIcwEDdm0fGiqdo0n1rOobddNIHyOZUpVc5YFS1Rh+0TO7ciH0ardW6K5woYybSjLfBHOPAk2bT
h03rr8Nd+sz4KJmQRwgnpH2PxbDUuk+pw85gcl8ZesUaItP5maCy0UMwPe1oIHzuxA+MdxCwXisZ
U5lfkutiESkTYrc0ibFx0oJDHfwkfbLtYnNlFVe5fGn1wnraBsQBoW1yEkEKYdrB7dpsfztqVaaX
/y9M65np2EiL5DTP9mPWkr0RRysLk8onUtLbMarfrBm97nvmgLF4eu4N44WZ/ft9XZeyOddJAHwN
Nh5NRMMtNQO6kOz9vG1cMSvKcAmuG4U5G0F6YqTddaAFLwb+oIXxJp/uPITIlD+O5qRWM5Zsh/fG
yHMs1u341KwVPl0dWJzbl2nqYmBx/WPwNMMHaCP3yiDeBCDev8M3MC295cSFDnpoEWWngojtUM8u
b/MvBW3cLA3vOeOgCWnXbdRlSqYOvc+jaVNFiVeU9xwtYVnK1MEuKgg8D9lJQwUwGyADKO7hEwO/
kYyPIA0YBKZiNI7JoFmVNySiDTYDxcq34vi/ONj/bOfRgpStXVHbwTBqmOqdEIKe8ysRGVQJSjfR
jJNdiq2pDzsTFZRh2jyaotwNYbVJ8MDk5gGg67jIiGvhRU3/NGWmb1uxH5LwT9yuLIGqmJMyfiBA
GDXtxHYE8JwqqLy6XcMBqkxLye7oQUSzGbcyJt5XcOLtHK9ixT2S2cvISVt0vUzwHJmi4wWFtE03
bTNWrMzdV2dBmJYWalwGYBcIhoRT1+l0U1hT9hjlYeoPeqz7t/NR4RsZcGHoJAJczxGnVAdnmJHv
Yk5X5nCVaSnVW2voh9SZcWWdlx9hiGKTqcizFeMK1/wHZgGq217PCdv1qXbQRbO1AmdTxMk9SxtI
yKRML9oQBZltqGP6tgYIj+x0MWgrtwJXDy6wvXzSxeyqL7xLWgqXV/NJm/0oeR/zLxXxy2wt4FUt
LCNy0YLNabGUUIqTDbxemm1L/VuX9V7VuVDKux03V9c4fISUrrwCabKGJ45TXIQ4mG6a7r2Iv5dh
sjJdqYJHylk7zM0yG7g4jQ0rgFgI5m+EiXBlC6zqvZSzzv9wdiVNcurM9hcRAYhBbIGCGrp6tN12
bwgP9zKDmIdf/w6Ot+irr1SKILxwRC+EKpWZklInz3FiSjLsE9cxIS/27ASqo4BcrfsJNSzJJ0Q/
gIvdYahrjUxd/adFp6+vDe2/27PxfeMLnJ/HWwDTUuNmPRVXiwynIaU+ui3RkLAHRIOMZnOBC1GK
RlkqDJ+U9TlO6iAe3/ZNnNuaa+i5mxYAe9cmyw/g4g6rvg9QnZEkBYHNeU4flSWp0SVtdiUJQPZF
VL1F8SCZuiCmeD6fMYrKwkoGEqI2G5fHOPutLyB7MY8zkTD9CZyS5/LRCwPUBwAyhrrDUnCFNy+x
7gxnjSVGUChRLXFMkfNwkbuk7RqTCJlzLkYXnGwPep090kr5s2+JucAdMrOYoxQFtzYuPY26CmFe
JOu8FC0wF7dVD4naRsHgZKAPWbd8SYo98r6b03PxCrRBVFgthkbJ1rfN+GDIMHWCSfPoi2GaYyCu
MHLcWuilGt8MaWlHsJY8/GKyY3D+ozQYRhBiAMDAZyg0w338+2spmjkXrsm8qppSYPhBKUKn7cOm
laE7RENzG6xSpFo/xCuupSVENFO0JaBlQFZUEw2+mevT/qemRkT7dCVwk+YEUohLk8jQXFsOvHGK
/h/cRdMBBw+6HsgWKy444CHP1321IALbkul7a7ZBx9I9MCm4pMVFalwkcbw0FgmTvntvScegBDzu
PFtaXJx2FPJeLTVJWI5gVqjXwLbWx3aS4b1FnslFaq3PNsQvMPzaLbW7DEPlG7n9S0+KvR7EBawN
OvWpcyLjAt0YQ0M/7VzQQ0xwVAjve78gH/N0OyNQQR1u8gQZoTyv2gjM7XSwzfylsmUkcQJH5Sl3
zIrO60q2RUhJ62YtQGWT1Ul2LNHgXPSODNiLeYH7oBvh2OvDKZ32dIXBM3kSHGca9HIFgCesV91r
mH0ukxgcWXtE3LfhufhtaqcnrVmrQafbyS+cl8Gbpzjlmvr3V1YQxDz7Da2WmHUGzM5Qccuj4RSZ
1ZFl1mFezNYjwythe2ift5/CxXBZ9nZGk4iEeHkNVp3geruHJ2UbmovgOjOH3NIJCasma1D61kCz
XTAjfwUF0vCeGlYpCQSRI3GxzHD/b8Y5NkDJXIBcZ6n15J90GtEPcX85RONzkZwmzFaaEjaaIRFf
rAZoHizv/tCbr99I1zwRTgSUMAjaIXerlUb1i8394qcsb89r1TTP1GDtsSxMJjlZCX4Hj9HKy8ha
7QxrvOalR0fi6/bg3v8dAo/lNd0sm8ZwJQxdp+95/2tt3i0VLKrflvZNBv8QmYrbkcvY6BM96rNr
UqguTnGu3SfoYXpNx4sTybRZRCbiIntNFrSl4B3lWhHHm8kUrJGMJUKw4xjbJz9v+ooxKZqJoU2Q
hWq528WvbA8LJkKNB2ppQzJ384qxIZpc5depwcVxT9vkNjYXxjNJTYvWRA3aSB8VQBfpCmkyMyM/
77uOyORc9A5Tv5QqUsTVhmr9RJ2gzGXFI5FXcoFbQxdk7TKDhM5QvbZZl6CWCLkzRc1tF7C5n2hv
+l5VMiZ0wdd43Favj3lvRiWqGuVjbNWPtTVCpuXUl+mxKetg1CT1GdF3tr9/ciTInThKB6nTazz+
LJNzgXKebZzn5cnC6dcxZOlb4K88mCta0iZjdNsR1upYrl/wkhImlcyrRKNz0QxCC7Pvu4SEkWYG
XbygTWgOSbYHUQ6n5QFdVg12yjnH3lMw6sXREAyqDPIg8FeeomZVzLnI8dL6x3EyV3Xap2VqXneF
AuE247pr2rltchhFSUd3BA+d1/TlzsG5OB6ZVaFkWOfXBbcBxybXdFL3wDhhbS6EUYxJieJ0yx9N
f0UZ36XteNhnES6CC6eIe3StGmhgf+/MyDWKnZmeB21BUnmwl2JY/oxtfbSTFwgH7ZszD9iqpjQ2
JzUjYQzWq3oePhw9l6yhIGp42bNIrYdY0drlj75MPpvKcJ3UoJFKZwhcm2eZiR0jLrCJk1BnRe1X
DJiqSZtlreaiyW9//5y31rVXLJYsf6puDkDa7DoQeYktfQeTBUJe5/fXWnWmNmnwUjDp0ckCR47S
DsSbokn37zuj4MLFc84sBqtiu+ixvxqRp5inSMncWZncsZf8BMERh4drGYqzGChAop4Rkf6UrGbp
msaDaXSKb9vaCCazPR2ym7G4iFWdeFrLgurAvZvQFwSwMNYlR1qRE3Ehu064GI2rA8wco5DWRXnw
ONIxde+vgcCJeMCWVQxFjgZwEhrqQl0twjlQAw7YH9Nsj+I6bMMDtwy7BZuDgjontVfVx5tqqJs5
4KLOLLmviH7DtvyfAmGqVbMabRg/7wvXyFV/3P6X8msLFoCHbKV4Qy3MCcOrcxR0ffOY7ZJE30zD
hXA2LypkcG0S2vHkU7MIunGv1bnwpVEx1W1co34NibLGaTynyw9tpkpiV2RzbmstGPo/WUVx94mm
i407rt7hJoEutn1uyW2uulEvTTSjlsHM1ni1zBhEHVWqKc8pU4vD/W/cJDHfrM8FLeoZBqBPs3Vh
cft7VIcUz+Hlae7GyattyNQb6kM9Ryd1BO2yA1ofVzeWfZmJh2RFBtKoxpYWunpoWE7LOD2RyTBO
s9KmrpkuZug0WrvvnsqjsJwMpxRFLa3LECn59ylRyEUt6+VFYkZBluWRWEWaFvpIsPwUhPfWGvvE
AZfhsgS0fYTUXwBI0iGOKaS1ErehCd5pYt+yvmbDa9UBcEYaV7O/3Z+LIFR55JZutlWjtJHzMOTK
h8Hsn/b6fd/I3PlaLxUwJ/dAsiXQLMzWyu+lpVPB/YMXaMutuYyx9eGOPDWegmjN09RtwPkxN62X
ZH8aW/KM6CAf3iiO8NQ3a6LYZbY1Awz0sVHe5uUhSgu3WCpw4Hj1/Aege8muInIJLjt06trE41Lj
DmqPPuAn+Vi7s/7UkdRVe5kClOD4wKu39XFZ2KDdza5LwYJkDgxcDp1/mlJyLRT5EpcdIGK0REm5
Da9bpykxH1pw1953JlHm4eFcg2U0QEbh4XKamsPALnpEfKBcOyMNO/0bUw/xkvtJ/8OMZBLFt1eE
8hCvwmkWO8MF/po0pps3j7T4CUZnl/ZQAjre/1W314PyUC8FNcN61fCJlD5GgOquPwzd1/cBECiP
8mJ4YABnJ27pSfZB6weVXu31mJG3+3O/HRqUR3o5a9LryZhMYYFXTBMtl+n80tatq6UgkiWrn9U/
GWBa9z8mMhS36+sGGDfseUqumVJ72tpArC9BM/VJl7mu6APc3g+AaYSzomFecD/1NMjgubSer5BR
RK9kMUp+hcijuBhfk25plhXNSyPUPYf5lI/vbCzdHhtnJ3khvx2C1OFOAYTNAENXa3I1BycgMyAz
2DDur8Ht8wvlUVz5TLR6SZfkWrfEjVPimrHlUibLTaKZc4d28AU71ZpheMjmmu+aDKYkSByUh281
I2S58ZyRXHGaDokfn6tjfcpcKAX6+45elOfMiY1sZBnr4J30Zw5dnuiDUf++0QV+yYO4WEMrhgf9
5KpNb33zns6zm2ZuJu1svtkUjho5D+MadWhH5AY+sIRWiDpYiGA+jN7qQeXWSw5U4voC5+ERXVkC
LSEF1M0gkTxWWeOi0EozyUHjJhPu9hu44G1ZY/SLsVqXqso+lqb4QhvzDEpGv7ai975VvGUgH5TO
vpNOz/fXRZD9eHBXt/ZG6kT4PYO5PqQtCIv1FELBJ818MbKPYdZ8MN/c/5QgMCgX0mYxZrkSmeZF
ycEJRJbFXZm6qyURpuO2bAB4cyi/V8m16yKwew5HZV8/PobmAtqKzWwYbQwNxl1VeelkLGwCe/DQ
rr/78lrUCWogi1+CklCzZA/mAi/lYV1GVEW23eXpFfrLrvWPOZQu+ef+Kt5uKbEpz58TtwbULFKM
jQPkcIiPXZj4Dmhg3cWH3HZgSxKGyDpbIvl0sx/1zkT+x2fsNf4xkOQ0jzJAqWjozWqfhlZHIJsT
Z0iu6WxAGct0u3pX9ZbyuK4q7ZJ4arCkG0EBU9/tlbzfN7toztyWOy1V5qSJBSeEXoNStH6S/Nk3
MheWukktEPRgzi19as1Qb3bagotIvZyNrJttbLN4OgoaNqzhWlHJzVNkDi4mARjVhzUbk6syhER5
YFl43xiCkw0P4LJZCv3PEjug6uhK0Mf2MwgzvhZ1NPulGb1Z/bLrikF5OFfHoJdeQ4XjSkbaQcU5
tsNxqr7d/xUC6/B8OlPWZHNSs+RqdOOKlpqxAj+SrH5xK7fYxOQRGxbU0DVqGWh3ARzYKBUQ+eZu
rMnKqbeuxNvw22/6FJz53NgjabCsRfw6mjo22McUUqIdfQJ+xl1GmW75zc12+xAXUbaVqBEDU2hY
gjZKVz/0/Fuv1C5Ae+gC9QjEmEzrkTWTf39Nbh2Ats9xYTaN4BvqumwIWRI/4pp/mDv7aBbdqWSJ
JEeITMdFnDHTcUpoMYYD0IfOfDHRuDGT1Z3M1NVqwzOl+8stB9t+DBd+a6eXsQZ2rLAy2mPRjn4x
ybqGBD+Ch3FYpMujBmjqMF8Mv9Wdj1jtwI9VBWar/Ts4RTBLqTMFnsyDOCyiTdhiYC/KnmNWuYv1
NOk74hsW4lEcAKMYqdpi7Nh5y9ZfaryjyX0bl9sWi0orVH0bVy3e6hgCW+Sg7iJsxNjcvhgtqkXp
grGT+aIqr7PyPsoAzyJTc1FdFw2rdQtDF+ShX15JFcZ7iG82i3BxvOLdrtV1uwstsvgdicF3oUp2
A9Gs+Zhd5nVIUtoB+1bh5eWDlRpC1nbvZwTR6Fy4NrNt6XpZzaGzqGd9tS+ZMpwKO96x/2524WI0
ip0pxRV6DrPoFC2PsQz6JJg2j83IHWo0lTXCs41znnxDr+zUy0pVorG3pPAp+StlVjQgPoZJwPw2
nfL0K3r77ltbkLJ4DEbVl8pUOjDHoDgHA5Lndv5n38hcSMaNampRgkmb43OdfU3z7/fHFewYPPAi
nnPa62hxDpXxTS1CwnoXLEaDrFIkMggXkowW9UANGKQtSs/obcjSynK4aBm5kKRNWkRs2PZw57RB
yyZ0uSff7ltFNDYXk1WdWb1WlHOY0Ke6fJvAzbo0ktcS0dhcRHY2wGSlinkv3S8z/15HT3ovqWeJ
huaiMS0mgmcyOEkR/2KN5bLyHYrOkkwi8BQegLE4Nc2sFEeZ3PjS4UQ2WK/D8hsULvdNLvAUHoWh
U812ohlm0ZbKgzDTgXQyVhjBbs+jMBLII2laDCdU7cy3VfKxxMqLDUaH2jG/OUx5nJRVBoMXWWn7
+6fk0jGTkULHz6D0Tc0fKflNZr9ZXu8bSbDAPIWOYprDmhZYg3gEH7zWoIWWuYTImoZFw3PRukKM
Btc/TD5Lv1osQB1iGfe5Jo/FqLVx1qfyr9e/sunZbnu3nXbc07AJ8TAMjXXV0PeI1gYAXDcm1TWt
9Ld9FueilWaFPow0n8NqfdS7JzqEhuw9Q3Q5+CtR98lXcBFgQ5ojXCmeiT3N1h7hpF+SynRrbVGg
UgVVwcp6XWy8anXoYt71i3hEBkHZuFoIVkKJnpj6NY5CJoOsCZyfR2IoVVznPSjXwxm97BH7d9SH
Q2nELhv3HXh57hw1TVRT1QqshslCSMn4ky6JLNHUubhVaWLodZQgu8XXvj7Z86+qBvnsz3023wLu
00ozC4zTuHnPwNg8Zvn3kZxtRzJxQd7kBYFMvLknkYWUkGXEdu1EKfy2nmRnJdHo3CY7W5UKeS2Y
Rbcrv2VTYOEj+2yi/9cmBUWnlj4aA/rcp4eRGMe6qQNrll29b9WckRR48MU45xFbM8w86lN/Sc9z
XXnj8kvpf2Zz6ifVL6g/7YwobtsdE3MajXH7lPZjYEGdfYC/5L6RBPbnoRWq2cxrvWDo2gwgByQl
ShONy52BDWjI4O0LXmMqqG59nbV9uzgPkNBMdSWzFiG5JK92diYyVR3RfLnwHNq+tVWG+Y5W75HU
8GYp55Rg0+PhEa2Z1Csa7ZpQM/BWlPpMgVSsLTnsiea9/f1T4GeaCdLm7bBXKSCkcOsmHV7afFQl
p3fR3LnwZEaXKqoF92DVU0sONAqGcefMufAESInoeQKL123u94N1rbsh2OfU3J6q6HVjLSaGLotw
XA56J3E+QQ7nUQ9REZPVHnWQ1mc1UIYXPf2lLpciPt6f9u3hDR7ioMxF0s5bph0qAMmVd2Z8bedD
Ufb+/fFvL6bB4xvQKtOrE+0bdJnaoIVKfHQ6+lEt63UWDb9Voz+5ItoQ8Nxrwjo9OECn7HeXfUhl
PkSm2f7+aewx1Qy25mQMq+SnEf8pwJsXPSU7z6UGT2ZTaBlt+s3NlfQBZHCq00OB99t9q9+OUMi7
/3fqlVrMRT/A6jbJSAh8V3vqu0mmo3p7FzIcLkDjKPv/PDvmKhBKuUeVf+Y5R1/Lg6KoHssvhrSu
IfolXMTausnqIcIvmSzm6fV0IETGWS3yHS5im9WhjqLEqFENr32N1sb3vt51NDJ4TpoeojyWxcDD
zxbIP+PIay6ztyYy3g/BzHlAgzPRaQXPEm7bK4H8DPGHUj04UbQr5Rg8mEFJJj1z8nQMyfoIEReN
XLPokUiFkUSz52IW6N05AwV5E1LAHRPbBkLUOVupjK5TNDwXtksEeb1IT7pwLH806VHJ3miyq6pp
8BCGZUV/ZKzBMPaCbvBjbrzOsuueaNZcxDpkVc0yAsy7MXHdG5fJ9OZybF8d6CN/3E8Kok9wYUtz
xgr8G8J01D7GovGMuHpZqIzJSJAueZCC00JWyHSKDvV1wFVjX1eBUc1PiS05NYqmz4XrooHXG70H
WFf1kZYPVnuNZWUa0dDcWZc5yaTEydiEy1AeFLq6Oq2PwE8HuwzPwxVMtH+1WY3hZ0IfIIn7Dy3U
Y0SM9/vDC1IkD1lIumkZQSDShEaGlypd9XLt176RuUhNW52lcdogUrvflmYh10/u/ZG3EXhULQTW
eRIaMlh2stZI63WfBk32p9Z0N2PPVfPYyyJKZJZtsT9t37TU05KCrj2cllwNu9Ke/JpWr/fnL/AY
Hq4A4kKHtfM8hCodQctuZxC6AWOMXwyQ0rj/CZGJuHDNrLEY13gaQqfCntprp2o2fRBovE16GtqW
IaMp+HupvrUW3BY7WWj3iey6DY2P+JUEY+VmiZte41PzMED8zVNdFuYyygvRqnBR7ACNqprKAsMl
c+uyTdOoppZ/32Q3aXA3t+IC2WkATyEWa0P1ZfQNLz/MxyLoj+mD5rVu61VhdrB3VW0MHu+QJEZb
jkXXh8a8XqdshYrlSE1JeAisxGMc9Kiu1S5OcH6L4kubrtcecvX3bSTwXB7hUBZ1XaKzrg1T/Tp1
KNOfnElyuxLsALxIUJdk1LDjqA/BmO0T89uCOog+nPE2d3/qIqtwEa2qOulWyhioXphLHcPrUlk+
Ek19++SnZNFZq94PUcvCqLzYSRippkvJQ4yteN/UuWBWBieu1alhoaGPrhpH/uDokqFFU+fCt0IX
FKGzVocz2n00KMsN9OsyXEpzr8dwIVuODeTRC9imqf9hS+Yyi7pzLxNsFS0qF7J2NsZ2Os59uJq/
I/IM+MIui/PENMZkUJCSY1y1ey2V1zqSOKEoXfJ0NCDdTZcaJBnh5A2H7Jn489E8QMvZnw8x4LLT
cQ+mGMnM5HZfoBxpnzkLCwvlY+wv63KNLcmPECQBnpom7ephbVOKW3n2YQ+besbryr7uMzwXpbFN
lTUfFBb2jHhVk5wV3d53kOIRTitwU3grWlnYsh969bPtX4tM1lEvMgkXoSVjTE3TuA+XvjlqXRGA
afy8qjLgv8DNeRBT161Lp5aYOp7SvSIvHwe0lt03uCABmFx8aiNZq67C0F3zu4vfItSJIuXcSiNU
ND4XoRlY0FPNxPiF/q0pLknSHnIrde1GpngmMD0PXBqiRRnyEt44ZNqh7OxDZi1nvbckXiMwPQ9W
MrdWRNYVmH8ZrJbf08N9u/99oLlxcOKRSmhGWSHQusJlXmx3O29A99vP/NiNQydsD6sHyn2cOaJ9
OzcPYFJnszfWAuvQ1N/YGLt1/WOSPbLfbAJAsuERTCokf43UgJG6gxZYXhYwlHYiL/XGA/QKj2Xn
9ZPkd9zsx9i+xW220aJpE5oqt29FofmgHfvMm73iEZo1YSd7vxCtOhfPzdyBtyHHD6rag9MExHy+
v+qicbnt1pzSVmtVjBvjUWpl9KCbq8ShRENzgVznA8qNIJwD6eQDsV4I6kb353wTeb5ZnAthxpyS
aT2I1o0weWZBGeYwePqsu8ybXJl/Cp5+jf/BNyVqUbMRX8lO6bE898f1bATqMQ5k/UeCKxGvHJY1
EelmYuOebnfnJVnOZs3CbI2DRLfCvCayM4lz+3bKI55aZVJJueKHVA/xsQroiYRK2Ieyq4PomkK2
TPvptNk01DCrWtsMhfH9/ENBozlOEKtnBflT5BXf8yCSOJUgufJYqCZfEGsVyDQzdBMr/dkwHD+b
v9x3LMHWwNPQKOkQ05luftXboKak7ug8rPNHnPy4P75o8lwQl6BS0ysD45PoqqDtxSo/Mtm7vmhs
LpCrOp+LGYw8YY2uoTlzuwZyMnsjjmejYeh4RvcLzO68gQ8xqMPqMuCESLzcV6RdZ4KEQbiwJpUx
ttgR6nBJY3fImEekOGVRkuaRUdDXBTAnxw+YPCvcoqC/oCJwQsoIO8nbk2D6PDrKJB1pQQjUhgzv
CEOpXaxZ9qwlGpo7O+fWojCzWFroLj4peAEZ/fsOKRqXi9xoqqp+TGEVPF3b2UtcSjCWf4EqN84S
PAhKzyDRWWljD/C2S0NUIQeXBHZQ+PohC6gPClWw8x1Ae2AF8KmTIjkbCQKY56vJncLJ6OZBdu+4
VvGsQ3G01p4HGRxIZC8ugJUks7TZxM+a1pPDDm0hcR3ReYWHRxFHhcZjjV6K1p//Vnrs2O1dyC88
xx7zhuMs4ZwQbZ08SU1V4qI0TljxCgytXn/qQudxDTu/eMWHQlmWFtmJi2RT0/GgXuAr49bZPKCG
C367+y4rimQeG1VWzjDrDdZg8UDP6iVefGaX+kQOy7GRLIdg+jxGatDjNooyC5UZB0m6jTxqyUjU
BGmaR0eRuMnxHAXLMOO3XqHp7KGOd8H3DJ6jRmltAjqEuAH4s3an5M1Sc6/Ndw6+/Z5PezwhYw3H
UVmoZF8b+4HOb+UgOYLS28eTv5WJT0Nr6AlQeg3JjVh/rNI+GQq48aL265jEB0iRoCVH1jMhWlcu
fOd6GPMWdHAoiIWkCZXqIPHJbZO9ke7+Rtunn9BSouhZjxNQckof7WA9Kh5eGR9NLw8c3/QlX9mi
59ZXuAN1a9cjtEHwlejan8ixvYBK81CdC2+PFinO1X9Pwp9+hpkO7aQpKQttFLPj4mhGlyJ5GpqX
ScZPLMo/PFgq3xoj9RyLvf5mJ4hfZG+K1x7mf3GSGFxQcklsJfApno+GQVelg6h5Gyb6v4X2qIHx
3np28JJnFzokSSR5QpS2eSgV0fUYvYdTH/ZB+2AcavSaj96Ag2+MXnP5wUiQNFRumy6qHKK5GvyW
2vOTOTUPpYmihS5bdtHwXGyvfQSlgSlDMcf63k+oiGrXkX6777SisbdQ/ORSzpBXkQXCMjxbfWTr
K2Uvxs7TtMpFs45bk7FEiOPWcs72kHiqPjxADl62uKKpcydqZpVWjX9bUDtH+4meh2sSLM/Jv6un
hOSQ+0VYSmpegsTEq4epIMTJxkXHncw65rjQFO/3rS84D/Foq6lttXIpUZpY9C+2EzQA5bQr+nVk
x7zb4xMebgV1qQHd5fB//WX9vh0m7Ff1NATgWgi1cDxU2JOTcN+DP+GxVzGbUyWx8LF8/dJOv9vm
tZEJUd1easITy0RKk5l0RYChpfVArO5KB8Xr5z26MDYhPLOMQmMDaBnU2JUB7QDag1lKnqhu+w3h
QVfGSrNKt9YmTOvOtabcM8dRds66vacRHnRFuh415BXmRsf932LgesxDrOvBusQ7r3wgBftvemjV
Dmq0Nj4y9IFjBIMsM//tWfjfvZLwtDF6QpckiXGgNsJe9+dTX7loHi7P0TP1y5OCSk6L867pZbjD
lr62JezctV73sINsK85t1UU2jWPWY8WtxPDifjkn4LTU51WSm0T+yp2v21ZR2qlF6oOcfQl6luXn
EtEmcJxEJiEp+AKPyRqzzKBNjMzhOFezea/n91amw3i7HEV4PNYaF2ML7qOtXESCKhiPQ7CVo2TX
cMGmTHiGmaywyDQPNsZPUcZmz/lZ8YqL5U4AnB7yIPZlpNGCqwhkJv7rvTDRBhzGL1l/4ypy6EL6
xQztcw/Pkh1kBBmWx2g5VZU4Vo0fkxiHLAuq/hmsMFkjwVAJjmOEJ5pR2QgSjxLD99+nQ3/ScHBd
Q/Zto8pRfFklVbTgXJArTd8P2baRZqfxlJ7bo40ssrfuQnikFiPDoFfqhFhTHtTpiPv+/c1TFAJc
DOvo/ldmqNdiv4n9pPw+p7pbzJKtU5C5eS4ZFfjhLqtwxRydyJ1o46mNTLxa4DL/g89iAyCaKtY0
bazXNLE9lrVhOSuHxkkP900jmD2P0cqWQktQZEQCzQ2guK1T68iIKkVBxdPKLL2WZplq9qHpTgcd
j1DxOTqqQXWoQlmZSLCyPFyrKvu8gvgujkX5cU1+LOojROf2WWb75KfzblXidTHpaB8WafVsrWug
OMzbN/S2GJ+GLmsrJURH4WPAS1aXgDYTbnN/6NsvEcTmInQpaBMlFN6Yxy9DloEpJDCnn6b5XqS7
TrjE5g7TEZtaBbr2QPXlDtAFib64RblKihMid+Qi1UxTqFlWOAaptAxqnXpRqUqOQSJX4XZaNNFW
XaMhmFSW+rkdNMbk6YvEKILBedCVPWmdVpOlCbv+VU+fFeVBp1/ur6ho6O1i/MlZ1iGbclCIIUKN
PwneAQwjdVfg3+6PLjA4j7qyBuJAVhoTX9V3yxx9AHaCfSNzW6qC7hCiFHg0zOIwGq6lebo/rmin
s7jAZIXRafZ2KtgqrLpX4WU78c2rGtRBGhDZVzaPu3Hs5KXCHGLjMtriKx0IsSpgaYw/+cPkEySv
WtaUJ8qQvEaYXtnKkpj4SO+rXnrM/DK0DzaupBCP35fGeKUwo5/Lue2xDDg8syRI8vD+MojckotU
poG5sLcW7E3xdV0e7H5122jnxmdxsaqmlJiUApU2gmM2rc7JNLjxAnXll12T5zFYVp0bJKOYvDF7
RGs9Y3nQellICSzD47Ag30Qao6DAeirp7ybX/bKx3uxiZ4rk0Vfm2KXUUSvUb8n804Hwkse0dJGk
A9HcuaBVTcvQpnqbu31Z8+9pBJkGSQVDkGl4kqmqbvQUIm+o9qunMT2ljiTPiPIBD76CJsO4Wnhw
DM23Cu/7RWA9V5fkW32yguWo7WEjxD2Q55ZalamIsLOiZLscrOQyz5KLv+iSwwOwTKXoZ73e7HJe
AzPQjpG/vm6VF1xsAdFZf9x3eaGZuIAFDei0DhRmWs5agL7Z0HroDxvBX3KIvPog+YrIgbjIHRsQ
hWQq0s0YRKHlrcfV77zaK7355e/J7x/sB5IMJLiM8OisUgNNS7biUwaegUEuFU6BEZSB9Pa5bbA3
dgAenhVDTQQHG4xfPNhPMfwqbdxMdc3D8LfKwICg0sHVGvvNRdZKIsBwAij+382+i5bSTpe/v8k4
r0Btzcfc6w/jwQg2TEzsyxArgnXiMVsaa0Bc3CHQ9foyAN3ae/G+p1XgQ//7G4aedMuk4EwO5ZtD
hmcgoqeSXVk06y23fDoLQdQCSAgGH9bNi8oCpn1pll1dPITnnCrSJTegyMpCq0Kxwfyw6z+9DHm6
Zc9bnsQdmfUiq5VuRcq22+9U/c7aX0Q70kTyEixIrAYX2GpTzl1n9LgDTT87I3IrVdYHLnj8Jzw8
q8nxRNtN3RZiyyHx6o8kQLdQd4WmFqLACKqX9gopNYC63+1n2YlFsMg8Wgv8qWrGdAeFEuVMWOKt
0TcySMptAlvxQC2rp80AuRKAR8hLQo7UkqyBYIV5YNZaOG2k5fD5tH9V7A+1+V7lp6xa923LPC7L
trJEKQlqeEV8oeRxXtF/LtmWRfsPj8OqUxso122NUdPxUfn3oEROT/9Ps/wx9a4MSiDIpzwmK8K9
zuz6Afhr4087/xP1zNMK8MsW0LBuvLUcDvf3oC1X3og2XiesWJfKgLBUG+aQ5FjcfrCHn1lLUsc1
mpIR11DWufaZtsSd5IsCr+LpdvpR6SZrJEBs1YtrmM9pLQP8iWKByxyp6czxaGHhGXBOyvfaPBrs
7b6ZREPzaWMEfs1Use6T847GV69oUleak0SDc8eAeahTXdcUVDjMQDef1f7syJQi/yJpbqwvDwDL
jH5apjIewuagYF82zsA2B5ACDSs81zuPGzJY9Vsv+3DOutteo8edTwE8LCy37WVMGny4cMLEvFJ0
cMmYPEQbP8+aFRvlPKLdeGveIL/LR5SInxzPeFu96SE74pAR7FHnxTmWVzGbU2rjlIFlX6LHhn0Z
Zacx4S/YXOHT3gwM+JBa099fMPrpJX+dQtxmvXlx8+fSX472ae9P4E4BeUtUQ2+xDoNzWLNTSSSb
w02n1TS+/Fx25QAs6kLPEyUQWVAHr6W0dOnQSa4qN/MEPsCFHIizioTh0Hcu5zT39FaLPGhgyPKe
aPpczNUUEkiEWfbZXjW/+j/OrqNJbp3X/iJViVTeSuo402O7nb1ROVxTiVSOv/4d3W8zj3fYrNK2
F2gKRCJwAGA2c94SAAF0a5cVh5eT0SWvSmNeEu+KvqgxzBqs1agse0/ejxA5Dd1i5Gdg1aN/Bdk8
LL3192SPGg+n4Iuchh7LYbTqYPK+JkF/HKl/dMGfxdzVe4+jbyHBK7nHmk6O7UGmf12z5GkxvuT2
cm0XXapYdfjt91fUV5v2tchX/+phlRCWxx3TdMZsaV0vr4q8pEqLW5lt5YH8MPThRKujl0J5WbEn
XgdvpGw0+zdscaFRJvrXSZDcsj6Pgd2Kd7gwkJe8Y8Ga3MUQN/+a2t6J8uJ9mw3HudPZgzeDOpCX
1NXNLRN9GjlOn6Unxkzj3G27oZfaCm4G0aFTVHolqW1R96yYg9K/5vlgnZeuCKK+c3WbZBXfICem
HVKMbBUU8jM15OT+JNWcheW2JNpMskFzD6o/2SK+V0LaNZOPUQWl93VYnH9KC9sA0zoPhyQPjY6d
Ht/1m1EdIXKimq1G38P3+ldX2HVsJV04DMNT0/vP/lT9wNw0TQFFcR1yr/A0WwiMKK6jaeviK8vR
xnrqk8XWbSp4MwrGd0gKPbVDk2CVrX9NnOmQ+0OUjuJoVW20Vn8DtMaVTqC5FdWXbL+/upWBedbA
FnAMg9KxYMBIkITRad7bLTX4DEmzyxqLeFPR+lebkaO/XkdjwpOnCR2SxS4qFG3zkyzzp2HRAatV
fJN03cuL1TVF6Z0N4WPs+R2NYZFYfpHyH3t+mvv++FjMVEyTdH6t4eYGT3jn1ME2e+FGnbYfWmFr
5aQ2GZNpoRa37s2KRqosFNMHrssBKGjLCW1jcA3iotHo7ph2cBzokF1YH6Qh84dfuxgjZ7VXICRn
7O227nXDz7xc4nX9uY/ypvGv5DTN1qFfk8K6d9w/iqyPm1FTlXszQ0iI3E1sF32RZF1p3cfF/YVc
3qW1/Es29ad5dUIsYb3Ptf81L+p/Hn+IQkTlDDebOs4wn8i6D3UREudA8yJc+M9haaKk/WhggOzj
/1HIqJzwrggJujbDZ/lTjG2jhaMxsSqllnPcrZuP2J5OkyvDLVTZhKbHLmQN1g2Iz7x3zgkGfRTl
9314cdyPpNMJr1kOwU2uQB/GS5DHGJQGQYNz/e5yEmIiniYOUXFM0mrm2QtdGVSvqoIsRMiGFF+h
28L9dtccPkPy4GmWYpLORt0p0M55DtZfjo89GsUVY4Gepv65yH8F7ovVYwuTzcOOfAQqFBOYPzyW
BoVjlNPg8zAGTjvDMLZT89Ia7xasHVwqfm6wnbfXSLbCvMipcK/rMs/NJvs+dfdyeMkr7FDZk3cl
WJX3/7W/x8oyuyhG+95gwR09oiOWNofHnFGdegtXXhmWLQORTtg5cS/652S8lOKPrd20rJAoOcmd
rklZuK1vI9t3Kbwv2tUHilBKbkGeZiz2dbzBvpf9dTFOzsFzI13bgerMks92PTYGbu/Zdzt147FG
uqfUjTt8u7qEa5RV2RSN2UIR7ukzwHr1ZTjN5/Wlb0N67FEo2fnYknPdfV6WWBMEQUSyjS+nUjz1
ucZZvJ0IxSdIakzSjLhswCeIb33c4gv4aWZh9rz8W1ZKDuv7XWIp57cDfxnR9DxD4hmPqVhuXZ1H
Frc1BUXFLcsp7pQCimumrn0nNjarlOJaI9H6+OQqFslp7jwZMFtIrJCgH0vUXsQxjcewfJp+GyeO
xuBF44gUSiCnu/t2ySwimIOhtuhtK0JnevYJDQ2uiThU9DeD8cowkNoyPNuw7XtvAU+znueCRAt9
LnUpSoXhkTPdNC0zvzZheJz5WNBjYxzdRsMa1e1KOuwbyMHkHexDQdi1s9YPbVprLLGKtKTCNbPL
kRgg3ayHJTvV0z7nK3ccr1zYmchBt3NxhWe/0gi6yubIXcaLYw5lgKXBd+vdcMjOwDCx0ChC77Qh
DNOT+/mx1Cuk5T/55tbt037ji1fdmg6rlwKsYPpou58ek38bBESInFY2JsDSzCpz7j1K5jYmg/XX
5rJtAZ1CXeZacbX/yS6nDYbGmFConpFPrBg5huAb9fHxByikXc4os56aBXVgk4VxDPwwzc/ciB+T
VrFeUtQ2M5AYSTbRybB4L65RvWF95M/3x+RVJ9/Y9coOrGM3JdUAARrTz3kflWIOG6qxMSqWS4pa
NHVZGZkFU9k5VcwyW8SBoauDq4hLqkoXLGdONpXqizF0scqYTl8es0TFcSlS9gunQMWXQKfqm1Nf
sW0ubJxD7gThY/oqlktONnELq28HhHvWcgwMG8Tf2bkG6qagLfcTAwo8o98XZtetXgg5rOK9dumF
gi1yH3FmNKhtzJDxrEJSK8Uc6otR/x6y42OuqEyZ3EycZXPv9wsutG7P9aU+5nERGf84S4S8Zlyf
tJOBNgH5T+2MIG8jSTyxGea5gkXsi/HROmK/xvfhO/nQPG+zdIZdA8LwL5La0sTzeVoiTDDIM6GH
Kfvs6B5bCsn/T4txnVg9VlHY92CIsvEDbz8+vgEVXUldh5LnNEFt5p4O31aOPiLsPN9HWdbV3q8z
DNCx7xw5PthGXXZadWJJU0VetF2zvRQSHq/mafA1sqiiK2no0DoLButBQwU7sezJ1p1XoZ1yvzAb
Zyd3RgdCwT6P/dVNrNDQSYWKtpSAZo3hYNo0Ajo3w4jQ1iQixPa0uG10mwVUfyC9UrG1q6iq7fBd
9Z4Y35zuGEyaiE5FWlbJnGSYiA7JE+15TGIrv9KdwaK8bIHV9VKbFoy5EJhntZBvo2g1QZ3q1Jv0
vHKdyeQV81RDqieUp4e4JNdFN69ZRVpSRaM1Oi4qPGDs5KufZGFQf7HH37uU0ZSUkS0umx2BZ3sR
1PD10JzW1ni27b7eMK1y5++au7Y9urhHbp6p90wnFrlJvLhe9PjoqjhRbgFm2WQt2EkHBQLoffMR
R3ZqndA80rjQ7mhWPPFMuREY+mO6pEJMNF2xq+g4P1lrmJzRcxcLjJAk75N/Hn/O22bGlHuAfdYs
iZhhvnIae/Tijed9dCVNzV2nyNsGnnrtDmsQjzos3NtSacqdvyOzKpZTSI5NrlidYwa3QNdRo/D+
ptz82/Rz57YrzoyZ9kcrrk5rG7nhGm1d19VT+e0xZ1RfIKksEvhDuTDYsNS7kCQ02meqG9WsukxJ
ZbnnAknkQWUHq3rBVuUn1/j1+NAqypLCksUvAmJDHG0/Su0T1Xmjt+EqxJT7eoepEfbAwXP75n6g
URdaT8UteW5+bzMB2hN7pwVeq/guOVTfzb2k6xBzmaf/AbyNIE4+YU5iF08xjdMDmSKTha1uxJeC
ZXLDb+M7fVN1nn2nfX6qAh9bwJt4123IDb+VxU1hubiNhWNM89F3Do/pKlgkN/rSIegDbkB+KvNT
8jdD4SovNKTfrgGZcmcv62zfGHyP3P2s/DRX6TERB2cgc9TmL0FThGt56NikySG+7QNMuce37bjZ
Z9tVc3EC1jSc5pfEeh4xd+gxnzYj9l8fY8pNvmWGdQB5BaNJk/dJ9r52MYrL/ESIFXkp09yx6j8k
XV57E3OPGb6hMj+g9IM5eiGzfwN50qKo8fgzVGySlJpzwzFm1yf3Zb2V9gVV8LgtwjHTfYJKnKTQ
uC3SCQNzYavJjHXf8dr8KnSBoMpWy+2+wGewYWUBudfb2C3naJ1RbhlCjIo5wGrE9v0xixRKLKOt
BLUxJGhBfEXspPw5uH733kjQsfiYuuICZLgVaVJh5glMRDt+BZZodGpMzY2aXSuniCkjrvwZGW1R
4H4z+LHqxwqI+ONzKy5Wxlr5QerkU44Yi5rOMfkbDNZlWn89pq3iyfafryLawEqdIhWwbTy7zDyy
+r+dcSWdBiCuus/t91fUeZMLMAWvKmd9wVLFQ+pSjYFT8UTWVwcvQTfo4Nbz52G6OPOPUtuOsink
G/ZGBliZKKHRwcZFApsCqK04JnETz2mERVxIsepeyG/XzU0ZZ7Umw8ybLY9LRHBE2dSpD+NaQiJ9
QAEisu+hZco7GJoMYOdqhVXALvSg+2sbUSI0qWiFzZRRVobZWusI/bwL7+L7h0FYGEwsDubcx+lg
7ots5d0Lhjm4rj/i/LkzRbafXDDLTiNDCumUwVWpUbE1sBm9B5zcJlb6R9vN7eMuxZIRVXNTCyZq
MIcFLwvLQ1bV4fwjZbouWtXhJcWdk2Z7sWwpyzb/REYH/eik1FkcFXFJb1O0RwcJZqn9cYVA3j/o
AB8w173UJd21AAYzUmwU/oN9MH7kNv4YilFXz1EYBrnzFx5QdEWOeN/0RueaLjm2SCPQwnaiJYsf
X62KO5Kjzee68N0UV4tHnDtctEN/VHSlkBl9fUOyNiW9Z25s2MdOaLIWChsvw6Qay2MrywKwJO9C
h4ZDyaLZj4Jd7UXElEFSQyuAlJsc/1qJARW6tsHaIwQ3u5gtN/7W/VS0My+AWgqqPLaa3rsFrNb5
7H9TwG/YehksVZXEa2yGGhHycuf/VXeNux/7sXVPzmh5PNCzM4U616IQzv9gpYKsT7wMwun1JBxo
fWajfbTL7P1jXqkuehOsV+62pLSq8tlEFqN3gUdswg7rhsPF6c8VY/uCfRkthU29dWtSfEJGK+wd
wTNujuo5rnTLvxRKIKOjHIeP2PNC/Kvl8J9G0k9hzisN3l7FfklxYW1sn/st+bMkRX+kScqiYZ3o
0V0aVxOrqTJJMiyqMa3KL0yEPOTf8mwJsIAXrR82UeIYptlq3IviU2T8k8cYp8uMv0n7M+DGod8c
GPn8WIwUVyDjnkjS+hm18d7aNG5KvItJ92U5TRn3xDua0GCeUfEJfjroW8eggzL/su/Ym1a8kn5u
JF4++Uv+lOd4SvdOgFXVVaUhruL39vsr4tQEziwhiMEb1z0nXvLULvnJ3reulpgyAGoePbMnKZ6f
3lK9YxX5TfPs02O2bJ//hoWTW3xr1L0Rg1Mkf6Gpyd8u7cOeYXD1rs0OOPoWRb/iDPHTAbUTGATh
/mb1zc2Pj8+tkkJJWUuHDmI2tzS+l4d8+oqu7ceEVVcpuVmPOalRbJHTmOURmnrW9JMz/nxMW8Fs
GeU0ucM2txUWuGZDnNCj0wzRkn9eLY0FUzBFhjmxkeam5ULt14wT4GvNKp5G3dYR1eG3OP/VTQZF
YBaBEeRPxC6cMaxp7c6YGNYYB8eeSI6AITP2mRgZ6+S2c0AmBhPTupduFJFbuPse+XJjb5GsXj2g
dfipc9yLa5h30yQxcB/HIdMNgVHxabucV3wy+6kUrY23p5UH/b3z0+oIt3VvedCfC3do48eypLpr
KUxei36ohF+i+tb9qsu/la7srqIrKexcwYyNwsqf2CTyw2o1X8bZdPc912TYUw3xNHwzz59qb/HT
57ryqvRPjnVFZF9KQS6FDwYvPZdw+NfFRWfHeiDanVOKe/3Xpb+6V+Zk1BVAuD7VBTrOsua976Tf
Rd7HBTPmneIpGR+aFQZJ3QqC38bu8s02/1ISEaxtfywzCtsmo7YM7pYBHWtAZOzIQ1iQY3Kn0CDl
VLS3RMYr9nT2LCajaLbS+1NaXSr63OhEUkVasjzOkJp1R+BDuuLjNJYorN6mTLe9UUV8u+5X53Z5
z5kx4dx9+jnzwhmlvbr9sY/f23++or3WyVS3Fq7T4O98fp/5aTQ0mqQ6tmRlDLR+oSOrxast+Zix
OqY8QK/iTuKSbbHGWsBRQU7G+saqnyR4Sft9CiqvglhZkVsWRk3dW787DoZ5w3S7w2NuKyyXvPwB
O7bNUghYxDF/ruYj3zUWhphUUsqF8sxyKkjIMhhhy+1LH5CQd70mT6ayK1uR5pWQmE2yTrkHjpTs
JNALwSsjdNovbtlr+KIQFRmnhV5WWwQWqnqFPSy//JGlL57XiF8dM4KPj1mv+gtJQ6d68XtSCeQ8
fIJW2eGy5sWx47pkqOJm/4PQSooMego9ypNbaf1AlWrfsbfPecV6ntJ+cVeENOXSY3xyPZUhrVMa
ISnKj4//QnV0yZ02mRh8asAhFfRqel8c3WYzldRI8e8oBjNdzRyP+eCr/09FpnAuLlPx4fGpVdQl
kW+ZK1gpcOreWCNKuqjAsOlQpOVTVnv3Xf8hY59cbjXUnSAz2wryqnzCiEifV+Goa6JRdG6Z8paE
1lp86nkJuvM4ixZxGsbvpuNcMmFF1vi5aQ62s4a5k2keDoqblrcljOifE7XvWXe6HobhTHRjABR3
Ia9HWFeHJEUbWHfPPvjJP/VaRsQ98nbWmAcVfUkJMPilLrNuY1P23JDbiqGFJo2ozpeo2LL9/krH
jHRKCO1F+mT3AQNlsWBV4bLP7shLEsrFHAeXQk4H8yLqj0N/qHTdo6pzS4pbFrS2EyAr78GEbqMa
I9s410R5Cmv5H1SUnTlLWm42Ya3jdLJulVtGo50eHyuW6uSS8nZ54GDcHAJVmo8/Mct0PFp+7e+R
ciChJG/Vtp3t5JZh3dP16KYvlb0nLgBdKXx0zLJhiy+KJ9MTZ6ykRfxrWDR+zJG3YWKgLvmnwWPU
bSacejyiQwdgopmH7BlRKmaw9EJzrW/yHX+yKdgrSc+mqmP+muF1n5TND14E2Uvgk3HPrYK6pKYF
Ajy4kqp4YqX90Q2mNc7Z7GseBm/aABDfPunV0Z1eTOiW3AK+8Wk147Xvwro7lsafx/xXccb6/+RH
uuBJyUGeBizKqHEeaRfvIy2padezvGmoY90zAwudRRZzh2uY8jasAVyRfCwTKbZOkRQ5pjEIjQUg
KI5VxuW9dwENYFdfuEfb+7Cgh5WvQZR2uwZc4X8lBTYT7DrEoF30TIt/vPXedla4sn1XIQOhrM5f
zKpAXRl1bLMKKZLeH2hbTvfH1/GWaXN9SwYj8Il16Wrl4mZmdhHa/RJl9nSmzNdEbG9J0kZf0oK+
sTHabwz4Lc3NQzC7z06rW2ysIr39/koHgsGfptpZxU2M3p+lsTFdt9EthXgz77+d+z8akG3zSxJ+
s2/DwQJAhkfsVGPrcBJi2ttRh4VSsV/SBsNd0n6YCrC/e56LD2vyNRg0IaGKtKQMq0hb7pv4gqS4
DkAgUxqX87d9UiMJvIuR/tkIGN2tFu/68csQnHIdCv4tywbGyyiEphRG2yEtdEuw29P/4hUsJMVF
mLr0weZB5Pz5Rl/yW0k6lgLxWXWb/eJEkiSuqHMZzTmqcva02ubhMYdUnyE5MOq3ge3Z4P7UotR5
2rIUmGppJTse/NtXbH/7SvYZN1laAo5za3qstDTYjzpvgjDv9iDjN/qS2vpBXpjmsPCbX713qybm
ReQyorHTG6vfugJJcTvfW7FjD1dcLdUB03xPk+09kSm48GaNWdscna6MH1+DwkbIE15MrOZNPTMV
Nz7NRrhmUx4PAQYn7KMuaW+5VGQeUlDPiREtNr1UguyITbYLkLQXtc2Mp4lR3mhN/mKjwBBWgbuT
KZL2Yp8kn5qxE7ds6N3P6HyyP5ul7nIVHJfRCQV6wAkqD/yGkNGMSsrF2ZjIomGLwqjJ2ASCyCQV
BIthnTz47HVNHo7ir8n3LLYF12V0gk/GLBHTArVCM85htC2s8fSpJmJWWB4ZmzBWDtyjQ/itXYpn
2yDXNPFeOlpFGdBVte5fVJ5LBiV4zjolLrpCbvbJv3IsAezycP4wRwRIfHHCKHFT49pVd7FJwCsb
JLhLy9HBH631JzL8saa406UzVKQl75v7TZA0LqynSz5xgQf6+1GH2VDJp6SzqIeVxJnguuz5XeEf
3ETTt6miKynsxCjBYiRwI8HoiKIpD7hsDeBHRVrSV+YhBWjXOHLZ3Wqvi8SuwBXyLsMOyskpey/v
ISspOTF3Ck2XncEejX1UyaIMPTCHIgu8kolb+jxgA0V3MqL6ybltU5e3VaR79hVunyE5296fmqJc
M4Qj9Ms0fG+0y382eXvDU8kDxhvPpEXT4fzdYY4N3OshPVov7sf+C4uwP+qf5f7YkSjkXR7EYgmA
+V075zdh/Mh/t3Ufdp0G4PNmVm1jjqSmRe8CCt/DSTlYP1acsZ4Y64u25Rx71hNvfyApa2o2Y9L7
g7j5fek/LQ3twmrJrcM+1kj6SusGEKtgErehTMKsiElbho2nUVqFSZYnsYxwTHaW2uK2YM1slFZW
XJv1pyBNQ5cxbGfVvlVUFyypsB/0Q9mlLmy/X4a8f24WDMLUNS4piP8HpTCx3koJq25p86ktP/Dm
tlYawVSEsTJAwewtl1rzyG99dqD0I60+rCjRtrpZLArLJo9iwXyBjCUeXGKXjKcgX09ZrbGZihhT
RiRMQSIClqz8RtpvdXLynJtDL2lfhlN2ACBNY+BU7Nlu5JULtLmPAi3BtVYYhedkoZuvIUXWtz7t
En55BkuRBI3FVwRT8/LCpu8t70Ltsj2V1Ehqu8KjYMC4hxB/OQx9F/U/MBNXw5ctufiG3bQkpR1b
Mc81tTkW975DjXbDLpLp2egAJy1Dc7g6O99BMj6Brf1kEoqPcLAiOifh1EzhSI/7uC8pbZY2fcX6
tLrVmXHo3fXK5uYWDKVGRBXCIxf3yVygNokhA7cS8/zsFzzYI7e8JaaluQSFcskjWdKi2hbhQHi8
Pgh73kd5fd/FGHkSS2U7Y+8tSOogARNzUl7L4Ml0dc8ThVGWR7E4HRrEbMOF0y0+JvkvC3ONGgAL
a/vFr3U1FNV/SIpbN/bc1vmWlqJGlK7es0eWq9WwE815lIlGUypWXYHkezm305o0DqxQeVzNz/n0
ad8FSLrbpzXrXAuiw7cKzUsnwmnSwEJUR5ZUNzE9bqP6gLvlWYgdUCc3J/G+U0shctr7HHCc7bns
8fezOyKRFjROaAEbeHj8D6rDSxobFBgsnZSw+i7DtLwExqZMA02soFBXeTALyv68mLfn28YYHzPt
PTviNTqQNc9DhT2Wq/5GQzxhjmB8VRy8NAnbKnKXPTvVEaPJo1msIZgNnlFxK2zzQ1p/x+rDPyaw
C4/ZrnC2crk/Y/bUmAussFHSgzv+JBB1M6rR+uTbB6Ebzq9ikKSzAmneFgkXBAv5FzL9aNJw1AKt
VC8VGYdGkoX1bYZEbPI5uf07FO5I35sfyy/bAisWF18fc0ohoP/+/auAocjMQQBqDBUwfs0NltsH
FdEFIyr+SJpLzHkK/A7Gxl8uKXlfzvdqT0vIJj6S5g6OjQ2rKWQzmMXFcOt4GHT5WNWpJZVtp7Ei
y/YeN4wftXVwMHUWacfH3FaorIxYEHS1s5kgDHE4QsD0MHvlaSQf0j2YLrBFBix0vBnSuYeHzRxx
HpzyI2VV6Da6hjwFa2SAQtlSUpgTUgpwh8el8EKS+se2sDXmWCGLMk5hWIp2nDIYSzzRQwCkDJ05
UBGWFJU2XmoGGc5dV/NJkDbunD+PL1Thts3tH1+pjyin1J22ugPrvP7ZzQv0VqY/gzKdQ69O25jU
0+HxP6m+QfKwlT2slVHh2Wn72UJjhxvd5zVFeV1jMlX0JWVNar+t27YR8CZFFybdkIXN+vHx2VVy
I2krnCr3hY9XSVP+XZ1nIV6y5Nc+0pK2Bt0aOP0EP8LGNXS8c4HZljXRqOvbPKEyVKG3a6c0RsjN
4gLA5JaH1NA9kVWkN8/1SnCoNXQWbQ1xczssoA7GU1bpzO7bRobKUAVropRRA7Zx6Hh+NVuah1Mw
/iAmw1PHDZL3jzn/to+lMljBD7za5AURt9HAHjNjOTAWjl11KJzftWjRsHV6/D8qTknK2xvetrxv
q0g6NDUPlVfCts1ZUOlS+G/rMJWhC5xiI7K/tHjTrm04te4X06mex8A8rhV2jgzOngkirk8DSYMb
a8mrtOi2t/NvM4vtPTijja6kuWlTr2uxQLt42fxNmtI5ptx0osfcf1t1qYxg6Ctv6oIapRlaJt9I
YhwTXHqMvnJNdK+iL+mvRRORjW2P0g8wCk0bZZi9VFrHx4dXiI4MVXCBSbGwUhcR8noQyWHYg6QB
x+WBLUNj9hhwCbpiOa72rUzPj8+rYIY8sIU1dE3HqRY3bxg/84E/Y2SUG3qF7gGuor9ZjFdGp8OI
hNlJwewez9fFakKvKwEM0Qm4QpHkOS2m2aNSjhzCzbLuwr64yMo5TYkm0bNw08NjFqmudPv91Sck
mNBPXIHcLlvQxezVvnMeW2v6+pi6wnT6kopixGKXMtHCpiVF3H6vO36gaVwVGn/ydhaKyquwCKpt
a9sEAgWqJcJe82gA/sf8J+29MA++Fu2l1kFXVTctedxkHJLey5CyKOcimtNDsczhYGiSCCriks4G
We0Qt96S1BbmVNch1gCGmDTz+AoUxOURLUubdd6Mlq2blzqnMcesNMCypirV2DOF/MgzWsakM4rJ
QZiT0+44DvyapzrtUpHe1OKVaHq2Z8yJj9ul/FRlT0I3a0lFV9Ja5PratQXc/saJ/5EGEJ0Uk/w0
7FYR367h1aGxJ6kcrdFHMQb8YK19yApN+kChS972j68oNyXmaPoD2DHl+Xffms9ZlZzQ5xqKTgc6
VMmKpK7G2tLBZwsSc0DlnEtBv1lY23qYJh0YTcUdybUO7cSF4QHR1aBB8bRwgA9Z5u7ZOAI3Ik9o
SczMc3I3w2vNWCJe1liavu8RS+WpLDwowZsOpFc7jV0Lr0CzID97z9/nqWRQVNLRpRUc9cHJDM62
G4RVZcSGsWciGjgjY6L4No02b5C/CUak6qPUwvjKcFxJr7ECCsGRJ7P0C/dz4qRIy1VJPK0jOpax
n7hh46/HRkwhNzIaqqg7tG4Hm6P11ymaFiCEaV/sPLykslkvanPN4aSmovgyVfkL4J7hyAcNeYUX
dyW9NRxb8LEE712T51W0Nl5wruuu+tgkcxqa3DT+NlYQP2aU6iIkDRZYNVeMArYtwNTQNjAwFI3H
xqxbL68iL+tvY3IxMLwd1mQdzk0x/QXC4HflJrammK36A9nPGmUh+gTPOM/Ow/S3x//4umt+Ezy8
KYHkZmdMeajTrMTh33VptM2vrk52bDfxeKgw31C3QFjxCTI+ykOP8dqliPCbkoVTgYrnjQUaM6HQ
AxkdNeWjhwTyxv/2wvx3jW7OpIqu5GqnpSarNSEZMhrXnFy1E48Vsi8joqx2djiaTODCu59FuYQ+
HudrUZ0N0w7n6vhY5lWH3y7ilWMs5xSrubYa7dyUv71iS6N1VPOcUn3A9p+vaNtiTae5wNu/9NJL
Icw/SMEmyACiA0W09U/mzPviBnlMi5HztMLsdgBpyjH0vT7MXE2QrJJHSWe9giRZFoA9q/+5dPJo
SMMp/bSP9ZK6ml7vV2uFB9Zs5ENI0/7nWq6HfbQldbUzbGvoTAuIioqzl6yt14sg+fddxGVcVJs7
HWrvcCh5y89Oyo6GFhOlEEcZEmX0FWZTogpw843OicySXbB5dc+qCdgwGQjFFydLF3isW2OKuJtu
OTr13LoOk/79Y8YookwZENVmJKcYA48aDKwXENpYBBIO/iXRtUIppPE/QKgRlc3ARYi5WB+SrA/H
AYiNUtfwo6IuqWuwEIzA6Rqc3p0+OK3zOwjyqHV15QAVcyTviq3IrmlPCF+Tubu6GN+ONNcHoy2j
ZCzix/xXSY+kreMwzg1xUbduar+7YoGoh2Vte+YpbdIjqeuCBa6JS/E4maonzu+VcS2rz4/P/WZD
10ZbUlfEemuKIA0h2rG+WDG7inN1oaEZGrFuYYOCNzIMqrQL7OEbkZvuvLrCeJMuLoOu1MUHKupb
XvaVqV96SiyzBef9gR0oY3/IZGqebirSkns1yrTFSGs83RafWHHTA0CXOOTXY84rZF4GQuX+Chg5
2+x71zwVWIGSBV2EMe8ag6A6+/a3r9iS0Hb0mi2cqQaWhRmU6ty6ZbPPd8v4py7vSYPROzCWlnXq
Zu/k5b/3sUXSVScde7sskfeYeHpKGx67xfzUELbz4JKepssajGYNzxdgt01jNXFS60IBRcwhQ57y
1RlbNiMYy6oXfz1NBcY0Ccx/emdluknWqkuVlDWwBp5gLy6/FUFQi1NntwQvqkSMO9/LcuF0nq0i
6DGM8pahjOSlsdP9rHSw9DeHosPUyGVTy0CsNDcww90BNcKfVZTEWAJyWSMryr6JKIjJLgAXlQuo
nLVJ7ZUVvK3/Att/wHDWcM6mKNjXC4VxwP9fueyut3rMMEV8vF5Q+q3P3P9s6fAmCm8l11LLCQg9
b4SrrRcSW+WHDqW8zPvlBF92aZjc6u1OGV+KLftt+e+Qw5nIc7evx4TKyDlmBqVd+QASrSV6THIY
BRddvI+PrWCLjJqbbcarxsebpFjfLc4LAW7OmOIxrQ6P6SvssYyd69qV+tlcA5MwNU9+4xaRPTgX
kxUaw6bQXRk9Z2Xl4iHjChgRetrWhMWJq0N1qo4uieNCsrLBHgO8pGj/1P5ZeHbiyc/HbFEAcCjd
vueVIzFdMfsYnQlx+bhE/5vS7B1W9K3Yx/xgxNW+JzKV7L7hkgmrwbYIuf2dWzzC8qHw8ReouCOZ
fCsxVz/zN2tAnOPUHQlv47r65zFx1a1KoZkYZzdrc2uLbZ5G8ZTpAHOqQ0uWfqkXmyUYYoPkFpYC
IkVv8whowl2HlhFzSYGMNE9AnLo5D/+PsytpjlRntr+ICDEIxBaoAZfttnuyuzZEd9/bgMQ8w69/
pzrewp9uqRRRWxYCUpmpVObJk2M9/nHq6c61pXAM4yhAl8lxfo/GFOa9g1L7nVgBGStnZl3mikuo
umVbFeSIWkNn4ffFejJUjntQ9MpCBi6zMRgoLbcIyDnd9B6Flsgjy8yKrouT4cutrHlpWy9ixI5u
76XCLcr4uGZNmJU32EuEp+uubcevtO2HoPFZEyII1Oyq6i2SdeYtiOwS45LmsB4pfcyqf3zzaBia
81qh7H8zfx9cjLVNHjVNRB1N3wbuzxw5RFNHFKtaWzJQ6hK+YrQRYBOXi3EZ4bhbyX0x9t/Ong/f
jdLZYs5g3sFxZx0Ey+ag5VuvEbniw2WMHBlNr1xdpD0X9omQI03awNBdiK/po2ebcl2hbQEa7GdS
g8//C09eBl2J7lph97KudGEaC8YJxt50cU68nWU+EccMEL+H1ZIdbIESfmkEPNWRkaj+4qKsH8Q/
soXm5Wy0MTqpAsc2Hku63LGzlx+5bMqHpQkd6VBD5DGg5yEorfY5S3e3Dfbavl6WvvzNh6WNrZxJ
Pvht3M3WGIpk5D8RxLSB2Lbuy+1XXHyt3OVxeYVkrWZNB5/UGero4GtiCfrP6/SEBOghGdowL92d
Vw3726+6mp2/vMv639+hLAG4xKN1DODpZTB3HZah8d0J6phE5KhLzl+7W13eIllxZxibS4eli+dh
OAA++pDj4rDafZDmhWZfVNoknbjj4iwYsmB38WANYWJPr1ali+gVS8ulhYmNZMmoV8eFnYGRrghs
3UVEJX65smA1dStWA0v36y45VPt0NwRdFvLvbVzu072vyaf/BbtfUSm5AXstNpoVjGGbH5pHuu8P
Ng/Nz+5LdZx2dmgF6Sf+0B+7qHjSXRdVQpOsu+TgyEW/Qx1j+lc4AElXajsvL1pz7Wck63ZQwZtB
YV3HWdzF9iOPkig5+of5y305LygslawcFZ8+d2y8Ivefl/6F6Bg8FR5Wrjd0BTONdcG6zuHStisO
9sHEaCAdlP9qOvDy3ZI5V26JFwzQp+xxioa4PdDPOH4iANKiu8ZF4xWSLddN77qJldRx1x95/2zq
OAivNtRevl2y4CIpLQc8vl3sV06wNs5pKNIjRyIja0E3adCIgexD1P94dNFcWhSOVi5HDKQFjZe5
wtGKCbTNpyqx94xYSLelgW/8k3e6kUqKbZeLExlZwSNYDV3skuLU+0mY5SBqKu0wETxMyVtdVmFj
6ZCgKi2QyxVNUVi9bWCLpv26u4wMXOdAPM4RWBeOjaEJcFT/JBm4VWD41GBgu9p5OLBt2KGkvht9
N2w5A+b6t8D8JdSRNG9TuBO5gNGlvGjz1kBu24s2b6/FQP69NF1xJnIbdwNO0HQu0iYmr16wRZfm
qZ2/y8P6cY3KaIzssIyqAw+6MI10NJ4qVZdbu52pcae6MLoYqMxANP+u9JWhKpMOJBiM/nFevljO
kafp++1TXqXnklcYKhv3ly3p4qLLdoYBWpVvyLBF6/bipi+Wln9GccrLdQ6TlT7GIfAuXqzu6GXG
o4PJLw1jh5l8WVNtW7ZSvSVHMTTdMGdATsfrg7k3o/YArv6LemNw1kOn41hQ/Ixc9QDw3EZjHdQb
SEo0o03Bsm2h4D3mBvenobuL7s825UbwZRgqE4zyXUyLMcpwMHjkrjnwWFqK5pN66POkx66L3j1M
a/PMUt3UJoU1ysUPZxi8kTnQX9usz0vN3opqiW/rqsKtyMT0TZ314wygTuzkTuhWf+p2BTmH2JnW
D6t69cGXV2JC2u13/SVbvmL8ch0kd9KCd4LC+Pu0XNELO9mU7VCk7v2veWVQjwUp6Oz4Z2o2S/G6
trXRvaeTW5Tft05U9euyJkUyBqWfO3kS9l6dm5/AhkStL9PS92gl8O3EsZ3AWUtjQ9/nxFyLP3Oe
odeR08RKMWzIMKvIzsCyqcOeqnZHuj/QBPcDt02GuOrTUwLg2VrrAlbF7UduQKe5Pxnl5A7xlq07
anehYcNNGrrLlerLpdiiWHB1qGd8uTXBGZfDbvbvqRwhurAlp9EUpbmZszHE/uxHKS5X5SA0QGLF
V8tpc/Tv4QYr6BDXa75rErLPfSu8raGqpS8e/cNt07TWxDQND1+NNBx3eDgl92DWIBA5YY5wA6zj
DrZyTeYIeIyodprD3OgonxSaIufLrb7BUIbmoilpdtr6Yl+x7KnVstWrBCPdAejUzxZP6jFes/lQ
OPPBtJvotswvAcwVpyBnzPu+tNOyNMd4aue3oSaB6WB44lR+K7tMozEq4UgWOm9tam4Gvp4k8y6z
+pimOMm0DAiq5aXz3jSXmQIRNMZJgbGs6Ed8Wpclmuvaui8akxnmXYR5ab852FzLiJCLijfEfrel
rzh3ZZJ5zHbjGSalD7HIs3C1pn02eoHdufus8ULPTO+AZ0H7/5NDH6i15I43xt2KVLGLY72bTr5x
13gVLC/ZbWm2FoD/+RTTrn0iTQU2BxEvSx4WmJh7W1AKC/hPOh1jo90mFVNsYvzUwsdDZdxTvbgI
RwrthblWM/hep5hNBZrBt9+NPYUWKV7v+3LJdte8IWjm5VPslzzc/OSRuuOd23oR1gd/mXkL7RPh
j/GSs9gRQ+DS9bU3i+PtL1cop9xmPua15VABrTFqpzuBJt/cp773c+IDoKx0SkIQZetAv6r9lYy4
7URpU5vDDRneOyXVCn6y7Z60+mWHpYMWGglIzDaOccpLdD0SzHKZw4T4h9tyUrhQObNezJsD+tvL
NvStFSKEerAA9g4KDAXb/ELjRBUvkTPsaWrN5uBnI/LH7fPiIMeRVy9LhSaeRDe0S+FIZTzFjDlp
SW4WY4wY8dHEMMjSb1/WwtH4OsUW/wdR4W2YhGxa2AWaOQgOVy8SvLinJwZ7LMMoqs0tBVsNuLit
fshL+qPuKt3tSCUYyYQ728ZM284ZY3SVfPIm6wTAyIPr6OCQquUlM+6cxWm85OKdR2dHDGdXG8vO
be6MYmUIhb36ee320xSTqqS7ueq2sOgK/kim7a7hpxC+ZL3G7NhuaWHs6eJ1JTizx3AQ/M9t61JJ
RzLeYpzmMvEgncoRh56xY2/jqDTK3X3LS5GynzOnrFYYr2nzvbXxV5FtQWI2d9BbejZYvf/XRc8+
KIJ8LxnjvEHkNuZP9eRFo51+v+fricyfP5tWmbUbQpLGLcD1GriDEKiSO63glhuMK0I7XR3++j4Q
uUPdMTJMGOjWCZchIzaI9VDSfr9oqRKu+zcid6Z3dpX7tF2mGOzhRwe0eZvdv3Tdd/2ABEUmhchc
+u5ocraIbYgXJEDRmARun+VzmbD3YTOCmXBIj+9Nh4QU1H09ChO39+i63yNyqzptvaWDauDqUW5P
szl9Nk2dY7qe6iJyd3rfDVYx9wuWXtOoml9WUQSDmYeZuYTC8QL0JWviL9XuSxbeD6xaHYEYGPjA
753nP43mhcNFlyNU7b5k5KQRJKEj4mDCs5d+Kj9t4xpadG0DOt3DMHkxRcnSUZLbKlAeXK6A9cle
mlM6LdHtLVZIR+5Zx7W1LAAMQAiJ5mOnHQMP4z3SVGgKWgoNklvXJ5oUhYH+9dgn2WOWbU/Z7Gr8
k2ppKW02ZEjb5B40CI0hO7Pe9ry5B2UOebPLXn+ITpsBA9yAgJnixPKe62T0Iy9fdN38CoWR29bH
uuwBeM5nZBCTgylcHpn99EC7+a2k/tvtXb0e/xJ2kdmHH7BHd6wY76d4Lsr3wW5/usVnRlBez4yn
ytLZsEp3pNvxsoF0c1tm3A+s9cXNSLx19YFO4+72T6iWlwzXqZ1hpIs9wVjTY7ctu4SMB197ebqe
wCRMMlyEdB5GfEB/RG4e7O7Jz36MJaaZ9X5A/GXXN58q39/f9yuSAVe+B16qCidQNma7luePpfMH
jL2a245CUHIPO2FcGBwTS2JekdOSTgFACY9+72n2QaFMcg97kmO6jTCgTMtcR+bkn6xsOja+fxyc
7lWXzFH9g2TNbEnJTBP4oXpOwTM573lavo229Xp7A/5eif+bLCLynI/MhZ2DpA2ZEKCe/GkGjth+
wFzYU5/l4WDYHOANcTJH74ipkAfDNxDnL+aLaKvTuvF9O8Q8aTQCVXiu/8wEWTFJzKngzjE6+qn2
l+fRuYcUAH8kd8GD7SslZo9YpG1Zd+TL8q0g5T38hZfFJXsfO5tMHQjLYr+zdoVHH4RhvW6T/fP2
HikcoyfZO0bsGKbHPUT7XhIagu8WnE1hlqwndCroGHcVcYfcBL9uwrTHjSBYm/Jw65edk/QdQqd5
1xnzLqf2k095e7j9Ryqllsx+onVarAxKPXM6fm2NYtk7Izw/TwZddknxCrkzfqjb1meeAc/C2tck
6b8mVXa8wCpv/4FCVf+DYNsKKty5Q34Mvj4Y8xUUxXV2D70vFErGsZm18ByMrV/iti6elszZDTx5
XKiuZqeSjXSMz503+dzA8kZj7ZO8PvmWH1eVLgBRLX95/uGQtTbv/20tTffE/OLnYdK/3Cd26fzO
+8pZSqNdYmGNgcnF77HD0Kbba6s+W7ZiYMytfMBZ5Ag/JCs5JKIPMRZgd3t5lcZIVpw0ZmEueb/E
6CY/1pX/TsZEd5FTrS0d2UZtL8K2cNChg9n8M4JM8jBsrD7f/nKVYCRrZWZBPPC2TzEqfCE4xUJ/
wWRBsd0XA8jotNr0Mn+iYo5Nl58t2pOHxhnf7Ck37wsDZIza1kwpTZtxif1i8KNs6rbjyqcBV+pC
h+5QACKIjE/L2cAtLpoFgcwcGJMZonyKqmobMus3p8BItOh0mbzYBqH27V1R7LncI1+JkhkoZC4x
zX1M9Mx9BE6Zd58tyLNCQCVn9jnplrjIDdw9q9UEK4dAtdTzbM33K8JMGaHmuNPk5C5BuF9VB+Y7
AUowflhm9gGM2uFYOKfV60lkbFoeVMU5KmPXhqyE2TXGHLNWBJu/RKDyP1VFxLgmea/aEsnEwcpZ
V5WBFzRJCzqmws+DxXXvq3cSGbdW2flAppQvce2ta0DSsQny0Wn2HOVrTUZalU+RIWxzgYuQWGfs
+9odK/C8TM4vbm47f0AGymW7ZXysrW9rj1cv/9zWY8WuyBi2niw4pdkyxm269c6PlRsJysQL89zt
mYKgwT+ts2f1326/TbFFMlylHGnCK4wujUlBz+aMJoXZm3XpcIVKy4AVo0XjELdsEveAi1rpmzfO
oYWRVSK39mPxLZ/mcIB+3/4TlcuRMSzt5KAvO/VJbNM+8BJgX/PuCGLDYKNNiEJxYCXpznbbaPF1
HTCKvZKxLeUK0ZHSmmL0BVjWy9rmLPkDWlFUN8VYNg3404wisfv7jkwZdZinGyHzMOHITHhggLnA
MHXeR6EHMsKQgUU0G5d2jTHODKICvHFaQxMDPnQFqr9lzCsXK5kRoaIL5RYuMjHvjnMxh5yxKJ99
TMsAKi/7PtI2MiC3BQjDSjz06z9JRt4wqHYPFuKmaaN60nHaK9RShh5mRZn2dmotsWPMQZ3xh8zJ
Q16uwSbeDMw8q2sRZot333Eu4xGXyhoYp/YSrywHT1GWpmG1LaA8tfFGjepfHOo12UqhmpG4LuaS
D2vMSu95Xpyorf2wEe4DqEQw0NM5WqJ+7P1fYpsDPl+mjenAw8ptlXz8WGVm4RULbLz/VYhPKLt0
Qdp9dhvcnqkdkIkfedXtKkCLhE+jZhsD4n1KvV9m/sVIEnuXFI4mh6jaVynqy+vqAlGBpAFkDTiv
glY0UYGJfL6fRv3UBNnEgu7ezLTM1FDQxgLos1nj3vR2lfnmUSQIEhoQRzwuGObBmI6AWvFjMnSx
mY1pNZ1+jdusRCvP2Xazg9nPoZGQ19Fag5z8mtF+e1uZFJ5ARoQ17drMHunsWEyp0R/XgZblg7fM
o+b2roie5bb8vDTtwesNEhuCHWc0PqEmsT4SUzdfTHFxl3FhgvaLbyypFXudGVT+GnSuHYxjFYKO
Pcy9A2aYasxO8ScyTMyFBgiD5nZskeHQ1+TVrehXM6F/bm+EYtflBuvGtHORbJkVA9T4ZFk/TPqz
HOcdMFhgkkYzzwUH2OrSA6rTU0aPTQv1G2/KrThfSZTZadC3P1MGOq/ODyyyBEMRC7sIkAPVSE+h
ZzKebClFPi5GYcfGYNlB73kkqgv/x23ZKZTAumzZhys35SDi57NjxvVGd1n+g3UssFoarEwEWfOZ
iEFzJCtynjK2bOF5WSFMM9FuVT+3yzd/TXaGK16X9B1Na/eZpNyLXTqGJTDP2AYO24hy2h9Wr/18
W1CKRiLyF0n7QVJpYq1V2yxbnJi5MfGYojO7QWa4tLzuiU+oO/yw/cIFG2nRU+Ca0VLZzygmoo+E
tyvOSscBExZrvdnaJc20VFW4LVvCfrtT1U/PZKGd4yJZLiyG+C+txCuldeZqxH+1Gx6ZIRlxga9E
pzqDtV+GtmGUfcijMvR3TuAfasD8Ww2fnkJZZehFM5RIMWLWelyXkWM/Gzo+XIX6yMQVtUsEM3uH
xymap3N0BvY4oSfxUGSvxcg0lnaV6OMipMtffdjjjZg4pgp4kjkcd0NsHsU3/qs4gTEKHSTVYZnD
XnNhUslJCkQWMKGvtmXzOC+dsGXtvqiEJo7625x9JciRERjgL2HphPtETD95flB99T/1P3s0dxih
+Zw4uzIJksA66uZxKzr5CJGiiWmwnGUlworZU/pM9yYGW2Pjn+Cl9vneizTmdxHMtZ+ScklZD0bk
sSrwU1+6POji/pBE1gs9Z889GgaNyP96+0VXbyqYGHA5ZD6oAF9BgL05eA+r/nVAiNW8dc1pyTRp
yOsahuUvfvjD8kaeFBlc4f//Rnoc8Rv2s32uH7fdECJDFtVv9/3IxZI+vMnLGrAw9I2IXXgfv4rb
8Zi0ryvbNMaiEtTl+Yf1wX3oGVuK9bepxZj3KUjt7yt7rVxNkHrV4iEp6WSqEyvnad6KmI1bADCg
aceM7FMDqIZZc/ipfkEyd8xZSBpnxSu8/PM4vVYY5ifaXeJqlr9q4/gDycZBx4fSJ3I5Me1xl06c
yHB1heKrSxNXTn3add0UzdCRH6n7dTTmY1fmGrGrVpYUFL0fPRjzNvKjYGjcX23yw/HJvZ8t6WRF
VrA7CJP8qBno1Dy2LwtdlvzqXkIikjqikW3G3XEhPzCeK8ujfkjCqnqYG401qcQiaeOwAa/V1iv5
0QxelA7jiTi6/gzVl19e+cGQChBsZE7aLMe5GfJsl1o+ss67zk5KNu6yNi26z3Y1YpD5HX4BgpK0
MnXYPOTjzM8pHyI+7rzGCgQmTZrmPSEAXmD97/+AZJt1GSKk80KtAF1NwP/l4e1vv0j7P4cAlpaO
mhrzJOel7MQZ2OkACFKwt1kPFteV/VWbLJ8xZdUmtS0whGZFv4nTnzA0/ftdXy4nKylBJtLBgMZz
zR+camf5IqxmHd5VIRY53WWxpGYbZoCffRbbFzKPPDIyXU+VQj3lhFefZAlGAzb8nMM9puVD4b1u
zvvS6iogCqHL6a7BtjIQkg387IE6BXTPx8rWNVWp5CIZbQamILI0BfnRAY3QZcXOMobQ5Ovh9p6q
vvzy/IPh0nrjpQtQ/NHd6h0peDTwf26vrPpwyUbRf1mCRTAvzn31TKdDhwTYQjUhyCWQuWJDjmSe
GyAHy5SO2M8EvdG1FxYryP5who/ml8ZEjPvVZq3GXlUSkux1zFoM1OuhmH2LWm71K+FjdFtCV6MD
4so5JZaBl6K9yL4wt8gAsHWlQANb4pEYYoeUsmaLFRshJ5T8sgLrMoC0ZwsZUGvY9xjuuRmfb/+D
anHpqJ19szeyAouL9K20kT2wdpbdaQSkEL1cUpgYWWkhmDgPyO813A233NPsquq7paN2tBm3RWaJ
c5Y9V/Y5z6NCi4BTffblnR9sKumHzSzcUZwN+ptPfrhMurKn6qsvb/ywctEXW49hhuLsZCJC1+rO
o7jj0f5OeUsmSzJ0uRqtL84r3HrZGhEdiUYJVTKRLDbbLuMUBoef3eY59ZZ94+aalVUykexzM5k1
p7Ynzu2A1B/4sVz/2+Dpht0rTg45wdiRlgmvwD3UwxDPZoGHoX7E8vqxWnQ9c4ofkDOLrU1JCZK/
4ry6uHm6wHakebY35v4+E5VTi6QzgdwVUHXDHB+dFTOtub8E9trcg5AgrpxM9KqV1fkMdd96/sQT
86Xx8k9jew83IXjg5NRh0k9uU/91AuyXmeUvS8c0rHMqwV+ef7CmccrTcfMdhBybiDlorDD34WlY
7oxo5GzhOE6k6oTvHgtaRxhWdGRNH22FDmikOD3kPCEir2VoSkOcm+Gw+J/sac+sMF+fwUJw27Ur
TFZOFopxHNuczwj36iwQ4DcpyKTxvqqlJZut04SumZ8V57Ywd1vuAmShyUmppCKFvwVPhdPx3Il9
9D5Y5nmtnQdh//bmX9uYaL5eoTdy92nZeSC/Shz3aICi3u2KQ7lk0bqsGrkrXI7cfdq1dd8wwNbP
NP9mTU+YcoXAKTJ16RuF7OXO0wEzsxjZRHF2DOPrwijKlJYuGrheWCCu3HsKIoSCzVUtzsnW72wH
tDz/Ovmvdnmb7E+u+UjEJ27dVVPAuyTzbYYKD62mOCdCRGAziFzvnsHQ8Dkyr2Od+6vtj9iCnj0b
IrRFGtieJjmh0h7pkK3zNgELXFucy3wL0an+RpPvSETd59P+Jjg/+LSG9nPdNIN7NG3jCcmtU2qZ
z1vna3RT9fGS4a7+AloSjPw5V82TV7zn7dOkY5BSLS1Z7jqMpZioz89+euqnVw/ViVYHEVSYlNxs
KhI01HcZPjvjjwghRfl5EbFRaXZU4XPkPlMjaUk+JQY/j2tcY4BZ89g458F+KPj3255YIRq57rFR
m1LcC6x4Y1NyKPP2fUzT8ZSuvW7wruoNF8F9VJuRWuPgJ/ycWF/T4RPzvm3Jn/s+/vLKD0tPE6gW
a0qLMxB64VgOew+5b4fMmvBP4c7kckdae5Vhj7N7nDs+P60ed14SkHVpVldtrWSsbPI4+FjG8rx5
cWq9b9nXZf7Hcv6wQYdPUX2/FBhTr03HCeS3MbczFB0K33/gyWLvbgtfpfiSvda0Tnhru/RYYCpg
MPn9yZibr6XJ92nCotvvUP2BZLioJY9jSpErG0sPbMk0yKpKs/T1z6dyIcP2MV9CoM/6XCbPdO2D
bHik8+f0Lig4oXIhI60vGMwaX77Nb2b/xR1M9Pq+3yMVKreXJqzr0BnRledkRv8t2PzRNxTcXvq6
sVK5tVSkA0eJFp/t9+8r/25Z6O5kOsJulcglc/VWr5v9zhCnCbxw5N3CbIyS7MvavCt4onL36JbS
LhvsRJycbjjYzs+2tQ4jZrrdFs11e6VyuQJDANvBQTPPebYxFZQebfHeWHXQgptz+n77FdfVncqT
jq1lFWW/DuXZnNzdKKa9M9zFugN9lKy1gvAr4MD5mWyfWoyvWBkoWnSDHlWikcy0xKRH5oi1OpvG
mXpu4GKgiusehua7qTunFK+Q20bR9Gqgz7UvzyUowt0tCe0L1jjnKHK/TdVd11kqN48WeTn0WzGX
Z7b2OzE/FhjYlzmtxmGqfuHy/MNplZRexyqMZD0z6L9dvnt1HfYrksZLs5tGLXHvRej/TWBSuZc0
F5xRjtzruQTbPq22eLRbSCq2+BCgPSiy8dj23sbmHg5xj1C5vzRJVy93KgJX5x2WMuymNOqWIK90
6yusQu4tXUEpatUiLU5dNkakWsJurDUeQ7W0dAan+TaxrZzKcydYgCazkDc6Z6fwpPIs5No0iDGJ
AjYxVeGwbbsN9aSk0OGFFL5Ubiadh7HwKxS/TmzrH8yvaTfuXDoemHdf3YEyyabHtkgYSz3+byXs
1x69i/2oK7EpRCO3jxqoD/aW75XnJWOBiWwOG2jgZzr6cIVo5PbROuls5OsW9LxkVuCZYZv9Xj0R
zGOqOQlU3y8ZslmwzlsavKBE4aFeXpskRXZEE/ErVFLuG7WJQGcGxRlQrHWEUdFH0eraKVWCufzP
BwdEU14vYwa58+5rAkDvSr67dFeOU3TX8SX3gnr1lrmI/RDREhG14/hFUFdXZlOJRbLUZbaYV/g4
29k61oHTbzzYakMXy6pWt/5XMu6KGnOFDtDzwPzvW48Dvtnqr7elotIW6eRdksVsq0pU57z844FS
zP6djBpGAtXSko0aVbsmS46Aql9ZVLIuwPDXyrqvhkTlTs+qv6RGy02cqvxbTwB5BdPp59QedlWq
AyRfSjlXziq52xOANfRQsLI6T/3DWhxn+20enjAGzx2f7UJzqCv2Vu757Hq+btUyG19Fmwepm+24
pUuvq5a+GNoHg+rGMs1aYbanpuwP6dh9TrjOvyu29j+DCtopK3z0U4Gm893qv5Nlj15Ejf9S+AF5
UsEMyjDbqubqvLGfLA8row58RFWMFHe+QDJWe9pEJoyRfK6t13J95/mbOe/ciWuWvw7WJFSeTZB7
ALsNFdbPunc2PeVj847S6a7Mh38TkgXWKiLubrEr5lOaZXGW85BtuphBtTOSPdfEdqq898tzs3zx
GYJRUQfbdM9MRQRT8lBk7tZWUTkj9kaQwJ+dcFh1RQOFtsqgqIUIWhnFTD6n7UvZNqGf3kVGSqjc
CNo6ebs0BPsxs/dmnp5c4Wk6/xQxs9z+2Y/D1FTmZHzd+qNfvpfIH7EsKOv30dYRcimsQUZGtQQB
GmbJk88Ne7AI2aV+gQtGebC13V2qn7ho0gc3cZmci1TAghOAPaerFbrsu4tAHLMP1+W+qEFu+iTb
lBSlA6IeI18o0mBi3Wc5aJruOsJkTBR31gGpbPyAmDFVGMRJfPhJyK/bi6vkb/2vdIy+7zt/6xCu
dUMwZmi6eQIQMxm+3F5epfWyuXJ3SnsH3z73Bi4ly2FqOo1yqpaWjt/UWWciMILo7Pll0Fd7i97p
Y2Q4VJ1uRTEbtDpX66nMnx3/wLK7svhUBkP5HKfWdHH+ZS5CKszQtLbANHQ5GMWJLsOhWGXxObPh
v6apjRiz9oOL4QI5Bdy/OmRpvi8tS1OPU4hfRkY16Jcw6wqvqp3Xspmwuo5qXLWyZLC+03WgRZwu
OvOvl2D6Vr0dbmuj4vCQm/hAuFnNBIiiczbsCrbPqh1xNEsrvIw8OqBIHUEqsPGdOt5/cqpkb07e
kXriT1b3O7I5x/v+QDLXlBYU03SgmiN6L/sBfURts5/TUePIFN5AHhWQTviFwoK5Tt7vlr9M5cnu
/knn37c/XlFEpDIuyhnBr1w3XnXGyKGxfjT9Hp2U39fsm1m+ZNk/dIncRuN4FH8iY6O60l9GmtX1
udq+JBuPnORTlQIzf+ctVO64NsrBH9Kh5Gcnf5qNPBBAAPT3DLZDGCLDo3DXTwtQDCL2b2cQ4wFw
t2HaF1if7uINwgsuUvtwJoL0oNjWyq7ObWmB5NHaVbnzqtnki2u/cquQu6kdki8uRk4gN/I07+g+
f8js4xTOEWZOHJxKYwcKHyFPCECavCtQQ4Cirm4I1k0I/9/b36/wEbYUPa/DXDVuMjcn7hj7lmDs
FlleDX4X1QskLxlwMawtRlaJ+rxlNXqih0de6ji1VCovnbWsIJ0zT0Z1LsDd47gvjD05/idHaDZW
tbx03s6tyEa0sPF/vaKcMNQ8qxPv2E1ZmX1PnHUbXsypHIhmF67vryMn2BbhDY2PAY9oK6zdwGFj
j6xDrxsCqFpd+pU6tXi6ZgONq7x7ZVmSh2Pn33eHcOT8WsY2vjLXoHFXrO95kszhnDFdj8J17XTk
7JrV82R124zGE5xlO5O9cJOg7u8irSFURqwNZTNOWV/U57k8WuZbB+TwoNnR619OZbBaubieZ/Cy
Po/17xIDONq/7Sy3bVZx+MpANZ+xOrVHVp0ZeCLqJZ6N13z5kqFXfdDkeq5rDJWxauANNKmXT/WZ
NT+bZQlTL9/d/naVXC7PP7hiz/WTNGdNffaLfeeUwWIeE/fr7bVVcrn8zYe1kXMd0pVX9dmjvzGd
LXCrrxtYgozTnOpGm6sEI7nLDZPBEnDSg6O0mp/npDo6S3/nlVnGqRlWJ8yR9vlZ1ODm8EVkj7Wm
DUQldclXLnNJpsrs6nNqfx0SDILJggpskLfFrpKJ5F5G7mXCcfDdqPmFwPi/i7z9dtfSMkKt98G6
nRV5c2rp1z75qZ3ypvhkGZrmCEyLaODcT6z4MozfWucuWBGVMWnMdbw+MbHulJ9n76UcW9BH7e+T
hRTE+MLIMegMa4/2oU4eqK4HQaEbMvxsZMP/cfYlW5LiwLJfpHMEiGkLxEBkRlZWZ80bTndVtQRi
nuHrr0W/t8hWh4J72cZCIVzuLsllbrZWTekbsWiAe/WnCq2PBvU/p2m6HB5P3b9/RlJhaM6A9kda
5vK3oOvR4GNYlPlJVlUwp024lk8Q5armdeOmprkUquoIAtxDRpnw6gdt/3LKt3z4vZa/HO+c56dx
/vb4gzSHAxWdhjt+wXAZvMXT98z/vpYXYpyqOdmIKE0i+4fY6V0iK5bRY24GHyLL6+CHvdFH0ueB
6Z39Pj89/gRdCChRa6EhAZxqa/VjYTd2EzG+2jf+rseD36egorYKVIPsbTZCH7N6Ikbb2CIENdyN
8bw2e5NHuLXLPnRzj3wyKmeO6ymrj+XSpeQNJ2mHXrKB0T8fz+T+SjH3ZuJ3phxHw0qcnogfIypt
a/KxLIABNl6nXSSYlKkvaDlxbXttrOpH4VSAIZComKagXbc6GTSeoELysq6a+UCX6kfTHRkqeSsY
ZNtgyD/JvfVzFZTXFGlS2KVhxxblv0ugx60EpGR+X4VttYUT0DibykTgGgOEhqyRxWuaOoHljeC4
cgo/fLzGmgym8hGgHT2vmeMyKBWnl9ojL9PanbJs3jn87aPeuRBa7SqrcwiLbQYWE1pmn+HKdVig
oW0jXHQfoJwqynTN6pKa+Ie5K+MW3NBnoxb5EUDgdSMF61bA/PdH5L7dddlaFE+Z00+g/PFK4Bqc
rEMr1b5FUI4YieW7fg4ulh9s+QDR8WDN3wj/e9/YSq7CY8JqFWZnQ8glP4xGFsy1dQRqdGPq923D
VHQeWokdCjIqeCcRTVhbdXXwS7LFc6Ub/bZPvXMfl0O+0YPN8ezYoLWBHsgmk/t93mfKVHCeOXds
sUUpf7uVH9l9+bEG/sNY8suU+2fpmrGVjwe8678Qgc7IwTmuafecW8Znl1lxOz4vRruxndx3YaZi
+VzkCnS+Cijr5CVAmT0zAitLfeAoUW557AWaVK6SENiTNSQe+Itiy8x/Dt7y4q/iOvtj4O08bzIV
1DfKDNIJSWKfB2Osj10r5dkl5l+P568zkRLlIhto1ky1cxbg+YksueShxZLlaDvtRgeTzkJKkFcW
N9hgIU7WhJ9rMLDnC7gLm+GCBp5dFX2mQvssdJQTIAyc89gP50KY4bJaHzhvN9ZYFyxKpC+F7Uzc
G+2YVcuF1d55NMqNgo5maBXU51TFzJN+teO0tdtwhfhU2LFp44KlG1wJ8rFNEz50uGCR5fdKeOh3
xa7dh3nKAWZgppcPa+XEkzROk4QKHe+eiiY/7nJKFcBnVdQf0UnjnEvqf+KDe+ns/sqbLUIanV1u
sfAu+bUySYo0k82TZRTJpXQHsKlaY7L1YqsJKRWtN9flWCfrgAKOuPrlua5ecvb1sWHuXyOYp0Tr
yqfMLMa5+pE4xwm9PmP+MSPPnXPgfAm7eSMn6OyjROxt/7Uz5lc/Wht3Zz/PAt6BdfbxJ9xLB47r
Obff3xm/mQvfAHhBXB1/Crz2r8R+XdIOL8Ibt917k7+NryxuMZQ9TwYkYTOtG5BAzW+gM91IBPdW
9jb27T/fzX2mXZ6VRS+urK8OBKK4IEI7812KprfhldV1epb32E7IM/HHSJI+Sq3Pj42uM4qyootp
pbW/CHHNGAd59Lp6IRuTHdn3Nm3lkOWZVkE8FESvtUWOQ1VGovPe7FS+Pp67zuhK9p2Ttu3HhIsr
2GEvU5t/oOAiaekWXatmeBUTYhh9uzo+hodamy8+uOUTKzZc8d49CYZRQSHmnGS2sBN+5T6HPhHU
cr4y6485eRVbpGe6ySt5eBx72UiLiKssX+UcJeuTyU+Pza5xGRUUkviZnS64tzz3YEEL0GUE1hDj
5+OxddO+/f4ujvyWCdvpCL+ueRfNnQhRqg4akEs+Hl5ndyVMjRkpvZVYUtv6QxaBl4igKT5kczQP
486/UEK1bSif1hmZoO6MgHZHz3oRBguS/iC2WHJ0RlJidmyXwvXB/3DtSRVCRIhz2Gh5e2wi3eoq
MZslcjCrahTXqXrN0k+4ZuwbVwnWFZqWXUGx8Tk2DSHQ9gz1gA2H1NhDRYQA1QOuslamV5GBlrdz
+YnUVhmkiUE2FvVeRRDxqgJD+iqFfqCDramnxesgIN2Yp6wG20mbnFgh3MDmglyqlFRR41ZT+Nhk
mg1RxYsM+QK9GIunV+kc/fGJ1AeHlyCF3EifmpVWMSKOLO2kz+BGoP5x/OuypaijWw4lhnNkTa+2
1uR5sdjrOLxltXPl3u/HNtFNWongqpSuA9iwuCas/jY6aPBCW1CzcbrUDa7ELnOXki1jjsGbl1wm
Aaf9hgPpRlZCFhXS2fZajNwmVzL/ZWx15dw79t0cU4nWRRCHcbcWV9KV4Mn4moL9OfuWiC5s1pd0
SyVN5/5K7DbMIpYH4vXr6htvKTlQ+RNCCqGwaEjK+ljRY76JrtA4vQoNSaB0ZI7Sh1caUDIgMspr
EjYoiBfLdH7sQ3cxsrCaCg9JO7cyRFek17L6NOVvkMow5Le8LP6wIVqO9/+g9V/86VPf5EA6+k+u
OW/8s8YNVOhIxvumySg2B9HZ3wEaH6vsr8ffpBtZOTwTwlunXjPAXfy8CEGwmIfQ6NiXu1XQSN9T
SN7UKzvhzS9o5zVMyVZm1SQLFSpSV45veMsirigUH133uhAjZs4eJqPbQqsBXY99MVcjHBe3FHRy
H7psq2FEZ3AlotGWY1eWB5s4zW9rYBGdt+rDmphWybvtzHV6u4TGa9aLCMwOwdp+6+xoaBl0vr42
1r7DuUqxgxcsiK0PFXyR/WS/bSmC3tzIo5pFVYEKBaR1e2ljQy59yLx+Al2HuUU0ohv6ZrR3B0QC
vuMhoxZ2Yod+WoCeX0kXGqzcOEposo+KVXDnyu7d2w4ABS8XObQZA2ga1c9unU6nlC9bOCzdZyjh
WtK+4EaHvN15SRdAjeuDm4LW3uqMz7vygUrOPafAvxneyK/MK+eLWSYkdAZ3D3894krl2AECA0Uv
mmXXwcY5CzKKbb71fKFbASVk88GW6NvBnVHOP5gT8t4PQNJMzX2pTEUtgNtzMY3Bw4Y5cDegTvW3
lRsbJTvd1JXNOJ2SzskYxmbVy5C+mMbycUiiJfE3xtc5jbINU262VdVhTa2eXlbgbvEiCrCIs6Mo
iEVV0Qs2iIFM8CSjFFDj1XFg/t9D7+1zRxXBkK+r3zdAXlyp2aDhBEjfo4Hmgo3TlcYwKo7BYlA3
MNGPf3U8+ntaPIaMQK0ni5DquCucVIKdcmmMKoVQwLXIxBiWNXnhprul7Kyb/u33dzltssepM9vx
hpOY0IGVh3Io0RK0h+ritq63Hezd8HRCQ1M+2eI6lH97Mz0If0sdSrNTqdgFLtpyKeclxbXob7/1
I7At23Q4yHI4TIIFnlXvi1oVwFCVPgV9EiwkR+c0uOt5BUn+45XVGV8J2rZf5mRYcN+tl9kOWnA2
hq7gIpwLvkUcoTkq/AO4frcAEzVqhoIMv/ps/TB3PObO712TV3ELrjHV3mrM1slLnHM3UbzVmBHe
2jcuoBrbqM/5Q+nbZlECwGN784HI+gRK6lAmW2c/jV3Up3z/BhCq21tJgDoxaaHX45HybZ9llA3W
ALO8m0qHXzvBQu/PCvi0bI8iNQJKfcDPWFfTcmwxb/SZB27tF4cU3cMbdwSd0ZVwdW0xd3WNNWXg
IwyyVV7bAqQUjfC23u91dle22KlZBOXQcb4yuwps0w6baQsKpBtaORX7cMgEfojdO/O+DyUDuCTz
tlD9mv1VVQvgbcJn2hu4RKN1uv6ej0swksM6bSCxdIZXtteGpDkzEuwiddlcq5ZHNcm/kXYLZHTf
NK76bD+ZoIBjHWbvNV/o1J5btu9W6ap8Oi3IKy3TgdE9Sp6qqT6byefHUXTf4q76YD8Cbef1HTwl
M4Y8YAk0S9zh1eibD8ay9eyjs4sSqQ4RAg8QRXYd8ZgaDei4DZ0OvVePv+D+orrqK/xo0KzmhYRD
9k4LCk5ahfnsiahO03HjzqD7gNvv79J7lq7YdAeKLGnPl2Go0iBJva2zgW4FlFhdsnpia+ffzvHd
JZ2zz+gXO0Ey+WVMt7hXdCZSYhYoGzxaQYn5lE5gJ+HgRhHHwVw3FkD3Acr+asi6yZJbspE9MaIO
ymU0L6M+xwHQrLd6AnVLoIQukPGSejashLaiqHfkweVb1EaaodV3+IKjKNg4C796qHRBNPpZNt7h
sW/qhlbussboOX0yevxqFum5yq5mRXcd5V31FR7C9mltr17zTCFddgBvz3y1W8/eOW8lYn23smcz
Qa1pHelnSBmZUeowEj02isYbVcYcy0CrfdnN/Fr+U/2QN5WkQ5ltyQDobH77/V2wksV0+7TwrdPc
WcD1Qk9p3fJ03dBKqJpNyzsjsywoC5R/4EnyI+/7PW0raMVQGXMWq2zJ6lF+XdrCi3Lefli9dUu7
SDdxJUQBI+qoD0jBaa58PCS1B+ltPXRqol9lyhF+0aWQUkWdI4dgoucfVtM7Uj4/NcLZuBVrZq92
9AAMl/ICMJyrJwQqNlZIpmQjd+mGVgI0N1vamj1i38zHyLaRIcutfUk39O2F8p0f9qvbtdTAgjpT
/8m1uj7oenNPTzq8RUX5NklSy9GrOdgfkj8c2r70ef4KdMi++Hdvoftu7qQYrNkd4C+t2wU88cOu
aDYsrol+lSanMFBpbhj8xcy/TnT6AlBeaHt7+INudlEidAJtkJnjZ+x0ZgjzH7ydlWbXVTZRWdYL
hRo6trniS4Oux3XcoprReYoSnUkOuHk9MHZCR8yhTtong8zHx7lWN7S6bYKciVauxa8FelbmaT60
Itl1i0Gf1L99xHdTKMU0sEeFnDVfHZYGYtioXGumrTLjuJ1VEteB/xVVfjUM75XvokmEh6iEOKPZ
j7i+wNhF85cjLjN0LpZu36as4ptIDspLmnTWyS95CCKro13uIRm5TVuJyMmtWZ/UBr+SYj77lXUY
q792uYgKbPLc1pzdBfvlhFImb6eDD37BfUMr0Vgzvq4SKsGnEg+4te2G3vBt38hKMFqLbaeDhVX0
rT7qKGjO5LBx2NckKBXSNFV+Qzu0HVyZJcBmLNEpn70OdN264+p8WwlJli+eudrwbQHN2ZExKAu7
wS6rqHgmE8BrPzNglTqrw8QE1BbVi31DKxtlna2TWxEk1pmvTWBNqPGOItno7tSYXOW5IUC6SIMP
yCPlyyCDfgal+T4XVKFMbm87zBjg3S2QY940hg70hR+bRDdrJSQFcOU4EN5MMmRXUrvXrPTRzVxs
GEXjJyqpTYpXwrG65UDW/kqTKnKHYt+moBLaSDYAt+jYqFbyTAadWN7kDLPvs4oSmb3XORPrsZZp
nl/T1AzdTH7xrGnn3JW9sixHN8HDhnUyUjusJx9tNeNGdUhzkrWVwKRGYzuOiaELbgaMh/OKcmV3
qfbobSCFqyAmKy+nEfq85NmfnYN0ytdhSA6Pja6Zuope4iUjY7MOBDoA5me5ehd/MT7Y9Z+jW214
o+4flNOslXkt5yt2e8MrXkGmGhoAevZrcSg29Xnv9ujdDHT773enTtRxxoHXODE3ZAxJPwXC9S/c
/GhztIgs0a1Tr5itSy9jO93YsXWfpcZwQ1CVLrAmM7lMhheayyttT8IR0b6FuQX3u08CPq0ZFi9J
ntPGCubkNPk+MtABQmaPx9ckCZX2ps4dVBh6LPyajwExp2MpttgJdUMrgUwsVIwkNIqfp/nj2q2f
FnP8c9+klRi2iirLDWPBNjX5wZrxo73wjZysW08lhj1nbpPa6gGjTmkwTl+KrAqQN1trIww0RlGx
SyWEhtd2hr/0nX/kc/u9SurXXVZRIUt4bifcbrCUc7eEhScuXrHVU6GbtRK8ju9D6hzQhhNZ28DK
+3Dut2ret/1fZZtBzKpMNlbaiXwcURIx7QX8Ce1vL5s/p0mKroqcnLjrHSihO42vBKvZGSCyrxx2
ct3iz0xClWo0jS/7rH8z3btAXQyeQpJnxW29t44LuMGdPI/2Da2cgvG0MzVVzqwTLqYnK/cuGXd2
Dq3E6K19aExdtIG4RIxxU5P0xGWycRC+ece9pVXDlHK0m3kLeS6m+mKk8zdZLUkIjRJ6ML3xj94E
cGmfhZSoreoBnD8WJ88s67+Pbf8zAfX446FvvnHnI1SgUlagS2mUMH57u4KYVVgb7oFOe0h/4f4q
q4pfja1ddibcpniynYtBN/L6P+/e9+athKwP1SyvGjFwnYfZJ/+YHUnIPqVVwF/HU3na4uHQZAaV
V2Up6IomgpE8eynNI6hSzYe1MbaoVnXGVwLWsEbXZv0t77R+QOcr4FAHOm7V7TW5XoUoWVlXg6Z7
ZqfMRDeO/9LWB3CthOkema7b2v4nblfAQpeJnWi20pMJlv/IWY09Pb630ZXQlZlVsKafEboePxs+
jxJcUB77vO4gZaqRO02lzZwGW0nbp5e0oW3U8La8oIe7+Q665+ra4B0t5Os0XKakpgfWLf6JeJst
Ejq3UgI69TBULuG9s1f9MHoqAyPZ1dgNy6kopmyp18JL4VWWJ6Pedk92QS4rXi4fW0/jtCqQyQPl
rGubmHvKxovj+IGYy7Msq30pW0Uy3bh6ut5ARc5rCyijuxFx3Z1D3wLl3R5WjUY9ZoMkzzbzL3nC
LkL8fmwTzXqqlCyswbHHaHHVnXwK5lzQo3QCpHv7Br/96btpC7dPsqWskuem+4lq/Gn1d1Y/VfQS
Oisgm+Eb5DmR/V9sRrMIYSB72TdtJYATAyKBc1aSZ7Ofs4+rY8jQ5etWdVVncSWEawdFcksQ6wTJ
0zCfkkPr7ZF3u8WPEpyVU+f52GNoZ8BNpPrLM7KNXUsTOipYqQO3Hh+Zj74QN/UPAq+qAa1874Pj
TDsfPlTAEjMciO7KOnlupzLO/UvqFS8EEh+P11T3Acqu66J2CxZ/nKfGjh3s2rqYtvFrtbaqlrrh
lQCleQH6fp4nzz0kYqAZEiwsP5Jlp0eqqCXqJx1LfYs8i9LvAxDofi+aLd4X3dSVIK3mVrYkRz8j
WfqQ898tr37Nq/z22O4ab6fKVlsN7pwmPY4hmS/9ISgys/+Szbt4Z+HxVAlVO6/syW685Fnkngzs
2vlYjFkZWkXztm/+SrQCpddYBpj1n4fSfCoK8ZN4Ygu+qDnmUCVcy4L5iwQvw3M6VV9AVxOvsxHX
7vJXs5DjnunjOvjvDJznTYebFUMqS/ITZLU+rMlWw9VtiP+eYx0VuQQB97HqJxRALDT6QBjzArBh
aFr9cbKuqIN/TFvnLR33aKs4eJJS4tcz8qJeRZk8s6Q/FoaMpTw2zlYN/H4MOCqlSDFDr3jMAZ+e
6/6Nptabu3SXckk26o+64W+/v9sHBxyXiehRcOmG8Y0RO8ST9/cx8Tb2K93wSgQ7gB7zFLN9znl1
9Je/6dC8tOZWA9l9L3VUfbCJGSVqOgixbGQDZFWbJ1LmL8IZPshsy0C6/1DDmHaWVQkcmQduEdAd
1V2QtqM8zAz66I5vf98XDUow19bo0wEd+qdVEBCbg8uBy5//96FdC1oJ/15iAv3ZviG1GVcyWYNl
HEXYlmILQnLPPrfRlSzK/MEgeQce8Fak5pNLs+J5zI3x7GdseiOLs8UocC+m8T/q9SKbyr7GhmDH
ZuNFS50FXvZrHCEvAoarvEiClP7icmtLvrc13P5MSX9ZmveJ24FCpirqIphySSNcneTh8YJoPkW9
S1SuSVw5N3ZcDEWQJF1YUhY64ktmfwNEBv90HIW7EYCa5VEvFm0KknJr9lgsxs5bn/kytPS7P3Yu
qLGzOhNdIF1i9PHjL7sX7rCbes+YxAo8vXEjCau7kwmJZkK7w+pvcR9plkVtl5COkdl5wcHsI/Pf
U3UVDds4C3h3dozbxJU0iM64aU1AsxnnkF901yc5npv8j8o/uc6RjV8eW+dufeX2L0okdgl6p2a8
ksTieTy2cXmU1/4yHfHKEIrDFvxPtwZKQBZe1w5yqY3YzynOei/G/EPMG1nqn5mqO+vtC5RsiMor
dRgrjNh+g+4rPw+nJKKv9o/1sh7AmBnyo/9pw1i3+d77KyUjLskKZvoOfZtZPMbyY/L99jmv9sk5
ios1BWDNZRsl3ruNu7evUsK9XWieTDP+qo7W4xrJQxWSMDmywD9VR37ceou7WyLB/6hXlRSqOdW6
4n/G43KwourUTWH+ZJ/QY30S477sol5WpmykVSutLK6WMrDnr8X6qUXR1C3b0BodKJyfplSeHi/S
3exi+qp6pksBCllMP40FZGhpSNGuB5C4xNo8Hv9uwGN8xQcYL6uSO14aS7ZEBspFhWiix0PfX3SM
rSz6lKRJy43WjJdwCdeoC+VHcmCBExhhfalPzcZj3/2QMX0V6Vsnpd90RWciZIa/vUuHiDFfu58y
hlDH/ypi7uYw/NHt93dHOZ4UHgOkO4tBFfGJGuchWV+t4tcMtMc4Tce+rzf2lLv7F/5IOfC60EoB
LkhksdcXaOiDlBWE4DsHnCff5xpq0N5l5b8er9JtyP8kAfzVzfHefRPrgap1G0vElHfxUPJoZP0x
G/rAyH/1br4RMvcDE3+jpH9j5NZkGzBdQfjJhXCwN32Wrh8AhRw4HAuFi5WwvnXLz4Zs7Dhav7j5
/LtPQ//vZC098nT+PEbmIcdm4NSBexiiJSoi8r0Mly30j87XVRqvwU0GgLnwX7QOjW91zMIyms/O
L1KH8pM407OzkUo1CeE/gGJSG0Ny+yMylSFwaAx0OJn1iaUbGL27mxsWSkkIeY9LgN9ifFx7AZgX
3TO1N3KZbmglH6zUFJljpAgfyBuEZSPMABx8ZjQ35Ra3+T+nrjvurIKKC2HgkgI4N3LB1fr5/5KB
9WK+fbVO5HTLBn70y422kHCa4FF1A+go7WRpchnTtIg5RM1W4YdFZYWj+a2aNtRjNClapRZOasFK
AZBx3JDXxb8Cg/g48jWepIKNW0866VhUaUxL90uW/Kj7+ppW/d9lP2xkZt3MlaCXc2EkvoT8lbmY
UcLkkztscVn9c3K4t9BKcNulJVw7Z9i4Rn5ZeBuU7qkFb1s1jcdpNV4K9ps6RcDLPQQGLpRclVNf
Zhlja6ITOp7S9lQx90mIArLZ1pfHq6GzlXLuk21CuedNPHaT6kyb7GsxrjuXQQlpUnNWT6XPYytJ
htCYBTnUdrulj6KJaleJajxUp2mNDr846dPIhHbSWhinrs32TV7FIye4785uNZvxnHYfpF8+V8nH
xxbX7Q8qHFnagtdF4/7/o3aP28LtqF19q57Xgx3KyI+qr4//SrO4Kjo5GezE6+aZx001HavZCFPr
dd/IyvYtJmqt9c1tstmOSG8fSFJu5Afdnq2Cky1jWJuu5mYsOKFVZORjJyBj0A/VuWjz3P3Y17ns
Dp5fGewE7eYab7aDqP0n5tdsOtduQdyNa69uf1XhzMVCZc57z4hX62+zALVK3x4s809qL4FXdAfi
5WBE/7tKHBBoyiMFKNku9jBbIPJVEkcbjGH17Kwi9srmvJgkWDn7JAg5rdayYWtNLlbFP4tZTkaN
lBa79Xzq/PGZuM1phkr70G1prWjOlCoA2i0NdzDnPo8hsRWQJLDIE5t5mCWvrfVJ2JGXbfWCaHZF
Ve5zMjNrWkiTQwfox+oArpwOYdkXh6F4ntJp38VFBUWXwzSmJe/yeGryK5/sOTAWnO4eR5Vud1F5
HunQy5WSLjlnQpzbjB0mX4acmKe2bc559TbUU4iN/zj7WxV1TRpVwdIAveeJA7h0XPIi5BMulpl3
9Hm74WC64ZU8UaLTR6bgfowNuq4sDTurqpY1mHMwwrdRt+BNdaOCocl1qhqgTGyLoXWXg/dbRGsq
oqbe6nfTRIkKi+SLC32+0pVx6tBAOl8J/bi0n9hWQUQ3c2ULRkdNLTI/5XHKoEywZN5ysH3Z7ngH
QBZRGd9E0UMCMIFdPGKd4bBhxSDMV24h9nSTV7ZhrzQyb21WGVcZtGTLOuiTrc5OzdD/QUeWLW8M
0qZxJsoXKEVcu2ULaKVJSio6cuQ1uIh53sZZ1cfTSiMKKdlkGSKnoWEFieM5zd56Y6vqrHEglcZt
4HmRtXNCoAWFaoSxHPDGXAY5OmMc2WwBmHTmUkIN3YzclK6s4hri1g3QxwvPDo/zkm7oW3S/u9GO
oyy5MA1yXgwIfU1y+muWfh/tG/z2p+8Gtzubuq0LB4W25qmi9EyNLUJM3byVszPJjFxWneDxYJZR
07hoVN0DvEFYqcp/1urcnqbyKu5seQTpWuiLrSYTTblH5XMzIIU4A8CIOl+RSX8NKzrL8TqNeSEj
2Rml89R0FRu/gmZfum9NRbpiD0kdvspWFrq1DRB11ybWoi+foNd19v2to4ZuJ1CW2Z3scalWbDRp
KaNhoge7/8nMLeFpzUqrTSgtWi1ySnJkubULqSxCv91iqNcEr62k58HPR5dOBTYW93OKd+ASTzup
F6TOurHr6+au3JOmZG5ryRrQ/HhoQkEDxGCyje1XcyRSm1BMq7FWeTNL7V9cCk3HF9G/jmAr6vjW
mUUz+//0oRhkaCDLwWNsBAG3jICtv3YlBrUNBQgCuiZJxeNpdsPCLCIU8jbsopv0zV7vco6QdC5X
UMfHBDfT1IToqHQ2htb4udp2Ipsy52jUIGd7zo6CA0/Y5pCN28MldNvOlQg1pXQhF8PTmA1pyAw7
GN2tXUpjFJXgEc0Io58IOEvi9Se/gNrdlJFdwoimryKnR3BON06KfNmy4WQRFmSOGfTlFuGXJkhV
5LTbNKRoDAyfj2FGTvVYBKl/HJM/HruibnjFX4aBdHmJolVszrEznaX3J+/DbhNWrhv+9vs7d2z8
zp3qGsP7pAhy++zUzwv7lbB9lTyV27GaOLpEOYzTOODMGp28CxLK9p27Vdy0FDJ1xO3YkQFFIcQH
ZOGNvKizirp7c1DnFaWoYg6yssl0X5eaBpY7B/O0dbLXBKsKmwb/EfPbvqrjaq4vK5SXIJsYZQAz
P3YbTUSp0IZ26ku0DOELZgi4+wm5uFAgeTy0bubKuVtMbsnN28yL0Y/zfjzUYjrZ8xZsWWN7FckA
hNgwVi5mXlX5J8v/2HMjmuwicshWZ6fGNv/BL7CxW24vCjFrbR7a3JmCrN2D60SWVOEKIIrrGx8c
vvHAWZi1B9seAmb/2mV6FaxQZCiOVGabx8OcjlbUlWvmRlbvl81TlUtcJB7/jc5ASqZPoIHbekua
AJe6nqQ7H4t+3ogsXYntn9Lku4QzC7PgSSKS2Ouy0zxekowELhWnBfrk1doeEv4kuye8LkXgtI72
fY8Szj3xFn/pZB2b4KRwHfKSr38+HlkTCyp2wbCKyejKLIlxBk9Cz5FpUBNwjfvrFopE9w/KEW3A
iWz0U8x9yd8G/4tET0sufj6evW6dlUg2e0/Mpp3XcTrPXWC7xrn2yacdY1Mc6P+9scyidofG6sSF
OmXEFiNc663q5F2TYOjb57xzIerx3m6aJolrqHIFJO041KuJE7UWGg73zV7xGOA5moybgl+E7MIC
BCk4D25EgG725r9n75blXNd5Iy55OZ/WbgyZDarysidf9k1dcRjDNTvfmQ1+GQd6AdlmMA9bV527
Z3oYXvGXovbM1O9MEq8MJygAQDogm1gRijES5Nfj6d9N/9RUoQ3SbJiDbMwvA0ubAO840VI1ER9w
98mcfWLTpgprqIqx7TqP+2foof5RLjhvWssmMcvdqMIXKCc24XsryNIMElN0CgHi98SX9bTPODej
vfP8nJGFr+XgnodMSDwDWKjJpn3yajrF38sqm4+P/0b3BUrsJpLPRV0Z3nklaWg1zVd/SrfgN3dL
DLCOErwZn+2sB74zTuVbKj4u9XMOYnrAIyznZdki2voHVPmft1L8ixK/TbXOUNhL3TOTpQzWRVZB
l1nrc2ev9FcLVpSjM3n1cWrG4qtDXXEaaT59Hog9vE4V/TN3xh6XswFNclRIHjX9tMQWyHafHDE7
rymxmz/mxes2QlZnEyUlrMQljtm79rlu5yMRf9KsD7wSRKo0OxugB2zJRsLX5B4V6lCK0bdnYpHY
n56G/oNVnIzsdZ/PKLmhsnlSLw3FurZpy17wTmHSj6LMnSJ6/AeaxKDiHEwypB0Y39zzko5AuVlF
yoCaNhjoj9v81YLPbry/aoykQhyGjoyk6le8sae57wZuIe32UBKb94GYiLlVa9N9j5ImBgoZZxRJ
kpiaY5CiuMkrdhkKFrReupEuNHGs4h3wxmG5/0PalzVHbjPZ/iJGcAFI8JVklUolqZdSu728MNru
NlcQ4L78+nvobzwjw0JhLuehoyP0AKISmYklT56z+m1wQddIlpDKYVc2bqZ7tW50JUtMhT002cjY
JUM7wZcutVgb85nVJgUs3ToomYJVEDdC/RNnK5b/2RTVM0oJf1idSZJtt/M7KUJFN1RF2bjLLIPL
XMkzZdec5J/brvnRMueES7epKVAT2yrbWgga/KJsRXjpAulGDtCBcbEW8WK1TtRbvXexJvBG9JD3
OhYmyvY/F0HtguaVXnizBCd4QBdXAFic6TzSCI//R2SC0IikgiDYXImqs2d26VruveQTTnleS73f
7/+Kv25776yOCoKw85oH9tq1TxURAYumHGDqeAxR9icFb57R22Z/dBdqiah0JI0XMrsU96yVvgbS
5o8o/bIodWz581pZG9orcjlecQ1oHnxC2U1sa+HFI5vz0/35amJBBVYU3TJlIWf0MtRNlFbyI7iI
X+8P/W7ByHZVJEVmb1UXOim7ELv/PGJL64X1tLlpFgkn8K/jtD6TEaouTrhkyf1P6n6NcsyAW85p
7k7ltSR5ZAVZ3KWm+58mqFWEBXymB5X3aj2m8+B/8NZtiSovGz+GdWXqM9N9Qskb1UbHrpFDfl1b
cpF9e23s9uKV/uWYcZSjxdxas7uUdX7lzWsghog0VXx/ZN3ElWOA7+SOCOVkPY6SFA8en7zYYUV4
WarAtInqnEnJDqFPSdrbZXV1h59q7+sQ3Erv4gw/ce9PQZ7pZDhAavY2FQ+xWtBKaqHzeq22C/ee
SAecIL+Q/s/7htL4p4qEmIBOEdRvyyu1PhLobc0BNbxtvf88YbsqDKLjYwhZwaB9yh/lo/1TefaT
CS/dJzexL4sJZ6Sbv7L1973vbMIZymvtj+2D23fyzLipeV6zr6lEcSSgAsj2vryuxI6xGVfk0+Ku
SUAi6RhS0vtgEVhp9+A395CmDCcOudHwwjd6FvyHGH8HO0Zc8iFuiv4l9MeTyCOfL0eekfE9JaRd
318otpj2CZqPUSu/uNIQzBpHVYt3IWkoriNp+8Q88TlF1R2HS7QztI99a53uO6vmAKAW8XhrdTOp
LHYJ2vq0jfQyZ27MSvI0VcOzrIDqoIaDq+7HKME99yUa4WleX1EkPNPW3qGgIlpCbIwdNSy9znWV
Y34r2rmxBVw3a8soqKp4Ht1jJxe1nCfoBijd7rhB/1JhKaR9CebP1vzL/XXQZFe1psfKuvMhAt4+
jc0HDu90uzkat/OxwZWInu0+qMYtbJ8IyBSfHSp/z60sO9WsmZP7X9Asrlrcm5spDFJqVdh2rKvk
NnrL+5NP2++oxr3c/4RmbdUCX+GtJHSHsr4W2XCZGgdbf21wTZ3xlQBGt6gvOwvHuaI5zeXXzvkG
efRj2+a/MFLjsjV0EtUV5C8AKoqk7MBH2oaG+NVZRdmVM+oJkN2t1XUhGW7kNOr9wjBz3dBKwBbT
6q89oDNX2r107XC1rCOs+jidEyVMa9rD0/Owu1bFVEZ5F/ywKPpb7/uJZjFVdBQoB9rQRwfSNXc6
9JoukQSubipM9z6NVVSEFECbzdhmWXFdyts2OmdHVoZsr5u4EqXW0njC9j3UACgoggH15ZE71hZ6
jaRpSXWf2MP3zc44FFbgzkWaX9HvfmocETcBPfdGaklNFlDlLceCr2BlsMtrXzz2xYvNG+DHfnao
6d1bN30lTmvCWlLuVZJsQItXIdMfXI5rsjGIdN53Ht0v8P5pILIIpxTcLa9Tsz3mHBrF1lRHEhjj
DJApw0c0ZyAVImUXbceWpu4vbQY2nmmLRFlEtA5QQScn3Lfv/xTdV5TwrS05iHX2ymu6PU4t1EKc
GWQoXwZriSwIh9z/iM5eSiRPzQo2TCbLayO/FMUlbL5a9SVjhp+gWW8VG0HBuzmW+01PVh/JMEX+
/KPm3+7PXDf2fiB6Ewo2XoUgqIBLwETKyLd+1ONPC/35/tiaHKGKX06dgOaZXxfXJv8UONdpPgIp
sF2VRq72Qlr23lJe7bEBDUBwKq3UsAVqzoEqFIKKxbfHFd7CeRHh3cKCxCvoGe31k9u9BLnpXUZn
dSWC87yjQBM45RXa1lcxSRzIS9D0mEDoul+hhG8HSo9Ajh1udutvOX0uiu+t81yQP6v507T+cmxx
lR13tUK/yOuquA5NmeGc1tmPRU3nT/dH1xlIidp5nhzX8vEL3KahERA7teRl4hB6uz++zjWVgEVt
IV+cdukuvYfWyz47VZlnyAWahKNCIzwCxla0AdRXyBXGPflc1z/KoUaP7FlOl/uz11hHxUYUoMjc
2DLVVwjC3IAMjwOHQqbEdEXRGEdFR/j11AZzh6VFJ8MZXEAoshjMrsmTKjSCioYsHhHF1Z3Xy9yy
z2sTPhdoYVnlwVuoSuhQh3Js+9HiT6m1/DRzsLYEQ//HfbvrDLP//U2yxANbPXHw8F7Wrf6wZfy3
FDzs94fWWUYJWTKiDzEPy+IaNvYT5NfiTKCmNJQvkFkyOKbOa5SIdeuZDwLcsNfWGaO86V/tZb44
uW0YXmccJWRH2udB7cHv0fz1KygQfstCctDflWgVDoh4ZdsU14yD15rJiBa4kpOH+6bXTFwlZ7C7
FXYvYfppdR8Kr3pMjeBXjclVSgZgTqBHWTf1dfanP+Ww7Zqap7wsjzRFg6xmT0Fv/NHPFsj31iuO
HakbrXJGW3Qeha5JdltnmN1X3wxvUQE28YYX15xhKxwKPFV5pDl4QVH541I6s1auGL1b+WX1po9e
8Euzjq/HFnX/TW/mDgV4No9DiDPClH53RYDSdYXy3bHBlWDNpiGtV86wvxK8gMhYtr/dH1iTBVTq
OL9heT1nONm0APAlfTUWJ9K4w4NjAVm+BX5zuv8d3coqsYqnxyHbQliH90O0Qd+u3UwXfd1PUGI1
s6s1E9QqcS5ov/YWetut9VpQL/LpIYCdjeD/59raLuo4o41Ms3V5UkFBYRJJbR8yjaNSyFkFqvxi
6PC+0nwFTWgC8R5DFnvf6I5KF1emeZ+WZCquVjs/1tX24HUmsJXmrdf5F1ncbC22ZGNxXXNBo7rH
JaccKY+ssFm/SoBYIy7C/NT7vIpmErLT6Dn+ofzpqCAycOC5KQ0WHHjc5jI51lOWmW66OpMpUYyS
bMd4hsUoyffZ8qMK3L5HIgASHv/0oXlqW8Dh9juVN5yybHigg6lh6f2k76jcOFMzrn0hkJWXuY2H
wI/JMF7K+VBHHbxfid1wGZtKONgMe56d55A8TJapQ1ZnbiV2V0+EYyhxYauDECQe3qMnmcFJ3k8L
jooYE42Fau6a44FufWo8sEVlH3FSO9mDqaS+73n/rkU7KlrMkRtejqqgv3QDjfL21NpzlNE/Vn6u
jZSnuh+h7LepCHs0ARbVtQ1GwOtEvLDieS5B4SX9Y36p8t6UEINegMrhqIcyL7Iqd4vKoKbnQ16v
0t14drD4Yqyqa7p+W5bipdr47f7IOvMrkdrbWTZXqKdf5uFb036UfDhV9Pe2ljEYrg/OXolZsJpM
Lg84v9auFVvS/7hUx+rFjkpfMw5uxQFYhdnn4TdZtNZDV2XHHqcdFdBVZE5eZg7m3UA2hbQMcLVD
LyGQMv1nFnPWzSpDvM9dqymI06r64LDaUGRl78eTiuTqapBZD5bPr3P9gPatC0UHlFWkEXNiz82f
nMzkk5p0qSK5cEJ20IAM05MluHZD30d5RRJBwcJ03zU1UasS1czLuoab5NU1X5cf4OZG28/yse6/
87w7dmZQIVxT6rO+9zp+DQGR7FJxcmwTy7LOOvvf35xjgZrzvLSQ1dVfvthDDxm0x5CYqNA0+V5V
xwwGUP0GHkxfub81Ww2Qs2OwiG7aSqj2ZeBYM/pPr5n0nC+sDHYFN6sUIura3DFR5Orm7/7TOCUF
AjCY6F4qoNTJoQhJq1ebiJQazuOarBYoe23t557dzhu/2i7IzkhMxher/jFOV9kYiua6MFMj2Bkc
39tKfh1cPwJJZ4xW3t79PqODYMs/y+HQTdFRkVp4xNmG1oeHZk51Ju2akK1M0Y6Vm+h2NEuhYqta
insiQRK9Fk5xZmxKvM70uK7xJRVbVXs+Zc2e5BiIR5aRPHSTPMslMOwqmvSgymiODWDmfiORf4L+
V28FumC2Po24T7TclIF0v2D/+5sgXvHAbhVEYAPIH5ppjXj9mdDPh7KbykBT5mB7tGpEmnTdS79N
EcusC3Gb2HVNaHDd9JVglu7i+aD6go9SkMin5NSk4efQwlvD/Z+g8x0ljKdN+taGBt4rFfbJ64MY
tbP42NBKAM8AnfuVFfAreLqjurTOEzPRT+j8RoncasgnqOCF/NqJL+N8EpAAq+VZuIbb4vsgMGhN
/dNnKIpgbjq6/ROUR87NebqAIfo0PPSG4TU2VyFUIak3F3BMJIQagNfWjVpj78xffVXvHMVVzpjK
WwvHrzD1LnHOJC5O7LF5GhNy7h7ChBsqNRqnVBFUFIoMdtvhIzn93fV+dTMW1aaUoBtbiddZpmO3
idYF4Vl1yvMNdN/Lh7E1wSt1tt///iYdFDnNKcer19UhX3MH/Kb2Ed2EAGTGSqSmBfc9Svc0zzcc
vNvnuqpR7qTMRHagm7oSqhJK4P5WL3su/tLOwXkIrIMOqUSq7DaHQ/ShvcoRrBLoM7R8dqhbFWZR
QjWdWjBJLDBLycCHO7+K5dqEU7we0QGH2VVQ1LANlm3hQQGXn/XC8GBfhKZGNI3BVUAUsamUVdPi
IIWaRtyuG0rj1TQa0qPG0YlyoQVnUVMKYvNr6/efRf4KWaoHaLwlh5KvioYKJwFZ98Z3LkEenNeM
PggjKEeTfFUUFEQAN3fF0fKSTfTkZNPnCgAIgQfTiEsTPkFnHCVMBR4ts4Yz5+Lw8cPSfRRoBQSe
1WAcTX5XAVF4xFnTkJP+aZJfQvfTNvWR3JrIcZ54f6mCL9loSJQ6D1JCFsCosgrWmV/56Mb1OD3y
zsQ4rRtaidmptpw1qxGzNP3Yem3S8iPSGntEKRE7YD/sZg7X6Up5mWgQtSBj37zlWLJRwVFL1RQD
wFegSt6sB9fKk3VeHu47vcYzVWAUFXRgoodNSPDqTHG//IL1ZCYFVt3oSsCG1SycYivcizWSl7Yk
F1AARWKwi6hoDp5WVZFNhsDaPNbC9gVqYmhNQUHigjxxum8gjeOr6KgJDcCjP2Jp105mMWHsU7hN
STD313EX8pT4x2zysnimTVFnMzWOeeYU3YA9q7Hmb6hpQSe0/Sn1/bhZTLd0TSCoWhhVNmVrxgb3
AuYSEdlFAJ7OIDtWbnJUoBSdqnX0QpwsrZYEL2nK/G9j0BzrEHNUOqmauYDQOJZz8Wtv+FiN6LCa
mqA7319tnfGVQHZDkHRg2kAJg8W/ou452MpXKl5FAKDm/U+8Z3wfYnnq+trF5tRQ/Xm2RmbHFYAv
ICoMDOGsG1w5UdFwKNdMYnCxtOtD6fPu5IfO47GZK6l5K/ywQM80BvcL5zlsG/JrBYFPw9PCu0Wh
3TBKeu5WME6Xsk+fWRP+7q086aj3Qkjx1QvCV9dfP6djeWsb9tPi1kcIHfdvKuvt+3kVVq6XPk8r
9MzaIgCnJ4u2JfxxyGQqukagL3ZevI7+nKVtNATj+pqV1Pp8f3CGA7h6ccHkVVwNMPN44C959ior
/PeTrKw2PC9ZStcAIuCDzH8i0u6g1UYry1nifLSX/tP9T/8Vbu99W8ns7ZgTmfPN+7kHX3cY/l6J
OvYsN9pwZK2LPu4bsPKgBIaXiciT6HLFdWRcX7Y2eGw9eeGpgF5oeXGzD+Psx22Bt+AiffZFe97A
1tlkAZQUXxfPiyvBTugQQKNdC2BPkdAlMLVRaoJFhfe4JA0HK7fmnyfhLyfcX60nMXepwZ/fO4/t
q7P//c21afTQ8o7UXX7ogjJayu1cBX/gaGPYlnRzV7II3dYhFUCcfXCtn4PMiXhwhL9tn7eSQhpC
LDY7GHlcSBSkdVLI3HB+14W4Sm0yeGU6LasoP8xy+GMdAI1phrxCFVZ+aEJ5tYVVxpm0Lg1v7CSr
0GR5313f28T336SkFi9snIluXZFHjKBNw5l+sdIlHkAz35VDIorpvNTfQ1T/739OtzhKVsF9sHDR
UIbPQSW+j/q6S9F1Z4TpvPtigZ+jQoAyx7XlYPcYH5RpZy/n0cQA+XR2ljA0+2dDwqUX4830lOPu
5cpfGDXR+Gi8WoUIodu1Fv1WkNu2NY8+CvVOVb/kRhkojeVUiFAtKSjhWE1uiyTPaNiJGS0N8fje
1r4bbf/7m3icxqbZ2ISZz0PP4w5U18BOPDTtFsmm//3QwqsgoQrtuk2LFtFbzftkg2qOmeNCZxkl
4J1N5kG6cXLrOV3zSPa07WK21sW3Y1NXwt5xQ2t1Stu72ZblFZBLCUAYQVPHMyhuaDYrFSs0pYXj
UeHZaP7lTjN30WZx0dWQR/Ok85FM6Ur+2C9/eR2Ltu+cLNqCcbQNCeD9rxO1Tl2TMbPRhUlvpM7O
C+izq7Y4rXmJ/Sk/E74+u5M0QCPfXyiiFq23siYZWm7929JfcvahEQb/1Y2rOADlwhWtU/k3OvDE
Bd1gBpXOI2tPVGYTR8KblsmnNwFlyCadPtjSpCWlM7xyZlwFZF3JmPs3GbBTCYwAyO7jEEwIognP
DkgfR2ND5/upiah165ASKxMDPjXJj2OYR8Vw4cOxUztRS9cFy1ouajjQMIlfeGu3MSHdke5yPyBq
8XpYg9oSU+Hf0Al5HhgYNVYvmYVJ/EFjGLVkTfK8sNkKj8TDSpJm2yOfXbT6HYHh7LNXjoKdBdBQ
ua3+DUWjqO9YxNPRELYan1cr1S0YIWRrhRTEOH4MubhkWr4ccvlgt9Wb3SAPaV6CfJTexs1NGto9
VixNjgxNbeWwIVw65DUUAG/CzbpPNTjKvhWT6xluqO+bhKqKt1nfoJ28rumtXP0uaiFYfYEUqum1
4/3RiYpVDH1X9qLH3B3mNSBmDjiIgrojvXLwFBWsGHrtWHErpzevsaNgAgs0xNJxzDNcfjV+/i/E
ot3lovQFDA+WxzkLojDYj0iDqYajM45ygtiYXFnNCnqbFvSQgHw0TYQ7mVqVdbNXPNJLqePKitIb
C2Vs2+5ZBNY5mDPD/qsbfv9Rbxyelo5FWbtvH2N5kg15XPxfevD53vd5zZGUqABFLwuZPQD8f+tP
w7OT1Al73D4vMTnzc5a4t4NfUXaTxRnddMUP+a+vVKfqwX7dS3X8HBq/oltmJX553swF3VN9tRQi
4l3rxmB2+/3+T9Atg3I1kEGBQh0p/VtWQOOq+WNPPWOanQ6NrsIW7a6eoNqEqY/ZF7BNnZ3mzwE8
vMcG37f4Nx4093LmORXYX7MyqbP+3IAFYLLGy/3hNWZnyjbSMitHvy+2bxBwnzm6XcucJPeH1hhd
BQ5ttAhlW83kxto/5jCLsvZLmZkaAzTzVjmfXA6q1Dln5Bb628UrZjwZGoJKN23F2x23dogXUHIr
2k/5iofz9FvhBtExmyhe7vW2PWxuT264GSdTx59IxiPIaxi2Kd3cFT/HUTUN93R24+7nCrzeOIzl
Rj4qzeAqPCgIqwAv8qBZhLtHBWcPNZrFAzBC3zeNZkVVcJDNeDhb6HC6ZfyxSG95thpsrsuSKjZI
LE0gnRQj/ydLFshfy+c+yS8VsmTw5f70ddZRtimnT4X0ZUZvdsoeelk/hhS0HaEJvK8bfv/7mzQw
NJCoalOH3Fbnxet/9N+z8c/7E98n+O83RaJig0bf4/MyruQWsOpxAKnZZofoeATXYnhE5wInEFWE
KoAwON8AUL7RjoL0JTxxI/hfu7hKuHptsFgpDf9eXAhlPriv/V84EvPiar+ixC2aNadmIf/tQtVp
uCyfh9OOVjF/RbfGSvROqdPProeTDkt/DvKP04DkZrjGaoZWgULB4nDWUSQ1H/wI3E/KeYkLU1Pf
u2J0WF8VJ9Sm7mKH8Kz/DrDp0p/b5O8Qay/McGXW/Qxlt+oKWzRBiWWo6kTyJ8Bz19v9KNCtsAoV
AsM62iiCDbsVWNLAIQsYxasXjECYPKXzr1NAkjX9xmXw2IdVROzh8/3v6n7R/vc3cU3mgrEQqlO3
yk9y//NM4tT+dn9oTUJVqZbmyQrRjI69ppviobwMpsZiTcKgypsVsSSUna2A3IDticOQX1xXfGFT
+9T5iwGOoLOKEtTztq3LNnfkJmkR1WH/5PQiFoAl3LeMbnglmocKzwrZgBtRW1/84aUokmE0vEPp
hlZiuGnKzS88l9zGzn+QIE2z+/CcevJ8aOYqiIhNk8hobZEbTb+AAjYOigtor07HBleOmg1dU0oD
G3OfxgjKVpE1ilM+GGDSGrdRYUR2XZVeW8JtPKt8wj5z6sflZ9oXZ6izGA6zGuOrWKIG2HE2rtgk
y3WIB/9FzBICzYarnCacVDSR3fi74C9yjwdxCs5HyGOZ+sx0894/+SYJVBZaxu0CZ4fGBcDHi6j/
xbE+HVtUJVon0vp+6GJRnfYLmm1cNGf0Bovopq1EaVUv6LXpcXLA0x968CJePJjxxLqErGrO2VPX
zPWMSPqfu633MiZousGW6xiso1tUJVzrbilDbw9XP/3gbjRahiMgSOyJKnqINg400Fck9tT/xSNu
XBmPPBqzq+ChaRvdfJlwTIBQ3tRnkZ1GNfvzkLeoInMk6zsxQs/xFvaXovhQNubMqDG1ihiywMFM
JoGhFzuR22MZGI427xI97pbe7fQmejoKAls5YmDyUNxIXJ+HS/vHcPLP1XkxkaXobK5EqLe1vpcS
fCMfIFBjucmIt7Slrgy7hs7ZVWyQWy5FOI7y7yeW/RT7P08spiuKbgWUeCVWQVcrxTHNW50kWPpT
U/5x3210IysbqrWlwhu6jt6yakhGbzqV+ff7I+sMrwRo6YplSkOEUV4kVVlHHt65ehPkV2d2lTRp
tIUvSIbwn87Ds3vab4a72XcMvfllS/MT/iUrVVtu6qQNqmAWyMdB3olrFjAah+yj0id1dRPYacVR
ISExjjJ5FwfcEFi6ee8b+Zu4av0grFmIx4Rp+1Bav+CU1JnKkrqh97+/GTrs3HDsxH4hDB+QZpow
PnoAU4Fe7hSuXk9gEHueT27QfWrt5kQ55FzuG3w/DL1zXXaV/TQPAES0Zmx6bZ7/UqzfJJ3P0vUv
TLBLub6EeX+6/yGdjZRonSXjJYBl9OaO6bnvmyTLq6cyY8mx4ZWQTdvK8jyJJYBMdmKD+m8MlhPw
DfGx4ZW4XTzq1WmHZSChfV5d9hjM67kvZsMFQZf0VYhXl41h1sq/rpz5Jy8pTuHJ+kEfnJN9SY9h
coiK9OKdaNuCtfSWdzIq0KefVkdk8rBnqexJFGDmPJ/36e9Q0K5Oyumg5VV8VT5uYKNIcZgMxzZu
xC+DTBPfSImg8UoVX8XXXjay3DdCFEutkCTQpU2myvSUoBt+32DeJIZx8CjI4JArRSAiPLkkTU3i
aTGRBGv2KRVlBekoIExzXJ/msC6yqMosmcYNSwG6uO/2ug8oQVukrROOEtvV4oFsZyihEPD9/sh/
zfGdxKOiqdJh5OOwW35IyJXEfSxiKx6uuKU91KfsbBmyvu4XKIHLhsrvhwG/gKE5qLwIz3A304yr
oqcKqFNvwsa4/haz4GEyvUboxlUurXM/ZhvN8LJVTtOvGfPCqOiPyBIiSlVcVGgJPG9TRGnaiHgj
3qmQB8EH/8JFBcIqOgFzOEN7FmH6MHHon3SmJKCzyh5fb+Kom213QIL/X1tbE5/2/r0343KrmUcS
IoCIHJu4E2F5BoH+C9ICM1AK6L6g7K9tXo9bsL/NuNPzgATQWt8KVhieT3RmUcLT7dKmFSsei4E6
TbaqSuzCMgy9n4reCU8VfzBBz6li+00Sx9XYqsMos61XCRrp1NTEq5u8Eplzm1LwIuN1QzqfnLCN
SiNP7/tz91T8QTO6w9B0mLvbpknf/1Zt+cdt5ZHfDYdW1VMxCGkfhHlTwB/dwP0StimPFjCCy2X9
cT87vu81ngpCcFg/0jno89eRZXHufJD1GrXpT/cH31+X/720nsqbBDmcAMLZVvZa9lbiYSsNQXNR
YZlF9rUHxPj+V3Q/Yf/7m9CCZPYm3a7KX8n0DHh8XI6/BYWpO0Q3uBK3wUKWldZo3puz1ooGfxIf
t7H8vgSHKBX9wFOhCJOXbeXI8/zVr0rAU9GuUJroD953fE/lSlqqdW4DCvvPwRrLLH8AfNDgl5pz
pKcSJZWk8+bR6eRPqzcnoXdzfRGhkyZiY9LXA7j3ixPU0mMpz+URNt3dUkoch4WfMuH66X9d2aC6
N86GzVvjqSoSgfRWYNd0S/GCmyYA2p83yZKg8C/CdpKsMCm8a7xJpVEiwdRZYTuIVzSINw+DF87A
jq95HE6ZqdKjSUkqLqH0nNHKZZ7eOH1CDwJhVdwCoVeaHlz2a847Ma1CU9myZmNn9yu0dwIGQsdJ
Rnm6PcgsTFY+xnRtLjzkL9M2PKQz7l31kV4nrL4KVLUmP7MZwAuvdVq+BN0cPpZsmE9kaF7s3C2+
3k8mmpBRtfnE1lc5TX3xytei6M7dmtr0QtIhMOGmdB9QtulxqUPAc2zx6rj+fGOicl6BMTW1yukc
TNmnB1kNbsEd98bsNcn4d1AVn6fqSMvxvgTK1Xeq2M7ngdGnFMq+TglcbJgtJjU4nWWU8N7yemJi
oC4g3d5l4Dij50c4ATBxFbFqT1lVr9Rmtw08MDYaJ4ry10P+ooJVW9ezJoa76GuzVl0sAPR4dSX4
6O+PHr4fbCpWtRrYmA8pc25BO0cLPdkb7tOQvdzqInIhPBouZTwOpm54TepQ4avVlHfCn/C1iRSR
M38tiiwBTY6YquT+z9E8GwIMpGzVLmS1POkFf5Um/vlsmCWVwWiaGFDhUySQnAWb594ELh9V9T3v
ilPrm+ha3n/GAoHTP38Cn2hlE9djt3IgL6wilwCP2qz9QvP8Zk3oARfHMEmeKptnp27qDWMZ/td2
Bx7C0oRq0ISayrxEHWBKmmpPE+KrNXxorEOFLU9VxAuh1lkXXR3egvnnzv/M5ZfGfb3vO5pVVUFU
JKjm3p+X8ObjOYk/b0WcmRSvdEMrN+EcjST/mfXq/SqnIWHWiwsNlfvz1phaxVBZvNoYG2ESAW4c
jOwcBAd5KrXSwovZyvKO3abqVmQ8BktpfGzOSpjWW0a3At2ZN3BJRm4enDJ27PXUU0FTq5i9irWA
qc3V4zqOCbUvfWCiydItpBKbQZdPfBHgU7eo/X0e0J03DWMddT77dt8wug8o2yvn5Wz7GUzu4D7D
of70TQympj/d2MrmGjJvq7w6S29g2STuB1QNQEJwf9q6vKuK0RFeLCu6lNgbnNHfVTJz3tVsHypU
qlq2Gv12LYwzOzH0sf5SCpJDmuQQrjb8EE00qYApJ+QiTf0AV4Ak2QtPdWKdIvt1OG2nvbrNj20h
KsdSUFoob5dzeGs51If5B7mmMXdNWBTdcqiQKcbSLZfl9J/lsE//KVruv8G9mEFxuuVQgnhBm8sk
rAEb1eg8k6GLZcV+Hvs5cmwTm7PGZVWglGs7WzmvuJBt4iMKXWgiNBa6tDZSYtlduZ8LgpX+G8Ww
Vxj/j/BET1WmS0ku0Y48YaFP/IODasjf5ePyZF4JnZmUyK5Kp+s9H95k2xc7LSJU7czMvLrBlVMz
jogVKdAseAtG9yHo5PduZ2MfbMPrs24dVOCU3W9+A9ZBC+swfvUS8VDF0AwhEYu803ppZsOWo/kZ
KhOTtFLuLRN0aVGODcCjwM2HHe1P2C/9bx6IWkGXsfLgpl2Cvv3k73AjwDmYF1mTmVQIVUAr0fsL
7ASUhh08soMIB+9f8CnRIqtWXvhXIPz/Jgutjfaf9cZGOPqnRAZueFvOxc1JtgtkDZ2ojpzYTeSD
byKw0FlJiWprpN5K3dwCFP4hzZ/T6vP9jUE3rrIxz1YgyQAli1uP19ea1+csMOlD6YZWoreWZWnt
x6FbBTkwKfJ47U3X0t0B33lLUXmYJMeT1joQxC50VWfpPGbygdrk4kJ9c0yr0yHbqIAqSbm7jdxh
t2UoeB7RtU6LuB769I/742tCV4VVNXadMtBdW/vBZYLU3v8lvam4qm0So8VIad3wDP55CvA67df+
z2VYmNpBdbPft8+3jj/ba5oOSDyUyocc7U0t/eGtJh4y3ej739+MzoTHZF75OP3Xl67/Xx3qdEMr
EduQplnBnohDOgRhvbKKK+9P5xB5MV5MVFwVYB/55k09nhEJ3ho2p2fRyItP9z1Gl21UzqXB75xp
tMP/bO77KW7fdveugD0jmw5x2q8okYsqeBpmKOn/BVL6O+//p/3OnPd1y6Dsv5mHpk3bwwpPTvAA
4W3UIyGK1Mtj+6IKtGKZD0FsRtMdV/hfZwdzY5ImtakAq5GNULBvGU7TCOLrXECerrWqY/xLnoqw
mgnIl2cU9W4jYeifXxPQeBnuAbqJK0E7TF5v0cZCWFEGblUvprMJ2qZZT1WjzrUmu/cE3s+RzRCx
eXP8GqZCrMaSUj/IkWv+H2lf0iQ3ziT7i2hGgAuIK5mZlcySVFJp6VZfaL2ouQDcV/DXj7O/92xK
6ERyhlOHOuQBBAMRCDDg4b6daTe3H67/jZo7BlZ0dJyVl+XzZFcUpx317My/EefYNxHVUmyBb8jV
buCJpbtEBZfvySzO1Zp9frwnGD5XdDqtpAPDuy8RrEVig6Tegfxu0X1e5+YCzO5OMN1zG5xldChF
VfMyQbtcEw8VPknnOv/FG/ZEPU1ja0UkkSyBJfOqiSl5Pzef2B5K994ZYZuzdnhN59LzV4Y5WzjS
RC0TFz4m4Yyv+YiNaBDqjwAitwfpMaW8wctnvMCaj6cEyKpqHHEj7OzY/h+gk37Y2cbXUmGek9ly
7HWMAzqFSfNNiaeMlTHJs9NcpMhizUdwHkUuOOBwSXL1oLXQJ/nFJ3nUBNn5sZfdi+5tEtvqvcnH
AnpezsJ5G69zX4WCLRF65FtImbg7r2l6gPPzA3JSSmhIWy2Ocs4FqKbTmOWbVvXp8fxNXqYFYQeY
eQEJzRHi7Cm0ad1bNvoHarebabRsuXToe+2crIvtpo6U7G/O7JwD6R+0vJYnl76hK0tg+bLKr20u
I6n4tRzLHcPct3ugIzHwYQEs6ZR3seWqEALkz6oEJ0nWPD22u2l4Lbpt2a0FqdIudkbrxBqcFCVu
03P38nj4uxg1RgMdhpF4hZpYiXWtFPlA+TtokEcO+8Td5zR5sb08yvwq7MUHZt9862aNe80WpvfS
gr5UkxskFKtSyPHkQ8OqtKZzWu0Rzd5FCWzvtT33TbxBQsztiOclcV01F1Lwm+TiDMY/dBc9JejZ
mSZQGfVhtdhPU7t3ZrofJAHffn/z0KIHm6eAKEPcQlY5B1/fMiaHwjvQwRrFgGuaya+6eJFe3Kzp
u6qbLyXpDrqZFt5OazWpRTF8s9anIXFPOUCig3VImA6roYU4NMxADzvLLvabaQkFV96nqVjIDobC
5EtahDtlNiVF2mIDCaZb5+enPPeeqLtnG8Oq6hANla5ZS7x0iiV6ofv0x1AfqbzDSXVURj0FdmB1
sPqaLdfSrcIZvfljslfzMNhFR2Qksq8n0mNjFXx4YXw5JUP6mZfZjkve/czZpq/FsJO2CQgosaqd
O7364xxZq3jKZ/laptW1d7NvXvBrXqcAHaOdVYxfGuodc1cdkiGAxHA7XnZxgmRH5j6cs+niT0dI
rLYX0+LYalNORgGHcpiqgL1ycenSt3sE5CZ/0jJ1SQRUv+tsisXYnm25XAuW7YDsTUNrYUx6WtdA
yWDFF/9U5vyrU0w7WXpLOP8+RQU6BMNfR7KKfhljWn+w5EvRWZCSK8M0r0LH/eza/U6n7+Y8956j
BbPlDatLu6aLWZc8WQ5/QuPJxRsQ1GAwfpz0DFbSQRnKXd2UNTgQ8uZTVnxp5DGv1CEZHnqTUmC5
xhgts9n0Q/C42SO1M4SyjsdY3cKzW/RXxyBQ/yKH5V0/e1drKXeOASaLaJEsp75vmQO/yR37ySpp
aLM9li/TzLff3+REmg42tcpgjGuHJ2MUWIPVRNBGSttLwZxBnR+vqekx25u9eQzUg1tUF4cunhWK
O9J58gswK1mHJLVooIMvliooqrWoh5gs5Y+E8SJM2frl8dRNxteCtkicvgahjwW6uSALhqhY86KU
IP8riuTYI3ztEfXEptQfMnh8Rc/WOF+Xot7JAobZ+1pqr63aajM/gGX4Grmgo+Vwn8eGuQdCwjas
Xx63dalw682GeMq+QmcpnEAkWIw/0FYR0kCEGQid+yPwezxLv0O2xaJ4kuVDrBzPClsvrT9M+WTv
7Msm79SMJJa2BSl3NcSpTU8EW+e4FheX78WYYW/W0S+DA4rg3IF3ZlnZhqxbT0HtRTb3z5RDWMRO
T37qHgs0HQ7DcalVp6DVjfMhv7TDcFHdcuOF2NmJDJbSOYVIgg51APOH2ArS6sxb8eLwpb3m3dLs
eJXJYdnPO8XUQS2dk3KI22wIohUCsSBSnXYE2UyDaxvpXI8zswjHSkz0aaAEjEtHqFm3aNgs9maH
SyUj4zwh0ET9p5R1uEAZomqW0JLBZVlscND+eSzstnd786C8EKmcFMIuEH8T+s1mHxs1nCqnjJz0
V2v+IskeZNhkLe0kNFYFePL7BL4UFFHWLSd/2j2cbmPcOUfogI3SGzpkTDu5JsLyzk4JolNaZq8J
2IChXPBcJHMVuugQ9Gh6ytIlbFpCT2kzRbkfvD425D8F53tz0Fxt8dWc9bVdxfxzF5fnNcxOLMLh
7Lw1gvkRmJW/8kh+W871Kb94McX/AWCSDIQJe4Jgd5l+to1N88iRtlCeLWp+nUnzjjRBOKhyidD1
/SWT4ntOC/T159chWWSo3G4Nle2/dLL5OkGwIx+bvfLU9rh7ptC8N8/7oZwLj1+lO3wWdV6E+UKf
aLC8TxXb4SsxuJOOCmFtzgMC7bZrZhX2Sz5U5JM99cVO44Fhk9VJdECEToJVOagdpc73uhw+5K38
tWmbAtpE7DNvVGgX9cEvEB0eAm6BDK0ZYoznqruAAfoSJP1OLjJkVU/LRVa62EmjihEVJRDaWS+J
+OayLqQMOpjDjB6cMVTiCGPy5n3aad7LVC9VhgivbP9sFc0TGaydfdywHjo+pJrq0nUVttq+UmGw
nBiKRzStQlY9ucMztfcOOKbnbL+/2Q5ZvvStzPCcLv+N+H1YAg8r8y8j+cGbj8148Aiuk+20RcnQ
xJnwq+N0/Oz6vv/OZyrY+XozhIYOEinKfhxRe8XxZuxOdeKcPKl2Mrahvh7oOJGE1UGnCiHjOvPz
UYVg7st87zQvfaZ4PNrOYP1WzqUYvy+SsmcrJdBhGAitq6hMW2fMQtxNWe1vfTUscrxBpS/x+hME
Wsr0Q0FJKncc/66qApzR1RKbclrPbhIE1Tj8vmIlkzQLezeIatV9B11c2OEuz/X793Ld+yoxxJqu
BqbSFJyXLZ6Yo04hXWAggjxq2/lsDwWYJT6TuYzy9Y/H6cZwdHLpz44qW+I2yh4mHJ3ec+fd6BQh
D3ZKbCb/0TaNRNa09ZJliuuBv/jcfce7Pe5q07S1LSJTKwQ80a4XiyoLVfNVzqgq8O+PbWKY978g
KM2UpemCeaOV6sK74CTWvx6PbPImHX1SkwE0xxTmhk7NsnxuvDUU8i83/zhCJqN2odFylbW9E2Sm
99BOEl3VM2hobypvq3rKwAY91HswI4P9dZafhiZLJ0ljx8Tprra/PDnlx3r68dhKhs1TZ/phZV/X
61jbsePN0eK/umV6cvh4CtRnStZoHb88fo7pJTa7vdmk+5WPVZJ3duxt1wksO41BeVILP/aRq4NS
UA2jEAPH8LTtTvjYeaKVc3o8c5OFtKitM1C3A0U5xgJdbcG0hhAT5nX/GfCIiGKhy3FnKQx7kS4I
JsbStijY1mI/K+PJHrAPgaRfXkGQ9tQi8bviy+zvfZGa1kMLamWVI1oPejtuocRXufaHeSnO+0Ul
Qzjo4BTq9nnXtGNyFcHEImWtv81jf/DMooNTOm9t56Tr8ngFGzKoozwSbtQrO8cWg2V0cMqIYFuC
dMzjeUWPg8OhbUkIaUKaLnvkdCbraEd+37b52tYSL0DLLlzacYCk1Pz62F9N899+fxNppAPzrD+s
Nm7r1ZmU6fOq8ovtNvGx4bVAboRPFnuy7dhN5rOfirPH1W0k2bESrY5RcbOSN6j9zjEIjc4sKWKn
gDiAm+5s0ybjaMEsA2x3ZVvPMfTZnty+fUohfT1Da/GxcUwLq2Vh5Vs0XZtujpckfXa97iPwlTsz
N2xD/xJ4s6eKkyWjce0mEfC4ECUTz/Tj4o5x272sHT92kNBZgBZOaSWSnMY+1LstG+wcvtXv9cxv
Dn7nI1On/1nmtnPyyZ3jYEzPldO8d9f6Mo/gtU3Rs3hoDXQeIOr1vBetN8fTxE9+J+MZjFiPhzas
gc4DRFmVlV3pzPEo/m7tl248L+Pfc95EI79Oe3SnJhtp8Tv3Lsms1SKxm9fLBykX5wTa6CZ2BeVn
qAb+/vhdDK76TznizTbhF1B/dTmdUY+3T5lKwqrca+Y0BJlOCeTa69p4FZ9jFviXamVX1/ajpkpP
x2auxfA6B7xL2mWOG0995E7zsaPHYGCBTgjk1osoMwajZAWQTq6KbMg8PZ61yShawm0XG0qWPnyn
mvnJwff7AK6UOfV2jGLwGh3Atvpc+pL5c5xS1OGD2wI5OJCpZv1O3dQwfV0uzYb0kbcsWNNNWamu
xbWesvO0WufH1jF4o45l8yvVQsQY089K76lL13NW/3Fs5M1gb/zcKcZGQoxhjoHUD9cV6pFqz1tM
Ntl+fzO0WlWdV3Myx8p3ngYxP5dVH6l2T+XZNPxmqzfDryxNXdWkSyxW9+Qs7B0+uEN03Ox8bZuG
12q7PgRfJDRv57gdnQ+QaLjKlD+xbK8qY1pRLUo7qB+WomRzLFsFcCLwlM752IpqSRaXD2UFBAxG
dim0GPJ3TranGmSyiRakyqmDxfXgLBPYAKTXnRogHWswiD+e+f0gZToUrfQCVDASpKZ6fc+H85BY
IdjHwnTe69O/b3SmcwL1llRzxTF/5bMzq9prWvk7c79vGqbj0Oy+g1R6B6vPUDWxG/+DvbanKdm7
tTLNXAvT3ilpOvfZErf0ZfKSk23l18dGN428vdCbMJpskYCNDiOz2XpxAwuqKcQ7tLkwHU/GhQDL
E0hN4jmwnR9dximUlMqg2OuJNjmMFqOFanGzs7Qy9vs5v7r+0F0W8ARtH1RQXK6HdOfQZ3qOFqw8
myRfPGw1Xn9zSRoFYPmuAsSts5M+TIugxSw4Nnzba8siTrKx++RnSw5oX0LdnSqSaf5a3DpdmoLk
MBWxSwtu51HtEtWh0kwtIV4sNcrSC0HJxfDJfsipdMiZt9pFaSlJ4imfxzoMKg8XrBNJ8r1wMxhM
R54VGensUVQkzienPaEoLz64LNj7mDDYSweeUXuR67SWJO6ZfSmaF+7d7JKeqdrJLabxt9/fxFwj
7Hpm3CljlLShT+pR37UvrlfIMk4LZ2k+e3Ly3R3nNZlKC/ClW1GrlouK29rBXXpytsr1/HiZDZue
jjNzuWxngo4yQPezrojWagmGS+H703gqMlscgyiDFfFncw24Q0rkYHmxU1F+Gmg2PzWqRr07d+XO
5dhdI9kQQf35EXntsLaRpLzRmTZhXVPrHZG7ZNum0bcPpjfrzWlRo1qCD8ZpDfxb26/1ELZ9wP88
sAyYvFZcxSrU9ugM8tZU39Fe0jhTOC57sld3fRWDa75KR7DGEmGXt65lQNV+cdT0QyFt5um489lo
eoLmoEXij63VTeWNN8XZZafCe79SO6zkL4/NY7L+9vsb68saQmmSz+WtH/8ch7UIpQ0A9bGxtQzk
1lVp+VlS3jIfPdLeN6gaH9lCYXct5+RzPTCRWeWttdKoJQEqPd7l2KS1bIMWnqlwkkbeoMPbn+zy
6owtPR0bW4vVaSYLqeyhvJXrCD2nKUrRJXJoaL30YrM5U8Pcy1uh+jb0JrD+WT49skvaRC+9lLUC
j10KJ5RVGnFL4lw+HzOJXnFxptX3AKyBf4PUWREatgD8HjOJFpxi6poyl3C/ZpBnv+zP3NprcDBE
jU677LjN3M9slDfO3chq3ScATncMYgh4vbYSLJa0fIACbjmTTzjQWmuYr+xJVTusLabxtaC0Cm/u
QIOG8cnNyU8s42FrvV+Dve7zu2kPvqKF5jykSQM0Ob06tfoNR48XMEL5Ic+OOroWn4nwK5J5HmJo
Kn5XGUnDbDhCW8owdy0+SVAAvs294saSpzr9MwiueNqONxrsohdZqqBjNBOqRHXFuQaBLEKxVs+5
xQ7dPdhEr7LwaSB2B06o28j5WXTNqfeTj1WvdvzS4PJ6lYX4IHhRXipugZUDDPCxkNOOR5pG1uI0
8PKmsCccLwhonE4qr26d4+Y7+dM0uJY/8cm2AC8EsyvhdNDd7muo3fFDhQrYfHvqm+zp2gnAEZmS
tyT/ZRGfhmbnDGyatRakvAysER865a22+oi20xNz9zjXTX6oxSez+EAyth0oRolLu/R9iaYg1fKD
M9fCU/Re1aqgRR5q3SUNR+DNwde/29JmMowWobkFXotFwuAyF89MLXF16O4Cl2jaIbdYeZajBiJu
vZQRqmVnXJ0fOq3YemWFD2vWDd2C0Mm6sB+7DxYnO7FzfzVtvbJCnQkM2jWiUhapE45recGW+z7w
p6+Pc+j9bAFQ8c8OXossx817Utwstr7QnH4rql5EMmhDwtXO6cL0Dtvvb4Jo9ZMRjUZed1PWR8//
xMmnTv16bPpafCaJWtSYLeSa4qKis3/J1fgsbPoEFNL58RPuO6Stt+6RjCbJynHuGth66QHOCegR
pW0Gj9QiFdeuKwP0qr+B4D0SYDrI0722adOstSgdi35dpQO3yeWHZUlP0FM/PbaHyWG0AM3apZyt
LBO3gXzLnJNM2nBrEst3zG0YXq+d2KmUTtCz4ja5rh/2QyLDwod4QdvV2dPgjfzy+DUMPqmXUCaK
fm4fUs830CF+aFz+mbHhkll7gooG++s1FOYGlVhTpLxlGfLbwokXWx77/HjupsG1mO1AJLrYblDc
1swNSVFFRfb345FNVtl+fxOpaVIy4uDL/yYGFo1JdlZVf1qAOD42/PZCb4Yf2xWXfskobmPuvwbN
X6lr/TKsnx4PbrKKllKLKuFrY8MqDakudmlfAs/59nhok1m0QB0VS/ugxWp6+Rnefx6DG3ePqEBi
F9Bb8yxqj61qsQP3BY9cSaMFGo3tsJwez31zin/dqmN4LV6lKHvWsoxeAZ+MB5WcGynfg7QBYix7
PfoGy+sdeaCFpUXbrOUNqfsbKibk2aJCHanQ27belqcchdvobYfHVgkhu6zJw9Qq7R3AimnqWvGo
83gKmpxO3PiciPSS9oDHlEjhlMojsHbMXwtWbk21YP1IriCqw5VLWqoTuMH3PjoMq6szI1OVqrSv
JnKtJudlxBnSqcXvU/Bcyz2Nz80Sd/xHp0UuRq9bUZvtbnn9zSsjd/5Sze9a+2OBu5LHHmqILr07
L/XXxrfHtL/NI4sGRs6Lwvbf7umcm0ykBa/bLPMgvJ5cHRX8lve/L2sd8bH+I0324HImJ9KSbV3X
Tck6pEQ+p0NEatpH+Qzhz8fmMY2uBTBf1YrNJuhuCUphEv3xLYgUHw9tMI3eDeZPeTtOXSFuFf9K
UDPtm0+0B5zw4Mrq7WAKuY8N6wzTO9k3e0nPKfH/cP1DuE4bvYQ/p5N0GQcgj7HvcCUhnjSQJVrS
PWpAg1fqNMlO5fVFkwtxy2qQpacstG0SJePeJYthVfV+sIIJukpaVDeoYYVWOaHHaQ8CY5r59sg3
WXbgdkWYGnBCq9DJvCZnnL0/AROz4zSmmWt5dmZCsSDhqBXWw6+rVz+XxV4bp2Gv0Rtd11VUw1xa
xU0N5bm1rK8irz+yiRRhkMtzh8aHx35vspAWsGwa+AylufLmsOVEW/clW8swW/f6+E1hpUUsRC5o
MJKAXMfEfba89CVYwQPcdx+4VF8PvYHe8JoMC50L1pGrsusnz+KfVplFVbLX8Wp4A739zlZrMqDO
h0uDVT43aR2Wa/6JQVdBIn0dewMteDvb6t0ebXtXkc1/CwvF4ZV9yJJDV6S2rTfO2XnVNsBqkOtC
0h/Kqn5PZbpzijUEgLd51Zv4En4CHGqV9beAjGG+1W6S+tBFnK33wPmNKCaSo8Q3qOqXYkQvRaX6
Px4bfLtuu5PI9Q44yJMBL9Qn3W3s8lNjo9mt6NanyRfnzrFPLXeurLb3mr9NNqI/22hu2qKZpF/e
7KAJzisrOrRpFkfwAlhbLXzRhQM+dWdCvnVX9TwKHK5GUn58bCbTzLXgrRKmytbCeQesAaGY3UsP
6qHHQxuiSu95I33ioQJqdbd5qwv/nRCIjy8nt977NDdMXSdDrhaLDjVbxa2V7RSmYupjObby8nj2
ptG1gBV+12a0wqapoCTmr0E0B3tabqahN4O9iag0tXnuuja5+nK9lUv7fV3cY76it7eJwZ6EyhxE
FP9zceQnp6t/eWwPQxLR+9E4LVmAepq8dU0sm1+IPBP+4/HQJntoKTYLvIynPcXQ6zdF0/f90H8+
NrIWl3SUTZ4kDOXV4rs3O+89l3x5PLLJHFpQFn5VFOkA9j1ffE6KDwX55Hc7kzbFjRaSEo3YuSyx
hqx+cfKXpPZCR6Folu1s6Iap621mAZjxZgCe5a215xPJ7D9V458ZaY59AeqtZllBkY0KR9zqmf+6
4ugU5RmIWg6ZXSc6roDlg/CUJ1FjGk4FyIPC1OWRmqo9hVWTcbTY9PgyjF7fi1ti0yhlFnqzsghi
Nqdj898e+yb0266cJ4+i+kFth16XbJ2eR8stT65X7h1mDNHkbL+/eUQxtXz26n/s/7I06/McDMdy
hd5YBuo52o4tTgKek4U5Crgjpzs+aZq0FqiJWKpsXjlQCnP+MWBUXFVSNTsF+fvdj7atd5PR1RUe
H4LqZln8OfNQUqn+IKUfJSCHyOYx3GgVJoJGv36ng9nkRf8K4dZFKxCq6P7Mwjm35qgppysbDkJR
bB3CRDlxSrBPipvTTa9QBGDRIuqDdUu9p4y2FWMVrutvQ372PBz6GrB//XUoAHT4Ep1FQD2WlTe/
d0CMs8Y2Gd+tfXZweC18y7Z1UDqn3a0kN0Weafrq5cfWVKc8djBpgHFtHDeW9iy48ylViGAe7Fzt
GFxGZz0GBNG1/GEWt2lKZeT2zngZ5jm5eZVadzZPQ2LR+8kGCU7Xaf4nG75r6HnNSOhukIC95ujt
aHTnyK2jmALHrVBRT8vb6F+amVzK6XNeRRKYUMH802P/MWwUOgHy6uVpkAE9e5Piq2d1l4LSy7GR
tZhlOGRTnMyQdgFk2ETToccshDwfGl3HMxVB3q1OkiBxud05SepTu+yVvA0m0dFMTR5MFO1RgKXR
j6XHT/W0V7UxfEPpYCYBNWDiZZg07aAJeFLBmYCdn7+fu/frEblS3AfofWSWM8qxIyg8rf3yhI4D
cAOhy1HWwV6fnck8Wsotco/PYEXEujaMQ0gUyIwTk5bc02Qxjb/9/ibf9tD1LFNwxOO2ZPqTWJCK
K+eDFUW9e4w4S903HnZLMfhffCd/4uOfifL3em/vs2HA+FraXRywJHgpodfJlvlvHR/5KRhKeZ5V
boc9l9lpGTMwiPT0N2WXJIJG9BhSmf2l5k5G1ZQDPtsGv62uPx6ME+1cPaVpXQcMUdgtf1m1LEPO
kj0+fMP+p8OhCitwnFLCmmsbdzTi5Va9RkvwwUqJDonqusJt8koAxZk1r8Uqywhutwe/NriZDodS
snGpcpruNjRhiSm7at05exnMoiOhBqiHeKAKINfAxj3Z9ginZr9JLp+kl+0kT9Mztt/fBAmFTHnZ
oJf/xtdLC9b0ZT036V/rHguYaXgtxlWV2WRqEIOEfOva65BBvwu9kLwLH+/e2zh3MpuOi7InT62O
03c3v36SkAAfi5cCHF2PBzetrPOzbUDB3fCeuuJGk+lTM6lnmqEJ/vHYJsNoAV73WFvG4JI892Ix
Sy9Mm+WSgj2+mb091LjJOlrMqmwdu4kAD9RBn+oqUgKisnLK31tDWuz4qMlGWnJOc6eRftuKm1It
dtdUVL4TOnJujjzA5/j7eRFyUUkhkIduPQ55YeXz5Rws3d+PV+GegbbBt/z6xvvVOCvB6gGVMPFc
U3ruwZSxzjununum2QbfTmNvBpc1z6e5WHCfmC9hV9VojXKvj+d998NpG1sL22JgI2LLsq/e1EZp
KqIpB5fl4PlYYPYeLCNnAolRq6xufsnPjx9qep/NiG/ex/KKgOCKFweCAb3wSfci/HLn+tu0Dtsj
3wxNh9FngCEBHJDQ7gSoKohLq1WEPK+y0+PZ3wu4zWJaMKNRTNrKxde3oE9y/KshX0AZ1SfuTjyb
jKPF89C5lHo5hXFGLyzaOcKF9U6ImYyjRTG1snErT6DpDYolS9pdCXiMm1bs+JJp5loEdyhbz3mf
9c+l7zH+tVdDXz77PQVe+7HlDQ/QoVQQ3yuysqxgGhogq4Nyfg2XpBV/HBtei2FwDzC3swp6dRfS
REVtTae5Ekd4PuE2OoBqQYPzODdY175sQRgrig90XI5tEP9iPkdFSNEK+WXha8gy9q2ygDI/ZhUt
WKcG4pYlZ7h8recfNirm11Sw7EAxezPKttJvwrVnlqzzjttXq+6+TdOSoFADQY9jM9cCdQa1Mwoo
EHSamiaE2G5E+R5KxeSJ9Od5o5dcWLMLg/vp/FS4ZexaezyCpqG1IJ2BsksXB6XyClwtdlJ8qSf5
9ZhBtABlA25+aC7JtaCtHXV1016mxd1D8xsmroOmlhZ0+95W409VAF2eMppmeWxX1yFTGRHV4oCU
+pYQG2Cj6dIp9dKLcid5m2au51fGrYTNWE2Vub8LMf/lETQjPLa5Yc/V0VI073rFc5Tx1OiCBnkM
E9e6eO7BLVGHSwkuQRZMSnr1IJj5Kqop+9yM67hze2tIdTpUKpG5M9QVrrGagYS8n84Ja7/Z6fO0
zN+PmUeL0bpGXQCQZ3L1lPVedO/mtf5b9dXO/LedWz/UY3vRlePpQieLQ2PvKlCQvAyBN0bg6UL/
E6gJT36/ZhGX86/tPB3hZd8eqAVvPq/Q6y0HvA5J/6jGgoRkTXaid/PGey+jRa9HoECYrjh3uI0I
2+lEyV92/hX6XenebmxYbh091S5D2YwuI1fSlddgYZeqDm41fVUsvzxebkOk6fgpQO9cMqUuuSY9
6b+jzDe34UZA9unx8IZg0/FT3tj7TvCPN4FkqQussF/IB6BtdoY32Wf7/U22YoJZtr9tQ9BV+OAw
qPZ49mcHNwu02bu5Mxloe7M3j1C+H/h9jQJuBULZ84Rm15fVW/eupU322Z76ZnRQmYlApsjlqvDD
Jp1/JONwJnW/cwtjGl4L5n5RTcUHVHaGMQVfQ/U6FGMk/D2mYJNttKRLA4dZiVNtfUA8nNLgkok9
hJlpaC1u21kMoisnHBUAXJ5PnW/lUPtoEvX7McfUYrcDf3mzrG1/W63+ggLAn7RwwSvk7tRe7krf
QKVUp0tbUmtT5hL/0RF1o/8oOy+Reykv/LQnqGh6il7hTlAyTAfl/Ee2ETqi/6iV/k+lyO86EXP0
WjdJhxVO5PyjpU4maJjhdnneq2MYX0FL9S3r2zLI/t8r/Kw8CUTbL49X+6434RW0fSKBAhtN0yF5
zdE0LYrqRHYbDowvoG0QTp4s9dS4/38NxPm/pTOPv4C2T+TAVPCpb6HHnKrzCs4hiWvyx7YxLa+2
R1T4Qqltp7Rec/QGBAKtyFEALeljg2s7hO+JYaQTfMdNPjS1CC3yaeiCnc8J08y1PSId+nRKHSvY
BFFd+n+RMNbL1o7KQR4FOerXdWKnCawqvED/1DIcs7letfbrBTcvacFf0RrXX+Z5oPFMUnEJMrc+
8u3PHL12vdpBTYEF4/+4vKPsd6D33+nPvHvuwdBayLq217tpWyevYPQQ2TVdUmSXERJB3aVra4CN
/c6z+zMog9adlzGstK4A2i11Wa9oo3jtSwgM8sH7POd+Grd+5e+cg0xhrIuAsr7wNnmdTcxefnFO
7ZOIch6i+Qky8+pa7d1cmd5EC2Rw6TZkQgHmf+Gzdw9DWBYtkJVtz2hjl/w1Eet5gXDjic/q4ics
8rMg2Qlo00O0gM4twVw6dMlryiMn+G6hrAqZhoR0ByNDi+mhGku/9EcoYwfXJnsp5NXvPz7eizYT
/+u4DvtoKX9AV3i1JtiLmHdm/CM5qBlO9Tr2EEz1vJT/qHnnr2DLvIoI/RP/R9cBcdHPZ8UEm4ZL
CR7zP9d/vu+VVK9nE8ineXYmrP+FVxoCi+r1bCZme5ySzHpdLpt1iouIChb64Ro5ZwVqzkOOSXU9
zww5GDRAWN0yFScGcKpVJ9es706zIjt7hMlKWuyugKm1Y5lar3WeRRO40Kr2I1uOUFD64KXSwtdX
dUY7D5LnogX3XL3SrDtNquB7cHXT7LXItToPfcaQmYIcfBs1s7xauLsIyr0mLtPwWuAuI89pDlDU
/8KF7gcuBIB/dvxpdnPqzy57VVABmtb04gqys90YhtYL2GjNy7NsM0qQrxGbabgu5fnxdnN/p4RI
5M+zXuciSJolgUGopZ76rHgBwY77zu4tYHMgY7Xj96Y30JLxuOSlVzeMvaKfNiwhzrvmfz1+AVPk
6kXsisyZ2xc4NU+XJt6+LqarelkiC+pD6Yns7MoGv9GVOpnnB95Q5tbr4EbMee+WUeEf+frd9Dx+
XgGatrnKxv/i7Mua5ISVZn8REdoA8Qp09+zj2by9EF5BYpNAEsuv/3JO3Lhxbn8ezw0/2mE33UIq
VWVVZv7fj35NbPU7mglvrfrZYTUg91igZP0XyAo2pBB0lew2i/ss/scHnJ1WDNBwNnklHz0ouwl8
5tv+H1fl7KAuLYfDOGRAH+2wFzquDxzORA7w8993zVsrc3ZY4YyYOe1m+WhYuJQQj64J/7c1Ocez
U9Zn1ZwhQjYUJogCSnh7+LdvfY5nt9vabj5bq8chC9Gn17skvaoxfTP8UwLL0rNTutZm4QPooP9n
l///bMU3DtA5nt2JkCz1vlSPxHaFjcZyVSyv9Vj+/X2+EcbO8exhMkkdhl4+ZhPNo7jPJUhsDMZg
76befy4nYCP1/x5TJPFRD8ZA8qgqykuTQTizZVYdhIffi5cKIz0aWtV//zlvrdbZwSW+YSyNAn2c
jZ7vWhlH99uIUmYY1+1fEPSUnWPcZki3mUVj8rhWLjppVfd5KuP2g7DTv0w9IVc4R7VrvVbwLzHJ
YyNX2eQ89BZnGMTGf2nv4PPPDrHL9jielko8Gr6XULk6MJ7kTqbvvIQ33vg5rM2jQdUVtMcfkyYr
6PyASht+QaLUc5sn3D/+06v+X9D2KiJQVDPxKKAYDEXIu81Up36vP/794984GOfQtjAmE6nAGnXB
5tHQXGrtDrAdPbX0PWHFt9bp9dH/hQ7Pu2KRWdb4MTNNNMF5D5R7OE/PJzKF9CrGoMBHQ6Cc/fcf
9MbROOcLV46LSYAk9dgQV+VNtYhDE9VfN1a9N/X21hPOTjpLQXjuoMX6yL2/wEzRXT35O5C+3nnh
rx/zvws8lpydbSabedGbFI9DIMuhFcoeq8o9/H113nrdZxdyCH0rx62JHzfOT6L52Uj+LBeao+57
53p7a3XOLmZtvWfUYP0XE+Svjmh6aJYBY4d87uw70M1/5s7/tEZnJ5sFWkeO+B3zXLMqUvKUqufI
73nFnyzfSu6vEvflddwutUnet4eOfzXRYWFbgQ4vDEtZ6cR6Tfx4iOu0qAWUBetbH+/531f5P2PO
f/h+56xjOYOPjXNVPcYb+7Vz+ZXK5gZ6rgeNAai295dmm3Wx2OEj4fJQ92IuohVjaTopF85fTCIv
Mygo9TE/vvONXlfmT9/oLI/nbd27eafmG6fgnJbj2ownTMFtv+eMR18i28K1zTdd9Hlt3HKpfKNu
K8DL784Lv26wPz3/LHVoUHK6FUT+oyCWwlRNTxgVtfcZCNSLvMiYUsl0wKJhkiVXIp43c6g7k5kf
cqx0vxcyG5kZi4UNbLO5lKGt/63Jwc4Z0GnTGSYQNr7WG6xD5+GRiBXeMMtRqBiW7AmEl/sigmLL
Hrqin9ZD9U9EVNyA5wxpv6bMB4xNf0emc2F6aXK5yPeaEm8EknOOtN13FIYO13W+b6mdMQLT0zhv
YH/zzpTNG4H9nCgtiKx4P0cYrMEFddeK5QuLqst+IHkF0f+hku+ElLd+yFnQ2gxRSR9VFXZokibd
rQ2rn3RunIvdt7+fjzei1jlT2vekdyZtEFCI+FxBmj+DRs87ach/WCx/2vtn0WrEvKwh8wIRwAmG
xsuw5sm3MF2z/pdw6dWrgWHUHxp+ScmzZs9cf9duOEjSFTs5Na0t2umiqQvMXgHw+Ob+abgrZeck
a9j6mXVcJ3wrNf0gC/Cs+h933jm/etznDu7u7VbncM4+DSbCzE76bzXOuYHo2vVi9Lsk+GySfXcj
8CW41L436P+fduAf3tW5g+hkQr1oJTHmBvfsR1k/xz0u+iU5wEQARpPkR8SX4+K6a8JrUBikfana
fr8cYWjPfH8t1YD7JrveqH1k43sEsjcOwDk3m+yi3mvWJRj+FSuQo3lEuL6fbKi3d/boW094/fv/
ytFYxgbV0KGq8xQ+99/pNmpWBFFB6+bvB+zPA8HYbmdpzQpfzQEm2PgNFHw1lTc9en/UbYW0MASU
ZL1ooVx30InKDuNW+QIz4Ke/P/utH3cWP6IBSW6E5iyWL2G3wpCrpv70949+82edpTtyGqOIVzs+
G4pctFAMBtOxcAVhNNd8eeiT+qmNe16ACgnJvneu87d+0VlEUZrHSatI2uSZ19UzslH7Na3hdvXO
r3r99n84BedE71g2+9hEW4QVW+py4nPO2BfCngzhOANA/sCGjZM8yuo8YCr97099Iwaf079hks7j
2dAJDuamFnm68fk4utmWLZXvNVv/w7n80y87y0M4JOQ92RkekoKolO1RwWlUDFBuIQG0bRgJinCw
cj2p5Ul2zyJr86V7rtmvUXzMMptDJYI3FyZ5UfwixsAUsJV1K0Jd0ObD35fhjXd7blTao6FK+47g
Gzqafh51dVz1u9s1e+PFvq79f53zDdtVSLfgw232YdieXCPzqr3nWIfJ3LLwmDaPg3lYxcuk59xy
lmf6xyQ+y+WKxG0+0vnYdB///kPfqEXO6eYZHbs0rBu+y7gPZZdW+VIXMe2uw3tZ51s76izmgJnE
O9G/PmHzfb60+cBJPr43dPbW9z8LK9NgaZb5CYfE7evTzK65YMWo/ZWDlebfl+gt8Pqcf15z66Zd
8Q3P0NPVyPsr0NwKijso9RqIyXYM489u9cW2LsUyXqXb+E6IeWvtzkLMPiqW7jtBZ3Toj3XT5vGK
6cCff/9db+zxcxK6bYeFONfD93UKHL5NySYznsMJ/j3hqrcecFbuNLrv0pWlDg9I6y+aVEmettV7
++qtTz8LIg3lgiNzwqfT2ebJ6ksWv0c6pfw/yP4fYtS5l4YYpF2jxcjTQmAh5Ei5gAy4Echq1mjs
ZGpaput2UpuZ3NP8KmHWie4IzVAh11fpTWqtpNUvZi0ZGlmmk3KE/FJb2rf0FmPC1jbqZLgBS+Mz
+jtL4r9Uaz1CmcFgciPNTq8mdXWc73HfzHuxJJl2twZeN/2IGexqTseibukQQ2Qvs3YbTtZGvW5K
2M9F6ac5EABh+S66GZMH4GPqZs7HjEGqpdR0Yc0t34H6TTkahBkazG2H0u5XtMII/YZBmW5qQVVt
RqiGDtWyqqzMVpgX9MWQUisuXv8w3/XMs/roxJhF910YPEk+S+6H4ZIsWvvpgocFw9yK7kv4teLJ
+kX5sdoeBZtj+dvTCsR4X2cJSwo+TXMEXhiHBV1zgFgVmrkiYostIiXVdhxau/Frv0Wiaa+J1VWz
QxOKaoDU056Qn+2IrnNdtrD2499ojOsF4UzsWp5Mtrt2z5mYMOBZ9JRv2SmeiLLt8fXy7guqEOu3
fNx8+JjazKAM9pJUd7sZs5rliSMDu2z8EvQJ079oFCSy28AbAcvJbbcjqBnZDe8x801LEzG/FctA
s87nWyr69cseLUhO8nhiAqYgnQvVTd/4VH3VFTJznquqr5v+OKOSRqlPBhXNF8oCunnR0KSin2gy
jSi7FdyNO9x6qvInso4Glj1T6IaxiKcpwRSLwXaa6xx4h5EFtQ2Nvi4TVbPLjbJ1r3IeO7b9zlId
6S5viTXm6ANz7DVNGuNwBWZtEm4x0wxSbXQY+y10H33ibcKg+VTtyDecaR8jqwVdLrRmSf15GSlp
beng1Rh9CJSm9NHUztOjjnn8TU5CYNtr1tguN2wbE3jRN7Jtr7saJclcBEkbe6CNrklej5F2V3Vw
0JnxfGpTSLT7EH3pIUbTQsNzUeJDJ6Y1EqWrzKYfk9obet3aea50vgOH31+sIKq6rpo1aX9MWaTD
y57tGizDrGosiKQRDMjCpYe23VTUE5wJ4AgWTYlJCrvWa/dhJntsj3ubDtVFFFm+XnRxopzKWR95
+zjrsU9/66waxPpaAI/kxqRc9rBrrmqzQytcrzGCZ1bjpMEUTGbh2cfpcu+aBJoQ8ZRgNmvUdv8V
ZYr0BdN1YJ/JTKO2JFtY4o99Gmfd9yqLa73kdTCB1BciA3sf40MLoksRmLQZJnsHopYDSAf1BAZZ
JukRPGvFVW5TsoZPSSs6yHSxVMISG+c6ofKWtx2dL7YlLI/mlcf7sxeT0o9LT9u5bCHrLY7V7Jrm
qpK6FZdKR9FwU9Uq8j9ak0bxhXVGL89dyF75s3PWRw5WyVHoH+smocOXRTL/avXtZTgpM/QA0YJx
q4TyyKovGDEtDCCmaSwXqMvOOWlrc7fZgRw23vvhuGZKIe6te1tvcS59tNOXuOMi6Jz2PELl9xok
XkDAZHTLN92n4mmrXrHHHLjstF3Mg4+3o2Bx370Q/CpzILoFNb6M0bJ1SCplvUd5ZpN6/MmhOyYf
1tZ27MHGW7BfKokXdRR25k3pfAfJo4N1/BXApLbrMYpftcFd+k22muVdu9TVke4RSz+oBhUNmlhw
YW6uWg3rRgbdCVMzkcvY6OgmDDDr+c1ciENAoRyBRgSB0aR0CbgE95Vj7nOiAVH63FreZldkfvXK
Bf6/3M8rIB2dj+mE6Hva682P5jTDL0LpMqRwF6X5IKJ6uV3aKJp+4wVHW8gpQ11lc9OPM1LK0KRm
3vJsGi2ReRqTbepuMPw56OZI5WYyfqqStCIfphbzFhT+4MOmKigy6S0uVYrXIi8m1CDmtFYRu+W1
7yJXJKwdJoLRAEvgsr6BuzMUa5PF+J9VxppxKbra0uppnpxz5ZCSPWXFkgF4QXW2UB2HQz3qSVZX
mM6Cwl/eOg7RPRGtHYcSLXcbvaxsAIYl+ibiRyKDWy97QdpQlUlrenLCUa6ykGfrEKSF53K9N7fL
CJd5yLuQp2SC3FZE1hhTQSAh0GeN60w8gmYL36c8QL53e8A2dPaBZjDbu7N1IqoLjAUaBaUoNQ/X
Xs1a3YZq3MWJ7xnpaL5sGtKVyop9YCBtVtt2NVVxo65sBQ3yq2H3dX+N99rohxWDzbEtpkpt7rcU
KYbPj21GNS/HxSDg5UuKicNia3S6Dnlnlmo87ANucn4xd9Rv04Oo0Hu96tKZNB+a1FfhSDVShe9e
wyZRFS6BVyMvOPgiMCcSCfikn5rdVgrl7aq3hyRyVh8aJ8vRLgc4s0h9D0taOuS4suC3U3QLmOQ/
9nmG+8iWVLr6Pogt6m/4qpm47/sWYkTFCkpgdFntUa31q/f62I65invoAUKFF7hSXquF229EJrRd
Czh413DVYk00IBeh3dxNL20Uw7D2YCRXiT+Futone0BIlVOBIeFhvkqJmkNTjG6c6uEnnfmylTZU
1n3sWI9/kTch7iCn2sVZG8ECUQEQQfkz9lP1OYaU9PDTLzPSqhxZRxN0yZe68f7Q8nZJ2EFZxSMw
kOOp+ylhJ/zNOJ6lF+Psu5yKdLlteidohZjdiVrlU1YP4YbIXaPmaiIRiygfXm1xMdTQ1s0zd4vT
j/sqw16GKBLbemKDFhs/1glu1dPEDQPnLuMw7QllIuU29zl33rnP6U5EPOALCce+yw4xVZfICOJw
GfggNQiGWz/gvcA1uEJl6w1WBUuZZn1WkKyBlUOBWW0olV/ovkkgBF3DwoSXye625H6YcJXkLK1t
emXEnM4fJlWlLA+9rgZcTw1v1a953nm8lRKBSN+wHYMytzIdRsxz7haFS3PTeyYXfXgF3Vpx4dIw
pHA17+PtVA1+uWOdcOutJGyCLpAEqOyiG4cpUXbnBibDA2lCZvay9nNfw1Z5yHr/vUfiGg5+lqPd
81ommtN8NFs02gcOFfNxKFqoAbEPPGkl746uA2UWusiA1qaXaUIWfGHnTd+sveyYKCakmCMQHQQQ
FhfwWCbhIsJpnA/wWl1EfNCiE8lHih5LVeXp4pMxKuKRYmCqGBsTYY/Kyco5KxpCLDFly/wwTUUH
N7ewX+BysChQxxj5DdhqAfmtmuB6b/OqATOo3KcVMxEHJ6I9TkszI6uDzC+BvvtYNgsSw7RsMqj+
vUQSO+7DNGcE+dIClbWQy2UbdnvoCdAvXBcsgWWuF8j4rtkq0AdwM532FCalum4WoB/9UNnCDlk0
3OOdaPBJcF5nc8wgNzy+6vKBwQwBkWxY8X5HkU7pS4YaMfnRdNrSj8jikvoOqbZQP6ZuWqKHeQXd
/5ryhKNYyty0LJc6lWmvi4nuaB6UiLG6Sk+JrehQurCB/Vpsrqlqe4oGSpskn6AltN+1qzQBlA2G
lsY9b1YZbXkQcoccSIweCr9N0i3M1wnNHEOo7SYUI1Cj7oQkZbft6AnfySCmsD/Oranp/pSRicen
CDOW8UfLKXpfFzStM2Nx5iHK0yD/9lw9J32Hu/1y75JovAgc+Rnwch827gEm9lk2XqoUTPrkqLdu
IfOFi1bKXrNiJ56SPe2m+ojyRYgDs5HbHjs4vJHfSYdo/oz0e4ENDqyTAolKm0xTzW98p7r2kJAt
1aqMVWL2rKg5VJo05i8Mqb0q/IxqmUDmJpoimjO6dslpTk1rruqxH/r7Jko6tpYJs5jnLeBBPKbf
97Y1poUQA+3aIy68CnZ+7TDDICCHID6b93zu063NQcUZepghkXZxp6jbif1mVITNOviK2Buv1ThR
uNruvpuHEYI+bGZ9k8OBMNZ3LQ0yfp5HuNh8Hruducu+Sufoq1AQN2iAFlqJbqxYBofqb5fw6Cuj
WSJ+Fq9HJvHFWlVZ8wzbMdo2aAZW1F1MbWubl12mr0hExVlf37LJ6KYGDtk36gmuB434jXoMLeED
pWbe4yLZZ2jolOswCyCkqc9igzwndavasKmIdMMx3SkcBw+ta0Z3S0Wspm8Z+IKolLKRr6zst0jF
L3FGU3GxiAnNfuQuEGA+RvO6rLfD2snZXroBV86VYZHgHXqSKo0u+AJd7kOlwLV7JCOpC6SZbV9U
K7zsxnwOk29h1LJtAw7QYrNt4LcEasPI9tdsBUe7MDOn+sOS1sB64hbv/2ttmgVRowd52H1DRjdv
4eBsxzEIOGcVcg0MHkKZgvVrM0zQlasY+pR1jIRS5brtm67cgnIVZJm6vt9u6kgGUkZtBZHtAvIf
nf8oYJs6/gp9Q+pfDpll921ZZuE/j1PWuo86ODd+imLC+VU6VTKNjxnmfNt7jN55+7KvJuuONU7u
tD7C1MKJm8nuMkT51uuQ/jL7YD7PXbNP4qrDTLy+rnejFpVDFGHtvhMnH2LkYoBjoWCA00RU6y5h
O1WhKV4NpJ4gqtIotqD3mga/HhPnyDQc9Bwn/qkbTbyAfUsYM/1NQPIJuRHjBr5eJivEcNylnfDi
IPYypUJlJjeNN/rTXjGpI6i0ebWOl/CGSOqriLbcPqm9M910yNAFir6SxVsRTpKliXywA3y8oBGP
ihzzAxpBNNvLfZ0lMTdJ33vtLggggY7lApo/JD6JScs9u0Ta3Q0RWAxj4y6zdIFUUtlAe346poqh
HvNpYPR3EFpxIOsKjsgzThSkcVLhT3yKMv+TV3zbjjSMCZKqgUehLWba9DBZqTzGg1BtBIfiLp8J
s/LT5iXLB3AOgE8OX6H2BCy5WJrM9WvepBhWGYoMpjjwU8MNr5YbZKX+xhGhzNPKlE/v45a29SEC
B7wVZRs0YIg6YGzgOZoCG6+WddH3abdMxwguqZQqVs05JT7pSqWEDy8kOLuK3KH0KwlGWabH1cgh
LcnawrK4cdBXTAT73CggIznE032ZCGjbjVriWEuxuOFmFWPnPoxGYPQ1hzGLsP6AUeR9VuU2wdT5
VxPGbYPpe2R9vg4biw8Y96qqkJN+l+J54cgA+UmpjgxxsVJl5GNll6SjV6/FlNeFCjJzycU+eUSt
pznBjmY5MjrBxCt1tUHWRDcALvGlH3dc+eVi6dwiMHCM+hVUw3t2LElKJ22PDJUQR966KMm/mzGJ
hrsmCxUQAutSzJNjB6m1qg+b9LJb83GY0hGSxcmoD85XMcZPqq2DtUTrUVT/NjwDMJParba/3cJb
j9ou6uL0y8AI2fdD5V61tw87Rv9arADPwoh2mt0XhNWZJXPTFiSQeAwFoI951cdt3Y10j+220/Wm
jQXKpyJAaUwojDqAN5fWBRl1o7unGIJMA+ZhoBQ2MZVdoHRiW7hq22GYUOPRsLAkb9oYSAZ0V4HK
9DJlVztlM6zBMTvv9rKHWv2PmO7tfMcBILY5NtpyxSL4PV+sAzF3iQa22E9p4tgJYpUx+yrR7ljr
+1TuZj2wVGXtjYrt3F52Iw+mKkLC9ZgD7XH6wDHD1/el1FuatMUSDJzYEiwIEBCZRF0q81UhXeqA
T3Wt2nMBjkLrDmFFCv+1Gxdqr9nSUDBZIav0CxSmqj0ifiYy7+MQH1eIl6IIn5JE/az5MHwFsKa2
m4XsdEERgys1eQEIB4QUprLK+18oFrrumx+tS+5M6wYsHFRb7WHJEDTHHMx0FHplUg+tv2RwptTm
Sk3IG1yxwSDwu90dEporwJVrP8OfALPBOzyTzc7Nz6wdLQC0Crd9tT8RQBFefEiYhB7GZbRsbP6G
qpJQ9yEeEkBaRYcEESd9UIFmv+PW74lDO8WKoVCKdGWi9u1TMs9mfmprv5P6sOzJ4C+3fYlNqaYY
ntaHoAIss0rDFtOU0hrAo6Wf1w594AGvB6UvHcWCT5srQIWyiOPVx+xpQB7dfOwinnRbngg3DUNe
p7XcHyy0QmdeAoDfoQNJs2ak0SGZ633zBZsJbseC0g7+XOUC96jpdhZtsJcjIUP4BrzSSn4AyjaJ
h6pBslwffVSnCJPW7aK61mNC9XM0AE79HEONrlfl4JTy95HK8PZK3kZhWct6bUNfJrBJNd9Dn436
lNJ1REVuZMbG62SRAfHfpRSqVAjqFVQwhfdWb9CoWu0w4xe1TmFSaorNAVm93fEuGdyLX+EYHdbm
ph12tU45HyGmUJf74LlfgWaMSUIKYswIfhBc7Xy05NjRfYzoBUrCfQbl1uZ6hDPLuEHodE/CUQiF
V4gqbKs/JryHbqPuRr+BXJmAgpSHSFh3WARe2YG6ud0/NN3WoA05g9azH5dayxWa31xrdbkgzwY0
thk7Zcd27HEfQ3WqviWrl9u12qYUglz7GMnpDouaTBfJ1Pfye6ZHPXfFiBrN8HxYTRz9bEy6qkNn
4AI15DApRbAp+PY6BAmebV0vLs+CJ4AySAfQkJzWUSfTJ1hGudmgILJt9pljRhnJKqn5Nue4nwmE
XBJcRtsCEykAOdfrKBP+ILnLNFqSe9XAyKSaqp1+au0AXKdsKqeCOYxxBDc04HmmWS/mphvZzWwr
bj5o6dSSlC2HTLPDOssh3LYc1N2bNmS97MuZRBujRYq+CXJJ0KyihB9QTrU1Ob2KtiYTkrXaJ3OJ
M93qTw3B0OiLhqt81T9njZ4hKoGKUHkcv4AE+tfufMsu5p5T8RHzPctwauNViJzPvD6ONpLkwKnS
G7JGBWnY/rABndC6TDFjO9H7dVVi/Tp0M10eNGTP3TVehhAoMT3p65u07ZT8jrJnQRGkmI+XJ0G0
ay7VLnmL+B+jIPodE/h/ryWXiYcuacyh7EULIO5Zb/Md5ifbVKRIFilw0STD5F0OjNtu91mNtOB3
lqyzv0WQXl4Hz0zvPhDk6/Olhr8Me2jWKYuf2DT7URaATarUl4MPafqMxoeejmRIkpD3ap7WGdOd
EKQp+mgdkouuzmJ2Ky1SJH9MDNzsy5m2lotDhllg/qAjsoCQXEcKNMwclxS0I/JtbToG1Y4Jef1H
aEjz8W6FLmp906/Ikz8i+UIdX2TA+apL6h3l6oBHxvRHppY1dScg+9Pwtd/Qr7k1dWigchGPq1sP
tW/E8tV7NC+6IprHqLrzyCrIsdVkv+chSsccSWaFfgIQi8+rs/XnDObH6Aa1iOGAcFc6P8K7LTUD
AtO8nJaIiGMdV26aPocqS5Qt0nn19kBgMtz9GKCFZtmx1rHpsmsO+9qe5AsEAtbxCXabWdaf/LZ7
gaQqQfw8LJVW3S/BjHbm49QTo7YDxjWFehlrPmePUGRn+lfX1Db7WUkesi/Dir7DSfC0NR/2Yd3i
r7CZ2MQprhE94C7HeTbtV0HDELIpHOwt6NHNVTN9ruc4SopJQ6X1WWHDJqgQ0s5Hz6GZ23A1r+Ck
IHcC/TEuIrROootmo5rBoZl58GEwkTBog0wrHfs630I7bt+g/GTYZYv0P00uIxe3guZhmkn8HXgb
J9d1P3r5sQZAhXZgRFOo+r/erg8qxV6/R1NvdRNu+C0OJ4wbaH+fgMHC5wMRwYe8sklyAnEjq26x
/XwLILd127eYd3zdS8j8jNGJ6iW67dp5vLfehefX6+8KF9x+nzKcDYKLNpHYoWgJi2S7SDS8YUs4
o9RwR2hqlek9H7XpxLXUQk/X3Ix8LJkRoSAWNoCvKVxsMLKnIQNvCj7uGbsFNDFsSPgAG4gHNJJo
9SB9ApG0vsPq1TemGqCsmKORwd0PonEbbOXyytKjBz/UzvzWZhnCTyDmW3JEzIn4bcp4238n+Bme
lgpvXvunCXdR8q2BQ+lEi3qdanlI4RBWxadNDGqPUbQ3mfkaaqfH9ASm+oYZybVJgTnHvl5pk+s5
InPRxwAzUD7TBOltjjEkhsyINcPevRgjUzoWGyAMizsb7V30BGiUoSvi9gnu6NBpoB4DsLIfNDlQ
i8m70puR6jLultbeo9s7jNd1t6QEwQU1sjhqKIcud9EQm/S0K6/wTESnVRadTZAF13QRQIJHED1u
W2ZaLk4UbUGOWSIRVo0ml53FnuUIOFkowHPJ/C2gtWRFOtVJoI+Ckc7/iDpAEJCYR/0xotFcu7Fj
J5KiZO5Ktqe4uR5YRcUwntJmVF1SiN7x7tvU+QAI2TuIIR6wgWEldAv6SaYf5C6GHtUGASMuRwoD
CeFpizHfg8oQ2I9Nt//h7Dx64waaPv9d9rwEmMNhL5w8kizJsuRwIRyboZmauT/9+5sHWMAP1yMt
dHUgOWRXd1X9Q01HGmF2Z33v7SkCiWUzqEkPWkPwU+NuTsp+jHs3nUnBe6MPQPoSigJKA1qbArB5
ZMpPvxmKsqVspynV92cNylV9FJnX980WWsHQvKSZMJxso1l3xXyfmUywEjReR81Opc08WmBi+Hgs
T9uq4z//FqU2axlnoTCGLeKEfj4mnkiNeAZILpd93uuQ87NdRheHwEHmzP/uKsX9t2a9TN53Z6LZ
XUFgtEd7IicIS78Fipz6NthlaNl/V7J1RMgSdhx32uZJg4+Z4zCMpj3UoRJ00yLiJraA6dy9Eeqp
OkcUY325p+Pcwl2MQ1pmzZYdIUs+0TeOqk+Abk4KllDOMklu6yHArNNIxsT9PVuzUT/1vuPbwcbJ
A2Pu9kPDEfdF5vXsnAc43KKPp6StBxHTWQismz6k73+TdQL1ZcKBnH2wzDFtDhbUZ5NioLLGA9hO
Ou/MWtnhibxwqU6AGZN/60JvKfHQFbMHLUA44Wdbu6MCwHWiaLZuaU6lLL68bJRDUdUhb7iZDX9U
HwJmWoSwWyHjDIBQtl6W24WNoH+ZclpIxzqj5b9NQ2DWbG/S/b3cnyDsaFFaed/PMUlSR0ZU0Hyb
f9AW0AJigDX7s3uU+RhODzqYZXFiGmyvb/txKsYQ2g8/tsY/2wqr4dC7QWntsBH3vkQEy8e0F1V4
m05N/d11LG+fpQthJBTwYdxSB7e3XdjLn4tPUbsbo84rH/05d51dCaWg3tEgF+VDX/t6aOKMEt3I
NxxgWVbCcKRahHjbGSqHu59EQ2ffLRFjiH/Ycja/mxCd/ds0RH7TFMFbFCiajP8mra3nJ1S+m+ZM
oSP3dKywtWsbV/PCAiO8MGJKzrWsgG9hj40gmAM2NitQFPg0K/wcMMJR5iNS5Tr6LOFEFPmpCahg
FxhwdTV8DywZXiC3gg212susdaD7zUkHx18NQ4Dlu5wrZkXtlgZS3qknF9YfBmgf2EQ7SIxK/5OJ
yCzkzA4xkfpZC2FTYVgIRoMvgsnVhbtxWsYB2Du7L4NKxqY/NOmTV+aGY922JUVDuht8k4qInc/M
gylmzEsLgERtmKlulzTkwd8vLm1GeyKnb9If4IlOFu5NqhnKBZCg2fwkw8ZtT4WnyYnBLJAifnHc
aInuTQDmZc8nrkN3447MKMUANp9BO2LAL29s6BNY/rQBCKSRuClrM+SZG8bXROJPR3ZQBbuxK+nz
3YCgZcWzATadDTsgY90OG9PPJy0Ok+kWGI82UQsk8WQWlRMaKMrSxRuiXVVNYaL3Zusu08dlQPmX
bqMW70VnI3RUzxeNLerMaA8YnIf5MSoDv0JlTlIHbpFQfjob5tJPvfgQLhGdn83U+IBshFYmuvxO
GnPdfhsMI82HXWN6ZWUflJ1S8h2TRakgw6ezy7wxllbmGxHzBq0wsw7lGFmufQwGPFr1gwFSE34x
SNu85K5PJjkEL03lBCJ9kGlVWuXRkI7j9BRbdHH3rlPp6qNkakWgvy0lsWg28VhFU1FksWfARhjv
LEMnAocFV3jqbnZDF4KFWVsMqt9AueyNpxFOqTyHdT2HW8utJ/VAFUhtuWsazDqxF218t7Zg8WQy
4p+Ng/Hc0AxO+riK6MPsC4ck8idlv26fm1ab1g3zCG0H6D1qp+VD0Yy1+x11uoXEq71QOuIZPbyd
bGgdSMqkwpzb8XkcLTI6mCGuX+pYuzMB7c9O8BQtfF3a+41XpOcpMRxIiKYXRO2OxMfInFi1CkJB
LKzWKz9XPpXvnbYGZ0k3eTsrSD6R6wk/3Jd1WYKXlyDpVexyVkyf+95JrR+jiPChQI4rw2WiW6ht
xuXik+Z43ywxl+I3qGg933tzROIUd63Zp7eO2/nGx6h1Ov2Trr7VfxYXN5/fWdRWLq3mvjPJQYvZ
XYLtQuE0bnIlZuMWbNMUt/xY3/npFgAKR2uI6PZvrI4cnkE4qfTkt8ipepdBZWXo6W2Smg2wSOMi
e4YhW9nBI/ypkCHxFNyuMs84qRbLgxqaoPpGj98bHmfly26XdqIYPjGizZh/TXllqV80Ci5tFMlb
BI6YFQjEnzAfnPZ3X3TLfHZ0UJY/8iYKK+Cw0tZw3irg3/lkRKq38WPM8tn6HgzWzHstzakrvqRO
tZjfptxOsge8jMwEMYRnRSOkI3dJpk8mrSHnKBNyV70piyytjP1opKXtAYr1cjjNqZPND6YQ+SD2
EW0J8eKFbWD/shJ/KDZcym/seFlG09U7w0/cfoqLpSmLO/YALygO0K50cPSoN4pfTptL8qwBiKg6
A0EF1SOXGipj0838khCEdY6qZ370RHqJVVSKD1ubVTo8ME4itfe2O83Fb10YZXN0+7AZfpamdFI4
fBBJ9iHcOYYx1m5lLLt6GJm5EvuGaXvukfYMpck5N2SuwJ/zufc23jwl2r7FiTatvDvfKUybfBh7
Ehw7l0CH/lb7cxHcjqqx7XA/8/VM+lRDmZwL1wa7ZAtmn85Upq17SKocooxXo0iLkzoIQMzsLtLB
c9t2s9/H0kyS5CeHDO2PdjIL73ujp0F/hJbRLL/6lnbDGA8B02VDpCT0/+6Z8NB429KeE+crOcXC
iRQ4S6Pr/RzUHXyEAP6Gveya1qjkM1NwaSVudeO4xnOd487Ktm2GUfNhACvWB50sESzqiJLHqncG
13ZvwbtTh3aQL5Tbn7q5l8UfmjrCeZrdRqSscRPC3ImX5vjfp9qwNcC+W6PDYxGaP2Xmpy0gP1Me
qnjxF1cfifBp/IyNZxnaG0WRFG6HmX7SVkK9MpqYJiasr03O8BFZbQIrV/lTB6+fZCZQESqdPoX9
SXcGCmJ7W0oDlMxvlqR9uDQZwPcnz88fLU/YxafSjcZ5O3qZOXxNkybMftUwqvyfi1km1V3VqDa5
CRamwDz5iBTMrzrqXRfS59xYj5oNIdklLpnQA51wztk+CQKOQsAix98gewqoBxj3VT9nFmDzs69S
Lzwstcp1EkfCm3HY83s3t+Vm0IWO2MlFFP2RPTaCMu7A4JwTZs2h/b0SzUSBLDuyME79FIBSQc9y
b9t5cocXUYRiYTuug8XeGnMeZB9VGSIZoFXElrjtIKDlPyZReqHcFe3sl89sqKI5MpguGpipzEi2
u8YoDfMbvRlANbfkzKY4u/RJmp0h8cuCxhg2DITtJwb2unGLYTpTyRr6R3tO975RG9WDpN3P7dSq
+/6CXx3THrO8lPSztqfP/GgZPkCemObPyjKqYdhIAp681EQTtGyxAG/7U0LzANJ5ZFjQLnw6MOWd
ioIx6zb1UI3Ll8u8qfobXbaAaUJCl2kdJxXL5muSLv70qdWzINMJy0nTPY+SmUwuNodQ6fusVOVd
mg68+8VQVf99ViOs3LhOWyQhMea9hnU3NIsy7nQFHeRra2ailxuitD4mNAfEIyy/OvikZuo9HiGZ
m8+gRYl5TGz2xv08duGyzR0kbvsyCcvseTSqBjZOn7i/hOcl50xn7ELw2u5lYD2kaVHrT8OwmAv1
whL9SOo8pwRPiY+HYoZySga6TyLrQ9ekJ5sm8BbCuSFvAqQ+2ccuKfr5doHeW9841Tjap8oKTy1Y
VJFvyF90mG8nSncri/1R29aeueWLQoEStcU3mZExPUf57LDVWCnDK/rYTYzGLbY070P6EnQ9ivYR
wsXg3RiF7STDDiypyu5FDn5+r/Xi2o/OopoaCsEklUe+UzjDTkKFCfbtbCLyj2iuxQu9rnDY1tKZ
2n7jZuiWz5PySC1iJ0EI921ahmUcYlciVf7ei7pPEVvbJiKusGsC+0BZwtJFGjAm0CCtwQySDxlG
sOi76CIP9QCrqWWQXW9bwNWV0Q8x/IhxOZepXU83JPW+taMd5Bnn1hnr5GbxDIds06ZZhuSIedyx
XsqujqGj0slJITJiYFgMIFak90yHnWyXfxMmELQhEUKxONB/wldlgoXO8lNqUHo3AsYFwS4wAw08
QQmqq5vkwkx06dAEQ/00Q3IzfuFVNXjurp4gJubMK54iZ4rDSvvL195BpjzuBUcBWXPeqiX4Q+Oi
GL/UZqX6+yCFMd7FHZoG64hDZ4VHhjVJNz1FCUXbcMKJgng/WPUiYaoKTwawqj2AufqT2XUSFcFo
5O7Qb8MCWgf9tjoZSYsQ69My2PVul8G6kHjJguk0rq/NBp+nZvR/c33Or5MK2A4fvTRd0HO2LB79
py5Uob8VCDGHp9Yv805sDVhDjy0n8vjBL+omc/7QvPFktJ3xs0//hNZS1FsNTXN8Vl5vqLvMX8qG
XAcpiHiG5geDJfd6i/kvQumubG7ADXnqcyZ8xm0MtTlDS7Z6io8cLmg2VktyYMi6JyS0A7d3v03Z
MPnWpoaGOH/wqDtbFdugPTVcSMRlfTwOVVs9ORiGARAsEo3CvKFvT1s8LnPQno8dm1jmbmrhwt7i
y+PMacYGFFmQJGawtcrbMQ+ANtUmT6SxVKw6h/+9lWbnpdUR0njRMZyKPbuja1RXTEOEpxpa4Ufo
E6Be+6iRyfw0gkC5yT7jPDSPQYI33qfBZRVsIsAikIwwmLRzLPvCX74B48x9Fc+9wb4Rt4vUxSGn
C+l+B1IsNN01+ncoBFNjSZGYQ0ZX0dlXftCQ9KNScbeLKYr5dzWXrCuvjkaPXoVRQhRYItrowXag
oe3/sCyf40HRHZnGWCFSWJbn0AgCAzuDHq76V6+TWWBttYPBNkybdLbCF8C1sv8EPcJN76iUZz+I
W+L0S7okJQ52lVOEyaNj5sPMDuwoqIedhzfikddspcFOdxDmwIl0W4x/6Kp65v4y2Ctyd1U2DxpP
4E4l1YGzRDfk54KeTgQKrfAXiNPOGLqvaTrVznAABkr6n4saoyzfuwFTLfv9WDb24H5KRGlz1jCT
OfSPAD+O95zNYS5vESc7WIHlqnQ/OBah8wEVQOUdffgA8lwMbSAPU93Rb4htowQwiScv8aMfeZBQ
LMZjZJrsRMMiS45za/KV8buDYApLoDFRCRwA91pb3viUKEwtmdrQbhmEIwP9ywwyrNRSLP9CjIhb
TitSbk1b+ySWCno0Jg7drJ7aZWqMn9F4YTPFPnxplh0za22nAnwp6vGWf+TNB2Q8GgY20NYyvJTQ
l7IRgn1VUtnVF0LES9YIr8R3xW1UHe7yZJpozA5ZEsVZKfvsBczOxj3Ltf3BerRKuvFn6baO3iRU
LmN4O2S8EeQlbYe8b6c6DlToRZkqZkrwC7egiYfKSpdTG1Zt9LPRF/ugYwvvaylw0Gr7NtmTier0
tpbCDtDWF8pzKSM7PAO6L2qouum2IMV2XyAvUDlbzeIEv3motioYIJpbZrYJeQbCnsq/Drpd38Pm
mHZ1hGZgvo/MHKv8S69AubzJdnQjf1f6QeYtJ/iNYflM9V+rbWiMRvl17FUgf/ctUVydelPYjtyG
PevukWCQ0YGkx20fwRLHmoF/yC/Ek7AykXrbZNQe5Fff7UbHjVMS2Iupa0cznH6qb5Ddg0tn0si2
kdRSSMSPF2JqDIW4L9PdWCRsCRs7MVomr5ai6Sxrw2aNPvmmHCeFsTA1xoInhNU1Yg4OGTLJRp51
4hpmfyQI6/kwecD5YuMLX6JGqb3G+uUttH6eGpFkjO3uReJO8TCWfeZvc9Il89Dn7IffTFslAzuV
MHLL2laLE0Y/itpv2hu63x7N3zaVSqLHteg6nqRsnDaMcROcHVirJgqc2AiMpm52JaMLp/qx5x3k
LmT1vi7vTfK+bt7g9mFUd5rUBrhzrnrD6ODy2MrwdnUb5O1OMynIvQSN2YwQ83tXjHfU0HOOWqTw
IzEc6iqR5nEgFL2PyKbsydlmy2CoD06k4YBsqZin4tYtXG3ulCjDHD69rmsxULBwaL0gV3Gbu2QR
ifndoh09GNCPYRXA2AvNEU3R5LUXXEe1FbMtgqGcYRkDNgXhxq4sbWW3wjOVSh7TEHpzumlrmda0
BI2kiJgv0HoqsnZdS1Ow3IX9wmnKwVJV/k7nQbQ86sF08j+OlARbXJPER79bF9kA+h95Yck5MAXJ
vOZxbAu1acPIAE6CvmRXMWlGkJ1k7ma9ODn9rLpiF9YuZcZmkMWcfArNupJ7a6TeG7fAIH51A+Vt
tp5M322qr0upTJNa0aP7ou91iQkMXB0vgz20ra1Gd/dZEdHDybLZ0psGkBxQxHBFXnibToBzkFZF
k+rigTZu+GuSQRUCFgFo61+a5Ka9x4WMretW8//VrhX0xWA5dAolGdlv343PExweZjtYojS7eqNH
SAb+jpw/MU8Xwq73O5jxowsPUnvO8qWyp5BeNc4rVvKzo5oywliGcnLBi0WG5AlYCMnp/Zj0Ne45
ox11i32cFl/X+R4lYC9E7NrCt6sjjj2BhicWoHe795IsAC+ow6Hri7sinQsoBxlXgjYAKwCawA5p
RYnOaDLL2f1iOY1nfqi7ag6enQrA3N+6URcwZbhbas2kBJVRaMOC6pOoKg5ZT5Mq/YAOgv7rTtW9
YeqbqtE4MMPKSJzoBqBSRvoQlT7c5K3uAt+Uu9L2Dbu7tXofxJAfuNjjOSrpZ0Wx6F1vwtSRc3QA
x7KmvK1uRzKapNjIwPf8h66GIVDDLjBScEBhRyqxwBx7krQYHDYMvA2kTpk0mxDDAGPYoEmo+uKz
mzIETewQbtgsdiZdSb4YC3H2tt1s+na+scxALgC1ChKSERuGLssL2+0CRV/IrTBhYICaVnvndCBB
L1WNb5suNoMyc4nBce8l0AO0ZEUhSLM6zjM7z+UjBUvtI3DE7gLOgg8xo6RvnEcaroBdTZjDhpDV
ij9BS6+J6m9um7rFxNHSYbhlEVliMwviOXlawMz7b1Hajn21bWVeeffwuzxrGw1LRMOoQUMmX/zS
dbphF8mxcGBzJdjkjQ/d2KjhRzMrN6T9AWgrGcQ4IQ+4SPODst46YgkQYISTjYz1ruqCiZJsdGgF
Xzgt4VcNGPXYq7JryrMi2C0GZvPXVI1L049tsqGhMObdVpn4CIGRFmDM2YakJiwIFqqTAWlm21XT
eTQJZyxmpqVbbpsUgV+zbZhmln7mpirh/+Rz9DgBkk3Gbgy8QsxbTj67/0YmSbc0trK5t/lOvmUa
xMwU2GlJ+SfqCOJkugCVQIOeQhobacIZ1tnMTNpBW/WqP8CulePt0fW5UIat0LVaWhaqrsdvqrbT
/oi6r+sqBvRmkvEjRUk//Tkr+WeY+zAnyoDjldJn/eV72IRQoczgugbwzaVHYA6tlecbIMGOuRmW
jtzlJ2w817mPWqg3H1EhmVIDEEDe/U3VyZKKU7OeugfoQhAvt6hQJvG4wPmHwhwyQjm9pxfAkAz6
wSlUyi6ZbHlH1dRkqCjn2tBIAg36fmzYmm321E2O8p7Lxe28aeeBZ6XjNsTOJDzCO8BCHplETid5
h3t5FGSbck6QBM9ddOl+0SglFIqpFvlNkZHFylMgnSNTlTDZ2pZqIpmIeSuj8VBNEF7vC/rf9SN2
LSGWVlhxUBAlyFKilyKkU3ZxcBAcYDBqxkXSTbSHSP3qVWjmN1aPDkQcyq61qxtRK8gkWQybMBTN
Dvcy7ah7WSTS61DAQa5KzG0hIWrB/vAtmdVoYIjzcetWGI5AO1gSLnfwRugdBi4nlTbS7cKhQ4EW
RPR4IL93SWf38aB9kUmApqWIwnmb86Kd6OcIhDdE2GDBgzDyiFK1t/oR5zC7joC3IusyE2U3BYXy
vwl/pHl7A3QJ8/nF62ju57eyMKk3PoJdJmaW/nlduX8R0K+16VgqhitLBQ7eZTJrYz5l5rwZ4Ota
DjbY2OUo/WwkLxpHkNdv9C+N/eVGK3cFQ+ncbsi7T5lMbpWvDlYn3+Gwcbn0yrPFoG8X2IU/s6e5
/lMEb/B+gZ3+9fUHt/5lnnK5/No5YUJZmw68ohnWaiK6kxzZqNVn2bTnsSK3rv4E1h2nKAXKW94p
//Sh4abBxfDj5/ePWSW6//O/rP/dJP/3pmpw78r5uUT6MXd/PP+iFzc3fjHG03i41Kev/8orn+f/
sZq1gGimwp5PQkEFclCqbEI1/nz94ld/zcpgQTsI0cHp9YmDC5qogzXd75Q26shIj6bAk0B890qx
zdFLvH7Hy4X/sazX9rO904yNTR/9pBJoPf5HWyz7QX73chvBirV7/SbX3tnKfIUExG09HxB5rEb/
s2jgCSAjHsXv1y//L8eOyxK43PavJdCiu26MPu1OdpUUL6JNk6+eYBBanBlp8MaXuRL+wSr8F4EC
EnhQn8Q0b1Dux+7yye2inVT1oc/u2uGtEWvX3tUq/N2MRHVRpUKTXLv2wyjwf/voWLhhvzHD7doX
X20Ceja0y6d1GLHYbrO2O1ZpcCeQ6gRlsCtbpry8/lWu/ZDVbnDRONI96hXsbzH8Yi5unh7aPFX1
+xbV2oXWqnALIZlSuMcJqEWIYqA1o6V6/en/5XHDmlq7z5oaad0il+REpzh9gLB6jy4tYWAwlBPK
4efX73LlHa1NaM0KmnejTeeUiwApOgkMuMDL69e+9gsuf/5XVNRBPYazm3snircjFIeLMubFJ4nH
EOANB8lrj38JyL9uEdoLwx0v6h6vcqwvjRbBz9kYncf3/YDLXf+6Oks0KtGqsFDLYUCWAQLDaNqU
dp4om8P77rEKa79qkdEzq/xki/yrV84Ql4JffjruQ/qzr9/i2ktaBXQQ9ZBUcJs4OYm4cWV4SP4/
LHN4Ff/Yvf1VLNMaFKgG3O4k9Cl4Cg/uLt+H20Ido2/jzt4ykeidwbYK5nnBrBFcYCBzeDaan0nx
vm+89ostUz0Wvua6LSWkF/Zg/QiurV3df3r97V87Ub2VIVKUjNQgA3eYx2k5FgA2pyEDVkd8bo9f
MPxBFBbC84hLkCaaINGl4WlRu75+/ytf31sd6GFBMdBJD31f6ojH0gvCD0aLEebrV78E2j++/9rB
VesJZbWt/JNTGTS66P6M9Tf91gz2a8++Cu8ySgNaAjy739/W2U1gv+FifO2pL/f7K7CDRFbQHXv/
BMnwAx2TX0A9JaX6W/7k1rUHX0W10mgo3cxvTzPFtZjA8XJGKplQVyqIE4CLo7uliW24vy1pHYzi
OAZzLIfmjbPj2u1XEa+NaJSYIiQnmUVBQ3s/H/r7LvKi/h0zIDic1qatltllICqjf6LjsRkNZ+dZ
45mq+43vc+3518Hudpag6g5OvcI2TvnmgBkeAPi71uzafrU16FyFlt+c6vrglUdk3oa5f/3SV5K0
tf2qR1+qU44KTkla6xi4aKtT+EEOQ4u0+ErJHcOVft/J4a4Cu1CoJoxeB6d5cM4QObbDEN62YQ5m
3L9vHa0tWRF4j0JgIHsaR9qmW9VixYLi3DHsd36KVYAPBgqpGkj3VM2Q32HrvlT5dDDBgl7/HlcC
3V0FOtZfg2l1vCMZFCd7KPdumZ2zrNm97/KrMB8lopYQqjRK4w7ihhzufIV9Nmr3dz6//d8bFTrE
2VWC3kNlZcvRWLphr2Y/Rbmspu3rv+FKrLmrE9yN4MBhGROxjHAhrhawIg9l1hs/4MrV13amtdDA
PPUcoXXMbjSihQz60usPfiW9XJuWVrAAw0tKcELRfCcrc4Mn17a3m+/Qpt64xbWnX4VY3sEitKom
OC2FPA6LC+smf9/SWXuNjmhLMb5ApG74+pgb7THV3g6V2BtPfmXhO5c//+uE8xNDm4qxTieMjL7m
+bRNjfoBKvEbNrXXXszlz/+6fFH4TF3w6+DUDO2dMo1PShhvbGvXLr2KKS8IJqZysvcPWmUQwnLw
PKZ+vr5mrr2WVTyVGlC9mXz/VBX60S2TrwgutkWVvGHLfu3ZV7EUlKnj9mxqpwIMXIppQ7G2ff3J
L0vuH4mWszoSMyMJU1gl0QllU7ZJu1beGhDx7kPMNjdpUti7OSy+vH6vK29p7RHqRFDqYBTxlqYK
sk0HsTQSX6XsvTd2hWs3WKXEM1Z8aWuH0SlosPu1zGN5AXoatXv9+a98BnsVtkiasPVLtI/Mz6Gf
jqQ2X96Iq3+5+JL4rA1CPUgBIyTDy4HVjHgomD1o/dm3acqBP6Rucxlw1Izt/IgP01g/ycJQ1gvT
sfzl4fUfd+3dXf78r9BrGEEPydBg20PpWUfeFk+fO4gRb2Qw1y5/ead/Xd5R1CcuRhCnwP9omT+6
7q5pn9/35KvIxmNlKAFoohPq2a1TCwa8Qr5yoncuqlVsm6llAejO/cm1wA4/1cuHxP7x+pNfW1Cr
uDbNOZzrgIAwJm/L1z1XgOTvu/QqrpX0lAGKHNDWs+V9WvvzYzGEyfuuvp7vXWnd60Xy4BZ5YZ8n
sR7NN173lUhYT/WmmJxmUGF18uhgTAcwVxUcqywynN+RH2X4TNm6tV3gErOT40cZpo36ZbR189a4
mysfxVotJ3hBCpBwFucF36ltZcAassvifTu5tVpMYWkwVBlnlxMmXrFjjn/yEceVd33y/6AXf4WY
RtiQOJ4l4KPUHwqMiGIjwgX99YtfOSf+04X46+IgaGkA+IRS2wbyDcbORL6fjehLzSKWeYmgvUHo
+frNrvU21nOoB8j/AOaOOCfgt3527ARitvzBtj5DT9kXzNHp5m2dvjVL7sonX8+k7sXkjs3Mj2Pu
xKPCTCSGMflWo+RKPvmfiUJ/vbnCVU5Jd7U7mTm8gQA5avhTFudIvDMXXg+R76CVqjZjwfpSf5aY
MiIfy9/yK7/yaqzVsTAHjSF6LEBPS/sHhewWF93t6x/52pUvf/7Xe6kYHxGWEKhOc7D07k71CNdu
onaEH/H6Da7Bdut54HTPTZm2PZHsRvS+GsQWyafBqR6tQcc9hsa1/bH0ikOAhU3xjsk2HOTrieDt
0E5wFTyC0LPu0TZCEH5nUbueBB5Z7eKaCHvOrUeXp6mqTZlWu9REVP/6C7vyRczVFzH7CTYivjUn
PQqoUZkdbiHsvQU8XLv6al9l1HfgZF0rzt1SxlAl7/2memNXvdIeMe3VUmou9JipS072aN3D6FwS
DwKu3jekylANWvRer7+hK1mMuTqw89ZOERzntKX5EHfZAAlLVRiTT0HZbN93i9XBndVO4lVJIjAV
8g8s3z0M+VsoILvXL//vr+CvZ4LbjWXgS0ILL0W9lJbhrsGi432XXmXfU5vX6CBEekaxDVe19Luj
R4fwnQ++Sr4l3Oiy8BPaLIg8Zpye/eJ9eb2/ngSuLgxjC4UD0r8Ix8ofpfm+ctlfD//WeWq6MMSy
82gwLTeI4sZyH0Y/eaOf+e+jxY9WAWsUIz5yCZcnspA34C7ixoN7HLM3YLB/L3c/WoUsAs1JDA4v
JsSRzw3r29DJj81gv/Pyq7B1PfiWCwYiaB2Y0KLCQzo4u6Z674pZB2teo26cspzPWnxWSfmtKMvP
ry/1ay9mFaRJlKdQzFIUQEZ4IGnfu5Y6thhMv+vy6+nfTgKjLkccejbED4Sod6F+Mc3mjUVz5dnX
878LTy0zxivZ2XLzGCd5R33s1OP7HnwVpKmBa05rXHrHZnPA7GK3dNUnbDLfeC9XNq/wEgd/pQzQ
U8aS4Qn5mREBW4wcd/TO3kgWrl368rb+unSCqzSLhbWIJ8svPO5lrObwjePp2rVXYQr5FXF+OQcn
czaZ7ADbfofV5Mvrr/zaxVcxihMtQvy2TE6ZVeyqqTvRE3jnc6/ikwaAjRaQY9Wp+/Zkz3Z7L6bJ
eFfDAT+7/37jNtqxBoJ2iHTNOHo4lyxdtHeyt6bKXVvmqxBVTWL4VVjl58Eo9xMiSkX+l+H5/67X
vmZnFSOkyK408/NcjdCy/Bjr8zcufeXJ10QsY7FAUxmicvIsH81BtilY7ej83ljp1y6/itEI2XOE
rDs9ezM+0/ifln2Jx2x5fP3F/Lt+Z3rjf39WWS/aS7TOz7lTbjFmj+38Qc49CeuFtvRsuE/h8MbS
v3arVcyWmGBjNc436MuvEtiNGSDpgiW+/yzMD1MIUJZ6+9d/1ZUoWzOxXORvna7q/Iw56xbc+9Rn
5htxcO3SqwCOejm3pZhzfIN+NlnyCCX/6X0PvYrfUg6tZ9htCLPTwQAHDfCYD9U7V+kqfNF6yEr5
S35Os/6PwPxsgzPJz0DjT/b60/87qffXs75NM/OQZlv52W6LOKisrcwmek0omOuvVvdt6t6ajXcl
INZ8qxYpNTovJ8Akz7kXQYraoX+y+7cYJtcuv0qLkVM4EZ6jfIXhfzj7ki45cabrX8Q5SICAbUJO
1Ohyle3yhmO3u0FMYp5+/Xt5vk21upQ6H7nMRQChiNB0415+qqHc0KIg1bluG73l1X8P8JmMtAKc
2wCOH0lQktcmvSymcwBFnpP9vj0KKvPb/x/mxWJhZjVz7l2Hpv7VGy4EOYqHKq1ONgj0bz9C5SAp
jc2BoLfQyL2rGeNMxAWjIVYMBEPdapJX9Q3S/DtU9pCha8K7lkAWsAR3G9VzlaJVqGOaJyhyWFb4
jrOZ5qLbBsG/W6filwein315xqQkZrZbdRZHuS5wSOLEYDBz1vvGKs/7nC+lsYPOjS5tSvdKWfoA
+s8L7z30/cXhbfMqx0iz8FR24DUECc8V+LA0HLIUsoD9qNk/KIzLGCuwzZMBDfxYV7WArY95UQdL
A0j+//+rY58sWx8Gk4IZvCuirHWfwCYaupPY4fTNtFQSZjRCeBn6VaKYokvPpE0TGtiHn6DorZuw
Pov57RHSLA9uzTVbwcYeoYnqzfVjIKtp1LVtBJ5OzUz/Wd5uj9ge/aE0lMye4oSY5OKY3kvi4MLF
XdgDqHEtTeh/Nr7bA6TCkBIO0pwuMyN/UyhqyhCkbsd9g7s98sO7Q4sJ1yOg8Y8qYgcu6KQLs9Cs
mlVukeZzFwoCuKsFaSfl7QFkrhdQ0YNyMt755lI9AKV2QWarB8UUFIfOfU6uoBSYNcZV7y5VA3Qc
1GtfJmXEzBH92dM588CI7Ns/b3tdFZRSNVgyF/ymHhkvtP1dj8mhrN677OSYmp2tIl5kAFYOzuOK
0JlcYvDHCvR7euw9bwv/7fbbq8xLWTsVvjsv0wo6CJ41IXPL4gjNKE3UbEbkaRyxLqOuSoIphK7W
eHHBZTBUYTmAIiOzo9IQQQUeGXv+cvsrFGMgY6/QEgrJiq4pI7ANBJl19EA6Krw3Y9TYV4SQrGw9
ehuNg43evdWBHhJvBnplM+hHAF/IT7c/QfUIKXmhbibWcYlzEGz1QY4G35L9dsAGs8+6lL88h85M
CUZHDpzd3WRCPuoM1vPbtlUhJCVvB1ZyiibXMkKvwhFMOPcxuBX2mZZSN47BhO1B7SEqu+wM0iPo
lFB8wz7jUuJCt8Va0VxKL0Xj3RdifN466vbZlqFcOe9rtEG3TQSdlJ9gpbxbQTm+07aUsqs3VCJx
nfECpARINqE7UuoWlYqhtKQJFrpLwvZIRS/QTXwEXiwYrFkT3/9DfXxSDGQQ12TxiZbxiuHrux8A
cp0NtPYb7Y+ufCEglvHXFGDMF7J8KbwSIhuPs7Hp/ECF5VH4LxCAOjSJfarAHbb4Fyv+XpXFYQF5
cQseBvGrsHdsXFGyZCwYmGOnkUJYJEpr7wB2wRDbfs2WYHPiZw6QMtyDGt7ig0D64oHqyiy/JuVv
yn9nCfSOlh1Q4+3tpTSHWiVKeYumU9usoH70G/Loh3F8vZ0viiJr0X8vL8qqtoyYTUWEG8KfWTKF
TuY/JVB/SZf3209QhZ+U7lmedOAmTIpo3Aj6cBwd5tAx1KSNYjKSQWEGdF5bCIAWkWGtl9jzj4SG
IzRN2vg7DnceWbLvI2RAWNZVq7+k7ngBlCRgngg5FBF2+YdKmT+BDs6HQEsBMER/QKM55OpWjWnF
9CPDwMqEgcR58AhauFv0INU/gDu6Nnb+9+03V5nfYurD0hS0eNDLg+JbBLrtQ7FmkHKvISDgaC6o
FaEpU++Szgd5H+jpo6YjF/Ci3k0ORA1i7wtrdFLdqi+QspexipWgykY/d9lApH39hXt4kDuD3Oa2
hxSxT6XULSGKWiQZ4FL5vJxwo3x2sj+3LX/aYIGqQKXEnYYY+lxZPF5WJK3wf7jTn5iBgNKHvoTT
/jZ8DwRzMRRZ+gOvuq8J4NkZNJFKrrtEVflOyuvY6TiYGPw8qlIBwYE/4K0MiLMz36RpPM9isBV0
A7lw7KYOjQ2CSgdU7Ld9p6jZMiaMcugkirhpotV8RNc+REAuSXIHQld7frn9BIVvZGiYnc2ghMLR
eES7kQalXT9xUTR3BWrt5fYTFJElY3XsLPdIAdTABceYIbRGT+CfDfeZltJ604dsDANkcpAl/4cM
owj9FKyv+4xvHvtQM6BO0RsTm8jFy+oUnuf0sNbTXuubtz5Yd8i0gm076yIBStWDXXcirIB92Pnu
UjZDXjGuB7DoRQRqHUdnydNHqx110GlFuZMBd2YTY7tc9uQCjoO3BMrXbed9hdjJCcwk+8qRjLvj
oNAeC6jqQKyRgwoAsjTgGL09rqqIlxIWMtoxzly9NvLnZ6M48RgrQnq6bVuRrzLGDgQlVh53jRNV
xs/Buyu21XH+z5r+aGtH8/qfXdCgmsq4umxyqpqz1ol4jd40wJoh1xBYwzcrXkCZ+yVP3yfcG9z+
HEXqymAvUhcD0I9pEdU9q75BnW15ISyez/usS9nrxxMboZ7hRPnyBo6VYJhzTV1QDLGM6hJlLEAb
iiGm5tNgPxN6XrLX2y+tiH0ZzwW+9gxClHkbWeythBpKCjLG6S3tdmauaf27LlAwLxNQ1LQR5KxD
x4ofwYu57yhHRnRZAuyn/XZkuTHzgVISvFa6xiSVw6UZtvXj1uFuipwyvozz3epUECzShInK41K+
gqmOgCIZHsn7F2e5Z1A1LC6zu6fjmvmeDN4CU3rrZOBli5Ixi6z0Dgpvmsn78+zxfGm5DJr6pO7n
uI1G3jDwtDZ/IHCo2Sd+Xmg8f/v/w/QBKWzDJiDFjWazPfj1FbS2HejuQaUEkp1dk4gnQ7iQjtBL
80gTORVIw6DkfOKe++d2Gql8I02u4Ngnmbv4GNQOdNeeuALppgnzz2PRkwFcoHbqkobQNnIo9PoI
pLzAnq5bSn6+iwOfwL/9XgPol5GGt5FdPUK24GBNf5IWyg1lDJHNV6NeNLGjGl/67+cY3IYi9PYc
RqI4uZQFNBrNv31xD4LWcN8QSDm7ce0SznkXWbRPgnxJzGDwoOazz7qUtRDS84t0E0JwY/aXWOIq
ADnyvo2oJ2O5qOdlNqhfW1zvD2ZYeQnUQqnQnBp/Xm88GcvFgFxvfAv1Bj0ShPwuuyenfRzq77v8
4kmJyyFyMLu4ZYjSNXuZXMYODahyNU5Xvfr2/4eqIBwgrxMw20Vodf0+Vs55XpenyRi+WKOuZ0GR
uJ6UuGJOzILneRdVdfPQud7DwDUbKdXLb0/88PLoMmNcdA5KQpWeScse/Lm55yakxZw9LYWo9TIt
V+XN4GIDi01Ep/4lru+shD/3dazxviJnZS4uD3IGFKzaTgR25qDoL27/mPXdYc0jbr/djh6Vj6Sc
rVpoYs2gsos4evlt8wKaZRAfPkAN4bZ91ehKWduLuUgGc3AiWpVo3JiuhqNrelCUZRncVacojl47
dGgciAN01B663opmyJzefnOFZ2SAVwtWZAsU9MhawOwT97kANIq4d1wHC1a9vpS3eVF1rdOl2K91
zIJos/260nUKjbHZWdRkkJfIc6j/Qtkuim0TLLNdOM/mTudsH/UhtfrEA/PnglLfCvYVpzzhWrab
shOOr6mh2earHCSlr1GAstxmOdTLx/xpO6Mi/vwNLLL7kkum1ILU20IIaN6j0bo30B6V5T+69Ts0
DQ5NtwP6gOrg0n97aRpzJ1vRiBCVwjqtUEMqOktzMK4oDa6Ut9DUrBmacSzcXycnMAt7uftdgEoL
XI4J6E9H83w7CxT5K+O7KDQv2nhxmkhU9Snz7NA2NV+gsCwDugD1IR3m3TYiYEmBCluQg5nv9ksr
nCOzZy350i4VZHmiGKA0SwDR+8Pz3yg9tvuOoADr/PfIZvWwxJAUNqMV6qvOBP2MRbcgVPllq0cf
UiuGkEUNQSQaQXU3zPh6YdUa7vOLlLVC+MwdV0axQAPfer6GUHQKSPUPW9IzAwXH7acoCifbPuzD
B3A6tJDi43a0AAbYDS/OOIOq/FKLnYEjrZgp76HVVsB+lzp3HAIfxXK9/eYq10v52nslmOY5BQSH
ND/a2PotklrjFJVpKV8BsbLN0bBpJNBX1ULMEZf7mlFV1EkmTbE4Z1/7eMQapKzRLdeKBwouaVCS
2/teXYZY4eK3jxsPE9XQtt4BfPfQdVlW3cnKp/1/KJL/gVlBHCzrrc6JbGh5mgaUR4oT9kSQZ7XA
J79ekqyGjOfj3E7H1vvn9kArHyrlbwxu27x0/S4aofs4FH8a7x8BseOcAR9bhQQHbeBZsFIXUp66
YzbFMMlALJPORurQxI6mBsIskNcbTecZtJGa/bsiwGQYFs6WWysrnU2ewToAwXNcuKMJMJXp7f8P
CT0XS1lZKxJunvyD7flBiQPC2wOhMi3lsg1WY0jTjpjGFgIFIOdLDEGc26Y/bU/eAkvK5sQVJqEm
ajR4rQOAt08QtAlq92FI/hL10+Qtz3H9FPMvtx+n+hIpwaGFmljoI8MO0v4H4okXr0o1VUkVOFJ+
+21DIWhtFVGL5o7DzMDtPqGOh5ApNcPbL68o2TIma+hzn1i4dIp8/62yLjEXhz75MRG+cyxkaiw7
99tpqLGT8esMukDlQeQAUeGyep27Y+n/Stg3MY4hhCr3rVtkpBZzcpYCzIpJyPHALT6EJBWaj1GM
tIzNQh/ADJ0X7DVyIB3KtPw7tfdQTSBkZVgWTmcd1mESiqopD7zk7zHR4fQVQSRzYQ3QRCvWCbuZ
qlzuB3c5zz0OgOI9/U3bi0t5LAazIz6UiyLwWIznjjlmVHlCU61VDpcSGTe9XZrMKBILFFDyzn4i
UMG+Hfgq01LWOib37SI2LRztpUe+JAt03gBQ3mdcSty+sieD5tjAQP7kyswpC8Y+M/cZlwFZEKcF
ebsFp6zgHCvEAAX7ZN9UInNr5dA8ciDQ1kZe2//FVqhOZfO4b1MnA7LqvCZjaWQo+AjtrhRXMj2t
zN03nDIky2/RcE9KvPlStYFlv6WzrbGswBx4Mo6qN3NXeKLu7/i3+nV8zkIR9AdwIs0BCeghO7rG
QfcVqtWJtUXrhwl3sbpmIT2etUTkVJ/mC5RFAjA5HnDzqplUFIEvA6s4JFFIQZc2anh8hAjWJWM6
XJLKtJSuIwQGqNhuKaAydDbJehpKzRyr2NdZUrYy6P8t6D/E8Frjw+j4v0o3Oxd9/dJP2bUsoQly
O3EVxVJGVjkp9QcANK2Ix/1rB2qIxOofyklHGq8wLwOqjBGymnHvWNFUF0G3DGHf+1+7Iv9z++0V
XpJBVTjQ2/Sw3DYqivFggx+8+dqXd27x1W11d4r/o9n5L/TPk9FVLhCg3eAhQp0DO5MT8I3n5XkN
gLsJ8tC/6shBVJ7a1isfEiHva2fhOOSL5ngMwe4fck4e2mYPiSZmLRllBRmtBK13OMWCfl2+gWwC
oPV+clIcG0/XW6P6BCmXc1a0q+XOVlSvPtZt3mVuv1npomFTV1mX5l1uQo8dnVNWZAI8hxp1YDO9
5B4/3g4lRSrLQCsQB+diGhGp7eCHdd+eoNIV7jMt5bIQWQ298w5LHWifb7zUzbJq3lrlFGneHVln
pQObrKhzIB6dZBANM3BlquP+UDhFhlCNWPp1DQTKI4L61vrrA+l0DLIq09IFL2RWqhTt7ViOmN/X
CopylGvqvcInMmaq7pYumUaEYWuyIx/MQIDrIml1my0fCflJPZDZjUQJwmFHuHZkMDtosmtXXrJu
gjRFGq7rFY2gy9BpjiNUX7L9/6EmdB0H91O8WlHRGSE4rR6h5Q0oNdUsUBRbof/N/x/MM2OqOhPd
UREgeAHUb8LYq55n0Cx6PP1+O/RVj5CStis7Wq0zsyJcGNVsPZjlPa1+9J2300PSBDwwb64sG1nr
5N6hxVGAqMTBSHS9rFswfjbWUuY2jDregNMFCAF9Xcu3MX9N5h8FtlkE0lTe9NdtJ6lSQUpiF6KR
NRuptZ3QHBK/OnbteNxlWsZU1Ryq9V4G//iAVta2G4yNri1F8dYylirPnRi8yahqs+126NiZ+4D7
8e/b762IfBk8xd1mttDqC6hAnhzYcF+Zv8bq623bikWDzIgFEkKn5SgSkSu+NCn444qDIF+95mn2
dXxxirCXMVRDnUEUCgcBUe8Y5nueoUeCG8MULrPwD2lq7gx/GVCFV89soIGdCPLQgFJ1aFZ+zSsN
jEI1wFLuJvHMcrfCGBh0fHOodea2juRVZVpKWyjDe6xZDDsS0xOZ03PuOZpVgsqylLECiurdPLld
lE5pSArzj7NO77fjRhWTUpqi1hRluaxd5NUcCxAc+C9WYDd7OP+Y78pYKp8n0CWHyu9dWRe4TVhz
bziDgDzR3SH/b9L+bzFz/wOp8nEnPaEX9G4K/Kf0eQ2r0PVOzU8W8OM0HZrQP+O0KjvS7wkWtw+c
BLf99nm+uTLcqh0L125H+G22X9blmwf6lv6+ctEPtOuWxJWxViJFQ7qblnZkufQLXXuomOa9BhD1
eTy5MmFWQQ3QDUyJEwmeoIBSIHESzfSrMr39/2H6NaDM0MYmXttdBUS5hyMI6TQu/7z+uDLSCpRH
Rp2BgC5Ki+FxAIlVW/fR7EP2c0x3zbyuL6Uw4x6OppwKp44tOdbOpiTO20tlOBrvfJ5tri8lsr/S
HLDlxo56vkIruD6RDj1lhGrqhMpDUjKXxlBUSSycyCsfiyrAUWQw8msGqNXtoFe8voyyghZzSXHY
Y15QoO+ydHzCAQTYEmZNWH6+MIE48L9jh1gmyKygCxs15d9Ff61Br8mnryk7keQrnfbllQy3Qkf6
CtCPYUWpzdAui0Msdx/CzZWJs0CUsNr5XNuR5zgBmFuOJNYxVyvSSgZZFTbLGIjVbWgl4rDKGQ5W
/ev2mKosSwnLxmxp0X9uR0kNfdxNqDnXbbRU4SLNtYCKQjHQw2JqzabfvvFEaZEeXE8zkCrrUq66
y2pB7xm5NKI/mQApPjTNKXW7822/qIJRSlWsc0YyQkQ+ov73noDvyFshaPJizG9ZPlwHU+P+/7VI
fDKByaqH3M9yt5zaMfKyNbDFGmRFfhpqEZhrtPHYbp1XIAMMzZlAvvgqvNfb36dw33/QV9jADNB5
XS+e4QLOn5L3yrbFmwX9z33FVAZglTxxRDkgZkvuB12KpbpVBjY0Tm9/gKLYudvM/GGmMdemcEDK
Zl7Apv+QO9BMXch9mvPjTHSrC9Ujtv8/PMLtWTM2Fi6h3KQOIHVyNDL+7BQgGPamb7e/QrGOcLfh
+fAIn+F8YxK4my27e6haunZ5yBvQiaMzTUenqnqElOFL51k5XfAVlo3+aUYOoJs9Vw1QAJwf0HD6
fPtLFIVExmMZcSlI1Xr4En+Cdm79s9U29KvGQUr1arRETT3sJWlKziynYCVvyCHN7bCkxffbr6/K
Bynfk7mvyZoZEGi3jHOCbU3hxrgor063zX9+wOLKOKxVlDSmfAQUdHbPRWUFRXkvoAFcpOmLRb80
/J24umlaMRIyMouRHpXRoX2UtCgnYvye2Pnv25+hMi1N0cNSz7NP7T7q3eE81OAoX9pwn2kpnyn3
8t6F4nyUmmlYlcmdO+6hMMIuhEl5HI8cO+4ZUg/F7L8NpEGbLJj7NXVIkV5MyuBuTtf/h0OcyX1V
gu53SQEQ+kEEaC3+7HPNNhofisQgGCijm9mJChu69uiJ7nvrss+0NEcTrzOsNLaQtSa45ivrCB0e
jWMUGSVzarXDQnt3xJFEZTWPJs+fIel+HttWs1pUmZcSFpujMRWEdxCWW8M6uV+hleYOmjhXGZdW
0sW4EieGUvUFguyBz/rAYP2TlVb7vC5DshyjdZZhrsyowQFlPfQHqNtq1uiKDJXhWC0Z49pgcwd+
aI8dEmcBHry2NEVSUYhlvivc48+crXMf5eIPF7+y7rcxB6VuRBVLLhlhBc1MqzDy/9UtfinS+8oa
gmp8W4B8TmcceO8DxLky1Mpa5ylGxwU2kmLofoH7yhMBt9GquS/wZZkZd83R+e1srVjLI+m+2ta3
TNdOqhhd+carELk1YQ9GowK6bsI2AjrVmpOxz0Ie0jhy4KwFhN2h9eFd63I8oV6GcTNdKe01If9Z
6Gzm5fIeWz7HSse92nx4GqA1OU3+a29ap25advh9e4RU5hOXOk25gB8ws60HG4LUBIJfAF/tuILZ
zG+O+1CFuxQ3CxYDiZ8NYfAFEm51kYcT1/GjqxwkFfl64mbbpxQth3F8LYuvdfvVMglgRGAu1ThI
9Qip2CcLUNUJSLBwcc0eU6h8gJkgBbdCITQu+iw8NxfRf7vI3NQFwdbjXwvbQB/TsohDbua6FYIq
QqWK77prCU6w2rhmW6dzbduXbK5fF0e3RlO5Ryr6ZdwvvK8wApmNRohidELR13nQ5nZgCh2G+7OF
IFwkQ/VQ47yOxlYW+fQPumQPFINg+u2Bu8UxFc+0NAMPTeK3Z3eFx2TYXl3NCVvzikPyiJ/9rD5D
9TPsDBbeNq9wmAzSM2ej6FMQOF6Zu9738V9VHdJ4fUEN10xmn62tNmdtD/6QclNmJ10yYsTT+Mnw
37MVwu/NlzmNICGjeYTKRVJWE9C6xoUpjOtixIHZFyFpRAC49+m2i1Tmpaw2iGP3ntkY1xJXkKQx
AizjQs9LjvvMSxntJAu28WlnXCezwhEBjrhJdxz6PajDzf9SPi+sSRJiw//eOgeUZuE62eHi6+AJ
KudICV0NfSHQuwbSXtc9ksm9ZwY4tITuCF0VnlI+e0nvz9UEkuzSnIMx9kKjBMC+KdC2nMwaskVF
xZNhfKlLfTd1SBrxrAWXSffOXfrP7bFVmd6WSR+CfzAXrwcSKIkMs/098Rns51Zr7KsMMo4PBxkz
KU2MbF90uBqn4cDRhOfq4lL17lLipnUTe7XRwnyVo4XHdt/rRQfEV9mWMjZ2htFJ5xExz7N71hRX
kIbv9Mr2yA8u94c1tfsKr81F/s2ZQS/MvOZxoumX20OqCHgZtZcTTyR5n6dR2vIzTyFRVUPyo141
WyKVZ6R0bccySQfXM67mABb+zAxbNu6rYzJ0jydp0SQzT7HxdygAG2jO7ZvX0SoT/m6CFcDccYWB
iiND94DAN7q2cFFxmr/ngR8c8dgur27y1+0BUHhIhu6R2nF7H79rbvh/rCb5xQtPM5GoTEvpykaj
XMcRzheVHwArf6ogp7bvraW1s5mMaUUKdwubTpzixHyv2yrRvLciJuXdigGxPG6g6xDMkMVRTPbB
7fld3+sgUSrz2/8fUmoRLesnv/OuuHQ8zTEL8THH2N9Zx6iUsWbc0wxigkmU9ma0pCBw7JOrO+pq
jertpfkVmqCEuU1sXONRoMXOCkxAbVPDD/cNrJSwEElaUojNp1HeOKIJ/GbiZ6fdFBH32Zcm2LEE
cqgXdR65nffYmCko0zPdLlrlGml2hSIKJRP4zAETroOVdzhObg+xsQelhEIgo/QGuyyF44s8msrs
arTziRnzIUUrZZf6b0UVmTiFuO0kxYfIhGcuemcyy4OAA8umQGBfB6HeQ2Xrru4UqxAZuYcm2c5Z
bOyru4pdebagGw4rzTRJvuB6SHdTofoGab4FALwj5tgikITBL+6UW5d8Snko1inbNwPIGoWJAcod
IlCZ7XQKzMQOkw09H+tA86ovkBLZxYnMWg4MUy9UsJwyjazx5+TsXI/8Dwf9oQp5LR2LfkAiQA+x
gErKUAYNMTWTiurVpSwuapLx1qPGFRz/OP4tLsUCKqU6Oe+LTymJLSGSKeMwb/L07BrFI7WQaGIP
mm5LNCmPG8iYG9PgeFcxuI9sAOyt5t0+z8hIvQGdp1CbwKsP5grpgDWcRnJgab3PMzJaTwz2TPIc
U+5qsePkx2fq0EMzDZqI30JPvpqFZ2S83iqyAtSpSCpBl7skJXfG2mtMK0JGhut1fdzHRWkb17ou
Lzj2eRrH4W/0On7fFTIyVA9XSbYwV5iPHfNZEPc0MPO1NnQNpaq3l3I1a9O8y90lBe1rc3Hz7pRN
ybUydVhnld+lSVc4xpRWDfOuflmdY1ZEscHDfY6RUrXmBXfZPHnXnvlRj6uOmGwSavuk0ZmsXDlD
rs4xqtq/4uQuNCHrPebpua+n4763l1KVWisdyFL5V6+17lfBAts17rvC1aTTNln8N96d/4L1rJww
VvrQ0O3u2oEeFje5Kzei61HXLf750DoyXG/sRGN6Hhy0bcnzdjxXoDa57RyVafffC822Icyp3cy/
jrTBFNsc+6HROEZlenPYh9kjYw01Gif3rxNbwpmS41LsSyVHhuJRu0lr0cPn4wiV2aI+9Lx4LNM9
aHgcf8vUZ8mQQ52Et1DC7tzQ8ofDNEIaiUGn5Mdtr6tiRsrVKS+7ofQatAzx+9Q9o0sSncenxtl1
vOLIgLy5KtrSszGofpydkoSCaWTM9u0dHBmN1+VmDXIj+B49G7+tmByrxPx76XQnvSrXSNm6Fq05
TQTZOjovuP10CuCrlvtYN4UoglIG47lm4RArx9BOkBwrpvHaDfuElhwZiNcRDrlTt0qigU9nUFte
a3cPxxwCUobfFY2V1LzNodw8dl17bZxuas8r64w9jePbA+RcrQrW9yXckpd5mDloOHZaTRn4fNpz
ZBBeOaR523Ydile6IldFiE1K2BEdw63K/DbQH6pMXovFNbBXvo5otgFta2r8THPTeaumrPt2O1u3
WvhJhZfpzkTTTGKdN3FrvznHIFq0J/FSsTiAqnzYevmucyhH5j3D8Y2VYtUKqV8nfmmYYYL6v9Sd
0aniXloO92g+poR7KRTr+tBs/ZOrXdeoTEsZO+NwKF1tZCwV9vK+gITAPuCIq9t1w+rIkDuLp0nr
uXjzmJmBY65BL5JT5TfB7cFV1BsZb1d1xIbYu5ECOsajbHVAFEvveq++rwtn3xwrY+7GxnXBTbU0
18xLqvd56enP1PfjHXRbSF2Z78zosajsLSijD+jKe+wFFFwLu9CJUSnSS0baJY6/Jh3Yb66unwa1
zy+sxrmFlmhLZV7KXtu2uZMBURfVJT0JtgRkrS5GspxuD67KvDTPulnvVX2Z1lFRjaeKTg9OYp+h
yKY5A1FEvsx01vf2HJcezM/DEljYW6aNjptE9eZSvoJr34PyDEzHxhAa0DMsXeO0zDurpgysm4fM
mqhB/KtYkxDl82K55oHkurdXOEbG0pnlnCaeSURUTgsP4hW3tZVgb7sGVeY5wzl0BkohXket4ZuH
pDQMtIX5Ic0HzYylevttHvgwpYDUL/Xc1cGK3uiCxjSuI9OB9RXDKmPqumxiGc7/RNRYYK5Kq9/L
kh1rkuyrlTKqzjNNikNpuGYwkjNajQ9zXv+1msPX255XOWb7/4Njig73FwSKSJHrvRB0I6WxEd62
rKjCskgl8LTGQn1TgM6VhMyZDhXt82AxXWzakn9uP2O7UvhkGpeRdakDMWFfpCLyxLeRPKfWW8fu
eRzR8mcNzYzbD/kcqOAwKW/TpRZtPiR15HT2SSxXw0jeLGN9MNYywqL5UE511KTlvtovk6D5VWrQ
ssHFDDhi7CvaWMwHs+10TfyK4ZbxdkU2jCXpMdwUq5JDleX2cep63ZCrrEs3PzgujuulLUSELi3r
kIlWgH6fGJppXWVdymE7r6sla7M6qmt6sql7Xhxdw4oiVmXAFOnmao1dLiLu9adxwPV+sX6Dxs7T
bLP321GkKBMyaGrKnHypDAPp0PYY1gYaw+J3Ey8v+8xvTvuQx81Eszlns4jsEhKQg3vqhQ150jm8
bV7le2nWTdoZZIg9qr8D6mRcDj91Wtl3le+lkyh7XQbGu1VEHXCrU4F23RSLzfxclRrXKIqEI+cv
GWnCgWyJ1uQlpc8+Gvjr7qUtIzJdk2ZfHXWkFbM5OiaU3+GgvntFy+5zRsTrbdd/SqKD1aAMlJq5
TUezK8soLhYQuORfcvpq9V9biwcb91W2lJGIi5OZfyn7v28/UzEmMlzKyYXJcCOfR6thX2dSQQet
/NIyJ5hcb19EyZApUI25sweMdWRV46Ga19eqJZrVhCJYZbBUSUk81V4sICvKrhlJvsWZoZmNVY7Z
svtDmlHSQ14X0mGInR4i840xHPgamxH6DN5L6BlrWrpUj9m+7MNj2soruhUsf6CGaE59Ak2KkT35
Czu7Xav5EpWTpIzucNuRD1mPiyAR34Mz6SGudu6/ZLAUqI1iPrEKYQmHlOW3rIyvtMICCQwOt+NT
MSXbUko36Afr3QkpYaVZsKDztcQ+I2/NoGrL47yiWax6GHvdabPKVVJuVzh7iMHvK6KqT4+F6x9b
wBRvf8gWN58sYGTUlIgTym0Lo0D7IeDAleWLFdbE0kyZijiSCdAGZzFWkHBhfdTxAFUQfY1P/fRr
KTSHnqrXl6bkOKuNhcSoE76RR0OVhEmd3oOQWjPMCsfLLGjUg1TNmjh1NLbxuYr7Zz/L9u3zZBa0
lPezLwbEqJkv/sF3p+U0NO0+KIkj8541Vjb05YgXdzxxwdoiFJyeCks3rCq3y7lbosNzNW1sUll/
7PztqtgNBzJpfKMyL83IVgn5C9FPFbQSni3v3V4eG13AqEZUSty1gYq68M0qSsshzBKcHo6lJtZV
pqUsLXk8Y9Jaq0h49sEZ2tOipdJROEQGS7XN6gG66qeRWbiPlcuCuDHfRZPv25zKPGesGu3Eqpcq
gtvD1MxPmTZSFE6R6c1Ek0xW0WEox/KVseYkpp1BIqOlYr9nk1GwGu26IOdp0ulbLRpxoIu3h9ce
6x65xaNNs8VqmV1FvvVC6vc8AQlB8mK7f83ZX7uqr4yZ8iySui6Zq2ho0IYR45h2bE5rvEeicPsA
KU3zNE8mhmaJqMyjgpeHOPkzVneG8w7mz9sfoFjayrRmLnV5yjrEPCevox30xl3qvqbLE7dCa5cM
1PYZUs4OABhVbY/J1rbyt8KCcG2XlN9vf4Aqs6SkdXD2Oa/uFp9Tet+jQ4VxM2jX5bjL/H+wU3MN
Oq8FA2xP+dGay7vCtEMjG663zW/T3CeztwyYIr7orabA8b5XWyfLKM8TgHF5SiJv5d+ZxXSNywov
ycgpY5kEHQlFQa7Rf59kB79MDx46pG9/hmKVIHOecYpmVqtGUZ6tP8nyWpG3YhkOtJ80lVn1+tv/
H1azTk1aCnG1KjLqh4I9zPVfWklflemt7n0wXdmUDvMC0479klcv9P84u5IlOXlm+0RESCAEbKGm
ptrt9jxsCI+MAsQMT39PfXEX/cutUgQrh3shVKmclDp5cn1qxud9UlGsVwRLu2C0LHY9f3DYYy2/
DHUfdjt9z380CC92jonvruenEHrtPBL6oXQO4Na9v3ON0//vIvliadCqVEnmwStY9fdk8yPWm95D
deJWzDXNaSFazGuOpWyvHp9P4AV+Zp78eH/jmuVVlFRqMU9kMmnj2uZHynPQ5YuH0c4McVaj5ypK
ymft7Fdum8epFOiwIDBV/rGV5cG20sP9X6ARvYqUGnFXH2rCATMYlrPjpp+6stmnjypSah0J3wY2
InWqv83ltZFuCIr5rPm0b+e3M3mhNMlclHZB+jz2WB7wy4L/NI9BD3oEg5fRHe5NZC8+EORT41e4
PT1UG8kx29u2Q8yc/2uJOd35BcViLQdYr0RSEbtt8cSzP8VCHpxu53OrOiMyA9/4PBHI38lZKK0K
DIF7RaNE2FmgGpI7MKvN9i5Wmx/pOoWOa3qFfnWAACI4UcxW2t7sigIRPBvcg2xasJ9+tcoGRKhZ
mHYzPsUfrexBtInBA71+1kwFUPk0wIy+whZx22SnDn1GWTIeMKzseF9XNSUxpqKnasfLl0E2AvxO
zx37XQbsWIKDQW7ZNZiaN3XhhWC3ey+H5dhWJkrE190HU5nOsrxxt2EcRewJ/w8D3Q4AG9xmTeg4
psee190HU7nOugn92NvNv04sOwgn+G7z1PSMoVtbMfBgbNcWFVwRpyKI8nn57W302/3z0B23YtqZ
P+HqDK7pB/DlRWOQHTF8/eAW5Wnf8opdA7FcsoUxeA5o02yTi4UXzto1IXF0u1euu6lf5DWexJOH
2V4Pbe89SNmfRbEZdq+Tu2Lc1uYMjNmtwJSF0Fvez6lB6Lp1FaNey8DrC15LtLTeOmcJOklsuprw
oZrVVVBVmSxTIEvsuqbr9ypr8oMrNtOwFI0lqbCqzV3GJQOeJLZQkR/QbEpwYX8kJsZVzYGq0Cq/
cZKtWwsZB1uBRh5/PEzr9EQW4zBJ3Qduv+tFKCM3Ni9aov7S1PO5qOhhY+m7IOgMkf7V5amngpNI
N1l+Pm9zvHj8tCANaoPqLJhjCJOvhwOsryi8J6WQYJbuYkKnCxqKh/SxTP56LDkALnaQ6bM7fkuk
bfic7tco+s9IgQ6AhE6gQ0IMAE6GWFeGESn3fcOreorfoljBtnQs6yhkZcv84nDISZrI81+9XFNP
RSlhcO00tjLF+GNof9Dg6cWPJqcKk5HHZMBU99bw5KuRkIpXYlufu7O0JwxQJG2Uu3IM2yU/5Y2J
o1P3S2731xf6Wvpp4nnOPMV88aJWWCcxZL89XMWoM169nHxuBmb4LZrzUKFLZUumAOgfnAcbx1AU
+ZdhMWXAr163cSA3+b34GVvgJKTzCRjiguaZy+3q8vZMmZjDvkiubN5Ff4Dv3H7bi+/YNXVWwaoZ
M/EkxmT6YcnshzUIYnjFPVdifEIJaeUkZMeWZYrp1B7dmoZNbr3FDFPD486rDhbLKxZeL0Kg2tzP
mJFsv6lBZtsF/aXJ1mPV7+p6wycUsyY0aYJtlHPsbuzN5G1RLYMUg3j2UP16WF8x7KSthwocF1NM
0IXjvBlnINkfXcuTpgfIVwkH8QUV0eQERPSTE0gMx0gjjzzT8m2ZXyf2mSX1sQ6a41h+F84aQqGP
9myCaWkMRIU62Z2FTGayOXDuGbKleuqr4JCNlWsif9GcvTrRkaMVaKgwcjTOUJgCoj70MCi7IXhW
sk0dvrpPKPEv3/yZ8Bnq5SBAyW0Kq9b9mbifRCr2hUAV9VQVWYun1mbGtAOUfUHC813y8faM0hvw
9Bqfq852TAgv5AYu6RhtrV99tzk5HK592Uxt4hqXq6KfUkwVWZckwCks3XGxP1fz04ahfG3Lz6l3
dv3scD/+6Y5CsfTUS8XWDNMcD21wcqV1KsruQzCxEPUlw3OQTmMVS0+rmlpjAnc4SuuPm09fZoxL
ub973dKKkW9V1fZ2MMxoy4WiZhXmJ03jYiqbBvDX/5RnqaeCnQKrdmzh+TK2rC6qQWAzso9kGg+c
w1n5hwGlDbdtDaV4zUGorFGTdKspGfFTSvStYFbB227N3yL1/2Dnpt5WjbRU5qjZnsZpzaGzklLr
YNHOvZIJnG+7zkLFQKEe4PYWqgFxR63p0W0K9tgVo2k4uk48SuwmTi7AlwDxpCx/u/pu6FfzT+4k
IU9Nz2i6T9zE9iJsb0mXj4DKIG22urcy8I5uN55cP/3IKn68LyON13CVsN1lju2Ch2eOc9meypm8
rarf3bxnUDcCkkoaNQQJaj4WQurkyvzAG7mc5kzQT/PC54hX/Y/7P0KnRoo9u5ZE40OHo2gS69NM
RHfwcPCGxEaTo6k4KH8eRIoXKegoWa++9x3ti13o99n7qsSo3syeTcgJza9QUVEj6pNLuaxw4H6b
XYo5JP24h5UQB6HCn7ZJ2CJHz1K8roBi8KRLz4E9MoOINEqkIp96QZONpFh9ssuzZDK0ve0M8MG+
+5aKflp7jLnteDLFbtJ2y4PbJdN7pwBV/HkcZ+/vLh1ylLCTtKCbb6d2jgXvMA2cLM9evRiMTHc/
VSlWVuJMvVt4S9xL8KsMxREkNKeqxNx0h10aN3voKjtaR4z1W4N9+YY6rxJWgFnMPNniPE2O5WQ/
Bmt6bLiJ30mnrIpramndgs0afsPtaRgU26UOdjFnQFcVl7StAbOtFtiPys2iwQ3etI4J2a6xZRXH
1eRkrUhPcMj1s+00YVV+FHMdNajzDQa56wSj+CIwV2NmAbVx1fIKcHRmBwb+8vsqqjMzJbdg6YRC
UAtPBDzLE9/Wi41/Lc80/1GzcxW5hb6rYBtcssTNOHya+wVM9Pby8/7WNYmLCtvqXLlivMO6ADo/
RBP/LapfBZ736cgOHvfDde7DahwNctKcskqAJX13rTEwZ4lpXRxGLwjLnoSyAxDCe26W/mHfT7oF
7RfBecbYE1kt8xKPjXgEj1eYL03oTnnotRyT7YdP0vrYlKZJw7rDuenEi68F+dxQt6tn4N6EfGqH
EZwmGeeGhFjroG6ffbF8k9jLAgDiEqe9HaVghCucz+50crw6TLP0OfD80AKdpDuYxgfqfo9i5HKs
Zely/B7Lm6MqoOeKmFq6NWai8kyRfOzxrpjSuBu8Q7t5YJHPTm1hMhPNPUiFTo21S0HBgItcJ9Oo
9fOTHJoHp99AqPpfK9Ejo0YiHo0mqzgqSX3XqQIEpbF+Rn5fWn9a8sO1noup3xe6VTiVzFLagHQW
ST7vHnjwtXObq1gNMfXVWZRIO1RIFa97xsdUrDEGoIeMiWgpydnLRYRrdkiFDFPCQzu1jjNLjs5g
R5lLHrp9zyz4vGo0FXPT3A6WWCa8Pq0BmrBINoqTtQyGzFOnDIrdrGOSCuG3C7jfnxzM9ORTExYc
dJAOiazq4qelwdto7EVFXtWMYxoSXv7A9D+AKKmiy8NcLtXpvi/Tra4kPxI03snq1yte0trTzJMr
Bexn39JKPBSLYwWtnS9xMZKYru7z5GSX+0vrhK/EQzQaJqxA215cWjOYbd73y2WV39fevXj06wyG
6V2fUSFX2eplXZe2NGbJY+v+Wu0xXN0kHOVHj7xdCkPhQBMhVeRV48omKFeYSp/IEBe/g6yG8PaO
JPhPzDQ/DdafxBSNNcetoq8WbpMyKaolbmtRh0lv/Q3cyfA7NN5XhV5ZTWbnXBZL7E32OckcjBke
ohXkcPcP4xZdX6mAqFRVOepyye2aFHvWfKlScu7JjZTfrkOMvzjf/4buKG5iexEMV8wnTQcbR9Fi
sFiDgT9zmp96ysMt42ESlGHrX225C0tGPZW/atkW5FsODESs+bUaxMFx8rd1sKuDDcsrpm2jZOA2
vb9g6Luojmyga4Qy7Zd9klKMewsw98JOYYFZ81EW5SEnb1M2h4zmYWZNaIL/W1p7Rg4hlvyXurw4
FX9tnKVbqw39SNmxtjADru4P7VwZFEujtypSy5MEhIOygZxS550D3MiIAVhblRg8rG75mw97sXvL
bxZGRLPFHdhabJmEmZ88DeOuhg7qqSgt262lxVLEIdJmzwF1zh5Yue6fsW7nN0t8sXN0O461t93q
H1bz4FvTSTL+PIi9grl99sXycxtYYGOA3BOrf64AGvQSeQ5mE8RFt3vFloeEpvlU1Qg/Cz0wIOTS
pr76m4mFW+OOiJLGsmkcaged5KirbD+crDowVx6IbKoQVSKDZt62+orLU2Fas9/TAUqJGyX4MA8d
RvmeJmtv7UbltfLTlLSD51M0e9cglh3jlF8S12S0OvkoIXpZqjVbXTZjuFmPt9NbRKOhVx5879se
7eQqLmsrhoaMPj7gFd9T66/lfxjQFHR/7dcFjynk/6uattcC0SECCsQIhlAW5VNS7GIToxhc879L
B3ngBE6LbQMbd17p8jFLylNWmsp9r98bwDX6v8vPhZD16GH5yfvJ3YMzf06yp4J987nJK+hko5it
CBLWriu+sFpuWACdP6a73rG4ymsF2MDGJxfx0Mqbk9ct4HHjV1xEDcH9dYfA1VGTuANUg4U3h5j1
7GDn68UqsufEW3c9mnCV1aoSlsPrGulPyfuoZ3QK7UA+B7k8Vq1VGBRT9xuUsGvZXmU1QiJWyfq6
SNe+VHKUoTsTk37qjlex23arUy9xUYvuMdY4KnCDxqNxNRv2/3rizlUoFq8Igsot5fFc0JEMM0ZV
nCtbhMz5PYxe6JtyH40ZqKgsPpcp88F/FI+dhV/ycXMuBJVpJ1tA3XDa5SRUaNYy+f2ylkhIp9b+
MSbBdOr5YALyaY5BZbxCpyDGBy79Eg+0akLROmnEPdugqhotUjmvCr/KSZL4uPoj8YmyEa/efu98
x1C8XQ1slPu3n/UittvEG8RIEXzdvLsOyHiiCrPDj/sEr4bezCtzl9Q0nhK7iJbWHx42qx4O+1a3
/3frritdtjh47QZl/FvSFG/W1jTDTSd3xXrBE4VhAgG0f+HTASzLp6CtopruNF0VP5ZYFXTSgdLj
cOGBbMwtNjEVacqEXAWQWXbS2hgovMR8XS+b4D8kQlfZ+48yc64o9hxpkB1AJXzg5fRl10GoUDKn
tlZ0w+CuSgCRHTDFAPdkgxvSHIRKeUVHanNvguku2Lmf56dsDS7tvGtiDkAXShD2at8dMPAcNW82
HBfZnDvL1I+u8QsqbqzvCAaLciTNg/CmMFjS7ur0mAd8X+Q6uShmu23ExTT75IbAGP4W7YY+X/uN
XUpDhUC3ecVwZWlLUjAsX00cxBWEfXDq0pSz6fau2G1TJRy7RkKezvlPp/OvW5eEQU5Mr/669RXj
9SZWpBVMLG7kfOr4GPHcOjaVaVKUbnkl7oKHsKuHEgVfXgyHwkL1fcwOY2Ga26cRvQoQK5pAtOMt
tyrQs4kHheEwb7I43lcb3eJKumyB+mKQXYasBEiLKBFT+cCsdVerE7hqbzH+RSzp0rKwfPDtIqUt
MUf1eZHnHoXkxdRS8vpNhaukV/bgFkOSURJjJOkhm6xjV1bPdV5GQ9caComaw1UhYLXngoKE42Ez
4EnY4Q66yO6wejtTchUANnK7XvKUoMqKeQml13/MJ8/gEXTCUUwW4AoP5BQ3f4O3apKC0jr44ovm
FPS2gR9EpzyK3RbUx7wRD3aVt932zNC7+Y7hYm3w9K+311A0qv6v9gCTRfJaMDxEWFs0e+tB5n9s
6zepBICk1TltkF1tn5vgW1abKg+a5FMl2VomIlFsw2kz8UeIZza8Geg727+M05999qb4Ckpqe2O3
l2Yx/E7wrLqMyT5F/QdmRgp/INNEANupTsEwHVtGoiQ3PfBrtEkFlhFZUMTeHqbGtgPG2kRZnz70
bhUllonbT/cJxVsI5OCtIyEbQIbDfj667hZ63a+mMs3b0+irii1D1u/YzYbUVtrZk7/wn0vbf9p1
riqvFjJmsg6pS+Le75/mPnGORZbvmjgA2uzb73nhRtNqHMAwDicxSPJZCi+s0/GtH3CDoWlcnAon
S4mXS8Kx99LOf3t5cSw8H3hdy9TBoFtfcROL5+OtuMJIoqlwzz21joE/H61JnO6LXre8Et1bEN57
NbVJ7OdldswxdjIEGG6IbHejOz+hWG3uz26b9JBQVdXnEjN5GJXvhEwvu36BCiLznapjwK+T2Mqm
E0aKnpPFPrNyOO5bXonxddUwu7eQu2Wld6KW/67nv9uqNwQBjfhVHFlJRd4VE64XlDi35POpzOZD
FjQGlIPGKag4sgDEp3m34k7n5uTY+0G4Vuxad/1xTfb1EHAVdeV4S7muAfyOjRc8f2ojTuyLs3j7
lIcp1tt4NPElQyk48NILywQYIPhD5ZjKDTr5K2G+cMZ1tC3svuoWeM7x25KOJ5sVhoKDpuyjoq8w
YbgtwH+/xvkIkjfnr9N3IaZMhpM1nVEdC7dyZyqksmkFQwBmzg5qKq0sA4M6BcPHIj/dt4HXnwc5
Uyx4Sy2PJBVdYxsvtX36tRsws6X86Wd9VKB6ldlpZBl7XDUyU0FZFDMIQUzjrHHRpJhk/M3xE4wp
wKtq/zBmbViJcZ9lqwgtq8uyzSHcjrfFOwhhhemGa3xnGkWjUS0Vk5XkGeqHzL3hl8YfQyM/O0sw
AWUEmOv9U9EEZJX+SnRoK7QLC1CZMc8f8zFzvnRzUxvaj3TbVwyvTjdLrGjRjleKhjy6fQe75iHf
vF2tzMhPFcsLxspKMoa7E3F5FkrpyrDtAIrbJxslavZ2U1JvoXY85/Qk6vYtZZ2hO04nGCVizrMn
QS6dOnExLaeabnFRb1E51QaXrVtesTXe971FM9+Ou2r2j0s5Xpe5E6h4YNTTfdlovqDCuUBLHjDL
BZC1AgzJF2U4bPToLbumzFGuIrjWAJj3wkfvUk7JoeiqEzqNDl4pj/d3rwlpKnyL+gMvk5U7cTD0
gF3neERK1t+dzQ5Jamr31n3j9vcXKaOUVjL1CbFjzkDb6KNhZvtsL9mh2kyEoLov3M7mxRdAnGHN
QZtBicT84GZuJKz6OtnJaa5MRVfdJxQDzjJ3bsUKRVqI/EXm6v28kLBbnC/cK77ePwudJik2XEtG
5mRmNqZ8p5fZzX6XfvdepPTDvuUVI968LfOZh/nwfG6O6yzAh+tebasxaJJu94ohUx+3jkUEOIOl
+Or406fWJ07U56ZZebr1FUsuGtEyYeGM+6Z63w5fxJpdKVrl7wtH4/1VjNYccGd2HRzvODs2uCZ6
++As2z6wKv8Hm7V5ScrAzAS2keDT0LM5aq0+2+ecVTBWVbC1KWoE3jbwv9ekLMKpDn7cF4tG6CoY
q0dU3Pqbd57z8nNT0E9N1l7ckZz3LX/77Au7zTzLcxh6fGI/Qe5D7SvLZ+DdTQhr3aEqNssgdTS5
ArrEB9Rvg8n7XHJpaj3TiUaxVuEQVma+BY2x/HOa5wdnrN6P/p7+CDzvq/fsTRTO2mUN7tlNdmlm
OYRlgEr0fbm/Jpjb4sreaQ5m7LRzWDxLTEWth6e8M1X6Xktub0srXkawPilzmvTxPPk8zFCksVka
sXE6Axt18qYljWxU7YPWFCBfS3BvH1T8Tul1TeFjgNK1Gt0nmqR4KXHPzrQd66V9j8kb772iPuwT
m+KCMOeYj/QG5PTExwI4d1r2x/sra36EeuvOycSqdqtoXNLxQQQf3PE6y+9DMmPyAxhw6Y5kC7JS
u7hobhNwuOEHcBHb9Lccj1by6/4vePVp77a2UjGrEjmSHH37cUaGY7aVEWYr2clvPyOHsv6W9l+r
/MPY/73/NY0CqzfxYgQr0FD0+Jj7p66hw51JnV4z69vPUF2S1aGNy2sQhN0/I7FwE4tS14QE1m37
9vcX/s4uUPRLA5fFaT2EE3eOoy0NpQ/d0opJ26xufeZ3FHz9fRRgOGrOvX3eQr12W5RPwzLAW2QZ
mSMRpFOIQYY7HvNu8lbNlxQWQyMhFu/acANbiZssp31KopgrCcpklEXA4p68Wec0yipTeUCjJOql
uuGjS7lo7VjkX+R2bPopzOYdN0UIRL1HZ40N4Xo14goP1yDDlPMooF/uS0S3b8VGfRH4pFgtgjzk
DPoxjANeTABS3dK3vPmFaltT1WycQySYDRKBwjtM1qfKhG3XuEf1bm5JQoNewG785DFJv7bgavNO
VVuGxfSdz7/3CUcxztT1IHUHbT/B9GHKwrE+9YEhz7nJV0Vg3s5UMc6sBUwmDyiL61Fek+43Zty5
E4ZcjtmxXT/e377GAaj9p7QCQUvrbC7oG8CATcS3VZogFK/dfW7bV2y0KYZl6jvYaD1/yJfLVvYh
r8O+2+cC1H4rq7aEm2LSTtytp0qeHVO7o0Yi6s28chfJWE/IZRzRSjkgNUFfcfDhvrg1+q7ey9uu
E7YlQGwryEf0HU3eB8/UMK7bt2KltttYWcCwdI+pWB1zjkwu+1y5Su+clhbpA4boVi9XjC3hw+W+
NDQKrnYXofOc8NbHlsvmyfHPCfsQup2DbiYTkaVGBVVa5xSDUAuYC3SkRpgoPy5w6eOD7xoMVLe8
ouFcMoQgNiExSo49PRHpg9b2GqDB+r58XmXWgQnZSizq7DzYMMDCjq3rdOoe6tN0WZ/7w3IcIgwZ
Ptz/ikYn1Uusizf7uUI7HlzAJ9ZefVStjVSPul+g3mHXDsNi6YhfUH4eHtkxjf3HvAnLBxo1h/Uy
mKjYNJqk3mZTf7GayRZTXJL6Mlle5LgTRtM27bn15geZm1hidN9R4tUWzB3JaDXFOWavTuhZzT/j
jh72Q0SXr/uO43ZML0JigvGf3uBBZ8mWvVm5f6kxckIMpqdSjc7Sm/t4sXwlSwFOq5zGlni7dp9v
PBKyfPSnz/d3r/FCaltRIUarlD2USfTlUw8Qr+/uvNv+p2Ivdo6NA/BNBI+TMY+muUXO6pz27Vox
ZMvpJS+dlcSe87lgX91ipzQU+8XslmUoBG6zjX/tveVEt9bgOjXHqPYNCWvibpLWE/Dk7yUaKOlf
uz30bF82qRI8k5F7GEgCej6vfdfNz1X7q6c/74tad+NTe4YqN7WneuxvKV8Z1gEonN7M8AfWNw+J
JdgaH7zpocgM90tNXeEfrmc0yAeYW08utSMOIv1a5/xd6tdH0LkhqmehZf3J6GoI7hrdJ4rljgLw
NpJvJO74L8/ZwrYdDYFAt7JitE7pVCRokCYXxduNA3FveOfQratkmHIV0kUpH8XdIehDlrNjL8dP
9w9a4yrV/iHZDsByLpLEGM2Dt9ZDANb9AoM029O2h18Q4VFtIioxDDshQsLZbA/DEFnrz3Y42YOh
7KETjmK8blVZ+ewUyOxF1C+nvt+VuP7TO5RMtMM0C5guGZLDPKNfsfx9X+Sv7/ifziEPw1U6P0Xn
EAGRbdORU72Y3qteP00I+3/DhiPxtt1RCIMXX0r2jDFR6KcKwSQH9gaDkr+eh/zTPZQmGfhXPJBr
eo13AqDnOViac2KhMn1fOrr1FfMEGZfvkBpyr9sH4g9h7UU+M1no6/74n/YhlFHITPOSxsN4bpOP
mf3Rm98AxnB/67qDVex0dtqp6gVYLgeZXNsVrPiVF91f+nUP+U/nEAY2JgO4EjiKS09uScI+bw8B
S4/tnJxcjBVq1oPVmmBgut+hxNmFoWN0Ig6J5fyzFcm70Q2+3P8ZupUVY7Unq0xqXNvwjuQ/zaVc
oyYt910J/2kcauqaI1iJ5dJY3nGslz/B3L+/v+//8q5/L/lcbRaipQMhNHgkLx7zH85pPGeH7jI/
b+/GQ3bp3oBEySAhjYaqHUOgSXUDf4Hskw7gyje8PdES9QpuSBk0B6D2DLnAS4HWEL7HXYKrrJJr
SvZdmvk/HUOJK5xhws697dn1vq0ofxS7fPw/rUICVDDuXN3UpnUidHX+qiX9bDjZm3G+drKK0RbZ
lkxAUCK4vvHfpZf+bB2TS/+Vh+zUnYNDY8gEdYK3/9czd01bl9zykdAz71Iw91is5Hj/J+iWVsyV
bPbUdnVALv72o2zd747gJmesSQO52i9UuHh0TxuXxhjPeJjTr9aQPLQiB0CLhRRdSSMNQXASjtnP
+79F4/3VHiJKZZGwATS4M/jvg2x8Fn12LQsToaH/+mGr/UJ+WbQ+R+Nl3Drjo+h+ixYMF94Pd0tj
BhRYYMgd/ntCfUWp1OYhf16qxnVgZnyqQmcuIr+gEehB2hl1X385ZRgC4pAqbIuHNv/QJSkqwSXI
PLKwni856m/3palxJmqTUVaBtqAvKY8z/9OQfRu9Mx/jaXp3f3WN3ql9RgQD6LxNDmDeo2sIZrPL
YqSE1y19+/uLSyRfQRuM8evkMm12HmVzm4AivPi0b9+KxXuun5T+SiiuNr/SygtnzHG7v7JOexUj
B3Yaw2RAFBjT7TTMv9w8Spdf95f+j8PkNZVSrLxoO4c2eTdewXD9wKPv/Rs8A0XzSXyMn8pDejCl
SLrfoIToSTor7StkGkH35tZ222+nTexcXG0xmruAD6jC09guLvl4WOnjND3cF5BGZVSi6a3x/cC3
8GoYjFdifQeflOFQNcWxf5qLyrWYi7pYUbI90hOPitPws7uAwvLAT+Sy7Xub/KfFKBjzLe/mBDXn
OvaGNMz4B8INlqrxA2pv0eCvrFtKB16VVx+XYf1jt3MQ8i7Jo6IVpqqbRnPUFqNicOra7+EPkrUJ
gf07UXBl5j01HLBuecVs+2pIBVim5TVAldh2vllbFYrK5Cp1qyumWzSIO9UA83LbjzJ9aGuMi7fe
71NNxXR5Xc6sA7NkbDlZWHjZx24zJaY6rVestXFKeC+K29Li5iHbXLzMrQa91yyt9vkwmW2sTRDD
SpAcYaBFlKemcQC6pW/h+YV7h3dxbZtL3K1FemDJye5M0zd0KysX4G0eLadeEPHsoYraikblZhq9
ockd1KaedLHXvOTI4JrZPqzVB1Gg3ZhkUe+Cpc7/VWCU+3110aii2uLDbN7gKokClZi2EHTtU/Or
akxoX81FUoUe2VTOA++G5TI2c30Yq/YPWjExhnn4jB5261Cs3RQBGw/CymrfCyNXAUlsCEi2MmTY
bv2m7Z8ccrGdizvsu9GomKRA+oNsV/hNp3ciBIBzKm1Dzq47CMVu/xu1ks3NBPYboF3y0EHPamqC
pN808pV4rjJHe0mer2jmQrOSb1/Q83ng4nvrYMh6QqIlME3Y0vwEFXtEXbtkwS2quAAF0FO6nrh/
2qWmKt6Ie9VUTpvERBXxdrMjmb63eHR/aY0Vq3AjT1rCmVCriZ3WPgqRnURnoovWLX0LkS9cT88k
FwFIGOPUPo/0Q91+ur9lnaBvf3+xbt2OsvYyHKdHH235nk54lJaWwSPoNn37+4vFgUYux2Xb5NVf
ttCC+/HHPS3xKOapfMpBNfiLLTM7ZsETy59F8VgHn++LRJN1qNAi9MIvnVvaPJ6rvxUeuodv0/a2
LffVBFRskbCriroEN9OxeCMW+9Iy15BoaFyk2sJDvKVFIySy+Kmtr2W7PDRWcOQLOQdBG5XedNiG
5FQMe3hQcAIq3miUQpTpUtJLAjPt7enEs52FPBVu1M9DUo4rGr4L93FOqijFaPb7Z6tRd7Vjpxc2
Roty5HpszS+rLy6zw45Dspz3La9YadnZ44giyX912nV8VyyHmhuwdLp0XsUbZWgymy0LQHD2Zjym
F3oRUfIoHteDONTG13qNxTqKxXK5JMJFunqtMjAX9dVRkMbgHDVmpeKN5rT6/2xyXt9O7GEZ8nBy
3oHCf5+zUbFGk72SZG5xR8uQ5lgPo6kCplMZJZqWE0lqPnlT3FJMBmQ/0kGGgWm+jU7eSh7sZDZo
3hIcqqw+uORdaaKo06yrwoxWWecZxmwCsCerCK/yAFVbp/s6rnEzKsiorwHTXhcsTeIcWpie3bN9
QBHveH953c6VTHhAJy7LwP4Vo+54pOUX180MG9ccpMrbXC5t0rX5iBeggaHFegsnMr0BK6BheZ1c
bp99Eey6qsybLYDtO0UfeZ4ISfMEZHM4FktkZ0sk5t+rY6CT0wnp9vcX3/Idn+SejzMQBI/zdhhI
03VeV69RUVPDFsiswfzUa3BxaUhPThU5p/pQnIJoKS7bXycazunBNPtH90Ps//0hXV9sA52pvHI2
Rbxfj0XPDYFWd9yK3aZ1M9HGQxCx/ac6OGXL92oy5O66pRWrtaU1TVWHe+Dcdt9Xe/0wEkB0iIl/
WyMUFTKVDuizytZ8ijPrZ7k0h7S1DD5Yk7yreKlxSjNnqZAidHQ899lXYjnPQTq8CUp2BsPB830T
1ohHhUvxLSjpPCANTqYfbeqGbv2328UEhrRD7f4JvHVuuCRTPIoumoPq1FJTp7hO7ooF5w2GslQ3
qyqb6iopnsoyE8mYbunb318Y7Ejamuazv90YnE5gIjkQZzCkfbo3PhUURaz8/zi7sh1JcSX6RUhg
9lcgN7KWrq7eX1BP97TZDGbHfP09jHSlGk85LeVTq+vBicOxOXzixFxkFj57iZcDieukTFw/asFY
HC1JH2Gm1qOhw0S8S36/i18yWIPymgwmAhYfspPdnbzuW1d/3ZxLbX6q1tdm+5aNn2rjIwmeMQRF
o7Yq6UmmXKKXjHnERvl1b654JKXGZavWlew4I5jnyWtUofpJPA3zdA0C4+ddNiAjqNqhLs0qRxhD
P2ngulFrpE75/b61pTKU34gKT38lEv18i1xAgQbTinE51JQPVI9nMobKLsNlCjMPMMQSFOTEXD60
tn2pPTtyVwomvCGpHePzXLVrxEl2F1jIk7FULp9AOIb5lRhW2CzRtCxjxNbp122JKQ5axk4ZjjDG
uSpg2fmja31mzufb6ypqa6Zk1gsd8WhJsG6XexGlXbS2HUYkeHFVLgfWPYJmX6OqCp8qczL3xMwc
FuYzSgvGs2f00TTZz4R2muU9+KF3qjoynIp3DekwuWROw/Vrlv8O2y9d80jvwzp5MpKKDQxTRzsE
tIyHNGoc4wuhpibtV4Q0U7JhQlGP9QgK4HZ+6JrLbGNaYPs9H9mB3/dQ7cp0zBUTGwhL0QtASJNs
Yoza9uW2/rx/qkBI/DsszE4GtqJmma5Fe53mg7H8qOhdTsKVIVVhW/DQdKEwTRY89ZyfqOt9aCod
JPp9i3JlMubQIm25CZgr3gT6uF7BX+Bam+auqxLL/vc30dIJ3ABEQiWA6ePFK+qoGC/izlK7+x8q
ZtKaBdpukZ2Mfw3jEKNzWBOmFMHRlWmYybA01BlwnCLNTuRQ4gUyog/i2EctbkhZvP2+T22kINyC
sN6z7P1si5/e2EY8/9aIb7fXVh2sFGtHp5lC8NdvqZcPEf6XBNrSsepYJVNdZ0xRXgPPBEesF3VO
kYamH4etrmqkWF4mYOYGd8s8w8F6cxX1TpEsxl+doyOsf99DujKSSqzTMOXZ/vGopLXV78ILn6aS
RdPca4pH718gXRlCZXHPRm87HmrMYjmteJ3h9MGyi9h1qzPLD6BhioNcx8mp2s7+9zcmNqCbZAo4
hJVPJ6sFgQQ9NuI0oP3zLjWSUVXrQJYsCOAfuB014lzr7hYK9ZTZl+2G1FNe4rsR0lGN4ajzcI38
VUvb/xaJZ/fE6quuuwo/GYyToSNHU60rWStZMC60sZwJDc52lPH8YEy1JvdXqbxkrBTsU6WLCeXn
ccteKWbzMrxPzeZ9VST3Pygqq5zIKlaUM42/aNDFTqHLvBUfLuOlxsIlaz8HU+rQF978HpzzpuN8
Uohbxkq5lbtNdt7jGAMWk8w5zYOOSU+19J6DvDGacZsndzAhD1DelPzg60qjKmlIxrhgQM7c4fkX
/UX+gc/XakOVJdBlSIrKsfsfwBM4YPk+bzwdAZ5Im2N+dA/WC6pSRxJVR12jl8Kj+LvQ3giHASkY
NGjmB6MOEO3G37SaI0w+cbOPtz3K+4me60vmielFjj074LIl7pHkZUSMyxI8211MA6pxWkpJSaba
G4Ypug2Smo9OWp2rAzs5l/6Pc2RHetw0mZlKiySjzVwjrIltDldQ1H+xAM6NJrLokI8qVZJibFst
sz/OPsDExYR7gvvZnqYYTFmazEzx7TIQaur8rSIj90HH+zJbiBmWjp/7n67D/15BXBkINaCi6TKv
ndGL6L1sRycWj82DODixl3pxe/IScQShNu5ZgNL+EF91aqsQmEzBzB1SdBlAOteg/DoXR2/vO1g1
0lKtLdl1VzTBNgAOmHp9HVXL93FiUbFp7rQKe5DBUfbsE3+xoEZlbUZ15yVzg4HpY3lava9jG2qs
TrUFyarLsWwxdxKn4pmnlhxD84QC1l0G7UkGDXqdumkYHEaZpdxMtvlLbTzkJuj9dU9CCpfkSebs
LCjIW1M5XlcqnrjbPAR9nghzvLidbiiNyiAkY17NoV7zIVzPZlD8Gr1ljcR83+OQ60m2jGtz1hKg
Gq8GX4/F0J14o8MbKY5VBkkFJc178LVC9i2PxqVKPT//YuTVp9tHq1peuteCZxa8Hy58dSn4oXFB
ljt4KHnW8X3LS3F4bgcixBSCkLcak8IXsVet59rXTVhRfb1ktubYMgo+W4TjEY1IYbVM0VB33cET
hu6xSFG0dWWwlGsA8T6hUoJXxaRhsRMPMT30Z/atesCVhUQ8bmId05dqP5INd6MdZmDJx2mEj8AI
WsPHsjrcPgmFhckYKdOrp6ZqrQnl4No6YGiwmfgW5uqEWYOQ2Ve6urPibiSjpSawhYZuHZhnm37M
erBUOF9Z9qP3MfqM/GXW34xBNztWeTKSReddBlENqOmRmSRj/8jyAhbyaq7nFc/WhrNF69bgBRiz
X8c1asc/vv91Kz7clqfCqcvoqtmsSz+kHkzedD4vdnhZLfODFfpJU7LLPPUaA1KIU4ZX5W3TL/7i
TmlIJkQmK/xmTvSUI2UI6vyC4s7nsbJBQS00aqLwkjLmCrfYYmGlO+BVxYzcukraLtdsRbW05Atq
agMWaOLZf6sx5PUh0PVRqnJBmc7JnuuiRYcDSJfQ7rWsYCT2Iw8tVP2PYqwvfP7LAJH5727OzmLZ
NHJSmJNM9DRPw+z1OXSvmO0IcxWr+ZOTfxxXXYXq/Xq1K1Mti8VkZgfS4OtWsZi109egYqdtFZEL
aucI4SXtqTjdVmXVwUjhvcq9jnOcTDqS7toVZtS4JLlvaSmu57zqJtQWgDR1vldWHhurbpaIwlXK
6KyiAWOnJSoTE+DM48jDqDTqk7/p+lxVzkXGaK0YTLJNHGUR73MJgV9sPNaxR8DmlzYSSRlVid7t
Kw5ABmj5peUuLujV0tw71c2H0LgPewcGyn/f9FxjLbslwMIj/1R3rxgzt1R3vay7Mj5rxFhFg0zI
CR17SIHJP5VbewoG3VhalUikyF6XjR22BJF9dAicuhMDKB7dpZMyPIt23uhMyBfAc+LgLYi0feRz
271z9X1Dby7XZVgXTWcjhDugBfFrOzHEnYVNGZfVu5mDRyykgtXWPnamnxKwgpiY4Aje6S+3ZaMI
NzI0y8btZKGBYaUrOLhaZh3I8IUbDtwpIDFlRMcgzm0dB6bqjKX43YvAKnLim2dP1B9nv7zQTYdN
UrhPmRRq48JeOgb1mQhYWexHd1gf+vIbFXZSt965DBtNHFDsQYZvBRik6dVOgMfQrfjpZ+aCufLI
oG+fhmIXMoArr+qwHbatvc6DS5MOE2q532N2TIZMveQJFK2KFvvOhyKZzNkFrefagc3/yt0Qw4GK
5W9nZDp3rZKTZM9OQ1tj5ogxxP40m9/N7eNtESnCANn//sbcaGCjm1/sbsj1DwNHkYwBXjHobl+K
MC8zXpmd4Rq2NaAszkIDTxVzlzBzWl/WYn7crIppRhO8Jx2f4ML17134Vhg0xpKFF3fokmqynuii
61p7T0D70vtPvhFQAZjMsuC15YIE8tTSIMHTxQETd+9I6vblpdyBYUjtylnVpQ5uFWHZPCwiO9w+
WpVQpNxhduayJL3D0jYfrm5hJeukoxB671j3r5Y8j50h4hLQoKf5uiYOAIHAvNeJsfin2qIaVJvq
86WawCoaK7N7l6X21JqR4dWP4ETXXD4Ua8tF+WUk49JOoLknRXC0hHP21nvKkhCNXJQnhssx12lq
QDvVRNZcRGbwl3cPn9C+uHQFmDsxz6QAfWxj/52jj6xibdTnuikG713J9tUlH1MblVEz2+NpFpix
K9B0mzFxFLOVgCTwRGl1DwHy/kP/MVfCiT3iaIOyeW1qICXMwbkjGd/Xluy1pMxcfDAjgeLxW2YZ
xyqzzrft6V200L60ZKtru1Xc84IqxcN3NAdVhIasxAdKoqIf66CMxXziJsZ8NLpWGIXv8SUL5h6b
1spdGgwKfmmGKwGJ1D2vi/teJAtuAfVeMQ2uS5e+jxmGePFN12OtMi7JcLttCzxG8dU2OGXXTlwa
OmugUwq/Ixflgayvs9WASyPuta1OoVXEon7pxzveKyAUuTDf58g3Awt62eIuBI958GaNM1N9uGS4
GKM1ZE4Gw3Xq9vdEX2YDDBDhcMx1YUohdHn+4dqbjTkVGU+dyTsVWfu6zq7mpqJaWrLWdi2nMi/x
7Yu7kt91Xw1nv+TZ19tWpdBxuSe5CTtDZLvTaczu4m/l84ypinQq7shv9iOVbNZuit5iActQCywP
mbGei9q4CEs31lL19ZKFDtSw2sVtskvP59hZ8/Pc0cjwdU82KrWRrHRbVrIZxcbTsTYPLglP3OGf
HSKifNQxu6l2IFlrvZhVH5ohBx5uAhDRnPOYiPbVB0tScvuEFfojV+CBo+UGa32GuV3uZfYDID5e
71tZup57tHYx8yjgqem3G4g5yiqu3OIeKgSojivZrE2IVTUz9L53p4eu+WUhBbG2WhOnFHKXm5Ux
ypVto2+z1OrZ39nof++39vey3DXxCB+//+ybtDXb2gFsoT5PQaSRFFkXg7H9MIo5vk/y+1m/WZ6P
WYmXdrNJJ2EfeoqxRABi315aJRjJYgE6ytupghM2R/vgU//kBNMHh4wvt5dXmJRcXy8pH9jWI4jn
s59M3Dw67aONsmPBNUqp+n7JZltWi6Gc4BI2YJVpj1rXzJMGZP/3fb9kr04BeEAfuPCX6IyJWAbs
fi2+B4zFYaAbBfzevRmaLxfNMQCyBAgshIxGC6ymv5pFYM7qV04+WXm6VbqBDoqjkGvlZdgRs2qw
lZA9z5ZJo6D/szndj9rvj3cJS25T7jLCeb+H3Sp8CqpkGVr0/H5xRl2vvsK1yZVzhmezkZp7aPTG
I2bKYBKC7t1MtbRkwG6W+d6wEI767FPmgKrLnDVCUa0s2W6Fs63CEEHFtT7g3gMEGNPopmplyXQF
ZtUsZKu7NGheF5M+zt6subApjEruVO4nMLiXDKpiMeMweOu1aMrEKYnGKaiWl222za016xbcNXO7
rCOxecOr7yzDEG2LR77dVkaFdOTyo71xlwczLs3WhoJ4jSA+hRrBqyxJcgp5ztnkGSFLZ4qSVpcX
16ppvwWY8hWYm4YyS/X5e8nzjcsH9r+tBzurUqsdTk3YHmYto6RqaSmOjzmr3XBj/aXoPUq/Fjl4
ar4GecYn5754JVfbeUFCYmWsS+eWvwprHkDDQn/ed677obwRTNAaRVH1AUszRqdkNTf7UviWpfly
a9dBGS0EZyyX25t6WAaedyxd4cGaFng5EKGJ5RkTfqK6NWJheZGF26e3GUnGdBO59iTnvV/dj+rN
pnAclYMJpahLNR82dmS5H7HmuS0OBG1u98lNyp0rfzNENdA6LTp68LomGSrdK+y7T5q70CSDpoVl
+M0utNy0HooGx2099+MS9xCYL+rYwwjZ3lrjhVlR7Ym4Dt3k9q4UrkSunLd0MkEN02eXxQvwEJgl
GXh/6DpqlleYilwvJ9QIy3U/F4+NiQeKg7DS0Qkpor5cLTdCc87MYM0urjEdefGzddyIIPJ4/nxY
xSeX6Uarq/YgJda+N9nGakwUD0h4/J0azg9oDb+n+RlHLzc/F1tZ4DYwZJc52I4DZ8fJA/izsjQH
oJLSfu5vDGPpXKsCogAXSmc+LNalAKsQyJMTh/5kooj86eW2HqmEtP/9ze90jIohC6b9NEicOUNE
s3ugLLuEpDBtV8a4FhN0qKPoaxPWpRTl8yqKg9lsuokRCjOQJ0ZUpWsZrTtnl7whh6JtEg8UCx7V
jSNUSUey7x71K9HtBWjhBNFUTDEL/r4td9WHS6GUk6WtKoEcpm+nxGXsaV69E5uH19vLKyK13PGc
dcLJclz+0oXl9KUMMQeIGgwctUYZgOg87DRhQyEguf+5oyAbzleoac3cSxDk6NurD7e3oAgNctOz
wzkZQtJ2KetA/hyeDHtLnYWcxkUcxvDP7R9RyUkKqoRtgev3cEbm0CdG7oFpHhzZ9MWwg8vtX1BJ
aFeAtwZGh3DDIycO2rFiuL5PxHW+3re0ZLvbbDczGZoOt+P6E50EKIFMR0dLpfpuyXrRG4lW/6ZH
kl3zF39z0CApxkATkxXa/088fSMUo2m6Ze2h/Q4AZ91GvoarH1XaEeKq5SWzLZtWrH7Pu3S1AB8d
6amvSQROJo1mqpaXbHeteqsCMxqCY1NGUztFmfHDoL/vOlS5z3l1+omELbxmIViECUEYhT1qytqK
75bHREwTn0gdQix98LkhP9v8Y9j8vP3VqqWlWOuEHQhUHWh5ibGnVYih1zbOVSMShZHKncyONYwL
hpR0KW9xs56cZjjMmZE2gthR7ren21tQ/cq+tTc6WXVF1YxZT9OuHX+1mDkrVvpE+/VUBbokWxHU
5e5mB5iWuhxwAJ35gjw6qoB6qCdQSy0XL/spak0lXbUTyXSzhSygzcXPbNbfDT9jnnQkSDLc03yM
uC63NndGB4LAXUNr/s0L81SUjgber/A5cluzaC0zX0wUK4OhwkhGTPWrrWjIx/XT7SNWaalkuC2t
86CzZpZ6IKw7DDnmxZb2fh/cgvxwz0/YcmuzmVnu6pu8TBsfbRZNA6h5Hvlul9xe/n0J2XJ/c2jj
ZcruihJFlb0Wt7rWakXraOpO4H3VseUmZy5Aprr1ONuwYPHk8PNGjE+AS0a2V3y5bwv7T7+xsxAw
82GwEbWGDvclZzht4z0z5nwCAPO/l54sYbKtMvFuF9SAjJWDGdu8vMvF2XKbM66mebn5UB53tZPM
mhLHnB6GttVkbKqTlYy2K0I8kOylAxa0L4PAZcIeyT1MortgpDsw6tzEDDzC0m0qn7aCPZHFTN2q
vatmAzrzf8t9ZkG9LrmAXS29HYs2GBMrzHWjr9+3WmDy/r06yHidMK8Qbhn/4o9/BP80zb9v66Ji
abnDuSj81RcGll4Wcc4HluR7uxQ1NbmfwprkFmcy1AUpm5mmY09+ZnztccElTsJL+AQxujpuz/fD
ii33ORdTa/dgzkB8bJ4rN7IxPs23H8f+l1X+sokOBqiSlWS3TZOxKZih/7mxHpy8P1rGcrBHHZJa
of8ytqq0LOFPDmqjYsufFsf6VNf8rrzHlrFVpVcsudEhrLit8zEztx/u7Ed8dDTarxKMZLl5446m
PwMtsGHSZ5mHSUaN81xbmuVVSiTZbpcPjbkuJfzlakQGWn+q4BkY9iG/B/MH5yCjrAoyg3iC7p4H
TnPzu/O03JdxgkTt36ZbDa4bOLNDgSsfDnbILnW5xBZzj3eZr4yv6hsbU5NyhJKQsrgs3Ihu43X2
M43kFQcrY6xYCUh8Uzc0nUX/caRl4lnhp77U+TXFwcooKyZG32gqXILyqYuK+btFnoPmu810ZLGq
z5cMtiJAJZA9T/MLFC9cEc/o8G9GHt8n/P1n38Txara7uQZvd1qEdeIz77Bu4mjNsyYdV/gDGWBl
bG1GaxtJfzaD/LoBTwzTAdBUgpEMtrIseytdLD1XwbnlH8sS0xPsD7fFovpuyVzD2skHPIjj/ub0
j31fe0k1tuadQpEC7bTuvVTb0KWu4VUHa8qc45gZr7e/XKWPkrE2g7k4VYM7HLzZj7ILI7wBo722
yy5Drbv4K6QjI6uspR3HcESomtYptmuMlAruGTsENyajqmzTHyw7EDT1u2rMDoIK4AWMtnHYsdzM
arnP58jtzXXtcMzunaE8fDgNeC2dSyd2Z90Tm0pAktHSXJQB0LTGZRiC7m9qUoZRMKV9n/7ILc7h
VpKgdT2WdgbdMO/E/tkaupE6qi/f//7GH/BmWfB01LVptQ5PQJs8tNbH24qpWlmyV7HaCx88DlKV
uk33qb1IFe5zYnJDM2tzQRqQ1qWBtyRiCiJ//7fS9bAoPI0n2etgorVnzifkTHnwDc0BIiLkQxYM
mou+annJYtty6A3uzH3Kc3GYVuN7u3wTttCg3RWry4CqztjyupzXLm3c/A/FiLxtc7wkNMYguetc
3T2ffaMxIEb2J1bhRXN0syIhmevFtBs1wVuhNDKsqgFFjInp3Sw1mA/+WM+ozflARXMX+RL8jfxg
Onu2j3EGVY8+yfaZVuxQNPN34XMNlFOR1MvE0WBIXjFQa+hTWqV+/VB7j43zWPSo5jwBnBrddQIy
VgCZWDHlmwGfuXRRQNq0FVRTy1Foj9yiNM6jtzN39UDdtNHgZFcb2LnAKQ63v1yxvIxrc+vCDgAb
QupXZnEFhmqbDZFBdYge1fL739+oJt/mDXUnC6pZOx+9IP+74HMk6k3jhxWH60q+EuxvVeODGQWc
YF7UzB+28oXxl7W99uuLKF9ui0hlAZLbrCpz2VZ7w+NVj2GxWXPEcNQ7jUtKcopQjE7QwTWgha6P
0FtFjsyj7E6/IHnNsAqHvKh4nzbhEou+QzVZ9/iskonkMa3QDoohh+BZC66VErySni6rVCwto9ms
3Pe2ReAayFDXWkR+Hh3/PnHLCLa5FjZ1LVxgm8J47YQ/RJWpm8S542r+i8CwZeya3Q7g7nAg7DD4
yYfHoPjdGZdc/PAyTJdPjenTbWVUGJQMYTPK1a4s1vUpqRENx+Wxsh2MN8m/315eJXzJXoXIMMqt
XPrUwyXZ7r3II5rkQ/Xh+y++8QRV42WuCODH1vFUh8diubrrfXUJeeRGgXG2dLXKHoj3+Qdm/AQH
DOp7wGwGel92I8PZ0CM+4MqA/MD2P2f2qzv9bErNNUclFslGG5RCyyrH0ujnN/rr0F/EPSQ/CKxy
S3ezubzaBCSe2zQiI5qy2g+10FU7FLccuYk77PuFlBMU0chBOoGShO/UydjWeMhrNOeqUEa5nbvq
0alv9JANA+5kHcJLN91ZUJEBZkvdhaLYxd7OP8umi73mR3Wn3G3p6tGVgiykhdxpwCNr+pMPdlSy
TZNqvKcwXmjLIS9zwyJoSAF6/Y0nQMa9Dv2UTKuuMeVd/Nq+vhTtjNDNx97PtnRyp8O29B8cJ4gN
WifOuhxAq5IagibCa57rzPxmupPGPbynTvvPSpGwqYQ78DIHFUx/Ft5xGb8vzkeT61qz3lOlfXnJ
zHgnhoXxCY3eLY23dk1G75567r60FArxSDBwImrzmjVf5t9tcV3rO/QfK8uRsPYaz50XMl/FUOB1
fC7WLvaLbdSpkkLmcjjcbDcPaFHuI5ZYEmAkKNqELitvYzw8nG/HEwXz7H/Cop83g9WH/XK1XufE
/ZbHXZwnVQxcJFIdcNfpbs2qvUhGV3iFM4Stb6ZmCyph4Y9+TFZALvNZ/LHtQHMiCuOTaVBAlr91
ueGg/XoMrnkonq0Q01prXR1WtQkpRmb10vWe029nTKQpDy5m3L4EBq9fPNBanGa26qpHit+RfTdz
s9X3rHG8ZvUp8KKen5YPS3e4feT+O4kQtFb22l5W+LNhjMvVC16L/gkEsaw8Fc2zlf99+wcUhyD7
bu7lYeHa03jd7I8FCmvzubQ0hQCVYCQtoi6ap9cabgJTP87TKpLcWz4guwBeTUdyoPBE8nV3Ezbo
CQN8fQZ2UbTS4uH/tlj+wYrJGegueEl7RFPYGOnSz1f3dTuSw5w4cQ7ururkY6rtFtsxxlKAwKvX
zmRSkMbY8rW3tAy38rtyuYqX7GW8DCcW99fs7EX5k3MsD/Roax4AVUKTosOGblfSU2xtsl+s9rfQ
keS9d3/cRSaHBWo5pelQUHcuf/nDNa9oNGYfFmBWqJvMnc4J7p/53slIIQJdJoVHOeQ0JmZMfg5w
geTiPVtxH42fbU3qrjALGWrshgL8Yxn2MtUUQzYeh36J1kYTnlWL7wJ8k723rTXnmNu0XM0uHqc/
Nj26OuSswl/IPBxAgGVsGIbxWnP+OhHMY27Mq48ZmoybcVPrWnrfu5/hqGWccQ0F2owOKgR+9XQ4
VSf75BzrdNKcsUpA+9/fCKjBSIiwzqf5OqB+MmfHoBcxmf/cNm2F+su0HLOBXkaPzhbaaebIxYsF
8pnkvqWldI+11th6u2VVgQ+af/dQ2LqLvEriktH2hNLcrLH0fOwv0wkO9ThcxtOgkbgqtSCS8VoW
qODohPWdU3vejpj5de2vYzolZjKf0Fxxx+VvVxzJeDF6J1ucFlmSiyTYm60vzBaRXU4a16aYa2XL
EOPe+b+YxmQ5WMllT5D4uYh3j/3Un8KEaaofu62+44X+gzG2iNMKAnn1i4g35xqMxyZ4MulvzCVO
fO2UFoWyynhjjEtZ/dHqzes4XAC79HWzrVTryrG5RoPp6MHCGtuI3WCKJqJDX//zbe+JRrLelZpc
tByi8R7LT/ZxiOqkOhUHFo/ReNgO+RPaeOL8EH66bXSqS9Y/AfWNt8h9s6YYj71cHR5nJwY2Z1FG
4Ivb+Zyzg+7AFQb4j+G8+ZWirRqnWsfdQOh5OI1n92Qd+pOOdEqRLMng44XaIHXusAm8BuDqELk0
jMhwbgpN5f7driBY3j/Se/P9IyAPxrLgB8pLf2mO8zX/yzqZR0xRPLsX+vX2WajUSjLvQfAun5dh
vi72d7RM5ZsmHVMEBBl/7NpjMRJWLddN1C0w2fTi+qSPvEL3sK9yHDIMmWeNuQQNjrc0HufpyfUw
ZqsrojU7u84h8D8U3Y+wPvWYlGSJMzV+mpi8tfLPt8Wm2t4ezd+cDeYJDwUfsb1q/uysac+/gND+
9tKKE5FhynkWYpTNPONEsidneV3b4+11FYmGPGtpYy0YxDrIywD4efzcbSdMQh2Cz4OOnEulsDIu
mfHSqjsQFV3rB7jyh+1sP81x89ON+amOdVat/BUpZI9+tRpuDfkEj9vRPW5nIx6O7EKR3xfaqPdP
+HnHJcroZFFhJFKDoZRXcuqP69FLiyf20UqKQ564cIxV7Dxvf5wWA2TE2fpw+4QUDkvGLbtl3fCu
wm+Wl+wEgz/zg3EaT7ocTZUxyCOZLFaxsl6wvgeywjJ/asYOJGdn1KKLYInt8EM5xgsqW9OzATao
0tNVn97fF5HBzNO2tKGza7SZ9pcqHc/LEYCTk69JId5XbCKDmetw8k27xBio1ZtoxC37yi2MyTE2
K8oNQHe3XJNyvW/0REY1G4M/Ci+D/Cz6EQBJOp4MU7P0+0ZP5LFNvdNy2oVY2rYffPSwGpp1/8mR
/6vHRMYy086nUxgu0OP2V23EHlBQfX9ozU/U90Aw/GkNT4N/DLoP9tBhsHBwXLMl6gg/2Ouvsnpl
xpmPH/PqcWEm/jxGS/HQZRqPpNr0/vc3TrStq7YIpm2+hi4/VU1w7pYium1KCl0n8sinwiRZXgwC
OndyTmviH8vn8qt7CqJ9Ji6G5R1u/45qC1KS72y9yAIKsCNt0dm6BWgsGwxyD2+JFxIZEG3MA7N4
V4OMvPfQlpuFP/imq+WpvlwK/FYz5IDGBt25aYl3stjy4Aht+4JicRkQXS7ONC9iNa+Ledo2UI9r
YuP7OReRkdB+uwYTcmCsS6vEJG1Ei8dptp993ZQthYnLGGjC20CYOT58nLw4XKvj4vaR62ea71fJ
Zd/XG42vu2AtMryLnOflmzHiIZaGmtKdauV9Q29WnhqweFthxs8rL1InbJ3EQznnPi2Xkc+DhW6j
vKPmtQuSHKSerSZJVH20FMo9H1xOhAvzao8h2G2814JOd0paMswGADtz8HPzGpjWMyu3y8R+3DZ5
lQ5K925hVC4tbHx06VDMUrWeKi8/5s5IwDxra05TpYaScQ6UOkHOHQw/GT9TGrHw71yHDFR8vgx2
9seBWq7dt+dlBbgxHrgToSmZTr9vS0dxtyMy2jkvRqfPJh8F3h9zUpy7E15fZxHtN68sJrq7kUJz
ZNBzwxY8doMk6jocSpL0F74z/yR7zmTWKB3QeK5PoxOVGm1SnIfMNZlXc+GuXoCBJSgfuB/J+Fjd
Q/kGHy+zS1Yr49UqvPEasu+5cTUxJ9OeNGqkktL+9zdOwQ1YyJxVjEj52XmqyEFkL7ePWbWyZLkV
L6tqZh0/O6z60vlgocEwhNfba6uELZluF1i9NXR5d2W1aR63vPETvlZ+1JjZ59u/8H4piMh0knnX
jG0GnpJzUNMjSOUtlmNkeJc45A/3AFjuLU1qqhKTZMdOa/b1NI38jPnVoNWYj3T0jrf3oEiqZQg0
5oZRw58yfu2z8DTZ5Nj58y9abuelyU49+qBrx/libMPH2z+n2IkMiyYV99EpCAswWnLIqukwoORx
e2nFectQaPTO90MoaH81aJgVL37hTX5C7IJ03xdqOrqUULUDKfYKs6xD08AOCiM8GPX8qWuYxs5U
O9j//sbOuh59AC5p1yuxvhvTEyV5zNZft6WjOud9O2/WBrHw1hpNvV4dw2QeBkr55ilcxBKXW8eO
CxvBcDOSYIs7UoZxEQaTRsEUF23yHzJKswBaYCxNFLDnh33UV392f7ALSfJ0iupvt7enCEcychqk
rni4o/iRtUuMIQUbEV1eJ0+TYPyPsytbkhNXol9EBGIR8ApFVTXVq90et/1CjO0xIHaE2L7+Hibu
Q4/cKkXUa0d0okplpraT56gmRlqrwZcwzUvrLxdj+joNL3ZVhJNO41EVT1Juc4jKgnx1Wy+Lu760
YLPLWXdb2fgDMo3jOC+yQlyMYTkGs3kAE+h1d6smVQZLQ8wwJ2Sj2yXIQzfMn91zfhgveRW2dyZO
RroFU+EcGTZddL3tgQ0UzhGJbX7zak0ZUkyojNftG9+h2VKsF4J7ivZsGPe9q1njVUdGmYSyy7GH
7pi7XcAvbL+RAxQM4zLq3JCG7ev+cHzj0w2YOv6b0wSfMaYWXzJfRJyuIY+K2IjHBGeNNPTPeaxj
ZFW5S1qmWwpi1MHAh6b8x7I9zeJcOb2mbCuevy0ZsyQ4m1dSIZTQk/fGH6FfeTBZaH5eoiUGZOBz
84/3emPUSnnslU1Fim7bLsuRHGnEjvWJdqEXTTE9difRHq5/RxW1UkqPbTtZDW+2ywxpbj80iGa3
pJgGGcmUDmtTtQVOlZn5sPlHlj5Xumehf6UPPrjgkVFMuH1wWmd1MMUOYL1tBObBcd/DUMsvj2Vd
sPI72cBT8AYuKG98bLuq9N4MA7xBFRSM65pPp7ktTCMuJhzFEtFlc2lGjtjq8mjkXb986qphNq2w
pQXkYUMBdvU6C/vWIGWLfx1SAnK9vqwWO+rYarpdvAbMTb/afc/53SqWvSvj+vyoqpeMMjaDiVHq
IuQAWQC6ozp6n0De4Ty5SRPP57SNr39HEQcyyrgCPfo47Z8JhkNex66jGb/K7h4f79byMuvRBlct
28Wa/+bbEFaTpqyrAmz/4DvDw8Aal2cwTMWXgcagjA1XrfCaBSMfRZhUROreL3rwsWwX+3MgIFQL
YYkIOw0e93fVzSAXEH399zcAqm86uTVtWPRemvax0d3aqpwu1Y6ibnK7rTB8w31IeZxyzRlUZVcq
FhUzmCi7eruQKfLTu2y47fgjo9PGYoC4p7Ei+IgRlUPUTT93Ur6bIltGp/k+Zb5Ro5D65t3AP5U6
VTaFM2RQmgP9MooHSzh5PS4ssRfNoqzY/cpgYsA/gUkjfE94ABzO3dnDG+56vvH69g80mj8XTlpi
2GNH1mTZCufigvhDM3iVU/a/v8vKLd+xbi6sV8HDnJ+DShMhKrtSQo7b4A5ohMCo2T1zjt4/12ND
tQGSe628jqUi8Nh2gST6yYz5CQv6s/XqhH5ox91p00kPqcq4jDsLhM8NPysxqyd6smJyLk7rryGe
DzbmdtKdK1VukhLUpQ4hwYivzON9UF/M7XCbn2SoWc2rkpk+DOdB6L9sBx5t5/TQAsLwYickzhMd
7k91mSaTXBZ9LqpqrlDXXwDLiMg5i5cX48U/z2eduIxqMmQAmks725yt/RsP/r+TEcTug3syD+Ux
O+iUBxRzIcPP/LS3FpCnbpd0QTtDtBSaFFOOXlpSrWDh2wyyoUuB1ot4uLPP5Wl72aXBWVydbtwQ
yAi0cZ0pqHrwlYae5uwkdG/9inVb5rbM7GFdapAlXUYjWbE5N8/ufKtnpPWUiXXNzREiy5R6AbTQ
8LhjYr9n+nG59j34yJzVnH5MizD4aQGXzKegLsH3jHZ6CHc917hOqD5xszbILVpDuOmUAWsLS73e
ccRy2dLhb16wp9Esv9aZ7oZKGQpSvq9MLAEYjxDIO6poR9yZn8kLfaJHnGsj87ZlX8aruesw9DwA
RrMjNKq8b6n/U1NWFPssGaBWLrYAaqY1URX3RNyw2o1xF+7Ahuygk4lQFXkZn8b81OZth4eR6ecm
ouzcHP07kPvkfxsvzrE8BgddYVGkPJHv2ypRBHlTmJfKvi+bJ4fEGj/tG7cP9qP/AoLeLaslYEW0
W+CnOSFHJ17O/r04pPBTHueaCz1P8Yn9N737RM8pmkPMDg9TvAc18mSEFctPVh5EQWXHi6N7nlf5
SFrJA3Nd8tFblsu0peXFGoBWMI30tlukf/Pk3Y+wrDV3TYYf4fVonOFFNGWuZg5U45b21FXD3WWu
0LBXe+XZ8LYwzwdN3VKUxH/lrN6NOqtXL3Vcf7iIAX1jb5R/G3tN6qoqhAxK65uVZoGBy8ag+Vfj
NQOSh75uL9axPRiHXgM0VThHBqZNOAkTELfjK+vPNfgF9bnD9chXGd6j9Z1rvLVgQ7ftUZn37JQT
yFyXWaNjalU4XsadcYNuBUvJcqn6V1AKhdZw2AIdQ4DK+P73d0OveCO6aa04zh0v63TXNReRaryi
Mr17651pSBMIO0BEQmILymxFZPn/1Dp6AJXHpfy0xNqIum75ZQrObk8Pg1jj2+ZSWp3dnA9rV9b8
AiHdw2CJ2G7q2854MoxMlKtXGza1LlhfI7stDvnQ3GhaWmIb6JMagbP0l3So0vU05n59vzFu2Dd5
hchIsXrt+GIWKXDsIghtwzpU4Dq57nDFwgeNzf/GSZBOc71uOPG6/V3qxwEuwBng8tMPbn+daRk2
TWyn9+24Rqtz17Mm0nz34xcOPIP+97uZ7fXEqsrhAoLrr5XxOjh+PAXlXeuQy2R0p7ruI8crv6au
dRQGicaZHqza+AwuuCbqhfHUNEIzlo9ThcgoM69LvYX3jF8C79wQhNzFdzUvLR9nCpFxZlXr2o3F
EM8GuV8Z0LiaVyiVXSm7x3SrvCrDSiM20UeFZ9RoBPU/a+Zmz7Y/txKgbfjv3LCMLsE0Z8jCu735
oIzTg39Pn5zj3njg3UBhQgPyB2sm7fB2OiCo27rAI/ZhMQC7bDVTqvKPvBIHIyHo/uSXpmgAec4B
cBvG226LiEyZ6XlOW9keUsb3DkF3clrNdeXH2ysiw8OW2avwNA67znBsl3sAkn3iR/V6adiP6zOr
iHQZKMb7tJzIDLe4zbclWCLIBRj+7+u2FS6XMWIrd3gHeq3lUlvoAl/jsjI0wa6qUf5eQ96tZSjd
o9UR3Cwg5dF+fkAD43cjArvzFq2H8qDHN6v8s//93Yc6iAyWndVhYXM+tdwPl+q8NF+u+0dlW0rZ
jXZbA40cHGqXIcyGxwY3Iyv9dN24yvlSxgZpMw6djYGbAWRRYkOXpCq7e4V45xAy5u1qFBg0AaXt
5LSP+ay7QN8n74MiIxNjdrknqOO3uAZMqzBzXAZ99fV5MIyDgHJneJtfpJXZDQz0u4DzY6+/k3vC
C+lNdmW4GB5c3Jrud4Jj8OC5J8d8vm5XESQyTGyCxsywcUQ6oD0R++nyfwwd5ZXi1ozI4LB+awFI
ymHbOe3aVcflbN5BdSiaXvQvq4p4kRFh27a56JjCxfRUgpcKyjZl+3bdM6oiICPCmNNCbANkqhc7
QxfzXgS2H/7BCdFKbh6GSN/ap/oN+9/fx3xg9u6c4jdsY3sc0jneOh5f/xGq6ZXSdEkdA3r2A9LJ
5kfXnRlYIIf7pqav1+2rhi6lK1iiXEiG4JGEj/25L9r7bdFdG6uGLq2oVg+WQMeFaehQhgZ/W03Q
2epiUzVuKU37go+QkDWBbQOnLcVj6jx59ySoAx2HtmL0MizMr0d7XTqKZm6RBP3ndX0ctAcLlW1p
B51NRWGC6ZpjL3au6eOyPZSNJug/qpE7C57k9DZwK6M3W3AYtfRhGvNjbzQR7ds3yoLD9ZD5aPT7
JyTXu2j+9C2XlQm3HJYstvmQlfspo5mc+PoXPppcfEF+F/CgUr0/OoAnafvMbSDxplmzu1aMXX4H
6FrajFmbQ85yIwdGxkM9VXEDZprbBi4dUTYsTDm02qDu2nSRaOwozXQIFJVPpB1Njh2pKEB8DKpQ
M2pzep5GrtlXq0zvznpXvpqxqJi5LEPiu+adu5S/IWOq4axUmd7//s50HQRF1s3gR1rcv4CauG9G
X2NZNZNSYfTG0WJzAN4ou/NeApd9bovpxRCtZnukyCNZyCpbTNebs21IOLaM3fKLk9+V/TLpCPtU
5qU0HZ1+8QjP8iQt6jvb5CEjfR9OBov6YvpxPRhVHpLytIS2pU1LcLA5xXheivp5psYDxMJfrptX
TK18f79RoyyMbhyS0cvDGoKiBfWP100rRi5f4KM2jowB15F0RZtU9nPBh/ux+Oe6cdW4pRwlKx9L
XoMXkNo8shgW7EpH56sat5SjNs9w71LVbTIF/bNRv9pN+cVsdd3lKuv739/lkm352TYV8ArltI0a
Mb0updlFpC81W0mVZ6RkrajpoRUIAVPm+akT62l1Pc2uWjV2KVtFRsRg7vFuNCzqQGE9ZH0kRh3E
VpFO8g2921ebYy5wPMs+teYdM6GGui1hs+n2Mh8dtLEiyS3kPhy/grUa1ZeUj7S2Qf5lUbR2gut+
NJPS8wKNo1RzICVttdK2nARqcV6vb+u2/MLrgOYtRjEH8qV9Z2KLl1fZkDDfj2djOQUjPTE0ll3P
K5V5aVMDgS9cdgduk0CD/JAHLkgxjezobN1t9caU8rYW8yYc5jUgV04vhZW+0kV3N7YPUT5YYnbl
G3vQslpjZcHpdv7F2uK6/UTyJ8t/6qrzyultMyu3jXejWZl4OEFRoyOoskBY7uafb3O9lLhFNeYu
AUA1qdPnYXo2ye9SR+Spco2UuHk3dWbuIGhWPNOGvTs9Cbe77/l4NMvgSwlUckNSzeZMEftyq/g2
WO0w57RJrHGLy8DIQndobqHX2+dYWnFTXqbo9PAbKKKtz7RcwoX0b8MyH65PgWrsUt5OXdsu67Ar
+pg+APhM1JE96Pp7P56EP/q+/drtibBQfXxqRluaxV2bPlW2AEC0DrOpfTDGSpPFHxe6P3rA6cRa
20yxyDT9y8Bem0lACzsefCiG3uSpP5q/HXsuRLaBlx4i6uHgBTHxdW2QqsFL6281t+vsdRYowOv8
3NnjywJ5WdthUc6xDusI0j5ebP7oBAcQF7vDEpFU9EXMsiqEesVnc/0Nea7jLcFkydJWHhR9qkqA
BnxNrQdmt491M8S3mZbyuVwd9BtVqKLoQnoZGvcnrl9er5v+94z5ZxmFtPZ/NyiBw2jtGuZ813aY
3+9r2efkWFWQjn4AZT2fswMO6YvzRbQ1HuyjafJdI17dXGx/cUJF8clpC8dZDpuwLPSxG1a7oYWe
TnmRiJRu1SMdRQ0dOlSktg69rOkhMUu7eo08ahn+q0Ezw0istR/Qd1BsVBwmUU/zr8Wipt3E5sbb
pQ3rCsRLpw3tZCVieyFt+ZiDAar6nZvL1Gjc/PFiaMlXlb2NN1qSsTZpNprgqPI9N/mjY95y++FZ
lqzjMzZFXTqAjaPRob03tukBb+UasINi5PI9pTO3/tyVVZGsk3PYxvoAztDENKvz9SBRmd9L3LtN
LCWLwB4TJtlgxcZYPArwxZPO0SwhCvNyo3+/NR6ZF9wcdOvv2qs+F+3b5nNNgH9c4y35FWftSUtp
5mGbQJyY0eXLYviavZmipsgPOVC7oIsgFMusN8f1gE5lm59oPh/Gjd1Wd/94ySmaZkonjL5fQPy2
dff1oCMOUThGfsjxSTqQxswgNVJVzalODSusN8I1GyeVb/a/vwsZl4IwjTJnSCAtfeb9J1AfhcsE
IK2u9UMRNLLUGXHBxssCqIKsLc/CqqEPpuOdBNNtPVTu2f/+7gfMMxtBPlFMdz7PSnq058pb7pwg
a+voelKpPiAV9b5q0sKc4f8pH+8Wf3owUqFJKJVpqaZbwqgcKHQWyeCxNh52Sg7c4+oQFgrPyw8M
w8r6BQ9oqO8zO622GXc8PWSFTrJaETny24IRMDxe7suHURtPdLZjn5unKatPLjFvC075jWGt07bM
UxR6dKz6oHSfv8/WwRK5xrzKQVLoWJPfNI47FAmxcVuxkObRLVI3JK3z9XroqD4ghY6HNkA2bVhJ
jO6V9t8X8o0V5Y2Dl2LH94IJ8I9dI6j5Z+q/Zu7Pef51fdiKsJQbz1mTGZBrz7BKNd3RDdyXtMk1
C6DKtLSTx4M09Wanr3CzXZcHz+q20PJ0b1IKd8uvCgGFYOPaYdx9Op3apY6s1Llb0Bp13S0q89Lq
6q8r8QuvrsHduoCmH7Um66E/eQuvNLYdcoN5OYtuxraqSYa5ir3cOk9r+7BxERarjrBD4X0qFXuD
QfvQXfELcmYdeZY+1tMtPSr76HenvSvDDXaPZl2QKjFrIGBAKyrCcRoO1z2vGvf+9/fGna3plsBs
EsP12os/o5EnbIPcvuny448Wcg4Go9T31yapSFNGy4SlYx08Ha+YKmykRN1S1EdsJ+vEsbv7gVdf
QAtymmxdr7TKvHT0niD9JmjvVtCmcI+8GI6dxWOTbJrVT2VeStiBCIitQrg42YzvVvGTF19M9np9
VhWm5f5x2sykdIuhSRqbPtvmdIdL+xcffO3XzSuCRu4hXyxjEZ1tNYntTqCDLU7M1AEAVSPfj8jv
4jEztykba5fjJeobbqVDVn2uDN2qpFhX5ebx3Ca1TQZMKDOHcBuWEFQTkYeIdz33cN01qvHvf383
/skoFmNoPZ447tsmfhfLV1NHBKEyLaWq1XtWM/jDmIzWPwKLnVH93nodsFNlXFpPjckozXWjPKmb
InQaEQbi71m7HVAFjJSobT65zHcZ3hfT+mGrwWG76cA1qoFLSVqkFa2mrM8TStYDZTlaMcUZjema
+VSFjJSkbso7NzPHMSHBw2bF1OBhbp3W9sYSJneGNxUT/mAgXtygjahpxnZXHshN/QVYO+Tm8B5Q
yayzKKRnM/s7q1zvrpl5pTn8KVzvSLnqmF458AJjL9hXK2Nh0/5Kx0yzCVOEjNyC7a1uOk8ZtHSy
GRKidbPWUbAtr9ezVGV8/0XvstSdc0K5v2fpXIe0rw4AH9xW1Z39k+9M23QkKLglwy0bgfKDixb8
LjJmcbht5FKeNsPql64DtyybOK7tdOpN+nbdtGo6pSTtuFcGTZvjgnNjb47Tnrqsep63VfNarzIv
JarfjmwqcU+bBN20RGBb6iKsqevRqrnuMlv1CSlZabCVARt9Dm2gp3YyQ17eL1rwiyJm5LbsYRst
ss48Tyq3eMkt757Ouo2GyrS0/W2tuq3tPOBJmqc4hNGEgenx+qQq6pfcl+1DBLZwPbikWh/H/FT5
TThnf9NVh6pXuFzuzx7T0sVuw8R6PQZh5bbRTIZ44o6mCqiGv3/2XTZZZMLrawHPTN5dSiPq/xbb
UXSaQ6TK7/vf31l3ttEZ6xXOsdYl6oH3nOsb11NZGsQ1dpjX3KPCdD/9NAcR7TMlX26bUylR6cJa
wa2VJWDZPKBV6k4s87ditp8Wq9dBmT6khMfKIQOy+Ea9nqYGTh1Fjof7iK7MNb8PpdnMd0Njmlsb
zjnP6Bv3RUrq0Cr4RI1wnOciAxWZbbZ2iLNQsSZ8LKbmtVnqzShCL7WhrxxNzEi7hyovDJqHRerX
m26PpwhIGd7RZpkNZjc0dqSBOIx2Fa79Gvnz7+uuV0WMVGEay5sE7jV4YldTlOf5Yc3+um5ZEeky
dozU1MqgXNsmNGPfcvMrYelTm26nydFd56m+IFUZMfoNSyvCEx6IMV59/+e68CVkBenuaLDy0/Uf
opgAuZ18Bb+MXRY5JqD9qx+fjOCr8DSnSZXp/Ze9y9fS49noec2YdN6PPams4kuq3aOqjO9/f2d8
TFPXs3MEjodb/jb3fyyijbZi0FzPqMxLtcZOJwjHMVSyIv3qiG9L+bmcNaGjMi3tCYDJ6lnV1iwZ
AZDwVxYtQ3/28Jx7fUIVMS9DyvqFVuaapVhCZgKt7/7AtdgC1cilPUElGKu6BulkzE08evZDjlY7
a9IpKKjMS9kKbHNZzdh4JKRkkUuqyHCGu7T2NPtfhWNkuJfwmFE4/saTYHS70ITKfdwaXhff5Ha5
Tzv1WNfgpM0Tn1nhWEHye/l1m2UpjURa+0zYxQiAnRUK7MO2/JYWf6wacmu2O5mLAK00SzYfrevV
8pu0fVwJ57aLB1k3BGwtdZ4HmNCW5a9gTv0yGrkmyhXV8V8w/rv096d2nJmBkZc5jXrc5YfjaqHf
bLvnvLhthy3DvYatbRpKMKXM/+KUP/ziyzrdVgNkoNfsCVEIhhNNu1UX6jphYZHXYRaaYFRkktyU
3SJKWLqhBtjD8pDOoNog3pvodIwqikySIV40AyXB6uL2IZ27Q+WLQy9ugy9ZcjP20BhWl5oYuef9
og4kQsgtnXeIdRnYZaWZga6hcsTxN49oMDxNdfZ8PUMVwSgDu7rBJJnjuViLvCmu3eremMA8AKlp
kOR/uf4Jlcv3mX4X73i1tfuADywxaSYeC9BwvKxogLot0mUlENzz1j4ufOCbxYLeKLlry79nMzte
H7siGk1pwRtI2+Fu1qyTzmwPXTfFuVdHWXkj1kTGc60G6Qz0nUKB2/bijtpxsepuNVQjlxY8WjWW
tVBEI+/LcMUlXgDtIJ/omsBU5qUFr3F928mDGXGzNvfdFkCAkr5kXnrTgvdHd/bqLB7zS0Q88Vho
pSSyGnrTtckfzdkdYWvaGh1LGigodE5+2ohxynLnpoj5owd7nUqIEDrrmHA7OJfFlIjNOtl+c9Oe
94++6rx3B+IWBA8RBbsPTHIsjfWFl6XG/Me5+kdvteNxx+8rZNOCctD52ddgMzUr6scRQ2TIltUZ
nTXRekxY14WV+aNuuzDXUoSqBi4lqr9wIoJ9p4FzU2ht4DjPdLpxqoFLh2A+tP3ijqgBk2scW+ZF
rLOPY+YfrpcY1cilRHVou9ZmMNdJ1q1fySZE2Da2DpWtGruUpt4MsHRmrCgwZfXQljteKfhpNYGm
ZfPj1eOP7mq3dYdpJMuYBNNn0zqVuRemwd9rMWsuZRTDlxE5+WCPHhjaWZIX1aEoISQJwE89pfF1
16vMe9LKFJicEwvDd6rfFnamNvQ8/em2+wEid1iXVls3zEKJnMm3wvhtLN/n6Z/bBr7/oHdLau2U
rTemKDIDKU8mTZN87ePR0PETq/yyh+o78/bS4GhNUWS4sX12Xf+4FthAWrcItnkW8aVcnaAbEhA7
w0uwTaLNrx6I+L75/vk230jpGpT26PKhaJKRuaeqIofNqE5Ffhtukci4xZ3PilHc5+HWfQD1en10
lioeRHfb6iTjFmeyeZXIuzGpjS5JDfewtflbvWR/3+QcGbsomtZhgJDWCbh8z1PLj1OV3gdURzKl
qAdyqzUgJk3AKeJSmOBsXdsQxEFxMwV3kBX+dNsvkHMWfQgz5VhGNneOiOEfWs8BQLrRbDwUoS8D
osrBzyyO3SnQ3eywLE7kGeMREBRNsVeZlxK3sFsL8Mj9XikAwX7uADRurBGpmxsLvielrtVvZj3h
bTipOXj+PFxIsipxmY5PUzXBUuoWXJRjPwHE37XzD7P5mq35Zair5zHzNAmgWA49KX1xqLSyEmL2
ybBAqbMNMh72pPpyW/BIa63vZdxrCn9MDFzTsNZ/LPfneW3wqLwjrbaOXc6u4cD8ZlMc6sldN0Nq
VkxRTXXkN4oAkuFRVdCMayF6LFlTHXbdAAwTC1l527aeyNob2Zb5U7AXz81dwtXLYyiOoofC1ewX
VKOXktfzBd82SHvs77huc2e2r8K40fQ+J+/WLDIExKlriiWxTU9exs7L2p763NXsRBRTK0OjSN8u
jt94GPl2Xtpzaf8sx2jK/7opLqmUtR0FcUcx4sVyEsEXD5DyIFs/9c4WXze/u/fPtgPyh7wGBTN6
meKQbzkTOvIelvJh5XNYNA9CF5eKtJXFNdKAkrxt+jIxxgGakmgjiHIjmDS3FCrrUt5Wm5j7jCBu
aA2x5tSLPDRHXveNamKlnKVp14ihBuyiB00cpPwSY1mfupyHaW7+vP4JRdTLGCl36SB7PHRlUhOW
eFV7IGDEqjxb8wsUzpExUhYRTjH1DoramOMGlJ0GLVZHETiytkYqgIQXLkyn7DzbIAMER2gA9tZk
s/jhunMU/peRUj44/pe2EDgvV+SUCic0huLNTrNo7HX9zCr/739/VxqKchSsYJ2466qgzILjkKVG
Hm9magb22XGhmqR7i1VMhQyCMRlzxtZBlQj6byMuFw3AbG5yk4yAgba05TYDUpitTVTtGtD1GhbZ
X1R3rauYahkFM9imY3QtprofitjsWdjRk2dA8CedD4Wus21/APygEDnSTAygsV+6PZ7wdjpGAD+j
1ZOegymIqyl/KLfm0rbb6brHFLMuw2NKfwL5bIVvzXUeCoCGRv5j9b9dN66IWsf+b0i19WCYbMBE
z4tz6ILXbjHCfP1i2prLEpWjpF1Q6g60HkwLiVdfKrC3kOHUTy9ieLO7f5zbIOLEkarq6njYa2XY
ra9j9xd4A0votVq6+0dVPEl1VRR5b3Ycxv3tHORdTEw7hDgnE0+1X9x21JOBMtU2srTJ4CXwXLya
Zn1fLRMI78ZMU5sU6SxLGJQVRDPtPhPJGEwH35uffGu66ZGWyLo8rdfhbrlAPgfFvZMltXVv2Rqv
BB8nmSvFJivwDjFCIyFpceNbWAbklU+keA2Kr1nhRqV7l9salltFismyPHW/jf1M8aUie/AB/fUf
00WD4VKEjyvFJmRRuGi3/UcMY2hVz2v9REUfNtNhoJpPKGbXlSLU7bHwk3raw/8ncXi0BreImOKC
Q4Za4pJ27B0LkzukU7yU/tHQrsiKQcsoK1A4uP0w8BLdgf0LB7GLWWxfrtc0lem91r1bJk3uZKNj
GthkWekCFmrPxwJTGrdtoGX9i3Gcs6KA3HwyGttJ0AY7UPqttn94IKbSfEIRjvb+w979AMvl/y+a
pjc/M2M+itp9nb3bOFfQTvRf81AwGoyuIIj2FTJEPjllaf1cjOVtS4osicFYt3H279rYgwefZHO8
pEXMt+wbYToWUtUUS1lltEHRm1C+TfKRn7ahvg9a3butYkWUOa9Gd/Vrh6W42WiaS+lgVVzm0+D5
z7S5cUWXgUsOuKjb0ka5L+biiSzPWL6+DK0uQBW+kYmv8KziNdA2FgkXaFoP+nM56vpqFIEpA5VM
thYL5aBJY/18J3CjISzyuDa6I4zKvJS4qed5UFyF64U939vbeBj95a4JrPh6XVCZ3//+Lq3QyS/y
tETQgLzrMjfmi4G+MqzlNz4MyYoXKSjwnLnH8HnQRbZnH5t6PLhOdVN/JpGFL3yv6W06Yfi9/5ZV
4xHK2LftMGW4kttygN7LGrKDzvB1AgAQnVjfx8K8bYsgi1jkXeoXaQu/BBuNJt+KXMeNxBZojo2q
aZWWvyDHsRSPQ4j3bIoDz4tS3lzmytGsrop6IKMjs6UPXLDd4KKqeTati59CbJjc1eXbTUEpI6Lm
0vDTqcJi1Xd/Dd5L0T9A5eO6aUUhkOFQU8WnLdgLQe/iYdipH1zfv21KZaEK3lQIF3OPRUuEHl4+
lvrnWmSaKzDVwKVE3arR7zpaYLuainuar/dpquPbUM3m/sl3NYDOpCmW/eI0Fzw4zzQYD/k2rIfM
oP15yTKiuX5X/QRpjTXmzQRKuhRJx998vz1QMmjCXWVZOlFBBWrKCa5Ok8H6a2YAYdNNs+1QWZYX
1YrSOuUoAzXZwmbeohbvKtdDUZGjMhgqg9Cv5XooAc1mnWfLiAWxzq0WCqEYuQyGypYsWMEkKZKF
50eLGp+FETxfH7nK9H6wfRcwrm/aBg3gbkrzn+iJjfrVnTQOV3hFhkNtYC/xoXQtEgeU2BX/Oizd
Y6V9w1KNXFpNKUR8vbzH0R4qOa+9A2mykWu2eKqBSwnqmnYFBDsONYNfPwR0eR624biOqebgpxr5
/vd3Pp+M0Q9sA9M5DvmxsKwjrXWYRdXIpbzEBgY0uBZc3rfjAQw5JytNwy4IbotzGQdlt2z1shrV
nBDz1eXNm5eN3+pU18KvcoyUodU2mXbgo6rUw1CFqe9NBwZRUk04qqxLC6ldGEPNGdrh18yYIrxr
F2E6bDpW048rrynrVHRFjZf+Fp43V/PZ6yagi91fGzWx2ZgOt+SqKctVgGxmatiaVQkHzOKx6gr6
o7bRCK7xz8exY8rMLWz2p63xmyrJKyM2vfwYTOlhCXQOUpmXK802QvKA1lVS8f5Qlx54B9cDy3S6
LArzsqbGEoykH8ZeJFPv3g8zRMMrN6pM3fX3x8FjyjoZwuWt8DOOPSQIMVtWPuLMepvfZZ0Ma6NZ
w8YBJXhEj+CINl7TPw7rbUwKpoznWgLa+IYpBFrg1ou5mKdx6j61y6zZCaj8LlecYVq5YFWZQINr
62O6NmN3cAazGR8CllmLxkkq/1v/rZmDwJ1Buf+K1JgSXwRDRMbSutG4VHcGewrarp5EMtv03iVN
Hc3gKtMYVzlIKjvd2A5OX3dV0kC5nXjFwcPFvZh0aGZF3ZEZiyYolBa5BQ7r0asfA78+Wf2Sh+XK
/sfZtTRJivPaX0QEYPPaQr4qs6r63V09G2Kmv27A5mnAGH79Pcwqr6ecRLDNhXDKkizLR0fHlot9
e6wjpAaaNSWLyvHqgO37PKWCxWUZ/c8W/rjrimbrxEXpNI+24niw8tl0VlZ29IDda/1248RdY8x/
3zPscLWquxOXoI0VzKo4cWV/EQGQe6w/BvYnog5jq2LfnTbOR4OV6ogpLxpHPy+H8cod9xB0xevE
q517oDnAPLYYztEhAKUtj+X0Z8qrhC5bBDfvl3FtHS1VY+RjNY2Inh4AF3QSL2wpP4FEP+4i5yOh
1uHxCWbwBR01hXbAvnJ6bLNThb+LMfrUFhhoVEq2cXkwyNdhU61vLZngYYWHBu9QzxiPsjK4Fvsw
L7YOm/KtTAQeuH6vdR+dlqi/kWDr3dBgOTp/FDguKM2DFOjSaDpkwAOlwbChFJPoNXLcGX83zuEw
TrAckVWxFfngjbI23NYQfHTOKACoySysFB3cVUi/28Rxf5O27V5ZVmcinkovdDb+hOlL65+7+xMW
d5yKKRho24WJqPm59cofjd89t2rcdS23A+0ki5wZzMsNPsF8cQGauIppSHcmVzpcqi+WOgoVDvla
kYONHqUwVK88ZBtVHNMeaycYH4u267oA6YlIiyRtK4VW262RtCbh2gmW+w1t0BIyglWuesoBrBml
PD4OCIZt1WFSHLMuySinEUCj4Ds6TmOVijc0Lp2DRW5YjmH1OlSKNWhnqcIFZdFAvXZp+CJBSvh4
9SbRazS9M0pvCFqviHx+zZwI3FG5KrvfxOvo18fiTcpZf78TPxI5qNJGWuLMc2Lx5eT2VTwo/sPF
7LCNv2CImDpeaua+PYsO2skb+xhN/NNkfS2icKOma5K+Ku7uH9CW20M0rNTKKT90HgaIy+Aw11uD
9EziNY8VmT33YUPG6zizc7vknzArN3ExI/Cx/k3bqx25DUo6toMuCJBRd1YUi2wU360sUPvija/5
rFXMwKD4Lm67ckmWsnqanH6jfmmyHM1jS1UP1Wj51bXhhTjUOewHKbN/GVT/v6L3t/qADfrXAVPh
EIqA8ghjZZR/LYQVj2nw0gRb86oN/0IHTA2lE6RFCPF+LRJmfeLUeurqPoFDHx/vsCHt0XFTtTMN
1cQRNovFTUD6/swL5xslB5SVDnX65/FHTH9j/f3OCbgQs+wVeCyFU4Co+NNcR59JN8ccaIvHXzDt
w/r73RcwfrrJywKE9agTXiMqzoEkr4FbbhwuJvGaF1edQ8ErvNRX27WfgsD+QtoiXvytYvu/VdJ3
snMdCFG7fGrlgH2mbdEnKaZdJk4k3YMk4/TEyPhnfaePu75+8QFKOqSO/PFYb6ad0Ry8Tmlhu6GH
q3HGD4P1qazz64xbGuqtG1m7ycA0H69oF1DwCiFrH/vbkOduDI889y2GgQzRcWrKrX4EQ6zSQRKB
TLPO4pm8ymp4o2FaJ73n/N6lJh0mEaDxPOAMstO0PLQWK5LBShOwVL3NQIY9/obBxnREHkOLG1PS
QigvQMKGJLV261iOwWmfeO2kHlwF6GgHH+R9d26dIC7Rmg8e+n0nhQ7KW0JBiOfCgpn/P0wKApeR
tS970ZF4Yx6VxVCA1VTgeTdZaJcd8nATiWFwAB17t7RDpdoQmZ0zBIcpVBdpBXUsQu8pWra4KAyW
+R8IXtO5Q+oiw8iC4aR8fuzkvgOUau7rS5C6KIJNlUt5bIT3Aob7j4/txbRozW9LawYBvGejRG9j
oja4AMEZsbGjEYLyO9GOamczi4Skcvi3tQdUK8qJ/dFLqvRzYNM4D96i0InDZQtRbvgfOvIuoyBl
lBh9cBXFIOIxGusjRh1tvagZzEfH3VUyCkQbzSMoBoBgS4szpcVZ4sl0dPYRS9o6jsqaa4zGKhzE
hXT+EVgjw8zD4Px4kw0xR2eqGsPCyd0W/W1UtgdS4dgfAInZeyrrSKoUIBKPWdAOrCn2vfzUlA1e
Neol27Ck9zYXU4R1EttAWX05q7S/lUPVvai0qn8vTurvAA2u0tdNv0squKfyBT1QGO3Ho6TE4MMp
+pBujTkyLX3dkjvhkTtFTWdDOJt+eN7Z5xvkZu+dt+ui1+/dyYVnOX7HQRlDlgntnEMRyfJJpVEa
HJd0XsQlB9aBX3oWtM3xsRWZ/op2CSkXD28DTd/f5i4h7hO+vU+uFt0kRgq7GFeMScvsMloXuucl
Y1WRFtoGf6GlcqF6jNp5FhV5ros9XC+raC20lXXnkarp+ht3PtVllchWHIad9qhfNgTIyRex6nkp
T210Y1Vc5BvZwXtxDOvWLxqCTMwByEbcRDfFjvu3Hw6xow59voFUMY2f1e8ZIG7vg6EJyovE2xcG
Jk0FS4b2S6W+2GMYp5aPgj05EHmZnfb7LvPR+zWqNKsEy/HJsPE+WW7ax7MDdonHwk0K09y3oUIh
1IflZUo/8vmA7r/Ym76l06/H4g0upYOuK9n1shsg3rPE327ZP3vN1p3SuBWau8553Xs2CFQujLtP
GMKVSOrGFr2o8KcYq7i0omNnY8h2+i3aA79ezUvz5MDxZAhW1PJSyF+t1R3n+cvoVxtX/fcOsVW4
5s6LsJsm7SB8rD+ORVLbP+lWzdW0DZo7V95QO2AALS+EtOeqwLyNTcIAQ5zWrxQzqD0m7kN0k35c
q5ZopQuqW8H/pg3fOB0NitFvFLSZWQEUHlYffQh8EH59mcYd2SF0rjf5ZCkhoUwhugOQKDrMWx0B
BoXr1wjgZUogWiA3pN4pnNuzysqd2tA8Nq+zFjSFEA3aTEkuVXqtt5rJTatef787c6M5Um1UpeXF
JfMBDGsoURYbqzaJ1py19PigOherppkfuwx3n/zPrhCj3x3WqqGF0lV58YGubtb0Se6ZYbJah+aR
dlH544JJCJeS/MGJdS6rLeppk0lrDkn90stzx8Imut/97JKhCWjmn3YpRL8p1K6v6hDvojc0BFUx
8oImZqQ47ROuYT9G4mfNMsNE2qKokl7h+Z73Yut0XeOofqOCwvU7QpHOIyFl2WO4+3z0k+acfZt+
0lge3cN8qfdMHVq/sp6Fd2bedYUvIr+oLh5Hw4WDSs6ylTe9dyVcRWvOGbqYfNcIVl36Y3itjvKi
rtbZvXgbR8S/ZHjvKUjz0GZKnbbKVvlzQq9IbOLxXJ2zM/1i/4rO7qE49RsP7QYL1XsvltEuaEcr
zBovg//NQ3Ye3OnjIr2NeGASr52kXW/bo2ywByX5n9Ncuujveoum35DS6Oy2dpkHXpG3/a21TtV0
HLp/mp8q+vzY/g3Hnd50QTnghLWPqwFmQX5v2zG2JyuuLHEdlfM8DXuGdsOO9MYLNgFyWgfIv21K
Y1yFMH8u3dC8QT1614UNel+JYSP9DSnBuZA08db+aM+5gWh4l4705os8G+cAkJX+Jpx/VJsnA8/j
wb1lrozDftr4G/8SK77jCq7mxXIMuRMgv7xxEbdP1ZGdoiP9SmN1JEd+2sK6mbJMV/doq3QDX+LP
uG2SnsdzdvQPY5moY3ksTvlG/cJwOuoNGRnaNlVB4dYhSMLDUl0Ct9gox5pEawcvnvQD3o91dan8
m5t+rsnGpdZkRpoDyzIPaYUhazdryZMojPHEA0jCa612rls7e10lCxezS6uLUzcxgfIXe8878upc
2uHrOLyeiqKBtlEqxQN1thEyDbFBb8AAlnACyHI9VyT/MJH+0HVvoXvsJ3oKrN+PfcuwnXoXBsGY
P68NGb9UXZOMhN+cXG4s3yR6/Vt3x6KLydqLopxfVqKTpXq2gq1gvyYH77iq3oRhT0VkuaUqL/n8
ZcL8a96X5zz4WQ1PBTq+Zm/rEdD0Hc1XywaFDE9R5xZ47m+8Dxytoot9Yr0oUSaTFSQ2/3vfNqw6
vNOVVw8RiUCmdbNK5+uQMnZgmHEV7xOuuSyRzO3pELFLR0gSueggZvlGAmHaY81rp2rBZLXeYpdZ
iEQofprp1suJISD8G0DvVDLLgAxl4PPLNAMmkLFh/tSEHRgHHVceheqbfbFS79AY0mBMS7wxXdpc
nvjkPLvu1iXF4MB6d0bggbq+mXxU6brqQ6gi9OQW6q+OJBZD+11a/Hq8vwYz1WlriQyGMF2Ye4v8
Af7bnFz7A+GyiSn/6gFnjmh9ePwlw3brfRtp1CxE0ShHEJ2+Tm0wH1y1bAFOTH9DO4Bb4ecqqML8
wrrwcxp2LKl7nvidchJ/5PahrZzPVlBd9v0VzbcFc4MoBTH8RcyIIH4XyDNf8MD/WLrBeHVO21ZK
WgMUWABX4V/DoUzSif2gUXhsnHmf6+nEtq5iaGYGwdOFe3kaE7zxq7EqNtZvSlP0fg5BeZEq5ecX
FB6AKlXVR0flU9wQKw5F/z1iGLTDBO3jNqwPNnffBhps1FCi96O7PsXcAnlhJks7uxTdEKfTMW+n
2xDd/PaFLlnMOxE74VYpyGTQ2tFNvFRERTZnl9xt0s/uJMIfeWcNG/CI963gP50fVIqgCyOKLcIl
K57ZcixSZ8Z0ZpaUw573fT/6T+9HVFWktpjKL2gyWY50CelTFg1bbwKrO/z3qLX15gmUv8kYuUNx
Ybn42JX+YanHr+3Oa9t/mycKzI217Da/5A39PC/lBzdTN5f7G0mlafWak4PIxw+aoMkB2ixfUWB1
YhWCNk51W6NRTR9Y7erukMpqK6t5CfW4TvFhXObjUnm3udziQ3g/JILM6P+L97sWj7Mhy1EfxoTO
HEx3jntT9Rw75XnJALUZ9+CjVyvSDvIgykhm26y4OH71ko3tSTGLxx4pdkUrWx9a3TZBmNkYJHBh
jhvGQc2sOGL7iki2PrSaW9Zoj8wu4Gf2k99mv8rC//o4kL8fIP7T+tQSlVuNEzg3H+wCSeeNKikF
+/5YuMF6dHLcJVPpggopHvIwwpTONXBs+ZkW1umxeNPatQScrfOKln7ob16WJlY3frcI26gJGiKb
3vfRVYyW0s+dm7TBy4Tmkt/9hCPaD/3EstKNzMxg/XrrR5QNPjp58BG8KH0YSHURKj1ZhQUGnOXi
LAuI8IqNSG24/f+nDwSjTWXKqwoJuF3/6cr20wp5ydsnjEo6gtngpU7FZWqcHymZzmPYAIyxRc5g
qMHZemuILAqvwvw650Ys+lTjxW+W/osT5LFXviz2t5CBhBUUsiXPTiJ8ruchqQA+t/ydVqJ5/rC0
0ppQPL7JPmvi0GpwtUmLLSCIycS1a/eyuLXHaeOgOpT9DprwyRPT1Wnb349N3GSH2vmdB8SZS9I6
tyLgf5QngJPJljgsu0Phb9F7v5+P2HrryIislEV2iVsg9UAEWjjJnM9n0tVf5iyL3bl7Gsrilcqt
PNigMr2XhNM54x1xhpu0vjVFcAzZt6JuNtLe968ktt5N0kx06IYy7G8y+gD6pLjDVRPDhSb+x2P/
PN4TQ9jRCXgFtUFProL+5ldn8FQ2Yl840FtKUjAbOfnqosPkpYc59F+EV7MYhJI87l1qHUntp89W
udXrbfof6+93Z3vk9B0Ia+hwE7P6sjiMnohvb6H3TPugneyj1ZVhXrvDzfMjFtPKj8PCfw0An82U
eykxmOnxZpiMSfNuDD4PhOzIcAucz4K92eNtGrbo0U0K0nw7xHvLjEaf4bYEl9G+uVs2alqz5tS+
K1Th13DquXIa0M6p9sBQDn+C5e7prEW6o3eXNDPPurHxBlDzHSX5YKvbkm9cXww7q3eVVCpoyrXe
cquKH6SSONevyruCozLpo32nrw7vwrHuV627bmqAu5llxZZksXJ/emo+PjYbw9bqEC8i7DlnLcJE
1B8n9dZ0P/bJXbf8zqfE3ISO20Lved7EwxDERG4N9zUtWXNX6UtOOYPo0b3iwBbuxh3CJFfzVIvW
qraz1crH8OiOIFSutuiwTKI151xSYNK4hyUvs3uJvPlz5O7pGlwNXPNNTL3JG6SsOESmH3X0Ue7p
tl7lar6ZhV2X0wVys+iVDb/dYuupdl3YOxdNHcQ12mUQVUXt3FIVXXwu3spBnuVcP3XcSvK0/5i2
0zGy0ldQYvRxFXYbB6JhD3SEV12PbdBZCDayaKcYQxWd2LO3ZgcbYoGO7sqilgdDFA63geQxsrq5
ODfTj2nAI+IWYa3pE2tmdOdRXucu0olcPFu1H4ce8CTyyrOzmDByU/5vl9N6mtNGy0xY5+JfSPtX
oMbY27x1mpS//n63+FAyr+YWFu8H4qfjVhi+SbYUY0gN9d4RzGIiQwG+7xt4HE9g3v0wtxgDufhd
XAB3ET9WjekjmgczajeT7eEPDPLWprFFioRH527881i8ST+aF/t1PvnZHA23LipATBIMQ6zKYMPy
Dces3hgyom9cdCEU1KkmjgQ9iOyNVc3Ghd+QNes4LuWEC3et0bl1w/DdCcgh6+3rNHWHzFlOnvsX
swZwQ23BDg1eoEO68qXAfFu7d24jmvcjOz9Iar/KXnwJiUBm1Z4f74dBZTq8SzTFMuYcnqDoL0Y/
ROIfO904Zkw3UB3i5UXMLce2c24hyCkbt3myUeAhUXmIVAYgaPCm0H9EKQGvZ3RWZLkM0xYdk8HM
9FYSQWUJdCOsOFA2PUV5FJ0jMn55rDOTcM3HeesKKloIdwbHjjnxfrpFu5XHmfZdO5w9PBHxbmms
s6zTcz/+VYfFyUqjo/orDLb4Y0zf0Hxc1B0NwHBunWten3kW9yRMiEdO/mAdSmcLK2fcf83X04bm
bKbLeGMEwAB6RCP4E/vHd+LmyTnaF8B0H++Hoaqid5lUnKQLLuTjDaClf8rgL2Hbz+0YHnhlJcsU
Pc0o8z/+kmHndeBYLknGlgpfKmX9h6b9nzT6+ViywQ/19pLRRWumAuLnVgEtw4qDj84qjMN5LNwQ
03XQGGbqEM+S83hbouwyhOBWdNviLQUvdSWyjcBu+gPrt+8OPuaNbpXbUI1LT5n3JW0/ecvb4+Wb
RK+/34nOxgz1+twdb9L/nwfqZYcfly2KWNOOar5MKkf0rY/ShAPyd+DSjna0h7wViaWOD8PdTtLG
w4UYPBQnFIrPHPOm92lEc+AQL4h408V1qZLFJS/Do6pAo9SKjchtOOl0fFhYOv6MeihuY92bnb7m
1Ve/+cbGv935Vle3UH1+/C9Mutcy704S16tKhatTG1jtrXTryX9yUF2bDrs+oGPEmiXPu3zd3KFs
1yhXf69J8HWf7DUY3RnlQvp5DlYdAT80Jp4XTODWsTc2wGDxOj6szTM76yosvJHFLV3sOKLLMxop
jo/XbhKv+ao3TU0LrDFqBS0oxi3vwtUUz2LfO66tA8I8P+2KdO26SYM2LvrpEExbT4OmlWvuOone
wxwUjFJ0BM6UrjyDIuuAf7IRKE3itcN3ITOZHAWLnNviUuTpa8i8J5U1G4UUk3jNbb1WlVxleL6w
+/CnUsB4tz0TseCK7UvndH7eKIusARArFENrFHZnPHb/G9bU8bHhGDxWx4WVGPCZgp0T7y+ROC8B
+0IGa9iIaavjvHNd1rFhFqOWkIyJW9/5h9brYwaKFBZVx3pwk3KuYjtMN+KCYR90iFgtxqxiE+q5
KUlPkohkdjFLRu0Z4YjAr5P14ikmbF3aDDfiD8ext0/KrS9t6G7cQwyboGPFohAoCerBvbp8Osuu
fcEr68b+GhJDfYC5mAAYsRoAg4cotm16qIr+SNRwnlEgovUGbtH0Ec2H/bazQy7a4Vb0n6f6Y5SO
scBwZGcO4yXbuj4Z4B62PtEcLB1MTqwUqK3zBKi9F+a5sbT/IQE9FOwzosiLNS+xjL4Xw1Yiasiz
/k2E786EBnAVMdYZwgcNb1JN16awnlrlv3bNFl7JZLpaTh1KEvXNZK31hfEos/YYOuKYyX29qrYO
HbMbkmJkJ+1voJvxvdj18jJLyOzRDY4Ig+3q+LECk/+U3aAKO41OE+ekyOOp2ZBtUI0OGpuU3wQL
KzFmV2YJuIp+yhCvf17663HsM2yujhSbp4zOSwHxlgA/ThXGdZODPpSCXXU+Pf6EIe/SB5+jRM3p
5CCngCXFtVPAOr8yFsWg+kwyGcXAu8d4Xd96IV5PtXcirr0q8s5crSZLA2tBuSTjX7gHDNL4wWnD
Q0brcz65t7w6tOGzNcxHr40weDl8nTGB4PE/NdmBFgO4F45Lzfzmpa3t2xhGp3wONs4RkxnoZzgO
cDbbGbnVtDw5ajwFGOc0zXtYBhDcdRjZyFRvARfl3hhHWjbNcdRt7IfJwDTXbvop5RYryc1bxucw
tBO/KJ6tnCZRscXMZlK7lnGXY9M1wIYR9LlPr9HUX9NwFyQ3jHROYM+Tgd81BbkVQ/enRw9eIie+
a90QriXbIYjTrKHn5CZ69iJG59SDGumxJb5fpYDs9Zi68wLu2GnnZHPzEl2Ao0/P1bE5+4chRwPD
kPDTVr/Ku2aJz6y7fvcZi4dBZUkFi6e/yvJtoiwW6R5yNh/CNU8ORruiHojkb5hM9M3LqxeRORvZ
xrtWCdGap+LkX3IwFuHNuLI+dLk4OW3/GvTf+2bPJJJ18ZrD2iXA7nU0QDPdS4WRDN3Pzv/0eHNN
i9cSbnvywiloexSEvaCJF3eOLR68dFZ6wU1iw4De9SksX3PbdFiWWTX5eAP31ZD0jC+xnas9+TyE
aw7rdZ4L7LBsXgLWXPGAnIyKfCi74fRYP4a16zTYQw6YeCjb5kU2HwL7q9wq/b2b4oWRDgNzGQym
aWGPc+lcCnpbJD/4OUsE/eltGr1hc3U24ABTBwc6wzItNJO4LEjCGqwGS/8aWVstNu/eSfA/1k/f
Oa3dRA0TS4bKkzsclS+SZhY4Db8HxSUcvtfennshPqO5r1tzUH5SxIau+Y5R7zb5FTrHfTusuW9N
nUUWada85AAEtMdJbhjm+/k11qx5LUEuJD0w+7948Zwshz5ebu0lQINle95KEv69+v0nQcE3dPft
EfLnBd9wzyCEPBZH69ifuiQ/eZ9pPB78k3gpE7RGHtvzrrsbPql58yKDnDnoHHopcYFu6YXmbTLk
G1mP4QzQKYHB7OblgePA3aYvC+YkK/tlzn4+3uj3ZAeurQ8aWxhlbdBO9dUZu1OGthi3s8BNXm5E
CpN4bbuLYFR1F7Ia4wrQ3wfUmBrCW2hvZVXv+fK6em2nZwwCHlsH0xA8+pkPr5X9VC9lYm9xYr8X
51bx2q6OxO3B2wFS76wThzLtn31VbTiCSTFahM6DPHAVmJLBC+U/N/Zf4+x+dJy3x5tqWLdewCxU
3aDdAsJBeH5g0LwQW4/JJtFaSuX4i2K+pFDJUKC9209EtG8wh61XLyPfXVzuWNXVBXn9p8hnwQmg
7ykp/GYrNBi0rre2pvkMdgAp6qsXgYOh6k9pVB2I1Rwe690kfv39Lu5nYyOWpR3rKzK2E+A9Twwj
K/u9bFl6M2swu9kA0rn6OhAejic2V1Z/QndNlT9Ptl3bGz5r2mLNZ2taiLwsZ0yhaO0i5gt/9Rqx
VeswqUjz2CwH6ZETguS5s6144MAfDDw8FKr7+/EWGCKCXslkIC0kPJjrazDkz4HDD54iP0JviJe2
2tDPe1kKooJezfTBlCWRRMhrN1u3MHyb8/FJUpQkMELiMM1btG4GTemFTYwCcTGqppFX4k8Jqfyk
IMtB7J01ohczVcVLIPrxL0iwnFuSvvQOTxgKd7v2QS9mEhC5+WJd/dyWSRCiYsZRlhWv/RaA7r0c
C7uglzMJGfuu57O8DjNPMMT4ZHfjW54WV09Uxzl/dnvy7fFfMey3Xt0ss7odXU9JkNN+z5qj8J1j
6jw787de0R2XgfXPrK54FzgWDA1UMu1ATTp3Py08TiQLG9v48foNLqGXNL2GNCr0pLwWAM5PWfss
w/qLmzEwyHrf931C82rw23h5Jxd5LZl9VJgCJbIuBxs0u9Jh+fr4G4aw9G9GeaejbqH1TDn+hi3E
y1jVZ7RJbiRBJtH6YaxGDOCbINorxkOo8hto8Pad83rlMiWdHTgL/CCNXtvxTz78w9BG+Fgjhgih
Vy45prPzoCpA/KiyY1jxj/Mgjpxu3QFM4ld/uFN4AK6MUo1YOlfhQSlxViM5Ci42KgQm8au53okv
stJuqT/KKxUY9Umjc0CjlzwjO8Wvn70TP3Ehcsem8rrY/rW0Gbo1mw9k3nIq0+o1j61Ld5rqCB5b
yynmIT2S5ovVbVGJGAxSb2mtc2l1QzEguJXBryrrK1zgWbMRbExL15w1EAK0+bzHjCCnvLlZ81pF
/ImM5WGfVWpJc60wr9ubMQDNzcShaNUQCzWcRJNvpaCm9WveWtZulBc5drbxvGQY3LhCV5frbtGA
vat75z8VycyZoyZddZ8CPkW95bxdejCJ1pLnACWTMSPgEm7kmNiiPOaYTr1D61i15qw2mfgwEU9e
Xdf9WfoL+JXBpDqH4x6jgXzNWylvqry14K3+xF/BGieS1CXVERffbuMfvHtM4Quawzqh7TX+OmXV
5hY6u8hYw+gp+YsBGf6MN/Bdw2LxnXVz7gKD74buBEAkAkM+45XSvQ12FfvDViXA9De07DkYl5T7
zMZp2wC1OLOYjy9t1MZttQcgFOAPaP6blnMuy3XCIN6QMenWS1i7NeXrXdeCaN13WemklGPxKfuB
BDG2MEZX/n5soSbj19y2sqJmUhYGgM5zfaknzDHBRIpdovV6ZDiTPrdTLBtpyJNMV/57f5/d6yXJ
YBApd13EeVqkfzu+e57piAc2a4uvbvVPvVaFzdSrkTnrfD44vryqwm0SMDkD9bIcZ1vyxJPVM0m3
apIG9es1ya6QvcclSiWh1Z29jnzzq13zkfEfNM+dxrzrCSnkNZvY2bK8IyHi7Po8af2t3lCDYerT
yUTlkyaq4bQVer5bFDs9l8aC/HhsPwaf1YuSE/O9aVGY3lBG/g2lvE+N47yi/nmQAd+AZpnUrzmt
JWbQRYXY50L1r6JMn7t+Y/Em1Wg+G3oLaeYSkqdgOk4Yf+NE1SlEB+tj3ZjEa27r8iIbCxubm9bk
JFl9nDv2Ovlb05gNetF7Stlij03kwHU73/vAouhvsNftU4zePhpFyzhk66j6Lm1ZbPuEnhgHJzLu
KVuwCoPh6E2kvutmrrcgFCM9u85OlXhT8SENw+PEqg2OcZOC1k/fHVeOt0QBAdnvVebe9ym3D7Le
wvcatlbvI82jWgkBEqFrlXs3n36SXvo692LDcEwLX3+/W/gA/tpBUORRGLWhjvk0pCcuwVH62CxN
0rVjlucEdHsprv+s9Z5tFby5Xb1BkG7aVM1VedEKjzYwyQCTHAEIOVCb/tUH00vobXVSm1av+Wzm
e/1YMiKvoPGJXVDGF026ce8xidb81e/S3B8iR15zp/tJ89A+TDzb4gY0CNe7RUXeREzMMMZq6JyD
k6fjcRqWrenDBsXrDaMtiJRREYc9KubCVmyg8NuvXbTEPt9ikjP9gfUYvjPKyrLyDjVUFCoq9+T4
5QsDvcFjizR4k94pKh3ldCBIgG7QOxAyFjdKfA721eucSJ9CloeRBBTARtY3gd79ZWg+7uK1RQ6i
TwToSJTSyVtjMEZyNhkwz2Ve/H6slVWx7+Q3vuanOS8aFMyQdizlimSPEjdtvgxT+TwvwdlGVfPx
Z0zK13x2JKVSzoBwIJV/bGdkaDI90WWru80kXvPXuqkaERTQEMY8/V2qtbGNYZrEFvmSSbzms6RD
qzSdAtSfpnRMJn/+PYCuJx5qsQfpgS3Wm0phPKDVmyoM2nDAGlVMp9qWp8eqN7iU3jcqHLWCq3Ez
7AZ+bOb8xjLv+Fi0QS961yhzI8atEbuajfR/Ki+/k6A8BLsIo1alaEdrZgW0CiK4FGHyxNLxw5Lm
+9I9vVO0KNtABtaE6jpmPKTB9GTLZafodR/uQpjyct/18ZR6HSlMnNkHQvc0u68K0Zw1ZGE6lGsZ
18MsQiXouQ3nDQc1WYnmoBOxljYLwuEahlZ/6LNInUCt9vbYTkzCNfdMIzYxRJkBExoxaK8KngK6
RWlqMkHNNV3HLUCCA223Sp1QTDjkvrx0/RZMyrByvTk05WrI2xAvzDPJnZhaA554XO/PLrXovaAl
OIg7m8B9hpVjIO0vTtHsM0K9/1NWwm5kg4jlqzGBsX8GB8a3favWvLJHhOK0RRbQeUt66BtAAnkV
/PNYuGE79QbPtPRHFGw5bjOznZQ+OfbDkDgYPPRYvGk719/vfBN9vipTJV5o8WzoxXU9FwfcnXYG
cX1MWAm4O56XUUFJne6tHcdfc7bTPXWuf5nXUeNKJC+i4eDC8TznQPPNxM6kFs0/2SxRIsDgoevY
em6SlXQCaxOY+R8r3bSnmovyUcyzJ2CLTvRrpBnIP3+4Jd/oOlit7p38RW/d7EtBx3HC7ToDKVU8
/h9nV9IcN84sfxEjSALcriR7o9TyItvj8YXhGX8D7uACrr/+JeckY4RGPF500AENFlAFVCEr00et
MO/4D778zy0zzW8ozCM3cTa20Qxtjd8wqubiusHZtTTbXTWydN0drAbCqaAHTzbX+079nkZpsRyL
LjLZvwjqcat6HBZFypoTqSzrGeXD6vR4UVUz3xf7jSelvM/mjGP0eQ3+ZuhpZut47KIuQ552iQLS
eUi+wJneR8GatiCkodFYDceigNzB2TRgcoS+BR7OMvbVpemrhQ1/zCz272ZxnWI2JncVkDHFw4ez
WlnIeXdw3pKbBvkSCG8hqGY0xv+yvKnPdjPonoVUjiR5qeF1DV83XADwPsShHyS+pmkxnCkpn+fs
YBiTgU+EZMuG1qYxsYM/DNRpO50+hGI7ytz+eQ26O0Fwu8iqLJ6D8Wz64uPjJVWELxn2NGep73gl
5pxun3BU5MbfW3nMiWS4U07TwPIMWyQbeQZzSeRoFcNVk5bcsyPeMDeEYjVXPHPYi/WnS9ynsdHh
BlX23v//1v3XDGIHHq4uTm4HYUDQuESDb48NrhpbuuUGabV5W4ljdK4D1I6MzjhR4lkaD1UkvLbk
ocStANesMfOuRpZVGqghr5/7sr31ZXqGBL3mzFAtgOSrW84Y9PmgWtkZ0yXP/je66QVS6PFjE6k+
QnLWntFi3VKBPVnWdlg2Q9j39GVd+z+CIT8Vy6j5HcVSyBinfDO7fOsQFLq1rJ9xF5uTwi4PNHYh
m5ERTqk7ZWVg7/VfH2WqjMaN1VzrVccao5q7dLYSQPZJ5qImUDn9FlK8IYQ01UG7VYPvUfTt/m8y
ByWgqU/SHFy3rp/YC9P0Cyl2jgxnWviM+peY+6TogzMKGzdWUAhHHazEyFCmxWwwc0hXguJmjBrS
PvXQsAC9zuXxzlQZRnLe3i4rOqJLNkGPQwM1SSTwc7wVZbdqzKM4p+RmTBtVAYHN3iblbPunsSz4
xbe69T4LkwDR5NPz4w/5N76/c7OU8UwpsVIvB1UP6iZ2VT13tU/402DxyS3Dmm59toROa/YmDZ2B
WuuTSM10uYN9yg2Alm/LrlxCUHWN7MUz+NR/NqgAK2DeMVF/Bo/q1sYbbSswPa1VmZpZaNXTWE5h
WjUlrt7WtvaOH86ZWMAznVtpjYaxzvPdn7Sai/JLX+Ph5ykoyb9EOzNw0IcyR19+qzUte3ADgRtM
mfZTNBcjOwfmsUKAL7/WttnStG6+IJ02lyocaZ6Hu18+XrH3t54vP9XOPdhOu3QvFzGcdZbP288O
E8ahur0vv896rj0EUBODzrSf3UhgtdEkzCPks57lyy+0YsYLbSpQhc0XtB92XeWEkBt7JjU9tKp4
sPs9Xo1jBX5oSI8mXGRr9XnA40MPFRh0IR2qH7myW9aDtzWm79jAt7TLtS+NLcyWTCfj+H5MdGVf
zAvmpf1MSIK3jad1HWOjL24D+CQf7xzV8JJ1iGiqvLVtkgi0Y+VAzHi197JMR9gtPCixBL8b3yno
Ypt1QBBJshfaPXX29LGxdI1qisnLKMPWWJcG3GtLsnr8myusb2bKrt5ofT1kG7k/2jI9G8BXShI2
rbE70HtHeYS2LM0l4P1w7sq90a5XoGBizmDC7N3Yc7d4doMfhtsmQTpoGBtVBtr//+asNnoDOgZl
CfM3ecyb+kTT7LYx3dvD+2HHlRU0urZb6LRUFNhgd4hzNoioMvMjHMv73pHOUwiHD8jHiL3ri17n
yr2azEEHcXEo13bltmdAEtbKIXCsGfoV85SCfKWLg6bUHKIq20i3YGfsg7obG5K01AC0OT8RS6eG
o9o4ks+C6bSgwW4YHzT9zGNxuhRXRj6706FWCMuRW597u/CtYKF20oMQ0Gr5dfa3a6B9l9m9/7/3
C0dufvagIeblnWkno5vlkCQiXTi2oFC3gc8O/S6donxGbXWoUdgGe2Nz6BxzZCBix7Z5tUcEalp6
L32TJe3UHzoDcI383dGKKqi5JWx8UeUkdoWXc84PbSRHBh8aU5VOJq/gw4558VsaQhzt4+MA9/5G
cmS84eRvXta1LU1EsLxs6RbOlfmNuXbogb/g8U+87waO3ArtctBuBX4wJ31zNgwL11Qd7FM1spTN
DrZlLD4z5mSst6hY13DS0pK+HzYdGWsYpGbhDXWJuOamIR/5rXTyb3NeH3UvyYFzx0CN31wQeqru
Aw3WOKfu3yIINGf6+ymyI99j17UYeeN3mD4jn0o+vWReee3K8iLmOnE2poH/qH7G/33PQ812yTuo
IiD6/wFVhD7/0jrf8UYSUh0vkGJ/ytfaVOBZrgbDe8J7SErSIKhCPy2+sLq04kmLjlBsJPl6mwnG
ioGYJDGZ9ck2cxEZZaETn9mN8U6ok6+3Fjq3S8ttrMSYeUynD40BHteuAgjgZ9udj7H0epYjoxDn
oWPcszt8RD+QS2nXf7pdtcSPnVi1DtJJ3LKgYkLkFBLi26/Z7k55aX6jw/hCjnqz3Bhdl2VjtqAD
SPLNjadpPfu9jo1Btb7SScwoiPwx+SUh0CRhobEW1g2Qx/FQucuRW6CnjNG+9HuScNRwrCr/0ef0
UjFXc01RzF5GIa6OM1ii9UkyDHZc8e4Ds02NA6uGlhx4aUk9OhVs7tH8kx3weGt9TdhXRFAZfdgW
DXMHNtCkz0c3Kpr144AkJm6nVnOzVQQfWcBi8ju8Hq+dlTRDFjv518H87g1gFvSSTeh8V/UR0u25
SVMDjUYI0+XUQb0tzVgoPJA8VWhi1twbVD+xL82bCzpUavJ6chB7iqE4pYR/KdAvBZrfYzceT3Jc
B6l13k0C2Z3Ju6jrJzOuJ3uLH4cF1eSlEzi3xOZXG5K7kRPIjdsJr7yYuLmmnqZaYslvmzbgCALc
SgYQ+s4AV9fua89A65gGkQ/ikGMfIZ3FTdoGII8cSEKc6jzXXliBslMYumd3xUfIsESSr+3GB+xT
yAiAgO4+BiBJYCUKYH8yrsOzKhZCRieKlVQOaGSxUQtxBfThnGXmq68tJ6uG37/tzSZlc+cUNWUk
ST3/Mos+Tqf0i1HqOMIUp4uMTqzNqRdrkZIELPnJ5v1i9frT9/6xtZBW1fz3/7+Z/+xurTnMvp3M
LsAJdRuyVny3hiNUTjh6ZYziUrnVhHXGDiqbe8uKZ2/UsdmoZi75bz47TkYWDwvrERNYEy7iPN3s
SBRUJ3at+gnJiYuuEPm4IVILWi0RUPRfjQBPQvA7XRhVHDOyzAVHlsohfrKv75538cF5QlvDeuwQ
cyX/5VsTpIxhcwpzMC+2Ufgn1280p4zCODI2sezHuliqmiSuRW5t3qK3Y7xtc6WJcKrhpQOYk9zz
Jw+pnWkG1w2NoDQvn1ZE6kOhTcYotkGDjhg8BaF+lb2QvvwTldCoCo5w7mLfyxhFC4xIrG9zgrZ2
+1JBlnVY/R9BpSugqIyz//+N15pbbzEffb2JwZfEWuzQNYfznB8rfDqOdPJ2bpWJyXNgHO5+Nvs6
GRqo5Dmm8/mx8RVRTQYs5nnndhlD/cep+Adnrk4GmX4WLY+8Whc4FY7lSK5rD9YwrK5hJ1NTMhGO
ZpD5EcrR1sFPkA5gb63ynnfY/XbXPpdzfquH7ARe92uZki+PraQ4HmV9i9aiY+CMSFvyNWhOdTE6
0LN01shqxF/gEIE8st0f4fPDfpUBjTkK0VlRYMX9ZjDDgRZTDBadMXz8JYrF+A+i0cmBeBFY77Fo
78XGOMhhumPNPI6MaaQVHhTqDp7sUjbEfll+suuqiRws/5n3lu64UX3DvpffuJw9Gp7vt0hWeT26
cYoOwGil+dfHBlL4s4xvzMegbtGliCSyKH6JafrSLxDPyCYd94nC4ej+UW8mn9KR8XpGHjYXVoUC
In3iRg9Zxi77yA5pqe97SDqQ8RbDZn/trWQpNzOa4B9h3Q1N/NhE/75JvVMtkLGOzBYOVFJw5QWl
9gv2f1Sm0CeDjAinUM9Yw25cI+Zcc4sc3LWSiw9FnlcZcWlSWM1t8JbTaP56/C2qvSSdy16wGj2I
wSz0WBlPtjt+aqxCYybFTpKBj7kN7cIJjSEJ6ion38hOGx0StlrnxzNXbCQZ80g9KPp4A+4roi3u
lQEhX+a9eHN9ykB28PgnFMaR5SsaQgyXFCioOIVT87BkNZ9iN0VJTbOuirKTjIB0JsMxBjHuqT2F
olVSbQOayt2wLNuonNNwSnXEUqpPkY5pg+P22G/CgoL62l+mzP2LmN50rPgh4yE3p8xL4Ux4/Cw6
PKvmxVK8mPkgNNc71UpL3pyuAwU4fMbpQ8Zbbz6zqt5Ca+3jdtWJ8KrMY/8elbYlLxw8zdPE9koI
1JIqHCbnr8e7SDV9yXlnCi5Qc2NOsrIsshnaGdPtq0CVYrL4P49/QrWPJC8eHBLUGeJ2YvpTVGxl
FHg/zBVk1Ehh3eYHX/9+/DsKl5bRka0wDK9J8SlWCUKRjl0GKFuDm/V0bHjpou25DjCvtFuTDRfs
wKovOcuTyRg093jFe9Z/cJJVNgUrzmHQ0TRhjueIvPtYdz83rwkXjotA0YSYgsa1VT+274Y359wM
5U0u9opCSsZTb9ZXYbdRAe16wJFjPjdRxf6pa6GJVKqFkdzbNxq/aQlBCd4db8UApF1ZxTnJj4Vy
mTeu7zcAAwTWfZqc664tv6DC2c7e6+N1V3ifLTn4WpZ0QgZNk9Ev/ynY9GvoNk3sUBlGcmwIfrl4
mOM4JebuFtjVyTGCX+gc0GC9VMNLvu34K4qP1oYTogpeMiuIuql4KeaDB5BMFNc1nlkPE2ouPRN+
Gg1QurXDwqQ00Cys6irzH/xkMJAZbadWsvkb5NgB/3L/FP10Knof9aPmNKdfTZAl2JvuCVZhMRlT
afSmyFMTpVS2ptBrmnG1JDe71+mAqoaXimBgf2lKMmO9LXs7t2jT7/A0TgxdGUaxU2XOOG/O+5Ev
NQVPSO+dTLMgF7u3dArDipNCBlb6XhuA99GkSS7E8zbMUT37n5d1CnPrYMVfBlcWUzbkfNxdzV0i
4nrRONhn5urw4qovkDzZKdBs6fqlkzTEjViGFe7nOKPOfTR/Po4VqgWWHLpnPa8aAzZyjeG6gI29
tdpnh7SasK36AMmhXXPz0GPoYIGBdVvHObbTMinGv4NUF6pVW0g6q6E91aANm9JkcbfPbCUfXd35
phhZRnENbuqCeAqXmNrkf+U9eTIdookTCqvLEK40H1gNmmRMOnATlK5jls9x3usSZ9XwktdaQ5p5
fAlosk0Zygv9rWQoEtqO5u1PsagyhGueshRPc8a+qH3SNE44m+zV6f7HtOev6hf2D3tz2rezCwVm
lyFrHuc+xJNuNKb1H+VWnEl6DBftyDCuBaX8bh73QxiEkiEPujPnkAqHxuFjz1JtH8l3jX6ptqnF
NzRARIft7LvhlHFN/Ve1wpLbtkg0Las1SDLNzedisCJhLJ8HoEgfz11RoDIlt+WQ+/SMAbZx7epH
MdgniG5fOWEfQLwZkUx3eKmWWfLdjA4GrhMZTYa1PG9sCwfu3C23jppUR7z//ioALPH7Thrq0ViZ
sTqJP5dfAygUxG5lH3tFozKiC2IH4IJJ4QhzU9xIMYJ3sPvINh0U8P1VoDJyK6/Al2Ob2ZbwmV+I
UVwDIFoaBh0ZPzgRz9c8l76/ClRGcZViQ9rRtU7Ch8/BTt36wXOfjPnyeCu9v1OpDOTqvMZIa5dj
AawpNNrxMhtBNObF+fHwqvXd//8mUhguBb0Y3imQQqVF2Bgbj7Zcy9LwLyXrf0tTVAZyOcRCM4AP
dBsd2jLptnpEOl78Q7ctOE8m2NmrrewvzdrR0HCW7ynyXVyJax7RNF/OnjW6B80oOXxnDJBl2aiT
zJOROGS+IOu9ukWvKTmoVkly+HyuzS33hJMEFQ97+2uzfsiNPx8vkWpsycvtwbEncG8jYe+CSNDg
FVeMeGvI6+PhFTtAxn0JsiJLp1giyMMGJzftx5Pw+OfHgyvmLvcvcNfhCyBrgCGu4htribhkJPMv
QKMMPx7/gmr6u/O/2cCrbbVODQGMpGA9pSdmMArUhZsauiuY6hN2t3/zA3QCiZdFcA4N0xYa3Xau
WvSjzI2u6KYaf///m/E5aGmBkW4o+I2Ka9418SwW0CfpKm2q4SUHFxCUmYoqRxDkQYWMf3DCbim2
uPJTzRVYtQLSQd3OTudni+kk/Vzc7bS+FoNODkE1eclrkW8Wxewse6Lfh8hsr67xZ261msCtmrjk
tNCcNMeqw8pCTD4aoApCXB2AQzW05LMr2oyQKbvAX1U7/RClI/+fN45Fo7kcKQwj47ssgnYqv6uB
Gh7Fhaf9Jyu3w9EbjllGZpozrJIHwwyMzhYU14532ZnWNjsWimWUVxO4BgFPyH5esvME0d7VH86r
ocO5q0wj+evK5iot/MlJnMyMwDh/s4BJmCdd94Jq+P3/b9wVwpD+YGwWUo+1izwSXPrNju1Ox+el
Gl5y18VJUwgilBsKRAPI8a3LsDRPrT99fBwtVcNLvuqMs4mWElRwzGz80NTZrTUhyenZmtvEHnTf
Oe49yV83g0J0i000MUELHHfNQE7ULcTH0QCNOm0GSFy69mRonGBf0fd+TfLfWWR+mYlqS2YgXEbc
53q6vTJc5heLHjtdPMmPy9ofl5UgE8xS9+Sw6prl/PR4KRQhQsZ4lWWwgioSKAUoU2yRWxlzaBnr
MR+TsV314rW+tyHq21VnhbPV4F4aoGXI16HFVbOXjt1l7zlHTo/ZD6YVLgUdwmktNdmZanDJhd2m
2ZYGZRpQH9mnwG7O9dQcNIzkvsIpO5LidSXpe0Kz73ZA8vaUjoRbzz4Lcho+XlyFn8nP1plXsDoj
BgpPzQgKGjy6L+7N7nSJU/D+zpdfraeNgyWVobTil9D2TLeiPdUt8OGm06I6Z5AynrYS6z7x/ktR
b5nG4RRf9R/MGhVmasPHAUusY8ZfS2j5rq6ID9lMZtajvujRSdu66ITu7mv3c1jsq0MPkaxb1JVC
02iTqWsgY52YHEo5LqD17U9QJWicWWUZKRRBdheq6lPlJmtePDfGGOUWvdeF7g6qiHQyXM1cB3tu
Vw+Yncq/d+lw6cCwZRhrZHbHmLKpDFobixSgr6Zzk2FMP6Ng5/b+53491LSIF8bfD818tqoU+SXg
gtyAsAP9NFLwWoPmzR7LY1mSDFszZsq8xk6dpBLjdaX87Bnu1ch0qtyKBZZha92SGyWvcOHy8iFi
+Xru7P6UF8eeGqlMr+d3Vtl3BgrVa8kjvBNcBuFHDEK0h1xLhq1BTRw1Rx/vQjV3vmdl+gm9VU9z
Y2iOfZVxpFsFknzATxbsHcd0P07eCFwfO7XG8vXx7BW7X0as0cmsBLeKNYEY8xklorCqxMmu26sf
uMdijyP5b4Abb8Ds0k0ICRJnIDiP+W1edemAykDSNcLqQOZLOXJsq/RvZubi2pv+8ohxemwgxfAy
Rm1tIB1aLpmLAkuRWGkfd7hWuIGuBKWwvwxSa0Z73LohX5OUk1MOBTDOsylk8/Chn5pvxz5Buk/k
Y1eztkXFdG7rZyjb4rDMTmaZadZXcaOg+6e9ubUHQb0BjQ4wd1tP536X215YpeNre29wCLfKyRgp
C0JmH3KGQ3Oyy3N2hExmH1eKmv1Y5rVfQpG35R8W+r3SqZKq5ivbGsq14H+C3rgQjXd2OjDiUN/R
HbSq0SVT21ZpBQXA1PdFnFCW9nVPhfvs5Nv+bo19879Zwqmimdt0sIa5Nuj5Dcv8xfFf3OrMUw3n
w3tutP/C/kVvfgGAizXzHZPf83QEF/SFOX/1xRF+731wKUYOQ+aLicIspdmERPzUKgmo7C1dbPxy
cwhwbc29IAK1UxIZm+adSmUPKSiuS+dRq8PI7dLjjeq6OG1o+gcqprs9pJC42UW19DUGz8W5wMBW
GfpafkbFzOXcqm2CbAWRTnMHJsSs44b+MEzNvBXmljOrDZCjHFwg/E74Bzu4l238/w+AsIcrOWVg
k7aCgDCMLYLQoFeW1VAOPz0eXDVpySedEQdyNcDY9bpBtI6d8lHXlfxuiX+f+L4Gb7zGEIux9gts
jcq3/8lPhksaZ2aY3xaoTF+KhP/Vnx9/hWpV969780t9gOaeQnjNvc/BQggOg9vCNEOrDCR55+iK
eatMDE3h+etpHjXjqqYsOWfpgO61F1Du7ZqXlEfCfwEb6WNrKA0vuWdusrXO6UiebDOlXyj4dl/G
1p6jcmygDlHkVVgKboZ0KX5MnfWJmxkE88Y2st10ibJ+KzQTUdlO8mRRl5kJ6TAEIB/ao12KflNd
u4ViaDkpAWg6axqgye4b9EeLFrqvq66/6F8UyzvniZyTFGvaTOm+NP7XNWlv1vctLk9ZHETDuahC
+/sa29cjDJ3wETk5yQe/BF6hxkm+fbRwARme5yNUCfvQkmsX4Cwt5gnWbybvju0WedZ0AE22Dy15
NrJ7YuPxEaLr9j9L8YV3n9oj70L70JIrk3QEj2MHzXIra1+r3EYjMbu2k64lQeF2chuNsdqAcXlY
24EVr6Jco9FPX8dUdxVRuZ6ckVRianpq7ZEorn865+6SxdjzS4I63tl8cj+Xfzz2cdX+l1xc+KKj
PbCU93J8dvzXjhw7xOQGGsLbZU0tbBqbfF9w/3vx2tXV5Jr7xnvHr+RkxJttwk1/Sy8bbg0Tu1ji
ajlm5GaXQzaRsxHmMF5m4Mq746pjus+ro6lRKO6XcrdM6w9b34O+/CnI06eeW+EwdE/CwhGWf+/F
weuDnIiU9uwFXUtx0ASv23ptj0BB4FBywbFbIEE/OjjhOakj2zjZK8LZ9tKMXx5bXeFRcsWx4sVa
VcbE77PtRPPkh3wGm0aqy89Uw0vn7+YulQ0ZgObukL9X4/PWf950tQ+FD8ndMUWx99uIfejipzcG
N8/S5VGqSUveaYs1cAdngXcCvN22CXP/ErrYq/Ii6VAdA9PsC2o1d+GigSe7W+U/XfDTmU6Pl1Nh
FLkZZh2LoQkglXlnDvQWRhr7le5lQGEVuRGmMrljsQ0zb/yfFXvGCR5qp60KvHILDJ41WsNCm9y9
/97cjNAK+dcgytFOdeNxdgri7eNj+6g+QjpVwVM51cOCj/CaFv21d7+eIi06T2X8/Uff3GNXAf48
MFLjqo/OHbSx4/nkwMMJooDc+cKdXDQFx8g9exLlq/A0NwGl3SX/tOvcmqt2w4HxCWDLq3X1Y+ul
P/nhdipOLDY0v6OyjHRdXl2XLuD9g2VK57ZC73PzJ014VzgUkZzVhfbvtgadeLJr8Wmb5jskA09b
1p4LwjQ/oZq95LMUSu1T3+O0nkxoGf1VHgEAYVXlNhc3B1WkkWFVp/TnYnzn5sdl/f54n/9LN/nO
aS3zgDeVMMrFwJyNa/rJOVvX9sl/3SIS1WcWO/HjX1HYXu508afAaKw6Q4GMv6TtWbRGlI6XtdJh
XBSGl2nBN3tKm95CiDerE+1vyxHw4254yVHxxkZrVuCa5xdLyO3nafv02CCqCe//fxMBMo9Wwzxj
YG63ieN7UUV00qGKyCU3rxSzmRnBnjJBIf1qFPTUbDjz3CPiSLtJJA9F83tpjzb2Sx/kUcdBeDuX
ml2iMorkoTaKH5u9X6pb95+G3Un/9bGxVRaR3HKceGu79SCePEHPbv+rnvFywCZN9qsYXe5Y8RrC
WNVgbwfOZyRJtlOEQaPL8RWOI3enDL27eluPe3pdvnL2YTQg/P11zg88mWEtLankVKUsI8WMtbTW
c+V9Mu24sDSlVMVayo0pIMnMSeliFzKe/mKjLUL4kibBUFl8//8b5xH5Bmm0dI8m3pOgNWrXV3vS
0bKoAqLckTI7hskh+oXi+Hk8macm5lF5oa/2mZ/Z+ciD2W556Tj11s5nDnVhnuVHM76w9cXUaWCq
tozkoHXZtLO5p4zQHQwb9pT1T5PNw1UHulGtrOSl65xtJh/hpSt1b2ORPVW6Bu1/N8c7Z5HMuZx1
AbT09nBrX8ZvVkye2i2mfzqn9PWZRORkitCvw8HTOK7qTiP3p9ToRhVDCksFV2gbWef2nJ39L+YH
cVpO8y076SKyYkXkZpVyKYFcXPBZzrRGy+Jdt56c3MkANYmOul/hEjLnMBTOKnPdVtTJxPc2GMOq
y8J8/nYofsrtKpljcAY16uZOiHsaehPv02ksqE7iRGUeyZ09ixqVRbAMRu1HpXuuukvD7DDwjoUi
uU8lFblhg4SW3931Mva3adTc9lQ2l3y4nAmITWrEZp//ov6pCF7s9PzY4gofk0mGeTEN3bTigc4o
srixm9hadOe3osohd6aYExu7gmDWxL90xcdtzEKWJq4A5luXy6tmL523qAU7cGXMPoPeTnmedcRx
/5KX/zc++HIvSuEVBfU5dkp28y8kZolI+K0Py5jFupbH9xfVlztSQNTXiX7FZsnYz7q8DP33gWsw
tYp4gyev388tnhlmmzP4Uflt4SG77g8lUzTwEBxgkR3mZ11X6PsehSeZ33+oocWWAwqzPgXsqc0/
WMEftRV6TMf+8f4WQvH29+HH0eLBugXrk9E1nxfyv3RjkWsUT2bhhwHIWR77gGol9t315pTnKyu6
bPeBxfIuHPx3IGG+dIcI/FyINkjeK9IiR6sa9hIb/soKmAeJrS6pUk1dOoItLvJ24CaOYOe8cmxO
hj7mSSfg9r574fLwu2GMhi923aCCyEYSQrYoWpdD2bcfSI4LbNbaTQ4OqrT6w6/dLwHnfxxaTLnH
JCBg/LIpos6M5yFDNNGKtjve65hmfXz6O4FB7jLJBoFW0xkbvrfr2CHfUutprlaoqKRhs5xWz4uO
fYbkwYT1Piw/483a+lQ68TAkmW5ohVPJdMLoGFztNhcctCu33AntcQpn75Kigqulj1G8eP1HNIOv
1Khz0JDe+T/ziUZWWMTiLzeev9PzHEOUEnGUaRZctSKS925GPU91hft/KpwPhIxf0xrtZcTtYm7b
MUjNoF80XY6tiuTKBUtFvewOYUNhps+teBECEDEdvZLC32SO4bliFWAh8IqefxAb/mo2k8pEkh8H
g5lNeY5SZm19wcvXLW2/pvxuNcNTN0Ve9u2YcSSfNpcpC4DU4ve0fG3x8ohXhyMU8wihMuyptLgT
5B6qLrPzCkTYSWRHCHz2kXeTvYn9Vtq2a7ciPWqyi0fvU3nMGHLnSbt0VdrMKC+iH7Q2WeiAZDj7
+7GhFdtEphZOfchQOXiwflrrNgtLXMbDwh7+ejz4v9nnOxFOBj95IKIZ8aDpXzz+Ja9uhTmHk/1L
FF/X5U/B2pNTF2ExQYHwKxSmQ7v42lJNSVkRmGRQlFMO6Sxa3FogyBb55tU3v2X2RQA8p91ICk+Q
oVHC7b0Sqhf767jRxG06hIFlfUQv6ivvu1sRkNOaH5Hh3LeWdDaP3E6LssfrobfgC3r3++JZuiuL
agtIHt16Y4dcA1kYh8gGA7WV5uaoGlfy4cILMlZTLAHeg2Jz2+Kl0DiEYmQZJ0WWogwGy1ufRpNB
druKOySPmi27h993tqwMlBoa4tCl36+7fWhf/As9LVf/yzyG9TM995c00r3VqD5i37lvosXSon0S
TZSo2NRNmPrumdo6WJDiJieTDGemoO4Earc7a38B4YLKHrgHyRHtU+xFGTk12HY+GgA13sf6tQfn
Sbfq+iZVJtn//8Yk4EZuRR7gdts0wRylaFEPa8/TbMc9jXhvYaXz1meMtgB6N3dD3Cbxv7y/gRPT
6H3NxlENL3lolTrQxRoQSD3ehlt7DQwnbM2TNx9CNfoysbAwO+LnQQdUS2WGVpCfBLrH3FLXmqPa
MpKzboIKoIEXvFC298a9D8P3StcbqKhN+jIcirFsMRhesu7bBxH3t+Hi1OH2qbzt/uTdak3BRPEF
MjAKTBvrsOQbv0NtdYpEgPYhm/XokLXtOdYEB8UGlQFRHpDk5QppxTt5FSTawNgaNXEK8JVTxcMY
GZfqxM46TXrVxVfGSHVs8IZ2/zWLnaob4v0QVvi19DyfvSyqvq2xiLKTLv1W2W///xvn6+u5dqmH
oGFSHs7O/LVrzLBYx9fHtlOZTvLtbjGtCfo7/M69NW7xhta5x15gfBk2RYwaZOogiruzmcaDV0ZF
fyy1lAFTDTHzyXXh1M6KCXdt5A6aTENl7f8cuku6zP5e0EpFWFZVCKXJkAWaJxKVsSVvFh6eLkHf
ip1jZs+bSf4QZnt9vI6Kics4qbz2TD67SFum6Y+1ulVgF2iYJkQrpi1jpOzMcEZ7Qfzv+v57FuRT
RKHAqQnQqsGl83Ykrt83JEdK4bvjmTqF/aGvFx00TVUmkxFSWbtWmTOIPUsFbS2qZHVURuzGn9e4
jvP4oJfKgKnRbFrRW0iGU5AgMoOEkxNDrffx2qpMtP//TQiY28yyxIJvGNIqHjmLrOD0eGTVrpEO
X4cszkR3tD+dB1B2LlCvWqBwFAVk0iWmihu/DJhCtw9I+Po8uGTiaox4UU9ZmNo5dmcZ5bpak+KU
p5Lb/h9nV7Lktq5Dv0hVIiWS0lYe2lYP6XQ640aVvJuImmdq+Pp3fFd9maZZ5a0XMAUCIAgeHIht
4MAHIokgfTLt2oHwuy3v6xNGMv8Ksix5vk1dmv+WGx1qxrARS/0B2zCy+2XZXRdtUNNfEKo0K3hC
AIkJPHbo+fxU5t5+WfnZExlmxanb4psOp4LgmbQFwv3M7qtiPw9xawv3hj3QwVT9VoAhnOGpM+Pr
3mfpE+8xooaGGI49uP7+upoMrqBzCntL06r+gthqc0yAnbtDyGxIM5Poi4+88bIxnKSH8Q14DxiT
O8W2T+rWCoQOpOoC0WVtplBTys+tf+wKi9GYlqy5L5W9M8/jBHtEN8C6pWen9T/dpmgtb55DN9nG
DNrwhzJKg3rXyt/XJRtijg6dcqvEGSqFlpeuvK8wuC3bNdOf20Rr/jnyrFTpCOuYGD/5889k9j6M
ttKFQdk6bkp1aV2QFRqZwGFN+3LfdrbbrUElOmxqWxcQoNeoJGFEyclZ5L5ygm9LKG/LDXTAlAdi
by9Z8+YxuNC3tz/ZKKKh/Hhd5+H79zcdLcUqaD0U3aW6tvwkhRyiJMeMKgzPVt12n/Wo0aIbKXJm
28BdU/6t46jCHvO6uVui7hanL+W06774u2Enjxy8jVHT75sz3RfH4UblXczhTVgINpCPNNKHIyTr
jtXll5KuB84Xi/pMW6+58NhumcQATPQhsvtkBFvT3XgLpSIKAjq4Sg1YO2fYmXJ7zhnWHzMblM24
B9qBuxVZ7485ZAdFVHyh8bYfIjFG/Fxk0Ywr2E6eWlwiQ0vCb9KS5thuX64FuuTwKfTPFnwPqzt/
vO1+qiOuOHPQB0axv2o8qR5IgfZhC39f9w1DyNABV+HIHdayHvGZkV1bkIOohsN10QaN6GgrpaaS
ZxxRlIzoLQAlZ4r6Q+KWlpPFJP5yyL+x+oxQf2kc+JhHOMZxH4tCRV1ouU8YQsa/RvVGeJE2DcXL
BLI1jHpN2vFUseZj76u9y8tf3JV3U3V5xwbC4rquDLmVDsKiqbu1g4PMRLSv/fhpKH8NYYoRbh/y
2cZCZdppzY0rVqYJmkTxSTyPEu9/CbOs3SRYO4edTahyKpDZKip3l+co1dra4Ux7rPlwOvqtH6Jp
Gz6MlHxdwK1f7wV9vU3pmsvWedarBG/6j44rd0u5HENv+Uh68HA724GO223hWYdduQDrMt9v0dkg
TtL/kCYfSs/yVmFQvY60YhXIJumCoDM4z37wQdoSZZPci5m+Mf+e8B7IkOLS/OKTQ84CcpwX15bG
Bu+fxzq+yi3BHTD3JLhD9rYTm/zoqq/9mB6IRyK2kF3Z2V5KDW7lXuzqzXewuvJa9xLdKjL9Zt24
C5wS+f63TNZPDa1vu/zqgKs0ay7Mnhj6F4JSrwiy167oLdBP0wdoTutVZSYnH0FODXEljonoo4Hh
uag5Dm55W3lDB1+Bd1RNzEHqz4YYQxET77YTUUdeVazaQkx5wtrTl2W485o8qnpLzDEEBldz3XLs
iq4ba1xX3EdneeAJeAGfr0eF921f6KArvDzitV4h9K8zHha94ozJ0cfrot9ftdDBVg3P82LeEM7Q
/rXHDKZf4cw+9ltmObQMeFKhA67cPEkbluOyNX8EP9yBHZ2v3S4Fz8DePcsyGg/OHT1lxc7aCf3+
hVrowKuUrR4G0OFMWdbl9zBgeluLPy6DE0AcFp2ZtkNzYW9rKjWvOY6A9n6p+51rhd+bFn/5xzfB
gYqhHMP+kvq4XwP6vzD45BVPJR6ar2+2oa4ndMTVlg9OmZOk+hdYzY6XXuv2Xuz6w3CujsnBlnga
/0c7f1ER8Je2L4H3fLw8OmYf+Xl7IXcA2R3aO+d1sfiF4TFG6DisGs9Tg2QpCoifl2N6qo/qNHwf
9tuhPKwn2xRqk4toji3mbcgRNbAp5EtPD37zMZwt57DBknRMVs02jHeaUcYVIG7omDxk3W0YcUx/
+68peRkVy5BB9JYdfOdIbbVhgzb0ye5ZwaSnUlQL8rx5wISwE1m7A7zA4lsGD/gLg6Vy5hcLlD0O
h4o/bwxjnZyn7sYUXehT3csaQ6mcS+12CrOHnn8JfaintJFAmVav+W+BUFfnFJArnp98dcpyFQ0g
yqG2QYgm5WtnryqBmJSg+n/c6nyPSiRRLUiED9ejg8kYNaeVqA904aVJN22fgUdWqeVW9H7CIAIt
Y3aKUIj+4qSCfOH1p9r/5oyojjn7mluO9fevRkIf5E4w4cXrQgBKguYYIqVdFDlKkR3b+dAR98FT
GP8qZsuRZthjHXI1ZrQv8sypHmtx3sICPIY/XPrHb75d3wXDFuu4q4WlSwVWZITOqQX5rFtEE+92
yXxbQU7o+Kt6mjCLOMdu+L57Tlxn14Hz//rSDRutw69qjHnlsgirx6Rrdmrbb+ujm/4sm0M3WgK+
wUR1CJaa50DyJKgulwsXlwtbc6QB2yV0hFXAWNVjINvlIBHgx43bo/OU/6JT1Dy4R3JwT8O9Yymd
mL5B82EwyfOJsbp5LIQ4kK47oU5s2YB/yy9/w0KEjqzqEr6WCd6jgM4PP4T93v9MxujypN8f5n3z
sBy6D+VntlNfuqM83Bg3hObfsh0XjBcjeCxEhbQD5hO97JYPMulKO3rZZQaYGpCvFKF3pzCIIKkt
XmxwMx11BThORoMEOLGEDIfB6/YJSNl7jEa47gom8drp64R5My0S4pfZuxdLkkWsPGNCq8UPTOIv
HvgmT2yCpJYiwT77VXVHmTymTvcc5r4lBhlCnA65qtfSmWZU7h/n+jnsXtvgu2jzKCgtXTumtE0H
XflVzX0UILD8Ozwu7wbwB4jPJObHFg+QUXO6vgcG49GZchXAz6oCmvFRFMlw9BWeT2U4F5brnkm6
5sYl7MUT3QbpPo9A+LH30cZzfeGm3aX/3V08igP5vyCOjsgfyHbfosrUzMfrwk3r1rzVmTFMr05h
mZVXHCsUzzeMnbxNtOathaqqKVQQXffn3jtbcfkGfeiQqxGDNxychGgSDGOZ7Vt6Km0kRaabig60
yvKNNo6PCAOqrunA/4hTeggPRRO5047gsjKdBktJxvQVms927YAhTQX+yfXcPVf1LslfSGKxdZNL
6fCq1S/qOuOQnj8AoHzcThj4+bnCm448JDubR5k+4fL7m7Az1iVIi8TlgO9/udP3gj7ktpdTk+iL
ub4RPTlNLhnIyx7l9tzSQ9a+ChtG3iRa89Sh6vK6SnHg0uEFnMTe8NJkFmcyidY8dSH96Cf9BRhQ
/ZmcFHyYL6ONM8cQhHU63HZug2waLxc4fiqKQzD3ke9G4fh63VlNS9ectZkZokvgVag09+iCZZEa
+l1rHWlnWL2OrFLzsmB8JFZPynQ3b7spx2NL82Htb8ui/kJX1fk49T3S5AyXlflTaBshbVCLzkC1
VK4zzJjN+kjoP0uxa4NPZWi5B5lEX1T1xsRrdNSWSYklFwW7RwfE7yotH/AkZdGISeOXv30jfsxI
zphAzbSYsiPGvAbTRwyWOhSZrUnYcHLo9FOOIlO+XfK81Hke6yff9jRt0ovmn86QrwwzwhAYV7or
wi+9GiPKLNVq06I1D8W9UzqbQn3TZwr0Ic5RusP+uge9J1qQUH9EWRbXLT1StDGodj9u4slfbFQ/
712kLpK17NENWwD3QYwYq2Vtos29zCZOhj9yHX5ly7xGbdsFFqM0fYR2KqWOxJtTVvWxCjtXRoE3
iS9T5tls3iRes3mMUBrShM0jqvhBvnemrI5zjnBwfQfes5yLnjSTx/u2VGWRTnGaYlBzUaRJ1HqN
jNYguwVoefmLy4e98arAbUIPg7LGuJubMPK7pj3WgbIxjF02VL+vXaRrpg9Gcsq6aWljzLNi7IDh
XNm6TykuDjswU+SvI7SGNmvBS4DMmzJsLLHifcUFgfZV8ypGLrJlikWP8Daj3eeIkt45zYZbHtQE
CQLtywY3mWg4KkxIyKr1B3hwxH6gTnkeScDxwMbigfbyQwMG8BuSz4sqNUfnyzJI5cLSMsLmgwNy
nwiTDfsbpWtZc+eUmNsitzH2y3KO1ibgzy0H0ft1OzZ5iXYWb/7EmqDEdFkiuRsLmMHTQlsb+u/9
aPJXyz4FzVE9p+MYUzod0lSdkq2O/BIgTBp2806Vs2+5VL//HX917i9jhXtvU3TxyrPtAE+UrxUh
Nvz6ewccTOqvp6TRk5ilkk3xNreHJlEf83quorXP75Hdfbu+EwbH0F+PelKsuT+2U1zmjr/LymbY
Eyf7pxwwGei2f9BiVoa+dMlnTKQpeDHe1x7q3B1Z51Mhyj/X/8GkJ825K1SIHTWyMXYcct7SKqoY
nQ/phbel9G6Bulw2Q/NvMTZbVcvhYrIUdI4vdE2+bgW3XGdMhqQ5sxOIflh9b4xr7AJbh3jj8nCb
djRP9opGyFW6fbw4kxpBl73xdf5S0KpCEwy6v6fmj6wz2X28/ncmg9Jcm4f1sJIAfyfyLG5BJdKJ
EYQQmeUENChKb4yWG91ErTIoylufxRzeASNkEW1YuV629yu+sbbsRtBdLdndNCT5XZtXKGQN9S3l
vcshoSnHxfy8DTM5xtj1251T1x/SUlpCkcEJ9Co9d7qkyDs+xtWQn11U+9BaibEfDXvaAmojfDVo
X6/V11wio1FrHzukFS/5XFDEpLyzfIJJupaa5eXQ09zBkKF86NC4X3RzV++y1bERYpvkX1T3JrWp
+rGcmhUnJjApY5wXLsoSDe8scc4kXYtzCd+SsdiCMZ4KmZ58wUaAsCi1uJVJ+uX3N2ufQaDTIsrx
M0Mb26tT50kXqUZWL9e91mQ9WnQbw4VMW4WjBlPkm7jr+vroelQ+BP1Cd62wtZQbXEwv12fTQrL0
YqRLwN1j4KT1fsEI+zpbb9wELdhtntdM84w4Cvz/EuUXqFqeLTdcreC9QvNeJ5z8BB3xY4zROodG
VM8oV1gSIoP+9ep817eYwYQuzljMcj9P7DEV3We11R8rd7YUoQ0WpLdGg1NyFungILwNqXvEvLb6
3neobZKXSbruu00w4Z0ZZ/CQ+7uNN89pZSvCmURrbtsXeOFJZAHRyZC9lk1VjFHHK2JRvUm85rdk
EMGUhgInigJjoNPJp4Fyi2xDJqpX5GeJ29SaSNzXMIIdszDODlrRR9Htw8SJZ+nd5r36EDtg6zFy
lED51VQc0qV8oG76fU6SH0JmFscyeK4+yS7DXPPW7cIu7hW9q0DFXdH+hB4Ni3jTJmh+Sxo5lO1Y
gluLo/23SOX4Q4S0/XQ9upmka4471iRPl4l18aKq5Q79GcUhoZvl1DJoRi/We6QP1n71u7jCzdKh
czyw8liw/Lago9frudt3DeaY4z5eqD3xk90qu/11tZhWrvlsWBOvl5jOEbcN8p26eBKzcxdWw+fr
4g0xTa/QF3xN/Y4EXTwzUkcqV8eGrk9+KP/MyjYIxrCz+rQIFBNJO6asj9OinR4xAVmlkRRhbzl1
331lQMjXR0ZscsaRUhIag6BtR9tnh+RRmv1oxfiRb+OBEBCY/momdKQG5C6wzvs1fZZ2HEs8PBC5
LTQu0/WTUwaYTpa2/LZayF9t0YE7qYHj6Bo93JU81I72uVjKiK/AXlzf+vfLPIFeyu+KKs2CacPk
M3/95uehjCba3/d+sH0QQ+8jBFKoM3ern9f/z6QvzcGdDeysm1pxRLT0vgnwst3K1LPcCwx2rFf2
hSikSlwcELP7WG+/JpLFVfVxlLYD6F2KQRiZXtqvsswdlYvki8jBPxdr5+zDbLpjoxNn6PyWW6Yi
B+CnIfAPU7ryA3Vumwcc6NX/WdVT2imCMg9tnkRRHvvKVgk1qU07tutOjf3WIltyJMV4unga3IgG
P+loqVyE75YSA72Xek3F6k15jrMVLdUH8BH8GZr5Dt1MmAzskHvVTNVOht2RN5PlNDdYmf4egGye
zACbDLHj+jQaxhZE1HV/WwXA11x+DFhViw3pGZdh9UJ4E/xcmT9abNi0dPrf60MzT/1UjnKM0+pp
7soDLrp3N7me3lOd5i5dKwcX8lY6B8b4Pi+fb5OsOXW+zOG4AaAXS9U9FjJ/TnsbVtRgm3obdeAt
i3SqHOl2Eu6oPK0ujVT1Sdm4xAwnq94/3QayWNyRD3GB6u9LUPP+mPeee0LnkiXimf5BP7uDIS8d
VG/ikP5JV2R8GX+qhuwWOA9Ckt5AvSxzIwY8OcZ++M31/B+KzdGy1ZbMwGCN3uWj3lxmichKMiY+
Eg+ZLodwpUj50Edwk9noXdSSVgHxJI43WadPZBxpJGY0tFwXblK75qXovy02KlFallR98cbt1Zuy
PUjk97eJ19w0K9daST9XcZ41sV9NoOh3XuswswQww3VE76lWzOFdu7o4aIS/S8m5yp7wPbttAf3N
8bYv0JxWdmu4zSmd4rVjHxL+pNrqgy8tsFeD2+q91XyTmbs60L6fqv2U093i9xVYF4P9NLNf1z/A
YJt6k3U2YODkBkrSmG5udtwwmfOYrf5iSYxM0jW3TdyatSslU7z047nshyc8GVlEG0xT77Ae5nQD
whUF6o2AnGkLojZIX8NlPVzXi0n3ms+uW4mBQzVMM8zYeRbylDHnIeP1sQS/5vW/MCnn8vubsOCk
eSWRi6jYR1/OLlReephL2x3ZpB7Nc8kGBF6W1Sp2/PYuTPNjJ+tnvBrcFnX0Luq571oPIwhRuwzS
X2ndplGGN47b9KJfjskItG5Sqrhm1ZcRRLyRl6eWLMqkFs1fyxUl6bXCtrqyOi/16+r1r9yxvcQZ
pOtd0zQpReBlSsVDVT5ymRyzBOzQ7BY2I5xSeuO04/dJly0Xm2RcRSpbuoit/ZG3NqSvaf2au+a9
qBxWD3hjDdqvlRqBFwi7Z/Sw2O4WBpPXR1aQzb/0b8HkxbYiXS3acFdK13J7NQm/fNUbf8q6RAWt
g2prU2D2LylAmz34o42K3iRd89a6lmOJkdywnMYponDthn21obn/Jpv/F774Zu146Wxzr8aDfcfn
7FC16OWvL4W/69INB+G/1/030pkC9XHQzypW+XIiSf6skjPAFE8z5k1FcrEhlEwq0hw39Mklhcd5
W67jWWDG+Oi6d9e/wCRa81uFgVJNp3DOZkK0UbvMbfT5umSDbnSUD8/71g3mRcUML5x1uN2FAvgS
et5WBiDOQi1nuelvgv8apyBjOIIzHr6LJyrwRH4K5/Dr4nrnrqr+OFYspEFP+pCKMp/KhpcIESnI
Xvc+Zhgeer+2vfkY4oPeRY0HASbrtVJxVpE7NrDzEmyf8tw7XN8K0+I1BxY13pyDgiEXGdYvbEXg
B4DGEvhNsi+/v3GB1ceMT14XOA+3MN+hx+ShwGhsi38ZkgUd5sMC6QVqblXclN2H3guBb5v7r+0k
iwgj6Cy5uMmC6H+/wG/DLsgxhjzmKcZPVk1/dFr6mY9lTBxwm3q1JYyaNlnzYsycIkXm5ENcisGP
BEn/h5fDCmgP31YuM+2F5sxOUJKw9RRgJIzcL7J7Fm62v25C7y/+r07qdZocb65dFc9LFYerjJww
/Ek4sxS/31/5X93UG+5xW58UwCvQ5kM4eaD0Sarv15dukn3Z9zcWGmQ9SlOJD+daQ3lXpD65G0Vi
6zkwSb+Y7hvprgdmkcCD/feEfQefYIHGxcHiW++bv9CHVSjvMhkHDezxzMn9lmMAWL3EQ8Aj3laW
fTUt//L7m+VTb5tCNMWouGTBjwqGHwXOfAOjhSB/NU0LES5DmeF0zCi/I6yakcsGtwE48Ijz34Vv
VepW2YZdHZj/q3dytuOBunVTNVctvawKkOzgBuE5PtCv9a+hHydLvDG5kualmKKbEjTyQC0u8IvO
vKty9urntpa898OZ0FujZTV0LibzYbxD8JN0YG/c5jvUN3cFKyPFbUHTYDd6l3SCMeyyHqChyif5
L4BV2cvWzTeqSO+VxjAWBwhYouIg4RMGL04Mo7OG/ACG8vZ4U1TQ+6X9bcl56qxz7Lf5uefekYY/
rks27K/eKZ0upOVOAtXU1fzPpuSO4YCJQKxvqb6YVK+5bNCg6uIXyHgA2mS7IByLZ2+cW4v091fv
6Slt2krWKV9yXLVGdE2s03aYvPpbySfb5r4f1bx/ny/ehJympGrmnHgxxsrk+yZY2XGZp2LvjrWI
RjLf9t7v6RPZAla3rZcvPG5Ev9TogPT67bQAGHdTePP0BDfpijEnKGecS9k8jMCwO44NBGxQkY5j
p7zoAll6PA5Lz4saNeT3Y49SpHCWfzxVuze9CXt6UjvliZsEc8rQst6cB8n7CKXyW9giBfH0nDYr
6FiIyvViNy3k2Rv64MGFpg7Xnez9KOfpCPZlHAAxnfowLkP5uR67nbu5ByRYD6NKD7wYLFHiX2P5
G2ju6TD2gnoVJmHUxXkRQ+Qpsi+6J16IKEEk7Spvl7rg3kbrBbrgrn/Y+97t6SlvxyZUOlDtiLe6
/8W4ZJHwOxv6wiRcOzSZZFJO3VKcicw+b6XDd5dOAMvK/y2fvqcr7dSsiADTriPyM229Y7Ctxy4H
vREdjjTdvrrJcsr94UeA+aKT8KN+AlPrip5nWWEMa7lLp9dsLA/TEjw4vL4L8CiW+6CUouNLmVb7
Dm3xPfgkE7ZEobfuNlQOL/0QvLcR1BsCn05DlC0sb8MQip9U3h+bVtKDM4w8Suv8FopEQahOR8Ry
Nxl43YbxOAW/xew/tI53UoUtIL3vE1SnJCo7b6n8Top4wKR4T80RsFp3TG0Hn6e/iCueb7FQqsPJ
F0z/ngqHefGSZjUOtz6NwnlaLR73/jZQHUje5mDrV7OAjugLsnbAMFQa+6OwQU9N8rXsK9koUpcp
YXEzJ8dmcSMg5I7OUu6vK8cQMKiefk2tFywDk2HcuGkg2Q4xqnfbCFTFHIz6De4K86cB/WztE687
2vxBaY1Wu4RkWzXsk5rPzk0HOd6O/psge3yjdeqVfpyhTYaFPI0WTLHe9WSyfOr7wYTqSRpoNvy0
VgjB87aQyJ9wr/IwouumLJnq+Rlnbk3GNBBxfYmtYlsOveP/XGpuiVbvH7FUz9IuTXlViaommiKc
KcJgtK95Wj4H69rtGv+WESxweL1dSEwSA75C7EFDq3kXCPkiUnfZhym/zVv0bqE0aQEq8VMRsxZa
onP1vzQFIZW0JSKmPdYOjJAuxOlKN4z7ovpVYfLILsuDxLIFhnilA+VbJwCiK5nCWHhkt3D/hGbG
J7HUpyEY9+A6sFVpDS6vo+UlWv8woab1474c9i0DS/jan8JN3LYHOmI+CYa2WFMSojTYngEOP7pV
E6PhxlIaMWhJx8rnNe+WAYdJvBDvQ1iRT8CAPvGRnaiXoG96svXXGLZa57ch9eKRJJlDgJLAExku
9brryG2wc6oz3Ii0cMMFk0ziKXCd/Zgt2xxNC0zLYkoGb9b5bWYvxayvzQ9jvFXctYpFgJ+f0pnt
+/zGg0NnuvGDIOizPOFx1oLOlfgbQDvJXVk7luvEJS7/nT1RfZCYJ9MhL8Y1jDHpDRjf4pJenubW
3SfOuAd24rCs9H/XDynTVmte7Ttz1np958ccBclDG/Rh1PLg63Xhpq3QssCiKhtvqhEyhLcdk3Dd
TX63p8Q/Nh45XP8Lg0PrAPpudNAWqUIeB0FxkuC3x0PMIS//uS7doB0dQ9+rrHe5k7E4mZow3sYt
ec7qVPy6Lt2wdh0+T5Ryau45LC7mpLvnyzY+JzJl9wA42AoQhh3gl0jy5oIdVgLzEC4BycmTXdgV
/8xTEtfTuic9twF7TP9x+f3Nf7A6KLYZXS9ozQJa1Rsqvl+Dqo2KFsTBZTDY2GJM6rr8/uZ/cur6
mAfGYKrrNjf7rPJT+RimtQx2HNhTZnE+w57rWNa+Qak1rAMeL+xzJRK0c9vqlIYP0CGsw+o46FqE
rY4DJsMHz84ASsfCNnnVsA1My2bbeQ0awLeCOF/JU5ivu2rZPsxhtRcePVw3WINqdNhqXquFCzQ+
xx7DXAZVJDRi1Xq6LtygHR2yisYsN5xyEsRNEAx4KtxGUHEHiQhVLIFMayzHg+Eb9P4JUFoXtGtT
D83oQTbsWQHuBLALJuloUZLhO/TOiV5sXt4ESDEYa3m01usa9UvvRTKdieUbTH+hBW2hkrJN8AoT
5x7uwKPyXhQJlt0QdK/X98KkJC1wg82gyXl4+YYpLSc8XxMWp4ROt7WCU67ZaqDqUqBG7McJU+6X
0QPanmRsttwXDKvX2yeypl7Krt9E3HayivKxZtFWkJfrqjG5mX6XqghfGarSsUeXT2B3/9kWHHNE
ku8tVRY0vWn9WtB2CSZdTZLwuEhILFYVF+5qsRyTaC1WL0NYyK6bRUy7KsqQTaimsPivSfTFWN+G
52xMnLVAUtSB54wC/RpOllc7k8ov//hGcjaztFw4wk5R5X1UlyVGE9HXpdp+BdauD9N/eP/9Dzpt
hefP6NJivvxJqXPyvPahBIuKeyPTBtWB8aUsJ5B24pqJDt1oyE6sxRu2sFzxDdrXp41xPA3SMO+C
OBHDUxIuzk55Yt5ft3mTcG1rl60lk5xwcDnJyvazaId7qqzVYcOtRsfAM+o7zppBL4v3MsjY8+6m
5Rs2marbclwdB7/WFW4hfOIx3sRfvV44kUqsXNkm3WixGAwzRZc70M0M7qetrmOaFZbrnsEmdRy8
cBJgyXPBQYJed2nkeC178Eq8bFbtmB9yd1W3BUxfC8dLIMp8TV0B5Lciu6LEJgd8sDHMmOpgOjSe
4s0XI1vW4IJ/nfaKzts+yUDnCF6LdRdOLN1viuZPFanLKFmA0ynA82YxXYMOddj8QDPATMcJXCkV
ky+JbFB42xyxz9EXETUFlXfXXcT0P1rMpluT1lsPd84xODma0uw0bihv12tx8MG/fP1PDLamQ+gl
WcKin0SAg6HM9qrrVTS28sdtwjUnp0CVBYAe+fGa9eMDA4aHRj7xfVuJx5C06CD61QmAjhiCIHZz
+lKPwaFka9wmNoY6k260AD5nGYDJqhUxCKW6cxr6QKAHyZ/bdKM5eVn4LBsFKrmo3T0WeFTfj8Lz
Ld5nUoyWbOGgWSvPr1AQGaefXuUcUp7es3R9ub52k3jNuQeZDaDUzsPYDcs7OubREJJP0rMBZg16
1wH0YOHdii6bg7gstjZKN5bsm8a1XZkMbqVD5xvwBRUqQ7FIoPkuapPgh8rYp7EtXyvuWZ4+Tf+h
uW6BGUBNhynTcQtNRX4xntBQ2O66ujmy1kb5bgqCf2HpmVeHq6rDOG+Y/0SEeKzqfjz4KIddSjos
WmqMvxza79XyhYrUZlymj9O8uvdBxpMVTgA01YgGtsdNyheaV1Ey3voPF8N4k52VftX5ipQojzD6
uy/cU9UsMgrd4WlQNri66Ss050428F+g9wYvQV39OidZfOkU8NMZQymc43U3Mdmx5uJBUKVLgREA
cYVnuPpbMznfbhOsuTdAi0mB5YeIq6TctXUi927q3NQjQKnm3IAZ1IBQIDCJXpBIec43QIpstzRD
5Pgbar/mHYC7NPaVdJ6y1QXiLCcYXbu2/f4m5ehw+4l4ixe28O+qb1CQWjDUL8Ws6UXdpnx9WBkL
8rAcNy5iOQ4/+467eF1IEjzW37b8i72+sX2xrKUi9cZf5g2F4BQP9hFrAOm/Lt2kf813y7oEfVO1
haiFkCdBkv91Wxg5TWBJWS7x7Z0qsz6cDO2vAU8usbVQlEVg/0Pfzfigsu0fJwkPyWRLwQyepePu
e7kJogaczPNc/Ah/L81k2VyTfjSX9dHxrTbZ48WLrs/AW37siiYumhsjgg5OQpqiCjGFLBbEnyJ/
LnoQyG43viH8e068MR20DG3lUKJIUatw74nxRKvlhEl9t9UQdESSPw5O7yNXRCtFWt4V4Eo+1+lU
P1+3TEM81kFJgyvRr6JGHrvg3g8bzIZzg+e5+Mlwcb7+D4a91fFIKRWKtVPP40mML2Rbo8GZPqKT
7jbX0hFJtaoVH8CuGDvceUT1bzdmw/0oO8vqDSavQ5JkG24Z6VB295cu32WBSPYiGL5eV41J+OX3
N5ZTqDVr1nXkL2GQ/g4YADQ+635el21Su3bQumuHkUMJSi3LuNznRDyA3Pu5bOpft4nXPJatZUrp
hheP0uWHdXCPwI0eRDMdbhOvHbVDWnvwoA6ARdYcCmd9yEGhyGf3n9vEa4etUiIXNQVeBGTYxzTp
P6bpfOjT27igiA4J8gJMtRNNijrI4n2YK/f7nLeWUP++yRAdDjR5q0DZG0hO9DW8OoQ/ON2f6zoJ
3j1EiI4AquayGHuKx5+Jj0easYMM8vPo0Xs0ZtwXofuQMv77+l+9b5tEhwM1YTmRxisB4iz5fGiy
+ntJ8/a0OstthWPyf86ubDlSHNh+ERGAxPbKUlUuu9xu9/Q2L0R3Tw+ITYDYv/4e5t4Hj8YqxeXN
UREWWjJTqVzOkYvs6TKVaM1DoCiz66cGPKSRO8AzPzZ9SW3TKjDKbYHNREni40brszs0r25ZH/IE
LRlMkiGoS2sGN7P3mHGqmfhl5ZYZ35+76pQlvTXqBnRAAdzMgGbLtXWs3ySw+Knwig+pn371xuqr
CQ5zzddUBy2p8eQZboWwWnAViMGiDuoZDHjRpKVCUCmDpMa8W50qGCfvK/VBDVFNYD9mmtyhYuZy
xReQTggySchhWQwNUNsce8JA1PEINZZnAezx35afeX0NnBDqXyeAb4Z+VidTK7JQUCTjRH3IpwUm
3b8/sq394MDz8fFema8WFQC2aic3uS9Iir2XS7m6prFZVyIU6FLgA8zT8DXLeh3b+PteCaCV/j3z
Ja3LYgEgzTUDtfvIwIqY02/zuJ3r6liLG4B1/v2JekSLTzUFeK942Vdn3cyQd1TX4qaSHunydfq+
ExMg/9GUDSA0bgI217o6lqlxSt4b3vUdOfNpboiyg7sQ9BAVOpvbPkwFctwHnJJ9cGnuLHO8vE+X
9VGwsg6NZnYioJXoanrexTPah5cMkOej5czmMzh9hRPDiTilc31t0g8zqa5dxT8A/D6qeh6VduIg
K31fWFUbJtmhgm99hlhJfXOdIqqNLiqWV2bpUnG7PsnPr31JkhnKDVv0bFjqm+3g5gQKc9UlNTDK
+yw4D4XmGfCeSuAjcioUQDp2tzgClCZsaX6nnLuPbbMO3wezKR5zQDVrjMa7qGb7hyTTNCEPsqBP
r771iHE8kLg4Bcn2HPy5JKjUOOmi7MrPSMapt/1uyJtmJ99sn7xTd24vOy0XicoYkGOaxSjOXUaZ
Q8HP7C1jh02jX5z8e9+yUMx/3ZcplSTL8HJ88ZoU5bL1bRvD/qFO8lPzFWAAL3bcnnXPD+U2SWYq
L8zeM8kKYpLLcnJO4mxE6YmczbiPEL6J7y/lPadgP3JZ5Zt54xvgvm7V6sVBfmpHyLDZR2n159os
cbf9uv8d1XFIum+jtBy4TXN949R6ZBMJ3XpMUMShURHV8JKWz5Ofop97woEM7RABTva1Z+V6qiyq
K6f8h17+HVWXS3MWZ8uKkWIFLI+8T9vJOwF/IEIpePZg/kI1c9hH2VHplYt0hqWtcYm09c3x6ffN
L1hUD/aLuVi6fJ7CcMmFOp1giPIXHOSNvp+0bf7QAShqRd23GOuzcFtN9lNxLnK6nEwLiiAbfGYC
omw9Xyb2FQWd90Vq14N3DkTOlm+LUZvrBpYtyxtZyL3WjLgXtJp7Q2F0ZRi5oB3K1cxgP3qgBnJz
QuF/Gw7l2Q80IquavqTe3dBX7ZovzY1t5SkLlnPbvR7bGEmnISV+BUbd+rZaf8JKhWQ8UkMAa0El
Lc58YyhGH2IpmvOcXhqd06ewQnKSnK0TeipS0dxMh+UhX4srEq9J0ZQRKos/5OsQBj79cX93VCIp
XdndvOQcoLXwoARqTb96w9Psfrw/tOJI5Rz5lnVNaq4wETbgpcurmWpERaGscv4bSP2kdrqhvhGD
RyJIbAJqMBoiv9TqmGNVtw2RLmUBRaVoZoCmnoAnG5fJdMme3NA416fqvGpUVrH3cu67CWzDAJI+
aCzNOqQBjxcuQOuqw8VQDb///iaoFrgAtnEZboHReTS216HOw0JXv6Q6W0ldHZ/lK0B+MHVbXP3K
j6ija11RXS1EUlj0YZRpMGJbhpN/Dr7lURHn8RCWT+tLn+SX/pydtBA3qj2SVDjoi8VxBHjobSDn
4Drxlu8rP1C/BPMg48iVTjm2BsU6evGwOi9i+HRfr1RzllR2aDrULq6g2+vGHyaQHgznW9d+vT+2
4lzl1HfmeflUGHCuCdCKWjFGAMWI7g+tmLac925LsqJgycIlbnvnzDGTYAo+GIUuwqLyQm1JZVGx
DeqUFtu9Ux1uD+yKhuIzPdWxEaeaJajMgpzxBpNNneb7XbJU0RoND/VHIxmuJRh1T+XJewg0z1oF
/aRjS6prDUUW2L1d3+brmCxPzclAt2Y4nqzIPQ3nNFk0ZYiq45bUOJjacuMdaNAy47nMzcRYdSxo
CofBlpSY0NYy+mWEIHl/B4YXoak/bGcajuLgU1bGkmtnEwmnEr46Y2Vs1+ZDtdjxunoaX021NZIP
zYbewSsJmkCbZLCulGqMvmpcSXud0uw8XmPcDjK6XL1FJ5v7xN5xAOXUNkpgCCikoV8rcJ0fxnN9
Nv9yPxnnKslOuh5clWDKyW3QjpF0KUEBDAavMUzP4zk/ec/rS/7FPlUJa8I0uW8tFNskZ7ntapwq
4YG4VLQrsMSz2DhqiGQ0udTwszmYsIYFDVUCbcSomrM/H5u2pLjzuo5DW+98pQ4e8f14SUsrvj+0
cu/3rXpzn1fb2LEJ8dLb+pF9aR/aEz83j9lDcFuSIQKf68GdlzSXuXRZvS3fCSODB7cPAAzQHKk0
x5X4j119swQ+dV5jOjjVtuZhzVGYZ7Jr0bM4GOwjYPf7NyTFXZtspubuuqE6WQAak38MQKV+un8I
+zm+p2SS9jbcArKqA59qyV6z4EuxXaxJk+1QDC2nt4tO2I3oCdy1Og1BungB2OFpLGaN16xQKDm/
bTHuzcXSgy05+zGPTVQiWnp/T1SCKSe2+VDAE9wFs3hir/bnIkYg4JMfrrEdul+No1EAOcGNe3dZ
TAt+z1Q9bcuTA6gKR+OqqfZ+//2NXFJuBvawQWZS8Sr8MkJglGprXt6tk4NEyigbYkrHpbDwEJpJ
/aHNpyYpcbNEY4F688q36blqs29+1pTJOk/gxM1Kqjka1aFLuhwMM+grcsjU0JKI1aD223Ss3qot
kzxnIIe4zpbD3aJVa4VjWnz1nLyP59z9675YqeYu6fEGXBVvyuBrjatIUCIUz5riSNXMJR3e1iKl
KUUkMdtu9hKu5u9pODQ0lfPdeYWavqF1QROc9XMEeJ4zneosqSb/1/1NeX/uVM56b23pdYMNx7CY
P7nz53aqgZ+j8Ux2R/m/to3KeW8HbdhDgbf1re+GP+dqvfZD+urNVejAXCyBBtFS4adTOefd+sMA
OHCcK7ilYzsS0XZpL96ZJOykCxa/LzpUTnpn6Id3DUDF3oLthZIiXLtP97dfNfD++xs7UY+GU1AH
Pta8A704o+2fuDcdoR9wfSrnu0Fzvnbznj4pN+c3zf3faHk8eLaStk4cqNGU4Wyt9la0sTM/9fxL
+UuMf93fGJVcSsoKyrK68wy6K2sTz2kfdrT/UeREs++q4SWV7aeMkc71YPp7hB+rCwH0jik0F+/7
TxUqZ7g3Zv/fnd47vyb6oSmunDyVjqYHQTW6lEXKu6WobRPiDgenIDsx6WWYLlQcqaiE0Mi57cnq
GjIFeGiJvkxAXvmBVjvqi3VMcOTsdo3iqWC14LEFLUhCpibcqHtBnPbkzCQk3hF6qH0V+8G/UaxO
OA31d8NZWn+sf5LUCTtf88ZVuCdUTnAP2Vp3VosTQGtgTGFw+OcgEnFwtmMznC+W5sGokFEZrMRz
iwn4N/iMT/7w01+9H/vTMe2S6TzThhlrtmJoM/vmLK/V+NpnmqF3y/WO0ZdRSpwUpREWgNNv1k7D
8bjqbJlqNySNpSJYzHLBlBcU47JnxzpPhzD8ISwyJEnQ5nWPkkE8sjzzD4Omz36wxAiZxIdsmQxJ
wjjrmgCAnrcWQK2tWYXEOo/2j2OD75fvG0FvAJnTeD4MZW99AV8C2b5PurSBwtLIKCRdh6AsaTC0
KYpzYKPQ0fG/TaMbW0Wta9dSHKuMRIJ+p7qdNxjiykD72RhuW+IEGlFUzX8X0bdb03NWm91+uVoc
aE43G6wzqRlatqaS6Z8q8HdkXcYgsScfiFFgPoEhsE5u1J291+Zrm0zJ8GyGTVRFhY6oTxEoRNn2
v9cyNpn7v44CQoNXM6lih8dltETlS3PNaair5/4nHPLekqR7d1jLEvhFe9Dn4+5MWU/9p+mBJUbE
oinxP/E64vH66D/rUCdVxlQGJ1lHsFXZPXRPJNapfSmvS7gU0RAuEUVkUliR0LxXFa8mKgOVFOsa
WMU2o2ZXWGg6/CRmH0hsxYeZGk/5gib45YaQF7pPco1vrTCF/8EuIYPnzHRaHiunimpGQ9fW9YQo
FyOpveUDiJ64WMyyFqe0RFkM728cFFPt2iXOgvjoVsSNI/6YTR7dtzSq5exq9kadpsn3XU7wSW9C
+2YzWEU0E+eP+4MHGOQduXOl+zpYxZoHg7s8smqInepDX1rhwOaTWMvInZ8nMFm3ND/d/5hy9yTL
4ALyoxQ1XR63tTxvJQ9F/2xnfcRhgaqOncDBFAfbVcy6MI9q78i/987vc094fF0ejdFk4bhZ/bmF
T6VxOJXrkaxDaTCLLvWaPTmoKM6BOMaCKbTTIhmCDC8tB9FyglraS6nFaVEtSLITo4OGKpoi5km2
Z2f8vC0a91A1rnTNV5lZQnoxbpEnrDjPXXL/yBX3jFzkRbthrRzKmhu1m3CoYDStD0u6aMI9ilnL
lV1z4Dh9h8bgW5/HW/1AjoBswjFxJC0feoOXqItBSZ/tJ2b/ArjhxCAaP3Yf5B2Vk0u4WlR4jKzC
4APC7I3orrnBH+zMeCqAMsJ9zdaobi65mGtmgChuajhunRP6Z5oUsREZX1DVc3Ki9uzF989XdQL7
72+MExV7a6iFr/TBKbXitD7mhMsFXEHJfAIsasjNbAD2UDygizOyVh2fiEosJcXN256DtWEXS9f8
aAEZwR1JbPf5MZMtoykFPUoOqz3t5yCbSM+erjVIeaiSmhql/X9ho/3WdqMCtOUhDed4r9ATF/b1
/qEqdkcu0zIGeIdevx/qcip+BewCYPBjI0uPaOS1AqC/YmS3eazorfYf6KyJR6kmLeksE53gWwCH
pk3D2jh7P8iRwnBYA7kiyyWlY1VLh5hIlyVNT891qsMnU9gCuRxr4pZLqwDB12DLo2al0eSVn5q6
8EOveiRCx8yjkhsZx2RNUTLq+v+UwaTnOuHn4uf2cT4tSZU050aHtq86Aum2NYPVJADiROkam05Z
VSEyHjyPgQ4LXzW8pLRtTzL0K8NH9s2gDxdW/LRqK2kQwLsvnApfSC7XcuuAl9Rq+W1ypqR0eZjZ
foSKxaTp+sjp17CcvtSVjmxL8UqSgU1YXWeZvycTOtTzmG40uB9t78Eu/7i/GNWRy1Vb1jAEVV20
DRz86cmN9qpO+pD/yC/mJY1MzVNMcSRyCRfeS41FGRYxgtxvKesXkudnw9Y1lShuF7l6q0N0bbIs
ZOnyhSZiaiKefb6/PaqJS0615QfFwlPEqajzTXR/DtaNdedjQ++ffHMlgjSwtJsUk57G8zSegv60
6moOFDIj45R4rVfWeYoYYZWVjztMshs0T8K2ohTQFsdmL+mwt1VTjbBgc+vAzHkVqfW9r9fhRJwj
CGKwpkTSYrZ6S95t8JktsOVdLBA+VaFFGNEcrEpkZAdZ2N1aUxzsWLvhyJdTUI4an0S1+9LlyxjQ
KrsMBf7dlj83tIoGWsUiyy+L1i9RzF4u20phMCvLRHJXbEu05QAq01VGq0aWbl4AexSNXaMWlXiX
zbySQiPt+/+/483K1VqdsdR+b8PMlE2dRsXAzq5Dv8z0oz+DdLIRqGoDyuB92VTclnLVFmsHq/Ec
3JZby7fEQOki8pXp4+i6kaDgMAVyvUYLFEct122ZxUQ94H7hqsmH71PPz6R6mY0Bb7pv95eiir/Y
+zm9sRJibTra7hUUXh4OsX9uT3ikYrc+7wGY+oTSyK/3v6RaiqTQucjaYrZw8INd+efceWrE3OOg
xBAaGdOcjEq6JKWe2LR248Cbm4OC2+c1MPoP5arrXFQNLqn0umxu7uVwK9by4uUn29AcsuIOkAFK
wM1AtsIM9ozOk4uC8tGI1vbT/V1XzFku4krbNLfsvewpb83EWtZfldBBSygOVC7dytuGDEEOG+FX
wyUv8rh3+Qsww0Lmpj+PzX5XwDfCWTZL6uUWPK1KXIz1djTKIFdsgZRtLowOzQEL+Vtkr+xYhTT9
pwL5zXwrYrEWJdi4tNY2riYacU4ibtYaG6ewOzIaSdqbfj0FaMmoHQfFocNKw7rwfo5rS8Jqsf40
plGTZFSI5D/W4s1C+iFoTe5C1E3exwWxrx7rP1XcP9isSP/xFt98YPO7mXcFPrCc0nNzqs892gef
5hjR5QvTldeqhF9S2AbADNm84rVBK/+rX5uIkwe6kI9K+qVLOKcUNFXLjPvGYeC/9ay4pvZpaL0i
BDmi5sAVxyCXcNVT1c0A625uHv0rTb/gzR0aXqCxlarBpZvYBhu87XN4WML62DFUZ1fXtfx4X3FV
Y0uKmxtTyxxgqdz8Hij/0zQFSRa4QNBxfV04WvWJ/WDeSFBZ5TjfAYfLJ69LaF40Sc7HPzj3v9xf
g0J6ZIASBLvBGt40/NbTdQPMH0BO6VwdHHz/6JvZE68l3WChUHr0o9U4G9bp/qRVuyLdsmwFdSwO
trlt/gy49CryefEsDB3WnGpPpPu1qow15TOmXfcvGy+vLuBP7k9cNbKkq77Z9aZhZ8gurEXS+aix
93uNFqmGllTVEKu3g3HzGyu7D+003bL55cikiVye1WxOCwCJPbNbzz/bqv7D9o55MkQuzOo2wD73
e1532a8Qn8R+puu9e19GiFyXBUbkoR8oCt2NNj1PrnNZyPJg9bpbSjW8pJjcWYpuGPc6+uJi1Yg7
fjOm5P5+q4bef3+jNWUd5EZOYXQdsUa+D6KEIU/mTsfuqRpeUkq3QIsBKfbhsx91+znnv7369f7M
98X/93lC5FIsngo2WgLB9qWZH5rtr6HyHlp3CpsxOLg3kmpmgPDlfMG2t8bVXr/l5YPHP9+f/PsK
BNiSf287KqC3AOUocGsCEbV+kLhMB9OuGlrSTReRLipcigA4I99NjrqCyTf+PjRtuQ4LTZpAWXTg
Lg2lc2adeZ2HIyg4rk9klBGLM8/i1Z6mStfQczIgKuheA4odkeuvlrqpwGCIWWdoQ4EixT099BYg
cunVkAP03RJpdav8C2VP5aS5c1QzlrSyX8DeQ0e8X4RjRg0fIm/9cewE9y++0ffRdirTKPF64TYY
s7slWUpdt88/r6t3NFIur6q7jI2r182PzeLEovvb7bwEDWWJB6TC0o0ZoCY8341tx0ga+g0112ex
of6cTACJMyI6AVMGDC2jOYGT8yO1NbEd1V5KWlxvw1JNc1DdAm7w0MHq437JNQKgsG9ybdbgCtpO
AYHTMRR9SN35FbC0n1sjiI8dl6TMjjku84Ti3tsw1Bk6uvvpSfhgMDg0ulylVRILVafoSgcWneFH
XVGnz4Xw5kNOApGLtDojTxuwvu+da77nREOzAkyX8Km43J+9Yu9lvqjCB6SPA1yO21ZHw/TFcE51
qYnhvCczwFmUsdvtwgIXG7fXa5A2D0yA2czsxwOmfx9bksc2Bc2jRcBy4fWjdTHXNP+4snTTWI73
NmUfXbpYttwarXJEZfhSl48bcT87LAu9SRe2Vw0vySNvwDib9S04qExx9VKwjZlRVehcbcW2y4kN
Zgs/cKoBLCksKC6jmNtPi7HVB+QFWyNnNJa5ME1vh6MDNk1ilW2Sj3XSpzqamvf8kX146YFmEcK2
rS7XK8jvIsPqonZufzUdP5uAWAr//yK/f2P/9hvrPRm5N+QG0NJ7kd3QChAhofvsmUfKq/bh91N/
M3zDPDeYFwgPt4bX1Om+DMKJjs18P/I3Q6edYbYNA4qhsPxYeN7LaKwvFWmKgzsjvdLKgAyGaRTu
FfRWsWUNF6sVoV/0ybHpS0pbU4Mhtlo7V0bnj9vGwmkZXhct16RK8CWttVmQkdZv1ytQ+5/Ra3yd
3WPcg5RIGsuMTFRphqH5lD14KUlol57RxBTf3xjFzOW0hm/zKp/cbr02dhmBd+3JDXQtIgpb859u
dJYzrxlGCmC19TIZ6NFZg4cBQNbHZi7pKzCUHbOqwD3tguIirko7DfvJP4LvA1WSExrpWNUkcwN6
BZL8GnbB/MNK56QxdAl51b5LqipSZo2ICtPrYjaJPZIPAmjr9zdGte/7J9+o6rCMvoeWKOdqLG6y
dVME5rbT1ukYGVQzlzR1FM1szGu2XZ2Ocj8EQzpZL0VuroPG71DNX9JVN8hoPWeIsAYFQF+qAtFz
FHGOulSVanhJVyfTrfo8x/BuVX4u0jHCfX7qluDYBS6nLqwyG0aAgdKrbSyv6WiGHVsuVsE0Uq+Y
vZy9KGs7zWvPg1zm/JqtHLBWy3nkOtApxeHKGYzU9touXUEgZdvku1jKb5Pn6tDeVFOXFDa1OG7w
zqfXYpi/jsQI27qqwqpMNTuvmrt0uZrU8MrKprhcl+KZseYFxk1z+6mG3pf0RqXy0m5ZsEKl1qr1
T4R4yznd2DFnVc5hkCBrUdOFfUlNMzs5KWXIus9HIv4wZHLeoikcqBG4ca9dsF5Lbzk1xUFNkjMW
AhwO3UrAc+kZUwli9TEPcxMPEX/V+WQqkZF0lZmLmQJ437n6/XwCjM/JoubD2JUaS6k6VuluXet8
noGcucKpWcseSVfbvqyeN+rAexXjy8mKoKyYRfyCXmur/To0AAXmlnGkTwQHK3ebFzMpCciPwEOe
LTFt1ngpN4Cu6oihVXOXtTUA0Eu74nD7tSheipFsF5GC6eT+HaUaXdJVmm5+ysYeWbQJ2wMaQv8Z
oVddZ5RqdFldV1ZSz8DWtPPwqberP1vH0VxOqqH3399YgoYs7uJwYV7z3ojFZiTl9vf9LdmXLkdf
9vOU7tUWPh2nM2yMoPTFcIHJ5FuvVuefVq4rbFNNXrpZ/S1Y+iAFJsRWthcjB/mEY7aa/KhqbElV
RZ26k0VwMaEr58IN87HondP9nVENLakpGgS62TCw525dPZNx+mZmveZN+f7Q/0lXbMJ32m437Jkg
9BuI1ts/s7Y6NO//JCyyQpCmShFlzUvxYbPc3xYLNP0NqnlL2jmXzbZajYCX0Qo3qXrTPI129uP+
fr9vdYncPt4Fbr2NogRivVg+2/ACwpyh35ibRZYc+4KkoJ7fN9vS4Qv2wM9VTpNhKM5HPQES7Lv2
RklBf4J6dEA8XLlbdEnVEXEaRXoAgMCz/pO3KNbJJ1mBF1M9i0evaoKLZwW3rimO0cGTQNLSwUo9
11l682r0+QnhpV+95z6RADBk9zdfJTuSpvIejepb1dMrY53xgVuT/zHfNh0G2ftmjASSsvbcoqVJ
wAroOCycRRNaSNGP4OftdKX2CvGUkxjTUFmDO0OtrHyMDZHNYWvUkW+XPw/tj5zJ2JrN61y22lc7
NaMNheXZVsb3h97V8782nsiZjHwphnWsN/uKGpXK+tkEXyfy0SYX0ms8GsXuywmNtBjHBeBC9nXu
gftQfGU8mWgabWjmu78ChfDIXeQcfI8c7SswPAX/yH2jC4e8HjVutmr2kt7msznw3JxAP2P6bug0
aKebOQs3x39pHV2Rh2oF0j1rTWTrVg6Om2WaPi/d9mqbRzq9YRrkJnJ79AzAybf2lYgutrYh7s1j
DhORExUd/KS0SeEwUa/qXizqiN/cydgx+H7iS1q7btsyCgJeoaED8n3XLx8CRnpNBsd/X+rlNAWx
vdngIJa9ziOKtHCpNHHLwCTcVz4Pe7/82cy2SFCurmvyUVgIOXOR5XntExNh1o2nzRLmecp/95W9
JKuVrRpZVYiRnL2YvT3s5DcEgfr1zw5/hNAN3QJUg+8K8uYC62erLpYMnnEO5t8/kP8qQ9RxDl8O
6bDcYQ62nnSoBQ6bNhOiK2kANp0lNQ5ujKTEru0Xbm3izWaWfRZPZZld/AHwpffnrjARcoO5aRCa
pxVGn2h1socvtrO91tavzcmPuSZyW3kzFgbbdmfTIUu48eCx4HbkATv8/vxVoildvouZz5NlY/iN
15essqNmYCer9jTmWTW8pMc5Sk3o1uFuXHjuVVGZg7UuccA4JyLQwvU0PrQKGT+WDcwDBfvkXJst
+2mW5Y2AsYSIVnPICvH/TyOCqFAzWq/udZsM/wMDhU8bpZmNkNH96SvGl/vegVXiBds8mOCCWOK6
759Wezj2oJA73Ivecrwmx9BO1Zx723wyQF58bNaSz1+PYwe8BhgFUjXDuS1n8yfJWy2zhEJ0XMnm
WCXNN8E2B2CBs/vQOZ74MJLKjMfJCDTnqvrE/vsbs8ZqYVXcFM4VEHPPbbq8iH65bo2r2XvV8Ptx
vxne8ee5F/YMyzO1r4QPSVkZHwCIe7q//wrTI5OVFLa1CDFgeDtNn/t5vtFt+bRkaVwj4XP/EyrB
tP+9Aq9turmrcAY1B0QeyiGBw0QCnfepWoBke+ygNTb4tAjpNMVrBRDoCJrw0+0JBxRQ8evYEiQL
NHQgdjX9kVzdPDO2c2AyX4RzbYhZowbvexO2jDyWF+k8lFMAZmJnOg0uOZnBNzKvp3yuPrChi1tB
D730bPkZmTIzYP7ODFQ0e6NbMX5cZwOkwplz6ANEbsH363YxPRPMYSBaO3kBjdPZiH1P98pWvDbk
HvwF3lZmkNy8ZrNdxNlGi+9D6Vm/V/CvRbNtzH+hW7M6du5yY34aIBm3tNke/5lx28zwsn+P6OP4
45BYya35KckmE6ULiAExFOp44wbyiMHfjlkOuSPfaBksHdh2rmuanQERYhrDA9uOlMbhWeBIdomX
nj1mFc6hAU3qqzeM6yfLyHUekcLqyf34xLD6qV24dXX97cntABiUDZdOx++uGl2ySIM5z1nutNZ1
5mhNMp861N5qEawU5k5uxl/nAiiFY0uu5jjl/ELXnrDQBla8jmn3/dnbco2pgbivsXmld12doI1Y
tkzx2NEgXkAIo3ncqD4hbVA7TlMhBsO9AgIqCNGQ3kaIqLjw64pJ466oPiHZbfBU4EGQpfiEB6RF
f3JvrlXlodd3B+2QZLOXzt62xschZ+D+m6yfhZFFLft0SHNlyILRNXo0e4LrMc8A/LN6Gflqpmi9
uj/6+3tDZFoZ3vd1VRTEvRJUEaOSIZzy/MWcjiDOQXVlOpkBue3G2DpyLVJGI4DMspPj2UM0GDXX
rEBxK8sYBnh5CwbIS+yPmw2R4Mt3ZjUsAo0z8oAl6H7ub5RC12Q8g8Jw6ILiQHKtxopFRubxCDUT
psazU40umTg78BgVKBK9rjW7MJMkwuTf7k9ctT/k3z6RyRtjp+D2r6YQz34jvjhmc3E7Nwo6XY5U
JUSSDlO6ctCqCRd7M06nIBtYmBkLjT2SN5rtfxeQaJckSYkFF1bDS8e/lgv/WXrtl4XZJ7FNz0Ez
JaJIH6lvfSo2PAZboZEs1bIktR4JGVNmkJ1X0rjktfnTX4qkD4IDCANYkVztN5fjWi82aCsHu3tG
9v2CR9VTiwK6Q+cul/sVoA3pEP1IX7j4KeYP3AFDSfs38JriY+NLz6m2GoK5I/C1F+RpYyCu8ZM9
NX7k1MtHypiOL10hvnLJX0O7asp7FLaZNYItJBcIDE7XzA+uTXCEo3E/iV0A3jx8NmG7ZVq5kN8g
+HsVNipGDWCP53ar0UGFJMnoBjnK2OlAUXpZZqAvak3vd1FNXbzzjWhkVWFAZCaXMXMhqbt6NL2b
nbOhN8/cBrjH/bNWjS5pAkdDRZemSAgFWfVhHZo09A3POza4XEInmj5jwYYLbqjq8bRmeI6sY6uR
0vdfO0QuohsD30AenoH/t2IXYQAHEI4jNC8BvvbZ24tRmI45QHHIMl4AYS0wnUfwYLMZ7K2DGbUb
T9zGOrhNu4K8EVIL2COLWxpIytuiQJdu0J1dtHhr5Ec1+f33N6P3TedYA8MhTI4zxKhM+SO18/ps
H0ElgYrJoAC5KcbA6LA5nCJ6jYx8TcEVxg4mJWQul2xIR6sjsBIj8/6us+qby9Iv92VftTPS5TYU
hd/2ONsrwjoJ3rC+K852ewQ2at8X6Vpr0JtUIGzhXp0BMH7Ez/4q/e6FV/6Rdqj9A5Lq+gBisDqn
gLlcwX/VVEj1Bdn61/29UdgFuZoOOYF1QF1zcC0WEqebcx493fWiGnpX6DcC6freBkCkGkObwZfe
7EFvyw9m///D3AI6rSkDOuSV+hXgR70yA4BiobnWA0zwnRyljATgmotweF4FVy7ar6wVj+i2ZmFp
Zd8DDxCKfIs7rzuz4FhtHZERAlht9wP3eXBFYu5LxtDj46Za26wQfrm2zi6Kqg960KfPpUWSirhm
NK5Zk/isP5i0lAvsNu70PMcz4YNovNX5tmXUIGfH3qjlh0MWWHkeQhgM8em+yL63Ivzff/zI1jeJ
M6LfeLbObPnm/cjKAzUl+8iSpqXrUnIzs5vbtHxKyeuqwy16zwPCuLKfiPw/SLB27DFvqIvIKuyf
HaUgOrcYWhuz7Ehwef+MpHC+SGdeFmgPpgWI5rrxXNrOZRwWzUWs2He5PcTO034LRI12VURAAv+h
HbdwMDXFU6otku5GgxgIr2SA6jHsOcq35znlUUdfC13qQDX5/fc3xqiY024tSovfUsQN7N//w9mX
dEeKc1H+Is5hEsMWiMlhZzoj005XbTg5VIIQIGYQv74v1Rt/KivUzTYWQiHpDXq6795w+N2THfWP
bdk3//duaPT4hBkJBX9ioICh37zg5O1Tt/TlVya7G1vUzkwcyGa+jNV8yXRG9FFldJu0FBNDmNWc
tWAlMVoRA3jviCfh9gAaHJdJsy6qLZUCI/EGUJwvIFTx/PnQVW+j9zhML73xct8NqP6BZKxjNiOV
StHbTODW2gSkQVERJLn1CDTJ/S98FAewRv9Ja8PMr0oAwk/5wtALZYPQSXyqRJEM6DJsROIsZVL5
Oieh+D9ynuu1hjXYJpZrgDZt81z01/w78Bm+jpxEYQFycjtuqCdomNdP3DKfwQt84QP7bJdUc1n9
KNpviyUZsFktNB04DAxS6Xz5ZOnoblXjyoZLijWsK9c/GeFD1zyYgWZzVeNKVmuNBoeUscmfrHA9
pbb4kq3lzqGd/3UIDqp9E/VW/rRYeWyXfxn2zjWWjJa2qF65jeefapZf7Z5/pr1OEFW1HJKxBoZL
q9aENblBGuM2fbUa3XOVamjJUMENkqEbpwXVhuCHgYG/u9A1ayhcjJy9WhQNtHiirZ9yj0VmefY2
plLjQAyNC1NMXW4Gabom4GYLD9CsVhw49sEOdYSeqqGl4ovbOPOMYhuIwyb+s2zDnxykfff9lsLS
5fy16m3WThUCdUlfquBQN7+aTHMCVUPL1tj1C7THwPqwZj8K9iUwjqut4+LfTrGcdsODyJlq2zUW
XzZNvfxiHe1DcTTi/i9y8o7NCUKot31rI9lmwZ3VCDO4qZl+F39z9EUXTHNtUB1GyTpLyy+4CSZD
8OXyBGTuuI3Hqfvb1qmXq8aXTNSZWFDDgXOQCENDuD0EQR71pIj8VLM2qiMpGWqFGtEqFqSpgFR4
0HZ4ZsRmheZQKsKb3AmCBxZWISdFcmpMqPGf7PrRnL6a9h9LR+2hWB+5HWSw0NW6tpQ/lVZz6sIX
NHqfmv7noOvtVoiK+bIEoUAZobSNFYzuyZKsiRUt1+EhhPZpfdIVAf+9M31gBLL+ILEXsPhOMILm
1wQWtOZYJBNIJUCkvX3ISMjzfTtQ7LVMZJWNzFgHiszSoS9D8Mn55/6wyvlv33uXDHu8Yma3SfKU
IQQUovqykbsHCS+iUkTVxUy6k47dU+GL5HaRgtdO2Vc4rnb7014fFtJEtPx2/3+ozpJky3a9ZNxr
sA2O2R3QzjG1v2g3R/aoWX7V3CVbrrxmxXMdpNJmq/gnDJvEKciPRuieulTDS5bcu0Zduz5Oasr6
yBrnaOzaKGc6/LmCv9mTOa7yoBTCmwAJaatTcQlOPmRiu2u+nsVxY3vXEfh/vAuezHfVzFPlmqSE
lk5eP4+p8ZK70xyHRR579R5Mkxd4MvGVF6aLM+UEfokH36cFUHprRV+A9923dO0MH9uaJ3eTLO1Q
BGyzNU6Gn1NoAEXQ6zKgj3fak7FAwje5aDb+0RW3N6s/iUHEhX3cYwXo9f5fYxbCSAuWwgq6PEDz
S9z1z5n9urDT/eFVc5disZjwuChc+IphKm6LYUSGCM982kMksu2sZMMQqk7LcILGk1E8NnYVkSWu
Q02oVJ1MyX7nfLRrJ0elqIa4Cpj9n9k6vxqtdcZrQXJ/dVSnRrbhvFhR792IeVrAHQbnc5j+2TWy
3D5SjqItwrFontLBj/EKGM9MA6NQzFluHHFsns31hB0V5hMaGgOuWQvFSZG7RtJgLHs2IXkgzq0o
bqjTQZBAk9Kq5rxt8buIhaKfvQ4dxhbps9Oe1lxTTFTNefv93bi+V0JBrsK4Kyr3RrIUXwNdYUI1
9PZX3g0dBAOqZAQUoJ2d0Ox31n4TtY6gRbUcklGanIwjg2FC4d1Yni3e+G88z3WUFQq7kftDPCMj
5diBIy2o/qHeczgcK/4XLd/uH2xVXJJ7RJC+DstEMbx9mpCh1QmPjbh9s4/8WJ664/2vqFZfMkxQ
lePqtkk9hNOVOd+g9haNveagK9ZHbhQh8IJ2A+Xsp0272c/GyBhxZ26e/UJzy1JMXm4MsceihUBX
3jyBYeYA/pyIdeVhzvf0hMDnyj0htm8ztEijjLCa/mkyhlPHft1fdcW5lIUHOTUYXVN48zr74bdf
3XIXx6gnt4J0leuavg+xQdcl8WI4j3a6h/5lWwzJTCtiuQUdUdP2/CLOh9gMH0KeRffX499r8X9v
Cp7cB0JXxyitDqO3Bys7NJcKifYULV+K1/J1Tv5fdJQ+vrp5ckOI0a3wvj2WqMtv4fjdSk+m+Zqt
XWTqFP9UmyuFU2t2AyYEaIfL2d7ewVYPGmwiHztNXFJcSzxZURCPYBSAaaRgixUhkn7ebm/FMUj8
5bBpTrFjetBsSwAf/MG2yJ0VqQMq/nw7TyPg2dHEo+3p8NN8gnjcIXvkj7RL2BRZsR01cR3rbtcq
zyd3XYRZR2jBA2h2P84HcrTO2ZP3WPzhF36sT1T3GYX38KSiVe+i7aUPoTbUkuncr/wC3fdvApxY
9xdP4f3kBgzwQrs0ZdglysCrPDwOaF1z7T+2DoChmv72+7u4Off5ahpbDaKu0xOjVVKZ06vp7Ku7
eZ5k76Bz6Nfe6hEYRvhUYUKAebi02gKZavZSZB4pA3HJzLD4oopa8QYazKgd9vREw1l5UrZstHiu
zwaMHtRXozxle9AL27iSaa9VaVfNCBUezprnKfBjEghNLFN4DU8KxHlgFiK0oR7Rc8BQutX9bqCe
f/8oKhZbbkyY+tkn5oDXmMX8w8sHJBYR1Qk/qsbeXMe7YziyvFsGE3c2kzerHa/C7F5Cl/fVeTBI
qLElxeLI3QgtPOr/LQLb0L06iI7NcTBkO7NEuRkhL/sMWul4g/f66QoK2QdS/by/8Kp5SzZqh33G
zB4aOW5lsGhuAgIifaLZVdXg2+/vVr5dbHRkWnAwZfvXNIwAMVNNOFaNLBmnTVi5KZmAmhvBxb2Y
hi5ybfb3QTwhkl0GpPI8L53xxIGquAt1NFYk/dFEnUWcxyIWmru4av6SmY6o2/Wz21RPlRUuYCtY
rSg0nOf7e6qKTkSy1CbjFSkFrstDMh/8Y5lAKeVinexNTCbh+06ODLOfxLguNLSwUt0hy05cd9tS
LI0MsM/nJhNFjpx8rNopmqnhxgax96W1Mrx+pUUO4UGcSDzsndyQXVtn3HdPkWH1rVd5vugpot1Y
HyABkJSCfB5XzcRVKZUMpy9N4NLmHjXGbU+dhB5KM3IvQzQd7IQdrTladadns6EPTEAWCCzKFk28
Kb7UHYOTfVjPw9UKkynepCXBqzjHOsFhRaIrk+b2bW7O+dIhd5v5k20ZZjLbc1T7pReF/vhjrbxE
YxDbwf/oL0lW7aLBIeubTcQGwLioBetOAina9OAWXZ+U5vCE7CK4ZZP9O5+oHQ0L1RiJIsWSwVOt
wIvpSnFBq2t6Wsz1FIjy1xj8Xfk6vK4iuskgqgHinGh55Ci7zcF5SHsEfMhGOfuEGzwZS4UkpQzK
LQsiw8ziYjTAhNvUO7MVGULV97U3zAVOgNWUZSKqMourYV/R35MBVK0Y04FtOupLWkY0f3Cdg5V/
uX+iFPsqg+ydmi9juCC1LcVzNfyc0aE2VEmpA48ofKCMr88MiueiAon/MoPCLRifWKfDOCnOiwyf
yuoeeYSNmXP+qR+BLEalX2NmqqGloNww2145xCyfeP2JVpGdf3Ky+P56q4aWDBjiG7NpEQxdTfTK
QfTvkOWlDS0NhEQ1vBSOm6AHzYyA70ZH1JeuraG/nD/ldNFkFarhpXicOQswyyvE6jJyzYIE4C+t
lp9iaBk0lZnT0Bguhu7tKWqByRr+WOu+acsQqaqcpk2fEf7Zr8iBDNWfBXWJyF+Wl/u7qgpqMkjK
zkeLdA1mL75Mb93FSdo4uLS/ljh73p4udZBBhTnJYCk8L9WLAKzpabBs3BJ7KCToyGkV9QdZHbCB
uCfkYXEwl2b+XXf2sZm9o+VPfzezi+f2Z1Dma1JGRbSUGwJMP0250xrlk9+CpRb8SuEcxs5cHcR8
tZvhcH9LFI5N7gsQS7OmRmp5p8oVp9VcD27nxFQArC50eK2PcX6eLdmy4xO6shlX1GbyzBNoH259
TgjoGGf+yBz2rbHSCe0yXRVblk5oXXUCJAMPJp8Pi40XVDxrxKUXJGg+3eea5H6B3Gy44zh4teNZ
fexEeV27X8TVscMoJi5DrqbW465pwUJG6AU9BOhePoKw6u/7m60aXLoZV13mLSMW+smqvBK0xClB
4gUa9H2jbwf53e0vtF2QClXY5zaM6/Vi7lO+9WS81cIApmADrHkFCi0rUd/7knLggDWhXbUom6d9
N23f78I5bzDtInhJswdDRyig8NQy3qo0+7YKraB84vChnnHrsiXydBVd1eBS6B3XtnCBbNvK9dAL
92lsZevBbnX0UAqv8O9F892aIPhOyNPJep2KJprz8M3PgofRdONqKdydx0UyUZ/hmbTIkPOM03ho
q+CJhIGmDqGavhR/bc/qwsmx1yv3+HWy8HI/TZfVCp57an29f9gVGyDjrZbOZg1i/HqtAjMxKuOt
Lq0rDT2N81ccShls5S5hvhaNs16DPDxV3HyAqOjh/sxVQ0tmamfE6XAWEcGGMIJCYzKuukcT1dDb
frw7NstgLxPYKdZrl5LvrSWmGHL2OyuoMqSqrFlFGm6tV0SmbxWdwwhFvT3tcSijmts/ej/zIORe
3+La405peMmzwji7VaDLZlXrIlur5XRzGsLFrIb9Nor0K9VOXHUOpeAaZlVt02Jer0NTvRacf52o
/1ItulqqauaSkYIQsGfFikVvO8uLoCTtRWWaawrMqrlLZspans+1beK40PqUiTE2velXEFS70MVE
RlG5zYzreIi5o4v4Cm3VVyF0ensfLwsck3RchjroRgYbsmz3BcoBV1fsuyITGTC1enaWB2AVfCrT
pzZjYON43WP3RIZJBWhG980Fsm+ot+fps6cLzx/vIpEhUqm/zKVNccE0MuPQlWOUTm3Mc5Hcn/bH
2SORQVJZYftlxwg6aUh2Los+Fhx0rw56lAEYHIr5xMYm8lxN5FD9GclSU26Tjm4vcFNHotG1otQr
IlB43v8vqtElY82FcCG1gmJzJ56HFOR/qMDXO0+7ZKk5IBNzH+JFhZkX6GWY+9JdItPtsoqHIw1w
4RG9H5e5n5A+e2j8UbPgCtQvkdFSQ9NBIA2MPE+TsJ/LcopN/mea86gg4+e5LQ4ZuQnvspLvbrjL
7RAZRdWZIbHNAHWiNfjMqihzb/jc/Q3+OPEgMpCqwssKaiIo82fCTjyQLjqCHOvWOtW2rmdC9Qkp
xuaLUU9pL2BuS+0lS9euccX4j9BovtsTaTTPW4qTKrPwulSEo1Vj133/3DmXzk+CVLP8Ct8ZbL+/
C7WWcEM8WOIS0q2fFvekJXhQLYxkujWkEHBhRko8Vy7ImsHzlKIL4WBRTf+Bakkk421TQjK3JNDC
q07e8Hn0fpLwn/vHRjW0ZLsoLdqF52FJ1vk6hX8vuLOmwV/7xpaC7DS6eeOVuFD6QdEfBV3Mw1wF
4kDBn3a4/wlFWYfIsCoo9lU19fAN/sf+k52tM1Bhc8Qu1qH6HBzpcQ8TmRcQGV0l+tTJUxPfaezf
5hqlZh6Ze2R1trGltNhdzJn3HMcHuvelc4G0tah3VRuJjK3KVg/S6zVgc0v45BSfWwElkOrH/bVX
WJOMr+KVxTmg9Dg6Y0FwVWM/0YJOj/sGl0y18iy25BMm7s4vJU0jluuESxQnXkZXVaPhzKhy4P5a
4A1gLepL2+S/wfatMVbVskjG6op2DtwepcysN05+mVsJrUpdp4pqcMlcZ7MmeDNHQaKl56E+Cd1L
6HbU/vtqRWQUVc9rtxIGFiWDB8u7h9J8GepnZn5qrX097ESGTxWsZqvXF3jeMZ/d5qWy/0CBWRP8
FM/QRAZJga93CObJRWg6L3C/eEk04uzS/Eij4lDHe7i0YKgySEow2/IXH10Lvh8cJtO/iHS61aAn
3HXmZZCUsNKlRbMmMkC8dKdfF/d537ibJbwLeyi9OVBGbtBP3XeHNnejsdDpnH50Hn0zlBOacrLX
GqSDzm3qH0r7h8N2ROptXMklgqVjocTynJsvvlek/gRdM81Lw4dZ3za0lMXUrDNdvB25N/PLCDxd
f/I/gXWTnOzEPKe6guRHGcH2EWnJe4v7IksJvaLteyZlUtaQaPxiQMIAmOKqE2lwIqMIc6YxgI+c
2vY9KQMJqO2GVgtmi6EHewONCjNmrqZ0+yEedRtc8miVX7C2qLFia3FzVhaN/FcxQhsZlJCpm9SE
nW1PRCxrtoyZTH2cBcXFHnXvHh8a9/Z9yemttRM4hT2Mb+5pevRieshejNetfbT6WsbdLpVOfEXO
VppynJ2idG9sPVvtqSwuE9cEM8XuyEmKBZrgcgJd7U0ALtwUb87yd0g1xq04aXJiwiexQI8bmzOu
F0Ff6ezFECYRRPfSqrBwOTkJp7Sr0YqE8X2nS6qZrt+ayiFf//9dE7ZWzk9Qf22GNnS20dtoBA2e
z8Ydt9JtaMkEPUBu6NL6w1s3GIkLfqhq1KmJq9Z8W6t3DnXwoD8rGuHevHCoHhz0lyV5OU5XyMT5
EYN+hcaqP3rx2/6CZNW1QYHGK/EXJqhdWuSWB19IN5zGGSiZWCxC8xnV35Hs20pDyEmbfnY1bXbM
e+NotzNYlzoezVld7vyIZMR514YgOu7hINhxdKD9A51a/4p/qBlfYWPy3Y4PkCcZLDiJkT+72dnO
oXR+u39IFUP/JzmyUwt9eF52XQvxODP3C0e5Ca0iO8I+dllOjKp+yoq0M9yb4NeGXMHSuWvack40
1m5KWZC6t875VTjQAgDwb0+zyTZnKT6DoC+1ljrEnO3+yyx8IOHtn8zToagUTkfOhCwAW1GwworX
64reaK8fEjAC72kf3CYveYbQIVa1ujWINgpvjnqPXkrhBZHZ15rOE4VByXBxm9cCDMl1cTWasT7D
iJdT1Tf+zZvrH63Z6Z7KVKskuYdyGQboddH0YZqrV7e0XlI71dwbVUNLLoFmDULK3IiL065J13cJ
IcXh/rFUDS05gk74oLPKHextOkP6pVnHaG6bXdR02FspilPLzSh0zdxbQ+v06OZd9mnDTZzuz/1j
pltU67ZS8TvPb+YlNDUB9YK424+W2ZGgDy1gNgzvTb1jR+XyI2we3XnQuAbFQZJZ7sfRW0yGBPLW
G9mKyNIVydpZxRrVjrfGmZgXXahRpcUyqny2WstyfbToGFV64uMjI33iQZfNCNuo4+i2a4oo885F
2MHUaXx/PRVnQQab1yLtawHw6q0zhmgxOZihd2mLY6ckIwfljTFu4FJwEqdHNg+RcI1H3zU0p3gb
Rr4ww4fIvPern4nAx2PJQz6np0HMD71ZHJsg19xSVAsjmTYpwbWwWp240DCIDAYeI1MXblQzl0wb
vcfO0vU5NG1Mcq5X+nl1ptjgurd11fCSebv+0BUWqw3IwGW4hJB0QMWJngt/Fys6Vl6y8KAd53mZ
aX4d8T7NUhE7i/NJ5IUmaipMTsaaA3GQD/M6squb4cQzaIGvHhDQXlBFAtD5++de9RHpEc9xCreD
zqXxQA372zy7eN4Mk9VgZ28K9h1QGX4+U9uBmkRlPFjDcGkcQLmJ97yOk8YTKrZZhqA3NnMtEwwL
l6KbYov2oPa2Di7N9yXvMgS9T8UMhiaf3MZgPFQl/9y03b7Sgow5d0GBAwFEJKKl+Zr7/ZX43Zf7
u6owWhlkjlf20MzShgEmwPnwOJetH3waJ28RO/dUMt1gXHmTkSB9GFwfxOrT8lpbhCZBpuPCVsU3
GUTO3IUay7iED36FZjFQENXgrhKteaRWFjVBEa9skyEoInv5eX/RVAdJMueRs6EsMm484M+dXCM4
Q9jobJm+Zre3hPQDPy2DylfuGK4xIJMsq/XiLYltL2cP/8VHzadedMKgip2XweUQw53rNvPc21QG
kUtPPlig7y+PamQp0bYHf/bDdiK3ynMjx7VjkIom+4benNO7XCYl1gSqLj+/EvhUqCVb5DCks66h
VOHiZFy5Gxazk9at8VAG9TeQ7nyxwS1q8v7oWf0+JyHjy8MpzMFAt6YPYe82bcRSvO5FdjkEx/sL
tCV1H50dKQgLXuTEBQXoVfAuKYezW68gOjZiF+cnnecox+eW5e3+x1TrJdm2HwTQ/wsWdhV2gZC/
DhBfnA4sTCPEu9v9b6gOkxSbx46Mq+Hiom/7BrhBgNk5hdTVZVyq0SVLXuqW40Udd0IG8oe6Wo+z
0N10FE5Chp7nHi+hD4erbGkU13Bpb9UUJkWnU/hQOAkZfQ4wKl2nGjJ/Rk5fAgPl5j6MyqmMqtSJ
Ml8THhQ7LCPQyyYNahgCInI6QBEjOFdDeWjdLvKmSuPtVKVSGX4+Dr2R9wILZX9xfmXn/hRcvEf3
l4t2PMQJTRhSfmXbpneew2HF4DcmKhZDkp6qQ3Yohqj4ubVtOQfjQi3NdxQHSoah2+4ERrlt1zmK
5hn1o9zVrJPCsmXo+YyqyDD1QXYdFyNyiBFDq8RFKcoEzNcHuR8I7SJ0A2p8uOr0SqbNO1oRYSHj
Bs7vPHXDgSIlY7zRpGKKKqFMU08z0CvMBXZjDp8bkB+4l77nUci+uvRYWq3mT6hOr2TdWRpW1RCG
6UPZ84cV1l2C+9etQdFemhpAjmK/ZQC6D0SJAb5xwNpz3mJP6oLy2Pa7PRSXuLPJnJ9kaByI3aGO
ymePJ30HJGTXN3li5u6iWSXVX5DCdZsWvpVVI6qc9TofKnupzyM4u/fFCBmOPjDD53Qu2dVYLWC4
vCEmWX4hFFLDE2X7rE7mrCcVQJ1Fw9k1E40RlWX3HRlnmeyKQDIyfexEV0508G4VY8ZL4CFTjozC
qaad40shO5+LoDXMIL8OQX6ZjfoIcPf9mSuM+F9f+M7nBdDvJo7V5NfaDx+EyL82KIz0wc6K579l
mXfDL2lOSUULcqtx+TyGXZd/CpfG0bgIhfH+m+6/Gx3UlnlduIt3ayvr4Av2kDrhP7MxQ/2xf7m/
Ph8icWBdMiy9XUtWTBz/AMAqdA3zE33q/KhNpgPwLOewidbf97+k2AkZoD65Y7o6pY/nSPv3UJJI
1H+Vha7bXzW4ZMC0tgLqmozczLaITJAITPTJZJoMQDX4tj3vtgGI29rC+OQ2dU+E5dC9juv8175V
2b75bmynm+ahWXHyeSjwBChqaE1UXQrJp3IPxn7b4c3pvftERqZm7JwUtHjNUsZc9ElhgoVy3/wl
y7WGdl2zKnBv7nyYwzxCrh3kunrLNsMPMnlTisCGn4s+CHE20S0VdQSi145OhlERfU0pp67CcU3Z
XOCSUL8O7j9m46MK/Ju3y8kLu9h0fM36qP6CFH9XS7RL4w7w/dCK/kynzPcjUELWr3uWP5AR66Ip
MuGseL9v6dyfvGYCB66gxoOwAp2YyMenP5CR60hLC7/oK3oNZ5KAk+LQjiSBKMf5/j/YLPS/exzI
6HUfN/0wpT27Op0xRi5u4A5vH8x6/NQV4UlUa3L/O6q/IRlxwTvTbgvi3vzyOMyPaIBKh+P9oT/e
40DGs6+FAy5RgTICNSfUTdeRj30M4OGkU+pTrdH24XcWXPusp7yHd2OOiSed/FQJ54efDwc8gMXM
1j2Yqv6HZMuor7C6X/A/ahBGFJDz2rn0khl71kws1s7lNejo2QUwP2DGYeh1t4KPTTkIJVMOUK9g
oQEXVKEc5bTgouBFUpbsUgXtcfLCC9ph/7q/06qNkKy57NagcYMJVWZX/Bwg/mSR+ViW5TdfiHO5
6oAnio2QEe5l6voldcbyykdoS9XDYkIBAO/69/+EwhJk8FdFoCw1mAjEfOgfOj//Vq9d3Lm1rva1
WdQHFi2DwNIZb5tpsW23JY40Z4egzo9B2cRDukcrwjcDGQyGRreGTFyw61DQ5byE65jMYarZZNX6
bL+/szYy9v6SblcmFk7QYKF9ZNZh0lujxmd/fIuFWvf/jl9Qw3BXRrNrsXZRM01QfsoSKPZGoMaN
qP93YA1RPe7hOt6WSjLq2qTog5taHNkwi9nUxO2wh9R6G1qya1DDDaKZcTFjlp10YZAfOEjvICgZ
7EqOAhlBhv4jG5dkJO8k7b5XTo4CM3spJl39SFE2R6nuf3di4NSyeo4koEDJfDHDiDdVZNkOpACz
xIEkY25BHcppI6R/8X3jU5i2jCkDHt0a8twmt8E/VSwZisv9cRWeScaT5cJCM2LNsmuzAiwaBWH6
ughyoFZ1QmeGZvIKy5BBZZ3l2ktjY8Pn4jtEVW3A0ied1oHqD0jxeXHmlnkBHvC6iufHkHlLnBp4
scgcQWNhTMMlZKLWRCTVxyQTN3vLWEVrsSuwg5cip5fKFnHbvrl8/pZlujdJ1V5Lhs4E1L0FyB9u
fsqStcnO3Ux27oTzvyeX5oNdOWbt3Qxsd2fzmJlD3C2mJkSoZi5Ztucj98pWE41U7IGm50En+qUa
VwrVudM6vu8gl3QqMzLcJppgcPcNQDW0ZMuicj2/9jlWZIyX8NrotAcV48owrwBlOmJyTNlusijL
m7jkOsUZRSCQkV4oAlEyck6vLB+SYmUxPnE0q9ccscBwp7fReDK9dd/6yNCvrkhna8kbenWb8lOL
6niT6YogCmuSYV+lk2Z+Odb0SszXEdIYExCb1FoT37pwXVOSahskix3A6JOvc+bdoIRkDL+5/WPX
sZExXx51gsYPZnalWfjVscwhydZcd3VSTVqyUm8YTc4Bo7jathvRIYjW7Pv9aSs8sUwO6od5QSGV
jmsl5cs/Rp0vccU9+2Z01sv9L6jmLpnq4lRBRQnsqfWKpAKHg9Pr9KdUk5dMlYBrbQ5q7GXPyzjN
wvOSubFNdUSbiuFlsBdIiQyDbnV7UBzeXMPvojCdjqvof95fGdX42z3kXX4IxZm8sZbWu+FPJGx7
ZM+MKFx1ytmKhZcRXWR05xx9lPQ6j8OvykHlYyI6EIVq6lKQnaBT32Q9NnX1ziiej+gFSLV4ZNXE
t4++Wxdg7CbPMnLv5jD7CDzRsWb7+iQCGbY1VmbjZOhhuA60fg4MA3C68HNNdyk1mwGR7HRJ2yUo
Zlzr+Mh+5NxJurn5PnEdAZ/CP8qMoZnf8sGdKUypO47sYNkNtOkfTWOJ13FPZPUC+z+lMlJAKd6F
xBj1zeOS1hHeM073z/tH97ltaMkTzGabuujs3SQCwOiQdt0nK09/dNBsdrK3+5/46Ohsn5A8QjAu
S18UoBtfBisqnSmqWbJnZEsukJlWWmbdhJHrxvpOWHAYp0WzLh8ZkxdYcmHMNIjBU4tC28AJy8go
63gR7Is5ix053jb+dpze2dNcdXmWboJ0Vu88uKn5HNjQSQ0bzfAfb6slszvMkLHmYVqA6NSsL1MR
4pKzvKBR/DOhmreXj3fVkutiS141DeMbIWnmXz2nSpys1kxeNfT2+7u1GQc68d7G2udjfjDN4cA6
HZOyal0kZxCaLHOoC2rcbnhbQGAULF9dkUVM95qgmrqUW/t5vU6uCT5l+PYuv/rMzM3D1C14WLh/
5FV/QLJXPPG7dtF2EDeGZK9oyrhu0sR337ScBap/IFmr7fdQ2mkgXGrUTeR71jn394CbcOblytcY
hEM/+OAqaIz1XHniC1/Ww/1lUcxaLnuljiecOWBYlmDuD16ZGvGcDru6hy255mXw2uJrhyXxoSUA
dF9c6LSBPgoe24psu/zupAdmyskq0vLJ3TQr2Le1+k2g5RMemI7vU/UFKW6Hi0GdcgZN81q4Yby0
vXWdxFxF+bTUF8TF9NQX9p7cb/s7kuGCwnpaFhOcCKx+7tDmS793uiRBtcGS4XqGHeZmlWLoDgXZ
Bgz0nIjb/cOjsCm51NUwa4I6VgiJ8xSCZNmja7526+d1n6auJRe6rMnDC1eWgR3IbX8VXf2W1uYO
SPq24JKxBpZT04BhwYsMXZ9u2vc/BcggX++viyIGyuWsJS3SaQzAPWS3tIl6XJHR5Z5FAzX2OXq5
rkVmr8nLFN5yAELgHPZr/kC6ec+zMRZHLmitvpHa60aZTR0Xxb5PVfEMip3k/toozqPcJDmZqTUE
C/TCyuk0z9dsT4PYNmnJXhcLT5cOzdE0z9OTz2u8DYynzmh3Tnv7O+8cTpeWBVt4CDNqMifJ3Zk8
2WO35xlum7xkpK4zrujw4Ugmlzpy/7FNYHp1KB6FkcqyOPm8eF6zCbQtzj+UkCgnb7P4I/Y0d2xT
l+NqVRBSzV75JEISodcyqec997JtaMlI08ZdfCcEzVMBFhp05fVgoDV0rcaKcyhXsIopAMKDYlls
NHSQpU06w/h2/4grQodcwUpX6letD1bkepNjRkuYT05keBmbLPYtjQNTuBi5cNV3YLlIwWEE4koz
Fln91wxHANDEviRVLl71IJoNaRAgctOmPCzt6j0Mftk+318g1eQlW52boctJCFlRd720wwTHGAfj
7/tjq/Z1+/2dodqWWMuxxHNqmJZpZNRBGEEa+9f9wVUTl+w0nwdhpjYm3tvHoX6w/qG+5syoRpby
X/DVTq1ArfaJLuXNIWW8+uKhadzk/3D2ZTuWo8C2X4SEMcb2q/ecc1VlDZkvVndXNZ7xPH39WT66
V8pDJxtpP2VqP2AIIoIgWLHitolrVprFqBxQI26reX7ukvNMXuLkeH1ok8A1K/UKXMS8HHx4garK
I+PlIVUkPl0f3CAWPWuVC7SAdMGK9Njy/KSaMgL49KUriWXun7JBwMXoNYnlgAtYHSL8nZ/xbJO9
8F2zm+/ZC/lRPpBTcE/PgSUWNq1kcxYf9NJBh16UVcDfZHX1Ly2C41L27wlzLS9dhl3Qiw/b2AmX
ycNCsBlHVYLWj91mrHrtIcAVlcR7DRq40Tcx/iVQed30FpjLpzi7Tf7bcj5IJZd94zIJtSdJ5Eft
pTri0WYnkmg6/m/XlaNNPibxa5Y74o20JCloY5q1AiHhG+p1D/FsKZE2CV8z3iXlzUgHeEsneEdt
67FKHAu22zSyZrdpyfDg1OPaXSbjXYGUTdQEni2V8tlLyyZ8zXKzpU2BwEXU0S4pCqHGHF/IXvp+
PsDN7b2A/57xpDnV6V/XjdkQiejViGKYOp57Bfag+i3+iBLXZJDu2fgzDaLS+9/IwQPMKIWrWL1/
Ku9XbYufTDqqFx+6qOoulxkD9//w06ai5Sl4kBfnbj2ofXHy9telY5r/JrUPprDMAdoZ5bhMDYUb
uQPbq7ayVF5/Wg+NndYrEHmVVj3d3Cird/GpOs7n9SkHtdSx3KdHW1N40wK23z8sQKiEt1UGCrVk
Kf8uixzlS9lsg+eYBtfsdwKdMABxArqaUv8Yk+6VIHl8uE30mv3OTdX6gYOkH/o8H7N8BdbX1knW
4Hf0GsQ47VNGph7Ub/SxCYoIsIl1+HJ92iZ70ux3lv4UDx3uJG13J6YLESSqkktmbRb2GYQMWqOX
GzY40N2l7CDzUv6zpPQpKOe7wsUbDJfPbfKqvGB/00r0kkNw0IB2q4NnyBPmnPO8nKKsYCpiwbw+
NMH45/pnDJuhd7ap+7BcuI+cTte2+2z44XYPRXDbMal3tlG8AnSCwXxLNEIamBeVS7NDWU5029S3
JX0wLheZv9QTmHrt7mWc77rmbkxuKXbbNlqz3FINGcJmxCbO9tAQZA/uYOPiM9itq9ktKJZAskBw
NI7V8guZkCxSN4FXt2lrZuvIoB/9BSndyatxgfh76ZODuIVXZRtcO3lHtiiyEIS1PJuOvAofRBWh
+atlOw2m62qmC1sjtQggcRSQfmEMxLxFvmvxYB0lBbUYlUH0ep3hFHQjof12h0OnmH0SEG/nNqMl
cjOYkl5lGNZpOXsu/HEszwt7GsgutyEBTfPWIuUuTv15iBETrq5EKBUcvcb/dpMV6RWFUJb/9x4o
Z5SaOwI5uVYkR39OLWG4SSyamZYirIqmwcPaOJxS/yC6A73xnqUXEJZZXFftJNUjOh9mr4G79vet
t9SW64lJ6JqdSjfO0nbBtblf2bkB9NIXNtiUQdf1vjXe6I1TjMfXRz6/F/1u9F9HZLcbxxJVmmau
GSqfS9SOpTilBArU9nizXg5FTWxoSNOGaoYau26OKhqCdGXe/m665hTm9JvDJ4sfMAyvVwmmVTVm
LthEH6c++Ib7YREFw0SPrjsQi6EaxKPXCaYkGV0gVmCopHtAYRYuP8SSJDJNXjNU1BR3oCNo6H1f
DcsetEdzNMUpeZhI0x6uG6xBd/QiwbBS7Qr2TPVYoDm0H++9qo189oq2EtfH36aqo7Lh5fX6wLAR
NVMCkV+fBBFw5cthRX9eVN3f12gdt1eBFdZm2oft9w8HOJrRLdXYweMna7qeaYY28Tu6snLaXV+J
aXzNgLNxqWtaQJOEw6Peyw/Ms4HkTPusnbM97+KyLRDDork9+9Knon5eMjpGLMRN5bbZa0ac4yE+
6JHGfGReke5jRsSlLriyyMZ0/9FLBrOGk2kcCvXbRyWZV2RHyp+WINw1W43Tmc3/LMUDCwmexpjl
k4bt0AsI/aRQQua5egTPyLz3WhTgoTP2r5ukpRcNBmsfNqrFXqNwaI/CyieEhn9uG1qz6bnys5iX
OHy7kqCxcRUWxa+ZdDZ4xecpB6q//rh1nOK9aWSnLFPergdEoQxRAJP9HPriN7IdPwf5Hlu7/3yu
uFR/EwpXMi9zVzMQQ6CCaiFzFNbq7z5rLZtsWo1m00s716iCTNmJL/GRLflT1q9FNKrgR1Ml+44v
z0mJsnUx/75tczYv+cGHgK85LMchU4/KDaI0q/bzYtGozyXl6E2Bqg558tHfLmD03Cd4hKrj8Ikv
0+n6xE3Da4Lq2qlVrE0wcSXxmvA4p87JVlhjGltzfGjc45dpgsilyc5xE3H/L2tTDZMRa46P5WBz
FSmmneDVfIpmi9qYZqw5u5Ys8A4S2wji/ceqS+4o7+9z1CTcJmwtZMmmspe0w6xRr7Pjy10sh/1g
a5j2uUiojhzrQCxc53ilfAyTcsdxzS3Wm+I4cBb/X+UWNCyIwiH52MlkR+vvKUgCrwvENGfNp8WT
dCrwY6jHjrykyXfflpz9PDgBP+P/nXGQyL5oJN7JhwZMG+NxwTNlIE/U1kTHNO9Nfz6Y+wZe5OEG
nxnCZV9lyYkPtxQoi4Dq3YDaLh7IxCCSSpa7nmVR0adHntvCWtPMNZssOY+LtcIpUq14CkI7iPaM
51bbfn5uPzTUzJKyJOGNgNzHLlnAGjFGczK8JpOtJt80e80+s3Vqk2UEb/3YALoR1N4baS1ZItPQ
mm2Wbu4IFAEgCsySN9THvi6zLQDctPm/oSzVQWJOOyZokr1pS4wz1Pf2CXpHLTN/TOp+77o2rkjD
CnTA2OrTHOzfuBARNhb7uF6Kw1IyW2G4YWt1xFgSJGtY5OX43MqxQPMDP/ab8n0mqGZ9kaJY2tfr
LsH0Hc10Z1K7zbQodmry9ltZx5Hjx9u71mS5Vxhcg06ZX2DGxK0C57QUydckLKPYU3f9mt0hlrK4
edMntg364B38kFNOmoyd2mFG8KFeS88/Vam/o557vC4l015rZjyjiN4D759zKinqbjK/jGa3sLyZ
mXZAM2LUUbSKUmQFfLTYKuvySPw6yuLqcNvUNRtO0W8LUFgMr2RxVkHy3Q1s7RxMgtdsOCuLZQXV
qHochobsQYb0UsviRfnxt9raAsEgeR1BNgAgkftqUo8kZKehrsddM4zyNtno6LGhJjgSwIiO9rUB
j7y13w+C28q3DPuqg8cUH8CCWGDwDn1al+JrVr/I2/roUB0m5fvcncFJyU5ycA9p0xyd2cbwZxK4
po4VUECT3y3sRMRfqT/uh9hmRCaBaJroeANLu3RmJ6cH+KoRUY4qv5AIS3BjGl7TxmLpPJEr7t6r
ItyBYPwsUeffOLdF7lSHSakGTX3bzHPvw5IdJFdH0qaHurLlqA2Hlg6VqpNBBcxx3ftMZU9opYW+
xGhg3md/RFxGjXIsaVnTZ7bfP/hK5DTZnE4tO414zjq0ZfUCNlkWBTT51/eK+7nsbjMtHTfFQirm
EE3rTnOYr1Hix3/qprjpjkZ1pncXzddTBALstLoDKEDmHWPlfvFsKRiDIuk1f2uV9sSlUKTFHS4e
S05KpnfCWvZrGl47S/xQjVPaQpEypBV4Q3ci/FsM3HKlMm2wZr5gKQNSCE1QT1xM6E/TRE0dPIuW
H5aiPmTlYsl4GryE0GzZZYU7r7JnJ39YxkvYztl9gTzG9SPLcK7obO/dmMxpEiMmqfiEe1u9GwIH
6VrvT14hq3DTN3Q81eKmoZP78KBe6T2EfX4H9NMh9Zs75dpI6w1boUOqwNc4jbPCJ4q4eaHrl6Fo
L+4k93HcH2q17K8vxLATej1grgqk/GeaPVbUAZ5B5PTkon2qRUyfciDgMNThVLVKVTkVMdoIesmP
sPT2TZie0JerjoLYWV+GtHwqWT8diCNERGtpuzgZdEAHW/Exqea5L7NHN3x2ii/B/ETQbNBWvWqw
QR1tVRGPxf2sskfK+q9l5R1rRzzQsrUEvaY90Uw8cGmfNgWGD5o+6nm6ozZErWniunlzlGeC+gux
bt9c+rk9Be2yK6z0vqaJa2atxnYpBg+eVUycR4ifhwOoo21vvabRtRO6TkSDQyHPHpuR7cp4Po7o
RnCTFeiIKrqSsBuXInvsCnkc4FQl/Xl95M8k7lOup0571ODX3bqq9079E9aXFh6oLX5cH/szD7GN
vQnqw2k8ST66Ks7EuUp49xJOfb9bnOZf8ATme1FTMHECC2VxqqZ1aDrZtrTO15Gpd7/5Iqc6Utkx
s3UyNa1D08qS5k0pSq7el/JfyV9GtNJLXmV8cntbunzLfel3+k1SmmJOE1hvwIeKL4zTg6PiSx7Q
vaTjkdXip8O7/YQ6s+ub8pmWbp/StLTvRe11YeJdgl7tCgkys0Ucrw/9WZocQ+sxZLgES9yjbv49
jf1DwdM9rci/s8MeUf/7PILGSbQSR4P39frnDFuux5QeI0W8sFm9U5of0RxnP6xiF6c2F20aftOG
D9rrdPPAiANBDSPfO9myI8DqgS3FIizDPugRZDEpZ81iqt7z4mdWLJG9r+RnZ8u2DduCPky8zPqh
KzKavHfO3eTtPUTbmffUdBYEgUkumlU3TjexGiClixTqh8/zSPVoIjJ7FiSsafaaITsx9yiLi/Td
aaqvlPkvk5zPY/0nSWw91kxf0Mx5DMt8GgRc3kI8PHxdUDmzG9kdGIKv66VpZzVjdlendAMH449q
uvixdwCZyW0ja7brk9VD6srzLkI439PeXXchZcNtCqmHjGWT+D2oGdP3Gh0HaDgcSy+9zTnroWIz
DSVah0DXpz67a9Y7r1/u89sIy7geIc6LJHE6CO9Si+FpcPizX3nPuB7cKJZNiz5Y06BmVy557V3c
uWNfwo1o0ukWGwGtQRf1OBB9eFbUg3rqHfytuyHcTTWPnPBbZ3vGMRirHglSmSVF4g7epc8KvLYQ
n+4LVySHdlpKS4LPtATNYEenHMp12k75MTvkAQryhM8Bfq135QQC3Zs0XyeRQKO/tctAwXkp6TR8
K1jifZlA3H+6bXTNYkWGRgYey8WF5qQBu62guyb0LQeu4VTU0fcDWiGy3Guq+4HOu8n7O8m+oj4h
Ir17QHPBaBh3ov52fR2G3dbDxHnAlZVTaNPgAP6QvBV4r7qxex7Xcfc89gQae43iMo9h5Nfl16z6
B4U2FikZYiwdfJ9Q1YylRPxG/Q4k6ulr4aKMfGSRU1V3rdfZaiEMzllvATSqFveLrhPnEnRc6F5U
yVPgAbRxfQOCz+M4HX8v6dBlceKr96B/QEu3qIu/9nUeueFhjr/G5S1lwTjh9W5AQ5XjXYMjIE1V
HBUefWCDf0PmYxtas2bU8SOKjgvvkg7ZP7ULfDxd5+RwXTwm4WsnLxqM9zhiuup+TtwJJNXr75Z3
ljPGNLZmw1W8LI7wE3EpYzmj5cm0bmRleLu1bK3JtrSzl+VzKcZi9C7MdZEmWLrioZln5zBCQW+T
vY7DR0gSdjHB8Z4HxN03tPdBp4u6dVvmz2BjOvp+dCUB86byLiDhPIeyOCi/OIyhAx5Rtgu6ynJi
GoxAR98LnAV1whrvUhT+cWm2FhiK78sA/dRSHAzYEZYVlm8ZdkVH49MCabm2qcXFL7t2J9FyaM3S
4tFFX4zb4lG9JVDbuXWItl7igq+c8klFcxv+TGV2IIG7v24WpkVsKv0hxHA7Hs44M72L7ycPsmXT
efVR51HE8fTv9S8YjENH5zNQ6+EmCeNYmoZE1EF16Erq21g9uY7Pb3jgzGPn8Uu5Ns5uBMzgSXKS
3HY46wB93+Nxkwo/eCPebzCY7ILwFuwefJ0Ozu85kskt8G9vWTLtFzGf8cBtOc4MAtcx+ch/FoVX
F/W7z9Ofq3Bf61T9ub6XBm3REfkiazzeTJj1kLI7Gmenxj8GPLYdYabhN+fxQRmH0Q9B67SKy+g1
7qWjU33ntL23b1uXWFypSThbJPnhE11BSYb26N4lrIZ+X42DwHOcsw6T5RVoG+eTbArblvZhfE80
AEYxghvB4uz90X/nMQF7pfAjOSKiuL4NBi+nw/SbmPEsYAiHwip7l3jTjkm+m9AsF5czv3pCakvt
w7GQN/AAQFf15j8870bQLyjy1oHIWKT4FHqmk8X2JmHade1kjl2FQhgmxQXI5Ra0SWNymX0RRGKo
2OG6wEy7rh3QCUq8pgy91d6WLt17IGVaMluqxjS0djaX2ZJWYkH8zmT7PiR4DvLKTO1vmrcO3S9i
OhCRVuQtATt8NKgwAJx4tYUVhqnrsP0Z4RYKihGyrxIN1KZx32S3ccJyR7Nkb81adHyFwFMPvToT
dWzZjR7/P3D9tcCJUvXwQYn7JlkZIlRHY6LrAjfooo7VL9fBFXMPVS9X9h1tgsBk4G7Au2WJLapo
CIT0hj51XxV0XrrkvQx/zulhVne52wEVtFON5SZmcEH/W2P8wQUxZ+7apIXS5O0SwRn9pMEA3WGX
oC1fr4vJtAjNZBsiJiVEn7zXZbYX4S5s7gmt9rzcNTbOF9NOaCbL+Iw3DQYNCla5D0hwcUZ54dUt
VAnwaf9B68/hCFr1lrzBbR481u89NqKl43ibHunQfNAd8lIMUNIMLKJeUPxM5j5Km1tIzzB7HZw/
pujH5QR5cy/pBNCwJ3vOjkM8+7NFSw3Sp5r9Bo5QNWidFdpCPS8imrNvvq0vmuHwotoJPM01lRNO
qHuSdyfaP4dli6iwO/AEtLE9fn25SUd1uLnMBw+tG2qYQf6tbHfh8lAPaRSifXCV33bv0/v7lLLj
bkER2iZOyM5iBYFhlHoOtWS7DYZMtftwNUm8K1Fsgg+uplj8Wsdj1qOpQ2y5Xhj8v85cytGdKKBi
hIQ8ul/QvzbJbKWbpqE163VHGdRpm/gXkjj9YQBA6a0Me5v7MWmnduYuuevjfoetxXPwrknTfegs
ex60++ua8/nkXR1/XiVx0w395t28/oAOlJFU77eNvNnEB9fc9GHlejTr3mVAAa1JfxS9rezUNGnN
YtMlc/s4R2DrATwCCIFgQHfISY6WBMHnMnd1IHrtDW4TrJ58r3vv7AV410EBWwn+++uS+bR8yqeu
TlmKTonu6pKgxRPA10TV0RDs8+nVGdDIsp2iNHT3tXOOCYk6Zkuvf36KuTpAPU2b2VOTK99XAvDs
dCbZF7r9F76WtoLaz03YDTUTroN2Cmp/8C9hutSPcVBOaOCk0jNKYWTUpvzPdemZVqKdxzF6TqHv
S9q9V83FQ3VA815N7116oL2N2tSkXppBj3GTdEm7kjeneSMoKwTO40Zr04y5GfqpH6qufm/jcQ/b
eKDyFrAIdEqHq1NnYpAAbCKv/VcfZLURdV2LPRgEomPUUSUFf5ZAXxMAZ7lSl8W3MRYZTE0HqPMg
XJx5hURylh6DxDuWoDkfha0e1aCTOq/pMLI2x1OnODuDV0ajfFJ5972q2yKaktJy+Jqksy3tg6OL
h3HqJvSKfQvB9tB4ZD9ZPYVJOtsnPwytej9pimqs38fFQVs6tRNVsMMDmcURmWauWSwra7xt8qZ+
Vzn5URN+nwexDUdrkrxmpmVO1xC36fo9plU0oeyXdXdZ9riMv6+7AZNoNCOt/CFIUz+Q72SoDqqj
e4eolySdLbkN0/CapTJ043UI3So/8p/e8NtpftzYjNHVseh08JhwQwwNaha6kAMvjw74/a+LxXS2
6GB0UaZO5oG0/j5ZjvVlOGX7cCf5YQa3UvYlO13/imFzdVA6aYtarCIkb3EKTsD2xGdnN3iHYLK8
dRqkr5e1DqD5oUkz+hd4zBcEPDwq6nY7FVvfsgLTF7bfP1hWOPToUU1c/1Ly4TAW00F6y5dcTBaP
aRKQZri+HCpnjJl/AQ30fenVZycGjnZoj1Q4lhUYjFcH7w9jkZEibYZ3IDZ3LK4PU2+zXdPQmu2O
XiCyOZn9S0KFeuzBxxYRKntLKG4SvWa5S9hLD5nJ8t5XvTwlgrWHEd1zozwM2U3QEFcHX6k6q9Hs
kfqXIux3qYtqOWpLkxtmr4Ov6q6fl2kM/YuY57d6FdXOZ2rFO7xnS+CZvqAFznmWK8eLC1hwTb8T
VOTRMXv0vfE2p68zneK9US2xhObHeLU7cpWPT23F5PfrnsE0+c0gPtgVddYR+fgAlyGGDme8WRdA
xrMvKHuwVSsaTEuHXc2qaUsXud/LuIiDLObDRADrLlrn3C8gBLu+DIMF6OD9FPVx4E8IvDPqCtW+
b1V5TorRBuAzja6du90a4mlhluIsvPHfJafL2c2T5nDb1DXjXftx7KSKvfM0IrFccTLugio73za4
bruCZ7Mve3Jh4bfRfZ5qy3Frkoh23LbjymNEteTSFu3d4q1ntt52lOhwK3jiFWT/K7lk8Wkd/+nC
SxX8e10YBk3U4VaxywnNAghDOo8t+z50NCqdr4nj3aaEOuIq4DJsxmokeKeuo4a6O7xd3ji0ZqbC
70AanjbkMiTJbljpoe0Gi/4ZPIAOtZLjVIm2XMilZF9U20TuX5T8ui5wg5boKKu6ieueqFredQ5K
J4PghG6ElhPDcKvUm/OseV02S9DIO8IeZPyD8mXX9eg1XUVIkVuEbvqGZpnSnYpuwCvcGV16lku3
uDPSdHTcZ6AsOpap6i9iWG0BjklWmqUSf4kFmlGQy+zlJx6rLmKLFX9jGlw318TpBiK3Pa7/bVDI
VuW2ArZPK0Vg8f/BVoH20vWCBkIqf4/krq6Ofu5EA8g54lCdk/aJZEVUEO82h6ajrUKSh4yrrrsj
TX9JuDx0pSX/ZbCD/yCtckCtsqGTd1P6xQ2DO1e++tUtVO6blDT7jb3Jqxup5F3Jx4g47Y7j7pnX
iSVGMM19+/3DKT5Xzagchf0tmOwiZ/jViObvrrFligzqo+OqQP01p5kDcBg4DH6uXvem/Mzyfmsa
Wjtas7bLQC4IF9H6f/fT8CNZbUlHg7fnmvUGedczf/TIJUbjRLTUiSc08nyj3m3hvE5silaY9cQQ
F19AwLZDGHWsytRyBJpkolkrByEaUo5KnEkZ5FE6h1PUJPXhJp+sg6n6lsSiWwRObkW+yLjfuZO4
TSQ6jopAT8pOwYK6SZ1WZ3pR1Xrj0JuL/qDg8eTH6BvVyjsv9tldgCZ4UZYvbH9dJtso/wVGuDpa
aq7mOhcOVKVlya5wXmL1vSloVFXf0sayAIM26nAprtrZo35ALnRAXgvMVcl9JR+L2XJ/NaiMzmA6
hGnRswBgY5eI/F4kCq+FU16vNvpV0/Q1M21D4ZSOW5CL46ZIRx8Ie17po7QFfabpa7a6Cg+grrqX
dwwsL+lcfnHqzmJMpr3VztUQrz2JyhIMPeRfeItMYtY3a9STtEVvl7U+T7QOLDdl0zJ0wy1JO7n+
CAOgcp816Y7xv65rqMHB67gph5Z5KgDXuag5PqbrF/RL2vWlLX9g2F0dOhWvCV1jb5B3xdrvKv/k
dzIq1B83sQRrptlr1tsGsSfTgJCL27zmaQoa1t/tYHvONghd5zRVyZwl3pwRBGNwkosL2j/ZVd+v
y900+LaiD36nowwMZ6TEISKdl0GGT76VzMEklO2TH4ZmJZUzGaW84656AmwEnOf1nX8THyIiDh0Y
tWSNuzRu6p/rIHjNxEZ+G+bqeJtYNHulI5IFARjbz3MS/OVsVx6f1qPFikyC0SxWdQUA0Xilvdve
AdD+PUK9dpSpWzq+bYLRjBS9OTgbWeGflcoeeOX6x6QfbWQXBn3RQVE8yJaCDFBGNHQ/FGyJUPRh
OUEMYtERUaPbNYoE2NCw6fMjH0X+DPq9L3NCbE1SDG5AB0a11YhjFhjoi0i8HLwoaSSluq+V/1QX
t1BtQ/o6QirN5oatHALyvR8lT47TYqsnMcln+/2DPaGCGRiHsiIbuvGh7MEFr8SpnG4pNd4mrpnr
3BRx61GJvITD8OCFisoqsCRTTDPXDteG8qb1HTgZJcmvKW/8iK3JEo2NlR5iS0V+EuA4mr2GolVJ
sGJn5zLbkfZb2z1x9Zq5J8bPnWNLwpnWoRnuoEZQcAVYB6PhOQZhQLb9TW0GYLIt3XBVPfdpiB1g
KkWURk75YqMMNAQJOiQqc0k4NWWOzJAodx7fDfFXJ3zJ5CvtLE7NMHkdFZU3cVaGUx1fGGlOqawf
/No7XHfGBrHreCjFmyrwKUxqCaYDXVVU9Qxv4LbQzySbzVt8sKucB7Xb9wiO1/QBvbb84hdvn2ny
wLIv1+dvEs22rg8fGHov9PMEH9g8jjsO0ZrZcqum7ISOgnJRlSuF24pz78dROz55Xf4WoDuQQ14c
dh9TPIUl7QE906PrazHthWbKrEafvCCHIsV9JR/8yWNRQmN8oSp6yzlg8NI6Mgr3FFdmdIovbjuf
YkEOQds+5CLZoYDLoqymT2iG3FQjW/u4Q7pIDIdkUWc6Fv+MYRgNpa0li0lQmjEPTiMHZ8r9c5mi
yJsDaLFb03beyaWN99f34vNVMB0qBV9NmArW+BLWCCJigcsXisLbI5vj4j7zU2LZkM+XwnTizlzl
algn0JjG9FL5r2t1Csu/ri/BNPRmkx9Mg6ep18wNpCTUdBTpcpe2wTlERcz14T+3PKbjpqgYlAIF
VXKXd0fpHNfgcH3czyQvfBFqm0vYnC0Er8CnLP3OnUdekihB7dk8lLubPqCDZ4Zm6IbFn/iJ1TTf
LXgTO661z/HyFtQ7YIxvuFVjHTqOJkEGqSiWkZ/QfWQn6PAoOlu3ps+86ja0trM9Cx3RzhN5KIr5
D7hv75I2vQ/U9Hfb4xlOlRYb+GyHt89sO/RBgRQVbtIPEJQsygsJ0RogsXjtz1RzG3n7/cPIDu9Z
x8aBn8SY7hJFQAMR7GvPlnI0Db8t6MPwyUA7J69yfsp5d4cWB6dsVQfHbyxyMQ2v+enBQcFLTgp+
Wvp4DzZm3BsPrs1qTULXoq28XAZACNDYy3Pn/ST/zCjsuK73n8Vxm9A1xxx3Tbks80IehrwE0eVI
j4E/3U9pGbVTuAtK52dZdMfr3zKtQjPiKnaqDEkBfqJqiVRK91V6CykNlqEjagLy/803KYJz7zQo
2gneizC0SMkwcx1S07N0rOIiJw+ZHLsLK6vxPIbVjYNrhlugh3pWBPAJvY+8bCuXMXKT1JINN+yv
jqPxCz/mK1nJg9MXhyQ5seXXXCRROSw7gE1X59v1rTU4H53ciNMQ1abotvMYO89+ub6h/1G6r2f3
R1uWzdZuZraEQ6ad2H7/YMVjy2bJ5EgeyrAm0Rwu9JBKr7ecAgYj1hE1LGGEZZLGD7OopsOSdV/K
Plv2QGDfcD5ueqobcg9iNGCV4wcPYKMMTUlZSr/etgWaJYtmmns2JRLdbACirEj13BXw/NkkJ9AB
BeLZm9Zf1z9lEpNmyFPQFqJJS2zCiP7tiwfasGJg35mobRAPwxd0jE1LRZv1VS0fwzVDr+/1X5os
WTT67m0brTMa4e2ppb1EvpwplxxTKUEdoIh3ADeQjaTMYBI6ymaZyFrUIIp4xJtFHhXCjRLG7qTn
nSWe0ZLEVmtuEpV2INN8qGLZ4DvT6p4Cp9oPuXpm3JLsNo2+/f7B3joyVW2/ZPJxLpyfleTHIAS5
cEFPN2mSjrJpuet1NUr+HqjIgmgNkwJFMu6fgDNbzG5agHYuc7LKcctEP+aT8+z4v0U4/+KDrTbV
tMmaPU9JOqZJksvHrU6gaZo7UgQXMMhe2jj8i1oL9QxeT2fJ9MGOTNtRcVQgT3tOxx1l1Y2WoNmy
izc2PtAGG4xG4MHaHuPEPXnr8np9gw2Buw6+cX3ST+jRK9EFq9+hDLXq7yVQWzFaw1z/gGF/dQiO
U09NXKKs4TFEk4Ydr3KGBgrVOakLi4oaTtD/YHDieXIWgKgeUrCT1d564DL4Uk3BfcPlkebTsVtt
1ZKGbdY5MquQrSBgEQgzxuoACMTZ8W1sLKZ90OzYQy4qyLhHHljqHlH2ee/weZel6lg1vSW8M+2E
djTH7cQbd6L85Fc+miWBDj7yASM4+E5/S8k8jk8do+PUS8XU4nJwSoNTb10msRdT/6uXVmpJ0yI0
gx58vCyl6Kp8Ajfw28qR46ETku5Vkv17XV9NG6Ed02i9heq5bSPCGiFYu5uqB5cFUW/jUjfpkGbP
fO2SrJcueXDTbkaUnZJjI125vz57w+g6NqfMKNpcjAgnyRJ/S0b2XCrbq5tB8joOJ/PSLF5DnDRN
mmUQS+LtnKye9ywObaZskL0OyMFjxIj2RZQ8KG8u98BCnP15PZC68E5pY+OwNIlo+/iHE9ML1dyF
M/zFIosnKf1d49ySr4b666RHczp2XEiHPHRrfYeGYfdt+OO2fd0W82HSfRyQBrwi5IEL8oM5YJHp
AW28zUXrTEduPjWJJMK/x1n5bYjbv5Qvo26qb8up6LAcdBRJWetQ+egv1Vf0+fs9Fs7/cPZly5Hj
Spa/0lbvvA0QXMe6rtmQDEYoQktKqVQuL7RcCXDfCfLr50TOnWklrhBsi7fKkgSSDncH4Dh+ztNl
s+gcRgnWHrSaZZMhWCH9GVpZdwNQROQl9Xu/N35dfoTO7ZV4HTILvMsj3l5475PsXYr2+Cn5edXY
KjIHZA3QGU6QCxzQuEVZ0z526yDuwfG/dVOgcXYVoNOAnsf1F5QPzJz7sQ9N6TvH8q7qw4PDqwRH
Ru32UzqbOL2mt2Pav4gp/3bZNLoXV6KUgQulLTNUy+jA/EiWxfDAuelE141+nuxX4VSztZ5HSDne
GoVNj10iihsI3+LcfXl4H8Ool29nsyjR6kypu8yVYPuyAyU08H/pECdusp94eZOv0GQT3wUhGycA
naWUDXSaTEWbrXjYKtmxGKdPjXsNf+f5O8w/zUQncwZurEzvnKw/ZWsRsnLYmAFNWKlcRn2xFJbd
Z8at5xT7wn2axPSx6fvD5QnQ2UQJ2kJWyzT0EOYcWf+YepmI0ep8ZUlOReZAMyBdPJGCUZ4UPxZq
Rl4/R95Mnls/CUxq7hNiblzLaKykwnQE7mS6crC6W5zzAkc+zwL9AvLxKiOZ5zPTqyBIYJLa5Rbb
A/sqfuV2Cii4w9ZyY/g3+9zgPSpMZ1j5LJbU6W4tPkRA6YRl28SpcU/ND1TmjwT6o9OMAgiKEtZW
H6xmQVAJj6qpaCrwjZhQIcrTrxP2J6eBSTRH8fwHum2vIeE8f5oS4ItllBWba/fE+2XZo+TVlgE2
L+nGuqBxXxXJk/TS71zLc0+LZzj3EmJo6FDj7P3ledfZSInqErzC0pAe2xtL+l70L27u7dwCNI3p
lnnevIQ920dZl22zWmYPclm3g5UFWTWFYnqahlNZfwDOIRxQXnaMb1Xy4/IH6cylRLvv4MashuLp
rSzquFzKRwGt+MtDa+oHKronayD4Oo+GdduAWnIi+5zNoS/CLrWiVW5hqzQnWBXnk6fD6BoFHpIb
3Qn3x3bTBUs1fmqmD7jrYpW1kU10z1ECvrFQhUrW2bq1Bgst0F88ueyMdorsdQysrgrbSkaXzaaZ
ERXzkxV9hiZ3at1W0nADtPc1gZVudd9pVleVFcmbl5UySazbev7iduVhtdadV7KQGys2IfeL+QHi
p7vLH6KJFRUD5GWk6ZqR2berzQM3q8K6gtZQcxRXm0pZvh1ppr4N8qh9LoZdO3ZtSJm7XDkPSqgX
ru3aOJLbt56RP47oIEKJ1txSVNS5kxLkVkVEsXYuVFXASTtAurgcvB98XdHE/zNNyd1abXGy6dxJ
CfCGjnkl+8W6XTtRBFUvlxByZFtFC813qFAgixpeMoN18pbOdVQ6MeOfG4fEg/2JpQ9juXUxq3El
FQ/krxWEDUwgsJpkCPzajBtwuaBt8aax6Ma+U7NdUHFBNLUbaqUJNIHGNRDdBzvzw8X8ejkUNJOg
MiWxhoh+EB5Coct2opxTtPxMz9eNff6gV1uRtawd4hGEmXWWB2dmOuzTznCuK6GqkCB0K8kKCxHb
z+WvYn7B/VSQLt+ve3MlfNloQ8+rQvj6loyoCzV7OWzcRekcRgneuV7KaQCiZV/UfjxAxrudiwcb
qA2cXeLLb69bqIkSw423AsoyYlIN+oOR98XQBp4XJfx7DmLUWr6vsiLsvWYjHem+SInjDoj/xnR8
6Hn1w/thngEFysAH+mjaYiNfvx0BtooAQpcI9woDESDRWxDWdf3ZK1waSNn+2rDY2TL/frazVewP
qI8tR86pc2tZc9TLryU9tcQLe4NDLkZAwe1zvrzw+RHcoRvu+3bgARr3Z3AkjY3r/tyxb4sJHNFu
t4qdXVTXLRG2igjqrVqaIvft2zGzwipb43bdkijTvbgS1XkyTdbcSbZ3Le4EVlX/nByAGC5PhG7w
8/9/lTIKUa9ktHCl1qVsOhlo838aMjB2Xh79bU+1Vaak2jZqOvkEKaP6MVlhzkWY+HnQ0o1kqhtf
iW2ZlD6pXMb2E4lMow+GOZp50ObXcME5ru0rcb3M6dj2OcX7+3PkQ91JkG+XLaOzuxLDjYRW2yxg
GdKLWLDlntMpvjy0JnhVjJfTyMIHJT0OpEMdmVPyTMQaOOZ0nc1VbBdpUFdbWxMes9YR5XPAS5xE
Mwag4HXwMVvFeI3QQUy9wXdP42L4DyY3zArqAwl9uWwgje1VbBcu0rqlAVR9j2pJPAxjPBhbVKMa
h1TBXVCvASTdQKxmw0rC3DUiN+OfDNc5QIR4I6h0r6+EbJ5CEakmmADfGvdjaoZTviUFrXMd9mc2
KFOQxDQFStiZsz70HkJ1rdhnJp3P11leiVeHtMRcW9RKQGbX+TJEAo6uG1mJ1GQiRjK6NowCxCEt
3Bu7cHfXDa2Ear3OcsyBB9wv0L/Lxd6eyeHyyBpzq3CuqgK/OboiUOBE6wL1ygAqQuBY2Grs0DiK
CudKwdQyYluCZgXBPxFj6ANmbvGN6cZWVtOBel0+DjXbw0sgOyJDihvpy1bRDX2OrddLUjVNbdph
6LJ9Sdc+mmh2nZOo8K3eKUynJhXbF5P/XJU5Dypylbw5DoTnr3n11muSJ6lrIOuunR+Vxnjora1V
VGcQJSpdnnvLWqM03aINM5pb0kaUevvL1v59Bn9jJ6ZitZpcjN0wSOO28S2xLoeJ+U2VgnViNOSH
rBMT7SO+lAY5WCBwyb85SydpEYulcMr70ffHMiqnxkCHg9eUMuFgsOJr8T4DxqjvrirO26qcnecN
QiSOID/dGU3I4WKjQB+RkSVbenm6SFRivBjKeWrBs/ZrzfNsebHdxTSjqml49TJTYV+H0rFVvJdL
pD31rs1/LX7d78Qi5w9lCjRkapjpj8vzqXEWFfKVSFoPc5+7vzpScfD42/1d4g5bhRzd6ErY29nS
JrbRub8AF0EJYSjt3Tj0y0Y+1I2uRL5JqD/MvgQUDtB9851M4F27EjcQ11BCYT+nUirRjI4eLiHx
ALTys11VzIe+4lN0nenPn/UqBTSZlzTc5zX0SHomjn4+du9BOJjEl4f/XZl7I1IdJQ9YZiGMUZ47
Xl3vqy2eGjmH4K8IaFF94TaIMHkyPqOFPa6HT6hQQivcjvwedF12in2mu9XtqJslZRF3m/aMMbeQ
IyBfH41NFVV0C+D8dlHSVhFgZl0Plj8DSBXk4uPS1OB7W1DJS+NmHsHh+i0VfNeSrb473ZcoUT+b
vKTlhM1yUHC0r5UycvOtsTUZRUWELWJkhcDylYI28JBRN7Czfee+XHaFc0C84QkqGgy30WPiTwYG
x3W6az2wUgSAEgIlfHl8jWFUMFjbEQq0SILxbbKGkD4KVseNLo99ThVvvbsS5EVPknx1Eyy+HlrW
hPwgJNn33ae0rgM32ZLA0X3BeVpexeIii4oa1vkpfCg/QM3kHaPVxgZF46QqOxMjNWqObYF77s4/
egWQDGznOo8VK8MElR/60za2iha6Rykhb4iJFbiCrcA3z0kgezvwOxqCp7O0kgBQtEDyu3lINvKv
bmqUyDbBGWtWTpHyIKnorqzLwON57DrvsqRE91e7sZprymW2rWzWV0rsgplDdgdex31hGWHnm4Fr
yl1m7jw4WkWgZyet8VR1W82Yb1enbVU0b027hJPUhMR01t+hmXpXU/4DcgcA+lphPYvnVGz1f+g+
T0WPFX1rEyJEzwNGnKBzjThj77zOCvoczdXUjmtKQ4n7WlptgRJ/60C8EVUqrGwYekITXBjxYKof
m07GoBkIRuPebZ249DnKRk3g2yesqOHQvPQ2C+Zs3NhCatxGxZuR2Zod6VkLrnZ66rwMpGSR8Lth
10FjWgaDids+sx7nDS/VZFaVEkr00Io1ShePc9bpk0mSY5La2M77G0Ar3ecoqUN6oFFw5wTjc3D0
gQQlLPt0b3pyVwJ/OWZyQwlA95xz6nqVogyohmTQZMBzvLW/L6SM7OzMxOZ9MXCjaG+qgemeo+SQ
nEtZ1ZThOcsy3dm4C20Wcdcm5E7OUDAi/v6qxK4C1Iq1X2qjnPCczm7As5/VAlsTg98vNC8ip8+d
e4hJbukc6L5KySGN4TXDBKqOM5V8uWOgc8am6+A73rGSgJty8Xz5qzQLiaXsEYqxWvquPTu3SUt7
P4MMIHabaqMgolnIVeja4mPB6P1yRdgO512p4R/A5B1xwx6CGheyl79Bs4qo8DUxJ1bVjpBuCJIa
l2YjbifKJVjrKgQ2KerWdsfXR8PbkiDSPe48Za8cG3puJE2KurlzjXro7B2YzoVdBRalKcqFEk38
BQ29vHB5F0xLvazHdu4TAIvmuau26Is086bCZsyKmG0+zv7t4kPjjQ0reEJXe6t1WTe6kiOINZzl
Xavk1qUO2a9sLL51RbNuwCU0o6u0WgJ9kJ0lYEAoYUB2anA2Fl5N5lS5tHzEYT4mBnCLRpWPIQGV
O4c+Z7jWzdY6q1v8VNDeRODRxmKRJ4iQfPGlG/V+G02pkQcLF994L06k5zuPVJBJzbrosoPrDKak
uJl7QFyNlDx168yitHVeqFfzjcF1VlN2RV1mdnJ1GXk6E3kFtt3cMKt/J+t6Izp1L69kMrNtLF74
hDzZaGwOvMwU4VitG4ulZt+jShKaw4RFa83Ik9/h2DQ0Y1S7ApReWRn6ubeGKBFGIyNbEkOab1FB
fTRby8pce/JUm33LwsxsQfs0Qhjj+fJE69xLhfLZiLvWG2byBNXMIWiMdg5lmgHt0WT3SU+xfVx/
+U1p7ClrpoCuW+1nug9Tc1oDHV4yT8ltxdPPwl/sAGvPVQU+31aBatyvvMQzp+VgzEnzrhVW+pVM
5dZ9wZv+i9EV/zWAvTYmapwBug8L+vFS65djbXUwvmkXDK44bzHmtlwNKQ/npOUH01hN3wpfiC6+
POG68ZXlV8BjXVDkT6chuWvk7Sbf1JsLr2+riDSXDCUwARZMvvjR4M+x6KY0NBL31BDb3Tgoal5e
RaSNqUWdrAQ0evINGTeTLO5WM+0+XGUalXVqnLH/sRkZT2d0ZnVPt3B0Gn9RUWe9uQhhtnREe/zN
Uu+n7pvwr5tNFXNGwEWZWQvpTkMzPfigzQpp0s4beVQ3pedZeLXtQLt0heY4vLfke0meQaZry3jd
UoL4Tfn0bycseIyyxiwJTUQ6Wt2JpU3YodGg9V6c/gbtqOEgIwNIBoDZHFyJQlqwyL5dN8dK7Bbo
gDFTyFad+BpDvyHZuiP+PZlvfY0St63MKj4s5nhKoO/nr3E5FJAuysIu+SF6cQCTUOB2LOhQQLFa
O6jR6ilA7wRoNsujbvl03ecp0d3zpulpVhBMWRmYU3XTV+nGwqebLxWPBlXw3CsT2p1S/gz905iO
7GaBDDZjMizSX6vxCF1nunbBzEgwL1u8vJroUfFpJhUlNKiS8ZRZT3w4SfI5yR8vW0s3tLIGefkA
8nw3JyfD+rau94mH/byxseV8c5/g2yoszRRttQxWa/4clsJjd0PRFcuxSpzaz6MJImHGI5/6zn08
N7/zg2u2C7q9L3+WJkuqmn5zCnYyp28oOHpE6BVDvE1x+eZJBF+lpITUzWXSMfjADMpYk+5Sh0dt
eWcyFMfZx5Z83uy/fhumj0cp6YH6aJCuEqCzl2Oyb+Jynxz8vRlAri3aWsh1hlKSQQtGmr5fxuGU
Z2YKBSYxjEfH4NeVw/EJSk5woG0pRDMPJ7bEI429LaSxNhTVMIcqdjIQdzwNEQh60gM7gOKuCFgX
oMoY+5Gxsby8vTv0LRW3lphL7UCMZjyRY3rq98aueEHiCqvQ3zhBvT0Flgpb67tc+nXJ1qNw/S7I
S14HZBUv1wSCpSLU/HQE7IIwLGDpUypeRiO6PK7G/pYKThs6tL4vDgbuIuOBRvkO68nHbmfF050f
2c+Xn6IzzTlrvVp+lxpabbLwyNHoJ0BSwOKZk5vrhj4/8tXQ1F/lJNaeHv0lMYPZnox4TsBGcN3o
SuR61SITUdvk5HU/2vQp41v9a2/na8tX4rWczVXaKcrYrgtG8hsj2bVbrIhvVr/g6Eqoprh+SDla
BU/LcqA54PRP6fIOAA93U8NB9/JKzC64BrCLeaDHoSafU9d9NzbZl4W61wWSClIzHFzD5pDEOw5j
+sPqyhfCrqIX8C0VoMa7RThpt9Kj7J49/26pN7xQYxEVlTasiXRMG9OJRjJp73h+lyf7q1xQRaQZ
idF04Dwkxyml98nsB+B83qgya8JSRaQ1ZKlB4+jj9Nek966brrhJ2mxm1w2uBCaAEaUA4+t48obY
WB6SLdWHt9dty1NC0hQmeJdrvPR5ry3796XlvhP8w2p+HhsnlGYbGMMYXbb928cGy1OiVFKjrOeh
pcfWtILEKo5QdkZxdChjz8M+4fJDdIZS49Up+EIKTHBaTUc/k4FDt8ruuqGVQLXcxa1wDMQE580A
dbfW2Y9zco3mu+NbKkSNdZVkYujosRxH3Buwu7lLNuJJY3gVnkZTADTmCnHK0Y7JqjbolkObfZjl
r6tsrmr3QWqjdSFARY4mh/BGTcKiyq8LKpVurChGf2LQWT7K2t2TeQmF28SX31qTZVSMGpWGNZcm
rJJXODxEprvv2e7y0BpPUSFqZZqLcsTV/tEZvo+yDVfQS143shKv2GBA53VMKAQsHlpihOjC23hn
nTmU6KTJQm1QldGjwZ+86lZWP4pNiIbOHkpQztBU7liHLGPKLl4of+Byui6hq7p8zM6ktHlOcRl1
ouWpyq8zhwogc0DBLssE5qicQ++HYnnXb+3SNZZWgWMe5IbY1OKVy+a+z9F+tu5MtpVGdIMrR9ea
C0AxFkqPqUG+gOd3ty7my7yJ63r7+tu3nHOOebVD5AzKZyAVQqzvacyidp/v+yGawjkyI36kWZBs
tetpH3X+xFePkqzrZgCf6HF9P0TJftzzyH2aP5sPc0R35LBZcf5dx/v3Eo2lkoZl0B6YkhLfNEQk
XCMaiJ13Uz4a9yI9JIclJlEOpc2IzkG5pXGjSckqwixLudcYEpu+cnSimRAIncofaflc25a4LlU4
SkDXpF06izjk1Ocfh/y9syXxq9kyqMgxpwZVLLX7+VTLr4V5GOVjP53WHLTht4vzULcfr8p0jrLa
MjKIsSUuOQpe7nmzon1vHj9fHlvnWipmrKDgOS8azPj6fgnPmrbprjuQ91No7ItdGrONhVf7nHMR
6JULJyhx26zH8mW/L57tuN17UXGij1gY4jzO9ubGKqkJehVF5jRG33nnnYmTFoeibsOGYvMzbm0S
dcMrMV95ZV6J3KRHUrUHkX6kTfOVtFs8w1ojKXFegjKWiRH50NqzuNzxuPiI9RJdAFG182/43t8i
wtB9x3l5ejUbZUpFxXKfHOeiQ8/O+MEveMh4sjEL5xT7RhpRycScdCqKqfDb08wtcEeMwVJ/WKd8
5w3Bunnlr1lKbSWqC2bNRk5gLPQ7muWt3Kq668ZVlmgKykqDg+jomMomIl26d8stinud2ZVI5qnJ
KtdBUaFYyg9m0xufOqO7X1pPbnDSapKpCgPjviT21GTk2NXtjbvOdyC0j4y8ivq03ZhbjXlU1Fch
oGHiTedA9nCvl37NvSudUsV0Wegim8ZzimjpYbbsAAgof7iqEd23VAQXACdTZwMOcpwXqHLyJPF3
NQSswstpVGd3JXAHMPIhcjH6Yj56NA277H3VPs39Vn+KJqBUUT+zABCbF3Act+gjm9uBBF0+GP5t
6EuVn3E7LfaXP+TtmrylEoqNTTNVQNQtx6L4Ir27xvtMq3vDfk6bQ1V/uPwMnQcpgWu2fV1YDAGW
zdXprG4+ZVssw7qhldhd0Kg/Zxlygr3Sb9APONqy3bjc0U2xErusm22OVrvl4Hbzx2xoDpB4fWiE
/Yj76OtCS0VmeZVLK9dGADgtZBboGq3VuLEFervlxrdUPBat0Q+9ZM55Z0c/kV0Rm+7OicbIisvY
KgMoecfGdXU2lVpsakyT1xxJiEgnakxyK4ZqY2jNHaKlwpTMZEavAygHjnNIQjPkYfYwj5ENWoC7
IQAeD1/TzTdpJDf2R5pZV+FLps9ZmTdwKJPaIbd3xPtlQK3zquYQzMrZj1+tw/3qOBA9x9aOzRk6
38nw0cOFdXRVnDHlhOwYYgSfNGy1ylNPQJ5wXfyq3GLumE5ojMW4lC+7rBj3jbiyXKByi5G+dfLO
RyXCNxwrYEPOAtea6o0srVl+VWAShINqUmdkOoGnsiwio37pt/gRNEOrIKS5yWticYYEXZdZAMEv
P/Kc5Yvlyi02YU1qU1FI7TqAABkXi8cxPyTeT1l9vewlmqXFPP//Vy4oGjHkKTqsj8mUxK1HgBBn
t1hqwr5MTka5xWCkM9A5wF49BocYCDRLZzm2VXZTW+bHohofzH5LYlp336TSh1l5ApVXu5tO/Y7G
Ttjuu5O4XeLz8TgJr9xeqeRhUGGlXWMiGxTUe5Ky3+VpG2UL3xeJGV+eDk3CUXFZXU46w3LYcrTN
dwP9Wpu3tryB7vzGOqDzImXtXakY2obR6ZSCZLY3w7mWGyPrJlhZegkuEkcvB6GDIIe2unXBNttv
rIu6c5EqAzgb2Wi45TSd0GMQt8csbg72F3vPds0+Cccje3fZ9hrjqAAt7qKHlni4IAI5wtH3yl0B
btLLQ2uso8KywImZGGK2l6NjV5GAADqIW2OjZRubE93wShBLoGztsUXJvGKoxUPjwr4rC7sOfC+5
MjWrEK10KP3CP0Mm0A0UGGhP5Vs8rRocg6VCtICuhL7miNQ2xfl9E8vD+jhGSVBGIrpyT/J7W/Qq
/UgJBSt3gQetVhnljrlb5JYgq8726jJbTLldTOt08qpmiXqn9HYLIOaB6+fZ7rL36BxTiVq3gcB0
n5pAJPaHod1PW0rNuqz5e0ZemcXwu7bIz+8++UF6GPdlmIcDThfheVvoR1sQBk1S+42dePWYylq7
ofYwwQCRBDyLBX9J0z1PXi6bRzO8CrsqCxROJqdFVWZO4lz88FvZA6ry2U3ph+ueoFSvmsVLpWxQ
VlpmeyeyMexH0ElYrhMYUOvYyKCaWVY5wFZXJIy0Jao/A+DYfhsW3bVDny33agIAVndR6UParziZ
gKxzP07tstV7odlBqGCqxbWWqvVQTILemei/WBncx7oVoNxrqqfr7H822av3Bx9duiaFWI9O920S
u7U+uuKjIzY2+boEpAKpUJWxaTugeFvdmiFcJ+RRg2r3eX3h+8tfoMkSqhJgNnj26pl4xNQ+ekUZ
lHw/O4/Xja0sveNMjLGhyP6gOAym7i630KRtXLdyEeXc28vWaqwFXjmlTyAgTMWXcgvd8LbDMxU6
5a2VB5082MQEQgsQw/EqdA04cP/0FmuFGJxgqNKmfhm3kgVO7W0M/fY0MhUvlSYtCCkMWGM2vXce
iqdl67w3u6uaoH2moqZIVvsESmfTqR2bm8lLflop2ywBnBekf6/KMv/8Ta+CKOldVtYm3r3fgcli
V0R1aIRJXATtTRn/D0r951XprecowZouJVoyp2E61WkMvo4UQkYGSHdy7zSWuOPDrrOc9gSqxaJ5
6Kcfl2NAs5QxlfdrpCkIUSF8fyw+DdH5IsObA3RjPA2/rNg8LNfh65kKsOqBS2gyH76FYkBSxfN1
V6FMRVctrmNUkE6iRw9n0sn/4vjpaZZbikmaDMdUlcduAn9K1yLU5mNzY4VFJA/kpr7xTmmUbCQK
TTSr8KrCt+VkpxXWyHLP2JdxS2dNU7piKriKOr7rlgnqhV0kIyvsw3RnZpHdY5tCQyjFhsm9cVWT
nc9UwFUx9XY7CEyvTX+B8SoW/laFQGceZQkG9Tjzs/ocfXkadykuDfM6uuz7uqGVwM5WKdy6huWF
Dby+wKm0uHLk8xNfpQwyOyMHAG090u7GtuYYlFe7y++sSaQq3MqtObrDfOzZLFBhNE3UmzzAXcXl
wc+J/o0MpOKr5gZErcxImpPt59XQouOsM6YuEJnlPi4ZWNLsMaMPZVGt5am1gT7f+CjdRCgLcVO0
85owzLG5eKdu+eYvzsb2QTeysgoDftExNDr3pwYER4BfA4kxbLy0xlgq3MrJkslAEywyWtVHZ77n
ZLwbKsipPSXOd4jbXZ4SzQeoyCvPQ9tDTl3s4Ij5MScvsyc3Tu0aT1IxV32f+EQk8NEMevISAmHl
zHcu4YfLL64bXolbAvCFK/sUhfPBj2o2xYR1O8feuvR6e/PMVOxV4phkmHoDRdqax5MjIqeQz1Pq
RMQBInDlV5r/PC2vAtl2vNTsWpx/+za59Rd+N6IR6rKBdDN73m68GtopBS8sz1iPSzLumqqMzM0m
cp1xlHMv71FnyESO8njJX7IJU+w1952fHUfhnOqq2doa6eZYiduscEEAR2CdOvnouo99chydjQ2j
zjpK4OYdT6a0hN93xfSur8V+za5iCvWZCswCYRhfnHPlloAt/FR3lhe0zUyjy9P69qGaqdgs2lYr
q5uJHun0MZdR4lih+E6LjQOdxuKqhCMY5h1chQN20va4TflIuqi6ijsRZlECdkryyef9PJ3KhFdx
z5d0J9tm4wJK45Eqm9daCKsDuQg5LiBBcn8aThWkyR21HhNcyl5neCVUe5ahE8oW5Gg1L9wImfOc
QU4i/3R5dN1uSsVbTYyW6PjFvJ4BP8UzD8+nXUhorvvypr2xsCGsP15+lMb1VdhVX5VGtk5Adk1j
dp8t9d1gb9lI5z5KwNrrXKHrH0mZlMex78Evc5uZW1zsmpYepgKuFl4wp8ny+WTtp9tyl9zQvRmD
TvXKriqmgq6yqajcAfqKJ7QNgU2p2WxA1AStStJltkZH+YqB14c1XnZOuMbnS1KxOx/0rAcPR67g
DLe6PME6X1LRVmVT1mki8Tg7EPc+WgPRhSZPznPS4mbZickBqgUbNRqNM6kCjqSepgZmQ+DlYMYv
0se1FRviGrqhz072agErxqFYmVnP6NocKhH4+ZmmCUDR64ZXIRWNXHuf5DgOr0Wc0ghE4Jetr3lt
lfvGsXhuWhbQh0N3w5PTdB0anFlKbJXYK5vrghVr8tY9Ef5NO7nYlWyhqzUuqpLbyNLl7lIM86kZ
91m7F8CECQqCgH+1Pfznd/m/0p/1u/+7ze//+V/49/e6WTqB2VH++c878b2r+/rX8F/nP/v/v/bn
H/3zoflZvR+6nz+Hu6+N+pt//CHG/9fzo6/D1z/+sasGMSyP489uefrZj8Xw+yF40/Nv/k9/+B8/
f4/yvDQ///7rez1Ww3m0VNTVX//60c2Pv//CBus/X4/+rx/dfy3xV//7V8q/VtBz+Kr+zc+v/fD3
X671Dw9NJDa1LHQgg5sIx4D55/knDvmHTUE47lLfs0Becr5hrupu4Hii9w/0exGbuCYxqeWd8Ud9
DUb+v/8y/X8wF3/iU9f0XeYAZfD/3u2POfrvOfuPaizf1aIa+r//sn8jHv77yOb4nglhE49gOEZN
7AL8P4Mxs8lCoNOa7KquW/uwlAz6WUVN8mrH0YQn2p0c13Uu9nyeQTL+vQEFUz+BZIh6yffSdv0m
NNu2aZ6zsS6Kz05L+AKrrynK6VVJSNB1EsRNS+PP/UGmeTZB1AgaSjPus6BMExi+Uctfvpc5zlMH
eWP+zme2IwLQZbjkCwSpbOfJIUlb4zcrisVhaOsqKFhFreMCZFz/AC0VLyAl/eWPa4o7uA4sbLnr
9x0gkCU3bnjnTh5oQnpm7sbZqAhoFEH3FCUgEPQDYYPqD4z13eofq8Va14cKKprVRyZ9UHRAyYOL
FAzZ6Sjv3F7M8lg0Bmg7usKzqnsUfp3sndNaZN4Rw62bx8Jm/hJwq57x3yVf+bHhaBePPObNXVwY
5ujvwLqYFoEgXp/uKrvrl8A3QUzBsrSc9yW3GjtiNO+8R5cIat7NnKdhYRFuRA6YSfLPmVMnw76e
pFH+XBlkEG8Tq3fEA27CyjVa3FmmsTd7lfMw4W+z95PH7THyYNE85qNTyoBPgv6Ago5NI/tM3h8X
aTFX6HAhUK0G9Tt0LTuHW481GvggaF1zQo71UA3jTUFIKkJnIFURlK5XQBO3m2UZVJBjnHYdDP5r
Nvokicq0qR0QaqHN6wtferlGPaR7cIkDbjdzDXMy0XY3GQbQN5jvioW5bQMxnnZCDiC1Y0saiXms
yocFIDP0FMP7+oObt04f2HNOu71h0ZZ/y+1l7N0wtZnbHTzfhLhc0PfCmiLWstX9Sm1WibDI8t46
zKZZf0B9Ik/3RTf3uD+BzLwM0V5Nnzy0z02BCeX5NBTtmBSh066mE4oCxNo7tlR03sNGjRP8H/a+
ZcltXFv2X+6cOwgQBIEpSUmUSvV2uWxPGFVuN18gCPAFkl9/U9Ud99rVfVxxzvhM9mBHtSWBILAy
V67MDevbp3xZG9hAztwP7+cC9gY7WTGTaAVgszc+i2bQvH1h+qTief48hIgH3HWw49K7Pio3sKVq
7r+1eiubjK8dueL9ZTQeFM0EHx/dDN19O/prnrJcMnLsGyYIDByCsj/ABz2aUni75fzal3k37Avq
oKxU41SZO6OZHyS8L2eTMlM0+P8X099Vyi1DOoSyNJk0fdMderutj/Pg2HIlTI/3JlQb8w4mNH4X
4/hfqmMRrsjyYtKrE4pw5U8k7zZ04JCzbVNrlQDB7AV+86ctg4etJEIlWBzVpCGG05q4ppgjO1Q5
jsB4mGbKvi5dVcvYg21Tf/KpQoYQ5/DwOYwLx+TZKGC5lRC/1MWnYlyjH5tzc/XEuAyIikufR3gR
MZw9I31rK6A883GzxfkSRR7Ee9rlN35jhzJp+g05kqG+6AVVL2a325D1M8AtMcjJHk7DQ3MjNszY
J3wTGKzdXC+/GTWgl6PsIPJY6dFfDm0e0XkH+O5vV/7IXb8TaN3q/TwGU7OLQAAGaTPo8CZkW1HF
feloe9SVGqZ4hIdvnfYhDnfQptwf4hW6swgRxtq1iTeteZgMpihgBhfOTiQrzkyItXWDv0fKqSoS
atDlu3IkXM111axDtzNSFtvDKMXQP5u3YJPBTu1N3RTudfb86omstRvj3i9YFPcLi47aetF39JL0
H1yZ4g86EPPd1qGN0gZnuNzVvl+OsS0nYfdsRmjUmfbwkNvhpirqJHKN/RrAud6Pa+xNde65xuKy
Jc/hfdxNXXOoAgXCPBBDKBJmJqRM4bzqv9kOuanxGrVMHQRtJ504R4Y2jtTCkW3uFoMB7J5v48NU
Tt15lgE8jn1BlvmatsGIf8vBvz3OEVQ7plUzlfPjiAOv7WIHH+2AxquidouLsuD2GMjC8QTcDYKW
Fxxo85/B4m3FkhQVr/Uaw9jP8cc6LwS9mUO0K/ZroZuyiZephQwTSVOEZONY+xhqQwgAor9cEIms
l7ArPfkbZo52xqqQpgurqu2h7F0Ae5TWG4t9NTh/OYWqIXlG5eJkBcu1dsxTzafI4pIZPXgc88Zr
5bHuQVXiMASFkrR8o3gLttl92cJhaU8GM6jjbTuUTRKVxqW1o0WA5NOpIzFhlEHxxMcRV4Wq6nRY
bYfRAd2g5R70U6tiideq2FMvmNa4tlNIkEtDIy/RRatw6nI4YsdRqYzFFGPAZMJgGl6lkRduMG5T
oZEHw4k1LwgpqNedDTzt0rYbyZNHatfFXYmcwAPTeikOweSg+ArxstkzZhpceRwq1A3ozvfsc94W
3euyRsLGmEF0iEyvhh7tY+MQ+KMqv6WJV/YmSuYxFCZBZ6yrdr2qy+C6zhGsgxbAgPy7RHsQFL92
OWlx1sgC7P0Q+PhX4s2Zqe/ikZrO1vFESa6zpsrhQxWytu8OoRuRX+nouIY77NxNpGE+snw/2XV6
XozpH4KxshIm0EUEE1WzcTiXGmHVmJTYnOPBBkupj7jTW7ev58oMcRfZirwWI0WeFB1G2RxDj0bz
EZ6egTsNl1TfbxJ/ctEOyKg56q7x1Y9KW1VnGDHu1hQmEro6udm1TWqJ4+7ow9ReZlPpeUiLpWSV
t0FVCNg2SLjQnew25eOz2rrAnsy0eLnCE4CCO9NQDZYpDRgmXhPWRN2XRcPA9CYKajZmFOZf6+OE
tHTss3Ego58ahPKIPoZWfZNNojoejkV88dmyX8dCWOyW1p/5+LjIOjTQKHiDhwlJhUDCWBiSl48V
BssJjL8tvkoxMn9+GDzpZFbbAFa6zdAfRyWa+ggN6YwrUWoDl0lNTYMLJPRFP9zns8Z4NZ18bNat
h4/Y9TwY1+1mXlL5uZL+2sa+KLQXw396eIhEKbdbqCWa9SR60q469hnDCthoDfV+1Ziovh2GZRzj
RnuejrUjAT90lcSPUZzSQMbI2QvKncfgSnfCqTrKWzI2tjxqDjocVzsrvWyYChVmtsQ/fdQhL/R3
OLPZbsa1GdRdPONFY5nptmnaddyG3U1YerxNaue3KptrMfXYKthDOw2Jdx5rPhqSSq4EPkC19Bni
oQHBbwqeb9egy31YxNQ67/d4/7rpRuZ6Egc4LnUrZnVcK1Kf6iJ4bn2cPMeNwuL30EUtqR+7LgzQ
prGqNPaPSOJ3Pvvb4AYJw2HknaZbu4TLGb5yUXTTu0jnJjZOWJFoPpTLyYXFMKWFqoJySBdlZHvj
wWq6u60LhaoxnTY4qVRpwHXTP0ykn+r91M1OXi7bdiHHvJkQB4fgPfjUPUG32gTtg4YXw3oND9gC
85e8ncp7X8lx3Es8uvwkN1z6B61hOoV9s/S9vAq0E7P93IdeubR/ltzfvBqEOLc8f5F+VEfB3rdU
Nvs3EPa/aPT/gBn9DRrt2x+6evkZveLv/0KijP8HaDHwBSM+Zyy8iL3/QqIs+A9jEYG6ApoQiVgh
wM2/kSgj/8H0HjwBAugXpOQXrdffSBQgVQDTCsQNMgyuXFi1/wYS5W9yq/+PRCOfEx9jEhw+BkhW
CYL39GXPh3H1oqneDQSeqIiHWbKVrSKTXad2oQ1wenl5BwP2VpJ1Rzt/SMTQ2mwsN/rFlqF3xbsV
fo1L5NV3E6soqjFa3Fp4KJ3oGARHaiRFoeYW+dRj6g/ePp6zcH42cDBtat5eo/Yt0IzwuluQ5WjM
dTMpv6h2WjLb0O3sNKqreJ0Ls4e3SfAnitcaR2DdPNq59jJlK4qqJN++6GHlgLdCXmG2vazidWzL
G9PK9lBQ6OxRAfRhMhEEvPkD7qd5Rm3T6tZepBtsR3mfp5Eeii4u+4ZeCZgjfgFQmTEMUd6EZgtS
XIefOa/9fR11KB9l2CyI5qrrYxhdIoBaMrpXBnvObIHtIYzrxNLeKU/VPFG+I0eiStRMtSl2M0Us
ma4MquBtJhumjO0Qa13pRKxF9KeHEv7agLO4m9c1OI2+V+/tis5BAZeqOw+R2zeC4tiKUWa3e3gn
B/gxfXW9bTW7ZoTNx8L15c6wfH0QcPWEE3W77AvVaJKMfOgSVlv6pa5ycUPrbliSDq6S1R5zG7CO
2pylpw7Q/6BU03+ae2GvazVG8Mmn6+sWePAMMSvUmcugU5/U6MObUr1MVcnXY9M3kISaUNc7CgfR
Y0idtyuxy5M2p8PTVLEycQUtT1EU6ucmpPJOjXlAEh304wGGYl0yr7b4nHM7HyvXBZ9c1Ba3PESl
tnTzdl+qsOwRbtWwlEVb/US8nNyGbA273ahG/ifWOewBlFFVxiUQz6dBDNuVwin9ELECTu1LnwN8
UJ7Lr5UDpi7LGVUjy4HblnYur7YWDugw1A2rlw1XwssAvuA4GYt9CRgSuXgqNpluRWtx6fnL+kkG
ffASFWH9XHEJx0ud1/13oII2WeumzFxAIkxKjAoCfUQNwR2tmsa0Zt341Bq1vlDaiDHpkPWDbv1W
XNXCuruFztv3IYiAkgGwL9HEZrhr+bra3TppeTRz3sWiKoHZTTAud67HHHC8ldEF6BPnbkQ+eMkW
Ipc7DlFO3hW+7W89MhZD0vGp06kZihXzqjqcxyTAGOvdxkR9WzXj9uo4qzDAWjq8LGG5ZFFQMMx9
5+wYhYNfJ4UO2APNSfSjRwF70yPsE3BT8hi1nLdHuSyP4BSaHZLg1DUNPYHElFLtPD26Q+U04JfB
Faljr24RQqLa/MUBcvNd05n8ZvUnwBcdeXeVaMsvWjUt4mjb8lSsDe/iBUdiJrgLr9YlnJKtbqs2
iczSgvJoAgK/98qaa+Dt4TVfbD7HXrvYXciD+WGtYcdORQQBc4CAna2b1d1g4WWYLF0NUj+k23Ty
feDiiefzLl9ym3UopZOgHfpdjcx2GwczSrrCanmQMqivmmaesgosVRdDTzM8BVVUnN049WhQThvq
TrQh5m0cEuJ13m7z3AItbV8cETFCv2CEr38hQBF3ddnpU6852vohqQ4GJRAM+Ftld5i3HM5rSPBY
58UMT9uy9Y9lNAd/ymIpY+mT6TRNgLXgh36sov9Ua57kG1mwDQT4rHztptSjlUg2I8wZ6oQ6Xluf
xEFU0uMENg/QBfFSCNxAGlAPoRcigig+Rtq9bV17RMTr6qeqDaaD0hq4qvPJ9qSQcH2kVRDEw6yr
g78pvkOjij2Gol12RJLprtHKv17bxd0MnRZH4pYc6dQljsZ1Ei/zsDUPVLL5xFsd3UEMSI8obeyd
NetyGHUxXldBy/7oYAy6R5/QPOd20nc+a5ABXlLTInCh61H0hjBeLjU98SgaTr5cLr6NxjwRJHAf
VzLSK9K1F45F6v4PuY005sTBl9JrW7xzW2v3NZgAmLZItZNBtSRb4XEAqLa4spyWhx46yFjWBOyR
59w3AYPLHQdcue5YXp2jBTAnduVgbuQIC5jYaR9RIvUQGcCcfAbrUfvelZtNflyWlh5VQfh+6MNx
z1F7HfDRQwsNsSEPy9xg0HXIJ2/fUSWAtgLfP4AmCn9May2L2HkO4tG1NridB76oGAL85ltXVxYu
ZSzY8OTKCrpVgmRif1csrTsCXnhL2vfaS7yF5E+DravoKqdL8QT8VH91kQmyIJLzj36a7IM/be2r
Wih54R6IESR3UNae5TTYKwHsewqCQZ+Lnvq3KD2LE/ECLRBlRrqnNXD03Ef5ZBBZFKyPpSx4xkik
jxCRGnOVl3QKkkX1wy28W5oXsEPiGvEr8ErfpL6ew57syBb4aRD5UcZYDcg+5MjyoBu7Y+DH4jLa
/LRE7Fva6jE8+GVe7vI1NE+jiPKX1kLSEwdrA/Inr+dD72adBKBAdrjntq8RpWOKIut1bgf4x45g
knaF3NSOQ56WrcDd156YgkfXbriZ607scDsGO9l7sIgvO+/TnCvAjYaakSYRsD/OVJhlP+R9G32n
3A/O1r8c6WOnDrBo3540Xur9iIIw0z2Q3ETb/siNHp5MYwIdk7JnaVjVBGEUcLhIiqhePtUzCvNh
YjW29uzUPToUjdutjq3XzUZo1gGV7fHd68Qu/XZTgEBJIuCBjPQhqoiiK++trpavgYqK7/3oBzdY
wTbhcNPMlKLTkTULvxOjz7e4nkpMkkqbS9C/5breVgXZpl3QEbNHgFD1vRDEYaweKaQIuhLBvvFJ
dLCmsgcOxzPYs3Fzk2NA/iDxzDPrhfJzNMg8BZEzXms3o95ZFlDflaa31nFzawQZf5DNg9bT66qX
VlbheJ4wPXKfL+V2tSi27TflyltVRnjjQ6dMPHi92BnV2utirtsfnk/cfiPRZGA8LJTBFQxOLu2b
KLgp6xZmiwFC6UPWzM8bbGLvJRJpDltVVd9rKtabio8TnM1w4yhTiXPHqnYABQmieEYJelaVjj5Z
KUHfuWl5WvIVADAYw5IkRe7qJ3RUzGllajqVGOL5A3u9xdHJINNpUT6cQYqF3xcztmdMDtGbLlCQ
SfgCg9kBVDGvfSTWl37k1Q49IbErIO/ZLfOy3MIF08+GHtXSElC+JgGW+0ajM/lJMlX/CdoWtSqM
5Q46F+FX1SF6fPBGdU8K33udCn96qimGMOMJVH4ZE07XgxYVbWPSrN6VRwzuRTFM62PYq+613Obw
M8+3xcZlycshphFdT0Xj1KlCi/uwDXq573jBboxfIPqdtBKpOjg/tu+FNOjqNuv2zJi011KCOIWV
1vrCG0fnWBtWneawdNdchGvqwF18+19gOa6XNudl9PG/Rpbxiy7Uyx8/hvJncHn5b/5Cl5L+h6Md
CTVhJALU/Bed+F/oUoj/+BQ3UohMR4qxlAuw+xtd0gskJfBvBPr0weNfxsv/RpcU3dEI7q5ChGEo
fUhK/xvg8p2yJEKPAHUQ5SE+hwvG30TsP0kO2oKuvPRkla28FvFoqycAPjSwPLR2XIFw05rttb8s
uykHvsDt/WFWBhbmJ2lsxCJUbH7IwkhEggToRP3aZ9Xo6KFGgfX1mguw00TuWoS13I9DH6PJi44L
LEpRnglvN0jdgt8a0cIKInYJBBvjgXivPz29vzvBP3d+0Vz+x/fBmhOCziPyr95GP39aEToIN80d
KzIqTLfXKupjU0k05og9gk969Zlp4mmqPpL8vbO6elsIBoohBMvg44G/17npuV83w2mVjchN7vYI
anZHuTEvLX3JYunaT8HokhxK6BilV2ZAk/cQw8VAuuhWzN5jWNZX6zTNT4+/X5G3+fyfCAiBnSnA
SxI0rQU4jfcGN14/CtzJ05DBsrzeEzEvtyOnh81M9akvhkPZ1+bGTEus10jtdCHYA9+iq2JA9dqU
JRqM/rDiLOf1XlcldpUwJ8+f1uMcNE/Gra+RrFUy6C86qMODIN7wpbIWuTUhWuK2+Br6GLFlk8yo
2g4MoTAltNQPNBg+khi+6YR+/qUh+BW8oWD0weAQvJ2/bkYY4aJek22XyRJrvjH/CWn3oFTceotO
MLp/1PuyrjQxjJEvs3MW0KePEs3GL3Y1y+elQy1U9X8siE46zBKuo81g8SxFU7yWQYl+0rbJBVuX
ZgErT3knqvNMLsP6ZX2N2dNiDx4xiltnowNw2RTLsZhTAVpgV9CGPnRNUae4S18vl6NQhMUcZQn+
oG72SpRT3AxVdAxsItV28X7US2IayfZssWOiq+oykZWj0eqLnarrmJ7ZNhxWY71jBxNHEF2xV3QI
PaxFlf1+E4Fd+/m1Em8rKxiNJMVJh4zgX1d2cwxUkfZ0tgQaczDaoykhOkxWN/AMOPNQb/qjGfy3
AI73jxPXXcjxsQFOzfePs1yt2pCkmQWiWF/7VTRxnufmEW6nw96CKmjGghwCVDRxbbw5U0UP9/8i
AhgLn6eRrMfKRCFq3SLZllJ99ljVp0M9zzvmpiBuLe3OpfhA0fmmLHn3rdGAYDzC4UPIP62Tp6jr
vSlvsn7UCr1xHh2Lrt52g4rBgayko1cO4s8Tpcg5hRqjTed8RUroWEbZWhc6JSvUJagjj9HqIee1
VGAvfKChfLi1pNjLPoALdvi1ERCBzWkeYOTtMmherSbNXbHe9Qy1E2F9lCp3ECAE98zI7XppzRdV
9lfSmeAsowuiB0t2aAXq5pI3yMvg+V7UuU2iquMnE1y6XpPazxu1e77VmW8jBYi77ZfGsrs5r8sd
CJ8BDyCwabPlfgzUxy7o349RzrHd5pDCqdD2S/wwuA38iFwJGM3HUlkcgGu1K9q5+Vo62cb53OXX
2NPDkbTjR7NQ/7Z5sYkupuogfcU/Rrp8tO+9aNRZy4opRivTOweTyXctYSThXeGSuv9Qa/42iv9u
HwQc8ighURlfNsOvr0zQMD7YcmtBsjodTzlsCQfpRbtRrl/q8AeURPpmRbW7w+jfetw4TqTRfA2V
Xz0vPsI4Aqg1TtrgEXbbcEITs0qatv1o/uwfXxN3pfApUh2JIAQ6ross8KcLM2wYVFCh6DPi5idR
MoWeFbqpHGqyuFeDOTZKfx9cVqwOnDK4uZsx+LZIgQZyUUQ3Tep4WaaNNnB5YldjSMRfLY9f9Hc/
3+jvVKHR29nDQ4n7i8gIrbCLAvCnbyg9bLzFj9osyk14HbXfOLPTVaNWUJ0TQxaY56UzCwxYCNPs
bdF9uoScPs7bhPCMybsmhTz+/jT8968ET2EeYs1A279T42+sXMpV5W0GmPgMdQXcnqW9H1oZAiZD
QiR8O4P286qMbfnXZSi/iKCrMxaaPcLRHlExfjC0Er2rw94WCU8vuBSdFMqRd4tUII8YbXHeZXnA
wrTvyLgDDgEpi8i0dCDSXM8AvzFGw+eYKR59Hy1OxUFkcHfu/wDh1rT+Y7P043nEkARkDiE9GZkH
2SyBieuqvxmLvMgUtBFpKEBxl+jq7fDrxoTN6kuO+vCJmFPTaWSDQr5zQEYL9KRhRBOASpN2VbPs
1MhUAo0Ky2B8UoMa24ZsU6QGSTwNO29q2H6hKM048u9izIPkiSmr5sqn7TOhnXcHwrgG9+zNJ8+C
TtaNO+HacSeZ9zCZzEFEEUDrq6U7DGILb0Mdent4xeQxupI86Qcm9mvY0lvIgE4rWV6gJVtvEa6r
07FF9dro5SbUzB1nRf1kCW2drWX7XHn2o4zoNwuunw8H1GQBgXgSdWPE8b/vNlDj5hAHArGZdfMP
Hk0W7UquwFC3y7EwoCPyrbryVpcuwcozGZrgDtfcdBxE6trP1Ouem3UCZ9AwEA39vSu8MQNYaMA3
cHf25i11oopSOsKf2tXjshttU4I2Dr/40CBaBGnOArtzMy3srjovk20znBX4v3gyc3fDTZaPM92X
xPap30T+Yz0id/WDt+jyI98vAqVIRmcUDV/y/i2quhBaWOVjES61T249OHVU+9W+hDac9yNlqJHm
ZZcL8xWFAPsgLia6QJOfPx41jS8pI/gKl7r9fcVuxpFAuVS1WYNAlRmzofuQt/7Z5OxCNMOCF0uA
hnht0FGBvmVGk/Ec5vhWQZt/Krfe7lTPm8Q3noLsZF1OonJb7LooiHXByaEawKLMnBWp59Veahku
Qr4N15M/6itePuZygW/dCDKyDsYWhCNIfNCeHPbZu5mE2O7joh4rfwWT5qn8EpHuoykGaV+jCE/D
sEiZHCqI6EYHzqmJo2lN0FU8zTlElo4L/1COUKpOthbHZoAYAv0f/jkwxb6BeDOGrCB68fvujBaI
iIde9TeRtmVCrGM3eMsyU5kZ+cl+zHWnbjzkdfee5yUjBIxJAeXrvqaNTRYhzyxc/Kyp46jHEMXv
d8nl4PrHU4KdOof0hPjR+6ldb4bmTnilyiChxAfUa8InhlUXqP/min9Q515kwe8+jQA5QJ2MOSi4
O76TDYuwiaYF/0Vmq61O1mludzAHhdAon5s9huyAKsAhXeOb5mk9oJr4/Y/9l0oF8mhBLvcxzvD3
kXQYEETF0OPjMWFfXC/2s1vROCWIfTJMJFC0fXQQvXni/OMH49YPKF4FHr33u2qXi0ZjGKD/0PDp
ItW3qpR3keP+LY7MFmdsXx8qRF2XPBKHYcNdUObDSboOiKWLRqiB5odNqA/GC9+Q2vuvRTiMo3E6
4GR474MGLwbpq1G3mXJzfd5gRBE2vUs2f52OxQxd4rwU7hxCNwuqLS+SErtz3+G2ByNLAC4RRrul
B+5IfzKN27d8Gc90JDl0a/quNrzcUW/j6SoX8xWSlPChk6DLqd/aGMLUBQG2H0U+/+tKo1wAmxQi
xuYfZYzneFTPfmMyCMqTccTby8fAxnXI2AkNuKSgqj969aChasOJ0hWhTC0UpztN1DU4Rm9f9IFJ
pJ4+spF9N83/VmERvGEc4nzsXBDneCt+qrBoy2FlBP/sLCiD+8DzzqiXz2zwAWBlf9i4aK/iTK2h
23uCqN3v9/y/FVNgr/iFDCNoSL83CwehamFYTA0sifr8epqWJOhYAEfPWKKIOLRgtvw2xIOWiQeP
p1MRLR0kUr3Z9QYRX7Ai+yj15m3Xv99+EXgEHqF4x7q8WxCLhN8tBLGeaS1dYoIBujkBKUQhRBLO
XwR6bOequJ36JbrGeYIWZ6Ty67K+L0Z1jrQzqbLB3iBVYCtcjsxSVx2sk+u5mXBFF8a/GoNtPRvi
X6Do04R4y//BomL04TIEEWEc4z12RmWXz7MITcZKn4OcQ9tsHYtrHS5xpcx1N4VJ4S7Fc913J6Yh
awS5XUAqO2BGs2/yGNrv+//Bd5I8pLhwobiJ3i7kn7aZAFD07YA3ALnyUewFEXzhh7GJZ+11WTdO
AkujqlT5skqcCS+8IRwyib+AVANff987eHVunkh//70uNML7hy0ljXzQY+hjvi+dDRlA8DjRZZGu
cKqjWk8xfnxUM3Br2z/rCeWti+wHsOZfPpVeuFMSQWlEISf59Z1rIWsItxayddykT4gsIueIN20a
KE/CWKwG1l8c6Bx01H7/a98TlRekQH0cRBTYFPM2758Cchlnz3gO55B79TDic/YRCRBzZdmJFCF6
gVPf7EH+HdBpgdy3Wf2khPi7YygTi4JRlPejnxS48hN/sz967yN3sjd/vHcPBLUHCEvos5BW+b44
huABwstl7DNoN+/ywWxpQ4wXo/crEzf7MmvnqfrEhuFK+no8TB7OUzpuxwWT107BdrLh4U2DSZ5j
p8H/RrSfd11bIKTb49CY/b9mwd1fX+pncPov1QllkIiBwyQkArfw61P0cHpDH6L7TDXcS9fFP5WG
7FaoyN0sog9KoXeeNG/nNCoDgRJBQvUp3+/UOajLEWMefdaLckwmqMIyDRVy6k03JfprVePdiu7e
gXjfb9osx9ajiVXT/NGJ/S9gk2GKS4SXExsyunfEXADp/8i034HaWCgaufzEQnbqgx4xD6Pv0tz6
KNUY+9oU812JwjamSzCeCjWhM1wiQf33D+FfXqXLOQeahQKOg+H+9SFEoPrFShuVUV3BsnfePluI
4YA7ywLy1Zu6kN8xOfm3FPO/5CX+pVQMAdRxYKBvgJrtskg/nWarb0cIQleVwf0DRbbY7vkavK7M
3CKz6nYcB3jOegQjAAter9//4Lf521/fEAbQAgiJs53DhefdA2irwoNIP++z0q5tko8SwyPSpesK
Uzyr1q+YcGWw9G5e2HCZ2NhC6Dnq4LQoB5l4AdawNEOz9zGVk6Lt6JftN6R4S3RsInVDsaXAp/rD
wVgMUrCc+y8FZA8QSS36YW06Gw+qg60iH+bPGz+54HtoMTuFmbK4cFGRYU4qBLZHKJokPeY/Gi5Q
vtb8Wtj8GcHpbYaeVYxBM3rXQMDHN0/tEbjH4wpp2/eQyEHw5nt4bUN7xmiaeUZVF4wasu4Of0Pq
OnPUYzHVkKULl5op+OP3y/u2f98tL44flGo+hQaUvJ/Ot2wdwhXYN/Nm/twj0R41eH00pYTGujEL
vKf0dOcTk7ag5MO5vZ8166DXZiwV3UVnMkRu1+seaNpu4an0LWjQQVwp/FyNcveI2QovYQgERx07
RXu6AmJ0eoZ5Vm7OwB+4GMXwbQmaa1h33xZVy+AFXOdJSzB/pSBsP5R1Duq3hZQf73fKK3WcfE9A
yNHDWw2jj1BBrDKDFOaAGIKvljHv3OXuOodaD4ZxH7a/QpSL2O+/LloUhpi1RDPQh83D+8BSudH/
y9F5LMmNJEH0i2AGLa5QpVsr8gLjsJtIJLRKiK/fV3vYPczQptlVQGaEh/uLKctzoz0aBUWGB/EI
6yETIAKIOJ1eg9UpXlqj0R5BzaPF9N1ZZxVVODE5ew+yX1sQhI4cvQ9LOWSRhevgG8OFl88iO9ok
bXCRPjq1pXO6I1tvy/pL+mfhWhUCBQ1psDgfZVBcHC2vLnnx1U/Kemp/Wir8xwpHWeLmukryofqW
C41z3Veh13kUFP5w6Tw2nnqGl6AYkJZqg7gyFzdZAnH0FSikWtyqYt0us17/thYfuw/21Fky4lxV
xgpueetEj7JV2exONfLE28Y38NN7Mhvle69Xb2trPaHMvLBXgda56xO7602WQpHwG+rgUbICQTkB
3gMnsmbtM+v8/Jp1y7+8EXs4zEGKmc0++Haph8KifTBKMlGl3YZlv/90msPfRM+xCRSkJNqMPXOL
O/2366sTLlnDgue+OI5yG5GC3JfRd2WkZh6Q7yHItDhfh39bpf3NhiyBk3IoRfWv88Q/xYqpaEFZ
C41+jJvhbibUzBJL8cCpoU1tVBj1tcd+H/d/urLJk6r2f2RmvGZenUxruUTmkj3bWWuGXNPZ3dYi
I5wzrzMukriqlqe6G9BVRvfd8tnrly+7SAgORnIKyFDOuxd6PxburQQBrSWICBlVW8M9H/WomJxX
T6ynrPYfbH/+KDsClHsw+9StjIl8e5G8GVl19wgmhcsqcE6waKmKAuVg+cqJjjMO/xEopteiNd8Z
byWTIS4q27V49GUQZbprxa5CvXF197tQtR+2Wtndg0+xvo0FSqUF91inzh+0vozuGdukI0IUD9WE
X9qPCs0YOZb3OQaUEaq6zEO/Hg6Ao5xbObW4aE09NrT+7zjOO4u8ikvp+XtEHNeLjCYEs7dEyyR7
SN1FhGRQhF1uJm2V49OxjPFpqZ6CoRyua66mUz6510Wylapy9yIet+HkE+962pzgipe2OY9b7t+0
e/SEtImZ1O6MaUBoZ+J+XdJY7TEXxj8LM8PVlNvdLtM7YaVJUMmUe0d8mWdDrhbO0f6ThIqb+DgO
wsmYSGJZZhU1ynjrSc8mzA9jtgmzHWBd/gJ++Zo7rDrOZLYxgvkeGZtfR92m6WFXz0HsFeK4dVs4
23bYzaSXCrwtUVD3LNY0L1nRuKGePy+rrh3rXI5RtakhwZmZe0X/EPi/zTormCz5cEGY8jl0CfSI
3cZjRuDRUh55VPeQ+c13bqFUS9AJBIKnpFxKFt81JQ4d98Hq+DZzbW5Qvfsw2DG222+VGxAcztnZ
2lbyEFgk86hIHVzZKuk2YT+0/fgkB+QZazCf3Xz+ISAG73x96KftlyGCBxjfUzrneZvmywcqezqx
IdCziNpW1VUbyX6uy5wfDK9QaZYXIqxHvAH1ke0uf5itFael2o6m+YWDzDqpjf7XlHM4aDQJRiH+
1tu8h56FTa3l1ygLMxn87DHwdv5pI7AyzpwO3XjaxorocOVfbK97FH6TooyP4GZJ0ul2exqIZV2M
0Y0sr6KLbcaLQV3n2J2JylgRC9acV6csvBut8pXBH2Apg3cnmLynqvOdVK+Lx/nmrpD0TLGzR2zU
3ybWWmDE1fIY13nIBWsfSKbnoaNn5IC89la2y5PZ3R/vfby6rnrABvxlrf6xzjCNKYLJrIgNCYL+
NVystojll25lGRYvW7i4C83p/Vva1VNm7V+6jzWrbORfX2M2v9gEt4T+LIpUCNbba3nqefj+RaNS
r2NDJku1DPu/YOVq4cz+bzA5keVYA81S4HIldTy+PyysWTX+2izzauqYG9yWzX2Z7YTTYKoYVkkV
j9RGcCEbkkR0BsecRou6pb1hGy0SLsKcFK1NHlior60mql2aB8fm2yqM9idwcLMZQeTtxRNX0xOb
PeuIKdO7W/GOv7Ng7qus2sgNzIdxx4XBhKmOCRm+7cNy0UuKH7WX39IqItP2irBvOxkZjjqZStSn
aaceGHovhM/wa7Gr1xL0D5PKaOuNpxxaAenUY78piIeMfkJmrqGOGiB0XwtbJvl9/XfXiz5afH2P
RNu+MfiRRDMc3tCSGkQi4cQQ/d5xAKqjwh1Z+asVe/cnr/Oa894JDM1jfVV9x5WwBadAy+LW7ixu
HZjfoEDYyUNMRVPWz+baf3t7/qSCfdN6ghxUfYh7grN2X5NF58bQneKKfr4d9tI8Squ+jNN6Cvzm
K8jbF5s2J5yLZzErndurcDhiiW3oNYuFZ/G2DbBJDTfyM56F+ydN/JI/YX06RjCFza4KPtvlrZvr
D5oX8syFvBSdGdqN9t6uzPBQmP+6RnHkEMBfvQ5vjsN3iDX3d7F5KanPG8aH30sgD0PAXIaAQ9ht
rGPmwF/6tYhlhjPXguG3mKFYx98QDT43zT9pILzCMRC/9pJbRj5JRmqh1ZWv61KRZuh0Ii/ywVGh
693vWA3PSd8kTJICboI16XsMwN2aLoX53XtuqogPeR1J/6kISIob1pskgD8vBn8q4wxfHoZ996+W
zU/LMwoBxfa32qDYsfxKkHguj41hiKuNyu3CaNQ2OR/t0bz17foxG8s772HPbyYOalivLIKK6ll/
doz9ONp6ukrY1Vbe/jObjUuWQq4zuCm9MiTOQAB+tw/rTiBhs4absK05NHMSIrWYUw8PdLRl2sE2
y4/7RpYQpYqtC0sZdrb2nLvTwZ/q11WJzxmBNsl4ncKF0AuqUA9PYNWj0TT90DeWb7Kjl57oiIP/
WhLXOGyVwOShZhFLwQKcjDB1OO8MCYUnkfEC7guhZLjmlgyDTuAUX4pvEicEbjKP7mk7Lw3WkpLU
0aFrcb77y0mr3LNJLJI/W5IN8SeKgdU7l0N1mE0xEHLgzOwbUYcSMz9kiWj2Gp9MCC157fu/7eC9
03wC0bZWhhTTZHJ20UeZnQhDPGT+8Ln7c48Hma+x2D5psl/2fc0iO8AcrCbGZAYM+qgkPBqwWzyc
pnpIy7F6HHG8R3XZXiTEHT/3n8ptSpeOo7eW2384/KuTICAewUQgezKqIfaBBEezSQlOSKNK2706
yc77mQnFR/OU+fAo1gjHPcUWHuCINZinllB73PgeGRWHQAeG/xBTrkhnnMjRGBRL7LSFcct9qZOq
eMcV9UCW5NaWu53o3C9CbHxXbrMclGLUlzfJ7jJy9Pl0TrpFcVAyTzK2dU40QycjtJZJQRg5Wl3Y
v66XPS2w2CKm38XJXfBW3wvf3hhJtNVbbOoVBqp1zeI8l09D07UM6jqD3QWqCVfqrIhy4tbV+nK5
F1dTe7wH7jiJFIYWShyKMcvvu+fBdCc8WD1f5mC+YAFYcN1nsGK7kRqgDw7uJOO+o6Rut6Xj3tRP
7lhifB8aVMzKu7QdmIauxEIj9QcNG6ahyJtkYA1pq5n02nTbbv5EhApjMYf3sh2YBg+XIeNV57Vt
cvXbwWt12du7Aj9xTwYjk0U9O9iuWkk8md+FRQM9ythfyMWtrvdZinvTpRqTF9F62Ertu1+zZM+t
//L2d6vadABuGXZT8zpWkxGaWvPiyjrFD0BV7XxAP6mjZn5X9vI8FZtIekc7AbT6Fag/cqZQ0obu
XZirnnC2pgKCIkGiENGNMBqvBziZR5mtJ8K8CdF/XkqbkHvZ/dgVnMt6uAh8Ykn+ZIo/q016FpFs
RuXU3/hObcHFku/f2ZJR17GFaWzMxKHbCtY9rJae8llOlBELteuwmzeofPgSff+Lt4cv5DJ04gwC
6UIsiOhwK+9pri2evY7JuM4Jpllh3+lv+IOoLqX1e676lNzPV+VnL9JyvmfDgTCvDbE5cDGttvNd
4Omvsyap5vqiu1qi721Se+Wxlf0jWAa+y6b5lfuQ9Uf7YdVcgil2eWgw9mdG887H+bD8XwoZY7ds
pwfYFC+q3TnL+wbi/940IakP1hJV8lZUvhnumfIjMRmYpSyUPMt89rXmZ5pIkXcBu5HMALtClj8p
UDMx8swebkvSj9kPUjUmKtf4GKX9rOfaweyoI11tftVrrTn45FuSsih9Lm4dLc4/BzWd/0AtEo5F
xl8PQUN1Zza2v2/tYc28x96EYzT7AmnXMaOme1RwhWp7//bX7KxvxSkg3RGrllwQrX5KUXAj6KaF
Rqt97qUeAQtqYxIT/5Fue90Xk3bNw7oXdN9bqU577sJw8bkatOBXRgrh1LNuJy5FQKyfraT8ci87
MOV49mt2iXHwJqqULBijxmmaPYWBNiducPBdDlhe6NLlHxqBeGFjjHYPKrkciO6P7xV7vHrlwy5s
Myq8/RIopyAk72pBiLajhTNOZgQm/3F3QXrN48mdx5/MYJpYGeJmdf6/meUJ8SqxET8GbtChovR2
3K3kyLoxuw6VVbJagQGkNVw1er1SuUdiU/vVbvskYE6UbpzK/Oyc4jKwL1h2GlKhEiWrXsXFXZ3U
Gp3PPec96ST33tJ3p8aOsqo5Mrk3Dt5ED6qFJJh+7Nn+YwFgSoh9sjGoePMD/tPtln82GTHNZea9
4awbXicQocmYNQxLpftpwGfQJuetNBWQKaSy0FAbNtLB/avtzvcAkSlutnILJwCUkqQ/K600wvO9
HhMjpogag1+N6EArhA47wELdMcf0pJHxQHHv8Rh12infcqS+qsLuyom+5APFoOe3t0xa27Ed5efi
cSkO1S+uy3Tf21e21uTL6kRdYc+hLSlADFZgsNczVd3+wYDbYauNTfPKaRK2ZnENOg4loyAl5tPX
TlK9l/bc0y9uf9B1iwOZiVRrhjWs51JPNvK/xfRSD+atduwlqbIgi1S5z8fecV6CmpXDTZnFnPDT
oaTsEN0aydJJmjL409NGxnk/GTGH03OXIyN4SE7dSpO23fcWB1A4cs0zUHSXxMgZOg+uH5Lt+Swm
F0T9lXw0FJCC9torxV9X9D+4vgbm1R313cD1PFkpNKC3rSHbOtkmBoM7SqPLGjMlLrv0y3Xp6JrU
3b2MeDOmiC73rKw8AYIOYq1y9kg6Thf1o3xdW7Em8BCGsFn5nRxVEALP5YvH0PthN5uvsh68MPCc
Pip058IlCwKIJPBSsHhBH0qGXH2OuGT+7JZbxgG9M15165F7DhNmFedwgdIJG/O9UKciAIMEs4bM
3mByaw5kgxqKgJGGipQyoj/mNyfNNHO8+ONDljvLg+Nz9grIDCAmgByZa/VZZPM/0+DjW5v1oBWm
luQEtdJg0TFHL11YM7VJbTS3XO72ZWaHKmmGXeOH7k8zpzXtuRVv035TBTvjpspGNuUdMzrxbUiB
WWOmGZTFiP0ca8+hXK90Qd25s/unaicYno/0a8Dj2gdL1CxcaMeXov2rJsA87IFf47wp4t1x6rPQ
liNpQzOytX1kpa16qoFgnYgxB1Ezuq/NQs+ja+De8F5FbuFkIYdwdalqfgmyu0fpua8C6QgFyoRQ
NeKYdSyFBEMfWEb1i/Aam8Kia8Ki7OQpI2GfCJ1nNlC+/7pN80E32Xs4bTJalhVRrSkjUkraa8ET
Ig2LMp/JOG4MykfMQbUy2YrDeBrTYR6utfEN4O2/fjeel6omw2608lGH1aSJRhwmf+zD3xUogc3Z
Pwft6Ldno2zdd9+btiSn30sJrEa0Ynto85yFvjSet2r47XMWpeVG4TlPUJPafE09Dq5usdBO2PY5
jlQ9wvuV9cWbgLGXNbUTaYsXAP8hB1Lk3OHZ0Hih31tOgvu22YM6UuvEvpHafVB3QBLupR9f685G
wzKhgL0edLPVMdMc+8oiZj5rcedy1+Xw7AI/Q4jOz1Bi+utqRkrNbdJncxaxb9dG1rW+NJ0dTWZV
XxdvZFQ4y1+BZhHS3reLFMTT8QG98eKtD0v1pgLy3iTss3AVwfvu6QjKwamWEpvh5D6jXVcpbsGC
1UOiOGxEPsXSf3gYesNsQnDU2GgYDUZDyEL+bg0Oe8eq5qif7MjDV5RobUWxOyw3bFPGscu64tYV
D6opp4No5BtOrzVZB0oJODWH1aRjZ79DVHqFTMWGGGuP7QraCGOBnRMuscfXCtZMCG1RpSK36Gca
OuH7Xq22pDxX9ob9DOxNqYsnP9gwOcJKmwlDR8QFRGTqtAgWiEC0y+6F3URZMpu5GYOaXggYTm5q
yv5T6GlZZ3Y6E5Y3Z0rcwnInTif89I7MzsOk0DCYSuR4C8d1s65ixg+BSH23lhvucZU8HAydgxeO
YOBcGVNtGtrTekIzcq5gp9qVjKtmNo/t2kXEU35l1MqvfoMVGbLlwzrNl9wuaSoRbw1rvrYKazKs
BPsmKv1CUDtPq346KZedtsuGAU1WGkdCUPlpYT8WdfFFC9CnK276Oh/V/aX7w6Z4DnMz2xjzBzw4
9y0ivgGn4M4qxPhBTGYuwsXYPhazejB8l5KzWr2IqXLq+Pl25sQ4M1ezkrU03vZ9PzIff9Onx1aM
Z1KF5iGnbym9hX6M0GvuPlOV4QK3WVXrD9VNR9ItCrpbXu+gbOne4frF+1hcGlIKaLQrD9GQb2FL
pvs6Qb3Ry3jr0JiGkQqrI7ISS9P9qlu5vZpAeWyJ1tQ3H8EwcTo71Ol79dGZyr7aM+kTo2U9boPX
afRDb/Kss+dXX2a/phvVa3bnC3WFm6hmP+zVXB0nb8+opwbsqbb3ONPhkoVNM13Prr52YFJlhDWN
cmhrzqHAnx6ZbUVUdrOQyhyqGdvbfg+GEIlsIFyuK1kVE9XeKWoyt6V6JWw+R+s2fah2IqqpI3S6
1lNvXHA3/l4rpaVepR6zX2Vty3QgA5Ia8y6fCq2cTyBkf3qSSsxoKqo732rOCrlKwykIdySp0acS
3eKpNo2qO2y9c8wR1Hsl8qM3824Hev4BASAnW98NKfuapmPnl0c1m/4tkEsGwWPbOdH7/ERQi7uN
eTWdWE4bYmfsGg6Ofc6P8Pfl1x1PeZG1n7pCokcOjHy3fB/T2oR5kg0f25yMTjE/F6332Qm+mGxp
H0FjqPOgdRx73vtWSxsHpdXFAkbIaez7GN90xxDGNJIe/+igEdyzAD2pLNMTD2JeM2N/YgcIcl95
mUuoWdSsz3O2m1GrzVfd7rFI1lp5oR8/BJVGzVNXC0DQ/Tfz8yRoKfUBk91y00MbFRSL/tTFPdTC
3RF7qhr/oVUMtM1mZE0Z9QdG4Oy4jO1nbjj1pakJUDGu1IYBLiSh7chv5qQYcnBlow0UT8sIY5NO
zgMaHQp0/WleJBWp4YOlsxegDpNx0jMNLQIXQ+qsvhuuRByw9rBLry3WP3pV/zDc9lN92N3TfYbs
SS24uUamrhVTFFBYY7ormCjeZtwck5Bjr3Oz2AU1G054/eAyB6snY7wV0ANuQw2cpgs2iBk57nTS
LI5WHIbVQLUrhhCXUZ4MRY+uR0PZ+x2kEIZdjDWevbW/OlWXCpROz1jzswruszAYNRGjl+Vc8Msc
hO08be7QHszRLiKPBxGxJHBPE7iqRBU22zAatHWX1myad9Zgi7vJduYmpYj5CG67UGBuVtkkzrKF
AyfY3erbJYvTPM1ZN6fzug7J3CCnKxTEnVe5xKAEZMF6G+vmzwCnJfHNhcIok7TDzE199bgM/qMz
T3biaO3JM12RbnvFHLp4zEW3nSwt/yJG0aaFRHn0K2tIV6GDM8C7VjjNv0wUTVzNEql5QQYW5nbd
a+9GjoYtOQVeAXCXa6KLRV33jgoMQ+t1NTY2Lc4i3Kd+evItbtMF7AojYEgNttJghgorzSUl2j54
yFCN5yZTu6w3xnfrrWmcV330aBudLTFct3n8//9telU+5oepWkVCpKrneN9j3j7jJfe9/rGf9y8m
H/UNBkUO9pFd5pUux9hGsZ8GSz8U2tREruEAZHUJiRGiYDSYU8bTFzBm3P03yN2Medpej+YxiHU5
acwWjC3dWmbm9E1OrQVnKWAqmbOWRS2XERGzv/3OzHdfNSqirOE25bG7uyOXxiPWHzCOGkxEQ4td
PSdGljGbRw9B21knCqmoF6ubDnZXhJk+9CnfuRWWyHPa7LwXTAMYU2mvOTTGuh2sMzMi8334tseh
TWx3NdBXtTwhEzCa/rmtJsbg5XrrJSCeoPVC3RYe191uPumb+F0Taqdk89LNG+cLEEn0hpH1Td59
kL04IxtCPnnWuZv84WjOPXrVToQFDwHrnSC7vay6v4UGnIvIaLkUsx6/Zd2XfFKNdrCq4J8+BhFl
/kG1841ko3PNrGeF+HdY7ysO/cAu4k3LhoNtlShevU3n1Gy/qdWu+0i5bA3DX36BLFaaPC5bN5yW
cv6QCO1nKZvQh4sSqwVbl6ZTzOT2yu4mu7fOmMDOZdc9FI42hbKGoOnAMc2AruHhJe/BB3sBSdgl
Y1uiZUh+LNJPoZlXyUigK/ZnWTf/oC4C3RwFiNL13lVXFzS1F7sXbTSN89UvwEdhdvjNnCDKdQkC
oaZh9Rf3w11FS5QYptWUv+Ye+Jp8aM10GdjOakObntopoQslseF9FPWGSqRsjZaPExUYRwjK8W3p
MjPJ7eALv3DS58HKUsgWJAAceYwRck/By3FSNSVmBDMtusngP+8GyTROxL2ZA2mVtx+BazzWAoun
Mc0SIf++7PoO0AysnFPY+s6VkZAt8wA2QUmtW/fL4KkLN2rSyBMwBmnUQtYs3BmexUkvTCalfffL
896qzaZ40JqdXIF2FiJ49qp5PUinBI28Z/EcZDdPkjHBs7ZFQ8nDlVO1a7J5bQmpjn5/NszgBcNJ
1NaB9zDOP1YbfPtQKcJf1UAeSfq3uqM0oHa4wYV5AMqMgNIwoqg4WWgYkkDa10HbP/ny9gim6pe5
Fy9D6dBVIhlC4La2cKHyE0gy9bKf9al/aTrm+jXzvOGeR/L68mOw6jN3SnDelExLq/2i3X2ThdlT
/ApAhoO8kTZ90d1cPYOVPRhmc1gIZ4aadwdZL3UTDdL3EuZgc5hXdPNNC0pQTX4MjYSruvlUu/4j
1+ph7E2aM1NgXi9Rui0gt5phxPAdqflUW1yHyQuS1nvkb9/tJi9AdfQ8llAU9wOaGeGVeZRIRptl
c1IMny6M5aNvF1fB9McZqRx7DR9XuzvvQ26GJoO6i6JAh7fzoArnYgqpXkGCPmXLsxzWLUI/JFHa
7e+qZESk+u155NoaBIavEeZ3l/UyauW1YXYbNt6s8YOWKzg0wmzsgyQ/m7guP9CaFjTxqvu1dOYn
WDaUKs//HrYM3Jo5n22gasmEIKeafjlvBbuZ4EDxX3ee8BHlCUifSz5TT2Re9lYTbZ5U5oVNZcyp
GIpDZf37/1+Pd78LJQcT93LwNDdYK/auCt6YIhE/ZOOuS6URaM7CZ1e89nnhpJP3vPVTqimfJ1ii
FviL/ANBnKak0VjSbu1pDyU5UnanH8rS+8WkjAGTmx0hWIFrecuJlCQiM5mVtAd3N90ERwa9MunX
vPqrr/JPRnLzS6/OFL1wxwhIErbhrTLomvEi+CT+WLsaK/x/k/mLq92LRk/9y2BIXmDoU8D5z5uO
jGf1l2Xh5al7uGCKL3dde/qv7h1WnonDDVhz5jjNgfXg7yUjSgbzqqtvQAJ/ZT7sp8yUZ7E7p0ab
UYx7NJHqj6H6S+02P7BmncuwiLghdX+uKhgvWuf/Qcfcp66CpvLVKC1Ix3qBzjUUL2hHI5ICLwh0
ke+mmpwL/+ouCWDysRs8sz4RH8SuaEZ/050FBXF2EXokuMG9PMtiHdLGrX4sz2aBJYgclAo9se7z
xd342/mM7h3HfuIzdsKhfl0y9WirBtnmjgmCA0eN6R3czvhs1+Id2PQtG6YfIVHgfGizDLSeamdj
3tejbLUthXK1ZUz1m1dNmgDhHTepW+tn1RLyT02bqRR0Cp1Cq05Npz9XFdvJfXfgsh/ecNC9E8sm
BD0AjgFZRq3jRgivf8CAtYllNm8om+G8jGEJwSk2TbTWgJ4dj9ZXUb+tvKYM3b440X4rPEXcN4B+
tFYdnNF8mOHAJCyW+GcYv3WDdn/k3A5RqwecT9TSgKyJgxpnG8vTZpLVGpO2h9C09fEy2gyylvVL
a9StcsZDn1X/JJtd6Mj0ZClbFslm+af09zb26UyQPzYYdyZuqx7DfD7IlbnCmtR+eQeItwyUnJ53
VmdCK5/9en71nCJ1rT89E4zLOpMX9DHgBNBQx2X6shdK+c4t4RbLBlsYFNiIQTgVrOt5eA4RjBlh
0z3s5bEcVhWPBp/1MnYJoLKcvxq4/FLCidt/FZ6I4RKrp51KttKEionOPvVSGg+OaZxEa8ImowdX
OWBzDC792ekvxPWDCCKfDvxvJqcJizbe8nbhzc1e6yBjGGV/KaWVafuqdJNHFTMa1RkMEawiy6Yf
Wivvw9oZXyyT8TQgRSjSZOqiWvRFqDG1XqYgS/eC6IxOq1dqgrG0B8qqJ1W1Emok9lDwkuFEm/sa
44yu3RzFlhtHCrovMNXWBFFgoUQk0n2tTV8xzt1f3L7i4eDbpLH6UDZ+oiqo1bXrKp+hOjOXHYxk
6Agcc3mDIcgMZ09AJMH3kogmiNySGZ5WgEPDkMsh0pR+PO4K9RCGRehnAc6C/hcKwoFr1UqYzPM2
lfsY73v9J8vco3O38bTBh+zOHgy2o/G2VUYZj5PlgNWCPqS3xZF4x37wpPnatPoFhTZS+vqn001s
S2P5e1oxQIiVUpywOrMTpb3COkZrn+ez31Z/2nWg4HDrd6ef39gf4Se9tPi7mPYPixuAHsGr9qbi
t2VANAeJcjDgVWP9NA+2vfG9jvmzUtXH0LkyXvN+DUu3wALoz1fWehy2XEO5w+AlBj8e3O1dtyEQ
+u4+nGxn/Mt+S7A1KPwd23/W4MnJOGEDwFEXU5l8oIr1rF3xNokxNcvhhvrDM68kiOydy9W3UfJY
Y4mIUYPIlyebW45MvXrs5fTAxX6B/4FA4zEL3sGfcmUMUTD3P5sdyHA069tkYIZxJmtK+77rIliQ
HDklJbEb/O4FY7vCK0pMZOv7ACM99p0HzbGcA9Z33omqqMJmDEhOc0yYWTkkOt0zC8sHTgOdul5A
w9eGeYy2EtPeBJYsR7jjDf4E4dy5mCS2eXIoslg91tj/Fux4clOv9sTNs28lE+Pp3bK2xIK2Cj+D
ijwAqabuhkIruv+PCdcQmk6gzg1HRBYYf3WiTL0acQeydpBRNAZYvvtXpxeYSl0JAXL49qfs0ruB
cxxXnp766lGOc9/1T4rYX6xDrJDYb16LynjgroybCfeth4Yt6KnqWt6s3f8Si/Gp4QuhFKwoEbr/
zJW+cmLo2IMl5Pp3r8UCDpXrj2r1hgOmjYjOXgBpr2cDvvPdzh5Ivk5WMpBHUZzsRub+NjNcz/bJ
dOyHnO64yJ5Nb8IQ5iF4dpqGqOF92FrHjGAUz5WDpryZObXmW9fvD53ULkTZY5buPsyb9WLLDP9G
n6WauN9bs3cVVUmgF3D3yny8GkmzzjZ3I5w4fCBFFpl9g01l+K6wE4YZiTXWknOWsJxCpVonaLQD
b0o8N4tcK/8hFALqxZrGpPK7d2mLKiQ2TKK5nfJDgfJt8qlwmXW85q6A3loe0IWsxKzEX+zlLrV8
36e+VuLq1fxvR8M+b2levBb8dF7q4mSaP15pUGA1sxn+gSxqsWHpABqQ3RzZ34ZC2R9ayn3dBXnX
JH3rA6q3HS3pZB13akTlw26sk0qDwLj/j6TzWHIcx6LoFzECoOdWorxJbzeMSkcLetB9/Rz1bCpm
OrqrKiUSeObec+GuMiMdAkb7osxPvdHxTwzN9qrpFYMA/kZ2UTzZscOUqZC0rcoO51LU/PU6giTa
cTPxPOQN6/fk2tS36zTaltHIhll0V7K0b4rP6XOw5rugsvepB24v0hcSYn5Aqbhs/gXm6ZjVQMrc
CJvA5+ANn3bHEsdTLwXlye0jGcOcBKlusZ8Jj0DG5OXWSvQKWV3s3bedh9DOYPnj2prDUVzsjA68
jAaswnLYWlnwA+Z3GzcmRSXavqpiatTZLosttXI6552YAhDNdbSbiVEpYnLbSj9eiaELTSTdFNeb
Kag/nSS/B09PXM8cfGcjj79Q3bQx0bYjqIazpea72Fxe0NaSmVOq5xlJZ6ON0PEAS7Ivs2By8KyV
jNbrIrTtaacds1p3jFU9owkpl98HinGGkCPfqVwhQnG32hHlumR0vnUG4HA8jXjnztJtLxWUSBZ5
8TtpQbwJ1o/s2PzJjBWlCGI/ZAlcV+OTpScui0GvgWj/9MPw2cBb5kI9uQa8RITCjGLWfdsyIR+c
cDHN18iuNwFt0arN4wfgysYqrlo+0MECxoyaai4YGi6Mc0pnttdibpd95vIze8g6uzi/0xmDkb7v
nwHW02ViW7hV6/0tFMCsHKZY6Jmc2Hmxo03uynzTKOfbzNg1a50ww5zvCdCpb9heRdRNz62YK7R5
U/xgZEiD0ODcUYEZXF71a6NdJsp6emsT69sq+jcC1gHwGeQrJEFAG9eVM+c3uavZwKjRTC9xnlQs
qZZrl0QZvevMLbh0fyRa4MqIRhDPHgUJHtGtJ4qzo9y9NpEDZyybz9Ft64YHpnaLAwsfzgvurwNM
w7eSrSoJOXo7oWGDpg9to3J/8oDpl9Hzj4yccULSymsWDJg3+um9W86Yt1KUdf3DCIoSAIHHqcTk
bm4sPD1Ofemn7isFWbRut0nqWHgWIuKpYo+zN89DrHtbBzgtMiYIiBgF3mE/QJvNs63QZR1SD/JJ
JHJb+mLa9kTrJa69G5fmbWjNMlRorpLb/C0f/HmHfXM9ROwn5le+b29lRaYbDl6Ci4g8ATtzrJ3l
glCbkYpvfVmea0OfbJcoLHPOjmjPr1OKJjeyaTjx61uR72+dVYOibodLiKatFycRzPvSQsfcD/OZ
DXfJA9c+WdK8yWQlNfOi7gliadd4xQaUKN1GtoXcTDERMNbCH87JKHPw5YS2MDJb+Fhtl1iMnHfb
jH14BV0zbOaZvLnEWbZJ+eYn1rSrZkQljowoG9HbkQT2aZaBF1YUr/xlUanIId1odVOeoCusPLwG
UTC8GOoPZrS5FZ54U5W9Kao6ICcsi7fx3Bz6LDcY9xrXobOeWhG9qOU/U04zUVMOf7O2XytyhKA2
tX8aQS2Ea/udtppMBmgXFg0paed6D3l6z0CeDyxHSlYyElktTf1HoMMHOoETmHab5QFDHwmtmJ1z
u5EidQ+RQJZaA48M5ZjMx2IpvtyheFHKfC8SMR7bl+rZGHBoGBkYsfI2tonrCWldG4GZNmA2eAj9
0nhAHj4geB/G6dGsWlIwp49CzwspC4jemkV+9Ga7hLR2+dpZ/C+oxOh3MYltcydirwOSm2+mzdZd
a27b0bxbEr7jprd/bQGCl83TtLWmlD5YXVGU9xhrSc7Kq+UJ5SaZYTJkqHbboJOv5EUWGGc2QMSV
rJvU+VsMKlrw1CaVUIWi0wzz3NVhraNtN+g/xZ5nn0P9Qkjy1ltUtDh6j0PHQSmhiq09kR1JWpKP
lMDfmCvileHAFEPSAcOqM5DQFQmTQVjv0tqowIVQHnwYef6d84FowsgOsbT4DVNmhqMGTjP31n6O
uXPA5uvtrIMXdg5HMT5l4yg5E2knjPK96m1jlYilXas0x8M/3vfmYgFNQOTcMTfaVtjiTLiim1ST
SwQ1HhIxhNWshgPeYqNKS8VqZ/A4W9RBLAGT7LF9SRXIc4YQYe+y42toMlPjU4kwFcTeQDucd0bR
h+SMaQSLy6HtHZs2V7x7+fBO74s+p4nIakJosIdAfjOwtIwdmkNULPhsEMKHVPWfSVZ+uAtJYJDw
nLXMijctajd0ST9jyGkY1DJcBqPVHEDsvplRiXquJErEkDsIeVT+blKGpfWQ2vntA7NfSVT6om1E
+NrVPiluOCAYeZ2EZf/RyW3dAD1cz1JqtM9Dq9pd2lcIrJwNWYlnN1n+RhfXRuCot6JkBIv76AU0
AjhpDYaQRCZmcxJSSfbUA2sl0GncgKugJobpQDoMMxRAhBvNbxq6oiR1ri5HjgzzvWQ3als0vlq0
L1Gl35ckOXvOlIfY+HYoqd4jWX04URdBxTLWNTpEC6vpesHjuCm7bgxTI9kk1j/TVPM+WczPUTuP
IxDmmwKUP19SWxLcEC7TvI8S8UhMpXOop4k5Xn8e2QuusLgIuG1JKOruTlSzAX+F/ZCz8IbFlZej
w8qzYy2mZ0mq2kpG8tVLiSbq+fEnF9sUG4hnpqe7umNtbQxNtEoH55DUapfOWq38CemNFbft0bOq
Fzfv9uAvig0ZgYgOToNlXrC4NjtejjlcSpdNqZUfW0LsupFdhitDE1A8IjYaYQOCUL38FMXtrcIJ
UhUpdWqk+31vjp9F/Ayh79v2Ib6nQ5+tMewebcG8LEE8dNZCRbd7IMYr1F3B8CZoXrdsqqrt1M4/
8LN6BLmcUfrUWs5FZEaBFYZJkUygGWaSbhkrerppLD51dkguwTzV7wDw6blcoBQtDVMBzx5Y6aYe
0tRx2ZEo1OKSpiqe2s9JdzhaK8aAOjLGG29tXteO5MbzeUTBl72Uvr4EoRaUsGOk/YMNT+cEmPic
R0t0sjR+T3DlIP3EqrGDYi+nqlvbTb+crZy04ymwYZxbP54/+vslTy5DzM6+rQJnoxkTw8aZWCUZ
JatL3GQ4j5aRztj/Hsk32Li5uPjsTohYxKlBPE2ACD7mUuX63TlxDGpeK5BrPfTmSQFabbyLSBJC
GTJB8ZYM4oRybE8+LKlagTrMhvMryZRcFTbnc2rRSffFCiFRsmFK2rKbQNedq9heB00BdADHUFIb
NFhxS9hdVe8i0zIoNuyVRkN3X1jOh5PeZnvq2tfolr3afkdE+RezmWbbxKk9KOxPrFN3HZQV5swo
ylpPbusYQQZzI0Mv7b6ali3wDueMR/OxuRWHqDg+x4qcDpBhRGTl6lQ/at3FB3V7XJxcXPOeCy+X
FIX2aKgNkRAIKQMZjpAJIJSpS2Rz3aQLU6TUXt/8utX8lsdGt9ZDwU52Tt8rYjV3yzSh8WrEpRZD
uwpij28teKCCwEcLbUS33MfelOHtUHgNK0D6hLkz3CoPVOJ0CN30r7TJj8uQojN/PEad84zjyd7Y
hXqIvfG9V+yyGKURvGD33LMKeHYZkI2JBKgTJHSYXccw5bl2rkB1XrVR08L5Me5t1rxWeS1mfOLo
v+lVDNbUE+DLFefHe2KaoDpYQ5bI/0Phb5c8/ehGTD7TxDOO/CO6y/v2JamDhyF3nVBbCr/ZpfH8
S5d/DTUuEgdFQ9+pu9okWMtxMFf7QoTNkAdHhAMcHdlB9XzgaQFxHZU/IwViRoKRKJCqtpn0uoSn
8qUyMPOpldxtSoqAae/RQIGLBKJWxvTdyRJ8dZKxINCAlKGMveqS5KnkhQjLzCQpDxVlN1Z2iORS
Ud3eagmBEyP1Hud+fg8Qwq7h+BXr0Sw3Y99ckJVjZE4DKv/FZAhpRicE+GLTlZZgWc7rLzxsqDUS
5SL5Au7P/cLrhC2brw6BbEZqaHtHqfhbWklxSPs3WPFA9S0mLfT0t03sh0qxXSdQk7Nefw/oaXNj
pEL2PkCsfwd1DZ9Ryf1c1t8C2PkKOZNDCVL8ToEEXHLTKFVlDv8L7Jw57Mwl2vR2BsGR2W/Ha8lU
cLjv9qScqlXa6Je4UdBx6bOs4c6gtXMm786Mu8NIj3gTrj9weT2oyMUznWwTEsGKkaqY1pggh5XT
gKl0zJgoKuzy/fIBGoiHgx+OZuR5dNJrUZugnFzjzTUPVc1eNrKRvFSW+svTBWmLni9DF7QnaU3f
g8wPHdorJs3971Rk1EQWc6el+MYaojY5DeS6VCzxbamOmaNdGEzBsNGaz3a6ELl1iyoJ3HVArsNE
e10qn4GnoUgK9J5oPFxWnBAq3AU/WBDfZ4501ggzmAvdzAEc2enk7J2GDVShyruoKe+LyRF7r/vB
ZRvx42YjThCh32FKIIQR3H6c/Yjz+JcEUPixS54MorZWLUecl49pGGtcIRaDq4GY1dnWjA6Mr2JW
70TbEg+dTs9NAGpTOJ+p7T2SK49QbUJfr+ZfpWmhneLkRkfl0BMNZYjtmwcPI/6qEcmHzV5xZeoW
j5GN8y+xTnEWb+h5P9zAvdeuC2g2OMxu/LPMtMdMYp1Stesoz05u4K3bKX+0qqTfmI1L812QoDje
u25zjPD3rG6PDhOzcVcESNcsnmPmpuFk9N5mwgmy6vR0axYjolm7+cduTIE6C/Vtkp76uG5Dlsbx
2p2+mHCvGp2/oigjqFSnfzop2XcsiIyd5NDGCGvn9A5vKxtvxn7kxgTsCbh20NjOCNFtfyeU99ij
zN1aJkDZ5qYAQQBqxotcjTPBEYP6GaMCZ4IqWT/bSYuuYIvrQ47v3BurPuiZ8+NTSOyx2QoU84zV
//Bv/0lCWC2BFNa9SeicS4QAcjVP5Sc+o4fJZU4eIYkZq+cmct11Yt32Ui2eFeI+czSpeIOB93Mj
Vt1v1Y4k/FJ3CMrE0ITFCWectKQ2mx+bA068AeD0gogrkE9WXL8U/wa3jtdVxQTU6TjGhtbBc8xI
qpi9q4zJUJqt6IFI3vdmie54ioaQ9lVtappQHTTlOjCpd4e4wWVAFEZtss8dl578DXQGTDaJFkyR
Rkw36Uciq4MrvN98QupYD5ygxOlsC+1vb1wQTLUNzbMmPcpJ/qX9gp/Jn4d1OT6MQZuEVCPXpjI+
psb9DdIcQEAlc0wUOuxN8UC8KGbemphc1962CR/HghUnbiTTpFFvxg5V+GISScCbbj+gCXiIKj7C
gVd1TjhGZVMd/H66TpgU+aqC8kILOLD6AMiEBXjS7KTpP21v/ImchoZCtz4/9sUgMWHqbjnL04L9
r74XZBEghmcYlAXvaVq1pwk1etaxgOxb+kTxr3fz38Rn4TXZWyFBii7/SLqxtHnhrPe2A0wCOlcn
wZfcchPxDAYNb3hhjQFMNB/VmjuDFfjOGB2u5iZ5xdzKfJIN/O2P9lzztS698+h03mbmNFhPcXA/
QgdEenXwElqCJACRLbvgxM2WYLpKviwf+wF4kdhC+MOJcOpyVW+dgm2uOfYbpy33fSeu2rWwupUv
HmxR5OsdnheG4KwImWJ3aEQ90X9l9Jy4TF48AZevdcxXOND73CTRmQyRacMXsuC83LY9PyXt3R5f
MXFp2HacfLigsWn+T0TpnH2rWf/bfg7ir3mpB9mEFR4W6srpDdg6n4W/EMI4rVVDrTCM/YPf1cnG
vhFDSP/B+l3SvhCGKcLRRX6R2/j8YhzuKtggKGJpaLsPlTU5YZXU5AkRUUVBE7wrBm4r38liPBU7
1vfpDm0quA58pgijzLWP8HKmEVcGynmzxNRTQoJwq4tZp395Nf8i278qG5NPXKxRjHfXftCPhGze
+aVLoYVrjvASTE6mVCsbPzdypdvrjnB5TLe1V9CWWn2z4cfDdOIgSLMqdvbzpZmDoy9UvWOgA6N2
FfnLJqri3zliL+zF06udJmHV4l9UqAbGOdtxHN0XNqhsf7iiqg/RPt6lRkv6mbeLK1WQs+axjrP4
+5OgjfveIVLJAtwz5HvLqJGed5Wz6TysIg35m2h2/rHV6SEnmSzfxqLdeEiR0jnrw2augv1gUrTA
gsQHJiOwnCkOGdeBDq+UEQbstMGulKu6tGB+mk62SZqfwV3++eysSSL5lZZJeunAjrN3QIz5De8G
ZDKKvRYvx+wl63bskw3UkMDjy5DIdUO6dwWYizagduxfkj+RAGfuuztjpEV51+4EFsZrhdbdLbyB
69bPNjNIWGXEwcG6ZY0AGEOc2i3RodD5tcECG7I1O3ccXbE01KWqTURcrp8cx9YeHpMCK67BqoFu
MNgYjeh2sEMOZAYXWHKaIJw7OEeONl6XUTHabNRbr4blhaRZBimwe8nhMWpz3BiM0bZm17+lWXY0
UhW9BycfvsMu1xFJ90e/CPOn1rLaf0Xm36daZafoa4B2gWMZayhyGXkYHdbNtnE3AbivlYGYqIyK
DcaeLSqt+KzJvu1BGBztzpHIQxJJpnB2rQgRhqHASi7BawuO5i3R0PX54C3KdOPOcph0y6q8iy3w
c74eSIEeCrVjpLTkhP/OKTdQsaCRSCaBktW14LPHqMOlrA+407/Q7Af8nZwXenWIMqya80YoPjFt
kw31IKVTn2PMYaGGxwswzc9Ojls89w4t+oRuX1X5HbBo/s80PbZlOT5DDCfaZ0H3A+IUqX7qdicv
cS+CzueM8GpdObFxKQJqHkan1qlt+nCq9ZdFfsAUYUHzFRP9dlDi2poUoAieuBRjjPl4GPI1MuPl
YgpaCmOZX/T4cEPY5Jn9tgCJf2JEgEV5DM6qUTztZKbjME3D1sMWZfT5tEvYQE8mIfdzr/pzJe3v
mFzHvWERQEuStX2uUACtlG/fWy3UlLfEjbsHlinJpjGLYQNHHMaLFsVTgmS+zB1MCWlQPk60xU0B
2sKRbnAyJ3apXjPxEXRdcqqk4iQdn1O6mLti8ewrJoajoYPnhdfwtDBqK8ipLthkw5xHE60jdMa4
K/V9i78YaxiLK4xJ/7KMNCBnmIDqEvQ1KiQ+N9Al9CFCKTsGJsi/WbbY1tUtrIYyhNkWGqArkoqI
CVT07etPp+F0MIL+WNFHrqquDg7CB6GFejImXa9g7+5247V0nee0LaOzkmm39uLko81YD4Gkpmdb
wGLNns/v2dkM1W7ZiV3r7DqHwUQCAZot5PwOnuSeGMPiRATt2iJsfjauI+7gKpfjTkZIL0kv+h7U
8qBVs5yzinO+TxXRdLO1SZFStxOYp8TnkTQNbz7ELsh7FrfA1/4AaDVHt2S2q6kUd7KaFEr86b2t
ouzOwa+2nZyyg4tQFf7G8st+j3sWzbPpNY/0rcxdbQiMnSi/4JOMHM+Bf90uhviCnFOeSkhOmV1a
a4hC3U4F+hY3EGDuM9/hRr1GJioQguzOI9/FfaQixhWJLMO5urkffE7YKI3tTdycee3FSHOXz5Nx
H5QYskTXnoY8uVKFRdciOqfgBM4wwvJTSrHN9+vuscCGUiSf0Vg8xRpDESEIEC4cAPGKTD9R0Imk
Qr9agrjvRL73syR2VY76LbfAK+QiwtrLRN6L6EmE2V8AtG5K/MZrFG79wQ0y+rOqPpaVoy9Db08P
TplQz4D2SibK8Tagy8Q5y66+HiE02KwoS2EP56H29lyH5kWOfveIBf2AdupoMuO0Fll93uLgvA/P
/8Z7ZN8JAyoB5Di5H8Ysv2PAmEGn3DhpG7D1nnhTS+cHWHSzDyxi9ajfHyOnLM8johsYEs1aMdp8
DYwaBFxnLKFX5TMh4ot35wseSBgwEuDMMoVD2/0Otnxj4e4fnKKtQukzZU9JtNy1GUKvBUV2jcTF
n+v4DrnZTx+Vcme6+aXul/jOm39a0xAPRkWctk4sul/mDEml5ak1yPlRlMCrRd08XVX1wHDwZ1ZW
8TgZMV1aMA8Yi0bEzebWyGP8Un32XAdQWpqgQxBugA3g7uTGOZb5r1rybE/hl2EHNMprvpzim6PV
d3qEMNS/q9KKx2uQ1afcGF5ZZw371Ld3IlPB8RaRyQ0bKTq2bG0VC5IDQI09RV3DI7f7y/tpVbYW
E8Dsp+7G8eSKlJK4971dFTHaSyxjvCME70+4bX8ZHUs8Q3jAf7JYTMNjc3/LCDg4kI5WjC6pF92W
FaOl5oM04HfNYpEEyqGkdwoMguxLQzdCLmsjgFnnDPXDIbOtO5d0v3lIHmeiVPHHIBxFzUxJnu+I
aKC8/v9Qk2HfTZAquxibbhutpMnOm+HUFfOh2vo+7E7gAiMxPsZLelulLn7TooPjLut7W5x7/67z
QLlAmoIumj703hDc/fesSICth/+cnI52UGIZL2bH/wCp8Y8baQsx5RbAbVhb1t9fpsVZJXupian0
xqOw0FEmychkvkJZOifIYy1uoSAuDoi+C6rQ5ba7muYjVHyCzvwQnY/1WmF/WsRNgAJh80kjqh4G
6zGePfOb0qg26+Fo15D+BSwxEHE824sdLP/AY96ycmLNbl/9dgGW/HYAMOS2sn0o5uy1WcpVtQg4
ZWzm126tPzJrest0hBOy8p5GP3GOy4I0wR2/USJ+gYMSO8mOZYXCPd9khewOy5jtF6mcI35luetH
62PKWix9XnWkYljCqBZPo8bkJ4k8P3s+o1c5mv3Gt+M3cyKJwqoYIJmKtZXCKuWBDsHqNXZrqs1u
1eeMURblZruMRGU4K/VzQo7lvqminnGUatGPzcHpv18wpW7GCvqyGcTWS6sZ6OXFkJ5VVB3rwsQz
aKDDUEvUboaJPBkhupo/pXYPucE+LspstKa9ibSxD6bjIA8m6pR95Kas7248FHI9LdoD20JDzISW
VBi1YlL84hYZmswpvdddL8kqMRiHyPJ9KkZy3v2f3uVqQb0CNo+Y4WBsHUwF5F01zEHnsidwtsYs
0/Df7fMyfeoLoyYVKf+YW23cNzWHJxmwZz2UT2Tm3YS5k00YQ9qzNbtPQafFyZKfzJ4Ue38Sh1LG
IFSYuw7dsO8C4APZABPPipnIE2pd7Qk52QVMl69zZzao8vzp5PassOwhPnUJ2uuml8VxMJs/zmxd
DPmLratkW070J70dHKdY/toBSntWTM46Cup+Y/cT49bqOkX+cJ+jD8WZvWuCjM30jGcXRiGiFuT+
Mek1+6RxPqM+VgyrhbgkyK9JZ9jKAt8rGdH5GsF2UgD9x6IVzJD9Wn3TDpUnxFE+X/hdLoJwmpLP
XnpvhscShiArPIoxRX0f+82dGoY3gH10CM6WHLbhywvQ4aBpKZ4VVk8aXxkfXVGdM00zEXfKfbD7
I9tlDHZtdlZ6+HbH8V9ZAAplkjzeo/aehn54Hqln56adRkyV8lnXpUtwmWOd9Ticsg7dPHEZI5AZ
bT0Xw7FhTI1WoUNmRdTrXeRz52LblxvHTkEUytYMvQimNAZJdPmTcO9KvFXrCbdJNuQWY1/TQJfq
+ica0i8JamSsdHAop4aeXBu3yDEj+df5KGXQqfG+J96lQ5YFYuczUdFr2fftztb+cCgcVoHSc9H+
+4DDC4uTxw0I75i83YQOFC1Vo/Dw5YS9Poh5Ae3uMOj2W9fddXO56efeCQcGltcxt+7VmNpPwO9Z
x47LuYo7ysLloBrPC4NFTve941dbEzAiAgckXF7+aVErXBfyuajqHP3qwFHGRQGXqOMSJt9Z3I0C
6W41387xgRhcHz8YtVR8DGSyBQ5zP44JgpJsJkt0YCrU4mwxIrc9s1w7tq7hhpS9zdFvoImajlLr
XNDepjOFKp6R5qyztNpZkj/WriVT164pzmA94hVgJ7WDnoCIZrLqe2Bpzf2U4671YvNJamQddobz
QadReoJ+x+05zxZqhFyc0DRq4JryfhgqdbTKh7ycq1MsbjauRt8W+P1O2GoiWrbsES4/ewkZd32O
Dssr3E+nyvB8Zd2RWKRwZth+IMByt6hMnWiFeVxE8SY8GAFOnu9B+pfI4VkK3IoHdymPtPLiQA6M
tbW1+qekU5xdx5IHY5S7YWTDCXKJBaQ7kVpX4z/D2TmtihKFjBWctYYv5/TRNQ148RB5ELeHP+5C
Q+WHbRBr1g1yCWuLMEIaKZyCDc1F7/3TVvrEaEhvl6Rft6yfLlhaHxxbVM+Ulbhp5RlpDCKKukR0
VRLJOvX1S6mJW3HngBNPRskpqeqfFFM8NB4IGgOZ1+fc8h4YGMRH5YoPtghMUkVyzuaieXZNbAPI
4qtZjPvCUEc1NLRCcX2dI3n1u979nvNzgZLVzBcWyvHFVn13Gpb+HmM2dIjRfGMWuC8ZdOV4PJn/
A/RtXecweeMd0WCnqskOyxw0u5iKd4330KODOFlsQ3lQtHkUcthnptQPiiK19+RTVwzOUc75wdI0
MXK0MLwn8VnlDvi+gSpDTap7cJEe4GPXyDQizHt1ABPBCDaaMwKsVDBf/vvFMnMjpOnr93a+dxXA
tsmF9gTIODk6KuZdVYxdsmR8dqMWzEV3qDICh0Qr54sbiwz3ctrQC7I6aBpkUZE1n7GO78wcuZrv
xvO1sMRwkHzANrpFfEsOr7JZpZf/fonadhcV7nigEFHnrFxQQpEVz/KmJGsh8w5K4bdXs5rXvo4n
Ru/FPfaG6KQz/SLczjpH6XCZSZHa24xq96QE/gm783bFBB5/MbB09iJrXhncchF6Jx3XwafWzbyK
+S9ST52i/iYsZgO7vaV/QWCGWlxDBZ8aKsvxNmwGULBBA8pk3vbluXNI15qL+mjWqmU0DB/Vxh6O
JwsgokGxiUd6XKfsDZN2PkdILYYxrkJ0zhacnIq89BKGThQHzzas1afckBvc4O/IBkCQ4rw6tj6Y
E29F4IW4SoPpzuj75mpeyPGIEIRy+NC3uzdT/GAfhyLKH+VkxaAkh46BF+ADG4jh7PCvU5HHTJot
olAaI9vibUjCKbef3cp9nvFlr5PZjo/prfkXY3UKWpkCJhByq2y806aq49Cf2lPgjhWx2+lPmhwz
RVrpqoTs4xXQ7VKvEwfK1ia8KUGdctksjv28BOP85M/0yeyS3Xuvw3wftfoQoVTeaX+a3zuRP0NH
lw+uecLS0x2jBvYo079mn7scUEk9DWu7RT3G3TQhQZPYmd0gOTIcjrFaAesO8D28C4m2ZeLeRA9D
8gnDifte4UIKaz+9qmZKnrpRjyDgQP121ozyOECmy7T0h45f7gOBpadzdBmaTfbC8B/FnSr0a43a
6MJvsTed6g+HW74F6HYTHFTTtSjvGDA3IURuXqRsWNpQuwIJrntzgTgF8dsjjAHkSMe5STFF2jdP
AObxrZhZzwxL9DYWt8TXJgHsr3CSmh2/CM+b3mh0+Q2rTTLY/c7MJvVss1IaEx6tSvDh5pptT1F7
KDjjDBaPlrBab7mOFU6s2O+rCzUAYvZdW/VoMgCuIHAfls9htrGsDc+LJF8qYb537ucbImdGy5Ih
bo7YY2+I0CEVbu7zsCQUe61hTh6jIiYVb4KNgJX2uEQYD5Gck9oZtXhpg4c5seRHXW+7wW0/g2Vs
cTAIsjqtqvtsAW35OO49CZ0mA9q2TjKwRbE1TfhapfOJiR0M4uA/CAKst+YCRmnSKWMqpzIJVXEJ
Wpe1+47/rMnb5gMQrj44HtyUidgli5aDq9ZbaAYapOU+awktef16Y6Iqq6Nfk2hJDy47E4HJPRSJ
hyq+KO7nUtV3IPvFQxzbW8Yo28CJ6ud47Om6b7qzBt1t1njZo4FlojSjDCYX29r+GcGf+QHB/sTK
3XuWyni1tXgLTKO7R8IEPQXPT9mZ3qGvUJbKKMhOdQe8M3YImHWm5rIUlvFyE8Gte9v/bWdPEB89
6DArHfIvpQROOOonhceEepRbb86Ma5omHBJddp7GDKcpYvCrL7gWpd+i5luwk9m45ZdvxzTlWsJM
+hhb/NYp91CaV3CWiCXbtOAG1hgtUFpk0fxqQhhBFdUZMrn775dgDl4jiSaYDawITUGWEpfr3kDR
SiXjh6AF2WwhXTjmLBDuItDeJOJGh3EksQB3U4biATWEwRp4Uw/5eCC+8eCzgXrkrWBCQvPEuoiF
exUgIGSFv+steIeG5v0Y6AQP7gx9xhx+USh1T3UCp4990zG2UzO0x7r5IMWAnZ3vgaXrTSpEfE7N
qP1jly4GIOpf7TnFV5qkJN7dUEeetsa9S9zDtq4y3Jud0WxSo/5hzNEdx5zMcbR7w30MpmjjYNra
oQPB8p+b1QuPPzxe53m2lLGZXF7GSeuJ9zzJD7Ko7AeJg2iVmXawQ3BkXkxgS4NdBSfhHy17ti7s
WevzYs77IHWQZfncobFhXRKr/+eQA/HM/gx3SzOf56UMQmuWwYG2Elvt5H7NmWdtRTw+eiMfm+k2
DAsVxlpv0F/ubaDTlgAg/IxYAGcGG+fBAln3jZruO+9imao5DaikUbNSOSRM2ZD7vPyPszNrjhvH
Eu5fmah39keCe8R0P+SulLVLXuqF4UXmToIkuP76OfTUVy2zlcoJRXREtSU7mQQBEMC99xwW0t9z
Kmn2dc4qEeKCQST2Jq4sQG6ggzai1m+simNpFg1EaRHHqq/qObZ7EsrZ7N257XDhEJy+6gATrfTm
towELCXNIffCgHfVNPEdJInxIGRBLhDVwGxUr40xhArWVOxGbPyiBqCpMvKfbatw7jsmYRLGiD6S
0rPS6wB0E8vO3aSr7joWTX9pdNFtUSY/shDu+mh5rFDYMVMiOJI4UOvbhHTQjW3GF3kpOblPGl7C
ZAWYlUUEdfD25Ev2ZJNmeFynPNyVcXtAaEwGnplk4+4Xh596ruqDgk1EHI5STnIWjtJDtjcGbACp
l7wv2uTJ1gf/0Sc9lKP52mK53LRE84VOAoVB8hrkS/JDBk7WNhSMzflplHG7dSRuyYQ5MLtGm4Y/
cRAuf4J9SS4V6SgrpxXRI2dJBrX14BN1I732XDtg3xXlO+rdty1xuF9rHE8AEEC6SthNn8xLra7I
fpr/H/DeT23fJIfd5DKj9wZwa03jfaVnIDFaSiKPOst2Fg0BUSJqF7uYfBZhE5ZIA1C3Puw6oy6v
qChpjr4peJz6BdSE/F6YJVoOS90IEKEU2FHXOpnxodWra/mzk8k3NcBLdq2IBCOjvtS6kdJyvsqx
cLodp7eHUGrNZ7sjlU6bTKj/NrOpDNvi2ObFVpRtdxv1sUaNf0LxONk4sQkDU5uOk4BB40eluzbk
FBzLgPPcxgJHgwpsOoatS5HrxKmv8hLOLGtOgxPK6QRrhK9FTaqJGsqvhBCKD2SoVDuNg9EPMcPm
MtF1eye6Wt5Tgn7h5dU3BZ7le5VfpUz5j7ru3IFcjW8GI/gzIBP0AtHFJ62Uisol1VwkoPs3XQcX
Ia5rlzMJuAh2rTfXreFXd64wf5DBbjzqQXOBXKTcmUXlbONSeY/d8zjZzsGNsnhlaMVTWbTTE2kH
VI6V6mrS0nLnNFN4RrDyipHHtdloOTh0TTRJ/sJ1QuNpuu55xcEWlAdW1syCkxzep7WoNpUaP3lT
CD3aCu+p1GfVODWfE9bD63ZepPoUAnxg00wUXGYu0DCKAVuybjoDrgpz+y95x//7zcvS/Ou/+fP3
UrKtCCO1+OO/Hsuc//33/G/+/ju//4t/XcXf67Ipf6o3/9b+ubz+ygni8i/99slc/a9vt/mqvv72
h22hYjXetbx275+bNlO/vkX4XM5/8//6y/96/vUpj6N8/ucf30GZqvnT8O8Wf/z1q4sf//xD4BL8
21w0f/xfv5u//z//uBq/FvnXevkPnr826p9/YCj7B+ckApGMYTquMTsW++f5N77gF8KzTN80sQ5Z
sw+xKGsVcT3vH7bleo7H7wl9skD747+asp1/5f8Drh3BOpd+zqxge84f//++/1Iq/e8Dox3++vNL
xdLsWvu3V0RDU+XCP/eXFijqiobarNhs104GKaRM888S+Xh8pm/PcqBXPv6XofWFvqdIZEiJUIog
LUzkB4AKTO7ZCD9l0xW+oc4Ye34XO/59E+ZC1BOJ0u1k48p54DCrZ42nPkd5SR6+bMi6OLSVPdm3
CqZfeua+TjSbOX+TF/clhsQunWoqD5HmU2/YC0NeRtTvTWesaQtp4L9vafbAvLhApZIaS/RYHoa0
9ruDag2nOdjWJL9oHTV/s0Ssf6aYJ3zUMirMzclRVPXKKJEXuiXqjy+68f+9d5gL55NGwodlWW11
6CR7irWdlNRjYwfNzyk5T/WPuX1f3GbUKRuRh4t8PjQ7cI+e8TPJKs/CjK2Vw5nuceoii3l1kOSx
Rw5bNvZ0BGVklHk3LNdJ6szrftq9r6nE73eiFJtjOyorlL5Gd+NVsr+1p0Jcvv3pp27B+P3Ty1iq
TtVzBkUdW0/pSP3TPoERbnFQTTXb/u2rnOrVC1ueHvqRcLyg5KxMdbupsolyZEV8/65PX9pGwfIW
FA0k8kDUv72rDEmdaeTWTr19+/MXDtC/x8wv3emLzmRQ/2SNvP8PDvHsHqGTPeoXtRYG5pa0cXLo
IYmXLEAoLuTw1qbUSGhRREaL78b6pZ0DFttyNEpVHesBOayUpjxWenrqhGe+4u9Ws39/w8W0McYl
KeYuE1UweRpuuVJvoi37RSsnWqf55Z84T0KSOIJCmh8cl3yQLdQQMZ1xRP4ukfr35ReTim0BEvPS
sDo4Ze2xuAysO9IBgIuPjrzUOGr99vaTONGPlrrbFghsmvQJxXZlWNzn2myLIGFTeu+bfcVi1ghj
OaUcx8lDBigHZYhR5E9uHnlnZr0Tg00s5gvVO+2ABLA69MTQgE7byYNGFf13VuP5mdni1CUWs0Vr
hHVGWWl10FjGky1HatcODh9Z70nkuu8bzkvPcTbVLm5XTx4gMMXUQNkmUYs0p7L8zHM4dReL+YKX
LZuUgNcD1kqj2ZKkhjCeRGdyANNYTz693ZtOXOXXsvnFsAb5Zo2Zi2SV2B9gzV5rDY9YY99l10MD
u2L19mV+9xz+PTiMxSKi9UflBkovDpbbz6VjhpWqBxcRhHtVEH8Y14FAQbkjDYMU4S7jUPd9feGX
SvTF/XWRXhkmadoHp4uLRzc2YNWwNax8aBMhyIe3b28e46+sxIz55y+uQtpjrwazR0EF1pAN/sh2
UdtCGswR7ME7Hzn2ctT459tXOzED/JqiX1wNja8UAcHGQ9tIr9gGsqH6fOIo4ul9n7+YAQaccqZV
YjOuUxbWlHM25Q8r00PvTGud+v6LKYDKd6kVVSwPse/HpLU4MISc7JyU+cRr4JeB9EXrlAPkk1qn
FKQ3aBLyMkIjhmxAGpj7lE3W5BzSuLHn2HwivUtoD95IzpTfn3sPnBpRi9VEIQg/GBRAHjTZ+Z8D
oH4/4EJgPMmVp51515xqwcXc4Gjkulf1yJoc0yx8/qm3CDy67s+3O8CJJtTnn79owoLMAt018+rg
xTgA1pAoLH8bkg7HmW0ZZ3MRS0yJYRB4CB/adEy/uIFjfn/74ifG0lIMGg1xOlYWCw09MES+IaE0
ig5JSubNXYz0V3twI1WW929f7ERD6os1g9REGLhFRle08ukbJyfhk14PlBm9/fHzx7wyL+iLeQH+
lxZXg6oOKhs1IqqU34OjArAMZ6QqnzInPvM2OtHp9PnnL55YjvynJU4rDx5kDbU1h64FqlNWENk4
jZvU5u37OXWZuRlfXGa0c6o26o7m0smvbN3qSZGvhXooe+cFFlODmQUJAGEePkU4IB8c3SD/zvS7
PNpPvUq/vX0bpx6L+P02RMVJbExo6EBYKi+ejMhE2BaWOYE5RfGXu5sI15IpXFjEZd6+5NxCr/WE
xayQe7EoTYP1uZ4YxT3Hrdhj9A776ZmedurJLGYEUn0SQo7sYeSIwmIFh5CMC0+C/iGmPVj27Xtu
w/MXM0OYEV5SgSHRKeIP9RuH8rO2ku+6CdJuf38uZV7nROMZjSD9zEvE19QIkKPxWI5Uib19A6+3
k+cvBnzgqJjADdtVp0DMgJSt2tqqf9CaWO3evsLrT9rzF2M+Miyv0hBsHeQAX6Z2sYvVVWic+fRT
33/++YsR2DGi8y6seQCNaV4KZpMsowALWP251fOp7z///MUVIk1Ufg4Y4xCnUfU1J5W3pIQmLj6+
r3kWI9yryoZd78C6OR/Lm9LWxm3lw/s8s7Z4fWiTRPb7t3cmzZCCDeYhHvufU5CU8MgaUqYH3I0q
uCq06Obt+zDmkfWfI9rzFyN6LFKqGMqC51wkt5OIP3vBuBNefduk/QfZ5VgkxE9eohT0gpE/c3un
Hs5imIOyDDhv8Tm5SuKjn2jfJtIc3r6hEz3LWwxtZTUKKSQzSORayEt8kPgG1NdVTUTozPieh8Ar
TTYf0r7sWu1AVgb5OiXZUv3epnJwo8zGoYbc30jHqr68fSMn2shbDHFVah0p8rSRF+kQukl9XcVl
Xm3e/vRT9zD//MXwcP0urk3JUr+sAOdrYAHhpSYbHjbV0T7FSW9f5tTTWIzzAohvh+6BHQVZf8DV
iPbeVOwwyMY39DZ9X3fyFmNdI527AccDedGrt6JvoYyz+n/n016M9MqUnhs1gucQ3khjuixGc0Xh
ETHi5syzOPWkF4MdR6/VkYQjD5RtUxtG+vDQQfd36v7w9lM4cVLseYtB7tkVZRBVXR60fNLAigIJ
rmFPAr8tkEKgb7g3IRfeeA1IN0JMDnVgyqeutxk+vf0NTt3iYsAjkbONuigZMkqOTPplc9+OpOC9
/eknZkt3MeYNd2i7MqMzk+qv3YQJWQbQXIgnQp7wIaqCm7G+yGmgdO/tC564HXcxA4xRi/0oQs8r
UgPJA6VpiVxRHO+/b7/Pcd/vw9OuXcq85ynGd5S2SgK73JYxPGo78fr9++5hMQNElBZFeKA5Vvcc
AIJ17q8aVYRnBv6pR7IY+IpQa53AyeMGpuQhp2whUNT8GFW7L8biWzqXA719HydmMnd+Ri9mMikH
l6q8hmcRjUzH/UR2nmv2H1RohU8DC4rt29eZn+0rs767mAdKS4/8rB9oL1AwB+h89Yq9yufCIpFS
+XdTNcK0rZT96e3LnZg53cWkkDedCW+TbPoolglZEjgyRvxiXv+kVSpo3tkJFhPDpHVpl4Q03qAN
3pq8aevCI9h4Zt45NUwWo141VoT/ly7G2Hd3Upbtha+oXX9XC80R0ZcPnsSSzvQLJuawhX7YFrW9
YUcUHVxvOLeIPPEQnMU4FxrlZabBxDJasfHBIT5wC3MOV14Gc37z9m2caCRnHkEv+i/kVBxiIxSj
pqHKO2SbuwV405xpJCobXu+3zmKcS0+QRps2xUFkfnHX2SFXStr0kOve9EGkbQPyEuOrP4HCq4oM
7CdZyWtcuvHXAfjhrG0Firip3JrU5bQ252r13LSAlleQWcvEmwuYVdA/kiqJJ8JLSfyyk/ToTrJ9
ymIQRYHeDZdxZpFx4jbiO+kk9VNX96GN3t0UkBOgXEC88xN9jW0wICKbad1VLCKKOjI5uVBAQjgi
a48F0bFoLQruU6JdR+r1p6MIvPLGsPAwUtsDNoycSGCbhso/kzdl3kR9MGHqcrSfCExB5OCUce5G
AbV+a8k0Ay3qAo0eKvWxnYaSfJ1QODdpP2VP4Wj/CdNb/1amMdXRkBv+zMfI+yQUZdZ6Y4ckYHIu
YRdk83ODLAJtP8D02euHKK3VngCTflk6enrhOZlnsyUHimhOk7gnUR9av+HIJycRsCBibeg5o4L1
TDE7oVyqkUzqgS0X70PsJPbKceBh4k32QIyAs1fOz0CSrSLypBUAvj1ED2YSOLe9VXq7zC6jO3gi
uBnH2PQ+5g7ZaBda5JdI07s8eC5VHJ07Dzg1QBbzx9BYljdZMj9At5s2WuHOJj0/3Jpao86sv04t
XpzFLFL4KWDJRs+wR5mafaQaEPHCNLlZtdfDwSA4RrqleSFavIH7xAsoeS4nrR8O0VgO9FnIl5N5
5svMc8srLwFnbocXg1U2g5kKctYPeHLVoypEfM0B5tegr6nsjnWUSLKH+UgZSOVfBzV8tzNvuVMN
vXjLjRwdFHiaywOuYJ2al7Ai7Y3SxTzJmjOz9alLLF5wdtGTuJzG5WFqVAVXLhTjxiTS+cVroD2/
8z4Wr7Wm1ikaMNOColAws4JSoR+hn2NYBilzLkpzYka1Fy8G2Ou21gkrO0xOqwsAT24Llqj15Jd3
zdj24q2ARSnuAEQBC9G9lBocD1pHRILp259+oovZi/fBCCO5d0eRkoRtfwrEbL/p/WqjvDBfi2wG
3WV6u2vmP2YJRSdvX/VUmy3eEoGlxQoqZHYAyhZS0DfWexuk1Jm30PzdXxk29mLYUMelOZXRkp2C
Q3QgGS1RP+K+Mu6iyrSoFevhUFWUifdn2vBEV7YXo0ULqiEzxdQcrCHVEyiTVechJUs9POtwSD6+
r80WA8aw4570wag5AHmyL4PMzW5nx+m3tz99bvnX2mwxUqLMGmzPj3Di2SEcl478bbSxKT6itE1c
zJEyARf09rVOnQLZi3m8IOcQI2emUactwM2ZknAcJOEpi74OWfQEaX43xKW8aFnt9pa6e/uypzrd
YmafDOrTonII2BJkUIFD0PFV7NVnbupEJ7AW00BqN36M0Lc+6NTeQF7PvdDeUnzuo6/Jg6A8c5lT
bWctpwMJQ8ePZX2wKIa+7MEvVl+pY4zkpUfVRwCznhPgXYYNC49bTHHvxQBfKblto6GeznyJ+Vqv
dBZz0eGlQ30SgbnyUNRa82c8TZm+cqso3EIM5lxh5vukjqN2lNZYw7sGNRmpv78LoyYfugLH1R5B
EcqODGeAAw8SCVDZbuvZ9UGpf3JmrL3+MJ1l3o5pOclYsADYU3yYUWIbxRhY8wopyTrP6u7csdip
yywmX60fWxZKobkHAaoQrMUPJpywdTx41+/p8o6YR/uLBUQGth/TSmfuazseL2QSSw5cLPfMI3l9
QDnLpJogCwYD6Su4hTKVu7SDYev2evXOT192MtZ45IVk1h5SLuw0EXfG40BiTXNm1j717c3f2wb1
oKvgkVr7CCvE5Oa4Crzy6n3tvphNNTtqjChM2JvUnbMec+u5mZNq3vfhi9mzdNwy0wA87/t4Si6N
FDqlWZfOma/++svTEYtZsiuHAQNzYe/1pgREDZl78tZccmIwWNZo78Cg+Z+iTqhvb9/Or3SW/5xN
nGU2DfWkcTsZngkaKobtkXatQskpaw3epKmMq7b0cpa6FBXHDVW8LdstdiscTW0oxbAA7bPybbYw
WQWK715QN5U4vBz1Uq9JWwgSHR+Y7IV59HIVPb/9pU90nmUIXIPz07E3Ffs+Qv4xBrq9yfLq3Lr/
xKcvE3/QTE9zboC576k96laDRBUNgy0Zz636Tl1gMfE02AN9aDRMPGT1bvAEUIBewLl7V+MsE3tE
YmlI6ugwU48/tTbb/M7O0/cdxCDw/H3cAqFwqa/SxZ5EtWrDRlAdsYlTWpYl08XbN/D6+80x5mZ7
MW32Em52VVpi3zmgulrAVhniCOguj0GRgaKxOrGDpHh4+2on3gLGYiIy21BVjluY+4rz+Iu+1cR6
CKz84HFX+7cvMc/3rw2xxXzUJWYU1axO9gXkZHdtFan85OtBWa2BoKMLsSh+PvdSO3WtxfTUKD9s
Wgjo+8LOWoxu1OLpuRivSLHNv3l4YM70slPNtpionFAFyRBg3G6mCe5yDjMJPycOIBNee9Z075tt
l2k9JCdSJjl3t973kwP7vIAUYSixbz+YuUe98mCWeTs5pVBu2GCr1XLPWwMBd3HpyOTMOu3Eo1hm
0mTNEDbONIg9R63FOpEIIPUOdn0K0Se3ju+7heV4REXacIQkoD0M1tPMAFmjciif3vfpi6E4elFq
5aVu7J066Z4k/LMraqrORSVOvOz0xdDD8pMOU9kYe6RZcAzg/FNM2mhBu9IALT3qUdV1+zDXgjOh
o1OPezEOY1PYI/gartf3zt4GdrGuXF+dmbZOPe7FyOtti4hnoox9quJsaznWZZXZu94Gk+u65jvX
Tb9Ofl9MjiNQGi8bpLGvtLB6GMmhubGbXjsz3F4f1fYyVwZzlfDdnHsYszG+QnLhXeqlAZhoVDhb
3tOn7GXGDFCBYuAERbDsDq37sFbZlaSg6ev7Pn3xbo1A1EjWLYCNdDfb5VVpbowIcOfbn36qfeZn
/6L1TV7alHR5wOoalKsZPkdsWLhYj2xsVXHmIbzeTe25xOvlRbIRO0trtPq+B7II5aaVl5PVvS9O
Y/vzVV/cgmvXYZOhXd+7hiU/hQBlnuLQSc6tbU610GJMexCzSrhMjDG7rzkHx3SNM6DFT5DoZ7ZV
857zP2dte5kv49pJG3GAySPWpPuE2xsFVQez1tFAJ2kwUDneRx/XUL3+1EKcPTPTnrqzxfiGJBYC
p2YujPPeEiuAFvY3fzQwX1Ix5/xVUElt5Ov1d6/PIra/eK9GVqOF+ljxShpNSHZGH281x9V2/RTW
26JT7Zm7eX3u5XDp924wARJmO6FRQp4SDjygT8LMUbRFm26D1i2qrZ61idhUv5aobw+eE/16mUoD
TDftYPlg1CF6e62bU/hBtZDM3/fpi4E/uW7n6WEu9kDbw5sSFsLHbBz7M33u1HdfDPw2RrTbUTax
N9y23lZ29I0Q8LnivhPP3FsMeLuqRGOA0dh7pSv3g675h7xIoRBByMBaYZ7LuD11E4uhXxWeSaJ5
KMAH4IkkiF2ufac4dzZmAkl9fWT++vmLuQVysZ7Dlhf7wQxD2D29XUGLVGMCuYigWjOzCjhOAKCR
duD36xFwZVJp8fQQFICQNmMUQDCwe9cX67EucrQHHBb6a58dcUDKeJ7UsNHsqvkEuKSF/zzO+ARd
A1oxRNiyokhfW571wJnzl6YeL3Fe55e9D/fHM9uRXGwIkUXtopLtogFiMlXVo5LGSvMQ1oVDeBzi
5otR6YApfUpD0wjIkWOP32UKcwNMSo9qzS/3fV5eca4zbPyKGFiQBofeaiMkc6D6nLxEWpm5AoIp
EUPM9uuy9/fIJT+Vtq7t0lT+6Mx+2LWo0IgGhndxPz0XVTAHYYyP9lg/E1H9ZCv9SYnewWjeTrO7
tF8biFrXpeo/wCXBBmxQI6aFamcLci2IXxbrMLGPXandOhEyjqJzbonuq1Wd1NdtZdynhv2UUbUJ
bo5FaCahvNUuSGkb4A24+/HbFA7VUdOHz54EPu36BIaVUTx5Wfox8tObjt9vCe3Xm0EM3V6qWZaT
jRCnU5ypzPQ4uc24Hz+GqhH70OKNkoTt1RDYD0E8aBfRkN/6UYT519HvEr/Fhh1MTwVhdxB96B6j
sKo2noslpelqbVeGI0XZY7iKAYKtWt3BE5iHx9bHZxa76kvZmN8SG9a/n4hnMMh34NFwwZbtkRVS
vFIZdg4Vm8+60OD7oOXeq86/DORwzFr/SBbZdzubfmiNdVGnubkfLFxBsZORTRZMArLSMCGIN0jF
zMpuXUfp1zrxjA1YnXFVwdzdW1qKvcVFOd4mo33QfWhimL2jjRFTumGa1BfE0YemoEDJUYYNUCkO
Li0R/eyjX8yRLLyDX3WfST+BBmxD2lNutSpzAHxuUv2AFzJu8Id3WzfTn6TbDSBVekoQO9Reo19i
4aPUCTBN40H3z7KNwdZupRL1UdjtQxXUN7ZmuKtBcUbLOPLWloAR3nrRQ0g8kVxrMBv2RK2U3rWs
sSf1YJhFuELWTbAhAtonXUN9sMb6ikH17EoEISG4njpFxtMFwl3ppi+26B07UPjqMbNy9k+G/N4C
fbYaWEBWa5frkCT4jYXqGRq/96Ur8mZb6KmxBWaMQMaKSuxC6Z+V8MlN0FpOWqpp1Ri5YtAVz1bJ
Pg919XVtGdRXeQR3u+liDDu8EG76wbb8HYXy6eVUi3Btm5xMgj66HKNsOtRTc5M20T3MsPvJmU2j
+VjsS40JDz7XDyNE6oiGARFW47G2LW34osrfaQ4MFUNLpnWf4SSSElKsk03flUBcr1ExfAjc9FZV
+lPs+neSTOYtZTsertzCxmWmR6u+Ue6qCZW1c4LyR1NDzlVR7cKwi23O6K1undU07tSiQxOjZm48
MYqDKWe4/mhFOzW2I2RTKS8qFKNEmUd0vLl1nTuk42aO+70cnY8Kl9zKBDFCT8GM11V44A0Lb5jv
DfEDx0n2UbZkhwNCCZwvEv7AJ6OpwVgGCRFyVGa6xGFXx3c+EUZrbVMT/xm+TYK+IlXO1dh49TFu
zWTXhHV/X1fMNq0OZ37tWpxhr906A7nbaU64Y/iH4xomnPYR1lXy4IYwyHkMot5nxmAdZFdpR70q
9UMjxnzXmdjkfcfhWwRTOx1hI5KXGBhMoIMuowvHstSDPc4YeB/CJcDUHmiJI8fygy5rzhrj0I6R
G/QubBggPP41ps30J/Y4+1JJjT1kU7rlviSYubG4LOUejhld2q3ATaMEKF+DLfmtZlrGlzzqmsvA
a/OfflSFd7Un7QesZkgpi8Ew7kK/Ga8LkldtMKIyv7MAbv6wxr57DIve5el62g0A+hQ+fwx6w1N2
ctmMCf4XVKTjlVunTXklG9sS68h2cgQmwjQ/oCruD40ZD9ku1Brz4AOaPYi2mR47iOZPilSbD9qI
f21FgDFxVnk4BJsaMIpLSa49QXISXoV/WNdbBAiDDFfjSCXD0AYPWtxUxEuG66i3v1cKZmNe4YA0
MrzaUsnvY1D196kcwkNokl5CEWV9K4PBP05OdgWyc1yZYth7jvgUZOaDRwda+RNEtbLnnjR2CZgf
q4+agOLUVS5n3g39z/YK3H3a94mOdGmFDWh7qtd0sOKPUL3pJI4bH7UAW6be8EaUcI4x2GJ+Yxq/
t1P3GNjio0ZocOflULTjsRiPMdwGUDw2VsuKVI6ssqKN69kD025c32pFB4uZmmVYsPbXJolvUo1T
a6d25drrXeNytGrCy54zrU27vEtKgqd5We19iEs7FVb6te3g/GWZEa0qYqoXpZtdK0LgqPiCx0HZ
OclRAruYVm9UK2dUJC4ZMcXjSjTF9yb0u1UzOqgLxw7Bl53DTk/ZhPziruNAQjuDrYag/XU2KSxj
UCLRnfNSm3xXbPLSfIqzEbigzvICrlx+UVKwkIy0pRPOOnFWJyDt1L53WPhXXjOtY0gf2Awrysoq
61GOLXbzbErADWdfvRjBrY7beisT42MazeYUw4CUpApr09t9wWEpVu9cq/+kAuZHFfiwUtNxRBKn
HRxbwuwf0wQXScN0ZLsfc0GadpmJe4gl5bGyfLkqlQ0cMs883rSIpfZE5j6FLmA+7OouYhqzh8sl
UxTpJvOaGvZ5iGC5g82/6s3gqpND+Tz0Uw0Y2tOhfrjRThOozKoa43oQCY0zfADUvuNhpEKy4u5C
dEqILnQRbsjnihNm+TGRd2WqMS6Q2RKiyx0/T6/s0izqg2eqfBdP83BhXzhn1Y2hfWsOs1CwoeA5
wZ/VuPd0sm4jRONdmL4xb93j4kc3QevEmTkdRKLGLTTE+qsOF2Ltll5763WWScZZ7CEtncqLyren
B90U1k0jhvI+ICcErJeytW9B3JT3g2EF16E9ODvNr6LPReqFByKzwT0ZHmqjOO+4CfyoeO4V7F0U
V9MVvB91GbZx2K+gaHDyGORyjVrWR4oqemYI6U0PpQmcDARQftmNXY8DySVlrZ90GGVhoO8VYrxt
T/0ZFiUgT61PtSgzY9Ve0dfFZ2zQzWMoWd9IPB8rLzH7vYVcniHsRB8To0bdOYGyzrvRw/tlZmue
Cuu+pOBUrG5K89LTJtzRqW3QZcfhKmwkjCjTKZ46I/aOWWlHMTj4SMJL61P4vbGMd5OJHgpNl7c2
XXhgRdYnG98Nw53W5vYOdDaSVPTzF7kP9g8k3lcZaKjTW8xvwBRpp9DEqEIixDcS5cGkcyJIz2jT
J+Sr5n0N5wsSc1BuMcVGKEtTCZnL9a8Kt2AcWC44rCDQDs1AwT48O3mRWHV87E2nP46pl7HYmYxd
3ZJLBrCe1U6tDWincgs/weRcdozdjdeY5bXsVIVoVPXEIXLjVtVuvm56HYBW2ruXWe6ITes62p0P
xOmQKaJQKyhwTJlhEIiPFGf51NOWGhmGylEoiOi54LoyF0OpHzX6J0eFJqeeI1zsJHG1Y64nUPoL
qaP7CrrwlgpZ+44IcvvDGpT+sTds8zIDbfV1EIHxSVAuYnyM7bDkwHfMBPn9zYiU1k1pzF1ljGge
NRLzxJ+JDw0b65sffYO50Mmr2JAStQukXlbwnupMOLW29pmUgiBjfxKmn2ASaykjmUObowGrOdvG
YL8CtBb0xw3ezXY40s2z6mh6VlyuRQ1mEii3GSQ/LbO2mMq1dJQrQI0x8Dyn05ES+jairWZMNVax
iZDVtjd8EvjTMgJQCVNGULAQudqhJX+oeBYpeXaXTTcmeEaCDjZo3MXdny6iopvUVTb8wapLnMvQ
Gp1pVw+akaxi1n0w6UdLdnfdZIn2i+JsfFjDPGCdVBaNgkNdlCgE5zL3ZlMzxzR3xZhrqJNisDO8
ONx0WPVhyBaJ3Eapb8YBXPqag2ql32u8hurtENW5uUZb6hd7o4ncH3DaoMRmhWeUH0ZBHgRqy8jP
j1abesWxBBoiV1jvDLX2Jb7UayswzHSvptJH54JqeYVdAm+YlZkWZ0mRz5Zh8m3FW9NFMJVvtbpJ
CMZm2vSAFC1PtoFtEtf2kK21u1iDvrjrsFLeB5Ghmd/amtzBFYYOcq9IBbGSbc7yvdxJa9DSO4oH
iaMUA6m36JwMinn1sEqQTwmon/vSgPb5TU9ahVHHnOFUT3ICZHyvCdaDIC1lTHinQqlx9FrDYBnX
K5E/jGk2eEfAKkaOGbOpeAhJHifDReFnloHkWCrvmmMAUAarrOlRHsF90mB8mjy2VdcHjsVqGJ8K
28+8/hFJdyyuRttW07VwCtLVVhPW1fGbWUDhWAeax4SgFbXhgbAsWiwTdgsBlah/AhYtZHrfCnDN
6aXeAItepVqUHSoRUDsJAIPUnbjPwU1mFTnC2wyThr3nTcioDOOO93DXE/nDr2Xq2uc5JQs8vzBY
TOtpYrLtHaV12wat+QUBpYdvuNe84MocLZFtooJ541A2U9+tCIrnKb096elUceg72xEdjcZph10g
gxNdi7oly60r5OBwFjG8Mmh0z1YR9yQtPOSZ4Y87PQuROpTsw7G6x5NfdSunav2e0Ssd/wszfwew
1VDqZxPb3TdVT1Gw6ZvRCw5JoUz92ik14R0FSFw8U7U+dCuWcebwwRsjBGcaUrPiCi+uraDVe1l+
UaggN7ZUvZkFSpFath+hOxkmUgqTOYy3eT+uu2a2vcMcdiHf2yZedkvjP9tgtBrxIaRU5q5JfeKa
bDeDZsdbmX2fabZpcpVoo+YeWxZclJn6KVlnDEG3Q542tI8BqdufNLToESc1orHXnR4QjFhPKgib
HTtpOX6fUEBa1wRPI/mci8Jo/4ejM+mOk0mi6C/iHGbILQU1qAbN+mRtOLJsQzIk85S/vm/1phfd
bVuqgsyIFy/e/euLmR+vWQKS50NDyB9bV+rb8ugPQTmK0QH2uen51gGDJc5/BRGzG/wwNJ4INeyH
OExhCFJSmYpheZ0uG5eB7XIvVBreo0+i+N2UOSjQltQyHAUT2aRPTorv+zMzyyB8kGBYf6+FkPLZ
VXan9pPXj3XSKFWNO5Iamu1Bh2Np8UX1YBOQEdkq2+zF0Tedtst2mGu1GQ+Vv5X/dZkcs+d56Wcn
mqZlaU88O+x1b1oKAp9H7a2JpZdmORAJaP1zyFf9O8wh/7/aokg80NsNwaUPBoJpOcQ4i3Q9Td61
m/W2niYPAvFD6+hVn9y+7Oe96aaGuvLEWN4LI4cJ7SoLNnc3efg0E98mODsuF5Ne3uFV/wKqOGx/
TTOY6rccU5OGuEkK9SF0fKGjMpimbT9XFZB0i8j9O0o4r/uzO6pQx5Y1BjLxl7UdLp4/AZFyfKBG
p8omqP3g501oH1prphkQiDd0HsZAGFeuh55cRha+YrdtCO60jSmvLsy4R+dhWEEzJ5XmvoonoyJr
Ow00MIGRtIXpgDA3cdSnwP+idlA0rTmebjcJi14Qd90EHU1CAVg9YqIAkH2qkGHPVAZufslKWopd
0S+zjs2J0LPEdl3jNneVlAeR1aOIGqlzJpWazOA7gMAvzlTN7XikLXSHwwx2FGQ6Jz6dWLBm8iyV
q8vYkCssr9FQ6T8TFBbI9KKzwQs0ZfULtEL2UWZjQ8jU1tj/ghyHGqHPE4Qm2HFOFwOQcJ436ta/
9/+Suncxgyzxclhrse822ScMg9SKtO97v+DOlP1ptXMQNz0B9Jy9ecWq8Y4FSuef6/aLB5VaZj1t
fIqqZjs51RG6YAYdoyv524NxKorDMHitfJjX1OdLMdJ1smF5s1ewbwJyu7HC8xrBtx7SoXhZc4K9
IZ4aVc+R62f98yRajLgMhSz/ytJFgM66DbCIdu5qOr2Kxrqa7QcaYS+I+4DfF7eztCnBAQ3SP0mv
1DyAmqrufqV9tMTXy2Si4wdmK3HNEk3dVPOT09LM7kE/ueUrSBIL+jqsNkTjXo7TS1A02JA8b1De
W1V4RX+sMscPk1lUVXHqO/IN/lheFloPgsTyJYKcWRafYV6xoc757CM59gry4MYL2SRGdqd/F8vU
ZI9cYPO6LwhsbVQ0teuokF02Bv6XtLHdZbe1d0mhFIXoflTj+BjuWbZZd6XT6OZcFzRQ95Nwy+ud
z/UF6J5IPwJmqDa5uIumWJ5pN23+h7RgOLOvERMfqeiabN8jMY3RRFjqFne+uY6nnGrRenDZzOge
GpRV96G2SUafN2u4VPBe1amp7hutk+1o2k980rDGyGDLjl3rOQwdGi8lMrgfyuDAX+u9LptuqdOr
pvQRWLwRuaOcyfktChvuDs4dD6kVVGP/Z/Qmcif4NGX6XBPkgMWhAVPZtNDEuEJQOclsN4kUYHAK
XY2v2CvixteSDOewTT8l12l+LcladmlOZUc6Fa+yuHlCdj68SaudolaEc+xk9nIGILXU0NRZ1uqA
0vxBETefELeDT6DCzd3KvHTJWnYzYNCq08/3IheyYq4wKhGRP10DxRZf3m1LE6VEsD+bEmKCGrz8
RXi+c8hMc/sJVJh9cq2AY1ny7i01WMOKWqmIRNcaKEdTwHWkga7FoaitbE92XJD4blBeCeBP2eKW
Dm+vy5nPOuRonHtrYekJ/bHMk57QkN9Ft6CRlMRMXTBGW91OToaHfJiuZlKn5jRwx4LdluEyfdSW
rSaaot77qAa0i3TG9JkUfWEkwTiQ5c33yvCBIHEenlQwsWdL1U1KQNf7zlsXeutsLhLGsdPj5tjd
e1rWeu+hUaiHMs2WIzvuE8qSa9ifMDu02g8gopk85ENo0xSs6MJ2aE/bPc14O/qaVuy5devuwSPT
9xW3X/FmNGmd+IYsnlI1GqeVVIaHhoWya1YuHvtIfgiDdFhI//ULZd9cyQQhmy3ze2mX6bDMpFjf
j+x36B9erBl+nz0Nz8Pm3+WsafNXAIXOsxRu+mX2ZPm3YQ6PwV0nGLa1eey22WRb22wX9N9FcEgY
wUUYDpcUM7T3UrvMiHMT27byu/miCzv4TdggB07ZenuRucPvalTD19Sp7GF08/EPAFOU+DW0xx2B
aXCv1lCt14Am5XtbmYIQY7701X4b6qlB2OVM2bHh1xJsra2U+YbZgWLdZs/WUbcRqHCaZAjeT/Xp
upya1FyXPe38T6HleyHdPrGC3rlZvq7CnQX5LyH/FwC1pl/bB20zmomWIQ8I75uNPrwtr+T/lp+r
41SxGLMgycI5fxWGpf4Rd2z/hHq0/6hKU7yulVlyJXl9bHYDYUh9NfenfDFfyHdiyCudH5uL+op5
jJmzdLf/nFL2O7MXgOsqF6CX4xC3NtViZ5EP/u4EciTSrdx00m+speU5FEamRrC1YBYfQdIQxVc5
AmGhQ81AwdyvNGqJUOlXa5JdxeZcuIfWDpOWcKY99+/42aYl9Yshp1um02MAbzyBr9pGnqEJh6mn
8SigrH6xd2VcZj62cjSXcwWg4zixDzolgiaaSRGAyb93i+BvWxk2fFkNZHaYigTDvLcnhcrsWOML
gx/4wwC5twK7PmeMm/SGO12mjBq4CxqxHyVsRIsdtx1zSP50WpUPpfSNB38KyYe2XOj0UNp3K5UW
gQerD3glTN/9VrD3apL8TY9KU+574mdCYiLvkP7tszQcfW2tenviD+s/juKwshTNS8CAIxLZwlcl
B03FMBqxppo4mDnN6Qgu6Mk3XRLaJz0cHAXf2zZK91EpLHHM2cL2AN7gzg2e/BojRKNfKOG9WPET
J9Myk15OS288qa6bAcFmzueUT9M5p8narSSnREs50kDbhVp/dKiXo6qc6mLYxu/aKgLwcOn6pobs
OQTMcoFgX5wauUp6IIBUkp/p1ay87ARigKXLvu72bde1n6j74dNGBuonQ5/BjcMZNPDojFsM0M+v
k86bB/OtKWqeJXPuq0MYOGFSD1keY+FWYJQ8Ih4optxkNjrnZaw8AdxjVA95MWlqTpLYCkK4DySl
o2ekA0uQjbuSv2M7t5GgcnLslvKGKKkO4C6t2BLrN8ul3pUs9PxJl7MTs2cwHfMe/EmtaG2UZYgd
uxS/QXre8qGjh7FKZ1c2a7mrZljfJorLwbXTOu7HopyO6RagFKsUYRFNfWOyYYKjGCJj4WuMXTf3
fpbOyK+iKu2HMfUXG9n5Lvovdrq3sRbHkoEcP5pM/d089cWf3gde6Dtj+bH0NucSE6aTE4zp37yw
ADiBynjo8vsETpDE+xHAhGBONNPK74I2y0k4Wyx9XedZnr21wjdC2/liKsf99LyghVg09pRxgdMQ
By7tN6toXmvIG/kuRC1C5JbdfELoZe4SrBwvAJUFKK/MAUcakdAKPq+v3PKwTVn/J2RWerbnooy7
tfEnJn3AzTyEl1MfOmnUc53v87k6heY0vhq+KT5ACQy/ZcGsraM8jYFWc/Dr2jiIRfbXZuJllJuv
zrVrgAuaCiC23siAo0SSeXUBb/ITGmsXV/zVeDz6jnxWn/Fe2AxJZmevzlyL/WKs7sYgMAweVC4E
YoRROElY2c1X41punHsjUy+UyqjJAqgcHZ9ggJT/o13DfO2U4x9dg4OwXxbxMGdTsR9p5M/aMYIr
st9wbbaBIRNbe6yoZrvASPU36hzw6Gkunkyneoc6VT2sRVcyKx+Wr76rnnu9MeVq++5J4rU5NMqY
T1RkxC1llvb3hXbfoe5uUeF06RFgR5FMYrZ/5VVtvW8lEXKp2ZafvltUB1VZFpUxUw0MaOyjmiaQ
VT/8O5YqZXLRQZBfSrtgqiOYrQtoDJMyh2tlwTL0FvaihVc7t4kTntupycxjUQxVjGEmhbws/PYQ
Yhq/KPIIzzqsALCqJvsSiFzPs/TNSwnA9mt1xvmgZm97DRe/fdDWaCSFku2jaAcDsKz58X9gbgnU
IwlYXj1YovjMSDuJMHrIODR4WW25Igzn1NW2A9kDiyH0mnyBU5WK34EPBS1o7iKTsLvlbGSBfy6n
ksEfus2zK9tlPxdwlwdpOjVInTZLcmL+SYquPEUdxjmIRoeiFgo5JJJVqT9uZtk3QwhjP/myAp2w
YlmmIn4QnuVHq8t2uMV0jm6uCC95O7sfbc7CeQU9xNkUx4kt6ottmQ4rGZWT/agw1P8ZvfM9F626
NUv1XJub+1jYutv1aE0XxgVe0tdLfnS91PtQ5iy+PD2kt42ddnDdXXNa4ZlefV/lDzgvwUeZKsFi
EjwV1IJwIJr5YClux8jugcGZirFKM6W/6kAgHoI7+9P0CC2rW6C5KAAYciUWTrvKSpae8Z/Kx2lP
X5xe6DiDI/iofM97wd2PEHXq8mX7u3ZTiL1Xe+elZoxdKO5zM3MxBXSTD592U0xM5H7utmrf1z2M
OExbn5Jsl/1QhB+uX4oja0frDSe9iDVJIGx34rvBpcDUJgxEuJ9xHFI3bvMVIbK5lU4xHI0wK8/o
FHlEgH9LG92CDV9rzTo36uogZiYOvs7iOuyKXx0ha3RyTQU7hALItiAvLBuaQs7tcvEt8V55kL+M
cugvxBavryQRFUB3hDVd7FzAQWj1NzAP4w8F5r9gs5KmB4lrOZY+DSmzDsM2PbJ4rHqP+wOVXlOH
5fnAHmS6koQ/f3cta7lsEdk7Zlag9XTr39iyMNDBypnlY0DpkHv8H14a8LmMZi9iMKcj/ddCKVFW
B9Rl99VgHHVyZsH4oAo+S2/rTikQK1oHmSHBmsDIzK2HTXMfbGyMTdZ1ISw18MgDoNV/Y9ucgEFK
05Ogjd1NaAe/0Y4YF5uS3r8Myw8wnzDriahG/hiMMy0HkGFq4udlzqxTz8G0H7sBN41BowlNWRTP
ldbik1gd+VSx5Mr5juMqzTp1YhxeXWXfPVpiZt+p0/91FAIJCifJoL1nHMdU3AZgfHusMj8TSNrY
zKr8w6DqeCw9qigiJEbAzgAsV0YERxYiPzOLVz8dptmOyUuA8VQ7YHBCh3soH6u/GK/6Q+4xozLC
cTxuxsI1YSHIpBS4GAb0n6mpWJHNmZk8yFCA1ILy9le3zMCsJlfJ4hJn7NtjtbcYZ1KJFKCfPDoD
9v2yk+nggKoQYgqa2Fw9Lr6DNJ358w731oBO5wQ7SXD4RaVef+mLKj1t67wezDlUB6VyduwgoF1Y
tCMDyM2ryPLtdTdnhnWgEzGfdChHyGG+30YBIsLnUjCODiplxGuu/tOsev8E5mqkkWCr/Gx2S4g2
Mjzjagkiv4LnEqTeX2dN+ZpteFhDBgapGDnmqrCiKFXjAFpn7fduKn61ZD/FfSGWnUGvhZTVTo/T
/TddpfovlI25DyXc67BOxXXQfr/zx5GBm9Teg9jMXx6tEtrogMCQ1ieTcN7dYMjb5ldUmFY7xg5w
zl1RpivVmfqsQ8rZSfdvPZpjvC6oWJj3AfIqWX+7Xd48hm0GeDqc1w+of8HBchz5UJIHdqrC8q/t
z8TZKf+9EJ6dBM7q4EEJu9hpUXJI3DITu8WJp4ZFXtYUXtWs7WfFZm3si77gyuJVW8wMBvPKYTLP
frPzcwF3XdJmMF0FCtnO+VGUtsXtYpcXxyC0ubS4x03TCg7oDX8Hy5hhFoTZi2VyfgIewluXrsEd
QRmM8UAIOnEnYxaDP23gH7Ggg9TqR6qqm4chdQhNalf8fMxcIpRmdVJLRcRRAVlr6FsWbVQwHHMz
fzE0+XOwLfvz6t3pz+ucfZEYxx+dO+S2XqtEuVm6X0o//ZiI/yGXNtdcQ+P4PHGNP2RG/dUJZrvj
qNm7kBVvljaruO08nwFMCNDasH/7q/ef4zPtWTPPgkmNMxXDQSJEimUN+zN3hdH6h0pZ84PpOv6j
5RXBdfZK+zrj+CYqy3weCn8+ubgMY5KNIdD1rjqPJkKFOwHsYal0IowT8NmU4UV3S+IuVrfyI8EY
DYOEqU5ouziFrGyMHIsWldSXOTFdXAWqTg/+or7SAh8CXjcTqi5rEBkOiWhmPQLGWupTSALVGuQk
LgWX4GPhl94xX9Pl02y2klams5rHOrdxKvT17HM41QiZrQd/JzAlHVo22wkqiNlfMN6JJ8xjmDAs
u3fQURZCIeAWMcDbnlKzznFOmnu8DP1VZem/ubCyN6w4XhxMXIazbRVn8pUbBo3duMvGtX+Rvth2
QysXXFzGukfbTC8MLa3I9ZirScv4nQ0IfjMh/olaYaNHjX0nG08mIAaMGL8nftkXxmjdKZ8ygIz5
+Cx7vrDCrN/LZXQPBfAomGPAfUFufTO/KHa+b5whjZ24316DBYB5KNYvebduTP48AkbMqx2fWsXY
13MxfRa/7xPXncBOxlXvf4VL99tl1noLiQ+hAIVxF1i3qfefPA+IQVW275ujn/VIKWwvWFycsN8H
xvjfEJjvnTmPkblSZmzaeGrhmjEaUfdYejXdeKQcJgOOswN28lf1nTz0oWHtXAchvEQyjhS2yAN7
/td6lf8FC62RnqHyBq7f/DVHtV2ofZddjQ/j5oRdTfOLqfczZMn1Ta3VaOJ0FbRnpcTWxp32nzWM
wyHs5u7oVVIkTFS849qDRC8NTBgYNrGU73Sp5R8ygqw7/ncxyMygbzZGJFLdZ5N1M0empT0dzz/G
6u21q6kKlOn4ZZQaSxuL/9vFHNxV+Tj3h5UShpGT68fYxmz0Dy9DU22D8QuOKvPgcaI92NT8YuIi
/LZ0VX0DFLtf9bN/7jNUNwyAKcDIpnYobja8mbM1uH+Fast/Tda0id/gCuYC8+cPq2YBg0PGWKad
MUy2GXPWN/sUhgxj/dnrd46h1m8ClIJj6FO3AETcThC78On4hOQ+j63fMahfuv3iluUh1Zm5o66s
Lkid9rVYF3nclr6mxC4HXM01pLm95aT+PxwO8jSWDLoKvyWiScBVKwywy0pxtPalcJ4bSvmHdWDD
cxmaJXZ1Pb/5i7khUfJvxaHHq2rg6v/ovS3/w3SRiJqihsPJCr3O/mNko94HR7UfZu6JxJncIp4a
YzmbptmOUbOUOmqzdvgzC932kT+am7V3NollTOhc62TApWrw7cqujjKVBkd2O4Yfw65Rbfk6S5po
mjEqifxKa2acjVSqC5pkhWGtGG1s3VrY35sIcVyaTrHEW1bKRyiu445bp8VmQcF5y8PRPtRdrV+y
bjADUHQ6QFEq0Dnodu0ozFX1gRupU8zmg5FmfJNzBfGvMcUOiacR2DVKtRwZpDXfa2ZWH40wp6vE
aUBzp7HGHvF7dPWOMSR+bL+riTmuvU0wCvGC7uzWI10LwzuCyc1uBBwnc1NUSV5U2bjr6s7dPkyA
QnT8q5WRDodok0B8oSjMedXGHdlWDqKuB5bUshcYbX5VNj84W4MuCVnJpg1ogwksKYhHlbjZ6Ddx
Cfwq0dSBSD/VSKdAUTwdO9jsT+ngBQmTRufW1MywTqkORLBrMSb418lEmKY0LSbGP74yRdQPAma6
yniAV4epQOKrGTHMkbYoKJgX5ta8sMavAgGwfilTstKjHn5CuBvQfea4q1qviVlbnMP94oTFtL9X
ek+D1ZDf3vVO/4TRXZzGIQsIICdEo97hfDFEXFgGI2J7lpVDOTnKb1f0vRe1FOAq2apwXTC36I0V
gsIfxCmQ0g90RCARjgVCYtIu5XjrhfODtXQsnyXy2BZh47Hd8xY2vr3DYubOSUpKGdjfoEDfGpux
mJjyQV/cIeH2+iansumPWOyrNUJQ43NKOcfX2PcbJ30fG3tIX1cVbs0vWPNEZ2NSWKpi7yumhp/M
WNfpEBBgSB9K0EVXHJQGXxCns5IfRVZ1T82ouzepctivBqr97R5sC9/d6CmVvDAP6ri2GmRtp1v7
D+ZEjoxRPXt9moeVlonk9vxzKCw73XVWl80P3ZL3W2zWxChGvoA6+MOY13WfAysw20cnNdPqsOAD
Cw/dAOzpniOCZRNU7n1Qstghl2m63u3cG1X7zrFb/e6um/l7ITftkBudG1t2Z0eVHF/KOuc3gSp9
TIWqYVi241uAPTQere6Zhns9+wUz+95dBwqO4bkomxRjegiKQqee2q9TYUYKr2tsI47s7rlBO/Tj
5qZXi4KiJAEOD6hgBOe11hZRsaE5MzdOmGivv7xtfuZCLI/Snp23wfXWB3fOwsdhnDKW96BWSZ1C
6W49jtzJGd81EhsD6fVrMjGAZSXGZJUveRwyfsWWuRpRHtrFoWy476kRoWeWTfPKHIpy053L59Uy
2hg/wrwnQVbHa9UY18VtcWp4LGMvM+uUxnqnnLayAYtdpH20BhDgkqC3t9tIf/GYiXFZYAkH1i9G
lSYnbMMYy07b7nMstvnU4gaZqdG77oJP0uh35PETeUWB3sTFNISJEdIRsAnDYRdVXZp9YfHsL7Kk
68NRZC034W4dxvt16v9KE8ncwllp7SYRSotll4qFgkr2KyYea+WaEMOydwbPfhRMM9ApeaCYz86v
mTeMydzMFf9g6+L9r4o3e+qyUw/69QTiwftTNjZFoa3aR7Xl7SXFi/Xqe6Z/tvOZW2Oxq4FLjYYl
AsHa5sSbue1uzOx5v3kBDRs2On0xdH8v/5nDfa2BXdJWAYg/9ysQZLdH0oq8DbB25MFEjwvGeCcu
wyGhV/nwbD/t4t6HpIyjQPzuSyw5bTtary6VJ/3RFMTW6g1RGOCk9jIz/AhQ5Q+2nNLDNsqXVBhf
xJ+UjOTKfO821a1uqD/0poOTO+Mf5WQ8BdjeYhmGaWKiXNLlNXx5zWPQFxdnVpBNTQyEhVowsJly
PNNJsBZhBR4dq/PdSImtv7ErUKYDAcPu8CTcZop1WxSxP08E3kzhVSsq5k5kFVmLgb/rRqipxjgE
LPG0t3CyrxiHkrZy1FGP5bHPl7gIMP41/eDcyCl5UgoztZHJjyonPWyoGuu/eqm/N2b9kTvDXzJg
4eLb8N6Ycy6JYYO5HbPyG2PRFaLlAZx2cPKM9jJ6/nuIsTXS9toz6smvPO8bGrRil6jPYJrDHD46
aEzpNIEad4rEW6q3ySh/97lJdcZARMCw97L8ZHv5JR0wXLGLdmX+HERZZ5mnEOoUt21QjREzwiAm
l8RlcOUmqSNHSj3j6e5DxffOK8ZestN1p6nNwa/6zc3R47Qb8rDcWU5WUJ80z+nKsleT5cxD+eaj
Fa2V8ciQ11HRwfVyO2x9UFLJXJ0yZz8M99PHK015pcL5rl2JbsatkjC9m3GhDQFKNH2aU7YGtxXy
u5vOD6p3r22zfIeWbONMbL8ELsGcwSmz6cw5ka2NyrcE3l7lPQscXYtu4coODK7VnxjCO4kO8zqZ
RpaxnKUN/hBx6v8EK7s/jVc4Z51V7bNew/HNzwrUrnmVMfkvU5wv7oZLVVyLZtO87G4mPibhfbRO
Zfy/aZr2uGcus2m170ZQXcOtznZ4rESCvG7+2vyl/Z2H2UJVpqwr4+uquLA7wVnISPoSNB7KsEGp
uKVbsbdTzP3gdaNtqP4bRLc+sffD8Bjvwm4F7vywOrN1BGa5fS2c/m8M0bK46NDthbQfJ7aqGIMt
ZjS6QcdYWtoYLFs2iLr8mwKbRbBsyOVLb5gWG2lY/gcV5OtuUdiaz0gKTAv76feIZ/HBZZ1vnN1w
nxY2Bqt+egYiZ3DNhe/UrthFDIzoleRdD5j0Z/42Hd2lG/6o3tbH1s5O7LldXfqWo2Xn1a3AUIIf
7FfRlO9m2v4qm+yssAgdBK7iaz+nU4wePcfh1Gy/+PCsg6agjo2aUM0YrKzx0JVTM0Xm5tnXxmZp
MS95S4N6w8CH5yG/sC/OKzl2rDaOLqbsAD4vtEvvWBqLd+nCoLkw2abKz6fxJ2jN7GQMfvNPE6B9
IhfLvwWcSDtWpqw91usc9pjhokdO7aVaJv1XBgPZoQucJkr7wsfiIIAEh24hv2ZF5oSaGpdVUqf5
rAsORD8omZp5/9hdyM5bsNr/GP2vD02eVkdFt4htMusvjmKYPq55ufPWWt4GxpP8kyFYc3I2yTOg
MIkGw3MvAZHFbmTK2v2abU3NkWd+cEjHISyupKdm1W6Zpfmv1gFqm1sv3fSylr2FcaQQ4mOtB+89
6LJCRh3E2Wtj1PNRMGmUh7JDD2J8bson2xXqNw9OVp2DxglesiBbfZyGHot0BCbfJn9hZeOen3IG
L+VfCCGznk2c+81O1etKMJE0l9gTqmOBwDd+N77BVhwLFBv9VuaVZDc59ZOs6vxrpKc+zvOs/w56
6S6lKIsppmMP/wPE3ZqHIt82RIYCT+xsBk82D+0QLcWEPjazmkA9bLlvOMCEt2uUtrClMf6jVss7
D72g7242Lru30kB4cYa2urCnMJzQanCPsTt17VLbuOpyCQ99LjsIMnOv1r2V5n7cmsbQ85kH9gtF
p79GoSnkLw/n9LlyzeEExXI72KWuceaMoXPFxFs/O1Oo4rBbWG4YG+dq9IF1oUTFlyAJScC9gjlm
YVeS9XwxvCkK3Di37qoeyOH2qcWvWO6WdvbjYRqrnbZthgujZGDvbb9cm/5vuAfpyjw09t5W3Pem
lvC5oPOlxXEYliysy+9Vtf4r/E4+V4LlXUaKafu3sEDvsOVDQ8RQLAoys7tatisfvLxaH7yOaGeP
pNkoT5v16tja2POMlInnh9iUtXbikcCZD+DfDVYysT4yiH71rEEecfJqbDlysI6l6c5sryLD48r+
MV2FyJLTjmmvWogWRtPrWMSIrMp/NVnej9q5Y99vQX3pHBCqGHu8U5lp+5XAljkZOhzw1jKPu7my
GB7lLvsJlENsJ7dbglfOoVnjc+iRF+5OBeS8jt+Mrpz+geP6bXbMOs6bFLtbhpOd2ryh5PGzk8WI
lUMDQdWxbfuU4ug+1j6ElBSz6lNveesWYTSx/nANrXsoJHPiTT0ipkGTvrK4T19RPaH5hnsaswGP
O+IF0eiYLoR/kQOiW5fn4ke21V0VS9eL6PM5Ckg13+f1au7JWaFK9xl953q61XqTmHl9igeifeKl
Dgr6csGAVVrpI36NZcc3nx+m3ITU3j8ycC6QQ3FgFcNAyQ80/dW9D/SqWv6baW8itZZbUs25xes4
yMM2105ksrSyIz8fP8syW0nGAiL/kfq3FlAMlkkR3JbSehdiBluNy+pp4eP7wvvxz7mvqACrYxla
mk+zp/J9EGD1QxdC+qRjiawuNHfDPGdJgWmThiE0UEqC7dH32fUqNB5aFjO7+7LGYC06MhDRot7k
sXcrtLmqIIvab+qoz5aDVS1Hf8WKlnnY86xOHPu15I+BVVeuJ45rtrrXEVTerp1Z9HQ7z9mlbsv1
0Qb/OAjcHY1W/bf2wvkAw+0P9XAPEAPM6KQRWti2GM9zxnZzX5pPhcjD49iE3UnKtITc23S0u2An
cOnkUehgvWHdiYKIKY4yqpTHyxusW4UH8FDg592V68YEr8qXSC7kGK26/Syn2juEBiVkrdy3kRaQ
B8QvDouQggEOPlxNi/xgreKThEIBtR7TwDhO/OaZijEn1AkcGHFg/a+m4HcY4ocW1yamx+98MggK
b7zROzvB0r0Q0Wg8cjVvR9lPPR1uN+JizMizdhbsWwpj8EivfmB37znEL3Q2vLBCqa9cil9J+4fy
eqqXWb2s2KumDNK7WXBGiBFFdtIgEH12If7H2Xkt141k6fpVJuoePbAJYGK6L7YhNo1IylHmBkGx
JHjv8fTnQ52eOVQWsXFiR9dFSxSRQGauNGv9Zsf5KEKfywKeAI/Os51QIXpd1fgi1CnbU+sg0vNi
pFoPbaAs1ZwU3Gx/790pOQ3pJO5nAMsfxrTvDkqqZfditPMr3UbmHVaFRiohbfi/o+jhWmVgu/1w
2ptmnNyPKn54kxnnB90ZZzRTWuOEgtHHbm60gzq6iz5BYb0zIcztQTSTN9bhsXGtD2+qKHsHdurB
Ssr0KmqCwEt97SHJqncKaLa9ocGMc8aCjZHkzHWjAu+aIqf9okONo9CA4RaGpvFpNDHt7G1/eoj9
Iob1mXMsHDrc0iKoDZbaH1m13w35kvwHWdvUAGfyLLFv29nWP7Uh14a0D+DGRyWloWkhTCcFqe06
J6EcK51Hlqr1alBZj7lA4SQ2234Xa90D6OIvyqCoxyb1lR1QtOadQb8fbDO7KYzwC6j3BhF50Nel
xXGkntp7km7zx8axyztsRrxSb76Pwq2u8N2rSbuVNXlFsp+BiSC6r3P6QPsY5Ag4MXghH0aW0L0a
j5+HsfthReziIhzLK2Av/TFPst4z0vCdb5rGsXOsj1bQ9dw8XFx+zfQ4J656peIzy3BUn02bn5c2
9Yos/1InoDIHS5+ONbkCy4YwV7UutX1QKSd7SiIwtkl27Tdh89nuja9zPSfgGag95GYL+LJ3/9Rc
4XOU0/K9aTPxpjmB3w6/F3Z4yhLhBlgrmS75sCj6aIxj/Ryb+Y3Qo+kZolZy6yd6cKPpsXOATei/
G4r6udQSnYubVVNtnYyHLCr6H/VYJFczV8xvcWrgDgPn4aqAmPgxrWHMWTWg7EBRQckYlg4bw3xA
J4ASt0vljyI83nO47/QpbEGz0/a6MB64W2ToLpAl7NX6Cm7SSfjmI7KnnHdGr1T194HSXrEy3gAL
f6qb8E6L2ePAzkX7pgR2bNPrQOvaI/z2l2DMEzbRbNmp+h3S3s2BffUeai6oUzW+1xG74CLHwlri
BkCJUXnnz/2hDNqji8H3ceyU+xQw17HrG5KyrQ55MvCwDgGJl3a/BDswQhz2eJw4ax5G4n43zpSL
XSf+E+YUF/sUOVpoh+iDpIlWHLV2Sh6jqL1LM4cZYDKrAoWOgKv6vZr1z6yF3y0qqVd+58LhCxXz
0IgOJBbXWyCnWXTFPj5T70yCYxC4u7gpjXvXCCkEasFnyBYESdrNt04iPholxiPBNL3XQNoh6FCA
6pmpOc5JknJlh35eVlp+y9mtWug1KSbswu+fok6fKHMCItD0GdT2WH1zouYXciLwZIFgOgqODKCC
g7vZhwAKOmneQ36E+1OV5cnWiREzF6hpB5lKKZADTJZCTNHmAngTQKGdUagRta3mcxjMMZm8+Z5r
2HJ06uM9+seYHcCc3qmNcZe2Qb0LE2qYYlLKfQ4RYkfW+lNRGNqu9fXHReH6iK4cCE/LhIVDim4f
ZOG3gOp7REY7GcGqV8o+4t51dBLHuQKgnu+tLPvpF/PT7Ir0SgTRUvBJH3CrrgCElkDtEnCskQWJ
1PXxloUGcaWZ8/jgJpPYhxybnmpj7val0vtE1xQcjIpyr10nzhUaKOUtlTW09qnVX5U1BHqKvFAI
Xf12Cmr7FmTBQKEsjK5UcIGsSsOPahh8iGZj6hlm+9Qn6WNFOnHXkxRb2PjRSder58JRP4dhByVx
COc9opwps5pS9qQuuhnNZ6e166Nt9lB9FqB+qXOvzjIOSdn85AwIQHDDy3csi1ToLbX2ZpBW+6qM
STGbfcYZrS5n00uzBgww/EDXOCgTp4XdiMkDgBUtjR5CW2UQQ0OkL7Aum+9ksvAjV3srQDh1sm/h
DLECwo/UXiLW9P5QG2adeUpXKdphIj9VeHqlLm6QvYLijFO7LbUrK4/96yEIO6Rkk8gOweiMFeOo
GLXrWVZXuPcmrhzjrabV/dPgM30/JaIHbqKnfit2hTD87oo6edRQcXBnQo38uSDfrAL6Av0RjZfJ
nTmSKp/fWRqGVFyuhVIBE3dddfrhwKP6dV4XakW2y5FkuyZlHsdRteBKazN2Z+PY35G383f027Qh
9Kgtr/qGIpkjiXYFqd7D2wXlFqkYlpw4VMcas44k134CwIdsTxHVLUUsET1z2C9f6raaBDk9X8/e
zVqXlR5yLeP781+8IiclO2QNRkBIk3vy/AIbELZdNjZreMlE/202pg2dvRX9MNkVS+FIkTiU4b0q
NzOOj77/pJOsiXZpgLMzevUJMa5VYM/Pf9SKdpVskhWElZ0ARZ09aG4kL5R0PuABon+87OmSvJem
GgPl2Xr28q4SB6485klVi+hw/ukrU9CW9L04DaiBHgv6ajG6BXOqwici2YlgfHI838Ra90jSXmnt
FqoDsMQrNDcrdwE8FJ0zYRxu6FKvzSlJ1k/JtRxCHFzFsHof6t0pMcsD7hXHQTEuE6STPbAooqTo
c2Uz+m3GS+VTE9TulSdDv6qiurhwEklrAfDlDhyEM3l1IshBTJZy1KkKbCgJr4WEtAqMaHNYpRrP
HM6WUrfVFN6EUIUHYmI6WLXmIy1SlRsDvtKYbIiVgJeMcIGdvKa3fK9V4bp0KCPcTEEQXWF8lJO6
6oOL1O8cU9LWU3CtUiNMrU9BhQaJVlFvSt0tZ423p5ZjSrHnF5FBxqIKT9UobKD2PuofjhEdu6T9
GCnul/MB8nYMOqYUgxYQIwt6TXBKZhgtMOPD9ltaZYN5gLW0Jca71ogUhU7bWToega6HKAJtVCn6
NcnC7sjMLQXStwPdMaVA1IZswgkBUZDRz/snVMo5XI+u/e18L62NhbQXjxnEAiA8vufbmvWVPJkN
UCPW2+QwFPAFr8AFUuY839ZaZ0nB6FaiTxxFpdQMSwXBl9hadIYMULtGf3W+ibeDBHLK7yKXmpGl
WlsOwWlUfSv6afdJVd5oRZkPHvensj1W+Ph21+OAM9FFLRqSrGaTBUlcub3vRUpFzgsBKG5BDeia
XW/oEGHVFJAuNzTQkMfzLa5MCGNRUX+ludiP0FRDK1a8JjGQ8WmdnsJLZqiNdtGiCQD29wbCeoSp
BjrCq3PO1jvTbkn+ZiOImY0GViaCIS0AwOX1uowVH5Ems70i7+6eOLeOt04MtfayTlqaftVJlaUX
8TjBM2mqIic/OGmH2NHTC4dAikmLvAzkFiUniZN+AXmOvQ3Ax4tEqx1DCsmZmt+gAzgjvT11D9Y0
uFdN5tobfb82e6QgJAeViMTHMFCx0dbsXdU9ta2mbXSMtja0UgBSuM4s1V9EWQORfW1tBaGPshh3
bmIl+7CiFk8ZyrgThoUAVqnpt8Wcujc2l9ZT60RIdYzc/pCw+lIH08ZUWGbV38/qjuxkY1Rky4Pc
yU6Yh7oEp+0PP1rYne8peIif5McSsT8/6VY+XraxcdJpaNwaC8bSrCgNBr7zzlY181r1kYK8rAkp
NvNAcZUBUcJTZrrZzoTXRmFQ1T8Fwdz8uqyJpR9fhQ6WjKHRs3JSScWGsbVFfjVXqXqaOrfbGJKV
SagvHfiqCV8fVIdiZ3wa8rHvlqKRCeIPOSd9Y5avjfnS8KsGsrqzqnKkAWTouierF8ZJwSxpX9aJ
9ZByOfPO99Xah0gLAVKAyBwikeC1CaiHnVXoA1VXlXT/Rk+tTSlpMSh0f4JN2sSnHomHP7lKmndd
amv4uGa52OistTakJQF3y1IsVAS4jTFaJtxo0wPcCWviFivE8/meWmtEWhjsOrAx9PQZEUgbzh4Z
4jg66PYUZXsjYA86nG9mZUBkcxuzskFuqmN8MjrY8OaAeB6KGc5loyEbxSTCTINirOOT5UAYa/u5
eIBAo71P40p8vewDpADXexfuY04TY60/VyFyC0Flbtzp1jpniZZXUZEGQyt0m8JC3jTlozM6/U41
EXI8/+YrI/zXlvDq6cM4m0i3iIi9vLJnxITM2iYjixokkr0atPDzzax9xPL3r5qJA5M7ValEJ6FC
H9qRjYQPlyuGs2XYvrJ2aFJMY9dqhzFYy5MfmM9uMzeU6+I7cxzvh37UN7aKtyXtnb8SS6++orRD
B0UmEfIVxv2sDT/B/dt7DQBK5WhfGgW8URB/NJX50/leWxscKcbLhLJ2FpID7XpRgkXvNONWpfj0
XZ3QCj7fxtrIyCGuWnpaQ+QmP+7me8SeoQTVzpZJ0MrTZWOYUY8piw8BWdxCU05azs1uIpG40T8r
4yEbwwSKrQUC7a2TPVdAsYtRtOYNuAnzR0u9xrlHrSt6XwGJ/j6REK3i3eQ0druRR1gZHFWK+RZs
ELgLbi29po/Xet0r79uFz50Hsf35/Ngsl4M3DkGyNY1m1LCAciU8gWg/1o79E0sOcFhT+wxEFO5H
DGbLRMn9siBVly99Nb2ht86jhSXjCR9kUIbYW3yhHkuy8PzXrM2F5e9fPR5lPAOzD2YAeRf31goM
/Jl7v3g4//Sl29/qK2kBGP3KCqqyCE7o2jyCjn20Gspe1AO+4hP2Jaf8dr6dtWHXf/+KUowtzlrk
QdCMLA5NS8JYBfp4ROi52uiotSaksM86sK2OqnK9z/OiIDWc+fdhpSAh4RcIZ1zYihT4tWnqfVk3
pFpUldrPVDTJMaaK3SCaC+73fG+9PebQnX/vrWFuy96ggOVZCEpAUavuDMoxh/MPf7ufoCj//nAU
dbjS5Z3iQfDPFmdIOOCk9OLJ/3y+gbW3l0K8QnRdxA4N6E1BBVlT6+tmRL7tsqdLGzv63OBqYsX1
AJJFd8Y4q9eVkjcXreu2bE+TjUE6F4h6eV2biSvbmgT6RnW20fVrPbP8/atYjjJh4ROdByejLX45
RVrsHaFtOaeuPVwKZT3uca1TGsXDhCL0SvhCO1vto42b+tqskQLYqGot7/zZ9UBfK+ix2lR5AYvC
UYc+aMNqv2x0pSDGGnweSicnl0GlnAL+EMDIHrqLDoXoS/3e/12MeLcbF64HDB+lURSBsLvQ840k
/0oXya4zmgOvqPV9FqC64lBg9XE7IvVWUcAOc7aFjS5aa0aKX4B7eh+2rHNisn8FPdBlvdTQ3UFj
/KIxcKT4ZWQbXNkRTqvjJNlpLeL7tu+kF76+FL9RHveVUmKVXAtt+JqYiIHUFlrcc2i0j5d9wNJz
r8LMnlsnjWLD99DeWtSHyi8NsJYL31+K4aK0xryeeTiUts+aU0Jx85/MWPlx/t3XRtf4/d39Diee
wE2DUzn7yXWT6uktZ7D5NPZTeNFebMs1aXeCeIWgku8Z3fw+nPIbLJmu0xIE6flPWFmI5KJ061CA
MuAro3sTI5uNtkoKElkpL32+FMWVgdhbU7E7VsloPcFjsD6g+jAcL3p7ucCcmyawilCwv9R4OAF3
r05hp8eH809/+8Jly5XlzJkG1NXYG5UcNYoyVSgKlfaIgeJNHmjFxkq0MgJyPVlHOGuAtcEcteLi
pgzLGNBQNI3qZSNsSzGsI8avZ1nNDp8n0bUfAcybQU9f1kVS9ELg4vrjswVokYEV0IAK1+SL9z0r
0t4M4q/nW1mJM1sKYx3pSoWq9TKJVAx3Si2Fbbtw8e8srj7+xmKxNhBSNMdAgxDWinwvZbXYD1Zn
kSq1x41hfvvwbstVZcSB4WKIpacQfbpGkcF4X0VoGaIgCTbSST5XmuNvLBpvX6psW9qYrczU3cmu
fS+Mo+hQKlRj3chQriEvoIuo5QPCWsZ0hE9vbATiWqhIYY4mUdHDzPE9MIgfLINaU5sGV9DOHsGV
1pfNZLnSbAtXTeDC+p7uRNUx6rTokFrAec9PspXhF9JWbSz24rEZKl7fTsYhbrCZNNLW2DiSrT1d
2qcL1K6Mfm55el1CTRGYpfQo211UFreFFOOZPdcl8kRcE3KQVB4Z5RxgO9D5+Pp852jLQP797mkL
KdCDrDFDPF3Zh/wetT33SwuE4Ogq8206TCczy6tDOeifpim+Uf3x1/lWV2JGSHGPLnoBAd9XvKwP
CvTuES1ScNVKguYQZyGcFjiahroHPjHqGx+6stQIaREAhWuhnDsoXqj37SPI/+Gkmkr1Qctqf6OJ
lVgR+u+nBgMzsJkUpAt7HdOtnQUNHCUKvxHfdD7nfsjneqP/VqpetpAWgspBID+eOT0UKj4bH6pJ
r5OjBsxreizVKnv0FbPUroskLyG5DjbY3EYXFYjWyGBDQiUtdY9TglrYB+xBTDRsRRipB7RwxHBZ
TFvSwuG3UzsUtuV6edDWu0wbQYTWc3t1fgKtjKYp3c3Hqa0tiopchNCRQ2rxVo26Gzhnl11RhPTy
NfL2zhSYzM82ML9D3q+SvWq3xdP5t1/e8o2Ys6S3X7SVNa0YXa8N1KM5mz9qW6FAEX9CqgRFc81/
j5BJea9E/UWZctuSlkATR5Q+NCvfQyzj4xyO90D27ocK6dPzH7SyCFrSIoioQp+VKJZ7gVsj9GvN
KYwOd8uQeGWwrSXeXt0kqkx1msAA8zKiehf1znuRKu+5WW8l+Neev/z9q+c3uo5ynN27nl+lHzot
u1b6/MryL4OH2pa02A1R62SGk3BO8zvoxz26mDifQs6vEBS8rP+lxU3Aghzbgi9wtOYl0plIot44
3qx1jrSotWi8ql3HSqP4jnG0K9DovZnnsHzdYGN2LuP4VjhIi1nRY7LnqzmX0SG0P8HjjU6GrbiP
dj3+QCx9q1i+sumYUhAYBcQbMLQO2tuBBqeuH49l1WM7oCOopsfoaekocW7sBSsRIePZ4B/5lVmX
JA9LbEN1w85+oJtvbxw6VgZFBrTFEEjQN3d9z7LROEU8Y4aIqxQeTmtbB7+1D5CCAjelPAfe7nil
KcpPpi/0B8h5pXd+wq6NhRQTuoDVj4wIQz5XQ7AvO8g1MIMbsrhBf0hQPk131WRvmY6vfYwUH5mC
61jWE4KBEEAzx5IVMDWLjej7qxr7xgQ2pRhBzctuhiBlPVeL5qc1oPh1barR+HNOqBlcxcH0qOOI
iLpS9OgalY3vYOhPyn50Jz30XDG/2NjI1HcQ1Cz0xDXh7DJhdu1hnmvrU9Q0jrnxqmsTRwq1OB2t
rhwzB5M1Jfoy4Nny0c2chkR9M+an82O71oa0ecIZBSYa2b6XRSZOG2ZnIegGrbRSNjFFK03IGLgU
3kY8zD2hPERotLjBPfJVv/Qg3jh2r6xIMuItccxytiaNW08dHPuF8UgCBZOFvn/fZZcmomXYW4LK
B9o/JDlsDco4QvrFIv5c7c8Pw8qclzFvPcZtmpaB3CXVwVkiC1QEfu3qw/mnrwSwsYzMqz2T+npu
+2Xneotdq6XUsOyg5iM4Ays54iKEXN/GYWntO6SlwnbwMINH7Hhch51nVEjbK70M/Y/nv2Pt6dLK
0JnFoAgkZL0kcJ4W9bqHznfCT+cfvjaNpHWh7M1EzVCHwXoGElE+3BmGftul0c0ADXt3vo21D5Ai
ukGJXXEQNvbgGetXdteU78a5sz5f9nQplo0+1HU15ujlGkhyYyaC3E3pu8fzT18JYxkoB+UOkYcS
QZzI79svRlsrz/rcKbdVraADc1kb0q6vRMUsmsF1vBH7hOsiy+fdaBUdokloal7WxBIjr2Ihyfwp
L3LLIVeW3lgmAmha+s3Oqo1eWhlhfZldrx4/mBpKcm3peuks7NsAXuO1XybqxkFlZY7KyDin1+pK
IOtNNSYxb0YkFt4NiAVj9jQBdiGR5G5s+WuDvXze68+IKaPaClYmmM8+IxH0VVFR+i4Qjjo/CiuX
Kl2O5BQYltASVtOyxHEeGyvEEKIK1WYP4o3r7pvRiKxrxgeCqg/LANmjvCTXcL75lVFSpebRqTdR
HEOUttA5XbrIIN5lpV8/XvZ0/ffOw1bVSOLQtL0FhYkDHb7Os5Js0UrW5oD0dBjHpBNqdEEChJx2
WQObmTJavkNe4dNIevGib9CllQrfCAgqyux45LTqZ8Qx5pM699PGPWXtG6SVKhs1CL0OQYg483UQ
j3g74PToIsm/CxCM2BjllVZktN/Uow1pJlRV9CB/qAf3s5tV96WPIlEK8O+ifpIxf7iA965ek65G
lbDCgxIJ2xrhwY2jzco81aTFCl7vrNV+w2JVBSMl8AxvFRE9XfbqS7e9inEIPIPI9Nb2+iFrkv2U
IXcB8CNDW+ayBpbF5VUDASp3WW92jhfiFoYKOo7UYZa0ny57urRElXiKoQldOV6HDPsdvmCo/Pco
O1/2dGmFILs5Bpj5udgRF9FVjMTncUCn5cJZI8Xw7NdN5wrG1arrxBNNqXsqJkUbhYe1eS/FLq5m
haidwPEK23lEih2L6tp9hxNVt4eA9u2yDpJD2Gw4baSV7VUYvX3RytB4P3Rw088/fWX/keF8tUHu
ooyF8AT+sO9tPawPCjhIrJrc+rIRljF9utqpQ6mGrHCNs0iiFGP4JDKUcS6b/TJsD2o9F01Utj0H
2YoAP80a3Wjwj/XG/F/rIil8cZzUbDMgTYithfVtxuruhJ9xcF0itvv+slGQArgN2sqEC8FWw977
sTMjmLxFFSM8V24hT1dWOFWK4sI23cgxuDD4elHhOd2gCN6XW5nntadLkdDnrGzNsgMYuAVwcfiu
W+q0Mb4rUaZKAWAa05jGIzfnIUNEFIElPbyOtL7zCmyg0NDBAuuSURAytA3HmWRWSz6CJPdpGu3j
VFbf3Mz4cf7xb/eRkMFtyIVmaZvMXD3VenzKkG/H4MbR63Rjr1/O7n/PtwhX2sOaGcNvJSY3JZCQ
UhTzbnDGl2pOv1GzPqWQbytXu+jgJVwpJDTMO4GVIjoHGhOxeEOp03SHobaqXjgUUkBg7QMjAQ87
r8Kfb9eHmTdpzhErzIsWVeFK0WCORj50k000ILWHM5HbgoqqSsdMNj5gbbCN37fkLsHVt60dDl52
nyNAqdr70MUh5PxUentJEq7++9MTA5SMg4KYR7E7xIUp+Tqp1hd7cd0538DbMSdcKZ4bo4vLauTs
a9gm3uhNj5KmuClaYVwrk7qx96z1kRTY6NanWtKSr2pnxDNNjOD2qu+YG5+grXyDjHnzBxw18BWm
8Ji4YYBXnOU33hjY+KMLDWXRWzS1ijtAy7bJjc5pw11epeKpLF2l/gW9Qf8aDGVXnnzTwcseJMwL
Ij2utkh7Z5fxZIQM9YD3O7TIpC9qYQM+FJnp4II+DsMWv2Gli21pGk6JKRDzjS3SRAnJFQfFzG8d
8lvq8fw8WZmIjpRHqLIO5y+EUr28gJd6sBm/btdiN9LtKgRlL2NLknn6fb5bpTaPULpIV+R989k3
9P5bNg/i6bKPkFYzpyb3GwQ6sVqF90wZEnZGdBuipX3++SuD4EiLWTNNisAH2fFUdNA8Oid7avx+
S79h7enL3786/MNpCTQVvJAXGpXp7l03DgYkFTFx3QiktQakORR1QsfnryKXVoXuTw6G0ycnN/rP
5ztnbQZJS1ka28M8YVmEw7tT3hhDpWLUnQEv9B1x0RVbyKA/3w50+Akh6Tofk2cIPQCzd1USWc7G
crzWQ9JCNunU5Fw4+16BbKZnjxgh5QiKbfT/Sg/JqL+gsjFs7wDVFkm7TwIMVup+ATZvPH6JoTeO
DTLsz1VTvbPV3PK0Yr4WPvq9Yap7dl3dYB8fHMJyuOiQK2TknxHi1NL7iuVBmx+8DNmyY2Ka6kNj
IRh30WSSwX/ZEOMAlNZs60Paf7Z6RUtQVq/cescConw934i70mHLOL0KuLSZbSMMB6yNyty6HibD
/Knj3ayiRmkfMb6HSz18hNnl74Yii6/ON7oyxWQ8HSZRYFEcGlXtkeKsgVOOoSDnd/7pa58kbfeV
WZmjvkDNWu3JT+fb2cX0NSS13aNkSC3V5mpba5sYzbUZLcVLOunx1BQ0h8DjiHJrOygPAUK52S6r
bHNjVV/pMRk+N3e1Q24BMgYq8v0Vhlz1CRPP4fv5HluRnhIyfs6hDGzi4y28Yup2uH9dTQMSd+nz
hIw6Blc7pzNvW728nmvUYVF3pqx1GUxdCGk3zGaucUNsL01PGlUC/LEGDSfktqn9y6abjLATU5SW
NZIxnguEhVShgYGfW2+sOCvDL4Protao0DTVTA/h5wpnHafZo/md7thUNu4nK/NZRtKVY2FObW4J
z7D8XRWkV76B5xrS7qdYV7GwGO/d2TlExlYKYnU2SHskB8fF3pWcJPkrLADTRM2LI2YtZbkzMJOO
8bFOMJ9Lytidj05ZF+N+8mf4ckLNis+Layiks0H1p4ugWkIG3eGxHGUw7Uk5CsB9cYwwJVfP7MLZ
IS0XGD84oORC4VVDfcVG95SYzUZKbS1qpaUBWrHbzxa50lSMCBi7KcYbWNNtvPhfWfU3NjsZYybU
vJrMmaMYHDanOzpYnQXfoqBAwMUporbadZGiPSKiWCs73zZ9/7qPcnvYqbgs2TtFKCrGSE6sWYdo
bnTtqg5dJ/GSSLfaG0S1xx8oQtsHRcfzy29x8Z05pRb7IRKxOJ5feFaCRwat1RGAMgU7cq+oqxP+
IE8o64XYn1lbc3llBGTUGhJ2qnBjc2mge9EY5h05kcsIQkIGrSVLqi6YhYXOUXPCwuMlm4OPrua8
nO+ctXdfOu311my3hurWXOt7x2rg7dYDYsPqFrFavL3xy5A1soCYQdW18FQnbB9IDiXhbmwa41A0
YXHE6cHdmKZrnyGtJlbUxEjA2pyUelP/UVF9VPeJETAnz3fTX4WZt8JAOnTDEwUTi5SFF+hVGx8V
K+/SvQai85OGWsp9NqaTeZtm2F5+UeooDtDU1/P7WLByYea1SKtYgHSmXRhMjoJ/TIfscVo5Pe48
ZZg5OyPmSHyo1bgRuz6Zhi2C09oISAuPEupBZPqW5bVthNFx+rRMHzvoKxy5+o2z0FrnSyvQGPjz
HOW67SUQg7CpdIXe7U1daZWN7W+lARmlWxi9C3CTfHXTmiaXKtu8TkPd2Nj61p4u3chxtUUd3VIt
bya1eMoMF1NLHdPJjamz9njp7IFjqctWt9w21Th4QVCanBa5ZHVL9WFleZMxfDZTqe2H0WLPMu3d
UC34gdR2d5qPDfP52b/2CdIigWg5fCPRYtQbcg7ZIduZfwtLP7molCjMpdlXa9Bk4yuaNC0DkAXV
tYHp+d4Wbb6BCl17eWlpKM26V8e2sSCwGe3NPLZYZwTjZSRgtMZ/f3f8TFJMSByEwzUzPPiKax2c
GXfk8x2/NrZS9DpNXxVtztwxkOsLD4EdZ8FOx9gruEmsTvy6rBU5fies25qBelmnV/1HM7DVD7Y+
RS8I3QX58XwbSzC9sX7KSLs86wBz497k1bX9zGEu1XeJWmDDOONdx8kutH52bhB97exB6zfaXBl5
GX0HGI4yO3szLgJhWO0zPGUTjsy1+fP8N62srTLuTukrrOIGKoEtl01nV3f4Le/NeXb/FHZhfpoA
KTydb2llHsgYPGi13JXCmqRkErX3ESea7zjS6h/8ROSXBaEMxEssYftVqVMTVPCfsMjpUVrTEu+y
D5BCPHfKZspUnQ8YcqxCw37w7xE3c747nPU3Ftq1KSYFOvSTCF9eznmYo9gQ2UUw/woL3TSR60ed
+jrAowol+5oXwRtMwbj1/LetTQNpCUidGEPLZGL5CswHgdNPm9qHmU2R83AcbKwEa3NZWgkUknvY
OA/knITmPhhZZ16VqbUF5117urQCuKaZMZM5wc4dBuaOGWinLrT+rfj7ny/jfwU/i8f/G+bNv/6b
P7/gg1RHQdhKf/zXu+ilLpriV/vfy6/97z/7/Zf+9anI+E/+J7/9Bg/+d8OH5/b5tz8ccQRtp/fd
z3r68BNXrvavp/OKy7/8//3hf/z86ymfpvLnP/94Kbq8XZ6GHnX+x79/dP3nP/8w6MH/fP34f//s
/jnj11Ajap//9u9/PjftP/9w9X9gFSRMVzWBE2nWcuEcfi4/cZx/wKxRdUoqhmqSumcVyIu6Df/5
h+78A3cdis66qmouLh/8UlN0f/1I/IMC6fI/0rXCVHne/7zXbyPz/0bqP/IueywijNh5sL0M+d8X
aqL+9w0t8HPfHFtLP6EaMOGHrJY93oJKlZ2gCtQ3PRBaHN+7GiNWx4KOgmEUWPhdZGRa+znCP/3J
CVUbD86msH610ag/+RNyNJjjGl0Du2CwMEjL+hTTUrvH/Wfmsfg5qan7bQSqgS9bLT5gyaW+KygJ
YoGWufGji81LeDJNzVWxzYPXuTM6JfiVYJaGgR0LfXCnmAM5atzatHJH1aDVdjbZWGsf5JFJOKZx
iZOSgyodBhzWUmyZJzzsnTQZMCjAqNO/qxU4NUc7CqPPWhDjKwAFrzwqM9py+wanI+uAMwr+9pk2
YP8ML2NsDoabcivLe3boWeTvQm1Mv/cimIBvmu6dPujRKZswPMRGYe7CnYZjz48hSd0HXCMxZwjT
od1pdty5u9bBnKJCe4PMK4S/YFdpWfEzi5Tkbi7cGgeTMkq8NFKKU64a7vcmV5qfuSGCd4Krw31Q
GO4HW0vTz36v4+hdDRj4mkaMjUDp2PnDbOGvtRucqPcMgSdt5vTVlzZVrZsqjWu8glIRf0iLufqe
d2P3gU15/KQGLvaxqmPZeKmJ6ocIS/GnaaYdqs2aU+8dt8AjjivLB0wIOg10xBA/zq2Fa7irm9UD
WX3zYCuOiptnhMh6jlXzNZYXSrPD9mQUuITX1gtHbRykpxhTg1pgWFTA2ETBERWjMHanYzNr2rUt
sDlGnVbJ44PmaFie4dhwA301x4slU/hIxeJUiv6N4w8HnIOgfQQReqR3sdGn40FFhF3s3RH3goyz
/q9kqrPmEFUIUJ7CRPepEJii/dKqipWcsLTzp33gp5q5n8PKeFC5x/aHPusnBXWLUn1uU912dha+
h5Cn0c68zcNMe+fmahqhlG6NNwvd1sV3sUQeyQmi1L7Cllv5hsmz+SlyhTJ7+ABh5JMWY3OjKVrw
S6kpqmaHSXf19kqpYq3dN1Zm6Eez0sPoaDOG+Fhhq9YnaMjt6hop3b1qLDO5owKEY6uevk+tyP6A
UaGD9Q0GrM0usjTzxsQ59LqCNFZeL6iZE6CD6BrFhXnfFXr4M6Ng3e8hk/QvNaevL4bjZj3215F1
HLBEbY+G2/ZffaMbp4NbaIb6lZRzIDy8i7CnEGrRPg8pHtZ4sk2OffQtBbvzyffrB64iGEUXvrZ4
K4WlnoAt78YX7JjSa+HMaDk1rZI+OuncXaM9gM11WAQCab/SD6A6WcUDdiXKe9PqEcEcsDzBiiMw
j/rYBO9KgfzOrosH6uCTEXQnNx+M6x6FcTSKaqxuIyPQvrdOXLT7IZsj/ViqllFhRKtigZbr012f
jIhkpGXXvnNUu0z2aaiRuslazT2SoQ7/D3Vn0iQ3jmXrX8Q0ACRIYMvBZ/eYFcOGplAoOAIcAQ6/
vo8rs6slvXqZr8zepje5KJXk7hyAi3PPPR8H8LXNYjRg9N5Fm+p2rMvljMFsVke1vhJITJ5W9zIY
uywK5sk7CqVGcPBcxU+lo3wZaV6LTbfq5TYvgWWJBGmbN+RRgJfBOqPufKeAoLD6+DKTrjeSjM6e
OrYH10WL4gijcXAhYiluFugPNqYyBzixSJf7ZmBPLDuPYkhfGjTpn1qB99Mqf8ZyOFd0awF9/rPK
/Y9273+/L/+ykW+/N9fNb/jfsHljb/ubzRtg3u/FL5s9/v9/bt6U8j9cLmGRwyt23buxRf+5eVPq
/UGuDGp4eSSVkmGH/mvz5n8Qj3tE4g88yoR3NeT+tXnj7+B9FwCG/KsY+A8279/8G/hcl6BMcF3X
kygWxO8H6rV1SO4hf32vg69lUG8yuryroPZDoNwfUSVjZpSUPmCgTcSC+jiDzEuMJNu6TvFy5xrz
Yu1lkeU/dH5+LZD/+lqoUIBv4ux6EX4tLUB8w4hDWmAudtBH6eqjCy4R0oJo6JT/FNX+Y97gf+qX
Pz8M0iVzPQY4Na78rx/WDaVLcmXUHuFKzzmGKdjMTqpJJQhRQTzm/h1DtPbUzod0QoRgC1o4Lkh9
UtXwzS/JgOy/rMdEEuCA5TNnePEo0BIh5mQ+evEpLbgsrQD1p2PuF+aWafjTs/ZXQfZzAfZbX+TH
90ea23UbQDGHYvA3VSqQTrNIQup9ReU3H6zPkI3Le20Vi+si7ndZ0yBL1xVxH4D+VMzt1nT/dFj/
Nzfsl+9wbRb9JMw4GJqlS7fUe+Qs9JGsGMJExR0oWm5Ehbj7+198LSx/u2E/f9iPgvSnDzN0yWsw
V+s9OsXvc9td9OB8zfUekcQfdeE//f2n8R8m2l8/D0HNHvN96aKiwKPy649rnXHOci6dXSZJs29c
MMZHNwe4undjCRb8zDlIYEurErUkKZ6fdthXZixjWC+WxMJ3elFTleRVA/poMd/yssiPiAoDnhj0
PPwT8kmzasKeWS2x6lcRMryBLobQNqWwWazxYVb3gOJ1852ZigHVc9mCXJzdZ7MLqqrgRbjOJQs5
AHJ3np0wa3roZrfbT4E7gDVdIhOBfUO91l3sTKovhSdvNMO/SEl6x7MAGLJ2P/fdfNHV+DoLH9TG
izeAGFNn48kMSLld1Prsgce1byyfIk8DghNktDs2NG+ApZsPOl9Ag6asvZ1WJGwYIHo3zdTHWY1y
cimQl6hXDKnKZYjAksygb9vtzMWpNcsC8mj7NXdEGgaARZG02VlUoTufqg8PhPpNl7Zvaw6qolmp
iq5usjSb7h3cDFT1/cLrk8f1R4WI0Y3n96Cct8MG7KsZ7ESpw0m5l5riuFoVTn6S1WudY0gAzrsN
sQIbrEvruHRDp23zGzRMQdl1gH4VTD944CvHqMS90Fm7g1dp8LXqV6LXvcjQEy68xFkQugdq4wtq
zT7EYwKyIu+PleuVoMqCYWg4XzdzsLNKDogdAaMUu0WUBu2TaGYTEZqfZ6FoVDuAFbpIuLknwKRp
t2MhGdN4BBf5S2BAdlwLoEcHhEyD+C0kZIMrDMdeCXb3PBchDnsSI0hmjlh/0kamx66pXgGWj5YV
+S0i/aKn4rNHQiYqgI8c6F6cR0hNEFX33HXjtFnI9IbJBozOCmXPHH39GcT4cPaJh1LnHhF3EEOM
DCJUILD4uDhZsWrTIyoa/RPMCSFzPmmHMSyNaEPNJ/ytrjZxUM6J8IvnvLVLNOrprTdo4jbL+FI2
1OCKyQ/8pgVlOVi6GpSxCGxYP5wq93H6DPiYxwo0NwwCskMh0xmlTYE0htyLlWceq6G9E72Txd68
fvhloxPKJgC8vX7X15t+PJgBya9NY3eUaBFaTT28W2iH80CcUrwE1z2vy9xT10zvCkuHq9hpXvmT
bXWiB/g/hycFwDyefvXme/kLFrmLCEDUc0BCbV3wKAB+lWHQgRVZSxMGZfEVPfHnkoLV1pI2qtvH
LF9VnK0JAGioAsYj0SfbpxUCwAqB0wSoQB5COI6QbG5cRCaDvSiGxOvxhYxRp1o27dl00+MJLC7v
tk2fpyKvH0BOuxStpVFKOpaQkX3F3Nyzp5iDvAeU+rKDqrRYdFdF9eZr7wngR7BDc/nc4SqE7iBw
nKsfigwFMKiiCmjy7KX1u22AKYUFT6FbmRuC2c4479EnLnDORcQ1QHu0XHC8mmGICJ4x4BgPjpnj
pk+9PR36yKkQBrXkgrws3gcZXnId8FcauM7GWuCO9UCTsknnV3f2Ygnnsc4K/ZhRfQ8EXh01kveX
omojommwMYHt9zjUlLvMIpBw9Uo/lr0dDwUovCGqJ47gEjBJqHrj43r2+3XfSkNfp1pfvAJs9rVo
8zNoLLjduK8AysNApjFYsNUUohiaQxfip2Y7StZFZMq6pzFB9sRGj6a44Cyigaldxg2Q2Tg0O9lu
qIkNEWtC9mOh1P1atmmCQbYobRmWjIm0t3nTjEAsT99WzbsL8J/N5rrfu9R+SjcjR5GxTUG9BmPd
2e2gxyyStJA7IfIDRl38Q1bghWtLsNUymnqxj6gdRNjA8TZUyydKDUB5M9dLyop3QNm7Xgg8Cr2S
I0+rarHTsknA6dDlMXWdxCkcteGQQzYcfryYYU2LfNXdIdpujnMtRVJ35afy9r1InZi7Wh1doZZr
ICy6roVzdku989U5ZWV3T8qSnOtq/eqnw4OYWaiXxZ5czkOk/OXQM1cT0zFI6vro5srD2d5/Qkal
3AvdRrIXfjikQCDTMvYZuO4OL9EbSu/SxtZYb5AA3xdzXA/dHJf+KKLcq3ZOy75oBwNAxBlE7Fsd
hJC3sP2AE5nZiyw8fjCLc3QrOcRmhP4AZPgdsKT3vgW53EemebO+6Nlvw6osh6TT7n03pDc2pQuO
Pux9FIENdcmHqLbjA9CsoabjXrbNi27bG2xbctvhNB+Y1D+W07xvWLCnNb2R2aRjd1AhTnLpnXAN
psOL+pY0EiUeSUORtu2J1nwCpRf05tqXob6iPpEwYhM3D3RYpVRGvQfeZ9PNLyLVL7xpgWtU7aEZ
ho3GXW8AlywCHP/Au8a/gTrHrifPG6vIdCKPgvVl8Euk3KMKGltsGJg4JLGjAbq2LBlEj92pC57b
7HNluUr4LL+qVmOtX2/SyfI96QFuXenGK/86/P2i3P5cjrq/JURd61EPrPaAcpe5GPT4UW//VJ61
XVfP0jQV3gQoNSMBZbVz0/uipJu01uyOj80QgrkRUsGqcPTEiyD59bTKLgEyP8YmU7BJ2vxskDqC
kRQTTbDnhUrp6sI7kXg+fR0w337becFDiicdqYE4nohlONlFHoOlb0OPZdhtB/DoMjdDXjP1urB1
JQjljt0gAiHOgxz57U4aAwCErNkl2+BBSSgHFjVNgwcNem4zLEeKl6lYyz2aHNMOs/RgdxbDcwDb
cZKb7iNoXtJyYYh2AYoc1rHiCNzkaQF5+QDINGqQznnMJI9EB6F/RtkKCzHQwmMWi6l4XxxnCrMx
b2MsV7eupg8qa3apzxNV9tB9xPd64CbEqolNt08Uq1+4NUMCW/jFKBP5U3XvMn0jZ2v3jMivoP+c
4UTyTl3poQTM05CCbB55w3TrtEnjpQdpKmcPaWcF0hAtrmIS37qKBzdO0E6RUTsYIc7jdScuGkA8
1QoFsSh3ZgXy1SHz/lqHcUSy8ExvjdPNm2WesOEIJwFKC9BWp4gcr+hiobxPf+rvcyFnhIQtx6wB
IoFCq8zI0O5Qr942JXFC23kxnpZzVqMgM6wqAcA9u6nqgHKeIdKBZjl1ngmhYXuQcJykC3YifXWU
fbt+TNV6R8vXUBGz8wNU2WBOtsJFdID8hu1ijVJevg1d9TaN3bYacQRSN8qAyqyg2QFwirKJ4hfE
tjxyk72kM9nxsbggJenFXcnJDrwPYdyA8yI/aF59rPkaAhR4EHTcOr3/rIvuMmQCwTE5aKaZDe5q
6e8Gpp5yPyZDeotcqj5swMcJe4/fjYHdysWopFfL+7SgOKz8Ae33qY4naKsY9QFxHbNLRciW8m21
MNhW9RHK0BNJh3dIzOUGnqF3FugLgHgiTC1wtni9d12JNEDuCKilKVS+zt5U8tDiKNAYeEyr5htO
pcHez4MC7Pr1HQMoH1me6gh5p7jbILOrFSYTXYQLhTSKEQOoXdL7XnIfFX2OXYQvJkpnO0Ex+1bh
5iFMrL9MTf/orAYiulVjDG7A3m/We702OgTkfNyM6tbz/T62GYL18mG443ZeEOw52y0waXsQBuon
J3tGAcAgpZ9wDt8NjZoStDWyyC951Pj5GNUZ45GailuUpj7uMr7ohNSVbPBvAY0LIthOdciG9Esz
BSlUdv+cyvIyD/hVBdidUc3lC0CC92uu6ogh6S+u8Ed94AOtK4aHWgz3qNzNqYYsiv95OoqFF7Fp
nbeaYJqFs++6Kz5djBhETYaXqS31a2UuQzVWeCMRvlx5/Z4QRDEH4xmIrHxjCtjZsqVow1nJMXTb
4j1QKQ291r3V0FA8aeIBx5LZ+o/rFRHjEhz+wCsn0jvg+FxsUtviMKMPiNTDuWG8hzOhA459RPaz
rb4NwbTlYG0nP865/79Vu/+3ttz/Im3vCtD7v2t70Vf13nwUX39W965/4y91jwR/+AwxMD60F+/P
Lttf6h5hf7iulBK0QkxYX5ts/63uQffzhY8/87iE5gb571/qHiV/QPYjyJ/nFJN/AXz8/4G690Mm
+0m4EIJ6noBW6AIVQeB6+k3ZgmJXruVsx51C6lhcVGk4qO5xDubyZHqv2ZsJzQmaWhKDtzfsMzOS
yG8BgLGk2fUQ5XcOTbEhikklpmigUAxZtsFEzy3vZ5ygxxTdu3TGP7QOXViL2m4LnLiiRq8vzVyN
T7By8CPEz2TxZnmcKphEtAiADtZ2DLvS76Ky8fdu0BZbD2CYazVWb70BKqPMx2fTo4OVcrr56Qb+
G8HsRxDkb5cluOqxUjCOq/O7C9NYDAsWXT7sRsIvved3O+Q4iBhQqByqiylwFrcFTmZeH3eT4Mcf
1woOFA6utC3gSO1ekMp9yEh7g13eCRvYBSI1Ns/FhCn1oe4PbTG7yGRh0Qzm9gWJdmNMuMSLTXOS
QHW/y8dUncGEyqNSDQVY14CpNSMLYoX7iCUj14lqpmLr2uV96cW8ySbnxUqnPkliTzN3rorePvPQ
EJVsrjZj9n11im1Zrc1eufkTsNbVacSY7d9fOvab9HZ9ogLgPvFQESZdxvFU/6zz4Y508KYF/c6T
AT8yo+eEdKjWEN3h4TaCc+X5oS/GZr/oxW5Wo9D2Qpqzw766dUE2aICeaTCWUZ/ZJ5lO2QVaE+o0
NIrxEIe+j9+scaTAjC1qOvxHJE5zbdFRj8bj3NTx3/+gX03suKuUewJvhkddCO5ogv36e2pigNzJ
6bDDflBs/bnYdX7vxIQBn9Yr+kVlAJorDoB6b+k/+Gd+C2/78eGcQ5Zxca04BXb81w8fmTFj4LTj
DmlBRUhmxQ5qrB/19cb/eHCW9cWWMLLrHIcTVpTebTbKKoY+1gErhyMhbsC+YvPGcRx7hv2axBoK
2e7vrxG9qu2/vi/4mi6CeqGRUwwm/PY903JGvbfie+JCsWianHWfGyfOOx811Joe81GIMEDEeajh
6NhQpR4WhNH9g5/Fpe7/+UXQSIHCHTABzQAJtr9eMFCdPC3XekJwX30g+gLDwhw6Peo6gzZFgqfw
Fl6nLpzNfPAp4nbytf8OKhAOtZRfEMf7kFUIpS8h9p4RSuLvKpvGHYMbwC/7Fx3sS6/euMHyljeA
3dOuhUuynzYqIHucG16cyb0ZK/9kr23kAiHJoQki5TN2qBcEtvW9l59m/UTWlB/btrb7ofU3qhlF
stZuH9UzDfa5HJ59RP3jVJHlcZ6VT10h+01ZjtMh7avpgP7fdGh1KoBf6oYE9X+nknbt0dlFkY66
v4qHDC1fzDbsu7abYgyr0L0rmi52VeU+M75smsyiGJ8Qioa0vzrpENwTDteTQlOjwVpkCEpJcy87
TpzYTbvk1Sa9Fn9qOIJJU97JZcq+NJDzKmx9m0XCZS+NOCNz+hM9lAfPz29XrPP7inh3i5/dgieg
EmZEH5akfVW9r2JdzC81yfiGv095X8WLRCfAzeoqbPCsRko44NsAXRGXDagiRc49zFDQAo18340B
QziitO82K0L8IkarZJ5TBylB7lnkmPpZSBGWlbEAYDg8DAYIk2Uu89AboPJkXDyonn16iOwLG5nd
9eP4ho2t3M7ov4aFSUOvxtEDnpn3skGWy9wlFjPBKZKf8WY5dwV+HQ6WSyrvHMkeAncZtzVpprAA
7TZWFku5Vy3nEZ/v1NS9yYbInzVLGqvHUKbDM1wg6a6c+u+kM1+HQM6xrc1eciyUrG35VdEh0ZiO
kDtpdmmuSPbO956LbovzpbyUWavCQHZTSFl/cda2TUblPHgjRCYGiXlZ4Rdw6ROjw9Pa8tNcY4x6
fE8Z/6qkrCMDb0ycIf6NpfbSy32v8hvFFyjqPk5K41pGvhn8ZJ3ADvTr45LPxbmc9VfhzkgTJ/6b
Y1es3mPcj8uJru4tNcs5d3p4EuQYEaeoQijAT0gIM1u41x2dnyB011Ep62BfD29mgeQJ/Qi7mMSx
oPLuoWEDUQg5KPHbdYgwdJlv9DpGjV3TM/7THOHOgBThvCHMJIsIYyOezyG/tQig2qbXOSOAFVuo
pz09pPn0NtmhuSlzbNKY/YA3RJNdVlAWymF5WwqQlp0MYoyXiyZkJb/tzHIM6IfFPhoS5ax4IYLz
lE80QSi4iVjnQKaHIWZTwRCwq2qcGjwXs6xi4DcYc6ghaAaxdjAiLXJ64X49nggSpm1HDOyBlIeW
LV8QczlGs9OcU4XvJVWGoxm0l7CFDOPZBg8mvPqRtOMc4ivpybcXX8kjmevs3IkacSTBTYqUrcjI
3omIgd6kx3dHTt1mKNH4XABhDvP9YrI9BLyIZw3aREXa78wMswP/ki9VsfFs+63Mm++w484PQL+e
ECQJCwhZXxD1+OwVo9rWToURZp/bN2fvD82uGlKz10vHY5b11QbdYLiryBy6WfmlkvUnegtLZD20
uYwYdv6y0sPUcIMvhZOYqHUE8k3/XJH+BWMCLJ4ZTipKwRza2LMD64+bE5UUgmKUQRYtZsPW1xnt
IcbW6WPsAGhTDbnzr+Su0lIdAQzzbFsMNThrhbmhgZ3TVUWVgNsGMN9T3+O5GV8QEgddZnS8TVog
aQvrOcMdxKhC4GQkcq1XhmVTvZUoYzXO+3esvsiF2qOLGOFZ87Ba7wjp60R1aRctzMIZsqKr1Ff5
vFlpukOSJYxGuloid7AfTUquGgO63k3wNqu9Kt2XYZkcrGqkiTlGnQEjUbs2uytcfR80zlNAi8tQ
fM9qP65qp9/awuVJlvcRsy64PaS/WxaofEhNWG+nJrqyfPoCHbiCNxuh0Lp4xFxlkLAVpppxrUGP
5RSX9RtKT3R6mubiI/kdcmivowkgPY1ZCuaIEUIG3fVO1UVzNgrsjMG5XuS6QR5WSPjS7rFX9ltK
yuNQyTVOmYe3VJpLGTRZQkuLfbC+vsgTbHblxvqiiHXFvRji9PMsu2viZveSJcT28wGdzgB9GXhQ
SOS0ORD0fXVIa7AC0KZiJHsCYT3kpv5CguAhaNMHJdOvXX/JzFTu0tV/qwK5l1rWt9gbksEOQ0yz
oItB3eIRmMpxflP0NV7MdvkQLQY/61G91ksBy+ScRouFa8pwtMCqXBjIIvI7KUcvoY4JmWeq7YDD
+p62a2xcdOpn0e1uVWfcO4ksb20PfIIzEFa0uK28Lw7DzgOs840b/EgqYSoUzvjI/fGcp1DJyJS+
dDAqYjL/PDcjOYIvuLI26WpMdmN6h24czfa044+jo7y4zjwIrZNGqHfw4LnLhBZCc1st38bWCV5W
Do2dcmfHimGNc4aDxlp8uCW6twFb2zhN8zM6ff1GBPk95OH+wkTM5TRv+KD7uAVRKjJlbjYcb1jU
82VIfI4uHqaI11a+5XzotwgcXGIYBTByPPWHfiNhSjplNY0wzrY+2QH2LFgVgnbFnsn9Hqp2ps6N
nNEHRnUX4wEY9w3FZPfgq20/N+wI/jts8Zl/XUS3k2U8bMpaRJYaZH+W2WmyULoxZ4Bb60HAYDDx
H+20guS76LeiXYtT7tv0VLfDtq0mtYVwn8ZFyQBdN+4e6/o3mfM30whk+BI8sToT/lGOqJqmuf1W
ByypoBGFpDo0jH46+SqiEk5nyGrBfiFzc+6FeRKT9SIRdHXCVyQxUrfKYmK4icA42kHmxPO4uiV6
dNBTZ++znLHBVb7/5pb13rAij9Ji6kKBtKVE1vouqEVzbnUe4w3ECbmdPpeO3gp2baFCrOmDNzqb
i3Kco8laZDwbSHiVi0cWzJct0lf4QUOT/iJl8Dbk6Hd7mXMqMER/2whbb82EsmL2NkgIe/Bl9RUj
DRMWslmGrp8/9cxiSFKSjxZvz8SZSdb23skWEi6tfkNLCHmPGBmXHtu18zGoyb03D9OOp5hX5Dx7
lbN7kH0dw9LyqOo1rs1i4r7HKykDt4ogMvpRQBXml4r9mi881kEzho1hXzIcASJB8zu0p/EqLS8l
CpVlxM1oP4V1n3vf5NFkghOy3voogLlN+fS2I91NLthbOcnXTjSPTfFRSfOdeunrKN0JW5YL1Bcp
ugO6oh/r2uD04OLcqJtQD9rbzP1L6pMqYmkpooppkmBq+dNR/Tdixtcqd+fwxx4Bl+GBlhDpxxwT
rJzPSepDpTdrF3rzdHFgukqmDp3mXqBY7fIbqfLv6XoDPOeN0uYdg7tp7BhHJBQCdAimFw3Rqsa5
X015rMsvnTzmVj+N5RANnvYi3tTfcOZfBOTbenVw0MBgYlVDF/XxYA2Qd1CryWPThzAgkn2azbAw
YIKIdEvk+IPec+sX8Bp0w5Gv1Q3p6iaGcBqzpt+WbX8/0qYIeWUeuqLCI80+VtsBRTMdpG+eyJK+
ADmMTmYKA6WmaxkOMwUoAC0VK6SDCGG4ScS6gQ8SG6kn0CJz6NE0HtZNMVyKTN5SOHPhfG3qsKj5
bZ6uRzsHJ3h13lP4G4uZPNTe9A6j2sGuU4H+xHzoVIrDhs8PFEfgsFkqN6xziL+AjKDEmd0yogSZ
S7VBnWnK11HNG2PkKXDFmZburS9TLA8NtlG8A5+oSeewNd0ZZOlb+IQQMe6gA6qrk5GlCJGrhXgC
inVABK98wbGnbNH+ZgUPooZVy2Z0ML29ACiZWfZkvK5KBiJh2shGB8W4fWhXvzW4wDCYgs0MnVk/
DvXYJCsOq/fGm85ysBQuhqGL7JjjODHh3o1siIrBzXdyqnb+gNW6rjaiQpOoAewIWo4XUw8tnUIr
dC5BQEyk/Aa2tLvTHzCDH21vZUhI+R2puDgmTf5W4d0JPXHNo7IOiftc7Dl6/V09zOdF1mgzzVXs
+n5YYNsbSvi8kc2OJmjGjg2Dd2sh4jDizzblEqjIthZejjW59vTyVmE7FyIRPPU33lTxqHdpZPDc
t50aNsoLPuugO6a2EngJ6jJm2oGJpF13PY4HcLw+LFn3XLX5pcT6GsJteDMG+oUtj16v0WmpxwOz
KIxIU34Ua1L55UeXWh72PCfh2BYsqppxKzhHnoAxZzjsh4Pk3rZJbX2qXRmZtmiBBCgPnucdZMbK
qKkvmWRt2K/w8yOvG0PU6/re4AMoYdtlIg+ZQW/vGoaIpTGhiGlKnMrnSFAdxgTBxmejaRtNsCqN
BWYLKgo3Qy0wh63ROVimadkErATee30eBRVhvZA2nuw9qdr1Vh18qGCyl8hpDzIA1io43hbY8ixF
tqmLJu4KuqoYOcplK+IWy9fKXAzLjQumDuaL0zXOwS6o4j1fjWFBR9h4u2KCEQXd7U59lOnibXAL
976bbbNqOjm8e4LHO6zkA7zIbZSV5wAhWLHK0OYooBNUOcRTq88Ek+4HOmCpdScQgcr7NAjWTcF5
UjNOH5A6gqYXmBCxvWoPBfrh91qz+d5bI6exaDFaXW8lq2cMKPBhLxsB6a+eqyRoykhmWFd60vcb
AEfbIw0GxDLIfojg79C7th7a27lB66HP0oN3NQ27zmFqJycRxPdjMHRhBOH5bTVdRYUVPXdVzRhR
dBUcVi1LdAkDZICWoJMHX7OJNJtyxjkLM8jztvfTMnJXA+ny2soxHvY346IVAy8LXogZLT/jfkOQ
HdZOOrYbQfuzIuMAxJ46T6lSSCgtLMhF1b2yebtBMjCWcfRu+/UQQFjAyZexm5bYx7p5aWSe3ilF
NQIFyumwqvnB69MLhFsS++6SxRWU0GkWcAUxG9y7lJyIuKpsYw1OEj+jaz1Hprgi1dHUNRMO/1hR
ZBRA5EjW3m4g1NTwyqMUbhf67M9Y/2ZsQAbSYOQW6Oql0LhHSbfQypfQLUSkEF/tKNwyXrAMtz9N
phRiMrwEoeP1H5qgNaXGftO7yGim3TUg/1ug/ahyBgOdpxTxo4/xiLCvgxF7YYO5CQajV79+er1/
6guYDayrcHWxpYTL4qLL2vZJ5qJir7Xzxkh3B0W6CPO2xz4wlHMs1wWzKHn2yLLd1KA1Xuc5lNn1
gCYnOrGUPTBl000B22trejSXGwR2AAn9lKO9uO27HCm6rXoInJJhl0nfeojhk2DiwIog6obiFW/k
Grqpb2J3YhoaWV/AqWF3ecGfejVN8Upshjp6eUSr/4iTDFbTEUrZgMIbAcMyHFoiIy9w+sSHuyJU
NS4xFnuUsRCKgarxNnDIjDjMVS5yTPgXaT0AVaXjhyMQcWi/o52RO9PDmpWx4tUZTAxoShblFY5r
2E7cfU2q+jDnYxMSdz3TtoLYVwde5E3djdZOYhFLEcJsRbYp7D6RT+tL1X9XlHE0mQk6q/gKC4VY
X9yWA9SbbAqCMF3br+43j+DpqMtpDwz8YS6WAT/XxfLrdAZVhCJwTfmvubv2B5pVb5ZhYiFoZhxs
oM3AewOfrPWcyOhu3JtZZzDyiIThYTiVU2l2edaN4ZDbxEEOAvqG6cl2qdqOoCpFuikOAQJIcK9f
O1lVUUPgKGkOpiVpAgI2FkOVRgEmaUyNngwMxzhbrl/NmKEwVSMq33nYY20Yw9kLHtXsxGNmvxa1
QjvTzYcQ5yWMIzDboB+vP+Ea4niB3bv/Yu88tuNWtjT9LjXHXfBmCpc+6Z0mWBRFwXsXwNP3l7rV
fSkeLXFVj2t2jkgJCWQgYu/f7ZJOyAcsm9ymdN7aQaBLSMwBbkiGR27scNHNIBO3hLs/x7o8esO8
PCarxiZxWy714k6SaviMl93p1lyHjaw+KIOuwL/rb9g976qix68RVT+N+lBHy3W8iBM+HdSUKM+8
Viq3/bSq7kSVF9iSc27N5W4oTHh4ydgTQFP5pKD3HuevvIxtIDeF489JvOftPSdKax2HWv5uk1kh
j0XsSzH3ZxqcVBiTQCczjSARaOGERrAdbP2cL+pOz9cLprpQq/Yx6AT621lJgrYs3xBXO6EpRQ0T
fgc9dKgl3LUL8XdTwhYeUYf9VrTWSVoH30wHaF7w1aqOOP62qA4osBuOkaoBFJ6WLjTqqfFVI3Aa
MW+W9mZIDBlYgjXYSOp9a0R3aqtfiTV/H5aWrUDix8pthBIfn1i7+LjbRmqYNFBG617Xc+Dg0tqu
c7Kx1f479rrQVJ1nKzGirayGZU9/PGQFwPC8ji4gsOGupu1rS0egz2o/6Flee7FA6qkm6nnV+Jor
R3KupiX7PluArz2hn1tVIGe25uUlFwlCWr0DPitvirW4ESBBbmJAdTfn3JRnmC2UB3YitW7EVSu2
32iMFmArR4DzZB1yzOTe0AzqkCU7Iz+VtkmnyDyxFVSq2kpkG1M8xSM1AN+bRKeUI5b2nMFaeE+k
xbMH+YW1Y0BzRjE7DKjc1tbyYssQ1LOaC3S2Tu5qRsHhXGXxRqk0nxnru17ra8LtOWZQLtIlAdiR
NUcZaGWIOaz5VBv6el6XETFXS3dZFmNNsVlQaMbV7YSniAFVSxb2fYxWtNCoT/rJX+fiNUY94xlD
dAQFQEBS67elaTyodG0BhQa4fjJ6WsVkSDPeS/WlHjVttvSloRLpLUoYOYZ8MOkSyGVvJAnclBbP
m+GqUgMxLJvjbaUsHoD5+6LkZ1tMR0kkxIrRpQzSjbbWWNjX6Y6546Y3MqTTVdr8bYn3c5kejG06
KhRiSGqGJDubxvAOslB7hrKMdJR9czuqB2QHKRg8VdeKryUY7YyOh6LW4SO51jDkR+CrovSzaoYH
IdJkn48rYmdV/2GiXNOGnmsalsIEtUn3DQtllKI9WHH65lhTWOZIcBux1W2U5w5GsNUBuZDpcYo6
IrUqsplSP3ojFQ2gfvFuqpHrFPV7SmW26ZK+cG3X7PRbu2/wLyZobGpZqL6xd7LhZqo7xWt6yhrF
zP1pJPnU1qpNUxK4kEsN/aF8U6vLtBOrKWN2zFafhBWLGqbZ9QiNNmYng0haNxj8bolpIbBhxgM2
5KPYtqzIZZ42XYrRc4Zc9EfEppAm21ifQm20D/WYbmJWoOpI8iEjtbAVy2mUbb45+aE22trHU9AE
GqIQK85B3DAzoBC+i3VAJamiVJEwcdkVw8pV2IsVnjBgLxVhpAd9k/kxumdXHVm6eTZtZbO70VLa
GlVtFuxxt8C2cAt5OwWC1TTZFttUx8qPnM5010GbvCkb77vO0ZCdImkCZUdnyOdtRZGG5pLdLOtq
+IxzvlFS670b1KvajqlHZ/Ml60SgDfO01bR5P1QFwH7UucNSGL4MtaW05m2kp0+RCTglbMLu0FaJ
bqGtG8bdYjbq1hbtbRaPK4wUxXUt9edenlAFt9gsIwUXZFfUgYpq0KOmxz3cuWxkk8ebgd1xjVP4
AQfHgQSmaVULJtCpPCQZSnT2CGEAioBmwZGJ1PHKtn0olNF3sh9GjmZ+mrXGL5ypQz1byLB25ehG
Mvcwzcxig+aEBVqiEGdzstvCL3ybnGy5M7LBAv7ZTlkhgq6pSq/o1IOZU5d03fKoyc4VixypUMfe
bKLQ8cYChrQktlnpKxSOvDjowLPKnSz1xPFgNpazbRTKSp1dMEIe7hYduz8j6XarbYWTEg3eKCxK
K50VXJZ2UKnmDrvUNVHv71QhC/q43PEjhjbCDfaKL9nq6I85xa9iWt4geOCNlLKx2pNXrUXLR8ru
NVoZP6VT0NpiDqxym0JphfksX43KY9VBvaTQ4V6VKf4aZSNiwcnXWx3AhYVgmdXzIH4UShUWtZQ8
Vfl43YzlTyE6+Qldv+GJKH5c67by6HVrhBTzpihJuixy5U51upusesYvfl8RPR0Uvbkf7Uney6Df
lk6MWjrG9zXyYGNs3ymFkTZbiP30+jrVIMCklH8R3AeUn2RpanNtX/LdIFQvzcBakmeCTve5I0lb
eQYJGIw8C2erHRj3gTqPen/HsMjSlZyLEq3N/Y7+xatS+6HTdlo0TihMUTVjeZjy2uKei41Q5juk
Dn7l9Dc9qGWKXowSD693DUqgrPWNyQQqS4XzQ/cMMlkaOJxXEaZJfp8IS6X4BjezjDlMFBXk1WYx
K9K1Tmpd18nTpl/Phuj60EaReYxblLByC/4aGQmyR+DOMruOOxqJTtloGEEewZIOPTfupaSreYO+
LeUZnkla8p2aqa+yspyWung2tf5pmnqqV2smG0eFGGjMGAAvnryoKGs+P587F2PrylSLT5eKTo04
8eaxO0XXRsMNJWnCCLKK6Dw0nVV5byQMTGrT9m6OIYjgwVxnNKegHJ37op+xvmXDgVingHeOF6We
R68azMOg4ZCQOUEYEpsHjA+gEE2jb1VZGby9YDYVWuluWuoXKXlxirJ3dSd/LvKM99ZKssuEvpPj
xAYR03yMxlBXSiKGTo9S8mw361s9gGuJkgbMZtNqlMfSGWffZhC2uzzP5Ha76tz9kKX4qFa9HK4U
IW5dTiG1tXSYVBy+UCO+6eziS2edzpTFqixCfIdJqEkqwgJ7NT05XovtEN01tvITsLPZO8sVk1RP
HcMETpG2In03NVcxY7SR/eTO+qSdkvI5lYp9TIKkX+Cb2UwrCOGkfVcZIBqRZ+eZsD1eY8/btHA6
KNRY9ezM2XFSMy5adV6YqvHd0Cy/74cnHYBEHhAatsa0qbMIP4siHh2G+S2NTGeKxMzNaedjIEjM
1BCJ3ZNesosV06ke8PbH6qB6KTkYYOnrtBU9sJs0smZHgse8FZZ5Y6oSkktmVDGBTr5a0DDH5lyf
8iqnUl+uaoNDnvpWslDCKJUCODXctqqzHyZzYaHrYGBGfavjj9xada6HJqnp6YjxoouHfOsMt8M8
5yiG09lTM+muZfissvQz/o0GG0Kse4mIeX1KYQQtGRDuOIkr3NFDEMnPpG7he5LyCVwrir2u016I
dLR35ViY8LQ9/WWGEiJpPItcGtdsKe80AJMk0fbkCHKb6oK4VcoS6GfYf6w1Un4At5uCCFX8bLGz
N2UaYIJBxAS4j8nV9i1GLgDSYhqKlD7U87bE54/7vbTSPZjtEDbKpG30QeDVSPQUhE5+TwBNEFET
1NClC3qyqH0R0blbspdmtg/keN1aNuix2iI8mWfHnTry5ZOx8kfDVLwaS5BB9wVe1s6BRgaimzn8
L6kGoSXG11XmF2tqhzFOyDZwFDmI9Sr32tpNEvBRxWS8S2KUbPzixsTMuF/NCXa8TF9YBZpnWHPj
tsXia3gJN+toPxFMAIiiq31xE4P00rJpx9gIUr27qfLkyUzemKkg7ZIUGlQq7zO7fk4iXCpNiH7a
N/XL1qrmDmyfxBGaXtrYVX4oIda9YbXno5ycHVHJm3ypQ3rx/uDYgroufp1gQNxUX1TfMpfbMdE2
IjJuRMpdiAAO5KQ7yWN2O42NuE3EA/myiN0XB/Ka49c1GrXza140jxCfo1PPladY4nFQIdntqaRI
yKNwzjDtYUCrvZ78BuIoZPBaFmStJa9r9aMv2CvmgVXP4I4F2UbtlvhEeolfS6vKjSVd8YjYOLZd
dd9WgxOYObfbpWs46Gq0NagQenwIFchDQDoA00U6hFdSiexplqbHKqlRrc+R4Ud6e15TCFqZFs4R
abQrOroJG+deX/X6LpX0wFi6zeJcTr9WfoqFAuhuOmGaFVmQqYyPsyf03UqkXKMVfI8ysiPQih1x
CyXhNCs/DMeCDCmxTUSJlMEgAiytS3yoNHEt2fUNcwB4ubGRGDQaYZ9ibBpQ0NQFL74Wf8+NmDcl
sR5JI3O1SYzYAklYFQ3T2JpCI00glb/X8rhRyszc2lW9RwRFQ49Ao5GHDLVyFlqyI3a9BeJgVXZY
4bRyO7UfNj2KjDql4pDn8VgC6dUMlQ80AMZx+CGPIvKZ9MJzXUn2GqDOaB15nmtDgkXNNlwaB1qU
IqiV697sBKIridgPWd4bvxROdaJ45WKjQbA5ho32W5kse5vwED81xHYc6hVVSX0ctQzCQADQxjoO
qYrVlMewJ4kDBFiZJ8kcpkOefyNZhIp4bFevzSx5Q9eAZVq+kfTsWEgAROo8Jb6OMHuHaJTepwsq
Mb5rk1WF/Yj10NTUMLaUkeU4wnil/bWks86pHpYRY0tTFaei6pxDnzZbkc8bWYD6MAKnP2jo0ITI
dgvTJ7YOokW+7enOMSccD3MpH+v1rONI8Ma5ujYRnAVMqPAcCKWw15yf2E+DKVXeeQ1dclLh9ONc
OjQxSDpTGicddSVSgJfY5ghtywKTVvxY0WWYCalq8qry7OkOjDF7s2Oyb9A585AsBjcYmKpm1m+U
Y0wuVqaR1Fm7mdOFerN/K1j3G53pia5jxglhKHeoFArfqSrgtxbswinJyle+WW2qbDiRSFK2KxAV
M/6mDY3PsauBBDKl1YZz7hXjRV6c2bOT8TKh3MgQPjjRjYbuY+7wQEcdcYL44HxVOA+piYCJ4Hm/
cSb4R8wtUVyBefLSsfYenGGp/LxqyZONOipk04LUcmjfbLuiZpPLF6VPvsl5+WON5n7bdzd2VTHQ
tRy8qi+o73tt1yb1fVdaNQaCjjorKY1dnoNLCuVntVz1cmUi/gVttRRUtlGyoAvuBt2dlRL77cR1
HKr+Pm9Mf5ZId1aH+gqsrHet0XF865ukQXQS1rHgnpjvKd9PEAqa+0IRq6O2UzaOMCpPwnq3kECY
t+OGORu5zyiLOxac6eYSG2+V5vTRsYaNtjGDXsquorECqeCBeUsn4TGz0UGNXcTzoU5crUnZ5Lu5
SB8477dDr2qnTIbTq9kW8H1yFFT9VhoIexD2tG8avQi0Xm0uXs9vy9wsbokmxmv1tynLcXGXifDy
fgfV/RotIt/ba/yiFW3pGzCMaZVvqcVAw9fqsSmQB9AVBMmCb1g2xfMMyIEmunyLB3rUnMAyv5pf
B3KJOKgoMGRgqaBEwhn3u8yOsDlPHcwp2ha3V+PXrWzoL5olCD2wsitgaOjsaRgBhLsQqiZ2DT17
uyRabVjNPjbnOLhoTdx5WasQG/jsNjUVkFM6FJQZrIOB/I5DGykE80cgqwava/KJ24MBTarilVZz
Z2RJtO2K9MC0dlRcxPlxdqBugC0A7cHzE/c3Ys5lmBiUYbo05p5cR3dOngYw3asPwRoTn4PoYi7u
qOTsk5MHTLLXwnVR9lTvL1HGqPbZ4ExhGxn3NIpxgCRInn4yOzr1Klm+MR0gYaS6L1CevjXF2Z2G
zVLOu9u0w/hWW+1Tz1DuAERvxzhwzv4pgAZlcsiUEik0Cx8Bykax8BdCdmXBYqenyp61kOdzUmIJ
8OhS1Og2hsTIGUjasTtiC9ryPZ2WV8epd9AASLOt9qdTR+5aJ5u0Z5hwZsoRLvr82YokpAto5mG9
2M/fgVrvujl6RRNyIhOg36CERpe3rKQrR8umUdKXRFb2ZlmicypRs1kSAwItIwrViFYl1ZMHq2lf
hdYQjrB23+c6fZT1tNiUToLzWJPI/tm01fyimutBb8qncWmPQtSgAQlAjWb8gDdEr95sOkuBzZXp
NgszofPvOWht03i0t30/6rwX3ZlocaiX8rFYlDisaURZVspeUVXFhbkIu3wYNlYJpFizFehlihO1
V7Y2+jRfpMNmXtD0MOf1bdHjIxCm2DL9FSTMSMeA0EEModH3FvssAymdZyYc4KN3yuKR3KCoFxnO
IZX5KEv25EwUAzR6U1BEtjeDc3uELUGYZkj6JH42aq9OnyIsq9tvSvpd6Oy3SQ4KR0yBVpQEFyX8
xSm13NUR0tnMQJqm/mHA2HGZnFCFZLxscG3wrtqYg0vVfhhii/War7c61B17KYQHLvuuVx6HbqtV
/aZMYgoPlbbW7DChq1UwkviQ43AIeY0zM9lZYrhsEbRBlRp5GR6PuIH5SA06UG3OyqAdNoSt5OHY
jvU2UYeNielybNXOYwAfyJziNmlmHYgWDI0mV3fGq4qZElUSe+ks0tfFAtJtJQGzqqbocpDVRAZt
ZIOXLiucKsini2A62QCrESOeC8vlD5EPqX7WofwQKdi8lO0nrbka4Q1t4j6PJdPU2iJJD5nS2V4k
FdsZiqyR58SrS5JSmiZ6T9d0CWTUnzjUs3BtQHvlOSv8CArGncgWYGtaVM+Jiqu14dA3HSi7uKYT
sSYvU2Uq096E2qrQIlQJYiTpBIgyHZTCBhS3Yd1TuFFkXSvnE2UfEmPAjWqvxsWbiqHdzfr1goFF
u6gCgbNW+VWUDByd8DLHcfwik/mP67KtCIxI421hCHoMBmOrs+xQ9dBo6FvJICpMq0CxHYv9PgIM
1Nv0tpOT7UTFgJZWgk0azddFGx/R9R20+V7r1OxoGzPaSB2xu5mVeGJCm7xAlBudGSAX3RMTkuCS
zkq2CuCmWk8uio3ySUZN70P1EWIcaXv2aPRXTDM78m1yl11RBWiqkIkBDEZrOgW1pOchwks2Jz2+
q1PgaAYjIFuZnKuuRancyk2oFz012AxKg8YrOkCW/1zJ4/llHHFacSWwEF0VejN4ErKzALp+9gnf
iuEShuzQ4epVk40kG+rNcIrLUTlb6c9iNerzbA2+Man3Uq0Zh0yMly1wRBCQqiliwh3JCYZLmlt5
6rTmvk0v1vFZbTdDXNNc54NxP3Zq4OR7vuYnY+VgijGqDqrWQXzQfo5Jffr1u78+aQSheVATdEwT
maNJypuBYMllSF69gxUhtYEzwEcy5ymjQEuRoBgY5pPaowhvhZh3kxPfJqy9oy3GDeNzpZ00rFCB
eJR0MQK7j4t8cJJ9UY3DrTyxki92LAtpg9euSbZvYnzUQ9LvOmX5gZnU2UsznZNuVUFXIYySKp0o
v4tfC48oYjM1fjIv2Hc6Cj1wRsCeMgfVQpNMUb5Y/ZE8Zn9sKeA5iRGeV6c6vudv6ZsEwSM1Trbe
dWV1es4xqZynJKtgQYrSHYY0u0jCuO0YuFWQzbAO2Q3xeLflmIoNWCdEJdgj0j1Kmb6M9CPatoph
Zr1XL8L2aySffgZI6ufJeK0MyoNj6g/EHxcbSRw0IcwTmcFNIOasC3qlWz1V76tQTGXrw9+rTJZ5
VnhxyGPojLCfszfyCI5jqyV35B18k+i/DjgjdnKZ3eU1zo6S+IWbtCTTox2K66Yb0k1jDc0+j0qE
BKl8xkDl7Gu90ZngF+8crS92bRU5kJ/6zmgb/RwJAvWkUaW8I46QniSoZDwTv3xvlY5Cg18/VYXt
O0Ofu063xs8y6iJFy/xsYA9qVOVYV9y22RnVrrTnkASoMqxGpfWZ8ZBtVMR1h0qVUecy/KliPEep
INKooQ1H1P3ohyopTBaotGKYffIeqg0Pz8FQ270KgP/ZAfTrZL4PCp5B79ddtxq8qf3gcx5pZ2UY
tkYqm3vJSC96xWIIZQGerjgWBVDBFJDEEJh2L3u/FmUhkxN7RMTAwTSUMY5mWr560N7XdirRIs71
zrh4/hYDSm1Q9V0rRsQokmYGiyOaF5IUVz9llJLXsn3201gjWEcEzOtL62cElWOWwXB5oOTk4Dwz
Gi2s0unbL08XmTH1Tsrifb9ywmR6FN+OjKtFYpfuWi3D5kDymm+1I3Po5Gv2S0QxBrtvrWDNZhD6
269/WHSAJ7VZi02tNCIYsLC5UeUsm7TikBzm4i03KSWXjCOyJFSNSmUm7mXhjSBUv/Q1TWwLjJcu
IUk1lCr5LPTjo7SaxzqN/CmFfVRAjXYoLi23MScRGI2yr406O+kXeyRpI2jklpythOmQu5hZxGAd
t1NG3dymr1gX81tDrX1J0G7G0VAEfduJ64qcG45yNL96d+vUsP2/LIwR1DJAZLztOvZjeyhDcXnX
I6LVD+VVDaQfLKJuSRTJ6q3UNkeZc9gztHY6lI7eAsI5uAtjY6ugT85K+DJpzPjjVCzHyJzD1Uxh
MIv81pT00jMSIV/EQgsROJNy1sFH61gdz+YIfZ/m+hmoN1AK07phHe/jC4q3TEisRGbwmdrsx5pb
il9eVtfq9LqbTJHpS0057qzCIWJzvi7JRjnHSgxIdokLb3Qt/LUYW6EjjE7U4IfEojuMY71Z6pXO
WTi3xgygY6WPdWayQKQkcaW65YwtxmurN9Sj3g1wxUhjpBkJ4hzPxr6Y20OaQT8iSus93WGFRL00
b7sskWmLxBVRkvjn7VIP7Xa515b+e51XdIDRSw4r/W9D3P8atr9IUibO+L/+4ti+fi1ex4927V+/
//4rSlnR9H9ZqkIoIwonTf5lZfxvv7amkLKMt9AhdlVzPvq17X8plqrzrxBrounmJV/vv8MY1X85
JCkrAIfk66GnN4z/iV37k8/SJiaSNGdii7CraKaKN/V3eyN+24hkomk9RGP8pDbOZu7XyLe016Vm
1BEs/qAMD2qD8SzTzMe6jq4/PKc/GKOVi3v3P0bPywfgDskVUWxZIVftc3ILM2zJXBeZfsA97Olt
t2lIV7hIdAMr1fZKpAUDkV+tE9859bKTZPwDkR6bXwUa/m7z/PfH0MlhJJ9ckfHBX0zIHwJkenKP
4nQk28MkY0HGUsLo7Ac758orqvbK8VAOEpkCeLfEm0j6yu96ccV/fAo4w21bMy1NdSzbcuTLzz9c
3rTVJBrKsT0UDU1MV75OnNBdL91/8bR/z83mCqw/lg6yaF0l19v+dB3sADaJjWWFL/4JKT4KF5Av
xg/4JHdcg2EjjGx3lpxw8Iz/42dsUuLiisJDSzWCWfvTM2ZATT6mxrAeLuPiXEsfQNjwmR7qZxOr
VtHN50IjlgSnFjjnF07efzxgRTZk1dIuD5g357P/vokNjLw4bo+mIvsT9hn8eBjfv5pp/dVlPuVi
XvinZGy4zOB8T5l6T64wpeTx79/iVxf55I12UJIjNc27I51MRxzLCqOyii8mjSkXY/NvS/LyxEjP
JmOCsHec0b8vyUETzOO2ouY4e1DyXu/mN4xY81ZP8eztsq2/cnz/Grf0jws6vxaJbuGO/7Q8KllV
5DyS22Obxg/kkcN7dW7ZzZvMlkI7M2FVDKx976XBuMxiuhHV84RESb5ERbdGmJKFicn2atGSMxGN
ntppAdybV4kLCcHMCDqfeaFC0huFoa0QUSVqqRI2wh2A1bWKyj0trgwsKJGmh1BU8HpYaNpNBXFN
rPXWuVj8UifE1rNfZyuUumiTNvO3HmYpR3m+rrf1YlKSLltrgQIeFSTTdOGrvF/zH+DcqMFPJO+Q
8iT5ncbHRiGs6vBB8k9DXeid2uMyDsTNv3aysgH8+dkyJSLKmptIaV5Fp5xkkofiLnpeSyZIzRka
K8tlt+JtZTLNjVa8CgRrQBQbot98h/9eMvBl47GXXlod+yh/JUUxbSZ2WIwMirpE30Q1DvIfw2L5
Cw5QZmG61WWaS57tMk2jY4zcoc82oDwnWqrtmq1PiUnAmvLQWVDTyUyMljbTVIj8sZLtQ6HRf6at
wOUJcdjKGFAKkuGs5gmRJFHUpafhvFmy/KqosdhddPEJuX+9832ZrHvbLjdx+tAPi9+pL6kAUCUE
R/m59izD0SYhG6nj+Ez4+3666G4GjJUybuiRZPkBVW8W1tK3PEcOgOpptneVCRaP1+Hvb6D+p5dD
YyMhmtXQDd6S318OuVBIZ2m15lggwoMNIPMoV+J9PD7qTsBAt3Asz3T9aALqF8z+rjyOO50wV+N9
NhwX78lbPzwb2DF1xn20UN4WhKeKBBK8wb34BppI9QwUakk1kyKVEGcJYIURxyvRTbXjXRXHpLyu
fMm26vfLbamtO3ZTT9G0c6xmBxNw3LfW8U7tpdu/37zy+xwODhF2Bo05xJqtWiaZh59qBtHxMsym
0RwHnxcAnDyKwzQgfT5QwyjCWY9v3pd80lr+fuE/XBdz2a/8DAyuuvnp8GqyVpnw2yFYJhaCtIG1
/WpIyp82vd8u8Smbg4mNdZEqXGLwGR/t0e970xMJjC6xr352Y37xKC/HwactDw8+wXUcSex4zqc9
tqQjjM0o53LVN5L18u5BN5/hkv2pG9Dl9Ju/P8DLqvzb5S4P+GOVkSMzXupsPC5cpWYUYhdMHYkV
Q+tm2ePfr6X8o9QgXOTjvX36tqzZ7FGvliPBcHZANuy9TNYeVLUg5zYtXpiCQMAtkmMURV9c+Q/n
I1dm1LBpM6iEku7321RsbS5Jwh+P9YLi7xKAhm2uy/D54vapetUd6vacZylOgJ3OqQCF+JB24JmI
tMb+xxef5k+r9uOnUX//NLPMVIuC3OMjOs0w7d+J3w+pdF0O0te0fyGIzv9qGV/Cof7wRf/nCXxa
V03UtIWK+vEoUGRlaIQGBIda8o0gaDzbSNGkbT0nfCMoiBBj9YKMOY1loc5HRgf63YBRW0tDplgM
6fuEp8JcWn9pHuLFPorcZBOaCY3TrspSdyEitrXDIGPOkzbH2laRzofgT4H/mdjBsDF4YiLvTQCc
LId2lL9/8YT/uKxprki3US2HAu/3J7z0FMvlWI1HfeO8Aa5h0tsYgRJ5iGKCxTe8PJR2Mgd+5tdf
jG37NHHx117oXBq7/3vtTwVflLdGTOIQa+1nFQfEptSPOKwZweAOW+GJwLnRu4CQIvNN9vPQ8Q3/
7zf/x7X+4fr/qAW7Zs7zejwqCQ5y4hH65UkeEu/vV7lse//YOP7fVTT5st4+bhxK1Q/ZzBN2kFPo
9fccwyeueBRPf7+O8vfb0eRPr26HswJZHY/TcOcAC7GvcMYD2ZL9GqCx8/EvM0kwaL46Wv648Rso
9ElG0xko9fnCuVquDqt2PNqn5dH5jr2HV3QJp1fAac/x7eDvN6r+8Q39cL1Pu0LTO7OzTtLArkDs
z0RgrxF0d5kvnamJLlV2e7+g4/EIaum8/CryttoX26Rx2QT+8aV++AifNolk6en8kT4cB33GTSYH
CoVbo70TnBWo1QFLZh4/V9G41dKGSTXqdtIdV6luMFj6Q0peKJpUZEl1BPnWyvrzMOWbRPSuJgzX
turQUV4vJTC0I9EJOKgAwS7ZXBF46lxcQjafcpEGvdW4jYMvG8UDtLR/STM0UtT1wNA50vVZnJv4
KZPPPeFl0lXW7GMSKErYSQTFmHw1MoS+an3+uGV/eDKXn39Y7nmst4oiWAx4G4/2HkWlH9/oO8HX
Mp2bG4yGX3wXX13w8lp8uCBTjJHc6ClyJbhSQ8VbVdz8fcH98cX6cEufChscdkIpS24JX5GXrMdZ
H7ws/yJd7I/bxIeLfNqIKZZ74nO4jb4iabfUGGz1xNgAhJpffENf3c2nXdeZI+yJGhdacB0M5Fri
2Pea/48+2/m4J3zaW6W1kSaNfv5InMxWgZoV86sazV80vn+sAf/z0H7VUR++e7uZnGbULztB9YKu
FquBBEcybZmdgo76JVOjLwbhEmn8xzcfPES1VI0a/tONZdZiCak1h2Mct8cUB1aHSNZBDk5MfTj2
qj8J7KLsQ1JE3bSJcPdMyjsxoOi7XMn6LlKGgVWPbXy1JNdR/NzZu26GnDQfF/tulH6KxP4RiXtk
DqVxNiO0Sumx6V/W/InwQzmjq+mXGxmPZEqBpqePo/FziRFwOvJ5ac9z55zM9tZCNz2r6yluFJIZ
W783iC9NkIUmaATrEWOfIgX9cG9xrMdKG6rtA5niZTdurYrUDFJYyZquq5n4M+TvtFbjHG36+SlJ
r8YZBnQ+jmt9TVIzarnTYneMwkKHO6NunnFp4GExcHXGtMwoHJT4RBuItVun0xT3Nqq0PkEw291N
CMpsuGUVq4XKkAvIkqL47kRnYVxrWbpjkNQmyk/qgk0jwv1kDgEyE682thOBbuZwyNJbYpS2qsFB
Z79FtXzCUIPkrrSmJ4ksgm4AepXFpqraXdt2fkRmg46zry3PYh4p42J/0fZ1hd2C2CVCzndNiiiz
nD2GbiAYuLGSw4g+fWIkXq+hGhxwm54LZkaYCJOXIvcNjFuWOFwyHaJlwFjU/8wZKmLm1en/kHZe
S24rSZh+IkTAm1sCoGmyvdcNotVqwRLeP/1+0Oye5kAcYmPm5oTiKELJKlRlVWX+5mhmjhhHyMtA
MDEOGeYJBn1NuS43QS2vQJzYZfy7EGSansbq6L2GqARYWH1VdDZQry3pmIVqT0WiXplwBIs0pEWH
7FPdO5AjDyW2U8ekWvtKt5XKe7H63XgG+Jil/Ho+X/yz4OfuLS2tZa8btfqA2qI7oVfNN1RCLmfY
8zncpBpA9ViSlFnyG1FqqHvVZB+jZJXQPc7zh8sR/hip/n1if4eYpb1c07MatlMNOkJ0agAWSfYj
Ku5V8a0S3iQORxTruvqlSjQXPuuGopA+DnYBLQG4lI3j9QZ9wU1gvEkR1CEEfAYdtkn2qdMS9bj3
q+0TCHZbFq217LMRZLwUHo5C53aq8jz2kBUzNkMmvl4e1/lbH55T/2/qZvlIDfQxoqJTH9AZB3Wd
31U3IPt+dZ+dgzw2JC15BYfSiZZumwuf7M8z6iT15p3pgd8wam6b8pVsg4z3bc9JtyjIvwAzmmIO
C99wKeTsgturVR6qEtkeChguMK95MziXZ/P8Wv9nMueez12nqlUAm+sAGxoB7XfKaIEgLVxY/sN9
+TvK7PKYhUhkSDrj8K7zHTphX8dry+5tFCdu+i8ka5biyWePrO9407yefCoIxpE2huwuBMemarTt
7XB+WFkbuL2bYuFIXprC6e9PgnVSHAWpyOAscAXHcKvTmkI04vJ3WpzC2ZUMJSy4NxpDggq9RuMY
lHTg6HfKJtZcda10iJ2tzIUlvzSyWZIS4kbuchQPDl71UiBW2Zd3+rDUBPmrp0eBkIvT98ea5SkD
4H8Br4H97Lm9I9vHK99Vd6LvZDvZqa+rhc91/hF+Em+WP+SwFyw9Z8mjnfhAlnqEbtCMtgH4EWIg
aIhV4cD/Rg0UDcN1UbrBVbFQCDh/9f1nyH/0n0+WTCNVYQZ9fRpydVPIb1IrP8QjBPz0Y2HZnN0J
CGJZqk7ZEKL8vy9O0F21NbTUDFGwe8nX/VbcwSpacat3BcdbWC/nar2Tk+8/0WaLVFWiIWuhIB+0
R2goIeh+O6QPZEIpehsc+EKB5eL28vQ/DnK2TpOikZpESqY6wLhGjNgBKmG44KjWqRuulYWje3GU
swXr+2NnajLh1E3zEt4Y63HbrtRV/dtcdTu0YtfGQpI+u1xOpnW2YrkoDHVnEDAyhLVgqltd/hW1
7zWS3AszebbQ8B1p/rxIdSmEk8gHnNp4/r661nfKBqrI4+IuXIo0O9oSL2+L5jgtlRX8nUN8FQP8
L2+4Ki5lzoUt8Cf/nGw2SJxaHcZUido1Pgi+3UC7othnbGQnA5i2fPpMP/2vi9fJJM5OOxGz55RD
gFq2C3vFlhxtbzzEu+FwvI02Cx/sbIo+iTU76ZSqDH3lyODA8m0rO/7BCyV24WPedWt1XW6UbJ1e
L63H8yn7JOosq9SpDPNrWiYydhOtnXz6P2DSlJB4oOCjjLPynaVTdmnX/TEKPfmMmpKFrTUQMz2U
TwWEhm1gS3uydWtTiYp/wcFMbe3u8vxOO+vSp5xllhBMe5BHf9aOv1W28Qay9DZeL37G6TNdijNL
KUhlVI3f/d/dEN3JLi551oPuTDlMcmPUhh+WPiK17oWgs7RiFFAjlIC00lmYF/ndAcm6jWL+DJKf
Uvjh55mdU5FPoodUka5hlASrjj7QUTweEALadrSHYTrynC5zB0zkGp9o5C9/qfRuoqsQVZNW/gSv
vBorOA0DUp3qYwntJyqCLchZJ1BxZnwfh180mTAMQ0bMQKXhbWhwFU/TQxezkDq4oOHetHjmi7/q
cTtk6S6McSGMu12GWHSHJ7EX4thmqLzspZWFjkqli6h371Wk5mvpzsIYfZSAe6vlXkfVTQnkTVa1
P+QjcvRydetjZe1b3rpG9WDs5ZWCRlUY3Iq68grR6lHqahRksEtAfTih5CHrvuPhWQ1Pan9EpQQP
1l3rG65KdznJ4HE8QQFedbD5cvogUf0UVG8j+IAkAGcXr4b+Iyx2+bHgWZ9vWkXeHOMRb+T4Oeuv
pTaBYpe6yrjv0X2FlxgCAiiQEQlQ8xYKalbRmyy85JivN82vKnovyodEAJhiYuaEGsURzSUhKdYa
fncyD3+IkC5WOQdYIgBxK2ZH3EqIbpmDtC06cKB1X7pq5+86bfw1fVYtPharSb6gVRFAecj0NxNF
Q3jNqCfsvBoVcCzkBpy7LF6EZipdhVMVARUDSGW4OCLh6MDccAbkbQJQlbEFsr+WbuHCH3wsIGR/
/OrBSMeRvk700dGUn1YNWVwVASlHjhFgKqA/Y0kDZWJw8bN0II6twaECB0ZUWHhWkZYMsUvUjtY1
18YfdeFhf45p3OjjZCoh4Gjuj5mPClT3mhe63fY0s7RchOgQ5Q7CAwep9XZhnrlpIa9riJeAw5yW
koXvd+sewrMkVrexp137mb4Fo4zCVu/2LW5dKiB9sJeyUW/Kod8g7QqQ/Ae6FajYo+IHzjaBxkhV
CMc9A2ConwCZLfdZdrxKI1x64MlhMEj1XCmvmvpHA2fK8tIfMkR50b9P0VzWjpIHgDd4gFNsV7W5
8qGOlZot4HXVjDh0taUdaLp71HLkanAtbaCOwAy3voqCMlxCFuxfo6BzcjN0h3AroG4Js2HUn+rj
fc7bMSz2afkACZuezI8iCK6THDsMpH9gQlF7kdaW4rkDj3tBHW7bRkN8R9lMiC+UJrZH7o9HxL5Z
ZfHPYSwAEZug7tHgy/NqXxQkCIAskvEqFk+y+GnoBoADSDM9pXwOQahSaJbXAhnC2PUiQNXwzgMY
A9nW6YcWlYWJLWVMCor0v4QNIhrbSvkws1c9uTXT91G9SZMtFbIIMD5Konn5C9Aw3NnivjLUXduZ
G6SztpiybUsYLkMzvgiS6kRB/txBq8yK+7HfDhUsA9TGopiSC8CuHr1YqNVt2bkiC19KNmJ0r8Wy
qyavWDG4ugTLHIsB/HO7hzq8G6lT0924QSzYBSix9tv0tkUer2wsJKlRqRgCRym0O9V6FgxUWwVX
f8gP6WcxHiI123jR+5DdRPXnELU3SLVeGWJyXeLaoDbRpJMhrr1mOCgCGi1gHx9RQ0QTJFhHqNgl
KoJpVF3b+C1FaiIu0UcY6d5h12ai5gJb8Da38l1qpe9t1d/0pb9Xk/LZkh5CqURGI9mMxS/PQNs2
K38ajepk6AAMA6U2XdgU2TOuqvdp9bvj//ZINxrecZ0BYypytBHpAOi5CO/J2gtH6XHS0G+grSU9
F0TqqjC/XlqYmdp43xsIbRejK7ORpTq7ywE/RvCAV63X7GVUJ7Xq+KNHx9D3/ENWo1omZRsSIfoE
N1UOKooybG3ErwgDOmWxOfr5kyZZG4tWEEr+Wox7w/AUt3TbrCOu8tFtrg/s0mCfFo2NuNM2MShQ
HV+P0kMCvMnXyVkI6SCNNlIpD+KasqaIqmpgj+FjrNDkvU+6vUkKgs1aNL9V/VoDTQrx0zEtUN6w
OZSHKnvIhF0y/sYIchc1EOuHWzhCuBz4CFE+odHZaDcRIjGqHDlKGbtC7e0U8cNDyDRD/bDGVDXu
yxXQHtDhk4HP8SjCd/yZ+rva+NDQMyomoXwkhru8sAv5M6yemuN9JBw4BeBoos+LYBH678O15kVu
UMIjqUiHhreKinLd5AJUTDYy9kiNiMjdR9J6NlALhNveRfmnFH0agWEbE2s9ux4qk4S6M9h9tWsq
H5mMhWQGZcuEJgwufUTwcPhRDP2u8d7z9BDqu6huN1G5Gzn129CJkcuspV+VSvKBHSNOVM/8pfGE
Tcbx10T7YniBVIIe1osQym6ZQfI3HCVF+c8EgV4G7lBFthF06FSSQplTtBN+4O3JhwOVL2pvf5jX
soRox6EXIvdoGFv5iBet+BSmPCSrbF0lxQ9lch9NlY2KRE8S6HzVfdmh0xrshEnAd8hREfVYuApE
+q8JpQqRMK77nZT62AprT8KEKbU+FVa3IR9kUdrmHekeGpaEiAGCUYl6nSofCpReCVLMkQcl6nUD
RkwlYnlTT7PJEbRArCnetchqxgjlFIhEiuUTsCPHCtKD3iiQmm4MYZ+J3hVqf4V5heWQS4La1PEX
3p8o8Y1UvlFfRWU6ON6gtAWW50PFYjiL6P6nqdOjQ0Y9Fc4lWgMfCnQcGYIs6Dx3JINpvn8Q8hjz
IfZG6CFDBxutwjw1vOtR7ZAafjJa6qDiVqbiX1uwAHVcXEcuAzS3V/Ik/N+aCDVe9+Vn0KXrAZBv
hzFlHIqTNu+VIJg7s3rk6MFpxBlQ0Z00NcIQ3yd4VekwcvN5h29m55wIQYRBblGCGbzps2HbQ7pJ
uvihNp5Vr4Hripl3klxJA9p4mFZid/doVMi3gEMrGlj3sHNNY7hHsMXVsOrLUn8b5dGzZhh7xRR2
Vhi6Jb73iPU4gYJFYeWhG/uCcYWb9MEnpl2HSMdB2XrLqngzBCNi+fQ0VClAwd3YtIGKlqE+XEt0
a3rTeGwVz+60HlU35HNkHoKQUUKG7bfCTpYRTkS2ww10NDxa3GaNDbrz9G3efbpcaEnhwRselIFm
h+7bo2isUYC2RaO6hybLMF8NMo05/g5BQSSIjWk0V1jzqXk10LO16FiP6Q+zwp8iemyQlvCRdkSW
YKUyOTIC3GawiXva/DE+VAhBXX7UnK8lfj/f/sANTp5Sg+nBBcp4bYhXoQn+RNn22xyvQCAT7Y24
Kp8X3zcLTw159trX6gaYeU/Ezu7c5B2q7mbCNB3vittwuVJ/PhpfXNcloI7zonbBJXeMJFqx0a75
QAtmM97ojK1YI9i8Xyp6nX+BfwebvfaDuBpUPEybg07XzlQrx9foagWLpZnpqfn3E/E7zuylX3oy
9/hpUN41Gxwe9F7xnLG5MR1EAJ58O3by51B8gBOR/DB2Cyvm/Pv0O/j8wZ9oRiMrBMdzHV+TrbRF
2sJ00LWEYgliytjxKlhaNUszO6smtpBB4iahb6/WIKXEq66+rfp+/T8ObfbEHzAeQKrZB/322Xxo
23EVf3GjOgQ3iERt40fK0AvF37M1BZgNgA0tGYLF7NkdAxRQvBxwRbQbD7HbbsOdsFH3ixW2s7vg
O868lqcEJlK0MXG0lb6ZqqJs8j2ah27qDntlaYWcG5UBxwi+Bt57SH+xfE9yCmYPsjqYQXVIdQR7
ei78xU2vZiACIL9nkhO1Lxpg5/qD8hiC9eV1E0OdmV4gOJj3CvprY8qfUVI2moUK4Ll1ZIg4PaN0
CeRvXgMPrFaGXKeWPELz19i/xWzlq12Cf8y88v6F7TuNMlut6qiPYtRoJZW4Plzxuk1Xx6kaV+e2
8AyRfY1TyL7GfGmFC5DlpJ+X17H8B1Y3TxAGzHPFkDWTjvLsC+hyq8d+m1cHzr+V1b/hbWBHSJQa
R659lltyTwYNPh1MFZkDdQ9HKn5BdMGR4EWUaHbAma65MEs+WnRJgz6jAdmhQIEnbHmKoJcAUXGV
cVEwUQ8f+VIIlOeWyb2KU7z0AD9XTO+vYpBXQiXe1BNhMX7VmuE2QazIU/orJRV3cfhBcWI7xLjf
9PWmjW8wKV4V/mPh7UTpt88Lb8SLGvN11M14v5bSXTyOGx7Rd0aWvcvRS4dOXifrDqhd9E4RWfYP
EZXcvuUtLx0flHa4QvX7YBTIewTVuAb0vglK5BDN51j8wGdkXVpcDMb4QfVfS94nvv+WIyEi4pVk
JjgoTKDXRnAb/9NKnsVuWHUjCt0c/NhTQSDIeT7pm6BC3h+lPJn7hJCl1zWSkHX1VefStpIMZ9I5
K9uHEtu9OudWXSVoBiGYC4nIzN8F2bjuQX8EwS8ecrbZfaY8tD3kD0bAE7p6oyQImXMB0UD8eldK
iHEQRStUDsAjXhsCYrThF9sLPK2xiarpsWk4CS7rXqit8OeCcZxvAehiUMBllPtj3O+TmoJZuC+8
0vaVEJFZFGURVZYUBOzghff7XlegDFNwlDoHUXAk5X9rKsqFTA3kfNbHce/DaVOF5L4DrsuEODE6
NRmKKJKRuDJvgSPrTcF5wgDZ14jKLhXfogHBluwDH/c1uilvTfWCiPc+j9/G5MnTnjolxoHQWx1j
dOPU7AY5+VWM3FfrHx0peamQ3jNNXD8qjAxYj00UcQXtqFXgVyahPw78UKvaBWja2RvS6V6a12Ox
pabOxV7iLbFO74w9/InVZ+PEv7LbZQT22dr2abjZkWAmY6gDtqi4HslX3lVl01HaI52wUmx0De9T
exHMcO5wQEfKhEOoQEtWZwe6JQudGVO6OQjbxhXdfI3k1Q0CxTtME35oC4fD2QR8EmyeGksoo+JQ
VAfRuyn8oysBBcM46XICPHdFOR3RLP11sPFDv06rQ36MnAqFOewRL0c4izw5DTFbFW2MuI4vMmnq
5viBy6JtrMMr+Y6tbKc31e647haJbkujmq2MJLLGOquy6oBfhmfctv7XwpjOntvf32beivYKRDYQ
oq1oEEtrxF36Q31Hmg/d5rn9Kb4fd9VT5iDN8EOJ98vrcGFlaLN3Qa8KEOpTZlTsntHzPpqoCnjF
whVvWl5/HYwnQ5z2wsnVJBLqQiBlcjUZb5ohsjHUtBtth1XFwhL8DwvEYDtJBiIec340h03ktY08
7SosCVEZ2pCZ61XMY6fFsWtVrpSv0Fnq5JxfI99RZ+Mz0FFHP3OsDmgrbg0F108O5IVlcn4Ov2PM
XjlYAgheb0gVoInqZWwpf9mQuOzcjW68lbkvHkfcJ2y04DeXAy+Nbfr7k28nJ4OaKZiUHVDpWAkU
xEp/CeB6PhV+D22WCiPIY3IZ8tEq11hlD8P1lOs5QW+6x2WIxNnxKJJkwvBXVFOd7WewmMaoFXV1
GNQr0cehPFjKg+fPru8Q8x2dD4nlCVjEcZhMrLR0zXuUyWtXtBQ39SZF5nZ7+SOdXRwnEWe72Izy
dmgQ0z/gmYXukB3hBFsbN1a4dCwvBZqt9Bb3JL/WCFSvY4quK4RbbPHW3xx3ki259SZcB9f+7eJh
eQ6rYJyMb7b49VHzUuR2WYQSdF+akmhngR3G7yTOcUPCmEUOXCUTnppmYd/JZ9PzSejZ+g90bALa
pJ0WZ+/koYO/wle0Lrf4hqCgv56wJ5atS6tD6wZbCpnb5Hp4SK+BiOxLUMjOfwMJO52K2WaxJD8s
Y4vjAt9FUXiJ2t9gP5fS6DSffyXsk0FPy+Bk00syrvFpw6A7W7S1NUjLxhHs0DZX3iq9SmmPLSzg
P2zxSxFnlwfxqBuN4XfTNGtv/RqHVie/DX8Idro/HpC3sut7AFPvSzgweSEdaLMbBS2/CKVGFrRe
HrTwY9LUUibxODlxEABeV/kvvf4xUEwSLcwzihcjRZNJFdwaGxkfVgvSfwo3fkO4iyN0rnkYNdhp
ofC4GY1gYZKWfussdR2x+kSgsZx+66/GehFwe7qcRhYC6NM2PPnsbYQnztgyGWH2SB800JbSx1KA
WZ4KDE9SK2lKH9zd0L+3sSTA5BOiDlTkvfgqvC8dzdO6ubCu9FnCKkMpEOIpF6vo8VUWSp3dj7z/
SML7TE4Wpu/87eN72+izNCXmcAZ0k+EFu3F9fKjv8tvoNrxGkPEjvymvAiwTV/rCnJ69wJ3EnKb8
5Js1oWWEqcdWNdFliiFlaQ/t8eV/WxeznFPil23R8SBG86DF97L54/K/vzSGWbrxa7UXSmQyD13Q
Y9v46GeYci6MYelU1mcZxqKZk2FHVVH1E97K9+nypK6QJjxQl77Nn5cW3tJSnyUWIY5B98QNR5bw
EWfPQ+8vrLalALNsMOBNq8jTRxnQudPp9CqFt778XeSF3TMnYjSRIftxxSBqp0NldtU8oOBRuQiL
0UUY3Ap54lXzlYEXpmZyW79wAb1SdN5i4pOgrvKN517+QdKUIC5sZ2OWQPwjEqQNlBcegPpVd/Ov
jwg1+6VevFOdxdidnLTGLHVIESr7XkrqwJbDncBu41a/C23lCpMerjmXR7awBYxZ6qhFqTZ9hWA0
LWHmvKQZeuTp2+Ug05r7e/ZUXaKVTN1hLtkSo72vhD3vFEWfLPV+yd4vQFH3XVM5uifvrcFa+F7T
xr0UcLYJIr5VVFp9dWjiV7P8LVGvrCUqXsel1Ht++r5HNtsMelmbGS6YbIbst0A7z4pxzVkssZ+/
hv4TZd62S8S2SFuD+aNtt00d3y23w1pfy9tqoUPxH06S70izdV7qmhVDFceTcVd90Aw3r4CObNBQ
dbVNWq2OT8U7IiMLX+v8Vfc76GzBaxpyteLwZ3MBZd1MWMsJwbr0ovwPd73vOLO1XlBpBfbDx8Kx
xH/Ftmd0RlyNVpFjMbyckvMV4P9gf3SCH/LD5S1wPmt+x54dl0p49AQLab6DnHXU3T8H47+7RH1H
mJbqyYGMTyCwrpLDrDFkJ6WIGnqL9Jrz9/PvGPMDs2zlVA+ZwcoVbdFN1qaw8jconq0n6hU0SHVh
2hY28p+D4mRQuIv3fT8wbVHv4WVewN6lVV3l+8p8uvyBzlLtaWGhWYOyGyCI2fwdzbINrP44jQ3a
lRujCWJP/H7lplqLb9xwSPeuuC9ei63nLt2mzi+P7+DzidUkpYn1mCoLHFp4jVHY2JfH9x+29neI
2T1EybSxBodFqroqd+1dv3pCd+wFvxzoLqCL7hNbWC+EPH+Mf4ecpeE6QyYnCxJG9YgPYsKEFjbi
WChZPqEWdYP6z84GyLY00vOH9XfYWVIejoXkBS0jVTfa+npKKMCF1n+a1ZcHKE+Z6e9z5p9I1uzh
4keFb1aUXA76NVqD2DLTu7GRQHMljm4cnGzsR9zxSm1s5K/IaTfV3TKGfGGWrVnOThGprVSNH2Fk
t6Owr7U3C0T+Md956GlfHvDZ404FhGiJ6F/Q7P33HFN2sWxMdjmHwKPtJt8q4+BK+cKt/OyePwky
S5V6iQ8YMjzseVOyMXfHL/4gJNZGxIr98nDOX+tOQs32fHAULVWYFqhRXwV962pRvLMixfaFh2MO
77zHZVq+rSe78FJaKj+e/W4nwWd7Xs0itcDCgsk8KJ/+uMp/Wfvi6/il7/LfHpfa7E56puThO/pC
Ul36irNM4Bttq/kGgSXxpq/p4RG1+70wtWe3xsno5nu/9UC5jkztmEbrekCwAA/LyPtpyc88jm1k
zGGVH1KpWAGSw648WViq599dJz9glgVKHZ8KHOqnd5f/IB1Ct1/FUE9BYU2QGX+xGP+Hh/JXMvgO
OK9i1I2aWA1v/oN6X9JjcNLbzA6/RFqwh/pF2KAn9RzkB8+2tpenemG/6LP931pipIkDM62Yz33/
ezh+HAGbisrt5TDnS1Yn45u++MlZLDaDVKgq4xuugjvlE+Ca9Ok/4KS3ju+Pz/kWXPN1/QFSeiOj
gYJ+O0aw8IGWPuy0cC5N8ywHRV6IAOnUoZVT1U5ULCq6jZ6hWnBEet0a3TBaGPj5Ju3JwGcJKQt7
w6ymldS/NR+oPd/3r6YzYGgzpfQNjW/hfalxujTIWWLSlRh30umwNvW3Lk/XYfduZS9e9IGzCLY1
/5WukXEyxFkuQku4qvTp/jFcVR/pr8QJ1gandPhLdsQVOpULifd8BvoDnZFlZItne1MSI7MxasJZ
Oe5yAFaFbnJFkhZywB9V4L/Xyj9x5uczCPqhpN093emCu/LJ2MfUkn9rnz1H8/A10ai9tbFBWfMN
v2rEt6+AYahgGFaUzBaGfP7+pX7/ltk29aTJbBMvyT9sRO3Q7nAYhx6Y7tFGo93fP2f4vG4u79nz
y+g75mzLdnE4mvIxoJQwkeR6aRV6L6UlIqN/0D0cdz4vh/sPKfA73mxvjmYom1EUcp4+dm5+J618
10wP2GtOjsiiE7m45jT42OEEuLSEp0146VPPNmkJCxjQHZ86AyCUtnc5MKKF0S2FmG3KUQHi60+J
FpMcGjBcLFHnv+mvJFu4Sn+kz+rNcek9vhRyti+9rGh8o2DRTE162SURIKAJueIG0Vq72f5/LNPp
E12ax9nlYMShORam22Ql1ochPeRRYJcabT0NLUgdw5/U9XM8MtG7McaNdXxPYC1dnuizg/7TSLeQ
HP9LhFnUhBFXLKp/QvggR79MkHOXA5xVAoAWSKv+XxGmfXNylCW+mVapSka3aNebmxqjsBUbckI/
eE7pimvrPnkQfpdXeCQLjrpQOv8DwPxrjk/Cz9IfRoK+WOIq/acdMZGtQ0oe+jq7XYLvnn/Ufkea
30mqMYb/zDWTp5BF8RnqEPW9rHUiSFD0D6l6hNjFr/BviO0RF/oPCW+i9dIr/vxd7ORnzHKfhcuZ
itoDA157G9xbfoRu/TrexE/FGhfY6GuxcbuwhObtF7EK614ppjdEuNK5jll7/76JNpYd7nq3uCse
QS2P75dX1VLMWfJDUQUnvgnLJU3GSwbkLVFcWrhn73onEzn9hpOFixybGKUjMdq19ZYi+vceu8ev
f/GTGdgvXcUvetX9XDq9zh7YJ3FnqU+AxKcbbBpakbuKWogYIftVKM7lGVyKMst2ZZ2IVZ3RWvDl
CU34ZaEHmhLpcpSl7TfvyAy8CoLA/zOJ0R0KW1vlHg0/O3SEBQX2pRUxSzONLhp+4LEKlSZyAjyv
hEZbLwzmbL4++TKzXOKVvWIMPTFGSKyQiewEl7yVchPuOse6Ct/ERXz5wqjmzZlCiotKLGgZjD7t
pT2aT5eHtLAK5r0W6J0dhSNWQW2MyNw94sSAwfTiGbA0jNndKJJljJYihqGsGtfbYFz6GqC4G9qN
c7xDmAwjXPfywJYizhIEUOuu7rhoHyT9ZxwUdq0vNc6WEq0x/YST/KCMVowiHKuh+J3dmC/yc2FP
fW5jk/iUaENn6Z2yGHD6mCcBuRFhaJITcNINmTg3aJPa9VV4JzvyNlwURD1/w/xe7sYsRRi4jzX5
tKWiXflkvWbjqvjR/4x+Fp/afYEGS3Zbf2E+CN798rdbDDy7F5WS2QVjTRu3y21g8y44uPRROIJL
XlnXeAd4q/beUFfi3neUu8uxlaUdMcsjWhp5UYTj1gEJI1cdNnX+UsmbaDIQz1K7jj+sSMP/VrAD
WV/Jtfbhl5yqmGNIqBNU5mNc5C+TCmDQjc4x+B0k+1wJ3gK0uLSvGoy4YlbumH8mHvwF7jE4fMdO
DAtWT3VMz2HtKS+tnCy8TZYGNUtcoRcffVMgC5vjNvZ1J9PdybL98tRN/8iFm5Y5K9ACwigEYboH
DFgSiqlgY/Gy6mvceUdhNWgvoYlJIYzLy1GXFsscDqrFSWMkU4WtolutHe3yvXwMrwQbm8Lb8E76
GK+T+wBFjIUpXdqNfxQ9T3YjblClmk5zCnf0BdgurcIJbTCxA8BPLePXz39DDXVQtOkV9c/7+yRe
aEmylodkNN6X27KubTj56zFeKvn8h/n8jjPb9Rq65DHGZtM1FokJBJ/X0Ejh0+AAZlcOkqA3eY/S
Aiaeq//yKvkde77xy6Y2sXiemhidK6zUFJlfcFhMKgwTeVVed/vFmEvzOtvwll4GRhxMycYe1zGK
eU/49DoYLbot9H2nexRXsFf+u/ae9j3U2ZYcw7TNkKek0PUJH8PWtk3sUsOkaorAhbeSxdXiij1/
Jv4TUpltUKQ4QrPXWEH9Wo634ydPsbXg8iihCYs4sN095cuN4PN3JnMqPKkYyMz9FCq6pK3gc5uN
dq1Dy8aN3eBW3+m3w6F/XoaRnh/jd7jZoYwNIwK7HjB0MRq2WPs6av66kHCWRjQtqJONmBxbDzNd
Xu3dVZOsCn01tZ7KvdqsMOG7ifbJ/X/55b5HNduT6GCEWagwKnUDok22u40h2e1Pw84OnXN8Hx7R
k6iXqjznN8Z30NlmVCiKNkrGl/NHfVPmxapVoEKJsnt5Pqf99fex8R1mtv+KAdfUoSOM5+m7jnNW
k9L1yFGfhTkyL5odcPG4HHJpkcz2nocDm4cNTHWIBWsVST/07tflANP3mI/JFHUDkqBhsPBnS0TM
KsNXjwWajhLittmHkjyWCN1YyABcDnS20nkaabYyrEa2BKlMKR9dcaE4jqvy7uj2WwT6y98YHayH
x5Jq5GapyrA0wNna8AfVasWasGEZrUoDH5zmrY3ocL38j+ObrY4MaalWiAk0QbO7m9Y/IJei4ywu
QKGEQIAJJ2fDoTu+LaG1zrYiTqd2tkqqOFPKQCP0dMDrf/j7UmQDglvJawhc8Ypa2dLb/ywgDStB
iDQaN++/LL5EI0c9pGPlKEgwBdIBR/eVRLNbkl/iAKmGlxoZsb67j3iuh+FS92WqDf21bk+iz7Kn
pEZyqXdVjXBM9J50im1mzRYVOhzHs1UpcSIjWZ3UaGyh6SB5Xwsf+1xmPR38bNsAfC6wJGDwTQDl
oI8w0srfMUvc5GPnVNmVJx4M7a1Ir5Pxzk+7VVktTMAU4NL4Z7upxRpRk7wMlVn/odXolD4ExsID
42xFBOawPpm4aZo+v69WltX3SR4yyB51MKPKHzsMwbTwKYrFgx5abhQY21hT17W+dHJNB/zfw/sO
PXuGh8daLA01qTlGupdm02+nm1XyoG6XuCrn5/E70PShT47IDGKzmZoxavYyOT1DX8l/84eFis/5
DXoyk7PV6hXp2B5RojloY2AL3kdoPomAiyVfW/u95gpqvlf8rxg3OdN7qMvqxkdLP8yXsAXnV60h
miIwDZX//Ptg1SIuxDQkT6ibwRV+Jmsc7DctpQ3F9n6Gj8Hmv9ol/8SbU48045gM+AvWh1GXDr5a
bdXyOdHqrek9x3XrSmO8rVpezDLSgsabgIZEtySZff77fv+EWY3ZCNtObcQj+6TeVU3nGOWdkfjO
5YEuBZmtVsnIa6zc2IxCKNqj955BecYuauEEnb7O33vieyizpYpQUqrhRFkfpD7dQ+J1pBDnJQ+k
3fGxpN8cDbGLU/f68tjONgtM6TvsbO0WiD4KoslWnJpNmPbkd0qIOp09dQ2ekbZepzfINg1He1gP
TuJ2+2aru5d/w9L8Tn9/skn7xByMtOEniC2GCWNke55gW9nSLp2uApcmeJZTB6+3lMCajlG0nxKp
s3Oqp614KKxyNTnMFDEyo9JxK2rIn0k7JUlWKXfZovpdeJR/LAUvrKXftLBl516BmgoJ3jP4Tan3
IYiHo4TVqdOiajU13TLXkp7yI3R4o1lZ1ltlxgszvzQls0uN7EPmCwW2D/Bt2zjW10FvrpL6pU9Z
bwS+/J3PIq9O19osQWVHPHbljnCdrrlW2aF31r0o0lY/7gtzkgN8VRpcNMzPXlj8+tM6vvD1500x
A9/1vpOIPXCkZz2qZMpXr0vrpNXsPPGcHARNl6zwy7KrIXvFu3KLOeOmxQz+8iyc/SEyi0hXgcX/
ZWXa9rGlV6FaH8oCw/sIgjJSVZdDnD+QTmLMvqsSRpYcZjIZa1se2icMKF0PZYrt9LgufnWoTS7q
IC8Na/ZtlVqQsjhgWEFxq7ePYvD+v41pjocvQ9QyhVSqD+D5j+g4OqJbbczWVd/xCLnrELW0o/t4
6abyZ138tW6+p3KuZWU0VuzHOW1xVEQew+Faj9E7yWM70gRbD4BfPlsa+mrtlYEgpvaVtVACDFtE
pMOAvpIisFmNKGOAPhd5taaF6nbI4dbKoyILdq+8NGgZa8YGC6ZVZ0qrPh9WaoKkSWw6xzZ3grhA
neRZjMg+YuVYeuLkZWFLCbK3artO9Wab8G/niMB4+pXAJb2yQKP2vusfrV0QyNSutPX/Ie06luTG
le0XMYIkaMAtbdn2Rq0NQ21E7z2//h32ve82heYUJma0lBSVBJBIpD0nVsZ9BDjWgQA0UzENHQ24
lWSNQnTMwtyRYQizrrXaFH8Hx6UCpqAypzZg7tA8Ag7WDCnF4TSDd1TPUf/vEsCPoqbcwPen0j1F
0A9cWVU+FOlbq334cmCJ0w1W4zcBOpmQhhyu4lnZDwpoX5rEynz8QKNYs5DfFtpTKjyDedrMI/Ri
NgM6aoF5qd+ONH6eK1ckBHxCV0Wyo911MdlJD9JacjtUyP1JoptiSDwDXmLRVNbYAL4VQDwi+iQA
32cM2JS2LB5lPXMqTBrQSgCKVmOmZLYbeGo1stxC4VQCcDALUBSBrTXqH+J4MsWi9HL1VUC7m95U
pqreF6C+VavnUvoJIr3WlJp7mbyUETGBOAeIl+ycB7Up9wA4Kkp3EEOnWRqDU8XqjNuBBq+isvcB
nzqMsidJr3IEGMy4sC9fkc3OJ0pEKivEUHSVbZwfq6jrswG6Wk3pQxIdwvaa5LEVE6B3pZpZk9rL
6Vs2YEwsAWf7ewYGagl3KZxndwhjgOOBATmFJhXzjU/bs+5/EGBv9wCRxTwoMGDmgmepNh/A1Scz
lioAYqmYVLBU/rlJD8lOPQrAmrQAoTnIZvYuPSLdw81iLS/9tzu9EsrYKqOj0pCUn0InJ7QeKs9w
Uzs7l87kVg+995gD8JDj3m3b5C+hbNJzCKWpLnMInZDe1Z6UZRhVdTpbRLNddj28TzteboQrkvGO
NSVOcmOCyLKzyv1wrjszOiSAOzYTMAiqAHu2gEe6u6yFXKmMu1wRUZswc9Oic9KebaRHdtIxs3Qn
21N3fOQj8G+6j6uNXVRs5T7m+VxrxYhV6sCcjKQfviqbgObgnR9HU8nyAK7EpIrexsYihtxPv1F2
By+vWXh1BqAFyZows73jlY65O8k4xmpPaRVF2MnKIW/EBcTnUbiSrqAzn41DwTU367OZd1HAUAWc
IE0Gftqfi5wFsSwCgMR8zmCS0zIKA2DpQ+WCWIOXf9j0GFay2KufToY65JAlI0YMbXCMExewtUfF
FuZdPYGdFXwiXHaNzYEwuhLLXH6tiqROqcH3Jb31J9x7FHg0KzkUZ9STT8RJbMNG+CHwW8U5e8sa
AKAJtb0WY73BZGqHzFmK5iHeGrddplQ4b8F2PnbltzC3sNSCEkcJd6m2waf2UC4GzooATRNfhbvW
w+DWFbeCtRlOrGQyN7GeZQI4b7w/AxCQneyOfgS4HM96YSfWkuEBumro1VZ7DpA6LDkXdFOdVsKZ
+xlpcwNOPixYrkKMY6pmXsqcTd20NCsRzH1MmyRpfBX30Qf+bS23ZlpP5twonJVwz46JVOO6wLRa
Ck1pnL6ApUmcqrCAVa03KAbmV6AGsEIQjipcJ357gQQETYqiizo7DicmiSC1A0jk9Hav65ITKHDw
QB94+YXYVpMvKczyeqES/bZYbiAQe7Vwn+a4EE1p6enbyEVS5S2JsWhUjdNwUrCkQsxNfQJ6BtUd
I+EYM54UxpYhRZSFagMphvwEXzvOP/Tg/vKuLT/xzWmRv3aNsVsTmCRnvwEhXdzsApVYwoSGXBkd
qwD+Bti24kfOZYHbF+p/Atk++kgqA32oIFApb/r6OTM4I1/bJYavFbEzbNOUlinGLxc1n5yl8hwc
gBkKqp7cEV95meDNNgm6ksYYxAToh2ob44gqZ8HAW7qq2+fAK/aBBXBB6AbHWPC2jzGGQTvLrUyX
7auAa4gGBrgK/+6Ali9YeSRTKFJaLBIaCjj97lpDbHNZAketjeXfVxJQK0VQVGLPpuKDJA9C/iQk
OkfGX1i7Lz1jzMFcgh+0FyEkEgUzprlTGbmtaWQ/6/GxUd7GdkK6VXcTwDFF/l2BXCiIenZa4LtZ
ycN33va5VmrC2Iu0JwBKlODmtbbkjntAtKfn1myA/G2WV6BX8sAPMoXuv9tnxnxEqhLovgyLmA2v
REnRwvWogxTmshCeQjIGpJ712qhUCFGQoNBIaOU8ElLOUVJxqfus9KWTxLxrOxylWLd2lIbmBP6K
ounMDimCDsP2jeJ7g1ibOQiMkyGz8nmHAWXXQF+PPPw77aUsb3tT1prW5lgwOBKOCvpWZTRGwtP8
J9u64CArID8Fztufa64kDOLV8oAy2vySgaJjpv0/0o4vCcw9b/tARpMeJJR1YyciUpfiWcoizjo2
8VcooDr+fyHMZZ/HDgB2Uw/NdydLAejEGJpxaPYAPItNgpmlBX8N8EkHxY2d1CuO/bl5qD3Dnjzd
9uHj8Xq2t63P1wcxhqFpylgttBHnRz+GCNjZXWLWI68l8S9u/JcY5sYXpPVTdBEgc7kXD6MdHZdG
s2VqtALwIVwtPmT9dtHlK2Rlk4ogly5kfQnsagB/mZJhilZ8M+4XJFj6ojvVm35b/AivZmcEyO51
4Ab/aKZgnSpiXkNf1/U5bvEFRf6cKq4wv8+9aooY4hSANAfM3yl47tHkUOnX4CrDPQZtQxnsIv/N
6LWnyzdo22ystoO5QnIpjGoc4GMa4Fbbkehk4BmR3ORjoXWcbGQLBwMUNeBa5JWeNpsM1/vA3K2i
CIFuMUN07xLMWkm5aYBX7yzuWwep8pvWovDyK9O/4wVLm8q9WjNz26q4rNN6SdEr1duM+aq0bYGa
vr+8szwhzA1CC7A8FAaEBKBzC/XrMltYWDi9CspmNf8roiZMmqlom1CmS1iUy7Mdx+RgtPQ8ytGt
n4bPA+CwqxqN4V1wZYA4uVY7S09+pUFrBdGpDzF6CcrGJ7kungH+CTjf8iGUf4tx6ERDvkv8F1/d
DdJvP5CdQQQ1h3qjt6/i3JpVm+KH8G4gYy415RUVH+Wq88D+sQP/F5qk3/Mq/0e+ymqp7LVRRLQR
ZnjgGie4mxwZJQiQEL2mpnAL/g4kD3JPfbl8hgovb8DcjhKdNw3YsxBVW7rpH9Rjv5vOhYcA+4iv
2GkeaNGczNN3804wU3T/LlE+KFAWwuU71Squewdm7BaXx5Qsuis9gAs85xavkfTTaH0LUFZ7w1yl
MM9pW8tQA/qoHKSH2czOiQUYlbf4Ggjr4LiH+NzJzzmIyJHYaZ55X7AI+P4B8DoUWSMGYWfic1WR
e+AKIXoFu2+f/065kILbmv4lgTn+VixB0j3gRYr3wO32+l2KrEa3/xuwRZvRnvIliTl0DfVpveog
STiCLegTtqh/UI81xoXvQb7paG9JbOqVRd30IPA5VXhbyZyl3uh9NJYQjxnqB3ror8vr0FUw4V+d
1F/09W8AKWyaqtWCGXsoCqXYaCMk6vdBZPm34PFGsrrwEutt6ND+hadYOXInWXjrZAykkjdJPfdQ
GZAZpfvZ7jA+sQNmGMDRdeQjrR7XhhcYbj93q6UyDocxCKRPos/NzWYgnjaeAG49U1bQ7D1aGhrc
kEz2JafjBYzLai5dECbMGKJukv0KgmP1XZN+p1NkJuXDKKj2ZZO1yY5BVytkQo2pF8uuxeDTUuv4
AcpGvN6HfXk/7sZbXQU3jxMfaWO1nrDnbe6ydxeWyM6ptW1KQl9sEeWjMJgLnTUV153/EBiPMcKP
y8tUl+v+TZgqKYqIxCZ6bJllarWq5bOMlOMg5XZl4ImtHWOe0FrwTkewK4LLT4weGi2FK4l4R5zs
HFgzujq9J8GxLsPnPp0klOX6AxLWpwR05KIa7wxweLUh8n71YM/jr4S6SZqggFfaVCwcSZBNvQDq
ciYd2vKhHuGkkvMnZ9oEPoFqMstqsoXwsax1BzytpfAQSydjBv+H8DsfVbNKH7r8WEt3OiZkpcq7
vCfbDtXXnrBZ7s4fepos4VAzIQesWBnYg5Dn/p0fF1sZ4AWIHSTXednf7fTOSi7jhIDjIgvqAXLT
vfwbxuM2vheszzewMRuwOHATBYsFvnD4hHkLdCpIfl/g8KcD9cZ9ZWFW41AA4FMGkASeWOfyxm7e
3dX6mAcBzJE5EaDZJ/StAOLBytPa8aOTNPBQybbN00oSY/snbYTq6IiHusNkIR7a6agdxHa7w1vu
lqb+BPgTzuK2Y7CVTMb6zwZK7Xq52OETVugOAfq4IRGAnzDCSNz6xx483s+Xt3T50UsnyBh/aSzE
rm5xgnEnmdowOSU5p0i4X5ay3fWkKqDTkiUJBFCMuZfCQNPSqlr8twEXorEMQObZhle4wp53eNtL
+pLFWPja0GjsdyVcceWt6X4Gxl0nRpwFbb6Zq/UwVq+IiZRLDdYzJ0BR6CUn7Hh+9mUREptHUkk2
RUL5KULFjOAvFS0ul09lc6OATQrWBvByUcJcp5LmyqCUOHvVOHfpW2E8FgknLtquNK5kMBdJ09Nw
LP15caJwIC/qKToEH8BvR7AQ79Jb/SUHngefZWPZ/29qvRLL3KUgBGxiLkCseCBuBye1dvRD6/Fg
JrYtrqZKeJsIkUCaie9YJfuUqKz8cEBwueC2y1ZoRQffBjLwoTbRIrXnzdVvvuwrcYy99TNjHvQe
4QUZQ0ccX0jZWpL2Qw18s6pb67J6bJ+drioGyn2KRlgWsbhUi6QAv9+Skthjyum5udJ36X1oj7eq
B4YFoG06kdvt0D14WbK8aN6341tJZqxSUySpEqKYBCK3wanufApe7HOrXafv9Kk6U7uxBW9GSbcx
1UcjcUAxAiQ1hLzu3wgDNh+d1bcwpkvHhEADmwLIlPtRNtPeKt8XeJ9BdxobrVigBd8hQwWG8sjl
5Ue2n4SVbMaUxfmSGxjlZRxycMDUSlU8Qsbn5CfKHcFbi1YSntBNq7CSyZi2YJTqOKLYew2tY5L/
EoHkXhs+Lp/w9sX5kvI5mLG6OGiv6I1CJcsJ97Zs5SBcNzMvgmHALN1d+cgbINq0pit5zEX1p1mt
ybxo1PBs9FAdqeQoLU8CczfLIaToK9QBcoBRpEBeeFh/cTZt+YkL1+JzU1ebVspC2+QTLuSiDjKG
RgSnt6SD4GFm9PDPioWrLWNMd5Z3mSKJ2DL5drQVqzrENqjkvRE5FfVxIcD8l6tjbHZXyJ3cptjA
eF9cRUcAhyAWXAjIwNJqcqVx1PzTh1/tJVjgc70sca1bu7ejHClvTKpjaBzRi0cjc3jwj+WZB6e+
ab8xgyhjMpMqGgs6Lk3VGMwzxdBv/+xXkjcVii2X3a4tMkecfc77/hdm9Escc4KxUEh1MEHcMq8H
nI8jPcQP/cP0UQRW8RNJMhQyEP+qlrLTPclJHT05CjaP8uMvrNjXZzAHW48YkKeGv+B9ah5VlxTz
zn9oYhyuOpnjExK/hcULgrfrCyh2awo4Oon4mVJcHfDYjZJehLAwoxvfiCA5BRk37PTV9Bi7aEJ1
DbStHMJdCvAFC/yUpWiVfJ9+U8tWH8EYhUnXkzyqYcCTp3rfXWkfyzh7485LXWU6ZXb92B15KUCe
zOVxXS1c9KVOw8nD1BnjuSpB2F2IJ7XkoW+Sz06Yb+ZotThGvWSsrCEBFpcFvlMbamkmWu3qqJRl
VeilomalCZBOS/9YCKrVgpE+IfGhDb1MPPoA6DAy0dR6FXwu0WFSNfBK+rtWH8yoi0CsWZg6KF80
4HIVUuGJ8s88VEx/Um+h05ZRyq6M1mWwHrvUGHJLnqHMs+ZW6ERKcoABjZBBKxOdyrZixOBZvWvV
dzhxlm48it3PEgYzyTxKj4oguqJemGrf2UYbOv4EJmoRuO8SiI3lsxZfxSpgLEAE3qZOFT5q4mlo
BktQQ7NFA9dEZituBrdNKkvoJxCRE9PwAUQ0AXo/uh2rwRrjwokAGN7VV1kjm2oIQG0/dLoe7eO6
QHftVNh+M10T8oTDQ2e619EBe4gEropxnMzLJVxNOuyMMHYGSbbmOsdEWYBmAQA9JyGo01+G+ab1
f7RC62btdRLdJqSxaUM9Sf4RzaXZTBR1Z8Gsq9rpGw2smDUK09PkJAskYTJZE+atVJh44Mc0WB06
BM2kSNHclZqq0e4SRb3Lw8aLSGCF5bUiYhhIiDGKWhlmqdTINAv7IJd+Al/gPIEeqemOTRtZA9oW
lDaxZ4zAtS2AQIpHUGxqBEDY/Y9iOKCDfd9H+VGdX8FIioKHqQ69I0v4wOym1dpdYbzKhmGT8mOh
syc+rnH4K6p+1saA4YHIKulZjECnqQ6mpsP3jlovyLt9UGinVk0Os66ZlJ7qMXbiBv0h1Wihe9Xz
JfojLAB4VPbXUWq4dPb3XT0/EWG2aJJbUYlXoDgncb6XE82JlNGZCx3I6EhOIVlllIJXaqJdSrWb
NPVNILgZmqpa8dhFtWkMzljiDQkxVHUd5E+6cG1o6DsO66tO1t0iSm21kO20KRw6YKy4xtTGLKHZ
89zgKowTcMww1KyiD7vJ96Fg7Bs/dqc+ddXiKCPpMcPNLas3Ok2WLxI4pHc17FoaqqageWWFyhLK
hnqBQXO1cqsAVVW0rzfJ7ayqdwm9CvLCrqhsVmMxmD6G+aLKcPsOBBulFxlA2RGuKRSdyi2gtFHP
AL28iAY1utPAd2dQ1QzoYyxpXgzoezV7omV+JKVvimHhxTUx4+BakPGfkpdWzuEYIzUX4TbM9WNr
3AmBpYq+W5HXoLyWkMerAAkxVdZAfxqB6jT0NR7OJWjlleneyKWDCApZJMQPaFW1CtytGdMjTUKt
dL6uCJiF1P0cZkBUvpkgshIPE/1FkrdEespHZV/nrtwVTgjo2EIwVRHwRDUAVOCo5z78zIaavYIr
pWogpTEwPG6glaz0r+sSIU1Qw5DI6N4AYJARK5hKuU60cJkPBvqKYYMRzMoksLrO9lCidKy7fpQj
AjuoQ2WJ2i8fC41p7AQ9Wobz6bDwA8vKufIDVzWCQ683dqy8Bd1kg4Qb18YMxuohxW2NAv8mo8NZ
n1FyF6WzlN8pwnNUGGYhI56cQAjTyhYxnqaUIvuZmQAx2ul1batNbk+xZM2TautZFuOy5ztov1uH
5bmTESW0d9Oc7eSYehy3bTPUXr0CzOuuaJOGRBleAf2+h2WEvTLFc+TQG+nZcLB1doMJhuQ6u8lw
Ynx02U2feCWeCRXzMo3nQMRrt/Q2qv1gBQ3iJAxy5OPS6/ihaU7WI02YnkP/F1Ejnte6Gaqu5DPh
oTKplaRM/w3RlgyAdAzRZVzZny18z7ws4fZ8y0oeExJqZRoInQJ5ze9lbgOEV/DKZ09/Ta9rcJ3r
Vz7sV2EZGHlW3MRexpJeZerKrw3wjLngYNu7r+qGYcCsKCyzu+q3UWvMnykCGJ1dag+D9dbZ+V2N
CmvHC02XtX13OP4njQ0ahxawdVOACGHEnTR0Ytf5QwcYj1p6EZQXeco4Ha3bUSr9EshGjc3UNVqI
5dGz8YbL7kVO8ti9+NfE6R/zD24+fTOGXMlj3MUqmidJSCBPPMjgMQkw7oCCCKIuSxNc9QClnr32
gxfpEd6+Mh6j3zRZPfrY1zTxrdT4Gcmw77PsVCSymqC6UlrBjKho9pgDi6Ju3/bkjuQABE9+xuDT
btK3lAx7QgRPL1on1VtzwhwxYCp2YxTs5wSt2uhGkEKcFBDwMXngRSqwq6rKkem1HHyo0m0mZngt
VDevSlubJQcAwOZlQ7XtFn+dJeOt+kUGXJslrzHJk5eRswgUjYTkzmUp25nu1REy5rAHlEiBLmjo
aAJsaxHxud55moQhVOWVCm8dfY3aEm7XG/KGnBVuo1msZDO2ME4zMWpaqM9oXCu6gjJXag5gDMsB
Ill3KEEOGLPSZJNGPNHbj8DX5jJWkITikHRLZqIoEDsLpQXcNHfMc0sS7kVMsVGpOyTN/eW9ljdT
c6v1MrYQ8ChF3snY6xS9y+2sIAs/HIPGsGTht4h3iEILe8x6jhQ0xON9JeR214oHSSBX+gj0+uGc
Zi8GnMK8eOznZxVK2gBFKtQxsVEEdqiU1tjxkpu8j162chWe5bhUAhnx0bruEfkmV9D8Fu9zeFaX
d2c77P7aHXZYOG5FvW40BMCKh/lVzap++rb4oqOtzET29AzguNTjopFzbhnb1TemIRGTEbeMxLjt
ww/SA6hS57GP8U7+k59mtYlGSgIpxT07JSlYcIsfIzrWtOEhCZ8n6aUgnalioEroJIeE6N7UHwnC
yAThYEV6txdDF0je5ixgBj8wq+CuM2IEHMv87zLL62RKdU58yeWcB8fKfmZrVt9cUlKL5YBvjk+z
q7oABrFm1WufdSc1Rwd9Fuf8p2pltqabwsNl2bxTYWwfIXIdBjNUgYyuASSq8tzzRjM4FuDTb1mt
LkqbNiDLU9m7gCEB9VANel5+UxBvJYyJm5s5H6dyMXG56AiGW0+FoyicRCvnirITgJnRaFWa4T1U
MsMy0uvBeOrz97Eo7X9yLIYMJCOg1aB74k9TEKKhV8iEAF23/nVOXuNi3vkG4RAdbh/MlxDGSIKb
vfLjChBHDXnxy84dO0TXA+A9kF3J0etJIuTg9JpjfRaN+u6qfUllrNwcC8JUZQIIspHYMbpHAmn/
avNYhNNUr8uZBJCQJj+pMpiyf/AVXvv1X3iA/1sHZTzAXDRyTQXhJ+oU/ynwYSIeUY0G2NvyEB94
ZYrteSCkSv+rEiyQaaOXIQYUQjSg+2dtBmp82IKzN/CMHuAk5e8gSSwfL0ZavQXJLwkh4+VN/YtH
40s+4wqG0pDJVQz5+WlwBsOq79XXpaKJ3Fhtqpj/sFrF5IMMy5fVhTIGKvLjtM1FbHPjfI6iAjXP
cMalsuEGNs8acm4EO+HXDEqVN+OSjxZH5DioU47vU1fZpQAvAlkrHSTJAvJnl7d223J97SxjuSKQ
0Ki5hMveV2dhuCnhgAQqr9y+2Zy5Uh/GohRyH3TFgOOL6WBJxmx26L9q548KyAUV0PljDGHFU+kK
GW+EafnlCxeeMmamVUk4kBnXUUQOMupvFXS7Zslrhutfhrw5jU1hhgwmK+wnxcb9aTg7mkaCD2Tc
0wyMkSC4VsLAyQwAkiB6SCgPoXJTX1bSmJOjKsC+px7SwlYGPFRyldKXZK7NIrnrYs3RkC3UgFN1
WV02DehKKHOShiJV6GuLMQ5Vg6aiO9dKYF2WsKmQKwnMiRE9FOcqwrKA6jWpSB/mV43BZV9cDOQ3
vVhJYR4C2g6iUE/QSMULdiKALGBMoIS9Ex7FXR5zLtn2rmkS5naRkAB5JKMYPphGpREvd9kfZOke
1ptzLNsPgvElYfmClZ8zqkbfDQVqauR6qYqmduEF5xlUOAu5GtxsDmUKb0GMpqeBkU1CDnEtAcsX
aS1leLqsBtwVMepNmiJO4hLmMG8rcxAzwI6BxkO9Tox7VdkZSFGi5dsy8vc8aw56AQ7NcXA437DI
+K4lX7vKaDuJGiMdFHyDrFuY6w3Bj/yxtMwvxWbylGB+H7h2h8LF3CM36bKtoV+ymXtQa4rg+xgr
/qwEgwxnp+xVD6DPprhrdpfXyTtN9jJkQapOoBwDhbhkquivmBJeJL5d9/xSUDbsM6ZoCDsfMtJT
Dz4oCzWgewV9NAtUcQ5uPlSByh26aRzkPgDk7R8jPszDtmn535ayUaCedlqiyctxekAbk1zJJq9A
DMoG9HbXT4oLorH8kLjc5Chnf9mwcM6CqcwFXH9VbPfKcFt3ByK81Qj8miEyS/8N5gGgcu++9qNv
r2XA2ZUoaEkVLGxZm/Lc3FS67MSDjvx5vZPrs5BlQA27L6eeY0c+iXguaDwbDXZGTbK4whbNyFsI
qMDJ9bswYuSuUa3aV02l1sxOL61CjyyhKtxE7XezBKaiurcLCi7JNrlv/dysg9IJhmA3NKKrIvXR
T6I1TqirzKcZlMFZ0Hoy/aWclt+sqRuDAykf7rPiOakEK5mCo4pKILbNVKZDabQodL3JyDm2TQQQ
a+1G6gKLSKkZ1bkXI52SpbE7569DdDfOwEWUAK9Z35FWNrsKvMHpbBYt2lIM8bqZf7cIsssgsSbA
al2+R9sv8pd+MUYYDasxUqXYPMWr97lL9wvPrbzjgiTx9JixvkPYyKRf9Gn8MdpFbXWPwpW2T49J
b0pP4xVquCj03hQcK/EXFtlQFUJ1cM6yQUffFdogdPClSvSmYHBtlx3oy1uyl93ox98AZdm6NYao
KeB+lgwJXZN/PmmDVNGwWxJFFZzvtrcWzOrxdoH0SV7Q8XbLb1HYDHPWIhmbG2SgeOylz+aMVDgv
neNgqlfvektEe0Tn8LmCN/d0LZExvWM0RkncQyKwJe3qDu/2I1Bar33M1LSP6ZlXqtjMA2MzdUxF
KAAfZ02g1ik0T/vP/qLBiQJTPSZe5/a/6p+5xXvCtl7Ptawlulr5JHLiK0pZQJbR3w/FqxIUToD+
HtHgXDueHMa78gHKosbTkroUJVuWO7NsboimO3Tkja3zJDEXXAniSRlCXDwD8Ch6pmFOsjR9Fbll
3rDGZ2KKNcSfURngnylRWPjRNCiUPBNRUGt1fZ8KLxKyMK1WHcLqeQ46M1R8UyfKXql01MJhlEv0
HZhKVZu+/uQHJ7VHcYYoFhHJrhDKKzGbrHpEg/vwyxiOUibuoQicx2NDudAPTsDWLlKM3FCNsUtj
m5TEyOIevU2+lx1ClzRXvTU6CzZDGnGqYN/PAsI0HZdHBXq+8XmzVtrVN6DHAfVafxIawO9096Jv
oH8FJFjvl436dzP0pxzmzPUyboNYgBx1up97DBJl3GzOpggqgVtRwWjWfzqaVksRaqCvRtPcn+zR
FVOzdMddjy60Gb6RKYLw8J1HY7ncvD+VC2taCVz2diVQ9kHc0OdjD6tjXNf7xkL487HwnpZ37Znn
XW7YuD+lMYZcTwIA+xiQNvn9ARxGpqKfiq50q6JwM5IeGul1SH0L86mmOAzmTIHsW8725WPcaBv/
8ysY2x6FAR31Cl+xQNrUQfpJyUHuKlt2xeQOlDyY7Yvs7v1vTBVub7cqUk1RqaazOBRUTeRQTnC+
CykXGu7Q+F+C1HKRmNj/cLu/pDEKixZPdWqEqT+JHpzsZaoFtfiH2onvfIBF2n+jk3I5wO/q9CWR
ufdznuhpG2F9rd0ikeP1rjJhHDoHcwwFl9u+cyVLRfyGJ+1fr5ZR5a5IsmgoPvcWnZRXobVMexlO
ZRd75STseRCK310v4HtRBQOFoCo1vjEsBch+BIjvu5NKnhrhTkDerLi7rKlbhk2Cd6Wp6MTVv7Hh
zHHQRRlVu9MkPsjVUWoAB5O/o/n9n9yItSBGUbrMD5O2hKDBUkJrcjSr028M3Vxq++hxjh5C+M12
RsFtdEKLEHcucPl9Vm3W8hm1CfoB5JkK5OenHAO+E1hIwVWHUcRiXz2M5xzYJZd3diONvJze19Yy
ylLQjkhtBInL6Ej2KxTdxkJbgL8v3jrZ1DI3c4XBCh85YreV5kssYwDpmBVjUWuL2LIHXdan0NgG
09uy2vyKOEDe/TtMIVs7LEuqphIFXBLQpj/tfDKoGBisguHU/pjhHTjZbejmaMehZvKOXut7/pjG
RpwPbhCEqOhzUQ0K2J0/RdJ5GGpZSIeTnrhw2/fV78/uo11RnKBahoUA30qd6Tj+Gt6Rv+GjXW96
Iasv+NaOE9d6V3WA0k330W54XNr1R6y4uRF3Be8h/Z6kwWrBqqYgHMIfdlZNLvJyRr/lgId0LkzZ
AYar1R+qk3Tmpy+2tAgN4walOvCMiMgeZuRL/pD0w6lUT0K2M6Jzk+0va+qWvoA7TkRoIMKJYyO8
EE2t6JaQ+lNOnKjOrKDrOVdwS4IC1xBeDtagsk9hVQnAGES9D1QKN216PyrPl1ewbAJrUxRFVmR9
sZ3ip1u98mxoX1aVFPXdqUIFPjQiOzMUlKZGu8lmu+dC1y+hxXdxeNSJLgFfimUum2isGcNQdXj5
Ag1wWmZ1kGBPbESMgG32ZBSmeLW470kGSQQYv6RLGlnUgVGDVktpJ5OwwzxKsPtPRbv5OzAXmyeF
gRCZKKgCi+xQSEXzeoqDsTuN16ML7/eUHPpX8WX2RJc4dQI/gjchsHl2K4nLF63OroykqBHyGQ+f
0psqpl1KZL96477Fs54SXrCyeXQraczrM1exUhNx6k5IxuPuDleAOb/vn6WfEgVuSObGKApwAtXN
9wfYC//bU+b9KVMEdaqMFc5vgyPZ/XUzYmYPHb7YVJDramBolXjoyBvjNlAYSjRU85eon504iSLh
v898/SN+kK3udk4sCYmjkpjFoT+iHd4uFEvQYSN9+IdUsuRj9CZwaVM3sit/fsjiJq/OF/MURNZT
vL7xSTuUbnaOLOIZn5ck4A8pbjnd62UzWQFZr+QuEyHN/7m4NtXZuINthm8xemjb55i1DQb7P9fG
6K4+xkISJZBGQZG9l8CIOV1Ju8xr3Ahs8lqH3ibMANjGe45EC1evltiFMUOwBwRAaaIKQjC2dCwF
6DJWC3061ansLFwqYJ0t97mM2UwVLddmAao8ifwyqmjXkNCVMVhUtRoyGPOHVs7XclaD32TYh/pw
yrlsoRvvlqTLItKigP8xDDbl1GQjDeZ2wsdJvydBtMRgcjqRQ9eyYTv+EMLoljyGIqm1eTrNrewo
seBN0k+1np7aHLcZnBCXX5ktVQbzGjAFddQQ1W/PjNEUs9jEZDopIILoi/wsDeORZuUxGHLUNFIz
TgGwBHigykCrczo2Zz3/dfkbNs4coiVQmxmSomsspVStNv6k19JwEmXMIyXRkZDcTFPQkLZnAwwR
YccrDmytei2SZZUS1Jj4oiQPJyMEt1vTtXYY6nYh1g7YEi2ayR85Jh4C9NYpkey1GJ+jBS/HvqFN
BPQJBpFBpYAsNONfjqhVRY0oTCfN6JwZrZFCci8GAec+b8RgyHIT/DzyWKrE6myvgFtaj+v6RCPF
1oUehOc7Ra7RP8rDoNiUZPwfZ1e2HDeObH9lot85lxtA8sadeWCRtWgpSpZkW35hyBu47yu+/h5q
pu0SuliYUURHONSykcSSCxKZ5xjW8i6MjkAxYFFHe0iSpmtu+pmDrcLywfjgWlrljtI+3cUGCVYC
7BO/RYneh7ezOqSYlHmffDduFny0br/gsADXKNknoCOvP10+o6/rJIoE3Rn6cYmF+EiE4cna0EmS
YWxu2u7rAFJsqwC8OLE/h+3XXPkIWiM/6cvOXQC7WyW8IyrSBThCFmd+gpbMyq791AbQSdijr39A
KbayAy+exHacS1ABKAg9xRoxiUHFkCqLNSOssxlf6S8X0X4XHrSddrXgxcSeHC/mDAYTgIk0wI1Y
BJUiSGC+dYSmPTX2VBWLPLR8H6ot3aCdBgjLC4BAt2kQDTTuVZG6rey+ckZ7IBn/GaaD4FG8r+BR
fWaZWjWvwP5w+uhRAC5duZmW/joQZQK6FAX+27yVPgbo507fqWjBQ2podI/sGZNO2uYmHrlvOcMH
NaR7FE1sqkRxbYXfZVXkjhU6X5PbNEIpdBNvUws4BpU67s2i9FEZsrF7dIexjxFQl3r6gbXdbayk
3y2W+5cP75m69WWlfi+WsE25FU2xXtXNzWQAFASEN2llfp14cxVb07a1wbZjKHgvX3ojkTK5LPxM
lL9cY/BAsxRgEfHm7jhEGYaph67iKXGBsxu3yk7+lHjGibwRIyRF+7xN4kYbmpuRzzsFTYScX3Hj
g50Cq6qkX2J0Nl6e1xkII6zoycQE+60SYJqxDhIb9opfV3jJFnEZcNX612s63XY7526SPBbIxL4C
ZZ7Enl1kORFjWE+0yPYoyvQrqF25UUAw5gFQrnH5S4maPtmVRrK+Yuw9xFkYsxhidaLeDZq5tZdH
/WFAjg03qLF74rZExSUHxxQCoZBaTdj38CctePOUpD9mSnfbjKnXpObXOQo3g3ndSTF7zksFYM+C
1Ws4f8FkMXmbVQwWlDqzpxYPOW/RbMs2ef1Ysfscb1R1IykqPCvSQOzlGAZdnonfGlFgShtW6GBp
FeNr3XSPdsy+NAnb8BgkcoV+ZxbK1xku+/L5PWvFTqQKyzvWamfgRai5YT1Kgkrmm/zrZQnnoizT
PBEhXFzw5sWUikPE2MQblpMrypOvjNbOxqYg/0N7wRbgWB+dsfLmGI12hXGYw9CTfMWZzNabrxDM
deJYCdhpYaqrAmxhROkOObtPFfJkReYTGr87+2g31J/jdlekNJWYibN6gxQRMpcqkg9iFlE15yrl
lg3Tq4R+wprHHreYmKJN3iq8MTZvh+pJMuFzgRhivj9FimlDp2MUAD9Kc1OM+q4tzH0TJh90Hm66
8qeBziQDXb5R/j3Nq506Tq4DZrQJVGHMgqNGpmf4+Z7vMTUHAbWNm51YhZ/URYozju9BITxa3p0A
jX6Fl3k1qGKUJ+q47DtBjz+aV2WNd2fP+IlkwSlMoRGXRs5QqrW0LX2PHBkmzbkUrQm/+mtughNA
osepqYK5qcl8iHXd422g5Pc1Dbcs/dlHjp/bH2O1fenRyC9Z10VD/xKSEgfPnxrRcRsV8mfKbJUW
t0LEIQfz5/Rdu7aYGwNSHIgjdMvgAWWlb+d9z4lEYT2p3swNgEYW38MRYYZL09MmNd3BRcV+c7Dd
8ZD4rSpNN50N9pD2IQau3ssfby0kY4o5dA3HCXIe0IbeAGh6rvaS5ZQJEexECBpnFjqw/D3eNoFh
HedutgWdERp9AYU5+aCKg1+VZjyWb//LLp7MTYjNLAZ8gCrG3KZt/aK+ZNvQW0SiTD5xAfUsT7Gc
VYoTgcLlSYlZq4cUAls/3OkvXRD7+Sb6tLwbK8s7fQH4EMlRlYkUTmqL5npbqyGy4kc7YYDS5u/x
ZrjhIvowbZ2Kl2m0nJYJME4bYELUbgOGSp38120+CPd+SxCZavTM1DM6Q0KWFCAznLw5nL2ezV9L
UFBnCrAeCvvATCfyL5/Ls8fyRK4QHQwpqedIx8UzLh9GS3PNHK3Z0rDnvBSwsS1vXrjkCjs0R1mm
c47DzyfLw9sMKCUPQIuSnIPzBgQYlX+KEQxIh5trCH+IKPJee4ipO/vGDS6pHtiSMk/bJHv7c7eT
VhmeNZQnUgUjrXSlMQ0WpFoPWMZ9vVMAGV68LDliee5/ZY54Vce7+pKpFhQ6LuO8Rv9pcxMt/F0u
AbBpOrm6AivJ0KjrLoDPzc4C0Lp3+aSce7HEEf0tWdBsxplu1p0FzZ43LYDZwYsIMwbtBtb1c0w8
1PwsFwV2gyIrZKz5FQCZJHp4/hz9/gThHLFhasY8RbhjVc+ZGajxB8v5eHma594e3kxTOERWNyGi
I5ABcJ7P3AO02D0KJV7Aq/wITlhUGYHh+rJI2ayEA5TpxOB5AYkDEGemfRk/1VRiXs6nbn5vnohp
HHVOk5MSMvg3VBDfzbdIfHoqOAa84SN5iq748+U5yZZRZFQYajBH62hMRENpSV2Ao7UoRN4gNbUp
61uwgrRu4oe+Me4kcpft+YvDO5nooq0nF1idF3VWt5jopLkos9E9lQDEWfU5ilQHFM73Hur/svRK
39rXkf9OY/DrhIqJI2DKgmLTgPhxg5rwV0RRMJSCeR6EvrtIMtmzju9krsvvT+bap0Y1qRECpoIB
4Diz/QHXScl6nr3fnMgQ7E2azrkGANUlvG62HRguOZ5OAK3v0iK+rvKHarJ8s6231YRq/IptL4uX
qIYh2Jwyz2wA6Tg4tmh8VzKAOVv5xuwmiedYhrl0aAS7AorSPqMJxMTcOSQo00+BpGGkANsaZfgB
5jLWJVmCfTFbcw5R0gQnlRtbA3V8mZF7fWhsDOgEU2s/sqxNOb9odnpVUHCCvPRquo+7K971rpaW
XjPqXh23V30+uZP5XPb3APHZ6eFNb437cPklEMA4m3Z0UjzQLrlhFm9qoFINxW0GsuhqnjZ9Hu1Z
Sfb98F2Z7Y1aHp36g0pooOoNcp1g/Z7ym34cFib7Zthf3lTZsRXsXcVjjYYlTEPaRq5BvphhI/FV
EiMgZrFGJSHFhBbjGzO5Sup9lGS+iTQPR0dlYuR+VU6Hy1OS2VcxyzLnAJoCJipuakAAw5N15nEA
9hjuvC0fF1IVVC1JbY1EOcQUlgFcW8eaof7Kft4wPCaBT3PPfLD9oFpKe6EortjbUtYfye6Zxluj
MySKVukJpFp2tDFIEjR2//nyap5/DvltdEzBsFVcn+hoYjWzw8hhRM1yw/MNGKfpKzuM+b1FNWq9
BXd75E6oDMv3Kl4g3lVwfBoLiI2qJo/6PF5igbJxAbKn7oEQ7YeJbzdgdUKQ020MdFZ7wIG7vACy
nRXMnsbVYTB02Ig+uyImmv6BMqelsuSRbCcFqzeMc58AtqwBtULjMuupN/zL0zifojvZR8HWObaC
yqgZEpZOmMmjm+Khugb4tG8CqFR215VNRzArBIBFA9eg9HX+0DsO3ngzmTOU+AnxYZc3HclLjnOp
36IC3Z+PyZY+h6MfbcNt77HvIzy+zypPBjwri72JeE2L9CUbg4VMDgsgeo8nSdW+rgECO7jjtj6M
0XXmx2CbvhpulfcQReB2ahvg1EZk89dS24akSCLYEG/ujG0MmtvaL3cLRll2pNuZ7qLUlU35/EUH
vRG4bZsgQhKpkGIydEwLyRJJjX71aO3zH8XXYZMdjc2+AWLiThqyntW6E4lC6DjjtXxoLUgMqw3p
NsXB9AFJ3m/r0R0+mR7fqB4F6AZY7yV6cvZYnQgWTGrTIyQodQgeKraxm5e+rdwFqjSWBeVng7kT
QYJdBeSOQdrBhD7eLLEpqPq8b2SH0PRW2su5LNZfwpwTUctin8SmSFYDMoG9bp+2RaM1EpZ+RHZE
f1Kmb50LxrMZj7fhdbNDZ7SubkLjoHbXWgkw1636QWKHZPMW7GlsNhz1lK8fM3j8Bs1c6PnuD8W9
PAF2NrxDJh4lPKBmQOb07bwTmqGFo4DpHsyvYb0vOtvPbNWn6UMGwFXJvJaD8ZdF/i1MvNW1XavY
Zg9h4a26WQDuNNU1n5dSBe4DMnbec9n74FkjeyJRMES6QnuVpDCyra9tQ+ou+CbPC+Fx+1g/x54z
unLY7fPB1YlQQTEdhmqpDihgoGXT2s9sT24yDzAuj5X+zP0xiHzZ6T1rCU4ECgrZof7OKBPMkiNn
aSG3AUy7DSFkJ9k/mRxBH3nPpjxqsH+NlzyGOwtIsSPKHMdnu0cIp3rxZ+CcltaVLHQ8Jxf0J6ZG
kXOkfyFJj9V6GCM+Ir7owxsNT7spWAKaXrt/x/xO5Qh6R6c8seMYchYm4sRwCw/AgRHKsLzo4+gB
gqN3M+LV8pT+2dKRU8lCbMNUbuZRAsn6bXHDve575hmq29nuv3hR48ckd9Pn6gpnh7mG7DYgW18h
7mmInbQKHVAtmO/mTY1Oro+pH4KRdUAs+xlgCOj1Q3JQlqI7qyinsxaMT4ou8hk9BVCU29GfXwrk
eLDUR/vzgm4hf7U/ZwwILv8Edf0osRMfThIFwA+FNUFNqAZ2rwX2Wwq7dlYGJcRBF6ZmUzHfSfuk
y+sSpltHl5biOtcE1ALKJtzaQbKnn9iDbBFlAoUzyyeiIVUGH2mYAHHuR5cUny6rxTl3T0HK8gp/
o/8F5cRQs0aNirm9UapHtKC5ulG71P4AQj1ZvHruHJ5KEuyLRm1g6yaQNPRHJX1Ui9EfwumOVl+H
EChU8zcFQALOFy3/0c7dEe1Ut3gJQ5mbf3nCr1U4op86/Y7lO0+CAW7P3IocvnQ4f9L0lwL3uBT3
Ng5gwzD5OdHcjRw0Gum6z8yPKiBhuzoE7n1+tNDbyeoaD/c7tUw3FWq9SHNtl5E35rssfdbmFK26
mReCIYBO3MWl35/mx3jSvXDQXQZY7ZwfbKCkW/QJYO3uCCzNy5M7q3SnkxMOjFUTJW07LHI+euF9
B6qdxBvQPFQUOxUR+X8Qji/+7tJyCsYtB0Jnw3MV+An36k9rW+9yFGxbuI1Dy+X9NGdvcacTFKxZ
kYXWxCuI67bRI7uOr5CCc4EszzbNfzC782cW9fdAT1AdXazXdRAL544+4ayUuORMh7TDq5TzRbJp
5yJCqv+SIt7kUPJn2p0KKcCm8bhXbZOHZm9c2fs0kLZeSmYkXt6KqiG1vsgyd+D2+9Y/TdcKEKbL
mwV1aLidapdtpS7oXGh4OkEhZmI9su8pW1R/G303N2SfePTZ+uLg8o1u2sjVZHcL2SyFmIkvcKXl
YtX0fKdt9Y/FtmSHfzHcAP592yBSQ931kww84dUB/FUZfu+kYOOSjmoOi7G6WoW3r/yGFgHgsHal
2btt/qGvVa90vIEGDHXDsd2Am/tQZEsH9U2q1zu7AIRPZbFt3D3XBvFyFawOXXldpOqhsuNDGtGr
16P3P9+m/2U/yrt/fVr7z//Dz9/Kam5iFnXCj/+8jb81ZVv+7P5v+We//trbf/TPoPpRPHTNjx/d
7Usl/s03/xDj/1u+99K9vPnBL4DhPd/3P5r5ww/A33avQvCly9/8T3/5tx+vozzO1Y9//PGt7Itu
GY3FZfHHv391+P6PP5b02P+cDv/v3x1fcvyzTRQvpfv/GunPv/7jpe3+8QeqbP8OZ7g0CFAALJsU
ccv4Y/mNZfwdbtJ0CHLPKENBi9UffyvKpov+8QfBryj+pQr4UxXkbRDelv3yG83+Oxjx0HJAbYv8
8ecHvdmZ3zv1N/Ag3ZVx0bWYwBs7q6CmFMfKNFRBdzo+5OjMc9hd3bSK1zWmsi0XLoyT6f9b2uno
bxXm9+jCFQqdCmEzdQq7QzlIucmK3vCsRtU2TdJk28si1iaw4Aye+Nt0IFMeDhpoDxo0MVl9Mrl9
aMpqWt7GMX9OAL2Ob0dnFlg1SOWYQRVqjtsp8W2Jwt8opD+ZqR0uz2BNhuBzohw5EEudSEDK7mdI
26dQoQC30T/ybJaEY+cXCYjWb6dhJw2Na5TgBo7C8Og634yp5r3v64WQgDfGmKIJxAwUVX0kYZi4
6lA9sKj4pIXhv+zJG3NyeozWPn85Xid7PJbUSaxBMYPJqPAkjUTDFLplYTu1ZBLnz6nuLIJPBDQp
o1pNLDyzo8oZPBgDYjWy54P+7fIirU1AcBh56FRtOGH9yxRALWOJ6ExRkdl73+iCDqupolSUjEYw
tjUFxY/9schSWfX5cgp/+57fGiCosKXosz1pmR6QmX6LNBRytcrB6IsrK8m8bnIOVSd72F5bJUGV
Ow1EtlZY6EEZjQDeiOrP1ajrEjuxssViXVPZczbHYYTBlQ6czGFkbgaVl1d8Kv47uMpfSyUCi6q0
z5jZJXrgjPo+YvFjqhebqLHft822oMRgm2myorLzO7TOjaCUMfQrOhUyS7ey+Lagx8TIKOqYlexO
yYgGQFQVVC11TmTcBmvDCypMjHoYrKGJ7lhfa5syLKmfVar+zqVZpJ7or9KHBbGajN0VRpRY/sgp
Wr3rkWidd1nFVmy0LSgwGi3NbFK6Ogi1ZAclvrJreDB1qsnOSfN3ChH0uC9zXlMS1UHbly9ZP23j
FCiujKhu6aQyf7mcljP6LPbzM53xMukqO4gLfuWkTeI2xrxlzLga6LydIk3SfLC24YIyI6zq6rKy
qyDWLfXJxIU/ntLw6fJ2rCizJbjlHs/qRMmnKlBp1o64oDXPw5iCtB1Iu7ITa6wJEfxybeBZluR5
FXTq1iwar8mdo+qU4NQGoHvT3w7m/KXIn4kGoI4k9UpuudP0gyZwHiDMSKdoq+b9sSy2E30E4Yhm
Xhl4CsAPfR9tzcHw6mKbF09WtwUL9DX+GGn0ohSNm0yP1Pow6pL4Qiix/mWXxLJxtPjSqp/CMhjr
6IM6RJ8HHfxwXNnFk8q9sCFXZg+qKAZmJlYWoEkrYlOimGtrKFgVY5wGbjutFbAyByz4DBxLHkct
oBzzSKI1KwcNYfAb3Ueb3hCF82QHNp0OBRtf7NB+vHzM1oZe/v+JWTFGFBxVtUmDnjrRDpiVzq5X
y0SyL2trI9iUcjZ0cINNelBbIO8LsxutnD8y9CG97+MFa1IAJ03noI4JqBWhpY+PnfOpCSsZKt3a
2ghxgY2O5rqpNSsYc81P4v5O18J3LoxgOkIzLmo1m60A7G+2n7No+hglCvHTmqff37U4yy3sdGep
Yleh0bR2wDoehWD2S6b5u6oVpi1pJF3ZXCoYD9UaWFMrYRF0Op83eap3XlYPxbbuVRmBwZoIIR4Y
yxjIJjrXgyaytmiIOQwjLvqDfn95iVZcHhVUdxiNLGIKmAELvfs8N/MLShyu0rG6ojaVWIeVMyQ2
vWZFkRczL52gV3V0MWko0jQXuLfLE1hbH0F787kwQa6O0Qe12SPDto/N8EExrfc5OCqob9jjcHaM
WEFRtehXNkEs5KDJXWseLn/+2voL+mt0Tp+ztLKCpCXhNalioHGa4DkgNI7vxoq3u8ty1pZJVGRT
G0itJuBhaqtPiWF5oKm8toZMUpa7tseCMmtFC97PrAGmoKEpX4q4034WuZG+72ZIBD3O9RDxtgH/
Yqf1Va2XXyo9kuzvyroQQYONGRCMGcvtoGlmdmNPM0cEkCCprw29f3npV9ZG7BVIo6q3C27gecdW
Z8d3ejtUDxqi2W77PgGCDhPVUHJWqQQX5wgvjxmKV6KB7t83+LJwJ96xAUB4pZsJkGnHAHxlo2sX
QHl+39iC7hZIWRugeaNBlQFkLiqaAR/ufH7f4ILmmmmVGnGnakFrA85uMjrLjcsmeeemCnrLtTGa
R3XQgiwD56sS8W3RslhilNcOpaCsxqBVih7GekDHBuW0FjCQK8PS3RaFGJv3rY6gsEU06daghcgi
p1l36HmpbDLaFneXR1+ZgPjkASBDM20IRjfC4QPNdWSgQSmrNY3E3KxYTVPQWpWYyZglSFfUVXdn
lPaxLCMUqtobvMHIalJW1Pa17Pnk4A8DMZ2S1QgLi7ah25B39rewrCzZDqytkaC1dtpPk5GTLGhZ
01+TdtRRflIUd/Fg0veFJ2K1J/B2HCcvszzILOM6McDwkjn2BoQRPy9v89oSCfqr1SkAvE2agVYY
lR4g543dKGwHyREVimd/3WjEwtzQCSNFsa0sqOdDZZDCxaXLNoivmejKTZLRw+WJomYcf6jkWPaH
oVCPE36Y5psO0C0zysXBH7G30N/G4vgAsuvt5YmvXK/FQmUt0VrKkCwIUgOFXm0K/sSgBxp9RdBm
n3GJjVk7IYIZUGhFrLCDlBKlHSia0VoXbwoSn7o2uGAANFvPcwCaZoHV1deZYfs85luec4mGrhwN
Q3TZPM/bzpr54pOe+oUWx5zof8eu8utgvPKHnqgm+qUStZn1LJjMAhTPhjnvrEnT3ueVRASONgNN
o2HYYRBOVejpqhLurXxyJP505eiIDSBWT7VZi2Me5JbdorG/KjbN4HxxIg44/6qJ/dKeZNSLizk8
kwV6zXmcrJMaUVWvQxXBzUCzDQVbtj+PY78rM33c20qaICNU5fuoZZZkdmvbLliEsdIGc7IsO6Bz
Pd6EKTefnJYUPy6r3drogkt37FLJMpKnuKw4s6uE3aOayB63V/TBEBx6z1DeAhYuO1DHjl6XKZmv
LbvOj2xMpS1Iy1jn9kNQ6Gjo05SPYRpUSeTnY/vUZfV3JRy3MFo9/dTgzbPkJQAID2WIzGb/zmUT
VJ23o0aTqg8DAotSeXYe5tRXzbyS9d4uSn1mXmKJqEr42BvhnAZ6P+pHQMGDeV5HVhbkq4WnoOke
HF8t9YuMbdNibiQWbCUI0IUgwJkBJwrEmSToeiX2KrPe4un7M4t6lKQxmQqtHDmRelFB09JoGn0a
zKyqXdJF82boyPQ+dXmlFX2joCaw5ErFCnhr58+clHiYIkidyfiM1r5+Oewn4zdhuHAxaEmQA57b
7tO94TT/FSHULxv8ivp0MnRa12qtAvg/YHbm9ZH5AwR2n96l5q+4lidD50oE5GL0vAdmVituHwO6
skcX9+XBBZCn3x8uKHrElcnUAH8EbfiIyEHhyR2HFZnCO7AY3M6zep3136Rp2bUdEFRe70rA5hlh
eORqnLl2q5tuWRNZcmhtdEGzJ2saKvjAKdBUDvjBmNR+blVMcjpX1PoV+vJkH2IOblMkQpMAXpbc
OVrKwVFrm8i/D1u0pTwUWUa3Q1OHbjeTURL1rfjH1zrYE6E201vUoNA4mMEFrKINfEwTF/axorXL
Z2lDz7L+Z0yWCAZS8SytmW3GQW/zGCBN/XhPsrr82g9a7tdgn5ur8RhGdLd4mMYob7VY2V0+gSub
pgmBv8WHLJtzpgfxVJVuBdDiTW3XMqK7Fav42oVysn5ak6Sg1lWngFfzZ8bG0EVlw652HN+YusfL
M1jxla+t0icyqkjhcagwyGjt1teN2dgs2F8b3uOmd1nEYsTP7Y/g6qMKJ4prmhZUJOoP1cBCnzdx
789Jzrd4a0g2DTpBPbBLqu/LBL0WDZ5MylHIbNatygNeRNc6rT5reh0A3+R99vL12eZkeN0stEGt
wPLV6HP3MQzR9mqNrWRD1lZLsANORntQF9RdUPZa6xuVQj2H0X47Dom2y8eh3qJ/FJQiSVk+Xd6f
lUMs4jQ1U6nnM7HaILLLeA+MlOlGU8ZIcnFdG32Z58liRWxoFUutWxTksD7yptqmz31VdZHkdK2N
vxifk/EpLGXYNWUTmHDuGWhJCjRBGSNeaiQCVjREFXTccYyK1XNrH/WabAlrXAoYfkDJeO9bfcGv
GwmlHGSxdTBpoFdLrUH1aoLy4Mujr5hgdVm1k9VJ0hGgM7lmHx3lKeYHQjK/1B6U4cMYTxIbuGKl
VEG9aWlqI6tN+8iTvkfZ9J1Tdd5Eox7daIfLs1jRCbHmLUbh0MCjAlug5jdWpt+j7v/YRqh66Ern
MFhAwZ5CU4JNt3agBDdvFiEymIahHBUSbcq2BRCdrPRqbWhBtwvDmZQRjvAYDcbVZM0fssbyLy/R
+aE1se4t7kM2lcgeH5csSokLtMP+u8acP6MszRE0WLF1a+zRpHbM29hXabwth/xHhW649325oMBq
QoeojFQsirLQc0aW4nZ5KSsKOK8AqON8qwCZbsS0SYlybGN+qyflnnPVS+ISZKfsOe4niZU7rwSa
I2gx6R10M7W9ckT/+ejOTbedLGB94rXMBXaSJJ5a2+Pl/58o8zA4MStnUzmWyvikqAAWTJnEY64N
LSixzpJwmBFPH2u7xH2SHJK8eL68v+ftJ7By33417VuNFja+up0XMopHrfvYqrLu57XtFZR10HqH
DPasHCcn2xpK6uYWONW6LTKIFQAcLs9gbXEEtR1s0sw8hG7pnXkPnjbPtjpZcLQytljlpql92g/t
MgFW3079hCIr+vNdny1WtzFwcc2l0ylHUtlo3eUKkOWTj5fHXtlUsbSNOPWcDwXGLgFHhFKF6a6A
pQQ+s8Tir+yrWNyWTUurWIvziALDD7znV1loH+qC3XXtuGMD+H4uz2Nt+QW9BXQlS6k6KUdUxW7g
K71FbS8PvbZEi8gTbaVh06R64jjHaZgBfkUS1W8z7bkmdby9LGHt4wWlTXMD3OvxiLNTTntKFI/2
MvintaEFpW3TxogVUw2PnVX4TaFsCkeXRM9rWyuorM4VvSUOvnrxVHPxPcMFADFJlV9xkknWfu3z
BY0d0xEwweGgHOekJKB0wdG0dVn17kraAbX8b3fWTBnphtFy4BCn+3DSPCV0I6Pz+3zYEzLdM6s/
zqRP3WaU5MdW1swSXHDNUEdQgtM3MIr2sSyGz1pvPJkLyEkzm54TyZriVtyYWHiGZpERQHW8CbQW
ZduJEc3e1Cetx3JW3HadxCOcD+c0a5F+ohlt07VONeVNEFn02tGzH61mADhJvcqndmd38Ydx7PzL
KrImStBvgjBF00xaBWOhHONB92jcbLLKuAHk+N6h0REEMhIXurZ2gr6TeNT4EFtVkKbmHSuyeye3
jwVDL9oMDNbL01k7B4LGl2kYTqk+V4FDWOlxO3/S6DxuWDYC+BpRWQ+M5fdZRkuwAJmqGyPPUduK
irf+vktZnaAEvlRkDz9rUxHMQFVaE1K+dRWYoNv43MzHJiuNzTgS80rpHX5DKYXaXl62tVMgmIMQ
73hgTcCyGUAo3Gdpr3pYyP4WeEsAs0xotyVdBQ5xLoWAXzFAYrlaXqUK42hECdp8nFo/VprEBpiW
JYXhXRMgWITYngdLaRQ4YMI+xSRjG6eVQv2sDb7s2YmCxlZSj3ZYF4FGSnKVgAEBCNJDeHd5N15T
4n9NCGlioZqVEMXgPIRCOp+m4t5J9f2MyMeaJi+nX/F6UmsPKLVlCsGbcP0FtwFPz2O/Nx9IGrrm
8LJEkhNYxFN0JunkkEXKI50j11LBTEPRFCe9eK4thGA+qiolyC4wFsRcc2Az7PED1xLZw+qKCtBF
6sky65SFSujwIegYDocaBo2S7tq++Dgb1i1pkqfL671imMS6N4YegdzQkzZo9fh6bLUPCh8fBie9
bmn85bKItXUSjMVYdIla5E0bELXW3c4hEQ578fV9gwuWomv00ayTvA1U1n8LVf1Oy7J3frdgGPoe
qR3UVreBmdvxve3Ms4/tlnXtr+yvWOtWtgMWQrEHpL7axjXU3KxckGZkvh6CkDNMwKtTj4P56V3L
JJa/lZUG9pPlAaGylcrNTUCO2yDNk7iD5cSf0Vmx8k3TFL3T53oOUNL72JjpfV8nm5723y9//MoZ
JUJIoKDFnowdHGZZJDury68XhZ/s9laLRse7LEOA//yVyCCCNpMaQIPaEEdBFgaOk21gN/wo/Bbn
B+DvezzVNgqAeSflc9wZm7AYvQ4dClR6fV+bo6DuXa47wzCi9i4x+ztL6fwqpnd6ZH+mbfq+a5MI
ejHVvcWSSXGOtT5vx2b6kACKwIyTqy5DCb/9zkQWml/fWi7wBPdxX6G9Iopx1uYOzRaxI6X3Wztr
gsJPxpy0XVN0Aaf2jWZU9+bQeoP2vvS9JrbXF2zQp8JQyiBqpmxhf3fcIQ/feXMS6+XqAc2gde00
gdLU3/iMCiIt47J7wMrKiMVyoJhHkEl5gWK8+q6nxUeHGwfclO8va8jKCRXr5Epsa6qBtACFE/RH
VWgMLUBwym1btbvSkialV7yFKSg7cSZCw1kpgjw01P04smiTK4xJUnFrowtaXmh0RCtTmAS0GBDj
a0B+yfNid3mF1gYXdDjJhhaVeFUSpBY1drFiA8MjIrLClbXRhfA+B69fMg5REqhmaW8bZ8h2ejU8
Xf70tbMj6GxelnZUlF0MN1oHSlehW3a4tVUuMT1r3y4obUWIjUI0NUYBcHaYYvOZK8Cmu/zpAu7e
L8stYqaipytr+GDHQTfTTe4Q0IjsgfvjKXbskSjxeAWgjMzwnfJjl1OXoncgrw+T9hnpav/yN7ze
tc94QLEMTk81FB8CXDiYW2BF1Idk2hrhHYhGXn8YjgWQYOqtEd915e3MxiOeRfYF6rcHhbtF6AAk
9FvP+UaPb5VuBmJm7/bWA+seig5kjrXlGvGPLB2A7rvtm27XJc/c/DyOz014P+XPcfFgW6mHoSF5
1j5zXM8hTaHtJtKAWA0iyBHXJwdF3XP6OOsRKOiabdOEH4wUZOoGEHrDzCPGNslqd6q33ZS6rAXx
zLSdnc619atQ+TkNwazfdEa/qfXIG0xUfUXNIZ22/XyYleqWpf/P2XUsWapDyS8iAo+05bqydHVV
d7XZEG0RAoQwEubrJ++LmIl6eqVLzN2ykJBJmaM8mcmj088nECE+l/M/P90XWxzdf57r3+tf40ZD
m7JxYGpcfghZf8rRkCYZ9nWw7MP1y+hCrbb94TAfuXZHDP4KlYxgkanv/ZpGOJznKg2KraCgBSkm
azAZygrqUW35oe0kdOSVCzdgEId3ClnaGzPacjQ0qYNDIJFPF7gMqUDzfZGDhMGhEMRI8JDz5NEr
tsgRtqacv7+5Yqh4TCAW0RUfqqXDa1lQ92mUzLd9Irekhmw1GCuiO0CoQg9r8UGHmAuVLl/IXDBA
cEv83rKwmKrlYM36XERoQkmD+gaeIXxfUxnuL8Pa9vvGqti1TDkrqBWZpphOa1RVex2xYl9Vw9az
jWVXNdXmk8ZpF6cZcFhq55OqymyKnIe6mh7h23C43ApbFcY9ximGtW55S7M4d28EWENeou9YAzVp
PTxfrsLSUSYxUCPZWMuhJNkS5P0hYPdYc7wbB46OG5CwVWDgPwzLpvKWNsniEEvgMH30q+VFTO3G
/mQr/ozEN0iQamBd7hdJVjUTLF1nCHnhmQ5rWXJdkMkkAIJGQ8MWVleZo5cRnl/rr0qsN9pL9jFR
d2IIfxZjuaUwZAGFqTwnQwGS5FDFWZjM5LsqB6gmEcyzTael88x5ZzU2OYGtdD05MR5mY0ePoLj8
qDpy71b+32ZtbwVexEB1zh/DpT+oiv69PMUss9gkC+Zs4LDTm4MMtIXPsLy+TUZnh9e9m0GGG4dD
ammWAXcYveC9eYr9zK/pzgniHyNfU7kut10hjoOzQmgiIV/I1PfXIfOfhIg3004NLgdGqimbBvrL
pcuJxC0snEj/seyCLfjb5rYB/3Wtcrcl5zPHRO77GXT3OH5x8WpzeVwsxZvkwY5yEerCm7JocemH
ZOGi3pcClmJpXYyJt9FTtmcVky64dIQgwB2OmQ6qXVutRwllvXxsb1mr7pt8uq9m+TIyZFUm08vl
lllgZFIHka/pwhM0GLPAwaEuCNY/dHGvm80mN7Cr8hHZB/6Y1SW7GTgYDTyIPjYEdDeij9f9/3nE
3syujutAQ39qzKZmvFmV86xytbHeW04oJjEwcrpCzmIes6VtoThNv2NxO3HiH2s/fAJt8NPlFtjm
lnHlYTDzm3taj1khxDFu6FeIanyMy3Zje7dE/k0mYDnocc4TOmS6mp41r3/7cX2k1XLDZH0DI+e0
pM1Gh9laYlyAqBeotSqSIRuD8LNq+1u3ZrtENxuhSsvK9Q9q3gx1hSVJNm0+ZI3w5mNYVedNbKG7
qc7jw8TUH2wJ+f0cJ9FOeG21sV5aAGJyAyETEIM3TIbsnOySJlFQwuZjSTa2fEubXGPLX8EMn3QZ
DVmf4P7m9fuiW3d9HME8uxUPdIGNvVbDoYOUwOXZZmuOcQjwiK54k1Rt5rGcprOceUrGakvYwtac
8772ZojCaFixovA265abHOHXRdV7WpW4b90E3iOB92S/bORkWSabe/7+pipO2NhHXtlmZevvpfqR
YHQWOLRe103n7ntTuqJNE40jSq9EUaS5U7UYlXnLP8eCSZMwSKHY2418Fhkbg+h3ONTqt0+m5bHR
xfrLS2CYwQJHfh26dd660dnG3TcbpJjSqy/OG6SPhJmiHeWhEDrYUpKyVWCAfyUQNw66QGTjwO4x
ZzNB3Kv4iHCB/Pe/45Vv0FEciazHReuvCrVQqVu645drxhpGrf8u3p+LoHYgHJVpuNO1u6CfxV/P
TYKNVfH9jnFN8qC3wj2I5FObRbVuXx0JWXbtNP7Ge/j7Uwlm7P/++aDpBsq8osmiwj+WoXtc5u6x
QGIs6f0Ty6OUkHFjJbRVZYB77epEIo9BAdzfoVP1yukTFpM0Xz8SRnaC+1cdtlyTSbhCO8KpK9SD
VWMehmOZsFQs/z9byv8NpLmmbt4sXBX2U6kySGx0qQjdHXRItpbz9xcllxp7OYfp8eSLHCcep0p+
wW1gflp6L8O16NPluWqrwIAxKSDfAe1qkZVIeYWvYLdXnvMYr9HtdeUbKI5HUpR4MxMZfLdp6kyD
TsfY9W4Fc5MNJo+tCQaau7rQ0PZfx0yssM9Zoa9ZxFO3G8r621VtMAmFMAoZp9r3ZAYK3a1DKVTs
QbFB0n69AQRLC0xaoTNxOOH6rsxk7otv/qqmrKz78i6JSrFxdLYsGia7UAYrqcpw6rNErDxJW1iB
q8d4cmLy9XInnUH739uta9IL8wYORgNcdbOZ5UFKuSKpOyI9KgVVyDn0pJfXcUddcu7FN1vpEiCx
YiommUV9+zeKhm+wHdgiv9pG4tx9b8puFVtIwtchi3yYMwzD56KTN2XONwbaNgoGnEkTNYqvDYrX
/BPV/SmCvPl1/W8AOarbFa/uFbZJ7iQ7PeuvhUP2cz5BC11WN5crsXWPgWYGz7NO+GWXLb37UMbV
84TNoYddYHq5fMuF1SUGluGQsTInKDps+sWQVmc1pDafXqeh3YnCg6yZv+7CufsTJcVO+HzrNcQy
Lib9EPy8EUJGjszKsCiWtIppWOzqBbePjY6zbHUm23Ad5i4vu6bLmqQr9q4zQ7udRu0elo7lVx3i
rlFwOt3xyWVbifrv3zZdk3jYc03cECyJzG9mj35xGURqkZ07di58AeEB7L22be879WGJgqR1jpdH
0DJDTCKignHVImdfZnkEa8WxPkaNd9PPw+vl4m0DZWAfsnY6YI7sMg/Zl/J21OUiRiQ39KXcMp+1
VXH+/mYJ4ERMeU/WLuO88OihI7NDTqrFUrlx0bCslImxCLht68mhCrrMR3pgPUM+fXBzJJcQILXZ
8oCytcJYDjrHbxSB4nnmlo7zRc1tmIHguBXzs5VurAN+7InoLDOZFW3cvLg+m279VV8nieYmxiIQ
JyD0BBRLWQCfrNQthkPs8Pa6w6BJI5wI0lpH5XWZ5u2dO/vPvuhOdeJsxBQsPWNq3q3aWVZ/XLqs
XjjdJy5uFkE9bAmX2ko3DuduHCnWibnLYh7BSKSIbhNYelyGlgW5JoUQgluNznXe4f7LYKeRQESM
nGVkltx3T5ersP2+gV6/rkMXeoxdxmCsvpzmggh6lzRk3AoN29pwrvgNdmPQnCo3SKoMkYFMxs19
Teol7R2db2xQtgoM7DYJdfgETRg8ebiZaNsXJCm9SGfaOC3bOshAbRDoZmVL3WdhRA8qru7rVvy+
3Pe2PzcgmzjQJY+GtkPEmZGHYQCBxssJewyC/MqDWWzidvVahNOwci7u+lhq+uCoYeMIbukYk/dX
zTHkkhXtMgcRhrskzL3USfjycrlvbKWfd+0306af1AxqdoHQTzCXaTOObMfbZANXtsINzOaKQSWg
QuSHCljaNAuFqaizuVZahtVk+bFoHnsQffoMzzzLt1oMGM2uX4Nf47SKT5e7h6Ib3jnamyQ/QWXg
DfK8l9TFA+jeYueO5LvTQaU/mO5VB6fPvP1Yu1du8tG5J98Mx1BUczAggzGr8v7oxcX3lumfl5ti
GwwDv0XLiB6gc5+t1bAntD2CDLlxxLONhIHdooCoG4yrZNZ1JXIv4Ie+i6B7mjUz3NCv+3sDw11C
ICwxSwkijHM31POp79eNm4nlgGoy+ALWCEld9Pm8IsTqeZM8TE1SnyD7Q/a+76sdz9GOpFP9Rn9Z
jkEmqy+MWsaqGrgoZICIKGbQuExRWsAGCK7qh8s9ZmmWye6r+6qcJwerHp3rI1QYipTw8mVyx11d
ay/1PHFLnOnr5cosM8Dk+iEgGpYsbxAK75PfyMHgKYQD130UuxtdZpm9Jstvaot8cZE2krFATkeW
tH8YR0D/8t/bCj+36g3qkFfndH6l2mzwkAMgtN8d20GK/eXSbX1zrvVN6avb1Goa8EwQ5PMBm+iN
FPznUOurIrqwc/p38TkOdbSadZ01uoTJE3wrd8kUjht3a9vPm9CW+QyrvbrFoS7aD2H9IKP2oyO2
2Pg2JBiwXlkb8ZCcix/ao4rr77x0P9SEeDvFqys7yNibuwkWa6qSbeYP5V7Q8aGZu434m2XimCy+
oHUTZyqx8LXjUIFD6DyRvJ2Ol+eNrfAzsN/Mm6GfctoErshaT/SHRK7IytHIU7mudGNvLrgnZVQh
+jkT8ReHgBvRXaf15pp0tCbiup7nRWYJXb2jmwfgKRJ5ZczT1K4rnSmm43x+fVEwSayLc+BZPpRB
//lyx5w74J0tPzDgunTVFHBkkWVt3CPAwzLqi+OChN669Z5nGW8krlqAZRLRQMklA4mx67ha/OrH
9iRAsCdBuLFe2oo3cDuwHupeFJFCHiypnr9X0WtfbIXmLag1OWis1GvswB88U0PyqvV8Dx2Bz3Ly
bmDWd92mbPr9ViUmkSf0OSw1nlxZf6LheBc3U5WWgb5tYnWKxJbahWXETTJaLqdCyLKss06BBOwn
N70/8JSW/BeUOx4C9f+zb/+/5xJTl46MfuUXIhaZ1NDTSHmpOR7AVb4V+LC1w4A0nRNIFfZJnZGW
COz26qdD+AeQTf/QLsjGSW+sepa5ZXLTEFCnE6VhnYl6ODlhfjsp9kBZsLHu2ZpxrvbNutezVSy+
e35Wd+VhLNonwccjMly+BVTe0cLfX8a5ZRKbnLR+LOhYwFUHt8KB3+qcKVCBenYbutVLLq89uJo0
NN66au6mvMUtpVwfykn2SLDk45/LjbBFjX0D5y2i0Q1Cw20GE6vHyNfdfsBAzDW/7bvmRQfraZ7j
m64NjnTUG0uXbYCMTdtbHA93iUJmtSA3MEJ7Bdf6BhZmz9JbDpKyjbbZppmxbyvkLxZOVbJsSpYv
Q8RPuOK9jGC8Xu46S/EmD02JONJIOZMZhfb3tAbf4rD5OHjOxgJmK97YvctR89DrsQAvdf4VwoWf
ExzzpR9sHFltxRtYHyo/SaKllhmp1eu0+j+KoNkFbrhx7LOcPUy6WaBJMLZ9KzMl2TN31ns9dFvU
XFvZ5ya9wXcgq6lqZCMzkRf0pz8Hzucp4sOf64bV2L4jvTblkBDEwMT5zZK0Xj4fIz7HSL6r+NA8
Xa7G1gjj1E0iVYSOK84Po62bCqqj3TxdqTPkmkQzKsuiL2N0P3ecLpVzjbSF4CgipBf63sMyOofr
WmEgWcMWo3XhMpFNoEanXM5OupxJ65dLt6ywJsms5gJ2NkklskXFn/MlOUaQoWwbsc8p3rCuqsOk
lLWths9NOdd4UfBf26lPJ2xzcwPe9xptHZUt651JLEu4N6m2iCD563VfmfAe4RyX0bzczfH8zDq5
sWJYppRrQFq7eeQt49Jkc1JVaYVzbqq2B8NW+nmQ3qBu5fUUTrlbn5XOvhdO81M0+caGbSvaAPQS
+h3NFcZgiiEtGIRldSIhKOSXR9hW+vn7mx8vk9HL9ZAUWdX67W0DtawjrLm24kq2sTVwHCeOhpUR
/Ld71XunCvYEp66Z+alKQmfvrhEo3HHQbMDtH03Hd+4WpvSc04qKaTzxZKVIqifQA/KHsl7EIShC
slcKBDI8jCW7SEz9EaTFZu/HjXpg7bJl2nEekvd+wAC8YkkjXSlEto71nWZlAWX65K6GrtB1g2Xs
2cuSxGPe4FaZr7U+SXdxTyEp1TVTIaAmu2zJpfAh786z0O0DxM2an0W09f7wbs+gbGO/XtfahxoA
q7LFWRO4CShYqo8/oEH18YqeQfkGuuMw6Me6QaQjgR5NOgRtvWvyTeWpd5dalG6gG3J0TjAzhPFl
B6EyxIN+9I68hcxVkwpfX/PAh0oMnA+gb/g+K0SW6GoM94i/lyvM7lTz9bou+g/SK7WEtdeAV1m+
FPm4l+DsbkwdWwcZOK/UGleTPzYZBGQPo+BPC12fKIQlU3fZ4mzb6jDO4vBmEUuT+E1GF3pklO4j
Tk7w3n0svfWaaz2GwMBvnPDzBS9ssjpunkrW+tNpYPG6fGqh4ZJ/uW4cDBCHevKUC+5dVqrRi1LW
EK/9OCVxvRVUPGPqP6tQQE1WGfWLstGd02QjAvnKz79qWd/qxdkryTM+8nsJu+KNgX93+0BdBq5H
d41DHmLzrt0oOOvhpXSl8fGqnvoPtUyPsTPC/hxCh5qdXD+s97qOwo2zje3XDVB3vR/DaVciREer
ae9Rzvd6GbbEXC0LnsklgyFOMEYcAaiBuk+sqD/E8LRJuzrYX+6bd5/O0PEGmgUWhiVOXOysPsg+
ebujnv40LMOxk2fLTnGaq+LBhR7D5epszTEAjt7Bbb7Bdb5votdGFcgpCnkKjcWN05mtfAPccLXu
nbgVeChN2uoAF4P+rpEi2PWwhPx1uQm28TbAXQuoZoZtXGXNSMi+H5s7vZTlxmSyYc4ANWTyQFqb
dZPJEdwbx8HpuK3F/FiMgqQa549dXTgYpDp0rkOeySwrywDn/JY3ELaLo28TC5e7wln1Bl/A0h6T
VoZcgr5xx7jOGK/vel98Abvr0XX1Ny9APJJNnxu2Zellq8rYuifwEmYhpiZzlvZrsTa3sEVJedg8
xN78Eg5ih2e201VTwOSQsTnUPckb55E5dIZRkRI9NCGQJr8BSltTjC28bhA2gJtak8F38QDK5Gnq
3Kdc9wdWO/dBFB1w/tzgellmc2Lgf5E9jdwcA1QV+Vda0Acqxq0HOwsYTR4ZDNV9RGxIna1N/4vz
6rbI+2eOJlw3CgbWtcbrbCQ6FC9K7qRrMdAUhJHlqgSSgCYG0GP0Cl6laJ25iX9OuppCN0XH990G
1m3dY2Ld5S6fYnRP33W/OoJkRHK+rVb88+X+sZRvEslmocolqBAADpPmSJc4XaFzlYo+/HG5fMtB
ymSS0cXv2nZF+bGvX6QIH3w5v3ajf3v26btudYoNUHfeOpesLKtMKIqHNbeu9mS6LpUyoCajDLHF
FnnbJY6b8C3cOUoqmHD0WyxBW/+fv7+5EhPID/ZNT/g/d3ksPkc31lCwKK+KRODvDegqj7OqLYoq
46SFCL7w8hSPYVv7gu3vjZ2608R3vBFrEAyW9wxGCmnMcWmZ4009DMvSExv4jRjrpnjG2FKXhGks
2q9DEW3ccG1/b2BX63aSdbdUmaw8hiyhqtk50zrjZOaXG5uArQoTvtT3goQjJuGM3vw0Yj84yDrW
z2r2tljflipMUpmEPcDShBNGOBjmg7+25FD403A7QHlvfxnElkEwFeT8FWI2gydwoa66UO9qXyYQ
SagbiKtcruCM1HduEaaIXE1b1uG4yjM9Res+CePlMEci+jhPEHmL/H7YiRpnjusqM87iQZIUq04U
zmYyf4xd2AwWza4T9X00189IadhY+Wyddh6vN8iWkVADmXWZdZ78hEjE3370NlpgK/r8/U3R5wx7
xN37KmOq1BBhYD7ULYetbFXbhDJAPYmydWKNOTtK+kf7/aEM6V3tqiuXa1MjDmbOFN44uMb5YXsf
QPU5hcXM1sOsbSYZmHYRX/QlDCGzqETAD07Ft4iM3asqP60w+FFJv788iWxDYAAbtput7mbc3pE2
8qfhuYKQMC+vO2+ZpLLOq7qkS6IK7G5E9NbpK6ebSSKW0TW5ZAsL68WXYQWW6HAI/fAuD4pvutp6
uLb0i8keS1Tij52kFch9WCMmGODhGu1e2esmdSyKwEunxYjdIELuiUOFe6ANk9edtUwr1bwZEuZr
v8rwUvNKevGSVPnXoU6erpoyoYHapWWccEhyZH5cDrsq78r9GEGj6rrSDdSCtCzihWMbmCDv/7Ks
ofsFrmRXeX8H1DRDpZEQDOGRBjwBqR/jhqiPxdSOy5U/b6DWw011HhQY755LwXofHzs1bT062Ca8
gVSB/BGk1aBjOuV+RabHbSyiT+7oHi73u6V4kzc2eQg0NxDXzDpRNSkfoHsTsx9xxa6LS5k+qD20
TkcswjxD0KJe7iXSrMg91v9py0zMglhT1IwEzgyOzIzzbRgX+6Zfoh2kQrcWe1v3GJvt3K6Sws8T
S1mYx3sBluyNpvlvd+j/Xtf/54rf7IVNR2uYVM1VNpL1OORrnAaz+zQggnBd+QZqFayvZLm6QO3c
e4fQC4JD5bfhXgs40l6uwjYCBnTjoo+iKGa4I9XQIUoLWkZ/EH7m48a6ZivfOEM7ggYxiF5V1i9e
iNMO3odXepWPTkBNApkYorAPe1yP4qr46K3ypWsVXobnG9mVLw2tP17uo/fZMajHgLGe8Ixe9gPO
PCPZrXV/0H3yU/f1EUrZLPWc/r5h88+koH0Kq46by7VaZq9JJ9MtWWM40jXZkLvePmQy2PcQ1wBx
bYo2BucMhHeOviaTbNKr9MvzWc5lEQ7uwz2IDQfHL546iIRdboWtivNZ6Q1EEqVraKkGGH/kWj1D
zBomR25ZnCbGoucFoZ3j5XpsvXWu/009bbiUfcgRa/Fq3DW9uVe7IVYUbAQ/KeaNrcJWiYH3KF5g
QRFKBD/9/pW5/d8Cz+xTRL9cboMFKyaVLMH5qOxKXHWgmq/23aDKHWz3rv15A+m8Jgo7GwZ7dp31
JneVezcqibeMvN2yLbcNtgH2YPQjvtQjGJBeeUNo/I1UzodSxE9t5G1tqbZOMrbrwk9YgZ6psoKH
DMPbrMk34hD2cnkMLJFN34A6c/O601HfZF2hXilxofXm+/x+GGokPIhV4ymgm051NG35dVvmlMkf
i5aJKx6Adw+d9OIJWsflR1C0q71PN50mLMNiapj10Gaua2h8IY4H3b+BPUaJ2kPWDoa0egPmtlYY
MNdr5bAY9KsMR9hpz6OwuY08yvax3Mx/sAz8f7hkPRQqa3Cqs3xM2l0iVLNbODykLo+7rQEGtCkE
SEDYwPoBG6dy10TLDz0IATU+9fVyBbbfP39/s0CJZqkpyVcMAtF858RQEUQKypXv0p4Bbhf5PlUT
jzxjRTLuygnStGGev7K8BLXSCzbOI+fRfGe/MPlkPdjaoeATAsI0P3SJ3HtB/yCqtUpVQw9JtyWL
aesrA+PL4pHJT1yeBbwD9spQ7haXzRtbxT/z/r1mGBjnMDhM+ggE5xbsIvhcHia/35Xes4ifGdQR
HPmT6xmaD/R+DqYbV31aebgb2RfZVjfNPO14N56W8Do2hMk8S3p37YmLS+sw1skdLZP6w8DosNFW
C/RNztkC/zw5uHgLJAU5VhAUIP58H1XjDXLo91dNbJNvpqY2dnnAkTiUt3206+LOjXZr2Adbwl+W
WWd6nZbrvLpODF4Y4wg0QacSNkAlP0Ux8WaRal+PR8fX63Ko12As8iubZSwIbI3bpamwlxVefMuZ
9+DRZuMN2LLHmP6nE9RXYsfr60zlbgXhxXLcdwGsePza6w50jIvd1LNiJ1VAT9eNkbE8+MHQz1WJ
MZoWWkI32p3v55XkG2+oFrj+h46WhDwZuUQsG0Yu8HwrxCHUbfl03b8bi0HTQbGiwy0xW4bmtgGX
Bcjst1JQbL9uLAWarNAsWRCPHaoluCFFsqYzrH0O1/w6MYlmbJFIoWhxVuHtdBt6841yt+627/84
MXlmRa+5DCR4Lnko90ksjmVwFSc5ICbFLHKShAcd+qQPqt8DqOaNt3kIfX89whHw37ug59cIXTYt
eiQuoA3a37VxeYpn/sivEyDC7xvAdSGqCYOkqoLCQ8l2hWB6B82b8ZaCnfDpunE9D8qbvdwdmygA
h7DKoMddvK493mBTSDeN6/668g24xl4e6LDMy6xxnELs9NIPbupGucs2TjvvL6nEtD8lQTPFQ1Tx
jLD8oY3YkzM0D9KvT3BLPq7T1sptm6QGdCGNjp0VrhcZLmHNscpVkzJ4Jm/00nlA/7uNE2pgVyi3
cnHdOB8IW0QuwvKOJtXfUsxXPdERk17G5KyiIknKjIFD6Aft76koRIr3ro29+Z/D2TsNMDllJQOF
s06wPJCl3IXRPKW5xLlq0NlK8+9nlrty6i8wAt0va/IgPX8XKu9v49efL08zCxhN2lkCvzNa910F
oeGI/PAqmEzvSRkFH/iqyLc8bhW/aocgprTZBCerAmXybPV7BdOEkT7EckyuycwNiElB07yZHMqi
Mit8wpqdgjrl97VeNt3cLRPNpKAVM3I/1ojybB7Gl1YUd0sVQV4u2Ph92zAYaBexbOfR90sI/CWQ
f3fuvTh8aniwG8OtQK6tBcbF3JcF6IQEgeJpqY6zRtBq5uEvkm8pEdjKN4Ae4SlQUAVGtQMfFEhy
ec/tjCeGQScbt6f3Ke8YYwPsfI0naPs7CEVTLzz4ketlQ6HW30ke64NUDjshGQT673lH5C4OJn83
+h1Sy5b6KmPbgJg8NF/pslGyxBVrjb84fv7c+/V18DBJaCJYyBjHuNrWs9OmrQ7UkeCgfrgMc/r+
OmnKmNVdB4mDDoMjBoTWW7/7XYjyZ12eOb/Rl2mNH3rpfl/q+vVyfZbJ8B/y2aSXJXdwNAn7KA/2
sww0f80ROIsPnR6meKMay+aSnKt/swlPPoJwjlrQaXn7da3AK5FOcZWEGQb7XOmbwpsiiBikf0uI
edDPcliWNIr84aowIjFpZ8lCw4k3uKzTzuXHCZzQHRXxr6mLt5g9liXF9EklXi/BlkCO43lJ8VT/
0e1pWhH6nCNH48pWGJjHGWVWJHLKrJ0JNMZEf4xJ8WF03Y/XTSMD8WoKQa1qcQhqy+gOEsF/4GNx
EyXVxhHI0kUm+Szyab/yuS6zPJHFrouG30i0/EBa9rOIk42LnmWKmgS0BEL4c6FomUWwuryJYiTd
OUHz+6r+MZlnUBrD2xkMijK1Tsnp7F6691XuHQo9VMfLVdj66Pz9DQrcyJsSKP+WGXJvjrPUh4AH
30QMddvcu+pmSmIDxckKzzW5rEUWqfAYtOHJWTe2DNvPGxAOcki2Mzw+ZevZRR0yYGlZR6cJpywo
PlxZh7F1I6OyGesS4g5QTVv3wzgmu1jNRVo6RbfLq2jLYvn9iAExmWhkmDonqXPncQmhtTdXZwWS
IOqOUUyb54REI5wOwb9e1/C6MDuJDXSDdRUNWEKcxzqKXyCs+NTS7vnyrLKhwgB2VQlfxOHsPGrN
2b7rhNq3ZbsRTrOMuslII72isV9gimIv+NoMTIIQ2D7BT+lVSLKxMlkaYFLSAglp2y7onUeoDudp
3vte2gzeluqorfTzne0N6FjiVnO/COcx6ULvWItxOOBwNWwcNi2bs6l2FvUqyCM9sywQ/rHptE4H
oj+t3XS4PLiWm6WpdFatQVx1rGdZxPq7PoBNW9WemtB5man3qvytGK6tk87f33RS2HRBof2JZf7k
ws9ocNWeRGTe6CRb6Qas26ZbG9dDI8ZW1jvl9nJfbL+62ko3DuPh2te4amOAybqUXypQWPfQ/883
+Hm2ATaAy/vOc7nmDozxymiPifQkK7ns1eJuwNeGMAO+RUKSEQ47+WNVyCdHqHvkgBxA3+Cpdrde
YyyzyCShsRVJiJQx51F51Rc4tz2QSd60EnHFkTw7sr/qPYOYfLRZrX4865ZlTuzfyKD+Eg7LfSGa
ORUsH/aMlK+XUWEZcpOZRmTBxZnLkU3TtB5UEAw3gnruxlHG1lvnkXoDBho0JAonlF50P8fo91L+
9L1HbyT7Mf973f8bu7TjqZL1Ho7DOMY/hODRlNFWkoHtZmdS06ROGi/2HIbktzw54B5MD54LammD
0N1d5fQjSClu99TXVO+CRPBDnACPSnf96brGGWgfgyJgbClYtkg2oGCuj8GM4Mvl0i1wMdlrSwxn
nAVhQhBsyJ0Wo9qz2X/0eHtfkHF/uQ7b9DIw73gY/S4kLCNuiacy3fS7XEJw8HLplhXF9DmNRVFP
hRMic75muJw+y1DtwnVLFcHy7yaHjaopmSfPK+DaLJq0GP0vAes2zt+WY5PJX3NBB6JOhbLniN9M
0fQNr9EIFoBEw5PpdYyc+4SMYqObLANtctnUFLMqJKrIQAOqU4VVao/gZLd3uO7vJ9w2rpuupiwa
zLOduQr7IksWT+0iKHnsQuJ+vjzWttEwgF5VcV34ShQZZM3j1JHDulOjv3WotMwkUxMNdu1wGJ3R
ReMoPrmL+uJjOddhtHEatxVvALloadOFde08DjkM20NPNve0YPSh1KTbiNTYqjD2bgIJvalxdZEJ
CvPcoMx0OT4gEWVjb7VNWAPILQ5mvnQJjsbN+lc47VPAvd91FB2bdfrAvP5jsE7XrRkmpw2PdF0M
6xKguvPq25yT6MZjfbRRuqWfTPIaTFEq4tbUeZybMoYjXwM+Njwu9+CbtTeXp6qtinMfvtn1oIFA
p8rznccRJmSprgpY87X38/9wdiVLcqtK9IsUoRGJrWroqeSh274eNoR9bUtoQEJoQPr6d8qrftym
FKFl1QIEZCYJnDyn0P/cbt+yFv51t33VPoQrKRnqOn8XRPpYuuEDWyfwkQb8JZbivpLiLp+LjaTN
4nYmFZo/ekvJap9mBYFCVzndJx7dCEu2pq/T92oYVZB3ZYsH9KtI8tdVsPg8gNdzV4VjYiLWGp5M
c1UsNIuFJw4d3uePU1Pn6e0VsK2w4c8A4oQSj7NOdqX5T6r4C0vqc+muO99QTdKzBlquvdvNToYn
lvgzx+n5A7SrnS1guWVDMFU2Fz7Hyeo5LGtpvh6gr4OCgWRsj+4iFwhjb5UV2xbYyMcTKEs1Tod8
fCFN/xCULcd50dkiCLO0bsLTxjXOeT3Cy5oeolkHnLb0uaX1Zs2MZZJMbNqslxxvNyvLCvRRcf7C
eNGknt8+Mr11G2rJj01BTQLyZVDBOkkGBocDVp2kkG++CxZxLljxAciSLfEV22Cu/7/yNZAjCa7H
hWXxKM8iL4+tXL8mPMnERLbuLS1O8VeN/lUfrZADLd2AZqyLL16pzv7M7oDX/bzL50yFzUE4hdOQ
kkLZqPL6tASmRh0kLXiRjlMQ/rrdi82qDM+mdC77wvdoBobX4dDG/e+knbf2Hlvjxh4d4L7bG+Mp
yZhfEHL0ikCztBNd+8/tj7etgLFJe32oihZAmqyq8OLE+pzdr42Mzq6n6o24arNYw6d9HBF4PxCa
dTV9R3N+qqUQqQzZh+vew1Xw8fZQLFNlgs+WiK/LVI8sU9KD7BoTYb6coCrf5hsDscyViT8raQe2
C6Zptg5Egla/cs8ar0OpzieyLx828Wexz8Y6BM9Blo/6uXfcr0sYbWzLFn82kWfzOlVLiSKSDO9+
9ywOf7bATK2uAhPdTn8zNTOhytKwfOppxiE1G3hSpeD2SmfEi41N1LbE1/9fxYt1Batn0LVYgaJv
Dn1X51kXeVtv17b1NRwZAA9RTWWJ8O1e2eZAnNGWac0bQEKDWKp5I4mxdWO4NCMepF67AHdOQVkF
T5OEehou/DpWPIZV7EUb9362bgzP1k4NIv0xQfCrug9XL0+dxvsg6/V5n7sZbo2d2onDGIudI5tJ
PQ4NCzX1W2ibt78+/g/arPHcfq0VzRrQHcRgapCjzuS6Jbj9dj4cm4iziQR+HwK5gZQ+ue/4lOqW
33eOPub1dOAqQW2Vv3HKejv8xSYCjZS+CpSHrpS/PF6xuFPhZkOnDo3D7kbH+XV7OWwjMrZr6aqy
V0uQoBAbT4B9nDzKhb4nwl9S5Y1nXrh3q7uVSNk6u67aKz8suFTtBEr6LPE6Anxs/ECDBe37jxAf
Oa9U3ZNxqy/b/Bk+Hwas0S0uauEuzaHU8Vd/zV+ulrGW87ui2aUyEsSmtGbSc28seon5u2YlKXRP
iZ9CXCz+tG99DK9vQohbkBnrM7n1L9aTw/WOJU28+lLJ+WfUlneyExu7iOUaMjYp0RgKSdy6b5LM
1/y9BFfjBDVepyuOqFv77PXDcS2bvyhFDnPHs/dGv29vMbEJYlN6BbJIVZjDqf1ZMp+kUYHtfunP
KNP5cHser8v+X5xZbALZCKWD6pIkzpJeEVD0rHeom1PH241bBmCC2Ch0JAMXQNeskuR5Hf0XwOZQ
gEWUPPZR+LKvk6uhv3KecPK1BiYjyWLgvM4D4LRpsHB91j3375Rw/Y0LQ9tMGREBpJa+r8LxagQj
LhWklNOv1Qnlt9vDsDVvxACIrEJmOu/ijACbkQrxj6bdxrunJfibGLUEdEx+4fRxJsqmS+dAflhy
/yKrbp+dJsZGT1AKNYDAL87mInoEAf2Tg+gl2viZNmoj27LNjuHuJC4AfS/9JBvBDPQ9aEfvA2fL
FgTOEn8TY28nfkhXXWEAnKqPlUvvuob98bv2+Yo8dlsA+ma9cyDGNr+Wk98xhq4IRx7EiuYpLxtv
VyoUmzC0OQgLv4CqcSajsO7wUAWBthRQg+hFyajeRy0Vm4i0muOmYmFjnFXgsvi4Ms871A42yF1+
YCLSkrWWdA2ma0BKGjDs6XTMu+J0u/FrTHgj2pnws7WSY8OSkmQUKekxKry70m9/NWI4g4vypKYt
mk6Lx5n4s7It+p7EHckSF3r0NUF9oIvqZooD2r6BXP3kVdCLeDFVINpFB6X7Eg9iAoIr/7ksxWGO
g7s2Qrn27Y4sjmfi0aoRqvbhSKKsAptjRquhfHalaDceWW3zZLh15I6+P1RtnKmmLIc0jFTzjVO3
/YVisqHdOQTDu8fEVRpUblEW1k5+vGJwzmDJ3eJZsBSAx6aeZsWGQiezjLMpj59CXv4pxuQA8dyP
rUeeYx1kaxV8JuP0S+ru1+1FeRu1GZv4tHFq/Ryw7yjrJETW2NiGacHVeFzjcD10rhc+edWMB/E8
rE+inosNo7OESROyVvtFD83bGN6jy/hl7IPlWC2rGlKdjO6Dy6pfnfL0CfVdwMLfHqnFQEwgG0pu
Vz9K3CgTwTo+F4Pv/KRRUaW5SIKNLmyjMvZ1nnsujC8kGZ4IhhPwU/d0aN4vYXwOJIpJQzY81HW8
L0L/B9I25N4yrUOUTQLknjo64DT5Ph/3FZ/EJqtajep56aHSOnPVMp4ifwkeVDR3x9uLYUnniLHP
V9U6oEhpiTLyOV9AFTM7BQBzSfMxovsosmMTzDY5AZFVE0YZah+GNEpidV4X6R2qBA/+t0dhiWgm
ei3vRddPHkxq1s1w9j3fO1MoLWxYk81gjf2dTzz0nZIiXjrOJ1TPZ/ni37XM3ffxJoRtpGudVwXC
sSKVm3ZFLVOndsk+6zTBa70cim5q1yjLleMeCz8MHug8N8chYNNGF5bZNxnVIqnbhRMdAYOCSz9H
SX3o8sXdsFBb64YvtwxVP6CthoXWolQQ0gQum7Aw2ioJtOQPJoKt9iENoN06yiTQnFfxLlc4Ih2C
Mbse0IGw3Lga/Vu4/kaiYop0LmLqWxTdoKPAPXhFXd2vSnzO8yJH6Cs/OXl9x7sFzMAjSUOi7iJg
SoGkO3vx9DT1xXMDOlGxSbNrMerIcPx8jfAUJiI/K3Th3DlO2zzUyRSlslF647bZ1oX//wlN7Fd8
8JnvZ8vQ/fbD8D2b2vda7lK4DeLIyAFKNZDOS1Y/c0M+f5vjWn3RzTT93BVSTHlPAOrBcQu5qkzn
nXNogO1Np1luVfxZjM4EvEEsyvWixgkzMqwDEPvx89AWv5O+ESlz+3/jZQtZZ/EeE/IW9GvSuLMM
s4BDPwAUqY9ErPvuGUyUm+Pj9tGJiigbnKY4gzq2vqd9NZ1vL4DFekz+NQDQmAeicaQJWIR6wkV8
Nf8Zhfh+u3nbxFy7fZVtj1EE8yFtlDHX+d2X5bfKj15uN2378muXr5pmBRgY+hpf7iftZ3+BsJoH
ntXJ23kPZ0p3DisrRFdwP9Mi9A5FUfAnQUVwuv31tokxvLZmxRyXYednUHIa06oPh7Ty69+3G/9L
HfFGEAwNp/W1QJ0jZ14GzPZ0TFq81/HqqFBaFQ6oHZI+yOrIeZ3aL8sUnxddQ72v3so8LcmOiWyb
Jn8F1roN8fBcf+whmQsNoF+tCFMKROC+ZMHEt3UjjubgTQPkL6RzCl3m+UAiztO5C7auBCwrZMLc
omTowI0yhVmsBnEX9GAmDBA5NnZzi/WauLZVoq5O0TkENsX7FfD64sTrv3h5eb5tAbbmje28521C
8RDiZSDOnL+5PlbBj3nyXYTJltCcbX6uXb/yv95PSI+Mys+46x6JqNxDDR/ZmB6LDZmYtnaYucty
EWT9Kh4EGdOy93BPjJIox613vUvFpsgnKnpaD6hbL3MBUcFd9FPhOp9XuvVcYJsfw8P9aS5ZLmdg
hnEyOg2jmO/ycdhX3Bj/h6RNUk6XEJOSQBw7bbT4UZbdxsTYvtzIxFtgN1BsKj3cXES/gfV7btqt
6mxL0yaCTfhz3KGQwcfFPKqzPe787satoieLzZu8a0nfT2BxW/wsmIU8cq7UETx2wR0v5L5n39hE
r6EONy9llQcZDcSHUpLvUzl8ue2xtpkxPLYLwAM0DbOftUrXePKV4GPW7ni+3brFn3zDWRdUE/Y0
qf0sSvLmc9fk8WlxovESgor5jOflP7e7sQ3i+v+rmLDKOl7KdvSBFe2TB6ECL+2SzUOWrXUjmdZy
VnWzeghqQw0JjuXKFzuUGzNka9xw1zBYAllKiQ0Z12onOk7dWRPxe9+8GPvx4vbtlLtoXOUtNHvC
8WHSyz/72ja8teh4AxW2Ad5KeXhi1FVplNOdt5gmUg3ncFBAjNfT+BREabJEf8TUbpHNW6zShKlN
A23IWvputsQyeRiC9nuU0PEkFskPLt96S7PEBROolquc54XXuVkkAFbjwTkcw5Moqo2LBVvz18G9
svkCvEOdL2o3G/ukOmhH96nD3Xd9GR53LbCJTZt7X0odsRXXbEVD0rld9NMwavZpX/NXh3j1/c0Q
QqV+djE9YxeWJyUV5NUAtaN/9rVveC0AxRMo/nIXVyNg4Dp2cRkt97wjel+dRmzyp0GLoghGypYM
kq5AMwyu5PVd3grW3N0egW2FDe+V0DgsKk3XrBSiPvkD8Q8BQt19IdZx5xobTiw6BiAGuG7x0Ohw
XA8GBA6weRy4TvUbxwETkCYmSpdYe2vGUdGE2Fx6h7ZdxFGDr+Y+cV19WEnkpb2TyOPMujod+oo8
jaPf49KkilHnFgW4P7k9m1e7eutjrrfJr+zNbfIw5368ZsDYQjBkmIvpsWwasYFysTV/vQt41Xy3
TpInJV+zyktK736uVBgeCKgBtnCvtg4Mf8/9vlBTjXBSo1RY+uF3CS7qjbmxHdxM4FruaRRHVnAW
FxWHEH3SGQ/j0xUc4dbFoXBDlXaqepxj9pJXqEYsQXLg7Dzx/IdBzfHiDtX1azYUZJqOHc21C0qp
zp9Ot5fe4kiuEQoAgqWVWmDljlddwGB0X4eoGvL3HqpMyjS6rEPBabtmdbX+aYh/4jr8o5Jo302M
a8QBEZJkzj2xZlNU/zsGxQ+p451Wa/j/gKqLPlnVmjVKBo/Q4JvAUhRsCUu9Pe9Apvy/T9TuWqO6
usC851Setd/259Ln64sP0PNhz9ICuPD/XYxsEl0HZfYsnNR6DjvVncfad4D3WX7f7uFtvyMmfK0a
pN9KiR6YHOpT5QCQUaGYccPzbFNkeLXbVB2VYbNCUMIZziXtwzTsxXRoUGm9MUXXpv4b+IhJoTZP
TeurutKZ44/6qNf6XMR+dBjbEeiJrUOQbZau/78Kf0tQ8KYtGp1VWlUHFXDvfsDj8EauY2vdcGDX
6Rvm6hoASL/NJGLVUYdqH6k5MenTah81C2pN5sx3ivzjMNP2Dq8qWxcutk83nNcRLlAvNVky2Wvn
5xoI9oUotZXJ2lo3/LeNkrDxnWTJgjwODljk/kCl3KpOsLRuQs2csg5b4ckpQ4God3aamoDbwduy
S1vrhusCo5C7a6t1VoYTElg8Wz1pvNacbrutxbFMOrQc2ui+KAaYTC375NRDdvJjACj+N0WSaB9b
KjGZ0FgSzJBR4GNWh7FK22uNBZHNBtTCNj/Xkb1yqXwoVKtBi5W1pd+BdFsXGULFFrWDrfXr/69a
D8K5JozLIUvmNj9DLF3fe43ewljYZt9w2LnzFgBeiMokCR4qsV5AOnJ0lmpjaiwhLTEOzSqg/rC2
ocpUxX7NvPsUifAhCNU7KrYKBm1dGH4bNjqeGM5Y2VjiVaUIP879gpoN5zzM7p/bJmrrwnBeZ1pR
/eMPKnO76amNl3fcLw/dQB4quVmQ/TZWgpgAs0X0ZYSCRAxjqpezkpU4+aTwHyYvCS9JJaPULbn3
rXSbLTIPy6j+AzabPBx7C4wqWBMvrboSflcA0SDrITmB2KvZ2DnffmQjJuyspkOn1yHoM78tk3sU
EkYplCzl3RKQPr1ubiLfApxYrNkEoS2kzXkLVckMQu2/Z4YUHE23ZNhIwmwzZjh6ICpPtXEos0WH
L4z5edoqhSJYWn1vY3G6bWwWfzc50EAOTydPwGWqputSPjnV+Rq8Nlq3zZDh7y0Iq5jjTFgM3KM4
Q/5U52uSUs23yi9tn294vBcsdZw0+PzYT7p3AfVwAMk3dVOuCekbKZKpvRmoytH5MPcZ8EOfq3p+
akX5HiUwd5yUZwBNz2PbQtRt+LhvLQzHj4O6XSmE6zNICv0LbAtwhnG3c9M2oWax6keiJiIzQL6c
e2Sq+V3Y4IVy16ebiLLA8XJGfC4zv3R/qCVfUo1QvLNx4wytO9z5XS9Ds25g/AIJc1KmcRXKH7e/
3WKkpv7mUug4SmYts0D5oJIqclJVZ58m0JMPkpKtG/m2xZhMxBg05MNlTWiXtQkMtF+oe4iBkThy
ZxBZtfb07NfJenTzWAG8RpPjvtEZGzrqedsqwVEo0/PQHJcq/KNRShVAZfF2+5YoZWLJ3HksURI5
dNkqutSZyTleul8Bqy+5zza2dYuTm1iyuI18SUXYoguwgmr5jjXFl9tfb1t7YztftF7AHVJ1mTsn
L0B8PYOF7SeX8Qb8x/blhkf3kLFcynrusjnvvumEyzR0wq1CZMu3mxCyLlAOjYjustGZ/VPRVTol
AAecIYe7lcjaujBy8Spq2d9sP1sd4p4bVX+omjw6abl82zX/JoqsAjnjWDteixrhoEip6k5e66L8
R+7c30wqtK5bEj/iUGZsI07vhyFoHvIo+bTv66/T9ipZRlqhQB8VNRmlzlmr9eiM9XPj5rsKVYiJ
HQONOnQf41VkJUm+o1AqT+XMn29/usVtTSRYRRoGbMrSZmHif4pq8sRD/jT6y3BgZXV3uw9Lkmnq
cLaA/OLZRNdZ4EJAtBWN+wUPf+ERwhwCxUOeSAHMHf+pF6883u7RZq+GO1M9hm7tkzojOeqPnbnw
U2dgUardZWsftQ3KcOkiaRcmfCoy3JHf54F+jtf1W+TknxYuzwP4kHGC+nx7NJboYeLF/NJHRX4S
1JniyjtB3d3DaJYtNRnLXJkgsZz5ulSgTs4cWV3cFpVccf4QePlG0LbMk4kTW0tIT/Qjmtc4cx9i
kGtnSjX+GZXV0GEhBXTGSUTesX7fTTsxoWOgZVoCxlpcBIXOpz72yzSgzr6LJlO404lB7arJCksu
u+JcDENyt3Y8Pt1eZ9tKXNf/VRhxGzJ6uZeLDNDMKsV7yGPcyMcVesgbCZStAyMNj3CBrkE0hG2I
EPXRUUo9SOZGF6LKLcSxzVb9/x/DVXg0Zwlvs4D24ASnY/DAtbvu20dNAFmXT+ucDKXImnV6yQfv
nwFC5rcn3/bhpj+37oqje9Vk2m94trQTO5U60Bszb6k4JSYyrKwG3TGtugzCLF+4t15GVfzL1vZ9
KKof1fUtCK+/pcQTfxWBZHH+5/aoLCtuosUSHsTOAngvbkJ4+7gMiv6cwGnxXgGAtTE0y8SZkLEZ
hDfuFDHUywLd9YWSCbZbI5XyNxJLy0HepEBz+9wHJi1ps7nFQ7bDi5e86R+5X4Ef0rvUk9zSybBs
hcF1Dl+5n1NDLdpv0NGkgQGP6/68uP4RYM5/Ru1vuaBttq7/v+pk4O4k6Rw0Gcq7ojRaAPqXwIBt
zJWtdcPBk9gFaVlE26znzElx08FTKJvd37Yl2/wYrl31U6d83KZl1cL6dPCiJS0gkIjS1rE7qnGK
9qU7JoZs8ONAcUfW2SohBvRUV2PYnQO3kXst1nD1HvC3aelEndW1excP00s3sc+75sgEks0q8aug
nUUmQQKaQuL2XR2tFCWbxfsh2Sojt6yyiShr58lVXYt8IPLFrA6O5+FNxZnL4dPtQdjaN87ZzVhX
qAFF9qTVPB3GalHAGQ/VcV/rV/N65QEwGxTrLH6dVVMn79pyaO9jtcnAaft2w4lD7kS0GZTICshe
a9CGlM15amuv2fAwS0A1SdAi1brzKieR0WSgKRlUeAoA1rz3av573/wYPhzmkVejArHJvLb+SQLP
Sf0o9/cFa5MFbQjF7CuGxsXSOg/RElXH0BvKDYSmbXKMtBvGSPXgdiLTXHQn5JL1Hfgl+0vOxLIx
/5YgZEp2NjSGnJHymizqhgcPqDUdsp9K02Oomw3zt4zCxJYNdF64gzNuNpH8dzMuR2+d7pUjN3IY
y35mostU2aleggc3Y854RKXJpSUobIrGI+/nf9lAPt42I9soDCf2hpzkue4aQJXxyCXp/TWxAOnN
xlJb/MwU6Bylo9Z8mZsMXNMdXoubZalSWrf7yBmIiS6bmon1eHoVWQ4G9qexbqH5wsKdW71JfDYl
YiV4HUCEK9Vv7qNCtPe+J6U80KnZuLW3TZDhxnLCqW1cOoQ5OotjdM2whYjy0+3VtbVu7MVa1ChM
hGAhyir95EhJF58qEIts7MA22zH8eORUgp9yxAajIcs5aQiRFz9oP/zY9/HG/pvnshhyMddZ2zw1
C9h4GjwAbcQHi3eZmDIuVjduWVdlLQ8PThEcizI+F1OOAI0r+3CfZAwxqc7GZSyRbHllJmSh0lq2
OvXUcL49P5YYZ5KcOT4Nxyqey6ztQOkTKXmpa32MFudz7q0bJ1nLEptsZ/EKhaVx9Xg21t1DFIV3
oEy8G4BDuD0Ei32agDFctvBOxTPPGh6PXeoTPtXHMgnFFrrSNkfXjl9lETSmRLBl5FleN0fR9EEq
Wpcf1ikUx3WJt1CBNnMyvLhQeU2iauWZg/rrOxAbrCdvhPhKrN3iUzs61SONwGixb9IMp45YueRc
DzzzoNxzqD1Ojj1eXu/2tW449cDqBHTGOc9EtDwAP9Sf3CoOdzZuuPSiZt2phuRZxKb3XTTeM7XK
XdMSmTAxD5BcFtZBDpzrRA8C9BWHbpFbMOa3HSEyEWJVPBExoeQyY0F9px3vXvsdrsC2JMbfdoTI
hIfFYz3GPqCTwP5Fn5nq3zWB+Hp7QW1ffnWNVy7AQC6EMwUo/uo5ue+X8CEOpke/dv693byFByMy
gWFQEmeTymWeTd7yvRIqXUmeRupHt3x2ZJACU3EYCzDQ49/bPdoGZPh0F2jZsdZxLqjmPc6Negii
7pAvYiPxsi2F4cu+M7t6StB8q7syVUUxpaXjbpUX2lo3nFeWgPhChBQeUAj3RSxzf896vpX22lo3
nBdv52PLfepcIld84KHO2Jicbs/62yEuMknJcoHij1z7zsWJPOgQJ4qem6r8FDmFTn06q2M+so+3
u7KMwgSM+eOcN0NX5FkTuuz9EDctMKVcbKSkb28JkUlOtjjx7C1tlGc8xgObJ/TXsIt/lXI6eiPZ
JRMKuor/97mCw+UagM4zj4iyxeN2Er4MEPFZ02Jd5a7NMzJhY8AiT4k3zs4ln9dxPhbYCdgxCXdK
aEamhKbnQGIIcwRjymOA6pMGFG5j/un2Gluc2OQm8/Tk5VqNzqUq8/PViVWRf4jHcSOttlirSU1W
sDYCQAWLrNp2TF1ohKTUqb+OKzu5MQMeALwi+8KRiSILA0UGXJdj34nH/j0USYq7ma/OOZrGcFcm
HP2Hp4yNVAyDci5CeypNSqWBiNqiGbCthLEnFyGduFNI57JWxVOwDo911d+1rtyVQUYmdIzRISib
qaSXlRLUpLH3zQzJ13LZF61NnFgxzdxBYXsOYCyN0sBpHhmn+8jgIxMc5s6LJpPArhy6y2MQkz8N
7bdwq5YwZKLBfF8rTmThXBaUsqCi4BGScUUayuFpSMRGILUsrUlHNqJ+dI7ymV2qqnmocnIXFet5
Qa3wbR+2xGkTDKaKOBimPMBOuY54hEeh2r0TtFtgMFvrxj4Mrc1G4lKCXmSf90fNaJ/KqNhq/e89
yn/BWpEphxnWMHkfRN1AZiZniIMcyVSdanrPRjftW5lO7KOXVOnSrSmdvifB+EjD/Mji937ycal+
EHbmIKHdN5HGth3QTuJWR9BLwpYvQ8E+BAH5frtpmwkY3h0OA2caMuGXsmiHx6ShA8gUiuF+EMXW
IddiySZUrAbpIMkrBBAvml0cc6FBz8L3DhG19wIIDpRKSjb1p13jMZFjXVgoTwYBu9RaPDiz87CW
Kkv0FgbBMl0m71guA1auDWWXNa7PqqgPSdR8Q+HAn9tf/zaoKzKxY12Mwk0ofbGLIKC7KRs+3o/Y
x9Nljug5Bi70hAvF8tCIxD3gHXDfJVNkYsmU7vpIhoRdPOneQTDjZUYOvWG7ttW/uu+r4wUnNSh8
pj65kHX5FNC8T7UDwHY4fymvd3235822LEYsqJuErJyt7ALajOepTN6Jwb1U8xbW7m3wATRX/38M
bMJVSk1VchmqHnQB01Op1fscdGpTibLhIghOkLX9eXsolrBm0pAlbdy6njPSCysZeyjKdf06T7ne
uJKzrYbh7qSZ1NjIAvYLUREpchzBqgtvgq9M642ob+nCxJHNKxDAlUOSS5uMD3NSPEneROdckMcZ
urD73NxkJItc3CtWxZpcQKl5yju5HOvcrY9ewrYI2yzrYELJ8pYPTgEe/8vkgmCh7ClPBx09315k
26HYxJFF6wAaL3dglyR3v3qFKy6Fw/5AVqk/uB1lR4BG5T2XoUDNR9g/DjndwulYbPk/VGW4XdFx
57LL5E+fPf9DNL9ABhD1uOKDA1iQ7N0Nn7RNoOH4KHwP+4Ijli0DVQfNiv6wBLhgvj2Df1/K3tif
TcTZFIUqEZFiFx1y0Ig/98tXNvEjC+azMzlHSPQciqhAyUl31LhaaEDVGNV3lT43oInsl8wtvgcE
3JzrU87G8zo8K5AIj8VxDqfj7U+0BCUTr4aqHV+CxhEWJIBSmxPQtvsrKe5BzLKFk/77VvvWLBiZ
QdRoAn4EJEGDKKF02Kfzqg/+nFXuXR6KdI6rEy0yHV8HzulLEPwE5OvAgunQNe9DWaT9Sg9IM1Nf
uo8gx/YkbK+Rxzr46Mzv+yA5tuKb8raE+/6yErz1vUb8UV08ghoqQrbffloknlTfXT9zIvVplChI
mOt7L4LAQfFlWdRz3JM7XNrhLJO/K8HEeP0+uuWBPmL3G19iouHy0uNXyXl6CZLqAZ8Ss/YYrh9r
bBph+AW1EmeYh5evx6iJ09jZ0nH/+0T6Vr9Xv3y1H46F7qulwYpV4JBGNQ6wA94qjxXGV+tzXHjp
gNpJObJ05SeaB0evryDWR86qzbjU77iIDg02Tvyki3OqvGe32rgJ/Ptu9da3GdcSXQ5VRWf16GWu
X5alPXg9alwQHNp1PdakTeFAZXUWwru7ulkUnCWUNhe6cRqxBAwTcRc7vRjD+ZrQi6BJx4BWaRGX
W+HIZnom6C6pvFXIcqWAqf1olx+F6x286gdTdyQ4D1F3kd2zmFg6id9DktVFdewW5P7iAKuDFN3G
xc9f9MlbU2xERceTeQDJnGsqj4cS10vxARR8JmK+3iV+aT3+GFfvmgbsjv1walYwROtzH32lIH/H
9C/sgtMG1t6rvqLOIF3ZLy3PKLA7rlNyd814rkYkVsjnhVcT2TZc2+oYKRZfAqVRchODyqu9p12l
DmVSbGHPbY1fnfSVU6ikBJUlz8mFRfz9uExnPx83NgpLFDaxfrrgpCVRQS566OaUNvE7b1QZalc2
2rd9uhHROq/woMdQkkul/gEu4n0FtdPb+4elZRPr1yjQw8YlJ5eaj1NKffLghuLD7bYtWYAJ6Gvo
6nvJ0pFLMNzpJE5JER8kqofZdxlMuDR3zvv6MSKKZl4jXA+zHw30uzvK8UiS+F1d15nr+iwlM3lE
vXiX3u7NNmPXlPSVGdUNdAX7pSEXwksHDhSDF24Au8S+1q8W9qr1sak1pH4i5Jwg0a9PvFoFBF+q
fuz2mZJJC8d81YAOJ4gv5QBdJIfhmZkmEM69/fmWvNwkhJs7AYZsbyEXr5v/1Qzkc7r7EmCD63K2
sdq2+TfcWLRUEs+n0cUJS3kewzA5qoIEx9sDsHiyCeirirJVXp5HFzmFL3UiXlxwoAGotXFusTVv
ODK05tuiIn6E4xA9OM5w77Hwkep1Y3O1zI0J6XNGPCdHToivbzU/FhLSaUmV7CtcjEwsH6U5aRLF
8fET+T0lNE/DYJ/WdWTSwq115cllAi6Th52TJlSWuB0atk5yFrM0ZUxrP+jbeoLNcCeX6gE86El+
BB/igvodvIm/mzs33rpHsyyxyRP3P86urEdSnVn+oYtkbGPDK7V2Ub3M0j3LC5rlHHbMjuHX36jv
qcdnKCSeelQaGUg702lnZASTLhOjlztXbfu4iJgbH5SL9xfn0vTefn8XHETUKyfNMTQRYvTJ0OGe
Y8q3rXxq7L1hWw/E8kJ6zSt1nZPh2c6LU+SsSV4vmcVw2yShqmumnl/bXuwnr/9U4DF2uNa6sWQa
44ziJlMvysplVzKUjm+V5SPrUrHRNIbXwtoJ6UtGr1XS72nbH8KZH3lTrAy/8O7/AfFVTtU61USv
wywOc8MfYnDz318xC1b/D4CPJyjaeDG7OhVayVNWuLtirorDDKbcw/1HLL29sfvWKIrmHbfotair
h9luL+tBYentja1WpSMgJZBExTrpAoCgP3p09vkYn+6/+e0N/5Imm7g9G5u4p4fJvrbT9JY5cVBy
fsjt+jy60cHK+Uo6vmSg2+/vvJY4SVVVtj1deTXxnU5IvMsosVe2w6WPMNzWYhW1uIjJdQrVhxIQ
zXBKH3HPs3fm/qFUGzNckyGurWuW836e4b7DHFjQFYVefRPtK2GtFboW+k6c//3+zlBOrue4r+h8
tadpl8T23o3lw/9Uu5ou2wmrfKlo9bEJu5Pg4SfHkit56tIEGe7dNE2ZRG49X2M7TT5DoWeifliA
MGZ/f50tjG/i/GZcT3PPmfR1Sr1PaN491aJbWVsLs29i+0JaANg6OuNVtfWhVPwhC8s3j4SJb0VK
7WS/dVszgX7EQ3UIGObx6jG579wWqVclfgN7uUadtuDsJsqvk9OcgVAYVuqLEU2D3rNXTc+4B/h4
fxaWxr/9/m51zTlgZNAM1leg/QDVISq79lnVnllM8/P9RyxN9O33d48AcUTvoaavUeLoOI7NzbDX
ebzGD7Y0uunpxMppNZHxKpTMXm3NndIX0L7ahuQwmd/Az1hD7KYdr51ntQ9EeDwQNdtG+eeYxG/e
3POYOxVMA9F6kVqnmwbWfasvTazhvlAMVLlyYHVmKYjX1WKnJvsnk/2mnJ2bmL46Vyk0/nJ9FZH3
PNnWS9fOu6LTawnj3+eVm6i+lPZ1A2kwfQXt+62gC2GCSeDwusU63AT1FcSz3Spzh6twy32TNM9l
FoKhMl3BuCy9vLFFDzXzwqroh2tMcKeKbiK0gER9u5K+/D1vR5D806FE2bcdr0hz1U57jG3yaPca
1ZjpOY7rTbVp7t0+7J3PUu6IIZ91e037LtrpipwjmVA/Cu2VatiShQy3HWreaTpZzZVbKtrxyP1g
pfF8uD+7S4MbWXUteQERNtVes77/adk8Qocybs22DW7k1JY3EHT4YPC6HH4o2hW+BaLR+2P/3Wm5
ieTLsyqrERrba5nhJjitsWF1M0J/uVYF+HuVm5v4vZxP6HwKoxZeJcmOp3InWv7RDr2XhKgrl8Ux
BZDDz61tkuX8P5A+XRZRM+CLvFkmR5sV1hntoGvESgsTbYL5dKbAhQPdrmtL2hfB7V+2O6xcif/9
mg63/H96wIwC4KTRt3oNi2Hv6ercO3xP6vbE4GyMoLOiWet4WPBnE82Hqzns8m7RXEmTXsvIOfYg
PxrK/hsk677cX1hLhrr9/s6fcfveZGCNaa5Uxo9WOjzXoIu8P/TCmjXxfL0TxhUwoHj7WIOXQ4Nf
vrE4hDQzTo73H7H09oY/55CIryuofV9T28k/0SrJz7eCyTaHNiF8OhUqdyKruvaT/TEq9bmzxm/b
XtzchAn04nMVVVegL/pDErdgsYAfrLz4guVN/N48VzUqWaiftE38XUNn1LeJ/uypeMUFFtalCeCT
oeeV85Soqycj4NSOTa8PQodni6zdQC1MrLwl8O+WJWJNhpKsLq8cNY5rZWdtQOxijVZ3yT6GC1fj
fGs8Hqtr7HqhL6vpkNfWdzasUd4svf3tue/ePoszBwTqvLzmRGeHPp75KZJDttH6hsuGYw5qf03r
61h1fsLQgeZc5ZQEc73Nq0wd0XLgNEV5psSta4xekkkUrTg7tojWLtUXKm7cBPLJzINKsN3hCTH1
cxe9B+FxAt10N30dPObz7OJYb6T9VZcUZDXNyYbiiEpOVeLswOPgu6Q85C3wzfqhiccdViBjxBd9
tMN/4kW87/QP/MuKUqDnPsIufK0cu7RyjD2eOsWcMiHzq2wsvJ0sfAEXqKDwt+K6fz+hclOhNJzm
3J4tr7gCdnJUdXjklj5Sp36wZ7UDae+mm29u4v9u/Kt10qkClcOenfvW2efh7K2sn4XwYOL9nCnx
aNh1BQI/MqxeiYd0lN8nEX5zSbYW4xYMZaL+EJrdSvUpvqAv/mF2+jJZcwohtCTIBQNNBZD7K1Oy
QJHOTQTgoCuoIMi2vFr6iRDnIivq6/F/i61w3rinD2P5gQmFCung46p5oxmNKAIAoOulOiuvU1Sg
vGunkThC1jPt/qm1PVa/wE641oOyoGHITTFS0kOSrU7g8rNI/JvDAFUgYz8DoTCr3R34r0b2Rll6
Grh9Skjkp1PqN/DOXE0+WRMWWfAuk2gupjKdbAhDXlvLOoSp99VJm/0wx7/ub7pLwxvZQsFnXdup
NwVZcclr9rHR84ENaq1gvrQijdiQMHdgYWZNQdu4l4wX6pD0wG+L3H510M2A9rbY3nSPxYWRPniQ
zBt6O52DjhyzKb9C6+nYTZY/kZ92xP/ZZC4TNNjzsEadIJsDUQ3ixEpoBECcLD9GVGUv9x+xsFGa
kEGi0OI/TcUcQImi3ul8zE+t5OnKRrk0upFEiDG0sL93U+BEFQ/GHOxqU0z7lSPZ0ui36Pduk8dN
u+tWhQNKH1z1Xbyssv08maf9fcssxFATEph6ISr0UMIAYdDwWZbhB0/Jp8YGzSr3tpXmuUk+J6FC
VsVOJIKuA1Nl00L/IY2gh3n/Cxa8zQQDdkUCRQnRTwEaGnD7OSp+aJU4Q+1j20WTieVrHPAWttJm
wejIb5WAwkg4XZ2y27g2DXdOSV/FIOtigWWJA9fkWQzJWjvk0tox/NeeI1eI0qVB09T1QbtzdvSw
gaxYfiEQmTC6gbXIISAJGkDpDD2L9c8msXagvTq0PXlrmP65aYJNdrm0FGHJlKBBUoUT6C7GQPK2
3qds7SZx4aRt8su5rsSRpW5p4HZo21AJWrU9dmJW/YO29Jyq/DGNtjWdcxPoNkOqNeynUAd5Krsv
kHEnL+1A9ZdYVyCYaaeioaf7ZluYexPzRq15LOK8oVhX488syi8tm9+2DX175LuQFI2NSufcooFq
xsZX9siOc0q2YW24KU/qDRNnwmU0qFkMClJSQwaTFmv19IWAx43N2R1ZBtrFTgfRqHfh5P6is/7d
W82JcK9fcYyFkGTizspkFnMfSRp04XgB5v6xHe1dl/CVpHppeMOrix5ixnPo0SDS/AzitMdkKh6j
eQ3zsWAhE3vmTbUEbbsQQd57n8cuPGIGDtxLwRnqrgGSFhaniUEbikpC4mSUgR2zF7SJf3ImubJf
LljHJJOrWJk3aelpeHMpn2eiLew5EIUBjM6ZeL6SrC895Wa8dy4g7MkGxozDu5z6G7hnP8ZO92q5
9Hjfw5aGv/3+bnilMxccv6EI5lY+V13S++ha3fMyOt8ff2mODQ+2IMxgMzAiBCgbfhiYd2rm8Ct1
xDks6m1ZkYk5i6WyKq5mGmTKpoAw0n/jfBtXBGeGE0PqFXonZaUDMt4idtzKfYNcdWVuFzo0uIk2
I3kZiSTEtgk+5x+dW2t/qIfPSW+d60jutKjOCUQgB8bOtke3HRqY4dTg5QXGEGqWgQOmkyNXFrkU
odtC6En3K5O+sKhMGFpaUcZKpRFYm/LT2JLvxHG+yVxuu2s0cWhRDjkGq+1p0OshsLvxPM3zyl62
sFxNGFo9O2LypoEGoBkGJHtk6inuCgnQj453RGPd3neLJQsZXu11GkBnG5NQTcD6hJloIR9N7aMr
mbXyiKVPMTy7hgxvm4lSB6C3AWuxk1p7Fxn+gTSV2petO6zsQQsR1mSZs9ukAMdZPQVdbHMfSIrR
Lwl46LcZiv0Zn8CfmlIVJzooxJgGsaDNmUEe9Ub3x1e8cGkuDB/vuOzyMVYsICR+6sfhUmm690Lx
cdsXGGm31xBFJ2GNgTMQ7+LF03CmTpkGdhuukTAtfYHh0sUALUioWY4B2kadS9608R6yVd5F8sbZ
3/+KhXKaiVGzPV5xT6QsEPmpGJqdCMlBuukuI78yz9rJ9oRLy/uPWlhQ/8GsjRK83m2BW41y6H0+
yAQd3V6zcshaGt04Q+MQJ+p2wockEYTQiKytXWa5xcq7LzidSTXHagfpC8dMkH5Q+1Y2NTqd+ybw
lKf3inRrqevCjJvQNTmMMctxtEX8iLpjLlL+Bk73+SOb+mYlfiwZ6vb7u8yAdE2OLgzHDrJ+4qlf
g1bz+0yFXrnx+d+r/hd9x23Ds72aznk9Sjug5VNhZ+cReCWaf5mUOuRNt4sKeijI21DWhwZtK7VL
wTlR+VHi+ZlcOyQtfaPh+jma+Nq65HYwoQT6CTy93o6LZC15WPxEw/UHyuOGJRg+ZB+I/lUWIIfg
H4vI3g2qO7jxYyNx7Jh2kZv7+FY5ObcGrGojozL/X9rxbgqbxKnAhDfqIC5Y/pHMaPYBt/LwMEoW
2isBesGEJrhNTj2RaCkYg8Kqpk8lQBT/FHFcvG2KBSa+bYKg8ZQ1HMHTGT5aqfVDesm29N0EtNUi
Hp2qxM5Sju6ODfw0l0OAmLC2c7nwk7+sbxPPlnojr6HcNgSup14cUpR+1wPeS+gzEr4fPesTHz2P
20rTJoedI1GY00A8BMCDUL9whNqj7dDai6qpt22TprSpzXnVg8lpCLrmxv8i4p9jU55al73en+ol
exnxgOUyZB0pxsCL81PPj7OSAf40ovNdWzE/WpNDW1qxhtM7NKy0VdtD4PVg6tRZE+4BuF6jVFka
3fD5lEhAAEnUB44Is6BCjagno9521CHGRt9oSP7kSH+CNGnVgwuR3i8cG/8aZmYBgctMqJtuc3BG
VRCNaqlVPNnQjbvaOOXukOBBzg3dYa9Vnec+Ss3pjkRjGfmz3RWBJYS34pV/Nx8zwXBWZ02hI7AK
rN4961lFvsc2MjgwEwvXAjyZlaUYgiFpHR9cRuhwTdSDDe7f+2v479s/826/vwu4lXJyaSXjECS0
P7CCPBMLrZa5c9G9XmEOWzLQLSN494gBHlhkY90HntT5oVAkB2hNr236f88rmImGK3qVF2Tox6Ak
EjBEL01PrLXzBxnrbTBW5hl+DrGTUUhWj4iLtD1YRQ9Bc7cMV6LU36MIxBP/NI8Kh7Trun4ICpI/
VbL7AKBvULAE6gvsKU28By9M1tRWl2bbcPW+7T2VQ2QjyHN7RJu1l0KakMvHTgt3r3Xnrkz50qQY
Xg/UfQx2jqgNIGr+hDaUf6tsOhe29+X+ol1YUSZSrrSjVNQZvEJJGR+rRvW7cV3bcGn020S9W68d
yH7CLkT/hsUn9USrcjhnnSPP297dyOY9D7BTmc/Ig0sF0kcdj/u50+lh2+iGO8dahaA7QCyfmMNj
H4S9EPa263Yt3t7e8r8pAjPhcLfsQ4RdOgSCq59FoQu/EfapgKq3CO3fEct+bfuO29y8mwOXZ1SA
zWQMcDyxd23jjHsndP7dNrjhz0QB6miPmAIv5RSqmKXYcYeJlYi6tHwMf7azgVq1h/1gCNvywbMK
ErT1uAa3W/As1/DgsWe2bIdsRIJ+pFLMx2SG0k/ttj/u22ZpfMNzvczLcCucwLVArgNaNZAMRk9y
JttWvwmLg2P1ZZbC9AoC8IeWDnyX8dDaZnoTFMfLBCx5hHWBdMd8NwyVj2aTtca0hXk18XCF02cW
yMb6gKMeFaB5ftpboRo3GsZwXIfzOIm6pAtS5pJjiyLAKcmdNbe9ha6/uK3JaFdGJdH17HZBrcvy
kIRDsWvm5JnHYbIrgU70m1aK3WyxtQcu3BMzk+RuHhhO45LoIBnkzE7IAcEhnaj0Q9zY1kmgt3Kf
WmV3hfL60OxjFP/2zcjWlLkXVrEJn5O9KitAjruApt25YcND3ajnSW4DXzITO9dPBc9vikaBskGN
3cj8PBXuxyahz5ZTbVwQhqMnYKAnDo2RmOH65wnVVv1N90P1usnNTYwbOhRpNaN7OeD5QHaQstF7
/Fb7lsvClWP2whyY+DY6OlCco6QJCtRALd5dtOO+sLTcdKWOquefO0QCsgFKOlynJ2Jmx9Qe8yMH
JOtw3z4Lzm5C24gLbEkuUUVRXjn827e0+NWU3hob39LohrO7XtejOQEHeTSN97/GtpofaFGvNbjc
RvmLs5u0dR4BDbPbQNU6spNdWjU/U9l+Sqb0Owgh1/x76Qtuv7/bn2PAjy0UF5DglTW6dKl+jq1p
28o3IWgKivRj3GELqgF+Ur5g5eD3nbR/3p/ahRTGZK3LBPo0K0+OQVdy6UMrHUJRuaP8NqdfpOTT
2RnUys3tkgsYPlymQMv2YdsGznQMLQ3Vq7z90eQh2ZYlmRg0GXvxUPS4aC4s9aUU3mOdOM6K+y7M
sAk9YxAgKag7qaBPptZvI+ehzujKTerCdvQn5oz+Hysm2lRCqGCoMttnoFKiBG00/xd3twbq2lEg
H7O7nS3ATevka9CDpS+6LYh3azYsBXEyEGEGZSahAKzQBly04bSSeywsK5O6ziNeARL6qUd5jzEf
9Vz3VE6ZfZBFQ87StYqPeitjAzOhaWzyBmVDZCiYWjt8zhOrOdOOg6WtztYIKpesZXi4JrwfLM/u
cXnW9JnvsKT/iWpKveKFS8MbOTh3WncsCtIGQze6wMlYkLEIp3J338cXQqCJSxOisIZMzU1APW8S
vqXSJsjC3joxN0Z9A7KWK7vQ0qwbHm4pq+xnNxoDO8kqXDjxcTzFw8B2szeqveWp+Ut9K5Lf/6wl
oxnJORQ+KkxKa19KNdJ93BO2q9Tw/f7gC59iQtYa9HLWeh7sC5VPkM3e55I93yjw2CC+uyjZ3H/K
Qkg0EWtjzlERdfCUodN+KLPvYCdVjvvv/dGXrgNNvJpomIBeGIav+E1RIfZ14ZySsUc1ZvBZ3l3r
G0/OOY6GB1xH3n/owqyYuLVymodBSYrb2XlMOp+B+z2oM7nGTbo0/M2S78LWlCQiklzUAS+rotjV
jUs1eNHCfmXeF3yF3577bvzMohXRBW79VREdcWH6uyfUhxb4OS/Vh20WMpw9Lhq75FELdyw8az56
OtX9LoxAfrnNMUzkmszyoh8xDQG0iJ/TvHsT4Zpu/ZJ5DA/PKK7FyqkdAsvWj5lW866cm68sAkoh
iz7dt8+SU5h+Xc9QduUdCi+jfXCm6lo43g4472031CZqbXTAFlF6KLU4jvUBaeeHXK/VpheChglW
K8o4RA9dg/sgGv6u4u4xyRFfHf0Q6SJI8+Rw30ALPmAC1wabRsKB5k1QeupTqz8kcbgSwJdGvk37
u9Wf5yMKgG5sXwqveI5CjTtwb1tcMBVPQ5vpvJwi+wJ2PVRLW+c8i2KlRXvpfG2SomVeO8c8xOBp
mGtIw8Wfxx5nuIr5njv6fZscLavCxZk+Znm0ks4u2cpwY2E3E4HYVxb0ROd+W7veMaWF3t+f4wVH
M4FrcyRTZqvkNjo5QJxg3xLvnzkhLy4Nt4G+mYleYz2xqlB65ALxuE8et15ln63ktB4WzF9OXSZI
LVFiLEH/BbrYtAqfYoZLxaKsf5RlUu+nukj2Y15qxNdUnvK+n1aeujAlJm4N5cdSzTIkl7xNzyCS
2IOc//X+fCwNbRyw26wVKXQO7Utoi88dy4Me8twr8Xoh4JmgtdTSkyNA/Xthqf4pOu+qivJxasI1
uaCFyTDZ06ywElEZwSxFZ39QTfUMCsQnUgw7OMs+KyDnl+lTFCu5snaX8g6TQg0hpC9Lig/qxvRx
JsVLWDWRbxHvNONimZfOlzGXL7zIdvGsT5TLbTHGhLI1kGJP69AhF82tH3E3nfrJO22bf8PbPaik
FW6GoXnKG/SD2hD0nX7dH3tp/umfUVc1fECCxsklQwfB7LCPNLG+iLBawRYs7ErU3LNZBVUNl5HL
wNNjoxsE9ujcxslJheoRqscv277C2LaTkYK5rcFXVKBQdeIocNMeN6nOylcsOKAJYGsGZklwnZOL
N8d7HpMHla0xfCwcwE3AGqAddMhtGKgkb+j77ePJV9NrqlI/rGLI4q1M89IX3Obn3eYKUQirRrqP
JdRkb5bt/luP449Ntjdha3QCWXCTwDgx6gg36HFM2t2YiW0Jh4lWi6Y+dnjVFEE3WFC6pMI+zHGb
roSLJbvcfn9nl5lLMfZZSi9FRWJfRl68y+2oXxl9wblMmFoc05ERXEZfvD78Jmj2kenupKReySYX
YqvJq9a79ajZgLXTqUdZPA3dJ0AgdnH4BSe5OPnFM7kSgBa8+H+x9p2VChV77TBi9YhaPFSec5m8
7tLn3g9C7E+um2/zYhNy5llVRjzRq4A63oD+bis7dPXoHYhlr9ElLribiTjL0YxCrMLGl+SnGwzV
juoAplNp4kMQR1f92gXBwtSb4DPXnZNUZXMWeOCoR3Ow+80d2nM16m3bjYlASxMqQisqcLwOoSkL
QtUfLEVhZ5NLm/CzMgUsyB2sNKCtb4dfAdnS7bf7Qy/klibYTFIFcRqNoceqvTC08TtoyaqtEXQG
K4t1waVNrBlk5tCSUPfzpQXz8d5uVfqQzS5b2QqW5tXYi7VFs9CxvTQY+vSxpfm/Mwi2fYIKwn37
LL29sR93fM5kEqZl0NCiiP0pj/LWj0BA97ZtfGNDztGLMmakzYMqb61zxqDHLYZoTTxgaXaNfVhH
Wes5baaCNK2+A93yylLnBV1UT1rq85YPwK3hnxE7t8CuWOhyRtM6SMMmOhCfJnzTZkNNBNlcqwHH
gmK+yHA+1Dr94II4b8Wp/h5EqQkgq92CNMDyl4Frh6+5Q4Kis0p8gPvUxM5nkheboig1cWSkdV0F
zUB6Ac+m/FnyrL04TSqpT1Lchm6bhJt3vNsQoGOCqGY3edCUIBKErpg+VtJbE/T7uw9AuujP0XVu
kcaOJHygUFdF1b9F0X7d9uKG+6KfqAVVoacCB+oFINrSckfbcQVrtfTehu+6oBDm7sxKQCr4b15m
Z5qQjUMbbttA/SS0dV8G41yBZTHLxxNoddYIWv/uttQkVJOdk2qNU3FQ6lZ999QNKGP1qHv7uScs
yGZC6sLb5mImYozFPeg5YaYLynH7HFTjPuTu10plf4/O9D88aiyZHD6CjdftoVjRoQse8hwZ/t5f
PUvD31z73bJPZw6pIFuhEscRPX3wOPIUmqI1qomJXyNKy5VluvSg20S9e5CErFNfVq0KAFnPz27j
xfs4dKZvKe3WDv5/z4SoiR8L2yRL6xamEsVvD1zmaCcYyFEBqhm1g8/7NfLOhbBn6qQm3TB0XoTn
sKJ8wEOa8ijGryK3HuPo9/1pWfA7k1vNg4bTPFlo8RJj9eI48QfXctai9tJMGD6tMscGqNjKApRF
zzS2d4mgX2dv23ZPTRBZJi2aA9IfB51TDiD1T8UB4mfqeN8wC37tGttxQbUsK0hBoI8/aR9bPXR7
ATZDXzjzv22YrN0XLtjIhJIBJuV4YewlN4zPNwmJJNmJUzVvo5KkJpYsJJoVOfjggqwa/x2xV842
35RtURNJVg1Qs7aSJAkwDy/SIpkvC712xblgfVMgtUgTxcOqTwJ70v+ooXlwaX/CHvFUgYrr/gQv
rHwTTRbz1JZWMVqXKk1w8dEn9t6u9Fo7wtK83p76LgpFXWFN0dxhdKd4rcrmIFl/4Plap++SfYy9
OMljnkUKZ++YRtHzUKXHxAn9ruriK5uqFRdYspDhv6015SJ2hziIBvbWlzUAdk23tt0sDW7syn2o
HS55FQUljfXeKuNHGtXzSr64ZB7DeUExxCMBkOnFks1HOtJiRzrZ+mGZ7OLRXYNiLMyxiQ0r2SjQ
Ai+iYNZJjmtSSEsrGro+Guw+bVqjJjxs7ip31nCzS9MlgP45oX0Gf8i2jgBqwsMmBXxpH9vuBTT/
xWM6h/3ZglrE/v67L8yBSXZWxBOvU5weLw3XA5IJh/lpBUFd2bXQ6Mvbw/3HLE3C7fd3jlaqxs5G
kJte7LF5q2bnS2vPew2GrJWltDS+4chTJFtbisnFkVhDMM2xJt/D6divszUOrr9fRVETKdY24JKC
Hrp7Ibl7dAe0YwJY9DVn1gxhxelzBiTZrhCY/lCt0bQtfZTh2W5n57VLwMhBefNQ0/YV8jXFPnfm
bcJZuFj8c1Zc8NKA9D0Ul64l7NTlM6jLGJMrGf3S6xvuXVe2lemYiEsKYTRc6k/ZEf0N+ecBVKhf
7i+rhfD0H+DYPNeMxLm8KMeJnLfBRovDi8gKe1uHJf0TPWb/HxhOaWmFwrnwMfxaW+oTbltWduYF
85jqprYlObslFhcduREgVc1pBnpnFwlvDZm09ISbz793OtfTUtbauaCDOz9MEmyJfj9E5duY4Ex+
fwaWnnH7/d0zOuokOtG9cymdKbtAZQbpttW45ynMwo2GMnxbEYi0lpBLu9SgyuS7vInDXx2qnGzX
EECvt0UQk78MbNc2H+rMudQtcz/QtstfEtU5h7Rsmg/3bbW0Wg1/RpUTbe9z7VxGz/X2TTvUz/Us
1RowZeG84xjeTOw569IRIr/MHQf5CT3hbv8qUCVWXZh5vxspIKVesqr57IRoOfq87aMMLy+7rMyT
Opwvo63dPYWqHS5sw3ll7hfUVcF29+f6Ys3QJKBbxUelVu/Tyr24ZfIzzJrLwETp89DtduX0I8rn
yCdZ+Ap4Yr0jKv0BafOnaYxC32XtgRedrzFIJFqIa6evsuveOuF9iaPwBwh2Mz8qmLrIuOnOuu5T
H/t4iV0kXFtcCzNvItHiqU3r0qvEpdVhMT7kE1Q8Hngj5TYRFdR0/zSTaKMaLMfSvoD7EK1epdP3
x9Sl0Qpua+n9jUgCDIEdJb3NMbVFAQStSqrE5zJvf95fRAtRxCRJa8gwiSGr+UUXENFVQ1sG6dS1
B4eTeOURS59w+/1doLLjeornruAXHEdtyLeO4myBVXklDC6NbmT6kxKMTNg7L+WMrhe/UdD0jUaX
vt63j41AsJCAmLizGboseYL7tgtp4vY0g3QacBv+CxNyIBl3j1hY/xIyPChPIsNta3AVZ9FbrtjX
2S4+eFn2tZXOz9gOv1mNTvciri9zKR6S0Mt3Dii6vKEjT9DfuDYk7XZeb0e7igEjpqr4hZPkmwbK
dAfQ2D+pFBGaUOBSENGp/ARFUTvV/zS2s8/aCmrF5Velp0/CRhpZE/4mKyg7qFA/jjlwKtxCpHDf
+jj8UDZVBCRu9Vq2YL7K1aHM21dwP38gkZscbuNIJk9VSPbJnO1ju/9QTdUPy5HVrnDkjwLcEBmp
Li4Ozjy0T8DYn+u2+Rx3/NJLp/Y90h+bBE05KsSdQ7zPnOokRbwr0RWMJryAc+L5hUiYf3vv2Jnn
IxsBA+8bW/oRAS8QKAquYwKCowSqtDR77ntxSdA8kYXpNaPOc1hP3Le88pRk7Nrnjh+m82UQ7iF0
5oM7Rg+xaC5xM10UJQ/oU31Ddc7Pm/7pdvuUWvxVD+JHEbZPPU+eRl694FY43M3R/EKy6JyUY7zz
kuIXIFfHm3nT0s4PvHZfIdSb+jPN0oODvq220M8evGcXJfQbB4fu1M5HnfHAHfi3CsTIjjt+LOjw
FUjRx851pD9GBCrn4TzsVVH9uFl6SMeXhLXImPPkc8vVJ5I3B5CqnTkowcFMOvjtmEH7wA2PStXP
BSFPaTP99lz3Mc54fxga+nuo8gcGQtFcem9DXYO2KzkCJH6A5vwO0r+/3SQ6qsgCkBg/FqEV2HOF
6lse+lE/xP48ZWCBSZpPrERb2jzbT1ZqvyIdEj4aM3/X8Uh95dJvg4yLZyK7q223EG5h9JV4qXWw
Jc6OUQ9a3DQW4jgk7ENdJi/2lBR7GlHnPBTUOqBXeNinlZ0AmkOrFyC0uM8UQTNa8/8cXcmSpLgS
/CLMBAgBV5bcKmvL2rrrIuvqqQa0gUAg4Ouf17vMYbonJxcRinD3cB/S5ogboCvTwbvXWKizHs14
ayes2WOB6RHByE/WDuqinJHHDEB77fjO8Rub31mXsmMAN+XS0AC5Q5sqiBafiXLZQWWqMqs7rHNU
sVC/NGLdCmGHqOyH+L9cizrfyJNg/KZ4/01hcF1mkZ+KDQHYEjcENKDHQAp35FsQF3NjTmT3fbFJ
8IpjT+7iZUFMky4BZHclzQPzidH2rR2RvRDm/LgF6TuWvj8imOAfU6GP3s/wDUBIEgnm90nZo8+Q
3x5t4iawtVPtY+5KnNvrHEWf24+jRSqvcSfKMJ9qqXZSd1jHKW1OThwOmsUgu6OF/KxSFMlRG5NX
7RKM8k2QFFEYrlWSDe3j1Ia3QfOvBk9vMTN3gW2cLBvR6CJ07IL39gswhrZF5Anepl6QcfbjOy3M
E3HuIdpFVK3p8N9AuhfsdPKiE7GHAKZ7lHPcF53zEi+7syLdIn6xYlWVmAjMMQZ5JFgocc5+bXbf
SvT4W7kpJFuv0xadNSoloAD/7+fgLdn6AkX9jTf+0s8N6plgr9jEDKp9RtyBTf8Z3jpoVkhhpoQW
SRZdsM34K7H8btX5ewpwU/D+LehlDauDCqVDFXIdpkpCDDQkBjFD/ob1oh++fPkPf/27S3xeEtsM
sFOz4wfiiNIC86QuTOpQKvYsR4jl/KxIeze4NauTPjmF2OKC8xPEflToTwbX/srJ4dgjpa2IA3YY
g/jgEcwapxzVAksvXp+Q7Hne+KiKZoJ1276NczGAXS+3FqoQYFTyNO7JvQ8R7hYwIS5tHEelS+dL
7nJYWWfw5QzLcTBTIehQBbt5Nnv/mertBZEfJxKPAFQQXW4ghM+i0jboajPH4PPh+Mlk+tfM21Oa
uhvABYXE+7iMKeI/Zbcnpzyy32Rye4H1jLVufkp+6i8LIp8aPVfWNGuRNYu7T5BwkbXGPu5dfhcj
XY8ly494EwRXHt7zNc4rG9G5MJL8ieL9c8kQRKU8QrtNrvEEh7+wi7oe0UjKE9bJYYaYtRRhyMuj
YwNBZcif07W7n3J7oTM5rUK1CLqb60bZW6fkc69EftRTmpWs3VWpu+yosI45BgoWU75mIawtt/Qx
5kCYmJqWMsvknzSe+nKWCrkH8ZxUwbD/F0oceretl6zfz4lgeP4NtPzImJnL0QRRNbPWneU2NjfN
kWuQaNwJ3eDrxvI6XLZzBqvlJzbF1cQ2eqNyL8YQbhfNvoiPmcMlvgsNUs3xw5E0fmjy9A0WDA9I
t2wOEw9FHTduL4Wy4bnnyV8fEFG0kwQ74pKlyBL33m07L4hd82qIkXnQMw2ebJl/ETtHRduijm1y
GMt43UEKUfkdBXKqkGq2nSilzVnFKytDMUErlclTDDlKjSiVsJqQrFxtWGQ+bogTKSE5e8wcnHHR
IODR28soiu+3qamSeWLlBghc5NZW0NB+QUZ5xpN3CfxWyCVlf8m80trrnT9pt7THcFj6U+RD9WCW
2H4sbLHXxti+xm4iTqsgQSFHMrxxwoYqY2mHDN1N7IU0AH0L2Jzv4A3kkJeepHADjDi8gXoxP8Cr
vCkWSVGzdNIl1YSXl3U0+Elj5Vs0jyM2AQ6DQzJFKOLJlErq5d3jear4mIUKZUL3Fu24aGufC/vW
Zik6UERSVnEXOZjRur6eA6EvCbX7h9+UOEQYpsq2hXahoSJghYw1ylo/yF4XfqX0W/CGFXtqkmro
0w1hC0Q+czHNzzqPQlPPcWNe6I7QHTPk7mlQC7YmEXrv/qNTKD7YwOSGxRG1nbduxmoPaQnlVd4a
4nF9dt3z2q9HF6fuhOQjUyahh0OvoBJShJCutdra8b0x0G8kSvgTHyL+HcBW/7vjcFvD2mHbP+x2
nfui7WhaNVOzx0hWswsvZG/Z9kMmuqNPYnvNs0DUUy5cMQWLqxETnxzawYQHh471AkdrUac75/cS
cT91iPHjCIdX84cuNHj0OZ0e8kGJB9ImcY0N0b1u0/CG7NmsGJo2/k1VFj1hkEOGyMLRpuJpe1Zb
5PPCW6JePfrTMuRz++OdGL2rEc3H2INITbJ4rxnfMywoR/66WdF9zXk7lWrp/oTL8Dw2/R/ahfjd
WxhtY6hAx7ZuXxD3+4NSLD42Xr5kWLIvAEaqD6zQqAPZu60cslFWQi9tUzA/ho8ezi5H+sPJoPwB
oKEbAzXJm5c4tb7striVdyoycVNua0qKfSEbwrbzR9H0XRWrDT3xOrMDcprpOQhbXSztFr13yrGr
gWFtGY32O96j8xzx9mmkCXLbpvRl3oYvNqz5HcR1UYlmfkOXvrJ/sCrTRYN2DIlNvi0stuoL4TkO
ncGSIX4rch9vfVAMtrMHxyf1HofreBmxtXw35HGE4dw+BhF1RU+3+QxtT1RY7nNfxQ1P8Pjq/oIF
cPWv5buFM//WHiwiABA60Z3xvngxbot+j/mWP6nFZCUKIy1hmKmPMMSJ72HCsnyo0IVN3aUQzhXz
DwiOTMD0kOLcl3vWsQKEgiiSyeCKyXhXTXxsSqwO4CFS04xoixxlNprd5zRigQ6xCiuM5VpdNWmv
P2We/s2mdC19v0GwlcU4+zulZ7atj9u2Ja8U5wuuUpPA8nevjuAVngfpXknrXEH2qHmHWQYupUZ+
4UTCwCdK1CWSwUNqdl67JR0r2khkiUStpjDWchTipCk8xXTaSsXH7jKZBNaafRKXFm8SMs2JlIys
5k4li8DEJV2lrE2rzamxSiz26FVI01IiehROTVSUUYw+fV0zdor08kWxs34M+fi0TbZF59ZH9UDm
VzRey8cmRIIknjQ9uFQ9zAl6+6EbRZVoZWq47DbnjEVvso3v0JcOqDsDL03q7R9tki8iJglbSKwa
NkP2Gx8xeFjGcTvaab1h/p2KlhDsbCzRc08j+UCBoB2dbP23w0ZhbWf6uey47puF+NdstUPFBlhM
AiRRVdyu/hbuPK6iFH6p+ufwy7hNi31wMfZa2FJOJlrLNRuB/uDe768ZcoN5pUmXP3As6R9JO31y
o2yhJipLpweK0S4cbJEIOICgMezLACcfkqGorWZu6XfKx+G4d+ipV4HWzI7aHUzgu1MYcHHQsOqt
Jp0nB7qKDIUyojXSEKHq2KKvgPXwNuq9u6pu7Kq1ZQm+Gfk9g5cuLEKb5I4nN43mFwE2EDOGa05e
SnX2evEVHZJfidEjnraQIOfBYiQ0Ff5kuobYtTlFjXpreI9t7ihc0vSYLHvy5TDWX4dt6Z9nBiY3
zCU7RG0cnJPOwBAuaNsaXdw30T9ESN7s1dzT9rz58K8IhrDWAXOVFkty6dfpl4GWBKR2+LDgLNxp
kEBFr3t5gD+DwElKx8In+59hy8KKdyhKinfdgWGArpjHDlkEiP9ZJeNPfCBPatw3Tak5AQDil+CI
XV52TVyUF3wP9ieDK7GSkVj+CSnto8CRfZgCuFkWA7fhFYkaKNVJ8qGnvoenaYwZ3KzxMVyHX7Ob
3B2Wi9qrCsf5U8d+BGTX57fA4TUdG7+Y720592lWENThwmR+/Z0xzn8xkvalhfy19nF769tIV5j4
3/thHYq1BzLQy21TT/Okml9hm9H4MDXw1DeYNrhuusIlbgn/tCbuLFxF0DwHYx25BQXD5qtm/4J8
HzUwh8wHf/FnonvuB+3HqSDjxOYTtTon133bUPSTJcnrYWGscE08/9qCYbyfsVNzDxQYHaoRMr1G
Yp8fQ2wn38cKS5J1PrPhEiJx6jFlsMM+qNyFqGboah20fFj9DVm5pEiViMkS/BsWIx9mjF8vq5vJ
eMqDVfLjTsQ2Fz70tFjjDv2rdzuG9YSOh26c+SNyBCgtsrTFrIAbNgB1Ni6k7nmU/U4SbsdrTlT0
DcW7P4Tdtn6pfMVr+Z+gzpBwWN/Eup+HYh9jd5il9+huZ3V2+Ki8nKIZoTVhj0TJLGNVt3qAFtBj
lVOQ4fEES1e3295XmJkN6jdWaZHrAQA+8jCUAPZ/XNtsOO2b4JdgHPWNsTC3qJItIsAQwOt1wTs2
vrU52z6RD7XAdG8gwBVIKkbI3dP13sKotcS6FyuHOZBJRVwXtGDhhXzAsxymSBFzcDrs+f5NMBee
wqbRvyHxx4ZCmiFE6BQo5yppMldTtI6qWgYkJ2IwWdWDXvLh0kSCZIVkNHB3TY7M1ypp6fhNuv4v
iafmQPPt34aogHMX9Nstawe2HMZ0Cv6b0zFC07WJBtB2t69/aciyRxvlyVhktu8+9i2jxbzP6l1g
Cr83YuSy8B2urHXP27PjTVdOfkmKroPHGgWXXnFY3t6nk++PeLZgmSXTBgtbBJKYVfP7lfUrXGSi
OUfMFFrfBuBNJRuMEA3ZMD+lwRyVK77MEntEtHIwgGorhh/psmMZ/GkJY1j3pKatTGTCEtEB8xHt
3IQ3EfdH74ApimHB/plXAo12buG3iwlQXcHTABIJZL+UrpHhZz626iwIZEEasSJZGaBPvvVLnt+y
JDRHFfn+AFt/KOO7fDjSnoUFycz2o/iXdzQNu08px7yEXwAGec/VctvUlhUgOro7TPHoKsDK12Ge
IvppG9b/EN4c33LJl/ttM8FDDuDgHoUiBmq0DXfM8L4cumE5zaiHxQxh+3MbTOpiSRYc5q2VpvJj
I+NHuDzCy6PRD/HUbv+RKDC1a7LoqG24PueEZqesj34NU2vKzovlyNZuush4AdrQAKMa26G7rFHn
r77n6oJOaHqeYERbsShoirFd+reoX9StsbE5TzsWE5XX7jjmQfyIicBXJB37Tz2gCRqmGU4u4/yU
bADIOknHcp50+FfHWVyGO653xLWbose62APT8KLkIw1q5DjOQGzbvPixATzYffeHJRlxZWjEiisF
pK5jXVCF4bKXHTptoD77CBwi7WoZpr4W3fyB6Fj5GO/jdIyaKagMi/+blhw3R+DBxrSBSg6ua6Or
SXJmC8CxP0fDRdc26v751ZECu157GaxBex6iNQPyh9bmQXBEqum28bVJ+G+ikfFGlyAsGNvEY0h9
f4dogb+YWPsiZm1ak59NIuxTvMOxXX6GCOAC6dj0L6gX03PXte3T4qLhwtM9+FDM0e8sTMOnBuam
4KJR+qJp8r9Up1CS0eMcwMVozHc8f8h31VdytRhE86AvyQ67kFlR/5KILKlj72C73azjJ9nb9qPx
W3BVW7LdRRnwyXYzSWHzETUOHEChZ/rdj9YcyYyhB3E5iBTIdATrTkqOdg8i2Ib2/gtjH0Bm63gc
FmnYtyfrRkCVHeUniHqC40T6peJoNA8djj6Qy/CddWt+v83xsx5aBOElcFR4nBGAXgS8MRhZlSrR
wpCCRMmOKrsis1bwtYT8ZTljArelicJfk9PIUbTyQ+4CQ/So299oMF2ph9neWZi13o0QJ9c4m1jz
dXS6a4IWsU5B0uJBoTt6A0+ehpyFh11G88E0bYcbvLe4/wHIX6Nln2tc88nbFogcd/0anRvkAh6M
Jwv+CubtPdKvMV3tsQmtqGgXTCXMa8iV9AbRgfAvXB+meE1wVwpardSxn1OYABJFQzLAWq9Y5j4v
SGPXg14BPTNnZ8SUcl9HXHRPAUzSTSH2oP29LDMuIza39R43ObAmMwC6V4we4GvtS9YngFH6dKrC
RjMNLDFqP4dBtn8xgiBzJV3ypsS06OtFYByP4ha3nEHWRWTDDn1j1/438mB+ijvwItO2zgcoddvH
eIFoE+0Su4GIyb5Jg+M94BdDdljSX5C4tvxBA8COJlXrpUtjNoF5MetXRPTwsrnRv1sfNzDGGDQ5
p8KA9fBAvges+bwOo6cV9u3TQ261vEUzYqVQxdH09mjQT/hEbc2BRt0Pjem/CRi2YkNP82HobN9E
FmZPnhmAIGpdVMWXBO6WrVCnme/kd9p5fKxFbiHYhBweSTXLO4MoxEE/xjNKRxE2u38LuJL/FgHT
JNrl7kU2LeRbdEQiJ3C+wpE0el0m193HyOv9GNtmqqds/f8VPQl++JGevOaJU9cONPLJNHmEnm9E
/hYSsvBF7NiqsEFiqsH5RlZJQPOLd7gKXKrTj0XI7djEzB6J5fHToGN29iKTArF4WXuXyw7oRTuH
3GBpTCym6uIkfMXT7I9rFgemskzM24GmGW74LZlPPy8IWkLjmHA33kLZolL4JjyCZuiedNL2l3HW
upoR9Q1Zojx3eezuPNvXA1TTybeYLHkYQgSfiW31/zQCTS5dHyweMmqwDucuDICjzZzRa96PS5la
489UjQpzzqRGVsZZn9769O8WrtuD4klWZhJF1k4z3NelEVWqIzgeTPRO2/wx1tMEcgyLggau3IhP
Oq6O3k1IMFOBeunm1hUSADeA4IeY8lfN5cH16SWdaQ8Ac3y1+dYXQMZwKVFAw7iiZrk2ZdI0nxEa
cjSZexlmyW+ZkkOb0lcYDpVmCT5yPObovLqzZ8GFogsDxo/1P3BZU3rAzsRlH2byMxmWOsfMjfrR
EFCibuGV6ubrOPF7husWUdSusqqhtQIdUFIOI5A5xHM4Vo0d3hWiKGG2i3Eag4gQy98xjn+NimFB
Dw7LhJSbdB9O2HNvx/s0lKVfxAHnraJqPc9Z8NL12FqKQ3ncI4LGKaw3gXm1Wy65AYfGsvMPVLxK
+xUMxhexHH8HOT9NRtajXS+p0U/r3h7MYs/ci8eJBqyMzATiOPgF0et1SdmF6+EmcvEYeWkBH0K+
u5IPAGL/eKcfMxr8a8YNjVWLVmicAMNDi1Ga0GXnOfX3KWw47lgfxbVN5z8atMI0a/jAJvtj1vMz
GuMzRemfvb7le3Dd86bWk363cXaZ8/RFzyzHWVJ/RAB6NIvfeSBLlqiHhbOmyuN2PwLAxnZVYkq5
J2kJDZYqWlTYImTBfY/d2yLU7EhwuY4JffO8OU+++UepKcy41CQBERYHIHKScT12eXL0Y3pFMH17
7H13zbLsT9S5rxRP4gkN+lggWuEhhoUPevlSW3e2bN+ANDP0rzCJgDYEAaJt7Ku5QWQBkhL+a2xk
wL5i4oQ3iwBNsr8NezOc0NLxahL4D6chuDpmntuhPeRj9gX3fP097vpPin8cg7X/SrOpWpL4c+zH
688hmLDykkHq73a4ci/9Q2DBDeVd/8/E9ISq9TdYf9YxYJbe56TG/7J2eIh4iw4Kqw4ZiJDs0EOB
0ObryQhfha24bXNe+8jUNBmqOSTVTzKvQfxgJMNK7hhrQvRMoKpg2qxArFKK57QB2xw4fhf76bON
xcOUNvETjKkNKFr0fgSVU2FMmHMEG8O4Cy199ncaw5PCl9BJDLJ7e57nobJdDDcPEfd1mJH8gICa
DRJiO0Ceqd971jwxCY7Lww0Ao6nnx971v7HAx/HVra+41pAKZ5EWQdJkLslkXoZhCo5J5IeKZJtD
DQ+n8+wUAR2ubsj5ZDUe7nOoZn5gdOrqPMbN1STDC4DorpQpQ/zLnETAcHCO8IWZC56wuUhtH5e8
27ZqXsgTvt6fFensz7asz+m0HtY+ujYdQbvOAtD3SP5s4orAea/oF38WLSX1lHC4hMYvfUa/4ad1
D0ORDudwgPm1h28kP6U8bc/4wQhoPcCHTQcMv4l4XywTARfe98nRJc1TL7JLFNOXqXFPWRIhCnT9
IHt4pV1WTWhqAem1M5yaCJBWnSV/oGq21Y7b4Auf6NpF6/3qtzpKh+O0u4eNT8CEmigog7H7pimm
G2a+w8n+6fD1AaQP9RF6qqnsgcMVQ9sfc3CFHRu+FsNvhGcMJFh0b5bpMdxYe9Le/hu2PKrE2oNx
1QTFdLyRbDxPml3x0LpyAO7VAPjIh3sm5/aarf2zkDOAgtm4c7jAc2+f+BForD3OwQx3CRxiAA7v
ewx/Mx3ehQRpAHEGVNeBMt3Qxo/WfZsV9pJb+EfFUU10hsswbEy5TCDshixHoe/IXWv6WsvpuoSN
fPXrMlUedcr/SE5T+8JwjHmjvlxGKATU0b00DL2Qv0GJcgij4JlSdZcb+3se1H1mmjPyPNgxGjNA
71wOFfKbEIRDh0s7myuMfPTjniIBPM5KbBUN1RJEpFgEOa8c4TO4cjqAiL7g4CKLZBzKONFT3Qxo
qgD8mg1bHgqUq4bMF4Hc2+aOcja/uoh/sR6Q4Ii8sMTCjAvAMBaakEptaFx1entvQWEAh6qTNZzB
GGEo9SPqEEH1uOPz8Cb3HZ18T6rMKFH4zD8NiD2ep/VeE3728fQEwhb3/56hrOILUz0U/f3qlxpk
72PW6Bc3qCfbq5fW7y28rRwr1qjFkCr0d++WrUL/eJdOE61Zp8NitfpllzooPIwCj2hA0yeVUpB5
k6lXZG4WVIEDEhCpFd3QjiUq2x13XQ3qDdZcLFp+j9gwO4EMhrlxW+sFsgtM3YV3iSq7bn8Jux2U
RvOMuNffnmxBidznQ6bD+yb3Z3iunSBwhOPDdGx/3qrKw090NGglupetQzswMkB6a0CvIo8OiVzs
xW8NxA0dqD+Z4OYUe/KcDbYa+fBb0xTuffi1LDRIZZMIWY6qedIpdecxHx/THYG2kNmUvWI/SnYC
wzdUTnyWn696uovT7dk26gPJTHMBI4Q3ON8GeFg5SNgAudQWZrglIH59jhaZIRgsY/dpa9yJ5PFe
rHnUwAxRmDJr4H+0wdE+yb+XgB+wCZnUyKV97+blNRj6g+F7WHTBgtZCLf8FbforzQGXjn0HSFgn
wJewNlzPdMvR+Nu/BMu9JX6Nd8XWDPAICF6/sv942pSNdIdYgaeheY0p676x43PQaXTVun/lOW6b
MJV/0xQK6DynfbHPAcbd7prv6KLQGqtSavM3zLebbVAgzPY15PR5DoNPuUDHEGe3bENSLBXbQ6u7
EaSAA20On0y07f0JQsKja5q1wkYs9qrU/i9v3Q88d4Zu8siW+aFdtrTMo/mc4plIFOw1ByL2UrX+
v0DBq87I+JNqbcpULOsTW+2/QAcN/Df7/OTjMSgWtIDC6GcgPGMBVPhncfiNLcMDxcHnube1yAi8
BQL3sW6gjKiL32aJR0ThDBV8CckpxyVfhSR93kkA5p28gBQ/5oN4lwKbl7JtH6KUYGxmyZ8EjZkc
oxtCxr5yGb4p1K14yd7YurwoMl5QSnH5ZcDjFjocEPb8n+vIfdsvt5gnQNIgIxp9+hhZgOfIZMEk
1KPJlRaN1RCYt02R6I91CVKStiiq89G+sTz8GZrD9MXp8WdZ30ZltunmiczNVu2IDK0U3Hy+NoJx
WJIGQjHTgKgHSPyyQxNWr3lGzrrNxCVZk0MG99IiMPFYhgGLKt9KxBk5xevJpk9xHEAJFwzg2Sz9
0BAN3sfAHgsGuBjTgQROjg4qQy8+V8uKF9KSIdUJ7zqEyxNF5DTmubZoF5/eaIiAQtwFEVzcQJW8
ygzKtT1l4zMmKGhikySvpDXx772FKiXv/PB7hTD4FboWGQOvQ7h9DjmHLNphH/6DsEx/ANjidQqP
tbph/avk2e8d767cCfWPgChktU52uMgIlXrqNFRZdsZ6d99AJrARSEk8LuIuXG8hwJ8nE+BD9Fy8
JXp5WGwWPLERnVuP4wtKZCohROcH5AZmp6UJ2xp5MKqCuCi9SNw49LBQJIQpqHpLSFuCG2kANyKh
JMczk/cFWfxwAK4ylArgBFLpEXyHDpa9NNqOlxl+M0c2pttlNNrfkF1vSjQ+W4kEB/+KjKz9mop+
f0eL+zg0AAxiPaOk5yDkYU4QHHtMea8soM2TNfIpV+S9t7a5WgTXgGdy8hHmURlWZOYU5JtHWLpu
BgxbI/3ybr31morjkqKrCy2dS2xtSkT+8Rba6PBf3I0GbMQCxIQM8IRt0QekCYG+Y1FfxNvr3u0e
M9gCfEsFw7lHx36fcIQsCMzlJ8NSIDdWOShwEG8ONik4hnBWR00KbtyC+AK2cbWcPmOR879x3dbn
scvtoV0ceSb7jPkDQoPaxIk5CAKuSifoiWCU0DyNUHGfu9bwz8wL8xoSA0VZ0jdHZSZ76h1CQ4nD
vg7aprnuJuju4a9Ij9nO4DMlwhkyLvBDRvT2qGD0XSQpyNZuElDyhG65GUN3kD+TAzFCE/HUGBbJ
Qvt9PsBSigCUzC1+XEHWXzzeHb4ZsP/Y4LU1rMmXT1wjFNeYek80TMPVhskSY9ULR4RcIVZhsXqj
xRWU1IM1Ebmz8Eu8mmnCj2RjGO0Bkw7uA835RXHqK6xbAnBP2/AQIjLoMJktPsm8feuV+69xNqy6
AUIAu0cLVDR8PACslYVy0mGWsR2mKDSfLofibEkxLvEp+pulMi6iJH6lxAF1SCJxmjKbVFD68zOf
mgnwMlDFPI9UtZpwqCBfkze5BGNhzG7LcJtlaWewlCCqt3uZTvppiEFaiQ3KCNXmPwFD+FqmeOnK
TYMf7Fd163kDldc6bKeQR+JCo5niIgKMV6zQEbXl1DkoqcZxDGBtzUeobxz+xTmaTP6MjeVHz/n2
KH7O8m71AyZ0iA3XENQ29e+BH9/ysEPa8E7ZmbX5nRTDWZjd6DOOyvqVRQLvfoAn7Wff2OSTdG7I
qzRd6VbaBFR4AS4/meregrODiShANHj6DoVhlEDjHaVJWkEDA5VAsBElADpuPd6+YdDfQ2HJRKUT
jX0ryOIgg/U5d+oI1CxJSjxbInkMsBcKHUGy/Sg4M54+U4P7H6IJ91cyqJLwhSFB5H8cndeSpEgS
Rb8IM7R4TZLUlZWlxQtWqoEg0BCIr5/DvOzu2HT3VmdChPv1c69vuSO6HmJ96bqNtI2BbdPlkCS4
SDPX3yxSpmlYty6fwdy22WfjDE3HwDbvrSOTDfNkUelMUWDrA6sD6qJBuDYFo3dhT54FlkV6AG1i
QCAycZTGu7Uo+TlIqxtgKdLeYxbb2dMhY8Ph6zR166VPtKo4oH6a2sV3bHg/fovU+PtX9GuGTLxv
RptOqFonYJOYzccSBfjykwfTmKj58iwHOOhZV091pVmDffByDy2DU4LRJF8Z7aFju7l1RGpKHmZD
1261X7UU923r1lEnlTy5Vo5FTjFYePH4MKcL2wWkv/F9nt/NQPNdbLS0HPTtQLBhegd95F+dku0D
m2HQk8c2DYzz6OSo/848V1kYC0e+J1KWrzqEjbsx6r7i1051Xd9MvH7fjjZwaxr4OpGk4mK2aUsg
xsK8HAQLzE1fC7gUfVAIq9G6kzagG4dakrYBIsLMCiqyPlJcZN7o1lxZ+dyEVj2C3DHuoMu0XcVM
ymiSe93uW+jI0S1epGd0N+JOITXHTLRvYkLrPqWaBk/X6XHOfqtySS20WD6krdONzt+cJ0u9DVpz
/i0rhlCbMjWap25uPXA+u2S7lyrpyGi/uaiNvhR6WKcWkm82KT/dEldU2BQypDiGLmoIh7tueuJC
8Y0SZbtj95F4kmOe2dACaTLzGu9SU+OWFZaT0k4TQPlaLEaLViXErJ000wQSsupUS0MXD2URVoPt
FughriTOqVBAE3YAEWfZyP13rZtavCyNjoQN4Gx028E2+TwA1alv7X72uwN2fJHsWor3ZjO6g03i
vfRW00hrMjryA41mQCjhGNugGIEaqtHb6M64GwMjGNCcmJNFg+8joscOzUPosHFyjFov6UToiFF9
NKqwPntQ+OC0mpKa0Ob5/p6Z06bUpEIPHm2nMF/LQYpflE/gumwOmFVk8M0Udf7KpVb6SHdklWOJ
VCKFfShjaRdbeljIHTvri+eZqC6L2Z8yBlqfVupMhCbmIW619HtKUafbrEvmWEyULssPK3iFFXmD
670j8Tp9xFZ7nh57FO7eY5yzRh/o7EdCThiXHU9p9lL4voURwhfqKajw0kGEInAzPPW1fc747r5i
Ua0ICU325q3k5vtaDGGnYdrwFUW+1PKAY692rnU7DfORppaPr5QrJB5Pgzh1/N0JCRHtIBkHGxAc
IDPLc2ci0O9nsq+Y7erNVIQi6A6EJ+jyYHiNyfjWWDiYCMwvPwSrqdKtwQi2OaQ9ma8b1x4HL3Ss
2ngqzNgkualRjPQ5rS1/O0ydC55jd7gGUBcYOuW2QigOhrn8MbGrw65blUVhMlr5N3Jt+pWj+0KI
of6b26KAp4TltNrkFHfD6ISo2y2WPGkPuILith8ukEKNgSVrcJ6HrqzsTbC2brsWsqe9ZwZZg5h6
1B+bQNW+Q5qsppcMeuygoOnAoGFXGme3kXbovA5AAbLTpBdtlPWWmYOQ6pYR9lo6rfiupSNr8Sc8
Vv7gm5slGzjeKWHi+1g1HC6mW9TPsWt1R8OvmIiNfLZfQVvO1ybX6q8lcEQbzrM9maEccoelCYlC
XPJnRjDIEjGIrVbZxrKpcqspt1btEOlZA6inG2XVZXKLC91wr47RmqAr0tWSh7jsAVrw/Nt7tECI
lkS36uCsZgPMsakJ5rk5qog3wurhQIeBD4DIG7u9Kx3v1M8FqOYqYAbAS2tZlSIvtud0Gb+8Rf7m
A7dFv1L7REQxmbXcG1w7xIOQP5U2P2mCmkplHGl+YzKVUssnnfGNaz6cVHAZsrLcMjnbSVYuR2UB
5tMtdzSiFyZPx8Uwz4zm97buumhl4tcr9buxN45FMh6wBO1jxr+QhwY9aP7ta2QMBNI+TJ3J69J/
AdLDSxSQFxOTd8+cR0agPRgYufuOyO7qTD03BJaOVvlBeXvzg9HcBSOvRJ7b3q4DP4L4BHbOrwyV
n/XOijTEEMPpr9VgXV0qDkZ4DR0PkN3Es5TgydGt5mShGIQMxbqdGt2zzrEZMmS8tlkMr5P2YMoF
Wa91Vj1BeFzb3nge02Ev0rHfMlCjp539/oClad6Y3XKy0vSjF96HXsqr35QHX6uupTa7G777D1Si
Q2xIOooYeS0eXrhRxBYmYAr9Id+29bClqYOmnthsnJF3ZWZsR4eyPRndrI4maHsuukPvAyv79XHM
g2f0fdTLINjZvTikbfVosPM89HQW/3IeYVVKHhflVZskyNswNem0c4HW2gxaZFlLQeGWUVJw6VhO
/2DF6tQlnhW1Q/1XWMaRJ/wvcdSbchsI6AxQpDFjhtHJhYLg1eSzHXrjn+kw5CgA0+r8WEKC2rP+
uj6OsC99xGf5NHr8kA3RjqHFyGWbtBBBCdR4mxtPq0OlzYN3i75y14vqO+PxAL/Id/PAr12G5igB
sZOWad24yN2YEr5Txdlvas97eynusFlCcGkvaTb/kBN68vkGaXkDTlpqsU3quWccGFdFS8pG2uIg
PP3f3M3FRihjP9HShXOjtdtRW7kw/dmBakssnXl3P1wXUNVa+tZmsbtP4TF5YoXjzsshoOmaTvY0
UhLzgLqICfVgfY+Gi1ZYFy+ALW9gx9W+0bSnvsM3sfqmwk7QLjA5B9Xr1SXOoBPNShtCNxvfBiFu
mfTRdQ1IJrNVh2ZkH0CFYOF7K4SbRBbc5irpTIbpMM933OKg4wPy4fcMlFiRq/yP+ho4AuS7+2AT
HRWICQUzzc4ha53HZZKn2Pdupee8BqzYarlvGPHX91JLG4rR5Un6xYNvOWdbwfDErD+AJx9PfGuv
ac/Q3ZjFuSug03EAzFn/kQzOvPG81Wfm1I/rA0GN+Nwb9EfJ0O3dXBuYd8aocfXQAcrnz1WZVLvY
7s79wAsolTdtEGUjytR0UxjWPu6nJ5d5w5GT4pn0kHuZk/owp+Um19S/9WMBNUfT5XqPaKDZL6x2
TKqvqFhPtp4+mqN694gkqBj8VHP10Q7Nne1LElq4JkANtppa/jGzOOaW/TDW/RClMj+Nw6jvs1Jh
a0SRmhmBdUb+WfbmX68JfnBsk6lMDsZg3XI7+CYgYsvIFUIp+7AW43Wwx0uLRr6ta3VHWMU7a1CO
VDe7XnY/KQTn+rHGWXKcpK+FsFwptHP/oazi0WO6tgHG3zB4B3nzaV274p90GFeYY/KiryKokaqr
k6c7153O7kCNFZc7L1M/poopyrQkiZoCEVoRa8fisv4oevc4TPM6a7nOq8BB/fE8lNl9JrqtTqMd
WWsM8LIkd8NUZpFpL9cEIbXr8FAm7UeJIZCV3W+ZWh5yRxTcBKsqAEOcmwctE4/skRUrYRYNU3pI
C+9MqbwmZuisEB+D30FoZ5YJ3oGMtRES0xFzALNdnN7fgYxpUuep+2PBbX0wRCKPQToVW10FVmRb
XGAUvi9gvaFdi3PlTy/+OjmoiNoklC41uy8vFf+a1IzsxozWHyhAqZWOdgDXXTa2WVHhOlcpPTLN
i8PUBHca8zJnBlE0ZPmhg+7UY/pUKPeubtyodZKnyiie4wkQz8+OtjHuCCe/BPlatorgxhqFXSYc
PN4yP0y4nVSlUHMxOGxMt/kQuQC3ERdzTcetaZ05N179ykQJJIoaf9Jprow/O+ZFcupdl+sXp6y2
qkohhvoj0hzVXEKf3nRfmVSYBJxkU8z1vuVv6MyI5yY1O6uhj/yQbIcxqsNgqcscBA91A7YZBOzK
6tt/DMEea64BnNUvsmXc2vWujXDrbL2Kx5KeiG6tvKSpV0QSYWADfmiHXYIE5gbxG/au7YSjku23
9DN9jI+G96FvT3iQsp2/lOQ+mc2JCGAUXekQlZgEmHUMlvpUt5jeKdWyd/wXF1AhBm+Tf3Pn2dgi
2BJnxqC6SPBEeOooginS8vGW5NMtqx0Yo/4kAvcCl4hWkiT/6oIRAN/4izkHP4lj7paGOgEHRFU7
d1ktOb5xUdY25A9SYomfYParB3apvA6z80fQ8pPwKesLvv71/RsLa2/z5nhqPBUNO4hM+o01WU2r
9yxPPcdjh+Wvb5AxXSkj/pxiUyggUjN17jODv61TjcUW70976HPxTqz8RHw2s7Kks8eom6q9QYDF
znJsfFGqeaKZPRhay2nllUincPPx+CDjYm+o4cCiZ+DA4drO5RVHzYcc/ONUNU/BzE08WOjLwfDe
ucE/jbUUEabVR2nHR98p7wyfUyIOkES1OX2gKAspsyJZqyea9K1ta9WWxcjiqW2YklR4LVfCfz0x
6mRPBuvea/Jo/WfC5q+JUcSfaepWh4QHznV9Au6yPUfQZTJqJiPVixipPvmkfIdZe9reV5V+HCz/
yTZx2HvWfs7sreXPN+kM907NmYOKNor+gdbnPeiL745NCJnd3TUtzlWPIPmpb3fVOD8KHjONpyXw
176Kb5OS63fK00On4USy84JoHFdMJ+DEPwVGgRltX49E+ftNIz4Nc3qpkSu3DXYJ8GIqpcpL7rUp
fq4pVmrpBmGVl9nOCIot8rH8KCGzLGf+8/QiCL0s/atS/8LzfhnQQK5Jafvn2TbF58S6JcNTj32r
buS04VjW69dG1q+T0OKoTPE4K6KrqJ6LYD6jv6KV1ZfcrXFB+vkFViMSPfaUHlkzFVjsYRc0n8rK
92be3kLb60WxLzDkFoNAxC632ljTmKkATWiiBij2aQnHzTclh2I32cmF/V+8IWRCddlDRV2ECSzd
B8rGOz15p9pu5lDru30+jZGdAUvR0l0HnVQ5l5CnRP3TqcBoPsd0o2kS6ivHejF92EVdRFbjdVFP
ogG+G+8HJO+ukP63jL19GiwHo81DVTU7kznZhr6Hs3gCRu+3/Up5L/Q0Rap/Lk4771KDmXxh3Sx6
kNg3PpaeGPtO2xVa/7gIaysGQVWi28cyNh6Ey4EkY/GbKcSJQnsIioUepUrvGcEeVD+czNr58Phu
w85yQttLdlrmRuuvrhOmvJW4piBkYIiCQW+8HfsCxmKO3CKPRlWwwSDxohQf41i0WzQcyEQqRKmm
uwFKf7AL4l7VS2O3AgEwvs3IWmX/7ifyM577G0W8WKmHvcO4A5IKiXHNCBfjn88ylJHD3ZnHiw5O
BP7alycx+QHsnrPXNf2x4TIF8L+fl2bn+gX6mYdHviwfOyN508GtsAy3DiQ0z6IXtoT7r2/e0mo7
reLhxj68FUm+Dwzkzb6r93g9HuKgCZ0pCwHeI6v3QaL9B4TtzyXTnjw6NEWvy08S2XOM6R2hoVL5
DqIvslpCCfTXJTXDjCEm8oW+r4QG2F0exrXuDTh3rV6C3QSPWDFCb4JsdJRlR06W382yholoIAqR
ps2cf6iWdxE329xv9jP5EEuDu2khPrKteT3xj/wGPIeSCrgYDAnjiPJcQv9jHsvT9o0BohbSsQN2
1nRYIHIqXcmpQLsFU3NWVRmODg1K5S2vhYbvq7SvPpW5m3V7/PNPk57sYrPhe16Cv1jTnoUJNAGC
ZJfIfO701OfV3nKmLar0VpNmNBr6vvX8qNHFtmMF0jRAtVKBbxOVHcjwuHSmHjZJfNFEdW3rbp/E
KLNZdaLCvjZWAawTnNaHFhIHEV492FSTddvvrYw41maKut6cmfone9WNL7NQB0j/BvJrCKdZnvEE
rywBXucRSNSKpjQ7tE79HODpnhf3xO29DVyaHxxIGBTS42TamFX9kpEwb7wzPTaGGSZ8R05fcQqk
kQdIXiM/jt6QbUaOhoxbvamRH52qc8NR4jkWGkst670z+fpmsurteuNMg7WVXffU6svej81nZxHP
qEBiZxkW+jORKWhR2Wl29C2AeYB/rrwGUpEt0Jlvq/k1nrznhPKGaKN9uzDXzDgjucCMCNKLwAOL
VmE1WPWjEaLaiE0wToR1zfeGis9ZOz7HfXKHeDCGepp/uFJ8dMzBPbe+VY77WuXdhMFPGSGPttqY
43A0veTsMUh0uIuY513yZLjnXnqrZXAVrRuNabkLDO8difqy6OYJGfVbL/LD6LTLStPuFwrZuLX+
fBGjYg7dfZaqXQx92g1+F4EhNGFbYChHG2btLjgifPp6eDYdj+SosI0hg5YYmWNzrUZkuP6Bkylq
XkVKWSS5FyqKlTvqw7EsLnGgAOED9IQBBc/eCqrMsJ7E0ewl6qMNc6t712ypo7JxYCN5n01eT5OG
x3AlNPVzywm7oaAawmC6rYKBF2AHL5bHhJ18fvqwfhQ4a0fABO3eVMkOV8gAMILfwOk/q5hQN8wF
js45b3rVb+dUx6xh1Wnj7jzLpRReNr6hnmOfsYdVM8gwsFvb/aFD0yF0AeItifAMvXLYecJ4nns8
TmZ/9Bv9HFQuhjTL3epmfEAPX3N88RZ2qdtTA3IdzvHO1xb4KPcy07OzY4E5eE6m0nhhxnAgt2IA
0xo/XCt+aYJqj++BWAexNzP1BS0A19KGWp7si7zaGJn7XZlr0tLPWk04wsF74qcnn6OOB/PmFDfk
eQbFfQuk0h8YG6Npcnjx79cEumL9Tfwzpb220XA1OgAm6wcfz8uttn1/M8Jz1qtAqY/T1suLf7XX
RlO3AABKd2tqrxnk/CVTxY8qSFyZAi/SOiyv/duMklrYSpwSx8opWd0D7VMSWsuDzYfiV2kbdfkI
/1ONGF2RBIUNZF8FodFp+qYV+UszY2jXXiswInQfD8AQ8Qe48BGaeZfX01fhpXTx4CWbxAkQLYR3
l1o8kmV16q3mjOVv09jJg81figf+VLYgXCpoUYpklPMUwwf+sRrs5KBc2cAqqrXf24HXqtTryEnK
88LRxGd9r8sUcVd+URy/kqgYwMaaXzoFUSsjDe9KnWi4gvUz1+8+5VWuA5jLumDBqTUik8Nh8WXZ
FZuWiJTPjeGWtmLXLU7ka3a0vm2W3pMf015Kt7wPkvJTb3FPrb9R9NpIk/vLB/MdO95l4YXXgu6e
dA+mfmaUkCGROC31YR3htwhN5Z81OJVkNM91KU/Z8sWDsPZYH+vdV6buoS31R11WT55pbzLm8Gv4
hS5RYBqTeC+1zZqFEMpW8GhM4nWq1bFZgfUU5BdU4ISFuw9FPXPio42tnnvpw6q5/1+h6wkqp7oJ
PYS1ouDaZLvHRM8atmNWbDK9/ppkc5aFRfwRQ1cSwBviZcrvvPT+FT7GZMEACLjZ3ag4ZZgMrQvv
s+hkF1v15JwteOd9Wc3Awy5U3oQ3gnvVetKr+a6VHTSKX1iRbPTyVXPHR4qYbosfaTc66FvsohJM
SZdu3wHDYHudD+ai9duqr2mnSbmblUFfr+mQmgsICVNIRCrXPhpJ8LUC246Y6oOsp3KPSvTaiu4D
gm0PGUwBpG/8IQn1jCanYCeowlViFQBnBXOPsAzmNTwEsqwDq8qy5q5jJXHYWMSVjBP5KHK4tylo
xlE99VmHqDNRbizB81w2L7mJ5t1VB0yIP1Y87grH2THDJsCJDRpqSL+LdNm1khJT6heFtzEk2xiT
RjbeORCwvqk9Fpiewqm0nycO/plmvpEV3RtDHoxEJc93dfB1lObCcDZiplMNtKb94c8nzoaDg4Id
C0WQT8cAl9BE/7ARFDb4Sx4J3vyaMFhR2FhXBujaJlMEE83pr7LQnY3sW8nybfZ6whzM7pAZ7UNB
qC0BLs+GRUD7mCQHqGXKwhIdxjTlpZo7IOt2uXcgDpfFfTJt52HCY7LRax+MoqcuxP4Fv8sDiNGU
t6yXZ+HXb3mlOcdSG96bAmd7P9LqYHS4GJwTGJrEpaWG8ZdhP2nVTuv950kOj40oruZgvpde8hJj
L2OA5xLHk2OnbZT4E+70afI0Bk76pyk3WvsUrm/UgHRLr35fdQtFH05r07shD2fYIHowJSoyBOO8
7LxNZ/v0s4P5XeBbkGZ9Hq0Mwp071II9KtPhAlm4L3z3o3MlPskKqHWwsembtDSi5r/5ocf60NQk
9DK3JZXIXE/+5QmlVG0RDd/0YO52XsfsnG2AqjGNu2rBMWy1mPPcJGa2OYPKVF15GZQYjnElg816
MtUlXLLVPbsuskyelN7GwbO9hXaM+b+M7+k9oEtzSi2NsouwXRAgXd+ioIho8bS7mJuX9Ydbd0nr
SDgLzBkfS+92NgjNJM62Bq2m5+BhdrCIczMAqM3uiE1Utz/oEBCetOxXl/KM9/yciOxTn/wdo/aL
wdZursbmkPk2aGXyZg9Qt4Hm43TOzXts0HtsYgFjLu+dTeVHSy7QMtlEgz/flx0aN4aToHef7akg
J0370XnBGNMeLKVeHE6UiaM+mSwMesYSFVUWDa3egKPXR88sTvWI7z0lXwhFcs/St5vXV08Q26+1
jSaPO+UuTvo/P8tP84Ssyq94saR1Mcl6Kalj6IMS8lsCpjjxdLbRA2ZvQb4lv0cRMSBSiWQaeNul
t+xwTPrtqjI6s3+LW52avq/aCDTs120VJWsJhAr3fPOW8ln0/ZezOApQByeBahF4quGPnnNPokTU
C+OwliG9F3/ztESp45wnTQvNaSSmcX2uAif4Ej73U5E8FegZZiCP0s2PQRWfRhOvHWlrkMYnY3CP
ubSuc4PTF/s7ySdMKWYrIXFXhmKon9tlJILLuxBaloRu7g9UkmMXal5xK9IGxlf0z/iXEUHHcp/U
QgOW7WGLYB1p78XP2vy5tffYI7mkcnp2R/58zicIgT9PgEi6QJkM9+mUSenhBT+RHQSJE7jPSc1E
crHuHHs8l7N9P9Xeg2HK+84fnsckeI8JpKcZay9ZQ+m0frzmyrIo6u3UL65kcR7Xn568imSTmQRc
rcFQ6IbW0Gw7pmgmRW8K1WXwjVbT8tSn9dUYSJYjqimmH5n8bMesqYiWMThS6T1UWfWhB/5dYsAY
aq3+f3FJBESY9c196TeHtT+aqdJtZt9OXD/rNXCpUxfX2JoPJH+dRq+62A1CJ9V4F5gX3vnyaloI
dm29pHu9hR3vDN7mmDS3yLaHmqlOk2+Nti3vfdjoQ5spQnucvo9AM837KRmSfaWL9DLFwns0SVSC
zTWWV9FSIWMY049qwtO98w0t+SGBAGMdS5rzbTON/luK84SHJRnKazlx2ExzfXSGijQlNetENQVr
t1NdHSBnVRvvLif8xlXOdbBMktVWotKc/tIKpKfmUlhlADavQCBSmyxkpPDWM/02OcH0ZPoL/BkZ
uft1+/gUB5p3h3mfiRjAzFbEmJWGaXgi6nYt9KwvO46fxoLwsKpJOajkbJ9k1mf/mmCE/aBkCNdx
mqvrMSg7s5FlpHtgw7w7HiaoD6Y26TcArjpbZKZuSpr/xS7OTUAGUdYle20mUWugyV7/TdL17/yF
GYhL/yTz+Aex4z0Y7UOF0krcXa1tqpHCqIiTu0An86CSH2LMMMr5dbwxyVlSQ/0VePY563iG8YUA
pabzazP1ajdr82c/yQNJeGeGEvceLHtq+3/Krz9kNd6T2Pe3St1sLHvFL0+lWBNToLoX+I7kQHVH
0dkzD02n9A1T/ivgIMl2dgGrnBN4NnY/MRed1TFySZzuB0Mkk0HkutJ4wod/HFv3ik0IMq3dYbq/
QAgN/1/p5BI9p1l8N1bks7bZOF0Cuz54I1l10DMPSTBddDTZvB4+9WH64qjyd26X3YAOLjEkVGqt
5oB5WzXzHYPBkjU4xrepxKPTewAcs9mRxeNFYAUPsaYPe4TUj3GxzuSQYGLEAbTtrDHbkmcU9QsX
PY7GT6cQdz1YRaisjEHfENwg6R8S4TCxH/OSjER1ctMZKoGkga3Q1McUY2oTfvBbTvHIbL9ZEXCK
tsBrn2QflLwL0gAJpLGuvY4wwb7BQ8uxvXFh0CO7ygrgkBrFw22GRwozY6/5/YPtUAnEBjmVRB7w
jVqEeijbuc1KZyBAxQtoeqqlfJu0hCTBJQmOwpPtpaow7lizudrT2eDJ3rl/cd19dovpP4yiuMPl
6p/ceW3oYH/Drukykq8qRpiMlDcsHZ8ob8aO9tM7tq1NqEZdPBV5+63A1iBar5CKd0j7EpcrSJ29
MD9MQaW3yVLUR23Mhx9TX/S9uyT+fih143dI2iLYpDFEp25OSBl+y6hBgsRWTVDcMrfQ90FZvVcV
6XYIvlS9LFTdVOS5bgorLzbcRuTzxMlWsclk7+Xmq0H3+6rPPIYaFpTUNZ4Ho/8rEHU588rkWnUY
QKpSe7GUpf/zkrn4sSAJIE2Icycvba7Clsr04OkTBZDvPqYTx+U42ER4pMZ8VIQQbfh3OLm0juyf
PH6wCkGwz5Q/m8zCKBnLcesw6kpnxcxmtpCHNb6rYSmGS4ZG8zy4/rTzS9e/6BLjc2LNDeWvc1ps
Sfc09MSK+kxv7/LGf2iUQayDgOI2K4lp2clioilLIwamau6ynEJ5GWyS8pYqvvKy5Ayf56dyplZP
2ukXmYfZyVgFT/jDmU21AbaHfKzcPwLfX3vV3jA83mrgB/KdJDyEIklKnxh1BH32EjcJKSE9tUbX
20UUEE9O2BEKAnnA477PSo+OMnjKdGD0zlPJXaWqT9lZ/yzfJ6Z1qEHtdZbsFV7dPFli+JiANFw7
OQzGUnB6UNDTlZ9ztZibscruxwrLvRoxl+OZLXa9nZCn5XbMMnK3DcdpMmvSwvgdldFBkyXOEVX4
NiaODUJdPlvSXMKgoLXHflSD86f5HWN469yNpvUeeNBHqVl/gKfYUTJNv25OfltG/ZHPTOemucw/
5mF+Mc3h5nnESLltXr+3hagujQWvXQUJI7aSOWbenE1Q+SNK2s3sfbGPa+us0qqLOcvxaTQDXI5R
OjkUK9CGY86SDNylOellD+CtNZfBEw5TJudroqu6Orq4aj64tZbIfQ3OtsHC+a8fmj9DdXvSPWqi
zeTNlBntn0GO7PS7cDTQi4y0nqSMcS9tHKZyySCeEtndd615mySXiDOgamBxrMLALT+tlDbX7vuH
tOmJcSv/+kT/A970IxQccuEc7bdolwdNirtakhqy/o8iK6kFKedIEnqg7oEJ9izsEhzUrrNmGJgd
b4ZbrhwQ6WrUG59B0SMuxnwZnuyXLUk3zdlKM2fr47NqxHzoE2guEhbxosQ9xd+hSqq9PrVeAVoR
PGYsXD2iMaWrJitDL/CNr8BftIcOgu3kzX7qbUmoXPqwmTip6KdB7kiZabc6JPi50DDyzCzsCX3I
inNZSqYDk+32WEwVexoy/EWdq1kXKyEXd7+MSf0wNkJ+ylY3mLgBcDIN1j0958+bsVwFhoYfnolX
+a5rrjwJs5r+iNvCrduj6Hs0v2SlPdpa3Txb7H72lwYYug2M/DZ2tWo4+QNiZM1ex9kWD0zT3Mw9
tZanvyo1K6B4nPR8zdNwAvYu9/0c6+fc8rN7lSTkofTO8thnvzF/GwnzI80vR2n9jzO1zHN8Mynh
Aga96fAnmEDAjqubtKcG/+Hn8hGKMAMtVmokyY9Anje5GkHxKxEteEUJoWcyRuUcUQXyKDEbHt+C
2B7u9Sorr3jYXxzVYdfOlYQ/K7Vkp1jhtERw8ONbhfRWQuSHSgacL2RPuf+mWvev6dRjaIT58v/p
RExVIfmVciM4RkgBzkbWNcl+ICkk1hMybxBFtAJg1m2D+ks16HNGQlftEdZ06yEMIMQc/a2atSlB
17PZ3xYr+aKLllFN6swxM9MR6g33ZUycQuZ2b/Wc6cd0wg5ZLWqpcYfrwUFIYR5JT1AHh3B4JF3T
AE4y4mCLudE/EQQ9EdrS6pdEzXjd+tT7G8bOXHHo2fa49zTzn9s1HM9ZXuFsG2nqekKoczObHpm7
Yi6oMf/OM4Yv7T+OzmM7chwLol/Ec0iCoNmm98qUlzY8JVUNvSdA8/Vz2asx3T1TSjHBh3gRN3BA
sdYiwPAc58gRkxEgE0jpPfA4Mpv6VuwA7CTO1nbxzChvVRjTvSqwMUaZ/6AoksFg4yfRrGreTIIs
wNlBAUy5rBPuHDqvf8pYuleVrndlgTmkHubppEGhrvhUg+d5DjG2ci4fCLd730M9hk8qGKpjgfa1
DsOO17tQ9Xiyhzk6maTqfpwhQikQ5XiYzcJbe7MmDp344fOUusmVxOt8ssmDnUU5JcDm+ileZ3aM
So2t8pPYLthty/7b1/g0Ny1tRIc8CBUBBQ+ecmoYGMamLFzQaN0nOUX0QMEtct17tGcH9ZBdY56i
K4HBkCuWXzk7r8BzqYmlo5gHxXSVwgVO5DG4n4RDmPwx5xOw/rhWDVRe4fzouTOO1dQEz3mu9Y4P
g7KfrHfl0VcTJpmwspKTlOwjaWg3W5DgxZDjO83y9I82yoloElDA9TjU8XaS2mQJZSABBPas8CVg
SdvFeN9u0it4PyQIkm8Jd0nomCbITd/J+h9fN1znC9NjxhknD51Ul0bxXoex4a8YtehJmFJbP/lK
J+FRFbiRcJbhb2phGhGJxyp77MskH2+qSUIJpdIdY3KjTsCSqcRqmhj+4kCSi9W/nUI0TVSHlBjW
bFhUoXA6cqFPfVQx2pK1W6ds/0dB7DgnQco2XF/k7CCUZcAP18YcuNuwCebxNqNtPIfYdte2OZlY
KqKk2qnEG+u9yZG5qaMOwTnkaKp1rZ+l1O574Rvlc+kb2WsgkGUwUpT7ctTOt9nkYlWnabpvqUe6
SVDP20ijSZWS3a6IRuYWHkr3cwC191rMsOz0HMKK0Y33p8L+HK1K1dUSJMcs+n3PixGYguWnm1Q0
7Vb63FDDOm3CJ092xUWbMZyRjuLFtdt40xrPw1KBEKRkVkjW91jHONDGGd2m8mX9YQu3eM25+BC2
L4meaYscCNGAy2gEJi5FuDFtM5VbW5G2IMHngkjRdEJjY4cFZqpfiDX+v8p0ygcwW2geQjtXEZDm
yxuVrVh3iW3t+eZaJ1Wzchur2Ys4NN8JpUx7PsyF/8GA3xYYZNYhdPcVuVLkhNTrOJSCf20YADJF
T10po82ufUve86ni9nqvXFdP2zQADaYhqO9EJN27XdM5yAySPwILajoJZv1S4fBjH+yRdY0rbBw7
Mit5svWwUe5hZlnfEWfPNSpJJ7qyalFSoRd9O3iINoI1/mlwoKZ3Jhp+jD7LEF37d8PT6dXufIMo
vFWcLZm4jzbTUJOIRu7FgEkDvQniBUNBe8wSw3mJRwpDzc7Mdw77pfc6zxJc74kq9lWCsuMYRnsx
iNRlq6AkNTeQjf/nekbwP6UqyCakp4JLJSsI/ASgN9qjcYm2d85d2Gp3C/4NOuAY0/w6gefssnzT
O7n46ynTeCbLAM49ddUmMZFKXZQO7+BHNUlpKYuG55FInDNztZGKYWOH49reANHDwNw04hCPmDcb
E06K0xDRtBEUdjbp3k08W/AKzFrvBy/KfxNeSjsqaFFx4FytXa8CV+YRfDAIkgIaLVsj2HQ2my3i
K2LT+LjIwjhjh2I7CBvLCsYdKwXWZZAtWb64+xSBqu5m58Xq4Lv1dJ/iqT5kGmfGwU8h6gGlZ41o
abgJ8xAS43SHqtuDURu2VRIlT2HS2v9AcBAkTRPn2Tfn6AEaoCGSWed7OXgGyrEa+4OeWuB1Ibdn
XB1LAz0lPnP/I0SfFbuGS7GDu1F5J3yI5WX2OlTf2oWKnjZs4ZqpP/Uy4eomWMYl0vmZsqE/QuVi
HJcsG6mckQfH6dkP1wBVs3TO98YA9dRliXnPJ3Jva17sS15xDF6aKvhO8eQunhPzJUVTAYVRzuwY
9Cg3SWe4tyYlyM8vGdCLmu2NSEMPn6z+56ggP2nDMi/4cc3PdPJAQXIFZe4rU24Fq4Qw945SzmZj
yyLYJNGy7x8i920KXfXqDPObKMzs2hpDz5bLy7edTH2UIuCjm7j1u9cg9dn3+JWKN1ACh6dyNIju
WOdlVkEWHT77gCWtPWBhsLiNpC2gOnoEJmMB4BDPGs3nMnkXpr9tId8HZQ0NPATx5/w2VcuNy8e5
R683k/Sy4U7jd8dIESQFJveUZ40XV1SZO3dWxPc9xXW23KA/Eu2JnGbDc7XDKsnqLxD8X6EZO536
tFnu86jCZ+yyP2k0fivaHiY5WCs5myuDKSEhA+mDUALMK9ezAL+lXHOj4/YeR8lFsnnCHs075oX8
CNg0a833bW173iHImpNndI++Dfm4YJBMBrfBdpd1zU8dRHf6DcnidWTJ/HXeV7+JIG1Vx9+h41O6
oOdNTD6Do4rLU0iNgQsMhYzmpuNuWlRwpPPRfpk6VuPhaBFRi17YtB3mLCh5M9JF0YzHit4IZcUY
3uetSXFFxEOZS2p9p52OkrM5TmdKxXcpoHVyiPfWv44J1Qn6p4RvPY/x3bIaXDjtxVQfqvjginLO
k2CTJuxAC+80C0yFaYEUD6QPyy5CcKOmxUo8vBrjxEWjauzdlHYkWaC2ruZWtsdW+s4Tl4IcEHKk
/PVUifoyzhSDZGzbNEMknlgVxf7TXDYIM1Hh5LvINqxdZ5nzBi0KWFvnWX+ldKp7ajHVmtUylhIc
XekIskJf9uk573J6HeC3EgOGZwH+ipx0mzTTHXRdevCl3xHvScPn2jUbbmUJ1qasBmMh1IRVlG/2
qu7q7rOQNDb0TLtHu+inaz5U/R/XQS7ORTY/ZteooE5LhxIAE2llMszmFsmivmjKlR4j6CpcbT1K
TV9i0BZulb1hfQek5c7zW+xUCt/V2DxF2k33BOvCnWEYzaEHgrHKS4iE7UKAqKWwscOW6b+kyPsd
uuu09jvKvdIepnsoBl5hguTpjPPBgRSrvBU7tW/T0xyyALuzndHNOD102JmnjLKPLaA3saOWaukO
ENXRr1VPILK19uBhDUQ70kixA0svBvt+dn3gQq5XyFMblZFJlBxceSq94BDnebErBaK3GoL6WQ7u
yLcjjeQ3ZAP6Quwid77R2a0NOLKIhSyIu9lx/tWD1AdAJf4a/ZuwR+HitwnKgfd2X20GGJRQTzwX
UWUkEohXFRumF++6NGIxWbGJ20vwqyvGKkglTtmvDE99aRvdySDxtvWTiuQ3OBNGfJ4sOJ2GtWb3
G+9UkQKSpNF0lZZooLmhBpgTZNqqsM2OvmhhZORuxGCTJOOMaX0kzNBH87wVptcdCUp7V2qq3M9U
Ffmfkud/V/RsQRMM3e+Dj7jFTzx/hhC/yUBXA1DrZKq3ejZ+qjbPODm6XwvawCYlpw373cYNlXf3
ovStbd1iiA0qq9nWBjtloawfVMJujUu4287CK45+7mJQaWt342N2vQHDTQ/OaFIrYiYmceei/CBy
JR59PaCNcsoe+1yAiTbYXhVBHJ5NXot/VGo263zCsoAzGUi6n8oaLzCQ4AjPzaqTnXkOHUY9I8mx
T011/ah0br+3Pa8LO8RuJxLzr1nX5bOEu0Y1TO5R6aHjdeU6JlK7qV/ZInRHk0Ux9QFcPrXMqp1t
Ogb3BsBKXlRjgAyk2qlp0BuTmN1FkGPcRIqQoeZNcibrjx2vJ1ppWaBamtgZrjzNOduZjEoLIkjD
qRNx8Qsxr7gPWjRre4xcBhcZ7rNYjc9zkgFCGaJ4M1YlVkqBf6rw63I9OkxmIm7LbVh5hGbN1nyp
xjolnq8afSZhidGMLtc1zDy9Vx1lQb1yxFZH7GxtZU38Bfbr8+TOdzvLjL9Bl3f7IWn6S0cvzI4d
pXkL0xz/NreDM4ADHDqS7UGgAnXjPue82hiAt3Hc4mjM+WW0lo6+jaIs38c+0jdAjtZzVfNW8IQg
TmsTn7j1k3Y25G2N5zJs/I0jYlx7AYg8MiakPmTLeFMb01Gg5W6sZh5PU55UoFyx5+io/8yCvpEQ
fdm8JD6GQ36TobO1skwTqTN0tcomkd3svi+uediVyylZ7ds6WVwoVrsOQopzCn9gziPWVD0Lfq3X
YYrVv9aUPOvYwIt310T+7XUPIAbbxZokiQ1ic25buFWm/caGW+wiJf4IhrhTD9j3TMyfZJABnMAo
IR+CQMu3pVETRpIkcZLEZ3QoDlUTck3B78tYSUpiG+p2h6JEoPg16sedG9nnzJ/+TC4/lvAZZEvn
N/XVu8MHFVZq7QCqgSS4ndltU+y1b8IC7o/cL/8+8BO+jO4hcb+r1qM5tP5CeEHixW4yNeYbfo9N
EQbrrrqOld7WgAew8XtZAhanIVWmUfymqzEX0AuCDWEbRBhxHtGHwASsJl59ro9On498MfTT8q9i
whOc4JNObaH2gEpxporiZEbJm27yax5huLJt8yuiJkiFziXhDVNBBppbNFKJs9cwt3k3bjI4t6tI
tJeaI1sF+gWSx04EJU7n6DDH+cvEP5Bl6mQ5TK9VFwyrjsB5kyS4AyQCgdHe8bPNI2yqQWIKCs8w
StYILGvG6Vti2F+mzZmP19dNW6IoZGOZdDk4KSJrfrNGINPRXzSa29TKdyGIy41hVi+sVVhZQ3NQ
DjSiayPU2k6uTe/vQSOi+gUvoVDYm7OjncDI7/DRgA3vOor5KtJ8yyOUEGy1iuTHgFC5CXCLR+H8
m2iY/YGzHqEdoxhg3lAZMbF5Y0koWzPoxL57H+a7C6OJ/eaHUfByKG6pNWwtJ3y3NZuYOTsYjnlo
zOhkJMGhGclRUHDNy0K/UNKjj/yr9NRnzu+44E8baqz2WQIIb3nuIma/VJqwjgJSQd7ZmaYdYwCG
1d8+/Kntj2oeN+Bx8VMt/uj0f254x7J0wVNIsYcJPBJPimfbK56iXAL1bYfmPJvoagt4FdAhsSZY
YFAxVoHDDxGlRCf0diaguTyGiem9jOm4y8RzDrcz4Qn3re7oT+kfvzBhaTOzDhyIH1P1x4ja1Wh9
ZiiUJr9cWmYuLkUD4Aoxz0aIPZw90ojOPeveSRdQYDm5caeJ5K55NsZSXPh/8virvTGvggY386DJ
79pUKeALHTBle8EWlPTWBffgxunVJ0+OWgIJWYYmyqFaYon1LlCYJNKqe/NV/sIrblspvW1I6MxR
dQt0g8ei4eFYkvd+diNRxbCerdn89+lXaFibqZlMEJ5cJQZ4Y/19GJL3eFA0M4i/BBWPUD0+/Dq1
OWdMnn5vY+IhqrCA84UdfHHwcvVY/G/xgEGVNvoqr3apMe6tSOARoH1mFAsyyVgPsf+VDc131Riv
wpr67aDc9+WJRHgk4cnfOgnrSQDDhbG+D9z0ZCpfHhvMUG0+vSjvpYs/TCgSq5jcstX0H9bSwDnC
dYtwjj3pZkGwdMUb9biUBCTUbkYLc5AQYrCZXWx2gwdbfqo5a4nKjCbWVBIc3m7ka0wsfjonAxlW
mlUY0ILwAdXUODudTUOPCJ46KEK+k/JIpSml0c5bl0W3SePe4S2wK9MC021xq5fnszHCC/cwa1M6
nLGjGAmNEUJqU3kMFAXXXYN9VXJfWR4Ee3af8nn8pALw4CyGnlwAYjD6ZrEK5QvQA+cPsc3laUjT
YS81VCRQn/msro308NKMbEZrHO+bqorxX7YFa6NCVd+qDewH4/N0iG23JF6YdBcz0gXTG1czK+BW
EblQw4PwpWdOqmfk+QVeCmeDBAxmczHUvGEd6z2meoY+UmVM29yOgOYBN6cYEPt+5ao3MDwXaN4n
e45gibZ7NQEj0eKEfYsRze9R3PKRpj9S1AjCyI7ccnjg9VOR5B/Q08DMJ125K1LOwSI2mJ+bRzCR
uS+AQGwEYZm1y954X0fy2nbL3B7jTeATf40UeQEquphb+nVSVb+xNdIfgQDIs6eHYMdnQzBZq73X
4w20C/dBjzL3OgjZVMhgso+j9ET054UagxWFfy9VRBcVbQC4Mf5ZBv75pMmuvFcILNqX1gW6DSjE
ZkHh4q7kpkz5Adqz32PBm102BlxQlUyNtUuynGqd8YuN/I/rUZsYgsCg+a7q1/7ydqxwLa6oqPmn
+PYLiUwXGEtcysKBHWyNseGg0LsxGrATaRf9JH6HQGCsxyLlgW6/QjR/EECnasKcqYDotZwHKvPO
FB7sMye+RGb4hLLzzEUT6cy3q43Koms0uju/6T7mlE9MTz1WmKHaNpwYlVmmWyLNvzBELuwrNjO/
wpaqE/SdUz52aJ/22WKUhj70KTLGjsI8DwElfLSHoYURJaIHAqdtmVzdQX8Es0mbUi94hCgMTAtc
6wbSYqrYHiyoFznCH+BUGy2KCMaui9adH7zYwJDblB7NIOiibcWpAccj4I1ej7Q4WQjTU/Sy/BAg
+RdH0/A7CfPM1ZxHMYdowGg7HrktggOo/L2t1SPU46Xgj1+2FCbhlt5E/vCS9MYzaJlk44QT3IaB
OdaI7FXhAMYzyHUGFf78UqKvcOZFQJ25JJO4L1HQgpDWiRZDBg1F4OZTYrTrbnZIxOtX5aGilhw+
WgPRCtwnmbFnAjrIN7vSQOYibh11+1rXYFvnyHj1GwxlEqeEjgbqWDL9m7hs+k0r2NKjR3WKC7E2
LJoryiho0QlDbRMme8ewHlQEvsUL94rX3T6uMQcXVrOGYtmziVJXgY3dNbkQNe2wG0F9CcP4dNSE
9bz39jmv0Ji7TavRMWyBp7qJCHF02d1Eiyk44VL6zGnf3KOgUjxavbE6Ojiq/PV9dfa4h2srWEY9
jgDu72ItOy/D9+iceWoLuv7Ke4GbYz3MQ3P128He6oaUe2dbLcqgmLb+4jX0g+hTG9NtKn3WUvO/
2uZCOM5zcWtwDTrMhxmpSFoP7xnhVj9vCXfx+qjd9A/NCt23wu19jqrpq6Vc9Y7C7pGatG6229/T
onVPjmiCryIZwle7dMA0BRHWzQjfDqBwfqKQAcmxY2gAIe5c5fd4HeN7OIHtVmzmfIfgi4E1iOWy
pRIMqoH/PEVUcs0Eebaer6xVQ/kY9GRu5DEU8PYqC7fZsXGpALjzT1DKesqdFJSTQ/mkaPhizufc
AkTd4FRbBTGppsJhHVoStvH9hXjH+IZ43Nj4AkEkLm8PtnkYYgDvaLtfh/MAGtkvgGuY9k2zJtuG
/Ebo7FxjqNlyIYxXNKGy2nBLsXOy4H9YLr115IiSlcB0QZ94i2aTPqO55CeSZEIgR3xWpAfaXry3
IBCSqFM4zIu/YTL8cCDFdxnbz24TvFMF+4wOfXBdW+zmADi2jsVLHFqgAaxNE4hHDpmFlcbBaQJw
pbh3J0yFfRQaq5xSoz0IeONa2mokh4Xn2iIUwNOpm+SOuqE27Vjik2DZYIPEp4YFiTiI9jMfuwjw
0Ke4tdZS+t/451992T2Kyf1YxN+IhsYCSjzRbBieaZFdC8TzJplPCX82KYZXnWhzBQmEMhYzWfgT
1n1yFvRX0H+UWRAhtmGl6gdeeCm6qMjSPdghVPgSToImS+NjhC+r5CRCwSwev6EpuORiJ3Pbm74H
Q6l8ticJjMKAT9GbigUH4CV+scUL3PESptXIarri29rGh3B0jnWXcG3wp63ZO+UWzfuRWM0DP7J/
DPQA7KUBWwIEhd9R8pvM4XcZyO/Gxy3eNNehLu/OqC+Ri8PP0fkhmq0Xz7fVH5E4r5D0touPVPp1
f0Qp5Fbg33QxPQ8tbbYW9XZiMn7asNOPQPjRZjCyW521Dy/3QO4b3JpoX0mNR5qbwyphBxtkOfdP
2iz3M9h/xxhumTTrQ2ez5kr++5smGjtllLZHjm6uBMnB1QnWZIVBS8xdtSkaPz2MaoFx5+xJ62jc
UuWAeKQ6FqQj8Se6gpV69+KkA5DogV0v360h+MCItZ2q8K1qsAxyrr+7orhjAzh1cXRU6XjFt36e
5uDGpuCPqPhyKO3s5mL6wNjyYyJv7NjO3xD1NkS7JbuqFBoOpjw/s7YZiNvZkaeYW22HtzYpGWJQ
xFnrrp1AQF3jVprQ7SIXacMS1mvbMW81lKMG86bMZLD0Xe+J4ZebyU3pP6PnyJYR/jGTXUw0e6+E
GP/nCWZ5Ea554k5ejgkfCt3dSF2uwga0wJF1Fip8DHLAZLfqdhmbeOeTlqeTObLdnv1sF8TcpQN1
RaO7Bll89O2Z6z0G4EhN0Mcc2qAi/RdVBtJC8uI42RljyXdMdGlTteVnM8J/4hZQFBUsFLthmyfA
1fKKAIPxP7Oi/2oV5O60Hk28+7UEK+8WnnmIpp6ChLmXh95ZGu1dC+oNBVKYr/ISQUGj3ecBu6aq
MnY2+Ysd60iMRYywt8ooTQAnIWQ6N1x0KWFOuB/YBSeD2YCJLW2uyg0fe4lt6Oj+d01NPZ8FHOur
TzsDgBuBnMOREQzqgQ2suLFlj4hMtUW789yoO+jMS8lCweBbD2Fi/rSyIjqmYsO983YvP8sy8zBf
4IpTlJJjplkATVVFDXLqyG49ZoGzIxwJSJUal5HfC6+FenZgzoehWuPJxjUpMvQtCZfbtTyVr2Nc
LtssMONb3I0Wyl9vPzdJa+xjlcAUd0fvKDUA+WJiPoy1752GsMcxVJn5xYT/c+C4EdvQDfA66bna
4+0othhZ5WUuDRgljmBYGpZNhAGon7ZXbzeXMQB2p227Df/zNfW9PglGaSdnqnKGDR0eyBPdKAl9
xNVn3TecfSC3maWVcZLpRNlyT5vGUtW8l20E7tnzAQ25qnDZWc56b7isewGY4zhkM72Ly3i+Vz3f
PGVEOEIDaTx6wZmEdNPyPFn9NoClti0aNmPaQkNnCxFvbaEp5hQc1GIALWKluUu8zGlAvbTp09Do
vzbYAp6u1D24kRE6mw7C5Yu7EBQaqAcrA+Vuq6Zcn2vH9i+FMWC8yP3yaZzL5Rh3EDXi2a+BnINa
XXFNST9Ht/P3nDX9fkqDeauwbMLOZ9NnpbxLvTbM95EZ/JO8j5bEbsnX0oPNgR98gh8S/3HYTazq
VlzMUABAY5fFt6liCTGG22xZd/UBF2B5LFDMDI47CJLXwu9+e25EeAKC/4mohr/qtgc3cL/6IT31
Q3ZKBM3miKI7gY4WFC1Uzri745rYygGXLvwK6h4tIjWhnXwWbe+syrDb+iAaM8O+O6r5O9stGWcS
DathCSfW4RKSgbjHY0xmBLCfacpzBjYH+25CV7v6EniFl0DXpk1m52Rqj5lOqbdJqREHMm01Rnyp
vKXjpmbVxWeBZXWTT6T6l0BGBbcX9/0Jvvimlc7H2KTrwZpfEruCOBDvbQotGsW2Vrav0J3/KYk3
Km64gvbLVFJEF3cKLhldoVZtXId0kRGLi7DCY1dXP3E3NHgni9OUpPcxRRVt3WdYTU+Dsr66eXxW
2iXez6U0o1ipT9xhJTvjzxJM8abkxUYNikX1lM3Ok1dLvDLZV08yrzf8vdM1NxvNrgE7Q1dUfJkg
LvFuJC6YgACPm4d0xa3WFtl1O/vsMhZHAKBgGF7QAl9NuMDeYHsrO4/3sxxOQwZDwJwrlotGe4xa
8WyX9s6bs+vyn2XCfdIGfZ8NEUrSdI18ilNwV//kqttF3vAUmObVrVseg/qrWRgnfTG++4W+VEEX
LPVHJpD1MtizDUET68lIqvmEz+2EqYRls/4mKbIr8+KIxebWuOZeYDfeBaJg/Vw8Yet+spG3XExF
eMXg51RR+nAS99418936L/gy3CjvbM9dqgIuusaFcZRscYMO9x/LI2mwEbXY+J3cfZ0lvR988dg9
0UPIzgk/Xdj0L9GUed+IL+yi4iy/Dvi0fAXWLWzcL6uyjnY5gYeymFZWJKT8V5dYDn84CNtz4d46
1nM0jkRw3lLee1ZZ/ffRKgyDjp0DG4EZNVBEGSfMOMUwsRnzZiAFPdw2wdjNaN2zd0Uyt3JWsZET
PGwUNIpa6Rn3UjrDYcBKoyRCSqjWLUbsLgYjSkRrD4ZLdcZ3gADUD9+QTF5AZdLq7YYcx4uRpTbF
zmL+gBK/GRKqwYK8+NSVt7Z9vc8hiiz0LJ/srax/BvxyMJ8h5kb9elGas863L9o2ofrTlbsIC21k
ZmvpTOO+H0FTEIJNUDa1M21LqJQtcw3hTSo1kHKBkEN9PbFi+ApGA04VSeQ62/KC2aUC+HWInSYU
J4vOdvbqp96gfGRyxEoh8uSsvs5NZG1bHX9QJ72ewBzwTuCVoLj1WUur+JuqZ5/QNrtZS2b/Rp7m
kIO4t8CQ5QXSTCVeCws8bTGVhyUOUYwu1v146T1pEjgNA81AhWZ8YIriImAs06ZZftlFepesiglg
sr2SGAvbjDVZ6BXXKiYbNPcnDd+GqXoGmptD1BAOIaOwvrTEZuYx+ZVVcV40knmyr4RFHv8tksHl
bkXnPZkBfdwRsZRAt8ke0/VuDnl3NqiarT1vzBCvd59w80cakjWIA4Ax69AinODY4UuQT1tZz09t
oeFw5iM0xMWkPN8qEW1wFX7PeF9ETla9IDCgGRTy4r3U+Wn5c8VhDP7nHfH6yitk4+fZW4hZPxoh
dzk+Uxwof/77VDIbmM49K5bCX5R+P9j7RX/LdHmLbJ87L+AIIz2a1XJbnba80baNQ5wVweo/Lo2V
bXrTY1KnOxeDT2heMquHvmNEGYUd7SYlCtGIgJ5cdr9pnGzsOcQY6R+izDtIrkoRVnD6XRc/uvvw
tXlqMv9RS2tHoAi3qy2IRTj9o7aprk+tc0eB6NzHxzy02bnRZQh4eXjC0wIrIvfXTsEtMQ6mjzQd
kXmlf/ZwgK2m2nkvyf2spoLYpJjWFvHt5Qklb7BW/PkHkIVmRdKGJzsc5m0evVe86LQttzZfWy66
GIKL99whTprhhrHaHGK8v3ct3zn4fQwG0GkxJRB8iRm/zFocgULdY0CwQ+d/adxA3G9fKYhaKu85
kimRH90PEMZPblH/hYJHsJjHffmqFLZLcp2G7JCcDS1MuqjmJzNZzjF/3hWtUfwl1Wbw95IDSxN8
sDXCvDvSLAm3M2N6EM6m6ZH96C9BmimCv63ZsWVP/pU0SqLiuWvy+MfCBPXLbj9cWTUI21qizfri
oZzu2WrFuSVziGyCt73N2ODPl6CtnV3CQ9H21SuS2c4JmJTminCHg10IINp66JMP3yGN5Wl5wjEF
hhsnBReNmlvE8BY63FWZFx2OHmAsfXtkE7czh/IDEwQAr5QS5CFM/4xewuPU03PGQpLDHad+kycv
MBIOBdWuwMX8tzBuLhZlIplXuFDi+z+e0oSZobpvhRXxU47lvy6YJP07Q7wpRUY6nGD6bgiGR1Oi
sDAeLa9YvsXNH+h7F7uY3jLTvfsS2RY9OId5zmcureot6MPLMBdfSprjaskAj1FMS4jzFCBQ9b71
3HUunfKBe6z7cqEyjfS2Yycz9B2QzXPVdn8rhFGDt+eKsuqXaimeNPxbkXr7auZNWuf2Qzb9U1DH
nyMa7MHFNn9HoZB4fKFrBoIIuYfsOXLiFQ0Lh2K6GcOMVyP0BGoyTrCy+hN56T5vWDRCv8UMTn4S
RbgqrWPQAFP3y+Ctx7S9cr2lG6kz64ftJ+EtMshIcusfr7rmAtUXcmNjIBqwvfDElYyVXrhhiFiz
sD5UToQTBUuHRsIAhpGMzsFbxsChLSPclh47NtqYLmjj9j4f4viZ3c/MuO/L7AlUlURNBrxUemL6
5GJLY0fcR8OLPdjIsLqAdlLXKfQOOLzsXI2BJkHZXc12/mpcHKvjmAkoA7zDqKQ68lAAMao/GfJt
th+2sRsHNFiDDZsfZPvYm75UU2ODHYZX9htvhhdHoF+goWque/XgcV2MDHxA7i2nMXVl9OWP7Xgb
bQpEiO5JBwmbVDIWgms1Ms4tqZtr3dGU4KpbgLiyYgw82Eo/cOBWa0WEwWuHctNiqWAk+Zt1ZFaZ
8HBCPfdFcTJA/RMvit2X3jH4qAt7Es8znoIz1q1poU05b3UEIbxFfzkoftZ/TiVZa6k0YNWOmxK/
v8R0xT0zhR5dyD1p9fLbpxLhwy2YWJDmSW99VIUmSNPFCJk5VacEb9y/TRQ9l7AGQE7+uJDACpdN
bzLeMRgtRKnxSj/oO/HeZ0pHn1sIAVFI26BV+U9uZ1l0Aiiu9cBcn9AmrbuaaCJKqsXdhge3GbTP
N2vCtsH/GN78o5qNAxWdSHj0bDdpt7NaaP8CVw1eDbZcQYU+0R38ebg2DOAGtyyugZo7K8tdesl5
BZUaWoXojw6jSme3v8QyKLWpD5GRXQau+1zwL/5CEKnwRBU9802koMoMmLAuQ5N1bFuYlcgIjQcZ
WuFzSJiJuwXdPm51ruzZ2091uvM1hrw8EOnGpnswruWpL7r415npk7en5sWmcTppFzkEPbnn8rKp
2LFiqPerX86QdzYemIssMZ+nFqvPVOZ6BzQ4tJiU6lPSTUCXSgCJbX6sZBAQZChrPLOtkb0v4An2
YDgmNc+F+X+WzmO7bWQJw0+Ec5DDlpkUSVGRkjc4smQjZ6ARnv5+5bkrz9gSidBdXeEPaYJOCuQ1
dIlBTduIcpPoJQrvGfJ/9BS31jx/2k51JrwdAvy/0eQ6ekt6U3myS4fhEebUxotNdUI2u0HdFf2g
JHe2KX7zG1RRtBUtiZjjnnkJVb1JyUEWcTAmxr3ONN+6iJ5TmgPQZrzCDKazI1jdChzGJZkuo11l
r3GZMrty1fcCyOdAP0o6xtWjHvZHs29/oi558RuyEmAxuxyQf8Y3B3Z7VF7xxED3OBegCUaVdb98
fPTIHVGlGxntKnMDo+Gxs8UaLqEr558rO/0YtOrijAnP092FufXhFN3LLPo/IaEeyYNNNk6PdqQd
kHN4QJZu73XqoZuyA83e1z4CqYeaU462mihkj52ARhMS5oo4LW26Kn2jOofr5a+XAnmOHvc7g6S8
qMV3gFmaGhAL6s9LVW1blwZd1r7hqrIxUu+vYTlAv5ez1sG1SjKmaWlWgsXAyAI2IzYjuGUUMcYY
Hae9pbMI7I0Cdl5Zor9T2vBdoXKCkHX+NEY/ivsshkvAnFYQ90YKVl8YjrWHSVVzS7hC0wXf64HV
nSaaqmU7rjyEiBcTWdoEYdUgQCM+HMbvpqkfwUm5mwUCctuNe6weSImktVWn0db1yWHHkaeijXvk
le+Ck5nm7lrbfbFu3H472WCCYhjiK2syDy12G5mWHfSFVmYjEIbloEwYjI5omEQNvIkSwbmacW6X
aMw4LPvcsChFM3vj66iBBfAkmOyvZzS/C8Z51hg9MEnbGyIHn8OW2sPgwLuhRuACEWUMWCRCuC1g
VTJPUDDdI+rYeKJ5k79NMSKEYbmyBoVPUeL/BdpDjj7HMGub5awsWrCt1TDXzo3bRM2ULt0ITRZJ
kczRjrHXyoO3PpoeFRaD24uH7WijZIRofOqgWmAuJEvhx2yOV8uBYyTX5HKrSw0vP9bQTzJvrOJh
BUgLMaMigLhZdMgh0D3XwvZ1wZRzb0YhWjhRx5yq4LFF098GTmPbOvt2wKEOih5K1AdwxdtYD37D
IboTuMHRKU7LGkBU7SPwEak3yzMevXZ6q5lcOdP0UWUcXWVw9yGeoRX/krfUkKNNDms2UKa6tFme
4wkpm3nsgfUszfCtI4L9WRRWcMqVGe2MOfjyyu67AvlHQURIU0N2XOzqAQ8fHka6g00LD9Z7NLiz
zFxuM9J5qabTk1Xfcjcp09CyW+CSl5e8iY+Vl3EULdEt0dsJjfrhQV7lDFqrXP6Zg7N6zUtdLPuA
zRjoHjSh7hnhQGZc2i7TZVhmhbjWRcclFGskTbeRXO3vKNZ/ICh2pg2EL0UxHaLBeWixYzKLZOvY
2ntkpXvZEGMAIIeoBxrh4pbLByq/7KLB3AdTAN7FuM6ytlh1OSg4nzyj6Kr7JNVFU/mcGTh/asly
YBAHstbftD06qi8NErBJAWjz4kP8HysMHUrrF4JqD6ayb+VwHNg6xRE8J0AULGLbZA1Bf90YL9PI
pSZHWcS2AThbn68VIwz7b1q/dGnykNEBTalDMyRZ/LBmRYHo4rtDC/kMxyT5AGwLi5Ev5xpKSHDq
moQHAbb7ZGTwKxmZe1dw++sSFFlG2yVh07g9EY4ZrANggVSaMJc9cZltyZAWGl6/M7TiaHfztm4+
M4DjIwADz3gf3Xtnf/N9Rl3v5pHWMNfKtqVbjeIDSBh6L+4ZF4KtnWIeDBaC33CQ1PZS1GToTntW
slaODgZCrRO9QN/uhQt2w2uH0ARclppOpIODIPYobrTmdrhQGHkDlVuvfqLqniHDxx8VOj784jIZ
gCDhxbko6nrPc/nDpecAtZhdo2LjCwZn7RjTauFmZwpjn45oU+4Gr/uDbLwJ/7E8GhCgZIEPWAFa
UXSJperzjmWZ7i2Ek5MG/0znFge07pNvG+YYDDKCdTUcS+KYfKKmQdJq3a8oPATQXyfzmEQeFVMM
CIrC1njhKUwwzmOcsFR28UgS+e2IVVsQofkHnigqmrDbP8Zy2rRDjTPpn4VxiV94qxmpNXf8DJjx
TjMB6b8XxqLRC3svL2XgyGJJArl9XshKGvcLm06fB1EcJQjxCw25v4YamLz6KH0rzeUPf2s25tVi
GjDY2WEBs2YKbwv7dP88dj+iOuUiZONw3rvUaDNaw76FkaS0YueTPBlZTEF9NwCQIeAp38NuYPUW
SGiDP1gpz1xNGToLM7M1phg8BTzD9n41w3R4GafvuEQRt3Q3rEFNPbcFrRNZgPjp6Lu0giDS7xoo
GHiNbLjd0LRBPRa0kN8s580Bl+a2Xz5Kawbph9I+0oghoXlolrcRbUpQdMcYJZG+QlzGPHvIF9s5
6RWmeP+/UDXt0vg3q34mQKN/oQWBqLTQEKBicpGPQLPOct8ZA8tv2IPFjAJ0J0YoKFSeuObFS19t
PzzAuEK84uhoycOCpzoJgZxHTWztDeC/fKnAVqH44JGBvVIUv/Blbe/TekJ0jVEsv9t3YEnJv80Y
ZoFRbez2K2VWxJrm+uSt09aCrVscDQIFs/dzC/sE57GD5k2nssFksaOkEFzOgACOOf8OXESFI0jw
wQ97qi/nXx2N8Cy982izpTs0RroxhlmuMJr0Y2Y8x6wNz6+3DEW2slV7FZzs/J52V1YnV4G62YUL
kO0mi3d8xuXpgb9g3L6u2V4T4cDXY9p4rxUSsfxGgmqSGu9ku1Sj/jYe3BULiwdnku+WSAFUmHAs
N8xa4EHX82pxX8HgqAUjYg9hNlDZi71jl+eES2JDY3/LlysBH4mmBt87lT8dCj2gBBDY1R9yVC1b
s3vMeSCMi++8DTA0WwviGYs8+epBo1QeEl/GY1C8cO0xlBwMTLeLGx69pOyu6MjsmVM3K54LpTrN
vd59rNLsC189xkoRFSY+Hu/g1I4zGDqJxjD6TtSfnMfL52y5Bx5lZunnUurLgsZ0iCa5FYUfDEza
ZLjWYHhjbdk4hXPkXfC05sQ4RcAdQ+J1MuQbWsDQ4QcK53dufubRjv4HvjSrieKUMdYOaPVmDp9a
PFiVig8RJ4lOU3FE13aeyAHZcmX9jeTeCv/gbWBygvDeoA/bCGv2PKshuwzWp7wF1Rcn38TmmcQt
6eJbXOEzV2rMarg5vX6Q4N63ACjAQ/eNjsqutdcc82hP5WM0WxIYtaF/Z/QPhC6hYQ1ZKsq2g1Nt
WCTIVmxN54jtI04cxRdv/p+02XAck94DYYzGIbtIEfDjV1N3Xl3+hkv1anHUKz64iYTr4WeCFjlT
UKye26Fy5D5M1Ecx8N2RmqjCcNPrdxk6xcmUbZPgHiWYTw8YES10N0AS7OlE0ywL0bpEaDVCXlFS
WdkPFWJCLNTGrG7KRzQUMJUcKzBx13a/48TJAlCKLhBAk+ltv6uZXNUcH5N6YRxwTrp8pXV3LIkk
ThRH13e2HmmEFV8VChotCNXSCsS66IF/lQWDv/wKfSN26MZ233MS+F7gxZA687T61pjztDSgPWPY
szaA7/jFywxRhEAWx8Ye1b5NGHqkvs0GS66NpQXfS2TjX0XDpiQ7SPLiYDT1k/xANTQrIq6rZ/sM
GHf4mMFk8yG5Uj4emSQfhhahTqO62FQGnJwT9GU5J7hSg+LBR69DCeAaH6lxYLKQuctfdJkekrxE
htDVdsTqIjHezLC/O5X+gFz5a2Vm99man3lURmispzb8lK0xzCTTbLWJKVdUNo+D4b6ivbTu68eh
YUsxrZU8hidb6GBH+G1kWJhikbvqKVl+/4I++pWjffGgoGiMIRFFbcwjDUdUZ4t1vogH9R+srLDI
Y9aqnbFDOCQc0JML/e+q/GWr0rOaT41COq41ds1w1GvjSRbJgLoVaEok9Di1uxU2LgcegZzRI5WW
Vj/JzlmaDxpPyAegn6zAIKSZczBwLqroKeaZedTCZWPCvrAH/Kd94ss8z6dhaf/aYKHXcdt+Y+p1
aHP/2eidq9nND1GgbdBPx2wVFRRv7L4YQ12zqf5dhwgiVzibNqZ+Q1JPUU3AVCIrnfBTt1OY2eE8
8iMofqlkBmXlnE0TI1IcmE7anH3oQXTUQ+dUKfMtc83HOPSclZUhsWIXx9GdH9D7Pi59dQyK5I5n
4h4PnwOM/1uCTEcZZN90bHlXhvVRlN0DAuH7NgyPFhGAntk+RuxjBetpPfnZo2EX3BStYCdA+qUU
tB2Lo7OR93Pm6feos3NsexepBU+NeO/ZC2s5NHeo5G1aYzh5TTShh4TCBcdhPjUG1RPmlWOgTSsv
rn8Kr3hwtPZ1KrAG8u3m98ijSBN9a/V4ayfdY9MUtBvURZ9StdbMfk8j86jjmu42xj4StiRsn+es
BJdYzv5hKYyXHJVmSS5HMHAMeg5QmPcW67cYYNRSILvleHXaLw2X6MS8sbd18xLqby1xky0r4Tgm
aEEq70Om5u9G86GzayqdPvHO6puLB4gIFyYwmkTVi1GBJ7uQKktO06kfPVu2HIKKpeUT5xl4EH3e
gNHsdcwK7G96OKsSwGNJk6PpL374E/d3Tj7OP9kxM4MkHRn4PnvCmpQxnDjQQQ4JfllM7MXrz5vi
ZwJnQWpKBKYzx2zgWlhfNaoxeRvD2Hrssic5Y1jwcnRo1fBriV8zvphPJRLLUovpnoJQ2i3qI8oW
qXKkO9hxVE7jJ9QZhl4MJdNhHRnufsQOwJg+uFB5OoRCz0NBH9U8yay5cK1/7ejwNKB0qg8bSnYK
GjxHohf49XrpmOObR3IMXArI7HU9f3BaUsnifUJQxrLJHePl4pJZTHQViM6VCc2t6ZjA6AeJthiN
bYz+vQQhMzs/BO3G4zLZpPJkEpyYaZSeNYYOvDc6UnSUOGdJ6PhkxYkqU48F5L+2gODVYaUACyBx
sM2TfP8IcVFNRNbgXlImmRYoCT6DywgZ/pjdU5D1yDu8s1k3QbTseX4lVhv9X6ylAIFJeaX8D4fk
PizQeMHsR9LMvEPSm8BauL/lWKNgYPHwo0CNV2URQQPioTThJjJvvBOOUDDTUD04+R896o0kjVHy
+f7vsyVvk99bgExXE3h4SiPTfedp8tNB/j3EgJNIvQbeEiK663T4ZmFYKRNJ81hkGNW6zBivLAGI
7LK3JPqb5oH2/gMvpjfuMkxqKCCbhFOLO/GRyBu0j8zJdn5xM4q/AZk5nxnHLwszeSABK7pk+Loa
B5NVWaBsyyrw1UIwOSvOrZAkHPL5fkgvbAmq5kZHX8ikkRi/sk3SDll/VIHB0h6YX218VE9HzMDG
DJ5yCYUC7QwFUSW9aXSxuUZJC2l3HpK8P0lWWpTpdRrTrRf+VDoiaDhHAHWKxvoyYCfLGjjgXnlt
epHwx4sVnAFHRbU8ZymLzb2begSrbp42EiYsuCoyLtvEsXPgJg2XGSgbYEi6k/jAA2x+oOYNs6vU
L0ggrtGa2mbOo+cGn1IcTgX6BVoszuCQCF5H787sCXGF4o6NZL4vKmvd+//OP9lXOhq8uq+tYg/E
bzmDruba0jl9l4gB+n+der/twb9S5DK+hrtSP6YEgUKWOgFhyr8iVOzbqDhlcii2xR2xH/B4zOJY
iemF0iPozUvgmruUu9WaEM4MKdMYrlnxQR8A60OawhjhnGSrKTwk8e9R3rX/LpbOiOSzdiJvLSVh
7JfbMhlWQebC2SpeDLps6NLcGK8D5iI4Zdum+fcMAh5/iEii4ZOFHFsmASsp+E2KGbgYS2E/DYP7
JMeE0U8XL48PgAhOMXdCg0HyWcfzEBphYE3uKIbdzvRgI8kJIu86pSDmE3NHC2zjcVVpc+SNsg8J
WlJUE1kkvIcqXMv/juQ0GQVFMJwmZFe5Cn4aXbONfFs2uWtqD+4R4vW/dYg03qYP6m1C+pLQe5DA
L1F3yLrjPzFhfVfZ30bZrReOsRgvAaJMof9/JcvSY0GxyINW3xKWedOyoadw01Dm2vzJPo2R9zUB
QnRMQZTlXINeWkYBT0F+qKZzvRAk+Cv2xkLCxlmOEgLQWLLXjk6gm/WHUD1LDeCzE5HguJEr8T28
7yoBR1i8SPAtWSOtcc/YXQnbRxZ7pj8Se3hQslD5adcygUkIJeSzH/44dFVk8+omBkdYdVSJSB/s
alpcUnJKpk5zVB4h4dANf1iLs7pb6k1Othax8JgkmsAWwofngpKOuTOJ+r+2SP45jyQZogBvvEin
EHNa1Dzeq2iELoKGXt6+LcyyelrsIJClFWBQG8sZ6KObwSXL8k1lzA3oiUsnmHHVvDmsE3hL07Zt
QXgnyUXeUpt7B/kzL7NN5sDc+DAgAkpzRd4vJz4VGm2O9gvZ5nVQozpIw8MFIjkcpcmRE+l03AIk
CFrO0aqsHSj5bax+La6H4Bp8L4oIjoVkeEUNGSSId5hG3LkRnE1p4MmZV3Oog2ClUsiRKHhy/X6f
8ybkgXAjjf05mNAliNFBdo2zD/kvqVDQJyfFvcojCd3niUNaDgxuVo7umRSXNfFvcFc6a1aeW75Q
41vuZfL4p+EPU6K9UXVXg0xIy2JZlpyxshrkclty88lMmIOmW94TkVQbaaaxWRWJcdrzQWh2IXcr
gYNuWwTQ37rY7CY2FQ1KD/XPcH7qEKrnPlgPVfy1oKUz2vrG4KQkFWCGAgx8R6GeZTu5fFZgGedX
23krvGDFeyxp0zUpwGE5+9psKx0aeX+yRuUkkCYbjUB+Upp4sohZ2ZBMtjQb/51IAtflXbmUz0Os
PUivkEuxKElVlW/oRzGRICe11qZmoY3PfuEsSExsHu5B/M5H/z8BG4JSOlEdHkMOL4wEHazXIQEx
6QHGJruRfIIq3uZjQhRmuvQuhwHTBrA5t7ZC5olIZeYlZKpvH1ezjGOaM9VHDVOSDKytDjw3h+KO
2qVn20i3qaZlNhxtRdyO9iKqgMz/LTBdhn5w2EitWVo4jkqDSg5W4uyZ44YmadbhvVJsaxf8FZ8u
5yo8lRWDdagdSCPz/OV8skJjfpXYyAuEQ2xscJjGuye3Pv2cTMcNG/zOi/ximdMCsr8sXzs0J5B3
CQCeqq1umesgGm7WaD76HWx+wVk7PqdG0FU+wi3k45BAKmwfVumQwCIFdeXX4KN6DykJH3aKk6Po
FCbxq6Kk8PLyNgaZAkzppy+z687vvqlKzBG96oqbaHdw2+aR5JAmUNI/DUVE6E1IF5p5hwL1Ns2K
y9zSVhGyBPJ6TKWclyJPjiOInZUqmcxIAicLanK604LEI5HEXbRPlyq4M/u3rPZ4EGIaZ+5rukOq
Lch8AMEl40wDA3HL0Bw3no3XGi5TVURjMF6ec72Es4D+jxP1N2nMj8wPjEnbE9xuAzJkruoustuk
cAR//9egCJEh438/P5+MNHvUtfEVAhMCRkP7HgTBp/JhNLl0+eP2WwotzQgf3DQ5AcynkWDtpz47
R433VqKLsdadq94ZZ5TyjxNdzcnFgGFqjg5NB7CH18irPmt7vAddfIpStZHUX4qWnETL97pbO6OH
0E/aCaGJvfzlXBu4BbnGS5zQDGrd7hYze5FoRDr84BKeXey2nxk+P2k6PRbCAlA8hFXjqgG6MqUr
Q0e+IsvaYj3niMRDh4EKGCeIE1PZ8A0uomkL6FrcevaTzxiwHCe04iPndWyaxz7AvHbJn5BdO8lr
rcYFbKktKoPqUhvFlbHNFU9ubITU0VJTsg8jHRZEQzLr2MKGdFL7whE0bXq3NZ+yonhUVYcgRUHR
PGfKf8o0o/6O0MCGZa/R5aQnh/RhRiEb023PkXJD4RtVqdzQtmOMiJWWV5AH7fcuSV9Gcg8dABVU
GfibyYTJJk0KyAzXoiNxk6bj1JaAHmi2zBRwvW8e6hx3zow3KWdl5ZnglML6+V+ZZkyyVtZhh7QT
OdazHHqDCmiSKSocsBnQqccZ4Va7jAyW2dxtqwxaS0Mxabr6ssXB6MnS1B2fVPDTOYpxBokYekpQ
2tvizMWpw9jbdDwi8BxDg6twniNCE8Fb10DsGXmwRaoaMSmq03T+bQPcZ1SGERdSGU+9HSUvM6SY
udbOXQGq0KBxe7OCcBto1X4eYvdWM65c60XjgEJ3A4yFfIaMmDSqEc/1anQXhjD6VffVsxqHNxnn
q9J5GjoI1ROawCS1zPCwm0Ey96U1ByGfDAvWRSbKmKHP8iBZGa3+J0jMAioC+HbrjkIbQRQPa3Qu
JWYOPkLIXbEJwK6F0ILkUJJ241g+jVTZyTziQCtE+eG1IutGixe6DHBMBY7CIhU2hw861Zz7PGj1
lQCEZZ4NFZUZRgkD27rzA4bZ7qnpEgcvNsTNWTUaTVxQolvyN2K9YaA7KoZsFoJd1VbOaPIbkpFt
TGqoYMuQENmpDHxguYIGWjqsIwjIbTmBOzc3plO/UdSXDWpQk66968O0qYJvuTA9eq/J+jhJx/hV
ugEIiWBG0f1R1HFl6UA6i7HjA8s0dykrxDpWHKB4P4M06XBphIAJcrTH+44UOPdvA7AfBGsp4KqV
Hrusoh2jZvBPSHSiBJktxXMpUvIlZ4h8tM+y7DHF4TZlBAQF6NQwjwq7u4fiiE2BLI1G6YnxE5In
2cwK5AswGT9PvIwa4QT5Z/IQcux+eKt4hh5aTbmKId/EWGN066ac6STwGkL82ejHVdxyTPetS8lI
y58xfDKRCWiY6q5bqnnOwEyIZyCDZFbskq22mfZMIuDqGop3TzNU3jatsTFscUQLVg7tHxIU5d7l
k8kdFOBRzLQ4XbF1qQCCUUrJn9Kdr/FUlOEuKWyMXcIUv9KQ1Eiz5B+j4VUOFFl6eo8P3CvZg5zb
qZzJsP2UDv+tzA5FCA7fMw40DE4O6jGe2z+AjX3ncJ+a6MKH9sziZG1k/rxDo5AZPU7u6fyO0PCG
L5SbcgtkVchEpXyKh4IMX/oRL8LZnsLb6ExfkQMYFvGohIXWOfOeqWNm6zdb55z0mp0NNhu9pP3A
AZ3To+AzJjoYVg97oaD5Fogy9/QHB+PPvDYuQ5u9aYF6pxKacrxyMMZjLfOZAdzQAc0MOun0O4ct
d8HrBq+4Runw3WRpS5kgl6ynag/+BOQgR67yeizIqcH6u4eqfsSJWqNcAbnkHjLQIHmXLSuN5zKf
/i0AmiMBYAIeLU1zW1Vvku4U3sekhxeILue8qo9ogmzk+Ttaty0yxOl5kHRStvKkgro8RnA0pS7r
IEkWULYchR69Bl/7BcLtKqj+uqgBrnonf1xIzl0mpg4tTCQoDATpswVAcPwKiwhciq9+kbDJdyUI
9a0rzAxsvsRDiEAqA7ZsxCJtGu8Aj/IgE4iIY66FrRsOoB0hekoKUCElAutqrRN5sSh0N6IdXwYa
rIHy3BYnFVRnINbXKc7+1ZOAJrYdS7Sl2Rl5Z7ACpLYTfbEW3OvM65NtJutNRmwJ57NMQiUANeg1
D0OH5TyNP6ex974J/zUfvjNvepEnIiFLIp0OvMYgT6ZNlhnennRefl3V3akL+zONJdmTbp2xoe2d
DLvr+s6YIvDKt1ah3JTGL165ABLBQ7xVnXyOLJQu+d1O2oWIudQzO+Up8zq6y3Rk861X8dyY9PJm
I/oENf2KiAXKv2pm+siMOnALYErIMnuYNNME4baX8gfNBM6vd8X6DWmWyXAuMxATwOMYbku50/lH
yatzf0RXhY5aakE9QOuEcUVA1CFotiECwDE0867wHmcO56RBLqBsTjmKgK6R09KCd0x2JJuBjUfZ
RNDFjYmMj3ZQ7HUvIJNFDBxtiHkF+o3O8s+Cd7lbnZCWAN8PD4jwVOnhkY0hDxjNIuyJUTSu6+SQ
InhXEKkryzuMhvO7zJHLbYhOMK0Jn2kLdmtxf5oGUwAV72li7Xx2+FxViPm1L6npbtF5B9gTNM4W
j3DG99avJnbwotAOtd/+0tz2xRiR6gLjVM/Ou2Yuf0WGJzbUuzfGW4PYldbmU4PxOwoUOGvEc4aI
rjUcnRA/6WYj7dTSHXZzrgPdrWGu5bBsjGqnZ/qTYS8UGs6ZQQsu6PUxJ0CbpFqdlXxQLnmhvtV0
45A2PTJnEmjmaC9nLlyZfYMMHgH94Cn7O9apNFiFFdGB8dy/400AWlOn2TufZ7yt4+Dos5ODNJnA
uSHuxRmciN+l7+5GuzlpLurIUsZIoJSptBzNshUa0qquGjFisQ7NDFZ/5INL95cn0l9TkP7IyqkU
ajJj1XhYWI4rf3RegBkkWmo9ddEvOrbbDg0U2goHC8G/cxKOn4NfnsMIZHmDak3XDpei89fykroy
PRBQJBuRpgzmbjvWDUaXEhQoCiNIVm5uP+CTsZfztcKsFPC69mXUJT3ZsqY9HIB4M+joaXSCuyB7
c0u4wRw6UrGyjsDUIBAOzsjyN3oEcpT/bu1m17HF6GpClEvWcmaip/YpM3VJMWVgIXtX0Y5AeWJX
8t918J3aJoJI+CyqJ2nj8dIdL8SejwkqizVxrEe5iT69eCic1o111eqrnfHxIA3oLaSx2W8m13lK
tBL50OrJYGrhGmrajNIoB3tIyzAEDiZ3apjqoZjhvpnWUffIFG2kMFOfgbzFgThCNeRJACFmP9rR
r0ThFDlb1o7An8wlsIoPuaw5g8VCgZD1OtCXWiBNJXVaj4YYIsWrlr62RA/aiZJDSzgLeROh2+DT
QVx0ljNjl5nms+QqzsBUmIaMmEv4yZdSKCyWYYbyih68uiZIg6j0d/Uw/MV4FWHdFidfwwVvjD1B
AV0XTaeaTizD/K3SvW3NWsyqhHIacuCvqUrt5wF0S09PCbovUOoFuydUA3l5ecr0HkfJOJpPdsr1
Ir9i68NlNjmAavxQ9qWgV6vBEMZxhPNc2H1kNQbQjmfs46y7egB5JhAbXjefc1wdFzJyTvDT6ORQ
aFymn25iQ1EDy0g0xENgx1Hnnqwk/yn9YNiioN8jHQHbsgMIEgz23h2S4iXWPZRvwYLnzIMfzFkz
QICAP9SGF6SN1rqCetIPCJy3Sf/TcOxwPjzrdv6nySZwwTghdBaUWqt+aS37rhX5NdQdHhRQczyf
jWEH/zTj9ZTJk911h6HDGilo71aCOUjbWhi4LfrGRf8RqWGMcEI7AoFhBI8WsuhypLYUHPumHPqb
TbybQydbL8hDr5oJa0bYfFWk8C8NHg1qF51D3BZshlkFF5N17RLHHVudkgDCkG++OmV9pmvFCRLS
qtTT0SAsL+4qrwO1qSxgw9rSHUuj+0D4/CgnuaWrR5KUh8id9vSQ1p1dPP0D9yJvu0TuAyNvRMYW
Uuxh2BD38N8awGjPuHzY1l5ZBREW7RUW46CeNWP4LGE2OiPd5iLZ+eTNGEw9sFp3hsfsEnGnMCgP
zjB8gieEbbI8KD/5a8e0C+E0sXvoOXMVlS1eEXNKGtabv4A4A0cAye+MwA5kvVS6Ty+k+cSFAYJh
CXov/VNV44tFWgOPZSNvIEbt2Zqir6YAgOs0T2lsg7Aa72oOPNBwsExNLsl3WASxAWGQeZqqowUa
D4axMIchp5+XzvuaPfNhyPJbZvL06HWsyCN+hgACVl6/IEv8KSVAmxpUUAtKiuz9RPxnPO8kmzPA
H9MOy3cyJsSeqPtTTBcUNgJ1Nv1b+kZuv7DstpUWvkRWfLPwJ2paVM9lstXj1Y0PzbHguyMyhkhZ
39kERLloCZGIGjO7azeDg+NaIwlzbh4Cu0IUpl3WejPuFrLdMB+3k17vQf4jN8YgYwGbAm/7LiVL
nFKKOskhgmjlspB8tlWrUeqVy5vfeBv0NMNV4uffKXiasA5/SmTCKqRsDTLaSbWvTRPdNCS7aaaT
7xB7+n/JzEJK4cTvTgL0R59uXp2Q5e+6bqR13G/hoT8VtPxNzO5bHNrDbkOTDx45HZZ2a7owp/M/
aJNj/qNvsgARmayka9CpVQikERUy3ihCOBp4awFAwK9BbC9dm8ZHqZqzzSjH63XwyMF8GacSOpVx
7BMPUYi4QuSxsq5mM/5h8fHmEU3zZsh99DWibZzFN48h5dA0TFkAF1DNoP8erlxNMeyh9kHnfKvz
im1l/QWCzQ62YbzMjP8q19pXLp6XCW8mGoVw5SPlEiCgMSfhp5FpUCPMT68ZD8gtr1FZuDXwOFyF
IkYQklkOgFc70trWH+i7xg4FwPyxYOakvCHYNzL1okmAXv8fStwEYeLmTrN4E2I0xGMP1bzpJtpJ
pP8uR6YJbMP1DqJ4zUgMjTUXkEn3ECJY0br+qqHaCp39yCylAEcs38v94hy9MXR3NQ2/xMFsbevt
PXKxRgxAH8nPeuE1YRtZev9IDgBp+GHibxuOMXRSN0Mbo0zToNXsF7D4gQjn/mGyw23kvRnTRHNw
+Cko0cNGf85T91lFtCtxHY0ba9u0Jmp10VeAGgyWDeGqHmib0Ean5ZsqJGrQ2V/PWBd6Hlowkb2y
IXckHGYJLMvMcnAuoTyuXHSEZ4xVsmwbz2idV3TWWZMUZy1dgHDMMCumNU0V1FLBtu05G/r9oDkf
2FAC1DjxJLXJ/guPGcyxOqfRsO+09jR69P9lBsShA4iCP6QY4Q9Fu54cyLd8FCH8NdorSAZG6EYt
20VAwk66QQoOaaNsEyAeJ3kK8bGhUYDcKFkVJxkPkqMGGRwsokiq4roc6MohqUBxYjIHkm2qMLOX
5KDqEnTI8sG7ZLWiUe6jheSUZ4gWPEjjte5RWaSUsE3y3PDHQDhYS52PmgRcB5RU2mNPMJ935jw9
0N7euW6KK2eHlgO59zTegrq7+S2D6zb0Nwbnb49wPtInxqMhMiTD1NGJzrcWE7uaVkhe9Oce2c9e
o6Rt5+bYBN1h9NGiGw1af4BSmcxzzf5PArzL0JMnHpVMFIp6/lyUdujQEeXYndcBrrBp2t58aOsr
HhyWB58Lk4Xmk6cTpWhVW3C/AH2S4TGp3dmcdTw6ktjXikJ3mlCqKPUmXzceRgdN8WbOyVlCFDzd
54QYF6buKluisxwG/mSf7Tw+pbZ1Aj+2z1sr2yssFgbNh63IRuun4DDTPkOy82ANORgsjtRUcHK6
P3FGUpC03lMPKAA5r5sBiszRpueUyXo2GN9Ot2yDbrx6HM69T2qYNMeQrkLUpszVKaT84TzzYNyo
RfUCsnGa9OfQBRcBftZAlCYl+5mGaqtNY8GGByPaHNHZh8CCQMxw9KYRwTIy13J4cJxwo3JM8YYI
Sxnj1NjmO6fpR8CJ6/vuuRu8Y+O9xCYyQzltCpBKJz/lFK1j0s1Q/7BMWFlBfuYl710T5wC4YZtm
bi86dW1vOMzNRryygP3TZOJxEjtTsCFs6qQMfk00dVimo2GcdR56XyAURkaA4t2atsBXUTcrSbcl
idAH42hB2kKGihNG+z0NwFQg72DtAeosnlZgD074LOxnkcyN3rtp3qsFckXNRtVVce/Q3IU/sclZ
VwrEWG/ACWCqOfTdrsD6zGu6z7pCY8kEnAOQnLdWGFt0+qUx910gFtsp9bXkvyz4shIFnFB9Zov1
FPnWR9Snr2wcg5KhdDB8nev8De5ounHru+1S6Zn/4+g8liPHgSD6RYigB3lt76SWWl4XxsjRW4D2
6/dxT7szO6tpQwCFqsyXjvWM527tmMluoOLge6AVAJCF1iadNxll534CKwWlDAuDDMc3vjQed9gb
W4N3sdwLAq4PeHPP/AEady5bc0hHtAy9rdHa8AmcuzKaHk36Jg8Vb2yafHRY8j2rpnPV1d133CA5
IHVt79CtXFoswnYTymIg8RyFm9mLq0vA1X5dDDg/vFf4LZRVqHIN8702RIuHBewMU4LlwiPc6klQ
XTO7j+qvXk/lzrNdUCeyJA5TTE84eDjZxi+zMytyFrPPBglojDig43LY9j/LsgLZv8vY75D2T07g
LcSsjyZrDg37R+cs/QWrGG+E6hH1XOuFecsT5szdrxjMjW/LvdPIc8sWUrDAVwUSB0I92PMsXen/
C1uS8XD7j941a8QvMTlftiz/pUP+PXLts1pnnaGfmW06JEEOQZGvUHZwHyIBQoSmH5epMZT07HKH
Gi2ejgWV3K221XRre2srB9PZTVF6FZCoIC+POI6tbdDblyUgPZNfZB/+swBhbnJu3xtiwY0DKXv6
0PuYRCzU/p99YiafltOlx3lOBYxIj1GDJPKb520Q8zVzOHH1/2JdJAw+Lil/QEsYzQQlRpDIkJIN
ECu6YWF9pSQvu+zdy7NvZNERZCV9YUJaLXkXebjvwodQgLcEo1IF7Uc9QlZvvLLfjuEjxD6k2gw7
YGS+AcX+NlRzLmV9bprhcfQpaExu6Vus2t8OxO92ZDZm2gNvBRyAEIhOfccdduQzfSXIqSETX+I+
iK9UXXt8Vd9u66b7rivBDNC5DmVXrmFYnzEWHQHN0WPgUVCIVHeRKLdsOyM9svZIBg1JUtrnmQWf
sNKIHS00TdGYc8aZl2HKjwSSPVoDx5M7tJL6xVmgqSzhpeKRjg9FTpT3ad+RSpHnn40E6m3Mt05D
UiglHYauTGvC8Mb7sfZP9Wz1DKoMe5275XMWwEP0sJPemoIT2VDe84gRJbf0U+m6X0lf97swDJkl
JHCr9W35zHF+LJmXbUcMlHgnbY/iJwQGT4IM8TNGiSDcom7Gvh5FrbkRSsmNl5ec1VBzIX2gu2YD
a239OXo1kgT2XG9AduwzZcgx/eqy2RV40ZCIAL0w6q/Wa8Bbs1LHJkffX8M+p1n2WTrjQwaeNh4Y
/6mehR7q5eBIxH6mXXXvwsBHBY7Vl/VnjSMi+Wmgqxa8hH4wrsPYB3HTiuAYgU7fNv2QAMmhfTQF
3YPl+qc5z+5Mp6MBCVczYVSMqSrYDj5AaWAW9XSpO7ZPMOgvImaxGuTtjhqThHbJy/D99zqfH5M8
2Yxd9iGr9GYNqIjL5jfy9aYuqkvpwLybRu/Ad5DS0gd/Chn+DDtzk41L/WXB2MTjxZQvXpmyj1+D
KeUlRsw6+PaqhltitfOgx6M4QrESArHiFh69GrLbcw4g/U4vbuPtUox4Lo30bpxOfhbQ3ZhPXlvs
DTv7zAew+4abHzC3bmFE7KrUfYPWzkR9zp+zsiRZrXyErb+fE/9faOjDXE3fkTBPhZtt69HEA4VY
z/Ffkgn7DuVSUxvVevAjtQun8mmWtNLcJvrNEwm7UZgIJyr1GloYFCvvzKzHOjhuh5m/8jjwNbX1
nFhUwoNq7xjMPeXuiP3K7R4mMgkQBvNwmkT7Nf7AJl9nu6qdf4Jx0ZAxioGb6aQb7r7nVCjmwjAz
LWWze00QAxXt4swdr53VvcVhjWMpf86bqjzRsOQCS8tmMLDyobnuN3Y4Yt1pdqFLXBsNR6yFdIzX
kXaO3fKHGDZvaofrwVjTwcrMDM5VVX10Y1qC5TUOS1zWyUCR+yn5SAKpcL2R/0FqGIsPYK+j+idB
KIKEr7WScGs9Y3rBW3+1TPeBbG6ub3wgu8juGChHw6+cwC/aLR8OJsK9HXIBUrb3mc/O3ZzyjLYZ
I1JQT+eIxLz7HhUSamd2aDnOl2RiV0tMcW4H+2mS2bcsTUTfEeKysQVG22NaA8mMHbLP+kMaeuYu
wKjxHSmN/t4xFfHqM/1Xf5R/TNieLZJuj1yvay6ebMx9GIDxqWhmEUSzIffQWOlSDpu4B2/tju+T
Ls19WzkMqVmxePARcft2rXk0/aOCrJYk9QNyx3TnltMSp+4QsIx91Jwn7FgkthGlVkmsloJpIUy1
O90Ts9kSo5Np+Zun4Z/srKPvqB8jZ4TJqSfDhP5FFvWPPVBHQabMysDpmUR9vCUD8qZLY++ivd/o
ArVlhuYTzzynIs6ejjbhUAXpidyN5FIbFMsR4YSbWAZ/GQAvt6ECnfDSw1bBS0og7oNZN/ee4T45
KuGDqzAx5p5Hc7xy4oOaWDC1TQIwl0J20DAwDjquGFmE5GDrEe5bzVommxUlfxSGZ+kXrzICc9a6
AHQH/1Y31o/le8HDHCT2vcq7Zeah75vafnDHudrRu3qoYDCvooDuO7tPaNOW7GTkEfvlo+yGS4bT
vyZDSP6M8fC8CBCwqpTrPnKo1ifI3fMo/3dKerUJRXw2XsNyxktCcc7dm0kOtW6k6nKB/q6VnoLV
LCAl54b1UFdLtZIUw8qRzsNoxx/p2O3DQE1rVepbTajM2c17Dm6/HlY6mCBCKh9PR3MTgfMrZPto
e/a1crl2VYB9VrYe1Yo64WIP3mFOEeKNdbQf6wqxuD3B6/cDOCvS3WsOixrI5P+qKCCkQot9o6cL
hLmLpwEllRpXsTOsiTg5zgghHR9aW8vWjOV0rVQCsKaCLESYHgP6dvia/H4XhxHjz+RUYsh2XJht
ZupsiDq8BrGx6/v8Y5kyCmre3HUU7a9x41fegzS4OplSud8yFs9ZYXA8AOAyGLQ4QcDzA/m3DMkS
d3+NdPzNBJ23hLCoWD7BcbnRUqm3QqbpPWIwuKgNt00HW6HKiAwp9uhtjrbL5hRqQrar9RQk+Wms
XFYKxvij31Ps2xVbGo9G/E4MScUNidl2YPfmgcIx5G6ffSQOLT8p0yOj8ZW0+6egqM/hjKM9s0n2
LPT7EHo0Li1C5nMd/cvJJu0Km0S26sYRwcvqi/PAFGFVquwKH5HbXm6eA0FWbhB8lwn464QOkFhK
GwWarigEDfdg/jBs0JF4IRatJDPVdsFRIErxrLfCr0hN7jcIwjj56rNZlGddlQ+t5WJ49IUGih2Y
p7wu70xG1w4ZuFufsBvKUHVpbQY+HnNku00fZouobB5RLMTNXzGMdyQrPpsgKvNUMMWNKP78XKTP
ZmLRoChYpdWZxomvaTLYhFEoFB7omyhL9TnMFlNo9cgkEpDayJ14uLS1+yejXnKyNE+JXc4k/bDp
dvDWp9Y9U7hwvCHzrYj4XEkfY2RGzFUts21uckcwDXIVmjYDZuVwtwAaYqDUhCetNWA8I48+6T2c
Oaj+KltzSS5OsWgel5+ek2jhDd595KhTElN+2XSZnNFA+FEcM4DV4TzhB2EUXYr20amnp2Z5P8v/
qu1M6IUeTciDhSpWcGQ0lvs8JhA9mLg8svO8YipD1zPgOB0PeeVu3Cg4WRn7k0Z4VKfMjpT6W1Ig
txbpOm30XSPyyTiDVqNsHnDqoeUa8n0SkTW27CIkxK6qIn4ZVHEtpfWvylrSzNvtiB2fpJ4cl1f/
DaEAXUUwH/tsuizWkuXdK88/yUK8uYRh/v+1ppyrVSS7NdZZDgyTMt0tN8Ka6CapOy3ci135d/MA
wKv0ho1du/UP807rxUs0wI18dPfA0+oTrStUiqnGF9Ck/S7tbf/SpT2Erqlghhmq0chpMxM/t0lC
be0zD5Q1uARwfKbkimVCflN01Al29YkiTrO/Ev8+OW2Nc+lKMsBNp4WZNIpPY6aPlZmBswnMFspE
2jMWtGaE17FDaIANALeL9UvUByGMR7qQrTH8FoOfncbEwTlRarG1yqxfm7PZbkAh9V9RVvrwk/JB
nHyETP4qx1ixL/qB5E7LqWg/oPIySDV+DFKZ3hKZQCkBBdyf5FDKl1rRIB3CFnt2XIcT2v2ujg6g
Kqud7TFlyJ04OXEpwxg99OaDmBhKg1fk/t1604tVuNZBJeyjCAH0s8VIpmqpVI1C07Ijzj2ur274
CyAJI1V7Im6ic1irQPNtcyWAWo7qbrCO4xhvRZoSTLNo/HBouKtKiOfK+dBj9V4WH8t/gF56XP5L
HseAiYT3UgUg6xAUMaVccAp5WSwuSPDU/2om/AmA4IxfVsNr47y7NalvffjlL7P/EhGnsxnRsZSn
IG1/IwLGTb49rOTLLhLbp6A9Lx6a5Vc1agwbzZ2HGiwIkUx6u6J80dA6lAh2yKEEXruyvsMzM1AJ
z/Exg9JShuYO19Q0vIxglDz9R1Asd5P3DtyNRDc+0DBwzJtpISD2nsZO7PP4zzNJIrY/XVQDlqlw
mB39ptl6KqQbgraptfCsNPQs6PcP8nl5gbw5M2+/4rI9IzrRZICkiHzjHPyYH64q5x1Nu8mLL2iG
+YSLo05JNLQWRQVckS7B30Ki2Zo8yachJ3FXYWE38g8DbR3fTsZZUsTxc9HRifbRC4SPE28RFhqP
PGscj6ENpqj4DCDHYh4CV5ahg10kWJjKP2yTJMHyZPEh8sFJ37nxM60WYOwEUtaHMWY3e/5AP5j7
bAoWDdzyovhH50Bn7k5sSrg1j1bmLT/AqBdfmcs4pD1JVT1YVJZthtAQ3PBWNfxG/zUSo7N8fCUJ
B03xi3LcmuhfMgIjd4qzEUJGTdd7ESMMb/6itIqXHjJfKF8Rv8aARmlI4Tx/4Yk8cLlYL36YxWtF
XX4fl7fUK2/c1o4wQjlp6lPf6OOk+wOGg68xiQ9j6ez4VpW4WMFzNQITKE+VKvEFMXb1nnUMyut+
HjCmyx2vkDe7nDiEeu1Mm2kPECuLfgU4HaTXWq5h+a5rPmQMcJNdrJeF4lo//uA88YmUHLo0itax
0V0H+8cvBTqZZjsYkJbLkzE8FAw++HOc1sQp1NwQO0yINNydzEIdGlT7XgYG0/GjTQut4q+pEs2N
/TEQwKGo3kl0S58cAd+9Shi4XBUnlUVbkseIRZe0yPBDAFLcf42PErOTMH8L/8HNinVI56Y3TeAq
ZXPotS5wG+F9Lb1mWPsRjc+gTvDqfVq8x2VxG52zMYk+Jl11BYRp3Ra/y7sziZJrEJLnID1PWhU7
HXx2Rb2xcOQ7hDJURbavydzqyAfgYeH78VtxHxkvy89c/gExwVHenoxlsMOobxkTxB1formsLlXC
UzB/G0qq5XUsmwtIvw/2B7284qa2XuYY3mkjH42Rifv8hJHVdOj7ohDw6+mo+D+zttovfw3f87K5
8IfoaidTu6dxSqZruzzWfBuEQcIeMw6pDUNGcwYu71hVAHDrt74O99KOL/yIuQzxDBKl0r52dUjT
Z7c8sL45Iww8YTOi9/67rIfEjEfAV+Fticc7zDD7VYYRAG5mJbZJ5nBHq6P3RXgWZ8begKlnjBVO
HZ4tu6/341z/mun8miTd1xQjBbbJl4Gi7H4KUjrBmR5UN29FmV+TSQZ7nMMOOZVWgJ8EL03sgfMm
PdJognNZN96Jodh2QdC4xGcY1fxK6cGq7vixaFII60WfH9Lc7JqXpDDQAZGe4dvMEErrXYV4ujKa
fqGBmtQe0Ijrc8JJj7YC/oD9M43oDGv/GKcs+8n6Su3uIQN6XWQpDgimj2Z3JTBjZVsdbW44X5MJ
F7P+6130LmJogathLB6lxw2zCM+tqTcEve8GNCSe7P4hc4nPnZdy8GQeVgU+foJPuULsRztlVuZW
L1TITNubmb4HeV66KbjwdhdXcR9J5nRrxhIiWqPd/dz7DJjzjY25tWgM8yQqKBVi/HLAxHM0vcZE
N4a6RNYEWykg44k4g3htjliaoVaeSPQ+GYROzvRKDRtK0gStTABHrllM9XzptHjmPIb1Qpk59Md6
ig5DG227Gk9kM15MwaBeqEPdk68cyHHvzLU8D9QxKnGMx5LRyZQKzieUeGHzqET802lKn+UgrWg4
I0I75THbUdYxI2F0kXrzea6S/TzmJ6nnJ3sGKuWGD0voegnetxEJJBEaeT4aczGD32V3d/hgBnpL
B1OZ0LQA/OFZLT9cXvQM1yRwg3Uyded5zraTAQfR1+2T7bi0T7rpH56Sbyv2Gf/oNUTg4+i219bN
7mVkvtR9uzWYFDNKsLAwcVL45bMf9M9O0Z9TJOyGYFSBqWmlQuMxModjz1cJknBdJoT/GmCeDJX+
2mZ5llFDgCWqxyosh10jPjREUXRO7lvTsAsYudHh7+n417mmJqOp7ZC9C4icvjB42mw3cP31CJAO
JtIoO+YMfcgRCLrvOQX+OwbuIxesv0Gmi0svaLl+pecmfvPCEFlrm9/Crj3qrLtXZnJoW2tjdPaR
rx07Dm6lMTyLvr1oibAO6+chzOgYDBgj+NZ2Ub3IydNXacbnWUQ+tuGkvARdnYOIIyGrXZ5lURTN
IbDcL+34d1FEjEaikEmmTAjticpQa2w+wuXuUvA1Wu7wWGkUeW514Ot6gVsP8nZsN0rWeywDq56q
tYlQXjVDey4z9vCopDuMk9xAvWJuKTy2jp1y3dAuaBH9bA4jsT7DX20bzwJKljObe3Qseh2TutNC
Rl3n5oQdeirO8zhc8UJDpxN5/B5MFRAHvQ+nRbzRQLnDADIgb7OJ6HVfpa0ebWJhTzWMWdl7zSEj
rgj7P0QUCxY9Yz0ftp5dvNOw3umk/naGEKwpiz5kMACysiV3pHAR/BSofMkOdhMLIW585zP0ylKr
xn6Mw65BskfYD10BrBtpSEaJPfk3N1HtHqkZz65H+jzysAxv5RxfTZ/KcXKhN/XbJhhvXl0/5Dwp
ZvfWqeo9G6dD5AKLpE6DTeMf02F4lkhl8Uxc+9TlikJna/Y2XT3CLQd8DFto5Pe17Z4Cazi1WXLp
u0Wu75NtjzTVG/yD6/abzqQ1ayfiFJoO6ZyiOhWBtZ88+3tyOxCVafrF3Rg1Z9dfp8j9CTwimPoB
wJ1v2TwmVvjgFc5bpxncAxfcMsI4qMq9Zda4T2L/yYmH8xgyHjOM57gNdyRr34EdpHNAL7FG9ddb
DPWXZygqmt/BJDK6yTeGhnVshahQYdG1qFOjCYdLddRtc7G96THw5N3sdI86Dl4DWsR5FZx6du0h
SV8E4hKDaoewX+omE1VsjP1uBmzoNd0ryrNTQ3fb66I1gRzM3uzzzBa5djLb3/H9iJVJRge+FQKk
3A6N+5j9FUVNx0LEX4wZPmVtdYeaa2pvA5XgR/kEZLJxIp8WmzQyL0T8MijJ6P109TduG30vY+Y6
BHO9BIvqH/xi9ZwAsF8ZBsgaO3MACNVcEMN6OLZCnasWxeGUNEwqXKlwny8JUDr8dqeQMpDZOg4d
PMjNklwyy7y/m8a03oRt8Wc2w8+Y1BesoySsjD1sXc+fKML+z1DYOpY9/Diu4274siNMqbP7VEqB
ytVpmT/bWpG22dLma6Z5R7PTA+zYN9u+QXvcDJIhTkpGqyGk3nYErG/hEszXKBdMFLs6psLv+rc8
r8U5qjlDlAqOug7PSjV7v1Yknrm7MmRzRQr5XmowM5oumc1CJ1viQDDMCS/Yuc49BAdDuk8d9gTL
aZp9ALMPNI4gvKNw0XMm3nPOhEHL8iNqsVOWjvk41xluRQtisePApaFBa9rg5qwS1vDkc82Ps+DW
ZhWqoqqCO6qqa2KVDuK7GWdV/jlPHSvLD629qapmG2XejaA0wB1GuxJV+s+ChgDCqYNyNLWK1kjL
LBsgum1pyMJL+33U56JwrpYyfgqYAZFf3EUptGOGBMO61mQEtYwrjJbio5jOTdieMTwif0O31u4H
cty3re4wv4behZWNlo7Qo0q/BzK4VUgqdFZc0Q/czWXGdFw1McIqX/zManyXLELsulsvr4gh7TC5
NESeymLhkat3p/ZdhuPqgXv4wn+4o1PwKFoCvdkS8Xg8aIExfp4/aH7fKwNiUUWa0XoeLKyQsdpZ
vGI9gXgloeEkOsylNiQxGUkye/E+oAH5LiRnhY+ciof9Xx07/+KeiW5ed48tGXhJP/wqU9xXuul4
fJ2IRjxoRZ9hJSOCMscFSTSSB+Av0+190NDhsSGkdMYG//d2wbV7c7GO8J2GWn6SFH5qLAZecejz
KEJiB826Jzr+PEF5W64/jl+/prmCT0KgUN/TW86zHY0itR+HWqB8gNLoCfsoVEMoBMUHxQTFB261
2vG3BQOgJCsYe9HMNLMXmzKT9LF7Ct75jeTnj0GFH9IrikM3VwxXRybaOe0wT/ocLMFrOJbfKcLK
oOzpcKTPo1DcoeUh19DCK0HcEN2N2nZJHCajhomPvLULvarLnUs4dPneZq+GzyE+QUp3Ozuh7zBZ
tHgBGj83mb2THm1ht8gI52333UDkqh0cM2Pa+FP33MqR8UF5i01iHApFdvvcpi+5YLscoGqA/WdR
SzJCVYUs3gOY4iBa7H3SLm3Lc/aMjm7C0Ds37aN9SM2HbmvaaGHcVNMu/YD+ENnzXRJXDyQZPJMv
8ZDk6irD7GYRZNtVGE1mmqBi6vj7DchCPt8dOZJwBYeT7eJWXCIHALdvAXZTBxczLssOrS4aQTpl
fTpewHd+BnwGysk/qlldLSP/NqBAgzSGr2fGnMzQSAXjsoEBI1MOgd/Lle3RIG74S2LpZSEOKObN
9t7iRRoxubKLhkTGt4jlrlgqNjtO7apDRo0aGibWjQQPoJNVhyWCNAnMm3TGUxIFO8GE9WhwT8c/
+qLZnDzCdfqMnLPRJUTRDJA+O4fOnf8cxMc8uvSlHQ/Z34KYsPNzmcQ/roufoXKzCXmYTUMP35W2
2DX7nm626+OhIc4CQSjiIV6PMUV3hZcdjZiWP6gkk8fcPNCZpl8/Mh0iz2OlVIhFaMCXIkPwoTkR
nJgfXkeB6aca9lPFkmCBTUmLBc16ygUl0NwBfDJnuS6KlCaf3ZMPVQ3MPxEANNaas2FTmMB3/Ugf
pOicreMh5UYTRuCO8hZzpHzjssBQZ/BOA27GcsgZ+eT4KSl5D6IfP3xDM3qVBgLz4U7Hesv4f2c6
JIj3ijEsYqfMeO0KZDbJkj83ux860yVaOSRTgnzgKX2IYH9HSx0ZpGLcOH7yHBf+FXvGY+FUvCPf
gfI5cjOeSjrrYAv1OqDycuYmWU+RwdkoGmMjGwDwFbjtQ1wsIF8b2QinoecSGysaLzwY5ph/cV3C
P0YKJ7uuIwB3RDgmDfOolL0rWK8gDYmdBsnWYdWOk+ki7PZalMZTM9EomcPjGMtDLPMDSoEnNJ7c
OGySgUlm3SluVUjo1dYFdOxX/k43qDLVQCJv3N9l0fwc80btLj7X7aJDwYwWO7Q4JrSls/nC07hO
2mLT2YqMxHF4K2YWCSkQqbIPgd1tTSqKbo6ugMObpx41A1YhGMgLlyuKcKMoYARpU53rxZ1lh/l2
apmQuZn9kAvzmLghMiN5HNNwZQfTrjYMwaTQwQyKR4Wyn1FWmiT7acLcn1b2iKMnvV8ezirzSP2h
FTWh2ExzRIrLv0yIxQ2+RMRhZ3tg9FJE/s5ulb9R/XxouukeFa4m9cvpkY20Z2YSP75MPvIC6U05
ikNKFYfD1qYTT0svSjJFyK0P+aMVyTaK0JNGqWJgD910aw55yiW/fjLYER3SEtKsGenvL/jlWtvO
Nogk84qSzolRzBOf5/iUJtNTkESMoIeXtvSf7bk/j3AnOaTss0Ud3Ajn1yONHjgTtV5qNiuluY+p
mH0pcP/lJsKVzjLuc8fcStr4kNdXAdotVeB/1RxndX9jYg77Nbj4gY8OyNwlvbkfQ3LRvKqBwemJ
Acl5lJ/lIBhitUxOitnj0lioV1UaAGR9JOFjWH2mxOENY/rYc6FZsnmutkNuMPkhwP6bWP7SyPuL
l0aPz9+aldGP6DAtKvsasBZTf34x/Mq6L1M6/Aw2ykV6QaJzjgIwY9RYx/IvmeipVot11a1eGToA
f5SaDhAANnjVu9kodjJvHyrPZQIFSYLrEbobr7/Bx36D7E90jfHqKNZvA+K4GKn05uhm1+PJqVJr
k4WZ+1F71GVRO99ZDjrGyorPo85fNYlt66hnC2h8XPFmUwbHUNb1ec4C2mtMQVZKEjdmjkuYhVjR
VgBUbklsq1XxRyl8s6nu8Arw5oKSQS3etCWNDE9+GbnFuSaah+U5AqowsVURy9qTJ54qF7ybwcYw
MxbrOiYNnUUMagx5XFCxgEBmZ+BycM1F7524gn169mACvjDpMo8Nm6auUdnCRPJm+6XhnuJF497T
zj5CMYxbin1zDipu+/YxrelMaDc7Z3yPeRO9M5ake1jPdG4HBTuI08Bmy9yqtH13RqJ12YdyaKRF
svfaqSULV2OxNiWQ2xkzTR4cBi891Kl81XDCw5zuvAWWf9MvqGkrGl8sayaDxYza4ZazW3LT77ch
EmG37wlnNKF7V8kvX8UNG5B9NhzjiLAGyQOA6Ftd5VQmbXSMzDAE+0biat1kxmHI/N8uMCWjs5le
OJHBqG29Y1Sa19ZXJ12jMA1rQlaDvj0HPQreNMtn8mcQqlrD0aQBFjYJ3d1w+Cv8IdhnrPM5yKD8
ebfQYlSCPIHpikI/I8Vi9+WCDND/TEbR0TUkoSLocVAgQZ0i1DLs9JPPpZJE0g6lq3HieN91EWo3
EU/rLIYR3TvJt0SRt1I4i8eFWNFmAT1PAYoHTE5ORtUq99SDlxt7Oi4481zjryWf00pdHH/eCxqv
IzNyn6eLC36W2AyA5vwkApKBwjm5mqA2+LNo0YiJddlaaVGUx67HsWUVrBztv4Vx8TCF+Q79z9mK
4l2SVZdZotEsZgfOcIsEs7P7ZzdGxh62prdhcp0DsWK7kHwmf4WYao4pbszJYpduC33sXALae5v8
58q8j/KEKHqD0wf5bE4VsfeYiR5bo8ZA3Y53hhPBwFqujWnsPhOqu6+s4NpE+X1HHgDMERoAvQda
rGQwthcslE1T9D6ZVIrMQI9saJW4xzxpHsbO+SsQn8fNvU0kI7IYmhoOd3+OwwA5c9+FG4I81ktS
V1LXT3UVcGouzk0/IbXYDD7c7l0XzGXdgTko1vDoRVCTtC1wgVHuCQs6J7O9LtKRlnL0gmpyM/jt
25gW52L00/3QEt7Y/RY9B8eyjVu/E5WcFzHYqC2WS1ldOvqlkoHFXKSrJIFD0QTtPzc0Dq2RbYOg
OJDPDgzE7MhxKmyoBUSEl5IOr0CaJZC9ga6iRibEB+yIeYc5qFnlFb9dlUvigjf9NRVqe1Wk9zNd
qiATn74L4XTBffN0bK1iGbSF1yiKHqjUn0pBv4G2MX5cM38xGWiSuvTYLs+RjRmaTMIsq9Ykmn41
WM1faZW+mDELXnowWSzzG6vVucMONrtL656CJfIBiSDxExrxMeoWD0kCkSQerK52ov1vo8aGpQ84
sAMz7DBq8Ge1AaHy2DhqX8vi4kXzX461jKmmYBDhU08Tc+Zn7is7uGyy7cBEOJji++WzjOvgMsbR
dtIvTUTmFtpKIGOP+UxOSxc/lPMEbsWEvrfUJ3lhAgkYmBqgJcU82T8EUz3uVFz9ZWHBKiR2t2Mq
SjBUl347i0CTXTJsgcCkH0hTz1XkbCWF/nKpN2OxsU3GVESukCy+NxbtPw7NKKehjWav0eduEm+o
RLayxXTcICuySbgUM12bXp2ION1hNHyFK3IwjRBlAt5GXJqVBvSJ5hWaunO/PJBTiVGcmqwQxn4Y
gt+sVsyB6SjE9q0IUD0koPj5aOI42CttoSfGUZRhFxwmeR7TcccK+yn7iOOfm01BeLAnDcLzENyt
QD2gW+JB6QsTS9ji0KZbqYRijjA5T7GIb8JvwPM0Qc+N3WTIWkmgR6FByyRg2hBPDRpV4FGozDYd
FjQW936yy8/SYO/yanFF3fLawV3YFFObXCB2Jxj0m/0sAxQ6/jxvosK8TXV5P4B3Hcg2cYFfWngO
1zRGoRVY8HwQYJl5AlBXCjZEFHhrh9z0DZGt7qF3SHtvTRSEKCc/zSm800ZM67sqjccYsArSKjJD
SuD/VO5X0LVkSRhluHFk+1KCxTJgCuuXnia05NViycK9NNypLFiH1ZB8IGFAsopSIUYdsXItj7s/
G7a7bA0aVF3tPI0lsudRQgUu3zzCGohb5n4DXAM5EEPzDR14xmE2w5QqumbG8xiSSzEOWzLfHlL6
TiwT7BrZNY6QclU0D638q1bkved46408PaRp9S+fzFuEAgLJPHPwpQneyqVtMTxFBYM7NscXp+2g
e8pL7U302hAysBelU7DjA9tn1m9LKa/t8h13An1mkob58YcmsC7z+A0ZcFUaz4HQgJH+5kRtJid8
aQhy4aJ9byYhxUlLgzJ6ZRPZ42XAvu/e2T4EWbpQjD/iVTW1pNDLbcFINuOJbG2u8uHFxsi/XL38
GsggehHHHxYzw+swuueqhNoY9cMuVE/QoqD0RvF9GTcPKCKZ+1eokjGCjL39HLQB03vnsHwiKOdO
OavMhfrpzvNOcfQxfuBSydc5JOhuRrA6MTKutYUee53W3kIJp2tAN2OXS/GKS/PaoYPifo6v2b2E
qVjYCexMQvJSaSnQkJJ83LZCIVF+qkT9x9GZbMeJREH0izgHEpKEbc2lKkmlWfaGI8l2MkMyw9f3
pVe96HZbqoIc4kXc+OMERDxrCyQimOe7EMrHJQgq5pfaP5qIvnZBIy5m9CKwDmjj9ya276KWuoSB
UuWqeSNSi4AQnAAjQSWWT2ryr7IE7VgsSXF0l+Z3ZvvmbTG0ffs2mTNO0DlwFrRmkYBzMa3Yseid
SsH8vmnUsGU3/wFi/LthYk0i1n3MpKA2hQa9NtUXTOiPXpm/m85vNyKdUdu73uxrad2nxBYNcCjU
XMTrSUVbq3PR/yKWSd2mR/bTXZXXh8737aOIWGRJybl9Ux9kVHNo5QvzK7cGW978CrTzBSZ1P+mQ
oqPwKY3GgEj6vGnz4SjL8YhDfAvnhoEdiToxvLlkWhIgem1a39weY4jFNTm6BnTTqti5K8vp3MI7
5FFgUjVymc2We6bqW0PLbcv/I8dp2orhE5X4WNc04wilX+N8upfcAoKWXpw17R5dyyg69etGZeH8
M9YlVuPZEGDkkUzhvnlh9iWWD9tgcRsEN6vqgJNooym3iA1io/6tvexPOaX/CDxsKHumYLbK1oWw
/gjy9e2jo5NkVPrYYIb1kxaWjH2XFQwYBu/LT1ZYZGzIpOXEDCGjFvuqjghht4QU2HL3S54/tvbM
uJ4S8hY1v8+gUEDHcc4UN050/QwKgx0QGzv9agUoSYsz/1zGF7IHl1bqHy2tQ29wkWcEsLqRSuqy
41g9X7t6eqwj+yzJwRoIBNucOTyL75U7Fl0DndxnnH+nIr85LEBxn72PvB2bQKUPehBflGNFm47l
sGjglaUzHnrahTI+mua7B7S15iu46HDpzT27WKtRXlnv+ZJDE8MKAVfYs21jbTsNgGgkf10zyNv6
6CPJPhGqoQccTwaFZtuydt5cynWWWaPTgh9gFu4k9rh3VUJtSdPue1e8OYV7WpaeNYsKEbukfaM0
81ctFtr8hieJV2/VgZH+5u3Ag7Dx12ElYuhz2qX/ar60HfFhZxME+atuyeMB9kAD4GdRsqU2jfnP
pmeybBr331jwAFUlZlFE3ddUYmkfVnrfYLi64lT0qQSJ1QV/Obl2hHDOO4HpcSWQ7WBgk28tpqHz
4HxlhGBXPqnOzb8uoKSVAZbsXADWFKeongRvcJiW8C5h6jwxWY78hGlKWL855COhQHrK/uwsf99r
8c/14n+SesMzVMqrmkiuVwZFdl3gAcwTLx93JujvU2pQrGY6Eeal+Wdsj2Xe3FFiL/Yg6np77fOS
34UipVHie1axhybP++T0HJFHA+oF4/L6ZczOE/M+5h6g71NwT+HCwYXRb0pDQLDIP0kOqXC9TnBT
OwK4OtN3x9sqfpQ1/grr4NistfdFA5SOg51Jfw1pt88Yz3Q62ovIe5jy+d2R4Q7r9t2qmoakiuy+
40oR8QF3Nj1T3P1LL2S/zDgBtLwi1jFMQ1gvJYuw9vCxGxnem0I/LcJ/A9V2jDuUvckrP4il8KXJ
JecWWn7M5P+Qf69MxS8RR8cA3jEZZhAqtITbBXbUsedgk3SfavTyg+hLnGvsUuOY47JJbWsnYvk1
mxkYVDTCZM4eg7l8jJj3jh0tnzbvSlDY7WsV5BxchH9K+/HI3FIyFMWn5dJ/Y2b71VC7m/OFHpRH
/A5v654GwRAIH/9dD98EZixaWtS8JfzlHcTlQnXjMW6r5eghaZAQafkyx5GjEAy/2VxTT2AukcvP
emxE7noI2LjCqQbs3D5h5bhRk/gjrXAbJMWPsMwjl0W3zX8o6vjwZLCv4uLNmD46mGlsz1bc31IT
3+aZCYsZ6V8sIaBb4V3Q0pLcTkDFuaV/DpJUUwoyamxWN+f0SKLipIi5bWRvfVMOxGVLooksBjfg
wKQfMkdXejvRtS+QfmhbEdPJ5PrX6IPLTGpqWqy/IjQnt6/PTlNI8I9LBIcwOUQrfaKth7X+nE5X
2Fcwcyjq7Mr6KzFZvunmmV2z/3ai4KllHrKJSnpoM/ilOJ5ojzKYn1WuX+kI6LYTkUmrQ4B2hg4z
amQ9+wxt1uMjYqr3i2jxPnIMi1kAm7jEoV6O+pdcCVBZMJFGj8F/WhfHbh+0O72sr33spb9MJG9R
4O1HP2EXIU0nQ0ApmQmRlb6tDOhhQqK3icpftj9/jQl3BDd5cshW4VBimOxQL31SDoDFGb1ChO5v
2Ow/axvs+no1Mb1hI5cHJzuuF6n1AlNxJT60kfxl0TFTuSQz44BXlPvUcQx5LZuIDg0MAw/RqEDo
sXdAxp7fdMuyQ5lsgGUGWmxTX1yM2SS6khshm0vIvusWHXIhDxgGtgBUPVWcDnZ/fHUbb8CEyT8z
G8FNDhmXkvocdMG/aEbN6Xk4JC11vXTuo6R8nezml1X4R68veKwlO2YwHe1oojque8/d/Mywutn6
buleJ+x/UITJkc8QDrjao+83BWjBuscdGWTWLvPbZ6fs37gfPTeQ+OwCkEmyGvB5TXwmGdn/onGy
H8oC5I1nTXD/GLA1PMLUTwcYpQy17I11Z8ngQmVdf7JNc8t9nT/6CP+xi1WSksqt0AQnIAESiBXN
JoOttdYNxwM4jzZ2r+SPFTCinrAxfa3bdZksCKYpuqmTbHhAhn6tcoovw5J3wQnCI9bXIxDXS+04
X/akHmy7Qq3r0FEalwzwZF58PlVN2no17ngUXnUfXPpZpHsH/lqKpxR97yYo7cHFAqI2rr4iVV78
Lub+XlXPHRJhsGgY9B1bJ96pWPztlfi7Hj0bL3oQFm7AqIHs5ug7uxr+OC0o/wqxfvQ0RWbmJIpK
na2s4enJ/6iOeuo4J3JZCF6ZZgcT6sc17q8wsRWMjvEGWuaP8IovJwLXz9uIwQZ13nIZCHKrHEcf
C0a46RQbzbqo47H6B5mQRDDEUWgZ4m09Wk2Ffy9XCxFoL5Iycl8Zf6cirvIVCYveTe+LMDzouT4j
5o8bynBoasxA9qazw1RdiDt0QuDIa70YRd7Y8za+i/VyMpzku44Joci610FiXvSGNztqH+nlPa0P
cB8KpFGOknJkkaKE1BXS7NKQ16QdZvARdrAL2vZz7Jsf7eZ/xp4ggu1DqbL7a7j6gKwpSa65210B
MJIsozcGgRQDHPfeeOC8Xgn5x7E5H6cm+QZExY/WBB+Fz1Dbng1ulQAcOB/cgI7CgF8DNEQZqVhK
ty4dsxtvXpiqhC+OX7yoPsDWrP2n3saOO7QT7CRMniEW+K3HQlyOtCFX800BP4xljpkvvnPn/MJ6
DPvbjZ49+Hdb6XUVK1j40qOIFRSQ7CIrPfrtguMkfQir8bbEXKUjoT96b6RShZkSCJPmHUftKxGm
x6KeLumAl8b3ZqRrvMiNxwIXzWerMRoPLhaxPOa84sXWews1aJP43W98+WDwRw8D6XgUa8NKF1xr
ThkRVIT13Ggx3K1ScrB594tnBRcOBYHMApYMHkxp90TS3Bv6+UcWEgOcZUNddJQ9ToOi3h27YW69
ZBhhvdIGCOFQZtpv58J9GrBA6diZ9mWroHrY/LFqIN1EKzojvhp33siEYI1HuvuMG/0uUeING0gE
fY0TbTSE/YXiyf4UiPnihPJ7hpc5+ki8PaGrhpdz6nEupt2bzBhojl0GCFVPT4jjH9VAlYaT4xKb
8pYBv/COZVR9GsBOsY+0EcD5h+azBWe+nceYMQVzOhSNe3dUX+FSPWLpAlyk3Nf1t2pxmG4yafA/
R7RZuAzV0vsuCFEP89XXcaf4HDYj9s+NN86nOXbOWFzqTWLAaSz1I7b3gAa1cJcs2a114ofVGidU
/NC2KNEcFIjZXLTtUFwl5/zUAJnAQcCpvVx9wfxIF9M0rzaAIZZO6hOocyj5/hxb/PBenfPJuq0j
ihZOhsFIEM6MLi2IoU3KwbhLg5tY94Hhd1hOz3a/PPrzHELyg4KQlu82IWNoFo9OHd5Pc0wFBYtD
KbKVGkt6m/MDY6jwhT3+RDSchvb8t8L6ZSfjAeH1RgQV809ytacAHgwFXQxOJnoNVlluvdgihlz6
triViI0la/S6VkcN4T0xfo+DvvPwnBGv2s+rs3HOf9wg3Q/hsouz8mYp8nsFFH6kxN9hnGM40Oot
S5HAzfqVkOB7MQuRH5UhUEQQaEJjnfRSn13ZHhRHikLZ57ErgOYVhCdZKgU7Vy0kq199K2v5Krvg
s6/Nv3WN7JEEV5WVEe+1w8TkNh3NFIzclAuiJeZGHGrxEITx02Tkaawx5esJb5RQz7aMvqOxemla
/W0Ll+k7z5NbhafCG72tCosMeARoh6EZ6McaAsYH8INSU4BNEg88vghOpOPdgY6tjqAFaYybj8zP
TBas4npKGGvTMpnu+kNVFOfa5vCU9sAATBvdr9dOL4mqvTb21e4Zga8dVMIJcCmRlyXXzC6TUeKU
wBmAIPBkK/OU51wUtXPhXWNBSfQucWF0tq44EGMkxoJOEJf+X2+CErr+myDNDpEV/F0SrtFSj+fQ
BI8x33A1sVdgl3nxu+CuiOL3mnB92bu4vqCFTPY9ksbd7GVnkTOVI0FgM+FCyzit/85jYjXM2EZ8
fQxHosftci7xDyu3fwu88H1iweCM/TpUHIRzjoSR4b4aWu/DqkkM1bdevqySyI/SDGHMY92njynT
jSXzf+jF5s/diyqMaL0hFq7t59mfDwkSGbAOfhvM96E9UXZG3hInCKHpmK0dqF3J3E2Pw3XhoJTF
jBwww7Q8HgtypFOSeEPCskOfU3VzaZPqyTTqQfoL4F73vPbDrq8jQsgx692HvLeBZa6bouTXyh7w
BoExLZwr1NxrRo0XWPJ0X/NC4R0neNen7sMw5i8VycMN4FHqPjvzUorofr0JBdNwMD4FBbbcMdL5
XYILm1gZ2KLey0ht7JqJ5piZW0DTbpxEH7BDaPOInjs1PAX8D0CSv0zNmnSD5bkx64MUx5okKS0B
UZg8xCBZ1ttI2Uw/Szl9d5x71fqYN/0bgjQtCgBi6q7iYJ1ea05OiBA/XuqQuFLF0ffzz6RmLhO7
l3Yc6QaTt6HDKmf6WwMlBufu3qI8YSDbWOX9PkjNxVL8jnFYHQxFNXit/D3TIAKRdnAXzU2IEbd5
zlz2Qptrg+9ACpDUT8OWHzDRLw2l4AhTX23nviOiIbOz2M9j9+IQWwXFkTxXSFWsqTwUJcCLun7G
twcq1gKdjVxjq8t6gC4b+27upmvT0pIgDLAS4rGbGbp+3k6vST5+tSm2cV865Z1Mgv+PFX9nkorK
pVsk422RYrz2JCA5J/BZVM69XXMTH3sz39W5w82Wnytk69Ue0DhHXGdrvNhd/x6a8Rgk0EzZAehK
4buWmTyX/NDrg+x2+jlfUvbK5c/g5odQaOw8pv9Yf9iE10/2doGKy6iAhC6pAfcU1NGXMUSrIuyF
QVlw14CWuCH3dfg/d6m7nDi0pz/dRD9M2vz0jrvPvfZDOPRYW01b3Sc6i7mclOO5CP3vuTXIAiOF
xbK/jFjUjDXcc968axsOMHKp3jFUHNsVp1Z2j6xxpCJG0upovFCWh/o+lMmDtAyWmxb4rEVoaQ+a
YuKg1o2cd5IfbF9sX91DKNXnklhgcppquyj9t88U07UOyJOaT53gOrXefpPS2pZucCc8cRIxU1FT
HYSZXtokZJGeuFPOq2vCscJra4K925M/W2rBhZfqbeZuza0sCA2W+G2krl6WKb5r++qzMv1n2bTW
Zop7IH+OKxhGd+VDt8QZiG2P8WKvnxKnemEAh4YwfvrSvmUBLkDI9PfxVDwmnXrtAbBwSRc4L3iX
Bmle2lKvTWftvzz0jmlAPi7CvRl6Sh1LwLgpvZk7m2zsIersJ5tCWrHgOMZwg4xvVbdWcr4BOIed
vCqg23cnmnWS3eJ53IgLGeyEjyha5+lEehSEnBMl5JAnOg1gt42Le+zb8sTZlMJBDjNN/TjglaLC
pb2fM7r0JntHkAmQn/tbzPk1dkG0eDU+g6lDOVKoG0swvuJ1lE9u7QpGPzXn3265S3AkE33TF+Ez
IDWWeIxwhebwN/uQcbHGEb84Sb4FC/ytsG72ffRJPBTfCBOZyivvB1teJVvPxKA2CDO+y+VRtowN
64riyYGzGJ45ePvxc8OC0C7qlTLTs2ow78+stMwPKWH07gZbHJk+/47wjVGfcbRHttFs5JhKsR72
K7fb0TN57bNuPyy4mUPWkB5oFjQCcEJA1kr8KjbIdRt8gOcRpR3trji4NetSuTSP3cJNJpiSf8ZY
r3WQXY1rl6hbGAGYPUT2RKNkDnBQwJwiGTaWHkwjjugT7wy2u8bZpCqG32KJo41mMRbMIDSlCfQd
xrgUs44m6ZiIAIsma3GxkN6bv0oP75yVrmYOfqSN40BkgvNlteI28jZTs/AWOLG+T6xGbZToHzR8
JyJMsj8oaEEyFVCP6QFnEJB73rNkV9IyIueQvytf/SlDrsccaYcsrWF78O3UkwJsP96qtH+UssQk
0MwXV5hD38+UK+P1k/E+7TRdbRXMDndoSW26zDutJY6vJLwf8nkFY/WMLhOD5y38/xQyuixYtSde
qiZ7UeOI1i9R2DxDIqQvFloroaP+v4C6hX0dXfvDjDj0vIl1a2hleUGru7cy/SM6LsWJRrwTNsD2
BI0tD51DK6jqaUbipBnAra0fE9TSs5lWj0B8YzEYd77bcsWKP+ykfPS9+K4p3G+8DBgpegLCnq31
3Wia7kiUdGeHCs0ceupDSkE5/dEdUCVIiaSPi84/6pLaTBT3al+CCrtNths8eIQHEMBwYR2rvF2B
GHFxGEquF4RwXlyWvVaKN6+zvxicECTJnHrvuiwazFFfklwEpDgdhvQTvFSMTKeugje/gGEI0d4q
Eu5NuI8F1bXQ/vcmrt+Sxn/Mq+ZGFlLy/uETndPuziv855bfYLBr1tD55POqZJRD9ArvEU1EwQxj
Q4u9O4ndGOaIhvZ5nRx2njjiOLgPSV7rcXqEXvcETHh1tFbEE4iJFJSWa6LHqQOElBKiCmcungpX
E0LCTkg+Ah4Sxjgqz8v3ni13VyEs+JY62KHcWYl54bTygyj4jbDIm1+uMbkcwXuewg+bEO3WByAN
tB8cZNMHh8JKvrVdrsURFcNp/YXp/xIDYiFs6d+PqbevyeQWHdpG3LkXFzt7EaVXL8sJ+U3vganO
khsxEVbqQWxmCQ3tOi4vxGCrn8WpC8YW4Xdoqo/IFff+uHwW/AWF52R7elapngvA+XJai6fw3kM3
nBg7tZl3gyJ2rCMPzLWFO2m+4lRjNo/5s+pgbCthGuLnnEehjVS8enUecOz3hGTiM10Ykm2TvH/l
97kUS/485O07Pa53qpkpvmEtDp3iB4o3O7F/5zb6Ug/NDZoIINugOKdMXJ6Uh1ummUPJER3uneD3
tts6RPlnXEgwq+A9yI5YzE+NX17mfuEK29aI1EieCITegT3708VYmRXW+7IAH52mtTGqTKZLuGSf
oou6vTvEL3GQnFt/eop876l350vUk8CyQpTQylCBOFlUXYQ2hpNgfChldq77gTLRkdrrqSLrZguh
4WuHuIVWl+AMZomgtUWBI26k9Usvd7ln4nOa+lfX6w91Uj61AXl0Mdh/omU6hbX87YZMo+uOezyG
h5dkSj8ElbmNYIBWj92rHENk0ML7Gm37bFGN7k7qr1P1D1anfka7OGayuc5VR/UL03wGBDcDLmrr
gXm7D+rA5jjWPErG/Ty4NAIVWUyEWNvnqVUHUTbiUA0zU/Jiyq8jfujB+C867a+L4RY6V8X9ys/U
sj4vVXHyswTKrJvuVnSplYoX36LMwhl8ysVZv3UkEX8xSeP+exVF90OeqN7Gjv9ThRgZKqAigHsO
fiQfa5q1QoX6FLs+7J7ox8vHv5Xg1tGG41vBkSssbHWEMZPu85B7cJImf2o1ssQPz35NLUuGg7GH
RITjOjh1g3ctY07LpbdiCPXXWMUkjxkuVcMT0t6f2o2sbWbqr3LCbunQI6R9nb01Y80NjQkhtZh8
UlKjqdViPxYqg52CqC6HVfcMqo/E889SMnwKPH3CUh6tE8rnkQ/RiOHkuf1dE0bWjqolrCMuoMm6
+SQb9jaQSgH1V0O0s5eTgLSwpiZ3xiZTuA0BXJQd22bYpR9l7t3nbeKCSKihClnlRfJxE4S8+I1P
Jm0OvsOlO7o1RCc9c1GNAW02TvMkOaziycmwkrcsZjr8qJJAvySi/tNH8l6N3e+u9h5FgeJUAGg6
VP38/wcjNc6Sbk4+l878dOSaLDWcx3D4Tdnh2WnnBzaCHcvJMeMT7IocQAM+94cKapIH8PnTLdWt
GHPyiEUPGEz8RAldc8F4qRJGTIV59AooqbV8WKT3x7Fg7EZJd/HXmtii+oP9n5RTXZ36giM0jV4X
x1FMz6rmXbt0YlP0dBAER6ZS/fhiAaBk5O/QRrSGiXQYK4o7gJHe3PU/CXFaztnflvAOeVjghWaM
x33ejO9LuDr/m+kOP+nWmYa3VHXnBVN6XFT4SaZtk1JxgqWDE1DBUjqoZdyLOX0BaehuGpRWNFOk
0hh3uQrVWgIebOcGBJPNyz0gl9fV0zT2z+t/AGzrFS8XNQQ4LhlH7koW1ygw+z71T/HQvyyhvlNh
vGcmE+3iDnJpGjucoRI6/LBdMbQx1oebzaBeIUxjGfDideBJrgLf3FHj3PLKFhqTxABOwBLNbNCv
7BVgEj2t8GslOK2xFbrOwfPLytubwLIzCvHmOtpbcobRnzrUpsncSY6aJJT1QWNCKn9hQSoKjLpZ
kYGjgZtteXsWz6R6dTrVRY9EBbm3DlGsSsrj8lTXSEF2mD72yl51A3zoSXwB6bhee6mw1X8yrDMu
n2eUSguG3OjXL22VeMVVYWHBJamTxdi8YPS9kcxvarrHGKkr4txe1oYxG5unmHAMWTftyO4gY7Hw
mwwPzSKynU1rXE42XFf1fTSKsNo1LRfZnWUV+E+MIqe7i4Yp7e9M4tvJlxF1rlYsh2RwkOm5C5+j
nA/xT699KMqkO9bYchSVFpXxWa1X81BYItrs8nxMuwc9B/hXvYT7GqN3L1XXKJjMG6xdz/vxYieT
X9KO6/kiIhmR3a+HUtECpGH8UbPmrlZG02bT1sGqiZ13nEQG2iQbSdGMzC9fqfaS7B3OgIFJj6FS
dwDwlUUxnm8Hp1TowUHBbwo9z8Bpe367NLEnzAPww6dT6VQ80VzHg/Ypiowb/QrKBtoXalCPobZm
SN3QpYv1DT8Pk0ieEKpicuSHpmZlKrOSbGppDYb9FPROtoFRQSt7VlpwqfbKRxj8W8VlOO183/Wc
w6BrTtghkUfvpSOwXCJutyFhvyYHc3qcnSSgz7jSJSIlFofsZ9BWgachFD0GRKASyoQPWWbxEfl5
bFuoyLDFYJC1MkD6zLvuTdmtHB+a2prCKxPShEd7MJmzbGXAb7micTsr+tXqlifjaw4YnpqtMTTX
/yQcQDYjb2LcaGXSfZd0LWyagO9iqElZtBZLSJbna9dukVlkn2cJYuFW56TIfmoo9IyT9eysXqhQ
2otDeM7XJTvChB+my1aYYGH/FVGEjWOrs/VhO6oAUBlcJMaUpBGmdtKgKyzJX5mAX2/oFNjOFhIj
Y7di9K0f4Q6OvDaYQOrxBd6lmut1suwSkvUExe5vS19KQShiVvbwOfSs7x9d6/kEo9rMomS11XxA
RN0me7TELnc8ani2puVsR4BFVIvNr5qSi7d4aqpavPqz07XPSzCEzYSl0J/aB7Kwln6zKyA3J97h
CRiyhkgT4Zhk4jjJXeHyUYPjKhwO8ByhYrWojTs2Cy5NMlolC3RQAUUZ6YIxdfg7IYi8ELKOx+iR
hHjZvHdF5eA56JxmNs9KhyL48rq+6ThJUgaHzWexnXSlu8V21f5OG2SH72npW6oWBDvneJCi7MXM
aBn72Y8m0ha8O3FdpJ8c6J3xhnXdRNEdB3UypTpWLcOxsRO5xR+ZMLC2m15GOoQW13nMN6cka8rw
oJLQHl5m6QquzqxWs9fsoyAqJnwa6OUxlQ+4MzKE34Sm8XM/Qi7tubIYovMoyPzxHnii3WZw1Rod
Vcz5pzIc3vpo8rqnrEQ7czlt0YNIk183CS8kWVN5NC0m1kB2bZPGS4He3g3IYhmtj3Ym6FxzBVCR
Hc6NeE1istZoCMMS/9+wyzEsgzkzWVwQB2yZ8L5jdXTHp1HMcuUqY6YLUMwdy0Ubhq5VWp/B5PTR
MaLFfv3Gx9KdsrvU4neh/aSuBkhVLCErkwbEVmvJW6dCXeOHw10LqU60bfsR2+DcSO6CxVQ/hfbt
kaCCli79WdpO2+TAnY6Vn3bccgTqYps5Qr4IC3AemEIGpxmpoUndxLHObe4QE9kHvYFRDkkP1eiE
XhG37TrN7gxiYxoo7NZyJhDbxZ7X/nTZGJW3zh4UjjJhexMW2kKSmg63LDpd+Vqnci6fqbvKZnOu
2togPs8rZWr27BYZRodl+Vii4AAWnEyv/EtHiJaQbxA4AaGnKPQYrm6c1l/8hrKFwOvgelY21Ej8
eylCiOX18E8PjZfF673USdZeau6INTkHtxF+VBClBmlJmQyD+NnZew5iu2I9SEHFAzkcuiMjPGbv
vjtEEfNgC6V4VaLTST2Rt7Khqkx5rGkTNF02D8eW6ynb42JXXic38MJdzriGbWWdPKaKNPnGaYQl
QV7WcRsUu047to3Ty8zwXU411bhyPmRzpGT9MCqdc7keCil1vZ16e67NzuBsGOejlYxh/3ci0qDQ
64mXpfOLPU04cS7u4AOjvllx1eTmErlKV82hzRGA7rPGJp5zbGmmkv9gi9nSueAhGxNA04ElveLe
ODKQFMNMAIsOnSiSwNkvjl+WyPMxxJm1GVfoXJubMdEMB/wQEi8rB3xrPjx/HJJjjybH4WDp+Jk5
AtbcpfrAhSkE4TS1vy2AxuqBYPoUPE9WjdMVfA5HCCYn1thH7tGRXsyNWmCvHZKngbYc3rlljY8O
DvHRYtCRi7suVa2V9UfB2q4RAcM04PAO4Qpr7YaRd5wSIMC4PFe7QbRN/C/2Rh0jgLRJjZxVaEJX
yGilKYTaEmDVVo8CMyQtE7imchkKNe0EmG/P9DPTt7bPS5yelbDrMd/5xqpKid8x5xHPLNpXINsP
I+2ruCgK2LYhBwLvWFSU+iRUiBq7fgA6lSR7uOUtlwS6ZoGGp6HjTl9TFzf9dwZHdG1L8Tl/wQNI
lg5EvprjtP0sVKWXv6ShorV3qY0nKzhiDGCsDjSKkGTNKJp85D9bBG15VuNMVHnn+lA/KlawsrY+
pqqkQQa1JK9g0Ic1savQAlvtHPKWHPbdoBfZEL6w4DovRmv544SU5OzBOAQAuzz6QiY/0FAceL7r
MrkltizsD9IKMyFIJvaLeI5F6c7q3EYpxAyCak7fUC08EbyejhZ5xfrY9F1FvTwHvo6lWA6Vqh6x
VcbRbxYSED4UKeZt+O0yHyQ0pObkb9NZQ0fAk1dcLhef6UcT/CGGEDESg8hK1wxO4zyCcZWrsI7f
k7rvgSmVvh+MdCn62h7xY1he2sbEdeeW4Jrp8yZ5MlGcLN+db7xgORI6cjxFyMshTb6DsRwzphBR
7XqP+NSTfNhzgquwpII0F9TOxvHYoxC0gBqpB68jogy9bDFGN4hc3cnWTL+sczQVFXaOeDBd9C/B
MKDEZmAxBP6GQubGaOJBNB5q03ductZNLdVw4jzgWvbWg1ze3ZcJU5RdZ2Ag5WfCsa26CWi8wy9j
G0WfbZbo8d2yYdLRJCzGIS72bqsUjvnQDMFbVAIx/Z0mnmZHIj2nqf+tCwVaCFm8qti4wfb0wU84
OjrDaBgiqXL2gobKzJh0ECsZ7ajGQ14uov+jQH6VquJRErOsPtLG6RwP/WLVfbfJ7ChK1xTHixg8
1pL1FkcPUiE63PIPhs9YCueABQLHmEVNWDgyJuRu09v29DLBC2X1r6MySl8oeppUzdB67ltMuI40
qtpXShbDH45bOvksnLRcvnuiQhj6KhXynKG0abe9gvCOI5faztRSNuy2AF/Uec4jCjrTgE5NBscI
XTQPC8rB5l8WuULhA5NkWI78v6RSF+BK4f5gR5Zl0d8cbnMKA50de+KLI6so/kUNkCuY5LzoE5Zq
bUfE13qCjAwmGcx2GLZGvpPMPXLg9Ia/6YAnaEDU5pP6tbimPbiYRkGfU/Po/JLMLBruZCYMmaJM
JNa9d8tR3Pi2TiQzDNQxyBSYPz0Rw4DVK8xqoqo5XAZIsH1VF9ED37XJ8y0N3xHDKn+ai/JvitoI
fIKjBBrRIGwX6++STKJGVJlDh7vlhC2Tt2Lms8QzSSI4SOj5bcRS3M3FEnR3gQuU6+bBOSGHpAtM
QA+xNYOVGd3FJpKeckufO253VS3N2cFZD//RExzOyL1aYhB3vW/q/0g6j+XGkSyKfhEiYBOJLR1o
RVJe2iDkGt57fP2crFlMzMREd5VEApnP3Huu8qhPNoNxcDB5AWkn6opceYnEjE3CzDoemw2fxCi+
uF9CQoX1Obf7S7YIG7tRUKTqW07sYI4HAE4JdDRUC3QjLXi5DAxeHITVn2i1AHttb6jUPTsvypAN
GR45/EixnJUFMY69sl5VcVtkBgUZZYw4TaB16uRkpjyRiNctNqH4rwvUU9+hhP1DFpIdifqbj3cc
8DIwQ02PURguIG1sfJVwEdicd0HPU2rSGez4bXgNeOUJwRVbfjQ9fcjqtLLkvhxwmL5IbOcYOOtO
GtbnnAqdmqx1EwOC55SYEXOXYuRwNypss+ukDeZrCFMnakGnNQi6CWdEqUTyfUQknJQeg4993oA+
r1cSJYTKMzdBJr+MNJoLfTskO6+EOTWHmkOqA6FmjF9aBMPzuSjJ5oIR0QaIIlF/F0V3BxQiyYkw
mPPzhDMnDb2TLZIk8ufWlvNfJV1Fe+BNS7x9GleJRH0cTklaHkWgC/0i2gbI05rZ4pgAGWOzmwer
vM0H7RfLtc4BWEaJTXgO3UoJeiUgIgLHdpKgUV4NZTRayKwt/npMDtAXH0CfUwKKiB71loRDUNwj
BlXTF8541doEo9CJSnTjcpkp7Ukcld8ESgzdnf1HVRO3ms95tgmbGG3iii8iTSZ2VVnh/Q5m3mOV
Yqli5nCLB8Y8t4qrxHLVdKUP/6qxju33aQA9MWNNH8b5A91pIF9SZ+lcFAmVLnLBxx7W4kri7+R+
zEXczkBcqPIb+4MTM4AzQE9miZ7hUx62HgBHj6WIYw2gaVcugY3TTypS2tMLgTxLhZx3dr3xj7OH
kDQogkn4k41BTEElnSB1qyfCHiL7dwjsOiNBQxtoyGUodf3qta4cNMiQMiSvvdDtqtGZ6iPBh3+U
OoPSpIB+UfZtsP+MeRZUQS5FVA+ioNOtpaXY0FouT5RiJGGvXCfTEwZ6jpjyaN0Zc86dHbl6jVAt
08OxfkroWVM+zh37MXJApEcUeoC4OLQYeL80Zh+PwNMdIPnvms2Cf8QMnnV16JeakZVXO0iS6t40
2Vz7kR610FjKAR4VFZpdgsKe2f1f8qppsZJMyJ9x86V4E+ufmss2ecCOXelUgWVtzDfbFAnLA6Z6
bUPaJmkbKGQyVCuEvZqVHd7ZnAjnPy3s+tglx0nSV6HvKsax3paGLaZqE3Y4QBhstVpOVjjratbd
G73ipsABOWaIufM+06NTF0ZmhIE3wq1J5t/4LFI62jUayrTwISuSv7Isbu+tp7ikzmTiVMVny3Mt
6+AUEf5UAoW0fp2QjkFxwBgFwv/EqAYfQBb/Zg1UyopwBos45SK7GGZuHWfWwheM8PCwRUo9bqUi
O1MNilsd4903giZSX6tTMu3sGnFx7Q4s9eISL7uypqa49TkM1iqkRcArgyuvlhkOElxuAC86O5t2
sTGRJVg789W2C0sNBBkOtjbUFl0E7aFV9/omYtBxrauIhArXnPgaumMX4COgY1o2aVkSgVvZnUWK
MofKIczM7L/IiaOd5cGKbYKuexBjwNtGG1D/tMzs/YHG/itrWWrDknVZEZlY0LOtXkvvIftn4Spy
cR+EMR3zOhff7UjfW4ZsFWhPog1QG/TlfayfG4ChF2mUzZeJsYDJTzYMAS+DiZuPXTAz45GphReV
gFCbuP0YmW49L0zztmCDsgNNaQ3RvU+6DdLC7G4jXoOpiX/Hz5PspWzmYOc4U3ewwFzDWspRsbJo
v0YtjSeRQNEeORBbXx17GznZ+tnmcGGglVk7CutpGydLd6mSFsPtLNlrRXX7CtTKutk16p1gMJI1
AiqcSYNWkUBrNzCrYL2omfCftuS5Py/DhEg0JybBnULtkX/NZl6gQhDSS5QiOtDt9zhHteKO8IJQ
2R1aDwwm7nBJmIQ5JOe6K/F1eyyaODiIdF1UImeI1AnEPqtj7J/WP8dlTxVaOuYGhOrWLl16yxLb
2Qdq4lO0RNip3OkzcuTj0NBqRDZ9LKhgNz7FVr4PwCGyWMVpVz6XgA+U3HrQmwum4Y8yI8grk8VB
7UP7OiNI2IFHCOltogQPiO+Mg3QfMDbsE9AjeDCAVvD1siZJi+rqEgHdG4JeUnY09PM5DllQagM8
8YYkRCABwXyPHRxhoFhlxO9Qtb49LKrkY3QULED/DPFr1At+PpbDgAZ7W2CB0zZ5P19sLCpLTE4x
dzCSXp8W5VGfYT00nuY7sw3YZ9wkQf1fU2AODEjdIPIDd126PNux56vkdjMhKMwmEc9hYtNFIyJh
OpEoPXeRue3Sas+p/mSwX4EHQoxSx3Z73LqauSWPTUVdjxdDL29pM21SXpJZ/4uXryhHYAb2g3zp
TWQUW7NOXwr2X6iYZ7KOTbiW1t7xCj/gm2VAtyvN3zBAj2noG7Nk656BjqzQMi4fnMebPG4e3B5l
RA3UuyQxRRm8dEPuaUppe91+xsGOj656G1UJTBA7phcEAFNzs3V8S0jxNm6X7WeQ9MCfFCTOtJ6g
SBF/uCRvGuHBNGBrLl+fZAO/MVjZ10ocVH2X5ucYOdukkYeUjCbdJAZqWnReSm/6HVw3X3etc+Fh
vMRiJBDVPBs60UPL4nMOnq3JO5ma8aA0mmHGTQId5uR2+GdMks87iU+qWMQbmbcfTUuyMliJYMa5
b72Vc7y3p87v4EbnfeKjdqXScJ4tMPzlaL4aYfHC+QtKuCZ4ZX7H6H0IPH07WC7KRx5lRmKozJA3
azCgYA2McK+McFwvzL5623wv+/Q59+Sz+geVPFfmLjQfCyN8uokme89EmcnPF/Ebmyr/IptzrwE/
zqGMhOwW0fGDPo63wtJXlYdgwe0fl/Qr0cwjXEq/yqdfBop7CH73vnxZpL7t8vEUFfEhYOVMuHYg
nY0I5tPENmoS1run1JpG4a6GkEArT1DhDxqj++ZDn70L1tZTbFQ/TTUi8nNUuMVZVPwygn94ikyS
7SI2U8u+WEjpJGc603NyfmDcjXxnxvgrUP5XxA5lOcUjqlUrxUrdkW/hkPiJQRpne7zPnRzR4/RV
zhkH3rBu6slH8XWL8ZxaQBl4GiuyeIzmfVCfOgcQiDjQ+SXzAoOVcBocu5goxDR5LZAdOO10Zcj3
qOvOg5fLbVtrW2cmkhsBIzOXdZdUvlr6W4A6dNFfkZF9EQ5Dcp/rV7xrE/K+iKlaVnCi5e455qVS
CAZY5ehZvYtkSmxb3woMZFveBu3zxmsStpfNQ4j5NrZKyPxIHItffVx2XurcDWjwIpbIXrvNwKeW
lN/Eup/CHn8FmwYme2fRZOsGllDtzscwif2IRAsl1YTKeGEOueqF5lsOyLsSjjnatSqWvjowJo7v
Ov3PalscxTaHCtp0nhUGE2wk6vS5MeuLQ4aOpjt7BlkbdTTXJGoz35y7/jrDTbVisdMHA2B0seFN
PZZ1+e/5imGEsM16V797jxxOAU0AUJItzdnI6WAGYt2U8bMBqlyfOCcxFxrK+cpbqj7zZKrP1OLw
XL2DGzuP9N0Hi2OBfgGJ5HwpDKGIjBt09vRKxhZZywa/z4E5774Jtc8x9DZJhVmJsw+8+XPgJFhP
9HVPHq9hVkeDbslj4QTSqv9GNXiSsfG2YBflh1SkJr7smb68PHBebjPyg7DmHfm8d66WEsgLSl06
Pns85PUuOLeJvQMr1pzeiK8KXPCjmCx0BsY+dEPQtnga+PM6Djky+06ObgI6JGyU3aH6TmaQEerr
rVnAmgphnLCbsH/Y6h6E/F6wsNRYXSpG/vwJzyIe7nYfPdW6PBchjHtW8pQPq0GOrJYDf9E4bSa2
rkBYcB4d9NHbqP8th+Soc5C0otrhPm+ZWkyRtU5t2n/UFHKCQ4R3DeEI2oRibWmv8Ake3Fr66kxT
Z1ZaSUhXKFm5wikG+Nu9N9cdtw3dRioXRYD5yINukyEXzHg/zR7sJMeHuq208lvVD2kHfWssmmNo
WPsar6X6rC0LlGMCuXA0y0fDbTCgJLpvMNtc9TZO6JpLLawRy5hxhVpzdJ7zjEVNLy5DO+/cBWJ0
nfR4ag17M8QBt99cRfu6618SfhmZzVsn59vStEdJhvpi5b7tmZccPLYD3N50HxgSbQpqixgatiPR
uaLd7cFraEnuG4QCq7ojz+M140tAnqY/zsWpaJ21euFmbcbeGDGjS6KQhmQWLhN278GuLF8pCIq0
vcgxwF2F75tbeRrmwziUR3SYr5r5HVA3t43BhYo1qWSQg11QDPNRwQjKEb9vnbHo5LS2eGiaKSeT
HSkVfzcVMocwwtAx874cAhBWA18s+TAXVj6sZi6CgtWLhl0l7JO6Xbq4V+t9/E6M+Tt06egBC03c
59lGjxQf7Nl+L5vwnuEnXegm4iE/Li41CkaBk47UPWkQm6u/OgzCd5adewNlJuOo5CPTPV/dKhNm
ATNpz12pTvJ660SfWpZcTF5yReNmarpRfiP1u6nnnqw8XyZPbHh2goezcPpn9Qmza7lY9nKl3vfb
QvtMOjJscxj5rSwfo9B7VKZh9eiyQlq15CAYHrl8brVTp2nJCQ+b+sEFmqF+s2iR8brOWEDVxiEj
cMNOp0/kQbwuHZcas5gRYFYO2tTgSCr0V0xkV1J/d2mLsRENuw7lUSsgPlvzU9fNOIaKS11BSAxS
Y5diV9F7LAZY7Fhz9NsMuI/VkiNORJry3U0OQlGqSAd8zugO2xYJlpt5h1IOd6A+uzEkikPC66yc
TY0KUVW0gS32ekRPjnnJWOqN8g85EQ5GvTovCSHJZXac+fg1wUSYcmFkEocggjRijE5kEsg48uC9
dWc5MihW30vUDXSHfOrqjzNQ1swD5l4n8o55NTy1kmgOyijNAVQZlN8VhW7Tuvc4jp/U6aAuTcfy
bg2fWoXogynMrR2sTTcOR4+KY2DtwQwQAYc8Er1MAZW+ANc+EJkMTX3ZOL21m8wApB8MKEIMpsk8
5YprgoSe9f9uxhfv0NAhUeXoa7Yx33cVZEe+hVuioPrmr7qCQUHslQOROMx/tfZcF+d6gKPAicsm
a5VNMBdVuY3pLeBaX/Luw+Z6avr40ufIk3ikoAzCllSkiNR38x7UfXJI8vSkIb+vqdgc65s8doie
4qFBxJRk5aUqPvouwFTh0veSsEMs+i6Plo9aBruZc9PL263OKEeVO+rcrBKF3QZGwLVO3hyEDHTu
g3wYUspkz1rXy+x7kfbUpMlFLDGBRCRpNW4CJI+AbyxQGedSMFmnmStswheojBRumBxJdDpacjzG
oxrkhOwvGf+iOnjIVH1HNKEqf2yvO6kvWRkW43TyIaStQ2a56qDM8vrexON7sHhblPpHrhyyJ82v
AYJBL4eHMrAO6l7usuwNcYCiPrAleVJ1CdSP/xpmqP1IoTm30B2LF52639ZeM8lnEkFcd2xYwMOr
OsgqEC5Dx+6BPxFMlfqCReed1cnCqvTIaOZPR8uG9mCn7lLsQsSdkGRNh4NE85xHw9cgzNF3waD0
WfahKWIMTym71YNqMWRe7qa0Q2bsIhYEdmwVE9tbZDE0nMTd75oUowpAJ6IdCUSByVaGYO8qliHg
gOjTZVAcqxL/q25dOkoC1omwueNfezCooFomkYvPWRBSRMJt2rm9dWx6pY5H6g0+764O/74kXZX/
Vq1lHy6nEi0lBOB/r0tM2DPI1JN6rdkOH9hpohkyMSY29lPA9d50M2E63lZV7DNwJINTRr3vTKVu
Bi7gVetxq1k55p+g3YV1txtwQDK73PStPA/y0tBNKZ9k2DDSJl9N1Ejq0/RbQtm03dI3oH0aLgkS
00MmnKdpEYea9zfXCQ9Z8p0crG0knJ1q+Ox5Wpt0aXmXnhq2SJLejpXhYRowImHaswtEz1nB/Dnc
eXF91YATqButA17c8wu7+YMqAxOe0wTFnqBizHq6VsJaN1zL64oj30jj/1hm7tTFq54WN4FkyLfa
oWtUz2jcvjp5t80dWszIhVNubdSfZ9JHCLqkusadyTuKEv2cTsEFsTbvd7H33IEhmb0X2AdZwJ1d
MpG87LmG+qQeBRYdb+q4SHn7Xf1eqmFb0O0gr6vqZ2iGnWYYuJyJXkHsRchMJy8VySxl3f4QTUpR
4/gxEJuoX068MX7LPLRG2O0GjE44PqgJdkU0PSj4QUHJlWnZXnccNOXWVv1zhO9uQvT8ukA9mF/V
K8Ffonfm0cxrSnHgCLxceKevaaRBJ0/WgqVzgTVWBcWCWCExrNR4cAR32fJC/W1k4w0SMi1esbGq
hD1itBEEvzE7I1ZYgWQUjypSQg57cl/UuZbH3p5nmQdBBsZnW4y3vHMuToLipbyoMlddoyxGseOC
r1SfNNXhAhMO0xMDmFOZzvwWrsUzGczf2FmOMsLDlPNZ8nCoX5d7/OCM8oFRHcBMk4BD9U1nfyOD
l8zgxG4ey2Lcaotx1r27UcQ+FSGPH6FDYBz/FSntJMip/bEo+bXmQZ2dfSceFyPZqqpf40iseAKr
Znxt6CIICtuTuulHpvdM2As/tcm7yVXIh6zOZZPGgwAL1dSIdv5QTaaWz0/qj1IvnaqMAkqWgtma
KqeoANMYyFntmiwk2gealF2TjCxXAxYbWXjMGfk0Mr+yLsU05W709Avh+5GLKabp1Vz7hMDjotoj
zyRmV+QbS8FeERIvi/Fn08WjMP6xtXbNp+JlxV4dr8bSXMjb4Wj0mgMX9DHmroV6zxK28SXZQHmr
v9tYoj1OQQ9cS8SOeeUwTnMATlWFx/5oMX+Etzwm6HDchsVHeYlM7RbBR4yd+jHnsmU5dFDfA+vQ
zzRwSNaJjpOZfLgwNDIkgiyQ/YAqUTnDeerEhVNoO4f5u5o50DxHhnfSk+CsDgR1BOuuw+yxujlB
QiYKR16tqo5g2TFJyOALqgEDywgfp8setNMhCed3i5A2VkZX1qGPqgGrMnpWvheKhJ1p1gym0qvt
FcibJL3CtBrz+a0z0YMz0pjy5RrlwzdJvX43ItKL3PxkeyV1mHMsLO1Uc996db2JlvhNVVMIVkDv
dPm/7hhdrOrcBXaFVRkPfl/md+KAH/n/BZ8X02hvGM4jP1PP34d259Hy6p1kIsIzAVpwn2ZQDbEH
AMoDprAEP4mygvOCtg1FKQV3k6cp+2Mnv7vsR2rH0M+R4+2R2rDoii56HF76rvhmHrUX9f/HFAGH
pDJvqZlgu8g/QUdR6R1VdHalUP8zp+BoSBbiMSW+17a3qqoNuObuMW2WW24Oxkadt6Xsf4wwvqBM
OVpwCgLPfRJlf2wD9ErgU/2EGQSzxY2Va1c1WlQFYDbke7Y2oDQmxmpBAP/ZrMMHQrh/ZMDqHgku
h2r7WkfscrqWtaQ+WVc1qTFaZ6PKKUywJKJYXIX5fjFKdHcYgS3PwkxQgyNPTgGzzBUj9O3M4TGX
JvFi6ScLoKOU/SOrpZXUrXvtadzq7b+CrYcu3LjhqzoLTb1580p82UyeRprACP6MKkAiy7n2QfWr
2vCR+5JVzc3s+gcodySt8Z7nWbklqGWDPvTYpiz9pVZYrJK6N1UeW5l5RbB45vC4TGPyW2jRFSLG
mb/OZ1L0wfJyIxghABX6dem+bHP8LJyI0Fvd/m9O2rvkPS4ss9tj/iSrkMhY/C3nTs/fihGfpuPu
63S+OvXMbULqtufwHAbZvw8Ncd7JqJyDR06pHp8c1723iThp6fCCGPPCRvZrBJX7r+ceMYwRQsZ1
oYqBfxc1HE/i5G96V50AKM07Ep5eIAm+CvSC695cHpkyblLNwvqWnoyGSEwm8yY9dIe0UI0/LCsi
gTPbDzS0Ct2aUnL3HVB3TQ2huKmiZPwxOvLi1DyP8x/MQeoxy6sclOOzfvJCnDUucpiV5Tg4b4PH
uMLP2lH/JDUiVw14be7sDCPcthWSFcm/gwT31rbzMwFmPDUUqu5UJnfNw38D8eLS9ApX4tg/sWbv
2z7AN+lpKyyD57IozsGUvI8DxKKOnYIt+WPLiGwn60SJf8Di8+8wEdjk1Uso6vhFdVTZaD6GPC15
TR4Fe+pb14/PwHwF4v72Qc2UsE8xI6A1Vb0RUlb2KvojODjelnxhvs4V4AgIfZJ7ueqLPxqIb60h
IqksPoc52UPGg5pbs7z0AOphRT+Nwjo3HGa92bqrCtsnEM3KD7vhTxPtS+x150BYDw6joFF6u5me
zs2sO046H/3nVj05pQuk2W7di6XP7nYsjd9SpPckbjadl5sknS5XizHiGIVs5uqd6m0gsX/EzkD8
N42rbadfxdRvXEad4+DRE9rHyKoQP+ZATAy41lQjNmpDQ4WOGyaOR6ggMKqIJ5/jt0mYBjnaxVud
IBVCgPCNduvUtny9Mk3IBxryd5lpJzw1r2NI0pfQIDM57eirIAUIRNZjgEbIaOKXCS3fKhyZkpAi
ggun75J1HeGFzMs2oFf0iAY2kr/Fy96yYvzIHaFmGkBlW7bLwI9juiP7T9qE9mkTwTlx+Vs46NpR
NLwIMlFQwOBJQt+xipEM4HDDFlG053Zm2Ya+DfRiXX7MokUqnb+WokFINLLELHQTqWhNDtsSZcRi
Srbz6ox3hfcinCbZ1/GCWRp1ECsPoavO2fH+3ApnSCQx1rTzl0VPhTjZYbuhb91h2Zmz/ega7bua
h6mi2EZES0U/nG0Qr1oxbJC7HWcSylwv9ScuM1bODItoh9WIeaoLjjYeC5dIacM+QLSG89zxp7qI
bTITIFoRvsHq9UNHnzexk783ffYqBtJxSSfABo9wRTSQUTg/Cafw+c97Enl+0wCuTLkSNXYKIbAv
iaUFCwy79BTtIctg2QL1ZkBEH8bPTgJn/lwalj+78tkbmDx7eFyNHK6Ka94tuORoMvdk5DC5zPnY
W/qWIsLWlkECdAmZy5YOT1R/RCMSbMyiRvCWdrQMkU+UOTlBJNyw4c+fEc/4BlcFwwT+3mgjWb71
BWVUmZxnt7qZ5O10BAikgwMNCXfzwoCdHqa0WO0F3MVmdlbXfTyOV6JI3BUK9MPAv+BZVrHVSvTk
jItzrGM7da+GAQyjpPPGnSqz1EQML8UB/cI51DR/KpkoTl4O2jU6jHLgrUj3ejbtLUpr9Tfy9BFt
5aS3lnK61GasfN6xZ8YRhMVPZolLaE972xle7d76mnJI+l6OQJgSpPfCS4iTWflZo1W44NXOdXps
4XLCq6UTGC+SwPc5yWXBiNRNcZgG7C3r1mHbqozqPD1vJMfc5mSINqWofPUvGrn5kYDLOhS6PHqQ
J5jEJ9eQijuQlK1SQCFgOJUIWhtG2WQh1uuhUjZDTiPoNvVatkZzhmT82jde7xeAynB7RyfiKLIV
mUbvsRHkXIBsZls8fMwSAIbXu6TtC8RgSXU25ibcI6KsH2kMEj+PI6q0Prr0VnVs9fg/ziWhJsjt
o4zFth2MYR9luXs07Pa1A/YMPUQ7uhlBbKYbPxRh/GcM4mnRNbAPeLsVSZG4m48iqDKIhfV50Ezw
761L2iJv8oXp4y5y6wetje4KEdLI7APO/z6ux8cMZAahgNfaDr5Kk46YUCoUz4H+mkrrec4I/usn
lzbMIAVEvYeJWQKLWfbEYyLKcaEGYd5fTzqEU+qZZ+LUCUGgvdW75T463o1Cgomwbf8utXL698Vj
E/d/bTT6/QKMOHaktcm8ZbypXXITMs92mCL0fCWY9ptBfPF9fmQ9sNkUsBcNLxnt2heN8U6KllRE
Sv+dPQe3eonOSVzfOZQORtXeejZdan7rsg+K9KzwiQx40MyFlaCZESyeXLlTAclOUGY7JoiGeZ+7
7genAqAS60+vo3ObgFG0Yostr5VtUOmhuJEcNdFi7ok85/pgdUOyxhNjN2CK5CClWI0nCcaSAcVe
I356bucj9o21asnUkzIM8y4IG8oXEmuNDMf6TKMwR/pTpYEZcOj21FoEfU+xIrDonrMax13xMocY
tLnsk5FdYp5m9b5V4Pq+QJ9njuEuH6JLaqbbvOk/iiL74Sd7agRlCBkkD6ajg/rtNm1X/5ckJCEx
OTCm9ADv+poOFolTFXVGaiDVmwvX8msNTbJWHvR5esTHj16fX9Uhtzeojw7/Pam0osb0scnQig77
aWHMxktsj+DaolkDL5qe3SKiPOl+qpF1bhtHhtLOICKA8MYyr+jkLSj0S2N1L3nPWgK5/rvmUAtP
rMkN7mzcFP5Q4GS0u33hIauae/wMCMOsqyGMCJB8eJAULaMJMq2VHpGo/SFRNYb60aI2ZH6m8hFg
tO0DEo/WdZiqAZ/3SLDjLiqBcrh0F3lCeFeaA3YZE849HBjbIrLvnK2sIl0Vx4VBAJ5RG5Ny0Oo0
sYX7hSwSX433nTIKmiMRrKZCPQ0joFYxTMRp2Fl1EPzO5lqXeX0IEG29Io8gaH6Mjqad4tfW3+M5
+dVSm6FGavwNSYb0THPINalncxVXTJi1nNtMveGpGd0s09qbFWMKQ05M4vSU8AqwrxGDcsN6rBLx
1U31NwvY93hgCo7u8hqHrlhh33XOg1EwYVSTJQIGybypX8sG54ghew4DGz1BB1xM1N3nYlrRCmnQ
USPSsDCjO0m8jwwpAowtsQOERatpwpM/dYESNpezDsmYolVV7ndztnNaZ2CnOr4IKCfr1EnqdSDg
ARsu1m3UQL+FLd9bKumgzy8sOD+QzWG1F/UDJfC9gXHINEHrFJMIcZiqYZdm/gwNsag59X2g04wG
ik1HjONm6PuHzuyvZjlAhMN1iivtmU/5YMb1y5S5THQGQso8nWkxA8ZMN97sFhFxxzrDc2GAojF0
KYeKt8RtnujUfYEDdmDWHcQBewEte23M+DHSkkMfe48zW6050ratRv/XaDZnOwxTtnpQYipcYInt
HGwylENOiKLWn7IOrVkwuPesdy4gbm+F1xw1LTqwTL0sxCwp6ccDpOZXnEsAf4LyEoDVJDtMrM1/
KWnx1uyZRCG+e09aZ4/u+qEoXFhh5dfC+d8L/WN0JJM//cxF+ueI/jlmq7CKMRgMppjZV4iHIIv9
KWHN7NYQOFiXJRnAsLJ9aRr7v3/PmszqbWeWLlhw/TZZ1tEbWC2ggh3WYmgJNUwCjH/FZ9InxzzT
zqVrIENY8HX0Wc4EIiq3cNaLFa3tNScmBOXz9GyQmr7Sx/C3noh2tbpsjeWMX1nXXkVaJJtstr5i
opwvkkEh7Id9iHV/Kkr0IhjS/cbth92AvbsMUcwK0yResShObSn/KwoGd3k66Ex9dRxb8DFLFCxe
Mj6PlTX5vWG95ln2W5kgnTvHLXiwJduvJtriAxN86i5a40mC9B/6d1YB59Q1D/Oc3Ch6ohuy3h53
cP9hBNNvN1U7o9XJfi4OHKtHbQS7hFwFoFo1cUEVLXlNo4tik0DS6bWHkLGKcsP+rtwpuxZRiHl6
XHizpQb5UKICuBETII+RA+ZwUaB3kWaMIOWYEl+UNYR0LbWzI52h+Rqr2fovgR1zauI6e84gS5xr
/FzpxgZRhzI54JhujZ6v1EnZehBHkyzPBVlz264PCSOBNPTTxCpNsoqd+UOmZYUUBv2NQwAHpPuQ
/BvpIANzg+CJc39USRDalQNx/CBahwU2b/O7bdnlca6X8FlzwQeYtQZiP4KLCQUnYRVag6dGqeuV
r13ZdCujH7T3uRWOT4Jg6Dv8JKvIEwe+jIfWy2GWCrQm6PTxGcJ8YJdNhWcv80/kjezzDRisb0xS
fceLP/U6+JvkBLKJlgwj9TbCc2kY/SnklMbe+FqyXEjG9gpxtOY0T2ZuzwYORsz6cdx3eHGhHexE
nV4LW9f3oWi/sLL/JIzIMaTeSAJ+Zfb3KbXpTpmwHwztS/PM5z7HTle10jmZS5c/5hjyHvjp4qeh
HR4J8QLPmBFdkAEM8wS+9coYXnhB8n1DxYB9gNKUgRHReIFJjoUXg7hkEutRn690G9YrlMm7Z+El
LyvL8vkfLPJS76sjpniTjf0byjMEUWJ5kHbzkfCkdEP6NjMtw//2ag54fc3cr2XhZ474lJIzUSg0
FeN4QEZoPDMWDWyshwUVNxcCGb3CJCqAbbN05rOb0GlaQt9OVfIwmfCyqhH/UDLIa+cQjUxqUBrR
ztZOLo6FqdNhiwKijCjOYdzUpKm6an5n1TBbGc2GoKhjEpSR9/wavceN7t7GrCa4wL7oQYjNDl0K
RBRjJVr9kecEU33qbN2Fpg+SFBPQhL7LtVw/ZiMRJMuxacVTXBXnQa83EpRXJDmO9GZ4ArXocyod
Mqd6zkXxOU/doxeZHx0+KLglxlG27YVZ5Z1470PAZzVKgCZDnk03h+wnqujCXk3MzPdyNDYOGy9m
Jo4PeIRdZYOvRM+1S+eV7wWqjQ4DQUA68FIjn6ocfhy88p0miVLjH4env3YBeVqZdXbL4BXM7b6K
Y86UbL5mqXhxw+ja8yGtAHIs0GgIIMPQjTxZe9Z751lEgE9pc16cQZc7odUEWvMvVN5zWfdAY6qa
Lfm8k53FYogRR5pdpla/YuT2jVKeWWgy/Zf6f4nQ9hPKMESSPMIo7xj+UhMzhqx65+RlgYdZItpi
FbxKrfwrNHs5J07Rb9KOcYjsDoAGfMcdgLnhymYXUuPBC5p3V7Pf7Xn88TqW7UYBOLtR3PeOEb3U
NwnUUYzVKnGtfNaLaG/Oyx4S0N1ACL4mDum2dFBNWDkVKxTQVIeyruA9OtgM8/g+2ygXo7Bl9jpf
tNqB66k1v5lAzjjm+0xgImTyhsJJDz7sZvSZ2b5zlF4jbUC4FvDBaeaTBih7Jt2uJCURoPxptlnB
qy2zbSQ6zWBy4LlhO9IFrIVQHhYjPA6LUSp4xox9B1IywRSqMNkwEpCdhC/xxKY37pszKPBLLxfM
1h122LZkDRM3n1CclnUxyQ/T/B9zZ7bcNpZt21+pyOeLPOibE6fqAQRBghRFNZQt6QUhO2X0fY+v
vwN0VqXFtK17/HQrshSiSANEs4GNteYcU78viba0MQ/cLHifchLx4mbrwcRFYJQUeSed+A9rQ6Xg
IcrggCHoJjpAoJ9lsmOjBNJpYT7jhCYTo2yeAIbsk6Q/5VGEsjTcm5X8yRybx1w0TpzCH/uMNpbq
GyhnBa4Mk3H8ukNlDkE+5wu75FRPg7HFrGc4hgT3dVTrZ7/JkQLEg4hgr6ShglWSC6PwcaoVgcwA
cDumD4zzt3/817/+5/P438FrcVOkEyjkf+RddlNEedv88zftt38Qx7b81fvjn78JMvY7VVVkVeLv
n1/u8HDyIen/tMEgzhmJ9jutPoR6ebBovlat9PJrSxffLj1WKykJmFDvAOb/EQL3ZX5Cp6Ivi8+/
tALFersCoSomzEy1vBsrmGRzt4t04FtFevXzxavf3zuK+XbxihAksZ7G8q6PZmUXjCZwKtGaV7+2
dOPt0qnX65QgKpm9w7MmRAp0AkhJf23h+tuFzxYV1GEqZRps8VOpt3ddoe9/bdHLufTNORM1KiCa
lJBOCxPSNiyUfKtg4F//fOnL1n/njFSWY/HN0gUpgxee1JDAU3AsPVUMMWnWo66jV/bptmL/+vmK
fnRwlbcrCgRf9OM6kXdB0x2zQT3EdfGLe0h+u2igk508lqG8U1Mm1o0veEJK6NTPv/dyBL+3gy6G
rA7UKpZlU9oVmf+plLt1SFWFmtTWwCfzzjp+tG8uBm4icCGyFKPbwfRNARgT9MrN7uff/weXHPli
zCoKqBkZU9GCwH8lgEVx5imF8s51f/PzNSxL+s4eki+GbS/S08m7QtqloXlQpNkr1eFKMXxaDQWV
u3C73BMwa3o/X90Pzlj5YhzTe6FyEGlLURBY/gS/liJHLVSo+DNCncL7n6/mB8dEvhjRtYRJVoyN
cqeIhSY6kHNzpJ7pbDi/tvyLYa0aGr2poi53upR8SXPAf4QyvvPdpeXM/94hWTbqm1E9Jp1JlYfw
ay0e92bWonlrCAoYrvIqXVVyjPat33Bn3aUC+mafbk2WcJv9tS27HOmVQj3fSKYdOqEjMHJI2mXz
zpb96OAvG/zNhllJW+iqEk2ojAGQ1LlTt3jC0mRdkd6n3fzaBlwMebGngqEowbQzGO/EetSR25oE
Yv986T8akBeD3YCYVsmNMO6MYIo2raZEq16ZFW+y2u6dc+sHq5Aux3xbGVQru2HXcVHEwg1wZJIf
MCon7xziH63gYshzhOeKW3PPo09LcZbM1QYit9Fe/3wX/WDsSRdD3FT8pGmlpic6DoXvaI0k+s1E
zPx86T/68hcjO+olqCtqxZdvheBgtFrhRlNYbeqG6fuvrWJZ9TenaWLGbaUpTbeLS3inbS9tdRo8
WZnsfr78H+2gi/EdW2NWD7XU7XRtwvjYpwK8OMieP1/6eT9/5/IhXYzgGmwZUTRzuwsz2r6+u8ie
4gxd9OAU+bzGj4kyDkFX4pZGvBLaecX5gHcPQm+EEFh2RDScP/8uP9rSiwFv4rUk3UbPYNCJd4oI
Ulwt3pku/2jRF8NcCBoz6YO62tEHG9c8bBJnpkzvDfMf3BWli2EOCFrzex0reev76LcjmptBAHgN
yyEsJRSLxfAsKCTOy4lpvXPgfrBF4sW4JzlslrWkK3cEvxp2ocG3NQc4vb90KMSLQW9KBkpgg3t6
kM+mrbaIDrM8s1Y/X/qPTjrxYtDnjdrHElyRnUSYbzG9mDwbdcy3eND0zPBWbtqjHx6KaXaqCKyH
4cHNcDJ0401QbhtF9VS6oj//Lj+4QogXV4gO8GXW9dyb47k6JGbq9b50Vy783J8vX/3BySFeXB9M
WRSVKdaK3WJvFUGc5t3UroAX1ubRmrSSiBRVB8BAAT5IyG8GJQDbc07BBXgwfKBz531C3YSUt1cZ
DA6GnOqLjsiLkqcVpFruu4npK/QCo86KT+3MXcebhnlsHggiEKlsgtzKgMBbNFVpysqlxVqmvLcg
nmtzPG4we6vVBnm+hlJ1VD4BoIr0m6IsaZmPZVFuoB1GNIwGAMQ9LhZRNgjGg7ZGhmgbjkvVNg0w
0iWkZ6Cz/oguMIoQRQ8EPAbkROCnC1az2OXt85jLMfLfeR5UHwdwCICMwOWp6l+yCvwGAW85Kq3z
nv+vN0/gzfmJ/HNRTnUUhO3Fy3+dCqQH2f8s/+Y/n3n7L/61eS2uX7LX5vJDb/4Ny/1zvc5L+/Lm
BS26qJ1uu9d6unsFqdT+u0awfPL/9c1/vJ6XcprK13/+9rlglyxLC6Ii/+3Pt5aigixzafxPDWJZ
/p9vLhvwz9/u2QdcF78u6j+ff31p2n/+psq/K4aqkKetiKbGgwan4/C6vKNovxuSriPKIA3PMtXl
kTynQh3ylvG7IoG5MixFtETOWG4STdGd32J5krS8pUtwlg1T+u3f233z9fby9VB8v1ZiKstw++s2
ZECk02RFlgyZshmLVC4u1D4TWT8qKeqoBvzxVRgQ0pAja5lWOsBBdYNUH4kdTAu3nSzRMSfUCoyv
CgVKQBggqSp6kwJrm2T91iQv4hDBrtkiXOmp9yciM3xBxuKsIEwgmqcCzZnUAfVfoYomzPKDfwpM
X78zYoHYRBmpuYP9L1T2ZdrN95k8dS8lLYJ0lQVpMawiIdQ+oj1P7iGzgZD1G8WkPwU95S4CfmJ6
GEUq/3ZBqaEIVIYw/ggNFnVeFAgxpvNGB5tYH5ouGNLPQ5WWhvmFg9+jFoorAM73wNysiimdaKnJ
ujOQQWJEwKovfylkX95UeTU/NA2Q89z0i9irk1DbY2dKUP6AB6oORSYrlM0nPOv7QaxLIsbhQuDf
oK+dkyNR5Y4wDKOAOcZItPthylBFKfQs4EnrXS6gf0avA/leadTboBkVTwxDLgUiJo/wJYWqSiUx
TeYcPKpEP/6PbKzQ7+UanSXwo3NVelMQBVjZY3GO6TXy/GuRQhIUV2qQ5i8d5UiSlUfiL9Aj9/0R
El/6iNI1W0PtwMk/wZFa4t/kvZiQolAjkbuRY6X5YEFr+czFyXRJ/qq2s55qRHuIYseJ4vfEbxJ3
Q3hGcdtV8VAexHQWXvBa16fCGgHiqIU/PnAuVCSdp2G+ryeADotQjm67AKshx3fM1OieQMxCQdSi
KcFjbOHCogHY8ITbJjuVOr2LASn5rDErIx19iAQsPYgwCZ+gkxE4AQ/LN2pWIleK6wwtYpxuM2kC
WBfQ9kanP99xdP1yRQp6nnh6Kk736YBMgbovYJldVSREHFNd141Q+GRmkf9BlsC92UZPhfrWGrKA
XHirAlMQ1eipVgpo2YdxYKa2hm+kIURqZZEie14s0YqxkUoE0YkYllSi02Wcymj+d2plSNPDTKNS
/aIZ6D+uAixb1VFSQKY4ZlDJyVGcGsmF1GYeGtWHTxnP8WPedF34h4aY0ljVPp1wd5ajCTOUDMln
GVbqAfNOdjfE1IFtgBIoXKyaOIW8LT9Q3c1cwrebDaf7uFeXhMo0S7WPWtkGBjY8vf6iDYVs7S1a
Etc01CWNWJvRP/FAotymGcNkFQEcau7QRCoFnCtR3RURyKM8a/LojhhelK4o0AqnKSweW/pg8L9Q
0UxvIzjrV0FIhRA/aBp+EeYBjPugUKwWKlV81PJAvQ8Uwu+mXPVvk5lSItYeAhzMnkfDYYBpBRZi
2oZyF4426FMS2Iz2SwkQ3O1nMSAYoQsCy2uK2JewNCBEteNJpidXiVl4P8c+UgZ/W8ctfHzU4vui
khcffTU9DqLf7vsMeTdC6Mkl/QAqTaKq+rXQj+SOc6q5cjjGSDKhnN3qUi8+lFIMcomqxfhBLaVs
V5Mq8kEGw7yf41lyRhJOa+hy6OPS8VkZ9BHNbmSgPyVvCu1B7EjtoD+VsVweC13Pb/AyyKi7TaKT
A+DkVUq7sifxezNVw7Ct1aq60sZU2OhWjDgC0Gp5y80GCQjNLDpLcvgsSRMB7OhDV8bC2p9q2BlB
qzVbM8jbnGgG7aUF/uRIUx++BkgHPqBogF6RgGRpU+Wpn9r5UOFod3vC33H9gI3IZ67ufkK7V4Y4
u1b89pHGW3adqgOJB2LcZQ6YAN82YvFGD2vsSqHBxERFOGTpoomTv3sy0hLrvxreQ3n5AF7Rt/u8
0/dFHH2aIxCJqDFfpDa5BSd7UIcB7/qgPPTN0gBvUKTVJkECEfll7Huy2Ab1C0nr9N4ndKgCbn0V
pCvcB+VeTyM0lWL5FBVMzuGfv6Q5FNXCCmG0p9Kz0LWAjgT5DynSocK0RASP2kn0y09DXbV2FiGV
BgSMss3H69LiMiPHDydPTgCWmUlo62QDp1hffSDIXUdrmuGIjXqfZ/8pxKiuv6am8VkyyEbUhrjf
KXyFT1FmLHmvavshjDC8pDVJvgU4CWOIp0OVxtqDzq5cyVI6XlVxkz1VLb4rGyGYtKXxN4Egw05A
Z5+KtNe1QrHPBoDsWpPHG9mou5WJMoCTYhp2SksRUhZysl9qNJwHVB4TF3RyOBJrsu4VYovhekzF
mgTF8dTX0w0rLSxbxMd6j+A2fph89UtfxoGXtEbqlMSXXqcCEQmU8REyKv6+VYPhAcSnipE1S7Cm
Z+VnYzLUh9yY4CYHcXCFwBKcqYRJN1Vq9Onk4aDdYKobsH7Ef7mJMC9HH2toyToaynugoHcYCOWr
AZDHCx2QymkBat4MKtSpcOlgd9QNHPJjXvqFrdR3LVCXQg6ORdKKG8VALi8i0FiPyUzLHZqoHcuS
sIO096Bj1YPEjOyHrqiyh1f9ZRItHJfjhDDItKRdRgkSdVBBlpmAA0pQmVBD7m4Z6UpzWLQf86gR
F9OTOsACgTZz/HBq4FStUoLNgqMS+J9ITiEhQMACFvQ6T57G/VRF+ZoexQvK4KdqUO6tkYi4AKHg
SpPRMvR1aGzjrK9WuMRULjF5f8W0pYAVnxtb8OOZsE1a34rX1eAHPKdZwmdKEp/HkQas36cxFsXg
I8/scC2HlDTeZNyR2QD4dIEfWHPzSVNM7bQAoD0CHhA5ZHPHMdGiTyaOfktqVWQyo+BEXWDiQhNu
2rZ8yMuwPJaGmG+rQohWLUgqe1bUfYy84jqSO1B1ZAvbbULGRDap4ECq2gb+d2gIoTvqhqHsfbn5
kuuIQ8HqriTEFjsaNy2HVBGuJylRV3JfhiDFZ3XB7/U3ct+ggYwwoo1AE8JkcNCapnYQLka6AKXZ
XAw5z1Ggx3qfr2ToV8MkfsywN63VWjcdOFIS1dXptoT/sSZ1c3QmIOplNo0A+SXXaOpjMwlg1jDL
FOlwHAXpxHy43iGPrbptAD148d7cdEOIckS0jsDpfZ6KK7E6DCViXVX07byVPmeZeZ8M5hd252MS
gG4J4gSbICnNrXant5VMEmR5E8go2v2EuZxmwTPQArSyPHuvNB558d7Wz2ae3tEPRuaoWIRTkDEk
CsinAQE1EpiIRovAPhhPTR0suBqrtfXSusn98BjAuXSMgExXIpxOaRTtmQJldjJxeJcEDM2H2TCr
SevgTGiIKtCONHnvOxP2E/cjw4V1GdAAZkIanh2NUXUXpZlGm3Z+UPSBFWDD8xvzYRb1Zuv384da
Uzt7mtAoCH4648UcnsxMFhwmJUjmNUAiVqWdcsKROJnFuyhJa7fSqmczkMqVmXAL5xSO8WLnj6IU
HtocHMwEDNyuA75YLH0Kcv9LKEZP+FQ8+oflNRgaeEOBcm9gtdqY8oyaAfXVJqob6VqBbwMtM80o
GkcjIAoULUGVzas4QYxhdreGMPVuN1oksQaWvx7bWdrII+ZylF5krIUl1udq/Jj6CKE4YMhby2hv
ChJNbotCaNSBuIGXtE7pkFJ3Az47oeMjGsXsCGxUq2mVREbtlJQdiZEMJBcELqmHA9NFA/GWM1lo
LmPZF3ddnCgrK0ZoIy0CSGWUsuMoIR5HDA1k35evK2iqq7EV9M2oWuYK7aVkq7WWgnpRfNSiJJwT
LVKtNMzamCP1K63Cmtmr+Z2llrUjpYiv8aYbNTkr8qw4Gcnqsn/2P3V2Z+bhDjcPZGCCJlbWpN5P
ZhagfTVgbFIJETWvGplW28PUdWvDUvVnQbQm+CWo2/ECiZzAKarW1J5jM/0w6p3vGcWQPRgioT7h
BB8Fc0VDoqAeD9RBfDXHIVR3nfisgwv2prhgLKfViGAz6SxBJLVlRG7SFP34IddME8cf/4J5VtCF
16ZCECtZUTR3IbxIEIqi/r7Xg3Y34URz6loApBT0GC1Ny/Cvo1IXyWefaAVbc3lTl2b9uGAY7+XG
rL+kUEKgEVRBCPXYNwNbKofwNinM+VNczca9XCoIGuO4GbeBMIzeMou9I09de5BGbfyAJ8/c9aWY
Ib0m90AVsT/PYs3haPsOzBuUu/KGPHR2TRgytYnFsX2hpIWfkod2f6PAEwVONkgzWtoSLClgNwM8
dNBrS7U3rS3iZHvQ4mA9a51gilI7hWAuwKpVJk7FiTPBLo3CjNC6JKhruIiy7tHQdLfR8wFlOygY
UEadqL0yfqYDSqkakSpU+FOrMh2QC5OwP56zuIst4pRRTOH9ChKTZYETQiQx0dS1lzHsyfuqEQ4F
TdndteAD+njQ7mshD/eKkJntqq8mjCpYSnUSDeqaoGdRCPLHoe4JotRKXbeJ2ok/WkETuircSvzF
nWkSTt6S46agOZw2iWBaMI61KYoQHnd97kg0AjpSdGlZI27mIry2emC6K6P3EwdGq/EKPrj+7Jd1
Jr3TEzp3Zr4tdWi6auqKJYqGIeqKpF9UcM1GU7TO14nmOugbyRU/TAfuWXjqN9GmXLeY+2wAtK/y
VnCwLr/T75KWCu5P1m5c1Kwp8Aak8RDnll8119qj5DQH32lcvJ4wEh3VlZ3MJY72OjzUwzulUOmy
yHOx5cZFkaeLDSmfYtZtHmrWzpx5T6qkdk3W0FpZ5esa66zd7d/TDLwt8Royq7VkRVEpWIEVNZWL
VkffypJsRmShCcorEmOirA/VpL+3cW8L8n+uRRN1xMqsTjcu1gJnMyURJ+KZ2JFc/SV1QifaYCO5
BiViJw5843caT+f2wsWhtORv1rh8o286UJTSCD8hHWKF0nuFrv/BWE8uid9Hc/1NGfHPct23Uqbv
HThLNk1VhHGMrkm+qGVbE/7ZUmOa2q1ax7rC5u0yB0MO5oQuE5bahcm5CtfvrnfZZ3/bwm/We1Gk
z8MUYLbAerX74A7sLtAudmowuZwvaySaT9k78pKlAXG5QgUZv0msjKhr+sUZmojCGAtCwdURmjUP
bGrx4AcKkx3fbazynSbL287A1zPm25VR3P32+Gli30tFXBqr9MrfGHvfAwp5krfvnSffOzHJSON/
mqjpinnRdDFmXW6ykADxqb3zhT/i4OM7Z8ffjxLYHpX8MFbCULMuzvw6m8n1WLBH4i4/mTs43dvW
xmml2xCqV5GbvbPCv19G3q7v4ryP1ZJ77MT6jGLE2IZd3ewOsmHtjajz3tm25YC/PSGYB0gyA1pW
DJH+19tj1MQp/F85RnoMr94FyeUkqq2fOiZldrp771BdiDmWU+Lt6i76b34vBJk1sTrpHv6UQ0vW
iV5bG73l3fsnxnfuBVT8ZcsgUxctinKpG8Lx0frhCNUSb0D9eVqNjrrqDkG0Ani79p0InvFaUV3M
PC5JCO+pxM4t5ot9a0ki0Rg49elIXK4eIrZM0Y98R/1Beqy9bOc7wG0J/Nnk14UzYJJ+Z8D9fSTo
MjJ9FbSyLom6eXHnHedAl3RfsVbKfOVb+I2k9p01SN9ZhapzO9G4vaMdFy8uIKVahz09dHMFFH51
vipbV9zYV8YGbBMI1U38/Asnjc46ddnURTSnyuWEwjCSuvLr8zqZlBMWuEFoDFBjPa8zF5DOO4qN
70xgWB93AURfkmTptH7eXLeGiULkpErLNpbKa+/knzU7vtG2xQp/3xdcl6s8OBC5rK3qleDEq//1
kFxWbnGHlbgjaZfKhSpXdbFLBXMVXy0nLMlOm3qvbYj33HXbd9b190vb23Uth/ubW6yqyKYol4vz
wBmg/61Sh5zCa0a/M3jzQ7l5T44k//16wwq54EhcrySwURfXUl2QFUKfQHEPREzb07r3SKn7VL2G
2DTFVeQJm3iHgtqVWgKxV5OzXF/fGybfud2//RIXW11aYqwEGV8iUno79eQ1qYFHa62tIY4IIGt2
1JQpwWwG2/96cP9XPdtD9BnbVfGlvezIvmniHsvX/L6tX1/bw0t5+cn/D3u3ksSh/nHv1sv/KPLX
5m3/9vxvvvZvJVX6XcT0w2lhmJqk6UwWvvZvLe13kqhk5rUGpTZmuX/1b7XfAVYplmVaKuB0qBrM
2/7s3wqS+DvsHHUZw9zdaMDq/5sGrmKYy4PDX1dzHesZzWCVWZPFvEnnS74dKplCfp1WQf6BHXjr
HuL2lq7MojZ+nNVyscrDoROl4CRpWeoO0ljsuuVH2kpXQeZ1arRuy0Rwwggl5hAt1TigffNa7wIk
FFOUOZkBaB+LEWWRWCC+y2hzuALJNP/71/Nfzz9yoN27IhX/MDOL8NuomHKoP4g9RKxnu7hRMeJK
FD36mkfgoonyXbX8OP82alq2iyTz3++cX6fLCq0QTnOqGZ/9roFqtvzb899/vJi/Fv3jz3xdxLLS
bxe5vP7u15FVDWxuMC9qMIJHKfnyzc7LOP9WBYJJE27ZKV9/PS/k/Pry/fPrv97WxESc18KYHwZD
XOPv/tK18rVNrUtxymn0sPtQiJFPZXCK8srJMPpud5X6abUzMbPZuzWN3Na5okNmuGs8kMHatids
p7CRiy0mqnxj0wXOth690mDj2rpk0EqxPU3tPc9ztfgp6p6zUL9KY71BX0JCyiwiAsKqRD0Ou6u1
XS25o6tWD5zVsj6S3VfrqyucKZVtbzYeJaPAsT375Lm91DvuaRoStxLx+SnGHfcxqHHds+2WnXHw
Tp7QZdfe8ejmIDAPx9zK7w6HQ9o+CiUo4aR/FfN0G+WwIOjnX2VVt/YhhGCgv64y63V1vV5noXCz
sonBu7HXVxsb35trb7zQ9z/Zou9vCEA7mZOxN6d8ba/XRI44a3tjy/Bn7c2dRx1wtWx3EJR3U3ln
CvpTMp0q6q92SO+SbqyfRLHtZdV85YFJv9a1xuHz9dzY3vET8vTcdg8HN8Zk5z4+Oh2RPGW/rwd1
3VcpF+i5QCYwrwPCszkfAKubc/SE45DYA82tYaXTE/tQBdYjNBDQK6X6GQ0FFdOoZzPWdjUCDRuX
r3p3OlG2vc2l2HaPLuLAU36cGoA90/xhFpUHX8s+2x4zoqN7x64nN23Ffn1+dvtp5BtW1UA51FOC
8GoUKsOpAiJKGtc9WuLsuc8Hd0jrTWEf9s6Ula6zx9xCQgaE2Dq+aqRpnxqfQmRILkFG65zG4pC7
lald2Z7HLGDDwfaApV65EAAwGXfeNO9yFZ6pr7hDZ+wmk9meom6HrnM8/OjCVgQGY5dzEm4MtXaq
ruC7t/Xe8wLbDTPNcb2jK9KzcY+HLh7XnBRmcBhlUsNpHYMR6m1agjFedSfuQfZNpy6KjpHe7b3I
doWqXLvH4+H5cJCRzR0e9/t9XIM25iBQX9z7+l7ttMKZar+2a8/6SL7Yau7UjM2xT645Vxv3eDq0
2rhzn58PRNJfHx4PHb57TXigbgnnXdlkNDUjjdbpEVGxbSs1REd9erAp1bfbjUtK6pozy8vb2XVP
bEyVuywsTeFUuI8HxXohIN4ZGqh/XXiqTZleVpiTLRx2+4SELV1TXvwpv5WKj4Iy3PZNsUnl5ta2
7VyXbr2N52fWo+fNxJh2EGkpGXNaJpjC3dPz8fnAoXT0sXbdvUOiiUh3tcvgvxb1LmnV+yakezUE
4gAa5VWvprsiNXeE19yodE5gmdo42pwv220/N9vt7n63HhECwaTVcxe3te3DR690uuCqSkgQnSeC
9HYBfOkoRjoT6tem0QyA6hRXjxq6aMARI8is0VaXyo2hNTuyyblOTR9WVzYY6HHL+Q3RdqLa+2oH
bEgqJrtlp7WAOIvOPbiuKOpON6r7LqogVYukaMV3hd9029gYXXKJnluqtY6YUT5DomSIL1yMj+ys
IJL23p3H4CGrd+sen928iXYMCK04BoGCyhE/rN6StdlRYYhFR0/izbjwTN2Tq+gapyMXh8ANSXfu
Le06qa0bGlHsdQP8jr4M+hQF3mxNBIAOrhiXotMMND3FFmQ9FCLxiW5Eo0Q7z77zGjLvcuBIXPhK
qIoM0KOVDw+B/pSjWB7T9BPuVHXMv6woLitcX/k2jj0HrTOre86x1Nrbdy5JKx+W3USSsHnjui7n
DgPZNQhAljubq9HM1SiqxesxIORohJduFX+EuFfbab38v6qlD/amMOtbBh0EhRychQec88pla2m2
blyPaTELbvV1AjXdmgzHVFXHdQ9pX+8Oh0fXHOk6r8jXK44Hx5mKauvsHSi5C1goW2Ml/2AUogP6
tXEzpfygDsWnnkgGMPnjSskxYo+fCSMxBGWhS9959lQpW/ZPYGMwdORqZu8fD2Mns8rnx4NDQu+O
TNar/mPdF67Sd1Cgm8gpokYhSqdL7brJRno/kYeJ/mTQyw6KyentQEvvC50RJxo9SQCIadfrq6Ru
H+3NlafU7c6+Q7a59u5Afelrhn7VCB/c41wrbGzHYIRXV8lPeSzcCK3JjhKfUE7GttJC+FGW+BSl
7A4RSNRSTz/ati+Vjx7RWP31+WYKZWo5MGl7OjAkFzomI9+JyIuUeY5vuI720AucdH6t4+7G7eL0
ke+Am9FzPa6bFRes6yN3UcM5HB9d8p5c55H/HMGtIiIq9B1VCrhUTbf3k91h5pZfDaXjHEb0n45T
Y5XuDEcIOQ84Rma/At42bx2nUbyw4YIgDiBqHEvB/7uIYcrPQuw/zWTu7qai//MHPnjdbkDzgs9Q
mehg5sx30vKZ82/nD16+/M9Hvr67vDz/ln1dwgKSMlsQReepz3mS+PW3v2ZS59fRMn36ZnqVNaH/
50zrm/nVXx89T6/aRZucjUGwLogNWxKtWbsZYcA5zyDPv/31t/NLos2ZrP31mfPbX//1Xx8nlvkT
AKpuXTbw4fbn+fCg6eKfv573mk/+Y76NIjJBZFXeanRJdukyB4Zm2aMzMwLfZzIDCUYQFg5BVBZE
Ak1Zy92I6fX5NSzrj2E148q3NARHHCqVJw71VhLL3hYz4jdxstOca838muQkBJR5Cumx1gWE4pLX
mRU00U4srrsAICCEAy74U9AxNNtyW8/cwZHcjO5cNvM2UGFMB6UAxLgapDtruqOASY13+Qv2fOI5
sU3vzn/Tq2fRLOprLbLsiIjRg+qnzTGUoR1ECIIg3xYAdKcsAQGWrnuxMTzRjGlXmhR5N0KI5ipp
0hkZGKnFCaFYOzgOuVerengftaQu4HclfRIMyX3Wa8lBCqV7HBfGbiaZ2ZatQHlo91HUjg8IDfOH
AG3qPQLSkeeGhyKQtGtfwkStm6m/92fV39dF/+eP89/ILRydaNldlYI0SSCE2jbkrLjWlh+AGNSr
YPiYciI3pAhsMb5lXpbp/X0K6n1nYUJc+sMwWgmW2EPTNK7HWEkP6hR/UQUZtAICjltuhtYuFqNm
zV4iicW8Neqg/yQs3Gvs3dOVSIA0moLJ1msQAkqeWKesa8TrUkWUs7wShSy6HwoigpZXX3/4ujP0
gnUrGoN1AuMHFqvRr2L1SCNNO6U4AsEtm6LXkuV8aoNsxh0ilG6/vJSIA9wOeE5X55cC+XhXIVM0
QIMy0Gg/u8UO1d5qQeyqhAj0VBqILFNj9e68NN2swY7I2uG8qjnU/yAuDG/5BLdLlTm4ZTAsuRH8
QCTSrbnaBi5g1udgbLSX5Zc5Negujs0z8DP9BVH88xhU4xPtJzvOFGSySN2PEBdo5FJSg2dqTc8q
5KSvbxAW6F+rnbJtCySyOkA9M/fBiUSRdNW1KpgZtQPQWvT7SRHbmyK+AQqUEOUaZjc0rD8QLlt8
RGuL4wuQqKPCDejmsT+ORKrdGOY4r8nnrRw5itWb8996uTR2ke5/OL/qMuS5UgC1ruqvJSkSbvsh
Nu6UERyRH+d3UdVsEc6p1x1JLrseaF1q+Mr1+U9Gbk7bgbRnwpejZ03Tx49RzfNTn8zDMSe4jCiR
sPAM/AY7LAlXVcq0Y+jEANkMTASzmf015AHrPltOVbXSjCPbdrKsuSXXNZRo8gJdcP2iD3kkqTKE
HFEa8k30yA1MFb3I8tLqtfB6AHcOUqE/hH4nrCspU52wa8Fxd+VCICLorvHhyQ5tat4UOaEnKhCg
l1nh2R8yaXDbYUa5qlBhrs5vlFK0B5FlPRhqnm9r5itTq0tOGGvaSRa6YD/FCmqviJeqGHK+Z8N1
ger6lLeGdJrc8ztNZuUeSQN4/kwieiDoX7cJvKDSAlEyIIb29DnrT1bc+cSajKYz4YPfZnIeOLIG
nSCFW/r1h29ZkYeNbXP+O6FCISwX/VbrQ/0wWgZROmk/PZPhHtsdgRa3Ogjlg64oAPENhp4KQpdr
LZjovlLC+262Em/wwVRwkQQnnOQJgpmgYCrCDwLhn2qjsjZNXf35p/Pfmzg3maT12bquTSQ4AGKM
tSaVNUkcan3V6/2zOBPvq+dInmHvtNIhGj6iGVKv1bbymsbs7sF5YPFAKnnox36+azTrJDSK/pTq
E8FC0Od2SL+nj4u7icun8dSKTbvhfIQGGbR3hYV+Qxvb8v7/EnZey3EjWxb9ooxAwuOV5b2h5wtC
EiV47/H1swBqWt09N+a+IJCooppdLCDP2Wcb1RbtpsgI3bZLS9+jVDFwnMcujOj2yM6Wume0y45K
JKtJV65kCkv9rzNNaf5+zYg7kj/qCozGqGRDrZOSnFa3wzKjWP+QmXuqzWi8KEG9RtmaVcvI7Tpa
xoaMLzUWS08JmotCoOz6X2eZbsQ4GeOcVDqFt2x8pb/OBxQ5NT7aJEMlor+2XmRuYQNqUInxT7XV
Jn0i661dlbWrnyKQqB0bsUImB5wyPIMNLE4lQSv6SPRB1j7ZJeb0+AeL9bwsyjra2RFshhTC2ZMT
KcpDmlV5tHJcYN75cyWN/r2xY/OWV9iAFS3c6fm6n0BzSRQ4FokWqHfXr56C6e+AFbhc6AasstEn
o0QU3SEjRHsNSOU+6sTIPxhugsuqk5arsbcPQ63Yj1kzcZag8kHVCIp31ETNIoBBulOK+JFeKVl3
fhQQRNsVxAL0xZkMGe+lxkw7V/rgTSNq/ND5LsONJi/uQozf+jG+Y0VkfjqueiIguHgbW9hZZk2H
F5EeQY61Ldetk/7QTfxey9TuTjwP+9O8hHxLPB2X5sPo2v1WwL5hTIId5IJf1L355p6kEtjb00Ib
6u5oBOZtfskJeDT6jj1slNScmiL1R24H/THLiCpAngiBpnjsNJ/FTzJcO8Ca2DmGUZe/SgiZ+AUW
T3DVzJsXZSfbzLK7BsJEeK7d5DuynM8mQuRfGC7DGLT7H4LeEitdp6Jpzr7XAgd51A6aF3Q/Y7XH
Lr/ImqfB6MkSSXXrMIx8cT1tXMQYYxl7I4kuHRYruyJ58RXsebmraY1SM4aOHEsEDD7Q3hpTmuEa
qCgAZFav2rJ96vA2fbcDoa0UGQ9bq8uL98iBUBzmxWvfd9vKCOOnxFc/hRFF0IIK6Ej21e7ALXQf
+h2oHQwvV8He8mdEpMkTacAmTPSGzEauHrxG+05udY1zbqy/KkWA8fFkdtW4hfZKOPYeevQmynF8
h6VeXfD0qy69hqdgCEs46eOVZUCk9VWrfRrsUV1WFvGPvha0T0HU21t7hPQ8v9qVFfFggUftBE8D
O/4++1aT0qmrifVpord5SL1eeQrxXlsTLF+hTR2iC9TxyREQdyA9yF/buCHutzHTnT4tnTD55jZK
f4miRjn7poPDqb/XNb88eaZXUQjJ8jZdsmSJH0tjeFs7KjVzowkyZ7W2lccxtpXjYMZUKBUotCzs
b2hj130HnTzRryNUgas+nald+o7B9bj/c73Q8CMWQ+gsCoEq4dFNjRtiVvNTeOSj6+r4bhVtu8S4
VwG7MGusJnG0G2LF/T4wARkN642yfMUfrj9pPfeVrhtEfUzLmF1a1f10P6/mQ8IuQTTcMKwGKFi5
O8VWgySpm74GE5q/10NnIMBB7nVkv85eE/bcQSnjJ9VLbXLbMT2Mk2ZY0Rdox0EmA3ezX649CyQo
ZHz+oPYV7OBcHskFSJ9yMkkJKPHtbdU5yVMp+2iLoNVBa0OipRTJa6kFmEdlpnJX2qDbZ5nSrpw+
jV9ESRIFmrJnYxy9o+w1DO2wpXtGmHS08KWCdmWk1RK1obPwopiMGgknM0xcbA5B2yALczZO1/6c
eV01fvx5HzIjDH1I4vnrrfMbMrPzHvoevB7+Nor1AktoJSmXpGhZJ386zGeDGlqnTHxkcTH5jNcQ
aJilLME/qQL5K/Mx5lm7DfrhWwnyd4oiK3kKHdNbFS1md/Oy1yC/mnFT7Iyw0y/zgefNN4U5yd8u
4Q1eXOxiqU1vsnr2W8/NyUtInGTRyirZSk1U96Iv63to7s1QeDtY56TQe1CErTLF90LQkJslEkrT
za3HAi3kIiBL+r2Q/VPheMovR31uHHjZOb7fbeiUVxKLT3P78tdKM2rt2ap6a43rKx+Kinyid7DN
di2rX8ahHNb8Of3HyJHBbXp17ormTinv1d/vmK/N70gr+nMRlwvLRMQ09wy54h1VeuDr3DOoGm6i
PSP+4/wiadp4/QlrBIKlo0CHEK4LL7BWtKTVBihIcfA/HusPzxy6o1ciYBpqKV6qvDQ3ua7nq3mZ
xMSZmuj4dkpe2yeDcN+HhjjbBgj/vYDZveLP0BwzdxhPCn6pywjzyw+9xKea/ENaITZrJcLiNO3q
7I5dlbaFsmtuKHDkY9MhYbIrN/h0qikmKiCYwKUUyAIsu/i9tDt3mlhFTZSe1G6yS2xdiBkgQWeu
TdEBOv8/QeggDErFyYqKS0nE4m6QrdoSX+m2y8C3sSaaXq3jX0WF26WRD8MZGztiI13DwS0sy9AB
B1iuOo3Tn9PRKdfcmzQhdRHsePyvxzYfDlXu/T5gZEFaCyz+HtNmGNdKkh48x7ePY9cdrYKUv8W8
TKP6iNMcXoUeVrFUz4vKIZMGnbdqnb5ORXxWHshxwuLsWNYYrxPNyOY4Hyh2slM1xt3SahhCBa23
GHwd7K/ISJ6tRtw5gNVXskOcpdWEpGA5S3j7WOq3NpUbY6zVZy/R9BsEggVxBTrcZpyJrEMw+Nk5
bqW5riurWbeqfxcU2pdWb9VnRQ/vOF0PlxHNHRk87kuniNv8OtGF6nPPu53p3eiSF0XXgCkJ1GpC
edHFOJ5pTGMKs1G9MWgyVjQ5r02mZ1ttqkFGMzE6ghwxWo7nalOt0wtA+QqpQHXPpxsy64k3spoy
XM7XXMdcOmhE703sfiY6o6TSJBCKMK0AwVXL7EIptBdjLu4DAUHd109lEGoIW1zuyTBcxZbYFsS1
3qQUMQT0aGcEkf4apHgx9KZ4J4zlWUjwioyOFPhgzWAuWc+/y/wbSL4iSZzXVzOV2sHK6p+q44qV
ZpLrLCe4IsmH30u//IiUPL0pqT6g4jzMPz8fGMoQoGlURYSuyFmqeUaR5mUYOeJsj62sr1aXqiir
S6rxJAOze8sMr7503FJsUgTDpugYevlk51Z3EwbGEBCP8Zm1ytV8yRoj+VQJ0tlSENSVWhDXmGeK
2JRdxdQ0yg2stC0ytGO+K3qOvfFQFsnRMAb7RNxotpwcFr8VKekOXhJ+Ih9T0OAYgKJJQBJIRkdO
pASQlxql11xr06uJmAg7lFNiTRHsfx0UB3FEahdAqEV94UkTff7jBEAg/rrSJUi7FIIwxcAXSS00
sZ0/TrorsZC4fW5DKPmIOVHhTzfsfGiQzB1MDNOV+X6dr9UacrG8ZCgpM3GRlh6umqmnMDtS3z1g
j4NrVLevS22U7iRlQLVW5yNOgXN/2+Lko+oH3x6jN52dydeGt9oPkwMNv77wqT/XrR8Xmz7wMacd
g/SANFB7TZjg4g6dPaV+MQCNCdJicOpfZT2j+FTEg8HYxQnWqkPqFNm12tGo4niJOiP4rjOvyuzO
e9fUwVt9fYOdItnmhtvg451qz5N1wW5eYiOQnSuVzsB1KCITu1xZEMmXWTeUtz/XbKlh7R7ddDIu
Rmxrr1IWjs3DpXCQ66nrIQsPngFC508PAFR20+1jldlZCYlucKT6I1AVryF9mcCO3DFCpriOebZE
vzbHOLrPl8ZUYQNFGknojI4lomUqhwbJ/r3Ph++2MLqvVYScbp1Q5S0hdfuPemorezUfc4ZapLxg
j9bu29BOri6N9cEnhGuYfuHfIGdfUN7L0CQmyJYnl3z063wQejRcwQaumW2PhypoyREe8LGVvTTI
O3OyJbB+s6MGz18jz3uPoTRc8NPoX1qMenksbAcJA33e/v2m+BngSn2YV6hqwosQwVrcSZgcv5Uq
livx4LcHvQzDe4uc4GF+ActfnL7zVr+Get3SbtUlEWdadxow4qUh4zAviUyhQaUrJxIhLw6NUW67
SamYVshIGsv/PgglW6Lxao9BW8bnChEbH8q46MzEfNJbFBzz2Z9rXU6WZj2YyzK2/DtsuJHhdI78
TiEATu20bFPVnrgmlYQ3bCTjPleQfuqWWGRTE69aIcEvmMnvZOkEN9jTW70DDi9hiF/NbBQnNQNf
Tgt1+Egy9TFThhSHXB0D+gmBI76WOk1JHEYZRiq2o14cUUlJTCUDi9o4yU60FgHoqUArjXHOOnGC
GjUaiRKpEbQ/BQnLNjIEAxOf5Ti6xiHAHfTr8GdZ4L+8Z+cQQ8egtWMCNhTfZBT+mE9gMvztpHDi
pwi0SNZNcHFxk+8bHqBYI3PXeTbxFRPiozWOf3RAANYdUY47UzWS3de9b2AheQag61Z9mXUrzTLz
c23BpMtAxZn47PUiKS9UibSz9GgkzHYvsUrGj+or6nNOVPGqFGrztQmk09L3dH9txifLAD+SWnnu
QU5+IqXaEgjjftimGB9GkC1oQtbVE2a6jUhk3Kle1l4aYQdLkqMCGvIoXXkCvsEwQajzmSC84p2W
FPXSdJaaqI8mDAltkgy2jZMqh8EgWIjn7fBmNjk+x2NXHGq7H97CW4L06o7gwlwZKQSCwM8xHm1V
eRS6Ep1K3EA3ipPcG1lQnOJXMukd83iHksd/9Ctito1yfGwURHX0ryjwDYS6ehZQfoW2uHk4g07v
jJrpC6nKSxLk2g5dPoa+X7dnItOd3+AHrWJb8kzus37oY0S0yIwOylQzKbXTHhMMwvmGTeukJqEh
FrRWvZf+fjn3rCdDg7yiTf2wh97xQppkO+YXEefDKhCutYuEOzmvmJ9ewTyXPEaQysYHG+PmqtxW
ex6LzlnHHU1ThbL92U6QPncoVFaljvNOwG6kqijRHqwi1wnoVLlDsdElzSvedfX4mTGYvjRW6O8w
5G7IH2ATrCtu1bFwSCsWTb+at0JMd9Bz+K13koYBPDIhT42hP4zUNd80FEoLr6+9i4Kmeu8I7YMq
Sl1g6xefu4EcvP90Rlzm31/Nvvk62kyMniFp9UUX7P202NGmyGOGtAxCy1hDiYit89wUlkPwjIwz
vmAoy90adNkqkD4U64aErTqwAyxwtGrLfi2v2OV/t0v1jrgiesaAvCOFnrPUKOGfZuN4Gtv6FEzN
fmcFfHzJQLLi1PbPAMB8TRWMoIIfxTT0KSSeGIFDsopGWMROhlW+JPq52ox+Oe501Yuv4ADNAl1Z
sqpHge+c5QIjCSzcQJJ0URODSUTdbwBvO2937bQPljSCW7tGlT7vg7letCeLmB5/Gauqu+iN4Bf/
RSjrZtOfbFXmWyXX5K7LeueiB8ib9LJS1nbAAxMxJReVKH8YSCpLaiVFCMx/vSyHAQNlT1ADgXHF
TR4d89pkFsRvNR+QTOD8lzS7Al3gsS5sc9taVbri21y8madYd0CFwsfaC6JjxB5xAusgsMqbzH07
n+FZR4SBCErzscDsg/zyNt3aQ1JumxYNqkG+9pGqt31pje5BaYDO3IQcsdG8RIKftq0g2fS+bmJM
Qp+Ra0924Jmfo2VPjWD63ZA4uiR4HC1SkCKk2eyTKXa8r/NZQIXx2rU8L3FJURdsNd7KmTZbh58l
+dZb2oZI2S+ryji1aOwZPyq2vR1j7A/jqqSI4Usduo58x+2gXLtFhlRlUFc6oKZE6+abq67U7hp6
xGNfVP5KqMJ6G6ZbUuTlp/S1H3ZQeM9y1K21XURi15hBeiWQMl80jev8IPrUywd9reGBuWJe1D1g
xV6/zWdQS9ZRPaTnudQxosCGxkDe8jBGybE2w+HB4p9cKnaMGsjM+1Omdz72JuNdaSyxDvS4eSkU
85KTYbYzRj9F3Sr702D7TGumHs6clj6GznEJzUPYChLxPi7fm+Y6zxqI9cYyfxTedr4sjf94uWuu
JJPB58Kyuo3L4B4pDzX4VAy5Te22qQmoZCb6kTAT3NnbMAQ6U4idMhrxUkpdrBJKys28zFOqrrYp
2oPhpdtWd/xrgzkzCc6J+RlDwyBYIvumx4a9AIuOLq1d1HsSKqC7wC99+vNeNZFLNuvsmxOrDJvB
ag+9lvmPqUFqLbgSsmY+D+aNDH0ctCybkaydBydgjzM6RsltbVUXTFAYDA9hfw6MwzjNP0w/qI7F
12RkhAhUpu15Lhx9XdWIo/H9h7EqWmKP+6Jc9YnOHEXTnYPeOQNdY2c5+UHoApC2IdXFIeXp4A3s
mYXjlvt5Iy61suLr14+L3oMTZgnzIzKKe4bg8NnV/XwTlx2h9KqXM09j/Im4k0DOsZ+y32VzBdp4
mIvYr0qWPYSc4wKwfap1DSJmwNA9ZQ3dnhhHSInJKpxstKJB894Rfh4BJPrHvHPLc4uBy4OFpc17
nKr5sqHBg6+amW/W1cHSdJ82tEBKonZ3w6GpMgmIWjg0ujIalBsZQ8zMVCTWuOtYx2qa4LYI7heu
12iobMJf82c7H+aP2sBDzBkU//zVU2i280GoEXYBqrof8A0gauuvXSsKq3WIMQcO/KOyZfbVPgEu
1+QiJ1CEpmUwTYcD1f41rzBpWJS93p+rBCudUprW6uuuL7SiIPC2+ggJ84QsCAOswOfgWpiudXUX
Vm/oV6Mfra9DbRrPuWUSlPjXpQRSV0SgXaQp0ScB8UWmmZ/pWKHKjs12Vfce7VLg+3iYG/m6ltOd
kMc2UyJtmmtPj3hhJuqhqRpMpdjQezz4TnOTWNkuKU2xaAmpB2Sj3Pv96p/3zW+p4rz7esv8gmc6
2UOkFRbqY3AZu23wZJ9qly7so1sKEWJeZdgBrH1pyeTAAK3fhMZrn9U10/QMofoQlr+CMrkOOSPv
MM9oza1Sea3jScUue/Nx6GODkLu8utppOK5pt7MT0n19a/sYwn7NofqajMRsgliWuTWcKvxm9j3R
5g+aWTRHxoByG5hqvJxrzUQM+RpYnOeGkTxiEbKYq5fY6NNHNRoWojIoLjuq9zolQRWfCXWVTyAI
OLNGbM5UB3eje9OLCJPE6QVsTcy9U5BDNf9Lluh+L10p6seGGErnr0vzD8zv+PPzeDXweCXWeU3A
m3Fgwk8whFY8hxm+YVOsOxEWZtNsKoOMY8OQ/p2a+7lAOPNeMMJfdXWJ3jZ2clo0SFZ9tzSMuvkG
dRk3AseKpvTyalvrnbfNSkt7jHOSangQmj/yFldU3fPf+qFE+Yaj00F03qYlymRjqrlyHRHbPpDR
nPywlWZdxY7Aw585SBD3zdpMElHv2J4adieINTM1xHMbG0NR7T3r+upWmd1+/s0KxGhLryKSPlPJ
Iw2mZKzpN8bdgECLKX8qFlZCcsbDF6IQ7rXJVsXTlPLW1vrNrXXtFZpgtJMd4XfEEoYPuglb4Avm
aHJYZ+xG2/lP7E3LoNU3GZjMypjoMXXG2Drynf28mg/4BDULnDuy3/CFZiIYsWOZv1qkpusMcih9
RjboAiQg1YyfcsIRtMjXmEPbP5XOHw6GNnyfocz/CGrOrxi+dZalteBDn4bN3OLadCgsLGaCWofT
N63+ehbQ3CzNRubn+ZJSk2tfjFG/cLvQ3gSeVHaOBb+j4Ku9xOCsewvCdJf0v3StEy9a0bd7PYvG
xbwsMANbN6RJoi3nVQq2fAF1gxAiW6keREUYWOdGx5nN45s+FZIMkVCnDchhlD+1Xtgf3VGt7lIt
5cmC6Vw7MIDIisCuiU5OxIW6jTqnXriD7x49q3uhzihvkR6QXxF55tY38C5dBNNa1yCN44pAiMMw
HNwqLg/R6FWX+aBPmF3idn+7rqvipBmBD8ELTkbWVvo2sXVsgP6XocFUIf5fAke9AUVoTzOxY35H
UNj6Eu85SNJOy/CIbOtFkGgujRJx5yQvK/ugJbBXpMOUkmqla5I9fsVW3ywy2WTP8GMb7Dr832fz
tTqsdhYbFDzGAlyohwkw8v+3N3UAda+KETwZtnxCulcjFsjtH6okGF7P9F+NpV2sXPTv2BTgixFZ
3cpWieYNddGfYXnB7EvU/N3MW2RLnVEepNIZL9XgPOhrR20SbFmjhLzJ3Aw2MwKk2UqKU4qxdNqR
Cp2wsRXPiuHcEEtN7thAEkWQjfv52nyo3KQ841o34NCz1lIQ8FiaVKMRRd7ZrXHe8LX+6nvpgPOH
3++1Qf8xjGbwWEd1vGfqqa08Sb/VVbuQP+kDJoJiw9Zp8PzQeCIShYbNz7Ru6g7hnii0TU7jcE6i
yuXJADWvzTyC8ablnxcCA9SMP8QPvxpxS4yH9DoXoPOB8JMlcPpDG+eku03lfuaO3qnsm/yQE+zr
wRu8dprXHLtK7uaVU7MNxmFTUMbxRfQKd6cHDuPU+XsoDLGDYVAvRU2abx+kIcYFE9o6t5jzmd2g
XyjUXF/MS2LhDjW2Z/sScoU7yuo4A8tf6HLXkJoq2vTBg4FGqDpBlow/jmlkpS9AevE2CrtqYxhp
vugwDuxvtd9uS4iI7D0StI9M1WKb1L17jq3k96EiFnDtezjHf+EqVautKz9o7x2DluV/OssKMpZF
0Mstw9Q8WTqBo2zqIn0GqJhwbojatrh6zpSjwkmoES+CTc+16j0Gv55p7QZdhPe4716xhoNqMa1I
xemvwQhqMq16S/3pNIQeBkGhH+0IMZ9rM+EcLOujwj/lruGbdywZWyxyA7zlq0fH9tFdy7ptIVTm
wtqXkhi+qbKNDX/n1HH/GBGgu9ayytpaMrJfJ5NCTOVAzKbrcrreKSdCZ3Wii4HzW80kN70ZjOWM
5/smiPDvyUdhFrv5QyQB83vZC/P35zx/unWLqCBVynrhZf0vz1bVSxca4c5Wqe3nDVnjz/W1RAPm
YmRYqBvSQLNVNrj4IE6DiXkZ97gWGc6gLfLQJVWrawGySgoX4qSWMZzZo2cK61rhsYUGBYuQttE+
Dbauu1ERySZSPpz5Bww5dfHBM65/x7gs0ZQR376LwAyfc7+/lATSfLOchml77oRncsj8i20imzJw
q18EVkuGXBedusTUPqcToRdfJ8N0pdODU6rk+ufAifAMg6Fo9O43sl5ILMYOxsw9iPwTTFHrNppN
9hQO3ZIBZfZauK51TI0Qasj0LjVJQEJzZh3zDxF5WlPftslDyxG7PWFhAKn7u5rQnFOBMTLAYJvf
zKSOlyikzec2pXWEAuN+YId5G5Je+VXTneQwjGD9iVcntyBq6c54CL1+uDbKINGGtWTdl+XFCVX7
uRexu8G+z9jEpOLh8IxFMHIdVdWym9oqyXNkNzwi1PjVw2X3bNpRSqJmaT/9TdF4/dIC/sNGQv+n
+YhtTjJ603R0x8IwwMK99J8aQc1TWlUTbrWXgyF3RG4O94GUJznBcCXGL1vudHiIE4akqMNLOFkH
FlGydM2kePfy4N2Lqvd+yLzv04mX1zRssVouZ4SbUhPaZJKB8vWa3PCMYxowbY9Zp/dH4RR34SbV
oa8j+6JKOlcmxwKxlGJttBSLIIXcXQysiP0oJLmuddP3hCLqgsc8+KeuDR+BSopC2k9MM/5bPJbU
/DVvkGS0lj3p1uzs1TfkMvW05GkkgHhQ8mY7OobzkomfYRMMb6NtXKkLqEUK3XsM/YqUyKkLqYzX
Kva6VeV22q6sSJCkRtO2HmSct4hgyVzk+ZGaHCbV4Dfnpg8/1CRCVaUV9jpNkxqWRoE0ZprEzvNX
p/8G1mLseNwbT704eMQDQ71TDxmaY/+hEfcoS+BqSuVNpSvfKq2LQ9NzKAFseRvuBqHREY5UNncR
evJOkdcvG0VRj03VusTJTTX8aFdiNZrueMWS5xuP8OHN7+kZMCW/Z2rhvVi5fau6IvnRd09KGP8M
3VG5BoYZn8Fx/C+G5NCiflIzuXByYPMFBpPJdT7gL9iQ21sd7T9MJpIxx5WRkUQmNCO8isF4F4Wj
vZLGlW1dv85XSj8SZU31vTCLGqbwEFOeJXkZHZXiu1O5BiEMff4u2m6Vuolg6DlE58AHUftz1o34
ug5W8XsaNUwjKUvBEvO/3A+zb8ofzaxFMJmqTg7K+CdbtG//NiRI21rmeAn264xtdqMMdbyBvG6f
sl5Ev88SH1fZSnBzT6NOVCwQkrvxPq+SctTwcxz52uuuvQwLB9HFNJLyDQ7E7poHKLFnZwbNRvmt
CCl3PHUY7lHD3FDH4uhNOsZ3iAPiU6Hfdyo8u4D0YeN4VfHZOM0vTdbGq3Sj71WqIDQa2psW8WGJ
puwPrRKMB4LbnTW9en9TvUhZ0GCYb4bnv8RWHa0GM3PLFWZk/SE28a8stUrCmU4kRVF7h5I8fER6
lyw9KkowG1N5VPz6bgwMbtwanvg6z+NXplnZMqhDj1F4W97wMC1v87U8U385mq8cIIaffUi/j8OE
GnmSrIQvvD+NfEC+kHTBNNL903xG+cYz/Z/Xvl71sN8scsYWvdEMa3gjw0ca/gh11Xkzxj7bzpcZ
ex7HFCIQKUc8ICI9niY0ysabzgah/T6brw1xhAsvQh82bHCYNnqs6EyfSleiEIKFcZiXVaKUa/qY
bCXBZhjPtC/pZKjbycz7mM/ofcX7386i/sWq34NJBOFNhxmZqQsBL9NKrdV8LSbg+r98X//lZW+b
toXG3FIowW2+t86/s83KUDLCi5FP9FUN8+ohASf4ITNgyX4aNOZ9bj60zFLhl4WxvRN+9DSMXcL8
hoSCDk/URyMgI9kbE9LIa5mu07KVFw1o+yHzGXF3PM5WfVTDJBi9l6STxbZpjO8YnaGLmofE8zUn
sL/TC/ySo81MBzM5Ua7SIdEWbpgxrEk2M8o9H+aal5gGTN+kdYfR+Kb3Fi5+bVvsax9rPC8r+xN2
3k+aEMN2/t+IayzKDN/WVg322mvp59amVhN7oyIwhbmv3DIrtj5hEp0FVtlv2LD6DMgiZynIMnmY
OVRJpI8racT1StVlfnesNQbnEOqZCDotbWunuS+OyOPtmFT6XsWqN5qQ+Xyqzoe8SbeSqkPfNubW
wQjVJsVRfDctWH+ROxwZt8GmC1K6JTumNvT1sTzOB80K4ebPd47vBoToNibZPPH0+Ev/OvhdseKj
xXkY7Zj7MBbiG96A2MnO3yfTEscY3da8p8J+Yz9Q3bHDFBKdCzix0d6LTMEOsv3u4WRxm5upEgvf
h7rGtC4TyTkqSMv1c4J3A8NRDqlX7Uqr1V5FXFWk+liUjNOyFNChnJqxz0Swu1U2MxYfisyRdILn
TqegRzQzTe0q6b20WVtuVGnbtAr0LPMhllV6peQ9eFX1qJqEhpOBk3y91k/vHwfPeZAdc69A8f/2
ot+zs7R+eJz/GaPB+/D/v1XmHLs/T/bpTrGpbzTMFXTKHePflU5KBrmp9Uq9cwSTPBMTvkWXDWgb
2zBN95VM6zP9+2Ym6PXO6NzyGCNP3xyfxy3JO/4GBDF88qB8fBUI7lAtOnRMtwZThjXVoL5r1Kk/
IsP+auXSW7peUb3pRfmcpJCWlfC5ccdLkLm7+b6ZaRXzGRGkq8EhobsjTXvrSMjFbnTDUf6/fATW
ZF/1j4/AxqlUk7B4JDwlW/+XIQROnhCaacx3uexOTiuNFySH/b4stHYBMmO8mJDl1l5Z+mtczY2X
GH++JRzldje/qkwplEaJaCJQffA/Q493xqB+WNM81dTI2ixj551hUbkkALsjz1Q6i2T6RsC2Ta92
kZqLuBdMwadlXJi/7wsvEPkKnsUr/t5AbOAL06Jq2+r7dKLlBp/xGCyT2in2mmZjhe+PGPTy5f1m
oMH3JXOjjo1l7WLJfNTagelmSdn7QOzwVul2mpT+Tc/wYC6aIXlNnNDSsakY/A3sDwpDyn7MZ4t4
5U/LyAnMIzKaH/NWQOcywI8xxEaPq3o3Fu5zNEl75oMySX7mM0yk/ovTzRwC+M+/FuMEFfOuyXRG
s/9txmQBbNN5o6YG5pp4IP6pcYX+oSS4/jdakrAx54TiBYpz1PgEEYUYVCzphiQC98bTelwLXWbL
fKpA50PcVJgoik0uGrfeyaazNp2i7XuHdPWv8lGE4pAmsf0ZjJKZFpoCm8lY3YY4gMJyfihr9n6k
EltQp26ZJrm2/P/vUqn+y2+H+9S2VMvCHpB5qzT+z5c0svSC+xRIkKDIYB8gWbj3Ix6+EPrQwpX5
Gg9m/zAf1J7kla+CxmVIuOqadNiPWhLiU05pn6pIewAG1I1eTVnORtWtYzMp38lSWWh49X43ISIs
Aanbo9uo0ZUP4lRmsWe+2XAUfKs/dHhXEs2ALMi1OaoTFjQf+MWzjaq5n85U+yhjs8jxDMBGGHx4
7JNoC2mdgqSfn5n5WJv6ltYeil2P3KHWSY8umHS35vihudW4aKFaXTOM/taxm1/rMQoXnRStj1u0
267nNcIofe1WFQMA4qhx3Zu4MU0d5v7SjoSA8j2sjWnoXIU9rsF2FxznZZ4V3mYUFbnROVTJHNf4
fRnlu7x3+yc5+t5pLJVowSgIrI7WfTHWrnFM3THcfW1b5FnEGHM1wTffJVYriJIfKVIMPGvD/dee
yC0/fulIEqvP1vD+e7hWsDlnDQlgvdnhKC8exv+h7LyW3EaaKP1EiCh44Jbet1WrpRuEWgbeFTye
fj8UtaOZ2Yh/Ym84INitYZNAVebJYxz4dpnphS+sQwGydpkcVX0oI9FeXU08JVMFLljbBAL87VVZ
0tZjdQAAiYyCMft0MjXH2zaJXp292DZSeNW6vs0h5x9n5Cp7s23855pR36qqW+Pt/ock8/iVXj9n
h9e7S5jq+aFMLWs7S9ICqnQ4u9Esz8MyuVSSVvWgzpcQFP6cCvByvpc4GX6Pq8KcMEQwiW73dar8
VVsE1saFqbz3ZveXrLLgNdanCdTImk+pm/i33hyvnY6HxAbN1z7xfaiEbuLucg536tI1tOkFPpN3
vG/3aufHqPf3xY5pz1qwXj8DyqIgXkof23qANzl+76gFV2JaZp9VQwxWRnq75undExPU7lpSzq19
XL+/qheEnkYns7bGR5ep+8Wvh2lvUrBxtRuM/JOFQdNDNaCqFDsFjifdYtqi5WID/dV+GdM8fIwt
ey+T0dncL4bcNiFLOMm80XvURvEYQDWw7MF+0Nx164ev94plmfTW8yZMcwZzZYOObIBW6ofdQVaH
EWXhXSbUena9bkBWDupizmPciBFHn3vSW/ZNhCBUzItkzjVx1Q4gjYdeG46fmizY9Q6xYmAewWf4
k8cOZvH3SFj7sJdXAtK1H755UHdiL2HumeSpQacsp62oJpSrufVeLdRJCSv0BAT5VT0TaQy3vE7t
dWlKGG417SFBL8kbYq+nkKkLrr75fBZd6h+niKIZ0+H0aYrtnb50rIpVHRQUP8L/WaECvL9ZWGyU
kz3/73F02i9dUW/TUSMYo8EP45MhSFtREwj1FmIBhb/TqWOMVGprmEbIlJuqeVIvmB171LCgxGxW
JhSuOduDsf4ms6dT327yeMQseKGxkyWWOxvhtkisHXkKictY6+6cXa0+tVcBs6YLKirzcyvfIF7I
N2dwnFtn/6xKuIxKorM8iL+OTDzYL4lAuggsn/D3bxLsmTdo1uEW13kFkFSgZZkCdhNo4kbkzzSW
AVEyqFDUMzFpm36hmOt+KdRrA2vBmsgr4tVpcC/qwVDwa+q33hnCYkxR2zsFAjLiSQ5FWKa7rNg3
RmKfJ9/66iyDMrnQjPS5LokD2ZR50r7O2mytR9NoXkvDstbzcjQu59SrYVX9SuFAPfSTUb9ITHgU
Ly1giP9iTLhvhwOW6b33qFavTiTRBiCm3DProF9Vq304ueb63gwIp5N7vYjfc2cCQx1EhhX3mNb7
YKmNsc60z0OZXlVVhM94dyWvfPNHg6cNJAG1NYxyOCcx1Fv/+c9aJKasPjeYGv059UzeSIHmf4TB
jwczGeo64KEvvxmJ0dw/xvsnqD7MaQGvXb6rGXSCBpJLqz6qO78B/zvfd9fWT1HPqg7B58aMg+Sp
tYX5Iux0r067uF2QVB7QqECFukBny1fhjAhsykYoDcuM0c3ET6PVzKtfzdckS7KrXkGEbobS3HRq
sl+bnzMrwA2Yz/kytEb9GSRXrY7m3PirITCDdRM7EZbgAxzGFq1O3kMy9UVossM51ioHidgGkJmO
hgYU3BjNB9xddu/YKV/lkBEZQ6zQOazliDlBZMBjSOenxA1ZLjUtoHOJtdvQht3O7lvtBs0Xj5ZC
PORjzg3m2eE5jEAk4BIPhJCn43Zejkbkl/cjdS4cu9+vjp0bboFgTNxJ/u8Pq6MxRh0WF+jQUBqv
R09E7+0I3TZOaCUGYK+vElsTgDt317qDlV5z39EesIhXS4BaDExEPQ89JtFBdxBGzUhhWWHm5SHK
kVE5FPEMiPRD2Qlv4XT/PoKRqB9wc5r2bj3SC4uzV09wJpZf1I1G+12TZ1FeH4pljNQsJEVDxuUm
gFy5Bk6OD3Ue/1Sk6JhAuadS+wG7nSguRMHOvplQocySPn6APbwpU21P4udGrX1/3mPIHjrUDBg6
p9cOcdU6D0Po+iiX/PmLHMd7kVQTQ+E71zqGkMD4W3uAgvsQ+AEiZEdzdgpLRhJW7pOkojr4a/I6
Jt2w7d2puUIQHWYze088A0vvBuOTJhDdPp1n9AfLn5cuRMwW4c4RucZJndKDcnVvdkmRSK+hrLQt
PbLxkGq6toWcQtx4fCcGKIpALAmMyJs97IP41hFI/sKGc3aqanpfOuidteywIjVfWsfUgJQ6701w
m5+qpPVW94vvzoIFb8e0eWmO1EPusygbY3W5rwzwoT3HHp6ybNgb4ZR/55M2mX3Cby4q7Zv6gGOi
/jD/abwVBCIw3Q9iRYxzNSKvdCq+obHKxVn00zf17Sl9m2wixiTcsezrXXsVifyu/s7BgPhpzXG4
a0jM2N/foQZD9Kr+T16OeLP2khNhW+mqisV4sBLXveTWSVNlkNdEe5rCahPjeALM3pFROvowvkwG
TcvWWgRYW6WO/NJLfVsXQYHk2fF3VjtMb1mYLF4QziEbQuI0lxo7GBgI1Iz3y3Ywb4Ww35Mwyb/n
ZfONaUp8qg1TRyqOpeuyuSRlq79InjXLMyhE+kvpGuAyIjqmfo7YanZJP0gIrYqaAD+eArMTKL2s
R7EArrOezc5ojIcYxcZuySvAcrfVXrjzAamT8LXKa8QZJRxAks+b4/1KrJ1rIvwGWCP+ih3PumRP
+Ep9igtSoc9nzWzKXZH6xqpaHryOyJL70zATnz0HVrFJGAfrXz8Q/zqmw4Zsi2ndpxLfIaIiFI6w
hOrV02h+jypMfXqye550kUChbwE0PJi6+7l10ZAX+bRNe9tfy2KSu1ab8bTW5XyoqgiRV+2SObOU
6PWi9c7orzD9vua1W95IQ1+Hhtte+mULcRZXFEqq8mYGFmU8yJ3cMg0Pt94g4xUojr4rwafLjetY
cgvBFJCs1qoPYCn74lssBsjZp3dIOtXG0xKgFgEbuor0831WTcMH/9UMrmkOLSQ0LYikhXhUEi3X
6MNTboW7uqMyj02YjPWylSuqC5XjbVIfFaH2hMPkPmN3MwCza3vyn1YMtKAsZCEuyk04oNg3O20n
hTvSWonPuYZoscReYqOuEEaZBprC+Sv83W4dGNI/tJM7vmO8QIvtz68mV+M6bON87Y15tvdM2yWY
ykrvR0Pcie0d4MZoC3sM1YiBgl7B19/MQaeZ9s0J+7jVHSLNhGNhcxDD+h5KCwnJ1D34mny6vxr0
SXfyokZ0K0ST4uIXPpVVR83MTDTfWXE3nXsvnc6R2fd73uijevbn/J+nHi4Dq2wW4bbVZweLO/WY
BphmhJ4pzrJYt5PNHKChyslRRBO+sbxoV35wHqca0sXydOrrfIcMRa6ayZxunlz/bbzvzGyKDGza
VaIb7b5Rz5M2OwZwH65tWb/UrWafFXtBkbNR97844eScNWa7j7hRiryyjhP2XFyyYPxRvMwZguZN
nbcit1hXtf21hnZ4mjJtenVz4yqF/SxbCJp/rmMlIWwhFpU5po5F5aUPU9z3x4nZ3oGoj/zJk7Ok
yB3abyRMru9TAwQXj2RtYNbj/hjTrH4MlomNojmHOnYqo4a1RD/vFFhXZQY77KKOUgCek1jzSr3a
1VFwFFUTOe8lut3RmGGxm3hA5EXpveAp0fs53BTkpWdB4PEtKALo3ku7q+lcelHq1B+lNY2PchAH
dVdOVIXTKg9Ru7m1rDbjyFe++vdLeY/PlzopJLk4fuV36951y6vWZGS4LZoG+NGIpWQRnOJlJJOl
9tFi57pZdcFaR2jlnRfSK+7ITNobZBsccSIiR5Jq6C9ORvj03u6Oju/nV4QM7jXX7CdNJtVTTFM7
Ioj+BMXn5Q4OQzLLdsmINqdpvXiJQlycoYbfQ5E/L/w519RMAhCeH6PYd+FvdqfZ8TCRzfolPGT5
/9lW6V4ND7Y35lDPYdKSZ/TnW/JCcQnr9KS+syzo8WugGb2YSfuAB//ecYb6Qa0ZQQga5FodFb/S
WU+Ru8cQt35gA4zXxBAYB/j8OiGWMLw0VE3PZZ3qzxPxQqsysfWTOmdYdXQTfnJRL5Lh5J/Tyf6O
HS/SaxNC1TSV+utQSG4ZvKi26qnnSgJ2RYFEd3nVEG7yAFj9EKW6Tm0KByMf6DWxJvvVm5Chk8Vd
Qz3I4CdOwhCZljPeYIOdx+PNHDwnWesaMKdBLNVuY/cCiO6+nlfBJ2lodgb5kpUjcESy9vQEadXS
DaFRsDYisOv707Ty+qdyJKBueTHAu/Hxfl/kOUM/aw6/tb6ob4owYg3uV9xQXiVjGaj2QR7Ub5hL
EHhsiHfCQhEvLXO4Pmr9reLdejWTGNubuzvhRD1lO+/2NuoUUhG7EOux/hxNoUZArGhh3RjFxRmn
NwVZQjsbdlNSdau/Xfx69CanWS6hTcNG7Qe1jTNVXMgHDTP5C0ZnD/drWdGd1APhP1tPau+6bvYH
9Ts61oLneep+CQ27EmPqFgOdop46bB+t5FgFdrRHNl6/1awIJWbPhKOqvS9znXPEn4lnJIKiUWhf
8EFGIKLOSYCgdTfM0Gv1lryhSEbH7CLQtDzJwpJP8ewUT9lFHauzVd4XT9NpWn6iMNttYGbxJcg9
WmAIOo7OBKdsBkiNoaG9xWP2ChKHtQuUrESK+ZMlkOhUFGm9cIMDFiC067V5ZxylJODt5rrA/06t
LgX+fWslhLEWwEAd1ZFWrWUb7htsPW9WSfy3YsbGfozPYydPPaF0W7XCFl7ubeN5IkF0qRki35Ur
l/rkLNym2/tuy8h02emXzb+y82nTNRH5Md6iIe2NODk5Ie4U8LGlNnyu5jAn+dNHQbD8TiD7bRwU
1amfk82/lli12EZNF1+KJtvoAYrmyiKxcFy6wK45yzGeP6dyTC9O6d0Cp326E+P6DFjfH5gkFb05
HANalFU0aDG9P7vw8uliUpau799q0fTayfPGJ4lc4nL/B4DYqGlD/xXM2LpWrfnTQux+CPmQ9ohl
7CewEXUpjeCvKKNqa8N/C4gkSzd50CxsYPA0OGildH5GYb1OnQRq6PLQ2TMbsipTtMJuD+oaVZVQ
auGGOKboO4yUocMdQKbhLk6wWv8rCt1Y/Mb/NRJigGwbZBU4hu+Yig/xNzv90Lfx5xks8zhnif+R
Pvda+bWZuvY2xtyHvT+irHEhHzmT2OdIogKm5OXWpNS/hpTES3HIDBYecJsASNVgXFKykBbOdCh9
LluMmfKjCKurwbjwUZ0CC6x2ul1/gQo6nbQBr7G+x1oCPY7/YS6+M8u/iktfeHHTcqfZZXdyIwov
RUpyFspNISB2G6ID9WhrPARrAtW4Z5bsV29j17hQW6lbbbOcElq6zKXAH1o9C9duJQSmo/b8SNjv
t75mWqrHZrJGjvlD85zomIjQXYrqHP8z6yC6LvnFpsKBMx5Apb0tv4xiRtPGvYZdxVrBS1FpfdEK
2HqqvyVhGl0RkwlYRekLyd8s0Ljf7ByBiQpeitNrIJG9EvL3oQUl0I5VsGL2OVPdfEn6cEOkyVXa
77CD1jG9wbiuTHAkgta8KkMXo7nFCsEq+upxgsuvyUm7FEP+Cu3C+GR16XOHkc4DQvFoW6dMFBIz
JRCV/vcEQmm9tC2i5HKafnpT+lW94UGrXHyS60W8536dAsQ66GVXqjM2wbX3QUKsJwwSmgqgCc3y
4u2Qi610iRG1lRDKrRB9uunuPh3IxDe4m+7ecwrW0NLqCE4s841Sc+cMGtaFupJG6TvPXlTgHKuX
10qT784iqqynxqdhioq1tzx1mU7ua6SAK/Wq8tWzgmKbGlp2MZKApU/Tx7XCQFFLYBkQIf5prOGL
07FL0GGGgobFd7dlLyy8PFBi6/soMX7mi66jpFR+Ena8L53oS29LC1QZwEOORFHbWfAdIeRilqLd
oAzxr2V2YZ4U/anEj2d5m5CvhTyiYRw+u8lAxBpmCc8t3vb7fsZepfT4YjXZts+4jUUrGDkQavMO
08NUuCcjJbwGdINgVWT1X7Nk2pGwhjuPgAZaKZc2TWiofrwW87TFAWPwBFgqRi3M0I2d3zbirrVK
dUe/QBUnjpdyC3NntitqNAi8uCOlOG0pddSUpnsUx/XBabRipyESfk2jtlkBpBuP3kwAatMjm8Hy
6muIweRiQ6sfwQtmeNn+OmEsAZRvzq9SGtVWN+v4Nk9zfbSckrusnoIdxcxPe7TZwo3YX+tFeY6x
wXwhGBzbzNKqvxSevyoHrdexQG3S230aVElvBfcWj17D/eQX03PIWnhL0yE9dNI94gbj3sLBbXaw
kKe12n7UA5FDGPD9R+KU7v8/c3IfjhVroWkZgjgeNaL826JIvmSSToQ0HO8rXmU4L8z+yxW0u+GL
30SIO7IpuDm4bd3/FNpx5lm6lsZ717yMghzmykhnWGPFJenLeN+0oQHJfTDoHnGm6WXtrBR5QKv1
lzhu48+iWBBCQZ4CxL49I6VBR0iUxeehMSnUchPbLa+yVuiutT3WliakME0/maGc3ukbO/RyK5lp
ydMcTeD7WQP6MzbObg76LzEOjBvFl2xtk7Y7jT91Cw03zQRbOJXcRU5naTtQArPPJY4MDx7NCr1z
Wn8xfNK2sWjqTiRNanBtzGp79xvL5HNoDzEVhetdkhHSpjqK/joqKY/XRWo+K/xKgd1NgslmWiX1
utaNm+JaDC6CvYkb0Pa6H0ztoa9nYsQhwIJFZ2rgGXhQWtvU/zWp/seXklQiXErW6laOFFsIDayZ
M88WqV3dNeTUi/NF+OgXxU+xsFkLFw9yoc0PotOcbRjJ4H6kIbZ+GAvb2ZoLeTTu81O/PIs0zlvd
Ej2NbhSi/m/bBnDpcAMwWOzCYdwpDIpM54X9s60Xs93c1YpbIo3zfcGw8yo7ZZFWnAjzLteYVG3M
uQDfrvry5qXhh8+be0QZnG1qJyuuAVekDjk0JHWg8/1PiayLdSSR74+G633oHUslVXh4jH2Syj0N
e8n7appYuXk1NUouLt/4+5R8NzySGoZ6/sXk0T6OCELWveFDUIMAsQKizJ7ubxF9pA5EvggH6rTu
d2oj1gYw8iJ4w1Mvfx0tjG37ggS2CXT7oCXl9AC6sv2DENkRbBhWuHMqoVKAFiWF8a0am/QuGx3Q
tmVmZq28GUoQIq5bNtv8/SQYWGG3V3DFnweFY5QG83fouMRXq5V37MsFLxi0/7rdvX9yoBfOpytM
w7CZBbILms6/aDFCxrJ1vXDY+Wh6DvkSnucE4Zc5hW8mzREaSRUyNGirT6loprMaBoiShGknHyGa
dFpzhlvfsGlyVM0GwY0FCXnqBb6CyV/bybSBS4H8rm/yjzyN5TvRtAx438Oxqveiz4PlntauhW92
G1iGyKWlc1AD7DoIg6d4wpcdXlX8DFEBsozls0T2xnEOcHSN7Pz3kTrH+ITucTkXki+7MlOr3Tg1
S3Xp1TYhvSi6p7z9PNhp8FVz68uxG4P0e1XYKZEV4YC/aT5dMbtJNmpm+vyvl0UPx7srIRXLqmLg
FnioZxD+3mA71tu2mofXTAcUwU5UfiDo3Edt/KhZ2fQF99j9OPvWN0CTYLUkcj7nSGhR4I32ocM0
WhU2LKId1BLGmuqpeqh0jFYT/DYUyTl1dA9GGt5VMVj8CM6SgLkdqxzZ0gSCgKPJx31skgIRbMvG
ql6D5KvpV9FZiyPj0eTeSPCIxF/sZ1ekOZ6NDggY4svHKk3sfSiRkg4GzrwNFizrZCHFznpLOICP
DqBojWwLXvgj6yz3wbO8X/3SiUjo4jsur1WMkA4LgQV2MvTgVAxmf6QX4MiIzRVdMXtdCU/DQXco
lnJA5FmPFUXsP46O1R9wqYbIPfpX5WAB9ghwshhaeB7Wx8t59UydL6tjMZPK7vYV0FKYwl/Vm/E1
XMjGZZ1jr0SrEyCgPLj9YG/V+xQR2GjMPYHHYTYfgqzGH4jRm2FV+dH0CrFRT73QI72jLvaywx2y
r7G32Qp8SaF/snqot5b4zbBttc5YJ62b3yY7Go/ZqURvd+8hiyrcVFMqXiWeqkAEHiytIXDI/IAc
qR6yypcXe6Qt/d80ImsJAfzDneKW1sFVDM/0PUs3LdhuvP63HbydvVLXe1yJhlzXDnngpac8918K
ttUznL5fntbsh0UTHxTxhz4X4tMQanh6DcN0apqtGuvqun8YkWo9KB5z1tS/ZsWcTeng1UA5wNXh
ySO1TjUBpmZtjC5xbmZMsq6XROmusBs6fmMwHhWwZ8TSeITE2zy24hwsVDUf+I9avHBWrrlYXbsL
WpN13fk31NCBNSpCpPujspgA3o8z3/yPBFzFJfvH57XA+2Qok0slbN7CvzJo3a7Be7eSxl44Btwd
NsIU+PUj7br7wXJGDCSjDHU93v56XcbNZ1KGyU1WI9S2o9NwlqnCrKDLKiCbPDGZ3bbZ8LNdZAe9
nn0yEtF8IsD0TQ660z/r0/iq3BJSR4Zry26s/f++Gsx/BmFBKYN4AytLJz/UEJb7b5J0jnzXwUXB
Phau/cWvvPA493GMw3NEMBNJFLbDPakmxiWjxo2fePqBwcFJF6Fzy0rEU1VgJvMe4zpjRz07X9HS
/DKS8pdmjB8KNuun1Dstz1BlrKKRAB68VD80I8JDyQVlMHmXl8opNPTjRfzyv/9AshH+cb0vfyFE
QdLpLFcnAwCK5z+v964PQi3Ea+CE+gm5pe2QzqCo2CLD7M3D7GwbTkX/2Hizs046YpMWBNvHpXBF
MEe1h7JU7WbhEly9zEPvxYCMnHSd2UTHm0RGlyvH6oqzet5Tj66VnBEVi75zzapegyozvIOVv9at
MH6pEd+s5xxmMQ7hn3uRtc/qwXY+qmyIn+wGt3HsN/ED9eqRPjq1jqNxaSdmLcwjcDMoQ+2nXV+R
NZoXvc8sRgBRfJJZ2KwVemO6LVL9xPc+pb0LSB+lZPL0W+Xu4+Ib4uZcZg781MI25pM1ddZNQxxw
q2JLHmwErH7gkztfp1fPddgxC4+W3epqBHXtiPqt3+XlGPz0s/6xwJ3BPYRBz7oV+PaLZceYCxOX
ec7ngU7LYmdpo9TcNzPMPPUjs46dFS5+yMgXeksy5YcAMG/t9AmU48YwYQVnB8c3j54I+s9lK36W
FF/vwVIOVm58/7UJFfyF4Jdq5WIstNdTN94qpxLL1oZrlb9NwJSPaj7qCUzvZjvcWL2TrRUH3JNp
c23r/ppYiyS1gOktvFuRx6g7FxuoQbe+qGKP+8ZeO5NzpOhtUGL0zVMt20+V1Y3nv04bSc4ULcUy
sMlW+FUiW7ZJHxf+NOL5URyxShuvirxf1PYy412aPMsug78NGk2bKEzl3/GX+GP4+N09wfCYqulF
gTWp7ZGJIodDGJbOI75461Gm0y2x0nRDF4CkHYvfW1A3tF04POHH1xtL5RpXDbyTeKMMfZRDbzl8
lIHjrnXcvE9em7HKwg/W8Y5f2vkooCZV8szEZ9SSaf5LBB/oihoNSl8sNlZt9wzw/ehlZl8Ig/IT
KsBXhUR5KGofsiJ5pbvvVwo/60uitlBplUCR7rDWk4TUMzFafbdLMoSnbep+mLIYPxVQlHf+rMWn
PNG7vSI41F2TbOYYJbvvuqvCs9dj2pXPeYqLk5EL82MA1/KNSZwSrde2GqKd9dRp1TGBFLO98y1t
UV8h8Pgfur+bcVI5qfnP8u9ZegidOsQLnlp8e+8v89Sxdo4zQwaFloQgap9HlrvxyyC5BJPtf3h+
Xh47OCpYDUQPXQQ120slolQI0AqNCRk8eA2FORMCedQwmFa8JfVmiDbwsUiZ611dpLcOm8PTsHAr
odtr55KeOpMOI5Qs6w8WzdnK1TosBlu/O1hzpR9xbMHCkGd/fkxjZV7ZmNCdNCcxH/EhuyCpWydD
H/0sm2I1piEpahD9VmPTpWvVMPll4V3rZWjnuPJxqDBcLRCrGZRsj6q2TDHAPQhQIqixY/YxtSdL
5s6W6yU5+mHn7ZnY0fdaTX6EKehudARIFYPsV8mUDc4jGUqLT4TiW3UheBz4+dnt5hhjook1JArL
9aQG0EkiYf2x/AJ4h9y/qwlb2xv6y0+wIKdDojv1rqzH/DgkwW/d88AFta8m2143SZleGo137eot
YkwG7x8orfZ3kKuviCdS7yMbrAFa1JjvCieobwuWpviADsYibjtxSwozNzd6k7lv999NkuDb7AzD
vlkGFEQFlKe6w9C88ttrk61T3Q73kXJ9JGQlP+JSFK+1xG7fCqv50MruGBZ59zYZDNDup9UPDCa4
t5s83398GOuXqvEvTpLf1H6pHkRR4kUS1GuvwZvQk6194BrwVm4T7vElweCtlz+6hOipjFA4g2v5
WYRfFJClLPhYn/QVd4W56VsALzVwgtOHtZ1bFvu7HZWasQ9ZqZ8SCTlsnI3qGX/3nSz9HkZ0qN/t
XUJGaHvY/0cFn5VR46B7dLttYz7M+jItTuyv+tT25FogObcc3BA8OyY4sSV31UL33vSJvRvSQW7v
ILBWcCmQabklh+IA5Yfeb8qmi2lk01qPZnurKCPR25jU2qcEj644w0yUupwiGVHsmhGnfKyLqYMH
Pw77IpLtZgzq6ksY/cBCFTwbxBazx2IiaSDA8XQJd6iFHPeWXowIXQ1AjsIcD9PCR7ARNR5L3DjX
ikaLIzZWZbvGivB8byJqcLRuZ/zNcVUZd3UfErCzFAiZ41QbkfTWT98ozas+7AoyU1xYwMdgaeIj
vKvPbj2/daLQV9kyundj2gvHCqeDUk6pBweB6uX+Gdw7OAdG5Oouggwq6xxaaX1JUwOQ2y3DgwPo
3ulGelL4EKZLfMkeXOmJBUoxh9SDst5Q5xQfzu3iG6qq/O6/4dYZt9ciK5VhMB0HN4dQP+IKjsmP
9eJg3n2U1HqgnfYhBar8YiW4REopfy0Hpk7tMnqDeU6yTOwxbfG4whAhiLlyN11fM2elnIr2ZfIp
g5fP2BCBv447+SrQ5kPup+KNzL+9clqr3OrbBH5/HiOmdnRkBVwdQb+pJVH1oo4KEhjLXDyzrs9n
y9KJVTS98qsWDTi/v1ZzPYWEY1SrbHT2sMP6g1c67UnvGW27ytSH+f7FtSN/5wUR8JXpNQ9O6UPW
6wP9jJDT3lSwrsrWtT9BaOmuvQUy5M5NDoVpcR7sLa84N5I3/v/diDlojTzPEERwMz7X/9VYtG7V
MNHijfI/x12u6TpMRSYCP8Y5/h6yD+HCUxUFiTwjeGmDzR8IWFOvpzsbVRFGVasfteUPa4qmw10i
d+fnFV5/YWQrNlpoVs/qiDumftYG2lh1VIj2253D6srOXjHUstf53CNIMJOfkYHhlaDZezKz6dTq
jMUze8jhqKUJZF2iOoo+eM4wSH0sWaXnqIrfGwRs+5hmatsJI36PMTfEPdlLtv+7pPfMf1T0dLCu
0HFHMh2DuZyDIuafFX2rTQQo6gDKtsI8isgENuDz+6RX4sxYenqsbLvD6K96YUHMHyCM+osGlxY+
j9aYyHTb1h4Y0zokF6gj6Q/tSqLjOY3d+yQs+arKUC98B0mu93mi2ehASwdgPp135H29i3kuj/kC
1GlNnrF2Ddc+CDbNEqOT4nS2PaKRMfbKxX4wDQcconlRixSM6DNbZvTAjuAQsUCWjNWUEDc0quKm
tubvrD34o2fZ2qmKfuNVJNWqf7fHuJAQrPR1sNrFCzUwzgOlyFOJQznmA/Grk9rxa+3W37tIGmhW
Z9Y9WOTkU9htt9eqUNsqAKOyiGQUyWBcAODJ5EnTmijDptglzKI3jtRpzTPd2AaOLNeF7rYncgnM
FbdH/qqNnnxOelAZtoTXKNSb/2i4VfbyPxpu17Adz2FYgsicCcPy9f8NoNB7XQzodNJ9rDf1JS+m
8eI67ng/KvJEniYbFclfpyoD+ZFMqC9wLZbXMqqatfq8Ziv8lXmm8+AEPxTObndmeBgMzInUUz9B
viet/puzMGiCInSuPYsJlJp2eVBnZ7RNUErxZ1EFGqiI76R3DUyy8HZs50mLK/vY4O9wmuhZBEEI
HLLg6dkK0frGxIYgm0fzWxm46yGb/R/ofaDgZdn0GrmxufO4lU61X2g3P9O0dafhyxeH1rY1Ev8H
I4sfrlFT9CLY22Se7pxHLlQKkuw5h8l1xsDOOUsL+4wVEkXmlFEJWSsle8UT7A6KyaDYZZ70x/s5
0T5GlWi+QQJDX8L+8U5aULNuCdp7iWZCYfXCD1FjYlaV17GE0eFaJ8iU/n+AD84/W/PlRjaYgwqm
7HgKWP6/0eUk90MY+DLe60an7VV3Y/eERFli0Fe57kxnNU4BsJJstYmLkwNgnwZvg9SRaNyWrVk9
Vs2rEprVeYd605jx2bRG293JDnSwH7EgWmaZgeaeO68OdlMoxCd8le5M+TY1fyUSQpxVBcODXyLd
G+OpectiUsAHHEp+MJmmRo2acOWE4ck4KgxHVfLqIRmc92K2OgRKhPbWnVtvIB9NNx+y880lztBY
4mOumMtz2eLecBVOtvLHEdIsIV4UDfPU4s7jsm12xLMwuJE9nfP3uBj8X3o6PE6GmX8rjXBYoeGI
32CCxZsirYYn3EPzHYyq/oobj3/AXiz+D5ml+08GxPL9mHxDNjpLqjbX+vdCCyKgGeRIpfuy0o1N
XePJUyZ6eUw691uyMMrVgzqfNKRxv3me/wwNzPzcES15HL0eT64FQC25zVc1MUDqvmSOtEbIiBlM
CEoeCjKIdDfEsYTzc+XdiAVMoTX8H8LOq7ltLsuivwhVyOEVALNIkcrSC0qWbOSMi/TrZwHy9Nc9
89BVLpZI2rIIAbjnnrP32o1ywaqpXKxUlS95XS47ppBwieWN9bX1XaMY1XM2PUD/lg+WXD21Icp4
sl/5RRhZhRYd5vTUlEdjUIMH9rPfhWJHvzREdBQNg3ITyaJHI/c6D5Tj/yFSDXOxJ8JEfcIe5OwK
Z7a3azsOnM+AnMBnEGTv1uGzbhFuZRcgutendBWmAwzwGOmTOAgjjn9VoocUgMr3UrdqdaH/0Hmt
CKf/clE5+v9bHTX4i4iuLNpdy130P2+fTTly8y+VZAfXjb3lskN1kF5tMxlD3s/1wdj5gwKYzK6l
fU/59CX6p7VyXPdD+JE0LwV0sNW6FHADm37Wq+EY6HHmSUYS+i1xhydLQaGRALK92a3SHYKpcgco
RP4qy0gdcs5kxmIHDgCzw278GJpKvjcGBV4HhlDYUnLy4NSEdqRF2B3Wp+vD1EHzKvP+auVZ55WG
o9BjhDTwgxugkX8mlHc42R2WgqzLjMdZqTk7owCerCGyh4EVeWdZIJ3C0cqem659CcYR/qBqYY+O
Z2iQs6B44PR+VTNChoRetj9i7nU8V2tIrItSOfwzwku0gIWwy8SuaB3zatrk6iwmv3WrNZTFB+qP
fD+snvmW3kObKvNDWpuflBTFjzyQKvPTmWlfR6HxJv+iRNY/nQYWuDpL4zGqrfEBatZ/g7bI5n+e
DXiFaY/T41U0Q5Mty17m+f+2mA6TOStY1ZUjp0V0n1am2GboYDdWY3VeKslaei416bkjJuSSSRmx
gEu9jnsa6Ukj5OuUDjumIiX9/1xchVY2HhDI6Ctovugh9p7cKfZ+yuPp2s9OeSwa50NpuumqLQ9t
pyt7a1yg0omKnKzt7mBcFq8hO4Zt5dDJMHJBwluv4yNcOEoN3afGbL4TQjUcpaqO8diVN7qgssvv
Xdpz6Q+7hCi5kRr+ElTT7JeTRs8xbx5GFOsXCwnBInev3tMpjX2S+IZDT1QnVu9aEFg9RV6WZ696
VxHMPgd/CqUxTg5jQVA86NoVu269yrZNN5+kfL/u+qdpqs5zJu6jqD1Usyk/25NBvzANkfqEiH6W
1/GwGo2kfzVRRZJk332Tx3Bptc55tC0OZdtEmN9STd0ls8DzOVTC8TXFuY9jyu10gUHbTbUAK6R3
evQ5cEK8+bbUs9nNwNZ0jQg8wA/2Oa7m+fCjpjcirMpOJ5hN2zKMtzLq8q0sf3VqvBiF1f4b4e74
X1zoWM3/8wZDQ11HGEwhY6oapAR5rd/+7ZRqu3HqhCD2qTUlY6OMtfNUBI69FcxPN3KmOU+x1eJm
ASjire8qeT2dwzz4XN+k6DNv9QLSWv7l+kCLw52nKN8aigjIo+D1meJ9YpG4/PwbpyDqXW+d4/pm
lCFeow/KTGb57/7539d3O0aiB51piidsA2bJIBwvwqv8kFn7aVQKELM8NGYq/F7Kre36NBlVlrOw
2mcyW/31JRWHP+o96++/qtRpJhQ7ePvnewx9lrFvYmfN6Vs+WuGQ4B8vJ3f9K6NIzo0o4aQK8zFW
aaavEnMswmii5JSSbsVEozh+JAzV9NfuY59Lyt5IHIuss0LdY62wTuPyWily+yQ3mrLX++Rgdkpg
HhXNya6J3Jo7suIUb73Xo4SWgCHaFXt2GTVOLasIdpfwtboc6XNB0TysY/pacW49Zgqo4RDeme8T
DBwDZBmWpxjBmMeXEsi7T8MKhk87aTU/pBD0mIVNx7K2Xpi+k9LzL/kujsJjLt+vWhoCBgNXbm3j
FKnWvjYLxc+5Eb3SpHuellgHWWOEjq33FzArLkmEK24ZRBqri4aTRsvI+YB/XW4aicvCrhz8o4vy
Me/AkISoUu6AgmzyPNT/zJlzFJJsfMi9KDwLgNYD4DZn20xgyrO8AJpGc9uKoak2Ae3vNohMpuDt
S2GSvFbIgg1yAQ/5n6+gbf2/1/55t6CZKtqye5q6oniO6VWEQwHbvE/GgIZxfGrNNvVLHQFDxrB5
mccMiOEN59KudkW2EsYGF9/+B/OuJAOncsm8Y0zL0GW9EDdobP0ZWjPu7mU7qVZZ6NJueistO/eN
xTtHCO1BkuntegV50D8T0VIghtOM3KsQkN6V8KdftfBxHWYswLMkwuaJoBXdmqr48aInX2XkpR28
cXyD0/oStNJJipQDWasd+VRMZwYg4swE647zgY1+MVbSoYDa4CVT812mSqeCrAtwfat5sGHkZdz/
8xUQvMVPJffHVWZkCCl1c5oKxxrXSrAMdKXFwlO2dbbtM9Kj/3nNQuQAauqz7VsMrLLlvNfzpjfQ
wi4kgMPquvoR04QsZKUI/dAuUWrFsGbXr/55kBtrPEh29/M3/nnd9LhApDu1iVS/a43Ws7ooOq8P
YIxkH731wvBHX9c5lb+KKNcaKeoj2Q8Rq++Q+levbjhIxetMLsh9V5ZfaW6Wr44g5SLC+OfXE6kg
6PdsTmq52hk1kzRwIfU760LGaTIGx7m1u9dUpUe/vF6VKGkZkoIIQJklB6+0QtqfqUo2voZGmNFP
r67rICqRxmlXxvCp/rkMtR7q6vpa2ln9XoqlmrKIRgdkqxA+Rs10f7nCEcW9/9huEqXL3bIC4saw
JHuxyLeZlSp7r+iSGYZjsLJxOc4NfZU1B0pE+GOaeXR/ni1pUdVUGp7khF+9WFLFpIDlldJWd3/O
eRqL/Y4KX3lACvxn1qb4Vwo+jriIRLplekxcbpRlG9o9fyXnCa3Cuq/FCS+e9srUzu9p6zyxbWuv
ShC80qQVF4PXfAFAaxXj4RhtIDRgSezXw6jKx6FIiqexlatzKj0OOZNCqUKvjiz4KSox2EuJbJC8
CjxF6Iw4FEM+tMspX0bx38tgvQJoLb6movJLAzHOT9pYCpHZ6mvzuHJKDV3admVlnYscqyiNtwg+
Vvz3o0yFjlumOa5oCYlptD8bneMb0NP2Q2YOrkm+2HZ1F4Z6JQCW1NZBd7Rdmtf9n+WLKDZ/vpCi
v1+sb6HX91UFgtfwpfdoRdbB0ro7JdzPOmQ9W8+gyZsNhw/VybrFbIXD3RXnIKGvVkfAdTocjEzS
XpOcGVYT2bfAZJfUNfGxTsZNV5v2Zd1cT2leHacRvJ8OvP9Kb2DbaGFGvHbzl93g1MQM/JxQelxe
Vz01IYfkCTQ1N/OlWmaUGj7m0r6pJQK+tHFYqVAQHEPTPow9MzCZjWFjXBULSszP/bEHC+sSaFaC
HGVhVZB4HpImWZz2egusunt3FJVLbH3XkJFharlJKu7K91lvaWaT2cQ96Ba8k//F/eCiD70B9bc/
WuNnpanOvWo0zj3KVBLS8vru59m/XncGw/EziTRUPDjb9YjJSJa31CwNXUgOoKPibAiCzMAQWpgb
JyqynZg3rajQi4SjfgGCFbpifVqWLOdFavrru7k9M/9YwqNLkAHrZxvVIruOc7QJRlBFhJnrh15F
E2CSfPLbatl7DMHvYWHa1YrZPheF9pYljXaImTOtZ6Spz9mhB3r8E86A8GbxR61BDUVX6sfRsVhr
jAgFp9MxlykbSfHyaj6i6v/Wiyw6aKVBo9xhTRlJUTklcPohPqYIqfjTWNs4HwU/3tLHoPuqjei3
W7Ig2ibADcd2d6MuknuxPMWsHG2iPpPuk96+X//G+tKqVEB5+vcfmLGY75D2IntZZWQ03+HfBnVz
wZ4w76dihpnDFK6bRroKg9ltfobxuRwdGyDzbiip81NeyhRdaXVunBIio6qp8n4tHfBAN+cwICw7
yf0fe0mqAkNmlFcx0dUNPytJywJuiyGAoLWaUHQADSX34bo3qUyN5y7J9MscMayuQDnc50roPKbU
4GR8jFvVbow7gircVqmkD7KNQXmMkzj+0HB+LOJISV7bsjnoylDf1gnO8kwbM9vNtNo4NEaZnKG1
4T/uIIVVWkakTJpxR+0dpJfs89yqSMxNv0jP7Wg0H/VWf2uJc/zVG03vkshINJZSDAdFijdpB7aL
ZqHzWsfj/YrCscr8CgfNuVhB8wdba71V5qY5IFmsnkY7fOnWRgXMcnSdjbiO7Kb8meyOXYctnAMR
XfJ/Mcu6ogm31UyPsTLaw/rtB7yUoZXIaBshdlaUvNfecl6jCVcQ4kLwJ4saME2kyStwIZwCB7/1
0JYs9bGeuiZ5vN9ymHkt+vfQBWBxxJjaEpk8YSGba/WxGjLkzhJkH6OCjrze8pRVTyUTFeAPo5ox
CWDKGcW6+WmJwbMWANv6OuaD6FhEscXCjBxET1v7gGfThFCFAb/mNiPQB66N4fVBojq/xpFz7qVa
OUU66ryGgfhdvKS+WHKi3Sb6iVTPQcpRnq66w2a+JTw+gC24BA+M9fNPXraOseOYSjjuyzTCR9SS
NGB0SvJgt43/F3Y0b9aiPEqT8h6LkLsu2UjwOzh7RJ38FOV6rADRJRbiPEWceoOeBF4ed5b7w620
Y+e8qu9W0d3UIfgoJ5r30kjSxCyJwzrgXCQZsDXSZLeOOqOpkk5Rpe5x3tyveF9aVBuTTvRHqygS
JMUyYKmNrzOAuM1IZxiBAu2eEFfGz1cEshTcts1yNzvVr/W0Lsg4vdRg7hsJxEhMQ+++sdCXk3qS
g1FZ8E4Vu4pzEnbhY8MzI66kC0wAvOopc4jSHqv7//MVchcvN5Vgt8yyT2ZQEMy9xtXloSNcMi4U
MHS0h9kqJ+dKT+4ZM76sJ5ysRuZW4CDdpmrvPJdh4Jcq5FOy0P8sX5R6BCY8nXiFruUgCIislwwR
RcNUt34e5gYXW0VnpURCHHTRdg+dgW1jcoL2+jN1awOQmrpVjl6PRv+rU7yqUpLveALFEjhJeVUb
km3qyp7QfIC5piP60qLYcumX2v2Dha3C72VlvpmFeKoXvihLK2RFBS+2EuqALJq8sA/wj12tBsyn
xNMlTrq/D/OA8zypO+KcsMOtrzMl//sm+gOZAKHPhob+z3y40ro7ve2xhoX1ZR00at3IHlzVhgeR
MhKiCQOCf0G7iHaC9UiGqbcWAshHz2HCz7SqmVYC6fqAPi71RCLotKSgB5ekPOhH5WVSxSebpFQa
AAxhuD+ursBCzPYpstSv3ikKjPulDWnNmg8q+j1/leIa9ai5xGjU7ji3yhZuj/7MbuLHEsmuUIa7
qD2omvhahZ/rQ9TgxbXA6a6ozYG51V/xpd5AqscfQ3h0Vg73amaqJyiqXLfgvT0RBplXIXjcWrpt
7IHHR3dNlveuo4KvkOPsssq31o+ZV2TO0C2esKyRAcDcgihfuZFPqUTekZpPL5FcmoBRuPUpzWO3
6DoNoSpemln9BcnQtJWrBC6r+tg5RXsZ8kq5ChwTtwk4w3q25nWNsCYBVj3qiD5DI0YJNGnfTB7t
czPRPkVgV0Vm8TYqg3qqjXTw+jAAEJeZt14i8rvpq/5n8hjIgeT/CFCDsD8KajR/vTmsD1WhULS3
wQ5r2HhYmxPEfb3kyPiw5eIlXLh6nrZEdfSjE7iVHKhbUWl3aq4zykpTLK+ljOVVQg1cCFYtClpc
nea9nv5yBFIcG9fSJnaIT5zLB3tIEPVFm64oH2PFuevK6TZapC026iIpaWdyBxrm8iWA+BxyU0lM
Iw6IA5p/5DO9OcHpZ00SIwL64U6XHIksPkY3Q6UcR/zVWRcgvGeKsg0S3Tc06LYJjHcXhehWCfiJ
U0Q1ntpxeeuBeIR+OLqjpgiCu+9n1bF8K2nSrRy1N9Kk9vRMja3qwJnuxKQTHoLfarSZifO/3OFq
NYnwSLeOPT+CsPeVCObJOGM4DmTsHEQSemknvSqlc0uzIvX7MbU25gBxWA6L79KQja3ATl1Hzp6N
F2xi5pduGGv0YCZSU4qOrVM04ZDs7J2Td3e0CdUtW4zjoGvjwWjMbV0VE2BBMI5wTW9ROuRuV9J6
jlBEeCM+EpeL+QmbOgmEJfI2gUUy/RDqBx3cokrSrVqMXqVbd7PoY79GxOuG5I26ig6i3kTX5SvW
B6L7PVrR1+V4MS8O8Gg6jDRkDMw53RaDwmyTGxRJLX2MgwUbxMddejMaQGmwUbdQUp8mS642Ttk8
svB81WD1fE0sct+vRfGrz3BTAxYKSAMFGIrmGKnxh92YF/QObsIZoAwkLWtSfkxSiSiVefikbYYN
DxNgm1vNdjJg92QTU57WCGkYT9aVbsDX0BWvZWxd69aYaY+GJ03JVIyRxDDmCP5R2MhXp5GOCPGk
c9VPxIlI5DnVioy1rH/FFY0Pa7aOcpX/Niou9UFDGWbqv0RRPcZRYfjYjbYEkz5Jc175ur38UJq5
ZQqhuuFYgDbK4scCTRtOhxdJgV3DrL3mQNc+s+FrYqjKoT63NWtZAvmXzT8KQgrNYnRAPQVMBcGW
KS4i/sCT7AYyxQhBiVtaG7Nv6prI722b7HMpgC8Sn4N2YjekBXC49eeibzTPbrDbj7acgr8EzGSx
uyCCK3o3JJ1MD81ToXi6jKgI1YqwKRtK/AUPc9+k+XgKqjjfZEp0VKP20Ua+5rJm6xtux6/NML/n
+ZC5WkN/gEiHjR6n4NzLtiHXiaU8lsWHljleGNEi6GMj3GtNf68YFAKkgD2AhCzOdpu8Bbgs5ckm
BSau4QHVCwTgC2Z15M3k2bgQdGiWK29jrN9BuPlNJdPvGiu86WbPB7HofWEd/mqrOnOFrZHmWZKk
NFTAo7rCOMn2VDHk6I5iovmoLnqFOYuWPHPHU827bqCoGifpt1LPlUcNdDVIDbnEprjYCCHcyChv
tWyhnuuTmqzJ+bvr5O+OyRiHHQW23c6HsFY/JRw24Th018mUoPAGkbwtBWxJOX3hxnyvTGLyrJhW
Bw5sG5yNh1r8w8lbfEFMc90sbGbO5Sz0u7ToNoMM34CJjTdQasld8prQvfDDjnjJyNglVXNvWdlN
UtR3yZwDtoPxC5HEll9ihyPtssPQnE8E70wg5cosIRMo2ZnCpuRqJZgQkkkXtngmXCHdw6QkoMNx
beyeu7mpXoqKvQkkBQ+1/HceDQkb2e1q18l1ekf6WTSGvA3U4g3NEOY/KUGekv/utaaFDcxUSa3q
HTycXdW16Z0WvnWBtZklqGKwBeFB9YabOzSaLMHuajazEyZyFsNRAq4R83NYY7ORi/ge2+4bYXCt
30jpBRN64C16F2V+tu3Ejerfmpj7nRLjCUyjdiBJYvxtI0f2QXNEkfHJkW3SqnwhFPmuNhDs6EO+
kSVM2mb3GHTpI79LcST7SofjjSDf7PPPTlE5TjipO3rrWXQb+A/EqNzK0IEYHmcHWQumTdtF70UF
y3yUtXfGu7bnBMFbF1rVriKM1QOmP/ptin4L2si5bhzf1GXuPSnRoWMoTDzvCGnRjJRuYdNFkPDV
+VKsDd4k2/oOI+p+hkWSljgqlVlGP4maMjBJAcRmhL1qeEz1czMkgBsC5UWrVIEoe5h8EnEJ1Jik
rWzG6bYmKtgtQsIp0iI6wZ90B7xMvq7OTELqawVEcDOFoMIy4sBcghA4/Zo/mHpvc9bemr5H8wca
qo9K3zDNs9mKW5kaCHBBelskNAaG1dOC/VSkothUgyh9PGxMavTILwbpCY7im1xFmdvOCTthvGJO
g3IuCSx4unWPWDFMKAiGo+ipxid0MH099XcWx83VxPAORnczGXJIPWbAv4CtdyyD6pEYr8CeMJjQ
O4QQlh4DOOZ35pD9HtXwAeTBsGEigYNd7hFEttqMYXTGMKPVD+nQ48w1rzb7FW5A/LbS9iZ1iuzb
XZmdW7yA7F8JN2gr1SevBOhAIn2BZ3/IZ/U6yISYMSN7EYhWjxdaql9loV0Di4kW6hk/d5DRaArn
jl5tMEBGsHVeYvir5FZguQALtjFnW8JTMJrnxHgPgQo2tcg2psFeeVQR4PT1HQpOpiOWlxTs5QZD
ZhEcK2RmxUVW6i1+/GnPseT+ykXktMmdXXK9V2h2XKMOI98y7PdikccQtrXcFW2EYMHNkulcKyXD
II2NIBIgxtLhNRXMwVJ8FmkDADuws2DTs1lzl1KT9WRP+YSbIwaSqtTMYjE4IklJ/1gtniAoJF5b
FC3YQKkmKQK0QFSO15BYwmKARhGnCChGmZQYhqpWFpFKF4IebsKK6xQ9zCYkEzCLc1ZWggVdAGh4
atSZUN/8PRdELRp0mfLWvhndXaO8E9bb+INKkVijhY67AQDWeVAHKh6bnXySLGjapt8n+H7h7KfU
H8ObNiSpS5ytdU7H9lqPwkZnI15oXvX+PCY0NoqQgXWLoAuTcHYJ+9B2p8bWfHruIIh74urmMCZJ
cnA2tANTr5PibKsu7aYBa4ENo5bcCoUTu8ozD3oPfZ6i3A5BF/nEcekuKBlWAiX71dGSY8oxpr4J
OSTkACtS9aTDI+febgjXXEqcICA+XMeZPWmRtkkjZLKzA765197i1vrSc059ba7lJ9BsLRnkFl4e
7lzhXapiTGgr7Q+IJQwhjcEKR0dyZKLgD4CnMjqV1OL05Q1IGG3JIaw1YEFkOdxksmpK1mBOn3Y4
4F4EvXzVi7g99PBHqgY/v2m33f1Ifr25HPBKN94iGIi+hW/NVYuY0dQ0eUMwv4x1SxAg0RFIETmZ
VfOjt8OjRNf9Duvrb7Y14V00k5muO0uKq9Afy8x4cqKx8PRfI74eDwcRGlfHudpQ7LEnwKJnngcb
jRy1iFyp2DYJdJi1GCG5WrpNKGGHacVrTzWeqTLpQ+2CL7F/F6yHWREnbkMwvD/qqAbqjljSiATn
UYIwMqRjyYDyoDraWTeZN6VsvbBG2AnN+trvID14CrwWbrskDMg5JXFmPZFzxoQdZazbIPbnwmwT
LfaSSq99SOXXOKvzV2xF+JpBBxADgTbB2Jc9gkI01Hy8jsQ43EVeJYXPYV6+JVO6Lfm1JmrH9wuU
nRXZWxAjFbGhIwyKLrqi8HkFTUO5MDORk3vyKWUcC2wfsA+dJOT77JcmlJu2fkqr/NtOmFCpWftN
A8M+LRlkUlm6FoHmPp21EwXVQCRdcQkTH/iollPSYOTdogO9DIWCj28o0O60ym5g5DVoJup9Qaik
w+AHSAy3+NCdBovoP7PlRUe6hGP0bQI8Wzz2vRHLN/iYbtdIFUo3gVtuGoh+45fABP6XsOTYyyfO
0mD6hqt2aLkUMgczpVFyCZvqmbneI3pGlgKGAZSFjhaXx55huhxDRS7z7BG90ynsIa80FsTfyRle
CA4Ny3JL5oiolF8rnE+iqU4iuW6dZ+dJbWdEQSoXK3M3+hnyVZiKP7YUDt3GiK1nmDNoKkz2Ltbs
ENYB11mFBcH9i7NxuZBle/iehnwPjcbZDx1+FTNW7yzB1LIKGRCRkexltwmhOWS8j1aLjlYyW4DY
7X6jOyGpseGlLmv52jfMyY3ioGIs2zQmccRh2ZmHlD7Wg1mGm6kXKLHYWM0Fqw20JcVVJ4satui+
ukDzqzZITpjetyRh35chMMtpZpyR1sUrophHpwa/qEuMDaehyT0TXiJnej+zKelOIpJeJ6abBPfS
9tNksO86xCCXnDdtaSZZR8ibOe6w6N0caEGRinZ1Qsx4AbXuplOO4JdKF0B1BGkleHZ0+70tOtiP
wlOrqoR9Gj/jk17y5vlchRF+mJX9gJAA12MFWB+qKmnEpX7XyfTLCmk+V/DjKEoofNGVJlDYmHx2
ZMBzN7G3wB5OUdpe8irkHJX36QTGutMwEsqRBrHe1jomFpGzaYo22qYB23Bkbns5C8DFynWwcSi5
iLtgsCNrBXhQQ3hKAFE0HTW2pdy8HAOxZtbVb22E2yAGd+iHjLP2fTHCLcaMjdRvfLPqb26kLLI5
N6yWnZllj/BrSOq6G8wI+1Jf07aKmOX2aXYYSB7jjjk8daK7AsrT95wI7wrD7qy3N10mX9NIyqmH
vpu5Z67uYIqTcMy6cs5FkeTjY9KJh6lA2iyZLJ8i9gkAqr1YicezHL3YI/Fns1YxGLaFr+cdxJE4
sNyAcB76Y+iDUjSrXQV7S2Z/mBJOGdUyke/qRthsa1mp2FtazmMNOuoQ2rC3IIR+jelAYsIYdTeb
gDk9kN7HECmDri+Y+y485JW8Uc5pTGY5ffPRnTF/MeUpXjP2Gm4KnUgs63g+Be9YWzhpZUP25ViA
dQQgSmPcdbhfzCyDPhrtZJdBHG5FB+2oNHUK0PTmlKy0RgrDBU0XcUAB34PKwpR6V2u1GlYLJtE+
FM6BHkx3NHTlj5Ibx0qIz1GEjE3Z9npFBr1MggclN6SoJGHEMSGy9rCARl07SoiYYkFvnOZPMQVf
QNIoVRX9imQqOzI2gLUMNzvta2vjkMdALJOE7jmVoD/O07EKiYoVTvuHRAk2mPYhCkgzzpKHRora
TaJX15Cf04xG9RrXteoqpVF4cQ4oOGP3MSoyCWWmsdXqLtmy2P5qGab1i6oeOv2moONDu/gPKfOW
TxkfeuZcfzmqsrEi8xYKVqJlGwx5KdyQEfyax/TjDDy0vsgM8tTl53mw3ESzb2ZopZSGASVwLmEZ
F89jXFoeuYRvat1ySRjtxSKI5+TktUmfdr4VU3zqMQ08Vkb6p6LJejItyBOOkVMLyu1RBDFanygc
N86EcFczsxIJg3RRFWSkKJw/JnXIwdoMrqVqdwXynu1YJS4wNXkj1chaAxVfz1jdMinS0UjIT/0o
WEc5011DGjPGr4wLw7TygGr9xpVyzMRL7CSOb49pgBid350E1ZzE0gKjPFtodCscj0F+7Nta21oV
WEZAHJ08HJfvDlmpxuN75Haf0oSCwZH2owzcnRVYYmzfstga3TYce21Tk+piy3/GhMI0H8ikEpOd
MkinYk2jhpwJKutajL8JISZ+vgwB80YipBNqNQdzwW0t3W6/1Sgi0Rvp/tRmVCglbC2iZdjSONMD
rAwKhbnX3TnR6RqK8VlS06+YpmnaJ4QJdJW2Z7VoK6bYOR1IcI9HtkHWJm8ABzlj+AkHV/VU0XA6
9/OuXnAVznDPlQJgFl6HFxvKUxez3ymknam0z2qIlEoCZenqkv4cTXCQ8kR+IEX9V9TPrWfm8a5I
Om7V6hii/aQfQ162K/cSv38gnhI2KXeKpGgzSbTBHHadlmx+6pghmNbUR2twGFR3CSuPYw4u2Len
gTYu25Av2B+GOzot8aiNDViaVrrjfFXgVdiA3+jvMMUOlZ2Sm+O+MeG/BZrCD27WFuNFTkj+xhI8
HUPF6r7ygZ4A0wl0wqzMQMru2L6HMIIV5tNKeWKUPVOOcGEEg3YnwzI85Uq9yYywvoP5iP4zsEp3
ov2Ok8evEszQajH7yQzOQMfInXfGm5PP1ySFflY52n1t0BobGxzGgDPovTmgSMboAQ0AWTr2vZYP
Jp1D59O0xGNr1dfMCXwpYEhHIIjs6QORLrBbdhH2o01fyl9CxUlNs7bCW8hRJjzyY5SsDZ0AusJz
ifJtQZpiKfRrichNgpzczIokkkX7R4uZHokGRKxl1NIon0ygfG2ys7vkbTCnnO2IMS0xAJ9JK5qb
LnZ6g0qUlFGvoFFH10TF528zEzBz9AkZcEeZ9z3wLKkrUSUOdXWvLeZSm6buHf13kqFIys2XJAdS
4W6zNuPDHYiOdlL28anzHWE8GUeWVg2aOX2Vr96uely2WDPnjQT6Em0UsWhhET/nU0VKV2C4dUPR
ZRR1sQmccfZJpErDxGtMfjvgM58URRwYStPKkMcbc3QqDJuqHqn4c19pDCrCcEBjaFioY1J5M0Jn
SipaigSikHd8m2fWTidX5x374CEuuufZ0nZKVdd3Ya9atCAxKozNLwNrjjtCTsdxEVSexRKuWJG+
KZPso28l1NkOcShV7KpDnbp4PgIkUE3AJ0i+J8mIT3au7esxeTPw04Dyzt7xSO6M2YwuocK+Tqku
sdrbLtJq4Tp9Q5trIFROZFuC4QpPw+CB+jAC+0Bl6tpY+dS6K3D2OdTWin4jLI8Vw4ALlQ/xR9YE
77XVEevAxiEu1Y1FeEqqYPxIKZamOdpWtiDYAELWyBGRuHA39FQKkqj9UYUDUMsg+ZG7enIbPzsN
J7VtsJfMyWn1aKfsYl3fNqGofcWWfudzjgtoUA+xxr1PNdKDHeD6J1Y24rJv9W2VjxEOwIiCqzR/
4/2t9k08vAGnRUYWyoumtthHMfccfCF/ctvC90lf3SE7UemkYxLA65ua3wbMJEDwzX0wTvVJSZPU
GyQ7pRG2k5Ks26IChGBrW9OJFaw1nGwzpG3ujRH48GCillABmGYQ/+IEE11GwG1UVHutRvPahBt1
MqkeBB+1k/lgxJU0mfbSOsXBSO2X2GAn0ypR7lkFM/7UQErkBPh1tPeag+X2wl761M9pBlFAjnRS
dgPF2Dedch3m8VKMJgtabyi7rP4tx/GhGOq9ITrpIRiVcYfHezOnAe02FNhxmG+0rBuPVAHv4TRi
pVxS0+yOOK2G32EB0MCtJEJ9DJ60OANEfTLLcQFwpn7kSCeWCTQPE+7pKj50avjRzYLdl2P/kStz
36DpLIT63Y32XiX4LEMsCxF7OMJ6ujdBDoLV0ZOtqtxF8Mg517SWg4SmYsi+GtXh5BdcBk3OfR7e
lP8/hJ1Xc9vMlkV/EaoaQCO9MmdSObygZNlGzhm/fhZAz/V8d2rmvrAISpYlEmj0OWfvta2IeVUU
wGartXRV1s2vZpVjp9y2FklpGK6mDZN5ymDpNnb3JZB0rZwhPjap+wHbhxSLzotWYypvUkUa6sts
XLhWv84rBlI0Nn74ppYvUTZS6eVyE9k9QQJRy4oocYcXSsBE9+bWRJ2OueeuR1JiIDrSuvaRdYzC
PRu298bt2O+L320aW6s0oIWQp+MyzqTKliejy+GOj0VEF6OpGhMuGbt0zUAzZToRDA7uZWXZyltp
ut9gRAhrDFraJ1SyYKDyRWX6BTlfkYV6kOlIp4tiKdk3sdH0v+0uaVckZyuschUyLTl8RX5eb2v+
rC4n5xEBhxXlL3TkNXpo20B0zRahp4HSE8FxzxR7EaBZYy9+CkLnxWoTDe0LU7NSwVStmUxiO3Z+
nZtu8mMa09FuECWSzOE+JwyjiOLhnKX23frcr5qKs7hpcKCUov4hbI9awLE/4BLhHMMTDsXdW2YV
i+XoRjcLvdaJ1gLVUcvu21rrZl5yyVn62i3UM6saNs+woZYcwQHq/kttskkhZWHLSTtdk46zDoL2
AR1qu+wGeAjmEL7n7CwD9BCHVlW3Y5YRsZRGxyjsjwOCGLEtM8pyvYFdJrLoyQw3CXzXUgpzqXAb
NEcyU3OvPplFL/dj1+1IHMc4lQY0V2HlAHQpNo6lvRq590JKUhiO3VaGQIUT7nj5sGtrYLtm5zMB
cDV0UbjRJJI0qWnFGtH9Y5ojPCjQZA0WAyUwabuc7vkS55a7IvdzaWCX5OQgUMk1TAvmv0pbQS+O
eqKFC3Q+S1Pl09Fr6o6WPmxfddXOtVuGKj0iR60jfxUy4SIYWNW1zN5Ju3gd1OFX/lb4rbtr9ZAi
K9Kg2uDjRKqepmfPKg9jCUqsnraEIj2pFR3c0Ysx1miIpkaDdlleoEKl7M0Hd904BqqEuG82tXVQ
8/49oQs/0U24+uxvq74YJfS30C6+ZK99IwvZZDgSFn2eb4ldIA5EA3Nm98batJJkhaZyq5nus1oN
O7cWcuMVTPqi4gzZKdngApYLFTBcKbRPxaH0t+0TNumRRhVwTVEYLxF5zVBe6+8eX04exGBShq7e
VzJZhRG/OnUj70wshzXMMC1wvsOGFU5qbO+xpF7IxtVXKazUovYoK9Aeb4K82Y/NBQSsGyENFt6G
FjhFz7XHLg7qq7cXDvHNijf8bgqGVqFTi9Vgticsz7j9czyhRYgEM8lfoKb5K1orn0XGoBQ9NE1S
4oqwUHwphgbEAGNQKKZs5ApZi1M9lVxI7Bw0dkp6DES6+WXYm3i0/Re8KcuaKEnIMsObLFBZ1i1n
pN7TrlDpf7a+45D4jLqsDeVLhCAFe907M4avrCwgFwd4qiG/Wul2XDhDk08Fy7mM0xezQpftdHKN
hhp5avCZpcF3VJRbtjT1EjHriJiF/n/fZ8NKMwEpAevwk4cOZAj9Ed3fqENy1LNRIsYjnxc8+hEC
JhVLyJCmtLdI2hOCdcQWqBGgpZKhOa0qZvcsQ5KBXU0kUZHSfHScOFqz3VwEPheFJGaJgEL+PCdB
kK5rx7ameazFLMY1c+uAFj6NzTKfFP4bRQnGq6OPC4oW/xiQsp502rgJMv9nxZR4AXaGJT7gTR5p
pU6BTmuBOEcPVB8qpzh6GpMdoi/Oapw3S7KaDnU2pZkzqlMi8yvpcmqKUcJp5XRSbU4alIcWd3M2
PFFK/rf2DSvJnm7VL9k0w0BbB2JJK8Id5S7RzrpHWrbG4I7Azb5zPtSBBmIC9v9m4x1bZdM9J8hr
QFzKl2ZlXzjmfqfyS4/ob2odLHGKiycTmYyCT5H7f8NQXJTHkkHOomb8s23M8sl1RLEvFAFBOGl3
pXdsSMDdoxGizamUBh18O+OfuT+nLCulq7xzKS4EXjZbl4xrpLMtnw9vhGE21WZI6udakFgZKA2X
lguL2/xyuSLXQyQfxzAvFmxo9rZGlKFf2c/W+CMr7B9Mq03gal9uLT2sGc0jnB+wfKjyYaYwoE8W
hTBh4LbX2F05JnkwnJ+LMLE1ykUdVCOXCT1NbdhCmN5amnAvdl6BA2czGI01sRRGdqDx/FAQuIii
QryKRvmVT5PSIiJgiFIEdlbC9AYlgbVSFOVUonQvh5qwQNrUe60vP4E8tqfMksSaXHzMIMeSrNaF
oVbm2qzpqxi1Z9xAXOpLAUX6w3aDhxTR4e8sBLrhm8blDqSoWJA2UynHza77YRUYen0MmX6v7+fk
6W5ygc5+UMfmYtKLkKGIZRJZraIoZIORRatosN81ry/QWlKpTWD1JkSZXc4K/zLqN2kBPQexc/yo
VnDcJkI7slFckYNerJP/RtU2VdzsLNOoHhsPPZ6jsGW8H07ctjxBE02+bsMKoIhdlpMhW+U4/v8+
s934wxSkr7eTFTdtR+9C7+gi6ChP0lMUE56TlsApteEcexQfvosGwrLISYGkv27r6XLRev1t6NMQ
MUHh3aMHbRyVpmEHyI8nK0rOlLbAscJuSNPOioKSMQCkS4Sapu/kEIpzguqw4ZVzagcBkYaRZDQI
7CbNTOMpMq80xXT0RRYjjKiu0y1cS3LVnJ66E20kRv500+oSxBWr3MrSgDsKQQ4gdXt2HSRCsNkN
OX+BeGvoSHgGbn0yoIN3y2crMsZLZCBPQJYs1vf/BwanecblqBDxXerXYUTeezc3MnnTQNyicOeU
xTMWTGALyG/TEW0u/sDpX4YMbJTQDnaNS86cayvxBuROvpwZnHH18uf9DZR2n9Yql08W/JpRSJjY
7kezCH3WpLtt/BoUROD4E6IwDQngqhLjM/eV1/uP6UjQ+kr0ca2p6vgDEDiZVNyinhqkFrhd7OrU
N1V6REi4HmLrCBwRNFCDFVPL2WqZOOy2elOdY0k+l45uZLZ9RpaKJ83vrFOpJfoVVTQ1r2K76yL0
EGar3s/Sya2HtJchCzqG26zJh8/pdXDTt4qYLIyazrpyW/3FaLt6A2nAXTPV1l70kj1wp0cfaaOq
VzCz0y3Y08Ds0F8RNDd3Bt7+Sfsenca87ZkmT8eJm1NpzlHmrdGeatp2l7YaypvlTqkdTnAggslf
B3BJ1jOyAQk8iCaleyhComN77VNMZv5R9urS9Ttj2RQhdtQeA4jnJMk6b0vw6hm4/VGKhHpVe8vN
7qOaEx9ET2pq5PgjQYTKJKVFL65r/CSrkodUqOFJaZGLp5GhrO8K/9JxxtvITiIYQ+Y1OlM9TZ9t
30aBHDsQZz1MiL+JsQNHrn0YJsdKMsfb46fjrS82td0P7yNRDmvGqOaOuSIOuzDc+hBIK8XHROmU
wIw9Rt+r0Jy0IiNbCyUz3A2hjfqB5qkgHNn31+OQG68wTT6VZABoFUiHwTQycnsdtm54I8LXttFc
KVOvn1uha5CtF3pyNVM6aNYchXDqoxZ1zjZKs+kK7uHrEOILigr1J0M5bwXHm11wnTLqFmJXDsjD
em/a6XggCNsCLRab4HwdWqB49dZKV53TQ5pMbe9i+Ll/RvFSEQQx2gsmL+DC87zbRZn/NVO3Lc3s
txQcaBNiJbkZJKB0lp9cxulofikZ9F+EhiSLgX7Tyg6In2vq4FXRdJxXeJkOeRmbG9UZ2+dMkB1p
uGbz7PyJRvPLbYGmkGmXpr/h+fI3te+W22A6RE0fLtTeirZRN06F+pRCoodXDU7ADWgtaMsCOZ1v
etWDOsTthhBfZ3lf4/R/HaOa4S8WosGaEK3n5Us1tWxvwstjkFYWp/tb35VOf9Qyxm2TRDdUcqoU
RvjnJoq5k2Mnt2ffRQS/bud11e95RbEiRM4WrKANHmiiwwC4bSRBZbS1Ebac665tDl3VbnzCq1AL
NnIH8Jd3fGzqZ7d9bXFmXO9vBYlav5lnMu/xWIuxCfAsJOOxtL16V7OOXMvpAdrPuNQ7NDv316DO
r/gtnW3WM/NIKqe8otnS11ZW0Efv2cDUIP6+0T8sWeOHT128W1T8ddiJRWbUhAjLn7N5yPTHb7BE
xWvkQL7oJthQgLoRHCXCbb03PgDytpf58oY692FoYNdqx6SSGjLsKKYbhHvFYB2Zr1DFTh/6KodI
wyb6ZhXZV+28Vp6u3uja6C9YRlZIE5X9fdHvumB4oK/eAe5fwKPMNBP/Yo3KoFRBJfu+uaTlmHwP
8WEICMSTXj3sZ1tTndrmITfHG2s5dzZfsZV9bVIV4rQZIRKC0arzoH3ivNvNp5idYwOEtS/pu3KK
xQIt1j0XT7HBy8fq+KWX+RMxLdUz+gYDm6hhrOfXg0uY5/VXiDFhrcTasM8GhjXQP8q9MZX2jvSm
tIuhYgaoipg+UUcY2JDeZvbr/IAkDkC6Dj4wilVYiRKtjRoS0jCthVR3zaOwP+A2wJvzAGW0HvCv
vntOW2BBNh0J4uXd/tR5Nh1hNkK7vzyKEtEu+jfgwr7qb0JIkp8KIomJ4bS+2yvsWtWRt4flRaGz
7MOBpgHRfhOO6eyLIRdbBF3mQ1oWEW0kI/6R+Q6D8LZ56IJGX4Rgapc5d5FT7brmK8a/xQSqervf
FoyA29iEzqbXklfbMsFs0fsGQWZReqN9m96qtv2GJY0jbX5poOJAUdVoVwepy7qSZMu02NTVKVpy
zpd0YSWwMUitQ9Uye+7p9+d9WT/OMBWo2qcaBOR5PuqpAU8hvaK0eB6leiLGI/gxQCtdNoi8L3rc
qufGbWnkT1+IxnCb60Q/EYRbwKCVyS4gePp1+pfzN8z/MnWQgvl1t+j6PnhsLeU8G0+VSop9CLpn
pRSO/lai0Vm1+C4UXHermpqWpAkoIhetQXoZBOSskpUlyYoFvm6xZ9uNvnZuJk+VHlHnWMGkbxzK
9ozf3ViWg2O+piA+SzU+Zawdj3guy8c8Hk/zgmiVsbUnlDdZ2bQDSFDgd/dL5IPM0NwL67vyBKFh
Z+T5QD0KENYUBfE1k3UEmke2MMrSO8NgX3SFnz4XNfP5uEnKU6nX6XM8VM065cTd6I5InlPegWPA
CCCU9icDRvLL1d54ygl0zsaof2inI1+wq5t6onJ0KpTWTfY+kNfdB0SXRFXE79oVa7/rig9ViI+0
iONVR7PnoqTOYXYWFdJ90dpSvPaNoZPo0Wxcw/3yixzx3+Q3rKY1LwM9QBIxSQNFlV+NLG5WWprl
b460vhK6f78L6JpG+9vQ02eNWfdbQl2/ErrTnTNq76MhEn2tIiT+EyJ137wNvnnzFBFcSnqlkxx9
hHtvA12y3PZHYpTbsZoYT0OcrwPNL78hqWzIgWPODiUGq5vcjPD7idVlGWl7k8RWUxFnZiwZ833I
B7rmN2sdkcBm9gwb0yHQf4X+Nr0vlA7ewaGDgU8ERpcjo/E9iQ1tGQErRhcbWhJ4n3qabyOEvyVV
VN4P5lcIClEX979DsygO5pws6bXh2oNHu/qbnSUMck/wCnbEGHv9Ea9sjPfulHkdWzw7HNABNk6w
uSfRgRhhRxpy32LW+a4NkBzB+MXnMs/jE42/Dzc0P/t/2b4tAnJ2euoLdAAUnX+/gCsxqphz503/
XWAkRjUyrc5dL6En1p6/7iv7el919bhAaZ6N4cWrTLkyKaveitp/i2rp/oJctDR6NPfQEAx6yxOI
zM2cvSyT+LVx1O2MXppfJ61iH5OQt2bKYzwRxs1Uz6P99hfKY0qCkZjpjkH2NbBaLqXmBrcoxTip
kjy3zdzYBhE8KfBGo/G2ej4cTSrKZ8dikt2JTOydWLYPTm3+bnSTXbyJrQAFU9od4wkoVraKcbBH
l9nddGjnEq/CMCfl0dOic9hOkYNz6qaTyPQ/YFicf6K5bCAslqGbwjKFjlUcG/g/uT6lmmdKkxfJ
nq4nJWRnyIr2eBBcPdz6m/Rfz2xar/fXoBetCI4pX3x2BI4Xui/C99MrAxy0jL6RPAxeYlabLEGX
1dnucaSSWsuxBx5rRlZ5fxG1pLof6LkEwu5vSlvcBFPJ493n2CDGXQtJ1hv9p2YhgAiNryoh4Fnv
XNv5IY5GNrzotYrEuc6vR8Ogn03f+bT5n5+sTI02shU4sMGqH0tTtzehmiaPmLwfsyh4lYbjAuCx
EvDZPGMKkS4hE1EcIblcRfXOK/TkeX4IKlSaXmmV5F/ymuYKc2XIZE3GU42RRPeIledhfqb56muB
7fPcCrD+ojMurWy1F4ZKbx2KbHTLgDUS6uRcHa1qaQsslNKoH8rOSZ7rjiGYWb1lmEo2qlphEp4e
3DiQF9MW/MVW9Nw02ns6E0UtPMloVXBgByJidFSOsfsfyG2Ei/6D+2Qj07J0AycvgizpEF3wbykP
WO17J7Hj7hBYenDoMzalxXDB8fjgDUTgGObB85PwZ6ujzTPrdLyZDFgnxc9kemrcW0Y2OXk2NKuZ
8n7Mz7JADPdn/r9em7/aV0yw/34fH8n3aFTq0XKy4dRrRrEso7L4aDoKlNJIs3OnIOeLAhfLLSUW
GQTKK06h/qwreLbmQ0xg4w6zp7aaD9lEOSiLgp+YtmimTtVtzZhwhTS63M2E8HY+bK1iq44/Y8Qq
2NWUOqSVHab3k3U+Y6MKhQ/BWvhLdBw78xk4n4vz6VlUfLYRETSb+QsOVwByXk3dx4zcViHqNoA8
ffJsy87bh2VG52k6TKX8gGKY9Q9pUT2qhV2eXCuuTvMze3pWCsPidkD79MnP+oNWpc1Z6S/zhq6r
3XDtmE2znBcLVak0KHh4WcKkjfYi1ZABaB4tUNqE7VPhM7vRgNusPJT+T61X1aRVIialC0AJoHdP
UGcjJm+M2+efN4eBJVBncL7xqWxUYnfYOsl4M0gzOvqjnl3cjgBqywFv1qa+RvegYhxBtue9LpVo
VB58B6X4/FrgEOjJElAhwWkzjEfx/3yofbrIbp0d5tfDksDcFBPS3h8ra9t4SQ15GR4cut2J4Y5h
q5tC/AqMQSJpmL4DmOvBgGDQKI9KqhuvDnsObwJ6xYGZ7dAKAxxXcnuRFN0kDND1G6tWeAw7+5le
tazX4XQO1V18FXZgr7QSK4li6u6xaRv3OD/DpaQctbEej5NsgbiDxZ1RJgeruqpZ/Fq3wjhwX2CF
IyXnBg6zW9umCgJkSpTRtExdz18dm9w62UMwlUKEzBRtpKFVKW5sxVGb9F8+IiXMB3Z9gCSgP06m
+6iKtVNQw+DtK/ehMLvqPUMouSrs0bokQtH2mgKQwR+qd9LM4VBPBRQeG1CPekx3q4r6rePr1bbK
aDlDEkkviiOiN9a1ecsquwxZlYNhbcgC/RyD2F5JPSw+2jw4tG4jNmmSyNXYyfJk+kF1mp/ND0Jl
AD1t79yg0o5EyZevLWKVeUPXm5W3I2ou2fhVpR6EkotV7FsbC3TfG81Ud1t0Y7mN1aF7l9WUjxqK
r6YROLKKQBzpES+qHtyG7HwXrHjH/eSOIkRgm5w0Hx8KQ9KR90J1GT6Q06HHKcVpjjiAvrN6GqaH
zE1XbqUQC9cxlhUsCjT+Cv1Ny8anIWaEdb+F/UGKh7l3AFtF+kLUHEDRiVMzPSRQWpYa2RjrasJJ
uH2ESLqs+rU5B9KmGEL/fqEnT3DdoYG9hrRF2UhHV8Ik4FiOIv9gHJisrCa3D8wsujcV+VvU4Klq
S/iQru2EDzJCYjhxfAYD+a7d0SeuBb4b9C/mz3VutMbPtkM5iUQCx73+ZiNrXfpQno9aEulvjAVB
VbjFCWkaksEeY4Fhx/qn0AGYR675szLUUxRWmwbJqSa9EuB4Li81tba2oFLt2MIWuztXvIIxdgQa
6R7v+U8ZvkUAmI155H6k7TxLN4nq6pOdAzFruvdRym97gla5x+X6izv02zCyiFE0xoNGcoq/FONT
wduw0gu1/9N9T0R6ixtLEv5Iai1SQUGSqbUC2tLTcqqaTTbnNqY1kZPNoKXLGVdQ+0l+9QtOsJxl
Kva6+lkVi7liqEu61DAnxNlhhMBumeaDjw5tgbQ9W0g/OVo28/J5zw1yzz7qBpQYZh7u1atITiz0
jFDdlE6SoyqMz7TXqka5PMd1gIhJCLfGfIs/RsZZ/lRO3WW9bJd6YGdPc0JJaTREoM5ND78aIO03
PtIhjWtS1jTGucQyBWerrrwWLZYdrSufvBxTMOrGdQMj8M2B7nsukCEuStE4T+gxlibO+LObZ/2R
jgXXl2Wds9LDDAPPwMce5LPi21n0NllwTnGpixNoMC6EQbGxg9NZwokvVzPWluqlPvUQktnhXzJT
bX6GRXJ/kpnZpkapFkdafJsDUNEyXERYxrc0pUFUN45S7+dK2WusiYgabd1U1d7ayP1TKSupF24t
R/bLeDTdFZoR/zx4Q3aK0UMyCMwiTD9ag5mQsDGpD58VedQbERvQm1K+jXWzXkxKf/oA8XlmWAyN
WR9NRZoMFO3kNj9kpmUdVTIJyQhUlhBxUU/kgM5n+pmfQARwNSJg8CTlFtcYyPHYM2HDUIA/jcnw
OJ1sH1nCrq5I3eBRKSa6JNKTkyMGhPPDm8Z8GqsIM5QCBQxGcZnfZyjTxa4YdNVbfIxXqdLXwYRS
fszP1Nj682x+rdNyj9vsJ/e09qEl8+wMPqZA+sLfLSz52/J6RnD4KvZmWNjXgK4tP0zLP9qasz/R
QdBqEIUvTZCBKE4TiApFTOHAzjZberZ1bTq6J4me7d289J+wZidnHZ+tpk/ADwQ45nWcEouYByFP
iupm3REmipdQGVaGaEs6Kq52M7RtS0/4IA0PYgB8K0+o3TqEjbmuRks+SUB12/s+tAgVEtmaeFwU
rqBgq9sq2Foqjk1gKPRYw+HbiyfhinBHGiDNsJqbcIYPD6BIWnGyTUvd3/ewnkZuV45MrRVudc9k
m4TTmq0dyC+xfhYZpjLP+bZz9mTUJA00eZvpvm8bt6GUH3MbcRxxDXBH3A6jXu9yzxiw/fA705Kt
HyuPM9Sy9qGbM+d3uRNJRO4QRXLUqXMN1I/Jp+9ar8x+03uvem5YVyJBXihwFpk3wd30xLx9OMWu
la4VhMRvSopPrEETQJFAV4s9exPrNHE8tgsyDzckVDsnp0PJFwySS94D9k4ScxeVz0bRFrt7mFSJ
nuOYMqqdxynzIGV+MDF93Ecstt5v+znnwCnGb9e1JyoV66zpSFrb894sa/Rblzjr//NnlAGUx8EY
LkWI3RqscfLttfJELsmjItPhJa3CL1Bd2tf0xBNwJ3rO7P3M/8alb2mecysouteKl/d78iIZo2HU
HHiSadWDZXZkcUSGm6xNk6V4KDv3I+f96efmSN1cR5n6v+vB/kHWR3fQSuiMpCk7V+H5ysYmy2U5
H8aJ7Uwxy861k4xmomnDrSclNGa3345x4pzniYfoS6yRjYVHUOpf88aw7b0Eh0LVrPQ57NkECNJE
ROjKEL+0MFzjIsv0HUljcVOzUDw3Ma6eMGcT4HJHmsapToSyx8s1b0+XezNHZ8qgGY5/QzTnZ4hT
EW81/u//P51A1f6ZmTmVXrZuSF3otjT0qQj7Z2leNyqdHeG0B1+11OTYmSEmJLjZG78PSLpqO3gd
8xqQdYG2nffnuYwP7AO8QyVludKHwVjJsn41Vb0+EpJ4xAHHB8PGDcKUkx7r1HqbP9P5XfQzXsI1
+DaPk9IYnY8HiHrftM73jOibWzVz04bE5nUF/uScyfagdrQLsor8M6Utg1NRatnZDE1z5YuL1kFV
mHEkIeG7S6m04thWtrkK/VKsM5P0M88X8eufZ79KO04wCbD5fSI9/JPI0/7ZdLjC3bLZV2FhvAZx
tIDbOryHud/vmwzyuSrOY6D/niNb8umo50ib5j4kzJGUDin5SGF+nNGLYFEMND02sxa8gpuyLrJ9
bDnqY+sqjyHEqGVt4oWdkVBVmvfZtnezdCU9bWWQgsH8KmJk5cNBnB5k4ZKX1pqPYRRFe8PsrXU4
MMGyvbJY2zFJ6ERV9Rdd7XoUfOlDwED8YqbFuB99GKjSJwHZLqr2QAnTrXtdP+V9Wh/ROX6x6UVh
6/E50r/c+Z4DFs8EuOiYg7o1LCX/wBQ3RRDl/RldVE4BQSegCAeuua64MiffsECM19Eka9tr+k9i
cWhmJyI/zquk9VEkVfEfqOFEeP3vZGdbty1bMA4zhGkZ/5aqUaFbbvs0cPf33JMomyJbGKo+1G1S
H7Ig8DeyssJFn8Y6cX9JdGM9/plIObyjN443YiTHeT5MYnHpZB1dnIwazRm05DZPQTsrzNfepGrN
Rf8jkTka724oH3LV6rYJfizk0xklG3uSFYGK/skk5ticuK+tGjz0DC7PEbnpSNSh0k0Nadk4yRP8
gQrWxAJsX7ufc/Tq1i8fzOpxPlB1jTl9FGiHSu9QIut+fYC4ROKnm2mriHnPjuF6sAo8rTmJOiHj
UJTsTvyeW5YRcl/M2taEEZNnO4SmEcr/use+k/l7NY4yuCA+XSGRFJAk0ezH/030Irg9uLcHwD6b
69Bx5bqaukUaBPGjH6PitGwfqIuaMJ2aN7ZBJb9sId8JKdZ23TSFVjNrm9eEfreIDVQd9LOmduiw
MTFPc6ZwxVQjfve78ZU2oPnoKv773HT4tx4EFP9qLTubOBv2HiRL9GG3tBWrW1uFBGjEasEumCmb
mIbjI3MTGoTBFPaaY/KX7m/2hektLVAFN3mS7IdpGmwGebk2Ve5IwmaX3VpdsWdtOY9KTUNAGcpm
BbcRiXYR5GzqWkDXZVC0J017b7QQUWFQK4usaIh4XbR5REk93S+k37iUU9HDfPT3wdRbGKSqXmRX
e8yOYaM6i1hXmcjXUj4byjhe4s4+q0wmH0dj1B81VTnMZMZK2xIpW1+7uq6xLjfRDmMHqMcJ7pjS
r77aOsEdjLDuBSkcX6yLg/7oRG78oCMVfZJhvdXoBr85iTEh73AYaHbL8IcUJaLYUTutqpwaSAkI
iTTTFBEGon5ykFQU4vdsY3Dy4qpwdiwCAApPWAKp4Lty3GNpImEGXb4eIA5S0AqkrrlKU3kKC5ne
ktxKno3+uzEUd/FnsseisRVVXl+0tPice2GpHO9Hcyts/losX1RsWYrz3CoUimaoHTXGp+8eWQ+r
xKJdX1mJeglUdzMPkFKntHeW61kLpWzug9/BEWITTn6puYJy2XzcD1mm34m7MB6Zv57R1FkvfCzV
Li5EvFWBTrJJMpZBfvGnEtU1ml9W3EYvIVz0jWWrREIN0lk6badfUjSj2FQpadlLco3UGHLiytsO
alg9EMCnpOzIuR12u7+s2Vovy20ElfAPkrbHGHLfg4U+/DhnwgrPD3NibGInFevIImP8htbgjaG0
DnkMxKIEW3c2CRe/SzSKjCYNCV4x0+obtk13JQycVnoUIwbLJ1Njyw7cYpM1NOHNS4fyh6p0q3TK
wazS6rlQY/vNJRBzyKb4SatMDnVrZgyYMGETkEBaybTWCXOobveKvARA43FVqEb9kVWdXvyYMD2x
12+JiynOWZ1Sck/PnOk1OM0WHk10Q8KV3RRtUJz/frPShtGWEcnf7//7DYaZ/SDijmKvB3adWBMG
1ymudQKpqXLs12xqzpY1ysUx9a1dC2AFRazlHHTQMPMeU4b0E6DPK5gdjfZQo4xf134BO5mOyKIn
m3IpuA/QR4xdNGz1sJyHnnGQ7rSRYhaBULnLALt47C1/DVawbMo6/mYwSh/PZWIENbHdzotP0Oc/
h6xKdtwULfCuvzTxo3HH6Kfr422NdXhEw0S5KHr3QRZV+JFUb6CykTrg2sDdksU7FPwHo83RUavT
HEoIf5sI0JXz+1+HSg0MI+53udS+rZLd8d8bVBGqK1eQWhX2irhqURbuaR9WO5zF6s0J+LvqhkSm
Tod2MusFKaYfyPxBnpAliA8LoxlO6sQiSgrjzP1oMas40GrQrjFx7ZQ6qytqsbCXxi0TWX7R0MrP
Ipq5hDOsQjlHNb2aLWYiCyTP/AMw8iLAHJJK2yeaSfM0Wt8/UHvobOAq5JfGSnu8ZwFoCmrQFLPD
pPPMD74XZqtgylVk4oWusJPaKSL27DVGNxE3eviUTonpIG5WgZqKh/lZmoziYcCMrsSNdgB7iSa1
zL3hKFrmZPfjJEnDtWXk5f2n/+4zo3t3y2xY3mO5fKcpwV8gFZ/ndm3rnBjzqXeIq8AxeSD/6acX
d6jvnWJ44twpfzlGi/pgiMvL/XbVebCL2SeTtWVbzmreQEZdMd085J+B1TgRhVNYU2wLxFMNoGLT
20yzFWXwz4oaV2sC+j7tIg4eMIWcW2KdHiEW9I/xqB8DDB0vKH9ltenwUbBG4oOcZv0Wn+UJga3D
9KtgAjzoq9K0yuM9/jfVpLPPu/JHKaR/kl6VnlypY7UapfPsxaij3BS/lNYGWIRiUa4sPY4O/aRm
KzAijfS5FopM8ucuTt7ojdQ/lC57g0ddfUl9p6vK74izFaxOqe5Mn+wu+rwvY0ngSVEMDmFFUbJX
kI1eVBG0K7WWwXudm+vBTLtnb1SGqxP4v+eXoV8pmxHKMVkufBfTq32jEEvejYR3SeQws9oRdfU2
N4L23Xeksh4yrTn4Ve4/UBz+JqIDOlPEQiXz9NrkQXnVe3CwoWY3Nzso+12RR+7O9lPveO+/xjoo
msqWayckVEC3ykkgpaZE0NDOXSYCu3Uv8EHXZp0/hQjF4F73b6ZwD7WmXecC4L8IO48lubEs2/5L
jx/MIC7UoCeudXgIBhmcwMgkCa01vr7Xvc5Kdudrqx4UDEBkkQx34Ipz9l67qdEBkr31u+stNLdM
aZJEOFnycOPOjvEp790JVTl8jyoC+CMc1LymFPGKuTBX1FaHXTga2yX0fwFZdO8IMMsDqlHqwcLv
n7yMqDP6WGS6uoN7Ci0EcbmByrKZzfJ94lOeYsThNMicvTU1RDi23XD3DGs8sHkLSOPs3Sdnmnxs
QyJY49fLWQOx9TJL/UttNJ2UY/TsU0rtEBoRRhe9B9Ze5cFG/YbqMvEb5hm548GA1shoGtxqDsYE
VAaNIBQhzIV27QXbAdpzp7G0/tLn2XuuEjO+Fk44omti7MtTcXeoxZ4rK22w1w99fXq8P+QnO/vA
xX0cx/FO9VGIwp73GlkIOyuo9LtLcBqbF7Q2s56AOPBi46B0NupeexiyoHzIcMq0dA5ujE1DWxz/
St1ExbowW0qRj6chQy26DjNv0WMAzQNdioeaU9J51qqT0XFNWlcv8aA/rjSSfx//SAefgVrPO7oO
ZQN5FY1ccn2wGyYncM94lUoBIpv6g06S9wkOlb+zPZN6f8mv5wE+20yg678xCq9iIr8gyE3aU9XM
OdWJABYIhd2tUY/FpWh5tBeP9UAOOB4uAFtheQZz4vdZYlgD2RM0/CtgeVmlzTdVFu6y/CMcLO0c
TtaBfmiwTmhNvk7tEqyhFPuv6l6IC32LyoDdug5DECqGlA6EPfbccKSCyQFMM/TCL0mccYYVbUO5
ML6FJg0egt80rCO7RVSEbLl6/qn1oycUUcs3x57atfCx2EXDVDPVywVmnDf6pu1j3DOyh1oh0J9g
/7w1zFovfaEjiuC2A/voQjvOXA1d3O7M1mB2JSpvzeif3ed6Ts/0BCFojd74YUXJVgFh//FfCItf
jGi2SB/yr9INVM+x8Z1apI2xznCv6tAFtr1WP3BsezUCiPkqSAndwgY2Tn1fjc9W6VERLvvLoCDA
AuLjNg6WljV7GlyxnpyZPtuXDpbQtaMfQxOXVy+2I2evnjJihIo7v0aJ7as9jImTHGI8gEc82NXT
HCOgC3B5fSE/5AnZ8bdpEtMrLOyeP6cy3uBGzFtjWYpryyB46jMiYcfgHaqB0pUPXXWPasN7Ir3k
WufRNZu19I0MPdXzH2MfmRKlv3PkjzhZLepRNYl9VxKaZdoOyl7TR3P7WIta2jLtdHuKsE2TcvuQ
H2rje46w/z7wVa+00YGN2suOaGNb96Jtu20sz0J5T52peyACx6cQt/GcS8ZO4FPplQcUtulR3VML
m6ge+ebMQHpykbVqYNXu/lCHJGK31g7ys/6pj5svBHYkP3Cv3FGMYPuzO/P84Ppq9CxTdkMxarRN
a9lEYQrvhQrX8s66uth1cDxPVjMaT/ZEC4XRyf2rAHiCXS7HOXxU2scuXzppecGKSDfmHiafI8zy
n1yD6UKKFFO9DHepsQSHAAXpuot0d+eAxcM9TYLxxXjC54fwKSzHSyAPbgLKbpV0qBejBJ+cm8aE
0VfBC/te77nJ/dtDp5csjDg6iT9uPbVwVnvjw0/1F0z7zks45s5VjAzo1RAaHyDaE1gofXPFwQCI
ICWGXPVvrurYGEZ5tzLjbZTNm3bsxWnG8LCuMtfZjz4SPC+L9gmbzl9GoO3aprR/LZzQUxC/5I9S
L3SQyi7jJYmZMyOHBUIdULKvNYhHpUH2XF5Mz7n2aqGsfnaC3nvp/fmc0sX+UjZZhidvodJVaPGX
pV+wgbqykyHGGqqkOa8a8h1XS1+Ub75hFDs06gChJP3TNISx1bX7XMXxxYM4+tyE46dlCl/ZdBm7
rqnLK0zd8qrO/hya3itIiyDjLc4Jgxio4xG1nL/bpvvkEn/6sxUE20C9+Ia6qoV7BYQS5LlZ5jFe
gby8RtDWNrowUPuW1ckQ7CF0bZpWD2l2FUSHaqKiALFT+wqlbk2YIMITH4j7kI7FSyIiILMs9PYL
ZNabVrFpKgLviwb3iTaSN15tx3EoBC5vpHJmeCb/leKAX9NFKtHQt+IJvGl6tFsgHj56xaph7E0J
o2ZQjyA6egn0C6D2O7I5O1F0QU39ERGpycNaF7dxZMXGykbGxwvnuWNnJGK7/mjlzgiejHuguGy/
xhjA0FTtIXm070ZgiyNEE0pQMqmnHhFG/X3fSLKfAJHfdCcnJWFRmHoTC1aWVFdIqz8Lehf7PA/E
vjddHLb/irjzYh0yll9/prwF1MtIP9Oyr44Gaw8g8ToyX8ooO83L0b52GaiJzhp+dn6Ol9s1zqEm
3uPBt+5aMf8+TOT75VH/RIFXPG6Ho12v6Pt2a6fv4MJbffQKwFxgRQvK7TLB3Vl3sMLKaX6hQhS9
JnZgPX6odUW/CUN/RDcspeChPiC1m0BzubJSV7mJcQ2cQye7e0xB6XXKx51q82HeD45VtLyrGq1T
5BMamDa6wjxRdxr5Xavbjp7/ZdDz3GvCRLOICTi9FKmLyMBY7lNkwU/TyGxvA5CPnZ3UW9XYd+KB
DwP4FftF84wjOThX8qDO1MEKo/JskP4avKr2+VxggHdF5r+wELP2aY3X47E3Z8Vkbm0KkWAW2uBr
4xBPinThZ+zXN/Rgwz7IWKcFqrTpZs2a3duyo09d3FmuPzmZpx0mzSgP9mTkxyHvx6fRacAsl3Pw
HOmkJOP/eFIH9MCYCFyrXy9p//seLI7u/FjzLrP2I4pwG8sWBw8rgekdG2Z12YmFXnY0wwyOtMuE
GueWtf0CUboPuiO7VP7W0HhL/dz/PhXW42T414n8EZjblQao6Ov//t9FEDE+jI7wVT25UQlyfiyN
LZX+vXTKNkC40vaiZbp/afsgpC2QF1+MPruNES+VmOL0SfU+7SQpiQYTw5csO2TyrTP81DvkOegR
mLSR6EsCaIZq07VOd+z6qkJ0l39Umm9TM9Obbde41X4UdPYQRcRjbF8EZC+80VwmLOvoIUHxrwjB
GdJwODvGay4v2N/Ig5/txyJExBzycL6U/WaKxhiToAkf0W6bZ3Xo6e6egg6nfS1VIUhGvXMR8ax0
MZoyP5zm1wGV0EOVUAlMQtiCROvdVRu+GAbkwmZ4Z+EFxp8d3znQ2vDWLVi2234UL1o87B0HHcfa
LYL3Opyas8LrT9XIRli2Ndx0sD58bPReZUTfp0F0G68viovf0+noSJtZtTqxzWpx1ll0k2IcB3MN
qFtE4Vs8YVprXO+XhWVFKk2KjaEH2XmZgfJ0A67W3i5JAZgjWnTpQjir7ucvaItKVnZELbB4/8dZ
hHH7cS9RZ5Q8N6gf2wMv21k9fwLjHp19UEjq0sB10c3FV6f2q2/8FSyqqfag832KEZAytzmHgtYq
LDF0dEk68i0TjycDiP3r0hnlZyzlKzLswreify1le8S2KaUtU4YYS+92S+i90CTD0V+RHDGzr4Sv
tgRnpVadvUw7dxFBks6knSKf7N9UhHu9iySHkiur7OZNXvgJzI6mPJY+DgL6lXwhf64TUOb0uoDq
GMtrN8T1XX1HkYEN+LG1bScTxsNwCh17/ClP2tie1MkYuhCHTdCZJhCtc5MXzFnyTB2WxaccUIUX
dT+lU0Evob2quSyFSQC9yPIeqWz5HGcYK3Ss5+jVYQy1/c+gTVeMSO1feRKH61jHETjMobYn+LI6
WhVYwLForfWc6uF+HAx9Rwf716Lr1td2cn+NqAoeJ3Fh8SQ2d7LM801U0tdRxV+n+DnaXfA+oFq7
kF+E4kWaCjBYW6umcH9MHoRqIa0ND9ODOvWmp9DXd1VQswwFg4WvQE8vou4YsckNGDaYqkKM3i3b
+mAIHoau7O/LAMvW89wHW1X2A6e8nIuF1mKMEXST9xZQwH5pjhowHBNQ4if82O2rupLBQmnhM8IJ
sLrQms3iNSBNdL0UxnTXKwuwB9V9uOQBO1URnH15UGcd6VV4olGpHTNVZfP84VfnErnnefHlIQsy
96kVoizFgRQ7dbwWaRze3WKC7SvbuTHhuetxwPbTuRaOWAbxERcIIvjGDoxjNRNuM5u+d0Wau9wQ
/1MbDdP4u5l35yGvWJyE5amW8xJpq8WmpKK7NvHoPP6B6gd++WzXAQu1cKL1JQ9jBR/PCbFdRo4P
biNBrEWm6Nz/bBK9BE8w3FzddPciFcb5z2Hhg6tXSMKwHAyLtwbPTc6fPKgzdTAIrjoEfnZrIBqt
i7QYMECMvC9B1j6F8gykw6eiYuf5+MgcwCCrGKbalho8uaw0VfG0kl7hW3jtYxPb9hHR0isiIxuY
WevwqKOVKKz+tfe65RubLmkvNyywXH5706BlrOOh81bdUIsbWpfvjtYnLwvcjku5OPN68GhF0bsb
sT4yQ6LJOHui8s6zvIrkRNpZoXvKI+fZiMMaUYlflE+1CaOzKxPnbLuCmNIE9jhFbr/dVV8eD46R
QdMDOt9AXBrwCtZ6tMVh2koQffPcGgbdMr1nrlX3qDF0WiOO3ZQOZ8h8w7mVB3Wm7k2uyb3Yo/aM
VwuQ0xPpV+L03zrwfsSTopntQfXi+QRZLQqzXvcLHyarmn6j/mYDkcyVCWev1ug61BwMN9CU/izZ
1Zlay/uun57zCb1g4Bzhr7TXxyRj2slex92Cwv8vvQp+LInnMqIZnx/DWLd0zncLnXC4WIgERpDf
Vh9bb1Qf5m2XLtmhsMajvwTsYECkbg292M6RaN4Cx8kOmDv9fYjH+81urC/qTaHl+020YPvdIENn
WcvVFOHC63iuqH80egI0AZt4FGM5SQxRbGGnv/r0ez4FfUUwL0jzAyDd+dXwsbAHZp9+xam+m1N2
OPJN7HIwzS2hMPdKp1oHoMvaavi6PuR/oc/Lj4LI+xc+Jh9yJqlbJtLWT9Y8nawotba41ADGKOlp
YbQRsKbxtSpD45ALvfjiMKuqdL5Sx+LOy3/s9dHYzeyyXyw3zlZuYo9Pv4vatKnJiuoO6l8VpTly
xKmbMW/X0BZlcRxH4FYr/eoYg11PkuZAVEP7UYdoEGq6Eyenpkye0EseINtPtfZ9qcefQ5tF73Ps
NziQBSbUxbOoonfxUe3NyabFaTzr8zrLZqzEScw4JFKDsA1dr/c1mRLrUNpizb5tznVeVzuLUOq1
UrwhKa63NOvYuEI2/Qz+dqLcNltl9BoJHf0Z7+6anJZ3TQum7cTi7o2p9Vur+d1z1utfsH6WvJXZ
dy0aWiKRwB+kFfWPKve/laXl/Ejibt/P4fR59LAXScZBWaP4WyrXglOUOQeLJe5jha5EuPYw72wz
CI4ZtgkoP824H+YgA7+IzLSuO0KW7PFZ/bU17tsbykZeDENPYayPzVvcO3gzzKfe9cFjaJnFmsOd
vlQlHGUtJMQ6W7Au2mAZWqnmxOeWXtXlXOfxua/jZs0MEW7tQK9PC4iS9eJP1Udklsm+Cy1zM+Yy
VUviH5yMlBlZeMbS31xtwlyeaswWT0Vc1nurAHMnxIgY3iLFqdUhOj/QDXUNP8JtKRoAGtspER5T
bftsERKgzI5+koSnx588CZwk5Ax8TWLP/CZPAKQ+TjChJF8wMpyctNyZUkS8EHb5Iq9soF+fkiYF
thRF94Cpe9XWCLSVblktZ9W9pkeSmpBLpL7osSuDO962tTdrwf6xR6Ak7t7K4c1ZJCtejqdqExIY
bXNIJ/i4E+kCT9kIiuynIKt9L4bZA6qCYGibOxD7HKN4DpewJL7dd6+0VtwruMjfZ0aJAyzxPGPd
gYh7akLDOjyC8Ox+V/s2g7yhgfK1WmPjLln6ou6RK9SB/evNYyjm+E7d5SW3Bmf9ECm61QJXTpCR
k9nTNk1F/zT6RDcB2BkeZ408SwPBhNkN4n1qpltOx/oTQ1t/mKs52SNpYhOqvln6Bd9geUryYPXZ
scnwDAh4oaWJKSGHuLKn0lJvTWESOTBD0gXj7N3ob6yU88CME3FXZ8mivUTFQn9IOhKsRZQHd8rN
+rs+11RP6FGwJ31RTf5EVOcWbN9W19Bf/omas8tOuzYGihfHQHzFmtNfZyxA9i6CvZcOCv+qFLb+
UmJw53/jX8UgqNU0xBQ1rPQQk/YTGQwBrrOMyYP/f38OE9ypAb2knd8ROA05D9XC58d3ALySOLC/
qw6M1O5mnrty7etv4Itx/EYFJS9DG1h1VDjySY6GfUQxMkmBE0ZZUoDQ5KwkCug+ed0hGeHrK0EC
bY0ZS50AkJ82lrMf+tS4qjEHdTfVsdi4kDxzVEUCVRvo3BiNgm0c08Ff9i2iPkmvaZ+EEPbJIJDB
bcnxI0gBQkPzg+W9RhoVWImA8KRtWAGTsAyaQ54zoBSUjurZJgvn8YtSSqG5Uix7U8+9izYsBLCX
vaat3Nqf2XuR5WzNwN3kMNKY+ubxZDw0sugSkbXRLHlsNoPcqnYeuB2q0aiJi6hGgIuG+CFAhWto
rwOZtRs6HCzhjYffr7nBH6MzbFxBSbjrQlYBU4eYUC9GvuPARmZLemhacmctVivupi00EIZx/dlP
Rx0yQTSRGd3jkBUJr39Mit6fkklLGsEF/xJ1UlbNTdZ6u0exyY+829xE9jGeo/IGpaE5Tlq5BZz5
pabYdydgc34J24DgvRaNOlwh9i5S18KrtSrYPV6VwMXBT7Blfi12YULmVJUBDx1lBdq06RWhZsI/
gcATquZkPamzUcvmo6nDKC98+H1S5arPqXlld/SLZml8eXxebf1G0YkAB3ouz3OgkdBq44jYem33
6/G56eXHIq0SqJbZDugjZQxKMlg0idUQPlZu2Q5gN5IfJpeIH3UJ/W33aKHrPQNY5cQb9dXaLHLX
Rm+2CICBDTxMIuMic1xMSWnBNLOGivIrrfXqSt5ccxnZ+z94K4w6n/3JdTdpk/SbNI/jFSO3e+Iz
7bAl1sRrkl8c1Z15e3QMnYKcSqncJ94ci4YU8peDNp2T6nsS2C9FYA2foQZRfQnL/oMih6x5Ur16
iMM7u/ZPD7BEEI/NCc3IHhnuRIQO7+WjvTQF5jpp0VVPVtle1FlYze0lkvcwdZHKgFL/90/JK14/
Oi4G8NLH7+Snxq4cElqlM+woUYrq0OMEuY20LLdZVbuvtG/DddBqzkdmTW+imHTUmW9dlWmvGUM9
KFqap72ZfbbykPFHibCjcLogIech6kU5rNvUYd8QeNbN0+eAKGPiqERXiJtdImalZrnuoX2b6OZb
hhS1dyDZI2ov8Ww1l+rvM/CC+rEPxn1RvSimxBKBHw6NFxgF5qd26tSF+ok3jObKWcr6oBVFvhcW
lxYWq6dYlgEivNBIFaVO2BZj+oztpoCyWE9bUes9Jg4t3doGJrakj4b3WMevHLk+7VT5086fyH4N
l/a6FEX/nojuNmWRB8iysZES+ubapuO/TkCKXbXMm567IP2lh7H9/lBWk6y+IzCdvd4wLFsdqfd7
VfdvRTY7F525nMywnWfiB6QKiQd5gK/BHgoHFVlCSecfDJZYL6NJmdbt6id11Y76eChDb29O+fc/
QhItoHERN9H3TGY4VlWKAkU3Yf3O8edWZO3nMPXxXxs2hnjsBieUpTBim+CbmQztS9qDvs8QOH+v
iI9rZNpwlPq4gZAuSOlfbqR0uxZyki1rgCAQih9lYJdbK8Q708s6JNY+mYhUW9sqWYyjIKPiD0KG
PMpvD/1KPJdo8qrSM3ZaRgxd6LD8U4ZcdfBkIPtcJ9A1piA5oVI276Zt7H6bcPPlCSakuGm184n1
wnxSkJSq2GDhCW5qvCRsBtMvtre1lQfmmXiOZAXDV7xmssGctRS1FypifSpyiMGTtvFH/GnKLxz0
6XxyaRuuOpTsb7hNZ+I57k4wLGuPPBgSdFJp+jOQ/4gcN2/vMFyYAXpg9cA/Hmxjm+qLAdXEwSLL
jii9emCxVl3RTdfORbsam0n8SfQLKETETT+k4c0ryEwZNeDYLoDIzZDmNGjkfNOm2r2OuwFX+giQ
qMMUxnRRnZMh7DaKvlXP7lOeN+mbup/J+7k2Q78KDXeb+fHCyn+IjrbRiTerKl9VdjDmI+iewj13
Bi5CuWqOg5Ieamk8+qJ5ob0+nAuPTVDJi3MxDKs/kwb0jlNpPv85ZEP33y/VD+YS0oudo5MsAiyX
HdSGv9phVUYoiedqQRX5qLo7I9bPIUmo9SEbJPLZj9fk1wtmxpJCqMkjLQf8xzAPYncYEYuqwVUN
s+Oray8DU2GE20CQD/HHjCKlkwcqTSS7mZF3INK6pX0AM8soYiCbjjlcH6iavy/VT9Gp/v6pORdY
cYaI/q7RUeWIw899UOW3piL3G9pE+DkOkvQ4VMCV1E+HrKi22nh+qKm1sjcOXd0rsW0o9i4peKvI
D3l1O/tiS/gFjv5fi4Vgpk9gA1LARkIgV+R/yhw2k8XKas3x4GHi2FEEAjgNIPQZxwGbclQk6mrk
SqVvqyvKefCsf8YGcC5SIcsbHvToiA+qXBE5a51Nf8g2ZQ9UTNjUV0ONMAp5n1ZbtqlK3T3DTTWp
YRU14fDOkyXi6nPcTvNpjGZk8vIyaWnyJ267EZ2D1qkwdWKspN9/5h+8WEF34w2itxH2/WYwgnCf
+f7KlWVulL4t+iVGkroum7snMP5NmdBWXqM1ZC6NQLEYFVhNpVYKWwOjzqpGmDNu7J4JpCpeo6gd
jpMb2quwxjaVz31xLCmm8poHbzEOygvjW/RqJDaodqt4EdiGTh4K8ZM6A06KEn9+QhxNo1mKaUCn
AIVgBLwZbuI+dRVE04xf7E049VmB+KaOEBSgb/fKzD1UVJiIeT7PVZQTxJbAG7AMgjLSxCs/x/Xk
Actk0aa6HFo55LiZB7qYZmEciiRu915k8dshN1gZtKZXaq+G9Jj8IIdMxJxg8sdqpvfi7sjuNuAL
qYIzhMTgrC7VIfCdlfueUhu37Wv691tij3iICYSB/dk738pK01mzV+LkE+q2JUfbWj1mpiD1slvh
2fU5LWqbNxPlYs7iGNzbVY+7E3Flf6mAahB0oKHjlsjLZPqi4Fls9L9BWrf3j0f99xKmoWAYyAht
Jf0Xbl0ctDQacMjaf/17x83/4lwAG2RT4CS3yWYLZPzDcFNqGnU7aitt8Rprcbn/0yKOWzkNuck9
TvXuRWg4A2GvkGWjNxRh2NCqvoHqIPyjl2D5xbJ7ROc2kcfaUgS018Y2OmRN+avCqnhTajN1/6E7
m5JLQ/PmVC0l7/myECo3sZAbpJ1shC9v5+lb2fB05W42nSIrRvk2l962chmc+3wY3qo4nE92QgCB
+mnX1Xdtsk+L7YzX2lymE9usvdpheIXl0XYtogWceNxomwnV4VrNAUCLYrQO/ZoOg3FIfAb3xoxZ
4Vrl9KmYQaG2Xrv3J3DPG8S+twlLUrCrgwUdfsCSsbZLmT9OPclpjObZDYfx/3CbCP2fZhNf554w
XMuAS2AL8x8eKb0pU8dyLKhn1Ej26A0xR5DaSyJ8uVzjUUbPFcQ1JOEQQ++Q5r3FN44K7wKTPzw2
M1G+uXOqW+O5loUjMRDmllb9d3U1FCK9ad74vUiCNxSO5UerH5chZqzmBAjv/FfZu5/bZCS/BdXG
GTAiC7JCRGsE4vHOSRrMSqZHAC+6i6Wevmkt7du4C/VTLQFLzUR9WzN3CKC8HRlAOFzDZt66Q/Iy
B0ABdGvcP9CShstWtW3tgw7F6YnQKITn6GNaz7SPSvTWdY1/KPyqXgeV5Z4m26bAsQRSMFBiwhyL
t2TQ4rXphPpRmEnxRlIVaT6m1T0Pf6c9Jz2q5RQ7xNX2yYhFcEWGUufpb0a5sND9FsCSeaENY33S
Exw242y8SNURjVN0P4x1bOaG6C/Ly6tX9NI6Ski3ec1BMewasNDnCjP7wZHMrAGeH1ni5qshXZYt
vMXrAnXfk3KpoOvphYiiBCI80ghT01rjJv5ZRBGaxYV20DgF0Mmd5kJXRRZKW+1kCiiepC3nd6Xu
yics2amYUmpKUbxGKCI3LFF5Zf3AMOb785fcTn3yxSwaD3bY0AlNyaXWFu0ZY/nOtfTpaCIm3saD
i1Vf0R76v+EPoxOkbG75FPA+5tcCBvD+caZL4aDCbRDXnh6I1Wr2Oal1q5F4pWuTe19J7G6uOkGZ
08pBB3t9XPtdQUoBSXnyljoQtin/E/QNVSMuqovZxLg/62E6kdD6Sza0zu5S6s/OlB7U11KUvb0r
HQKPQzApwD0s87XU2aVMJKg9Kj157LOFBtul9xNk8DKk0NML7WdQJe+RV4uPJU21VZqG0dGheXHF
ovzuIvH9AS5jh+CJzBHi8ypyWwhFIPQvM53hZ2Ay6XtzjbinxRjgJ8PnRtPIzIG6cEhr7+ucJvHZ
TtqYfgtnZlzQ5AjcAxGuxsUaZ+Q2UnPjlW6IGaLFYlRX/rDHZPhhx85yeLAQo94We9agFK4LGxHM
IGpSqssp39LfisnTMmwCDpcu3A8Mjgf8ZONGrUTVpRicYTOQy3iLbfEhsKG/lj3wrpEkjaOu5+NW
IKLdTuWoX2NYQKpipg5mERjbSo992t/5pyRMwAp2ICqn7Lu7sC6ykjN7bdzW5NqcJr8fV60aKs1W
/+pmjiXzvAlicyknV0X+YVt6R3eDGvfcdGJjDP0BklmDtgukjmyZti4lV8dfbrpWl3fijdbzpPmM
MXZ+6eaQhW6F9mlw60+BEzQ7O1mAR7hJfUD7YvCi0pGh0XWddNDcE6Bt5FYAb7QmbE/KgZS3/bEM
wuR1bFhymX4T9YCiyyOy2ASlbfMm5E7XcJ4IcHUOlXLXyUOuRR9N7JGWkg53FiCojrsOsb88C/uQ
JC+tc2+RwxzpWOOTIZEJAPBfRomunn3k9Dluuj21eP8UZZN1oQTrbfmbo7fKNbF9C8Rtj3Kblk7N
paUaXlRz9j1uGPEoL9sAoFBNGEv6YjhUC4IZiYpacncjr7+6HMcEkJvam4czyFy1/Xv4y7OFbgKV
tnXY4mQaKTkexASmzOvHY+H7OLjkQ1iRL3e5QVfQL4brkP+q1GxmmC0b1V1wShYvRjfXV/VsubTa
V73IkPjlBe7LivknCn8qnpfettr+YbvV5lZ+lBlGUgltxea/7bPSv4FJoBuBsaLCvbefsASDBcEF
7rXjV+Gt26Yof1QpuVH5RFIPVnpi4Rh7HusjC0LNB4uSaD1LhQZfC9Yx2WpRB1SD1GV6ejgO1KQV
hGH9qUu69IkWH2YP1bUiX7aSrMVIjpwVfblTGNYfcCK6I2DM76Pchqu9uFr1w0+jCG2Z7Q4Dfbix
w8LfJzmtV03E+NUkErgIUQL/+6WZqf9/ZmhMHKYv2G6aLs0h5x9rs8Ycrd5NAxZFVZVQJ5zPdIfm
r0ZcOZuhqpCUOr17r4vsLZyCXa5VpKLIj6HB20dCtRxP4N641wFGzjh3aBEcVjdU8LO3kmTMuMBX
legjzn7OUkjo6yXIjLUBwPIVbpy5MRtCZoIIdT88cv+KFp4Kml60r+5ML9JLvWDdRrZr7PoICj7Y
KWwq1rxD8VQfSoFhFWWXt7GW0kJEuCyfAywiUNst2nyBiZPJcVZenPY3W1a1VL1UnYGifikMelsi
GO4SwzELob8oDIe86rxWf1E+AHlFkXvvJfZ+8vB6q1YPuhXcTkAsUb2xuYYfp2q4dWaWN9INV/kC
LijV2FYnuDkuDx29xzy2V3KKmR4jdnJxmOKbQbP8I20mCdTUt6o8z8dEnAZTj5lr5aUR1Q/1DxvE
6F/llWlEEPeVQtuJ22hPkd3b+34RH0NIbXdKrQjNIzz9bIn6S2OY08bT7eSg/hR1maJKQ6kUL+8l
jpXdaOQMOG57xtVK+IremHO1ilIwuWTXl/mh1Y2b6gM0NevTlngrygAICBfL9HYPb7nd0aaxzH4E
6mzOx3wSxjuEwZ1a8tpgQRr57j2quhM8egTqU/Q5C4ujHuvRdwIp4VosY3ZL4tpCOW64u8UaPQDl
Ccm5EoBC6NWXtp1t0Bu5u6YPPWivCxvVocdZpnVhug+lf73ujFdiALxd4IBohVCkH7Rkcg5aU0b3
0NccyvWW91GVa31yj11bBT+TrGVTgBoeRK8FMYRVJ4/9F8P18lMwhg+gIBxOqYYY34tcfMlQcJ3L
JqbZGhTewc6zhLXTEB6VBbxcih1RKis2nNZdLTO7nL6FmwhCy9DKhDARLFOGoltVf8DzOl5Cschs
JESqVel/mW0fbIqejhcGFLHWJbBbN7UvBdvIe2/AkKDwELd5fZgdFCSqDpG6Gb3OvAfNKhiJtzMi
WPUH6qb+o4LC+38gDj2JMCwzSgLF8cd//gccBYvgap2qDj1lhhDjH4hDXZuX2tLo9pN1wtubEhzZ
USAEfOOWN4ThERwE/2Y1c3jpYqLV1cCSRiFWlyB/teX95u/7Ofd1K4mP7Nn1B1bEBwABwX3IT6or
q/vJdBC5MVLyzl6xWH1rOVkPZO3sykWn4JlSGrvwUsPt8MkizZb8hegdyIjznHyMdLKJ1mVOsCYp
TeKqNdPf9zO3sp5tESDRjYv3YTK849jZrMHkZQGta28G0+2PbLdma0oQQAqfRUp5aYpZrDGy6maA
3q/0DjPwANmSHthA1E1AgMiMR4/IItp9jyYfb4MF65QVHSyfrHG/k/MruxrLD88Af/A/TpCZP+4Y
nLgWfKrZizUs+Pyq8L3Kiya65qCFerL699OD5fyPr9j1PNnMEr6hC99mmnAk5fKvby9xEbb/+R/G
/wNrpwEjKLK9hX279duvy+BHZIo04w1XI13ajJgI8kuW8q6VwPjEJOjNIJw61ywbdjkY7NfWn0CS
OpRy/wGi0mmvqrQIs/RZYraxWQI4klY/gOktyW2UEmmz1btKr6Y1nsv40nlyA7NAvlOGjc7t4g1y
JZaGUn7LGvEc+x///jPw/udnwGMuhCVRITzgApiI84+tMNyMrjXNwCfSK6MWgMvVTabyZ2MDT6+D
1n0zsqbZFUJLz2J2cSnphrEpbY9m5dzfeGjLn07XXv+LsPNqctvotugvQhVSI7wyx+FEjaQXlCJy
bORffxea8pWtr8p+oQGObI9IoHH6nL3XRhlORnfVT5s4LqIH12VkhtuI4CKLxLWlZLUA6T/SKl6M
0NHV6WGuUZEGDAagYOLMzfd3gzkEbdBaIbq6YyISwPJpxo8HYKtebTzymF7T5UQ/29RHs3OzY691
CG///8UwGnvTgwdd0/TJbmWTm/uENt+qpzEJlUsY+E4a7l5b8q8t70GSz4+e1U/7xp2aG+mTPwgo
4vOmS71n/mduDeW+R+uKj7vxN1OV+augta13L+hW2LOY7v/j3yzq3KZPQqzQDHR5n+NxIhLFyrgg
rE3p581DFTFJc3sDDt0iRDDrYTwy1uiZHCFEUO9FQz4RYUQQD+0X+z8InYap/+PaX753wZK+LG2m
TltX/LG8Da2RDYxRfCgFi+diRJpyoQj/7oJ+vRoRuHotNexdNE3a2gAYjVYMuU5kGJdGyBoH8Bxu
ep/MX3BP1VYs4Pbaj3+dKsf+ZBWEMd3NaCGet9F2p5UqOogWNRhN8026Y0xuAwuhEjQ5LCcd14Ze
lV+KjPltFjjmTWqad8HtSgOETedzPpKrW2ZhesTYqb+S/fiqHrEgwlhPu3K8zcErrLLkXmyU7tDs
6eTTz8zrTxohkmcUxDpKWJpkCMzj9Wh3WPa1JfYHe3J6NUV2dwx08Qg6ZAz73RQkCOQHkR3Ym6s4
W/Y0KbFcedr+DEOzvqEQxnXudi+04Jx1upAz1GmPK+zS587n+1lQ9C9WNH3oZsrIDKze3p5z+nB5
VW2mLrLJduCUiXR5aACMrdVPTb0J1maRJatqQN5pYDW9oRVyj3U1ZvuoIbUFbTbiZYu0qsKNmrvY
tWNMc0Hxz2hnac5XBOX0DV1VcILhtRpiiL1iLHd5VJsnJ9d2yobh1Z0NKm26xeye0SEvk0o8Sc+D
EY5vC/dYPXPZiEHWsDxSWUFG/vuKZOj/fPIuyzLlGswyUDCebTl/XpouVKRp6KJ6T6kywawHtTJa
hXOx+RhVzyppgiX+gAxXG/cPxvdW11fBYE4HJYfvlvytxpuHHVDCda3YQLpnDwfhzL9U3ZIkPGB2
yGZH9BSbOY4YpJfEtI7LEcFc8ybEO7EqWkKw+ETdh4FBTb1seCyvbG515k9bVftZ9TfyRz+OQV19
0uzgGsyIjYHLhjt6WLiBk8reLAMKsp3+ctiwnwVG0tYjXCatWDAe1SfLwo0jKyhnWM6qjXp+Mi5k
kI265IkW5AP8CvwuAi/wRkOKi7jNv3oOfMIZf8IK08y0q4gqeiiWl6m4Ekv1JanrnQsH6JIltX6+
j8jHuBNHuahb8o40TDZN4U6XCE2Fwc5F6X3ZIm3uy4LF5GgtAjYpVlLQ9EGbliClXGh29m05m716
BuCck8rLlo9QhME2HrBXbKjhXxI5Ta8h7bJN3dDpDZLGPc35Yny2Y5aCuYxh69H8Uw5CHKb59j8u
JeufjV51KdmujgbE5NHmQo/75xM+MZkwDiiQaAhF4N5R5e6a0eUT7KfqWb007fxTY/65Jg07XrWa
/p34m+lzDA7s7qpOhGs9zSgtyTc+hWc3FumD6r/3VAJb1aAxZc+2oW2/zHVUPaTEOAL/Jg140TCT
MZCtSq2tDygXvF+oV8wA/W4c8GbbLgtVt8B2OuyPv6ikDdnxqsGpwDfqyCzHYm17sY12KL6UdY/V
ewitT+oomTrrU1QzXBib/iKWDexIENlhbOKPiYmGOvJb+1pLj9jEobl3H3KiKlaah4JardDzGAU7
RogfVWsirWW8BfrlEEeefjQG3doVONp2GbrcO8EqNJxH2MLxujDD4oH2d7wJrBgk7jKgt1A+XMYA
9n/AcH49urJ/XbD/D4Fbv6oz9aKj1dDq8SXMHLkqciPYa6gENwXDrZdiQD1zV29ZYCHobPSLt8K/
xnngbgzhpe91OX6k3+CdIC+Q4RmPN79zvY+sWOQPTiOpUJ4nj72JJlsbiq+x1+TXsCV7Qh2pzutQ
HmIkBPRAed57kf6qz5b36OKopMMGjDwGkzSGTC2teSBL00qXyS4Tx4AsoB3JOd1OnQJOOIB7ucKR
cL9KLdgkJIBd/v1atv9ErvsCxYO5kLGoV3HF/AHIwsmtx4lrDWemWGNZQBSOJg9k6051/nQXeWw6
YRFWvANVY5X2KUVscXF9gLYhvlcUfFYJadBLX2Z9Qki5fNKhyqlbjko0eqVHeGQjkFoMc+ff17CC
2NzVwLSCrHS3eWprMzq5nYxX2M6ap2bwctIBEw17mZScVoTzyPTFrG3toPtBSHoD0BNzcSGMCfgw
d8IgZTn2MZQSntHbv39Olv3Pe57KhlLeh4IHhtbRhf/nB7Wov3OGhdZJKw17OwwFGLbpzZXAFHu1
hhrOz0wk013ujkP8gRyL7BxRr3yeDHlMYroH6mGI7DB5KiOEttOzcJ9dI5oEQjDtMMvJ2PaFPzMN
Ma7zBH5TYoAGgA1NN3Sa+kzxJbeNKYOPvr11GIRlRVR+JBYi2aGNrk9pk34opFdu1cDIs9J81QFh
BlfWLHRZczz3TrBFX8hecwQJFSVOe51r6hHUMd9GDkB6+eqAzkBHTt4nI22NdSzMYU0cKQnrKu0p
HWAN+Sm5f0RrQDEYBnlOEpuGUELUUiAyYM8moarNiPfIAhR0VkhjzScZR4beKx+mZOdJFwYZEENu
o+tf+6h+aHXu2cnxtJv0snpPkXRzFhtnapu00Ur6hSGkcMKdPHC3c3GTRJ4qkfhojcWFhp1YKxkx
S6e1GnBOnlXTdwoKQk2srsWvv/BhSzPK0fDm5Oe2pvtS2o22Dk+NYTf70ejTCcQpEybVY5oDVz+g
K2p3JVfdgzoK0wxFvguCLbeQR2EbbY+OlnqPLc9IR+TJO6v7RZnXag179GS8gZlIP48kP63o/pH+
IAjeJRxGgS5gQl5sYAJr8uDGS0AEBwC+ztjn6dw8BpAANlKT8t205Pd2tnsmDnCpMOWSDehxB4V7
v9GqlwF6C6PSvYfI7b2MBbfa3/5I1gmmKxVtQtLM2fVryxB7mCuL34ev9t7kxq/XLsFR9dh+aYhh
enUj8U4xmLzE7QDfOZ5A4AV9+sheklDtCceDV/r48OtGP4wZKgeloMzjLjq4M1WAEsc2Qapznw7O
URToyHKbXGP1+DAlcivQbZt7f4uk+36becGDEsgbjS8unkGVudQ7qk+Yg0+cw7ZnqBr+mDB8NW5v
vZt9gI0Y9M0GL6r1nmu6y+UqUVXoye63FbKPNSpTbc6OygpZUoeC2ynYcS1Cij4gtgTcAvur5TQv
F+VUVR2U8p88wK1MCOBU2+c5m05gl8Wz0LPwWdObh84gHrqhF3NUYjzXYOMNJOS1jlztPC5exlj3
3M9jQZZqf+yLpHtW60CBd3ztNrOzIsDhO7P+EtVIDYv9XlHRYSDpjkfaTjARuYeCBOaQ35KsPNdF
asO6d921sjT5QdkdEsslyqqM6ssQTPUBM0R9iYwq2lJc7Gi5Wg9whzCz1E6zu9O0Lb/zD4NBEhvB
X4VkmgbAgWemlu8QCkzbJoLWWENzotFQjhcfXQGKX4xZzzRbjcPYadOKO/67ypPpI3PpOfbTVX1O
0Q/Gs0zqyVDi06AcG1rX3NWFZa19NEMXZxg/ZyS2naLam3b4r/xXi9Dd2HSpIyX69ASQ2KZGLnXI
da89R0gJ14AnLRJcHXNfLPkkTF7of/q4U6ui/KFUk5oD/WQ5A5WqHYapt/ZxjNF64fVGXfpqyx54
iDBvgxYClYkM8/61GhUC/WQynCsAq/BVcj3AwYtWmpGbAOH/wq/5yxFItXdZWzYEa9CRrZ0UV1wy
w8YMbffAvK/fzr0W3vEY/SS/1tK0b5W0vucoHe44wirAsqc1fMaR8L5BdgoOzD/T/+g2CnOZRPyj
3WjYZKkgI9Fdwc5JPf7/1ovCKVfJuanmUxgn39kKIt3S53mt8pSsJtLXWWp9DDwj2BqLGQNJG55a
SpozKVvaxVWANaaj0alamvRjOS+8TuOaEsfwpUFtZYUTrnaLQM7Uvt2fg7TP5w3chwi/CVvC3y9g
xj5AgTrcLYfk9447sfjlreVFJ81161hTvjU8GoGiT7rrgud8nSIshpNbfYK9yDcBqmhLltiOlGif
SK1Inr2kFx/mqaAzHdefgoZNbkKJtWNZ7lfG0M17R8YIELsYgT5RPyzdJFmZAo9a3o3tHajZ5wDX
w7zBHwYF/LaYYEtD6zY6Gt3n30dh5u+9xq1xmPq//IbsppjHq3M2k/e/G06HcUGFKF5IPWTlgdkE
MtPlPYUU6ZY5wBSbz5WotRNkTH+LotaFnoghwhvM+DMeXsw+1UMyc3Wp7WmIVIrwsyjcyTrLX+oc
zy//vdSzvxR0nI/q/xgw3Tn1nv1BzZuo5U996Bsn/JXxxvHK+cDS4O8W/NGx9XWBqpk5yuTM834O
i2hbdI13Dli7fw1YjAzhabBAGUqT4k396dKfrHs8SZxqzT7UpLEtQhE8zJILorRBpwqL1XXR79ET
1jc4KAANLAZXwk4M0PCcRlDb6ywhLl6CnW9SGtTM/wQ7nLp6KmX6GIalQ5eESAnLvSoKgKpaeqXD
xZG8jhrNBk0mCPpYypklzC1I3J1cpgFw1Ke2SD9LO9L3oVVl+6z31dso4xlo9hW4POhfB7saiqcs
n7hWG63/BguHpsrK0br+dnfmxB5hdxjsLQwuRxVJlYcalgxShLcqFg0yz7sz6MVRZaapFymInFD+
q5Cm4x18TnmKrsY0uKKSZ73Q+oua5GM2lefSdb7VUSefrSbF4BtMYp0lo7/N+jrYk39AEFraX2KT
pjx9enEObL86tehYHpn1+isr14Z9F+nj48Sg6TGuSrmv261SP7JTHk+6L4gywA+oYAeQ1Uta+o79
onfMF+xQK94ZuTd7KeDU65goUY4UCI3YzSIrasne2GtdHa1lWVoXUZkQCxj40gD7WhUBDPekG073
Jzi7FqJ9+4EN5xSZR/Xw1XTRHe/lRTT8UDURUP21m03ZZ+EDY2t5pCRjJZ5KM0a4p1kfkIG7Jy91
7FeRaxf1hdbDZDD3ifb3/9J9MlixNKNeZdlSRZ4q/LC6oMY0zeJA6O0qJt/i3HoDzy9aZPJ4/zUN
sxwoH5fHrWx1GIBD3uzk8qiDKy42lh2Adl2WrrB3efaSMKfm7HWlATEWCKLUZnZOcmfnLqcswIc5
lP4VdEh0Dhin3WXLhRk9aIgJt6XJOIoKu6LY8qpP5aRXhIoHP8punJbKm/dNQsDJCkGW1dnOVgsm
a+WP7CDHBmQX7vOtqoAm2bRbs/WCY3xiEJl/A0Qdb3h0ofCiVtpkhMF9n9sUXL6ac/Yxm1bQYWf1
IUqveIvl1G4I2G3XYgnAUVoKs2gZydKxWKHN+Px7JBuW7c7R4uopr9PXYXbLm2qzErPwqtXzJ3rz
cqf+tCrRiiqCMrAYC0Mg8L+NPEZ0C6RFPIxtokYIqcwoW4vnLjqZjIs/sRn38K5VSJyA1mwbkLAb
+A8ToWQWZPal0LxbQ0e+9KNCwaKdb7ELkcqaZVWwx1jZMLBe7GWxP41oMX2i69Vv4tjwDqsxkHu2
j/nJ6yfUAwJrj9P0xtWAnLGWbvcURHSp1dU6tYZ/HYwan0Ly2jEbJtGCetCkDw1uM1mrFU/9Em5h
JRBe/ANNtOQpN7ph482hvmOz3J8zlx61jbdn1zcVhp4o4LLKiLw2G1jlrfSHC8g2+1LwlN1Wo4HW
lox5XszXUnb+13JyXssUR0ohMFXOYQi/2tPhMyAZNi3EF+whSGo3+ogWHM5QpaM3xhmr68CaIY3x
yy+nV8aFg+fk90tHz5l+Zv2Qz151LKbkzaTK+zqiu7JMEgBQB1crCaJm4xtNSHYRD01PPT97NnkE
Bi3M9hD6SGXp7iYaJ3ZLFYa+7ah7RCvlOg1Bkf5UbX0nbtjNVd70mA4/fLvSviJTZ/FsGuvWtpue
2fmNvt9y92A2LaoGUuXMBVKwSVt5lnNRD7j7mJLvm0VHSSc8V/c3CQ1LIAUxm+M4uzLlVQWKb4Xc
TE0rziVbUCQMzWvtleLgCu7zLrA+SNv7aUdjfquIqEwN17z3rd3L4PfehZpiPPmDfprYBsGGzXZl
JvD4xSno0kwr1zRJmkp/U1GHlj61mN6Gd1IGIlQ1I57qYWy2E3+hwU/tTWNjr6+Hfqv6QE5Ulmez
WXIg65JevijNNaOAakUrnd9iCS+h/0BkY48uwl5uTh3l2GqOZLGgvREsRWbyX51M8T9KFkNwEzgO
bXFBY9y3/9nJjDKklKAUvFMvCZT3Jha7eNGT5U7/wlNZnroCBW5Tkc2kkdd30PE/vdRNtYsQbiKe
7NpXrxoEuLUPXH7tDb3ri01rQ+T6c1AZ5msWILeEnIV73Y6SWxV4JJqXwxcsCEWdDt+TTgboYFEv
dN1CQM+S16wX8VVdQBjp6CTG3deSoOeLXsztrreTHsYjLVAYxTiS/SQ/Ox6NjJl9K5FNa8eXpM+F
hbWBPCpemnLRtNBO3KlTURvk88z+q7q07kUaOuOS0fEV1iQ7Yxpl1Q7eM7jfpUhzO6K6wLaY67ti
Y8xSY0Xn3X8NK3NaU+5496NoeW+2xmmNRW1F4gMOWRT8O2XTk/70M84c6LVqLEZV2q5lTCxSWszR
ldAB+gJYa3ahMGp6DA0yDoQB9/8jTqKV8gAVfVeTmhp5m773iGhuki+2Xq+9RBL6thwNce186lIT
HeOiFqO1+itiytK6aFMFVCkY4wdMocK9782t9OVu7bNN61xgAdxC52mf7DaM8fvIlqaJ22/GEZf9
KkLSuecxl6ws1ridCqoWNclzkkjh+3PYC0G+ROmbpbX5W4N+JgK04HE4VNZbhOTPjx76sk3ex6Bl
65vpLLtLe2GOpjcLoPA6yFzzVoXVA34x71NSFMO6EK580gxyuIIKxVU9J8Bzmq3R9n2LXBaynnop
vUknX8j8rK6NZoq769TzgTaeA4/QDW7FFLtbFIXNf4z70Xb/Y4/FNMCzddszLcunMcja88c9ZMfU
qu3cJAc37xBBuY28MGhaxW7rXi0+wKuxvKgj9d6IWQMVH3JVPhUtEJ96rOAPqmNH2+pTU9bJOUOa
TKfMeaHMyDZe049ooMgVrkE9nP1xRr9r1/qmAnlhHyIP+/rceuAjw5K0M44oygpyIqkiSxn+deTl
0zlq+nhf5EQWjHg0e5R+W1oQiw5WPs3Cs8+lEDPNeBf3EqJLYnLwKy9HMgvnVerlT3hou23V5mKv
ObJ87+ZFjtwFiInHonqvM33ltFH+1peuOEMRw2zeEkoakNRe2CS1my5mojlr+4NtGRj4uDx0yq6v
ywGjY/8wBxXstWq4SRJOn6s5rB6Tav6Wt5l2we+AgYiv+OBkxFIqa4uvfyynIf6UZBYaW6NjC4B2
Nph0+4U5IFvU5bGGAJ1sJuG9Mi4m82xZNaTmFvuhGeTaGSvr3Azum2r3CCIzViyW7b1yx5ayInXO
fA9m+whZd3xjHa5PEfX4Fgep91+Xk/vPy8lzPMc0HA/BAP9gVGj/KS703Qlkr+8cNcvJ1/jB60Vm
xvhXq2lt6QV9NXpj0UUp8jDSaig/iDtSKj2G7+mDaVwjqxoewyx7V2EBloEISDplso3DTD64li63
LojXrUh0/wUFMhzgSQZfZ5YWIUL7Z6k/+8uqvjSjPARlV7VaqhddH5odPKQPIQpG5k7+8C0HMLpA
8ZG8jjxC6PGNJFUeVSBB3x68BroiIk3/pt4J/TE+kLLVkY/gPtbh/KASWUIdlXhcFeHN9SrrUKJ/
BKCD+tQMBozky7hJNQ01DP6XZbVKJj/7WA5Uipjafh1VntjhZJsfDcop0FotEcZpnN1YlFhb/FsA
aOpmpQwZbROjPjCypJvfcr9tISPm9ROMzg+TM7JfLmuDOmKJL5Oun69ax8j2HTM+VATEnJWNnLbo
P9HySAKAbn2RB5ciTu5FZOpNMwMdOya5zyFbridXt6MD5BK0sNKCs46GXm0hwBf4D3M/fVBneZQd
A3eQm5RO3Ie5lGcl4Bs1p1wnFerrGODAzp5x1qV9elEZTHhvAVOpc9HWoCSXBh0RcPWDVk7EsZhe
fZv816nGbqhTxmzrBYsf+fIrktvoydG1+DFsNTT0s4Y+P465pnvC10Xd9pfKRJ0jixz5emaHz6VI
KuCmLgg0qvJDzCqQLvQ86GU/tZF+p6sPr4AmgnWAxhfCty7fA/z189ACAJfECvi+mM+uMVbPwh5/
oNRovtgkhUGXzoybNYff4jm/6q3fX8awGC4kxY3HwAwP+jwMlzzJoKZmlc2r+jOd3LvCgkITBxDg
4vLNbWySYVMu4sDuvV/uy38fA4n/zUESAp8djixbmOwU/D9GvzX+1JaNaH3OI8IxZnNoz1pumPlZ
H9xi5S7eIj8AxKeXjNBgjrWdU/DQMow3oKjbofnmWTXiDvpIRLBu7tokO7Ae21A6yCG87N6CR4KH
iDvcjKSsYl3tyn56807qGUG08QdhU+JG1K/brDLLS4cz+eKHU7SLAuhTelf6K38rzaZ8inUHB4QC
ft93zSV+36NqqNikTl+QnZK37XgbWsgRfSKhvzOoWoHKdT6Zspz2YZt8wAJN/qaXYhyU3ZNTpjr6
Dvh/UqYPdZUYh8nT642a1NTlboz67jmzgYkh46hhI7bBNpVNf47b2btWaYxDSxKgVdkEvZsofs7m
OJLDtnRuDC24Jk6ZH++1T1wMRzUOcOuhOQDP/arG0ArKqd7PnP7nfVfP011t2lMjjq7qKAiK9HCf
Q1vkHa8srw03bOr8z3G5LICwN2w6ztGuCABvqa2wml+gr3ySNr3fcmqdC3TNHghCpT+qo2Q5KoPq
Yx1q0ZER7VHBThQl03cFUz9J7CV7ujVaGGM7IiGLtrYpftoN5Jl8EGSR/Iaculj8tnd90FwZ0z30
nN0ZTrY4JW6EhjI7AJ0fYGe7e7xTfdB24xSMG+X2bmwwW50V09AqgSAoM0jlTPw9GX7deThzQM7v
/WkO8uoAEgkrvlK42KNRrb0BFrob8oVoSTReaovfc9Kd/poAaDKX/m6ewKXMsuizF8Qjyg+bnMwk
/+kyVdzfN+dNgQiBlcPZDSPNFjev4Ll53WtsBdPljm8JICKv7g0AuOwOQhueK3UsxLb0IweDVdae
gI0dfn/BcSigcQZmv86W4YXDPuWBCIuab5d88uUtA3fD2vdaZ6P+awm9p3UNb2djNCBmjMpkMZ0C
+9jj6DlFufnrSGYakGPb2qhJMwMubohEb5G8M4cequimEW5+VP7E3ulGVIXRJzyElyFyu8dmoDvu
zcnH++egTmFv7ucpPCrpTixaMAzWgJF1wnlW98Or2zcMxMPpEGG7YNkt9E89XYsDVglqCC+EIddX
z032DiL4JV62Mn1FgLlZJ5jZ5Ro/YICPJ5CPvT7gEYuZIN6FNCQSfTdKtK94JmmkR/Tsl+DH4rtC
PNo99V/r1fFdXUzSEb9ilH7wRvNDKuUu1dz2rQN7AZVyDB1v1VlkC6gML5H3HwnaHh88l5YtRa9+
rMjcQOXLAjXCbGmWF9UQTcrI3Pt1j8VfTbJ94TCVGgy5DRWwModOFyfy7BYurA9ygO65xAMpSxdF
AlMvC+ot76gKMAIYN/466S5rkmAj5ty6dL6dbHB4HdQCCGa4+5UEEOAvx6ED6U3t7lTFPJj4xerS
fII9VCyy2/rgcrnvkqn3zkSTtRedpNFtZQnteXDhHhZybF61ZAlGGOQAqyJo1q0sCeZwrHmvns39
ctrWwmB/Q+D80nAO8mzL/Mk++5OIdkEzGPBvFxIRqOpNZDTTRTWDRSUeIg1ncaNg6jM0y3VukXyc
dR3KCRbIaxrF4yauo+gCWNF8NEAerdzFR95DD9eQrWraaH0pcvFZHWhl8LmAw/9k5JRMaiDlQE2b
62Q8DfTW+AizBKJ/jAVADXXiYsouha7RkuoRcGfMmd7mciXhbaQrAmeTpOYAcihyLg7+/0fEdIpM
vhp5173WCLC2kRzkMQyT8L00mM/xV6FJlGQnGhjYivDubtVcqehr1CP+m1XSGVb7eMSVzhlAW2M/
tpp3nZaRbrTge3guVpvBHpONulYAj8NqSLxLgLQjidjghCDHLhbjAdLSInjrEEJ6ZGr7u2xtMB4q
OVj118SDYKWmjFUyiMes3KHNsVd67uR7NflkehUR2NCztpkoH9gBief7mBXKGykFArpSl2ElawL5
y5IL4jleObUM9mL20RXgSCJj6q+Jlo3/E3s9XJWMuEPIl2sFZFXLrAK1dqlVbb1mfGvMGkYVQEf1
QtyId/AmE0/8/7+XuDK73jPRtb74wK04r/tMxFt9+aDUp5VXAVX675+obhc9XvMclvl1cTrtiw6t
0P0o1h/nJHROtgA1OzlleC1JxMoQ+kk27C8hvYO1HfrJ6W6zAAVyP+2EX2yyGRiJMebdre4/+Ete
eLDkhasji/7dikA/upalfIv63n6e0YU9I45GnErW3SzIZ27HsWfME8ack5URAIZ5UH82zbJh1zgm
OxbkU0rz6XiYaNkPvUhn7s+/34/oqv5+v27JcufuJHsOk7KTECcRaHW6U7+/vZz6U5rulE8k0Iml
aocncOh8zyB4Pyc/1P/KzK1ij8+Y2Km8WN7NKkNbt71mXbLY16lmmwWJ858NAnPRUP19CCsMXPye
8BzdQRBq/Gnl7zWv7yglkj0xtfjBEGb2F6VaSatpH0TZ8LGwTfirkxGAXELmg3liV1e1horGn1fL
zvfFRpO2KvvU/y6qU7f4b6DTRisxF8ktscW3USMHcAIH9aVi/jwZZfBjiEdMCWX5sZN+C+eleJqQ
SdzCZPqqhgdVId4jYl5e0YY4e+EJ+I22R4JO338tA65BIaBRBQvkwsBdvqfAZBO9EDC0WC6umUEM
TC4cbz/lY7TJo6q4llnwkFLiAt8z4DSnFkE+iw8nicIbopTtxBCC+x/lHvpNiEZso0/qNJIjBCBw
Olt1OuokGs516JD6ien/7p/UKEzDYaixbsQ/itIRL/2SU1jP5SGLBu+GrUff1j43466NjOShykEC
mNbCbyNzbecwt7qz95suE6vGb92tQvHjYz3Sm2hetMT/UugZxvi/Doo6/qolk77D+m+v+aC5h5o4
G7eyT19SLNH3lXrOh0fCjuo3toTmIXMwUo1Uux/rlFokD1NoFxNbNqYi25k59AmKr/9mBtDlFjjH
YNIu8oX/jGfPvxB46oDdII0MLJp86wd645apt2Da51XYW+E3Ij3IjxLN+FQ5BdFgTRkfZR4M/9Ed
dv9sDgtH6K6j68IxBTsh6w9tYNs00tJAOO3HZNQPij8xZS4SLj1yd+qU/BVxcOAJffJrk0zUrrbX
LdasW1NCrug609+lQ/rdaupoqx7zTCfNRwBrua+Xp0KmdKvA5T/JKa/X/oQ5BKMCAXYamMBwsa/N
fr+tZVZ/dGcn3HdOdI3YnF3hJvB4DqT5RCIcw4DlqIwlbIeSdCWdxKlk/NENk/P5vjkw58J5pa9C
994fP3Y2sdVt116wrw6vxmjLzWhhlXDi1AZHPz7oThJdtZLEK2uCHqVGsHQad4njtvsIcQHO/qhg
OkcNZPcVHa9C31e6XAvITNu7DkXTkTcspwpAMhVWthlobsa67z3JNn/6PZLxiG3ZEUwar9R7Xaxr
//FN/o/rjG/SNE3XNFxsI8AS/rBlNNFo6Xizy180k9Kjl0etQQWnz9qp7PJmXXKzXMNqpMebDu21
BDj566jE6lC+/f757yP1J8NRPFteZlIbVptUi7xPRlfCI+2IzQsQtVw6DwmQ2t1lgfHR0IhBhqyC
nTqMz8ai36xsrVprQT8+GEmvXcvSHUkAIBi5FzryDDvcWWYYXYwqKS9j0nlcStpwSHMr30xL3auK
f4Ox4/4O4BIW7WrVd8dhuCYtLf3Q9sA4UDJ+GQvSbIi89a6ZYXv47Ivo4BVB81gQjbk2uYuuk1d/
VGVLmhJyjIg7O9h1wcpyZ8EtHgv1YzKWIFiZ4U3Dd7kZTLzpWhXBBhKV8ZSFQXEe2JdvpYjjrzaG
tQZ9nQq0Zvk6FhSnH/+jOfE/zxnXdqA6+TYgEpzP/h/3a55jbNF8fSZWEbtb2uTx3QATxt2ztN3m
dEcuzLSxWh2gft0m9dEYzfnZ8SklnUqjnEy0ozBn6li13yLCBINi3JoIBVwaNV74XNOyeUFjPiyr
uFqsAQ+8uVWZUKosCzvpPGzEnhAFurfIcn+aGB2eEXq/Fo4UpyLsI8AAE8V2wJnnzsc/jpTuoMj9
fmV7TXQHpcsadaHhFIxh0/xBIVNEEsTcNijFVPXm1ILxFNuIFeo41ylugejl6d8/YbJ+/3yUu7hR
WA1tLg5EVUpv9Tc9FTjtqopk4u59GmEPo+5HdC1D74Ni5fRZJTZ1n3rrZiHpxDBgdAJhOtgj2Rr9
jLHCQIZYUYVBZXmCb8yMxzf8RtpBupr3Opfall4LJBY0+cdioJ/jD9VaDQrsKDD305C5m9LrxLQS
1HK4LcxYFwcMKeGKBkO6Q9VerGuGVi7QpPpg6vBS1T4klA18ghjHLV16a1f5NCesxVY7smywza+M
bYd4e9sjcd9kC009WV7U0e8X6Tk1WIRK3w7OEGz80LGhayb0IAvMO5e/HbJpoLlKNiPegeqJCQm6
AKFvg9bj6exO9lr1X2SXPngpJcpYueEWnxSh9FCcVl6JnWMIlyzPDk+CWiXsIvhBv1M8J/0oT/FY
0oIleW51n4FMEvx0PxIAB7/a3qoZvTrVEk4Tgykjq159UGabDjbhOkULvFVwlkBU6aX3c8B3+AUy
YlCy+RY42bPabmYS31LlF8+h2wOrHkmdmHK/OVPHNvwGmf8piFn4GhOrKqavq1Hn6drFZXMFmeY/
svtCVbmYP7KR/m+YtPs/fpgvNcDvf2sIyXiPZ+cpG5sP1GjBg11GyTkcSFwM08Q8lGnvnv9+JAq4
TANjjfvfIaOVxD3L4F550FjIZ/yEZmltiRsQ9oEwE/5s0juC4HVk3v9H2HlsOYplUfSLWAv3MFN5
F1J4N2GlxXvP1/fmkVVZlYPqiRoUUZ0KBM/ce84+eknss9nU/hNNrFd3EFBmGrUkxJDPVfTRFzHm
+SOeXfMi0dIV/NPb8kXmLYuTIRgHuCxJvc9DZ7jLrbreUyv7dZSryTEQ2bEb6CFj/ySrnODmvTEf
DfN7tUHih+7R1Z1vx8whLGQaygHMFJXJpR/qshGkpQElGOA4/s9ffpda9d2zgv8Pcd9svoscQY6h
z5zsi+exm9RH8vqinTH0GdBgI4ZX5VQbLy3sfYpzfX+B/9h/lk6pb40qXMlqxlLSsK3PoiVZmXhF
1MYYsut8epUStsjQp53riFta6O3DLP2RBYL8X2eRVbYPVWwfRARAhK7cC4acmpACR10v/WAKOWvl
0yH64ZBmHQ6niA3CSp6Ppf6FxXyKO83bKW1u/lSJ4gpmPWDiRPlZKlKYtkCHlP10pA3RbJcvrWKT
gKaAL17KNqohLHdZVcNBmd/LGXH23IcaG4rppRNm9BTkUXQJgp+tjq9aDieVAGzgyVtADbqNi4B/
G80hZx6b7lIr61fcKuZRvt/A1WXQUPqddFrhl9qkla8vkbR+iwmodzMkEjwa+xDn5F3GFgWYYavf
RN6JOwQQctcfjZ67s9Kh/QXNBFUHUagd1i3t0LXcserTROYlbs9lI8AdNJzGhhiaUUn8k+SVpKGg
f9R3h152+PSU6IxC8Z/UIQY7lTrRTl64wbWfFzYYlRUwalS295lal3cKBVCKfNktbzBGOGWt7qSZ
Wr4MmhJDm053tWWNF9b+lBFmQeOyf0b2xqanvUk1q9xRlKrvbLtKN1HEt8Xe9vt6JS+SNKax3rtB
OasxCrs+koCyYu2r471QW3NdZ5W/k3nNkjHH1bqEFhi/nno1TVXxKfuZbAmZDHrvo/U+lpZmwAWn
58YjJJI5UQew+9FxGHHUELJ3KqPK0Xe9+OWgrKK5Lps6T35e8RTOayhV1eJNaKJ/q6NCu6ktO2o+
kvwM8iXWkv/X6tTFn7OpgzzCNE0bTAg7DWduhf5jNvV8E40MnLd9koYeWZjFl5ZwOpxbnntsWCjj
hSz0z2l4AsZuApmNoDdZo7XTy6Hfy+C7AQmzHYOc9UAXgZSjfWb1rfYRzeYZMme4/l51RlLZ3jl2
ucK17IFxJeB0Q1+RRz5l7zgO3lVBEndQLAMOYRoo5160UwjdJNmT8BGvqjktLLfL5H50lKXPIZsd
IRHvmyGH4t8r1X3Yq/aVLAMEBxM9xIE5dr/o0IxiKrcW9NitXgzmQfRF+RH7PzIn0d6cgkVRmtnQ
6ZJ6GQM1kav7shMwzWaLLYw0Qn5JyvRDjwmsxK++qLsIYtgEnU+0TIH5/RTXyt2CxTGCBiaSIq4I
WqJVp2bhk60rLNlEmODJETEZb9mDnrCeDmgvb0lRSqFz1/kNGmdzrEUbHXJCUx/GNP3sSIaN1noC
ZlSb2ncp7ic8sj44IdtZeSpIhV0TJ85XmARvLdOPGofNS5JY5l11N6yHKepnBv32Nxu9L/P2tDRn
lj9mouE863ayGs1Ic0QQ9Um5JCUIgmS8WmWwHcqrpANXhD+eppoAyiCMcfsr9r06L6nYoVlHteRZ
6YLeOvz30o/13b9vVpsVta27qiWo9EF4MP7YQ5WDaBpgjza83dHaL6q0UYHvKxx12ipjdMisNkT7
FFlYZKDv+AcX4cc2Y2B97mWqj2sMPyLVDA8wIvyDZZXqM9yW51hgQ6EJO9Z8yZ1dDzvZTpKNpbDU
oo0bh5/oz2CjqNh25A9tNIUon1nhT221qcuARPLOKRApx3b6XOZITCkF9+fGIKM26hlTxqCetlWq
fss736aMS5IHUkl/68i6vJXgtzcG6n9Vkdv3leXZ90mDtI/Sn3zHGib7XhvLN9I43dPvt6JQfRtT
a1j7LD1XKeaM4mrqFb7qSr8YRXlC035kc5UjQPrLqiyPFFXslseDuW8jO/w+woFbRena5l5Qbf3r
0horRfDxz+yzqbq0upeTAG1BnrJ8suxrsoilMZZWMV0GQ+2fIkv3jxNtHXRWhb9mhtc3jQjadVlZ
D3rYxu9B4v0Yq0r5MgKP4+6hgD9g2/WbvT8fjLxDUae5piOIATkcCixIaa0VVzlAs/grN4tkUbXa
G+2e+AKJO74kimacMrVHVvHXWxTqHkLgkA9dzmYbt2l7rSASXTML+5UMlmedN5Xgldz2IkkN0Owp
adU98QxBz1/HmH1gDGPm0b74ImLN0E5xeMDACc1nNthA9K4uy9Pqa7rYVhFsDU0gzOv6a24lKXYz
3XizmrZb//fDIf6tWbFdHfWT4NGA+WDOEqg/dp5+VZIXm5JCzM7Cbp4iReue1NoRZxGC6GynbgWq
T2wjwtyxA8yObnlOcxRnkWFd/0oUtrd6RCEvruNdpdXO2Y3nonXn1xuauV+DPMifs2HAT0l5E3A1
IHx1+Gbr7EK6CpkpRbYtqiHSU9Sie+pTDTXj3E0Dy0xuevoJ/ookCqgS50EFRTgY8aNiecqL1dUb
yeb2mhhVeO8AeafRiMg1JEyuGhvymmJFOwrkPn1F11puQAMUy8DN4SXJ0wSE/K18++8rK6/c79rx
fGUtBw2Qprm2zgX+c9QRk1HAWun006K8jSuMSSX5PW++1727+ZxkClMZ4n37ufia42Ja+wVUf7Zl
1pwO+OvIRGIfeOEbMkAuf5kYMXgrOOeK+Ol0VXISczmoNVE7Bbh+thHZXLnVNQEVV/XXUcB7aBXj
DV4sK75rB0TrgcgRDUJ9/BSDt2gXEuaUtc+y+tZ0iX3GVbluEHatFIv283rKJ8J022o9sF+3AtO4
yJfADMwLYg97zfX1Nwk1V8B8s5ncSp5TK6MxPU8E6CvVOwxpd8tMoDpIjsPkvlTABWgIFM+DTzae
FDFPDurgarTjh2LqnQOegOBQi6g55KSlQpbFUS5fii75KRDYHnulzunKpAWLjKi+DY3tAS5UXysl
9y8oZf0NQsd2p/qEsOdNjF5GNMrZjotXFUjjlj6n8ZrG8yyblWT6QVOybJCe1GlRlWqFelN0zbu0
VRVsiCt3v/z3nWL9aVB2mJ2oTGg2RVvT0rQ/nkGtq+2Crld2srw+vxSlCBG7heiom/pel1u+ZXuY
D5p9lk5uIKQzbLRN0R0ZlyxhIB3lPrLFLooLhs3WKMMEKe2PFOcbcrlzUsdS177I9c8Qc/OPQQx1
IDVahsJy2FeNph27Ch2sXLzI02Y+5Ruu1qpCT18tHWMToNF8lEe+loaPUg2racF9UfjswGfVPUyn
+F6dAgTDBHgti/aq7Uy2OEV96R3fZFTL+XeYP1H5j8U6mervmKXdJ9BUs8o9JT6pn70XtmVuGhM/
RoDnYtXMYATySRT+vPH/Vc3Fn5Y7hzAcx9Bg4Og6VVf3j3WCRdNEN0jBO0UxsVqdmb5SGjR/mvoJ
VRxEfWxYd62qx18IMOAqO8C1HMBGdBTK4eoJCNq5F63dsNwYQ+FsJMUh9TGPVlNB7zRy0xuV3I3M
lHWG+DNL0uBQzTGzpqYkR5KnE2+lY6Q4jiFJshRj3/vUx8TcdvnO1gXDJ+97hE2vwI0wVlbkWc4Q
XQ9Pw10bBz9lAfvvM8WL7bWV9fWp6ifnPHUgV+WAJ1+6stmBkuj+D2NR9hZ+j3vY7XVBR0VAEVIt
0+Qy/ntr0AeCoPRizE9FYNxHwUiCqND0N79q0YuVRnTLgSCtbVRhjFeiPtRzLV6+GDN3nqYJ0AK/
i7YVM60yx9fIl17qOdjb742W1WLVm2JFm1HZRRhX4dWYj+ijpiuhNdtF3xHYaXVsEQuYB4z00z37
gX4fTIqyqea54fepvGj1hN/9v59rcLH/Xnhyw1CyV7W5eE8Qlyr+0BcXmdWlbhoHB98qdaIpqTgP
lfsie/t/n0lUkgpt7ERJcQupDcy8nZjH0jXH5zG/70JY7BVyqTv5m2UK66WpqUIsg4LS6d9tbCd3
mSDQzqQ/Cp7piOybAbi2zSv06vSZ2I2DLE9G3C74+8hf3hg4ayk9huxEfEt5lEe4138doXRiCkpU
jLhij/LvwYpDAij9+kH2P9Ws2GSKYl8xnRQH5IGIkYvsk0Zjc5WjR2kVn7WWNVcJYZzPBNmfGERC
8s3tkfUsJaBX2s3PplT59u45MQXYjiyBWGsQJYzxC8cuBdiHNuiKQ993KR05K9q0hkdEiyxyN2MP
abHUoKDPqqJscpyVEfUsrk2/I85+/ryd06PHil4cNApnZI3GUsgRCpIjtlX6WS9L4iDQH3u7PGhh
es0v9TDpryoWblLuzxVxQagSUxMJFWBphxFseYkVyI6ZU5uL9iYZ4GeVjbWV7fuooLbbxPG3GNfn
Xlq3jLZujkar1/rNVclgGlgOxGMZvBB4TvpVNpUU5/F9L6N+ZghvGVBN049OdtL0qFO76AA5fMZ2
hFj5O1O9RslYPfNQ7omTjJ5qODQgSTvlKidD2epqB+9sYu1bZS101Sjs6eAhRVqOvCHejYNzRrEx
7QxgSfug78sPnbxdL8qmF8NQs0uhClZWHe9XsbIV2NN2TeLErPDIA5WWVSN3m1+3FkFnfAQaxv1T
kKhHEEiscbJYW9OB6+5TIN8HK8c43SQ0X5UgP45N7EGUSdKr0rvuzrf7/VIM+u8nUmcD98cjyUpF
Za2rM+RgAFTNPwoXE9V6kxBGb69TWjuSVxmtWFoGOxe37Vm+OIODAfH3OaF6G9T/X4Y4+SqL0/Ai
kjnD7WsYWPZNOmux8sYHur9fM330H8H+ouYyGpBztZlfSwmcAlZ3npABbJq2FRDIne6ppVQrORKl
4TAwcMlyJWSdQTrKTQgiSGX13Ai9e1lQT0OFyQWhm6+WxFul+3BMYb/awiT6O0Zt5Prqi5JZryZR
KkvkRhaOTO7zqax3+RYdPKf2brGS6keDCWdr1m7wgrM8wddIPPL4FYxZvFE12rIVTFLN0KsvAokr
uxg3eRAWgAigBrRNR9oZ/Vg9yA2MqUMY7oXB8mp+j+pmu+4Vk6QU4DzF0GuP01wP+ftMfpr5zFJj
7VHWvv7+mSzPZThKMwBIwWoQTBvELN/yEaGoJHHRJGseh37s14FjeghUav9uos+4WgDUS7evkbwQ
aeY1C91616fm1Hmp9R2q2qtlZN2p1W2xkRg1/LHW97JNN4moui/8l+9w4clujxKsQEojgOt3yYUs
kp+58JwHC5QnpfN4LXd78iVVqYlOWpftJ8L0iAMkDcQC27Ki3WwTHB2JY241yaqckTj27L1Z/ES6
25J7RI7DCRoDevAZmZLq9FGW3WALLtxPG3cltzM2tQdoP+02tAUKzNmEYhvR1YFARoOv7qGjpOUz
NUqkTYrxJsY6PwdG067RgLwvmiclfajLtL8ojnldtnODZX6UwaDdE8OYbVtjUI5sI8JXOwkwdiXj
bvkPfRAie4nVd5hCjwPibnceBv3i6zKdMAWh5XObbj909vii2dlz0aDWHNjvbihBuQUoIqs7V3qm
Ed1W+CNPwox0cfb5SkVDgklwNZClMv9v5mQ/awtWSzoCWVyWsu7oensaSATlzVpt3Xpb/mHRZ9NJ
ZSlLkknBfDV7b6ysiE5wwcmLJmC9rrT+ZCZ2v7OD7KeSZdT+xpQcyOX/QJ9XluOYDPdxobxK3A0w
4eGgh124pUhV4XknTs0mjYKNDZIQMd8So9dGD0pUbqKc70dNungfS5GJOZ0wqvjXyIln4VrpvSql
Xx7hF8aXISQQe/6Ajq1168ocpoM0BxG04x1VizQglXy/OcqAldmvF6a35wytGHXrvDp2BJedVTLC
d5MbhM/Axrnqo9Y+/NJmdh9EeqQPsHxBHcRmuOuLOoBKllu7oFAQ5YghfSNsgmarJdwz8osPqXxT
gsbfCYNwMiGtvoQcBusOPwutgOGfJGlpXin0/jjne7SoQ3M/xj349yLOEd25K7IODQB6KLcMUOA0
jnbNqJTGEBVzln2u/0MSIZOc9rtG+QEVKmZ2xfAsglCzEl5n8gvvoCYT9IuyPDN1svP0SHe1TOq/
vF9fZEhJSaV5Q7sIXuicWWIXwj5kuT2uG1GwJ23NbC+XLOXncomcgbVAqaaXOIHhZeVC2WLpNJ5L
O6M9NeXOYRFf561fvVRvsreVTsTPtb2/LdjZvpk+0xroZW2Ely7H/4rlmHwctFqw3A8HaytPi0EN
9oU+UYaFVmzUu6Goom3UtAVDVzsHJLH38enee3EfPFdVVBMkaM1sJVaowwQjHSFhe06c3Fk36WBQ
8quCu8J22HvzXc6k1LYpzssfNo7GTUauzm2JQGhAljKzeoBUvBn8CPR1W+5jn7SdpeZomBEe3HmN
JV+c+ahJNfXULctDFulyaRY9eQR4fjcNk3xVo3G3QW4n9YfJIhUhYFBd8kjskL54e5tUHXwes94x
ji3shYo+A9FoV88dl8Ae0Fv61o8k5rYX3JJH6DraFRG5yXPe9q9d4/0s2fvfLanQHWJ1eZ2hiRDR
O9nP/ujHCKxGILDApODcNAcffcd7QiqGlKlYVfNjUarHsBkoSsPIlAAJZtInCjC3xA/Mm0XA9tlu
42KbxKwNu0Sl0eAbR/4u+7tSqG9qXlY4NW6B3dRr2QH2lOwVafqLGSJlzGZSBl6ft84t4wcGbkTA
TJhrN+B827UpGPZJtQ4qZqR9Z2v2S1hGK7If1OeorsS1sro3taw/eiMToPvA4cTh+C2Op/wY6OZe
MtHtwiYKWBmGY89HpJee3TdqYM3JMJ8dso5H+VJqk7Fuc8H/GQP0Kkm1fE0OiXjSy7AgdHQZqtSq
ctZF3rZbWTwwJBGuisVdDZP8KG9UZR7LWzLtL0P60OCEuAtylkb1fB+WVggoj8d8RcnVx05ggMrU
NGXhXeKXXiuJpb31MfeBoVt01P82ckg3B2apr2ab1adGBy1TuM1wkEIK+eIUq2KIg31SWXRA52Ko
yOwCUlKGDYOlhIQd6KEzbZbbroOCC+eGWPWkH99NRe+OOXw8XBLzSidUisOkxJgwDFY6LjWVZ2K2
w2sTak+yvJ53POSpY0KCYjqQMbuE0xSX1A7xTdp+8aZ6jgULQBBVbNgXRE7EZWD2I98kMd/kEULG
FNA6A6xXZ9omKdjXALMXT2oAvh5E+A8ap2hS2/RVM+t+k6SxdYnTlujCpHR38npbUVeu7ECvdnJO
RZqyAaVWrnOAdA9qVeZQQP46UgkfOCxT1URPYAX+5DmaL/FvTbPvVu9qlFSUJ0aIuaSsO9pEdJvV
fikSEirAH/Z7mBrhyeYRvkZpN23gkw1XcE0h3niYroHX34cz0tds4cxYQEg2OJzZTfozaNcd+3sZ
YkBaN8CHEdlDr2n3QTOQeJKVxVY+fl5q7OGTTRtbMbo9Pk/zSt2LR3CuXg+1Ve7ZZAW7fuZNzXuE
U+Cn+Qk6K2utujUe/OC7S0X62Wo/5CZSnoTVp5jU73ln6UT1AMnu3da6WBqasaTU75bV3qT9xIRU
kCFXskCdC6Il+5hl5EUy5kFoa8OtXF65jVJis9S+lVo9fCunWz/nOEgLJFAEsV5QBZpWF2e3p7NP
Nf9BYmRTVCQzxmjAlMEz23aDfVhGqt5cKfYMUUttiqse7EirPzZ66rwaNMuIK9/0ORHq5pCggLUq
Cxdd+SavGKBO5qjAKS6dEdmPaZMv77vIq/jMwzvgmXEnr19JDE6vW9lLDoHwVlbZ11FkzBx2Xt+3
fvep1pH16qiav/VqVbuDVxCfwv44DLaysz3bfkRsCrAvTYZvcwFeYUB4BrkFnFGE/Y3Kfr4W6eh8
kvE9i8+2YBzzZ1D76r2Rx6+VDbGNOBIWWJb54rGKQw7O6kcaxEOXABRk0gQqKgjvNFLPDgtBju2J
0gBLGkkr0YcEwBgij8y35hVtawLw4jR0gSl7zVixRqMGC8XgLVBDbQ+1wN4PiW+8tkV1GjpCFdSB
3bjkfbBvwrSQD9VGSFdTRcmXcr93xFFHLZnMhhXLLuShtY2Oym8YZxq9mX/CuTkqd37avrkkXJwZ
YahAzwEd8vb3dUD2Iy3NE0m2AESMZDgb86/In1LibO8ZRbdKWr1A4q3vGxyeLwVYsdlDbUHRvo45
8MYkCNIbHqkfLQFCeyu1pp1M6rId/8MLMvceIJr1QJTmk8R1Mgf9+VvmqOKom5BbDqaFQzwW9m36
+yjv1V/v/T7yg4DZOWt//V7uxQXOIr4UA/m8XaC96ihsYt1g31PgVXsTWvfWhinB7XN4lVM27Qln
eLLxmzp7X6yHmVI8aDWERjXN31SHm3Ho2DsO4zfebe+kla+CpORjYDkQH0fTJ+GPWbNF9XfSlBcm
rHFqFIR7eSpHdVrf2kotXqLSdc5OjIB7GNNn+USUHpB7zyOf1C1IwMExFqKBQM/kizZbx0UxP/Il
6UopcUQ+bnZULmnyMODkXY7ke8H83jS/J48iB6pY4GkrpYHSLhB3ovhy0pM8bfTy1EWQ2K3BrzbS
DCJ9IEhSw52XBLTv46GmGxKcvGEgpU5NnY0zdhWP40T89RzY1CaMTssYPbrZ2rOD7imdURxGOXxW
KtKTIGjprIFQ3JeDZa3lD0cjJcVFGUkrRkAH5jONvlvTO0KdDmntaNNyIQG5qbv2DKENxk7ummu8
D9q+Nad6Y1RqfZ8mdLu8bDS5kUcAr1msEPIyJDcwWf5WOHr9rAKEYdp2V46qhw+G3et4JiNjA60D
jXzybpLE+oHusp/J2g05szt/0vkTY2E+EU/hnq1EfVXNbtuj4z/9bgbrQadthpZYBswj67yk4s92
vVpHYWw8KEL/KWvbY9UZO4Zz2p9maVwm/LFBaFpfwPWS282GvOqoPrSlau7V2mObEtXRNiFQYSNH
e/nSioLCsEcpiTyWZd9azCjR5YoTCkUKkR1+Okx2p2SeI5aJAurrZjLDjVxXBB10hdyeKry7+ALX
0XweBehscoc5SjLj9XDk3xcOffGeR4bwyQN6zvIkYbm+7w+rKcqrdywLZIQJx36Jx26VlK2/MfDd
ECczBm99Z67MUJQfgo3RYYpCh1w5Ff6q5CobwuqOlVLTok/EUzS/VJP3qComhmHty4LX9IOSZDnf
P/x2zydmBXrY0LObMeDmjs26mYcXa/dLg4GpYs0/E2+iJBFnUCPd06wE7Au7e038AdVf+CjVVkLL
i70WYZcTMajpgVb4SZC5KgbFfndJQdnhv7LxnDvBS5aaD17DtzPJHLqG4Mg8Up5zlrivGqP2ztPz
+uRNUF9ZmTM9KdzACLJ0hKNpCbrZictt3VMqm0zFXTdKlNzpo1PfCvJUybEXxib2BWuxSYFOqabx
jSczfGTqerH7ovyg6qHRXaEWpGA+XkvcAJTjvRa41XNhNcqGnCV1gzrtWa4XJOpqPmuE7p/qGmuQ
GAe+tKrxv3i4DCKn13+2IS7a1rLgt8P6UfTR++5qxUeT6O0Hl9Bbhb2V3xNkvYwFSQClhsSTikaW
jkJBM7uvXQbDAhEve7DUhfMest0c7TLAlB3ZLwqQDmpE4bGlN7DTOnZ7adUpD9Vo+PspIeRNQeBx
UcYk2CVGkG+drrH3bHwuXRGOn/QIzU0S1/opNFAjcZ8lq0ibcbSz8tyPHdQkRte+YfapPeoGIH3V
C0Cf5IJ/gyrLjBcrTXGnIfd/rYzR3CmhgsUjsNh/lZTJkqE3LnU6HGB6bXLfPdIO1X/8+yAI7IvX
x+GG9D12k1razPGCCtDzKDzhcPu0+CfOKfXkR6/xmmuRZUfDKUnaA1y59UKrPhUw1ndGodTvhPMd
WFok31KXlXSgMKiRkEynumn3Q9C2dzRr2/00HwXze/JIvgeRZ9qo5BZu2s7VNl41j1SjfZIaZCHu
SsXjTyya+5ZUmcc4ye+DWsMADQYWARm7Cc1Qr3C+EKoaznSfijcrwhXu6754csoeXCUc209EDDfH
TWjxIdIgKL1liEriJwPC0cZJXOXoJlVKBoSXbqt5oY8n3blSOaWEIHZDy8A+wkw8Q8fq1mNUGG86
LQqGBLQ7UWc8ukYaXmTJgW/c3bYBNJPestOVp4eQvAzNWidOPVHI7P+xM6pzJd9ZZtEhgEkwlbX1
N7MxV1JBIVrzo2kt9zUo7B+t0Ma1k2HEl61dLUOfjuh+74D5kL8ddtnXgfYZnsAm3vLctHcmye2L
hIc0vU2couUPcwIn5WPUOON0rOCyrY2iexZstJ6Qe0YrRdTpI5tf65Q6CM5r2EyfungzjJfe1+MP
gurigz0GmARn0TRvF26UfJRkF0EFGYd16Hnh0fouyXNJoicXw55OClHkdPPy7makQKaTSkk+XKW4
9kXc3tVIxDEtqT+7UOsf4lBFYexTn2awaQ9oiCjKzkeTPPLDar/ULubGCUDbBvE+vZmf2dCE0HF8
zPKdpRxl4dSb6oKc9TE72TGGIJEUFC793N2RsDktW0+n0QtMC224lstUFFTOcZlwAs0xDr8IanWg
M/W1rDdWtR6xxWZYe5oDfuSlzN2aBzEufkjGYU3HFgg/meM6u5kXL/qsnUojF6ASh7x0HqUnJtBp
G6FQKdZ52AdH8v3aszzCsNccGjFBJaPnqwYkLWEBxL+AJcOMbaqnWRUHs7tglpQZSdSc/Nof1qU+
Yp9XYavXPcaLdHaiR1bq3/dNgK86DG0gBQXZiDkUJ0X7ih2hY8pE3O3WUPPdPk9//UC1uSHN8hzU
rbaJjdG/i9Wq2BZhA5hnriBEGT29JJhOOt2pO1Zs7/5QHxBW5T9zq/jjYEiqQ+Qq3sVsU3clsZhm
haI7dSzicfD3eCCv/fiuq6y9lflrTQf11czWiWp+0TyjOFeROPumk61B+E17ueeY7ICgj05MG3kq
Xfo+6Zw1bPOzjOVYzDSjZQ+UzTEby28KTmh9lqfslbUTGQchnlXei9rKxHJFBQsdSnMuzQC4M+r7
4UEdwfr40ae8PQqBS2DlwIA71yzX2QCDLQJDVkg2mR3ypaeie4xMuKTVNKdhzS8exrVrXbTOmU3/
jkirYWPURKPZCOuWZUrHTXNaHlUjbgxSKKOFcfm7yiK8oVp5ptYe7YjOKulACuVHah9VaPbn0GoK
6nF2+kwd7SvaVvuiQKP13Cc10/znmPuYdPSGut8YBM8hwoz9NFdP5E9pYIe3JAYobDjdzQ/qh8ZD
JVLWU3bIrSm8H2JM82qOEWTMyH31c+UK93xcp1nyrtdAinC3T8cxQIWdso/8FBrCv6Yo9jnKnb3P
rv5UUodd/a4IlfS7N1YcQ3XwYNVnTty/GXZxrpkpXxdTYKnFJBAW+VkOb042nvQkTj6piZhMVcF4
ZFtwk3cKpFGxNfRkXJ5hc64M2H50KTuhX3rL6fcslaeDF8TaYQGXFIpx1RVQiTLbINSHXdil7U4+
v11eq6tIh8HmKCSzDE1DLQV4FvydqvhsoG6kuu9slm/LlsBFt6PWgXg5ZcJN+7epvwvz0r4uC6oi
wIwrG7QVcZRb1XUhvVftMbKDxV/qZHq2HVpPObJMCV7n97upXuu5Yr8VoZNtRdcwoOnK8jMym6o1
i8JwLxgsuLDpTqZzZ1aMwr/u2QqG5r1l9OZPr7VWHjys72PS1HSVFfu5qj19s3xqatXriXbTTXp1
tVGnkpgQSkm+E/kDifIcOiwr4L6CnE1YAJmDtQv7sHjRSgURJD2HtZeLNyXy3UeFoCAlEuZXhCh/
HpQ5VOtxhWfG/pEJchXKiCZ1xbIMCY7+XRmyr4CijHddRDnttbF5MnUE2YZrtufMUw5ZmqZ4HWvr
LkwUJN/81XdKNIu/5yN/fi+cf/rn76W9e2CyfIlYee08O/Lui9CrN0nZBy9WRpvECCCcIsX9CNQS
+retbdHbkwfj1WfhJY6P6NS/RKnS7QT+h8PgEl2K3zp5sMOqQSQsxCGgL3Xfe3RCrd6F9ByZ7Dmj
9ger8M+yGrFQFNGwZ63s3foqeydLgOKjjpl1GtsMdjKnhEQSOlOUa6qTw2Nt0BL2yiH6FkI2bGYn
uaIU7/MJLs7iruld9MMebdFaFNYBWgJbahyiBytmqxQEs9BD07/ooO3roPZXRRA/hFEmPsoc2R/S
heqxia1il7CrAaReau1L6zTTl8kylFWYZ8FtZEK/2i4SwKpzJgIJR8jh+SzmSWnkse+/AXijvqMk
+M2N4JviWVh30uyySG3LHKcRK73gLIwq2kg2uDKYAHDwcV692ikfCunU7Pz0SQrD6Qq4d0WoneUZ
RdbmkWXgXVIqZ0hVaGspsL50nRNfNNWJHvOWrZ+fokBGx4ygN/jp0RyHGxbGa31eFkNl3QCvVT4Q
xZZb+jfN2fDy5wQS4JniPVl3M72DIKkXtU1IUWixWXbZ6G0o6VzLvivYvDO9V2Gmn0kbjhc5ldHV
mOKEuTZm3F43g/fkUVTrbGuy3N2OMX6ehjDP1e8fxNQl6ZUm71Llq9QI3yG9ORu2d8ab2qC786lz
nLXuWHi9+yx6tgF26ygX2TwnKzThuXmkUlGco3l071oA67Bxwp08TZwWcgtaLMIISXBhfXBPzMd0
tkaXmm5LGcToJ8DtGfspkZylgTlCFg122AmioxjbIxs366w1qrHN0m4GlghwofNLYlfWcsTXD+Uk
S9Wt4nlEc06doZ3Lrv7rEJgWyePIOYbOy05pqnd3BNM02yD0FADxNZ8OojkknAkSYfe9t23z1W79
x9EO4BRbMQidqEkftRJPdtJp0WVy0g65CIETw1ytwEmsne1Cp2E+n7bQHldj2XZHecNQyUbAirhX
3jlBNir7wqP/pljgp+cZPUyZIPHXcTr7b0I76c9DRtKQT++JdUzzZIWRd8Ta4myhmRqfBslnIdeu
MZSP2E2PsqIsXyzbg/2hk2O8VJlF6t+qLiEfrd5qfpY/Fv8j7Dy228a2aPsvr48xkA5C43UI5iBR
lCVZ6mC4XDZyzvj6N3HoW66rO15Vo1gARSuQwAl7rzUXAtxbg2xf/uR6OStdZS0/TUX1sy0Kf8dz
lf5J7tONMax31TDQ57JYceRNo17ySKNTDREFfQLb2tyKy69KQPdaGSJjr6Wu2LhUgg0l7H/G0661
Wf8hycluEez6d32kmwUUUTvo/awQAHKQ0dLmUr9KXIuElvEg5RvyQVVgbWdlEO3a2tj/6mHOyFww
wBmHugmWEZT8paQn1hCxvH8TFjQS0bXkPkbVx6QPwY9WQ07VldPHSI1go9XdIwOZcS8aC8PCWaAb
rQfXbNr2mlDYjbUsiyc6vWFZPOV8KOcppiogtax/nbKB8vdpB8QVEgTk/j4f1pU+Ki8FHnBnDFfK
GMZfpDJyORvcNv7ipPnhPrflqf3eU6k8FBHZjVJRWs+sgZzK0iCbITpIl10tytUM5ub8o1u6bSKJ
rUsPhVMdkAIUzACb6K6Gh8+S4pT0UmOKtvK18oEP4zDUcfkgaoqKOVIHKpHOeCVv8mBSbETYxlki
8unaNFYNg8OqvCSpHuplFAd/Mz2E1XAttdluvCGPt4VjGXvm0+8m3hmIYstyu+4ocLVBZ6/H5P5b
y5892XO7bMRiNjj1cLmPqUFqaFdX0zLPtN2GHRc/JtARjZE3ScZWXkbPAQrHjPnN/ejN8FFeBVLd
I1M/qvEM4vUgB/hogTqSeKPolO/R0ZL9jFJHUnf7Vs1OvW3BMqpZGeqBkb/T4KOIuYBPei4fG8ue
QcD9mo8t3gR2DV5wMaxJY0YUauychmQxxiy+cRlUmDPaljqxqvKUbqR+KLGSagk7+Zg1GZVrd6nR
8cekzMnkdSUQmhu0cC4YEdu1443uKOVWKRTzOVLVCKer9pVysH24vzfDDHlKrsNo4YVHNtDTKi/M
/qrEw7j5fYRVeYFz6uNmKhPPBWv7K7Y1CR9QJ6knAl4mqqVEw7LicVBtAsaDpV2tLLMrruzM+wdK
ciShVxXkNDtSi201tPMut/1kk2Sttq7ULvsIAMG4AbU0gJBQIZ3evs0ZDrLaUQmnnptnMnHI4WbV
6Zn91FIar85pBv7TD3CPt47yNR2M7wLqtSayq/RBlktUYTq4JBoS3pVHg78fcjc45brWHqblSDGZ
UYIEYac8lV+QL5n6tj2wggpPw3L0+6tLWfP+De6v6+ZXDcgMdYKgefLRQK/GOAwPBUU9T0R8FPHQ
s6ljv9rtBXRN0ocLesFF6a6kBtfEIKhGc3AL1GJ4/lXYHGk5u/ZVjHP38LcplKeU8qbXCXSVoGId
0wxfzd6qaPgQ9hRmQwiXojK3WVo8ywE5d2aB63cmXr3ayrs+GorgQJRrvOn7YtgbSR+vJUgu7dXn
O5Aza6l9DEHzc1x8K2Z3FWk//6m5JnlLbfur9tpOxVsyTHCtl3paT/PkTbR4rxcea1mRFRbYF3Bn
tpcYwtgMmdPtZEocYK4Bl0uaXsSSIUclgG1FNpNYZJN80qnNvl5Kdr3Rpy+60722s5V9D2fn+zBY
06U3GpIlllJ31tfbjn6YdweVySfVPN9ojTZckuUlLvVobvssuoBSO0G5zH4E2XjiDs8QkLenhA/t
rkdD47qu7dA8MMaABK6rV5w++dWk/PNaZU/y9x7L8RUuXoZQJLjJD85Bpf44zP4TXVx9bdEdPMYl
3nbdZYJoJyqTYSSyjXAT+6vWImJa6sQptxoLtewEvLB8hlFODX/psedJqq8UlOJv+SUhdnHd2H1/
kD9ZjSlRO/TBiCMbX42J1XMS36iy/lAHtWCdTc3YT9kgszaLL4GTL/gz7aBhq8dBo30ZyyE8zk7B
DmqZ/csqjI4kmzcoplEngvl+GnqFTp8c2TUdfkGdDvrBWvRmA/HBu7jnr3r2O1d/C3XiinB1tysJ
iQcgba/rMNpAmEexj5rhuRDjT7nqXJaYWQt/GA1Nv5vo0KyEryO+XmbeUOniE/lxyYp2i7YW0Zjv
gHKi2zHTg5zD5JnF/NXps36x/V5ZzTYJS0KwUEyc5I/FAfzTSek8oy1bYV28wt9zHswqa1Dkuc1a
uCwbnVaNHoyBfnM4iuy75WxL8uj+ACzR3l8wZlXE5p3G8/++oDYiGtqjefj0IkXbggZr///f5T8v
kL9HY2TBpXXCBYAan8G/latKrRV80FjpAi1c5N7q/Gx2qD2X52PgvRvYX8aBxGbzrQPgLl9vx3Rn
yNIpdjSFW28sdA34lOY+jXO6k1dkFM3Nr4kPLxR4RzGydVz2iWNhUfeHpTurZOc6iCXOiY2xx50s
7WRGEctuXCtnCrPyY1dEjwVNWcgOy1UAQuYPRTjdmrz77DFJEYDVS39j1GuSzm0Dn7dJ0dvoz5MW
+PfFne1o0y4vs1+nGd4NvDbttyny7RUW4QiNihN4ujX27wQ0vxHCBmPXKLzKp1S6ymjqJBWLqWga
P4xOMU6NrZcQw5gkK63AWOJEPrthdKG5yNy3XhUXPET1n1pnv6lp7L64rUZ2R06jRedmfEwiOqcJ
zl9ozxCtqnGuvaoj2YPsxGGbj3ZyDhEqnqA0gYPwHXHtkuRc5wUaJtlbIHGmsucPLez3vtue/7bn
w61DPC7+eJUABFGa7avRjeURGia2lwHAbTuzyZItJaMy/Cd2L8EJvWGykUZKB1BNhV9jNrWSOEV7
vHQG3yhxO7b7EWARpPYZWv40fJVHbPWDX0fsuFn9Fx6edPzYMzLeEInvLDe6MySWVjebP/UeCa5b
FfkrZilvnsoPdSggDqG47i9YC2OlwCxFrxkE+a5qlHNKBuNVPjSus5brB8cYisdMI5drzFtsAlTn
5PxiK4PCnsj5Q500nJPyqxabBbzcidWSUeAmxv1amSmjKq1ivkWAvCeFy4QNElwUJ0sfzbF3vCTu
ym9ZSy4e5IA/fRZ8K9uM1S+BQXSchY4oA3cNYWNxkpojf0kKEcFz2c5uCXyher2otlrIQAd5KugG
ekoHETMby+c2SrLvEB/AC7DgWE9OwP4bR9fRF3Z9Hwgtq4yIszF+nQq7Ql61hIJHqgJgLUmeVMEv
rEw1/auCpXMHkQoLQWghiC0ucuoAiOMf45jQXDlyE44SrBMR3X9A6OrfHdp3RGuz6/KJpCG00aLP
9QR8RbuYE5lgcu1U4kZfoWKFgpLP4lCyyYLkrtZbdaQye/+lfMQmyUhlVA7iahb2p+i/T9OCAqMC
OTgow+gjDxA8KPEc/joq3AuzUP+En7NaZ5gzH4ULGHkQJaDxXKdQu9TFTBQEcaWE10QvFWoF81d3
1pubXG/D17Y87jTEwngFjN7+FwjY/yaYkjJoYCSyTFU4mqZ/Mi106NdVw/Kr45iPb9MUWMN6wM+7
xkC2pd2beFJTbMW68kQfA81oLiDiqTSqKvVbZD9RCrK3ajKqILV88+EOMwwqP0ZeARbzdyXZqWKx
mbEC7QYyGddNEuXvpDE+6Kjoflgi3jdd6H7QGv0ya0GMMYuFnhtieknc8UOehd3HHWki6KrYxB8S
v7LQoTGwDRRt/9nPoVmf7RyuqVu8M7q2kCj47xNy3xhCsxkz3zwqzjQcyJEzT2mQeRKMAdKm8LIK
mZGUE88KbQWH/OH7KYlmyjGYynwFXtWO2+ZFSpI5AYXSvGSvOtmdF6IMl/Fh8oi1+2qbKGjr1vS1
rRPCCTTb6mYkxdWxM/VJN+rsuYPHoyRj8kWriqMC72tvuL2ASueANodt8AKvpOZa9ofv7uAiIrSi
Z8lwC3VnJvsj9k+FSY9mLrsRC0gIsS9vtGdjORqVvPSQjjqIRazXcrEstComfYLe3mG9L30fhLFm
p54Rf7sHNze2zcLW6ZYHX/XfpoXNWi8GhGSagysL2ZRa8eMQFewxNCo2tcyLvGs2O21biipGccdW
T/GdY0rj7SSN+kNrA+pZCn3Yio66gS8rKzA2vNOfuugDLYw88JGl9hRz6ZSAKPnNekv8ulwJwu0S
CwqvLMfL7ol8CKLlDw7tJy1Ph/u/lIC4+z8ffL6d7s8sExFXbdGiHClHA6kwlfiWOKTr+Vo3rxPd
7xJP4LJZwc2ZWWumu9EIhmcbSzrC4Sk9C2DtXy3AXgFhEvNIfXIKaPv3WSsuWd6qt9osvlhuab4H
oxLR3qLgUQSlurOjcfSSha4lH2YVlEEnTGaov55jIQ70Usol6oR6k9xFT+6kbc2lr2N2ltjWOhIn
OZmMg7gMo6bfuWiN1UMyBoA/aENCsDU6H2XArq2YJDOn9IDHMnmhCP5D+lXy2sbgBjPjn++p//Vv
mjq2p4WRZpMjyO74v/2bxLNC0cA5daz67CytitgClK0JTXgjb5HOKkmu0INfp0GCrVxLvcFo7VPh
OsSSKn24+eu0IiEosHRiSjMdeZXd2hd01fZFHoHTtS9s9cdLL2h68vQs+p+dg1vEAih5CyHsn1Gq
P/222pijTnBtSJNIPqeUsXL557fAWnyZRToFRX748//+H8cy4SzqgJ0sWu80tqRh+290G8sXXYlG
cVxuoGkjCXGlm5Fom3T5rmtrsSWOZvCSNHomeKq66kUlXq1hnydN8IpzS38aS+uU94Z4LYYMYViD
ZqNcTnU9m/ZBNpM4XyaHonG7twGXvrXsFbF9PRi9Yr3bkz14Mar0p0XkvZvViTHD9/1fQP0lzr0i
IsMz/5gqbmAr06/S0vrXmVwC/3U2Vs17HwTtNYsbbW8h4t4Ei33B0Cl0Jlr2M0CGduI2GLdFS3aX
DnnhEOZhdrA0vbqgLaaNVNnGkxgpUBK9hsNMqYqVnljjH+DGj1o8Tf+Sbi4Wr/Wnj8B0hA4WESgi
dadPV6E/gGTpsxnta+H+QHAZXuSD9D/Io4mrwNWcfZQTkbXvjZfA16a9k6j9rU/TfiW1SKS7rSvI
cB+T7QA2bhmg8j4iB7YKfQTXvkBhRzmkR7XaIl2b0FqOVnAaZoBDmBzOSa6zcNXDbiNZYWbiv07M
7w/NEu1gC5uwD4viV+GmZ2cghotUSM8MJ6RFThV4A44u5CbrosLkhskUp5veV+skNtVtkDoz81T0
2grRPaFDVG9tXcV71IA1asmh/TczsrW8Y39/RwW+R1u1bVvTcWZrzkIh+NtF3ZUO9QOW19u6eMwd
fX5zQ58+s8iP9+EKt5iyI5sF9zo+gEPTleWb4frvoTMaj4UWgkhwWC5mmQe1nZAOlywaqg7TR6YG
O79Nm9deWObh9/Nhq2ynrj6Ey2a4pwC7DXQDTfJSrh0QAx8agW7GKp+lb8cAGALwRQznULf7LxRU
5nWVZRUq73rZJlU5PT5WbhpU8CuGRefCH5F4QU8ly8Vksg6hSe9qQTRMsQCGY5pFVz2vt3z8hae0
dXkIjaj/0lcAzWkuPsqfqphMFqiF9MP91FoEXhRBR7Ubb/ZsAnpfTCG1eQgrUZwGt8zW/nJlaJVT
3x+c5TSrmD/jtkXXqzNDFzgRb9RJzm7FDI0qUFu1pk1JaliCXBniQOCKdC9VIAaRteuqnDCipqgJ
7RbycA4i2ru7oEc9ic6GuKuewQEs1W0MQ/cGMqa3MtL9Sxr533tYIy996l5BtzaHrLG/y2tWfv2v
szg1nY1l+causQId7nIwrLpFdAYGX2femaLHZtD1R1EvEE8XdnfglNZqaHJIWdOAti2Mtm5Yau+W
wLJrokDdDYGtvo9M3X0XoBqekGpyWbCta5EkLt1h12fTFzZ69TABet4njhZ7dtlcDamS7FMCA1RC
uORrI80kBBwTbR1bB6UtpqOP+WotiYZjlpLKXWYvYJ9vzZySIG1kyXszvMo1ZuHCg/fHIdkrsyqf
zswcj69KX8xaookq0y6JFItwbvWseVQAMA+xAfKaGOVdppf92z/PI/bneUSoum5ikdV0JlRmzU9A
iQ4DJPlfMbKAnJyWmgKfVDI3lASxVQb+nvqG+VaxLpc3Uh6LX8/nSbCA2kW/s8icWjmU0dnLYToA
i48Lwgjf4I+yy5Rf7UyET2basA9FPIykfSclgNxiZMSnggd2MCeri9UVasDoe1Oo62ypFo++ei5Y
034gYCX6qeKqSF3UDJGA0tIX/VVeQGJIL8Z/nY1+kB/vVA882/Em97HBED1b3ORRYM5AJ0fSJ/JB
KW7BchQtlrfUtcf7umcmsAohxSQOsp8aAcDfmwks4bFBWEV26LWdhUuYBDC2hUwrHzJy6XzyLJ5o
IYANYI+/aoCPUIEmG+CfP7nPyDBSvAhexjdkLgwL2O8L/+7vgyU7vSyypv4getN60OOlnlw7OyMz
wqsp/fumNiW7exhLZETlRhnjr9J4ooiOeDf0vGvK7QGXaMBShawdUDJSHp+hAjjddWS+ZKqKcWzo
0lXfNXKa9mKZ3gNdKc+xWK4LOiw1cH1cMvSAe8R6FCKBgIpOKzZD+aVJ4vkmtcSjnUGcQh67l6ri
nP0bytBsO6YGA3VmFW8lKQReHkTFMVpOtSG92c3gXK2xsp7/5Q38zLTBW285LiRjikaabX8m5+tZ
5NCMJfO4Ht30C071VdSVVCdjrbpQZNY/xlbHPNlVyXNBHYO1rbCXuFIW9qNjb+5W2rZvFkANnWDM
Bleke0aJCslfukWSp9YkxNjrahryphRH+gj1uQXfpm2pfSD1YmrY5tR+uJu+KDi5vsuDov3SUzu8
BY7Ax1Zo8dXQQ8HlV+t72aUyrO5rH9N9NZuyeQon0/iXq+t/1peoXHUikizDtvm/JRc/f7+6UI4T
cmwrp0Jz93nZfmW+R8wwzmq41QaURffzvMmoPXbqeABUPJytrn1ts7A7JREYGLkUDyKzPWExJmyt
zvHXL1+Vp5qzIw5R+zAiDMW+5bqA9shPGTuU3g61pG+iA/Aem/UbKy1lp8R+hbd5iPZ30Kzi5NZq
JIB1TUyIT/oHFEWIlP3VvOICQArNgtX/gfb6hjAi/5oVKXSw0DYe8FyLQ4zT0utwWPX0F5+UniUD
fgPlW6pXZOYO/o+EfxiWPsCFSUu2ufIsY3CdurTOlYPG1Vrs60bLZTGHWb1zi+ZfPgFd/7y+dAnp
UiFXsFCjfPA/OGhImXC8ayU4Tya/XhoPhE/b1H2TSR0QtRHLh1UTxAMlTAU43+JpDKCXQ1/AtNke
K1P9Ic9kXE+QluiuSpWUWD4FxpSDUyT5Uw038xijel0Nvb+mE8Ua301IZ6tosprFtxJiOklxtOgn
46zQIvo2+JZB1ovdfenRvW1slHznyMFNo5XGpqz06L11060REO00u4oNdrYcIWh09jEw2IJR8IeM
pE3UXheUzm+ozsIT2URRe7R0m4G3rXixP0bKqm4HbR8aVf7glOpB8lKUIXC2uJrAc8qKN2bdzKjC
pzzo9mg8IMGIRl+pnYNGjnYYZcEw83g3021pdOYLdrRvMlQwnvXdkPspmGmdUAwRV0T3kH138ikY
pBGhCYgb+o0GEs0LuyFdAAnKWk7PigC+bSfmE0aCbd/oBgwSfUeRzwQtAfUgC03AoyXFXsizg1He
bBXri0vg4sZZBDyAuiPstVKkOcW2s5eC0btCUxloTdthvDRq8G4k40PfUMxMGzJTbbm1yidjF2B6
RddS0ZlcNLsyprx2usOI+AuZ2JjsuHRRFEydvouBg90sDHKrFi8QuEEZ5afn8Q59hEO8jhMcKnrF
18k2IUMsuOd5dvWrM54GFFJ/jkM4r+QLEucWw7wnhDbxRw9VpbnuIveW8kmd5EwgCyaQy8n6IRlk
X2pqsJ5tgo79rN/aJheYsIyDmRfJN5eINy+kVHOrrXwfjXO5oa5skrch2ueSxuyqk3JyMk2wPgxX
TFxMv6pSP3V56O5QF84HLZiVByOvq3XXR1cLGaFHaWIFHnV6+D0K5xNK8abO1YsKchURa9Q9/j5y
nPrm0h1pcvrBva02twSy7qHvanNLW3JFoXHTTbmz07PEeAuMAAdUMuFv1PoXB5O7MNIvojbvgTdK
w7CsDXmCdgvjcJZvyTRNj3I7huS3hLuR05dcVsK5cJdyWYxuKRRbv0mLi3zoFdXa1Fato+X7z3Py
yKy76gRd56ApSnGJHfyjbZ5awBYcJvB/nh6NT0hSBlydBcZChRICHO5n1FjpWM1MV8Blo9HkxBuk
aMatwDgamdqvpLJJPme3GhvRQ5N2yd8QC2wlqn2iEkRrLLd5KQT1Rse1jqCq21MUhNo5rQ31PIoX
p3T0+zNla3/t/KY7WgtjpMK8EMxt/tAOKcEtI/o0B/fMoYzAbkpCn4T2TSUUy1kJ6EKzlt7TYyOV
+l/GYvczS5j3gjWCS7XFsiBQOp9quHitKbcYNqXP0X2a8t5aq07ZHgoTl71mz+uo0toXP1NMRktV
XcnnR7201iX40UNW5Lbn3hdSCPTVVMz7BhMGu5Rs/hhRetWKWX61a8YxO/CnlWotYaeRGB/jyY62
2lJqbfww3srngkyLtoTlepZtN0DCIPdTXH12/My9LTgsuS2mfmidZpUFTJwnuFtllm+SFe1JWXhl
4axjRWyVY15n+UVfQGej81N6uWTZtI6xVGF5IPkpFxRiIyt+EFPk4cQMr/Ip+WC2RbmB9LKoc3iZ
fJAvSSPtEMdzcZZPqaSYGHiiL3SGhmV7PH4kbLFWbdwmj12Rqo+4Ken2DDy19H58pJEJOUpvaiOm
bRsEZ7UWQPUXcqJ8MJeLKtYzWu0jYOq4Sw+cfSSGaauQkH70DXAbnxEMx0SiOqtyMAikrWrlomCV
++cbRXc+ly1gh2mqJgxtwTVpmvMJJ9dHhJ7V6CfPxHKYnvTQxpn/U4jCwTGC7ilHxb7J3frNrkTH
3ggvAZ0c883kQoLxieU5Kppnh2UiMm2OhjQmg8dUiWwk3A/m2K/nf7/i9xG+hdLCsChn0oIqw5kE
zXML4oIVajc81X8dmbP567lAlN9KoovASCP0mdvBON6nSbUt3qkolLt07jWg1la5i5cjUX2RmCIr
fcKN77/rKWu6RS4Vs6eDdp99zJNJsCf7N33xPIyhT6PRplJBM4HdgUH+zH0/gUfYuYMwep8AvqFL
3rJ2Kg++1TPISP9hwbYH/GVT7KAEGJcZ4Mmu8B0dpvuSDaoqIGH8G7xLtUPiQucggQR8qklnGMp8
xMwXj+8dsNZBFAScqVPoTTi8dmYHb1/OzTPWxF2K7ctD84YqeBZTuKnr5LmTO9Yps1dNMr0pQzk+
VsKZAfpWX6WLDp1Qt6Geo+AWKrS1JsfdYM7MfZZplAjy6CbXAmmgbv04wPWqKopXAZbQQte+6bPp
PxVTD3+OTbXlzKyfRtBeayfTWRot6wYhK3lKpWyLqDBuha5Sn/ctUkEdaqJB8euoaDQ+Mnqtct1L
olB0DIDlr6iMnMdlRNSZnNYyRkk+RKP4ljC+nFKr7TYuLKgdvzFQegPpDOu46UFWzOqOP7khXon7
EKp/i16gWPu6FysZae9RTvymhi557zZKvDcJ02DkTauNVPDP/PVrB/fxlnkjP4Zjp3hywlyUrdh3
1OHglinRMdFIwW204iO4NULGgPA86dwhtD5LxyMMrIBGACKxaiPVA7P7DlRJhS0Zo38z4E3PfT8/
UW1FJd0hPKRQIx0zrKrKi6qkfO5VEEORFd/SRnuRKhqLPrhntB06mSVOKsIovJXNeqVPpudPRzk2
Kayy6pn3/9pXRvjc8QEcGz3/JjG+sWkppFFG+cZZar4EMpOP6Nim52uCdZHS1NN+tvVXw/BvSVuI
F7skqJzvSppDyJs5BjSP5vc8RGQuXb85ys3VxIy+n1EVHGPirftpaC4R/QbXbr/LIbHU7Vd6uP2t
k8T0HBUQ2VirfkGMUBDJTklJPBYwDADX+UXz6Q92InuREatuneJMQhwwA+NhCQsZcPnNKxRFW32C
oYLTUTvLh/ivI4vkhcRSzve/SuaVygccFfPOsMsfFjkl65qdhDdBNhtXKqWwy/0wKElNtpgCQkAg
0LfVoDukCORcUkb6pEU1trT/jUK/6El4kFLNYGniWfGTUiGEl+oAqhuCVF5+vTIzkZCVzu2fB26h
fyo3U7SnZy1Y4YDEgFb/qWcNJzvwizFTjq4TEjqDXaoha+v7cmD4+v1AxHX2ZiJ2cEzEK6HWP6S6
Ph+6gHBYUwvp1JFJLdsvVV7WhxjciGcI9eyYOtDBZR0zleBiMUL+yATeSgRY/UZe8zULyQtKd9QD
UYklpqufZbEV6oVHuEv9XNtZdVxi2lZtOcF5jcc/6v8cJEr/GlYqoZUxFGUpb5HvYJPMWyhizV3x
Ip/vl14omost6ZDN2XHj4F96//9LLKSJYbm26SKjpSfH8X+Xogh591MU/ekJp9FW4hbjoNHONdNB
VtkFK4cFuhCg3F+5nSiLx8qfo+1oLMbCytVPbfgC6pARJrRhdkSs32o3V55Cu3EudaQchsLxn4x5
8J/yudNIuCTORD4nHwLEAKuxKI61Ms1kxVgGAvlQbKqsGOGT12crHjda25aPcoS1p/jLvJyVig3N
BqnxSpMpQ0KPnaOvZ0uoSoIWzYjOMXuhRX1j5NnIBgavjdQfJ6VQn7JJpeif2+IJv0e3j8qy2uVp
4yXFFJ+yIKse5pFdeR24yUeitnyt33LtTEe5AJMPFpWbVRzFpndfTwcEGgJkf5JGAegb8Zr9M2WA
g1xTLPsjhNTkq0qEZ5IeUqRKODv16cNRy2/otvNb22YYppWWu4slUg7b84Hiv9daipeEBLusao5a
I+Yo0YN1LY+WrxqZ/YdThPXX5en7C5aXmvAh13FsVI+E623pO3Tfahvxe57mxRMpWcrObge2c1N3
rcBNyHcYhmG+Kmg4X8Mqe4jxpv25HMwh3Q+2NgAI+4LPmXF8J8ki5NA8Olbp4b11LrZR2LtOmTp8
Hz/1o1Lz7sQTZE/yQy5x1FQ0A/p2X5fOYRAmVBaHjD5Y0SfclIUG2KAOcwJVAVUQFb/WYuNkqvOP
2Uf3mhXJzxGclD0o33Od4TINAkjh9sfcVfnGyDtnZWnuJoiNTVpm3+YoiblV14peAvyrdeQW1iGu
IJ5FhIyJ4FxnyvcACg8VPDpHmRX+2cWkGlSJTzbu5DKS40avCb5f4XiJKoNq3ch3LN3jNOjRrqan
g6zDrDdmnfDXq8Gm97udbWbWpmitjj67eoRtS9t/zJK1HTirdkt5gqVhlb4Mrfsc5dVxTzp7EgE+
FU18UrnIPKxRzE12ucVgbmjVrrX7Bziv22lJsYEGC/hpeCF3h+VlV+d0fmuuA3daxY7e7Cr4ziYj
kJ9q0zl1g2aVNE1wy7Di2V42kT4yHaesvPl5BjwFwF1Dt4Ps2EI/CHHQnNo920DWCdmKsaTyJoB5
GI+YnsajkuVfZDcgDCDsmgMhoBHptQEVFvbAI6aeeaVlCCi7oTiUTfO1EmrF2DqfSwhQJfZH6jN/
AssYNrP6YYJ2sqgy6NEq76G/ZHazioNp2C2oJIr1XOlx1+4d3/XiWp/Z18/PqRuXayfElNdrJnoJ
wM/Q3lKvL6KOfDRxnPKq2tiWftFy5c8aepTF95n6znlU/Y6isHVChjN7KrSsqud+bnFr0cYl1wKs
8LGF/OMqke5pEPQsBv8d1Snm8NrZT+kSYT26iQe7da0p3LdO1RCf6zyLQd+wgn5q8p8AbDzfKFZR
r7/PU2JtMM32VZh/cU02FuxAGxZdavbFaJceXReeEeG+SfnKbxFKK1aFUSt7No32FtOd/spa9iGr
h+9RPbnXxFGpgjkzGTCz2j/H+XBEAFh7lEXajVx8OTFg62Jyjb3dty+T5rYIk4vyqR3aVzcfHlKN
Uv9vwspMQuqpmVsvUdPyIVzG+MGx+l1Fu6XIHvI+y9ftnO34yooZlzDMj4wdj075MsdhYZdviUYC
Q8p91ppeTzvT5yMbebuyqeLO71bLf1P/jAV6FYJDGKfuVtjug28Onm+9svdbtRNBtkG6xsDoOeo1
ij5Kw4VTgE21PTd2uQtL1KqYaVm05o9g7xpnH9CA77sW7eoWgh1Ui1UafJ1h39jBBci76a/S6Cum
Kq8KyLZWRyzYFzfdOEmzISq1i22uvOMiZ6yPGt1fWqSepipIQl4t4gW9QEWajk+PgefRSW4UW6dT
1+WaV5k+MvhSublOHpz8Tpw1X73GlK49JbbSk5Y7W7tDUZIe1ZFEsbkY6R+NOSRoE008KcprF73l
o4aIJ6d6PrTVtWxWQ5wefGKHVqEgSE4Jc6LTqB6+1YgwWI36N7ZbAB0zsQt0tz8m/Tsi9XHTOf5i
qs02BKa8TZrqBU1BwHbav/RDQhukUyrMEPaJu4/aK07TXe2yaJ/mgklCNdinwQXw8b7SLtJI0mUY
oSCTHkZLObV51a3teeRKpyMbhHVxsSbzkUq3/1Tl8HSS7wU1SqXaoP79ZptTu+nNeFwBsgi3XXqF
rXcIktk8pEb2LXHfWr9QV47ZfkfaWOQwEd17968K+13rMA/Tah4oRp5QUZd7isVsyKuRJJwkPKu+
/VU6tywXdphgv+URaG8dLdHn+zlxkatQmtzEg57fsqIUXj3jo+4zzfWsLnC3jkFdtBCDwd6knrai
oJFg0AzfNmaKO355Tn4VOHkBzbgRyWUw4i8EJ58VZBon18qrB1vardk2B5u0oT9CqOzw1qi0RuxK
28ldzP2fkvbQ7TUN8hQIH2YGkggfpprifuMSKFoBO5CsYrNEdVPw4e4RCq2tsrTPeReTWaCq4YZV
lHopiXNcIZPEDdgo09YFK7iNaBqwDRHGHW0GFiTwEGLOW1mBVmYmN9+Pk1Uu1WwAp54BnIudGKM9
jbn2IjuuBWnyeCE4LZLG9gzi5DZye2AOpX+qC33Ffol42qIhxfyfl+33sIm/y0TI31XJ9LKESxPU
sK1PnU/9/zF2HkuSI1mW/ZWW3KMGCgVt6eqFce7m3MM3kCAe4FxBv34OzHM6K6JEsicWLmbmNGCA
4ul7955LFWzrnGVHZQUjSAnke66r7FXSwUsvAic8fk40b7V7jZOnYbl/qZX+paQC59iNtAoAzJ17
D/ShyTLY6eoxnxxth9oQjxtqvnPr9ux2+zD+YgHHa+MufxlKcQY7B7pG4gcNH27FCyByufRmcLtH
YucR3GWyiEAzEbo0+o+ZESfbsjS8PaYfa+ck7eFTr4l/CJWVqT2pgYsI183X0ILgRivCfaKNMm0c
siWZgbfgSgOSLsuG+fNtP8GpPBJd733vJztaSdw+j4MuIvR33OHAPmIbrl41B2taP7P+whYv6Izt
rPD0p1HXXEcEQ7fkmrSizZR0Lseny++TwdEhhbX26gbZ6n3pXuSE8m3YfqYVBHHonesJwnCeb43A
q863XhzEyK9MLAgIn2F0sCS6jYfRFOJCWC1t9v7nNlDVAtU4jqsqao9jFLqrXLjht7YGFJvvvFSn
kIopZQPvHTRDeLphKdw2SO6c9hk7ZnP5pKbINFDnhEb+3TBGx9tM2bUL/wFsxf7mPRqrJltM2WA+
pGmx/rTO/S+n302w+8vpZ3u2btsIDw06f9bv7b44l+ZIAzI9Bk1bPeuWljH8SoKX26PCrLTP126P
Ag9Eqht+FZ1tPLdViN+5dk3KQ57289NsMs1FOLp/+s/ZzwNZCBgAxWFlbG8buNv+uB1Ucshk9GiM
rXm5pa6a8yOP7hCDJjD3EkbZFslWQdLghKYWPMmC7eWwdmZsrjd/QG8q3PZCJ849hKMDoNkJ6+d6
dL8HoH7cIljkYSS+DNFoL0BIhBjew/FBlM3T7XU90HLcjFG7T2zPfcb/wdbVo/s8DI90QKv7vgkf
KqeTr9g7430bCRTrfofLohzfIrOWC9lEXKu5dNfACdLh/rMnKCOkEqBXJuwJNzHv0M85W7E2Rw3k
l9oRxQnrQvuS15idcdnUumHTnqHYHzKq785kwve5u+5dq97aifAOVRVf/hLvjmnRbEmYTFaZIaAV
hWzq9MwfNiLxTzdC4G2w1uWds6q4rhZegy/Orzz5WuiRuxnzttswP5OQlSXRWwZIryqsSXw3ayo3
PnTu+GpNZr78jBVLdefdcXBUFu5AkZyLanWjjEUQjbORzDwtUlep9fqZOgw8j2zCb3odbQvJYl1a
M5W3tt/7yCth8W4CaolH1DHt+bP9M0RcufrYodaRnbpOIPx2hu94OyMv3TvgXGL5eSf5+3Nf/p4W
AlzNMZHoCTb5KE9+Tyh22WnjA+fUV5k7fJ8AP4HDw78seGSGPe+33UOZCOSLK9zkOQ9TubWnnoZP
HTl/ovD6Qlinkua2O84Wj5xHZaP+fPT52vzZ/Pbar18XIDJACZnk6ywnduumIY1JujklTXf39/9V
899k+w4BMfSQaenTGiIh69eeRqijqikgyhwxPjj7zBk3rtFSn2eN7nG/I6mYQcfuNunJwMyViSuf
rFjvT3oxaJfWcuGheMAAkta7o3Hq3SUYkg5t3z5WDJY/X4qC4gp3gouR28t5NGl83PLgRaf1qJAa
tjY45XyBwpt5kX2Cl9ifqh4qNApZ/bUjRs+t3Etv+uObxlGmkZv/HF1FWGAePf39Abklwfyy7DmW
4ZoWglfPMmz0+b8eEKZqmBhGcziWVCFUwzVtkXnK7zvDHtOH9lp77nszkHk797GVG++YDz6MIoZp
Z9Xi4JTez9u4HnVCtB9whCamF5z/2kncHmV5nLOcKrD2tmNXa6uTwU6OZOTVfZPt/MlCTWAm49U1
On3LeNJZ3F4DwD4dGfBae+R3xjPnJXrb28NdkNfFIvYKbitzK+yzWdaO+6iJ5PG2uPolqkbwqtOh
R+Jjz5YmHQuzkenxa+YM/Zrc359/fzjd34V3yI4cxoq2oIBB3fG7wIbkUE2C+NUOnzEKptL9lcSX
tc5Jidtp88pD8+INaExxndhsAiqsJZQpE1HmCAt71UxuucEHWD6GkK7vwqTYhJhFHtkEl4/gAVjQ
7VcNj8CpRNJa1LVJWgfM/BX4VXhqrJz3PrEEKblp50Br2wOePcXen7War/enQX9N8ijYtMZwuHmO
686yVtGXUtOSbV16w1sUNg9DlPv3tB5+dFWRbLgdWCgqBv+k2sT+fFTPj24luZVAretZCmd03fhW
W5T+lumIXe6z7UunvF77wnvxvCE9tTNe3wQPcXGGCFyHH+BCgHjhSFIJktgtXp2cFBuoG/U2m59S
v4+0b8jZwF6bLxzfRRZPpavPepcgSIPH+dlN/cJbElygQ1Cfyhae26xazFvhHj8X179/o4WcL4xf
LxxE6LpwmYwYNEh/L1cHgmt6MPPhkS8q9iyE0wPRd2vdSbxNL9tm484mXhxItYf7Jp7yVzPy10He
ja9Nr76XBWm6siFadsaHNEGSrb2UfArN5X4/9ggbbp3fytBDGPVGDINxLrpNIpY0BvhIu+kP2pa4
Y33OnvpRL45OFz+Uuv+Yzhfg7cOt5PVrlCOf362Uwd6MzgCYspgpT5LnSI74wPzu+Bm3gawmpqc7
NsublrNkV4znuT7V4dzWmnU5LaLQhZoa7qNTgh+p/AoqMT3URecffUZhRzMw9mPakH41mGL/CbfS
8z66v5WSgH+u0u/7bT5Y3wB7+uvIVT6NLg2HfiTtgS5Nurld/dS419aGTzpE/o9UL8PjzXJTkhR0
D37303BTCPvwWXDgZEJOk8v+PBXoViaJ4dOSGONILww2iQY4Pk8PKZu5h7DI5rzB/FKoontyQg8y
kKFD0y+l/1qU3OxmkGCtg/IPDFyqxjhFJ4jA+cH3CtQk82l8++CTF7P0LDwXxETmlSy3WiG3QgVA
CvUScOB4GWGRvEyZhzA5ZHCPfTt4FZoeb4OWuGJfteFD7JVfi2nYEG04vitmTSvFAGEkW+KFYR2A
q96m7pozdTXP5ySapyp57eKYm0U0QV4yqfTN19v2cYoxF/z9yc798feTHQ8iUmI0EqbrGf9WIQyT
QRxsR2vks8CjSCupR3VS6dS85Taau8+5sOOibh+6BVPY6Edp0dhunR9diChgqCqbaq4e9rfMJktU
bMsGMoNrucYE0dzXc7mlC5mdAlu/VmkDQTp4YubkXG6pw8Kr7RXqSHf5yXRiP5QBKpr8a6SiZTAD
5Eu3hANzU4Zp1CfLETH7KStrPMRSn73FFV5yn311EtoI6ZioEkEy68hG9Pm05DxE52CDPtOtDZeI
XTfEe8ROkYRh8Peufv7zOqr2tSLzaoNhxzqqIrahQoFHu70dlu8ows9SwM2dePk0y8oJJpLya7of
78LUlg2Ix2cHX/sZoyyQWWCRnNsdKVvzsaT7QuII9ermNme/fXDfPw89P5NccyLq0W1Eb0ORpduE
M2YHptZ+Ju7jwmDfWXnpsEGQ2i3AudANuwlUnXkm0t5G4xL2IdzQepm2drA25zHIjZjsMdjrVy0t
ngXBcvSgw3Ll/xrUIbC0gcxpUSaZXYHQt8aY0GltfZq9U0xnhoNs3Uf1uc9OquBc+RW3tRsaMh18
dzXdZi+mkUKHn3+JnRxvESBOLxhL00GvePlqaPUHfjBxZEpAkItEX+BJgJ03MXo66OdP1p3uyfcy
yaJ171v15RMWZCY24RmS2F4mAN0mG0vC2QAw1MvPVk1E2b1OZ+Pc7cM4VojUS+/Pp3AQaGnWqb9N
JPzCZhDt/jbQvVFdb6/BiG73SjnvCnfqXgzCvPMdgR17nJ7k/AwTugUumUeTYaGBtsg5uD31fU3+
uacxQrJG/zr0FANqC3Ft+7lecsFd29iy6XszedpYOc4LFQX9ZwiptGOcBWWWrqY5kxTCZreoHQVe
eZ6zx9LIyOErnmLCHBKZnyS3h9OYuvoJHq4gTqpXi7jGjjKEcMKGIUiumiEF9lws7MKDy/x5WTSK
a8psF41ujAjLp/3fLyv/FnvJSuJJSUq26+kunZ/fak9nlmSBW2gO3GGPSciSrFgin2+PXBD3l6l1
ZjKKsJ5UZWGFTolEkiK0n1IFPIxVflyJ+SmorvxIIh+7v6K16fmHBK6o7Hz7Vice1LJIhJpdJ4Vf
rwtCabY6yPkeo9xb1Y7X3C6Hczp/MC2tP9MyS7e9R0Ou7BX0L1c+l4EYjpPV+sub6SSzkmJRTpF1
F/e1uNZIV1H7leJLGgFdinRc6Z9dCh8y8WsPevLmnNQwnyxkFTWPssjH/0XaJ256tX8pSTiQaJUY
fuvE+zoO+uJfa3k07HlUtZpx/FwDAx3fqd0WCG9TL1QXM7DZeVBVrTNVcPn2mr5W0ZBdZd7QNsxm
+WfAvVcwtV1EYANOtqqSkwPViA7k4lPG0w7teCkqs9/bLi5Tw2mKezXzgDB06UcnHQj9mq0DNwim
qvk9bV9S/lLCnMu2W92uIkgCvlNPpIXRls+L9npzodRcwmhmekiHVa2vUbg2G4t5DORdK9jfag8X
4e0usLIJZH1xHySO8Z14mL8e0C2rN01BumwYe/HBU46xdDoCreNSDZAocGVVuFte7IyA0iDI3f0I
TeWlots4xz2zR6l8TjElrEPiuwq3p8ieR9/9wXCaCUxD8L3upIR9B053Lio7WJkkr9hWRKBxKtVW
n3EuKvbCNeJdtb3xXSspGa4WxU5l1YcYYmzgGefWKnS0RVL2CY3tOfr8fz4UQAGXYYwk+a/Xbo+U
GO+axExX0sBpULgmiJ/5dDUoCvBI4f7KXQJpSABSr5V0XxIM4x9+OC4le9oDOQliZ8EPYnVwfkAh
qBaNHeqPadZQ/DvIngHnv8m2B5IGV4ShBuaGxvROhVtgyPQ6+xj0WX+eY9MxTZWLfpjIUBVx8Nm2
bhrwzLenNxxC0JiEY+WTjcSx/WBmD4QLDzHYUHLwCA+slPrS+4n5yRO7QcX8mSyWm0XAuSS0jSUs
fEMoRPf0LUAs1kXy4JjBsiTJ6np7iakJrBKrIfvIL8VXOqrDS2e3P1nk0p8pUQdJb/5kdvA+OaQH
ItGQn21lfOfDOUkDVuJm3Gvz5DDvQFqQ5NOvDNs11kVY7kEMoB9LYwZ787saaanYGhJO4q3MchNw
oLf18P98H/4z+KAldPP5Nv/9Xzz/XtDERw+rfnv6308FNNzsv+bv+Z+v+fU7/vscfccrX/xUf/tV
24/i8hWI0u9f9MtP5rf/+detvqqvvzxZ5zh8x/v2ox4fPpo2Vbe/gv/H/JX/v5/8j4/bT3kay49/
/vG9aHM1/zTEjvkff35qtj2j0vmXG8f88//85Pwf+OcfR2Yg49Sor//+TR9fG4VtWv+HgZDXsQXv
uqREZVPef8yfsb1/EOTumWCGJEIgR7Ai5kWtwn/+YUo+ZbNXZ7POnt0VyIhgks6fkt4/hGM4Er+q
IKaCedcf/+8//8ub+Neb+h95m12LCArYP/+YxxZ/Lcp0TPFxOxg+bFALyLH0Wa70L5abIBIkrLhB
tcuN3jllWenBuRiY2jkwu//luPz5q//1Vwlm1v/221wTf40kZtTWHev34N9Rywkqsc1w19R1zjUd
TdM6Aq699VvD2MmSUhaTi6ldBjW1u0TW/X6EZbHGGBgccAFFiGg8522w1XDXMjBy1jGU/bVCILEn
p6CXCy4wdY7jpP6ZBTHd1CLARh6wFyS0q0wBX+SR1rxOZswqBu61C5bZULGbH+RL5Y5Ihns7Mt/i
qUmQtkQoKyycN/coFFENMBvTDj2eB/L6QB0OC6vT/Dt8tIL7pzl3JDtjVw6TyyAxvQzmRDWlNF38
RDTqXEVEyGHTs2HSsVPsEUKb+0zTM1TdeXlfOGV0z4IXr6fGse8nrs5zjbzgte4w/kj2CmvPqAgv
NvNBj9nqJumTDJ3ijdEp9zmtyu5QSQ/hKtGM5s3Jpbf1Xd1ejH6ub9BWArjJWSuQm1Qrl/V9j/EL
1YOMQ33YyRwg0DIS2vgYeUXwMcR4evOeHj29+UI8xK7W5As3y91oFbfd9FWhXTnkg2G9eLVFSZ6m
7g81yO5JV4O1jpH533VmLZ64B5vnFClLvgAAlZ/j0nF2qo7jdeZ43d5vMUwavSk+aivGb41eajGZ
VVEu7SYhwZiORfQj6EhUdAfunEFrE81MGxyBgj90YJewgx7xCIRbLxnFMWuy8kjLsKGdRaDzAr8v
BU3qG+LNq4nc09j74LTLmhjyi94cpet1GznNiuGI7sa24jj8jNicg5/LwAdZpCpeelia+Cd6jqrb
SG2babGzsqqhe0VC6ZGAkXTW99Bu8n2Z9BU8NvTgjDFlq1bamEhSD2MhfmplTx9Ad1qc+IX4WZoR
jaI4cHJ6mlmxqhxg9mi2hOKt9st90ena3h5z9aRa0zq5WlGSrqVqd93RKL+krkOd2KG1UDklqE68
OvRwppMlUNvG3SRVXMUrzdfFu9HR9wgb/EbLwivFm205VrdrUy4VjEotJIcxbNYmEC+AL26EbD1z
s+q1o8jEnFkZq6RgpL+IxsTckXiZO4s2aoJoMQ1tvtO1KED5nplPVcCpV6V5fJ7GznsbeXdXQVUO
wP8zxS4t6uNVNZbAWYPOTFb9aCSrNvHKR5o8NRtZl75TVJV9uU+oVvVV2OjW0i7M6GhmMEK6TnXo
pnP9DWmYddU8wzEXMHD6d2gY/tWvwvjecbr0WLZ6vouLXNIlwjG6Dq3MOBR5hHDXGfVpYXdawUCw
7Q66qRun0AbJbtmxeWVojBfHbkGEDwXMySanoQ3W/GTYiXPyjMx6S9WkbceKhaqolAmvd3T2ZCHF
KManaDtNItz2USyvbMr7D6ZpcolEyzsPPdEEFvX6fYgE56XRpv6oNTqn7yQTY4vvr79ksROfc/gg
SApzrOw6dtB7I+mgGlmIBRZjO2XPPlNmjicRUDtPUf7NqV940IPCpbwjJ3RtScP4qXdej2GU8jJN
7QGtx0D4EVzXrSyT11j15VWwTD3nruZnrI5k68Wig8s/VminPKAr6zT01cYN4mQf+uTsApCVz2kS
+ciuE6oyOEuXsTRK8i3FtNJ0NCaBTP0dDM6Is72hGl4gnlDrMuuKd7etcGAkYTWsTSBuKy3B8idK
I7x6tT+esVpDxzem6QzjZs4nbYtnyU3x0JGBeqL7VbNGWZb3Y2RPQFSk/uaXjVzb4Xw+95rz4hSl
uRn4vgOuTW+RKcM9+hbbKIKKjY2pMTZehPqkLi3yPghojR3vXTMC6enGqkYhHjlXA7rTOxMi7xL7
/ogrpUkn0sC7ijTOPFp6o2m3i7YW2lsU+d5ar310CNLLqXcNA+1l2Lv5qkxS8V7i2di4KbLMjeaM
wyZDP7gWYM/3HekLbARw1HlRUq1CzQsOphA5bb4i35am733QQABfjomjXOj433cEttkohqS90YK6
/B61BTzL0pI7u3EEMeId2eQYgFHuBIXzzQuG6WxlpP+1tVzF9kDzPnDMB7Yj4NlbCrtYm8Rd3NrG
AyeZdzZLX0sWDaowFlIHbUvSUoEsBuWmtKFwcS+MOlQHy2zyu9IY47ey7eOPGETaMxPH6t00cwUe
swuYyDaVdNplN1Xq4GkjgPsys87Sd7WlVfRCrsGB2fA7CzjZRRxeu3wi9sgyUaORKm/Y34vMx0aU
QGtewTfxkeaZ+cXs56BXdtHjviVs4j7wycZDE5mijKEkXOd2FXKeVsXPquswmVSparkVGcYq5bre
sHi1XHKS+QLIBW3Z6QEMd8A5B8NLrN2kmuzFpVfbUONniHInB6o4gL/mbhxI2QNeYl1C33M3VTB9
qdMMzJ+q0NGr1A8PYal1X9HtNdjzUgO3vmp3WS/lKnWaJsWnGOiLlC3o2q1b8P2kSqDjim3YJ54x
3yAtfSunoXqNzLRdi0znGjI0dYptvzzEQvbbKfLaN1dq7U4bivCZZrB2HPAVvOCCie7gf3ioPgxt
WTMafdW50ywTgJDjks1dewRHK68apte1hnpoqSJNgtE0hgKvRuW6T0HcuV+U2SdPyMoR0Y/FBHpc
t0z8il1qApDTh+eo7FDF+6mD/gwaJFR1f9Y856JkoWizMp5b9TWuV6WtwfD1qIZTs995oEJWCH3I
H4CZAr4udJwDu3osizIZmwtqLDDN2JfxnbFrC8iOM5ZVaiN86rzolfwf7p9xVYbmRi/pYETCDVah
J8tNDXT4mmpJu0hJm95oWpqjwjSSF9sLrqqzwmujnOpHhkyM0WXvlC/ePPtJ+x6xkWfJ8R4Zurl1
/MwIVzgKuK64lFe1Dfg2MFODiE6CoXKnp/JIg6L6GQiyUxksVC5/ukeP2/NycLRIJMCvpuestbJL
mKTZWY+rYOUHo6TtDBZlb2lwXxbFJMMPp9CkeyIkAFgh+7wK0phnJWC5iV6KkBI9GtDvo6UVJ8EF
ai9I5CAVYi3MXj84ZpPizbcrLkXDR0WaAn1Ll7pfTz2admG+OmmEEKqkI0CIXGTS/cH/s1NVS860
yc7xW++SQcZ8SvuKWD48U2R26QJ3WmuvM/wRWTfadOoii4wf0nYWaeEkB/gK9TFXWv4UE8+yZ6or
3qAKKejB0/Qgcq96ZLjHnavosYDRLvIefaHrV6N2ww9u9z1Irzzsl11dTNsw1+udpOYCze3LHBf+
mMCaBKC0tHIBgDqzo+9erCTUhrZDr1842gm1B45nvQ62LRE56xYR4gNKd+0qsVct3RhUuqrS+rkC
IvWc1In8MJQezXa0KviiBaHzDZahuWwMopxRaxj1C0Ob8LHoQ+ulqnLiBjKsdT8Ns/V2YdqzTPQO
B9mySY2vY4+COJmivVaTyZr5uXtXmxM3tbCR+m6wdZ9fZI/perLH8VWVaLwhJhn73HCCDXWCx7Qt
iR+RRterdMrEN0Rx5T3x1cadqULte2sjXtiEltGtGjWVoD2dciJJoAoe0yJH+ohv2F0F42AtRZcA
fIuNJj8zjMuWNfEQZ2Fa+X2vz6mNiZai2ayM8Kka0vQqsjJPVp1ZDruujtKtKJR5oGXUbbqiIik0
1fy9UTfTGpc5SWzU1VeLKeJqaA3mOZWwBjTV/bDlErSJxwmze8yLKRZBQzxafpiue4bDqw65IgSs
qaM/1FKeAkhxs+s4GMOXyA+0bw775XuChdQHBs764CLTWlXE6C6nsPNf8LICrjYhZj2OcZs/SllX
NFahXmyqEQBS4WTpgTAFbVe5ibsrtInAMJq7+Wqa4O7RxoyiLUJGG0StZg0bz9D8lUFiy04zkK0v
mtbq3lOkLN0S/C/3wKnWT1BcQ1o5Q4FcO60nQMJlN6yDcPD0VaH3rcVMNm96tplDmD5alWqYWlt6
GC+syAzfAUS1w6ZuUmufGIppoBk6wlrBSc/eCXf01+RLlwNK2hIFAfCelJAcPSYjIpVWv1aa+Nob
BWlcUx1emqpplw3pHjtL0YAPR6/fIaz5MnS9udZhlrdefI/v+wnshtqy+ZuHFm5+0cKKJC5K+vIy
gvfYalqmXbKwtK9eZQXnJprItBN0zoegiQ9J5luwTcxwmWtjvI7o7C59up2nKprl5yaBBPEg7JPn
eDToLFWfg0p4/kInWWONtAkHSR18kb10d1Y5zY3vzl92Ku/u0DRdfdv3t/jxw/d2jKsFZDx1pw01
3a5CteJMxvmMupcx4vsu42JJbP9ABeKbK8+dsF71Gd4Gl5NX27YNPt5F5MYYkK1yaBD4joX7WDW2
ts37tjlz72KG5NZj8xj6pU7GUw3afuEXFVOgluTAadMYfQUPRBqooNkxM6coRH4C399tZSHTXSLc
5qdv21SwCNKqYeH3NuLcynMeEVYnZFYzmaWXBuIdi0lbBPWCHbL4YYFDHpZIL0t3McJN5Aw2x+4H
Q2F1otLh6o6RD1Azd2X9PITchEL+BiTkEQrIQTkJdNm+hZM7FqPcZzWd2SXlAT++MdE+HBwkapjK
Ox1FVVMVbFm8oXf39iAolkoBup1gMt73tVnamL/cOPtiGlDmlk7eG91IPriUCJcxuBO62dralUyl
5ksaO9ZdzWX2w+9i/nJrGvKffZLU0cYJlXwIXaBFm1J5BG0TBxMyGcgi2S7bgR68JKBVX3g0JlOI
E+wXlxAj7DtQmvKtEA1K+iJEL7JO7bg8qbyQ7zp03St7NkJKE718AQLrgN3NifMuuddZ1Wg9SLcV
P8rJb9d1KYZl5xakB9pZSdwpuEK8FmRsuH7oXpJo5iXqgd1cM80wGWb3GpQMHSEN/xKivEgWW3o9
HAeovq736KS4w5b64DnVBnV7cqZvHkD3DWSsrX1KpjcshyObb8N+lBg/n5JcU2+c1u2l5E/ZALNJ
3wPDT/Zs1PEQNLS+t20E0NOT+L5clw3owg6T6p72WXXs0jA+TH2unmH2uD+MqAHWHfv5phl7MjGq
RnHgpUZmd6+945Pt0rV09WYlChupijV0B8Ms+4O0zO9wOSOCfjt8ZVZVrELSXw9tB4100auyX87l
0bLmiqQT4eTje1XfKNYVmBloKWdibaKLmSpPX+iGVXyDJaTWnosKrjKxygTcmZZQsSX+Z1XnKFRa
I/8eJAw6sn7MNkVeim3UwzZGjmAeQTqCoCP47xHkC7iXlAiwBqHLB9gmlm6p2V/9orYOKLWiNaID
naVuCKxzAZGnXtg6gRL4ycJoBxeOjaRR+fnClFK7Y3Xx7lLq1zfP0cv9QES4thgmAYtliNWlpPxn
bOrZ1gU/YfJo2W37NhiVxfAHEcWExTboDaIXYcmu+sBO+KTd76K25le5Bj41xChLLRf5BcUe/NhB
kF5ClihtECfKUMfHndW/VJ1I98hRupcpBuFd06o5VC0o04Xu4HJdjL0/POj5mN3FRAbA7JQZVFdJ
1h2XTrHRU7Sy+lCTyIOcpl0A9wdG2jgA1Jw8hS9mW0eE7Pla2WO1hUAhHhFUhft+kiOw1DHZx6Kp
AC5M5Z2oEpqZlNuUVo1h7SwiuV5LPRxJZyHGeJpPUV2I+iiYDyPV1eJmldBUWVVuYMKHdSfo537k
V2siixxifkdVfu0crXikupuOkxd1X2o1ph+eVpUpnU2HQjEa2fwtnMKJP4ZGMQ+JjDHfMpgcXxFl
/XTZR75MZRYhgPOGdVz3ahVHLBypOek7wySvT6aZduf3Y2ysVJLFu7hFnbvAr+jf0zTWGcACsdbj
XJyaNGzwJeNRTCYqPLSW5p5OmARJE6Qca3oVii1ciLnLGu34ahooe6RocSk7GEPcvtaurVu0zxUj
n3uyx7oXvLnZPRZuJiFgvpd51niIdinpiGep0zW+DfEsTQsHQhja4pAEJV2e/IKN8zUzsvgkQ242
qQ88qvCm+lV3mqnGEGgkd+HkdWeFn+uboUR/NNsYpS6sOGMFAkC7i6FMXb2pt6gG6+xSQk9c0r0P
2EjaIXgeVZwyOgMYn7JgDag+PtZd4RxwP4FK9MpwN/kGuZBRm90zVx/AAWbxJha58WpPhXMRFDFH
isl059ioVOJGLofR9JdtO4anRrgVCPMZe2vHwSFnWvXmJWZwV9T5u9V0Fdv6IdoKM/O3Iy2Xx7pR
3jeaov6jVkT+Jsb/cVdUlfc9iCzrJ1EE3f1AZ/GOdluxtqYSL2NtBzRTLfJWRosc2hLXM3qCoPR2
bVHN47chiN4LVo52ldLzNhH3AAwMtRicu1cnF5NExI2WpM5XeAzmBGW4GE5Y/zAQBFP9I7XS8g5J
VbJssprX9NKGTWzae09oxpPNavjCtjSnqR5h0mrTLjwZCC1Ax9tFwlrfl+45mgpzVxiyx6zQqZ+5
KcwNP7E+cMNP0XVMsyq2jPWdGpPyNNYZ3sOiHu+JRu7WmtPZZ2+AzWN1U2RuRNgbD8L2oHlY+bTj
5pMay9BvHQI+y2IfjLHvsED32bAcDYE0GHZKJRc2JMNjaQr2M2Uh9tCyW/jfRrUpnB6YSldBGUFG
dCi5nW8UqSz70Zvak9n5MYEKVKPrQipzPfZ1t2kLbdz2U0uX0yVFqXLZ6Dce2yGr6sd1bFX5jhg/
u0MVH2X4LdIJpFjVGe7FagiKlFaHYYy8wWpREm6AqML0s4vwhb8NY8zPy3IsDO5auf0N+DIybZGx
e6gbe2lHKV6zvB1TBMUgHBZ21OkPCdu4rRIq2aYUMU9645pQr2FSLMrGRk9HOKX+TFIAW8x+SPzv
euTTcUAV2aRMp/FdDK6VrpMxG35oUzuR+GFl/iUF/UvYTqG9qtAQK2KCjb2ZVuZb0zUxQGcrX6dx
634nEY0sV7T5Bg48arp7DbHVqiMamizJOnT8VaVXHEPN0aeDPY2EaTgyf0yVn25aOejcP42xWqmy
DA+pKsXq/1J3XutxY2mWfZV5gEIPvLkFwpNBIuipG3yiRMF7j6efBdV0J4VmMKZ1NzeVXymVQAA4
9j97rw0/lOA79PXrOJAVnZcYaI0tRxoYwTHR4aWRZa7YE6ZYpxsUfbzCaNOSVddPfr5iXsVSkVn+
jyyS23sZlhz10b7WTqZgKOsaS89jl4XWjWkZHTAQv9+WxXweIcUsXLlIMd6oRZX9EHudMigIwKc2
LL2jB/+xgm8ZhAG4G6MhiKXQkTK0Il5bZoa7wWObWfUe6q4uJ48Ty/kzOZYD6d++odlFPoUotGtP
Oklmpp44pVJWPSlWa6O2plsrLmTAEH1+Y4V9CAsDnZiDyDN9xfyn7Ji8UlQjuRA6SM7k3Ckylem2
jrSNEpasF9o43TVYng5VZ8j8mR5da4Wgv3YEb87YhPCd0G8KPqOII3wcjPE+byiD7NS0RUE6X+MX
ZWioYePg7ae+ZzWfEOKi7EQrneKd2UvCUQJ09EMjyvmtqMJxP3WGvm2DOYmpFrB+N3W2BSDtAb01
LfPGEgsZx1Pdw/IhMooSD6jgfoyDk6cN5mGQfH2lU3tw5SAh04Gs0L0psPkjZE5HQmAgQ/UELXqJ
GjX/hmczoPSFB/SoASEjZYsxB2RyxqpoMOfaiWliDDWTQLu1rLa76tGhrcgykx4Yhzm+SL0YP6xY
1tKwEvxRy6FjWDWcMctKbiNg7xz2cPT/yPlu/cCLDlsHWRqpC6U8AXcchkqArRxXtbiJvYbYQmPW
7eiT4B3TqYacFhAisteySpevNRl0gOl7VyCWjHbdJKjd1cqPXwQVpSBUl5L0+JaTRC1k850xYv8U
yd6+lvNBO8ljGHU2R7zpqmokY5vLfn8bwponWAYlXKG30V3X6fUjus70wWgN7ZVTUjArdZuq95Wn
qjs9mfR1LqD5wC1VvGG0a53BJBvRMMT0uZg0joWbfD4b9mqnjmRelK+J66lrYsrfGdkc/PDUhkbc
3pW+HO0qEXkZgZGZG4e5/CDlPjZmKcL8KuBQlRoh3HvI+Q9V5pvOGIzyJsEstyc/ln2BD1MZ2YvW
e49j3rZrAe7AbeKJKLyVMXAVSfFuW01Tjm1h5fdJVVsQ9yQvlJCdaAElZ7aLTpKn0B0TkjPsllix
76UK2zbRTH+nZQmcRYzJh2JItQ1IQekNvzS5xmHBvqHTcZfqo2gXelm5UMbDmz7S5N2oyuq2Ng11
PZjheIBYtTaFsZG3KJ/a5wEZOkzwtlmztUqilaVhO3B64iY3kzk1D6QUZPemEcc+xw8eaSgSBtbM
wniBRKDZsj+TO9sX+8gNMJ6+Uk8YrxKOZ9gcJ9GQE6tpsqcYLVqzV7UV0apNfhNWgeLWBBycwIL4
2ora1HygHdV8BOAvIWaZl6IpsB1UqnyolKE8RRRq4PiB97lXMACtDEnQf1lFBBONkhL+rkgliT5J
DjOrnXNt5FErPRdJU2pwhPXE1V9RTveePczPic3iEY9KMg7lDzW10ueS+XZiOy9UdIaOOSdqR2kn
NOwa1xSSg1c2aOVhJERjE9SBesoQVT3mSYLvvkyguSZx9IvMN4kMYsVclREDh08XsJt4kF/aIkId
y56co3BCce9DAocwYxMrqW+KRBgFqDORdSqqSZLtvBW1Q66Uceiw/a4fYC2ZR2FImp3ldcbOywPr
RiAT7KrSUgW2H0YxLaVKLhXJO8V2lrGQhmraAGOu0erB1tMRgWqptqfiDipvzCicE26S/cgUSiy4
tKTvhdHBqBH6oroSZUG61SKQoGUeqDdh4XeWY7Xq4LIc13+2eikfPLWV2MZhu53BfbJ3G6Je+yVg
sXHCBtYL57pKK+wKUsF8x7eo0jpi0qs/NQbgXZhr7YaTDOuhVDppi9qJs9YgHUKnbvL2KNABvwWc
5q+gZxcvrSGNB4lFTUTFJSSxL6B5Mgyy1DBaT18Nhln+pNZpICwTzY08VDwrsT13PacIh6Iaqtt/
KWkAR5OohK2Kv2Hd+321nqIW2egQ9legJYVfol6Krx3WuF2XD/1trXQs4DrNVHeRQkaOUCfqe97E
HeNyzwDFCfgY7Xu9hG01yKyN+pGSVY/0b61bqfJYtxlyybhBPUk1CS1HbK2A9qlQLrJCeVNYCl5T
Ms1x8ZXxz3+R5tn75L37Oz1V/Xst15WDOeYEWvRd+ayJUUx0VCFk7z3GJgdQ7LBlI+o/5vDvr8yi
99dFzTzptdN71QIqY74gY11g/WNwUiw097ivOAvnVADpX15rxSpqQvmbpgBRWWmGkm88cfBvBeIQ
11I+9jdQaLXjEOnRfRpKwb0OUP2XqsTDQxej1WB+57uGQ5GcciJnZMqGr9xA2whqJ6w1HNR3k5nz
Ag3oNJvOtFSO3OrgRkzJ9JhUQoY9ohSOFWfLq0GqjAejSdFzctgr7Ot2qO7RDrbXQj7HpFFItMcq
CcnnI11Utnrl9V9NFqd+DWx0VyLlPYwc1N9GJqJviozyOlYU/xSTpEqOcNm+N81AzFQw5NvIohLG
zpIU8LJBiVT7AXHVYq+5WiW290Pvj1uOj1C5t20XO/+SZI2g5T4JdoqnjTe85upOCuPG7o0YYNQo
GPZvsdH/SK32/yZFuy3es/umen9vjt+L/y/0aBgk//d/Sr7+mx7tZhaQ/a+rvHr//qeKjf/q34I0
BG3/gaXS0C2Jc0ZSgkBQ/VuQBn151paZLGER6Rqyzr/5R5Am8meYjxWJuCVdRkj2n4I04z9wxVFv
U7FhiAb/+z8RpP1pUQOgpxqEEUu/pWMfhGh9F4a0isG/o2Dd75rBVLe919U3H97FJxq0ma71j9zt
n6vPHtMPVzd0TxRrrxROeVFtIk7kKLhs06aGKsFZ/9f3+FNS9889ZpfKh3vUGJxFmWLAHYXQR0Mf
DZgI9BcjC9++vsGZV6QtBNTo/ZsyJRf9VOeUwHWWOsARyHr9u6vPaNYPP1/pON8IPX6+KbO1NM3x
GHqtfsGrc+bdaAtjq4VJuWiExL9TSdriQE/Iv6eQSdadOSi7r3//n2DM/3r92vzpP/z+njsI08Qt
GB7bbaz1rL5ldTdifN0QfgY3Kr/wMOfuND/khzuZhRWj0YcOFkvgIuWCE4ZkhYvozZIH158PqL9+
ojONdqmWxE0aTdhorJPRASEBwmT7gJucNh0TB3jc3zXbpSe0yYdhynTVPM3nkEeeTLsftLC51bVa
fvq7B5lloR9eWGJyUNHACzhFbXsDl9VJkoQZP7hPMPdeeFnnOseih2sW83Sm6caJ84NvQtKhD6q0
569/v/QnHf2ftrXo2rFZATaq2+5EJNNaLvHzQDwwOU1tnszpkU22g+RuHTNjGzU7beNOTcYLjW0e
YD8butRFr2dZRHVNr7tT65Ej3zd7Ib3ro6Puz8XKtwEIwyBAmpL3nfli9CBUQKUnZXkgxCK1YpIh
fv+jhOvI30mliLOzYTX05IrkvxTPuvD6pTPv/3dyxIdvLJqVlw5B151IWd8rylsZfqOACetzwCEN
vX+00zlfsDJXoa8ccGJAeSOAVAlXX38j+U8z4H99I3UxxCRWGgmVPKYnMR3tprfsnvdlps1W0nk1
cwb9vjeRj508f0OpEhNVQbWbPRQ7C6PwbC8DkaHv43gT9PWFj2fMLfyTeUddDErpaMRhKyDtDbr+
J8tt/MTiiwkFLlbwKDQJsNGZW8Mx8Kb3m1WhtJLd9UPnelr0ZMhaYfsgIKnM3bbR9KPQ9VvWSkeg
si+clT4asfBNavXNKA2HvpadKhivTAouRssZ+xDUewBi94MVvcepiC8gqO1Qg9xoIniykcM5IPh3
lRkdgmm6QVJ9z8LgIIrelnrm1bzdCMa5oipMN3XXbn29v2ra4MAAfhVm5VFv82fLb7eKXCLkqbZB
mJxC3WrtUjCBOYUraHdAK4Z4jbg3cJq+3MjJcMBicasrom9LjbdTgAcmSbGhgmTZWZM/jaV+YVhb
mEP/aQ+LUVoiE6jUmrh0o0knABdfCEGAyGSDFFW2n4PXSeT0yPCaOePYdRsfssGFznCuL8x//qEv
1MOEypZ6sjtWyJbaFOttuv26mZ8bDeYR6sOlIxh+qpXKhUuh+oXQvGehSfdyUbx+ffm5XX7WXud2
/OHyap7GQBGV0i1LuaCSV+xHSGZyzi63Ca6+vse5R1iM1J1QpxHV8nJ2ydS1XVKSOyGuUG+jkg3f
hU9w7iaLEZts5BE3zli7Y5PcVEJxNYrCbckO/q+e4bf9/sN7Mqpasgj7LV2hJBlzSvI7T0JlBtxv
/3c3WKzGkLaYQsRRpttxrov9nGxsqY5F3LSivP67WywGzAHIUFHqUuU2wuhOgjDYStVclyI1h69v
cKYbKIvBr+VkN+s4C3IzfHfUSrAF9+zML3yCc1efv/yHTzCYVLhM4p1cdQrv9XSwdd1///qHz2/g
k16gLPpvagUjJsm2cq3I++XJHVEx4+R6ged2gfazN8ULu5Jzj7DozIYpJM2MvHMTT1Id+p1n59al
tK1zF1905Ujh4EG1mtIlxf5HY1iajczzwjAhzX31sze06MOJXI0RxYfGbcRN0zWr1NhEDYaO7pgF
GB9k783n0B6oESd5Tfz29Wc590T/rU+PeOlMbipb3oYqzeT0Xn3Jp3rm4kt3qq+EQNQqk+milAYE
xwGHXtB4LnSFebH2yfuSF90ZHRQbkrBuXKp/LZqcfEO8230ZkzQs6uh3KVWmJsTMrNYuMYXO3HHR
u2tdHydSohuXVenNJNX3vYoj8+sPcWaWWOYuW7mBkl1tKre2VLCnraNWZAG20pra2IXd3Lnl3O/l
8Ifu3VCp9anEF6yEquglNoXyRyaO6S5vaw+2RjU6SVbKN4B4K88uR4rpsSbdiZ6QXDfdSGl99L21
2Evls47Pc1/IkbTuooGVVw+BXJoS+aR3kr76uzcyt6qPvzaG2DMIYuP2eb8phPLKU6bbsMiOLZ3j
61vMTeWzJrQYLDwiwLEipbR+ln24jCXDNjJh1yrGk4jLoPHK4bs+Zxl9fbtz/WExfEwNVX7UqI07
JKItVSIJk4ipLjSgcxdfDB+GrHpZ1Qq1mxgAB+sYwHJtTuGFq5+Z+383qQ8fQ1KEckrQxrgaKqtV
ruUR7wyfFNv28MLq8swDzM7Nj98b9kGtmnpcuRxzdbbljehRTTm58KnPPIC0GC08QC2Uv83aNRrk
mpJCkhhgRDsx5Atxsmc68DJF1hwEuMxhxcTTVd3BrFTrbbRacWeaQXys1bq4+7oRnXuQxQqAjNA2
VvSqcstJeUiGattUgOOM7PR3l59v++FD5wLlkCptYNrF1HeEYJtZA4kudffzwvXPvaf583+4Acow
pfVw9btRPrR7qcRBFCmZ5YSFpOwwwCgECFfFyijLwAYbhQhMjgubBYOFcBISpYCN1QHvWbGNswDY
dUSoUkjFFt7pyTVZgN6mx//HDolzK8HzUkdVauYCoUQnUmvyOitEa8vh9AMwqpTojx7CcYoDHD+M
cUPGk8wesq5XCEdBJBgaHsk0JUQCLA3iRrWy40KEewcgzS46K0G+5cVHRRqNdRWgOuCcz7rhdOxU
5gB/cI+TFR734wH/SPtYKUK0j1SsTcgAOBXpcNzLhSHZVCEb/0JXPfOCxUVLRyiZjOOQl26bK9dZ
irPTDNO3PjTW877m6694ZjUnLmZCPShMFZdm4VZGHe1nHC2hscr4XrCTsgvOivBgqcqFrnvugRYt
3lKBhVbJWLimqtxMxfBCOeamGsFf8a2+fp4znUpctPqwwI0OnoYtIFGB8L8RgFgQH66qhjXeX93i
dx3sQ7vvwGnVvqgXbmpaNZxjk/Yj4HFBkf23t5D/7FoynuFYN8XCDaX6JlBNJhkzeUBR9Pj1I5z5
EL9Xrh8eoWlwxtW9yodgrncCq+odA1m5U4VesNVRRl5YqJz5Gr/LDx/uM0xxWoiGVLt1Ud4Cyb4B
tw9i3bvQeM9cXlxMNAPJVOZY9iXnaprHWa4Qu7hySpLKw+wvm+xikGsVOSYnsNFdORStaxkeiDER
xy0YSEmESe3/bs4RF+uXljTGsRpl3WXZtgdGepd79XpQx8cIw+pfffMlzGAy9DLsEHu7qSFsh6m6
a6PqKCTeMZM75+tbnPsei5VLPPatr3Ny5kaJI9d2EDlBdaHTze/7kwWeuNje4BfAOgkdyg2n7ipq
ondfsdy/+dXgRRedbRhQsdSi7npGZDpkB2zHFvBz1KNk+voOnw+yoJH+vENlCZM3mhbe7ITwySwX
3F4SHyD5bAQr3o1ScGFZOl/vv78kcUlIVaiNlhqZCK7hC+vch1BnTlBkpNkzRO0bNxPJTX/VMTC2
Lp5pKBu5rbHYRHHRHKF+jggwEJ/nSWiu2lqJ/qpNidbc1j4MIaJiMjMhtGGVill0yoY3TySlBpN8
tf3663zeajnH/fMOgmXFsqZKmtsXeA2F+pgB/Bdk6/3ry3/ecoGa/Xl5Hy+BXFSj5tYjohsfQtZ6
0IAPf331cz9+MVNMUaQiJ2g1d2rN66TUrrHf35u5eOHdnCkUk/P256+PA0ssET5SpopyWy212Qy6
mfoNEXBOVpvbsjkKVLILfPlfP9BvcvFnjXjR02EwmEGkmbo7RNeZ/ujnBRCQ2IGKJ2cPlJlWdXHM
KsEx4W+m77LylijPojpdKfqeJQzu+mexPITgLSfvwsh5ZruNE//Pl6Ai6hjjKDVcE8+JPgzYbH5N
1oPqqzaYrJ3oXXM2ora3Rhnt4+4GVJWTe63dq/jfgc8P5SYq57OTUs8uvCXp8xlcNBdDSh9F+aTr
+M2Afzh98CAU2ENh7wfpPtPJeJ8IEVdfM4wfpfdK9WFLqrFTVo1TpAeVnNivP9b8Aj75VuZi9Zip
TYg7P8tdvTtNbce6fnKMnOM1TDNB5K/k9kUr0s3XN1PmNv3Z3RZDTuBBOAT9neJnjrw1yn5CEodM
B15TqS/FhN8Lf8y4H8LiLfC6h94yicoIivG2qSC74XrkXEXLf8lJfZf6AhC4pMLzLUqeo4uwFMt0
ehhSeB5akUHhj9hyz5SBVdkFP/WyKe1KkOFnWbCLk1CFFIPu0R40bN9FMBUX3uiZ0cJcDHcDOgZI
dYhCBTH4JctYDSyzmy60mnONZjHSTWmO+kySUlcesbaNmsISFoPVoFhgUv1+//V3OneXxYBHymog
skNPXHIPbqy2fdfLnd4/6aB/vr7BuXc0t48PU8IEt04phS51/XTY96RdR15xqSyPLufzRrYY8MIm
mMpg4te3strsAxxZ9zq563tDiCungBHIJqkuCqcTzGSFnJ93WGA0jjRiZ9RBCLdB0RaQ8pPqNFEs
uBrrSiYllnTkJEynqy5qSqeribl3qIYRxdcrw4XF9rnXshg4MUQApM26BDy5Ac+mIaf6UgXvzKWN
xQAIiSpTEsTWrk/yN2iLB61JXr7+mGfWLMZiIDNMtCh90sRugq1K6X2HGAqoJs2dUaqkThxJa339
uzstBisRfIshttS7prb6GeRZhJl83Aymfgyxj+M8eAkIJf36Xude2GKoUpIkC1SlD928ToyVhIGY
RGIInV9fXTkz6xuLUULJBJzH0hCylt90WrkCQ2P32ilr93qzSWHvzRYJP3y3jFknjKMGGE2QaKsm
gCGoP5lqsNE4FPLBxnt94OTSvSCGeNAfYrg3ZvFsNBvW8nasyPdeh6HOi7Y9/19rNv++heQbfzfe
GfML/NCXe6r7kaTizx8m8S3OFacmMfTCazr3ERYDUcQrkr0wj109la/6Gojk0FwYgs6ti35rGj78
7tCKfZ3Yg5gR1E3FW1WqQU+4JUiFcnIjXUcMfVu0F0bUcw+yGJMUv4+CeEoT1vVqhs4p3BaDeuEo
5FxTWowaSRrGAR63mXawx30dl/vykkTrzM9eMmLhG2dSrw9syq04Xlu8/V1Bae7CJzh39cXAQbEu
S9k3x66Sl+ChQtcX/R9f969zl16MFFlepnFaqakbB0mxwnZgreGN/V9m5B/IyI/IvzMj3qwj/djk
A0Ko9QE0i5uY6SOVmMoWVP8J19bRiJRrmMo/iqhe/92TLAYKEiJ1QS/byDWC/CHsLIGkRIqwf3fx
+fV96APe1OPRw0HvDhUOvS74bipG/pdfd9F3YyIixxBLsCtFVr3ueiaF1PLk3de//EyjX+ppoRYg
hJPC1FVL9TmNsjcyHNaBnOUX3gwTyOfLCH3RZT2/iOMWOowrygJU7P6awUDTn3pCGX8HzldQ9Pb1
sOdfrYYZMNQ867xEeZSd0Z9WI3krViqcRgD2oCiUVtnOBs6+/qnED1yEnFGcx9q1nGAyb3Ah6+2O
gEobINy+659HgZ2HojmxUDixAVaWwMtYJJu7sqvJZZzX+9kxuc/bfSdu5qG9NtjEUefmTyZsf2Dm
9swtZC2znfjWYeP2DPW6TNUD6VH8HRn6qyGTHVwkmPygrajqLZv0ayYO02vfQunO0IMV84XAh4Nv
5JRRsGbuyFtIkYG65SeURnOv+cRQyfsqHa+06nsEq9a4M1ICRMbCHst8U8kksTUbicR2TFE2ywH+
DqDcNT9BkwYUbMb8HsG4ACl8FitsKpCAirom4RvAO8iyd10jP1J6YtbrxOLgJeqqDUWO5D2saeWB
E3rL8+cT+nkuHCngp11ym0vtVQWAyrMCp42PsXQnJeNKLvl/mmJLIMt9WX/mN/gW+9CgdtrKtGXp
peJ4Qs+011zqyaHptykmQp3kt8mX7Lo5EpEEgcXO2Am2s0tUlNbQ+ZH9ES3HKyTh2mGf2Iqb1svJ
HQPxKG5C5dv8kGI/chiO4V26G8bOIUh33luZsU4yomWLk7jigb/uG+cGv8WEEICP6olKidw6AmUo
edo3n8rw19eeh7hPdnBLkXacEqE7ZGxAOtV6onw+8toTZZWPQPrjTBcv3ObMCKstpgYzr/QK8XRE
+VzfKtA5C1bDkzg5ZS1uu7bYiJ50YSQ587aW2u0yLjH3tTVrjDZQ99A7DPg9Rn/hQc6MU9piqija
gUCmeX+NSPA+8Kk7tyUhPunx689xRroraovpoeRYXsO+FLoZ/QFAKjmp/YEOF0D9oU/Ma6Y6hqe0
8XVlkyuiKzVPX996nko/awmLuSMZGnRPrCvdslX1V49wr4dCxZFdTV75ACYIK3GLRfTrm519zsVs
UlmJIFWDHrqmhpGptzSNuAqAoePU5lsjhwjiRyVKDa8lM0WvCGqZqmhap4ml2wCti3WYW+aFFnPu
yeU/Z00DSlkCMS9zxSgvjhhGkhvBn8R7IKLGSgXmu25hBlxoQOc63GIagiOk4g6fY1vM+GdaV0+1
SUwB+FCyAC/c4tzzLMaLpFGmtEKs40ok0cDdIbhJjFTNqfsa7FnPHleW5PxCKW7ecH7SbJZ6bwOK
iWcOMbtzsXnLiRkAuwoisLutLFwfOLJtjazn1Os3X7ecM917KdwmwxRoWTImbtznr9ns4hXlb19f
+kzfXkqylaCqBVMlVbWQCClu2fjq3TdTby40s3ms++xNLYaOsRXiJlLlyIWkdfRTdZ5AwUD7txrJ
psokfwPR2VzqX2dWO+piHMmjumrEXEo4ndnl0yEt9wECX/5RjEe5/yHCmSB448I3+S3E+OzRFmOH
5AFBSSw1dCMhMO61qdZ/EFct/hIyMx3WxJUVKgsYEr7TAHxCUEsgjH2GMxQFxZbfIl/DUqFc2uXT
puvzbuX1StPgClXDCxs25UynUJcDTj12vVRYgdsOmR1rTPi+v8tiE4j9ibXPCNRuXoVV31XVX81L
M6K6AR5vo7mQj4Ee7xWTfz25BTvKiN19Qmopf8JOvdGJTzLStZ8/B5W6ntcXMB1ZQ6V2Gt+1dUdV
qqBE+lNsX7r2wkxxrrEuBi3QYWKhgc+cT/ZIViHrUKovNB4VgvuZtroYpYCjVSCMaozd4JWPMskV
KzM3R6dq5Z2uCMZJ1XtzB2z4NVbqdmOCWFnHgEHXUp/4WyPT7mbykm4HGMW3kin2jtnAtRhCAUGG
mFv7iE48G8TF9CmWAwvsXOc/5BHUUiFrWQnWUrqagmgOfwdMG4ijCX8Wf+tY1oMdaTGR7TlEB0I8
fuSjFkPlIRapLDSs0nn9FvSs2Ux5yA5Rr8vbqqqUq5FlgTOownRopEm56TTamjzVL3WUEXCBPpPU
WVV4VOshIe04gy6pBZrdTLiXjKSgaj8FFWuKvAXHY0UrYic554B3Z2pw06OuEjcohv2NKJPzCGgn
oFYTCFe6AZQT83AMpSUD1CxF1dtI2NVdLoK6MCw5KvBBdP5JTOToDsDOs+/LKdwgXXmKUoE9kNTU
DjG200whIDI4SLCMVwMQbK+hkU79qc+EBNjxhCdEVfZNmocwXJSTFvjsGlpPcbRAbVdi3Ru72oJg
jkwRfmzsQ2fBWXvAUuBv45KAWjH4SYRGuJfDBG1kJEsPZT4kt2LfKNcWx/pw+hJ/L6YReVUEg3W3
Gcld274Z2h3nZ/eDbtarYPS8m0CAZqW2gk7ux5RdRQJwDs61yyf2YDDE8Y7r36OgkbYT7vNNmFrh
VgXNuB5NH/wx5yhQWlrgvw0H/H0IXxVRFqdLTbPKfH9aF330jOP8zRChqhgx3qw6BOqbJk7iZ0eo
5YFTCgTHNOM+MLud3Bn3GFsgpUXf+gGq2BgzKPk+QTZDUt7P5L+2jHZTQD5ZLYOvjpXw2e+6tVUw
8yfllRgoVN6sfA0qbKUn3c/aiNeFQaqUxb4p9HZSaqzN0ANzc4wybQPu+q5DEoV9/sYbmytpgOcb
B9NP1F/qdmTRNnkbX/kOysCWDDCWqrJRlGRDcBaHeanDys7j1hXAnoFgm6i8yYx8V9c6uGoSb7LJ
CbPJDvibRZxvRYg8IiwHD97T8Nq01BRFBtquWkPdR0f12k7GVmArbVtiTrSrepwIQFPzesU66q6X
yxuVVqyX+q5UevSZqXdFYPKdTBVct7JuFXZAUPwOYDTsMZUU9b699gJdcEJtAvpEhAA8MKnM7VQJ
Diq0sTb/rkbJKzABOqS+nnjPE4ouLQPZI4GSbljVCY6uWd+7DtBBQpDsCOXJU+f310l8yXDczX+V
BrlNYHBUQ7vindQsYUg7ZmSyEwsmdVVvCxakhH4i6B3IbYz3ZfQK2xJ4ISeiWn2kdNZ3lTsm8qrG
314ryq7gv57KQ8bWw2qp81BgGwJh1Rj3DZBqCXxYOGwKkHB134H1n078Gy24b+o3mPzOgCmT52jS
Z+CxV2L6PggDDEshcIgKL+R3AP/TirJdVltb4CXXmWnsu2YEcqFsNCBBzgTzwA7iW76+LBvrcjxK
AcI7/mu5NewaEMXaT71dK1gw4Tx70L3bJixlwCw8dLkX8R/mOkrR+Yvp8tEUOkrzqrCmXfMR4kMA
tUydEntKoQOBOGJhgnPM+NYRKQZaT9xRBl8VknoFgt+Jig7TKYiJQKW1cLLFee7kcKywCTPN6fXk
1jCVdhPQ2HJP2Y1mD2UxBIJuMgJJO3gsttkyiPrqJgrhS+bJryaOD/zOQoqPlVesh4reP2wyX94H
OiFggE8z1M/HvL6y5H6llM2JbxTn3oFdrezQYQfZmv/IEOob/uFF2k6E7XPnhQVB6RW+/mJubwmF
e1jU+Obqdv5gpkqYlxH1Pxvf+0VFdkXk4zFWfgK6xgNhXFl+ddWHDAs0Nr+l/4TCPki9dQFlL+k8
WKvQiptix6ebVym+xc5DHF8b2MmwxEB0hE4IgQ2IHm2mH/qaYoAR28FkvOsqUO0pZsZPHeAwziAL
cwvoK/VUNKd+co2sYBDv4bYweo97mSA6hTfmG9GjwDJCTOI1IeghyGsL/X6gdTCc+Xik0UzATbGA
dcAQy3bfh4ntU0XixIs8D4n05WCVDZJtpq0997VieIUMczWI/WPGVNIoiJQD8fvc4MvpEZ7jvWdR
lmKETcSfXF6dnmP5EcvXKidQiMXNDa+/pL3M3W3+KfNN4pLFkbDKkpSpXNhBlbAHQ0Oapu3q9Jms
lpeGfsInbib9TQWCBS5iH+EK1OOfuqjaE3uAaPo2v3c4rYBKors2eQj06YREeJdk8j43jcf5E5mN
8Soo03dZCq99rdCdnpTIVR1YJ4WhILJEki0NoIKxHBKNOuxaCBUCYJ+YQ6lQaca1GmQvWS+sejG6
NeTstpKiDcqbJ456KP2boFHlmMPJUSlXktocYKPum0w1EcABrYCUDhI5zkif7xlZtGnVebp4lLrO
IaJe5KFZH5pS1dlx0D1l02Q5CM5Vu4w1WPspA60klcmD5lMRCmh/8mTtBBgvqzCE6+8H0raXuqsp
0SFemVeQnO8rcXju8vpuUgSUutWGUHi2mXRfcgJdsr3p6yF7HPWRgtRrYo2QzfxDwp+3YweVtK7a
60I3f4zpeFP53ibNpFd8kg8hUxlSh9SBigtzVUzW2qAEDioN4wYGLT58naRkEcm0VtRPzJvZAxXX
XRs2m6G3rqNEMfZZz+wzDnq0iRWxJ9fPmrasm/wfqiKp2wFXP5z7Qiqdsk/SNWBatGUwO9HCVrXd
lnCRAKVHTqiwfOEcEbSZVjBJKRWoUMhg+QqmeLdFit6spWYC6VT1hoNvQjsUvZH5dp4UwwYvkHro
jXyP5Jtm25Jcq5SS3cgvGkA0Sw72VdWT5jrA2CzJi72XqLudxiQg6cWalNdaDJWjhAYnhQdkhQfk
GcC49V7K7v0q9bdib9acozVG+iR1mXKtCWq1zcNORROSjAbcrERBqaUGUMuD8KXHMXGYwWTbOG0I
HCoyarxIZ0GqB1bs7TopA5NWiEN81eDspV8bw7QXlVQDAgVgay2owo//w9F5LMeNLFH0ixBRqILd
wrQ3opXIDYKUhvDe4+vf6beZiZFGM+xudFXmzZv3VFCFgVjoMvdKFlffBkxucjf0tfXCc70cXB0o
jle3qS68rWYxeUskil/bldsLMX0W2dXz9q83N8AkDtlTVjCYi1h31M2s9TlOqRue5Wi0KpL7/UlZ
TUx8ZboMfzPNxhrRdub4Pro5kMO8m38a8Mrk+I36QkqkVOMTwcJWSFCOC825NYpwNFoibWnNFnJf
K3TlbBYlX+C0O651veK6yLt61wINuBhEaZEcWw3XyLQrrN/Ow/yzQmh1iX92G1KspzV/xMw7Ygiz
LKVlGuY8cIlNfhIMoQK1lCMm9a1+w1FSvcUdTsXcrv9zlgqJtoTvmKqvYTAI2aor8++SVPmxL/ri
K04UKIJ+lIGtcQ2sFoZ1A6BbEEWNXnjRZMmKC74ciUjWzF0vY/kcDXVue2ozCRsUjz5iZB2olJoV
rs0Kas1wlqAYZ3EgnR3//FQQV2MBPyJIweUlCStoEl6Mk7pJFxhZP1g3va8lwfj98DnMw/h7Hrf5
Ar213WmqVff0kbK+Y2FLe1FSGv8kSWlXIwfIXXYSBAPEVbCTmjavfoUy5GsF14XmFiQup5b+Rd8k
P0ei6vzeXPRLGYsxiDrHCUdT6jfL7gjxdAwMsI0Ql2VRHN8rWODvyaqinVCZdUy6qdqPeS1Pa6ec
s9bFC+eOWl/KZGyfWc9ht1oinXq8BOWzot0E66CpG4iR9WkCZOsXPYl98HRG8Ue3tSHse206OsXQ
v1twUXYiqdN7nIlPoqD/itK+V0BmQ15sfyGscPM4cCl09HHm32QzZ1ND7pegMT2nrzhuCcAOzIdf
2yLI9KgefOq4d++sksJzmgKD6sScCS1wtldBep6pKnZYEm0LylL/FXeWG0QONx3fotXNr65R78aN
+rqwKtDqLjWk3BM/RhCc7F6y0bgmVhQqV71CbyGtrKcq2ixWfCk7FvcA+NAXKg+z1n2OiwWe64g5
KZ6fKGA+gepNPolIrkfk1l5KsU/s7skxVtczJ+o9MtLidrtNdr/PNLHPknUXrUAZZjd5yD6MeZwh
85XoyHzQxX9xY3zaQiPzrp/XX1KLkU6m38SVE2wtnicn3Rn2wxtUumzST7BueIieS7IES5ZVgqIx
nZ0YHF612rmO++62BdV6H85larIKYYdTxbk+DBZvIUmcnZFde7J9tS25OjaAgyZ/7ed6l0so8ctE
qJUA8LV3jMG+rZWK91llLfc6Fg45dy2zKyOCBA0AWO2lOVItDJGmnyrwzK+KcUm5K7fxXti0DKvb
zH+hfRq3UTV0BzK5NXl0s+rkmVWkHHQz90synyfEVY8E/au1bCvJ5ekZh+mHo1JYEnUTmqlOlnFV
/iOc9IE6uea9SUwt8r6MFq+WQ04ueP1ESDuLzfZ4aB4uxMHyXTiGC3fhsI7vK//Bbhr/zu5kh2Zt
d1C1kBbiuqy8bSx/8qkFvFEtmddElP5Vpn6m1uIhmq8Eih0eRqxxqkKjTP+Tgj+Tdt05FURUqYSn
tLX3j8/dKWAy2HZEqdQI57V324g0diLIMzXhKrb/zB2vz+JK8SbX3huWsydsYYfq/ZwVlb2LamMI
KZR+erwgsiaq/bGK71r2l5vDyOJVC9k8ldX6sVn1aSh5fhNoFc8sdmUnw26sH1sQYiiSMnttOM7B
yFRH8NwzZC7n4dgcXuNWXKATnbShO2j5/DUU096ZxpNF0MFKqHdIviaH2rilO2JL9WB8UOf0+F8x
jqkPpYoEOo0DQUs8vvtfjsSXMKz4+PArEIUw5Z8jdPQzBCpoA25DKJfleKRoOT6NjV81jwJ2yc4a
nxdj0QXgJnhKz970Syc0CFhDSQ7bQNhse3aS7ZbZySGdzO+lZFPKqPaqM3sSf4sbr2nnjlDZSKek
ZN/CaYj/EnMyerhLiGBfiDNP6rPAfRlaG2SWrYFIOjo9hyloOt82MJPnrmmEQ+6YnmYtrw2zBljd
/DD2fqv600AUCUlt59zdvmL0kT4B5F7V8d0Z6KrMpp48O7afnHa82G51IfrypvTo7oDgAklEQyqX
eyn1U6xXj+2Kr8VND+W2MLuY3A9Af9REBdPS0aT1hKWW453w+DY9rQg7i6UHU+dcpt54krF5wv1a
A+ZzjoXm/rG37d7M4mLEy0+mW6+zLZEC8vFEHrSLExYoYjO/1XF7UZN5xSPWEKKBNAQX55jK5ckY
XKLv2x+nRvoU8fALveYT7yGrDfa9L8YPmLjnxzuRru5raRP6XYORoMr0llWH0lLGr0ss7vFUHtI8
P0xp1+DJdLo9/kuTx1aF9rK2SCjdi9XZ94Ei3ksz/epM/bc558vBdMH2VIPRH0qkqgPzZuHj5qVQ
aFuSQZITqW2/pyXa80SnzA2g4/VGRQYTpYqlEYsBsOdb8T0uLanxLCG29nw6vkOY5KWv3fGYjmZF
yKjR+uXQds+aC+NPq9ce49RKRKprNc0vOWbVS+oQvLka2b81n97HJS2uZlXlXABSnquHA41XybOu
LUpexOiy3jbCugFxXN0KtagPbajXP7Oe4qd01+KEUOe+t7Muj7Fci6C3mvHTLkl99DfLBBi0ksj4
PXdz7quS56cxCiBESFz5bikjExnMmE5tz3VptTDdvFifxl98qu1XhUuAUYogRZccTr3dDWuV382O
OgYgRHTISgngd4sJTdGrjdiIfvBHjMBhO1iPxTpni71ROtttIOzmKbJI9ffK0Yj/UDZML87aVyiZ
40r28GaDt3W+KC/s51HG3R8xbuTzzI5Osu3cQfU5NuQ+E+xjqmjzWHorINOldL+FPYcF2Uxcmx1A
YoMU3n2qV1jZ2rFPzqqxxKnt1ubUDJlz/L/RcjaL5LYqqYcAIkDI9FN+a0t33OlTw3w9tbugzDYB
t7qxfaFPwufyKp5dsEd/01n8SqJtXf0avo6/aqmbQgYfJkV1Jrud2wkDfEUP5M6hY3MRfptQWviN
pSbWS+KI/KDrEVPGyuWgXWYRajpYhjq28IrC4rAPcT6mbx1LLXvckKvX9ql26LaM2Pc8w9/HP0J/
WZl1tWyl0PTol1xfwAwPRnFUaVGQXMSa2++kj/UPqzXnywj+5z1TM6AJLVtIlrQJp62zsr2t3UIw
5IKIxStoLptQcdCz+/BB2EIfaNM87ssm6i+DOZiHhUy6G7yT8obp2jxledG9j5My3rp6aC5Ln7pe
FxeRZxpjHcYsznrQZEh4BUEUGHmlEIdxYW+OkSPWs8OGcMkB3UKoK2x280w5yndnJpa+cCxxqea+
Cp04r4I1xZBirV3ix31dnAXbJve5q/DQG/0QGnyFg6qjOi/bejrkZgezZSVtPzFsWhNrUsfEbWGv
Ued1/2FRIvppHSJCuHtB0+GwG/OuFSZOw75aU0wx0bzdyYsXmGD6LpeeTB4I1i7VXRB3qm7+ZvFc
Y2/viOI1VReQmdnu+zzuT1mBLFwIYwntWk1hL1ay/bt5yr/UyFqdqDTGAh2uLk+V3bYE0WqWLxWp
P3+EBQqaq0i/d43GPMpuH7NffM3uA2k47dvN/TdHSRqWesJTwgggsHRQUFE3kefvxvUTwvvmbYO5
ogc0TWA94q6rjGBi5I5HbZQ2HhxMuusGtqtr0QMwNek+VknidZIlC/+3OQ1W3sddD9UAu80md11E
sHYXx/3VnuyJlN4uvbkFYoYmHCtUWtqdWqi8XldnxKBWyvo054XRYibyULVUioohzq+mrxOipot1
B91qJD0FMiJzoz7qgqhPeYd0bnuHhYgdWbZgtaO140yGR2hrjf17kNrkj1AFoI7EvOIkGT/LNV4I
9V83WlxzJECJAmrqLAhtjM89gdCVrBXQwo2d1bKw/tPKrD+pVaMUjaLr3Dc/MS1sWpXXquyeAbJf
+1a+powDQ8K4n5psOdHCXce0/IHhPPhlq3+onEq6yOcqaNuYMqIxMm8usirQTNkEIE2NR8pp/ni7
uPQM8Uoj9bJq2rlPkpSVlfy7cOCOkzb1CvCAa8NJdC9a6r859XPtdmzSRKFpyYPIRpKEC3PP8/NX
i+ETuXKf68Ds3PVetSbKKXDFmSu4nJPD0gC8qPAdGdP2YK6duqw5MBk/RgLFs3vU5Xb62hEpTFWf
vrO18qh3ipeGGkeQY02LSQwqUZmXaBtgjDPAp4Hr6aGK97KJ37TRuMVF804W9M/cqqPp5L+LmZSD
PNIABlsMjrutbbmhlt9ZRUHdTkDmRyu/jo8zGAGh8VwJ/4SYlZSm0X6ZgLsFQiG6Ws37pus3cvq+
13z+rOPlDziTYzerwwDzk7PNfp6q7MYu2U+8aM8SzoPVp7umq603+3FxUDmD8nPS/1q9AgmbNruN
qhY1kokJ3GFnoyzoHfkmsxI/GnHVjFEZBR7KqN3pWfTuqvQ1U4xfIlceeKoYsKqm9RsCBQO8/DHE
Ovln0ezfqs9+G3Y8s0njWF7DPY+uf1KdukQTyku6tfEFm18ZEFsOoN7+hkm78hi0ZgAShZ1d0jzD
tcVEVmmPDLWMEmPth3M20ZGWpelPpvXRJ9pNCNhNbqKPxyWbhh33nCSCzHyGxRMxBWDG4/R83mSl
a81rvCX3kvMDQnPVh2Zm75Vt/FQu+nwDrqwWt6VBLHAb654D6UE2dt6GJn0jG1+Ebe6OwZYunwLj
YJLO92lSe7oO3CdmHMIPg5bEGLqLKZgI+tfiiM52dZ6AUAGfnnEYDrVoOMqqq4Go4VlKiYDv0wn8
VTjnDFs07VZkfECMIveOJknGrj43iYxqzR26eyMCBCiQJzkDZAPgM3RW92SSdElKfvycWsMfoswL
BNHoIbin895NuDOHbrSDqRaPGzh57asGwMx4bVPKy6Ykgj2l28BvV9k/FsSDWG5vTOtuAqO/iwfM
y/WoIODEfTIK/blnR9KXxfgZpYYNUTt94nc7PyuyU6M7Xwm7bD4JBBRgXfncTcbdypGxK/lAC9fQ
c+LhH0oZe+Wb9bGJ2D6qQeKjX4uBaOgo9Ru7Uf7DgF/mVBFku3NjT/Sn5yXTXZ6C+F3rtvfSWLIw
WkhHTODPcePSC4GrStCyB/gheWntFluDsdfwpqO822ESMbxobSec0/xHlPIPdVMPeCSHtgf8+u9c
Z9WhTiBVEbVqBWqY+l0j+hzP/qh5sQnvRM3dQabqjQOpo5ma+3us482oM41h1/JYErDSLRjjZHsb
TLqFBOBCOBtt/yr18R8bxO4lsm3pdVPah5jo1Gm0tSoA84OxGLfjzdGqe82nltDbKtOLO7QrC1Vk
n6h4CqlEXS6ZDuqwA5RTH6SNxF2b1W7LWzfgbip4TPTyVZjr4iVd+1+WxNzL8NXiWXUnKvflzhVu
/xvW3nyxSw3DTxeJ1SNxLA+61GnOVtvya0STH3qWqkMHqJgfS8QgwXjwSJcV+SbS/i9Vah8tQA+A
LEn+mpJ5ENbCRvFq3DVA9JjPTlTUAeV5vOuXzoboVBh+JNt/oGVBtvRxST+SVEwuMo4hORcfmmiW
mz7qP9Vc1sxmaybdc+L4jtE0eDPaKZSTEog5MAQmxMrJ5PliosHTzdGtBtNLVPIAhdCSZZPRHTC5
oOa4eGbnbC48k6hDfxx00+dAr0JRMzhH4krIjZcc9WTHgf0oS203WHA+2tqe/Ngh3FCnZnoWwzqA
87Qko21DePailqCDRsTNyBOQTwNR9oSczjeQ7Wx7mHi5jGH5U/cYWBo9dp/gu9PCS7Tljlkjfo3t
qHgCD043Wf4Eh8SnjtMZAibur8jIX4AuGmGUjVAFG1UfZQy4kSFNe0/5C1YB84T1ZuFsrah6VvLh
ZJZ8tI8Vu1RvxYkJnkWXMk4h8faZR96R4dO+cYyqioDGppif2zx+tDSoO4ZlZmFFSlvQGLNBarv+
A52xxForlZ8N2GM2mzpx2ATzblfc0rQafC6z59iclCcUhEeB88NfLO2WKcgSSHEYlUsTlGjaiF3J
a+QWH9/pMr+yGWeEMabuDrf2Lyde0/3apyeV1u9tMn/FMfJjI5LGL9OGTtntCUxPEoTIqQchSyvs
67q97ONl/kfyN4O4Cr19ILPJASgALCmbmIYSaTc1jFu7Uix3e6HbflAXUBRm3VsVb8iquYafVdFC
vzz2oerq2e/juOSjM+OgtZcvlQoztBUMX+L9ov0AWDEEXvsGmN08YfGogviRk972vIAo154I3Ed2
IM+k3pmZk/iraP+mlTPtSdKYqbZXbi8XtmRLaRcgl3xQKf9BIaJuWgr08lj+1TXU7SR+pEmJnOE9
iqQnFWfikBrVYejs39M6JL7sxwsumczvzBzKTc3LoetBQgeOk086/5n+XMkVprCTXrW6hxf6uKWb
+WDUCbLVxiimQeSnNwD9FhfiPS/qNawcUQUuoGI7k+IkVq040rPUT10J8IZF0WfX1LJQDVkRsiN1
b2rr7zBAWeoyyHmDRPdILAwZkUFs7FYvZVDXEy9CjxVyRMY0aHWLnTQRcaKy0O9SEDVhE3B/RglT
YboVCTxVIKupqzWo6QpRp1n/y0xqlqQAKOY2JeJvzUQKm3CAPFEHlTKbsxEVyG2TLrk1NCOojYXr
RMMaj76wvJtG96mVQn+qoygOjSEqn8rJ4LaP5HjV7aTfW1hKA9uyhn07JzghZ2fzchwku3nZpheE
6u6eEtq31/pKvtlItww+ujWwDLImtNh1/8yZ5ZBhiXV+ROu8dmSBhINeqmNT5GU41812Ztf54dyH
Gj/kGfSlWvCFnakB43p8mcGQnYa5ynZjLiJfLgkPs6H1IUpbzvAudr243LrAbriL+743LvSHy10k
EphV106dP/BuvS7gRJ6qWQwnzZ0038hljHnDbo9xNLh/5EAOqZn3RlDESbWvtyl/24YSdEzs5LsJ
9uJTJHQr7FgpvLuNVEdXQ1vTotUNEoLBb+XEz5HB6PhJughq0Dq2nxNjhF0S980LPAP06akZM48s
YWwca8GAWo2Sc7ecu13b5guzoKnfi/IhJGqa8y3cxMIdUumvdU9GUTQPRjC3y3phDpF92VGGaQ0A
bbBU1fQrz8UZT8QtSlzkLQhuraIyNLWJt8SJUAnWav0bD6Z7X0sG2HW09scORZVSaCy+mYk78cnq
5ez8Xjs951iz0VMbTIbjsaoz86OLXeuMNqomHx4EzgHRWSoQIB6e4oFoNz1ru8By8cGlSx0fLZoo
GAwp3dLktO211yNymqimmdBHDuwfe3Zv1iL/bTHfMVMnrthl1hfkgyIloc7IDuty9Dc9JVBYcEOD
30XW1lK022XWjxOpjcE6O5O3iGr2I9V1gSNx0tg6ua99gzNz1pY5tHPD2a0dM4oliSJOuLwyLxsQ
9L01gEQBeubEGM+65dpLHHmZSMxfZMj2+yrOh/escx8yVaTGQ1XP26uVZNWlocn7p2+ifnXpmP6w
7uk8DemWhFSR7xCNM3Dfebkfq07fy8LcLjxU7u8165AsVqPdL3a3BBzb1tFZWnwyxpqGq8iBV/Tt
+DSl5GhQRqPMQ49oXjImbs8gx51AxBq+yNGAurmZAEcsQ32tRiV3WAuTMNaXzLc0jd63IgytZ/D0
ZQpOsokU9iCLy+Tbaav+QNdmBgVkvrfazbpwRoIjpDqbXjIgIuG8asmHsCd1j8fS+rOm/Xir3XrG
xgKQJOoVD0mpayHcF/OXPU72k6pq8dr0if1tlKr7ijbbvsD7BJPcKONjdfX8vqYWVrNSMJ8oY/c1
qof+wzDjbY+psT64jqTYMJNhh3tsem2bag7NkqkhaVqrA5ZkSy+i6LvDUBh60I11Dw4VHbwbYXmb
UdbvddMs3mch+qOCwgd+J5e3kpluSNbd+J9RFf3RtdBeIqst/5Qbw1cxtksgplk9d/mAUJaYMSTv
2cCjUwO8MxKOybxJzrglctabRsSPTsV/wLtGnFez0j0mhSZkuJypBNsEZ7IPh5NjA5lP4bm9zsKu
96tjxXynZ028M37fLqzbV/eH2YwkGIhR+F/0mghep2eBO8L/lBm2uavIN2HMO+hrmDd2frB6VgTn
oeiY19fadZrMJvMUr/NDVg6bRlGFniOzdgKd5ox+AuruSOA3oxxFpNCROLv2xiyCNTDqZ/WbxDPw
u2Y90z4qwiMZ4gONXTmHApWs8691VtsxMvTV8aZ6nnckvPTXSWXbXTQxPQIQ1+u2Rn/4eoPAc7aN
L34TwVeeoLNFDXsWfpVaDRmPzfTTb2xAwyZqx7dlWLKjMmv3P0fB84mzJDmPFvIXyg0TfoJ8p+sK
pmQ/pAwccvz+IeILX/FEc0sO2UGHymS4bybANk41OMX4BME6SbzCcf9VldjpZqqcq9FW6SVpquYc
RbVN8dWP4785oc5vZd4Y/saopvakVWMMTNT0O4Oz92t0OV7rTYdwZpHuYDiz+o7pEMNGxeaLkdnO
v03NA0iYTD/ZdUwY2+N7osfENCKQlZWfNFN7s8nNRLoBCdg7afFccCh9Vuvk7EvTUb+Xce6vSWI0
h7Uf5Vk0qUVAMknSpbNNn/EkgVb0DSDDBjzezjX67Y2gySpwRLw92S5HsMNM8axvphh8t9QXx8tc
GYUZlpaKwVxeBBZB+cE2oic1ab+cNJGbJHAm8a4wgEIZch3uaIwiMDtQ0Fu9ubsc7ecOrLfcA6Zc
AqLNajx5RrJfJRdqvSgMpo3z32Bh6Kmpiq/t0LjfSeHuVw5Nr1iFvKeqnkFA56Yvx7G+MUgVD2JO
C4xMG/G0MI5sGGHRnQhsO8uSA7xlNN/LJt875LLj0OQ5yPv+Oyps9dm3DMPJp8JkP1k2cQggpmoz
33ZAThGMaXTCOKNmqrVyDd1papl+z9ZTWqfzk9WrcaR9ZPMRTWLYjtU22S9Zjp0UToTyCfFYgnjb
5NvgLr/bDDcnHQxWkIr/Cc5WCrNyqvcGnxASVI0DtbCfk61+T8tUPmtCDWdNOWq/xAlwL+A/AZif
Y4Zg7pUFKhi9yz9Vl68JHmciHDJTA3uNTo0oR5JNDc3907LQT8iTHue/mkMDb0eRHqxwcvcida3D
pNnzkc6Stf6x2kYMazgn3RS8Ip4INX2TrIp3YE2K+7KW8qTX43CqIs4kz1G9dQKKfQDdUvtdbBZe
KpXt6S4BH7Tc1Jqt2+veWKgySJ2FTUVSisGRWeN/vDnbZ+aYGGY0a/Ibk+gZt6hEgHpS+4jG0zE3
2m/CBxmHLeb0NW+uyTJk9HtczX9Rtf11+dDoTJzKM63ceh4n98Se3+tas+JvlT8uhY6f5NFu3eSV
GJfMSyZmj3IuYVApoFi4lGCqN4bznJd6jz0+L77jsWY2LEwDwNtWDnQyERq1gImuEW/vz20nfKzu
Ag2LuEW+c9d4IAvEfIwZ6u9CVvsGlzqQU+VBfCz8xoVWassjN5tGBYx5m6JyH62ZL1uO/kS998nG
Fasv/3GIH7sMT5VTbf+WrQ3IMNnnlXvR25EloMc6L1ZBZUdhyt/trDtV+B3IrDxNInqp5XjXeqsL
qhygctdiwoyZPrDjcLKzRfndQOiwo0qbBKIEH2AvOE1dPH9HF7A3Rbx9ZRPucZTxW/PgZ1M/h8bG
H7JGenSXpn9mdD4ZURK6meCHqJxTWSZ3Ndh3Mhb2IjLeAFFfbT3hAXdPRq8fUvDAY5Pe8opf25QX
S+wHdQs8brMKfxnTveQnXgoJo7Wh5ksPTdUdaQOwcWq42dtdmSlU8ziUj2HmxhrxVkv2Ssfuhgdi
N/N126L5ri8gxl0c+DJbvQ5LEd/eeURGd+Obs9KV1co4J8whkQvmN+xWbHbNV9tix2HiTdd6WHOl
8GLI7RBl5bq31+yjFfIdsLrCeLcRjuCxtr2bVQTHzJ7WDACDQY2D8OlFLTNae20/tJpz2F2Ss6US
PnJC3d8aQOdU39ElieL7ZnbSU4nzpMqWAUdp/e6HRqPxbpbnIbNMnsj41NsmFt8WwG5VQk2OkfKa
1sO7qR1EzhJvOoSdvuIE2NqjAtzIdGp7quI0BFX7lpk94772M1PrVyGTu0z7OhTtzMoGFlxJmex1
YjgDGb2MqojD2hxCyXnlSSpFvReBGo3ApntDh49frCx5Lyp+ks6iibffwIWXzPrq0c+06awtCKhD
KRffkfaJGPnfcV3BqUxagTs9F0MCgjkT71WXXFO82iyod7xN4wZDZ73oDmZrS0p/k9oJhOyr6aTf
IKefnWn6ZP7xySW6a/TubSGanSa/qjhJmdGUGgfc1C3NHVbZ87A1u6lNP3Lt2yASlvex2kAIjmvY
UJJjdb3q6OcbsDQZJ797+s5ukwg67Ue1rb+UqzHxzfmi/bTGx9aswZx1mHrXfc4yej6byG6m+TUb
+V8oP99RvuERND66Vu3SjMS7pNlDc70M2fa8bvVnyedkRkgd/frTKmJdie7P6+LF4s+ghz+PMafw
xtw7HZPLlGf0AGboDCY9hXg2SWh75Ib2cCzh4eq7rZ9uZpwgrU+zZ+st06O1+qqRN7B07WhULtIW
hDhYfrPZHgFdn2ZZPD9GdfZo+g0mKgBsgVGPv2qF4UeZoWVu/9l9nLJ0QPtMi7qs6lOr/jhy9CU7
5dSOz4OdvbDUny7Z3ha4djR4leSUlel0MqoHYb0KMb49b9uDPC2JlEqexik9t6jNpQUydZT3apFs
cLwuLCWNNvOuNl2DyIaYNBTHYdkCirrA1NnaUGaG5ZsoXz1aLiWORZxPS5m+F4y6s9w9yIRF9ax7
ymx79/io0nXdM+c7OzB3umSk1N4C0aIqdeBXjek85OaxLKJjiYSamuNxNWOuNUpXrf5kdHre2HJ/
PA5FNoWmQ8oAeTEQgidvXWJGnQ6tTOmXasOR+tKRJPnYlcf7EDQ8TjU/9OPjkap/Sqo4MBP9N7kB
MRv5Lv9abNY3x0Smaxgz8Xltav2eepuh2RY+3re4b/cSeDMR27HXWm1gVVyaPAL9rP33+BnzwtrH
Wrxf4ywUlf1mc6TkRpoRHoN2m8y/hFWeVNn/YwHoLKdh7zrF4fEH+2JCrFrfH8ctOvGO88Z3wUIS
Bn9hTOWtkpa6q/c5gTeulR2qHk6jPvqjaLCnFicE/L9bZByWuYQQZJheXYtfBNaDUk0P+bLszYwS
JZPY74gSAAWJ9JYE7dKegRKVPFmPd7seqdnG6dikTPUwyvdTdOXm7Pjpu0BnRlbE3XvemE/NApOc
VDVlKAa5DWpq88QC+IA8+JrYxvNqDm9s0QhOhWw3DfJ9ztrDkmYbGsvjXarFZUpHKASGIHzK3q+Y
3zxqYhMzX/EXo1PsRSlbOqvWBuamuUw6e4zsQoJlUwFa2b5K2GGp3MPsrgZnfd37VtYFm508qdg5
ZGn0Tk12j2Km17yAb0wEtzgrdkWbprRMSXcwB1f3Z3xS+yanKrAwWI/Zw1oJZVPv07CvUyfUSvO5
6qZzKYZra6r3BrBpOs9N2K3yv7UY36qt4h1rL8WUvqmyOE/t+sV4971r6jc9LpQXbeM77IMDB/il
Hlgb0EiB34zoRF/yA/f2By7Pq9Dmp4XerzWGm7YN+yKzdkUhr8iSqHzd1J7ZP7tK3ZHM67a9sLee
dCT2DWd8F48fG5EaF+hk3CytxXaXUGhEj4cq7VhZWWI6sv8xdiZLjitXtv2VZ3dcUKF3wKyuBiTY
Rx+MLiewyIxIR9+6o/v6t3ClVyZVTd5EUohBZpAE3P3ss/c680i8SFsdTun6irHmufGWhzaUOLgn
MnrppA9ZatzRNTOOnKzuJhY4snIe3cd8UZdhqk9Tgb4SMlEjhOLVcr8lXffUjiG7HEQNduUtnnY8
sC13ouHTdbbloSuT/TTTOwoKwhyxbZW4FHmVoN8HY3HOdXyPtHzF93lc2N5MpC3CMvTkZGvNmDPo
4pqaiXZcnIFmaryZD2ffnJ5aS9NJRnqlsmD3xi7bVky/DLVzcQ3zblgQKrPOeA3Jgxa6OId590Jj
B+5IjZHOYgFHE3puze7g9fZnS8aIJckZN2mRMB52TD97w6D1wh5l98iLFI03MfNtN1qat2ZnPzlu
xT48uvu0L75jjkQOa04SeHq7zGKOqngxNzof9wa8Di3HBfHYd3hCV2Hj6tg+lv4jLtWxLO0f9GCs
XWKStVnvw5qJX01cHvMGd40Szipty5eU7AWg1gfHbX+X9JIYZM6pjJN9a423HMJIq1jDedQtyCf1
GJf5q2EUpC/0r4xnel59AWsQgXW7HZoETMvI7NiuM3ZGOvzuLJpgfhaerKx/XZturWcoPOTFyoH7
rpMAP2FnXMpxOduztZqlvzENH/KkWc3DB1u5x8qrHpG6jqRN1+vOqvqtYEPU6XimOf7sseq77Kjr
510yF8cM8DXh3W+MZz9/Dwe2O7mve4bsch3w6XPYxDo1jNuC6VMASG5WGMl6nGSO5d6Z48ewdG/J
KJztWl+tKdl5Iow8vGS4YgiPiMjomq1RjdFI3mpaT7xnx4jfY3ymOOnc8igG9Wx6d+bIIN2q/MAR
sJuZp1x7/m1NbYrK+s5TB6NaiTZrdr8vwfqSQ6zGc4JFJfbT82qEwYsUK2TpIn5uKK3JP0ZhfILo
ksNXKerudc6tk6OzHxAVjjG+pgpnRaXKmwq9phWPseURz/ypstvEY7hXRYK2pw04tXSne3nJ53AL
WcYnljQtwf3IUYoj6x54TZg6ByHULY+ul1m9Xvx8+Cy5xwEls2zZ8PFoQVK+kU7/s+NMTjauug5s
kclQ3/K70rTJz62e0BtE8jXnEdkWYqBxqod6vaBNscHXWUYyDRik2ym6oAq0JNdy0+PokYewaoZN
EVd4+Kpm43IHeGzlvHQmyg9pk/Zj/3ETfUz0fCtheGCufgsT80G6I48h4IzigrGPMcftdf1v1ywP
JQs7/pBoohHRZflvcPqXvMdAz1vDQmtcJrRRJYrDEJiX1mX8+exGvcCkXhvPhc33yQ00+G969YSS
v1rLC/+6/mseZ6xqqM/05vGAjJHdOXfpEJzjhlS+F5sfTVXuHc2Y4so7BvF0WKYShrBxTLiFBEdm
H6utGWfPBQvLFFBlg+ihL9BLtQbp7jrxWLsf5XCHKQSflb1Z7DdbxrdGHh9GH5vKsI2rN18hmlFl
G/GpdRhp/5veybZCzOXPX0j1oYNvcYJHVfIbCGhEAP3Fp3u8WbIeHTrcdYoCMq62DpVX6LSnJVV/
8VF89Vs19+umPjZxxMk4sbCOIKkyPY47dZ7fbUhw1lKd+kBd4tyCLcCqkTQK21Ye7hqZs26tUpwz
0/Sm8eXngXWDeoJcLD54r5N/XUejECZnuBgWuJZew3pH+XzDEzetYhljvPnCFuMcYtxnEdmrmgFS
OHfpP2EH7bNtzPTFojjwky2cdleY4+9h9TPzcWSm++xyWbkhoTLODZI7Fx0Pi8STB0IX9x+VPw0Z
DmtbJg87u3iQOEzMXYG9OsY4XXDTkTTaQhpMZ1zb2PlD3KeHLm9H+ke1uelmFjMBqHVDUgp0QYjz
IMWaxinrkGY1DFpwc5SGr33p4xYiJ7AuZSEYYUZKHITtk9jxDp7MXifbuS+ZcM0bmTgI+UnzsFJq
kiLfp9o4rwsQN5dHF7vX6d6kd8HUGpLUBGaoaLRN+e9r/ShNj+nyjwUTbQL7q0AExs1/lrT8c5bW
9Sq15ITQYnLxUeeDQpzX2Ms4Pkl/QIxDJ6hrVMfuu3RXZzbHbWaWR+uCF9/xmVqNWLZ+p8qVeCWc
rori3MFNhuk8NNVnUZTL0R4zFoVSkHZpSa+ZsfzRdCqm5x48hCVOWPOtLiBAgSa7nWXLS0zpu8mK
zeyRCfMiHrdscBwyjtXFk95TaZLO9sVT7uA+CA39W+Tlk726vFPzbV7cU1G9dMG7Z3/lQ8nFku8G
J+qdITu5HNPQoc3hOiD97gz6D9d0ASwopK1/BTNKZGksuPzmhv7xjPO28P3+GrdVduhGMtp2ol6t
Gb/c5DLflUmBv2hpuRgj1XBg8G7xubTN8lLjCCVy38ycNyS6rz+5P/xFkC2xcvVptbL9Ybg9xio7
N7GSSW0irIRD++C7IzJC02m6LoqTCi6wdmfOs74wWmPczOvJhAtQ02pjMkU2F/K48JcfprxJcdy2
QXYvaXEfVTnFVOOWptldU4V5oG5jequ7IFxsAA2L+yGRR7NDL2vn1+IMSxF11YS+mwmmNmpb3biZ
9q6ry4M9aMbjYklOoYvok61bdKQeneBzSFk6O+YpMkIBFx0WVFlljDrRP5ip+yuIJZyFjnPpRmsJ
Etpvxt+mzcDFTZP5ziExmCToemm1KUVIGIQr1jmUtZedikDSaHY0lKyNLaXTbqswF8+tcK1LUdTs
4J7Mjxj/cFAmLTbVZQ5M1rW0ZnTKbB3I5xH/xWkA63/w7tJAT/fskwiPIu0e+2bxnttpSOlkVRzY
obCegrDzjk7ORMv1GX3EIBx54ZEkwkBR7N1xRAyY4jq5nQ2vPmhWKTkV79RN5aavpwcoMOcJsaJC
M996eUfm0+bWaBD4lovZ1a+uG1/W5NsUN5eKE/CCQmN3nIQF/tPQuq8CK2FCK9GaQTSPSBzICkHw
KiYiqkNxWu9Pq/LenZaUrjHsif4dmNwWeWZwWCnYHSE9EB39hXr8OA7eTezLi+EH70Fn7kKZHTww
oEYuH/za31gkVZLWfu588Ur65ui41p2jiqPjGyefI9syGJ/rdbdKBCFm5o1tI8ZjXOsqdV8kTOlN
5A/COKSFQja2MGMOaJtwOqVs3PST0GxKHXK96d3ag1b39mjfMZHmTDyiOCjZ7vuiu3CJk9D02o8h
NfYWVtZFS1S9JDwR3MBYJGQd9Yn7XAQJ9DwbcdQDNcD4DL8w7pWVUZNa96ULAr3F65Dy3MEr1Nlk
oMGJvZJaxNVf2QwOZaiujDV6AtsLhcZ9zDO0/GC6TIN6KYsJkjnHGZzRd0NIBgq4ydY1+0NS9I/4
VTCmEs4t++ywBMMeSk64bWev2xAk3P11AnOcW2mxV5GzOAHlfvhLUmBnLxW5iqKjK5Newqp8Cc3m
Y6gLvjDu97RktEw23wfrPjG1el+lwVOc67v1INRpd956k4qy0ap3kzA/13edt9aLM4PSK7wPYyr2
plu9in5d/hJ1U8Yk65UwoD9Z5jls66/Yax/GVp7HTDwgCmNMKQQWMq6P2b1vG4xlFrICVT8nEwDm
3vfMJ1SI7i2hm025+YBOfTuoAR++feznFk+Ha5CuSN/5tCqwMDYJXnWIRztSS/aSsaNDIjiWXBwr
SNCB7FPiKqC+Ggh2Oj+CfH7OguKkVfoSp9VvXHk1y31xKgACzlSDuNlOuaDaFsWDpfD+k0chGBoS
G6EyssPmV9tOVuT1/P1JtqDpZNWWhugJmuN2ZbuLJMdIyxAL38JzA5TjPJoFsgyVZJj2NwK7hg7Y
kdkRfjaBpgM/rUkoMuAba2TV7Of3YRY3+I+PgwZGKMedExj3plJvFveqpMLkPE47yPi1SjB+DrvG
wKumqlM3M99JxQHGLv0+KvlUxuAJsN88NgYcHWcOKHi0c0QawnTf1p8V9gPINPklw8R8ruz6QTUk
U6fcooGbM6G3TB4cemSWUO+47jg2t/UjH/4eo0uy6/Igf1jxzT3tGr5xo9k0S0LMusFVSxyI+GSK
3TChMF+Sb+UFDypBfF4gu3VVde5H6w3H+KHuyofW/+SIsV6k+XbCUDbNKX0UcR4t44uU3Mv6fZIS
fTJY27C46WPn4ewpc/HoduVdwEevV7Lg+k0zScV76kV9m3bTm+goww0/sR89Q7+UDhjQyo/WdUim
zHxG57EI5Zdd8JEkC+n6MDtaJgb4tuse7VF+qC6/w0hzLdr6PWDlWn9u+JjwsN04oChXoH+ja/oO
1XQTT2FEuOQSLy4JYPe9dlIYJasCTjt+GzTGt6zDg8h9CmMoBmVzMVrFhVBZ99BdPogflLuwJhfV
Jd05ZT53vCTcTqVyN7IyYCAZfUAcQ9/hd6X31+2McH5MnPnQNP1NI6dtuPTruPe42caT9ct0/XC1
AYHsiPGW+4T51sJlDoJPODk/SkJ6KtUnpYJzYXlPtcVNjdt642Us/m6PDc4IlwdU/n1oVTl/f3JU
IR+wu7iHTqX4oV2C0JyI6WpjXPX2uZmAtDOPDXGS9VX9pnpCsN0bEtmlNHH0CsgNNWEFsLJ0pi2b
AKkLUHXsn0DIYeb19H2bJN/e2D0IeKWiyaPJGrdVEt+sA4sUlUbV+Qdzzk5DvnxJ1/8I19JeO+e2
Htl4puynxQm8rLj97IQjG1vWEg4nXH/0QjEH2061zeL0GOQCCbmg45mEFzGrk0Su54t7rJIMqUIE
HCTq4LcTVPpH3lXDdelj/CKeJkmZnoSth73fSoS0+mzNbbHtbXyFtTXdp8u4mXCrHIJ5yb8Dq7+x
W7lnlft2Smod3dr3DX71DQb+FgeDPoygFrraeVqGAP85Yb1zBczhuepr8YhdkxawmB+VRXCorNbB
ClX8uahMbkshOeeMMfWltgiWcDLyRP3kpsPP9W8AS3NIDXGTWLhs6Fj/SkjCcfIeuY66WUYpE6+X
3r6zg94i+01Ivk+maJbJyfeXa896QVu9JcuDlwzjCiGh8EfqGU9FOZ4gHm3KWtDtdO4k/59pTE9d
QgOx8zh2J9WLyFLieNQ7cwnERa2DQujGQPKQCe731N3hWRWoqfYXsZSdTNPbodPnPv3Z4Kfsa0Kz
DRhcxzXu1hV1YTlysFnkrNti1HtlhUd/xNksKuOxsOMDBAHUKDt7cY3ig3D1SzWULKsEf63uSEV0
TzLibJaITH73Dg3kdkzVh1/SaFqR+oeg4Loa3Ql4dfWjjbE9Zj62dv1hFrHapUn7oFsghxqBQ8ns
HEjHoQouxCHrc3Nv9wjkme8yNTC/tAJz+jiwm8aaE0k8r/toGj7HjnzROI3pKJNkqJbbrnEYwBY0
zAjoQJEtxt6o5vdkTl6NJIC/MUTTGF4w6V9zvbyMdoAws7ANO27THuMq1jTB7K0PuW5TM56XW2w1
kN8EFbQ7E/Wu6/DUYsWrno2ha/cDjfdo8MD5aM+YDkMNMGtRA/PSuwa0VxzW/l4aLbN94mY5xyRs
1+wIZC1sp+R1TS/eC7MEWWQMyFMzg+h9wWdDG7wgIcz2tlBTb8kiEnQblp+iQ/YY8Bk8AcJYPqQK
sQ+5HpDhaRRs2LF37rC9fdeeM36Gukoj1+/G145K5RFMwXz067w/D92IgiYysazC4FkzivOY9It3
JM+HHhjTBd37XhlHVtLmZ9tDKvByjeV1iMfmmJqQyBjHooaIVA5csJlmRaUz0nFUau1HrjgFUiG7
nCd7iFLnhgwQNeNAWt9K0104SvMQ6MS8hBgPOA+UA4adTp4adLB32sxfgz/0F7E0alunRnzJckAy
tYXosVgyfVaVHm8mTQ67KRXeu5JmPIoxvo4RMxXnkPEmZbE5mxU6PO38D0aLh3eUT2q3CGHc05V0
zjKQBTxqyzr5bXftvInBMWGuPjAVNNulxixoct64J4DIAIXOfJydhqazxk/Y0hrZ1CNwLv5yit7Y
r3dcZhjvTT/YxhaqWSKB3rRjk92NhQMKuXaKN9MIMk7SyvlZW8Lkqw/6BKJDl+6mPvttct9u6IhN
Vyoj8MgJSl4QAvQ3PTwENXGDLSpEj2EmQUktg4ygbgC9bW3v2GMttzrQNKdN+nBTA0g8wZKFFxzl
N24ccDRW4H9iyePWb7PxKOF4bKclTs8ecI9Dm475qVr19HQJp992s6BWmiyTHDaSIJrXFFUTMhWE
TBxJu7ojIWX0AwaGPoOrlCZLf8SwPJxrT85vnKnF1vDid8tyu93Q5s4pDgJFHnMC2mVlbrhz/faH
h2AXYcrLdhCMymTjhj7e9rkUgjAztMOsMxPcyXA47AQbYTamJNc9WPU4avWmzezyWOT2kzl47mNo
gfQyFqoBkd65bshwEEt+gsK6UmQQD5feaz8jxGDow6PSBNne5cfnwsiueV58DJbpHrNunV6t2qd8
dD+9odSsjMTNiA/ClJPNqzPZGVwLs3rK7YrpGktqvs8MKd4Ejai43CfcYrXnMmXQbYPtf3RUpEbv
NvrBbqzHZLGiwHNOq4aDKniUZXNbpOROluRhISLhxiS36ZpRNyetBGqeb/+jcfomkTnBZctybldh
qJ28b4342oXljwCpdVE5vXNOpfOqv3IFkIcbd1NJ+k0bXXuvMsx5ZFNf85U85ohXh0jzRrldH5HJ
KCJpo597TfOSNPATVq0o7O/msoRAWB2qtLl6YQ2+E5NSUWwBvu/w/b7kSq90MDJgWEtkFuWYr8Ej
qB8ioTkIkuHxL4Dsf/7bIIH+7//Fz7/qBoVcJup//Pj3K56luvyv9Tn//Tv//oy/H77ru084Xv/z
l/7tObzuP//d6FN9/tsPbJaczR71dzc/ffe6UH+9vvyu19/8/33w/3z/9SoATr///ONXrdmAeTUJ
+OmPfz50+vrzD8uDL/qf//r6/3xwfQN//nFbF1/18Pm/nvH92as//3DMv1k+kTfTQvcLLNODYTp+
r4/Y/t98KxABFAs7oGm+Yv/BuKnkzz/c4G9uiDs89GzPcn03gCnbY81aH/L+Bh3DZilwA8t1Pcf6
4//9ZQ//oNH+48vgk/jnz/869MHib/l3zCk7FmtJYJPBCviHwIusj//L3IRlnCROdzeNOFnQfsgc
DBcKp1lFwj0y8WUQC8hQCKyOfF/IqmU6voimJsn3qh37yFGhTQs3seguIZpW08DuWHrDxk4XdfZn
a9/HWbzhHZV7S4xPoQlpHsGP3J6hb/2EdiRra8TNwqYzQ6mZbPHQIcgoSCoHkxBt1oTqtnsPhfDP
EkKRD9gc7QyZknXPDhh7i2BkbPqBVDCm6LPpCfbnmE6kxKxXi+ANmZ0pShy74Lc5dBx2JK/a7VRm
kWPDwyiStS5d3YPKmI5T3p6QMzb+sOi7OFDfrldxKonHc2xVX8ScSHVOzbEKi9tc+MQqpvGjaZej
BLXoL+rqq/DRx5AFOYkkdAKDOIuJVsd3zTK/83kOW2V0ghIgfcmq3t/r4tlQAy78IpSgsoKjtHHG
TOAeWpwvUdHF8FStecYTRcfH7dyHQst7jqtO5Pg9OkCm4QMOBwJ3731SfwQZZpaSyHIi8IOCeQVm
ZQ7vAwIvvSwM38xmOjuhv6fHsYBIa+etNaxDDOxzJb5dshcLAo8rCZ/o6WgF3WuZcWZNbIm6lLrb
ipYmwXzzqpu2OOI63pQDzStBYJ1cS/dlxfHzZFS/HaRnLAnzzzZQn3M/f2FD1DudnATHMYLdk4dA
yXGu64c8SpAScWKea4xxW28h4tjB4cfKuGcgIvWBOXVbqXwiEwYnaz3CdGHqlTMV26EmjkrbJo/M
8pLQsd+bHSc54so1llJs4z15K1NjJKv828LBDVH20FAKcygPuT2ddLaQz59Vvc0sN9tNeZmhC9Bm
7uLe20HIzbFPNNXGxPF0nB0MZ7Ai5B3pEQnN9aiwUUWEUli5A/Hgg4WDm5t/DM6ynAvB6Ea3puFs
E+43eFtbtVT71CA1MS8/K6+ntWFVOHMrOu94l+0tGvZMSeIhfCVBvgNaBo/GcyH4ie5YFqZ66W6k
m16aslpOuQ8eTmfqjbknvzJzNO7LcqHoc/HU0T7NLuZSAMmJ9Q83u2uXKfvMM7WpCbJyfYTsKhVO
VLCUwKgn/9ABeHwvVfm+rHg703K2HGgLhC+In2X8tnRdGJkzsY3KTM7lYysH8+wmjIoAqLY8NXN9
lAGBbHecq1M5mNmdM9iPtUmoIi6frHF8tRFSsiF1dosNUqNQjGfJYxNv5zRIkrnOjdUMN13LTLxR
P3ueyskGMwnP8eFB5f54IxKzp7EXnB1vyfZp6p0NL6hOpubYtIiTMbrpXaCafTJ51yTryh3UzaTO
McwsOWX/2MPQrVii2IuHc1OE+h//oRS0QDFDeI5dJmdoNC9mr7yoKnnVHJ9iE9TC7PzWZYO9I/0u
YurIbPBW0MscNVkY7IKRQEBObQBvFG9yGRc/VI3U1xHIsXtPkJ8/aks4e5Hnw4ZocMw1jxsPdKKL
rFj4zv3S+M9hQNZg1rKKMBhD7/GwCVcQA5LS/0HwkaSodV+H8tNADu/N6YYyiA+vMD81h8fFgPLR
fmU9WeCxLmJM89TBiT3epb3c9o33Guvup/DnV53aPv9MfhaBkmfheidX4YRk9XCU9dMGmVCb5YYU
8XRuMA43c7JvoFJua08EkWXEx5KtCXgArktIqtY2pgFRFJCxmiIeN0nPW1ua/EYEw4lLjqGEhAYi
XbvnMNT3Y+/RpIih1m4Ii/abJk0u5DhwcXr4oO30h0NcWdXqN8mCmhUMCREb0uj5myqF5Jw4y6Vo
GF4i5WNaBK9sSPBd/GZTEPkgwmv91I6POSj7tWRky0ti6khG1NKWa/626RkRIx1ubDfHLo551Qz2
TmpcJDSOQ6lDyFvTvBU5OhPzNfvdPBpqg5vyAcjpvO3hL+yaDMedK2PGxKerUugieXV+9t4DuYnJ
qxBGh1Nb1TnNifSXClVyNeqXMMRLgzGJp9IPKkZjgAyqWLsGUM2Q+GhlknmzVfl7Su0rpgo/nORT
4DIvzYl/uqbTR91gg75jzSSPf3FpsUQUwC60tuI4l/rRsGV2NXRBnxAWdONCJBxFvFA3qbd6SIxd
XtlIG414bYYSEpya8RKiYVo1i7QvsFu5UJbaun7Q3xIGZkSdLFY9ydoC+MIUmtoKjLf6oO5Nt1QJ
13bxfomma8kl9j+mVcQRtCv9NFV0oqFKNVS6RNVwuouGwLXzjrbyqHtO5enYPCpNjztkUV5PC7G6
bynoDFolJPVaYp+sEhytzZNyeNwduQUDDx9TEr4V1tFQ6mHkDXNvDjfubP5q8+7o8+aPospTPJZQ
AsIOP3hCAu0ibLroZJ98Scocq/Bbj2G0UWRvh/DJL9WwK8NQ7b6yODBOK3Mr6NyDk1EgBiQFtpkL
y5fN1+0SrBP2ysB4Zukv76e2pC+BfXMEJ136VR2RRQqPjdNxrRaalHRgMJUoeZ4nUp1JIh4Te7mH
HfQWVr2AmnElOWdjTeZf0mufBgBFfggVuSdiByb1rGiiKnBikgEuiq6L0IrCzwU2Xsts9M4t0mPa
Pjgwhk5+6ke5hPiSIBnRNHswhuYOLfs5Xe5AplhIi6TZfCBQm8SS8c5m7SXAtGX+lk29C1yQyalb
v+7rUz/rY5B0jwiX7LBYb2Fy/oQJBmWR3J7EU5+iY51ctp4yoT2AR+Y4gAnd+PbySA572OWWY+0y
G5to41DRcOXSVOzuLKp38g0JJtseG39gXRF6r+irJfOmBG8V5Lcyf1qp8QXP4yYPhgeCN19Ol57B
GjNTaOYbTzvwfc1TTUQmqtSC2mUCcK+8iBYA2mXePFR8HVmsjuBVj3YBYJqOl330hIEdV7pbPtr+
SFB5O1TBrgWqRIvU1FvH8jnedq7itmEVdvyKDZ1ats/osL7A1kSlC5LfjFtd6HnVgJp8+dGgTpVm
9r0IDpdBQPeiHfWTZMIJ5NF6xvC+wEdwqTTTom4fgtRACQvG+OhmKbglZz8HZKXxlp0YArP3iTxe
hMdJ0Biz673XEzehSr1Jyy7ejIzKWAjgFTFQDCFnl8CgLIgOZl95gcaQmjPqQKfHjVKQlDtjPPqV
sLZ2jV29HT9wefDX4VBkWAAueAbIoWs1B2NgoPGcGV81gKG5Fy/gNfYZxC1s7j9D9SrtAJ8viZiN
04sMNii6LTy5zK1fgEAaEO5gXFTm0zInmP4EkX8l9vBSJeMbc5LmFVcJhTG8kHv9oilRe6/+6PO3
qeDA403N81il93Frf2DWR48uxu+lwluuxKbA5brNwvTLo+PKHG9EAiPjBmlRl9B05/eGxsqJpvY0
ucWls8IiMrl+8UrA3CxxgOKEaXtdkeufLzaNrF3uWCShZLJ3B2ZS9mZlMZjyERAObkKTjCvECezl
ZFRsOstNStt4WNprYTj4F6txOEABheayTfyaVhL1AQ1jKwqn0SdpgpNS+meNm5DYkrF1Zv1pYkNs
m6vpDuwMga6O/tQhyHmQMt053o5BiSinvUsAcXDKdXYIeA9bQCEE0QWBOxj91OkjJDMd/7Jsp7zM
jsBxkdddNE7JOw7j5xnLf9ayKMzaMWBZZHyJOf0CLBvvxgJsw4e0Hff+jSeZOzWZ5q/ZfcCQWG+n
fuqBjI5vGVUa663r7wAInUq/YwgD4yRyI78XIbAdhKlN4k+vhnqxvHjtkg63Xc/+qQLKpyzL9mif
AaPU5JOaOLZsUihOmzQdIhnTT45VE5X2/IvE/bJpSW2MrZXvYofPe4z5zhjiRlsjFCezR0sfx/ma
OAWW4XS8GZ0wvycitcN3Wj14TfKqDD2dCbOe3AbLvRAtEn7ln22DcdNJxdOCZHI31cBRSUNG94f8
tw4f3HD+OXO910tx1R2Dw3uBd1UW9atpg/8SRmZEADZJU1S07fsMd1PRXLPGhkDZwADCb/6S9Jq5
ams2PHRJL8zVVtHnwghBe4LNIV8kqfysOU0zo0+lvjWkRr0c+5Ps4Hc5Oqn2OVHntADbSd5sMyzh
52C+ZzmMc9XBzYJVhouoybamKiVyHJWe7Q2YAXAb+ET2A2ZUbVDqIzUiNZaLc8HcfVxKmIuJxfm3
vvnrN6xu/DZDb9eMB89tn5Zgfo0lRPXQfp/Xl1mcBr9UmMOQdZZIOFqS2ZLWgYBrty+NXeyicpvI
ctgy8zjy5m8d8nWGjVcSGHA2ZVPLyJCI7H3C4JGZiSCltG6lXTPloTSdyOdqA5me3xN3RzvzB5qf
s8+EpzWd6XjgWCx8JDWFu6pCEKnWU9s5q3+NKggTGxaUDsye9CgqFFx3EU7I/d6xqEn4wsXlafXw
MnsuJ+egu1V4ZbdzpWGV+MVmTObzpMCbBxM81I5hYdgEbU5stOSXM2EMb5PFdBOdUn6aM/G+EL9r
WYN6d/ifmJ45BMWuuSkn90Xr7H0mjIfaYZwTJQu2St4KQPUbP/sNH+878FpAGeDw6Q1TnyRXgIOP
kzdiZtUn0Y3HsIi/JvsqZri6XfVZjYzTDO2QNbdYp/B4lH0Btrq6OXBIw+Wes0JnRnZPtMFsbRyp
Hpwrevz4MjCOWvhPoBjJU6uybwQJFpf6NUbc2Tot1Q7A96w3sZ90HxSjcWSOjFkB+5a7TAPx/AP5
TG67BMR3X5SHuJQvYEm+52TyMV9lNRI6mLwQFJiwIw2yMi4B0Lt+CrO9e8eXWm37rLwaplFGhQgP
8ZJxQsmNK12NFx+u+iZpPqwygzJixscmJ38SDP4B4PWWBCZTYLqCODAnhsAgWqzVQ5thqx0z/VWW
qYGhLLkmXAEhwMU+AJkTunwZdN7DrYVVsvNMKwLFQFHDGtX2EhZHzlo3JSV9YOXyq3FxnuJry0IO
pCFPTjKIaS3Ev9wArxJ8SAU96GbA8LXPgJZByGJzNHasShEZgnclOUhitWc/tR7pWH/UAuDF0hwU
zVqEFWJdMZ133GxWGmUCE4rw6MNP8aujlINSznFcTBixjYaBNUOT7YrkYpQ2RjrRQaa2iZ7bu0yY
CdZc59lwKJlsUq4750LB3oAZy37T437O6mGX5qMT2WaNEyQ/ehM9kdqqngS1YiCWk+b+NGLygnNy
S3VMru42Md5i2P+D2Z8rL7wt9QxNer5FCrsJR6CfcQ9znRTwNRkseiXpbdIl2GXD9t7t0DAyuD2p
xjsfBPedUZRbw4RDv/SC2GlVlrvASs9FRldR4KFu40enl/MBuk+wlykDq/tLkjT+vhq4pTnzf2uM
/JXFOaO2CBLnpgUcDWeZc1VrHHMMgfM2jfOSj2c3BzXfj2UZdf0zSo23t0j2RqQiJ46ICcslktQ2
zuFQ5PhPYSl7DMT8vySd127rWLZFv4gAc3glJVI5WpLtF8LhmDlnfn0PVgMN3K7qe4Ilcu8V5hxz
rok/y9T32BrQmQ5kTsV8mNmo/YZNpOystGQFH9/1ORHX0Bnw6gWiW2r00tMEkUxD7yuK4gheCf4J
mhH4vPmzjRXRU9WJ2QlNvIW13GkMNH1Vaa37VPXZjPYVe4mCqsnQLhT62Fd71nGx0kEr0uVt2+jH
bMr/xh4Ro1xPR6Ue/8I0XzYq4yGZdMkZa+svl378sviyFMIp9PmHTAgBUmvyNuDzDua6XRtimrsF
hHP2d7wGE0y3VmU8pgO3KLQfRMOxI0TTY8Ipo4O+HWXx0mYC+5bgHJRkmgwZIjRAjbswaUqv8fWf
yKc6neigO1DSDORQCNWc7bxBdmwEt25Q3xDNvccmm2aJsyHy90Hs71GdPEMNyENVDfRppur5vi5x
G9L7ZppxzRMq/YwViNnWV5C8m2KiQ6wnfw34lspQlmaMt8EfZPmBBXu4hdTSOKmfEfOSBFdR062t
XgieUFu7NpF+0Yi8SSkz0yAd3qOxOmsAJQEASU+dmx4rK5hgGGZ/SRR78Mgeg0iQBIZYd2Ky6TLF
e2fwxIprmvst6FlHXKYKbBJLrKsA2QvlrRvg5YoojOOxGlGG8CjSv/Mjpfl7xDZxGUgDiKlY8XaU
wGJNjMjI9teWWuHcS5RZHedvhrcFu18OD5wVVyP0ktunpo1dDnRZzTZorjNUlFJ7mAG8eo3CRDCT
yQUCFgBpmJalsQa09jNjwwS5kMVcdqWZIPlgY2x0X7x1pU95xcuKnQakLx+rFVmSqy0V8YhlAXxy
d6sMbn+I0glGApPlwS7R5KsYthnFcZKvNYY4ztQUe33MCJxTgkvvM+wUZaZnDNKRp3CRz0ZZbeNZ
O/cBY5WYiAk5o9006cQsSPlLPe7viTA8653wkZVMicBkRF4qzbehYTM1duK15odfT5nYO6IRvFe+
aK5jppDrrZJll4K5+BbFxiYQFUQvDYyhuUAmO7PQYWyj5ORDcZj6uaV7s6GgRjMWt67A/wuTYc9q
eBkSYfjQ9Sw566F+MIErHNR6mp2yQtGVqmAd+zFiKjKqEIW4E7IqlNfAtSnXRKbHeZRWK7/kkNEE
g2M7KGsPurC/SQFILu9p0KfdXgBiyHp9+WZwjrRAuQWUNUIcXmSrHXYRLxDwJOHoV+02ztR8i5c0
ZqyYyyuhfDUoja2sqkCf5CdQE4xeLC4WyRLOnRS+lVParxqt3oeYPIXUywRuLalnq9cE85+chKJb
I5QETIaPq8mSziaG1vRqMJOVMA3bCIJtxJ7Rk0bknwM0aEwb2TVSoLpM1kD5W7zXuluJ8ZuVs6Tt
O2lkeyPQ+SQDcE3MLTF/clJxQUxDtWdUAYK9a344ex2MktZaJoenHuryFknFrUdBLPbzO8cRsu9c
fB7MKoE5kmjRRpUopsKQZNRcNHNXXkYPc5EsNAxuR1H96dUFDV+rf6BhES901Z7Up3Q9CjX7mQ4H
YmIAJJrabt/7+b0PY3o8k3yaIkPNN6IS2bLA2klZeENb20Bj9B2KqEplP1QIE8U3FN0JRSqsNxn7
AmDPhFBpueY5z/Nxg4EPKH1PqSkI/VcX4hEQg49qYoRTipzg6OXXja52YNsMD3fAWWcjv4eMRu2J
eMVSAlAtKnaCQNcvcLEORperVDAWtiRD2o/y1cotwGyKFIBygCtlMA5PojbaJcK2lI1xr+N37FqS
TeDl/lNwPzoIK2Mvlo0GiTCkgS4Eattm2gqPZiaME2eKthQhaufA1KWVsOxGM6fToHQUbZO5zUsG
P42xWFPUS9ktciBrgu/Wdi5d41ouGHxaEhp1s6UORZuCvDJ00xpJhN74mNmkGh3zyNWnkJuBkBQ9
VGJMBvJ7TnqtLbamoMMAiCEsRmoMEUSlP2zVAp61AdBf6kZlIwam64sVKJY0TV3MhdggpEn+Q/vf
rAuCa/ACgheN8vzI88/yJu/+iVI9rtM4gqfbRqsqCQ27Y50VucD3eGElAuVkuVRWfBrHJAPjBNBi
jawgcWTwGnOQ9o7FxLkLTHLKlu97yAafTrd5IrpnNxWJF3hS8QYPt8smlUpxqR4tevAyelc0RJqj
Xv4D4/oz8nz7ScWKxP/KZPVRNsZtgncpDYiGMi51Bs+JHc36bpa096qVXfT4F6CZqm1K03ubgXrI
TZzZaABXSoFcfprLexjWqAQY8Thp9jWGP0V9r2Y8F2dT/J7NQ9yfk+SsqilTAOYwJo6ze4BJU/Qv
gfymJzsCJpL+MGSEfbkFpihxI+g3vzolG6QZg37PpVtKx1o4g3ZXpJsRHgxWA3pwHWSPX8tb0LNV
QrBomvcFUm91rxAHKh8zEgEJe2AGbqeEgMWmhE4WysvI7gvihfBtVbdCP6LZVYprbkxIxLk4xQ8z
hDWdNnbyFAf96PuNw1RprfiP2d8OITLsnkmDf8qjW8MQdLgvMHioZZTj2fSTqxKOtXdleMvVuzkd
OvXhz3+++tSM96h+IyhhY82f+sAyT78Jxj6Z95hoktGdrYOOO8mCoYKAOTQPY7Cr/P0MBzDbW/V7
rd7ENMB7hIWyRPaOXxlfYdxsxZZe7BXiF7SUf2XyiM2YSMRDy7ynxHS9l6sfsXga0j+wXVzryVrP
TlPz17WPQrzO6i0o/2L1mWs6B8iixj21+WcYfLc+q1YKCGEiKZIoioH106Tzf3mkgw8t+xb9N1n+
9hkBwc2QpZsCllZmWImbjR+6j7B/s9WSEiBJGiBCUghw3CSwTkLNdEZCEhEaihNbAiySHCe2AGyq
GmD1lp9SY9kIsjOoTUbCW0Y5Puq/ufAo0q0GthL7BflIIakJ2SbuSY68Ve1hsi4+WOrkCGY44nFT
D3ngmoKTw1Rx+TB75dUOR51TO8lBSIZbBDVGhDd7owTbXD3xKxNQI8YZv2HPhIhBQO80+NDmehNV
1YYAxFU55I7AYGUYPjs6UUkaEBNZqGroLyqW2cLnAoERGf5beKwDLmiV8TW9H3YRfd+aoSub6NMY
IM0pVwEzJ4Peg8yOFFIDFbDd6l+oJahIeaSrj7G3wNEUtkQpFRopEanlehm2WwKSaDbOLL9t2fId
pDspL4E5QRucA2bIXjxfQoxsDP+X5Zk7S++t/I5SXD+LyTlNLmn9GZCtSFhEVcA0WFfRuqVCmxTC
oM5xvO+jUzVtB+ktRTWu8ZJGEDN+rB7v3Azk6hCOV21843vWKpba941WZzaEZhwloBKJxYsJoJJv
AQ7punFqn/9h5yfn/LoAdgZ1SSf85hWR4n1W3aXy04zvo/iXpX8S1ijWeUb8WQOjDRg2pMqfyGay
RamsXKfha0Tzv8SHoL2zEczZS4yLFD24OCULe9S3ickaUDzDKB+PXYkN8hNEl8lAPWBuA4SKh3X6
G6mlkeGjMzxm8o37zR7En5wddgEml9OMVKqRtKnQQ7lC/4OkD9ZkIj2MVWa+RfIXCP81HyN74hUf
hSiir9glzBLn+Ik9iLojhEzJIz/8Q0+yjsZfEydEPPo7FZ8XuHk3UN3lKS/5kpb3suHMaflnfOlO
KLEv9Q8EidlyG7B5+/XTo1E/jOpPwziDJ605ptWznM6l9Bbnp2B8qf5XzWcBK4hS/VUO8r5gbtcB
129WERYn0JAIvq887gzrnE76Fj6auiZzBxww6erlA5opysplBAocFICsTL+eW+FqhiFeEy840Nfq
fUw+EE/x14B/jgwvZls2JQHQAwOpP9PuMlTZ9WB3y3/MjFVB7YmCzvdvmW/QKxqkFCFs9Jx3nqee
8KOETSTFFqrCZWP4FbV/KTuRFMeRXH33wOuYAmsyIADOHhzmLIOQto2WF7YmwwKIM+uE7sVvBgds
4yrncJ/igd0mZW6sIgM1V1rE5+uT0xT9q9CDsF4GRN6fekb0mcIUssSFVLDc4GoG+LbRGsIReJtU
qiQBIWg60tzmvk15wYMPmIRlUNeVsIxZOU8ZBZ9vVynVEh9f1TgFtZCebyYgCxlk39EfXR47VCLC
umtg08fZNkpmpwXhr3czn12l4bEkgkQUH5M87Uw06walU8G+XyWLsRcU3Jul2yqvBItmqPKeM21g
WbTW1drRuVX9okbMySgeqniTqZjVslVSfKAreaigTkwgy0Ww1nBNxfyGNT2PIHJBCAZBQi0czSzq
FpcnnFuF1TZe0BCsrPIRIKgNjQmw6GQXDCHS5KkNtM43oflMkDPPAVeRhFNSQ/pyX7yBOrk7y19O
bnh6x8MU0H+zAyRzzYqAgR/IZBy0T4X3uOh/gc04dGoOFGHUrQDZ1RbI1cek7sVodqHbE061YZq3
4uEPEiivZbe2ANgX1oeyED4WGwsXrcgBWmLjGwPmTc23HDrYIZCoANOoJexlyJyIjpIUai+OxxS9
vZWCy1giB0rLaQEylV3oDgjtFSY0PVPAOuJFMbCNDUT73pY/x0zfFUQcvCnLx9sSB4EFf9N2gHx6
RrMUxgW4FKsMbUHGe3dR6zucV3vJcbR+645IRs5pCBAFq3EZTtFgog+CsAvFFYPGkofGn6z8lsjD
J+PNF79FFc0rND6eHz3gkfD/MuRNAABx/dZkGBnLeI4yFOoPD3hEF5POZGHnssMumn185kKdPJgK
FmVCHAqfcL0E3HY0XwWuClYkDHVIi2aLT5DXUs4eEFTdh2A8Jemy7XvHFsddDR0bLIySPbVoJzbC
UeNObZBFpH25QMTYDjCMDNQVNrVdEJewX4djp2uXzkIwPGXmIy4S7qDlnSPg0NC8tmQAJqN+07C4
C7zAmEALBBBiAGybPMmExE+1QCfWwxc28gOa9FNdwgwmDdfv2a5K7438PQeIJJi6yWoJqCra+5L4
lkTFrhh4iiak7CwnAsY1UCQdIax2JaQzrbwFRCCIWIJI99AjoEdZsQ212evVBAIL4Bow4oKsHsF+
XU0we3k9YEWY9kIpsqIi07TViRM2XLHFJJPd6dRPJqB+E40X6aUeWNVDMM6e0Se3pC+PcigcyH+/
VP5alXuWw724VRv/pluSZwC4auXmBBBMOg7M6TI1dttmcrs+XnWs/7TZcCLE0JNI3hjoOeg7B4lY
j3FcRmoxQjs8xhk6g6gAzjXcWgxb3IT4IjLpEYrdeyUbbEuJ1GiaQ7CQlysDn0DrmSHzXlN5VZL4
ISbWqW5UUBDSSc01r0g/ozT71uaNZTSnqtw2hMFJpJdLMcigkME7hWkqZnA+s/kpq9YF0N3fmLAV
oQk4qoJ0EViLphKs1F1bV5+1EP9VmnnKh+ANpoFeAkzRjX+NyZUfDEzB4mOACp/I5paFWPWVWkyR
OT5ICwWI4OhIFpezfTA/KkiRsvQlMfLNkFdKCt/ztkqKTVF9i+zRk1510vg0+nQx/b86hhCC5WqV
WW6GxspiYGnu8hTVxHWytk3oRfM9AgFueml7i+U3+E6YcurkHqk/kcFxjmMjbw699l7zumQYKsKA
0YG2nwvS+iLPLD9VG0/p8BmopyYiCZY7jKUwlN2FM+yQzW6HTFVGigX+oZbPunmUdjbsWfmD+cwq
U1rY4+Rp/CM3y4lZuGc+qaiTZT+oVsaL2JNNfY6VK7tV3PVelp0J80Ye5SxjifCvHK/lwC2Fxnkt
Ko+4+eSt5iA+AoFZGRhQoNyjtm8ZcisnK7oQrbMmibw58Sp5M1WTOrAoR1CK5hOLN4ommTw6SgUi
SWwFLYYSPBp5oxpvKQfwf7Js5SGTE8GANNlCTCGLCGkc/4mUg65hEBs/S0ncii7tSPGnJK8atriw
LswNsoM5xtL75K60c8Lx9LNZHclPJmDXwbaL6XA32CJ3+5HTxbQ8zjRHKd0aZZ30kzI6QQxL6E56
YOKk5Ot4XeCD2cYBSrVVtJqTby6vlRCeWgZ4pJum5VFB2in199La6WysZTQf0XTQkPDHDuMashCR
y//KzLytVQ53VZ9IErsuRNLM+Ew4LqLrMjKAoWiL5mYcH8O8x2mGERp/IzfGhYrf1N/qcZeFH6N8
V/tnNdMHvmXCR6Q/6Y/qed2Km8l6lJTzuXQEW8wPSDuzYbNvj8WNv7kLLzlLjjKS1Hg3up0T6Xuz
OLXqrSSVwFBnt5nO4M9XorGiEZlGrLFeL+6H/skvw5owaRizLyZQ0gau5bkzt+IKMSgvAnV6tovX
mkNqUOrx4OTbKDyMbClLnBb5Tzb/E3CZD27qPCZEWP9C/9lIt5BgF/ZHlqeE16TFx37rqKUegfo7
EC5rPajDgR196CSN6p4wvnEYi+YV3AzP/W+58tdQSuNti2vpbFRHMlg5N6H63vk94Yh7QfEv4v6T
ig8yC1uyolcsiiOTLTCTZq7srvwZ1Pep/VcLngFuRT1pkFjj/Vy5AOUdHvMuO3YdxOBr7jwyskKU
bli3zWepUV1B7dq13U9PoWa0t4iQEgzrtgmdWT3K1Saxvvj814aEEvo6Ytriq/BgoyBcjt/CyUtJ
+eDMMNepJ+QuDEMnYS/vLxEGxQu8+crMLzMFK2mx1MF8DsZKXn66wrdr/V/ee8htAorFznpJXeX0
PQZtqAEjckwkSQI9pKeTR9VXB23h/GzY49hG+Wz9dUadSAjVMqSwvPLPJ3++YnG0QKyi/uU3XsZU
AuWybVwTUvZS8SylG404ZdZxegaBhv86Yvcomf7N9dNvjmP4yiH78qTlcLzNCLcDA/sl9Sx2+LcU
JWX1KZNdqWyZjdma/YuqnMbkPcewtnxjx0EFwj/b+XS1hnMTXEIZboiwXsv+F8QIWiL6poL/edUQ
8t6cSDbpUFgOh0LcT9atLUeWkoSMImoEU405cBL+Fu9mLTBtj36BxUVe4qXGx0SF2SmXtvhZfsCP
iwirEuOkhsRybG5lfqnIgGfb7kmaZ1osLfd1/dZUFxAPFvSAZ29xvGwb4RmuOHBXcn+kX+QnPpHX
7STdtVmpq1n6KPyjXL8juUHvZ7fo9qlcOIpOYbrpMFuaD99mvKU8g+YYL6FWK2JfVxOd/m2qt8zZ
3JS2uPK3JALxKYTT13/7aXZ6slf5X6YMtpsUhPQeKH/+5Pa3Ds6TaKfv5JaWzKzaPZEUYjPa4EZd
o6WQji643aJlKUNPTZVs40Fziol8+zepv4acLzr3XoeAjYKbYq/Qd1G1nrVVhuY6VvfMpxV6QRSl
sNDb7lvOyNfbWcG1m/eT/bXY+B1mIzQTzT5j8TZl733i+WuOVuTmbsOCalUs0cvUh81fsy6B85WO
imJD0Fi7Niw95dOMbHc6CNpJ17Z6Rsuzq+giB/WXXkkMbxDO+CxvZuCVIjpYlod7I91L/qHQnkrC
gGsz5t5onbTwFUo7KO02QUTuXOzjwkPzL/XnlCc01F4JYKgx3OXj0eKDL4S92OwF+uY4/gnmn8Xk
LKivRTlOg+IEK5le/MXpnFwVfwOuaJGj8gOMK9WjvHM0YHQ2gmYXVPeaeDt81dzgUkqbYTrLp6k8
KNAxoQ+wN9nu9uNjCtfkFX3pzMSp2jxrW3r6tFqCL3Xv98F3V2LqRf5c3kD6QnQ1hgeGRzsYkFR7
fXlpCFAg4zPwThd+6sDhQsf9lkIk3xj4ubMd/rOci87XvKj2wOqBhz7MwqYPNg2hKvOz0rZWfcoY
KVs2dY4dXhnwEVqr2VrxyYKGbXG5MlYSPK5ix4vbsgrSdl1yHCMPu3r/g5DKxgLhzqY92t/mSmXp
eqaMbki+0IzziB9bYYy+FaxnYsHWu8RcOQH+Q7c5mDbQGxdVh886aMWwjt4qXooJ3FvGweIgRoHF
J1EU2yRlWHseYSiAv7UV7dWml64/KRQ8xktXqJCsFTFZavXREpaFQTj3EJz8fxpCajSn8bPTlkAS
bKFFh51rGVnl9GlelJwVc82xmL4ZVFSbwIWsKDR0z5tSc1SWpYioXJLouHw5DZK93t7TYk3DThOD
nPuUjlejfLRIuxBU0Up8+3zkDVgD+UsKffC5bB+0nRi9mdONAx4AnLhkO29r84mCceTEyA9tdOHN
RF2fKQM9+1O+aeHeF2H+crfxemSVs5QanfEhzPtiXWSE1xy0+FTyV5tiTuf9yEXhc2BN3B7HiNfX
ZG+L4NNJBOKCtTMmSSPcgQQBM9s+qWMwxK15pO3cPOThlqh3zMNqe2cxzRRQcbKJeobphYigTt8h
MK/KXR5uEk4nTArZSeCFwbuLBOOiUPoK4j6U7xn1jgxAQ9ngI6HotWSPhzHJXPQmfbE3x9Ng7WaH
cHHRQxTAwxnxyRo9L6hZrYLx1xh3lnEI8gqJ62pQA7z+CNF9/hELcIDKHNIU3n2UMhxUlUo7mx6L
FxJ0Sz9ACE1YiSobhd/E34CfEsefHBiWzH5H9PcYZk3kEvjwOqdq90p77sA/6KgwyNpYVWvfqc1/
iv8zymQN0nhH5g4tIOuoW0bClEuCzpJFBRFlJWd75CM1P0P6kQFfJw25Ysm1DtdC8MtVrpPZN7h5
5arQLCNQpbET9l/m8BIpV5VlUMbmRFVvvDLOEHhmDUuM7UqyMcTj+DdymodfzXgX5qMRv6ZVtyIe
cini5s+guZohKxg3WTHPI0huJ2fgKQmTGc56/s5xqam75YXX/Q+xY/yhfy4vVNfiPyAaHmg6zIbl
5tVBdeGftNP+ZYWHVNiK003VPvtkqSEr8TSJl1zeacFRN8+Yp5Rpk+b72WG/7B9pE+ymZJlPeFTy
Cpyea8/OAo+Jp8ltRgBsDBErlI+IDSnTcQyvptqjGlyljLk5RpRtrLwKWkaNJU4XnZfeymD8TpMQ
By2V72uYSK67j3zZY380x4PZXZR436kbJlQd+pPMbXmzWshPbcUSC2UbP5tFA+3/Tf014gmLfHJW
ttq1Fi6JeCrTzfIBqr6L0SKoyDfpP6z+qm15G+V8Z/S85l26bbp/y+hU6D6S+adT2QaPkDiYdHUn
2h5VfpTCDbkCHiWeytWSGLfGjrRcDopyG9Wbru0T/V2V32TqtD6H1/FeDZ+xsJ07DszWBqjSDMQY
nqhxFVoUeRWymZ8AE1/84BZadws33eTkdk9HdOnp4qUDzWDj70bUiUb4Iu69WzHBZdCen+edaXp9
eyiaLTNoEN24KaDEW+5yAE3ReUj/q5DlzuUBDVLU/nwC3V9Mvbdhlyqzy9aoKp5SsG3TvaivZ+FU
OiU22LfABe0Yn3Rq0k54p+GlV54ctqzoKYSdaZ1SfH3VtVR+VXYAKXsCrMHM7lHeWne1OMnFZMfD
3i+/S/WSzFTULyTOhIRI6VqDCpNsI/O7Fnl0n2O8q34AG+Ha2YoGDd6+0SiVcCWIyj9GiYM4Uu51
doxEwSr+Zdq/IjgRwWuXDs0aTiCuciv4Z4S/OhBefGc9ZmUG+VeQVlVyeCxbUhjzm1q5ajhqkvQ8
UQ910yHqT1b4ixJA/Fa5IWbJtXI2MgwzuCTUhk5i1ZkfM2CHsTiwSmxSZBZnvQGhh7AxfanBXha+
m4ariyOzuFE+VBaEOQ4VozjI9V0R37micp1ydNyojZfqLyI0bEG4LbcMmoEm22p09CwPHr2KCwdN
uMgoWxhPgngYqu/FexczGRxZ6pTqTR2VrZr+q6xLMvzU2U03KROALLuR7jFc5ij/IiUgFtezM9D4
rABeU5jKNvC1zFMV/pLJzm9WRAxA3YVCYMuza4RHDF4QHFd9eB+Drax5gn7xKeFkprMmD5LIFBVv
FxuJR2lgWXD1GM3bnmlV2x2z8qWTkaWg59VhtaHqBLpMfp/8Ma8QkygJa9Mr0GhbIUIm/U6qR9d+
mq3b6W4c7BXlb8j/0Cr1LBepYzXld2nYiHSGSQ3K1Uub4wBiwD/V0z0hvrt6b7rnID34Qgi1mRMv
rA8EDkbk1BnwXGju2R2o4iVCm1A98w7T0vSI2istUAB/IBvEtZY9s3I7l4fB2Pnyl2JHmHpQjR6I
IkKP+9OteY7jB0QAbgvODOUqh5jIJcIMbZrKOrCH5p/cH/B6svD/G7I9jXGnU51OycqqEWoNv1Ft
rpWOwOzhl+5qIVvYif0r6M/RReUuP0emIMFGxzm+lSPyJ9mLBneMpk5Ae+KEK5FfALxnZPajnnve
WO4T1mLJ18gkdvlr8HUADCU3wtGM77n4CGCpS1dNOlQTZxZlPnZcu2dmLM1ehkPGX0Q36SVUXGlA
gf+tm4CHVzXCrO9E5314zcBY2qRYh8UtQcOzNGuKzMkadk7Rql5m/0nDLuFc8XnFTl3/NHk6Ch2u
yPA0YdQF+UNgbZEeaAqQwXEtXyf9TJtPkbyayChbnqSKbWAVvUGQtTZxeTQYLlIGI7jQEZmylAFm
HlZHKhhyXpLxl/cyH98EBnT015pxIYJG+DNnN/nISNcrN422TRuAD0whukMln1pzNf9l5oZNRK0c
eRMkeVeLhCGcOQM4FSYMGhIdK91XqfHMVj/ysDfMexfezPI46Ju69FKuREN9rxm1amh4aOVgSrOn
ejfZZA3F2R/3/GZ94Ab6ZqKXqyhBg7+OuTQ807UOSbgxjgxsKnc29hNNf3nqGElK2zK4InhGJgsY
Nfsom4uu4ASyDSeojtZVMFZouAWiUTJWXuu6Pvz3m2P4Gp9B9hZPxzD7qYbTUiQTe4emGmAySrex
eGiDl7ACDvObxQWjxZGzVPlsyTuKdcMbpk1LbVNzyNhMPQxAdLylIXxKMitqYadmXmSeIokqlyy+
TzlCzvJS5XXVe431+JqdrDpzopCThdfwShcJfX4zABxhKZdzVhrp97DRtTNbzEJfo0tWkm3ypqfu
8pmzsADghpnFCcWeoh2c8yYnFaH/1/J35d5wZNRsDAFCnUu0xPv+svjXAd4zfXiICVg0lw29/tkZ
jtkimXmXxW9K9h6USLfhDi2TLZs5PNvb5WkWgC7u+qfwyWmupZtWOisNRabioZ7mSPbaAh3gYRlr
GgQpZ67ZbOf0Hkof1ArStJGj/VQc8u6CbonV7YOIEEeqvzvtx1QYlLArWRYYqBdHYd0q1+UPFtkf
xDOZoSehuBvWgX3xxApUuY7iGY05nwgjl+WUhYvKV5cYnwaCnrb95BocjX1mbYPZJd3R+QImiH0D
nQGl6qpnXQfE0om4WDLxpqrnuHwwUC4MlKXjBbNhJJyniXmcN2WH0kNO5a8K87qMkKrknWGdrhxL
61hIH1L+4R8LJgf1NQ0NV0IZ2ZAawz5Wqt+IcBass9F68nSs+72Ik4MKeUDjE41OpgXLq5KGx7j8
nVQCOoqnwqgkbb4rrJwW01qrPug2xBRurE9uKZSKL752CItLj5eehk3kTtVr6ZxH5m3UBiGzRrRk
mAnlLboyjtVdzaWXjZ8NmCtGCUL6Fedfvox6BmNORx9s7Dp74o3b9OOV65rfbLk5a1df98aDZgf/
r2p3PZ0PUNxAPC/Ho9ZuwuJagnpJAtewHglJWP6llVaJvNGxWffuFLklEsnk35Rkdt8dlqmLFu66
ZRngH7PogywhlmYitY7wVfOvk+rDzD4RJ7OO3BfVmWQ2HYXVGB9zBjRG8NagcFeNH0HcFsJZZ7UX
skehUhGboyjfotXXyMoSf53TVK8G5qVjrAg0ge6z3AnkpoLfh5SjsRn9npV/vvYe+S+9e1jk08qk
qH23AdXRbiy/5+5TEBD/cpGH/82yR4o18VPz7yGG82U6kEivpZVX1HtADHhwZ9Ts5PGe/nBtLjLV
LyRgtgmYyGBfXopcPNy2GRzhcSSFnunMvmMGUXk+TB2tYj3PcxNx9J8I197iQ3UyTuq0LmAL8vVT
6frMPQxoNLL8t+wUupFy0HqI00sXob3FhxqxDcdc9T2ErR2Vj63VQfbbySFqm/RN4HVFtOtgf+wE
r61RZ/6DrUULI9saLKYYqoTvz6AHeTz57YXgOGjMlVw5dQmCiDA6PwlMZFaLOYqWY3neJvVTLu9Z
cyryX8snDYnOLUvuovgBQdLxtSsP2ojoRw74C+e3Nrkk93i+GmT8MWoWN+MEnog1wdLzIGFA4xYw
zeePL2W2IYxJkK1z7o0/qJlZqzLeRLhYxp4qPbplUCSime5fKLsoC85GeItEnIRbPBDrNL+Gq+/U
xyAisJjFAsARn65r8WSgeBrHdK0qAW5ey9FU2YYIkZgODgZ4pwyG6HJ1CxwX6gWdcnzAUAiYYyKc
ibOGn2vcB8XH8iYW4km0GOHRazaMTJPpBZSULNiT6m+XlntpErgmeBC58xnkgKpGCYnZyPalDwu2
teDGvuUsPwCcRfofOu1FFD49YmvTT3ekyrZSnok2E5lMiFv6gizzwBKRSV2agDcpCdAmlB1B2YNd
yN8KCTBMIOR9lR8zbRNidBTlfrXcDb08M4TbTtKNnArbXOce3WEuual+ED+bNVy85oZ0FwIWehUc
ORkvOhWaoQMg35b6o6/ZH/HxJ9lVaZ+KjknSTcuTKf8tn4ShvCnDIw/e669IJ3d44IoWjrSEnFSC
tGXvI78SYc9w8vk3Rti8rpNf2ALIcMmg8Qh+A2VT43lN0vc5P/C5xWyOlmAsvloElgdjeK9UN5xc
KgsAh4LuScPJrE/4HlHxGRCaKIrZx03JqcbkC1WKtJ7dJKBmKGuHJCUnwSikRle+XgkNX0P7wC5+
RnyZi1BFr359Z8mw0lEu95seasHRPFrNmrjc1vjNovfxraouGPHNaaPZGBT51ZATzau6Hx9k3C2/
C/m9Nn0KlZJFsgz7oLn+zNr7OL0R88X0Hc0BxWtO7+xV/2PpvHYbx7I1/EQEmMOtRIrK0ZbDDeFy
YM6ZTz/f7nOAGWDQ6KmyJXLvtf5IExk/Gt874kKB7ZWWjNrzH3Xqq6m7WcZTtg96/Feu/xUji+8M
vDDhUj7V8s4Qfr1TxCLf2MVaYZHOWHes8BKYvn0Y5pLnh1C1L0n76M0/VPnBsFeDf1qFK2QF+me8
qcvdHJ6CzwmCd+BhzYR5Q5LilQ86B5LJ7eqfCo8REndu0EZHJGCfOgdpPUeVLsi8195uXO7mIGfU
3PQM8MEhSGiQFdMPar6NEexnz/TRu8lEqugvU/5ax38a1DDaf4cnhOJ3IGiOpIbXnOW7ichyLYw7
EjNyyY89tm3lNhNGHXsEIHPnvVBczmO2eCawmbw0jFafRfUhDleTUGsumPGmkuodFIgNMA/3rcrc
GOJXvdNKi9l01SXoZnuGJSTQqcSxsJZcK/ghN5wAuD8LC+vSOa5NKFdnbu3pEqk/tbVSe2ifkzNA
HHwtEdMUR9ecl+5AsFYYfCjkJxiUYzkRcfUAltqM0/s1DG6MDIsNj4FjCjtut1NgpmlwkKq/JqId
9cTPDcUHsAye+Jg21Iul8V44XgZMojkvR09SS7hPu0OKmi61T5yJhPNjAzIgDL5V5D2lydFVnVur
BXgjhHsnQUlq5GexdmxoOAYrVfAxWtpbDxMRC70KqDuiC/4DKWYlgHbAprKG2GS5k48RwGYNhttM
u4y0j4LAoL2i3HTWTj34lOp/zcI1eaR2YpP0R5ndl/s73nChGP/tMuBfBuExRXJOB1JfeTy6bi1X
u9p8DsoCbkt49/SWBW/zwA7/50jvUvZe1J4RI7vYTvQJLz4j8xbja4t4ad4Zfk/DSOgixsC+wSvw
9sWha/yiAoQzz6htBNgSNqoZ99fAVYEkSW/edLlzUe8Z87vYC3EmOs1F7J1186/9SzlBDCCtBa1Q
U140mhcI6oGQKO9KfciaXyM4g0WVpAIVF9pOV//dtfbI5da6tXWHflPqu6gY8DCxAj8AVFl2Bib5
rdbxWgkJDJxIrkaPPwo7H6KlTkPyN3wH8pftHCJNweT2rzDPfDLsMDFnLQ5gau1RPAanZPFU53VC
kRZxG4hEA3VPyImLg0V9y+ONrl2q/hSE/IlIU4PyLcZDT+sDMQCM4zK3WMQEqABBllhn56Nu7jX1
YDdA6j6iOB29LE53kEQtf5h0+oysduY3DBWxEb+v6FEt+kq+YuNnrJH9GT89MxZpMOs54P6CuTfW
EjuyP29tLP+Sr2fQrR4IJcMVsUEDEnZDXp2eXV+7FRibBacTDD2K5Ad2ps46zsNGJO1h1UN/1i9n
M7rzndoLlByjUUJdZ9udspmmrI+CE2ui2bimfbqef00UMRkoa91fidYFWoK4sCFis68mvwT5FTBz
YMiLSKPokEKNE/q1Ylg3y1VwYclLJ/1p9dcS7hIuRIXYWZeiEyll3Jgzj24ENyFpM0qjdcHDF9a8
qsa0DhVA0kMrn8sX5qAUUYn8aAeIlWo7Sh9KBIPM/lCQ4CEuqqTkYPwwS7evMA4UCpj77CWc1FnN
BJL1qJ88kmuicAuuThZXpNAKhMMAhZp2G6KWs52eGLZHOt7wnKOphHBOuiN/kE+DT2G7Y/aZcZCs
ArxpGjFeRP9v25eJlVbfAHA7xqFj+I6vFn69xTg5DHw1XnFz3EuUCazytVUfAFdMfhZcMWv0pwx2
usgyYcMI5rNSXsXznpHTkdcvNV9+OZJzw0tQBTxLPl9++BD3stCbwF2p8058+X3w1pKCFpdsshHV
NujqC5Ad56DKrOwRX6MFqMO0w1VtOh/yctSqey29lMTN9Pug+OBQ0DRfjZ8L3EbL5JWUruwAYVbR
usRO21WMuEGJnfaDbASWPQSggJnC9YKDVquu2PFcIzuIqSuiV44qDRAGaCzezoVMMSHCpmgKaxK/
eEnQzQhJj+4Stx8hlls9ND06RoHHpW2lL36Rtr7e5hCygtRD0AoHVJDlQ5zwkrpqp64argKxZZm9
sy6OGJMAxirJPARgqHSVmpPnyC4HPPA3LAicGTSkpKCMvqsby1fDQ2W8yAm6h6+68Qnb5ZDgXBfq
FcB6m1zDLiIdTjw2IIqStfu0cQOp5Y+p3OrlRGSTbjBTDJkrRKmZyneECrqm5pjukfJImCbSMJ3g
mhrSeMdfgSO6ya+Nvl/AdKkhEm89qwNqJYsXd7AflLOHXAtQB8Y1zK6dDuaKRhUvU2R9EpRJmY1w
i/4Tsqix9zid2Z83pbQPGHl5Jkl1X/JtPD8m5zEjS4wGqDT2gWvKEYBdFWHe37J2OBEOs/Jsmmbd
NN/lh1a/GhXSEJA0c2LIRx5IQusuEW8VsJhskwmR8pYnhTtdmwh2KDgMYGbkzPqFZSFMoZxFu2bB
pwHsOBrg96Cm1j4jrLjfF3zLGIuL3yCTsU9tleAhDlPxg7pfcttA6MhrWVlg6RwgQ5RRqKtyOG7O
Ut5svSTV6EsFkZfKyz9M0KSNr+koI73JJds7uc7pkx6AGZZZ2Eki+68jG0GKrlw4S0SUpvapiC6A
5rMNNpqIunq0KDxiAnDk8RELPwF0v41GAmRLVLuz+pB+FDerbq1uqsxnSPdm4xTB7DfqGy/xtnbO
vfneIM6YM8a5EPU4r8hMc1qTzLxxsYfWAEXCn2Qyw/+Lii8IiFbfMj1IAZQSh0sm79rp0PJDKOue
mfjrv9xW66CFLF3NemSVGJkXgJ9081aP37zJcuZiq1aldfYftfbaWzeCd32ZaJYKY12jM4zS4aHM
o4ubkBAfjF1wdVYO73BqLeJcUKug0SUowI28YfDQaDUuQGfnj85bk7AktMbK4bZrt5bBJ5l+MkTG
y5YM0tI4hTlkFE+HxkTjLGR8Vu13iCDb5htMk4qIwp/ACzdxsQu+DKGlPHRgy3ycCTI/ZC+yJYGX
fEjoi62Q3zBwt9gT1r2U7yqU/zZ+FK2E2da4YWAIRo81KKcRcsU+Zr9zBhLg+iSKRQUwv5JNt7gT
4coMM54Dpb+4hcDcaLNiv2dFVuRknTAdToyGUn+y+2fHr7qQG8s4oiis0I5nzJKnAAC2NTXIvMVJ
dSwWtCbfauShJ5eac4IjROLmzKa7gdmhKpvV92/TXiFm+bM+MhwgQ/mcnVOKMy19RAivbNQbZr8X
pzX1QlxHK11ZS5hKcKg7fxpRQ0RdMqyHc7Fxgp9SfhXokNLMTFbNxilVWi24CfjpyHRXuBQSLErl
0RoAAW9jIUNrbmYVJJpwyN/CogrKazdUFBVXcRRE0Yk8x2aN1MbZDPNeJcQiuqmxK0dnAbHhsRD6
GJSRW4XQcNf24twHd4z4R7M7zMRov7dAwCaB6CGNdmi07eLpFCgS+PKRNAX3CCWycH0UJ9W+0WhY
Zne1Kda9ck8tC+Ia/Qmi+VGj5ETCzIGA6kJqPZrzLY0y/EpsKl6vnnKOwJZ5Us3+tOwrIFbjp+ZK
E98DQ/gaM9tckRDMh5kTvOIqjOjlRZwbXflw6qP4YOnntj543sQVkPW3XL516rlqRteyl11UlTuL
VvB0cYgOaXj3ys3I3bX6W1LLoy/XbWqdoQlFoBCd6j+zN20SNKA4SJffBhWZZeza8D3UXhoEz6Ta
Ikf+kLVPRGf/fXTgSiheHZnM0nnH3qaVXzXmFBIsJJDpOIDGA1uarLe5u8WYjIiwtegG83n1qtd+
+JUQCM0a41K3Kavn6PVeCviGl4TsLOhSsurl1WTedXCNyrmMABn1WxL+FT3nPjoSzuh8eha87BlZ
mFODSXRB6q5saf+r7dey3SvJLRr+NFzxZdiRKUFyj9K53TZh1RjWaJm02AehXalUltUyVafwkFp3
pGxxky14OgrYspLc7uNwK3nvxf0o2aToudA1QOKtR/gHdd1/NVng8pZEM5tlrl9HyWtd/JjRS5i9
zzgVFvCjYXxJJmJ95hvjg/OryJ/yfG7QKVSv5AOhFtzahLv+6aEfv/f27QdLj/YIrRtJPZg9zu18
L9MbwZR6P7k9bGiMvnxo5U1tgimsfgymOxNHSvHkAlCkPXAfh8UGMg5b7oGOX4LGeIlZN9NlT6BG
KX869kWUrLUXDeId2zJmF7YzGSHWIwhwxqt0me7UZqdB+aOSR6ia6juLX73HButM74aKIwEKTDxe
s23sdbLNTDvk30VxITbejpm0EFJIA81EtDZmGTE1eVYXMLgxeGlgoasPXToJzMox0UGJbeGKi40m
j0vQekgxhVxIUjdhRCYMqaE3cYJZwadsuqjaV6mwe4guBzBZhisTT3rDEZglP810EwPxlAMgNvQH
knYKzQ8X6/xW61ea3+G/KyYmiq6gl5E+mIcQfq3Wf+rlahXPAvNjTQJ5y0s/cAIWTD1YvAFImcnX
NiGqpGidVNxMNroLvhaJdRWnIzWNOVDSAeVko+4t3FEwC/2P3X5A+jsY36kO2wL/t9Ww/rI5c04E
Va26+jj/A7O1dIbf5q3BmqBrxGpP6FXgB+vcnSHTxBJptn8Rv/HSwgFJFF8sOzKosMChjeFy7acr
ttDsrvU4OlB3og0k7ZaBkzwGC0LY+Gigb8UhONSYyxBjm3vumTDZOeqTrvCNWl8DTEci0myuv+vq
W823kfaw+Ukq4Fv8jUFzGrQT1kBuN94VpKAIf9RqxyKY5Nuu/V6wUQ6Qt2QBat8ObmSz+RzLO81E
Rrm13dBryQCHZEO0uyFRfUJYNAP0/HeaTaAiU9l6Ema9eA8Vl06oLXuGIeWlti+xfg09dQIa2cjN
l0LAS9b+R6Qa5d50pXUPU+DpbkUSEe19K/5Yjxwy8IMU9RaJeZh1qOFwkN4w5OBOBledmEl2BrKq
vNzLWILTU9teU2U/kp7PANwVryTjnIL4NnGs1tXaYmGxGdAdXISM8gTuc9NhCINEV8C7j0u7mUaa
mYGVYfMjWgd1aIhNjDhfX1v5Jtvk/L2/jhdtovBDLEJsQUmx1XzD06VNkBxbaaMRkmuzTRNXsokA
8ICMIETlHuaRYwu2rLS9Mvp4qsDP7Cdse138rKu3PHsHNyykrVh2FY+Lz8TvCyqjNPwqNVyTyexC
0t4AISr0yyPDRdZ8v5r4PgsP7HRkD/saxq9c+3OIdJs99UJbR91TnfzbQuIlxie/iUe4lHuEFn/Y
4R3wxY2sd9XeVmt4xcyT30AxDGnbRH9k3dAwSHnqgzJrFiRfjshR/kuGHxkxPRhQrj1q89ozePOJ
uJm2m+657nGoARptJnlbdlu5uREbR7rmywz4IWZFRz2Rz7tO2weiEe5GE98Vubnyq6FdAf8SZiA0
ueTyEp4sRyiIoq+vgh3c081vtleQqWjyMuAyqor/OijaRZr4UjCSoWnI5vec9k/nGSXPKPrrzIc0
3gsaYGRGw8vsS5vaOFTqsc+xXzJ+kYHUAL2bbJw9nI4Ev6N7lXKMsaZyr41biYac9GrqF1W+jy2p
Qdcq+tOcI+BWWe9F0PG/uvaJ7cJYt2WMdeFo1WRn55zc1c6y6WxvcZUb6yA7z8OddBHbfquso0bK
H4QntBIWy+VZmS/OtEXdZhgvBiCXUR2M8WsGuK/Vq5XvxS/OPDYWNyHlI8GX5u1GA1S4KxzPU/Sj
QqUOqMUcOqbJSYCXWOMMt1G5UqxcvEjd1+A1Xg5kmg4zSkpMYmzaOs9pTGBruhALp5+WidBxl3iY
jmc7XPWj76QnOGoXLyI6pIl0bVdMjCmLGXDLWAFSXKZsi0aKp9yIrwKNXwgHYPjTorPaz9iuGi/G
Jq8fVPXixDgC9hoRMSCc3Z34WEDeRwI6sagvfA6uBB/NhP+7UNEW/6jEPA3SnzNsEUoLTXQBYGOP
P0EOwmx8TsD9aAH1ibQZLorA+HSGD+VkUEGBasYhXvAkk9aKpEX6TAvxlqwX3mqmTRdYDimDG5We
oO57PF1IqBLpL2M6AJtdW85PSbV1s+510plPlSyJ2QVFqcqBIWLxNnP0VUKzomx3Q0LSxvRVs9+B
SGLlLf6Y580obcLyNSENPfkeif9xtC3uRA+THAmkv6g02k21LZGKGe9gV+jCWkc0I5wKuDHGHXLN
2uaEEJUXZiJ8Q0cSxQ1uymf+F5kaY81Etkucj6D6SpafZPnl/XOd9hACfar9Fqh3TVnmvKmwgTEC
4CMVoe3ZVmCevELZp2ycBqzlbMXwdSkhvX5Nj0fEdB0KMakSrMlfQZJID+lL3XBk0rmnZ5e435XG
sSaAxQnOi3bjx1NOFhJ5NAexc5Nh1JXROQrmt4KgAYkw64MKM8GFFgkcqH7qMFVG8uXY/8aBsRnz
TEnjBV5pMgloxzwhxRyMj6LjqpafpEWtEmWrxZG4uxTVH5sTIQJIFQ+Fj3xe39XbxIdm706W1lxb
5ZXHBWY/0fZCxG8456tSXSv5ImefkEiIz+mI4ak7jMD3jfQ3y0w/EtZILhYFnXFtv1jSjmxPHNGY
jQ+jZqOMplGHXDRjP6a3iQLG1NU1hM8YrabyKztlzM3BuiPWIbuLI2BO3miEb813p9kZDmZIV1c8
AmzAxPndiuZav9j6DwBHytHT8xShbkFRujayPauCcKD5UNzOB/+6H5MSOKDjLbNTrWpk4OxS/AYl
jxGAADndUgZWuZDWa+S+tWPRLzeIjvM/vbyqfwFHrXNAKjnHNxC8laawJzm3NP5ts4MWe2Hpw7CE
5TNH4L9MHOg10zGIL9JU+gVCEG3rO4BuKBpszTh7deNCkk/k0ySIh75D+oY4HZGJC8WQqJDc6rAJ
G0BL+V4w9GkTSrNxQyCkAgbHJxqy29+l4YmwgpvwBW2kq2mfjujCVrkmV63xb4z5gunZ6aWNmDDm
9Ajh5PY/MtJAAWPM3xZfUx9g14a9ZJxN+cjB9l086emGGcjv9N8OGEBgnlwfONBbCHHCRGExUaBH
KqXFr83w5RQ/Kbi8AT7qZfPCOYDWudvRf7YKq908/vU6+eioAMh4SW/Ec0VMFAwWlHcRU/kmPEs6
ofhyBxYZNj4N2DHxlvYtVf8p9tXM8RUTp283IMDBwNQBeq2cQ/nNaf56e9Vv5+04HQnXSWV/XE6D
O8Be3GXx1TLTDQQayMVWxoBc0MGAn9wF2I8U3/BV7S/+gVQT1I0eXBaGxewxY8sIgRXsjT14Wfcm
fC5hjsI/BB84TfzUIEOLhBDuPLpQRu1usA5ZfaiTexK+DyMcgelpRIzxWQfhsRsRp0Qe+Dc2F4/B
n+kjIYaRk2o8NOZ/thD6t/mDJOD7RwHbjGyKa4DPHO3IydmNW4R6WeJJfHrBNeVZl0/J+MYSaJdU
PxHAASoI5lLObBpUc1EUx9uUbkEtNIVYcq5CqX+CrK/Nett5NZbGAzzfgDE5ZR0iarhD7BA2nGCl
4kY3hPF9d6B/d2V8pNwIVC9N81VIHBPuuKiT3DT/g4aPuj259yRegKuWxU5F4NyT4MKuG1PBOhOJ
WSBFR03TWAfZ2rbTZkoKoU8mVK1bKIX2zfBrRlIRSyeulCx/U+M7ADyyeLZL3Io5884qrh92h4CQ
jOVW47vfsmBn03seXyrp3kcfQ3ZOeDfa5QjC0W7Hbav7Yj+gWxOl11Cf1DWadhpqtF+bVabsvroR
PrI5ZOQRMcW3W3NQPbM9WT2/XL0JpANnNxQ5z2bmO/LmndDjFa31K55JcPZVFO4iQvepZhyfI3DX
OCDXCC8iy0Izz45JLNw+JS+PIM05yF1L/aAwC7s5dnmyB0ou6mr1RvGf2r7rG8dHKCVEK2TzA3Si
sQIiT5TDbFC7hX7RzD2Dvx47Lbwy2OitYcte6hDz5TYc98AfFuVs4QGQi0eOpIqkJUocOVV3bJ54
sAg6bDrUxJtUO7c9kVgcXP7y5C4Sw48JOl0iUpSbCFLgl8ELl3L5luz4fzVu9EMt+doIYFwRkGGp
cZD+dG5uCJPjjzAxEfmfn+bhGvdv2fBNZiDmAarFO94zdJWtHKyk7jPpXqdF4xM/Bd2eOb65kZc9
ctmNsCmMDRXkf7r6i6hG5zPSfdUPQW8ndrAwfws5bxjckLiTUvGauHAPSCOHa0EXuS1t43ZVgoCx
EyUPhkZyTmliluxnx54+vogNeByumnXFEChKXiJfN367bJ+BrShsFGKvzrFAQaYRNRLMELjIWorg
SZM5OiYKUinn4rP8rLHhav6EQZ67l18jAp7Mt/PgTSq/HAtXSUT9Naq8hRo9wXKveAM9+pJiwX7o
D+o9hMZjyGgtZSiPzjzmo8I0O0y0FNIY2X2G6GNkAmR/ZGPL7jQ3bGrUxDlbxoSpfcU5yfHMC4CI
jPw6N5bWUQVPzteIjbLqaz+zj/yJaIcUAikBsuwvuzs5upAxBe6sXdlwZBhEPFfMGgIUDKOjw0Mg
RkNSHd2m4ZIgfiQGxh3KOzmCJJCc8/4xfXaZz6+vJ3eGBrXd8T7XJa2zPUkj/+rkKPgpG2EBCfor
BoM8OvB8id1a7c+paQEW8XEFv/E/uk2EBEuauT6q26TTjxdEawlBeH+1xz8sChIijWT2o9R/DS1f
+CmX9lMlR4gg0p753kbvzdDUmn+DVqwyi8gDdiHhAmDYTVKEKXfV5gAiQriNP4SA68uM8zW52rlz
idK9nX9MTN1tlaBtwAtI0xoTUAFZzCdhJJhRQ1ericQbezjEb5nHgYurfgAe4+TP4jfqdVajk3KP
YVXgrolxWykfDbdXW7CGhDfdIMyJpKoQc7kYOQUFhgRSr/YJtmB1AFa5J/Wrqr5KNX1chwXNpaa6
jFV59lkwcS88/blxryCByuIDvtk0t7LD4Cy7GbcTgygig+oTht/Y9Vul35bOAVisQCIFljr8aDXQ
gUGRENzYooCkiDE7qs5xxQqg6JiBG6yxrOX903T7Nl/bPDM1fV2UgKwW8yO3v6rps4A4W8FFtODH
s2sVFpoQWGKN74TTMz+ZJl6k8SROeY48YRYuuYbm+Qi/xQxDTBK9PuqG4t5I23PmtPovpk3hmZlU
3W1u8fTbI5PkdSXyKK4enNFrrbXwsjnMVXdsGhj/8uVPvCWoSFP717BpbSNSpuPhtkn9QS/dMLGP
uMzX6XiImgNzwtwhUxoA78CzRNgrZYMs1IErMbsBjGfKTWzpqc55R7hVDBofIiKo5tQLRSwyag78
H2v+sUBIxJc6PPkRmRiDf9zK8DRzt/9q8R76E6ITYJWgB0DZJuZB5oGYudKQVGi4nDQH8q+58SbH
VwMRuLJjXh4xDqKOIl7ePJYxnM9dzDkJiM6LEHrqbxPZeW2xtfW9zv6Kih9RJwF7iYucxfABj2pE
ngwrU+j35ZUw+U7ZLPF37ODs46Cpz+hQZKxHCLULCuftA7TmOOwjTG5CXCTR8rMVSxmzFwgCZkRW
Y2o2SYi9AP3DchU+VEEvu0rvfrTvJYEkGnJylSrvd6nBOEEsg4zK0ZgQQ04RzwV1ATKP/zWxXnoS
5uKfSKFNm/T0TbJpCaqH7XcFoqHG5356l0JQWmYQZM10XqofHKVClsyTijVSHHGS5T1NOgY6/pEI
rYufCRURJqhbZDxM86K/ybgDFO2QEyKVkAZUVfeIZzM54eSuJWwsu645ODU1fmXv5bNv626dXM34
AJ5IdvJq3Fhr4CV+LtjXx1Q8En5rNZLXNHKNVu7qiQgu3cXh2QQwW38xPBrIN6xNb70khOgAE5gg
kOQ7MH6QitNtVPMu5X+Lweade6S8EEqx0ji6p9KH8hTxBfF/3uQF7+pxnHfOoiF6Imbk1sO4sVyA
YntDv09E/YLJGX21patsvgcQ/84FUoDCFGfajxxns7yGou/ysynDyS8HzrfQQOwmCzMjXcqb/7gI
y7WsL4derXAE5yaGpvKDlqJDX2VpE6mGrlKdpQSYgqLjXCeoCCgPCzPKEB6N18aRttlIUdByTBBx
x1xwRLvRrljfwujetVijaTJQ1aNeXli1iLXjIlXR8F5k1EHFjmAC8YjpcPtQldXAAWv068byEnCa
INpICT5CSIC97psegKvxPVNrWpHOkYCFJMSrZRAT+V0WQC/n79g8ZCC+CGHlnZivUGKGSX943OXq
EjqXNHhto3/l0FLMtjnrA14BACrjWoCypBVlCPws/cJ/p+8Ws5t6MFCjtnQAtOysNQpwtnvsfbV2
pKITuYtb+XiJZh/Zdj/9EwdrR61DVF8KCdcHnRUFI2KJdI12lyOeW5NUgar+SbVnjf34aY5vtYVu
m9ANbfkIoMyM4kez4KbVxT2rnbKy5k+xqFaWsWnUmyPvwTcsP93Bd3RrfVM51IJK9F7tpulDxLZl
KTsiknJ7ww6A6IkX7jkWzwCPZW6yuin8tVq2iUhKkJh1afMcvYIwbzNc18xuRfepWhbBYvyKAYfv
ZpRdXIETUxC7/WTmyEoI9u72BYsJlR/8odzdrzxu8EsizksbPwzlnXAe3rqAJRMtClK0/g5yvWLJ
44AwSPHiV2mZMDrwVYtXwSakZvr8DxHNH4lEGde/nAjw+WRae23+QGVa2zuc/ob1CPN8NYfAfmIn
zL/C+FsTyG74jJBA9q2DJx/6O7/k/a2vVi19AiUJFuKPxueC5UBvXyhxJQsQg0dHWEuMeuXd0R8W
i5NpvQidr5NfdPljJP/I8uua5FJihpWNNpyooZMUH94oNr8zzrQ51uGXXwnSRcuS77SB0bt+M38w
1NNpzEhBQxC7NZW0PDStS4HZWmBJICgS45oiv/MeipkMAAPdB/cTwWDUjlWYUFULGgZt15J8Vuof
6SJBc2zblittuxRfOYSToQ38f4AxgA6RtFNWcwcjY1jshY90N9AbWNK986kiNYiNbzP5DOrbPKPi
ZbzqmZNlf3CAU+hkw3/zFrMv1iNJwyuIz94lOhT2ZuFI0KNzbfLVV29z+VXR+pagQ1S76qIMz1Hw
I1txOirwO9GIHNb6A0ahlRE1COXH/1J8/QFxsUHWebNKMQFupIGT9TCM6PmZtc5vFm2hGkIP/i1u
FMSwN6U6NDS0g8VY4ZYq+ZoJhl6ywAWOmWie3xWSsarD7yJxmIkRSSHo77et6wCMngQN5pCT0FXX
Uv9VJhrV6BTTBz9iRw8WWMf6JbV99aoPt06/lIW0+i4Jo+p3wsekku3tvAHardrywltuqTezGYjM
A0N5mNV+ktB9uV27z/uvmri2PC/5nggPRzdJqVwpzOSeLCSxB6N/xfAhPMz7N7h14eHX8TRPKySA
UMmh/gkzQdyuI8xXe0hXne+/mr5rFMGB9K0UWwEAA/5H6WPeaH7IhPVCjZegr5PoNx6vmXMY/DHB
32nWGGzYhFaD5YEPtel24pRNTEZ9P1ZuqnPVizMrj4a8BQEzEQuoPnQe39gOuLRBupA6IpiHCiKj
2iYjkEM3WEQcGBN3fFEJ9qI9M0XngS8KGU36OayIH/kHpBfUbj1v8POQCXTVTBbX5rfQ3ssOfFfu
N7MUezEOPwRtREQwnDFw8L33OM8aER1ePSS2Dlk+aKqCY3/BGvuUO9L9D9I/UHhCZOL2HpbftFPy
V/ERri1caWR+gqp1Z1gi/sxnlf8ggENiQOuSRJbUJUTJwMPE7Ns+WMEFAR10V8GfhgAnU3x0su9q
efl/vC/Cdh3RwJv4hBVK6T9T24X0R1VcCsoHo3Kym31rPoOYOpA/ix+ZfptdC91Za8aRbLl+AeNi
tPIjtlOl7TbOQMF7RpaFesXeBuidA4gJbZBgjoacz/yK1r6UAuZG9Ffx3hbQLzdzP7Z8ey+SfZSy
M2kXsJ7C7Iz3Wj/UykNFfLoAFTZV5yUIglSekNBLSA/i2WUF63kH/mMIx42oj7LdiuAqCTFqhTuz
q8WCtGaJZgaCNkiE9Fz6JiwXQTwbEGxwjkzPspn203N2I4A/IyMkhegcH0LHB56jpqSWsHJwHgsD
VguHxQSMmkLjAkxu+erGCKHRfhN/kxLDFT6kdE8jrBdJUHy+Yq4Ea6F2zZVql3HVK8uDwKVpqQRe
yoJ/as0L/zstb6TjwgqRpJHxg9T5u1K/Kux1LQUCi7CEcXFnRG3BuBa4B48qf7B97kis1srPEnNm
dYTRncpfo8XI6cOatMGyCfLPVMbLyNIHS2fxRmuLyM6kLMzEWkwY1DAReIiaVCEMqyu5eU0WVuQr
KhfPfwJM0MzojSWcs5xTgkSuyZLXqs4sRtNOCqcTOl9V+R0zRLaHzjzlPgFexY56vM1gEcTnCy4O
KEYBfBW7Xs5SMBPeU/CEIhVUNsKZY0h+ru2W7oTrHZ8w/Fp1Ij4LDwiN4IWIeiYS4SiZSG02fU2I
wT7D7yEb9wgHEGmnCEqd9TA5LLr3mtQMCFOgtNbakUOFKd9r50P/wDdqs4Zl1pXY9lXQH0CXDExI
NmfNNkG2Jf22Y7uNqnRNzxi4DopyPBpYHco7B0uvvsTme5HZO5UvMIEo5+EELvT76qjLwASGr/ME
WKifVPsZY1VxIJ7vnN1pnK80i/Nk+7qsp+EeRUQx/7NJ0y5a1aXSy6tVTjvqDmSTA+Z9brfgTrF9
0bjcUrIMmvJbti/y6EsKMm83td8bhuG+5xnTjqTPbWqwO8bDTUFZq8d7uXH6Z1I9qKQgCa9bVyR6
Lgk8DFk326o4jY6EfhSUk3CumqOROOedI78u/6m4xI2iOxeoojlARsShKphxhKWWSE5VDyGO2GUG
Bi5vMRGpdoMbF+s0ThD51CRbTbZ4wH5SVkCJ1JnmYk7vbUGy3Du8tpQgyNb/Co1qGwBI4Kk4fB+r
s/oVVVviNohv5xpgFymJxtu0UgQQdsTIswqGwwcygX/xcoUynCHOW45GJ4ata29zdbHT19H+SYbv
UV62lAMwrFUZMi/rboScAwqxTGe599my84DBnPoQHUcAkpX/u2AGvr+A21FyeSBIGEhaTaRqul2i
eIEd4Sy69RumveCKEjzTgKyZ6SEe1OE3J94lKv6V8YdECFzzBURKcpxBfXEFmnCzVj+zfSZRLVL+
DDpcnUciL248fRpkn3cnyfkz+pNq7lU8AcHT0R6a9MeDuhT3JEX0s7Nx3V5U1cNIqOEPV11rDHda
xhCACpEyXZfAkbi4aNZHqPCGoyKS573kJZs68VkkxYUqtjp+cvRgnhQ8FoQb7YAnC72+Iej27l2W
NsIkoUp7uH0VpEZJCe+9SDfMvpUyQaG/5+pRthD6EKlxqKaR4xdaCIESTROwvDvkdPG6/FChJPuI
alCa3PHMEcjwKcdHffQ1oiHz+EfRMKIrd7PpIcxwQc0vEyzR4k/b2kecUW15EM3dCK8fJ68COJsZ
RmNoT4v1Wl6Q0eqklHWbCmkwUb5dBtgRM1yaHcj7KxnP61g5jzIgFCCjM5Fw8LC4CUoelQzvHLck
YhrGcsYtsB5nN285o8UOpBUbnNEiWLMFKWF6rfbcCUO8BaRPl7e2JUzyVGi3LH/0ZAnER9w3Ur0x
eNyhczzHZysXqxFh9v9j7Lx2K1eyNP0qB3k9rKY3gz51kdreSFve3BCytEFPRjCefj6equ5GdQON
uUkgIWkbkhGx1r9+QyXRN/eCjplwH4Rz725VwNXbNbTbFg8lM6AVJhTQ1RX+mzR1ff6IuYuqfxSo
SECfsShVBhu0T6xC8nMs1p8H18/Z90cx7zry2LD9GUL2buYm8fAh+s/Jv0uvkp3SX2lKhgrqg2Id
ee8CFm338JfP3RF+4LgcQJSd4TYuqT2OkBgIfgCI/E7p1UKyLsfrnqYqdHdF85KqO0vXrLxDy8OX
TycredHpOXxxo72p05Nvd+toJhLrucfjdhlQM0lmo13sEs0eNqV/bUQQaxcnNy6yXIyfFgInMy0S
pCgjceZM3gXpZZ2gvhl9qnPuDhF6OQOKdMO01iNOEyy7oLTAag9XAdT/aGGm+TLB4q+ZiDXdDsTI
szcu8x0xdmRm1wQrgnz2u0d8Qcc1t6xpLx4CLdzSg9MI/9zmigqaeHN6MLFFyGD4zcMZvuvVRDsa
X5buBXfkhd4cTttl2tIRCtl5PIec/53VABPJ3wUk/B6mbsRMtjBYmNg9AQfqDZcKLwK337tEFNZf
nYtthgHxiuNL80g4AesydUlJN3afINzAzGssIP9hk+MGHwuPbiCAAz4JOHQx3BcUS4nn/KbLx2L1
qncQCCeIiPAFGRUEDNoQwhKG6dWBMaRuHQzDE4I9pHrqsO9vUATvnaca47H83rPB4eaL3dxa9OAN
pULxprEMhONL3QmHu3vS5OxQ54BTO+zpUb5zu7UaLu4yiFgKxPD1wps5OCoeJ4a49mvEIkMxZ+2W
wUHBAYb9Y+g9EQjJvPnIPI++6tyGxM2vWvxCF+Qidulqaeqc+aF0jwwfTJItHpLm9a/Nx5xhe54S
nqRocXigfeZOYS9Yuhs7BwTFYFHu47sORf6mMo+wbkfzthr3c7CJB7wld23My63wAwBlcspDHBRb
r7lu6EWUY8J+3gC/avyyqtPE9UzRAiIPoem2VuZniasgHl44fJ8Xyoa1GNSnHly++CEqrwN1Pphy
g/HuYvcCOROGRtqQE/mcUMHEt91MzOpOQEVpd/oRfIb8JLUCfWc/opHL05uRpdcXH4H8zPLVhHCr
B3Z46NKz6d/1zWvVwpfaLiaHckO1NjJ7anuJFR+WZO22Djf4VbUNpPNNHJ8BQ2Tx5ixa64xJM+Jb
x2ST+/HUnZbYbRgM9T4chh8WwtB9EeyXmfYGC9RSrXq7o2QAvE7Pc/8QItbAS53E05jHBGOGEheJ
Q8KD6J57jsE1Pp3pO+BQySCACA4kQ9D02fRcxrmLxU1zQCSTDQ+9dT27TwFuFWj7YIcW8TZhwU5A
efu6OWh1qLIndy53vvtW2488nbaFvAom59LBaqhCLWd7gCoFlxqld9jeYldyw+yJ03RpuTRaGHlF
asjv2f7oLHRdm7G5jUhtzux7Zb3bcE161nY2rrSfXUXh60whWBCatIvjw5CeHffVSm6xfzXjQ+Oe
S/+Ql2c/e4qCBwhsIx4Vr9raQ0ZO0/sCHN8KLgkrwDnwWDfRfQqskgCKep/MiububAwnj9IZPwkz
3iNmbjUZWrO1qRKoR+4MJArr0ngJiU5VqBM3AF0unkcdYbcrl4aohC7jOk/KuGi9N9wXGzJMCXJl
GqC05auqnxq6rfqIaVoxLvXFlCZrxs9X3aOCLmzKLy6oMZIicaygI5mY13dkQYQZTmD1Q2r+kNeN
hWPvH6Z0F7fr2r3CqfqALWQJu6+GwemblxiT22G/EL9i/yaT1xqiibet6vfZWs/hQ+1Sia84ZJlw
hcMhtE7mPUaYdv/qZA92/aix4mLAYmwzd13iPQxfds0bUOyOCSblr+BQuiTAb4y3NfdagCTP0POj
6SNOWQlrXRLQ8RpiS+CvTLGRPqIEPmc7oe3DygGEK5d3aXdRaKdgak4waWgjMRv255MitLrDcgRg
1RgR0iO4yi/YGySjQku7joIXq6TkOqcFii00EjUeGiHSxeTdtX9yPqtEgGcGH0AtRORsljXfBHj4
XUoYSoCN69DZC/ORoMh5uGD83HtnYCztX8hQBIFFS4XX/V/E7fSnlCxmjRnsez1/lTR8viAqw7yD
PguXZjxX8XC16o0XjJJQiVT1nYnPiXgagy/NU2BQwYuFwigf4SdkGZWOdSAoubCfFkpdiLXqI29J
DiceywzlmAkwpMeEpZnWWKyvYnmzjC2EI65y+3vJCcmtpzl9gEvtJNBzcQE4T9ZNVwKLnN3hYAxU
2gtWV38JxC0U+n6wY3NYRlpjhmHnY4QnKpfa0i9i+B31kqAgBjTs32nKYRAB7YaneDiSQ8Pdcsft
0tTbD9epwCMAt39esXBOrBwsUWK8Gm8WnysssYZl0lC2v3sAsrL3rgaOldy7BuFRmB5Z8lXk3u9y
McZIfjj+8PlROdkk4gnrz0RnZDRc++Vtab64GpMv9ZAfDL6cPNQk2DLE7ghpP1Fepe1lBssaaHJr
/yuiuJLJ9V8PDtDfcLQSgHyWPHGXDyVUdBV/V3wtiYX9MuAejCcG9y2c6bCF2kJHDs462b+VNQE0
YF5xLzadOrcVaVIbuji2q5HS6i+Yb1yN4B4CMzyMcDHbORZMN5jVx82eoQfZqLq5dBI+Pych3Oui
fEP7JUrI2Fsyd2J3uVltcnLxgMjQfi/7XcIoiatn+zeWtbPp2NBJIzrp8DRg4zjb5vcCBGMM1+Uv
TnjN3tZjIorHb/RmI6Xs65fUAH7HpF19li5CQ4zf0l0HXB0d3ekl5JNZL8toMlj2Tu8mDa48+mr/
KKjWkD/3B2mz3y2Ky2seE13smS6xsWEiQkVDWi5gzoyVJnk2kBTxGH5C0IbZp4WjU8iWE4FWVwfL
PHLBa/VEfhpUoJSr/pLDhae6P7vyXauj1RHXuKYADE2AOOIeGPV1kteWP63EzXQLyBO3sBcZkB0K
CgZ19DDVPmkFT4HyGWgToCSCZLgL9ilLbrqvy2/PulfTGt+T6BvkNai/2/qmyO6Uf5zH7TCcYNpL
OIM9HDDjrNyHCBiUgLj+wWVZoMnNfywTALAGduqfdHUff3pyFWZM2k9hegExmapdSU0zAppkJAXV
n8TYMqYu6aOYA7kulER8pRlsTPhYwWzEdkDsc0IHy3RjCziZh5z0Eut2mIGLNrraIjoYDSg4OAdC
mXIeK8jh/f1UXLL8dYY60hcADnr63XnXgwEp6KGC9oChX82A8n7JegHmMYa7dj4uZu0UPYqAogNT
vyBYhR1T8ZssuYvNp6H96J27zP4yMrzSIdo3x4Lua8NbpvnFQK/XTWs97RJ31wYs2wK3+HNcYdvy
WLYwJpFpgllPexYknmFMwLEsxr527l8UBX2HKcu4RZ2BPD65GpYP4k/pocPGIjTvJmxy2Ixm0Jnr
uMERee+T1c39Ub8HNBObJdl3iNWuItgRiIgRJCAM4l37FJPyYJ6zDO4oMSXBLrAfcuM5YvvHanah
G+4tUL1esWjkdiZMo/9x82bTMS/x5x1zDoHqUGIOtLPjB1WvR5PMnW0hDcx6zkH2reHDTc1GzTwG
V01zRf2Hlqgp9+y+fvQRM5nMH8NyQ1CL3x6Ird8MnMUZLgL4MEK3hQxG9EaWvbe43SDcl+05G7eu
T7d4QozqizvVC1RaC1VvU6Wbhu48oE6eHwfxKW0O4sCja1qsoZj1U23lRJCDvtbnYLr3UbD33Yfh
rEO18DQhu3R4XvjTxbdh0uTXrcujFaL3RBh1sjAHKHBcRvuItBrrKRZdDBd+glLv7vHRpH1wyXWY
IEgiBcHWZZk6ihvDyMlgPCkmJCNa4Wx6HPj42kPHucK3anrMC4JQgQJ7LPp0sJ1w0G63kzpgxpXk
myK4GyMqH+oLC2UJKsAJD7EUMiaiFu+Mfa8Itg7OD9N0MpyHZvwQHoahj7I/GHNJd/7CwDBHHcP5
VF5DhB2cswe/JrgjhoABiWTvxHlcZDxq1CRHglzc+bNrTiEIc8fF2kp1dPS5UTez8Wksqd4fZbgB
vyeDXps7N3+HqxOYGJsg48bD9SaatzX7Y4XIwEHAHT21/f18zKoXCWgBRm2CvvNA+cMPnpA+xprd
mgMU/gaIUYmT/PzMm4J8YISbmbSO8iesX5CTjiBg6Ucc8aAfSgwyXJhem8bnlfDRoLDMr8nPDJh2
5PImULeqfazlU8WK6RucjeYPI8CFEf19mX2KZo1jbcA9Sw/xsDNsoJngM/TvPGBFeOS0DNBniJdt
aGRXdnqnx3cP4xbLeiDxYAiOtT5GzsGt+it4sma/uoI8RJSMCfl+gXwxmPfCG4xreBoqKBcEvQyQ
JK4bjHoT4LqGBs93n6R5r6tP4vaWKkc6O4PDabEVzJHlML/uGIvylRi/V8nDXDz6wceyZMFi8+dF
R03841VLv8KwCKzd6+4672jZtwR/6WWPQCMT1Jssex2hWglO+JHuv0zBRbPXpQpFdUDzi8dZMsK4
+Ilps3G5sK6n5FnM36Wfr2QGyKJCQvduPBZxvVYYapUCE/BL42FRHHb383xHsqsgwKP44A7gp02Q
g2ROo2isUMXBCsEzFOamvy0x2uavWNjQ9RnX4tPQhITp7iWxxhSkRfIRQcWjGoXuzuNKQ8RN6Wz8
YYIY2POei06oG9UzUw7Bdxo95s7eEinx3se3OPOKnt1uX0SPLU5buMjYX1311DCmCKDTmg/0jQ0m
kEzW6z0PeOM+8+nL7EgKOuu0VTf4SA8ID5NXQQRYjIsyU+yHKEH5jkrg1kFtjvntMkXJP3v5zWUc
5SUIj5l4NKMtoCjVZpjdCfvCpQqNMwBpmmDsca4iXK3PyDGNTd3etmC9sTyOxg2o3gz6FHbraoo3
Rn+Hxe9Ib1VfsxUTjA0ODFm465dxC2Ln5cFJkAWyBzhfbIN02Akxqdmq9zBNbX+PdnOcxLsGkkSS
lOy0xF7hlHlPFnDKyIBBYs6DJi7gBMM17TotsBR4MfyDSGrAEBoYTH0dJg0MhtZ8IzxajeFRTke9
1fmBty7V41J98QXxoFi8ThjptRjt72330hGWPH1b8yk2nprgZo5OfXPyp1uGCJiiFvMls7+9YmAF
3nb9Xd7f2eZTU11KuSrAqSoojSvWSKLIiPix4idfPEiOu3Rr6B0m813zXBcTbRdjrQTzXkQkAzNA
5zGs7+bw0oD45+LWBoOEx+t+pHg/aTTUwPL47L9Nel9oSEs7uh90O7V5n7fXSyavR9KcBlejqoLN
jMuyBXt5wm90NwaPHjxerjLbaSkOprrY1jUBP0n+6MZ6GzXNxi5ywnRvJNR1BwQtp1LgPfidFEcx
2YI+2hxF2aH23ksRXMUyvLZ7RWd4sDDHdvZe++ZgYR+5xj4YQeaD25bZd4NYjtOPzguuC1G97CRM
eeXPZNxh3OWmNzM0E2S+67a7b2S5MoaQwfe4B2b1py/M+yBfFdNmBBsfMP/aFhguGd0AhelLNV+N
gy/EZnCOJQq6eUaK9eNCBKiSb1j5Roz0/m1qXscBHJivDiR7Q+HuMdWCKVdso/TFxJ/PBh2mmFzr
atPlpwHHrZCljc1o4NNY3yZ0pfMVAwqFT7K7Ny2aiwI0Nr7FU9MprpEB9N2pDD5cj6gUeIzlSTd7
6V+3QNGm/VJgH4L3Ho6dzrr0PqqeKRboImSoCI9byvniVZVPVoCLOlo3lyp/JvuOsYmVA8lCo7fu
Uvkq7V2k6IUei/c6hKQ1sOukmEX1n95I0WK8a0THLpySYDEEkkdyiSEzhR3knU3GR/Y6zvkO4s9n
j+9qjnjoxAbUNLD+4FyyyfT6Omlva0ySDI+WyHgTxRtMMxqVBsQCyh4oTETyALM5BHawEtp8bTI/
MtuSresgSfWSu8HZzOOhke/tgt0McPHGO0wOnWgCZD5x9sUA1yX12+i8x8BgGtzmapAM4Gmj0uJp
RpMRH0Ox68Yd6SocihyqnF9pBUHDgeFh8xhaz95MoVjcjTjOcG4xWk7M60WkWEEVYVbLIrOB2IlE
3ywG3Zyby/6awNlfePbC26ckU1BAOAd65DvpPy2qCHOHVxg+N8xD+WaJuvXVoWmfawoTY4Lkoz4W
ak3ebwhTBP3naIjhtUtAfB+C+JQuQt9nY7HJMD7z+CcAzqrhH53r6UUjkjJAU0e2o1jdu/ZTENzX
JmgG184CkWEDJHm0hSjHSMm9Jqt4sQmIedsgGiDnQEJeXJIIBShfeoNcuH0unoV+Zlh9rcUu8Rpa
0dfBvaWmgjXdc/ZqvXHZ7VPcK4B/0oig0Hfd3WT+gYdpIZtbCSpun2OX1LPQIHMc+mlHvjgPrTOA
YQYtkNuPTN66DOgWgr4AV442EQEAZDo9wlnL5xelDjRuoXtjyFs5f3Xte5R9x/QgrU92QXCoGuQd
9zU/Jz9kijB4NrlzEFeXU8wnoGI7ZMdkuDatd2CwBRMjevq3ta+Xn8fOKnITYs4KSG7PRmdB+6HX
TDHpMACLmIkwscpffv3xb3//93/7VP83+a4vdTknddX//d/5/2fdzHz4dPhv//37A0YCtfjrb/7z
d/71L/5+zj67uq9/hv/1t7bf9fW7+O7/+y8tn+Y/X5l3/+enW70P7//yn3U1ZMN8O3538913P5bD
X5+C77H85v/vD//4/utVHubm+89fn/VYDcurJVld/frnj/Zff/6ynOCvC/WP67S8/j9/uHyBP38d
3/V7kfbD+//8o+/3fvjzVxj8zTFdK/DBkj3fd03/1x/ye/mJ6//NjWCtBK4f2r4VWNGvP6q6G9I/
f3ne31zXtkiSCyPXI67L+/VHX4/Lj1zzb54f+m5kR1YU2VYY/vqPL/8vN/G/buof1Ug6PY4A/Z+/
Itf89Ufzj5u9fDs/CsMgsn3Pd+CGuFFo822bz/e7rEr4dev/0PMVInft5VQwIHh5SRBAq7GFH0Wn
yCkzyhpLgxd1MoigQopowWhLF8q7qfATvZVNTlNrldPcQ4zoYxMvDGn07Wn0J797DItZQ4iwkk7s
JpCV/rupHMffEmLUR9+p68JdiSZy08kndpMZKLI3Ik55Ly6x7PFE75mreIga9RUGQZfdhWabIMG2
DBt4RVdlYSN+FNVDNrjxRD+dY/2gJpl4t2kshTjMLnHfFC5zNT7VjPbNHbm+HRu7EXmUeANSXwev
mR7v6KmMl0Vnh3FxKrSXOLesEoPpRNj1QUoDLpz6USVtpeedEHZFq2FbQ4HtT5obxSaUU9M9doW2
pq9KkgIFDSH1RQobKWkMaC5+7tTRhdgEZR76sKXAwYlYhe+m1xGvMfTF2H2kZjiskoVV1YvGgVfn
eWZkf/Tu1GLal/gdrEJvqmiBjXE00VEmQlbgCrJxJMqNdipS074qprabPpWf+dCO+9ZuiXvz7KE9
57FhV8RTq44wkKBSeeOtG5UrG4rx0Ar8Zlov9xjrOR0nWdsl/k3udd9ZxB++YervD3dToeun0bKd
aJ8Kt1zIlW4mkKnYpZn2kP1hgaEqjYVmmOM4BvTCsh9M91iTc1yfjEHNHGs1QiGX/oX00QcPcza+
SRh7OcEYmBDXp8woWoXuJ618QJSWRRAihvUzAJw2UpX55M+uDjDTVVl1LEKn7fD0HE1vr0d34SmR
tOhSJaRpMJH4oAlq4uLIQtjmlxEnJH+mfREl99Xojos40kqockWqkvJe1zplPOfVaudMplUTXmfg
ZgK0OjneRVkijLfa84iyGNvQ6zauTv3uWTq5Ox+7unNxkHOTTv9MYrBahWS3NmqyS9p0Mu2VJiUz
goqeWb4PCxoW2I7Buzl8Ol5pgPz6RdPe4qXV4ZY2YY+2G0KhlxHVEPUOQ3AnWrRA1hhF1wmpSPFN
aYgKuwSsoiwMiAetY+aPpTF7wkPmr5ruUtt1QnCkMUXjg+NjtBRRelWh5KCYSmvAdLrtFELq2vLg
IhemHAMkE66nW7yr3VzHt7nSbYiVS6ZMm5mSbCPo21FlV3CCIrMxvGxtNzUpnb8J0TQgj8g5mc1w
3fq5lx+yzGXyEU4GJkfUC0VPPZ35Zd5DTB2zjPQUXmobN2NRXCwC++QKevOQQ5Kvyb1CJdr0xvSi
dDZHgA6S+UCe9IWkgZZuRf9t85Wdm25UQ7gJTJ9t8LebTIJytY+j5myAxZTbQLuR96LbxmzWo3Tz
nl7X9y3rqE0vNB9LwRUH+WiK+cHulOnjKBRO1MZRnnrtViZxitIw7DXKp2FGDJdXxdzcBoU55whG
q8pm2BaDdrqrxCVrctXWFTORegrE/NaEk4Z0YjVWtTJCu7IudaolNMwW7nsczXN9I4euTE+pEXve
82yrEekZTx1NZinmfOMEna0fFNN0r7qywOmYxepspGd3DVkUZ10JXd71jtI+FV00L0z1yCy4dn0R
2wI5dGeSyoRy3ZG3ddO2ULQG3opKugiLZsYQUXvGrVt2aiJZUqbfSZIG6Y6CpwDENc00UtvUK6Te
dclId+ZN0u9s0hBGjaNQ25e4ARqZ37rQDi2POfKYBhA0sTurGNqNHfdsttMkvibp1U5fJpNA789Z
tAYBRkEeWowMjbKKVpicZSgvUsck3TKygmwdxbMTZJJ1bswj04kyTntE65CMqv6cwK90Hro+aQko
bVo36yG7dmmMOjeXeQHIbBdeMj9kTQEhNdNO63y2di78p8pkLLpqOtNhNkymbP2eudrnedeuDyzp
tmWN15EX5d13zePHDtb0WZrdBH6dqObBtptcH6awtN88vzTsYRt3fYGbxODmEtgqs6xsO0d5Ze/5
LhiKdJ5M9bF0K1uuleiq9m2Yu9E5BoGdybNOPfYRp0/IY8oTTA23XWx5BLyUGFY996ys6Fq1s90/
VY7ZQrgq+x6WcUj90DNcKmICj7qwWjZy4aAhMUIwoMSSAxlTHhZPKzuZ7Akz+ZymZ5rc2TnyTxhA
BhaxGyGICqdpvpm9ijgTdA52s6mlh3filM2jcYrLWD1XpdVWoGFiYiToVYj7aIYcFayzaQqmq0L7
btOtuOMzsXJzJsLnyGuUBQrQSPkSV4ZJO+dN7nhxa2kU2z6px+5aVJbZnyBKBD+5HC1cu5zeQSM7
1YR9H6KwsYipt+sxE7eh1WSCOGonqxYeshK7ZmADwsaopYtRqhpQs3hBYal90EbEzMR+PI6PLV0x
tFkROOWXncTl/OZNsVdcjCmXCF2kYZSQjGY9rwxPArWlTtuk37aTlOXKjUoTF65JpCXmIzlu+iub
NTHQjdo57rbm0ICFIJiIbrwU98bz0OR4xPR9YzKYxIR6SVgpq0ARzplMxfMc2a2P7ZnRMkBNjMjo
H4zBVeJkUkE1UKqyOSd0WeVDb+xJ8SjEV5rpsEDz3ebdc+nMFWlY9InNy6xCE+zNU64L0DAEsG0d
qyYKJhM5kGvYdekEo7HDO82JKpPJUpVwRHaG6DqICz6Bu3eTaZjEokP/z79cbpBmrE76d3VMczHR
ZQyNyTw8QThI6xoKUt19X0uz+UrDeSbWe5gCxflD10ESkyMqNNpz7OB7kMs43XZKuBrXk6mJxU1q
NCQfRtgnq+3QtWaX4SHcG8Za0YXKj0GxT946I3m7mIBWhRVBWjb6mZku6Iq7bZfKpkhkfDKmOiDu
DU9TwZghi+Pg1OEFneMZpUYsxGKDfApXpB2CM18KVMa96WBanZiuQYhHLVtvV6dlax6Itw6BUOyp
7jFSi7052dqF8hBauzlx3zKLoFi5gWdR7FadwGjFRt3px4VfbmWjZXUgVq0EYdFxKd6k4Hx7xgQW
NUis2FlPbTlU9ToodKfx30pUAemjbfL7rLF862zKOgsuti8rulC80XBkyqIaRDVuqeOAHxv8a0Rv
8pc01vOI0AWd3HRqqzzE4mKEfDTkhRjuPG8y6p3XJLp58MZS1HdKqa5hHK3C+s3QtqieJRt0xjBC
hdNjaGVpv6tk4WCxJoY6OXWN6mN80dmbslXme7rbBIHZ2yftBkPPd8qH7zI1fX2Ni3dg79okMoLN
YIrMPedtbUpiO8xo2nRB4I7HyDNi6PzVVEB80JWWe5KgR8xuEa0jLrRqSo5jg1ASPlVoI7IbPe1g
cWdp2dx0eqKy7imUxmPqT33rrXqhAm8djHHfvjVtYdo+1hEq76bfyUCGfVg5cX4Bp5HNrtV5johU
zz6MU9FGmfvTO4TGI8yKhozYkrQSIcaFkQ/kPkdzgCWI9L2JwLW2aLwD7FTXfIuttLfgTUfKNTeB
tj2pT0EdDhOcRZkomEOl6RI+UjtO0z8lFmFwtzLJfP2qikmbe78Kiwn1wlDL+AgJ0UL9TgnaYebj
J9HJ9rN5evSsrjRyiLipNC5ZlUv/YpW+xXhZtnKxjmcBQ3JSQ8/l7uL5M59DJLedHlV5tkav9q7t
YiI7TI1E0eAcwA5KPTTU6l42fmp++10eJ5CryXg9h+yQ46fvzLXctq3wgNKCysqitZH2U/E9Z5la
4DJNt6aJWeDLwYp0ctJg/SLyDkaRW/OjZDPGzGC2IGRYQZAuzvG2mRzcYI6rDaZFYsJ8TrnRaqBK
XEZ/HDHRjvq6Ce7aPBDdQ98xYzsaRmUutYP02nlnBXkbXLNz+UB/s20LAHA3kPZx0lVuL7FEU/fZ
O30JHzYZ7RjeqjG6b2UWNWJn9E7iUXjQPWBj2I6k3O3JQGjBw0ffhBFPUw7RUPqlgwwpbgoM3KHQ
qerSCGuGmTYrFQmkE03UX/WFHZgPiZ1U+NI57Zjl46ZSTh2vGmSS3ZbJ8yTu5klHjOZDM53wFI1H
2lSbfIiVajxiEpt2St3zWPQLa9Thdhypeduy2FS6mqFcClqBS0XHhY+9Xw8M+3IVtc15KrqR4UQ2
Fu2bmYohpx60Qn3fDuncvk+e33p7Uee+fQrjMCAErqAiXjXMKCFd5kWLTC8V8UBd7TuhsSeUqQhv
827A864RijfQQveLd0KGlL3pdWRc6jyAYdY3tnOT5WkgjzLw8pEcxnxsD8KwECsMsMbIwPY0g69O
C1vOW7p6mfz0Ko/xwRIiLRiUzk0fHEc51mpfFHqR82QOMHqKYNn6NqWji3uzgpSLJ4me4cNnRVGS
XsK5TL8C2BXhDONR7fxAE/GxGVSJMuuTiAIVrUUfN/C8OcAESKmdkdIwuUWXbxrqHfFtlEU47auk
8ICuC6SCTg07oEHqkczt4L8FflUD2JpKo9Cl8G7EwZ5m3KLSzo5xLZLzEHBoOA5pPtDKEqeN39oy
0MCkUoRQwpLYMSGntrMlPlXWlEh7jVLJNDvXferDuCx8YQ+rmZgSXHmM1GVc1XIKY7AioUoaSQiI
Bblz5jEqq5Z7uxqaEBZJ43P2rlhTQBP4xhnBaINZ48tDrp43aZltkrjI3atpkHNGRgunct2saL4h
LqcuO/IhrtvMJdnSy/3rNKhK9Z2knem9K6ep9N4D2wmhtsVqTLd1Yfs0omEeBTANsqlChm0Y7KUr
GMDUUL+F7Ovr3Gh5IJ1iSh/SQMjxitM7slAd67R8CW1uFzlejh0Z90XtFcbao3uKodpMNqN+3XQ4
vbdtE0yYO6RLHlvCdrrRQV4lG0rJ1sVFtI2mO9VOOeBnmJawmKe6betNbQnTfY+CQEIvsSmNRGVm
ALS1azNxj4zYhPGd5TjoO66dOk+5iyCJ8sTzU/dEwlJvwh/PQsv68LIuZ17hlz4UgAw04s53aWeR
6WV6yW/HU81B5xaJZWyLSip67+oJSxogYvD6m3zg2dlVFWfOrk/tXIJlzGN2Xady0htT1eTCpnZa
7fuCB/MQe4YnUGllkcTtzYYsGrR12D5PldOJrZVnRrirvDJ2T/nYI/eychb9ll0D9mcuDRVeNaxR
uarCoZz2+LMpRoNNQb/ZSNVAQJ2aOfga2jiuTnEk64CJPnpi7XqoGXvSKTa98jr/qUfFQ1JLbM8I
wCcSM58TMxf2zitLzTSFSpCy9MppA0/s2q4O9WW2tfa3Q0HBA3XatoDsVnOdEXbjNKBuqFn9sSHu
tp9ti+jBLvNKOLnE71nDo3YSc/5Jh2bApC+JR0CLpAMA+l1Uk8zf/KAWyLOrWFfytuzMLnqa3TYN
Ift3bmtcC1N5IGV+7LcI5UJpdgfhujO2hCozBdzJWnvB2alBH9bKcmT3qmxfLP7uk92NklFzIpwP
HQeDXos8YLOBoxY0PcaeiRXAfU07AypcX1jeZ2ToZvB+Q940uwpnrrGwVoGvHYgmaWl3DuGAo+MN
eGjZ0wBdd6rT5P9Rdx7bdRtRFv0ieKGqgCpgypf4mDMpTrAokULOGV/f+9kdpGc11V4e9cQTmSwi
Vbj3nH3mu2Ie/PF90SMN7G4xPRrktMpDwqEj1Ed8MKSqR1bZIsaueluQ5DXZjka41VtWCnP6cIQ0
j42iFXeWJJjCngYRu7SYPMtvQa/Kwm+BuqfJ0s3nZajDND1f8rCI2vvW5En5VTcO3b4wy7sIRksj
og7oJF1dnmWSUOHZZrPjFKcL81qxmfy4189CJm60raFUVHsKW3DdejtZjIU6UckQZQxpB1Xnn9p9
2bTBi8zqMNFP2giBf5rdvO34T4nGNR1+8+tC2y1H4HRxeObu0PS3kCCncNy4Tq7z6tnWs9vHd0Fj
DXG1rT1dCv3uTENUk3k2dZEm2C1zKYIou43ncqcjXjE6RlXgk5oW1W5L5F0QzBMmjyUXKSUc3iCw
JUmUzwAApyVy5l3UDSGs89FWrb6Dmhsl8P+U7al277fGnW6gnNgt7Th+U1PR3DV+eMkToEDp+Z3X
b7O0mInpLmHwokRhij1FBsSBAfS/tfgPP5T8/7Oq/mMV/VCp/6GIbmzX2EYoTY3fVdoVUvxcRK+s
vgzHaQRSsQl25DC7W3Eq8hMMIbcoaPDwnIhVQSQTRNRnKlTi/fPxaSH8fXhHubbrUNf03KMafu7G
WcfpMEFkD1lmdJGp7AYkUP109/lAzt8GEkzyvNBSG0+yufn5OvUoHVP4It9yinKfjVLwLbTnzd3J
5+Mc/uD/aUoc7ic7c1t5NCSE43FTfx6HNkKk9Ui6ecg8jA2PiIbDzv7Gq2fkCIk17cPQjKvPB/V+
MajrCElHRHu47o4GrRyZ11SYAf2NLqvWxDrZUYcPojNqACxCKT4kWtCfD/qrK/V8V9CYMcphmfv5
SgfXmJbplDsqrfg0GHBg2L0s8e0rCIB8QtFj2Qf10+ejCvpHP91gkB7K93xus83NNvLoQTbeEOT5
QEAFKCtkyCvD5L+eTskuucKuH70gVgUklvzmDh+/PkejqkMv6odeEwtGiCeZUbmuTRV3a0SLn1/Y
8e1kBMf2tZQed5SrO7qdVptwLh8BHaZZSNxLEs/VfT1MzoVv+xZM5H4G+ef0ffX6+bi/uDJHUZOU
DOvwbRzu9w9XZpM3wjKKGaLv3RAfzmzOBtpgv3lZjr/zw9W5zuEDNP4vXpZ80tbYU9vdqlxW3wPX
zO9z77pnosxL/KawQX/znvzqdnrSs31bc2Xu8by2yL7yOyXSrY791H3x2fQbTEKqwRLk8LWsgiit
tzmHpOrm8xsq5N/fUCZSY7N7dlzjHj9Jp/bZa+dTsjU14tG92qawnQ+5hw/Wrr0m2+/r5wMef/3c
W5cPnwvVVE6NPprCKfsHU9rn6ZbuAob42hoNGrGgSMcb6knS3yEMDUZwI9o2dxbn/Pn5H/0BwuW5
cnbWwnWV4/Bt/vwKWVnOyjSxwMesg5jvy1PVom0Z6u/9oWs51LcVh4HPxzx6bf8a02M00Jy0m9XR
lFfXQZJki8FA6ubFht3KCPAoyn8zytFr++co0jcMogVd2uM5TplcyyEWbKK9Bi9y1Y2gm0e8om6t
9iYEh/H5VR09yj/HU66WHk11x+b9+flOqpHpRdYRGR5UjqOwQx7cylftv1P2efUl/iSayL+ZeMTP
fXRzGBTnoGAj4NtK8Mn8PGhNs7QL2j7ZIhzd95fdKSb8k3Hf7NrTz6/uaK9xPNCff8gPU800sMX1
qC9utfNCZxpbln1d4DPpIWhkcfga46Q9pA58Purx9/jXsA6NVp6fVOgPfr4+u0k7KpFcH+jgDRAA
MGL5KrwgnhdCjfubr/8Xb4zj+47n2h4bKu9v72UuOSApjl0BiWEW3e068UmCGT2Ez3Bj8zZclt9c
4NGKKFxWQqlYM2yfXZR9POQ8BYWOPGfZkkS70dg5vAqQJ3vQz+/j0Yz6t2EOf8YPT091QWOsMsU6
EHGSMC1m3AAmhUiqpyHV23Ied/9uwMOt/mFA2y6NJPnM3uqWppdPCTdFFiFTfZV09NsLr77/fMC/
zSmHLQUPTrIbNcbzjl4U/NRDXETENUvgFklcXHhp8Zub+OshjPYlfVs2o0c3MeZw43ltR6hK47/C
UZnOAnSt559fx+GX/LAH/fNJHcoY0nMYyPeP5sYl5Qxb1sxaZfac0hrtu9sK8+m/G+RoqkqU7ubR
OgxSoyddLnTgwU84+3eDHN2uuaNLHwqeyODDtY4X+VzzgZGcGlx/PtAvn4sRjtK06ZgCj5YwOuBu
2iagbkItsTtGWXpttXL6pxPgn3vW/xnlMP3/8EY7QN28sBnhEesBYwIrCzBqsjhF6lpQvJbpmbNh
dG2LdFmHadvu/91FHr3flUqKIka4s7V8c92GghJbizj13wwi7KPdCJwjbL0hS1guXX9nptE5azW9
189H+dUrbmym9MOOgy3z0fPKJleHla+WbRMPt4iKNr1I91murv7dMEcPrESfE42HqTVyKqyptn0V
2y0OJ4+omc9H+tXs+uMFHT2bdorrQaIy2/qVTl6GBUqMjVbhpFvsYRceaiClVP3680F/cxfl0alm
rircJ5letgq8ryLZGqZg7X35fJC/rYi89D9c2fFO3NLVMNHst7cCA0JYg0cx4UNBK6vzzG+u5xdf
sVY0WaWtBQfS452wPVflQu973rZNUF4VhH6ftnbW/GaUXzwqzXJLzcYRnGfso0nJmLSRzTDN0GNa
gkFmUa5bJKlXtYWDK8HLslKeef78Jv59k3Y41hsQo2wNlaf08fvR+b7XIx/e1kEN6eA1jKBtg3Im
JG5U9drDjoVbvyN3+fOBf3FLGdcTrIzs78XxxU5pnSeVyCHPqpchuq6r+jcD/OJu/jTA0SpfWYHT
9mqcKcw4pwJ8VVn42yaDURafdt7T51fzixfeUD0wAjXrQZ16tDJ2sg+9xOZqYuumI/q66O4ERa8/
B/lHeuP/m5j4uvoo7rvm46O7fKv+XyiKmQCRXv8viuKLt7L9WYDM//6XlljY5g8+Gk2pj20P0/Z/
SYl5sf7gQ2JvToVAcJTl+f+nlFjKP1zOQB4FDp/CpO3zbv6nlFioP3xxqJfwatquMO4/khIL1Mw/
bZlQuzqHc6Srj77lNAqLsemtbF8vBbIaH6q6RiqGl6kU9WvYyexq6GTyLY3kiFWD0EQlLYdUxGKp
h/3STaTEcDR2gZnN4fRKK+JgkJFF+UFPH9SG7ZWpWtWFjPYckAn2TSJnH/cOmiuny92Has7Eo45j
ymYpiWKQs9MaU2iYo79ZNWGZXU2yMc82qWpndooRT/nZcFUn0INbZxmftKvIBfYrJDMnaCA6grm8
8AGWgr5oYt0jZZRw3OwmSL8FNS0tm4yl7BSNlfxuGTZDq8LMNsbF0LpCkendLSysRPMOnfukl6TD
DFjVLRSPaMCL1FfOvYoMFOsyNYcEvtgb7qsM8lgiO0PUd0pceuLV6lYFPoHCXuLYpzqf/AtbTd4z
hHKQyZGn4V2MyHJvdCL6+0y1RFVNQf3qkO95nqEuJCq+pjeLnPJAMHfH+0IVwAN6lkj4J/lo+SeL
F8YbFCR6w/3AWTYh2r2My778qlIueYPOr9s56DtwIuWt3tK0dzYYtObrwRP5nQkWf+e7Nq1nn/wK
q/fFpj/oo08WqaeRqPZKvMRTI+9Kr3GeVIH4CPkIqXTzNFSPi2dNH1lD8hLKi0N0oUxWaSSqs3zE
9GKlqd1v0JPjvXRHNFYBhINV3YfVXVYVDnKyHDcMWh+CCQcHOESVbJ2k6259BA9rpJPOTlVmIU2F
2Ns47w/yy9wBDBn3hX/XtLK86pwIFpeehnilcxu+jzXyip10NBO3vT2QYTaSW8uKq4groDG2TmnL
AB0AZFVnTrapLSVvwgnF1wmSFBf7sa78fT9isdLB5DzF9RzelL2MX1XvsLLVvHSDWweoFtoEiHZt
BRu/SIjL8KZOPMkuT995OBIu5Zw4mzmZ8J44NXa9AOXMpi88lDRGssXeKjVptHTxeO7SLF+16My/
ZVFSYh0u4+DCmB6ChcnE7vAJvCJvVBeobsmPsAjTcNuDR1WSVjj73kSvqcedJXWEgzlv+mC71G60
7+LJ+s4OQXzUy0zmpfGTA4Ss6VY0UJ0rHWfLZhEaQ50TY7EDB5BgNotBBqAW2ztVjlnMCV28p0is
iKTyXV4I5RLCs8Tj6xwv4UteCbzyikwn26OzrPKgfuiHKLlAvW4/TsKFIItx6CwdM2KU4t6zT5Nl
HDdKjT157hj6ZokzAQmpc2fNlf3mlfS5VqGNUzdrajysPDWigUxymrqZuF4Su1gvQZtddV0Un4/Z
MJqdTkaAO0vrRTi9ImIY4mo47VxkuHh0xxZd+JRFMD38GctQKaBnxt1oLuXcwqunosCOr02uzUym
I54kkuyGZtYn8ehXb6WbN1AuU6+7QWLPvqKnGbbWodeezlHc3oxRmr7xz/Vzn5BwaGxfPOZzB0vc
dPYKIhpmcBTuRL81ntjNNg/M58O8lqogC401+CUt8+iLTL3klMI3kABAAdnFUPXuJpnFgSaaEP4h
OnubI/WFnjQPp9o17TVKEsgUVHfBkY/huRwnDFd+UOuLhYbLx4zGI78PCmn2KlfLQ1um+c0Sq2hX
D0t4udiNIdxonODCMomeFHjAXyfOJ1emQq2CU8JMN75HWrZ0YDYKuzg0r4P5ppcNE16gmjnEoBdF
y9qNRLvrRC5Q2PPib5WHOvrAH/ZBpnnNHd6VYm3suUZgVmV4eYV6Lmh/n7WVMbtyiOOPaKyHm7aa
k8e0SkrIKB0RJ3E0LNbdkAvxumCMIZHRbYoAExvaoNOsLQ8htK6GTkbcDfLesRavPjooNPR1Ee01
E911h5cawUxRVx95a8XblLivKzQEXQe8rtbnILG7C0qr5AJMWQKcH1cFYRaTuK+WcCSWpkuuLHce
rysZOs/B5GHOUpNTPMCmiukXB+gM5kYUWzct4LfR98Tcj7746ziEy0VRZP7tYDkQKwxfSVuGL1IH
BLRkYEEnwi6uLYOlRgaZ9zolQxKeZIUIL5ulcL915QGCKBGwS8eqL/HeuAihskMe04CnuaqicU+A
LuhrehYnUzB32AEzojaGecRkmfmPiDu6vTBRZ2/QeXkPbiy8uzrzU1zAsdpaNb5fJ8tItuhS+6rS
abgToJGwNpY1+pLUkCJRRnAjYjNG6xB84nsdHjKIGy9+JhfZ3+BQwcKLyPCjlBAWT0JUiI95gJWI
vmDzlkV62ooqbdfuIIoLaEjDZRnG1B1pQUJmmjDMppmnSf6cFdMvLYTdyFL+BdZPtgmWmY19FoNW
QHyARYVZNsaNmUI3LZDvXhH8NiEbScv0ai4dZxtOPVFmIQJpPSgoDSZcO5XrbJIlTEmDqqIb0VnZ
R1f6uP/CGP09JjvlnxSmbzXm9MGQUBV42DXDeYaGUg1nvt1Xl1GrQX20NczqSNhn3tjIPQaB6KaR
tbzXTsm1MBA45Rb/RIdPecfSnVxIX4X3nYrErrKjJUaNYy3P0hXDc8tHfKdGw1s7J/TzsfxY4jZ0
EJEfdhLRU1LU8kyosnmL+UZ2DZqBmUCoPMAuSauckAWJDTxpGpUQ7xvIMyuySInDmb4H+NtfpGlQ
nwvPKq7rQRNN4tuTuvJ80lIqxBJk56SEdddemV84cgrOXOicbyUKm32GlYYVsFSvSoVEy+p0fKmT
2L3Jo7wBSBLMZ1M14pksp6w6gO8GIVaysfqzXu5TNMHZ8k7Y/To8P6DNymRVz8ZBYM66m1hGrpao
B4oeOdZTiPTjW1SLFGuRAt7jBklxYSzYW9ZkSG4t0t4FLlRP6APqsX1GmWVd1E6gT6PMQi0QhC08
sdCBTBQ2iLNKT9vnQdcTV51J6zS0EnURltr91vYe+z4Uhu1NPTX5uefl9jkrW/Il7uT80M0+G5V2
gNUHGQ7ffGaCU5M5qMmnVl2OAiBEExaBYtlaCm7d5JvzJaXOoh1BH5I2r3eF1DG9sDvdPHh9Gj7I
OR/2nR31LwO+bZgJdfDMWlbs3cUFPYkWGuOuCqyAzEcD6darEQ2t0DUiEzEeKCTFq/7Ijil5yn3E
h5UQiIhxjo03TVc068aq5GqUHtRtnaGfxWBcyXVQOV0N0pgwkKihR6PS9jXKgmGdJaF94aYKiGSZ
9ygwQclfk9YSPcPnn59rZaYHexnUg+s58V7aKZEq6K1g6PgZTmZvgG7gtM+1h4u8QscT88DgPC8t
kGFZigfPTpluKxIHMDG+IU7O8e947C+6EElLUzjVxWKh20J6r4bTFgMIZCDepFGq0lt1OOG+4X0a
bs3kZY+qTLNdKR2oB22OHSVd0uCiDCEBK3rq62YIpq/ZZMVPyMk4r9plCzsgdWbr1kZGetl1Lm4I
9sjThZO47GnqxSA8GKwYrLSse7NzDP6lk2Jo4P2EwkbNY8+bWKeHNDsXMGCpia8qlQguqoHMT6RQ
pOxE5K4HyoMcUBcjp2UUWdNZKLS8GgzfyewgXcfdPqMhpBFyMo6a+O2xb2ELWGB/8zlzb2eahlz5
yEYsALq1r8I03IxVWN8EJszOdRENN0lii6uSm0femWBM7aPzhW6m5qfBTc15PDnWxWzxlRU9Ziqd
ZHCnm6Q8V0l4gKzm8hanY/ombRgciP+wPytBjb3QHSGEndc21iZKhbhFIsyCe0hHKEqEZn2igqcJ
rycUgT6zHnWXjoAOhLic/Hl5mQsDq6K1WOYRd5Gns0Bi8RDM1CdxMvAy+b37tvh45N0mtW47YU3v
roHFw6JGwPNIbF4TJuWFl7X2zrO68Ew3BxlukAf+ZgzcgRTkoNpzXukeBoFhQ8isueHoZa4sxKsx
vkIHsRh77Z1Liy6FvzAVpyX8FU55Zvo2toH7HZ9tdNs3onzo8J6992Kmkudb4UVledMhV4zgp4rv
GBGv/zyHfNzt4TR1IlAFrhLMBUDI8uXa7kOiyK0uQy6l3TC/oRjdQnUx0eMQliEuFuOTo9OXVyIJ
0zfHtYCZOK0DOxrCajaRvOyVZrnF8Fh/60PHebLFHL32QOnf3apphxNNL3hVCgpUjY87NKxltQG6
MDCfMpmzy6pHEGpsvUcRF0imEglJZZ7U5TxbwPOmuXbOR+xZN7Vb8QJzb5yrRVjiTYFvWIWeF36r
otAeV0OL1n7OwZuwfxyuIstFuCccskZ7Lfl3u8+x59qpw4Zaym9135n1FAmUgLQP7TNd4NLtjGXt
/FkPD8xOisND1K7isM4unDxp6pVbFh5xmFX0vtDOg2TIW47hlRTmtW032ZPRVQlE0C+ugxLzTSuS
DnBDxo5p0ov+SIOpW3no4HDlBfy4iscDCKuQ2XXQTzD2bNNCKjWCfDARlvaFXFxuss+CVDUsZ1kc
e3CXp7x7ovanz4eaP/KSI1cLTC2rIB1VEXxDNE7XaORxUkYukIQsP8AVGtuqNtytZpOZjgjPKbcI
sUk5LZe2Zb7PTs/OJC2AO3FEOMP9ViKJVd7ay0vBV2bJr12jupeDhWVTpy4SN69P1oieM/JPlhYs
WeUM112c16e+LXswoNgt8IwYBBDzouCNz8Jptl06kdfZW0g3q8mGDF8u6uuYDhDF+0LDG5wbfM3o
hnOgS0P/PXLCzlwNdWA1J9LgoWJ7adVETJdSkO4Ot7HnEo1u09c5VfixlnYJt41kfrcilxBdJ+mX
a4NLNd3bU+td4muGWkuLNlcnNZK8u6UYSqDLnEKUh7BkxbRn7aduxoZYWe3gXzsTInE/9tWTtGYH
5ay13NtuFXGAM/rRTuvxbLQ9QU6s47BhTvs6fK0XO/luc2j4Gjs9CZgLJzYO6NZhQaiifVxb9osl
ovwubueZHMugUk+DSto7L51qMBR5BLvfXSxxbxUG0DI9t4g+RFYtRGh3avBWGlnq98SduXFl2VbP
gxLtR2IVznuUJjDqKHql731YzhDClo7OT93gFM7ngozxlHqGkw/VOf1j822etXXpmgKP89BopqPZ
LNm3gNn0POpktEX0Oz5HS8nDq/ESJUnfXw4sox85bPZ+hXYBwzhMgBDHaT4qhOF9NcG5bJKexA3E
mWgolbV8QXKas0NMwy9RWkIjqbth7famuMsGztMU9TnhyKg6UKejgdDMKoq/estM+BNyswtZSO/Z
EqJ6T2ZNCqylSeYbi37kPEgZbTXkNabyAPFxvHWDBm7xZOrla0pdTW+ruRge+zp2EcilFYSaAJ/U
U9ebbNzISdXvPS4Gs+7DEerI7IXUJ8zgKnrOTUE8i2ELcoJN0z8FKR2+JLZFOLm2CafOSqpiJxID
3a3lIpZNh45dU0KPDZ9w1HsveFeDcx+p9HzW+WpcNZUNOnOwVK5P2kyWZC7Fjn2hiknnfDO5+F7F
afbsLF1Y7+LwEL7QxEH7oc2E8p6Xp74cp8y7UX0bI3aPOPK9U9Sab0onGGvCfA4wwTrI3eSEbmL1
GrSUVAicju3zBfnJTpe9XYP0HYjfDs0SPHpQbF+TKZSn5PfpxzBI8hOBEPfcFSk1pFohYYptlPZR
jaNqxr97oVXrvHpZQ+F06YfpuZFOLYma9eybrJii66KxOLdyrAI0XAfkdQrM5g/ZhMZ6PUahY53J
UGTW2vGm4gJxqA8VCM5Zr8f2PZCjtQM2VDlobUO503HjbsQ0yscSpgNcR7bowVKlb0MQeaeOr8WF
zgU8k7kb+odRtXonhya6alqI4GzRs3YVVkQ2+XO+3FbCGW4zqwSjE5U1U7Hsi62d6zla521n3blZ
uQAiBQ7fmbLe6MnAatBjGmydlKCL3G3LiJx27OZxi32ttbCPwuuRh6OsqYir6+oBZF+3VKusk/kD
FVFvm5a19z0rLOu7a2L72pp8ApHsoAy3mbS79zylVsqB/2Blm4JXFNlq5+sZz1lo6Z03ufMFIi61
Z8FkufO8xbx5U1Td5J0mRznvrfexijltw9yOYUNU0z6aLPde9EoBobVqsk+D6Iui6nIahsluDmT8
Tfv5vHccs7zUTREzz/kTLgTbCTW2onS+7JYxuDOl1q9jYynClPpcnQ2NO3wtcttfD4UY1kGUkxqa
yQPt1O8yC030VG26Pim+p37lnrYjcnX23vI1Vd4kgMt79UPs86W7UWXCk2IO7DsqafnaDkYYlHHV
UyzFN5lCUCOzInRNtsFUGG2WEsl6kVdfSwsKgqAWmXn4daiKhNZ4akUQgiaKhyeN1P4uVFlxrw9X
q0bk2KCZKnBcMubnThIz5qxDHSsCnIdDVsw0lN6LmDrrw1kW662Mhg4UECtzx+RU8rbpYAds1+GU
HJfxRVvPGlh/M+kvzcAYoOMPxKgoxX0SJpV3KUzQfrVESfUNC5FaJ5TX9qpqCM4VXrSfE0seUFUY
bcnGSN1N3i8RR/IMdP3idCM8VJuCL4HjsMWF5xAVNi4t8K+5w4cWwh4+wVsCWtCR2UtidIMsrLfw
XUZBdjmXk8t7Bbl5rrW1L2Fk7MOC4N8+kQS82D7Rqm4qY/jeISBwKhMSfK+1sP+ZsjLeot6EGR3O
1h1/A0kdnCPPPN0Xj/OykK/ndmQ9UhfaiQ4YsZZWd5MGlcWuLCQOuwFe2rmhRY2PjF4m1nFDsSfb
j6GjMNsJteltWZ9hbFCXGeL/Z9m2Rc8+lP62gDu4Um3nP1SxLB7NwukSCAUJWVY6vFUj/MyAjcQp
PnhQuX3P1s+jsnaKupX8GdAaL7MLWY5uTbuhEwFUGI87cUgh9hIFUADxbELmczMk+1SkJMsZp73P
q6S/0uzi8LQQpjVCZLn02qo99bPW35TGxJc0t+HnO5K1NQ4IJk4UTLZuSPNdMMThWQ0t9zorETou
VmddUsKjF5SrmWQBA/RN6al5qJ0Cf3HoeiHb7dyNzjJsbNuRnF8iGgN1X4p+EGRp27htPL8t3ljn
YUDTsspdsrP99j0PnVRz8sFv1/quu8YzaFFrTw0AUBz5FgBxN66BWQfmIevC9LosjTgNccOfax1h
QUqb0apuR97MO6ePMQQ1o1NmO6xvabILZkt9TeJWX9dLlbyArlHTyTIF+oajS7nppsDoUzdtIJJY
8dI/xTNB2rU36wfgBiG5T0Xr3AXKqactCyFxZl48dS9Gea1YGbdt7I0TlcmjGhPvjFJO569NSkLl
3JYQ7KzUtgDAU4L+xu5uIZNGdPh6s7KYDxOsFby5k+YR1Egh8NYMI6u8BCVzt/iDuY18p8IXaiXh
FeJekpetOSbIfXIyiZAxqiasL1FGWJ6OKFauu2AmiDHNAktc4HuoJ+hdLRg6bJcZNQK7mr9NkQ0o
SOJnpkpfl3BL+I0Du+62LqZTuoWgzTMYLOfz0AQoizvI63aF6ex+lJOn1zy55LFtsacSZmahLGJG
ykbOnRSk42+lOwL6FryqFvh9zIBkrKnmSoRLAJGMKvj4rSjCwuyEO7NPGLNk+sDB1WTr3qcavMl4
kITahOwP135wqLwuwKHYlpTCfJtsDIBbbA14dOupZwqpPVCBoStAmOrSIqKRAg3czCQvZMwm2hCy
UlRJLBHxe9VZ2VkcL8JFmrPaweGrli7eZlgGY6Z9rxNfA3g3d3YKYwNnzHgvQkAlQ9YNPrZZUiWh
EUXzmYI389pUWfK+ND1lwWRpbrwlYBcYLqeBj3cOJo1HRtZMuAV586rbs9z1l7Frk6jCXJNAYWVB
6k683IqgoyX+R8uO9mN0Bi/Z9J3FvApKoSXRNxnqj3AMh2QH3wmKKqQCnPhU6E6GnFL1bLvZG/Bk
OLMJjYKrPvC98zLzOiJdiuw7vOruulxkdcnxl/Azu9H7ouEbAu6CvLG1lvSFC3M2+KDVelykcx02
oXtu7KR/xgbVbBO52B11H8siNy9PadRO/PBU9m8djdMDoQLkY8GR5o2qK9ttOh7Zd/BH+ZfSC+br
Hlv7phCq/TZ3cb+tKk2kJmpR4IL0bIFyj/q2d3tM6lbLVq5rayziHNgxGo+lAuSp+vtu0mrXOl4P
DFY3+sQpvfhFy7Sk52CoKom5vc5RMZ0HUvOpjyndLjqba6c23sb1LFJDGjE9zh0949nMzVk/dnrf
RsRcZEXcbGFpOKvGzABQccvOVzIB/jhyfMPp4SXzOqp8M6+5L+ou5au+H4xI+L0Q31WTVBx+1cqv
6+kGt1t9GqfFSIRafsDydEDt0tQC5il7+crm38fgHMmdsCDS+kE76hWNRzJW21jBzUstLHgndrvA
h0k7pR9J8YOXnNrkwLIsm2udLhFegjbpbjqLzsIFbWSMwxGzDHTUQK7zkr0Rew8NWGR0LmUlrDWU
lBj7KECKL2V+qBuaqceBZ3vctIAnzgGcDAVRRyRBJHkPIznPp6LiyU3kIUpRCGafMCND5p+LSP4P
0Lr/Rzg6RBwoP9At/e8CknP4e0P5o4Tkv3/oLxmJFH8YxOrQ4/RBsaEPWvW/kHQSGQktNBQhiDv+
RM/9t47EUX9ITecObwuKegpVSJD+C0n31+/j32w0/vQ8nX+CpEOjfyQwAmpnNDg6H0OGwZarjtRM
3QDdhn1ivlK596G08S/ypr3qZxu8orwdkqV+X/JxPPH9SyeumjPUL+TIeKm9GzN4kw7rbAu8euoO
ViOLw4Zdt5eNR35vMqlqGxdxu2ub5WuOc/PJ4NC1U/I7A/Qr5mqULbzM8tLNUv0K5o0ICOwgssWq
HGqEVcjuEavQcKHzQvVf2M9uHmQXyeiHe7PML9ygftsNJDzZNf+7HNXGyprolLoyR0UmMnqI/IcF
iKOhAIUTWfN2wi+awO/KH4lj7KzhYvZvIAvoVWcROS58aM+LLda0hsD5RAJAJh2CnUNVXSenS7bM
55YI7h0RRdecAMMN5dXrLmOHkJAxNqSPpe572g8g+xff5ocIHa2N2cyxIX0yG6IdQLgd6AFiiD33
XJYUaiSkdBZFIoRteipeTGnOZ4US7lTtwzGBPI0N95Ij/5LCk2I/scf/YDidsgucUTHAPnc+pqrd
CI6VO2+w1QlFLk2/P31py0ZvuH0ncPjkSIxrJxruaUy7v9SrbAySVZLV+xzHDOX1kVWXfdpsaPrj
sKLH/9RSX6OPchJqM5D80eBZq/2rRXoUuGuzTxCfTCSyK7foTmfBySULXbKlNUmm0nQu9b14AgtU
As6jd72ybZafuclybDfAK1AbrRZOPPRGVLML8kSvgrpZs24WJ9A/yMalSsZW+l619/KQfFjB/FgL
0b06dUl1Sf0HdefR3DqXXdFfhC7kMEUgmEmRoihpglJ4Dzln/HovdNtV9sBVtmfu6vS9SCLce+45
e+/l6UqikMSZveD9J9lGfS/SMnKSztDticFElt+CfkS0DqlNMNSHOhYiSJAaDHdUukETTa4UQUzI
TQNGVUX8RbXGIKb14oizMxscCuJbLeQOmUZbC14mj6hbyUT7K3iLkSanQIwKIXa1QTi2arabmafH
RMrCI/kswumexvkeaf6uLcurkJ3KnvQVQnAJbTpE1H0CoKJ2Fv0yoDVoZPu6HM4mFLRlRVKQ1ltq
6iWqJDfLXkWx9vMXOqt7zDZb5oKeGELsEWY3W1rf6MrNAKdDBM2A4rxoX4Phu8HvHaqdL4+h1+vv
kVgfGFvYDHS2c614irFsxTA5KhHpyBCudak8ket1G6LiZHb1RVwSGi/oIaz0qU2Fp0GoyRL51yQe
KYiT46RZ+zjhRUYNSaXFsX4Nl+cwGwCDXcAxBjnw8GA/ZOMujeB4wH/G+/VYVT5aSbJeKh+mYtiI
dIurdtoujbkrlcTPJhhlA8FyfCcdmBXZNxvyetwh+pzy0ePASGQIeeuWiFTDpOqat1ZaH6x58OJ4
O/bDdv2hPKzwCIrXYeTsW1u21FZbOqEueWCO3rzNgYY9Xtvwl25prYEtAa8sjUeOAi/rjyMHv0hC
/DLDlKuCNdfio5eh/5IRLveK16Qcz/nfnJi9rCr3SRv7MhyxJoq/ULCQPBz4MZNvBlWuSp6VQfA9
lGc5kWlxii7SLYe3yY9ihme6bViDN2Ub4QLXjNxiJ9CsnUD+fxjP5HEg9ONOl1O4IUFtu1kvR0JP
qs/IxlYqL021KxifrNpacXEiKo/4mOjcBV+txLNnDN76l5UMTUXM+wSp922C1f5Tq9bsNOlAAOf7
+il1xHFL3/okhW7Mud6iZEIhQLlHuVtbfzSRJS2KfWvKT6Rw1IsCXs7aIz3YKd+D2rnJku6NIn+m
lnFPotaN59ADOUV9N25wIDmSPLzFsLwbspEZZhICuulJDySVjhI535U5h6Vc9QzkhPjfIc6C+BIa
n5Qo11gYYcWLS46uK2m83ujy1stEGqLTEpuqI26Ca2cOwGizBaB2RMSpfoSPnvFTnRK/6HH3sT7K
6zVXJs0dq6uh3iZObNoYeVmxSaDlIIBLo7sEckoxSaJJlEsqQcpRjW3TEnxX5qdogPqtXlQ12C9C
9BKS/h4d5pKnqFWPy5Bf5zh90QzYhih4lqbcku9nG/N3WbD+LQqZ8T7u/3NItCWh1TuVMiwsZrp4
mTt0gTcwLO+ADfLDRp17KE62SjJulDrkTDv7PQgY/gM00hv2C+cTPir4OmKVFK+NB9yhzCLNxQ/i
taGxPJlGuetCvP5zD8pcY7cWGiLARX1Xhpm78tjDRd0UZXZiQ93M8tFaJk7AuWMk6T9/WkpVR6+w
oZXiSU6psLv4Sl/vTtPsUhQQGNOtDJa5zfTjlKzJY/kOg6ldwU3n3Kpn814g956I0R/TRJ/Uxmdt
lC+E1L4pSX5CdEk1GjU3WhkTbAxSmjCFMhnnoYpmovutkuSw/gEhc08g2JFAgp3J9dIIiBiYx6Qh
kkUDtgd5i11q7tUlQ3OgfUuCjnRHt06CqB8VnXWTi51Vz5rIbeYgnsXAMChbOO7M1Esyv3KC5sUD
WHIyQjmOfQt15FRd9SEgryLnvpefIwIS1F+wz29Fqn4wBHkpo/Ta5dVHqBL6OlJ3ZPGtXThGz626
Ya3bq26lk/6ULqfFrH1xGt7E0rxF4uxidwJjwSMjNe5MLrU13xrOJ5Z64v/hSKYvKngmR25V4tZF
v0LHImvaJIvZFqiNSfwl49CpYVspLLdqumE63qKGoHlHRRIhy8HKRzApM8ty4JZkq60VKsAc+0NQ
7EKh2o+JTA7YuBsRt6YJ1zFhoTYFBuKZHZbVQTEXN0U3llF4dBeAWC4xVggKiEDXIJDnsb5J6Y+l
zeLIUIWtXTObW6uTTmRi040CjKAlftObOw5Um3jLSNKZGSatK3MozM6aadrzlUBZkw//4KLY6xWQ
O5OeaeH0xrQdEImNwwu9YcAdNU2Q3NYJ25ngaZNmBQKm8KIk3GBvBJ0A/Jkfp1dAlg9QnsCisQJA
hk70RFq8fmTK1BeV3eamD+zbW58cogut34rD4noXGKysryaKzWI/69af9cNkZnUgJ9IF1NdfRPU+
RgAcp/nEEcxPgp4EEyF3Uyt9J004y6+pkrzMNUew2mpfNWwcRgWWqOzuXd495IjgzyI6GsOPptN1
ZjEgk8lH22mLY+vQCbZBZPJ850V6ZcZ1WfroGWhXIa+QWwnekMwvBmkgqQXrwdS+o8bXhxQ40dq/
sA4VSZRxku+RoBwH3dcWQnIIB6yAdtVS4MwJXZ2YMOSM1KnS2IZWfdEVnUo8dwTtTw6omhmTRC4e
Icg2o69HMMGnB7hq8eiVjMhKKTkW89sC81RieB7HIXq1eddSlID3Qow83MEZHyw9PHbSzAyQM3i8
QVuwijOeUjwQTgaGYfxlvIkxiZuPvodaRNJ6L0y0Y1R2x76lrjki9MwQd3u0v/YtuVnK3PkzH3lu
jkK9nMpMOzZp6iLbuyZFd+RtdOZ2ogE0uTCn4LCzQKzi+DGfdkKnojDpfAtjJMlJW5MXaEHiYlVb
QSeTXrJZmJnco89Gr07w8zCXWyy/74JubI2C5XNe0/7hUZUM0VFjKaZP6vIxlVtS64dXjN6ExEf+
LFi3Irt043ApmDDqzUQaT/GNwvVVl6nLBBJKEul3Kt7rrryS7EEDrMpPgoY4iiYNgRQt61X4VsUI
+dCKBkn701r5ViEnMR8TqCLpDkslsF5cPGV0DIrioBYjyk3rVYi5CFT4qJNsRQj9bhH8We48I2dn
VLQNoy5YzlSpGqW0YXf16HRTsWG2eRtmMg4JMJaC8M1oTTBybXiVIVr1VfujNsW3nniKXN8Ql35o
YQQb5CHN1p1gfVUX3B7xnm01/aPVCWCKyK4U4fZa9wZJFEXtAJZCvuRt+wjcCfwTAX+Hvg8eTcfv
YBRRt/qHEonPVE3f5zB8rcb2HpjhWdP3TSa/GF3xzvjnOmiIqodjXIcQ1cXfcHyNdHmvWyOvQvCm
KeEb0YvfqqV6nSR5hCeEjLL7+/oT09g/OH0wjaH83IftdCOX9FFYF+zNRznOrsQ3vSvRfK/zikzR
+YVRMlF4J2Y+Z67WA6HvVVqlqEt0K8zpPpPDWch/SZd7zL6xNC814Mb0c6zT777iZVsBHU1+Imb6
XCIwW3eu9XOu38IS4bYK2n79WGM57/Xwz8DJQuiG1zohwGmKb+T+2qgHYZ30j0Ls0VixpMzBo5vh
hQgkiiXcy1H08Rp9oA+9hjxEwaB/RNryVMbuRsX8XmXN3UyCQzEuEApCp6zB0dY9Y8XuYUzdI46K
K2YOKtaYx1x40ccOclu2Kqm+xbm7W8FVjqZDIUXoFH2j7F+nGDmkCdylyq5LBmQyPfawpWd5fOZB
cJcpIxqoUab+03ECTIfyc6bijNBgadp7hqNDyCW/mMy7oQ372Mi+LbWFOuLVofBSN9oHR+d70SJI
DT2ag9f1oVCz4EFM/cd6G4W8f12m6QUVJ6eY66zGV002+HATMKLxqRnCY5CzU9V8pWqwlaz+PvT6
mbf5IZv9DW/ASzzBNxWJ0+bnkOmxq7bMo4ebmedXowlvysyDVckXxlS3ukmuXftTyfpp7Iqdqo13
0nE+cqH5XCI0A/IcvgV69j7S3qvIHh2U6SmoQDFb6cCdZfboB0F9ioL2HPcChaC52kXOci89BURr
oXASZM2zADCtH7zPBbA5wUmKw7f1S2URmFHpM6rC42je0D5emzx8S7p8P8b9PVRsFIZoIgG9rn9+
Q1ZxhkdBfrTcyPUmL0bgNOZ4lXiyp6U9j8YP+kokEsLaeoQkJaEsD5/VJDzUoj9L1hO9wpsxdmdD
ZGMRQ7wa4A268JaPGrQYRpPFvx6b2gzund5CGRNezGa8gQRwkVsl52xNRwdT3MJXqndFHdocqz7W
XxpGy1XQhIeIEkDvpn3XRje6pVcR6WrWjseZpJOZlV6fFq81m/0Uly7dyZNePKz2ytHBNLvTbF3W
LyaRFxxCWASyO1/En7RqHmwSY7YJ4aWMEc2M4JJ276XsRrxlwejS6bmvN2CKQliATmVgm9MZo+Sa
n4Uc7yQ+42Cce0l4IRT2LvftJor4XIpOWOVwnqIZHzpvZ6Ifo4xSuwBKEopXRe9PTOyCVHyi33mM
Ik8DK2gDLoWEbWTJL2GxPAieu9VSe8cMfOTZ3HULxRUP3/pEkYZxbrTujY75bX2jejW4WiepKD8C
JaUa3GM7GfXgTj8X/Xl2lYfxuX76mXTyQITmqkiX9eejxbyHufSc1PKswXyquE9V6ImtBvNpfBZQ
ny04NTR6z2lkPRRJvKKmB+S0bDvR8HJluqtK89qnPGPC/DSVzrMmzauRhdrMGj9nESlXW7uGOnoq
UJj1LV3k+TmLw43AUydHnSuo3a372yCeX6roHQCOFFzXmL0qAiFZpt9W3H6Oneivu4MyfSN0PxX8
EeifWrzPRRJCteS8GiKHn6BJLsgwhLp7rJ8pMowPNeUourIsjfqBQ+q+fsf1ySajmqJ33q/vKvGL
Nul6e/Jy+Z7jo53ZMpPIKUvhXpj6uZCto9kCF6wPLY92wiOuTOm1nfJr3eUnlSFJR1OKjFaeAem5
Xl0yOq+alb+TYvforAaT10jTiLEK/0zTBl6pDOC5qZ9x05wkSD9R+r7Q2GHTQ+CvBydx8mXht01q
T6M2jwsO2EZ4NtPyGq/TQ2uufhrKH6bJB6OzEL2U1YXG6ZZBzFahqRg1XtCAbadAnTrV7QbVXVdU
tJ0oS3gDUjiyKi1PiFTlHB1F+a1MeaypB9eHhjBIP+fMm9aKk2rWKy4KxnnzQQueDV2Irj8bHVyl
nm0hFP31fxkMkEVOAF7OgG9QwAixfBvzCg31CsKX4d0g3LVNxdhNJbNVudzFGvqFJXPXpbMMI09I
rpjAXSs5mMPfPs9PRGMiCWY+KGjQAZpDrF5mhbGFCIJEIAfW1jni5LG1ryU+dh9QF7b4MrqzTqqa
EKJjAHVIzty5RUcxF+pGqQR/yYptPOgbcjUPVkLZa9IxGnYM6C8F3bP1j+P1c7tQddUxPoM4aCg9
/SoWfEak11Es9nH1rhR0IHR3mBoX9ZpPqvdWrz4iKPEix3oS+rnOdf2Cc+CQN7EvQbRURtpZawg4
7cb1anUityVbEEYV29xoQH5aG3YpfI3LmO+ISN6VaeCYISCotjvWneyZhvW6/k7WqbCeYA7Q7uKS
kkKa1HBvq8FmNucmHKdmRXBbMfZHuXarMCRcCxugMm6LGRd1el6vyYhcRBzBZaDr1VFgtEaxT1ti
/YZxg6VgP1kVAsmjmLGYCvtJE/4GRX3Fmvkni9PJS6XcF9BMOGI7PIVhko5lHn9mhj6dIuOYpMMe
Ww9NqZ5wwj6vv+WEjPWExOkMhmIMNAVrlviMp8mDjneKrU60eRZp5KcH0qlEu0HjTBC0gSANca1d
4qtM1PJVC6w/0hLVSBtaBKgAFjJNe9GqpN4miXXvq/DeBhtsmK0TMM53qXh8LUx7LyhhjIqYwWot
xZWoaK9M2i4gXP4iC4jdwuvMCTdjPiK8UDnmzohaR+ZeZKWOv6VMRPAiyt8x1hS5jD9nS7+HbbIt
cTBE1gnhFHRhFFWWTgisIp3Fyjh3IzGeVUa2QEGyaLpwlhaKIOVPjZxIVX6zNvkbckQIpx3OnPag
XSMEjI6x0MgDfushc4dJl4tPY+nf4cQ8Y1EjBLz7MPU6PxFfRnGh3RPmg8jHc2HTJIYdGlAoctOk
r6qI3tLQNCys7jJafIi0N5ysGgNbyVmj1dpTJ1PY1IjOHaThh1LKmIELNBJkwQQQzdXoyAI4JFri
KuCK60mXSG/kF2HCeddgBMctVA9BriFOo5JKo+lHLYjl1CK4bXKdIrZq0FQypnaqJAN6joSYc2DN
fJQOfC7MDKvDBcE7ocB1DyEBY+dfzG3bBjuOm9NQWKJqQSTD3VvS3Gv07mtU+0dqjr4atJwvOYba
2IjHsnKIHF03XnChCqnYlma8WtVoOALIFrq0iOcj3AcwOAKnnO8opSLg6vVZaudfMoULR60rv9Vg
ZMsKPUIoOb88lbqdzcGmZv+ScY45erb8bYjWxipi2vUHE9DajdRWsQlx3vdDD20z7yzSRUmnHsWT
NsAc1bQQOXut/x+s9v+DKen/zI3//2iWKqkkF/z3c9R7Vg5fafz1nyep//wt/z5FxVivawC0GFXq
GiUtA9F/TVEl/R/IyRj0SSRgEpSgYrn/dze+av1DJx6Mgx++e30NLvqPGarxD4MEFpFhKOgkmSL8
fzNDXQey/8WLT26eqitrgIeqaaZJ4oX8X1Ny8CAay9BUA6tuVdhN0NBgI/RiSoiMRvr/mpQJ8fuM
3/Y1FE0jz+RzruNUx8oWpZ1FLDttz8zEG73g/tzqmfoaY50Hxzy8M8EBYa+z8cfTYm57gZ21Dtvu
3CombVL0loUA81UsYtnFpFdeEJtn9oI9g464hg9uUXyx6+JXInomO4co5OGnprk5xZAsarxtUTWU
O6L/FnNXT+Mxy/gEzYzbWRgGp+9IeC5qZfGKGfEyPlR+v85GgClL3ObpeCfOcslr0Y9V0NPVoBS2
QhsS5ir+jT8dC5ad1ijDO+lG1c9Mrpkx/pvpYV6qbUYBnQYFQJzkLWxj/pBMDRyZqWFTh2u53iHq
kky3kekoDfxqD94pxYKquWUny3Zjoh+Mq/oYhlrtjiGAnZx0MXtCf64ZgT2n3UeItYWElb+hUv70
So4HoDoFFs3akny1vDzJWXejZDlkHHtrq3wYCLJp/JlvOGEeRK7vLKP/UTrcSWSob7KsIyW8mVgZ
080gzldOhIg1ggaR+/QexPGtWR13oBsQD9U/U8c5jopYlc5NjS0ynmLFETtwi5jSvICJiEcsi46W
cirSm6n2F1md4Roy6KneOmFBOJUFJACUrw3U7Ck0PhCRp45W4w0H6+Vxpi68PkNzyNj2M8WbQdO0
unM03ccKOK+S8z77oPqH3pV+qhH9SEN0J5/f2uAUR2U64TwwdQE/Q87a3+uQuNMeGLomA0qmWYJ6
PMX/U+iwNicoTdxXDLkiPf8aI2msCm60srTRmOUbWAVuLfSv2jJ3b2rTfSyiQlu1ecHAdc/CqrUX
QXWwm6BRJws6QxOHZn2UUMDknlrQgzOW/ICVQ7DD0CqofMHa4NmCDoypBB2MFsMIaDnQFRYsVJRe
bFE/QWy1+xCzNCBmWPY0Nl2hr94JfHDn0fRkpFPqiOc5lPIK4woll17wRepIBJTcMGiLD7PJ2Bpn
UwkIZOicWjrFAmBnCZ/PpocawyZPE1AMFFqL9FWYnn6aiWG6oJIitxeVTVF01kbHq2XHMgaTRvKk
JjCxunYy9U/6yAl89uO8Ychhhpei6/n8IYH5ShjnGy1HLJHDs0C8vC+C7E9k6C8oaQU/aqNfsyzD
LRswZlo6kaA07HkBLJY0SkU9qL631VQTpsB9rWOXqVjDAxHBijvRNd9QtUmOzi/xUFnbWgwCVYON
4WEEENATVx81rU8nY9aXxRL5/GG/acOBzjkDIp6ditHM9BiX9HewKpg/Vts7mokTg7t25RdyT9IA
TSv+PcyIExEB+p+57aEiy19FhGCOV0FmpckuooxlTWEmhmzP2GZhA7NEVWFq5s+m5JCjNXT+83cQ
VoQr9rJmN5nGciq0Wymdp23INIrv8d0bYu/2ST7uiZb8ksZ28oxoTBmkMmyTDQ5zBPA5fRLd5kyP
vFhYImdo68mXKiVyU2VgLZMzOESZW8WbTl0nG1F6ZMB6lRYGP4MwXJRlAqGtdFgOjAwPUIQ8z6LK
alMV2X6QngygoVgvCEduTrWOJHtmEVXneY9YW3MxqtwTpnVGQjJVKHP5Y8rnjiAMnqum9nUMfvjg
FCdmxmkThZC6Qbx60YbMa6j4bO7n2UqXyq5wDkLN5RQodYB0LWoXgSUkMQuakxLL/jgfo6A4p+Mn
AwTNrfEqVR2JTqKRvuDyx/4ccIuCCKF0pZi3dI6JQ2rNdFuZ1rDnoNG7UIRqpxPFfVmk1X7gL4OC
EuNoYxiBvJTp7wcHFIS9nPEXIl/CbDuC89tWWvqD6OSYV7yTkMZUt0jb12iN58AO3dtiXgzX4MUK
b3KSMDEVWc2VKHFrY9gLZvNsG047qnSE8sJxpy9i0uNKzR4BkC3ZfMaudsUxG2xCHI+2gW0CmRBu
BmWrSItqA62kNEMyD+FaMeEos35mmlg7TZOeE0wHNuk3l7nF3D0Fx2kRVa9RkY3o5dKcq2qNEEEX
YVYSOQ1Cva/5Fw23clcaZb0B0XmJRPOUqIwqYjfHzY4chOwTmlCpHVYm224YXcwy3y1My+GH57Jv
rAh5shd8bZJ+y3nWPHFUZkcC9Q7yTU9d0YhY+KNa3pBb6tdiDA0kgN1i4rrBucsurMJe7kV6EeuZ
R4Pdwe4G75fv3wSgSIiFV1g0hk0MtMEbtfiny3pPbjkoNHrkFjMBVOQHeJBsMB2sHCBYKGjNq/i1
lReUQQTdFnFEGzRLMX3rlPtID/4UYBvtpFN1h7eOPlnztaBx2ghq7Keh/hV2kr4xcGWBAEOZ0wmZ
U1UD41ZBJANZTGk1FCXSEbQN5YBCvQk5+BgBSwlDbh3y5qEZn6rcqi+L+WCpteyq5u/KBhrAmcq7
qupa5El4A5xFxzIt8fjCwlkbQ2PqRwXLASdVV84QkkRVk7gE9hqOhc6RhBny7FNKMzclBNOeuuWv
PGcnoaWJlXHiXt0uWscilEiRQ1gdWrUGTVSqt6HbNbgqqiqccSIGhKHFQuVUKBTowMOOx5HKADTK
3Lwz9ybyf04G0muTtL+xHKAZpmmCpBWWcBY0Z2OYXgNygYBbo0QuTQz/uo7bn5lKYv32sKHcIh9I
BGji7y4TP8thxpecVu01Xup9BF8Yig0lWlv99Bw6HKMpDVK+xu9iFBJGmDW54bz5jTj9irVmbTH7
zpcchyh6AbxiamjAKIwCN8BG6WMGMJ1sSnmBIGmv/gAhk/PtkgJNVE3OxX1fjaekQ1elwXNoi/As
YFhS8KlLnQtTEyRZqF0qjdknoZwgaOfxVCXGM7PmZreIWsQ3swQUqtrrrJDyI/XXqEi+UoGL+oZF
n4w8HkgiibwhlpNthU7LsJrfYWgLIIawPYeQJQLx62q9lPw8Tr7lWJ7sEVH6RiYowwV4AwzBEg2X
RJiebhNdd0FB6lDDObExiHBKHX/ErCJpQjYO8MT+Lj1n2Fg4L7oKM7ZloJmH2N9b3B91TeBdOzsW
8iA/jdmjFOtLLo2CCSAMG914Id0XeCn7jcVUskhTrw11u1FikXmB8aKCY3DM9rvl9ftkBQKaGr0F
1m2GsS0pn2REZcAPVfNCmZuICIKiz7p/7dRTNP8w3tO0S5ldvxP1O8m+zOh9bK5LLjp44JjV+h2g
AnakjlABSLCkD33hXLbLZkXF/VTMAg10S7o3Zr+1vBuli2i6WPCUfMP81RmQH4XYBvCqF8tx6seD
mPHgYIIryXcQcURNjXFdItMXlHpTwgpV0lsTIMkWl11Z4WbJmnNrzltjhEWewnO03gX6UI10TnRS
cHi3xpJvC/C+zJ22TrnzuEjIhQgPbSHbwyx7InoJTa6xV/aukXx1c21Tm7iDDHALxqMY0p+SPpXB
n0jcCb+TnoVL+hQM6s72xdIyR0YrUZbfpniCWLOtpUt9G5WK2n669l1iD/VFJDC/0UtXDeZNR6Kl
kT+KIXTUvAF4N5CPtFnEJ6giu8k1RxeiG3dqQ/8GcUV6wiLvpGnnbBZr25BE0pD13aN8Ymdetwf8
Q/nD6E2H4DY6dO8FMtcxohmaw5b/K6Jciif5xkCR9NOG9Khoa7DRU95kBXrypj3k2GJLwKtZK++K
btnFC0UFRV6kL3ThuTEi9jFcEjrosYT6hznjTV6c7qr+JZC4xovWu2TEJCs+0yOpO17ssD8OvZMh
4MiYODDjdhBmycamMrwOKrnmLj1iNNJrRlamB7Z8qV6rPkU6irQ1Ac7qLlvXkT5m8AlfK75B1KRU
yXq/Tfexji7Hm1qvRDaF8OqleJdner72iCKGzqR00lNCmSjkCr9cvFTcDsIX0ohIPIv4i+V9AlyF
qQ+SkUOqDXaZ7NCUSK1n5uZGMHawpe3yDVlXG54Gqk+qlY62baXahM044nQro8uIKGMZSUl7LRPS
x+iOYulF0Vi7jeSGBRefMemJgoCwl246xJjFp2f+xcPSbEx4btUrSyvQgSjDmOTX6VZptlXkDuwM
rv4SpPsMABalIoFBWUZ2l1Mwr2w56bnFsjHJDcjAz/lJ6+LRxKEptpu6/kWAY6h/EuYKMpuhxy0j
qCMSLoHBWcIJ0118o34kxSdH61LjN/GWiK7WDakHVOfJxMubHptj/SXvzcYW7tl1uGS93XywsELa
atlw6UItDhljLBLh7ATmQUdqom1rBlvGhhGZhWoEGx1mitJj5bWIKaaXp8M4SWSulqu+oAoYUbmg
VFQRylnIbGAnOUQzoUvWi0O7MIJ3U20zJ7ty9uZ0D9QiGSz2aXeU/EDai1B7VM4v9bLN65+x/E0+
qktJNjzOFuCbzFZt9YF+QileeUc8AdAzXUvVK4JTNrPoHKGXMXwUMwvN3TYUQ5fJC49V3X6nEgIo
yEaoaUBxEwTxEmd3hUCXtPiLDKlBWpbslvY9Q8udy3ueurQ7qiI6x2WbZndZ8jOZsA+7u+pM4Au7
/8SKAu5AY7FrXF7RqHvnOWtAMie7CfCjrREblB+C4goO057VjcCnKQ7jsjNMv8/dGHVljUzwnp/b
xsZPMadoG+02uLZMlLRDD6lH8tPZy/l34SuNS+zdTxw7tHDNPZ17jQKnBi7DmbYDboPvs/EMydUH
t1Fu5vrfLPAfYeCB/DSRFrP3fwXhSZMIHvBKcWd2N+EHqbuVf4DapPjreIJrV7lm0zl8CyOn+bEY
f5jkr/IEuEDP68BDuNwGCAI9Nmikf5OwJ16CREC9/+I9V2hTT17U7pXiIoX0iLdohuaYTBdM9V5B
e3c5YYo1zMuQbiCoEeRT/GB/MrV9k3hydGmwWA4oT69N6FaQgjW7pu55p3US/2XtKN/+STBGSsaK
yEEGWc6uHl0+IN54oXXh1PYsL9x9BOjtUS/OmH/nr1n2GdpkrWsRaQNK2J7aF4KUUxJYw01sifaS
Y/wkAwwJolOe+WrcW73dCPijZReT+zhRlxz1/jiWProzfYqdisdeeDA+o6lG4To0+46QCcubtZfY
2EQpoYB+p1xRjDKZzcHaM0Ikee2LG5dWh0q2jU1pj156Cycih1xk/wXA5RZzqEN1qyO6lP1QuFd8
4jkg+CLl6HcyIk+k/01yX7uNWCwKH51JquxJXpybN8vc8brrGPqlkzlsUyIlPat08bOZyWEUbhJr
dcQUXbfrhOQO4ZolVKXTfY1fkF9JDp7i2YtC5HBviFgF2WXeq8o+spAu8tvCy2ImcHbQk53h8JLS
h0hFhzZPYu1VRswfon5OP2sFJtUbsVsl9R/iOB+HFmMaRXQF8Z6DjSz9nm1lZk7M8J6GHjpSYkKe
ZelAR4XdhWGZYVYRuBrIiwP/lN2N6DIkDpIeOmste0wMbUDa5CWZODYUjpTiSnXRyouFQ+MkU7e8
GrN8ABk60AlQaRo5Hau7ao+fMuBaNAOI+NxyOOXdJbpY+AVoalHyOhJC1BpdvFuJLucEbRW9bXLr
t0PAntwxZVilNzQO7aRUsPEwdM/UoMJVANVSAm4lRnumPZ8GGTPmUVy8OF+/uyBcps6jKmqlHTv3
3G6AZGmk8g1+2264vDkKf9PesOtGLwlxYCICKszR/ki6GyFgLLwzM/prKu/In5FsVT/P6FhTR6k9
1Ot8acvvKFOEZ714xLjL4taYDouwj8JDov4d2l2v7PNsO2sbKH6t9ELmFMkjVOgUu4zwfmKwugBz
gXAR9MWNDnK3DdBIeQQeZp1HI5gzOL2byLUi1+j2IjOs8sDmK7D9GWQwnMbhq2659DssKUJybJ8Y
jUvYiVA3mp1lXtJnIL64HYkprdcvu2LHcLUsz+uxUl9Omo4q06cOGKYDX1sQTqK0IwqsmVk+fSV5
zCzeuNU4Jf3wKlYD+VOWw9hHJ1QvYvLqTU9womrtSK9cC5L32gV5MEKwTdluZGH9QhLT/+G7hCrN
26XTRiMADjYj1bYdKq9lugvobzUbllyiTtmx2b3H4SEJZDudGDOLzWYQNnylvtlMpk9BU/JXkKCF
hrBD40kwBgvpCRgsDRQiUBe/03bkW2JZmAw4oG5LI0d9SK3zTctPWTj3O9kPe64IvRf/PHJSFlRW
p39j7sx6I8e2K/1XDD83Dc4D0DbQnIIxh0KzXghJKXGeZ/76/qJuwc5Kl6vaDTTQL/dWVinFGMhz
9tl7rW/R/yqc+ZA/0IVhdeK5YaPlCaFCkKRPINZOOZ2i5VjLV6pY5lr3gIk0/olexJCjoAskkr+G
Zz3afrQmh01nPANn9Bpafz1d7jjDWb0dtbNuYmYMmjeRqSZCitTWm0e19lGFxFw8O6/Ko6ydItoN
LF50Tpn7Ylrf046hXPuUmiNiAN06UV5Rm6BpZoPWp4AHJxnPcDfNL2bkZvOFK76SiECpffWN8gQR
CqA1dTjw9Ybw0PatdkjhsvZBpBxLDo/yViUZkFM5Tc0aK8gOrb/HqbKmpRUdEGJIfMq5l0r3uCxp
bDaVxz2iLc8E7Sr9DuV0ofs02Iec8xinNmfVvJtY3AI95iAMXn8roVpU9Sx4BfF/kstYtQuK1YuL
t7j3Sn6M/WS0s5kZsJ28o0sl/1CAtSE9adYRMvhvzmUPtzkuqJ6NfzeUmyILkCAkTyrTOUB1Oqu0
Z3QvVLb8FC+mQIZA69ORgIDB9QL6UTOwpJl1+75rQCf8jcaeTvKTSg/2MLrZ5HK7tZ8UnbO0fDdo
Lqkg1Q/MQ8g9d5SOsFbtnJ742olnEaO2WxAdoqICdkMaTpOv5Q/lbxWJ2V2T92Xh8+G7u4bb4aqW
blK601P8wi9DkNRjArcx1OItReybuTfqx6P4RON5Z1Z7enTsiWl4bk7GJ7RDDEuJM9P91NxlcHN3
eQT+0LPUnigZOWRUm7pObxvIXCMB2AstgwHcFLN2lVhDVqmh5LX8aMy3BjQaUJHYSBvPVCvAXQhL
k24LHwoz2tBjPcmhJM6C6fGJxZrTDdadQr+rlPoWEXt+LPGUaOIFQsE2KsLW5oA4QKYgTGUl/Vb3
BEF9pP7ChyZtO47AjHaPTKxRWUz34brNVocvD2XmdQYx+SN/KS3cqJ58JGg0eVqk3UpCpQZyYiNT
1dYO5zhWDHQoFPgcw+E8jC9pck1fQ9O9JadRCVPMlrc7E0cWFTafSIwZQPW1ON8qA4AmnkVwf5W8
VToXDqtisdY46Hi7xp/b89gc0TGZt5dkhl4uu4RpgXpwUkRpkpLa6XhvjM8V/UZtlQND/h4yayOr
yX7WZrcZHqUx9Z8U5RMmBfcai96JJMiAVBHwojpq4v1Se5N6NpfrmmxiIbxbu9eW8YR4TLmjgAaE
Z4FGCmxHM3bU8tss6EPRvWp6YYe/2rllIpO5YUMJ5pyQF1tXnAd7aJHT4lRszPZERF6MywG9QOSI
ldOY3jC/pqJLMQf3Y5E+BgungPHQrOO+4qwaipSR5zbHC4OzxIObgNFJuhPH+A5fhDOJiXufoCIf
nN7MdkOzPswh4Z0SkdrrnshLHHpIbJb0QBDCWWpNe9SGgza3VwVhwZBuNRbruahtQu5sWhsFrUsO
/n51AmeBoSyar2JPYOtskYdj9NseziI8N8Zd6OgaKkqtpK2DnLv2lHmRbAhc36HUtX4+X3tL7H1Q
a9eEaM9FphOmacKLFb/2eVhS5FjCQYwotim72xsSj2lHb6ehyMNUouru81HbzTjDcZHrp0hAlbQC
AWpUKppJFgVHT2Wk9Un6LdeKQYyF8K7/sFhr61TGzz8mHJuk1DaS+UdtFvuxHQBMdwFAdBS5OtIL
KW2dcnmLVDb1rBT3qWJwLqx55CJWnOaNKFcOQ4tFFSvX24b+JW3+W/mjF3u8K7j7HtOkloM1RmCi
WEQwMXbyaPBpII9oVSpLliJ6qJnxJF9wBVk0Nci7eq55aNzYS+TEJUjxXpejSyR8t2nzaAD9i5U9
RstjP7xoSnEZhtkh6lXBv0g7B3rSZrCMi1R10kmVxQ11og7tphT8ITM64KepwpGHaWtfWrsawhAG
TInxso4YVA05fiYGy3xDxhHEEsI3Rx0lb3wJx97yjBEZRoqd3SksamGL3RpQUiBnn1OhmyjprduQ
DDRa9SMm6faui6EsI8dioGvSHumyx1yhYiJB3kGjTnSnlgVrY3zhHFScBWtGP8BRnJcJ2yro4xGW
HprLFaAv4EcbbfJjWtNBbUozsmNKJNWggpWsVt2IWoJJxhVb62pM1pYhAhQAvdiO2JepuuJncHkI
9BkecU5cFk5aLb6OYgSXmj5LsJtskH5otYp6crHYZq5cKCkTHPFB60i9VwYNgRhQjNV6rRXts+jF
2VZzTmS4BNODpdD3FhjM2VZNC7QEogND4o0Mna+8LGld0XZnaFO/rQkgyMaKRma7aP0beQiaGv+L
GsfOEKo0cxm6CjgCoFPamSJ/aFEfFKma0hSgvsswK+vIJ2wppZ8Nu3JlEHAz9dCrNrvCx6/9BK32
MdFNbzJVGTwPFD9zxjkSxQNHuZAGa0VQe1d1T2ZWtMgo2TFoltZ9Ee8avWM/F7idJ/NpMjktWC2P
WTNorxOMIBK8P8SEamIROFZWwjYDZDoIGoR6Bjx+mQvY98wUTaouPUYXXcjxXswZtcbIzECmYxvD
prDFVNybGnaJMVlrP+znBy0L6Q0Xy4+8zVM202yXmoaM9+gGcTCKH9kNU2jMTYFzPPbHcan9tsqp
CQZ6BKUpaA5D+8dwak3qRRAVlfSC8R7wIQMYX8KZ3c+HYuhlt+uxAU7TDISV927MaL6L0DNaortk
jK+9yTaH+/jJGLT7uVD8yGKzrzB6y1OauANUVzk25BO87++h4fRuZTk7M1NlfSpVlj/YchEfVohS
AQs5JujhosfEnmpr8YYAXq6w0jXpN+SwrRQ3HOwqhLeNxcouoQGNoxzoN9yQboke5pYyuU3PgDWA
VUU6AOmVGXoH2c2ayTWgK+3nIFzMfDnP8J+dDDfLxMad5AZi3Dt0tE9CCQYot2JgOrRowoWXNLaz
p1jpVo+qYo+L5wPb0GbSiph3Jp60MaKVsiBC7OZvFcm426uR1w3dFYzRvjWMzl2kpPFBFL7oCY0C
Rvrhoj+hf1QTVBJQvQuvzlhJSHmk/p5oNfEU2voILT+W6RYbhunjAQhzNG5xfOsDGclevU0xi2V5
DlUBgXDxEqZz57ZYUdkAqaytI2ztkHqsa1F1cgvprZzQNU8OpZnR3yEcuM+awRmJP3CK+oYWALrh
wqxn5unrJZOhWItfNOO2aktdY4t1+7gSp9xjLRbn7F5QloqjPY1dZch42jWTVRWXadqwB8r6dF5D
nXbsVD6tvVbvoqV8wuxNW5A2zaBWfhqzuak6FNmFxpEhiSeQMRyVpERx1YrOu5Z6InEe1DtLT+6t
fC9YwltP8Spz6g4pCQCB77LGhKyYqU9ViyxQkV7jfnjXDAy+YhdoM/UQ3llANg5Rv+mhFpnUKs+t
Rge4jfEENli5MD+lm6J8VYyWXWgu34aMpiSSDbyA3aUFjd5mDT7eun6MM+3HuymWb1K7MKWSXss4
iTiaW2yzdfY8Zxz5yxoT1qgSg0yhlke0p2A7zExZsTouoxbMd+GiWK7UWCnF0kMiljkp8v0LW8jq
CUr1UYzWYyQ3aPDaY9yHOd8nLAd4UzwyuDJt0IyYu614K5n6zfdo8GWP5QEEtuERLznIRoXGmiau
prXBMBW9q5nFeVgF5OcozPF/fpR9rgUMb6sE33M1tZ9LOPWs3CNn6PSeOeTdtESfRhYJLvMTyW1w
9gOaioAUGdDGlfWziMELM9R2izgftpIaPbVSJm2lMaQbpJaCm2bzCcxy6xTjOWPDwDTJThqt7AGL
qR3QjH/OU7htYdFTFdDHKqLxZBTdsCl5fJAct1sDH1ybtM1FKvvLirdClrmopsjCJqo47eCaMrh/
IbcvPXA3KUg4JxWtOdomqGp3uHklw1hDcxoThBmiduH5WtRLI4ciJ3n9LSyFuxEzZN/Wz1G0fiGp
kBmwMLBAVwXuF6lu1qCtbWdnZcyjSyh/8p6pR5Pfo56hRZIhaBot472YVdUVoom23uK3WoVbtue4
wdD9kIvGj0lDOlzzThpnNBgHismauTqMbLs3pppWl5IGhQbaRjfnBytiLNXX8scUS7GNmvO9QVzk
dRWN6m6Zbk4djkwdvdyuCBmhs7rNYaJD10OB2ozlU26ISiBr7YPajJE/C9VpTbDECs2nWGajxzY/
OWgGn9VW3cepzqhEunkQpX7YF4V1aNjSAg3qIyToEnQVksFbvcbcJgHnQVYrmbtsiUL4OABhiszv
MMqvazMfjBYvc2LEMgr9+maL3UNeaVG8o2SX2n51xthAWT7hnR02iha95eWPAr50PhfbqHkE8BNj
qW9mT85rlIHCE5xXmdoX9Xrds223mtY7qGnMDaJ8zUm7TTrQ+ovmoLKI2cHxktoVgluqNIZzyxJH
m/xDHfTCnZIyiJJEcEQyKWRReTc598oC0KZ55dlVsptOKjInRiiTH0HkcKz4xZIaAVR89KNWJL78
SEHRHamDV9LsEwQONQfNlHDAZFRLSm9dgItcEKKDlG9eVPKA8ESPnCzV8Nms9VNDBiLbOAZdC0gn
7da27z+0O2uAi4IJ/WmNNYHx4dk0FnqkcuWts8zMHH5MChdA07gj5/41U0teRYglImX81zXSGBha
4y01/SalfRzn7tBW5WuWGPhhYozhw49G6KFU0+wv931JN7ZRbwklJJv0A5hA1Ac4hJsXxaSaXDO5
x3r0Umsjeh6Gpg3tW/RnNW240PBQAOcOhDZ/SW7EQRWboxE3ugPDwep49FKIMqgQlSO2/tJRRFoF
2pjyvAvyto5fp/VFSseaRB3EXnX2FJf7Si7uokVkwIe53m57pMa9qWwb7bbFVyLkhyzDVJMxDk50
0RmpXMkmaqna4aQL6/qwtvMhm63elWoOz2mivs267mmJDFIlBohbAY5Avy6iN1uINVfuh2XcFCtQ
1a6g108U0f0yd491YWCo58jWqwyLCrnzVS8HbUuPtQJ6J9TP5gzrBGkVN0Sxso4sdxhF9G1tDq4m
MlxpG3MP5Spk0LJ4QkUzCGiu6kwYE1crCWR9VjYKCUBjmqansbPYq3C0FAJjGE1ZdqMwtAdzgu1q
GELorqoeFBICmZ6dwe3a+bNvjHCDDLhk7mQxpSlqBPbRyLEMswxwxvVLL7BoA8LdSiURAkKbv69j
bbnK1HiZEG5FfdR8USppphdtizaPz7ppQ2Gjxlq7X2ahA/kRHoYxxgKt5xwrlCGmDREPeztEaMj5
bE734txsMzBM+6wvryouAfwIN2V/44hEFwX6lN/O4cdOWumwRuM7wsPaQcM6B/FQUylMAhgwvap9
jrV+OWXGIYpp0KEwuIB1LI/o4Q+mVZwy8hl3VpkgyNIneiqVtulR4cIfgNQ4MGrDWAlkNdrlUzsF
6WLuQQlPbqxZaaAtMEW1db0nG8Hy54iCO2ZJd2rU9Chvu2BUGsuJZrXfVQONNlnN8mtscdZKY7zg
SNKG/DGqBxAxMwi7RFvzAAgIZIU0xm4NOmCq1auuElWC7BhcJ4EdpVEKRyVaLN+0aEvkCecfDeew
b4paICroOivMzDcWCIinWfYqyziD5KcBEmKZzablXN/u74Zlqa1AUrBeN143UiqKBGQ/S7Ky+e0S
5Wy1vgbrExu3DoozOwgK5jUpBQSQgsP04XDOm7yT3qZazk5113z34XxFoKmxrrEtpVox+sSaGNS8
FZBDEmYcqckTnkoWK1mXBjpOcsZEBzUZzrpR7JbtUsy7bBGtbWm0W9bKZq8PlhsNi0Z6L9rD2qgp
dXIjC/TRfIcRTHIRAT4+ZKxjM0V4mEjhACcAPNxcp/FgyGMQ6SXnE6GgIzg1R5TZMk2ZvtoqY/Z+
g5QD98T7KsIHASsJSHVatlUVniJtZRSZtakvVykqDBwTasyqZxTxdkqnfFvdzmPjTYK79ApC1uZN
mBE+LJhX0CcC5y7kUAL8HLvVFIte1omVm3TW7Gt1WXrCYiLgzcPaLWfGaHqiGg8a7YPCsHaaofbv
3ZBsGgg0+iDo77pCO6KU1XcFOULRohnr9GQ6m3VawPttez6icjPCCtmPOb6KVhmYX9NeyouFKbJF
UWrQ4h35DQH+6goyocm/S5SHZRbH+wRMJTp9qtYcyQvP8bexMD3vjG8ZRXqg9oGIB95R0v5DF6xn
q6BPmMvmgq5aeRgb5XNCRptN5Qb/D/znOdqxRqrIqpMdH+It16vC92FODy0BCxsEWOcBkQDgI/Qk
/fTSNguB7Ab4xkI1egfglJlRq6A1quyuzQ5jmC02rhriMpT1WzdLC3vznNFvpHAiwe07DjkiLix6
ftRt1UR4JmcgpZYuUi+aTW/teb2NAWMtlNH/j9YQ9O0UQYnaKdT+jqJXO0unJm4zGmLJTKehVHd1
zTAvnyIQhJTusW6MTsELDtd1Oqcq+iTDaD87UPGUZQp9jhQzsBmXgG/S4XaQIX+rwzhnZMy0RVog
USfvLIFOczQJ1kYIjT0HZHIklL2hJotvQQkMeosJSTqDhA+lmNlO16i4mpjyyknPCB2pcJ8h32Bq
rVvVeDYjgoFFBqutyq1lkQVVloBQFy1/7sI8GEC2i7D282Kq3FxgQmCNeMgFlGfAsZ91ehWUWnpg
YqGVYnZunblY2HdhkOjvmnj70CpsgFUUHsRi+NITMd923tQUGS8fQGYbdmdrAkqZb4qiwx5bbFSD
vumSg7uBDdUjXJENp6JOo9lvIn4Js+GQN0TKDcrVslBMglhqgkYAs2b2mk+4xI0Kb6AkQNPd6SSz
0dozGA8SJNEEWnNjuYmEsemFKdtraMoI/ix0xt3qa1GLBoVcJGgeZeP1zdowNoR9ib95V0ZfQxcV
pOnUG6mZTdso9Zv2UCwDjXOqnFdakMfMI42SU2mqc88a0x00vIeS8LY7yxzv+NWohCU4xoLQPbPv
Rw+kxfpg4BZ25tKKwg1+AUBRAHpsaALI+mNgetS05V4Uw3xTdywSvZiAaSF0ZK58bAjlxagh8ZJS
DhtteLFaUmziDEPnqDLFI7tgtCW1e55g1iKcTCWOcTUpFCm5aelEvwCbGAr/GgkcxgFqQxmRj2AC
xohuLuKB42j8mhg6iq5WeI8HblNxrEPcXuojy8EC35+jhqh4jUwxaVYWSgJpo93iD5eUXSJMKBy0
lhsjSQZ3NKZrGkcqSVDitW44qJObtxfqboNsHHFrjiE94aXk2IUCkkbsvlpIRq+Ka2vAI9PJY3G0
ZX42CgmSEifMR2EU9aMa84FBhVo3ulIsh5UpwJoU2D0ExMB5sXbb3GSqEFuYXtB/h/7/E2zmf2kI
u4W8flY1OWYk9nb/9j9/D3113/v3P/zBo0jol7vhi8yqr27I+59DUf9P/+M/ff32Wx6W+utf//mz
GkrUnNevKKnKPxi3NCK0/2uv1/H98736p/v/df1Pf+frvev/9Z8lSbkZtyBj6opEbLEOkvJ3sxf/
RVMUQzcMUQRZqXCd/4helbF5GWSvKrc8ZRUP1u92L1JZJVE3sYgpCmsKKM7/jt1LuiXu/kdWvcBV
OI0rovJLnjH8YrNurGbcG6PqhdYpq5RHwl6miH1juoSgVafwGfDtxOHjkFnK60+f0eUfF/gngpcu
VUJI3r/+s3Izkf3ZdX9J9BYxKvYyFNI95Jd12OXSPd7fUxk9SuQIiI3snLW+fUf+S9qh7na0AowK
5pY3qNemD3J+QMxZr9cvUaRPnJd0Tojo088Tk45JNQPDqjZm9gqIGgT5HjYIiaEff/3aZfOWy/1n
L/7mnPspP96whrFIo3jcZ8l2Fr9S7SNP3nA5c2pkSPOqASeqP0vp25hP46dEaBinzAkqCySs+WQt
l8miEZufhNfkgz/dQkCY2q7yATHakZFZU9wb2WOGraUtfBnUf2jjWS07pgS76q35xrfuUvfG2yro
gvJYvlExIfrwwe/57WYJQk9z6TB4g4fm2EVafEDzaUde5Jlu4oAwdTOvPAv2h2ETYQf3wY4PmAoW
zn6MnZ41JON0ouX8QZ5gRgRps6VTptenPH8kkKYQPUN5hCRJZUc/8tnCcIXYm6MWe6nm5oPTjWcS
Xc3Ip7Be8t0bmseKRh9OnTOz8+bKsA4tks40Bult5Wud6IfhiSw0N5vx6UMjusuWcwPILXRAu+Xt
AxdkzoC+HVmmjozKT9udiruhOKn9U4NPfOGIHUhMjuNAUgPSpZqBfXwn0bMbKUl/6BV6U8EGoVhU
RED4GahubbnetmfaeExCigA7Rf0Ru0B8lI2WAeU5asec3ZPyycstV7t2k4OQGd0IDZ8nQT3qOEgQ
+ahQL2+5hL60q2LagpAOGZAlrxN7jTzZ47v6KWLRsxFkcwQA9XUTTlDZ6C6/jRtGus6GEyIqrBtH
/6zCs/mhxvlruSGLnnp0KwA7v09eZrn3G0t6nnTiKiAIhJule+gKWPMSHOapcUPUsRlfu3BkV4Fo
X2DWX5J3/YZOdtpNrrl8TrE3I/5kpK3bCtmVMFaNfVm6ytPK/1geWU8Fhc42WZ6GJaGvctJ1eABP
3eg3vuyPHlN2L9/lj1Yg71AG+RxJPczMlJ3qJvsok9NfP2LSn+ZBsyz9wu+ddamIe9OC14rqNNw1
OymIz8pJOyq78jSfyl15lC7F/m+udlt0/ux5/iV9Op1bRRUzrlYehqfm1F7m++otvo826K1O7al4
Xe7hbB3NU/V/e8Vb3PtPK4iM422dYnPYo39H06I/rdtmE5+zo34wz9ouP4kHPZCfzZPy8DfvkeDb
/+Jd/hK6Dq10kIjEHfbKGYUJ5QFTOzSL0rN1SnbzVt/lDzOOHcSoT8tO2jYBqF0/C3gEdq0/7Ph3
fusq225XHqxPxR8P7aU/w0LelxcUploOoT6Iw+PNci7h6XIxe+GcRHo2+Sj7I9mLbloxhxo/WwD2
OpAgKWHjW2vLlo8WWRIfEl1AyEYusln0Fs2CK85JPcnDek+nWHQOp8q/MyiNMn9YtnQTtZf6gOYR
S8R86Mc7kYlj49f9BnWYhEDhZE37sDvkiAUVm6Pm8r1g7+BtP3H2Wb7pCa2DndIc/NaZhSDi3RR3
4lFEJ1HaHISveNb2D91GKWwC+jQ6g5WTHfugQ3WGrfSlpR19YTAY+oVAn8EZuOSWC5yxzkk2hsTG
Md1ag/WJp8QhtqTIkcIFQwR1ddMU6BK+sN7ZVf1tvWTdZ16/9sgqy+9IJAY2IJN3/pSP0154vcVk
pK6kugw6QKJGwQCQ4kv8SI/KNvlGokIUevsZfayvk2GPqYvXtPiYL+LdE3LhqNrP2Rv6+6hA3+sI
BBHAqsaIRaWbB1gi+Ye697ghum+kt+tnciKTMIiC5klp7qiR2UfQAcPMC7r9gpPVnp71q3gV7/Jt
/KC8DMhsEp8kniMc4GBwWh6i3v1Bl8+FpehGZ+vCpy9NLI8+0iea42jpEalQMmOJ6reKm/vZhjPD
ERCQDbbQlxlfQHZG82bT/DpVdKec+jD6s2+dxe/4so/c1G5RF/JF3fSwduoY2/yl8azz8AT/7mZj
cbGYqd50ZNPbGh69DATQvMV6S/T5TXyrJC47N+Hpz8tZOkVvXbbprTvs1Pby1PEcRA8lXfKKATR4
2aX8EL+sfXOtX9tXbgIgzQ05s4AgV7ftAsTDDKmwknotEmsn+hbpz3nJI7mKAoTdEbjnpn/ASuUA
wmkWu3pknM1f5ReguMB3JV3F5d5E2H8nXsDVmeVVY2R4FbfCXfuenrS75kW6o7d8EDxWaE85kM7r
ZM7iogxxV/sBBWxQXYUXw9cOtw9TcBg47d76rcVPpz7aKRcyno/L06ntV9ybgF10v98g0Asa/3V2
PmfP9JdD9iPFw/PavyeX/BTeDy8IV2feUmTrFxTxpIjx21QbhdOOPcuNHRqq6nvGBIbeGOIIZsUz
sAlP+pB6G0ETxyuUp/sR8Wu9qEzHeDxRY9wkT/qCb8ee2YNB8eKf5vayLb/0xz1Pm/qDbl71ArPR
KPcmXn0qRUcC94u/T/e7+/qoh+64bDIeWVfYVAeexHVTHIrYq2P4qQfNE07RXSI8VW+G3x9GmuQD
jWh3+p7gZlnbhRtfPgqIaRUfvT6JxLPly+QwgMp9U70oUHeKjy/PYQb9LD0rARg+uGm2SW9uS7b7
ad0Op+ak74onEE8XTrWf2Hvn9uZdQA/PEwkIB7U1tgpOm+knAQzFHXI95EO0X8p405ikpm8TtNCD
nXDEBuiU7ZFJToPbzXeaErTdfu0vsmKvIpKJjnhQ8q0JMb2Ey2lGCb2ZJW+ad/VzeZ/to31/wLJQ
1U+y9FobH1b2pgvPxku0Zq+daAQoXMIEejBhzd1DtHyT016mXvqY3+Vz/9CV+YdRwkACrGfa8LVY
KWnKHmdGaR+QSWaUFQuTMxw1tGx+CC/jw3ixnse8JgC6ad4qmf4dIhjcJUKG0Bx1PPBmu/kqvsxX
4ypfoHSdixUZG/UevYPP/j167a/jXfTSTJd86jc0twl+a5yZUHCJmlD2hgb3Nl2r5C3KN1oJ6YUy
v7bRFVTJo9ri7drm6BEpodprCREQCNhX/0PVGaXShkHQcBhO/Vl91VGmBsPyogr61sCU083yFtMi
Mw1uCboM70lyHsdNNG4tGQe3r14xkIT7kV54atf35pM4fmTdjwVt8Uvx1L+odyJ33IjHoGK8mO/g
F1gf8uACB674fHjEGV3VgCjGp3Xww5Ieqk1qBZGaAo0aF1/loaYUjvToSJyQYmGxcdXaBUVc0M9X
tvFjnY+EtaGNfFZd4wgpbEUiyrLNIosKKNno1hUhexmif700kl8rZ+jLnIzaPdUzyQP6QQ2yc3MP
dQjxyRNY6aHF5YYNF1mXUy8uTM2+ptTzlglRmDNTiDKwHfciTZoCnR+yzkdkF+sGJcIruxtvLTyg
9LgLP6MfMX1xjB9PdXlZileIqnY8IN7H0onsyNcA4NJnir0p2oiKo5K7xAIByP4LcWgM+Ui6rtad
1u8ZJd+wnEgTv2EOZhf50N8t3Hs1U+13Rdnn4QHZqoXFigOgtiX6g7Od1D4mLQgj+BnWFOCAy0F/
1G6K3wbnpbRX0v2cf0gxsmSsGwMaDNy9qIOYGYAY/pGED2ybBgUM+Yvn5Ym1ERqn3fHUC0iUT9pw
yu6Q4V6zd8yiQDrf8hcGNNVzcl+dFViDSP9A3GFF3HbufJXeLqxJXu/Uj4mLFLVm2ohe04mxCFZB
maEJYeHEgYDk1FWtwGRCXxFhAPJpkZ4ZluwjSaJzhPlyu7DrbbCmXVqgQUuwfETVnXyvWV6BHSLm
eDKVD8N9zG+jA/8sHcWH5sIIDxrRSrIfAkzY4Ys9302fCk4ZzA61DV8FrSxjk9Yh0IajwSeqggPT
AvXZeDD97pIzgYXP74YcE3A03fdvZggIyxfkjVXTPX1oawBnqKFwJ3oDft6AGbfbfKjwvx4ZIpv7
4b68y7+EypmP3OGIGphP8A/VR/INRJ9YSRq+tv4YH1Dyn5hyCwgkNZzggUUz6kfzbFGTRc5S3wob
WQ4YrQJzati+Ma764pWv2RQdWXT+R7KYTVqF2bhPQprFAosRs0CGOumd8AL8/RF9ADtA9nWjtTEP
EU9pdxRoN6IW57jUdU/y7GpUOf4kjE4MS0LAHCZOm5ohuSq8Ss37kOfeNBRHsrdJkMOLj6u19ebq
+7fy+/f21O8ND/pVv7Svfv7jv/2XTa8//NTpHX/3d/Vb5+vfO2H/6H39+x//P2mMiX8JQQrekz75
Q1Ps9vP/aIoJhvQvuiwZ5MxZ2m3OKtEf+kdXTDC0fxFlS5dVi/AVXTV/YiDdQmbIlqHpRTeN8Bad
I87vbTHJ5G9JpghTSZV1479JQbpd/qcTIddUVM2QIAySkELjXqc19/M5jZxOfZzKVPQWzGZ2fKFB
smHZpJ4RfVRMz+nmb45nf4Qu3S6oyfKtR6gzClCM36BMPx0MqzZrs6UjiH708WrtwBL51VGhv+Oa
7gAc1IUVhzcrssfHLvjra8v/+c2CblRUlRakIar8/x/frNQaFvjVSfbSbRIsVEVYloLcjd1l3ow2
jEZ6AxTMTr5pPPAUik26BOck5vbOX7+S2+n3P87hv30IBg3JW4wQ94Sm/XJStVrTEOqykb1afhKT
z0E8/PXvl29f23+6APM+hQhhS9GVXy6wZlT4a4+CT9yA5z41yO2RFb0Q9XJhPHygfPc4dgX6Vd0M
jn4V/L++/p/cVtxVuopwwaDpiwHnj590o6urWYx80vXLSJWcY/e2+0DbAHr+RHr1Nx+n9Mc0pN8/
T2KaEJRZpqYav75dMclTvK+y13l4MXwyKs7MWKhuB/xH3FGM+N3B/pv3+Mfm6D8uyjhK5IsEZKb/
1ob46U4eVD0N80KSvfklvRBi+jw6q8ORqt8Y27++1J+9vZ+uZN1eyU9X6oVK6uaZK3U6URTzS8yY
Uwn/sXKz5kZf1e8L98+daulv3o/1y1KwwnVCacdVhGCkqTpswsvgU7kE/zdrALQdTb/B18DA/Xp3
qCbu8SWSb18XJj8XU8BWCcJX08W244hu+4Z3yUVP7P31x/int8lP1zV++RzJORwaPVRkb7rLTqrT
Oco+ZtnpMETb9D5c1EaO9TeLzp896gQ/kBdmmZbEI//H7w6lcDTGsiljC9gjaoY7Ff7N2/rTh/3n
S/zSaxO1xlQZWMseTjEPC6hnQuLaCHbnpPch787a3NqJoUN716l3Cz31v/5c/2xdNX5+Abf796f7
c27FQuxbXgBiPE9+T+lsETN/j5Gve4zP9V7aIJvwWmcJJMwuX815UYO/fyBva8qva97Pr+KXliph
TdOi3D4GddNvJZy+k6/6xEz/zbu9/Zq/uswvs5Hpf1N3HkuOK0nWfiK0QYstARIUKSpFZYkNrCS0
1nj6/0P1TF8myJ+Yvm2zmEX3Ju2WMxAeHh7ux89pIpGWp8ELDk5usZxhyklznBn5gf9+uP1lF12r
f8aY8zWZ779saWh5Kc5rYgbFDfe16x9jVzyoG8FNd3Oy79w2eGVxCNvhqcB+TEOTFzvJHFNqTnKm
bgOqwcFvAKMb+rdAFX7dtnPtKP65l6g7KzL0i4sLYqx6ue2iUmWzZGo5fbnJ7wV7ekjvDFchpfcf
hZ9KsRayrxzGc6vLQAo/TNQPLTI86H3xPOKAOILd2Uyhb6N9/eg73trNdCXdeWdxEVSDfJANYSio
rjjowNGXoghbQ3j6K3aHP8mO/r24t74whbW2lVfXSmJHsigrsrlMAUaGawDu0/ESUe0aI9XxpX7l
Xrq+i+hYWpASipa2DORCF+tKadJY1V6o9eylvWAnJ/8+Ow32fOLHPTMqawF1dsH350+XZa56SSdp
1fU/yohnwSbXtA5IdgY23vhp+WiCGPcjc4Yr/nl5EHTZIpdABFIjNV5+vbIydICa0T/3LX9WvyFo
hK8MtvVUbEzSJ/M7gm0r3nLFqEKDHJAPpKSWqi6cJR5yiItmo5Lym9QOFR5jE0WMYEEzcXt9Vz7i
O0tzpnz2Eb0pkRi8wFJYFvQnKXiAKgzzr7etXEkDZ4ZVAzyAKaO9Zi0uv2kEdBnOZurtiHLEhlli
KrrxQd9NcFwdVvPAORwufEMh45xfXJoo6dYiNsMyCcExwxacNjj9nwcH/MuWsbRTNxdW6x1lLJt6
hstr/dPKUq/tnQbCYLYLrHp5zw/KMDDvpijbuZEkH6kqOconxrR+lnRGt8E+eeq/B/fqSv/wyj6q
omhy+vi6+OpiwaNXAHpBgHkLIfimUkE/A6M0Lff24i5Dif7OyuIW4iDEFvrlBOvig0V5RMRh/oYF
iYlfWRcZJNMX60hA0Jl+R2muB+SkVp0L8enjbRNXNggsyV8mFotIIpSYJxkTnn4a4HAwu5H5yPus
f71tR7rihKqE7qZsGaoqK+K8Z2dnC/dM/TGt5qtNma+Y3XRIofpxRRueCTt1GVqFplfdpTt4qP79
qK+rEjf47P0865chpPNQg5FVjMey72jwRXnG8e+sjyclBQpTJldYri/NiyAv6XYwGOPDt7AZ7qqf
2WN3qoyN4kp288BE1vgK2b0T79beDtccXiaoKLIhK4SUhaMoshyW6KvODg9kIWAoTRFG12yqFW9R
rhoyKbWwRCYBlqGk7jUjrAI+ZDK14gcuuuY+lQwR0qsIijc9yAyguTkjE7UKi0gLke22FZC22Tdw
2ilU+evJLWvBV+FzBibnyL04KfuIYRjGJiFSbhkqR+QlKYWEAd9K01HeE8AuhL0wwIuTKB/yNIIg
sKgkZmobr9Lu414deS8Vac9ERu/HoqMGyHnCI1jTsxQLXz6hfIakvAUFvqVUwsr1dC2cc/GKIlMd
5hzSFzsPsAs1+SmDAoVnRuZEu26vvs5vNn0n7s1pJSZc24Fza/OBPjtHjQbiOx6ZmmZibj8jniUU
YvpmDaFwWSrRWRQpDJttiRcVsDr0gcFC/EhBStlp+3ArGRu4Sp/0HQz1aze8tGZtcfH6saoxh4A1
+F7t7hBRfCr2UJg6hVvubx/Ua1H7fGGLyxf+a92PPYjOpOqgwWehwMfzn1mYf8HZDtW1LCmMV2hb
k5ZEyLC2lVX3t01Il6+699uz8DkTFUYjb/hg5RZgwFzHOSLwtIWxct/uBHf+gKrDzNi2clfrBfMX
WqQTxDcVfni+oyQu/X0s2iHLVHgVZ383fTvcK3tri4jrc/rF/D6e1oL3lece1/iZwYXLB77ooSSH
QcbkneBLfILTyYbX16Hf0biZvZYwXXGRd/YW0RTdQH3KzJk4MgRPr5gfGw1epds7uGZjce9OcVMW
SouNZlIZXHm0rN+3DVy52Ofcx9AVyro6N+97L0wytaprI9e3QUsPDGz6mH2WNPWIEK20shbp6mL+
sqUsKkh5C9a/baDdKbf9tqSX5fjb5Dvlo/IV7MPWd+T7NQjVLJKw9EIySpngKurUrZdXnl6kWSYM
DFgycMOswDH5UbomcIfygbz6o7X94b+Gr7AAfRu2Kq1RKBhP6MF8bO7Hvbly4BdwtbkeoRvQalLJ
IutUxeWtGJVC6CUDFHBz+KoOKpOhzGTrDmQVfxAr0raw4afa3t7hy5vAMhRdMnTKu2yxuHgXyXEL
R/sUwVkkA6NA+WuLQtlbUhUr2fSlJ723swjOLTWsQs9nOwJapJA5DAeUF4BzZaayHeBgfLu9rivB
bTbIrwaXb2h/2jznAVSgGiHGY6xtCygHPsMtkz8AQHmkSzernEJI86h/to7joXyZfWvt8aBcZqqz
eZPknqRRBaH9/uSoQ9YbXct6TzC3381oWmGjH4dXmLMd/RgdAPwAIgDwBXZsV+zVTXmYjvEHqKSo
PoU/NR75yR7qzSdUFFY87dLp3/+0RdTIO12BrJ2f1kepW0hvra46oQKb/KgxOvjr9j6sGVtEECMO
pJYjSV4DTcYRWCqcO2bJqKdP7zjVYaukz6KsrPAylLxboboIJaLgpzq0CKQ3GrCwsdxmkMveXtfV
c2PIvKgY1ZYJHe/3F+7vSa8haN96gOP6gulEmNDbT/+ZkflQnSUBBjQhhRRgRFXinSoBIELO0Cuy
tVrT5WXM9zpbzMJZu77oht7ATuV4LvTbR6beYhtUldsw3LqxDvr29sKubtCZwYULDnVcqmXGBsXZ
WzPTPFDU/s8sLPyu68xQHlss6PnvEJCOMqwVq1c84E/P52xzxKYwQ7Xio1nlqzYyqFS9jdXL7VWs
2VhEZzNMksHKsNFH1qeoQWGvaZ+MwPs7wfmv7fjzODlbSiUbUuoxZ8s176rDK7JVnJ7NyqG8GhHP
jMxOeGYESfPRHwaMTL5/34zhvVlBGlxZpyQOnhWhgYicMYbb32/e5fdZ5jvH/pNznNnsSs5uUfGq
0jT1YycKT7lVP7QGBEASxRy/dltfZ2hKrVfsXr3tzta6iA5KpRQpQ67smzru0shgsnLcVoLFoOx/
GIj+pBVnS5wqsxXUCUdXYkbxlfpQZx7vkWDlxF71RDIlU9XIU0xxeZ7oudeJwYoGsHhaCd8iwIJB
K1eO7ZUKDzv2l53lqRo8eGAKCTsE7TuDauMdQzntU/0VfmvHsvM73XuUtlAJ3UfHtUfJlag0d7gl
QCE6SlgXgA1TFJC44M01JqobVsmPSFttzly5D9/ZWORBEYhFVcyx0Tio8NGfHQS7ofj9qdmHd/ld
862xsycUMJiEXX0gr61vcQLNbkiqPsZ2W20GBwYEd+YgZ7gd8V9b+s2khz1TuQ8rVa01s/Pfzzy0
yrscgjDM5t0AxUHEXHaz4p1rJhbnDdaDUp0KXrIFMin0C5+USlpZxZUDAKBEJhmhMaJSHnu/il6r
cjWdeCqgSQ4ykUF0tM/rcKU2ds2KRHuQcTpJJHdcWDHUzJDqZNJhxCkOYiYxwhWczMJfCfgLfbb5
sWHRMZ8b56amqPIS1YF6vTgapDBb7VE+IgF0mNu6EHhsAMG6wkdmJrbQw68++//0dhYB+Z3dhS8I
RSHXoozd+ZGTP4A9PyrOXGgA/eyWv4St+mJtB9t3DZeh2H1/B3Bqa25hjLtDk+IrXNV3cCKtVwcu
akf0ShmUlCTas6Tty2dQ2qXV1JcmUysoB+zAZzhlT8UV7tTtuArUuvDWhbFFDBDlxq+zDq7QnI7l
mNxN4Vpve/4X3n1mVSR+MRLK49bSqJa/d9awHqq8zCNzm/Ksfol0T0i3OvRLKHUEFeXU3kiK3NVD
qJPRgzZfRNODsV9MYeqxVd6ETCtpQpyuZACXT1yAKRrtIxqaEui6Zc9KGxNGK5X55WEj/PomwM16
ACO2Y4jo4P0woeO48z4hs+fczgIuDtVs1pLlGSRItXlZxVCtrDG7lgAkZOMWIgyH4e2NBez2tpnL
Gi52dJFWEedWpR2yuCNNpShCuLOo2d17Loq+EkpfQHCbjfEkVBsJzLdMIrLyUa8tjqI9z1yWJgEJ
e7/VNdOwUIHxwJJ871Sr2X0MwByur5WL+aoZUxMBGIKqY2b4vRkF5k1q9i3fcHwJh2MtIny+kjRd
trx1DflJsIuSRJP2AtlGv6caxJJeWL1FEMFuH2b8oGEHDxIlEMigNpm7dide4mtmmxQh2S1Qn9ry
86ldJWdwWFL1vJOPHSj834PDXNvn+R2UON13BdEDp7PLOzSmWxWUT/bEeMPKHl6WrudfgSCnPFd/
JHq6779u4LV0zLOJZv9movgUH/VDsoHS5lS5a12ei+CzMLWIwJD9+FJSYaqV7gMaC35urbjKRdL9
xwIlF5XL0tLNxaOFBlZO7UME7mpQ94BWLvlkDG4bdM4APW/rw+A8KCs2L/PGhdE5Ip4lGSOK2FXZ
YrT6YSD2uEm/qb8pIrYPtQt38tZvkMVD6MAuD2h6uavV5etf9a81LzawVuCWGgrMg+W/U3Yz8A7U
7YHpc0eymcvbB2vF+/lffBfiFwte7COMjBHhGovmffuGPEpCzwi11GOMZheJ3DoS9CJzxSCdSRTT
FIDNFCjff+Gw9huIdmVAL2Hj7RAClD/IuRnufDisTlGLnkIJjdzudky99l0V8Nug+MA0asuDoWdC
3ESZhi81wkNZpQPSz3WzcvzWjCw+pZT30Cf1urpVcogrX83g++1FXA1s56uYg+uZc7Y5zVRk4+bj
3TndAe7M8A+QkKHFGWw27iPAi9/XnPJKyCa3++vbLapH9VjCG0m1fovUO8z0XvZYGMFT7gNGX1nf
XE9b+uK5pcUdJGSVpKclltRQsjvUEmAHu4v9t6CHLWX84g0ImPtuXHUr2fJlU2f2SQ1osirLpLLL
frkZDgkIDj5s8bn8ZuyyR2hZDym0b1vNjp34ZS14rhpcfNPIR7gbHWLAFOSvKBwpznRCmkNggh+Q
a184iTusJHMXdZPFGhcfNykS7t509k5y4vTT2H5JsmPYfG213xUo+5WtvHoWZpCPLHHaLhAIgp5n
XgPOH6Sy7mq72u0+GQ8BvXla0XMjkNKt8fO2zasmDVk1Rd5XoOoWgaWXrDxowNki8SO+1KIF35X2
X7Mz/18E9kVBZv6ItAFAtqnz237xEXuflMan07WdtXaZpmKwdmCGr4PkZy2LmW+ai8NwZmpR24yg
7QuL1JuBkFXKbO+wp7S+YRQqONHJ3a2d8mu5Aw9SVWMMRrSYalkEl14ukUzM8I9SDuNDKcnCKSrl
HrJUmNudKpp1lxmAgYqLD4RGUKyrH3KIKz9pE0Qtzu29vHJJ8KVnkJ0I0vUikVFTT4RaKJjL4goK
SCjO6KLwpdf0x05mNL6f/DWMwZV7EItzIxnvoY21zDYG4GGyxZui23Uoa6CRDAW6PaN4GVH+Gt2v
zSZciaq8YSRdmVXUeVst7I3ekGr63NjpG5IZb6qcRm9PXdipa0fx4k1KUsowEkm9RM3BWt59cSYb
nuLzbBmPnlvshj0guzsoVZ11fPe1beNJBpgVxLCuyPMRPbugmrAGIANP4FYZPun+CBEzA8IoU8gM
ZqP4fNtHrj4DIa8jh5CptqnL3n+mQbenWROf8KgejeK1eE233mF4FrRT8Q2i/RlIGO4oSR1uG762
dRYpNiBGxqSofrxfpTqMSWsp1BYNGBpr9UVJT1r98baNK9GaORlKmLzEdJqPi2AWiOmY6iJrG6yU
8QBUXhrF/xgp5QmkhavoQr0xE3kNc0o//iLqgKNgHsnkvueJu5z9SqRoNLQau55ZBWDMS8jxTQO2
ZE9WmnGvaxEfG9JXlDT7suzumgk5AKNuxB0a4upTbQ662+QeAZ4AetBHbzymgqnDr2bKD5reQQWh
5pDvGirMMonVRw+l2vXPrSBpx6qszbtaN+WD4Gmo/IyGt29Di+kzy6zvonRSnKHzGEMp+465XHE8
ChOyS9DRed+9RFNPVpN6B630Q9BmhvLYTw3qZoX/Cz1mHmXGwLiREULGEGtwzhfWzJsNt8AkVE4P
fdOjVlsWIo0tsbbRESHok2BfJE3tFsYA3YbUK9PPNE3GY9hTAXLrJNCflLqPzV0/1f2Xsk6rDzDB
Q5gqZj3+F0pBeG/EipE6Rau1xS6A2+8QDb31Khhl8tY2SfHsS+P4Ea54PCkXZYhJA+M0ZSOEIOYQ
qhQ7PV8ZXV/qwge5y5Dt9DXpwZShESVi6XYlJ9YXpfLNX5PnKdQte53ZA6NjknuUW/VekkrzyYoG
xMIkcebTNnIhe0vVoIe8sYjHV10OAleom+GjohY6WteSWLuVNUJvHY0t/JPGVLV3hu/P79bMg+4Q
9vivljdAwh3qUfrqA/i4l0okVMs6aNDomxgMMqXmu5f2tRMllXZQhsT7nkGsf+K7IBmuUKyG9Asa
JaVQ9TfBhHYWIupef6GJ18uos4/WoR5r6aMOQV6yEdUUms0uncZv0MyV35Mu9JymLYTyJCf1YBes
FEYDuUEJsA0jSAJkzdOfMw+qWTsfIv+1VtAW3oRpHBylRFc+BpDLPoWyKDpNPZTSJi1T786PS38X
mUkCi1eSxZAvtBYMe7oPHW+ai/nWqksGm8t65iiWRc1H75LVmRP70EZNQw3OCHeIWoh2CDHjFvHf
DqZc0OFyPggOMEbBscQO5lZ4zNHeymSbqVPrJORQV9SF0T0LbddutcKQDmYhwtQlq8JdEA6oapZF
+L2cwurOrwJ4rbwm2sOo2dtR3xZ3eqgpDmSMlOIpiRwrAyp0pQrEr5hEEt34QvL3mJNw2uMkes7o
+3AVap3qTmVvHuL5h8hKnh9aMal2sixQL5AjyhNl3uzlINLctOyrPVeyYFutUO4khYFpYUSZu9OC
/KVt0F8R+haNq9I3j1HUoBiZki5QielfJG462UbXBX5XHb5ldMoyD8Ek2FCrYMiQEmpmpZmBOXux
QFwj7gGlNpUH16k5aNYuabPYGabRfwo0L4G+MQr6yi6jUScEKqXwexTN1M7aGkRNxCy1zPDIkzKm
gEKMKfGh/E4gEkZ1OnYVAJdfgNUD8TWCzwo68ZvYZPF9bxqeI+Sdgbierj8i3b2B8TrvEYRER9dD
G5gpH2QegvytURp5I6goH0uhCcmuB+oBeeZpF5WWvIuarn3qTKmAQWIYx4NioYditXl2DKoh2o8+
VEOjehpLIfgqmjHKu62MvJmQ7vPOk3b8uTtN3TikblMG45MMUSQck3Cyx34a2iOh9EOXWNHRQD/k
UBRm/eC3qYmabtXsoljM0ZYKJlidq5bzzoDvwR89QP1dGCsvaZUEvxs/9NHF6pHbjfLpOa0A3edl
kO8QK7EeGoW4Icia/xyPgtXZRjzl+84QArThmnTXGROEQ50SPZjGZJ7SyvKe2wDVccnXBlfv4euD
T2/8YHqZaWt+przVXtF+VMYezBNzX9/HompaOyyC+OSJWfQUGJ7OTEOGoI4ApQ3lAuSja7bT6gNo
WEakCFQFJHsYif3WQ2kAdcABZd44mYKNBjum66mNaPeaisZpMCbWTtXyNt7UViA+10yFTs+TkcQM
Dw1yfIJx1jhEY2fCGYHI8oaydf89kUwoqoe8ehoJLZ8rK/M/paOKImITdPdIpXTN1uyBU2+GktUc
rUiUB2i2M+2NoSF4zyZBaR51qZV3gxxGP0ELm4+wjYu+3cdx/7014MTshDSq7UmVYe/2efahiWqJ
keQEbRlxtYI4/krvyTp2k6ftUz9Ut3qkwYIFStjQEQauxY0ixv0+0eXp2BZ6I8A+4UMz0IrSAHtG
r7pJCmuAlOvWY9OgajZMIpQ+iKvAbVI10mOk9MjKKGMgdNvQyLtPcJ1aL1aroZOZKB8Zn+euKwpY
QSDZtnsvLD90liV87DmxMNmKytPEde9CDQ3rQlNDzeQb5XYYCu83d6P5EMV+C+lxpD17SuC5ccuF
4meD/5EgDcmQUfOUnuRuJ5Qgtqaui7hSunYvKV3m9g0d/FaqRjtQfeSPPKOAlUtAMDEKWvh25Rby
Iin/AKjNe84itULpbPqBGBFkF1qj2UR1mJVQL/oaUE6C6CuQd1k1WR8Ga6oOpm8oaKYHzb1ZCM9m
L3gIf6IBFVQyqO0gtmDw0LTMe0tDzYf+Qe/0O4+Be6bKJ1Wk3j7oLV06KzAOZWxJZASheTK8rhxs
tSxRy7bMnK0SMrGXAD7AuLxBqQFmDKOrgiezhTkIjFIKk4sqdIFtCon+XVAzhEERJ0KXTNGQaxwV
AhXDuLGJ4qeMQmkgaM0rj7QCOvMi0Ym76Dh7PUgxeF0t1SXSDRtDgggYrhHdiRDN/mDGcnxHfVrZ
iqIgulk8DT+ylIswH7JG2cooGb2qwoj4S59DwA5xoNghgqd48Kgji5W/6FMLo0zV9zWitV71MdUa
4TMlte6r5+lltqnA2+8mqSWcJjHKuozUbowSGY89LNLe6JgInO2nJiMXCZG8Qclpg4NLTxD40u2v
wENqJZxKannSPI++RtTAItn4ph84qdZB1OErGUJ3pZibwsOQlQO6yzPBtNyI7Q4+4XofQ2uKypWB
bFNcBznkwmn0FGcBtf24Gb7GXGqoKrUjsrJDt42qaoCosNCdxui+d0ZUHOmZ0lMJUAFhbIv+dRSK
1V7SEGpuPT/8rqijvvOLOD9kE4LsYcLRt6V4lryCAuUziWSU2u1kQCUTwk8KzVOvJShZ+tFO7LOk
3bYJfN5iKkRvGj0z2zfN8EuRWbBGzRSbxliXHokkOtVabpUotJvjrtWQiEvp9+wNGUYvEfzqS5Nn
1q5HkFriLe6NGYMHv7OZUE4mRREM+Qszfa+j5Sa+2hNqSZoluxVk/d6r+0na6aGhovknlt6OVF3F
FxWv+mR5IpDBXioe0p793Xh+nzy0U1g+akqLDJJeSS8wINUud1Gy63TkugJ/0qEBimHXQY5r2PKO
Vd0ulGHKG4yq2RZFn+zCpOlI5YCjbgMzIfmRjfrQowB2Cgnj2ibuMqjtxE5pt4DPmgMTHenHdOZ8
tREi01BXlyw+Yo8ocaAp9YsWxc3XZoBqaCqLHAEOszf35NXwFJpW89hn3fBh1BtEL+K00JFItqI7
Qk13NFgRVCvS6P9Krc76HZYNV3QSBPXv26+zK8WSuSsxv6Z1QHuiuXgC5l6UTdZEG8u7Z4LNlvbM
r21m7oTmfo1ZQL6sisLDYfEYIx3F6LIJm1FjyyseEFvZLaC1m0d5vJlaCCK03AUShCIoEwr1zjj6
NrxZH41D/On2ci8razpvUGtuRvI/8vn3D16hCNrO6xIwCzJcWDLpkJ/5invbyJ/n+vuCF1bAhhsM
NdM5X7ZXIx9wNVpwtLN/y7/RuS2PGuwewg8a+zsT+HJ9N0IuO9PB29Ozdl/eiU60NYRNYvvfb/+U
K4/g81+yhJCnQxrnvsYv4YWFpvw3q/mYw1L1nxlZfNRK6ppJ7DASpr/b7i6uJRhRVzbuSonk3Tf9
Q318VpDxpqbmKsOI7Eo/YJh8Ez6FW+uh3vWf/Q/W7+6rfIJkZKUwc9Vd/trIP+CNM6OR4ptVF2T6
NhMb29Jf/WRtaPWyDPt+WYs6kzYpOZGeZZkfRzt69X5nDtFaeIjtZtu89fwfxIz1p7Wa3eVsASzX
Zy76p3pytrLMGJJ+zGfH2HmuBAeOvqndZj8dq7f6tbtH42l94vhKS3I2+mdmUJRm4MH705cGU1VW
IsMT0iNdHxDQKYzK9ab/5YO4KtFVVGyS/ZJ2ndU66/26VfuLQrRaRlnhT2ynB0FFBa0vWrXURyOn
Os3V/OhZdZqtDqv/BkKC7d85JH+tfVEGMxS5SUhbGO/xXqT0dQYLhsNKML962un5QA+jQdi0LCMq
YUkGJ7I+XfxiyR+i1nSqNSTNVYc9szH//cxxykFq4nzEBjCBrdg/BT7ihGjfVmswzusuemZp4S2S
R0dCKrEEG+TvcB8/MTR+B2ujuEOSd+/Zsrs2Vz3/ixdx+8ziwj98NWhlvZ6/H6LERXBC8cbO8g9G
+r026rVi9tqHXDjEiCrjlLZ/lqfs6NdBW/41eNSd1jE4hDAfOijn/SI9ue2HVxp2HMK/Frm8EhJD
FdRYw+4MOYJBU9kjiQEJabedttE2eFpDha8aXFwPk15oYjR/VfSFv2UHeQtdCjwYKcUHd56PXztp
lwXn9wuU33uoUEniWHuENmsw7bz/HZO9pT/y/LXIva1XrbVbVvZxeUdYMIz1kT7vo7WpTzN1ioGK
6mY4WSySCgz3LpRQMLqu3LpXwFWs05pTKdjU5sHhxTpzWSnCiPEw1TWPXLlO7KqPBb0C/MZeGwy7
ejTIm0A5iCKMaotNVKgvp1qMsaHiyPNd086O4y9iBR3lsFa8v5aUsrS/rC22EMKIVJRFrGV3kNKT
HKqO+WNu9GT2Gt7p2hWvcxlB84E0BD3R918RRV5V7OVB30a1AoetEI273q/X7ttrkfncyuKaNz0E
kvNs5EGFdG7l3+ntzGn7dvtoX10KDCyayYAV8L7FHnWq2PAbgJIa6Gqpre96vfTyN0xA3TczJ6jq
xZBPMAvqmuSS2yqIP6d6eODB+O22iau3NNnJv2wsbpiii9UAtao5QOWpQ19xFrekPw3NtusdLBKj
bHBCAki+UUy7kPbrkLBrZ/r8JyyuHmGsqZqE/AQp+lqanzP9XkcvKfE/rSz16o7Rz6RvKhnqRUMT
3caiDCY0+uSv3hOK6p8Ce9rrjvpojDBfF3ZwXMNrXGuL8dibhU5AbJOLLa6dUvUmOeKA83VNF3hf
8hM65/BhxvjN4MLQlU7iGwpQ9WQPtFPg/kYtcNOd/EN/p/k7MWWUwu6+QQLbPraI1R3NfXD6O7Rt
fP+z36nNb8mzPEMRRBMJZ/DHzQ76tNBOYLZ//kO7bdefxZf+s+Xq+2hyhcMqfmCOLss04Nz04hwl
hSTGXcwnGlCBVBvaXyraaoOPNPewyavHGmEOBdmmLHmFWD7P1ybdr5+Av/ZIW4S/VKuFHnfhStnV
b6Y7oiV1VH+hxejCkXvkRvlTB9kdQ8d7+FuR6sz2Ih6OaWB1VKbJkdPgSQsRUh28n4Gv71dc/2pE
PLOziIhBxfgTarrE3UOfQDDPNzV/UyG+N505F5/L4LqTv6zVINbMzn8/cyv4xSrBpxlGYxSmMQZ8
4/IxitZygvkQ3fKgRQjjttGarmRxMxGXapdPxWvngLSGG5N234YI9ibvwsyu7n1YAG9/2bUVLmKX
UqtqlFBdRdznVR+gI4Y1XQvaFSvXkqzzM7JIlVFYR/d84jsCdEPOTEuOTRQd2sE4MmJ2KvryrlKz
lfvt2sqAEVFXmQcSeEq937sCMnqD6U+kV6HhDoXYLtTXCd3m29/vWuw/t7I4fEWSVl6voh6d/agC
+NXFtyk+oB+/uW1mbTGLc1YUQz8h9mNsTSQMou5NyyCzR4/0tpVr22RQvYYjCHzOBVHUFNPYGedP
JtLoBLgtx/VzoWpQtPomSsCVNDbTppAj/4PUB3Lh3LYuz4tYnoNz84tDLilVU9OsR4l7L7uzEAbN
Xbe222fjNJ+EbB9A370bIU1Fa7zccJWgfxN+v/0rrl2yMyUytUfZsACDvHebPIkjc6pyg3lASLp1
cdMF48pnvraZJqMGVG1n+rtlYaPSqVV3VcVmgsvcNbi/PRlmue0QV769mCt1MNIFi5GRGRoPOGPh
Nw1dfUUIC4P7G9lu1daP3SN09Da0CMcayQkEM36Eu9XHxqUjGVBCMMqBI8mmugSV0Y4TE0tnhSjN
18fk4CN0tNHt5lBCa2hN0J2FB/2z7IgChaN/f1wF45Kqm4Bz4Y5e5uiZXMN+63XGVhoe/AjiAuu5
sMyVPbyCSX5vZeGsNLKn3qx7/OTFeNE/AsTaQTq0GbOddt//mGlz+n2xNqxydT/P1za71tmFxLsq
F1SRtSErcKjujM+Gz6BF6c5PZB8JCCLdFxS2HleznEufZblgWoHuMRR1wSjMtE+VVtmIz371RtuT
XAQxu0O2E7bjz7De+9V9sK+gGVkzfKU6PhvmDqTpp9DPXpzHxM9GKTRYcXAQj/qRBW4p/DPigu5R
/RBvp73JfMmwtX4biCa0n+mjOrNPr12Ul4H+3e9YFkLQcVVyUxqMrSw9eTLq28jnBAerffobJ5aF
zvOL9ALg9nm/w4Mey4mJbgiV62mHxMSH5md6FLbiz9ZBPuKrvtPRAVqtusgXoZfVnVmd/37mV0ad
NVahTAaE0dDk8lFjG2ElZj2S7Xpl96ovnRlbBKVJ9gBMahjLZDTnfB/Ie2IDDlv5kmtmFicU4jW5
nBq+ZHCYebdnWvVN7oZujZZa8Ty45UvmBu5to2s257+ffcfQ7OK0rFmaN6rOMP7UOs9RirWovmZl
kTBaoPYFPcRKb0N2pjio+viIM2+HU+n0jjV8LHfDffiytrirR+Bs3xa5YtV2HXqmmNWtxAnDF5q6
G9ALmzBe2bq19S3SxQ6ZWU8ZOWsBYnDxrwRuu2hcOWhrNhZxRavGqLIKvKPxvirNk4QI+Kh+v+0N
Vz+YyuANFz2kgMtp5HyUPKGfsNHrudsqldsKwBcbARiTePj3TcEDhiFeC9T3FnuTG1UVRx57YyG1
nPdPHRpRZg2S7t+efIYz1dDMmeuIxPrCUAokbuiqEL1CN6L1u4uPsJQjezWPahVv84hDYiuH/0E7
5kqIgulTmwljGDJGXeL90WrkRpsso7C2o905xQdp729je249/4/IkdesLVwQ1EsEQLS0uGgHp/rZ
ojwH4tYdvsH/7KyGqvm3v8980UMg3EMWxswI483v1xYpXt5aPdZQBHUNKsNv+cPMAB3DsKYU9vTU
0WhCWsjk5rvtN1fuV5LcmdwUPDcFnotUre4mknvJ2zZl/qh2z62oHBSvvDfkzomk7IMIzhR0zAdB
eDVH4zgO3ptIT3xjqs/VNKGOqkiOVwBcEnPIFgXhc+8Vp7yQnCY9DpLomq38tSqtf06J/C9ouTwW
v7KXpvr1q7n/VvxfUHTRuKduSB3nmZ8nITfGP4WTDz+RN57/k/9WOrb+QZF/vswVBg3xqP/WdDGN
f8zkw39GuMkryM3/pXSsIWfMnJsI8J7oIXG2/iXpokr/YA5eVxhEBRSPjxj/jtIxYzXvHP2/pI7n
EYn3Dl5lLYIyoZfej4oGl/R+lkqXVJT6wrYbHhVvDE3/GTIgX3H8UkvQbYsp6qZOJ4ShAAaHkkQh
omllWPLkZmY/8Apucr/71Yb1qEa2leqj7m20XNAzZN+mPDGQiEkglzIcU1H9zpZ9QRtIkyepxLPD
0iwrdcNTz5O+KV44JYKjiqlXfovjSiyfo26QqXSazHToBw+RbpPWrzWO1c+mS9spsFNV6gUQQq1U
eh7Y23RE2XUMWqto7BgUO7nGVDbx2Lmg6YEIhtMgTiA2UsOMoV/WK9CM9li1SoaK8eglj2kVZWq7
V0KrEhVHnzw/Bj3MyAlQy0bQvUbaaGLeKdBTJxoaoiFw4JbENxsFFR16ZTQhqq/pxlAT6wxmJmKD
T/F1EuSiiP8fc+e1JDeSrOknwjFocYtE6szSVHUDK5JNaC0CwNOfD+TYbCcqt9K692bH2mwu2M3I
CHhEeLj/woPFkCaf9UAf9dfAAnL7EAC5zO/tUS24zCtVVgGxWj7cpEelLIbgxcmdNHyIRsMY7+Is
H6t8nfhhyePRbkLpR2Jn0k/ZF2O4H3LQv3eKLNmYhVvJgBU6arHFSdfUNNpUKmT6o5YIG3c50+4n
9Wkq7WlGCE61H2NdJfT4PA02NvMrtJpy38t6J0Q2S7ZrCXPraYzS71EUNP665JIj/e8zB9uxoJkN
6Jo8V16mydBboOmpVSmPfAktWNdlhJlX14MffJCCNi53cdKX9alPMyOzcIpOaknelODuVGfVdMYE
SNzv865CnrsLCyx2DGSBAOhNcujnmKGioIu7mCI5Rd8A5UuT4bsO5jilGdokgc+bFjahhDekUhra
ppQHQ3mV46IJN2Y5ModVKbRR2xnm1BTnIqKwfsdf4kyYYYkij87oE5SNejcqqY7vWGOJTKT0I9k3
1HMrYT3HIFLhfyuynsqnLmpl6UeAS71feWOlSZnYhWpcVZHntGMg7GNB0c38UjaRXYU7fnQfvcQo
6oFLj/ooQuu86aU+9/hIZYfitDVqBZLgcZE48grHDhDtWIUCRwf/W6eS8j1TlDH/jKDaqBsYPge5
9SscUqtFcjt3fONopcqY7JvMVKRncisJM087zAYVxHpUv8pmZU9QM5pOxx+1wTMm+BzDR2lPkAik
grRV9pvoRc9oxt4phV4KXGgNpzRrt+2Hotzzd0XKZgIZqzzpNoj4PdQvAZ5eElmo71El7upjU0xa
9OZMZVJ/7oRRsk/LgV1L77hukm7erpqUfO9EYlJ2YL2s0k3KuMgqLxjjUNtmGop6ws0lM7aeUz52
tUlwz0ruggY45SnS5S7/FqqdBvamy1RSUzkp7W8deFX0rMOkH8fXvNajBhB/Io8yeM9KNJt61oe7
499q8KUeCMkBy241sQpXKFE3uJLECaO7SZJG1qpQ9U72kDap6xerzbGEiau8RAJDnvTwu5xxghxH
0gnnPFjGVK3BBWf6EbGStsBPt3YmueUvDNP+XMCato5Dn4XS96Hpi+at9414PFZWFoa7sDIC3419
I8q2khJrfbSNRVIJsVebfOi2jdWo5idVr4z6ZzxiyHqXo64tXjXRR+IMFaKWTTeNmlo7NlLbNitT
72zLa/PUrO/CKAhUQhYoJzj7OBttZBzHBtVqFkaSurtAJGFy12dGN97ZZWLBdI7UrqlluBKKPBxH
pD7ztzHURH2qwjYrcHeX876LVnFihqDgVDmWd1JrpBhbWlEf9xQlbA3UqlOZenTC2kYYK+Dvkfms
ZyLhPPalfuw2A1qGJl6MolGgOADeLMK70Bom3Lv1crAdNylo4jzoAr7Jnd/DRXsUaC8KDJUNYYrP
KrvR8boySypPy0c9Xxs2xl2bNO6EfWqhCjjoJDh+jit842sUJuI67B8rreL55Nl6EoiNyLIoQwwj
rBPnl6xxSJ2iPEtRDAdePNgYCOoER+c2Ut/iduZjVgBdjFLeZ9UebRteVxTHUPnjQcF/fsI+d6ot
OXqpQ8MMHipnaIM7JRyFcgh9c4pPCK4k8VFr4t4+OHI3yIcmkcvqC8eigQNkVotqHUlFYG2LMlf0
X6BJ2zHjhh2N4bFxOn08gyhF4arOE/9XxcXRnktTjAAY8jCWn8eg7kTrhuUYZquQJF2B42Z1hbLN
U6WT11OfRsGDOXE5fmoaRw+/xibsI6jQZYEL4mSr36JM/kXDLP2e6mail2tJKCSfcauq1brq9RHi
VBagQUzh15g9RqXSig8Aott+AyIucjyqF7KasOaBWX7PoiZv7n3wuZjgTpKoo2Pot+b0MkVOGB2b
1AizB6fLtPAkN6Y8cpHoTWx9KUZtTI9Cio1u1/pjJ3mmGvfasaMULn2NY71LY9Qqq9D56gvQ0TuZ
BCCmFCVDj/ESUvj2Sx+nVrPGKIAGvhsGWQCq3yaTtnZ9rUqoQoW9VjxBUyqLgzzmuX/Ppd1YT7bj
DAGOmmaYyc9oS6nKidaTiLfGVFio+OYU5c/+1FRt75L59RN6f2kpcLMfwySq3NS209mKWgA6f7VK
3Aa+NZndGq+piCblqOvTFG6GJLDg9+cdjo4vRem34ujksS2/hGqiVlCislJyVpwJafotDuQu2g+F
b6kHPOHV/odh5aVzLtGO58vioYZto8xftU/qSMnvtUJRA0xVgspUvjW+0OpvaR/wkO9x403LaZMj
/WVYrjq2Yd5snLSRSn2jxUM3PTRFETZIcDSygkIV/2eC6oO820frxBrV6RiphlZ9zlvdbx8HyJfd
2km6PkBjU68y9N64GHwzofZRy07rajGAaQN8uKz6ssuuzvLvUw+JA1x4papkIkIuhrT7TjIWaukd
/Vu9x2nTT2o/hR1m6rnmFkoqiY0f5fGYbLImcQJlPSpmnvf7Rs0iW1lnUyI5rVe0FkS9FewQHBdW
adwCrfNYQhFxQnVUqGmS51B2f8WkEEUL4SqelD/ljH/0IHopMv5ZvnEunC23fxV3b9lfzfJfmsf5
/83aci6XfPAQekt/Rv1fzcVDaP5P/jyELI3nziwFhO0Jwsz/fQZZ6v+Yc0/QopyMbBtWNf99Bln/
oxBWOOtg06LBr7b4o/84W0ry/1gYdIBGR+xIBwhhyuo/eQgtDO0sbPl4dVM/oS6EcDQ1jcv3EId2
lUpZJHuaPcEbfsybzoOIEuPq3PvdGq9oEosdl9vmb2v08KekcOGkd1mS+jMwlQZcOpklgtkLoETO
/VLlfSt7nf7VGUIYM9nJCOEqOIErY9jQNZJXsvlaO1qFDU3GGOddi6fNIHtGiwiJc0MX8OpS0HKE
fo0+zSwxdrkUuYyeXd1UssfXcScV/UbHxDdCO0C6daEteWpmrJohPGQ3hEEWBIP/rIWu0ujkhWvR
qroc2YnKptSpEENTVbaJeugya67OrdWxeEuF/cmXftmKcVYC/cybiWq1fjBNDDXK9liqwVeLa3GE
ICKXXov3he14H3+ruQL5f4pCf34evTuZQ8OGsmgvfp6kOT1ZF7mgTZo6PGvy4GWRepYryUvG/NRJ
EWp7t9xurn4OWneoflO3hMy7qIvOqZg1+Yya2MOqxtS97fs13MZU/1rUnOQOKBNjCw/6Fgriku7x
Z7p/G9hcRKbpSE7Uy73slT1+zLxKXDNt71Prq2mA54lmlejhDqLIy+CE649X+t2mwDKERabZgoQY
VZJFaVGNi7SXQ2nyIkoJ6hiv2gL78wmPwOIWR+DWUItoN9tKteOWoWpM5YsgWqvJ6Pm1tIkV4X48
K864y/hhVuwZinswduYT5zK8+1Km5hCFsjdEBVykZNdmmZdq6S3BFuXjcezFh0MaUHOgEMrepAdu
6ZChG+kumrrjFAk3oMUDP2yV06DoptHF+fb542m+2ybzNFUkdXTwmHNx+HKawEJLKFk520TZgnRf
mT3Y6DHYBubg5XCAOUSpWei7j0dd4GkJ18Wwi9UNoYo5SowYonpIFZ5w1uQVLk88aNeG28o6fupw
jRV9hWvGqru1WeZJXZwN8+iwTynJISeG5t/lpM1Yk4Sh8W1962sQIpCjart2HO6EKq0DRVqX5sGX
8jc7e43/Cky8dbH8sRE3tti+upXuJKU7tsGto/zqp9BnrJlhqQYaNotfRTiWUUskNM33vi5wn6Qh
LOm7pmqwM54O1bBXZL/DjByltSnZ4TN36LTEndJiWxjZQ28b5xgUoXLMtE83vtfV38YNjkCLjvzH
8lxzcHXF7ZQbd/5S2res+JKLzKM2s1U7A2p2Dq8aRrK+kuze7YDwTT71igK/aZYsotQ3WsF6+llj
DfvxL1tIKP6JJBrcmFuSXCAru1i1TkoH9Gy5hkYdwrbfr2UL5vT0OSjVVWF3tJqdk6HZLwT1UzGO
58AN1ZwaBQxcGLBBZuxGNT8RsJ/U49j299OUnrJ/ehcRbxr8ROrKpKvgSS6/rF35k8inDAPcVFoj
e7JK7H7TOnOdLXDnVbIS9azptwLqslz8Z2lorDuKjo7PnIBdDovqyhiMlLq8oEYYY+A6yPxnimLr
rolXdZGfVKdfB0146GBeKtV0h6/zWXP8z/Gt2L4WPnS+wM8bJlDzuXr+98auKQwE3vt+8kq/3g19
s50L1lRlj7wDfkTRW+K7EuN+HBrvL2OWfbZ/ojHD1WSRdF6MmslaQkGnnTxKUXBLXK30XxxO1Yyb
Ec6nJ0Whq0j9JmzaW9Jwlw2wP0tvAXE3yT+sGW98OXSf9hSFFAcO+xR+7bvh2IwvU4yY8MjpYjn7
ngKE2eyhR6/nX6CPt5xVrp6wiDcBNkGcjmx5cbBXkMJ9tPonz877o2W34LvHraRGT7o57bvYVYcj
ZMLf80/uR0f6emPxrwUfsmoYaIPVQpJrsQJpFKZlZjP+NGa7FldWtU53LXKf1CPXVjbcOfZwT7nQ
G/Ju1ReUB/E2q/Jbdm9XgwCI4SxORqcHGOXll9DDqlfiPMZSDRFArQsPVKZ31iSdbCV8kgr/1KTp
yQmz01AHt9Zg7sss7xkOH/BUxD7GdosNWFqyQMCHW04q7FVFTcgPVpree9Qoj0mJxIePgRcypUht
rQflqJolOj/SjRPy2t6jOwlJweSc05ahaGdlLecFHyIW4Vpk0bq01UMUpLRRxq3CL7FVvO8G7+Pv
f9mT/bMBeArSRWO7Q/mY06u/QTnk3ECwSCJTq3I6D+SkqowSKoZ681tESNHm4+EWgLL/jDfrg86e
pDTwFuEexkqoppJGEhrA4oRUqGc7qz3SENkYkv3So9YhG9tc2Ym8XHG/ndQAPaWkeNDKWz/lWkYH
L4QiMirMvFLnJPZvU8+1sIGmr0zegMaJhaBNlD00pXq2m+ApK5t7WQx3XfKSdPlp9OP9jYW4FnP0
IMFGYmtGM3MxupKidQL1cfKywfZCytKaqe/t7MdUZI+VOvwI9OTk12PoZtNJtqW3Me6/S92Nr39t
17H1obojbM5raMl0j+24G2gr4TtUUZPLPMPpNk6VIdGTu42aehappjwO21y+hcJdgPx+R8LF0IsN
Xyft2IwZ6WuLaMmc0sZFuA7Nbmv6D3qmndXJOPR5cI6U6FAP38u2e2mdcVtG2rmOnWdduVk1uLID
WQrk2CwOAnybF/dQYqt5IIvkPw+kIT40TrKra/2MjY9H3f2Zvs/ZdIKDlcB9iJr9ZCW7Rpc2/giQ
zMAVZYofc4XfhmDChCrOjZCZj6HFMaXb9H7ZO/xMiG6XARtLMexIRHu8phKbudeAxJhHIFGSDX+Z
wdrsHyKVWl5385K4OrLNkJpGuYm78nLkAAGTIK9zgrUOn8wkchPEfRWpOSajebAc8BxWu/o11M2P
j6d8LWvUuRH4LDOxCmDk5cBqGJmRnqIjIsFsStRoRZdhI0qBnnC8GmJzJxnxIyqBnlHFK4riq6CH
iiLWgR7vInl+xP8qK3EnqS2VUelJ204dPXWeBR//zmu3uEEdjs2MmxgQ5Hm3/+0soXPCi7dDJAXF
GK2G95s7tDQq5dWRk28YKEaoqzC4Mr4IxNB0q1upw634vRK+hoxB02/D8fkqvfwNU1NOSaqTRrXo
GxlythuS6LHP/R0l/p09Zp7vq4fcjm6lr1dyKNTY5wHpyqrvbm4lpVlUmiSNVRRu1RAr0jfEmQ6p
Q0HdxKAOgTvKlKh9IGs0+vTyb2ZxV85SSmpz+gjBj6tlMXOtaYRvhCWbtA42VYcjRAYzupJOqUh3
WP2qOnxsQ3drU9shxHQah+gJxsuNI32B7P99ovH0InPWAI8BcFoc6WoxKSFauVwolY16UIyWj7GO
lboDXW8MK3saP1kVUHuH/RMHb6jWrVLLcpWyP9qQ6rog2CpNR5+l8srwkMrOTylvZVdVpWI1jo6L
RdmNsJ1v98WJMpd7ZzUHiqWou1yGjEFxFiU8mXDRgufKEafGwAWprTq3FOZPMxnP0vQpTqBhDGHk
uEq6RTJmlejZMdbuUslc3fg98wotfw++8igLUafiEbL4PbGRRAj9EkpK3q8EoEsIGfdpgr1jr2D+
1UrVW9B1RyXXzpkzAc8a8tcQIRsz5fWa6uc2D6gDNf8mwokufJ1ZInKlxYcVccWTMQhIzSKE61R9
kqG/JbvJtjejRMYy60Qh7OROQfmYIzhlB8kukLNfN1bn2teakf48lrgFELS+/FpJIYuxGgnzsMp2
lZad8JJ4sHLnxfT7TfocTyjeTVJ/1zvlW5zYz3EznZxE29Of+joYt868ebTlt1Ip7PN2ANWkL2+j
tIt81UGqzUM26sGMe/pE9s+wtcAgZe583FSFfOM6uDakxht5LmZTLV4O2Ta2JRIVzT2hUyy3kHek
apsJiU22BaaCXJ9669NfSRINTYcVCmqMPPk3K/tvB3tdAhjvgoELSLG+huhUKoOxC9pw25S804P6
3q+kx0AB4iNY/cYObm3ROeSXy4yKsGMYqObgLbSo2la2PSltzQ9oclrmSRJ8GSoYj/NrOZFOlpHs
dDN6LHQ8YnSJmmC37YZwJZvK4/Dt4/i7dr/QFoJlNhdc323OgsYn2oXS6OXpapZBreT+mFvp42Tf
OeNuQCKUotLm4zEXrPc/ZyoFT3AQPMzmr34Z8yr+fBJ+hqMXkX85U3OvtPpeWuWuVlm/bNwxDfIg
Gf2+1B+2N8a+dhqB//39HJvNvhZjV04b0U1vMFa1kVP+JQz7uWj7Y0M7ubeMHSJuO4tOCR0TMrFw
3bfVfdjqu0Ia3UGzj6X0cOMHXQtGZKxBBVMu4o24uOcCyEa5cBRK6X18kPvwaVKbe10NtkNa35tx
c0/jelWO2T5Xk50STTdQ0e8DgGcinaS5aWhalr1IxuJYyEMZsB5FhfYZcTClB9A1z74Iv70lso8d
2e7GjN/nFgyJLzjnLkrh72acmqFdjLGKjhy4HtQnQYsEeyc3j/Wo8VA7GGWwUW1gE5Z2pCp8itSb
ue+1n6Cz+7gkVY2O6eLwtykBdX6ajhQmNOBE2Q71a5G13lwmSwsKzqz7oCebiQK1bnyORerdWIT3
6c38JgG9jEkBOY62uBWnQKuxlacOQTVuOye7lmj3f+q6yW5+oellhkpRXv6s1NjNTM0Nb7L53tcJ
wNvSYaZthK+fsqzR5bIFLs8pBq/Psl1SB3R1kscIEEJTjuuGY/jjOb/feiiS0ZajjO3MDe45FP92
7HaJUBpS7YEHKZWxAexmA5VFmC4AzP+3oZY2sL1cgFAqGUrF506fuExgI+XRSjbErcPs2ofEuxpX
K5ItnjOL/VtoOjR2laEUvyNs60ew5pu+BkSYV9welETkldyUrgSaxo3VIvAK4zWuzTsp8F8/XuBr
e9kxWGGKHwZ+QouzjWpCRl5o0TyKilPuNPt6sl9CWz2HT2X/iiD0Wk5u1viubCWSp5l4y2OOmufi
AGmKBghaWqKrEIkNEONdAoZVa6QTKuHrqfM3dRvteulLSfjKZb7KR//Tx9Oep3V5m3KUzOr1tLRn
j7FFXBW80pU2MwavW5tDsY3JGRHtEOqXluvLHm/O+MoXV2eXAyDlgNG5Si7jWG+qOsqraPD8EEyU
FcKJ8Z/1mErbXyEtDUnXNqOVbxLHfqlNG6Re/qQiovnxpK98a2bNe4QJ00pbtl5QZzU1UUjCsyoo
dlrwlPbiqKexp5Sh21TwW8boG721G+ZDV44MDkykV+hEkTwtk/m8QiVWiyvhGbN+JH3CCqZojUxk
3kCTbYN/MUvqItwRrDjuHYvg6gvHHxtngDxtw9viwYmM6LpD8zxRiKTsWNCzVark1g31/k5GJQfR
RO5lDTuy5eJOeUmJIs6E19Mz6gbkBeIVqvlbkrXccmU5dAP5KY8o5COS+/F3vXJIzm510KEoO2BM
tpixY2V62xS68MyIbFtNT8Jv3a4LV3qY3Gh/Xwshg2N4xg7wPlv2FWEbO/qY+cKjRL8qtNST2Dmy
HO2badjEaEiFwtx14XAj4/hdN1nuV9zZbeII0tBvOsff7wH0mmOlcCzofvpfkJ1ZxGRTVdU6DIvX
iGZAYb1pUe+lEITDzHkWCngWxX75eJ2vHRogJuYzi8bEuyRkqpoIWwNVeEEabjHadntDO0d26/p1
v5ocad2at4oqV9cbA1G89MBrsGcvzw011qshz5j3LLwb0JstkTVPusdYDzzDojmpeSV6tB/P80qy
rcJkBy9m4xBBaC0CSpgAkWnEC09xMs/u/cgNlGbnq52XSNtkrs3jHhwEzintyQAitdl//AOuLTSS
DEih0uwn25r//O+3fm81EINZ6NFHdHhVci0Byd7kKM6bx0FoN/butQOKuiIWdPBL1Hfn4qQZTYsx
MgdUFa4r5ECSWD1b8qcwoyhDw+XjyV2ptbO6BmtrcvXR9F8kkqYR2nJnyGxXyCN2Ze2qv5TJfKOG
243DZkxIcpxHYao3bvp3i4oktMFVT+g6CIS8W9SooG1VgDiqFWVVReYqjwVvxfZoBjMESKzpe/3T
mf4eEkUElbXFsWkxUwPt5E6rRtkDFlG6alZvpQLttyK9y+gxlDYS3BWWONXgZ0DubkFlFra1vI0Y
ntOQd/sMX+HuuQwjuYrk0BSUByS5Wgk1/lbdOU5buxWX8ao0s1/j0HzHKOzBxqokk774cvJTr5SV
paXwMUbjGKXDF7X33Y+X5ffz7OIwm3/XLEQJthLE27J80UhmIjhHwPCozs8wlZ6lbjt27c4IsePQ
pdpeDWo7ekpU4gRlQ4JBaVGN73PLtN0vYbp10s9pn6JOHz6iI/DDkv1sVSntOba0XUQLz5e56SZH
w6k50Q8aQlChbx3yLFhzX97q37zbPEwG2Ts+MnUYBa2uy0XuglgXaQtooYnFqktAjWQYVTdiM8ip
Z5Ti1tl0fTxrrr7N6dTyGdbqtTnKco0qcKufq1psoumtCJ/nbvncJM2VZq/1wx36U2kUrwFDrwXQ
gRrP6hSel2nan1OcTD7+ou+7mfMigDIlu5mBSkvZhiAaG6sbWIREfqncUHY2apyd+PVHPNdSVWzb
oNvohXYwfe2ci/VQdWsFjOXqxu94l2bOv0Ojgc/jHEjj8uCWemNsW5/meRkpJwVWUdlkZ99vvnOY
rv1q9CazP2Lh863p7E99A9Imlb0qu3F8L1i2fzYeGAYZZRkotgjaX8aE1na9UIwZy6mlRxumLO7C
J2OEJxbkrqoEnzoRPEH9O7RBuQaD/1ia3NsU4v2xX7eQhyQeIFAgPSiaTz2v/kE2n5BTP7/Fk/+p
Nmij9PaNzOa3a9ViV87YB+5Ylu89+sQYsrKEaQLEzZaOATHkGpHxKdSjL3XTUGpN8lVgaTT8aNKu
TDrjUYwAqaE3+5CcvpWABQz2SSuzV4M/rIvue9oNkZdKyJdMSHn7qfTg9FyeVNVvfPb5IFv8dOoS
VCbYFEA7l4WBQCtLG3od6BVMNbLK/mYpa0kpz0ZrulqbfCtydV+KYuUM2Qr2xkut38TuvP8JFlqb
QGfQLsHNavmkHTFNMCx07qnPSZ/Ulgsb902/q/eZEN+b1Ha75CS005BHR1ofSRveKtDOb+bLNSAv
o0zAcYozwrvuk9mrkpYh7O9Fo/5sg7ab8pPhi7tEfIFsuW4KclVE3GPz58eL//5aZVw2PwmaMgf7
Itbb0Gp0uWfioaqfm5ZOZCidEvN7awQ8JDMPis2NSH2fQHBpzKAsSrAa9mvLNlcLbw0bhZgGX6j+
aGefkkp+1P38IRyLbxCHi0ncY5ayG03Eqz+e7fvT11IZEwFK/kf9YlGC0gcj76GaDl7F+82fonXb
TVslNg5l37oRsLSPh3vfT52nyjSJbu4Y/MkvTxI/KP0RKOLkqYH/s+Wq1OVmVVRJtUpNQGLgpLtO
3cdh8qgJLu22/cnb++3Gj7gaWqTCHAwWkbWM7SpOILtlzuiVQ+WavrWu/PQ0tg7y9H7YrZuk3RdH
o0yePh53jpxlRHOngsVB+x9xqcVaj5IiGZpvwcatObTpYraqtc6sN5AHm49HuhpRQF/AO/K0YrxF
wo3MQZXKc9ta+GBXrQa4ieWU33P9vjBHgK1u1EseBijf+PrfPh77SkRBxSfRJ0ckspaF/cDH0aOd
2LeBMbuU0LJvyWKUXzIQOKW6Ja3oXFtTyP2cVciDvXtHSobqwD7lRtEBU83sh4oKedZ0R2fwT3Pn
kEzy3N1CF147IzgeaSEQwu8fjtCuh0mZOCNiv6DVq/zIJfXNhs1lGp9LX8EVbBOL5isM452JhVgw
oE8hQL8NPfnco6o093BYplWHCcQ/X3yHxzydLYxxlWXRIpGavNMTAVyBfoYQ7b0Q6i6t7gzS9a67
VQW7tviAOLhbZ40YkvLLzQwTcIyGnLadVYg9QCNeBefSLzH+k3Zgo9xEDvfoFNxKzuYzYrGP6CHz
AFFnxDwdhMthB6IZpxwizNTjwxS1e6kIUSsa8Fc1Zq6J/WWI/Z0etVSmpupBbhPaB9GNzXxtiwGY
ITsjJ5p32mLyGS3Bym9lOhh1+GxkwV918AqXEQJ/vLG0jZyHa6yCe7c11R8ff2TlyrpTdMSt3qJx
oL0rt44xdaEmjgn6KFmJPthow7AdIF011l3gaPhNDd+T1P8yQ+v9LH0tqvavQW49s3X4RtMpbOJ9
IIyTOTzMbKAbv+5d4WzGHFBLAi2hoAezhKsUwJym3CEGwZvt6tIVffJXz4WKuFx7j6jlIYuwezNR
2zXyETCNE3kf/4IrJxBgEY03Ob09IJCLG1yu1WY0i47OaibfwTf/KRLa+dOGa32dTNKNQLhyqpMo
UFcBZSoD0F9EY9X7g65xwnqBbn4yjHaPtsKdFCuvaqzcqppdi3ycruEZcbxCVFiMFYKnhvjNWK3y
UML+nXGdgRodyoy+jQmYerI9LbVWYf0JlKeNbeLHK3st8KDfOZzrcA3Bql3uvLiMigwjeFa20nch
VfWhxo0wJcrGykua4a4tNhptjX88qgqCnkohxSvwrIudNmDGZEtIUnhD1twbiieMZ00KNk4gjoP6
ze8SzED/o9Dzf3WMvra9f1PraKLwz7sgkoIGGGPVDV4YB+dOwWYylF6kXpzr7NAqe195MlOglXmU
u/9itrAFqHRzfjtLRSMzFz0OZPSStGFcTd3XoTxMueINgb4r89CdbcP+XQpKtRs2DjwO0v1lwuDr
nTY74hHFqSsl095vwpe+69eKXu+Tfe1/6SZpBZdh//Fkr1yks/M3IDMCmktksVWFUrdamRcc5QI+
vKYdNIrp5WQ/K1PnOkmCZaNxY32vf1kAF/bMpaHAsWjd4FWfRdiMjV6ixgdfDraM9xLlGr7jsDJa
iHsxvO7oJ9zqx38x27+NvJjtoOEwViI8AFEci9Xpi02HrqhW8Pm3wyi7eMbeKK5cOQmp9hJFcETp
8C7PiwG2vG8KWtxGL6iidAejaDbGVG9ik5villzrlZMQAqINiABQBZDJxT6NxlqJZGtGtBjGChGe
TQWmc5Ae/KbbfryQv8NxkQJQBrRhBto2H3LZE4qG0MhV2EReK0dY247TCordtNbjeDvUkfDkGtds
+PzQ54aTYQ0rU8Kk1zBggNb9TunKX0M5uUZZ2OtkLG0P5ZUbWcrVpaepAKIGlSPKw5dHZW8oSY7r
Ld9a1Q4kxFvQ51ufcgnc4A1c0Rsn89WonpFEtOVAESNxtxgvnhA9mOFEQRxsIiM7TXL+GgscKuvT
gLpdFG6a6fM08Kj6+Ftc28J0m7kMeEqpAGUvB1btrLKKMCLltIzfZeiBYyOaADOYsyyH2DTwrD4e
8so1RPrIG8rW0Z0znOVcJ1sXvgPzVOuFq45AYsqtldOHHV+xtqRgMu0wHf4X8zShnUPVVCj1LusC
QRVWowFoxdMQblLsdIfOx32qyV6u+iu7w6KZD/zxPK9+1BmoRBXI1N+XsOoKBSP0xAhz9J2GBDoi
dRapoxgzfFGCxh1iqHZWTSDbN4a+tsSAs8D9UmfnobP4qlPexYGOZjfHFOKIeN2jpEV7THdDfXL7
+OtUha5v3OhoXDtA6KHAl0NWgGLj8nwsG8weIwbty+gwF35JdxC00TCX/cctVsKHpwPUUyLpPT9s
mLoYz0eGEgXYZhBVuTG5AbUWtfFvnPpXl5KBePFDkQRxeLlBUow542Fkg8xQARneaNmJ4/w0HPFZ
Y/H5esHXUbuVl14rtai8Av87rno5blBmSLZh8eJp8SktvkkmTteyjbjI/aizbTKgpflxhO6b3c/8
w49D99qpADpgFgJW4YQu32htrMnoslCgrvrs5MRi3bTOKYmLU9g9qRONBTqtH494fbMA/piZZldg
CX2f+FPfcbv2I6xORHy2UhKgSVHfpyLYh5a2h6GPI1n+qpX/Kl2keA1eYH4HcCpdLvaUNKqEcyxV
QwGHOt4Uobkt82mb7DMbd/NSuPEZoumNt9Z7GsUcxnRrAA7Dc3pXKNaktO/CHARZqamu3fMaReB2
Wvta7mnVWfIlOuudejYy9YdBtwKX4P2QZt7cuRi7vHab0d8ihHMWQ+jZoolRcBpqHG71xtUUf6N3
t5i41+ICXhKFVcICzstincKqGtUU4pFnWdO2DGTkgZBJnMQ2qvMHw/JU9RYR8+qIdA1nXDVmnMs3
SwCa3XE6dfDkLtgok7/OYdO3ZAJG/6ozeB7doi1cu/qpmOMBD9eI23hx9Tfa0Pih2XB2wrzUa/lO
wfvPGq2XMFJ2/s0guDpBBFlkUF+gCJc9IlvXJiF0QS08Mg5d2+2dOkcoEHvYrZEn68Cs3j7eaVfn
xw5jLFpj8HcuY71uEbKNUuZXO+fad1Zq1q1mcYZ8uk+nWyDJa6cnCSX6JrPqzTuIPtXkGCoQAROG
/8vZee3GjUTr+okIMIdbkt0ttWTZkmXZ1g0xTsw58+nPVxqcvSU2j3g8GMxgAAOuJlm1aoU/wF9U
uuuGOJaY/7StChTno5xbR0PZu3i3FhWbUwy6GSCtu+JB0GVJ2Dd8QQNauho+RE3sy6nsKoF8KAvH
zRsVRbs9UPTmsrTv+Ir/ypm+fbFGwNixxXHez+f4ENfpvQTkJRrnk2DJF2n2DLHEzIOdUL15UQBl
E11UzslFEbbMeLimCsvGvepV7SEJf2TLZ/y7jw4sdciLTD2GzHIDs/G66T+kVQ4Jla7TPKG+X91S
RV2kSSFzEVc/x8U4jnpIKHBoGoOdTEevmPZY+Vsv2QEUwqie0e7FvLnKM11Fh4unBXTbSOQayRXN
nQ+1rJ1z6cuUWu5k/Kf0nN6QTFXEvjLX2SPwDXjQIbBMTEiuExWKCyjjvIQCGmWIdPbXSZY9K/bv
HJXV90/rJdRKZMqvlhbH+RX4Js3bTpoH3vACHyid3ZajOs+niEibWSlfG1M9dHLIg7QQQcrwkEC9
2/kNIsdZ12sMIkB7MfYRIthvf4NtDKocRhqPLy8so52NAHn+xLOeU8GwILNtvnRL+EnaZV9vpgV0
xOmGm0Kqap1UznrTQRMDGVpad2mJFV03PTW9/LVu6msAGWdEfD2ndAZ8poyvO48tIv3FY4OpZ5qo
bSGDKoXEYAmBfszB52IuPgl2kUj9kAL8olRfmed+xOIj0H5NS+xxPH/NcQsfYc/mZ+OKIFIL7NVL
D22dncxtZKRBNwGFNhgLtExK8uK2CIOr2sm8mBl9Ve9hsDZyeZYkJRLDLqiT4ie92nWyo6LmKi0k
2OQbUxrcOpjed3dJsWv+IK6b1UumGwmFRIyAcL1ZrZQhM+jkDZ062YIqGuCZCk1TbyV3QfIklKoT
5ui+ibhB1u86xVziM/Abwp9JFYMgmnarqz52JMhZlcJT6oFX58YZ6Jk7deexkn9Pk/3ozL/KOLzO
7OgBtNR9N1THwP7x/i7bfNM0QQQqSmicrM63YybKQpcL8LUSfUNQx8k+lAM2cpL25/2FNneRGJqi
q6FzN64OcZfbijSZxLBSDwZXoiErDw52ZnPqt11Ci8UaXM0EQPj+suuALWAQIr3hvwJrvR4ZZ42i
2sGM6rUUyyfR3QhMcC/ZcNAtXLGU5DQj3CSTYr2/7MW1+O+6FlN53B9pi67SnFw2eltPZNQiuvgQ
Cr58HHlhHbt6DRDKRF6nfpROLbD+GJJ01O665ayjh/gBNq0VbmVEZJx1FtLII7zIQRt8MwfOXd6V
odDajb0UtSgjeTSvizp1UTo+LCkRXUldO7s3QRG8/x7WX/3lV/ALQG+ywS5abU0sq5IdI5pRm+NB
AiWccUU0cnvdtuO1UhvHms7L+0texOyXNSHGoNwP8tpeH6tRS1qnbGwk/NP4LDCrs+EpaXjDYMfL
5Cs7+cJ3cS3lbxOwf9d1aGNxjHDtXiUjy4z4cafyxieELLQlOiwdFaOmIC0e3AkxPxsRKmql0/vP
uz7BL8vCvGKTmzTRXuZ9r2LlGNToUYPY9NXGOAs5wx751679gUPzHtREPMHrYCmWohEBs5OVLlss
ahKXWp3NqL6oue8oKCj31QnZhUdBOS3VX+Uo3+Qpqk1681Eb8diqd3u363j970+A+K+wt4kkq5cs
dWnTaPM4+sWvMB2vxMINatIwgB7V/rNamUKg/IMWPb3/ki/yoJd1aVECctHI6Y1V+GKb6nHRgAoO
09BN0twds5rJWXYrd9+XxDkxLvBkBBwNBtpmMxxolXrUBzvp2FY0ozL8n1+xitapag9RorbjC6n+
hc1QL6cyHa/LMvFDMBJCtE9A53aefvOt054gFSTXvgjeKZzvSpua0RfRE29j+gKQNiYd3E13LPP0
hhmXG0nTSc6KnU238cgIUQt0NFOIy96IXEntmBqANg15cpsOZczYQ3Zdu3LMRyOJXBKXnV6QeImr
Xc6KAscFhAsQ2yolWKw2JSPEby+bAVUt+oexp6aSDovlHKx4L1xtrobCEAY2AjO3LsB7kj8pqJg6
CFHEaUTgTEezo7it5afK2SOvbr5M0KDomREYabG9zav6WK2iMCQ09mp/LUqYugsPkxV7oAKQ/0Tu
NKi/2dnfqjFyeEjnSNzRcUZFbJ1FK6XNDK+WuAVA6KaKcd2WCh9uz2lzK/IDqBCNZ7AyiCWthnOJ
pHTWIpuDj9L48YWWgYJObcXnNKEwNYBqGZ3XSBKPLO3cOptvFpkmXL/hw1zwjII5Wcoqdf4N/kH/
LASisjK/hbOW87CpDY8g3hPU3LhdmWBwy6sEJLbr6nNKTigNgP9GX7De4SWfu/jRMvtreE0CO+v8
p6xCSKJR59P4htu0akfnZLNl0KSj32nDwShLV+Cz6rj8lEy3nX6qIuUkRD3RjfastCfBQoSyvCpq
a2ditfnkr37H6hqY7ChO6QX+y5ooim/a9BQp4THpnqbCH5Pdse86VX/ZwS9jBQOph4s+YIKxQaWY
nFIjmW5EH3AAOCCg3KknKcanEvPBLspPCSLkQpYqaLIvqanuRP+tpBI4N3NnIXNwiRwbqjE04IoM
fpfEp8IYDoFteFGBKXYp+YtRuEEiHWKya4SLa4hIiOq/fxFs7XJoKrhLMtaxKQdX8YNz7JgD6ZwF
SySU8AVWKL5bT1a+xkjGZuTwGNT8h0UFlB44jmioraOHXYV6XSz94GtK54mCMKJisE+zxuo54OEP
6bjs5FQXI2LxvRHIBiOFRbxDJvn2QRe1buVk4NZhPPlpLqnFmqs6wUsjHt1geJyaz7TzvQwtvMy6
RgPQlc3phCbEIbJsF0NIu1l8SEo7u/6CivXys2Cokk0DgwU/9vZn2XkOLjI2Bh+zFjeyr2v1Y5/c
6MPg4kJlYvFTyc+C0Sg0kd7/8lsHTvvfldd8aLlMlMyMSW7F1FSQ3OvwdxD/iNTnkAaf1OzWLxsp
Bx+A0Td+Z0yl11stKpQY2ZeJ+iXWr7TxRuiO9SPl03hwuughmL+i9eL2+d5sb+s+ptckvKA45hdD
ET0L47HJsauIehDcSGoJkEdMStUE3YOSBsf33+vmciauZ9yOhPF1Phv0yaSOU4crE0dZk3qvRHbN
Ue+NInOrfq8fvrkalF/sLkUqv65K07DJ1R4pTz9PcKzv0CMz1DP6U6B5ST4U5+H9h9sKF2KvgqEV
/1l/Q2uuS3XO2TTFwPQZ4q2YZczddwgDrgRvIjRQF6z2+u+bpwTwvwhTBEnixttTkvRtIxmjMoD1
OobaY4DwSfTLiQzKXOnArYTC3knWT1Pr7EALNhMQg/kdZBto1Rfzhj5wGhToOJ+jTN9d0a+SAD04
ug1LEtxqz1Pb+HqHy7m9JyKwcTxJy+mXAepE9FpeZT7kN7pWtCgBhmrhpoZ0kBCGbeUagIPidq1+
FgyA9z/uxl7im9IEpyQQEtviynxVd9p1F9tqDc3WUGqvhzmkNskh6m5TyfQDfe/u29hKoJK5ecGX
AVpdB+Qi1Ke2K4zeLySGcBHAcJFeJKYndLK0E8Myr1eynUfcXBRdGwoudFVI0t8+otWn+eyA9vI/
WFZ3UGOaJSgbhZTyzYQyoVQff73/Trc2ECOxl1kGAzk6CW9XbKxhmchsBjBF14P5Q2BwI64SLSoR
43pM5MfeGk+gvf7LsoC9GKMA/L8ItkGoD9oUcmLkgQjEFFyAGoIxu52Sr1J2w7DKFaNHy/zr3j43
GnqPDJAUG67Qhb6pg3WT1NlEJEVdfKGb3QS+Og4n2gfXc3JrO/h4fu+G+oSj187X3YoT1B1C9p5b
Xr6IvShH20sh83mFco1IZofUoCz56kj5AYY93LSJSvMxAUWIOunfB36dRgrtUAt7VAhbb7+01GmT
2ugpobhJD4pWnLlhbxBTHlQgMumeSM/mxqL7asNzEEzJ9VjZTkMnmaKK+gRGcRU6vh0CoYYRpSwf
k/QXTAslnk/LuMtvFs+xqqbFxN4SN44h+MZvn9OYhzGE4wsbv5QOTojbxiKcNOIz0AaXmb3Q8xZC
gCJIWai4/YedDQYXHBTgK55/dRfQs5hMqWnY2ZrhiRsvHkF8kcAb0VcwJkju4ZSVhAfIkjtthK2W
kf56aRGzXwVItTB54UBSfSEUGjU4/NnfRxy7jBZZ5a4+T/K1CcrOLo89GY7W3+hw9nYeX996+2gw
cicRVy5ExGenr2tdz9llyFGZSASUUnEa4qOOiLYex+B6/Cg/C4SJmZhns7a/4I50bWOH9/4P2Yqk
AiiF6geteDqVb9+FAh9rqPSy97NkuC+t4WhTN07zle0snpBvjmtMJ6Rq7/E3kkhw7nQCoNfTtVsX
yJOmpVnhdD1SgOpZ9mK5h/f7p2zx/nMwW+HYy1F3vaR7YVy9fO1sdZr/uH3CfF2bagBtSsGp9b2f
9MYVXp5XDQTS2vwchuZVjHk6e/6f3Oy8qc2ucnmvI7x12N8sv9p5WlcqdWJiqzOnxlmuAEfD63CA
4MnN0Rk/zj2XWN+6Nai19z/zS299ddpZWUySRH8YKvjb75xWjlWNLQ2zGOBBVUD25KJcIG/UByGK
FqfotErSEdDaIa4ex8+5dC8te6xwsZnWP0LMemiGwyJh17/9ERkmj0uTBL0/Jf/Y9p8oM708pyGx
G13Ee7xYSBUS6XRhGCKu3rMdj3LqSFPvS3xmIQ4fBPG5RaBJtSJXHCqDY7bzhre2lgJ7SQW7zGla
o7KlopHJSJLBd6roYEyGK6RlYIBfDbP9OH6bPKuJ3EJ3xyS5In/7vLP8xolCcgVHXFGzOBfGPHaK
tm+WcZAxnzyg9x7OzkNZtjCca8Sp0Ie2G/5H0mZvNHcX34giAFzIFiA4UJav64kGYbUsHVi8HqJv
UTsceyn5PsXFvVU7D0LEokuLw4AxsywVnwKnu8lz51ZpLDdcFNrVBp4W3U3k6I2n9Q+I9u2Fm8uU
mB4cJBPICKKiu9gPdaiPQxO0vslnsHXPQq80baNTgF9CH0Xuohufh654DgLILqb9GSsj/uxnlS13
XSg9ifDLiGWnKLncpKTNQmyJERHcvnXNJ0P1zidNbf2m/N4TBMZoPKJIFObPqpWekzzdiwGbC4Id
BacimpJrisQ4s0cdZWqF/EGsfLc+D63hCmSjUdwPqick6kg+/MUFa4/sLSoNtI1EipnEV30IlIL7
cWfX6hcHVZQO//uT1tcP4+w4GEdc2lsdlq7p6mpP7Yv8QG24Nv5WeVtfU/o/hBhNmN+SCEUQQA2Z
mV/t/JLL8wNoWDTDuQMY2V0ACtNFqcxOaRDDMNwE+eq26nHk5Ve0aK7ESPpg+NoG8YEgetxZ+zIV
E2trYFxFMcO/b+NiVywmZqVq42fFR0P+1A+3KBIo9hEHQ3IDxNWi2yL+LTl7NPHLY4sCNb0cEk9o
6hcNvBD0t54tXeM7TuJayJE2Jd2xhucfPtbCMSiklBvvd572chuyKuM6riPGDhfeamDATKXV88a3
43+91bocpCuw8FHD2PbKwLbY0vHiYRf8X9LBiKCD5rSePRDOa4gIYXTQur3raaONS3tA0NgBboG6
XEMgdVmCrxaEjY/XJrgPmsnR+GKbNA3hWRQ+JmFdrGuV6dXLlMb6vvNyLg8EBQxoKmjWhKmLufzc
Scasxg6sW2BdcQfP4pwgU1I+i5+SI3sxKCmSM4aLl+tLniSgXVKxq5MmKui3N6gBzBX7OQITybmx
Ss+dtOnGttYaP5EZq7aPTfYPgtcMWGu3E6LgodsRsj4n6UF3vrN73n8Nl/Ga1YmIQiqCALFGNqly
nwVVajd+ZAIso7GJmujU3Fla4cZAJd5fbCM3YjVkwLnAgHQBN3p7/LBLDqs5jlu2fvPCxyh1JlGg
1+xwPnW4ZjnKWfrQhLQ1MHnVsyvFym7RUd8LhpfpkQE5UYAUaMox41z9DtuY9bKc4R8+R+nySYJn
WyKp0FgAm1HsFE5DAkWAdbQvUhgLDechkA6YhwO/9//svBSRi602AL+C/hHzDJo760zZLow8DdIQ
P2E62kCRXSywgYnm2ZMd/raq1C1r7F2pFqtrnOS1pndVN9k1/bhMqnglr36FiCWvSrVxkLh/Z+qP
tr+dsxSE7vMwP7AzPzdI6hb3jQ3UUzJ8SU9waG93tuFGfBTUNwAc2K2gSCEO66vV5yJQlkGxKijW
DcbI6I1GOHMxRstjw1PRdCbhOwbql/df/eaqOkM8E9kpOmrinbxaNZ/DpCg7o/Kj+JRNKO3w8YUI
mHD0aSA4SkjWNubONH+jKKbdQmOLBcUcaw1LsqtBAp9A7LOtb/VV+CNO/Tg6O8Psxk2F8NivubpK
l4cU07FesXZe9NYRBA1GK4L7CCbyujzh/jFCSau4fW0QYNQl06OhP4srQNSDMy68UoXNSfY8Moif
TeRehZI5Rdv7r37zLbDXAf0RhS9vgBHQeKwlWfMCpBFDvG7wCm5heCeeUA8WIDFxQYpBHjryfoVG
ZtLsNcpfuonrwwe/hkGSzo10IRCVOFlhOlPc+KWiY+F1rgCwAGQuPlXJRwt2vRlcWePPMpVccJqo
0T6laevl8133bEreqFluHT9W2QTwZe9LbVzepNLC3wPUL0FqVUdOep5JNhRq32Ew0S7P6mnBc5j7
ibS1QQFt53tsXAQiQRSEQPIUrqK3Z4ERujRWSln741B/TLGRJx8FWpw11g911n8ui4GZ4793tMgR
cm6iVi0oN6aDlFq3eTmTVAV0TUZl76dtJIwv5GbeIaUFVcXbn1bYXSXnk1r7jbacxhE3Sc6oaHxL
MQ3TMnT1DhLO4I7mHpf8QscMMpIYgqIdBjxWmNC9XVrpa2uZ1KWms9+5y2NSQuCruAno0s7IuYnC
c9KFrFziOXQ0xGZNWvT1ovC6qB52PtHGexBtWpEnAHag/n37YyZnBmlZm5U/h9NhzD4v7eRminq2
9fmuD+ntgT6K6+LWNPYIoxc8Kd6DmDigzyxUEy5oR005YwnVEZ9VK/PhI6MIec5wQoowwABqIExT
ZYxpsRjxBXiHRrdnleBqpgfNTA8mSaaFVnX/QwpNP8+Gm6YeXbpHe0Fl414nogheFCml0EV/+4ZI
b1sVolzlO5BdmHG5Wjtiwg4iwP7U9dJh1nG+kUpfju8Gs7meZwjzMY1QPEITJkazru11QDeyzDe/
SFxBr64YM57QBZ9trhgYvQ69HyxL7OxcOM8m1U8HjUoEPPGuONaz+dySfCrlf9nHkIDAC4Lnouxe
7+NGTnItiLndu+bbUt1LuNUPz0IDryWSTEPniZ0svpqA4tZShjUOeVBEG0PZK8G2vhFdKSRO2MdA
lVZHSh6DPE3kqPY7PeXWdb40JL1JVtyV/Uc8aK7lKf4qfsk8GF4fPwscjR0UL1YGgnMZ7vbHxbFZ
XQFQZrmLCbRkp2sjidmIx2gpU844AsFd7OU2LJZMDZiDnBCGQ/YbOV3zz2A6sVvhTLNTpW3EeVrk
VGeEXsqQdTerJ/1WxoxTLRSEB11nJGy4NVQPpG4Peqr50S5Pauvy5WJBno62sA4BUtQkr3Zlq5um
tGha9eJ47Fj/WGHrCcjuiFFU1ZieXWVoLNyOUXm0lfqat+k1zQ5ZeQNgAgedFgBIYUzXL2LrkC8N
GqRO6VeyyQDiFPWJX7vzQigFfteajw0MG4YCXmqSlun9QQCIhcZDkGA6Gf+q8v5aCbq922bjxPKz
BOMEV5NLrd2W2SbE05ATW3TXnfWFbuMZgX18TrgNHbp7dCm6Kvan/sugqy+0J+Y57n7Q3fpKAnfD
phQIggvGfINSzCSlTeVjguppXedJVn5qT3OTXpV6d6j6hwqoTYGrV4qlVMysfc+DfKtO5ycwnmSz
4HGmrTaKupQTyX5W+bo6uE2RX4lMbcGkdqoRh4JjZsYSdal0jJv+TtgtVxAZ3r/2NuIFbU5YmOTp
Yp4g/vzVXnVK2p1VEVe+XAokSv/iSz9JrafOexi3jaP4ZqlVoqGVgxVYGUs5/dcmDD8IwI2QP3bG
8FCEBMTl698+Gx4OTD45BkAK6Ym9fbZU7a0Z6mbpizaYoIGqinRERRxzvZ3TdvkWxUoi/kMdFkCb
tyvFgy7ng2WULzYVgDPF/A+2tyclewdoc6UX1XWKOSgn6y0jVWladn3pFwSRSFXP8wLun+68Pu41
LzamPDyV6CAx30I0a23SmemVnrXFXPoj2prkY+0UnmwjO1fA0QIuDTHQZZbvlpbkvv/ldpdebUtz
ipGc6cfSb9vmhcG7lDTfG/Bx8j/GpLutlrml4nghIWNnabEN315YPDWMFuFLhvuWsXrDdWUkylBX
JY7jdXvsZtpVVu3mE3DmGytxDop9N3antBnuDMzQBa7JjvOrPKfbiJPkzvW1ESKYZwrYNncYEPW1
k4MsgW8aMWj1AWt0E7rSXX4rxaceVXJRUeqV5GcGsioCXlVjXL07DhLNmvXroJkskGrQCThOb7d2
WmadHfQBh2j67NC8rmdOLDdIkj7qcQYUluEQ9MSKaDX2e+otW7sd/ytxlYptuAblGJFeVjma1H6T
coJ1UmLqVLqJrswB2/nu4ruuHxTUOomTAMszzl89aBo5owoaEz1rymV2vdSeBZ+pxfibroxIJAMU
nxuFaGV7ChXRlOyACS4eV9XAA1KHCQYM5ekqjMxcAZCqgOKkQ3iIeMmiccAIX6EAeP9pL7piYiUE
ALDHgCWvrVt0Zmb1pZaYhd8a8glrkk96iLePugdRuGgBsYxQSwEVoqAztG6HyBPDuilnmWliVhkV
17FpexnKVYPs3ApQTI12mJbsYR4vC0uxLn0gVD5xFb+428c2rKK6tQo/l/SzeSirlglx78WmdIhI
vSXa7iqOPnWWeMgwnceovyGDP0RqjxP33rT84t4TPwbWPHKc4C/R53m7saQIGpkpSYVfhJ8cWGIF
wTosUBF38/z+/yPF2vq2r9dbXXtDTqESOgEP3z6ggOnaHE8QE34dzCc55ak5qlbbuU5+eKlrxWAs
ig9OetDKnW12mWTx7LS/QUfAH2AXrO78WitLBFeJ40aiu8KMpShYXeuSe2VeSvzLsitrzq6WDGpI
NSif5iG6yWT08stkT3x063AZxHQasex7dsbbz9AkTUE7ipszoWJti/ggbGwjzvpQ6juPvbPUuu0P
9mXWUdEt2dq4dLSJ1zOAEr3uZDcfuPAztsUbBq3NI9HfvhjX1wXiTknblPQO0IfLMYNhY3VF8Y88
I4igF5/jtH4gsGBlqz1lVmd7wbd0nr/loPuXSPIsM9rp/19coOIX4cpKp0Cgk+zVjREpgWMsBVeW
LBmegCb1ffJ97q1fS4m1OhZP74ey7T3G1EN0OoXOyGq9PmqLpB8SLgmVY97Hh6pDIRmHNjQNDjUX
x1jS5WbvOc7nog8Pg4m+0B589PKi5qkR4KJ7A9KPdHN1fcQQcMzAJG2QpGfBtAqaYzstrojiNkJD
JmpKQV64oXFrTMgrKJ933sJF+woZN4avUJPQ/L30MG3TuDSwqSzBIPfXFUokU2sF7lImgPCCOz34
2DMEawLND6Pl6f21L9u84CqRsEGrisUZh4rz8KqIUBmjSOUQ5H7b/MQ1htYlmT1oiTkcj6o0HBPB
FZL7YwZJSTCkaMYAvT8IKmMx9KDBmAZxEOl+XQ31cx6abjn+fv83XmIxX34jLrnAp8XGXM1AUhrU
U4EhgC9anEJKXHZgGoInkVo68ZLuCTNXwdvVjRTLm72QsLU/0DLHAkzAX8X5ePuOsqWs7bbjHU3x
F6yhXNHkFNZvydIfU9gNKuJ7qI+fwiA6yfa91OTH99+AOAZv8hteAEMgskgqFSKG9vYHdFE6p5Vh
8QO02mMmea9jnahh3/T+MpsP+nqd1YtW5ziUO7EOPYZqGVFqglQzMl4YA5qGqdc6eGTHrpMR5EW7
Qdm7bzc/tWh9MAI18aVekxA1EA9RVOnMWRjv1YcyO/TasUPnr7NJ52gmR/mv0VxcM99zEt4I/Ey6
oEhDJOU1r1GIdWfog4GnHnWtcpTH6CpLDb8jDymadKf3uZFVMF9HX1koaDJVWJ051Kdnk5BEXI/l
j6JlH9I5oULjuHPd086Ii50VXy7r9Q6y6SYJ6BsaQOrqyy7BMltRjZWOWpcewsJ0XVPPGhCmQVsx
Afqq0loVc2ZdwbM4DGicxGcBKQf1LKCQsY7QuL5Tr22kmLyH//1Rq+i/6FFJAcR2C+gitVPvtfNj
xJGe8IV5gZ0iX+/UO4te1qccpterrt6+lla5sYhXUcqFa9gAjijHl69K/i0NZhcOrJsslWt3O1rD
2+uSSaLRQ8foAt2TFqmCLTCSA7X8XCjGlUkJKugC+ogpLIOJQH8a7AjOyx6mZDPGw3dBcpHmP4iO
1Xs2G703Q4mVF2boIS+4wCIbQ4SAXNpRYBUTxLux86wZtR6ZYqJRvC65NqFUvZRN8ICHSL8ygD60
8YAAK11xBhfvB58LL3SyIU7+//7K1XdR9S5JdU0Spof/MNUr5St1UukSoKcWg4NgiBQYqt9dq3Pp
5qnMzPPJC6cImaHgEFiSAK9O0p8yvxF7VvCUl2QnO9pK2PiJOmoV9IiZEYuD/eqyrGZoj70RF34l
bNx4mQtoWTtVP5iYgIpyOgap0meZL4BCwutFIJjmiZOlcfIYEBWxtFN3/j9em5C2pMfAvHj12nI9
x9nOTgvf/oLB9kk3GVsAvRzJKEFSiR8ojrasDUfMvOSg9jP4f4vMdW1GJxqLruDohbXpNcZdbaTf
O5tm5SgHB7XbOXnil7yNQRbmT+x+DH9EW2AVg+RKq63U1GJSjVvay76ul0dd+6U7e9Scy/jKQohc
Q3dShFL76jPVUjFNuMDGvpXJyPL2vozjXpSgi9kwNFi8MbB2Nu/GzhDS9IyPaLXwdGvypZGYds+k
BBMfM/8QA9uLVdMfovoU1nPsBlbwlFT6nR33n9OmuHdoh3TFeCXXkSc9zoWC788enW8j5IvGHxY3
NEVQmVmTSNSijaYozflJFsO8WT6kVXSal+rJHvT7bJKuTDm9yiLkmhDaUVS3VZp/gij8HKryz1B1
g5kWnb2Xa298GtoJqHNw7YEzWk9qayR3ylEbY/i6sRthF9jLuadMD13d+UZ+0KW9BTe/jMC4UsTy
ecCevz2z/WBNfTIksU9wgfG3uLmNwyZ9Pyy/zAQ0URLQ4ohOAzinzjIOumiPmsbwCwQ5jY9QOyrh
B2sc9nKty5wO5UEDBXghSkAZuArKPaWEpBpShGxGdZZb/WuiyD+H+msXFocy6R7juj7KeXnG+TSc
x9/gcb87KCNhevATqeD3Y+/WSxLmjcLEUSAq1qh4kEAtip+Uk/LCzoyau1xqT2zozs0xOI4qT69s
7sU09Uzl65c6Ka8XNZHdNmHaENnFicJxDxi6EdigPiGuTQMGqUt6QasPx4RlRD8Y+dByuM5kNGaF
el+tfm1ShFy6NORs5w2g0U51o/lWH5ZvuoMdTakUBynpr8cm+Njq161mP5mU040MmFrSqKthP9Dz
TFXQznsA/I3tDb6bkl54NQMMWH3UYZAneQhtfnOl3fZ43A/18mVWgvOoAkiPtZ/1bJ2VXPvj6NF9
VmdX2j3SnTddUzCMn391bZN55TxGMN2M08433thw/DYAThD5KGZesoRXl1fcd12eIo7gD4FyW8bq
h4daVu/ScPoCSeWr5kB9Qg0KrzVfnfBeSOLvuX49yvVvpJP3WuMXnWn6e0KSCEFdRmeg295+2wwZ
zFhqkY1bMudL3EYPKHQ+CYO0tv1oNdqtnGSI6CPmJwcPAmq18yrEX7+6iV72FZg6IK4XCbhqZI5c
VAlOCHLuI0qEJBITZhXbC4aHafzHQjknjrg1leQ41yF1T3rb2N2P3oj2WPuXtT9vgi6iZVB3UICs
On40V2GQdCGytagmoON8O9jddWtGD8lSfJJ1WgBOdGdHdN6KWXraeQ/iL794Dw4zIoFxJYFY1ZUh
UCqZCQXqfchDWVjEC8Rpq+IOkfZHMrEIM465eYyNU6FpOx9h46iA+tbBFwpXl4vpPpabiSnl1gAf
mKouzG6XcnSdAiOVZD6MEBHbXYv4jeqSCp4+Amx6err6uo9Il7uSS5Tj/YmmgdBFSQu8IDGAVsPZ
rR14rNZRdDPYlVe5tPPAG9U1qwNQEkmuhb3OKi3p9dz8183VwWHFtYOqgeVgDe7QI+bbzxiV9SZS
u3hTKHL9j5wLsYiC+f+8Ewkuyy7Rx8DTnF6TQJusAuvQJpNk5Obo20H5CajL/Rh1vhwUh9Buzird
N2CeAP6NZueWucRKceoZXDBOEBAXSty3p54OjtbIkj2+AJ0WmxQzLQ9V/iGlqxti0QGi5U8bxZ/V
nqzUdB66BTVTg+FN1P0uKtWTwswrWjXmKAz4wyZPdTb8MLTpTohqvX80tnangz2hkJkUckGrQK5I
db/YkoOvcUNNRHQY4+Q8ICiRYbSKrqeRpDsx8bL1yst5teIqTwGOojXALpDR0gH40nnrWTU0f9qA
wkU6/tfPx90JkIN2GiTjddvP7ExpinOEFhPcDktVP5c6/pm5C8f7pJjOrU4sfn/Fre3/gixnok2x
cuEq3CX5Miodup1h+0NDDGlIFa72GHrncM6flZC0K1M/WlV5M+jlA3OzP+//APECV8EOGDejYVRb
cFmQxQd4df/ZEnxutUBRcynjM7nZTWgA3rGqq8wqj+8vtbF7KBJBTsH4AlO8nvTnddEu2YwyuFUm
nlBcwDPq0JuSnzb1J5wHmngPNbxR40OgxS2N3I0uIbnu26eT1WmJhom368BYyhgJWfV1kdqFN4Ro
OqLKroTGVVn+CNO0I8WQniak2TycW1x2uDvR7V0qHDxiU6O12rtBrhuHpgw7N7R///3LQbCHRES0
VC8GfFEx9xXKLqNvYW3BRrlSBu1DTeshbNOzRa89d/7ajFJM70j/KcxQFFAvBsTh4OSSZBJ5Kn05
UTLf1p1+rqbUTYPsGOl7StAbQ0zWA5ojCi+WXDPLI7nD4rcYSDC0pyKxjoXaXY9qd9RQhirn4S6+
NsYvZu6Vhexl+ForkuzOMYU3DPSdqLt16b0Qq+mcC9HPtX9LV9kyetfZhDRzgg51eZdpT22Y3U/2
NZYUoFPVQ61bJ0fqfmAs8/c1P9kN2ab50uxcEwkwnDLC0iLDKJXkLGQ5Fgm/3uZab/eIEhfedeIb
v+hRg8si+7ZWQ8JqGuKyFVLEVlp8curppjH1Q2M3X0SzQ7KHo+okD4kSX2lTdK2Ww4eqCz8a3LB6
eiyz8tFqg7sWAlqX/KrkbAdltBHdX/84e3XnAu2MiiIYkdId40Nk98cgjkHVSiDmUfAvkp20UlxP
61hnCwdBZItJsNe8zqos6VPVaM3kUvKCFw0s3YN0vtN82gqptDvAXCAiC2VoldEkTVbV7YRkIF23
2dKZxXTMS4FgMJ59P2jsrbT6uMg3RHnSkS0KrqhggTkmLsoG0tbGzqvbit2vnmk9AE5DaoKxYqWh
hI+OotioIMqrDYA56KzByZ9Rbn3/4TbGoDhXiEaVKL/h3a2Ct55XTCZTtNsEfkV08Eo18QylPyaq
c6rhENh/pvlFX7KYAdFwN9d7Mi+bO4b+iJDipb251kUaY3I2J0GOSUTgEEj6pPSHfTeprXMAoPV/
llntmL4viw7vZRjq9J376HefPoGHood6jHeHSRt5rtAWgVqKOimA6tWZa/IwGjoLvRwx4xBgfIuh
UVZLR0n70HUz89wA0ZG/10MlDpE0ol2jwKe94E45PRoD04BqTZwPNzrmseJt9nN/o8XFsxR3vhMW
njToZ3WwH3c20sbrBTpO/AMowT/rLAAKfNAEsckjC1EJuAQMKQXFdciwy+y/oJP0kFR/mjS7b53x
a27pPTQdd4yn35I039CReor09Fuk2ju1z8anIM2kuySgcMj1i+P9KvdC59qqi4mCO2PAVjjzvS3d
Zsgu1InxiO22lQRuWw87d8/llhbgaVJqBbkJ6utVwpcGPV2YBBEq1RmOuvWkEuvn4u/nhgyTYKtR
F8JYQ8fk7aMZiTwFkq73wB0f+vHB6ZAdlL+m+s4E7/LLsgxIWPaTqF/Xbf5Z0kD7qkrvg0hwW6lx
q/Ino9hq+lBXe4+0MaoSbUBijinKVEBtb5+ptJVqtJcalew5uZOzhvywv52cAFHDX71F46x03C5+
UgFuvL+BL8M8C9O5RxyAVi2KZW8XLjSrnoIBQaC+ClxTAma1OK7+fzg7r924sW1dPxEB5nDLYiWV
siXZ1g1ht9rMOfPp9zd19sFysQoi1r7oBgw3ehZnGmOO8Yd0l66WF6/Mp3Ald0hNGEZZ9vR7OVeD
XkWMpFCO8egDCPzRFE80xuosW9mHlxEFsx4kUYEHirbfEotbFznY8NnhjZ04sH0+tAyj7EFy7e4Q
ZRW2WWtKK9cGxA0cgQUqK0BLFqeNArvazAkDjsm7HTyM5s8g9CAqCn+b+O3rFbu2V1TEifmsT/qV
vIDIac6sY/xkt2gU/3iv/Sen+8jamyTZVbinIsnW/fx6wMurhA1J1YIbHVIIMpznWySUUlJvwFCe
Xn1E43OHVJWMV4B/8HN44eGfxl9Jcq7sFEE0EAdBEw8r8YP+urtio2/TzAyQaoobOvMIm48Cq+Tv
tfkIG/Xrr7uSCqC9gC4/VVpLJ2leHL1qkpyyrJH+UvA1zp1kn5sRUur1wcx41MU7f6Tibhjb2bBP
WdTdj3e9/vh/+Q0QrsnqBJp1ede0mWxnaoCMTBg9D+1tP/r7MJP3VuTvDTVzZyfZyaW1k6fkVLv0
cNQ1gMSVawDKJX1CUaVCiWCxgXWJOmQdx51X57lbpb/b8i2snmd6ml9/6bWlFZuJOMHriF7Z+dLm
eq0plT+jPFXbm6DJjrX2qpjJLsuLXdF8+3qwKw8UoIssKsgW6o8XMDN/zKPRyDQUampro0IVDJSn
0R/duXkyq8ds1lDY/lnYFCWCnzCP8znbDvmwVe1/VFZgOAzOT12NVm7cT8/q86cCMpjctkJqgSO1
rATVUWKYuR4Rv+KbvFdcJXiEKIEdxMvgvzXqLVAVN9XQsT/07es8vAfSrqt++MUdNmud/FR2T299
kbnjuDOzvVy2rhbd69Pq6+6yY8DkERxQNhJU+GUylwxG3iV40nmj8aEUwzPskF0WfNiJdfKdETnU
5jRDVpbst4mC4dcrd+U+PRt7sU2GYGpKZSJWpLnomrZ7q29oo78qbbkbIaQE6RpI5fqISKNSRaKP
vaSh+dZcVp1P5xqjV7emqUWZwY0K5G37W6PB+r2QV/bB9REB+6I+gkTXMv/Xat3uHfirnh4Oe/bh
3L1ifrvv0XHOUP/wx3+/ntMr1zhz+p/xFvfcFMd1Y9aooM0pF1qvbfC8A0k4Ixcdb4uPkAbEmP/6
esxrsYqqNz6gqA8pZFKLq7wlN59h7BKVVGzPtN9ZqR1lP9kY9T+Spu0Gc2vIMxgX9bAy8LXdq4kX
gdDRFHDf84tGT2EoSIhZeiqZrgzSaSxlGGJ/0gFwQIkeVtrTl+YmTS3MPNeKMNfWVvsse4rH3QW0
TW3SJqaazehl7JrpW668hs530LZteh9ra3v3SvGLG4W6J9wXdJUAe5x/bF73tpWreef15YODZMlA
DaJR3kNtmxbHbNz7OR9rhhu1/1HTbNhryf2kHVdm/Nr+Yq2Rv0c3lDx2MeNDosUyBJTOs8bHWlU2
URNhkAwt7y1RfRy7dE8un00TTe7eTX1Z/CCIQgrqaKVrHuyudgOIfNm0su2vRTYU0ui88NtoEC/m
JsU2NfBLsqVIeREPoCTuaKkrwGrXlNGv1P1YBozR4P/w5LqQd1RCKch7Oq0Y0f4T/RFsAhTB4wQC
KUV/+opF62Xy8zisvEGvVKLFuLCFeeRT4f0Mg3/lS06kNtEYELzDftMV2HByeUB0OqjDMTdvup/d
PwYwu2Ivye9UQotoRzrlvDgADeSb0PTWnp6XbFpgDQQMEFtk+eT7+vl2lCANSeiMdp6ancbAQ166
K2bcB8LbNJcPkfWoQo1qnN+mM+96WM6pfWqQZvOxCESUtNzZq2gLMeJFyKVGqUBh5UW8fHu0vK90
xIVIb0RvedBuzbG6HbkHcXVr3DzOjrJ8HyivNTiZ2MjcWMpu0jR1zdlZiWxX0032hni3InmCfvL5
5DShaqY8WZicAMXJoPHkYKAP95yEmZsXjYtVs2dIycYmBnVK7Wo3ZbByJC6SMKqU6BkT5ITgLa/O
85+A3zqNoWxqPVvXwT0wbs5R1JONTIdg5RV9+b1iMMScqEVwCnE7OR9sCtomqNAb8/LQkyiiKd+d
5t/Kv3EmV0m3Ddi00LWwhtZphckrk/0ZQ8/WfTG4dj64irl8gAkJX6rcdNHTi5W4guBde0P4bbbu
5nBDyXZTM9vSDgWCSL4b7G2Zulr6JNub+TCpMV6zP9t42FiBa6k8sHx0a4tN/ltNwk1kxzAclQPk
jp0aPpbzQ9W+JM5TJ6dup6PdXKluX7zIWubi1LHBxHmTh+lGm8uNMj0p2Tawtqn9U+9ktyLVNtBA
HDQ3wGoOO4HKNcMdhO+g/8DIyjUSC+Un1HjcLqZ3eGizhwZ00NeX+MUdznxxeQnCOUykizIErgKZ
FOVti6XFq2BCCZXgfPLAEtAqRxuCCyQzt1+PedmmhGxMjKZRT3IC42CxQ1JJ6uJYQg5QVCgF2l+I
LoHQcEvwm9TLiuQ9RsxkCn6GxsrD68r30pvii+mNo6HpLIbOs8SZnML+FEdUtEAw/XXnj6TprrWh
Z9Ela3AlUQFdbMizARcbUs5rHu6R03gFITqCQW622KFBEc75cyDhaMGxwNJbiPCtTPPFHSimGY1Q
Ue8hPMuL4qyTBjkBim8tjci1glNWmC7CtBsByBbacrL6J2XyDTP1lAEVPiE8NQ7bai1RuDrnf/2O
RW5fy2PpFBq/w5+B9WLiqSH1Vg79dpIRF5JGfE1nr1y58j6xa8uJBwQiMnuHZ9fyzpsaTa7yyGy9
vvrZNt9q59AmL366mfRvkr23u3978kKeNXEbeca+8V2/2irjLqn2wLQFQcxaK1JdvgNZEIoqAphL
zYhIubicnHJ2UNugaDTulPpgWQdnOpk1Mhc/yoM08zx0k8CFCknFPGs9zb6vZa+IXPt7od0ae2tA
nGpTfRjDxvGftfT49X75fN9dzNh/ft5nav9XVlHUeBj0EWWfOPSqeWtkO3zW6sc43dQP9YQux26s
trHNubzNbmUwNI3OiT3NxWHOj7d54yaai5p7K29DBQTA5gAAwBmeFGvl/viE1V78UO4qdAOBVcGf
PJ/HLI5Tf1aYR2XStzazFiIWBWPmDS/FjziAc2+P2dGRsQC0FI/+5HYc1GPqdAVUm/oHcncu9iZu
5/+p42Q/l9/R1dpWPSm0IT0k5h9DhqhgHVLaqOZdGVX08L1Itg/2UByMFFV6FPNIsbE8UJ1d7ucH
AERHy3giB9hI6nvbz/RCfqCl2JSvSaU/RrK8A+6WYG0ademhlZRfmJ4KbXtVuBS+xYlXTeYp7F7j
/MU0j3FIAcC407M92u1uIt2GUrXtwL378mMg/+m0x4iNDL4jwUo7FR9S3RRk/IU1v4ZFsku1+qil
AHkQXiYgfb1NzGvXivKZfQK9oFSwuEINxw/GsVAJGeJX7ppfwal6MoZdiTYU0fEUd4cZrC9UOvWg
mMDa6Mxsh3GjB0i8bGBkVOqN0myc7vGI+4kcJ26ooG+Vf7DBt4axi8hm6yOnT3tS7tr3bDe13E1b
h/D8x7z1byXpHg5PPG5qHR0Uj2KPauzL+FS2D769QxktfVbuq53zGJagjLs3uOp9vF+ZhIv3njjK
AL7JbAW+cXlW9EoaAq3SW2/qim3+o8sfbbQSfwcP0s+GU9JZWKr+8qksjWyqp8w+KfVR0bd6eqjA
gnT3Vns0zLew+JE6uypq4bZtmsbTx9ItaV5XeynfToG6qXPqAy0QjqMTPqhQtWfFI5+Z9R2MaQwS
3kJjZzWai2Bu8A1sifFgxR/DcMq7+8DZZK9Z+VN1hk2iVLsquDd87KoSrkBaQSBWHjR/P6L6pwaB
V3QfABhvo2Ct3XBtokBnAERFiph3+aLOOMlq4dvqQDYIGYuKHEcy2AoTAjdv3sEQrwS9a8PRBiPX
ph9FuW3xEkkyTYklK6d0HY5bgnvRmQdhcZBYf7SYvliyBn43rsR30E7Q2mh/0ZRcZPdOn4TSIKet
V0Lmm8p3IdcilG6/3m9royxuvBH/jorOI+WFkNtHd27n8X1S6rVk5eLpzK4mM4KnSgXj8kWfodEX
lKmAKnavJex/B+7PzDU6UppWkvGUzS9O8NALAjphXJkgLY3DPSCPrV7zkGvXOubXMkXquWSIiFzA
alkqejtQZGMjRzyb5y2Xy6DaNxIqqLn9O41/hL3q8agMfMWrHGXjt09fT/plLQvtB8IMjQnBOuGu
O48zPkmzGcYaj/mhckXuJlCKgpiv+n98QBJpiKwacIKi/vb1yFcyJgorQMkx3kSgZ7mpusHJ+jim
AmpHpMGIDKroyyRavjEhpxYfjmd0a53cqx9Lk4mTwypTwVtssWTqMvKouIE6hJ1r+CpYYcIvROSq
QutQ1JE4AtivtSub+9oqUzmgaM+FKhu0es/nObKLWcYhgM9NvpfGRyq5U/Mq5tmKX+T2wQ5hdUlg
KHFWk5K1quyVt/EnSBdgCAoBFw445mSYI5VvRIgd3036h1SUb1AINPp3w6rWPvXKcwDaLaUbHDI/
xZ/PP7VE+dlOYggAMdB7q84OarUzlBlb6AdBsGsaVBQt2Knor369pa6trzD5IfXEtYBu6SILTxPL
GTrHqj2UpjZm/y5U4S2BAQ/fuEw+lXKUdyGUszKuSAcWydrZuIt0AS9itYMxyQscqfmh/mj1W2XY
O8Y71quuP+OZy7xH2Ubw+AKsIr4e/srFKaSt6D9xn9FvX7yB2kGph4JSIz1o89hO+qEcfvpjtPaR
YocuPxItJB7TuuAZLYlgeRLl3CItN4X+NnXPBqXGhBdsGOder3c7vH92JvLJavsgtMXzINi1o+2a
8vPXX3ul9gIQgzNE75ZXJyXJ8+2VShBTlAk9P5OyQow8j466pFF/L8jW7eZJFN16w60d3R1t3mGG
5A1r0rGXdxc/AZcIwfkgM1q24g2/KKzU1ktPMKk0RBMFCaDKIENG5H1oXnRldDOnK9Tfy1N8Puoi
zcAxuE4iIU+altkBAwPkCtBV1w/glG+rMn9cmefLYyxY3oBRqC8THD4Lw389lRQ7ybIwgenpYyuP
KbFb18qmb2D4pTY+Cpu6wUUKd+SQ9GplaO1iq5FtCpwKNGd6AEsVJKMbG24r+nCzc2OiqhUDvEI3
oVOz27xELVmYX4Mr09mCMYhMoSNuzmuuyZdp1tmPWB6rpIzKMDbC2pPlACtKlHAj4yBD51HxXfdn
8F9rXoaXLQ94FEjTYJ+AaAp1THHS/5ryqq/aXFOmyquUYpsEgAZN2Yu19mhV0laIX5VCmFfC5sLQ
3UKVvG7IH9s0PYQYSGprPOUrb3nB/ETllZ0u+oeLa428Z0jqcKy83ggp9Bdu28fe7xR0b47WWdAA
MuR5HCCjbfQ74fwk4qjQCzaxssP5x8uyhwFYUYdusD2i/WBqAC0fig6bt9IFyepRJ/p663yKuZ/f
UvxUsNJI7aPqSL3vfAqzwbYnZWpRPx3jLRw9FDYgrFN4EAL0jg05Uw/cGkka1e62wdy5qfwo/CKi
Y9790uf7jpBhty9jj4VidxMHKIFAbRDVmzoMb8wEV0C1Okp2vXa9imvr4ofT5RJoCd4RS9XyCkdJ
tbdQSc2Td59s3kTjbkAIGolWIVxhNvsZ5c6B35V2aznxlaNO7dyWee0Jqaxl3EQNvzMlrWLfcY+J
JFDItySzsSnLvZqh7KBhS5h3O7NZudKuXeZnIy+2GF6EHX3SuvKiCQsdNAWEIIoQjhGjW/qNnfH1
ZKH8KcKMR4XCb318vWUuO1yieyIAswD7r6gVdaZWS23dl542QB0TzwFAnrkz7IouOcgUE3Vq6W0y
7RPUK4yXldEv557R8Q8DJiOg1kuSR58UeWHFKre6ZO6a+WA8SrPw04w3cXLX+Qds9fZN2e++Hvby
cjsfVQT7v26atIGYaU5KSQ+BVe7umn85IorRHNMi8TprBbZ+Jfs9H25xsQELHrVS4yNnNXSBy7hT
iDgKnvDo4fZI8rLPhP5nkLDM/qvALX39udfX+DNtgcdugow6/94qzmdMtGWkXnm7NvGLGuzkJPPS
1N7A5w6N9NOetlf8W5mq8crgYjLPjzZf/9fgizdWG00x7MSZDUa3RQGmgL5Cpt05Pk3jTKJKwm0u
lhnfgJu00Q9hhuY4lpx5tXY9XsmQ+SnAweA4ACHSluVZK8DxuG8nIZedbECHd/NrMfdI4+WHIRJW
6y9h1nAVrkGkLl/d4CRUdN7hTIEOWprH0msB1DijCDYH1b6e/51Dx60AZcITWinxXtnZPO3EcxpN
Q5Gvnq90aBWIo8YtWmDYDalRvZkqHZtyul7lnsLmTTL/Xlney5ubAInMEH1hkhVkyM5HNEsrqLAo
KCAVjDuDPASC5n7s70f8cM2pdo2ROhgd6nBX9Pbr14Nf+VqBraXmRDp8KVmf1b6SgQbIPcx+DmXa
3YW+i8JSiG/1UER/xvrfr8e7spVpKbGQAL1gQi17S5mupoGW2bknk/3KE9JGQb0Swj9XaHFcgAvC
wUFGF/TgBeaCkBDbOXp2kj7uJg016Ni4C3PjDlLfbkq/o4JyQNIbeqv9KsRZzcz+Fo0Ntcnit6P3
H1USzLSeTN3zE9MLHNzB7PvATn4mBkIE3bybQufFH/rfHcYwm6aKD4bR166NJKMHwGUXxVKA8Ib6
1If/fD17l+YgGtL5QPbgaVO3u5AgC6U476whyzEkMREN6reqc1uWlPGJ6tRNRf7U6O2mlSPq7qk7
Go8g/dxB/bXyO64cR6jD1MBIOBGkXJIYNQyzobIhFSeBGprb7BD6wbe6im7MoT/V6cM09K6toF48
ZreCiSMuZ+gy+8ZsTyXvHEttVlb96tQICin3AxqzlDbPT1GMJjjIO9TzpoBjQwk9Hcn4p9zVBrIB
VNogn6ErQTctzqEaFK4QbswmdR/Iq/ZyV2Iyjdv//JbFE9PXQzVUYD+hJUK+PZI4FuHPBnUFM0xv
Tb89BdzOEQ71drCKt7l2wgRzhpuEf4PcO58H0mckD9Ko8FpkyqYs2On5sBswBCqlg+hcC0cn/WcR
GGTb2meoyMdyN8vB2oKI1Gt5DGkssk0Val6msYjZxQiXeJ6mHOgTZErjRKuVEn6CwpbxqeZWmr07
mzJ1DaxMEE8ax8PKLr32C7hTdVQVBaZjCWIO5lSZx6ZAsE9+sKgpKGhPCRH/CU1cZEY2PnYPxhhs
UyvYqwcD34mvf8C1U+JQmqXKoJCaLZWGlEyPDC0xuBVCmtga3H48OGPeLG1c/tdDUcIBvqKj8/xJ
szxf9aGWyhZVpdzzVflo2eHeQYxdawKi2Mq6XtYuEMSlciI0K6CVLmugcynHVhvDn/F12U0n+x5K
2Z1jfaT+qUGdUtbix6HP/nvADKMS/g0FGx+0BxcxknBNu61V0Kqz4Rbr434OqxNNpEy66bLoxsnr
Te70+zjPtn4b3WmScYy6YeXTL/VpxCoCwRdSMNC5lu/rIgmsvJ+hSkqj4nX5R9wYR55DeJ9Lu9yo
6SRyyqZnW0mP2pxskXuSFHnf2TNCYPOhiLLvX2+wK+kY/GV2Nlw9GkjgB86XPUfzW8pl1EOcprsh
yfDQxIGTqH9WpJsaxyTE0iwDhbBJ3n899uXmZmhh0SiEQ4gAizsumurCKmcVmAQBZ1DIUpxHqwqR
aosevx7p2o4j3MHvRH0HDzRxzP96azSlFuB0SWssCpsjegjfc2v6g2Wy1zW95LaWHW2HuVjr4V6f
27+G1c6HpVMXyonQgAQPU1GlKG8yNbkf7DoBflB7vdPc+nJwGmyd7Tbuvv7mS9ksthrtFDJQgdG/
eM7HhhqrRo1eW9keq7Y8ZlPxG+D+TvLzf8J+Ohhs8vguUcOfCo5sFPZOdVHfzqbiTm5avndF9vz1
L7rMFAVV3hYhH6EcYtv5dMRpUytTxA0ajvWNMp2cDnmgFDcUStO9XHC1Gyt32tV1/2tE8fd/rXsx
NIZZlQBx1OoeddgXyUrfpPqfwQe7nMZ3QU3GYf2fTtR/Bl1W7boJtFcx85mN6UXQ4aNs2k8Jzd8p
2EtWuemjaNfG4Z3tBCufe33J2ejEKpqlhI3z7+2TxLD8PgT/k457s4B20bS3VQbKJLLx+TFvkizf
pWq9acoCU1LbtazJ08o3MBsfuNff82r5phXGytX7qcl5HseFMjLHnOYiV/DyoNvGmPiSD8duNKTb
IOpDNwGd6puPQemUmzJv8v0cARUpULcn7Yoq51j5tzVcL0cNvLkOvkeBib25X7Q8X4vXZu5M3JzS
I2pfH3MsbSa1eYBC9PV2vZIPfgo606oTKHtcGM5n064SHSN5evUO2OPRfi07t7X3AbhbK6O5M/wu
x/beUtBsPCWYW8Y0aNPQ+b3yKy7fdue/YhG3wqQtoKLyvoK5tWW93B/Nk2/AckmgVaEta0XzNtbT
ezmI126Qaxe0qFTAw6WjgZ7z+QQk1minVYEVQOU2Rb1PA+NPJ080KIPiIejS46A5u0G2t3LQULQY
v/uyswuVg9S8KhoUtnzl/rh6n4rQifG0kPReVoNHJW9Av6NkW6fA7RgsTYA5q1m4rwJuL6d8SWvn
cejskKZL+N+y50RpDBUCpFBsrFyXb8JJjxwz7EjFAnna17YsuXrZ3MxGu3OS5l6zi3AlV7h2XaJF
oFBGFraZS9k4VR4srbY1eluj9oBR164wu2++YdzhGXiQpum5CfLj15tNZPbLg/r3kIuIDF5Esyaq
/OircvbicNcp2SbIrS1KJjtUj1am9EpRTpQb4VMLg16Hp8b5BqPxPZaNo1CFD4wjot7ujICv3Cun
kIQa9FjtJU3h4g7zp8biOJlSQGjhsPbc1y8fW0i202GAPstOv+grtto0ZCrOJZ6B5mWqdXtLiu/6
AhD1YEaHVOPx1WXkZelb10aHuAx/Tlr3nXIq/pF0/0JJ+aeSKZZHtMP8Wq+8pEqBv9vzm5VWO0tr
bXwFoh+x8WNUQRKV3a6fhh+5NsJHzmywoPp0W1oA0awmfEnTWAOllNPxGevbONb3aTZstDI9GKXx
iKrx6H696JdqVlBbRMGfyEzUuBCR83EDHIYxFSWB8P0umq03O872ZuMggS7bnWv5wNvs6Wfctycl
GA5Jp257NTg2YTqD+9abTfxcthkiMGRVvlJtDtkQHORxWMkXLy9k4Auy4JqwUKzSMrz50VyqUqLE
3qRN+0ZuUJVKnudQe0jzGvqx3PzIf0tKtQ2z5E8wVb9NLfg1YbU0R2vmHhdnU/wSlBEIC+TMJLHn
GzdKu1a3S36JNTheVXfHVlMf0EV25a7aVHNy0/j+ShS9OJtiSNidhHVeMcSk8yFV3w/7Prdiz4f7
wXvAL+pd1re7xI4PprM219c+EISKIJMiawjY/ny0WLXnPOrl2EuU94wG6Fi1dB3fnPah/zW0KyU9
EUfOrh0+DXUXAg1DCWzM+WA9UtVVVKFyrKlv+hxgE9e6UtFsv97nl+FDDEOLA8UuvgpL2PNhGmNQ
DKy/Em+ympukbUFyAnmC4aml/XOOt1qswvWZk7tGUb6tjH0RShmbjiAfyE3OE3SR+9ZhK1fZBAQ1
1HA+jqdTrCY3Y2r9iHLlwTCyOxvqCq+h01TYG0lgxbXkrhr7B16ph9Dy6XCG3dp5uvqj6PdRRsUk
g+zsfELUPgtqqQkTL43Tm6i5nwBTyD1qpJ29jX2ITnN3zP3qdtId15EGN3WohE7jYyrPkEumEuSa
tSJac9kmERMFwo8tzmONeHv+m6wmS0NTknCglpttbNa3kjrubY2uQGg+zlA6LV/e8I5Ht38+oUC1
Vnm73IvUlVE8g99IQZtgeD5+XioGT8Uy9kYazMVcbiX/0Rjklb14OfNwBgQLn2QGIqO2GGWcHKNU
R3rZcvnWlc+lzSt0vsMQZ7ey7y5CG2UNcAzcwoBmgOYs9p1cS3qIKmGE1WHh1nSZM+mtHnzXxooE
ynu7tR5bP1wZ9fLyYFAhjmwQ04WT1fkcFkofG4VsRV5uAhJvGqGC6cpSdkAZ7JTpliv7K7mSmK/z
G4QRYdaADIVkf1HVnnItkosg4j6u5qNo3kpq+aT68y4zo7us91dC5pWrBLATeQcPGs7zBQO+Qcuw
MFI/BvYuniQozZvyCY+0x2qwthNHqHWqraPXARgJ421lTcURWH4sWqpCBF+0s5YmYTPqk11SmzH6
g76XAVrXfflBTuheV/NtaKtAmJudrs2nSE3cuepAUnbJyjm9eFmzr4TaAPwe9tYFD1iO+jzIZX5D
OFVuTcCb7O6bnZr3VmRvcfv5nTjjU1KvJIzXRoU8x0tE4GcZ/HxjpTV/IdfEQKhH8G1mtxrV75jB
fWtD2ytD+THL5rfe//P1hF8d1SBBws3WvjTpLDpVC7kzYq/J/xh+vY3y8U1Rx6c4s/H7HZ+xQ74P
V+kXVxYZTCxXA/HqkjIWgkE1bJ8J7mp7p6SON/bzm81DNJNYWL17teLfX3/mJRKCACVUbAFdmXB5
luEgdBLS7goQD7Xbm6Rz7tB1jkXcQdlBP2pt/zLJzX6A4hMkf3qZHEQJh6e8/j/EAPTUFT7epE3L
L1o8C5CyzMI2hiOYoemky+NTPZsfZpHcSdrwFPYyVsb6PZv9dVTiX6OzZtJ1JQYxvimQ9JRpqY0u
bmfVbsiLBrK7OSk3hjFvjOKA9M2udyvf35cljpPIC5u4g4F0XbtaxMctTje5kPALpRF12aDLHCeu
oc+SeZGlDMn4VCa3DiaQkZneKYH2oET2LlNDr+2sLefyTvYbFx2OnRSuKWpc3RCi98G25+l7YRdk
SEZphcVEvi1PBzQH8zI8UHa6VxEbrrXmmHQysDx7G+bVbVA4bzNg4pLX4tf78pKHzb60AFtyCtDZ
Jo6dn/omRD0+CIXe91xvtXR6xCbPK9FEFF69STQdmmz+lvjmT62yQRX31a42T6W90arA0wtsNuR/
jFR+19UcpX5D2yT8L7p5XrmbPpvsy4UjOYeDLKwaiH7nP3OqogztNj/0zMp5qCLjKcqGx0Y17/tg
vA9BLSaDGoBmDz0jV2SMOg1s7WmEuIVT/2M3MqiU4kTyiM9n2Tz0Unk/ROVznOV3udPscNXZTiOr
/eC0/rOkFP/qnW+505SdFBMJFhvkaxbqLyYxdyt1yX2uVhSqaF3ZkbNmqXclwNMfRc+elgFw7uWn
KtRVS7PFikDgQIsBWHFQbQ08reoajnzktoCOv94EVwI8YRbOCWpwDsyTRR4T4BiQ5zYv8q74dyqS
J5ObqarjZ14Tj8NsrdRBLts0YstBq8bbCPIsKl7na5nqQ5JAmcV4I9Ce+rT5ZTmj187dodB6hPph
oMWdvm+haARY2BVT/jK2KuyFSoGhjDRqws6s8cr4ehKuBCKq5vwawYIh81hMQlT4RWxb2IEkisT+
eU+y8kbK6m1Xof7V11sf8mC9RsK6evxgSSABSIVEvL7P50KVwrQescnxmmi4kUr/D8LXwC6zH31m
1qz69N5ps6uO5k1tZ7vWHzdtaG4zvBaCtjuIf7REh/NcqaaAFII2oFNb4HwleV9PjyZ+yfIEUiyl
hMOPvVQAGvK2CSkcRl4/3cvW8GjTE3Ziv974kyKftPSdCuarXbXNXVv5sChr53WyEMSsDdg3nQNN
NZDQkU1Kz3JexrkLt2En+QBbIv4bGeZRYcETjzR4VhI687kthC7xYEh8Lbtx5hh6ZDt/WNm0m3L1
UFTfv/6+a6fOgVYg5IYB2i+ZxlWU1ArayJwBvi0kNHhGMn/Xs+wt6YoTTG+C5WDuvh70WqpLb/A/
oy4qAdi3V1pTjJEHtR1zrUeE529A6vljuRkcBC9wdrTKlbv0Wgz8e8zFloulOUZ9CtGISU7vokSi
ghOsJLDiBF/sFYMyikhjyXgWQQU9+aayAz5LQbwkUJX3os02tp8/+2393wUwylVI2KFBCD+PAhvg
ksVYdaFmAEtzkUD6XA/DXZbX32ap/l7Fw91QzLeYhN+MgXMj2eVjP1TPhqI+aGqxmbRvdOpcdVB3
yNofM7u8i3X1Vh3DG0UBD/9fLfX//k7nU0qdpJ5O6flJN41Usuh5kHpMd5F+o9i/6/qmso6d8W9H
Y57QFvYvX4/56Q7zn3W4HHMRNbUykMZOjCnn3OhReZ8Xxt75Jy2KnSz1d2D0cJUp1fyU6uE2Siv6
4eV9OD/Pyt1IQ01N8XnwlV1SwJ2L7moUHBr9j5GoiGiNj0CWV37ulTgk2uXIOSCDiFbwYinzpu4S
aaI8ME/17RSOT5MvneohTyBkp/Z2LudHW63sXVXLv/TAedBQxtEMN0mTXVeMB0crnzV8ZrAGU7Ut
HipPoVVFm6pw+q1cqPu6Kd7qmx5ZjNjD+Evjm7/+gPM7hOmGEk87Afyc8CXUlyGkyKdpqlrqARE5
w7dI+obJF3IFyoYscGPHlvf1cIZYvrPlXYwnQtpfHdg+941ytH0q6VkDm3h+BQx/OwQllW8AgqpU
gcedT/Ic5a7jg9vPi/7ZLNEI8NEHiDAeC+TguZfDJ42iDKrF+zh4HbrJG9HkEcYLMfZ3XQgCLwzB
JU0exnvW3G99rT/ZJVYgMRSAWQUtZn8Lxu+TVX83x/BnfN+2stdJwz4K0p+D3t5nZqt4RYOQiSn3
L/2g+zjL83xv8vpXB+uiq3ESzcybjApG3/Br+25NgFK/WBtUzUlw8YwES0lmtUg6ZhRdoOE7kefk
zq6swp0VDR7cCkSeNrn1wERtx7mHxF6fylC5DTX9/qUFotIN5cMg4w+fW92rIU+YKmdPY9BDZPcR
pqUuEGqwmM1vZTA9xPi+RrWr7zDf3nQKxU9aPNP4ZyKBy6RTKOV3YVufFD+/0/CDmybnhI2Sp1Sy
15TWviqOPS4DEDYPw6TsJvUwatNKMef8av5/VwLSyp+QFEA5yxKcPsZ650jsmWAGNxugJjg9ZfKH
3X18vTkXjY//vXs4y6LBK7SsFqFNwz+sT1SqRnMDn+ZGV6xNiGWRlTe7Uo6enel2Uu2HFvuW2na+
mVLy7sAjfx/te6n30izFS0O7qXxbcwsNHZpBAaW45qaxaHr8/x9J3kvEQ2ljWfevklY35zGh0gIE
X47b72ZTfctSKrAj0s+6D6/ETF29u5/Q8gSxnSc7Xy7vfala4Wh81pXOzjLcXMyFST8oJmIosqif
gwUL8sInjFXV+Cjp1a6h12uU3wa9/DeTjVPp6Pd6Hhwt2APTpLmCwgG5a68N9jHrtLuufU/nt2Ko
0Rqw7rVJ+Y5VTDepG6Xvbnq9RYtRPZH784poId93aAMldCLf5cL4qWrdo5wEGzPINtroQM4I9nYw
HdTavNej1P0fzr5sSW4cyfZXxuqdPSS4X5vuBzIiGJH7otz0AktJKa4ASIAgCX79PaHuqUqxxIx7
ZVYPJWWKILG4O9yPnzMjLO+sjYhe5JgqC02tjrX1NbQR6vbMN83m+Geg2rcOe7QiC6rTzpaMyBfm
O1e2IILUGwc8YgAKZa6qb20p7zrd3R67y+YxfCHzcJOPxUtumntRgTTBHT/Hw6lbx9+M5XGCYaKh
unWUZlyWmCOvptIE8IXdOEMO/SK20hlw01Fv3e6iRCu0mG8qBoKKT7YAiQ7/97n776/T/8nfxM2/
l1L963/w56+iNbLMi37xx399Egz//c/x3/z5Oz//i39dll+lUOJ7/+FvZW/i6pW9qeUv/fRkjP6f
t9u89q8//WHL+7I3t/pNmrs3pZv+x1vgO46/+f/6w/96+/GUT6Z9++cfX4Xm/fFpeSn4H//50eHb
P/+AI3xnOI7P/88Pjx/wzz8uX5tXo8rXv/2Tt1fV41878T8AaXGPlVNwfyE9+cd/jW/Hn8TxP5B2
xzkB0NlFgfsIeOJC9sU//wj/cUyoIDOP+xw8sXNMvSihjz+y/4FaDPJwEHY5QseO0Lw//vfbf1rD
v9b0v7hmNwIEUuqff/g/OWALGG8w8gNvtYjlGGclQ4JeZQjfbxGWbDzsfDifE3v253jor8cvTKcC
8x96KYo+mwKg3sFvJF37zIk/2Xa1iyk7Eawfo6q/LM9foywsjrAL5FbRLQJ4kJ+BqG9XNPHNu7X8
z3y9n5+fne6fj142eNZQqvOgwt1ninyi2tmq+q3RN0E7nc/hla3zE7H1yjIsMW+hZ3JVBF2fBZgj
ylCbnmf0upy6YvzsMv/6iuPyvAuv4gLp2sLF42lXJRE4hBr7Mh5BXSuwnf97sa3eT9Pa+y9ikjho
PM9jos/iudtYaAiAAjwG0SfixLX3Pw777v1N4dEw6lvs0gHN28BpVqDpivJdGYMPKAxx8/v4MxZQ
tL8m6rjD3g00zCintLFE+jotDhXB/X3Dv/GXeltup8TboNEh1Rf0qwYRfQDKrgQ51k2RjEm4OcXL
tjaTR+P/7g1YS8F5LJXKugISmZZ6CUEUhrRS9vEXrs3k4rwXccnRMNCpzPd6ia7o/LoLEA6oyXnW
tT5xaNYGWZz6YtSNQXOTyux4SHNQVdDZTnKCukT9m5+xOPEqL/JxGLTKhsLemq5Av0e+H7kNmHa+
/XimfsBFfmFVlvo6FovciQtMVdtbJEykyfO9P1eRSNwppOdD55DvdVF510gRVHvVQdF2cOxyg4zE
fKZQctaAJuX+s46m6CV3tE7HGTLOccvss0qxfErrsg1fzWji+xgExzsL+qwPthJ9GpcqaXy02E4O
wofZ7a1N7rv+TnZ1g7uIVaIMH+UqHayGHABO7tByC/gmEJQ9su3gUJusmUH0mCO7XMjhOnfj4iwf
p+lb2fgRulIipaukakn4yUI3woVLVXWpJquDBn0RqEfkveabjnn88eO5XNkQSzh7p3zC5wnXMuKL
pI6itB8fKhEmnfr/ygj9eW6X923tmrAOSQMNV0fI1FE1sm2GnUB6/pxX/evhiyM5t5qi4YCrDNSz
3+KyeCv4fClk+VZb4eug1AN1VObF7cPvTdbRFb2zAPZQQ/h1gA0C2i0tprepf3MhYBycypWvLcbC
GUCCnheFgoWR9At0ETNOrwq7TVEC/3eg+FOc+N4ZrLjj8Djwuw9QzGHSpTicUPm5C0p+CYLJU4cS
j/jVmVyYLxXMUTwNcASzBoO25aSxs2/aUyw0azOztFszj7gucOIjJweGdk7g1ZKwA0GXxU58wNrc
LAzXpGQ166GCaexody5yWu4sYM9OHINFafLPrRos8ijE4q1uuhxbdZ6DreABcIRhQJEK7iByroVI
h9g2ZwE66M6dQbqZV6oQ1ZHulD6f/+sFWvaJ1CaQU0WFgoACWiHDfg+81nYW8e/FGT8YZ99tLXTa
oMsJda+M+RQ96OJJFvSrXdgnQHQrq7Os51Sq5V7YGJXlgdgOGkWaqDlxKI6n6xc7NzhO2Ls3B5Zo
nnt/hKGoihR67CiLHxkKCYjm5vBUb97a+x///t0gTE3S8WvY2Wnokjq4kNWJiVk5GcHCBFJm17o5
Pjjg5LyvX9g0ZXkFaij3ROS1Nj2Lg91OrseMy1QGToEL7vcHMeR302x91g2/8IrwxAFZm6DFCYec
5OwXHbZnxyC/NOXyUyFG8XtBfLA4205uwVuHtcpqFVxCWPx+kj1uPR0/YTtWFsFfHO4GWuCVZzBH
KKNehESfU1lAxpmZ61HW9x87n5XzuwQgNqJqdBHDkVLxpUMVa55ecHM4MUFrH7DwPKXbtqOw4Uid
GMjBnBw1p28M4iRA40/Iza8ssH8c+t0JaAeoDiqNY4aABinalDvmxOyvzczx79892UQV6UIG50BK
QDOdc6x1oufqxNSsvffi5ALM1IB4A1Mjj+j1qOcAVgffPl7TRSLzT6/wI/v+7tUhQwmSKQev3o81
JM9tHzREg4DCXl+gl9CaCPLmqmm+0EbV+1oye4++0XFjoUa19+Z5uAf1pv1qoiE/7ysFUtkhD87m
PMgh+RaxDJx/w/ns5eRC+dV8VsbQDfr4zdc2zMIqmBJtLYEPc6+4g5Sc3FY2fx0Msm2k73/PtC0p
ZbQcJaFm7jNunqzgtXDm7WjHCeujExtn7SMWZqEmE5nDaOwzizZJLa+C/NijUG2j6lRGfGVrLhWb
+ITWwMrFJ9CxjJ55L5yzPuDxHXoV8u8fr8TK/vxRlHi3hSZNbIcyDNEXA3LKvtfFr248nqKyWpmj
ZS85j6PGc6DUm43h+eAc+5chDoAEBa/q3e99wHHkdx+gglE6zVRBy4aoe9b6m8o+RVWz9vILyyAr
IE2KGUmuwOqSjl0FlKezg8NhvBPnYG2Bl9ZBO2MOYlhsIYWceUE38CxA1Z1Ccq04X2/h3SMu+Djw
ss86+cUZp8T0L+7EIBPyPIafPp7+tS9YnGQFHUQ1tC3yaJO9CbTaskrczF53wm2tpOmWVHuzVQ6u
6lmf1fVoniirnT2VdfwI1vFq30KKO0HTunORx2I44WjWFn1xqisylEMkKCLtvPgS5CDyCCikK2qo
T3edc8pjrqyMu3D5ji5cCD+hPs2lcyQ9BT/8a9DGUMkAlfF04lNWzvYS/E3jPJoNiRFXEGkS2fPP
MUrVJxzbyjwtIewtLxvW9ZinUjwO3uOg6H7Sn+eTZCxrzz/+/btzPQmwIQBijcCxAH2l7fGMSHVN
m/LQOePvBafu4oADGi08yo+r0D8TuGeDYqm2b9T8HaKKJ4742iIsjnjQ5LRvbYyBJHyb+KX+UoSn
OulXDt+SacidRysYj+9fiesiiNPcmDS2nz8+2WtbdHGyCz4GzIthm0AteWjBBjY6jxEq0qUfpLn7
8HuDLOL2phqcYIyRwPbDNnN5m0Vs/iInCUKogb+Os/ubMfwPWv532wltNxNo9IjKzEg3UVFCoKXZ
kPAUfHdllZeCXGHPp1nZKLcA1nkBTfiDIPTEJl1Z5KU2NdKhhRE9MlG9BVACqCM6X25b5m0+XoG1
1MIPPsN3M2MN8dC5to27cd1Xz8PQdJuqkSHY4Dpy7+Wo4coZ4m3FVMU3TlOpM1ZheVxwhZw4IStp
uGWF22qHuC1BP525kEh9RUd6Da4/lnngBoI63SkKjrUVWpx1U5StBSGCPvNCEZ0RPcQbTUdyYhbX
Fuk46rtJ9MdAN1aB9Z9Gfs6q4HvNrfsu1HcfL9Layy8ceQzdxKA3M7L7ObkacWnfdK0JTrz7ykH/
cbt49+6AKfsmDpAciSogOtxn+I1EFLi8EQ3SzFMCiCv2/AfM9N0ozqhJbNqoA2q2ptsAV+ltA93m
PQRk+29dPpxCgy7Q639eipZ90/PYEFPNZZcVfncQQJ4SC+h1Y58bKD5Wk7+Ny+YphEoEQ7VnqKtk
1vI57k4YtB/UPL/IBy1Vw2pvbGZSz11m93UHyhZSV25iy6HYxiIGKKfwhAfld5b7l67XxkXCCfQx
O78FYgnMrM9N5IMnzLai7xTg7hS6NuRGQ7X0mnWGQczF7s+wlXGVZA3CxTrvIYk0fB48tztUZWl9
N5W0qqSE4PrWmuX0CAyYmwzBYO+gHRY85gTCJtEYz49tR4rMNoye0s1bidWWvD5c+uVcgKw1Q2EY
byDkg+HmjAL2xk19M4/TZVuI37vcLTFCLbBKHdoVZVaWfbAlgfUdioW3Teh8B4rq88eHbuVc/ACJ
v9uxlPQzsHKFzCa/HJOuhTXyfMiJsYbsG8tGedABXuzjsX68+K+2zcI8xdg3XlTaPLPyLxUhCZSW
z9D+leS2d1bgbk8gD2ywdEyNx1agpIjDdJyQsMirjdVAIMRHO6anTpiEFXO2bLlwUZflbTnyLI8A
gsvdvgY3PDplR9Kc9Dtr07uwaboKi0JDGiljrLe25dQ4exOTNgE1mXujphF6ejqXW4UWxg20aEKw
1dnzfmibcAuxo3rnjtzP6qYBHxgANU+E4P/iMQizj1dkbQoW4U+ktZHz6DVZpSydtpDVRFVrqsHa
M7snHN/aDCyCH9wrOjaUpkFZgrRor6UtaIJC45YPkEMZ9h4IocaN1r5zYlXXquDLDujGOI4V83bM
vLx/yUl7p82AHqZPCOUPwdBksuPX7giVnVbtuPC2Lbh+51LvSJh/B7F86hKwv9kUTYUuRN1sSKmF
MDp1qtEra41N5nenBJRXpmbJElqgcVXxIXJQbhDgAnT2vOKHsS0uAuZ84jB6Hy/y2jBHU/b+iKMV
NgjAQYXcX+gie2mxy8rqAaeM+jDtgN+BlKvTk+3vjXZ8i3ejMdLWylQ2yarWnS61axVXYLhuLxjU
ui9CHoL7xhrD6UR1cyVmWBLO+rERQG5EJJsQ3O0htPUSlW10wv4u4Il/ell7Ya9k09PWsis3G0Qc
7guAAvY6t4ASrzrXST3Lzvca6Yf7rgvKbHIJPyssiGiC0NvaNpTTLWlpnCCZDlGpj2d3xf3Yx3l4
N7v93E/cKO1CCwnlw/zCJtZ3qrBHzZg6VfOMstzvDbQwXK6yeY7T4KIWV10F4h5Ebanvoe9rgEgW
cqs/dCY/Hmptfy6MkO+gsznuczcba74rQ3/LhL9zcHOJ4v5qEifyBGujLOyQYlQ2bhGQjBYVMuve
ZKX2HAgATKsXt9BfRqenJ47A2qZcZFdcMvsg7/FI5rVtkZSxnYNTiew+nq1fPxz9W4sdUCK5XfQF
ydyuKu+afK7OYyAUfmuW/taCVkSO6i2G4kZYxtNuBljpplCxPAQdjW+HqQsf3Enxp9/7lIWpCI8t
VxbkyLORAvnJ0kKeosP4dRwOhZSfJ2n2ZJT7gRwzy4M0n+i2aKVC2cMk9SmO119vJ3Tt/TwC6A+h
MOKIJhtA4QJVHyXOIa0UETBm0m8gcTcPdjzHzoljvxLvQ47j5+EKT7YuqzrgZ+YqyFQ9hN/oNMrH
IIBcL+VAqgtoI6blWKI5D78pD83kVqBH89WGICQHv2t1Urlg0Tb1v3YxXLZGjsqwuaCqyaA6ZO1o
TQzC07ga0W4Gto0y9VUcXQKYPN7bEdTktgWuK1996c2/l1L+Gz+yZSm37QOrz9rS10nbhei1aLqj
Di8vu7uPd+evTS06xn+e8s4iXiB7W2fM5RTsSKU4WLPxU5CHWFk4FfaVtvPmzu6sU2RFP/I0f4+P
/8a4AK2TglW2P2RehLgoQY90F4Bg2pOp7kE8PbiWOAeCBHodEK4KZ7Spu8hZ8A7osc4anoXXf+tL
N8jRXFs6CUSW0bFD0fplM4noGlF0t0PIqfYUEe8G3b31hiFTtKVWwLKekuqii9vusbcmej8WM1Td
2gqqUaRGyLb5eFJXDma0cCvUGwE1CyeeFf10Vlpkh+j4wSrCg9fzE1D+BfHWn7tz2ctZ2u5Qt7PE
7vQbkBq3XjmJxOpy+rVCHvHaipWFMBfkHt8snCrUDByHJrFrXL5HZ4DeOoOSJ8zpyucuES2F3YCL
HMj/QzcSBzxXJLwE73D/ufWOwQGpT3FBHq3OLzbOEujbilxYQMPrbIJ62j5kebPXHlRhHV6dSsOu
+J0lyLcZfJvXFPw8de6/gkEtfEar7KkM6drDF55gYlS5gD03mduSXSyxw6vyhDNeSf3hYvXzOVZO
TnOlga+WgxIEvETbBjX2bQ+aUJBsFxbUslm1Qxy3xzX4LGqfirk7tS4r6x8tvEQzCj7VFv1ReJSX
UL8oLktf5OhZ7+L40mdTfUrgZG0Gj3//LjCkkN6gMVTAMnAU2gd/7r2tjVa03cfHdu3pC1sYcyZn
WuUsK+1g47RfS4Q0Hz95zZdEi2Cp8spyQjdij8T4kIGA+8FpWnDDyyhVDALnhBJoswwisWtwIlin
2qNWPmgJj51D0MD2M0IPlOI3paw2aBs78UUra75scMHt0xqBxOoPLoQntn0QWRvfKLYrQne6bt0m
P2FbViKQpRi8mzMxTBZiMw5Jv6zzO/gitxF3Hpj+tt4QQElREHn/8TKtDbY4RID6jlHnG30Q/igB
LzgitIwGFCzeMKBWEgNw0on5W7FlS7htzogtYlKpQ4E1gu5VPujbUM/2Y4QeqIePP2dt+RenBRku
vwMt43BomqL9NEDhKDVDIPcfP/1HGvQX5njJDdWZmFUetOIOXawhK9yAxXTQ1ouBLNAOQsPWLuia
fAf2BTTsT55z6ZcUnZ0CZ8tD+uuA5qnmdgjKbju4U7+JGzuALKtTbDm4cvamwtXv4xddmeol3tHv
K6H01OgDePagPzvx+Ym6MzrNfGlOUSysHIcl6HEIOHhNKuycIc734VgW0MJx51QPaheR4fcaDyAq
8LP5q2YuW8hnuQeL99C+sXVo3XtIn2ZjBz3uj2frR473V8u6sIJ6jIvIyEIc0MwBmmG0S22Fa/Ez
wmR1wWpeP8eFw+ek7tv4yWs8et0MKINaOZ+3XYsUFCr4TZjmlT+r8wnR2nam/tikHhpu91XA7d+D
1IBPZDEbrUBeKcCcB4i1zlBBvexLiLn1JpxO7JyV4HiJNR1JTcAXqmAPHIuYZFKefdW3sr4tzDxB
W9wVaOONTcoKAu6sj+f/1yW0cAlCBaIGZDdc60PlTNanUHrg1yjcSqJVgEEvrHLIZ98ZPJ469ehc
RZY2v5d1gTLLz/OJVuNumvJCH0JrFCZ1vUqeR2C1gf6hqXEuEZd7n6L2mIipK6Aeth9/8FokuwSu
xjQa3LyDwPOIXKSJ3fpcM2MFUOjLQYosFbRMAlnKczpUcgN4LshdXdFmDeeiTqByd6qsuOak/8ZJ
Vrejrwr4tAhQlfNAVSEkKKFlWCVBGTZpYTjb1A3VKSdVm0NLhPkyQXezfQqAvJKKC4PF2etV3xID
ts7DSDV5iqiCajgk8oxIHEsaMP8F6jyWnvctynE3T6GBMD0Gg3aabRULZ0OrcdjbDjJaaOVRSHGf
2JMrfnGJmgWrGbqEUGg6gOm7eqJqRDOv33lpKQZ749FSQt0gltnH+2HlACwhtDa0jdoSYh2HqrY8
dCITN4WmnDrzy/zYhBPOB9Ac1jveAbpVOPkpcakfaJdf2L0lrLbSyo71EODxI6SwW6X6S6Zidg+Z
ODfNw84fUhHgHsnaIdy7pY52kI+MPvu14ReqRYGFVg7dyNzmZ7YpgrumHNgWumDsJR+5A1Th1Jyx
nlrQOSFTuC2Fah6nspgeDY3JYzuBJgj6Bb645haag6c5FFu/YjRDcra+NH3OVTJLSoEMCcYURMcC
MpW8O3NH7V9WDY1PBMFrNwl/YQbGsVdQxqn8Qw2QcZh40dx/BZE0s1OQTkYPjFYG2ociepgC1eqk
8lV0w30RnzGK+OnEjnOPO/5Xq7G4QseYeuibaO8QxYyCGAHserjrj3U0pGAGzL8h+izrTdDSnm3M
mFd7N26nLWMeWvG61obapxzKOJ0K3b6JsoweZxZ0OtHdVEFwtEKiAap8pLmkzCcvoxVFVzUtm/uw
h01Bj3CTFaXLA5A1T+w1gpiQ2ghLF9d80vWXum/YrR4i72Iu6pOUeSvOxj8evnd3G2EV1PaGAaSX
A2QdaN71B2YTiDdKawZRvYdL3Gc/GKtt60BdfCw1efPcurwMxrm/J30IuFbv+lEW84GkSG+C6RdU
ligltrb9oh3cAD4+nyuhzhK+TRlpqIAXP9jCua1Apm+TZte63qZX4Ab9eIy12HKpF8Sr0C0rVMIP
kbCaIVMMPQapJOV01lYaQhiBPVq3lu27jzWzyhKhXG4/RHFnPyAPEX0Zh2LYg/Ufiemo9+IqlS0B
77dlK7MFjrt/Gqyc1QkyW+bTx2+8YMH5Mx+DVu+flo8PITi0QR91sHpR7lEuB4sHtSx2FxpIlPax
8cuEe8R6GvXs7VELdu/8tqsPcx45t+iiEGdu2IMjt3KjQzN2fpUyl01Q2HarMtOeLV6IIfUtnasw
2LiBNlunQ5uKFczoCPTGsi8PY1hMv7nIC0dEraM9UuOM13Onr6Fr+JdSWvZ9aMDGjyzhdMrlrQTn
SyLwyed9N0LP/OC6s3UDcnfnpYsVfUYWvrNO7KaVMf6Gvbb8Mgj4ANhhGMQZn+14Y8DEkegKiM2P
l39tiIXRVANVk4GG4F6ACXoP/hfnioeMHUJR5if84toQC4uYz2ERtOCz3JPa9DvQT3S7oZhlhs73
UwqXa0Ms9jCiuqYvhLT3otZTFqty2CJjGO9kzk51Bzr/For/hWlf4tSjI7+eDoNiH+cdyFDAmqqf
wGtjtuEo6YMfsfrKsaVnH6kj9F1XRAFLyryUX0Ul5nvZKWsfQ+uVHRvYXSc5ZtWyuuNH1v62ILAF
sS8vmrGwyEbX4AnaObPVQAwAYlk7YPwRP5rKAmH/KHFBQS9ebyWaDPo7ZE1MkHrcBaEyAGDVja+4
/daG0jkMtAIJniVEDtkC5Vl10s7D9FlMgtwTwetHMDQEEaCVUwz8r5rHg8f1tIWnBqQD3A13lHn2
LRTX9MVsdVFatXXxvYx6se2dCWwgMsyta41ADjZc0e6oZuSCnYb0rAaZlH2UnqkclCZ92/7UtZBl
T/is0Q7sRMND20p6aYWV+0lF/nxhdCmv29oekP2NvKZJy9m1vJR2cjhvw6A7MCKLS7yEhmYLhMkB
hbbJAQIp+FWBqv8zWLpcnoqJgUnIR7IwmequDZMmMMO+atCVeslzUOI7pXLfZjPA7dhFry+DGWLt
kyPcJxV6+T7voHORNDqWzlYiRv5qsco550i/P8cyb59Cw8Wt27tuFgetClMtJ//C94wFLj/lfCYD
Gbe+53oZZTlkxerOlZvJdSGz5IbVLUWB+DsoE1D2aqIzLxf5W404aU6AQAxvCtP3D73vmkfbeI+U
uvnBqn2J/vawrr+2BF0wpRubO9KP7kXIoHSfdHk4HpwI5EETUtefBewDRAFlSz+NJvDzlHDp3ccN
i27iDtRlyQzWCUwwarlnUo3eoctjt8Fv2Qah91Sry8YYcYAHcq8pZN92rAbD2LbwHaiPs8ABKTq8
NJuT3mqb3Uxz74wSE26pB1D/PhrtGQIWtH/B/FdPPejLQMRJgAFIPGQz+BawefWIG0L/WhhFK1BZ
tW6UIhVjQGFt9T5IdAo35DvT2qiIVIhaN2MfR8W+yj3/wnUlkJla2/QhGAWoiKhT0kviNvUtcyuE
cIFvCpVapld6Q7wpAHUTN26ReiUJyq1omDzrISAKtfoh6i+RtYrQRkeg3IeLiok22E/RY6SiGS+N
wNiHmIZp93mpWsg8VBM9LxUtX8I68A9zN1IJwsnmqFo1jFUiwQEMXaGe3g+TCI5wkfy8cwCoKzq/
PpCKu/0GJF+9l4ItM9J7XdCRJeihaa7CANFiRXX76g8z0B4IR61dyUt5XBHXfCNBaz0CHdmibTg4
FoYmuSl6Qb7JHugHMJq5NQhlO+Y+QCpEvTJUpPKNY+XtLVqNq6+gY6Pn2HbgmAqOlxCQOYWXg0Ev
iZzbZi9VaFJY5ugrkKjea1uWGqrmbJ4zCQWIve9Mg5UOtYquGXJRn3qnnB+9EvwOIAFVz1OMSgNc
rXokM++LjRqBs0v4BLZowBAqXiSNrJo2KUEytRlQON1bkFkiW30k4E9Ew4svzNbdzjh+t+tZ7oyb
pgbNOg4TmZ/IWOg3Hc+QTPYHCJokCh1V360qKg4KgpRbHpbiGfkrpVJubHbGZm/4IsLOPPk4Ik+l
Ta1rkIDqS6vw4ifQh0xvEfondnLQdpDOJneuwigKgaIzMyJT3eZvOic92BIAd/6sJhEBGtDX3jac
aPzAw0btZWmzm1j3zbnViOhpHkqou4vAv4fwStVBPkHH99EQ+ySJBek/cy/Su76YRiSluH3kFAE3
WjRV4XGn55bEb9EG8+3H5bmwa0juob0EPeeE5AOksWwznccMiRr0pc0qMWhHrxM0lNVgf47aB58p
A4hQDjNay+ahmspQbojpy0cazWOUtpRC0dgyYLcb3aJLCYmPcuad1RxJgFHeByO+VlYSto2adoUX
8TAZO2a7kB21lQSHrgdOq6Fj4knRfMj3jXbBYwV4dvAg44nsZwgNv0Frud/6mKsqUUDSQqrPCHUT
1Kx+Iggtv0LhWdM04rAFbVOML0rE8ddihg4b9MDo9FCAV+NSGSW+zcInd6TU/DJuRhgD5WiJLGtU
ySvasvKCjIEPdpbOHcONE41s3Eg/Hl5ZMyGrQV3wPqN9YtbQ8uETVrXHUkK6p2bBJQmGeVeKgp4B
ZMy/hLoOUsfmNhJFfW6AAunhkTf0qI/GCd4yYY5s7zqq5TbiVn8PmlkB4c9GQXEqiKc5jWfh3tSe
N0PLrvSuOYKmQ9MqIDJr3NrKpBlMi75Fn90CaGS/guIBrJB1A+nnuY6u4ZvnqyjqgKvMmXPDcacG
Y5jNDjUzfBegN+AicCr7MIuu3wa8bnYRirznk2eR64oP9ZUcbGdf9C3yTPDLLNVitJ6bDrA6ZzSQ
EnS6cMgcArhtClifJxJWjfVFDYxUlbQREbtSC7ZB9YNvy0BhM0IrLx0tT4JM1g/OmpjAqwSsfYgD
ULztVEB63EhCwJg0slvimhaQ/EsCSXOadPYQPLTD0NNNFdSwiAGImF4gbGEAa4jq+TMpIyoSv5iA
NJ77SnZQ8ZA0nWJaXbclEmYNWLu3bd6yPG2d1n3mUcuvBLXA5Y1oxWz8LvS9VEDCqUsr2yruGO4V
11is8tXtc4hFBk0P/avBhsRcRDik26oiemZ+DBsumkhdRWIAfFZTkGFB9E0Gd2Uf51t7duZbVRCU
t922RIBE/E6mg+3RhzwCn/IIeBjq8n5UvuXwXg/gROdbx1gSx61Vd0M3ljcVmIjPTHCU6XVyZa41
6kuP0rA4tXJlnU/MNtuhpeGrimH+E5BWOVmHE7izkY9LAtADJ6SJIDrnox9WUg8fYJx8N3WgU4AH
6FJrbu20LRC5QVMZosiuP+40iL5BstPET7oevXspInUfExC7hiBUfeatX+9sBaXvAHrQ26iWr06k
/c+jIVaUFE3bbdBO41FMZWHfBZ4prnLjdanSubPPA7sGbV5MEKJ0jafFphqMn2D8+Hr2HetGBqTL
M7Cz+VNSehND2BpgZQ5e0JNr7B0GdVrh6vkCRMXDQxlUvf5kBomSLiQiZsh4SVa9CHBaf4akU/DJ
av2CQMW4z70E3tUTKfFtZDp8g828AemME4IMUU+HknA0vA/xxNDcMvbyVYSe1d6HU1hCrEeyrwzt
ICBNErQUKbwpkNKMF9MR7O7AjA9mANFobvcqRYFXeA9WO0/RfgDVtwumQNQByrLTW+X3ehs51LsX
BSgnWTHoIWnj0b6so5jvhigGYD+WLahmZjA2TtvJAMoRM1M8DQiXd5QM1qWcrfA2RPU4NbKutirq
pm0PstW93eQQsi4DFyJ2YR4mDt5qXzLkpfOB+4dq6qd0ACzptSoj8EByzu6EKccHCQuchUqRS9ft
wmirba9+btySXw9h2T1S2c5PR03Dw5Q79ZkfyvLQiFqkbsWds9YpHaRh4VvOvKkbXv8vYeexHLey
pesnQgS8mQKF8kUnGlEThCRSyEx4lzBP31+dUUfH7dvjLW1SVUDmWr/tOqd8zlXw3k2R+OCIrE50
fRuwAlxKjdfUvyaisR/qbl73XNvZazfm5tkcZXOZB784mpupnonc32ympDA6ZpO2T25v5282W8Sb
xUXHebE6fKB9uRfLBIWyelZHTDmFXTkfULpOHQWRNEbx9LhkDDznriQUtKCz8oVg0p41ZhQbnWcc
49/rxImglrz5nie1ZvGyTl6TOpNl7ahOmC+TWRZp0dkLuuWqbydaecjHT0TYj8B7bcay0Usvbcao
fV77MQxj2zO6c2/W4miYpgDt4EJEhlVLed4M2z6vrpgeum5rjmrRnotqaqmduA9R/my6XF51FKrH
oZXZpYJ0yvFlWuFLs8y8BJ5udyRMbG+b8IqfhljM17K1IhRD7Vgn916/l1Fin8jMybk2Rt+dJ8PS
KVcU9bPt4J5DY8YYVqnMPtyvhlM09+Oz70E2cpWqr3zouePEbCSjJItVGw64AI3Jj8uyFgX4YFDd
aGM1DmubLWmpM+5LTofx2lZjtMAERO2Dt5TlXmbuhlF/6rFFj4hixRi2j302KzMGHvUvZAbOKoma
1rgNhiVe/NFxL6SOb9cyy72LVwr7kVykchdxhjZ9qE8hPvcf0pN1GQdC5kuMLXB+yjdtUmg8oXoi
WpIG2EC032J2rd3WrurLqNrigxu7zbGcRrj/Ldc52jMryGzn4TlU+fI+kjV+nCNbXFQ1q5dlmlDt
1nhaUPMNxVwkZj3SgSEHI7gRJtDuhMjqz1ka4dGAg2BWlithE4O/tDtf1a0Zz0obVrzldvTLWQz/
lgdbS/DAMlCxsdyh4blrzNgf7i2LOpOvS+90+8nrnffeN8oD6/+awnBsR6OrO+rd3IpZVrTYx3hA
5b4dK9xpG9TQI5ervnaFEf3pcorKI5FvxjkS5tJTHqfElwiEdshQd/NzUC7FVZERdwqXSf6NAmn8
iXK1pjV2ncQF2tZn5is6ohmuzdvcFvaJesLoGNxVOfjbsx+hLZq3jsGOmyXomvO4tgjojUGnzkCb
B/eXPLo8Lb846a2vxWidL6XYsTdduIntWnlA4F2T7V1sP69uMdePWSOg6SgUtJYESxnpsqMRpKAK
xYmf2t/sPjDPPAxhchetxXkI/xbaSJt4psbTgrkxBbHYrmEedsS1bW6DfaSMlrfOMoqnLtT9ThZ+
dxOdgTt1rKI96kjrPLFZXoLc510c3OhXYC9juyv9SlJ30omW2moF0hIPg1UTTcxFn7NAW/3eIRj/
oZ9tkcNet81VFxtqiyqveId6S8e6XgjUZ9p+EcU27lu/yp+yod4uJXPjrZ/C+dqZrHezG8mfcivX
pCkcvAaOrRKPzJ5DL4SVlIZHqL+AyhRdtu6bod0ONlj+wcEaJwH7Vx7NmsTFU09HUg3blRduXJj2
IA5hEJVrPBuzOpiFb5x0l4vvyp/ZQTFinXNFqbqy5PJSRW6N4bHRaZ6tEfKbOTz6hVxuazDTWU4E
nDzUnY4u0yAEDi4/4C8uvbgQLsHG69MSszaZ92RMcrVBnDYQ2TUsH2pkDc/5mFnnznBQpxSLvGWU
ONMAp/ovr/KoPXc1DU7R6o9Y45zefy+mavx0Lcv+M/dq2M8yqi+c3oh3XWtux1joBSideKtNJj1H
6t9qHZAgOV6nLsW6eHj/ZXcqXG7NxRnsz9K/u/VzoM3gKSwNvjiqyNZvvQ76wZpkfYoWUB+mRMq9
YhIfwxezYGYd6iWqj3ixt51UlaZ2MQip7C7yJS3caNuzU85nL9uCM+SzkWbVGp3doJo/283In5l2
xv2mImM3zqV728Ze/AQVdkXSWxGNSplXcMcK6CEvw7c21PK7L0Z7TVzHI1Q4qsoJWUTvXpDeNx+u
o+ujM5bTLbcq+1UsqNjiRnl2WlMR+WTNfr2msu/th9qauTQD27hqgtYPNMtS1cjUNQPT0GWI6n17
BN+1dsQOLm8SbWiUrGEVXVeT95jD100L7KKoJlojwArTFI+NseVTKjEpwbwRCEuB8QIEGldV07Tx
Yo4a/tcuZTIHW/2nap3mgzPQfJxB0E7DVIdPHhPEp7IIOe6jYXsOI22lrsqCH/SJGDNR26GTMBr4
b1FDDQJ4gF9cmq6Y4bElmpmx8WpQxt556KrWTAsigp+5YbyXQdkkeDDnrB9QBtZEtLqcksJsFA0H
TW7tp2K0DrNTOcfCWEjU783qWU7SSUJJYYsK6/5SLjVZ8ByS1GutHCJbab0YVVW+FF4jv/K6ci9d
J7e/xaTZib1l837MqsiSqNNrmtW0uItu3f4yTYpYL/QFRuhGUxe4dSdNujQCvwmRRQ2YvXmGz1qU
6FzdxU5m3JJp3dn93uwHesvW0dkeirDO3w3OQZGsU6MO0ln03uj76RHH0vKEf39Le7U0cxx2LXNX
AR7sCx2mhmmNvMHdJA9FQF1HVFTlQ2/4OYd8WLwsJNmpOPdd9T6Gi75oMVo/iOe9F3tk/spMFspX
WVXzA/qiAWxKE69au+zPsLBAQXW+pWIpqvCoGsA5infK4jXKjemvjWzxmm15K3bmzBN7W6MiY+qs
5iAZWweocC7c6bHLmLqTinuD9zegD9wSBXY+qo7ucrHqEqhoCi8GXdrurm1cq0ZYwWGm+7B8ciab
/5dn+W80+8njCJU/xb0Y7mLlcd47WW0cK3Ocj8NsoL+ewPOuCtjTSOYmWt7nwozKXdkgurX6wHsA
481+MBJZL6U9lsiqBmYgOG0rzWWOrLEuBgly7cviF0Cj4HntKYKlGVdFB5OmOXMnzKy0gH7mLmlR
Rx0A/7RxISowCtK69IM/i9mIBycy8pM99c6zP7dr9DgahrmzNJrrV0f7xr05WpoqkY7tjNdNBxsY
n+XYfv5Dj07xW8ptObBBs3TbCyn6t2kxwxFwbyg/LMN3F8KxZZO/YWb3250uDA80t8j0zb+v3b1r
3COjeDUzoPNESByWY4Q/eIEHuLS6vG/pnufFpe3ON8pdRDIGg++lZm5m+uqb2Vod857LkxUmsoMs
P7mZoUuDCkWkaaZngA3NiDrSouhCRXGDld86ytjrF8uRzVvWgWvsgl5E9U6tTrYmolFgjBGphF+V
GiZzV4t+7fmAgBXO3bLiynVWYyX6u4JIw/8xC6SEwl+NpBAV7J0TbbOMqVPI3sD95Jx0yILmg28u
9XyGI8mbOJ/nyvjVVNR29fZa7bmK9VdoSTf4rJUz3k2krVHhRZaeOjh+T49CZ+l2O2k9Wz8kk5i5
J72imPGGNOUGptFzH/dicndy6+3HLR98YugboiBBwrT9sniF/9v2mAxi7a3ykUh7vvhtjQgmretH
IaXa9wMP7VA19bsS9KE6gJy06E7rmYZbdpvFlvuQkEkn0YEBZr64gwcOoNRCyH1pN8fKNbI0YBZL
zNAvWRCbya7iaCuK/dBv+YuyB0UlIQ/aubrzaIvPGdW3a7mfLG/Ld5Dz40MXiME/AqbkiQC37tPK
1d3nEKzjN0DrsLeHzCWPFWhR5zA+MOM01g+GXVwK21Zr7OfrhifU23b9lNOCXPpAZg+lXJZ/nbtE
x3zKZ5OXtJYPW8MUJM0NicBg54KKD5uMZlJmDlpt7i8xK3Wc5lX+qkWBGNJB13FTWTv9QtdTPDq8
ni8iVAPAX9h9b8VAuOQkt729KLlH4mV8cgi2IiGMdk5nbRZn0Ycz6xi0zC9X4e/Z5rH9tjeCbMCP
zxaub0ohQMkcX9lXtzPWbweEx0ucfmnfKPUSe90t4jCqSb70LgBukNfhGfRG/+U2mMFHnZ5zhS+p
OGvD735rigMvhT/mZTxXfmPHrrDmn8hAXHrYbYIq7lJKkXA0AONNeDK+W3bAzfZImxpiyigESSPg
TFZ7AVaIzr0dTtUeXbX5Y6wnDit6rfTOy+SQA1bQLTVvWZtaQgVgw/72MsB8X1cUjX+9LMj5JSs0
G7M2qN3upD2c63Fx9oPdt0AxGeRZbUwXwQb6z2bsSoF471fhveN2zMNwStywbP4aurd/+6oR59Zo
6t/Euxd/8d4Nx04vqKWyjPaqqRzs8P/gaf8XfcT/zMnKu7bxm8io8UwxW+u2e6an5NgzWSVzKT7+
/3yz5f0nX+j/RaPef/5/04sg0hurjCzyAwHHHciavz1WtAo2cSOtdS+yzj0xDTZv07aWxxzz7Tmy
1HqWPmNvq8qc2WCQQ2LNQPyoE6bY9mnksX4seb1fsnKfzX+LDWUH9eW2LZAt4ZfXZXSpWA2HYjoM
zY1A/COHRbothGWW9i6SOkEckwZkcttl+4zJ59j3wy3MwnefPwPUhi42P69GW8cMBGeVe0WiiVKw
oicqUlKn5dwexbfvMBTTLgae14LV3VWANYEpy75tl0Qu2x2NOQSivrEuxcYErsFW5Gc6VlZEnZp9
yjOQPuV9Cga5wCsJZhre/KhlWw6+qsm81gUoWIsYy+Qwgu9JDFfFS2bs3dX8Vv6b0eR31es5WC2U
yfpY3gORPTJByir1xpdyg2kzB2uM1djEY9dc7G17Ded5T0XNIyH6+8w9l9mfyrGeIm/+dIf279I8
anxGZk0FS/k0l//c7EsCzQL2LowdHB0WSIEFHebMO3fokxyTm124xz7vr3kwfddGTjFGm2y8WF52
9KlHt73DaIOPRa8DoH0WdruqeC7kT0NniVU9lqN6LRr3MGzQHfark21x3hN3CbqzWp8y2HgQBrzw
/r7r6pMj8UvJ2t+JwDuRcwhDouNwK3Z5+T3X3W6FHzTzZ4Ki9h1imrbhvplQvPlhEvZVurCEuPZ5
LovT3Y9oTMsfxzIPjTmcMmc5qbC/ApTGfX62h5/UPad+WRxsqqIqagbn6M9Uf2XmuOvq7aUDtgMX
SgQJJsM3RAU4xWW05bmdH7OIMNCp6iHxoYTMyzK++3Z18QAt7e1XaRdPDpvg/Avsh2eSi4oyMFca
uyo/rEiBcAyhE/YJJfJOjrWMgK+cMBsNMMHICzo992W967JvYIlkzLxr5TX6MDrzyeeR9U0elNw/
hpmS4GOv7vRSg+Jl+PJwXvEj2tgUcHPRdKwCOqvs8Znuqsc+aq5dmCVG3/pxw7gNLqf2ntns9NCd
ADUa/uPiagBZ8RSF/5hXYm8GubKNHf1CPNRgQZGbuGzsRk80gpQ7Q41xRbFKh+E9l5yJ4QHOTMR+
tJ43L/skPBz4b+AvUFepw+8eD50ON3xA5vRKJ2k8qHyX9/f6Kg9Myfja2nCPly7dYChmOJvAYxNA
CdKD3BU2QsDWUxcL2m3rQFwzcRBsPExHT2KK9t5WJ7l4HalmYV2tr7VLsFTTfJMEERu0Cgbho9k+
N8XTGNakI6wwN9tumjdmrvayhBPSav+WlVSqiVMD85mNMGh5jYfpc1zca91s+8KZjuUouQOhrtrl
0FUfvdM/Ltv2ac1XGp5IRrmZ65PfPYxFkSyFTvrxZx2VvzOjvowG2mknOge2OqseJZhGvrl5adcg
T7CDHXLZpHLyM91Zf6Cb0/9IC/qHwPtTRio1PLLe9R/B4NUYzl4W1sFRFS9r9RrQm2tPtBAYBPkU
YjdDlRnaTamG+rvVaL4q8ByTGIKyignmjUfnrc3yxGx5ebw/vvxa7E9hjzF6A9SM/OUu8wCB5H4r
FjLGluzZM4I8WdZun/lOAhy119Gn1pqZSX3oHJScaPiFf28IOJ+BA0c8p5F/hIU5oszbFWZ39Jqf
zIqXJQ8PXvVZ2ojHrf572qqjv8rzHBJOklVWMoYZWNfPrpsOJVPD2Fzy5dHc9Gvf3ereABu6GXP2
S7PvmIJ7xrPPNR0/bVPfTNtM7MpJXJdTblUJssq4nsWuhIsqfJTLbIMOkRhyHB6N1aRd7SGC0rXd
z6UCLi85bNzvuzvJxBdlNF9L+QQ1vbOC+j0vfrq5lTD8x1HoYZ9fdxnMouB5WGV78cfpLExnrwNa
DOsqXrwyXcV32PMxhL8bVb+3pX1bgj5u8/m6dnwlaM3PraiTcprSopx4Je3Y6WkRc+dDx1FRO+Uj
w9pviwImW/B0s05ySSw3A40M/WMXfy5OGbEIThFsSWnbiaB6jQHmmLcqEVH2a1Wv1eAnJvXlQJU0
gIEZe4RqBOM3jokTsf2J1tMhKgdYPny2Mkq3YYmV82HO+Uk4DeL35kmb5JvlA9aay8STH2b0BVhX
pJDiQJ1z0jn2oex+2xPMrdqLtUi6gp0mRBSD1Y/aKw64W17xowv5txDAAuar3XpmFVPtwhaM+Kf/
kDAxwJxmPV+s0AErmz2FeKJHIXsJCFoNY/r7sofWrewHREugwtrkIzS155FqIqpvk0n1B5RFtcvs
un0Bo8j3Zc+/AEJC4YDZluGCiXu6LsbggdG22fxSiVzdJrFap8Kgm5XbX/bnAhd1s5sHW5wlnGkV
r0Fe6sRdZX7Zeq9nvhx0dAaAtNJlCgNojYKd2Rqwe5Cj5v5TUkWncrQr3kwSKrzYVBL2vqMU9hSZ
3ns+BuG1F9vwCKiPTNgrgwbEqf49SeOoOvPqL9Wpz43y0jsExiQD8uqntanGmBQq8wB/N6U52fYp
hU9mTGAikNDytkbifn0CMLZ5f+pK54/Gk36hjVbSGM/J1EiERxCzREr8MyM6ruBsA6s5bsFwaQaL
jUMOe4227E3l5lV7VdojmyD8178SizSnWy1/5lkJ8g9KP95MuPKRHIGHfpkfsZ206eJhS1Gb+rHc
Qy3pibjaxbQv7EldmkD3idfZYWwhz0I3QSS7glUmIRgdD01ZZjk+F1GIsKhB5kPdz5u3hv6uUPN8
KUL/VkYgBrXFAVdG+m0W4kP2kQlgXhtJl0+7KvSzmCg23i5ZvGyt/rBs6yTL8ccUuldwx5PTBMae
mOqfMry7ZZqA29MvkvtOQuc72onc7jAPUdZmqX5K+O34H7bqZbaHXTGOx8Zyn+g+fuiK6CgdY9dO
5ofuapmw650tAhgTK1wv0bZ+1BbZRhLGegx0dBICtWrYnehSqejosNIuZG4BHHMKtZdivISDd6mB
c8Oyry/dYN7LE9dfclyWHTU8ZzEitxIqOw91YR6N3I6Jz3nLtihPSs/7oqgjo0Z4jDin2tGKa90Q
J6vNxWOw7dU+2Br3bwNjAiI3yqMAo5WxjHJRpIp1i+txDJUf21HLXGFkG7SbVg7Vh940yWpPAp1d
v0xDGVSJEbroVAeLuFejcdq96c+syY6gIDFy8vqj3GBSqfnTq3+YVlzG/G1XfQeYZErA36bel5Fh
PZvh6lwg0KhcdNq+75i7CUWKJ8arP0HmFATSN6qjlm2DLp827Ts7pzTCvSoq8xq2JYtiBDGG3twZ
IYgQMfdDaL+MI2mV2vaiBIkTPadNVTj7IAvn9si6Pf+27LthSKuViruqn/2dHULb+0WxvRFN6JeJ
Mc9Rn6htiw5DDx0Yh+Zgyj3AZXGGxvKT2ZEjy3rmk18lrSLgmM37/kKDTdmmkEI9eS18avovVIuC
GjBcEgdXJBP7MtysdAQeueIbNblFvbFPukp0+FUsuOLY0+zeJBlLzZ/1gayKuYJFXMRNTaU8hmKa
XmZj4HMMZr/1zy76FCaaiBzwew1j0XFcloDnkcuM2kYUCIONDVzvRZc1J/istjlPjl2MJ71QW5A4
K1QHR7VokY7ky1YfAjXUY4r0/zsozYZeRxLAdtHK8r5vbXY44hnvMqMtxwtCIyARwMdVZ4vY1cqj
SNLEw8DebfNwVRXVchXelWRGPtDH6DrQyGoi86w4LDCDwyd2xntet/YD2szuWY+u9XucOnJAV4M8
8MEyqxfPc7buXFVRSX+m6/KRlziinvzMGo8uz/OB3lN4yzyQzCzItc86cDeCjq0pughC1o6O16s3
XGLhI9LCIc2rdXlp+SKWuHXd5Zng5clI/CprHpvGjx69SViH0TfNtI2m4RjSN87StzoP7hB0t34Y
yl29LPqH7C2RzO5mPs85i0ticpPvQYX6w5qv/ZkIMnmp/P+g5l1p7MOw979nZdF0XzvBA/151Z8F
9DttCErg32QDwdr3cdLRbi8OUSvCA2XU6J9qexz2AZFGhwqGllNfrg+Z5/YXJJUjmiIqBnsziEiY
9WDzuAbQwzP7B16HUS8KivY6KxclzV2lqU6huuu56tqiULYr9LkRXf1jKnR2zes536vKLy+DzOdX
1HfZHiUiqlezKHjTZ7P+x3xT7qZq+LOWUxvTo/q0hI1grMf75RnTdFl959zXkoNifM5ZQShPBYAv
QSV31hoQytTKf9ba3gpvE7+UN//ewDEplSTZSPTZi21PHWts90lua57AO+X72R/fTAROSViUA7RE
1O5HHWV8RSMA3YYq2+TPcUL3H6gd7tkL9btBQd1xyCaPsCif+cS0Ts3gO4cJucrRhs3ahZ2NBpZK
Hiiy5ZJlCNm60MxvTSBForrNOVCW+t1lnErKR00B3cc/VzV4hiNNJLSc911WVY+FtOQ1HLN75msL
bx/ZEVrJZt1VxrrsdD4ZO6tnEh/b9ceMDPwrCqrwzcAYsltWN3zgJVx30hjCpKhVnozUrP5Y2lCe
oprVsNnGMNnyIISLdPw0MFX2khGgenEH5A1q5lNxyrpkFPU/mqk3CVqvkf+gBPrMctu4KzO2vdMO
cm/XtNxBOB8LkkoTRLHuLmTSnlwWT2QTYWxKb4sDDMlJ0Br1q4Zrv41qtQ80VNQM8ZlADQNTjYfs
jkZDSkHqZlf4QXm222F+kY1B9GQe5mAjFeqEIfeAZebte23xkeEn+RhLB7ytVsOPhlQyZN/Vdtia
csY9ORgc9rRPIYiobsaIHKyaTZ1WwOCnOexfqzbna1HiRVVy241FJdN2lAsRfXL65Qo9/kTYGFAy
0j2q+/mBbK5NiF/TO18EGLTK9ieS+wANElVznejyW7b1/qEs6oh4TD5k1jDnwZlbdTN7LPVj7Xhp
zor0aPaRuI7F4lwdgNcd4T9omPjT8ea5gPOiBQvvrcqAox3g5fz5A5i/SrpaLwldu9zqRNTHnT0j
oO7Y9Ou8+ldW5uvkTM+L5Y0JiVtPcpr+mlo6KXP9M/1hPqmWYsNMWFcpeYnyTZgRSTtISGNfOW9l
GNQ/XGpD0sEK9K6Zyuex5xatbKc6eGDbhyEaXguOxASEH4hl5sDmO+/Sta3O/TiFpxliBQZf/57l
ht7GzXh1iXGLC9H/Mbtpe9ws9xihVD/Mld28W0XWpcOwWUS1IFCcdf4t/QnmqBH94zpa5otWTZ2g
N+KxtMKTJNwSRZjIUhMnAam+QmEb8N5HH2IVTq451qNFfdTSucfAalvm/fm9Jz8FAkYxakKFxUpv
F4DYh0VGIbeYPx31FHH5Zkb0UOZ9TrP1hjqtNS4ymstda9PqlDXfecj3EFa6uqJMx4wSdd2Rfh57
7zZWeKhrFV56435xh5AD8DpubOXjI3MYMs/uuijOEsfgvAMp/kJ60j/xyz81wXirraEqjrprGLqU
TyF3MNTVI6CPXaRtsWw5Fe/Ls3ZRRLF5tc+Ot81fLBM2Dwjtz1TR5pP+nZMLjk5AyOEUgDOkHYIe
upf9kLj5KqiezQbZtlOvxvfQwcVJp3RfNlllu23JDewLok3ZQ+d7hPV8ivom2jmVYCKOXCu2kTwi
erLE0+LN/iXnvfjRmdv6xopYYwPREwGfaGqsL7+lnJaRYED6Kosn0XwXntMdK83aWIxyOyyQ1Fzg
lpusq/1zsREEWcJkd44Yni5VXaJF8Dozel+4G14Nhrg3lz7rvbJmXLi5EcWyK+fnFSX93lYiz6DP
u+HfiDf13lSPLWxdmoL+WTVXl7kf2K6imip7MpOU+nRzjeJvaKETOBu4TYRjxpnGb9ij+gW5a/A1
9Zn1ItqqehuHLngZB6qjrcX2T/1A8/dSG/ZFCN/bOdHEaTRDk5MlCQ78zvQVkQ7R37WrAG7rL6x5
+Jm3aAkwtKw+8I2lM2pOFlaAulBkQcmBfS7eare/uSuugGOjJ4/Tw2uO1pY5ibm45o1KVv/Zyvnq
0qhG2UEj5HiEKu5iYfGZ37ex6WAjTj+3MFEQvYqnECm+urSGFbwhoSH0UpoS3NDMxu4ntc/uFwST
PyWioouF6Qb4yyjyIs26yLwahDq8VS6dNVo22W+4Kb/eTzNagYNZSTC9TizcWm4bVu8WIkjEBGHL
DM1rDCFML83kJ0FNz0hK1Qsmi61FnfFMqaDsbw3OIJhr6omxK5b5HEsBlIgKhkTFVhvqgIuYrrA5
3NClrV7rH0cUa4mtZBDTNx8gMjD5sBOjDrIH3QUl3JCWX75i7YjDvFGXSrv5X6lhe31VNJ9Fjbf3
rgsg9dYwoFbNWeoz1w5WGK+5Gyodp+gSSUHDTtvUDQAWrL6VFmRx1fEQGA1v+SCd4JEMmPx93Wp1
Glc5/h1Fab2hT/K+Fu0EO+NOF2d53uxz0c1PfLjdj1LZXHtl5LBlFJXaoUxe45Fa2Hsxx5YdciNw
diIs6SQrff8B67f96htu+d57pp+ORG1ckUQ4H9VYZz9933O+dVChg1SFU7aJs4XbFFeD9K++0USU
gXth+NdGyI1SLCie6s0ZE48ivVQW2dVT9fZnRthwcTB/X7cskDvPm/tUS8nZ3kV3AnAcyr+1nMpP
LwpDfoN83qZ9jo2TSXsy8v5pVK5ZJSoYjZVRr1DEcSjkG3rJ/8igkrvOqOXeJ87jukTdnJq0znOd
638S1IILhPLaWEP8fuDZBWXjXH4JVw4Z7W0nlHFiN3pVl0TL0gP9qY8mW3mEso+Zlo6GBP8j2YL5
i/CDCSPHsqtYyVMDQ1ucl6UZ813uCCvQpIGTBhuaAT9Ah1e/m57qqbgYrd/Gupnxlhf9Hu5S1js9
c9U0LCc7qN0oHclnuKjNBOUvurd6yg7hZBzv4rkUbv856LoXgo0scldLN53cjWsPCeIfpM47Ibtf
I6KSZ4dGrMZerqwSiF40ffZz++Xq9dN2UWus/FJ2x1zduDsvLK7Z7F5NQx/6kv7MYPXPSPxSr5Df
gaWOaN1AhkCOcTZpbFinOW9pAKyr6aIr9QQQfrQDVV5Ra7SxyApGWrvygcF5C6HiYT5q7d5K41eH
WKQx3ishMJYpErPoJKdnSR6irP0VqCzNB/cq0d/Fi+VHlxFjjNNFB7iCw0Sjkq/XAydUeLCxQIMe
7p1Sso1W3MrOo1EORrLUDO0QOD4v9XZYV5H2pqpuwzRecsOOvAPQqv7peTh4/w/v/v9GPd59nf+N
Emz+i7rzWI4j6bL0q7TNPspCC7PuXqSWQCKhCGzCQBIVOjyEh3z6+SLB/rsqC1WYGevNbEAkQIKJ
UH793nO+E6ukC4WgCBowymtjqIeViZERG1mnnK1g+EXU+Z+OGV//fxQgPhHf/pWm/JcA8dNb9fbj
Pf23bZ2+5T/rP+WIT//yv3LE9d881WbzoWq2hrKF73zkiBMP/pvmYXWAVuNYmjfFfP3KEdec3zRd
dQxyxw2E1bqH//9Xjrhm/WZ7lorIxvQ0E5On+38TI/4pXASUp3fl7lWYKghkNJA0qviGrg7qRvOH
TYHWxegyIqU9WZmz1SuDdThnXx2H2AuDk6DVRev/qxTBC8vkem49vY0razk9GF10zlDv4kJFp83e
mSEtBjEvy/c0XFYNMmikstlSMQZ5cC1cDKVZ4+cbm59lrD+lZnTjNzGlfKu9mVNopqbQDXZq8FYR
Nd0KMetD15j9PA6Hp1QOYt6PccKuLT7rTiDOmglz3yfhN22iF0CNT0YfbccsvqHptg3TzKQqrrpN
ntbBJqsUazm6Qi7jkjfJ4+3dcv0tVLJFPAancqgZmoklCMSHMmtunCxxMAiH/Sx3e4XmkPpSKtoP
OAygF4tD7ydyqaPozVP1fgCRNxMtH4ZOfgWa+5RiMh3dKygStgGAoWXf7rwYSVOL15ixMk++SD/7
LhZYD11f4RkLGxFTg+ci8ovDUGAlyZ2tmPS1Zk8bk+TZ1unedGhT9NabbaHR4W3IReN117GfoDuA
NjjvsunxmywSM7RnRX3wYr1dYtshyHRsG74MJ2As8cSmpv3gaGBQWqe9K0tn+4e78PRx1fwxxvZT
6gK/7jUSElcVWbyK1+4GvzuBOdtDnaIpYyU3ss3VWWu2cHvQkkD8shvWDUbxEZVFOwZyZslyg/Zt
FRXBfTwhzz39R0NzYT2i7pkxfPhmCJbR0kysXRB+3AxNUI5fIAP06b775Ea4Zk0mVG4Y0VU8FFBP
vUjbGXF3S1DAGlPROWKchRDoCZ3zS2urT3ZC5HQWLhI48oVTEw+fcBVrZZkuWJEYonvawTPqueeI
MwvPLGvH3T8f40tIwmfvkwfTH1eVMC8wYTh02xvysXP2hPikV34TnhEHtXPZBz8qi4vHFQ+pEd+P
Vd3O/TBQN2ZrzytRHITQuplif4W4/gxSMJ3yK92LLLSulzQ4d21WzBrGE1bzA6Ho/+tZuVpDKYxt
5jBVtTOH4lCm5aGWaIxLe5QLq9VpdTu5nIeqTd/F1NZ5w7UehpFPSzG7D7I6Y8oW3vqBRFCO9TNA
42BYZGg4afSCw+Ze0+uNiJ33fz43nzFjpmNxhZ0YIG9SOYtqZ2nvPRp+M3j3aP0mMa1tXOsJSQf/
/B9p0/Pjs4vgij5h8TSMsqgpd5rotjrmeLvMOETBumW4VDXWvlOxI2PN86yv+G5/e4NMN84fyhk/
D5CqpzCOQE/dm4O7j8H/0GsPsbR25PJEEIuroVcek6CZR0MMXY78ddU+Y0stZ0olCVSJkIziPpKz
NFC/xWVDp6xqv3sCwWUG5m5uOW42/+dj9LcPo6uVDdu8YvuDW+xk174UF79A5BU8QBqChK3grY2q
jZDiAefGY8hzau6aiBj0kP483bs5681SR9i5kNi36fZhdLdQiNr7ro9+IH87d0NBhJ2no+jWlGWd
fRWpfMmH+uzkXi0ao1uXXWga5c4pylVgiZvEnPoGzDgM+6EKg9sxGVejuiv1Zu3buHIhzEat3DUO
KkBLua3ccgMmet7H5YtCzFBBFje+w6UCCcdU+7dGmIhNo8Ngxfeg3tQvLspL+t0n7/uab5rnSkro
jVfukspY5jgXUR3p7mGURHCMSdTeeB3b5mDokRL1DXjKDk2FjQVO+sy/06YjrEwLbGJgiHpW6Dy4
Tt3gQ2MSSsLDzPLRwuR+ZuD7Sek/pMzldP8R08mT4WuPgzBePa0Rsy5J100dvak1lLzAq855qL4B
qBXoF4a9mznNosvbxwKp2D9faZ+C0rnvr+mrfplIFy15saPZM7fzaA8hfZfZ3ntr0arJm5uk+sb5
3FujsTIridfCXuVp/lUw09/VcM7VkpC7NEB1rtkdQWzqHDVcNudpTH9Fq8NTQdHhMYtbFAZ+sEqo
58QwfyAUlfOocQRSJqOahi1TTyFYpIPFPd38xB2IRNjSGuyQtObNTGuwMVecJ3KIskUxyjuc0MEq
0uXeYUPHDHOfpe3eVHL0S3lIqy10SYRySw8Ljc7EskvWCNXpUupvI5Zdyjjmk2WGiF9TxnoRZCay
jxpdFEtWSiNPPYtK74DqVK+WT9JTafknFMXmzBDKTZvLxyR1nkmfe0mj/OC6YmOm4pAFxqYIg2Xf
2dWqDM2Xfz7Dl4irzy7tq1XOUevOtVu92akTsKwOyoe6NcsFMS4seoaKPQXV0MpAaME1LyENdLm+
ZLgWLFiqk5VLoTIHufDm0TJfRMg3UIQGdEOk3FWsn7Oqp3D+5/dqfrbtnK7GqyWzFTIoW6Npd6rR
HWR27tsbIAIn00j3ImtukyFZenZ10LMSWqASolpM1o0znnDuwxGkroE/Y9B5xtQrwvH3arB+OKM8
g9zZixydLpY34apzuDKbilFRagb8pv4u1vF5Zsk6Ea+DbW9L7B7zwanOie3s9ao++Vm+VPS71D40
VK/8QKsAqeOsApunV5gu//m3/9szdbUG+8hr2XO3rMGKZ64NEKj3+OYDyD74hzW3cua+i6Ge5IIR
gKCLcZ4HuMK0exKxv0U0xzdmPNKLpM27rNXSQX7gZkuoAwz5TWZI9QCj44s3+xlWbzpVV8u4Mria
ihVE7uIssXQMEEOwxVw+HOtEOE9ByjBHTPecajTIdQW7rADxIuL/4IyTK6tnoRVGJzeKm/suc5X5
SAjF0WtzHTCFkHOBJWmFto0ZWf1FiXOhb352J1xVAQOW5UixPLGraTMtRhPdCOJde4OZRaMhxhjQ
CAu5rKiewXqJDuFR7s7sxkpmGSHs5MedndK/tcbxDZhfgI6RUrpIaSn14FPgFPgQakzTY3gTy2Wa
Oim9Ol2d4Q5gT+OAtSkTJEa1Fr00XnCSdNvmIITMTa4kycbQSx1VLsi9NOQbJS42usp0NAspmWoM
8dnyqQOnQpIoCbEIk3rTDumLW4WnqNPWhZlmR98MuXwDaK750kYjo5DTpTLusU20sxiSl1U71flq
3q/r1n6WiaTEdpAow/SQzLHTbgm52lh9cZH8Ta3nXNUxWpnYDTvaYocLiUNVsL2o6w4qVpehNGwl
jbIAW8o8QJe5lBAAkH7UBW146ATCqC+qyudkqJ4i03rqprCpkflpGyT2lklquBiI9fmCU/dp2Np0
QV+VLgwe0VXERbpLEveZCcyr7DnucLKezMp6E3p4IjeFRDHnOdPDWwwhcp2KikeizZx1zLWQYWF0
qjPtbYij8z8fwL/bMV0HIhg8W8PeyWlxlFp0q6Eem+olXd77pC+Eit09WTojab0YrGWoYeKO4rzb
pKWyw3EZOmueKVYxG+kgHQN/jNZV4wdf3E5/d8Cuadh6OzjYUdSCLe3YcZ+X3oyhD6bbFI8U5VO/
TXDpO4p9C3JUZU4jsXDblrpE+dLO+7Q3b8NGwPYhBZLegiqYc6BF/uLI/c3zyb4qLDTEbgy3tHaX
mwlQMsTwBeF4ImCM0nyrWrG0ucub3FwZEpCWFt598f9OP/+Th8w16ZnhuKrp6dDt/Ag5SuIz05l6
YpG7D3134ZsqM15QaZazSGBh+LH/WNc+LW+wz0ZuubPe6/ejwZKGsOyLt/Q3e7trEDQn3+pKTet3
Tts+GnEKjFS2w0wk/cnHoTwjgAyEeZK/Z4qzz3lSGKG4N+kFzGMTZbMhlXgJAwURGgp38lLfYPR/
kUf2afocd901KprrUy0apW92TYhtjJ5O8OpTLKM10TD9tKLGkFVqM4Qdqyhq9wmtMkmjLWFrXKHi
nLeaoW5aty1WQ9tEO+rJ7k4GdrQwtPRstcZytOMXx2F/B1ENL6n8IjXl7xbra9a0j+fc8aTbTAOy
Rwsm2rKOe9KxkGQUVfaiJfK1IzwX1am5M035ZtGIZC3B/oRQ6SazwThESBDMxjFWhFLJGQdBn+c9
zSV8xF/do58hkKfDe7XkMWQfQ6Wzmp2uQTfz1PiolWBQyJT8aZQNjnAR3ALCeSzS8ck1BRpTFjsH
/ezMzHh3pWE9jC7LVek/OxXFWNMtlEKX68uV+T/d/T9GPxi4i9/lv08/+Ycohgq5lfzPP7+sP14H
72Jquv/pxcR5lMNd814N5/caHuN//js/6Nff/D/95r+9X37Kw1C8/8f/+iGaXE4/jY53/scmPuvA
H+7Ov7T/H8K3aGr8/+Wf/Or7qzTqDc9wDIewJoCP/+r7e85vhsl5tOntqyhVpu/86vvr6m8mUCxm
jI7rGBaIgH/1/flpGgIPz3ZUnarapr3zX7/6r54oR+3jUPx6/cceqTnVdv/9bHNcOgO8O1OnxDMM
NAhXhSp3bOGNvSJZgVJvnkfoz8Z2UOdYpcRNYLY30ivPPWE6txaG/J3DYGPWAv2fJaNvP42JcgyS
YieSQn3tJdspVfdWkQUuB3OyP1OtOtqoTfsoo0ij4jYRjQ5VP6vGeD4WDnmBbYO8XvHK1+S+S5z2
QZeZynga0icOQiBCVScQEoT9MYY5sUv6eGeEen0LPuJg9lV8n1TSwnsBXDLSui+am5dU7z8fHMOY
pi+sto5uMoz9c6/JAhXc5mmI3riLo0NjN/0xZ5MlVeVYQi9Cwc2iBMZtOEVY+6Q+ijX0j/qcSNBT
ltk1BPrIjNjNqYUee8N96Ph4fDrprj5+zxj24sLt3ABRY5VSx5kKQGB0U0PQxwtkNt19HujxYrh8
Vosv8xz+vLRxcVmYMBzT0hxLVw3XvDr9DiIKp21Ev7ZGPjh2WxyMONzgslPWoxo9a65ZvIyptRfY
9JGGje3GYgu2rPxyZL9iBEfQrNUa54wxJ1BeRwcU/P6Hu+mTS/QvZ8FBXqq7qgu8XlN17RoNm3je
oOclFZDmJSQeOFk5q/umvhU4AQ5IkI1tKeWtDS3wCJmNZBYdps6QybfKyMHUWsRcKwaoKySgxtYb
wpNrl95jm3TzGrbOihUTUn6CFgtPnz9PrHw4yV4lW9rzsGvF2qxXRnfpDl6zQnNkflFdXCWeTafA
Mh3LdHkMuDYMsatitUg01xp01VorsVC1hRrXxlpmmlhUFezxurHxEzoBglFo/whXe+NGxaREgpKq
YnkPLTRQ8bjVEWvMZN/+HGIt21eDF2FHzoobXXLFOtJLzoyfVzgckr1m6cbWaQFXQfYIjkMb23to
SiJZ9VJ4+0hP8lMAw+iLDuhVdgi/qK3zHHR1VWMCpTnq1Q4iKMHaCTdpEWMXuyIAtVwa4X1cxdF9
I7RxEQxYJTucTkHfbPxy+OaCmfjZjM5to2PsGtXCX1YuNCNN8Y197LfKJSn7i7d5iaP/403P27R0
ZLrTGuvZyJn/fNNrXs4Wq8DuZARatyw0cu+qoG+XqZIAKpqeAXaI9hBRC047H8vdayhJoau45WOl
7U9B734PsMLvPm7xfMi9NYYMR3MIrGPsdaNYQX3X0H0us26k9w87SgdlDIaY50DdQ/D84ga6fsY7
LCW26qAe0KDCqs5V20gvvWhi47b0I2V+sNiJrnGAt+j57ezHuO+HOYozzP7Y8SJwhSWBYaD9+6M7
hvdVsxoAlRuQB2twIgiRwg12B3s9aBhuK7daln1l3TsFEJp/ftvGn8v96XphBbSZf6vwHgiQvLpe
OiusdLaczRomTH6jGLU2C5T24FOsLbCANzvFbarH0O52upoCytLtpwoUK38h/+4rWrmAR+Mfwgbk
rBiG4lWoWFtsMAOW0h0Ftsp9yZ4htDkboWMXKyvDdeR19pM+gLwj9Y1MyWCjKY32qAEsQ/H1VfjQ
1V5w+hVZwG3uBd31TAMBwJ+vtSHKxmIcmmptXJa9cl4iFHn0siOYLu3Mv6qXQ5Ln00g537Z1Nswh
rc3iIXDvWKXLdZm7yFlRV/VfznSsq8JgemuebiAsMHXKFPXqsZQLZzQ7Q63WLPbmtstw8AadrHeh
DrtB5omxz+1iC0VabIIhbxa2UXzrKzq5fZ/6c7CL5RLYidcXXzQ/jb9ezRaVlK1ztPjTc67q4MD2
NK2RsSRrWEdmp8X1Xd0TGYkV0Ur6I+wAcRhGuhI4rbRhI8h3mjEE0IXj3AkU9Ps0Qb8MD2B8czSU
bCly8SH3c4wgA27kEksy9C2Uvwidlk2b2XsASTdDaPSn2NPzbQ11ccGIlnG+kzo/TfN2mDBe+tgf
QztVv+i3uFwM12fCgz5JV840Wartv1QhYVf6LN04jnECLKjaBwfDvmALUqixt8v9FFFYfx8WjUB6
ZqM+dYanLAlh55XEfoeJxwbgZHsVieMqg/7LgLbQvXop1XyK3urQWaF8VdvhCfvKN+RYrDUBC0tX
ujA3CKXH7JOv1bqlLxLpLX1Sx5lhs7jPOqluK8i+JkaZGXBUB6IUpMNELzJEn5qDARN8Si1dWrx6
fBRNdk4SHO0oE7sZ7TsY7m35TPNwMOhl9aFyG3C3gOuKl+j2wPaZ+U9LFK+x02yE7t1ik+5mfRke
8MrRt65Ua+kXRALkrkbCdm+B5dOHEI86LZw4K+MVrMMK4WQEg5CBi5Om1sqLglOIPG5mZfVPTyq3
fj7uAi6meYrWEzX1wuuflWEIDm2mbCKnM2kTnjTRIhNP6lVYJ2w+aXAhA8fO4IbaqVd2wdnIldsO
5pNe1mLeDJG/jXCgY9FMFxh250aLNC4SXrG0debCOzQn42K0GT6ApJ4uNho6mPdmocN6bVT6Hrj2
rBaMLOtAjWZIouWiD2iYjfiFozZS8YoWh1yJH9k6f2ei5S8bD2ePS98ynHgHRtSu87gToGXe/Ipu
UpSKWY6CYGVABSBr9UgxtxqE8qha3nepkQMpMFtg3wsQRs7wFi90rXnGeaHORWuOiFi9HyktBo0b
Brk9H9rpkktqUI5O/ug6/jj3Bfp8vVJAtFnq7/DIntSi0jHKVXOy0W3uEiBCgZ3Au8VRiqubQc4A
KaZRZ2lh7lu1e1BDZ8Pqe7JdsjKcxiypnJu3sMPkmdACsA54LeraXMAnJwMoEAXjUS5hF1q5k8Nj
8Dtk5sN00U+A16B51WsVL6vR7p00GdmRrFK7AaAdosvlfq0hlMHRj+FqeupM1ZSH2qRjqRVRRlKH
8QLKUZtDtZ9pIaOqILwbBgvYpKEyATKZMQTjQmAHQt8T9CQkwL3QqoTxWwm/z+yf60k7U/8wAcHO
MUE9lzyM/KZ6jUx5qEoLTHCUP5Za8CpaB7TtuGUrtvQ0K1thoMZbI7elKL4HCTaarCcRIVXbBZxN
LNr0RfKyMTGsYp/wAFuUgO8WagJ8MQFTB56MS92o0ER6aEBrKmfAzfssikNYvf5NyDvY9f0e5Lg1
82xQmkETLlo0CnOlMZ3ZqFXwXr155sp2g00vxD4bJHOf23LTy6UaFTexcPI1Aiu4xfb4jag/+WBn
T7GFvlnDtIO6Icfc+C1XomfLBOkxUQNnhPOQhWD/oCIlZLsJjlgRT1LB2hB30PcJ2dnASrHAoPfb
XhvrNdAnuQQZ4LxlRzVSw+9NlotlU0OiiyiVD4Yz7uLeRufcBfqtlCbzlUqdaJOKeiprGHN1rloP
tcxoK8XqvAlktammmgV+4IM2PYh4bhCZh8p1ZuqZ81MNEdLYcfS97O/8akK7d324S4zC/mapZ+Ja
hmcR6dqeJgus6s6wv7VRX86hHYmDr7XmU2PhDWAJW2kyKtZBgG2CpowCcKvQXkC0H5QmDh/KIXQO
hhTlvA8c9UWFHTurK73EtYvbuPbdzZBqxq2LSb3zvepuKJDcukr9jDcwPajV+I2kGO0cgGs+Y+Iz
531Xk4KLQzsK9JtQ7+pbxVKH1ZiGj2wTAA5MR2/QhjcvhbFqAjI6AYG12LxHTyjvi5c0MGqMKrJ7
cWgTYmJJf3QOMlzMSwfmdZCBtAEEbpdUi0YG+l3tpsuSczcLhQTM1lfKNvG174WV7fIotB46Kzte
thjMXfDiBwBHarwyNkxdyEJNdRg6szoo6ZIpDfte3TwPPH7v65peX9YbiyIRC0uAMkkSJ3sojTq+
A/q4rLwyWTWjhvbddJUHhflaqOqPwnW3jS367aBUTIIJ7nqWXXRmnZfviPs3IGBJGYBFAMk5o7fB
zhYDkW0cR0ZFa5woYqM3aQWniku/Y3wyb0zfPmHCFZs2xr/JJcciF+K1SFztyS208LsFVQeoNFgP
13SSQyCmdGplIJUoc8TR8yfGJk+GmUrEe1f0KM5KIK+YIxnsOcWdJK1u5w1mssJqhnOM1W3VQKSH
eJW/DbWegktWmp1HufOQK8r58nW3Htt5nOG+LsMATInq17cmePTbDhHbmqA0E+4XfnbSLdKDozBS
xKN40tFSz9k92Yx8K3nqpq+V1AM7NTKe3dHo5mkhPASNBGuk04fLZ8XKY0z/hy+AX86WPB9sEkSm
+WUIHlUKWON4XH59GD0iCblJQEdM39D0hMmVSHu81uNw4HofDrpZgXASnjXTIhnsL1+T3P4f3/3v
l0jcAe10ECa8VQCQ9OSkLLfVYGinQhr4v4ZGkghn4g5vu4paAHUhcqDFpYqGdcrWociJF6U6uEms
8t4pc3ms9fogwsghSymNClo7cNxL3AgkuUDjwRUUEyKgR3fIgah3sixkloznq9Kqu0JhTbrUtL0X
f/RtHJzDx1oqxx4G3IuSALPGo4LCmwtR9SFUd46vrjnweJZBDi3gaCxbCBGvTgOMAtqG8wCSbqa1
Q7NR+kKfZ6qbPwKlbXAXnTTzkTZqfWda1niDgWtBhQierFcWzL7j48erGPjaJqMSkFnDw0KxyaQA
Lm1vFcmy3zp2RW/YCnYh0jsjHEr83jArVo5LjkSE6XuBC6fcXz5cvq1Nf8etynoXAFZiKwvDMNOi
2cjxCCZshPAro5nTSzjFjfXcdaBUoJw51DTVexZ27m0pcupu6GoTLCizBmSlXcGh073AeNRhnyTB
ENwngwlpavx4EglzYITRBcMqJynmSJWcL9mQyQVBqfqjqiBVUep0aXso9h3DKGZKUBo/RhLhC3ZI
Zyxl1STi32DQwZsIc0xPuM6S+txY+iTxZQcgeskexqt0dnI97II+q++03nns7IBchbyBjpkbHaTa
x/GyfaiVibdvNOG9AfCb6Rfap0wpAkbLPG58EUEUkvTKGs1eY5K/F4VXHdzRWgssCndhqfs732KJ
iFFALsPJTDlLBoWwWRAwRNuX7Vat5SNKnPEkpPpuauXvbWMktwOSsIU1mP6N24Ef7WsvvG0SEBBt
Yag7QZDqvWbqr+BsUZvQ4N7YrXEvwTB8Q5ANJarSziMd5QUhv+IG9fbi4/8uNaPadQL2faBil3HA
bzzn8E77NtjhcGspyt343PlQqouUncPlZRtkZEhMb93Ar7xMpmNWO2NDIg564aqxW+pLOMpkCYtj
VEc/6Xa1gGJ4pRI8tIww126Fok6et4w6XabezkAFvZJVYgCRb1B0+NlZ1Rr7IEu5rzV3bCdfIIkP
5twe+uhbbv+0VH9cC5ECWbLi6BS6GDsNuawJ3zu1ljHJuqJjZcK01CEpPWi8h9lgRsYswHJ+Q/Pm
VwcN5/JbIQz7pwl8EswARV9T4L2sWC1u7vrI7s+1DLago8RNbNh4VS6/Ohmr0aGzDbyrtrQZ3arh
fBRbToz+POU2zlt8+GtL5uaNlK55E+a0VaYFtUW+7s+4UB/aHj9xbgXxuii74slMe8bLAGrMNo8P
QbLloQ5rjE/MXMMqB1wCHDH4G6d7xOpVHzG6DzPN4YbpgtTfRIkq0V7kK7cNvUNHle/IMDxePlhm
fPpoJzhau0p4lxTq3HxWqN5G+IjWZpNmW5zybzFScX4vN1m3dNnmWqNVgPNoER6RyakI+YJgW5fe
T0VWu5BJK8yFl9q30w3a1Q7qUPUzLQfrduzxxVi4jre5P2DcicnVMiEFUNUcLuc/0dXf9e5YOFJ/
qpCC3hiqRFs14Gec2stUccZMbeQsSZPyxdGiYaOFwLVjmYW0aMFdWmZvQUQMjQVYSn8V8JBfeOSx
3FF3pJQnnbW9vLxcnpevke5lbg1PN+dl6vewxpRxEUJXpO7o2+duHDkmvfetyFZ9l8vdULb4hbvC
eBTc0x8vKyHTuzpI77oOuGvtdxgIPvmM1uKjleXO/rIGG42rQSIv633PYScl9C7QMKwTqjUPkj6Y
4R4L74tbYyq+ks4K9mYFRWugOt2PZFHOIPBqx6wcHmNDMU6955dYpPDfqXpczIXimI+9kmNoi1rz
sQOOTVJ89Ouzy3ePH8/mFDDKWjOwUBqxke0++scJDtmlno9iFZJOtia+rUhWhWlRgkydxwFfANSL
JFqmnT/U7CIyddmto4wiA3YP5zIItUOuZs8g3quNIXXnmJHSdUT7MW6FkR6d0Ggh4A2xWEd588Nk
raBlx1b4qEdzEC3iRiuZL+mQ11ggS3Fz+ZreVO4uIdKyBhTRx0P5kjF84naSAZMhka2YpoBhmhqv
I7DveU724SyJUL1qWQkpGdcB1EZ2IQXb5nltGtqBPmxN2IF4ZUvc7VIAIi+j58xkYgU3qb/qXRt8
A1DOjw+RL2gPTH1y6gnzqFrD+6VPno9VvO6BkXhU3Pfo5+UiqzHyqVG8S8ZueAV3ny8+rnD2jHf5
xBemU4M0oCzcHTvxGFzms0gj5SYplXc1A1ekJK6KWxPRbwvnGSgV05Me1/cqiHEPizJMuThqJiq9
BUinMzBNoGTZKIy4bhy9btA92NhFqtDRJ0hOvUJZHi1S6Y0PXmrclcmdV9c/ibqx99a0dCW4HXYi
H1CdV+r3rmd7GA8Fql3HDY85BA8aKACjC9WyZ2kdUpx0jjikZohM7jKPSCAeriQgltvUtzAAha01
K2m43owMS1zT7ldlJ4pN3CjON7N9R2cVPeRuiHkdCl2WVMkqGeCHp7JmmdRYClcfTUsSeWbyMu/q
3NifSYUMh0ANOaG6WS4tbdrLB724aVN178Zefpvi492ptN1nl1ohcISz6oz4VAFbYR3syOXq2o4I
YH14TZF/1hn6H2Daj3HVQ4gz8gWGRHlIw7Y+Fu8qMMfvtA/mXdbKQwfKnH0pYdKnBolHh2zhO4vg
uHBr70aUUb50p8eNIgmzUFOzBzhk88ACsk7pJrgh2+mtogK5/xjh6aBYcjtA5JfEJ1zFAGam4RM2
fh2EmjksO1q7BNYoS06P/sjpfFcCy7rPcZxQhmo7s1LZ1hMoPE+a2N+Gbs1ydzlaajd2hwrgB1K9
4f5SdaqjiwlkjDF8JMLeaRUVrXSS+MwMGeCdno6ruNViGA9cEH6ev14OYAeM6JBLT5t1WpzvaHfW
sAym5XeM0nqZeCBaENfOSABvl+OlC63H6TYqW9vfAwNZJJojYCv19TbWbe/I3OMJuV/CHLT/rhpK
fdbSwTw0ygDgNmjnRtVWazntZIm6EeSJub+306uRNiTMgxpSKC2Inedz5hu/2rZVrdz0avrTB+1A
Ghail/5ymi4jv49Lxxd9ziJfmbPLj6p0AgXCxvU3gWkMr8hIvUWPm3pu6r36Im1lNQQBFq82bG4t
D1gu2NdnzWecECf5vS+Mc9uF1Vpt/HCVjLrxDHJnHw4utYfiPWT+uNM7GGvErnR70+iUJ9/Mb8HW
pHe4cYal51Q2ojiR7M286Oh3xNVz8jt2+5AFkUmbSOLvZUg0X4iLdBmIzJ33U+f1sregBTVs2rTB
0J3yFM2VzFgX+jMErpETZJdnr67iDei8h5wnCkor39pheRXroOLXQpe/I2ht3F4+y12y6MhEtxHR
8JkiyOB16tFfpir9rxIVHoj0OAXIV7brVm3Kqdta8+Bh/WHLBn+GZm6UPkbG9J8zlwNaUTD+rSNa
acFY7zppDwevgcaI3g9shBf42lZCKqe7+RaRRYTAMaq26MKiec4jaCYwt20vv6edSZAY+PbXYdk/
XmashhWdLkvQ5UNHuI4ts+I41tWSqaRxCEa7X0c1HdqOsBMMdA5sfKkpOztXYPFNe3/HOkHTT9nF
sF1xURKsKgewW1S7xjYdweTktXXr2HlFRyd/5Sgat0qb2LNBJwotCGP7RYELPFMAqR/GWBHLLu1m
8fSQN7giVoB8QPnhur7M6Bqw9pumT9/dSKdvke4Umgaxuyo9L5/nQUinh40EWAbQBYyi86wwFopw
wA5dPgugGSUQ75YF2RtwOZRxWbAYvXrsPAVzue9xor9YyMw2kWv8rjSjuirisD6oQOeBm/Q3kP3k
HU14ZU6EC6okwXais3ZR5Gfw0kzKqiF7LswQjqlLNLbbTN19xwsXkantRFrZy6SCG+atnBhkKv1O
Zw6PFgp3pcfgRh9AYqNba554yL05sQK53oAoQ/7axiqjs0vGFzMGuqx4pmnmaljnNyHApLnRqd4M
3T9bPrCHjR3hYGOJXmgGG9EwCF4YOuPq90J8AcabkleEXw7+NpkaGkZHt9AI0h+jme80M/nfHJ3H
cuNIFkW/CBGJhN8Sjk7ea4NQVanhgYQ3Xz+Hs+nonqliiBSY+cy95wauxJJXsr0DhQfZUXP3kLCK
DhtJNl96dCdtdhTNDGZrgJ9DiQmXGsxMO2ex4+G4QgGKJi+pHlZtk77DSJTbG7iJvhSc4TeWDddZ
EemZzsAt38JOJb+KnzbsxJL5K+GPmlYdS713/b7K8guas4PnZRlbgfVlMdRDX2nFWYfElswJvZYr
A2sMN02wA1mUFXTsplwgpmXl8ZrgpRjG3Q6nMqWJZHi7eVtgQxHA+FX9WILCRmqpHoz/dDHI02QR
GjAMzgVWap+wUaAI7P0cfIyeTPGUgApkilBGGwFAnapDWxDT0prDwoifyUrhJH6dEvOhlRO8Opv0
qn/VJpBGsx1Zc9mETv+xSSxoCU/8ode62CqOTFhQ5wbJLjrfmibGuOX+PJGP6jfSfaNPyANSIerA
rex4bWtIFzNsUnce3hxUEsJbtfsF+ESOOhKqMw6ZBmpYXjo+CWgs4PI/NL3fyQCeazZ+ao0bSRT2
1XS94bBWhDTV/D3arjlMbrcVW7WPOZd8nMPKIqc59cSEvHcsFg4AgT57hjTxuCV/rJGoFJIzwqbZ
Qcr0+nrczfSqLOvvug1s+vIx9kqXrKJ5AE8jgcnVjPrh8WNIEGOsNhlJKfFbzQR62WifMg8yi0jV
+zCoKE3H+8GU5mk/icp9r3OLWBTySgBJmlqs6dRNKTWcZ1VHuu5/W9YcwarAc9+6q6XqD8PeL5vc
vhjEtVBhGg/uio7fNE638j2ppz96Pm+B5gw/hZm9GbfBee5AZHQ1GWKUWA8kRhMpJciUQWxOUuqG
h39nU8dHXw/JEANoupuL7A87rRcYp7fvysSF6JIzfiiN8pMjMwnyFsOIBpReMa7d9fG/FM6ln0Ea
BrwCgEj9QrAofc0Damq5iliJcbVRtGsatCjvrnUXI0I9yAZvLULpcKDZ9RYXyxpMc26+gqsA1yun
0OrVl7Dd07jbFedb91H0vSIgrX+Ge3dy57R42RoFGM376kgewAAhnmoQcvi2/7PbyIGJw8yT3f5q
WeWtAi0C8FRfYqMkcgsjSuD8FIlLMEzzYvcgondqnbxq9iChcdHb5AUEGmuKlItqW0rh5/9f72f1
W9ebFRsN/ZuI0zhdmvUwVFikiixBrr+fSAT6cW/yVMNg09emJhp3o3dgVyUn6aoulhUcvJSc3bGC
w1VutOcrk5yIj4eFJ7xkMuRNLF3TGOtj/ZevN0S5cqRDH6cDg2Tbrxym7s5anXD6f51Gmf6sSEro
g5G4aV2+8GGcavZD7q6JUO9uoxUWVL4DVyZvEGsOikmHVf+d5eAEQys+RxjluAkU1E6Nu4tFWobv
iWy78miuzlUyxQmGvPiSpU1sQNP8DOKUGdXqTwVM2K35N8keKDJxHVQtDosyCVc9T6rQG1co/ZK6
aZhxJkCsXyYjwqQ3+kyLTBrUHM9i+QborzKAfKT1aWrIdxnYGGGc0jx/RA/DIgmuM4rjh0zZYZMa
HEx5CVSRvENoZgzTPfRtuILLAOpovEOL3evhebW4RZUp41KUlo+TqWiNQyFNBrfb69bZwKYJj/Xn
v3NeJDydZAzUXfeQoiHGjzHZATmufi9Q8i/10l+R8pqQ1C3yGBBphoYBNs1dNvuh8B50ALHiRr6f
JotPBhOJNmngKpsOUq8Br666gTZ517Sb9658Yus3HAkM+me5xXcj8uZrzW7S2qkEX11u5ybdCC8r
CPW1FvqNIrPe0PoA0ScWpObXEXo3qotkdtyRnULGwBsXyRb0OrncZLukQT8cVau0p6VnAeOWABBF
nq9+Wblf+Qr4uyOOqdXYDDsdebhd8b1kYxeYJVbjWShE6pn5XZEmIxNYTZyHwWrb3HYMYm10O+1O
kra1zEWceuwkWV0ufQ9QHEByMvNzUNnd48gDKEy25yId9+ClwMn1ov5rM4gE8cQ4ZTc38CvTkRy1
976uwsyVu58OzldfyOHQG0ns0UXujMRZYUP+FgvMfcf4tfYxdNcUq01jlxHmD7/TXEaxk3pMUXv6
pnefV4u4ZpXUQsYACBqgoXROMh55YE77rAV93g8XYXVuOI5rLHDqq014l0qr72xVGQ/bOmLTX8iX
HQcMh8uJnx5w057IaMAlUGhZG+1q/Z30IZzh3RiksJ1oGjHQa4nuJ2ZxRb72VExeQKmrx2QQ7D7v
3DgP23eRskLeU/fO40eHL5Aee0DEmrGA0V0Z2dX/BxxY6goie48yaz06TekFVbadVTd+1xyQiUW/
aTgVmxFvZZZey3OeVgoQ4rxSZj+Zbgnn17FJAJmyaFT9dWGpGK6IrlDNE9JKXNNhn2DMauXyr5AB
cfZMdKCcF409XYE0+yyxv9mIjnHf20DUoLAPhcKOQDDaqRbsmVJRRHtXPK7Sg6ttqjPJZLBTvZmx
hvjTVsbMqJ7p3F6xZZUzSjwDR/08eO/DzgeR98WfBg87WkyGMBpBk1oro63DKznUi7973VN9E8qA
2Lp4ic3SmFTzkpA4fr/OFk6L/m+RMou8WcCFqCieh/xXJPpjqQktNlr21VlB4WeOCS2OjlqlEx8r
GRWBufGoamY47MJEvUjJB0iSTQ1Ci71Dg5MT9D7xAIP0sYMCyiSChY0L9kbn73Z4edyAcV1zq/S2
/oU39MStnhwJu4qsktJf0QoDKVKvqKWv7e7pAOw6EFcppc00cJ22h8w1sAuPGh56NnWBJv+Bufhx
CUmnqKWkwPIS1BuNEiA+4tH3MomcuY4Guv5DVot3hVnLJ6b6mk7C8L3ZIb1+JsMCLFoT22qdfM97
25W+PjevTOjesfjd6dGYkv1Nt/c0ZkZs23TT5ia5QaHAItf4cV3OB1EOl2JjsOdMInZ7pv71eq11
ofulK4mTxoUrYRkRUs3RixYV9kbKU9SiT7bO2lR/Sq1+TfONoI5SO1mEzJXZBzU9gqlQNdaVYEOd
wASzetKb9oDu1Ek+5AwPRlVbwJBaHQZzRBZW51+bPYMLs23v3GrrU2rRetgzV0oy4PECQOty5QhP
FyCz2Gcl+EKAfbUBWXk/m65HuWdUyCEJHytMsFjmxH82CWhoxMH+mJE/PdFpQKL24FzYR4pSylcx
PFdVctFSOPbqQYzjl8YcLphIzaQ9WLFXWpIBC82ocStrWs7beNDbMaqc/JyOHjkh/VT7tTNSYACa
IVGGAfMyIFsCapCWPAdFOuQh+7zuKIc/7g7RBHtDdbnrWvj6ha6ysAZlwiRX3pZkxlmaO3C+Io1t
J6FpURnnp1OcDGN4ZaBi+0T+uCfNtr4kG1u/ZBsEj3qDpiw+hVEDxJrXB7XB+cQCjYE5IUgFxw0P
COlnWc41khtpMKnsVXLJ3q4bJqbWM0nt5bFbeCAZi37abYknKlnsY2G1z31mLsyQ8MParXaeredV
WrO/T1l95A6NUtkErdiIwC4jzVrau9Wer6ueiAerpa6jOSEeRDLB2UkKSCYHNHeLpbJVznwkT2Pz
NX3E9DJCe9DK+c6AOJ3O/Ye+JTxoqJgUSFx01IduWwxW5hraZcLKGufmvST7ddQIE8Ig2w/jxwjV
0xrcP7n0vuoUOQlxaSdczDekPmmCFKNHq8+V7+XQfQD7wNk2/ky7h6UIUIu2Es+Cm+Gc1p9M14w7
Y5h5BlNWUKZnUAqQ08Bpegfp5c7yHjSgsedRmv9Z3WtJ1XrsdXIqdsj+uPyZA032FnVkXp2WjgRG
+Ba5KwKHyE0/lVJjfr9EWrE67McGEelaep2aCYoZgpz8h7jy9gYVAq+q9Hfp5hGhzuDgMCMWSTey
UiQwQtdWrkOSVZgJamHlVWPQnKwNq3xSsMfq+OpRYexwe3KiUHtvR+WV/axpghpZLrhI1fRHk2w1
d8R9OTYfjKsuOSXC+k/T0YWCs94O09o4we1/Qsp89MQvLvz5lMp0DHR7JX+kIA3ImNerZaR/2Kcc
7KSVgNn+DnbLF+D2enKDp9HoukExa/g2aNQ9awpfDGBFhFfflETGY+2SVbcgKGH3MsO/JTJzGS0V
jkSDWkx3Lx4CDqZ7hT8Pnf21VvzBAbZS1n1t+eaF1rUfwYQmhiFBDKXEqWj/zWxQSB2xb0nWBYCX
pfwUK/ssUpGpVMb9oSzNf7la9UhMDJu7LDuWo1EDOa9/14L6xVUbJ2uy+ONWv6FnIG50sP/g+frG
a/tuJWRNeIKMIb7nIcktxKs0KwNp4t4zsflwVnWuovSY3UbPmeScJwGsDsRE0ZuTN7rLmw8yBQ1o
wOJgSy75ujbPW7H1oQddgQ6RU78bYMZ0/Ol8/atbVJpLmqWBh7qZuu8LISmQY6YZ/siHLyrS7LKV
9TwnYEu5rpYxEobQ4BwQezSo9pTrn9MM9E7u+RB3RlMipudC3omDG+bu4HW4+f//jz4hxIxLHxQs
98ueVevBynH62IvGo6fUcYZWidxFJ4fcYYegGGtb9vyLYByLp05QNN9RHiYHTYvqj0DjliMRgsOt
ojqkABWpyTisGG04U2Ow/rADmzVh520Mnvb1g2k8cx15GgSXeUscLK+3RXAyl4ihXrmk1LF63UcN
lHYcgOPB1DOC1BUjCo0BuzRepk2xlTvWufuOglBzbMFM+X68bfRrZJMUOOMZ2D0vUZh9lOh3vWEE
ze3wJgQPHUUCZyvvBHEjXsJtUOuhVcFTGW5yyZ4o0kNrWDoi6u92WrrQ7PEBt8UeDQ7fuyVLrqJW
P43egvC6xRvrCQJbA4GXwD15PC2Z/tC6phcTuRY2tJi+4tsmFhELay+P8I6fhVRk4JZ7bCj9VrJx
gZoCrOWU/TP0rgdy2r1NzfPOnDhiCpcftlqdC6t6BzN4TypAFqC1fLOEhYd9857RNdDwLMVpM9Fy
luRwMOHQJXxbgd/dpqYgcMl9so0tXsKeIPNQN7KZuLX2v6JbCWOp1luyzbcyu6hK+IC6XjN4Pg3K
p5oaDJOWQ3zJRM+V4WlqXovx2LEVf96r5N0TbFQTUPVgXElWTpjm2TO8b2Nqw7xxnMOtAwxMvbrT
d/HGLnSOAYWi2kpNUrJmGRQji+YZ1yJ7RArAFTJi01JU2Ei7bBi8rLj8ekrjpV03EJmTHdue+8NC
utzksdAbtCia9+hV/Iu2EynTp+UVfSe7nYIA6n2iMu6PJIrP6EamYLO0l17hQofq8UjQ0kef2pyj
oHSDti2+6yR7Q3Xnnoq9Oqok+TsU9zPacjAaLu8My8QBcVk+89hV1XQB5pQdMNK9NcQxeYsHfdN1
wcSAZBhbPWi4O0xDklRXj9eZOwrIO2C0XHmw1Zzvm2ueQM8XLVvGq8yYu065fEpnhsGmvt1p7mYS
fYp0KpmnE0/oECapUx1pVZ1wIfSIxOtYcS6GVib/GK74mpYBpbTIarDlQDRFCdkWH93cZ2HhTGS5
W1wwqnvqh/2ZnI/D0A04cA2bnmQDLTdk1rNaiIweEgr8BagESY8zG4nWIK/NXY3QcivuTqbFXpcc
1Vo6F4HEc69U3PbT58bEjBTEIuzs69CRzYv4eT1s3KbHDd8IWBQ9zkTXHixnGF5+nV30LyxW3jzV
w7mv3T1wNB0q58gWMb8nvka/dLr1NvToJgfKb1JErt4wFozK8+480DhatZdDQO4uRW+Vp4m90c2Y
o8LElHaoLzBIaYUCxArtQS4OUyehVzEcaRTULIvbnTzBeXHDMpcyaksm53Be/tsnC4YpcclXRaFf
lN16KFX6uOXNGmkm/3VzBtPpyAha3RAKyyETwyFv4JZtTGN6zrlwOR20qMSTElnZV4nOXPOaF+mh
/UlSozoOk/vUNjIwLRo5Eg26aCyWD1gKNERj80/vcnRGyQ5u2cqOVIf0XViLJkc7NvwscbZo1KyI
fE6my/5iLp+JStSQR/Tc9yRtXBfYv6vLBV+MTs1+UUeKVPanPdEQljOq2x2kSAoRW1sxpN8q955t
RCQ2vveGi9jVkVV5reqaVA/PQJ02LH474Pygtf8ZUop7xBEjWSanxp2OZpeE1IlNsLTW5CNJYV5Z
qC3uCL7yJy3FvU29ky2T99gqYtbwUnCUW0dzY0QGsrthzLAZF/ShLxp0sCIpjSfKhgsL5Cmae+uj
BZeOLMx9qySqWs3e6SQY8a4TLJl00j9ncNOVzeVI/J/f227qF+2ahmLgx2ktxkNmPv9mOKL9vV4e
MHVYlwpTQdCpbgtcCzWmy/4uEj2Wsz0r4BjyyB/M0frZi2S4WNyJnaNtFNf6IzIqxqXlth/ryf4V
hnz2PH5D5cJGCMMIoQGXShFOOmUPlbP8tZHhI+U0Lt08oYXlV9M7uRHvOMUOY0WMg2248baXj4lp
PY+An/1KrG3Iu0KA1hHPijSfAVKjoZ9QbGMzSLIotg9AOg/2kO1vVQ9pcE495sUZ2aSiHjGiSvp/
+6Z18myklNvjpIhpWvfkofRkpDuDzVSAqLystZ/2iRxZ5S4xfQJpKpvnd7KCKTJvQO7RuaLd+KCC
mh89B9mA4nAtdYTwAMv215GshdvJ8r7MhhebA1IBmENBmy5WqBKo9Ataek8bH9Pib1nRktnzsVDA
M8u5eEOEfqcs5vhd0YZYImU8ERd6GqYdnZrNsdP2PKgdduiXfbSjEpI98PnmzKhaEotIUoZRzc8m
w1zsnfvykdvyugNNPVhNomD83rWrQfizWcdKJM4pTzIk/OJPiXQrKCjfuRmNdx6lDJ9z+r4U7LZz
Y4UOpcrT0os5LHiN5Tet2PGlZeYdHUWRWnpLxtphgvbyVKr9ni+qeOhcvpzWvOeXynsCzfOCEZpu
qeccGcp7l60umo10uzSa97KRBnuPNObkMDXNR/EfJcTdBjiTM083A0lne4CXR5APLqXzrEgGqxf3
5El2aJ6j+5Nb6scVLNzB0DP71XWTt7TBmL2P62fJhDnioWdDP8IOEu1xa5enZIR9r7iJp17T/Akr
cZueRL4MF9yGT43FzMQpxU4CEsLYoXC+2hueZdae1i07mxQEUd3q8LYLvtvmsCM8yfjmEPGFZJNE
iLb5j7KAfA3Le+1RzNMeee+ubFJeawoMrfsk8Iuh4GiQzYcuYtu70zQ4ZbAigWXyu/r2Wl0rrWHD
1FBqj6WrRRqS+D7FhmW2z5vKbKQMAD6mRAto0vMLNh/fDOypcBliUyVutUWJJjGo2h4Rg2pyVsZ+
iIRveTVZO/9x7VmjTmAcaqjug8f5e5i/2AiYP/v0aPRmjXLGkhclf5ySVFRMTOyeHItQeK8PKBX+
OrbRHdjW/JvROaBFoUFoUvHi6uqIEIYGyoH0KLghiUCPYNt/6tI8jH1N3nTZ/lOl+dIwwbtolhuN
TvVkDu3wOEx3JnKugJ31U90zMPy7bP12rVY7ADNRr72fwQK6hQ1gvsmzx361nWic0/bsmOdl9g6k
bgD6My1eKn9eWZyyx2FJvZLWfauM2CMoi093+LGH1niERwfKppT81YqeyYomkiUyR+kEqFd/tq6M
i7zmw9M6M1qz3K97OvqBxKco7ecHPJY8dhTPO/vtdBs+EBM82vUA8cJCZtLRPp7NFLlVs7tIwWfM
gPminfCPfrTb/aTa5LE29ckn4+AnkcTKdvl3m9hPmHY4gFa8Q3TcZCwoouudZn9llZqec6+ONy0P
FpQtaEb/5DZIsOqWDDSxZYiAIWNOcKvXrvy5maNuKnpDxbetUzpWf3G6n6rxVhHVhGr3mIPsfLhF
t/PILcq4Vp1zHYgaJ/+O2fgwE5k6DRl0c6TuUIAPuguvCp6kz8NMrsA4PqJbClwymfgp9chwl/xI
zR5t+vqbIvcIjCwXlwMfEPOiwjaRcJbHIhknBOke/jzs2HjHSTw2jNBWirmK+aXsEWa7IiramOqY
0iAl913Tg006MXFTbWSqDi1G2c7EtgHhB6dbDcyG0Vv+aXPWIt6otiMusoEVDahVo95Peo5BPAeK
6W9ccP5s5A9gJQIzZ/09ay+iFMXroP1oSI8PZYPfZnGyyF3B6UvinkOrXRJfTOQQkB7f+PUmuB8r
WIE7eQwd61y/ESI7WQTHHZK1O3Mq4kSATTSvYCHqlz5/2V0WLrJmfbGPbBk970LAiuar5Za3IbRn
RllZZIjpzSip7nFL3ZlDpT3Y/xiaZlEzc7mXy5GFCbuehphY1nfkIwbdQDTkanjtp1Y8G7vkIbrv
3bsinxiVnQxXvXgMKWKTpMUGQaFlgHE0cqQrFAe/UA385CajcGoaN8L0IGPq52ywP/fZZMtcz6Gz
mTOdOlUydrC0dO8sjU2dIJspsIqbJ7pZmIg5P5rY2nOaiMvUOy9eSQqfqcafpNLPKM/20AUpGs7F
q3QLC63QDb3nOX5JmfTab/ndXhDKt+NhGZaaXy8ymWZstHM9oYLnAf+vNabhonfVW+1mVgwT41si
0Ag0nSwTvd6jZAbP7HU/jmQ51xYmslrhzoxy2HUDdf+ktivp4wnVKpR2vS2+pYH+hCkecaosKBx7
P1sDo2+42evZLN5ZjNEC7fNyZcZ+P2n2OxOaKmKBTt2uvznLr0JRalf12c0Ix5jo6mMwnvdperQ2
sE+VLoKK9Q6k1JtiF550XZvbISsr3hBCsZ2eiAaDt2CQaSZdtDzZdMK0S0fi7X1oOeM7a8U8KhW9
/tYHdgp9gKzPrBvHmFMEGGjk2ulxNNc3eqpgq5IF46DJiWXppJc4V7Zo90a/vVmyErHesjTBIsgT
X2G+IUUnhDrEwAdd9i0ozsyIU+5H+n/LhC80MDieu5Rph6kAT6/iBWrFD9z++6p1yAeQBmQfAFNg
7KbcejUK6+xM6Y+OnOjsVJyGGli5Za8eSBIgQ53KRczMiBEIvdoFLNC0Y24i2i7Gh2jixShAoIWm
fpnMVsWgUq+GaXzklX7nlRzN21V16nGf5u3U9+bR3Isw2bPhpqF9VNWUhpWs7rNpqsKKFM6icq5W
iYFqZTg5aRq63A3RqC6z7wF9cwdaBUk9PT6boLt8nx+n1SRMrp3R6fZEFVoGZ9K6DiEVIO99R9ib
r8yLvfYZsAXL0+YJpf7TWOjfxXsh+NMi3Z+c3Hkr7XWLV9Ud4TfUZ7GDcPHQVQeOKM5KavGsvLjE
14VFFjeuTN2ffYSVSlNXMsyT/Ijui3T2p80r/pthQ4QDI+I8E6GHr95G0Jpp7qMsnD0oXNa1Cfyo
BgEj9nJB1Fv/fvMtd6BwQFtRMUGSeC3NyjjkgwlTodw+Jn29jvh6JoPc4tSRSC24wOeceRucwIC8
6hOwgIAzkK/nWpxAIwEH9sbQ0WgszXo4DlnxHwIRM6DM1nzEqrPfifcOR3Jm9BetweKJGI7iqUjf
7S5lojxMiBLnv8P2ZJD8YLHOntgDl8JmfNLYYZGVDG6AWRCrcpgAuEV2DWBOXvHAvmWSbJj+3ZDr
gyf1h2aUkixHkm5Vh1XWu4l5ZlRNjJ3e/torb0PskDnJtMOR1FksxTZfZv9yF+dQhjWY+RzPgqIT
FYP3lZluGu86Crh24PGfnhYzQZMygfLZzpKp44jgK3H3eFDjZ1Exns2n8tOq+/9E+ui4C/3AjeYn
VaSXVgBZPz14pf00DPNbueofVo64dukr2rf8QsSpr+XJp+ukv41F+h5fvTMez8vkIEjsvbc2yatj
xtTFENZtUZ94zNtQzcoHIRcSVPAOM8asO+2jXbkORcL4G6Ej/vwc1bsOBSjdcdHy0RgudMbOW/w8
dy4zlzJ6Xf3Wa0PXL43+Y9v/ZrkbFOatYHDVyKYUxQfXsCsY6Dtjb5x/drpYOrHk2vXOvx4+Q2CK
9bJYdh71WfG3ccUvg6vvwqtObIuzsAHGKNV6l0R5a/7XpijPWb+zTk2euXsVql7VMWZEAtQ3sdla
dzV+09GSZw7kQ2nbg09/zoIY45eWsiLxJH2yExZbQRbT5pu35nkvcdkS5Ib8Lo2H5QuCNRrNPY1d
BPd+uo1Rz344uP0KjE6+pXJ+m4rhB6jXX3RI0Vz0D2mbeTcx8tH2mBko479kTJkDpsbJXZOX21NK
gtLjvP0HoAGZ2Ojd7dTC2wykcqUP7ObxY9VwrhMDrzFe4tbjkKxWvitWyWC+q0Icvk92ypwNKBAZ
kF737hDJhXcAGQ224wapz5vZE5nsMH127GJlLIvrvaHEQiaz+R6uFZZI+WvnIq5kWzFxgICwlZJp
gs30YK9k2Mw1BmFmw8CT5ybQUNAwBEeMp2dvuU64NKX785wvdrjW+XaS2S/DlPfdtv8NDX9WMk7D
pOsTUsV56YFL2K6TU/wirP1uJKOcdcVFNpX/dm42X2TeQ5s7WWh3+FLz2cY4NR5SQvceePEHd7Fj
qSWVv1S0Y4bOO0jzIK9C7WbgnBmadM12sMzhF67reZ+IyOnSJ5J9utPi3cB39pv5ZHoieRb9Hwef
abznAHtAip6Kah0CO6/rKwlF/ArIeDqYtpS3FudA7ccYRE/+21kiR0qzR4jf9bWjSFEfM4LNYCiQ
JiQwBdjhIiYcTPs0bJyVs3bXb8R57TthDo28h0NAolZufUwjC3VPu12J6DYm7Fc8dO2lZAtxrB5t
C+N5oshSlM0XqzVy3nWLZQHFl7EyRM8NDuOamNUgaalmpzl2tvZYGZt+YHGjsvI0LySLqZT31KyA
QjxyBiDEBAv66FWU/7qOhlh2rcbxa0WOfEZIYJEqRzDGIu74Pzr2d9BQkzklZbsUD4nH1KioNwrp
uQr2MruMZKg2CO2krD8h6DAaG/4A0SVRk0o8AigRdORethbt1cLXJ15d5DpsB4+5KIJ65H6ut8o6
UHibRBbbvyoRL7pW/bQc1uzH9JcFm9SBzI4agkH70ynz02uOqgdzlpPmFRTW+g3pBOjPiDZkIxks
ABB1t9W32V+ZUObudQ9X24EnwR4pF5+OsxwHb4uqFFEMnedRJwX8ySzmn6LBXmwk2W9COHNbGCZb
V+PU12JkHj4j40KKfRB1LJekfdSAHuvVX3c07mZijkVNnUTYrebrco/RhTrn5Zl++25RpXXkgczI
vEzKOEnruE3oAnSHm6JbGXcpdnLOPJ1rKdQRr1geon1/0xfoDoNBIPM83WbR542hTENk7DR15r2H
vrfE7R06Uo8UO7M9bS46DiqO6eTceVdmml6r8mMp64fe4Ievh8GlER5+eADxU1QRsLa/ltVvzMpo
XkdZnsgfPlL0HJeSMaxnz/+6ltuopAFjQ4fxbz47m04eEvo6Ll2WoH2LfcjbD6OJG5gc4tdKFhHy
ord6pu8o5xm/tMbVUI+en2F6ZqnjpCdD5h+bOOW37XqfCYtkVnQyKk9Z32iVOBQd3SsxhcEMnj8A
LkdijL7emRz/qNHWH8LWroDbh9JwfQ3sNvQwkgMyI098W1ZOINf20mXn2lzSWE24XDYyPvlNNyKw
hX3ZBuKydLk5bPUw9VoT1GBjFT7eqHvLRZjL1ABQ+nJXb+2HsDVxRmJ7D3QH/JulXuyhaE+LQKXK
LAqz0faeOSxOEaAu4ZSbfZAIct/TPoVctpboxtBVo1G9eKnlHXOrPWVtTlwh6yuSKfOvXKBiNlIt
Y4trPZEVOcdJq85V1z2SOMdQndc9jBYkbZeS31EI+PJSu1hlhdKqe5+6H7uxHiacfdE0KMIF3eFs
gmlAH5ZfzR3w8GRII9yc+oEJk0aNItCqMe4IFLrw4wRAgCaM9cA+hNlirv4O2YSd6V8UAjGpvCqm
MUZtSCwapdMcmUPPFxmPJv6L7ODJveDk1d6wxHGipdni67gjQ8f7U5EKGiGivBgdnkwrITy3bPSY
EEu/rpN7usciSpx65ZBtCeO4GVTaJIY7dmE3TUCxt37JosWVRbL31AUEpx8x3pF3bRAsXOfjT6XP
v6JpsohDj/Zy216LvgxRaPy4DLX4DXHNm92TnpjnvRd3/Uj96bVljMudVL3V4IfCmiN2hlo3Le2q
WGjMNqQJHacxOd2sJvfhVmfYRaBShWu1lAcSI75KBggMpQRS9+JiYo9B4Oc9KCBGKCi6J81as9go
X5x1pvthlBqij3gkmgeiiN199/v4vAAvZH+3ojzct3DeBO/XuLNdGnxjKhQCEuYD+nhnEB/M0Qgv
qBfHuc7bt6nfq5D0wv2Om/Rjcac5mu0lx0pTXawFs8bGF3vPsrgtXegsJESmXC9InEwz3pd28l2N
F8/K8qFqEdglFccPIsFV4VZxLXM7b7oBLVq9bVpdIvXyrrmDSnJ1o15r9OvmZl9aj6LVFLwdLHEt
wxmqbr5abl2/c6y+OENvHDZ+latFrsmu4oyWhO0b5SJ/jUCQaPcKBpt5uP6Po/PYbt3YgugXYS3k
BqYkGEUq5wmW0kUO3Y389d7w4A3sd23JEtg4fapqV4wjVEzOrUORRicybAvC6ehpqvANMgDFFH5A
pOARYcmqpEhu8vADrhn31xCC/jTzFcq5fzUDdDUolwV1Kmg9+r4QcNtEiqbJ8m6vFRBsLGr8bOvw
PGVJvPVSODvLLMWZIo8U49NlWuGYg4d2Oab+Y1B3IB5LyVQcN8/e2LcYzymmU8zyU+gEm8EaT6H/
Q76IODt0pkhk4StL8TUvSjdfoEiPSDc9TkPAwqHUD3ZG0CMIl29rtShLqUKeJ11s6S79KVH9IbK4
6aVJrHv5ylFeMnVlFqfbA9ve5m4SFtMdeySLF1TMboET2TcP1IC/kLh8sQBDyfEmmHFt2zSmOxmj
ZO3657j/1kY4XmYraJGD/zH6INw7Neyo1j9R+j2xmSIoREfrq0rtSxkYrHzXhJypznP6DLQuucU/
zeeGHO+UEkrA3I7nSdYWUAr+stMLKa+BD2giB/s6NAEgOEpjG5Iv3BwB06vCPoFw2ic1WVKwDrcc
seGpDWhuNKySnAwz08YvWOTS09njnym4tgTiWVep2KigRpksrra/oAMYya4OKQQdcw28gyOMDut/
ug2mHY2zL4GBsaLENssXn3n2PGg4wJSMg6+Xpxh2IR2wTJLlbYbhLWIKqDBycAH2GvMnwOLUTcbX
YOKqDEYlI6KODLfWF+woufEb++rXhKJbGrEo466wwhpMwHF7QlfQhcdMnq8aUvnql0vFvZoPRjuz
B5pYZ2CE4320XBJJY33rNYK9yc1Qa2y2zYKTPpHfBqTibTBOP/BIf9lJY4py3C3dVuZ2AZB5nuF/
hIt53xKDz8zm3bJobRTLXrritzAwrGLdaqAUjmzDcQDYTaUZrs591XNWxhDvccUsNIyWU2wx0sXf
gRPyN0htuz094Sygr5xN1R0CcNS1LuCmor7F18B9Ajkyodxzu/BD02otLcVMvKcSfNsutk9OlEpt
qi1ZSFjJkz+n9tFZ8zgq0AZxUlY6sYix6oAJ3UiQS1ZB7wzxfYTfmBs5HDdNfJbd6kLhOgZ6Gt5H
3z8K3V3juPB2mclMXMju0Tcg2IO6sTejew94iBry9C8I8rc23HvTCLdiIwQYqOJXmc1TnnYlq4Ly
Lx81bXixeet7OXl9msEMGiMb+75v9FfHimOuPwuUqGkqaLrsbodheKZ6/ECe4MLscF8n43uBN7Tv
TXaB/l0w2KfZXidWKa7JgJNdZk9rGKcpuSwbJQm5ZqBUnfrmoO7ffYfATmVUH9Nksc0QVJtSv4uT
bjdnyTnBfWPIcp8WMqrMBT8LqTlLGRe6QigrDawna/iWIx+xLD2gxr4X2ngocAjabKHd5mVIqxOm
SOZIcarnxjkjRUcjwOsoU56gEbs+dxYmIC7SBoW0e8qW8ZRDE6UrO0pYxHI5noCRVLRNxuGdG5hn
zwx/rcnEr7+8Gav0MSt3OXmduGUdfqAIfjV3MgMICky2WJ4OndHz5UKIWKasyiPRPcaCvpLHwVn+
LLmfelQJJDnubshf9lSfKpHIw5y0JTdoQopWztzmWeZ2vSyMmqaX2irVMRA74YT1uqiyoqlwv2lL
e6CGEAwr+iAfLNk+JvCvXHgnDZs7HnEmJYfGBgNTFxstN+Kx2S9T2h+ZyOao09tA9auL6CSowTnF
MXubZdJDZLqd2FYLeZzFPgci2PkrcDlwYbnkw8WIvasDZx/u6ZNT9OGlccMn2TNvhQH9YJV/sQfG
38LiVz9YNXBSZX9MDcbjJO72yZRolvW0u4ws9Hizzg+lydZKhPANAxgpLo0olMGFETWUGy/H6dw2
y62gzUHUxkvsymsXDNheiPOwdtzUfWMceHVwnktWLMrnV+XY4UNBAa03+MmOQvr13vvXJ8MlMdV4
05sTBKiQrdpPyKoqAkRKEYXaey6Vuwnk2bbFYGtOaELWnL7Xnk3CYLHJNc1yT/v2Xw96GPGrqyP+
h7FDl88VSjqvuqrf217GbJBae+FkkifOnqO4ZS8SEldc19lTOBLxdCeknuHYefKPlcKXYp1/FSLb
IRz+YCX6V0homlUTHjz9Vzf9q/bpoJk13TDNRDC4bQ8xpKJaXqFN3XM2cdXxuIv347GX6ibrGJrp
zKVMjwiuxuEzfzOdjjflAlpnRqUh3YAOgkoKWjPGsG9d0oFqkdLz/vTi4zKp8hnHn4+shtnGBzvF
fGs+UwpBm2+WLHtlsx8KDNzmiKUsaPUP46QZjasALRRAiaL8YLEJLJG/kY4pG1kmmMRb0X29vsSx
TT/wZ5xyTpLSbq9BOVFoJUgVmo2Z7itYO7bPt9dZ733KkEokeBMG4cCb+GwPRB8TDnmfUMwJw8gt
zDWgj0l56iSzQDjW6a2RyYuxSGMftBjHAloXbMwH5GACCkHcNz8GNcQXd8wX0n/DgS5sFjUofHAB
kM6/s4E0oxtk2cbyMFCPeIPqQl/K3m72Y+meOwqpsCPvIBiZaEkbx6BBl0Ym0jX2cKoszvl66ZfL
mOhzjzh4LVqkXCbTrZnBbzXpft54M9lgEjBNk1x75gPuNm96Gsao0DmgcGLiIAAz5MclP8nZPuQp
e+qGe/02Mdw50pEzJIyTRvLpYcoZK3Q+IhxRwbc4aIzixEWQCZeyPLgtTwht08ST2AHyYTmMnX0o
aUZDxC9mlhW89LKYzOdgHSuW3HvoYkQJccQbcBzkqB9bNZ8C34DGUuhDOsPCId8TWiOWtsm/Gmn4
FnJfg4JcY/7u3OcGVX4psGL6BpmtTI3kF/DmrDZHoaHf5Asrn3Ru37hg7/0uexlCstrsUw4FgZm4
l/bJRrsl/8Q/nmcccz2NFmjpmMhwB/ShIiBWxpyyfAqGZSLY5onhkNlP6VS3NBJZL2VgswnywUFN
tX/NjLaBBec7+zAso8LHTdkNDh9rPgBZD97Q0jigVX7SFgvOYS1IZFeJcZSfELYscnQFBohlUFu3
yFdq1vAVe/Mx6Lq3XBJfZznMtBbHl6YPyZ65ROdy+xCriklDsK0JC1wDE/gfPEzVc147bKOsjkHZ
Poa61IeB0DtU5nenHIer9n6qkXGZXHaOAVeU9sOEpIlrVjzV0qGtrvJ2Zebuy4bPAmbNaa+sBA4Y
v39uYo/mWj5WLfVhjqevvJwFt48Pyub9vbeMnxgvrnPaDkws+l649ouboBIQDfrt7Zh9AaGwRrEx
6EKgY3UAOWhoUUPzclfPQRRgptijV7xod/4UCYsNqhkedWmhENupRxcg7V5AeA+xmc7bdGCrUY9u
somz/C3n+6GEFoAF+IjHgU0mBlV+CKm4jX0J7xaF9WbpxEXalxrXxY6OFxdtbBV06wWDM6MeDW39
2NxVoXH1bLla/dkiNrgVykTs+E9d0Z7WxZ+U2rWO+9dxO8czCsw+FQGnDfj0KExZ2cRyvPPjPtzG
XYVc7h0xk5AtXiwKF6084CaAM7EFPRwJHJa6XY5F9tVMOuZM5BgL+MMmrgpsSckTFC1EXBcB1BTi
jyZucWRY21AVrxh3Q4xuYXDm2rSxEnkccRwd+PUCS58Q37A3rUahcmPnS34kECtYSKvHfEIPSCvu
ulmBOUUE3sF1p1uf6DweJkJMdBntZVI+cV4uh1xPJCvo8gvN1F4NSGd/xKSr1hrGuKjzKLUAe0tz
YArAjISC4/Dl4QKiTCAepEt/J+uEykBS7DvTzos1bQ3+nN7gmFBHpUI6BWEs4Mos6SOGbxC7wQ5A
0bss4hcq3gR+5RTrGAVBozVjn1NOFQ2WpmHPuOsnnztTVcojrO6NxdooakHZb9pjtkJvbR/TmWXB
e2lZ29SCa083pMj8NcE35YMUyZLIhMTZ+orlj2jPqDSHIvH9AyZftDsvvGp67DLDf+pCabOO593r
DbhpYwfVN0iLx9C36aStCPTk4AOcrOHgwReJ2bTJ43takwn4ulI/xC1Hbrv25qa0iV2mYH4y1vBX
Pw02c3XP0towD3MPN9bAOUMg62T4WNVUZe0DX8eRlfCnufxRfwu/YaO4e1+XKoi0uRz60EUFcsKH
NjcgyNRrdVGO6C9ZycV3s5k1z1ykg4oruSwmeGp4gtw5bs5sBdnYwWCP/LmKeqP+9M3RA/05AzFS
Z88JfS4PbbmXUwaZe+lvzcH7QNR6JOCdU5MmU7Jd/Ezs8jMPKHBWBGCyIvkdZsLPvDD3pcXRVaXB
aZiLcptrbNoNiL1tnF90svwrarazHpv/jTROaPhomXX8bUpgUT1th53pPzo0HWzbYbimMT7iFHbj
PuN1LvC4Ntrmvlb5eFUKTFnyOVZczUSb8h4wkTRobvLxfsR2d0JxvbMANmMsbZCACXuhheR39Shg
O6c02XKEcC1Duuk8K2Zuy79xiCYXvEmpBExfah9Bjrg+xKVDn2cExf1Pi0DvrqWlbl1ZHxk1w432
VQ2dy3hNktncTKi2J3agUbumyk1sBptRgIQ2xz+goekuwOsyZs7t5GdXh8KdEeDoxuVqwliaB0Qa
7BCfqLNrE49b75SHW+XN10qDGOak/IWn/ur6SwB/l4yfpZZLTR9klHouTgPhvhtYRnbUHv4LBBYh
4G5yJ+WZ7YCGSmrBhHCSU+K3Ct2OB8hhTZn4LFbdlq2ZOV/HLL53IMepgnw3gj91F151aTw6uGhy
OIcFkEFz1S0GGhs4fkXOLpyzQpdD+9WVbmQSbyIhvmsLOoBt8iXliP1XZH92p/czUHq22mdd5zg3
FMUeRV18VC4CROfcckqOO+zEz0s3/tg02vkBNmbXAVawePFt2wzOUVc8N2nQvSsTfFpLLcZKJCg4
rDHKSEggAQFlhEWyh61nwCTDsWHM8Xb2yVxPI5hfiz1DoDTgy/7OGliHqhpiH0V4346EgeS2Tx35
j81SWdiLucYBZcA0ZdyHOHC3SsFEzsv67AKpqDjRGdkbbMq8b53kH+c9bnfV1/cAT6PeqZ4Jz2wr
21iLqxrYe+mKryosCrUxeq7f0iBBkA4B3apdCk4x9CD4ktWsExzkbS4e24DoQ90/uCMrjbBglWKN
pU3CvuCynaMBWdD5BkRYZRyrwHprsYL3hYRiSA4PHFWY8uGoVIXmR5IznP3bssI3IH3wt3e9T1A9
LPP4jSUVWFXwfTOUihIzVzEQS8HBtskVGwnWBi8uZSBOMoDh7QmhGh4UTzbhVqjgg/AP+bAmd9Iw
fvDj3nrp8jNKLqF4Vu2owBW8KTE3YHy7qUPxD28WryO37neB+6oJvkRp7X03RYx12jP3sSJsojnI
7MG8UlH6VEzy2xMtUTW9QUB8Ud4tiGR84y0fH8LTd0MBe7SzsnDft2eXpsYIQWqbzvAkskreihn3
hDnEd0Nt4Kkp8xsrB+9XBvfZ0uJ6CdKHnP9Y9qDzoV7NUNwzoVI6GS8hx18NHUeZBnlEP/1zMjcz
FtE3VuhNPJ77ZmF7EPB6bJxlm7WE9SAJvFTU2B/GkKYANbAdc9kaR15cfE7kgrZuzt5qIOxIqRfD
X5qRdQYRsXXxTNy6HWGf3tx66NR3ZJQKFmkMB6RH+1r+Tl2rGciRNvzr1PA+HuPsk5Y/5M3hZHDV
7LX7EQz/OraGiH8h1cPs8LO53bpr1IvCVh8CoHVXWMY3XO4NBd8z2U/9OZKcXFboRbdA3Pa8Y9KP
N7zQ3GGUkbZnuIdreWo/4yLsmhYYVFJgqcyWm4XrZbforWB7NBnD2XbUH7mCZw/vQj8XP62w13+Y
0ykN4gLURXgtentmIexsBxl/aoeALheRf31CXZAROPfSI6fRWJiOhF4ZKRKqagsWYqmeROV3Jw/G
2CZ5jz3+RBDWuLOD5jnOiOBVqtwjbt55qAoO2Ay/hYgj7PwVfAR3wTsNxi1yYzdK8WmwB4T14jQQ
gZKj4P/ZEJTzMACwXejdP1aDIMESAhu/cyHvewZrpArrripaglxjcS4hT1ZORdk3iVqtJGYieVtX
DHpgkPbt0AH1x3cjs9BkOTJfdJN+G+zWKiKyOIFvCvu5dSkoTzAaDS3BB5TJTZLEH9Uc2xvs3Jek
pT2dbzTG0GGoCbM35TU57/+UWGmEj3JLD8YQVfSS4KTOH/yVAOFhji2AvJQuh0pfFhzSk3UHr+EN
1DlCU9J917wFOuqIh9S86lH9LVzgc38kPWtJSt2l/xfO+W+Yk4giLg8/KWSN7MXf9FnezqG5x3p5
HmCjhtXwvuRTBoWY95y1t/2gIlFAULmbhbNx9IzDsVYQUqZ7ZbbXhn7KKFWKfW/1iDcAOIxkVE3j
Q8FzuJvy8Z44z71MOSGVsgwKGDwS9PQmECEVJmZm9lmoOTyXLLy9A53UHJudywUACdA/GO4aQhuy
d6ahu7pka8lr7Tnug5e8ncxda84xPac9ZU3BecjMk7u8WnN/KsMg5aLCTEI1pcGLfbbYq6QlDCEf
hyKI/XtGmAcvm9joCi4l83jSAPYmqYDq069r2XcZAYBsXtH7jnqu5u7aGvU32+MHGpqrsHyJpTrH
ZYgOz6oHkhte4rexJ2JgOMdOTvtOIl109n5RND/wbWDQvKrK/+cLxmo0+F2WjV9LO1zDHrtL5+5K
Z3mu4V+4M+Yx04Lw4Hm72i7YA6U/oTG9xUDmTcvgi3lc1PB82/XjxNk2Fw8EP05sL8eqidpm1WiG
4Fmn2ZXyZK4YMa4YVC1j3ud6Ofel98JP/CVn5zsZ7YodreEpV/mrj6kDSgvnh2g/JsMlahJX0KoW
F15uN711bD0ghHJ/zRdMleQhZaCnyCCyOIYnX+sI525UJeDfaj6m5oR7eyGm4gFdRWJfvzlTEVrt
w6uMxTZZWPm7CSvOgMxbHgTv/iQ+4zBhas3GPxq9v60+mKI8ye5M+THBPqA8ZFvp4Fjoytl6Npbo
wXsXg0/AFIqcS0uOVbs3oF8i1Ia3cFCRsjOEj+PoL/s5Hl/iqrnP8uk4ELTxO4/SV9W+k3LE/eq8
g5e6NmbyQ4JzPXe9AzIkEy3qALYkFSGEOs302S58Hk19NVF+eM74E2OKpiKSr/U6hWTnwQAjGrng
BJg5rCzjM5RAYEcbykPfNOTlpOLd5u+yUu1M3FSciScdgLnAAJSmxmOVw3bHV06N8cKAUlhvhjF+
/P8DHxCq8WNhcS2gb7g5OoG9HhcKB4/NGoqsIKL+i6JIqyYQJ8xj1v9boLEkefPkyhLm3iYfSW1O
KaxdV7B2GzkCejLUnMSRMS4XlXbsZsgSO2l+ygdUv/U3PVbZZzGlLwMXrE3bEUDqb9Pux4aaRPxm
jLq8ebXc4WgGZBBcLCImImnUjzYAM0mTe1U/9k2+A4N1TIZx60wO72755HKN50Ye2PvKNL9jTFW4
cB1/r6Zu76FiXqUzXXAs4RGW3sgCunpoGljcpEkxMbjGDggJUjoZnhaXlpTzfdxXxF3L5Jp2434O
gcC0ofFi5AimwqVj3MPnmj8UwzyfFtXeuYAnmeL6ve/inPh/wzF21Yfpxrs0dW5pyGRp19tXtJ7v
PuQDMDbvGrWp6nsBBSjM4dZbwA3K+RlJKw/0a+LRY4qN8DVYhSDlwMGkeA/D4L3I/AOBxGkzOPMu
jXuyBv/T5VwsodNJJv5Dns4FJYBbxwv/Es0HppEq2waB+2MoGAfsCF4Kri5bjdZaAGt0+mtqB1Rq
KNzfDi3jvt4rRVZmEvFTC06GHTIXqDT+pVoNE/gNt2J6VuytktMR+ekqKyh3WfowlqqMjHp6q581
beMrCkr3EC1abd5wZMNUbirYf5RJIMsUX0ZZP9S+L48ifxRN/TCaFCssBy93r+4UfI8BOLvJJeDv
fpqUz+2oBuDhdPAL8sDWU/1cWlMfWQpYS0ElgJnS/d5ZL9KrkGFbyBN05ayN46c2rcH44hvGv2M9
t9Iab3wfUR+S4hw5FUMbH2+MCU3mnJ3K6dmyDh9D354CnL4QYamXQekJTzZ8gsVeQJuARd5YA4NV
Zbr/7I4fD8RO64IhdFOH842accdASfI3uecc4RVdbGf8wn7FvJmqv3Z+DqecbT7LLMwV3T+/SMBk
NwMS9FPHVmebmqm+wSZiSvvXM6YTHm00wUlLLGztn8Qgubphb0eCUjhdodfzfWCQtxBKqrXfj518
8P+qOb1iz5fHbLGebT0l+4FUpq3uOJZx1qdMi+o7RU2PNK+zXcf2e0sy71MvRK5Ic4ZuEh6HgOGU
DGs8TMO27OOL78BI6AOOC+7l0CPSQ1nCXqboKuc4xJdVxv9Sl0cCy+FmnthpJiP6WFywovbVuVDK
A8IEPGa2jae5U7eDJ40DL/OHfM52qfDuDKmGnWUYn8tQ3kDzffcYtElXSsF1XVzhyK6lW1D02oMb
jNfR8UgjVfomHvtLGOCY1EqTgSBKuimR05eRLmaxzhSl/T2nCS8OjE9YN0p6yBFp6rqfTqJ2ro2k
7wdl9chvoDC5KrpWfu6Q1XHN4LmzwC8GXWZHS3YU/nDgxCw3UiiCjMCZMjP+J9qq29iIaQfL4O6k
ZuvomQJwizYIbLussFwp/FtzuQl7LO/pnEWOAzGCp4qvgaeJCckkyolvjPn3o86tv9axy5vKGemZ
SfOtwzZ/0/hEr9HKzrNpLAemPspXzJbINbYeVyjMz7nL9g8kErZsBAdruUy8MyhcohiX3gsjq67Y
IDEUoXgBQ2ClwXuGwpatDjr/yph+lgEtCqHf8YR741dq2s9dRy7KUeVqil/ZlHcOWfSzsBn4TW9E
kgnGhcxed2+O08RaRugIAv4/PU/7JuFu6DTuCaHrbhD2Ew++BUzYIiFdVU9wQb4byzxAhmCxVIlp
1/Mi3eg8yI5EQ9EHultoPAyjJow7Ulx3gXFnmjF80Nm69Evy7ejyVrdjjm2Mok6E7e1cIG2ALv1x
cUy4xrHXFByRcWG1nN93PY/XolK9zbzwJjO59LfjWuflu/8cc3rxM/R5ridYptXJIKC78cvGPLRB
ekMv/YlYxFbbhr6d4mGv2AIziFaaJRUetBKzTs102mjJtraOXbYCBJPdqXmDMjocNJVT6FlIi4mB
wUC1QeTU6o60wLMODGaSETk1d1O9a9J74pRoAyY+f8MZ+K23QHt5pPGDbejwwoHkeu+96d2K5W4g
YUePh8yjPn20xQqOYvvN7DLsXARCOmksuAXwrb1e3sVltfBCm06ERRqcgoaxXW4Kg1VBXIzbvAN+
0JXejMZr/GAqp7jO/0xB2Ozc1SLouzjUK2SDzOvKUwD1j/YJJNEZFuTWKNvHHrIXHBCa2HJd8+d5
hxMxY9AZfPGWO2A/6km7+yFO79idPHlSONv5YMrgJcMktx3AVFI+KrE1E1tgNsDhM0oRmWEJ/wbg
fSwdLA54IFSowZcTSGinkTiXX6Z7IIC0aKyQVsPgaARWHFZWvjMtMsBlc1vqEfetEJ9s1G2yoAVz
j9vVLJ+RiLwmAEsEUWf0Lo7u02OOb22TYqNNZyJxdGAVRNXlo28DqKPf0soJWrW1uLStRXonZGcQ
omSMRfVgB6TaGm/4anDNrlmkm3lcXoLOfugXCSMj3nc60Ac6A//NQ3I3zgMHdv+OjP5gjR3oNq/b
xrNTHwKbQl/oxhDw+eyGSX4e8D+NhGnjVD02Y/iGkxYm45C623aLZidYDEOlgV2BKacZfskSsBhD
vfdDOvIwSbk8B8aWoa7gXxeGe3RausCIG88+3E4yC24A11Mg6oePrsSSn3LSYhT3EFkX458dyC9H
MFBnscJ86RwtW78MvKOiwe3uhjRmicbyf9QjgV5lkUxL/kiM4zTKvjoHXgvvRng/SffMmP+LonXw
ZH6e9HgvaeuCUlb8oNDx03D/RFndVZ2QKEHLF97CZG9wSwdslmdZFEIUffBilDuVHMtg+vWsZDy4
ZvpmZfx0U+PVbCV8bi/cLgP8MQXxbONIY9j7Yc1FkcTvZnVwSi/70Wb3UBsOZcxE3zufVQ+OK4FX
VBAsaULi8L79ORjxjdI8XQmaJxY8570nqpeU8DWdAteMRDfcZKyLcNZOT/iCIOoeQm7ayH964VfD
C08js7dzyFsHYz56y/kfd75XY41QS+NjKaZHjhwq0WKkmtkhrzmxw7H54iW2GD+JmUwC+ef7xhev
Tsim9o9avHHfWS6fCjs9YDd9r1kgVBaWrNroYWVwxkkPPqnXv7jdAj8EmTNOPqxYPw8uVzbByUAw
Gmt3Vv5pWYKs5welCsBg3PhfFCSYOMg+YUrzRIcCpx3WhA+V+T18hmzXVevSZwIClfjVqXXvZcuH
S03BoQaUyoKoYzeacxyQCUSOeTYzeeOFnYj6kLFBVsned6pkK4L4y215ZOiM+ucj3PNrqc7MxU4I
t9UeudEReOE6w7udR+IecoJiV+/inwUz1dfcJIxi2lbOckoCHKxDNYb7EtTXvN6CJHs44bWfvhip
vBMxJ0QcH4aF2DGGR2ZeXi7Qn9lrLAsW+zS9rXNRRexYYCtatBhObvFOIRO/mRk5uO2nu85Eh/cC
3o9UZr9YMXLTzHtkQ/71n+VS7eJlhMTJB2zTgxLzk59Mh7THXDAvAcrUQ8oldE/PGwYKN/+yTQSj
pc0+lpWpx+aPhxQGQZUVF0/0bNb5qNQ4GatgOCFUPamRIj13aO5zIXF/Nrehg4kW8YvEtPkbc4aN
FqibxS8w7waUddFEfCl0y3ObHXugPefqhwjJh9MTg83FKhGgCYJgXOI9R6Cf3VIOclI2S1yW8SxT
m+F95boj9G84Ep4FOGqGBxZ0CSNEESNzDK2/uibCPb66Oy5+B1n592UJ0CDmKRuXGFS6S1hvwNv3
/4U3oMYcsZeVk8GW0O6/qyk9ybaD0tmGR+WP0w5+4gpSZJGDgsKveqi3VGX99KUNNYsNAegw+6MY
HBfHx2dWWMs+0KSoZPfRZOonXN9AqbM4gGOXG1l+lmhUdHTxbhRshnc4oe4I2k5OH+HcBfIhaZex
3d/EsfBmBOVtnNxQOUNJ1bKgyNv6kMPOt/i3IIt4J4st5x6g+p+TnVSJP8MuWIWbtgeXpBvPVvc4
83Cyc+ObzTeCzzTXdVGxaVq4maT6Hrv6jb/A4O5ti8QDs2VGhIINt/3dcPHiQ9N37G+q5KJrypJL
7ZHwqCpgeQb2YVFND60DW6R0XQAuHeNWQvJXMhTB/gXaugqy2CdTzpItwJackBi/NPy3Ts7vzhAj
Nq/sMoWpvx+nH9Mh8G7k6/rTYTAMfQNd3eMsmt3ypXXGD7VMOKSDeRukIzaqiRr2Eq8JHkBGR4KB
sO8yWjImD8uS7i51kSW72a7fiIxHPtaabf+G5/2thgAC/29Koz5RN7OPWAP5C/yh7MFxIzrzrKO1
S0FWAFomKZkS8wJoj8Mi4NoM682Ja6EZQ8IOQnbufQ79txDusVHzDv9quZ0nu4o4rfjSCmNuQ4yo
c9ujYmnDaMpDBbNsVNmuGttHDwqOVST3adp85bJgblPtD4SsxQ29nWfmr0Solwths6i0uYFQoQxH
hbqGOcfS0nudszUNtu1uQ8Vnm7wr+jbvJvzltm88ajX8khNf9mh9XdS5t5R1V9E4J1/sRF698HcZ
YK2OMea4xHQHKk/IHkyxcS9MxDmLQcpxuhfTVI+jl3LfW7Nkdjx8rIeGW0EJnFPxVOb5nZ9UP0Zq
/i6AFzdOgaCFnNQJNPW4t3t2cW/WwKKsBBMcZ+OLTRA/muR8lKX8LUGZ7WqneRSq/OyDzGNpWsAs
pGsrKrz6XU+OD7BMf3ssdXHQJbwfmbQ8tgdB/WaJVEeBT4ZpwOo9zy8UiE2MUMUpnb4szuGsHh7I
/b1jDTzH605e2c1XXPGRUK7/OngTrycjoCCTG0nuiXOi3+zVET43kwBHyZ5pldmQPrstcJL8UmDp
Npf6rQ6hNzKSfFe2POc1oq4dI1oF/I5MM7C3fBTpnuUxpam3MvPbgtYWNp8sWwZyS14Dyp5b9rhk
NVZxkC6ukz06IWs4bZVfUzrfTrrKN3TOcXddxBrcKnZxR0rVKbAxSZ8zsUn03s39X4qK6kNKJG6u
uuMcQHmdNUkR9vxkP54zB/ri0Py4FVywxiKRIfGBid6MqICAdFEPTx6sEXTI4DEeu3fN5h4MjsAY
uPXaTHDp4EnE8J9tZWdWO2zq8dSFG1am/1pKPIt6aKkj4ZPNYN1tBhRtOOUOP63sp2YqxCrf8G9X
6qgF8FTERDOvv2ytHvyBfo/M+NUlVB02JDvLR4pr2oEIYQNFSBC31OP440HR+/8vxtTDJ6qAwk21
x96UXoDEbe9d3CvAmPGBZu2lcbjyFzNvs3gZ3ihj3PmDRcZVSly+fGsFoPUD8zhifXloa7z9hhN8
Y+mKcs2KyRFcR1g4TfACiCihFHLtQINylm86K7f4tKByhOpVgUm2tf5bOtT99Rt1W5JoSdF+eowI
0eJyzhp1vAsb56o06j0ufSMwWWmTYrYEnMeC3V6Jbx9CHO709Rs23eDYgOMn/mDxTxftfYFEX9rn
NO5e5/UrJ5asdrZniEgMERSCzWAvTw2RHuh16KI8FOcKtNZMRHwnM+sx5Q5BIPnkOfDNSMyG5H+c
g+PR4pO0fz43x40/8j3kggSW196UM9lCMUbWxFuZKRxXSVhuzdZ9HbHHsyIc7wKFbqJuuyn5JOMJ
Ic51fgb6UZYafFNcebhapv7tP+rObDluJMu2v5Km50Y2BncA3tZVD4xAzMGZoqQXmEQxMc8zvv4u
UFVdFKUrdT22WVmWJA4IAA6H+zl7rw0IxoMpxguXIp7mN9bWJGbSrxeqIq1pPWBfqVUl2lGBfdU3
/SOVLZypA5jIXAtoZ9A85t01UNJF7tqs9MXi4Lv5FQE01HrJc0gT0iX7JXgnwgm6Qdp/4cxsbVkX
abx85KmyVqYuShr4KLn9oKBRGVOlpZFobbTA/EtZ0456EwSBLhQbepb4suHnKBqJEugt5QQDki9+
hEZE76kLRaeq3w65cT9bPfqmdryThb3u/NTaqlplvH3hto2A9YIcp6hdQk6RyUHPx3QlWdAKZvR1
RDFzq+YrW5PkhrNlB0kOaBT7wMVIog+IFO6yilgMC5E/Uo2YLkEFjRf1/KkuhnKDdbKmZrtUkJc7
laWPakDc77dLhxKvDl67UawwSf0Fe5edcWx59Uhvpyg+Wm6x93VChHmfrIOWTxcQOEHNDN1AAFkF
7irleNBGKCHZfSLl3CrjQMIdPA4CiGDDx9Zq1uu1DtHuoo1wuJpMA1BpPlrC71c9dWfZce0Np30s
3FQH4s3SpTYpBJjzF0Jor6Z4rtZ6Z0GIpt2pVROT9PgXWqUvYV5R9h5D4iAoULUVn1QRPkbQEVFI
K4FRbhyDfVWJ2yQmn5ZaJmFcOLlQaUhc3yHZVXU+fwZHIzfGQDiKGJ5LfSh3ASqiQp/hzohqT5Ep
Z6xjEs0RFaEpqr809LEujFnlG+b0XkNXZwXtGc0QRCI6bfSco4n80XRoj/zhTJUKFRrka949l2Xp
1Qnu/1B0ApgFL21ApMh8soAF27FyKYiJAoeBX2Ua7bVFbJQa3G2q9xGC3Qu1NCSIJ7q38r/aLpd0
q0knConyQwsIGXz0sFnOG6dWdF3BU0FJslfdOOOp4ElaEXM1eJHFVkXxFuMN5Wwr/2GgMmp1IEKi
B6tzGxqx4s5E7GX1odflCHqoyj6mVX7HvgQ1LFeBbKlxchbWxebFtxYTdTKVMA6wNaCT7YxTFKKP
liNzeSlZD9tU3VlrbcY5YGQq5zozDI9UXspt2O5XmkkJVzce5kzfxHZW7jLLgmbVy4u2JHOdPu10
EbRHonbR+kWPXcTOYvafc7Nh/dCuLPx+J4ovj/aC8jfw5VzMbfFEhfRL0S8KUhPcNRGBGV6ADQLu
LkUDHi1+t36kYc92HIdTczGldLjoT7gDz2fAdgCpPSncYArw/dAfNBar1ZxolKri6CqNYSqbOJRX
DrsHtmtDDoO9MW6rwfyaCZ5AN5vIwJmj6tqyU2enzxjC7BIHudHI9ugqq7rGInerxThn7YJ+VR77
dGgJcOgqiOfZxKQzMePYE01lrN0PlNKHdZ/07rYLFGA6P/pM/NX7une7+2CmXdG65pXpF/192yUJ
jxcKXhSMe3aC/SOdvWPXai2VLju6i5HomunUcy0HuG+zSyehBhhZmeYWd/L4iQjb0ksbSiSE8H70
l+i0wenEXgINYNBCg8XmeEzsuLmSU0OxsV8MFjMghYNux5+MuYu/1rF+qciOesyn+asa6Sh5UrIb
c9A3PAR2vxS92lvljuAS0wgmatmXtWdprVznPiBXYrusA7aE8namneA4dHoNN/ziJz2LLbANt5zY
5yXDVpm6v6cvRUsqJsSW1ml8KlD/nsJp+lj0M8kHVevupzxW9kGzji8RUC//MUTwoXkJZcOOi9TV
boNzZEIrGyYW5OEc0DNRQgKpczQqmXo302b7YAxugxMG6IGfUdZBkU7BxiCX0y/pbcZR4YUyy7Zu
Pzz3VBN22mwFZ0MDK1ILbMRpBY54+afE1LQtiMu7ijDiYz1myTGXFKiRiKY8iTe+W+98Y8bH0Ymt
MIiNkkVx8CsiqiYb7pYmYDWaOhGGTqWJGyZAeWM6ploFUWRuyIFLAMRntSfsqb9Mc9VfxsA3Abn5
rO2HJUgwtJYVx8utYYVRbhlKzqZDvb8XBpG3VWMHFrVH2MB+WvjHEm4LJjz2+i8RynkAAS/n5zak
NZaX/gTKecZvskqcdvmWFGW2TR8da2i0Jh8p+pLbtMoFnNRvF302xXR80chYjpNcKoJA5BROu7LV
di9JoHVO6nZi9visnZhtpgrPg7RBvy9/EmIGnpa0Oa66Cfy0ARWJHI33SRi268rSg6Mx2MsLKQW8
65jEATgRvmqSUXdGuiAWlsBia8nx5NZYp5AbsJUweajZS4c3dPKBF1O8H21tvtHhQu4ioaEUorgZ
GC4b1BpB7gQNkf5OnN9PUgX32W21vNAak7gsrFLd4ywxrTnE0tvdoxGMlcUecmMsmakBf8WT4Qbn
wAyTY9MgjlwCNgN4ZuusjsVeB6QKRwOheMvC62C1GUIVrQmqa5FM71uR+4f229jNFm/K8qsSHH27
Uom7wE7Gs4hIoLOXkYtsJT5NMtYu07F+jzR6uo6zJjo7bkJ3wpqiLwMdlouoRLeDCLDY9VFTH3Mo
djgN+L1TDzI2w1YysEwFFG2B1aD0x8IjDjffnn3oKCDtDXRIVIZjpjWdtmnQn799RKhOvvcSG2mY
QXkRIxbYBAVCIJD+X7PUnB4n2BF6OeK/VehhGvwi55eBWMsacZAwsh1Pc4/Kc4z39KEoJtkzWBfR
YY0s8q9a3DLL66G4/9ef8iBBtLJcNR4IksqCBXxiFu1uaKqvTmjZXkY808rgLBUWghPv2pw00rpa
zRggd2EduAdpPNHEGM+TVWbHDDyWVcjmKjTNu5d7BORmcV1TeSC1ojjNui7vExsBW1gaH3unaNep
zjYyQgIo2iMjosCc6fj7+CHua+GRIMH9EjGB54gIL0w9l/djS8yfgDSLaN2nFNWCmwozc2Xjir4i
bIGiCORV16oONbTTq6xj9eGq6gaTyi0Ldfu6sJ32oWILGmblejZq+s2SDh0c1fokXT09EQ4Fvmja
IE0G/DlO1Z1NmmmllV8ipaYPlW7rtFoG0i6czouagEJ/OiZHaVUUYEQT3ziqujR7pTxD94sb6p94
A4ilXQfNcjXUjC9SD8B5s9tdIY4azvhINTwP5BTjUQ5v68G9qXuyuspmuIUMaO/ZsiPOSobyMRv/
8sPZE7BKRrwXd4Gv5J0tXDYsMv4E/EpfxRpb4KCtLl0D+70QMJ9Ee4L0ql3lzJlL6BQ9/dgEeiOM
/OSXPoJaiBqXsEL16wDjNAv/2boAm9X7G6KHLil3sCMxKqcE0P405Fa4H2vMSqWNV7EPyG6y8XOz
H4WDpzvB9AlHCUvbsN4WLiy4vnY8c6qzpyGFagvyyjhbRk6izFg9YvUDABnDGAwk8vyYkuwdiA8i
ALQs/krvYDuN4aFuS/uhQl27aqFtXQ9Jd7OoU72kH0ooT9j1naIgUTODX/PyWAxmEp38adZPg6aP
tGuICQTWz6DphbqN1hreI5DsbnJJrYp4yVpGJxmm5Da6EAfriUTC1BLsPgbnWAjW0Pjvs0NLseVg
TYhpwnudMhlIZLtezdVQ7R3p1Nu8hHgrc1EwUaIuAym9pVcod3Piup4MCGbCQHbuDDY3cWgwzWMe
jN0YUnQPUTEzR4JgKQgMgP7CvL8aUTaCUEUqE8U5xXmhyGVlUke8qF1aGHuklazgZp8TArl3KTEg
CIsKIBr6qWe+2LbtoMPznK8svRh4DNFtRjRLPTTMPEwDJIBhnEGoKGdV1QTxNiQSe6OJf8vGbRZr
9bWTgJR3keCCIIbU0Ha7EF07WMXbGrwEvJVhPQDROKHhUruE9ygZc4SWoFUn/TLC78EbNYImOpxc
KKUAw9NkndHCEmlNGI6ZUROBuEoJJyTJtnR2JgmkxVizqM1ctkK9/9C5mef6/vJ28r9odTYvKC2K
ZV3jzZW8rS0VbE1byQtVmlsnb5xdm+ofc1O8Zx2RsXQt3dXsIhBUJqRei0cDZwoA2T7ZZQzGPA6M
czSS6DKh1qeZ5iLo1I/MbQX7MuRFuRZ9znhDyQZdlGuwrO+bbGszKL24a41tkRboY6KP9MGiCyZ1
PEoYLiFP33WZ9ila5r+psa57JnEKq9XVlNjncKKhr4f6vLZ6/b1FtWqFOn3RfjkJpMUTyuPxPR+H
riBqnYLkiwl2J+lK4trJJ2gL9oFdDR0YwS8dIX4s5hgqRQgGcfWIDZ6DdRCKZJ8y5eY4b5xM+6vQ
4BYasgICMqStV4ABGFuUoFaUklvSB4exjz6WLNQRR0M0wMzwMJYF3PmZwMBk/ms0Moe4Sg7L22kD
z8JfI9o96yZWsgXxQXxYuI/0AU/hvCmcgW07baeVLkZaeJWzVGRWwo/royL3eTQxNrp6dVtZ1pkF
b8FTU3+tKdc7qaSqhhKptDWs1HyblKFLsnXm7GfDRd5afRCFf9Uaw1d/wETaNPYnxcYtceWRO9pu
fZHsjNFC/u1M7wFhERmaDFda3lf7qCW8sl+6lW1mUK9FEVxTCG4laRtxj/sAbHnIbr95MNrC9eA2
F8S/suyyjfLkum647aVOnCrtEbgxaGEtGhSNlVDlLLM1G3qiJZZf2lbj+9HS2CSnhuAS1AWxc4SQ
k7lZC2s35yWOmSLeWmn7tQWRtQqC28we29MYiXJNG+ckipwEiIGGkWYf+wRadz9fZRkS/9qYDiVt
161KmveTaR5ePkgyw5khnuHihoWLfvZzI1sLScgjaaBMExdRirmfkiw54E1/4yRcZc2tIVGiCciq
/gYzfrrGnn0gpui9AQziwurBneMiJURx0u9ia/rYMIjX7eJbcWKEjC4FMSSGyceqY220xKjIRKD2
D2+mQh8+2jGCl/wpllQB+wTiljNjVLb1faL170kQe29PvC+jswsAGxB4CZdrIqeNmXh5+36gE0Bd
eNFszxGgbz0/tlX81DhQxiZjIwbsGkJT7zsyynYlkxrieVohFYKNsAtv4rn7ImqKWqT5pWtcwh9z
6WASy4xre9IfbA0ZKhspKj5F+gmxo+0RDyjrbp+zOrioCgpChUntygfh5kqJANqlqA7PEWhbTPE2
XrrDO82vnxqcJMEkP5M4DzGlebl+rjRQZkfVRlk4zxrONSkrClIO+C/6Li8PWVFXN/RQ4HjMGckS
fB4V6vs8R9css+lALda/DagdtXb0XAr2EKoP7ktYOUSXswcRhY7Yj6DXd3/859//+z+fxv8Knovr
Am9MkTd//2/+/lSUUw1gr33z17/fFxn/e/mZ//me73/i7+foqSb96a/2l9+1fS4uP2fPzdtvWj7N
//xmjv6PT7f+3H7+7i9e3hKrdNM919Ptc9Ol7cun4DyW7/zffvGP55ffgvTg+W/vnooub5ffFkRF
/u4fX9p//ds703JfLtS367T8/n98cTmBv727h1GRPedR037+8ceePzft397Z9p9YMi3dpaYudQuX
+7s/huflK9L8E320Io3ZEY6UrlTv/sihnYd/eyfMPx2lbLZPkiWei6Hr3R9N0S1fsuSfBlE7/EpJ
pQtg/Lt/nv13d/Ffd/WPvMuuiyhvGw7pWu/+KL/d7eX0HN2ycZw7wlZsx8FAmMvXnz7fQrLk243/
APpSmbVvNJvQxLWyGkhnQhbc2jA96JSo2aCJMFIeqpsRnaMd8m9XfqNDnizIUo+8Oi8zVgidX1ps
IzW7PdcuwELPqhSK3aTXm5tas0AJIeRbNjAsOtX7AQEX3CadFROhgkogz+VSwALUcWXdOEafE/E6
jpVeeWWvD4PD8sQ3i2dVzTjIUsSuh6LuNH83JlPZ3tJtMJtD2rglsMiJjtNdImZS5RElCoIym0ra
hF527cJHoajB1IHgThs+Z4W9+EygpFgK20SpOfl1hEGvWfKAIct3RRbznGKpFdOdHrLV21Uu1fer
ybIG8l0qA0kmqzOVvm/c1DWYkWg8MKuEFeLxgtCmxWKNSf6QMA5aJivA5/ilKvkQhs1EKqShR1A2
elGeCDkokKbBrmufHQwVyOPlmMkD6EkjWhVD3rpbJ5kwwnTEDQ4nE/tc/gFqy0Bf0U2zfh2G0KYP
FhKsi3kSoEwnH+OszJqEMjs0pnGfjiYOeoI14q8J0kc4bWPHMeKtkFo5Psi+nCGuhBKfjOcDxCdR
VRrzKEFi4ajKbnKrpBVq9yF0SJre+hivhOsHEGobXWTp+Jj0mkEBimScLoK64UIioF61CA1c+mgn
p9ei5JCkI5iMoYyUwPJOCsk95bLBoRHZ9bWimWEIVg9ZEUDC1YleWGFzlQlyX8V6p5vtUX6xMFmy
6DYCnJdha9IWw9aupeeJVvhlAVdUbGqIG+NeVQlJ12kXBe1dOVVtdTXaBkte5EdDz/qLp+wR6bpC
UTvYtm26XgBbwN2Bwaas5VZ6i1m2jHFjGxKv5dc+mEjjZKJVp1J3tDuKRtT6yfSO/sqyaZEWs14r
z1GR6NalHlOKXnXUtyMggPxeImTrdKAIEy923rThPep0mboBnKxne2EXvrzsaOKDmja7ArCNmfiP
o0X8SEosT09lJJicY1yJRNuGccKrPjXBVmFXT6pkXjVaHQyXKUpo+vVtxA4xMez6A4W1pr/1Qzjo
N5ZO5izS99QewSPlipwCFelUvdliNEQI+Vkz7IwCfBsLID8pC6zosbyrqafm70HWW4BRKgCHn0CD
u+GlqcYMT8dMZ4SduyncQ8GYy49Bya/Y9UK647aAKxLhbCpQNQ+g5NnATbNPWTjuMaPjupg/05p0
99gRMChovqLnAdkC1YtfhnRL52yyoeM6zhLyGHTkDk/dREAViqD5kfyHlF4h8d+IJiI9e5ySyD3K
ynedPdXqNN8LCvvoKANR5SCP4rFMlnCAtq6PVtbhybXZB2SUx+mT4XNvpvxczSIiV8CP0W2h4kt7
Isf6BYqcCVqWCmxMi7JUEWuYRr3TXg58C842qK/NCtAMdimAvS2rvE3YQ1JbCuBmX4EZH/ujacYy
3MxWg2SgS+IdVCIWg8xGuJZDZKs7m1EVoSiqxRkRu3/jUns7YXajepwvrVoSxoPNSKngpjddE8ai
DbMS7roWEq3p9g8ujbhz16sRfiE9B56LZA7IJu96DLBppQCEwbcUrKdsRx9TCCtpP7t0ycHom1dk
bfJZjqV0MWwcXW5J415ZIS6JLzKUFruRtmiscwqLmj6QGGZaJQVVzohqS5wwjZNrm1seCnUyGhjH
9XXh5+Q3BkJP92h8kYAlqa2TxMYl65mNbSsBBeYU153GbE4Bublq00DH3jQRfssC66lEnUG2XCSq
WgGaIirvyYAK0yOntdkHLe7SFZ1c897M+uzWnCF57DiEZtFv69pPfaDTfx+0ha9bhahgvGjILB/l
d7lEqLCRNjGc9fN1bkYN4a08Krzk9PAhZPl57yNyorQ6h0QRGaL5wKp+3hEwhF/dit0KMWycNx/E
oDfhXYXqTN0Ztp9+HSrOAUFGMZ9Na3A+kLfjaIwNnR44m/qgeyKFopiutFIl/bHN7GB+tivRXPvI
IMOPTPj+Y9lE7M9g6GX4sRwMOevJ6MJLKr/LlUeO/am0SkQCVoSZDskq4VZNlcRo0JHMQvONYp6j
DH5NtlfjZNr7sqvNWxwFaI+M1ByY9FFoo6qfYu00+JSEoYloMYk5XT1hcMsxg4swwSARZdSJBhmr
hxL1xVegiaige0uB/Ibrqe90iNIfOk22H1w3UdfTyxOM4Ne8VbHRol/z65MasY+A5LBvaocETPYC
I5hoDJr9hyoGF8DrbT77VVQiGXdx+GvKdw+1kaXnjPcuEDk0QpvJrtpnOoXFWS+n7AkARHjjS737
JKvROYyJ3twbjaXtEa4DZI3LTK0NDIg3fMHgraOibTUonx5d0qDZNAuTVqc/7qwq788EvaivHdqi
M2UH5lJ/Br/0XM+lfjNnae1fFvRY3NVi1SF3ctS0L6ZfluUeIBtTx0XuEmJAC98u1qNMBsZXaPvu
I9di4B0p05Z85bxz1IpicImEvO8uOtw/OD+CwNOq1iAhlpAyDbssKpE6s6bPbpMKTnmSX+Bk2O2W
WTD7qx18rd7N0exqay3FqrYqbKVjFeiIIwDUbPYmoXcu/nhtYHUGIGCOl5Qrm0nZmlQebVll8H6J
ZhGf/K4dj5Vf8KzKqvVthOO6sj0jz0BoW2VU3ne9qwYPbRQtWpmnzNpA4Nnn8u/zh3wUIJWkpadU
8glErlbR2DntqnVj88E1ZBStAntKH1umz7usVMUJWaEBZyzzMXyR6b4k/SRS3lhqcnFA1bEU3c6E
c64dhgpnxn2Z0GBgCSVqSd2fXgW7yDJozaXS6UyPKGFRBxGSSNupdAEg5PVgGUSZjQGKNUZtLPc9
fOd8W7DdMR5CHb/jNnIGUMImxXvrlrAI0ImI+aSPTz1wrGNVwhbx5shsqdlLEsd86rIRmq7AQsKF
rjzk3xY08mSzCTb6noWqGoyxfxoCoySEmzJY4wWyoWGfCvo5G5SaYwBNKCv8O40eWbepMkTEmywY
J5tyQkT2aN3YIn6AKxLeYRztrnBz2nSiRS/SR7LiQPrBznTorurpND6ryCf0InKsYbpGg4rBsx5n
0RLu2AiH9E3f9TFcRApRP4zNHFaLr8cfpwxs5crsXDxiWsmOkZX7KevrpN9NmZpAqZvYalYpVfjk
OOezyHajYRbVE1lZot0ZYUM3356mapqJf0s6+dWk+yhP0Fp7JChdYTy3RY5StkDqA6VvjFW8Q0uC
owLGJsXrClF9QVm/Yj06G0lCeLaiCIy/vHLSbRrxECA+TcP8Y9OOWnTn0PZx3ZUym5jXfdt1FQMd
+UVjjl6jD0G8LtAJlhRjEAhfzLpJCxgSwIQwc7AIy22CFkxsYpL/urUbkg4ubSWczwMtnsEbw17V
j3JE2rIVPZ7n+8KyeyaitDeYEkI7u7ZjMrEWM0X4mOid4JnKJM/RUwUZCC5g3GZyh77Yds+sCQzj
MpiSVpGZUCb+PqUdH3uvdpb/2Lu93qsZ5putmhSSKiMf0rKkDp1M/36rlvLOtZnRKUl4lOeczbyT
nntlrAyvXkVr59uO/7sN/+vDibdHk6ZNQ81G+CykIV22ra83htD3q8adNXoVos9OXdUiNI7T4DdH
MYyfHIZdsMlW1tKlMpeTfrX/ZKuEY8DuFbySkhDeZjCvx06Mu4okAoqrmW9/EmNDqnSv6V+GTAyH
LDLKR9EGTrn99QU25dvPwsbRBBLpOmy5TWvZqb/+LL6Tu8DSSS0iTOToXJ2jHVRAD4rHlnyjDauf
C+N2eorurVWNASPeDid63d7vLrzB3v67LTn32VA06+DPWzAh1fL1V5cEsIajgfaUKOfy+UsaiODR
dPy+fsTK2yieSkhNLoS4B9cqEb7U+Eo7quU7CSfzIZJ2hSJUL8q7Ou6EAniA84WdsF4yeUqjhp1I
d+zXV+6HC8dYEWySoEZR5bCWasXrT8zsEVsOCi+PxGfCSWqtISZgLjTyhibqAOnFrw/345PwcjxL
GYwcjvr2RpX23GT1KDmePZJpHcT9mVwuui6Kov+kyxTdAmhBFuwQbebFJakmqtIZSbLIZBFY//rz
OG9vGB+H2omylenayraWR+n1DRNpYs4hbT2XWfqejhENkARVWTvnwbEM5+g6aXCq/ftHJS3QQEVA
nYjyyJuLHuk9QBVp+0x3erAh908hpCN2pfOTbANhrjmjgUCz9Otz/WFasHWeDMPV4VQazg+TELI1
hF4BsK6WLkUy5YQ0pPG8+vVBfngCXg7i2o7Dg4DhZrngry5ooMrYFj67cd10F6VCSuYw5SVfK24r
M3zIU6r/+Ywz+NeH/em5wbbSWeZYSlnU414fVk5csNjlsL5KkYofpsD+zRz+w0hZTuxfRxBvpnC7
NKtWGzkCNDTVPmaABm+NGPzTAYJlQOyihfQecL6s7c+/PrcfHlFbF4YhFdfTcmxDLV9/fUkp1MjW
4b6VumBN4mUuhFXn/OuD/OQCCsO0scEwk1KlfDMkZVFTZ86l6ynLt+MLFVcsyoICYPWvj2Mu1+l1
1VJyNhZnYlgW7yhdN78/GwzPJcXDgdj0i8HrT8OlehKr+qraBs/Og32Rf46u8bhfdY/FnfMx/s3o
XF4Dbw8uTB4BwwBGreSbs+w7WzMMaylVzZ/i9s7EqjvC4RfqN2dp/OwshVRS2S7POXfu+7OMNDOd
fZmSorW1D/kGwOsF5rJtve12v76ePz0j217KydSqyQ///kAh8B4E6YnyCqm5KHF9dhFFpB3SvOm2
Y1zPx18fz1iepLeXcJmMHNYzjEX3zSWsHVq0uslz4NwNnulVW7jX78fkJr9zr+WlWLPWwOLCsuaO
PBjMKL8+/O+O/uY5t6n/4NTh6HgGd9U52k4bw9OPzW+u6k/v36uzfLtgE2Yc1023HCcC8X7RoY7E
SYXwwjPX4QHp8q9Py/jZM+4yTHRDONQB1Jtpsy0mQflFd1m/iK2xMdYI1dbt0V7bVxOXE1XbWlz+
5pjLk/bmTvLq4S7qUtrCsJf13at5Rbel1UHv4FV8zi6FV2xRAu/DW0z1Xrqtf3OGPzlB2iFYTm0X
tIwl3zQrMIZrWaWXmuemIAoUSQ1wN8enX5/SMva+PyPDcVjlOTx4jMy3i4vQGec4DmaNXNdhNVk8
3MVV6kerMD3PSEOtKjj8+oDGj9MmUgoWMjb/p/OfN09DizwqaYc62CyzGUVrY0X+OtCuFUko96zd
ki2cwt9MYj85Sxebg+tYFmVY8XbNMmCX9pXT4snMcD0cahT1suxOY662M9phwqfWvznLH0eK4Sru
nBKmbtHBejNSHLdXYO3RvUG7W4sVqVErztFDTuXFN673m6P9OFRMi4HJBkZnglEv+45X47ILw8Af
Xlzia32VxremN+8cTytXMtkhEbO8fNtdDCuKab858DIGvx8+pr1I0C3mU2GKtw+hA1mSBitVWgJf
ruc1vijP37snZ0u42F2w8X9zH43fHe/N4CHPyBpYkwUb8ya5RJO/y1ZPGeJEtoXLA1/+5jb+uIL5
/vTezJ2gCAajI51h44YwM3J3J2y5MePLsnPuOzn/5mg/Phmvjyb1Ny8mRlMWmxkXU0tJpg36tR/f
/vp+/e4Ib0ZlbHbhGGikj/Rlcy+16aocpsdfH+InQ9FmcrTQHrKlYzx+P0UWKLxVSztrM5TmAW/D
yp6JAEGn9OvD/GQa4WK9Os7yAL4e8vM0awaVrg3VKvjlK2dDkrBHmZvcDsJx1Ip8nZ36+nLUf0sY
8L/r+l+Vz/ldWz8/t+fP5f+F1r9g7KOR+P+0/h/mL8/Jj43/5Ye+Nf4d609DILBkvc2I+EfLX/65
7Owla/FvWgDu0T9b/vJPyezvKINVGEtLhy/9s+Xv/GmwAjRo05tUYpg+/62e/3cTFJ0Bh6UzC1eb
96fD8nKZUF4NE5I5w7Ae0nCHYdWlMClzwE+u+2DCH//N6uD7hdZyKCQP2KY5jGsg93/z+Fptrxar
fbRDKZ3WYGSL2lgPDTJq0EmqcC6y0ozvc1iQEaHcrunpLjb7i1e35frb1Pu6kPX9m+7bhzBZoEjL
YD52nDcfgjYX9excj3d+E28jqA++CVE8mIG+uBbWcdKj6oYW4a+Pyqbnh+vs8Aoy6aOxUyBgY5kW
Xl3nYiyaAXQyzcVEV9O6II6JeTnBxoNlVtqkdRjEAkx3QdfoBomGvtj5aRk4dybtIh5UFBjAd5BC
YwRy0WU95VJO2Yc5t6PiygjcyHgcOQl82E4KodipfN3e1Y6uqdt+QpB0mLPZ/YwVc7ZOWQClf2NZ
oM7WhUny9XG2rf69LmnOX8zELodHN6DLvpIO1vGF/BdhndKWnX2v8gHQDkQn26s7TP6HojeKQ9YL
Qm/BQFb+1ugLFa1KAyPASrWp40BMaoDGaJG+WLebaXIw+htkMgd6FmqX5Pwm3R4VSRutUlGPezsX
eoRQHp8ciTQjcnPEMV2zIbgjR5FImqtHFYiqCtXdXVv4VXoJXlzH79b1BtKAzlT+OR5Ay63pcpTX
pNQiyHfdASaCrqx43tFdK0KPkMeoW+H5ZVIMXezkBx2FR3tl0o1K1m2SQD3sgkqbbgqjnz47Gv5O
drGBFd+Bt7DHW7Zq+rhLkz6A7UaV61xNsT5tZ2vIldcy9lDaDkbmrobBrfy9Bi0bDUXUjd0x4CVw
76uiu2XIwnWhrBfA8cJFG3hYK+RA76eIPrpVUVpXwHm6T8TEmD4hxq3K93FN1vRGjIqeL946ZMhB
puHPcQvkNiuIRijGjb5LB34Zngv4mjIdr8SAMVEQ30vgL76qcJZrgQei/xIYRtfcpcR7gT/tKAfk
WGbJ56UxTsXbp6PlVnFEMm/XFOUaF3n+ySI1wCIWtbDZMw1uqG87OJHanuGsu2t0VX7DpjEd9kj7
+/SAPB5ea5YmNdVJs1WAG2uD8nGH8JL+bjMNx95GELIxS1s0XosLoH2sy96o12OjuaC47daf4ORJ
vRd3+NHmG0W3plibyBpTnKzEqldbEYRpvE/r0i/2vanN0I2A+quH0U6s9G7E/58S2G6693pmDgDB
m/CDkvqIQ5luaAuwlsBe6EuRNHkhp2bzmNagXRCBpMK/sYIsI8wG8hLYkABu7nUQmxNBWmHc2HeK
FJ76xOcF3iGcziRBGheAtgHVoeW73AzGmyHwufqBkxOk6UwaqH9Dm0EXAJwoMq9rfChbbjRghUpr
QfRAXQsthcJONxfrH8Ajb2qD9mS6tTV6mu2Wwxpp4xRuEosKKEwmlaL16Se981BTqku2NMHNLDrf
AQRcpeOht8pAv29adKIrdINhdy6R/4beJOr8TiwqX1QNAUDgopGWPCWSR9ujGWZS68bn96z0TNbr
ivyZK79C7biVJQ3WNc3b6ZOoo67aDGL2n8ZahOYHkk+hKzVWBfs+LWgFekWhQHRCDCO1la7wsq2x
SyDiDmXbXRsrEvryPDXmS3rQw1aHcGfxXsj167qT/eJGMIK9pOOFCZTuWX2dRqPNgj0o0mA6hq6d
uCsYTcNd5w6T9f/YO4/luJVla7/LneMEvJm2YbNBT0qUxAlCe2sL3ns8/f+BxzVrE43/9vjOGB3B
AlCVmVWVuXKt7x7/asC8VbSAbVG+fYyNpHhwyOgFtIDX+nTlJ4n1s3GU2gPE1MAQHPQ1AotSrmr5
AZwZLbeph1r8VhpGYAX0jFT+I29vpteU6yWEshSKl9uqoeafT8em6E2VMqyp8NQm+x6akaPzv02r
3vdDrn5FKJd+bNkChL2fwHRWh9hQ4Sca/OQx0eTbVAXwvTN7xwmPAKgAC6mA0ALko3qp3Tex0T2X
jg4JkhIEtnxADTfg1mQCtjpI/QjlW0g7BcDfxrHKx7Ajj3oTk5vzrgBswBcLwGWUjv0Ao/PBG5Nf
jW1q6qsSWIF3Gyt1+UaPhE5TJBu/fqOpVCkNE0FLeh8g7JYTyUZOZhye66zO/dsmlBsT0aIC6vpR
LYvKzfWGvlLCOp2+YzzatyDeJ2qD8PJ6N46jJPVRhT4g28MqkH/nZNxQRqI5pKO3pjTuQPGRv0PR
aRrgAZFC7tqIU0mo1iBEej9VRDGKXFHYIDxsN7OwucSS/+ElmQxeuO/kbxhtN+3UlvMH7HBVOd2T
R4teO8OhQy8vEV18jNAiSh4cufQVKCSSuNlJdI5AYaOYsFjoudNGT+hVwl+sOlH4phu56twVaeyk
x7SgW/GVZgrnp4Np9limld4WmdTlDzMT07gvW5XK8KYNaMU8doOmsE8TXf2dnZkJyrj5EJC0w20e
fJljwlbqJGPGTtbOYcioH17RlZBOYIl7y8NBCp+lzBUaRSJAPrh3anZvJRG93sFHUr60fkgUNZ1A
g6QNyBmciulIAoSqLVBuNo+22uV6UNHlCcd8Ud85qmm/Jv7cIaTSI001Lc4S62gbWpLy1s1EfC4q
qUQnbIIIPLN06KEq2kaUjZpb1W8lKOCYoxyfx/TTRIOGgOJklOA4uli7ahs9gTW3GWv4rKdg8q4t
ULv91gnmRrDWTzmTDI3eDVD6tF4OHSbKri01iqRAjavqevv7OOUy0klW8dbJCbidVIpgPCw9wN27
mGPPT8sAun41wPLTQiHbIQvnsH4BbTMlZGVyTby74zNkqH06Fu0lMLoBhNoAtmd47OgyLpujX4Dw
piPGoSeSvsNihhxui2EK9PEQmFk11mhsVKa0l6ta9cGZ07IgI2VO+xQhuQd9BjvIBPCoTvZAWCNY
1W3Ha+fGEC6lur8bIGs097ipWdhX5FRaJ3dBvnS6eeUYtd3sDHorAgTLQjU0sLQICdjevutBA5Ea
5AhWtU9OoQwTCtiBWuhbGP18pbqq2r6Pimd/4AZc/YyhVDCya45UpHS+Zj3qQtMTPOaBGTxANmyb
xqa1YAySrOuUGZkgUvknCM2LJGAKhJAMkcJBnbFqBVxK8r3WgklApLWkq9XMEOrcwR6Yk7Gg7N0d
O6eQqi89mtbGDYppVX5VWgNySpXECyCFWIT5dZv7lQdQsDLa/mloAwnJ886se/voSA2b0DCD8ap+
kr7aNVqMm+QdrRf0bfizN3ogH+E7ns8efTmn56oGbzoCyEBqiJMztH/vSCKUGNCKhCG8chsYYn8W
LTSfmxQhMR3VhBlPCFUD2MJc6grEkJApHg5SPuMPQyOxs0MF673+QHcUGMUWQhT0NJUZu4jgcPiE
M/lOtQFSkOrPE5Si/F03tvQiM8CMgUQRpb9OaXJrd0ZQeCTj3kGT7EQzkUtca3W6N0ZAWl9MKW67
5/gdcunpqfxQ5UztrnoHZQK55QTW+N0Ez4j/Dt1E4jmVDvo7pLMCTATtEKIpBUjMGfoJ8gJYbayC
sbuvIxA5xxhCgIeioCd+pxhTBC0nrSD2VQCS2GYXl2GMGmFvDXbomwE+TZNWnwXL9Zmy1Sv7267p
R/nXYHTdvR9r9g5orf9XCPNAecAGwbbafgGEucys6Mnpe8k7OHXsGNemLZV0DpUVh0CimQ0Qbjv8
Czg7g2ibrqBFQyvGbLwbsnTqvxpdXiOP1Ohqe2ybTDGvTGvI7sN3iG4zan2xr9+huyA0Jm3X2YoN
ayTHXPC9pGPtyJ2i2tNf4OJFPBWsTZIjl1GB/3hliUENW40xvmntCEK47utRQ+UIbZQjxLFSBCJL
ScGApc04HUG+5Cosb3PvTfNamIFGtvGfiGX5Hb6cAeANrYMHF1x14wMMcr6AsHJgkVASK/FQXpjC
CryUxUUOgckJfJ6O2lkMo2u0RVwt+jX0rQ1vxju+ukEzTt7QzYf4dBtCBFOmo9EgQxllgHffodp0
NwLbbt4h3FIP5oj20TCMrukBBOY9N0obLli3Ur1GM6iwfkWQu3NCaWeIuC3l4bM++NCMALmTfkXv
cHIr0TyKpEo5aQdij10BqFRG56E3dNu8NZzSDo6F0pv9kb434lsvT5N+TXka1s1p6MNqJSGpzums
/yZAubzAUkRfAZgRmgrMv1UhaviYaljHffQj2ghI+wCrHaciDdJrVQukCq02+uHRrKRdjBOYSWE8
nSY0ZWj4VB+Soq8BY1c5DJVc3Ybqp+lVtEQnjqa2d4PPacr1gqGkh9Oof+vQRuVbSJAK6dqvSy36
Z/7x/7Jb/0P1/iSh8bfGltfwryb7mX5ohZn/45+pLeqe/wBjqhjUYEhYgUb7d4JLkVWyXqS9WHzZ
oZ5BOuxfCS5V+4fG9VSXSYqDEQE78J8El/0Pysa0QNAvS9VFZ5D/TYLrY0pXUql+AZsBo/Ax4cIz
x3zi5uEikoXZkX8gNJxMwie5pI+p3P8OzVed5nKG0Jy1mRKo/szyDj7QHQi+P6XSf7ts+Lk+e5Iq
QsNG8rg1Dm4TWVADlrCh2PFDWOvJinMuvb+Qi8JPnWRIot6VR22fKC3o6Dx9gNhJW6nQzW/6X+f/
7wTNa3LyBRwWoFVUg96Fw/KWsz90kVpNB3j5EsIQfdksCYlL26wTun74iNbw6fRrVGmvVTM5DJo+
K/O0ZELkYE8/Y8gaTS5phHTzMbFgyZ51IsJYWskNLq2CWAjoCjRfjbRzIQgr9jbQQVqMLPjKBxj4
zs/R0gcIyU5afkLTm8x2pgt3E1qkSRgczg892/onSywLlR8INbrBI3nkJmouqyh2hHV9aBWwII9W
yj6yiaAwgpc1ULP4sq/5W/mHhqAodYLW1ejEOVBEKQ+A4PMLloP6qyN8kAodPfhUr3FLQ72DE/ih
U6HeTtpx5e2FEt0/nWJ+gBiQEk9JRk9v3LaE9ssKkL7p2tiV6HmtYLYqquZRq4qfdQItvSV9hbr+
aOfFNcxGKx6zYA2y8AKDjTRPNg6ty7Fsr436Y+mov89bwzzEZ9YgRERVTQvk5LTWVZzA/yXRpYkq
buVAc53WgatCfkLira4epdYJp9vzz/wsyDCflrBgJEz9gNR4BfXer4wu3Akg9zR9pbVtZcWWHiDM
VxPVKr1VQwV7Ur2XPJ+0KIYO/NXPsuP5b/hsSeZvEOYtL4q8h4O4ci3I6Yw+vDHK6TJ7tuavOonB
3E/i0TOUxs19wy368jE1HRLc2gpc4bM3Z3sVcREOrmJFTdG6WSPd1bK6IX/+/fykLARGsVSitNA6
k8Vp3ZI2L0Tve7l8UoPG2Ecmmn7nn7H0+vPvJ7MDzxpZy7ps3YrOvadIGb1rO9Hllbn/zHLmyRH2
Jn+W2pKlvHUtUsNeUd6WhPncKebciLVySlhyOfXjFxTF5MMhzBdYvh7nO7pdlQ3ZRu+1sz0URUmF
UwgY6ejjqP3zskkTdqzAmgXsZEKkAoN2RsdgX2U7jpbRCiDss0+aI6TgDUXcQiyOuKGbWs5dzyZy
baLZJhk2rVj978og491CKnz+Y5YeJvhHSJ4g82K5cXUZKddC7eudLmu35IVuvR52gbI9mqqZHc4/
bQ5KYoCcP004cg3w1lk1fSCuOsK+WfmtO8jKn2Pg3Dh28bOXlONYqy96QffM+Qd+ZuDzAwUDD+1m
Mv1ea9zYgh3jAEIzfRxCCxWfy8YXTBx6LY/SLdMXmuSz8x7Fc9oSg5W3/ywEzG8vGHciUUdq5bQh
YDnQxjeKuUNlT/rR9o19df4Dlh4hGHPjdBHk7xjzVFhPedH8IieVbkvFeDk//tICCGcvNSnHoveh
evDpvOwgxdf74MqjQPnrovFnVMFpBJsgh5PaJKxcBT5jcB4UQtZ6DxamxhJtB8asSSEZ6hpogqZ5
+jp28aEz9JXItTAzlmA6iL0PUu5TMxgCHZ0C2pUPbQAB2fl5+Sz2YjrzvfJ0XnqzoFNFZ2Oyiuwb
WfRvWexsBzumzZ8cx/lnLHzB3wCrKBt1EnQbbpH2X2iOdKOZwPf82AuTbwtBsG/7qCoKu3GdLrhF
MHsHnxUM0/5KIFoaXgh7YN0zxif+6CNTwvH8R99G95WZdxe+//zgk501sKADA47N+4OXuesVRboq
5Uy78VUI/s9P0dL0z7+fPAIZg2RoIr92nQoNemRd4Bg+P/LS7AimaagRjaONWrllfZvEz3Hd72Dt
XHntJcsUglqmWJoaZBJuVdaHBAE55MV3iBF98aV05Ty59P5CUBvI0UhRMVGOS2F6hDTvR0MbYuFp
387Pz9InCEEN+XcK3FWD67bSQxjl0JKlh8hUXyHY+Xr+EQuLOwOfThe3UFUzKAfimgaUAQrhXRup
1+eHXnh7S5idjmaOKs3iyp0C7SGIlKsqUlCrTyHec6zp9/mHLL2/MEWGaSUNGsHEZU17Qz7oKcr/
d8Dn/9wgTSG05b2XU+X2uS1QG6EGB4/CcyitHL4WTMecz0knTlVoNuWped6l6R5mb4RnydDW3f6i
WTGFqGbXlp/5BYbDq/8qsxAg0Gj8ednY83KfvPnYD/S2aXnlRg2nEHsw/5jVcM+PvTQr8+8nY9u6
b4VlEtWk4dVDYyn7cchuJmql54efP/+TY6E5G9HJ8GZdzKDBhGmxtGfPN257S7rOi+EFGtUDbGIr
HTlLXyGEtcKWlKGwuAsiBleiTNLLkGugnu5ECBnY1QrOb8HyTcFzJbUIa2gM0bVtld+dPH7rkx/n
p2nBccW2AseH2GeoWYW6MFEXL3IohswI2qLuIaziFQdYen3Bcf06l5sB0R9XyoIbugZfxq6+7MQz
UzudLnMPqVFEGalyzUD5XQ3VrG3TFis2tHCRERuQ8miYUsRDSjeUHlPQWE2/i7qvQ/JaDm8x5A/n
l2BhdgzBgVMHlS1EM4j8PrJvThfDM1Kor5cNLngwR4a2NpGFccck36sQ7lRrWbel1xb8t3YmKXYg
oXTNvtjNJOqJ8XT+nQWg9X+isTE/8sR3izIbW9gSStfO4PJBEYs7EbSo8DvmMBEiOIDU2lWYIE31
UrTaVdlDx2pZGzgwV7azBa8W+1/kDnJmc+jhurL0Ya9Wnd++Abx38levNayv5z9zwfUMwamdit5Z
et/ZM6ti02oKjqdsZB+9angFzj9i6TuEbRkiQhvhJwcmXmCmsOttO45dXbt2E14aXvDruCbkNapd
unIJJ4FroPXk/3X+zRcmRxf8GlBSLedoVbl6nd5CxHSt2RTxYzTJkktS+FxndGFb1tsIsgfwN25T
6mAnR4ADZVXtz7//gnfMaPVTE+ZK2ud1yE1Mhrrp6Lfw8Hdl2B3Oj74w8brg1aR6HU935omHO9r0
/oqUN5iNVoxm6dXnh554H2IHQx8g6+VCI7DXk/yKTtoVv1oaev79ZOg4suD/tHDsJoOeFrFdIx5X
sqZLUyJsxCBETFh7zdIlybnJpx9GXW2z9PH8fC+9t+CqSu+3VlAy39Am7DoNnmFVXdljlgxdcFHV
AvEqh0xJ2H0ty5tCr6D0cFDUa1cesDQxgpPKLRGr0IzS9WCZdiC/78u7EdWMi2ZGbOUugTfEzYix
gH/YVn58C73Z8bKhBf8Mo75ErgFSPwQFtGcrRY0kKxAVPj/6wrRogoMqCCpZqq0TGnUFXKy9HzUQ
vE6/Yo7zMJ8cPzXBQ62hRpyhJc2mDTAtbVtZQiV5UDS6UgfL+SVPVRZvY+Cday3bC98jNj9lXZhA
VTGVrgkAMTDfoux3glT8+clasH+xPlgXfhLFFjZUZ+l3AtseusfXS4a2xUDpwM3Fmbkv3FaVDmQI
/mok69v5oT+fEjoUP0aboUrNPJUGckgNzIkZIl6JtI+1n+dH/9xx4W75OHrSlDA7N37pggJ6rbPk
0Q7lG9WXHzSlXpmbpQ8QwqUi5/HQqG3pIoXxK9aC674JbmPVvDr/BZ+vKv1TH78AjnXbG6Uc30XQ
wwz9Z982VsxfYBD59xEOlpePY6tlVKocNkqXFpT4DztvIrQEeg1e0ApeL1mttwjFoO1bVPde1Cm7
ZIzI2ZfDldHq7couKXDf/PclhNiKHmuPAE5WulkHPrGXfpqt8izRlBOV0aFCIQgF6rdSz+/msDLl
+vfz87pkGULEBdqg6mmXlK6vPgXeF0CTWzt96uTLrrY0an+cW0tH0SvqiLl+1v2cMq25crz4me4O
CA+jP63SUlfcfsH+ROYTBwDnDPPHQMz20IUw36FgCwJuZX2Whp9j58lpAI05FQUR7M/wrkwz3cMQ
+dwr5Yr3L6yCGIEDWOA5ySgcY9CXRL/oMdLig9eWN6aqPV+00JoQAqAj90qFCEalRm53aqtpBz0d
ZnYsHznQUU9XHHVpooQ44BtqkTtZQKjpo9u6RqUxDo+F1K7kMBbigCbEgdAJkpZuEo4gIbK8Vgob
nn7Rgc/WhDDgyR1SgjUe2A4qfQcR0siXQK3gkdIE5y7NNlOnAetJLDrOs3SX6cY2Ni7KK0CZ9dE2
U9Xws0Kal9YJ842cSj0spPolNXLeXRU82FEIiAXAUJdi0LYyVThSi5XIu2D2qnBq4raM3GBVcass
HVN/S61uelNBAnavemIZX0f4XtaQqAt28359P/HfAS7jBAh86aLZGNxkaomybBrWlwUfkZvI0wb4
9UJWwCmix6a3js5U0ZDlrVimQObxn81BnSfw5O0DBxZi3XMKl3iwD20kJS3rNtW92zFX910wPqmg
YWOvvyuhRm6CiaaH8EaH5NVD7TuJ7KfzMWRhEt+50k5ew9MTKP7Bo7sWXKux0d5SO18ZeskUhLDB
9kc/SM0XpmYNU9B0EyiqOyjKqxVXu8veXggddKK0iVGxSFC9+ZteG1+aErWi84MvhD2Rss4PAvDx
gZ67hYwmRGZWz50Wmd+8sV/ZgOaN5u+HdDq/P5oAKUk4xQerQHMtQ0aMDhXH9m899G2NXD/Sfbo/
/yGz7332HCGYQGoWjiOIVtAXagYwXGmeoG4f/Q0I0aLewPqCfEKtB+n3qtLXiCsWVv+dGujEsEI0
kKO8Gwt3hCncCqJrztncAa07q20ezn/Xgu2KQGAUHgufvpXCpccEEWONlTdL5I4vG104HiA3Hnp1
bXF6603td0Abj5tU9LRcOLzg/xBLDZUVUbKKOjv9WkMe+5LLhrTiGAJK/z/h5T3snEw/FXGzoiGx
cKHP2xYynWCVFD41El2GAX10o+btab3a9S3Hbkfe6SWdxn3ohko49zrvO8+8IgF52+bDE2yAB/qp
DpAd0FlDV9X5+V2w/nc05ckbKlrQq5XBzWtIpWupCI4xNNUmPKzIDatpfNE9236/IJw8xZFBQ8MZ
wAnAasqvdQERdQmrCz2QTryWQVfeQ8InHiay0GQG3IRZSENYNXXTIWmL5HWqlGiXxWW09b1Q31vJ
gI0O1DpuvUEr9lKgG39IkoXqW+mARoUZFlVvp94XQY5kqmGlWxSgaXrKBi4sqaPuaTXVdoOslTu9
6/5KIW0+JF3mHyvDQ97FnNpXayj8Pfz8SDpIQTPsaB4dkJP1gp1lZ+F15UjJzdSq084EYrujG8vf
DinaQ86I7p9UW0jCKO2wUWfy2qhKSqi1O2emDRg3jRGjEdY40hFwdnM96ogrADlyNhUXrG3d0ehu
h/6fvj3BUxBazcGqkJi1pErd2V0qb/I2CHfThBSBPxbfK6Qsrg09re5V+rr3QTug7F2jt4zgEK1l
YTtu2BnVPQzeyRNsv+MNFGP1rpbKHBpYp4UAMniN0IzZVqqusaCqt62j4oXOP+1KrvXqStZ5FI1J
yU734Iwnkue/IBHStgbKTrs8H7NtTb/gYYy6P2RYjp9RTO52XVqASYI0ClkL/Zdv2+VdBS3wPaQG
9TNEw+H3InOKAzoZ6h3EZvU1pOfeFuYJyS3DML6hbOUcIlv/oo7db6+MLFDSRXvj6H64GUqpoHmN
zFchwZqp5DSvNnXpfZGMckCCElmMSNKRJI3khka1sN2h1DztJpmyw3mHWwiXIpkerVgQZvuFc2zC
n3WN6Bbt/+dHXtgpxeSPF/WFY3q5c8ygrFVvkD7ZgNVfGXzptcXdK4BrcajnwdVyV9USJ0t95bD6
+XuThP+4AfdaZpQt3etHhXqpVk87B/ZJtCVWYs/nEY6D9sfhgyLUyX52zrEa1O90UD+NYDjgCbAO
tS+/ohDXr0zR0oOErQqF2dBX1dI5hsGw05rkrziJfnpm/iAZ7fe2tJ4vWuZ3HryTWJqVdaGnypS5
PWnoTLI2kizfZmG+cg9cwNHDiPtxvup+yqw6KWM3j6X6BcOXXfhv1aPeZQlOVzk3KVTQN0prqT8q
WCpuIt8afyhl2/0cA6vYVXjtyowuGZ2wdGqZklYLq8ItSR19R0oTYWm6kaOV0//8RZ/sF7KwYOHQ
dzoU1M5xRGCsDlJ3ypWdCs4X9c4tDaObUnO2XbCW5F9Kh4mY7sTJswoNAueIAqH0rb23k032otL9
uil/SC46h/IKUuBzj4I99uMS0izSdGHFgwqJndx4qLVgGxkXHsnkebVODLDzlNAk/+Ac5Siwn1Ij
U5/J8xk/zpv3wolVxHZnOTU4FEmcY9/+rLrvcgqHRLEpwl/nh//cpCxHOPBFHpom0Nw7R12qNpZx
ZTrZirF+Pul01n2cFkXWw0BBZRQ2kEOC4Rg2ffDRRStqiXBjY6pUI1Ey54jM60YJd4DdYMJfmfKl
ORHub1E09HaHoO4RZimYpBsyNArY7ZV5WRpd/TgveuNJiZVG1pHTbb2z4QrcTKjEHc+v59KsC7c3
pFY8COUq8yiFRrv34XJ4toDkXwdFHl/UCANp5McPGCAIRxq9MI8wJgRHQ2rS60yioygqw2lr0n1+
2aeIyFqnlFSUdUzjGHmofRrSvvWkbdldlseFd/3jZzgZYrvB1BnHKjP3av5mege7WMNKLCyyiKoN
6VPuUfEyj1MN25f5h9n/vmh9RWJ83WtlDTyqeWwIA7vYjB/1wkh2llGveNbn8YZb1MdpsWCNKjNJ
NzAg75B23jaKihsa3V/aNRLQpbmZfz+Jl6M2IangG8axVWtuPGh3bfoclMdlEyQ4rw9BmW5MvXH0
+v4KndUbo+7vq9p4Pj/80vQI3gtZgG3IMcO3RX8VdTd6UR/G1o3rFVTYbH1/34MtW/Dfvps1gfPM
OAYjDXvxyM2H8uCvArSB03vILZazqjuKwec/ZyFc2IIvV6oF6UnrsNpQCexmEparmW5mOyBEtz//
iIUZE/vm6hHdri7Fz2T1qdG/Jn58VMrnKasuCxMif23fQ79kIFp9zLRfUJ3A0+5AZfD1/Msv2KrY
MOfrZaQg7WkcR2VW/I1aeY8uwNoVfWn0ecpOPKGwUBqKW0ZHx7zfN5Nqb2VuQytruzS64MkSZYZa
7THVIUAopY2+5ZO+MudLQ8+/n7x4A/1JUKcEiTzPyp/SiIrgtq8jqb66bNoFJ4aPuITfQjGOYSdr
V0YSziJNkOqdH33hSG+JmO8JKqdQDiR2lhhN8AmvUjYhV12EaDda/C1C2iuNsz9tpOnMSj22Zrwt
Y2ll+1yaO8HD7aQrG03l4aoSwsbVmfnWRLpq5duWRhcc2inhb1MU2zgiUYMoVIqKD316ij/8Pj93
C+OLmPB2GqzBCir9iOjUjiLB1l/FPi8EChERDs8Kkod5Ih9zeAQ5tGyGlAb4ydpVSXiZXYmw8NGS
gUXC3o9dMevcagbVWQlzSxMzf9WJSxRKPEBY78vH0ou+TqX8UqZrFjM77Cd7gik4cpoFSVwE3XQM
24LY2QcISDloHGdrcWjpAfM3nbw7ZJxFY032eAw6yCMdsDJj2r7Vob1yplgaX3TntOqmEgLII+LU
ZAWz0OcJyCvBH2REPy4xTPRpP35DNXlB3GbUaxtT2dl6/Uepotxxfmzn0wVwRLry2CvHMh97kOa+
9po1iOLRbPc1KbsvWu+9KWH9pk2QHAbhhQ1fYvG5bBXJrOywRGi2cP0uJMe/lkP43Mvgrfk4T2M0
cyboDK348iGQkmt5km/0Sr5yQnMlwn2+3NwuPj4irUJHaWNABqF611j6tYmWkpdKKz68NLoQ4eis
a9GBA/YPgaQzbEyY/aBQbbyNEqmSvj2/4gsPEWvRfY5w4EAi1EUdFME6p3uCzOrFgK9qxaQ+DxdI
93yco7DSKas4McswRToyqHGNQpBm7C57fSGTUynw8VI9B/emoJUMpGkHfJU8TtquLMKCFYl1Yp19
gG0Ab6NM4KplfrRy5T6K0DOWyn+pf/9/aoH9u1jkiEVgOrNitZtAC5dDKqu73vPL8JBNRX/ZDdBR
hbDXpqOqo0sPZKjOt01fb8pE34T1y/k1WFphIegh5GyZU4SjTU4MkEx5aMpu5fi1NPuCD3ttEfkj
+jYuRZuD57tWfs/WuVGVtTP7kvkLHgy/AtKRDdZZS/KOPq19X2s7Kqf781OzNLzgwgD3KjCBaeX2
Rp3APqLHbGlFFe5LcsZ/nX/GwvSLld4oDCLDS+ZK75j4X4ps7G5q7m4Xji64r616ThpEZekWsfmn
ZNRPkqmuReilNxecd5waU20VcDCh6fxRhPYtus3jZWFnps463enDIAHpZ2CU/WD+FTfetlDb4sKx
59U+OUXISBPlusmqFiVSgXvY3bxwrwL8nJ7OL+nnZo/WzMcHOG2WTLPEt5trwxGVY21jpYbbVOXL
NLb788+YX/bvZy3uch+fUTZ2n6kOkRPlxuvWLr6NiX3Ia+nb+eGX1lYICqGkJaOS47m0+t5PhuHm
5pq80eezgwDWxzdH6D1BZxTorZ2mN8aI4Ifa7irfdtturQlitsDPJkcICwEs1JKHdqeLvkpcvssB
l9c99Xxo3NUslBHJ8G0El4dIGlbyIQvrIdYIugmGRXhTACzG+jaimWFjmfkBnvjLorRYGvDqwivj
rCndsQ4epbL6aVUXA8QFW0KBPQiyAjCebZvXKKx9sQJt5Yi1YEdiVcCEK6xsaFwGYoTiPbgctV7D
by4NLdhRI3FBipG3cw2/BL9Ce67Tr/WjLIwt1upav9AS6McJbX35u3fyehdVWr8971tLpiKEBwm9
q6ar52Z6MAPEoHibMDEaWtm78w9Y8DCR0Mp2pN5RK2wlLcdXmHVuClTBbbP/I++alZvSwgSJJbgI
Iuy0K2iu9FC1jKCmRM0xMO3y8fwXfD48gkgfY0QCEBcWJdBDueo/hln/kGXxWp10DgJ/Dw4IuYlj
13UOSAJMS+3tJHU8tnWAaSY7sG9fpXB46ZXC7QrlBWVjWnm0NWKi9yPzZw8W9jQOEno2zd02oQkT
dqHvsy6wIRzz+n0QZdHOpF8VSvy05cZv38MreeVEXr0xJ2er1cPNZET7NHTeqqSmSj3dSyHd11m9
Q+jgl5LXt7I2/bCBxatJv82dYJvNGd9xukFa7ur8qnye84XA9OPM6cNoWH1GI1UUtvADW3zIrdL/
UK0aFWcJ4duV/XPpObNVnGzQYakqwH/Y/B0r2YLP2dWZdEgy+y6upGYTR6a/CSVzxVmWHibsdLri
mToKAFhya9iwStpXYSHtpo5tr2mOtS5/g8V25Ty8ZNZCyColv2m1CsytVAY3VVA+oB/w4/zafB5U
bEfY8tqpUTKftBGUhvIuS5ESUeTHpvafzw+/9ObCSRjt6M6ksxWoaNy+OonypHZrcfzzaAUv7sfV
Bmal9Y0HxsyBNbQKqy9ppH+VWnsnOWvNokuPEMLJUIMG1dr5QObJwaYPnGPUy7vWUR+bZC2ZsDBD
YiWtViG1dipCVjOEMEqbxwTljYsmX6yl5WFtW0MDAhVNxr0c5/edUa4cKxbMRqyiDVPdRJESc/vo
jGCjOeFDj95EEPkrrrw0K/PvJ67c2EDanYlX17l/a0q7t/21RpqlVxccV2qaoLBtHLcqq0eQTVun
6O/zIV5BNy29ueCrdjFq6qSxTWit/DXQ5dvJjFc2zyVzFHw1dygWTKDl3MSz37okvya9eG8P0Zc8
11/Pm8zS5Aj+2gw0m8TzFaSrvYMWVuVmVgQYJmvFbhY+QSyWGUZepsBvSQuxHV0Z+dC80a+FfE6W
yk92LF+IuhOLZgqiG5ZeseUEdXbsu/be1IuLTuy2WDJLtXJqoN4t3LzUbm0fgQfV+Kp5+mXwapFn
sjOGTnMmNjHTKPwdMBBvE/sAV86v7+c3HFtkOdOLARGSQCWiFe2XLi/3XRPsu7A8DFJrbGJ9XNmx
FuxIpDzjnKRoYQRInIadl9H2H+JCOySpvNKoszS84MNB2yMrBGgNGpn4V5rWtz7CzrUhr2nZLpmp
4MQIDkW232OmVjhrSw3Pfde/coPam2mzP78SC3FCJE+ypIQy+JwCl4ZgXyMKk9rKyiLPO+AnB0ZR
ky2CjnqUUF1zkUdoN6h23EaG+ioF0lMFdaGSK9d+Ee4a/zIWK0TaPwbr3muQNzZGLv3kkDMEN2jA
va4RnCvLeq3Yu3DcEotnSCUbtecTVsG1XSemdB114ZvltTu/n747yINw4g5355dmwbrEKpoZqsUk
t6y+lNWHwgyfwbN/Kc1gZVte8EFzNrqTva2LYwDLIQcXdBp2cux/bzgwTmVz52vSk+J3l/mIWFXz
kRI3jZbe8Kh3+g0V0nYTj+mfvYUY7fl5WjBhkW0pTKTAQ42icL3K2/S+8Yaa05q+4NLYgof3shcl
UwB9FuIonQHm1UReyEH3ay3Xs/AAkYhFG1tJo52Q5HhO2JAcdD5qyAG256dmwYRmcv/TNU6cbOpi
6mVuGQz7Qfb20eA9d7TinR9+6eWFbbrWek1TTTqwxn78qnj+AZaR14uGFjlYKlVVM0jFKpfMDhIp
GsRoa/LBC28tcq9ENmWbSSfrHpM/vbcaraR5TFujR1mI2aYQs51B1b2g0Au31iWEN8N91WjPth5d
R1O1svUvBSFhVfs0aEx2G7LifXiop/GopNZNE7SIUvWOvdHV+LYMlItSYLYprHGQGNbkcdpw5US7
09vBtUxtxToXpkrkz4KDSJOSxGaqAsTTtWBy1STeO1Vxh2EFKxvckgsIlydv0GuzoTnGtapkbxlI
Jvv11eivJRWWhp+j60kUzfSo1BsdAi0IlK+sNv3F5dWmRjq9XOQHhhClJ6trJDtnjtrMuJHS9D6M
0uvzQy+9+vz7yatTV5GMrHTIwYfKdySSfqtBdzsiH3dZXBaZtHxzbKE8ZT82HSPYTpk9bqoiMFeM
Z8GLRZospONQDZSjyu2UwaVK96jK0s/zE/P50Jbowsi2DaoWWUiWtuadmaX7/8fZuS3Jiavb+lVm
9NXeF8yFAAmIWHNeAHmqo10+lfuGKJ8QCAQCAUJPv0b2mrHDpk3ljozojrDLtlIp6ddx/N8YYvfz
60X/fsiHa+TdwjsKMIA1J2QmpToIUgV7SFxKwYqzu7Cub9V+FbA2d0TQ5wa1P9txzUv8npnrhky4
jliJvLaoQJrYydCO77iCcRsPkD8qZufS7e9G9dfcOzwMxdyBpQGyDQHGgjGg5Pn+qsZfw+5YPJMB
AkOYJE1y583BSxUXB+uGD/kin1//iK3ar8IVvqlF4ZYxPoL0d1FtDu14nSAjpKtwzb0OieCDA0/d
vs/CgcPjz2bwVrswbH4/G4TraEXW4jiUE59OxHyS9SNs7+ED++b1Vtkq2/91pmkBITUhyceTBdTa
xWGAjPPeXpkkFq73ULDPQt4k0C0YMvP8pPD2cRj6SF810YR/20O1fmN87o6nuQ/DzIuE2PnzJW7z
1nhZBWs9QqNYVtN4GqjYO6qBPxm56uwbrndQrApMGbXFdAIn5ICbghMPGZRn+kIwbfTpehc1+Qpe
0qqdTqoZ6iRoviIN+6Yh6uPrQ2ajYdZoJjUbBeNiNp4gWzhoHWThfOky+ByLfz+Xwm/919EYxVPU
5SVGowngRetwtiDl4aPo34O2EV1o/K3qr4KVmoro3iXjqaG0Awy9LtIKDqLZdY1z/tSfVu5GVbAX
cc14KqXzZKt5Xwr25bqiV6EaQoliqFuNp8nCqaMLbyJbX+jSrRGz2hkvAS6ZS6rRpTx8AyVfVprq
acoveTFsFb/aFdNOTiPE2ONJQx9taLEfRtxk15eIcFvFryJ1qPhiZge1D3qF9GdHHaF8eTFIo369
4TfKX4OVSF3BfZ104ymmJbCKUepPWS+L3eulb4z5NU1J6lpT3JiMJ4cdcfyTMTmUAhm11aWrqq3q
r/bBnqwDOFLNmOJLb+rhUdIZDPnSR641MrQn9u7177ERV2uwEtysXReGvuOpsgA29/6+lpeQBFtF
n7/ZT0FVjUHMbZPrUyy6FHnje7e/bicM3eevRecWzpnwhNanPmTyIyxD2G1gING9rk1WIcuYCrFE
Ofq0wM0oc6MAqh3TLhf2BVvNsorakE/VWMHd/jRWJK0jfy+K8u11FV9FrO8G0ezPaJZZs4MfAzgx
XMLLbQ3HVbS2QXO2eHKGkytsquD2Ffh61430QrBuNMpat2oFslH9mesT+zOadn57ZbGrs2oIqXzc
1dAikMlJaVidzJh/eL2tz0X8ZtFbE43isAphXY4GEeGzbUBTG/QjjLOR4WqzfGAJbEwufImNpl9r
Vv3ATC6v0TaFpl2Wm7I7uZNDjt107Vy8lqw2hsEDqQ6HU1/RD4Hq7zWf/4Se45JQ/3xj/LvGWsUr
TCAVSOGLPuFy/6gmOCuLiGYxAS7CEe9cIAnSZRYH5fpXZvF6qxj2htmPoRkfTqbxTmIUD6Hf78P2
kkfcBo0wXOOMOIfJ+lQ0+qQimkrVA0X5nrVe6uJmjcTvOtdNagNX2Vokriv3r4+5v/RGv2vHVYDD
DxZOObzSp2DMYTkNqgx8YE3THwerd5z6p7G0SR6pO5mrC5+5NfpWgc901EdVrYdTEU1J55epCwnJ
cp2uM1yrXSkexb1co5tycFp6wXbQFe5eb6yNiq95RvOyQJrLqgEYBy84ug5811Xf6CwU8pLBynkt
/k13kNUaHTsS9IRgGKAir/ybOSbVixyimuOYPSlv51c5DM99hYzICyvTxqSzlsG6SzsDxNmhuWz0
CTR7kTSxThWr3iquDpHT35nAverBMlwzjxqAtJ1oqoeTdGy3H9XIUreqrpNHhGu9qnC0aViPYQUr
BDehLJp3UTle8jzcaqdV9HPoALg39P0pMk5Cwena+cGQ1kv93tKgzBoSZZG4JE7b2AquBazgJsAQ
xFP9Kc5v4PSNpOACz7DvIdZ6en0kb33AKuoLo3SAF43+5IsJjt/LpzZ4k3s8c4Pwgghu6xNWQa55
aXqJ9MFTs8Amm4QyEdA4dl33rZwvhfrGGrDmkQDks+gqjHo4ag/wmg9PAMHvOetlUvnztyrGEmBJ
mM5dPl6Ilo1NxVr3ONekLS0Y3KeI9bdOV90t06W7gK2iV5HvR34E9UGLopcIFvQD0gAuZdhszFtr
5TDS2LDwguZ08udnYoM0h2WW5ZfkbVsVP3/qT5ty10Twj3AjdZpInOXMZANX2evDdKvi54/8qWiG
gwp3IHk+9UImI1Kc8uF9YL6+XvhWvVcRvTTt2Y3FqlPTFsWz59YcWq3a/fJ66VtV936tegwnihye
jepE/R9FI5JWdchWvwQU2qr7Kn7ZwIa8rFD6FPZtpnPQU3XkXsoj3yp9Fbvt2Dpgq6N0RSowzOpj
YS5hNX9fNIzpf22WqudFERc1LA8aT2dBW5gdgfo2e73RN/ZQbK3q7c64cN8CutaCU2Z8vCSFgEIG
Ceh4eXxTw4pZfTGk3AfLcNUtEltrfcu5oWXumgqEFILc6VzW88dmsM0lJ+yNDG22xtJgwsnzAdih
U6ieK+2cvMK7rbvuOHggETXNu1lFR9gOPEM+eU/HMRmRKuxH5sKE9/thjFegX/sr4JEP6xmHHoP6
HS4ob/WCVJPc273eX1uj4fzzn+Kbl43tp6AMj1M7wlerzcejnzvN03WlrwMcArgRXoHsSH2WmDJO
qvLHdSWvgtvVZaAAlJuOw1LHe6h3SQZ6ubzQKr9f1thaaAtEUx8WtJiOJtC4x4akgeRJwO5yVieE
DTdl/agvsZ23+ncd6tFA4PGJdq8ltHVUVXsQNd96tHr/ekttlL+W3tbzPHiATk3Hsl/eN56/7+bw
qXPi4rrx+Td0jQMPm25AW9F8jOGdIB7GDghpqKSO132B9bIMy8ZgNjEGph2nrHWGJ6+GE0yv6rev
f8DvN0psLb1tcj45tQnHo9b0ofQegZK+DYhK8/mCOmCrC84//ynI+qaTwyL96ejUXUoqnp3fMsE+
T6+r/yqGCVeLA1LoeIwBs3TrE+DVyVjfdeGF6m/MEdEqiseeNFPAlunoIkG+HqpT684XRBpbRa/C
mNZILeHtjECL1C2RZAelQ/Z6q2ycq9maXtPhkdTjXE1Hv5FvFB0+KDHshuYczUWr0jbwXgxpeNad
GWaqvu5lma0pNnGAtIZhbKcjt2Yfke5REXthOt0YR2tB7tQI3E2B5YeBSu69oqhTHoBeSPvn15ts
Y9pbC3FxVphwUzxNR8aWvZm6dFz+nCguPBznZmZ6B4AaBha/SnzN1trcULplq7iYjvNg0wLbbq3y
C+LrrYY6R/pPATf0LjRFAl0vi3HHWx/CSmV3qmfXoc/ZWprrTFXeKbeejkE5O7ulam4WYdkO9jHf
Xu+KrW9wDpifvgEsnib4bDTT0XInM87zJL/63LsQGudC/n7FwdYmxG6kW7xEoPDRqZBrLoDvILvX
6/372xO2ptnkPVlUKFC0231DKmNigZY941pV/DUeLu2ONybstRy3HxU4EZAaHitcmyWNI+9zSCB6
l770xL2w6my10WpZVuBm095IDKHKTcdOZR5fLszXv7/IYGsJbkXdYiL4/xj7HGjx/l0bTOnk3HmR
dywCubPTpauljVG0FuKWQYwXII0Q822wb134HNe0+NTpSw/zGx2xFt/KZhmQGcgxSgvvYWBzMqi3
Y+hjf3SJZ7n1CatIVrKNvaE9d8MSZhWOE4IOCTCASaEuSRe2Gun8859CzR39qq1mdEeD2+TF+Eei
h9vRXIcvYGvhbRvgepxAAnA0jgDU0ibT8JWRS48hW5Vfrc09iSdHNBWWBPsgAUMO3D4xAEG/Hs1b
pa+W59qbWm9ynPHoMJZa308YNck0NxcCYWOyWOu8XNUvsMfGLNopalLlhO8Am94vxL7lTXeSJPr6
+tfY+pxVLMdFxQQp8DXiuP8SRs5TPNt7L1Z3oLekdOwu7JM2xupa9xXWsBBra3wMMqtJ9Db0pkSF
9yb6/vq32Cr+PJ38NE5rwi1zoR0+Bn6bTPSxps/ldCOrC1uxjb5e6750wRnVBiMpavJkKPuzz0xa
DJeibGM+XUs03Y7xfpDReMzPGI+oXoa0EcGlY+xW5c8//6lteCQYMj9wRigYa0GibN+HNn4cgri8
MFS3qn/++U8fcL5aCOce1Qcp52Csc5ixhXy9X7fq7v9aNME7lAkZw/HDU5/7gGd65AawtEspDFvl
r4LYH30NlxZ/PHZOCAuDqPPuYXupQKgnl3APG1YtbC3/irWNAHsD7l0N47kXcqu6R97FY55SMtX5
u7oiVXTsRD/zA4s8BSJ+68BRgYduwfc5bF5M1rBO6BvhiJBDjRmbPNGCB5e2bBs9uH4OzRUsPkIA
QI5RUZboRg7eyKiuLX01PnjvtwBU++Ddjw4oFDZruv66nQhdzV75RNkkpRmOTKpdIcSCJr2IEdho
lbX+LZrcqK/iYTiSGCijmTonARuX7PWRvVX4asYqm4ICWTUPR+GOuznCi5kt+uhC2GwcVtbaN1b4
I2/yHkNO8oOVOeZEJu96QCzTqsjvIktb+JUFD7XrXpdDw9aaOFizuA00a39tp5AdX7atflGVuI4M
ztZ+hVXVcEFcORwL9PeprBS/KxZERJtP84W70o25IFgN0zGekVqEXGO8138oeZHERXcQ45VLyNqu
kNbYak5zPWC7WX8dDXniA66Z4D/85fXxtFX71Uw2CYfmDazEj7ZrPtvAv6MShhH2usdlFqyu9KfW
D3joieFYqRo31d0XmDvez1G5u672qzi2tlEiAqr0WLFII0G9+CqCahfM7qW94Ea4rcVxrVuUxgIA
eDQTbMqDwHZ4wSoubda2Sl8F8zipdtAKjT8zz4BMKmkyEnopZXCr9NUl34hXdeALUfec8mdXzye/
dw6vt/tW0asjxOSVlk9B3h9Hr8gC7O9BnLgQTltFnwfqT7uCGGdQQjRGzOS8LauxTmOKJ8/Xq31u
198c0tdyOHfualpiLj5S4r3U4ztJhxMuVveFmPZR6UOycQlBuxFWa8DjhA6FkUs9Hqs4kLcxKHTf
wRiJ5kSS4RIYZaulVqFLcLfjapdi9ZXI/Jnl8DWfuktIzI39/Zrx6JdsLOrOw+JbNSllH6sZWTp1
Bhsd3r683htbbbQO3kg50ip8RB6HH7nHvgH59TEM1KWvsFH+WitX6I500qJ8YswNbccDkqNuvPE6
pR98834dqMyItqUwQTkWBLN+NzrgERXiiwSi4LrhupbONSzwenfGBqicRZMEtPrqgbEaeOogqiEN
ZdwCm8+u6421ek77s+3LLhjAwYHY5LwtmpyMQHb8emdvDNa1zoy1TgU7AWwV47I+5EzCHJZduPTc
6udVHLitKdmi7XAM5j8FaM56Snh55VPM2i2PGuiU4D4zHGv4pDTyDs5NoblQ8a02WQVA5XLRsRBl
K5fRB4lsKezOvUsT6UYEryVjVTxGru+Nw7FnjuiSum4neF10w11YLdWJlDy/B+yZXyciYWsZmYfk
1qgb9HAc/OoQFd6979On18fORgf/TT5GO7WUCrt1WzdtGuj2IY+WNw28eJLXP2CjI9ZyMdWHwDxq
7NhFoA96mrJCetetlGt1mENqkJdrFI2E7pu69LPGNBfESFu1Pv/8p5Uyh3WMnfwJLe7E/D53Wbn3
a4ddqPjGWeCvl/ufSj8nBcAo25U4aDgPRaGeAU/9VIy4R50icuO17NMgxXMT6ei6aFjLw2wTxD1R
Sh7hJ+d6yRiNgiYNZeLSCN0aRqu9KHUWWdG6k0fPq27k4D2H/bzn1fL+9UG0FW+raG6016tcqOG4
NLtAOQnUgLdkaVJ8ahJNl64+/wrf3+xh1vIwXg3xoEijjoUD58L6m+H9U9GBEdvptF3i+4Lc1oEL
zduHInoviNzBXDrL6zELuy9LI+4iJ8gq6NKXiySPjXZdy8cW3JbqHqjm49CRA9JK911B3rJKXzfM
18g86zu0F501xzKPoswjpNub1r10nt64AVyryCBNH6CtW8zRQ5JaSaaH0VQZ0nk+SnoJcbkRp39D
UAqQTYinliMffLl3FZ4KlBNdgnVslb6aBWBF2OMdPDfHJlx0kxBHenUa8YB9e31Yb5W/ukrjsi2n
GjdHR0f46ThXO6YuqYA2tuNra8BWkLHEucoccb7tROL4unKySlgKLkLQNzZtB070+37JoUHS4DJ8
f/0rbQ3Y1URgjdsteO8wUIC90CVPnP6jMZdOXVuFr6YBK5sigPrYHNsci275uVcVfCyvEz3StdLM
WQKkn0doMj25t2Ruj8AWvQ1AOny9ZX7f2XStNAsX6zS6JOYIoECJbT8TydzHF5p9q/DzxPnTilIE
eetBbGyO7tBVHyJcREIoL4W5lDwRbZAi6VpVVjUK+eci7o4SfgfBe2DS+U1kaqrvcD+Qd+/mkHjV
+6EQZeknrtcvdZVIaHlqklDKMOQSbFqGXic58NXyFPDaxdztR2341PB8js/UrrG8GRZz1j4O9VT9
Ce+QMTrUEfGjHXw5KdL0SKOju3ZQUu+FC0DADjwxV/3AAzqsgt1AVy3Yk5gTMquAQUinGi6WSGQf
4unATVf7j8XQOcMh9oyVJ91Zwe7nLgpSSxdjdngNvpkaL/jYtXb8EvIouOdPWHS0uyTGhfJ9v7TS
/VpypzV4iBl9dvTBCIIdWd+MwLfjpbdJWtP7RWY7vA0BpNkG7TvA9acf1sCyLynnyiLR0B3G5WYO
BtV+811SaBTDzxeAo1925S3y7urotgGEYnk3TnPRvqvnbhmPcDqJ5N24qHpK2VTjBMwVADNvOtHl
xZvcVoPYiRYJqqkoYsnSxo9zd48ssoXenC0eeGYGEdkEB9DOHsD47N4EITJivsOSMfTTGDNdkQZC
qE9DQ/L8GTjn6XMJuox78nSk8qzkuEI4lF1Vs0S3bBp/qAnZgG8qJH21b2awV6NTk0+wvRZayjoN
xzZyUzNTGyVMMyn3smJsvq36XNuszlVAwTJwcBfaIflV7e1SBjItPeNAH290ha6zvulSd9aE4Hg/
h9ExqpnbH5pGFvTASTywLEbT5gnHXfmyq+q8yjM6MtumLiSdD+00RXI3QvuIKWMq6qq4GZBoFO3H
RefQHXV+JDNkgPRTqtSi7yidqZcoXXZhUvSk/OJ6KD4JqtDeVS3kH1nuNR555401/B/yuWzHJIhl
3SHfwoFSuhxpSD6Fpg1dNGs3lalTyRhfdgirYL/InkcJdpMwnabG2jxtZYtcaCrCwdtRWjIvlU3k
IwLYbPJ0mnq7pMbygic6pMhd7GWMMTb4QrAsckU8vV9syMOkNBAYIkOTxj38SCkPdh0btT127qK8
tGk8Xr2RIzLREjYSNR1COWO9iUU/yvcOUzX8PqATdeujJW7dPpIl5gYmwUgqab+HZdzHmYbGd9mV
6EBkFxlk5t/EHecEKv1ifEciKVgaqdaEWbMwVu3hjmXdRPfFQh8pn4EUTAUwJHYHO/p5bJO6l3N9
koUfhXsH9lzRjWwcsDPy2GVwE5Ilfr3UyKg8DQsT7t4VsvtU+847psjO5n6MawE3ULdhPTX8g44A
qidzwL9YV3fiWXdRU3e7Spu6FSDwT0H9tmR5LX/gWZKwHayjvGhMkDPusxujfViRJnIqKJepqDTp
YN6u3TmGQ081kruOucF0EDOj9C5qtKhBmhVIEoIN+2g/DLXTTI8F3NGLQ9mIJv/hFcCtKzSH3xTf
BvCaVGZxLWZSwYcJYtyGQINQQ0s+3eSagoULbPRE9w0GO/9sRS/UHVbqqEoDiqH6ru0FViW8zBfL
sxOzonxiQuZyt3Dkm943YRWLQzP2nthTPYlZpFr7NTKAFjoEeNmhAnbN8GSc/azERkYdkIPSNIce
zz7m1HQ8nBM/7GV9h3vkAi6BUVj4Ow+AIJYpi4XgvnKc+YXJSKpTK2zmA6xcJjNs6Ja0NE8ezK4X
BLjEE1WQ8HxJrN8/2gLG1+XwVjh9bHcVOLafS1BXaMokY/qN8Vv6bWbuABzIYrmAQZvU1bHwlqX1
MhpUqY+kpo8imNw+ZYR5iVTApIZxmZ1zqu+wbEQCLN6y8Q/IHo7rEx1DILGw6nwZTXkfz6wcTtwG
8ckLFEVwm8Yfkjhq5Gf4p9f1vgwEQZBUTv0MMLWwyTK55SOthm+og/hCFp9/9Tq3k29bETHYqlqo
h1LY17nhzrGwkb/RZTTaFIdnsmS6q4x4W/vC7R6WooSluiaM9Eme16oDSztixX1jqL8Hd/ScmODe
L0OFXVhomJ3uAkBDe8yryyB5IrSj5z0QZYW6l21P0HozFsvUVqC7Jaolyk9iWGyNCRdDHqdw9Shd
0K6RaJpI1g55qooFErJ+HIvmpguWfrn1hZ66xLXhCG4zMn/j/ey3Qh7ipnaW1KMlLOW5EyGfJ8Rl
g7lxW5/cL74wUGjwybJ0xumUAutHPL1T8wCfYyDr2Xg7mML/gdy2uUUpXPM728cjTwrfLk1Shbnv
nZpCYHaMc7wPZWoYiihlUPFH92XjKIwVu6BBAlbZIGFFy/rPnR1V+RwuvKUJJjta7TvSN0EWj7PX
ZoOtiUilH9f9U11YV93ZgkEB4ICL6iGDHznSd5Vr8zOUNo+qnXLarkr8OizKbLRi9E8lUvxAsEa6
wqPj8pykNPC85eB4ZZSnvJNOdVCdwbalRQqM+ymI2PSZYibv4C/eKZO2syRBtlBMIG8m3rTtrrSy
JTctbXJ6sF7dQeI4B3OK+ydCMu5FIUki7S11anjnNEeISJdKJXB3Hpt7d5nHKW3GCSL8qQe8Gsbw
s34GRr4o7xxdlPSedFE87mIfHQyBA0xPX6ZwoA7PIImb/LcFwzVI0mCr4x+MsfQ4jNgkfda1P+RJ
4XmNe8jHhpWAbUh5MH0emAdg2GC8GMlu9DMZkR47JTgNzm+WHBYXSaFjtCjN4V751pFGVo++9TjD
UGvqcUk5mec6nbre6EMLg1d+04ewscsY1nysvVW3mAzzWbk815BtO6lLoDBNMZqaHnnmE3KTpWJ1
fiTNeQrGy3ntZxBlFfTU9E0/JyoKEG9hqef8nk7YL5zzmJGz1SOWcPwCRU6/iM5E9k0DnzuWIUp5
DwBCo5cU1Mauu8WZ3fF2vddDwoQorz8iUxamZRQbQXEKYp2Pd3XgL80bi1XZ+eHqAUot2tBKYlas
kYmhFLjoCdEBXtOs40zkJhjIEENuNSAvHLWxP0bp422YlLlXoo/DyO5ZN9TljliQyR7DBubse9Fi
xOAOm3RFWjq908GZ0pmrrETSB02mnE5/QmpduVlF3DLc1+XElicwXvwggz21mFIyGfBFJEyyy7SM
wX/bj2Ff1gm38+Ds6lCM9NYgcc4DkjyIaSbaWMXJwr2WpPM4eiabVYwexUarYWc1V9vvR4cGb+Hf
45t71RZDcaiDSo6HrtMWY14uud4RLOMNbClKlyZdgZe0g2hMHWS50EvxjCsJD8ZIrQ4RcLZxP1HI
cPW+DOnc7oA95JArhEJJ0EBn3d6GBQvSoKnoLV5QBv8QQ0VVnJZKNsEHbylMNvn20Wg0SOsBgD3m
gX6YS4igsLza5psPaCAQh7LsQMGbjNcOtzqwRbDPMUU8+AyOCIkltecenQCYvj3egMR4U07wlMuq
2tU0w0om3tmBTPGtx7y5SWJPxyTTS2WrnfEmRVJsCXi3c7CfanZ+iYPCQwMZXHiINMWLcNUFbXko
l7xe/qyBP4WFtNUOfQSIdpl2HGlmBXCoevZOag5lD1xl0+p9BPeE4NHx2Axs+DAv35WcfJgjlpYd
cVAZMOMaEmLNq2Kn7RNP+uWdTwsXFXBJsG9g38QxMHBTiFSRrmE7AfZJnmKl0flOd1iFkxB7RW8/
DzzCBGuD8LvHQ8IBrdW5u+MdZolkgJisSd2Qa3dHlwrOgM0QB5/rpne+wJrNoiOrsHVSE8Md+DYX
8BfIZjr2d9iKuge/NxjjdhR6J3TITRbmAlqlSJfNLneVS5KY8NAkQc+n+NCNxng3Mh/D93xYnPY+
MhxOEiSqVfxQYMtVkwPHcuI85R3OecCrqukNC0J+VrcT/1M5ihpKSdHIR1o7gf462tAUSSQCxrIG
s7R7xKtcAGNDpGxgk1CTctflE7weILDF1ACKvcaqjJDhCcThnkodPPniXNjIGlPhhNf4kx0rv05F
jJ1SEmF79FTBU8NLDBfihWIj/RxxMcdHSZu+Tuu6m4NDvnjz/TBO/Zt2Fq1zwOw+gMwcnsfZVE9z
eChC5uJwFVW8OERt282YkwpFH0ThTsNDTIM43JN5XJa3cd+L4EUWfPhmECM/cMGn22zGKOQJW0wx
p2rxoy4bcrC1Dl0PpeedGkMmDj6qHz9Sd6EPgel8TIrl6D+5bT6/aFsaeZiGMDAJ5bjFRGJxx0km
ce8u96IbZbGvmcFZhFoL30y3dEKSLlFs55OyfSTTsCw78kH2pSX3/mgGm+HcBLUvjzvapQW8Y4ob
rJvyTBJg4JBkbQ0j3cSdx0LuA9EEQ9b3TVzvQ18O5UNbtLnIAMVj3Y6RiuRHV7i6uR80OS9bsMD0
b5ve85f3PjJ7lhM0Xwt57xVg+n7jy7CoD2UthnDnuT6bDzhHeOwR2xgZ/+hLiloibYf4S1ItxrJH
GD7hxmGuue3eVa7ovhAQQL0/jWLav3W4CuPP7aLbGftEHGhTWlduvIuLlgc34exiZa1bQA3T1nFn
mKxLS+AR6ciCBG+c2HFfcKDE0V4qJeJdNUhX3bbAELuHCoJMsTdVwOzZQXpUR3ckZQ8Yq18xHPwl
6VMH2fgVuGiWBfdEISnvaD3TDg+dwQkfZ0radPvFinnE9Qa8+AD5ZKPIwFgUzqnRhYWrvOb8k7VK
mazzYyScjBri7tRjA+keIsySXpb7QUifjHSdLsXaoWfAqhs5vgnHSu3wC5DZJp81Yp9HJYl/4KRG
550Ma6qOjhtBuqfmidRPBifUGUcGk/PTVJOQClzYLI7e+3DZjZ99TKilSHC7hI1aBKMfL+H14n/v
AGfuT6p1PHtqMBGBnuLIuFySMGiGCYB62Z0TxoVa5u/VTIAV9E3VPek87l4ksT4uQ7jhNhlowL9N
vIqaY8AK94OogthLncnNwRoiC87F7Yh5BM+EoYWmAx9VZ61xp3A3LEEbfex6mDGf6o7CrdrVPo8O
oXA87NnyQgYfI9CqvaTD6b/KqsXlYZkMHuTmA6YVaYI/Hc0F/RJZhcuDZVIjTsba4tF5FJ4pd7iI
IW1i6oYuF7gGv7+dpeskSdRPVGXeIieTtc0xDBsFpxcypUPoUQCivO6NbC07RLF/Ccu6dUF4/vlP
F4Q96UjrNn13NDh1ZXAQB6MDJo3/+8j3X7/4DQ7//m/8/mvbLX1ZcL367b/ftw3+++/zv/l/f+fX
f/Hvw/f24aX5Pqz/0i//BuX+53OzF/3yy292Upd6eTt+75en78NY67/KL76357/5//uH//j+Vynv
l+77v/742o5Sn0srylb+8Z8/On371x8+Cc/vFv/18yf854/PX+Fff7x7KaX+x/1Lr0v5j/+z71/k
1+//9zclfH8Z9L/+gJXdP+PQDaMQV2K+H0dnSdv8/X//yP8noWArh3FAojigZ10IDnia/+sPEv3z
f6j7juXIsSTbXxmbPdqgxfYKyNDBIIPcwKgCWmt8/TvI6rGuZvWrtFmOlVkyWUkiANx7XZxz3F2S
NQnFwpoqyuY2eLSrhn/+i6jqmmliaJAharjyf//PrZ7+oLT+WB+8nH9+/1/lUJwq3HSH6/47sm4q
mBRpiZYkaZKqi+hk+gNHNtoMvS7LRWETnXgE6YWtuDETqOIIZ+tRsMUN+e/6Fyj/zur99UN/qD0w
Pr1dt4CUpTvVl476QXCF43ofvXFX27EdOaOvHw1unvIP65JQnYTu6ht0sJG3TBVZuUwSpp1ER7wk
79vX6uNPK/ofXsuvNpz/IgT/eocbkfun07PG7axXI+7QmA+lQs2aVs/mwzgWQccXrtPU7oNCIDFD
NQZLuMIA/jgS/sQwZlrtllPizC8WR/mSdJmpSXqC+laKoWa+6UIaZUvc8JWblpPKDhMiFQwpAY/s
NiUYRn3++4f5Vaj214dRNdNAIgEeYtsDf3oYtZuB15eiwvJd6ckUiZKn0+pWcHQbsxJMhCDVYTqE
OQGCP1ck7ljoqwlV7ObdOGoVke7WZ17Y7avx0p1n16Im4O6WJB7kD60t5WSyFX8tmNZQw4HLo/UB
XcBCItqDZ96Fc/Fl3mU2U4WiG6mTu/MekBiPShr7KTdt2RVY7LTfyDGEnpmHxJ4C6zclD9KvIW9/
9xJ+qOwmXcLI9VLeNrq+egh1Neto3een7i2+Tk6fMPSqlu7AcYSGlTLqnlbPivnc02FFw3gSuSrv
nP46spXVdhTkLGY6Vtv8KnOioz6TRd+Rt/qWI38a/kpVAEgyUXOa0EUgdaAOrhYfl5q07hxkXKYd
nV/yl/YjtBc7JKZbvqO49CCc5YRUJ+N9vTUxqX3AeZCbFKfx2ZB9GXvEYBitET0UjabfbpkdxGAq
yXibmPFobHk3oBexTLLXFAckv6W/YbJ+DXn9+RJhH6E+MWE2xL/UatdoRjwteIlxzPLkXQTANqKV
AIl8nbW8JOVhsYhUn9KIYInd9Cz4cjCxntYUjK3z9/v6l974L3djiTCfhojI8OdcP/QjG+ul0jCa
i3fPuq/Swcn8Yj/ttY7N1xD5/8sMtCek4Vc2cvGk99QYmXyU/Az5CtHosAPOaDnWuXjS7d5p95NI
mpCqEREHG/SLSPUD0ke1sbsXA0fz6e8fQLJ+dTr8u0f44aUNCS0uLVlRmGIPLVnaj6g6iYiMtUBO
XaU8Qk9ZWsfJyB1McKFGWmHYOCYg19OzADGnsKJWobjKmBkmjx8JsnbZmRraD47ZEuEYoQPRXURH
gA5t2wgiGovkT5It0tYLnePqGS5kuNO+IaEDxkMCEnmpRzrvqsMCxCHED7cF7Xf9zjjG3kCTnlSD
HW500sHkTeV3YRC2aAlOm5QWBgm/cXt1KxE5w9a9F4/qMd/LnXRH8qQ7s91x/S311nu43yDBmvb3
8DYOZD0BOTSecIEqaAJEpG7R0SEYEGWfomUXf6vzDhl4Yb0CDVxVFuEfUj6RqXEqoJVdgC5IxDK4
kR4aVcFjfDVcilwRqXgCMmZrISJR0yB6Sicy22u4L9NbqOBu0JHWLzTMWuvlt6nVCRIpigT43dIT
X5mcYfhaniuY6HfpU/et4/g5cI1tfza84qXXBc8VV14tr+ILFTyTC6551l6Th86RCbCUNrzcq4eJ
jkznA+/8zLbYekp9gWUvo906EX6mw4mOEBYCvIdTAJKqUa2Cpcx5xlAAwvSFljGffNyHcZ9aoudc
Lkh5az66DnZW++5pelF4v9L5Idsyi/nKeyd/y/ftDZVGOuhJPtq1QBouoMKSYNqpRHAxbSDWUV9I
7tWexLDLTktHZpmsbEEVoAywEtg5QZKaBX1JLDt5a18BAXjFTDIn4ZAZzES4SrZO62t07vapSeKr
dWhuRg0viL8WBPxbyZK3X86yC1K0d3KUYH3JZtoHqysFQuWtgbarztrHcsuP+ERYkvE67NGdQdQJ
rvyEhvP26Fn3xRfBDJJJ9vOCjp/9REIuHjou2eUuu6i8curX+Evk+nt7Mv2kwE4eLs2h8iO3OoO6
NQJI3WYyv/RB8yYFpR2z7K110QZqdI0bkkENrCJfD93IrYrJm2O3eLFbKcSo+rV/bvn8ECWGYnwN
zyXAS24PaSubX9CpIRLlY7wu79MhS9xCtvsOhCytBVrcRldWWdxRlKDi+IAQuoEPjFm17xy8EesC
MMuq3CUDEhOsPRVnGs5U5SF4OcsdYF81Dn9s1kCeOVrKYoVQdiRS4Y5kFvLSh5bbFrSHdh5zpUVj
aBLLZMxp/bl+aclBPFhfglc75Zt0A+m6PHUeRDm78W1peJwR7RR74GPwKIA0FYYdkF2kkUDvKTcH
MaFmFcT5Do0Tw0e/a59gpe7yIxovol+jD6fgozMgEWvAUjbu4oIMo35MptPGVPMRBphoi88mRDvH
TiBScowyDnKTJKANK1sYTlIX1OtFNXad9SyOKI/OiKkeitgHCSEkC8214zCwRGOVBPEHSK7xIE77
9oji2lgEKbXLBfBbn5gw2VtvvcLNiq47CzauIjIOyshGVhwKnl5hTGci7kUOu8LRKHM/PSfufAXO
epL55ovF98ax+OhVbznWJCL5cYqowraOkTy1jUB+VkDEFhSTafBWDFTy5FReSPm1WNik2Bd+esQp
UT6wNaKb9DE0ZMhIwhNH8usWcWDoVd+KG54yWvMKJuwcsxFRYA6sPD+AYi4KUrji3lz58p5djI6v
u+GgaVzCfOCOtP0dXR0XhFq9H9YU5CLW1UupBnOG2ZzGV8Qmb77p7nwAjMgsr7drB8bDMRjw7e/S
0TzgiPMr7GrUUfkifWF8T/I830cEKc+9xtWVW59oH9o9w3iutNzhui0x99J94dux8TQXUEsJw47Y
p/YmZ9xlQXstHMOVueRanKvEuKyuwUc3tFFFRcMnnWCGycmgaLBEFT4wiD/wQRMBqGKrEw1TZwJ5
KJHEr/zqrSPTu/kMGqyGmYjoXLPhTe5IvR3uzatPByB/YIxFJrzkn2N8MOq7lDChdnuRoQmE13qR
7DQFaHdv3akO0gkmkRSJDAY8vSbP2QGcOJd2yjU6hH59BO0G10ZUhGERR9pvC+ctRO9s3C6Hu0D3
s4t6Xe4mkxxzF37J3uxLiovFjCoKzFIeuQaX0h2BroHOt+ZdiH2DlslxGYifM+DZvuCmuUdDMsBC
fRAfWxcF3BmJbeCjjuJ3T4j3j5JKSo6T+7wwbSFZyxT0X9GZAbyqI8t3yky2PimuwNcg2nf7jDc0
cQovoaFXMgn/XzwuYNaDJCHhtXxPDZzAapftFnxcdCt2Fk9gpnq3Y92uvGIJ0IHdyZzlFH3L3tY1
ENiRRZKn8iAV5HOl4mv7orMYLYIZiJ39yCVeHEv4etJ48LmuPMJnPku8f48PmtPczSvK9u12ITXP
kaTFdkIzb0mIyDJWwolLvIQBRXTCRtnJEwgbqPikBk1ag6ii821G3603kNnZZEesjFyAU1G0UxZH
xAVvVc0ikSWdE78NLiDrfL9lo1lGrd06EXjI1+7Y4EjuSrzlhgivMiJlNRgMD9mX37r6FXKxEEIK
Pvpta1sRwyhXtOW1w0dROTFF3lYxGO+s4sbgl6w7hM/YdioROtrcQs9kWD5gYNJFf5Vg8E41tgXe
j+EYz8NTdsKDhth3I/Y7mKFFQXP4QxX6TcSltzIYDRIf86NxqbYOEyy/wm5liT8iKkDAnHwpdslS
ViARwxUv6bNBDV54NXZfSBBJtyQ+rA1dH7/yqzwwq5tag/jAXa8fmQ/+5pTB7BQUx40kbuPA02BT
bLu5s03WMdXTDtv1Ozax+UXYfo6mLjKR1xkyDaIS6bBWLLYNKvDwNdkXb91bxLVLhGtHPHwaWI1j
a9DCERDb2fBhNejtKxa7aM6NZ+lkupYWhfxE3Ek5hkYxfBe9Gr5Gl10ByzPecm5BZYKIbn0dI9rY
2Wn1kxNSF269lucZjUQ/px5xJU2D/NI/g5MLP3GL61GiwykFlyGwviFV5eqB4MeGXUSnLGHZSQd6
KxPprH5q/uC1NIGLoMZX7Km+tYuuS1CexzdoapR3FKDLSzAjLNa45muYn4ViqFiANezg/vLrkN5y
4SWRQYqiwzlHF4oJQazYMEwIN4pDJHgQwhTqqW8D49Akh27bNCzj8bV3IW0rr5rdOPoJGj+8a+zj
t+i2rapADUAEiJ5WdzJ2dcgqlQA+r87md9tz8TEcQMC+zBZTIz585u8GmjmNxHrkJU/RM/4gX5Wz
/orzQmWk1ggl0OqmJMYzGMJyJc1x1ikeL4Xtb21TvUQLziCU60QUiCkgxcy8+rDtjPSgH+ecIK5A
3S+zdrpIOldwc4SgIPcRpEZog6qxMKgv435hWKqgeOmO3WmmUCEQNF455Xx4wgK5HTY8WDwbf9vJ
+K/kWHCc5kgiurvejHfpHaRpeKzRtl/gcXjtKlI+ZI22K9Pc9AidV/pIX6KE1LKfPncJQbiKLJst
6Fn7PiDGrYjmyBHvH23piB2+CsMtesoPlt8X7vS0vif37qu2aNVDNrdLLEeXWIvw3IP6bA/rDYcK
vtxByEB7btHE6z9Gqn7CTNJPWFzrUHPDWXMi+Ltdagsww+YxS8i2gQdq4RQmm+mqgddMCVl2loMO
mzggCNBLR7B1Ww8mhFKNK5P+ULDINml+q2/VNaIiKb/HQ3JC/7IjUhXBh1X6BVGFPLcO6DGqwA1u
6EdmD0G6i0qnuIKTIhJyH3x6MCPi795yCg1HA82aN36DxUyOJnbcRAqZ6wfIB+Izfp8JXxAHOr2T
3Jsv6VvGsNOPct8j2IAwdg/hjSIdQzTxAmlgj7k/yQwgDIZyasAYKlYmSCZoXjBlDFmGhkY+VGAt
aen0kZL1EX1lnuDg8RztuSxI9NlBeAH/5tVMfEF6U5NZcPvCz/SLRuG1aBiIu7BlqRFAC4/1q4n2
PNYHaN3CuIQmhJYP89jtLH86iq5GC0jKDtGu2nW7ReURHxFbKxD1vMHYpQYTj5inncQMFibpeDgG
cDuQOAFsylEE4I3UPBpwj37jlWcA2bmf3qogYesetzJRK2UhFCj7kGtEkmzVYrN2Ep60p2i9QJ8a
0/DbdBDuIW05rAESbW4afKjolvwUBKeBiRgqhrBJcEfnl90p6cJgx77Nj8lCUzqe7geqOhBbyq0t
VvD2uy0KtudAsiEIdZLcVeE3cf4m7BeE6gjEFIIwtr+LvMTVIdBEeQnHyCWZ6hTeQJiuE1eROjPo
J1yr41EwDo4wPemRs9gK3bJIE2nqEmw5neJA4CTk8MQFA/rpoMd0SBSKbg8c262n+aG+YH8wkUw7
kMwnede6KplY8wSTeh75YVvoBTGi6GIqEIywb5xu8fPEsKwI/NmWjY72I4SSLxidxYWC4b7t2eKE
zQ5j0R5iE9eujm1ziMyLMu6M3hYtTxA90XSFlQ5xgGUBDoXaCVwMPtlCe2VS3FfcpJbzuaXNt+4h
2mLo8wP8bD1Et5DVgfmlwFci8Sv2sBzX6VajRB6hT7dPXPgiHwFhqFzblz6CAyVdbmMw6EqLVwFx
0EjUoDiVXIdz6Sk+Hz6EbJZL4nogsjrnSK1lprqJjQ5M2Nx4BLffZwCdgfelDuoBewLBDO9BKgdC
UEDLR5Jj8YLMeTpv2fvE14hZmLKREMGtnkcbf7riOXfWEwgr43XwQ6pzyysAEeEVoufmQI0t8U79
dN86ODevohtniIjit/zWx25hI5YZHajEHOE3vVGkTW3/E0+Soa8BQSoroA5+qvHTMoqSSAeyDqA3
pg2FZ+KKr/DFbdzfoFfgIP72s7Z//xOsPCVZYVkJPqtnq60BCQCrv9c9w0leYz++/f2n/ept/5cn
k1RIgTQJ5If+A8SehFiZsxQgdgdQy0Qit5yji0olMrsajxyEM+AsULkL1wXVom2dfvu8W3HG393B
DwQ5zVK5rvV1uwORRu4ffj5B7mA5JbB7/Te94X70BfyDg5D/9MQ/qBmrEFDSG+OJR7s4DE7hRB40
iECNflfD9dtP+sHHxLKVxIqKJyt3C5Lk1S0DDc+0BL8b1qn8Gvz2l5eInYntqUvAbn9UwBRz1vVQ
1iusVjka5ZMi2hsxGIbKxVnkyNvHltWnobNlbgR6a2vxZUo9kBDAqnqkm/vuuSl4/am8Toa9AtyD
6yuDKIRUg1UGGI5KdCINVVsXyDXIMIGUYIZg95+dX3zIywYevVopMdhEtXvPwFtvZL/JocB4fAmv
6x4e/gOtzpzNMhtBeUoOMk84pPBwb8faS4IO+iBv/Wx3gMwAWbHBz54njux5cPpAf0jHkcXQiWwk
PE2/+l1MO2e6JJea1RM138yFA6OQ7AKgFbQuKVAhGp9UWtoh0xk0g5BKh59tABjMnqDysWXf9IUP
wwbl9KHhhko7gjcs3vRTaBcAKQlU1wVoBunFq6gJ/OKA1bss+i8TawSQaOCCZ/mw2hg0dxiRaGXw
SoB93mOa+bNLcjt0qkPLJFt7Kp7zJ/F9AaAJ3GcnOvET1I4A2lS/t+H7rlMgeZjDgPkx8N+QZ+NX
MQz6JbYtWPX63ZTpEroRB+JhN7forAPxmOkBq+CMyM2JcZvBXgBPOmY7xe8Rj5mLH9tj6k+f69MW
Vi8p0Y/Jk4HgFUmAlzwBwW/2hZMBRtq8P23BLMwP1IAW2CgxHXqmIwKN+HIKvSilLfJ8lQDwpzW0
ptx61jYFFvq6ID6cuUara59tfATEcWfdbm/pLbHNYBIh3IUCkWZLUOcu3AjQMuxgfHmCThPpPND3
cSEbUSNoQQJFcBHE2r1NoepmA3RnrpKTzIM7mrbQL+bW7KPWEkF6XnFt5aZ0mp6qV9QOFCDgoGt+
h5wjzGkp8HQl6mLLdgWvnu7Ti4a3IiNnqw9wVq5Bk/3qAB37FVDmTu6Hl9/ROr8aKPw8lIqsGpah
mxI6wP3wGmmXVJE+wZJviCpoQrt9ihVS7nAGeHGwQHZV39keZtYXvWa3YUzwoYglRCLx+Ra7I3ge
uFnBC39DOOn/ycf8+c5++pgIwqkVk5HgYyY+HSJ34gaIBByfSxIA0PS3WwSYfAG1imxVwdtKEGsP
O+QEyMCsX0SthJxABf/4Gd3M3QyqarIbNuw0Coi9QPhtIRka75AyItSHz7+0d/kgsOGa2dOHwf7e
j5nGvxdH/mHWVUuRdFGxLP0vbUW7FPL9Bro8xoR7jwzIactjO9s5tHsqsAcDuu2+tJvyBcIX2oh+
ijLn5/gksWlv2ZrlmE7m5tCy7VuUGymATO3J2BgYraQRW9DO5jPqd93yFk3vKGwZbsAkdXgpzAQB
OGCyCkr+78K1oehH6QkLT3OPrLa5KLBI2md0VPftOQHfNcFExCpREEvZxmkAEG/S4nk6a0Cfk468
rXftjgY32sP0B2AyXmi9SM0ZzXdFEMdICN5blmC9MPbPW22DIUsAkl0RBPa+FBSXFiZWOJkUOqlP
CJMpTKMDQ1/LRGmZYDqDwVB1ATo2xphMIHk7ybNGXn1ENasAoMO0p8caRTKFYZCuqJiYIz2K+eAu
F3QOA6yTMgypJCGKtJi5BX9UId1H/9oEUesAvd27QsqRjn2kvGKtoxpkbEhkiy8ptdzqo52oKlLt
ZO2aj/StcfP9Bn9JwLRcEXlyROYRjJh6HjjSga3/JhyI8RQeJlePyPAinFJE7akT8+qoFsilxXAv
L8gaSLWbOxuqcQfQ2x8WCTqti645GKte741T9oIyQVC8M+5RI8vEJMTgsh+tBI5jmthUbE4SRvkZ
HzQia5sIFUpahVT+CClUavi63XbHZ9Z79Q5w1/bSGzfdi0gWD4sLuSfNvfgWg2h2lauKQggkPa/Z
C95dgJUG/kQrV872CkGxFlDx1Q73xg4mDb842woQgX4/O5gOt5+CkG8pTuh0HTay4uU7yZ6w4pUr
3XXED7KbO/NxtnURh0t31EeNeDh6Hu9tzGTHxElTsLVkH5CsJ/7aBZK9cT6Ar/lERX95QDuO6HIG
DwbubbYrBEK5t+XeGzZt2aU3AahEhASgmnb75jZx0Fdguz5awP/KDuTaEfURXPZjGKeWbSHj4CgJ
Mc/WQOtTYwSJm7PIt5DzryYMxgKI2O9NyFDK9jp+xMcNr53YYct244tpOoXGgbn2JjWv+QI5Kk+S
WwLGBrV+5lGVXmb4Fjm/iKGraH5j8Ng4S4rX1jy7SS9oJRmANEG+0zBTOVgc3yySXX1bdLJ1TFKS
qZl9rHD7jaN6MvDDiOcrs+wK3wKwHdF370VR3KK61Mmrau46nc7I5WOIob0uQ9WRl6ElSET1Z1kn
mBwsr3RasReGB2KoEWY0/F4olMQ9FiDzwQJ+VR81g4pmQItponxan8Y9PyGa7+34MzlPtzh81Tqo
blBQg2YFJO8p9BAINyaWvI7vllN540P+BACt7+YWOHD23ThaoHKUgEjIPdrMnQuOyrJmQbUfiZ/h
/dWjzlY/PCqHDZOcQLPVwYaLA/0Pat5z4NlOEiCbADI5vOonNJ9tgCurdgTUQWYY4BKR1VcKBBzq
53I3uO4pDoDoa/UVqTgtACT1AaUxBMCmnb8nJwwOwCGz/KFl0w6QkeGXuFMsE9b8IvmTV5L1IOw1
/wUdT4BMnJS9fJcKJ9kZ5+pu7NVj5ZWP5Q5Je+0KCH56tpwG0CQGaTG2BlUZpKx5O4PiQC6IoNTY
JeOrmTxj2B4o6fB1kYK4vUoN1NCvIH2K2QELmN2UgzATyGlOHcDDgSF34hKoZIuJpxCIIkbBw0pg
jXtAsYuN3BfI1kftGnvt0j86u/Eyrw8g70Xo2BPgscy4KViQzs5umwppi0QmhpCwdjOKNBpQ8Mrz
x2RPDJp1W76Kr8q+58BEExK/F5A5QZ6j+KjR6GzlEj9/ru5GkvRIgBE9Qc1U0+xkQLbvRdQMIFeQ
SbQBBNeFzWBLhct2E4AnPBPKlThIfTiPfJ98hGiy+DS40FL4uaNkHCFQ0SI0q05y+6TGHMVm7buu
0OJkITr8amaoZRzYSsWX9ADBW5LtGu1SPtqJAUkTAQFIJ0H2LdGL8xeUX3nzTOMzkvaSCAgfwd/d
hh4Ve3xFeWuFAou3GFTYYNoziv2wQAUxWxpGGoHAQylpBzA8IsbrCsVZS61T9SIEKC4WwJBh8nNg
ovrSIApsipsgNwKMJd+sVzwaLGWF1a0B7d7kl7IhbeYAKRJMPgGFsZttE8LbyjD3EysfmFatJgS1
P81VOA3u/A3vKp2KD1Gk8lnwtN8EGv/eauR/wgwd5XqKoWii+iPRMuRWayvLVJjqtB4oNOBHgtM6
w+9QgK0E/2fsqFr/+pwfChZzWRT0dEM4s3l6JeiBOVmOxEVX8X4TOf3nwOlfn/QDAcBU66keDDzR
lg8XbuLfUSXuaMx8izroACBZvqNmaJd/DQgcmHWvQbEMz01EMNWIRa4R1J6wKRIgFKrtYp/40bd4
Av21+vkhf1i2FJhgZcEuveUPnaSXLc5NGGKM1mkJsG0P0RDIN5kVx5ZA7ibxCgK3lqLGivdUd5ur
yORgfRM24UoH7K5/HjzA8n+88f+V5PZYf5fXvv3+7vfv9f8BUa2kySLgi/+/qNbrIUuv/8vr8vfy
689i2n/+5h9iWoAh/zAtGWPhVE2VRGlr0vuHlhbq1X9Akoa6EE1D6bq6jcb9p5RW1f6haZphmJqo
qJJhbe3M/6mlVdV/QGGPvAfCXLR/0NH/5X+jpZXkfxe24joaivLwYSK0cSbqU37IRuulKNtKyPVb
q0lfw1rttVR7Qvk6xsAZqGgME/xtapSeqma8l/X0ETdl6InCYkciMvLcl+YKOXVc7HpUZKLGO/Kj
zFfFfrWr0Tp3uiywRULbAKFa9+16MEJ0iYlmGegE0oa5l886CtxQymyanhADEi8WcApahVBYG2IH
HSmcQjWhsmmLxq7KFc2Ot1LhBaIPU0TRv9PIcwwxkgHRaw14olt2eN5dnWVP6lrsuhHKLiOfO9al
w9FQVRRUh6fIspYgF8pg0hSei8rZqDFCZJnUs1ij1YOU2XKVfWihEqRL6ShItFHHcFqkBDy/gJJ8
y6yvxRJ5XWq+SqhvlAb1kg2opETRQ81jaXDbAhpVdYlPw1SftAIlkFvVb5W/rYbijxVYFDNJKWYg
ekoHdVtldKAABDAQafipddtULWAkZRLvpyx1wz7i4gotJbB0XS+ddIGeuIluwkBSJb1XEUhfozY9
uRDeYwnI/pA/0u6uWxMGjJeoOFEPyRrZsgC9DXrHNkTyFLl7WVqww8AnMa9D1f1QrvZVBe0Kemp+
JJL5hKIFt4jFAwZQX0UMiwcBqR9CVfBRVQ0sotdelRJF6FK2kzs0/hG09ybq3gRVNqHMSR7WHD/E
Mn4rkuVoVMdEWksnllHgLawtVGN4vFRCWdY8i8/JJuCS1re8AIero3GDtIJn1I1HGJmvcaLcmzJ/
hKihZIkJhR9qENL4rUobnS4jNGWF3n8W0j7WO4BztTihDFdCB5n0K0rgJdvshi7iJRjSpD5K2Laz
deyz4iM0UPTWauWpQ0MYgv4Z4JXS+RCraKHcV+YhHdFFVAW0FSki2OcI2r1IaUimmxWq7cyOpPrS
bo0aLpixMSRj6C2xsCJ2ETqCRgAZNsmSshW5URNi7u3QbCqoKfksJwsyTjk/i3E5obuIfLZmFYov
oDLmmrx1Izg0xRDRWhr5S79iXGKEwELISxY3JOn7jEODDy4kwTqiZgi1SpPyUhWO1qWLM6pc6FqN
9KIUUQFlhhy9On1UrLqJEYFn0HuR1H1NFSW+oqyqY7qYfAm5erYMwY+Wi4oCHlS7JAUVqvhRCvGj
bZLvwU3qSaa1lrFBHxGfzCZTCrztLpIv+Vx6EQrhca62lYsRcfdzQ/O4PLVJBlyuXz8mTRrAxIUI
BiUJrydpdmaSPwxLPms2Bo2WpBNjTCwRIRyVQNliwDYZ0EQZWp9KsnJ/DlP0B4rR5EjSbJgsaPzG
cd/nwELjslQZinePohakqchRnv88ov+RM1aCiVOx3OMnpQOD1ZaC6EZoWGCWYmbrURlSI75YmN84
T/jxfIF4J4rzt2I0njDXAVyPOD2HQr5Q8GxrhAqDpjwnbqeGGknn8qkbK6fSkq8cVbGRqB9GzVS8
uDPdFR0z4zrWT4b5rkfYDaWASKtGU2gS1ep50k3oEmrZEw3pnFXp16h6fR+e0yYSMbdFv4jGaqDs
Ca3DTKBYjfEs4+XzZRV3qQrhWG8BHTEwKryBKGctn3R9hDx+aYIynSHN1PExdVKd4iUIB9BR2oL4
Li9PKPxbSVtLpT2jqQNp2uRg9EgGF+nZUseclFH4FDbpRzahCnvsHDTdLsn/4+7MduPGsm37RTTY
bTavQUZDRUiKUBOW9EJYlsW+7/n1d9B2nrR1rNTNAg5wzy2gUFlpSyGx2XvtteYcs4i5EWaBNBdv
ysX3BwaQwTqu9TNb3UlScnj8FnMojPP7ISmP8tBfsuMw6jfxHSuk+I3i0W+NS5AnTNeGnKYLzQA4
GeGqaVkDxEgfIUcPOiGH6DrG8RGdyyXQqWi7byQCOvi4yrWdWYzsiqMo+KmkIj/2YzGsK1TE05Sv
xrA4VHr/MMfGlcqDu6rhlO60dmBy3oMcAOSwK9ridsSGtepbhBPjXDxVzXw2DXuTjPLVJKtnHyIR
7QugBWZrI8arGci3Of0iPsEy0H3NBRosNqrIiamDY4WXJECEqcfGqmwSY5VZTk3+jhvq2b2UDYFb
4sPoByG7I1xtJ/jcCJA6bd44loQexJCQk4wp4BZLrFOpXjfypTp37H5yh944PcylJRxzsu8azFaK
gnHSyO6zoHuRbZQdM1dPJo16JVoJ+6PcoYCcEkctVGWljTlyNGzFakt52NM2rIujVHaXVcrzrqkQ
jCv8nE4s02pra6aSgVlchVPK4aMnz5HaqHC1tGX+Cl3FLRqc2WpWI3nrLBfI/TX8CAMvK2+YgrG2
OEvGpDoYNN0pNBAK1vN91KBBqkLOXzHMj2C8qqCI0aFi6aKiMIfysc6sgzJc6U24bsb2KcM/vyp6
87ZCaqfQe8+zHNTKBjDA4Mp4KknKwN6qSLUjS8j4Ta1+lS3YDZIpHKU276oB1U8Z0WiTu2mA09Fs
/Ipp7xjfwuYbvbIMLzSzZEXhq5u08DeyP3Mwxg3MI5PZ6CzMqn7AFPmgDO1XQ0W13fGzRlrHS5uD
V5ryW7Mu0TXMabQK9P7aDHkY7B69Sp5+XqJbVgDxoZkYGyGP6lqKMkbCPfISud2YvX5r9Ta+V+PO
B4y9oC7YtvP6oWo7N+HRDUv/i26Erz4m6FWhWzQglVPYF89m2RNbbQqEoiFmesPwsK2iD6V10mNk
9pOZYYLIr5sGMWgyJ8+j1lwqMdtWhu/SUe0vTVD0K9U2t8bMtw0HHuR20LZ5OJ2J3Hyd6/CpL6Z7
YT6Uoz+u03w6k/13OSKtVGKJEUHAmguFFhnYsClQ2PKoHaqMb0qFiexT7BNpRZ00rufaTh3JV88C
EYpeP3SEzWzt1gJ4kO3aJDnL0nwuG/q7Zc9ll9MGmtJ8BaX9bhKVTzzgxleC5trorAM7sOlJCh6v
FAft1pd5FgmSjd1K5pRqxW28bmZ6kzZJByRfQZiQDWsnUDSX+Di9hiNNZzelVwmcz6OF2qHst6k/
+3vQQSvFD2jBadwERUedGm7UqWiQPIx0bEKxjuSJwTvbpzOyJWslRWIsdkkgXchBiVg8f7I0uqkW
1kuSeOF96Ss9YT5VLaK9rkWlqfvfdJV2KBBuXM2JTnvYuJJ9RbiS2e7YRFeRHFoO+4y2rYh5JxBu
rbZx6agSMkmV2ipXxS0gAvwWtDsM7TVJk9ehK72grrelkmq4zFsVQnaNABD58cAI86L006fyFfJ3
4AaqPq6jkul/NNWuUdFgTpZTIA5Ox7Dv4RYj9Jz1UyJeGr0It5HqazstrldpcwOYxQGazwWR+IhB
a93RN+4Sbd3X3bXOvj6mJY+UQlVI8gTF467VUcf3+e2sF8dRJE+loqEVjXZTUFq00qPnYOLb1THU
KxpOcTWdpRaZEBt5PFaTG+/Gnq7IoGEypszDpKOriSubz7Xx4KfpRTanLMgx21trSd8IumEcWjGs
Ckwvt9MnMdQPfXwaiubZ1M07O7O/+hICe8t6CTSFLScdGuTi6ddBbfdFxPhsiEPbBUbD/DHipfbH
/Jgm03lSx21nMbpc9NuMfVdK3804eGmAannVr0TD3Mw2pG+iiD1r0K79a1C0L5KMD7nKcm0FuOiJ
l9cBKeZUWh87xR1k+hcpYMHl7t75kvkkSgYLUY5sfxibh3GA/5JkD23mPync+xlAiSMDTXEkczqP
SXoM+Ai3KLqLguDAlaXGD6IpXqxYHr28uZGSwAA9Fuylii1MF/XXnqcE/01/VKNWgB5Am8uOK0Ty
ko7BKyb+TdsGL3Od8etlBMkqJzVlTaja+BXSXbySa7JTQq5KZcjC8T7ro39c3isyRVa+YbEgwFlj
c8Cl0YCOWu0K03/u5xGMh6CXrVU8vOl0UQ75sxwMutt/8xnYu6kUv36/2FLae40V0KQYKEtLRF6d
ed8VzMxl/VHlaGA7SZR6mWD5QlVw14mlPJebcyTHewCR3AaDsqMj3wHzVkSvMIMJM7BJ5BOHRdlA
lRaU490w5fclS6hbVwataEP4q06T4428sDLzc6rq867s6mirQhqL5V2fz8EFOCEOnQpDlMOA890t
MNlT4QBZb+gXh5Tb44R+bWb5iiAHbyN29x05gr6DXW/e+iESuNK2b30kXs2+bw+AnZAjSemRgkB3
ZZmRsFYjnowptjVpPCcR8ntQJuiAlasyR/pf2+ZdkOZ7K3xqI+K5eNcuVaoYLspL2upf9erS7LT1
MmfcUjJl7OSo36zGcoOWAlvoyalVUNGVMv6cMdC/NhVgtGX3d7pmPIuI53viMFRYiOGKpDzUPZpn
QMUPWV49mCGFsRWfA0b9kagpGSswEApjLI50HS41igKuNEPK4EupssdRLhtoku27ocNbEhXwZ6NN
HA9ctqh/qNAwk5MTrNU0PRjVfIaSWEyJcOO+eALddwckERuTLbZJoiG7p9bu8+AlSpqHfKTeswxI
55qEQ6sabyq1Qk4acAjPI5VtUgj8clONJ6I5ISMyVuwZ2kZE5XnyRxQOBtUbBFNOQ1D0VjGkPV4H
6G2cDXT27VhP8WHBLtlK9m052owaqxJlppBPcmxufMN8GMUwbCMzeRqK6UEgPzRyfwKFisFlYIQy
kbENKe52sK0v0byaoz5ysoZdJQqXPVqLnmczfQik/JCCNXHGVuDVwTEzR6zaVisVTqAAe0rN8Daz
6tcsMreKLj1ONQtBu4CEZ3BfS8VmaMFLUSZPXQP3qtW+1TZeC9nAJ5jVgQUL2DyZAc8LfEanIOuI
KlXjll6GsA6w6FBFhb51N5tIBezSPgdGXgDo0ODbpbUj+u38TNFYRw2NdpUCRBhwIQYbwaDBVrNq
LDRTJhFTepkhXB8wNFH0AkjUqayWnTwPisCZivA+8NWLLBSvBpCuuIcYUHcYpbD0buN2Ous5limp
oKCEKNJsU2ASugWByZoldIVMNPWgfizYIB1OcsIB5vPZDmGTBDnF5lQCupNktO9s8WF6IvvmlvPQ
hT2Zd0qqXLdzsiOCCV2DD6zA0N1IXUAgSK1Dk4XADMa91lyPNMQVLHE29VAknyzbuugl3frRzf5X
Tc/L6GtdNMVr+7bh+Rt44P+CRvDuN/p/EEegmLpB6/79zum+y780YVT/qXf642v/6p0an/DsWkgO
ZEP/ARv4q3cqPiFFkDVQAKpJ85QW/l+9U/2TUExNM03+3FRVg4brX71T7ZMBsUABxoqcCzaH+m96
pz9ouH/PEWhO2NrSgNV02TJNlebu72rCCmKeKilxfS96DrC1x9kGeURubcOA+b8Sp18NET9LNs1H
22LUr7MDTiRxUfEhHy4HvdjK4Sm1VNhTsX3bhL6x0qVpy4Ej51DSXoBuYqxNjt+g47NKc50lephu
2yqfN0HcfxGp/cTHyG5vA5dD5vu905DMlQyOSd4HYUVrLvN0nYplWXd1jUOJX6NqlZTK62xUAHVL
EmGqUdwr09csC6bt1LT3So3DiwirggQInHJA5RwLAKELsk8LpuCQG91JYkmaJSNz0jyx+ZmfEr9m
LN3oJyr00hmU5Mvy39Kgy5ontAi0Bt5vRYpCEyGFNWx7HQZXWc/fzQxYSWOHYIlMBNfiKEXs1zYz
6dPITXboKdThEFNuDrM0842QS8fVTRQXd7n9EipoxNmL93NTYTMrPyu2AYnT/pLPX+0g55jPKaWz
ajg7RnHR811KiPw700oXgOLJmh+DJt6OfbixQ58qM3qOTLoeVo4XyZfPekixITXZxirmRw7dz9EU
kcRd3XZ2egBOw2ZbRzINzcw1Ro7kvVQ8mbNKqm+dXvZFyw/t6y91Acxe7SzQpmXCdM7STz8aaBVi
BgMUu28lr6rlX3SAZhy5rd0s1ntqq+JFyip0ViJ5hpQAGshvV02Igt/sL8eSFiAMuoqCkFGiLu1p
5S8bfPzsU3Ao0fCFD3uOKGWAyCq7tGSkVJs3Zk8Tr0vMXd6clIKSXtVLfSu30KkGAY7QHHxHGSIc
aoz69QB9A6iyXTbj5MkFjhczjV/TUD6X8Zoz+5EYa/yIFP293p+JbHsO1FgHZDh9VpU8IwiXp69a
dgjaF/qGE/O2p4rswO1sJ2M8ltWT3PIvOLs+japFhEd4CVhoJeTsq4SDkeN4DBfl+583vVhbTeAN
U32bT8Hen9tyreZ8ddiqL9g8p3Mndaqj9dLX7+0nMdY3kIJ4oFrEJBBA7aVBV4YvnSLtE/BMYjgD
7E5XVmjcdTm9UINCs6nTJ8A8mGWaOV+JIZY2dAevBomtp5GRLLWiduJ2eBFGOm9yST9Hus/8btJw
ACPl7Ub8WzXUyiC3rsxG2yUpR0RipLAI18mLzGOnV+yAGaVCFdg0PtGPgt52+qA4GNJ0Vsebsu5t
p07i16Xjnkw8kUISt5JxbdtAklkxV3M9PWRycUxs9DKZ+piqebcx0pAKLA13g6o/j5MvOOEMhCkF
26LmzmBFmDXl4Kd49cuzMlIZz0LrV/JoXg+SeoqWrt/SPbBtypTZDBq3KnscmKU9Ea/OnQw0jt62
HjQ0nPkhQMJRP02yB7Ev5fd02sCsLmphjvtmKJ9iglS3Rj4gvKu0/aiAstKbGlsRADAIpA/AgLdq
RFNptrVdICLgrdOmVKhFwwAFiUlz1qIcDJJSdyFSPTU+N74oBXjqey3ObxsuUFxRJ8rZMdKnq1kE
6zzv15ZBuQPY9NAVYezEavaszdlNgnahzPzPttq/6HoaupHOkJxdxEsbjAJMkpi58MPlFX2hhvZa
aLFwptGzmQf7LMTQVTP3MYZHlN0Y7eaVMrX3QdSf2jx5oTy/U2jp+gUHK/lUFNScIisgLFrVManj
dVlygtASHEtN1m2mevD0TL2FeNS4hSpQ0ZInCQE3dTlETJt0XnVRnB9yYH54phBeZrVJvapGxQXq
iYS6kbP8TqKxztx8145S4GpBjtmNBVXCyRmrntlEGzEpp0lPHsGdrrW+u1Z6vp9ey/gc8ldRGtxl
tiR+y36rq5wti2bsHSHFzyD+DrqWe5rJe+Jn9Agb+LGunQ2X0phdW82wmg1GMlKQFzvTaK+rub+J
qtQAJats1VEfHbIqH7qMn9QvEv7ijLqsjFkQETVF/Fu7HQrXqvKYHi/m+3jSb41ZtBvDRqWUGNlx
rOLDbLOojmJ5/q2ayjHGohZkQU4rzL+M9FY5xJnbmTlHwLRm+eFCVv2QbR9ZEZYjdn6yEy4e0K1g
nZnMLKI4PdTFBO+Lo/mg0GL1G/oR2QEa5jMorpfYxiCmEqILwrq5lnip8rB6WNoDCYveEAznWSDf
0U8ESzul7Ddbv4mfODpwWk4tr2o5s35vEwoZ7Zd248vfJkELKOUBdXwpevUt7Le+8MywPChm5+bl
/BnimLcutSC+nqUBCibXP6l7L/BXul5hfa7zm5TFCFwGW0t4A2esQdPHD7/sQKo8Y8umr5biRk3p
GLs69F45C5irjuaW2yavCotbkPvjWee0Gwp1XskNNLNouOz74RiWqpMozHtbgw2y5w44aUxTQqdF
5jesvnrFiUvNMiwLHIGldWPT0R7iFoJmKrDjlY+Q/M7sDOFKU+uHxAqe5aR4Su4suU9BMsonrlSA
gIuenZJFu7rkgicwE0NA9IrGl+kJ9UGiFyhtDCgHKS7pOjMfC3wjjhVNYuUn6G8izEqxxQGzpFt4
oZf+5xb8q9uP0KItucZbobd7jabHuuqAFU2osCw7dUXOj5+wmBuqgs5WK0ZXr1mt0noReZvCZfiq
eXJ0VxZIYPoIfjGa6so8aAZDsknFn8ZajMJG5X0L4KgGTtwH3M75QlTK4AaT+VUG17NKhMjXtjQc
JIv2oQHAma3UeBV69yMO5X/gePG/6uxgIdZ5/+Rw9QXNxW9ai+Xv/zwtGMYnW6C10JBGWPRtEdv8
PC0sf7KoGzgy6PRyF8n2z9OCJH8S8sIT4z+GauuqkPmyn+eF5Q8RbajsdRaiDtNU/s15Ac3Hb7oj
g06EUDE4aSDxvhOJ3rhjUh3mqhHmMBVWySr4ggPrugNFoSOAA16q3WnX5bCS9m20N64UDhC3lNsV
ifar8LLYDycVpdkZBtlKtq7k+TIpjgatP9OrW7oRsVdnxWYekJZvyGzYFa+N4uD7GJxM+tz31San
livFC9NwpfEStGfzQubINdf4lmF0u43mU21RAfIjzPJtCpnTM7FMSOsqQJLhidtuzcZAW9YM3dCx
n2PXvglpDJfpKVbTNU3HDXaTEtVsxKyo11atcWNJx6zG1RYuJHEK4ivdOkrJuCERwTETBJdTuDL7
b7LAfgx1n9l0a98FtPvNEITGcJcynSrwXir7Eey5RJXjf4uQEWcH+i4i2ysZI1V/l3abRLvqEwzK
gAbCsy4HK7/addKmZAlD5bGwZyGmpPKOHF4ikSBHk+bQu52mOGXGpnOVKpe1gon0ohLKVwU1liRf
iqh3G9DGpSa7egr3Rmf6lzyRAXKp4rp8qINTmXiaTE7IOkC0nK9xkzc4kED7ai+LDJH2Asq/A8aM
C5ZidqJzf45rp7/JroPNFGJP0V+R9GIN2BTKlYIYESbOmVXuOr8HW3AztXfFC/AkjOi38Ai2FYMs
j/6Qzfgx/2oroCOv28sATtFLB9kMFMRVu/N32FplDCPZJnLHhaKjXmAzwinJmmXcWirtZXfy72ju
4jkn4CVxtMCxsWfTiZpf/GgzEmcxqvs2gW4G7I00DnjjItip2k4cu31Ka+uWKtOK72SekyTa1OX9
1Ow1ZaNeIbgIT0jT53FrdBv+wZZu9LA7YSJG08wkXbnPPv+yBBx/HLh/AwL++b3SLFWovObibWxx
DOHLVkzfPnLqti4YkX+Wvc5VNxPe559miP+BZfd/m+ANe4fClX1/8b0t6y9tOv3s2jS/LsM/v/bn
QqwYn3RTQ32F8PGneu3nQqwon2yFVAQUbTptDRowfy3E/AkGO5kvkhVLU2Tx9zJsfII3aaCCo9HC
Cq1Z2r9Zht84B9mgdXpMhqm96dbU9O37SYe0oaHaEflXXwXYrPr3uaJspRqpT1kgqb/uAvtHI5AW
3p+Blb+LQP/+wDdJUFmR96naqKM34x2sYE+rncxRfY7QO5XPv9yJP70Dizb2717Uf33IW/meHIAC
TuVg8pLuZgA1pufYjkBDsYqu+/HZXwT4kbqvtaUzzbQP5o9OaMYHn754mv706W9cmKmRKcThQAKW
42FbZEs7WHKKmoNRkxE4d5ShCfILL6HzDoeGQ559pOX9/d3/+/d+s5dqthTZeSVhL6eYtoptW0ee
6BVYLNO+k/vjgE3CJH+mluBUoHL/4Bf+XUL898cu9/oXA3GiVwGik6rwpnHZva/S6/ZzGDo5wnAa
HP/8IcvF+9NF5U349TMkJVTbZi7g5fSL59R2yZHfTvU1Kj+3K2w3ZJL8z5/0PczxTx9FG/XXj4qm
QbarYRw9REnbeYKrw2hP8/HaB9ExFXTB/Hl7yHo6undCg0SMCP6Dj37vBr4RexuzRKcLnYUHIn3b
y8cWRrmoAwTriII4JJcNV1TfVxZHBEP54NL+rjT/+/Ytz/Evt8+yR6lAXtV6CTPGcrBdTR63Us9x
jFeGGefWn4FgDPr2P/wl36w5TJEmq1qUreVDeRt9k6jHRgeVnP+5vsTHN3/4XL53Nd+sNbReYxKZ
NBg3aGAK7S5TmCxyDlwen5kVDbBFJXUbJdbu5Q8XuHeu5n9LmJVROdC0Lb4/PaEGVExpj92k3FfL
Q8tiNMbJ81BHx//sar6NmFWGzA7IglGJx5AXjZY76NHObP0KsVZ8RKbmKj7Owx6HIv+MfuODp0ZZ
3rw/vCbKm8VG0gbQ6qOM02Z5MGUiJRQb6ahKTtxT6GNK632nqZ8iinafF6Zvy2MWqaSXIcT88Nl9
c4z4r4dXebv2GCPLgorO1NL3skaNl+Fgnhj82fFFMwO5pFkVNOlnQpv2flZp60IEF3Mo0IE2JBEw
1W9KhQZmDpCvhysJUiOkiRAhExqngcyAoLe9Kqpu4sitAxtPH4qFi8FSok2mR9T11M5T1LmVml7T
CaVylBg6q3RgsgHsnwA7Khr8fYClCAb6bE4RFf10HweKN0ZWuGE0gxyumx6jPLxuRuaTbYqyJ9CP
oyIupxxbRJxWGw2splUB2WFaC3X8Kuxzl/BoN4vC2yJsdoHSCIwswOcIJ9hMMYpu1GFXeaFe2/ng
tOVzYD0p7QcU9Pee8TeLcRcSjyBIsvIUv3penvEcN0ekscH4phsFUBp5HNpa+2jFeGc/V96syIxs
7VSvSt/zo11cPdh28GxJCAgjYPklN4xTEorjyQK8R0OWB4wF7T/cDd5G/uq1RZK2nPkeuSh8lmAc
VfKQL/sBx7CbEDd5E92ESyJSzCTB/Flbv1sovVeaKW+WZSLF1GwMJN8jdemYY0LPS2x7RO6EKIfs
GADYvO/FKS9uPlhJ3rvKb9ZlXcv6RhM1McAeQo2LtKnvwevvlqscF/DIpMu+xlKosAcZ+GPwWnr/
/Mnv7O3fr8AvG9BENzFpSiO+6C17X+nM76N+39jQpA1s/Pz/ZYP/549676riFPltsyvkIbWQSKto
LeRj6GNWFXeLVrULmnvLwIZqgI5q8VuG6Ueb+nLD/rBQvo0CHuemzunOKF7vt3uJFoM/3Fg2TKIw
WaP83keshv5kXi8dUMGPkkzmR4u0ar334W9WaZ0MPi2NKGbGfr/kowCV2lhsDnGx5OIu+YtawTyP
1M5VkrSHPEz2WWpfZ4iQqvoqn8f9nA5eWvmPpVYcNHjXIRY0FCGVFgPl3anGxsKnqF1UzaYo9tPM
UrRN6o3E3VM2UksyV0fMnLrDXkajYEblyyorM5uC38adxVNYjcxoDdonKiRxZFPDjTbvh/JZRxpE
+RNu+35b215u7dCCj8COyYwaN/K4Loj3ReK3NShVEMJMKBiTB00F9bz39Qeh33TqnT1+LvXXVj9n
+a1CFKC27c3Xvt2Zjdc3niw2srLNkp2cbZVx+aGbcFOPW6XfSf0uRGQoPIEnt9wwLVnF30VhtEFK
9dBbEyV2H8OkzaVdrGnXJDLexWp90NBjdv58Red8bzP46hjiGHBaA2IEtajfJJ3t9YEb9tXVOCXe
HGu3Rt1uu8mT5Zlm0GfNuO+LnNiiaZcG7KG87m2p7+NUbEKbNrU1vih0TkxrurVT7A+NZr1KuXIz
NdY9EUxKgU8uNe5sLb/Mtexra4d7k7g/BWgn3W1vaox1mDJtgK8RhriibQm3avN1kKyNDbYzawBy
xPmXWbYxmkc0xSxmkvPEmqPfZ2m8nSvEqTEXQ2oYB8SWfJDD5A4pGNlQsPi+hfT8dahxTcVk6jUK
dnW3SW037adsVWvDZbjIQ0WNMxSgRordoxgw3QUcV9BCE++KHtO6GAigC6QSjymuoEp2LPrgfTnQ
Z562wrioIkiKpXVSCBDLW8hZHbOnKlpDEpkxhEqhuiM48RYbxjVaSiTDABkUGZ19wRxh64/Vcmmu
OS3dtclnLQG3MONSQ6JqUSrFN0k2fC1zWj+5vLHn0jP1joiS5tJI5fUUx7QnyROYIgsp63jblZeV
PjhLSgfzExSYZmZc9tNOlaOLIcADNeqX3WTcDoH5TEoxo6XWTWR1FxJmOBFM2WKfmY5VAkKkEqde
Hg6qlazy2fAGudsKTuJaBvzOLzwC7xyfKFUjPGYTsVAojK222scdxBX1USp93t/xFAb0m2CK+TEO
Bj2JvhCXsiGmFs0USgX5gZV1lZimk0dHxYg+2qPfW2jeFGLkjtaMKbrOqyZvbsadVfUoG+t1FFqu
WA5SrxmxsK1PSWXMF7gx/3lB19+pRZZO9a+nFxNPmM40ufcsLcMMDJS85QXP+k0Ry1caBIasSR29
aRn2XzV454sMCaLvBhR8MmDRiUfLtBwzqGCMGY5cyggNwGXmDKszrOv+LqbxGeAzyDTCYHHKJPCI
dJwu+aMsU368RPhQGFxtBlIpE3LrTEva+gVja0q0sWvWHYThwT4FPULHm8SE122Rr3CXDbPzz5dA
faenIr8pj2aSuXD+BLRdQ9i++d5PL1L1Lpcf2WFWgvOUNXZri9F1H4zOOOGVRT9KzSoz55RJaxk9
OSfsl2asQUIaEQqMEw6UUldZZaxPYRJ8sPna7/2gb463jCEI9hQAC8kM8UI2YROsO1LYLXr/Vr+R
7at6TpBK4o9QT7WqHNCbeEneHlS/3WTgUeqIDM7yGKmXPdYaHjLSCeTqoiq5zGHtIE7uOn1Vpw9a
y+P23BHhWaVQLeh9JxV4vhh0n024R5K7hg89nFe86TE1CUaBVbBQfBrg3AiUsOHpRHbeZcE6QoqQ
afiztK9p9rocAYQBOqVdDBoJfHCTgXeyavXFjS4zNkVK036RhiclgDmnHkqB10CaTq0Gb4SRo1qf
ktbD4qjC0lSZpM/wI3E7WtLoINo5FIAn2k2hWhsLzXwUV041QLOIsUbz7WvmHaNP6EYGebB9zJkO
ZOadzu6tj88mi2431x88VmIpEf5Utyxv+i9lmcR8X0tIT/TigxUrW2ym8jZVjSP+um2Q4BZJPNFC
Xj0H9Nar8bEKTyLrnUXZPBkAujvAmm1zp3dgPtJ9HLhNEqF0/37IuhjM6VYQjjVWoRPU9aVG8GeH
XcLUOmey/W2cAAhP8kMcFe6SM50ZmFoQKqsWWC5rcjVGF81CPm5hWybBuurnnY7mPjYE8k7Ylra5
S9TKjRnTyEwf56pYxxFE35y8SzrwKuXIP79+35Fnf7pOb+tmv1ZwPkIQFumj3zAyroxLNu+93EOE
IiI8tfD5RPZJ7fSXUoruyCALTVxN3LgkSK+0uvJ6ozoptafzmMcTzGsDsj9DqSbUP6tZ4xkBqNRW
dSW9wKKQgAhaDtEARqv80Wjqw4CE05KgwKhAJNIvnZ07NnvpHCTuOElbFPGoygZnyqVrKa0YqBle
QNZdWEFy7LqdMj3pOKCyGWrbWKyNdrwsTSzvUQlU0SeyG+MF/4tCGAGPgTwPUNa5QhtuLCfm4taP
SeiuBa4uPHhgjWUAusJyR5QJPuPtf77M30/0f7rMb7o5RaDSDmcmfhFVJGjbYBzLBqcJwn8Qo1N7
PUIdtVJrWwbCrRr7PvM14NSM/um/VJO9/bhh9oa39VfTAVHe72/GPPW+TguArIjYxhRYa3t5um6m
QqFRh/csmbtncpwPqTncUX572nzbekFi7QWaW27Iyq7aExFxMpqsGTsHjo3FV8kKlz1n3ezRqr5A
0OD4KdWn1d7MRQGDAwa2au8G4bXJR4TCP5/4DPtNp9osdWHiBzS8ytf3/hQ+aMQglobbgjvBnhAb
+7wNzkS27Itxb2iSO7do8j+4n+99+JuTCYJMJbLqntEDTc4J1XaVW/uitL9kercPK8awU7/XJrg5
3EA7Tvc1N1TSxUef/+eutfF9k/pleUtzxZDUGqNMnJnXdenvNexGfpcc/Zi+dRGuv3etBnGci/j8
z7/zn2sVDMm/Pzd1ItmyMk4ClpPtLkFOFtFYnOiXJkZKUTKE8ioV/+ndfVMWyJHcWotS14uN6t5g
VRZ+umHarYb2Xlh3GcbEAj8aqY5HSYCMCknx4AT0z7/qn8/0hv1mq++rXEHiqApvSVEdMmM7d1eT
gbuBX7NJoA1WH/aTl9/nvy8Mhv1mn1L7eQrnlhNiNV0rWOmJIryX+R2XKyt1wFJemwpz65LoqDew
MSODHYCiNNY+epT+3Gg27Dc7QI4Ss9W02fIS9smMoJAYvo2SINrieuL9cdsW8VcKHY2iI+HH+udr
vEwk//ibv1kS07RX6kGfLK+xS0r6h+Xdrfxzo5qUNvNe4dIbueSOZXKsig+v9zu39m14lB0pyNKZ
SnpjB3eZllyTn62JlkBM109a4hRQ1cYUm7Ybd8FFjqx3DB4Gv33qtPgY0InWarIz/I8GNu+8Vdab
VSyttKgTHafqMlW/+H2wbnTQjjLGGSLti0zeIzrdK0R8f3DV31k4rDcLV6VlTEb70vYGNX7GuOoi
zbqoCFZnvbI0fJJL1EnxOeIY/MEnvnOfrTdnq0YEgZAsnnDBmxPp4GlE6WrDAyQIIqyb4zDRJi6x
FG1lKfjP1qq3YXNZ2IlxwONFrd7vgxmOABOgjjd4WRat3NzLDOAU9tsPfsf3ruqb1aoT+KCI2JU8
UlT3y4JR8J6Os8a+DX+uBgGIcYcwb1cI/8dn/iv5wv9ndhOTy/q+aGHdtEUefflVrLB8wQ+lgmp9
UmUbNLMuEI8otmDp/qFUUJVPlkz6IIwd1bKFWDqZPyVjwv5ksMhzVMZmYqnW0q3+KRgTJt4Tg2BM
bInLd/s/lJ3ZctzGtm2/CBFI9HitvmHfiKJfEKIa9D2QCeDrz0hwxzmW9g077oMdtkiRVSggc+Va
c47Jl/4/4DzW76sORB7fQivB73GFFj6sIYl/27aXZMmM3IsFU7x5eigBEhwbOX7F101nxc9hDDoh
dg18xEUb/Oy96ZUW/luyYOoM+xH3sHTvZwNNeuqH9Z5oWCLSvBFFlKfIT2d0UwYgcltnenC8/JzC
MDlXS3ET6VvPGg1K5KheDn+7+g+fe9TfxTq+zgH92wqu35Vt4r5BCm27ARfrjx1E+QMT5xGLSgb5
xWrkjD8dfr6T4BSLGlOLjwnlDaPw4tCiStlr7k3xvrh+dpRxwCZT/fIQGK/f2homyECRPhddSexW
7tOLUIQQWQ1HfIJ0IYCW1u3sE+LShGJP6Ha9LZvWOMR1Q8RJt+CAkyI++BYDLCNJBpAb7iWnh0IK
jI/cTf9Yt8XU2w4AjVrNTPCU2ZygJGwG3LLAMXD3uFXjgxGK0CmPHAxGj/N5GW0lE7qjhRdhz1s2
T6aF9zdNCQCL0VHbUfGRpnGx8/oE2B8OXTriWjrXds/4cXoSBWS0bPvKfwqb0Dm3k/szFUVK+2sG
t6p/t2k6u2riBMTl5rXOC8S7MT52Dr2NoW1QqWoYyGRVP3OZvycuNp2OQKW5MAiUrlAeCgtJX8aZ
t0o4VjblG80HYMGMC7NmBMOBEs9OUF5XriQ8u2/AOzTFHWqr/tLn5S9JtuNsvCzdF/mtUh5xDT1l
bWe1h1gMXwKFoSRfPCAu+rLNhCrMPvFX+g5E6a9l66W3azqK/QSbzFaAodlO2UzeUmuTIRHJZ2TN
fyVzae/byv+5fgzZyN9u+oozDpxUQovYh/IQ5aKFtSPxJS6WlGTLlW0RcVYmCh7rNhCdwjGeMAZ8
RJJwhjJF4L9ewizuiMBEgW+EdnTx0PdfWZpPrhI7fJ2YqkP5vfAWsM8Vf9pbbzCAmDeCoLpypCff
wc7O8bJ8t3tjX4e9zRkxSrazWoaN2+KFzTBQ4ifmGg4mMSrVVL6mrdXtrMLqznh23Z0j7O/r54ep
+8Pjn9nlQQgBzIqcDVZ/nyh5DK3OocODYL6w4vAYt1ZzXmz5WvpQAAxZh8e+zresEyEQ5/wilvZ7
6sUvaRDuQxWJGzlY+pnnB/mhSZ4Lfeq8qA9FA8iLVjmOEzoMo/LgTMiK29oe+mtXVxit6hcvGy7r
vdwWZM1Ud6FEKUInhA9hwlRf6PPa+vimWUMQq36GB4/hCMiGIFK8maa1edgMWrJtwC1b8dvD2AWs
Ed34WfBjvSVALp2VGP/z9zNrCY4fdYmN3CnbfmcOXJQG6XY0pgV8J35PEvHFevzWk1wPl32W2/Ve
7XuO5cH48H/fs969mc2xP847YiNiHvj1ww+It94bFpNsIh701xsDO09jZ49lQaj1OIwYSKPiIa1Y
UQdaiTs1QofpYsmtIniXacIQdqmi6/rRr298/a+isbkEXTOCMQ5v18Uo0tdgTnmV669e39n6bR0W
dRAt0VbZabkBRbQcTEukj2kLiGk2o0sNSHJhargtMwtcU0fv3I51j5dQmfXb1x/t5yHkygJCLMeD
l8VFUuxvJm+AWpKhoi3iEgBB9zLaLX+c5s8eRIgzcwKuWoP7ePIAmaz/a7I0b0IbbkU0KXn0neP6
qhPDvItdUte0sKzBtHQMi9He5n3wEYnsbSYjmjic13iYo/36THvC2M8xuSKjTkFgTF37+7j4qAoD
w9QIabfCdJh2XseKFx7Y61DsVymOMBNzeImmxIlZNNIO9KhnMzGTsYOwGW667e3NtKmP66ddY5Xb
qAJrMHdj4VbebR5fe6PCN+SDRpy88ZjrJQOO+M2YBQ+tXjrsUH7Lh/ypwAseRm9exCfr6KcZM/Kr
vcwvacVdWw5N/1a2JnFZ8UwXPZ+p09zqsIQ+iofmpmh2UTI393nNipL1V+LqbbZUnrBA9MS26Yde
dP15iONfKaDyxKbLOw4AC5xEffHS14wxPytCBk8pHA7rVW5nfCzKpjsVx20LYoM4x9zbSpYTKXpi
InB5gr8wD3LsOedFPBnrZh5J5rjZ0r5hkg6Ofj1gqSm8/cq8cFHl7GYjtTbrmzeaY2P4mLf1wtsU
KjstAnjv5+0JlWaESrAVSc06xBvIZPQypfyx19Lnxz/Zc3fFPRtrlbJNOHpr5AxCbGaLk89MaOM6
4Lj1+jvBNzz2zLTK3oCfN3p3Vced1oysptB0rKdKpbeOszz0eqvCakjulgWqRD/z68al4ElsRhDc
ERub/r3Tgpxb6U01aGkf4MsII+vgeywGwFIyzPridllGfnysxl1M7iapwECy2+muaVOoEPB55op7
g1V7OXwDvtgxBGVri3BJLha+TjfspzsRLsYmYoPbjjL3zl07ImUun0s/QJLRpSBr4RptZoOPHUYI
xCQPGG1j9tZD4t7y/BLMSDN4J0sPxoWXnMfGr3hkDO5mHv/GK7OzUTHOrVuS16CqQw92vJe1Mqtn
aZ4swdOhv9XvQx/uRPkkAgfkL8MJs/XfzKaFJKzvroIuQJ2pvdm+zXakTvNopHsjgJLmin07zaBc
APXhI4w2nfi1Lk+GE4pNxahuw3BQsCTJjLs2NLt80/Wq29sNYOAphPlRmulyMHK6d7JB2G/xGenP
wHhRedXuTfvcOwv8vLheMDaxnUrbJxeUaGrBjiLwVSL68QkVHag6EpPhsaxL+sEsE72DkL4N+uza
s+bXSShwQU2I+VEDTXlDXFxQPpkOo8nJe1svRO25UIcQlq17n4E7YIPZIQ/kQ9UMLKsFFzhyRnJ4
2pkNTFcYVWTtK69LDmXE+h4GJkk7MTPwOJm+NpY8iLE95aY77fSb4lbvj6KZGMh3CxP2ggCHgs8l
LZFIgHIZ91XJPej33A0AevCHhi8s8VCGdRWu/y/WXJoRQ5CbILXTVRgU/ZdUV6A5nDHCp0mCWAuJ
0gbp3AkXjA1/TzZ/5VMc7NcSYX0I1/9KErNhzbKSzzejlO6IquJUhwtLrUcM1sj9EWS2BsRhljKU
jUtNDwyajEld3dEmhlYTvKy7oO+zOKa+/Rr3z6l3Wzisgb4uDcE9MlJI27skb1Py+3wq8GB+ZQQk
eSbIfFh/zbp/Kr3WhHprr/EfFqTjuT7445gcuqFuj/0UkQm+Vu853o8qkv1msJ57Nd+1QffRBuOW
O7Tbu4baxy2Wg5wZmM0gA0+sHgSI05RMlPaKyYBorX2Zpr9SsrwmsIjrs2/R6traWXobL6zN610x
6msAcOSXypGYrH+0LiVuNb61dvfUL+zmU5YyDMymh9b5MScTo3P9ItvE/gYn49B7LG3rahXl7bBf
1x6hSy7dSyFb+Vo133EHg0nU24O9ViLsxKMD0XndJNZFvzOLayNDVuCRNXFduwyXRyKqcasHQ3lF
mMnC5S/wtRMcPrVDCBeyrawld9Efncu8QNvUVUWVcuv+84FLa+p/O29x2rJ8jYyFfOAFwBL4+t9O
kbJl1fS6DkiLrqHWG7mdguc4iEbsIc4b1Deizi0zOi5lhG9UZExLKQ6yNDmHdVzuTCd5N5yetcp0
fy2t9aaFiLuyZww4xBVKle6+82G3/fPrtn/vcfqmjSGLbZlDtAPmATvB768baokz5ErQ4xqda1NW
5b4Smzzxqp3+4A9GuFzy3Cy2sQ1wm6vd4DLJW56+fiB4sCGE4xjkRXhUgkLDNcnqMYxby6fWj5Aq
AmhlrAc3PMmACCpDEq9hsXjYQ4HHcnHAD4lnHl0wCOEPyX5znJPxfS2Ll6T/F73UH+Ps9b3apgOX
InAhVljOH93yMItyt8MZtjNnHrOkpEI34MvxabEZGo0KjxNs0W2jXy9nhM+jresR7hs7xsNa7+Tm
4CDwzBgm9I29L9FVeEwbz1Ar2QKm+rR+8qaAeB0PWznAlowr7+qVeNX/5ZPTr/b/utP/eTeY3XwY
G57j/Snn8yqq3mVJYfxXO+hFv0YHh5qwotMS9zFD0/hBdEDFzd4n6ruW6XldOBozOI9e7+/qubhP
TfVaGvI/T9n6bBdGSFRF2ALmst5nzNuBWc6UezGS0YTsyh7Qlavq/CTAATDiDo/DrMNSOSfrizqa
M2Nu5yiT7//8dv9QBfN2hRUwwOIZg1wuwj+bxALbf9GDIdNicqzc+iOzivQZjNl6Mqr11lEE8i9p
zt+N0Qk30Zhd1czpINHnpTRiO+tkcf7nl/XHxG79FFzfErblCQ/isfNHr1gFkIOli1BIOUm0Eb7c
GeW9jW6p78rxWvf0OLqUbOcsuivnbKJqp+yxBBqBdZde60q9ta13SBmoA4LPYuvq7Dnt5ovgs5KQ
wP/qemVpI7FxTtx53TkodIM8xLe4rnv0t+atJ/tnnOs7FVi//vl9/uFdWC8/xiUXfjb8Qlyefzw7
agCD2Fv0ptedM5jbAcEZ+/ZMsYAGqKDPJTnpJvIwicsc5s/KACci56rei8L4lxay/Yc6+/PlWHS5
XF+IkCfgj+auSk0f/zgWDe6VH2MYQ9XD6pBvGl3aR6ovjkBMxj2zsRGhRuLhO5pnsnNib4/g9oGp
WXGxI4Ju44h2y2DGpz6YycDIp3PkOOSlO/xF2UOz0P2yPP2rz6jMKzO84fRMUaf3dQ7EQTfBOtBV
m2xNgmIXtjC40dybTUMsyzgysNd72lqEGhENJj8aH52wY9taj+uqP5pubO0sKMjmUtAB0T95XZUC
mj5BeTU7jRjU3cY4c9stP84kayD4lqME2KShPHhTTJ6fPpnrY0SWoXmo4199NT3xQF8/j+CEoFMn
fqzlRa13P2FxpOii4ITkhC6DJnUhLuAxf1sf4y7l+NBOdFpCEcwHBQhr2y/qGHVpdFlbn+aiCMcJ
btYLtPY+LJk+RTVl0kREaF7ENuozzKSDxB0OJmPT2OFLAdpjsimHaEXpHoTOqYl4JQbozr2u1GKV
AT7oWiJBhotyOG+1ff9lPR+u7aZKOnfwZ0GkIi44TyABEPulP+PcuxkcUNkugfW5Twu3z2I0MaF1
gERRHDJXDse89mCAWPUhHsBneUfl8EmulflUi30xOh+AIDl0mrO46cr0oYvJJKuCg+XN+ZPih6Gg
mKe7ZaYDWS/OZtQdL81qdwTSJ1A+qiPevnAIUMGOso/0e4qbmZwmRcezS4yXkhOIFMtLbFGY6k+L
c4A85XzSO0+yZfrFMD30MYXjbJxBTSY3dYyhVhrqIHtMpg7HlG1k9pwMHtyZLQVGNcUXllKVkfPW
AAHTW1MxwOaqkwagSMmcw7Q9Ulv1eW+CrN4u2Y91J8j9mVaX0X7WdCLix/0sO7qDvY2kZkzZz0HG
U6Ka7WOMysRPZbOxy7zdTAuaY9+fiRee/Ytwxy10CWKkIjxFyu3OKiSDdzA4Rso+J5MD6cG6eaqa
g+RCK3B9s0Mv0fZP2QGSwnRxAxncOD/WujE1tobsWwp8Fu71FAB5btezttq0PrMqefpsp+tjcWEu
7ZmFxulIdZlmMtUMxrBFuRzFQEzsGCAi1ac8LxnuG04LW1eXVa4+zbKqSFwbMPaUSvhtdWAdq8FH
uEZ3KJ/S89BGhDnV7XOIGewQ2bRK4i5DiKQXhcEx7rLeCbbrEm5gHzg37bAB9B9dVNJdMtfnUxP5
z7JdjEMUK3gwi3VQgU6SQ4S19jCMkorBd+JbDwRPPfvzYT3UAoYCXDu10doI0JsiUVdgPXQvLq7n
5jBCOk9GDtzplc5avI9VS7ZoTyZvqY9q6zNcRe3OqLERrKfYz+ZyzHaUZMObaIdks8ycqJ3ZBudo
Nv1yWA9OGXUclXcDHiYE5VadC030rLPwsUFdi4wxyg99E76v28BYsEKUKJG6IQwOboOwsR+y8jyg
AjXKrscIPnF1Q+TOjftg1ZqqTgm7NlKdThGd6peorqrwUumN0uDItDWMhIefUiIPRlpkCTAczAPh
JdAlVAoceDvF3g1U3/swGx4clyRh3f009f07UnnEiOYorcHLIuFc37rSq0TaRtUpyNyjMOP6XEMG
XO8uZXfi2o8P/YeMgHd3H6muCgOVvk35QHA2bYy1YF2fmHhm4TG0dM8DvHJQhjgFridu1vOp06Rf
bSdbECK4H+Mii3+dY/45qNIVkLDhqXmknIZ04H4v1e3KCYEPJf5u9k1xU5G6WAYEnOvCZ6hhTa2v
0dFbjlVEN2BAY2XRBaOFgQifPCYfPBg4HpKZ9yxlNd3/msnv2lIO5p5vYJFexvTWS/sv0kIG5/d3
Lf2AG71yd4aT72dQKmtHK8iH6LIErI+hoODsU56C+nV90KrkGd1/uNXnYlp6pFjSIxj1IGX0JV32
athGWdDt10/FN/pgU04kQrWCm11fbl9/zkZQHMUEyn89fVY2J+kw3td52+xF7p8tyMpbx3oz80nc
rN2xaSId0VsmCCP17STUc1n2r2EavK7nRLuiXdWy1n42r9ej4UQXagd0aquCgMRlx956Y5Le+lZy
8pvyPELxofFE6jUHnV3nAEWka663KH01HGV8jdNAfc52/vdLV0Er+LA22sMC1m3qkwSk5xXFGEN4
Tw0gBnwcaevQHesq6rcjCFg27gCOUu3aw9M/V23/Ndu0sYEzWbXw7AvHxvn9+y0TVX5qGkrayAd8
Nlj9KVi9S0nqNdcQG+jkj9RMa5/ZHQEh6KOCvp8sXR5YKGitsVlgYgMP1e3JZpHX0I26w2dzg0aN
X1ZMsEKSUvXwasDZ3TjVawRqbR2ZMCn5t3PP/+Mg4OgTgGeB9wgQhuiT+N9O2oAoK1QDZGOvw6S8
YFdKhPdgpOD6XJX6ND067RWhQdZXJCxNrG+DcB5wb9JA1Z1bzI2vPWvMv6hmbH01fzuRCQf5k0V6
La1CztN/6Dj8Ai96kits4VH96tDhXmb61GGwzqoadP/LdDcwg8NAkG7WEgvTw8eCTn/9ZBblchat
gf8IW5xLJjvH4pcuGdanZ22ErPOExu8fVZIR3az7YuvqtzbjhEvCbZDjk2AcfPPPd9IfiiBdcNtQ
mJlImI4IfPFnEmiVBZOaQNrtNAZiG8ImktJ5cdyJXvb6cOs2ESeIbaEgUvRtonaTZY3/MtfmTPVf
19g24U9wpVELwDH4o/APk2DpioVRQieyEKPNrZUNhGqp5GudEuiqm25roRjjuqC9rO/MkcsajpQm
tCkQtScgowXQMQaiuqpev3uZdFZL8MXAsXVykh8GiGesFPlfpbkk5OCmnniNcn/fq21rqfdIt/qM
mW2nw0+TL82TN1qvtEBoTt7GHu2pwa/T/QwIzQ7NuyGgoBBZfJUl4a6xPKUgWu9imvIpxKnrwJA8
naEij4yDJkOhN3ZT9yKi+XUUJptkFQIW8Q3+Bj2ydZFdn8aspZ2iOF20giFVajNED9XH7A/eQbgA
rUv7NYjfK9eIP5c9WWPGqUmBgPZLXmpHgoh+YTTJvwwj3Bq7tt8nenifHQ+/OhY9tYTS6gSBlrya
HOZdejWbBCrxPEFrTjTIU6vo73JqfclAE38KBsZ5SnS95LC4+ggPqLhmGxKxTeiLMM2fFIk3aZ4d
KqZninL2yB9QlossOqxD2iyixKW8/tzSvMB2j/4NjC1xsy7nTRq/uEn/Dqrzce23fK6qjfxAMftN
t/kYemADP63b/1q0rwKCMLmE8cTGONF1NiIAYob/OYBZF704OcUNMdH0Dtb2gm6V9C1gqvVMtp6y
Tb1NqfraRMhIJbUlgjW2V/3bMo/gkK7aZt1poMc5qPRubTyss/T1ZfeeItPDRZVZMwbsW+dufX2j
H3+4M8kuutLVA/8+AFj9z4/vf7cnWTIA7aK/Ab3k8fz8vmgGSRgvsqwtLOrMx4AOf11g7BjdW6Zv
G1t/QutHu+7uq2ChAd/32QFeX2W8JD+tyb2phz74EhC2p0u0/y0xZahi2v/Z27+8bBb1P593eit0
HejC60YXfNrfX3hcxDOskJH+5FzofJOOEV+tzs0CaSwU8y9LcYLyGUmZ4c5KnOw4pOQ3906zy/NL
3FXls5pePb9+DYYwvGpm5FNndSdT1uMZ3LlzXf8VK+mjJ8DZTghrTexRWYvoXrQ70XQzoScH02xu
pqJyL+ZliEf/zvcgOLZe+B3E+mEEKfsEs2noxXQMPaj9zi2muOTAAp1tq5lrI0rvlMY9nJ/SBpWJ
P833YIyiK0HlLgnbcIx4IaeT0DlA+Ht8EhxaFYMd5iIvtXvLPJ7p6cTqNOGILmYhXsz8NhQDq73R
LafBV/ehozvkUD5vPCbuURJFN/XICwiNjG5Sa/wQrnx0vAqqUpteO5P9v/YzfxfJXWfNeNyCNjvP
Rn6bSmhUoqgnXpVL3gE1464dD8zpSFXfGbmxo+904Xx7zE3j0hnFqbOIyVVfSox9A93TNHxKne4C
A3A7+xGrx3Kf9/ntQMdK7CLkNzllfxpXP2yoSoEz/lp4ZJxphGJKqzlJoGNZ2Asy81dgGC9ZHNwn
495XbIi2dA4sA3HmGDsb+jfgyXM2sO8B/kN3BL50eKwM30DFgCOUGHVGVXDAjZtqtu/7tDilbXgk
ZLSzaJJAg8+y0wxBvzS+D+W5LStGoH3xVwCPf9OwUqSB+5Xh+wGu9RvCiRCy8Kudg5elM4Ufvnzu
iazMhOAY+jbB+ofskexFbO2bxj0mtX/bXa1fo2vfmRMKnb55SCashXj9N92Jl7oxxS3k+5b6ufJ+
tBmpPtDsxmV7ECXDzNzZ3M7Zbdh8VbQBt+lo30W41O0YO9l00NexiL/IgdBtjxhSCuuFSEol5C9f
Ncybb3yf0NPF33ptuaEVcnJANG6SND0v+PlqBxuglB/8RuIguX2r17w7llejDvcmqTpUx0F3NzDR
D2b7bh64jKM8MOHbhLlx4hInex9dVUTMUsWPFB5Y0IF5mihKMs5TNlY/vI1b+IPpeGVwxRzdu/a2
2uX88Lp1PtwWBufofysA6Ef1D9kTLe/k5xmOsMzDh8UEjxVbjFhd9Tw50G6gkyKekERBJ7veI3q4
Kw9DMt17FpaY0P0SMecxsXHyst5nQD2o0zcFUMo6fyiyeVu17pfZTb4avUPXJzjVKvCIA7COcS2v
1dRRPTSAIMses1jk7DMynPLeOU0kGizWcNcy25iC5ZKU6iA8hMnBaOE4neEAVbh9o69F1NIuitSF
mTDRJrRF3ZyKoJXJqY6IrO+0Da59musDIqAbt4AnVuDis8xzCa/NmO8VQOAGyCpCNcetn/Lahg+W
v5uOcZM18bWiWxVpQ0zIiSkhgal/aJbmPjKqd9f2NnFXbOXExMwpq8vk1ceoqu6tgvlr3d8OhkRS
8phG0R0A+U0TkCRHzh/s0SSw79MifwTt/DZ50UNYjWSymDsPT6ce4jvBlYVkx9GCciYiahYqPdP2
JKSENToicYeH2ToZ+SP+mb/yRnyEqVtuCCZ8Uk14ncIbI6FbBQTKIoVXHAobMKV8s5OfInm9VrDx
UxyNlkB0UZDZ8JwG3iOGqntLfuOlT1F8wiV+SF5H5zUiG6jwf9UOman09Yr4tBCx1ozATQkNsWhx
Njd00XdLQfjg7UAka2g9mzYpCnfR/GR1301ISd2EFOkuNnjkh/nMxIaBFlopDRmZi8fch2Jb6/Uz
3iqaqiF9MA5I0VjvwyXbWUOHOw252pjft0T8xmaIEJKsMBySIZLiSw8iOCK0aEIdNzcpJ/B8EzTx
VgzN/dRfUCNvGqNEEgDpE7FkLj+G2H2ClHPtnfiwSyZ41tE14BMKfHuvBv9EOMghdh4X+/tkjES3
dE+uN51638LTpkjfa66GU1xiPVxDm2cIeYNt61jFv9qQ7Jj0ZmlhxEho4N2wC9PuEPjvTodhH/Yq
WT/70LVQkGGUC+56O91Jt98IzqOL5R+LCn2EX+47koPMCLLBLc2eUysIg7HyG0LwTEF9FoBUdsoz
qLFDD625XT4kXvapwjFOZ9H28E6mXIMuv0zTsSUGsk4IC1Z+AXGCQzpNZHZx50hsWX2gAD93dXFs
mVMbYtllQb8Zk4GarydxXtLcco2zX5lPlvu2uvgYjSoJTjRGQv6rbq+hXkkitlByNP3gx2QNJIgL
i5rdqeCaor8i33sYmEq63vfR9s59UF858pDD8kUkAWV3vylyLB+0ntFaessxmd+GdC+NfG+D3EpT
8+xPv1y6TAkgRXehlSGCtxSvBBryfVf3LyMvURDRsBlKE3EHHYy6f3IYuhvMCCZ6WahN97OoXmNz
fu5gtULuY6DodhdXLhdlTHs0hDxj9OYwGZvdyWizBP1jA4/SvK/z8WDn7VF06dYsYYwF8NuN0yjk
+7DAD7H8tthWDenrZnFv2tZ3j764aTenboZXwCxyIXGNUn9bhteo5jmy/ewyOg9Nkn+f+jxH7zEg
56n8L7kfJZtwEkBr6JPWPxwzkZu4qnaOxfsZ/TcV1q9+Pl7E5G0NK38Ge3ZWJOtshcgerC8lKBnP
eFqGaUfa0Z0EsLtr0u7ZEfFDZyqoNqHzo9YOmgRPReVyMy99ThSVfwJ38DSq2xGMTWK/Su9HI6ur
BWCs4GRs+flWGrr7Sl3jIZxsLn31NlYgnyQN0spi5zz0tGfnvP5mS3GIZu+9g26VlTlB7YFxsvIc
6/S9XDJiXzicwGpgXP2QOA4T3uJQIyMp7ZAgOJCM777v7nPWs9Act8kVRd1taudHj0ufR+1DbDKq
YdbQLvVrHgw3NRmplEHuBzCqD+KqLt5SQxnt5QWILZOMJLhaBZUOVdNCN5S4+C4WTwzgtyIqzPcF
BT2SUMo2WY3jY+acBHuQCnOX+pHcqc4yWVsy8TEUEwPGGNCkU3XUAYmNaHBXdp75DWUgAq0xukxh
EV1in//KZulvqqHC1TkEkrVDVdfG4yyUJFhZ8wrwUD3H7ckyIuMZOA0cymWcLk3bxS+eV45Huwia
3fpVrzDUfTDMF0ksK0HGA6bqoajYi/irkRtGu6WaENHq/03q2rw2NoiGz2/O5p8eYbQ7ieSHBKcl
fyFekQ04mIpL2MYWCgNBSiylzE0fBToB9NrNcfVlJnbqwsNL706V5RdTjcMp6JpppyCPnCOXWL5J
EgXXNdCI12/pRD/uk6GvjusPmGiaao+Jf1LTUn7xMxa03jDFZf2qrWerteJQtH41JCJnBhFPt8zy
cvRyYMxra5+rlsGrQyZPQVYizUAFoYOKggD3aP7o8V1q+7+W2jd1StbsM8w+AE+LxeNg7KoZ6d7o
zycGNCrmED5LCn6Z7oUqvmc3QrSPSYZkPPNIk5JFwZYlD6p3iaEaDhVJco60nwN/sTd4EZi5Mj76
SiItAZkyfVP9D3q0F3OqnpOVwzKykpIQhZL215wpf4fgQcGSXo6OsfwM2Gn1P6ID2dwwBFCBPLRm
jrmh8d3NvE/FfOrQe6HRIlsrLk6JstSh6Ky9W5F2EIy40mdx33vzrlDTgRAi5l5J/Bra/WG0+n3V
BafUj57aHi74nC0XWd9H46SOBlKJyshiVBXxcVjGy2yVfyUw1sfFA0MibhIyZgtzJAMDD9hiUupZ
zDQaVJrJkqB6FY9hoLB7V7f+BhlucpGWgXzLi9/9BIJ93KH5d/p0VynSINpguZvz7J01B9xk9WgT
fkFbLUy0cBf5FmtURfd+6Q4DOijgipSJdfLgopc3lcQUAMe8brxbxoVI9pgpjyqgt2WM2cVM3rwu
YOdn+IOSbvo+mkxH7Ty8mYJ7y6uvvtE+1OHAbVEvxwFTpgMApe8s1LKN3x2LZTq0zHJ3lPADkT1D
XVeHbg5+VpQHIelxojn3SfGUlcGt6ZB+mbtf4F3vW4W0t1YHZXk3nWuTo0wgowva1xyenfYh8X80
/NC4cX4yxsXTH23S1D9x4H2tqvJgZW50KHOD7GbaoKpo976RnizLBlZJNyKfy4lXQmgUTODObH9a
3cDF9rNoU1HbqU5ukpn91nZ4oGMXvXCWMBtiQ3PG/E6ljPndqCz3td18JQKh36PFfTDmHTpXQjeK
PU1BieWeyiaSAA/IRrGW/mkh5MQ2kKRi2n/13Xo7N/3FweO3rTKMj80XuzCcSyxJ6Kvqu3S0cuKe
9mVuhbeGxxrRoiO8RZbxMLaPtrdkZ3d2582A+wMH+24doHmWhoMQmdI2lncVBiFoS2kEx0EM6VFU
3sFoyuTsW+h3LEIATowx8FVOO7SrTzWxUfM5HPyBpUgdAytpL3k936761UXPAwxveSMXrLwWgSE3
UWw7BOAG6jZW0WW2M84fsot2PhzEOySxHjSiPnpv0RmeS2HEV7Owty4VVXosdG+utN32Vo1QX2BE
82/sFhos3RgXG+3VDgwOZ8g5eiadpjrGomlPbdld57mNrq30r4JRBWc25sw0ue3j0GKztrSfPR7b
7EBLHwARWTcAItApyQDjs6r9t5KAvYdQ0qqLzeEhsMOfeSKuo+1MaLqpz2Wa2jdGybaY5sTqCuqg
UdrytAqXZSHtY0dsw3pNR+uQ6Qze0iZ62nEIDZ8WIgYKIANQ6sMNGCxrzzr2WAf7qQnr7adofe0+
BT0JOTJYthwbajwLxreqDx6rOfoh8DswAkT5uMTmz4XwBWoTd7deygZx9n6m01LTu/XwW9lzbbGm
qdfVjrL2SlelgB/CADMQTJDHdnJ8xpP6u/Fa3hXAVPeRxwHRppfw+TdqHobWm+y9h58d8VdR7rI8
fFcS4tGy9GepNWxydPv993J1NOQg65a6lJ8jLDOljxAnIAIKuUSXtCh5DHN5lYCbClD3Z7PGBmG2
4Z7I14ngtY64hHXUjdiV6ftwg8ox1HMwJwn/h7zz2JEk2dLzqwy494YrcwFwZhFapda1cVRlZbrW
2ld8Db4en4SfWfZMV/fcO5d3QxDgptFVlRGR4W5uds751aGJ6+fcRcboa+221ppxp+Xek2IPqbFi
HuHSMZvkdSqars+EaUW1s/cLuHcC3yL2anBu+X1xcfwwi7QgIsT+IjcrIJyI3A83wXOjavEaiHk7
9eGKDaF4AX/AE+qbl7m79iKYBYp5pd7ZXHQNyG/Yqt8rMQvtUQ+nK9EJFp7k/Hs+w3LaK3WBYarl
DEAR3jDk38c4mHA+wdj6YjaoH4kMxB2LB8vVkzRvTfKgEJbUbHA4ZEmpAs4tnIYGIQxM+rOkKjaV
k710gY4UKm/vBjmZVZB6aZH4HEXNLh6Pog/j/TS9d3KuazAp/lKHkEwut7DUEEeFp0jwkmBN6B0o
3FIbE3WI+HeaPVI/S4JOaIZvZt7uFdPBRakGEqkzrMOOxMca2JvSkwtleANAXuGvqN8GuaeosFoz
ZxsAxYltSkvSYyqLWpcCZWxfFfTf9sbz0i7nxK/zLzJAKsfqMTKrlem0L0rmsiz3jpMsVxILVV9R
QTBmU/n8jL5X+5Oa34ZT/cAkwlFkE4w9fw4Ju7+6YqHlN/sxrsl2hcCrwHCFKoRoH6wB0wnF0FVQ
vZqxY8e0mZuWJsbXcZyEYa64GhrkfWQJjAddWCckXtGmVTjteaN41jTgF8UkVpdbaQoCF0O3fDk6
mi2jnHEAyT1/p5BfrWcPnCCbbhwRgSRk+By1g0bv1+eXqcd5w5A4rhpRK+TiS5ejLZ9OEBcMvLTH
wW+/1BBFk2i0i4BtBeUdVMdE2v5ptc9zW9tHeURtKh3QPAyB0AN4RgPbCI2YQ8x15q5cyRIZSznc
91gppVfgpmERmSx5HEr2GUhySlFEx0Hn/Ky8nApCvmsnrCcRN+yAEhZjEk0IFECBYvPRE5MJX843
gIiNYqYr6HiiWaoFLWxUAc32Fb7zjKfXaj1E1RYP/xRq+2AwwtH2X3iMY1brCIup4aWN22qjECAF
WjgyvbfI9zIUcsn3jRemh7jJTRYM67ahx9ir+zD1UFea+FFtDo4vy7qeOXWjser04jBHzc+2oye2
Y2Z6Znuj9D3NAIQuYZFqys/LUna7rA7P0Tijl0PRszYt/6BuT8aMDtEPvN6vQ9gyiU/xpO2Q5OKI
ipp9ctudFTI+9aGIhAT+guKGZGK31V1TsReZbWjeE77ELsM2/UVpUUhEOqGpjA4Kgib07We/5GIt
sZPS9x/1Xjx6Miq+JT4xkUSw1MVQkzgExD4z5GspXAmIr4UxxXsCbcEJhUIpSS5kmva01emws9lQ
JJn8a9OUSj6Nk9jrymabZD21MSFTyCkBezo2W7XJ2w1ZqFnrtnu14Juac3+JbtS7BzESUjGkJJwl
DrDgwATZTIafYWm/jaGjYTPlXykIN0nm+8YepcVr+cOwlusqr94MhlaR37xiy8phgl9TQ3L7OUit
B2vIo4OOW/aqDauNpleEMMMQ+xIQ1HlEw9vu1POtHjCdCupoUnKqNUQAKEkwlDNDlvS7htqvD80r
t7BAG0z7Wx86KSPnHHCgGok5V/qyDrHQGgUDFjkS/JQCJLVNqGWemNRcAbJZ3TOuFcUrgtiw6V0s
0LrMXThu3Xod13gyw8XprIgiTh5KznRjO8NWiSSHzEHqBLV5RfIIjlV1RU6zlBmnBbE5resga2MJ
Q3RdDnUTAWza0Q7AIN3MQ31R0g6JHu/hLrxVspBPPVSpUkQ1Dcbn6D7VQ8OIoRHvtta5rIT+W+PF
u8JxzJ3NE72yoVMyVYbMEHkpnpWzU6xt3yw3InKg21nhDrEtY8cyY+SWTmLvkczztVDU468eQkKK
t1Nq3igekzbvgSAPfliWXwKXfLCXFaZCOujFsukkizCJWeLY3bXrSUr8Aus7tj37pkvjL6GDZcQp
/oq7VIpkdeLNiYuY11zPH4oWoKA7tV2oLU/dFxOVxxYrKEyL2d/zlGhkg0BqVagpkpNFqGBhEig0
Yjskq8aug1FmogaDAuVeqy+icFF5GDrCPFYQBMDN4w/HEdCPopho9OCpl3TFmtH31IflVdvWK8Ww
S4IIiVHBCA+Bk9r+1YGkp86hCv2TekgiU4Buo6PiaqNU94xg5RdgNqWEHhWymjro87Q7EJX7uIxf
ek0PdjbcSbWNpKng9Iq0vRZDcJEEx69NygLsH2dCAAaNh90tKxZ8TlETQkReqaukFqeiC2UF6S06
U5lT3xxUSanosWMRvsai/1THjNp1ks6/08Hbv04fmFAdCBaWQ8x74TRKMNQz3pMkZMxFHPdCOGKy
0OdKVkRsxSSnARrJU03dQQVAkyH3owgZOaqzV58Em7xzTZV+/8dh3AUeadrxsE8apq1uMx6UeMeS
Kn4n/YZGEbdQhPZL7zOKl1ptyV0UsX2ZaZno8uERkhyd7OzSvpJ7pNsSq1Q3E4SnhNcqsjFoNLGy
ySll/BA42RvRZd4+5zmujbk4qGuVVMMMJRLrYHmeDczQ2Ddh06LakxFhNmScIoWjLiF6RSNsJvr2
KeyD34XK5dCvx7l/Uhw1RfbLSqZvTiNujEgERO/BOhrj3t/rCfrBcI53RjW6BwwKNp6lncfEvJ9R
9qutTUjip1IXqtMlEx2D3ptUKrYVx8yruNGQbn+6SRJtdTeH0obUJsqNFTEO64mrvlOn89L0TIr1
aR2j6u5c9hqy4nxEopz78Mdb6n/tqJ4wSJNEIL73FaSTMIifLS05GkPCdC3zyhV502SUSamnIqO5
BpK/iPikvTp0nYyrorvjbdJGW6VylmyJZaDaidvkvk2jJ7vEmSRlRCPpYYSUodDPg72GiGMdz8FN
LenYknumygUP3tUCA3xq/S2Zy0980+AkbOcoxPTYLklHOcCv6QTty0zXbfZSZgTZODc1iKLh3jZr
cz808Im18t3qrO6OKEqpUGOXDD0I7IUXXmOcsCV2JIO6HXcsgp+FfEqVHEFdEHcILgxrmDOlr8vY
jwdzgIxUyVYD2uwlthOWn+TJKs2eWmjK5kHxBnwT7V/uhssqnLLgLVxQozTLHqMNsK2m/1CEyj6S
+tkACrmlF9G+tvRbx2V6mogIqKBxLnPqXtUBaxVz8H1blZd01uNtkjgbfPyWnfzKVleh1Bm6L1Fg
17EThrX7KLDM2LtBt1bX2/b756F1DupMkw+J4geqKqkIH+2lZA8zGg1zg29qZajSQF0EVWh3DV2b
etLmUtx7AeHY6k3k2cZUj8n073wSU0SfTlW+qlMvmJnCz1kKsFHjbhS3wVZtao2cdC6ePAl02pZm
2ug+7rRu96Ab0T4hSE/xTppCh9XW9J9aSRk6474VhkG/H8eswtMBb0eAAB5h2LmSEfW1g0mFttfb
u7LPlrOmm5e6n4udokUODbC4KS9WzsX6KuzHyWNyQBB3nMy3qg/wU1usx7ogFl4+gWoPT9w83tbd
V9nXxv2V1sqovgZJJr4mFxq8i5Pk14HUWSmCm20mz4EAknIcqa/v9RjaGGLB0XDuIL68EtKFF/Ly
xTQCbnytMVoK8LzMPL3cqN2h65sf6s6Z+XifTcbBMvAKVk+W4l5K+ZW/lDYqA+tD1VVq21F1RNI5
Ph5W3XXZAjzMAOSS+6JIsMvcYqcxopeXglKl4hCogWE4Fl8UIEV37gjP9lu9Pqu+Vi14dYAVZXjr
hdU2EPpz7I/VenlWq35cQFGncDLXU2Z/bQgjvNagK7ZP9aSZq0aun7Si3WUCi590vg8GC5JQAomP
mI6XMfA+1amBJE1b5QY4hkfypOrcFSM8IJUz8ItvSwHjPu46/xYYJIT8pRjT5BOugmq5ip3uniVf
rTLts5FacJ3mUd3HOXUQKqBJHOYzlYrG/s54IxhcKmrYXuraxeOuL/s7V/J++15DrlgwwiKMSy0M
RYs1muBkppAKovl1CWf2EjSmh96K7mReLl4crb5KsvSsvuqoeY9Wljw7URvhkQt6pj6rJGb51Es7
1EZqRqeWt1F3euj0z0bzaZ2ZWautX/117YdUrgkOYeVByG1Q0zRSzgb7VUvO2oiTq9oxxZQhfo73
yaKbu8Bm4NiX0CWUjtlm45RbhbpZ8n8S2QuQM4kNUL6ORzCvxg4f8mlZvrYL3USmANbxJdtVp10/
ZyVziPSTgeQVbJ7iqDvGSV04VUrOxPQy3agAP0ihlmiV+rahhrtvgZoADj17bzBZxRrqyUXPbeOS
mglSD8JhgpAjW8CZ8Ngvg3Kad9rwMNA+McUtkm0nBm1nD9VjOFT1OfCMe2/R+99FxXSU9C19uypj
BcRQaqp9XC169fslogopE2lQvNRmFhW1rwEm2f7MMLywezoc+yNc0jdcb437eNyHkz98dVHCKe+m
JTllHjmyubTwGWEp0eYhfEwbu+VgzbKVoHBwIE4Byweko/RmvHWXvNtJ9+ioe1u6DFaDs1Sg3Dj3
yhiNCbvtxKvulQ8BrcJ4FhnDVXWzHA26jNFWdOrs04or2Cf0pIPv3aS2e6XOW5SLtP1K/YAcfCQc
qVmsx9qOn6LW/Ix0cVbbuOqZ3TmGnR5DLVDbR+ma+dbFtzBL2L1Tj2+BJDcETdRuG8GcR0urO2Fz
Q7JCBw+oOCcdmzqXbmiqwdg5eW2SkFwSXhPOGGvbFUhd3eo5KgyxzY14Hw28c9gz8snBNVU95nrD
ycNIfCfgcEzU5QfNInUEDcx90rkPjKm4NPRAxBsHN52kfNVpRWIh9qgaAFVeF1jqMhpbOIvbIsg3
VgY9yUzRHRbW4mz61F8H1tgwa476vYHD1c7F5Gnj4MIk4BWs+qzPdg1Wu+MIZGp5A5F30EJBW518
a7rtbVbVwQ7g+Ls22e6uJaF0W7iHwuMUyEdysINg3CDGfnNFcxCFmZ8GODB9jTUQBtbFrm/OKL/O
tFxsd14SbEBKb8ISyqyG+X+UJsCz+VpvkppA4i7cJxaPl+aIfmPYPVEo83pJ+hFCgNtgQl6v57qv
zzVUMadIT2bDDDjrBzBr1Ea9loYMdyHKWl549uYEpw8sO+690MGYc2k+xnEOIADgXzK28TkKCSyd
WxyMem0rXG+7xBMgllVqR5OVuA4KJGMd1h4mviZrBlLxklYXYrZRdKXVbZv71bo3K/znw20/6t1V
YOEILnDT9Spxh5gjp/FnujQVnbnuaDAId2GbjKZrL5qig3GsmzrfzIt2ckpW9RBZDzwPYfvZxcV7
1PCUDMZkn63Rvu2m+nUJdH07jFg4qP9UTGDKtmIXNokQLKLxlgkTA+ve+lxmOIZptWwsbaqPgavv
8taAZwc/3unxDEcTmW/bHM0qV6ZAQzzi2hGa/XGCRp8TIMx5K24d23toReWiHZaO9uDj3TC+1KTF
F4LhkOnCvW5N7bVyQ9y6RDVtGwSAkev13zy//u6HbbVr3AJ6E0HL4QKv1exTbCmwQD+0vtmDEIoA
1I2RgwXvZCyjJ3/G4sqDGcKI2bxNi2RZWVaErCCYqSzxvXE1QhGnCh8A2c8BP30P3fAOSBw24Izw
pGjzBzRiP5F3bjIf84Mmbc6NF8VbHy0EUpmRHPI2eyYlYqBfSKYVKRpRPjAv7H3gZhGus26fXHUT
RjkJffbWSuz0EDXydXVsSYxknyRDt+PFhMwbGupiHxHcNGZvNBsCZ9LmWWPOuoyYtDTlqw2ks4On
t4N2x6DLf7DCny5kikuVkH8Bs/7sjq3/3Jvf/dr6KSbf2kVh/CPWJ/MqRslmLkF0/Yy+YTkHqBBb
NDrYcdFLWm656Tx6b1jNkAxoXFLgdthGx2iif1tc098XbvTQgwJgqANb3CXXuTZMfQO7zMc8ZX7u
jcYl7YZIbsyZjnaVYBWDlHhsDFI2amO4MrCGGBH/YEW68pII+rRvFxesfl8nZjjnYkB227VAJBj2
zes2SN79TItJ3e68k2uNN/0yuruYKgpCCC3HWH7PKzNcmzVjPD0FWI7Kz9SdMojoWEQPaXKe6oGv
EWOCXs8oGTW5t9Ft4t/hFVi3wdWSXUGZExbB84vKMNUvJYGG0DnFlimGiel6/0wmg9i3DtZKqLe3
uDkFF48ZkR259XF0qydGcXvLhnrrCNRgOUGFKHmjcN97Y3uVMKPXWms+OW7ewQkDuSdMIzg1XoHw
gVXI5gbHIj23MUn2qKfMXe4PsHgEF6Lywwpabo4IU3ZGbm1/0bn/r/lLkhX0XlZzE4dR92/7j/L6
e/7R/nf58X/89Z//2P6b+jNRjJvv3fc//WFbdKBmd/1HM99/tH3W/bsZo/zJ/9N//JcP9S40sB//
+t/eyx6DW94tjMviV09JjLFx1sCm9e87UT5EcVp234vf8zP/5qt/D9C0nd98E6mOYcIsl4HF/25L
ibjkN+ERSqy7KF0INP7DltK2fvM8iNSegRjeRYrHi363peSf8CeQRpfQ1C1e7f4ztpSWcqP4RU3k
Q3sHI9V90xYWFe9f1USOGWRlWMTL01zVAAYf9myecK+4YxT0nmj0Be7yngjrbHg4K/rW2eHaMZed
X9qs5IfnBzOJ9iXK5p6JriGT5ZOWmBntKl6ie8yediH0ybEY9yKLn9NyYVfVZbgbccNOkBwEdi5b
YAjCdsuQzJn5AREuTIDiWU8g7aX4w63cev7mleJceFIghpA2d7R55S9w9L32pYd25Zflx5CSI58k
FcUgwcNWYjzkWg1BQDtQhFCa1g1uW8Ob5pkvGAzf9J11mUz3iDHoY+mCI3r+TZCTVoUxVM250UPi
aqb8LSePoSjxZayy96Jt4LiYxL/nafkxjxGZCmShwNr1GzJ2nOaR4dUOthR5MjEOSnpgQvHLunXd
3Heu8YC5aQBdPH2jmtlWyXQ3YcsyBxGGdDka8dy5DY3pwXZ5KaZCIBittUF4AL4zak9AJ6MeYbnl
3Ug76JYqa5Wa3b3WkuNjtLsRgU0ZLz9SGF0IE+76kB5zqus9oTI7SEUHv+J924Zea7THh7pt9mbS
P2uLefLnAIVDeZ8ZXELA7od8HMiMQYGO3Qwj7Tknz6avoczou9ROvtl6TRkF7pSm6Ke9IM7W6Jdh
HSb5HYe1WEl4YJrr5yEjGBGh12F2XD6ltFCzVifcC0lg4F88271OAPlNs+0xZJ78tddK0h4soiQy
burawSpOMvXTNVDQsV9+OBk8yiFiz7OoF6GwXiBvI51quMNLWz8n4fIyWgw5dO2G0BsKbDIYIhS0
vfA5FPR3UdK9epNdo6k0IFK3zb3RO4+6319r4jHrqquS6onjq6282ziM3wqD1Pe2LT7wcMsQn+wS
zp9V4OUfS96Em8xevjc2bAcXgtdUEv9VZmsS5jHXGLv92NkzrkXzi59Yly63T6lmbgCHb7m4q75N
9pmr+SthaZ991MLOWB5CONmwLwDbshYDsNr7XpjzxtaKAAEldFYBjaDOxg1JS7va0A7GoL8MWf0s
MWXhls+Z3t0FS381m8W9IQVAY5k/gzT6xnRn+lm40bTlIRryPZ4xt2FpbZYYZ89shoHjVg/YQ0sN
O8lDaFxOedZvBq+h2QoCoGcq18i+4GNFf9hyzkIS2FjGcJ0arKDGPFNk32FPtiVhSkLnB3Top75u
PgYvxXzA2Ma7aDbh6XPz3MC7iw3YqvJmDM3WZS6leQMdWdMRdFXvn7pivEQd/U5PM2IRVwCml7wh
Mdnz+2LNiiTHaPdwsw56kh30ylwz5Hyj1/w29hXKavPSj9mdMU+MFkegtxLosaibSz3a79VgndoY
/MUXxwqervxFQ2C2eXSPmAt/ppF9cjOy2LMeb8Dw1QaMtf3ox6yLRwRQ1CL2D+qGp4CsNRtuUqan
tEkVI9bpAQHMQST5YfZYYpod/dBG71RDrdTN6RtagM+BMIuxtk66aZ5t66rvlsekxLJSzN8q/EWa
OT9NlYnRvbaZGcW5MGV/Oahuv7b2X017Dall+k87vhAm4lFOOdf4i36UYOZYhNAQn3qPrlg41k1Q
V6+UuXDiimTDN34fJxJMQMFwzbgEY3QStLkJGB2JV/9IavkXpaU6f4TPJEMYLplQ7l90tjmRtXXd
NPoTM7dyPdEdIskkxByfyyoVhxrD3dDMLmiawCXB1/NvuRGeK9qbsrHu8qC/HWmROxyl1GX6p4qf
q/idmVH52f25SlGVxx8lzN/9qT9VOv9vlDZ46jiWTTXx90ubq+/Z9/n7v5xRimT/63/8zzaVf7qP
f4Yfv1Y5//FGf1Q5lCvCpCLBMBsd7x9VjvjNc2zDx/XCtZDYYenzu/k2pQz3EkMzX9iGTk4Z9/6P
KsdydN4RLaEvPN+z/5kq588O+4j6EHLbHlUdNDw4D/pf9On4BDWwc/XmyQnqvaj1M3LnTdU6m1In
Wh4QLc2rfQJh4pfr9jefNGlX9OujJj/Y9xGRoyDHZVwJ538RkZO4YOI1bXVPkYZbh2Q6Mlacmx1E
xF3sp1stwzNCN/KtNoJoaoW3LhgpEEstuaHsLCU2jiv4emDDSMwL3ElsmIuTszOj/FtCzxiRdVOY
w33S6Fvw9c0E2tCDn6Iqk0YFcEt+GLSK2IWsnVBghZs+ltUPyqYdaq2LXS40584j3O2rwagvmmvs
dQsu3VQeMf4CE8ihf3DWJs7bSCauG98L23/UO91dIbJlSuKPGI8ll8iu9nqbXfvImGc7/j5EC4lR
pfFe99bN0AAb5GQ/NdVbHEJyRBnV8oMLn2CzMxb5izPc5hBe4RCvYNRvZxyXnGa6HxxkMcVQ+chd
vesxcx8rYaz9edrLD2y75jhIM8VWG49p492MPgIAd6Z3xEf+aKMG0ghryJOLK50jUpjDxABMvXZK
iLrocNlDuoLI3NJxXArec4BAAEoCHaflWIzFARrxT71woc1LZlXW3nB+WhtEb69+EGwXlK2M0Waq
Ha9mumxl07M+aTtzGbbuZDzppJ8Sm+NWeLO7FkzWznauRe6dK0TJWncq8JoxgnTDFm1g1UC4+ZNW
TMeKKIzCRs7maVsHL6gsuMZUg0irVeb0/8BJwDDk5vqX9Wnqru4IQanlmH9NO6nbOu8n9LlPIyxf
DNqBh8+RaHd+PRMRLO7sMf10pq3ljDdmEj8ODjQcn0MPAXKaudcxhYIpsg1cv33V0X7X2qm055cl
bl9DrkfWcZ3Lah9p4oAb+aZgPt2GH8DKG8Djg5ubdwmuqLZZkfvnH+faytGGZNeRe+zb8bJUgv/9
kbcUzRELDO1z1o4n1HVcuZ4gCQAOEqTqolhrY0Kxi/HLwsNE7NCmFMNNW3dHORCbjP5e7wcCuyxx
0Txr23jBBr7jbRZBGcxAQyJpOJZ9c7HNTjNxqVsKj7xgfJyVh3HI13kvqGPdftPP1VuGjGYZ0mvX
FIeuEatsSQ6+k9/mpntJMiaO1nRT1dj5hMEmy7RzYMS3y3ATxeWBSd3T0IQ7g5prDvJbl0d4iuzr
1Gx2rj1dDeG77bL28/w2pPKmD1tnfsq4Fx9mSPpWlh+9oj/xNFwixgT/YLv6m8sBdjp7NIlbliMT
FH71vBjSpsnxfm+fGh0DEsd/TPQM+eW2m6vt3Devi5H9LAe2MmO6ibFCqTrmVyO02aa8D4Z9CTwd
iOkmmes9KPVF+pXrZbirEnhWlXlVkVkwFtWtE2iPGJ9t4sy9VPgq9RaXXy82nh0/aMZ0bur6KOC8
2O5wlU/FcaYV6txxm2Hey6aBOyzYa8DWZNn7gic8cWcmVt9SD+slBIlZg2g42VhN8oPGZ9LPfVse
pql/xYxBupI+MxveVL3F70cWa5xvnbbfpF23o0HZWyGbKxPZGQhnYFZYU39pk7wd1e0wFAcs7a/i
lDF85VwKPeVRx+anK9YdKZuhNdzgCIt/NCR0THDNZoHIZTBhvE2M8Sr3MX6qomXdGTkdIfOlnnVa
+tdR/Qwz6SYYGW6mP33PRSKGDSzSP917b0y+iqmduDenvq0OxqRd0XckEQJW/HiOlcXRFWi3//Va
kCXBf9oZDGFhe4fRCBoIebL9cnJR/OWOiKv2yUGcUTqvfcd2FYp9OMOCs4uDpcGrA0jyR3Eg0HuN
rIJmJiD51t9qSYUvF5MtpNbwLOU1goKbHquG/XDY6d1p0kiMlTM5nq8KYcZiNbvGtg8S5XB9FEnN
yxDeVUFFS9W/tF5xNC3rqQ7id/mAmWwGtPS7BmJlMPtHqF9H13ppgPX/66vw19qU49u0mM7gV2qb
lkMR8qeLYGdm7TrpgrTBtJ/kfmjxyaPZw1ClTZ2C5B9tyH/zA20hLB5BW7jKBvKXqw6mZ2EQSr1g
l91JYIsMRXQDu4Ccz3NXi6fAHc/zIC6MeyW/BBrrC6KJndOLa2NASucGxfYfXIK/ljDSFoFv7hk+
xi7MqGRt9cuvZIFNM14dxickU0w+66Pmm8AT+DI5NjQhBxTdWVcVNRW4c+Pah8QUm7Z4GDuxroTY
5TyKC79qp700+KIlXrz1NP9cBNsui1CX/WQX2Ea9eymj+nUqitsEnn/NDm4OxbH0+ytzKG8ZpHOQ
eNtYNC/2gsNJLSCSmE920nAyr50uR7wx9y95n1znwj9FIl83mXVpamcXJuHPPK/xZCFsaO6vdCwO
FrFOoLa0VCYmvEBc/M415WCW9ttyMbbpjBClDmcGUEVO6AYRzky8ng1+dlUH1VuYW3c2P7TSUKGX
pvbY6s5lYkpdZTgs/dc3QK6xX49ohnKm7VnIKHU5CzTkg/rL9a+MwI5h5Y5PjmYdSM1CJxd83eP/
31sdE1dSnSPs77c6j3FeNtrlo+0+/tTb/Psrf+9tTPc3y2YS63qCeCFHtqhfwUK4Gf+GTZDH5sP9
+RrT/t7baN5vltw5kTabri50jFH/o7nR/N9sX9cdOgKfjghP139qhsun/mmN4NLmgi8wwHV4Lw/z
Nlnm/bJGJh57u2M8dA6ZI57Q1ot9At8XWy5yUgQFbDYPLy4S8RVqnXkd5DGmugzUwF6SBVHXknwX
8IGqOYlvxgj+wzhWSGCwISpqp5DhYCTG9CeL0mjqQXXTBAMHzw/XUWDy/HGKuyPOAV30wIMLyBG3
Bqrzbj7r4z0ENOdmDpIfeCfVcUMcQVXtdPCLEyQ6bBsH4GWcVc2tVhYnpz82IzPRqkRjHQc2Klyf
MXBAh280BTJd6LhDAqBihseZ8dY6A3cGgixPbdgEYCc4Y3tYhZXDtFy1mvGAAnANdJLdk1KhIfOe
m42wpSMEnQbmURpkAt2GYhEjgZ69Wz1om+1S1+iIk/i5j5dPIlJRcfniDGuM0yicilOVNjNIZu3A
T8rwvRxeqiz9rnEljwMcuC67TZs82vU2mJ9jw3HxOuM75pv1tth3KfnciB50M7jDjecmDPTySjeL
GOBuRmGKG5wxRBSgeob1LpM2cyA624xTZkXOoaXvhsFXhpvaZ/qLsXxNNAj54JXnnoGW61U/pvWV
nQ1PRL3VeOQS7KsLkFS8wDum565wp20yvP3y0Nx+bUa/TpTcv7UAedjornHMsgQgx58XIC426TJ4
FTYB4Oa7HsIqIlRYq/GClKOEuY4rOukseoWUnUaJ6Vb9jGqCzSz2n5YInavZxNf41hPH05B429qd
QDcThvcwCN6NbnzElsJazyGmi+UU4Am8sJl7OvKb4jOu8EusEi/dtkwh0IXlpAPE+mopm+hFu2kn
jFiSwXicDbwYzDzaZx3DtbCAeKjpD3PW4c2SH1nu+p2uOU/ZCM9Pm8pqg7FStfGX3ASHLTG47JNt
n3nWa1TglOkTq+06UbL1zBLtHVbqZJtAb4sXB8fDLokOxRQgkHDKBZlD2G2ofEmb0L4JFmprMm+t
Ex91eZ/lSP56rDFg9vtaVxwyqmp4czShDt/ZCSwIya4414i3KTOrSLYviA5qbGwE/VXmHDKSm9YM
w/WDn3iQyQ3t1iIjodd6cF9Z9ToO6cQL5k+eQes+dlG/6hK0ixpePjtnpgPWp/h9KjDc1h2nuAmn
8NK2DTaXqTngvzTZjKCNlBGveG5i/X4BM75bfFgebCOHPCmqcyowZJuFiXiTqJn1wsTnMcxiLGcM
vMxdJQInBORYlp+oE81D09vjjQYRf204LWY79XxrIWM89rZg0jd9TE3kX2VtzQgfHmFY4KmQGmG7
S5jxXiCk6Ze6ND5Kc8EoFLSiwq3/ggZDv++d+CFp8Mn1LQP9VuFiH1lGVrPSYS0iAzFHKAJzzHRX
fAus+Ar7clKIneVBb1g9aVWYp6XRDp5PbrdjE14zaSpg3bQPSBjGdUjkAx8f/EgXCBdMmV/NERXN
osUolA3trokmtNgJ3r5hiYGMXLFFaa57uCcXY9cgD5pn8xnHGwuNkE5XQ2QXrz6FDmsPN/4LKSLT
uhx4zaI5OzT9ySOxPulGd8DNwprY4j6/HiFJ7vGdRvHdTuUdSULBhrHMDTbx3nYwTKxQS7w5IKkj
5MZcZmsn6bxLJkySXT852K0X7ArDu2jaYN2MS71dEtMkSCx4mslSQNeKGEjUuY0GzcCPh0iflWAW
vYk0VFVp0MKpLurjkjrTJbSl/ioGBNH8unjIB0YoSRHElyCbbPppfdoEnY1FhouwPh7jXS1qb9u1
fUUSJVllLWDNyfC8b65lkKoF7EG+2FhvnQneWpsCa2M9jCemO+zN1AKBqHIE8r24kF6kbyq8CIEc
Yh+LB2fHsC0+CKNb9nPje5dR2KemtgXRxmZ3MXhS17rjJgxv8IDrG9fEp6IkUCXw7HtJctxlWo1s
uQ2xegqp8L1APPSB962TWJgWT2RZkEOCq0ogjjYEqqSqjTOsJePsQwVG3+9c9TMEDjmNql07Pxe0
LYVbDBcRwKwXWbMlM6g8x06RnPHc0xyMu0Tb3InU21kufiZc7vc6bcmzqzCpQMIzA3KywWQaauui
x6JE9MAOKbjWMbZaez308XpAtnfwbLbRQYiOL8u0omoTOE85LgZGerELnFS6aPrszfnaXibYbSQw
NWVnILshNRl24HgjjHrr5/JES130Ziiot5BhDZxpw2GXYIGBfmjCjYFbEwNPYyuB2VPj998rf7j6
39SdWVPrSrptf5FOSKn+1XKPDdi0ixcFsEB93+vXnyGq6hYYCkedt1s7ol7W3istKZXK/L45x4RO
OC4+bAEW8pdLAW8mtaxZoT3oVhjvaZWgS2m8lyowcNpV6U5J24b9gfo8GEl9qR6tJo12rlQsTdXj
Ra6qTd6SicoZNdqk4W0ePhQFrGjXrvWDOUq1YwyUdqoRXURkRhA/5OFismQZmQHZoEqe8lStNgFU
aXCh6sXU2Wj4OJdj9RAD4UjMcJyPShUvwF6zFfAH8mggcFXasJdbH2GjxD6kAYtmB5G8TROIwC3d
0FmgqQT5leHeNdUnsj2vaGD3M9PqHmVxX0T6ylCgCkg+ljO80JteiBbVlp3O/UiKWfMxIIw+n4hR
9MwMOlNKi9pkGPQKSatfzzzJ27fIZBpeQEvXpIXijuWF3xJvJZftqq1FPG/1kUKnsG8mM8Is8ZBd
+ZGyYMXGKSD/qRMKGJIeFUDQMI0XpElgPeDAXhC35deqtTBsWtSdPSChbAxqYZnazrQRxD0HXqci
9HHeVGOzzCNA9m7mA8ApUdyXKhQuUT2iB9tFWb8ZOHiTBCTxhWjYPqKaQ7sX7aXOPHZBR93FB/Q6
hCi4yMS4QvsXhUzsXDedPKKaJVUoyTUZdjvPGIY0TtsiTjCYBDW+87QxnAwWd5mnOjraEl1bOaL8
o4LesZ3ld3QAK8QDH0SyQxLO48KclIpJgqlLEYIl7o8VN8a2NtRbLEDSojQRDJZUV1KtfDSAL8/C
qFhSkyRWrQlXrm9QoeziyBnVwMk6Cj09/I+AhW5j5tLdEEXjHAdXNjn0rgjbjvc5GIoZIjBtIQXK
ok2jiGCcy7Tq1moKZNPwo6UoAI1YUjER+bHjBWLcTulnc4i6zaRWaC44U0tgRtnnRW6NhT3GIwDD
v1pVHsmS0N2Di0ZDb495sudj4cFbUXXBXrahtNj0zUruLYHmMoBRj+pv1SNBRXwlZdTMMpTcWdHu
qPPIa7ytF1HXaDNcDWwzVfK90rzvjippw6Jjh1uqlx2rwUwdXGw8JrsXfVqSjDYr50ZgHwHpDPTq
r+1CRAu9rgRLlnaT6zhXi3aVstucZz77HsVdGr5/VZDokcPARWAykxvwTupbakeHuKEVrBg3WDT2
egW/qBpMym965AxaSYyGZEyKTx34Xdes8jJY9CVcs6qpL5BhD1stSInoFMSdQQVY8gFC+F8DuUqM
i9Ft9n2LPkK3J/mZci2n0l9phN0QsmaphrEd1abhUEjJoBMKIlFqTZuo9Ta5z05v9MRN6urjDOob
r49SA/HxCC2J3b9pqnerBEvm6CrpDiJpbQCo8vyDFDyrWtYtWrgYSifWtR8SoD3ucl0uHGI5Husu
22D2VEDE8wUN037ueU278AucQ1NOgBdQCzeEMnOT9LaO0n7rWW2/FQPRj72EL7jBsZ5Hgb3T9E2H
mJUIsxzZ2kgCJ6SUZZ/kR3+EM1YtElIO4cUJds3+aHNq6oFKan3qBK2Nd6itqD6iOmgnvorrpzs1
lcZ5Fd6ZYuDQkwTINjwPtWF7iaJ+xSfENvNlPKD7VNIYh41ByFccUDH3dhsADNu+tm84dN4pYgid
fDFJQsveB9444rAr3WGbSUoDl5I1xFTqlSuz6Q693DEAmC7I9RbYyESw0nJ7q1Z9yD1RV4LdgRdw
07NK4mTFXciKCA08aMnY8P8maNGXQHVYyhLpNdG9HfMtKODfKbiV0lLcuyKP4MLNAWIE2B2SZ1x7
C/J9FyJtrNnQFOmi080n2CVOIgrNQVlDt9vfxFn0Prg6el55fJNDFcrXXPN8CrV+Sq1JaTUWyHkX
8QcEDbMCI1r//RQlvjZjOMUjNaJQoComLDL5W5dylNFll3pBanUY3kAONAud4AIaaXoeU/Frngjj
Qj1bsJRV3o3PrtDT5GU/6YvSaRNQEQugWNE8GRJrVjrYyJEXcRbuOR55OZ+Tj9/7X1WNbol5y5L/
W3f8iwzw/yN14MTj/s8lpZssJtDyX7rA6nNZafoP/1lRMuX/obAuKwYHZt5uaq7/LCjpOqHTQsNw
MeVUfxSN/lVQ0ik1ffTR+SPL1GRBaeuf3XIstf9DnZoGHnpCxIIKuTr/kkf+8/yO/IAbjrDyh/P8
R03x3zVHTLa2TXCVNSkPbQ6E4gTji11Rd2kAmDfMRkfhQ9nSsfM5YZQqG9PJP2sciQzjsxGRstjN
IvWujqDHMLjnriJP+0eB8j//oK8Frn/+IJXim8yyPMV7f60vqErih1kXmTedIzvC8R24fQlGplk8
G51wHT7pePikM9X/k3YY7S+ZfQLFOWHwHUBoeTJq2Gj4OQtJ3BRkMHPgmA16CF1Qu5Btf5l3CNvt
pz6gkG1bs0Y2N/Qqzl34dKc/Pwl+AqoYyzTAC2mW/pGX9KmyF+fdgLZNlZHHh5KTaRkoKjScK11v
6NAm7tPIHgaFgBVuZM4089HNrzqVRJJPc/iHGfHxxD//Do1IGpvUOaqVTFptKqt+rjCi0SFE182j
mxS+320QU8XHwNSh5af3mtjGWqAIg5c1BYpE2X019m91Ucdww4kLFQFBX3kIJlbHBrT0DVDAapy/
2BmfhHgMNFLR6isk8Of0F1/bKYb+8at18rJ4IQhel08eYG94Qor9KLpBciYckK7L9CZb2Q5ohbni
SNtkCdDNGdbWmaX8q97k+7gnNXtlDBMhR4zLyXkL33WlrLRlvarWvz8V++sX45/jTOsIOhku0pqu
/9Ps8HXymCBQRDe9z44wGPSAOLwB64KCQyWiilm1Gv7oTk3mnqk9RJqUgfsVlzbl4olEwimsSqu1
BBvX0Wq4sDLt21u0iuUiM7phHQMr2xi5yxe0j26Qsrwj33z1Ighivpc3nDvpQ+U9ovSmvskN7JlF
eUs1BrBo6Yt51SdXrh/g4yxhVNl2M8wzRYmWio8Ji+KlQvRrd41yGgu/kNdaH5JiHMrqXgyykzf2
TVeFh9CtL0fIgDJQvcgjKTaEWAcTs19LOJIcVU6uzNwkG6jQjjbmAhajdO/n47bKp11yL+2kkBmW
tf4fw6czBKkKaBJiVl54YqEaRASdrRZsDfB/JsFtY6qh47d5PUfmpFNJlB4lCRdsY4DJ7DT13e8i
6qg94VKc3OdwCQhG9+J0NYCS3GDgpkjoGlej6VXrvvLdJevZXe2O52IGv80xEziraqo05dA3obz+
+uy51GwI2agc6LptUEKu1ZW/Llfh6vc59pHd8eXNn8aZOh+CfckkPP86Tq9w2Aw9VRzqOSzeZJgZ
22bFATWc6w/JqlryeItNfhSzfKUswgWBUre//4KPNe70F5ganVjORHwVT2e5jKxA7XgLDjKbWaSd
qKlG27owtQwTlIe5ZDtKckfwjGqTi9TWbP+ayCnCRFrYbmc8KV3vPf7+m752x3nxLHRdQsjI6YkF
sI2TmzK4Y85t87VjTbkEshea9mWPA81LD//1QBNIhExC+k9I/k8GqoZEDAm7hSPdVcjuyVWqxM+h
Yqyxab7/l0OR3sL+QpOp5BOIcWoE8LDRu/RGwptglKjrUj/HjVvgJaqR5/w+FJ9RZs2XZzp9xRU6
3bbGP4Z6sjKrqjcUrZ1LR30AmaGXkFioEFGNCvTbMhyYXmG2zSplmRjtjW3EN13amXsz1hbaBJAt
8CKSVarWK1OGopNp3rGgAKI09VuAlACd7cEvjBtRe3BEqyc8A1d64L6THrTTKv8uSiLM//5LoVOg
YD9+lUbJoq0lNDrSO8HLVGuRfegj4Nc6d1eJHh2rQV14UrXSRv0CEli26MmoWuLFeutcdAchf90M
zma2kPOWmOpcf9Fclpa+bzduTL2Sktp9mBMYq1sUT1svHRwPTGJoscPKKu0RmQHojjBdFxXc2aY0
7qyg/Ise/TK3c0ii8GvxR8nwEf3ktu6lJ7tKjr5u3Qx++lZm5VNk5vsRPn0VbaTWvenjTAEpF+2S
Mn0ezZBQwnTljsDoiw6qXSJHEHPjfV+574pe3uYu7kdvlHeWAv2vq+o/gYg3XlJTLVGLa8zWa9VA
ztLlyh/6T50jmnKXU1MlFg/XpxigG0sJBQ6K1Dw74wlY9nOBEhwHN5pLtUbkr2gPiJdI4Yu7F8+a
ErZK7d2sxd++Li9yamVUWap/HFL+887xY9p+mWmmDEBC8P1nF0eez8lMkzj4DKhMrUM28l1q8x5Y
ZtSZu1Iy2rkVt/7SotQ6BTwODmpCuPNaHyxDTXi7lgQ/YlHwbfo6ga1uYoj7rIFqCH5IdURXBPvO
LVWqlcSiSW1TLYVsxSBZDMzxVgB5Jw1yADqh4Sb70qg9cCngqmUjvTSHMl8VbaRuJRI9ewwHFpkq
fA6PSWlEB4G1pCYCAV9cHxSQ/HrPXugJ9dC4nqIPXbRO8tDEu1oP9S0A2Pxt0LQRv6WkmlcaBJl7
nBJkLtQQPUmQb6663nzVlfzZ7Dog1e0YbasuoIYrJXgD/OpQa/VDOskkqkmxE6jw6+K+g2EAJQaO
bUHItizJ5GPRM7aafidpffPiylPAQ4OlMevqOZ4YdTkybTdqR/BCV4/JQhPlnRV2V27d4d7uQnBo
gdYvZDmkQ8zRY+VXpkCpKs1ta6K4+BOngV+9zEfz0S5Kbamb8BRJRXnWgsZfhny6V0HfpDupLI25
WfRbf/DGQ1rZncMZPl+lRQiyqIulBYebcDuAtNrEVgUCWFOe4HwNcxFhCTQD3Lau5GM8LA6VNNhU
uJFxtUpW3qZh7C0zcCOzkvScRTsoAhginKpBU94Sqc7QoVAidHloi47KwDwOOm87pFo/t11D39ma
i8pJdm0w7jWf5yaxkWoFyUESPm3wstgIClHbJEnaQySh7vl9dT09LHFO4PA2HQPQdMoIj79+sRF7
FkYY+eaxDTQA8YV/5RJ//N+PgUbQUlW+SkKzT3aeMMxCCu6mcZRylpQhV44cn/Qzn4mfLuTzIFNS
3aftbeHFxEDWnDXbIcP9qCfPsJjPjHHihpg+5cgmON2hyKAszJbu6yBVHAnLS3TjmFsrvZwru2pF
IAdQBhCZTnRdI0B2MFeeWZemv/XLqjSNquumbiAQ4Zh/csJukxGZetgYRwNnSwsoKam7WRKdu4Pf
z22Mw8kA/gmmQRNJ2derCzoijmmWGEf82WKG3o0GQzGSXYvX1ZLEg2ywN0b/tw6iSruKAj1YqH2y
8HRzVwUcBfysmdt1vLfr/k7RIfeNjSZh2aEmR0fXnCne+Pz7zPrpznz+xScPfTC7cHLiGsdO3g8W
OOzsT8/p/vdBvh3tp6dumIrFzeGm8P9f70umQqHIFI9RnG5Bm3ReOP5VsBqW6iJ9as6c077VU05H
OzkPmunY09JmNP0quQz/VDOzxm7s1Bev3m39jMdfRmI/Cw/nBv5+Lw0kY7rMBpIjIr26r1fZizjU
zJ7eppSSCSira7J//0Z59Pr73ZwWlK+TeSqSML0sHCDWRznr83ua923YCdXVjsJT3LlllPtyMnkl
o7FNa/m1EMqc2YXiWVUWv4/80wVSniEHTyasj43r1wtEZmF3dcEFpvq73b257pUuncuu/74KTVeH
EhTunKqrxslNjCqfuD+25kctgCYVohYaqzMr9jSnv9/Afw8x7ZY/LXRxI49jVzPEBG8MpixVKF7k
IFNKmSmKRLDJy//lvv17wJP75msq2WmBoR3dRl1WE8MUo0ViHX4f5fvJjWPS51s33drP11UEfCI4
dHAwn/m3w3NyIP30dsSW51iv4drfEiB1ZsgfbyVOI+S6CPX0j1jHT0MWSFWN2PL1Y5MG7c4fGhqB
NTKEUSHO3RVjQ2LV8Ar+hsDuVhp2IgqtjRl17m1ZAmEvDO3SCFB/Wrl4hBSy6mJ54h34Z574TxOX
T/TH4UeezEFf74ylwzKpUAgcVTRuhabgKqY95PZn1rlpeT+ZWGIScCNSxJjDO/J1GN66Ch/GoB6r
XKXfI0OArqwXMjPxEQ/KQZW64+/3/4fbj2kLGaLgvIrf/WRiyVJQeQC3VOwAOFxlFSoUXZWVOvo+
bOhmycZ2IN+6OydT/uEl/TLuyUzTXJgKiMrUY6Cbl1FGNWRIX3+/NGUSsZ3czC9jTM/009QyQHjj
sm3UozZI46bgvOiwODxxcCY6QTfwPxQkbgW69URhn0ShJDln0Phh1vALDDpFLLS6dVqLaZjICg4N
7u5TMjryQplXjrcAH0JV5qraJX8h4K+9hzPX/cPy/nnUj/vy6bpFrulR2HJvRTsOoPvI0qUvkd4H
SvFY8emZdT2+nbAlvFH1wGMEdokxBnwrGEUQF7b6plYeBPoBAGSPuR1pS7VtG2+DOPLMfP9eV8Bq
+OkOne6rIpHAk7MSle86UOBFeovBeW3M3Xl0UbzB2XLM1VSrQmoHMccBdjo3zrwBP8/E//eMPnYe
n+5WYVVw2tJcPRo409Jxj0no9+dxZhKctgQkpdDJ7OQSA6G8a3E3zgbZWxHWMSx/H+jHCU8zSsMQ
BNSBdtDXCd/bZBBqccjqESfqVa63wMBoMoitEU+pMERPtnJSP6WjGa+FlnkL6Jry9e8/4ocVDDoF
ggacKNApPja4n26npXFybLVOHEk+QNAMZy+45K1dTiOBqpn/PtqPl8wXS0ztDlX+tpXxlaLy3HEU
x0q061JqX5DLvLt18BZJkxSECp8hLupKfyL/6ly3YlobT9cXE9cr222QIN82GqQuFSJOW/Exd/uN
+uLObaeZ00vfIi28OHcE+fladXbBKNjxm5gnGxuzwitH0BHj1fnc8811LMaVqSerj3I3gFLZLi7T
AHXIcOYd+WkKU8uEeSLMqYJ9spKOveqWXm4oR8XdjH64TjWmU+ue+cb+sMmnc8jmEOOEak4ttK/z
1+ibvvPGQj7W6r2SARtK4PbY+WboL3Fy3vYh+jFAIgPBNVWSgXZuN//9dDJkHMzI4SaDpXLy/SWZ
sssJ6tD5zPtOlN8bBZYnwl+UmNRPZe1TWXXzdiG3/ZmJLH5YtCl2CVrGgvYgn+Sv156IDjBZDyk0
gLmkxsEKdtRzLJP51/YKaG8xq5R7N1pFioX8i4YqyRvs7WdeIi8Sf7wkWx2WXuT4pgzWw9yrIlqm
JqEQw5+qfRfGW+aS5QGYKh6re72HO1z06rkH+MMbMW0gVZUlQPve39JhctZpGOhHub3rBe5nXASp
RjoLbiN3ow3hMkCb1vTFtgzfc6ne1IN5ZhH88T7ycpg0YgkAPrVExkXR+a3B2aamW5S5u9AtAKxd
hAVu0lRFplsSxvj2+7Q5kdN/tBeYtmyM6XYbMsnqXx8e7Qu9ikabIwfe4FSYRIUdrSCfa6k5c/2K
aKXsGVXpzEzeffe1C4Jl3roAW9EeqeNFg8I5l71j2uIQHMt9Ao8jNzzHsFENht0OaOrl7z/4h2/e
599rTzunz4s00nYYvqp2HMwLYUItPtOaEB8b1S9rI+4Cm+LMhIjgQYiTV9mLzFqPEQ4dNVVDBdRR
gK4RUNZR9SdPAovA+3aDcAiChU/ENibENeGiYoUrYd8OmuGIsCTWsbIDRwnIj2jSni2+oBgIZFEl
Dik4tElxl7jJVh7tjR2Pb7VivXmhtJdg0ZOdUhxjPX8wxvI18UTyAnVseoPM+zDGdtfLHBD8wBiu
ZIwWXkzAYDK5qXP7LfaHv6nqPto5TrQav7SMMo+wrOLRGo0rV2/eEqu/bhQFoU6uz2uiHmZlaF3X
RQOuWKWwrEGNha4NdDqipK9Z7TwJjCt+/NrQ7b2RtZtKRO8ADl46ErNEhmo9rV8jIy75G7MrKmiY
ZL3DSOW5bJtbWNpvwHQgt752ibWrYYzYabBVArE2y/GhC8SbFdb7QdGqTSnH5YU2RMpVE8isD02K
F6ZAGeZ65l/fwgTR2MfQExdj4e8tv0Ey1vjHUPfe9bK4kgR8AlGvFEk72AmBeW5qLwnuIDEhttaa
mc7tMiLgCYEAmCi9RWzORxkCU+ODF7L1rdnLB+JOX8NM2pVeem369VJOjG3eKK8JMUyJRbyFp2Dv
qJubQmQr8PZXCGTIGNcMMvDc6xqFM39ptyFb+EqYPqXvUd8OIQm5KTND6iEx1O92Zl7X6G8z1Ost
0BsnMnRSaqvryoPXpFd0Zsy29OdR4BvLpCQvTE/1CB6cf1cMaJLDLpI3CmReVGk1nWsvMeZ9bz3g
cQfS7icHa7SezRxgqU6ikmbyBShbC8ZTZ3PH/GaHlXLX+NojfMPuQskVgE9JsAkp3k3aPchQGJwT
X7qXZYp4qgACCRf7rxZk13WqbknwSgDXydEsLJO9GQXrTu63yHZoOlkveSgOWDu3aU5oZtFi/NKC
bZiNWw1GQmGS9Kj3GxfhIdBX7yjFH/t5uNAy+vlF6FIlNyxBMi6CwnIY/lgjuOsmNw8ZmcZSh+Aw
zKAj6Ehv7VrJttpo7SKzhEMEbb3oFKdomnLWBqxNQebh8xaJxMaCA2BTWt1Nq3Rb4KLE7Kma02NO
SjN4OArG7rywVDh3aF4lXT/iaCAjtjyUsfLENuVFVpu3thJ/tMK68yIifqpAz51EUXMnUPrnLqoJ
jou1bi2bhMvLSlgShetOMvVRPRTIT7fmiNeqxPC+wNEETxDNTNNY6qHyATgRs5hdRGVQOuHQnFnM
vm1+pqXMZjvLFKZidurxBaQfjqiu1KNXKCslJaka3qXB0vz7mvyxtzhZMinKsZWEs0ih89tHhGRh
YngGcTQit1/YWtTiaYGtMWBgIL1pq9j+ikj55QhzCdWtOLCGZzsE85mjBgZfuZj+UKSRq+vJ5mMg
ESxsFL60HwNwGL//1tOPLEorVRbcDYQGk+DsZLMytnRHvC4wDgk1AkeX1O2UXW26oZP1wcobydlO
8zviSM5sMAy+S59v0ce4MBcAzFKDoRL89bsVemFaAmo3Dq11JwHtrASLXHJf6meuDz/n14GmI5RK
OWqqU8qTRfPrQH1qF6TAqJxi9umm3bRXTeYk62iBV/4u2VU7eQ7vEa+N5Oib32/t9xqcDeNJtmUE
FPpk5D+5t63X1l1nqGyCFeVyFINKyzzLnSJiZJVtW+3lFqohAulDMICLEfxGKzeEDQTeU65XzZlp
eXrL2fVPlWhTUVVc9SgVv96JYTr/uG0xHFOf2NabMCbqik9LNXZniiXfKlEMxFtmqCZmSt0+vW6v
60tFlaT+iNz3UosJekimBt7IZ5TkJ752UmD//f1enz5lOjkGkB9bEwY6TOP0WBPVEoDuxLAPaUaI
sFWu1drfFB2M20q/rn3j3KMVJ7PqdLzpXn/adgVjbwaaOwZH3+wbrOpX5PHeij6ntSoNb4Czr6el
YasO5U2rWltp0N5qYQRn6hHfXl6uGj4THXbZkvnfyUuUt8Tr2qVtI0Sytv8QIlUb4uDODKOebjKn
q/08zsnVelJPuLFfGYcxho6RuIH2FPYDSxT6C8fNoo6+tHJNAOsj2XPZPKAgSmXKv/WHOF7aUq7s
FTf4kzTGrdaXd0LSVuwQ+NdIkOgRFyESYM3DZTaLrGBcj2ySR1RsyBqosMgVQIGEbti8Fe5daUUD
RVuAtijUfcSLJNW63Tnl1bdF4/SCT/a8etS0dchyfRgBRjPVX6VovPa7MCQSmrZV1l3LYCFaL35v
GvmYiGolvMp0ElmZjRUxdYO0QAc3C8mc/H2ef6scnP6y6d37NPEQ9BA/QLDKIQVG00E671wVs1Hp
SYuopSvYVNJVZkQDG06SqhpMdL//gDNT7nQRCdWkj8gcCo4YVNfp0tr8Q/t2bsp9NAu+fB++TrnT
Wp5i+nLSJlVwLOJSnfcQe9nTT9DSChlLQNd70bVD7+Ruas2JZCnnXYBRgRxZEzc5svzYcw2UBq0y
Q3FSn3sK316I6aupsV6in+KgePpRUTy/r0XQaQfyGu9LyFGzmEKn6QxLD3vUrN1L87MllWl5/nJH
TsaclqRPTz4k7NaAUKIdvOd+bjjq2luM3syEQJ/i1Tzzyv94gRaQBF2lk6B+1Dg+DVaOuapy4/WD
Xe4t9YFjzrlbOP3c08vhztGLlyG8TLL5L5czVrqcQ1rVD5OuPDvmV/4ycogtdtpjeVaue7rxm3Yb
Cid2xEYaRY3TL1KCX1pzRaMfWuxusXE5JGxfpTNbmm9Fr49RJiTEh7iOrebXSwoAdqohlleW43oT
z6tiZs3NvfGqLoaL6qL+8/ub+E0+cTKceXL09wc4Dzk22YN9g+M6myXrYhXt5b8VWtFrMYvm6Vvy
cmbMb0/t5LU8eWpypZZml/L6V4t+Dn193l8YG5PnJq1g2ppnJsm3WXgy2vTnn2ahFqporH1Ga8Lu
2rDWCki23y/o+wgW1R60YUCYpx37yUIfpD2n8MxEsxjhjir9hdeHZy6Cjd7pVGeB+DzIyZotk2ck
NzT+jjD8fZ6UVq6zoX3OY7KdRWL/iePybggBM0/eZ8pbszQlf6qU7y3F59jFGlap+U4WOO80v9sV
QcWxziOBIh0rPHx9/qAo4qFvfGICIteauZHBvlIzvVkTBM/p0F3EnnWXYkgehbyL1eiu6rHEaVV2
JefZ3CjjhQHkM0uKG0sL952evKZ+T6R63LPE8D4G/lM38DN6T/vjS9Z7KLJLO4cda4ecz3ENz1Bg
7XXXem5FuVfsdml0zbpWxnXS+PNaLXpEFmo565rs2raLyim6/sEOyKgKg6fOUq4QU1nzZlQO3QDj
LgZG6KCOOXB0XftS9mazqZ3nobRge3/gCq8loV1YMrsDI9ERiMUplH6r2pV23S6TOEvXdkf46Bhh
tTXN6mBrcLL18AUFYjbTCsqYfZl3MwI7pozO9jqS05ek8A9VU627TmyRZRPLZefZLC60S0J9A7Ka
7NUwyH/g+V8NpX+hZNmrlhD8pCRYUABgroOavVHW02kjsquBGz12+1zpxwdgvQqSxeZ2IPiiAJ4M
uSvmTF73BytptqWwL8vMughr6aVmR4G5+SB5DUHVhCE6dUT2Y6fxqUMN9u6VwKrJklhgI80dUsfW
tZteIQG5SKL6yEwBxgAzmTN0OBNGoRxIlL4vC4/4hylDEsUvdGVa73an3FiGC5kSfq5SlNES8dxz
U+NgkSh+Wal3XRLSHsnZc2fZl5FmeXNax0s/y2AuBn22tBII/2ol8D74ZjwLB7fE5dsDsU5zKgCz
ZpAuG72MZuxFrny7fXCtabgprMRNo3GfNFEzU3xYHHZZ3zVoLhFzK0uR4VHXlNpfZ5WlzYj0fk0i
9yLwEFOOVZIjO1RIM6Hm+JjnRr6VfFOsizGLFqLvD6be7c2M+Akkv/IMweRbnYj31icQ0zbwS3AW
1JzU8648fLSzoFfINR/fU8AUzlDTYYuDiCpl3VQLbYA4LWvDjSk4JuW1psx1ycTZpzVbY1QfzBIj
Rk9w0zxxJZzWidSA3HIBPpCsAYaDLmfVkBvnqhwPRrs+wDWnwh9CPZRk012xVTuKCs4B+Z7UlVJc
C1374nXUj0MrC+ZWMebbfBinaNt2l2egtFs5eosKgkG0vjfWnenBlRkalfg1VCtkelRATAXhGHpY
zuGYkMzVCm3WecE7ATXdMichFd5H024UO2SaN8plwOMtW31RiQBsqdxmz1IVNVs3ql4UhehNvW6M
e5HnuuMa/RtpN8G8MimDVapp3HfQD2ZKKb+5BWQOWWSwjsbO31Vt5S2tOF4R51stQrw4/CTvUko6
fMWIR5UweVLKWsAnSO5lD4aMlUhO0Ec8ZOuRS0jWSqAQvhoOqETDZFzYdIwWJBJeWuS1zKga32HG
8meNWVrLFG/YOuJlnGlpY86I2BMzCQnbTBHkFvYmdO7QwAHcxkfXBgIAWpyQF1KyKK0RwR0V0g4i
3KUdZviHg7vBxDZTRSRSmMHBrfrHhNomWJtyK5TgKVfNO30ARErZSlvnrlleyMl4zI3ksh/VtS2F
8lKuY3KR/LLHtCt8bGMgAxU8anZN3qoZARJIN+ngXxqy9Nx15W1boX8nCgtUutZRJ/dahM34yX17
pGhbkF2jDFNQMiRQhQXdjqqtrcAAyMGcV/a4loziNrPlDYrQhzRMCic0bZrG5usYWG+FL/+pjJxg
L+Vv3fq8sGSc+0NxNQz9OyZ2ZOqptLRUd1MNUzLuCPonH8ACFFW9pSjsznPJ1glQK5e27j5IIyge
mjIrntLei1y0+gO6lmHyI3IgvpZG9UWV/KdxCJ8F3T8npi+E+Ro6u+fRtAnTN2WU7pADXYM2n1Pm
3yqNdmPktsyLkh/lOBxnBW5prgzJQJO9x5H05IZaCDkFkZTRbsqe5JTC8Od5HfROGFf7chy4Y/1c
95SLIIXiYNTaJrUNQDSsAbLacruBYKqlcRkakVhGDZQJRDGEWuaO4tXZCq8UjjTFJHJLfeQ4TUiP
BLrBw3+RSNkF5emjp1NtTdIJAZKZqPCZlIO/Crrijs7PH4HPwQyJxVbU7r0EETOXfO/oqSSbEF+w
MkL5AoU82MC6uIrr8VETdkBfY3gpevk1KM17xLEXk05DLbpLYDD7yFLJ2E3stwgQajR6j1aRHTmI
rAugxbfTuuHEAGsDKLWLXu8vApvaXZeEFy2Eik6u7xKN8ME6KF+7qLsAVWkQ8WcQHY4IcVaqNm2A
0f0Th9mbl0s3caq9+rLFOlWnr5IA0GQVbCdB15bzwgr3aZFzA8JLuZZ4/bizViW/Urtat7VH5TYL
6XZoaTAzaNLz4sRU2EqHyT4uAz7pRJ6a4KOM0EDjPyy7Ec16q5YHD2rarEuKa5GMyGiqIYApwcYo
FiQPKAXV+VywZ8nvVQ/AhO+R/EQyMqVzfetbLgghGY1H20ULg13ivMoEaKcKRGNRHtTaAPqeKI+V
BZNJ/l/Szmu3cWXr1k9EgDncUtmWbartTr4hOjLnzKc/H/s/518SJYjoPhdrA2ttwFNVNVk10xhD
y59lIQhX9ONf45KhXz5cyD9Tad8rsMO00mjXJkrCapOWtg6jBPCCYWP2jKJ1uoBqb9cVtqq2Tizz
xUhV801oejifcvjXpNdYotiU9B/7SjlJaflkeQghGWH0LBbDSShRwyNY0pMRsUxJfEk69R2E8UqI
mX7XpWfZLN8FT4LMU+h/6mPwgG7fYyd5+zKMtk2lfvYBtbWKaK60gH55hmDoKqm1Y1Uk32pxeEcS
wtt3YfdeuXAvS4iqNor+omjeoc2iN88tj17SP4t9dvRD/SD0AWAxJc1QLYeIgfrYQ+sl0HcECFu4
2saUcSFxHB5rWURFr/mQ6sZbHKV7qhLwY7fxoe7DD5lGXKGGny1UpTQgnsAL+33aFoJN4+xjaRRO
BUKKQWPUyGGzsVpIExQjfiCIh1O3LA9yHe/HAN5IefTRS6JG1Jbtg1RVuS1IVQKhhPCrgm9Os0Sk
vtsfnlQ9gNHZGu7gSG33FUgCEvdD49lIXP1oLXJuP26/yEUFvtSUPxR6yeRGPCqbCq3TknfLTjtN
scEzrsRC+p2J7ZoW5lbQrGdJgInFHdSj3igKlR3ztxurH5NYfkgk4Qu96ScgWzHegAIbU9gf4RB6
1If4mzHAFt14wrgpx4SRPrPdWOHwXQUKVdfVZwm1XrjV31AG+eUX1ak0ml2Rtb+VZvzdaAaCZ9lR
G8ZTF0jvqV59kEL3dzLIL37to+6VcWUCijnUbQ6RMx2hbBS/W4wHDKH+4MORAytyAOcaKMgNVBJw
ldY9fBUi78b99OjPjM9Fli6DFaP1DqRuYiBVZzVjRM1GCLBF8qOjvgv20qMZPueIen6kfVbszHW3
Nf31+DFgmqut13zRngiUahUvpdZXCfzsd0wp1lkmGJWd3E4jJX+GxqvnaNPv5a/Iia3FNZQt64J/
ljoUV10cZBpkVZrA/TA8SggIXdps47GP4BIhv9ZrrufhoKoQAorltojGh6DKNr6v7fVW/6SmpjMo
Lj3sBloiOLoKCHlVaG1U8UnvkWV02waMTjic7p/OjSLZ5S+c7Yqfi2gdBpZBDaWlCraytv0+WjG5
rG1027XTjQim6rBUG7qVz15szKwIAF9zWDQSQL/0WHwztuMe3CdhvO2t8pWwXmpbLJqbVQHgIxOM
KszMU/eQH+oX76HZem/jRrb9TbxammK+6fHnpz6rqetSUeSmngkn/yA+AOjeQpK01Xc5t9UqXcev
1kbZQTrXHLWduNa+5bu/Hg6b+92s2i6NilwpUi6c5B1T/ByptNNtZQXg8rDgP1clxZmHz6ofFZMl
DO5iSd0lz4QSOE9wKA6IC60X+3CTU8xvkvN9nRVBlEGUB82KBEqm0tZ90FfhFmLUjbGT16Zoe4tu
c+vGAH1jIAJhThSyMyfV+k5XuTDMUzROmrqE4O7Ui1iCKFwBTKbTOrcz887Ml9PMlLDjH4js38Bb
bKKT9Yz4wZHKxEP/Mdh6W229cHI36lYXVmdeGqll0Qeq5HIvM92/qZ1qFa6jFSHodCWWu3i3RKzw
Z8PmB3i+0JlbioFFzVYeIE+186P5UL70fPdAlH4TUqxIW5eu/MkhZvbgvKBfr8MAoklXza2xqhEn
1IxT/qObxq133ruylz5nD4xdr5IDQR2wCVthf5dMXwHvOdML07OlJvQcfFeyBJZqnnp57T50u4Jx
bzsAdf8Zlt238RvCII/6nkx9Yd03/BZUuy6x8qmDasy+SV13Y/phln4KlBPxG5njxzEdF971aQEX
ezvVw2lMs6sU968A54IL4F8cPf2ktzlEId5OUvVj7mtbKGIXTF2tB1MIXRCrwZsD4Gu2HiNC8VJz
K+0kNsAszB8KJZ9B+Hj/e7i+tScrBNAyWwYXz3ycANuGKMa6eqq38cH4Ee2rJ1qE8cp7in5ZK8j/
jsild1tYMLYUJos1bJTGceE33NpUjZaQhpq5iGb77MZRIdRDBFNRJ6/ZRZ+mJg1sx2B8N+VBA+Vn
C6sf0A2uxbdhb7z5e0hEN9HWWsuPS/3LW9uhTfo+ukFfmML2rBNRkI0ScY7iKdd+jhZcHGmG/qr+
VgpJuc9j/UFGyq/wYzv3yjXktW9d5P/2g+StVby1J3+rfdUu68zpXNlOSRzL4UlIh4VL7MozGDoB
Gs44jqSDk1NmX1lZDcjQd17nWN7zQP2vEHs7ooZ9/1iug6SZmZkDelJQVxbwfwcN4B2Ko1W07t7R
AMIdSOrlY3gy3RUttKVDuHKHmd3Zg8egXZ+lhtA6RqCtesL6LPqM/BmptPl0f4lLlmanzR+03NpF
yIcsApYDXy/XLR+ErQQtdP7JQsvkT4v34vK4XNiccVrJI/j3R090VAj0QjMGX4I021YKm/rTaMgo
QcZ6fRwjA/nIID+oAtOFZRxWCxfL0sHO43PJS8yx8vAfze6I0xo40Rkk3BkM7lcH7VOH5qPNfMvS
uV733Wbrn0XdiVvFA7IgrVNumw2w+4P2GED99mSsPKc7aowz2cxB3j/ihW9lDu4yPVJlWBlFpyzf
agsOy/5JMaOFp2f6Eu4d7DyUyeGbQb2KVluvbFxYzmEjQ2LywZC8TY8M5/0lLZ7ftOaznA6exsZi
oLJzpnYpNR6qLOGW5JLb+dhvanis7ejF+iomC3t5Pd0xO8DZxQOXliamqtU6kOwf9N9CsiK42Ihf
PQYxj8WxOTY/5T3USu6zsL2/5uvIYmZ6dhnFQxpHyDG3jvgQ7C1UWORV8eQ66legHytUpt+ME2Ov
K3nP1KnFwDAaJPd/wZ+BvnuHPLuWIHHt6XsJioMmzif4ERjB1nTKrrlLcVqSgcPTeLMSBt9zlJLo
kzWbggJFKpobRp6OxZgoD3qoaa9FncH9qVNCSb1nqKadIjXCX0FWuohVdfk6ycx9VEgq4tv9E3wG
ZIa69ZAqfU1dUJO2ls6ILmxCsE6AwlxVYJl3NJd7WD/jh9CEeNTru08W5KorxfKYniwHNAUK+Duy
R8M3TwpC27bfyE9VC0tL01aJrQrIpXap9zqmQYcuqI5+T2LuYCNGmT7/ntKIQcEUtdABytI2euxM
DSChVsinROThG8o6XA85TDd+zMi/rLH2FLw98EkD2sxYPlVi87VB4wptpPxZl4jLDJigFpzk9ocB
MojRCEovoBAuPwydfgwCi1wwxWag7mc3H4KNv4aaZt1+E49Tlr2cLt02Ok16TIhVAF+zRyTVaEKY
0MvwTHof1FXtJA/+y+ST3bp6Q+VuA9vcQsR0lcRMH4NC+ReYPPHbH/6YswuA2jTk2KY5Op343qef
dERz7zv77afqzMLM2esgq+FG7UcnhQg3UeKd6jGu4FufJBgVJfhy6Jl/KFr/Mz9jGoZcij1uvsxn
9mebWkMr03taOTpFxIieYjwmNK4ZzP8dEhdWenzMzdoBNQlvFtTJpfcldfUPptd+yr0AyTaOHEbt
+3ty+wr67zfNn+9URv854D1xmjD/pFYNZfQ6QS0qH7aMJxyGACmsqvjejCHpXWttxwJ81lg/DmOw
7iXdGdXhxcyNPQ2XrUWrP+mKA+rK7eP933nzxSP/Q6tFI3ifM0DWQLcTRt0InxIkw2qolerqSWbA
8r6Z6QSursMzM7O3QAf7oKvG0DoWLCBq87Vkvg+xQ7MGGw5lnfqQNe3CFXxzZf/FvXMAOsYI2Gv6
CW0er5XRfIMMfhfK3lKcdtP5/rOjzeaDyhq6vFZ0WdqruYM7KHrMX+IXuDZO0S45VG/AKivI9R6X
Hrmbn/WZ3Vnd1EOajmY7z2tfftWon0cLI90L+6fNrkc/S82Q3nbrCNZ3yYeoF+nAulnS6r0qP1y+
1HP0GUOrosQgNtElTV9rP2m+Kch2dOovneYCHc/7fvhnBO3KETl4pkmpOJtXtCiQ6/VZNdmjR2xD
1fVzOJVHY4sq8C78jIKOe8ye9DUqhLa/B/D+mj4g7/cvrnn2I2ZfQ1iGVRUAz3CMXN40IUCA7icT
Nrv7a5Vu7u2ZmXkUpCMYX4JGcIKmOejV+MOjhecn2r5Pgpesdo++0mybdPxogUeoCtNhcOIxGhvk
PAJE243HeICbWVArBh8E+q73f95N/z37dbNHozLa0RclrgSv7J5Nrzn0ybC/b+J2CDqhDBHzlZDu
VS6f+GaodSOGqd/pfwgvxbPJHMnJ3xobacpepFW2zt8RKR2fgvVSAHjzwjuzPK3+7NGtEjlEP54g
3xeR0fyYZYwXDdWqEZ5iiqNjP9oBox8Ly50+yWvn/i+imV0Jxgi5oTxqSM1GyhtzbPpWsOphN+QM
pxiMArhi+2aUyqM7Kl+jiuGomOAxbvIFnPfNBOfssp/5ncr4FMiFbnRkMTxUyCWVg/TZi3NGKvJv
dBkWTvnmRXVmbuZImcAUTxApoxN1R1VB+yb6EEvewt7evOXPjMxCjLYI4LS2Um5D17UZrbBlebCh
0INJcOFFvp34/mfKnD0oehKZkIxIDXlTtykqu9uBBLZpAX5RtyJFYO9lqRJ781M8szjzG0UcRrMF
L+gg+ggeLFo34uf7rnnTAkSuTAbTJ7ji9bACcyxV5gCctgjf/Fg9SqO+4AY3TegQj+gmlF8A/i6/
OLQ8PSHrCUJF6lCQRBrJStLihVj6phucGZnd3IGJ9nIZhUS6vB6SCxaBORa1/63Cz3t/x25nCmem
rr4iRC8oZDVOWyomqrLIQo/lSyID3s3alzGEZiYXjA+MTu4UC32iRqwYm9DrH3U02oqeMffX51/u
/6ilPZ59apQw2yTJg9HJ3XLftsq2zT/ct3Dd/5gCAtQ4FfIyOsLWzBeLaBCYKNREZxAEiqSB9DsV
GWztxAGZXC6xTYUyw7ZDJk7xJW1VJMwFym3QHyKtAUeqxuNC2e+6MfrnF4HIVqk4wxAwcyyI5EK/
q3itUX1w/AqRilrZZVa/6YsWyW5hw1AWL6SL1BD11wB4ZvVeat7Sz7i591AR/r+fMXO92IVEVISs
wGFgV9yP8L1QTkErc91uBkSGaSYO+6Ui3M2r9czmzAch6pK9MhIahxR6UhQETBcnj26Rvt8/9SU7
M79KJFd3cwtfh1umtvO4/Iwu2dqwiDzuG7r5/Z4taHaNi0kyAOK2RIexr50Yf9WZRLUq4PKd9w/X
kQUQkIbMVFyYe009aKnJX5UcGGG3kvQdoaIFC7c27dzCzCEihpcRiAObHGkI0TIUUik/FJTE7+/Y
kpWZC4Q0FdxCE0THko8ENIdS3qElvLtv5OZXTzmEixueFvgPZl+9aA2xb/KIO53PjIW3r1+pFLYb
4VNxaE88St2juJC33fqczi1OsdRZgIZ8GxptKuFnhBgLfCmK2C7d4NNDPQ/HkJkgrVYA4EJONjMB
7HjMa7dxIjc21yiJMinqfg+KstuUkfcGG3RjJ03HCHXpv2WNvhCG3fL1c/Mz/xCHodWjpqdfYe71
Hj07SIh1ZdJZzxc88WYByFIVSDinM4SV9XKlUioPzPy3rRMeQLra6Ss9uORQbKOXpbj6tqeoOqkb
TMfQiiqXpiC4S5Gt4LuS8v4xQe5r1PovRo4YLFJh9cYXGu3RjVCoMwKmGw0qjmsdnb1VlSEemuWm
9f2+605Luzpk1g2shYYyPJiXv2fU6jzoFGInqemfqFUy4f1jjKVNCvbdj//Fac+MzY40g5HKzAaM
mZWrrbIA/q/Mktb3V3TzyzgzMjvMcqCr2RrWdBnTVpKGU8zQ5H0TN13zzMTsvu8HP1fHJBGdLGOg
NerXhfwrzFXm05c6OrcXA63N5CrQMc0u/GospCofKJtLEDKkMBGVyC7dX8zNG1L7XxPzApDoqwXY
WD7zgXs4UB67SQZkUavlphXA1wjqKCrd75mfodYmBYlZtU4l9fQLzE1j+SvR/Hp/LdfAV4Idi1ox
Ogg8XlcQvhZ5qwK8Bblbo9imCovcmNh1hSKk+WR2DhcaLFJAPoVgYRdvusSZ4ekgz+7jQhnHVjMj
wpvhXYWrowRCOHjIPElLJacrCr2JhuF8jbOtRBnLDRl5HhzdyBl3f07V8KUZGUNmrL33/E8Qzu/N
/hXGIWSMma5l6LrvY9vtIBALhE/d8KvLPwPYsA1lW6N0Fw4lQ69Lwgg3PfdsQ2bfehgFQ1F44eS5
BhUiX/6d99XH+8d9w6mITkC2AzyfBlVmO6GnaSdIE9uFoFWkCwgPoqSV1wvR3Y2jxQrznTCWagbT
aZdHa1VjKQ8WD1HfqiDNPeMNIiFv7TIzsBcKVHX+ZVH/mZt5ksT8/JiLWuMIuv6jruJP/SD9Rlv4
8z+YYeJtGkGxGLiZXZPpEJuZZjWkBUNx6OtxPSTam1SrC+WAm0eEx3LB8N1DRH65efKAsFnfY8aU
E9Ke1xocANnIwgt+dURMQqERICo6wRs8ybPFVJEJvsrIOyewnDYWN30q74OYoKEe/b+ufk62JpAw
PQfLuOLGa2uxoT9Tdg5d8Md8BH4ES5tQ/rWyFANCF3ZmH1Bcu7GVldhRhS7YR3FkImjT01GhfUkP
wvwuVq56BDxTPahZ8K32/HWaLlXRb27s2WJnGysalRBDT9E5sZWcsqLZaVW4NjL3lFn1632HvL67
ZwuevapJPpqdn1SdE8lvpoc2OcMEUfDb99qDXL7o5hulnVU3upv7dq88FLPkIZBXIhVjKfPgrxdk
wwt6zJZZ/6imA92/7DdogAUzV/ehDtOPxhgd8GHepnk0bSJrFMBC1jlg437Cz4lKadcK6/trWTIy
85m6S6iYCjRVmLCxDe1dgVXuvoUbDsEydFptIP5xjFmmA5hA99KWtpRSl1AKttRpBOJThOSNQyMD
N71v7vaC/jMnX14fNZgZHcR86yAB52/IVlMQWXq0cH3ccAFVROkPbjrJMLjrL62EkFR1lU6vCN0N
O6vB5kJEVrlLs0iTA1/E2pMLTEpQFoyekxLgpZnOEwTD8HJaBvJDD4pHgAXFjCG9HdWV2kiM6/wl
xQ5XyIXBmTvEdKaGbMBgGlUrKU1WofWO+pc98Ez6Buqy9Efun9e0U7MlmhBeQKXEi8LoxOy6h6q2
yvOejkXUfCuCV18zbFl4F8efRF7/f6bmxAatadS10Ebc+WIDM1n1qowRcncCsCo4L8D73V/ZDcef
cjbYdqGJYhZh5iOj0vI3qaQ5g5UdYiZCIFOzQ6WN312xij7fN3aNKmGongIieznpVxnzarCi165R
5Azr5et2jSH9oX0LHotTvyfCTLegcdeI+zJcjHJMs9f//q66sD7zm3CggD8EWFd7iAHeh3Ahtb/x
vV38/dlewjgX8lhrJJ3QBUAeDEIfcjwd7PKCj9y4PuCbhtqLMXiUVubt2VyIk6FuqdsLyViuOnSM
gyRbCsivywfTYZ1ZmX7FWexvgQ81gRRzfTwNmxwohruf4BHTMMxftzpmpmZXiNJpolK2zDvoVbmK
GxU+hgDEwn3vu7VrICLInqDomnQ1L9cDbWFRyRblEDEz7Nw3GECuBHXByK3vaZIeQJ9GZ5BImz0k
ghwnMnRIreMjgmxq8A64CPitcxMy2Qaeh/tLuuVx59Zm70g0lqWl+0nraFI2aXA+Rqq8A4C9sKib
ZmhXwOgGNoCX5HLnRrcbyyKiwGGYAB6TpzgL4ThYyjVvng83g4aMkA6UdmalGay6hvqX2h8CNicx
G6O10vX/YAZ2YjQCoLL/M/E1MwNdqsIEg1SCaM1/5APIZAkBq/vncr0UbECqQthOV40TutywJhmj
oEWqzAllOHAbGantdOHivnkmYPN4cWV0SOZNdJNOsRFTTHQU/UdMjijC4dJH3++v45YR6FtIy1HD
RI939smkpqzAY2E2zpgyeZFadi/JK7P9/Q9WCL6gjMbF5HlRfkzUQCwTvXF8a7A1663GvYJF0qXr
MyGXBh5BRXAC8M0/fwUig6AsSEANtStWfVa8q5q7cCg3vn5soLDEkcNdP9+vSuhiyNuGxtHKr0Ay
DoX7ElYfM/mvm+vcLed2ZjmFEQ0Is3li40ge/Cme2yCk0u06UVr48K+7bJMh3hm2DSkJ4pxLR06C
qJeGsv+frve4BgP4UoPdQGtuk+/+VjaIuO7c2LxkR+5VNrLVNU5anJKwWfklWe+CR08eO4vkIEA1
ICXCFzSmPS8XJKOX6MZG2ZB+Bi+h3L3KY9dvEF1j2mU01mYuiMXCZXDjI0IldGLegt6fK2F24WRi
CvTcUGoHLtSX0XMdVJmcoU8XouKbZlRJo2REiKWas5fHi+CmTc2iceRh36IKCZuRXQy/7n+qtz4i
WeeUKBGQVswFsfWuy2VP9HHw4qvkwgLTxuv7Fm4ug2QCZWFjUhWfHVCfRCSrlVE7WfsDEpQOqe9a
+PH3NhSobiWAzeI1sLsySwgO0rp2PHhpEARp4fDNtHJ138qtveKqmcaYuRCUebCbhpbmJRJ7JUMN
TMABtZC0JJ56y50ntlHIXQmh5Dk0wm07v2xdq3JqTbcTZtawuZW0ZCOmP4fh5/0F3Toark+LVB8B
PsTrLr8dcYysXG2MyjEUYZX670Wp2gFjnP9i5U8ugjbEVY7gp2pS66NaOXpnrIT6ESaCASTWfSO3
zsb6n4Tnj5HpIj+LbdPStcy6liqnQYAKzvOjqLsL2cCSidnbqSRKNQ4J6xiEeisHwaM5agtzLzdP
n1BT1VWd5HQeMfWZlXciRR6nQo1aTLK913UQrDD/FLcq/VMYhhb27aYLnFmcFn22b21b62iFiPhb
+yUTv1TlUwOT0P2zuWmDYhJRjTRJVc02zjL6WoNEqnJ6zV+lgbAWrGITZAvFkVtPtWVMCoxTmQzi
wsuVGEGU9FmcVU4IT9xatfpwpevlJ5D9xlaAeWlhUdfeAOUtbJn8Dw1S6vqX5kJGAIQwDDE3Zg+G
6Mt2zZjwX984099XgYGS40yqBZdGhjQSBS90S6cffjVW8EDZbGH8+NrjsMBVBsUxPHBX6t9DbkGD
BNWj40kxGgZ8/8M3pXmGmX3N5/Txbx0BY+oUeU4qgubcEaJuGCyq+aUztlTXhX6nlx1xbvB238zN
ozkzMwum8lzSR+5wgvWeYh/jWtAZ/vVdcLmSmbMNclUPqSGTc1TjthnNVeEt8WFcfzVTymEYko5L
T0nH5dmjllCEoVeXTqDA722IK0/6JRfj7v5e3ahmo4qEJBNEjwAbYbi+NGNAcdTEwlg7JJtZbHwd
Sn0/Vs/D+DpRyZequK/Re7QWJ9JvLW96R/GGSVpmHohmA0xpg9rUTuO9FF7+UA0FvEji4f7ybloh
JLBEgt7rUmYNqZWXZwQGYa5vUhdWm5+KUCx8pbeNQNhN6cZAWV653ELodUbDGNLaMQtv2/eBPebW
Kv/rJiIiPNxt/2tldlMbVedFpR9DjqCqFH2zh8H7FCvi5v6G3boPpryAz4dbFNzD5VryIiuEwYtq
Rxmec/85BoxmlMe0oltbrO+burltZ6bkS1NeDTNSGXs1NfNHaLWOcvfo5Uv43iUjs7MB5jPEJUKC
jia8uBB5t+pDbC2pI14/PRwNTPQ0wgg+oce8XEmJlHpYxy5EcJH1E+6qTSw8y7Tv4xT+zPubdl2b
xxTnQuoOzJw39dKUGsBPKLlK5UTgvZjj2CmBWNkaDJmBWT80Zf2kCeGCT9xYHnM3sJJO6fx1zhgT
kWr+yFMnlYc6+9Jlud10Dsu9v7RbZmC8N9lImRtpnih0eqPUoRqVTt37m9oNbS35kmjlsYu/3Dc0
L4SCQeRJpZGiUwHh2Zs3ONQ4QsjbyCSnh4RQqvt1kjJ45/qBnTfBinQIQjZ93WnxPgHLALfnQpg3
e6Cu7E87cRZ0IZzbDsKUSAyTxoyuN6c+ypYmCskW+DNnqfGVmdkLMrZ6VpWjIFFUGBkISIH6CHCp
91W+H0JB3EpDlNoI7D72AXyJiap9yNw2PIiIrKwVIX9CpAgB51G303IAPKsYT2MjiXYkep8jf7BW
Q14qG6NS0CEzldcygZ82L1QPPkYlX2c5f7yJx9e+T9qVFZanUDefe13OVrrXjhs1a75GTfSJNt06
gY4WPcC9CMjAFvhbg+Y3q8qThUdRgjVSNIR0lUGMaZc9hPQqXKdbrRagK0mR0o2U/EXR0wr0jGps
mkqpkEUaPiS6ecLVvmSd/5FXGlo/V31p43ZdtMWuS5NHMc6gGAw+lf34oOvRtyhgCsWPvacybTdI
u5fMUHiNXRlw/JS8TjGj73YnxQ/8l2erzxtb0aIHxU3ilZl061wfXgWEAPLIfGjBW6ulxiaUmzyy
ED9D67DQvgm+/25KybFNk+fUH7dwOQDNltD8IcmLsnKXu8IjdBVbo++Ohuj5NjQ171rkaXatgShH
T2XV5dYhj/vSNkx1ncnNVrX8727ZSTAPTfyp8RHk64NnWV+NvBLtUBu+pgI8T7HyOWuMb2YNa26R
JJ8CFSJg9Kic0BBfRmE8RrW5UbL8FKUqr7G3b2BnFDRY2SEKPKIatqlDjk3tnVgbHuTeq1AIKD/m
ifIjbzPtIHR9fEQbI1/rHfGmjWxl8lH23eGZcRV6eWX0RayZo5a6KN0kCmSzTac/pnhdbsk/E8Xv
12gWtjayia4dqObHrFa1XR8jMq7JbbhRfP5P1S2ZYZD2RMwfapiDGWc6DDKMFGXwXdTcH0aKxHcT
Dv1jZAXhqTZGGEHAYjnDtDFa48M828ifm7bZdUb8JcSBdrHcmQu39OzVufryZhFoCrub5UWF6IQa
JIGucVSzeG0N5d8NrfxfMyBKaU7w/szTg5BGQZYYYe3wNW4b09/oqAMmebX9h/sSBWR4fHTKUbIy
LffsvqpCT5Q8wZcceL612Hxv+OqGZli3NZJlsPblsbtXAM/GenCIgyXe9DlE488yNfIfarzMJZjz
waZcUqM8jNR6YjiAXnibb5Od+hMC4GiVb+StfFSylbcNlnrEs/foyuws4OoivUYqxGWIXTPtOPwK
ISy35ccekeV/2V/eIbJj/UajpArlWoymIlxbGi9JjBhio2Qfmrx4ysYMeigj/6pKHRP7YvqmG8GT
L+RLxEa3niSGSkzAQ1S4ENW5PGKtsXRQCMLgcC05mVU0yIerC2O1tzaUOqBMT5W+E9OVlzY8o8u1
XLMYCIRHIYkgOE76NTJjqwry5ftbOguT/pydRbVBZuZOopQ289gWrcyqsQhRCrSGbSmNXpqKTzCW
oPGMfR8S7Ciu7EGp/y6mxS7KTJKGMBHj6JQ7Z0+ua8YpPRaPST+dgq2koc927KEK/9vVTfpPxqRg
SNsduoHZRlZ6h7Kz2jhxmb2Ax/o0KsiwlemuaPO9D8ltoQrf7pu8ETNhk4Ojy8/oGuOFlzaZndFy
AgbRgTb1EJ2yVW1ru+6ATNrWXIg356D+/9nFM1tTYHN235jekIi9QNfFfO824sZ4VPbZTvyKhOC6
Wm9MqBnjh3hf8tFDp7KICJvc8DJsmlbKCumSmVSVZ2coJfqoVxbW+fxf1arb64mwC3s4K8TxSxP1
qt2KoWPyOGldLe7kWlBXYZY85rnyrEbys6B7MJCkxSsxBGJ2TPuFDSw698/j+oXhRwK3pbdKu5AW
7uUWFXiAGKe56PTJcayfBfMxaBbi8etv6NLELErVCRSifvIyM8q+6m0CMVFjvrRmdFIK6bEe6q9l
lH6/v6zra+jS5mzvIYxlKocyADbdJzPQtmmlLXiXsrSu2eNMpa2R656p+FDYEi+kNrVjmOnzoF1V
WmGtvNwjSHHX9ehBYjxqe7iKkr2mBTtZHTZSFTZbGPxfgqKNNm1KoWyMwh+WjJBrE/af0vQUkDA9
Qqmr7eLI/9TXAMbG/tj7cBCNqUbQVRjiphtUZdWkQbNujNGwDbk4NGlRrYtweNHLwd8qJmxmGQ/B
P3iOiqInfVmazJQrLj3HD/20QT6C0fPslxa+qPlJpdt8/xhveee5jZnrBGVdogOOylSCqKZVb7si
XIvxUh/u+j1BbO9sJTNnEfXeaqAyrhniylbheMyYBMpG9ZCnS0OuNy1NmACye3Th5xduGbrC2Onm
4JSNv3Wzd0NnjL190Ja05pQZlunPzYeJ/zU0izlEUAFZ0iqj46Xjygu+DClyeqZr92q8GvV6nVkf
oja2Y5rp2nCQog7a624FSXWYf3ZThH0zdTWWxmNTNZusPPGvDNFFu04rVlXV7DL/e9OVe1N4gZLV
hoZ+L+TlQsnt1id8voSZf4WNq6ZdyNlXSgFlr2R39dt971qyMPMuvVLcLA7j0TG97rkbpb1ZVEtT
ezc9+OwgZr5lhtJYVgoQ3CgBaKV7diHVq65fuGKnvzJ/apB0pLxL73WqUF5+i1ZD9aYrIAJPo3Bl
ab+6urUrUULV48WD7fj+toGFuzSn0aymFiqpiGBL1lRavjQnjZ5vJbDxnlBD/RYn5fDTs8wfpuY9
1OTaHxBVeDAy5EX6Sjjm8vABTcBq1Yo8b1ITQ7uIz7haZ+6boH5rZFC5ukJy5jafOnLqlWfo+0pv
kSLJkXSQvWHjhuIXtWt31sQPFAPaMvNuKw69f2ir7l3sh9dOl7dDjfjAqG7riDw0jp+joj+MVfNQ
yzX5di0/5o36YhXGB8qvD56ZP5eNu/Nl5WObVY9tkzx5XvKuVOiy91F6EvPwm9Foh1HsHU3rj10U
7/vCPeiFeEhFdYvm26MieafOaxNbEJpq3TTFYylW77ku7bWs3cJgfiCrquzITU6aXzhwd3yLW2SQ
1Tj9MbqiaFtq+hA00tbrykNZS8eoLd97Jo9GSP/Xedm+aXL/3Jb5t0Q0gciNRWFnyTCumn78oQqp
vhIERlvlXH/uM+WlSDMdKvcidCrT/FnVzRep9ZVdakLTzNzTvha6R1fUITIOu2YThEpzkBqKVWal
HX2x/k4tt12bvfQk+NYpsCT/2cgQutAjdCHEGkZ8cBX+yorlbBNZFQiUqoDeQG32Y5F+90cLqQZz
fMnyxBnQsomgL7NU9yFGvLDMx+dwSPciCihMQ1Tgkv1NL7RHwOG70EVKOulPeSt/9oXOs9kauONF
6NP1+JDD/TQE7T5n3/3SPTW6DI24KO59Rl8Tdcf5PIfNCZmCfev7wWoodBSA/ceqM6kRFDJ3XtR/
dPVm2OWZX9mua/7qumRig4DcI82n8Dp+0ZLqUSmMnV4Ie6MSvxgDA+VqU6zgKH8j/s7ttBifhyaY
RCL0YW3o6hdNMDdZpW+sdDi6FPnsXmx+VaH1QUoRC2FA8pWSzT4eC8JMBRgIxGhrIsJnWYte0VNH
qCoSG1t0uZktyKz/D2lX1huprq1/ERIz+JWhxlQSUpk6Lyid7mbGYIwN/Pr70Uc6O0VKQfvchy1t
qaWssvGwvNY3EG1fMOOVS/LewXLIkQaMYuL4PdHmT0RZ42WxDT1Ao4R9ExAxm6lp35qanE0JUYOC
6WkoGlSeyjFDn6WAFwzQ0DewCGI72OyA6Fhkv3UrT2bAwVZNlB12cMAycejx2UMT63/k5nPblQNk
CVCU4ebwCzYrO8Muqll83z6WOpsOKaOPFBhnblUo6HWge4Gut1PK4paT1AXqOtXve6MrPQ5mvF+g
DrYXDvul93oSFgDthTQGkKbX6bMxKqNvmhmqDRQag4mZeokcGq9AsnSwGHnS0umc56bAcOF/MIge
/gY5mGwp7JLQHn5paul4LdS5QHh7M8HnNEbkk2791DjOLWHwo69Tqh+zNIZ+BWpgndlvsI037WQ+
wz8T4pxYdrvvD8crRyP6bHAGmHm1M8n08mg0MwVSf0J1Ire/Edqfblthj+CHo5XsJE94Xn0f7is5
Dq/gz/EWF31ZtkCaMMOJeo2yMMtQ2LN1SNzCf8gJLKqOHqSGIziGZzBAq0WEBvFNPaPG8Xq/yYfq
1ClZ42mi4KAOgoSiz7rnZfEnFTTKJFQz6CRgX0NXKteLa3G+QVCgQKVpFnVCsX5xgyQqwN692TgR
XDtaiM3BEWf8+H5qtEWyNceAz/DsOzhDR9G1u/wUDGRqRsbCiey3cj/NFnOec8wDOGN6hR4ASLoZ
nodts21XlsDfVuen2/hvYMAINTQlgVNBr+MysLQzYIgmrAGYhu8VD239XX9y99OLu3dRKN8bvh6w
2RXgPn0yPJhVePSOndbB038pAd/9kMXiwFNEhcFwaUUiq9+JgmSv4eoPq8MR2RYlzGQ69ZHjUt0L
m4c0KR8blsDsReG6b2rZD1aXB1zqSAadFxciGmpWb3SzvIth/QaTmmIHgm7mlQZKu0XZwuQ1hcZs
kqF8x8+ZkmPf2giS2zDmiRVtJ6r2ubHoK5+M2Ctgg6Vm43NO48fUpLfwvMHV0gNFCk2OG6Y3GyBY
kl3CqwmXXLN3hu4dxANnC0+P2rNhqBR2A2mxsaiNrrns3munP4/SeoYF04sB26OWyztNjBOQYpAZ
dlgz+L0rX/VuOCYMBHO8XAyWfdRDe57EaPuNoyl+5VpFONYxX0lmvxwLaBPpQBYCIWFYrq7O//6p
ElG0RqtyAa+LfJ/s/uNJnO7Ydk0A5MuSvwzzt0n/KUzCBgIL1nGMOpq+5UUHpzx4Q3mNQbcpMFnf
b7BF0oll/peVi061o4PhtQQWpFkxxinHMk96mAbFkQ7In8j2Eyt3if70fawvA1vEWry120qtCfhE
ZuTaQYY7LJYVcAzt3pro5vtIX5GtAC8QaKWjLTorsy+PJkVNNCVxBhWWDM6rESQHbTtCIj3xi826
wOiXOYTCJ7TIXdshJh5ry/pi2w51pUuK81pDo2qwYE/VBhqsXIwYxzBZ+WL6PE0XBwKEX2azc5A5
UXoDYfxyGSYD62vOIMau7No/ybu2MYJ8020Ly2v9FE4JPKyqjbqxA0gTPXYQ3+XeBPNZoOHO7Lf8
qaw8wL6CRubfg7kGdhCYeHDyL39PmacGbBPxe8p9DFOPYqttYZnqp+GaqceVeYbWPoiPoJiqFhbr
ZSBlrIeO8XKKwJjfUAJn3Tz5SXLnd11yiHRpihl8v4y+XHAYGRjaMF/H/QYw2fyDPu3EOBfjWOu9
GfWwonKy1I9zmJXkK42bK8fKRZTFtiiqhimsqqaID/oWjQ9/QgOWDux20k8j45DotcIUXqDfj22+
NparaCb1zRxS8DuX9EGXVww+pLoZJfkrU16ksVIjBk71WgTbtuGSiletulynRJSk71priuauaMip
81Mxhl2S9XChG6zKN13BQ2mYO1Jl7w21bD9uhx8Ul4WXduKhqBhHupN020xXtzbOQgSSXmqQEUpQ
k7nVpuxesyClXRYcNp0UZqWdUYWlq950fPpdNvGdSnU/Ab6QUqXzaD+GdYLOEJPtbzMWjd/ysdqw
DBLKnXo7OsM2c/ST6LLIkIXmYSlu1BYuwLl9y5P8TeHprXD5saHVk5JbR2dqzim30XLlW1JX9wR1
LXA9X4sJTQ3dPvVwGrP1KkCadFsIc9PiFq41LQTVD8LO1invHPT8MVpd6mcykh/ALT2ImP3guhki
J6xRpanoJneUdLZZeqRd/csSCTCZ7EM06S5LuLbpGvJiDhW2W8Oqk2zqPziEBq/UjBPuQum1NlQr
zPKUom8WACyUwj7c+JOPHZAbbpCYDOeFqr3kaQs4lMEOQnfuLYPfJK7yiCfQW17xgy2bj5zVj6oW
341Nu6N1caP29YaJ7D0Z+zMUELeS5aFmmdtCZbdFPEBolxpQQZT0QVrkbkCjXBUD9Svd3hdDve8n
WQUTWL8wOmyEj4Ln7wEFXtxG8BntRjUQnXOWVvGedvo7CiP3mTR+4IWqb3ob8v9SKaIudx/h2oLH
oIqWv8HvM6sO9XJ6hcDlTTVpMBJWq2diTn6ZTgelIQfY2D4mlG2AHL9tRgIP1g5ha2jOd1I7xLE8
dh3Dy2LoB4hrD9NG0aaghJ2Zoaaal/UqzteMbLoqf5ANuzdjMyQWtLkNxbrNQMT2qNCi3LJRGzDz
m8qBRU4OkoNhPZG6vBuSIvEhIbcr027TGmnv1QMB/mGuKwy9GQDe82FOrAnSUrtPa7wXuUte8gwI
Il5oPzm4B3BlQ52YCvcMxrTw0IYoD7KG1UOtlocKrR9LkINK4MtqjMLyVTO1/T6ZXtJG3ya2cjRR
HhxiSDDX2T2h+mYqijNU09BLrNtnana3FWE/UDQ9QziSeKliqf6YFVHfub9VAYu2HgaweV+fnErC
o16g7FlAoYSg/2ikyTvNsh9NUrzlSfthqEPrwTT1BVjYPkxSdUDDxNrGXfwbN0m9N+ALOPbOzuXN
HgzKrTurcyqpvh97FBKaQYLOXJpv8Gz9YY/alilDeweXOFgC8QL+kWV/mMzpaNRJeoPfDesR1e49
JxnfGLjeu1LVUgh+cji5GVpf+6KrUdMvaOtngum+IykM/Ui3HVQU1BsufPihmSGXkDJq1J+0ADYQ
5gugG+OXJi1/0PPivTdVitkAz3qg6t7Q+RFghNQfq5q+1NP4UQz2U1Y251pkD+mkby0Heu05dleX
3ardsMtzDmZdG2Sx9pjq6aY1Hzq7CsAzu9Os8QYC9I8i0/Zdq2UBEBlp0HEDDg9EPihGi2bCtMEt
3O2Zqb9A9/tUxPXJsOjtxPUgTZqwdxpcEvxAyuZHQnPobyT7AfieuE93uVvB4Bn2AwWxH/GkfiwY
2Tp9+Wx3rq+4cBRU+5wGajJtE3SQasv5MKFl7w15jiYFSYBmRubjc+68jTTV7jKoTPh4IoutybOd
rY4ns+CRZfRPlTLsm4aeFYXDNk0dgA9qIaRiMWsHrbmd0xrnQjQKLCrdMFMh0K+3mH29wLuik5DK
bbI7N+Ug6hgi3xA37zawdaa+lLbqyVw75qP1Ix9QUypgDamjpAGFiYPsKL3VKWcBU+z6vue12Eu1
MO8dLHNe1qcSmjueRHf4VjioIsZmhwL4VDp7LXafUTgtPOYqz1msiFDj1U1qxa3HNe081tr9VDRn
wvt9Dvi4Vzntc9k1bDvUEFVJ2uSFyQyixkUeCAKPQK7BRpk0p8RNiFfrSuczG97AvB4qv9KwtUkH
sQGRusQzKgm1tSxzQtB9bifhQKff2uCV9UTa0jm243CnAt6HkidabYNV22Bm6ltJ6QNuWurJuYDq
DNZtK8c+SMr5G+V1/4v0MKg2NQeutnRCUdESzw6ZDkU1n5xcP1AFcCaUy+/aMTX3UslKPyVlUDl9
AFZV67UDmpMqaNSeI8heqww1QEF1Qo1I2XGp3IOfFMSZpgCY1YWjAc9NkTU4yVMsfrBTAzGWzzn+
3ZcAjPtaUUHKJx9uGlZWu8StiJep4q4ehG8grIcMAb7io90Hpt4ibY5N6ZsOTaM25b9xPVooZAqv
t5Vza4ynIecG+NZ4ClGj2KMkj+IbUNdwJAFiuCnaD56N+Q46RMODpUEkoE7sJkwEnIQzmsD/qXTo
MatIcpySetjkinJUkuJDH6uzmMRLqeQj6oqMbmJYu3gFJYdYlAdCCyscu3iXNhUsfuMizFMIZiV2
YfiK6HjoMJaEXZlpAXehD5ZxHGpi7tiZ8bHuhek5dVoG6LK9w3T9oVCzRy4pRw1R3omOuT7ESiDL
brgDXt75hy2RAsEeVkPJRoV15tTuWpbaG5TylTBxVL7tY9lvSzeF51IF3CW6EVun1YH4HIs7QAn3
Ioa6S4JqnZdBiH0j+PDcwSgaP0OxfLcmhofnZfWSkYz5ZomUgeOGhHXsrc7je6j43Ewjnu6yi1Im
X1UFPqosVgefZP3vbKxaLGFbfwaH7OzgTlNUaE70Umew326Rgg9UwMxZFvtpgquF4W6g9nILvGjg
OnkZpJl7n+XOTuXOKen4iZht6EjNrwr9xtFRHVSy7IS6ROlzJ9n3Cg0MWFMCTJ/vWsc41mO77bh+
rhz3GadpNJJqP+buPm15aJg40g0btY0+sXaW6G8rjQetkb30SvKUZfyMSiJ8crGDUa/Pf+IeuFN7
KFnwfIe0ewehz5BrBcxH1ZPo1YMwNHiUK0crz866S+GWqkGpW7uhjdigL3xDy4mjrKw9l0lyQwv1
MdFRiypxN5mVmAJlwFuo0Td5Vx9qzcVZERevJYAnbQcyGoNXsV/UuosyNCrULAYurS+l5sGg5lAB
eIcM6UGlfR3ArcDyzFRH7Qf7vbDNhxQnhmLE25KVW80dj64bw6NdGEc7Vp3Q1EY/afvYZ211Q7Bw
TpkxYdgavO2TqsZBncVdOBF2ArUv8RwtfpSaBGRTUyKaWYMHHLYZSNsCmDDlDN7ZcjxCjin3hqbM
NoUOfTII445Nsld65ZjJUfzoTMDCWR2Td5Iqd4MdA6NEDOZZCp+7Cwk8eGu18EGYPYixeGKFtidF
PcHuhwgUNVK2TWWqB+YQ70lvRRWuIN8B37WRuIHR1enfHTq+DXoJzUa1hhf9FCMfbgHWHbCgcI+P
0m+s0vnVlzFmdVJ3mYW3E859ZWBbVda/hMafxkQFoLxHvUpK90Yq5FdM0iTgToo9q8MluyyVx9So
xgCv69YrpPKGqtkWyBA49yrjQwGFfE8dzPcSJTE1zgdPwSXg5W21UxJ9W1XwnZeYJ17IiCi0xKlk
YFPKQvFJyn9BU/eUD8Vjk48PhsN+9DkAcgTtE65tsz4HmEA8wbP49yDLLXYBpnBMXjsTr/WYbsre
aF9UpRUboNDajZpp57ZUfhe0hJb+wEB0NQ5Zbd3q8P+qubEzNJgNyeSeQrgQ5qXTb1ifpWHRm6cE
imnuZBz6uh89Ar01EDzQ9DcfewmcbK4Ged+ccwXQeJ66r1rOYSrTx08tsZ9cIB1SIznVsb7ranaH
NnvAFbx4zGInJ/roonWRmegMjgkJwCm+xZbfGyZ3fNuY9nXD91lCcjiVqEdXzV5zNdt0LN2bVYpm
ksa9Uh3fp86FDe2EzmLWmG96Lp5KSNLSyXkq7fwP3igHp0pvbBdttBQ4VbgKHCF3fornm0vJiwMf
xanJ9VNd27CLxGcZbbar8FJBo+tQytT1MqsJzRx5Fdy1Vey0qrCOZoz2G1KaVydR3oYWqVdrO9vZ
QtCEwlhDxS2UcsMu7461aDpfIQaSbqJ6MHnCcwgFzynf2gn0koEM+ID7SQJgoPaoIqtlRQZ4bVkD
NUu5T3TIITaJeBNJYcJXvKM+nhob5sJ+PucHdSgCp9Giqk5fpoFtGvTFxhksC4Ba7lpPNRV4SgLu
igLha6kpeP8BS8159YO4DtZ2sqnHMTDM5ERp/5in6YGI/pzak+Y7uYFXZpUxOA0AYN2nR2vEQSi7
GPLNRMnRlrIHqh3syaX/voSC+oIGXNIsUfrFe6fVqTSNSpjRAKu0GSmV4bjqziu1jC+VRZRMP0VZ
yuoA/BcnqW6PkaDlWTrpSaDz7EjixahDK8VTWb7q5egxipaB+wTp+qBqf435K82rbc3SIJbJRo/r
bd3A5jnjvgajpCK/aYni507uC6WMxix+tli+r220f//wsby14zTIGndfEHIvRyRoMoavN7w04u4E
oSk/zto9qd6RrsGHEAuprc7JLDplCkSf/pd5BnXKhUwrSi1LrKHoQKNU7MaM8uwB9lSBm8Itldn+
9xN9dZ4/RVmUqtRpSoiNlBMUBfmMQvkZpZ8tMp1NPOJx+32sv3IKiwoVMMYW+O6uY6G0uKgr4jFl
03zSzL+2uuhUV2H2BmgP3iUHsqWb2RY7OcfcW/dlvlKRu4g8T8Onup+tNLlTdeNc0Ux2xSHbIt0M
1d2q2/TVOKjqAE1N8Hxf8nd4VdEpcfkIk2u4DsCmeDa6bU8cAMfZ8BbGScxjPrlXb9lprctwzUhz
VmT4b3D9cpCtwFOYZcoYWSK/n500bQPKo5qJsgwFNaTZqcnjUGePLTnRBtm0uZ80NxxjHG+56jew
Y1Sr+DG2RChSc0unX6iP/2uS/aIVsugwlshExlxvxyjWewhGv/DyY2WRXSmDfu7p/G0kfPrUZU4H
hTfFfz4Be7T9aec8wLfN03zYdERytyaGdHXeP3WRls3lXC2qvocvXDSa8PhFmQRdpSMk2LdxSndl
CZZHCk8yoeA4fwMC3kdq4dta95xa6SteOJsG5Qet/2GUNKStBZqu5RFcM9/Py5XKN6YFQpGAI0EC
cykGQId2sDhrxshA7aBPHT/Wzb2GmtP/L8xio6mW4TLbRhjwBhztISN3RpavxPj7W5fnCHx60bGz
iWvhMrxc6EMjFK3NOzvSbaQH8NzLDb6fLPMEIQpvdOpzmw+BxlPfssvfTIrHnpVHKNTsacv2BgMA
S4WFT0oOaMYAtLRPBNBA4PJoQt2pSnfMgJhksjnquI6HEdwpejNB3U0piiA3nrhGdkVcHJQx/mnE
1gHCjsHUO36elke4PQW5Pfos25V6mqJq525F20KeWayg7a98TxzF4KTaaF0CJW5czkE3VUPWxWyM
TPMo6CnRblpnhQX9d+Eu5hkxgLuC8gqBdNmiPZM2AwGFqRrRlzJhAdlu+S7eDOg8Ia0Mk2Dt9Pxq
K2XMIDkCuQqsUQPYgMsxWVYFtTfuDjg9RUBxetKteVDf9bDcxH8tBeE2ENQh34471EoOalBs1g7R
K6cHpKZgKmiiOYTDdHFFUTXNpGnhJ5gwlKw7wINAhvm3WwS9GbhzQM0GvMsvegljWkGSIU+aiMDi
jDza/auVrQAPvy4OhMANi8wB/WAoC1xOJJTU+ajqHY0kGz2Z/YGhpT+Y5+/H8bVriSC2TiByjfnC
l7sM4kya05iFMUTo+M9AIbsKzQ7pdMFJFygUu8KtnXYDSayV0V0PbBtwwEFkcJkvAxsC+a7bYXS5
MXhcSbfcOlUs8Yfp0ewKnyRrB87XJGke6T8BFxdrVWiTosccAZUhaMiHmh8L/bdiVJvvZ/TKTQKl
TFBkIR2szsfb4rtVddn1VVUPEQtGX9vU9+qpexv2zut/toD6y0Lp8DlBvey+glFJ+zKuXWZXer8z
FgKrZ/aHsUxrsQeNqkVFrexYNMZ4tVkgb3cFOHf0bJojcBjurSqaxANyAU+8lYz3KzToLw7jv7Ht
GT796eoGMQVvzhzAKBbIEL0jwILSjXaENCmu7zEAZeNJHldHPH+9y1MOjB7wlgAwgNYHEEKXUY2s
djsFxPjIPqE5sNN2il8ep8MUMl/ZrzovXNmaNvBHFugnLj708h4WQzGpFJIQkQGQoQj0gx7OTX6R
+xqaNZ6zLXfitI5ouLJn4PaAwUHnDIIQS0JJI6tmKJvEAtLMDBNTvQdX02sdAkjDAE45EClltnLO
fc2FtYuQi1RAKqZZgF9hRvqW7asQjeI92Zq7NQzBlVeFZmMicUNhh37tSkvGpjRpAUIZAZAofXLn
vA43VZiExO9ex96z26CjHkC/gbI3fny/Y698TTyBcTviAsY3Xd5YpSu0xu1wCzddeVC4eMmEs014
uoInvPL13NlLANrv0OzFoXe5RMWgTgptkTXn4+gT9qoPEXdKGIw9lOIhkX++H9TXO1D7HO0vi+HT
Nuxgc8zLoR4jmBmm7uNI1whu1wJos64OQC+zFuLimNOZYw1MI8AW40FELOqV2fP3Q/gK9gNn9nOI
xeKjSmqju4gQ8VMfmr7tlxvj2B54FpQbJWShdRj8bN8RAGkArdvlkap6I0QWvF/p9vufcmWJXPyS
xfGSsN6EnYqCpIaoPkDxJ30iAdGz/fdhrs4pQEs6NErmfHB5KXIOo9wCAwanBHXln6WxAmq5Og5o
AQNdps/J2WIcHNBrUjUIUBrPkPZWmg93zdDkCsgLX+1TjHkffFp5HO0piyqxAB4PWEbjZj4ZZ5NJ
91VE2Wbt5L82ImALoCs4S9x/EXbpcOejyoT0lssyzFv2CBHDQMTx07//MjZK6vgPEhsofV4Oqu0U
HVgN5EmmLB9NyAjUNPv3mTr0a3UIyuEkgnTREh3n9l0lyl7Hlq2d2xKHvZc74jXO6NYSbNMrAFQb
gLHfwR8V6BomPrSY3gIrtO8yY1XWat5biwsVHGAcynBDviIJWHZtCo7TNEQJMEF1MgDfsLPsYlOy
FbjytTWPOiTELh2Cy3S5JMtKaIlb0zFyWB7Y6uCNcfT9t7u6RD5FWCzIISWZULv51ZzHvgVJit4C
gATqId+HuT4QotmA/6EVs0yl9QwiJmpSomYBPWU0n1CtWTmFrkYARgl3yCwItcyZu1TIIRuAdCUD
0jjotnb5ylV4LXsDowqvNx3XPvjLiwPCLFx96NUJ2ylgN8UDGnaH3vbFjnsshLteAOaGHlZ3a6/G
qyPD2QOYJpgwXwobihknTdnDYKlhqmeUJ6PIVr6OdnUVzDvXRophgsNwuYNTxW5TOFHNIxNB80vc
l0ESKr7w89v6wd7pL/V2TZH4CtYOOxrFPLwTcXZ8EbGJ066tmobLqDKcRw4VrdREW49w62dZm7te
8lOj0GdA9XYgbp0Npqw9eq7lVRe/YHGFuokC/BWE+6PsWXtFax4nshV71jELqy1SqwBsGt7eGmGK
UsCa9PvVGf80+sVaKjoo5kquyYhNAuQ8YIo9+GjfxM3w/x7mYos7g6FDAGMYI/cEmtWhv1VeJsWn
p2ZX7GXQ78ez8dv9KY/tyn16dd1+GuJiUVUp1EoKtRujXjmz+N7sVwpE1/++PZdvIFQALO/loq3r
OhvJiB0PaYnQksoWIrMrFYCrWx4vVdSIIN2BdG4xhrZ3st50EENs7AMYugd6Yi/TVjkNoRaax2QT
3zqBsf/+sLy6MD9FJctnogZutq2nY5TeDJtpAxb53ZDDe7zAu63Y9zcAVxwhRo4t8z8cotB9gIgV
Sg+QtZtX7af0RMEjQAdVAucAEEaFVL24liu1zXnGlncnvFlQBkAlGHJcy68WqyNvGXISiIE8NDFA
WqmN3uzUWTvZac9Vp/0yaqDrwVwQK6P7apmMnHmm5YACDfloyPleDs+WE/RhSjZErWVsS9lOgIo5
4/1oV/fxmO/1Ei4QebMvx/hoNOUj75rKa6Ate3IY8J0JqIwrH/raKfD5By1OIGgQ9Uz07RBZd/xm
mP3lX7MwBlGoD/LJk4960GxXH+hz2erLF/g0C4ujB3gyuHmplYi6jkRwRPxpDa1zA8txo7ofaH7Q
Wq76VWYEoiIbreQvdT5Eal2v6eJcy6I+D35xLim62bT2/LeJU3gJFLraTsIv+0lOa/yD+S99N+LF
LjZjaQM63KPqJOFmbopd3v1xysmvJPP0HkhdVf31/Ze9djZ9Gpu72MHwfy5Z3zb4sIJ4Gt332ppo
49U7G+V7CyJ6qNypXxIeUzLI6KCUJv0+HEPFg/XMbiZTKCd9AyTtLtm4KwWP68v1n5CLMmGBgAoM
wIeI0ueK3MTJAzyWv5+4r44sf/foPzHm1fvpCDIrF+ASMFqj6WzcQVLr3t1qASDf6DWAJljvsj0g
Ke9amGgeelAvxcv38deGOH/YT+FV0gDvncUyirvMA/Am6KDfJqDF+32Y62v/n1EuTiJznJw+y7E+
bL0Laf8mbNezCrRTwIf8PtL1ywQ8RKTFKN+ANXU5osIFaEkmLkbk+IATFw/wINcC5Di+8FA8H81Q
idxXeo+cfPUmuzqb/8RebgMop+t9WyC25v6088KLHUjAr7k1XN1rf+lFaJS52rLgmFpFThxgsCI3
Lo+23r8NJF3ZztdvDiTHDjxHoGa71LKnLeh/auNIJMjVewE56yA/u49i9DQ/8ekmCwh4Cyv509XJ
+xRzsdv6FPYQTkdkZPY/2/xoTrfMWlnt1w5GgiGBCIvEHyr6l2sjr40CTDqUPCab3Q2Tgi6HSu/R
eAQDa2JqmCYA09m1psQr6/9K4JkWBQUgFWRVqLhcBjZr1UqrxpnPRyDXWOex7EcP3N04KgFUrbyk
/72yDa7MJnhRs2fMrD6KKs9lRNsFqzTTbBnZlpc96D5clguP+sU23tmlb/jtLxj9vKlrG/1qWKih
w/4RynMY82VYnNGytytLRrjmgaDlEH/q5INF8/fvx3dlE6BFhfIINrp2pfsNID00DzMZlR2qPEfb
Wvn780pYXKEXf3+RqYy0dZphxAYocb2076OSnoF/QbmRgTao/kv1EpwYEPVHjgZ6FP4H2ejlrPVN
DyvsyekiIo7d+CjB3K8gkvf9lH3lsC+iLM56ZgyFQQH5jNoZV6nxhGyaDEq0qp7phzyzzD0smg6U
ndAoek1bFX4JTuIGaCsdTdEOmxbCD5s8QWlGAMm+iy1UHkQlYI9qOBLgdCg0UbTqJ21N7E67tn0+
z8+86j7dUsQkCrQ0BI/Km/Le2qCP/Nb3wTDjQG7SByNsIbsQ2T+VoDsOP76ftWsL+nPoxUJAl0VM
gLVzCA3UZxNgxFAjBaQvWvBfvo90dUlrM9FPJ6j7LosSIpNd26d2FzkSiBPxXIO39D9EgHEEursG
wHjLVmCp86KtoB8fUXVnwfS5Uqfw+whXt80/EZYNPyfVklqZ8NoZUdugzdbMM5/Fg59M0p+yNRu2
K1kFRvLf8SzfVtJlFAjPmEUGuHupA4/e8fco81NBVto1Vz/Np0CLq6nkicFrHU97feammY9jYQXf
T9zVZfYpwuIEYFkKgWMVQymt1geD1wN7P6zdtUbNWpjFEeAC6JzXKjpBqnrqi6NufTBrpZl/NQQQ
Fyo8AwxY2c7//mmvCilorepYZOMAYLEE6CKRh1asRLn66T9FWWxLyCLJrrAxkFI5jBBHyTUToH0E
TIbN91/m6rf/FGmRM5TcMXqmoySitqMHhQZp/XsA7mzpYkADF0VW60uJwNSbNuYDDAnivgqh8vIG
RugN6dbUZ689NWbjPRAhYDE8nzKXX6bFO5+3I+IYY8XwECzfzZZKH0mPBvgaTHDtmfzbKyzQqWA+
dJY+GlUBB8hwwQbqC3vPDbvfybHexzMXhCNJDbLW+MOgarNyVF2pRAHcZmroTM0SsrDvufyxddJq
fdwgf8n3Q5Df62Dsh+2W3AIj3FKv3WevQIYkwfr7Yc5QLm9+BAYITYXdKOo/S3eALm7SghXQv5a+
CgqdZ+ygY4muIv0FVP1Kyvt1bUGnHR0rB6Bg4IaWe0VRi6QlMcBJHetzT++SW611t9+v36/78TLG
YqekfGgNWuCrM4q6b5EGJTG2WSL3/zoMlMrAy8V4DCCtFt9Ls+GxQSQgNXEGgGyBK3qYAvC+VpKY
KzN2EWZxgBnSqtV4hGhOrSi+nf1Kcj38fiBLNVMkYzpCoGtjo+UB+MEihU1JytANAxqpC4tb92D7
A0x7t/lZAWplOjTvjTeFRkjvds3WkN6/L5TP0Qm6fpYFK5llFgBZ5rijsqUR0f9QEIMM+zhNa6DO
K8UU3QAgzoRlEQxrtCWebKiLKQFffMYlTaCseM6dtTF2oHZt8mcSdY/gtB+slRViz7fkYmddBF2s
xLHnJViMPY1aRzlSqgasqffS0qA7JcI+gfbNaw7vOV09VK5+w2ItcGL6Khj4ICnaJi5oQ66eeXra
mRtSt2poU/2Fg0sHT9GQMNsrQEnNpPvQKnW9yRwB9myVQlGM36VMuev/6rhFUhUvAtRINsrATrVg
tBtIwTae0MFUMT0D9M8CBN9SFxtWQoEs5o3HdBDF8gIsbz2IHeU9hyS9JejRaZ2wM6BS0EH+nDSB
NEeQOMRDN3yUSXoHf56wL/UtHdeaHPNUfTeVi0uJxZ3iJgK7bVLNsB1cD1UcX3Tv9qrV7ZXjA7Ia
FhCccM9DDr+4zqnOuPN/pF3ZbqRIlP0iJAgggFe2XJ0mvdsvyOUqs2/BFvD1c3DPqNMYJeqaemip
1a26GdvlLuee0zco2UIMyhTLxzZ811eNLL3qSyOzm5FM6Lmui/iZxMY5H7U38IevhHCL60BXcaqF
AwY6F2ojDF+UgaPQ1RUShNoSM2ww6ME/rjuPxYWAlG4qUqr4fM18Rwa24X8KQDRJQEeAkfKVJtDP
ABsPFzB9CADq2oRz+P5Z7IsBCZeqsbOo4OcboTsWfwirLIiBmPq4spqfaReMIYdHGYEimpt7Quiw
xHmu6uxMx+KG96PXGP5tpEmvui64ehF5ZYGp5+s7uHhOFzZnoTbn3IcABapAgv+Y9wXg21A8DhPn
upXllWmYrECbGaiQ2fsR9VDKCZPZOevKO1AVPpeJj9CrcrK4xnBOux2E0r5ucmlhgO6C0IVCz9OQ
ZyfXogYi1dPC0NnDgPYfCZVQRGTWdSsLEG/w/V+YmX0gWy5QDAGMkO/Y9e/KhJIq7Dj9ohdiCMUt
TP6tOaPFrwlwljp0EEG5BXmI75cyMjBRWigtQxvNND7AMbcZTR9jyGbJ0NkBDdsxdaC0tNZaW3oL
l2ZnXgPhPifCSNh5lJhTlxE3axa8DUZ1Ege9sSqSrmzu0q25NDi7NdQvO1FQOnbm3Uum13swYjgG
TzGtkFmFrgGltYYaWPInlxanX3SRTLWinnA0EPKzT7klY0qxhpnrN2ZtUbOsQCNa0xHodJwz0I+0
Kbw8A1WdpRfSQdGSTZyRFuQBfxXIXaxsPg84lkI9yCnuTN83GxCnO5qg319f2crmaTNn3CLdkVsN
yOe21SHG2KF8nRvBWiy1+K7/vfzazGGhkUsA1sKDKwSvzM815CYydQ1JvWZk5jwwOangQHJ2DsQt
JHssXexAVENXIrQ1KzPfIbDRKLoat60RQLjRf0jBbas/XD+UJRv4mKAdDhjDBMj7fqMNVdBo0DLU
bMZoHzS93STBUZC0lcxqurXzAAmcl5j5ADQKqJfZhlXtgDKkLrIzw2xWRxVLD55LGh/D0Aqbj7Tf
t7FgX1/ZQn31S9AYxW9w0k98mN+XVpSgA2ahX53Dna+agwPSNxusZ6kLIvn2Ud+xg+pEO+MsgZcy
qzf5BlwyormGaVgAGuFnIJ+cCBBR55uD6EQQYYmDAdC9akKxaNdvuu1Ha+d3zWYNqbVQl/1uauae
iALNDoPp1bn5CE7CLf2sT+xV2kJNz1E+tP2k8fQp2mQr2Gtd/YW3DZD21FEBKBHTFbNrFGRyOcpi
w85GkW9khjpEu/IYlr5q30zMHrYiGBAeEJUS+9jZ02nWm/Gr4UzN3ta3xX2A8dbrV2ihRENUEIxP
WEtEeD8Gagc17qJCH6uzuEmeoJ+FmWW+Gx7xadNOzb578u/bY7xNt/VtdR+elbvr5pc2FfOEFFgR
jOH8UHTLNOK3kRZUZyPSbFDigNCmWHmXC4kLeHQlYHORWSvSvD8EsjZSYngvOQuKZEsxPYBTFzwp
OtiD0jHzV57k0gWFEjewq1NGr+HP9yep6FEI3jeMgnR4CXiWmxr1nBiAcUwWbEaLuAiOnK9B5c31
rVxcJ7g6Qb6LCs+PJi3IU8GwphvFWWDoHNX+IRJ1CDCVk6JuBhXV/2QNDgcbRDGEMu2tjH/5vkyf
JEigspZ7QfapsVexD6yweG7WQPgzp/rDzGw3BXDIQxxYBVF7C/ol/Q7VBVNo/4DQArpnD1EugfDm
/frKFk2iLgr8ErIdqs7euQrqoqHSpN4zhBwqZ/FRiBpPBAIfXDwK+BSgTeeIBYvB7oIm0HXbs+fw
z3Kn4UEd7hxA/LntQYyLOCK9l/F8O+ThsQk//n8WZi5GHEjfklbsPVm9M5oK+DD5/P+zMPsOpmD3
AU8gLLBSu40aTOND4+a6idlV/7FN0zZexKhGJZWp4WObcg6ZMfKqgvq7xkiBf/c3doCnVoDtAGBv
9nkNazWPdaHjXp2hMoYZk/442FG4JiM298H/u55/7cwe0yhjakBTC+4xm9vDOxhYHpNz9Qe4sIN6
rsCotxt2mBveD+A1+A2NseurXLx0GKHBhxvFFtTmvu9mxOooC+W294Rm28a/EmXNwPL6MN8ExCPm
5NR5aJRJbQIuPaP36Fm3JloDxeruJ+pJ8FvlZuzqEG1C3QsU//WGPkerH7lZBPjP/l7Yn92XHsos
raDDviTf1fmzCsbDPu/tv9jGCyOzy8JqKaU88XtvFG7EPDV9ugY0mteJv9YBOdIJkPs1+DR7Wn7h
y4ogq1iH4CbvAyjxNukRYCPFShzBqewWk+K9nWu2BLgFSNbOyary1pJ3vPwJs62MRTVNxVSHYlVJ
A9NIMh9MqwN4u3lC3JKU57r1T0OCRnkOzYDrO7x0jBh3xudmQrb+mCXvYwM0CaUM79hkO4UEp1AQ
rVaKVgpeS+/hwsw8T/QxDG3wEbs8JpBeqgerr/5bZfCfc/x3IfNQMivQuWhqWICeyhEJMAg/i+JY
0eA/lrb+MaRQCb5LgYTHPD+Ick2rQ3TCvbHvzUEg5mDsdK6snMscu/W/ZlCxQw9BRgly9pXuFVBu
NgI8iHof3CV3igU+oUf9Idmpe2GvH8TDWsaxeETKvwZnWUCKBiKm4zkcirTFlLopSfLKmhbv2oWF
6R1cfGKUrBUadCh7LwKTX5fX93K4JYq0ErOtrOPrwV9YCZg+Slnd9Z5SeCNYoyq2Jjy9so65c6dS
FOokwToypQD72usEg5SSp+sPc20Zs6CiBt9BYnQ4Di19aHP+oRhQCbluYm0dM9dXdXWckAw3uZRr
sxWdCHwBcrOyjnnw/s9FRkhrSFPLGm/m+6kzdRxKpcZFFra10zuyW1vyNqnA4euEv+oPbQO36qA8
HEDv5TX6dX2Ji7v4r3F1hmjOJTUbSgrjYfRah480WYNiLBqYFoYaCBKhOXN5rncFT2nZe6Bohpwx
WPJer69g8ZAwtzUVAhZyybABowKbGCi5/LsBxWshUzMK/8Y9Y8gA1AJgLfkxp8iMsccceoSbMASm
khz1tVUsbRPmFtEd18DhDyvfLwEYyMMkSnEOfdxA6lsF+d/KPs1L5l/3DJ1QVBEmfT3MZH83AZEm
rfPLpPdAKVbuSheScUcKqscztxQ3cw2b3F0/mVWL06IvPM0QgVJGi2FRum9xr9tNaIuv3Z6is5w6
hvc3n2owLRhAGOoY4Jx3pSqmA2aeCp3XldCWKxNPBvgrRJd0xU0vntWFnZnn6SYWFGnUOi9XPhXh
rdZWvtSLHuFyIbOTajsVHPRU77zG7WzZTZysfgtACFVt9GPjfM0obRP1tgWVtGR1mlNsrx/c0pOa
ygmojYCMBW7p+7mpeMyccNpBof1J1QWIs+SIXVdStllB/p/rCIyyhG4rgpt5i69SSyUjjHSeBg53
hRwHITBzGaqP3CaIyoV+DX26lMBNE9MytBREjDRPq764jWE01v0AsjGva144w/yVD4XqKnqNjL9Q
QUUK/6+lWWqV57EYqMHQecnYH5UcTcURAr9tGNrXz2nxgV0amh0UL4daT9W+86AF70LT0IeA8T7Y
G5a6EfYS30XufyxIfp3apcVZEKT5aJakEe+8EhMwaj9Yfq7vVlY1vZ+LovY/NjARC3eI6BEX5PtB
kbwohk7DQaWFCf5StstBo0R3VLK500xqHivbuPSeJ92Q/7M3W9NQGSNROOzRClp4YHctVwcOp3T2
x5JQLAfmBnkU/vl9SVAJHwoDvJnQCp8SUfBcP46biTsQ3LDu9e2bwoVrpqbVXlzzMh+6hvWs85TN
pA0ET+gq7ro20Lz+/s8pXSxp9pyiVGcYMQfiETVJ14io3Q6Kmed1aCVBBFnGUqPgG4/3vFDxC4Ru
A5nDFUe5eHAXP2H2zvwwziiT8BOkrDApe9QguHp9M5csoOSIWVSIvE/1ue+bKSU6hDzipPNUUEmL
gfyilKvf5RUbczDxMERSxhXYgO7eNPLV1yZIYyOnaczhd+PEd5FsdoGlrn3G5tjDrxO8WNy8RyUk
LUNHL+88cIn6ZglkxWe2j13yGlniRzlaUWk2VpabqTX8RQqC7tjUHgO1n0JmL5wnlAD0G3YeGUA7
71cg/4e6mnP97Ba946WV2bvWWCc1BYGVHDNf7+0mctgvxUZpWtsHk16a3fQr12XpwwmoGaZ7JFRL
fvSkOB1ok2Mk0ev14jf6cJjeU6JHiOetZVja4qVBc8FAZUIBDmf2+gbwgoxgsW892vudCUKJt4aB
zB9FyadOFJ9UgokmdfydDoGj0xzN7qF8H3L6EAl9Z4LfbMsDEezezVZVQAAkV3d1SG7pWL0amRIB
elptJLEOTIGdshhIIn1Mj0PdHCfcZpbiKgIL+6qo7LkI/D+gb3lOYvzfIPdlVl/6G1ZFgdmF2Vvm
0+IAUSr0/+pSMANJasGvXHfmkLS46Khq6o3LFClz/KpIt0PahY5UpYkdFalv5noB5Ep34qB9V/sR
nOv9TmCQxpRAih2DRLhugxfO0XfUhfAIPv7TIOQPWiEUp8Jn1b7wieGCBsiwIeBNndGHlGWSaDdA
bp8GiK2WEVNWvO/kcmbeF+rsEElEJwIHM6cIElkGhusgIV4JiukSYnQBhAk4VCqDldv9M3wCeggt
QXQmQXcGYO3MM4VxkbCpai8OGoh+X4r+NTAK3O7SNHyvELAp15/Tzxs3GQS34LQyIGBmFVsmx9DU
4wLzfIYL4t+CPOr/Z2AWVjcYITeEGgbGBJT2XCqgLxR8XLfx84F+X8TsO4yiBKNs1Jk3jKheFsmx
lAObk2QlXfx5C76bmR1Oxbu+DymW0kuvAYRa6lo1tfDsFysfwKXlIHpWMUUzDb7Pwwq1q8DrosvM
45kAXNeTAv2PtlrD6i6W2uDMVKKjPkEw7fD9rgmUZ9UAzduvkEKBnM42dA0nfGKpKezFLb3LDkqw
ct2W6vdTWoC6wYRRBj3Ld6NMhvqi0iCOEbb0nO8kO7XHrfgnvw3d8tC7pEW5mdhTf7g+rGauU9lj
/oyRIUzTChhSovMPVIHj9dtEaD2hCt0miM6cj6VZsPoMxXVX7SVXYaBvHXIIKmTVytDHV4D7wzoa
I0iORDAVzjP1VGSRXkbY78aFRoIbbNsz8vRnqGTtWpu44RaE9zf9Kgu0/POJ66hw4w80/bDz89lz
UeSqCoGp1tPfpJfBaTwJbaBNdiNvR3Tnm9v+FGCa0s02ta0B3qFa5ACxHrvYyc5wX77RLTt1p+p2
mvvc6Cv+bikp1ogElqhJ43X6wn6/D9Go+iHkd1rkOoNulYrDbRDlPuPHvEab1s08CI2w934H9sNV
GMaclm0Klb4Zn/umpheHTNPwYbeyd2MLzYJ0x2+Ne31TusUmPcSfWmcnQJkfEAfb2QPkHW3/Tn4g
G7riWpb3AV4f/H2ISUFm/30f1CaGGmCHQ0qP/IXtivceLayb8FY6CTfFAxtNzRJdcszsfFWKdul+
ENRW0IDHvMAPACT1Uxa2aYcjKBwliKwUvPPX/fOahXlEL1USZ1nfegRSXtk42mr9X9E8X2eJwUPg
CNDQAm/v7BsA3VQysqZp0fgUP7VbtiPOuIvOguO7gytb6rv8ScwSCNI1lOOcJu5/LSPgncwrAGt8
P7pw0Aq96WE5PeYPhssPiSVv4jvIOX1xyF/fyiWvjVriv9Zmd5aQSKyjEdZAJfjZP4XWxEoqehDQ
/hydyg33axzEP79G2M4Lg7ONrVjaYO4SBjNpcKs8tMyUZiuMcUs2JtI0PEfQV2KM7PsWNkak9EIR
iNArLBEjnPIRI77R9vrWLd3CiQkMcAwMqqIw/92IDHg7i8a29bo4toQqP6bZWga0eDqXNmanoyUq
jVD9aD3Mrb/Hv6nVqzbUtjFzrZjcUaFYtSl0c/WzurR/+jQaoKKlO7XFvy9NGPQgqWJkKC3rTxMG
qjOAFQTn+H8PF8Ha8K+heVYrDyLkcYRQ9IrEN8eKQtntv2Gsvl4TvND0kGWgZuaOUCF1NYKDrPXG
4hUyrTZUk8yRYCILioF/cR8uLM0Sya5lGJ2uYKlOuhuD1ScFRKMrNhYPBpSAoGuA2PuPqUUl1UBb
xnHnKAX5oPihp52pjL+vL2T6NswDC5DPI5RD0gBE4ez027qEOJ2CFzqoojkGT6loWGikO8EQmkW8
tm1k8R1BshbTcphIwUF9v2xjkgokR4TqYUhJAp+3BCxo2BmWHCjcagwZI/VRne3IWBnQC4eEVC95
LOlSKytFRx6reyEHxr5QPjroFZqs4zdI9pyIUijGhOU+lzu4ToZUU03aZCPmuGnX9+vnoYC09iK+
nhZ4UUsLMagex73CvMgvzTASbF39HFYhBkvZAopk0ywxgKwgyv1uJSl9qExKGUMlDVN48WsdiVjW
K0emfn05P89jShghVzxh9QCfm51HFIYajcSQeZlGN7Fa7hWl3l03gXmppTuGxBcAT5DE/+BbHaq0
VIUaF1lPoSza8PRJCNQNS7t9ZKiOTINPFiFUG3WlNyOpOBgGCv8QYdsGCbuFgOQege+GjuINIASZ
ScrhtgQrrgMSHBsz1/dSLdyqjXRf6CLUu4ZNqhSB2atkO45sP3DwPPhh8BirfGvUo83U6pTkEAGE
gJ7aqqdSV4kJes+7DPgwTeBgOEhdsBWC5qXP9pCOcVQVTJkkCe61PumPXUR3QgNIWR+Lu4JWTlRJ
d2qvv2E+c0sAdYSW55nGMRTB4vE366VnnhM0bzU70QdXDzXMHYfJXTIA/al2msuj9kATSbXUJrgJ
Bv0X1DDPei90JuIeFGSEDkKLmdG4jVpsc2I8iAL/VUFI10wF8ApoTLrhRfYpVGBRw8cVCsJy7RD8
P2B6f2zRZS1r9aA3UBjg7UEo5Z2aIUAddWSf47MoxREqJRgfVxsh24ep7lslaT7GYfBN4H/AWltA
t+5LuREMbpGtCvGH34rcHTL1FQ3KoxKAWz3PeGFK4egMEYJwAYcETccXIwnPYdHcVpihwnzKCbUl
m4Uh3XQZk80shKZhFyAzkERQlFfoP/bNrcG7m7yT3rso3QH8eINPhm6iJSPaPJPeMlW2wpSX1pAL
B+QtTigxxWxkvTHBnX0acxX6FVWaOSTPU0uFhK0Z+qpT6LLtJ2BEBiPvYzyxS0h5ea8IoH0MFL00
JQxaZhhwFxodUmagjalL/sDRxtgCpbaDyi2Iqklmig1U1I3kLOf5juaoFugB2fGGv3Ctvw/jcCPU
/Z9CLd/AXfwQlyDVg/rCQc/5a9Xon0ofH0VIjdmhj9KWmP0xshFFSAFXPSPFDtDYN1zNfQHGFLMU
oK5pRAW6eUo3mp3EPZlHD6Ic32giyjmUZZGFPGAS/TynFWQ+26J/kMYECWg/sebmW1HuXzOteI+5
2pmjpt31hjA4AYWSKYNEJoFgpknH7FFq2mOYCvcD16F9qQMlPEJxrO7aX2MuO2knHEtfOAxlmZhS
p0BUTvR1y9Ciez2JvkRHXdSAbtAKf5CFqDUhz/DW1mAmSJtfhkZdX4XEbVOj3NpQiImkFb3Ta9/E
mOuky5e/kEzV7UoqBgcSqD2kAad2fVfG5iAbo00TMAX1Cq+tshFvR0P9FXctRMdK/ERSkJukB+Pv
ALVIu2ia3mVaG1igA04wuC+BtQayT6gnAl/daR7VhV3DaobbLkEmF1KJYtCfo6a14O33cdHs8li5
RTnwAx8u9Mzq6JVD0bKg/WMkxI94FACs5JybnTZgtmtEoTjqu8cgxnHwUcztIY0fA5U/5Do78j7e
aFlzkFgOuecugYoKgFZW27M7wYeAnjSIL6nReKmkQ7c9DbyQQiqX1d1TR3PZKschm+Q+4Ypy38r8
dmso8gPGy2/UkB4oU6w6zk88q8dNzOO9nHebxIeoMPTG38tO2TESbbQ6eeyj8X4MU5cEGAUpaIis
JhlqKEvrdzmJ/J2YcngTzFcBKb4pmuKO+zIUb5kaWz7Lt7rQvinoOptQSE62YlJIdmdUDyRmp4FH
567X4SNF6u+SojyGLEusoqh/EwkaMVFX9WZOwdSJUScTkUCOv0T0qqB4FDmKx36ntE5uoJ+h5oIG
GU0wTNRhPglxB74ZxwYIWmtI8PqC9KuqenuQUtEps6y1q0I8B8n4osTQNlCklxik2FuDowSlaWlt
VYPyRwyD0KIGhHTFLDomkDh3uCg1bpC0gSsWHWijEWy5mtHcCnl1lMtSMtOYlxiOpc+Fz7mlV0bg
gD5xyyK0kTJKN4S0ZDcmsu5VHBQMIn+KE9QJRRVKAAPgJYBS8O1E8Gil0bgnJPPCXklNNahPNFfu
sMDOAtrCkXj2x/c1W4hohvYvJN4NkvyRB7AkJyE0AJl/rkp2CLo8M0PaDjst6E9GBYnqiIQZVI9H
9R2FkHAv6IVv9j0eN3gvIO9KiQlsa+MUvfYHH2LZrBAMmzwoX+tERe0Uat/QJVRAIdRK0KLBLLcp
1nDdmt7/KgVyypj2q0QwYEHbU7aHLOuhqGls1IbvxKYerZyVn2mlko2eFr8No3iW6vhR7SHLiaj7
PvJByB1VboumlaX19VPcoAkAIgRziPEKxdpoLaMaXkknUKxx2DaMSBDGDptNwppHKYE7UGNoybOq
2I2gDINcB8cgpci2POOvscIhIihBLEQdnxoNmq2pJvtuI+i/E0bfOvQmaJoXh4IYwwv8teEmGuUu
Ypk3tTbuQj3AFNx0iakWKHsARWqrkRPF4jWkbYM0STMr7XrflHs8j5IrN0aONyB0KTFJBXetN/w+
UMpDqmLMPRTp21CLcJKS9pZwAhXFILkvxhJS1Wk0QK88LfDaht0YNQ+pKrpZ3+z1kL9ItD4SIz37
Cr+JaO92/XQpJEhxJuDBMpWif6SQbwVB5jsTcn6j651gqWP+Cqqfm5ZVvxWIVltQkB5OUh4kjq+p
hzIVNywsQqtJ8k0d+vcEztwBNhcRkK/iFU3St10T3QdFu4G+/H1I9N5Wcipaks5OuVQdQ1LcQALY
I2OwS9Qht2SRCxtIaRIrUHwI33YheNdL7Yno6AO1RixZihKkQGagqUD0hzYpDbeS+gPIdR/DiCAs
r0fDxWTGXpMiYNd49BHpwxYcQJssSD8DIu3ZmLua0gVmG3f3XY0eDCaEzWzI90kD1byKQsR5yLdZ
JtkBBKH7LNnmQXY7aP6eDc0mFCEQy1OxN8OgeQctBgjXEgSSYDZtoL8JZpF75EAHIxzf06g7hi3Y
FhB3DKQwTCj+woX2byLzD1kPJTN1qKxAlm8qgk9iTvl7I2Ub0HE6Yj9sEwhjt2p0ksLYrrvSJoNq
p0HkGqXsgYPpJgZgNu4x/6FB1lpiEJ/reQgFeVzRSKn4IaIVuwEnKbRKNdWVqL/XffJSpfqRCRVU
GrUTvs+HrGIvk1Axk5NtGYyZzUi1gST0TV9Tr2YNpslk6TUSxoMkAJrCJu3TFsKp5tg2t4PaKSc0
IAGtZLqJKlNkhq2umEn+oBDplnX0QZBkFyQHT4x1rhaDSUJtxmPDGx8pXnhO4hj73+y0xt+XcuUI
kbGVhhH+oqBbQUGVSA0+uyD7irS4Y+QhaCOaHYPqtJmo/kkm7WOsSVYt1+deIwe1I3vKR6iMsfaj
EjKXSX2KZ4aZmapuXGEET1Ux9iZLIN4NgT/Iovp3eYtqOi3LYxkIz3Ii5ibYtO6LkruZlEH5CfP/
pqwNu1pqb2IK5W2FtGjypckL1apjV5aaSWm5axs0rZs4vI1r0a1UYbSSOIdwm3+oI/6KVtapGWro
iWOYxkz05jlrh/c6LR7BCnJu0vq5KgoIMeW6tPG79qY0pKehUA9qzSEu3WVbDQPyXVRtRsFA2Xtk
N4Ho/+6E4T6S2L0Q80e5kB14kdsyVA9EZkdMVGwohOAddJRujCaUbTq071EpF9A/zw+FyH8jxPgt
cfowUtA/58ldWSduFxevIWu8OCmopZMaSuiseUbPaA9dsXc6yLeynDkYIDuQsnioifGq0fxMcz+x
CyVyCgUwMaHOnIaNn0aqfDZh/6CEammChtiJsv5UZr5bh822Tzn6s356atqwMtNwOPUFQPVyeB9q
mKAUOmJWYdk6UjseBUN0VV10pi9cFCZgUSabpolkaxSSA6gPt2OqprY01A9igP4yyg22lmujKRAE
hlli3JKqOQ668icMhn3GwkNYwdFLWr4dSf6HGCOCnrT6CBOhN1NJu03HADqONWj2fF1/DyE1bbEG
4VwMCbxSjzZVr760ag0y/lrbySpONIVGD2I/0UEf+k6n4H2sywA8KERa4zRYLtZd5LSzAhBrhbHJ
05h4BncNtu1elD3SKkuwEigfSecE9X6yXet4/CwLoIJ2YXRWFgAfoV76HWu9mIZWIUQb0XgckUaJ
9RpsYfqbfpSF/rWkzEDAZaW0I0/QtFY22Z28pbveHY7pfq3y/rOaAoAupBzQxDEmqbBZWTXL2xTK
9IiEiwZfWcjIQzTFpOn5egXiZ5FjggGDO3kiI0cRd75t0RiGQao3Hpd8EWk9jcy+yJ3rRpYKaRdG
5gy4CjyanxigCtHh8qwBjGZW2NXcamt4LkFPdyBgXSl3Lu4e0McgntInAs3pv1/UosS4lo0C+nFe
2vmvspo7ilw/GNWaJMuCGR1T9qCP1TG2jmmH72aEMkeHKRRHrwK8VCxzu+TIPIvEur6BS+Ccb3am
MtLlciKFhULIR6+cQhg6HoRYeArG9k/fQvW4yx9HQba1tLmPpREURU3ylKZoz3RrdHHzcfapjPzt
h8w6CkLJ9BxolNFLkvSkBtWmT7TMBuceKsqt2pq63P9qSPxEKwiCFor21IjqS5ASHTEX+RXkBHzL
GtRZjToxuTFsi3y8I6BshJbm+J419QYN4uA/3wUU8kBCNp0SSFDmDfkyRaEgDUvmScigJTkz9Q4p
UV2uHdLPt/TNznwqqVAIaxu/YB4iiZfyd2qHNrU7h7jZb2ZC4t1anQz/6fRgUdWhJYg7js7L7DSS
dFRQmBQqtEUgWQIFvS3CDG7F7qTcoe2JYvkHflPerDnbuX4grgEMgzYJWnM6RJDpzHCgsbBCtlfD
bZDzkJB9CYiw1NFnLVFcTgCyIoIE/1+GZhSRl5XXsFA0BRMagQ9GsRzMbDOnFUeY6i77cvT4i/Kp
HieVFvGevrTeBFNb88ML7n66NQaQHOLEdjUrA7eZmvnSII2e38tHJn3GoP7S6meGOl1ThJuENGgK
fF5f4c+bpIMmk8iYI9RAnzenpE5pDuXXWhwA1awtP8hNRXm8buEL7DL7iqGfNTWCpim3H5Qb6J6o
XVljD2mQFnbV+LkT+SjvCvkY26XWgK4hr4gZIxhVG/Gjq+IdpGl2UOS0GirsiRhSFMmG0ulj+R7o
MuleqOPAgt916irZqBQkUBCnD0ypQo3q+o9fijCA4aLTAlCCBp31d3coAeKDocJo8OBxxBQVCrM6
57fNVg/NoTD7Y/9Q34eJuQp0WToXnWqKhhlcKAWJM7tcy9qykhF8dlzflonQmEolOe3EUQA/+KgW
xfPgy1ZfCHaQi2dUbaCaoXQmJoefGB//YnYQaiwYRMc/v4AG37dBE/tczLJwBMVyukeJ7EEWq1tF
LnfXt3vpIwc2ZTBfQmcBINTZt7QHtR74fozBCzMwXtCbtgI5Qv/fAxEd2o7ATEH/EwQesy9pJFZG
3EoQIhF86lYIZaEJtPIdWDo9TAwp0HSZiLXnsU5TQdVFRz3VA6E75J5ZvYmGoFjpGi3hhHEm0LsF
9gt+eY7HR36gQatJ5l70lJxyTz4W52SfgWFdudXN4kF8oM/DQVo5op8fguki/Gt0FnJnJI6aSkgG
L8PQG1f2Y4NSGADmQn/3F3dhiqiQHyM4nc/bB+2gEj0JYUgEl3OHwi8CHyTyK7u4cOUw4IcR4kls
ABSos4cmyDkGAFAy9gQIfRbbVvzM5TWKgp82gEujeMcAR0Axda7qKcToLNUhPp5azu6yuLyt9fp+
7NkKBGnFzDxdYIOc0CjFfUAdqe9ug/itST6uH8rP0/+2kjkSLaRJlkBxmHtdeCemEBDo622TMisL
Yue6pZ9P6Lul6ct8EYc2XZlxYcxrTwTtmF68adXjdQPLS0HCM4FJfqoTFZ0RFJhh5l4yVI7IBDNG
fbyOe7sfV27yAjQMa0HsBLQDgBGAaX1fSwFq2ioYo9qD2io9S67oqFv1l/Qrs8DJ9DZa6anvIGtR
WulG+Zs7gQjq/+DIM2enDbSgTQFqll4+0/51YA+quBYkLe7khY3ZUUmRn2HqHKha5ab/FJ/o0yC7
0Zu+E73yk73Xst3esz8h/6+KHV+h4SXUevZ0q9Bn4KuHXVFB7TF9TId4Exp/cQ8v48/pnl7cw2wo
AHsepsBXCo9IdcDoEK/cxAVHjrFPpMQEOANMX8yJLisuVq0fRJUnqlDdsThmC7Ot/FxRa6JdCk9p
bWav/C25X+PEnS7e99AMhqGQCkgt2hE/Bgqb3qC8DYzSY91BGNwELDrpWrKy9JB18C0BvIo5Hdj7
voGVkjYDCl2lpxPc8wR10MxYA1AsxJiYLgVkEJhcsDv9IBQmpPeVtulLLzyCgui2em9R17UiBy24
c0fNzpE2yoO0KY71Eb2zI92GTrqR1vDB07dvvp2Xv2J6KBd3JULu9z+cXdlytLrVfSKqEDO3QM9t
u/Hs74byyIyEQCB4+n/xJZXYuP+mTiqpc3MS75bQsLX3GooaJ9fJ1XznKrnPTum2WpMn5TZ509Cn
enc32XZ8SO+abbmQcZwJjZMF8uqYYRfmJ7N9jtYkr1C2AbrDTKmHfjjDSrLR4G+go8VQvAwqppU+
LsDg8jH6Vzh0NugfkWe73yCV6TKzFCe7Edckbx5cagMWMOyylu6BOzxWLGZeP5R7maNCZqPf5lul
E3De0xUxIzw51Nb0dLeB0qqWdkFdGLdJoVq+HoGa0rTWKWX1Az7uOq3HB/SruR817NluLBBlCjVw
LBjIpy19rtT2pdVt6efdQLzLwzyDmYIzCl57kyo7uv9zmkU3Jk4aOyiSqZsJm2qs1M/uNG7haP3e
d8EkW2Nu8Bz4QPMySF+sN/EhH5SXJUqkdvY7f/sZs9nO8gK8+hQMWWODEkOa75rr4Rpo50Cu4adJ
IHkOIPhkS2Z42ro+ul8Z9y3ho9kfCM0Thp/ti81ideDMHv8xObOTOGeNA5wEftWkWYTGuB+dxsbP
URqAAY9f38GuSbm//EHcM7cOFPp1PBWAzpuelj83m5oL4TqQujxZApWpSDFd8KdgXZK7eA8awvzo
3Op6FHJfpNa7TXOJrvOgAR8tUUVyomeDoo3IDDQnzKJ8sERseow6f/SeqF6LDprXNeQINNSxbGm9
zhOn8GNRu/t8GJ+jsdwV1th4Wa7u4S2GXpjofIKGhtcLQIXQ6wd8VGvXBuA9RkseFNHcNI187Bm2
fpJ/yUF9HFyeA4NhJWBzjbGnl/E1V6UVQP2O7GHK/W5S/odgcaHn8SYtJPa6cD0Q2eDOw8qNHJI7
XufCk0rNPFVmwC8AaoOynO5Vg5Jic9Sqz/saOJPKfuXxcKMYHAgnNGaHNgbGpMarMk5GI1TTjoFQ
CG1Su0sNj8uy3LCkPioDtD6NqI13esLVoFRYfMJzeOqoDyZaY+MfBjRGkFmo/QhH9xsQn/066lEe
KuxXBS89UK2SOshHHTda1FRBzeObolc3l9fCGQA3cviJ2QfFRCRZv8QsDFpKe6otN6vmcWLXKtc5
7HQBWbiHa8L2crQzlyaCoYaNaglQyH85Cd9O+YGbmioNgr6QCuN13mLKb6Il6/Jzq9uFcwLa4BYK
QvMRFTGxZYvW3Ullzt6sxUum5+8pSdaonhsLZ9vZWGC1AH+K6xmapT93Ug5XBnfocYKXir3Os0ca
HwSOZVHrC3fFuWMCENr/BJoOt28z10hLrWiMQMAW+Y7ovSZecPA+922+R5jV6zhHeamPECGCDGi1
r8otF1eXP//Z2QIJCB64poln4yyEoEQMhbSx1lzIHHbpddc/tNa14v5Ps/XfQPMib6MNY50buHEq
XaybOvLTWISXx3J2unCrYYGhUIHi3M8Pkg/KkDfJ1JNBG9tN0Zc39mW2dFLjj8wSBMhy45wGTAlb
Zg5tR8XAsllatacBdiuBxUkYSb7rDGvnGuxtYPUu4yYMNejT5cEB+XA58hzr3tPYTgpWtmBwy4Pp
dtpWcvtTA56Vmb0N7Ujjys6SHarIh7TAiS1ZFuYjrTx7FLmvVmB8y8xChXko+30yMtWzYvPD0Ppx
pwt5XQ3mNXd1tq6K6NQJanuG2W2wkcTWbsabqDGLQ4m02mXo+8biHXXuAqg9RM/FPk/A2Sr58G4Y
5FBBzch3FKf2ANVyPKhcAk8hgffRijtzKDPAOqtPl8I2wGbYNoY69Gj6068mLV6Svo1WsTp8mgND
y7ZJD2XWAdbUEHxSx3gFR/XdTdSrJrJAC2zKe9kOG3TeNkByndI+us6k3Etn3FtUBUFKgSBpYT84
RvJeMBWmvLa16uPhocvlHdeqg5pNoMF8CBUFiglJAjMcYWwBnUOVsr9xBvpKmmgT20WY6uozpIdG
uDC1NdK9dJ0R+6pT9GNetvvaqDbZqN8WBFg72mePXYf6Nmo078AYb7s+MXyAK7pVoSSxpznKKRXm
fVTSz66TALPp1YutKQ89iMWrYnQOZmutrJGtzKyAL0di4goE3Eik1U06Ri9Sa6952t86Od3ACHHX
atouqlDSRcV7RG8dLXFVz5uVOwBIVNaou9NaD8sRnfFYxA8t4O5qn61ypvH15F0NxIa2VvR8BRhr
v2pZ2gAeiwyr15+HisOrwxx9Wxvh18feciDndJF8dhUM7QS6nsKyP/UEZDVN29SAJ/jukDw4zFX9
ekRKImIbYNRGC1uzeNVkfy8L56S6+E1O6Vwp7RgkeZ34owpcVFTLrUHzLTVo5ymRE2osv7Pd+Lmy
rXsm6AuznfesLpASWu4uGcGFS/kp7xTouFAV+M7Oluj9118ONQDDM+8awcyrVgBdatTOm1bkf1pl
FEBJxFe9HoE9x3pwsIh0cekPn67D7sHXvipdyyd9tNcLFUIdzL7H1f9OjfzJVVO/jeqNYRSflOYE
1mLRZqAObJRMft1XQgWASLzytrhKUn1DTeOolykBFjhKvcpWv1rd3QET+QFGLUQUaZPtFc7XVWpE
vgYxO78vIRwgho0txx1NAayipW/I+o0O/R2sVBg0fis4r+aKDEyneoTa70NC2RvTxKetAQtq9huH
DPd5ZKh+5U5GXpn9VPPsI3FTAAjrR0NXDo4+3uuVTH1Goj0OBXBzlEM3dJtGa56TCC45hpqb8LGp
P2F5CYoQdVsoMVoPnZtlANTnacDx24NaM3rf5Ka+5mCUBCJRX2zHrTZx1Ld+40QsQKVwOEbaUOzt
XP2Dw4b7XWFa4LWwF9BDswCWLkWAIvkEcKOQgSjc58uH5pnbDYe1jaYbnuwQD55l1Yo7uJ1q4cis
xN6AiUjEbxztVoGFw+U4Z24eDaWOv2wx6HfN/UHzwawgUpziHVO/W3RCKKIY1i2JqU731/zqgXgu
WKng7IIjO/2KbwkHAe6sVRq7OWXuq20+RgqeJPFt171RHEuXB3SuUamBVaH+ZXChfzeLBVMhWRol
inxgoB7JVlm9mxuy4ldLbL4zHXo0074Fmj7ht0G1QGYXrp0g0DG/peqq3OebKddV29Vwz/3hUP/z
hHeiXMM4BG6Hv6EHpiioVJWII+FtfU1hWBSqR4pkYQbP3dawhELbZ8oSfvVaC8HG3IxdDgwkSlFl
+mLSZiHfObe6ke5YUElwJ8ryLHdzRV+ZY99BygCHWwUvTbbBdQYfHmt9eTUsBPq7WL59IwfQtJwW
PYc+DfD55I+Gk8Otv1AKCy4HOrfCJ8YsyFxY5b9QNWVFuOlKDuqQknCUTspbOhh41kF3Fv+nG8iK
1AsRz+1cOBugBQSyErp0szlM6yErYOzOgbzUdg1tjjbUmUirLsygfm4KbXCv8KlgEubMO6962Tid
Pkp+ko7ynglLh9dQjHKC0jwUGX8f4vG1JvBwKGjYa86Tpkf7VlfeOjLsLagO9r1meAOUqkw72QwE
T3Xx6oh2PaZkTcv4qohj+AyyBwegRk/l7Diq/RXP+SYmwyqJ9He4bmpBBivnw2gl2VofrK2eUSAB
IAe4ULw7t/KBetRUMhle4/D9uaP1Nldg3I3VomUaajoA6yVL7q5nGtnw9wX8Cq1PiIlb9ux4ymy3
bGUGyEi/r3bmur3RDx0QZXXQrkAQuOUP5OXyyjx7ToHQONWWodbwS7VA1zQeKQz0OWPjbEAcWHfb
d+nL1RBU+3iRxH12DlH+nQQn9d9mUX0bJ5XdWvXJhemZMDwajQtX1pkIBpSWgY8D3QJ4gNnVSDqu
A66OdkNp7Ov0ulr8Rn/VK2bX1Y8Is+JebOpp3mSIkO26oLztNxRu5wL3vQfhSS0PxqcUwvdb6PKt
lQ0QMZtYeHix3EW2ByoQEOGARL+Ub5e/45n9/uNHzWp7VLWLkVXTsNGHLQx344LLBxrBwrFyrgmC
HoGjkqkp/1sXPEpyCWAB9nvCxh3v4VlX0vt+eG3r3Cd8Ar7fcqCTR3Era+lRiL33yPcL5wCsqw/X
zH8u4fLj50yr4dsJrkuD4pLHnhyTY5asCdnmcqFYcW5BfR/xbEsiobNl3LfYIKBoTNaCNluIMB0c
8wX1PcJ0xn4bBOFu2RMXEfCPK2sAk4TF70VO34fCPQ46CDom9yQsBy8vmTNCKdCFMVzwXaaEQZsj
E5IBKJ0UKk5/ZfXaU3vTPIxR0B7sVXyUvrLhG5quh6fa8Razo2kXzodsmzgIDNQDzF/9fMMcXa0t
Y440rN2BvQa61srymh3UtIxgKdqZ+Z0Y29ZUDQQ45lctSDAXyGitPtGqfJYVHhTJl9amgQGhpKRx
8OCtVwSchMvTe2bdQGIB4jcuJD9+d+0gFKBaesXqU9GPawYvSbeIF3bjmU3/I8SsUlc6YGlVdVWf
RHzFrD+JOOpLnelzGx7l2ulCgoqQ8ctQIcbbmUIzHl3PPcxRwES4AYPhJr1qIPcxHLVjf6e1HjoH
S3rhf9vtsyXyI/BsV9g8K6rRLDB/x+SkPtpb+NuYDNA+8ENWYofHmHHon9olFMiZVO1H2Onff9uM
igp0m0lzLBbzRePoUjU3OhTVUBrv6bj5H5bIt7mdfT94jvKmMLIakh/x3ilB6gBr73KIc0uEAC2O
dBoInV8vRc1yqBJnaFq7QA1GZrYH0PZBhzHY5TDnFjsBYhzVVgtAxfmzisAaDma4Rn1iRraFvhxY
4ouifb+PDOyjCdKPRBP909k53HBATQCoq089j47pwA89UCAG5Oxah4F6/Xp5QMgWfsaDiDRgQK5O
AHLDwodq68+F0JmkZ5pa1hNV5ENjEqT7dkRSWqxTxfQbLjbQwrk1yfDqDtFT5SSmL0YbSSnIP0qT
djuiwfgvre5GKa6zqnip3LTzB1nuwBG6M8bhTteHdZeIa2rFDyw2HzQxdKAiwby60aDGAY1+1W/a
4jrVUw0yLbGyUmNmg3QOWmY+6GjJ1oBq6r1qBI5j7Wx3DCkdV10/Fl7vgvXeQZ7cSxQlTPDnAz64
JKhtFHU70Hq7MYYMk9l+9UVxn9s1wP6jY6+RlkIgMOoaz+Z17btJEwAz+pbb8loxbPSa1MjPKYgi
EYQGPKOFUVJuQJI6HVrU0VS4bZP0Kabt2sIDzq9FfWcVxjV4uc/F6F7jDtIA82ZyBXNN/SWjzsog
uQu7hmRVqspRtuRPK3NcOCkIjmWhvXVw+AUfTL+WPdsD/wOPHdB3VyhM3WhWfS/0/tPmGpINvlOh
Me/k+f0QmZ1vCPdQEeeONsq74or3XhNIWYadJfiRNPp93hbgjnfZh7CzG96yR2LFIHf366ZUAis1
jxmPoQpYbVKVxKssQ8KjRzeT7AwoT8Z9ovBV3NIb6cTE08Y0HCK4DaWQWsC37986YR3aGFw0J1IP
biR3Tk0+skZDu79Xb/JK3oyWunYiKCdQS0Dhzun3ilV+KEoZGhpNvKYXN5FaHEwO3qNuxEEToXpp
ZqMLIQ16NUT2c0zVbUTk0aKt9O3BYAv31+wg/LX+py3/7SAsHLsyY62qw5hU2wxJQMssv2jhbgPb
5GjhbQUpsoXtNtvetE9To7FcFkamO3oWRfGUVNVhdEE51Nh4pLWFfVEbuzhNNxXPt05vlyt3jB6B
mb4foFDggzUHpcwaQrB6ZewrfOZdPohPQ6IOX4v+C4yWj5LFj1ZkUB/lOeGhS1iB/RXZu7x2BPiT
auEzmXSrNB7qu8bKpxE3EHvh/Bl01AJ66O0JMKpHhyVHgAgl6ET0WmriYLfqQ6ODu9eb+cEYNehv
5W3pt9DY3ZOiLH29ZXunLfJtU9c7VFkrqKEMxtZw89vMKkCZy+sOHrbmgYDS7lmOYFeddD+MQdv0
xvhFhvYx74erCHKcFjNeonhY5akaMjEELo2hYqEGQsY+0gFo7JQ3rE3gVat0oSJ5txr08ZCZyatM
9Z0lY9vvO4Ja+rBig/0lzPwej3soPgCZbNrFztJg3CuLuwrmGSrkHr2RZh9t1T90RQZjSVgVZskx
d6PHuLfGoOX8pkrQnNJSPIkLHAGJzq5B5Dc3IhH3EL9IvaiBNENW6BthZqfMxP/GzNQwB+oN1Df5
AQNTbTMO8AJU6Z9iILjoh/IlQRHQzfXnOFaDKtbQha+UqyEft5EmaDDCTKamzQCKm3xHxzIHLgD6
EDqOLS9mxZXpJgFTMjTL9bpY4W7aaU61EwNsqdtIYrTM3KmlcWIW/RMxlLiZGu9r3qxFhVoTz+ln
XHafWCqlL3IJTGD2SCLzyHn0rgiRQb0BZesugdgvg8hBxYzbKGMbOFGUm6Ime9Kpf8CJvjP48AGq
P1AHZOOgyebpMdzGSxUrxY2y3WiDNN+lUAscwSvPTA2LmHxC7+Shqq11koL/kpqpX+v5g9qMts/L
JjAsPOsgljJ6Vc+EnytkM9jqnifFc1MkLyRXPxJYonlqoh+iqIESQdRR3JKwY6OT/WhbBEY64KPw
HhJClnriPbyPqiF5s7oE7qe0eIOG+LqJlU0LpXcvttKT2soj69jXaDgvkXRfmN5VPg6/HZHNlRWT
Jwg9L2H65qWJXyfQLAMEGCRTObSLQiuOvcgtdrw6aEnYEuozCCxHShno5l7ioquTalU3tq+QZiF/
moMW/v4IwNyBVoCMPiCos6pPRVojZ3B+CNnQ7lAD2oD076UV3TBx3dFNWz2WurbmTLmGKgzMsRK6
WshEZmqa818wNxmBggGJbRrR0NjQaxxXW5SslQ0QEwtn8CyH+xVnVjmhboOndIU4tL3FFgV85fny
SM4d8YBlOdANhFITkBk/bxTI+aD50rsyRKEvNPPkxqwLM1D0hATg1wIzAZ2YEv2GhYrQLAX+O67v
YWf1mgi+YcSShgwTnp3Uob0ps0J6TrYEVf5bWvr2YpkCYWCgBCEBhnjbnPzXG1xVYn3goVI3QZmk
d50t3p2KHTgrPsu0DPqa3onSehtGkNJ7GFJYNfBORnsDlqAWCAIetG03oH+PIJHkEmmAtG+5pC+i
SsnSwj4zLaiRaZOclU1gADX7GnjWCUZsxsPJ/eCNMa8IqB8d+7VcQYvmwKDxrS8VG2cv8b8zBJE2
lPZBvQPvYhaz1SMJO+eah21A1s7nCE2TYx4m69S3N33AGi8/tX66Tj7tI0plC2+UpeCzdVA4VeqA
NM1h8+ns9W25SXfG2lgEHp3Jm1DfxFMIjTnUia1ZIlNmkeKYKKiGogXyvtnXznORm9A3UuG9tsSt
PvcRvwebHZGZQnuXNiksnwUQhH2Ddwk0f6wFyKx25gj6MabZo5hUvVPEZsbDesWP5lpsOvglwwYw
4NvmWV1DEyHot+qxXMdrenBKb1FDeXpszbfWJI4JBWUsn1+1d1Fnfa7E+HbZEZpY98SD1NiKHulO
DTgWzNJSOXMUYrz/CadP8/Et91VZTEyuY2/0UHNgh3i4vXwSzktvfzcCROt0B+UvYkCg+WeAisjC
tlV8N2U7rvV1+0FhHdAdonW66wOyGv8Y2zQo/CVrmnlRZR53jlbSGtNg/YgPyQNjr6+RG1RevM99
iO8SH9ljqATJVf50ebRnZ5MAwe4404EzJ9ZoEZSRI4rZjLhjB42gu6yyytXlIGee66B1/yfInFYD
dKjbjnnCwwHikqjKrYl916IGbmb1QqSze+5bpNkhVuc266oqxsGpq0E0DGA8Mr8rl8KcuS1/DGh2
XBlKr+gWg1F4yh7j8tEq5KNRb7m662NtZWrFPytC/3tl/Hf+ZuUOFscpEqoCpyNUkW3gk/v0JOOD
XWzGMj3oaQpdiwWM3tJETuvm2y4D3Sopc9OtwhGpKRBLfkPhaCDfLy+Ms+fxt881/YpvUdom6g0o
uOEdC6EUlPK9vhGrPAcGFxggB02Ky+H+ny3234mcHcntKGO8drC1OQdmzWuuy33nrEH3e9fW/S79
MI5wGe29JQr22WGi+gYXaXQQ0QD7OUytt1wYUQwiHER/rKGJ1/a6b3M0nMqwaob1/zLKb+Fm3y6L
M6ZW0wGGg2PNd5Y/1F4UNGvLIz7bT05DbLMIFZx21q9b4FvQ2afMBWpjRuYgYxj7p0glf8wEtSd9
jI/AZ7uAeU98X6kDXyajYqtombGOdViw8DYOcxQ9oS2B12xlZJs204utbKAMZ4grpbHEoVBAkGPo
E/iXZ+rsIv/2m2fLgZl645SqVoU5KVF5Y0Hk8o1SLlwo/9LdvjQ3sysaztOy7KJKhjw2jxWH/wcl
0JeqLSSiXoWqCOjPreL6md5wVAkAF7N7rdm4ZQZ5tuilE+CFNEW6TTL11ELi22sqQOQnDKiTuy/w
uS+gIGSnkNOTEH3siQaJtPSJ8fxKjUT8znsRe0kOUmZflXtFjo866bZlm5+qHEqCOZOvVixdX8m0
TWzmwOfxMhgFgyZ/LCDwkxVfbaG8dzbZprwNNRiUoxJ6DQnMEDiBTcfSwrf06LXomQ1sGvQUlarH
GNRsk1vlKSYo3MBhpRqHHXxG92YBvp7R7kUfBRnr3jMbfyNPV5YybgrCN5IpWyPqHxVF+RApPeZW
BJSg8ly65lVH2tjjLNuidH5tdJlvusMfxXU3lRvBJzMObABEO324gaB+CWXRBjUAaPusDGnWq7LN
1DeNF4rXtlHuZ9Du3aI0DndfXUFNKJY7MiSFB+SkeuOAxvXYUMHXTEjkUqQ3j4m0eJDTHt+pRv1U
HfJVbual70Tg1MJG6cG0Ch11V61YZXkbv5pO1mCkqglIYqZACBSgEF8YKOKqEKUBwqRPAqHTAv/I
3lEF+QS6or4ietq+UkiEgb7jRIBNgPVwUHRQJWKLDjtVMZq967QsqB212XelgGMFAdA8gQbnyuEg
AsmmfW8MkFtQvH6zdPMrl3lyTNOuexqUpNtI6Ieti8QmK+Kmyi5yhknsTqlhmzt2O5TY+F0FtOOm
sZhzoiyC4gfAZsSvM0y4oZfdQXcyd1VDJO8glA4KVFDsCEy4dBRZhoIABMLG/BG6QmyrR8TawBc2
3g7DAKlADbZMHnyhPs2+tN6xOj4oAR/eRsnXsxoJ5GySHimDQmsqGxTJBwybgg4RcN1lnq6Ot52T
QtGxoBBmq6AC2Krjllfqm1VpbDUk+iR9Bo1EXcX60Auo5BE49qzLrL8BKgFVYGjmreI+u+4H6Jo2
kZgUAQ2J/RLDuayqbqN2MILGapDFFukrSr1fRRpxr3fstyxxITbF7EDjzgD9uqz2hK28Q/LgMXLZ
VWzQG9LieT7aEHHOWepp6WQRDHUrD5s3XhNmQb1XL/18NK6qHvkPKaAVmqu9taoUZUO4QjxamSaU
kscDAL1kpeqVr0LL3Os7i3ugJk/de4wRcmXcbxqj8kjaV37Csj3RcYXWVZd6FlOf0oGiQWCbjoel
+swZ5MpUcYJhy7OqaHDFLC0ZOLm5NbAhPUDkTd+yOhCg6HhduWzPNDhzmZh3b+zwN4aeTppnRPXy
RAUE1WxvDJW9AIkAW54IfgZRl16lVb8SqbxuTS1gVh1DN9gGBNwyH3MXehQKf3J4toHE5W2hKndO
md7Lsb1vO/sr0aI/NO3u7SIP3QrYZF0Zm1U5RqjZ4eudAAYV/oAjZM1qiJQUuio20HitfGvSMLWy
9J6Q9o6ZxuNgQdaCJZNdtvMl6/7L1QoDPB8weKSaK4FZof1Vkupaa+N3u7KwC9R2bY8Q2ozgA7Mz
J1HSuoRMr9GBAyVR3IIqWFFDrNlmWIO4irThkfVlGTR1uRMSG0mnYOnGrPLTSPszaGpoJ9oLVZp8
pcWq4mFzhTgOywD6RowESrU2W2CqeNQ8SZXf5iRDjzazK3B8tBLyGASWYa1i89WYYvrsOspXtIWp
FdYmB0FnB8w0ILAS7CqbqlgqCauuHHSHblB261Z2mTWeGulk70bQ7lM1gGs9gAL53SCq+iXlud74
loOanFfnkBe3GNRda/c2gw4BFU79UgMadCdFla8MaNSGA2wlNxDVu2ZMcbeOHesbXsH9CrqSBPrW
RIHwKtVvoGbrvI8Oug9OXGWB06dtIOtSX1noOwUqQzGOumIE6AXKgrSB2kGS8HHf98roCS29HcHd
XUCfnH1zfLvbpxT+W2ppN3KUWZ/QsIZTMyXAFgxQeT26xsL7+3wOgZYn/kPgjjV7LWoS/BIV5hdh
5GQ+55U/gBNmQbT1cqpy9sWBBt+/w8wLjdlQtkpRRWXoEBSMY1WH+qvIcOoTW3i6pDjscFaMHU+W
ssmlyLMnlTWautNFQoQUivFofoBiQSvHB7/JnxQHY0U56QJS9xJNNgDGX1W0MOwRQtfSnOD4vhGD
eprbTx1g4Uv4n3MVYPCV/zsts4dYC2lsUmu9CCf3yeGR32VB501Q3iz22s0/5K396x32Ldosj+8U
SJXbZS3CpEiCHg5uybFdrGovLChzlr0nKYtBVSi6MC/hUtdIYJom9srn5fW0OHPTz/i2P9TGHbNW
LWWY7fJbexvtxHqq2PzLPnCJ3np2TFDzmrTrDP0XP07vIUiL5LQNa2gZUh1GbmhnNXCOXRjU2bX6
Lc5s0xeW6dC0d7pwqDB50LxWgPkDbbNXh5VZtKtiQCeu5vsOS6Wv93Zk/uHocynjlVnW0An9RC77
Wana2+XfdbbI8u1nzc6ImJplPNYoF2RO72sFXw9qsbBNzz4xoW03Keagij+v3oKOCqHprKtDCoXz
SLyZ9p8S+Q64R56qPVwezrmvCYy5TYCYJhBWmj1nKsTXI2SgIZFP7vCYQT588VOeiwFcB4rRYDu6
qNj/XJ4JgaExLB5ZqBifKR6GRL2ZbAIuD+Tcd/kW5BfG3O5y4BM1GbaiCrXC3NFM3v3zEBa8WlTo
koEYOgcmZ8hfdJS2YUUeZ74uvjIaLXz5Oa9+OpUgQKFNpUpiWL/g5JlO4VsspAwh9+0Gdhm/9NJ+
kqW2Nuq1nTinIUKPTqX61SCiP67O99Dwu7K4FXncUl5pQ3AdAzgBP4eqCqhEm3WQK80AE1i1PmSi
IuWyBpxFA7hVl2fnXBvRwWpBy2FaSL8YC1oBBdCcD1i2ifnaqZ9181RDgF2aqFR0FjAA5MHpzNtc
cW4VKMAL+pxqr//8N7jwJMd/J3dL4B5/LrUOhhmjnrp1yPBO3eFKrTxI/Kp39Ej81m+vmjd3oZ73
OzdBXwDNHU3DiQgg02wDwXm3iKI+00KS1mQDRYKdM2ZjQLVOh+axXDp9z4UDMMsArhuee7+UB+Na
xeGrSBICfnkQXL41gLOBoBmWNlsoG54NBbY16AYO/G/n5WTT6EQCVXoSFr0eVIX2IQzw/ZvsJIsF
WZ7zkUxbB9LZnO7kn1+NwXqBRBYGBQ8JdPRNUD7/1LFyokp4eX38PolAC0HBHz0HtMcAOfsZSI8l
4PlpLEOAvPxUQhG3tKFY4AaXw/w+i36Gmcb77T6mI6xDIlfrwtrOvzSm3PZuuYRJ/X1JgN8C8TkM
RocO5XzO7NHsCoUnGEp10Js7RuA60R1Ir3uAG68uj2fucolj6Wew2YDqoqqhEY5gMAKpdlD+H67i
UPvAQ9GfMKLslewnaQvrkKzck6kvnCy/lweiQ/UPOF5wodT5poZMPB1dK8VQUS0bb9rixjDeh+zl
8iDPTui3KNNH/fbRulIbSxN6GKFZ2mbQNx1ej2PxJtoWChLpACuoAa+1yzHPrcepf+lY4Lo40Er+
GbOoqwG6eFEfOuBV50katApgf4tsvKUws8/HXSz5Qjh9mFV4reZQsLY+Wb7weDq36L+PZXYQxoYk
3GJNE1b6W1PvcsteWAZnA+DQg7gJCH+4J39Olja6IuEJPlAnn5LukcmF8+7sAvj297Wff5/Ba04T
Ah+jZCPqbveNngWRgpcm6jAyjoLLn55MP/dnIRnJnUYgAG3hPLfm4nG6MSSalk2J5F8CUrzK/cIb
fWVfhEvA/HMbCP1P14SC5iQcO5u5QSV1TRV0Ixv2SUf0fmD6yWHjjlt5YVC/k3YM6luk2RwCHmLZ
Y4PuFg/YrnxM7u11dVdu4Bnxx7o3Q/1rshyFlOmwWWxdnx2kpeGkgAEZntazLDOKhjFzQK8G7MD4
gsUDQHJP+R4NCT/dqXfdKobhyLZ6SBZWzRy4P52NwHcYkJqCmCH55RLv1qxMR0dhYbumj9YXOdpb
cig32i575I/ufrjTtv12SVzrzFrFGwSvdQAGDXRZZ5sNkOWhBuSkRhoAqBuB36tBPOjlo/ar+cwV
C5nvrwPEQD0EiR0yDrBIfjE7ag1UfwkB3hASgSvIkIZmpe3N0tpdXj7nwuBSQxZlqNBFme9wpx5i
l2RmFnKMqoohMIH2xwitncthfh0kGI2Jt4gFKeNpCmfbQSa6bO2aMmih0RswSu4ag/9jMBRiWJBs
RWt5Yhn+H2fntRu3sq3rJyLAHG5JdlTqVrDCTUGWbeac+fT7ozewj9VqqM9awLzztKtZYdSoMf7g
nER2U4Cix+eIXSFSTzHfCiVfKaF+4Uu+5tzLMIt0K88SnuKnT5IyXCrnNsNwVd0Y7YSicFMU3lhm
110VYL0jQxJzhhGZhDRdqthYNxTZcyamPZ4wl9ywz63fP7/mFM4Ry8o4KWbExNaGqwOKbZUOUZhp
9f36nf9qDpvJZqQWfkqGjazB7GETFEf7xrnLD8pfgEyG2pRveOkKJY0L1/SX0LLM8j/jLRvqn9RA
ywDZyoNVHHGNA6/uFbPwZjzodPBGFz7ty62wDGWzc/4ebh6an4eq5TpRpH7KjxPWrlgPyFdU6Nd1
3l1NsvqhodJFzZWCWJUBih7K8j3o5Y8Lv+Hs5zqIHsBrhttpap9/Q4JnU5r3dnGUJ09ssCrdpD+j
Y+gbq2hHE8Ir3+I3sbqEBfp6IXLocV6ASc1exjP65FiiQ5zTzTEFfE+18vRVsI88bYOXziNaKRdW
9GvUpujxN5dEEMHgFj65LZyRDmaKSiDOR+S0QV7O26gofoVzO64UMUcbJRb9XdSjHa3HPLm7MlEp
mCrOjSHn+ao0e3ujFTBSS6d1VpETtPffr8KXm5QfiMw7RWLeRItw8udFyPBNUR2B0gtNgr06hOju
WPTUnelKoNiwrwLnP81/GZC4S8zCeJVn38mqT0M3wMGoy2MTFJ6j/SxbdJZSyS/kyc/6P99/3VcM
5zIaI7HgFu7Fp88XPYPlYLTLaKvOWMvH6FakbtGsldBXHpUrycu3jS8dIWmWldcXV8qqfYvWlwQE
v7Ih/v4MpEaXq4DHxclHC9vU4Epz49g34pjdJttkNW9xk4p2AUzJ+Acybz4mjfLPbttemO8zpwxt
4MXJHgwjhZPTBRYJRJ9WyY9yb+9DSpbB8NxV9k6nYfr9ZJ/ZSgwhoxCr8ZD/wj/NlV7EkmVmxzYY
t1OBEUNCB84NteSdJ/JEdzRd9UZ76Qq8NOzy5/9EzaFzhAhaQlkhFx9iIYdAP8rdLJMe5Chr3HRU
9w5enN9/7F99tk95NbKf3IgOqhY8Ge3TggxN3TjKMwxPpxLvqUCR9iitYctpRi9d1b9HdnorZ/OD
CryLzoL2UGgaSkuB/qMyaIRHRX1EKfAPAsVPlihAvRdHreG5ZNCDZ6vc4QNFbiLljzTjy5U2hk9y
N98M6fRzFNGxhBydtn3tp3k8buYI/dopFr8BxmQ+xpG9PyxGJbRtGwrVcQgLLdmogZVDiUkUN4Jz
Q0CJj22RrTqRjG6Uceh5Q7zjUHksguQtTctH/td1Yc67kZ/iTRESD1JaRl6CEysIiVS7ECvP3Oqf
JvRkHbUUHycVBtxRqnd04TzEDfyFTPX9up1JynRMJQgFLN9X0HpcDYkw1bY4qp1+RF5/HxUXL7Zz
X0IaS5FVgaeMzNvnHamjcB2HsZHRYep9e9/vGg+Wyw60zI3mYcMpu5eVGM6dgkXEAsFf1FK52D+P
2asjnm1zkh/zGvKRFbsjAkKAqOS+IrzemfPP/3we/x3vJFfJBfXWog4A+8XxoR0MhIRGPF++H+Rc
7Pp3kJOJzOPADLWIibSazVz1a1SdQG2Iq678bxJpXaM4ws3E3tBOGxRou2Vt1qX5MchsxlF2YBoe
ARVvvv8i/ew64S2BcCZR48uFNM4F/aaGeSujsXXFlNyECkg2bZY/NLOn5l5NVAuzGmcvBZiFUhh4
c6YwvKR0xvgNxcCsR81jrn1hNru5LtYhpE165BupLr160o+ONv505OwpHACP2FGMhn+QXqtGY7p5
B99GSQuZ91tVeFFNftmMD5Sc10hJgylQjZ9dKt2C6/gV185rXjc3vXDwSVTvwkjcjdFAM0ofVexp
efjGVrOtxhnAwiIreWGi2K+n4RX9EoXHLpUE5Pg+7+eq6/Oml7XsiKHs26whRz/O5YUYfi7BX540
pGa6xYKYJ1kwZqkG/+nZsQZ9sk3RgiU/Vz1TSYGZzfP1HDq3eYRydCMdrCC+VkAH17P5G0zoheC3
jHT6ufpSfvyrREPC8vlzMxRgBxVB5yOEkdzFD287Nw396HwALnUUcvj8/fSe/XTExhaREe4wJvrz
gNY4JAWuq+UxBcXoomznil3vLbK8Llpz3mUzo3NBkao7PAq0KdBOOjnL6qTDBIzM+NhrCsaa/Up2
Mr834gtJyLn4jnwrSRZtEpb1ZBiuqbTu4i7GKRdSqHUvGdWFnfm1Dc7Nj+YT/hg8/rA0OQm1ZcRb
WJUSYKu74cfyfsB9j2r4/+e8nR2OrIqKE2LxixvO55VqtSwsi4bhpkK97yvRueGcBV4btoOPpcUz
iOj30iCttcwOcBfm8Z6R6RuD+uj3e+bcHqXqRUuSppdKIvv5h0RTZ3OjKEwt2BxM0Fy0iIGVxa60
JCLV+/ejndsv/4623A3/pHVxoVa8HaXoqE7yThb9ejSkH/IQ3X8/zLn9QkOIvrRG5mr+fS3+Mwy5
0mJWGsRHubb+FGH9Ew/wC1vy7JeQg5MTL9X303JTX9RSPJnLfrGRvE61fhc68m+gFBcZlv/LuDqN
I4i5/d9Y6udZm9q6VzU9So7ZclXIUXedJdGwUQKFvGNBT+RBhdWwY92D2RzdBlFCN4vyg1Xor3WT
gEsNcLmGsY6x76+hme7INlDWtow/stOskhqxxlGJfwmlBy8o+YvXnxuo48YeqMbH+KrL841cxBoo
gvFpMOt1kA6HCbiil9YEt6F96Et5GxiACntt3bdJBG8WQ1F1Du9FY9vX+Jtgglu0NZ7z5Z0oy72a
6PaqimlDYs8540njqZl+32Q2qNURnnDFy9iFcCdvTSFvhDRPPvnBJnaKcj3WwatW2bCK5eq9VjGm
MwMEBRoXI1ZwoWCMD04nIKI6BLy0dzC8tjJMuIcNgjLXyVRX22CkhlXIt06d1q46NWtVrj86J3mA
Sn0jnOhW1cI/kWQq2Jg4uLTFgIpEtx4sLIZjVXZFiabJ6MyvWhQ/OsN0mOrgYGro7hsxNtpdX+5i
W4CJVO+FCiQPi2PV6h1fMQw8m5NjozSeJQsUGozxKcujlehAc0Vh8GBoyYMFvJPTClV2VDJX7jBV
T/NxryzNb6E/OkUy+RQJ50UawvRiXTiQayfdjYsm3cVK9qtro3gdyUPvVpWi+EmD7HE54bE+V3Fw
OxNFXSRsDbdO45VUhM06RoFhHNR45cid5PPSAqwHOBVLTmOjidR2e9ICF8npO02ID6pqOiLn9pWa
z73nYCbrctMVXseZ2JXUCLZmBWDaMXDbCAyQs2l6Xwy460Z5Mj1QN8oy17La6zFJY8+yWLFE2eYL
vztukn00jDdAWKLVODoH05hfnLGlTRjandeWaMM3jiyt59iAkGoM6CybVUIYAQA6Vw5qFe1BLeI3
RG8ptSmgMRUL7c1Iow6m5bsxne8kZAvdhMXDZrLFbBXGgltMpnola7WESK48bBCBSNl9U74eLRF7
uSICt6Gm4UpBdnAmhO6jepYPjtFPG6E6vwMT7VkRDNgGFNr1nEbGtum7t0GW91Kl/QT/LQPvhyIk
OS3e5oDRU7O9D4V5Y+ofedPGXmuZa3W2N1HlgGWekrWwe+C0kdHsk0HJfKMCgWp3U4fOfvU49tZt
o2kfPOquzMZCttcStABJMvKoiFdtU7K2VJ1cxSlvw2LqVr3MBDlxc5+ZiN2idXBrh/GhD+x7mPex
l4is9/VJibdN3nxIhv0UDagfVK2KQfegwW3Nw3XdSIlb4/C0lqz5RxrJKPk2Ic/Y+BlDaxQTtQ+r
mywvavNfshAjteO42YV41Xl23kv7eciDnaQLHCXzXSRZ7/AF9W0uhVtdNXp8mBHmQG0RlccguC9T
+O5toRylaVH0X3y2k/wjKkGyIF7o2nSw3TGaXntnXmVxbPtxOOCx3ECkMALjVRZI/04FjFlqlLdj
xt4y+n5n8aKXqFF6luQcurHdtbWzD0SDp+7UE3V0DOgkIpOmDbiY51rtFmX7nBTOzN7T77RGOJsq
in4DQQr82dF6xH/Tp0iKfsO1H7yO/iM+2c4197jP0yN0QyO8H0v0ZUHCv1O5uLOH/roNkm3aQqIY
mOLBuElG2dnVdvkQLJLxyvxLGsRdlGTb0Y5uZo3yTh9av0OKAnlWviNE9sdo6mQdZ9pe0op2lbcq
cHckjbE1oPiZBlclNQBwoBthFe/Sgm9uYn6DgeBNEeJ7Zxf2rsrLfdJVW6LkMz/ITxeFAyMwV2CY
LISL+ZfqLHw2BDoymoLOq5bspqh31l2a4VY9wz4JRmmV95hl2EXuKyaqeuFjyv7DIJkgikMMtB6r
Gm6zJPuNKosJ/NYsXAVo3qqFw4BSyFivuNKcVRwMthf1RP9KhLYrrCpYFf30bA8xfW0rTa9nI76u
xjTbzjBnazV9sAhOq1jIhddqSP0ECoWFcPbryHlNdNzGkRnA9BBhjqh5Ast0Vbd6xq04o8VbENZt
aVO2eI20yboui/2cRI8A7F9g4qxrkQabPBq0K6kTLz0XixllipeXJhrL1RD7kZKni3OivWkjxwYP
VQKLBu3Op4TQGsPfjoOcIFqvtNbG4bUxkIHodDF5jh6yUHry1GpR7yqN/JAZKNpM8y3K0vcN/hBQ
ysOHQSsignn5pPfZ2giHX6MaaKtuaj0TIVcun87y2kxsozJbRXP8nKgyRAdinR2NT1Euo2894+I8
9S9DmDuc9jQn4MkvTisRyXmUtqn8YU2J5fatXfjJpO76PNyFBQSHqpuRx1mSwKqhfq2W5bCKQpxg
uE5+ldpQupJsP7UEMTzchYrjH/KCUtLrhwoKzLaUjLvG4cJwelB602wdo8XcQ2AwssK6a6Ma46oO
Vd8awkep6WyfwnkNkl/a2J10LRXkCXU+PIoxvtIye9c6xnUfTESCMHzK8/Ipn8tbEwOSZkzEmivs
qi/DjRPJb3E0Tn4g41ZTp9Qn+8Ky+PEV9TdicWRKnpaEmYvm9ms2yD+zSfPnvN3Ysqdq0j7Xi/t5
HDd1HWycRr+eF+/uYmh9othbptqPRWoP7Epr5xj5TddL22wBr5oO0a7olQdVDa9mgUd4PVa3YWoe
TLV/4xGKFiEmb74WTR+1qV3TeK5c6HC7zswkL5CwqBIqOsqD9NwNzewPLbspMONDJ013dqsd9SI6
2oH9ImuIWM6oxifVfZ5BdxGtslG66gmBBIgJVbaeNegZnA8OrWT8UadQdmVlvlcUO/VllGv340DN
KpfQ7q/XcsVOQskmRPJbDfUfThZ5UafsRNOixDKvxAiRVAr+KEiBS1lxbQzBE8KVfj/FfmgBwoyn
h9Z2fIGYe6f97PBOJwE9tLG5NVNllUWIKqHQspn1cg/SUIFHPM7iXp/DjdnOT43ebrtR2szcV9oo
rwL9tU36267rPNmAl66hcBNnMC8EiJ0fVGrfdfEoN6qnRvUm5/LuEE5uHNOP+3nTycq+wxGtpPGg
opFuVzQAWN1wtu+4iH1dPFdoZJk25B9aUllzL02FK0WxX4TmrwEjTrezMWIP7FVethsYyttUSCtz
GFdOLVw7+YMEI04sf7IYdOTYXKcGiOUcHbFidPUlC4dq16f9fmwDCGe/GnPYphrfr4hVlymrMO69
tFHXCZLvFfSwXg+9EWmcorRvdSdz9c4aPDPJLZf6+5Mwmh0mUETVahNONIiiB82BiZpmHH2gROGL
hkZZKADhlB+yhFcRYHu5Kvw4U31NAWAlk8vHYi3H84/cke+mFhWxIV1VxrBvsW6WhYx5T7AtCVAJ
6vuYfL+VFvq9xowWvO07JnOAXBF6hVP6IgXhFiWXB8W4n8misgnGkdmtg0LDK2c+mtYtpS+utmzV
WvkNveSFyunVlXFdxoI6AAy3Kgz3mlw95GSyJEebcoj8apZXZqJ6ihRdR4qD33tRX5MNP4BqvnXU
bDNAu2rLxDflwC2thcpItq0gtUusoEZ1bQaWq/TVtlgUdLrxiiKQOwyBp/XmYzg7q9RYhL6EY7lz
Od1YQqwSLBYgvq2sfvg9p+1dULxkUCfD5ViLbCUyhSBUbjLgacZkrQej3feO5Tv6qwLsVYEqlTaZ
b4nGG3suh4EbJ/vdBdnRaeqtwB1IlztEkEHS8pDQVAp6yZ2KHB6PhPpeaktuqs7TcsGLKdklfbvR
i7THJaPZatltnpJ/yBlqIwpGLmG2hrjuWpPMzhyOgr8YdoUXm+OHXDbwjepdXyZ0vuZ1hNQYNt2P
dVy9yOqE/hyUYiQYzREFRuWYjwHWVqNPjrRt1HxVawGeRc9OGG2jbNykdeuro+k6tXkLDJVG3ehn
dXQ7dYB8wc1jiVt5cZlfNVbmyZzIUm9X8L5eGzoSnkH4XKwQolHdqaG5p7KHgULxMAztRz/PW8ec
3dI2eeGY/twkWxXB3TyetlZPW0MTLvDGn4HZrmDqv2lNuy8imKKi3g36z6kW21EnBzSshxH/ryK7
lYxhleqjNxVwmOU02MoJJlWt4inyQB6CWm9KCSWM/SlAXFqTXqyi+SVr6HM14z7jSqvxYB8gjiZN
tSj+227Yp2vUoPzReqgDzRuleuMEP5qaoudg9ZAhP5RCJtDKHxhn/4nzbnRpD1zH/BUzSO7SGeJd
H2yzpt6b048cVbowB5mk6fcqCrpBjXFjk67nVt4gbPNQl91NKYOojhO4+tlDX5SkMyNS2YFfEt3s
BPO12eftfM+EulrtrOf+JeqlNf2o69yWV3kRXUtatBpqHv1Vi/CeyelWIMDhTisVq1zFuKKHykUs
3TX1+KJa9toqB22H9umwjnUdVpyE57z6YRooSuAnJ7x2Lt5DidOD2fpjAUeYB3r9US7V+Ekcx3T4
iDU07axB/jFj7TKa+hMFhcdx6MEBUttac8VmUNGoXmMuAtNC2OpK0YYrROkoN8Tp1hy44TpzWpu1
spM6da9F1Z3Rz89lU/yaneZmnDPq1Urlp1ARNVn4UR4jT2lyA0+qARof3+oysNfJoL+i0liDVArw
pkSKB5OOTBK80cKgp1eH5+hcdNcGRp1wyLOnNITonEX1e9xH113BkcJYq/e6xiE6Jxy3hQO7SnRe
X7PFhnTGZcfq07GweYMohvRAznY3mSbPk+xeb0sEo4fBH2XzDeuIH0FNVRU0+WsLGD3UEJNLpGRr
BfNGraVqVVjja51x88xl+NEX8TWW0OtW6m7kEPMbq9U2c+w81QNPeau1nht9KL2hMX+KqNU3IsD9
CzPQq2aWesoaql8Y6ba0h8Lv4/6PFnXWVSyaJynUfky5/TpKuI7VkvouAmMf5OZV3+qrXNGvUNsj
O7e0F/ql0nUBlH+MJH8Q3VWW6tewuh/Hot8qAXponbymGgL6xmk5ZemxHvU1CI+7toAOpLGjg/6Y
2gScAKzj6oPIeZCFc6CwaK4iqXpue7EHkyrhHW48xk1+02LM0kxc11owLdUpLMwKAdt9lMKdM3ZX
Iu5fSYojt5y0j9iM3svREX6eVNs5Gugw20OwraPmNs2amzztPkaTzKOvq9dANwavyq0fQ1HEt8Uk
69wkHJpJbht/njH1iuvpzmnAq86tuUUyMyNHF0AXi/I5UDOu/qh4M7vqPcVZRDOr2O/CRnKHWH/m
zrxpx+YDKbvOre1op81JvcdhIwAwo+8GRe/XTiDt6liKXTAPNwhUUNcYYRmNlrTLZ5S9NX38mZcS
zRx1IimDE7ypZ/0eabYXvSs3tjMd84w6udmET2NmFas5DF4oQt1qXYzTUN8Y9n3aQY6v2Qe+MxQv
+pSavmxX1GeE+ZyLON5MjfSLEpPhBcOAPtdURVQygoYzx7MvHq0eHbnsT2l1pjcnHc8SQ51WaZYc
Mtm8UnDo4d4Tu5F2bJyU+4qXXj2rPJCstPVxaOG+qgxAnuJAPdpM9oUm3/amcaeU07tI4LXX87vo
NMtzguZWUabtNCa/nAEzXqimN2M8puRM8t5uSmcdVAmmifHYeUOqXmO9s1GT+WjNkUONaqqX9IhN
3iDS5oSdG0TpTVywAcBN/0zn5orCKJpTUXc7Cytf9Yrx1sn1Hzur78NeKgj8KT3EaU69XIeCnkHN
Ww2RE1+ok5/rWlo6HH3cTzSAsCd1cnmopLIe6XRUmUj9SYNQ3tqqq4bKKw+9C8Xls40cBP8dFQM8
FHtPuQZm2EYtVdsEKOz/ukDGawkHVt2tdtk6Wl9ygDxbzP5nuJOyfK8PGBLadnSslNcIBEsodTt7
EO5/UZX/Z5STdlgtx00NxyU5jvrPQLrppl/f//vnZ83EmQHjVmwZTt335govrjkRMS162QO16AGx
gqpBA0zxko9pq15oM5zr4oB2QltXpQlg0ej7XJiPB4mOph4tCCB1H20rsMrmtbGR/XYT+ZfEY84s
0qfBlqbHP02NwikoL1lOdIQq96wq/f0wT55l/xdu4YZiKMj/0QAAQ3jyTTJgnnScyP+X+60d3+vi
6ftlOjlJIInw9fmLEmN/o3Rx2vriuFOWCKpDg8FTXvJmkSDqzgoiyL//i5H4BMdA6o0H8DKj/8yY
VJmyhBxxie8J6sfiUVg/HPM2jS5hpE73wd9PAse9OAnZxtLV+zyQVTVl3AdzgaNtdjts0gfnXj5o
R21vr+WtfokhtPxr/7SDltEc2zK1vyLbYMZPRnMGlDLqTsehWQ6vnXhSPUmTcae91Ek/s1AOmtSY
sKn4wgK3+/xVcg5JjtpUeejjp9zey0ELyuU6ocr9/TJ9+R7tL3DQ0SgB4nVwCluVsdtxzDQrDqGQ
creV87s55yIY5ubhPx8IXqRFI82A5XfqlIWFWDaro5ofQv335FwPyC8U1tv3Y/xd60+rA+xSxTgF
JDq3BBiyz7OWl3hm6klG9+2OS9DBQLu4tWDOXI8v+h6hklXlJZvkulSP4sXNHs0PAfmp9KSLNi5f
dyW/BCk3Q4FeCIboFJRpGjGSv7qW4uRt3UXbZG/uYhRofH1db8CIXKDwnFlFoKYK0nFATom9J3FD
R6O3c7oaI8SpuIriZqNjVx8o8gW636VhTqJg2xZDJ5omO2h5vS/H6lA02TZt+gvMjHPD2DAzsVRQ
lii4/Pk/oaMoMO6lpZgeNGNmT6olL3creC7iXPK+3zBfThktal2HdUqvmqk7RS4Pqlz0smUmB9Ce
XqKTPgrcIBsc6S7SnM98FLcj3TkLfvBXwH+khchxz3NySI0ffYixo/NAWWr1/fdcGOQUxz9OadPl
tZwc+vJOsd608T0xLkB8zk4ZjJLlnmfmzNPF0frCceopOXTyWzU6K9rUdvZu6pfsLS6Ns/z5P5sg
qKVMDtHLP8xj7nVq7Mndq4T7SmhcCEyXBjqJtFBLnRjBoeQQqj/S1AHjeZw1VGJ2//nSmEA87IWO
4Min11RW23qV6dSXq+KPEjuu0l1Tl7gQzc98C8ALFgUi1cL/PcEgkT4HorADNhmgXbN8ClAACsOR
6o10YaedH8mWuQvBTHy5n3AVxrhVOLh1y1TqFHy8m8Iz6s6V5fZCQn52KF6ouOBY1GH/SoX+sxOa
LAu0ALGrg1wa76bSTl492895MTxYOl2S75fp0mAnmNk+yXMqVQIEZm+/CEf6Q+nHd4T+IFvIk30/
1pnTasG7Ak5vcC/CGfi8xROAs7M6IPiuBf3BiWbcvnTjti2bj+/HOVVcBLuKVKtKPcQhygGXOdkW
KK5FiZlX8SGJZtMzc6XzpSR6jgcDa9N0a1i0zorSOcKXv2sz06MXNXhBYiV01Zo/SYFBVZ4kF3bQ
ua+HPGlqC7SGtV3+/J9ltWBj0CUd4kOZNI+SLLZB276N/X/Kbfr78Uwu2QCwcnhwJ7Ostov9tNTG
B3UqPrrJ/tmkAlnlsr9wOS6X30nusSzi/41zcjmOk43yyaKgrSHegJ7ZBrWo1+8X8uyUoR2AGMdi
qH2KkDeGPAlyO4sPUvxWqh86ELU6vpQRnjsBvOL+b5CTE5Bp1OElxMwOmt5QhalXdKowqL0rikuI
1K9eo+xL4J8oB5Dhgv47SdcUSSlifUriQ1piHwt9ikaDhaVLn4V+jwWEW01/zUYGExM1qfPnvrrE
Pj27ajyIiC4KD9dTZLlaW9TrB6a0i6MtZ4eeXP/j+1U7NwSCo7zr2OqQTk9OXzpLQZFPaXSw6z8g
kl0akt8P8Pf8nm69f0dQPx+lSOXZmNSMEId+tMUl2ac/60D4Ul1gCN6F0c7twsXZTl8Y/RbY/8+j
0YORqqRV4wM1oU3cNHdT8aBO+wSQw6wiIah2H4YAYKb31zFWcKDncleul1a3srZq5z9PFq1/f83J
txcgGIyhlONDE9w42XEyPgbn8fsvPvPBtqZBWORB9jd5+/zBkRopbdoKmqyYMHeJulaw125L6cJ1
cIIGJVBBIARq6Fg22Drr9DT0EvVmZ9KWqyf0W1FvVTpw0iJiYMqwQC+Eq3OjcalCceV5AuzrJPy2
QTXGnToRSwAMdI7u1tNPXhG0sV504/j9BH49AaQ8PExg/YI7N79Ao422wROSUK9ig9odCto53w+w
BIrPB2C5Q1TZWMjcOHWexPg2cYwix/b+YOC86NPlf6uUznStELnBeJbtO5U3URw7HznieRfOw9fd
scBQVdPCOo/c/pS+Xhv2JMUaQcxwKHNbRu0XOMDkcfHz+288Ow7kZ4oCaDpiqvh5F+LemjvSADfE
Mbpt1Sc3IeiLWhVP3w9zyqxbtuHCerF4uBr6Uhz4PE6vDULNA8YB3/jQxUbpl/NwJYnCM+fkxhyr
VYndkkKLX1Orq8Kynzj1Ib1/eVxlBg0MvZzndZxQ7u5sfR2CHPv+F56bCKoWPA0puUEvOVlsrM2j
KOxFdNBSZ/IkJ3+DRTGviqpZfz/QaU3z71SgXEJRk40FZfdkKlInCYcCC/VD7ee78tC4ynbcVv64
Gt9TvF8vcVvV5ZefbmONwoVio7mlsp8+T/1gxqWuplF8gOZtu6pZN25kkRAhRPKaJOlexMaAETuS
lPAMbkHXNL6FN0iMUiQtG14wpflb1O0bYsHXRu38BIMxuwo+XcoAXjgq6AYmcaP7I9f69vu5Orso
NrUOuB/IDZzWO4DkFYKiTHRQaK0ryb2EnpWwL9R3lFOyz98VoeeAPhSyZ9YXRTJI1qUMr5WbbpLo
MPUUZLUgXlsdjdIW4SFp6rEhrMFcyO2xcARtydrAQKio7gPwR55cFtvKWjg/TvQalF3gR9iqO/r0
jg8nvvWxnyvg7zW9xSnCKZ+KWnsUlY7J6FB7Xd0e6PoNbjkjRDsPNJXtck2kgRs5woOdy3sF1W+3
wq1KoGbkGnm9iDzYEp0hdODaMHqPRmv2YmWyfKsxas+xo2f44rlXFOVDmXRXQ2Ru01C/yvp8leu2
X0jgdcMGpJ3T2z7DXKMjnJGyj3t+0yu9pkfs7rZdxbOor6SXsFV+aQpAzCBRbnqtB8Ks4cRWb616
uBLR9CIr8c8hR5CHOHovJ9OatXyr++BaqH2w781mX9dUbDUZJEGACoBVKI/YrexECNEVjeICsWlV
nbDwMh8De7wS8/RHRXrYG6zFwrMvbjvdnN862mq0sL1U6PR+u3GfKkGwQmy1AKKiHMZy/h3gcbqy
zPJawTvSmaWDGYnHLm2vCglMhz3jCiqL6U8zONdJ123rrL+PtLpdxc4YrqRI36VTthc1aPJEoYU/
q9oN5tRYvymk+uZzIrTULzX1T2+MEv0580dqosPaVtVtY7UPSdusLDAPbmDNr2it6SCGmh6zKJkF
HJJ3OpNAW9LmvVQX8CCO7lfAoH44FU9OJ5s1FPKNSzIMZ+qX0CaMxRxHgbdEFv45ALQOLcAI/PVB
i0z8pCrVhAZiJ4AtxLVcqxoolnRtJpHw1MH8ULnZHlKruUKXo/Ra0qskBvaqixmT2H4vBnETas3e
VLAdmR14heW6NLXbYeixWYw09ADsXL9wE5+56vkCBJEIXxaV/5OQqY2SqtcZt6GtRmvdqdZafKk8
eC5MfhpjecH883JExnnWedQRJieaWXL0kdiDurJ72BZtYz6APM5+NfQEvCLEiDJOJn1fzuUAeBKe
HmDLHOtrEHlKmlQrVSjdM/G4uY41PdnjIge6So4iNxOjeejGcKEkBO/fB8szd6xqavR4FJt7DLOf
k1kKh1ij15PGGAubG+NuWKlevg4fbGwr96TwHgLoAdrCf+yfhrW65BLwdYk+D34yfaWdDHJfMHgl
ZV4ehZ7eXcgtv14GywiOgXwKijAIY3xeILMKcd8TUnSIigkQFlgoCYzgpdNydhQq/abCS1jhwHwe
xQot/O4UOzpkdnErpc5jEs6lq1bd5vvVOjtf/28c/cTrZtStMshaKzpUYGHF/5B2ZstxI8m2/SKY
YR5eEzlyRJKiJOoFJpUkzPOMr78LrD4tJoibsKp+6NPHTG30DISHh4f79r0Bd8bhmoTZx6Vw7mld
oRuuc27m9ftRgCNZYm6EG/xRqx+0+q5TV+q2H1dxaWL693eHxgJyLkSMXDpyPwwbK48T0BFrhG9r
RmZ+3QqGnwkRuWNRBWhMRrYuu7vruyGt2Zi5b6NyPbYtAxSdPe6b77By3xo2kzAHda/siHSrvV9Z
5tPM0rKL3Zll3nIZ0SNTsZhbG0aXTs1DtAtuhmgLNOPeeFK+DViOts2Xuthke+ZupJ28qpq1UMS7
3MBZXaYIai/QoX92il2/jz+VsOd4O/UU3YF93PvHeNfd/kP6sSnbulj47IQBZjOFIsQtWwa5JP+h
J6kby5/Gms7NQjy8MGTOjlgkK41c19Oe3qi0Rr721qa+Y3Zq19/Kr2iWmM8aFCr6ptyUNOvW8u4V
jzJn4QpQXVo0DV6rJ7GTee1DH9QrMWRyyrkL0QTkhU+ld2rwX54+r449t3UH3+m16E7wHiIpOIWW
cJtBI3H9fCyFEkOEx3USjZe1OVamsApXKEosIb7bDK9W8Ve+Nkg6edp8MczZqxSvmez/QH6oWK1S
8VD1HR78wIHjb6Ub3aOn8Bus7aOrRWfBLVcqCAv91DdUhIIiGFx4fMLLDxhbsOqo4eg7sit8YsIc
OqwyQ7lDqg+jJJ26UPB3mQR1a9ihzOgG5a0hti2cJcFKq3VpJ4EbGBOzAXRPb4yb7+KoaWaGL6D3
4ajW2G2MOHHMvvsyjtJtAaziX+wlfLwa99tU5Jp5DRl1IHV+z16Caale4voOsevrJpZ831B0ehCU
fJmQmpko1UJJkyT3ebclKBh7409NRO3gupGPPsnDkMI4CSGlEmhCLjePt1MlGC4VQwr027JubSn6
WjRrYgPTT710y8kKBM8TExUdqdlSaj1ovSChElhWCsOdeQw9g2594SM+DtN8t5obv66v6+PHI8+R
mUCmYsfg+jzZ9ZjYipm1IDMwvxby57BbqW0u/n2ihqKYqoqNWT2gDwK5UBBRp50XIDejnGJvDT6z
tDVvFv5jYvoJ79xZLTUvlQl+qN72e7MJbVMsdwlg3OtfCirspd1hGtyg36XCkz3bHRix+1q1WMtg
mSDzC+2hCPKfZuL+NK3mVoQddOgqpiOF4Hdv+K/5GD/XiXLkH5VJJPrJJG1H2wr5eO0lU9RdOPK/
Hgztp1/zVGrKst6ksvTcalwXRdR8ZnTvl55W1m0eKEh16v6dq0dPNaO627hDfrQKU22DgBwP4ZiZ
UjDYvl0wfmj3kXFLgq7dyMnQPuVpxfsbfdJNFqnMsrojBfyfsHXfG2XgwCVXoPQB/jFzvRuPUgDa
yVq2C1Lvm+unDEiI/B+z7j5lGf8PDCgZcFlKAb7K4IMedPdyWTlgv7VpvPa+VIV97Zf3dZJ+7wGZ
9dGI0rOpP+ZGfx80OdMELcBaTxBznjVMWtWdfzfEUGQy2qQz6am3BsOUgQUhEUUJCp7JVoy76tSW
qiODyT37+ficpxao8ALodZQUx0KMTqJWPcJoO9iDGd6NjaBuAh0QcoXAKtC7A4RfRNqaMU41i27z
2v2lShWzz2nz2BVM+lRycUC9td5mVcU3baXPCn95V9bxQRXGu6SWvufi4NtC1aL5Ih+bfDz7MiCt
rgWi7hp8d/NOFyTUmIL+x6S6ukcW5Vmsu6c8GKWtR+1zUw1jZnuK/j1iKGPDYVhDSC6dBFrZ/3XQ
WX5leYCFKR+HDi9KWwte0W1CATqyrx+EpSON/BygxQneQuvz8rx5TSdoPqPXjqi1x75N7lMl+nzd
xMfrmThIP5USGQkA+JlLE5U2Bg20DqFjCA0zQKoZ227FNEUT/HZzhhtHxOLLNeTix2uRUChCIauT
GEDsOAvx5uByKJGdcTKdu8RTbihh3+hpe6iq9Ov19U2/fx7nFbhbdTrZlIDVWVRsNaZmJYViv9v5
3iYIil2biM8GjS8JDuZsPFw3t+QX783NIqRH3h0yuDIFLtcWiwQZsW8ZV/91K4uLgkeRwQ0LVM28
qWbIuZINIRztptLUO6HWECAqsx9e4P/Ka6aRckHZXre4kFKxZe9MThH7XeiPhFxELZ3GOIMJW9Wu
bG9nPeW74tTfw3t7um5teX10DLmfKW7NgaetlHAzS/jHxKvSZ4Cpc41qYbXJteJxbNealCvmtNmD
omHOXOrMjDPgCzsEZreRQDYwyrY73o7l9+trW/SQqRv699rmuWnFcLJfdRiTlfCHpXfUI0lEzbz9
9L/ZmW1Y27hy5VkgDNIIqWRQmo1ETZZ06rqZpfgxNTtA9VBUIded+YUMp0VtEaLgldwi4FQwjasx
9Os/Fa5xatypxFgKay28ZXd8Z3aKMO/cUfZCDvbUR5tUhCZ3ZJYuOkC9dsj2grBZZZBcSkjevB+4
KOXKeZ+L8b5KyFIpcGqaO7WTp5v+aNk0QO0k3IjHVWnvpQj53t5sfSLBHkC0GqAE4sINMsj5xg+4
EEfr3srSG62JDkihpExkNN/LcDh5RvK9CBuKu/IvKTNeh0H6lQ6QBVzf7SXnVen1Tek/4hTz3DxC
AUMrdDoqsvcpa0+ld1bbX/+biZnfagNvVQ/FV6cQv0H0tZnE05S1wzGF4fmtMOmGwD5Nk5m5gEv3
kWIjR+EQTV5IJDcD8zPDms7V4peC1YxUnC7vB5mUfNTH1PL4UpF8ZljLGh7j7On6l5qzq1Jxoes6
kZJDiMX1PS9F6LnGjGMc0XGU4bOpNRQqDXpFpuS3ECFUd4Ygj9t6IBUjOz3wK4N9bnWo1o2vDMHe
GGIjMz2k/pbTcisICNW14R3TUI9enpyLQKhWQsWcjffv3yvL1LIp9QMsm93FbjoKSscsn6MevGMB
P8iP6n4qYDdbuE+8zXhfwkTiRM9rVcC3JGa+3RAcT18KFQb4sy63W4xrtYwNXvcVEpDHwSxPVWvu
pNI8JaZ5YzLlEmm9g4DysBF67yhFyV5wEfljSAwOYOBtVhHfSZF4WzRQlptS3W+GOJqmffVzlhWk
0YUy7Mi7672fILcIJlnb6rVbnbImWGlrLkUG1O2NCdYl8XKd5U6jUXdlLALfqYUcZJor/w5D+VbL
o7OXrdHULTkxKBNMSWAlqGJcfrc6H2CVrBv0HFV6eEnwqIU176p0pdo8/Zn59kA5L8FXYk3Vmtlp
rDJLbuRKDBxR8LRNlPjSxojck66Y2tEa4EWherMJdXRI4+D2+hlaWuHEPkYODBoD77hcYdqIdal3
LSvU3X2I2PNGk6KXvivEzXVDS9s2ERAzp4Ga9Afgx9hLYqkovAI1RYMaaEi/+YL1V+BJP5Q2WgkM
S3fyNM0J2x8TDh9AGRqUML2g4+5jK972RvI0xjlzmIyht3ljh4iX+jocHP9igcQQi6SeaYZ5eQPN
wbCJKnBPAqzwHbwPtdcceLzYEuRZ/8KUzvwC+e9U4psdZyODR7MnjXIqigPlIG9ak9lHRuE9ZcUz
l+4JGizEVhDFVG5mB0CNKqnWB9zDLKFokuF2QLvx+mJWTMyr2Zo10QR3deCg4/zSm9INsr4r4lWL
Tv5nFfN7wk2TeGzlitsOWpT4Lui/ttLKM2ttFfLlOSpCX2YMkVWgm/cwNvqTkpcrj4LF6+PdZswB
L5Y6QqY9EI2UZgOjQrpNt0i3nOBSNgBi7KTDaOt7BGjrh7U9Wjy8U/cVCQbEHubv8LgHfyz1HF4l
T35Zip9s/by7Jyc+CF5erjjE0msEsMp/jU2n+11q63u1VmhqwW65IxWP/lU1Sx3OriTeer1/LkvE
iq+74PLyYCMFYc2Da/5hSwUYngT8x2kGlJbldKNF8ksqm+euX9N7XHRF4t//mZr86N3iOujJwkwk
NPUpSuBlvw2AoqBid7y+oiUzpgJHH6FIApw8/fs7M3Wfs4+tQoTQ8icdUiYGvwfom/TP1+0sRFq4
VEmqmVykGzsfPpIFN3BTyfAdI1HsanzxLKAFNYOSiAlJJfpCyZqqyZrFaS/frSwxG6rTlUaVH8C1
EENPVoHc7QcwLsJ2NHISE3ElCC58zAlDOKUb0/DTHBNvVkFeGQONBQqSm0p4MjUAD2q8kh0uOOGF
lZln8GDRMs/FSiiotg7zT9cY28ZzTPP1+p4tLodbkaEkCyTrXPfCNaEb9YKK5lCrb/0iOiTVsMuS
4XzdzOJ6GAtnxHAq4M0zC6PxA2Mqijp+oZ2MvPw0VDzPynbvU5tdOcCLSwI+QXlrGrWaP2e6QLH6
0khYUprzBGz3iYFyKqH++pKWzExs+zxM0dOQ5yzJaK8rdTRGvqNAYAGLT77xTPUJ/NO/iBLMXyi0
7tDsgBl6lpW5Q+ariID5jtf3dkiNvg0hbRnW6j4L6AD0xZgkkGT6hVPf7PIwaUnYSHIZ+HTJmx2s
Xg91ZLvA4bVDdartCnkKe619vBDdTRVYv0rRedJemWUUZVH6/UTbAybxAfUxT+02pXSTQmlopd+v
b9cC0l+mFaSIaEEgyfWhtsuYYqsiou057r20V3f90T0aB6Te7WC1Kz5HvzKUJELFzNMOVmsSz7m7
D52khJ6sBmcxkn8nakmO6VfZllwjkUGOBGb/PRvr2wa6u6IhI2xC85sRineNau6vL3v2hd9+CYTa
rBx50Env43JTy5CEuM214Ax4dq9qX2hsAIx/av1qI8Offt0Y2gX8uXePl/+YYwh/UpzkdTn9nHcB
uTIDz+o6JTg3HUxdFVCtfdsKYPFVSJDMVkLeeiKNjgqoaqio+9vBB3pWGPC9F4n5V1+gZsxIFS9f
kSrWEN7Hcsr4ti5D/pK+gtw7FhHkmGGufZG76keRSsLOKNsvplH/gmnuR+KBa7YQhkgH4QR17aPr
wzHZS9qzOI386AJsTtS5qw0cwYXd5RokWVUFFZOnH1rYDaGQVm/FNC53utSgmADfg+V6z5SYYXkS
gm0OqnprRcKdJJUD84HZc9JIu7hoX9HxobKQydA5pXBXVckgnU3LvYH+U9+Y6niULRl2mEJEWzQt
esje1OazQOw4mGNZbFANKW1oU0tbkdtvY1R8QTjUiYTypmbc1euhuis1Id2NQtxtakn96udDvfHK
It8KLg0dP3eDTVmGL6Yb3huth3P7+udKdE+RFN+6BlSPofKgjqCaCx/mmbwSOpSsxS9+Wv6ETG/v
wTFpGyHpVCHAONhUBTR2dbbrNLjGgLNCQuim7hayYKRxvOKzCfuilHvuWQA73JYdlN8uZGWDF5xr
S7krNNGJS5C41z1s2Z3/+NcsHTRLpmBMMQzOnXoTw/+kF+pGin/KUgaZwAqEYJbF/+3LZE0m5pjZ
mU84Zw1g5zKfSL9Hugj60H1um6peWdCyEW4pFSZ69cPFGGQB5IhpxIFhVMww9a3r+ysm5oH9Pwv5
Y2P2HOlcUcxjiUMJcYB5MPb5s7/Xt+Wu3SWOtMPttqsV4unR+SEOUFp6i7g0OmdhR5VDEHM1jP4M
Qz6AdtlLR/QQd122EbfycR2HtBh33tmbLRHWTBhlBQnaSenVKg+CcBcIh+uuN0da/f0ZYbEgSeKU
f1DLqFIoiNOAz9j+5T0oX6sH3UY/yLsxKNmplKVPyak4TVqP6xfKwvIMMg08RFR4L8zvyRhi1pZ/
y85GZG4639wytWbntL5XljhL06Yl8jKmnIbErkUxeLZtQ6bCt9Ya/jm8088USTf6jXHrnoz76D7f
1d8l293IxzWo3NJtidUp5WC6HzXp2aXR6siPhEUkOF5KGt+ZxkPwotWfhVZxVKn+NQ6yfiiK8eRF
/b0kokRh+dBcRrW41sde/iUI5VAKp8zxgS2pTNOkpTCcnaPfFjzuWxn1ec+G2fYVgmOabh704Rv5
6fpXn5Kc2VlhGBCwL+A2MvD5UI7vaYKv1l3EA9MKNgTQh9QMP0UjindBPZ5zmCgtK3l2uRz/Wab8
93a/szx7ZUBXnI++4Xtn9FjsoVQ32mgA4V7THFj0qndmJu9+lxRIEOBCf5VwTfQQ7IXoPtWHXBT3
Ki/e659yIZpSA6OHITIcC4B65r+1m4lpHVfRWW7acIsq5IMA/dGKkaXDSLOH+5oG30fcV8Jll+p1
JjiBdJ9U3PfoQrlRuJK4LVsB9GUyZzg1TS4/Wqr5vkqTMjqHUbcTRqaU4nHHXM+KmaUvRklbVKcj
TwiZfbGhkhU3rUvq5Sq8nZrIiJbX6ytxZckBaP4A3iB48siYpfkKPHN5x7V91tHpNETYI7m1B/jn
6n8GyZsceqKIgCkCdReug9lHK0Qjhq9thO1MJbnNxWK0K1Fe6TnMZ6+xQunLtKY5OpG51nmULAU9
9puUJCS+K0/NvXnyTsZNaeeHaqVw8/ZhLkMD2jQQrLAU9gcR6EsnqNVUM8xG989FAeFgJY/91qoL
RCckqPFKERhTYBi7njxlpwXZs66Oj+hRNBs1hepPsiD+r3kvGs34s62sdBuJ+rOpMyGRJ9RGrh+9
j3s8/VTGYS1onkiaZkG8qYyqM5kmcnIVdLkEn/tQMbdsbHPly3VLH0+GBCEB6oFTF0b6kFt4Te+a
hqsYjiIWNjCjfWtEkBuuiVUvmGHunD6ZMWmTfqhmjVlGs3kYwrMEj58RCts8EMDIrJUb18xM3/Vd
cExKGgUpbntup0dhBROuVDPNb6TumttOzj9zposFzXZIiOoxdrXSdRB8qUd1Hwr1EfGCbRTqtEu9
vStzx2vNrlbV54Zec0zkNNJkxU8+3na8Gtk1ZrSgDvgAaO2UXLAi2iPnTnK/NpLRgLCqIp6FDA7l
AwPVyhDAX100xV4fNOsfx26s0yWhXc8N8QFDFsldPJ3o8NwbxU+VAV1YA5uqHVYWubipNJwoIFPw
gh7pclNVRtG5RisWmRtHzdVu3VI8VlVxc/0kzJsAUyTigYISEzP2VDTexr3eOY+ri12H+oXr+CgS
DIJp02E9FowwDm679RFtFGANTeG8j+pma2UI/8GIrqdHCJt3FDB28ASt/KTFldPnh9iGTf5QZSlU
2Yd4nA/ctuF+8LtzrgfPiMs8X1/5rPD798K57ZAEwpE+VmGRxxEZNA3PRgvdPeXSH4HAtG/Wmf02
zKtz1LvhVg2DNa3iJbvA9KBCoZZOgjy7YHIlz104bcNzbJg7cvJb0RVu67A4IWBW26jb3hWMGV5f
68crmooc7CjEIcgNaPPOnCkwlCAy/eg8qkpo+4Af5dL/dd3GHEI0fVD8hyVNPHMUGmc3Dd1YRQlK
fbrTpifieGR47k6yETXZrk9rL3xFCBopNfLi5c07R7T1QpWPaQMlZG61T52JJmhvDf1RL4fElqTI
R20l2lnCsJIdLKT3LPKP3Tm0DX6SsXcFz3yD7UnbYKcKm3rT2+OuPlhOeL8m76wthNwLg7Ov2kEH
zdxYEZ5LqknbOrSAJvYDCgxxVr6ItXVsB8VEbLdzbb2r3NPYQV5ZmpVTupm354ETUlDRu20YKsXO
jMdhk/lyju4DDZYCQQbmXWM7arjMPbkwTkqU/qoy6dao0PIoNUY8qrsxt/7qI+/bmDJNXEN7vaFs
90KWHN2WKroLagM5dx0XaFyEpZ0iqe71IkjrpNrVsnfH/8bYtQxY3Bqt1O5V3TVuxTaH2EnPm73c
T7z9viydSlcct1Y/8H4wOskOfZTfVlx0up9m9xcZJAePY0R/ae41DFvA6Rz4JvXpcV+eCmZ7P8eP
9Zf0NmkOKN1MhQyTFNk2n7K1RGwCPX60zRT+NJxJJjvbSBeV2rEZyuBcqfug/tbFX4LupjIdRB4C
L9wWApKUf11f70IkZbl/TMqXx34oR9I/GWeNkv6pE3SEQAtbM9OVQYmF+xiaQEURYSDgFf7mwu+u
EHWQvcCCYuesD40dx/I+8V+lqLdF0T+CUPdqf+ci5HV9bUshjRoKFelpTg7s2eXaotGtU6kj2oQC
8xJCH/D0VMTddSPLMe2dlSkMvVua6IdFkmUi9MCqcNCGX279aex/+b6yteJfMMV2zYMFYTmzL5u6
W2tN/n+sE0zpXk/CjLOwjZp8pciNYDjCkUHlfXEw6aUkJ0R3mcNbizSLZ4Nn4qTsDsHqfPrdjCC/
KDzqX7KCXt7gaYAhe9m0dR0W8M7/YiGht5LjLNT6iaZ/bBozoLBamcDXzC44u+VfvabaCl3QUkwO
Q9TS8n0y9Gd695uJlF4VngXru4/2lBBlu8K0VtxpMbATEajKMeJmfsjVSy8fwy5vLEcDCyFtY6h4
9ua2gm4kPGbU6LaysbL6+WTr24XJK4R5fTod3M+z7ZWrAq0ecwwQ3pRvkof61J7aR+U2fkZbeUel
BtxPsR3t5qTeouc3wecOmpP/83QWbjpGv4BPgyKcP6z1mrdw7CaWkyFboPgMaqEsl9AhWDlJS+f1
nR15ttVSXUm9HqeU3WGobgm9h+RXzm1w0h/diSvr2Aq//3mZBVLWP2ubh1yp04YEUKbljOFdU70U
cAgmwevKwpbOjcmoJyVd2oK8KS9DROGXTSWAwEB51jsKX/iK6BU/5PQGlcOwzbbpOdg3t7269VfC
7tvPn98o7y3P332S3wtJIRuO+9Juh526y6gnd8Um+yXY4k+E95BueWh/6/uJk1t/0qWdt4bCW1w8
71u6dVBmwM18uXhl0KKiRVXlLMCaBVMXPsvouZXttDRgUn9lxQsFAhqwE70wxYEJsXlpLZL0znfB
556j4CavUPMYGC+w0MTj9K4ci6X80kSdFvAkHPQfHiEMelHM7KezGVOi60kM1C+Fku+66rWEWKUN
11r0iwaZZ4TZjfyECsjl2jITEd4WpLjTWlTIWxhnjHu3SDdqcU5haJHL5xW/Xbq1YbPieNMRmCou
lwbDMkfbBIkaEPiiHY0b/2d7emtHhNvErjejnUC3dqoP7UvxGuzXjubiVv7XOiu+tK6pwhD4rqk7
ZV7tW0J+0PsIlYkknGtAmMWFGtxo/Af6s/ktqvslKmSJ6Z+jVOhPjW8hkFSZj4FY/eXHgoISXPSj
9CkGxZ27Ri2x0Dibam+TbXI+LtbZAYncXo3aMA3PriC/ZmrxKNAD2kQ5isZ9mWVbsYqhx6mF315t
PMa5ytRbrL4g5YX2ZlqLD5FR/qvMaRo5RiCeTHSOTuOviv0I/9y5ExHeUKxbwWLCb8W7FrPdd0am
6+B94oROjmG21Gv7cNCeo7F96AI55JGmf81SOsSq1jhRoxq7AjToJhyhV7r+C6awexkcoU+bOFCA
vUDoNU9Ky8zKfR3bThy9qPmdUj/Fa9zFS1XciQeU4gHcgcB0Z0doCIZeK2n+OmqrHzrtE2pTG7mE
JV4LgAvlyPRWEGKU7U+Dt9H15S2enz+m337au+9b08NK+hHdiiBtb6MhPIGS+6z73VMt+SsvlyVT
FrrIzI7zOT9MJMEan/uxGgRng+ZvKX9WU8SzioY5K+efr8liioFRRqDoFGgvfQZq666wKt10jFG8
qRHptawvUZseTLTOrlv66Bz0XpiCpnoIHOoDpKVQkHdDn5S8s87u8ypSN4OufE16lGKvG1qK6u8N
yZdL8kOqhUOJIdEIc55e2dbLlRNd00+qpHxDxeYrQrdrRhdXJ4OfmTQZeBzNYg4F0QIiCkN3AvjU
a7W799R8N1T/XJWDj/hWorOAKn3AHbRBG8rqgF90ybjzvLRn1Jrbv/uns8FvefJ7Q7OPqOcyw9+S
4J8DTUSY3t9o2WcDipvrW7X4AoBnkHnEiQhIn+MYecHKo8Ar/Vzvu52CXMGkPMNM2r6604/DMVuZ
lJh24TJATZ/vj7lZhGwSIZSzTPPBhqQwxbY8zcs4ukt17xt4rmg/SJm6YhLw2IrR6d/fhY1BHawi
T+TgPLg5UrZujrJj3H+B2fJbHrSwaIxZetBRpR9F2a5ky6laGZhAH1b3iZhWItIURXKAhbC9ieuk
QeQt3Cq5dcu4NsqjfYgMuWLcjW3XnCUrhGvPbW9HLY4YkFd/ESVRSZKDn1IxQrjl5j/0QEZmHYLh
XjCNw6grn7UOzLTbi98iqzpIyLHztq7cDfPv0CY1w2kwBaj2yBfSaSJSLP8qmsruIuvk5TQFlXIr
ey30dc3QbluQXHtTTAroBQRY98IXK9ehrEvP6PDqp1rQXzyl+S27lrhjIP9TIrmu7WVafUx682gK
6E4lfkeyEOvfswJ+8CotOjswoT6ETmNATzA5Noi8wWxWj0cvlychR7gIesu8a9CW3qWK0W0mDJZe
9beawYVrVZ4d0qizg1EGFJA3z57b3PuC7N5IbRXaVTO+DFng7UfDeOziEZlNusNVIH1qK/lVLrqn
QDJew8Tdx4XxojfjN70wN3FRA8VLx+8UzuEnGDNtmzAyfcwt8Ws+mP2m7IYKJkRxLwTVz6jR3J2h
JqWt8WpBDT1ErEJPfuuBmZ4bQRMOYSl/Et0JT15ZXzU9eA27tTtlKS+68P7p0nnniC3kEGkkUb/N
/O4wRtWXkLGTtH9qTGujg9frOulguEDtil7aonyINHhK1s1LxhJWarqL9xvswlOiz8jSfHg+zmr2
pylIRUdli+T0WewixO/SfSHK/wz5/Z9I9sfULJKpURqlTVsTmcfvaiQ6VmqdpGoNg7O2oNkzKXat
0dTrRofZvnRMC/U+xpSbXTaiOhSL7QqIeYpTszh2keFOV+C7nURGOm6SpCYTsZrvYQZhJvSY7Upw
XohbJAUToRLYYohnZ3GriQPwhyEvP68zNijIb+UYFsZVfog1MzOvjK2slQWJomI2WqdhEu9NpUnf
bSV5Wwj9cFGBY0CgZhrAma3GjA2rypJMdwAvO3GCXqaZbvPQOFiGu4cFZMXrlnYIbiGAINikazrL
B7qubruxUTXHbdRfutju3EBdcYIFl0Mq6Y+JmROkYaQkMNzpjprVR/iG7qwehGzfqAFi4JQCVq7q
6ZzMfY4kiRxnko35QIJu1gwZigBunXafPQS30q21Szq72rqPyi6HanplvxZXp5KRMrUG7cWcPacZ
UB9VerBksRrZo9Yg/feN1v5GHNbasUsOCA0KUHbeTgwJzbZKNYOsb/RRcUah3grqyYDavQnWRPY+
+t8bFoT3EaUbWqyzRNvV89ir00p1Aq+2G3iM0YAwxR94HtxdK873cUXg11F+0HmLsVlzsk1zEE2/
b+rRCcN4m4m+7U+S60/XHeJjms1sgwjyj+Ek3g7i7LOFPBqKuOJA0es+jtr4KkfDoQwS5HnVG6NS
h02Q766bXEgXFW1iHmd0mCOFMtll3BO0WJHD0Rwc7bH6HB1H0KnuMbnrtm/4zce1meuF7zhVhmTQ
SYoO2mq2xKZtxrJCfdkBQWrX3c++eQKavXKwPjoGj2agMRNemb7RvCbkCwqCqIY6wO0qf/Za7Ua1
vPvGjw+opXybZElX7H1cFPagI6HwTBREJuXyG8Z5K7e0cTWnGtRj3jgpt34qDitbtWzF5KXHFC3Q
vtl9aIZBkRQW92EW545XtTeKmZ3VRliJgQseMa3mj51ZRh/5dDWjQKFGjwi9PaCmcicZuXA0QndX
j5F2ghborBr5aSz9fTDo5bYbottRV3/q5Vqrc3HNKoPYMq9c/mt2xP289fMaPVxEKYZdYkZPmdu+
wOK08qJYdBiVkSzgMCgezed5tbAjxHP2nbSHAlPJN5r2TWu+k6XbgWDY14/cx3uM7/vH2HyyV9Sy
pKxCsqdYQ6i3b7ZBtwaUWP5s/13PPDL2cqyzjb7umFJvu2K8FYxq50pr4J6P8YqVTPhCmgYsaF6C
CwLF9cdCIl4l1ZcsM58qSbtPpOFbT8GotLQvRr42WfnWS7u8MyebfwpiM+/0JOa/5Dw34Bswn33D
qPeS5P3oNK/Zoujt3itqtc/yMt0ooRturACcpdbUmS1mxQD/WDLYXq4psL6PzAdH5mdtqBWkUuvE
RjjjWyv0/X0UC8CUcPRY1RPkSLofddzGm3Hkr3plOm6MrGgPgtXtUDfmTdgqd2Fdf+fP/siDFHF1
rXlssjyAcj0st4MqPzRC+UkcIGtLxrtqiA7wFz00jbiLM+XOEj30kstDoPkHOEOPVTjcFjw6N2XT
A4GIqtwe0qHYmkhU3jJr8yIozMZaQsb9k6M0MzqxIbeM68hwzxn5rq/U27YE01DXMhw7eX4sG+CR
LZK6eyoPa5z9b3f5tQ2ZfPFd4iwMslnBpq45wH8QQQYrXjyJL+OP4MX6Pvp28qlwikf5S/yyxga1
eI7eecIsy1UHwaiLmuxJC54S5dkMX6+f08VDxH0PyMGi3j6vP1VoCAeemejOoE2C1D2YEX+T0si9
buZjVoZDv8GogAEB152FdbfLcjE3RJ45ZkIomLgEhk1iogZt/qvIA3kmN+9UNJ83Et1ByaNxrLhB
ou7Q+Hm5GSWIS/7Fegy+GOhmCBLmUiZSUsRWA+bGMb17U0dyvQ03bfngN+JKHF2MPn8M6bPeC7z6
uss41uCYQ3osxOEJ7rjfA6z/pQiDRqHoG7nvVi6KRZ+DYGJSoNGg35s5e+xyeZhSyMu37G7CRIJc
Zc3Eotu9MzFz6zQpTCXwcWul/mp47cbVfNuK/rq+SfMZUJ7weB2u/SYSIH4A1esZB0vXc95uwb1a
IA3kEix2cng70Ya3G1NLd5X63WNG8rrh5Q/4x+4sfOeFbkFTzuWXlz7cRF73Nc2qf3NwuSF4eNA4
Zz79MiKV8EALZWZoTlE/NdpznjnVWmxYTBgs8CUoFNAUm2fNRan5XVKSI8kooyOOYhPQdRn2CQPi
UP+f1/nZLNR03pjdgbTMcvTU9/wo0V3NCevgtzWqBz0yj2On/76+N4ue918zjFldfrcY3QNNTgod
RtJumwtU9sqHpFo5QUvhThJFmQkLclhx/pDqmyGrc1fSHMvPfsd9sVcD5RSKyWOn9F+vr2fN1Owk
5XWeJygjEsBdcQ8b2naYeEDx7spLD//GFGIbYPImMOzkL+8uQXNADkGcDu2AfkmrijYyOQ+NnG2r
uPhx3dQC1JnhFPGPrSkuvrMlFzR4uioenBCkjQDT3KFzohfL7u38Ox3QkdG0Yi+crOZ83fBSvIXZ
dGqz03225kw+ecVnS3M+Z4v0oTy+jAzHysmj6zljtkuZ7b1ubumIvTc3273WVIeaqhwRytA2oett
ChASxnCXi8lNb/r769aWfP+9tdkGFnIn01zXNKqnxX2VZDuhVP+yxrWC8aJLTqJM3PQg4ucPDSYz
08zXCLuRJtphfS61Dqmhyrb8euXzLS7oj6X5KwMC3sH1KUIilBY/CKr+SKn+pNXuStV5KZ7D/fB/
C5q/NLTUyFDxIzS5rv6Z7tnR6mL5f1yKPHN4dyhdEzVnR49H26qVjEEzczs2xtpExqLLvVvMLBUb
Rb9o0pxUVukLuw68H6oXQiNURkgFGd62rb2VVvHy1wN2JAGAkj5I7Y5VVMWAjFWnycqtGqkW4M/+
33nCHyOzz6cUXR37Cm/owcifYrV6TQX/KLrZ4foJWv54f8zMPl5ciOGYaKTL4f8j7cua49S1tn8R
VSDmW4Ye3XZ7dnJDOU4iJgECxKBf/z3kvGenQ/ia2j63SZVXS0hL0lrPoKDBDh+rO0VNfwgIFkHt
IDD+rWXerxvMVHf+79zNbhKsst26zgfj3DfS1/v2thX9Jpf/0vLkP2EmmDXE4Cdw4bTPLrLt0BGn
1qzSOJs1fGHywS/dJPjEzF2EmGe6OK4tHZ7zZ8dsn6iVMK8T4qM23Q5y80IJIRSxhpJdXHgXIWfp
ziIqU2Rb4wyJNm2XBSmzw+uDWoyAJjSM5MGkAGnjz3kjVmTwCOQqNAaSvZ1ptyALvlwPsZjiLkLM
5q0qgVXWxWicYUIJIY1ns0/8dNUOewHdi/P2IsxfcxVDdZ4yhPkw39onF6oBA1TMvxhP9U/oEG00
wxMykCuX2MXTFvM2sThhGzfH+E93F2skOP7atsx9lcdnZlY7HRobCQRuQWdsoPlgroHMlqf0n6hz
XsioybrrK804Fyoc1xQI57qqXyEJXv9y/585RX9gQoXjITq70aqQ9rIjSx/OZAvZT5/fcz++y3xU
L35GXurFodt7a+2PxRWJ5zxIaHgUoDUxW5EpyMoADSC7a3pQAsfCrP31YS2e7hcRpl9wmStkXA6J
heK2ov1U0TQvxcnWv1QQ6b0eZzHVXsSZ7S03sYucWCV2r1XfjLyG2Z0bANjulSW7t5iy8rUWwyEl
TCRvdEHmXHLQ9wxJYlz8XFb5QuaeZr7zGhG7b8MnWqTYbRfBZqdVbamjM6bogbhlGjqQqvEB2oGK
WbumWbw2qtlygMB9N9iOghsfCJa1Bds3Wnl59sq0PLSTH9e/2OLKuBjVbGW0Nfy8gRsxzlX8AHiD
Vxu2nyaHLv8E2eLP+ZuvDYjawjUVNVmud0c3pt+oyfC0t1xfETakhrL4K+u7Q9IPT0yvd0zr2Abm
FWvA2MVEgrYmmiG6jZ737A1uujAvb117QPNeBHbGg6x/bLQ1w4DFLX0RZbZYTKAvIKeHO4ccXmH2
kCafeUFe/P3ZGsmLvFVc2hvnEXVUTykEboM8NX2lrd9YpP9rXPj06aBxAICvpuF18Gf6iHTa10ap
DecYBQWev5gN6tTxfZOvjGp51n7HmY6eizRlK23cFxRbDCYiAUsNVBvXbtKLnx/IdrBicHShOftn
CIhiFrmT8vFcJ6BJMOOpKt3dEK0ZYSwekhdhZiNJLa3jqsDrQ7Xwqlde4s7wCYemE28DnqZ+KvOV
PjBZnLyLkLOTqyJmk8cqHiPK8EoboOp60LayPjArc6/z2Ae1FAA41BkyKPyoxh0TKcpqigccmW/T
9gZkz+2g0UAoXyAc79uMPVoc+lXtB0uge5SLtfryYp6zoasN1IkDRePZTkQXpOlxqONrGwqMXJsS
5cTEVIKmbh7yX/gQNA2uZ7vlrw+RQ80Ax9ScV8doW6lmr+Lup9Iu6HUoeaqKB4XWlWNwsVMJXgyA
0XgE4Jo0W2XQn0zVmIkRav+xcoB2+CEH2cnSg4xu093wAw7TxcpZuDS0y5CzFYfuvZoKd0TTARjR
tnlkbe8NdG1kS98MwBAAX1G9xLE7/YqLHQq708rqVTSU4aoE/VDmaYP0eg4fUnIXp2sPxKUlfRlt
do+GRQgBpRTdQlgEwyc6Lu6dzvr+75fEZYzZp0pL2CxbDbocmaU8j7116zDzJaflSo1qeSho4k5W
28BpzBI2fJ00pVBQxiFKf2O7OHMSY00raDkGcprqwqPGmUtQlaiRAlaHGNDGh9SAsmPWv9cOgJYm
Ot7/F8KdVWKVxCS1MmXoFLUhAtNTWde+BrWrT3wUbFLgnnEVB2fnz2VWN3AsHLXaOg9Cv7dIE5Qy
vWWiWEEULO6Z32HmjRpbS5kK3r55ngrlMQw9y7zwtGRtGf/i3s07kcDWgVoFiYAJZvfncAC1r+MK
qmW/ZDudw/BUaJ4GzUR4HfjgIUZ38a4IVS8JNOiynOOw8Om3z0zo718w20nQcRzQe0BbQG0fMlh7
Z6/lmi3uctK7GOVsJzVkNB3GmXkex/YFdul3RB+KOxUn7kataAVILRQDjF7fqzmFroVlwNpZ4bDY
rqEazV+vD3gxUV38mFk65LaRDsRqx7OI2x2Htmar3Ym08Fy8C3q1/tR6BYsNy3Uiccx2N+XQHBYN
1itgPxulk1sBlja6/iv3sMUzHvA1/BVQadEtnR2ZWtNrTsc7jMqOTM9kuurVShZDitMaPJKUqScc
Rj3Y1aMkpJIuVDgMbqJJFtN2yiJwOqTrrjFAu+Xm9yQzTQ9QtadWg5KsbKDRaH/v4/FbZMCc3CEw
uBVkWDmnljfDxRhmV2M7EYVOOtXE2dgFza3yrYOXm+OpZ+2+3IOa51U+bBR9aIPuclROvH/PC0AK
m0wb4GiE7TiHI6uJ1o6akZnnticb9E3uOnaAO1wIroCHw+AzK+Mi2my0woLnSaUmAD9PKtEA8LTl
S6985iE8YQFQBTSAM5/LXcFfECalGTdhCJU/gm4ZAoqBm9vWiIZAo2u1mKVzBkg5GCcY4C39ZUVJ
nazWOwcVIOh637dt/mBZ/fb69l0OAZYSRDchVDO/QPEyybIEeOoz4+eGP9vpj+t/fyk9oNACiDBE
U2B2Ov3/xT0mNsGFYsJF4zJ5H6jmlR2acFCflX0PdbU1suvSI3vSNIGEMlTv/tIaahjKF7mK8gsO
HLyfYLToRB5r4UX0cn1Yiy24y0izPA/ivdk3CbrYTWgd6vN4kjtQOY5iwzqP/pI1sG5T7q2JRC8d
pJdhZ9PZja2dZe2I3qmBNnP6fYA8cKuuVZcWsQGQwYB8IBTqALeepT9b9KkcYaRxbmja3JhCA7Pd
HNGtT+A5NfKY+5meBmpV5agpaJVXVQQ01DV3isWvefErZluaWrHIc8isndvG8aMRcliKCMRwblYl
5pdekVieEzJ/otPNHXKpLCCYiusp3Kti3La/ZPG4Hwi0S4epRmh5SrmGgl0cG9Ii9gQkwAD6+XNf
9CZnTB9xv2+1zNfld1Y9E+dbnq51FhYXDGCwU/sCFOm5nqjqtJ2kOkbGcmNXd/FRFPVhrPQVqavF
NAK8BcYz6SbNm4DpKPUUmH0DfbPiOGTlrkjXSqtLmQT3VNze8MTCM3a29GVFFOnaKHmCEWUooWop
O+h8F77VOLclbv3e9R2+9IEuw83uNVlWdAZvUVgiDfs6mNZdkiuPpC83Il1DsS9NHsQakX5BaoC+
8mxkTq00haC4bPRjEpYC3myV7org+ngWC+5gGkw0X6DloQj554pLHWmkaYImRvsGP0/20N+ary71
kDyKF8erHqoDmGHRrblSEV+8hlzGnUZ/cQKU3G0jNDLQpcM1xDmMYbazj1mYhVAqf3K/8pv2Pd1B
bel5pF78Y63NtTxsoPYhDDfpVM4rEVHS2rYwgZUAOINC/IDv4B0XdhB966lxVhgsY9vsubXlV1jV
ZGB6ZGaA5LcbOH/KcuswKCBTXf8Uiyv590/SZ287iOEXvLI7zIh7m+nCq3MwAUm5VernNnm5Hmtp
/0No4r/Dn1/C7KLI3NLGV5f5V2X8EOKt4M/XQywuX2BCQDqD2qw5l02tO1yfLVyXzkqm+g0O3lF9
uB5haS+iXQOWMwqJIEbMNohIdXvMWp2cS9A8CsmeurrdFjbwvonzcT3U0mBwEZp0ESEjY87zpcmp
kppORM5ONB6hZgSCYbPyGF76/BZy2C+vdLAFZqnfcqJeUILaWOKoG7AGas8dq3tUZB/rcghlugbQ
WMTnWmhcQ+RRd1BQmu183mZmJFpU4vES/CZ0dw/41b2TFXesbuGg0ZrHRhdvmi43EtqXnhzIdpBZ
gaK9OAABN6lr59XGbo0ILtJj9HZ9xiF5ggwwf7Vf/r5ZhkijUTUagj6MmTRPPTRxUyfbD2yA6Jt4
zPXCwW8Up0yzH8dYf0bD5nufGjulG+/Bpwy7GqwVjkI5HmRfiTOEQwaottpoxzjKjq3af0tMd8uV
gQWRw0mQGuQRaPVNZ9jbqBweGDi4pFO+ijE786ILy0x/LTt60HTqBnWWvtCoAx5IPtDYuU1ZEhaU
bKpO1z3ToHdqwh8KvQX9VGufNagCoZAC7mW3tS1q+EqMDo+EVYLW3UDfb08s8RCR4lFJ2eT2EErw
c/WB3vSUHHKZ7zopE88qYY1K4+4rbAzuzC4G1o9DBFUYz6kBBW5R823vVq9wLGQhy/kBEgY+TWrc
qVO5h4bZA1wcVM90B0g5CMBvWW1bx65yf0aQyIPPgXXfu/3okaZ+rsf+QOiADiJ/bFQJspuow1a3
PpTI3uqR9sQUh3h9PtxWTNzipR9YidwZzYDWsFkd1RHmK2wA8Kw3TkXVP8B5bpv31ZZb6E136nDU
7KGBFCQ9RJ26tVM3hSFi8d6N7NYmKGo6brLr66j2kowCAliFuam8GWOPkmcqd1kMbrzJeg1uMtmD
1us/VJeGTMiTZiZvsStfLS35pvY25gL+4WJ4lC2s0+EFbkIRsIHjUQzp1li697Utb5xE3pRJ8j3W
oQk1wkdoU0U2akJWJj2gm3Cjzk5jBbh/JZoRQjz6pimhp+kW6WFwq5sxsSrP0LOtPgIomyjZto3T
r3prhFYTndy8Tj0b16teDOi1CQa5sbav/BjEa0+Ju4+2yGExL575iJf2oFUA15atBxXE7VjWtgee
61tntJvIJF/tOveBBEo3nY37lKj2cZu9077atL30qUQrlI2Zp5bOqSDuY8e0u75mL0jQjyOGGA98
ZxG+01wW5gQ9K3B1DmyItoOb7hNpf7VNuYtN8wSR5Lt2aM6FgW7kRCRiXb8bGH9MGlJ6TGFPVsy2
tprCRCq9LaE8A2Vcxrcqg/lYq45+mo/fU6t6QhUAg2G7CF0E0pTHvoq/lCR6hi/0Oz7UKZJ0z4bk
QYzwFamVG1u2IGOzY8QaKAXSrTs2B67ar7wdb3Qn2QGA+MWCDxM0ntGYrLqzUia36LxtS838aqtG
7jUiT303h19DLx47tbmBcNOpjKwP3jWPWd3ARKYgO12a763S3IhIAaMnOlqt8qrFhu7Tfiz9VNX2
JIPqL4v2YvooRBuOcZWcmqy4rQ2I1UjDfSsM+2WwIbc1qIXpizyG07rL66CG8rmnqVXq88pwvFaQ
xCNWvB8L9p3bXVAO5CZP8q0phrBTjAPpilMy2Aena/e5Uu1a8NE8R63jwJQ1SOJiOOCrbtNWf8rj
wd6BVrLvu+7BgojAWDSvTtrd1lb8EPVZwGL70arGcysUNYDKdHJIVdxJK4gM+LTm93VWgy5IQmrq
+LARBp6phwQFfW+woneZq/sB/uPgHZVJoNTuTjWLhyiJnxP4g4l4ND0KW8PcprukFa2Xt8mjKNub
VAz7ws325qg9g/kfmnVyw9TuZOrNi4h0LZCU255ujO9tLu8L4Xw1rOrDZVT3lKq7NzLrhItChh1R
vaiwYpGCZUFhyn/pyPcLrXV5mMxOV425RGplYYCJB2+85F5j2paSB1h7feKBcBlourRc3GtR8CMF
rMmGc+s8J+Ouj619hP1f0JV+49IN7jLO7PKDm7xtVJwb57T+QtoOs3m0W+czg4FbzGSoAR+vOb4c
Oa2q3V7Xz0Ig1UFxNqHFvR5iua3cr5ZGA/mdyTcWEGIyvyxa8EKhrMVrwFRvqYbTbPzpJiuYyqlp
Mb9PoGVGLKDzNeghz5oa2kgLO5MWkAfS3FF0GZqs84GU8qL2m9Qea8qCsttcv8UsXVHxdEPpCYxk
FToCf64GCiBJAb96/czbKNBpHPaRi6ruY17QldfD0m1pkr/H7MEyFtSDPyOlfdqpfZ0BjAZdM3R7
sxtdqk4wWilaG9A/DCNUKTeFnjYrL7kFFU9YolxEnt3TykT2XZOlU7N1CGSANxz3JtC5smUb98vq
w3EqMv31GeGEhpjThXzO/BSyFHFBWyx8zao924BNlz0lLtwX9wYv6xDSUW9FCxiX1miPo9BuoHWH
NEyjzIua7sGR4qeZwgqKDNSAd4nkEG/R+zBp3J9xCe0SV3FXsNCLq+DiJ5M/v01pR41ODWWAaXAT
OrLcm5EbFlXNNkVUuivfY+kdAcnvf+ZnthBEompZwWH1BJnjUPR3WnZCDcZvjS9kDS+y2HK6jDX7
9HrLEo0Opn7urcrPiibkcfqixe69m384qq/wXQecVoCV/8yt6tv1vbWYM6DKiEIZSOrwgPhzVgHZ
g9BpkgA6NUkVQEqQUOGRdE3Zcy3MbIxDnbd5XWCMCX9hUtu6Grth7b8XrcMmQqkHxHQNwNi5CV2u
U5vCeQ/IiMS4ZZbpKf1aC3yxfAvUFZ6Y0BD4W8wS/W+icTLoZ9Xob4esoruGG7aXSPZFQSmAmtWt
5PSkDYXujbIyAVOxVzpo02T9tXlR8HORDIGVmVebCreJBrCJ4FrUZXji1JuSRysH4+Jmg28C+jBT
TWAOlqqSUcpI5saZtS28P9Dbkh76dl7SfYZ+AEumfyLNaoEM1c0OeFXj3LUF7mhQPBwp/HDFyhmy
uAAvwszOLbz9wPabKnQGfPpIInwFjwqVtMEnttPvMPPyU1UYVexQvHgkjUZINjo/JMnCVEm21+Ms
L4F/Zm1eehKgacDREvkJTpo3kujbql2DmC/O2EQAgNIDCsN/KZ3ZFcoZPUFach3PGSpP4IVpd+rK
7WgxDDKPYaHGBcTHrB3CI9vtygwrbRTvSoEXtdOFY7WWGRbz+UWU2eEBThlDLSKCOEtHP5zmq6GH
KkQDQXAINP5w/dssjwipAbLCEESco/OG0tGdXkGu06HZUML6fRQwvOo/s9ImYtD/RZntm1yD1SVh
tn4GWLIt36xchVvlSjVtsRNnXwSZ7ZqOQrQpwXjO1RsPVbzcn9pz4+ePOvPQ6W7iANI90RGVmjWE
4/L3+u/o/lJ+lQIKXrVAJkeH5Zsy8CdVh06x0e4IRCOM2lm5Wyxup3/GCY2KP09Bm1nUHmEncnbI
KXNPLv1xfUms/f3Z8gNVjNuawL2S54BQRh9Ue7weYLET8PtL6XNzN8uuSiNLY+NsP+b7as9v9YD7
wxG11n3yDJGCUN20fjf4wFlEvrJZWYyLx8XF/E3jv3iv1WUCkY92ukWQGOzmR1rfO+ktrd5WRjnN
018n30WcaetdxDHcItOzFPP4S454J0p/gBTFKzTn7Qd6Q/dNwPbFLbTQd9ldv7P31kPSbczv13/F
2secJuPiRxBX1owMOH6t+oeltODMtSuH1fJ02lBmAYEcHI7ZMGnh1mrbYTo1cL1gsuGPgEMa+TZe
S1XLQ/kdaDYUs6K84cVUoGsPLVw/9Ep61yfr/7Mwf4eYdvrlbKmwsckZZks9NLdmtdd27OSG7SHb
J2cDaxKN4OdkY+zoW3eij3x3PfzSAIEyMuE5DrQflH3+jC5G11R0jugOH+HKi6og+cS3uowwm0Jm
6ordAVx8HnNUhLDTOE7K+EW4LLg+lAU1REO9jDSbybJA3Q4Kk8j4Abq0frWBYEa2TeAKKkNnVz+L
3WqDb2m/XYacHTIO3NQTbbq2pxrIDfopZXekxqazC8+RTzpq9hmceyB/6dRpmMRrBAQyvT7m+x2F
E3DZYfUEz4XZ59PySrecEaWT7Kd172y7m2GP0vW2LD0zfIg/mi3bRpPyKt6hgXWst8XJPK81yKYY
137D7ANz4AZEZ9X6GYfhHj9nAy3qbdnI7ac+7++xzj4vtLCbLouxVHGeQxDvHYqXR8Xv/NoO0ltc
V45QDV1RC1iwmp2W1O+Ys+8b69T8zyUie2leNDQENv1J8hA9XE9szMPwIvYW7JnvsqDfrXndTOP5
a14hYoe2Joyg/kJPUNcoUVrFjTzlPYRfgP9z8VlhPhBZyqbo1JV9uvgZgf0DLgQ8ECjB/ZkJuJ2r
NHJTcO+yG5GlHrFTj/c/r3/ExTFdBJnNp2iNNK5tPGbaSAZlVh2S5DZGC6CJ4ASeFitFirUhzW5n
hi4z2k3RzOSZpBBhshVf6O/Xh7SYQckkoIjiABAUs3lTh8yImgpZp+E/LXmu1/TR1/7+bMryzOjH
yMEzo6wbT0uBOUmMT33630OYzVOvQ2m4mFx+Zdvu68oMIPBxglrf7vpMLd6WwTT/71T9Ogovjrpe
S9IegmY46rbqwYVxc/eoHaPAeFLfxgAQwLv03t2vodYWy0eXUWd3V+CDRSMoosLhfZvt+lP5XB/r
UPpaqD2PR+NhZZTLq+73KKcz42KUHW+N0bFxNVeK/5jgbFCqdCw/DkDyC5Nz/QDM7bgzVq7oa2Fn
harKEYCmoWJ7NuoEmprtRhmeeW1vr49ueQP/Hty0Wi8GZ7oSe0pOBx5XnzlXS7hsDBsyyK3L+caN
5cqhri8uf9hTQSwISA5jTkQeM5bHpG7xypZj45edU3upwc5go5CbiDQPIioqryvND973aM5p8qy4
ar+NLYUFhS6h8gjRSpXwoJExvkdRc8/qzBul05qNMMtHM6/gxJbG5i7tGXzckpuWjsdC1T6csoqg
3p09pi78t7nm+jFHp62BTd5jaSXZriiaj+uzu/gNJ7Qc2hOo5puz2bWoWUbjkOOIc0bP6TKvrbTQ
dtZerRPG56+T5SLM9DMuPiLEWbXOGaeL0hAda3ckvjFEZqC3PTwq9UMWkUPHzL0iEqAJlJfrY1ys
5OOFD3PgX+WMOTVfZa5TmRRvlKogm9E2PLv/aY8gS/GbOgPUHUgIWYSy/aHne42t7U5raewX0af/
vxg7gXgNiGiIDjOjn/ZbthOZV57a42QJViW+sRm25Ngf45V9s/Jl50iwrqq5oXFckqT7bejOFBYl
KYg116d2ca/8/q7z4hoRat8NgEme+8rwzfbBlitn3coo5rUomO4agkusT12+UgnorfllSP63PaDP
0idQGVPvBfVjatovjrCEhxZNwLv4M4XVX9DU/2w2fZYwYentEjrtgsh6rNPHih10MJSvf5G1CZtt
aKZHqgJ5Cv0MjAgcYXPzzf33BhK4ol589NlmHjL0pZQCIUj9YQEOTfUXBZX9/20cs11jUMoNLrB8
Iebvac4HtYHGGdfy0uLhcjGU6f8v9mbEdKuv0FU4w/t09BrLA58Wp8wz/Zqd4LEZAEkFistLagXx
Ya3jt9i3uJzH2T2rkU2rOwWCRwwCmYo3TCwx4BZaWGVE+o++u4een+fiBIgLZWV61zbu7AImDSuz
AVJCA7fQT1FWn4fEDP+nL2jMcJ9JFqOf7lRoMJk8NE3hJRoQjbp/PcraLM45KkRvy6qj09HCnltX
gVdCEpL4tRqMG4XWKPh3XidVHNixV6rNyjSu7DaD/Ll+CtdiraaWuCqDAGWnb539lnYrl9jF8+P3
Gp3LIKtwwtDitsUaTbUXanYhQR/LZTHyuY7q/PXpXFkXxix9tAQaOTLFnc50vtHop0HWvCOnhXXl
JjCXF0ortKE1gfqBgTpFJ35QfBu8w/Ae22nxPsZLOyL/40KcpRK9V5whAR3ibIx3NWk9pt428Zfr
87Y2rHkiUVJQIZUCpy1G0IAswr+WHfeGwoXtwT1X4aXM1sQA1hbGLH8UtXD11sXKt4X6EtvDUVgk
YGP9Iy2LzfXhLZclLhbhLF/EfR5RKBnioPflZqKapmflbjKLRv0uD8z7+MHZ1KcRHY8TXymJrCzJ
uURPrQFgMw4pKqL2DwhSACJJguujW4swe69x6HaNWoZE3Dmar6dAX6zJofyiEF1Z9uYsUVRx4hZx
gmUv75yT++hsFU+/qR/3gO0GNkQRjoMPIUMtJNCT89zK+4y60sVZM29Qp7wghLV408NnzMvVjW4e
QCnb24x7fZEfWs1d2XRrczrbdMQtVTBKcX4nUQKzn/rIh/rl+mdbSb5zGlPLJE/0qRQKzTUvizGN
0VlYdGXpLw/EBangl1PynP2utHZTV3mGjDi2oWPSUxbRn58ZyD8h5uz3kvEqrabWsaE+ceNogzjY
N8NKZl++6vwOMl/kSe9S2WG2bKJsnIoE8VjhvVoHSXdQK23lWF7+Nr+jzdZ7EUMjm09Vfu7mQWXu
RnSh7GYNlLhId4Heyn8/zhzrX9hUiXsxgYJCbWP5Jkx4ZblzgjqMH+Ij2Zm9n+Of99e/1yLF4DLs
tGYuro21YFIqI06U/mDftTfDTX9bHrRjtwMWlj7FD9ObDjo2r/VnQDtQmAYGEkUtYF1mx8zoFlHi
auBrDN1xTE96dFOwFTjhcqq6iDE7VhKVAKkYtQPaQ+bGfNWKE0EFIwubr9pxchgdNyToTuzO7sM8
D5sCjFN/fP0MY9CBJYgG5VywuueU9Ehw2sRJg5Yeq2EzRgKodflN3njlqkTz4lq9CDVbq8ypdY03
Cjk3zpsF5zJivcC1bmX7rQWZvf2MLII9FmjD6Fl8gyeW11U/SbJyCVm+C0NU3UHBW8cCnZ3SRZml
akaQq0ZD9Wik7usBYpR4RrzmRexH/ZfMuulHN4hZvjK85Z34T2hzrqWsR3DChWgZ6KrhGGpBEqIT
TA/OXttqPvUVGBzv4v1aBXIxp10EneW0saQaXtTATKI6doytKmiIGRCQMqI7sdZIWDwHLmLNVgmn
o1XGCa4hooVcvYZybrMm8L68Rv77+QAl+zOtJAZp40pBiC5VQ71KN41C7wqoKlxPX9Mq+OsucjGS
WfYqm8xxihLM4nQfbatNt5saS/lhTX5wOUtexJmGe5ElnbzhaAE3w1kcYA7sbCf8Q6w+dEfb18H/
8fRwfIzvy2+QY1hJ0AvrAgJJkJEEDUy1/iJ0T4Dotq7AOYPTwS6l56GGarRpbycGQ109X5/Oha8G
WVYHbDPQdcEgn226VnGY0UV9f1YFKEhddt/b7NnV10Q6pgvT7KuBzkrg0YjeK4QmZmGaqi2dOq77
c2eI3ovBbeqoEyQMu3lVzG4pFhiIkKqEAy9scmfHjFL3Pc0GIs+wZghAdvEKAXs4eu/KNZ7u0uTB
Sg0ERAJc1l+OKrY7wKMrlXhAV9E7bFelV47VTWSsgQ2XRgQwjmNq6AVNbMc/16JtNUXR94Z21tQB
Nfl7mMXt7DgJjHiNSb04IuhXEFjFEejxzzaxqgyGLNtCO9OigSm09Kry0SlXCOi/SoXz1QCf80n2
BxRRIGz/HI/p0jyOOlM7d8R+RyXnO6nVHyIW70le7R3IjZhObfvaxMeqdR34h9x97iv9u1ab2xJW
lT48LomX6ZIeIeI5+k6p7EEp5r6kdGMpxmvh6p7Ny/dqgBFIJlQYmytOdmvCVe8oaXNbx7bc1HRA
M1WTARCLiUcrKFVf31tLGxnqFho8oFzQ+ecy87nZD2WlpcO5kq7ntqCu9ZB0qe6G3PYqWNhcj7a0
SC6jzW4+QO/pA+igaDWRaOtWeAdC267RikOVrJVB1kLNdnPdlHpbqbI/p5l20nv4MKVbnld+5Gyu
j2nh2NIuxjSvwmW5WtYDWv5n0UdvLI4d2J6y1bfFrz7RfD2CzY9rI0Tc0NCf7a9atACl1IAtoYmb
/UgEN7ycAIXCq/7xV8BMNrfU6psJgb1V9ewklKwOrdH2peueow5eHAW7paR/EExEfkYzSEOnY+8z
CWqW3u0YoWedIw+pQK77QwzlNiLrTTpCFb2CcswhgYWAp8KB1XeydAPFtF2vZwEyauxVXe1uCsN5
QnqYnMt3CeODF1M3rNz8eYiLMyfOtkysEHZbB12NfpSoavRRDZy/+kD1h1gpdnpCQzVLeBCZAwy1
efkFxjMBKMS3ba19dGI8ZGr+XmrdyXDLNoALauTDQ+8OXuM3sWp3N1rqbuwk6/1Ia7iPigP3G6p9
HdSa+HGpHmzCn4WZhTa4u8wQoRVnd/pgvxvcuFczJ/egCXFXRFLzbI1BGsSFvFHXa2Eu050hXciv
qOJLVep3RuZ85KYZ9OA+lo3zTcertSj7u9yFdmOrxme9HgbY7fQl9AKbDVWrB8sabyHOfptF3RvY
fQejp2DhkYPRZLuaqEcG8KePcbmgSffvXFauh9MKZDcDZnbcyLbSUaQXcTMomBGOEulgJBHbSEa2
kUy/Km61KcbiPeu0m7jt7k2VvpdSjhtRqF8t9FwB1ze/t7WCl7yV3BgFaMrD0N+A3XYE9+FcjDLy
6lbYUKIqAXDKyz3Ub56SkghPYz2DfTWBJ7IDp9RK7HM3Pg1tcnIyPaxT9g0yRqDHQp3dEf3XrJC6
P7RVjqXoPuiJijVUm56mwOWhSMWJ9o4amArOcTySa8hBi1S1PKccn1W77LzSqEt4/GD91CW7GYtk
nwme+WkmssB1it4TEFxoZPraQhvZ45Fe+/mA52DFXxS0H81e7SaLrH3Ni9MolVOsAo/M8pfcjk96
3H4rnPGo6LB0JCJ9yMehCPCY3miR81Gk8qN063d3sH9ABnwHtA7xkZpPRTKEFpdhQQY4T9oPwhEH
MGmA31GqDzHqB0mEn5XWk5uqj24X3TVpI71kVMPaKsORxZAZcPlOV9pjKcgXOdahkXAZoGh/P2qK
CKMi3pdsfNZS8zWNVOHRFOigOu/L0Kycd6ki8du0R22QOjDkwAZCASN9lmmVemNFn52u+A7fT7Q4
NJiAgV1eBKMj2rASkgej2gdaQw9FjB5IwUDJH6efV+bpwYnZRpXpT0if3RCu3CsQVe3L+IAi9S7L
tO9VpBdeHhXwjG5OXFT3RSyIJ7rmbrSLZxibdkHFybZl2U3e2gF8AbZNAn50Tm9tQaAFH+FCyh6s
ljxA8/z0/0i7rh63dW39iwSQVH9VcRlPsT0tkxchySQqVC+kpF9/P+Xee7atCBayz8MBNjAHoUmR
i4trfYWJwMM/uetQq3NEJn7VwnQFVPacXozPYw275rGp3wJafyGpfkhItbW1Fi18voFvNB7JeIEM
cfcD+tc02/WJ8cO2stc6GZ9AlAKuUs8+YK36QsDudRgXfgPHaCFE6AT5sA05wwkn4QHZawX0VTJh
Ksi2Ttl3SMOdh2I4h3H1pTL5noP57GXQXYNs20OaGw9FlR9ZX+zBIPep5OAfT8/YNHosAcYteLUf
h2EbSLKJWniYdLSFURyspB2Ig79yVJtI13yH6UQM2UVp7iqt2KYDMx1Ny+WORZx6fVudSsTplFv5
Uwt3mSIIz0YpMscUNSzQRBqCeK9a4CqJDe+C2uNa/9K1UexCoaFzlIR8wKoA93cq961W9xCKA0BF
JyN30jpqDpapnm3owvh2xR6NSKG7lMSfcar6sgGKout5s6ky0bmWgOUayXQAWpj6pUBKB9fwAvxz
nn1mavWLM7o1qtByzDxqvKoa7xRiIwkbYDuehdGDqJLmIMj0BXTz61DkZyRx1h76duk3WDRBDyKb
trZSgdqouKzQznZWENDMgnOW1BtLq05Va4NyTWOw6aGLhgad8aAV+ocSDtuGDx4XCCsh46MXlk3h
qFJs6zDO70WuKa4ByKjfdeJUK13tVCG7H8AOHkLjK9e7cyTlRiEABYia8i2ts+82wWuzV2myjQir
PRMCtp4V6vm9NAeo5Hf5sGmEmboSYjCOlfcqjNsU6tRkeOfE+kl1qHKF/DdSv/hJk4hMJpqGWw/K
NmjiuyAoD8wycNoIzGaKssF+o2dIcSrQKBgegiJ9xrWsOhEZjqNmfssCc5NUHPtqND2h5j/jvr5X
dPlaRvZTr8Yu+K73liq3cYrqV9K7jcgeJZO9G/bBJiLqLmKl9UV20i0G44wI+ZDp2Pup8hLK9B3u
Kk9Wn99TS9noma16cuJQ2xEo7kObtT6UBnYhDr5TGwmwlxQmOSJtTkmQc2DcpeImRfjKc+XTrjGn
tEQzwm66h4IAD9UWauzXEXQJLPIGHulX0ae9Y+vC60z7DBr6m92iW6MOEf6/XBp7I9MTT/b1Xg3z
B9AfXjJL20AW/lVUIfCDQ/CYqJ0fScsVhvrQapBzEPW9TMttBzMx0OnvMi16bSnNnEAThaPUqE1A
f8EFp2bXN2wDLAB3jJD6fTfqXqV2kdMnYnACWD33sf0AMbDQ0cH1J5YSbfLWJIBIqq95Fqcg05t4
yqZMODnLzzLJ7yIi36UVHfSh2rdWvFeh5Y0gMe7sodrlEeoVQt3JKi28kFQbgEw3hUbe+6D6aAL6
FhVKAp/2KHtKketDyjI9UR6/QTUkdRSWQRWByW1NrbtwjHFGCgH4a6q+9ITUeB1Ufm32Z6hoPNVa
+L1i0ZZ0aBKVEL8TqZ8O0hsDxBwucA8K/ZwW1X2jjO+ybH9BG+ReNxuIw0efNRX7mMd7YJJ2+hDi
Xkys1Isa61Mh7T4DD1MIMOiF0EsX0pj7VhnhMDk8KV33XNjKQYvFVxiBblMVuiIWso8mZVthFMAY
cZdpmt9E412Vl1vci9IlzLxnHT2lLW71PCL3YSJ/ho2xJVG+hS126eeF/Q02ZaFXFNG+i9QHm6lu
2YQb29Jg12BCRkFhoOJpcfrCO6NxytIyAVZojjYk1hy9V32WAm5UJTkanCPVzywPMl+o5rcugO5L
GaYOjvFBadXKlZG1JzSFI06CVAymvU5nxM/qSIXb5O0Xu+qRf2knO2vfS8iGubGZ/AgS1FSy5iw4
4N9hYUIVpsGVTHCBDO2wT0WP0VL1F67GaAuFFOJkEc+dPg4PghIkeLDQ4vG3tKpfIDdWem2WvWQ5
2UVh4pUF556pBT5aLMLJdPuMy/UF7+jPkUNPhVem4Y6aPpwVZQr+jX0YS8iq93GB8xNyULSt+NWQ
XbBNk7zz+BgXyPxAVpZZ33pGXlNQePEoSJrSfEg49gi0iGKXi67xui6IgcYBlanvifSJhYzYFuw9
MqLmSU8lEGrVt17YaFz0vzSJhSiSgxiDXdFDXCrtiiNrDeqVps7cNITSFhMWOgGqglyVhTE2iTQ2
oi2oW+h9vy8HvCxBEuudhki4KGYgJOrj8KAIYt+poK9u8BR/Fgp41ZKNANoX0I5IM6QabbTmKrT0
XgMaDrV9QgDvnQOeVJIWes0lO4LX7zDlIV4rEi/VJy4HmNUxi0TlisjBu9MLRPsg2dcZvFdZz/uV
1/QSOwIOxhpqcHgRTs/36xpFBMVIO9WjHj1jwOejj/459vt39olbgTnGpg1de5UasLx8eNSBWsKs
P9z22lGNOlljzKz5EfPvfbVGg1t6uFtwr/r/Aaa/XxQ1y6pv0lKi6d4Jy7Nxjw1m46m58HpueLef
7r/1m+ePaowEHOrU4dLmeDElrgw9hq/EMfg53LG75tvgwgjnBc5Zd+Um8eDVTDdMOgaK7K0/+uS+
f8yehkO3M/zbv2Rxz1z8kGnVLyYNMcIAoGbCjmWHp0L3xsinZq1BktYGmf5+MQgZEvigwH7qGJTD
LkH6qVh4aPXaSulscYdczGX2AZsCQj6xwAEb4JRcGfn3fgxfbi/XUjNk2iL/+XCznV+MEH2vapwx
3Fi1hxdk7qVe6HOoR9gRrBLhNV9/DT3jvDLuVFu8tWFmBSw2hFkpQzR9Gt8EPXTcMJ/ugs/GwwvL
cPhmDQm4tpazKlaU8bAywrw/DpOQKHgpJVsBf6xsinn5KgDySclQGDxGDBBQQPSi70rw8/ayLR5p
SKiD22dC5tiYzQIFaC4V2oAKiuTCzL/WZuyb+gdfpaLTBRg06DU6Yjt2Bwr5s30xVrYZWe1ECYX6
HPyIca+206OAQrk5Ufo9aUHsNmPk7FjVNzMPqpWYvPjBLn7AbIM00LqREOzuj3oDN4JAYC92/+Z8
XQwxW80MolQMQkf0yMV3oubbsi72t7/X8iTQ5IR+KORX55IwMeG1VYctPYKr6Ubcdhn5fnsENl2C
fxwkDYj4aUegmTmbRGn3INh0JcVB6j3Ylm8iL3iB7kLVPRHVEQftt+socxoYknvl1jonhQOyQKbu
bv+Qxe1/UeafxcSi7yfeNXpLoqu/pyTwpcldS0Yr2hKLK6obhBhgtkJeYoorF6GXJzXjXcEkmsWv
Rlo/KCAl3J7IUmuaWhdDTD/hYghGOohlRVhR6UpfvUcmsDP9YaP62nuzsmiLszGYZVoG/D5xrq+H
ivoS9d4YRfXBKO/6djys22IvfhdkNKCvGgBzzxkFep9baT1iiCKTX5Sw+aqbxVYti/fbq7aYAdim
gXYfkigGQdDrqdSyz1traBke36Hh0M7uD33Zo6g2hPVDDw3nbWGFpZMgFW609i7RVC+nwS7Ei8O1
gug+SM2fWYUHoiCxW9chfaghIfJg9j0EBZV9mua7SCnv27zfZ6QKDzwDW+X2HJagg+gg/t8cVDJH
Boy1YSp5UvXHfhPnvqq6INRYv5hvb+I7xTddEOG/VM0+/sQVlW3MlWCx9KUuR59tBkNGbOCoVCNf
+8bQxmma3Ui+3J7i2hhTNLnY27xpKhPRCghddswNE5yg935Nr2C6GuYR6XIesyMKI+IRpaueHftR
v8fDydNI+kD2QwEXJpEMKx9tbUaz08qVhnWqjm8mh6/pGG2qstio+cruXrp3L6c0/YiLZSuYHpo0
GjEl9ZOUoWNrAjqogQ/DMe/2B5qOya3Fm+V8oBXhysiARAi1/hwl+l7vLKjlq5AQTI32qY0/ovyX
xHPw9rBLgehygrPrvs7CIWY2h78ZOnsa5EC6ciXULe8K24QmAfrN6hwllehD0csOuztSYa1Fn82u
23aFshvqj7r4dns2i2Nd9GJnO9AUKHFY6jQbJdyh8uCAHu4PZuRb4dcawo23R1vcgRejzXZg1EEQ
Db4WYNKa57bstokCNoZck/5fm9NsCzIt0cKYAxTZ2vJAbNT7ILGbtZCrsFjsMlj3/Hezmm3EPEE2
S1u86IwcJO7ahGrlT3RM/7u1m1Mi4gxHC2JXgCeGYt/kUKMqycGu7L8XvbpqLc/CXp+QoQH2Bgpb
PQQ5B538KOI1S/slBu/VILNdJ822MOQITvqkL8Lcxs2fe8WNNrELyV6/eO4AIeoOwcp3WtgXjEDK
C9LxKm7duaZiZdklOjoRvDKNeifTt64P7tCy9IzI9uK8XfleS0ipy+Hmr5y6DtphQKvzCAshOI6G
xpNKBq8fqScze1e15C7N0M41Wrcs873dQ9yxilKP10PlQBh6EzfJTq0rrzC719sbdiGEXf2y2fU5
cButK3zko+BnOrSe0q2pACyViRC7IAeCAAbRgTmGN9Lw/CrygBz153yPN9Br7FfmffdjdAePPoif
xeixeuX7Tud6diHAYhiqklClA7p0XmVr7CEK6qzPT+MgWyeKy72Wmkc1yla+7MI4U8aDzBflKOTW
0z67uOICSPAMkCLJT3Y4+DEBtRAtGiARgn8BL70ayLoeiEgKYE5jZqfI3EdwAySqF4fW9vZmWJgN
MDAG1gz2DTb8wa8HsRIDuEGdxqcs757GNPLDun77V0bnGtQ+KagrlMB0aJb0VnVPQpmk8SnWxF3X
jndamL/rwb8wOodvnoE3Dzp9EFCdzSZvCjTSuaIcpUAJPlN+dHpXruyzhcTjaozZZxmlXpM0ieJT
GI3GxmzoLwx0T3Jr34ThnZIk9zzKX0SFHtHff6rLyc3WsCYN6VKA408lfRuMZ12RkBR9vj3G0uRw
Q0+POnBF0HG63g6hCKqKBZpyZMrzENhQIsfLTq0dHZ6NdHTCofdEkq9kPL91DmdHd/K//M+o8yWl
cc1kqypQMB83fQgYaRsUToGuXaeHsasbP6u+gHQ/bx/6JIWJD9RxVJHvwkC5b63yJUkhhcrqr2VO
9lkZ7Bin274c90whj8Bob9qCnFLRfGeMf9jo8dqcrry2l9bNhkEHPG+h3/2H6QJVbIWahQxPNOm8
UoPDWhd6ObRca/TBCmuEDH/rdujS3v5c0+eYLxzcaVUsHsryCLbXn4uh65/ShoMjA1ffbNCcWG+8
vB/9IKi3StBsbw+3MEsoLKvwkaeQxfxDcy/IlaStWZCcOrv9rqZZ48NdCVasuc38LKrgA9Kk76UK
lArL6Eq+vxCobLijAp5HdOB/554TDYFgzRDkwJXxfdR3m3HqD4/FyoIu6XxcDTPL5ngsLZmhc3rU
nRxQajgh7Kaq/FQcKj4ZxM5ur+jCXTwpNOhopQDRh0W9/oDjABKokqX8pI9l65SJfR+gHbeydEuF
GtueHNg0RODp3roeJQsinioiVo5RCfNKdg7gNKzk9l1FkXi1ZwMtR3j6bRiac/patffPGaLWBhdC
CGVPEpdzALzsFatFzJz2jMh8TRVbbsbF5vYy/nkOUOKCQ8ykyc2gszsLW1oetZBJboMjQVDkWfg6
9NEO4pDbrELzlWtrCzqlwdfnTidTMWrSE0FLb14rikcIEI1qmJzQcnZHr3FD3/KaDTA0m3izJuH0
586/Hmy2Jcem58AcJslptA1Qd/LUkZw/a5WyVtZZHMhGxgahTpRI54TCwhB2jVAcHCv6kspjBtOA
Zm0yUyifrxwivTqxnYDbnmdpkUoBVeJNcjKyGMZ2pA0OpLH9htDGURpIjo0pXF6M5u/NFRE1DKiF
oLLHIIU1OwJN1mZJBLjgiWrpBwqNd0BgJg5Ejv3bO3FpDU2KPUGZBvjBXGkGhFBFJWadnGDq/gp9
Fs0rMKqH++H99kALDSkMok9mWxbMqf7gKMStEgTDiD1oUkfZlfvML17bHfh46MXe627hkUPorWnV
LUwPTkjUnlIDvBHmmHv4MNkd8DvWUctsl49iQrd4Ybsyt4WYcTXKLB9AktOH4GXEJ5A+tn0evZpN
f769fGtDTFfdRRYvq8ZqmdTjUxRLOKwo0sfBWrPAXlCpgeA30PwaPOSR/c6JA6LPuySxO3yjyuOP
EkJ65a6xHbmxt8Um3KzpMC48OnVor2F7IxVAVJoLxARdmtFqiOPfcSn9bFz9O6xOPtTHcK9s263t
FTsgkqBFYa5ExKXlvBh4LhqjdTXkxYYgPnFpeAAQu1X3111DxFkG0gA8oHTdsGav1gDayHXRJDEI
KwzGZ+G+hbWOItuVRG5pItbEJmEGgfvpnPlDhJVlYwqn+SYPAUlTfcOOV0LEFK9nIRA2C8h2GdIZ
JDSzrcfauOKmGVvgOEPmH8+gQdsPleI3Jl0ZaeG0MoQINDQYaFN/PO7KlHWRqcGCO+evgURshT5D
K1ZKRkuBiCEK4Zlv2wzNmdl8gh55rdIJFNw8k3rZY79vn/JNsbXdbpO+VftY9dhujYk2/aOzRWTI
Qk2A2uCs8IeuISAoEQwOeXwycOOjHeLxJNgocMVprK+K/qNG7otK2Up2uJBmMPiiwjLdpHDQneuc
stAQGXCfuPb7rt8KO8xcmw6RZ4zaW86H1EmjNdzB0idE4qaicQmzaATd6zhV86ayLaWEC0zXb4DX
3gpp7+1ybdsv7El2Ocx0LC7CYd+ByE2AUj1pku6kzMD8Ecmuo8a7aZDt7dC7+OkupjRN+WIsaYap
UChPTnUlX3Qr2RVRoUH3HDoQVgkigC3IY57aD4xoa0pKSwGSoQAIaUok239yWnSIoQBtp5hoAk/k
8mpbfg8tP9hpjuVEO7CnNsMu8CHRA1bC7VkvrfCkPGdA4REJyBz4E3Tob5MCEVImzCFAgqda6AfD
T9GlK7F48UCCroN3DBDCsACchUohkFZpUQaivm8/ExeKUR4yELTlGs9y+DF0ye5fxP/JsP4/Q04J
88U37ZXYHKUKLZG4GH0WZ3eCqyvShAskdlxosIPBOdDQdp5jz4zWijQIcBtH+hy9pMds12yTp/gh
fzdDR/Nav7pPzwShJoYoNX9X9spav3s6a/OYAyYvqouAviFHnp1FIHBhHtNT81jHbNPkEs5RMfOY
wh6FEbi9MTw0ejO4thpXDrdU1HEL2rqAdp8GSKKu7KeFlyqWA+85bGOTQF129pUH2HiDYk/RBbXD
0KEy/kKT8BADWa+Jh1J6KXXzb0OuDKBKhccaEABSV2vC0wudYLh0EBtZh6kC0TbvS4CtrYRV3IMk
lpEUv0JXPaJUqgOXuG3UZl9AergHNf2V2MrZrssT6QBfBZ0HZ/OpM9RtbJs7Gwwdmzbfx1GuZHkL
rQb8PFQd8dEQsOF5fr0v9ULVEjXFz0OS3Eaw/Mk/KHCgXuA1aHbh0BvQagHtx4WqxNqZWAjdMDAh
0CfEWwf/Nd0mF2ciyzoBNLjEMRQFNBVMX8O3sbm6shEWh4HotgnNHKRIf3wB9Av/9/o1+o+i6JxS
/aJCIOt29Fp4tqmTsvf/D8Ku58JInpSg/qAdXnwEo+WkDYW3B/QHaO8EEHkcjJXTvjar2VnTmNLg
VqgxILgvXZh+6bJ0z1v+eXtevxPT2Zm+mtjs4htb2ISOOibWNmJT6covoWubIOUvcTh+k5p+bBOI
1dWy/JbZxptsJrywyHvwy+gRDAqw9LT0U6HF86DTR3RTIVTAAfEax/6lkcNRkdoTyeWWwgjFK9rk
rk2MgzKmfkGb0cWl4DGjN1YuAH36GteTgpqhrQHDosJ3DW/E668FHCfTm0YF7PK11N54+iNl4SFj
7c+IVsjRyi1E3ALHtPmPrFK+tDXEZOvQ3jGjAosy9Euu3llmsM1jZT/07bsCz0U08fdQeoPwQ9Pq
Tl3TLeSHBLxd7DdwAntXjOqu1ZPIg2pW4zW6uG9s5aGD9aTStHfFGNbYM/VGT63HRulOjQrHANke
mK0cTa5/2pxvoMXwq0Mc2+SmUj0Qw/pQRug7myDhpRYMMXV7krA26zV49sIrDbkxwL9TiQoa9nM1
NsEzoMh7gBYyWe6LwjbAjYEfGYQqwUhW+Jts9UfAp7yOVeegJz+Bb0ANuQTh8/ZmXNrzqL5Y4PMB
/vjH26PSWpmToMMlChFZBt9IN06sLdjb8cpAv9st1xtExwsRfDANIZGgWXK9QVDsgx9piAwBmrTw
TnLDM4GddX9wuBvvzw2sA/QtjgG8Dv01EZg/Jwl1ax25O5Iw4OHn7zg0o6gCLWUMbYEDnHjUfh/B
4bu9kgsNSBRGkPlMHUi85H7ngRexNxY42JEZhacmKTu3laJxWJVZG73Ld93QxXfger0NNvnkmv4z
LLV9aRnPgQIgU1BTh47pSu7wZ/YHMAfazig84Vf9AT4smAEi1tAwSN88DxU95/wuilQf/qArM5/i
1fWXvRroN1z1YuLFmJsqRDpw9E3YH/et6siqW4M8rA0yiy81qJkanDXZUWG1Pwjg0pSX2x9wcb0M
SMhDrYICETrboCnLQjz8MnZsSntrx4a602QDjRFafUTUblfOw9po098vFg1+qXFITSwaYem5sZu3
frAOdcleFC3c357YQnKOD4SrGg8g8IzU31nuxVi2ohCeGAVm5hsAzQ1OKmAyAdapKzd15Sbn8nEy
/Nv9fWESdwLWExVyU6N/vD8SU5Zgf5VAZlmpOyRvcDD2+3LNU2Wh1TANYxkW+ErTx5sVAwhex6XF
MEw0lr5uvAfxF8BuHArrZ1gdFj9kEvtWk7uyEf7tlV3alJqFri+kVBBX5tl5ZKCTUosB6VaF9dTH
xFHt6PP2GFPKNj9dlxfrLA2idOxauOyxYxg2+wSdRa0zHlmeb3VcDzFNX28Ptzili3t8lgTZfauX
EcWrKh/s10hpwTM07L9XyLhOFqYfcbEha2zX0jQgMJVBPG5AnswaaNEYHzz4uD2bpaB8lZbMDvVg
pE0WNAns1FRwWwL5A4zCR2Hl3OtNWXlJTlLPMthh4KkHfZnYG8b8oFmg5cP6fJy8sL+u/KK17zk7
+Fo5jhp8Rhleyv0G+kxe9VNu8SP2xVbzcBpVN3HiTdR5a2/Jaaq3NtL0wy4WvU8lZqNAAxtCsDst
IUetAAxYrik2LgW2y/06K6RXkK5nsP5jx1hVDjw3nnKVaxs1VVK3DESw8khYm9Ts7JcqjWhS2exY
JOX3kug/gjDdsgTaCrc/28qsrJkKsTR6GXfIcY+VDgpuCOINfx6rXx1IxLcHWjl/81wFDoSTRakB
XpEWeiDigArdrVw9C85NV8fPmoWUtOCjOgpMZnCFF/yiKA4hFSseIJPSSBjTSK925JO2UzzLF4Yb
585aKXXps4GPAADQ1PqzrFmUMVOYGsSZhRsJtmkp+J4DNSByUXt/v5i6ylQLTpdIhOYQIBOMbz0G
cOeI8p/HueXY6YrM4cJrH/AANPiAwUCHEZ3u61NlJ8kE/kQirz+33ZbiRHM/vJP9Ntyrd70/fqM/
6230dW0BF6LI1fthFkFZnCsqjE/A70Th0FKCbdNC8LU/QZ7MRXqzsikXGEdT3o4c4refD8CM17MM
adFVdIwBEN4bd/Ih27YOiGDHdrsGTljYGChYQsYLgM+F4omo9KwvVQggp5Au0fXalQN1RLSm+Lk0
DB4DqNIAIKBp81OGirM1EBUCmJ36wkGJ1kHVJd2arcHaKLNzhpQB6KkKH6mC1k2MeiFwpq2x8m3Y
QmjCg+qfuczPUg+Vh5gz5PmKkrljbheeHusfIGjhtQ8oEpSjoRGcyEfaVq6AsIYuRy8aUxc72o1s
7uPl/hSItIPtPUrUUf4ehmriaIb6pEOSx0kHvi9svXKtFpjDVOReoYhvf31QMQf8k+AOIR78UT6u
uwoEaeyvPjorduhH9RogZflb/DPC7Ftg99YW7TFCJkxQ/x8NvXH4WhN5Kd24msfsWxg5LgrLDgGZ
Bj0JFTFoGP1MvIg4rSP8+FMHoX4Hev3txVuc2oSmxIYCsmcegkSoDKAqd9qRVdYmGu1tFWzRId7+
d6PM8hZUoDKODod2tOrajayHyvoVlGuBZiGs4a36z1RmOYodx9ALyFXtGJPKjwK6sQPVg0CHC4On
V0x0hWS4eHSAK5sCN/43R5+o7aDVIDvhGlKMnUiyndYW54Rle1OUf93kRdnjYqhZwC54WzR50YB+
2mA75FHy0TRrkKTljfDPdKa/X2R4oawLlJqApDcjZReQ/q0gbeYwrXm+vRWWls1EXQEwEMjD0nk3
mcQCMu4UpIo8a57yKtjHgbHvjBaCOHzlfl1IhzTw77GtJytp1DOup8Th3dpONKKjov7Ko49a/XJ7
Kov/PiWACJsqGv1zqJgF/ZAMBubaEe3IY6Jbz2pBz7eHWEoRcMP8M8bs0zNbVaOiwHKFb+oPMPy9
bEcP53PrSBsQv+yI9OvwL/KDqzFnW6E3BxX6fFg3op5Usz1RPd3pebgzDcXXmmLNkmahMwQ3eawh
xPHw3MdSXn8no0nsECGVHWuvvs/O8BP3xwMHhhHyVMAwrk1vMSG5HG/2yghtE8hMFeMFD+FOvvLt
hJYUj/V2daSlQ3U50iz1aWOFVL2KBK/6JX0IzDVuy/wElmi57gRPo69zL/bGYrMGe1rK0jWwk3V4
3qM+DE7D9ZKi8txEwHuzo9j0G/kW/GqP8hv34ZUA81/2BAGxL7LxEl/x7PvusFa7WToYqE4DlILG
IzLb2QfNM0Jz8LQgYgke76RhyduVa+vP/s5ERkX2rCEDgzrW7GiHZSqIiJGcm8J+BYZOQtWrbLdS
4R60Oi0XEj+Kr0fG6N4+j0vRC/hXoAENNOT/6JH1Azw2Bn3Ao4A8RB11bf2L1L4P9UqQXGhTYn5T
E9BAEVaDMcj191Mzw+j6BmWp4a5LYcCZQ43RiXunKzZT9iy9AhwghwDt4IabwtdWulmLeeHl+LOw
Y2SpUsMtgQEjwwa/1Xwouv5qage6uFt+GN40P/UA3vuhnpJvQI3Hk02R+BVQHKS4BCrhX52kyx80
i0mB7GMRt5Ng3rCpIaFzijaa6mSFY3zy13Df+6FrVdjO1uDd/uJLRxiXhw7MujbZ3s8GzjFmQnqK
ZksLi1uuO7xEG6ldQ3osHhlbR4sDtn/Ajc8+OMnkkDIWgrzLgkOpjy+QYVrzs1pKkHAZ/meM2Ue1
KWd2rkASpMV/OhD5YRBIzQcXncvXvAlqR2XdyhW5vHpgGqCxBi7mvJ/dqHlElQGV6ryv3BJPMiN6
HO21zG+pIwal+X+GmeWXIkfrq0wxzJQ6kzd+KNzAE+7owj203a6R+xeCDzDiAN0CeMxAnpgF1yKj
eSYR9468ogmQN1/0atNC5ZsHnwZ5r/pVw+OFzXE54LyAFPaoWyvIBKCWDtAClK+SF4BkNu1OoB/2
AgGgqQ1m6k6xB4p2B+kOy2UPhh89mMc1kMDCHrr6KbNWSkVLq1ICaA816R0055zEgN4WeckMUCvW
nGzXxpo9u4y+IhYkStmR03w39VjDgHsRb7eD0B8LZU38ZyG2X01tdgSRsBYKHWx6DNuzCSVZu883
iaX4drhWQVib2OwganWUhHWIiRlQja2096jPoJDIfZFwF5pb7l9HsKt5zSJYpCsGEYNCYT0p95CQ
94J+0ise47VpLRz2q4FmpzCwurwnEZpgo/ErYhJs1WZnQh/x9nTWFm/6+8VDBc6dw6gFJoUeBXXT
9FtH7Ye80nYBhwoiXaOGrs1plit2PUtBl9NhkCe/6VBLttVDZuUrU1rK8q9WbhZRbFUDMSrCqUrv
e49CqAnIG7af4KjSg0XBLnGNh3Wv7ZUNP/f8SVupQAIPmhF29DpmxJVSotzAIEaZ7v6rb2bPokbK
9LYBexKdFEhIVxClt/pml4pXUSsOg07z7dHW5jWLGyFcMexhOl7aqLtGGHiqAehU8zgSsb090kpg
nvOGaZcAHzWtYNbqB2Owz1Rb019ZG2IWKxRZJYmpoIVXjz9FhRtbZJvbk1hcLujJmSrSTcuYpx5a
DSQkqAUqXB3UuyQepI+SkFdk4OsYDA3526MtYDkgWXMx3GxCJrRDaYFqEJ4m0GX8VDXIqzvjS/E1
Qw8LmqF3aGJBwbZEF0H8DL3uvx1/Fg5boD6pAUMC5Aq9N7H5+Sk4ppUPh6HmIXs1/cZjm3TX/8zL
+65x1zgPiwEFQCc001GkBrX4OnzZtRrUfQwsQslLNwtUt066TVKsmeEsDmOjpU1BCsALbBYl8UHN
LC4TdrTK8gQZHth5at0jHvVrh21toFmADHrbqGSGfhAq804Pk2+ksV7brF3OS1GfgqOPRglgpIAj
XC9bkaF6oE5WwnUbqE5MbD9U+IEPSgnbxmQjxZpn8sKpAFUOng8g6IFBNGcOxQpUnCnwskdWHJUS
lgVojtjqB4F06+0DwdSFJbwaaraE1ahV0DKZ8pwmDdygIp8GqpeaFZ0kNX0rHfZWR/pNrXd3Hfr3
Y10fE/xB41Dxa3g7uIHZfgsyfshHsaeV6tEm8QMsUduT7+BYfs0ggek0oQllYPPDsKPSS/MJaaOU
XxQZ3Id2fEeHYENI8RGn7BkyMZC7Jmyb5frOgDKnhP4BofC/MsL7OoLQvjkc6kledtQyj1f6loYF
ZIITM3FywYXT9HblgmZheVXDDrzQXW2o3SJWHltibvpc29QSrp5FNN5bmdgoWeTVXfKdRfWmFuVr
GmiHyIbdh6zAdeJ59BCM5Vc1UJ5KM8kfNV1YMKktD7TS9pZtPQUGElABfdsuK01Xt+In0UsfPKm7
XmSBN6bpe8/lQR3kKR9hY5uw5ht22lf86mNM262Whai2K4M7SmVLmtAbWQMh3f8h7cuW5NShLb+I
CIEYxCsk5FQD5RrtF8Jl+4CYRyH4+l64b19nYiKJc9qvFWGlhLS1tfcaWglhbapoXqXbPiqZYqdA
6cgMIc0fTca+0+QHSa0K2IP+AcZ2Z7VpDbdn5L7uiqCRI/AARnyE4XKP1vx0BksDaqpQz2o07V7q
PSxMChtcZEi+FilEymEtfY5r8oWTyA8h+4zS5aEv7X/SfHSoquwhxXGsauNMsyE5Cg4bCyNTDnRI
f8RltuMZsNINi76iqQiZrUzpnLKvQm80oYwotD3awpDb76xHiAHFjpnrkO4CoF9Yyac9hC4xBvhn
AyZYzcgF2tYmtHzFN5ieHbo0eim4+sIiM3KyPMG43fQZ97HtdFbzVWg5UGhG9z2x6RMApqUriIqv
32R7KpTHNLE/eVNJt7bC0qN6We70RkRHnSLwMvM1HhvT4WV7b8X1PtcNsM7b/NxF/MhMKLba6VC5
cW+8hToEEUf9hOph4uotedEV9rUcqq/1RB8mKQNbTNM+yofeQfUSms/zOVHuzQ5uCKEObhSMre6I
TCAfPv1qwuGtDMPOrQkkzXoKDTjS3Wtc97GZH+Mx/lCb8BvJ2aFWkjuIM95pKNHCFaL7VrftT1Uf
uIuytQOKRLszSHjiZX6MK6PDF2DdTkbETUjxaKXsQCpRwNJhgEBNj7c93qdKfSQhumtc9+gQio3L
fCVOXsWSRZysEPjzvqe4XuAnYUwWbDQi9WhWZgWReCldtWR8I7lbe31fjrnMIxWltHhNh7lYhDOC
Iif3Src7tXeFt520zhNYIFGglwF6Ee42EKiXFEWcgmqEwoMaZMfoQM/dYfQhif5fauBXwyyylEmq
SjLKEHI4yjNOHRxKP62pAWxYg6HKlqXiCs0H7YOLSc03xMWbJmex0kKoH70kTflW1conDJFgmNDC
sox3NeIO704cahCnmta/7AxkH94OcGAuIjjcjdn3TBcoD0I/vOyhSV6M8fPtO2olCQWJRIV3Fco4
Juqp17+v4lVclCRRg1zVzxWNTlq8hTBaQ+JhDNSsgS/BRb9E4nEC0LWhCQIBohiK/CHKGUqp76ak
fkMv/2tbVyfUzj6Hid1zVfyksbQ3Hsprs7z8CnNKcPEVgF6riVCwj5Pf6vodIhOZpeZvr+XqbX/x
rReZmeCYZZXilVxzILfbAffWVILclfcbicVqKIA+KThIBkP9bVHPiHRbqEATo0be9KdOlbi6E+kQ
Inf1OHpW2ZW7/zKzPwMuzkyFGmZEGpwZZYLTSPzeDbWnbiKQVtcPzUM43c1d1+W0WNgDNMOwfuYA
mAxMOHpeuQI0wNuTWY0zF8MsJtNHul6GOcoM+j469Pvu0Hj2qdmsJa6mmRfDLE6WPpgVPKAwm7Bi
J6F/TNnrOPSHahNrtLpsAEdY2AoQy1p2hMIRqpA2mueA0Itd86JAKucQ70AIhSyJEzrpj8a1k/1W
I2EN1DATk//fsEuiNQoyCoQbTYJGBjvBBquH/LTqwfttP4tPYIMUgxftko2TvDHZpWqDgIeaVVoo
eYGd5zXcgKAxECrptAEBWB8G3GidECQAS2lUpTN0+H5YJKiy6CefqgOtW9esiw2Ay+oegXbH/x0G
haLruCRGBrw35CkC0vB0Vxfl94Kpv1pKhMNidYtssRoF0b3DdNCWZUvlibTXOhWqTZBbQ5MjrR/1
7OP2yVqbDvoB1JgV+UHqWLyAp8LotThXsCXS7sBGiM1l2SmXpqNvPa3Wvg9ejNBzA+VQgw7Q9cLB
skTCIznFNuhHPE2AEoIPFvxSDACbbs9pdSSwPWfaszUDE69HMtspT4zcQgrUG7tskHeWALUbThr/
f8MsgtIEHOkAdgFC+vBuDvcmg8fsBmhidSYA3s/KXb9B8dczAUQIdn3QCwnCIqDGnYHXRwK+5u15
rG6BGbOFYYA+WyZxQ5M2DZ3wYWr9a4kHRw6KnjbWrtGnG2z/3//VMl9EWPvfoRZLNkxjbdYpn0Wf
lUflDGsVD8ZL9Bw9weUr/2h3xE8/tHdkWu4/8W9ONd9sx6srXGBwWy0gSYGDBJNpGX3hL6qGcY1D
pfYhc+pyuBuhkwr3t/SBVfJJrVA4wUuQuFYde6OSqPCzEv7Ewk8bgq2GAdeQ2JB+1PcwaYO22TiA
WiYjSMeGtZMDV+HIUGmcMYcLBPLUj5CwRxH30LRllmfHVuGO+gwgi1OfUzRLc9kAra6/AIAKeJS1
T5n8aYhw35u9cEw+HOD68DbMhlOyHp1eYR+8SJ+hc/MyZDCUgi8rnjk2OAtMFb+aBNL7oxY9wzHv
BYLQP3Te4llV9adCx/PL7ITpR7rcJXnzpNSp6UwWGHVmQ+673PqS5PKDscwXo3oihoFiNL6KoJEr
epU5RVtzp0OAoKKDiw8nD1kCDyyFjRBcsxJYQRQc+lDSRYngxJrsQ++gUF5Y0OURP1lK9lOafTQN
3yWVYMdYs0qn5eZnKNg9TUsUGecoOk3ZowGA4tgX37S42PV0MByt6Z9qDkM+E+pJLqvUlxCUDcwa
ro/R2Kk72KFBMNgglcNNlDdaxsaDIix7l4Fm5OYRaYOcCcVVG/4ctbDsoRZMpJosJf5kqm4dDQ9N
Y//seil2t4/XWgjHFY8aI/iBcGZdpJh0GItMYZka9FHhj6H0ZLqRW65FicsRFiWrsrI6qgqMMEyT
06JM2rYvMI77D9c4TArw8kC7lf2FtAVwho5FSghqcPAJSCikeyB45sKhc6sqPP/eZZTQ8LYBiRFC
3H/BIPtYL2tJOvAahi8xvNpkMfmq/jFYv+oShSp1+A+ZA7wDIACKKvDf6gpcHxme6lg/rXxLogrF
FupqwxZaZfUrWfABJsgd5hzlOpZbRaXHMCBFq0yDV2avwbSTOIJt3Uqr2w0kLQN6VbPkzfwzLt5N
nT5FWZlpJGCjcIzmoc42gvj6PP4MMF8nFwMYYxrpk4rn5zQ7nSnniSFIKf/lDtcuprE4NazoVZGD
DBlMDZzr4wwVOcTicIvtvMaoM5GQGID1QJ3F+P33i9kUepOFYBap6Oa3D8a53stzdG8hDb9DRcmh
XrVXg7LeOLCrJQYdJRMTSR3yIW3xkZqKTyVqzAQtxuxleOgea90xv4Z34YH43YPcawftM3ou37d0
z3//x8ujBYjWLKAy0weX7zU4rJpNVM6hAtpzmlvAhMbIHWzE+hvtHHqgdy3AGvBS/BgQ6b+r3+tn
+Ip+Kco747il5ra2Uy9/y/z3i6Uv4a0KVRN84o6P3qRBmtQmG1jdtdQGDuygsQP0gmiyKMChFBnC
sLYmQZ+9Zz1Dje/Ogq+drsYbX3R1oJnrgLKMDlWmxXatzJKLvB7w2rYOZqGcE/UVIiBezLL/EKt+
kyr+Z6BFrGcoL8CDrSJBalg+U4xdrvRuq1qH25fW2iFHn0VFkoS3/V+PKdmTAXcKNJjHWXJDyfdq
aTxlSry7PczaFjDA50brDb0ddQneMQic+kg94pRDa92FHM2x4+zzv4yBrj1o47Oc2uI1YFRKK3QB
lpws2n3NVcUNE6RgtwdZXS/jzyCLvdwqeVmiq06CWlYnBVUXCF5At0HZWK95Gy2P7yyUM8sQ4q22
5P/KNDch1oqyXBfF51433yxWHM2Wfo869j2JyLfbs1qxvYFe2sV42vURFWGUK2Y8kECJ4b8LpBOc
3Xc1BCunL4oXPyaQJPFQxnbrYIIFpd/s7cAKts7Waoy+/BWLL8hqAW3mkE6BzsKPPlR0uDGL1ElC
+koT+zXNwTASZgbn4J6/xwWktDTAzV1iZb7R2t+zoukc1eC/NhZnbfNCShZl79+IxGUXdFDbcTLy
aAq0CYJC1fiOahtxLEhnHI3WUu8qwp/RGSsdlYt7A5A7OF7mU+nkloTDIznZSpjAVxfCAnz2NQcU
sXJYhgdYWJn5TrQ6HAHU8IeRHZNESb3bv351US8eQctaUBva6Gc1Eq8+r/dAHNThkg53Uzfxzd3g
F9ztc79x5xrllpb+2lmB5M+sGK5BemhZ05ioCXJ+16vQ7mDOlBiNo0/Fl6mENMjtOa4F5ct9sziU
OctpV8fQ6+rQFZPKtINV50Fq436Kxw2Bwd9R5K+TCRQ15HoohabcIrtLzWoweUWtYGrBFgrtDMJy
aU5g2cxT1zSlChFnOMI2EWQiqg7+LJSW+4LZv7oJbpmGSJuND7w6efTLzblXoGm/ZbMvbteOJf1E
YmMCKDs5ZJF0YeEK32Xd9kRnbcx+NSxdjLW4lEQ0hAovRisYlfQQodedpE3hdBOMJmADqsv+6+0P
u1pHgIYnkgMIjUOjcLHaqpVOulCrCRZC1Cff01NzHr9abr9r9xyZFPS8yI4dtDMsvp/0PSRgXpt7
++ftH7F2/C9/wyI2Zq3khCr4DVkM4+fxeaTfbw+wdk5QBjZR/gEd7C8fBNR9RoAFyyngKbAwivIM
Z3BvgFHp7WFWez1zmwd341wdXl7COWuMMa7DKRC2eYLp92eul6cm7tCaSFEIhN7uS5zCCxwC3nct
ZfdhUZsbb4rVriVUa4gKqStTQ0Xr+qKRaW0bpZGSoJ3gbalXtguExIs6zZ02qNI2E//QGnWnjsD4
yqavnL6PPZrxjVxhbcnx6ABxFQIbBMnp9c8YcqKgo8FIENkNrruMQP5Fz00H8O8tfObaI/dyqMX2
GeiUNFOE7DeGyKsL+N9xKnSonYX/jDbenyLK7yohyo30ce2kWqDJMmwpPHuWd5Za9SW32DAF4wDH
4MmCBsUH5y+Kda7Ct9v7ao32gvfN/4617ESbqa5UY6JPECupjoXmFC9z7pDfp17sIxK+xY/6Tni6
H5+LJ462x0YAXDufl8MvviWQKnyss4YE1IRtcPLSJP/cnuBqO+VyhMUnFJqmmBBywqYFMNTPvRTF
CTcqfahRoFm5a1xlF+r7retzLbBfjrrIhqBdmqUqxSdUU/E0wvbdUfjcDLf4o6FtaSGtDvYnx1l+
QwXVmVKh3RQ09qNeIwlspIsrxyvzrbrF6psYrnB4bQD8ONPTF2dPxI0Mc3XCS7zA6wZV4WTHX7uT
/mjvMw8SiNyXeyiCHbcWdPXuvhh5mQqVXWfINMSKJscqBNNXHiBN7dpP9RGb9oSPuPFYWCMUQYgY
L3+TaXhgLTMgMBWkYCmuDg75MAfmmBG4RIM4sTSR3mAW7xnRf0Vm50H/vnWowhCGeq3ahUAn5j00
MgE+yChIhzk1frLO+Mrr+Hh7c69++FlsCHJiYFUsv0Y3NkbedQUJCv4q7R9N+aOpfwljo7+xWopH
CmhRcHpQ8ft9N11kKVOSQNwtG7G/cIfuTZg56b+UL81Z36VHODrhcSE9zSmf+XPxFO1S4mw1J1Vt
LRCjponm42wN8Rc4UzWArTIH/AQ9Cr3CML+rmfwFJ1uUtIfuh11Q09crqNnHCj0ZRg8o4Pjc6tke
r/RXrP+pjNU7+DKe7FZEUDVnfjUNb1Dm2EeJdagIXOxj2EBUyT3LuHC6lryNBM6hXIIzlg6NB92h
Tz6Mr6huVzCP5g+xWr3Dkvshi6IHGUaDM9lNuKtNdAAnSb61zB4dO+k+SVE/QzscZRvZf2+K4Xk0
7V3czTbquj+TeKcEuWdG+IcIy6c85Z5tAHZFtffKAL4QnDy17n+NSf3etj1kuMoc7NWsh8Te8Jbq
beaEanOutMlvqe1pCh2B0AIvyVRBFjcbcWz0JofHivnAZfJga/k/TWM9VKFdOaPMD8MsuKcWJyYM
w2GD4knZJe7Ykq/Szu/CqvwyET1yy1p/IbL6IKiOHhNN2HB4mL6SKr1XeX3OaQ+WffddawGCHGoI
W3Xsi66QnSHwnzWmHjtpaWmo2JovIDLXrlka93Y9/YgKg99JJlxJDTRqLNAeIZPiGXpce2lTKY6i
aV7WZ40XdcoXrqq/GMwvnKatn1FW/YyM5MFq6uOo6xNktoCiZDEDQdrYiARr1zEU+7D5CCKpviQt
dzlrNa20xyBN/gmxTlT8sMtnNql+upHZrIZXXPiwNAZDHkbyi/AaA+SNF5k+AkJBfyi2E7VOEXQ/
RTCze6XL5HN8qH1aO/FpC2W9dhPPtWiYaxiQXiLzKlwccm4OQla2AkFLsWc1kKHWVpt8jbNhIqmZ
qeWzm82y6t0UwoAGNBuD/mQ8FkfFqfz+PjqlbniQEI98qH1ybg/lxrtn9R2CLgVE5tDcIaCfXc/M
QFc9yykzQT7j3IUtYeTUYnqnHRLHRAjqkk6rHCuGLRts0+6bRLS+WnQPnUI+tEr6EwEslmbBWNev
OdEPrVolTjaJHzqdKj/nYDniwnxPyJC/3Y7vKzsPP5pSXD8qtD6XPANhsb4NDTiD0z521RA+qNW3
iD+nqr0DWnYjFVtL769Gm3fIxQ7QJe/1ATX4wMwiX2YMoGQYYNKqdSQtd9CS3KEacafTxI/K8jwm
/XNXAYp7e8orVxp+BFJSqGTC6235Ii55jYd3b4ApiA5tik4jqTvfCHN35Mm/L5/i3TYXNDWooGBT
Xs83KVolGgYGopL9YNm9I9lHN7zcns5qBQegDVxaQAJC0XpxrExLVfjQ4VjVXlc67L6Bi0d+r3js
pfXtb+2xfhzfjf+QFlyOuXjpF6TQx0jinBnkToaZH2UPmT3seEI3IuNqUnY50mIJWRiVpJowknlf
HYd9vY/RlpAuoM1O5fLdJhNmxu0sCzhAfaPkjZ4MXLgWz4VsUNW0UzMcZR1ZRlo40CGf8rsXDon1
HoUqnaaOlacbe3LtwXk56uIJkXd1ZuVqawZ2eN9Gv0zzS58+3d4na9EXCCLICqH6beDf9V4kmTbh
gtbGIFIfZfwC1vHGHFY/1eUI88G7ON1tTZG8FtwMZJ54qVQAFq2QXdh0gr2XIg52np3FwB5ZqrhC
h2GmTH9SSdodHA82Ktar1xxwyJgmkLEQFV98xkKqvRXpdAxKL32r7lSfH7rn2a69OUTcMR+jQLvT
DsNZ/Xp7lelaGnk58OJLWgSN/hi6z4GW29KFkZwvY4vDXQIR3TDLwbcSdXKHqkdpg8bPOrJ6F8+4
/TjDTdP2U9bg/U3kLhFVDVaxJaBWrHrUaA5TL5CqNCdY0cISDvbEVj3GbsLpA8C5rpWMP0faBSLR
flYy9S2SfifE8OkoclDGhJ8l45dCWO8KNx9MbRz82xOfz+Ff54bijpv9iFADXEQhkgy51dbSBLyi
PdWl0HGbWPvY7t4HAD7aMT5NjN1D2Xba2narK34x8iIWJWVogWbQmQEc/DqvNcrEa3TypZxM7uWQ
onuEpDt5qI2R+ygEfx/TYg83jHNMhzfYASh+Mxahp3KiOfZQZ58ap9+GpLW+3F6flRN+cRXgUrg+
HFM2lp0gEG8AdfWVcihF6uljRZutCtrqMb9YjUW8hDeWoSgK8rvoTXkEj6/fxz45dqNTfM9fCvSx
419beNKVqUGkFf90fD4gQhaViK5vtAYm2dDHB7po5OUe2jTnatzqlq/MDKQ5GO9ChV8z0LS+XsEw
GzRLxrhM+4I/W/FwLrN0yxBhdSp4f6IXqRuwhVnsYqUsFGmwGglKTx1jhOCz/VrG/14IH+Dii1EW
O7aCBaHBQpMGrRn6YLs5Uf4PgPbg5xQu8sajiULA7d23tnZzmRyGE+i2gPx6vXawMNBSW2p60Mvq
V1t3H9bA/706NV4uf4aYf8JF9OcssqYSKGcofX2L03rXA7Q22Hi0t1tKNmsf6XKk+e8XIym8G2RW
QgKW4tFrRWdwgdxQ2yrMrqSJV/NZ3GZQLYuSvoby28gsf0Ab11T7s5XyB7PfKr1vTWix6wwF5hpZ
3csAjPMjLepdTRNPYMjbm2BrmMW2y+OmTcYQUiNTDJGhCNLKA0SWRnK4Pcxaln+1couDCtrRVGWg
lwUZdcFF1F0UCvgJZFRHpgfROqJ2tlQm1/e3DiNFmBWAjrq47idWJ5UZdlhBhly+6d0pf749q9//
xeKCw6z+DLG42Mte8CoD//A3ZKZ9iBtPL10LBRn0SsXD1J3D4ZCn+/gZHr7+sItcw9g1upO8ZqfI
14iDGowSvknNb6CKA8rmq71Jo17/wH9+4uKUixwd8CoFErntUgevJ7dPYCydbdGY531yayUWJx26
iz2HczzUd9rOKUJfwx1qx64ygVmSxA7hW1SslaOIioENSN5vctlSD7FMhQT1o0b0ArukMDOninPI
Sn2v4o22yFraCFCFDYUuCiI4OtPXoYXJWoRhJqCWMRj7urRPqlnurLzvdnau5jsp2qdaRahRQw0y
TzrYnhDtqTr9QabaS1dmSOxgsA2ikVNFysbxXV2Fi9+2XHbgDEyeQXUug8Wq6J6SqnNgZTdt2Xit
7KKrNZj/fhFetSaciimqcXzrahbN3ukZcFntRoY+x7TFJroaZRFeW3RzExah8DCOBw11SGuQTqp8
G3sDVTx7d/vwrk7pT5XDXARYAG+B3kbxI5DibBh3pnFX5Bsl7NWvczHEIrjCy0ZJymSAOJjyYERf
f5ioXWztgK1pLAKr1oamGg1ylp1AIbN7gu3LzhZfb6/VSii9qtEsEtUq4mEpzVwGE/8eKj/Hqd3I
RTZmsaSaRPmYERR19aCk1K/D0YmyCJLUx9vTWN1ff76HtQjXAPwxqO2h1KSMz6rUoBAroZMIYnia
OFpierdHM1Zi4lV6v7iAOGDxcaQpQwD8+qtOhyAk3YmkdunoYeIB9AvvCeGaY5e7SQoxGXPgv3pm
lk6WZgFkDFQ87aYgLBtA87Pf5mB3Smx6VUZmlmDlNCHkoEel31OUkwCyVzk6AbZfduE3vPkPLIWa
3xj1uZN07ZNVNrhxxfAYhSFEpLPWt8r2aDWmH9KMwPF69Kq49aNWg/kAk+lJVvxnaA4deFLsSKtS
OnkW33E7eyqKCg3G8WC3mgMPkPALDBHjM7MnfiiypjjBlxTisXUBZyy1Lv99SgkyEsCHFPgVC8aF
15GI2amAtgK8fAelQVMAUvrtuU7pU1Z8bny+lWCEAVBDxdsC3uCLgfBsbVGbHMFfbg/JgEc1PkwI
Ea3bo6ydrMtRFiEinEjTlhZY0kYM6768Sx8VvdzYiGs6mjDWhYnaLIYIsONiKo1AG003pB6MBTsl
MQ1IaLuVUu0Ant6ZwJKVoPM3U7Zr+I/b01uLgJcjL6bHa60srWLUg2nMdHSvFFyPSvlTAXoBlQ/2
7yG9V/NcxMK+TqD5ADhLMHYWFK1VZ+jaw5i99u1/oFXYFpCWyAhQIMfD83oXZroZRzVRh4BX6h7t
Q79OBy/sNtQd1wLIzAxhBEHLglXn9SgDwHBNS2LwCSdzr8ZW5EGmY3TjIUvdROFQX01Vw60ydOhu
fzZtbVsC8oNiOJsxuEvNZIin4HfFJlq8qvRhqyIPWqzKA1LdbyP6A27JMub3o44YqpaetPXHsjXO
TUUmkMErv6GoitIh2tua/k20pnS4QQBe6cDIyeMnQfsnbkXVvhmbzDdjbePeXbtNLn/9PLuLbEXG
thlOQzyAtXbStWdL2zO5sbFXs0IoJYJbA8cBC2ps12P00kaURnETWriDp7sx9KuecxvwFcsVHnXz
xmtT1+phlm0FW72ltdcURBT/DL6YIIXhJ/rzvwf/Hxmy2In20lX22YlFm43wv3cD0Fc4jpBBgs0C
gOzXc626TFNlm4rA6KwMYiLd51RkG/2yvyPF9RiLu1nYpRWVXSYCvbWcKDE8C/jSOj/rxUY1bGug
xYfjZidzOSUiqPvPMIRh0MyBHyG7Y2gbp2h12fDynA0wsB2XNbBGU/ra6GsRoBb2MowS2jwhiDe3
j+raIIBwzgyymae0hDsqfTwYMLnDukWwm+zeJ3urEf33aQITfRYIBhZ/LhUtbg86ZJ3SJ2EfDEPm
lPD47oSFvtgW/2TllroeZ3FX9IpmxnbJ+qBlkGWBOU/E4MJCPpWm2nXTC8AIUCaa60cbye3ahric
3+LWaPOoUfva7gNJahfscTzJbW/iYAZ28cbHWjm4mKOOhyuDFjnAhIuxmhCU6kbn0PCB/ikUWBxo
ms1gln3hkc8tlNv6iqL0jvazCSm3pQFGBkmxIjMAc9NJ8kZFqHsG2jA7wmR5iOr+ANUqmBFOX5qm
0R6iUuYbZ3oFPorp4v6CuRIFxWZ5jdi0jDQGCDB6uy28Dx/iSfF7emfw0rWn3on4Azfe2EEUX24f
ivV1vhh4ESBLmWVakmPg2Y5ZZ7vmsXQV2BRrwEh520rla0eEwkUeF8FcwiWLz5r2qZmMAiyESORH
sIfBS4yzf5CPlP8hpKBW+1vGHmCNZWteMRsg+xJdBHRUwJT9WbKtLbo6FYDvQYhhAH0s94xJhTYC
IyICO//a1F+nLoKUrboxjZX+NIMM3J9RFtG+Q8I9NbEhAm1fHesHck8P5b2ZAJ6NGxMTc5vXbL8V
YdYOOrogoPmY1AK/YZ76RVoAXWK1mGQhYKej7aM68fAU9GQdHqa836oUr4Xly7Hm33I5Vmn0lRZq
CMuT5aj2y1huzWb1Q4FRAOdvvIbgS3c9gtmrvZK2HEDBibta+mY0la/jGblxksz5cr8uyuBTAXI5
G0zqBPfA9TjjpFBznAYRhMoIHpYV+mpaP5UKP7RWe8hJeCjy6EeWV0c9s57DCdaboifEZZTvx5H9
gA3UEa2buzzKDmrYnRJdbV1ShXeNDlU1o6jhnxz9skj1UXD+QDoKTUneAf5LBts1M4F6E9VAW69K
sGWgGeeKLn4w4/pXEjf7KOPPgPacezU9ppQ95mPkjVl7Z9DsVYJwkI6VOOeK+tZXMMmoQVbrBzHt
G5nEXiFzxYWdeQq8U3YEq81nAyybY4ic3SmmlXkyjAG7ajrm9jI7lSCjwFbzu2Dle1dLL8Hb3ski
ETlC8v3AE78YB2hmZ52jQSsvIvqdzeyggIQvR3HU5ZBdHjvlCDvIu3ocDgDDnVIteWSl5suwfesH
9gz61jeRpgE3Rl8NpV8l5LGKIBwI4+VoB2DstBtp+LVplH9q1n0MotqJzj4oXXmXUP0bnHzukV9r
yLar+jT2gy+QtIukAtqOjO6oGnutpB6Z2ANRq3NK61PWFndC1yAdaJFnhHAozUS1bybgahSZB+3A
U2tLr1DtxwSuKYRlMVTI08AAKKlpsgezQhnFjvk911RPdNoxB9ojTHG95OPHpAq/0NlTB16lAyZE
7mDtP7SkRYaKNrcYh28wYvYrzfhCeX8CTOysluh09d2BC+M5FdpRDv2Z6+yxo+yubS1PNPbOGJnX
91AjrYbEUWKIuVnSYo5RGV5q9EdmJBu3yZzgLE7AHHGRxBHc2KDrX58AK4URymAB/qFE2U7WiZsP
922ou6IYXL5Fd1g51hgMLU3EXvZ3tTnOSms0aYqeObTwyhgMy8FCx6Tzbp/rlTkhxCMzALAVp2aZ
0huDqhVWpvcoamcnnutnw0TGVdTdT1h5PrF4Otweb2Va8EFGzQYiAeBBLS8ujjNeyxEXVwWoriUO
8Co9WXq88aXWoi4od/hOKiI8GCOLL5XbcaxnuLz6Kj+asoIj6Mvteay8+/Aavxhi/gkXgd0cE5Dn
+xyo5EI4dXrfdfEZaOg7MXb3vOkeZ7peZKffYP/t1aWyk3z60fWtp/TUgkicsmvH/mlopv3G71q7
3FAlQJ0At8HsdXT9u8K+MYs0AVOHQL+pOcK9xHcUd8a1POM9ih4/kGYB2yhQrKw3VhnfFTkmMNJL
mJmRFB1cyYUIrN58b2z5aBSNf3tif9dAZgD2nyGWrwKzL8tJnQTYP6CNjarfKgr6PdTLI8ia9mw/
ht2/LjFeD7lYyqkaaAs7bhGkwvxCxvRgSvLa0fgppPb77dmtfDV8LZ1pQN+ikrDEpo5SJaAXmH0w
wm+rHVI/5K1Laer18uftkVaQWAwFHQqQIyCBKlK46w1isi6eRDQBEnPUT7OBYV87/JcF7wWyG6Bi
/llvZf9rk7sccZHklbVJM7OCUgyxeeT1TU68PkyjwoGZJ6jJuRo5BdzM0DAlyUOh6ruEQfOyqhKA
FhN7H6XlLq/Tx3BmeXFVbmE+V0ISFgQ4H5Q0Zsb0Ilgk9sC7hHRmMJrN86D1Z1XguHBQnjZWfiXW
Xg20CBlSGHnFOwD5tCfEiaNxoAf1AKFnFY4MJ2tvnwqvu0fv97hpGrf+Bf5McV6Cy2BV8gaE9tAI
QBq6D+0vKBTsYCjpMPPfN0nn3fVnpPmXXIwU2Sw1wrAxg+FUvrXfk6+VH2uufI/uxamFPOypDZpT
hxvml7pR7Fud41zURviZ49BiX2tFZEOAdjLQXdkzuCVnZeNq4WtNtxzQV/fLxUCL7VzJUOpGSg0I
Evxk/Dx0RwZt39t7ZXUMOMjNEEXYlix7zdwE60+qphFkU+2HIOWqJIfK70afdWuUxYasJDL4WNTI
MWCTGBnPBkRnCbDe/34ulgr+jo35QEFncb40QD8ZBcIwSKbCVZPkiU7WW9y93R5lhSY0G3f9SZgW
kxEN6ZN0wDFmr90OwlgAA+uGa6PSnDrhT4QOukct2tUcvPf8XPWggWQd/z3cDT8CBlfAWmMP/o0f
Z0lp1A1grgbgbiY6KUlOfQjrbRyzlQ+HCp8GugQD8gFpyPUpGzj6gKUtAHoop/vRBAgt1+pj1oiN
DbLCQgP77M9AS9pbqFRxB1X6EdlE/iDvhgfxjI7gofik95NrnKjH/eTeKN308d8DkjAyGKgaNO3A
QV2mFFo3TrmoMj0g2lduBax+Uq2NiLG6ilg+QF3xD5WA61WM2jjOR4vJgBfPWkadsH+CpYx/e1/O
227xaMA8/gyyyFtSteMNKHRATPwf0q5sOW4dWX4RI0iC6yu3XrS1dtkvDFm2ue8gQfLrb1Jnjk3B
vI2wzjzMTIQiXA2gWKgqVGZ2xI0jYNhqQ67/Plx8MML5Q65WndTjZe1k6YXLkvu5iXwgNwQf8uZS
wJODEUEoewFE83G/MNYjVW2Hx/mhH1+jpLps88I7v1ubR7IywcVWUjPW5ybmWOLxuekKRypsbJqo
t7VxEQNT+XshXESq8ZjXDkgETpJ8WdC3nurdsa7IE5DVF2qShQIXEC2Ki0xSWzXYTczWqXpy083a
RU6HFA/2onx1QwQO38xqXcsPWV2+lq5FeBVXx5NE3ewpL/Bf6sLiuujTBIlrAGt0SK4syVlQEoqr
egBWd44R0F3i2Z4I0rWRsYO7w7QwV4oY8sfUd2xOajnHBdyFYLxtDiFfEDkUrzmq6lYMUh7F/hPO
szLIfWoKAFgaA6L2JNc/2/5nP9+rLPnEl7bwpoELDE/M4Nf+uMXyYEqShbbPqQdNkCsXl1luNM6Y
iDZvy2fWdpZsZ3WUUErPwqiHnQgyvwboahSQH+mKiOJl+Wf46LQ2w4XApouHOJswaQXNabeKXxA4
9qTGI1j3iUaDurbEHY7cxDOUpKkGmqDLUVcdpVGcKJoccHSAqz32/94V1ta4gAji1wK0VRjINKNr
tUUnMT5pkyaIh4LN44HvC4sQ1UNQ94PX0tXDnQaiyaF9i1VBASXwBZ43Jk8TCcqgLT6kEYyg0Y+k
fUig5HZ+x7aeStYHZHOh18zxsDZbGJNVb7uf0b4EHiZzqx7g6sKLfZEs3dZdsjogPsHV7LQbRyZh
YD+MdiiMDtUommvfivLQfEfDDg8xEOTlorxV2Ag6GZIkViRXWl/68aRcgZDXlab5vjNrwXvy1imp
6Avqi+ANGAq42xG8p0ap1Mg/+yHzs7h0I1RXhHzCF0Ahh0YBek9Id7kPFnodbVU1qHJAtrYLwV5j
kp3CLIEzbHk22F40KCUvBRUf5SpZndMqQxo7QpYkYpdxZHolkJg9oYILf9sScol/zohnOVTo2MZ2
X6IybYiLcsSTKJh9FfDsG8onYgLBoyvYpBRAUXiMSIvcaArzRj9Z1Y8ynDFdZzhtIyIm3XIDgkdd
aGcaoPjmnzoBANBIocbGiRDjou7YE2BED2Zn/n1vCgg2tHE0sOEA9sJ5G4vB0NJQtIehbutnfelU
Kiii9NKzyk/cqnj3wcgHyhlw8C0LXt1Edd3aCfqc2olE+T2mfxNHo8lx6LVP1DSA74CzUMUrFmiy
PtrJpL5S8B/thMeOANAs0P7etWomWM2Gv+G9EbMryExAXsg32iDf28gdxdigQr7FaXmo6GPckSBq
hu/n4+mGH3wwtPyQ1bZlvW0WealA4TQHWb+U+jY0I42yEdxBG3EUvV4F8CprQdZp3K7JhaqldoqE
uQEOPGxfRtHs8kYU/WBg+QGrdSiAxM3gFUEUtTtXGSdXzXtXk0u/pKgAh8P5XRNZ45ytK2NGxwxX
nY5ZVBaFe3RaHFVO/RR6qZOIZEW0edwZ9TOkvvsGSZZq1UeAMD25lgWRdNMNVufDxeup7FMA1wAo
19PJ1SspCDt2kSiP57dt06tXVrjkasZ4RW/IuE1Z1ELkCDgL2fBJczcTQcm8wWeEL3NliUusIBii
znKOHJt6+pudYHIFbgFu8zfqFycJylB4M3RFBCyC5enyRx9UWyvWbFZppyKibg3en7pwVOmVzv/R
Ifgeom3NlM0FklQ8Xd2zdNphflBUQYgWw+VZpOolCNdgB0NZul54mpw6bK8oCNFVIf5V4OD8ZTTG
XRNbEWCR1O6XYW/jRplUwU20/cmCFhmsIUCP8w9OtjrlBngEsZ4W4y5V65f2RRNdZ3XrFzUVhLvt
zftlzOI8YVJI3NvLAc0lJkbw5m5MpldAkcc24uD8N7X95f42xd2wVWHRsJyS8ZSRLxLw1lnRe2z4
+d+McM5Ai4WhQQESYdLAWwApKAYiexDZ/P3diq/291q4W4ImQ1oNCToQSaqCaOJqLoAS6l7Pr2XT
2UDlhucr5KdQDP34leZmUlrlQvptT8mD2eN1P4YK4CdsgCJ/oabGUw0v8qg0mTQNIAU61eHgJxL4
FjBOKfpCNyhbEORWVrhwKqVDEY8NOheLlJA6YtIBgIYH9qPYNWCjoy4B5VTmoed5mz7aDzHGr53q
JrlPr0TxaPPbWv0QLtoWqTTrJUFfL7bRDFNifXS0auwdbYREQBpddqPIUzYP0bDRwtYN9H35WnMk
HZi2khmCJXEFyMfQnKRWezl/iFtfFri2wbKCSVLklMvfVylFokaqri9g7SbV3Hw4lsDGmfPteSNb
kUJTQOqNsWxwFvHlWDYqAJpanXJqO+a00aNkhC4FXYcI2bDVIicAhGOMDU1R44+OkCJHALxUNYOz
VNfG03TVX5HZY/GetLtiN2AKXHfD6Qkoz1A7lMK7cXMzV+aXfVhtZlxFnSURGXqFijE5Rsgu5Ca/
V7pB8MS/NfCAdaKqAbU0Zs75uyTHzKapF4ACxJfRazXfSDfLdAHZhwfDCxXPkAIomDz1J/UiFlTW
m0eJIgclm2wukzcflziikJ6ttGXon/axA7qtG5aChK8oq1OJx2z/vONsbijAHKjgMOGBPvdHa2E2
YgRKwkx9EYbgH2tvAHtogfUPvfN2tmYfEcZQzMNn8PLPo3HmtDA6UsDQPzz7AMmCEx702K7mqEHl
yd/ItNOrQJRMbX3hC5O6tWjMLUODH9cn21026jFAEdH8aIBASdI6wcqW8Mg1FQkcBNPNEI6GLiC/
g9MMbrbRXCYFr+tI3RkWRDfpSSYAaaXfyz4SJKWbK/plz/yDPiMOy86Ic3yB1U+A3twcsujnz0pk
gdszdNXTAUALdiobNUg1k6HUBgXQ3xsB6Rq+LHgFMXmUT60okw2KMPiD9dL0X0DOIjCwwYD2Tuv2
ywIXK0gP+HWWF+xk3495AJpxQBDVxzQA5Y7bDQ7RnfAGlL7GBWaKBYnb1le1XhxXBxVWlGGwXxpA
IHyAVLObpV+zWfTpbh3T2gh3bwM0PFmZhvVp5ZPRRM6kiBQTt6ZnFma8X1vI+bYZjlKfjDDR+aNX
1w7EZuKAOtQHEXvvZF587Pbn3UKwc3zxU0tNWSsG7hcw1Tp1015nkwY+3lLUABZsHl/7TBAhreqy
xIy+MTjxMEJ+VqSkIjLBZbta0s+VDI3oE5Vy40K1ZHAVaYMocRdZ4ZLdaB6LjMw4It1oL4uwvQZ+
4/X8mYhMLH9fXbpWUukqHTJ26m37tpKjN2DhDudNbFbaK0/jObkqUpjmSHHuYxDuGAhg9oU73nao
QaCikHn93vpafDtvcytwr01y8YH2qQnOO0SgJh8dM0UMSumhrMqL1pCuNbt9NKVBlGyLvigeX1tC
38mkCY6LuYOnPZUQlwzABOqCafOOmm69Ez09bGZsELhcBlDR2FT4+X9oqeXWqOK+KJwL5qOJMbLg
hnwr3IXSV3GTL33iGXvM4F3jQef8Dv8/Ifi3bW6LC8Xo9UTGVwZC+DEYvWwfVm4OWU/1ADZZw1Hc
6T7q0UaRAoHl7cP9bZmLwK0+M5NZWDVm0veaP/0gz1HmLYQkGHM/tsciiG/RYbM98IN5AtvLJ8dn
BDqmwvBigaQAuJWP30s0YUJdUeHLracEueGXwbAfXOaVdzHoYe8h9ia4bpZtPGeQvwmo2pmREuK6
Afc1VaFML1VuGx9soarLVom2Xhp3IfSF2XRMX5IP6NZFdXqRNOy2GCDIYXePfVjfCrZyM/T83kqV
64DUrcSgWQ4H6nzmG1DutqQ9evM7cIkf09tJdmwPlADnjS5r4HfTROaN5wwQVoI47+PxqW3by7RG
yihnR2X6mU9Bm1611Y0+PcGpXIIZxvMGtzZ1bZD/SiYSWWWHQATqNRdcwM44fqPM8kxIIqb0y3lj
m9/k2hrnna1kVFkG4TVI3pqOZblW49qg1sPMBLStg9Ly9HJHXfWieSaCIL/lpmvLnJvWZYyJhQ6x
z1RBUBzGXqIaTlyXTqQ9nl/kVhaxtsS5aYfRE/SGsaP5eF/H1zP7Gk0/z5t4d70zbmJwrtmgCJ9M
zOCd5ntyD5qb9sXCAFzsWUd2ld1WP2xXvTFBzjMFUeyZx8orr0Q6QFtfx2qZfHFTtEzp82j5CRCB
IPSxZrkgloksqB+/BbAnGZHOYCGPZmcwajeXfpzfx82bf70ILoHRwWIlTZoxvCuX5G/6PrsFsMY1
nMmjtzMI0F1RgBb4obEsepXPxFMx6VmHoJLL10pb7+qiOJDK2GvQvzy/uG0/tMDzrGlQtuabhDaZ
wolNNpACUQ4uO+umrqa73CwFYVJkhjsloymikiQWINeN5WA2FZyYvWdrz+cXs4VrxRwQRoowgilb
f2Di7CaSpTIEOcsUMzQKFT9q6B5grkfKzDvDrtzYkn+ybNyF7M2IIoErbo1sQA9lQe0AVgtw77IL
q2PTtcSwWgYgI/i6g9JLbkntU+Qw3SELSCpMnLai8gJ6eSccWMYqPpqrolrqixx1/Zh8hegrtE8s
V7Lw5DyBm3l4OL+3W9/Z2hh3BbRJGZr5gj8ditKJx7dW+NizGffXJri4H0pKrtRRikIBCusZZvFB
MzVLbrVbwBCzH0IJ9iq57759JjlZ2+Wi/hih0CpqfG00YpCryV2jfg2ji1TYttjMrdeW+Kg/DZIi
TUhOmKsEswdVFQ+0FPs+AP45yB9FOeb5M9P4RgxyWzvWTVxnaR691XH2aldZ8F/cAkyPH33QsJkZ
9wulR1Qep+p2gIbUeQOCPQPS9aMFSYZUs21HS57cHjqHPfaLWlTrE+hxue2tfTKELLXLj+Yvzt/H
9AfFf2kmWVJCQw8mJ38CDvVoeYM7BcRH9BINVosOafn7KmgkZdzqVbQkkPXsUOs6aiVB8r3ZKl6v
hwsU3YKckmSsp/Ojvc0CZAE3feqFD+NRhUaUX7uS7sYZJnCcjjqWyPxyQue2kwsdZlX0vbmQK6QH
w4Kus5P4oWe/ju7kjaU3XYhmNTcLyvV6uUACzp+6L0oYVHdh7DbXw0G+Sm9C4sTPxv3sNoVL/NaV
v+U/7O/T7ry/bt10a9tcMOnARBBB6wX1R4vrh2BLe9kO5rD4ft7O/3PZ/Bv9NZ7bQLPDMulyfBdL
4ZF/SW6RjrvFYToMj5EnOsMlMJ05wndGi5WTDlNu20OIFGh5gSP7Yc+CeC/ma9hMWVe7x8NfG1M1
JHvpeDAXALTkzoavxvfZVbunGOV09NTNoBhn/pwOIGqDAE0gqgAEX+P7rq8WqhemkREDuxrWxE9N
mvnVTEQ5q8BH3kPeykhWjRhG6rFKYCocqteO/UM2hVFs8bRzZ8YFFtZXWWUouGyMK4hdMX/2+p2t
uONFcqXc2VfhTXai18YF/SGJiZDOpyag3vgY1GC2kuhSwrXeiCaSBXpVgF41B+hyJ3dmd4ncc7wP
0fsIekG8Ee0uF26yWFOg74E0gtSDExG4ESiax0TUn13+mXPbywWZGjQD9WTAjNWlB7W3vsVT95gz
49AlIsZCkVNyMcXIs2iUdcSUVoaeEFp+SvsqiCaiD5zLTBjeAEw7hAn9BmxC2m17KINipz2Eni47
xZXxPX1SA+pqEOTMnORGvRPYF9wRfBuln9qUFDbsL49vs9e587PuG07oWPtpL1Kxfne/M2fH08SZ
TDIR0OCeYG1jPvGy24UN4lE7LL5p7+SHxDMlR1TVbRaSq+j2Lt27+u6nLjMT4JbhMlfTE3g63Bk9
ZPBh3y+qZcOj+JVH4DjvgxUrgzppsgxqN2ggG/HbWJiPjTmIKkjhqrg405lFW1odQuZ8Y+zAL/IE
EK1n+pAf/6m7i6CecB+Xgvvc8XHRZWzAixSR9/xMO46Xxa1+rTnFQdq1ePER5xOCgPIO81ntYj30
Zq13+NJLCuWwfVsTJy1GQdQSHRUXTkJtUroqgW9I+mutPZQiJKSgugKK9WNILsdES8Gyyk71yxhk
1/GX+ZCDKdmxLtWb6lIBrMth92wvoqgVhEkeGtmrSZRKKVywJT9BI+xAfCfIUlDGSPG9IIYIzokH
R0boDMxFhRXGlxocUfZBDnrf7jWn9+K7yAXO9D+7Io/B63uodkUTrnLdeiNd4zTGcwLJsVK+ovmT
Oe21JN3paeQQJrsDBEkZpiXPL1tw1ZIlsq68M6LjFOcA6p3Srm9P8qDLbjnq93ZMv6cJJBj1Ug0F
AyCbJkGLALI0y1BMvqtHS2QW2XJZpHpxZyn0ApoSXxs7OZpJ/zYoIOv5xBJX9rglDgWequ33srkH
aVOtO6bMdjpu96mtjlqRCT7FzXmzhfbh3/Ut8We9pVqiMjCHYX2Rj9sWsnpLO6e5kpf7YXKGI0CQ
QQUhvN3yUi9jOCT/WtBFOlTwS7aL39Uv4WLrJE36rLClktGd5JUE/W7YF/2huFxI6wtv+qYT7/xe
b9+NCrirFmlhYI25TADjMRDcq/EVqV/13K0PBAKw4YFcW6Ahwn28hNhIyIa/fYn8tsp/uxo1bAx+
L/MIQXXd3eV4kJI6R9lNXnyhXUSeBtKd/X9bKf/tdtTslCR+t2kd50vlAXXpKbmiR3unXVb37Q92
ITrQzWi4WibnySijYjUCUc1psFLgmyunJLdVe5GYAsbdzdtkZYfzYAXTsk27lDEUGaNFv86zKMve
jgG/3IRwnqn0I0b11U7G5Gd4TyDYp1Y7w9C9SCpuS1YJIsB2C2O1IO7KN7q50dsaDWSpdPLD6A0P
8wGZabXT/cabOl8NIOJ5jP3+mTycdxPuVoF+jQV5AYxnAWUKPBk/Tz0a8VhP+SSfxlG+qEmfOUOi
3wymSOaZb17zhvhZaqULGamyGjtKjPvEtsHlSYI0Kf2UkgeWqLchWItoDwBYkj6m41D65xfK+cz/
7GuYMQVQyrZ46Io5ordtkxj253Indemu1nKBW3JO84cJzmmQc2sJNaT5ROhzmM/OPL4RdqNjhCJW
GoHLcBXNP7YwagppiHe0P9eZlDSo2ytZpqLrlKCXbPssMIIs+Mv23bsZTLTqOkYhganmU2y5r/tw
iuL51JAvYCZ34lYSLGTLAcHIiPlA8KsDvr1s6uo2YkVBByXJIXY7k+u8bALWSzchWGvPHz8Xmt4X
AkgZWHfwqAzkAPeFZZYyS5aEs5HlzFdx9LGSYyrdiNwwNO1PrEnTVRW60VDug4zwxzVFhpUN+VjO
pxxTFj0FeKWFbGYt6uxv+dvKDH+r6KVptqVW0dMIOho/Ls17sBdf43c1eICyvCSSyk/s4toi53UV
m4wIgpnzqShA6YN8t6rQOc7uNPXx/HFx3Z3341obUj/uoD5Yat2CMPnE6icbWqV5mR00+lJ1kE61
mWPpfzfp/z97YNmToUiIGXHuxLQ+S8x0zuaTRPAANOfsq66IbsctTweg0cYkG+DBJg9CxivnrBhF
hc0zZY/YzC/kt9wQ4GO2/HxthItB6QhZpc7C5xSBUsodKsIgllA+LBPWbhz+pUjZP9tmk0Wekiwq
NdwbfMeAzpJyqTu1mvxghZ2fZN1rLFmC72lzUbaB0A0jtsKP8AMD2GjwOnpiAJQ0+jNllx1SJkP/
S12E9/UgPixQ14VZx+SCUcgUVtRWCpq9iRyNlD40MxNAqt+Bv6vy/g8bXKWagmgkkmOZnpKnsvVm
vMHgjf1m3tO9fCBg9HQooLU7tBBdiJF0F6JXMz7X+MM+5+pWVWVqrMENM0l6MMxRQ0Glmp7SpneQ
vIVWeBY6soJyoIJedwexc+BAINMQU68DtzRwY0qAg2qdiRRPVviZ62B1AnyaUOdS1uglhOgxd99r
9wl5i1NTUHdsfYhAUGDiflHlBDb7Y3BpknCeoACNUx5AUaoQJ6NXkiTqHG1bwSgNCEkA4ONfMDDF
HTNiI6TI3ZOhXZv1D1UV9DWXj/kPVwK0BVpjuGXwMv9xIZPeTqYMqAT4ivSjGal7Qxa569anp69M
8IG4LBZuEJgoRusilR4A2TkO2kMTfzkf8EV2uJQ+qcehTRl4hYt5htwheFZLjFIol5QKIv3msawW
xAVIg7Q562zEkimzn+fBvKLS+CixrPiMkxFFRf8AA/ZgP/x4NqpkNAm1tBakWd8VC/zA8uUcifie
NxezMrLs6ip5Sgep0RlT5r9QkxKZ4EIi0wephaDqdAJFXGAP6OTWoK9qDuePf9OTDQCaoGWvLeqd
HxcSlXWl9KHZodGUoQOvlxNUaWomOJNNK6aKZHYZCUIy+NGKWWhU1QsID4/RuBsK62jWzf0nFrIy
wblXDsGFOG4b0M9pP2WpBZHOZ+5cENv9WgS/VZHdkW7sp1PSq26L9/tCA0xJRF+xvVWAXqEsAlWv
wd0SuZVDQQzovIXnO7CqYT/XkQAmuvXJQyvcAv+oif/ho5ddSLQExfF0yhnY5FJNBXAuv2qKHmQM
IWiIzx8M32x6v/fQzltAehBhBov9x8PP4roZzVjrThB1lx3MvO2nkTQe9AN0NzK1NxVS266FAgS/
OLAZQpDaUTfSjUsSERHj4lbqvv4xfBJAE9OKGnxV85TucxVdDEza5XLuyPYE7K+go7n1DSMGQQ9X
A5hE5snUawZMFIHu78k2qVu9M2JjPiJ7Ob/Dm+cJpad3gpCF3fTjBqsFDac+LKCPnuqTayctmNvC
A4Nhn8p/KcH7z2mCkAbgXGRryh/TYVorg7USS5q61puiwm1HwY209QWAVwdIObLInPBSO01sGnPR
YTk0vmvHH0b87fx2bbrA6t/nIoXeK40+mhUiRU1A0fyiUJCj4f8mmJclisD7txejgXAEbCQgVOc+
59iszVyeR5APShXoG2PtqDPyidBnQPLzfzb4crSyWV/rLQgOywnMVOaLnQl2jH/k+efQVxa4fCdn
iqQmPYFS47E+hMfoIvMhrI0m9RQYLxJGfDP0qEWKB9vn9HtZ6ke3zlMCMBmTRjw+PA76paY+x6hC
8vwil97Oe8TmB4RaChUipm6R0n201NcNpmoKRHYqj07fJo5ZGoGqU09Lb/+bJc73qklLFKiIQpOe
3iX6rZx8NdK7ehCEHdF6uIAwlPLUT0Y3nXS6M9vBAa7RzdXa0+Tc/W/rWX7JKg/KI5BzRBAHBLXs
66zvQZvlqeaNZIsUyrbaEsbqhLg7JGzGvmYVVjSZWaCP9ZeGKiUoUIp9NXcP2dC9oM4W4E03g/fK
JndV5IM1h0RCnAjL9kWj0oNl50HBTNEFubm2hUIKxS/CHa9M2lRtrfYjyFcVvUPr8kXDZKqtugSo
NmjaGePT+SN7597nixdwY/2yx60L6d0ghTLOTKW4Lhgxn6s+xyumpd33UvigZkXqG1JpHhoKsYzO
Cl+UXg96y76duh4gdyWPHJkp6bHVC2AnGtn4JsmKP7KquB2grPuoyDGun6arHjurttyGWYc5m4ib
aQ170MYKupXNNILTrJ9927TKS4WG36Wyvoohw+HlbbFkb/ZBsZp9iOfdPhkMtyX5SaFyuJPH6j6z
gFFDpuLSWQaWKjO/hDbGDUtyVYbLC9p0l7XxK/SCS6drE9VrFO0JgiDUiWl011XkmNf5YRpzzYfs
5kLm1+xSw37qojj0SlZLbkKiBzKR7w3AcLgLPWCpvSpNZ0dqlW9mK01uq85XXZ63n7guUB7bKOjx
PPAHy0CRTlU9txpiXvSShHZA1Xh//vg3YzmElJHtK+j7KvyQikp7dR5TZECtlz0Nl9GFeZF6C3M3
GOb8CUPY+9Spd6Ie3FZIek9oNUhzox/MhaRxzjRajqw7NWXnkAShIrmWrPQ4FKZ/foG8mOH7ZYVY
DhpQNM7RUeSieVHkeKzvFyLqQx9fkZdcOtaxX+RHdOLkY7TvdtlO7p3JdmJMArUe+Unsa+DH8nzf
PaROFojE6nlhrj9+ERf1ocmq6HkzdqdEbfa5OepOAyZtp4MYeAKIokMzfPlKT5+zPr+jVToJvGor
kq13hNv8UBkbJL2gySykzs1p4VEQLOmDqPLmxyz/WCd3G4DGZCi1BmkC9Jb2YFo2IaGauJkv+QPY
GF2okJcYrsZI+lW9AyGSelFfiWDUW8HUQpEBgiI8bfxBSmCXkmpCMBaDlvH8nLVsJ8engeGFu9Gd
PuyCpHw4726be/vL4B+sBOYATaOxwS2RSc9JfddphiNZgpC9aUMFtQ8AKKoGYsOPt+xMQrvK1Qg1
oT0e4mS4U9TiZgTPz/mlbOaqKNIQFCByj2bsRzNNZLE6BR3WKSs0MNH2Rrww2Ql8cTOrWxnhfKRW
hgaEt8l0MtlzpR7SqnHj8sSaL2o3eufXs7VtoPD9tR4uacijnLIqm0aMwKeO3pRuDbFEqt3/Nyvc
dZoZgzw3ij2eDIjDOkyzdrTVcYXk3WdatOv1cLVEhKA9wL9QS+gPjXlZmHdUVEpsvhavbPAPCzOV
ra6XwS29gGWSffV1mSRcxr/To4jvRXA8fDd4YqlSyjPtTubYXBVK8sXUqtu470WwVpEdro7Am1Az
zh2+HlBmu1pTOlpbO8gmBY4tMsNdO1or4eKW8PVoanGMRrQwLB2020h3fpx3uI2rFHRHeLbFwzBE
o3ihhawgchkRGKJ64dXtTRa2TqSODoNi2XlLW7kCmtsGQUkEmijwLH2MCKNMw7yUUewviJUceUFQ
fCXUkXzNMxDJiZ/7lbFDn0pQVmzs5Qe73DdVltoA/u0YAU+FQkwV3kZxsU/1QfBmt23GNlE5k6Wt
x31QWZqVRVOAtJ9YUjAq2k5tMKIgR7vz27h1YLiT/jXDE0jnpNPqKUJSl9Stm4ZvUqp4YwzudiYq
JTYtLQ1WVBIQPuQR3FGSx1EayaAtr77TqPQNeizGp7j9+1Y+xLCxa2hpgDeYH07QJb0B27Y+nmwo
0sfgcJUxEFjHP89v28Z1pFtExusmqnLUDVzTIU7HOp5MbFtq9bvRlq5N2xS8CW5kCx9McKFhZAWT
k77ullaTPQx+GQ+7SLedpO12KrqSpp0czi9q6xUQJkEus5wRVsb5nNwX0Jpa+mdjYBzb7+Syuy3v
45tk1wfVQb1sj8NVOzrixGjT13/b5VHbZEorrVDK7kSawZ1n3UHrLYhsEWHx9o7+Wh4/w1kmbW4X
DLdhnYKtscLkqvyiDc8dJhn7Z22yPxMoVqviDrAIZ1rEYNoE3h0A9ALAzt7ySrkWmNlIWtaHxrck
zdA2Vao0HZ57hiBp9YDkzJ3VYWHK9YZR0J8X7eHyYayaKhC51MqqBiUlOqGuFjIUpoU/gSnBtxoS
HS7mKhOwvi1Ox7UEsD7wARrI/DAqzcX5iUIWGG/LoEtuw59pGV+YzXgnEfYtY6XigD33iY6zBfJp
RThKIzLNhXpLZlFEGboRthmbblPt5oGWB8IayVNqkM7qrMF0d4Jqoh9700toFQLpXV1n1iAdJ6qY
ThepFzrAjnuz13UnHXpHJRB4zQxp35IWs9GG9FM2s1cU/wUYF9jVYDS3I8OcWImWutPTcvLA+4Vp
XEqMALE697W0nD2tS5/aptUcqdC9slWeQjX3WqtF2yG0voAhk+xrKPQ8GgxqMqOc3IRlHjtDWD4O
NewX02DvmraoXahdVtCyM5I9sUjoEr0NwrQxncqqZGcsitLtOlMN7BZfZE1RmnZRcuqz8qkNx+85
JPcCEMtBrKHRoaRZ9G9JbV5haOsHRgxjt8gB9hqiLkMAzmtPnuadnZIdJrJeJikkuzkMK8/qWsVJ
MqhpApAjSEf4yd6l6kM3Ac0KEL4sPVTOeRqlbVIa4tIxFad5IoECR9Gc0NOcOQbPTpg4hZd+hfq6
4KPcvOxWdjnPGTOmapmJapOq+EwiG2rlU+qpNvsWyarowVdkjAvb4wxIctFjkZLa+pCgciIl3RvG
KybVz18Qm7eegW0EbR8A/zwkMlMTzSRqjQTcAirZfp201/MGti4CpI2YwEYnBswM3HH1smS2gA2M
pzAhV7ZKjw2DRp88zoIothUz13a44yGRrsZRaQMnKOlO1Z3SzHbqYXZq+igBFHx+UaIowh0Pi6Up
tqDieDIp+2Ym0hfQmipeLEcBWNOvQym5Bk//06zXL+ftbrrF78DJP72Aaqlt5RElJmEXWXFqmeaO
0yOz1M/4+soOlwv1MemSvJmR2MlfpvzZMpKjkd0NiSYomUXr4e5TaepryQYr3Gm22ztz6gDcHne5
QnxWHs7v3JYbrqPG8vfVJadS1sg9hSW1/NGT2pkLKAepIr/YXM8qRix/X1lppGwsMXGG4ny6GRI4
n9U7Uq46lZ0Idg70jVuX6L+2INHNzeT1cdhLUgKHtxj9nodWCQJhEKyhdMFbWaIoeNKmd3WSvUxx
B/Bjqr+1NPHGHqVHE6EFG8bEBd7tMpF3NTWPatPsIzwN9ZhcdJsOPMu6Ie9oVJ3kGI1LtYuOqSIf
VZrdgH30zmrSL1affq+l8hG3zGtGxy8QMD4OWeJNSf8kYfLKVVqsv+yZO8bpcCjj+jlkmJXITeqP
sqy5eob7MiuUw9yzI236wxRmB5I1V3gluIjj6Hui4UFZCaebQi73qRGpLqrPzsnCJGhMcpCyFMJk
bHwqNfWoDyNxJ8nK3TxLEqcv851szxd1mh26ubuw7fbISvAENfnXYbZ3fQ7WMLkLrH68Cc3SRgcl
v41rTIrRaIa2JDi3Yj2+lFhtunraglPdOJpmdZhnAB1Uw4cm5QgyjzFzUrW+G5l9ndMo9M2UOVk7
3hgDRrVB+VQmA0jlsZnD97KGaJ9Cr6Mmuy5BtWyRcleB1mskpc+k3Ido4lUWE79KZGcYZm8ulNeR
KAcyhIcqbAJdYi9IkoKhyfy0x9hg1t9mOLnJqnGv2/U3NmZuW8YHlnWXtlz5eaWg/5RcSEoUxIr+
QrL0IHexL7faVVJLtyTLAz0ab9MhhDIszq4vA+Q5fqdmbgki0jhrHIXhzsfvt8D03lYYNUVHo3XU
HFodyHyYbuBmKjyjfbCKzjO06nIwyHPRNsji4usMkiVuBbqNJUXa5UbrRgUEGDQTusWtQ8PKqUCl
QGkdYA7mVpOa60IHb16iO3Jj7TET4Jrj4FSEeMX/kfZlS3LjSLa/0lbPl325gNvYdD9wiz33VS+0
lJTiDoIkuH79PUzVtCIQcZOqmjYrs1ZuHgAcgMP9+Dmkd7mm+1yRVqaBRgkr9pNk2FFG1paFK7LR
1m09XtVJCs2fd4WkDqkMl5FuF3LEIulTW0P0PQ/9JAb7UAPSWIQQQGGEiGHiEKiCA6tlN21bp0bS
WkO/lK3cxmnhyepXnjLXCO1Vncqz/yHgx86eMm8o2aNi3GsIdkI9uUL86CrTax2pfjylTjdtWp34
cl7t9D70ECAfWqJ4DWjlKxQDhijyS6Tmba33Wj12cta6nZRsdbX0eUm8KbfvR576ZcrvGbQ0QRqg
RsCOVAeuKgh1oMtB4n1JX/M0dlkp3aUp8bLWChJ9Aq7T8gdTXqmhfcMnzU1ptGn4SyO/K8jedP0d
PpWXlKHbja3LkDnM7UOXfBulNz17r2NkXiro2YPOfagaVMheMuUwjjsViNU+5K5MZYfmXwv73SK+
0RzMsYIU9osJ/i0GcUyD3jFr3Si7Kdprwz401mqGOl4f78JC8tTYwrnwJSmviFa62EOydpuVWxXz
qtSNN9hOP+1Zv6usTc8ebQi7dcqtklhuZ3tadGsBKgiSAcv6DtHvAABXv9QVX++Vx7Dtdw1FRF4Q
rzdbl8fMldlVZ3+P6m88Yy40rlR7RypQIVffOFkjiR7Jfll4Vrst9J2pBODmqaqHbLKdqDhQZdUg
+WTQwm2Th27c4vYjyR2XfjDzAXWyiSYOS+9N7RXlTDdNBz8fHtjg64Bi6/Y+L7YKfU3yJBirH7UN
QpKYORXTPMMK/cxaR0pg6JIv1Ts1vM6HQ8S24Ih2piSF8wc9fxib51B5NNnDRB+zcW8mAAxxzbHp
ly7D9gYRmhQ647ilhm8Uq1Z5zOInJb63pdTFR+dGix770q0mEujhPspdtGtNlHrDYLg8I9gSlcOU
H0rde2rHnLAI0vYuReYakZyvj4nLdK8FhmRAHs6Ext8IpJYKSnpcpBD4xelUQzpWye76TPPG7kmp
5Nuwj/yo5I6eX/FhV6eJ25ARHlP4pfmtG9Xd2BFA/EPqh0nn6SbbVXbvTVHkTMaXSjFcJW83jL9U
0jXPWncyr9IcjHnNircHsOk5Eq8Dm/YumR9FRVzcmjl/SLpwNUiQSaPKLYRi31lZrbKir7y8addm
ql1Tw9iZcV44ZqXsomwgW6Wgr6FeXnGlfSlTHHKkSWiQqkXQyazCsZcmPvC2rcOb4qvcdRVUbNOv
Gh13/dxMAty65RQSvpzPLAZ2V+3sHrBi2+KG09n0USf9zugzj3XGFSPmU5FZV5MMPeqqS94nwlOH
o8cVScdrTYk3FXRr6RgqmFVjH0J0VQaDuJu30xZqWU92Yt6mzC6g8jJsIN39VQYNvNrpuVO0verI
WXunJ6UfE22TS9TNrFTHxYBym1YvBTefhlAIOISgsAaCutQYgsIufgPHFd62MdLNS1WHT0MoWBFC
Qq0aI5uFqAg07CZt70Po7MrRU98u5S4vhk+6qc8pCBPywUJASCe1p3mDgDAjzQFQt8Aou2+fx5xL
JoRoMEHw1IGGtr+plOnNmtIOtFyL/N4XV+VoHML7iluUm1bcQtJR1a4I63CUmSu9bhaeVxfH8uud
KGKW7FCichJCx68icuxMmda5Ja//Yjvmz7f9kZX5UxzFz5EUtTYE/IabOnnMJtPRZO619mMZfrOV
buGNszQiwQFqu51A8Y6Ji8c4KEYQASE2+xsOcDQcwQFsKczHXsFzrYpv0/reQtfn5wYuLv6RAWHx
iVXIZpXBiePssWvuccXX1ePnJi7uxyMTwru6qLs8YjYW3q7Rj5Whshl2riHfp0vUfEtjEd7UpVpo
yGwh/952uaMOKS4sZPv1JYTkUp5AMCPh6kmhF4eEB73ulG+FfsXl1zy6jnF6fj5zlwZ0lJEQyWAy
mnPgd3CS9aA+HzrDYQh60YK74AOXYBBocUcLIrGguwDFkNNNQ4pqSuUsb27UUGkRT7JNUg2vcdM9
KwVkDxnK+Q5N670uRVvSAzhZTH6WpsFAas2p9Z6B1gGXvDYOr5CGvao0GQE96nC42aK/0TF58lmF
Da5NjdHWFA4raU8NaqJMu5WKfGFGLrjsiZF5YY5OkRGNDFkNFPhNkuGGTJEkLSq3A3hKr5b4Ti6s
8YkpYYenctE1Bt6+N1L1wLv3IgKm9/4vu9GJCWGPQ7nETMIIYrqs0V4orR5JGT6lRF5/bubCcXhi
RtjnRC7ybiJ6f6NAMlPr7PUwmMHnJpYmS9h6HN0Oat/M2avwEZ3Ajq7t+vbH5zYubO/jYYiAgixu
1VDLsSCDLr/GyvRDMxGoGmOaOJpa3jVj/Pi5wUt9ficWhbCoj1kkcZai32DFN921LTut4VZgd+yd
6NB49mrcRy4o0e/6Z9b7oeIvEQktuDsRIiZ5UJg2IaFwA0Lx1RBlBy1XY6fsm+eMKwvOuOAlYnd9
qIYTaWpc0Ba/k8eH6O+gJ05mUzggMrU1GxntiFi/H2jUdbryvq+eP1+ypUEI50PX8MQmMvzQCq9Q
HHcSK/nrR78B0hEFVMTAhEFT7PQEypleaGCvQJ1Qyh3oOTslnoiZvAS0uziQIzPCnu16FKpIO/U3
CWU76A/7paUs5E0vOteRCWHPRiN6z0Y61weAGbTZxo6Yb2a1o9mx9/mqXDwd/mPpjOa1H8YUQmwU
ueDqUBe3Vnw3lHf/OxPCVpWhV1hCQwjAxN5EorR2KVUd3J9/5/4Bcs6CdqFCiKhUxEdb79RZDbYM
u0PBk6+mXfq1lvlKjNfM3xiSamuGbGpoaxefMZo8aWUlRYiaqicpfq3z53hp1i66wJGJ+ftH16kJ
yIJOlRjvPjtzJOjiyWGzSvlTIrEFZ7uEVsAb4NdohH2DjkEUATqYip7GH+gkaK7GQ3XQTWd8VW4r
tEw/8avpID9XHI/C/+VMCpupavt8YCwEY5CRBUrWv2cNW1uFtfAmuDibEAjRQMxkAEIi+CCF+DJ4
ASyUEck4OfaE8ydsZafOm01bygudGRcPCIC3iGzIwLaIusQlt0KOqg0eIEkbJNV4SKtyAcV58cI9
MiF4R99THg4W6ns50gE5feAj2JXok6ROCOLJwrl6cTwQgtQNqEagxUk4udUqTmLWkP6m7JUfasht
px7Unwv0f78N/xW9lzc/cQjNv/8b//5WsrFOopgL//z3IflWl035g//3/Gv/+bHTX/r3NXun97x+
f+eHNyb+5Mkv4u//ad97428n/4CiccLH2/a9Hu/emzbnH0bwSeef/N1v/uP94688jOz9X398K1vK
578WJSX9489vbb7/6w/QKhwdLvPf//ObV28Ffu+6eDv/8fe3hv/rD93+p6XZ6KTXgHEG/sXGH+rf
P76j/vEPWtY8/tcfqvFPoNqguK5Cdx19TTNSsCnb+VuK8U9Dn0G+Kti40Duma3/8zzBPFuTXAv2D
tsVNmVDewDoOnF/wEWCeofEIyXCwNqmg2UBS7/RAKqohDxnvuSeZX3nOUJsgAW+XoN0C0GA2Y2HX
GCqalYHtP+ulS0lsomkjT70Recd6GF/svP46ARSLwqGyVSK0Ladp/qSmFFWz2vKNEW0lOb+mMbRT
JjPGe09foms9HzpwmGBwsqEhCFiX2GxQxaqRSx0+03x41IDWG5nlNEjBHi38nzN+PMNCE+3H2G0Z
TYsyFM3RHSKSGnDeA2CapGiP2eilY64jtN9xsIpWm3FPt9RdAlcIQOAzgyIOoWsmqVUzGDTvjW27
mtaSH22qzXRIFqUKLy2srUCeAe13Ckh9RZoRTaFTOgKR481qa4qXe1qgry2QcjSbfIvTy02CxfGd
nlw/x3dsUzgmJ+gjaqMJm/IWJS22YUF8nf6YqWGpzw/DClStC2s4R2anuwQYxqNRCruk7FEhrkdY
TDdQ+gLjHio+N2jQW7izP9CXZ3YAAQXBGOId66P/6yg8KGw9bUxjhNrU6CSVq6DyoqKG49JuVayT
rQSua5R1kPJ30PkddW4E4foO+CQfrRlessjxfdGTQJUAnPXPzyRcsAWUU+vG1jJvVidQXepBSnRv
r3If6lcLgN4LtmwTyGhizOgZHBXCfVQlcpI0CXDR8jZZo7PAQ+lkFToo4ayXNGiUcw8CpHemcNNg
cN78p6cekLGUhGlYeCjw+opHAy47xqYNFFf2qnvq6jeLFDLnpw1MqkDoaSZof3Ckn5qUDB38Ncwq
sFFGf9iETyFKIb7lgXv/jt9xvM4Osb8ExhZ47+etcmp1nogjh5qqTB0aYhZYQLAao+YLBF7oaPvy
1tqYvhyYW8L9+m64MtHss8iEdnmejwYtrCm6c0FQURmzeSUwA1CnA5h71QYzV2VrOaDH9LPnz4/b
D+7d0z00D9nEW9EE8REO3tMhA8FRyQCOFN5MTB9mHkAEyhq0/ysD9TGvcdDF78nXUgwVOZxO3sdJ
/NB8tyunpM64XkJJnq07eBoAs0aLP+LTcwartmER6tyh4cEn/I5kbpxPLtIq/ufDPp/q2Q4cS5kB
fei8F/yrjnmrNKllwL96X/WLde5Ft3w9y+WxrfWcLErGne0hwaDgWmNLIqOr2OBVKHTGePZDUGLh
GSG8YeC+sGEq0BecG4hlrOnpWkKcRCoGyTQ87k0vEE+OGrAFO3AjF1/ygfuEWIVcezKa2H/jHkX4
dXrqw4G0mfwBesoa2A+FKdWjKlRVFhuedRi82G1W1gbxSkACsltWiT4//wRrwnyiNJBZ5QBr6i0I
8l0FpPzZ3KQf8MMSQ+H5rQ1bBogacG1Dch4sYafzCip+retsOAvdD3uMC2XIAOSqUgnqTDXI/X4d
yj5oCxMrWHDT+eV3sjvnTYkGWZBqQCYaMdGp5cSGGBOEDsyP3dms7Dv5qXFTD0X0zOVbVG57D7eb
8pgETELS3F0wf2FJwbsGxtqZFU1FPuHUPCvR76dpqYlYTK5cAB5WxAvvFbe+ApPK8jwvmBOVYXUd
2BKixZM3ix7M0VF2aAJ0Ga6KwPaW0kuXdsvx4ER92EHuKPBdsDYf9vAg3C8qJtHnWwVQa0Qs+tzA
uZK+T3RpWeetICzriel5Io7uGa2kaVSa9nz6zM6bB6GXQKQJTVuQMbK9RXGA05fyx8FwYk/Ymkas
yyyuPoY6uqoLSRc3uoU4VGJBftCLtvJG2UoAjZiOivTGEuXdeUiP0EEGwyfIPS1E9R8rcTTcqQCR
yjQk87qOmGkctV+6Ndtxfx6uhrfMgt9eOGuxU5H8xJ4BOlE8icxskIZKMgzPLFDksaJ9Q6eFxqBL
Z8KJDeH8KRkZjCgmhjduJ8ieGq5Ur5rIjbb4SqD4IVmjYLksniw0qn0sJd6DeBoalm4aZ2d8ReC3
ynxxDS/6C980EMwcvkruvE/0rbyv3TJ2luVHL92Xx2ZNAfKJdGKuxy2ulsbXAgTXfgi4julwbJTQ
4S5/J4D7L8T3l3boiVHh9CsH0+A96F5gtEKgC1kNdwB15vM3BhUPF1rVHn/niauikz1cChAuBCIn
toUtass5CmwUtqsfheEYUNAMprXhZRvEg2+F6oHkAU+IJc9dWl4x7i1whcrmYOBUMMzJN7XMZRZ1
DPQPa3X8xSbBODC3lb7osblPhietT6/qKmgs5apiL520tAIXDqqTWRC8vCb9gL4xzIIe+RpwUd70
QO9tv/Fabd/ucQmsligEBFKDnw4OOfKZ0FDXkdARzqq+r+wpbJXRy5QxAPPgF9pmL2Gu+wn4OPUO
jN/hcw4SeYndTOSZlK8sAnP1CKbLILdGr+6yoLPR9srgLpm+khTmJEO+buXJZ/Liel24spCc+vVp
hQkapslOgFGHi46O7IJywQU6UnOkL/2+e8wPi4/5SwtybG922+OjtIlZn+rq6BkHipLf5MTeh8jz
j7nQ9xu08kv2hOQBKDtBr1Foo2cCxgjqdTer27sayNzJGEC8xfzQ5HcK+n00grLGXib0jpClmpZA
K3HuE0JCgaMHswVhwIirGui9YFbWafEYU9ft+vOIR11aTyEVTyD312APjt4IS+XVtEdnQMqcaAR/
lpt/5wBSolVghb5g6KUgnJbYriO7iXpFsJgFvHSNHa+1EH11yCUMfJjfQtucgFp3RRBUD7smMFc0
vv29BV+wKRaxATMPySRh/LGWYj+1/rBIy7LgUuKLs6SqLI8hTEDu5hZaSXOgF3qQJWt8xS29v/X0
Ot6jYpU67qMML2AYrEfq2vTWUNnCbXHpskCGGdziH8lhkdTXZJECCR/Ec8OkALde7MoSaiWJseCd
lwIp0CVCuBr9Z8RGAHC6+8ci4rJUwQ4C5IBvUD/2k8OwRcMFuHwTr1loGv7gbBPi1BN7wm7QOM7c
ocDxzyF/hpJKGD2oWiDnOym749FViTImAOG7GWww+JW9bptDpN2ZvW+Wq0zzY4iN/FA9lTpgvAbO
+K/Ke/w8GI4nRNgiUhba46Amo0eAk68d2YfanWe7peaW+8Hnbrxdym1eiITwDsMrEEsA+magnU/X
oIrB8DMWeHjOZ5HkoMvA8vtUg6TmHM/K6wT4VJss5lTPXQwFarSgz9UAGztEiIWYZYRmZEWDl9iW
mxa+Ie9ZajqfH3/nux9MScghGHhyokgo8mVqGiAsahHrXqdc1VoNgXnL+9zCh/7fqUsp4PuctYXx
HjDRSHk6fQ2RWEbNTPektRb5xhZECyvDU9C+stJdtijxeyFOn+vgwKcBgoLpQ/nn5MLM+gZ92vrY
w4WtVXmn+o0b+WSDznC33ZRBd1gWDbsQt57anKf56JLWxkmXWxs2G5/vgVXfDCCVKKChEHroS1hJ
t0garH+DfWn2AWFuZ0l7XcH/MLliS7rSTQMfraFH3l16mSc2wSjDF75azr9ccMcTU0J4TLPUaiyK
IdK6C6ZxnfDGo8XXz51l3r2fjUdYO5YXWkxtjOdDNHPH1/qKBOl26aK94PUnYxGWK+NtP6qZ3Hvd
aHtRfmW3S1S3l7z+xIRwaBSVqRdswnTNFZHCH9byNVbGUZ3YD122sMcEWOZ8Kion1oSgjeQ2BMkN
WCMr/SW7C7eap0iQX5J8iID62cPM/J7d574GBfb73/DD8yDq1L6wxyemanWTYkK5J7vl3USRZLDd
Hs/iqnV+o8K15IzCNTWmUUN4g/GC+BGZ62Tdrtr3EtUfgvwYgyiwG/tLnD6LkyxcPXlrG4h2YbTx
myd1NbrYct+zu8Zyh42+rlay5HSuuRrbFyMwdstFtoVBiy9y9AzoaTJMSADSCk02KdpqbERrbClX
NU/eJ5tQRI3EWhgqtYpxzjEAe2UPklNfKwDiQxGm207QIO4Tv7uNIQ63tP/P6zGnjmwKp4yRkAkC
vR+2B69+AFeXGYQsiHzpY2mR0Z7ebMPhK7bKD4tlrwU3Ft/iKi0Jb0HbgJGTHhRR1WquRNsjNi7Z
o/rkf37aLY5WOIe0GHzxZYjRJrkzpwX5fbLNtuGNhchi9EqPAc9ZesX1bzzzloYqnE9JXdfA9cI0
3ecP2XracajMqqUTuTLKTouv5vkA+synhAPKTHRW0HnDcs/Y5q/DvfScBhlYdtWgf+ivw129Wla9
vPC2OzmWxChd0yrdlOZjsfKnQH+RfXYde4YXwanmsJE72gots+bWCOht4pW7+HGpyeRiNKIrlk2Q
EQViXiRJVsy+RMCNTTuTjqlu4yprAsmjIIEos+Z2X/Iv43opYv0Qpjyf7f8YFVv3p1IC5FHHNao5
8raAqbf2ylyXW7CvuuiUReYbXaVpgMy3r281V4eoy4qD66p5nt5UL90u1VMur/6vzyOEsqB8D5uy
xiREk7Em6NWzTBXs5G0QgiFyYU+dPzbnNf9lSzhBErCM8FwHWe884XhEu7l5mKsYeEKjaXKTf1kK
Ji4Upk4tCkGLZJJRRrL05xLj6l1nK+KgeLutV0sT+f8JK36NTjgxzCwqDT3CCUVW9IG9zrLwBDc8
xZW3+o1T4nJ8+cuccErQSI0ZYNhzFENv1EfUoVxtFa/H+3gRWT5/8s98VjghqEHxCoM0jlcn1Iub
b9O0xOF58V4DFHLGMxHc1YIXsqbJ5KxHlZvqXbJN9Aw4WfUNBQx0/Ie6p8XVnSb/RdDsn6HZkVXB
H7Os6XiUmKitG9/M7mrg4HIZ3hecfl6Hs8nTbDQY2jAFISh8/+j9MY5J1Y45Jm8uL9FXNJx7xZf5
gGs9adVfo0WerhbP9Mvz+cuoEISZDVQpCgqj+aY0nORq9BsHiR3QA4FXcXKz7+xp3HM88dp1tV4Y
8EVvIXgYWzYwfqDCPR2wbbCYy6PVexLSL3nQR0HhR758w320EUPXS3Pbe/64tP0unmNHVgUf1cuG
KmONJ7nUS16hyOjMP6jojJayJfLxpfEJC2qxtu11YLi8GnwLIBMGwun18ym86DJHYxFWr+jUiZYh
dkMMXU1W1f6gb0OmLizU5XEAHwUUEQSFxIiqyUAvwDsbVlAqa8dbXmXe5+O4vCa/LMyf4Mj1QxDn
1xOXek/J1U2HRm1QXHQ7tKQT5FDTp8+NXT7rAQ3/n/EIfsdMvaogXoiSH3JB83UebelaDjSfrpZ8
/PIC/TIlOFsyWhoHgwoYG8L7pEidnKPUh4B4YURLKyR4Wp+kFjSF4NNzUbxubpVuhfMXsRnwIxgU
X4MKbjlLs2RV8L6cAXTGElhV68yr09pplSVaq0t5OwI20f+slfBeI1Emk9zAGTHn7dJX8LCYwbTL
3GQfJ27EHP2N7JZOiMsX9C+jotaYkRt8AlfOfEFrQYLC97COAxs0s8iKIrxfBHsueImYwBsSHkZR
iYnUm+0snihlz6S5/9xHFraYJVxhoSHlcMQQYTTqPiE/jHZ2YOhkhxjV5nNLC24h8r8qZW0lSYrZ
A//M89jlX+qELxEeXrIBOkAFqARdB2hAcPjSivHG1DCahOrfC40cur79G8OwdEAREGcAMy6m5Sab
UWmU8YRUQWotl+HXRKVL1++lRTm2ISyKEWdRnVkqQrPBOmT8e20z11QOjCnB52tyDhjEm/zYkhjf
2qOkgCsL9/y+3hM3fekgFg96ofV4lV+Pj9PO8joXN9XdlIN1Au/HxCN3WaC9LQeJF+oh+CzAvhIy
U8UhM3562oO3cCQ5StQISNPv8kdAmjuGUzyka3UtbZYm+bI9wCVxHAGhD/agU3tpaNZmmOAFOaNS
u+8zvz5SEC670nzc/suAqEuvF+vInrCqZg9+BTWrAan7IqP4Tt5jz7yrvAlgzOH9NwL8S5vh2J6w
tk0D5fK2hL3GL67Cpx4zWrjxV+LkV1VQSm54tzSlHxrhYqx6bHL+SMcXdmZUEvDdvWffg+JpbPfK
uJuAMwXjMqqCCe6dmYUZ1UFPAdAj9dWv5X11bUeutNXAso8faIK8cfSn5lpeLz3mLh2nWGt0juC/
Gdt4+uHGaWBVJ2FXjVJpe11PvlpmeqVyiy/cuxe2L5oBFCBfZWBfFRFhmLR2bLYlNbwUXC2jJLsN
G4I6fqDjX+MI/3iAwBLkadBYYkEaRRhSEcvNUIWwVACtyOrDNHVbPUoWxvOz++94XVFBQv1ohm8j
KNfOahFZPxBoLYIlkLQtVUEDXYV9uKcJdNf2aZx1/a0eBrjtc+5Lkifx0pHBamRqSVK+plOVJvs+
Uhh16qIzzKCfsqLs3Vbu6ipz5b5uSxdtOm22zWSE3JkTN7nUbiu9MEwLnDkZwOrpoA2Ja5QlH+6r
IrX0h4qYabhtshSM/LHGTBtATlaaayNDH/PjkKRNSjccz/sw0KIou2Z2UqLzL+dgY5siPXyewppG
Tymwy0AdUTMi9wrp+nQdEvD4eGWoxrYvx5PdBqSfJCSGIbv+bIVqk8RebTYmOOmGLh5DaHKEujnk
TihNBf2Rl3VbuJaqMdmFbiDU4vK8B61O2kP/xdfBr0xdcFR3FOytkV57JWgd+JqD+zVcsRwtkdB+
aVaI3pvKR5HQUJ6RXUH7b67I5d1g6eo2iZrkuVZCG4IcVtVg41gAbzil1EB9Fl9NECsoplQPt2pS
Vo96l5WgbaoGrV+DvW6ID0ZPksKxo7RZq3ILutyJZ3jWDVlrgw22KIhPQhAQghmtp31gJy3dojlP
By2qJiWvKPkpqA/FgwoupEyHxNVg1Vcs1JIvYxlNuzIryVOiVfEm1nm0yc2JyUE0SdN2TJTK1ySV
Pk86OKodo6BkcDixu3uqtGm/ZnkyATQQRrax6ZKRFTdRjbbDFYj2qH6jTabafkko/oprSJWZH6wq
KqYVrScwXvVpB/6ogkadwt3cKJL6m5yz2Pre623+fWo7Cg6wyGjz/mCSLK0SF7Oq6Ne6nqQtGicz
WQcTJhxTcRtw3ebrsS/AbQVFVpD4TiOdzOsuLuVubanqXA7vxrTOPSsPpzZ2sma0zDU8Y1Zul6Wi
paBwq/NyZwxKjBL2aDPrRcNZoNyZuV2/Z21KoCmkW296y9t2XyqpkjmmOlx3/VCYAOaUHcD6FQij
VkjZ53RNsXKt6fRtl3J0tNNKu1VIVcJOrVvSI1CZWREFkgFZvYdeojPzbllGantPOmoWllO3tCbg
mS2zTAINkpZGqwTw/KEEQd0I/6iVyc69SdFTdhgBsZycbjAj7oSM6cm1GudJ6uqm1XEftHVGt6/t
ylyBkyZXVp1mT6+8ncA3rEsjnwJeU3CFcEnSTDDtWWASq+kU0yDiDS+Zkxp6NXp2VOuZkzdRCDK9
DK3BTic1evNkcdIBn1aZdXyP/jxqrHGgmulhQAppYwzazBAHYU4aO3VSmjSgcTyOzgii4vHRhhJN
dJ+h7h49KhJ6+xy7SSUWKF3f9esIoidh5JryEH7trMrSIIxkt6Z8HUWRZG7qLGr5C/Q+Gbq4Cl4W
aDgqxqHM/Ka164mBItXINdT7wDWqNKBMs6FH5JgmAweYYyMvCV7Gxop53++jtjPUqNpWmlqpReuB
RDKPgMBJQIPXDAVjBGyUIZMj9/+QSbcTXJuGZ8TJzJYXW3i0l1KagqisSqeDIkn14+dh39lTFznU
GReAMroNMO9ZD5CqgeMLqmqxR25x6AThTfNC0UIG7KUnPXxua47aTq8O9H5AhAHiSYDwggv29Nbt
NF7kWO7I64BxmWOsHk0Ev5E9FaMdYDgApIFGK0CG+L+iKIKqtHI1kMl259xw/EqDbs3RsDB3NUGy
AGi6xQqPGM/9tIhXKGIKKFqI+J3EBtNoPiq2q67QXwQcWwzcN6AIWzXgKxslh88n8qzcINoT3tWm
jSbkopBtFwJRPntQPHuXB5JvurWPaoCrgeBsvVRuOAuSRaPC8kHYC6jRFINMNx1aiHBpBZZn7QfX
XtFtu1tECc9B8Im7fCzjfyZV5Puv0ooCpYRBzg/76gq+uSEO9xl6FBjUzT+fUjEi/BicjRY/SwEL
ONrFTn1TRU8a8KjwmT6unVgB2FF1GvnucyMXp3AWdCZAlmKziVYKAoY+0nSwYpdOrt2R6GHKghEE
jVFXuVpp7JQE5bKcrBmIXVhuAp242Ih7aXscfwjBeQYgnYao7W13hpoqXnWLDhBcMN+nq9aL19V9
RpYfWGKFYZ5eBMDYHkgPos9Y8J1yyCSIMbXgyVyFWzQoRL790dSjvbNFpPFZvXU2Bh53KOyhGgct
gHmtj54eVt8ooOAtbHdOkye7xOfIkB+QsdauGrw2dFfdRd/5Kn0fCyd/WVji85GirQYJV9k2NQOQ
HQFQr9DSJEY5mdglybq+jwMOn43X3eMyVucs9TXLbyAMl22NGHN3mDBQSgeWqTw2PfYNILmuc+3n
OOgcrUFdCuU3NCqAHpc6iyeB6EGi3fnVczTBaCgaKqbn5kcyUekccMgGqQemUxS0m40yzB2N7ufz
Ou+/48MAJrGYswYN+BVR+BOGiieHZkQ1hhp2pjta484uTTCSQprAKq5DZSndfGlqT+wJQyxoqoDB
eQD4L5hbY1HQ/WqWGGLjId3jKKj8FQ5ZOh4uzOuJUeEQImYra4mRmZ69Tt7Gp7nOAhkuN7yWvowe
OpsX+9Y/pBLPptXW5/5YtIhC3Pp0JQ3IBU+VjmHGm+RNCboHHRxtoTshKFnhveUyoE/Br9wwnz6m
b/H6t8qPYlyAtbVlwNrQ+4IQRBVvz6FMVWojzkfLTefNUE98ggh0sohn0bZFHHsF4U6vxoeRHpTI
G7j3uW+dZXPFDyCciLzOTdpIloFsLt+gaesmc6MS+SYLnfTjWq4XfPncuRSc/jPbBHJbFzCfSBNq
FdQoZqhp79vho4HWvw74b30bl77KfUj4LGIzzjaQYHO+bY/2LChbQGNbR5NXIauSQMRZ7ZwQWqNV
IbttbPifT+kZigpxkKUQiCvNerAGVGFPzekZ3osDOiiQcZK7N0ZiPO7fus7prLXiJf4c+1kv2bhj
2quEt0wRv80rvJw4X/wgwkY2pYiwcO6rIiu2IT8gjTz65R3xUw/N7t/mXncQ/+5BIV+8Gs/J/dJZ
eWnakS1BtAvGCxxcQuYt01GfaPTI9HT7tkLD43gotMGbwA2rLlIdzVfL8WZWwA4FhgIIb9oaEkBi
1rSGikmZFAPysqvkTl8X2MPlw2/t2LPQ7MMSmqzne07FVXe6ul0axWPDelAtHKKrZD33OdKddJA9
CkqEpSk8j3ZhDewvuOBgCxKsoi8VBCShcoWurD3bZBHA8bGnfKm8YmOvrHW6Nb06WHLg81BNMCr4
zaDIRUqQcgCe2VjpgbK2PLYbUPCeu6ylzSJFgego8+IdD1KYUtPK0ACgsARnguyOT6CURvtE6da7
aFX7M4hI9Yb3freUp52HIfrMsVnh6AOJiDJJGuaWpvsGNCKZBGps7rCidT4/Ec4OWXGAQgg4FAqe
zKgGfhx68BlUH/WrystuSjTjTgsUUmedRR/WQB6C7TCLvIkVaYgudOH/I+26liNHkuSvjM079qDF
2c0+QKMUi7q7X2Bskg2tNb7+PNmzN1UJGNEzt2ZrNmyKqAQyI0N4uPNyHiHX7A8EMh1gs4ju9nj8
6gO8METu9Au/2rUMOE8VYkhoStkNwZ3/XeFRutGBI4iLQ9ig6LnhXRdJ+4d3vfAqlFEM6ctKpcCr
NJbvVAB81ZNJKA78/eTK+d++HuHLcfA4FrwKpE5AbU11nHtfKpP54yjwFhQe7mpL1Vk47F/Am5DP
frkjydourVE7Eu4N5T4yVEwuR3IIgG9WdA1D1MRVF/f5I+YF/+beJDaRlgkiJm9Foll0/RJzreyK
kY0VAoACDnY4EnIi0u3iXlrgWj63tgh3YAwjJrKKyx+XPJ0LpSW0RkQWL6+YbtIJHBXjSRUDQ+QY
Q61bI0K8BTbJDaOLmOPjQACfiNkWDBGAfOp6ibXUBFKHgikGDMVdfW7ALINMc0faL6wputs45lUP
KivQ3UScQ7qklNsOwCVWB3FGrqPAjb8QICiYK21t1zqYptkMcFbtkbVBcJ0n9SzqJVayD2+WwsHw
jrjjrc4BnNgazhCasQt7+l5tVAxWXQx44zCGDjFyInl+/UQnHjLYjJiS9VWnDuUszlF27XE7z1tE
6Xh3+B+eJaFkRreKOoBFhn+UAjnEyvzbHgTEPyZgv3aDw7nZY3DMDgKqnryen7in1M13NcZTt/Iv
cZHXUp+BPpbaBP/G4TOAcbLXUZy5iaE1n1TCQxULdp/07lRPtqq1N2KEFkWRlIcoaYGVl5UUFLWD
5CZlIkHNXr0ryzI0oezmNk10mLviazdK30W/fkhy8YgbwpF8dd+26JgFYXcOBQiyNcNDGknfujAS
rZEX3uYpEnWxa3daJJxBun+GbIfLRNAmn3KvSoSzvEkUuBhgxltA1RIBFhnDIF9cv+80jzMlFtHx
Sdu5NFG4/VqW9WsXxG6kYOVRZVbR/FAJgNmqw6sgt26ZBfu4mC02xkXeqEgi5d4RBjiWuLClvt9h
XtISGWHf9ZVX5ZHXl/wGXePaLiW1VsATMPe1TK74VoI0YZ+gvotmPiL/XeBIDm8m9lYFjWItViAA
Q57PX5aoHRJDrBpsOHEIx63ixCvfgXJH8YXgExMPVNmdOSF1xrB7rMfvmyMFKyHplXXq7UylH6GJ
g3WOdnsgkK3KYIzhrDiFye6lrfCCvqSotdK1yVKI5TjWYK1D3cUk4+EAzTrjDposN+xHqr4VBRNv
eXktEougDVTQRQYOcgFrTaQ5a4XRh3crCoPlKygmyhiE/3tEsz9foowZQQ7DZmhM0m1kjPhUZZPB
jMCCeI373jO9kU4FxLo2SEsXMQwaD4QLkMX/ycwlfZw6TU0GsGqTeJBsF1Tp96+zkYFPbqvbv3Iz
aCLSbXCBC+D5Wdx9mDHXUg49HfhPQgpFAAhDrMMaaT90e/7u8wt+JdSFPTxLKJJC9Xfhr6cKwqpj
NjNGa6Lv/EDieOFOcgavP24HTCu3Axk7wPAlaCsBeablTdpIaQdBSlEYsYtTfQBkx+yc4hi+YgzT
JPUq6QWUDhhkLx95BMBbGcSC2uIDhQ81LZ4QbkkLREBQi13AQcvHFG4IFF82miPULxA+YVD3BAJX
DBD9g2QCayZEmrh6UbYSqLS6aoMaM/RVAK82HqpdCDjLiGYL+lYuSJu26jVL33JtjQq3G3EsZamD
NUmfANdpdA5gqFfJATrIlbx/sHlIhRycbaheA1d2fc0AzAa1VlwMKJUTh608+2cJxBzxHalYbzqy
ZdqJ6h9mSklRHqEMHaQlwpj3IYARhnRDqA39JyzPqBzRgxx2qpe6bINBrtWDzdLjSkCKV4dmmSyB
/RVAHOoVihipb+MR9DLQIbZ7U90lVnqveqRC370l5uY06NqplFBwg2dDj2cZRQViysxDGiE2+qbu
iMP2z71Oxirqu+1ZGHLdXLtrkKUJvKQq4PkC3Sn1FvuEZdixSchbbD1hj5jG4axtMyu1EdiBt0HB
B0qri57qFHKK0KIFasQHHP6b/hzbZIZusmtU4gu7TPRgc2R97cSDY48D0BvD5Moisp8adAKzWkIL
Z4dNs5vBktQdSQMAQl1O+zJ5JDHcPIXLCFSDVRE3IFrIaKFRG4YrWg12oaz30VnBiFdiMMfQrY+p
s+lfSKxCv75LW9SJz6HenOTEVvVDlTC0F+29XsU8F+Fkkb9wkMfTDwi1bzF9+7xx/pdVvOtlUjsn
iZoU9QOYTj3C6JXeg0EMeye52aJZXT0QyHbJXY86Ccp4156mROkEFJGaZvRfRsJW9nFNkZ48rqnt
a2L19f1l7SNQvSiUjFqQQiUS1qZd7aFjBBI47cg4NbgcNuHZZCssXt+FLSoVTBt1JBoKpHWce7OZ
AVWil+74g/DDJma339KMX4swJOxL0FTDkfFAH1w/SrHOUWgOYBBsBMBRhIa09z0yl4NiO6k6bV66
tH8hFYuLIoJGdtHF00yVJo45wt8z2pwdgUUPpJ3jUeEtFoIg53RPuMpAZHXP57d+dtswv0C/skAM
//wMKgJFQEgQlFKLZuC/O6g9o7ZNhh6BQ9DsyhH2wa1k9W7yLTlOX/l7wn1XO5AldfNjZrNQWf2+
HQPR4Tj9SajUYyz6LEDte8KcEFucK0kKj2XBRlvaWIsUh7ZDnZgxbdJeSLBiwRefChnAOWXPV5Gt
yeEhF2QDCq6uKqY2iHVvlT5zeIz1dAmQQcGJHwHL66d7H9hpLpfsot+Sq164ZerT0UlJwWoMX3Eo
LLWvta06rDWJOtcYpIUG0NcJuO3A4F0A2TZdM33eaMvUefM7369Qu1ZM9pbf9QfBZQz5LXxCggJa
B22TRXgx8UvbIwHbxe5XOx+AKwn2okmyuELVBbCidj5rSM1s+h3ID/1G96MDdCfHvrQ1/7UbThOH
AlQHyYw2NALmJgbWuBUkPRdBnjqBMaF/3/Dkq7uSzAYgwUE/hmZWL7ATGilAzzoBMeMTksTbSUbZ
LWSRD4cu2uTKr2Dnt6xSV1c88T6jxfAMhNEvH5zpG8HpjChmFr3RnMMUQ0xb7ojcSZf+9uN9XKyU
urO4RhiivMFKNf4NMrZ6mDvytMGMvfLSBcKEi8AD0TFUAaj7H4DQqo3maULC6N/y6b30RfNfOGaH
jrEtfyWhXPnUlF+bg6DADzi+4pIK9S+QE9HBAQDjyCE5llMwnICuHrXbg6xS+SzFaMkkcpViB0PZ
Kucx7KrwnJRhmoJVYCqZR0Guy/KQJ0XZ2lWVcN+KXuPaY4fLWNt3EobWLVSCgTftZERUeqNK9Wgo
bVurTj4lGSDcFT+G+samXB5VAURAKkQXEJySJ3l9dNJK6KtpRLO9tVuw1Ofg7ITII3rspK8FT/bw
ub3lzrgyR99TVZ6rfEIodhsxNsShM9IYuUSwYWV5G15bod5IOPVZLhcf41iBK7i4fTzZ5t1NnN/y
bCHmJYJ4mL5FZ4kuMauB6PdZ8WfjXjSgQutgluHQHGrAJTFGZ21GMnQ0SPaaAnkLIhwhkkrJ9eua
OqYJMQCEAQKvOiW7di9jLmXwWHfTEvlL12f42hLlU5k05VuRNMpBCVl7BDQ5fO3s0UreUCNxP98V
C4gWvSzqLPuVr6XISUlXPj7/7HQCc3Hb2DEqB8RquIeXtAWg179umN5aJ+Ufob4e930H9r3GCs+D
M7qJkXz0BreZKejk+mOVaLgooD7HeBh9AWSTWieVAlPSNGIlFYSOVCXZZaV8q2CuQG6iDfbajxb/
4iVeWKQWp5RxHvIDLCap3qVQdtb5HXfgwNOTHEd3+AZyF0M5+gBtYjDSiIE0KZ2XzmNt7ZZxYgvd
7g2vvSjz0c+AuhqKkok1tgGmebSTu84hlRoRW7g+1Zu6EYuE5sMWhlNE9WNsjC4ptEzYI0pFGEh6
6OxTRaAC/kcJLAXn2eYuXvUGqJqAxhtNNXTzrs+mFMRAhhOSOnS5zLT4gikg6/PNuubXVHxkaBZr
KCfS1RmuGoY56MDTx+58UMa0LsnOxP1mJri2EpUD8goZDLpndLWiDdK873kWWSAqsd3sdI/xje9J
4G7LrYCFnrZRv28VtLdsUgALkLaMhVrD5qiKUJKHXngh2p8/vkVahg0ByjQRJVggYkSZpzKUWKqK
LCsa4mY4m/jr7kjKBgLoxoLXYHNKd1GN+bCHky6DyBmv66OJdhGXVnPSBrKPOTtSu6tSi33HbAKh
a5ts3ixHfXyXxl8AOa2uk+cxwIRADJJItGRbFQxB1USY8gfV5mQ3J4JWqa18H57SuwL+e/OyoCui
ZKGXBqmXF03ZKCFgISHQlyT8AeErnVc0PfFTHXMdei2c68lK6htBlPSw0racCg26oM1T75WbhRJV
MTxn1lFvA9QpPXgWO2716ZwcFIdxyl1pBPam3ZW742rZVJ4JAtUk62TYrU3OVp8IBww5kRJ4+rdC
6jVnJkGSQANAAK07yCVfe5dK6mc5ikO48icWdSAiT5CAa020y9ttdOCiTYgnisa5jPYBwNMAQlBu
uk2Bl8n5YcDoSYmiQom8cUzaxpD4wmK0yExVxZ5q8UvYyU+1nPXmxkldeaMSkMwoOaHPDCZUKiAI
8iLJoBEyAgOqOt2d9j1GRd9sbn0P02iYNkNkgBArK82t5tBKMH9lmLipiyPLKVVblmoP/gX01eao
tYa8/yZUXG4lc8SbIud7ilzf/j+XSz3uoRCjoeRAMNGDQTIKwDysnhXIb4EPDAgQKNCMDtnA0fPn
dsmfpcKDq8VSx1aRMXcapdhT4Do1h6I/5b16I7aD8bmZNX90ZYc6n2KOd4yeMwG4yqhDpOYUyybz
oapR2F0mQKZk67ysLE1mJSgnkREcBUWp6/fIaFMTY/oNG1iJd1GUGok/GIzcbW3UlWsLXBMofHNo
z8jod13bASxBaOafNFA/e0EVxAGsyCi8/pSYk/v3IXo4mhgkAP8N5kbI2Ai1MiluUXTKEtks+f5J
m/FIE+45nyJLFAJ748WtpBsQRBEABYcmFNCk1OqSmp9aVagQHFco2qW+jpFiI2Mm3dceunmE1riJ
goqVD5saNyt56ZVlyrXGfs6JjIh5cZ8ZbpPBZ72BBM1ZAi3VlA1fNSlwmInZd4N/mpvytq5mt2Cq
QlfV9vz5U1h7xZcPgfK8QQ8krSaAfSBLChfikPtG3KzVrVygaEiTmRi0vtBpoGwkolpHUpXJqGBp
r4LWuF08Q2+32dUtd8drvSn77J0acjd8kjtqOt5HSjZs1QJWrjNcLYC7SWRQBUWB671cZHXNqBM+
RG+DZgwgScWApPypsH+hY7v6fi9sUa6nAlkvq6BPjdBIe+3uiLKZ+EDQZ90ZFJebuOs1F3S1Nmon
d5jXlJL6Y22By856BQJ/xWJEG3Swd+Gug3b3htdb80CXT5PawWXTgufRxzlNh0FPo9zCWLDBgMDz
8925khPIQAoDBw2hODKLT720qm8LyE3jpaHgn+eBK6WDNUzVcag6K8wjAWzeHK9jTPXL54ZXH+ml
ZbKnL67KWeuDmtfgyaMfI6RRfnLgNTFGK/M7wmK5dTWvncNLe2RLXdiDCqyo8Q0eaBA+FNG3Hh24
jRWRT0zdh1fPknyCCws86vlMz2BF8nGGMBvpe0febJA20XbbdG1/XC6HOm1pEQnQcRYlMx9OmPQH
KgwaOf2WB18705dWqHMmViDyUzssaSheMWxfdV9HSB0MijNL95pYm4EIatf4vkxeP3+WK3EU5oiB
OwasB0QXdAcsGTGVx/ZYnVydE0jP6VrEf/M76Daq+T2r3ULm5O1ziyvPE1TtmHVA+g3qFtqFcsPA
DXkeSWbD1B6XVebIjoNRMz6zcbDXqlWXlmj9KpRwyiga29qswxcCpeM00RCy3JhSsMQrKURTSj1R
MGusZLtEfC3Y+1ot9Vp6Vphj178zFVSZA978fPlrx/HqU1GOIMnbMJ8aMK5/EF+FTo183S4cjD2a
Uu50s51uN1ZXjiTkq3iMiUMzDaII1LUVlb7I5AwvoZojfeEtgA3uosAV0ejkrNqRYh2zA9KWQu3q
SpEKkRYjxh0X9xSvRWIaKkOP9JY0qiW3MNSvBE2sOUD2stsDjit+QUHbBpAKCYT2aBVf+4Uh7sTC
l/BokU8DTlU4OUIR3y68yi4NzdTCLc31ledKqIcQuKLBAbARZTBVmIzJBRD0MwXYScBVwG1e9uRP
UL6OxHTAaAI7gayS2i5xwUSpOvC1GT0NFhloIeJSSHcwWlIb2wObqyu6MEddFuD+UbRWDCSTb17H
gNcn4Z9si6sVUQ+N7WKwJwowQapWjSE8a8ieUFucrdhiAO8xxo3AcMXjXBkka764Lpqpxl7RYDDr
0LvRfkw1GEp6/x/cSldm6IuilQipPN4U79QHCfJUNWYDiwOp12re5qDTyl6/skZdGIAxgt0kx9bj
nQxD9uhouKqOR6gThuhNYM3SGoqMmFJDDwo5zQJzooRVLfEhK/7fyZKAnjd7Cywqu1bcVshbXodX
9mjUCdg84qwFQyAImEx+J1pk9FCuUdjkkattPsvlpv8A6BL5UZA+LXileB9+k8saETuy9gQQJBTK
oQfFVfJGdIlDR3bK3tu4BpYpG2xKUGWGb1yp3KBexbZJDZt+E3sin3k1BJw4T5qlR0QcutwBohwJ
vM6MWwHvSm2fqFEAe4ZeKLwXXW+X6iSO+CInD/cAVW87JVzT9eEDe/L3VXQhAX9ljTp9sDWXaL+R
h6smrswBWMeBq761WMwfQmsbQds2pTlJE669JupvcMvYsSwBEVNnscyrcpgSVjBVVHJ7SdEhYAxk
5LeB/R4HWwH20r/gHWqADJP5AhwSykWrJTDlYjgKH/2LyJ1GIM4SA4ztnJG6YBPKDfcfHEgFGxUj
uqRlAsI96vjHgtqD2ZoXQNnem+nXDJQIQBA2JmunLNAiW52/lXnca3tUXlZpVTVDd0AAnXCY2fE5
QkNKskYoeAcYd0dSCMsa78S5mQB5nro/5bC2qkUrYILrj0Ela1GiVlXM4WMQ7FKwTzRTUHdipUf8
F0gfRbt6Lzi95UOKMN/1iSNMDxo4zabjL6hqLJ0G8jiRJ6MTBNxABxsg7xplLRcEM8N4lJWbyutP
AtPeiCSLLH9b7Ii81OtdfW2SOkpsEgdBRV4CyKUMdc70fvbdUmIdpd6Sul3A0zGvgOUBCIvWEsEd
0Js6U5VOE7C8FjVzTLrbqvAsmLP7oaMB/uhzbjGmMOiCVTo1EKuQ81E7e8NJLrOT6w9BRSN83PBB
AcAuMOpkAqByCFnF0KO43OMRZ7ZksK58R44AJuQ3bC9dyLVtKkzhcrDNTZVITvVgzRhoDKbBYjJd
OmVEa9GMreFZeVMwTfUL9+365vrr6VNvWps7WFM+Fq464hP0YVGrjEDIR1SZjBRqAFt9vRWQ3PV6
KZeJDjTQeGAvB6cEAaGVdnyDO9eIb4jKhuKAnRCSHvUJqvPWprTH+sb+a7mUN2NKMMoGGBf4ONbF
CY0Dd4aWamgHDhk/YqCajdrzpuTwMqrBkiEZBr0FbPJF9ySe/aDMapjt7RLQCZKEgVGMYK5yiEhv
E0isbucLe9QytbBQ4pRsZ3KmIOFuJcWB695xpKBtb40Wr2f28Fw880cVmLhwi9Vy5eJH+kcCHIyO
I2uhi+D92OGPxoGIx4ytDK00aMU5mSeALeNvz0PAf1zZojw1Vw7snKkMOT4d2FnJ8AXhDc08goLZ
KjmtpJoq8DbgmZHIpJBEO+MUBHvIK2TRHHzQ+7p9x0iVXnByHLhDUg/PlSDHVp4x+5YPlVMH+HuH
qS1DTiNZhkKgorooWOQbeQf3wSd95bB5UN5A7UzAUBYLUjPKiUatEsWE6tJkWLVwQbwh222vyi4H
lrk3DCAMd3kgjK/yzGmV3QV1EYOnsO7AIwhKwEhPlSHcR1MYOSD2lE6KSBp9fqTs2bDUdpLQwhfB
SzymYjEdUYqXsIHiVPEYKWgeuLRlMCqc8QpEQdXsnGe++FWpm+A5HSr5rvTLMdKlKu8tZpRDGG5H
9a7HjLNVDXN8U0xz9qSEmmDEQqneTtqk3LfFVKBCNCX1+wB2SUjSCGVySv2s8oSxwqiozHGvTScI
u0ENwLQTotsLYnmQ7blcBs0TY5KL4Rz5oXaXpapfgF9UyZymnxqwFPLqdI7lqX9gohY3ThvOB6FW
pSN09hKni4omAAsJD8JBFfX1R3D1aQ9+UAGeK88S4kqE8FavtfFhqmflsRD67Cs0tlMLM+s9aEtZ
IXUKblD3ctQUp6KbWFgX2fHMoJVotZ2gflVLNn0P4ri78xNGs/1UHBwJFqwYfJ5WI9SMJ/aSdIIm
enDfc9N8mnsRQ+ClGt8NYaLdRUncGZjsyB5VMFA8jEHMAMirzg8RygeehM34qg49nJughtiAU3Pq
uyyExE3Fdrketj5mWsa6uvFZNt7H3JCGIPUJ4i/dGCgPTOmjaJIKySkBxs1TG0U+CBo/nttyDFNT
qNB6mQo5veNmVTGKoJnOZV2Eb0KkgAJj4Bt3QBBndjFfHbUibFwFLKsnNuFqK1YmUEgMrZhnetwm
4kEWIuYM9B9zX9UqlxtJw0dHMS2rHeJfgNZ5NfSyhg2daooSrwka3+W5Ij4Gcd3ea1ML/JIUgSNR
D8Sk8aYs5UwyCndS5cC3GjHjTC6a+y9DJrTQqAx8L8TMueenVbYrK228HRU87zE8Y6EWxC278B6v
ua6dIBuz+yDEPHJcBGVvMLzMTpbc9kqVgC+1yjsLvJ8yGiFMmb8ObJijHV5VLCSi8kEMd2wxBuGN
GgfDbE8+Kjp6rBVbIIfF1Y0zD0IkSZEwZY4NTEXKfCRh3jhDob9KMUaoABpXf6/3nY25LHDlfKTn
W2HxEgZA2aScbcBo2dRUsEnCYn/HubJHBpf4v8+gj9ra1eqoSuKYj1MLgZafltK34pvqjYaqA21o
lMctgNMiBAMhAIsIG+KUgGMvtD3BxSSWfDgCLx5xdptwltIFupqqQKNGhlKmzkbIt0jkiD2QsiGk
JwwBNHYjwFh8EuW9QuRL5xpkiZwufQ9AR/Aapxg4i6E9HEDKZ+v2WtkxmBpE/VAUNGSPH5fbRX0K
B6vjJB/LbCbe4OIvmZ/pn69sEV+RhV1YoMJJ8G0yXSLCQpw8qiDHkEF+6ouASmwKPC0KNx+WUJki
BBLgnKZuvA5AZZCzTgryRPA2YZ67MErkZLJd3Pz9xwbKPqC1UOrF7bdAbcWzEqC436smOwdfuBIo
u3i6/fy5LSMmgpZCvYsHPgs4PjoLErgin+VKxY5wmhfJHd3OnmxUXnfQmzM+t7Xc7AjNIMEKt4Gm
LiYer6uU+cRPYoVJYVAshNFjx4Xfa7kRTr08jod5lgerl/1NWPkiAsb6EHZjABhVc5w0KslBC2Zm
+aFUTSk1SHGZxPriTWc2Htg6na0lrj5OEDuiea6g+7PYHeCTrAqfxStrhm+ZnmtA8GaTxaSl3tWg
jn5reeGQqb21lc0uTxjIQQHCABYDVS+MIV4/W0zMA/8Rq6qJcMuQ47si4TZO2BJDiCcpQ+JJxT4B
QygdgdYJzwV9J6mm/y3vdayIfRxd4L+fCo9U65szd2SftwB9a3sGNSBO+qBvAMfP9bqUKgoyuRhV
s+NkpxIrB0wbutpWBnybrRZ/V1cbW4RDB1sQZDIiu5habbKRyzDKrpqVVECSKBUw0pn14DWoR9/+
/DQsI3piSwNYB2cPo2oLTGafjjFhcwRXmQAMqOD6XmJITnoi2tq5sQl4XrpIYg/VJUKqvKxw10Ka
NjIzkJOOoSSUVDA+yujJTsZuBBYZRI4ou9jB/dYQFnlF1ynClV260s1B4D2rU+KaUYn9D7vyL8xA
rJ30i/XRqcg0qFMzyVgfSe81e3Ql0JMRaibCFbkZkKxZUwBNwUwlTgWgUNcbk+vZfO5D+SfVqGgM
DupHnmIVnurm75tuZdUakj5kQWAzWBS0NXGCHrfEEF4tosuBwsFNAk5ltBnJdMcGgdCaL8HxRl0M
7WtU8KmlFWxRS0yvYGiKPeXCS99s1nYXrQHseEKZh/obYgIg1K8fXpALmD1CgkRorc6dQ/iTVT07
b/eFl/HOlSFaiVJGp09I+gTeP2/3/CA88Gwx6UnRP3x+mFftkJAAxVLgVWkGcRTifb6XAtUMyh9j
jiFiAHvGfmvTrVrBI2PhEIElpKO3WMm5mqs1zLUKod4Op7QE/i3bIOZZ87h4Kf8xQh9XNpjQEc19
xVRy+ZnJYqtutNdp4u2mwfRL6H7+4Nb22qU1KpoSE1lo4gHWigq1v15EHsOZn5tYWRD4XATcyiBz
QX+PqknxUcPKeVirZlKwOejjcaU4StnNetNM/u0QNIOjyX2wEeysLAwwBEQz4MXAqaVxyxk0HNgk
hX9IuA6XJbqW0s3n61oCscFXj9IeEjFwDyBKpM4pWK9atldwgeSv4ytiUVCHJkaZQmoUaIDNGH71
MV5YIwu+iOGzsFTLCLk/6jPgbuGSUyw31hyxp7AvzCbe2oYLVitcxeQuRliKuTZ5QZY9Q1AiaEVM
kEv6bItOepatzgKobD/bsxmiXA+Roq+R09iKk72lVnVub7fLbisnDp8C3Bw8jhuqqJSjAsGoIg91
rZl82NlhiD43k9ic9Pz5m1xUTbFUDLjgbRKvuHC43YC6HyCW0IJXK32CGLMI0YagcaELqrPqM8sX
G5tzdVmE9RwYT6Ab6XHBDmVayGswqhnG0yFh/EefR54bjBshztoZAKs6h3gDsJwFdn6eRKks/Eoz
U2G65TvtbZzBjvb5s1uzgTkkhNxEY2iBHhG6XpD9kVPN1Of1Cuqbqrwxu7a28S8tkLv5YuOHdTxx
LbhbzCzgZz1jxru8lm2ulh2uQlVpQm1/Y00fmDQqZOIx9UA49ZCbLfZ+VnFC0UjIIqR72Qn23H6y
RAPT4+X3V9LDTnfJq7jf5iRetQsGLzI/jKQQNPXXS20yWZ26ecaMDppdJMzIH/hH6AiCSJcxXluL
h6QaZth3m/OrdGyKNiMPFmKInhCG/EWYDzX5AuUBELf3NipcNmcmcGa9S3QjZtA1gRkfxIzcRvWa
PgWUUTo4GOpeFGIGRjtgRVEwBUwuNid243DT4e9PKwTdBDwzevbUM1WFcY7LIiDhr+90Tu/WFppr
22OydEwFO2T0F50PtD4w10/5Z85vFLYaWFAd7Aj+wAfiqLVEm9//WZX4r9fxv4P34vxzHzb//h98
/VpAryMKwpb68t/H6LXG7NSP9n/Ir/3fj13/0r9vyvf8vq3f39vjS0n/5NUv4u//ad98aV+uvrDy
Nmqn2+69nu7emy5tP4zgk5Kf/NVv/vb+8VcepvL9j99fiy5vyV8D0Wf++5/f8t7++B3JEcEAXTgg
YuPPHzi9ZPjd+/c8eUm637wmfcnfmv8yo5di6tqX6LfbLn97KVb/3PtL0/7xOybg/oX0mQxpE0VD
uN/ffxvef35H+Bc40pB1InHHiAjJ3vOibsM/fuelf0FlkAVfsITvgLAUn64puj+/pUBKAukjsIdw
fLL4+38ezdVL/Oul/pZ32bmI8rb543dEeDjcfzkdBmUglCzAG0BtHGkeRCXqY+GIXHdf7ZoTc8O4
gg4myVhXj/yOfCme1JNsKaXe242huKBXuq8Fnbvxb6NTb/tWfpyeJ9e3RuggxzeDE+14ozabXXxI
XlIvL3RB0/kJ43AiaO1iEK+N6LhzmHNMTN6ULXnXewm4WeDk8N9QZXVKM7nzQZZaOeM+NCajcqt9
AyfIWP2eNHAZlwy5cC6kLLzJam0W1KoVqE5xgC3GLlx5V94HO8GEJzk1TjRCZ4MzS6+0S1uys1Nw
6gudIChbVzSZ41DoCD/VQ3JU3OrE75QbFBtOE2YyZU805116AgWmi0EEt3FSW7QYt9upu+LWPzOn
9D7ZaafimLkV5mBrdLE5rBNMHhZzlDC44HvqAAUmPTuGN6mq+4MuY2Ls0T934qCP3zOcVtQpgVgV
4fga/d0Dp5pvP0RgFuYcQNqBCvB/yBgRje0SVW/yMUSLc/EXTJDaAK8g6oXX2BCfxvT0LnIKJ7EI
TgaNhw8l3cGuvNkSHFToTc6pXfkrUHsg3UOZyBR2mEq0BoRQicc5wxl9RfzWcJfdhvYMcYMu0htP
tcPbwYTel5PtOlFPoB8kgUZrguomJCBwG4Anaafawg9ul5yTN/5V+9a6BT5Hg2ZA94AEfIAvUgBo
kHbNYbDlm8ITwYjXA/FWQrwY/Xa3Oyi3/s10mMwKMBsW0M9cr0z5Jr5jD9nb/FTx4KiBFo3B45Lv
MaQNBg1LOgkn7dh4yX35mFuVN/5g7daQPAU8l6wdncN97xBHK3kxms+gHbLjo3iUzNTxBS/szBJS
DvfKGapasKYZkSMYiT0D97GLTMmMnchknyF4s+P3wzPjZYQlFB9WtdrXCP89mawr3mWQF+pcMIdO
nKGexDvujJ3oQC3MRkiKc8Li3966ffrInaPvOD+EY/RW8SYnanR5JzqMHd0k9/ExPvC79CAfi716
Fx+VD4Rl7IW7fCfutwhRf3Zo1o46lTEMRccXclFxxwmIj/6DktQsgUfFlI+u6CU+Q23++NF+gC9k
ixS4oQFqga8H9FHMg+AJOnQ6X8BOYKQGQWESDRIeI+2J/hSBo6PTB4M3eEtT9QhqCgC/24KduJyr
tHr8GlkKhKASzNeAwBMMH4qdoPBUmaidm+1eDHaZk4BMe0SBNjIQbYEBobiV9sADgy4ycKAF50Tv
ZOhK2UmN0bzP37NHCGjtEwcl/1gf3ciZbkoA7xgjKYx+f8cYisE8iWZNwHiu/zW0ZS/di6iy+Wbx
qH4NjrzHnYLooGIvHeUbbEgv8PiH+U66U6zG7nfKMVPcwOt3wSHdzyffbmzxBvSKxVnFT/ugLQJ7
wnEEZIXD9sYEteHbPZpFHP79B9I+4+Vrqr/m8ArQp9UnneC2cT2bgv72I8bvY7gTFSoguA0Vc4eT
npn4S+DHk3bDIXZ7EB/kR/VUuS2mWiS791B05czB6vDDkZ2DTc/VsB+ZffCMHWeWxouss2QuFdNS
5MO9wYdDKxcv5cjs8wNhM+yswSisbq+dUQ7HV8kJUni2aql3oqKnkAQrsfV4RwI3XwTeldQCKw/k
ynKPuZl2xG56nL4HNzIokHMw+JWA/hZ2aOEIeJVbWATwzAILD1Yz6ALUJ8yMmqkhWzVAEqLB7ROU
rwQ9shMbYoh6bU/gPiCbitEzvdN/kMl3wthVoTSZe5KJjAgdYi/GT1Uue1e5saE8KF8D0OdA5vcL
dDlwUAWPwQ1EgOIxlqYakOK5UzzMUem8w7gl/ki4Kx8xObaRRCEivk4+/royqZRgUKIEWB6VPVYW
GdCR0QNqHEZvzcrNcpwLFQuebQTRwOSTeZ3OUA4h3kSOu4oonWtAVN2joYtgF8gJnJxBf6p0CSO3
mf6Wo/jb6QXAK77T40lCRclJd5Pb7Tscw9YGlAdr7WBtNL+pgO72EJlQdEaP7cBqSHXQqu100Mm2
IZckvmEGFj4hLleIDtjIW+zaU3c+HBXouAgjooWpVJ391u1SlE5llA6Qa+NYZ6fRrvBfIZxmZUFd
FBl4Pe4xB20JumqQf8IOeiH7uXEls8DX/8veeW1HbqRb+lXOC0AHJuFugQQS6enJ4g0WySLhvUvg
6ecLqtRdVWp1jebirJ5Z05JaJTINEIj47d77l912m92s+KDGqwKbLYHo+SbdTu6FmxUf3njKFs2Y
AEzb540weBF0m44xiNdkcfQkBy/d8q6jhUqe6TQPA3ensn0MboatdWLRcOKaf2HnGvh+5GVf0js+
n3VVmSwVenCYNr1PCxydfjT2+MuAtK3u+DyWmz0lXeX3oWd5DZc0f/BY3JoS8fwqyw4F8MiJ77t9
w95ZkQWhG4soIMJh24LnnDgUe4lzSh6nzTa1/ZgzC/lDRS2459nOYqMzLWhczxyc2ZV4MuJ3Ys0G
hwO2iaAxygHyszhG8H0chAzDyWDKtbkFiuCLrVx5Nu9TYHjYTsk9AH/VkUsRCsEwz7kdESr1/sBc
BSwBTw8EAFi2RUxmol7CyNZALB4ig0/WcdrNLAccFcTXAAYxmoGJiod42+0asVHXxkY6iydtAj0v
sQG0JLzIbze517q3BVcv8fEDKN+PjItCTcGJsQoZZ1asBVgFLjrnT2KRey4+4x8wujgOza9VLqcW
lxOo+35jBAazmkQ2F3p2IO2xQXvpagIvNbOPxXcx2JWPmdDHSr34c2MquIqJC01dgJiGK21zzKVA
S5qcPLElygO2Kcg/tT01OhuNF2M8Qog/PUtM3CEQhQxdW56Wp3hbeQap3gZzFYC4acEZphuT/Y0g
KoAkdp6MV25e7a2+bX2VM6tu4s0UgIH83KnJydqgJedLQeuj6Dvt7W0XxHQSAdnwktKNHQ0LPHpi
MlZMqIuJdqUg3vZvK8ywfRC2SiiDzmwZsWLAxxhZXrKiGtugXYu+jMpazh4ruuFIXVv30/XqhE3j
WRdr5YhWJOtdc2xWbhYQ/kKHoKq9nngiGs6EGMlHvtIpNzmfKbsgtnHhHQcSU4/StOxNJ4V3C8Ov
8R5UKjgJIbZI46pGHAXngjAaEYuj/mZwfOXrmXF4CXZ3XtcvEm2HiOOObfCqT9JOQRiAKgLOJeXZ
MKmW9dbYKaav8qRyZDWF7nJLVlqukb3jPiO+W9laHkMo10IOLWeRezRbR/JX7dO2Mf7p83ADldoI
zyNO64zgwqeVKTecVPiQIVLA+E2nPXQ6m0RA/gwU1hkhBbRBhSTVxywj4Y7welzKeIiJLVBLdRQn
u4m/Viex1M1O50JzlkEUPUATeTYhubVJ70JC7PpcQAVpwIADDifoXvaLcSzPxfX8fglEoNAT2SSE
K22A5eCohxumF27skw1+eU9Wgs4AUfkx2uUlRlphxEy1K30oebuIESn5fJB43/myb47dsWPkOnIh
vr0BEuoSBMlOcZ/7pFQB1+JLDnOoHdlngzkI2m8a9+IkR7IiwPgDUVLFqNQkWIigxJyyEKYH0vpO
QR0FYDF2SSI/geIs/mIAoPxVciNyBtutPRG31KgSlf58HE6Xwycimrl5C12mnkDtEtQWchA19kMj
Kwm3WujapzrQNovXELIzJXtb7/VTeKcDIeEP8q153xj3c+sZBwIxL/aLC5ozFqmEDtwPYQIukWWx
1rZn3I0Yk22POGl1z/qyUeDcnAeykHKvXk2SA28xuV9tVSI47Xn11bpbXSUblofXprcRl2N8Sd7t
U7s3rpipg/JekTmIq0ZehAzCtQTEpWXwFC6SMFPEocoCJBXmvtdQSi6IFGkKcPdcJPQ9QY0Jnbce
CS4D5WB+AE27c66ITV/KFzRlekRkDsmBYWwmqmAaYitoD/D8qRqsmqCE2LK1n3UhMeN2T+ptKK+R
yvb5Q3XHi4n5xOOVRNJHGNYSL2quxRpWW5GH2Z/PzeYDERd5WV320jPhKRtQ6g5h0K2Zf3enRY66
TdrtgrxM5TLy9IvCfngTSKXwbVpP/sV7iT+NQktrzeIkco0mRPMV4+MMdle3rtm7Pf+FKhVh6Chw
EZ9RY8QZR1IYyXsrc8i5SC/ltb1RfUXZ8NNZorD00WFW6cIjwD8lXI76VkBQbr34tOj+5UOoPId8
nYhuw8RBbx2JDVgTn/N7I67x8ypgSUZWIF2rvuE3vrgMgSMAgxR9zW/y0xxtVgxIEYocFa6JgJK3
J26Ntk1xNOntis4umn1esTY4DwM5n8JratwAPocHx951X3pXw9Fy8a44NAD2+Ec8ALj9vgi2xeZe
dot7/5Ey3K52xXKJFKR3SKH5khkXXbvyo4SNMpxxl7NiLS5bXBQGxUkxQJAInRSDRHROIqDyMwW/
wyfjF+mirmfYGiKOHhyJOVk4NZLREmO3TvGpwD3FfbDoQpy69HoudlgjRMadhBh5EQ5SQRc9bFAj
zV2F8be3OUIsLZe/eCgV80rcr3s569zAKrB37KO7BoALMtFYv+5h8TNij9a18L1CW80KarINHOlG
1F/6TSzMsCdWmRQAo0xYcBgTp/roiBglqKVIhHswIYj4ZYc3cMEEUn68lXfJKd2KGNsyWVDVIQNZ
oelJqkyMUL+TauNhRLr4axE76pt/UbH6qWloSZekmKtaORKkEmkWC2LKqw1+3ftKnOIZFIzwISWj
yfDkNDKJrAQVmaST800fEAu4cm1cne6IMHdhTkZ+JeKty1YRfgExOBFiKdSSiEyd5UyD5Bge24N9
breqN27FgBsiMyJW2J0g3Ud/2unUjLqH/G6mSdWLUi/O0MBiC5UZCjVBseuOObMk2qDkH2ONEfKS
I7qJW2ERB9+6HUXaxhWOj5fHi3Nl4oTADt8vTnnujult9y7cgHIn/FtB8Sbz9EBxKlxAd23uL87b
yOFGnOjTVNmOzl9CnynG263YzvFaD5bYEYITI8dIWLUCrfnYReEMv4Bfoey/l7CGCpr3xodC4Fvi
8+oeo52ixwk6BCs6BsKlLCSWTIhksSqXygkyYjlfkTKBgKDVF07pwnkDFMSXK7waUYbriy+iG51C
A1GzoyLoL2IDUb5DohlgiHg0posvRSYLNN16+bydmOBTdRvMFE+kw42s8M7VdtmV2nVncNydilLW
iEVnlDaRNJb84qbQzCkQdb5xy61jBkKIo+ODdL1w0DR4CNouIdXX8dpIch6jzYy91DwOB3mWkMzq
cP4X4p/WF3GkDciCRi4bhmyBe9DI7PX+bF/VAvF0XdRBIhPqpUehsSOMCKTGyIW9I0aDIvYsZli1
CEhxEvhzS6q1n/eRf8/gX3fYMtaZ2G128usLKry7VhiQQKS2JNec2YnnSGDucADPIkQciH9EiKd5
jeyv4PztkHPjgkRgeGHhBgiHFbZE8MFFSIcylajkENTV2kEkJSbnMf20XNixQ/gG4OhqWl+wSaLk
UGBmSqKxX0JY9L86raJx8V3/rMhqPctjC3XHd+W82jFgmjKEiPfu5Zvl1sgc9TjS0hWBrIVpFKGl
4pdX0nmiytx/0bfJrX5V7amqXS9v+YGff2Qn09doShWehSpX7ceIAmaeiB7Cq2hX3o77eq9stN3y
UVHfFMyixVOpcs5+sjUIDPsDCTRhDKnxdiQkJonz24CpZ8QaxlW7N++XHfU9QII4TS/bVWyR5FAc
OlLM4xecI6Z/LZ8yDN7ieSVFF/VK/dLv4E3xrgqbilyQP1DkbChNGEG3ta+taD29jbPDQCWUEpu9
fc632HesOOVzKm/aWT11KCiKNrdI8NPNt1Frf6txc1cV/P1zL+aHHs5f9nb+Izs24AJ1Ohn//Ufr
408dm3WVfa3+67//6+4le+/ipHj5sUXz7f3fWjSa8hv8VroqQrgDCAyFnW8tGvEbA6iSwFnQb1lR
CvrWotHM38CVmkySA+oBx0r0db61aMSvNIjIaGOJDjUf+HdaND8DPiz4W2CBoSzSsqdvb/10kiCt
L5Wk59V1VHykq/uL3Dpt1q1NE5uXlx5T7dwqxjUz0yqmyFGG7a8a0z+eYdjGP13BT543DvsMeUOu
oKlDJ0d3q2O8TmWl6+k4b6Fdr63mOhmeC6N3e0NxbOnr56P7W1v4L/fnD7v4/7GNDpEdZQKbXffX
O33/MiRtkn2/v//5tt83uGn9hpIHWHJgNdQzP5EFv29wfsMoNhBLMurbQF0EhO2PDa6ywcEwgWWi
S4+0Eafijw0uzguzNy2EbRnzZNnW39vgP2It/iioMgXnRx8Rmqk5VcCxNlE+HTtjITWVutGNx/w1
G/NNpFLlXInWzwBH1NwmTJUYjGKn5NI2tmLZi8c+3kVqRashVymmWBkz5nWl3CzMuVCnQt1f8opw
oyB57conQxtu29g6mEq7yRrp7qK2xVGx0tg1s/MklbMXTyTyq9nVrBtVj79ejBDGjznws+4+S8u3
ptC2ka2k60vMLFUW7mQo3aFPW5ThrLZZQ4qjthQ3fqSZ+3SQLs4C9GedRkYKmp/qgz1bLpLsnt03
qQPB6F1q6xs7nzZhT75WZ8iC1cl+mvrHMSIAnY2gib+aduJKJZwh9Ohvl3Bx+vQpjD/QFNsspfU0
xbrqmpfkMVHOjabX3moYX/SwJ/ep7tuV+lVPp4vLwJ5rRV68uafrxSjYu6yw1GOrZ/Luos/nOWol
r4tyAruSDpk1989KMtJW6CvFm9Xpoaj102Jq0w4RwvrJnGd6NkU6bnpU255HeCujepnXWd+2hLiw
2uCv6QbzbSNjRZfGQpwnbOONajYrgu2ls66WSWFOpdHwQqW7K7Kp263SlZ80U7Mflqp6n8Okvi8k
Nbk3qiUNlEo+5BO4jX4aqs3/rIH5D/SR32wAR+2vTcftSxn9C7vBe77ZDfs3hqiJKUdiZrpgfP7h
GIVFAVLOmC5BIeHf3zlG5bcVVCr+J5Tp0R0B9fNPu8HIUERkcbJAM8Ex/C27of+IoPuH3TAFpuG7
2HIKoxW+JsFuQE8IxqhvNn0bKpssiht6rY2+kaaYLHeyRrdsLyT0UdJuuInBraM8P6QjMnjJIj30
lp56mRE/l1r5XKtmdbf0SvpYjarqJuDO3EQKC5B/CyxmjKjTWp0RXBgw54IgsmVHjmcysdyk8xKp
9WkYJ5Tawg6mmn7RPjS5KtyZIYl+3WSMSDRbY3qdp17eDWVKfRbcqmdnC+zzYcRKYYV3jTndzVY6
nuJ81ax7K7dvLOaN545cIUEB2wWUwdRq684sqsPFrIyHJlFpEGVzG1zMix2ISQt+bRekiuVy2dqI
5TqyhqQCuuf9bRWvQidWm/khsS+zsyTx/I4GyODbrUktwioZUCTnhmsOFw2LYRfB1EZSII2cUtAq
uPZQJrNM5+qjMkeMc+5Zs5y5g65UfjZLIOHnYQzCuIdwYyjlxambJXQVMxlctY1u8pUOy14rj9My
2J1zaZQiGKIpDySVYRN2v1AD6uvimakM5o1VhvMGYu1yZCqUvL7Yenkok27yM7OSfMsau91sJ0Fp
qE/WJYs9pYvJ7VdD59a9TM89ZPLNvFpVu1xqEZtBNjT2h4v5pEyXu7hJN9Zlbp2iQtAyNexD0VNQ
0NuISjLY1GDUcrTSpsu2nsm2Sjk7hkrtt1F1HFYhyNShUBwp0akXtUXlDIsYKIoOnavr+XxbJFN7
GPoyuzbaXnelrqOY0+f2c6f1pGn1oO2iC6HUaqlWwRjK9cNoTvXtOCJkHEeDuW8YsUC6qfUhtrLJ
3XxC/jO9JO3DMHTDxlwmUDGSUQR2oeaP/98W/h5GYT7+2hYeXuo+fsn/hTnkbb+bQ0v+TSUWMmBk
MGxFQLb+YQ7t39D9YySyRUzEv4QIxR9hlPybmIxF/ETOASbcwLr+YQ7l34SEEDhZfoG4C3r6f+Qz
/xtQrk/D+i+gXFCVfzSHHYJx2dg00gbCUeMyFznD4Wa7Mku2ZU11BCL1l6mjDJnqzmpWvsAXGhxL
uhmK6QDRfNvjrOUkfQsRt3UHrfqiKNEeUtQX5FjBZKjPyepWG4dkkw7XagsUdFSKj7BY7iR1foqX
6Q6bWbqjvawXuSudVV8zeqpLQGto8akKo+1FTGBu09i3e/s0TPTfbDPb5DWEstgss3U9d/4lHttd
1hqHpW6dUhlgquYfNlccVckhHOfnvFeCehUvzqLcqZ2BpIUSUqi3UErhjPXpCEB3vImU9inujLdL
v/oyy8n7YMf7WQVEm6jqYzouwdDK66G3XvOG6Eyb09ABgrqRB/OcWjk6wyPnE152w1V0luF0Y+N0
hZl5K7O9qXLlLoomKoR6+95p0009g5wz82w3RYnlqJcSba1mifzZprGRxP0AXoLCixob/tyMJ1mJ
a8cqaEIkSfQ1SWIakDWiWJK0ONmy0AFuKHvlvVMWS7FDSBWNJ6O/tpaK7qtxAoWubI1M20iyGd9n
9uLaif2lDXVmrKl0ic32VCYyddwyo8BrZbE/zzOgLEY/R3NGvCb3d+bSTz78+pFqblRpm8ZcAMoN
yeUQ630SNF22kceCArg9jOclavWvF4vBFan2Fl8aKyBRoPIZ0Te5aFJghyFNoZFCby1f2V0rubXa
J0g2RRSd56aEgc/aVKHaBKvMgvbfZ8ZHnFUeHsT+fYDv/1iO+B8YwgGiF9bir23WLaDO/zq+vLT9
+w+I1m9v/N1qSYb6GxEXowDhbzJ+Atb5H2ZLMrTfEGWAaKySHaJkKeb5fLNbivUbhCMiNf6P38OE
+IfdEr+Cr4AZNJkGgiX8m+kf5umfsDSLj9dhp8N1hggBM/JnsUmywCIb5Y6gxitOguRBoXtjHezr
NJAfq1+w3JQfaxl//jYC1+9jR1O9ZPU8823MaZhdMeg5pigfBhUoRKF1/yv9IV2ggv50e1h5FPHE
tFf1pyRXleps6aNeA2tQH0aFMqyKslMIwiD0usIxzxhg0UwQP6IBIfrAnNBgxTAnuMNA2Lp1eSro
mgpsd/4wevYpEW2vNazp0UM7aaaJ1p9E6dgEewsUJfpF/cf8Eaf/+5qxcdgK1A8Y+i3W9Lt4O9Pn
sQzREuEJ2bT3BSgVWAEVy/l6pMgvBclpX5zpeNFLA7l0a99pzlF5YtLsZ0PcSWjXWiD+lOv32Be3
2NGrTVl4rRMTWmm9APXbVltxt2IaD0NlnqqrFR3EkRo/xNid0YOvSt3el77svxbOtMtdkGq/rFaz
3/7F06Lcx6RsjSTlTwOI5Wk1M9Rt1Nbt4A7qZhncptiU4c6Yj1btqbAwGKINsNmfTqO8Xr2gSR+9
yDukOFa6AwJ/n29lRNOq4wSfh85FcloA+lHt3iWgiFv6hNvxrnoxnkNUNHTs9l2hHDuJMNoN6c05
HVPJgtYO7OgwFwEliMQBs6w+y9V6shxDID2Ya00rukEszYfYdpE2xUdCv/orFyDv480FIFgXqJYL
L3Hlxk+0w1fv3QS1A+eDZMz0PC3bS4+cvjsDNkFdRdutGIMauTpwRuZ2omM70EMCa0Xn3zE6P1KO
U3ZrTvvVc06via7EEMj5euw383zWzGCh8H0SQC791O+yrdQ5HaSVK5lcLHKWR7NzR7CY2X22q8/L
YbwKGXccA3bJTuFuum94mVd70onXF/fDu3G1bBTkMCZX6x0bUMSpinyFD7cdK9mG1wN0keZaIZW7
GxIYuOEXQC1Pw07dye78MNSnqPxoHrKb5qaQvGF2pg8Bixo+moWMa02Q30q+Ua51mjofluUaL4X+
2Ju7ZM/ChdnOAkAUvfDcswuzBdwRcnbnVkATBd1tbUFGi7xx5S+tX0Q7IztBCKrrrU1WUgTGcBjr
rdy4GWlg6V0AYISvmupAvB6/RosTRQ7o8tRRi/XE8ko7O/ej+iGOPQP+nrI2V15HL1rxI0s0LhlN
9ZJxwAp3mlnSz57lJ0pbXteKYy2uWdEfK/pD3wVRuek7z5SvLjGwLqwo0BXV12UHNArIjJh9BZ/d
dkumscueMl1Z0zEqTnQBs54HHeRgUMx9rnIZDoK/ontrvrHqprWt6pNWORE95yB50bfyRt5FYHTF
NOBlL7C7If31wxiot2rujh8iHVqbx/LhAsQ8vRUvyF/oeF3pNMclL7xtPSQVj63p9MFFwEFKOonF
yklL53LbXJNgHed3RtllTkjHFYzHeriPb4GepI4Y0yudGKTRIaQ2HYv7+izmpQklk+Yo36coftKo
FLidy0YllQKoOYErW+jGln74hVMSIaH1dcWmMdBU1IeXvmndS2sgD6Q+l7rl69lu9gcV/pF6N8pH
0n7HTF3bdPQKTjngAwpdyuqsRkEDOfBruwIRmZ5C09Oa1tG7fU3TE/ICP/TiZS2v1hpUbftLBMzz
ckje4/lgXY3Letyj4LMEF6elZUWEaN2RoctXaeuot/HDnLsV8qGH8oH47EkAEmZ2l1s/QEl4mN6G
N/t+kCMHM+ZItCe/8gFt6sqIB7RuH+7bamd7q+REUFkPYgoRl7yBlbDTd2Xixjc5XdWEHqC9s9mp
V3LsKLqj+i/jcS4dI7ACJtdLG/AQXnxTOxfMAY2FPJATp32o6HeekJiqmaBbuNawSeJNGL2qqeXM
q+xWV+eNybRhqX9IOs2VLpgTWhOrJdu081kJvdQ+FYAip31W30X22bBe2C6LF8uFE12Vw32x1d3h
FuO0qfax1+6Gu/KlDNSr3kuV7SV5mmPLXQEIoz6q7SWw/Ov8CPr2sXzLaEQHjJa6rwLyn+m2sIPV
YbhNr0EX36in6FzEzvQ6EY2/ppet/CiQaumd6HiCtj1N+6ELgGuw6QT2oTlW/d5cjgJEWFg7yphu
+1TvdKZS5rYnM9Jc39QyETqdGMd+74o7aTuA2S8OyIqBu7ku+sfLsxpMh9zrX1YpmzBfJzShbyZq
CM4w0jlsqAmAKlvehk22Z/w0rIhwPc3gCyZfB3mNiBMN6f4A2QO8znr2Iy5ug5qfdYhuAJoKUBnQ
uiBfGKOHAghjloGrzufFegb6uumeZAA2yvWNEKUt6GzfVYeYAwL7/jZ6z8/ZfbNL+a9ufdmPdPEX
N8a/rKOLU/pLBxaJ0hknKefXhddfze/SibkEPKscFVgwVHfWk3XODt3Ka9Ntd5CwP+BeUsCw2Uua
OA0DXwMQNKCRHmmmP1/OTe/QnWpKp1Dd8j7ezIxKnxFyAxFrO9p46C3sgI0bBCc4uBXEHMW50AwP
r7SNSdX3pQQFYDtiLqjJQIvrpryWwelwPGaBoGB+oPGoxk68nw6olEL6ENQPe42yUvZhKQAex4ei
2ciKJ3fubPup5aUXNzsDJXJl8C0JaBZ7A+UQWI0OZKaS1vPkW+WxiR09e8hubZr5+XZUcbIMXHak
21C9Xk3rXPdi5OkKj7K4k6YcSYO9ytwSaaODTlW6tSJ9vaSndt41t7Qn2g5a0H5GxT0+NZO/AjZM
X2DyGsXRGjTf1hTRLFBqPfkt9Hg3tbZjF8h7QM6nFbO8k/2QrZW76sRcs9URHta4wYuEPAPdD2dX
1h30uTQGSdIJKV3G5pi015OdBVElQT+MeQheaPnV6my1j4h+UDsEmmTrbvYF8XA/Big8rmvQywiw
3mtXY+72KhGOzW5Urspta70iiLZOh00LmqW9WRVBVgYysCjQSQCFXpTbjnUE3/yogU8Q8HvibO0O
5oDyxcRP0PHHGUP54bucle2T4ioPdDHFZIaz8m6+aMWaKTqCOHERk6EFZKAHeVw4y7NUeq0M7ktm
kTtgXAin+dbFmbE9ryGg0RFQc+ERq8UiGBuwQ2+qO26LXTSvNQDgIDyhPOEMv1qGnxDASCTQCNat
G3wFmFfjfKkDwq/h2npQVg8D3XlrK62AyGJQYlcDnr8ALoKkTdagAMrMiGtj6VhHG2vHHKAqdZvu
0CnXTXZbWCd47IQwx0l6Uo3rXHs04ze52qkbtvplU10BqnU6HcRmjz3OyDwEd6FuwQC0FBG8LDok
ozM+jJvp1d6g/vvQPsSru1YBwFBtLOgsETiht5UjuXro9kHilg/SvexfBK4QjNm1CRYKkRBg9skb
spspWK8zgdxdvWM+tWsBhkX2q1ojUp+eI4emzWPFaQP6g2crvwjITOrku8s7s5O9SdhwZ6XefMrz
b8qFCb3Zu+xLSDYGJo6V21huFIlTs5efAN2Uj0LMJj62BFoZ86UXrxyUq/hBCLNEAviculrkZSAb
Zaer1/2R5/flu1T4W33se2qj+iPR91vWwgQuVDNkqmuG+P13WUs9UJGjfYT4KkgbwJxraM0vYYZL
Bpo0gedlODNo9nejdjSirnITUTSenZgwkiLW6/RIwd/qfpFLKSK//DkdRGoO6R+ybVFI/PGqbLsL
LTM1PnMpSFZYU/RSJTd+1a/tD8CDp/6Xg0hFgv9vv1OkqN+tRDTa1kUIv6y1aN1Y7gCMOPdL6tSL
I4MBbc9ChxeinfWx1A9YXvGUWtcOH1bgoThw9CjF+crwe4Kw83/wnJDMogIK0kIwpn+8Oi4NWcPC
JDDl3MIrzQtf/lCJ8Yajdij92tiZRJBLfyju0A6t/PCUrJlHBzYrP/w619XEA/j5AaGuAeLDEDqH
ikiGv1ss6paWKokylw4toD8wDdiPb8ODFbkywhfOtM/R0O39+Irk6s16sC4uSugHQb42tlow3Sh7
GT4O4Dm62Rdn9WG1+Aq6PfviueocuhEpMTlAMm9EFLfcSB2s0RUjS2p/eliBN+PkFWs7uhkuzzHI
skP4bGvEbK/muNfhvITsmcQxkmtpdIsL+9f8UlTroSCNe16A0IPjqvyq2SQpUfxElBkFKkwXGW7W
sDZGv7Ec5R3NxtZrLSC5gonSDzAJgMoLegVdh8OwA2Ji3tZbjB7UKhga9eyHm/aqTf0BFkyJn9rp
gVluGze8sj1aJZLbnhVpn2cACTOPaB6FsPMnK8md6hc8Fv14KAjQVzZSQzXSsa7hQXqzEbl25lov
4Q4PRv/9bSJLuW9Ah9foqEESogpbAUWmn288jTmh1cYu9pK8y47Jbm6cWHHMYCjhw9qezlgU0MFq
wD2NTqaChFNPt/NdMbngyVGtB2JtAvF9HCAuraPuvGKjT1u98XVw225nHylrTvvZl3bFdrDOQvw9
26zWie5qZCNL61aHCLGV1dq+yWCGuNlB8nTTT7Ogo6DDiOgKDcVjuC0fs/oaJxZD7KTYGcH4tYqH
GLYcPMV6XQQMA1nbihvrZ/NGOmGB4QpbpFySM6SUzxmKBGI/fuRfBYhOrHK6je6WTXZg2ABZ0J18
XvZUiT/zZPVO8hZ73fltd1Dra5FulYiy6sw1dNN9u5HWylcpdxUhFQMudbW5wIkJjOtqTwARgYq/
AmK4hgKMloogd2rwbApYP9cMlUnfF1hrCl20IGx22mqnvEwHEmiKNIg6r9UAto4rQzeJHQMNGuCf
R4JAyMEE4hAFdW4JvjASvEAeHRkwYw36Td0QktFPG8sDWMA9ncWYcyG3dDdvktyvX0V1q9ums5Ow
60Crq+ahpfZVkGGsVc2Bp1m7oCd6qKtelnBwIIGWt1nj91+jgHp+urVjKOzs2630qtm+fuC8GY3T
aPuGSxRgWMmdrvq9dAOePvTJWm3E82iPQAYOfdwoLtTrbuudIEHUOgTs+AyBnI3xljIX+IHajOEa
u/ZAXq8k1PJd5YnSOdO6inc9XMtREA9XCZU5YnjkeXx5+FIqgO6BDCpApG/VJ/s+AcqurCPYg4iB
v89fbY+TRJ42+3qxz9PH4rIvw9s0f6JL0TwbG92newtT1hr3abtbIuCSgE5bn3wHDCqFP6+XjoI4
v4quh9K3RvDu8crR1RVhJQn+SeYGnOUhid0LyF8A6HCVPw2Csa/O6Xu+g40VHejYyq8GRDTZWYge
XyNI1kDLrklrvPyIr4dIRykIKj4Vfr+4TTflQfFZlfYpqdaG7CXVrjIZtnWqlX0R8rfbyex+eNQE
2FubCBDuiUJbw7UrP4cBo3IbMYGecZRZU/3OQIf3SyG/JjBLBlJCqmTrEV52vgdQ+TW5Uyen4wzA
fS8OzcHc6W58PcDEmvfyWYDfE8hfe+lu3jNTGTSsYAVAaHXZgi0HVuwtMY8nuqWUlm6r09cJ4VMR
lrtTkL3aJBf3Grmv8H/Tnq3bb4iUVtC6ORmwe0fOE5npVrxQ/7gcBUtgCAgwel95K9/IyqvH8EZz
2jWRXPQqxU6XO+aTukleh9qDfW6V2yw776RoGzWBDeX2obsFTfxeefHd8Kp/GATcjVuX6/Z6DiCS
EnMGZboeoGp3iCRkL3HlhK273NYHAvP6IKOsUAXztXmeqbck5zp9y6ctkAN1Xx9n6NmaCGiyr/0p
oRFIDBekuwzeWOYKJIBgfznK2+VL5IavCazQT9f+t3oy/7epgSj/tuPivMTtS/JDs0W84fdOiy7/
Bq4FmAZdYAEW/afUB79hDCwIUpQDP1VA/gmXUQ3gMiaSTH8AZgjOvvWHUQEhAEH5T0xZRR+KZtDf
6A//hJYRQD3DBgDIWGWhkk+s9WNgk+lJlDKssVnbfbm3+7p3h7jfRfYhX90s9S5kokhLv3co42d7
WLaFKvtxoj9e+s7ptcFXQor7q+Egen5WSFaQLU5adM5oUxZr820+ztsEgldm2K8rimBazPBtyFBl
9zoRj6zm3pXVUvSE3baDN1hZXkufstK628JQtg22MI8Y+DSVT4oJ3QJERUYdJJUHXrs4sxpuB0Xx
L+W8NYthG2cwIOPoOGbtTmMO7NAjaG5Bm1v1u38foIrH9l1E+MfCIdVJ6182/ySfLEVaKtcr4H16
ej+qbxIQO6R5t70WnZcLcJix2QLeIU4wUQLXzys52ihVvF3kt2zVOXVk7EOcbjmQ+4YVxxvLs3BD
QNlSAzNuUxft4CtTjUv1u7iFPDgDSbT3bWRu84EMIT0a8MvHeb1Y2pU+YGfS3Pv3N/ljWvKne/yT
/t+U5cWocY/1cgWUgKX/1Uy5H9OxP3/DT9tvYThapk18Q45ahnFlWPfh+KtOlfKrL/kp02lUpaV6
2/ElW4rjKw+mJgGRsOdIgVDbodSx/ZU+owqe+88bBBkysHCcLVRWxQb6LmVQi/9F2nntRq5k2/aL
CDDo+ZreSUp580LI0pugJ7/+Du5u3KNKqSvPQb8VCqiKJBlkRKw155hqbUnFl4uqp5EgK31vEzeg
Jjz0lpXTspA5xIdUj1ASlfAsclzyeb4cAv/QpPa9bMpbf9Ae9J46Vk6seG9tFPM5AFYY2e58tMad
2/Zz4WS00eGVOP2WEZeeAqfBenXbkW7LYHyNsfKe2fW20tKD6merrH+KfG+N9mTexc4qyuKN3z10
NkVSasWe6+8CiVG+MvYwVJeJVJdWa91ZFSttjVco0/iB6JtqBZmbtTC0cNMHBS3L9qK3i31cHjrr
yci1RSbkahTRzGbTIJClRYO8jBR7bZMrU3bi0vAoINtpO1eHt7rSln7FE8nGOQzqhdUMq7KJollb
1/xjtpzuVZFzUKKcYevXHJ8RanBEHezXgS2K7q8DHwYgNUJDS3bgeWnJoUOrlU2WFWviw3ct/7Nj
3/SdNst6+CaTam8oj/3IA9FfBiOfhUjUa524TCtn71kHeztqLkJVX8a1JB5Cn8UKEsHS2ZKcsapz
ao1uts3G+larZjH6P4BNy6AgZTbwN6XHytk/E9xg01lq/GCVOSz6HQXGxklWYzSsI05laYkpOTTm
ec1pS1p7gNz7vnHuuuQ+Lx10FNhpFXUbq/2F0R+tsty1WsoBsdPmek+vJyWouI9yPPepsxqDx6By
lqP3pgafmQVcxZwu+bmoaTB4NIbC/M6rOzpnLtb2IdUpwPA4yGh5CYS/lGzsFKtf5N6+KNLbSjzy
byvx0XiSULbnpn9rjeFVFtaeb88+MoMXU9ITNGS0ClscXYbYKomzr836uUhaSisaEspOV2c5AVq5
rd0OvXIQfgjCQ+W05Ha3cTY+54bzpVv1RaIoHO0741/qD7T9/4FjdeYNPFGEtlZounFI00uzLkfF
XxiKvvr7B/K3L4vJfEM8rwL+PQ2n1nEzDe2YSMr47qxJX4m3ozkW/2vH9H+6ju+jnBQf4tqLo8pk
lJxRNOUl8svF36/jny/5/9Q3/vUd/j4E25fvHyunCsOq1hiio6EoDiFGcOhM7Bft7d9HOjFq/nsk
xMP8SQPp6Zw8FA+UZx8PJOFOQIyBusa+vZ3aXuVzcQWli16I/5HfdVuDrWr72b50m6mo8/cf8U+5
5sfl/s+PcE/cMzrE79IxsulyIXVAI+EDSZlTmYsb/WLAfU1MHy2bM8vprwvRJJz+97VPwprvdzkf
Y3dIO66dUNzLRGRXCoqwTF8P7k0pX6OSb4IHNiOlt+HdSevasKM1CTdiEOcEL7+t7CYJDCp5bhBV
zZPn3cYJryxLDjcALsKWzio0JoBIFD/KWXtBb/3Mcz8pcf77ubNTmoxDk23qRC4SqVE5KtW00ezQ
ClYd3x902WHdLWtT7nJDW/WtPWs0ZRFQgI1Cdx0NpKnQB+6d+zOP/9fX9ttvme7Ot6WZtJmhiS0e
f7Oz1qvqUs7vaAhx/Sn29vpi6uydGfHX+/1txOkXfRtRGVs3yQZGRIy9Lo6T1KGdWQfimOgrJbvz
mZC/T3FsQoQDI8aC3/3niE45mGopIrYfy4khEkHEIIlmY6AZ0lYZbZgpy+7c2/37dwS6q2sQpc35
5WSG4/sYizSMMb1sqagby3FjHWjfvk7ViL/fUm3atf14h78NdbKrK5rWkqTZy4V3MRGB9HdvzTs8
eazREIVTyRHMiJfMn9HCgH1K0a1s/v4Tfp/T337CyZwmxSkSg8c9bp8mrlV6SSHzMnucSArNAfUV
nJQzI5676JOnaltZTzQlFz2Z2HtkcckVMpr5FBWbXwVn8N+/z6Fv13cya31Q03k4XR+24bueT2R+
UT9SkWpWGqZs8Fb+1de553qixfv3h+LboCer3WCLIHSnKaSt4xvEHag5rK1K8I6yNvYZPfjZmXs6
PaW/TaSTb2E+Nl7JSj6tSO0iv5w4isUjXee1u6spFaVv/+V4JwcDX1SZGeaMB/F+Oz3Dqb9W7g2Q
H8ahQONwZrzfDiLo0jULZCjqNf3k+nqjGsGN8hSntR1K8dS+mHoRtGzx8x/kllrXVQj0av33gX8b
lwgSYbDiTQTjk3Ezk3gh1x25rz5hzdhjZA3xgn48R4L/60gkQDOQSQofmc2n27DIS1vpapJzal4t
Gnrzdd9uUeoY+rlj//Sb/5wr00iG43InSd4zT954xSzH0MkbuRhpmbFnboY7uvtVaSxtJTjzsv9c
M/4c6+Rdz+tOcXM8gYsAzEpZfQXyTHrXzwf05wAnr3cwBmaV9AzAYYyz59JvnnWD+RE+/f3xTBP6
x03D56ASDAjz9nSz4Quzboywk4vM1mZJ+DAi8Y879pn57UjROkPT8fcBf9lkcmX06sBduhjUJpny
9+WWMO1OBnU/TYiZehmhjZkkqtmqf6wuQlRlVzT5L5S1/8Riv/SPCB3ORkH//hvMiWNtkwQh7JOl
UJdG6VPfkAvhCTS8CAbj0b0SgONzFx0VMqGwsB97j8a3Fs6C7rP1HjVOoCnWolZzNyLUFwDBZ4bo
iTtkZza2a6P9EFG6y/Vzbu5f59q3H6v9ecPS0O7UsuXHFoE/V3SKZ8mZZzJVQH/Ogm9DnLw6WdoW
IulbzkoIumn3q7ncNQgIu6ac+666NjvjrhhBAaKmSTNzTTAgjd0IYkq99LP40CtyZSftmTrer+8A
JVBimtD2Epz454VHsh4jDtGcrZRhFw/3Yox2tv7sdtd/n5LTu/TjHfg2zsnLnDYu+uGIDaDh3IaU
NKz+tpA3fx/j91tMTjGebZN932lEgaVFwxgbPEVojhRrfGY8iWSP1p18qpfxsYadaSO1ev5fnKh+
LqJkGgrqoFNmAe36kzeuS/kE+zrfkilAeBK2BVeYDymyYWiDb3LuOPHbfP0+3MkaqgRmrrD9Y+fl
1HuZ9ps+3Zy5mdOUP3liGi+uy6SwwXD/s0/5tmWPZKnJPgiRkoHH417qwGdR4S/Eg4XI8Kzg4Qez
Hd749+FOJkjYK0pmW0HFtmfi+ZlX4imhPAllbuK0lQ80gILXcI0IFSzUeYIS6/Iv14sP9x8+BcKY
fybXt+sls1Sj5tUDp7ECWuBJo83jlgRUy+nGzziupwig0pd7zW0olzXjodFoomb0fF17G7vUjvRg
X6gKgaNyFXf0RL2Wbj1sbbfbdHkKlqoIXuwhmKWBTrmnUYaZ3cunlOpkR3ioGbUzM3URSD8lSDoy
jEOt88E5bd6EGpXG4EVkORpEuUzD1l+SDorqwfNQrWWQ/+rQnSVZcAxCRL2GvLCc6jVxoq0T7oMx
QbCQPVCknREZmqZHSs7HLARiWL55NI215lOx2t2AoDu0w484QXJrU5zjhLzUyvCZQI4rTdGvreAm
KMDWtsgaqdBWo3qn6tVDpNy39NjNaKc2H73WLXJb3Hg13WqlfPHz4cr0X3WnWtdiRK4ZXOM1mZkE
f7rNU9SL+VAgWLcM+utXozgWA1tekt4JLF0WLYj0LpvXFU6xAUpbBto6d9eOdan50axxoAhr0ZoQ
omXmVAtV/3JLGE79hYuPwCi1mZELzAr0O4s3u4K+2z5bsX30M/g/mVhVA0S1HK4cRKUMEZtAhahi
daNKESwVzdxUFCP6tl2kOdmw2r0h8vXI6p1Xd/EEMQizBxI3ltjy54W17OVtZqMgQUBiex+1OKZd
O1P9KxfFoi+u87RwZ4UgqUqKnSJgUZngldQPT4IsS6P5qL/LBu2bni3wCC8GwoG1ASNImi1d9osy
4owXtSsNr2CG5aJQLvPUXHY+CgNB/x7VppnQ66xRcTSg/iwawjlAY+SCZp+grYMWjEcxHuSij9/d
4H6M1KvSRd4tD74bvIt83KS1cRUn8WpQNPSzzb5XEW0m+6bFDVRBUy1LNBec4P1gnYc4JJRrm8nT
h7ctjS/VqvZGx3sbEQ5fYehzUIQ23qHMN4keraLkpuBcg97B+1DdaK3k472jBjgyIA8N3sry1TUG
81sH43fo0KbNqnVW3mnBFVnP284MFymqfM1RFuaAODxBoqen+y7AZNHRCh95dHqFpCR1iq1d58gB
goViEnxpvqQtFhOel9q4W801lyLCejGu65GgYKTNcWLOpZquxVDNS6eYd9F4UOnoxVVyiItXDNKr
btBvZWnsBbbiAm2zcPNk7xUGUiWPzKliXKtM9rD79E197w1PiZoufd18y1V56fkZOoDqzvDvu/Ex
8pkMNnolBBKSWIA4QHrxUhMsYt1pOKgTPjNqZj+O+rR+pVBWVeza+MQ93bi3+ccZDUC77hbDmB2q
LL/TMuOlk/ljz3wJjccojw9RjhjbwoMe9yRiKRxePe9Zhm99hgAyRRDaPuskZfd4ZPDFzzzMo8W0
w1ab+EPW+a1fFut4oDFetbdBne0s78oX/iFX39W+uoqxgEoFJ0/BbAjB31fpW2haH3pQrbJin4cN
78hFlSnbrpF7v6lWmPwDCCXFtmViavWRJJ4Lt2ku/RHKVopyeWyOhvlJTvQixw1LvjTlsWgexfn9
kIZ3oXfdal8WqQrI0YcbKw2OdgfEvkNBUaPt0IcVjnt8m/668PaK9dlJCwkmxFWyx5QO/qSi+Leu
45MWPM473AcjB/dIgwJI+8gMjSejG2e6o2yF3ai4GvxtmUALTvewfGYt7hS7eLEbFBXqVZNY+9FI
d2MEeywnCFctsOYDlIwvA0vla07hMkTyG72UBu3QDHKnNuydGpDtcBitCHmBdzsiMyyovqLRkZcx
Xl4nQndA2ySqsLlFF27wSNtj4evTHNlqxa2erGX4oijo0vAy2M5h2gijSenyl9EJD1Z8o4pbN2WG
66zPrjH3s2udSeDZX3WVr4eo3yl6sCoQLtkZGACiC8oXJyYEOmMuZ2U+72r/sgzGHQHRsFn82zjQ
74ogFyu7AXgCzdD8LLuYLvV9GhJbkKIni1GPDGhhU3S54RuK0t3gvHaQUIgChwnLYSOGGtsvGzd8
yXk+5oBoo6tmLm1I1cyeWi25tP1wb3vJQRSQ5ybyQQB3vTOfNbtauNMGsb51eI9r/z4RN3mFeDbq
xLK0klUljLnjg0dv3zuLVHE/D/J5pNY4qkUKctUagEg7nTXLLa9eVHU/S2r7QQnDdGmM0afXYVuL
B46viKy5lJ0e05+Cu0ABukofI+XFL+TMV6MzDZlfCuDYHVlnkZXiFDVPj8+6Isc4qRLiQABPl+kh
pu6sHivUN3GGwU/dMB0mafGZrdwvB9A/hj3ZW/mDaH3Di6dhMbfx/L9gh2/6fbh26vm/qrD5Qtma
kATP9xp+2Rn/MfjJKVtnR2KqOYNPkGZrh6BhEZOK8U+p/SZHLPX3i/3loPHHcNOB59s2jh1unfU1
w0VYugLC4pvSRV8Vnannk3z2y37x+7M82fEHFT3LzGegxHu3valRi64+oxupAcEYH/rsKpPLEDhm
/SnLRwUDAu+8iepztJYK4X7Va8BHiL1HiusrouyffJnDg69eJHmwyGsi0sWjaT1kzUPbfpVE9nYQ
ZrV6FZWbuH5w7RevVvYBwCen2An7qjPaZVFfJ8V1M1wMcFEa6S/HkVUT2tMEduFUXULKb9V5NfgH
w46deeq3l9GwJOTK6hB8x22x9GNvUcWPGeu188bOIWSjF2Xlm65WD+XUMPGkgXfSegtzOCTZrQpV
hCY8mPPIOLTo7PUx27LUP8TGJqvlTMsWPm+koqwV+y0iwsHalyXGpTSfa2Z63/vxQu2PbnqZ2sNc
pNFG03dOR0siXkrNn3VE4bDaFQsR6KSNIC81sMYF/qLuvWfAVulMFv48ULK3onoLde+lwF0q5LPT
aytPPobNNu0f425tjS477LBH+vVg2Q+Rsx/ETUnXbfzIDKzVw4uTjztFIgdn1we7eC4MecjyRl2E
4TYENrcQsYOQbdTQZCZdTbiBX86glmC3kQenvbNNOJOls0RT7NgYmoJ42RAdyhK8pN+3IOd4GJ15
b0+boAwfTqYsVBezc7sfdcRx+cZM0rcyxVrE7knKey9JZ0HJ7qh5sE36hGk76hAZkAU2ar0jln2m
Q/LqPI4r8qA4ry4PjnMBe40GAfBBLbfISuZlOC50r4BKRSMd17RO4gTwix4dK9hY2t9QHD0sy2z/
Gv/Jz/tLze2PBRtfLULAoCU3WWRtNR5kUR6ibgtYQnfRyY2igvdYFAcAtGA06zev2A3em6g42v/9
ff7x7XLAsLk2fDZKt+S9npSRVNHUZmjSMyQybdUTLVM4d8l4q3j9jVZvkvxMTVD7cQw8GW967b99
P9LGHnPdY6KnClz9yp3LECK77BdlDa5HR6IpMBLGu8g05i2lKl+nkEWYUeDfdt6ja39IsqIEcP2q
mqVdsgzlmYrNb1UOPPOUlC0Ii0ScnXxQXZA+ZuA4lBp26B0PbOW22Sq5nZzwFnU1jO+4x66qfbn6
+5PQfjuiu4JkVwIgHYPH8eetKSp/1Dvdm2ocpONsS5xw6Ketmb6fRLioNR6guU2kZu9dW0yGsL+P
P3XGTwsS34c/WcVyT7Hi1nA5wazaQwXwXKxJLt+c7eH9uoJM9SPHQNX0Y8bZpTKWmVJOqyWBByCL
bQ0z5uLdufLAXZcXQJL8aHlu3foP6wk9CoACMGlOi/ijFjqyUrJy0eVgVG5L66uKiaVKj+wj5m35
VCpftXUrw5tB3v79xk437seNnboj/x75ZMm0jKB1qyYvF7Li/P5sOWdqfz/fKTY8rq3D2kDvQI/i
5B3uQ5hWUnJpGNP+4QRUN51DXAP2eMj7ISRk7KVLSj9EOmD2E3gaNxPr/O+XKX682ic/4+TVVoKy
sCOfHWu0Re9wjUN6jtdw1dySwHFurF8nK7hTA5UHebunMo/AC7Kq95hE2WGgHphfB76+CxbuXEOl
hXK6xU6YPhOiSnxbta8g85/rzv74cP5ztS4Hbbirxs80UKovupAVy5UzYNu+VR3J+RLaurYtinxP
kt+Za/71vUHagBoILgaQ1z8/D74pKgLikXh3LqemMO82oXTv86Y7E/b7yzhkjJPKbfIJcolt/XOc
yKjcvi+bcuHKu1GrZw1xBZhnzkyWaTKcvBR01EDMUhMwDcBWf47iQFui8tExZ9HgT9AKmiZExxmr
/n+hj/jlWXHbxJRdiFCSP/05WGvLMnM59OMLCa7yILgMfPw5BcWKBhnSxNvUzh1Fprv04/q+DXny
MthDVajaYExfORDThGPY+c4CiwGNHcNvuZbjTaq9nrmp5wY9eXRl6xWWEjKoJstFiQsrUbwLv5Rr
Jf0UXrtRwh1knKUJfUP3omVRUPhsH/7LH3GyjngdJ8Mm5GZP2h+jdIjUQaaBl3w0PaRPMaYM88zS
9YuSANMcLWgaVu5E9TmZTZXSNqmBlHhRYjxQ7JcKI5Lj7APnfnCtRZd+lc1jFZA6p1N2JUUpCfM5
qsv5VH+wjPDcz/nlS8jP4dVxJtm7bZ7MN1Pt6jRI+TnpA1+nJbaaTU644WR1Ovsl/PVFwsHIN8hA
sH+aBx/3fSP6aNo2X8SX6cbfASlb+0fs6Nzos9/4X9Yyruz/j2afKNtYWR2OuhinptyG8h9hV4bE
nLyNHmZOMyWSocr9+4z6Mea0ZZw+fDjmHXYM01rwbcuYR2PcDjGlUS3B0e29tUI798B+fCD+GYIn
ZQCrYg09mT+IVtVSd2ifBZRF3HeJRrWhIGRkYi0wdhkKemRwF+GI5V//cFIqH325zYZuZ2vhVWTk
y0pYq7RSH/9+6T+WuX92y2R1s7Zjyzi1qdpFAtBWYbec2dB+pb4tB4NaGKZ3VSyMAj+2HxyG3jqz
BEzowD+/XifjnmxZUuHJMS0KakniWvUOwfhuYfKvsCGmoCSo7c4nbXUqXqmM36dkd+bVe2Apr3Yd
XnZJdln0SIYVZTNC8/z7HfkpATv5aSePqii8zPAzxBhGX12m+lNauocwUoADkfok0qVNtEGXG1vP
2J4Z+cdbfTLyNIm+zcPUVXTFNLgpek8xsL8Ps+pokglk9se8T5aVVs6bVB4bYlrBpP+Xg5+8BAME
NaVNmAmRCxggabd1plyMI+VNo14GUh5S8aDZz5Bml4p5jlH1c4f556WbJ6+9LDLObNNNt6NsnzaI
eYJLoyDnBYFpqPeL0ce6DMTBNOC064QtaUh7VXIoY5Tt/mdbtwsOn/NUl3um9EpW2Zlz5X+YsWwF
mYgUAE/bqXEXDFWQ8AYXpnPTBMkqMcWqLJylXWgzu7EWHvCFZOxWXklQUHErWnOWswqEJikaykjR
JltpnOjtoj7myMXPPb5/vlJ/bAi4hZYwNJSL7N1+bNJ9tbB9TYa0lM37SmrPqYUqNmlu3NJ8UIXE
exBRPUgsuhRFwcqkE4bMtwXkOA0/BNO19QCclnmXs3odVcPbamAgEj0Epd3fjuLdtPLrqo8W5mhv
zIKAJMSJPm7Irp7z/OYDraKogmUyeDdd9Nl09muYwv4yQb2lxWz0gNreRTA3SrXi8Zo4Q75oI94H
eLasAcFjTnxSEMwSadx2KTiT8JJvwEoz6hs1wHDe3dHp3tbGBRXYbRJRfnNfGpF8WBT2ZXrjVOmL
UOUsl8FNlQNe08FDDESyYD0NjIYLeBCdmBmo2x1hPDlefBe2cG4mhYqJdxOiR66jaXXoM9blcRgN
EOPVgkbXjCbbvLeiQ9+rW8sejpZPgLtQF62HO1WtlgFEkxQUZYlr0ehWAZIxHtSspHPpUjTr31In
XFbRYxm+ufQnW85HWB5mRrJvaYy5tG1zn2Cz9pAiBaXYM9ovmfZA/W8mO1g++NSFIg4KaoHe34IN
3sYeJ5+2JiVh3ITizjLuhg6reGzOIwlEw82XvRYv3UQuXUxXgm9HnLzLGAJJ2860HOBN18wMTjB1
8+lh4ewNwHyle2F0zdKDlq43cGL68dYOqEV1CnPYoGNFIUyr1hT5d6kpDRBSsL90uXFop8c0bHUb
m3QGikNMT8bMnlV88D51LtnbM886yukwxfdFWOSvuuaTibbJqQ5BUm9bvb9wMNbobrGVKfnIcX9o
J3KcIpYKsDI9uS6Mh37ANrMp+sthAJ0/Kneekj3qzrgcFfK7VRqu3m0Ocd6PUWlF7bzooNqRDphg
cB/nCoYiNTg6EioAuWZ4E4G0SLkOoLDU8ZcGgssO4Q8vaXvpAlihuIns/iIRn5IicCbHY1TQE8rd
uatQ5TT2ll5dCPvZLLZmXz7ICryd3q9McRzlpAlXrtKiXoU1Fuyiwks/kHjr3aVMcFXaO2O8zmfm
XV9rl4KkMOyAna3edKWytqvo2snSK/bPs5QE52K8df17LpmOEm/qeK+U4cZSvqrwWjWpzFbhgDmK
4q/L/t9ftcljrH309osPWk4Yh7QhWtf19ngZ5kWrHEcTTFW06ZKPsjhmrQaB+qXBvybDIJz3TnQX
Vd1VP+p0vHZCEj+NumnIl3SF7RFoVpje+zUwOaY20NVlRUZAq5qPY7mlQN6s0rHfm53Aqe7q8zqA
4tOq+8atb7zsCCYbmjQdU3e8VL29rylfg649COBrEawGK1ipfbTLR3+tq/emzisXxZgL3gcYwLn3
IHwS9LRxX4H6z80Lod8qGRyBxtsWpn3TxMnekeKqz7FX20R9Ow9lJC7j6ujL9yr6SuNHodNy9d2N
HKqNrl7aGPZbqBtReOib+3K8poaySR1jN1oAlQIsTcUHyoyVlpY7TXnu22JR6pPH+CoIbxxmW+E+
uv71kHTXYaCvJDRe3eBq3rrxqS6uSuc6Kq8FWENSgXLvsgk+oy5btvo9RraQbm+c3qkFubj2xag/
ZEGwigKCUe3mlYo895SkOXxO7viRxjhU2xvavBjK8ZT1AYC1ELpL169KR/0odEhBDj1XS9sVNqgo
etlaisiEty+A+QLOli0lhAF7hBms8H8c2eet4na8DYX/ZJTlwR/vLP2ZUITlKIjgC/2VG5GxSoyj
6vBZwrI6JHth3vsqtjGyf1N9VWBzy3rtPTOhiUUY6izQKgMoQR2sT9qs8vZBicAq+tWTp9iAf8Sb
WT3KJlyNrknGBBGcI28SKSvqsBAhWHvbJpSusSq6n26BpqOi/o+OwJaX0h4WIQhmr9unARmovLA5
cpTMSTZBVF+U6qPmseQOdGbD2055tYzxvbT5WuELKa3F9L0r+YIo8qDK68h+sYw3tSX1tgpp/Daz
yNtHEQFd/c5IPnraqrkKtwqtRWbPK6Jk6cCMFSwI5Ss2rlsi0ekAmPA1bNqTAnRkriI5oTXtNtky
LCjZw68sLAveJPIn/ZAnF+a479xq3vcVBDHnRsCbCXV307nNviYqzWSNand1hB1RbOLo2nMIWXVY
mgREjs9Yu7NzCCTBq21srSF9aNJqZ/q4EsNoE+UPIV/3ziVg06a26fYXfX05jiSSw3wfFF4Z21m1
PQ0ioe6NNlgOoCLCmG1dYtMoUqxVLa7sIdv0tI75jtGXWcUCfLRrUurz7oQLCcZ9inBSOyTCEfpZ
++Wm0e2dZxz19jWpYqZ+OE/GcCUGoi356iTIaFwIEI3y4CsfWkQ6ZPJm1W8lq/qMjh6slhGUl0N5
Xgs2wtnplndhyHajSn+V9xtNpvNGPbbxe1sRAVvcFe2n5VV8cPaR8VKStuU9Jt5d0JPfO74NJuFr
/oeZPir5o+/RH8EHGsRUe7Ls1ozHXYnivlIfNOvR8eGMNugfqmohEX/Vk0CTJcG+qVApCaMgWKR5
7oGWhMk48MGrCA6xq6Nhu0BKgbqAH/O1mKxKgspCmI/EzuftO6LOK8XxrmKRk89WC3tm2Bbhg4l8
0dVsnAVZ+yJ8as9AYuwgJT+Ur4zv36ZDe5+bPhtWj4C75thXKsw2zduYXcL5C2VQGWy76lXm4nr0
vEfuIh11f0DaWoHcUACwNoq20tAjlVCGW7lJNKCtyaXTZHfVQMQMnB04m5VR9jOzlJuRqhDyl0om
T1L/4N5HNXb3Me/nXXNf+8GmGcWLab8aI3Oh27lWwueiJimFgna5x2q/ygTmiVzbxhkcFmOyxqN0
kBG9e8gThqd9+s57CN405Rl0tORt5SrPbzwbK0vhrNzhRu/Tq6Grrhr7ywuYvxbB2uhasJp2arLU
iWqsbkHU78pk2ffawspWDXkAOXg0pp4jJgjroSqqdZd7axJ1Flrlzy3oaoYS3jRNMItic2sP60on
+rqvnhK7vSHSTom1G9UeID6afJMaqthBqAFj3YQmgHNPezQ0bWYam8akglIHXyK5IB4KDJv5bLcp
+8gYnVHmoSfaNJa706Gte8NlIV8Hhb0FDD3+cgzYiolD1x0Dt90E7VGEwE3D+KWPWROyizqIV0Gs
ggdBn1LPNHMvBI1kzXseVRDN9rDPY2wUqbmt0X/4KIz8LtiN+GuHsL1WFGJQ86OJNKq3UtzT6MLT
ZzMkk41jKW2QpQhSasLb0uznes2nxIfQGksAd2vNg3XQqNcTjzK2XiJWMbt6QUC2bOI7UVFGH+JL
drHxu+Z0x1wbtl1qIE0jm9xA59jX+xZ4TFKxl5d3Sh5ceOi9DSHvW94PWOhrdwyXTdUulShYm4A4
8+BZejepv/dUIIhqP+eDtM7kLokfx17ZNzniacI/x2pl43e2IjrCdbOVcpvXGenT1hVELeilTgkR
2Kl57AqIHLHoVGvOe02vcaanaEiV24xYjFg9UFGe5+0jknmkIsY8LCZTb0pbGzOAEn9ooKVaPtot
Ov2JaN8qWFbM+CIymTB2pbOAkXOdp7PURJGi5csiVe/VstvbYldg3mnucusC6DwxJOPCgZcqku2I
LtSGRz+ddxQCQ/sb1/8SNdjYssPuDqxTidXjEN9raATq7F7Von1oQEQDENM5ZKcHF3ockXlBGY3T
rpVc53RlpbcikWAe1vs0P9b+k9rch1DyzSZCxwkTsIXT4h3j4UFaI7cFCZHGl8JKZiPhy+pFq6NN
7eE4RwdXws4hzShQX6DXtc21DK6HCSGaXCGbhLr84qJhKMDApHLiADb0wz8ikzxb555glRXaNTZR
qGsch0jhUTnYIdDh8sbMMU0bylWcZp+de1eFxt4r923GJ9PrVqpbrsus2wgJzIUtYhi8qfnddKRK
KS952KEyaMwx4crDfRRt/BTPuhEvx54QhG5jVohxO4RXFEEWQ10+KPratS6NmORt58tqH5jldfOB
bHppmxGQ/+s6oa07xBsJ69eI4G86dOLb8SM0NhZO5iKvj6EyEP8Q28Cs3VXgRKS6kGW9Lya5FZKC
spRLH5yBCC36WP4+5k54djJyYOl2VWkAlIPiM8FrLEBUAJP7fCsa8hyCdK41l31xnSYKiOdU9aZ3
bFZxZM6zo4rqNHD6R+Kg5mlAXi7KjX6w52GT7fT0MQ7ZQvcgWtnx+cmjn91U7OSTHHxSKC6b+j5T
It7K8DOcVASKyNqFVIpFUSFtVPO5RAKq5MPCRRSQujiG8nH6cUuzg9ob8tYA/yWIqzB8jq9atPC7
wp5ncWqsw1Ll/ajNx1Jw6pQi3+khstNhYPWXSthQ/WTHwg2ug/wh6ct9x6LbB8m5asXUJzitVdhT
C8ii/2P/qClXtqGOlff/mDuP5sixq03/FUWvhR54EzGaRSI9TdGV3SCqSBa89/j181xWqzsJ5hBq
fZtRSAopyOYBLq4595zXUOnqahCDcndlI3xr0gu27/xITOdgZ2HGnERPiTE+lMMnpc2XnuFcCfLk
GeaV5saSk0mKhThIIDEC+jozhyslnFY5ClhFW9zAymI5gLHiDI0QeSGdwgcJ4STU5iLABbFirFNQ
BHEMgrVPlqqBb7r11HNOn29W49etFBFBiedDfMHt02ItFSjBAWSRUCK1gp+tflW3/mag3/J+Lels
Me408qy1lCZOq7R0ddb6qB3kwXKr5HuLdEpIY6MZUL5uwFXHmitbQG+l+MqoD732NR4eRkzWGqU7
loriZkm6o1oJdhpoeB0vgSjeNBHF6BgGZ6StOlSvZ+XK3ocRqPswpIx7Y91uwOKCIUVamysIbfCj
vFWR9Fqkr56r0FqUmZBSBP+nz1ukVRDpltrIglDq7SivwW7HHZiX3SD8qy20Jd6iDcU7nkSbFcnD
2B51ruhYZoG861C2wkQid3W85VYKGfcK1V7hYp0uxT27Ok/izirgCkVGO5KJK1qLoKSiNShHCKyo
7e7ly3GvfH1/wp3rv5y+56zuHdomvHqLUe1Q/raF13UZLK32pRiz+aKOsq5ggIaGzmVwwzUElff8
UYyjujpWO+4Uu/ff6aUePN/iaCbRPsFQFfLgLGBUUTDLbAJCSNk0T2QoOF23X4GRIeAtHbSH9+OJ
b/ImnKmYmmApouo0+2aTStVLH1hveX4jEqwkQ+6VKyFZ+sYP/osPhpDon8FmHyxqQeL5CsEKo90O
qrdRKvPj++/zFk7D5Hew9WSZQcuy57ix1vdir02pt4suL+ck3TB08Ifj8Im3W3Y0eQsumcWbbXrt
qPTYRv0RT2jyW3fGLYb0O2ctLTCaxaeffyvHgFZMyxHO1BxFzFtrWhVW7K+75hCia2/sgEUvT0Hx
yO/FEWvipJ+Ul8OUpBFxSAkq2O9kAs+4YK667xVa9Eut2zMrTFOxguHsJgVHke11tE6vZC8KwEZn
KY510v2wiOlYijCbdlWUN6pag9iljL3vDFqmiOu+P+2WQsxWrVnq5Tj6vIQGcUeX72Masv9FBFVV
dFPWOSw0cbCdfBRJDnQ1MyMgFO03ybou6bG+H+DcTNZU9YVACQrtDb5GLTEu80zeQT5S7keI/0oI
4cNmQkdyXS/M5bcaEralgWrQMU40TdQAZx9FG9swtcVHEX4/eEtuAtz/fniX+DtgPUSbQ0NF/en9
V3xpS89mNkGxpcPdWpYtfbZYLUvLpWkCCdYZT70WrU0oKiLTjZSBEn4s+GA6KBQVVruBqLeEgwSt
/dT+WKOZbUOGjNR9bedbn+YcLPWVTi9Dq5/qgUSfu8jYbc1QAkcNAwynx568Ws4PQWNvtZb0B31r
pxnXpYcQeZPsIi9ZFUnqBg1OJ8H92NwZ0wTcVNRejXWAzqckWTfvj8C57VETvmTQxB0OlzniKPUr
1ddDiPxC9GH8jur52jyQObvhV7SCDwvRzuSir6LNxtvgiA6CmGjDlxEdaP8YfUZ7C4zo4nQSOc2b
Lws+QkDeUGCZH5tJ2betNZLXmVd4MK2sz/23chfvpmO9rS/BUe7wWgDcvXCgnUu1iPVnWG3Wf9bT
ftCTHOZx88UXPhRcpG/R+UKBRX+svsuX2VE6xJ/fH9UzxwBUZ0UBdgFIzcRv+tVOMDRW0YYFXT19
5++1fYxilb5V90vA1DOZMmFsNCxe5JLmqF/Na9VKyehJRtYjBn0DviLa3wajsQmgSI/guQZk0p7L
5lSV2eiNTYzs0kccEtMOocdUP2IJ6jbfguMSlPgcSONVwNmEHMNQd3yhzREdRGIAg+hQHmBJrBfR
xOdOBA3pOp2uOmf1HNYreWbbVJZSrsdjt0acB4SCS0EZrCvsU9c6FJitvD8vzkENNEivhq1jcYeR
pvZ6YqRB0/VNQerIPeaobLV1hDh3uHEucAS+MDbakf73Xt/H9/4HaQHmcHaynIQWo3FyOrUWOTKu
v+BywubSMqeNVmi0aOPN+6+4FEb8/CSM3ZSelysMajV8jkyMjRHFhlnzfpBzW4kGOs4UHqYaA/k6
yJR6ljF14Fk1iJDTfW2qG4+eswJ34v1A52cjvEcNlC5CenMUVQ0xPDFz8NHj0dtp+2Hfbvu1h9HE
0lo+u0+xjAGZWqbKmpsPHDWVLLDAznYYg1AUYyv2niz0n7PrDE+DAnD7IvtMrKX5lnwac3YN1fxp
Kn0Rs3f1o4MR1m64YOGh579LuPdSXX5/OMW+9zYeX4zKkIxO8Oy7yYXjN4oMWiAsHp0EOISHLRpF
NiNEwtw2sPj4L9BoIJH/jDjf/XsLEkgQ1aSuQ/UD1+N91pYfKWbslQRyqGF/zvT2ELbyNo4CaKV3
GSiDxADfM5FZNA162FK56+v7Un7owoVKx7lqDNAlhA2E6YeD/9XraZwkmIx6AdM4cbrNEKpbB3Rc
0dLaHTv9OAaUPgpc73xEYGprS8FuZQb+1pLiXep88yFE5TQrw7p2Myd3JRQYIwNXh1xaENs6cwHV
uKkhNwEtEpjmbNPyVaVtVB9YcDIB2Cg/aCCEIqg0I4yurk8X9shza/s02myfknXJltSaaDleXWVx
NxjhXvY1V9MWDumz+e1ppNmK84LEAX1DJNuqDgEpkN7TtjHD1VRGVzIO1qjnUsNXPnpT9IBmMx0X
ZRdlT3JU7N5fF+c2zdMnma1DLIriMdDEO08T7OjHEYRWuLQUzgZR2TEBsisysr+vZ1sxhqPX+3BJ
xHHn71MU8KSNhWWlsLsTevLm9eJ5d+6IBbf2Z8xZpTNRW6NuE2L2RyQ1MZqMj7RdcH9o15pb3GL4
s/8vRvIk4Cx76LQUp/iAgJn0IYq4IWSfvSVSztJAztaDjL5uj9QW64ED1Lyyy6vIXjisz970Tgdu
tgomqQ0tOSWGAnHTp8sfS4j/Rl9hWKzDEssfvaRF9GnIDUwUu+3/bBBnC0MN0tKWQY2uDeVnJ7c0
k8ONIi/hUpeGcTbpNUeqnVQnSprpawji/Cc46NZC/n92O0GPB6U3dOuROXo9620jq8oKFQrs6GG+
g4jsIeBmergpnaUXekslIFc2ZCEph2qTkNR8HcvTMikLU67nzn211Y+iqFvir0LvZ0sdyI32za7H
+uHvf6zToLO7RlLonKoTGUqTdKuJZpUJ1S8al7blc1VPXk5cBnhLQZh4/XIQiHK9c0SJxsWo1D6C
FxTUsMFV6019SLdStFvKic7NEBw/aAVQBxAUuNchG2WolR5T73U9Yl8aPvuyso6Dm/fH7y13kvfh
ZJMtbO8h+MxvOMhmVMmA5/da/obt4A4Z8U0K+00fqKqlXAhaICKrEV+wtXlBp3jzfvhz8/M0+mx+
yjGlgAKw5fpLPV1F+W1oHWz77v0Y5FaM1DzxMrnhKNSlFA7yWeKlGCkYU9zf13H73UFWxc7i7eSZ
wIT9p6BR3NhXXK0eD50B3lINXWABO1mi8FFGe2Cp2ykBHxYGou4BbpOqiKzWrtwHN34T7HrbwLzX
uGpN5eilxzJujyUAP5qpF2joHJQsu4zDNFoFSKhlzn0A926FkmGz8izTlWHq0zuHehPdZPGhi29h
pjkDDnxop6eWcQhLeInqNH0zsM0pgyfLRqeplCJ8n5TLzLpvAwjWpQvtAJL9nUoJuWyqo4/w1oS4
RQcqMUi8KyF8bo8XnfPJ0T9BYocQt0LT/rJtQT170K4r2FxDv1I7e2NX0l6dwKhqgLb88iCXKbh9
jx7+jz4ZkQmCrY1XYdWYD32fbNWs3EaKfWFOT07+XZlQrkmd6WpsMUamvKS3/kEJ+4dMidYD7qGJ
aa0rB+Sh0NmT86Uy58ul/51PPW9+ogDjTx7lLqp2/cZ0kQ1Bx9N2y035acDwC1rnHiz+bbmz148A
nm7DneVOx/IgLhnYLd411+nWX6fKwjw/W9aCyUregcoGlJzZPtU2Ug0tknu9dxXclEf/GGKDafwU
VjbYLq4WZrxYNm9GwcQU2zRpREMCer11sMp1J510MMkKLqR4Ih5SRPPdYSNjP1QKrfn1+xE1sYTe
RLTwLGH7hwg0b1tC7k/sQlx8lQjMY/7UTDDvmwZLZdAA9U2pYHSFltaYH2lEFyA7FDrzg/RRwjtg
AAKQ2x/N4NkG524Eo6sK61D7I4JLG2DUYNAL186/5NVFxcQtS8xai72t7zLcrJVrp0SkxXKN6Dmq
HxVg0L6kewvvd/Z+Csvp3+/3clM+udiXvp1l2chGFRxkKOZkxrfxxxwndNFqa59ANRwWS4bn7ot8
Po0NjYuHPG99FTLKPAgwik5Rt7awYm8+q8hoDbvkh+/vgesTWviBYnVUhJ/kaqEC/nKmvfmmJ/Fn
c9YOS0urfb6pKMUKyyzruu1XwvJdyGQDjh0x86J5Khhz9rVyY9f40uEi4fpbFDLkhW38/El18jiz
XdyavCyhbiy6t2Jplzswkd5DrlyoByUnD8SJF78ueP4R5u87tb6OcB9cusOLJOadMZlfWnW/AjzZ
MiYwQbQEGFhLn2PIH8Y4fiykbOE2+NJ3fy/c/AZhW6mjiXCkwi9NCBt80JUAUiuuuUY39cevJpu6
bzHulVfxtkZt4z5CZORuqQ92bokLLUlbpeZkW/PqnRLXrS11jL+EROsg3Q2qcQx7bACVq0CWOH6M
tdrbP9/fWM4uPItuD8qV1HnflCnDqbVwXEGd1OiCSzDje18/RmN90BIMlWuIKPW9bOTHrI03GnA5
ycrWaQJQFnczdC8XtoFz6Qq9bxWvSbIIYD6v91Xac3pR1VS20wLii+TDNQE9pmKjlFrbhRc/G0uh
ze4Yio2w8SydrobEslO08dbFF2FYl+PLvM4/OqgRlJcCmKFf4J/k3S2eHUtx56seD5aSzr+Ycv1m
/K5zbS1d+yZ2RTNXOC9Df8KFeeFtz00u0s8/33a2uB2livsuMkXnHYtc9BSbKHV1yBZ5eZfEt2qI
QlcYrHvjWYuvNYgwfnfh2ddp/EHTcpymv0ZjA7V0KT89lznaqhBP1R2agXNJE3vw+1rObOZ8HLmm
lK7sYr/w5mfHGxsAnc6pgB7M5pRhhUbgiZPFuG8u433zQeTdMdnBsIkP1pFm1H65p332PsNC/jOq
ePHT86xIcXeCjEI5RD/G++nCRKUFBCibeYNr3t8nW3PNOI03y0g8qZad3iKe9eFFHX+dX4U70bNX
L6urpbae+GPzXZMrmm1ZYBH412zXHCWrU1KLyRTGn5OaMtqDOS2VKES96L0YIgU7GcBQ9TJH81km
0UH4vCN0e1S3sF8wUl+YIGewWZrNi0BjlpGZmTvBZX1u4cjxknqYx2IbXyk74yjOOWEq+X6sc9Od
fFHYUtBZkN+UC6LQ7iaDLV5Ro6siDnY+0lLvhzhzgOoKuYwoppJNzd+mq1MVyiNyuroA3nI/MYyP
FjwBU+nd2rx9P9i5QpKukABrQIeEx99scQVZWY25qH9kyXQj6ZMbDB7sseYOnvWqba5H4LExLMeO
+pI3hgvvKrbK2RyhrkkblCFVgMPMtvBwsr1CDiGfsI1s0JCEYxJt0Gl0U9Vam03gOv4SX3YppPj5
ybS0itweNb+r0KZns0qgvYa8tBRuB1NeyULFvDB/TZq/5Rt5FT5WeZ3/bP63+Mce82KsQj9oXgwQ
//p/H4rn7L6pnp+bq+/F/Ddf/YP1/3n5MXZS6+/N91f/Z5M1YTPets/VePfMteJXkD9+8z/94T+e
X/4KwM3nf/32mLdZI/6aH+YZ9pAvPzo8/es36AUn8008yR8/vP6e8s/d4y3Z/OMmfK6q5398z57+
cRWW7XNy5m/8cpyUDPN39KlwmgTjgfi8KW5J/XPd/Os38SMwYUL5AgAmrlW//YMKYxP86zfd+l0Y
NYhrHIcDYgb8M384Turm7xaFG0g3Ao/H76h/x3Hy12H213Q1wNagKCNzOcQXU7Hs+erXpVZoInbB
LsqFlG/eX4NV/kzcbVmnAOURW9O1SV5VRg25JqAfHrRX6RhGEDBZR1Yld6toKK9k8Nxb3cSZThkf
JsmBiFE0aEj3/FIrlxs9gyighshxhuo1gm0oJufJtzSRcSXz8aujEDEY2tofMqjIMpr84RA9tZF6
QEP0kx3kKMzhE9eqdrv2ECPVq/yDE0yfHKVw3Fwf7+EQRT4FqzoKClcf/B9NUeycQCZVnp4SGb4H
ndVh1WnWD6I/p7EjbfwpufaiAcdLQDaegduRGoc4PDvtRtGVW4bmWtOzb/GQrz31qQrgagxWjv4/
Ppu1QXYSaDQRRvtxwCEzyQSaudfkzSBjsDyNE2IHSXxVDeiymaqHj7EFgl8tPqXtU24bW7mdrvS4
Qp3CKL8kRfrNGbBtQ1dU8Y5Nq3Gvirzj2FlbJZCweG/iH4GZPHmWf2t4/nPqaf6mj31pLcyNcZw1
+aWpHX5aGiWtZ9uT3aTLCjeP/I+O9GEotJtpshEwtPNv/Whe9xZ8Ch/mbRM+BZ79UGqtuTNb62hT
lp7gzYMgd7JV36u7EaonS1J1E8gS6y4pXb307JWkY1o99FwAVatdF4pxOWCO7g1+5OYx4oE+pILG
QvbXhJ7UJelBNf0fgEtv7e5Y16lg7pnQQNIAkql1mOwIz2gPHHZcJOtQSY1VH/6sPfO6hqtdqepG
axrPTbPkRnImuAiI4akG08KCyKCgSdS2tyj1YgUib2K5BB848vZeL7QF6/66aycGpEifi6FhwiAt
fMjBMjW21GyljBNpsvt15V+VcZDBYHZGnkMwmILJtQT3S0HOHPBX+KPxggBRnHFY2VJSbCbttlCt
ZjMEzrCp6vIb9PkSCxIIO8zKlT49G1a+rWQs5kMFKwdm4ketyZ6aJET315aqa8/sDnqkNZhBIsQe
r0cV9fPEG6+aOs7XFrQNCsAmtAYQYvgloliaRvfKZO7Gqeb3Mx61DasbQ+NHauXAn+iwjCzbYZ0J
58ORMc5Krd5c+rGEdP2Y3JlOelub8Dbli0z3jokf/wAnsfEHfRdE1XU+FFsMsqCfJcV90FKDkJxb
J/BvKrmwobiUyOICRAsmCUIRu4JfZDfNsxY5QrN4rSvZt6lAJjMzzK2mescgc/bNKEN/qG4seUA9
PO5hv0ODKeNvJzvxza9d6x9Zm97k7MH1v357nVWzl+EZQS+C8rGhcq14aVacnINmJue631r+zk6Y
FFZuIDds7o0QWQ1JT5aSwdcp2h/RqLbBGyOq4oinOYnWtYoiSYGH3pcNKVN2brhOPGgMq16a1234
OPXdVS3HHyKLEndcf3n/XWfFxT/Cg02lxg1OlTd+HT5LFS3PDdXf5XH8I6ss2/UbGJKGi3wVAhS/
vgXKE8jPX0LBv5Smpdvq66zu1xMo3JJI7GwHNb1ZdxV8kZ6WhuLv4q670mGC+4EJ8S2lU5dsci9e
GHD7dfb9Es9SVU4/YAOkkurs+pJpco1mF59XmzhUApSWq/hDU7CTVD3KBHJWuUYwHfS4dBC07z9Z
tXKbaS3s2ODY2t/GWt8Z+CrniFGEcGEQY28vyqj7ZOf2tlXjvYYEtiTpOz0Gp1EmDaoBxUaZ2Oqy
VrvNRhvjpN46lHr0o1bCo198g9//w7C8AcGGEI1nx96Qu3wbEsSQCk25HMu8csNxQiQ//dg6yaVn
B9A2g/57qTkPqQ/fra7CBmcA5KnDlp4Cxo/kid4N7QKrrL5EtQ3wfdLqXdEqt+lorGncXOFBg+Ep
LrWYMUerfJw+qaX94Nvqp3i0H9hpnMZ4GMsQY4jKvlYNGy3b2DrUSLpLHGEJIgg5WzsFyD+oUH8r
K3zIU/49T/ReJYj/WeK4e85FylXP/9T/hzmjyM/+17+Nv9+kjJhGVG19mmOK3/+VHmr67ya2jzpQ
GEtxLGzB/p0daurvQp5NdhyHyU4KyHT/Iz3UjN8BE9mklKw8/pf40R/pIX+PTBJlWgHHprJCUvnv
5/pjAyXL5mOc92ydX6VUw0RalfqqzDanEnF2lRqVTEm4WGuuoAhl63wXRuuO6m9EWxB9+pNRObN9
z27wv4KRibL0ELim8P56R8sthNLxClPRWblNoQwbyMWHS25US0Fmu/bYS4ofjIbqhnQ7J2+46ZVk
o3fhAoj0fBiNTwGiWdTyX7+LjvcZSFXCKKjxDiBwDRTjy0ZduGye/UCk7swQuAqCX/I6jtnHXanJ
uebqu/ha9HymXX4APLX214s8x3PvhBYT8pMyd2v5Bdt1cuDJUe+Ro/BOwrpOddHiwS/dalbC4HFy
x/VwlcYohy+aS84KFC/z4jTu7KTzSy0aco9kR0oC7KiLVd1+en/mzQ5T602I2ecaPQ1Kck2K27tC
vmCr7MHCrchyxnWFv89iZez10fk23uwoSyzOCgj5Ih7sw4kqPwoxnGAoCxxKGkwtIvyjRkvyLlwv
IpTEeP115XsbfLbOOGMDJ+4J3m21rbB+jfHa7dx+bcAKdbPnJXzz0vebLTk56DNELoknaZ8MdGC6
Ll9YBnNY4ZvvNyu61GZBzpAyRUQvSr71r9Vdel0j7p/upgvJRTXoC5D7dfqgXhZ8z3Kha8bt78yY
As9VgThDKHxDkJMrvIqkAl8cMylhSSttBXUij46pEjnQVnwTTvuk4K5j2M++o236CamYRgtlpFiA
BOSJ8+jUWrTzjN5f+R5Fl9HRL4I4tV3D9Ien2vLNDaSQ6OvYJbZrVpK1letM3kujMSIUgK6DxC1h
pZqx86B03rQrUt1hJyWhsCUrPcqS9cVrezwA2hezIn+byHi7FW3JJA/r0TVjO7pJBkzBQ35/p3MD
cAcdo4As5g4wIH/rmkN46BQ9OQx9jhBAblZf7T5EBQd0MmBFTKWmqCh34Si8pyZNom1T2Z+APPzQ
6nQ3+FBVRk9IkGklMjRafGgjvlKSGLdJNSD6JORMaq/Mj2PiT7uy1KhOl2Hj5gHkb4wDUGHOuvDS
SpSDkynKuis65HbKjRnJx9CrOaHi8NGyuRB3XWqt5DpAMsxu9naZKNfUC78HrXRIKmereLjRmzVX
8PBmsuH5RNK2cpRd2XOllT0s19NE2Rpc4qZO2zP0n0cfO4+6T9e+Lvffp7HyLrym2tRdfejsEqcQ
2/s0wfSPJ/UiGLtrA8P4zT91Cb5C0TqKW5b1E92KnwbpcZ0p6JZ05eGfPZK/fYDSHYRfWLfZsJf8
7q6Ve1RJZf0y1CI4TuhSVHaAwZVuC/29SzJLcLzRiD2qlj5JuvHhn0hJ97lcSRBp6wzh9UjDAsHW
v5dI0cEeysxV06HxurBpnjsPqE5ByiINUaw5a+evh59U60PGs9jioRQD1BniCwhRVVBeVOxylGIT
iFdReadGvJzHW47TuC9564WHEpvJbHODsUHVlyOKJGKOSYhpAnS9kxmu90256d3E2IR7rqwQDmii
JcnRe9TcFK3XpU1u7jAptqDTwG/AAnUWNQBdDBd/pCt1XKG4stPBovi36TH6gKLvl/oSKN56Ogrt
13jd7qurpc7VHN/75iHENnVyRJeG5iNEwNuDR8IJAMdejOpo8uCn9liSF0AU278/4GcmwavXnh3O
qp9oSPoUhjvpP8dco2gQr5sxWf/PoszOZ73wgt7xkARM6i+KuhkQ0pSNBcz3wsx5GduTsYsUz5Hz
ig+YsZMU1h3i11GPSlB59/67KLNy/ZuPNMvZ2r5CaQtSvjsaq/Ba/ams4Uvtoc4iRWw/BnuUJGEa
ibxjcX6cOaZOv9b8yp56MRJAHqHrjfEFmcRdcoHKy6r9sJxmaGdjoXBsmhoVZuhor+dimChQXCl0
ukm+Kjft3rivLpOb6hLkzidt2yJu4LjNz3BX/HwU4vfxgT7wRbXBwnAtMEvptnC1BeCjGNk3m8PJ
I80aJX48NMUUojjRAKhJR2VfDxQ9EZqxu0PB9b5s2z2eTQtL5Ez+I7LlPwdi9r21yuzTGA0yTO8+
Ns2VXPkLO/HbAIBvTV1FWp8Onm7NVgcJSSBuhGQ/6q3SP6GHszBjxR94PW4ohxp8Rso8gsYy21Zy
cyrsxBh0t1mjw+rv653HNTAoXe04rtlNt0u76Zl7DRG5xOLRQB3vDatcjwx0dBCbclFFRhIdEUMs
qVbRNVYee3taSB/PbJsOtycmqU13klvz7P1Uy/OaRu50kf6P7sv7aSv9vtsEe3R/ttkm2Cxl4ee+
maUYNFLo/ysoK7xeHQYetKgOELJOHqPxY7oE5Dr791XKZcBo6CTP2+HVWPqJEbS6a9W3jvWQoNK1
MClel+PENQK3SAyk8UkFI+3MuYQhFqFlb1Ox13fCVAJfwwsApdvkuHTEnLmdEYlSCA0xywGwPNtJ
Eh3xGCMwNE614hJ9fDJ6/3Lcai6i/MuERXFizSb7q2izTSJPPLnxCqLpt/0G88urFD8ZtV3VB7xz
14sG9G+vgq9f7s3u0CuTLymaO+5QZFwPa+QaPsRX5tN0R09LXMs0eGllsUG76f0veGaKYKb7UkCy
qJbP7/PGFJDdytzL1OCqR5M0en7/77+cJvORhB4gisNYA72hdXOhSLJimFSXXs4GYytoR2DNp73j
Rj+zC+Mag8Kdt1e/kA5tTYz9ioVk8MVZ/M0DYDgOuxAjZmbP60WmtlWkScAs2beGNaJUCChTujC2
3F4QpMWl8/PAw6SH5trex1tx5lJ2KnYgsLcwdYAQLwzImX0UKvhfzzObWilaanaVMOJCA6e8Q3Xp
u+5m6074ta0EFCf5XAPHqVbqXqSI1UdvM/7If7z/FG8PQbR+OCocGOl83flq6vHf8yYhapQcjG0N
Hd3ARwSzv937YebUELZvGylWgWIDwkciPhv8qtNaJJdU2cVJtqmgX+EFTCqafUK3VQCh64OBI9t6
2f56/oLzwLNRjsK6CtrGQJxti1DIrtsLoxR1kcYwh1O9ecHZyoXnFRQqbRFOjQzpMldIKAn2KoJS
Aqmz7Bk0X7DixaCGwOmhGaKijf56OtPvKxQv5jbZZdZjoxVY7fq1ubCvnxu90yBiezxJgxXoDrrv
WGJ6wJg7Nvv4IEZvEeg832ZfXsZGZIPFiQj9fPcxrdymMSMsl4+ilhg7EFAcd+QEsahSLIMN52tP
xDNg8+N3Imidc1qzOWG720ZI2AlgdfGQ39VcCuMrnJq3ZrdqFpk86rkXPA04K3ulQ5Z5ZDGqa38c
uAsWW0SMqMNchRt7ne31+3atUlx0DrSvvpfb4qq+WLLVmd9oXl6ZlwXyJ1vgWmYL4a/qA1KGOCBQ
dTApP3R6+bOgHPH+cp8fYyIWQBa+JPdu6t2zWH9VIAwFIhaCQOgUi+pDWqrfy2iMIQRQmXg/5pvE
gKAsBVhnKGaegea2WZcUmpRgIgmDyXSjLbUwHVd4kSVKD+2iltj8sjuPJxboydroRj8L2mhCOuzb
gHxCFiFUIqrfiiHw8Qec1tf+Vl9Cz8Er5O+enmOm7QA+tum/0NShFC7m9klcubOCovUAdTmR8rmM
nJupwbahsT4XobwdwJLwC64yDphI58N9ndQfO0mWP3SR1dwahiRfDBFm9dNEpU7t3FCTpQ9YoVNY
y9KviPB9a+UCr+ky3oYmRYqxuwir5rOCz0PjOw/FMI47nxYoysTwd7zJ6cBEhOHOVEcfcjS7XaoM
Xz2rli6coLxT4mYjSfmTlXKwmjIgCL2+bkixt34bAJKw8gutyIKj6uXdPkkV9YMfxo1bpGUPNsCa
Po8VpqQZcLN16dcflbx4Bn8froJWM1x8oa9RavU2nWFhcRmisZYbZvEFS5pVF6mXTud87My0xccT
C4C8r3JKl+ke7tY14NHetdsCRJ7ZPWZC0m/KOiE8aaOwjQyLZe8Tp9BWVkJykFtDuhpNL9lVssP9
GFbUtpet4XOWy851SbVxlaCSG1gW6PvsYbK4yCZAPyBvPCXKBDekHA4TLLxVXFXjKsx0fV+HAcqo
+DYkiVZcqar/4GnjTmlGBWNNHQ5LYfxNGzTOKIfKHCaJ9KFACjizIyOKayXjvybXrH+o2HU69Y+2
/7mwDN/uM6+DzI6MIDG8oM0Joo+U36d1BiENhbiYsrYbwPjaGi5SxaBxNuXikny7rb+OPVsaattE
Wd4Qm5qTMEjUMXKikiL7OIfh11VwOV3Km8+txtMxne0C1uiYtjcVuDBIwSEM0i+qTKvd+9k1zaNf
qof3R3cp2uyiWCnoDXhicDvrYBZ3GtNetz/Zzq4Z7d37oc7sp68Hc3ZkoeBSMp7iQ+60baC87G7N
cXI1V/j3rJZu+W9TjdfhxKufbGuTrNeJJcLJR2MbH8Md3jz75Ux0KczsaJKHqbVzsQZ8JfwgJd2u
phFTl3QfRjdBSbiy73Tpy8JQioU137Itk4KMrKMfpxqzd6sqQ/GsnEmC8gf7KF09aPn3w0b5JO+X
xvH/8d3+CjZ7Q1sZY7UZCdaskawP9wmZNjh7ehn/WfvybWojPtxf8cSIn3w4PcXj2LeJFx3CvW3g
1/eLE4eQD/4qy7nbLyG5d4bTnGGNJFMJJW/E+aSPKnRA8q9RY+vr2myRL0szpdzkGF00mQzPUKuD
FbZ+d3Ym/Wg6PD3Ukj1fHWtzkyBLHSv6zpIhSFbxsfdg9A3ZLoOIh31Lk2zSOskP4OniD1nWD7dO
39sbo04m+lkWtXzNttZ6UO0LW14bkYk5e3YhDaX+YUqccVXmNdLZcXzRT/jYG50ebbq63KV5yR9B
i1kximZVTNG3wpzuavBxpu67eiCEoDHSKalDOjYuPqPaxqvOdI5doN9GiLVowHBdR4/vUkPbJ5N/
NZbdNm6Mi0B1vuVyG+015FysxtjXGIAU+Px2kb4ufHQu6hSTg2TQ1xrAzLVjpx0+zn6JEQvnTdmE
wb6TR+uAeHh8rUQ0EH0eFlsefTN1KSrROPtu4l7N9kafQ3v2JGUd1L28b8tM3jiDNN6Ell1d0cL6
MerxddPG2qYqjXErSS0Y9E6+ayO5v8nUsNtMY98fPaORNogRyJtmgvTZ5DUOA5l5kCZnm5jdjZF7
2PToUG70Og4PceTYOyyLxpsmtuStEsfw0WsU2kWDT/LSEKxp+BiJ5p9FF1ClG4hm93qg5raWZKHt
T8MwFa3DQjQRPRWtdRCW+Ly22YQY8pQfkZDHFEQ0IOXRoARDT5JO7gH3rWIV8ulXvWhcTnK2a3vn
Ry+x++aiudn6mXTE5bveqaL1KbWV58p2LlD3afNRD5VtL9qkrWiYGnROm46aUiXJAHoNxP59CcOU
SLRa89Tb9ON0aUqx28T+dez35gUssNbNRXc2Fn3aKIptvmjlBqJ/69DItRvvC9qLF1PxEJXaIzJL
kds3HoAzpBFWbXTT4eZtpNq000RPOBpUAAbYS7lTRuu51xxvFU8+kGo7C9yk1H4mVvWzlaUbn7X2
tQD2synQJcNYYLjsAZOBH6UZXYu2tOTkPx3RqLZFyzqjd93X5VOV2g+t6GjnOVkVROAt+8RzJrre
mTn9bCUt2RieUTxVrZ67mVqACcenG3sIa+qPttFcSmn93Zan63KQpmMKyFoa9a3Tt98GJHecHBZw
Hl3UTIM2dHaKl3wZ8mqVKqmb5cFWMp/+L3tnsiS3sW3ZXymrOWTo4ZgC0UdG9h05gZHJJHrA0TqA
r68F6tWtyxSfeDV8ZjWQmYxUChkBb8/eZ+2WgkLXpZvJgdKoxm3UKdr4pxOR5WGlrG3v6+dYdlsz
fW1h4dtGFFLUJiwqXfXZXUdPPc6IY54WW8rsF8HQmwrMx0MUVmW3L2YwCYNxqHUcwL7/UDFhBwNb
8aw/FmPd79vJ3/RxfLFsqB62861KtDNpw6Dn20PjQKGprG0p7gn+yQIvfml7WI3Njd57n3172A9N
Uwf+RL1kqjZyzlFuVR56QouCeU2nmKpdksznnj+UbvmMkwBDQLuLbLGpkcX0Pn2utPk6io2NPQzh
JJfbbmQDYAzOsUaQ1xzo+XKXpu7Rqt2dHj9Wkj8mGi3xTYjzb02EG0F5ZEEl4NSrfJv1+inBb6N3
+M87cV5UaexIytrZqX+g5xtMAJjj4UEk/mHpYTkRHDOOAG2LgVH2WXeKTY7+YzM7fJPoA7O8y9cE
HiP1if4prRMGbkoYGcbpT6nztekNjOFEy6jvuvaSqyx0UhLf8307xFi18KqUD17qwSjywnEQaPNx
YGG1t2fADDGt/Mmwpy10X47+NgOx5aovfrvscg88vuiekj7b17UKuT8d4nx5bRWlfj3b2OJ1abh/
tJQhis+9jA8jzu0ycsMZPn0guFm08BiG3L1y+xRLcbRiMFlVvb2gE8FVfAZCwbha7/rRIoheGH1E
c3bHkRdIVWRyzRecArL0kHkUvsxb074Vrty7qvrKm9rgpGbpySkCyk9m7eiBKeJDnqgrnLAk45TJ
Rgch0ZQXzYmDSvC/EO/839U2s5ZPGcEcteYRcWxFXH2n6ZORJzdeb8FsE0QHZJIkK1f5gAeqTt+a
VS3OvbTTw+L08QFlgqy6Mu53c1/WR2vw/avFmj0iESKaP0kT2dHXYh4L002fcJty83VpNujMvA2G
qOk3HDpK/OnGd2tyixAw13kA7C6GnICxit90SeLtnLf5No8z3ietDPdWBlvKrTv1mNVdezOaY3Nd
1inBoQ7xZTe6GmTLe8W977heuYsU1yfulW4Ql+T3tMrZY9ZtSE0goo383n5biP6hMNyv3TA/2UZL
e3DeHaJouZ4IQbhVTXMz9vy4XhNKlPnWTRIPR80h5SH2ol06j3uSFC5L30LGcA+SgCcAbdFN4Xlf
5jh6LaPhYTDhfxSTldFyUK6NA2eACNfYfA9RWXyPYiLpOh0v3O0oIne7OOVzTnqZ3vs0qjjgYqzi
YA4YMHyPTQSDOw0UCW/Mrq+l7xzbwVJB0nvfpibxN9FC7pU7jYdhaL5HTtUfsXuqYNbmnVnwU7rS
j50RP/JK9UDG8e3czVtMxleyys+eVGeZARJ2nQSTSJqYjNn2OmvZZZNqGffSKI2DvThH0fbfW6Xt
3dQ6UaWKg8S0doWhwe+hS65v1jw9FR1TUR3c0TxYmnmg6YEeoCza5nm+ryd1zEuy17osv0osbDBR
fbbjhhiqNPuWmnPFhd1njooHfTDI48qeY0Vcoi2f9aXOqBm0z1Pqbmo9fs8b8UpT3rUy9Cdzsk51
sVwtY/bNIUctWNKBFSVf3lXkvjnOXATtMsrAY/RmDX8/5OR61MlWkp4TjFV6m9lNF1RxvxVRTG/E
DHjD0owtTBVnY7cyDnKjBDfv6s+aZ11F9TwEY43rr6DXwx7rx0Yjg2k9R9QTkWexQb6HKAP6Zc6j
W22dpiddKPoakbbnC/9AEMWdMUJirMkk2+R9deyEeRf13lvHglAxwqY6uUfguRjGQO9fdOG//tpp
/n1SF9dKdTtN+Bf0tRfTz05mVx/zKbt2Kgyqpv+YO1KEkTAeU0N8HeZRBWroXxsSNZgSvReAqLYP
vheNYWeMz1Lj1BRXZWDERnY0BZbTxemuQRYstFjPIsC2fowSMsqW8VIQ5Dwt+VOR55/UTJfPxAZb
znRNjvjGhvI91sR9S1tLCOPjjc370S15u3Wugd2QIqFkIS+GSa1obvPAknP10pHyeJz9+fPUzY9S
WfvZpcXGnXezRlpLRwxINWWcBrKq4DzulLim6ucspVUyxQKnpo2/DsRJae+VWB7KwVObtGyvrWV+
G0zSCyfqK7Y1Q73M/FOpl990fSLYKd2mi52HbQ6xZ7TiU5+o82xZJybEiWAusYm8BSFZslCy5ZOT
l0lWb/tr41bvI8tSIMohtGqLjalZzhj8roiO1A7UhXYLaS/tzOQxtDQL7Ha+8t06FAlEN7d8KjLS
mwlZORtad/Hqcu9oxSX3vpcTO1PvyMeiI9Jy1LgLNNYY+NLk+k7Cdzt8NRrvWejxWxLjVpOuzqJl
ac80hROFU0Crm6wrX9WXJG7CTHmfHXbfvLHe09HQAqNz3iMdTPKQfVYRt53MoKbk1dqTpUgGMqv0
Uq+nBF+rHpohB4sgbjUCjGSS5hA8nOLQ9KrblozodgDNo3HwCUAwH+mt0LdtWhDEIIslNNTwnLGp
aEO1a5V/t/jTHSlht3abfa6G4skWrQxE7h+mWZ5NsKqlbm2K1D3HPegj4jUxYBbik1fbUBybaB8T
L0JG9AubCfR7g4eK0nlGfO8Dp8cVsmQK0Ml8cavs0esmssaku5/skhC/9lnnnE8OQHO71Os8X8p7
lvqrqtJ2Tjpu2PIpvRbVec1XFKO4ASF8NBzOWZlDLwU7Dv1Y8xiHo95S2MBpw/F2GaNDZo2vXAUI
XkvxLRq7vALw2NSHmJy9RPQvvee/oEtvVsSMOdTnJi1u+sb8bCtnDC1RZOxfyWuSjeW2r/lEaa3t
G9LO6sHCwDNHu0Zbo3Fczg1TdW609IsxkIOmWzeWO7y1GVAl5tma8Wb1m1K3175HYCtO8T2Z43Q/
afGrqOZda/e7jLXCrkBzeWvTsilstteRX3eSClIEX3lYaDHO11n7hFs0NPruuqkWAqzkvtG0T6md
fMqqnGFlvKc5DTSj6O9svCIF9cddNhQ7eu4IwitOeqV8fI7kN4kZuokvFdlfUQN6xOjqazqRsCvS
MmP3+V6O1vNYO5/JGyDYhogZxti1aJwXjJpaqBG9FQJTRv6NykegJuVZj4x3k9cYIFzt0rS4Mjrs
gtL3coIw86zj4Bm11UPXrmmgoiF9CGYedYx0vHZ72C/jMCcHTRN3Rg4hMJXcbG3ZlWHUpV/zqKl2
UueA1FXMVroLAZdnSXtVZtWnOR7MI7FyMK6GBYBNklXXiu96gzdD3jgpiis3B4JymWdY9+L0e+E0
L6yaL6X0L3S+0uTTeBedBCljwPSQZem9mcYkk3IxwLqwoV9nN5bZyigcLrlDbzmZN0+5acHNSQjY
SsSQ0GCZig0L8/3g0UvRiCudT+gZYD+nTN7GUULLKtitLOWAWdn+DYfPvUszIEHA2p3e9Wf8utY2
0+P0i1MyFCdZyPsuzwran/T1HDUtn3Xhs8nYzb0j52NuTTeJv9gHJTSgY45aWPo4pOo9gvuoxKOZ
NK/WGrE2HXpnTjeLU6VEEfCOh0zDb1vAYmzMrani3TRx58YEuTfVeBXb9ZFTx+sYL7ex7Q1bSxOP
liyebbaQfNIPqRJXWdHcaxmALZ9xWVa3yZQftLR9TUeSk+m3nWHU2l9mm8Nq6jmAhar6ztLkNqZV
qXGHe28UZ2l3B11Eb/0o2CqtODRz9LpsLIiuMu6yhMSvShdEbBHJVuFeTnS5N0r2kUUmV0OdPxRO
v5eJR8ioJK2RaM7PwmhuI0EMXuulNy1BrVvDIDNxlIo82xTq2UBeZFlXJ5bJq6qrd948PFSR/aqk
AQAJpFdoWxGt9pOvA+Qfv9i1ca385Isd18fIGfasqGGyuJd4vfTpzW6qoLkubX5HtljI25h5ucmN
sJrjVEzHsW/3dkFIMAG5lfTpPW53vU5iVOfbx6SQfhBZ+BI4PD46fvdi5PVdoY0XsZ4GzUGdEqP6
WhX91dwnx87p7wtJoB79RhWn/Rl1WmNWFYt5FREvuHhiT4UX4ty4z4Co9LF1jOPF3UDyuW1Vfp2K
ZTcn4qrImysxEhHNDhrMEwMsW2hR9rp7bucbPBVFoPlRvc9lgjOLpOFx9HeDa72J2HlJJzKXiRcq
dl1Fg2Jhd8G01hJsLiohhmLWOzKPwlonblhQ/Rh9AziYzNKtar3vhRBkAts0wXlfOnSqsIta9Dyj
ysNqmS3Cgjg6dGUW3S8DvdU0AtbbZkafojnbP4J7jcOptd8Ra45F7V9J3Rxf2vXzcMKiB49I7nCp
tWSrDTlN2Y39dSi74VIsI1kAc3eqh7p5NbK0CIZVY/KY7jRWUx4ruMtW00hjUty9y7gjZ3eYN7TB
c/GDpng9UM4LCqtUgZYgaOWrtGWsIpdvU2LJ1hXUHkiF61YtrI6a625Vx0jVPC5m+01HNpvyjnBh
UzsLaUdfG5N7r7sqbThf2W1W9S1ZdbhCtqRCIs057NIJUp2I+nOCdDci4fWrlvebYvav6700qNGp
Rrer/aH6Ohu6NUwD9V6aHN/sbbM3rl0wLiRHE17zW5fML0vnNMRh/nMN+jY+aFZW3bnFIuEjgsie
3rQbcSKsERszTSov3Py3/APPj/R5bCuoSt6n3xFR/irz+ib8H8P0gUe6/ke5taWaJcyIxuqOGEEa
cvxvZvU7feAXmhn9sTQdsBwbHmy7n0voPVicmi5rEMHYEYZrMgbef4Rwkas03TuninhyiPy/+2R/
8VWiB9rASbCJEjeG1fHDdzvbhqw8Tpi8ST2Mz6v9Z83ZUMf2twaIX/hjfn7WB1kwTio1T54+oyaV
12jlHfg296h2zHX/eYVKlS9/P05/IfRQd/MAWcB7Xq0yP3+nmWf1RP7xwGk3Xq05CnR0HIvTb1MU
fjFAVywZkQa0XoOI+qA5jrFpLUIOq41LbeWnbi9+5IlZX7Lfex9/9SybiWdho8bM+bGfwTBox18i
TEbV1To+pkO3W93hq73od7rmr2QkeghN1OK1/dL76IBvY5FHbY1xSoXWD3e4flzChW6FlVf5u6H4
i5f108M+vCwt9vDmKdtA/LN2axpWfNT2/4HP6BcCMc/Bg4gHhtXL+aCNEasxlQORlj+63ZZjdPTL
46Cfie1dveYEmB6Wotr8/UD84aH7IFd5BuslxTFBOJb/YcEsqGmVRGYaoX2ZXs3TsmlO1cP41T3q
N/pbck+c/D65y55+52//5RvEp4DTCYPf6v79eQbQZobhcsDktPbrdqG8WXParIu/H/f6i/+bhvxf
Po3VxAOzROK2+dGPNpa2SJIFYXXtumONDpqntW0StMZGPv1O5FxV9Z++0jWyxF5HJ+uyjpnz54+W
VeYc+Zm/hI2LEdyVgU016p++Np7hemt0DkkNON4/fH1+M5KPUtIMp8Jl1107V84h24lNu1VXUGxe
iX/ClUm/m/O7Dfajl9rFi0mGGi5qF1jxX9qFlZt5gNlYltcQtfy0Lspqs7oyf+ulXj/Cz1/jz0/6
YF5oVNvK0v3xJGd3sQ7wRDbxNg9ZlrfZ1glDPfg9ee6v7+7nh36Y6y5FdW1peWjVv+jljYLH9Zs3
95dZ/uEL/OBccJvRWiydJ6xLsrFJtwCO5ZkTFR+JVN+tJX/zxF9+j6wqxIRhSBc/Nr9/k8Cpy2Zg
SXlgTlFFJJdkubdUvGmNQ2p9+fsP95fu1nV0MMtWnDthlYz9n4d+uXS6k5Y9xcww/uJiIbR29DCe
c8oY53L/NoVTSUBLdSKeXV1Z2/zGvv/73+AvByJ+AVpYdELRYGAy13/+BeJC8/to3cmT7HNrU4Gt
b9P6H5+IfjwEhAtALJjrH3fv1LanZFbLHHJZbhQGaQ9xxcakqd2noXdnvvbX7ptrBiSbH358vH+E
rfjPmBT/02Bmgt3uvwdTQNhoqRT8O5li/YE/yRQraIzcJkikgIgdDqqcTP7kltn6H8TUccgilw9b
N/0y/yJT2NYfK6qC/ktWT+KzPPNfZArb+ENnW+LkSToN/ZngHT6QKP6OTEEs3M8LGcgyjxMehy/d
WxNzP8bcCKVyL+rowY2IX4ZenqbRq0G+FffSws4ghy6VpGLljpdl4Q4pNT2+N6283Te+5YVTZxmU
E3prMzizAvnVDMfcna1A0v1H6SBydmVufCdEyz2SLtDtHTRLSDJ2tcsSqz8JBaBrapzlPBZYbkw0
tH3cjSUFaj8uNn0l86clpzDVLhrt/E0xHrslRnpWaXGaIl1u5jZpTqM10mCkkAZFBqDKlrG7U10E
Ot2zx+9qJtyd5FD6rFwPQSKdtV0zps15GhVkdeVjyZxSf6ODl6P+23vfEzhVQWZVqC9p2mDbamf8
1Pr4tqQGKPvMQdwqvCTflJEP1UosFdkaShQbh1iNwIZktWvMojjmKJmU6P32vrV8rlia8rZJVvj7
0sry3QB0ijt70lDqjCM0ndzb1OlU7kTmqV1tmdqW8vi4WbT+tfZUETamim7FAoEc09C0c7ul340m
4ehWmsi9zPjaHMqEl0xvlwARab4Z3IEKWK3hYmrBMJRFUe1H4U639ejykhbf26Sx/caFPiLZshiv
DRWLINYr2GHaLDdeJGgoocAuR4paXZu9FHV5Y1PGP6K9DeHcEbEc0bodlFRx33CTAL2y+m5rRJLv
DtPsJk06uTMX1zogPrA5RgBDcMz0aDCFssOY/BryaSMiQ4Zm3Bb24uOITfW9RbNSKJyGxJlELZ86
Ggo5rKSN/Ui3+HTp50rcOp1dr+SsSb+UnTu7QRFR9Cm11LsVZlLn57pIjC1189Tw2lPDU860kuef
HM9XAPoN7+QrYX+asiq+DOao7zvp1J8mE4hv0GXl6AV1guXXqPr5Xst9/rCdotdhbqm8MqiSGn+R
Z/AOASp30Ak/121X3FFid25a3Eebwm2UDOgUIdReED+JU0r5Oy8t1MlSZnxdy9xBr859QWqQVh7m
YTCxViT6vSqb5KIXvX5solHezk2V7VRdxt8Xaw0mSHGoXOd1XjzqkV49miVdl1mm6k8Q5eKrbLbU
Wau8Ze9HgOE2laCgrdfLdINomtcAOczhIH3gbd1i2JtCtzIR2kUpb/LKdI6O1cwXYffqqhGudXLd
OXoYiqyj4mVUJ6Wp9GG0XG1vLC0VdM1J1tj5qKovftm4N3lPxSgsCgrGlT6qDv3TUpCHde+iKrs6
x1qBb2oU1X6WlpkGbdYPr16UF3eamxQvEaqmRtxKKi7THE/H2kgnAica/BBd5KXfRRdPd5patFvR
O2KfuQ5AmLElGz4uhncoVoDNNSu505eM+mJXyaE4aFNnnoixA+mJzqpdpD/Eb4ZWZk+CUL2dAHjX
BiP26zTAUzTHOGmssQqXQq4yp+MMn6WXxHe+m6j97DkVZ7vUq678rJzuTXzjWlCa7YIOCOvuVmW1
e5sz0UJiAq07r+g0yneZd5dlSfmuO5wAwhkTRRtE46xes9LHg6rs+ZW0OPZpN6OserJhJ8MkcPu3
UaXaIU1y43MeTwwmq0k78kRyoaIgK2kjnawB60TLMg1qvlUtKaU6wi5BoOMXaRV4KLxFtF9SdxDL
1iSW7pSU+hQ0s5KfzRJgnSjs5lvuTQj5bVqjwCIEHH0s8vdk3o7fikw4t27kRzs1WphJGiYKZdm6
LvVjkUTRtl7qAV6Bm4D+G2L8SKnfaYgoWbJvZ72+uLlGBuQ4Ttc+M+fcNE5zbDSc2+M4U2P0epNz
bMQ3elPGiUeVb0wtuGJl+ZTOTnI3GMtyNy/TyuFi7biqFlkdvXKexTHHZcfUkKSquv2K6IAucTRm
g0iKMh79gNOgba6KnvvAozhwZZUrwcHUKnmeWs/4MjjYYepRR6XEy1FRXcWUWI7F2ssC7AMgrJGE
XqOogBZVfUpsw7nMJNtui6XQ93kuwFx6uY1Mpw096BDdIZC90twYK04V71J8iEBFbJbU1Bo7Sg3C
76uwnxrjQtkKVcudjaveavX7pUxR1WSb3tRTFT1NhoUabDRO8trZ9nimqOp+R0ycj229zC+w4utz
lrgzO4dm3CbFqMugEdX0Vcvq8SHy82Uifnaot3XX5Fmgeh0zW6HZ2Wlhzf/MHGo/8TfFt04uTKx4
9m+b2BSBbzSU/KF34ucTo3HbqArfk1dHtE9i4rNDv/e9GSOVmx4LI3YgW6aT9pI5mXMgZwqlgDLv
wUYDfzBKF5CSb9lvPUWKl8E122LbZVSSfToawcEW3mvTW/nZqKLiE2Fq4rXMsI8ERCegJABt3iVl
Qp08FsV7bzrLnjnhHCrRw72J5DAYQdd31UmYPS1/RYNLk7wwrg1i2VMkr7dLRobG4OAzIrzMEKGk
MG6HVgnLUCsLD+2gc+51Dit4wEjQSzuXr8J2mmaHThJdS82tVCg7027DscXFSZxenJLzkjvECDPK
MKYs2TUEuZianGHEN/rkZM9pzZxJelfSrjnWMVK6MqddVQ7a9z4X423fCu8qzsok26hWNy5KpDlD
QCc+J6P+v+44s86qSn0R5qfR6Jfe1umGKSaxk53r3+b+EsMcbWZgxF1rKD1wfLiEsymsK7tvF2vj
m3HJ9Vdne98PRlmmGyZKjnzqSY4kldlUe7qIYqxH1uyDcW3TMWjo/rgZmjo51X00jgyewiDqMMOT
uWkwOtGhYvpDs+vnPldQuCIB16kha+zGraYUqasY3G+CkY8Hb2Qz7eIcMEGX55Bq+a6QyYeF78mY
6/lac2r1orIEW0mX6Av06NZ1mi1rBb5jrU2oYwnlVaEh+ry+NimwDWkwCEORWhHjtyyiqbe2UVHg
zl30ArbfgqXrYZFfq+g7c+SyVCZDHqCqE39Zxjq0MwKuUMb6MM2bt2Gyd05LmoxDs8qapLPU1x0B
rmQ1tvI5E09j/ADeIWjTc18mYcWgktNp9t675N4wU9Y4yCs1njx8ixhAIO9fp+1dJx9q3z34bvuW
mEOoOL2z8x01G6viKuDXB6U/zGO7L+jjtLXmljl1nJvixRqap9IZzh62PSeTj40E6t0W+xkOYxQv
2255a8Q+r+bAUBk0Hq3Cq9y9tjbU+6F/hP2P7JXN/lEr7emTIJl+8YPCNAK9jB70NLfOrpRpHUJJ
IoDbHB6KHL2+BfejyQELCOUf21Dv5qTaTVTN3lPeN807YNVdwbotInP6wuCZtwB2bkwM6/gvuvzU
d7N+FTXpslcU6GAtWcm4y5zexUaeWdMmNfN668jiMXWz4mtqD+VOpY6xx6JNk1eJ96Asos8iGoqN
TL1vqD23kg0wHLysx38rd50zvQhruO3LHh7SXPj3OAdlGUR9CUu2nefd0oiNn8bOpai9+K7XMWz2
anFRDJENHVBQ22JcTIJWPHvXefI5bmpUPIkznABwHKHpkByimX7qutfG+7iL+lvc4nC8dLYaivtb
t8exoss+5jbTYI2HzRPSi/u1FxPBmW7X8TyfsaB3Wcy0bZ6iwr1MtX2Hyu2ffKu6l+RChmPtA5FV
fhcManzlsPq5X3ziyOp4r2XL9eiTNR5ZtBbp9RSky7wa4FNnM7Ts9nlqf9VGjg2Flbz0gNfhK7Gj
o/gzIzSca3ZSYWZEsdvW1vCyxMxqp9a6XTq0+Hz9LNlGE31Era2sULPokHYny9gsKi82kJqyzVDK
18HA/Vm7Vv3oiZhInH7q8fRxcZAllGc24iCXU3vwogymNGLlRlaOudeVRZOCr3+Z8PzAC8YDMPQ5
enRBNGsO1PfYlHkXOHoELbnpnVckeedmmhoM2VE+dd+FNnh3JBYlZ02M1gW2M4pnbS39RuO4dTVz
4L6f4jb/qlc6mbaLsr90dinPTrGCm8YidkPNbcurDJfNU67ZpBm1CZaooYpgMCMKZivNWSDpa5wj
HeGNeOV148bqNS4GQ1Kx8PSR+6Rqs2ZEle7BtdP1WzOdCGN8xC7vG1EUttikV/x5di9NPqmyovxY
1j5GssaNLrJ1+0dV5PFOlLJ4yasUfzDCP/1/FhYAYr9a5Moy47xpdPy0OcuSM4834CdoxMtIS9KD
5nSoVFPZekfLXuyn2sez1hmFfi5ZPEouGZlPFZr5vYvHuu6u/cJSr+1Cs8rWrzQTUPFUZcveZNNc
f3+TslYaLfDoVKmOuhn3+jbBxt+tnqfW2HYwCOWRw5j5mrqeWW7MSC3Vxl5K9LLe1MLW8bTPoxd5
73pfj7skL7nqtK6+HIVEzA88r64eoJOX1kb3VPWiS8M5GTVmgijP2Iuklh4MOkUyjCYN/qXZr70i
GLveuUxiYZqbJpz0QNl1s/M0oXaZhg3HNwVN5voitu5cTNDekmhX4d+5MgzmcWWlJqK/pW0zUZNh
M8unTgfmUEbt8F3UxrKPDBwpWtMv77qZSC6Li1mei67Vr1pHpwpWJzFkHM7r2DrI5y3F2G+99doT
AMzEm2aK/MYsc+tT5i5A7oYZTyoOlisZ98uBAwra9aBntxLmyLmc4bkFSg3zm5iyGavbHGHVZHPd
dGZZnJfaVzfdEHnbRtnTA+Bi+4QjVQTwRpvTMjtNzH1mHp9te3beu3z2zk47DYHFt3PliqHeJNJP
wjnLJN6nRt+18ayNR79WBetAlG06D+kl7lQuMFqVaRnEYtCe0np2H8ece+QmtWiyDTicjt/Hwdev
pei6p6icLJRf14IuXkWNt4u7GucCrF/axbu22pjNohJgu3l053BNkGGHXWWfLm13MJt66LdOHHfx
lpQEnyHrzYJz1jAkj/iI8nJTN1mG680rNTfsq6i+72sWMTQCfe+pZsTZXNvZJi/GJ1mKmykz6dtx
Fs7ldX3ss9nkGmBwDXEoxLqmNoUyl1o4QX7lsmS28YaSKrNB1+R1XSXNSzIO1q1eM7HOlpX0W9up
20uhknpXD95ytd61PoHHpxBK2Ih4/OfVzv8A0vs/CL+L9vS3Zc4vy5f/RQRFKv+90vnjh/4F4cVK
DkyXVnnXJgcA/eLPUic4XcBNghwbvAD6GtLwr1KnZfwBCxWLr0cmsmEg9P2r1MlfMTJWmQrChmtQ
pPwnpU6m68+lTqqslFRtguzXIEGe9EH6qjrMWpGMhxDQvr2L6eLZonbCiuHYevIxxmz6unS343ow
7HPGpsEKuS0a13rUgNw7Ge4JB9CnbLNsa7aW4JhBs1Th9kcpk6+G+R4Pww7i42aenXDKcdgZ4lA5
9Q2o+HQTc6CjGAY3j9OrWUFJsudzNqcvCbx91XHfMaaXktlmDPIhtlUZSKkdZOJTSTBVvuX0z048
e2xoE454WvIulWl/bycDAsuAY3rxnE+FJBLXL/AGxBlBMbnAiY7E2dw2i/xSJa3Y9JAQA7uQ0XYS
ZAlmRvnum9nrVDS7eE638wzlqJm3SK9pyDYQal0MeVPvQtfw8v3S42PqrIqGhtHJn51RqJmTiD4S
0qmeOu1br7C9S0O7S80NMH2b5jWZXPJWUCtOibiQGw1PqaaXp9I1dxwoL5ln3LBzHRqWn1lm36yk
O8amuZ88ek+W5oQPVdvEntYclSrdO5k3GubeRMdGdmnILD/6dha/TKowLm0qoHnQR3qovMfG/qbH
+ZYKaIjvSbjdUYuWhBMk3G8Yp8R/Knn2CwI349T29h1Oh67Pz6aLA3FIOhIPIC7ezeViBCxdst79
2+S5/VMr/HfK/l9k33U4Yl3BDAQXWrc+2mMmZZaZ31QjnMM/Y51Ijj06+yjAVnj+L8Hy/2sz/9sw
0E3+e3Hm2H75KZfmx3/+53rlWn8goqxKtWGwMGDZ+L/rlW0jsmAnQsMmu2wN7Pt/65X/hyfICQAV
h3wOdwcJ9b+g4abDT+FjQZWBKQ7M3/gn69UHsRdH0xoqg4xH5Cn/4nwQC3M1jybRn+uJ7NRW5aYw
f+sQY13+eUn8P2Sdx47kyhVEvyiBpCe3RbJ8ez8bosc0TdImPb9ep7QSIC0ESA/zpruKzLwm4sT/
/SU32cz/rF9d7IylpLiLa13r3bA2zjGd2w1Pjmev0YbCKe51mp0JH0kBRidSHzYPcK7K0+VgdzVM
qMl0prdmonuAa9FNz2uwzPaEsDC1yigjLfeUpMF6WadqfE4ZQcRjM6iHGZ/AKWmDde8w37tf2doD
Hxkd/Vj2nvpZF5n9JUBg2uNSQzKrKhdlnvBJ9AjgLE0j56qt0GckNbp2vZAsTX8QVj0fVMJa7ava
Mot89Qyjbz2Uf9ijzI/byHeHa45JbUdo3Ms8uMnBybwZsyod4GQm/b6TpXwV9RBEm4HD94IhavlJ
jczAKzs4SBqyUnbOXdoKy7v3XKZne3S92c0YYq3VLuCw+2Ywl9ghUsbtmTQb3CO+ctB0o2s3l9DL
7J5Vt8MqxjusDH9v/mFx67FqsxQfaaWyBF1oJYs4KJJN71d/y8Wn3JC3AtWuXCREGffsewKGj7zd
qTa+e9ecSNSuffMmbRUaswGmKVAaI/1LF5rbnOgYTlD5kzLmIYZUGhrMg7+m8rXrlOnCDWr5D9Vp
MXnB0ZbDoJ4nPIvzP7tvM2wYW+asbpRhLWNf4LAbIRB67pR697wayJGd+XanIyubK5/QayIg5qho
q5QUoKrQE4GzUztEDNtmKNI60969NuVcHrOpmrD7OLQGNo2bFP/WgBZl2verz/ALpciQNt5hXJfB
P2xBZk9nRpKps68NR22PVqAVpHbb99e7omXWUT3ju06RQIMHAb++87qFwWeLx9zJdr3jNFbLk5JU
EgXzMrGT2AddIar7dOhFjlG4aM0hXBCmjlFRJ/nC3+Z32HUZRyXYmFkReNHUdnr7Fu4aCBxA/dyD
CrDx/n3AQnH9v/ijLBMB9JpXvhd2XqDkL8Jpaj+yOocNqgPOZ4IwQ5dAf5RWfTV/Ebusx9h3MtEe
kFGV6lgthsRG7pJh3l77oVmLxyVRGVEs2RToD1Zp4xTnrQ7kq2+RfofUrC766d/mT2UJCc1t7eHO
dlVJLz+4BkapXcOmtFBxn0zS+7NsaafPW23MgPVdPY/JA0Oo1LmazAuWF0doTbLwSDrK8rQaZtP9
AZg1MIfDFV2Mf+pJq4lXcFDDaRKDfUjmtQvdtq7TKib4tu7+1g5DB8w+tSzWY60dE7+3aOzygYnp
0n8nro8f25wlH0XRN8/MRvw2D0dRz+7bzYk5v4lKTN3zSoNmXabVZ+1LjjhtxL5vUram4TSpMcUa
qPCT/i6HAVI3xhdD+F+TSI3mgnzcpHOw7G7EfTbrZHjzeZB4LGg0u5smGd5ESnw4WuanvNwCrNjE
Enn6G4NXayYYnxvDvsdMJPPsUrh9MGT35G8ZRH8zQ+LzFhFad2eV6MDTRNR7LMfF7MQkDrUjRktM
DSaCJ6cg6SfKMjToduQM7ezLcAjaVKEAsXDDOFFTrcEQ8xuk1mfeYjFg8KPo2efm95wr6ILhqILa
jZQYXfzmyLXHvyKtOvlvXYJRvkpHkXQYQkMvjKNl8vIoXB+EMB0yt7Nuy8y5YuFIYJM5F85O+ytH
PV7uyhETrw/hVfwzr6xrMtOFz0zXszPjPKTCtan2yL8i8quV0uT37u1RMb0Ti2xX8aBGf6CeljkR
8LsaanfcDRNGojGTU3ogLau1cN6XXvuRdjaw7Z2uhj5EjW6cFDrwXEZQ5vxU3fZyC9+v25io8RfG
PhDgECHQJSdOutwmSNaCt8U0u8z920zVLO5WwiGKNCwRI9SXxGC/CdzAFRxWeemlQ4NT1WL9uVMp
i5os7M1gmB5k33j5x2ZIDu61740wEf5y8oTF4K+dVyc9afYEy0ltrnIvdl1hcGIXuIk3s19csnK7
IAcAZg4WI5652ER9qKgvMDb3PeKKO+byxcp1qT3vq5zNIGaJLJznpmT7tk8XT63xytjWf68QL2xf
rujYIXa2TUTqzKJqJaetN9PnwU8mdULzsKB60PZIdSztAtTZqGXxPkmnXf61hVs0QGXU4vp3qZEy
OORx4rU0YElMMbloYlt3xZjcbkK1BOa55KBsQo74yi/ZGgzK+rHsaTNiPXAfH1PdFMtDXoxwo1yv
tgVJdZN2PniaU32RWSHrsz2XU7FfTCMnYa2Fb/WQJUy2Tjb7K/WJJzyFGeUWObMmAe98O9eJ9ORx
m3Ijvzow+N1T3+SlOMuibk0MZ7ZYJ07rtrVD1PHCjtzaYkYbtn7VHVJz6R8KP0v/DY4Sj5klOGzn
riGoeMYCHw3bkvxLUIXwtOe3aSbr60OfZBjXppoTl9m0PCZsON5uQbHABFImVsZiNndGwbFxHdry
5qF11yHuTWIZWWMEI4KCGasWxHvrxLRaPNG08PzXIiPVl2n2m5WyBNnNm52eNmZUzwudC2bOzagP
eu7wKDBTAlyCQUNfgq7ig5Idk+u8X+pvFxmDefCGrQmX0pw1JQteyrox8TPoma1NweCcsEnZtDsh
BhQdrplprlHPY8ZT4s00w6417bhcquG18Hr/hPvG2y2DKM88iU2KsLNzXmoN0OFsT4ySdhIHY3CE
PbHKA56r8lp13fLqr9TEp9LNyNIsu5YpXekpnwmQywyr1A3u7kQX8o5yYp4wm2rrQ6T2JmJvmRIj
ajkM7PccpbV8q+3KzOgem/XHXw3r1Na8odGyTMZzk8sKk3Qh8nu73pJTLwegFkQefgZkxkEuMOU9
wRbLHyQJ66O2hdyX1VLcOdaUhAMIN4xv23SaJkhsMS4fhswOv0xOoXK/CL1wpPWFuws64ZxJCKuP
ZmGvTxRw5r1hTYx0Ow6gUi3lUYrGHeKxcq0YFWB65NTJPjy+lIPrzcuhdQzQpQ6CoNIepoPaVnYQ
pTL3A9SOe7sN8C6SbhgI7PeuKC5SVLC4+YGORp2aL1aOsWlnrbX53A5lcdZ55z/6bKverWAsLlaP
h3LpUz1AnfKIX18756lut1k8O5r/ZpPgJtwVDiX18MGF4YnPMQWWxhS0TBvyF6yZwqQJhHravN5g
v+7r9Ec1qIF2pRz8BmQacPfmWLh4QMd1xrxdArz6vbr2fe5OwAuggLz03L2vq7vJ3/NSdDLaCifb
j3ICc4NIKHKnikEre8inhkvvME+lxZi0X8Ke++rSMvMQr4NlpT6DEFshthJ1JJZ5i9l+kLFeOaRm
CdUPkVk4kiHcLZZyWh1YxkM335VjGxwW11x+WQwID31zY5sIlVVxoqr+DZvnMoay0zmb79H/7qqq
3yWKdSnk4j6CifKHyJWOQ4npYrGtOGgN3F3ULlk4aOFuOy3n+qmrmiYyVotVbxnc5zgHAcusfBqo
L0RW/+2a1DvMi1yioUuKz9Q2kIHmRsP2M+1xCQ7Jj2cJB0FRye9Vw2XAo8eSrCKHIdJmWTwa6CD2
VT6KmIVnCxWiYVxSFb/Zb8wPymwDgzIi8A4uDvtwzu3pJDpTHQrqM+y8DfX1RDpnmTsbUpX51V6q
N4rs6lG1snzXQngnEEK4uYeGq0ysaeR0LJ/7jQqu+HaDwQuDqnlRClJNNyTnbmVQgiAAQIqp/jki
+AUowBPv7VqIg14G9m32ssA9QyZRrgjSZkf/cpPh5EA71AAAEFDlWewi+ttX1vo2GCy2Wn2civm9
00G7nw1ySaYlcT+9GcA22jgbB63uXwQH0a9S1GIXNMmb0C2quQp2EoA169XM+Ym2rPUecRFmRxU0
2/PobOrI6kW8Jb6VEF+8MQUnQIUTsxFXOvXgqn27OJQ4fmJktF9Gv73mtfnSGwqNUWoEkW03e7++
1SPFci/q5DRv6uB2osEylv+lpDgnwvxDjO/7LGmk3OEly29zaA8hRU+NVQ6cQZ8p/4KgZwY3aX7/
2QJsVMn+GQZPCJfpF7qP33UWPGm4ajsfWVCeIFJL7cdC8lNv/xjMPRZGcJ9tS2T3dcRRGGlYXhB6
nJ+iYP9lf7NqjhquW0yQZ9+Wb5X9u8jWHayAZ8YHSEE+UGJ8evX8u+jlGybpX7x8+y5DT6c5PFng
NunTWoOURiSUcS83+fOi208KRiDQkhhN/I/eKnd+cl8mV41IUjjfqNB2qQmlVEZmcD/0X4avL634
CQrULeVjingja3+syo9KCu29YOulmZt1UKAC7yySPyo/dGzGPIeAGfaiewjoh7azXqis7inVsLqn
MN2JjzUkwQ6i+tokyiHHG3+pUuyHPjkbbp3GvLGXtRdvqspR6BjftdcTSmu/GxYay7SvHhm83RWW
uRe0ROmovtn8oRKym/Lg2HkZmsF09jLxqF39PPrrmVOdcxxajWnnNPyQyMrKPMnBePCN9L1r1i9d
jAFtb3ctxjYknfTd1/Z9t7nZxZeAP8agulWZ5bebyO9sMXe9Dj5nAgNHziwn4PAA6pBPbjj6Zpig
zmpLHjZWpxM77LY5TT3iwB4qGIvz8cvNXm6birYb6Ewe5VLuiaXebdsBEQOvwGGuLeg+n8pSfK5N
gVwKQrMDAr+krl39c0IcKTq5v5bVI1e06QYvhJiy7xiOWZ/wab0kLMSSGg8kFU8afFeSns9m4enu
XPcbmzp7SH/X5E3UsOVJYSMM2/DY95j0m8eS4MrNJr5s1VXYqZ+aGoQxzXVihWJ15I1OiFdQMGjr
Ze74Jq3HnvpDdb+Xbt+3r5P30YoTCLUXJsfXrkeBaqLAyV4MqYE08hBnFYwLyh/VNXEiQBJ0PzmW
4rzAX2kMS33XIHxK1IgEeHi3Zn6/WdVHljl53Co7CdFG9pGw/3TYSfkiILWsZLsF7XBCv/Q8m0eG
X/GwBOh8Rz7O7TjDXFnoVLfFudusdxG4Q5jYJ/QDQC9idgfItDz1oNlyIizge+fO2gChry76li0O
MuOlXXE1FK/bIiNFPkUV/Mw2lHDFKH9emrCdi2NDxZQFzJ3q7SgL77iiKkYvGSau0z676InfXO5t
/pYuTo27ojykU+Lu1oJi1+/NYmcZipeQGfY1p4QBTvqhkr1jtc/GjMpzDLAJm2dTtQT6TpD2/qb1
jzEMe2rzqCMv15HTwo94rxZEbObBXdajPT4SVHU72nZ56yHU4mpD/qSIn0WNFBssTFU/GbtpyS+2
WUTp2J9Uc+u6oa6yyYtNxKIai/aGXGrhNCESFnOwwv7dmFAo+lDRHQTaO8imx4S92j/tjWKFpBHJ
AXVo84zyLE5agyhPZ6SP537IuH5vSZupvafj5IQQ0coBYpv9qWJwtEvH4YcBE9vQ9OJASBDZZzVP
v9cui4KsfRiyIB77S4naiooMZ66xzyzrnW15lFo/oFCwynlu5LXpsyuryICulUsXilr3WtGthJvZ
yJ3qrFu98acTTyOzC6TqockqY2cj30oaeHYZq8kd0oT9bLZnTtkDP/JOJ9ZTAVNlKU86r4NQ3NBu
YITGKTSrDaKFuU/yhM4FqNowsscYH2Xrhfk2hmIYTpafUm254yEpe0Ar5fdSrYSDyv0Nt8WkJAvH
2WFQm/N0zXcFao2mcR8g5nk7RSgeSbq8ltPV51v04BLqxD1T+O8DdztRxBzJBrv3Cy5DriRLHqaF
y2glpYEhaxCgkfQ0CSHtlkHloV2XzR64GB7QIdmbTrl3my+gRA9Bt8XTwu8k7IufD3daDJHV5qiC
uivox3hceVDXHsZL2fKNJ54KpcGKv/Pfg/LlJl2qVBvPcxLLct57Vk0dHwyhHNCF3O5utkPKem3L
KuqpSlIRPBY1tZsL87FI98kU/LGH6tAPD/50o+ydZyS0ZVAzdi0Pc+WFljjPGbVw9q4kH4dFVWv9
dv2nrr2ny82QbxfuFI/Wv9U5sLVnYPAypdZ144O1WuOwIbfX/ssNfUe3VI33fW3Ejfeoi3tNQgem
8RRYRo/qw6X8QO608xlkt9Nz3yClfTNWADplc1bTZx/cp76OGeDEwr3Cu9vxvewc3k4rVRRWabyx
rHL5+BxJliYNmy8k26cqbPzhX6VtoMX1lVXB1XCHixyX86zzc89D0JrBNcm8iLXYE8jEl3wdP0RG
EdLn51bXQPCwTKZtPKBznPkjVnWAnxM5Gyrwej0UGvZ96x2yAAxRVkM84ywAUpF26qpr89Ia9Yur
st8TB3612pE3beA+goIvEiTSVHqPuV7fMcmhCUCZCscTXVDwnVeMOIxbWpsPXXPc9vmSHoPuvR5R
oSTo35rVe9KL+VrkyyVz+JNzNmXA61IqB0ttO2Mh4XN4v6m9PGM5mohG+HheSNM8zJ55BmF2h+Ts
ZxSBpvdd+PWHcJBfwepfqkD/MwSJfmhOiLymhwrM7mlyxe1hutM2V+hqPgjofXM7XKGUPGm6McwV
B3tVke2oo0rGU4V2nmFb1JhcGMu0gA1Vv9oiZVghY8YIH6MULwWp7kj6nN2I+jMZfGvXaRFja3hE
61gkOemXmibpk6plP8AdSkrBhNQeIt8YLznKjQnwWttgdjDxwCSM03coLrOQv/To8PSYcxtqH/i8
fEHmtS8m/AhW9pI6v1tomzuogMM4QUK17phBUcfM+aOXG2+bjfrPMd4tkN+xVzBw99Nvn28Ur8FJ
aetaZU4YTJQhyXzfjg5lXUlF0ZXPpreoXWk4FVBFzAKVV9DRbzh8SxGbXX4uUuONbgudPeBfd98t
LDXp2mnP6rQ9CV+DrIENvhLgPJ4XFNzw4eABlt5dUX1uNS3XCs3SLnmVei5de3qcnOqDhHRukWX5
KBPrd5CyqM4J0YTu4Y39S4seRmwD9rI2DkCSvdlF1dwB0QHGkrrfzEc/q8Z+VYpMkiV5mEeARZoT
J0jsNzgxf4ZlvK9Av8L4gNnKqH3Td2tDYEdAsF023/PJH4weCmGwcKvkaN515NKstDKAIO6hVu23
L8H3JCvr4Abm4yzG/Vg01wV9ZTame9V+LlysrWkdYfQ8BYZqd1pnpyRnlWVOI0D29GEK3KhXyPIQ
tiwnc0WZXUy1+2gNNsAEmek3uzW+86l7AFr10GfGdTMgE9V9xOcSleIv3Mdo3DoY63HrHsuUJdSS
Pc0WpoWp+Jqlc++U3wSiwkedD+zzgN/2UZKZFAuEo+Y18Beu9erOc1+5FyOLfbbXMT7HkCh7+9Bk
6lrPD1XWPQ4+z3S7HRQwTyWm0Flue6EudBwEgQpml9c+pf6fRluR08oobez7phjucuiNTOQ58Vxm
83O8eOvDaqeX2YNAs1m85qN3bFwx0xxWFyyaUQ190IcYnyXjg4aJkvcOZTtWIzBElsWUZv0tu+0h
8PuXVSSvdNHhJrsHGmzmY0G0yJUJKNPt3AvR8odcmGHWbm+jM9wL1GGohOOqlq/blp+qdPmpvLMn
cBAMcN6hALqDdwa4F66jL3cFsliSb3YVc5pwMet/JWQPJNUfwWhzk0znAoRIicp0G2Bez9aP7taD
xdVi3uwFY9jnLNVcjouR/MoamXQ11XuMkUhVT7YmudCTIDKRQVmEqliU1V5y8OcWzlZ/JfoCRQYq
XsIW7V+LAxyx/cfGJsLCfR7dAboOLCd9c5+VBAplADGZSXnBTs3lg2GWN9/JbjLK4whPsND7cixC
iWJ6xkZW6OEuK4rjjUTbF8NuM5LI29a/g2WfboNPo/70is8soMo28kNjERot76sWmgw65xE7GR18
EnwE2SGZKkLhhtCsieJhbL7yyE95Rk05ndVGAe7/9TGCeUX3tHBFGGiaMzsL6bz2ysEwwPTiC+JX
nIz84ljsaDANx9nJpL5PjOTB8rJYB/GSGbuRn1tu+tCA95q68sKc5cGdnLuJvyVosa7JCbvgiq6z
O3e2PCTFHKejOMxrgC61RglPgdWQXjcYu2xlhLvRfw+KQJQ0n/aDPZqxJ3/GXIYNnVndO6FVMPkE
poX+8BiAvMw1WKOAnWiFbN3cYh6bU2OTYfZUeKFCca9+MXSkQH40vJtK9wEnCe0O7eKpZRa72kc9
XhsqQZeRuA/oNGijcr6p7IBCwcwkJxbCT9RBOTPa9LEBPpRSaeRFWKynCu6ohQ1AzD+5KNm/kBjj
mbHRUq7zlE+qDqViAuxjXEK4aA4fXfet9L+OAWjaccbJJBT2a4P1UQQocFg91b2/7+zLZlpRjeEo
7blkuWrM9Hca/JLqT+D8COdQcPSjFQ3tXtzlZXH0q5NTx8Zgcdov/q5tm8e+sveD/0+tYrcYiL77
IzOTK7vCyxZUcStBYC/5o538Sdxy77cZXgD/mgTL1TWCsMOqFtosAJh4hUi6P70bDTdvT2SBsFTb
bdylavtjspDSy8qRceus/agDT9Tlb33PRF7GedXHM0WCTpN4yNO9YzLfrILd5i6XMfjQE7t0dATe
/NEOrDrAUnkVCinFgeLwOY4X03tiKFy134lZnsplPrIs2KkGupjbPWT827RyI7IRAGUn59bIkGPL
i2rzQy3VnmCGc5M5u6Kyz6owdvPIo0iX0BnsSh0IxKYdZQNV1cJtPgVnx0pORdeHZW7GYzLFYvPu
LbuP27U641OIqqHYr5Y6DN5N/xCN//21L6mbRLd32qg/Cte8Vs6vjJ5A9yYnwsMIGY71ctci4l+Z
u0rFa+3jmiqU956nZrKrGFzVS19fWNR+VQImbNOlX4vdvCIPRkEw9d+Wm3DNN4Ds8m7TOzl5R5/Q
h6kzz3buXMm3txHjjyWY5b7klUUrbgXwmx3DfKnyBrea1T8vZamvbn2DZ+cMJNcCQ5kOaHQcLb8N
Z44Mv7qk5gbobV7HuN1QE2xK3Zmb980JElZTe8aLwmXjrzavVbtFeAynR6uD6Jhnox9bhMJSHYLk
qA0aeYolzCNWUpjnoCLpz03vQFL9CmpeuFFDiLIAVBJhYXDhmCPCX+x8yZFusH9N5j7zDo5XZt39
YtqAAierAuNqNAClwk7YLUd5u1kvVba5b5ts3H8LKUAdwLWtmtY7nWDsMKzviV2N9tx6J3ikUsr3
ruV03dR2YrjyHiBhOc4q+Akqpptpx9FlR3PNdNq3jCe5dLeK/EvTI1ZL8gQYOioQMKzSfZrNhst6
OdubZgpPrTCnYJIEVq26vRpBCdMV7lWfD/uk5XDSEj5s6sW9v70a+fpCpPxJjOWfrMVe2/Z/3DHY
Q8V4yLvsaunbOHn6q9XPstpU6dMdnOoCG0sfN6NQz5KWQPnNHnfmvgUgyKqZzjGNkMDsQcSDpb99
gafCntHtqY+2/0KC8pAM6XUeu4u66brb5TKv6k+6tU/s8G5TS/HOmGSfBCBpMzhkS+a8GukkMZkw
WrNkdciaNurT8U6m2X521w/yEBjnk9VSOQOkzf6ogbV5DlIkCV3JmY42Ckryp/ZrNT3MnA3Qu+NE
W0d4Lh+MR9OorroPRAEFO50b8tmdmN0JZ9obk+ZtS2DOScQeO1FPXE/uTIaMxywuEwBe2yjjn2BI
Cl1XhHOGpKPvWoB1w1F065k1dIh1l/MXXrhhMU79NJMiHvPs2bWrGAh4WJT5IZis/Tbw05Y/g6Cq
E1Rb/F/m0B5YqvJb+hxXwYOwqv22EMWZlJHljHdGZz+iNMBSnl3WJj9qk/m4ae/4hUMOwzhj35tQ
hzuEYGelejJ644i782wIFU2Zhzvh91bBu15b1m7bHJo5E6Y05Y7ODHTp7i0HIP01bc4Rsh4knexq
yvqL4em9n+M46hgWarZJY8HI1XmobyhR4KvnoSFNkdvccmtOI8CP5nJIxjSeRMAKuwi9Qpzy9JUP
K84M+bCSlOVUGOxALx6y0v1hDM0USAx/XZ8VX442spyeYMUup6xjCcmt/jyrfs+l9IsxyDkwW2xT
gf/a8jIyFnDeZNaxl6Rlbs/5WCx/czsF924yb3OYLphiP64GDlaviBL6ApzmCN5RopwKHkdMBSwK
8tv/3KovvizGK4F5h2UDb2ExAQswnKfeYzqBAcdgep383hrOxIRd2J5t021nE2L+i4x6u+IMHo9+
79cvgTeJY8ceqllJGxyNw6wMYpKc4JItpf2R3v6AZgDjVchGR7elLKBjiaTBSgep0NtkZQhkjTZq
xzY2t3+Kh6obWY8mgolD4f6yGWdFImHmF9RYWbLMeR8842Vai999wmYu3+JamhjnGd8yK3eddGDY
ZG0L5Fh/BKduzVY0SaIg0rnM08goy+UetrINiXCm0rfNz5mVeDRtWkagAq7IPcp3E4P+rkxtuhMv
qwhTGnsbm4S5VXM4DGDJd4mckpMp1+XRa/L0vARLc/J6nVwL7fLZWAzgyoVjLBHPFUv7KMdneli7
+Q0reVmFrsUMN6kTNhEu7aiBLT605gpHWJX9mR1nOaZl9VGZSUK+4DxF86SpP1MiOqxkOpjb2B8A
wSpOxfIlHZKGaUHvRdWaVac+SYxwqKDXZ12H3Cw12m/PWrG3+cn6HTgAksdlRlWVVv9Gs+IY57u2
XK0P1exYT5oMpseuhL4krPHHUChetgARrlO3BtP03ruspkARZ83yrVkbH9CJ+7PifNwNvAjR5FjV
B9/s+sSPTJTElKcPhq3GA7oYPFDknrAwQxaSjlQSTLQbcOujPDe9ZuZoLizqkdc0MW5X864rrO5h
2wo6CSf3WiZAuogRhDEkK8wgyigM97lqfpwkaWP8sGXkJuNfXMmIuUuve2tpHh2CJB6lh1QpqjF/
Rk1CnzXgcbB2oiLjzSys9OShaLrzWtwMLh1Et240cNL3nrGoMNz15wvbNL0XSMC/Dd+9bo66StvF
7FOndvtM1TrGokO+lFfjCzID3GMm2FElt+xQFrduS6ya6Y5RvaVO5t5vYDgeF7/kK5ltUmdc4N1J
d6vuvOwL34l3FYNbgfzcEKWjxT7PmzfKvehGYgNgfqDFZP2zo2+7Ob+C5mFrLJyUgztUX62XviDx
xm3NAqA7ONoNXpnqf7AeEvtyuKVYd3YdI2m374t2K+MFWkXsjI6/G3Mq/W4IkjCdISxo5ZEq4SfM
NP2FSoEriq/PMTBnOWAZdk6bb0+ULERfNG43qYszLHhIcHuuDQao2npzq22yrgN7q55YlmDUp5XB
KyqLvG9uHE1zS/wiVEmvxLYDFWr2ESNjrL6CR0DGqard4ffUMl9qok1M2ZahTEdK8g7DYCEXRi4y
eO/R8xRv69Z39lmaCr3sbpoyXknfypALsBCfqcCrfDDVk1tIQh58oB9r7CKj8AmHIlKmOaHoWoZY
k19gP3iQMzkuLUuNe6Qlo39P+GsLi6myB0Qspc05qrx5XmKAQsWVU38YD9CoVtJXEXhp1iugPj+0
0L1/I5Rsy/kGz9D7Wtb1GktMYNdGVjgXTEuKMKtm/ZsAOR7FkWGBqy1UD41fmM+o1jXSfPoshHTi
oBqIzLblpHd94JYUKNkGWsihoOuLjaYuW7oQW7F8kWjFdiUE3Hontcx/pUOtniiC6rNnk5wzkJfD
bstxDmXPuV7krBlXu/X3S+mAPOFTwzFGXgFNh+psvNNNcRtWdnthpfBAy43CTNHsG35gEq2zMZS3
x5SyTtds7G/XBXW0+YhzkbVcZbKhx2b+42ULCBLpWxF0t6Hkupsq9t3++m9cDIyRUz0MzwM175Pf
l5S3bbqeV585Jqj2lumBaIwPJevsZFgZVTWProrlUOdE/PhpcWeoCfD6MNnMwPO0jrXNSp8h3VAm
EcWdJ3dWSd9Y0AC+jQVesQrRK3VJjWNW0UB6+QYJJ8kaAOy5CpkP/10bqMEVfIHXpP0Paee5K7eR
tesrIsAc/jbJTjsobG1J1h9CwSLZzDlc/Xlq+5sz3exG0/YMYNiABlpdxQqr1nqDmb6fT/lPtY4N
30BqBUYxSQEoZEgDMlcNXHV40ENc07Ss04+9pcwk4MMRZ1MVCR4AynqUVjQzhx+OScXIMNH77zn0
3LAkV4oCTXnO9CTyQknV32V5jfUqp+ZejkwM5+y536K59hlshvlHqDmzb2ct1V/OIo++lkZpMsze
jxpqCjYH+cMQqbD4ohoIV52bn6GPYtlzkuOvGAMKoZf8U8erZGMEPDBikx/X99WvbpabT1JJ9RlP
nk9FVCfIrVstVcP6xK5OoD9DUoszDBSoo5ZKB0neir2cHL2XT0ddqU40mIqZ3l6YfgDIi2r+JDvK
72BulR2uFV9LDbgoCi74HzpGeZjTANB7EgC/BqgQfGkRjnlhMe4MBF7oXJ5Qi4zSiI6q833QJ8w2
uDaUIp6OIcDabZWVPYkB0qpZoGKsQiWh0vTcNTs8kKgpMFCDLx62ke1z74Jyi/TToRnj+WuQqoI9
CGjm82S0ITR4Q9sl9MY9LaFsN7cf7Cn5jLErztzK9NrZQ/hBKmLU+eEdnPwEiwOBXkKl/9EUFhh9
UWFnpwZfg7xDFLhS/oCT+6rrKVK/tUYBGBxCe8IyiN6KOxjR4Bej/mHMYIc2eaT/gJhV75sgs39a
II5jyqNIOUij9anto/63DBmg3YAqRWmlyNE7dYRSjE3LOFM7wBFzPc7vTwG1qXoIjN0cmL+tUw3D
eZZNuvld61Zaon8O0zY7aCGcI1uDT97InWx9AEEY/wKT9T3jDUeFwY7a33haDE9TjMg1gi/dtpEl
FVax/iJJNU884MvlaYvfVTuD4c6wOxhoFWKo0iuf1cgoPaigVB0VoCeeZBp08VNHZsCd0hp+1SQ2
ejAyQtslN+3nKAz78DCEA8vyZIblV2pi+V6x0TigW/rensxfYwIOWw17/X0wTZSECvV7pgQ2zxGw
pG4Xmngy0GCzI9SkBS17hhbxcEIaAkFtFUmoE62LHQKoisjksNKyhXg5akCYJaS5Rleiel/OPfMX
th8LVTa+zPNo8URTGl6Vs9T9aFsFwpRelI+tPlQfdKVNt1qajzutAXcwqWl5NNGD3yj1adzUgH69
QCqRkE8NwAu29EsaW1RqqzR1Yb+9U+Zp9O1If2pxs3WRp4cmL2SG4gmmad4pJfDHllp8ouQ/e+oJ
GzCF7+YuUEiOx/CoWRWyjgF2aCZ1CnJxgPccU09G1/1E7+a5Ku3Zm04ZOVsUmXutrj4h5XO0p7T5
lOAk4Z8K3Ccwdpt4K0gQwuAEfJmngLJak4+/gzyng14YoZfCyT1R/HUwvWxEmXmSf3Qty7fMJAy+
5eG3zqNiX9vad24J4z3PeHVrRgjEKC0OJKCQ8n1QAZTFZSNBi4WtmR5BQ/Hgq2wbEIxMgQOXG09T
yFtROKHP1IucGXcHv+hjxLk7AzJ1piqHoAHuvklr2isx+nqvyMjwMBnMuPG7cOrdtqP2lFP+5cDT
IA6ABxuBa3+dLJv/HywakjgNqBe1HeqHCKXU5pM0g3NBFkYx0N7pv4xjmwCMOVGLnxqAzlNU0Oct
MtBL7K3C/DnF1uTjGAz4mDPpJZ3Nh6LU5A1mWKEOtszBL6PQ4o/dJNO71zrTHWCCHCutSWhQcKNY
Utlyaqgnd1aU312aGDAZDKTPinn22pYqFUWiIMJjoPwx9h2/Ri/AH452IYj0k5w9mzHFGKWrn+wY
r4lm7OAkTDZLHL8dYBRlJdUvY9dVn6mUd65CFuvqkzO4VYD9qzFKPLIiZdCemtL5aXcA8IpTXGAm
EIJx7lX1TwOlD8TnQf1jVBBkTyab6qXCAHYD2QFz4qr9ji8CzzW5ftfY42Okjq8okb3GiI//gd9Q
8DNCzBXBDUWCOBLojqukY7mf9Jq3CmRoDL9HKrlwrRANUyuj2SaILxzGIZ4+SVpRv0utPtlaQdiY
bhqonzoLgnjhKFtjDP4oTeNFmk+/KbUxolb/MJf2z6rhogmH95TMMf09qSrSKBT82IvpDCKiiOT4
F49ogWIvGuB+Fq/DH7TXtG9NESmvFrIs77DFACKvjejgl3bot1MA/XAIjS9l1QSHupJ4svdB9Lls
5abjMpQC7dFKT4nMIaP3+6JBCxWnxtaqEt45QKEHydE/qo3A+athcuAH8dCf7FLXN2dEur/BYASF
DIkWr0ZyZgQt9Te/5TP2WKA5vaUrVurHGNPPub5JBxBQ1D8qRDar9jmZcT8Ka+pCeC1ZB2QJ/scf
IBi/Zz+gbANZM/AJ9Ae34aTa4l0ZwwHBi1yILedPSCP8r2NekohbOSlNODJ+49cHobdsyrZb+7Of
+s4hbWlBqPuVUS5kQ8U0I+GuG5qpK4jqOotRNhXpVDkyzS1qnrqbI9/xW/IrT3ExIgAICeSk8+AG
d2tjvQ6MYLZhGjoikYplCBbk+fROyDagJ0DgxjePSOl4povu8+SxP7e5Pz1QtQu91agLDVqGexkV
eud5VFluJcvE0IePOvi6q2xq44AEgSv0kM3iIHn/UBL5r4AmREsNjXqVf18GtOJWjk+pFHiD5EcZ
qrcnw1v5hFc8S0U2LECrpgpDHor8YkylbNpFmzuBR6HhI3UzvOv1Tb4BogReSloVBVcWVHdURh3+
YUxw6pHOXmr/jzHqfz00RK9i0cyes80+hEfpWT+AJjbfOTtAYA+IxOHu+uysyVkvJH2vYou5ONuU
mB+nIQ3gwOtccwe2y83fUfJNXsMd9kp/6SNH0bGD4hz+WJlmQVc9U2X+K7TOkaPrbHx05S9Dj4ox
tUE1BV56cL6WKNfLHar8wQbhpy3KESvRrraHmOSzaIujIEUAIIlyonnai/MC0wwmox941P1oST5i
yuLLe+PwvwVd0oLVE8WIqtNpR/mDb7oxVUnKn+RReJWiy+LiN+UWW+5bEDsroa8YyWK8BjkGh4IC
NW4xXgzhFKnmfmJRyUeF1PMzVgSu5HISmQ/IGng01Vc2jvgrlx/UlCFgo1muMNfiJ52tJWAa3QQo
Gxvm3fgoXBaGrbrV92tWBGL7XYexWTaa2CwQty/CSCH0vThjUrtEeg5aHgchBm5jRqNv7TC/Ot2Y
RK6E/x9qsTtQ8zSbXLIDr93OW2ObihvkUHnDVt/C5l31clBvfbTzeOL3nM2gaWXaiCZV4JUem/B5
9BSvOM5fRqFYtR92qF+59UNTbRxX30xe6JJ2huEjr/fhoXpYWUC3tuf5b1l8zSwvqBo2fE3hd119
oxft0uR1sVd6CfyVWLdOofNYi0M9geZ3yjCY96aj/QHF3R6rW48OOJcXOEceojvlOPv4BxzttdC3
ptxR+J8sc/4a5mKYNZ5IUZ8y5cW0AaOS7IencjvvyXI9jCtFZrJ+4t9awfC1xFVtyrqjLYbrOJTh
qlDjguG/vNkp1F1gNdZezmJtU8CAXRmk+PuWO+Y83uJC45GLB6BlBJ5KKa3CkVnNhALtz/tfUV0I
+r8d6OdhxFc+W70N1kmhVDOVeJ9hjYR50hZ3Yf03Eny5h8AgWHxasJvsUzC9RB959pOErfp53Pye
HHkgIsT5t/SYwdFIQvuNuUXFsHjIaDcfml2/t1/o01doyOAS5errFgPiJLia4v+GXZ70U5NRw1A4
blFT3gK53trvpz8wtXMV7pVAdu9P9dLS5q+pPgu3OAPnk2Oe8olw+g4MLw4pyjftzSElflndITdX
61msxSEYZ4PVlRS+SYdyex9lW0xKt5kf+vBYfOEMuwFW2e7WjXvWAi9Ow7loi4InDSeQgsNwgO6K
jJt5CGU2WpnPW+cP2/A/i8ZYHAJypiaxg+GYR0n+mEMwrXEHVnveRRHGEI28knXd2I8Kn1BD2MiS
He6xy40SU6KWkT+D8TRnH7J4cK3MCTeKtbLtb8wfugOGJXJKBweRxbYPczNEqyLmNkmtXw5N/c0J
Tx1wwsdJm1euixvb7iLWYu8XEo5zil5yUw7oK54MdXpuR0lbSaiuvpOKToZpIQXMlYwHxTKpQTYC
ljWaGyjzfhqR+5XVl2GkFRzWByoWKznU2zl8sakJh7WSbmAIwNPZXKi6SHZen4qWcDPKxE2FGC7Y
gA39FB5zDl7WIZy/yYTFgkIgpYpOSY44l+9xv9p1A/KoOAL/6WhcXNQEVSnyzPoPpAMCtym1bjvi
gCc7oB072TsBwO1x+W3HxKPW9VxAoldV9Sdc5F1ahgrN5cHcT5Y+viI/g+vdEFo/Vo6UqxPsbbAW
ml4OJG9j+XBtpxqcX2A6nGDFZ9nH2XTXDJval3bZtmk3a8ni1R5YhFt8yhiWCJkxLWArUTxnjHYS
RF6yVu/+sK5TKlVsNRTJ6GXgcLbMFqnymIPVBJjUe7K7LT7mn6bvoI321e6k+vFudCdvItGAXMQD
vXhHXQbF5M1pd/9nLM2RqL3wM+iFW7aCh4NjLQ7sacoNxHBEx/vn6ZOxRScQczftWaJSeXJNjG9U
b8LQdJP9kJ9XQl9/WAVvMNPmKHCMN6Gji2u5oN5nmAD9+bDBjouYmuoLFva+5k/7uqfeuP0XAUnM
dfS6EQkwrcXDrpxnjAl1przxNS6KaGucPlTe6POOpW9Btf9/DbhYS3neYPfYvgUcfA0jHA1dcxdI
oaduTkAUVtbU9dJFggrEMdkibESOosvje9Q7axjTjmNhAPUfyV3yuTTj7ptTxCubci2S+POzjCrK
ToManbgoyuId2keeM8SunCUrt5+YnstjTkFLwgLBaeDepZuLszuV6yhUsiHw6iR/mgJkZeoCJdwG
qggYEsCd0/y5QFf155RE+vH+Yrm6N1RSNI3oPFIx/HYWI4QTRdnToZyTGPpwtKDKtXEwrCyQG9N4
EWRxERYmWu1GNJNItPlX00lBAvbpD62yVz6XcnM0HKGabnPv8ri//F7JJI9jSX+H15vEGxsLH54S
jtvgLQGX2KWv+jdeE9d5t5jDs6iLs2UE5TeYHVHbLajuHbq1T8bsda/NCKx3V+ywMNiqQFlAv/n0
5DFF8/75xQzYnMIjFhMY4fCouRx4L9MFQ8+DLUGTHFv4CBuWIntPG+cECG6sHlNZqVaW7Y2vehFz
sXRCA5GrIWDYCDp9i8rPsfwlKLR399encvWoUS9Htlg7pxxpsDzhGZxKSOk67VOQtLvBlI5x2Tx1
g761u+lrHnLrp91K+UGck4t9yQB1LnqNo4aq/eWkgoFxcvBL6E0Y9A4HmKvYVZOJ9CjxbupWNbwq
bmd3Krt2c3/UYlDLyDygOOVws8RVUlwpZ+eOLUtxo05smBzrZ200ngFyfeTJcYgseeVmvBlKVU0k
1skI1DcfsPNQcYbclgordYCtt+mz+Vc8Od2RthvwVa1bewpfh9OwuzMtQ5SoNFNbnHVG3nVyAfTM
y4Br9CfU5TGVgTAqQ5sEhtytjO4tI72cSRIyhYYxuwOfzrf05Gx4RmI1GaBVytWustWpAIIjsb0S
bMB/Ug7aQQdgTdvhR/C85jf5VqpehtcVFCtVqlgG5fLLD9mEahuXSiiOhnErykkOkvJbya99dTsG
j+EvXBmfwu1qXLFAlnFNhTUro8yIpdbiPFDaprSjQMQl68KpnW417GW380QVxyoeVytIV9UqlWbA
WcDFXtHmyYwxgBEDtakdAWUDa8Pz29zitdT797eHuja8xaEQJjaigfip8FVBrHoNem4HCYlWPLbA
QfnOTpz0+RNuCdV42uQ7w0tQfw/cufdXp/r6zrkc+WJFKyNAw1iCl9R6QNqOowfeDHw/NcJhCxEI
r2h/LXfXbsZUZQ05VEeh07uYbegYQMdCjt7B1Y8gQWQaFwM+K1sr8mqED/BXnFw67OBXnuMjUM2d
lPPhgxegzfv0mEPaFBarrY+dFObYf6OpIn7BcgFasoovG1cSTbHFwseWpVQnzNI8KcVvzK3mBrv6
kl6E4xmAvEvv/oq4HY5LGBCgwhNqsd7JCNR4zgJqJAgToka8mY0fJkSX+1GW7sK8Ivi7sQlkI5sO
PcbFvCNBC+YtsUV+oXQ7HeFtUWnyUEqqP4ia/nqpcjXkYqkjI4S3SEjI5mjvHN6wRDS90YXf9/fS
mdWIiwWNuIx6ajWOTDRGfSmgaveh22U78YJIp9eqJYVaW9A3bgUeaDoFBW5ZBF2W89qO+oSDnuPV
chR1vlnayEd1mlaCCErtNqTeACtm5Wve2EQXQRczK6HsU0wNR5Yx/inZLzUg8/vL5TqvR/L2bFSL
iVTB6KA0xKfDGA48+6/ZfO4T5xu8AveEdJQEGL4cNP9+0OvSpKppyIrbDokg7p3LC31Cjr61qTez
Rp2fqh8eEU9B4BoTWXCTK9vuxrP6Mpg4qM+uVxOUF7oAHESiSQFmAgK6nDyQErrWrvCy6qiZOKYX
NLvSVXPepSa02I1MMGbACm1bBQXiy+C8H4oAOYjAg6sMHGjf7CB5f2p/61t4puvNRPHXLY60i3CL
qmGP/E+N5hoH2Kb3yvfaQ79vNxMWtuMrMkQryfXq4BYnmirlSFYBueaIh3r7KJqX1CufLbrR6bdV
h17x2++NbbEB7SC2xlZ7m8ryoHjCx1w/aE/CiRsvmn32Y2WRrs3lYu/NDRdbNjGX2e/BR27SRW8k
8tTD9LV4374qf/yP4RY7sUMChlowwxPX5HxAj8QFwP0i7VK/+7G6KZYHC5uO3pJq6KJ3iVXoIhoC
segaxjCWW8/aBOjGQjYCbeP4wD2lxlW9kw87bbcyRvG3nn/CZdTFjVtEejy2EVEh2+2VH8mu3+jv
Wgok415yYfp4tJ02sJJ/tPVqO2R5fr/FRpRW56ni2NzBlzuxVie9R4/N9qx3IM0Qb4ZjsKGD6OEU
XP6m4QTOypseVmd6ecIu4y5PAEzWDRmpI9AT83b2Mh915fpd91HbF7twh5gOtzICLiBI5U00btZa
M2JXLKYchAolG55ptmovs46qkexqzjXLGxUoqru8agEzRyiNKjtZBWa38oWXm4bRCq9wahu6uCWX
WV8e9BL6ywI0+dj51lbZy++7rehwRX9jPV3l2LRF6MmKooLmGCLtufymDqZqo4p69ttxF++1PXPb
fDCppnzLvsEFhgVg+OgWonf1YKO35Y6vYblfhzhd7yZ+h8Ix76C9i2zu4htHp2qyG6SjPLuXAOlV
n7rCWWmeXD3T3sZ6FmMxVhBjcCRyYoiKKUynmaeiuE1w3q08c6NvaRXgKFetrqCr96mIrIokmXQS
lfwl1gmR7hiQioGqMUBt5EfzSantCtaCnjn71NS6uUPua4ikcYMFAohGo+8Ar0D3CLrR1Pe97cSm
6uZxZ8Uvs6yZ8UcJLrkMwxmTIlxY5Rwhm7mocMAs89bGRa7u63gl6bjeCJpB+ZAOvgMCU1t2X1vg
zUbR2ZaXRo/z1D6rSA2HRXS4vwGuT5nLKMtTBqaP2syB5YE5QU39g2F/RQzlIS0+3o9zYzR4n2ug
zyjYU0gUp85ZUgOQtZ1A05reHOICAo9daNvo3+4HuUqd+PIkL5hTwZ0WLYnFaCRnkIuTLuukTiHH
EwYiqBf5JmTWjbk5fUTV4c8I5T44FyRuq6/W69viMvpiV4Eh79I8mHVv3DafEaJ+6uKf7UOlf8mS
dhPvomfFt78k4Kfn6Bc0e8v+fH/4N+b4YvSLHVc0mNgYAaPPeyyudXk/9OEeMV73n4fBE9w2bZWu
IHYTl5+SqnoW551kwz5Ut1NXuwW6JFK4VpC4ejOJj0lJy6KGxoGp6ouP6YxzO0QatthoQOIHuR0f
RLGFB9PHv/f9bhyKF/EWnw8j5KZFaN3xSjQ32+Rr2bz+i4k7G9Bi4iRoekkJPtgL0y9m/WrQklSm
zf0Yq7O2yHHLRIvrOieIKM5RrMh8UCof55KeoMYD1w23OOX8m5i2OG0t8a1UsTDPNveoO4OpV2Se
g4sR11b3q13kzTuY8Ft1E29X8/hbG804i7fIdE+wWyOkjMVzjNf0O1wRkfkRuTy1Ga+eNtpxeNT8
PnRBhK9W5W4uk7Pg4sedDTbIcMtAelc8WYrfsiu6gbEvD5vkMXk//7lerViLt8hBdQWrZgOepYc0
tWs772zpx/3PdyuAqWI1YOikJACBLweER6WDzju+nR3Glh2UmOL0/X6E65SSsrRB75S6MRfZ8kKO
8nlAM3HA4P5obJtduzd2SL7v1hrSt5bFeZjFl5lOUUUHHrWXRvlkTLpvoqeOIR5O5zjBR2uZ481p
OxvUYtoMmKzYS1poTm3DvQWla6M0LukNBVoaRa99ssMoZeXovTWRIPENnT4G6cpbneJs7U0MEIWo
EQzhtgX7L9CoKCyvTuTVQ1kcvaTFdBP4t4XK4eWSMOOM8ooKebff2kdR4Y+88sF+wS6LZDT5cn91
3Iqmy6pDFo7OgaVoiw7jCXGhCN1OVvhO2ybWi4AR2I+46W2N5rXerT7Mb3w50NkmWCVQ6hTGFrkI
/uXWMIUQVfuttk0fR6/ZAJtGQ9oXMQs4/t7akSUWw+WrRtNl8b4As2FDFF8MUatnCPdJ4XgJJE07
rR4Re3YjoV9jVl4XpFiySfv703prlKjXcxybFHPkJSDLGJWEFh/rU82QBipei+BwP8BVVYxVorOv
sc6zeZCTCVyukjTpTuHQnwRgT/ZRPoq2+ZfKqw5UimZvbXNf9aGX0Ra355xi2jCLaKJUNPPNWnsj
imLTV/EIL10H6tPaCG/N4fkIxZ+f7Tcd16eqV4kpCkYqJRW18yQfyTQg/fM3eMn087yVWRXjWC4V
zaLsrlkQQ64yZSAFKUw1vtupps+k+vkW//Ct+Q4GHtAPBFhXAt4Yo0FtxaC2CTKMd+nlGJOejHXG
ZcTTQhlNOVi0ftVLyT/ERPD1WIum6OpTzoDOexkljOQiVDSiAD0zITr2mp9E0rCy5m++Zs6iLFZk
J0mpINtYHpa8MUIzHda+EcRnPRyPQYP+zv1vdSPhvhjUYkk62Wy3zYlBJXKwDU6xJ7fWO2xiV5bh
2qgWq3BCurxV8MJFDizBwgSdJKl5nJJx2zdrZ+PaiBaLQQmM3ApUQqW6+R4mZ+3FVf2sa/3KmX87
Do0J2uNUe5bErjHDgymHqOTNk+XBjOYlniIz3WioRd//RuKqWmwnvtF/Iy1yxSq3QAKh2YUdrfkY
z/pLE3PCt8HJQCvZ/KU1yuv9gDeO+ouAi7szNzMG3BMwLE7F0ZaV8lsznLQvrMz0KaeJj1Sf3D+A
Xx0/3o98c1LPKgbL1c+8NNZExWCsgxeEJtzINPw5yf+4H+bmcjwLs1j1dWR1bRYQJrZoieIrOgXN
DrkAdz4pK0iVm2fTWajFyseXK7AxurY8RL02gGJhhj/dH8zanIk/Pzvhp1C1qjEnQjWj/IWvfF5Y
m+xUrxxMN8PwYqZyDeyWxsplmJNcYbPdn1BDkc3anSyl+1SpKEkIqvjr/RHdmjMN21jwoSa1L2Mx
IkCM+dA5EW5vqjL+7Gs8vSOlzVcQmLcWwXmUxbZS26bjkcnRB9blGyL6Pyckl5D7qWAS9yvn363J
O4+12FHkweROKrGUFok2CV/2o+SUGaoqnPT/YvLAlpBk0/+CWXz5nXQEtEpFnOiT9DsOP1pw6/9N
AAqUuGoKyM7i6+Sn0kEihQBpLOtHe87rn+hLlSuFsFszpiOVCUReJJvGYrllXVCVIL1tzwk6N+8/
Z+N74Ir/YiiiOkPPniolT5LLuUqjCGv2vLBBkgPAM19G8A/3J+vWIjPA25g2yCZYEYuTpsswWAom
HA9D1Izcuh5+Inpku/hggi6WcEq6H+7WVXEebnHapAHuvONMuAk23hMWxvUzDkmxH5p1eExxc/Sm
0MxWZvHWdUHuZdBWBlGlLYmyGBiNeTjOHEBFGexSXNbdNJUKz7GND2jRbMtWMV7NNAlXBntrbnkb
QJoHqeqY5uLrOX08WlbFYKneFKB6IrDM5ohGKd5p3UOop/JKBnhrTZ4FXOJI80rXRrthoMFoTrsx
r+AD6sawh+PQrhxOt+aU552qizKw6GVfrsxJVSeTEj5tFqs196h+os2vRd1rbuXplxDhIm90Mmwl
Jyyi7y8hsUSW2QaQLRYsjTvtiqnltEUd9z15jakFKlKfJrKOyNqsrJlbC/UsyrI10MzVFCKLaHlg
GrHhccZxU3Vxv8OVBi2M4XTaOCQ5/9vQlmdKnsonU0sIarTDwR6iX1WQfr8/ezeXyH9nbwnRbJxG
GweJ73ZKT9m2POW4faq9tGsTrMHuh7q5/M9CLY4WO1GDPIT26yHhvxu6im7EwHYvhq8Odn4r3+vW
S9k4/2Bi2ZxlGbYyth1Gz6S7RWx+jxCjfTI4Tx4w/js9lcWsPeS4ckK0SYDeTRI4M6stD5YjaStd
uZvrkxqcYarUPuwljUEeKN9mb8LftR5+Mqc2OkYGZnL/YnLPoizOljqYzUY1SEEGJZYflMHSP9MV
wlu1dUK/Geb40/14t0dlAkVFnkh4Y19O7zjkqOw2XKqGk7yzT/KhS61/kYmavCP+E2KR76DPXtej
SAzGIfiMVLziwj2dVtbJzUVJpgPyxuJIXmaJNe5Twzgzb0asOpt4qsaP6qmTD7bTmPUmtkw9WXkd
3dxxgMMQ9qCeCDT6cuaKNLOjEd0IDwZFfcxmwMJGGvPqk6tshSB481CmBQgNkLYmwS5Ddejqo79q
UGdoJdOvunBE9jQd/BgvmIOaZsKzRVF9xHekleVxqxVtAIv+T+jleRl0MiaMmCEDarIxF/NyMslN
sevNo+B/D8A125GWoG1/WIO73/yi6NJQbZRBUy3hBZhRSNIsUooyV6ZjXJ+sbT1gmaKPU/PdaU7J
yhPw5k4gk6APQ9kWpMzlJFtqio91wveUKbBkYDbVsfo3S0a3gOHIMGxI/i5DaPFQO07PZGYQJP4s
+yH5idux8WOm87iyZG6P5r+hxJ+fHZuFZsq4DhPK0c0PZi7hgYHO6/2z4+YOeGszCpwkJ/5lDPSy
MnQ0WJbIUdf7MS0l/I7a4R3cxnrlWLw5HFQrFPpk8LiNxRkC76iy5IZboGtla4/o8uDOWMevJD+3
OoAw1GxaLbbgrSzL23mmYQRTlYQ5mrtkD+9f2gS/MJjTN5jPQ92urZXvdHMOWW909gWuxVkMrC7Q
r5Cl3vJqddQ+qhCPvcoutc1cBeHr/c8lTollgsXQyK/Q4jI47y8/V13gvanKPKTJqtAhcpLkeIps
e69PY/8Oz9gQ6/Gq36EDKz+mlrOWed1AGOjUD2lngao2KOUvUku96Q0A0zGQgmIj/QQiWX8adqEv
+cbT4GF5uNV1H+6rHx3XxCuuV48O5dmU+QeNBTbf5ciVObPQ7FMVbyp1ZE8RzQ41pBSnOfHuT/H1
14TfQDOQZx3cSpDml4Fm9ZSYJowTr5OnoKdnnJT2BgusoN+EUm4PK+FuTCnxBLUMeUmLq2FxMdRz
RrG2UlSv9pJn3e12KNMKWReYrPOuo2vtYHrjhZ60vT/OG30nQeTgeQmGgVRomTZ004hU7mipyMlM
7gRk8vTOfrR2qhdvw+2qqtTNaT2LtphW1Pnsbm6Jpj9J3SZ6HzHG0P9pfEh2+JV+5X37b/p4sB9B
nKE6p4gX+mJqkySrZsws9TfYuekWCCBte1fQZPMnMCLZPz7gzsOpyy6Xbk+0sSLCSbb11DrSUapW
tv+NTPoyxGL/NYjYgWghRL/tH2mNoDjewE4RFJxuH/DfK2tEfJXL8wYQFgJ2NEh0mLHLzaAjuE8n
NFQ9mb2OdsMWrdttnOZ4+wJ/RN/ekmZX1axj3/M7yuQx04vfk4Xpl6z+aoB3ZE6+tm6vTwLOWHHc
AnWiUbvk0OlxlWtG3KAj/NT5BpjFzFWetR1t58zbD/u1pvONC+Uy3mLlRiam8chKa56NNZ29C3Yl
bKvYxQoC6XoF7O2/aUoJLTRqVzBDoFotX/ADFcsI3RVgmVZ/mPDqMFaxvTe+LGoqplBcoPnFfXJ5
zBWDmfSTipG4+uHJ3gHXoutc77PdX/jz/vVvwC5v9DANYsKUp2wG29pZxJRrHd/wUIJd5dN1/igw
0+NGfsHCk2MOHu2h+LGyfkU2tli/FxFFVn6WQuHPpowhcvhe+mgfpycBr08Of+GWIz/daWv75cba
dNDnAp2DKiNXyGJ/ynWimJFGPNg82Mj7yDy89S/xCYEcVbryKjT8xrmKoJWGBKSlcy8tGQvG2Ext
BhWb5MNSet+xxnrERFNRggfj1MbNSq5zRZ7VBaiU45QjQeBMl2dqCMQvlk8RJ8JR0CPsQ3yI9vUO
+MzaXN76drRmEf1ReUJcyQLSZAlTK2IuLdx15/fBh3ifvwsejQ8axtvJQSBoV7vsazEXe30YdSWP
RMweVEsZvoolqh+Uo7kt3jXj+/WdfqUUyBHK2whgP2BvFEmW/ecMEw3FHloFFIFRe0/NZ9Hbnx/S
L8NWZFT1zjqGv2pQ9mtjvV44BOYJIcTdqIDK4s/PtgYViq47DSWbsQU5tMk0p5Z9ox7aL8UpMjr3
/k68ikZCxZte51akjACy/TKaLLVVFdMD90jvEvckFdo+h8bqKuUory2cG7FMBELEIwMorL082tgR
5mA3AXnooUxe6Zz5mC9tMOfdCXPqH+Koidf5sVcHqtD+Oou6GKGDNxymLyLqo+Dlyj6WKE+WP2zL
/QheQvWSd6FX7e9P63USt4i6SHGUBPVgZyJqd/zrMpRcw08Of3OM6vI4vYy2hCqlaRM66LfLb6QX
3U294k8xwuqg76WD9WllbCvfcXmYRiMGFBFyAMBP0A//GD+YfzZPAvSlI0HYvVS/yt1aA+w6wRIj
BDkveN0QrJfCGbp8ijUnMWUoL8Y28aWP6i+xEckYd+gO3x/gzfE57AZWKlnW23V5vgNr2wIJoMhe
FNOh3KUTtiBA82UpNfcCTSX79+NdLxZklsQLyhYNPuDL4vY6C2jPmYGboMYJ83+KZvIfgu0BpXgf
uONKyfBqdItg4s/PgjVlRwMrJdgp17dNlOIKEO2TaK3EdH0hWUIzEmglQkC8TU1xpJ/F6YYAa/qT
TJwDLt3Ww7jvEeGkUAIr/XB/Aq9udxHKsvlSQLOvkXNRmU5Wx2fCQXDAcvKrpdsrS+L6OkCwWaOM
wIGMxgBn5uVoWonjOm6d+Q1yNaOR5imfYMq88Z66rbUrn2OMI7fdyzqu+OoAE6HJqMnQYCPDVLgM
7VStrBaTxEQWZrTvBBtYUb5r2qgclGp8vT+V16vjMtjioq3MQMonEG1e1tsMKMQZstbqzdStfbPr
Rc+OZiZpdghlUVhOl8MSlAhYbJY4RUavfi//GXmW36ENpb22r2sAohvRQKdyY1PhtQQqcDGJSRpM
vQpyyCva9FMuPeBFtNed0g1724tnfPEK3xwPpQRarz5Fm8b8fH9er8sJFNYYL+gHUaehBHY5XKNP
q0nrOVSEYmO8N5oX+TX/A/s6IdaAZfAheMjyJyRGMQtfW7zX1wOxqYrSKbDFo2Ix+KIP56k3Zwxw
vw8+/px77VnUl7sDF673L47qy2iLJVRqlTQ0MW3p4ElBfavYBfviYJBkx6vA47fPdvGOELN6NrLF
y+U0a7GO8a5M1hvvy9KDm/EwFiip+RygSI+bg7nNJGx8yz3GSWukwFur6iL8IreAeNWlQ8VQlZ+9
Z2xjCveWGz2rWyGsvDqxYkdcDZbiIhQyPiKYncslZGfm3A82g6Ult+sP4mWoe8WjUFP7O5N7JXZE
cQGsDoVDhI0Rvlii4TLueduEe8K1pG0dUqXv2/y9OnijJ2QwY0QvesBcMynUAMMBMPv6Wrq5ciFM
oQCG1DpghMshK1VtppnMT1B37SOmVzvdA6T/NmA8ptcSVLEHLycYLr1F1Y0zQtAgF/vE4Q1s1no9
v2F5wwehqyyK08NhPcsXK+M6FF1BGTihQn/wcmChYmaVbWHzYwf6B6UbGq+AAVZkg+ZWhvljVv+Q
Tu/vH0E3QjpgboCsiIcNXafLkBNm7sNpzrkljXCfAVcO9F1Wnw55nrhqZb5Ew7D2KL26mMH6aGjT
UftWIQwuycJYujhWkegTjyhBDJCfTtvEHb7aaBSo++hIburdH+ONPPEyolhQZ1mHESlqjbzD5LUO
MgH5Ntq22C54+WeRTPXD2oq5upvfBsgjH3U6FZGQxZxy1I0FHabp/yqZmB/9GXaeQ/sOEyAvDd3+
NfDl3T/VANMXYReXSd/DI+Hpijlw6+CJG2HyQMFd8aIcT1B4zMc409Z2x62hcnUiXEfBnwR8sWLH
UJEpadQTFnoWnjcBhuFZWG+CMtpLqrq2csTEXe4PwPvwEmTSaQsS0OI7TtUwNPi0TJ406rObZsbg
xmC5H1Jcob28+n/sXddy5EaW/ZUJvUMLbzZm5iFhCuVIVpFsmhcEyWbDJ1zCfv2eZGtHLFQFoda+
7sSEQi0261b6a849J4Uke6dCIzuGjppFsikJnkyDioeF7cQHdfY1EIejLmzBR583IQVQ/6kgAojt
lNB1JQUbOYttpaaPVozGruaHmFBXma7SaMdYQQzQ61sbM5cItI6WZoTf7mdfBcghdIZLSP7Oc48q
q3F+jWF0xIOselPtat/pultnDrgi0AMM5nlxla9lJ9qAB2kphc7d2xPjyHZ+NL7Di+KkO3NnLbSm
zEh1GP9olbIQXP6lPA9f1pkdzLZqIhEJJwkLip9/Or7ITkqDmuGOAs8H2PUGPwWjn7X6a52V5w8c
QiE8bgbeNh399nPPOoj6BgqMDb/v4RehjyJCK2dFig27KW8jz4CPpNjGO5625CA+tOJyV8XZ/pp9
g5mvFPZh1KgM38C873GWDqDTssGmte4f0fatHSAED07/pcU8z/fOrM4cCTUXoGbHxw0OeDB4NStD
8cttvVVWfFF1fWOAJm3hJJ0d6JnNmas0aLkkKy1siptpp/g/O9KEDVvsozqfUh7BgAkNnSOgFpln
JxSTQp2UxqIzlP0bFOLWaqDfpOMvg0ARlQHNjJIkj3LPXtNGVkeVFsHkVCipvKMyGj61kRq5aViZ
KyFWmqWujnNnk1vE5QuqQHDMgpf59GxEpaR1RoiAGkxoBeEFFlDb7bRVQJLtsrd5aRo/W5utl5Si
Ntn2kMCig0Zoy9ZiDiSOtjQq5fzEn45qFlgntYiwVoYd3hgcIXXFyx28W5EXItlDDoUAbZUfDD9x
6tduA14Vt9yUvW/0d3Ag7j46oOB5Bu4va9OgMfTzfJuzt12AhlujaPhmgi9c86jJcC1U0+G6/AUS
tcurCycJhW3wFkNF5HR1WwgfhkAyQPIRPZTFBtrw0EoJwAmAHP566S0/d5P42D5Zm62uYiFskSMd
vqCnbzSUl0oX5VebrTJ70dZZ2DKzNVthgVpAqFWwxdcqP7bwqitHWVXrBOvWbxdTNQv29Nm6jaxX
ejgxPJumr+QPhrzinvnWQfdSR7hZ7Ly+uINBeQ1WTRRkgRY4Xbm4SYZipJUI7i8PBl1eWUoDv3o0
VgpomNVFvZmLA0RyEiyTKBSetcGKqRFGwlTyuEzdcPEOUUMGAU3SaHFM0SM6LbGzn7/+2C2fDM52
iw79WPiFMMg7YRU/XdVug5jo15M0fKd8sjPbKeloJXmcYSYhz+3yaG846iT4IDSzll+ks2jv1NpH
AvOTrzFERZOOJaxJ0GbfcJWF8hX89o+ik3uL2a7z5+9kaB8H8pMx8AexpgthLFrrG+herhnRkfSR
/aW861nIhVGhpgPmICC60Gwx8yjyWiqprEbIMwVmDiX2BiWsJCuhZ/71g35hTyAPD1lVuE2If+bR
pK6zOG5M3FcMOtZpCTlS8JDuNJZH9kDbu7LXDoWOiHJs+wU4x4WXCVKEKva+CPE39OqdnjcGEdIA
FSZwTIq3SRcRVt1UsUa+Ht6Skdmh7mIjNEaICTgBhRCQqTyWIvNZYi7BFs9RDAiPOZ4J0Eg4vKj6
nY4myiOjC6jC84JcxC6y+9JDJhSUIoodVo6wHo9fj+zc+4PDwuNx+POgLZON2Q4RKSAcIObmMSvX
kdO28abbovkV2xHKXFvrZulcz7ckmkgQP/GyNODUujyv+9FAStWBJx4a+jpFll2N+errMV2yoIlQ
5QZTCqQX58pCYBMOjCiEXnKqiXrujDXUOGyhL4za+9rQWcKRjwVQH7RwII+insHdWlUWRD2Lecgg
bxgwJpi9iBGeTjVe8rXklna5XyoJn22SD6uKDucAuBBkHGcXY6IpXaglSEyNfTXZtRXoh2GwNL+V
s5s6Y/sMKqLEKEfog9cSjpxevPZRdGvozCtCfSkonl+cmoj4kzu+GgfBQFTldMtOoULFokMuXU8n
m66BUQHhnan0Nh+/uF2CxJwv7qk5flQ/XZ0SZY04faTuh8qtwsMoLSlJngWCGBHAIZw1Q8e4wNR0
aqIfQGglQLHFiSKVhB2UXGXT1mUvMHK70wsbYrP3idytWW3a6oA+nfHItbfRcRqTUaiQ6CmJMQaQ
KBcPRpZH26BgC/ftGVr84zuiTMhxLBBNFLlX8GkaDKVQc5bjOwbABRmogeY2CJB9sGC6dgklP/EV
Ah8LSYf5LTi3OVvpro1DoRRwCxqUVAFgCJHgaRm7+/pQ8Qvnc9A/tzJbYEUJpayL+cikgw7nxTTW
RbURs1/sqYUZbCRkQBVOLwd/7XQCYz3uig6+t2P04VYtpa2qC36FdtSFleKe+mw4eJ04QbaBdM0Z
nppB8LzLmCU6Vggmj1r+DrqL0mknsyGoDx2KcgkxemH+YBDjkvHc8zzV6cDaXmGWWgqoC8h3JaN2
MWyiMbaHsVt4FM+CFD6Fny3NHqskHXSqc7SIeuDA1NjN7+OVBje3u19mlVka1uzSqyIxF5MExop4
suNKLElWdmtRLW70XHG+3oJnAREfGZdvQoMLOpBwt53OIUMLmRYKEYfA8aKV5Jvr6BvX44H04Ov/
0dZsYHGJFgWawVayRqh34KGeArJuelgmf7twgDmto4wtjxsD6p+nwwIsjUlFicxwLx/k+rnLH0Jz
6Um8tE6fbcxcpTBDL5yuJBIyO2wtPGgPYFe2jt2md1Qv8dUt21sCqR6WMkoXnoWToc3ubCvIwEGl
wqxC2V4wJBIMi6Hdko3ZlSF1XcsmDTY6iFJy5BCEEm/0NefzsjaVN26Hp4W9ceny+DyZ/Bt9uuXB
RCQOOVhFnRQaiUAq/gi3ij8wEu41aGI8a9gnpj/ti1vrZlG9aGkhZ/dwJo1U7wXY5pglABycdgUw
9sqAhIGxsjYy6O1DbxEpdXGO+atrILENl2JmlWpmYvQVtmi2Hr91jc/ZTpkf7+RHqpPpZVhlmyWH
9IyKk5/2j5f+D5t8Jj7NcqZNCnrEYZPrNDWkvC2O6EjZtasJphuQ+eUJUb6Z22TTb5f27aWH/MT4
7LouJ8UoUBXD8d8V3+o1NIihTHULfVVP2sRP2TcFvTCqQZSbv7O1NPTTIVkJ1qd5U10I6fNKzKDj
zGFbzXGISHuoDuY7994YoOrqrmeQrAOz/S8DEPh8I3WPzhjeY3SW1hfSAQAjI+PzPUI1CoB/gZh3
KvmpjBUtymKd7ynk81Gy4ZEw+mHmJFN1U+uxMYYTfKVgBZX5NCSWTPoVdOPdwS3NrXT/64x4mgh8
CWIrlI4RGIDh6nRTtXRItDxFyarSaYlOINnKTNJqTbfglPGn6NS/ADYcLfloxeXQhzn2XzcKOUwG
GTWpvoLmp9nsGpZ7oold20GHSKYaWN+s49e7h79J50aBvjPQJ4mXcnbJT3Lfch6x0cnA2xWQTssG
ADhZpihewvpivGqtps+3Orz1CZqEfdLvgMgamqWs7PmDhuoQcDSom0sAs8xhNJE5pYYCNgKUy7/3
00qsNGKViynL85vw1MrsbRFSKICFFFbQq6YR6EuJyOoJbs6cxtNWIqAl6i6/7R+WkipnsTn20Mnw
Zg8Ojdqi0bhhTiHZoBIVb9irCQ0Innemz/ReX2rLOz8qpxZnDw5an7uuKGCxdiQv9VMXNTAuBoww
k1TXIiPZaqm790I4e2pzduXrZhQOHYNNfh3IHFbNU8Kt0+5MVOmFZFkTcGmUswtfKKpgMvi2idbA
/0+7eGNdGS5kwUfvI5//FO1/VVDu51IaODIQlsKzNjM59iyRaFjhmJr1q1YpP/LO6IhlJUvt2Rfv
A5RLceVxTbB5OJ5GcRAwRRk5+OnYqH1OFCMGaVDzrBa5Dwd6XcuJQb6+Dy6cEM6x+x+jsyVskkRX
1QBGpaZcjSgLqdY6Q4t4CjDJ15YuLN2Jpdk8Iv8tAh+E6y4Zk6tCNd9oT8OF0Vy4VQBBxFvBi8F4
nmajiWrKkqpMRgeaopUd9Iyhgl/pK6kF6cHXwzl38DjmB42S4HjEes1fiaQLlFTTsC2aTjwkcPeI
EhXRRkzye9T8Gy8VMdSvTV4YHfqIRNBmSohKz4r3oGtR0WYITEyQPIiRX00pnvmlpNCFZVJRioCE
G7eC5PPs9cN7NSYmQ4pqhFCR6oIGMXRZSPQ3LoCpQZMkGuwlAN6FyfxsdF6ii5oyZmMAowV4u0u6
bUId/d/XgfkiG8z/ehYv3lpo5DFMcFQgUTSHANMxoJaRJ6hgj/tMBgqOB8CWO3YPk22SepN6S3m/
C4dMBQUC7+rhD748m1NWW22Bpo/JGWLBH0K6ylvxW2dQp02nv7FH4IMjs4StgvM0e3gAwBOQvcW2
FKtqVyZp68UTHUkdyEvo+ksbBVMIJ+mjI2teLtPFCRL0E67iqm6IXN4N2ZKk3qVdAUoznGhoVCAp
MnPEyhS0bEJR4EKM4xepHW97EGTEQgucnfZ9DMy/MXUfdRATIDD8b3Z5IJ+jZHD5QIOpcU7TlHbQ
DxAq7Vin0Cr8G5sQ/iz4kUB/cU7UFUyh0Ufpx9MJGKadumpP8EaT4o6TjWarbikg5a7OzPFDneBP
g7PrNw112mX5h8HeTR4lKIzwdHd4o3v1vXr8eniXNvxnY7PQSIItte1gTJhuqOU1wQ8B7YjlUi71
4hb8NCb+on4K/+JgKktBEAYnz0ePxeugnpbW6dKd+3kks6Pb1kmu1tzFYW+9KznsNhMc9OMDzTS5
UO0eJiKi+i0txHgL8zd/XNLC7Meauzl6FZNeEl0VmgZVcVcFSzIQF2/DTwPUZwFBl41irvEqUm+b
K74RQ9dc1z5XO1T90LO+f70zzhowPtypP9dM5/v005r19VhBzQL21FXod7cCNiFmsCKGq6yE1bjm
0gkSBABtBj0KbzF45vffF8dgnjymCDsygx+D6RoyfC+Qu0HWrnFK/aM6vSyFciEheeIjm7MNJFDQ
dAopiJdK5U2w1nVWeHkg+rE12Xn9bBTfRglaDc1g01Lzvp7rS3vXApUEgiw8PsDGnU41DVRUP2UL
3lBaITcBBpLiMQeSyiQxq5pgwfe6OFI4X6ABQLoc6deZubHS4mLsgS0s6wmtNOAivDKKNrBTKtEr
AY2tKya3UKoQOyRLhADpoAGlliiiS5lMfuzna/z5i8xunxJyAXlYaWh6hlwcKYOKukKWG6SN9PBg
yXnwI5ZkuslDWV7/jRlHXzKgrsjPIF07m/FWiFLULhDVqo3qQDTeDfMKW6tbeub5rjkZIuKQj2Yb
nmjj4LVTQ71Ke0NjsuwqwnOexWa3zVlrHSypVK5GHaIrfiYAXXIX1kyMj7VFrWTpdT7bXeib54IW
yL+hIQcZk9OvkDRoY6C8mKRIGZjpKQ0fqlIHBEMW6qevp/X8kkKdB0VhlJxR6ebFvVNbph7JcqCJ
k6uREUTZkW2yFDLR4YrTaUApzFvGzZ3XSGY2ZxdVW2lTFEKBzA2/dU7o8wdT3/3s/PwLfZH8004W
FNEKEvtIcoF0BmjHma+jxqaZom8ByYKPYj46I0NciYPN9c6SiiwmL8/OCPohkZ82QZeNej5w/acz
KqrRCAL7uIK9BhKomkwaO3HSVRTYHEImuXQDxhTbWjebJW/4/KKY2Z6tZiGOVIo02ObSbua3CsJu
+q5Ytzejby3k2M5giRq3hZYFyCUDuHPGWNUmDZp78qhys52I7A91QFGQ2HmWk7gQfnQF3QwHDtEA
9Tm41wjyJIGdb5XMnm7H3rKTvb7vtU0keeZ+ysrrCCp0IN3o3+JI+uX7E2VGBHdA48B359jX0yWx
hHBsAQ0t3XFD7xRnQmdOA+yZZkfuIm/D2XY7tTWvJ+VGTIsm7kvXuEWi+JF3b9e+KSGRy1viQey1
cIAv2wPiQQVnMA/1T8c2VYWZJyLsSdeTZxTYbOA9BRecw7tjAbZd7FE/cw0/BvinwdkemzrVMlk+
lC5tNQesURz5CboPJ98nr8GY+KKHUHYx0DuHlczM8nn45N00cWOxxsA4A8NWvkNYGWBw60HyZBc8
WY7cU1uErny5+iMz/19vw3+H78XNz5ui+fc/8ee3ohzrOIzY7I//3sdvddEUP9g/+a/956+d/tK/
r8t3esvq93e2fynnf/PkF/H5f9h3XtjLyR9cyhCQH9r3ejy+N23GPozgm/K/+Vd/+I/3j0+5G8v3
f/32VrQUTSfH9zAu6G9//Gj9/V+/4XH7tNf45//xw6uXHL+3buqX9+zsF95fGvav3xTtd06VaiEd
BG1VnH/sgv794yfq73CIsAegFoN3DILxv/2DFjWL8EvK7+ghUIDNBsaAdyXil5qi5T+Srd8R7CI/
h6eX97sCX/K/Az9Zoj+X7B+0zW+KGNCWf/2Gpwu74dOlz88Bry/g/3jMQRE1e8XLUEmrCr04dqjU
hQq/KUh/DMKQHhNdEB/7jk7TWmDWAI/YxEXm5KlVHtXASF4g291IK6lqTeDmBKsFeqgYbbE2patY
ULtXKxq7tVxqHRpUocU7pvmAGyXXY08AW7BBqBRKfqHpzQZkY5aGijwrtiHYj0o3U9TgaYr0tHCi
KVBLJ8uraiCdwhrZDQqhKrwuZaWfjFXz1KKOguSJxTqHKkpgEZEGo2NVUrqCo635qB9EN0Vo5k6X
tjnY/svyCa5q7lE0O60rcWQvMQ3gIsVSFEUOXsFsK5uhuOn6otiprNUgf9lD0tAu80F7qwehiPB3
BSBlJwDjctLkIuS0Ws0omz2UJmSJlFPRtithLKTrVB5lgcR60HfvZdMGhd0qSpm7pVBPN2ILtr91
0FgUIAFsiNAu9Aw3HwVkqrjpFKriRSxbFdFJqSrxCgT/YYZObZpSMihT5I4JGzcNKGDsMBBjW+7K
9lCnHbgfGVcQnpQGDnBijQD1JBZ9lCczeOqzuoFAXFb3A2lFvXCtUTQwuTQdb4DwHCybNdSISGA2
6XerDMC/G9cZKkO60qBXABNdEiXMBUeJpoqSKNemlORopctJNqahZkvZpB/ztoivW05zYCZRdJXU
6GTShd54yGSFeUbYiV6DLNVdwjBYog3jexemkEYA4fm4ywsFdGhCVvS2lpSAUARlbmvA9j9BY8ba
GUJYH/MkpMw11DG5s5oaSvUT5tIBM7D6NMSdRaxQfQ/CQjwWQZGvTGHUvUYWpuvOatghEk3UCtJE
GFb91CQlSUaZ7QTIXt2KVvzEBHH0VSpZrtCK7XtZBN8lphR7cai0Q6BE0V2lSi0pFRYQbYSSYBfU
0SqgCZ4vSxkAvsx72WWBJpECdOt2nScxKSXlOw4hJakeAhk2QKSs7NqeqCr7Zkl9gR64ICR9HTR2
rcStU/dGRuQ6ekg643ubIlE96um2acFqpjfRVZwFkCZVAsVN8vZ21IS7LktSkjL02uMclGToqmLT
mZnmiIlmrVPkyOyERoAKt4ZGSjMWHJThoDAjK2BoqqYHtYEYRjlNgl1o5msUljiuowBO27HLiTA1
r2kyvdE2TnGkJoWwJjQO0IILSaVZd0UjbcH8fodjqBBcOU+J1iAMayfgCLGubimlDWBwHSUgCt9I
NMXnCn0LWtK4JgKre5tJUk20ENCmOgxf5UZ4r1tjwHmMIUw/htBsEYPhbhqMnCRxfM8AVHSbOmF+
16Txqm0j8E1ZBvWYGoeQbU2NHbOUkBSsklcWcuI+zXuDjDmi3rpTVLu0aAxwXsBspaiqoyIG5VbL
+tTDaYCWcVEhOyU2uRcpLHfkWL+WoVZ5pSMrgvYtq78G50CDsDZ+jOKkt7MyS0hn5ELqjlR8VtKm
9tjUt8SI4W/ZqAJOrkk1zYnCvnxL6rZtSJXo6LYMBmyMthJwRSq0dtO2a0kYGk+jUvTETAP1Cnoy
4BRX496Xp3B6y9Qa1xR8R2dkSeZ1YdHsUsZ+QGgkciRVTfYDFTsnb0MICIAEwguozjaSUqBe3rRv
gykOvQ3Yf7nSx3K8avS09XOmZ/tWQTWN8D2yCSoj+G6WQiABlNiiTzGqtQd5KFqN5GE/2l2UNG6b
icM6EqN7q4FHmmWp4Q9RbbRQl6AlERqtsktDbF0VH0zEWvsxSUXgCgDL70AAXx5yat7maFPWSNON
dW5D2VlXroBsV+wy7bNdpcpl5EpoLnnIuyHdyr0VbtFF09g56KbdVBlSRzbK+D4O48qW0yy3J/BJ
kUYYQVcjQe5iNGs8Hk1u4Vz1+AAhj58hmEp3LRukcaUGSXSY5GCI/KgIALQjDSKy0pOFVJ3elE4E
j1EhacWxDcMYORq5s+r3GMvh6p1xI3V4yzR8xEYHx7AtSKyyqTIqtiSHEHoZ5doe9CF9iJtS3Hdp
AR42OdYwdDUd73pLgby7HCkRQQ8d08ggqYkzGF1ubTJE1USjpv5mwXBJSjmLEjuR+km5Vno5lGCG
4Z95OA2bTgNX17Eq6bivRkFG+QxV+1FwhyJPo00qizRB7BbKcbGShFRJ7Lo3w8HB+bA0O9Fi6wiC
WJr7hRxp0beuS1XcTnLXilJPJPAu6rbIRlN29LKS0EmlTkpNurxDvKSbXeImVEuWynTz0jV3SuDd
oAaJcEkBMGHmOZcsTQM5VSAjYneO+FJfd9twL7yDenANDn/w9ARLsN1ZJgEWOX8xFpcn+tGdO3OD
8gLNf0KnDHZhNWCu66OYNNaIzCpOwELPwZzNBrbQUgHcBdJiCLfxb6cOes1kphn91NnqynjkjanZ
FpHn9a9jZbglIGUAHgXFgwYe0FkuiOXhkCiC1tk/6TMGP1y3Dm+C4WSji0iH8znUIEgLlTuI+aJ6
N6cGCQa1V0dIe2Fcilc65irc8ka3adNtOjDj6f6vN2h9jPCzzVnCT+wtCnJc2DSf0TSNF4CkB6i1
kap20NHu/AUaiVna68ziLLPXSpkGneJ8sEH/58UgduA5+QoccvSVa+vlTu/Ha8lmdrlCDvlTXPGH
+37irp8566czPMt3FYIyQRQUoxVzZZ822rrOv31t4dLmPFnEWQYgiDoVemkfi8iLQpz9r/ea9V8A
zs3S4B8TCUJcJA95qAMagtNj0CWAEqRdOdgcuSGBbLj0eO9gfIMCOjDopb0MYb20dp9NzgYXasbE
0gkmQVSObBp6oz3dKxebz+RZ5D8f2rx2IuNNqAsGOxweJyDTEKAjFWkdR3b7webUvzlAKqAnskEG
VkXAxRROhueQFCL5W8cSoSIwc+Cr5II5p/M8KRCJG8Waz7Pk6Uh69C9cV9N6NgDMAaGqVyIm8b/e
Rpeugk825/1wKVDJrfxhM4CiJtaTKgJSVrr3tZl5UhYTDSIkuDAoYIJiBcjk07FJlYKEFcjBMDYo
sKOxwB5eU/ttssWYKIAfwR1eOIJzyOWZSb72n9IrPRQEshAXHUyCQVGu4athgRNHsN+Eg/Y8FgQi
xAkZ/UV06/mkng529kZFyOsMeC255fgoo6URebrmEemyXb2KoVmqrrK9tP56hpdszu5XU8stOQXe
w46NRwvS3q0btwuLyD/iNAOBYYGWA3gZkI3i1T+dULVJ+iE0LCiCgOHwSgDJ8FRdpelCx8b5keRW
kIAx0UoB+qrZ5GWtxnpZhJVceBiM24otvOqXJkrGMMAbxznqPnbqp23RKCKY70PoZWSsJ7Vw0MMe
sva/fKy48uOfRmZ7D2FvpYFle7SjICBCoduBpttCtSCtNS87fGxx1DlAD4UFAXvobEXKpDCbJEdD
1rhij/W6XfHHTb7unX6dbJZwN5eWH512vFUCuS7TmI1JmoQ2FEJlslkR2qYxboVeeJimCO+5cvf1
Zp5n/T8G9tnWbBOIAaujkskTPJTQ14AUVFacs5eXzxdP6/nzhtjq07hmJ2cKu1iVKtjirepWQag3
gJl4sodvQDvYy5Dhi6v22eDMMZGMqpaYygeHhhrZDTea+5PfSvwLHANLqzZ7vM1wbPqmhDE6NR6T
1HtmZM+hBQ1SVCy+XjW+2+b3gy6hiIJSHy77uSrAmI+jnMmxiGsvv2pXHXAB7W6Z+JHndM/toBMe
uVUF8KV5lTzvxgEebC3atdM5vMBXrSDvE60TD1UCUEUoE27Z9iFyF4tRlyYTTxjyrxYYcZD0Pb0B
02EaddVgIral1doNaFuQwnEKYGfDxkVQGbyhwugFrpnYS3D6S9fiZ9OzdZTrkA7o6waZgnBTCW9g
wvh68S6Ecmg1/TS22V3CxmJC/RkGOCdHB4fSzm47XzqYeCYllai7yF0k7uKVnLMd86fNufsVSGVq
VdnHfHLOhgYUvVyOXdwu3V0Xz5wpodYOPk9U+OYrN6iVwYwCovJ0B84f0u4Fl+vtAMrqJpto4Qm7
6O18tjZbrCSt4rDNKb++ul1kG69q5+pOAz3qYFtQ9DqSpabNC9sDjJoAEihQKETlcnZh0r4uB8Hs
Rbsc0NrSvmiVtnC6lyzMrskc8t2sn2AhRBIttY59/7iwAy9cxCdjmJ2uDunLVK8HEQEbL79ymJtt
uY3DZeXpvfb0h8P9/3Ww33iI9l//W206K4PZRZH+Y91kL/R787kYxn/rZy0MsE/jdzTBor2ek4ei
IoYf/SyGCfDifwcfM3CPPOvzk1b/j2qYYP4O+iWAZAGm/qNU9p9ymCBLv0NuFp6bisIKzqDxS/Uw
8yNi+PPuAPkEupoAVUKtDqU5JIJmyRkwpNc5WA2aW96UHzQk2vUbjfGKe4yYLY9JCu2WffgqrpAi
ijqi3U0WpGNcgEFkjRQaiX+I8NA1/rPghba2fi8JXpfZY4qG/mZTTH60tiq/AjsR0sxmUBG1tMHC
eYA2TODCB07NWxFoO4Cl9JRI6Ie1iJ65MoSID8glMiJIpN1Q5uBvqM/6IdmhxpLt6phku0kicWA3
P8Zj+K1JNlntW0ibw3nvHXxEBhzfYUKlakT9BoOw/Fb1QowKiBakfXcYkPJWPprJXmmRzbWBT5pQ
9lvH4srQXbA8grsOQDGq2Uhvdqqbkmab3GtrSVj1B9q50JjZDJ6+N23lydyLq/i1ThxjLaBjcysf
BnS9+OqxfR1BV3KUbtAGLqFRI7EzaHoEW067pLQuUuUmsHdu+KopTl5j/I5pQRcnBZuY1/vSe+8r
+Ko13U1PlUga6qNub+bE2kVIGicE0DZoTqXJpioc9jQNXobU70FvSPxNuG3RWrBPkQHFcj3SXZKj
0GLTYEPXyU14tMKXNlmrG+s6uYsbYq5qxwQ0RYU26wQ6NaSxr5CkoOsBM22t8Z9RfwvLbae5Yuab
GLRMrNoJ5BXKgLJdPslYPUA6GmKpNsoNVUO61q2YN92p0z2yf6J6QLeRhhbBZkV1gNy/m8NaalZZ
dJNgInYdqgYjzttKQE9v+M1KPCEgU7mWjQehBGEJ2K30G8Sdr2Xt9u/hQTvqpjsZz5YJbxalPVAN
eHpPDFBcSXYle+1+WtfXyDEr/hR7+YB0hHqDfDAoipVXinofOnVAxyPZEKLtTbfY884F1DRQjjIn
Yr1aV+lApMAWruIDPj/cNP1dcp28BWvtNbvO97pmwxwSYwrSYd22aJ3hYWwd9hokBH+/2kdpTyKT
TK9tRRQfwHeMgD4EAJfcpsiKrM0d2mG3tAIhLPXGK/7jcJ/vJ6gu35sCwaeBpevKvKsfKpXgMyLB
Dm6gUROgNgI1Lnd6wDRw0FJUOsl1eTuZJN2I/XpQ1/jmuuZM2ygCtJ+guNaAiFVbFanDwJk8EAOS
KKabNYBKJNsEbPcrYEOgXFK58UHvXDa95YCCoqZy0GIvhpaldq2mWxrcyeKjYXkio0SIPSTriSEe
0aoHu6nTvUbXZriOD9n1UDphCM8HH2jEoD0qb6ijjLseA0IjruBQb3qA5LPd2cM2dKsDYFBYPawV
CrWUlL2nMNLfK059x/3CWIWBfJMeir1wFSFND+hMuqe3gDmDgeVgbZUtWm33ua1sm6vqEFT3HdDC
FcFIsltJRUUWNBvpFuRSyGCmN/m+fgjW6XOwHgEAF4kqea3qyMPKUleBsBJvsb+cjjQQAYse0vfy
oXlirrbJ14FvHPO9dRWuksjWHctCVYrUL/BEnGolwA+qdiGuhcwW30CyOQJV7sbvjZOvk1dUDUMN
eJ/Orr/VNSlrMmxAvilfCwOhPuQhr8K9FZJgN+Rut8kzuwIR5SP+IR2yq2kDiMBDlvgj/43UIiif
0NoLO9xapIxslhFrj2odSa09CtctThla+1IyXelEfQScedjQ4EavXZyU6ErK0AxtqV7Z7PTwqDvG
Fea6ILW0SWunMXxJ2ijJJgfxvAJClt6Z6HeuCl/7afhCGwPgzhuAiLomtguV90od1QZZgPGZhfsq
74ioung1MsG1wn1WoqwwPtTluxwflfZVtl67zC+M7yhDBSQDgXnF/FI9UEMlFDWaH9FLFRB21Ucg
DqbhnYJ+lOQYs3VvHMfwKpF8Sm/BHipkpMpwn6KyKaOg7VniMyo2FLlNJInkFXC2erhisBQQM3J6
ISWm9h6LD1m3q8d7PSYdyF2QQooxI6S8Sh8z9LmiMmE6dQzSSr0DWnc94pe7VeLLXnOd+dSyFd3T
J481RLwbIQL83N8xPAkladcJ4gmnPBRP/W66z0sik01LCTtUa+hQcr5edLhc479I++hZV/1un/mh
bANGADTp6AeMlKv0jYMBUiI+DPfTPX3Wt8iTJs8sxefKD+Y2vqa4jfBxFZ4RMm7Lg7Dub9n96JsP
IS5uoJwoqQsbCIXYaR4iovsloHRa6gZXsk/v5Vf1WN/Te3RZaAJpzcOQfOu0m1I4JvRY47/4SWEH
1K9b9PhRW08gTxOCELXdijkZE1sdj4gFDyElfXrQvqPGBuYAkJKD4A8MaqEvl66Ku3XVKH6UbPFC
0T09hEB7pQ85eoz0TfIe4DMTpwEtPrX/h7Pz2nEc25r0ExGg6ETd0oryKaWU5oZIS29F//Tzsfof
/N1ZQNVgLg5wuqoyRZGbe68VEStiUA667PV3k/PSifd+ZvRobbLnroeuP3DSlfuAJjR224WpDu6y
cNqtfNLPKkHIJ+2pvK6WuyInUs7/ll8qbMHoSJIjkds2Qq/A0M3uo3YFa7WTMoOUL9rJwKod/aDs
x230FF6xSlFDI/ibBu4fV4gf9dQ8dgTGT/uA1excnf8LF4vKchnITSyyG1M0NLFTVl7r24s5zEHH
o2rUzB5NAl4aDrRRfrfSBnltn9nj5A34BqRW8CBV5rJ12/6tLg2/Ovu5HUQm71sb7iu2hNH3zSjb
TP57GDOwqOzq9LqIjKbdyP6xkh917VmQCaBSHnWcUJfBrpfZZ/tTyfYpjxyQVrKuDrzfAT3OsL2z
2RWGNhoLB6czjuQtEoPSLWJ23pUjuZHiShQETEc/ZDd9NEY75lgdHOVLSw1lsCQKmNVcUeXPyXf3
LJqxYlIziOwcH9MReUMBV9zsScZ0RkRHGl8xZqnmBgIeHXyeoqDTq12Y77MJleKiNCa1OQR5YpSJ
mbbbFXlkg4GHugKk3x319NYIZpg93ovSEq/oQFa6wc2pBjuW3xvRERNWpyUveegyk1idUQWmolym
zgklW1dPJPmYCZzECiJSfVV4i4vExKbUXOZeEqzr+8X3iRUQlmbcf/vN8V68BVEM7O3Vxbp80j41
ITSyYknMbWks2i9F4EskgpEsWlcqYhvQi5TrLg0NJoHr1GjwfA7CzvGpEaJdxbJo42t2nftmyYm3
dzQM7kxMDO7UQVPDyRfOUt3EyUPCB/n9g18adbLvNuKz6HE+pYoryqQsmNN2le6nEANeR3D5mRf9
/gAojITo0Y/t8qThdep1+lyiCMcj+4axLOCYmKVhNbnho/+6IqrdkO4HXssVwKrF43dkCkpjsVsY
VCNXv92LRPIRHTN589cuxfcpfhRreS1WhVdVHqIKHW0WUE67Xl3Vh/p+yPtd1j0lu6Voh98cIYvu
DTcKNtYaRj79joKzGj3oIwRp5AqBE/il3UYst4O2Y2ouijKzDKDcS1PvONkYvCyMrF4v4nWZu0nm
SNm1QEQQiaeXoDyuJN+J49ypUKT5gT2RXjcakkgOY6V6clZemTJZ6SrLn+zSO70AG/5d3Ymr17g+
R8tjIL/jfsY+PBrKVi2as6Ida6b4spvYP/fJyhmoGPsQ1xI5QauFWhfJU84a7aRtd38VK/oEJPIU
Y4WpVuwpnIiJO+h2OHjtcmkMqe9MFQs32C2S0grHTUjtHR3F5CFS3TZyUjMKzVI17w2C8zqwFI06
fngJ0TCgAu9NBDNJjCnBre628f1YFtcwOgXdLQ4/a8r/8jXu7DE8Fgv7Tn0kFaYQnrqFI8iqK2kb
Pd3nytOSV3xM97ruBFVtrHpXPUoh00arObX4PUKZ0+kIh0BZctNXlmaOpE9YMDOzbefTrs2Y6HUm
0Qn6eH6ZEbwEPpuRgyohwPIkVqwsNlHQJRQH+S6VKuqJjc6JxXlVTedyetZYJEH3vTrFuLsXuyF9
x6OQOOxz0S6cBYHixbVf/YWh+JW/9XMrxuaGQetZ4s//+e9WjJPUol4W+nRJd3Q8n92jIJiSZuK7
SM0s3LCe696DB+q2u6keIpQWgakqiGnMZtoovjW+p19Tb/RMnJ3+hROc/rmE/9Dac1P9pyubQaJ/
HRLTMk+nsNGmy+Iy4tvbsZosJXhWJycC06IsTsxKMynIW8WgK0Hhdn9BpSIU1oqYF57/y+AOg1lW
NODu+BS/doMxuOWbKnos5vESvGi8NBweT3CswGTq31xNfyXM/Okb/ADKJqGXogp7+Qs9bVZ8htF1
WBmFYCPcyu8PbeHSGqTL72W3qVZgoOwv584YaDfIfl1uM8nyK6tInGz1uXytdqvv1MaJbyTk11BQ
6G0R157vj5CaPQCE7mmBHX9rx+A03KqT/i6+K+/5l5YZSEejp7+ZPMr/had/QSJQrP+7bn5AdG0a
SVFbqNNF6aC0zv7CDYQDx2yQfobxS7rcKPEho+KR7aH86K3yMI+PBpfUTAVjSs1hv+h5f52x8eqV
KbyKnwvVqOggzLYxC9HSOQrMsXz685pSxd8XFZz3nEUtMWDN2MUPJKdK1VWcRuXqrL0yeLW4MPPM
c48FQ9ww8vGlX8uvGCEAshGgENkMpa84ec39I5oots79ZMlWr205vAF4/NWhkF7oKO75t19Cvx11
xi5Bd0phg4XJMDqL1KyVL44P/RuLMSFxam+5Rr1WjSjfDNlZ0jPa8a61Y8CYQnM6ze4Xe7V+yEO3
LF4nwhbLbT+si8WaDy8obty0tBQMQ19gWYYaRqLznfGOoZh0XWHiVNhNt5ElC+WZ7CiKkTHe11Mk
nbXv8EMKjsPdEgMTTWPQ1K4SmHJmDo8oIxHPIdfNrfFaK6ZGX0yf/hl+qO/Np4yml8E8vOUs9Z2a
JHrAA6ZdmXVrSFQqpRtWa3nr10a0ZZRARrlqLDqD7foYvDJE6VdzaTGws7fbkchYW9Rt5cqnjQTP
a3ywLBqZBjJy/yoegEYWjxwE9QVPnbg16D1tCPzldmbSVTs/jt8CipDFNjOVR6rkK0ruofSYEZko
EZ/S1UOjuasUq674Np/EfuRqiOFwkzHUpaEY6U17yXm+sYt295xxGq14MUl0NTj1at1Zgta3Vto5
1cJRQXtUk/jwUjREtCcM5zxP7/7goje+byUP63ANXteYHur3AHQfQ6fX5DW5Sl6iGMO5WwsZFkSN
ug9Q5MbkVuPBxERp+D7LAQCm1iI65n38VF5o0iT++VtM6ORz+5z1dtV5Q+4tDiMDGl4f2/1pFIxF
ZhT8Hlrx2FhelUfaTS79xReM/G6WTx8Ld6U74RMbYupvZSCZm7Dvg3X4pC1t/VML0V4aQ2EFCQ9k
fe+NWJy/sjoZE76SgTGJpvSRriypNWowy8igHtEXlo+TsErrb4ZIpWnM0w3va4i+fWHUrAlOMUCR
CELKoUNTMpMmNQsPd+E6vOrjVoudTLMF8XX0vfw8vBICH1KU59YqswraYOZOc0sEQLMF/J79I72y
EHuLwSpIZcCgDOOq7iwZ2lMtHrkk3XgbJ2APR1C4QjsuTxjlUP++ao03aebypn/4xp0oPYnC3pwq
BxGr8F1V60a1lM4sc6vXN8WLTi+ZrVOUyLSdu+IxmKO2xXd1ZWeiQ67xMsJNgjaxZpW+L2/NW2Dy
RTUQIDzTNTt9XZUOn9mZwmAuSga8Ubejnytih95U5fasbD0zKwDeQx0yWeuKgGhWdOkl+C2RziJy
mSgreZAvZUCLyC+PnOJ9dVvcUOSIklkI5rJfp4kld8dUMWq2poKUZzOS7DocDWF4iEqPqQe65Vy1
Oi6vN8f7pbj4Nh1iUVFr7dTR9W1qpqiir1NZzyRkfQX1kxa+yMK67r1Q3/lqZEa0IRrj2xWnSHY3
u8GNO95fbtjCzoON/EgtNu1H5N2mxH2WjHpwEXELJ+385835lxTwP8cltktLypDZdJnWTvpxpIzl
Ip+KUk0uDUbxLxOJ7+vVZ2vGkjF3SjaY3AM1CS+a8nVnw5vcYgB/N/LYECUnuNa2MjoygVEp713r
tLthVrUbzVdKlGtjMN7AzZbfyrcVmyNQxOqlegLLb/6WBTzP4fy3cPnxPX5wS9NSD1d+KSeX2mnt
YrBS7KyiM+3OPbPRT/QsMNWOVtv7BDcYYlIPxodW8cgLUXRmoJgATVpqykBVkRE/qW5zGHhpdbB/
sz9SuzQzw25WmRnXJvjB30Wb/2XXOdx/fAMYmX+XXs2k9Nq4lJJL9wE4pW1WjuxbTWndFUPedlvV
BlN6C7f5NBciEociiPJfBiR/sKj/cw1LrOQQxqLR0X8UT0MW6Hrkd8nl/j2bWEZf0meI9beps1mM
azX6WyHMYNXvT+1fn/dj9S2TldYIKJ0vUCvzXG2yWV2C22jGvxLrs+uUGYvRRCmPLhEDvYZDB8Vs
8ZfL+CVw/O0l+Ndl/Fg8MfxTXEx9wmdnNwZEGBbCeCDbNh932raLdMh31CV4GNJ6alb5nlva6/QM
1eON+8U6vmgnbP62w04lz6Jbg7Bs5E1+Expn7Nb3YAOE2yIdqMAQdsNtOdrj7v4ZP4z4Yv2qgMXY
ZELnKXj/87utz5f9p6/1Y0V1hRjX5Yq7G9wCzSj8Qwd2I+6b5+QNVKZOnab9NcCqmwkcxobTy2Eg
BFBWdFqe+cuK2n9lD5mTUiLpp3xhMJHSNF4ItxR9qc1W80E8toW0BfcQzOpZKpz8qWKQpjRYNs0A
mBKvc/3Xu/VMSKjYgSZWL921NO+QRStgb3NlaQhKSrsAXLtf5gEDyRRVbwXEM6zZw2mjk3lC6Qkv
qmJyptv4fMe+laLFRIuBr6GCvcBOeqiWBsXln+/gL1b9T3fwh2aikmQlWHVZeklEl9mlkpFN2t56
vOTjdrmiziGtDyKmpGz+BO7OqblT8kpfksYaRHsqcc1f85ctP/ZRtWbR2D3TSSH1GDZ7ILQcw+uK
cNF624vXP1/7r6ndP1z76seUbVlXuqDLCQXQymD8aaSyP6gh2Jd/xUfHSH1v7n4abSPlu8bIR1tp
Nt3CTZltF7048TQ2drv7CoCD/EsLrmAsDnNwnmxL22rFcI8BSFBTeDImZAaWHzp//gI/NGK/bUY/
XQFlvff1TmP5xh7MIJxRszSC3XxVpZst7L982ry1/el2zVvVvzrfOm0HlEjcLkK4ihlyBDvbaN7y
Sjc+HYQ9siM6wb8pjqTfzy1JUnWkfbj3M3iv/9gBK1zDgjbyxQtsdpJ4BdI++645UUrLM68b6p3R
nMeeqod0aaUaxUxKqMA1Alkvtb/s/z8s07nlGE/iYEZYosi0wm+c+5ArZcQMlnQuAyxgfLdjNKIw
O6EFWTJGYKT7gNudXaTmClwvT+wlsJIcgGY6yIr/6kvwX8HI75fz45lgBCbnyZRJ58by3fJ0dzVq
EeU0o4rSVlYO+fjXoPYfLrL/85lzsAEqBwZetB9nwWoUcBKPQukce+lJf5OfUIw3W9zIhgUA6mBO
RAAy3thcoYLKxFpZYfe3pfhbJTA/hX9dws99O2wYoJwvQXGjdUwjK0GeOyJO9UZjC+60F2nFsOPx
eQ9KK1cMSIq/Sbd+Lwzni5gj3bElnc1Pf2BUSiRHq1BopTNyg8Ep3pjoMOc438TVu32Q2DDXC4JV
6OOT/T3w5LslyU6mXGijFiO0VksrmilUjqeq38huXLiAJoLqqNnTCg/e0IssaWHL0WJbAe+lb2p+
1rJ1Yy0/xLNU/H+UVz++zw9kS4mmLMAMZnHunNKrqfow/ddNP6E7sUmFgy+zBtWZNGORGGTDAfLn
7v9DlOU/6ab/2WgYJVeYPidsglhwbvJ/N5qumrR+WBXhZRHYeWjFkhUgLGQO9FG60oNhKHGrd/JR
OGqbfnNnVvo590pPCOzB6tiUjeTuKA8qLpvL1kw/JeFU3Lqd/6Bn9hLEEyzLKs7sXq7vpvM/H2Sz
x+T0Tb4oLhwJRMawI+EaUpKoAxkp1l11lkeYBKQCoc0g1Ie4cEdXuNQeDhkOXebz4iP3ZtFgtI7O
qddvisxaBpjNdFY/GuF9PRafIyKM4C1lcz7mzSYJ9sE5Dtza8+2OLCr9IVr365YhstLLFq60H83a
a5wGr/QxRRVSfKOA+dbNxhk+0HZY0iY+4TjI3z70GygcbfWEDcdR8FjtHtn0qTEc229yTh6qLZez
jb3lbnhGDtNuloOzWnqIbYobrB7EtpW9PTMgBEwETbTclR/KpqX9tloboGjRGslbuFsxQYwqAr/k
3f2m0MrURq8ai+e8tvrcFRkhPETnyREcqCLdm79Hb6uO7kobJtSgGkcz74DFPV3bMhTu/BLfbEKP
MonpltVzotHa2TyNjeTyGh2SQ+yFmZkdYK02MoXvFBnA/CJcRGcsjw3YSW1F5+VHKBmNl15Cs9vF
j4qb+8ZydIobdowHJDN3OPQNvwT85BY/gnL5Rh5Y06O6huGJn1erdfPJQPXdmPUb8jkqGcw06mk3
apcstRJGXZCXfFGkyUxCb1qYWp5wZvsaqh1IO2/OaouBUTfJeWFREKLiiLaVzeVikqgu+HxTbYxk
Hzwst8Kh2si7YiP/GsCInO5yx3Y7cYNN8Yp6AOipd+tPEC+3wGpj3159eZse0f/hkX3GEw7dgpG9
tg/xhb96SY/5O0KQzF1sNc0EgYcUg8KIIV7s6Fp8KSfx1wY0EBVqz0M8Ptk6dxc/X0w9OiOGxLCX
sGoObrAHlCLrpDDHKyCM5mWoM1q2Jz5ZMAGT5IW5ZH7zi19eXqovEPe8c2r+pDAX72h1tNPgRTZU
i0YSCjUpEhjNpM4FQQMEaphKRcJSwEEY6rvcnvILkHjyUH0taeRDY5jrZWgzEAt7vOoEO1cgQjNr
2EDgPGWv2Tqya3429/RgLZ9X5Hw9LfDYbKH1diIkc2FOHDRMNEMcvZJePN94tt5SPY6qtVD3egNa
bWUbyLMrtBSTq+Bi5xgi8Vquu/dCQWODNUBpqYFRKp6qeBxlVXwLme4oEmhS2U6nc2SW3yUZYN1a
WjB6vc87yEgwruRBD2/U8IV+m3jXeQiiADcB1QvhEgQbHr8XBLb/IphoOBDe9mb4zqMcP6Weuf8j
gBLIujNtQMJwJZi0uSxe5gcwv7y0q+f4Np7St/DW90a6rb8DAaTeqX1TJZUkWyutrV1IiAh2gHvf
cmi2L/Bw4kkhZUs278cVKhZMn4TvUjjpaKYKj/QaHIcRWVhwEuQ8JHuOKKdy4kvmzrQmNuH2P9na
DWjir1x6e7QGt+oMaddtVjZwJeFkjgZlcOr2QG4EYmMIxAPureYmPqob9isrXmcKfzbuJpMuxEic
9DpHmjVnxEfnf4iQ2agnwSTB9PX3hSmGdt9AaXp540CgRmZHwK9DFfE1PkpMGPPTqk1bLzMXf0/O
d82DfM0aL+rcxb480426MhvN7NTvzT5XjTlcZQ3AwileCsX02TH26bWTNjIOB2utc7vJ5AGnG/UE
KKZ+B6fRiz7Lwi6xl5iMZeJhLlF9xka46ci6fQs1izL+rjPt53/cH5MPRC43GHn1uzuUB2UrEALO
JroPt3OG1TzPKTFKR4csGqvX9G25SUG9rOKStIbuQKgydgV6Sc6GgxFC/5gyfn4AajyvcOiKN9MV
1wyttLTEFGqCxpUtQ+Jr+sN0XZvEKxeOTmIhOYnSLrbpjC/DG9HrVurmqMep/s1wMNYFIekICKzA
nG+L9hR8NGeQXjv8gg+tdihuzBz5JHfRRDhy9zJKNkk0gsusntENatnuKz1r29IUXpCmjE+jFy9N
/ak8aNsGE4vRXbZWh9zzqXAESzuzGgK+UXOuzURH6qGa2UlfF5f7I/4lJvMAe+0asSmcxXUAEYsX
A3SRHXrSoeGztBUjce8MFeb7YV8m2H0Y+cPiWu9XlvpIcrfEc/ctgZr6gCX4BhGS3clG+JUdAxYS
oqt1dAw3813gB6z+KToOh3kCaNwAaTacisq5eu+urZdvmq/Zp8s/aHa5LxlMWhrkSshGu5jRuOp9
1XGLWslWUOdRy5HfBb+bcN0M6DWauSjM+7bdcIenG2ZjDwhhUhPN3EcGBvSQusFt6ZX7lE0PZOqx
PUrbdps81fvyqp7qfb+Wr821Ut2ksoV+zQ8vXrKjto7t4h1VqcJGZNZXZDD3TbonUuugO6vRzfkI
7TW61Jv7EcWD8AI3CKhb7pUtFlzo6Vf0z48dBzhzm9v26ZcLiycJW3KdcIBZMEs9gZyaFSlD78JJ
WMfsr6DYXyOghAiQzZsVsRNz+iU2cgKg3Vxy0CtBzY/vLFyW6/BWAuohGPkoN8UlJzJzPpirI6lR
AmkR/UNX7CZxO7V/GyX4DaSZy0HceaUlk1ekGvwgx8Q4kaWxiMNLbYmm6tD32Q2DXsleYYeY18K8
/0jrvzWe+i/Dx9/qUDyI8XZR6PV+TvstlCLOE6i5c20JF3lwlnT7cP60vjxwoK2UNaUf+gf+s8oI
b/T34sP9prnKK2CSfq3eSLM45o+DQ/hhjZjO7tka2aPncgy05G2sjaJiGnxwcg8XBLyOcb/vPJh4
azSXzyESgjy0QWjVj3QH4jnawZZtXzar7+WphYynXpOomFpOvlvsAcdvRFaz2d9aO7kRcHpUn6WH
0lsep9HBdWKuFjlGfTtDRIS+GHHVczc6+uqJv4QOTO92WVtNvY5rK669+zeXXGUoDpRXxcVput0E
h7ww0GsxOHqRW+q/7hm3cK+1Rzc4S+S9RwcKI85BYafRlANzF8ZqjfTCfwsfg1uN7XxmhTWy8umZ
e0Wp/kaUGIX1sjjiPQkbSQn/SKkvrwyqTJQcZrDVN0ujdtDXWEtHMpudipLSnLzKICNG2JTVSwNu
jQ5k0x4YnHhGdZzbcAXz+HDFv+Rb25NviNfB+TUl/iAY43d+QrqUnGXfoNSpH8U3FXCb5v3Q38TA
4T9yqwSBorsU0bWcVWe4yGvJxMVnBfoHwJrN4Rr6ZkSf7oC8wDVWnYV7gdDNNT0aGK93e3amD/QA
udV8ordSO5cC9P6QowCqD6BL/PP+1ecsmPjnk1dsyhP0JV7e1NMJtUBkTMix631UEDxvUvTmp/CZ
QocAvH0O4YoWGBJwH20lCvJveXd/VZ1mpyATd/LPjFqFGxbpdKXV/giVbGuyo+uWj2tyZIrX+FPc
13RU2lv2UKEV7zx5rb2kluYyknfFSp9a+D08cbe+Gk+bgbAnNJe3UjLbg7x+b5jqSV5bdxZ3mTRV
jbcwCgg/6H7ZGC4LYhVop8iF/eXNiMp3M4vMdWP5DkmSwsTecV6ADduWZM+wcZHpKtn0Uu/+puTj
+IE9YDEPPH6kFWG0P7b4zNlxl4rbCFFIzZHh5Tt2BpTHWFrSnxrtG2j0ezsY6QeF98CPl070mh+j
YZ9+BLaOJZiBJIHoqSt0ceE228jG5cRq3mF5n1bpc4aMXnJCztrOnrXWtSly4vCrMohzxE9HrVsv
F9c0crCHNXr26cL/mtiK/HNZPs1xoLGbL2xh6dStE7ZI+Optft/CDgmJgWBX9wpc4Ut7eKorl6qX
+JtHitKwtPFfFZDlfEKpdkujgborq6dyKyCixt1kLF+72qTmjZCa4TSG602/Wb35CHcw3tmJuRns
yE12psAQjzFde4DNVn/p1O2idsT86EOLM8GPAp1KQ5Qhn7YUL3l/FYVNUO/TxEvx3gnt6GVB0QTz
uxO+Y9j0A8d0Ohny4pjJRrk0Fd+Qr9VJ/U7XaWmqN59fWJqyzeGzMldfVE5IZL80za3qTUksL0KW
vLNG6kUNCezKLuW9iHabWG3x0qMRZwvlnSm3CbXpHRL4XPKOqjbcZeK7UbabkJ5NRrOECjWRA/vw
brP1sLYOt5Cy8Tm9gfzY9dfoKRTQgbpT1Jsg7av+WZ6uEr8a9HWfFzZM1ajZ04AAE3kfccHBEbn6
oftqTGGyU1uH5pTWCHgVowfpt1dW/AAL65DJYaeUye2usHj42awWeckZmBMe831h5YcGChXP3kv5
oLwv9pRJyH1DQ9pO+wjkvdjmZohJeWFlFx3GGLnxJt/INkWKR51u1NRKeKnY36yzHQ/XCd3A0Z3o
oq/nPy7Ntxb00JynYsN9zRFTbyScGFf0LEyrJBYac81I7RZjHtwYEkBm6fBwzQ9z7gAKo35dPHKB
Tu4uXtAqP4XrOcxq6V0HN7pwsvPzEHUnCWpD2GUniZKRkdE9gefHANcVStxN/yRs7ug9DcmpqbPA
MNsjtOXsYrINX1e3eRamNCdyhbQDgH1iKbvE0c7hg/pS7/2n4FK78V5aNy4/NFSomvwz5QqF4lLl
/lRgdPhtUVfE7kW265n0oJY+wTfnpsotmvbccGc6gtK4pVkxBYfS+YkqEddNuI12u4Bm3aJVo8Nw
i/fyKrRHplAeB14tfmf4oDUGz3K3nP/xUdyiQdZyLwtnJfIZ5I5y9wiVslOPt+rYb1UL5CQ7xlde
H7gS4VE6kJxtwk2ht1Q9/xyhmvb+Fu6DD+IPZJ0Kh6lZSg2NsVp59QNRXSLck/pSCC4xRERgVRz0
qhNIrpC+kstRpLQkzb70YaO2lXpRxfOIJdmdMHh5vVDZmdhngmGTJntM6Ip8l29rjJTN1XW5Jzjt
rBxHQA9eFbljAJO/YAShKT4RfCabAsrZ46XfLFwIDNllMUhGmlnTYpPnW36uGa3lyhSPWWEo0TVk
ntN/G+VdOqAVI6ase8AVRMU3QzSQSK568Eu0uLu02HXoyfvOWjUIV2y/ljBCOzVUkbKR9pucAyNv
2Yjh9xGbOggS64wTT3ADxf0zbSH/d2pzJklmiwPGXhnuxbFhNdMa/6ItSrnCxixRwku7GT6S3Obw
K85Lp98zp1J8afouUq0SRdAj4oTX8LDEyFdFkveVM3Az97dkosXn+kbfaI7zWgJD881i/eerhNL4
uQZ+XOYPmiMvUlFslGV4kZRtrzyn/UXRDx1C/vSSw78P/A8gdGjdMkDTGZr1rvGaY7Id1F1zt+Dr
i/yjnVyiCigzkHkwFVGdGf9hmTQA0YA3meFDN1KbPWQZm4xC5LHasBHSdEi8/fKGcZhzFtmTbgm6
SXbEGFrFKbeVbSBaDA2UG4a15nmHwsGXrtGt0Ss3/tMgb9vIUiH/IwSsfMyMEresF/FuM+NS+/ZS
fFwMNvrlloev7ENwDrTWMm6PlZHqzggGtTTiWfxs4l3G3vKJc4URd6cKLkUvnGJ007ziN70UBSmf
pkZTA/nKgJSa7Kf1/aGfDH2yu8yMDtS6i1kTT7GIQEOHgVi62fhS+84dzDqhwSPTFrOsXN8HS6O/
G3JDMMGpyLCZq001dAW2yNVa3vWu/IShph08JBizGvVaRnEfOgEzWRV0NSsdIZUnH9It0zoDITNO
wDy8tk4EVPd2V9wS775DMqmgmkwtGZCn5ajxEvLYQkvtOfoMDOu4VWQKmwLzN/LOFzbMtwSUh6Wh
hW69er7Llo/wNXtovmBSBtrkAoNlXzLHEJ1Oi3gx+I4lR1TdbNm7EwIYFaCiDr9q+pMAdG1uWQMU
S8MDMTTsnWm5S6YPcVtcepELoUZvjnX6jnimGEAkqDoK+TiFt/smUTd/XuIk4vxlif/Y5nq1HuWs
nsJLQWMOAluIHqEl5rLuzDTXjTqnoggnI0i+4c9rzVPv3HVEbiXiy0UyMiZA3+Gjh9MDp4yQyCKQ
16jj2+EhhfjWI9mQQgj7JcOOsctK4kH0GhAOW9VQNbtoUZlJs8ZHgF3smsAn5qvT5FukxgeVkZgj
/RfenPaSrAEr6xkzclYCRZ7F+YLyFUq4t1B7H/OvmmqzSIEOWieYdnJz1PE4Z+9tHQF8SHYldROp
yO/XOKAYUnRcnmTOs+SUUlNy2iafhAoEmADtRkbZ7i50fVs+1uI+XDwU8VaUDzruFPFBUF2NYsf0
mdtwCdV9zs41LGOBpM5YdSSzzXllnH2rDSpbgFPldjd77UTLsbxbPSIqYiMoaHubuUSsUm1EZ+pO
A4pIPW5pPXiSesyra3BsU+BF7m42nWsWBgp0A6uWMaOEMIbVTdceFvG2Dj+7+KNsUdM1QB20diWu
Rc34rDPhEN7+slp+o/h+7YdobCSa/gWOd//dtgFXtZzcnxBSJlTMBjQxWus35sfsFHCzPvjNJmLc
Cc1UuelLa0mm4uefL+GHNdb/PTn+9xJ+kKtppA6lXnAJabTLMgsLJXpeeF86VQaDgTxwn12nIv2f
7/WnYTRaATXuDQxXAB3KToBRDjNVf7mq3+CQHzfmB+3oi3qc12TAXrBWwg488ZL6dFc2qDTNqQtx
we9sFFC6vumlmw6E0yAHFPrbCliyp00r7NhecFyIoPSLxS6MD8rfDAp/ASP/AU5+XOIPJlGr4uU9
qrlxffG5utuofOl/nmIr+urxPBXfO+UIHE7sp74OqXc/lmQnfgSbEZkur5hoLZQNrYjiKaGziA6q
/vXnW6j+XhIg6WMSf7arRta3+HELhUhpfa1VkPQ5KN8WtcUKC3inGmUnIogWD4o55x7Wdn5I9mnv
5CjhynX9goS3BXzlnm5RlX74ANvPeOQ8olmFxPB5h1Bigr2jy2WwB+y0MxT6Hj3YlvVnWIPum1Bu
cLcpvEWDtpMOZI80ElTxb+jVQvqtqPyhlvuhbonEUPb7+4LWBHjqvlPAhWpDfwVHgkmL1pgBxriF
G/zt/b17WV5mb0D+sLMZZquswfFH4NAH+LISuvHGf40YFs5NMSekjMYBQa7Xv96/0NdTsTKDDmTR
HeV18dbfhsf/Q9qZ7Taqtev6ipBoDZya1l0SO31OUJKq0Bswva9+PWRJe1ZIFEtrS//8NVVTKjBj
jG98zduI6TLWId/Hy6rUlzGA73ybLO612tM5ynQmasyBuEtr2i/PWnbd0kbRfPPkhfoNIxitsGt6
ruWjYrhy6Lfggj/6pwH9sMR0MnMrUWTlETLeD1r4KCNlcKqZKkYwuaJNot+KADPCJ/34UQ0bw7xW
T35z9jOoSYq475l+nF6SKwmUTuJV42rB7aA8yryiiQKurVGy3Ud7mtMFrqmULFfGYXiWT9bvm1D6
fo7ZhP/gSmfRxcyiBl811qe3aJjlVHqQLc7wiYeMj7WEA0TNknBNWaJ/yeH54uaYnYC4w2hHiJX0
9iwBj3YSPgms58nbjbEbJZZ9epwQTzSj3vLVaeoIJDhWWrTfg8q7hKT4DqqZbdVZvOiUrkmPhsh5
hIxI7yxetosl0t29Clu85HDREh1pK7oiFuztdONhZg9pj1aqXQrL3xfm5+jwz8LMCga11YrwWAAz
ZSIhZnZxcgn4oAKEd/qCwpP6gC5idE3basOU04hvmHueHsWbiKqbQQuDkOfSrxNbMm1B9QTyXQmB
AnLe+qmIJvpzAZ5vGe1pzU/TCvKfLdjOnuonoUHhqaUziRyq/mlhAVyJpQv7zlC/Sg5N1xr2M5I4
YZnhmqBn+fVm1WNRObUV0S8p7jITzYItSIKxnQagjq2rzPibdfAydq9GuqbeMGFt0425TZQtfeOg
eJCaiYgCLCF+lU/v8cSEgPKhuWV53UAOMqyamPokQyjKltkdTTkEzOhlqkCfIcFzZYZAje+S5Kpx
A29yRY7DtSi57LurcnXcQl5DqZcGLJeGVKMysZNK+1QdLUNxCTHV1bDKkSaBo5HdNm91a6frSQ7i
eC28nVfZtbk5M1PdSI/h3rgpN+0OMQNXc6W3/qq8nibV8Bp6xRNfpeRQlBti164FCZJsh36JKMeA
33lkhY4sMJ1dnikREtL88aXbxiAXWivaCSgYlUw/8jf1SqbDOSmqhvv4HtbXETplYUs+I/PxHuxA
YYX36brUtscbxY89fAIe9UcZm5R3Yx09L147JMghAVuo22tbNC8e62Jb3vQ7ZtqTzxZ53ltzC/Gk
v4/XkwpFHVoCpPe71Df0TQw5hM8ayjtBts+MZ/nq1D2gJqY/mYAO7S72aYNW92VyPVHuN/WeST7s
jBuNSPNGuWRVqae/iff0idcTUFfZhkxSnxfrqXkOnrV7KtBHSFfC7ZEbcuFmN+Av0lcU7tEZqR8o
zwqg6q4tbBt7Zy5p6DHFxjkG5opFDoKReTedHBPdEeQuzwTZt/YgP3RnF53qK1qUTnuorvrKGo9O
f6VtzpvRmSC2RACgHGHj1q89EwHpJns2lS38pmkEJJke2lx7MPbDeAsiJ0P3/HRXmqsj4+yyXqrp
SmSSVY0owT/ByXa4hSFzLoNV/lrhWVlsFhoNCx+tE/EeMAVdprvjDfyPjXmVyaxluqZDrETL4x/Q
8LGlWgwG4e3fMyNHMJ3tQd3mVzYj8XCNzkm6phpE/WEjrpRD64GpYAoDHUDa8Flh8fnxA3U28xrA
I6lT/x0eAf/s1Wf9ZQFsVwAduJxG5opuLcql2bhYTyIID08Y4mUDEilx9atuy+xIe7fVffMuoaFB
6vkuMPtFKWBHT0u7a+zoRn3dlQylOgYzq/gVRCsyQCmDJ1p4sn9/P3U1MbcQeUG4KHsgi4xQ/AX5
IFXyTnpg0H5Ho1qiOCbFfjotaTgDJ7pXN8XzJOkGkofKVXWqD0Rpou0wrJkL05uXgNoJK2Ia7gdH
6ku79ZPU62M3bWiDojpwLA+ZT2d1GKAHCna9WeT70Zcfzam0s0PcDkTJonkIuyO+bv7Szczfj/Vf
RfIXEcRmBsHNCwAAUB4a7XxlqWTrvF51mnsEgCZs65W6YTgNTmuiSANX625wuoBhW4w+CQ7JQfAK
9TWTlwLzp0nj389qu37tquumfzo+R7DPdv0DYoBUGB5zhV2+N3ooLeCNroLR6zAVATGTmg5TMtTe
K7vHccQzbjQfJB9sJWQVbI7+QnaVcj2ct+SKoblFZyXc82fhS987rewWpDxoEnhjnDqTpA1JZZza
Z8Zcff/c1bdKct0RG9Ly9cTBKAmn/F34dzKpXR4/2GLCFaIhSyRBzvsY2RNlSetP2QkvgSvsun6b
BDf0d/LwYAywasCKQNaIZTuGmSSvuXn0fXEX6G8BWviUoCeruzpRxN7QYgjB3efCvQw04MyAgWEQ
tHWxhu7CmL8MbrFEdVrsFhBkwX6okZDnWHZUOGPwqgs3OnOQJ+0geUz7H2kg4GoCFCSDWZ1QZQJ1
5yQB5jCehDXWU8vQeNNyh7ys6tAGpcdZXp0z5J+Q7NqZGto4fFBnMWV9y/YtSm0tw1f9c+Gvs+IR
ZlBxw+RFZrZ3U6DWYZ+BTZ4re6x3zV74oFYFMDjhaCb1EKEkHJFJtNtOY7QnvOof5l7xFDARYJBM
f/FeG755pXgAKRjqLnmWcRfuESy5Uf+YDHCuS8f0ErraPSrZFMWnsyPRfaPsBF87/bGfMgvcBoE/
sWUm7XDiq4tSW2+xBfPb6N6A6fqWrRmj6KjynDfiYPjHh4APr7RbHpraEqdCsujxRjWtDOZg1ETW
oo0sqgU139FWzV7KyG/fTswnb5O1XPjQUEmU7dqXM2R1ifCkZwilwzxup0FAcHVcJHZO027TDVwH
1in2YWORMkMWa8R1/B4jp4GnxwI/Qf60valvZY7fHuG8M5351/i9uI6NCbwbSoch2zAAGN+U0TsD
09A8wBlV5eB0A0hERSIHG3NkIBYUmawYXk616vWmLbXO73mZfilvmYF+qzCS2mxoSZixaMduJLLG
D66h/ExT0QpFi0qrGlaaNB02/cp4FnFX3xl2C8Yp9uhyTMJM5Sa5ZnSc2sVfL6Yj0qN+mNN251+z
N/EaOmSjujVmNdtkg+bRXX8LuylVlowRQhvwikGnnfHFvr7GemFCmIe3KJg0oJ/A5fJBD8aJjsRE
urgE9VanBvDXovpr2jZDxQ6h1BRtzc8/0VJC4OwjfyWYqXsG8xkDCoe4+C5bdNE/5ZoAYaKBpD6P
74Fb7EBBkU8Efm9Osb16OgGit1V3WIsu7Um8r4QVFBUL6A6pbWpnO+1CL+UTpPHL238mpf924fNT
GgVmk95yIcWvLBglZHxgNA0/hEZV5jF9765zxpeATjAS9tOtDLb/DamrPvHyxJOvjdv4T9gvAS9l
L1ARtcQbAQqCXtHXXB4Q6pzULTp3fMsvCWn/SH9C6g9XZbSGyahnJYGmtV1UCRWsL8fwzjDcjhaj
+XaPRcx5QpWaMviC/i/yBKfUkhgqvTBasdh1xZK2Nvrwgk3jXbyBb0wQSfyst4FcwQYGVAJdlZoU
wT0vFJf6M914BnlT7UtmyzjR5/Jcn/7SeIcViN5EcNr2ohWTzkEGe/z9iP3cNPj3h86mEGklmgXS
zeltDJ9spaHWebwChZ1+8H+D3b/qb8bEdoBbv8SEFkd15N1gQuJ8PiWxVWi1B5VJQLsEI5udt/mB
65RWGLAm6kwWG60v7lcT9DqpbINwDhBLIuOy/nvW7ns+xSZ7Vx6re2CjyP7Z0UMziexD5V2yZQeH
GtWHxqSvRlT/RoxomX5eZYf0jtZtflVSQ5x9wWmWrV2+ik+VHd4ZT9MWx7oOIsJNcQMsU8bj7po7
hk+sFFaC+ehNIS+7h+E14mrgRxx3Yu+eW7sw3VF2mLUyATKY3Z7pSbsVfwUjSWT+YJ52QNwwsl/9
vgqLaTd9Pyv/7bZZgXbKk0V2Hsv0Vr9drElfoox5yrJWXc6OCJ6Hxp0fLRzxQXdJg/1JQ63adzSe
CVXrBv2tv/HLRMXDXuL59EZyoSJgY4nPwZ/AzQJL2lfBGj41TkcCYMHuo3mQTsu0o2U10hzaiptS
8Bcs0bgF2dUaS+CxwnNwMKzFDoRPYF+ipv58vDDhUCdOzdTt/VqRVqImqO1YpIzotHYpMKd5iM90
Md2K6jFbnUHjV5Ql4kP3nD6odKIeznekV8nt5EU8OJWr79Gz5/KiPESJ5njDfCXPXiQk+Rh/vi/Q
CDjvOt0tnkb4keBZF5vwNhrWVAgGTEXwipFbM0rCCGhb1RaAQTPwJaR/IDZdCIQ/EkiNf37rrNeB
IZraB+DKbhe74xbGu8cthQnARJphyO/9vpV+7PP8+7RZ4IoMvcLJnKcxPTjZxxsTwMuExN6gGoiM
kb6XrM/0hmz8RD9iQULFwP7SW/y4of/5zbOoUpNHntszb3Fyz9TimSuq9gSMVnxTX4LMXWMXR3ta
W08cWkQvi8dk9UljBSt/of2hTHvp6+Fi9qpA2FEXSLjibPN1r9VCVo5NL0rApi3AaC2TzhFAtacx
qR5fCvqbUXerZg8JEjkkr8l7zBX/wggyZtYikQwDUSAUSTvyLORdxG1Dlyo7EyVkSwMbWIAZWgRE
xYukp+8JwNc3n+2cRIu0PqwkCeWZbNWQstZu0k0Klh5m4NTOiD6CxCl6qGaXpLcX35vJX58920ep
LFRa2YzSbR2vqgDuf7JVJqUEjWTD9Bmg1aGbyt4EZnNK0wWaXWC/wJqKCPaAXwlpLI0WRob6gphN
e+R4J/e7mtYXRAxX1WgJ74Ab1Vsg8gbaASTI0Wo0tify0kp+bOOXuN3V9KazpzFct4ULmsQCzBpx
JZTcwrqB7hOklyoFwED1Kh0qcRsNgIR/P1DSz4uAVZyomTgzzMdSfH4jRCScD+FQcNMJGKcxdHCm
I6Dak0tqsbhuBr8mkyRfvyjiPa3x99373+NnTeNcADnRDb00NY0dHYtDeVmsB39EyRCPFgablAKA
aS4cGnm6cX577OzQ5FEiYoE7SLcNevPlXXVA/K3wTqDWHtN7lFAhOw5XDVjIFx31eZpPA0ocVviG
/ozgk8Vk9+rVhYW49Eqz09BlalXUGl9Cu83uwDDWy8UrSQaDWRPZX0aE0oQcqyqbgggZpUufRP35
RPy3ErMTYYTHOpC1QoJ7WwZLQJV0O1G/rTWYYw6fRySPwyu4tOMXuIApaGoMsVkkZAmA96EuNoAS
tKqVRKPzaNPPwFFUVp2idiZQs87u9tJgs9D3qnnXgaDJV4XG7bhrK+/SoPM7o3Mxne7/fsssPh9N
vBMZzLO8jewtPN2lLRm53WhXoQ3Qy1yiNyqbS0mfREkzV3UTNCtRmrywpJfO1rTk/9QIsSCqZRuw
pJG5pNdKp4aeUWCDDGkTB4zL1UQloUA9MgCAbdr//z5/VmAeqzST8hO73ADR0Xp0N/uryqPX6Rnt
MgmsSveNpfaQrE/En+cLP/7Sfp6Vd2qUjEKnlhLz7oLNa6dOzAsMmCygVQuuAFLrIG8ixh1B7CLg
R4V9SRnshznMl33wWYH/swCnpgjiNmYf6LqnMGoBvoUmzEFOfHo623Y/FWsFM4+RFbHPxucg5rLz
1czXaxpQ8BrsRhx+ZXFSU/+6D9IRr0NlTDjaSzpnV3TQ/dFliHKtX8i0pR/D6T9Pmm18fTguiiKK
pNsB0XNmb0fv+Fx70+Q3Xhz0k8upZYZ/ad4lTRvpWzj957Gzjd6d00odDCjt4O9tBW7fuWdOqjym
3V7hW3vdYTK9O4Z/Qh3IE30W91L4+iEx/PqNZ3tdamOj007hFNGBqJxWKZIwDB3KkKub0nQErIWW
NJfs8DAhSCUcSsMVcED6C+lifRbef9/+P2+9fz7JbPsvilzRckUQSVRD36STZRn5G0zpAcTWKXtq
u30DuN+ivabSNoucNkVE1J92aLTwf3+XHwaAX77N/Bgo7Vnr+oRkR1/cD40HfQHB9lZ3VUDEJwoS
6g/GMCmiVDFSn64eeYu/quyaw0fBbCrzgtaWifSFz3wQwazgTr1Lt0m2DtR34SV6K5nvhYi5F3ZC
kY2U5nK4yjIMPj1Y6/o+/6PC50J76bjsktJu1Eej8ppwTWeJIWFeeb//Wnm6u3/ZjPoMaIM9X4Wt
yvTlzbU48Y+Lo32EJZoVvohaPtq8gq+1Lua97eie6WbQ3YJD2V6h+VcnFjVpfxEqdumdZmlOZoZg
byoiQKpzPnKn166Qd63sCe2EpnKzCYWLiIkfqtCvyz691L/RrwikwOz5EFW6rmlxqwYdmAyOSurn
D127buO9XEDAgQSsXeX0LfJhotN2N6F209A4dJQPiHPlqgfd/bdBc/pDGp0otyXUxWQvYRaJiqVT
P2dcpCiqO6KNbozXris3G50By4B63bAfQuuWjKXxRom/UnWLxYruxaVF/95LnX6rIUsQm6YZ8Oy3
nvVWwsCCCJTA6rT7gekULATOuX/yY0Z87ZOSrszUV/sNkymWPHmh09ZeOGnGj0nUP68xS+KkY6Kk
wYlPrjUTZbwCKmlB4MaggEciaAo20DFGEDfo4E2ygqAea52GhOaqJ4ofSOoNuac6lQwSbuvA9PqP
hDI638e6S0ijvyNZguKdOLzQKmwMikiWad9S/cag91Ba96F21PYZVgTDrSso4NMlF94D4MFbaZh6
3EbopcVL3jqNvDOyLdOTAcEH3dWBwd8aNlydVbWqr889xhd7c0JbCgcciLMzeFnDunBap7vv+2n9
b+Hmd2OmnAfaJeJtqzFRjyFoQ+yR7hg2nxFBhOFyRNCdFm9wvYCFb9MaQfR1jx7dBsogffwBpP4l
28bFj7nLP8s4u0bHoRK6E0bkt+K6fTX+VhRylrjqPpiIA8ssb4xuW2c+xJbo7dx5qmkxlwnvwxVQ
XpOJC4L+FiLPFjLy4+KdMZQmgraFMe4Pr+FdussdxsgGk2ZT+8OveRx84w/ixGflTq/dofjAMRqZ
hjMzHCT0qEMlZ9RhqYnWRMNHH7n5W50YskB905cq/fm7C2ty6TDNrvOsqFJdLjhMU1F2RoRJXDEM
PwUrRoMMWy0cZbN71qEYOEwFE1gfbHVn//4WP+CJvh7p2Y1+PKUpSRNvAXTLvMKD4s+5cY6Mvwne
h2bpPLYU7AoNFuHoXnj0j5vyH4me2RXSZ0ke1wGPHgcnqkqwIeuQm8HJvZOjMJ/SJj6vvXBT1xi2
l1IZ6dLTZ5cFzj1jpp95eprjqAE2AOSQQgEDs97CuZS+u+lp2JLQhEdH7Pefrkw/7dt5/OenzwJp
HrZxIkY8vIHwNh5xM0Ek0o1ojaguGhVE+ewquOngghs4aPvwHIAOwuNXtguw4YjFgB8A6SDSerWV
wUJjWaw30I4vRXx1SqB+e9FZqNVS0NLltElbLmygfsy0kSWLFM4W0opecRXVq7DYlKE3Qsfslgy+
j0gaDR3k+/F9TGD3FMsgIE+tM3vAJgL+fLtVzusqvBIFxM+dI+CJIUP6aBudwclqbi9GlvE+ESeg
/AD7MZlrovGVNXZ+XB2hLIsjlMDjXd79+X1Vfj4L/6zKLEqeulpmZMOPRYQ7WQ0kjFZm539TrphV
o++nxtRo08LzI7TsL4VD5VsdOxPSmT29bFkXWTtLCCTRGmjKlYK10vGKQfwJKjrGPExxFo8Rk/+B
f45nm/C3HJgBWQlmSkAMYICljpHeBLZpaVBfoTHh7XG+FsgmFOT2afJ9yAz79eDQ1uHy94/3PSGc
vf4smrd4Ziem0skHlGBVp2k90WrupPFKkre6SjSx5FesW+gWU4KayEjgIh+c9uf+npl/oaBVUF9I
E74v5+yN5gFWF4JMEFAmamyyAaaeZ1u+ryZ5FZXEwAFxgAqr4AXMo98yNOgufJHvTb/Z82ehVY1H
5STFg3TQJKCZAIIgA1ih4UzrBsoiOTpnx9iMvv6sihcCzPfCaPbsWWHUVUc5zLDfOoCjZnSK1iS4
jFWMKOywh+1Z24FEgmZs4OscURRaYkDiYcxxMcZf2NTadAn+kx0vjKhWs5ZdUTvC8ChF3qQkkzA9
F6BLP7S8AzypxVXkBJbSXJIA+Bbiv34EbXbBlMeiMgbjU5oKxnVbcbPj6bXOrWwToLQGTpWy4PLM
/Xt/YPbc2dXSJlF2DidJLHnfPTF4qg9I1igHfQcKJ3hqbyYEyKVI/Tnt+hKpZw+dXSl1IY3Cefqx
uOGASSmWqV9bBuxQS6ERZbWoSFxqhOjTDv72TFPUdSxFZU02ZiFLG6ImqQZ22am1dLCN6aOQbpmu
Y8x1LQBZ17cVZLPm2gSTJi3WxCy4DsoOyaOPkS4VAfUmWYOWQmQoAAtlLyJbpH0GsMxDY2oJyT+C
fORh+ObQt34HaBnt2z+oIk65frLF/AuXAxTHYMQa7hklQboO05g1scR1c9pp4BbuAOmb19gQkOhp
DgAmADiypQDZIf58mrBXj79Hwu893mkl/vkqs0iohca5qxO+yvHpTNgTQacGGxjE05tlFpJ7e+DA
5BdO8aIDeMcsJMU2xJXAM26hRZ8aN6MGiHadizjq8e5YLotXvFWiCbmUvdY48n1ATZp+qXAhJ/08
Eb8t6CxkRlqhV3WpSAdxrSBaBooR2RI00TKm3gBY7BhllOTqiK9Y7yTuoPmga/NuKxQ9DDC3SFGM
Pt0S6shVBkd6jehZIx7R2ap8SDHvqx8MCKFTj33JUg6AMiBhT4xJ8UkWD8dJJQUsxsdZ2qSaD3if
duGlqfHP58ScrBQ1c6Es5kFByRkl50dVOpiwXq6nsfikCADUFB1/p4GsfKlv9z3Z+9wP/z1xFg40
ZZByOc6mm3Hs7ZRrHGVP8j7xdaKFwEQTUBVQBURZObT9LiELReuoeqqDHR4x2QpnAT28RQqVIb3Z
+YvkTjo/DeE6B+2Q7y7zcL4VJrP3nUWSyQuha4+jxPui94zvVbI10ACrJ4M1ZA6kyEXEFKImmaiL
BPnUV78FNnzh+vyciX3fi/99tlnqOYZmGec6ezE3aC+N0InPSw3/MK+rF0jSgjo8jHjjLGnywjZN
N9UZTK1CoB/Q3SLA6mspuc7Tq0ZyTIrAHRYUDYCFlbEE4oZiDb1S/Q/s+MgCJEt7TrqNbxEUCE+2
6aFIRB+FQFEWBKz+Dj6WiJ0KLCicTwSY48wRltJ9CtQAIfaDerzAevw+OputwSyyNidMi8OQNZia
2aCzAceng336k2Eo8bAA+osYQOQNbtnAkLVzB9AWSua8q6dla4WRs4Cb8x1h1Ps9uCk/h/z/VmUW
3NRSVdoqZVV6gCWyhwiJiw/DZwMkESwxXGMEGKSO8ghsLn9STgicrloTwTYHMOnUBdTCdYUFEaEZ
bgazzwilqE+QHCI5rb5Epip0hd6DWvj7m38fVxmKLoqqhjurhNW2NottrVQkRRPI0kHdJczu38XS
A3JYfdpGILIHWcQ5fZjInMt2e1qpLnhR0hLn97f4KU3+8hazpBC2tng69bxF+GHsBNS5V2byTBu4
wQzLE3ChvGdc/aAv3CH2F4JlcG2gQ2ohGgvbDZCb/fv7fB8qzL7KLFFUxLoTlIaqo7Er4SYnyp9C
2Cg5aiybEFi2V9fr1o4gdze4HNrHEoo1HgsL+f7S1pK/FcVfX2UxyxVZspPYjnya4yRajks5shay
36FZ8XS2Q/1KQkvnOfsoVjDoxvy+qu3uRcMYwlaeL3yUHxLHfxdpPq5Xo0CSRGBHRMBWA6iNuvST
OUA9xmakcNRib3o5h7BwEzCU+nGg5fj7G3wnPRsaDr2YyuELL6MhNdusZjm0Uqso2mGgUMk3srbB
Vlcx7unR6KeVXN4EwI0ytExlT+22ErKEGdh5cFjltsHmo0ofypNXGFtiCKZLa20IMBPdyKBeAZoI
8krLvMR8VMG6mdf9eFUl4Cavw9ZrmoMuP2tHzzx6V8iopE+It+WIgRe+EmBdqPRrrZIOuEyhK3vC
BSO+pBk///YSJxSVYEWX+J+BetfXiiHUz4tgKEoVPVmEWFVLvderiYw8/Flo/OIl+rGZi0KVdVpg
JGFBdh6P3tjdiyizkQFiXKatTuUaiHOawV30KXSOui3kf4rTqkOxot6a4U5IfVKrDANJuxxWNaK/
Jhzsa9TViPTKHax+GjKCA+lBSmz8oMbYBYWivl2sUefhdP5rZ5dcNg6J2WaFekg/jMwDn0zVHOC0
ig4VWkYeqoq0T47XaDSSshZ2v5EvFUnfytT5K8yumkUd9yFYePVQNGhC5Tg7vZzPZ9ssAc81iOcU
D7Vwc1b/Gso+zf0T+zHyi/KAiriVYWwq4YnSaCR68WhJoBUGTfcbvEWq/C3sffTr/y5Uu9csIDqA
BSfX+GRhwen430wds+buPtiYewHcT0Gz/ho8SM1EMbdFCFkkZ4tdiyA+HpPlZKWkjesOuDGCFJ7R
bLLsPRvXInSNWLvGgi1nDpIiZgre3AmC61TAAY3pm/5W6H5aO6NxnYqbLnIrkBGdY8LOSG9omyiZ
I0h3p+NGHq6OqidhCptcJcUKw1u4pgpeP7Efoq8p2vpb5Kr28cFEeFlad+fr+LzRyNfPd0r2UHHw
WhQnuvCjSVur6VHFQuRN7t5/Dw7SxSWbXcKDco5OUcyuaVC1m/CvZzcBJIVFDYZ7VDfGelhc4xcs
1RgsrwN5kw9Y4+2F7ElUbouUzwFP2pZwveaaQ22IaVV5X4GDTralimjnbgx9hKabAr+eTYk+N92k
dF0Fu+K0i5BFgs0LAxHJYtFfnFeqiTOMc3rX0AIb1yyIoDyOOCsiM9N4CiKFPUYs1ogTDEPybqcg
H8TJPPs9uk62qfoVzlkCJjNeTHpm4D2IJZ3XxDdG64qVF0JUOTuCsp/EY5x+A560tMTEx6RUh/SH
rgZq/6rfYCVyzLw08lSIXdjWIHYKJzLcQq4WAC8ycbT54xKRS6cq/B46peJV4pLWKWCxEQz1pZt1
ClT/5q/zczUL4Tq9sKGPOFfZduqcjjsCLJWetitWho/q46X78+KumKUWZqEYjRx/Rs7sBhpk6lTo
ist/ZIT0Gq9aIcByU9DABIRzc2FHXvqtsyxCjBIzlQs2JDXrk8hCoRGM5suHtk4x97wvverCNfGt
x8LXVfBSMWXZMBF5/PRG+6exJAmmwPjkqB6Cv5iUDbawPN1GbsYQh1IErnbm525ZuBd+5w/h+stT
Z6VcWklVn4LFPbTIl+l+l2w1fcWYv3eymxK2BH5VAq6kusgIEqGsbgcg4kIeq0/7ZravvrzD7IIs
hnMioemiHtSXye/+ozhOD79ROCePceYce5iEE/MQuPwZLeiyWteGY1aPI+rbAmYepUtqTgdU/rMA
o2F4IOKN7DDqHoBa2mOZKw0vJYYb0lovrSDDaQrhq6DyiRLybZcjSrA04OPv8hVSspuJ60cBiJSG
7gzHVyNfjfmqyQ9SY3FC4VSgQm8oAALWVTKhISrRwx7udLTiNyl5y9Wd2a6MGnz9Kh/fJPkxiS9A
/pRL32t2xZ7zoj8XUs79hrp2uS+OV4Pb+hH0azieWPT6GjdDcKOi+GhFrSe5kIvBtAivwotxG4mr
uFkzkY/jgwF5E9Kkx/jFCnVkKa/LV2rgzaW22k8H+csKz27koF+ctSCV1cNodYyvEXt9AysL888Q
N+3T2YqfwW/iixUcgkv6At8QPvNzNbtawr5NATRk6gFRMaGysWKVngRGD4kr4Am2TKHlVhtkK3Ls
3ZBzoYWa2/BYw6VwyTRDmw7Tbxt9FkArxdSSVuGwsT60yyyMA3vqkAwWrhfBetdwXplcWM+TJhz8
cUfCvcwpdZ9O2evZ1nyE0idTPKzepWyvkD1pVpfZgogprW30mxIv6nuuuE/QuBpYx3t9wEoHXp1d
oVk3iS1D4zpaY2AliXMhkkwR8bcfNwvWYyaXuaQn6kEhB8f5YrIEEeDHIbcCUlmz+vfogJRg4tLq
SxTUxY4vvW8Gqwuv8UPg/rLVZoG77FPlqOWpesDPMUbKeVu63UZ6QUxCf0kOHYRb9XDhkReW9RPH
90/kjs5jEi9KdtiUvCCZgrMTygfwyiZZa+nCD1Qv/EBpNgNQClVvxiNPo5Bq6EOuF+KqUDyzBgDu
qQtUeIbuShx2crw/wvEJkLlk+GuJcMKXOLxTOqGWA7QDiT2mf7LdIQv7oVgTnWz0TOAhTLKQsFNc
cw1tdvGkWdLfEvOlSLp098zbcv97Mrn1DENHh2bub6HVmXRO84iTueq2rZd7rYs2HiLPl6bT3wZn
syfNkWzBYNbHuBGUQ6jbKqTcZ2RX2ZeJHchXXQCeztwj7g6vDFY2nFARcvz/7Xj8vx87h5cJ5UJS
TxmvQE7I6Blp2+YmdRZ4xTNeRHmb9h/R3EtvJjtO9DBUVDVVm/Lw/7RZ/3uPaTP/s1mTIm8lKQ+n
GIRvn+ycfdNq3e4hZDyNN5N14XE/31X/PW52t4tpYcYLnZ8drSZPERumIyIPCmXUe7FCAIhpQWEP
rxicAQb5/dk/B6T/Hj27JvsuMcskZXuRe08UG6d3I/8yq+dz83wPfP89Z3a5adqgtYtToNBbYb6T
jq3Vydyn9fvJeBMQU8/xquQ/KCltQVSW5UADAP92whY0795UwzYGKza3mLibzZXZ/RGjlzQEcYdk
lUD9qEao68XJ9sRAJUF6b4qcNQbfL3EI+vD859zf5aOfA0SQJ7MRSPzo+WHVYfwdX5X3Aqjk4kU8
GMj5L17Kah8/hvK9FK0Xpb9AGJCmKsy6P0fhaow87DiNdiOY2/R4l0VrihGxuNAG/kb7mp/E2W2c
xJUcKyr7YWJQ9K84RK/H58+tAD/hUgHxbWg8f9rswl2UeZs2Mpu9A6yNZ4qlIwHBlhfgy7UQ5KOd
cdvbCAzBFMqeBrRqL4UeeVr933bH7FoMhHoRZtMB6AMH318RghuiRshDa5GbIxIK8qO0ehfbAbci
CXmTH+X344eyhpV8j/Z/8RY1F87FZ9vxt1eaXZGqcJKr3OBgIPQ0Wuio81XOhp82boilK543R/Eh
aX3UqUKE7V+w1S2XlWadcB6SPBS0JtrDLr0dXtLnxRPKAM5AWoK/p6sgXoUsAPIkFmPN2wxBqcIp
buKb4Hpw2tV4J2BJDAHWTRAOWIOCgqS9xuLwZqLS06C5hKu8tNuMWQNWLJXB0CPWHyM0zGhqUI+T
cwdSdRP+68J9Jk97d/ZdFxK1myIudEVfzO+zNjqd9DzX5P2nQkgc3LpKAWrS4luq5WYIvCBfN7eQ
otyk2HThToe9O0ZOg4DNNP1oIP36GYodhIvu7vdY+E3siJPw77vNb8Akk8S0FlR5P4ANzOttXG/r
ZJ1ph1hl8IUCegSvmQuIyKL6Re9Xg6cxkg2cY7HWyIVLJ7Lb3heBStliZWvxSkluF8VzbnoISIiI
PgFizK3jCz3VvPKzPf2AMypZF+6Tn2qfL79jlv0EqtD3lSjLe/G4MTJbPi3zD9qg1Koa/pK9E8Ci
n4hDE4ZsYdPPPuCwjKX5EknYxF1KiVtiCgefkno+tnSPK2jYjb17ypBbli9Uat+GXvOvPrts0wyN
0jxkR0yIyJLvaHhYIrT6J3oGjGrr6AuvYe7s69bxIceQCNmao4cSqpat9AopjOXx9IC3kxc53aWM
/dt4Yv52s7sZv89WbI6KvD/x9+Mjhf+31aJF0OhrTYRBZg+MZu0ILU2330p42/ulPulVh7cX4bw/
pIJflnV2V7ftMMQCkIy9+nLaAuRB0NTY1vdIDKJGdOCpXuW2+PIgWIHATLOU/vKVLnVgfsjjv7zE
7CLvI4zsVIUzMkWLUrVK1mXi0Oe4I1wztLkQh7/pak7fX1a0SdnT0EzGA19TsaCR4kYWRHmv6CvG
taEPTjYt3fzF+AsQYUAAhbpcm4iE2KajUXWdJm76hKEQTFKUSDaXXuinMv3LC81WodbrJBpyPgAB
zK6OtoRnqZ25gcp7DAcGyv9D2nktx60l2/aLEAFvXuHKsVhFb14QJCWh4Aqm4L/+DLDvuZuC2ELH
6bcOabdQABZy5cqcOaYDbVZKr6da6d/j0x/i1fmzmD1768xCNFSeBcCXnlANTW2yMHdMQHe8Akyc
QPFQpF3kwH23R/x207OMpCl1vemqaemtpnA9OrCbD/1aeS3YrM6OgJ37wotXvlvtX1/8LC3JL5mg
hmJPMGaejLGqwXBGeGv5K3vDi9g40UMfOzE+7cAjcy+EsnZs9jVHSoF23XX3QzB2QwL7Ec6e5Zb6
zd/fxR/Y0vm7mKUskaQ0xUUr5RvpLrxt2qtXg9cPzP9NxijqpcIHDJ0SXQRfegru4zdOTqV/Uvaa
eLCbCzF3wnxE+RaXgPPi8eWbdOq3tzXLXSzDGHO1G4lZ9FORSnHChT3yPsGhqMi7nGLNJ2uzVKL8
rjj79bKfieaXU1OZyCc56Hhj6iudCdxB8skl7HbEfGrS9SaHxQnnb04vv11xttGJo3VSu7qdXsJE
+JmgpP0GIB7wb+BpBKWbCRhjQMfErBIbhPjn0jL9rCTM85kvy/SzsvblppW6C9RYlqYvg9h0mNA5
0xFqqgEvpclL3/+nyuDLtYREwFxe5Vo173V0U/eyj+lzkKeb+KVZP1npm+Dt7wv9D+XUbKF/Bugv
F22jskzPEhdtfeS8SjsZvjOnwFkK5Ht9nfmWKy7JiheX0izSFXkxpkpGvJEZ3fAZXakP0Jydj57x
DsfkGGcPT0siDXXhs/lMXb/caRco565sCK+48EpH9YbKufJh4ijidx6Ct8xufoo43EzExcm4fPqU
xj1jMrJog9Ff6bwOYbI42eg/L72jDqvTwXKYBg5sMN12iyPkK231Ut/0D2SBy2f5b3Prr2txFjK1
qhxPksnn0KHLpOvqwzH7mZo2hrKB9FwALU+98vKQCjcS6NgRaT6zU2dBQtwPgAcBqWqr7cqSgUKI
SwHzu/LSb9/qLGDKtVyfpYI0j0oD1dbi2no+txD0SDZ3g58do9OqqP7TCsu0Kf/tK51FRKOo8z4R
Ovkm3mS3cnebDPtuf3InjI3qqzn3jfnK4vf6h+xn9u187nFfVlRmDmbRDtzz5Ck3Ha1yuiJ2x5A/
Wr96oGW7zntKkrb4OCG5+Z7s03V98WXUntFmyL2B6W5rhTZgIjtaWC6qeJm16HDscUSlRoDT8BaF
jYSFI+F2smtkQqTGTuAFIml7P5lf6u5I7yZ2dfUeF6bt9AfYnjbPRTkNOtDDphZTMTlZ1/uGI9Z2
4pudCdkTPHArx4j2tRXtVBCaIdRDZZ+Ut+N6uhLOEFqyZmZGM5+1eKtUuwS12jRFZF5NzThVZrkF
TISjKHDAqJ7ddtdi20K0si5+JvrUWwxpB62gr0L0fZd1ox6a+jouHtKhQVrI0Ef5tPRW5Gmh/WUt
fAo3v7yUURP0osynE+hWn/hcjBEq6SuNIEPwTwD2kIs/8pRXrYN/exxcZ+CcPsT4KjwfkPzgcEO9
yZcuNu6FeOMt5Hjfnoa+fMPK7DQUqHXbtxmbKMgZ5eSqzvA6YKfqN7egEdPxF+uELGcyrtYmzPAE
ctlG99XTv/gpmS8Ia+z/HhY2gYXQOB8BNbRTdjpdyCiwTBhBk6oeEQT170pA9dvhuOt0B2rCCw9j
aRv4tGv58qqiIg6UwuBhAEKLJn6J+chZy+1voOgg1Zkqo8tC/u8KYl8jlTLbfOImqONMHqYMX/Lb
Teq3U395e47uR6oBgldejR6T5qF/E+trk14JQd30s/9LGfC33zFLuvW6IrWoeejxFDtAxiO+trDg
QdnaUQpZTGW+K818XXqz7QMNeJpKsY4LoOQaWCXcS27kfcKMWljqUDAtA0sLYPuLBcA/VJrzQDnb
HGpOldE5+ty5mNynEA0zjoPeSDxkLFLbTJSFSafdWleQKymjgI1dKvkt/ojZJtHVciebU2DIxZex
f0r1n2l2z2nSKdAjOrVG/v7Sl448XmOE5Or5WgDpSJha+NampPUv8WlOPxyltgyyCwdMWtOPnCam
xAdPH29oMUxdrP4t7IyfLMYvn5jR6v25Tnny03meoekJzTfh0kjxsB/3jAK71qWDrLp00VmQ0w05
KU7dZUpULplrjq+Qky846mibhFBSxH7bHhX1ITUOoXrDpLZh7E9Isq7pB/0aqyuVXwY76TESHk7U
sBiV1VAbWekaplG1gjufxFtJWA/qJnXAw5xgDMm29UOhldfsgJ8iDFSOC29tqkP87a1Nf//lOfaX
XmqtguRRXaW1hw5nGg0H7JQhFV3lyGex1W0X1c1LD3L6+y9XTZO2EGSREFF/TLVb8QF0t0DxFujY
dXZUd4irF5bnZ/T7243OomNfSnWpy9yoAWLBx4aRJnzyaAFr30z8bPy53Qw8F2J0CqUg+RMne2j2
nI7FnyErGW6gq9OGRbbvCpv88B+kXUsPZRY3x7FNYZ9+Vmj0yj+N/lSfQQiAkGFKy/3gGVM+zTUX
CplLu5U6i59xlpVxEhE/0w1AcuFDQYlD39A1TMfYfhorL35Ji9ecBc6sHxtLO3NQ+n/F+wmrOZ15
yRsZs6Il/bJ0TPrDI20Wqz+Hh7+suVwdTa22Gvkm+8WUL0KVa4wgTjb4+1R5GAG0/dLQQx0Z8Ald
aQP7Op1y09Iu8Ss18u1ZeKF2TxH3s8PQ1KOvq5tztAZGdl5FSzTWpWPHfBQxT+XO6qcUIvk14XPS
Bu09M98R9QhGzsnxvEranERPXDfrpW9lqWymzeoTsSBnrTCF8gvyWWcqicCN8EQVbNfZi/xw6W6X
qqWf4pov76YVgl6va7awmH7o7Zm5skDfJUhjMUOYThiCA3tMxZtcv40ZfED5cN0ircSsKjgwlImF
yYNo3S8umYUt7VP3/uVnUb7toniqIWTxxpIwKb35V6dJeW/XH42LldlBU9eAHoJ+VcuOwZTz6uP0
BrsfCDYapC2sURQZyQckaz97WgjdC/FCmwVRUTkXahZ+VjjA5EIGHsCyYWui3w9+cR2WJHhM5i1l
+kvVHG0WSM1Tm7RpwmVzKCAEbwgy0TZhpifhJTUudp8GXLfFLG8hlddm0bGL5aGNz1wWx5KpoBp3
E0a5X6fvkjb1gPA3+4BTLrFLLjxncelBzwKkkDdx3zTTyYvBzhaMlGYVm2x18WoVuu/6hB1ouu1R
20SYC00pn5ofMv3qMkVQNgys1rpwJ6iHiQRdr0OMFzfG0/BWY2MBjHSANmD3l/WEQ5tC4PBs4DNS
Orq5URVneNFQCB/hV3Fsql4o1TiGF7910Vs9XEnYt0cWBTX+Uw62ozfcxS2o7MLVg2tcHFSCReAa
HrArySnY3DA07pjm3uqTyzAE/lcKneC04TGsh3AlNH49/YuA3lU3PDH2/CZhI8tIz5Drjgmy2own
d4TTolfP0n7wyS368qUZeTCOxsDufPE41J8Zlgn8tpjSadMVP2RfYBQz9gR3CUm3dGjSZskz4zAh
nkm8W3VVaR7TAG2I40DqF8h0r9DxU9qoig+1e+qN3WWk+QizB+MHe1isHS4UhecDReewiUdx+iV5
uB/L+07clMODdsInYDeZiDAM/wwwUar88EyZhaAH7rkSYO4vrfeFL20+TxRIJ9FQNLLc4KG6CrbW
U3YTHC3ghMl9ddsdJinRf5uGfrJZv7x/MUpzRij/9f5PLnQO1bvsEbZCs8/cC6RUFzfqeOlOF06O
+iz5vVyoPKY1WQhjro3XUm7fVUe409PM/2SAwJerPCKb+A8O699J/b6ekvUp6Hy5Y0UTlLDlRHHT
T0Ldda/cYquIL32FUw/j05FHNClFJ+YAafm4hoJwqugVpL7xS7zSaXGvcQPEBNrGI3AjpJASnTN2
TdhnhxBxzLfLK7NgmCP29SYJ/aa8xvqzuI/W8oN2xXAD83mZDy4ZHKDA4GDuqKFTMzn1JoCgRKX6
BsOHsTopmdAteAdcdC9H3WHa7biCGI5FAm6EVb9lxDd5su6C/CdUGPWxvSv3ycMQkyy4TXJdMoPL
16K5QfwjYT5cVaGM+0Gyqg4lqGrDyfEaWFMjqTaWX9wpV4zFitKhkzYmR5+MTbNyzkf5LdJuRNNt
Veck+vo2Wnelf8GGewtoFL0P8yFeidumXV1hn+Sd7rQ1v4RMwn7On2q3dxWXbluyw99Hxz0mRFn+
ET8H24u0sZ6ZuOc/pDUIl78B7ZNdYZBqCIcqoj/gZ4UD+t7Eyeo5Fx3QCArlQ3vQGC7aWeYtZo0K
U2jrVrpOzm50vsOKXsbZCX2CZ/YYLW+6Yhe2710eYGxvUCi0x4sDVV4/qj8640GOrwasVQtSiJry
fJc+KO37xfwgVheio/1se6wv7nH3tQXrOa9v+u62BaIznHap4aQBe172EOapa4FYyYHaHJoQs0/T
lsTADYL3NHouqp+hbKCFRN8z2oX1zL8r3uflWmx2KhOcQbEugiv56cROhuHYzeWJXBbB+8IeuhRT
ZkmDHhhGxAjQFN8v1Qd2outkRZHkLU42DVK1xwk4v3ykWsor9VnSYA26nitT8f7iEdPjYNWJN8pR
sYPM+3TXUtojkPmJBIhXo6dt+0kwI/cTB3/C8ENgXcqtvxVmfKlW6bNkoh60JNWqqdu4ojnD0XM9
PEy5E3QcT3kD47YDsgdbQaPTsr48KdrSq5iC2p8HYUuaoo9liubsmeRx2LbaUNGNp7y+OpGzOOUD
dXKqspP1K37m/pJW5t90G/+55uymk7Q8FWlcfjZRNt3+X7liRxtOxHF8Yal9n639c63Z0VLGGi6y
Ksqg6XNNZSjcAfrNV7gNTmdLVPJElNXiDX6/vv+56CyNyMNSKESVctT5A5VPu5omWMn2EDk0PuOQ
owcrkVPNMuXw32RO///K1kwG12Rt0zVFze0O9PtkaN04Bn+ObiH3Y0cjYWHsbEl9uXjZ2RGxtYRO
HUBA3Yhb4RkSHrYMq1CA5mg+T2pj8f2/UAj8c7OzAlxYCFnYS6QmMRWycDWJw1DkSyhJ6hFUAra9
02djvSxW9Bfe75yoX4W1pQYp+YmwbsEwspl8tqiO9LQsW/bTdcxIIJPvC2v5+57PP/c7SxLCRGma
MqVORth8FOwc7wdq+Ha3n8RL0UbCTyEjWqjQTlCL0PNduP70Xf4lVlizsH0e5Et9LghWTI1ugtXI
wEW0ZVhuXXjCXiYHoWZ5aHbaUmK29LhnMaoLJ4H3VB/snBR3Rltiw+h3sDANmnwYeE3juLBj/+tV
PYtTFIhOmmHwmnVUOxCntrgtotb32RKRGJ895qjYprDtWnjOS/c7i1lGH2VheKLP2zm5iUSCtIid
gW7Jz+mA1nuAOUHt/CcOugsveBa3gvKSDF3DqTrAtHt7auCmnNgLTzRHV3HuLSvq/02j8H+XtCTO
4lWmCrLepGwF4nYEIGSzD+s09YGOg9A/mJtRA8KxOo9OSd5JHXoCn9wPTlY6wT4L3PAZm7Hw+b8O
pNJ8RhPrJinvika+iQKPWf5JpwIVykSU6GCuAsR+D5x4vVj7+iaSsqAMSTcsTUReLM5iWhXKoyUq
F+No9nYnrcDpnh1lPZa4J69GtBpk4RqcwuU2/58Hzt8vPCUKX04gdS/GcZqkxrFh9BtkjlU8a9q0
V/ZnelUe+ovLpuvvWH2g+58gdasymjV183+Icr//kFmU02gGiKaRGcdqPGJOKL/IzW0+IXysHC9W
P2IUuHxv5XsmMaUDerQhub8bosPCN/hnrP39V8xinWAZwTmNeRz4XzFBWewu5RETUtMduo2Y+yfh
uQFw0Vw1RxWMsJdXT+fuRj/5Cz/jz/Tl958xC31h0GRd3lfGMYzX1CSkI6SC1B/67Ugj0QvMDeSx
2GtR0K7/fmXN/HtmKM1XojhkRj+GfJrxptTt8jHeqCk8j/WOeREXOz7s1iTkuW54KwKFLvdsR5FX
7WL3lRGY0Y2frSdAEL6AMMHnVAXOzzZ/yV4BXx7Z0eb00t/JposJGqe8oCdTGdeXV5wolelEyLnw
zOHxEnGAHVZ6/Ng+mYXNII0mvjMCbPYrAA3s7161plmkNQyHA5uypNXIKPUZ7Yn1mA5Xhnk/prlb
YlVDGpSUNlZ5gybZqXV/jlDM+OcGewfhVsWuNywBvMGyyt9qjaJG8ZYEj722UpQ3E46SpL9SRztz
lmqudXFAp3scRE6Lb1r3M+u8Emp/B6IQti8WBkrrq+Jzenky0VWhAUGZ02iuHMLiyG85BOcP+pEe
0118qApXItmH+043gd4gpqA8Cfx7FTb0m+i0BazeVqsBGIW2QotVgfqg9FF6hQwy2IYATXM5Q9Ax
xo4kvavdS6Bd98yF8i88Se9hspLeA8xvwYfrT4i9w/rV0PcSkCUjaOhUrlKEL/oLD2go7cb0BMae
adCDQarwkrItZZOV9m2xO/kBc9c/6l2SO9UTB8UarCvpx0cuuaP1FPZPZ7sYN0wRyuJRTq4C/JQZ
+7i4abqBjltjY+62q2KlqNSgUzxtB2fMfHN12aarrPTqn6q2AQF6OLUudjbrRN2IO62bgPDUMxnh
rVzjY/CgejSvpx9TrTJb3YNe9XsX0zUKopMGqGTLCnfplfV82UbXkw9b/gg2kolpyrNvMunh6Hdb
E1NX0Avr3KbEg82HC7dkPIyWrU3ovUqCTCVu9X1vrEK8jkdfvdZjB6jfde30eKzttc1kuhc71hqz
m3oVo138zD/w4uU1XEulzcZ8vhl4LeFVTtsZt6UNCg9WgsmcT3vTPxRbhtMc4UWsbZ05EEjjEL/g
KlYrJXFPN7hueMMktfNC53IHKM1AeLfmOWBnGxAErwSmz34GTu6VB8GV3xlpCCXbOlZbcc3/ENxy
jfgNM9o6d/LEwU29/4k1ESQDfmnuYNRJtgTFCq8BH8lzTYIeOpNljIYdn4u5MFKp08/O8mt+GV9i
fDAZUFy1uVOKdnZILU/PN/2rvI5PWzVwh2I77OKtEwQUqD4RWNM043kvy163kW25ZemgElY6hFBR
jNZqpYXrOnvnuenvArMSTnDLKBEwy42xUYR1dBhZjesBfcgxTQA7fRYYcYeoHZWo8rML3J7ayIHH
D5kD21R4LfzvTgSLZjciLq5Om/vhpKDXzZsMEgomZ7rkiMLOit3mQnHKnZ4Jrk3DKhgZv77wl8DP
tZWp7VWMoDO7a30RY8PpYeE2HA8rTbDP+77bWGBGr8IDf5m0zLETFLRrofVOvVPTrr7sYko6ILfl
/ip1tBcp3p3zWwFBa7hVz5tmhJ3Zq9dt8aBRqcW4sS8eTt09LqLWxmTs9lWVPGgxY+tlKWbPzxmz
bP0Vf3hhilu45UfyJ7m6wYxAatei6dfdfZ/7NF5W4IhxXkCj5vQr7Ijpe3QOC1fDday759+MCz8h
4tEOao6TxR3I3ddAP/TBlRp5mV8xmEhfk1GAxhbNrZDu4pYa6+LePmUv//4EIYmzJEPQk+5iZGTU
9TMf4/Uk0zs9Tlg76Gr+Igrrz81zmrr4J7mcZRJdVAVpoZBHY+XYUKT0zZ+pj72LedDtYEJosopW
4ZK9hDTtyX+7yVnqcC7OYq9qHIbVfY19iBPDQdO9qZ1DT4zA58SoQwoHQtqyKOWb/PH3e54lDJe0
ztK85oxm3MkZY17g/98nVZ22hVoK8AAL18Ue4LfPGVcFUhVTUqQ5SlVQqkAbTc7hg7YzK1+EfAWa
P4SXPLhFuMfEkuSdvri2WL369kT65cqzu01MMRaThCz9tCFqb4tjvh3XwSYCPqWsTrfxGtL3TbNb
Mhn8vh//5bqzk+FZjMTzEHPd1tehbkTrsw/3E+Vq5bVeuVFwGKfpuVksPHz7/Xy57uxkiFtrU8rJ
pAMYPIDiOqYwZOhitEpAmTuyOQWIxQ7Q0uudnQoTUQiF6kI1qzEcAeHttpokAL7ELHmGe4eFhnfV
vC/Fiu+Phv/c67yUJQu5mTTTvaIwZnrVCwDSFkCBVQaGhua97cDE+KOxLSk2xSh2dPkxVL1UeDqf
PVyrx+KYMm6phsdIf0i0Ta+CIS0WHbS+zZK//MpZ5Usrh74JTvxKsXXTDRQ35hlwwcNGmmLMSnTr
18IxF48FC+vemp0ShzSL6uTMK6l90vJtftutpHW4pZ280g+XK0xb/eyu25ULh4Lvo8uXu53Fb1kK
5WhU+dJrMIueZYe7ZGu62l5OneJN9+Ot5RpXCweRb+6VgTlZw55Fm4ZtZ084xZmoLPNevLGw+tZ8
5QC+9FLbwu5037vBNkMLblxnD92+vQLyBSiDzhPp4MntBEoIlxuGPUDA4swReVL7WDFwBhDvqDCT
68jIqGAGsV4mDXJMT+0CZsi9jNcXUhdGxb0KVGpDtu+GNO+f43Advv/99r6bGv/t9mavshmBapon
WbzRJ1tgRAIrmayQAzd08x80qiwUDhxWBuwtsF8qXT30SLPFyu3Q/XP0NGxUvGqL3S+dOr9fHMP6
Tu/w2w+cvfPSEPM0yUXxpsJyBBq9rSOIE1at6OrYVh5pgOH7kVfXmeGjvAf/l973z1h8OVTalSsr
cyT1qgk5LlzpP7tXTfwIi6m7psMC4gQR8oU6eXST4n2DE/fZseAHAsZ9U1zxZ0MWNJU5E6bMnymB
gVSIrhkFphrkhdf0Svbm9vJLBJsru3HkJfVH/MLOg+ZWfojkV/beBLOYCgc/zg/yo7GDZc6Bpsc/
FCjuPvIUdCNYT58OKmVb06LKo+FPUEBu7lkKMXz7yGkvmAUzyz/9MO0xVOzkstIjv9P2ZXJTSTst
WJ8XVbzfBPrfHvosdcnjMktyg0U/jRNPwg20IHuOtT6prb+EtflODfnb1eYZS16EUi7wisd6BUyH
Ybv6GAHvAF9wfsRPSAKNph3E7EOqtowpGgJj60f8S7N2M8Y3MeQJqqPpFVCAXptMpHPOAtACFAaN
3WC4ymrO1emNqG+FZpMKq79/Qd8Fpd9+/SwJOEWnGnwbzyp4kH8Vx2Qrv0DQq55UEE+qX8EE9NXM
/vtF/3C8QD/420VnGYAliZmEbbp40+PeJv4Uc0enUfjWH4aMYznnPsW+eOGahS72VG/xZepeks7W
blPSvieMwJNd82C+WI5yY2xTa5dV22rc6iTo2aJzp7K0mmZpg6n3otWZPCHzoUZG2kCaXKuvfWwr
/TZ5Aj8Z0Y/ufzQP1m1r2GOxopxQSBzR7dMvAz2R5DKqKlq2ejf5vaprTiJD7i6Gwm8Edr8901mi
oXZCbdTJILK7TNTB1A1ctbDbJwsvGfRdoIYd7TW76r2c5j86KaeOXXHAsdH7+8v93D5nGfzXHzJH
KKRBUIeiQkyWMUNLrb0AJi5E4HZiXQ3Si5je5cEdmsSguTUloJC3keiZHc2AkP2Y55RaH2dkKxOp
zsInLb3sEg58Ye02xlo5rxh2Oce/6OaXEUQv4LTX4XBXyC9F8djGyDjXUXHIhS0GaQ1qkIrjcL+C
W192G+W8biF8wgxq70wdW/DhCLihyK8j413Bk0K6qgawcL78wyr9gCrPrl1/Sld+xTtpy8zNDkN6
x0IUL9Zecbox0Qg0Xt4A33yuO0+LIVDa6Dg0thUzAqAso/LSMQ1r1n208N1+1/v+7SnPNva41cU6
TBWRdpbkj7Wj/xremtsJ1tY68bW1YieO4YNzQrdc7f7kLeuOPyd+5i9aNkUZY2yFBvj85NJdFLEI
EmQA0bhh9pbsNtf88UO5T7SVtY7vxTcmylDdn1xVgFmcBaSalAQuoNabD028C8WtJn0oY2RH7YEP
zA673M7Omi9jHMH/UekDL79QUTPvRU74YfDLishl84dYejDl67K5yU4PcvekMOVvnfYy9ZeM8pjV
+nIOpcUOGv/cvsTqtXyNV7eXeaLsw+Yw41VMW+gBWu09RmERsi+YnBRI2K1q/putIezbywbvmhQU
HDRhdVNCIxV2VfQIFBhPqEq+U3r0D/Zpi9f9qWTiHql1ZMegJ6M7sfBEfq3pdFj0/DBimwJEzzpR
V4YVexUqITCkZxW6vG3drwXouO9DuRoC17TuG6qM1OkujLrfFtIBmUp9esaHyW6oMPTJ5qTeaxLN
y+BBUm7UcIdfcUgZK8Vp0BWXvGS+O6gZX1/wbG+oItSao9mKN+DvN6djeVscQKsaGW52tsoE4eSv
e745/6TwdHr4exT5bhLnt2vPtoigF6pAH1hctZ+8JbdwS1Bfvp/BwkSrYF15l6sBCKX6RAH0/LBk
h/FNFYLjuG6ysOFV4fw+29NFzKDCuu+N4zn05O1k4IMRc/E0HAFaguGSbf0pOSwbZ38zaf37dWdP
/GQNShs3XBfyoQd8DeTk+f2DkQUYed370ulA+QZx9Pv1Zk9Zkdr83Bajcey24dvwS8jtaIc+/lys
O5oPeBk+KoS6TYAs2I126s+cLPNwWQHr0anbP9BMSBy0UInTAkLJrzI2Ft2xhF0ZxzYM4lPO6Jz4
s3xQ0QRO7noMm+56EkW0cNqTDN+eoR/nID2Nw1Xe29GrdYtjQ/gQxPYo2t2wGjR3mFzAgINNjiRo
WHXs/2gJZOQFEmIvG8MAFxlwua+YjHsaN4DOkS8ku5YGiBHa/XvT7RPsSTjrJiNdgPsKUZm6Bvkn
nt81QoXpYVxwPsScAxjXZh5YPbDdUCS/ncwV5GPywPwZp9Ls1djRZfUDeHhsq+FprW/EA2Y278pT
9xB/KH7za7pF07zqs/3E18Gh8Fo8VO/cTWFsx8sdIxIqpWrASvDZC7+cmjC1LX8Mh+mf3CUPNFnK
aXA83DJlrker2L/swYu4+jZ4zc3r6Frxu9voTJJdbmli0OqQGLER7eTmFPtichxOWyvbG0C1RxeX
e50HrLl14Jd7sn+21OpwuYWol9wyTLhK9vnr2b1cbEUgzE3A69P5Bn+zUmMTfM0Z8rV5KO2T8p7d
FJeV2HnJDV3ccR2Vb0G3SQBQ547MyRBi3E8Ud0nywXMumelpj2O960i7LxMx9vUiPlvYv+abyaHa
KmvMiTBDWQsDvjAMCG1FadcXXnp6YRGZKiCdp4CuDzpHm5ZRtjI88SNVXgT2Fp1ugeZo5ZX+VD0Y
8UcdfwgvlOHLeicLOyF/o/yua69JywkJ6idqLPG2Sq4ttbSV+DFGuFSFdymuGn1q2Cem3+UQfVjB
JWlSZYZtnH6VsbYuO1+CoSx+kIuKxlYFgKrTXtiNMDJVO+SzAIOGgJjiP42fFsMI11TeKjndSAl8
Avqrvkm6OmbvF9mzRKYmAXFj9hAbrmhUK3obTbanDp/pylTiz+7iCElEn9tp+pjTLlFpeDzrygMl
+yTbM63G5aMOzwGWcbfOxdue6WrLp8Df4++NfrTD9dmQd/wB1e2gv9K9lHmOm2oJhfQ5GfD7lv97
vJjlwqpZmll9oaM6SlPPJ7webipwTPKvYLDjH2nkna0NjrfTR1sfDF/iSW8ShJe9x/SX8Z6o9jQN
hSXTKeR06pxP+zpzjRvtps4fR/NOxnvFsLW9VNnhMTvmR3Nt7tLTptmwPbNWXs65c/ZAjit3CtqR
2xaulruw8fxZsPv9Fmd5dFwIpa5UhOBmK26TW+ZgUaxcnFt0u8AJ31gA+u3SdMzSfjOnBBiJJsjt
Zdpv5EdzS2Q7IVsGanuI3y/P7eO05u32VWpoJVX9Qir5DfTitzueT8OL5zSqtGowjqruasE2qR65
aVSMFP2dorJ75S0xjrDAiAAKhlUojIHcccg4vQS4ZybJD0wBJpUc9DPHZLDJZdZRU3a0RfLGHlkM
k8SoMD1aaOdXI90k1TYuIHXl+n6p8f5NyvL7vcwKQkhjs7OZ8yCHm+RR+yDY8QWWHvjrsN1gtYTf
J8WK3FexmQn44JdWz7Rh/uUDmU/JaypF1yQveZary8QJg2So3fX3TB0ArHI+sNodHUwPzfEq4ste
eJPfaEN/v/tZ4UPp5fZcxbVxlA5xaxc/ki2hiwGLxiFe+/Ji72JKg/52t7M0KVMNS0DnYhwZ6io2
tcKm80rYZ0S99eLyR9/cAu7nBbjBZaGE8E1++PutzjKlvh/M3DyRuSS/GtM5ax6EaJBLSb+x1E3R
HoMfwR1m6ZnDplGGx05BVLjXWq9drPF9+xD+V3QkW3M946DWUalFPIQqdC/hnoZGtFcdCHp9vo4b
nxWoPCYB7tjwwP5vb+DLxWdvvKwt4ywo6H2gHLd4XZi7CpMr3Nc50dhyuT5pPuYVIZ1j78S0gLMQ
LJfufbYArGSEGNBx73jd42+3Mt8mLadGkxitHQMOQAZtAK2LoPSl687eviGWhnYJue0JlA78hBlk
D/Zi5gwCnvN4W2AoAZWoOS/V8Kd/+I8V/+V5zxLmk1BUp7FmA+ycuN6a4h6TmZKRCC5tnF3rjGOz
lK61yTnHwO9y6Xl/G16+XH62/wIb63TYmdPlO04I2BfrF9+Av6dcf0jjWnJS0dOfMs78+dKdT5Xq
v935bF9UW1E05Ko1jiK7BKKSe9Er0e+uL5Ivy1coVIb9f6Ak/OsNo+ibSxyN4hRZOYo+pXs65S9G
cDCldepG9espXw/KcSR3dhPrPZSvkRQOPzD/CJbu/NuM4H8fOr9hVmqxRkOvZKPgA+dYzgDxhKN2
KCO1zLdXPAnG2C13uTn216XGZWdLLbxIwD9gnxzzys/T7eAh0iJf55DCMYOqPWZGK8WkxKPmGyNe
nhL9s+5JhP1y27O1lmZGarXG2TjK0raT9jX+P+H6rNlxvImbK1RJEscLr2z8/yamcN+zhdbW1WBJ
MfctGKuGRV6M1N0Aug3PYDg02AF9uZsGy9N+Cbq88MTngHoj7QZDkvi41VVGKbcNd7pjWD5nEk10
LAxcybevy7Nflw/ncRu6reEt3PvCUvvc4L/oSPU6icdazafzf1Nf4TyEZm5CKaSW21KIupLti+gO
O0vY/JcXnuVNZX3Oan1ouHVxdRH3cj5hYJHVmf5Qr1q8utdjjmkQAD1lsV3z12CuiJ9FkS83LQll
2wwJ1xbNu6lMgO3FeJU7CpQw9EAbxm1tIb1GRLW4dS9El8/myJcry+pYnpSGx000F7YB3DMO/jrH
cq7cx+uJYIWsp3Lq4gpT0qVgvnTf099/uXqVW6UoheSK3SSQJ4x6qj6d5nHEUj0EujbVPUZkV/Lg
LrztpYU+/f2XK7djLVyG9HOZJeKm2pyp1tj5aQvYqF5h0ut1kSfzrk/J9WKGvBBWPjP4L9e2gi6f
xoSNYxRvgnTLvLbgyNLOoDsKwR2fjmO6GhZLmUvPehbMevMChq3jWdduUW/z+j00fFShuGcinnKE
87EeD0a+AgmRYO219LyXPutZSFPONeSLgjRporkPEWUw6aleZ2BUIQOi0kUy60uLhrfTPf3bHVsR
5zBOo2uEKLgQwNWVOB5M5d5MNhFCC/RvftPS+HhUhoPo446cENM0t0TBhzR50b9iYbV9tjK+vPFs
0C/aJfu8exx3LuPaBHyI67EX6s4pdrKayhzT4GfLkwtEfrjuLSz3716+IiKx0mRZ0sQ54KgQozYe
zix3GHzmJgjuVCcOcbTE7qcUd0G36z21xm33ytosf2tLF59F1nMSNWKuoSMmxlBcdLrX6XSf1pBY
wcoFNiX0V8SGS8OR356Ev970lM99eeosuUsfiGjwzd6LxL3YNg7vn0JeSl3B7+vjRf2oND8udjnK
l3ZXJasApeRSkPvu5X/9GdOn8eVnCEKb/Q9p57Ukt7Gl6ydCBLy5hSnXvtlssnmDoBO8NwXg6c+H
2mdGJeyeToUUoRuJIWYByFy5zG8aw4yp04CJhLuq+q3s2u6lW049AM04c28xtGqLT5oXxd8U2o/C
gPPe4bv+BZswG5l4edj2mk90p4Wm9oHWJ00cvwpP4JQ9WfV6AJzCXP0dOQRLvl53E2Q7VU3mciF1
hRPSI7coYTq1+GA2kOMcfvdfkBRrC6Rx6Lyu7E13bEinutQTe5mItuAmk2zCXFr6ObIekXsEj+Nh
HDzsmwwppsY/a17yn2APtPdfv/tN2F3itJK7bn335nGM9osPS3epLxzhIjwUGnVDPHt0MIWNoPfK
leu3vwm5udYrw7jwzDUclL0OBx/hB1O9qCLZKqdOVjxR/+UirbGNuFeLbpWGxiFUzUy2zMcFqHd7
bIBzMoxw7tX2Z2//iCNQwsC0QQGVOjT07Jte3xfzZzU59OdHvd4Nbew2o+bWDDgS65GTg+YhgGmM
iarH+iDjQVb5w07aF2QFGtbBMcZzvg21pf3cVd+GsvaM+Ojkr1l/Z0SIKk1w0t8U66YppSDHrsdU
YzdBFhYtBkZ3MWdQQQ8hEMYewcvfih4pRjL2i3HJq85B+Yh7ieEXDKadJ8WbY8CsszDOiJbchFkl
SorYrNM1mZI9Jbu1QuiGUjDBfYq/T0HW0jaumk+Cm+W9ZOb6g6+/6iq6WWUy90bPqr2f4vCA/ByC
PcaaPRZ703zGRwqLMhFmRxRZtmpF8XlqssjkYh9mUBN7OTs04X0a7yUUoLFCsQMr9dCNSGhD4JnW
n3JQrh203tOsH5iL/Ot3v4mwuDEaXaI46xVX4xu7x92zRfNtX6zJ+2wflN/z4VyIShZBVNuqGBVq
lPddybu32x/6qSgOY/Gy3GTkEV8QiG6fWnQQVFxZ/4Zbk+BKMTYB1R60pFVG7laU/qDPzL+50Gl0
4TGv7jqsuSrZnd4+3mrvIHr/cp1sZX0SKZX0fiKgzU/cJjIiJjSXV96XRH2ieAwpnSDjfTMuxbZ2
l30y/qABuQoGKx6qmXehCX3n49/0bhP2evtvguzY5Eqz4ObyWHZf1eRLrf2RG78T656hb/mcpY8o
QRg44771589SCxmtfRjRt6J2L0fBbngHjPKX17OV/Jk1S0JIi0EFYE7pTgKrlXu9n0iATga8KNUj
O5JxLpgimFtfZ36XLb8u+d2ifVaclwjVL/hMtPMwpPIjJIGaW9gg0ykJ32rzS4Wsfwv1Tdg/fa8A
vXqB/wXPjXXHkddiaMp2cQxWDJPtO8051m1QGDBRdiCS2uoRBq98bxWnxQkGYBC+4DMKTtJWMSgN
83NWJ+Ro1ex1dFiCwfYhwcUxBoSIWQU62tB4NAeUpuNB+A5Eq29jaDIWTqiysc+e9JD+Mr/nfmEH
8lsHV53dvHzuUIFN90I6gGjdTWbaRJYyFA691A7cO8U/8FkZ3ACQr3Y5ToFTQtbF+g+mkfCFC+KH
uf60q2tjafI8nNYW19lDsIel19kaWgBuOQfdkdwg20V+K2y0CO7IrYRLrEhGL8UUYitmjPkx96Py
3KIj3UPCdfzsi2BfiR5zEybHvk9lYyYDDp3Hc4/czk2rBdoK//DMcMdpk6qbyoGdSa88EN1Kl6ru
g2TM3OaeRVaYeXxen3bVe7udZWSOoPSsGI8IJ3kE1Afml4yVtYMOzQ0YA9JgUN60wwJyeZheoiBi
xE5cH3JP6XbVfBN5eXKKdtkP8AFD+hzlD8P51YgQjgC7IP0NYrnok20ibFePzXJO6Y1VISwsJksr
Et+kjcBg9QYN8ukQB8Lt+W5UUlRHURTH0PRtB3boJq0rS7Znx/RWxwS4bO86pOUxWiKISodWfTif
vyTGT4xu4gLSIE3oaBeL0un3S9g/f8e2H9vHoVlbGXlOCMwRIwhcemGIYLgU+03vx+UN3pT6HzK4
88u0pxP2yd4NEVc/YNP5T9Wq6CTFNh+bS2BU4I77C5nN7/+Ni5A/JRqExEXhV3g3t7xafJPR2qFt
dvXM/l1nPcCaum+reGcLaYjdCXl2LzitoofdxOE2r/u6W0fnTYsqZBnuV6kvSjUgkliFoVsGVwnc
ViIMh6osWnoTitUE/0X7zDDXnI9x9ZDqkOBGlXDsh0blWuO+83K8nQBRtV9aKB1tc2pAF9xl+/IP
nHvP7oDasgwpNsa8dYhCrK++TcXXJP9po9nNzpX25/yHnd4k05us7aopCNGTbHFpSvtP83g3QoTK
75f6CBW9gRQWeSMeLnAYopX+PluB47xU+c823Kn17ZztkaeOQQ0ZxyI6Voa/xO78OwUv/+bgUEqK
QQsrQ17W6F2rRlBS2xuwWN0sPs1oWEIyfGxsgKzZz3G8z8z7BA/Zm8Sg9WzwP44m/2Oyk4bJl9rW
dbBbbaa3bPRDfcc3uU2eJBCxVO7FtxJn1L7zurvmc7uAKPNUQCr79KF5siMEjIxPq0XM+gx725e+
hI2nVK4pBWbrlo7rRICL/PzROCBw97oSf7KDdhOdlJtzvYt7Lzzq5c64M/bFrX1r51iu3GrtTvpm
Mee7le4q1eU9N8suHp8RS5ON2yzyJ/Q486Bf9nZ/M+OOhka6o39Sw7c4Oja6+WDS/HOSX9P50CVv
VX8zMsdy6u85byVt4OgAvMsSUNuSfljk7CWJbsskcQu9P0XKFCBcCc0EOUEQqFJp3pYFLzcm34WQ
2y7ZITpL3oSgxKgxGfVlQMJ0GZHZPYvmRIL4eJF1vbq+z3obR0tDrinL+4xsOz/xsUtfVXf6agFW
5SRLxwYZUpWbda4PiCALyZvvNXe1q+iw6S45XY/zqUF0sD833xUfNUCYWTrvEM5Euast/xxjTTMf
nJcWZCG9DiZo3scR4x0bDXLuq9+wud+bMUHPyNLMxwxJYQxBoNgwh69hjGAJN+7qOsAUAqH26kaD
0Rn/BnOj3q6al8Yb+DHeSQMYD1mt/CTUtH+37Xj10zaXv9LEZ3lc+ERNsc8MqAAY2gPV84fB5/b8
2UGYxt+YSb0T1BMNiVokiPl+vXb1CzY3tzyeF4ZaxLTYOi6KP807dK4Bm4+/un1LqfhkFp+s3IsO
MLcWtGBcoEkJXO7m5rw8Mv2hl4Dh6KuJo+T5aNeiaC+4XbbDgb4bmzrX+HZnD3lItLf35hHhdtXF
KRLSgCgbexfhdrVXtkOA0pbPg6ySexbqi6696Z6MNi68D+oxHTFM/XejvtZSgOEoFfy+SF4+3qvv
Iquv19/cpkOV1OqUkYvq80FPD1a0R1Gl8uYxGCCl2Z+zVRAG6YROCQQrv5sF/7kR1M29qql2MfVr
H7hObpE4xqenCChwEMNBahLzFq9bdSdgFgjbcKKVN9cqa6aFoTB6iCUC572yG5SjpQYjtp7W09k6
IkqE+VN4u0jPwuxl3d7/lX1fPfV65V/HyLzU7NEgm5AOuHfZ/gSt25eelRvbXzk1y2sKvf0+RqpD
/TJ/ES4vOP9bIy9lljQz0nl00Lna7QSGOkRvLZjcOjmu4oWKuUNKx7chM/qC7y1IZi6B4erJ8wye
f5iQso9U0kWEVDWFveb+7ANFPcHlnym26ElZO8G675YKV298E/Ky2emyojTXR5Z+ml79KQpQ0/m2
INVg/caS9vnj9S5F6kdfeBPgSlOxnJbX/CifwHWnxS0g5Jw1/UjdJ2B0ZquiffG7iA+16jnmHmM0
/LYVjNX8s/mlRgkZCOZbeyOX5NA79IkwsPoeocv/i5eE7/BsuTD6QqaTsV9knxXEaZ1Dmd+SKdnM
LgLrM2e3oJNtcZj6oHG+ldYOruv0lsjPcQF/dkJhJgbrCf/mfJSk1s33ItHrd/iTf7kDt8hdyYyb
xlqz9PTWPDk9j7Hawb6s0IEFPvQf6fkZsRdR9P5vst9fV90UJm2a1HaosKq6r4/QfFdawgjhwFw9
cEVou0ts/uBLXxiSVzt6Mpti1E0imAyUO7pbpWeVuwTuXnvUdvM9BelbjMOD9DhKj3Jym+afDHwc
zm67ThSF50sQ1bYQ28quYyUs6Dav2D8TcffsQtswpsB0oW1N6DfWbH9R90T4FjbR9DxXS6TZdMlU
fVen32KbLywRwbPP6visazdQqO3btNkDYq/0wMLVu4aBXjav0/BDjm+m8cH8G9FGkAde2MlX3ybX
F12xQ35Vm3v4KiBDnWGGDOnMQxXLJgOnfad5A5YTqzwNlSo02rMnaqaJsp0L4/fqZ0iJWbZhpa/B
p/r+H64PNl2fyvMOas98fonV3D1bgR2dUB3L3fiQ5iDAI18agrOF18+xgsMG9GfBRvb4caAStREu
XtlXvy0CpWpZEYel91HBwC0P8QXMmuvb9sesubo7/qF4EsPX+gTfw/G1X4L1BYFZ2wTm+pxkkj1c
LoS+fTK9eSX4JB6yD2b1sLppwRwVfZB3rCX+GiE20bkvol41BkaRqOig0uBb0EKZwU3FkesXIQiE
ZRf6CaDoRLFJkFluzauUsOudauRx02NbeMN++SIheN/n0MkLH8KMKBi+Q8D/y6Nu4R1Ri3tjH7H3
GvgHhguzlyG7HB3PdpCbd9X0RGkO04uqUfcXZa+gukH1Tc/KYaCa+EP1mJH5qX6fkIxpv8PIVX5B
boHp3cL4vqtRm2pWFamPt4UlOLn6JiNduqEpzQXaBSqdx/QtPkq/zkQ0C8Kchh4XKm9KtGdgTYLo
9bjlQO2FPrPXXkv9VAfGTVjttf4Aad+fdoW9TvQ/g9/yV1rNa3cbeUDBzZ2Tn+ARWScZ1gbujZkb
+uWhjL3oaSUKqz97RNFS2PXVV8hJlN/67zS+6b6Z3xvv4iNVU6Bb+IR+seOge4Dc03rMkZ3hyepn
QaL8jpjHX7/jJlGupJCeI049j/ktXR/TuZ8D8ztxbPLKHyBuUa8Z3fwPk083PBa7COk/SIf0bQ12
VvQzFxv7CpLIi4fZVeDQKkdaypiNVXK5N6+rHlRifKH56Btl4lbHQqHvqJYH9P3FLi3vcq2uKpYL
bedq9TLLpMpZXwfSLcR0A6P1h/GQHCNK7GZffEt/jXCkkbag97ArkUc7u3x9lMHG1R5XP3sD+Ufl
1m/yb6hmKPsPvvLH8h2regsOVgahtNsbyqlHCvBg4VDWjF6du9KedOV32VVu9gMZtBxTNnfUPBPD
IAjaiuAQvONX+9dvvn6Cq4fU26rOlDMP2fuSDT5keB4jMjx/rRLS5wnaMTLurYtr7dr8RGgO0z04
c+toV3adt9ybaPjFIv1SQcTWN42NrI0lnGo4mqtWNBotnZfRfF1tnYlhEdpuoqRGfTdookCl0HQ3
bWOLgY37OZYbiaDZBYzzFbV1TQamY/Zt8uXii34Oqj0tf/0mThBk2eXlz8gGPvNH0j7NC2E1oX7M
3Y8D1PvT3avftEl4QifR62wg7evgT01+h1wWGEqcvBb94ARU7fjNn78D3LMQ3hwOQEpUrFRoK5aC
G/xyQ/5XAnr1SzbFpHGeDDVTGQTkQHnSLyPD9nSBANjl7giKsqk6V29e7/S6g/M6eW2VeiOWDTBs
j8iZl6eSTtiujZ4M6ZNtxR5mtQ6y0JqFD0TgWGjJk8fNzYuMqOr0JaoflkCHegst+B/i4a4eZbPh
bXyG6skEGqNYeHt8qXMqGJ/pn1l6NCLaAYvpVL4YdFnLQzG49b5pviSxIvq472bRV79js8UnddHi
Doz/o5ZgaxskB5jC5NJHVDDw/gVIsApWgyTxP95U72NXrtbdJEOqk1eNDK+AW2/Eg/G2lR+ZNqF3
dzfj3o4AEhbByQ751MawA247E33O+4tdUSp4Be/HnqufskmRpK5oznpKAat/k736ZTgpO1ph/XFG
JQnyMYTV3E//sI8QoaM783FAQCgP2rsWI6gfOYziWvCD3s/Z/vxB255clDiTreaAlEf1NtyrnStr
NxXOkfeq+muyPdnPdvV8MvT73AvTO8GHebekvFp8U1LWut6HmUMhgYlOuwu7W2gAHPpo50CY92Hb
ACVRTtMqrDKW+1I5AlvECYUbQsi4UUWf5hIur64F2SqHFIsA87E7kYml8mP6qAbajarepLZbg1tE
j7G1Tj15WQV0f229T70bqQhiIGV306g3Drrj0/lV6c2dOQaK5fZfwvEApKG5M3UYcS6wmenHKjpg
3MeIluhHDd2l8BXq4BT6SAXL8La7+KCQYch2oKQPcwyb7lgjhYzcwLzHZwbZrfohe1r3B3IEDyhg
ZdrObD5b/eqn1tonGZzp4He6W3+av1OjPw77YXGdm/oTVmcPaPAZ5v58N3yGnx5BkbbdCcI7oL1H
E8oDimafvwzDQceQzNoz2EKzLHuxvhkzLF3P8tQH63OmYEPtMbneNUd+691wHL/V6e8Ijn2G7c5B
q9BqdeFtYHtjK6tuK2CK+hs+TGb+UuaPCU4LM0+kBebBQmXJdlE5remuQCTfN+hP5bytBzRzK8mT
qyODFr14SrRAdXbtmYTQXBkabnl+yXh5EDVMb80SjLuzjUC0D6JUgTvSuMlwP2LGevmPzHWct0h/
kPvHpvM0zV2UHXz60vTMxe9/o8dmUKHchYkbd27/PGFK/yn9lmdB+lu/x01HvVuRPQjiQnmCSJu5
aPhR0CGn96qiRPFllYD6Pf9QzkcUbpXfTY2xe3fDZSrdohTAMLtIwZ67VekWtptj1qQdmvWPPz5O
7xedV8dpk8wOrWmX55gZeh2ehoAkkpEmVnerA6Pp29NOMW/6DPjHikQFcyBuuAsC/MXP5+oINdZU
a4MDtKiekL+R+1uFMT1KaErqpTn+TM4e2bdVxldUj4lC/FY8JdeqsTdKQjza58gxqXu5OJXyPdj/
VZaKIkNlL++M9qeJa6+X54E23Kp/x3tzvcM+SBu2TeDZGoql6KLLnM4635TDyaA48jEBu8zpptqD
y4bn/LLO6eqJOV0oIp44os+wuWeLRRozCZ+GR/Nz2+8TdPc6d3wY519Z/00zGMohKIBavms/todl
H8UgRnep6RpPUeXOb30wE2RbRInZroOr3Km32U/MJGwK6uf5uHYW7c8YYie7ojy2mov+thI0P84/
qk8OUdx6QMv7/nxmd62JWXHTYkObNtwk67/yH2/V2bv5pJ0iKqvv2KA9RY/kAmhFJesfyq37R0FH
pPbr21+4nVMLAARb+Y5/IzF6t21+dWA2iQG3z+JoCByDqWRaRyfrQNG7+mAuYG68tV9RIubtChsl
6y3/0SbZZAHpYNj1nJN5h/qNfuLzALCxKr8GWnkzYx9RBcNXG4k+5XPUBISU7odwTiP4CdsecilF
uTxKIL4HE0H4h7Q7Lr6F9CPIlnWnOgGs5qI9ysP+LNEwyvq1b7N+on8Xs7RNCpBk+TjoFTO61ld2
uebn3aFdoRhJkKCBbEHqt2HIwLamxUpT/V+/B/WvxaBZLvSOmstMckIyj5Xrh4josOvtA4YttK/A
N/h6DrMes14H807RGxBsQm0TtdvQ6bTaBNg7t7cE7rR+wzowCyp1F+m+bONm8LYETsJmdKKDEE67
/u0fbMWL7fJVyG7PhlwzszIfc+YhxwivynVE4rftjtEIGzDbiZa0BCFy2z4uklzOSomU04SkUj20
3TEd9xqhaNrpw26gNEH/uSowX8hPoeWbiMai+xPtEpWByqnKDvVxoIk6qc9htOvDh7g7aLtUC3Tg
JBZ4LXSzXiXpIbJcyuh5BTla96On25+T0SsnXy2fQulNaz53ZCz5rq32KJzl6tPbOdprnkTfwtnx
T2t+WhbomBHV8a5Wjh3EHZpE6r6Lnp3+FvO+ormb7aPdPKHgV7FBaw+pe9HN9v4Q+c8Yte1yT4rV
q2l0AVBi5rzaqhhrXlwic8QHwjrq78wTBYn5tn2dWqXeOM6Fuqh9vQAsZHf4uXj4IOzPoq7k+/Os
q0fchOFzYg2NtK62LI9Jc58Oh3A+qdGpsl7hUpDP2scWOYn4D2k6WaJp2vuIkqvVN8G46JZ20ArD
fKzV11Z+VYednHwxPkH+DxewGnudUoTy0Akm72w8SwmooqCpPsvmIa5+ARGy6BYFS9BovnrIvbl/
/DhCvk/w+fP3bXvbgPAzGDlcUs7cuppKtTo/yvMBQUssh8cLrwnnNluiCXeTSMdCwuvmxvRV566R
H3X1t13dDRKq8uNjY/rokY3yl8S66VdeoPo5h3qKLBaclVPUfrXOWClAJMCtsl29H5D49ZT6KUT4
VNs39Wkx783uqcMf777dr20ZN5NwJ7itxl8tpuy6qED8P3aGaRp4K8mmbW9vhyqW1E7j2yxRgKcj
KvxudortXc8NPXGUV9+0s5i+926bXP1z2c2l0NehSZNw3ZDV3ZkaAf8IBso+pvNuhyT/3n5RjK9K
+ci1sARGRCotPBPv3wp//oTtrYCgcL4gr0rPAgrnOejp+wb98DiuFmqa12G6gs8EOl1irfL3r4Q/
l17Ty6srIRyGWFN6nh6XPn0/3qIJGHnJvstp4cq+8yruO/8fXYg/l9w028J2SnNpVEAGGS4q3945
gWjCnmVI5lWOm9p+CjWc8CrqDQl32KY31qyoY6PkdIXtrS59QaV/F30D0zcfyurR2ZvkA3sjFbMw
RFtsm6PLbSdbFi8ZBgJHN5CRpiL1KrL7/jB5UrtbstNKRWinY72HWuXcfBxWhK98E3SzSg+XOOfB
B1Q+VkNhxU1XlDzqgl5ZrDm3B7bxbxSJop29ibdLrPf/ISf3fmFgNDUgNbH2K6yZtunNbOCiwyiK
eeWuFrHYRF/b2Ui7SFYTlfJAdcaoK3Aw5wYGF077MzBST9qHKIvt4EWHjvfxy7YEz+xs4ph8HpNE
DWVU7BnAdruC8VsLLX/x1fZ3ON2d099K/lB2b6ZFV6Z4nZQvjZeuansPebgO2pwBExRaHUAdp/xJ
mctb2lJz/VzXh4qhti/N/jwh+2T+HACymK6TM3nR4GDZKCDCf8DQq/PVgv1EhzPJ3sBUTww7poNk
8lNmxLdxg0RBcPqt53fn+qDXvoSTUHdBavE3cfn1r4icudj1/CizIEeAc3T4TpLP9Pzjl/U+bO/P
6Otsoq+VRJFsDheSTCc95gV7RAG5zDTG8TKEKQETfF/tZwrs5QQfSrj2JuymshLKxUxH0p5Ri/+i
Jd+16J6mo43wJfNzywzBaAeO8gTD1QKXnTw02VfB879fvv9vMLyU91fxN+oSS5MmTiZzlxUj3XDr
sE/RpmYqZbpLgIXiv4/BziYGR808x+PqJ1jgT8Rdl9aEhJiTCby4OGLiTr9i3yFxLHrnosOxCcGa
TezXDb63pZNZfx3DvTx56S5nBM1EamZMGFEQDcfWa/TjNBwFr3v9pP9dAf35ujeRmPormsuB53a0
ICkDPC1j+Jw7JECxGO8DdpqfAq0SPPWlrPto2U38jTLkrWOdKy8/pr8GGTAK9WZZvCgozVNNlGhS
lhgeMDpVGUgj7i95P+3BzRmem/4K9Zoh39a3SfQth2aOLZp10prbJmFOKWyvKeuR++jHbmK20eaK
tYx0lIA2PmLnsg5GpdfJI2TchKkYb7X+ff/3es5WgquU5dDMp7U7Yd/X3TE5ZONtmz2Mxj4sbwss
7Ibv0sw9mcw3WskgfNAOh0L9PgshvOve++iHbAJ3GY+lDPtjpQPtbXxtdtoI3QGtWMhjKcT+QsIb
Ti0v5DkxvPLjSODIm0g4amrVKROrO4qLJtDLmhOhd1x8Vf4I3crvMUwQTwtFi25C4GI7adqFdET6
Acs9JKiZSdBBtkuO4+IxEIDQHwuHdIJ8xLm4mlxFPVUv/j8BrMcyhe6D5deInUEHIgZJ6iFZ7gHv
9vSw/0ZOon4cA5wLWehq8cpgJLcYxIAJAmhzF6pY6tF2CR8WOreHEKm9bD9Ut3EIHGZojzlGg9Lj
OXmOuhc93ocGTF8YxsLm1MeRkQqI3Xn1szrLMEplTU4NV/qEz8n4CxAGtyBc85/99/nY7yNhe+b/
aDj8Tzx05E08zAbYwVVKzZXjCroDzYF8xsEkH3CL44jinSxGTr/fEfpzyU0sVJy2bMeV093TBNRQ
/94hxb3oe2d0S8SB2HjafrWcq5NP0a4TWseKDvkmuqnq2UEiClZ/qgc9hnPtCpcDOV6doELP8/0Q
U3HBtV8lWyoaZN294AoSHLkt6RBej9Y6A6AfUA86vM59vVMUL/SLfr8Cx6X8lAcAj2bt39194ED+
usGM2qoUYwayXneBeZoRPt4hAGJDg0OzyG0GbNFymCO+4HkF4f1y3Vzt6yHtkjRRLlodsbM/p8ch
OSYS7ivwUrTedZ5RAg5PTXarrs21DtAYLAnQ1YKfITheWwAMTKbCtGtuNaXxV7cGNGow5/UVeydj
iED+HJVUQbktDnaiF7BuiKsXMCaIeGgD1V9Y88B3ZvUqdV+H4bmykf+rlhNOt46+z4aXJLw7Ny9R
+HAeTiai+BPD4uDj16B+fLk7l8h89WPURCqXZqVURemnQnlqwwf5Ne2P3RJofu08lfgm2a8OgQBI
S9eflvhO+d5bXtXtz8M92N4so3QUpEei6+CSqF/9qNi2rKGTL0fC6gJjV6IMyCDNctfhjIOaTYAp
GMAV0Z4QHcVN9KvOjnTOIqJfQg2MgZSHugltQKiw/pnDT8sp89cS8d8+7yYEqmFnj225akmAaVo9
tRLmpuWP85tJQYicBvYPP/CmXUTPK7j5LoCsq/dctGbSw4SF7E2L6whdnZtegn1bdTir4NsTB4zZ
hW9ZcPK2qJOyGA06TAQAB42c2Ke2BXTqxao3n70E2cvHJejRxdshMSN60YIPfIHcXz2w6chxblUM
yQt84u39xNRrZ3oK3tNeZ++rYzOenOxvwO0EObRzOYZXCydO07ZqxjHrgvQlOiiraPEzPWUfic1/
Otf53yv1kvFcrUZgK/MoZT9Ny+McaKjPqczUFuyIgMzdxtgeBT11vCiYiLKHLQRgaHIUY1YZpiR3
8dX1gEWnu+QuQd3Ec/b2LttlsmAPvw/i/d+GgbMd/o/dORmwCPgPdBI85177kdDZuUW3IEKU6N6Z
bjH5oHuJccX4nJK95sg/fqfTv+i+IrpTBdnEFgEQTobWzRVcEaDhaCVJdxrYSU85KAp69XEH1G0J
MgxA/cjZCadFot29CV+d3JWaeb7crJdxpuRqhyILzv0dQ8yvaPrrrnQ02n8EXr36Apvopcl2rxsS
h6o0D5rNKLn0Df3oBHmB5TyCa3CrsJUWXFyXyccHxZm63rJXezzSpGySUM3lRNVcWk9YQdM3mK3b
EeT52a2nExrw+l7Ldx2OIwcwU/b4omF/5NYDGBA6OTcmgT3I7mnEoTKQQSC/tZA2IvPZ6y0+Ycck
fcbyyNFu8v0o5FMLouB2Bn+WncWWqsvHUssbxUfrYqAJK3kKdPzlIPsgKGbG8v7HF77ojG5n7sqo
ytN0pqxcHX9auMHytB+9+SvH4zvwDvxFRJAUQV/N2dK58mYYa6UiHPHajXm3QET1shNyu0BOBr9/
1WwPdgT+2EchLVtwJC6NmKtdUpybxZnR035cco96xmUOBhfG9Pt4BaD/WmVEFsHMTln3+wc7cztV
L85xl6U6sb5NbyWo1YFhYK1UOIGFN3gaoGfQL0cggmVAT7XOg9Ir7dtCmN6LHn3dgFePrnSmYygm
aWYMsAeo6/hrJUQeYHLEHqZ8bwz5YvH0TLTqpmpNy3OotTPBYNrRdwa4SM2KFSqR5yk9JPQUyael
TrSpRatuIp/aqkbUz5eBSssG23XrqDwKkHhI4T5jttwprv1PRR//DH1bppVS5Mi19Bwm9NmfkFLy
yofYH95WCuxyV/4WYodEQWMT9DKjKOKlomhZJVqqZzivMHQCNNKBKrxFNCultzAohGmTIE/cTqGH
WnLSatU6RH6OEcOZbWQ4sFLK7sLrwiaIUdE/0ibX/ny5+qY+xW2wasqG7DQCHpwetTiQGUUyfsCB
dq+VNwxCSWqgA+xL4dqCpsSWK6U7QwKNngqkbY/GcFh5UiosF5hR6c4sv0sOqjhm/Yb/B81hRdiW
Fuxnff0gV2c3kfspt1vClj6CgzpUFRYXB+ggzYVLvuQHCYjvXvsbhg+CHbalIBUhVrqNzo4esk9c
5kW0k9D685fkhWy1eghdWl5yAv8j98Q+uqLFNyFrtOZWjuzL8Ae4y2pmo/7GZ8OTFjSfApzp1+wN
cU9hM2DdStuQrVu6LiMaaZjWtgWYWHLaLqtosFkjkKEdYh9FTXQWfTj7O9EpfrfheL3aJkZOyKH/
j0Kz4bgr7EwDLY0omfIzmw8j2kcpBGvoZ8XZJWF8LaZdVb4YBfDzXVjcRTDdBVm08t5+v/5JmwDq
tE4/z+Z5rU/CvYLr3UkPhrvwKHnhwXrKXtAFQlNzRYcIDMPfrfWvV95kj+piWHUR8s1znVF0Cfjv
QNsPZDvd1jDic7vmDvJV5/0jmu71yptgeoZt5CwZaQkthuZplWyI4bMFI3a5NcoBN7Yb5wfVrUCe
7GH0l7t/kIldrb9t/A3nRYpVmzkHCrLOfXZAAir223gHTNjah5VLG6i6FeZ/752x61U3UfU8RpYa
TZP5qBquVrlGyKCvustvUoiO2IssrvW9XpGvou/83h1yva7615DWxLUqqTXTd6wdMWHG9DGFdHf+
2ULoAqfsA8wXvN/3guj1ipsgqsipI1cKQRS66uJJ6yA5CmT4z4W/qqCsIm4Izwhbau9m2Nfrrr/r
KninfRvGUwyqUsey9agWp9XePi2Puv7M+DZHQiDAklUoTyt63E3wnBYVq0P5sp2K7525Y14EuMvT
X4rj2bhMMk3pRih7LVp1E8vycxuZc8/xvajNn1GE4IaMOw4vvmMhEO6W4eU/Ixtcv+NNvLLm3DHl
jF1MEXGQP9sThEk6hId1ODIuANhBDC3Cmk0QJS+Z/9WX1ftmSIeUjrlRP6EZl4AfMb223dfDPeSt
+KWUAdAbtmfuQO7YsFKWH074T1oM14++CVtNHJJfG9KlcT3tMgCyDbfFeQwcRpLdsAc4pF0klUxL
PK4XnOJt7y4azAFGKLOyNQHVRrcDKOKXM1haMP4QBuTD4IalSP9MELO2bbs+1qpFW8W1VtxMKONy
5hafuZpK4EqKVy48rnE+/I1xqGjhbdBK7a6FGbYubM7BelPHX5OgGoM+aDssJMIb2Ec78x9VzFff
eNvAU6OzkkXzmvqunlssPHGUDLfxOtoY/pDtchm1Lhs3D8qcf326tn08CTqNU9JLejxbIJHQBCB2
2jSlmcrZ7UEJ7BsVi8N/v+4mhBmA4ipjbRRc3N3OwRginYFnq4rEIbpCDgNwP8uEMvqiiL3t2g15
WE8tLuqPHXfC5K+irXntG+CkQP0G/QoCATDlCe4n0ebaxLBiHttsUrgRdYa5/hLtEfMB5pnfRRoi
2qV81OH6Ayzv/oYgsOgcb7KuegU2pDF349lTs5O8wJRKVpviWt+Xy0OTBN36ge3iIHhmQQTddu1i
GiPhrCNwarhRua/6HTM3231+NtQjGl3egs3AOmw1KDAsoa+a4KG3Lbe8K+JwAnBOQhDuS/DLwXjo
NBebAOxf+cgz2g/Cryx44m2/LTw7qlJbvOnWlzEyS56zChFgPIwxU0bwctB/TuaNTQq6sg8yZzd0
N5oZCF77egt/UN9sO3COntvLsgZQwzVQ1jyNj4oLkVUCX59Q3EGxQnRkRTEYpWiXCxKEbQfOqesx
tWxCqDLt0mVnGSjqduA4vEZanZ9Q/6bzR45wbCpf8NTvNeKuoui2Edc7jlGEMQcstO6L7JMTns5o
ed605S6eX9P0wcyfM+dhWB7L/BMu6/WN2d8o41v0/0j7suXKbSzbX+nwO6tJguDQ0VUPnM+sI+lo
emFISiXBeQLHr+9F2bdSyZRF3/KLw7YyBRIENjb2XoN+u/Iga3OwiGsjZ7SKgPDATaNmMPTDooe6
ilNDNUayZ8Jdk1hihUvGyrhrC36RnNUhYzGpcYzQFqi+2VFdQkbYPtLanMvy+WX1drE24iKmjfAZ
CbiAN801H3R7gIfi3pVRd4XbjiPMCueAy6/KJs/I3a+W9yKaYWOHqqGhLCafU1Ceu/sZrBQ8pNu/
e2cki+QrFFPSRzJ2c+Nk5VVQXeVujzpcieTLmDHkYIXvKYhGzpAcB3IMuFuureqVKV4W49S2BHIw
RRIK8l6LV3RhRA835G4TaJvWBse2wvJeVRl8PwO/mONlNS6JujIShhFoEeNU0V2BYG3LYKG3gKWy
G1Zuiguq7Nf962yZqJ9aWxtBUZJ9kBjzxO7AxJogq5/CFeXvLrplsa4R27InOqq/8UbCtQf2M28J
xIbm+6x4m9woa4idlYN7WZ1L8yIuq2jCxfJVHE0NnEnLcMHCPxoH1NaTbJbD0XelV6zB9lfiyLI4
R6W+H5Qc2fesD4SrJcqRPaK2UyrwcDgKol9bKofo4Lr3ydqiW0SwsOyNlqB3fhW3VvnuZoZjG70q
dNDg+OLKnQWBJLvu1vKFtTdeRLBKlQyQVVGH7eDUbiviBnIGQGQLPhTJM6eD/wkSpLrf/Ee91A9n
h7IIZKSRGXwiUAftBDcsjyAHOGG5V21R2g+o7qMEyhn426vgiDmAfLXNFqGsanVZCGokSEn2RlAW
bMkj0u/IL5KdoBy0/NWgDyT/pklQfBRnZmwC3uNWiyCly1d97FZyF2UR7WhABjVXMPs6ZAx0r5av
NNWTJvBiC9z/gjnKsnIXfStsAypzcEu1Cv1x5Qxb2Wx0wdpoOlFppQY3/blfyR67U3ExHJDdUCPT
XfU+/0vlhfle98VXoIsiGRm7IEsVHJwo4QgOVywotNcShMz9wJyJInaN962tv/mqi9smJXJHawWp
UlXewSSOb9C7gojo1F41+SU1o3cusOQXzf2ECmUnroWXtameg8CH8kbNI5UwZeY/DKbqRaGbwqYT
bQcgX+FpLgMTB9H7ChF8rSK+VgReGkxFw/BHeIHeUusocK4D6H87S9jPPY/qobd1yOVZdblfLWCt
RDa6iGx6mKUkipGx4DiFqMfsBltZsAoE9wB4oG89Q/nq7yZmSyupngdFEs8+sMC8xkAdHCjywcqL
IIpS3sFwGBrVtRfaxVomStY+8SKs1SI1mKRiNynnzo6gXnWnvEE8vX8eNmnlQxOmTZ3hpkEFDXrp
fveCCq0LAbQALEQoeTjQcOz9DpgWA11Gs8lNObFqpD4VNF6E9WC4Ev2XFlTAR+SpVODCxpHaONzw
ihoA/HD0Qmg4B9A2FpnXChacZFZ5OCuhjy5CXygXYyAzLIsECUUNELqZPQV34CF5Ihx7Brfa8GtY
KMI3qAJxZFVj8lOy2ofzZ2kv1QgtFMM03F0gP2MbNTA1AC4UVgtdbegR8vmc/wsFmJUb09Ieqk3Q
HIBYC4751E2Hm74ACLK8AqLHVcYtgbUVshtUzluI71rBBHWqpLmBPNTfPX2XBlEKSTMpKXH6VsZV
NZ1G4YgLM7wHoenDLtzh2i6DSNcWGj9ryeR7LfGL0K8ugiAdRqlsZsY18D++DK+N2IVFcg/9pcCe
drMkZrZRH3Ik9sQVBLMSTQ1yBL0pwJFv7UBYWf/q/PMPATkbmrjmDKXeFKadmyGyKRSS0JqMk+2s
SllbCszC/4Li8Uq5QF3ExLQMa8g0vBf14a8nArznJiHOQB+LDmJCQKlb/Sl2Mtj6whbI/foYfBc1
+OoLLHO+UWGMdvMxFPmAS6L0lmqvOIIpXEZOCX8dxpsJ6xJafFiB9LuELiXAdK5uT1CVTJl51ZM3
Y3yactRU+mKTcL8Gg4A/UGU35G+qCNL6YWRHAeFLnF6+fvi1UqK6CLCZTP54eBEgIztG+xZyHpWC
qm1S+4IXAVS+ztBaWyeLpHGQ04w2KoIVAUNyO3ybG11Kj+LCrJhopTWA7JFLVxtsKzFSXcTIPAsI
yEIYdlRcWpyUxNc1W3a0+/BNsxSoL01+Lp2zwCQO6tTKXzD7XTm8tUVyGMpS2yoasuW5HQEzdVwx
O5+jXA5C73t/L3Dq2Pl7n1hbJIcyRCqnmoO8RxI338gOg8uw14EbGqKSBndbeKm50+qoK99YWySH
qYrLSFXj2i9B7KQ41psElHG7CrcgyeePo13YkXT9H1pPfjiItEU8VIFbHqIIsYAjHbFwAxMdyUdF
J4UQg9PPDLjaA294LQ6vbSRtEfuKgjIplzBuPLq6F3yf6W8xav9QeWucCpVyVCuH/m9G3Hcu94eI
q9BxmkQBNx6oWLde4E3AG8FPB+UdFsAkBVfswh3k3RB5Xy+q9xrFF0FPWwQ9jRM9bCDUecX2M+23
OVZ34wwhHuzhVp3rpLM80CgeekdoDjIcEr+pspdV7mwvB7YInHAwKxD7RnnRgtNFQ/aj4TlQmFYS
aMXvaeNC3fUQQiDdIaO3irNcCQXvsj8f5q2JgkIsQpRE3sW0ZghwXPoTYLfYimHjx9eyjTbpG8gT
zWQb3dpnW4sDiwBYVQqDWykWy3QzPcxKHdlT7etQ1EJXEhL0V6sn80oerS1CX6kLUdz3KKhLzXZm
hoJHkMLdnckXw8K48GJiPh0gtR61a/DSlXfVFzEvD1ItlMIZXgrWEm9syQ/fgFayGigauEA0xCa8
Bb9enX9yP9N0ohnEQBtusRlVVU9SYTZ2iSM0Z5wqc4ADVCADXYvXXHJGWGjJZn8bVX4Qn/7DbPDH
6It0pKyTPKgLACok+E4VuwiymM86dP3cbJPE1++KfqXV8dPqV/48Hf4x8GJTZhXRDT4PHPJruyng
ZV1949zP4VZnU5xo1AIAsgY3aZND1LyLDnDf8qNm7V7+eej/8RiLnIJS2vTJ70XnwGs6qD1AQRsl
53zHoITjwHDkBQpJfEWg9VMcs6L9GHaxqTToRgeygFp3mx+r9GagDr44MePXfpbLjiCg3exZ4WkQ
PJUABYVEQOQOwtrS+zyy/HiKxU7T06FU4lkhrZTgTGvOzRPIdc/a+jAWGDK7KiAhjj1uI79J11so
87H6a1z+9/DL3VYrYzQoIVb+4EL9HF6xLvcFWM45zFd3JURqVrLfT8HyH2Z9qXo06nkklbM2H1RH
S/gaS15WOPUjjnoIltoBVD2ELVVNTXBErMd1fsA71/qrN14kGj3NprSc29KcXUSG3hQkd1uLMyeG
j45mEui8w8vvYgxHKErrk69Pmxzd48YaXju0zlVci4CZhH5uel03+66EJUlzXQr7gFxn0X6Cnrx2
GYrXWPHkYfbS025UWJ+2EGRJwi2EdDX9tm171Bg1QMKUKDEVmO4E3bloD6MKTTYI8OeOiIvYEEHE
tjG/T8FdkYAzYamAKaS7TIBZfWqA+6F+F+Gx5fRHetLhzWcK8k1NoaVfP3UQ12t2Cji+gp92t2lx
kbrNREwOwDhUKUu3zR54dWGaYVL5ZmxhHuXmAni59634XIEsCiC0sGnz3RCbRbADm4wU7mqV6PND
5sfam0+CD4eq3JGGEo6WSwEoKjIB9phBjmzKN8DDzuY7EKxDomt3xdoaXBt4Ee5FQxfbaGarReDi
e0Kyh7+L5ONGwVu3MszOKdotHPasvP3bwV5fBPuxBqi+K8DB7K0QHRzQ8wwILW+z2Ia3H5IbA9fB
1l7TJfyTdPPHXC9iLKnaRApb3CTSDRImMLayA3qyryWI57+r3a/ENeVT5u3Hjb4Ir1KYERoCdXzV
PRQo7ho3AClC5C2oTQkGwrUvTwe2lzZAY4wOjDOLCm7VqlfAkACCqLpFruiJtCaDt7C4AUYIizF8
zjQ7hGjiU4leDJSzgFp6Ega31jfR83SCGyLvTWzhKnJ57OVvFHSjvX7ME7N5YV4P6LNutVbyDG01
p3/LHP2uzk3cXXP8k+wIhLFAzT7jgQEsa52xPpXlqyHsG+kObkyKevEqFE1b4xBoXsawf9tLWc8F
gxHAx/YyRwIGKwHjnsPhIbpvq4eq6UytcqVrWHJBoxdiel1mMhHOTg8S/14UrlTvovhIYkvunPIl
u+SAW8F1Vc0z6NeO8Q66qZCmSFAXiz2l68zZsoNDcPlVD77H+m1R7McYMtY+JD2L2IsDO4UpfXto
Ox/XlxG/hVY3RsGtNhssIzOHye52gX6nCuYUPnaimUGtGEOCIqqZJYe/khX2vnHdxrba6qbRuihR
1+RZgjYLFLkNzRxEU3rpduwG/0JQ0A0tSTkF4LUqJiooIKEJTrCJGYr3ILrzl+ElOUgZ1PcxboJX
UI7orsjSbsQ2JxAIt6QckJyTRDZS9y3RHA4yI3R4oMoT2yXZKKUZvuUBotBZ54daPYvFAZyqfARj
3GrIXRxZVNtBFUq7y175WdlFJzSKCtQPm63BTOU6f5MPkBdht3G9GaqNfGSGWbwYEKTdi/A8dQUf
gJjpUYJJkrDpRastHfCup5PWe6wyJ9hripC0Oo6YyNvsJSAbXd1CJIGHftcBSH0yhE13yQ+6k2im
ghreI2DASI53kJEEOlO/Jto+hCg27IZVqG7rkHroN/0uPtSdM3G79Q3BBAsY0gClE+ou/m/abehV
fCiUDYSkYZwzwR8+tmDv+Wi0jnQFMasG8uGa04kP7Q4ZQQvKFWxFTMhWVXAHqzzo5iXcZL1l5Pvq
3oiPkDKm36Yr+HGG38NmRx8LLBnoCoLbnrJtDh1aFLpfinu8L6YhRBPoCNW9Hj719/iN+RuJvVYz
GwPK9WaNCsA3SCNC5Zs8UgEQJ5OVLpxQs8bCHEGbvMg3YbmVjV3rI1UipVn4c+tueB35EWYnBMTF
A0YKcXNCH8JXDu22r022B/8QWlsF8XEmJlA57z3lid50D4FqV6mZ7/tzdI95QlVyr5yFneCOxVY+
CBA7v8LUR9DfLl/7cwOHOyQTA1B8VoK6Yb3FRITo0/devnaV/hOWw4+Iukjcoq4Zqh58CzTuODBG
6uuEi7xqZwMcicfYFS2BzdDVCivhAG9KSYZJ8E0fnOpCcuCaBFeZpt7CH1NfO91W0ulfdOCKQTG6
Gg8G2Qe4M03ucCP5EJzSEdNGN+JAVgYBcCpE/LsjLypHKo2DSWmQTDZOq+NABwwKadMMHomfIfkR
mfSCFy6dr29v76C6LzI6Y5HR8ZLWfOiRyKsXbqedSRtf1y3o73XBoZO+K7Vs1cEWl1hI5Db3TbdJ
0pcqvQ7KW1H3wJSErJTKrmutQ+/TiWZrLWc7pue1e957O/mr51zkO6EG89Bwrvo3gRPiZuUKAZwC
XCa6im4JyOgiQPg7eDAbexnCvVYy+DDSHmjtNfQ4FRu5O6XVVsrPZLobh00I5lDbWwxSTbAjNQO8
90UMNkVxRvZoII0NHgPApVWwBd2iqSylP4rwtqqBVqJHkszXCbImOPsnfZ1/74qlvlsjZSyNZtNM
DtfpKyQakTNrLybNSWTXSOmcUEJWL0V3X6+BtWvFUuBtisO2GGCqCNlSO0/fuZk2g86NSm4EK5yu
5mySEtQPBsRX6+vB31HhX31Y9edENqiqYdBnYb3GSaHknTukwvXdhkYzxPFnYDEABYiWoRPxrWiL
HL7kjqZCV2sVv7VyozcWaV5e81pLhRlh7BFXDE8c9gyD1YmITx4HI7z3SLRJn5W5jFblB024VnG2
58MKov0d9fjVjCySv1xuNCVMUe7jdg/wIXxaSw+OFIGDhrDuoUZH7yLtniaQI0fSMUZeAVLWMB5K
ADGE8UkPvFE9yTEUFQRho1uMXqvFsZcdKUVajvRuVdphLWguonkYR/kwBUjLIdz5zDdYRHAOsWa9
ULEw6+tZoR/pwMq6mePhn8+StFSCS3D37+iszqd41bPs6K2dQQtpQNsXmYGlRS5zI0uH23niyygN
WL3qleku1LYJLGnblTC6UgSTxGX0DqVAlwdsoWL+TMQ1shkU5FT5dQatXBMEeiiYwElou7Z/Vi4n
0lIKrspGuSLR+1EqJ34wAULLXCSCHSBQTia6sDh381Xs1fxJv5r9RThOE7FSYgXdR1IejNGtSvBc
UBKHLxyMuZDh8COXT6MOTzcvbJ1qdvykUN1wA+K9r4P/fh3+J3wrrn4fs/nX/+K/X4tyhKA144v/
/Ncheq2LpvjO/3f+a//+Yz//pX+dyrf8htdvb/zwXC7/5E9/Eb//j/HtZ/780384OY/4eG7f6vH6
rWlT/j4InnT+k3/1h//19v5bbsfy7Z+/vRZtzuffFkZF/tsfP9p8++dv0kyt+O+Pv/+PHx6fM/y9
7XP2HL0+//I33p4b/s/fBI3+w9BEkUga0eHxPEuf9G+//0T/B4FiNtUJ0RRRJjNSMC/QK8aQ+j+o
TGHbTCRdJhqZua5N0b7/SP2HoagE+0whhCgG2v//79F++kg/Ptp/5W12VUQ5b/75288RQ1cUTcUz
SLIuU11XtSVpJ1XbKqCNCD66gRVaq+CNtysHy3xu/Fihvw6xSGzKNByiSR8DJy7T7ZTp2zG7hu1t
B+eZD9P+x7t9fBfMyS8D6aKuSESVRRWTip9/qMT0opYJWYJ36XLB7wbwf2LU+YNspdK7NsziVFAI
xBMaacL7hFddbpgDrgSJ8vT1uyyiyfusaaqhUBFLRxSpshgFoAKN1aHIXGEHD5dvcwcp36mm7JbH
EFTXtU7e4vT/fTyNyhCYozqV9V/iJumCVCoN5nZuf6e15giySWwHgmlYkqdczUzB7k6GvxZwdakF
p401HOMCu/z+BLqsKvpcslYNfL+fP58gC1UHPj1zYxBtiFu6YBX59QugpK4KTE9gGxbi20Z7Rg60
LezRr+Bzwz3YfK1Ahz/5wD89yLxnPqyjrJd1bdAr5lZVYvbRodTPGhlWdsUix/z1deen+DhKlw7N
SPC6Mzky2WaHCr5PztwLy2x21h318v/J4v51yEWGJ3R6n8cihlTRoVSsfjD7Y+Gpm/lY5Nfqrr/5
C7jveXsvtj/inixSiVJVUpataUGLpJyWHLdxeLdMSGcrq3t3FpWhCrvWhVnU695f0RB1oCgMREcD
Me3nWRUESoZAzyJ31gxCjxGmfYUXX7VnVNGgWUi85AqGeag9J6f2VvdxDq58108CqjFHHxl2nbqs
LFE5jaZLIyukyC2r27Y/c7LS8PlkcRoyIbqkQrLJUJbCjFmRjF0b6xFEujIz6m+H4VlFLeTr6PPp
IMps5yBTVZXoImTn9SSXQmeg6NJ3jzCqcsRSHuGMJq9k2L9OlqZQTYVIqorTTl1Cl42+1niagBoB
l9NdKiPQ5DDi/vpdPhkDBykRNYqPIUtLtFypSIZOBmThETN2cgJEJKfasDLIQjpuXncahUurZij4
JgZ9X5cfdnORpjQO5SCFudasiDGnfvVOMUUXFfgL+z3V+inT+vqgmwfTVXR0dQMztzjoJjVNDCEa
QOE2XpFOmA22cff29bT9emrjNJAM7FwN8i6/rOOBFHSQaRC71fAECygUVm908j3h6srMzc/6c3jA
OFQTNcyh8qvF7ZDI0ZSrPdgxZWzKzUs1xFYWP8XFjZ7cfv1Kn5ypGEtTkOoQSREJXZwwDec6IzXG
kloA5RXc6aED1ENMTDXZteqOvrHak/9s9SGHg+KdoRFDWuYkRsSbasrUGNEPBXtQQSKUlmHsMlt2
A/CVe6tBfm3ERQSk8qjldYwRYdCzLSMzfpxLFzMkkmRI/vPtX4jxP19Cfl/9H99yce9UJqLO/lhQ
hBfRBhCoeq9pzCun0mY6Kol8UsAk5QXE21RXqzs3lkfZStgU22ILIlaitoBHocMXSl6aKNdBr10b
DWvXUoyVqVmSshhro9oYMDVBhRZEdK/TNZW9XwOnBgKATMB4mSPCUqJGQ4Bg0CKPXW7rzFJGU7KF
F/jh2JpT7Jt9dcsNJG9rNbnP9iqZRZgQEwxZFRfTH6ljg+IN9mpQw12LMhPxwRqqAZZczP56D31y
wOINdXC8CRVlQ1uGU2aoBQ5zYX7Dck9uoiN3gyftgaHox9xgP4xm6EGaewtQ8gCfEPAXV5VY5c9i
xsdnWBxPRQr+YhrhfeNN6IMAbWG2wX+PS7CO5qUOBah9vzfuIKWm+bE7bzc8l7aFCtVZADRvJYR9
Glc+Ps8iroQ8a+Osx/PwB/0Mr0BPcNId5PqQrcIy0Ftrg366jD98gvnnH84alSujoqb4BGGFTLyA
ETkkf77+zJ+eZx9faV7oH8YYaZVG0/g+xfo2d4NNuEHt25yZTKAmr+RMq6MtElM5lCqiFHnyHiVn
ckeeQEMdIICt6icnJVt5u7UJXJyfspLwzNABAa2kQ8HuhHrt8oY72ifH2sf5W0RhSagUCS7SOD4b
6PETvcs8NZOTXZ4HKJeX/Z7E9CKLIi5aDJysflK2ChQfbblFCVHv49yEEbdv8GGENku0q6bAVnu0
uWS0GgPgBZXiwUhQhe4IYI/5FKIarjg1ipNJFPVQQxo4KI/TW8vDbanmB9QGIEA3QCBKaDdchM0e
EqUr2dBrp4vrU05A5Ym0vDOZ3h+qUfXyQn+SKButOBrg21DfpNoE6k0Z34vZcOwn42lgw5kO8H9q
IJo4aDlzw6yAMGVeb3A79sUGXHl4DU8SI6bQoFUKQ8BCUcyGJldaqVZmEjC740phsloEjYcBIy/y
ipk5hLZpTS51Jd3ELWTEprh+yZROAGolveMwazUy9U6vSlcUpoeEBbAlNmRAb3IYEuqQ2zDa8Htv
aKVVyYXoa1om273RnFUuowFMs3LTyW1jtrrid0yGZlt/klkvuQ1NMWmNwsykzY5JT7dVCjvnQUeX
nOqGDY9yKzT6/USjDdfCs5xqdgE+s1lx8NuqZMogQKE7UzA9xUkOMDfJNmnBXpDBoWEYjqIdoDhr
GY1mi3TA+3dTg66qgGt9EN4IoXDpS/YmhfJrE4kq7Ida2DtpqSmjd0wyzStz2EB10t2oQOaDSOzY
SwIAMjP9qwgORjG6JOMbGketl8TQw0o7cStp8Avntco8UobeaEinhvKXJJPQ/hzy/ZSJp9TQYzvT
hnNQCnACViCulic4xeMA5uKDgOb/2Esp7LYqY88S49LI6LDKRXeoSfVIaRRYAWBOOosN0yjb85Dx
77nIHtUoEA5DOPi5mCp2wYwA3s8aGmkJyguFlO2MER2OulBu68iIbXhduZmMGrkUeXFe7AuFy3ZL
2VFi0CMYGHlmescPCdruQaG9lPHEzFHqAMfgYDLH4bgZq67eD7nykPDkbgyY5GTRXK+nZeIbrPeb
VvneGXVtZ4ZROFEwCBatVCiGaNFJHLtNKExemZDtOImPYlF+n1RkooUo+n2Lj5AZIVpXuej1DYE4
AcimAv6/2QA10DSJXZARRn7DqxoDJSIopDSDrPJEHXlGHQmJz0Ko3fK4u6VT8i2sI1cYQMpqGzUy
ixJCC9EYX/NReGBiCk81I7nEumKnAfWEkV76JNFN5JEbvGHl4ZMopszF16YbUrPQ5dxr1R6SKLK6
mQpxunA2vKWFBsihWBKQ8yRBtTQtEs00gl0RjEwTF/tCPGUcF7tWarFPIvyjZbXsdyPF2TWKeOw0
qSzKBW5GKlTVplYSLkWoj2YtFpM7jlwHwKN/lHgrb1IItPkl17Z5TIRbMtQV7BnkyisbcTDjEDL0
aA9APjwRJC9Q6dYYYMzJlN7A/ArPPIyA6YqBORgZTm8pH82AS8zP02wrivGxbpNrLgePfYngQIBR
GavIz+p+q9fK41jzR6htejSRRlOZ+hyePGN5w9CoVkX9jZE02bQavWnCCj4BoXAzqOONzDq+bfQy
tDQ+AGGhzIFBiA4DTSuTGfEAsSAp2tYSmprhVAGvX8YzazYI9qMOi/BeMfxCJncBKwssIiS3cZ4C
2xsIsU166MbW0ADdRCOkSibWyE4zADEjojQAj6xychMD/l1Vyv1eTA59n+6j3PD1FvqBIIFoleIW
8mSLZfWEVrRD8/450bXvZV8+Vyn0XuT4EAXzpY+QTdIKzCxo/tYxEBRH4R66PF4TNOdIxveZtBy4
KDVAQhSH+yojL8o0ZCZGFqEno0PmVg0TS0BcMZsMTMZ0uIhJuZOa6aRP+ilQJrT5tUOs6sDLSPzA
xsqRBg0pLY2ui8Q4xBLAH/BYgRfYuZJKO+5G2E2GL+kkXg1pcoNYtFGK8aABXC72oJY02Qi9vLJ4
pG14yvThqBpwr5n0Y1c1I8iLkqW09DpKitrMwxbYlqRC84oQnIaJ+lCO8gAEYeTVnfTUZ8FFLzOo
ZPS+muZoNcEWagqB35EaSG5GDYxmRUqPOTyi5DK71PUMsZAgJM36x8aob1OJngO9vjLC5FRBZMdM
Q36jlL0jN8NFGYA/EdJ5TVXNvglhrUDCvsVBluA5B2EzJfFLnjZbOYOTPC9PSmvYJCWVpQYD1JIx
qXbcN5supdswZzfxSE+0xgWzFQyrjgHy0lgSmIhChYwzhz8yMlyrRo3PmrHmtlEg2NAn4nSaiJDu
FIXDpDwh8FmjUOgo1RJ92KYG9rN4NCLwehI4LynILLaM6rACawcomulXfUk7u5cBjSmmBj2vwmjB
BNcawNHyp1gWbC2Sz0yEEXypnjFzcwuTtXi9SMKiUgGLMbpLMUp3fV+6kdoCgiIq45klWDBlVgPb
FLlaMwAWRB0NlNMi1yHAimTYDLXBw85y26K410N0rdX0ULG0t6ZO90dBfhClwh81qKFRWKmMvK/M
mvdbRY+3g0ou5cheRoQop5JCVGCV4jrhpW7qqZ7CaHK4yI0CLH0dK0Da4qYTxhO4nUnoMzk7kdJw
YqrYGfC/Qp1+z7XmqhcG0ZarrHQYetyeLrnGpLberNFm5i3CeDrlqTmkQ+yXfc6tXhdvaWzsAPO9
7QzATOJW23BdPUxRcJKE8RVbfgCADriEqbGZMHpSCBFKpfTlVPQC5OeANJUJrLrxdVldfgsqQbQi
OfuWUpBiGsiYl6kCjG0k3zGYA0MreIDMEL0b02ajVOFVOcLtkYYilELCKYS3Nd4yN/Q7UQ2e6645
oo7bOU2RRPNvz826KVwyISCy5rmNphvcjfZGgwtoFXfneiIAtHXyE6cT8ulYQk/WANduUKm+HQqc
EIpQX9eEXylicKupvN00vHzINHVb59qtoVWAb8vBvZpRaqKwcj9IBspBTY7sZ5y2eQV8W9Dq7anq
iGEXPToiXWaci069FUPlWyKA4kWDBMdKbniZWuNm2J+KabZALElgB6HUmKOcQfo/H3onQJSq1Dyy
xG4sPaNtUSeJMmxOucfEhU1ucw0Ux7hWMw/30CtR7c4yWuq9alyxkAH2NuE0EWFXLc0LL1AITn8Z
BziKEvtcjR5UNYQ/lhC+NVFxDkmo74Ux9bSy+TahHGbqrL5qYF/WCfSNqknjkXHCFBUxZM1onB6l
MgMkThEzZxyELjRJDCOQpBmbC096gF4SwBWNfARispcvXA0OOOXKrahGd8UcoMIUIK9KBOSMomC4
F6dO9JnQR8dwqCVTHYQbGb4taTbt4Lf6+D6PZbMXE/05SEo7GcbcDGs6m//gtRMpheRysokidtvk
2XlIwgsjbQSPutiTaeEoifgyTijAhMDP0CAXHUY4NFoFfh1CnNGKCbS92joDcX8KoGIsnBUxfdHG
3HCCsjglOcxMSJReiUl95LySLEObAPAZYAIfVMk1E6KbQMzBvJ+EHCu+T8HsrJ/ESKhsmKc+j+HI
za5OAU3vg8NoyDuJAlWpiMVtULUnPtWnVk8uGZkAbSqRgqhaFAH3ikygNZJ9FKtu0NR3tcLOWQWk
WSWQi6B1g5kj4UVBksDuUE1qMxY6EG1H5BUCDy0yQ/CTYCdL2jaN6Rk2Pv7EcYSEsey0Y32YaHGI
oRvcp/WhGMk2nJQ9E5KXQBMbUx803CRALBYIzLUilW2xDhGU6kNYF5tRmFx1Up5q0jJzQny2xsmA
3EKaHMNJQx1CbGR0UJsDvCGtDEmy2cUZlGYE+Zmw6dQytmsGuLcr4E2b49TcNDowkhxGn3koKlZX
DntSxXueq6ckMr71nYAlMxqXHFeYIBM0a0qLu7IlAMZ3aW7yAnh5PqFqSWOIaebBgNqziO80hl25
EaLc7yFZME31vuftJegA3UyYDBqGnrxNkmBC73+XtHlkSiGHbkMzyJfJkJVNM6o3iC6GxSuSWcJY
P+ERd2UbgaMbXCZe3vIOiWGQtzu0yRSQRgmwQgmUMaxKgxEnFQvENmApxX5EzsNj6NXS/+PuPLYj
R5I1/UToAy22CAAhGNSZSWZucFJUQmuNp58PrOrbJIKXqOpZzdSiN1VNC3e4MDf7RXqdqJK43Kdw
Y0zjmy6MCNh2Int+sqia68Z8rtLxW2dOwP2V+S4DZGZPcSV7mVHjOCubT3WoWU8o1AZ7I4l52PZU
uIxvpFyGO/pRu4uFPDkb2i7W/cgDg6zvqrqpj7nf40zZy0Cb4/JazhR93/Vxa+dDctCy+NFAa5rj
WU7Ps9h6RkmaN81XOhI6SiiST3NxCSKPuHlKj1U39vDby+yoTNPn2OqcPotudV8W3SjDl6dCjNuM
6q/o0nwPw5kmqllXfDz5QQqKYqfOlXgQffxBk7T7qU8Zj9587vjF6h9dGaHsUF7HWfGcyxb8SVS9
Z6NwG2EI3a6f4W1kE0YQeiSir5BHT31rYT5qzPVODoISFLN1EBSKDgjQI//jq5APcx0z1CrO7LKo
JKCBXDtdkaVfOl18FOrhXqxF3Ds1VT2IynAorehWkZA8E5IivYa4a+7ipQJQTeIdKQ7EwFGOjnGm
V9dmWiu2otVfO73Fi7ayTNI7AbYH3DcHTTeZq1PxvcWz71ORluqhKPWrQuIyCswYOJcoBt1Nrwft
TV4mwy6ruFCkYjJ+1vGoHNi15NjxoH/hxpp47ywaFq2Y7RORP5X1SYcbrlbs5SruPH3UENgZNAXQ
XPvQjPDf9FZA9D0B5UJ94HetirdjvXj6qsF1HUQ41eXTNU44NcCy6vsktO1ZHsd/qG33V13cVGWR
avCCslgXZlUlAJtDFa33Fp21cFd8rk5oY3xeKpT4YznW1wI0X+BtgZFexD/XbRXlP5GVFf9wXtAg
TUdk6dGCf3CneDLOxD70DAwiz6qtH5NTf9BuoqPyzb+VHVSpBtsEIX78uJC4jPCj37GCY9VUMnwx
5HcsXe5mn+wHT/X+Brn+3XobcAlQNrTzaJC+rVcqvEcFn6fbUnivUa6mBnujudJefK4+DcftgO+V
EFXiSIokieAlVuMK/NgMO+5oj4bSoYn5tpm8UaV8ByFAz/JVDPntmHwTkQIQfQll7hkUdorNIzRi
zOUNyC53oEAwO9xaOO+WYnVD57iVQYOo615CEwY6D24+2KLktMhEY/r9QmNyyz3+ftqnj9fHe/P4
KtxaXp26Y6z4GeHKZrD16GY2nv/vAqw+VCbwZIkUFoYhP6TifYwyy8cB3mv5vB7B6isNHbWJYKmU
tzF5lE5iEj630c+Pg2xN02p595x3wqwTJC9LW9Z4g2obuIJ3mxivx7H8hFcVf7Gb6yxTlhDn6EE6
x6y1l8ZoY8NkAji6tdLea1q9jrfqMMzJcjZWdDG06JsqPxn5s1UaVEl07+Ope/HHWx9BrwOtmgu5
ZQWjJDEwRfA0yFn9GVC6K9zUV7bqsJn28+BYexW7tXyzVSMty+uj4KtWgyEXZFwRo8zPk9vtsz2O
Zi99FBSDDx8PdGuNrFoOwTxiJzcQasjis+9T8Mtrs95Y7e/23l7P5upKKy2ZTAtZYlhH1i04135h
+36LfVtxgpPvPD3B8PSgAO4xS9jp6eIohzKVAnC9hQWp/Pp4zBuL6AXV9mrRYmTXatEyvWqLBFZM
vU2C3QNrStzAhG0FWh0j1DDL3u8J1FfPMm/XVL0dNSqnw0acd/urr+Z3DSRphMr3zYLVitMGNTFf
A4mXM7Uo8nq0kUEwja4CTGxG0RNdnxfphHy/tTk3f8bqwPEzNTJJ59idaNKGv4IrhK1cqPP25Akn
/4hy58nYi067D93AM87m9VbisHGsrtXNkU9QpbpkHno9Rcrruc8OeSlt4I/ewRwaOMn8z223gHNf
H3qZFQdSLS6zfUS+C0PNwwCJFyfzo7qbqAU7uADiVFcjboSi1FnCbXeyxScSJXSJtqW9tlbZ6qiy
SjkurOUuWS4sX4Mo1lQnMU9PrZBvnfcbx8XLRn+1dTJBqkxzyczanwvWk++b2ObRwGcTEg4OjCf9
YUvheuubrk6oLmnqqltuMQP3K1EC/u9n0BCN3ceHwjtY1uWrgroGiqEb/PP2q/ZVkauJSpzElk9J
Q0NwN567m9JbthC9Um1f8YaxmyOmBKaXnijdbh2T78/uf37Caqi8VDDMmfkJV+HRuh1J/lNHdNWF
E+CoTuP49g0qu7YtXNPztRdZ1s2m+uVsmwo/wBBNnh+XSI1SitSya8WlqS7u2qO+y0Z70SWbcWPQ
vX6feflOffh46t/JWXl06OCvJV4/l+mjGo5RwCMz8Wpn9iS0j2K81vIrBFAwcyke0/0WGvsSC2Kq
igquBvyLBSZlNdFUv6Pa1MLUo39lx90hs74k8nlqPnXK94/HdvmUYUgIeICwARHJtL5dVbFJhzdS
UdJV91BrvP4weIus0haYZ8VgWR6NJqBL8B3ACQGprVFqptEHwKBVtP3O5XN8NLEa50B40CgsAth9
eT7RKq8OH4/unfyPsIaK3aAkmRRTVhe7lAWj2Qs6JiWodFGqxIUT4XnaBjuYnn9svzTeWZ6aoRqS
iJcXgN31C7WTqbSBbwCX2QfugAngOJaOGgYbh8F706kzJEWyDLoJDOztZ5tFPcnaJS1CDvILZpq3
C5FteQY3n2RvSW23rTkuN7+psyaJJqpgwdaPwzEIAsNIhszLyI/U71X+6eNvdbkSrWXaLPYXx9zF
32+MUEmGasg98RTgw5XspX14yLZ5eJfJK6Vx0UQ/B+Q2YOrV7Tggt0BX1yfClxe/jWvjYUkAdE9+
2lr17wxpQWay/pg0tvIqFPI9pVl1Hb590J9FCaiJ2t70BrXw/HGUm0Oka06SPn88j5fXLePjkOSA
5INdzqOZifT4em7/+hN9IyAR9FejzJWFjUCXh9QSyFAleA2iLK5xzoVhFhUgx9ir5Qguq4FYwZmy
mm3otMekDROvi43F7tUshqPLFhyhdeZU53IbBqpQeIUhemGf7Ks2fugE3/l48t4Jo0gavCZVBIxs
rZGtWiHkVpeHlWcpv4yiQLQhd3wp3bhIL9aFSYRXUVa7txBiypaTVv5P/Qg3cpb6P347mQwCrg33
h6yJnBZvDwl5LNNY1eTMG+R9LSR/iIr5++PpujyHCCFzLKDOpUuXoO2E9ldcG3FOYcU8pRgwLy6V
fr7TXBRznemqokPxT8V5uUyWqPSjFsymegnjjiRxykE4oQGGXp0K/jhcFOE5153irt+n+8LdtLR9
Z2G8CblKYuuiU6sy7ZfTSf8d3lF3PCF7/8XYL1VG9UoHsblFurjYX4xyoQwZInbqIpP79vOJEW3x
OJ8jPBnlzNWnCFdGHN7s2oAX7EvZtT5XTx9/z4szngtalk2TmjoALjCxb0PWOu20bkQ4ourOcvep
zH58/PdfKl9vKgcE4PaH68edxS2yvo9brEgAQXP5H/HB8cZDs8gZozedbtyQ73yv14HW8pxl1DRi
5EPCmKqbfP7RZOem3ZDDu5wsSZYlFWaeCGXxgmUIu8Ns00grPC3RnMq8buOthPud6YKmCc7eItkV
OWjXD/S5qxoaieT4R0BwV+ZRvTUXY7t9tfFhLqcLDieETJ4W8CK09eNCLzPYPwbnnl9+ycWHhuq5
/ufb7B9Raf/fI8ky4/87SfZYf6/eMmT5z/9kyKrmv3RZWQgtlsFitxZ/5j8Zsor5L/J6nF51TZXJ
cxahz78IsorxL0400mRdFeF7GkvV7y+CrGz9SyRX0clacD3g9af89wRZGn+iSRyRW1tXYY+sExOx
6GGNdHPv5D2C5uYO19+Ni3Rl63oZYnVgphVN/CAhxFJyp4zmjgEKTXusWo499Z5+UdSi+i4J2j8t
91/GXk7WV1WApE8DK81fYnPKELuxLKpMCKm508FX90bfbBw3q4vwMuTqShejoi7L8CWkgnBYDBjn
R9sjRgyAdRnmIvgUAzTbLmq9TSb+HZmFQX6kAa5enRGgSCNtaIhMN7Q+VKg0QEXZKain/0Sfpz2P
RxqPpwSf1excf+ESkdNdsqfy9qU5qzO+q67oyQ7OCu6rrXD356H+ms+10v24/GHy268g90IaiYBQ
X1YAaFA4QjWkvrKBBupoe8kVD+XiI03PugBztbEA355ol9FXV5lWBeAATaLX1oAk0YQS0YSeeLRx
Caxq4Zdxllvi1VoL/CkRp+XDA2kqj4pDfWangNLzCuZ0a1CrRtZltGXUr6L5albrvcyoht2iT0fh
Jb41dsCM3BpP7pvNcssyS/+5ry/jrXaxGCRV0i27GB3ABWkPfGTxOar2oON1oHWsnMTbXDnLkr2I
uhS6OPAsUVnLXJc9+LywlDAgX+q0X3PKEkuFJ/r6j5+Df43wVazVKh2FJOTqE9GPpJc7XQcuUm6P
Swkkvd6qP6/qSP+OZbBJ4YVSJFh9vWxMZeSQ+HpLsUX9Y/xRH9Bxqw3YeoflBZp46M+ru635XNW9
/4prQdLVlYWxt34INN2YGlrzEjc4gA2urq0b/ZxIhieD+rVxoP6BodKNlhh818lbdmYaDXdqiZpy
EAj21jJ+eUZdfOBXP2i1aYZolEwhflnGA2XalHfWN0R0H9uDcp10TqgLD41S3wgZr9feEa/jR/mu
dIe4KZ32EX/yr9MdkoCm9Zj7CO//9ZPRiIncMWKlShq8rXYA0JfK2zKly49b/3hJBPigLsoXVOne
7sFRsFS/mPldi5BPfV7ePNUeRFEDI2t59cTjpk3oVsjV7dIGoM66JaRQUWWdCydpN/QfVpWyP9fI
61GtMvNeS8s8XULgds+bKnWC0sMLxq6OmVf+kaqbi2Ar4rrNNVa9qY7SS0TF6++wxPxB8eBz58xu
5pnlf3d46lR9DG15hSjqavuVsxApMt6nTu/pFkfKcYFuKPeqGh8WX5PtF9zlZyNxl8jwRJPCPS+F
tysFvLSPVdXcgeg1s8yWwT0cal1otu6g5RR+uyKJwyMBZQCRPH49sDirwkmPpM4RDouCu+Y138Yn
w+Xe+xlh5g5fTzgKirNZXV3OxlVcSYJKD6DConC3rpYISjIPiQVarHL/3MYRGKDaFajCdwgBbuQT
78zmm2irTWAWpKyxSjSEqxB6SFzEQdtDhfPB5CyczPDe+rUR8jKJQDoEoRpATqqiU0h++wHrIRID
JJGXAXYuXjwtQAjq1rozn9rMCX6FV5k3bTqbr4xglr24hNWpc1At13j4vQ0bzLHlQxRe9iLGz1+A
cQFz6q+KffJtwS+wnuzgWXLTB4VrP3CGLSrhO6nb2x+wuhTx7mzx2uYHZLXdfJF+ouVxKE6xY93Q
SjN3EqLACHpEj1sXwztpNIGRDpKRuwD2tH6HytFoJNrAhC/tnfAX4t5Mt/Ww+IvPu/gK37e/wby9
TDfeBl0trLQVZvDEL0HxOIBuW5FCL6alSzHLuNE/AbzHEbn4hcw4hYpyS2xs+fvrbQR936KcwPPO
XIuJ5FETlx02ZM6M15s2tTCNew1WY6nuZx0tz2zU7+O8/P1fLG6efmgUIMZ0SbAeYnD9Pvqx7Cdx
By1h101wfGv3ZTcFO5kvDIb808dReeKuR4skhqxqpm5ScDCpjL9d3Ebbaanfi8wyUGuSOjil7V7p
IH/hUFvN4bEX4bH+FiJVGu1CDNLwXoOXVJ+hdknqT6qQioyxQ1Fq4GoA9d9krbggofIpCPbi0IyB
ZwG31k9hrmXGSZ8bJdRtpeZB8ChoeWQ9W3m3KI2odYzUqiT6djj1iMvjBFfYpSCY3hCpgxtZAI+L
TrNA1IoQZ0ytMB4hOc2PUMHq76NeVteDVmTwjMww8jLchg+aZSbjsRqbBAZTGSm7pBtRNBlaK0iX
BsD8yEPQj09+54dfGnWiHabAjXG6oMP/rSy6b8BIq9sSUtu9IABLT0b8l1I8AU9x74v0AstBqoCF
B/zUPm1H6ApS6z8pPHXcSh2VEcu+MnsO4ylWzsusLQLDcWZ8bhq/x0DBF8JTmijiXZQW4pVY1iF1
vlw/Kp2mepNeVW7C1v+qyEmTgevXffC3Ydd5wjAh0jTMKLIbKMEcRBrBV4Zfj3ZfFMM9+tUiLC/J
qvfTHIl3RVvg/AFWt0I6d0IPxUmnAFC70MmTitqogXZsISYkSmopXncho8bOM5C6o5GnQwOXWAfB
JPXjwzjG1SKROIs/5MqwSncMfQ06CsKi1M+nwhKS+6roh/HL3Jf9YO7SohKycG+qnVrbVbmIBXBn
oNcsy+OX3FSrh6pN45M65fKDGuU+tMM8kB/1dAQsLHfdQdeF+Kpnozpmb/Q3nQFWW4Jm6yVK2++t
qlJ3cmOiiWIMsG6iZtxDtgqf2mmRHs50xZWEQm9djer7oRpnzZaVXj8ERSujJg3TqO+G/AB3BjUB
M0x0iJWy8qPXYMtNfWk4YMBR2Zskoz+OfYTtQTgQP4zCY6MKoqfL3XQXDfn4U6EYcBPO6KHL5aA/
t2I7OVFUdNlDINTZcRp76aHKiz5zmrxVjoOkjr9rLZKQoqJ1JH7m96vifQ8QudgHoToL7pCU1We1
ktLZFupYvM7qIuiOnTRWDiXbyDxmeogmqwXjVj3miDN86n0lPddRMYl73FIZgtYvopWzJs3ZqdYr
7TEHLBbsLATLjokQpTiNS+YxDOb2U0T654adMMg7WmJRZhtyiABqAEUOGrHFfrIpfCeFnUwqxU9Z
jM9FjxHRLpeVYjdJfi7v42bMv9cJlDnbrzJUvKwYHeWUH75rhirnt0pmvp8qOD+7Ng+iz2McjFgn
6HH62YDO7Iy6irrrzGraKVHZehF75hgOQ4VgdgWf2oyjOrIVfWrdrkyL2NFivvEZpl95Lch1RAQk
ayK7a6Lm8xia4sH088wkUQgxIjY6bT+XATyt2LImOLBVYeAhoQgNWtdyNt/pxjT8Ecpjc1uZUGub
HKSq0+cI17DJ07TSnFrmxW9PZYqW7FCNFUyVXrDwqe/VOvgk6G0jwcCOiuJKFMug9QpaT5Zdi71B
q4xrL3eHUK6afTEH+XSKpGC2rbhVrH015yZE0FzQfacsxgZ1MpH+xhEup2o6BSTCbNmMKsC78VSX
cWy4mZpJT7FQ1/4uFdus2lXY8UWeAmeX+zIROH38JJUS1MitINvVczEhND0H4fwk64KASavZwmrq
ut43SIatRIXkJXW3KBPH4MJGFV6FIeV6gjz0JPIKRSgq/50rRdrDgNMGsp5ihm07Tl2Q75gxufIE
uZfngxL5qngtGHMAHzZXunKfKiPcOx6vGEtyrg44TOqWz1ndaGbhzIIG6arMO3F24Mjq5k7sEvlB
87WQ7aIDM7c1FYEXdwLsHuEG4D9OclQGf6AtoBqfKy24Dk0dYwBycdE41KWVas5UmnFwCnozE+47
rqzfYiwYwa4zTSHfRX6fxrhVBlh1URlFXVzUpYpjAnkYAaeHQsyOUi35kiupmkA3sG7kyC2NNM53
farOmK4a3OJ2LMEwwFetaYubTJ/MR+TtSqjQfl6KXq/AIbA1g7+PP3Jl+XYn9017rc5V/kUbiwKT
TSEMG37qwKZGMgKtjV4Kw2fJF9PhTlLaQmtsI2v7EWrTkH0LiyiJIVpbWrwztaFSPD+YRfMehpiR
e2A+ILXVc54vzhhRiYWAEggjLjFzN14HUOMh19SlFO/NXJG6fdqqcALLaNR+yfmE8q5qpPBaYFNo
e+Q/pH6XtEKs79UhNXsX3eip/pXWppW4jNfUf1WorpnnuYKkvkfOKw5vpTGfDKcW82Q61rI44+qR
QumBiJrHnyu1CstDOQXFBAVPmnETTfxE5rkeKQa7OtQESUe+AUZYcKxDSxwMd+Z/5G+QzNMwgKSb
zs3DnGvQI3dGVk3BlyCs4ipCtrcu2YRyi2aCXUic/U9CCkDiF7w6X8MXRuDHWLu5bKOudsy4nfvx
XpeKOKyuzKFu059Zm0t+wbahTlrsRjkQp/Jb3/HzT4Kijv5vNclD3E2zOJHaeyWBM/lYSMk8fi1p
LwjTtdAoY27uqk7TC+0m6HVpqjxMuqmoXwno2YjlLlTUakzORTEhWHQ3x4MlBneZYEZgPsGl47Aj
etSkYDPYeNlpoXiVRQnk+T979/+o8/P/qYjq4iD5v/eHrrrhe9S+6RAt/4f/6RDxvuF8AIaioZP6
nw6Rqv9LoyljGBLHB/Sx5Xn27w6R+C+JgqgMYW1pfb80j5o/JVTlRV1VVXg/ADdBQQ1xzX8goUqI
1ZtEtwwJwSd+iQpYZlUrkXqrk7JuaJ2oirj9C8pbd21T7Hogoq+m5O7Pd86bPsHl80u3uBHAaKnI
nPIkePsgkKgA++akNvg6eWpg2aFSIAWen1NN3FWKxPkQ7bJ8sDmcdpH0fSP6ZYUbvJa+KMLRC7Mu
ikJJWtNjlfTaAXbUnQ2v2gu7fldnDqfI8Knf/43y9nshgc7QXifRQvJ2NWDTD8WSM76hDqXAajs0
eIUCRG4XXJpb++dtIdR3Ks+siv+EXDNSJi6lIZYIqe5LzV3QCzrqJC5UbNBieOl65sMWCWYz5qqK
UTdNMEsaMdNjIV3L31/8AiH6QMWGeIpO3LZl5FKPefuSfjvMVd0CyMgQRjE+ASVVPm6zQ5nEX/6L
BcMG43qmMAQIb9VYUkO1NDreR47W2RF+PanT/+htaW/so6+1jTSP83HAFfB3qQYxKPYgWBDEC+U1
DqTFcM8Xl29X5DeB5kH4wzLFkTwKervRPqqffHmn8PoqbizxNLqys91Mu3izI42m0iShhskPUS4o
fxXkT1FtW8e39MOShBbD9TRhcRVPboD5aZQ/x0K7+3jg7zS7sICjsYkHqKTQEV8V2tO0FOLYzxsn
Ps+e4c1YOi6VGGT6bUAxW9EuT7y30VZVIEpA1IzTgvr6NSaYdnIyrpByslPbrs7NEQe+bULjO8sV
AB2NW23RvJZe6oCvunlyGykiWDC+7NzZKvz5OjhuzOE7Icj4lQWmp4EfX6M2yUwNfzTwapz9k3Cr
olOLfPsuCp3SnU/WPQoS6A1vxLysmhpvYq52oZIjSVCUHTvEjnB0WijgAMQXwTr1Z3gQ8U/ebTOv
3mknvI262pfkP5bud4w0PI7P8wtbcimWGtNLrZL+9saCWVbf6qx5M8pl5l99PGmwak3jjcg5Y8Ki
lvp9OwbHbkbyCaedsd5SYVx+/0fxVjfy4GvJRKKJB4r37/EtwHc1fWEh/Y0NsXymjwIuG+bVAMue
ytKEtIKDDVCKJiHYaVRFibfUfrebJe9t9zcTutrurTR3DV4hywcszB0Ed29h9kKgXhyGt+O9t0oV
YGgWrdgFB7O6noyCp6800W1EpeFGVQWKY+Y9UiobO/CdXueiAsvqI5EzLDKct9MoV5R5Kj3snCZF
IUdJpet2HmoHfZzkWUR92MT3Dw46aqLq0ZCxFof5FTlh0EmO0gAisVQKJJ10m2JyMU/BucPvMM8F
xALS6yzTj0U1STdogwyPUjohADXjN6altiTH6iLx0LqxEmSHaVAQkmxyCq4lVma5nFiO7Edw4tMc
jSbJJLfKlPS66OSNhfvePGMHwC1mMhEX+JQkQaim6C08tUR1cVRMviltS7ksL7YSyXd2JNK+Kqfc
AlSn1/12ptU+G5MEvQuSnK6iop2duuFYPsm3gDG8yQ5lWDEhPZNy/190wjjGX4Ve7RUpHRSjqhH/
97/1TnCQDvovRAhd5Nqc4bDVz3/nTAdWRv4B+p8cfQ2PGFv0YSLcnIDOZLt8kJ0UwayPz/B3LsM3
IVZHeG5kJrIFhEhMdALxTsYFM9DdQJ83Aq2sXl+yGwvQp8rWAK9OO/3tR1M0lHNQ7eFYo6uHqqI6
7mp9X1fQ+jm8gddKplveh98szBcXfxnf/Xik7x07b37AaqiJmqpDYPID0IMGceJBsodJgbfr4t/8
N1xO35va1wNe3VOVVDSarxIvPeOrufN1bmTkrY4IZ6Hijk7hPr7fJk4t78z1ac4Ti74LCtG8NtfY
E1ObfdjQBqf5Tvspp3b1ECMXjAOeaYuCrTs9DSBK5YptfLP2uqeiIm8ca/glaEi6S/szdNHcEr72
f5QURr5Edyg9b9OElsle3Tn8SrrYFojny/7flOTVFIkWFSrM/DzNk7hzGl6D3t+7c14yrI/irZK+
aoiVFJ574yiP+v1S6fWq75SGMlc61Afhenb7e9Xrfzc/e1SmX6x+nY+X3zuZ9ZsBL//+1SUr5Wkp
lzM/QN2P5wXo1OGFIR+2qADvwNR4YVMToDTPsxPm3Ns4mZRlftLF7cubEwUZVKgwMFpOKPGAetjH
g3rv6Uc0JCsW9sufVYrXo1Jmq4JqG7Q0sAdXn3dytGtruL6mU7s0UkYvbb120wr+8lw0F1ORF3ok
N/v6XGzlFIlSnbms5zvZiN2ACtzHA7vs1EJD4QXGm4S0AdTD21mMQqmf854IZirbkoiWEvJhGsJ+
knTIVckWM3XreLq81F6HvDCiQmfU50FLyBYQuH5SdyWbomd1sj32y07NvPDUHbbQFu+OFGl3yjF8
RxDhb0cqpTkKhnrZOrWknJpqwnEirwJcBrTPkVw6Sl659AC21s17g4VmgaY817eIcP7bqIVajpWP
mJ+DGZ6nniaXWu2uv7LcBUdr2qq3dOADZ2t3XG5CqBYalTO6egrF7NWRjNrZ2M8Vt502pBKifbhh
0qGZcgC7iGVarQ9LMfSRKFQf//l6gleqWOgmy2Shq7unS3QIg8FAyqs06kEw0y9+7Ltaoj9Ad/rK
N1Dc0RQ2jhwg/Uzj21PP5BqQqSQuK5kq/dtpVkJj6MQ0BmXRat3RUoPqczfTJT11NOVkvD67+Emq
K/PH0CFARlPR/1bI0+BINHdtOpDyUYq0/FglplLuSLnqE6qun0EZfgrM/iG3hsc6KQ/I5NyTF6eQ
gNKTXuQeGJvybBqi9Qi1Mb/qs6QIjpWmIc/YJYZwS9sApWFdT92B2p8z9WHwNbKoQVp18XlE38/R
Z72xK1nPsO3IipMBi2rXBRZyXIrwU02V+EBvmet7jKFJaNNDqiYp3dro1LboVU0tXr5xFCBfrrUn
f0CCW0dV0Rb7/mcRtjdCJJ39qMk9+nNeUgx3QhB/SdUMOdGouKMEQg8/EyWPuYUvawyPskTHUBDP
fEfbrMD+1hBa6uRR95Vb08hvk0F+6CTxIW7ClMaEdqozapkWbo/wer6FTXznV/ir++KnPFTcrGX+
2gg7JKO6EuIst/sO3LJvmkva7B/NOv3VNfId0qj3XKF3QZX9ko06cgTEosNkckch3yNmjKUnRZVd
Mwff9T681RIxx0awQRc6u5nU8TotsmsE8K4NzTirTWcv3Wp/qn5UQssTonvOzeynVFA/E4sHLZhP
SI4NdjR292KvPcij5bWJDtvKTEXMosw/NHM6VcjjOnFiVnZaBW6KKcJYzvt2Fn7Swsn2c9Q8D615
bbTjTpf7kGkP5F1bZBaQdTQw4Tn9CAcRb2EJXb9epGvWqOonIS9DZ1K6z23fefEcuGarT3wLPXDC
SkDWu6jcMhUfo16t7CLUjtPcnZsZt1ot9O+SVn0StMWWGS0eVxyz50oonzVFPadJGTkox2IpICJz
KyGCaht0u1hZhuKkMVbRw1ij+hkPT8moKXupQnc1pZPS1N2yBoZbSnVna4zOQ2bachU8aHX+aHLh
4cY7RrtwsK4r5KBpEA1ogw/Bg58bEt7SA7agYv4Q5YsCRPk5VhMLbdTiDz8QFzvq9iwYSnzKKjnc
dWr41LTyd1VvgXbo3a8xsW7CSlSvfaX6hCniU6s0ksvHSV2xbusbyejghmnas5z6OE9Pqmn3DZWJ
PmgCW87SAqwJrvdFOIvAWrpT3JY/JKkoPXpD5J4xfTEhquJ9kDMJY4rocBug4NvqYDp42TrwKT4j
QnAVxo1po8HZu0LQlWjvTfNRbqXRNfw0xzE9zxyeq9G+ChB+1RFjPFT5ELh0NQOE2CdsRv3IPxoD
qzKbLGAmuZLkjiGhvddo5eShCFfcBMPke51RmE6qduUGXhIM+foApOPCFUMavhAJLyTMpsToQNJz
j0lxn2YHLUpGlWS/kyzu8q4zlc+G2mSPSRo9Tlb7dZzzb+HAwZL6yQ9wK5oLOuEIZuNHrIxABdT0
lAzFnVJg4mm08rnSesVZBKYDXTmiumzcaP3ou1Jn3JOgRwfJTEpXJIUB6OLTxs1+FQAiJsXvrqW2
/zxa0h1Ngrt+Sq7NAYfHCoF8qdPdMQ0HJzbynyHK5E+xoTRoSdJElFvk12X4J+cWEcZoVzZWE9mN
ERmOVYnjYUZx+EsZduHtNOk6GiB1sW/qMYOk0gpOVEqyF4/aPukQX2ElRnDltP4pzar+qZZjpUfJ
Oyt/V3V7sIr0F4/5CpnE+TdS3VeQ03BVxbwcVoeWSd+SKnPzMjtIRnpTlT0ax8bwvTGMbwAK7ajy
PVRV76NaM2yjUNDmyNUfRd4+hmXeunMfDFjh6gdQIU4ZdXdqlcQpiKYm3CGqYSCTlz3Hmnzd+ONt
0VZXoZb9rpFjLkTZC9T6yudkUIuAiY6vrBmSi9E8yn5x08bLaYe67lA8F2Z2Y2SWYk/W+Emecbzu
28XXfVAPo5btAQrEkf6zAhvn1ki/is3CTumcdJz3g9XachgcW5+sL8pVp2xQsmwLO+qVvSY+cZGR
QTS4pN7Du91JAviS6Ltccr2JyWHSckfTunMY/AhNRPktFVEhAHC4Dz1k6vgYcXrPmnXV4i0camez
jm98wRwdKw7PUTPsGwBX9XyIaN+iotsd2tzi92tXGhW5vmwegjC0/eZ3YNW2QW8eYBpu78C1DFQ6
pmSfpcipm23lTnghSvlJnwrMFMYnn0y2yAevR6NwLPYChwjyQ2Cm2K2S6AQNiZ4Pf0nbjXNzG+fV
Iua8E0OI3mKCSqgWXdGgtsEZuhl+0kgp4eSs7Uus3jv/MR2+8ez8pKm+m8/Cfl6gPTQw0Me1e6m3
cW6Dk6Ofe/lQBp+MOjvL1llSr/LAN0BQYTIxFPhE99e6j5yJgaEbK6QpnjNt2OkcZk34f6g7j+U4
kmxNv8q12UdbaGE2M4sQGamgFcFNGECCobWOsXn3+QLVfRtM4DK7726WVayip3u4Hz9+zi+w0Kvi
vbrIB2PxBav2NURMcWZyBKE5TNCN2LiJUKEXWjkztTGhNi5KsfcCYAqZAFirvdCmiKuK85I3F0EG
eyBP94EIEjN4FaZln/fgMYWrJn8j6XFTGpSxiMJCEbqd1T/GFTZLWuzEOmbslemt8aCveq/qKk8I
QuoIq96+6SxFBcThQVHStz5WXQSZ7Yiifx38hP+xalK61vTap6XTAAqpcZQoZ0oB1SNC+p4mEGtL
3evwLiBEWCJ1A0SBjfGti8Qryww3ZX+voEilYSJeMClQGVsrze8r5p+k+Tfaf7jB38ajZFvD96Er
7NKa7nCbBxzYbeMo8mPqn/FUI1neUJ5rdppSbJHE8vS8vRcTsCP1BvSbZ8m9o9XiWzvLr11sITeB
P8QiVU8FgjTdhMG91h2gbV/pcgbwPDQ2Wj4CURieE7NyNJMzriFYFlT1lZK/ght6U+XKBrjhrhsL
PANoJQSzeWwDuCz6iE1zLPP0Qmze2jJ3Z+FyTEJXANWYBC/jyIavXgYNDrGJ5Of1gMpBmu2NFD0c
5Q2SuBeZrwpBMEm/y4nmZnKy7VLgSeVVX71kcX+IhXhbNtfBKr09991GScLYDmbsJaqaUymaVB9Q
TOJdqR1G2XrUkR7ry2+y3Nzi1Hdo4gBsR7O3Mn6bbnzr19QEhJ1bZtqumq4KcsMil7Y0nwGBzHij
DPVmqBpfVm/LvvJiUfAEKd+jCPotXRrPGBSCfV0colB8XQE2E+rscyYdei3ZYpy5BeR3CfqUe5tu
47KXUJ9HDfiX0RnXM7q9mvw2rh4kiB6Jool8uI5Q7jzfpOrglHHip4t4LwFDAqlny+jmJvrzEpu3
I6DFBQOrKtAbu5p+KV3hFW3qTCiYT5X4SIKKvnNjHmS6yMDvJrfTir1Sl5tGBBcbf+vqR6BeF2Mz
3QIsrKTvXR9ctgjZDvq8Q3N3tFG2RuD4qg5J9nBIyNjVdZc7UXCXJzFMnm/hEB7LGIxp3PmFUvih
3l3K9fhj7FjrUWgKF7TsMc+a0c0MBSSrpW6rrL+Yp/qiD3pk9ho3nEbdbpIitXtJfZQR11Cs+PtU
z7e1CVLGrMPEKbJ6sdEDxlvGjPsNxmJe1g+HsUNQdlZd2Rp2XR1uzbDYCabhyUmWbqVc2sRJir4y
zmaychGifA29cpm9ukKPeSpnMIhqYqtyqSHTTn1M0OYFyfkIbV4tzMnKUCyXu5e+qHexkV1rJAIA
nodtIsT3cbegAt8kP3QlVn409UR2r4byseilwBnqQOkdgjGXRY2ZKOYlABZACsiLQe0waUlTmyFP
6InGuYBeMHSaGVCgo1dyZDcIeh6TBY9xSa4gLSiz6lHX4KVgJDupLq77YuwugFeWbNPgnt8LiEob
Npre3QidFtqJaID3mMO4cvUcGfe+xjIm7TFqmCxhQvZ4GH11UuuNEeHcW5aZyw2zrk2P4acCpHho
cTJNRTi/AdhOI5HBcSDQ1X9vRyO9kLSx/BmkCS82KcE2JpQu0JxH8xlZ6ckab6teqP06EMe7wRIr
dxQnA9ORovMRhlplv2dgcVI6skxp+aZn89HqiNuhEe4is1ityLn3F0nOTd/sYOc76jsIPGSJx5/c
iZnujbmRbuKu7677fMkLbxi1/GLQKmUgAEc9jWashK/KYAyfZqsxb1AgtC54V+N5FMXj98osEy8G
ILsvwDBeYbhgYDKCjQuNgD4p0DgfpQujr8NjMWbptRXJ42WhlkFkx6jdXAi6wAGypKw6jmk533Bp
1IiLB0qEPVS0HHUrSjfLFFrO2t3c9koZXoJoVhR3HiWClNLNauqEA0/VBkmHSzYrmPkFPLOfixg3
4r8xG8ibtn1zw/t9AnU5iPNBKPTuWhq64FLJZ27jpm3yy6wR3oBIF/ObMqQLogaQlyLfavUGB48I
fXI1oYq/B5/WLLYMDk+zx7rJDXyLCn16TWrtQlPmFwAvsQBKUcVpgQ5VANe7gbZj1/ghLE6fIDg9
6WF7GWm43diVOAcSNjRVeFOMAmQTHEoCGc3vUHsacDfZTmkbW35STs05vttaSjqpgVh03qn26OgN
fYI01DVqdICDIV0UvLYGan3HxsoFd5rLYtd1/eIJWVdvki68sTRBOSDv3O/RYDPsP5eA3vkOn34I
uT5YLlBIXBu/F2OaRsuHQalhPUrpdMQe89HQ8BjUe2226wlgsg6OxjHT3hvHac8nvorH2brMpLrF
XavzUjShlVzuNgD6JE+BNeBJGDmVJfSoXl8e87QNnWiBvLvECR4O0bhL0xTxIZnuERlsaeO48WqE
lbqPFv35z7M7kWx+pzKJYEbEFWPFeusndcSux8qnLOXexRRFd8xKMb0pFazvucD+FaZIsyO9EC5z
FKWmOAFXmo2eKQm/UPuZbUsf9Jd0Stpr0AT9BgzdUa1mrAzU8VaJSs0pBzV11amIdn1kfq+UBUlS
oxHO1GC/6BLArTPgI+FOKmG2dVKWLCph1KoKHp8c44ELUhLjJTOEC9FHZQSBoOYp0avlj0QirSsj
UbIlWAM3Y9kaPvr+1Y3RtKjSgE7e54lw14UT8n2aIm1FnHxelbCZXbmJHhapePjz8n9ubuFPbIAt
gU1Fp1s/3VxLGbfiqDT0Uxx4tAj1CZdYMNmCn6Fwedalc92qv23ldTQNvB6OGZYpn0KjxMlEX1PL
W8r+gT/syv2ad7optduZZ6uT7M8Vbj9V/E8GXP/8Q/fEGgJBwZ+2dWXqCLr6M6r7M8fzc+PkZIiT
WinMlAhYPHNS/foFqvIm9fG3w9lkI2+1s4Iv51bwpI9cS31fGh2jDZtWA8OibM1rWLgrxqN0Q/jv
58A6n0rfJ9M7PZ+a2qCQt05Pa71wSnmGjHaEJL1SN24R31nTZCtzeuZEfTkqWm+SSEQA3HayqPqQ
gw8q+W7/EFBXkCpu/HPb4zMmaJ3dh3FOlhPTaoROEsYZ982u/77aaK5Ss5LXOelGOC9M9amwfjLe
yWqO8Lq0NVGifanvK+SNYmdt0sh2BdjxHGJtXaRPp+3D5E56lxqNQ0VaGEwvDnHzMkjPyDed2/6f
OjLvMwIXu7bmlU/SAeoyxAZxaT3SCKreR4qrHIbXZau7QMo85SHG5exGPrRPf5/dvwUa//9NLshA
Zo32qi5xkWNbC1iSjf9fw8P/z613590+eu7//Y+nt7Z7a4r/uJub+OUjYPzLv/IvALmi/c1SyDUN
Cy0tGLMK19LfJYa0v5FMIJYH5BfADVfJPwHkyt9W5wbTAvOwgs5X9aG/A8gV+W/gO4ncFlBBYwVj
/zsAclk8Cc5frcXH4Nx0vdJAxUIjNUfwmcr0FseeyEtjTbwZTeWpsvD8tOT8QcsECmbDY9DrMCGl
XaupyV5UeD01feFnjXbZQ2sxlNTtrfYyrdvsu2lOZP0Cj658hr0gy6S8w6Q/hdzQdlpWkEOhV0yb
JF5+zRPvxToemrulpcwuZHjVFFiQill+O1ZGZefYbd70HY6lxlCqu1RqLqepu1TQaJ6xppnHwh0t
GoB2Y8VUl4ayqW8bGVJpNFHDivt48ucxx3zSkCZKa8mmnAxsS/uLNjfVjTUUTymVuGs1Vua1BhJD
gxw86q8KRlfxZV3PjlTpvhgZg61Bo1RqTK74Py5LxbjkBn/srPgmEaQjIpMXUYyWH69Lj7SuP2qD
2TiDpqDRn1Tr+5+eXmNYfhDouRu1JVZOVf4LKejAacIEI7pJPub9csQOcnIhh8xOPsDXG0VKOlH2
0pqULENTQNJcha5lTg1w4zzgQWfoNEsqrSe1BIJWVBpBdJidqE0PEFIBlDbjnVDprz00FRwVyumt
aetfcy/xsg0ap5rZBnVYHKZxvjUr40eaY7BF3uKNgXFVxNkvPIwWOwr0bcyjFRPGHAdVaQwOE7aI
Os+RsKdXAyEQe1Lsa8bcacOu3eUp/cBEx5BRi8UeTlAKqWiKkut+Mhe/bCXjbpRecccK7pcgw8HM
LLC2U4y080QqugmuZSEriHyzV/FchdHTjON1W2oy+Wou+aFUlBd5xSyM7EcnU88K0xyvQ4zAn9eX
+gGDsrUMw1tn0aLNQC8TYYKu3XTKTZmIdiVnW8vIr0ytuSVjJDkdsdiKNosoulqsOxMOhYVACilG
1i1Mn4NIb0WWfwkjfGSlwPUjpDS5XGbYYCZDe4GTzUZXkosmag/9JHuqgmmCXF9WZn41mZlf9NlB
L2oq+QB7dNyYRLiJtaJRE0rnO/opMZ5j8yYQ0Sopw7+eVP9WxP4vaT7r3/Kj5DvHYdS1//t//v1v
dV+6l9/+wSu6uJtv+rdmvn1r+6z7B4dl/S//1T/8j7f3v+V+rt7+1//4UfZFt/5tYVwWH0OrpPwx
Oh/fXl+KL/6PvwdfHX03Yud/BlwCMU1XoOrQ2lH3+WfAVf+GuDIynJKkWUhIrMibfwRcBU03DZFg
U161FulG/TsBV+KW+T0jWCOuReDnHY7GiUiY/z0d5l0tDbKVSU4c02dG4LF0h0gZqUcVQvKrUkPV
p9uwPhI1y9EGHkq10k3HcDQuS2nYFmVEUI0zkQbegLRUJGBWV/bzuPol/4B1SwaQmKgF4MxbiWTc
s8SJ6Mvq1aBNiollP7vjvPyQ+rH2dQ3hoEGhbjXISXRBQ0Sxe0Of7CguBTdVG1q7iaK/zIvpz2F1
UFPhMc5rQlp4nHt9W9X8V7Phpam85UceeCECIsi2uSlWdhxq12NSYd2LSFCk+IuS3rcy/DWIEv1+
lJbULukVP2uB0D1XgtpsAhzrNthq3udjiedeBn6laRWwb1n6U1wC68rIqnSyGxh/NBm0hwFWUAre
trY8XZ+4Z8JYyPddgRbjnIfps6xg42hLFW69gpUJ7mJiIWrIa3FRUKJdrVMGw0cRw0PdKndNokuw
qBTNBr36MDZR509BcJMni3UE1wBxvEoCbM+lGd2FFq6lMOOAqNeDaIeK8KyU9a6K1eMIr9+GCYz0
UKPilF4iCt5KQm+D0nyO5JYHVl23jhjId4Jqtf4gDr8w4pt2fShrNrpFlpMH9fxjSdV9mko3/FG9
6dUkvzDGQnFQA0g3acKvrEQDezqrpwkkzLzcjC4GUYywPkc2DL/JdU/Jrh1q4pam+WGevAI5xrah
E9tDJwTV9RAJuR/1Y+rFdTY4BR3qbQsQmD67EVxqqJu7tBzuzUQrnK4KNQpveee3EfZqUoHAhjXn
Cw4FQ+ppQTzcJRnrZxojpKWlUHYQVzGiX+pmB493sLu5yr2yzuttpCMorkzWQy2MhZ/iH0jhBP75
Is1U2ee695q4Q2goC5WLXmuoNBV8MXma2yPV1uE51OUnK6YGN7ex+hDUY3M5IJN1w0VOsjurmPgF
cha/lbFWUaYwILDrEvaJOiz/yXwWlAXp2yi8AOk8cLVm4XZdG3FIX1UhFw8mb2aXFhCqCQs+CPA/
LDvI+p+I2XZ0HCbBzVvN3M9ZZ3B0sBOrlEbZaV1LzVlqFKeYEyRuk+V1haGtxsI0rrCb3K0s4UeE
LHpyB9oqCVWIQcgVmiQBABox3/bW0B6WFsO5dAjpA8XKVRSbOfebNbvIFBnfabjjRrdEFkUZViiH
Q4wCRjLaSS4/JFr9UlTZW1UOIE3CdvHVJhO3Qwt6okgM1Z1p8r2oZF0HoUvljSxh6LpoBVx9qaW8
j3tjWAP+TrhhofoxS+Eq7ugBhkNzWQj1wcqNNxrDx0CljI8uyS0Gu0DZtU2R6AdrtYMT1KPUSi0E
Yzwr81ijT0LhF48/k4LvWG0n3TgafSTZM8UQJ+hwpRMHCUZNP2BtGciXakwCB9vv1yxVoO3NOr/i
PtepRlYNhoYpWh1yIO5jjeNaLF3iyitCIexh/sZFKG2yvmtoPYaQdSoynxiRHice9NgVkxXnKFXm
Jgkjk6gJxl5m3tjAzprTk3K7VU8tXcqUbQVmwCaNCu0s6DH+q1KWTsjscZxto6lbevbTNZ6uMh3j
TrQpf//KzOBaBqoh1PDNllo4VnJ90dXB+g/GdTUVt1mW34RmvTggWlbbdMx8iV6DlwdS6ExYSguF
+kOtMEpIoNtf1uYA+lNeTHyd6skXQ+UOl0LdztGCHBoyH2uonkmSn6RS28Vi/DxGUKET4morDMci
m+8WKll2X7Q8ogPhSHJ/0VXBbYDHr22lAVZ4k3mBu+/BVOmEiQidaIiHCPF8m9c9YItEuVebYrAx
QBwduWko+glvqlk/p3P7ivrIQlqU7sJS3AuNhDvxsDwGXbyrs+B7q5EYCa35gIFsYav6eDWqy0OS
YV+ahuUtH2VwwrCmbA8R3Zl7xdgEsaRuJDnCfDA5ChMgvwGzcVcPWKsRpn5G3882QIHYeRwfliS7
FyQp3DTdcLeQ4a2fZUvB/ipmtUcTK5VEuM7QL7Dkap9jjm722jN2PbdtWTTrJbFVWoAu4FAvgzC8
zHLzmCUlshGsIZC720Aov+tx3jtEXJSrc+UiTwAiSW3Jc0Iu2qOBBXKIIIrbWsZ1KKyoCLBqiZja
GAp+10z512Qqd6ocvVTLCJxH0fdd2AYPZcOFvLTGMawN8dBnwnxttKN2q0ZL7SZC6DYaNSRr8GQz
2w2DudE4LvbYSKJjREhk6mFNOESxAJRVcsupOGD2i6f6dFCC7DI1l30zBT/HytJDu8hk6q/A58Kq
Df1sGCyvBiVp66GGJkSY4FcbSe5YiZe5MvQkGUJjd1VCT0Ur77M44d6o61cUtQ+IxbyqmGw3i7kp
0/yu1mV3qXguAh92MrQ4TAWOSjaVmzafvrH+FQA+1rMKVIracnZf4UicGh1yMrPfrU03bdjVFm9K
kaOVtbeRROV1kGJqdeYdakQ04o1juiD7MGM71EMyyJDlb1a/Z3kbGiMhQrwyx1lwtLa9aNNqhTxQ
s5Y0d9TkbRpSwzUX2Z9oQ2GK1mwKSfIzvO21AkOdoazvgijzRSl7WKZep0ef+FWbGNTeUccYTNNX
qvhnkOEjlQWuPDTXUyl6Ux5d5GYGRSjiYVVGlE177gVfgyPkoNcw7iK13KWm9oy1z32/ADyGzfuM
x6oAlCJyRbO+wYveo0voY6t57CLhtoL9Omb6zwWEDm8B8FutAhZNH8B1kPzIK/GpXdx6KC5ENHgs
ZfatoXtCtHFHEzy1awGNCqtf3hZYoas4ygOP7xLEnA6+qEhQjZzNXdv3gV2WCClpXGNyJ2w6s7zQ
Atlb+ugajZJ+Q2pOQ6O4C7Vma9HlqEvhKekFv6B0bg+6VW/p6t3A/8SCaGj2dI/8KG58DbVWGTdv
SRO2RqoSzOPLqFIAG83CDdHbsbRvVNDJJzSHooadpfJey+CmyU+gZhyqJu6KZhoRfdKGXnN0sbwS
zKcwB91vqlialjS85/aqNCYnsxCjAjiQl5SrLVBRYukbrFGqPlby4oWzvpmNxzAdb9GkclXQSEHU
4kEv+6N6Ny6Ci1f6HT9424a3cxXvsjK9lPunwLIOQi5dp424FaJes61guFabwC2bydVH0ZkxjRXE
53B4i3jGZkgRNQLl8iJfn+3adzls/QjM9TI8igY6byn+KCaLjyPzQtZSjY96cjtijBvllq+hQzVX
w2acSWIBUOea5GjiS6pkto5jbxlFz5RiELHqHHV4jiJ5LzW5Z1nPfRHY6ghOJMy8CpBGEWruEL7W
ormJql0YNbupfOsQdVFWyDuFh6mnkUqS3ufpfZUCE81zV6Mknk0ki0R9jDEPxqjcs2RFeitlT+Ys
X1ra+FyqOlohtzM2sRN35KhJXivrjjLQyExjlEYlVzOFbaAUtxNNP1x3Vs0WRyCwoOXrdDKwxEl3
1WVy0wG7jgWL+EzmodFsRxRWRqQOgzrCCDrZZ9lbRBQOuXaF9BuiA3YutNix68tPHXNiVXsr+YIK
uK8UMpxE8QhXV5sE+qYmGM+qHFBX6twqqkGjkD4J2b0xJz8BtbiaLlMcEKrrbjZpuEMEx7E4fSga
3SlozGra7GshFq4i5OwRK3MB5/YheqLL/R2ZKjsX1XspHC+r8CrDV0IxFhdbATpdZFrmA0A9N4Tf
l/Cvhya+H1QceSdrp9SdY0oSoKbxqY5YlCiUvHoyXlAK3LR17A81pmWz9m0xur05JxszzXZZb2xJ
dpwRc/QoXriKjUPLx9LT6FtU1U4gWfdA61A5KVpCk7rG2UFGoSl8GONmA0btOpSW2em63LBbMOHr
Hz1JALzmYdlqbbgN5mXTVgB8KkSluFKyWvyFyOXLmBd72JWXIejh3mRztcGCcp5VPaXF9K3PauD8
dNHIsk3AFIgIYwJtGsph6gzoifU3dTF8ScvNfTdYu7XOkYvdhRwtt3lj7IXBqLgrgEXgs/O8BLLb
J+FVX0wDuNvFEeQClZtMpdetC/BGpXbfNNau65OfYmGmrhwFvlYpF6MaOW3K1dNmohM0h9x6EI3S
ARZzh3XAIcR4lXlmP4Iq4x1aeFVqPMpzc8xCkMcFZs0jey2Vwm2ZG4d5hh6Oo3owHnsrh6lWI8bN
wRLn8DCvLL25jA7CFLpgLex+uuNR65QdPoLZGlrRrWrqgzGzypOxmWqwPliLiwoJSv0w0psxWshW
zSHqFc8cYr8HhkSK+b3SONgpmXZhbMFpuI11qSg5IKb6qY+bI61gxW6kiNREfK4RGU6SejXoViDx
FtEWAbSfS2w4pSzfJShgbFNlcXWzcGTxGJAY4psE+JZ+JihAuX5bxHkNd8WQ3QQDklnDjQgWmsPn
G8m4R4HPw8fKXrLKUwbhaVB2U1s9LGJzUEvNzqPgsWjxjQ95rJY9Uh/k7op+V+S67ukdqCBd6ix3
EGtPVAO7HaxNNKp+A9xV6Nks7UUYIug3JiQFentZlpabD8UhGArSPYCGHUA3kALsntK8qHhKct/K
eyETNoj5zFQGhay2l+Qt5ZU7mkfDRBh9uGZ2MOF5x0SNKywDuXOVeqZGkqPutTS4iNJ2I2nfigIs
tIWLO3DDgJrGLN4NabiZJfBNVVLZ+iA+RCNeeij+00xvFb9Uf8zFq9KWnqZZEBhHO0zx3FNMpKsU
X4j73YhoQhSIdtJeNstwMOvUWeL5Af7JRaegiCYZ6X1czTQacaBxorIhnSrBU4NPjL0uAz5ayppu
x1NVuXnYf2tTXieNMT/VTd9c6eGQgj2mHDNlIGSnBgE7qirl8isUxy0wgq1WGy+SUn3HXRgQclu5
qVFP3lh1wUVfxtV9L3L7m6iV7TGlkFDKKkbiBXJ/Y5o8FOgP2pKU5l41zlSzO93NCynzdcIyyinN
dpGACaoW2yMGKxp3db3NcuV+lEp1gwRvYC+g/p8CzLZ3xqQ/pOgrHWDv36D9F7lkSxfVJP5SRQK9
peCzUhDCG8UfG8O0sf8BvNlqNcA3VKemIJJ/ptjPUwBujS3ujjMI5uih6y3amN2oUAwpDS/om5mn
b83mzlHqano1drtG+dmkpNBWhlK0qoXn3DVPW8eU4yjCYTVl6Qa4jk9ipjkFt3oMBdFZ2+GFW/o9
GdVqjefOW1l0PrSOrv/q+/1JRud9tJVnTo/OWmlwJz1VgFthEE0l6QDuaqtvabGl8IQV2Pk+5+c6
I2xumfbWu2Mcfi6/1xmHhMKdUfcyJcbcG6fKGeynSb1vqoc2DM+wlT53kX4f66SFy2uhjIqMscYR
aTPxQhWTMz1O+aTp/r5yH6dz0rXN5CAibjEEkQqUjdfa/U20ofTohR6EDewVUUe/QYXPjXfNY3IQ
t+2hKs59v5Pe8adfcdLOFa3OMBPo987sFztjE+/pBnn1cRXKOe/J+a6d8qF5/D6aiWcNpWkoBzBt
Tz5hCTxMnRlN3MsYKJVMmBTUXRUXyp3sVj5Cet/Pq3ScNP7/GhZqKGRUBYHfd6TNB8BGa4hFULGt
HJEiZ9HwnsgIaum3Lr/UxTdVJAE3pzMre27MdeE/jCkijTcksSE72W5ld3fb1XviXwAbrLv+dElp
rIpwS0gCab7+Po4hVRn1bfJu6ar3ZIcsHtKkQ/YzOdMvfWMeVvFg4/7Px/7LQWFM8y0RdlRPxYEW
01T7KDBRyZokO8hvowkWu7D98yCnOArmo2IhpjKCYgKel08OYSqXXSWEne6sJP1V8qh8EDDxGDeC
z1ON1PXMJzslEL8PCCZvJYEim/Fpn+STkMiiUejOuJ8dXkvQQMsL47Kzlb3ipVfnvYG/nKKioOik
r+Z5EKV//3odZWZTXUdcPSdW6Wd4aab7Y9Xa5suBpfbPrOl6wn7bLjo9oXdNnlX5GZug3wccu1xr
VngvtwNaTlfVjuqfM7yGPugR1Oh7Tv6/YuP4uUm0joscx2rHCUrrVHBBwhdBChsZ62qIgxmSQ83N
nD6Vk7CXKXguV8Id6gDc2l73uhD0lPRpJndUK4RuDJdi/qZFV1LtaaHnZCd362/9941O2AC//8qT
Q5uCYVe6hJKV+QAHGS2YprM7Oz9isLCJvPYMGvRTiGA0pLWwVsLHiw1w8vHxbxnDptUpM+yVTbHJ
fdwH9p1v7P4b3/zDONaJ9nVgJnIe8kBY7Zjd/kV30hsD98l0Z9rLI1pzBAhqFs452+kvjhPzI+Bi
6rZSnPX1BvwQApUmDEteAPSmAVX+eBc2J6V1sl/Ry/iunW8l5/0dPoWmdVFXFIxist+sU5YxFOTA
rEYa4qv3KkMjbedaDggJTHOxKiYzsVz1XBr0KV1gUAMAIgGRRAhjgt9nuhip3I2jrjlzUFyYJuzX
8gx7UPpqXsBjSEh1ELvaeyT5sJjWYi4T3UWG8EFteL3f9ZfLQb1u3dX4IND3+pPlamfSoK92qIEn
gLIatOmfIKhiKS8SDWkgrzkZQtTDo6O43g42qtBoJF3HYusV1N3ObNh1Y5wGKbIEEUkdckr51OOT
F0VtxAVzHfe5blvvGmz50fAMn7h19S8IFX65uP8cUDs9IRFgCsoGmjNsjG9W5kBo22YcyHg1HZBG
QmPuiodzGnuf06F123wY9gThOyRMcyyZJzLI33LUp1YpkN4ftjzBLASjvXE3eWsqFp93O/rqIjBk
A4c/TV0j8rokH/YTUt9YBueMvfrJYLP01F9GTuLmznKLKEvnKR4Z/DY6Kj///HFPhQXfY6yhYzEh
gwSTEdj7feA8mmT8TumdrFeeho84NZXVjMcg+jkQSMuH3MkOPWve2PmVllyfvQO/3F4ffsFJlG/1
GvpPDLdwJB4K3DrUJlYjT64dxzxEXv305yl//Z0/DHgSCJesTuVxBjm+Sm9GzsKD2qbK6oaJ/2Ny
Ahvp87/AmmO5PzP0lzsbXgo2MHxlSTm577tJ7/UWdwtifxb68i2Fil21Cb21j+B13Xuif15u6BSA
/9dH/jDsybPCGjWr13WGHTb5peTm+0JyDKdwIQWUjnrdeOSrjyWu6UgJU1Xw1ricvSU3Z4/Yups+
hZIPP+QkMufg6wMwv5oDIS/we38VPC1GdwKLW/nnxPlOnDNBTa4HmjOFlNCKST+VO4oiE75dSrxE
pH0bLj8iSkjlYscwtwq6+PVyrLQVrfLjz1/5q49sgukxpFXEiI/9+5HqNUoZyAGqzqTdmv3VUkO7
PreRPr2+mdrHMU7iRWig9ljpJBHrsV0PTa3a8YG8xY1wphm8RscitNxUvkLJz/nz/E4JBe/ryuZF
BVRCSIrHwO8TbKR6LsELrJf6RJpMC98TPMlfFdYgx23OjPbVnrFwJwEorvGgOvU/XaaWMvBkqu81
Daq+/lrTkO1VOvbfBfr/NbMPY53EoqxbxV/W87nm46uD40K/BXMhdSNS6D5znX/x3NCwbPrnzE4C
ERtIBE3BzKBReWtC1r5NhzX0Wf7gNzTqzjzh1o13evo+jneyMU0hr8W2ZTwVnQv8RexSvP3zx/oi
Q1ltkkxDlxWJstfJzpCwFaBVk9Ecwkjv3Vnr/Zl99s440W5YvxPjsP9kWdQkcQUwf7wuIfLqQjaW
6zjpLRgnFLPGo7o9vyO+OMur/pEuixIp16cSSVOkVpGYwG7GtY8pNT143Rz/BD2z5P/GRqdwx4R0
FJ5QejyJ0rrW50ObdYrD+gV+9V5yApIir4JH5zOOL2eGuLjFGxqDntMMthMjhXo6hMj1EOdIxXAV
pA8p2szwdGwg2pAYz2q7fbEDmeI/Bz3ZgUGDuueSMik9vM+L49CcO8HnZnWyMca0s5T6fVZAXQQL
OHCHfFwr2H/e56sJ7+lRIgCSp3GPszFOY7wB17etKmltyWzrOgEikk9babPSPWpXK/ABRFnblI9A
2qDOembGi6dzQPKdZYCssNLPP2U1daQog/bZaeqYgf4wi3KtcvvGD9Fba8zmvUy/bbM+sujtoZTj
j9uzt8BXZ5BX5H+Oe1IPEgEY1IUwgDBDF3a+XMuk42Z6LK/OvpjXOHgSt7Cl5h3HjaMZnwpBiJ/p
YcTLlsS8Oa5W76n0LdrUroiXr1h8O18ZfS9B/mnEk3tgpJ0DD9BY74GxPCBLk7vSrvZU3/Srneyh
rOGnFzEVAuFCFKFWtztz+y+IxH/xaX+b+MkFUQ7ybOht9v+oO48tuY2tSz8R7oJLmEkPMpG2LItF
O8EiRRHe28TT9xdF/VJmFLrAq+5Jz7QkrToZgYgTx+yzNxqvSH9HaCNqXgxiYyPqQ3+lIiC1joth
mljeW8uXrumYpLZTi+zWfDd6wmbwNdpba22THtJ3S6/SXC59tUrpzhZqCvdCw2YLDbL4S3DItj1D
U/VH6GaOmZfv7VtjKX+fXSF05mS1UNK+mvxNY7sptIDQELocuFpznG1vQ+AeHsybdD8tmZv9kP+Y
e5n/vUjv0kY3aWELc9U7DZzFUd/AiB3vAF975+leeyp/+p/JCg6rJcuzd+fCspTfneGwcuCxAPxC
qqGh5LARzLTZBs4G+yhENrUlJbs5h2TwpvzP3hrS5WlQ+YoAO682TO/mt9wY5PvqA72FXXF078at
6EdFy35wJiS+MitdltYeJ1rNmE2hLCWFJ3WHy9QDtl3sfQ+s8I6XdA+N7W9kGkvfV7owduHqidHo
wl+YJ/hBdLhDkw208U23cfcq+sgU9TZLtLUvhf1X9/Rip6Wbs8pwmqQByOfc+rzj0859L6jW4XaJ
PfNxoo6c3JHSahu4PPbJj+IIRNLL7+hyLzyHS3svvQU101N5KX4IQSVoIC8rn9pjRuvM8jQftk9m
d0KKi9U2dG+XxRsXT5wUdrqJXmnnM9svujswBCFvHHvJfkjoZfWbicHZ/qtSPCmLFbm5OODq0Ekx
m2OHil6I2ljJdHV7u+LgnTeTNx25Z1/77/EnhanPL9pdsqNDYpRL+z6TG12Zl/LpM9T+/sB8Cecu
P/p74+A+mYhktvfg6A8L33jBZZoiHrjwYRXzFoIjWdRp1A39wnX+XnDrOw80Y3ZLRZqFCyU3KBIb
bbf2jDEFYeoJdqpGXffqgaHG3dvLmolIL3fQlJwVClIaAzUYctUKgGADBjb03jYx/8DRbdFEAfU1
u0NsQ2iqitshsiIhNUd9jenZ5+BWKJrqQO1+h2N6dmUXViWfZA2dHtcUQPhe/nkDDGVtnQY8ITCn
2qtuoSVfHCR/jXawhJ7nPyuVHNJQF4xL1MwBqSf/JJiMTYRqmerG7SydR/GnZN9HcUXkSrpJEV46
+lqX6WFqieMIIG3Q1L0TNg9hWH1e+HhzD+iFHfnpruBKrNXq5diLDgaYT3ONBgma2BXrCnbTlwWD
c3dagwAVoQCQHK/oGkIqO107YFCUdvyTdvBhTwjvAYSdFinr587IpS3pjJT9uCrh+eNZEPIOE1Tk
+cN0cLewV6z2ygni+pul0EsXzvjVh7tYn3RGmqiG/YoiGT7L3wOdEoknswR1Qcxnvgd6/uCvW1y2
vtZv8j9dD6W7I3REj/pTc1Bv/iol/L8ZWLycV/xf/78NoiMMcHHyPEYn/xqJvP+WMRL5jn9RX41C
iv//12DjSv8PkvYano9RcKAMBufi15DjSv0P0bIJFYqBUyQJ4vT+JUumW/9BftxSXVJCG1VG4Rz+
GnLUzf+gHMRYJMAIUEHQp/xXQ45S8k1thJ4ibUz+EuJkmly6iBrTUDvzLKiaeXRhaV7VxHqcqKIN
9nXaMlvErLNbU8z+7CSPvf0ZtNK6aX8OhbvuGbINPkASvi/sYeExkXwSP4zGLqP4gAcE7Et+tc66
PTmMc5deJ5iR/G9tdYShcOnRlzzSLyusH8E0Qaoj9+OmTButtvYLQlt40xi7/Bi3+nGwGYnQoVne
qLE7rYH7rI2qAl/bVQD5dWDtQO8o71T9z4tj8/jr5l6CzqT7LP8cuVvnDmpvR0kABtH/NLQ//fQQ
9NnGd5IN/8V725b8wAhjhmavOF+mpSM2L3n9c16r2qChDdBsR288Nhv/eH6ojs7NcNCOb9uSYlrZ
lCPFO2Ae04ZhvsqDyhgePLec1lXlHOlu/EhaGy6H1W0ej+eFrztzhC4XKNMMRebQgqkNKs/JYyE3
vdPy9xYdsbfXNruPXCMYw5AUo5MsPupFMMfDGTfZAEVZ3ZEQNoQFsNaFFP+sHajRZvO2udcXFhdy
YU2KklMtgihax1p8FGmZsm0ADf0GtEJ6Ol8+2aUd6XTUfuXETeeXzEe674saek9T/TqqG63f1f42
RS9bceHzG5j5La3w6e1FSiHrL+NUpwzhBCDWkLbUsVDyMny98bqQKbuQfi3xPkjFXdK7/x1U5S9T
DHhrhJQ2gKzrr9d1wTANiSOocwgQburDeYeGw/+8jbxqEPHN3GwZMvLKjhQejGHZQoT4IqbDIflq
f5puMopP0VEgcNzHqVorP97eRLm39JdJAF82QRe8PeITXxxMs0JOrjCM2jsjJPsuou/veyYDyL8p
ODV3MqEggn5IR+oSr31trjzDa1R3zAL+07D4LRKiuWsNboOeJF0LxOmlZYVTqPZV5RYo3PQevcf4
s+AhEvIN1ERO/T4+5R+Wynji61wEWi9baa2QEEUTjbqwDC7zbXNCdYB3oky/5MX9BAPEv/hYFvxu
OjTaKxNPcr176hQ7Y51GKLsjYyOga8G7aC/OYvGw3Iox5y7YhTVbcsiKPsZZccYag+x34TSZG7S7
tmUHs7vdMDR1PiNQU007I89+lkXlmSmVmMSEXz4YmQpidEUd0VFOmc7+2MbBBr35beN/WsFBOjGM
SRoYb8wGVhANCmjmYwczPTo2BCEjk7FF3t8rKfIEUBMi2LWO0z909Mwdf2oRFoAMU6sDz03b58Do
vD75rhb9g6uE38+JexqZ7vCNaOEtnHl3DVvwTazAixhU4q83H4pZrVYiv/bgAmCq+mNafFZb24Me
0lrCLcydJNRZoXUDTWUzr3BtCtJvOPZqpfK0FlJLeFOtcvEszd3ECxuW9HXdxjdKBjYqboi2M4Ee
UpE1jiCDwz/8RyZI1tGxu+2O+buk9FyUsPNfAsX/R2c3u0a4/ejAgZdF3+V6jUTTOgx/+NQpB3tC
R8fxv7x9XWYsgJ41BRWfDi+eDLeup9FEyaIBPnsuPcV+bo2lttSMl7myIL2zbo5ydpmyh4qe0PlH
un6MDzGS2m8vRK63Cc+CHaIGvIoI9qW9iso+sRLXr4jCmByO1jGjck8ICOTU29wNNNblo+45n86L
GK3ZBSLrJrBoLsNu0pkfI05np4eV18flRkWfPEq9c3FcWN5MGGGyRtVEzc0A9Sw563pqQjUfWV56
jGmWb8cDqhShN3jkybtMXfCiMwf/ypp+ffCKBL3DRGFNjbXa+Qaz7cxT1fpndzpOCBLYYcvI9ru3
lzh7FPEbGpJrGq+RFKvUbtkG51VdQ+J8NAQZVdAtnZEZ9wSY7R8T0llUYWlSWriJ0RoT95kQ85hw
q8dP5aHdmigWwQYdb5L3S8J4cxHElWGx3xcRRKH2ueX4MTUuBMv6WxAjm2zjfnP3+TZ6v1hBEV9H
emQvrb3g6y6sVcoIO67LTqbH7qMoD4We8SSGC5r3y9LGS2uTw4iCebPUihO+Gxj880fUZoAIal97
8IF1tQxPFz5XXhxvO/hw+IzMV4DTVKsLFcqEmujovFXWQg9NyFPHpyVAx9y9vjQk3YEyLacwPPc1
g1/BMSlugW15eNGlMzl37C/NSO6jDHRnzIXfMh6mHYLJHjp/9+fHyfJG4ssCmUZN2b990+QOwYuv
vLQpftPFAclXatn4CW9n6/hHJobEeJHBhUj5du1N5VkPFDOOzC3zETdCU3WxUT93RC9/geStx94a
EETgJqow8B1Frjc9FSkgbBw2faFs0aDYxlfHBoAOmBlwaGB1rpfcJn48Wj53Agrq+/OduH+IQ4Bu
j+HAXJ4nevH6b9iTA8NRSUfmk19uRfHtDPPJMX4QSsPAoQFobJKHpeM6E4kyZfP3Am3pgVgVWZz5
hlZ70Vl/ziPjqcvqR6Xov6wU+/3b50fGbv46P0R5lN1gEDNkgK6d+gXiXJwf7iATq9OOUfCxvkud
wyr06mdi7m2CPGLFQHq3TzJkEA5+iArVBiGFYCM4R5cwNnOeHfm7v3+RdFmz0e7D1O0QNhnGO391
vmnaL2aT78spO03Bp7fXP+vycD46lS4H9J+8/ray6rLWR6ENau2ZTH8ZqNIfRZaRPXSHt63N+aFL
Y9LS4tEcK4htmE02yk+MLkC0Z3w1Q/3xbTMyMvXlo17akRwRdLh+PJksSvTSosOEY13thShtuOR+
5lcElSd8cJQmZaRcY/bdlIWteDGQfGrWcM+/72/KAzSUyl7H363N78tH5CWAkK8kWJ2/zYobdOH1
Bl6OgFnhX3W67qlELX6i0JSchAIFESKyHrA7In5DuWnslwK4pUWLE3xhPTeK1Pc7lHidcU1HWhS4
yseXdlTknf+IHvsn1I/vjOeFrzrnFi4XLYU83WgnRujgaMXrXP+wb4JTDBcay0yf9EOqHJB/YQBw
yd/OBZDwzVKnJ1rlQEqr1ex6DNuegXpRwwB3sB92v1PDmN1UYn4LpRKkzUzJjFJZSot+LKrVvgvP
CLRKUw97kNsx8v/fb6RlimEskV/AnCiFcIpmZjm6Dy9xR8U4goiqoMpp19o7iKG+TX8OB+MHuCBv
we5M4A/CDD5ckUUhySpdyyIK4riMqTCIyQAAmLvGhOK4/lgwrB2V2wVrM8+kY9AIM+gW0G6Rq3hq
qUAQqIcgBvYd1ezoRruBewecirXzvy8fk5nvd2VOCkS0Us07pkxoEviwDRnfeo0qfT9s3l6V+CvS
xb+yIn7FxdXzC9NPxZgo2l3W9zphnqSH0+ZtG+KkvWVDdi6tM7g9Ts1z9GGrnf39GD346og+S79B
B2bB2it1arJdx7T4UmQzFNPk00hhjQnNAT6dX6BwhiKrvebs3Kf0u5hF5JVFrPITNExaid7LQlli
xpMaqgluQF2Jlg+H83pDSzNK4rZuIJ1ZV+na30/JU05NFFJxf1sd/ZtyT8fnKxwjvwH5eH1khG2D
aRWX9t2r6mhSdZGGMETByv09opubbqLIB1Wk44FyHTwRsDrhl/+ytc/rCB4QwzaYTiEgLIVXkHna
RjVSxq+mb338rEQbw9YWvurrc3ptQ7/eVvg5u16BHdkzHYEndTYlAJ23j+mSCcmb9O4595USE7n7
NbU/t/XXt//+TBRhwNDNLpHAk6LJ5Vela5UKBqrCc/WnHL6H1b2f/xgiZNT+sMkj9PFodItk8DNn
QrMsoAko5TJTY8urQqCvjByqyivoiPbmNt7FkJgdo6MNzq3wBLSvO7hLt2BmL6+siv9+4VZCdFGz
ycKqckAk28uKfbYVkukmyKBDc7RulMfF1+C1f6YTJxgueFbpXMsNnRxNuGJQM2p1OpNpGN2aCbUg
hHtaLuI6+YMi6KLRue29NCrFEEyJG+MQpiWPuRhO6z4IwY5gW9/YX+FFOCCMVWzc54WD9PrdEyu1
HYdnj5TtFQgqVZVotFmpmNLlHToEe1HCSLxw+9+nTtempOOj+M7InRebGn9QOTkqslWdi5h022wX
ViWu8PUzcW1KOjOqAhuDBkGMp2kfBRtKtIVqvHgWY6vMcC4mhTNpKGEDEgmwJAjkzgsM7OKMpukw
jX7hwKnHbBtjjDecld0jROw3+f5HsZCpvOCOrld3bU16BIPxnMG3i7Wu7w9B4yDUAfOdVm1se9ua
7SZFzTAdhnVrWSe98T2tUbZFHv0xnB04gaM7Wx/gWSY47t/jCd+V7nDraNU6h264n4ZtMjV7By6s
cOiQQ/oQWzp0jPlGqcelYP11kel6IdIDZ4bIFTsVCxEZCrnQjb+z94IeZzEXen0ghCXwKQzX6Lzp
UljZq2PXFxGWRNZVPQlmDhQOKYOcj+HJWjh+rz3Wi0yQs3IImF/DuNypY/rQsEjxgjNM66l2HABh
bBbO+GsfhRUmP+CsEPNQ8hMwlGWUJBG5uLlXWoThUy/7IObrV/rphTriYdHi7LqQh0CEis205XhE
j0u/9/VW1P7TZ30bbSn07rlYu/MtgMKBMYgiyhfdxkwZAKwC6CLqSUzbQwx3/QAk/tkuNDdrCYN6
L7j5hS3UTnCPgJ007//Ftl5aky6Xfs5CdVU0IIwEBu+81l6GHM9fRGYFQUa4XdzW10mcWB9C7ESb
DBXJ0KGgDMOuHMnTnTQAOsTQpn7St+mOaQ/GL5Bk/eA/96fq9nwrqDaWq4Svc9dr+1I8ZGRVOMEw
S5Gw5pFLEEq1qRRCtxjkd29v7uxKuRCmBc8Gw6PSfXczeLRr/0x9vkOBOJzOsE3nhx5NzjqPb4s4
3vdZBVl02CzES7NLZFiLTjUq8xCfXB+hLA0gUHAw7EIatkLNrokhVR0c1LFN7+01zoRmbOeFLWk7
Fa0EnwG7vudOzfqcJTt4eOFPeTbaXa8Pa7P9poxfIChecDpLS5ReV0QcM0UR3YhV/sVf1fC/QZZX
tV4IxczbKxT37fr5uV6g9Lg2UWiWSkGK3qrGg1Zpt8Wo9uswrRZWJIOnSQYwZACq4cSgL/NC3HXx
qgZGAo15Hf2qJKWPwz3U35sGqpK9yMrhZNwMN0sVlXlvc2FUWl0y+omVaaCwRPNKjTZiIqnfDJ5J
JZt8aynFnPOpl2uUnFtUwdRq+ZwW0y5ve2fYusjAvP29ZhBf1/souTRUaIZiMljSyzN7QyVuL/pw
+bvl6t/s2bjYPemGoyFlh3Y/EAapMHYixeyUawfyxbdXtGRFipTPWqJoidi0qtnF5kMZmBvUDZaO
3+vohG2DPACkKwRb1ISuncYqrJvEtSgJqaf2SMSwjwiNjW16WuLnmb26F4ak71OObh6m3arxQhf5
1gklaU1fV+V0hKv27Y2bdcAXlqTPU3Spa+UGxWdQcUfBb2LsUdHZLWXxs4f6woz0ffRUT+KkAVAx
5D8zaCuzs+K9vRDxF175IOb3GKugO6DKAKcG4ZLYSajWFygRwDe+et9O6jGC19Gq6pPtW15thf/u
Itl0zZnUhjFF7m6tfFQ19Nygse2fP8VjBF+KZaLJlN/GirKb4vBb5hTKsWmyn0NrM34b+AvtA/GB
Xq374hdIRwWWea2GBrX2CuUWUvuggbMjYbJYAdOE6MLbmzzvCy+sScclj7QCOk7Eq9NjAnkIJGxQ
hoihMkGCuJQezp5NJtpoL9HxAdZ0fd1AWemmguAp8Wx7NKhli7OJyOLCFZj1HRdmJP9uNGD0enbR
g5/7RzW1X8LK+aA5iOwubJ74va8+FQMx0G4xRQRg+Xo9ZaGch6Fn8154Oj5n1A/ODxMpR7vJ3i+3
QmdPxoU56c7FWRN3tcO6gvrcrtnHD5mzugci9xQpFO2nlR0s3MHZnXR5oSFME7Rp0gfLtKlTlRhf
r2j6j0IrEEXICgRfooWQfMmO9MXaIYLtXsNOkJfQXzNiZyR/DnDTLnywWX9/sR7xOy7CDTssjEnt
LHEAg8PqMDLrEx3DA1SRCxjembIyL8uFJekWR6sqy5uSB7kG8NbW6tY3n8Xwvr1hrr2BZuJEQFXr
d0P1xdbB2y6/0zP4XkqHLyULW5AAypXttqFpvhK3TXBA0CXbVKsX9s/BU736nfNdOS6B6mfu96VF
eZqqqZhnGB22N4U0IDs5x+nUHKGPXPCQM6flyowU6iN/EapqNtZeFlKoz9tN07qQc28XDos4dNLt
1jWHUS0L/tTXHBpJMSWrsKPzRi/cSx8RINooG/Wx3yDOIKach4P1YcHk61Idn+zCpHQPsjAb1RoN
F9LvywGI6S7dL32rmYjkypR0FZQKEcKxIyU0jD/1DNEBlGFXMTo853bBicwFp1empLswdApaCNnL
qvx9dZoOPt1MuHbjG+UIOPvtPZw9gxdbKPlkMzKNQHUoJcSwKiQn0S/tOINLT9n84TDJXExaGLqc
bg5a1pbFSJhVFTcrA0F7GEneXsjc08y2/WNCzjLD9pw3FWWKfqdRLK7eMfW8md5VR5SdoSRZ2LeZ
AifVTYa4dCabbNIyaePQVTubNZqLL2cvAb7njWuLeirAOs/6DRSBTMoscr8rg9JzdtZalLuEtJLm
rvUn/Un7Q6OfuC5306fQQ2rH3qxuYs9hxltQnRjjxmK4dvuvBkv4IYLVF5kIgyKU9MqZyLGYoU8W
IJIn7favQwNdW3xaEtCWGfl+LfrCljhXFy+QluRJDbl5ia2vDFqnhwHifeUhTm8FEjUCPKGXD82E
ath6LG+sQ3uneP5C3DJ3di/XK119BNGsOB1d1J8H6K8MVu0utr/nbCB8BZpXg0lFl+PoKe1ypw7/
GuWyrLX6Z3+AhgiYrepZB5V311s8wXPek7DPYWKBLPTVbO14hrRCSclJhPek0bH+/fGxmVBMvzQl
fUaYg1qjVTFllh/R290laIVlkb1D9wyl1GLBFcz5tEtr0gdz3EFHtgtrdfzUNRCW2ccx/VQxb5Ws
w3O3abrd275n/uv9s5OSx7aSPOhzwC6eHjleiz5THvz5LyxAc4eqMcxvryq+ZhZrbjGh1aVGub6p
AudzlRbPb9uY3bYLG9IquNGrsrYGbJDdC76yeuue6v0SrGymWQP46sKO5DlzPs9KQwDRUys9X+tB
lm8as0i2YaH+YWTaoTfsr6FpvlPHFp3I6mORt1AdRzZEjIhtIE0XnJAFOhW+86yeUbjMzKeuRasq
Mb+Ptf8Bual3SCo/1H571wft07CqvgRdv3PN/o9u0N5njrsQYL2QuMihz+WKJNe8qrNejwAI4xng
nuiIlktISCr/AAfAMTSru9Vg71Ay3rPEQ+AwxV4URzA9x35Mb+spuvNj+6Cfy/e64u6KmEdEsY5q
2e7OSbkHHHSieIDeCqx/rbMP1WiX8zdWoXq0/el+HNDD0M4LhenZKORyTeK0XHjeaBU2Wd+P4jQ4
p+wkgJXpC5vGbxDFzySGlydCni6N/cbOw5B8RkAr9D/RPQbSgcoLjymq9Issq+L+v/G55GCksYlU
gyRpGUpcuetI+VGGpbkOnHdv3ydxX94yIwUkajMiwK1TxKqcVb2ZlAkBaTTPrCp9Kk1nIYOa9bCA
0xESIAZ61TJxHctv9YRL1Ye6uaYSeNdl1bC2KC1sRiMoN37cJQsP4/wC/7EpLfCculW/Gik5lTW9
A0M7nhv9vnZ0SjHjwl7OetiL5UkxR6lGZsC8EgNJmb2zo25XJvu3v9bMHA9uCdVhAyUGqllyK6bw
EV4aRVPtpe+fwHB8L+Qf8psJOHzgHtDbhobhX2K2r01L/qNBnbxW67z10PhrRHFE30zH4s48Bu0J
IlEv2v27xx+ZZYZmAcLCXXp9vf2uKYcgNCn6OFqxTgzzkDQ1jZlaP9kRREG5tvcrRM76Ov9epc3B
bxf5emavIVgSxwBEydSP5GH0oC6tSAEh6nx4ERgAUuVmSHwQucJ2LNAz7nGpmbFgU57PT0uheGDz
xhVlcEqq6NYp9OM4our09mky5oIr0ip4CZjSBB8vPXKcsT6sGvprbdmd+r76mA/mkw/H5LrrGTOw
kP1Ms70fDIeKcuNhsgn6Or+5LW3ENyf9Y1Cn+wgJU6fv6nWB2NJRYfRESZBBC/ObqDvfBXmj7qcq
DtZZEkVrZptKL41DeCTVT8aowPXeBiixBQuNw7k8C7STBmiAUUub6UDp5LiRpaJW9KuKJ6iPigSK
aiFEoVNhWJy7mXFsQHHQ8qCqTa4vf7EqjRRt1WuV5zfZeyYvd1EwfugnuvrK+L11o49vf7i5ZqXu
6EAMGfAUhADiBF28e0mXOblZwafh39XH4YNg7Zk21aO+WN2d28grS3K8pTlo60b4tNa10jUj2T9B
EnxO3OKpUv13hY3wnqvYOzdRtjEjD6tm+t618UIpcTaPvVyvdFDZ98x3aiLLYLXrC+Dh0P/t+k39
0yTD2v4bKYuXpO7SpOTutN6YKC+PqLAe00fGtnZDUxwRNQPrG55MqzymCw/V4iIlV2PXFesUAUZ4
HCMI6YJTv/YhCtB3q5cxo0UEw+z1/+cUyVM49jkNkyjjFOlwZIpUtT0Jnubf0S+ZexovdlOev0GI
jNwqBYNi1cEuHpNtZS09jeIxkCOZSxPSlZ8qq1NGmvcvmaLbr6OT85x/RB8S8IftmZ+WUoTZ4PPS
oPQ6JQg+J6NLicHcr3arA9PPKJ2EwGnAui946qVraIv9vbjwTuSocThhK4F42vmZw1ob/3TW8Hue
lC9L7+5cyOTA/0GZyiLEkIvMk65QNzLOlTcyOF77yb7q3Oda0Y9u9+VtRzZ/LP62JBeX66o3uNYs
K4DIE9xFpf1428BswHSxlpcn8GLjiiTNlEpYEOjMMlqr+x5hGgM+zR4Uy5YZN9xH++dSu2ppYdJh
7KDLSsqcZLtJqlsrL3b9eQlTPxclXK5MOn5pe0bdaUVg21jdsbecD45mrctY+fz2Ds48bTwA/3wi
6eRpcWedhQaC13bDcUDw1Hc4d88TyulTOyxd4rlFkRvAWgA/gqbKM/19NFlndEXF7Ji6yc3b4Eag
qUSmZe9r5R6Ga8bjlmpnc0u8NCq9cUpbDgP9blKEvD411WqbnolKVr570K3pNkKU8+0tnfX0lwbF
D7o4lE1bTUFds6d0IXhQzmtggEwIED7Et0KZKdothZRzvSuh6vP3xkrPWWxmXRDGEMNMf8SPDD6E
BLLhe/+22/VbBfL6fiuYRrub+q5aSPpmr+Claeld69s6HCuFFDPvNn19bOmCq7AKCTg4nMH1LtLX
U/mD/tXv1A/nfNmFcdnDwOZTdwSmZC3pujwiSCzmr30Us15mafUdbMWbdFPfLfUS5lZtMAIC5RqD
QmDApesZoo3up4FOdfTkJruQL13eZcFdRKL2wvgd7DXf3YqhyHKxkTFzi8QYCAGwA+2+JSctU9/r
YeHwsVWlQs0TPr7mKYDtYeEYz3ReL83IUa82orRsG3ggWIFORXM+Nb1xGsNqF56t24jBGs1wPNcM
j3bb/IsrBIIWJiUbSguEqqQrZLUM0NEpp5qFQxcqGtV579CBcvfpth62SPZ5b692xqNfGZQuUKcH
pVnkE21m19iHnX9oTP/wtom5V55hQGrLgicNtK50U1D9jbTYoH0WfBu2NiTMxpO1dtbNUbiEpQXN
zCkB0FMh5kChSkUOVDqhSEp0TeW8lPM1NjDe5d8RY6YfZTLZrnvhKd4wOvi41KSc62Ff2ZVelFo3
zwNARI7NA/z7j+qHHOqWR+1pxahgfV9+hZiu+PT2zs54+CuTUr4Up5af9RE8NA6Cu5GD4nB80otx
0+oPvp5u/++MSc9JwaBBqBRi8mU1rp1SXyOYhDq5th7b72q4JPY1dy5/UfxQJQGCI52Z2B+1yfUZ
EqyaH0MAhKTK//uTvwKhggDdSmOkTUbEtEjca/4ZjsRypa9V+7zO2qUnQhw1KXZ3GNSjAEinEki1
dBQHpY1y8viaZEu8TugccQYP+o96K5qDgbt4+GeehSuD0hlUs7ZRmon6QJfe+6GNHPSAZFdMAblY
Uv6Z+UBXtQGRhV089gACDT2DnR9F6WjjNHurHRc+0NxNpv3INwInzTSsPPcUFnYSNYFDaeUoWL2q
TUQF1w/WzYCKqbMWwrBJ95jAOpCt07txIYifc1tX5iXXmAaqQQkH887dCCEtEpyCPkJkylW4/jdj
sdaVOenEu1Eneswl/Ap1smbyeV2qxyRbmgWcC9IYIYOu9GVoAgzH9XcD8q7BlMaqBqErZ++qvZsm
G+NudUrh4OiSO73aB0tNuhnyCBbH0D+DUPAJWzJCEtHk0g3bEtnOMPtO8PI+Vc6C7az+khZcCqNO
mrs2Lt8XbvVpLIxDo/SHusz+aNr0s8Vw4VqNakGZ2qJNpMCEVjZxc5g6hLiZtTUOZefYXqhlp9he
VX/6iyXw+aN48fuls2AngaudM8HBCVSjRGfjg/9Ychge04+wF3j6DcI4kDTcO8F6CZM9axtyaYqZ
9IRgnJK9fKd2edFiu9nWR+1Z/bMBeh5s9aOxT55f8rx9DwHib4hmzlRSXNwv5Ew8qa/HbleTGw+d
Ree92YaPQlLGf1G8yoCALUXyM+7kypT0ukwwZga6Ql1Ks/0jBdB4rSXd0kz4HIb/yooUXtVTNp0L
kxKA/WDu1c1qhybP5jGF0m3EJQvSm6UkbC4sIE52TELmFQrCcvAz0YeylQiTgotBu2WGckCghnHR
nkK7GFJV4THavP1Uz15yBCRdRrJ0SvzyEI+5avMhT3sKl+vhJyj+XfgAC+7O/KyLdORfpWFod/9j
T6oLKGct0kazI9O7sz93SLXchpv0/XgIPpTbDJJOECL3WuKN979heyYIwjavrIra1+veUQ/uSZtC
1lr9TI/Qve9zdAwdL/qQ3/Sn9uaXEGqZbJf4vWbeWjTMTDGQLmjoXq7txQMIibHhZhr0jtD1MSz1
BxoIG2uVbzU/WshI5u6Gjg2UfhCEZjnXLrs0p6ktTCxlACgqnTp/vGRi/sRc2JC+oMOMcVSK18dA
EQYh2SDeGAcAFerGYJy6LCGcW9rAmXTOvVyWFB25bTzogcOyUkoFg8+DZ6obRV8kCZyJwq7siO29
+FBNmA2ZIWZogm/pc/8scOOOx3CskONAhWSzeOXFXklhHyNXLM2Brcw1XGkvkyIrFd+tS8I+s7jR
tzyx2+joO0jZZx514qXbPmePLqILEaGJGKLcU7eGNBlDeyhfMg+hbTx9crcmVdTuWb8Jl8AJS9ak
1Y1qEemRj7XpDxEWCdHF9FO7DQ/5u+WBpFn3aTCix/JI+lVZpLpMUj2KVawhZ4L/ZHZa2br3q23n
Cd0I11OXWM3nLhsYH8HxRB7/SmhvqJSpTUCZeVHzbeqztb6Klr7X3IEE+8WhRBgaZQjpQS9irVP6
DGCduS/uoydzW+wF3kwtCGnj7W+kxLMGqXYynmJBMfxy+S9uAGGT06SG/WusfnzOd84RnMKD0MOI
POW42IGZu9lMn/9tT7pxcEQ0HeFMCRwUdyyg5LviT3urfkaTmhfP2eZ/LklSz0brlzalTR0guZ4I
ZITNjEwBpiVl029ah0v+O2R2c0ukBmWDVuDeccuvnUrGzQ/DjDDaKnTIVip1nXXjvVWnHxee8rkY
DGYNMkgXSXhNpjh1oprDOjiVl98KLcb+0K5BtaBYXm7ipav92patWgykwubPPwCsvV6U09lDX8Dz
6TklsVGOKtj0NOyyR+jbljmOXr+f18YkP9LqqWn2KzL88FZ5Xz6b39LwFiEyPpq+U9sjMwdMb58U
b4kp8/UFv7Yrfbm47I2Gb4pdFy2mn320gEibCTLF5tnw1XDTLJKd611szvCtOAm7aN0l95PnfzSD
Y4Ru3biZUAlcrz6YFXPTi6/O60uOWUGyrUEdBbJEWlcQToqxqjE77kZPL/YQcP2JXACJspZv4ceK
8vVSDXx2Ky9MSvc8cXt4s87wvqxWdNSa72PxtHD6X9dirxcl3erGCYJzELKoZhsz1iAyEKQsbpbz
jxn/gSU+mskAkc4gn/TVoibPQt2nbBh15ufVUH88w1J1N0CWuTk7RbyJOi25Bxo5rbOVvl9NPdiE
ofyY20safTO4a/FLuILkmxDcyGAoq6sVu9MYPAhvqT3jwOjRrzXE46xjC1leQ7YC74u2rfflfnW0
6AAn3xe2XaSz1xHM9U+Q0t2kLYxkNdKvglf5p+YlW8BBWbJ2n1rEPPaC1G3EEe0DQFkkvpsF63PH
ii9hu8TXdMxeCXwlgz9MAdZfqGf+WJE0hUA4N/XWWYMZeK8EhyUFu5m+BnE8UilkCyoMNK8Egwe/
rZQMm4JxjWt7qx3aw7lcc3WfVU/MF+Yfwv15v7DU18mLMCukaEiz0RqQLm3mV+fYLTCr3DAc32+s
Tc+g5snEw6c37rvsud+MWwFC0xZHXeb8L+PEQuAAHVzg79duatKtyNajv1YcbrJ3o7YRRXIhqZDf
ndfq71AZCacuH6xLo5LTdwtlsGzxaQXQT8iPFXc1A+36Lt2eD9YSvmbJmrS7geHkzjnE2svQI+Lk
dc41smm6QlKqru3jwtc0V3Mv6OX6JI+YFbnfNJGTe2k5msPG1tLs1KyiadrwtGrtOutT7ZsTRsyi
d4m1HUzlNCEEYCHP2MTnQ2Zat3bjErtXhrsJ9PNOKbKVVxm+tlEKbThGTVYek1V/bzTnGyNf3bhN
/VC24U43U3hdnIeoxTmZg73xLeT+etfc4LyydTM134x0fO9G2s6eum1ZgPwP4nGT9u2NEvXNWo+z
e70xk/WoolFkTrBi1vqDYwJkjerzzcpOIy9I/AGsLplNrfV3dpbv6hr9gtC0HkL+qNJEu6o6B7Q+
0x9WXcTrFfhvw0lPiZHd5m36IXaMvT41d5Fie/mo3UbOeTuOw4/Yp6SaW/XJ1JSvU1oUIqR6yuP2
qLn5vsnTRyFu6/uwE/uh+T1SAE+aVvuhcIqP8apTyb9Xn8K4+7iq7PcoET5Xg3t7tqOd2g0QSY1F
Dbaz35e28disumGtJMn32M+Ytgqcbedm5a4Lpp2WoYWhNZ9XenRcdc3D4JzzTW1Z7wLwboSS1mnS
ikPzvzn7st3YdSzZXymcd1VLIjUBXfVASTmn07O9/SJ41ExJlCgOX38jT1fd2+eggXPRD3sDdtqZ
zhRFrhURK8IYjLz4br9dHH+n3PZOV8kFWP/RG9ZDs8AFsOI7mFglJ8dbT8Vc/6CJ2dKueew9edAI
iKg8cnRa3PKLfyh4/IxMg0f0983e6ErmkcHlI15zTGT4UpjwKUyWc2HNq2/bMi268L7qkI9G4E1S
FyEcDcr4Fl5oe18auh0Lx2Fami+h5Jhj7PNSe+qEnW+bWB4zrUpnO0ylOYeafpt5PTk1aQCs+reL
oAcnaJHPN+rHcCgp80eTD254E+noYiaOlYnk1M559pf4QRTkZyUkPpV6fdei9yByDrcGS4mRYXqK
RfEeBcWW9uoulJAd0NE8VBrKwcVsbVNYFlh93yTEpnPk+NnSOHrTxuFOxPwsl5YwURYSQZ2V7GHZ
OjjIkjbtsBuraF8N6xfcCE8xaS9rwvOqdQ4YgV/TtjM3QcVD1tf8K1mb+7lpPxxvupsSniDA0aST
Ky5e6X92PPHYEtFzMS43zsxfnBods1O968Bckjm5c5bk6NpgVxNYy/k11tT4K5Jwirdr0291UmWa
AO5qOri66gmurh3fudFw0UENj3dRAVdckf0FgOAQxs7DKsoTRP04tYGmpkbOa4re4UmU4qWbChYm
7RHgWlYi7GM1IUQaFX9UyfBMSv5FCd+Rrrv4MAZMte+xaHUfXH8abpeuozdFPzX3UcKd17rwys0Y
q51D+pXpZK3uxVjmcI647Sq+HpdQbWFs8oANJ4Pp4AtY9F+GB+kUuhPTJtkECM0OMHoOk5O7Jdp1
w3Q7rqVAqkITsMWE+Szrsxibez0GT82K1B3uC8vqmTy75fotRzUwfPzd/Rzq/SiGDRTNG9kGW4t4
m1sPhpgyAnS+DlBctlHHpOWPYfKsI2TGFsWdWeZ7/GAaC5U6tcOcSF+iEOGestgEcnJSr+bTg5jn
iQXc8kvv++eYV9lcRzlU3Jm0ZusEz9a+chfeasmybhDZmI5uFaUIQXEo2RrYEHo4aAiMXDUUEkGS
kt6wYRpS40JcFxbda6y7MufjD7Fq2dO5Sv0RgWZiGgsM9vk2G2MXnuWVLLNZDjfleHXJqMcytdVU
b+a4SrWl74E7+Gkn1MVKlznc2U7OreMggzcSbB31PtFOiltoAdHTpdxFPrxfFRA0DHApSbiPrUi/
iBpZkia4m6cJ7JMhn4T/4Clfq8Q8JqF6aal8DOFoIvj0KW24LURA2JwkpxYmemkQFW5aJFOQ1obu
dDh9SFq/iyIIIHctgcVSnmIA+oA5jHcazvPO66uficKFjIxpha2CcpyWftJhcCLc4hg4Ebc4x+TH
gXQ9bZs4j4b1ziblQ9kgdMYZ0pXfufOvIDjN7t3Yu5smwKnSE2aCEhZL9kz6fiNAetY+ajllaly0
hY3aPDT0bPouVUmYzi0M10bd75vGrjig5hsJY5VBQjLaQTTulPsY2o0dxbKr7HSkToNVIUvmltjy
38KxTYWDlos/K1PtB4MchMLmMN/bzGt74GXEUPV8Tlq3e25bRukY3C8hKi7hOZuyLz8TYE2AfFyV
SsI/Ct48y0Y8tUEMyXOTcXO9au5GrNDHO0+kjfKpL1ikkiOCxfLAEQe+3sOYMvPn4Mk31UVccdQw
uFXcpFFRT2ygN7V+dj25k33w7PaWiRWUIo5cif0qOSXLRyuRPo4Kf2rgVq1791jC37WHjGvxULWU
B29+o4XcW699pC081qqlTvV8WvRPEO4LS3a0VG8u0kmYS/V+qiPJXECtaOovQ2xZaH+N63IJZ/XY
dP5t0rQZJmz3XHPmqIJ1c5g2ocrlOKeebbemLFNduIz64e0q+m3kzKcAQbgUb6ZxTcrL+7rEO+ji
7QxhgMNXvBO7WXySu819Wcl90tsswren6tMPnmI1f5Q4LZn0EQA7lHsRwiMQIVtDS3LZmgstwpgN
aCxT2mLxYb2DKoEZctq1zZmP8X5eejb23Q6M417PsUiXwXl3fOzEc1R9Nq18qLg3s7aNCAtdehd7
yXcQ8TGfI3/ZBoPjZoF3fbdFxBaeNFicfXIbqelpSpJLsJbPmHtlZQ16TUrNbMRvlyS6qWRyTzR9
Q4zBa1C7m7VUOMQUNpFPEUOwzmkeKLnp6XQH6+G8LJ0nLtavqJhRzcDvD6+XbJO631RBk8N5cxN7
1XlBTbY6Yc5NmFYIdI3G/idewyfuoNHE7PNzbQXfBX34XM3xrksUm0KQKcSFhm/dwVhy4w1JNjnJ
LpHLsybLbiYhhiuSPMSM2rYz6szt/CZtk2G05AWpdPm4Vqmjxge4mKJpj2BgsfTYJJx27yj/uKzt
2R3E3lqtmR6WF9+bP6PJ0swoTDjFmK5LTTKDk1c63qiA3gYJjoi4MTUjzZiTwv2MCkcyjDM+Ulet
zBp9SKr2JinKp5WgtNOR82lieuhr9eIY+ux1+qQUPHICvfVJd++GyaaUzU3tyINnAbENFqFhcXEy
NsZl0T0D8o60HbFvaZxVtPdyHKuI19ZVv8GkF/bjpiM7qH05Ouf6VMWVQbktt3VUnX2htp6la9aE
zX04lTlq2nvZ8GyNgo0OMfrmNdtGNUxRkiFJbz/3BcYeMPSkqypVrX3wWvdClbgJSfnq8/Ho6OU4
tFDu9xD8GIrhb2yYm04123BYH5JedIxPdBN0yRbumFsZIFxnjWbYBLWwbdXVxrgWPtiYsBjK6RGo
mD4aMbUb2oTfXIQn04tLY4e7Gr6ZumuekIrlMdTlH6J3vxOrdo3fnJ2hzmo7C8ADI0Ztx7ycxlzN
ZbWl1EXjPtUPzuDnK+4COshfArdpij6g3I4+eTNOaC9xgjkHZJmhBPBPMbDNfA4NJl2XjRMU9/Pa
vyvqPVstmkMQwtJzxuVhguAYjJ0wW7sgJX57s3oiZE2vMxLoHeJGoBaaRsxfJgRjjGX5SkJMHweh
bJnxiGCkcuqt0KRJy0hFWeDLHmNzibuLqvZNcxwG2vgYv56JxZ9Q2kzpunm0KOoxu6OCo+uWHqPr
dOkJPSdL+xlxp8QhQ/eamkzwaFuhXmGBExMWz8t5CuH/FMr+FqZQG9yYt4SbbejKmXVJ/Ogb/ujQ
amC1ltEhrsCxT9XGiZBh3w/uzKJImWPvWjiEOgFNVeBgRKtJPoRVw8TUPL9W3ogViWJTLMvjXLY6
QzAaTgBvKPCBeXCaNViyqPS9jcY5VerwsavwseLYwSYdRhObCudResvN7M0npOa9xROH2/WKNNVw
xrCuWAMnLVV00V6Vm5AcMBtwdMi8W8ZxQ7U4kjrZow/YdEF5uk7rlpHX7ALdYtMQMCUYw/iRmG7O
h1G9N9QZGOgxYDt1cOu5tmOVtzRIjcO0rI+wgOs+VmgIHsf+rNv+I4I3xtkdzWEM4G+VJDiiXdxd
rB6T90AU/iaMKnFqlv6tJe27cmyceUL+tKR4jvWqMP3hDT0+JIKYOkOL5paPyTPG/+9FYx+DkL4o
GDGgSF71knPdwXQpNk1eVvXRSgzJRcOYVQv9mvSHx3Fqw9kKW7nb0Pu2dv2D7KSLad6RprxwaarX
ZcmmhfZ54jl9NnVB3kt+0BIYi8O7LCLNcYCkA0GqE3IyFcV+5/pzSqBryqpwOIHI3XA+b4OwevBq
qGJa/TmYdtdHWLmlJSptB053MilLwhA8K99iJfSLG4gmC8YoKwkOvrKh+7nip7kc7mw0gLttxaYZ
oiBLPFXnOsF2M1qngDur3mHFP7iU3+FsxUQaJz0rUOeN0tzoITo3IXiiOMYdRTcGcQUM/pIopBa0
bcp7vBpv+fAuTLvCvbgO/QkK78hbnsekOkTIMH5QQ6s3GI4o0cLHFFt2e+lWLXAfkPl5IPwOe/+p
tu6PDrsXdPqwUwy915jXORx9oZFYEPsSchfB9PorqRBfkegHIN3vvfaK9BoBeByDOMlLUdTphDFU
1qrwyxsJ3XeCfPo4MsUo0dCi6BY+gdG5jY6NhT57TaDcRloq68boCXjN6+hXj5jF77bNOrxhQORG
TKJHiiEFbDMstzCi7+FmZs/u4v6IiZCs77AUlQZwUormWIf6FHVLtyt0ve4Gv/xa/cXLrY9pbRzE
LlN8uPcd+iQ4sJceFmDMJ8VlmmqXSSNrNhH5ZWqauUXyPCTOnZKaZMKfDCCRDkIjXQCEBeME5rrT
KYRWu9oFVDAHMYpB3RnWNfSuHYqHwiDhlViYXmJKHO7ksMnF78QhKpX53W1CtFWz3Fq32CQIbGax
7GvkZ3UfHRnhv+gXO68cHqqi/bU6mMPXZD4kqsHYdExmZA0MPUZxxw/02S1roj5kjiv01nhqS7Wz
R+bZc1NGp9mavdJyF8On38HY1LH3o0+vd51dsoyC8dbDwr96Pcq6+4DlR5eRNXoZRXs3jUuYEqre
6IA9cCpwkMjZwWAjNPe5HwJH0eMEn62pIbmR5NFz1jbnzewzIgvCqpZMeUOx3tRQQFdgNnXsH6nX
z6j6MfdA122PIhL+rrug7o7aFDeIJ0VQyjBN2FdmCyTBg0eyQzm+V5K08PoRzlBhzaQuwrxzyqco
0SfHx7PO4dPgzx+uWe6SIc7bxX8lXrhfq/UDzsgH1M1nEbsjSxSKCAQbfy7Cv49W+9qs+PRIn4To
u9TObeaLbahgsowokzF0O/A9htF6tb6HY/EgangoOwgF31DuPECw4bJS2zvoNsZ90jUToz29XeTy
EffzXU3EJhEhBo4IvV8X7LOiazQjyvks6hC7cr0Zw3lfrE4WjqCax349JeEyAQP2Pk0jr1U0bzI1
i5Pu0IyJEO+fyvG24ByBWSGcamdPObkwCXQbcjm7JZKFKwoBCizlUNEP5xrV9FYO/W6Cb5J1x3fs
+5my7c4G68FPDCJwqvq1tfH9kAS73hYXVzp3fYjSRC/o68iwPNfd8FCE0XlohLtJavvurfUrrsql
XPhHXYPS4to1ebfEmyKkNu9GL0zNEpPMib1vfLvKvL7YC3/FgGxUAYJFyYpwaZHi7n+8Gm6khfIl
K/vlLHT0hHgX/66gMcZaZbgwOjhgWLu5zscp5gx17SFwli5vw24TAjCpApkVdX8zwhFKhw7B3O1y
TyTwuaaCYBTUqtl3jXfry2oX1iaz0Yiijhxj3C2bSvkvfKE7IsmDKrEgCdykwykvu7DcoqD7MQkQ
tj6QLLbxh7+61aXWy0sAPCep24chmugBuY3nmNJm4/aAbgav2ydLcAAX/QtigpeuHisGLHgzj9P8
6sOgVs7d49Q4n9OKnnH2F573tk/28Ervj60PiA92LRzFY3hYKNK8khitoK3fhzBCxN4cvQjkQqVK
iCgLG28GOqqetJvAQ10Cy2k4ftoTzbmr3CFv3cbkmDwCONLEce7XvE4b/P3rQLujUSjjeuGsh04l
7+vaPBHPnVNeKdQ2i//RATtAwYk8ramqdvBDBmyzTk91H9cPsUxwgxfeczhK/pTIuckKT9kNr1Hu
+sRAXDqE9ryIzrvQpsvdCZFPMTaPfBLyFPfCZ6LnmHpa5nITooe5WbvmeappPs7tHW/LQ7IWfUqg
DZWCpz3iYXDXsSkJYJWTLNiIOwfPV06bOVluFAG2Gnuvtlvue4/eBP60myPg0EWNGPgw97tpv0ix
H6DhLcj5Wq3Rqn8m3ZpFntkoru5NN210TW9iIzdwfM7Cab1rhmVHyQeORTTs6JXCOY+pTQMfyW7o
Y2jYp2Hlocs2CB/CVEEPmKfxflVF8+1GFjjdeLs2cNELwKCX61M8oY91ycPkLodocI7eNJ+IQZmH
jyNd+zJHiFUWtnJXe/JmTSaW0PF+9AJY4Vm0aziqeNthqxLMG/QKAWFbP9djlOywxEwWwTTqRlVL
a7CP1NfGRliIiHlkAMW007WwkVrjVtPddLdQjptbCS7+Sun7Pwh2rozW/6OV/sTYDkNg6vY6FgUi
OsP0rXOBGx04lzVXzX0Ay3C+/UsB1F+xLleq67/pW0rtuxOamKtfip/CfmyLd7+9+jK3D385XvJX
r/UnCekCXKBR/+aU6h2/XOOgrqLw5u4vh63+6rX+RMMOXiAC5/pa1yhic4PciBv6uzPL/y5j848X
7k8EeDdLsCpXPrDZ1zuyK7JPhXcFj5/8L1iyv2Dl/jxf1Zt/Xy2FNJNrUimW4tXgBhdsYz7+dcH+
4w95yvM//xNffw6jEXVZLX/68p/n+lMM8/Cz/Of11/7vj/3xl/55Gb/5wyK+v5fz+/jnn/zDL+L5
//X62fvy/ocvcr6gEL6T38Lcf8+yW35/EcTcX3/y//fBv33//iyPZvz+x2+fg+TL9dnKeuC//euh
/dc/fvMSlB7/7bO/vsK/Hr557/GbN4NYqr+d3z+/vxCo8f4//O73+7z84zef/B0j+FDYgWz3gfVd
o0PV9++PuH+HIgJMPEQlGPiD+fRvf+PXZ/3Hb9T/O4l8VDoYJYDFdkLw0DzI3x9y/47CBw4VSGSG
kAIxZr/9+1O4/S8y+L8uED6Vf339N46eG3EMy4y3hdjrP7LGsBZM4M52DV3AFBr+vj/d3xLTY6uP
ZjQVic7XsDSsVEvIohgzlnD/68StLLoMpfEtshuPcNJ6Mk68bQcJxqGZ0dYlh2AIgPgtqmXxIC/S
qd4C/8bBmRcs9nWFvp8pxzlEZXGzaLjcYCLXaDizCTqx1gtfYzudkGqyuAaQdqcYN9Ux6Itt1xfz
pq26s7KA4FRSAMZsknzFtLwb2lxGJga0oG8Kd1j2yHl6B7fyqBq/zd3CGzZ+gO269FGTObZ/XvSV
+nEXUB8NiIu+XZ6KMHknpoGtYdWCFZYYdUDwH3NGdClWJ4+R8dLKeJ/uNJ7dwP8Zk+hurBp96PWp
Hgg43OK+IPA1oXYAMRVMNaPXnOXKGDyLRMRDXfOI9bRoU9QrI8gQaROUmnKoWfCAE2NmiS5+1Soe
mBnUxMba3vmCqVH1TFVJyexnWTYri0J9rutUhS5mcHW3pK5wPPSqO5QSOGmjBS3ifGmdLhNLc8c9
Df5ZxLckGFEz2fgYLYq1iz3zer1tnMHmdT0CM62dHAZlHms4indC5FsYre+uEiBCla3SQW6QbzBk
Hsy8Cjo9NnK6QpiXznnzluQ56MBOd/ivrl/EKD6mujy5lTromN/3zlBlseIPASiHwJ69BlpSLcrL
OsuT414draGKaLofkARHRSpgW1G5i+PWZcRNHoMJ9YgNP4Nifa6jdkY33jeYvT+63towBO3pFHOx
zvVqunS+7TtvB/XQs8P5nVq6u0UBnw8MbZir3oFASObPIWapyp4lgvdswYbGOt4/IeL8IYy6PbQI
Ft3ittfqtq5wiYrRPUkXLAbSOh7QMadOC1n4KImLbiWHP2vIChU/uLzeqbRupc8a20o2Lx6oFvhU
9Uo3QLNIyXx3feBDjW7Me+OkDdNxPggc5ClBBZ2Z5MGzPhJqCqNZ3a/QxIxww1nVC1Hey+TjRBrl
WYEkgksMgl/lI8LaUPDxU9uJXbT+mkswzG1YviNPbW8Hv0EiWPzBuffUR2XuNBqWi/X6GJRQqBlX
HYJ13YoyzDrsQwxU9RVsgU8S55e5QlUUTvQTmCs+opXDVISmoSLAr+fxFi1M2pXq6fdHg8UZ2Uxl
7s/gsIiCoheZ5lupe8Al4M8ld7+kgSlhXByrGiUcndVhdAFL+N2HiuZfbrz+xNR81Lj9Se1nbdIm
TKlI7P3hwENegZ9AYbfOyNWI9SVgRWQwf1QAbayYFcsGSn445mGkl2EyAq1Ui7vNXeXGBN0LNIJ5
vxYn1djcD9QdjeZzQKqN51bHSrmHkfbvCEWa2fNgI6xhvz1pQ8+2LM9rBfVuN4HyUZmHCtxQNOJE
j2lPARXyFQyibwzwnbJ2MtD4oJv9DGjOy9qOM3Px4vAVwtsv0O5d7+5xgeMzBqo7ihIUZXWTwlbs
4oOr75IkYVQD4W36vTBI1ynomuKLiMlhzVGMA8UO1NMIipk5lkOc4ehbu4r7JqpCJlwzsA7mK11l
2Srd57aMwVng3emlcKBHuJmlP+S26WQatdGhNONTnDRpUXc/vkZnDWWIAcinc2TLAWsbSkAKE2Ej
h7zC0gMQ/B+K3HNs0NNJgvhmSw9q1rrgBFsPTF2kccOY78EqP2+IuDep5083/RpWKTz6zWYYmgv3
MTrrrxyEAodvxsz5dh3dbWvbOAXC/8LH8c1SOGz4CextrQq2LbHg28rCScdfsnfxZ06/eBF9aw5z
WPHg6I7jj17fy9kfsaiAFS7DxaX2hscdCp14OK5l4LNCN99LAKgsGUdW4wxgDsEN5tXuc9N4R2t9
DvkQOFwAPndmmkAFCt/PdbizQvug6eIVG7L7Yehb0YCKUq5p0sVpjhQpWvvf53PXBdwzPl30DOmC
Fg3ToPPCuKNv3BG3fc3d74K2TzB2fIjs+mXieu/DRo7B0x/HpAUpvuC9ILCtSmN/fkbunbcJFnpq
Z/3U4T82awOjaWBfqa3vkxHJMqOrtzwR+KfgJoTMgzXBei+G3BTXJkcCA8ElewQWBbUDaX5BnOHi
BEjHpFZQgrw2PcER2i/Awa8CFLgTsoiMDzFFxB26U2ipvAsOP8NQe4RpQj5QgvEMWpYIfiHFUze1
yBFeixs+tScSY8XMYZBPqjmJIj7Fi/vulCDL4XTk1t/RdFkIebVtdCttm6u4B6tJpzcvAKGaBP1L
JNVj4LfHOfy1BPZZjP0vJD9xtnZ1gdsvTqe+zVpnfByL7stPioBVw1yxCA6orAe4Y32A4a3JJ68/
OUIBKlpwgKp13I8jf4pK5O8kAp9IPevnppK7dW5xokXzV6gnzBINALeJC14de2aKOyAQIEYxlBqx
OOQ3CFMfmfVwYEdJC+gUJGIwxu+AzZ4aSkbmD8tjSCHA97we+AO9GcsZMzxQY6VrR88SWUDgEhUS
uuclVZN37CyAOdIv4b4s4i8fOF/ssAHAXDB4AEl9lU4zhoPiZODM7aRJA7damMCQLvPEkmO3u0Qz
4K01wt+cBPptCd2jd61c7CP3G1wtpzoVCzmvzqW0yV05TFhcAVaYXPVz0vtgu8CVJHEP1ng9Y7vb
6vJZz9BezsEzoMDHMKQHJVErwYgZp9MYVY89jeBwXnnbxJmBGdGn5mWIr7KC0bFMhSCjFtAIGDQ/
xFfXnwW2cbgFJUfc33JB9gKWMCzuQY2iuAv8hVU6SbFSz+U8vFB0zduoBfoAsRc4cOeoZnmYC7qf
erFPPLuFfd++BNB4Lcr6dFpnxBT6VsKIA86BY7/pmug0dOKrJ+u9dseAhbTaFFx/znEHGGB81VP7
FdfPQa0wPtD8LHMA8E9XGKAbxWWxBmKqug6YCCCemBPmoIaFX9lP0+CKl3F43fPjVAN/hTZuLQBa
egE0OdMp8qf7SbaoIYHJ5t28YpedYIZVtK9C8csgnSKXXEAIJ2rw5xJnWfkAHcWtcoNzN3YJiHGp
03LNQFciojqmvxzaXLyl/MHJxxrRNqn1x48i8R6VGS/XMrGvw70Kwkc9wBtAQ9ifLtOQhfUUM2zS
H82Agxy9Amt74yKhVuSm009uVV5JaKdjoraULRQwfRV+LXX/slJ7oAsO5qGy37GQ2L4wyA6r3zcf
iuhuW0Bt7giUuGOPdriAiykbZAD1Bd07Y8XTuMNATTE2L0i8Ongcyry12/qJ3M2tcbaOnb415Gp5
FYK0X2CkgAOwPA0KtM5ouZe6qH2zSfh16pegwWJS/HIawPO1KLCRVW60o/Nw8cmXFykgmbOT5J1N
thD6Yg2sO92FSy5RzUWlhUTJIVE+BgT1APeAdM6gcMad4tZN7RIc4ebksYmC+nIRD2Cawt8LgH3R
DGuHSZkgczpt81K1j6XWMSOFn61LYdMRFFOa6PHeXHVYIC0hc/TMl6MB34JVvwmtu+VNbHfw6z0n
KLkzHgmV1UW/C1GJ5OHSPJVV8R3FOvVtOaZkrHDver96i5XWYvCXa4mDFBVK2ibNTo9Qh9mePoQj
fGfQT7bZsJQOa8Yd0F2omhIUgaeodfyc+HcuhBupcexlVbTfxfKq1fFQhpTYyxFmhHutwYuMNsCO
fUWnzfAVwgQzlUGfCYKJBd9Qs7F8tFlSdFvhRnLntQe/doasJ9iHA+McVtJMmJyCSOZankqkjaTE
nnVxLYB6nVKL0UVHx1W+dYmaN9THnDQKr6e54Ss2kVvI2NgQIRNKLlsN/9Stst7XDO4N/DxMW6UZ
9kNvTvCKumtxY5sOSt7YulkUVGor5+BXAJ1Y5sALKENAcTbSCQNxsnLzxvpPvsVJ4Eh16Pt7M1H0
N1GIBnHA7Sbpqx2KOx51d3V15Q+Fn1NwSFUn3hbkcGEO+sqXzg+DGh4MpHOWDnVKJ1yXa+ah02ND
xWEprm+rZMnQpq0jZW5F1zMMky+sBJII/SEqfuhfIGdqR6DDBQRMlWN0XhOwKNDuLiCBcCBA+jaZ
OkKHGp6IjG4mCUHnULvrLsau2Xr0rDqYzsluoyN5DLjDcNuIvPMTN68BrkKx34BVHdA6EOiiai3S
VuBSUkgbsagrYLAuaV+dWIY5hkYIqqnQ25pxzqml33Zau52BShoey9DkSDDFexfkRg9OyhbRuVIQ
GfuBHkGVJHlSB4JNAFj3LiSrG+KtezKsyaWLgyNfmua4VAl0p0O1rVtvyWsa5jUWGk+kyrUlNRsW
IVnBMSAcvo6GJ5k1/aXitMxpTcqLQNPEndEcJ0g/wzWvUMKDCkCXMi5FmbX96v0f5s5rOVZs27a/
cn+AHcDEPt70XkqZJfNCaC2tmniYePj62xLVLtWuE/dEnLcTocgQbkKSmDH66L2PGwfwOsQkv3VK
OVmN97EL1bdeDVXybPRFFS/rims3bOOtl5OqSKOOL/PHFJuwPow4xNXVXCdg2QsosSHv5Lbd5Fn/
KjpD7lNLT09l/qJkDMkovtlaaf0SVJ5XW+bHxaY1hmmRZubZShPnPSvOnckdVbqXJkj33UiWnXcn
E2/CH7Xof/LTVlshh3KTy1Rb1qM6e41yVz40m40eOBvZ2bs+DWIyLX/axlCcr7KV1YG0OBd1zwso
Vp+BuppOXj6bvbrE0eif3Mb+DStqoiAG7Vd7TmT8FMG45u6l4tmV9EjQtN9K1U9xdQt8EgUI0Kp+
1UbcdL0gndJ1RTPjZdo27SJtCelaM9cXpXypHalD2onkslLtwzBCb+kgnaYGFJLiodGzduHDou+U
hB+ZfYo8+oT1/pB57qkR9nmI62sb+N01s9qNKQZAfaN4tKX5XPDoBQrbJTo5rSjI+xSd1EpT20pP
2+SN1mzMHJdKb7xWjZetXDez19xRq1r4BIldmS5DgH0ZOm9eOdZrLcNvb7Tch1xFFZdIDHkvdXa5
R5hUtZUNDpLSmboQtKy1z1GHB6aIPRz7BvN1CHl+S6FyYrz4w0t6cciv5jhkSxok/6HR+HOVG3ZM
Gkv7LsNdZ5A6yYjTFL92KvuN6Da0dLoIfaSLrn0XkQgqUxy48qSMeBDaxZvllrzl4ddtek/+TJp9
qm7CZ9P/1STZu+m2l2a0fo1QgY1OgxGZt39IasdB+ZyQM0Pw+Qh7bZub26SeeNdgSLI0e6KP8vY0
pH3bvh77372BSzHJSZxHd0XHk99zF05GKS6IiydflScx5dTgqb76Qw09GgrXoEdvcurWBoqrLqaK
4sl8WucAA0QDePHgCpxTZFnaEcUaIUqxMGKHLDPYaO2dnXfvpIMEo33ibkDQdA2fVprChKG7q6tk
mTVBDMgDledW5JNG8zikOjxTI16otgdH9NxjHUfwEtXEmaV4EzQ+HDAL11DkEmoXBO6zXcf6hubE
WJ59ht3auqSaWIUlMMxYxP4yqwmTXAvRjgojHNfgTRYwIRdO4Vr7wHY+gji1D5luncwis9YO539Z
NuNnl2jTUc8gZkBtPWAs8gTn4gW2y6LOHagMcYrhpqM+pFP9MZnuveWJjRFAwPMTntm1FUHPbbFh
MnAVJ2oMYCNhXhTbZFJjdiCXphfziElTs2ZWE7q/ioJHGfleAJC5CGMgp6gvHyqiv942rm1Wi3WQ
d09O674b9dRSng1qWMAt4Z9u7ZPqMalV+YAN/j6vvBtdUAyHxOf5M1Ke2LoRbkPC+XQnOnPkQfWj
s8J1Jab0Ruff0usxWNYRTCl7yK4pdOaN25m/glFRaLTrpygc3ju7z9A30SCiHoJqPbjDayrj9qvs
8D+qAzwVGX//hPb/oyTw/y0V/C8sAKA9/u/g/8eP9jP6P/+3+vj5n9j/vNkX8m/b/4KaAL6PDbgw
LWyB/o38C+tf9InDQQ1k/981gT+Rf2H+y8Dwgq4BrsCxndL2X8i/4VAU8G2qAmSmuumL/wnwfysV
/BP4tz3DpLOh8ID9PfOfGjU5ujKtDUvjvcRdPSawaF29xpaZsHzQm2LZAqm4NzzEwCKDJLm+GoN8
FArUVag9HapezNS4yrTIl4bq1MZXrr31pXXUXP+ldVskDEawj1QAcpaNv4e424oJHkF6Zytw8Qgt
AFlydeTdpRZw/s+ySRFjZtkVSc1zFvlbMwVl6g4UY5vlYJPvrhwe0MvkQ3bRmng3W5UZPMCyti83
7nnR9YobE2TPqO7s0fQWnh5Gy8AlxQfu1/JhkVukbMBDCx2/QWW0QL/dLnXNeke4FLw4w8PoI40R
EYkIv+gvI2liOK3GqrECDwFGfg6a/g8tL2nT7FqvQRS0O1gjR90Z3xp9kqcq7LZBk5BButlKOHRo
Sk21ccvY26j3LpIoLbXlWBDNQVMGZ7VIsnq7OLbFr+nGgC+6YRkqquBT5lxau9p62WupW5TEylfb
Lnw6h1i0nQe7h0lbXXyL/tE8Qta0Pf+VUyqgrr6fnKU9Vb/7Uvtdtd2pMYtTVAOmQf61l5SCgmVV
ttumA1BINAxWNDKynhAn8PRt7/KYLbPfdMU0kWygjqjhVaDCmA5ZbB4BvhMn3pMbucsEXiWGVOXK
SEJQeVXuVrE7wGMyP4aGmKW7DLr1FGGrvqR8A+RmacaVcvpT3vqbZvJObaOn8MB4CYequbjp8L7Y
DFkzrQwreueF0+LE3OPO3ElfwwZNe44/w0ReXL94HfNfdtkQOU+PSqCZ08eAq7C+J/eVS2CSbFuS
ey4mgbqgozwHreu+04FTop0XuRSCLHHv2ulziOjOPk/lOnX7+1anXiKnOFsCL+WvZIDHwbAI2ab3
EhRy4TjxNW2MeHlL+tMGmntUGIcN/jw/SzIWfXIBnYL+XJfEjrZPkL0eDJ/sK2vgyQpjlSpxnWz/
GIRVtO0i4E0BldYuM0jqaNumm29XZqZY2JXQ/fUmjbdNm300WfzqYWsJY1Ju00hCHzbd53DQ/BO6
RdFB4+lWSjr7kSo0hNir5UwjvGlnmyY7ugG/+UXwYll5BqiiL0eZVIuRpqmXdtppKbycotn6tVpa
lMCOLgnlLQEGxkUVshRyHZZdvSwK8CDw8wqizCarIFa2Q/okipBCCiFW2iC9qZp67whEVHT7KdfK
rt4BeaBCl2N/KrIWtm/+FqZ05YbYj5wJkCm/o6xSb1EZ4lipWz8L3/9ZW9ZLNOEpZGXlRzPRF0D8
Stp4PyTWHyKQP13qL6Ox87ujEtvO6Bdjk+dLO38OVLRGpveUwHsbeHtjIQbhljA0P47mVKyDwnxz
kuizaAagKcWZkHbxlCL+7ZW3iQr90XcwwvPiq1cY4tXEchdk9TPPfJfAofgYsom0KMWFzLBqfdVN
w7gckdosDf2lbjYoO3+1TvBZGenGtsPnVqXHSibOCQhlh3WnsXJp5qPlXKdQhWxSFO2SxHqz8Wzt
t+kmzxpE3XtLz9ZelYQPIOb3bln/DnKnf0yl9d5P2iKN7PhV5v2ma/pPzRz9rR2bHPpUkYbRi8Xv
eFCPqocIOSjc0lzwub44ZGXb7VUoQL6a37FKXaBocuokMMdVG751ClzawR5v6YwoDfF+bePC2Y3G
c2DDOwOQXcWVi8XI6L+oAOzUtnfUBPem4z/2cXPvGOJCh6A3c+x3iV+qNxwn3VWlNYiBVUK4l9Di
sjOysxVtskQvtp2d6LtWT/0TdcTXkfs4du5j339vcrw+cG9tIFJBJyLB1g9Ge+fkhHcj8f6+70Hj
oT1ScmVQq6dq5GVCcuG3ZM2OvklF9VREyFviatwmN3/wrEmLYxz+gJ65JvoaNyvL0x6mQVWX3k53
ypEbhLng6OatZNgsejdD2hocCz12N5VraOsCCrtRDU81dNKwyUE6m0riMJl7B9Cuo47sBU8NCyHk
SofDuqJ9THBM63qb8qR2Zf2AbWT8ZkWtvcrKPl8MuIetwimtNzlE2K1zCD97xGrB4B/SSqn1EGvm
phwJSMe++OG5NXmOPryPUkPP4Bf1yamj6sj9tY01oIHMtgLeEjMsEHwq7qhTb6tqsUq87FEVXXDs
iwgDNsMeF4L+UnhXm9umPHdDFx+sKOCVBZKip0pbDY2kMYJP7KvL+khjM7WxOz1dBLLoT/1UeJt4
kr9jfehPE++ZIqg8TsSEoVxLJe3ea9JnfSr7wzyFqy9SnK444/gL/7LWqr1ukDrClBhOQVtfxtuU
hV6Neq1T01VZGy8xQNo+vamgld1qP3TO/drKO7EVoaf9UEl2Y4O7qKRuk42n7cvULB+kH5pPdcXZ
7upPV3blTjQkF51eDqfR7Pk+39OthdwpGdHEgA2xWK/sfDUvnqflbaZZQjuu0vpUuG+qG7vjPNK8
/B9rzvPmD2x5HrNKgLiLoFzOG3yvO6+BHArEaP63mOiG0gG4ZWa/kWbm7VzR1EeTQOSo3z6+J+f/
5nnz0nly/ij89CLygdJyMi1jU6MglPcZIUCoB4g+i9InzjCtUxRPIAjmlB49meT7cKytU6pp1mn+
LwvtY61FyX5et79t8PWfX3rrSupq66HAM8cq+xXi4LHw3DKEb9uZe/cmriOQyV8CV52aycl+Ob6G
XKnOkwfkm2hVUkkL6V5AXSzG7IX89GTdBlIj1RAe8XDWEN9/DQRmWr6gq/8ayBt5FHv9KB8ccN5l
WFJZEfW7501W8NQbPYaaKnWWCPLcA6Tw/JWbBM5gLH+okReb1QAEz/PDSJhrSnlyN08KpV1FLq2r
Uw3OVcnhOs+WVR/tpgixU5RN+St8cNLEbHVrGf9QJnVwtmsuzSqOHlslwscMiuxygDazm+fltzVc
1pgXzh9DMiIqGYW5myf1IAzO0Pu/1pg3msewbmuY6t52qpOwQF2NoCAs/ZBjWPyG0jEsKiNKH2u3
Lre63gW4YoviTo6JtoRQ3r2PNg7Whix/J/n4bGxUV2o/tIBHiObl4jTYZXrKNGB/5evZDwQx785t
ZcACxEpN/TEGoUHlqJb3U5FfAtflFY1ryrbOtOzBwmUKdoVCBqMh9nLMw7ynGJn3wgXDfrS72t/w
gqcITV/UC2EJEDhQwBut0w9uPBS/eWJf68R3XvRAD1bYGlTnytfHI7FxuAmjonn2q+iPeVXf65eO
Ksqfk0+0UY2pcR8MugcmreW7JKmma3ZT6uJ0Wj+1eX3WggpdSZlNx6DK8+e4pcQZ+U63x7CeUMCF
HsM31NHtslTDdmETR5HceLfJbBTW1hLBuJqXurml71XS8uS7bTsYtXUcKq4AX3ey516I+BJE49u8
sCGdu5d4oc5bTiXkDl4vi3lq/qi853Ecgsd57aml7uj68XUeCX7Yj8whKp6XqS6uFlMQJad5u7hP
SbHQqnx9gcg18IeJx3D3dRCqtdbhAOV9XjmN6morC+Qq86Rbeem+TX1+y9sRO3FUHPVAQOa9fVuR
RMO5jKtP7lQL5bLABCGNub3CRmJ75ZvZ1weWatmJznjIaFEz/X0dOwndBHEQq39tqRXXuCrr47zJ
9wjzGkgls5MX80CnjHwbG9tuaETJx992+vXvvOHfRlUZtWqt6Km33Ta0Bp+9/pfhbouw/aTmVls0
F2Fn399jnvzbxiDO1S7P+f1uW30v/T7QecH88f1d8hvsjO7DWn4P/3Uw32t/L+mN6dIWOtYVTXiJ
AKD3Mpfi7JZK0NTbAT3qPI08r4mjrUZVNTjEYlkaTXWu/Xqotg1h5FYDhEe2QjmKzuf/3loPQKOQ
YeVoa/9aMi9uTbH1VWUcvobAUN/Zm0Z5cse6G1dEYIImWgyj19wGxNXmEqtZDyjvr7HndbRJvvlV
Ve7iMemrbZem7QlNxOJrUgtasZ6U3fEuUxf39tLO7Lq6lrlVXc1c3fVcoyfg7oZUwWvvgwlWUkos
cZ1Xi6W45m2CKqENKYEq5Tx4ReodvybrQD4hrDWP8wbzkDFa8Nxqh+PXkIFu/nBDVR/n0eYPmYev
zaBnf44h+u5tQor+tcbXYYHXS8PxDl978ePqp2xLcfgassrkZ1BU45+Tamh/E9I1f67sOVRL7UQR
Lv/1Nf2SXlWNS5z050Gl0M8mxwz230cF4YwqjGHaoLW3czGE5PwAP/p+PqR5xcqzQEudqN9/HZih
jWohXSrdX9sUJjVekqDsb+NqNknMLZr7mjefKEdN/aIGIN19j52mHZqoybN2X2N3oiOGzjudsuGE
w0JreLBOjKnDXOV2fHaGPk0affXndCxQ7iO+z77G/PoFGygxvddFf47p9IOGxrKkbXcaDXdeRRRW
NvV9Od2HFmPiUoDm6HZh6J0ylpGZOJuiQ/Dr+h2djm4ntegzGrrdzqxnAzdR36RGpcRGG5Evf51x
L6TNBqrauqaINs+CB4NTi5BvjevlS9+qu61fut4ug1zBb4URh9EaWMlgqYclBvy92/gBMfvWMuwA
PVJWLyH7FduvqyPIeBLlxSUXBgD7FCVf8+vWsdaq09sVZhTgXySOuOIgUbmNBsBjXUYxrtCe6Mu2
dt3NPP/rwo2e4SDh3zqmYvPn6S5qyJ8V0iYrmFYAZF/7mFe3u+oG2BrvPY6wZL+cr3l+nWTRqtTC
YhPK6rMctf52TVJKNsq7FnvJZZYL8BprnRvqKMImpCbohZekzLYmEisIsDgdYKDFY+hq4BZxlUOK
dGxsKhTKb0Nnt3cl+vd5eZfExV1N1koV+7aqZyUIo5rxkgFHUbnP2Zt11XKzuM8cyFVlni25RKZr
k57gKK3i2Dy1tF3e571ZXuePkHYICS0BN9QmMYHwQ3V1rGQ8+aKFhSY3dT9Yl7qfHOhIPVYpk3fu
EIT6kVtdKdLts6LqT2VTlOvArcyVcsedDQf4Eovevspx9O55ADWNM6wczbXWmeyaSz7ccK/BuHN7
qGnsOFyORmHsLJ87FPOCxaAN9bU2a0Ht2xUbW2u7O4HzhtZoe9m39blsMih8qEzXdR1Xd428tOFr
d9uqdIo7ytjNqXR79xTbBUw/gwosi4wSXEtWhHogJBTC5FaM4hX7cgzFMkI+K7amrVMa900f5ydH
+i9aWe6iSWXbFuiM6uoAa/ulTKEyCSdwDrTkW0aGm+6SMf6MB9O/m6gUlZ0LvO9oh9po3sxGPnu6
tA8NdbB61WoX00+i+9DuOCHRaK51P30o3GIhcjc4qF5PqZCGr5VnT/fzKYxjD75D0NzyevVQC8Q9
gyjvq0baSyLjaTMqU7sa0yYkQr+aZtyvMfqwV+aYGXc1RvbpVMbXqAgiyn56fLU5jZVwsALw+LlS
y2yvUz90y6iR6TbkydbHg0t13zYgLvFCUk5qfv3XBFTiuVJtK6Kr++AXmyqVdMpuqc92hj8uYenT
mIXQB6byNSePwV9RRbvUmOy727kPnAjRktt0uyzvBzxMUnoRpzc8y7x1Ia71dZbZHfJQ8w8r+TGo
ND11ijyhr+P3tirMzZhW3tZQoXNt9eLDx5AuLZK3YJDRHi3stI4pcr7FVXZOqyHZdQUSQQCx4gDb
d6FqfANbI1SLDu+vE5yYhi4TIWmzTZdjrO8uET0Oq9KVZ6eCuWGC+lC6ijD0g6ywJJnSTiIy0kc8
Dx9ClI9Lu57Mc9qGwWock/hQAmK/hJiTiaaU7yYSX+DQxNzOk5q9teulCYb6mlmYuOg1rVwrrw/e
0JSdfOkWT73nJqc4smgyig3NXezC37SRtxPRTdV9iKfMnTtglGYnjfbWSnD5qBnkGUPNBLHx8CDC
1t5E8TDtmiGkRWrU2z88A0cj3bQmbLCyfDs0SbyfMm+tknA3ZSuzoiua6H7ngRSnTFfixDvf3g/K
2uZuW27l1lbywxgbk9JxcC46ae3mqXqoi5U+GZAjBm3tdeNvupdqm1LpAm7zNGzGDii5sPq7TvXt
Lv7K1cnn+1tSj8soerEQs4YUNXwL6j0Np+914nlmktJIDWrT9/wI/S8r38b63mKeVMrqoePiF/+3
dcbbrub9fe3FyjFMw9fl/Xvjf679PbapASrXXXqYR/mer2YU4HvozIUQ5UkjXn3tZN7fvPr3OvN/
WuvW+4S33/f8P7/8f36febGq3MdyQqjxtwP8Puqv7dypBmW1eGZ/Hd1tmK/V5yH+dgzT6B37/vC3
OTOycvv450FjzQcVTVnB+mvQf/ww3/vIS8PfeOPw+V++zl+bzCOgenT2046GrTTGW7fjNsfsfhr0
4UOnY+qinKzh0QhKsZGpC4DWtdPZLtub6hcjhliPF4W022OZaz+bduz+YIzCqa3fYQQPVwfveI6K
Pl87Y60jj6jVoQziYTt4VnP1MoM+f2bRv081TeVU1P/hhBiYZIH1IXgBL23fah4sDxouzHwCFau0
TpNIrXULD+AJVksNXUk0nw1NNbrbzsMw/OGFXfjqi7FYxdrY3mWG9Ha5sNzd1HF/zgvmVUhQn/88
4tt9YNWfdg4nVNjB+DRhO7UeIwld+LbjPoluBmN9+zAf1nyAjRNSO2Cf8RgfVeN07zzSm6XVNM11
/oo6SrHD/LWdCb5Dl3SCmptDpwvPtX8bASWVqPvjdt48x3JxbNXFKhr6/oIUYtoPfZDuCsto7o3K
xFrKT4q3YpD3X2fJitF4JtEvLURejCS+e6xEozaRyv1jLR3/6GIZD70i7x/byiU8RYP7i143q/mI
K2yDKXlRR5O9gfVHqg6V5ZVfHxhYYXEG1XUPzh3v9bFa606eX3IjkvvJT+3VJNpy2ST98IN2ZuWq
7eqdFxrGXVYlGcypxl/nyVRsNWgIG8utmqUGuVhm5LONUSSHxEac4z8Ohl99pAUSgrqyn8LJZFvL
l2eMJeBMdL2xzWE07JoR4pvbudrBgfGIFB5QpmronKIRoHWGFp3iXNspBWuJHyN/m1z1FsWAME0l
sK3EhsHWyd6TFLKKZpgIFWCqPERWedBRyS6mWCLzd63hbJtoVobKRwde6+Ic92ht1VRY52hQ0Ktv
BpIYneyyNjF+ZLV1GAzxHHaMo9IheUzGMV3hx7FVZT7d2DTlGhsfcT4USfBkDhOsegFPtsmBDtq0
+qHbFSp8F/quPzpUzIi+vQ7mtmiS507G8rnCQ8tsJvM09RQZsd6IfP9J4K0YtS/wEzCHqptigfsR
MCd8oLg+eXp/l3T9s2FPl05oRxs7Itzv1LufBidvoNEQdiCGOyAaAwfwB9yNAuTbU11gwiAROWAU
jkD9Z6dRqTS5CJY0G7k6tTjoHir1bIDBUpTNvnLkU3sjk0t49rofYtZJtzeCyCLFBKzpX4wSRwcx
XTINFi63OHI0M0Hy4/orIJJ8YY3uscAeyZwgxmS0T99UMfyTtoZ8pHTKyeCNS8iHj61ApwL279+M
5g69G/zgprHyZ4o570ULm6PsKREW/ZOU2DG6oORxluAS6D5ittIv6cOCHZtxKFx56TIw7YEuN03y
5Jbu77ZB9K1A5NZTpvET2zla7HJn9/B4bfQoKwvi7M6wdtpA8IDn+F3he/HapCzdl0Q4PRnmMhv8
VyDMHaQ5ue89isWBCFZR35NdpWJvJDa/ri3QXevDRozJwW4hPt7s+3CObO2xRbZh4AcYGRdK7+NF
Pze9DfJYDvFZ8UbfGxFs5NSbSOzcKHnRTaKoHrrLyixPGU7LJ9vW+nPhlMM5m55oPw0hzJXlS0Lr
jzW4qtpqUpseSuqoJXSkCdnji8I8Y9UFpY0ovvBfqiS6lr2mX8M8MB5oGHJE8DAuKxFTEVTTecLc
YeXRxmChmh5ukxPl1plq5K7JNfq16WP/S8jMWwwYBL3gu3PsisT9WRtYGwWKvAUmqbZQlOJ3DknR
QtqEvDwJtVWrUFHgBhnepxpGit0kl7rpJdiV5IgQgh1s0+CnQoGuEjxFQjupl57TiHuPpuu70h6b
nQzN/NpF8c60wk815smFAoCzwlouW0e6lWxljkh/PkVlSdF9MmWxyW4nq9EI0qouSI9pB4G6KHnD
4MO2SfNmesCIcqnG1H/DzUhDsFUHj9MUZGuV99Q/Wtoplkl2lZlfvkHXhliRRNV+iK38JCoF25Bg
FlZvPIrqJCua0sM02cSOru9DLbYPMsEQBnr9MgwqKnu6TWONAmKt3TgbkZXpC7EnTlGjdQBmcR/c
MXxJAGGQyVQeTgISOtp/zAewf02bItijivF0iJPdPaKz/JDjg3a2MC5YIeIjLfcwYqhNlCY65jKH
JLbzQ+ACgCSyunda56RJQVlGl+PJJtc+tuOzySPqzlfg/mXuuweFyO4uiVBZmXhj0AfIsLPsTQ2u
v52KMt+I22RTTtducuRqysdiZwicGZMWfuzkyeCqGSViSf1FG8bqaf5IxydnInz2xsw9llEsngOg
rCZJQH1VxjnBDb6Dhw9htts1Fv4XaVgW5wmSS0sUfaBtiDhRb/UgIhQeEH+wiEQfvHDpSLz/xI+4
x8gjyjMkLBomj07ptjgdlDhMtdK6Fy2uWoaTQyguhqNZmf2xHLT+WIfJmyzg11LdBLoIbthH8mDq
XozpK0ot5d5nPv4s0LPDg3JulA1Dcx6mm6cJ70p57KaKVNIsH81gmu76Dihy1N4S8UPk+aPAho4y
tNY8FLG9nJwY7yvTMDZ0U5+2tU+6mJS6ziM80PGGmH6Km88P1u0u3q6Vhi+YcvdU5F/tuqwhKxJv
2y/qdu6gwMDTIIvbNZlpfk1qprHvYFVLa6pOGFZVJ8Ou7qvQK05iiMN7gR9cMxK9NWuIvOETqv3y
molpZUsjeODt+NhMdrLqI1d/0IIn3UV5EqbmcLHJv3qh7jhWJAttHh+NqokwirOp8LZ2t0Fg5y01
fC8pFVywcHXfQLTunbJSpzLIcQXvznEtO9i1dvc0xNFT16pDYenV22i/jLFtvUMEMda2HTUHOyjr
B3x1eQiVXnZo8kbAH43kglr6sImTQFsroIvj/AExPzm2uEuEKEgget9NVGcQoZnmfVDfOSrNtrVX
iFVeYneppHyys6Z/E0aDycOIR+c8SYBl0bBohfZAu5+EsWnpSvUKrcjcCGkne7XlO077KQ28NaUS
hCsOXMFC5uaZjorG2SlC+Pc2JUMc/sojBMHxZvMcfqRwQlrVuWvXC+Q6HnCqxmTOPgy0ilnZPkYx
tgzgNOQW2a8B7A0rkYaqBhaxDYK1g+03YIOpvm+mYtzUppOda4GrrU26t3SFiet1xMPaaPuljMby
PS9bGgVV2qKl9PDEyYyWBaZpeyTlyRbCsHUKEktsxhwRZRsLY2/XdYpfYGPthYywFPaDJ9cpt1rd
Y/lc6+HFgx4A6eHm3Ypx7zUu42A1QcBfjcnkLAZeyRvDrYpLIWDn2taRa6M/yZY2xn7Nd/dujzeM
dJ4ppVyk3xrHoETR2psJeX6eZFAW+g18+3Hbemb27hSLBE33UstyuZkg0x+tonf3omk2/U81WAhG
U6u66FRNPwZuamIauav7kB7RuY6PyuDAxh/RHdS2finTo9bUzS53m/vMzYJLXeo2UktV0zIKH7Dc
MinE2YU6JHCUd7HdQC1w5VOhjO4SpEbxFIHdg1ti7ps5VrHM8OM88B692QIlyS7yaPYwmkN31EwA
qLFI7JNWbh1VWpckUBu9mVzSJd8/xDGy/jq2/W2veFXyGix5YHnNofewU2uLwUJ8Wju/kL9MENuq
dx+FwY+kLacNiLr5YWXuzzRK7jCAxILW/ujNIX9wAyIFL6zqtWHJgogI7orjQ0+2vcbbdXjmOr2W
HmqRb3svwRa9N+I1ZlT9EStoXoN+9OGV8AmyOPFXmeUvDKjPq17rtEOptUSbDt5NC0daN4MgPD/b
tolWfePWgFioqus2xF6sxf7OHPoY6ETQwlrCB3e8IOR16+ufXkfFxcmd+8BE+maZOETqN5vntNH8
+9HfwwQbHpNcxDtjwuCzvzkqy7qi3xWk77uww0ioxpINbShSTL/rF0Xuwj+raKUIpfqzGEP7FIxo
T2RltWe4GdUyi4bpWAVYekEhtHZ9KJr7INFwbgslhMx6JLi6PZ3SWBPLBrN6Z6lhor3Cyi3cTIZT
PQZZetH6XK6zIC32bpJNMJJIgbTAvKN3XP0Y4M7X65n35AxiI8y0XWHWVi7wYLD2aRAmayOe/LfR
z6+5CXXG1ZwRzyVgLquy8dT7f1yd15KryrZtvygj8OZV3qvMLDdfiGnxJJBAAl9/G1rnnn32elGU
hHyhNGP03jq++SfUgPd6MK27M+PizphUC1/Mf2hpP4++P6G0iPh3qLnYdrtYtiMmoRT5o4zmfVk/
oTU/VVZxGAwr/eysdNHledauFU5+5h8NIoA3Phn42EIIdJ0h9TVsyhv/eXYcQ5J+pyH5HBD09yPB
ceBH9TU34uwaNMJ57q3exyEboNBsC+ss2i+boffLWsvQ69cSSPO60XLa1r6VfyfVmzffNkRJztHW
Ct8jrOs/3TQdWHf0046wNM0yDm/fsMzT+UDBD9gWUUfFQMO0B1QEHN0+WQKFlltojTXA/z70YfPO
asRZJ2kYP4kuYSeFZnbrjnjUmiooz81pzHr7jYQAXKuShptZbmRvBGdlRD7Wk3obGo06jR7lqvHF
r35VqNg2sScPujHwByRWd0oDTQvRmi9kqXSnAm6r0SXBbsQ7cLRDgMGRn9rbyo66k8JheHIcD1UH
DoXHtULT3soSVfPf1mxufP3D9QaKx2mPXILnoedeUoqGuYeeB8CiCxkuGUFsiFYEayaI5QdVwFNH
McPq0FkuJpj85W9hOv2xrINLQU1lnUMj4LxvhhN9x8FqipNI0HG6HlpGVH2WTqYTzcv8YCokdfgY
4igsN+VwGdqZpUwWR68xqjLKpeGmNcIRDjW2sirzzFVd5MAqYtRnjQI7MRbwE9jyjoc6Y3qoXZlC
odqhP4FhjobSQPQ5yd1YhxPFlRiBQYxZ7+RyagUGQvrYxAlceRGF73q+q2r41BU6rPYHrhVIZBP8
zxIUrvXuaRcrFEmdXfgUpdWdEtfPjE85lpSXhX2mCEPy8DTek5CQhdrCUgi+qsjwINeyuRX+SD3E
ifdzLtU55zXaUCeriG4xA5U+VeZ8noDWHDKjSHaoDgcoT9u5amAW2j/thOnB1uRsySOmCSAT1i5H
1sdm5Bb1kBBa5HjdYPzyJuxkrlt+69CR4NymwY+FQGUmaJXv1qBQc+RBvi8GE7Flf+/T34ZEkNl4
v6ugO2BrTE9dtwoz63tSsp+fi4RyjH8AeNaskYR9KcUwOVT+MQixhTFCr50BX6wR1MGafcBzFc/+
vkhiGnZWcGi89H3sC70PWWWvC9Hlm/o8+hzx0S1hu9acZ3GyMWo054vS1wyr1ywo/vpIflemBWev
lRrlQpm+4LCodpMf7WOnGHcqdv5ECXBvQKNYoyOB6LlyJ+xs2CpCM8LgGKPfSymoJuHXGHvb3G30
NuquKL+AL/v5VnnqY8TduNdRaqytXuB2aYDnVZBf3ChWOys9g3m8Ktes99Qw6tkeTpK9cF9Lc8sa
e141rr5nTe6ilbXuZrkoWdnfKBm9ucEQwEupwqPnj/sZkMMlVfr/X9CMwvuhqfFPhry0rgGuz1dA
uZsOrXtg9ExMXED4I485o4Dd+Kk6wvLdsQgHQdKFx7lFOiKtD5ba92RMz6XIX8eudvD1d6sigsih
Ak7EXkf7ZA5/0ew5q1bB0WzNXwU/lGY2m60RGyZCVkjIqjzWuf/Xisqb1pNxyJVMLlas3i3DKva1
n7H3WS6mqURrquNb4GOkhlGwl6Xx3pC50CU5/iA6i+hz4Fe0ZfHutBRPQgJb1gP6buq1eqAsrGKU
M161NoT9p8inemexJG5WHUX/cx6Cwwr6+hDhGvif29I5tM+Po54KU2DO8i8MP3lMmYS8CBopgSVy
baReuHYzMhE8ntfKKnZSGZhkFQaf6G0YCbL54A7NJfaC5vB4utAvnX+e+HH1cfF4sX+/uNNF4SGu
GoS2/G5p+DnrrM83YjL604zvWaRwXhqKiLLy0N+Qy3eORns6xeqeVsj3sVQQ3KAr19r2jqWPZdGj
QuWUl131RyzvorLrXSLd+lgtX3IBgL9EdmlkY7wbJT555+QGGUC8FEgAiajZpafIC821nTZOXbfn
CL0jAvCJUj5T1YYWqw3bBtM3dlVyvL1hOaXL/Ay8QWtjPNW0aPOiQnyfoZ0W3rjVvb9DveGuVc05
aPTPw6COBjrrzi02VMSsTdIEuMXaiSUoVe2zl9P76p1FOez7KwaUe5jmcq9G8cRZZe+9ztjLor4X
LDct7WBVm5CMsBHeqdn/nCdWmW7iBcAg/VXnTiYu9OY7Cz1xbtuUhGIVHxCiFpsRWMV2GApFV3H4
MMLqT5Big1SW+e4EZXOPIlIRAk/t+0YufWObkTtBhWMzLPsoMdu0Crfs79tTWIPZtG0sLcGIoN3q
dnlVyW3CuXKmsmI84XUjbovYuZ8J6SR53IXvvePne2UlFNmCMP8WhfX3xx3YomGrF3PxKidDHbsG
NOPYQaOkI3d43MOkJLZ2WOzd59gXbPtMqtKln//08exHgfXTSknr5oSh1ZXJ6FbjB1g/HhmDBi/m
OfmiDJwBsdfJKUp09VItH+dxj6bsvkEMyt+c0mEO9WJ77zL3vpHU8PS4Az4JUAtpOz53YTTiVyxt
hhTP/4Lsve781v5p9eO8FgnLIOaj5opnGQPo8tGz/NvUB/WP2K3ybdcM/bnPqPArUbj/vLiZh6eY
UeGD0gIVDDofh1n3wSvoy5+PZ7CN5k+ZTt0rU2t1dPBG7WY2uh9+nh8fr10SPbMyfF/cl0jGc6Wb
cJNTXvkRURZY3lw82XJTiDa6uHlr3wIn7P75agK8ryPeiK8mYe02K6gDPqPHM6o/tnrLQ/sweRV1
pd6gMseHRBJU0kEgexvb6Pnx3PQrGITS2uVklIrpXfrbfJynryhKNn4m+295FX8ykBDuYbGsCNlT
o6PDeToqVqIlnYE6AEGhAnHQ+lvqR/ZGOwAPpJ0c+mrSH1HUf49nb15PqbtFdtiyPLPqWx+HP6aO
5DNvCH/4gS7xWrTWrRjaBG1hM6xjpqofwrdOduoN71XQFwflyXqvxzz7zEz4BMsdmhqkiMM5dUk9
vsFEooaehyn4kbvVOxuP7JvbU8gLA8D3CV777153fxzXAVDh2OiyM1qH7KWMKHr/88AUQG+Vh8Gz
nfBTMHTJZnl5Rqt+K6y+/+6nTr5jRtPHYmybb2ORvD2Oh1gRoFJ03r1KZ3HpzJI2/vIe+wG/YRz5
H9Ljh9mWVnJIK2G+R6E4Pu4QeNCPwOcGV7uM/JuRNjlVJr4X/n33Ipr7N4km+eAnts3GUpVfULH+
eeow7vpNPw7pxW3G4BKQ/VOXwa2q2/K1ZMR7bebKWYkQfPrjahiwDOis+vfj2j8XHnWLrJmH8z+P
ypP0FIc1gWzW4Mp1VkENiNh+MLCWr6lQ7SFPWYv2rf0/LxEINK+iZje03INGnbfzLbvbPJ79cZtD
5IFs05fHYxxWlQRvAO593MEfhPvcp7/+85bd6lAUAORbsxnPDCrdh2RpnGIReNUowPApdDTpyu6j
7qb0zDqnQ1bM1TKrSWZoPNQmy9WIERSOM19qizrpo69egrwr3wWoqLvyBJkEPPPQ45QIZgocj8eg
RqxZ0lb6+HhM3plvpWj6J+WWPbRaVqnLg4Iqr6+k1WgW/ryQ6XklLX0H08RytTDtYl1Lgy3s8rqN
6+7jTMpXYAjDS08b6vEgD2PcOcYtzqDIg3zwGtvZNExODx4UE5xA9X6Iro+jrXPP0AK9a0RG9yaa
vz/uNPa00bylhPy4mtT0TzuZTP+8d9YUb13g6Ce37do3c4JsZbEKyNTQnL0gOHYMGcdZfJaF+5I6
mqT4/FPRpL1E1B7zOgzWqIw6VimxcZ17RQc59dmSlXy4VFt0GZYDj7/+c8GKHfKDtn06KtzlcVGY
I2K8x5/ALaCeZHmy/z83/vNnI6hi41s4/ueBdkOSB9b9W+5Tc8hLEz7K40UJdGKB10OAHmrITI/b
ciyK0yopVXmgl/X1uM1ObP0/D6F74G7rZSHG8EhYjqbc2Kt0WrklZ3bMMHW1RBjvpGtSelluy2s6
CX2jYxzxxAnFdBrLpbpTWRGII6m+6KqskBMtbafSuHjhlFypfnqbHB72DfoT9iHwGhSOjO+9ARs4
Mlu6U2M/fTgyozgiiFnwUGMnc3VoSH6yJfhBVhss//sc7Zobd/fHRaTb7q6dKtm3fbWwef7rQJ5b
5k4oDM//OiAD7KcZb279OBAj374/ngqMDDm7jaSsvjzV47bHX6REQ2arHPPfB5LZb7aNQITzr0eE
WYbzLMvYXvz3UzUTkmVId5Cyl3f/OPq4qFokhUr7CJr/+8CcQNR0kfht/3UgGzBt0MRs/30AQaEJ
G8UmmPR/v5LHX1S+GZ7MhCblfx8wRryETcRS8l8HzA4tJ3s66i//+4jH25gD4ay0afLdLwf+8yVG
BXbUrobU8a9HTAZRK0mbef8+gKiYkqNCU/p4xH8+pbJBX9qzPf/7gG71b99Lk+O/HpAj3Bp6lzDB
x5udE2c7xMPVs8AywTn5rGSWbmMqi8ghhhxBPaCEadj7Lf3Pes6CTdxQ569U8KzLzzC27NuI629d
8J8RMVw6Rc0hznW8VVQY2FMY0M3gl4w4XRt+dRGSaBZ+xzTDgWYF2P46y3HWhs5PeOoQNYZg8JlD
N0HyZfTyMAzOyXYK6zK2VOfDJ5gH1juB9d9a8uxXdZiMZ4l4H08w8IqhInRk6rFPJpAVORuBaYPj
CUZ5gLbYbrocHIKQuyYNU/ZaCFvEV9G8RRH4rdDvgJb1dFSDGrAZ6zt2UVhJwTtOfXhe+8lfiwLJ
vh4asrP0c5z2z8oeUR3TDgQukbcbsgxO2UTBAmRFldSrKtDulvPs1DAgrkQCcQpnd9LCxXbGXALs
F58sZf+wY/9g9//TonLVUMcoXFgWVk4Qc0sCExvZeffXz6nKZYay0VDKb0aH6zuqYkr+YfJW/Yl7
o38TmGFXVUwZethlowk7x2Ae6LIx21KzwKhrv4FFIF60LECrGeXfoSJvokreOmkMv52FAe5fjP4p
9pkE3RQupAQyAjuDWC6vRYaNfS5hcdk35h2lTbxJ8nMWy/heoeKwsJgx5kernMiElC+ZaBwEyic2
T8Nx6m+wUECtCtqnAmsILdsV30Q8UchITMknSIOoZJGtuq/qqpRp5atNgaZ9HxtjeOUMGt15eAkd
Un8mF//wFFDBsnZxLUhCKFP5TkZGAA2Ot9i2qzTCJG6UIMoafyt6Mj4j06M0S1lt3TNL30wbtKyP
YBVV9KAPXZr4F+GwTh6VyxfF0Ev/C8azmS891RBRL+eZb1by3WowHUWz/8Og8YeevkWiHzA9To+r
k5GcCgGf6nHU7KFQ0WuAObo8NBfQd9kalrvH0TEIQzIHumA/EP50AqU0r+OoW7i5aHr52N4b3w/b
R1Uml8dVutbwfbUx/3PVCIPFFR8W17Bv/LeqKf66xuxeH/el+PSj8F11exzL/O69q7PkTkpMhSSC
sE18kz7wDeenk6p7Uw9EcyHf7gq/2tW1BZ9LjB7TY6Ksa4PLfVrBq7NWsvfSXWHSjv+/d7BBm+bS
Hs5oK62r0DbpppO304QwUiZMD7IlwSLEUaoJi2Mgof+KEatF/h1aAcUgeiQ+80MggtsEDhcncbyo
ICK4VTXpjyWF8+KHnZ1mEtHmKLqVfn9KvYvbZad4duk5zOFaU8JvW4tcrS1a6Lewyd8owJKboP6G
hOGZz0TjhTvQPMi099TTQpo/zDB9rYIrC6aZs1/DzjF6qMiB0h+11c/bPMuecspXqzCkYhH0QXUr
CCFpxRsMTkKRqtdITWvPca5rzcpIV4BdSjzbGbZ2nzdXB+ZqynOsWj76esvgnLeyYxAB9THSQ5rU
n5lIbh6hI2Gc3WsIkIg9D0kt3EvY0gXGonwHs/dsjcZ7XacRXC3V7fMYh2wZf3iuiJ5kmf5tR0HT
JR3PmVeRLNSVCab3Zi2chR8X9zAlJfCSvv2dJQNZZ3W4V93wYlX+zu4QO42lowjrolXeSNdbO2W0
nt3yktXzljURSSFk7rnBd6MMUZ/LAvUO59AMaSViSUNyzS2tPYO7ukATnMRgTeXtJaKjk9G0T33F
UNANTrpa2YVOCNRNNqTtXromoXeVd/5BJhbypNw6zVhIXYJ2iYWFYITX+vfEJ3Wy+Kq8Jj41AyFS
cftVBsWvdN4Fzh9/VC3G7Dbe2JnVbToKNT0KZhCmebAiUXSmEQo9y6DnaqTlH6tfs5wEfdtX5ygd
dn4u53073SEdONsgl+M6eA170W2yGe6R0404MOo/ofKrjWQJxRLC/BV14OAEOb6jt1FiePHJwW3I
5D16uPjsxpObPjJ/yhq4XrNQS0XsbmePtUYeBN9Vqu8jCi2CMKE3CqRwcZSE166YaFVOxIWkQU6I
pmxezGx8ntvF+95QZYtiYrXjflVhhXmqkuLgUq5fyQC8mxxfae9htxPWH6zc9i205VUZzToKWnHK
6EzSVH0zHQDktqLCOI30h1ZB4MfIERHbJH1hnJN668lcr6cIMG9Q5kT4des4iKJt1JO2ahAEtK1m
cztKdjqUzjAHrnTq7gBAbgQMyz5fcq/s37URL9ZmFFeLY9f2+59z17xEifdemNGvji4csUbmfiYP
GW0iCtSk37gOT5IZ6bjvxSxpqzrjLU9yTsEZ+N+cdDXzwYxOV4aXx7VUWPX18Vf8v389bnMHD17k
QGXIpdubZ/XVmfUX/hQywpdr4/JcSeXK6+Kb2imvRse9HHjc9/HXfy4et3XowWzC6k6TpNPpRcjF
fWRfV+jf6uoJOGjec2dq5/R4O2alio2wB0G4Kq/0eE+xhsxBdOKXIfZGEZfXXNfFVrYiJltY+rBD
6AW0tLe0P8NoM34qugD8d1/BckBR+4OHeWXEFh6Fo8PPdfKlfCa5Vz4j4Pcuo0dQdZX/cV1BlrXr
IBMB+5H4hToq0sT5FxZqk1PC2CRtvA0e7TWji19sTvJDYTNbGyKJX/zltlqARsoM20XtYrxRcR9B
b6TRoRBmfB1D+7dLweEJqY51gD/rrlx/jl4ttzkK0tr3JQrMJbdvEICbNBAZYIsJvHrCtnKSSqpf
YRkGJ4PApFuVWvZR6vm5Vb8rozAvKFHreYVHxGOXSBfDMiGKy7hgaUhp4/vALikHqLmdbakPfcow
K0zjnuQD2LdObXDLj4QLd4TAud5LnJrWFloEG9BZbCaDaLK86MtjmjbdtswbcxfGy5LWN7CyCoh3
dtTIrWcVKKHTumBdJMZXPWCcd+rqKnra09006RfTfk6L8mukSHsXYVi/9x2RgVOVvjyupcle/E2m
1nlS5sRPN5iKJ7P5k/mNuLZF8g0spjgWGIPvVWeB4Y3BVsbDAr5Ha0+Gcnu0RGFunCZWGz/GQWjw
8bbUFfGeB+PT46KjaEqypHlLRld++dJ9R5K3qtnQWzBn74oNJr4mPzgJw9Bb9CQ06aLa+TS9eRe6
4Xszjh5gMgUOOA6jHMI6oVzHvNHeVlvTCcBlesYwTFbMEA3BtsZsTMxADeHYdOCTpR2hdgFrmwQQ
J3VAGJ5OVD870CgN1MNfSSu7jePW8qkGAUE4I+2QDJveug5Yv7mDX/zCAXm1zTR78/tvIc3UGy63
7jRWaN9kmd906+yDnAmxDt3sxRD1m7Sz4kLvsBlfE58cJ3A3jmPT1nWxfXYy/tukHrFIi9aJPB+i
6rTTXIwAcGBWf5ZWZhyz4Y74JiZgiM9FGEZKXGqlz8GMm94OQ1AlgQGzgx31HuYXCNFcqeeytqND
S8bbN8kH2PX95MPADG6mMt1bpFPjogAVboAPjB8x6hkTAELoxPEfpyz+mOFsfkhbgBAmWY/45UtJ
p22TIDk7Dk0E1xJh+banmLqlL27cSoqTtHle2kXSVdILLx0ZPzcdMMhIDi/LLUXPT89w+y9sQPlV
UA1njdqLnZu733VtGpeirh0M/OwxEGvWhLlfi5i9u1/DVUsTETBewqQ3LR3dbaRaRjrJn0GsPRAz
Ji6ZQL2HIpc31ZXu0nFbmLm49YFIYO4nfHM7DvGL6fvlySffBR9VnFxQiQTHqOogeHjhSi1aslaz
JWOrkMGsJyMhQu4MqQ4wFcvk/tAmVnmI02bc2gU10qnr6x8wMt5nwhYvXklCU1NU+mYlIUtR+WyJ
+ZDrwv/yU3FTaUbXxZijQzaYJx/V0DfOfyj/nk0qUxoXRJ/3+lIZVXGIl7+wphcoqXRxFHTIRIza
YA1cXF/Ikr27BmTBSMIfRPPtH8aWyl+h4PUYaaafpN22uEp7MIdOmt3ROtgwGrzoacx5RWcG3mfk
ej6hYw6JwJbZakLsEWEC3XdI5jdjY+UUi/OJNGccAAllI6dX9dk22FumjoouIy37jR8UAVtFjHXN
UKpDNgbQtqpLV+b8RpZZoVtkVFX3pZPmSJvKfa+771WOs4JIwuGul810QdPZn+anuCFsuSzrdBO2
s73Nu1AdY6PuduSQfcED0i9Dfamll31hHTAPlktX3EVl+J2C+i6IQ4+qkU8M3WhZL57Dth15Ybc3
Y/sD1kT90iT+J0DnALmAwSqLJuV2yn3y6SvpfovoaktTGR+mAbpFO8R1WGVGcqMW717LSTrkKBtw
Z3yIqXbf/dT6cn3sIqSILxlU9sZFJbsf7MR9ZYHHEiTMrr6P/R5h0q0Xzm3UpUXQnNim06BQVE3W
dSquYPEtSKJtvluggsdIa1YsTVceqCQQiVpXycFnjY0MYrAvbeFyUWYvE57ya5sb82up6J2r4ZvZ
SrA7BFEaFNAGOTv3x0VYNgDYrfBMyG62gwlE0PucNk9Cd+zmoB8cfRjuxIz8FTL73Q9pSeKE9TPr
rejZu2XozhzRua+Pi7QrP2zfulhl7r9kM5rqrgWA1ZgIC4yeVM3U8o9tAJXcTtJ4j87efrPLgNSR
MD7aU1OdAmPIXhwT81kCe+4rRZsQmwnwSZ3fRljPz+QN/o0Tp9wFgetsPLqmL2wJfhPqAmN50YYW
uvoNzmXal7r9RhvIQLucYGd38iObueI0Lg0MJmbzmEa0XsJQvTlt4u7cmt8GqzFsmQS2vEeefe1n
R/wU/titurhP0eXiByFkIzcRlJrpUwBwRGQ2ums1b5pAWU+tkXvQkcGUKHSVKmvCT9LvwJSC4A5a
9DujsKy1g4X3Zzr+bnuzO/r4Ko9+ER7sJMw/HGvJOPDKeYtVZNctusYBps4W5a2/bnvrZJEDeT25
nlIEPcLGsgymUgOwWVvl2YVhA2m+GWDaATn2+Cnp2HkDBQpMYbHM0nKIbMrMY63I/+oTAhjzrN/E
U9S85m52KAiLfQ6yUW0St8y+xVClUhgXpwnVw7VY1LZYX/LrYIxrWtKwmYObaOLgU9r2sJYF8JaB
eJgNbs4treXq0OspAYWi12MevBazK2+hBY9bj/MRT0f5zaw0QvE8ekrYIfR9m277ojilNLPyCeu2
a+5SU9efedsQQ2FrxACSlko0GAMpP6VLs9q1XxpJsSpuRnUKulgfiEWEUUqDYmWlafluAiQ7mQbx
2DoDxz9X+hcm1bjV4d/eHOhCFM1e8Ta3bq/jY9YFwJoDFXzU8FvpTF8TAtMr9rRIluDij3E477Rv
vZLzGp+xuwISjqnv5alJSwJCzdMY1vlmGrAsBWlPc2eovQNyHnNLqZcIT7FEgnecJhVic2TP/gYH
VfWkyuDUpT0tMTUkB2EJiHcqK456qUokhvEtwDiwtQKwWUN/cnGrgR+Nnzuvr99tciCIr0C3n+0m
Ibwv4PsvCcSGPPnuo9WnDmFn1ANIGSGqIn6Tgd5lNUXEGdLLblKazUda5tew+tEmVfOW2UO7lyRj
rB4XiaPM36445IvnpgtcmxWrqHbz8uNlohs3mYOg9PFbflwdZOtsRVKc8TcVX8prN3Ss3dek9k9z
mBMDJEjtkCIt6BZgQMFJA1Oe1s6gW/eP8tNNYeB/EYOqWUAbT1Uw+b8Es9X/+QPlLMLdcW9nk7qZ
y0WhF6EXHUBwBMG8zMru8fEXQoq1G0/ilvnJq704SAynExv8COhRG/Obp/W5cIvwnjvpC6cZ8pko
bJ+rLsBU0UNJQRp3YYvgHHvY3ht6O4pId9kcERf9xjqVvvgOPX3Hslz+LV36kgojuKkyRK0LpDgs
fLbGXbHrTGHg/g+snV/yv7YXPHttsBJH2x0Fqjkkorz8GLItPuDuSSi+167NCeNIoL7UrXFCf9T/
ms7t5Ohj1M+UfwbbPOfePO5J9n11FruMjhRFYorMg9XLyxTNq0p67ms6ifHuuNOxnig3xwp5IWZa
65qyc17no/CPdGC7NIx+ZLEVb21m3XPdtOaTi6QFUH6vf6oouxdAQfdwxMW6KEOqNWzuc5nv6rhW
u96ghjtrcFhTanxLhiWtl91KsBlJRj4arkeYD9mKGx37xhct9m0Rh/LdBnS317m4dhZBHxXVlK+s
kJjq5+lX3GhrNccTcOuIemw0utk+lLg2x8TPQZ7348lvWaaUTLyWVUSfHYNsqX3309K62PaM50SB
QlMcxwHNrBJ0rfvwfeimfFfU2KPLNF0CUO3+mHsIyXuf76EXlFOToXvrlf7BolrfzQBjiSQuDDUc
JqlO5C+BIUMqQolBKaAqf6GTt2+Piywa+0tXS2TfTAZxE9XgkFgZdk0hDrPRIbSOHRg+aD6RlkSo
2JbbXFt/71lFP5GseSmqwn8XgyN2Wd/lIPFOTaRwqCwXkfApIw6Gu8Vs37/2xOXQKehutD6WRZZ5
9XX2QTQp/f8JwLpfOwVamcjcW9IBzphaLpktQXMOiyw+Cj9gNzO6Jj/qwUXOEzZd+pnJllVaM3Zr
teQCZ1bYnWyVvgaoAK6PCy2qTxVUJZmlbbv2u3r6iMUyVDgUIcIxv7t5ZO/gDvjXoGMyY/EzXxwI
DdseJCXqxWDc6CqCcdiNn7KzqDWVlbvWbVO/K5JHNiGTLlI162tWUXqPnDm9w/EaD3pqf6SL84iE
THWp7TpcwuaiTSyz5fRDFFsqoQ9TNeOKH+Vtip3sILKeQI4hsvdNQohno/n1TurZdl/7CUOsFTbu
MzM9cqE+pQBSAHO2I313huqJfvGERZD81MBDpJ17/hOcww1EdPFSESYhVCGvGUM41f4jq0uE50w6
W4c8k7MrgAHiWF0/jD9GXVDTIJ4W7D9rxsyzxmcwXL8mNw6PbYu5IjGjBGQepWLbLpnt/Tm/9G1F
Nio/qBk7xC5fGK4Ux3YuuzS2TxP+Mf3DNmr/tS0HguJtiKVg7/QXiQMJquQvFM6/4nzyrqaDP7RC
U3ithkwCoOb3Jk20RW49tlsZ2m98oeOqbGS7lqQplypaCZH698Wefcp69daM9swbjfmx+cjSQsMy
b+GEgR7rXXibR6mYvzEKoEUmfyeHFYqoZHpC03SUggCW3iIxwFw8Rg5EU5VgtK2d2PzJvooZTPZf
2El/x3Qwnpq8ZUnrsIcos/alMYwIFXJ5Gyutb62S9h7NHJsMlg3nEtRAaiqESPF4Ndo8eoHLB+Nw
FL/1uU+mJ5ch7L0ZqDRXWb61h7j5JhIdPdlyfqWRmW0Hmhu3bNqPEoAwFSD9XBql+yXmiTRrwIEv
uVG1u2ogGNdAKrYZM1Q14bekysK74VL/AwZcPDP7EIBtxjD6iUnrGXW0NTQbrJr+SbG6Yuwpphd7
QJBhiBJpXWRhFPBJWG5qFiUU9BnkxWQjEHTHDbAOe0+LSz75kfVrLPT0mVnpMciBjweEBn+mcXPr
SZVbaXhgu+HhdZgdfFYBCPphRAExNOmflLzZz1xk0Q5EhbEzGGzX0m3VkaohEAAKRvimK/eFSSN+
wmm8dyo2HBBxCMkdMHQPXyhG2SFJ8RPiJTS7KJI718qwDLvfTcC9R3Ip3VVvOsZrS7EGzPPo7qlQ
gPADm/9dSPzSNa6ofWElv1unTT9sTV+l7ymhhuqG0JJxRyX9R2COwb6SktxctKjrpna9QyeCYVPj
gdz3vOZLlZAgNKNRCdXeMCVy68b5plioSP7N3ynDAKn0N34km7NwqSOBvVMkq9NpjEr2QAmkrNlW
v6LRk2eRSgLsTBGfx9kyVo6Is51CKnTXeecBsG2WYTX4ZdfVxqd78EcF/moufhXNmLzSHoPfNzA0
h+2ELTI2zlb/6vsyXtM3jtaPYZaNNQWlpv/StfH/SDvP3rixNG3/lUZ/5yxzAHYGeItkRYWS5PyF
cJCZc+av34vybE+JJVR5+x0MjDZk+/CQJzzhDs3RV0K04nUYxh8Cg/pgagTNQ6LRSsXN0U2bRlij
+doijRRTtaQn7hYeFWach83HdEwLp+p0qMVtnK2RDVsnJl3BKZu6e82KpK0+xgOpt/Veb0uaYS0e
aLgX7Itp+ohqB2JDBfPExuCDwK1gYw+tUUkfhfuoNtV9bdK8LeARA7qntiN0CLrU6oc4TEF6RTmS
vv0H0yrUb7h+33Y4QmIP8xKPhvtBlbatMfiHl18UA7HezCpuMq1S7xQ5fB76snJAe864vQFWcKEe
8kDHB3D+RaJaqyBwcWd4oCAN31z3cubdVoJYbrwAyp9eqMLRAzy4CUXk0VCqkZug/dygm2jR4miE
DwYC3E8YnsfvsnCvxNPXhpI8d7dS3iLke0zLIHchadbH2Og/oaIQrhs8WGzwktM9sdahrPDoTuER
T+ANj2OgDMfe+zZobQsplGtIUoAqkgmvrAlZIL0v8eeY6y1hVlVurxbGEXPEyoWHioCvjyJVBWb4
FiA6joOkTIdQ1+9TBNP29NnAliTt7iU65ha+jRulAbbbiOsC9jFJVE4puw6/64Oub3NIR5RYMAZt
i28pFWSnakqJU0lAJgrtwmqCxAGzkBBO25TItgNV6rWbTKEcqRtptjYivb/B0rzQiDIqUUYCcYzc
pEo8m1qt8WgFMSCroKA1aVC/EsdpJyVFtM9KMyUlysSDEGXbXoeprCm3RQss2deMCCXrnHxuMKnt
M+N40NcTFLc1yXV8I1MIR84pP0D/8/BCSsuHNktjG5s1pcLWW220d32lf0SfaHCLhJsknYoHenUl
p3T72dd5koQkYKc303oioqZp23vbTqvuUKjJnpIxr1bybB6FEOg3gnN4jlZ5C8eFBasZGijK+gnY
ufpVS9iJAuAltP3CZ7iMHsRTMUAmdgYY4jryzkTTrIwJQyDGpN/Cprof9an4GUDakSvPf4DRFDlp
XLgyCsRfM8rJuJsL0bEGrjCUpXmUy6fJGqBc1ob6WBrFN+S3N6WgeVskvr6aKYxrAZTuo//UZgZd
Iy9ob0oRXHKrx+oafSBQtEJO8NiiSCKCnUVh80OfwYYeu3aG9YoYicWFfodZxo8kUL6FSqjcBPTW
1phOCbdG5ZVbE+c2x7RwjbMkmh1E/wg/Kpx0ava+m9GGhllLO0IujMc8eZ/1Y/k990u8WIbkc2aU
xgrBCnAsnocKcFWHt94Uf1d8CIadGmBmgtYdQqctYlUdxWBRt+j79xayuQivoht+rFFUF4NKRpek
GtZmJ8l2JSlgo7HhWteZpx2DTqg24ey7SAbQqBrsPNPsoEghLdzFDX4sjV9KFP0Fvhd5gNn69b6i
agSSDAXKlXeoEWLe53XjH15+0VpD3pgwT2+LLqNX34zWYQwL6yDN/1W3s/FThdIox7kM4vbjhEDR
vgP2y6Wp+O+SfIrvxFT3QFgFw6PV8ppltSKeiVtza+bxeIhbT3VkCdA4ykeDgxhXctOYw3cM58a1
Z6nobBh4oDUskGQSAYvgEIS8sATqJuN7hUgn3YOmC6A/xtgHsbitASZcKh3rwYp2+gj/C+Qqymua
kFDdMQ5yiWgVUs25A1/DWOPgnLsgBmY/Gg5NWW4VeBigGwV2fVank+MbqoJJWv1FbtNDVCv+kxaB
dqV7LLgjNCy396RxHSaatoo1Ld8SweYoW/s1FR0pxASmtWc6gMMp0zzG5FK7AMOtHJNGborMgJkv
/pj6WU/sxe64qx4msYKYkCLIxN+jbWkNz0pl3BR9w1XrS891oyCJlGTDVqxtOlCsm1CWEFWEvywa
n2M/Ew4omu46H3riULKtaRx1bpf6816c09GAj9emq04Qto1UUifqc3QGfKcoBVp2A+17nf6qNnwS
xDhzEJko7SjEhTIGPFSY5PiQ++0TM443fK0VzDqKX/bXs3s3rDtF0RRdwlsbOAMAldn1+sS1fkra
OFZ7cAaypX2hFaoh/BDpB3IqjstJ1bdGbQVurxE9QjAMbgnJSTJqublD02zaUff84WNavY0aOXIL
TT4Qbm0MED9HcpLwWOX1epos9asoQyoOUMve0HEC+GJNttXj/FBmsLbaKBZvuTrEW1PvvsUaHyke
pIG8Vs1xoQjuzVLrj5dnLi987V9mrumqjqu3iF+lOf/8ZOZ5NSWkYAW1p74QCGbNye4moThi91Gs
IbP6aytLpF2G8myKrP1cHEHtVUKKIsBabC37X7NaTPiueQRe06ciC3UHwa0BS07fGo+hrpGSjtXh
8nMvbcj5YIZhSbKoSaquA6J7/djETuWEfENO1D7eIngm7bMw3Q3tNDpKjEg0hf7JnhLMnS6Pa5wt
FNWQsD8xETamLyKLr8dtsMP2EjVEfWRU1HVPbUWKqa1J6OQisrNtIu2XVw5GN29brs9+6q9Xpmoo
GsmGqsyu68sBYwnnPiPACrBEbXLXgdAtHwIJN/VC9bIrL1U6n51GU0YiL5PnMrq42AbaYEZaHRGt
hd4Q7MV0zG+zenzwJNguapzrRzmz8JGNc/G9qtIpAnOrNJ1+4/XyJ7gf4n2MeUEtKBiWFjHKCTRt
rqzX8+9ucORpfATZ0HRZXjyhglut3ng9BRYyqR1sMOhFab6HWog4j0LDhFvvDpmD6P7yd1+Mq8ia
xiLjO+DiYiEdtLC9L6yoCSiwhXZaSCb6AgaYG8BAEV1Z+ANzat92erG/POhs+bP4+DBLkTHRTU1S
gKsvZtsVALYIT1FTwqZPHT5afZa94wCmQaiG6O60KrH1Z78Q1CcLMRwP1TPsMlpsRNU8eSxHuXdS
rYzXL79tkeZ/VAzpnV9fOT7fWDemIeoKcYFFN0nRF7uR5NAK2jpN7XrCkh0ydn7Ddny2KgOmtAVf
QoJ5+4DpnwAdIEyU7AE89eRWtRQfSOytNbpJ0mPzXOCwUVNwXl9+j/LZe1SRCJJkmdmZ2ryTXu9a
UJuDjGf7bPDWHmSau1gFFdYuNwIZS/tsFkwL8w34xMRlAs952PnvPDF9nwljtNZ7qb6DBVDf5SqV
iLGs6D1Tz0drkhA27ZVmJRZxsoE+q+w1IXC7Pl2XsAq+G2WZIBUWIxwWi5AM5gC4zgbn8uykpTOT
wRKxLNlgkWiUGKTF7HJdLCzEAFBWrLV3GgAPwa9/xF7vUKV1/Vjc+bFUP2M6L1dB/CXU0g8ZYkDv
qGLcXH4S5Y0n0XRRZaGq2MfKy8NKJv3HuB750BjV3xJhiKkRUYfoRVxWfGyIkMDC/UK40QWtuYms
7ItaJ/cvuglTJKxhZxYbjwoU5h7GZsTS6lPf9MiGJt2dOtF11ad+J49K4ARZPe2LPuqO4IRLKL5C
6qoYFqVKCe4KjqIVR6ONmgh4fSmePRzlKy/9ZSqvzmVVRq9PkkgMZcuQzcWSR/+Ptulc6SIfQSWD
BbZTLczqdH860AYXnoS6f26sUt3mBb4H4QyWNyBCv8A5TFzXbVEJ6IzK6b1q7kZZ8u7UktLXEKmP
mmRde15dXh4lqqxzvysUcYhytOVRQuMzxUcdKlk2TA+5RQYoxd0jXpjTKkap+a7rYrgcqRFtx6F5
R0PLO3QEdhsZ8ChWRZ+G0dM/5y3SUrKhDzbCpF8rJQzQUtSQ5vNwxAFmTBVaKTbJpAsopZX4lySU
iGuchVA1IRIH+3P/wg1uk8ag4jAUu7SJA/Ak6KQlHV9wMJDCaGJzOkR9hmRn5mvrCpHwdVBmCKOp
CKT5IKpu9NGi7Khgl90EQbSLwnGysw7BZikNEHaV9Q9d3iU3bd19T8kSVl4Ai6+xTEB8QvgUmL2I
qp+1QzahoNCNr7HYP/mZibqKEl5ZKdJZbKmJCppyGteGpHBnLUKGGkyexmWBkWSWqmTCHt3bLyGR
Uk6v91uXiIEtaX168DspA3VQEImNyr2InwZY8+ckFbTHXFCU3eW9ujw15htNEjm1JQAAPNjyRqO9
24pUdegjTqVlDzmDt4o4gZyD+GpiFrYBqgbRfNS20zTeYmNbpf303IWYQIZt9+3K48xv4WQ/KbIu
GwYHtCZD+1GIQF4f0ZoJ26/AlhxSheQ/eFM3uKQxAaob9BwVofua93K0Dah870o0qaz5D1x5hEUo
/OsR5gdgZ3NKLGMLHaVo7G+K0A6/wpC5hXAuvusNaAdSY3U3Q5G5kh7A4EdCx5C77a+O1+VnWKwV
HkGhaquKkqqht4Hq1uu3UGtG1UcjgoaK0P/w6HXaVt7+SGR23OWBFjfiPJCGoLDKGaYRUKmLRRmM
IcITmA7bvhFh5hd/aEXY2iOqGRXCz6VoEWHU3xXUwi+P+8YEdV3SRU1hdEu15mPqJN3oRTJOjhVh
NWAH7rzMMBHiiB4Mc70y1BtzNC2TMF2TSXO4/1+PlXi6RspMy6xQ/NHOy3Q4ar0W7UL/o5h2n1Sw
TLdlHalbP3khrHnmXU7VaSWY3villeFFKwFafXKR7nqKHQ9gVk3rBr9taBP1ALXW89G7yPvWjfPO
gmKRbjAosexCCpWHOGmggwMtRARs7Zv5eOiJxkYfd+18lhsszRmQoOxDsBR3CD26dFm3RqOJKpEl
avqwbxwvUOIv1SBCmfSVXYwRE5jyoZ0FRI74pIwUqOL2oVQ4FWUZZlKeC5Pr+WXyqdZRTDcD0HCy
GSO7FIt3WqJPd0KRTFe+6CJnYCVBjdBVjT1LYQjTrNdvOWs6s4jqMLARRJDhcwwPcBKRPDU/pCa4
Vos+zerKh+VffH1UAINkdwC9JQs4W0Oz1MiQBcQTUtkBtuzfd2n7XuS/Lw9zvnxUlRyTwEqSdMlc
TiwKI0CyQIttuIvkOZL6ztfLEd4T6qKN56p+Zwt1fqcCPrkywbNkg1dq4t1pAEg2eLOLhRu2omF2
8exRK2CqZAmYlYWTdwf6abBDSxb3fasDMTSvHYCL8G3+lLqsKcBlsS8hZV2MO4062ugygpHA0FAn
MrA31JOC4hAV1oPeYLudGVZHBY2TOAtK2naV1a2boYA4FgKlGoL6ePkbSG+8Cq4n8i0TtiLTXlwL
XQavKFKQ76nqLIVqFjslYLK9KIwWAl7m4xiF4i4Ry+Q2oEm3Gg2tcya/pJeU53SnPEFbo910CHvj
AaHdYB+n47RCALTbXn5QeY73FovSYCOY1I6wViRTf70NUkTCaL8qvt1pOgzaFP0S3+yHZ8xcqlER
kUTFKLFoYt8OYrFe5RqCARx/pT1F3nc3wCzLrixPdjKvpSeFvOlozD6cE9aUoaDL2wk9JmLrlj+q
A4AVW/9KQHC+j3nNoDIkEWQwU1kEtGmaFK0FontVVuN7aep2YS1DNtGb9/w1TB3UK+fG+U2Al6xB
yqISyFu6tlhsUgS+oAtGAUG84WUXU7r9W7tY1zmfXmoFpkgM/Pq7AM0YKEG1vp2bcP5Gv/04QkFB
i62Ciue7QEAyxxfNGB81OhiXF8UbUyR/V3mrzO885u6bxvQVibIat8x+PqhSMYQ2dO2gOv9yrDmV
IqZEJcwgGXk9RYq/Yd2UQCiMyVf2iNkKtNyD3DvS78rwMmx+/F+nZZBEk/mwyglszcUr1QLIFFFj
0YpCM2YlFCLixFpPpn91ZnO483pTcQCbpi6R4QLuXI7UGOkY5pHprSgZZE8ZdeSXcFAwxvsg6NX1
5Xm9MZo5VxN1S+TQRUj79XtM+7wcQVPN6mNjf2xTN68psQUDdp+JWXdXFod8ftpSjqGlrhDvcrKp
8+o5CYXI1sJQDRpvhUHiKkHxyE49GcPdIgIzM5u9VHourb0MjbdeHJK7IUy+Jbp4p9dedVPLOQm8
kd0bkcRlaxTfu165EYEI55Yf3M7N7CEZ07Wc1fpj3uj16vK7Or8ceWJ1TmoMwlRNXjy8N9L0MXDB
RNU7KV1RwA06DafOecF54qKcOqI/6/EqyiOyPVdD9bfenW5aFOWoVmpnh8esfyABzhRWXdR6G2MU
v78EbZmObFtk9Ru64N5arOQnETj0TkW8ZtWr8beibZQjtkDmlW95tnKoCUuSoVJaEuXz+lecRhZI
FAuj67y942W8NPmoQhgHA57QlYTy7EokOVF1zEDAF7L91MUyFaa46lRGA2gNVNdTGq6cD0Xqr5X4
qdcJVSDbXXvhyzYBepSUl2QkUKw5JCI2eL1Y2yLqBB3EzWqsNfVzDqjKYdbRjZWPvZuKQP4jWJW2
2abBdxlFvTryuelM61PZVMUNkJz6EGbvMCk90i/x8UpYWa0Xoswa6LfpUKIvMyFOdXmNSmcJHQ9t
iITM/I+lukxyhlapTR1M3qoNCtTx1P5hsNJmqygo9lhQNB19KIx1EYEXbcYUd+WnWKqiK0Wxs0uA
h4Doi6s7lyrpyOK0xOfXJEdQCOlnaAp4wQdTnCnflhldiUGWXaz5IzGYwkRlRVTOAmOP8nUelfSA
J9rsu/YnKPZc9fXNBCdiNaUakrQcOkgP989dQF88pZayj4wuOFh1c1s3XUvFBXKiPCHspaZlsw3E
IDsWknzw+VBHjhbIzGlL3Rvaa9xZ4xdJKNo1Dlx4OWbFvT5TfgIIrvuKapEaZCJ48Th7CibqRuRp
0n6CROBe+cxnoRfLko4FQGiL9gUSeK/X5ghbF5nNfl6bDdxjXarpPHTY7Fjqve5Lu6FIpTVephg4
StQGSXADkMXKHYzG+EEew2PRWLeXn0l+iZVfXV081Jw2WHRvOOKXG6b2e/jSAQdkC3NslyF6CKjw
i9li+FRBi19RV7ujEu2v+1A3V1RHpRuE3YKsPcqt9qAq1r2G7sEWRWiEkMMgf+S8/RRmdYw+JCCw
yPvY6VXqDEPePykirtRapGT3FLWQ2Netbzg4yA9UU2AfA0bWIhyQ6gmJArHfFiPIWYT50BUzlX6b
Vp1JYDpDnVp4FQIm2n3m1B6Ghghj2T14oW3hY/teaThMpMRLd+XQI1/f0Wzgcgb631nF/SgbPzK4
7YdEQJazG629MHmqiy+itjJTYHxhR/pbF9l7Q7hNjCbdVVYVOD39Lcrn9Wc4CsmdGIeYpBrebRE0
t2lgCEdYo3gg0HWi5U6RV2YLycj9UUIxb5Sii/ZoIN7rQlH9cPqyP0yWPu0hl1uHtAg2wOlhjWni
h64XPrXoIT50ZRk+0LP/aaD5BjZon8RWix0LeBMdIdf7vO59XDTMYd0k4K01JZqRzMXHPm1V6Iwz
4FHt/L3ZRYldwY53oGjBzpPa90FClVvglt8KOWDHeozH90ENI2Fs5Qckvp/LAQ+IAtPrvVzAdVEV
A1E8WfX3gSZo+8iKjRXiYVDsqVYc5Vn4ZMryH6nf5Lu8rCtbpACFwjNK57gcykalgofXMC/Q8viG
Q7iAeCbfQnsS3qXZJ72aUlePDOXWLNKjOQNT4g6DahwdvBsL8MIkKcItJYd17MumXUuluGlQbL6N
zBgN83zctrH5jOafvlO7iJSFIsZAh2/1In8dIZIpT4p238+KIr7Rll/80YnBWR86sTpCBKhp2ffK
pkiA9tUBuZDYdcFOVobOyal8UaYFn5sGynehDIN3YpCzUuFrHooSl6lxKrp7JRx2HjIk4I2tCQl6
BVmW1pTuFSP6rFjjgK4vgo7gLB0EJvyD2cblh6x6HyCBbkcQJ2/NagzWkt9W2zIBrGxKKDBbUxLf
x0n9RUuz/N6K9Z+6FuQPTY1ycNbc13NnrcjEn0YaWrdmPH1UAQgC24apJtW3gTRgxREBUGhzNLsn
cduJxviEEE4NWc2zSdO8W280AZsH1RchsBKs1Et55Ze3SniAxtkdJdRojmmF0mIJSnI1mVawVTQp
PooWTJe6F67V+c4iE8uk4E+Rl5YpGcLyCqwJXJESNqAm4MHnS8TrZQAMJxRlBFOTq1fQeVWZ8ea8
wCDrEmnOz89zEtR6/VSIukxQO/vGDaBuqHJ1RCiKXm2tGLAjoIDSzrj874YGtm0Zsx618EOnZfhR
C9nXy+fwMlbi5KP6J8kcB3MlZ9n4wykwqQwPBSgErtDY9lABj2Q8L4gD1A1MaWC1gzuFw/vLwy7f
OsMSotFDpxsHRmEJJ4lMIYSmz7AT4gx9anL6zsGxSQn7EZDx5cGkOYI4vWoYDfy1ReOVq5824CIg
9JJQbmtcvFHbbfMDkrbeTSjhISW26ehkJhoHyMJJm9wESyIr1AkFKL1XLuHlHTw/A3EHGag6VxCW
uRNCA22Y5y26YD2drjwlAvVzS/2VdfzXKzRE/a//5vffaYtVXHvN4rf/epen/P+/57/z1595/Tf+
dRt+B1GT/2wu/qnNc373NX2ul3/o1b/M6P9+Oudr8/XVb1w0lpvxoX2uxsfnmpbVy1OA6pj/5O/+
8I/nl3/l3Vg8//PP73mbNfO/5mNc+Oe/fzQDlOS53PRfp//+v384T+Cff77Pwub5xx//r/r67Q83
DauvzXN99tefv9bNP//U9H9AopRxW4EwJonkTn/+0QPa4ifSP9Q5XmYp8QdowVBGyHJqYgyv/4PW
vgbohfiS40TiaWqQqfOP5H/oyhzn0IE2NFSprD//9zGPv9bor+/3NthlsYoYFGwenWMDMBZJv7o4
PXBSHuKxRP60MhGKau8s6f8KVXgZAgCJSOuLg8HU53D99IAaY1FnZiDC0T12J7TWHmMX6qINQepH
QJmTW9kZHWy+HMM5+Sj/nu0fWZse8zBr6n/+uSxmno29mJ7VKq1fpnBYEaRxPKFYIYl7X26gmG2a
FVJPe+8A3XKSduS0zaa+kh7IfMDTc+Js+LmOdDJ1ffC9Yhhk1clhWa9UWm0QO/xNX6+kreBirXPf
/fQ+FfvhPTwg4f38GpARd6IryfLyjjh7jsV5hSK7OpmTpDrqbetib7ER3LhfofK5UlwAAPZ45YCc
P+nJ+fhrvLlBwfpWZlzT63lj/JsMRRHr8MdvaxVv6ndWemWIZZP3bIzFnFLLCgw4aLpDe2mrbeMH
2mrhLb4mrro2D9EX46gcw2+X19OiBnM25iLvEalS1YifspR381tstv1aX4Pv3Vwe5qVPdv7+SM9E
S2VnLtsCwlTA9R8Zp3ZxdEbFzR624UbbyE4vOuH66jZZ3Gcv80LMWDfm0hJJ3XJeBbTlIZM1R9x7
+3le4S7Yos6/vjqz+assZ/bXSIiiLHLzBLkfIO6i6lQOPJz9rOBQw0V6wIVsg7OFbWziH4N5AMe5
Um+qzdWZvvUFT8dfgC+NRMY7KDYBtNvoytuKM/7U1sOu/qA409bfWLdCtQZNvk6f6m/a7vJnfXNs
jeL0fN7OEKLXu6Kk/+RhW6076mZePVgErNXfWT1vvuOTcRYH7kDDWxdqQWNnNLvEgcB8DN3cDm10
EfaDTRwKfNv2XOiS/d85aUiC/prj4sDVmlbPmyb79X4HR3LKB9+N7cHuHfLs7dX1pLy1nk7GW5w0
HdioARyN7kj30zrcSlvPoYm8MTaKHbnIhVyb36LA9WunnIy3OHVMOitdLL282+EGTD4a4E7tTO4s
R3r9HLg22mJfhmICNWmijTXulXWxTvl+1obEdGU57ery4lzGtMuZKYudGdG+SIaMN9nb2EsfpW2z
nfbYhjy12ysjyZe/mbLYgzpS7HKWvayRbCe6iZPbWFU8yet8nWyq9ZXR3rqLTlbk8iz1Y8XoNBx2
eIed01HyQcvsiHHfKn5n7eVV7CR29/nymG8FVadDzov25NqvhrFV07jnOK3CLa7AX0Jhevf/N8Ti
LGmxjxyUeVYiTt6m3FJ2LK8cV9dmsThG8gitgIzgCfo2vAxEC1EYuVK0e/MSN3TOI1FTyV3NxRj+
BAkxGyzVwa3lqS9lpC8kD/BqAGMaoYcj6KCAwl1VOooX/5hw5ZCjZAC3Lxh2Xpi4oaiRYhdt/f7y
6z0PHIlUCclRKJnB7nT4X39CZdSSlhIkO29T3GAvu8OoeUuNxTGdUHLG+349ufK2/Ka7zuWRz976
YuDF5igxVq/VnM0RqvkGkSqUaKdrW/3s0FyMMW/Qk/UpU6HX8AqnZuaOrm6HLs3mj9SrbckVt+VB
urKQXkoQry79xXiLxSqoOCxNIUp62U3vTnjfdVvvJv/UOvo6JuANHc+lzHRt1LNjZh6VaGZObSSg
3NbrWaItRsfbI9SYr3owbPFqvhtGIjYwAn8jxp6Hm2s+gCYUOnWLTZ9pcSDUKsPVbnznh7eqm290
p3PRgKlWFcnN1ah+vtvOXitiFiRWM2BdXGyeRjYxcjE5secIeKQGsOeyd5sD/PhV79DCdTFeRFZH
XV29ds8uppfJ/mfoxTVPexKiVt3O13znlHfSgarlytio62ivX0EtnJ8RjAVHgg9pkqyKy+AUBQS9
p/Qzf0dpjX0FKKQVPF6nXpc7P/iG+YPtX78O39ojYNglWC/WLD+xeLnapODThfvuywznQBHBbPyW
SBqxa9olX4y/s1xPB1y80jjGaiOviMEbR/pkrKeteKxc5E5s4L2ba+3Tt1/qyfQWcZPVpsY01WAr
5yNgIkrEYOoBQSKi/sLGvG6T2VfX6zyD5Xo9neEiduqUKbVUrCMcSH9rfUPv9gaimdOtgo/qylyJ
jvK+uDrT8xx8Xj4nM10cA2kve3IpzaPu0kPxKdi0lAJSN1rj1vApKxwMl20YYoNjfEDiYJ258fWs
5yy/mp9BUUDPGSwozVgc6lit635ksFPlTbNDxpC3/ZuZ41vXB3w61i3lHKqCi9kqOsLkER4lzBYZ
qFXq7oJ1aLdO+S4i1PmNj/rWKXsy4EtYeXKXeFCoFGROkXzbh6hMcgCFv6L9ezyzfIKry9fjeSlj
fpW0alSqr8QNy4hBQkUug1iMUMQnOOtushZQUVnFO8Wu7Ow9EPXj5QHnF3a2aE/GW2zLoOzgqxq8
0GinrZWt5f5e0vbmMCbQLA1ckWjIi2EUzJVQbWEYdY4zNr+GEa/mS29uQSqHtAxkkSRtsRBj00qD
huqio2GJkisQ/ZHrasXU8cPEvfzizhMKvhTcFG1uglAKWo6FIkBvTRlfKrvxt/1ts1VX2aq5u54m
vfXuTgdahDNYEGPlGzEQyMidQt4yf6Jof/XSm4/85VI4HWdxw/so4000Z39lSLKO0eF7UWPB4222
ocHT2LH/vv1RXC9avLWpNX1GCOpQXwDL82AneyxQtH7wWwZuHNFOfhRPwRpOILWSYJu46RNe6Ksr
3255v7Pg50ot2EpK1kD4FsdIKvW9JUdEunFZN6vImrZ1iWp5p7gQ5De5AYkYcktvJw2mLFV4YyLL
cGWnL6sYcJrmWhQPQjQBy3BxW2BdFAZtWslONWZuYKp3URhjRS0BMaWuMGhbv2P9Xp738gu/jAm1
SITsCNhnmQNnDY3VwAplpxifxumTUhwH9ePlIZbMvZmrBZrnP2MstmADRySt2JkvFTD1a7sxj/oP
8QlsL664buQKRMPBpvg0KVcmt9z7vwYmUALWS6NwyZ8CZofkBWrJThhA5dI3dfChjAoblbMrA83N
iVcbZTnSYr2Oao36axTJjneL60Gx9l3PoZbpGBvJzp3u9nos/ObcLAUBOOJE6JuLEY00Qd/fZG5C
8DWskfsaMiexDEfw/Csp6xKX9ev7nQy1OKlHLZeHCSF+LgRzj0mHPbo1kttuuC03+LPa0YfqkCS0
NCRXAQO3kw9XDyL5rfd78giL4E0KrD7QA5ZQ8Wm0/W278Zz+s/mkrpsNOjbXyjXLSPjla56MttiI
4zQZYpt5ktOSR2HauELIi3sQ24xtsbkeeS+zmuVwi6NHwi0FrNM8OSHZCop8ZxRd4kR5ENgG5I4p
jq5wft/c9P+Z3xLymviNUTc9H7SNgniFct1m6jsEjpL8yol2VtZfTG3J/FezKmnE+U0iE+0KK1TH
tih3kDeZa5TkN5cPmiVfcrlQzXkVndwata+1KAmzJ6S6R2hkUhDM0msUiKbUG11QKsiWN7V1nD1b
v5uhmUIjTMSPYxAV6FVi0NDBJd3owKbQQqNwv1L7mGWuBCUd0XQ/aRAai6BPrpweb577J59jcctm
yMfGE7LkjpU8pP5ndNzteihcz1pnWM3hL3z5NV39KMviRCxn+gTOxcnqLQY1INZEBxWTXad9ToXW
Doo7XGlt2R/sIfyZBO21RXFt+S2OLlX+3+01LwqV7lzsmtERTUd7+InJuJPkjzi4OZdnfW3QxSGW
W6AX5CDgcvU928uffBzT5ezKyfHWNSAjTgY5GSa4ri5vushqjQoFOwd7KNcQyaCv0czfmsbpCIsl
DgkMdeWSEUIzD1axOd6hlbH18+DK65LfOpROB1osSi2B8gWiUnKM+7mpEexQVy34Xkj7YnO9Qo17
U9+k9q/ywLSXd9K+ukvXyNZHq9/oerz5ZrnIASXPqhzK/POTrd1i4A4Wi9ho3JubyVG2wdpi8MZF
SsqWV4EbXLn13hwQgAJBIYB9mAGvByyNCpWUfJ4/krvAeSD7uJdX5Jv7kDT9ryEW574VaR77vpQd
QG6u7EKL/Sg+zX0jxR233bVg6O0JAa4GG4WoyQuv/uQNjr7YFmPGrs8bMEPlcZYtvjyhl2DxNF2Y
T/tZxILqnGXCN1gszsGIslgPFFpgcd2uzVwxuF0ogj8kfte/H5RMKpwuwpJbzHpjLWRi+ej3Yrru
O7XZl63Q201bqgdNJ/KusF1y68mX8IrPyatTUX6v5RMAXAGg/aBnpZ1bs9JV7ktOl+PpOYCrRi84
zh3ZwA+5jhP1WYh8NOp1o9SuzPXNjwcAmrR8TixfwDOnCzJB6Edj5UiOFJYo1wg3Qta4noD8dxR+
zVR4p5O5UszqY5ypazkJt7rVf7r8vs+qzMv3vdijRhIVcTfM5iZ786HalY/FzcRepdCzKX6OrS1s
ynV8X1+DvC9rOy/DQs8xqUcw+aUSR4fVpgc3QKIAUt7hkr1RKaTL9K6vhX3LNPdlIJg5IM5gSsNh
eb0HexzpPGCTstOI6bAJB2MmgEjRZuTiylq9XZepmjrUhBGJGv9OZkRsraHGQiVLtRa3VItidkii
LaEbndly99lEdWREf/nyN3zzPAd+oFAJodi7xE4Kvj+hQjhJTq/j/quVh5Im2lCIT5eHeXO5kkj/
Nc7iZuotEUn9ntkoSvMTJHcvh99RjD4OU7oPTP9D34r7WO6cUW2Omuh99aJrN8pbF8rphlks1rJU
wwn4MDeXXn+IavOdPyn7ePaPSXWsYtKPf2PGp+Mtvl9txJVhRa1EBTK+M9bDtlvBIrhBU/13ioLz
0y+PPjCpJnA3Ek3YQq+XKgo4FjbRw5wjDfGNiYPedg51w53iPSn2b0Gc5tP00pCLiIYmooeIBUNO
371Nd+/vZ9AB3ghQen+nPfDm90MLi7alCN50SSWL2h4QiSrQCrTlvb81N6OrOOWGYpBbOo0bPaKT
8eU6oO2tM4AD9q9hF7NE1TfA44FhE6AdM4QEL/f1bwQYb77Nk3Hm6Z9cjyXitZOCLxLtATKV1EZw
zaHQ6ogo0tu/Md5bG59mKyxo2nUzq/31eH4XqkKncIjS/Fin/ireNoqDe5LTEQCg/B5mtvXhNwrz
8797tmqoT87KMpiULXtLYo4tbuJzb8mbZKdya+Bk71i2/tmw/4e0L2uyE1e6/UVEMA+vwJ5qHuyy
yy9EeSgQIJAYhX79t6g+p2tb3nfrHldER/eDo507pVRmksNa5CA22A3cFxe6ZErdknr7MgMaw3+k
oqf1u7Y0aIVf5O76PIyvDcY6wOmWOAmWpre6psvpg30XpXi6diK9I2soKIDv71+Y5AGwCud9y/kz
xMbv79pg/J936+ArYOfZE4iq0pJOG8eiF/XcP50XdTLGH5+c4jaruumcDDEqtb2xiDGsurNnkIbw
nDyPjgWg0PnCXeZ9UbgAUO7u/MECD/PI0jIwd3Vt7xnIv1itg9g4GU+Of5aSjwcce+rFgp9VHIq7
tfFrH8JbC5k4+iFb7RfjyQPHwDdSAcBsAFn89wMX9ZQR7KUh49iBLPIivAASBAZqjWS5Q9UpsdPw
i97z6IQqKoLpNsc/SJhJ0wK1tMEmUQsmUTTOgLjl5r0um1sN84+XuX7bOFgoxBekoiTymbHO1jKQ
2FpbUOI122nfbSTIOC/0/uekWz0SpigHiEHAIyEpwYMke2dfYdQSaaq2+3LaTo7kKHHRBlxy5aHN
/aZUnT/9oxTWVttdZ/7/NB5P+vEjgeutHvnxITDLabEgcB05BEBJua2SKbEScTMhOumczWnHdiRO
CRuB2VgAzn47x+EQfV8n/9bWCFZz9C2KkzkGsCgxSul7WPlTPNsEXOgBDER4BQSzDyj0PnsF/QFy
3rQOw20g5MYdJ7A3h6msp5dCcizA8ukXry3NgMJJF3v0QxT/ZzPPJcMA/2f43s0ARquFNffeotte
/6Ofhg1EgFFi4cNZV01tNeWwhsCnHXIcxH5x1WxDTFzIZD7QrW5s/YSZrpJWLBRg9GH/WPkUD0Tk
DfgWkIjGU+omPXhckzX684N/iVVU7VDlWj34/a1DHsBs0HUBrh6+Ln63Us+eXeJ10GydJkHOkfgA
iP4MzqA4vIrugWOcLJf93gAb1ScnuNJZ7R8TAm8H+y7eU8JxWU2TBMqBmRqXzRW9oUDfuiKA0X7M
79m+uDEufEASxPjXJbrowNOO+1vQrWqzgj897HoKKOY4aA/5purxKj9sYdQ4dXe3PHkY98Qw6x3A
Pbfz1rswLqYduKB3jq5M8af1QurKk4AdE4DgeIpLYiaCFzMdmYoO5eEQWYhAwc6a0vOR+6RyR2IU
R9Q6ADOtUHUBERMYxfnYbGtZ7EIbS5d9tzsv609v/rtKihfqwYbpYuRTpsEY7C1AHMZd1YnYdgYv
sSarTmgE4BFQJbG4bxtNN+FEf2+VDp+ElwO0JDWVjSSACmU5/WPMgEuwY2RGvyLktBfRBkXdTSDS
agsijb3OkE+/2yPRiuIAUgV8pjNKlNAQJTfkIrzyMVjjb9fdGu2r/dMB/66oUhMUAmtv2F2QCJrg
UTIy8Edu18mFcSu9Zt/hCwibxxoz0qqouAoZjTNSBrGeLqrlcE3YuDcSNwYn7xY7/lp565H94Zre
j1QdbwkmwIp2I5QEJu+1vcRuMtyh1nZto657Vz/VL9nX8Xa5DB+M/w3EAN8Iv53uW6g9itwlaBH7
lT0ijSYeO9EnYH7FFNXk80/lRMT+XYwSvMA+7NhSwmTWBKH8sc63rtMT5Eex0c2cnXyWjotmvok5
KKyG/u7la0wT0qWCKJJlD5Etn4RsnznJbrLOSSoQTHWzvB0CXdw85XmQm9uRuyKO4xvvd7ESaOzY
U5+Qm4NebgROMvW+D+bBmk3NWWoEqX3EIQfiZtNCUFSC1gwQYh7QjhpUczDLrLm1U077SCe1kRgF
o11yk6IM8NW+ZwcnRbxMAA0N6qp19HOtmMNUxLNG7JoGq4/hWKxiLH0Lph0Sgld4najl4oVfgH1j
U9x4MiH1FaDoMPClc2o6VRWr4aRqnJDiVIcCQ4I+j6cBKAG2zkpOvfNj1ZQvANCFgt2sR31M+D9c
cT1iDV60T5bTxG6o29w96cSQxAXI40x8wkWKn+Zl4dhU4vqmbXgRXa5pcnVl7DAJvW12/3vlFmhH
R8IUN22h2GnOHAdI259infay7c0csMN52zh5TUdSlFcW9T4AjmucnyGxU4XFf0bcpAMAxXkxf4z/
rW4Rg5Qr7hZ6KpjR+f019/Mw8ZKjyTF28Tq7njv+0/pRM/6IsB1nAIZW/+l7Wiimr1BGQaUP43m/
C+XMbYAr4pipFwPrDvkpTwrUptaJ52bDrvn+vJInE1IMi/4rT7kyQPdw8I2gY/pPkGtS/rkPN6Gb
Ov1l0z2GiD1oMAIJKjb3/XeT3AJ4r3dBxXihi38nfZr7trcMCCRTnathzLB7J8C1Aps0Rik0NsCF
4qPq0hXJeaVV5PW3gLfCzGNmf81+1YAHdvAI/htKl4fp4I7rbGf6z+xqZO1WXck2Sv37bssv2bUu
NqnQYH9IV+xq4kVHlhpXvH6CrHlF/q1KsCO0wVTEF+veweQSmJL3TuxfO58w/LbNb3Webr3VP7zr
0QEong6jrh3jAUhWQC7CbzCY6cRYbxPbvMy8jQMKYrB49vIuRAFYd/Z/FlvwqrBrjmI9GqIYuPvd
wAUrI1Bg9av2ZoIsLiZoYdODszEvdcZ9MoasQKIY5/eiP1CxsWPWu6DkNVORfwbXZTxEQhMdT9ks
KshYuUcmiP8o54jco5j8cjRRB/CeM/61WsSuG0Hl6Tq6c1utQr0yNP2syEGvY3VHv5/bAsAjSevW
hCOXWyTcmxCsAW8byHiYX3RNnFNHdyxNUWwCq9hoZTi6Chw+rve9y3RdqdMS1oUnIIACAlDx4kHN
3akQk5kCpfqBBMOGWsVG885PRYo3//2PDHXGcvLqgII0xERrgT/xYvoF3NOkvJ1isi7/Fu1rntSb
Rts9PWkVwGsEBoEDGMy3CY+jfHoAr3bNc1Rp/FHG84RJPXad0W/NqJmUOKke+HndCHaBbFN5StY4
GaK20MI0ygUwUc4NerGvACrWWfnJqzqSs+p7pI+o5g6k0tDHI94nA6Q/fJk/nb8qnSpK2Ct78KEO
JUQIIBdgwDoBlnIM9CbNKzqVeq3NF4C1r8PiquP3mghwAWB2Tu2GxI1nJRzcu6YfzxG8fs7Tv1Hq
XZryZBvTE5iGQ9lwAG8VqE1Sad5mnaHR6fTRvUtRnuooJQj/DEjh2ePoTYlb4xMVBLsf02W1kSMb
8LKFhTKCrckZizTFpQU02xFkwuel6O5HsejB9yJiVrgfapEtvviT1uZxAy6qqPXBEfVXRvd+copd
ewz4u6WDk3NLO27HbzZgv+v88bxKJ53Bkckplk3y0AUbCoQ0HvDWKpLM/XMIjOCA6OaMdJKUVA5T
Pf+5ImB3pm71xK1Xc8YGEEYKP6aS4rprx5qXsoJK4SBBlP3VLofYsp5dZ9GYg0YjdTPWzOk0TyaM
bhQYbxs+5SMDE8gjDT9mCG9z2EfGDVbXyqgHKNQ5fmwaPMHUVFwVz+eP7VTSdeR81O8J0FvatG0g
pZ/GhAztJWDc4sUD6YwDIj7wV0e25qI0rkFNT1gukYoZOL/QBXGcByobTNTMAME7r5hOjOIbrNkJ
QeoG550BVjfwn7Ky3fJKc3o6IYpryPOehXYOXSwUjDvKQWPwCxSv24+pslrkkSVYrTktfYk7qsGO
wcc69fmU5JHus3w9kT+SuXenoGYI9mBntQ2iRYzkfOqzb47QbbToXo7iC0ajmmizTh0tE0mk0yaM
/2j4pQv84/MHphOk+IKizkBGAfywVMo7VrE4an7MXgGmAB3ch+bI1FwubIzIc9Zgmo9DPAIgt5ZM
81xO6oIiCfpDSKbwefT75TucjiOYlZCEzPjrxR2jQ2JnVQwa5PT8qZ005iNJyvW4zWgByhWnFhby
0gb5IIum/Uzlw3kxOoWUy3Gd0hl6BoXwb/Qfqu2yBKnDQSw+6aq7Go3UxlYDFPk5Yrgew+tjj9Xb
AnT0pfHrvEI6KUojNkDXx+szOAGOqcM6AMyMD2BBolNGc24qej2YPwCk5+N5mgB64t0VA3I3vpML
VHQ/po/zu8UFHvMnd7UDgiHvFtwMJZjH+nLWiNHpozhow8zKqQ9RWuE+TayI7izaxwMDZmF1f14h
naT1Ao/8Zym4gwQOFkcxyUV6cFsALAtokNWwOy/oZKaIQd+1kABkxD86mA4YFNzV3tr6dWK34djG
pfiW9YeCfj8v6bTNvUtSDo92MphDthY1LRA4uEPcDFkaVLo1idMn9y5GObnCb3PX52iIGvNjUH+O
mJX0xnXuVhrXozu49Xcc3VBdFpROOeQQ44tHJBinDYCa3PTBA3gEtx87OsWhYvaswuwwLqnpy8SM
ihgNoBiPSWPeOpUUbyoaK5wdGzfkoX+F0Jd48qlwl5QMX0Cz8UGdFJ/agcC7lh10yvDRICR6ypFI
MSJ//uRWo/ojQXg3b3UAO5ymeeAzXmzoTfHg1anLdF/1GoNTd6ZBVL0AWhW+dCImWM/b2C4+R20f
29nftAUwxv3ft6rSQi3SBOB0jiOr22chfy5A3QF98/kD07zSSPGk0q2LfFiTa5cV8USxDem/YlLv
vBCNoUWKKyB2NIcmCmNpw68loK27CJDRTQ+g25fF/ytP+n5oij/AkGoX5QaMevDAXt0/Vc4M1pgf
pqfhPtWZwfrnR/5gCczW7gP4AztisT2DbreOMwz8tpphBZ0cxRcQwI1Qdy1TtKZIMGbPhyWtM+yY
hzoKBZ0pKO7A64xmohInJ40LtwANQcZiWdDNeVvQ6aP4gTqLgHu34Nyo80nCj8rwBis4aMZ2Gu92
Vh30PZSRIbNhVT6tM19jR7auXWL5rOpvl8V8OK+QTo6SW4VoirSGD4Vm8KiL6H7wWRIwqtHm7LFB
G/t3c5PLUM5Tu77T8jHkv7C2tAFCWwzw2b9K5v/zfiBIcQh8mYxmXuDeSu+XX/QX4WLFkvy0rU4j
SHduilNw1gU5e32oTfbSTCF4k6fYArrGx25n/RVHzxQ86b0MbCRWXIBzKmsAJAuEi/7beSlnww4O
TXUGE4JztnbdrZ4B+t+Z7muj1QUe3YEpnqBHWgBichwYaX9F7p66P/v8LyZa/o040ENxAWEZSrte
E/hissDky3YuC+OpazTGrNNE8QG8d2oqOWws7wi4MMyYWjc1CTRSzkYdoHArDqAxx3qZG7TwPe+7
O912zXNu78cCZKntX5UN/hupIUrxAUbgW6y0EeACG1OIxE5GsDdmJuY7umjzIVN7G1w4MujCK3wD
UP/QinpXhi0vOrfanxex3vL/M4mCNooLACgw+PTWsV03v3aWIhbiVqBrxvgjmcPE4Dp5mtfzhlVx
pBK1chR7KeTRiL2gLp+CmkizAqixOLV72rEwtIFRBrCURca2YW+7CPCqrNNczikxnoWxByBc2Jh4
Vgy79Hvig7oblRDs3hnIDdc8kXm6xF0jRt3B4xJEXX4Bc4MwwCvSmJQPva8LOTopilEDijtywZkD
M3BcloIkPOXIcRPW65bQVYqet84+WBEwARZG4KVTgxtp7G4mVoVvuGlo0rnNpu1SFDV4zdxuMw5N
A3YiwvfmZBpgcivmS1G7DWCAI3a9uB5DU4WYl8UMWsOm6smuzhlPBqMAdFKIolc9OjQpirGJu97r
ksBgS9LYi7/Lg/UvZSGwzrx+uuqQAF3JcOiviFvNB2Ma3YMsm2GbjYHc4nPFSQgYfJIAQBd351/c
qeh+fADKiwux6097hgsV/VfDO0yy283Vi7lIjX2eetnHcpSYW1X1VAQe5JRo3Enj3vN+ZfZjSezY
GVDl7r+cV+u0Bb3f6/rnRw97GHsDbMkDPmCMGpzJeHElTTLQdJ4Xozs9JfrmeedQMMLBfzA3CUQJ
WhPMf853BXk6L0injxKBHZ8Ju3EgqEJ9S3pdCjK6mJUaKafi1vElKUG4QnQcs7VwQpDxGyX6uc4P
7mPgw3yslh/nNdIdneKwWjKCAWq9ocl7EEYTm2GRjoOFKcX6L1KLI63UaGzWQQTOQEjy3AJ//Xer
vVsZv86rcwL5B7yS755EDcQAVBH2sPT4WgrJLYj/ktlkOz6g7dFEGY0xWPPgAkRDlvKh4uN3f+U0
crIXNg8sBQbBhubAcZ/5LiDl1dxjUXxmj4w2aGeEn8//VI0tqXGc8TrwgN+LW0aPiWJoUkYl6KNe
PyZFcSyLWWaF56wJ3Wg+1312oMZwXbi60UyNGakRPK+jwhDuqox1T+gXp2nTwhrjJtNtn2vehhrH
Qz7KYAogaKkGOLE9NV6l95Xkd7PUZAyr5atJ0LElrSof+S7BadXVDSQ5/rDpywocLjFBtgoaRfiy
kIA26W/2PI5FKu5FTgBLefsAn91naTux1724wafzBqE7QMW5hFwK8IdCrYi4cYFBBLdC32H4VYZm
UnYiOS9NZ+SKeynGsCunEdLsBijC3pfGFkmonZDXWJ/a7q7mvPDrBW6ZWSJeoqvBt3Zl+wWcyJvz
6ugEKRlRx/siLLCegtT+GrMIwPN4FT1Bkhdpzk0nyFaMz5e2QU04y4A+O/JHhETArVlsLLlG0KnU
+8jk1E43eKl6x1kT1qbDyDGxHsax0xTKNDagUiq4PHN53ePQ/AXITXkZE3x+SWwYnb+bt6d/5sGq
CIzhEFHuDlClPvRyY4qXovnWpO1uJayAe0oWb/PP+Ltuy0anoOIpeL+AI85bs5xo2CzN9zmqtybz
NTelMwnFOTilW2EuFEbOF7LJvCJd5A3raFwUg+YkdZIUF+GXBSvdtcmeZXdZdzeZA4b6f5EPph7q
IOOStT2J1nF0CwjOfcBjYg9Ji3SH6OaVNAqpLfAJhIJlKyCppvhcKp5tcVN4n+bW0lyRxhBU0gRz
JmQEkg/KGkDaXDzEC5A0B4UOo06TxKtsCW0PWLguW+3N9dHMzWNR3wfOLu+xGBjtGYANz78snVrO
787IZkD2rtftHKNqYuYEMVinsSmoOTyNJ1LxskCIR8KJrIc3ksSSA3i0n87roTODVc+jiJ4LaoTj
2u7K2Y2wHhxMp7j81mmDzcfkrL/jSI50e0sEEeRw62IpvgZiQWOfxDX4Lc8LOnkxYHEPMYofRBhx
/l0Qlm+NrKGocPvtdwCFx3O/K6NGcy8nT+1diBpcBw+c8AFDGcPuf4CuL17Izm/LRDSGRhudICW4
OoNRTsRDFag3voQLRZ3hruRFXGpHwjXHps6TuXRgltHj2Gj7q3TqhCCZ0+ZZJ8356NiUR9PPNfPn
1dgott09CW5LWoIL40MGoIbWyqDo3Na4m7o2EwNE8C0HwB35qBjl4YBX1FjzRlQnHJr6dbBBdxjk
87pRfZ0BKO+mnbnblevs1STvePciDZaOAebO3b9pcXhHd6OE0hxg6AvY0WFp4U2OVXI2JNS6a03d
GObJT4gjOUogHf2ZEteDnGC2N6gYXtRmsZnA+tuBgDuuBmBzzdG0mUSdnrcL3UkqjqGbUXjJ1/p6
3bSYlIyw5vi9s/YmSCjPC9I8JTWy+jZvuSHwZqPiwa3uQFwadxhq/ZgQxTHI3qt7w4aQqr7ISJ1U
DIwr+a+PCbF/96VLQMzZHdYJ6vkhr4CIHDwGwdN5GZprUQENq3n0ACyAa/HkXS/vbfKdF5fhpNFE
J2X1TEfhx5XZUvZrP9KIfoxTGLvtt7KqkBBXmnvRCVLcAojuDSOgODLmPw3zq2+0aSD2RRYezh+b
zsjW33GkELNtZ6EDjs1nP4X5nfEnQ3f7Gm/tKB5BGM5QdSs+krU8ZV4X8yjTPEmdEoov8Hg15obV
4Uk6fuJVPImqw8h1SdTJr/t3j6P2HyZ0brF9iaOyvJ9u514IsJtH4qHvu42oRs29aO5f7UKw3JWG
DGFoS5glEzCAiWNjYIDH1vRBSYoHcLKokuM6Z+4McJndC+vtxB3uPVdThtdckqs4AYpWQ2e9LeyE
n+fi0UfAHluuSah0QpTMAODJ9jKsU989r1KzbVKwvGAY6n/H3UUl9N0UXMUNlNzHsuQ6Q2YtXwQD
lkYIOEH+wRRUBbyJDH8x7HVSvhzK1CsizOOj6cV1uzo6U1NcQNkZw2gKiOl6jiykiiOab936anT+
plhxdGqKIxgH22qN1RE02XeOzBPmEAPLS2MCOnUUZ9CAFBXVQ9yNJ18dTK261tMwfJbt8jGno4L2
NKYREYYGL2DABhCbP/MIa7Ph36y1HFmaOsI8LlQMUQ0pU/TZ81/CHjQJDXDVtMam8W4qnJSVCT+f
Z1gBby/DV54tCe2/NjW67OPzh0KOOshc5oTbuQ+VKAb7sMIVi/mljf5mvu/44BRPUC5R0HkrsmHj
3BnVLxrsWqPVBOkIwfGPqti7QXuKG+ANM6WM4KQ9dt/Rz3U5bAKXJ8RGYOBLHFSX9qgrnWs8nIpX
5PVN50sDMmn7aow0dSwjBrm65hHppCg+AYCGHr59YA0jv5vCLllmA2Xmv6rpHJ2f4hC4OSxNlqOq
aPYofEQUJI523Oef/8LenBU4DHv8ACpWAhwpR8KsEZYwBSQuzSipMyt2dO3Lk+/nSIoS3njptMyt
4XaWfEjcHrgZxreqeiD1rTm+nlfoZI3qSJRi2v1QdkXmrTUQr/zu5YijQlxEbETDJnoI6nDDmfh5
XuRJp3okUrH0rpO9Pa4xIgpvu/a6sRysbtyL8Om8mJNmB3gLgIb7YBpS2dhN1jiVU6xlZufJE0/j
MMdF+eO8jJNoFhjP/1eIYnW+Y9idtU7+rpA/3WG+IYCO5Cm1Y2MHlIWU6r6xTh/eu0AlIi1Dmxdi
ncosujAR5tYcrgf6WLePGsVO28W7nNVdHeXyoiUFDZw3eBrnR/GTXS0bChAs42a4zLbz1+Ihugj3
9X3+qMM00CioBinBRj6Qbk1WJ8AMiKeyy9LJvSwN3cLvamZ/ONz3q1ODVMH9tjZWQY4Qu14a1z41
/2J//cg61OjUZItDDQ4THBzARZIAq30NepPu5vxlaSzdU95wYaM835XQxMKqw0jtpO88EIwUyXkx
p73SvyahRqgJJK6ZvQ6cju5X0pUx6rTJklWp23yzCt2ur06n9c+P7G+wHLZIjLSmntleUILvfN+5
kpkuauh0Wq3xSMzEp8ntKhwdIdcOm+NpHDYD/z5Xn/taty2vs+w/fIUjJvet0jh2SU9+CBfwj8Pj
QP9qHuzIshUfEfpdIMm6vkxKEefDN4BpxZ34dN4adK7PUzwEIIJLxiN4iH5jbYuEXpRpkVZvuNbA
zPquQ+zXGISvDIlWbR8UBYH1zfgK83ySrGPIGZaIzquluSRfCfBhIYZ8aSGm9drYdB/7ydxP/Gry
jcPHBCkxfuBZ1poDAi82LhLb+NXUWUyCWzbdn5ejsXBfcQ6kL0CqsCrE0LUTURCPUR2X3RI79d1i
fT4vTHd6Smh3xgo7nhEc3giEPat8ydFKmccwCWddF1knSfEPvCgNm65bSnOVYd5wb8ty4xiYFyw1
ezeaQOivP+TIQ3jNYMyljeHkPvexW96DljMAgvKcb6aGhHFbLm08Brr5bk1w8hVfAb6RLHJWpLYc
C43O+LPMdc93fS9nwp+vOAkaNaQKGDyfb7WXbouwbnbboDKuS0aAtJc9V1m/a1jwuRLm3+xUH8VF
X3EdYsYWsjfj8nKO+H4R9K+le29LXd1T4zICxWW4fkvtsMHHIcNIUO/fEEyd8PL5vMlr3legOIzK
BMjG26BTBNDFbtxRAWxJfxM55FDb24/JUnwGmWlFnPXcGBDEcnqT5b9k1MbzwmOm7SfqTk9xHGKk
+UDXj8OcAMnK/2I1QEgWr+c10jzjQHEYvS8FIxwaZWgmT36XuOGL437ySh0wjk6Q4i96kVvz5EMQ
MOA3VHwy/e9+RAGzv2gCiOblBusPOfIXoiyssl6/bix/eghkeRkOztfzh6a7GcU5SIYtU+dtjV8U
m2yetpa4Bvvk5mNSFAcxsrrqs3ZNjUIgRch6N2Axx54KTRzU5REqpmjgkQo4KA2+aA6yjQGAn4Oz
dyWSLr3tkrZb46AD4tM82VDxC34elIBMXW2heKjnmw6kfHP4UAiQmywPHzpEtV5Qmyi5Y0oej2gK
ElOOabCwFKll/DEximNoJywa+KtG2DdJCv8F428x6TWeTmN26kZ6OXhR5dowiGx+MQYjcbB2OFS6
h3paih8CPMQBzKylmJ1PRyMo1s2mZaHw1shXAJTFJh0UxmkbeBejhKChqTyRr0MMXHzzDRbnY4jS
xxcaPjiTrrR32vf8K0udzKh62drdenADu50AUuOXTZz5t+3fbKDinv97dCrKz+Q6U8VXnQwKfPnl
mgJbSo5BUlSBxsmd1Ah0PX4IdEnfChQPZLVLG4wrwmvkPSz1DbfLNA8f+kGk5+1aJ0cxBrOmQ+iv
A6MBY/Hi3/jma+he2d3jeTEnjeFIHcUY8oq0Hpg44Opy5Kt0zycT3Sus2hffvd782Nmp3mc288Fh
66Q3c/LY3Jh5nRh9lxiFbq1Oc3iq7/EEeIPndZnblEZc0acZ2E+CXRLd0rhOjuJ86BKaebTOwNYj
j+2mjq0Ovo5+ophAO39PJ33D+z2pHqgruqIq8hyPtubizibE3wpSidt+7nRAbTYWaU9lyEfSlNzE
DMYZK9D5mHYNGDFughwwLFUddtXOkjRwE3DFiddO1g5PZFhUMrEAxf9NLHb1JctC9y4HBilWWcEc
P1yWMGM7jIMgbK4JH8mnoYZXAA7z0mH5ELSwvhUvjQWm5TCswK6xuDwc484VdNesULJpW/HoWxmW
gx0vpe3uyilsHoI+v/EtM99j/B2d3W7xhh1AL8vrTFQUKyk09I3Y70wfTFCG84BdiSd/Ci8B+TQf
IhD03hRAtBGxMUa/sLIVbEriD3sHhKYb7uXY6srL6YubLe0nSoG+DPyRZbgKFuiVRAsPr8UoDyLH
dzk2lCZUIw3JXg1Shj8sO+8P4A2o922V3XA37LZCNjQOpwDEXrPIEtGFfbRho+0dqsYaH5rAKB6o
9C85SCB3TlcBpz3vxD32RBaQDFmgdSkH/G9ZmO1nRwZxAPjq16KVDhgbQx5hlWhy8U0GMggsQ1fR
Cy9kgXpbhgpPQgzDw0BkURnZJss7r4ql6TGBKdOM7pusaS+qpS53FFO6O0GXOpGWN37xpszZZV6A
PTJaP6BqPdr7xnNIs+2t0CjBeVB6wabv1t2JLnIMXKNXZIe8DuQltdxlh/gylUmd5/nFtJjubjSa
ZWsvQLTcTXMZ7ADQG37tlkHaG1GEftwsg7VBK7C7KQgGDvyMXwU2WJTHAdsgc+DGPs/9y7zB+kkV
OhitoaX1bfRmoJWXpfwEm4NtjHW4LwiLPg8zhcv0nC9m7dWXpI86UHHZawt7qSbJ4wGzFLEgS3DV
5Hn5peVFUybOPBp9whrO6iTsJLso0SQEX5lvjXs3D6OUhmRKW2z1Yfi3KG/cngmgiOdGjlyqBte6
iMKkCxG15eIX+yDj+ZblfhdT6rELs5iqxCUckEO8ADOQJTACC5RiC9EQOLyjm3eJOdQUPV1gJmD9
oUZ9UWKTlSwg+jTBmmIAgIDKPMVq4pa0bhYDXuqT3S17t6kvLTYnXiFAsGJuy3q4XCTBnk67Qd6a
0LJ+KDpx1Rv8VZZ5kLQM+O6hzW86UvfJ0Bd3Ec4hKaZ8G8xys0RDgi2c1MubgzCm1A/K1GLuYyNN
ezNK8py5+FjpfOd6qqPryamfZzFuDZ81F3buYBOML18nawZ9J3ZQ0JYe2sDbWCJkaQVnbDV1YjHv
IE3wZzD2fZLiMQRyosSCbSwDdmk6bZu4smRxFhQ2DtjbDra9o8S5opEB9H0wsoPIu++D7WxRbGeL
PG7NTMCwQCMFm//VZ3TT2M5XMHht7MJMnWb8aYsKFPWivm6GCaiJ9LpsMScqzAm2HzjLVTOa1zOv
MSAkE4wSkzgs7Ut7cX7mXvXcuEC1aOcXjPhcNXxIAr95mVmYYAWy24A7+CLooth2x5hZ4Awr0VoW
WEeXVXhrmBE5FFJcF5Z/6Otot4wl4Mzpy4R2cNC4sW03ibs09/PU/1iaYpuhp1ahvcEzcVngb81z
+1ALay+oePXN5ntggHIgH7JdRjGeN7TLPeh9X5q6G2Ji1FvA5dhxaTcXHplvexHcenV+MQOA15+L
fRH2Mq5R5jC6Po9nIz8Q30z8xX8Kh/rgTcGntmRYMwW4RjNtalTOYteJLuuMAHFlDgHs4pg8rrGm
QL3M3lZRe0WnmtbxMGQjxgRKPxlKP0oXPyeHPmqqDeonQPWfLQD6i47uy0wC+tt2awwsEJtY1zOK
57djCXJZp5mARWwvn9HTjq7GoG2QGTT2rslRKXaN8doiGCRnAyFbjnGBneTmppgcN5lCuTWAQRMX
5nwbhCNmGLuL1rQfgCKGnbV+YRdWNHz1QrkHycqtwAf3hmDVM6Um+McyE9UEAlcJDL2pTuo2u7P7
yo+jqHpe7OgwVtVrl9VTyoKg3kw+gPAAkGnHnRF9LknPb2BfoBRsvGzXE3EJbtMHx8QwPZf2r7YX
Iu0EKROAFPzyLQNJVZUzgAaP4KTPdmMBfrvZlCi3wgFkzuXoDi8AbPk6dWWVeq3RX8xLsJ1kvTVy
C6X57lDnpE+dnoFcHODKDJMFQUlAKl7KpC3QWV6dSi3o1jAMnphczLFwzM8iK3Zw+qgDMbEkBc3r
uBgKtoc2VhxNEY+5QffVIKZ1pXIfhOJFWCjltMScNjZ64wa4xmKRu1eZ1Qxxa8zBle+jgYR80Vou
Ze8/BlPVpEO94l32dnvI8FtJm6VsonmKouuhMl+6fH7O7LpG8dr3gXDhP3Ca3WdDEG66jm+Nzrgg
TXMAit1PVMieqRWCiYJvnLZ/onN4aEq+lQ0Qs4zaup8rvmX1cJ01/TbMyZURmndWMAQAvIo25Yi6
kNd04i5rm0Mjiz3DgvVgZFdlZhYx692vQJ49jMy6CFB8FkODCZpBHIBRzL/QqIiwZ1reBCxzYt4I
MCU3YIpYpu6CAi2jBRrM3Nv/R9qVLEmqK8sfepghMYktY06VQ81VG6y7qhohQIAYxdc/z7O5/fK0
dZndtzuLPqUEpFCEh4d7POBRGcT9MJOMQdQ+j5Bhxk05BLQ1zubaxjy3QibzUPXtE0TF7l24Q+F2
qfqgI2vswcU5InkFHXhXpECO58jGjh6ImSgM6oSFCQWAyTo7o70TJXsUUzZFovp07SrxcvkMy6DH
jGa7sbIwsFwvX3C9/jBXtR/q7NHoMHjOKhBpBzph8oLnD4vwz61lBRgd/VF43ueC74KY/wxsSAXr
NKRNg+/cLZ712PhoZMADRK7YTEMlaVgKnITuKjOIfwlvp17GXdYnw8Bj7aGBTXElZk1zgHdzYHak
D/rSVnuza+yg5s5uKuYhKlVvBkNnopfVOPtuYgcFG8WOsad1Gl/qSbyiJn5f4bsScaGQrunnyeJp
rhhoW5aHywz9eV4sP5TyYleiaACRrw9mMh6zZgg7yD27eXsg+bjJO7sKPJpviN3bUQchwdqqv3j7
2UFSwSL5NucdWNV5MGY931ncjq63HFm9nSpwb3eYxCLkaORITodaJjD/DS2F65YpHhQ+8slxZmk7
ZnuZV3vpffg17gwHKSlIKq+5Xe/HGu2ZfFA/u1rGdVe4rwgSmwH2PyGxnaOdW/M1DOfJXIBkgCx4
Oa4MLsw23k+oOIQ5iNgUrUio5z1MnDW43+YpxM/fcDUh2uhoYSruQC+rpxqAqB1Jyd/HXm356G4w
kQ32B4fAB9zukqWB/RotknKlTQj1gWNJ+TNmEJ95o9493aWAAdnOYpAegmTDvmnyZVNK56nVxo7L
MswderDgyuKtzee6Fq/FTC5kNN4NKTCTaQmMRE2ZF2EoJnFASF18HtK13TS13izSjIWpNrDgSBxS
3kPi82DmXjrL5tET+uQ6tQqqak1RLT12VsYg0+0scafGqDS7beG5uKGtsY0qDW0HWqo73fN7KvTe
UPA4dTvUDdmQLKJLZV9HNoRzahO+hELiyh32KntdqXoh2Zo0prE3xioZ2BB3U/MsG4WUstfzYZJo
C3WlmDeF5Wy1jwzMxj/SkF/oCNQqtIGNVfhQ3u76Zzsnbmjbk52osUCAXcnebJsu8C0/KWmTjixH
4ZClIEVwzHjO52KqsD2nHy22SNLbdrHBO7J3XrNyDWqT5GXolfoe+WI8l/azajkOj0Ve2sb7oUX2
Zfjr1uyRBcFeCbMm61uRdc/zaqY9TO60NqrQXUoe+r78WocCDlrm7EO+0I97q38iuvtyLZ0IAeyf
mxBuHfz14FmLGY7WcNc01aNC5SqZhaaYgU8Bq/htUavPDqVUqc3NLCwYIjZoPLtZdnQMcleQOl4F
34EcczeuTRVM0oGprjVFnl+/9X2PcTJeN0FJ6AdcxMugGsC0VxwBw2d9QCqy6Xt6MSrvYM6ueZhM
60EIE3x2dO6NVV3WwvoJZV5kyQv21FUWLZPWgwsdtqDqxZtu7R3MWjdQtJNBU7YXDBCkRo1I71UX
YDW/0DpKkM0vGDKb2o30dZaQTqBIke5d7aNaM9nsBQrNugDPfZRVNwRti2FFKuyNO8ArJFMXv/NT
glFWXFB9c9cjunJVbngOzqB0SQjd0BPSCTeC5Nkv08l/CUNiUGtJ4fq9gTDRPW8oOZa2OLRijrVw
47o1YmMZxwBJZx+gU3LSa63hjtc9cOafbFKsCTrwqcwaZ+Oipov4PB8t1amo4ObJEk6Nyax+Y1H2
xv0OeR/6jIGekTqYJo8MQ6dDK/Jo8LpDY/X0wAR5sjvHDdQkztIxP53BVLG1yE3p5Ylkxb7iFn+a
23KNRpDebMyKPzWtG2elsYFe/0dr9dMGIjINJsjnIlwqvDBcBVVslgb8Ffi6gUzKipLBfgGTZLsq
sKpnF4SIJpcbe9Tvk56uHUNKwrEbL63RX+yyljibj0hL7qfR/LIL+mWpWoVrbd0J2u94zZ8sU/mR
ZULUJHcsdQ+vhS3IaIkzjHmoFZLcusm9mOhx2/TNxtV6M/ntPWVdavDu0M7NZnCrATcWvvmKoTkw
8vNEWyJq3OpelvaY0rq0vhBrTrO2gWlM2VbblQv9qLUKYdGuosq1UnQ3P5hwUHTU26WoU89e1Va2
ddr3mseFQKThHQt11YaAz4pgqa0jb4ZHWvQvIEU99Ct9tTwICE5TXgReLq7L7mHiFLO2uFemqe/w
29t4tfk9BhRICFijChvLSCd3eYLmbY+UROmItpmRLmX5rJZZBG1lfummcg41524ElWkVYiDtS8OM
OBgK8dmVFeoLmmLc6oW4c1zAQ1QoZ6cVsj4C0zLtbDRqHdzR3oUqM/SGZgdFsHhWsCFym8TTj10n
71zvyb6axpg6luzHqivg6QiFAGzOhRg2nkSryuwwPCpD5POoN+nObOf7su+XwMzx06/ysNxdo1Zf
cts6VfVPUzlt4KL77jQPvXtxxz2ofanEX3LXxBvrcNEuWE/y2seODJislNWj276NzZtvbem87KSt
QpASQw/C0DWVMWWijpzxacAE5gifZKANjTov3TwEWb+Emn9OpCVB5z5NTR1kC0QPlwcxLdE4vbLG
S20X+VMX+9n8tGqx5QSepO2aVDPZ5Jl/XhHJFn0pkEPV7ZuHVFf6ry4quwbJc1/do0gFFehcrk6U
lz/rxY7JiFhpO0DGrtpdNOYsSxQusALTAHkvz4TNr5Qte6i1j4FW8Aj3gEyu/hPooFiDIENlOlk9
E87E+a5lRy1dKzQLDxWODplWmCbwUWI27WZGS3coL6ZPDhgJ6Y9MZvup/nIR3vB6AgGCSIG8derH
0NOQNJhmaAKdnPlx5hggg8PD8pbD5bDmj62Wge7qbVVoIGbHHuD81KJgHj3QTOaY9e6T6j6aoQzX
KTEXJ3vuhzFVnRFhhCOu5GHuJCCmO2q80fkwCj9hdLtCQ2fIjtbwLo3t7CO6ZKeCvaMoLfIpaDU/
Lx7Q0k7xbTZA7mQZ58sgPBlUWeY9a5ewoK/X/sUk9aMpObBAgoh7hSrIUtyv1ION6+AbpzybT9lQ
4v6fMdCVX8GL/uS3cdUuZ9PysnOnXWhhsOGuJfbWd8cgh70FpjIc3iMTatAfgOu9t96b0GXSXxo/
bu77dFpopPDdQYdJ5Tzi6v3B6h8+lA0GxmJKYVpdUaSiNPBsMxobcfYN8zwux3rx71Aqv8BcPOF5
HYqSPGald+iBfMxslw2IOzagK6QeHca2igkbwfPUk8/4S4GJBDBvw85979w11LQ+rhm/z5k6CL+M
fd98Fqa+zKv7a6LZaRJGXGCGN1opn6POIkfPHBN4N4TQuB8BxvIX2UMTcaTYjRnpPpuGHi37kEsN
XjDuID4XNZRPuECiCPi1m0GAxvKq1mnDq2gdN8If970jd72ufq6Y2MWu5z8h+RsOK/Ci7iM3X6lL
09yfHh2gbQ7fddJJYRoBxY5GwOMrAgIMP7rsfRm6X4Olon5pgox7B8Tc0CLFePClG/eoa1qUSgtM
Ff0+24EtuMcM2gRYAp6nJWzR1hIxIE+mrv0o1zJdmtdM2A+ZNx9LExBNXf+igJWUVwMMxc+0geAF
QFEecoKjkCt8LqM4e5jX12R+qAvYveX6ijc/QeD1ATMbL6zCROAC4nyTQemvZvql18VJ53KGlPqI
SFQGg+jfHQP5jEvzn8bYfA6Ih2M/Q/saoKJbiTd8tS9QieEEAwUvqz/nZf4h5xWsugVy7AxcII/M
JRL5fDuMDMAmKAaBwX5S8WlTI5m08VRKKNvCrXNFdQ671asYKMGfwb2rnuX8SsZfVl0Q1Pf8bDnZ
qw8DYUCJT6h/A0uQs3RhuQk1t9G4A478C1jqaSKnefmcbOPAy/4JqtqJR94bOj930LidW++Tq08N
evCyFIHSxWVR5LksES4p/4VuAyZYJrTRKC3Dunpc/HtX6jcYAmAsdHROI/HeSP1h6fbRnXDQ5gEo
NzgTIlAQn6HNC1M+AvHo3g9reep8/9Nn55LRrzyDFvriwMmWAOX2qudWogc5jECBKZxR2aAepNkd
rQIGye6YOgP+pG/Yn2JozzhAe3Sn4IPzi5SiClzZPokRNezYVFBnRNbdi8e1lw++kd0bo773gEKZ
SKBt1gIU8AD+eX7+QLFRSqRGekFWOmTGbvZV2JQE2EwR6q7d9ULsaTl9UYZaC1SnFnMcCqgpkFPv
2AKjgyZVNLZX7M4PirV5XRsGYSqgvMgFSGyO7NRVKnL0EnqenYNwll3gGPTThDRiMK3ZSSJ+5ZBm
ntaUExJq14yLfj0uuXEqVv7o+8tXzXsQAmgV6UHBE9x/tGt+33L1UWVoomczktYuwyHCy1ufJWUb
o0DroCXTprPri2AL/u+h+NWOzg4ZRRMYiCQhUEOcEZt+wgzufrXLR+Kc+/qXo+doqKEzd5Woy1Fv
tNwJiBZJDnaUttmzLZmHLEU+4cYPvWZf1VoF6IRjX3fzvmRnH7D5SsAzr/kULrysQ5UPPHDEcwYh
YI5KwibqTRdLtGj/i40q6S16gm5wWo9mjIwk1QhlshiilpOkbMkLpySFnyY2PDITF1jkJLcVMB4l
ZFgJPxUwJKEl/2oMMEsxAAO4G8AuSVbSAqGkKCYmC/4evP+xTtlPt6fvgAXTasB2ruolga7Vbqjm
HCUrLsi5yu+qniQVL3TiOQrpKj8P4jpZIzVNC8dPZDGlns+T3qR+APx+6zV5wmY38Xy2G3R9alYn
GNbujgmRqIaH7aoj5q/npXUumASJ15qbCRGA/A13Q237yUTxh+u63FTK53fMmM6jK7cWF6hh1CMf
xJuB5C7oHEyNGDmHAX2HC9Ql+6oRu9WaL5Nedm1tXtHw5c2wBap1fBZzcB9yuR6IY+2x7rHpoGS+
MOOpysuIa428FY29ZXnOm7J8IAUtd8qvj6TPcesZQ0qlSKyaHQ3R7XDBbNjAdlWPOUB3vDTX/7cb
kPp13PmoGwLUQw2XcuJjDt61dXCdMh0GmrSjlZgQO5xNO0GKk5iWERZrnrijOPGm/Cgaj0bWbOBb
cmy40SBGPFvLC1fro7Rtti8L2qfFRJsT6wA1GHSGqxcXb27dOElj6UtparI34EWQVEPNIWecAdxz
62Uv5LKEDfH9ULfTT1Q6/WGxpneGjDmpdP7W5h3ATfSMMG7W18kySkCLpG42TjMsQIvRp2zLIo+X
GZkByp+zwbo6FrbmSU7LObWhd77NJr8IBu0ae9NZP7rVtkM/dyHtNHTwf9KsSLOVStTR0F6aFXCW
vNfWCe2z7GQAudvgVuwvM3MvDE2tbQaJ+y1MzNetcophA+l5EvqDQgGn0E2kzbiF2eW6JQhjoDVL
qA00rPqsB7+PXCc75RZqWUOv6dDREsgIim5q0+7UrfpzbtHTdOblGXycK07n0JBa1RyXbtUkupim
4zj1T16+ouvDwENcOj7f5TA/T4htlEh/DGB+YtlpD7z3cRj6oL5Kp8nKsVMYEI1PoIh+NaUH12Cv
yLeViR4nIoNC1ZjXyCktdUU6LUeglbPKI6ucZj9zs93TlnHklQxo6AQlWnSUV/SLJNw4Mr94QFPR
vWuUwT91pYrzbIGRF8gemSln1RwQyn8q6KXGual5SBoXA4q8vqxZh0zF5yqGA0aDjiK3Yyata6sW
7TZp1Ye8tJ8mLe87gZ6CU8KPgeDPWWLs06qclq9x4vpD8NXFXATD2anrLOisisJaaYJRawPgM7Ol
B2LB0kP3wTP9pCrWO1ms7VEw7CS/XiCvi5+Vrh4XkVnXAM+ZKMTZXWbYOtYZLnaRO/6RZQZ76QsT
l2dG22mOVdtbj6MtsSdXEwIzvGkQkHCoBuGbMSQu8GKRYT5QnJiLFp37gxIUpllVeUCMiQP5k/JN
WH63c3Ldn5g/+GlX0HpHpT8gns+ySDDdT88tK49LZv3kte8nhQM7JJRiMpCehS4hOm9WNYzI0dBj
A7Y0n0dBIEo0YngelcpKEsld2Mjiio2pDRCIZhy3ZAs9oUb1980ssp0Hq8tDO43ztZXb7As6S2gI
MnY3jAJQqiesI4TcZViPrTkB8srtuxztxZ+V3al49OaPSYGKJHy3RyE1V0FX5K+r6ETQ8BGwLGCf
qOIDAv5af3qD6b4y32d7bZnVvV0AgtRoQu+hbrQkLYDLl9bx1QbiAi+FB7oBZkXcDJB+I+Ga3I8v
ilQm0OClrqISXVwndrAl0EPJlrMqMj91/RWML2sl56mE4CtoEP2DyijdQiWu2vC1h8IVXG9RwQ+y
Wl6lIcs3aFTeNeWEfDsvoG+xOPkYL2gkoH9oZRtnAEccw3TIpKrxXefgShDs/HjSNpLPpT3zkZt3
ZqUuAG/2jY373iyhTjdPKESNqXqsSHZxB2grD9mDWOZX7H0Q3GexyThFkY2WRsn5hk4o40V3FUIZ
0PNvce6DnPtPlQnbeTsH9OG5cQvJSc3KiMjxPK75ka+q23X1lRCIDHhE2idQ3OCv7BpCX8hCdmyg
aGyVuJAmUVubkfSoP83szbX9Z8jPNWHOmie3MdEOFvm+8Iq9YoAvdFFsyom+rNkaS7vbdKLZKeAv
xDBiCUGIiDa9E4gyR+hjk3qZB2PHROVDKZUcppEAsqOgSFpq3mIMEVDQYO7QWjzNHfgBuQWyA7Ox
OAzNx6hePBVXDh4AQe9tMCy8xQKyiF5bLAeD8BcAxTGSStDXfY223JAdarc0LtyZMOsOlcjgynKX
sgU1t+zocMzRE05rx1VGkJu4XsYc8giWN4yR0TIZ5qv3CgE5mZqFO+5K6HsGfoXMIBOo/Ur9g4zL
AdYsu7zO3w3Am5VYwh79dVK60Twepsm84/m9xfXeJI8Fghlcad6NyX9ZCwTJdnCeVLNefH+6G7ph
3yJRNNpLUWj0Rp1Xz1w+/BxEAEcmNn8lBkt0qZIZnxlkfVAKfPMwu17Swn9ocnRsQnm2mg8Wirke
LWam502Gxi2oFMbzSHmKrlck1upQAcuRGFRca3rCHK4KrJHqqAQOP5gfrV3iOigemsmW0XKNHsy0
NhgJjFjrxaX45ePDo+tmxzYTIXqlUPdc07GdYa4Nz9YGYD/PUtY+dyqHmlIbSaTbGqk2sYuoV2xT
9BMKIYLwbWwFYLcNTIBpkDPWx6al0Imb/K+FiQdSl3lUEbH3FKb0KOagCaniGlwACaoUGkfw1AVD
OPTNQhwR6l4c73UkigYYqN3qunq1OP8BZkEeNhmuwPJzFK8eIG55tFcQWwTTz6hVLfT7/ALVQzeH
dBnAY/DsSEwG+MdQrlnGwPRfC/sZhfRxtepdNaHPx4ww86Zn2Rdz3PU9Kin2DPvl1L5KndS63XY9
pGh6cD2t6kVP06ebkW1u0Tlg5V6jywZu8K7ycKOZvZlQApDTd3dNYx2bKg8dh9yrCQ1Xv974lffV
OB8GIo1oMYGCLBmHMpRZaqIfv3pLlXSL/lEZ3n2XDSvUY5/GKkNnAJwUkp9Y04ZWhUaNFPdM5Ot+
tFR1ICXKiaIz1juIbLt32uxShxYfaOd9LQ5R0VoAQpzb2g5KxzgAV/80MU0WDnjrmxXNWS+f/VCZ
c7fPcpMlVS7GZPKAfvTKfCdrf2qKDOkLWdG8bg3g+yuIRSjfQxOemmBPZNPWUBbOCfA5py/eBSUH
0J3ivvQSlNq4GTJ0hJZ5uXQ1CJ9+/egOC4J1f08xFgg+Qnewx06FObHQQWo/INuHFj5Iz3BEOQEZ
MAKj9A+ZMlWAq+mFyWton95a6W40RY8/L2czaJahOJtN5T7SIZ9/gK02Pbh8fm446p3CgSTuBL7M
djaHEYAzUp22Hva912JqfVyhD8dqbHCJQ64GIHrTfUaaI/hU807V47kY0N+4ZuyrIx/QjwG8RGZ0
tg2kn4HMJ5gnNJex8bZQFxoCXXNwfYZX2FQljoDERGOnjrLnF9sdmo8ahgHY8fxSSt+O/HUwGGrE
he2Ug1vfLKYjBwEPiKO7sxYE+Kw5U1SGiF4QFNbY/aZqgZD5DjpkCJtTU1Yovbgv3qp6Vhvu1/3B
og3F4C0/DHn7LLgu9oXvPFJZCyAuHrLQsQ9MUdUbu3Ep8B7qp9RjVxdoBW4FvFsArBvJmlnocM4p
qzNAt9x7QBG+QBS9K5NCOO+uiT5BXjhF7OUUHc/G55GktR1mHZtijn5qGZietsKpkv0RVrXo81hI
F4LZdhGvPEgI+awDQ0Ea8MSjk3OH8g8WvYWLvAZkM6TU+jyaMh6dZV8ZwwMoM8dymPuA9dMPM+uL
u3FYzmuGdq0svAcKKfYTp+COrBI98sLywKYApQvtmzHWNH+ZXT/O6iFBRPxE6QkQOZuecx/AfC4+
GlKpWFbAWWewvWDErt+rmbHQQ0oW2waXqSrQkKtHdgErxwfQkXWBvSz7TtoHsc4JmJ51YrveFBhE
KNCnanB5DDcGGzJSfvFZVTksqkzhh0YB/EPZI0D4tnXCGfP6iSjUIzWry+RPP3K7iFsbWqO0tEIK
e554XvMpmmoEWuaMj9PE8XhTriK7NlTU2OpMSLZ1fK2SpnbyJMfBOTBe/ChgrxA4Ru4lpEA5AXFq
ML360Q2hEvZkSv2zn71j7eufDawPUXFCjaAccaanmpoB19IPFuAVQe0MXqp6iEPSRljQGsNFATrF
i1njYm5M9c4X/jQKLO+jpRbL2d/ByB6WWfZcXkan7QMfNMMAtM4JFBvrB5MoO/vrvNPqHlk/XKg0
urtceH44KEAEJhJm/OMfoOu9w/L6qV9seyMctp9a9VABbYEjMWTWHKb3IO5tQWvdW3Ozrcf6YMni
YEMgFn5DrItX0pTxOgEoVb1zR3zYSKLge214LkJdgkVoKhhHjQtoV8R5W4b2EfOuv8CvG5AE+8CN
hs9lbpt2X0+9JCLyhZf7F/zRdXag+l855QLEpEHH/jg0hoHMwDQA/YISguzKM78qmNKg+PgfCDBU
5ihcG+1XS54dW9+j7/aO8X/Edct9XCyvPZVGd3EIe0bCZsY1BSGyVh1QSl0x9KzA6B2Njh+a2thb
vTUGdAUwV1v+3VUxLTfaK14qwwz5NXwMh3OfoxfSoi2B4Dn+NKurr0PeI4K24ufiZ3u8X3RJC7Lj
zVKE6OR99hzj62Y/WHEOXDrMPTW/eZkEqb2t2rwJsWMR3P5/ZOkrvfn3QSR01hm/2vZcy84eitj+
ZCP/qL+hs/9Zzvc3mvSVHv7bOoYpSrAFQMoeVZClbuiDPMIkypLICOUvL5UxKEuRyccNHK+/WfzK
///XEONva9/MIfhCIR72HPMBqrYTtJqHPcVWeaonN9tytNh3FqLbZjCXdvP3t/vP0Mbflr4ZTbA4
OgcOw+s1dwBUDevZgvK/dFxcURGNRQIEKF7wn8DDVxiP8fEnQeERlhE20jdv4U8EfNdH58uCnYhP
b8XEGtcdkML3yCjFHApzjd3WgaSthcxTxn9/7OskxO1TuzCjhH2s6XsY/vi/H7sh62iXlb9GNb/w
Ef013UGO/ydpzi67L9CD48N38xJ/3GAeoYRaNiwDTHYzYemxiS9Ob6zRlOSb6dTcaRR0VWAmMtYb
cKF/iVTeiW/eKbH+8KS/r3oz1WAi6GCeJTcxlobeewK/18iL88MS2kmdeGcj+fuL/cdG4PbN/r7e
9ff8dox6ZhD4tWdrNIcksUPwHesArKx/loMo1HfP96cxxd+XuxluwHYqGo3h2IiOLPIqEtvZf6HL
7xHERGxKZDi3Dg+Dsk2JRBqZTwqeZzptrNRI8eq237y46+e/fXEQ1oUHs+tRx7rdHgM4evVgOWvk
BHNsBH3QPDkxkq5Ib7pvHumPH+n3tW42hSe1sHlpg3PyS8deYm2Kry5yVAAyVGhE3xmz/mO18X8e
zcYz2eAxEpxsJIk3p40NcpiZ0S0RaXz2pkbGElQKYBsSD30mgqnJTVn67RZeviJetLEeabN0v/7+
gv+1U/AjmGMyn0J/HjZ1N9OS3FwQZWE+ghK6eGIM03gQ5v1uO/5rAutmkZszbqx66duu0pGNIh1E
DQcdeqQcXlk8oC8AntOUXf7+WNd3d/tuf3+sm0/p9qVhllMBE1V6Iv5bQaJFvRAfkDBSqmb47nj/
eTkb7CTbNy3fuTlvGADUmMfSC9QywFBMl6S+J8H1ipzP5sMQm5G7N6IxlOl32mX/iEv/+0H/s/Jt
HtACY1xsrGym1XY4dMc5pWhExT3oZEkWYcblA4135M7zSd1Vd+T89/f8z8Dm39a/3l6/BbZSOKrO
NNDR9UPHbljEwx493va0BkbsxOCn4/Ck3tbNwuLhu0nffx/Yf/bVfx7+NkEYqWugGXl97d0PO142
H4D/P9CeDfPouz387WI3x5V0dNZWC8K7ubN/2WEZQ+0HiGDUgMKGhksIKOnv7/bPR/M/T3cztwhb
YLtyWoEJqSZPHd1e5GB+53Xy74vwJgjdLDJQQVplgjXUx/BpxffjD/49Ghv/3EwuYK3/4qE8XByu
Qwiz6O29AXE17SPUAGTLXFD1qqQZvrsy/vTeMGrnodp0HZ+5N2cftZrlOhTRpvihDugLApPd1aEd
oOlxXOPhvk2zb/Km6ya/PQS/r3hzu7u2MpZ+NbE1OvuhxfhMZo0pwP7QGL4Rxvzu2W4CTY7WE8so
djwBS6R25r2L0u/v2+4aMf72MDcRZSppV2OmR0fO/NpfB5zyfcd59PdF/p32Xffdbx/pJm4IeykM
7uNB5pA54MyBrxP4YBrU8dUqZIoL9HryEOTD/+4g/770TdTQ3KsLKB9clzbD4VEimR8TcAgjUPdD
55sA+aer7/fFbqIGcCcMLCosRsH2KTFbIjGmRj+A9IFo6qXfvNV/ZUs3b/X2NPfmUmMUfYl0OEVr
RIJ8R7fXIk2mzn91zBglnoUbj1F682RtVmFCtEWfJHtnKcrmYxfypAghgoC6CCFYfhs7rr/+Xzvz
txVvns7vZhtELDydnaotJgxTK0XnffOdFhX543H+zzq3cuqqrpi1CtCXQZqIQdOJ3HxrgfMYu9EQ
r3Hbhph68RrkhP9VdPxt5ZtEiU4lUTY0/iGt6r77QEx68Z3VEPnjjvxtjZvwiEFP3QLFXlBwDQcw
Wcb7xguryIiHYI7QQ4/ADeqjbK/S717sd+/1Jkzm63XiusHTzU7Lw3LtXqfeQIeuA00S5IC/n4U/
hjGf2sz0XWJZ9OYxa/AWJk/Cpbuv9TMV1jZf0eGtvO9k0f+cF2ARlMsWKthbpbQeQ8vQmLsuFLvr
5ipvYsTwBPplFkF7PyD3+ftz/XND3p4CBmqHyzwHHp23GmZT5oPEVo5IpiFK2eyasAytlG+qHebQ
gm/W+tNLZNfK3EbxhZv05ozX9YL2kYsU5JodQECBbOr4f0m7ruW4lWv7RahCDq/IM8OcqReUDiUh
54yvv6spWwRbfaZl3Qfb5WKV9nRjp95hregwwT8rcoBiiKs5IPW+Oy+VZea4SgB76ljfUXQqNBgT
YPP1AeYnHslt/qmZM8+mqqIsagRUg8ZNx/xVtjQSxCTp9FihredFY4mpE4AE8q6RFbXRHf8lijJr
ZUAXuYxyJD0Y4/OA4GhjObN2wImK+UuUjbB6znWWLDPfy6T0PxOkcbQkYXFNTK48tXo8OVq/fTVa
STiorRIfW0EVObrJvNKPxyQN9rOqQ7YYjYLe6iIHctFj2UJ0MH55Xj+I0v1mAGSI4+djS6eerL1U
pFO74smDAjlGbjDi0KA8HmliCPhU0LFPAQABOFifzDwZWCiyCJZcEy1ForS7d47Vl1pX1e95suIv
D7lXq3jfeehekIIRMA+KQHk4f06Wu/wQaYjUOQ0wk5i6iqxSsur1MkFPQdpuwSpQhdPW/D9lURra
F5tWrOW8ALOidPI8aEUMYZE5K07+ytTKX9doiJRW4qE6I2e3MKkhzQ8d5ujtpIfRiZUCdIIGA+4F
L2PmSaSCzjqNidLIsIMScJlCUvt5rsZAN8peAfvnkM2B81+NaQO7ExJfsFMUwGFDh2p8tb7o7uXs
pqswsGPenhfCDjo7KeRX7KTMihUrkgp17FzgLxj+Fuqu8GV2I7tEZYz30OadifLIaIjIw4ahENfE
2nYrYC8Ac0YjJ1NmPgn2+k6+5O5MomVmYpbggU3y8il6NPw60FEj1fuwKV3J0ZzEg2/m0RDxDkfF
uAkgExjEjFd3VX1ruNeKe2U9nv9cTP+/+1qU86g1pcVmFnQwNkG8TD6Y/FcPeVM3RUNWTM1Q6Yf1
smB6CwgswD25AGCr7uVe4pOHVJsEWAJzZ26NmZkmmwYaE6oCOFqJpjVQJ1ONLeISs8NwwAy7O8qz
K4WWtziAKcPWG+YgNNUBm4fTYSPH+Zt0ciefxpKOIjXDihludYqSr7U2Teh7t8dZQP1JUlWO42IH
gI/T0oDSY1W36CzCQ+qXm989oILpok+LWS0b9BR4CvDaPmwT3wmkXGWfrUYmKLheNZifGtgCoMVs
6YeMR2rs8oyAGWtMyQRns4kmjEV5yWTLJEyAmNAe4Uvc36QYNF7b16jghVHyo3+L3Ts5lHfU6k4u
xWYkh4pDzG9kvuliJNtOTlgV4ncQmba9E0e7SSGOGz3BWwcoTeaVqq+GXS51F1pjowTnbZytIKYm
a7KsqSinU+5rwTRYNRCXTFo8aWwnzhJiCBHAl57xg7zAV95rkfmUM3ciKddVzTUY+kY8qJLCJ+/9
3lHC5B7cc/b0Y3Z1v73YvNJNPJ62sK/146iUP4skPVYBgImn//i1G0RbmCOsBfCYCJkNkt3x6ERv
atM5QltkQe9/G4LIMIsQ89Aalng0xdFAyX5hLSlWAstp2YAM0gMNouwiju9m2iGar7qO5hMmjN8/
wi4sLSpCeg0uSXfxV0+72EJNdOKL1QcMdqhhlJuTiTE/qqViqtoyTBRWTEpnoykD+I+AYDu4ZrC5
8ONuErkgqSvjEABJ1pf2gIHHIMHGaBQqvDjCClV76VSot/qibLoNnzYG9qNQfM/jzP8LQ9mLoAxF
IDBULRpP6L1WB8xq+Y0vnUjpaPLANzkEY3heIPn3aJ+zl0dZSbvFilFEOnLOFmgmcdMCZLxBTae5
wD6+P43643l5TL3dC6TMw9gU7AdPLTlgFJAXeumMfnM1cAsqMnHLZ45mUU+EKC03pTBxNNKFBfja
JeYZ9ZvmGWvcQePHnun2rnWsYnsKcn88tUBWc43MTni+jzwPfvsdmmIZqAZKuk5jYGYo9Ivyz1hV
3JTeFL7lB9lXw9jn+jzmkXeiqJeKKRimbJAXBEoSYHMFPNIhPVooO8p9CCyaPyjKSUyb2ImkIvGA
vZuqy+GHSD0QGwIykqsUaGLuYBuB5I2Cy49cCtHKc1dKReRxidsxkpANV5qWhiJGYA6zPopXktHr
h6nBzCEA5R7EUYeZznp6nCcNOE9rnYeAUfoqRPNwNbfyY77Fd9nWWray1vpV1QGFYm7gKaOyAQKT
kIl2O+qqo1WGFJhj9ISnb44RSsxK16YmOPogAPxDSt/SVUgOao7926xuvw+ZWnpJX2OjfZHFY9JI
wOTKRwkOcRQ5DpidmiC1JTVmQ6dxTzG3h8zLhLvorMcmAYwSRucyUcPam+KeN1xil/SVoxL0SxL9
nZNK0KS4J9aEZfpgCGc/CUVufZmlTui3S9hPEmU0qCh/NA8xVnkTUjhvskBqtevVimL7/FHYybml
gRpHMnREL8pMgE1QTYUMM0miy+bQ+IfasRxxtO38UJWuiaJT5vGLTszEYCeVukEMulV5FqEApJbP
6fRg4b95mMvs+udOBmUYgKadpUlHCol3RxRoYXR4Vu0K3pVbaSW/9jd9sDDjghlGlCPfve8u8iP3
GAUZqyEoRBbf6mPiki7i5qSv2PPnlv6Zz19LBJYd0QxJtKi431hm0SckNS5XmzQ4Kh+Lo5n3BlRJ
fwgsV7hoAt7D/vc5NzSM9kKpcF8Ct7RV8vdkY/ZU5Rhd4n880jUSHgEGA95fYHz55QOp89YAnogR
QP5CU/c/gUoHIgUw/kB/Iw4d2xKXkxuHhY/qKNmCAoYqHj3rRYcd6WteKGHZoSXJGMERVQ0xiwqe
/abVeQXkQldYR+MiwhQMnPvccaaKeFIoQ5y3HNuTBUyiB66sa2oT4Ck7jIUOvHtkaev+OJTt5SI4
gfDAgcV3BzjLBxL/AZGZ+9pqIz3nplXsg8E20ItQZEuh7HDKhm4RC6iOUb+aBpaVuLjnTCdmSR8i
yE/YGSAG0YW1JMMJxCGn3iYCOPJCW3+0geWtPob31oOJNksCQDzX9M7rJcuV4VAKZqIQEn6rp6Be
UzQoLGCKoF8BsIDl8hYoBCgynBfDTi52cqjPpit6pmkt6gqdCziSH2Mwxscc8xfE6MfeSQG2wDV7
doa6E0p9O2UB5mgJBDq3BEPgcWgB89abwLbDdogEfLgS9CcZII/XWhmcUauA4hkBbIPbF2Gq7O5n
UN83mapISQ2NtCIVv3KlU+RaDnAFDmpouQunvsjUVwXzEBg+kVXDoPyruSYRFjBh7pZU3kpqfTMA
y5DzMcm90RHD2smg3KkpVsi1MnzMn9M0hYtlPZAdCDYpiZEaQMmbw/yX56koYwhT0VHzpbyYNQBr
Ajyfi6tcW9dpiA4dglQLrBUXr0SH562ZVrF7DFOX2GPDXO5GOGtrgovuM+k6A5ZtsoKa7PxVMtPf
nSDqJrG1XhojtpVdfMnXfPaLNvuymrAHzNK7IhAetJzjqBkSwUmgGAYe+oAdfI/PO2djlbqA9HiY
3Q48Oe5mDV5ahooQvYGvILHNcX7r2unL+VMynqaGDv+GTNAUMQpKvRTNVKktA0uoAILLF6S1JhYq
lAkYSCa4657VqYlOrZKlvOca0QlKTQ2kM7psmYYkoaP12a92W672hpoCjKK9HNVtvrS001LL2HXr
AQcEnI2pO8h5hjVwHlsoS10NTIxoImqNJhmM+Sxabjcsz2NdEC49uQGNStg8966IPDs5zty+BVca
lWqDoEqNmp/SyqvKX8LpuDkRhlOaP3gnMmzj09Goj4l3kVJZI45WYj23WC+AnBX1k3deY1hlxr0U
+slfaICcUIb3C5yfyJFUvPFHF6PeKAxbB16pj+E1P4mj0hcU+S3w1kJcJ98sRYrHZm78z6xswLhH
T1VEGkEoQQxKJ4ZU1/M6jWd3y+XbDnibZvEglHqIxVuOV2GdZi+J0ofSkpstIZKytbfl5SUGDv75
78NSAlOSLcw3WoQ8g7ov7OUB2mEA2irAN7DX2T/mowWw5oHzKGY5DvQ+IAk4A2R2+7MZgfkUGABW
jWSvqbGOr1y2Y3Pqo/EkWjPI3xqt8M+fiyeQSlPQ/tbHVlLxjdp6+5amunXVL6Lq5YOlYlkwKr9u
Tb1xPhcrOYKL+Dgm5aiwzV+nKTCUMP0/ueoP2UOfE1BJzuDF3xSvCbD7xHsVcGVSSckiZ02cyZA5
O+0TmTOLb030KJonsgaQ+uuJZ2KMssOnQxKV2gWeLAPanRWhdyYe03ALu3D1db8JuEU6Rrb1SQ4V
Uq0Kc6M5AEddvXHExIlQISRVV6y+Ll79ByUspinsPh5l1pOhAJwkh8poUQ7Qria/wjbKQR1r7pIa
UQM6npmo+6mmjgD+m9F1ddwCZ6ZAJ/KifAJfhg/suNkZjthOxEUqr/k/542BlSrs5VHGUEhpE2kF
TjaOU5DUY2itgAsYAUSbNlcNaD6APPL9vEim59odkbKEDQCBS2nGyIfA44ewPKo8TlbWKgH04+MW
KcWvxSQ2t0ickbx221WaJIBsv5+ArJ/iQZ4HvZu2vTvVJ0sHo+D1ggVwvB+gN1wLZCvqxw+hDaLb
MpB9l8QC0yuMgDm1o9zNvuRNl/ySFfNbou9pqhg30yz6WTBGal0pIy42XR5qSQuKpg67+knM1YtE
Ps2RHpz/kKyNCQNdHYwS4VWpKiplFhYyO9PSYe6qZgPLkmyM1EfZw7ZdSPB/RHv0sddub9/z19zn
9cy50qkIWJXqKAKJdHbrRHUMbQubC2ysOORFbTSYAEUhF8XipPxultf69eKRrKIPOVdAPM1v9rq7
AipTipJizkURV0DIZecv9Z2AfJP4dncDttcYFBsc0hpWb7zjvw8snpFMzwxUXQxWjw7HV4PVM58k
EOKEgCr06ivdWXwsC5TYIgGc+iG/0RBljCOQdrFEk98AAH0AJQi3hcPM53bqQEdyIG502BdH0Zk0
F+q73omPGhYwrKC7Im2+7ZVz90zjQlEFSYNpSSAX+hxtgILUAlcEvpI0p0CWGADh3QamBVLiytHc
89KYIQDrULKJAhsZFPksTMXjFIQVMC5jed76+xi9hSV7+t9loH4IynmsjwI6lTrQCsaiIa5RN8XC
v+K3YnWRVM3NZC4j5zCsyrOxl0QF0DQfy14C9jyUZ7oAF2iwBe0Bi//+303eQpYlGbIK0BeLfo1u
w9xhrR3tn59dZxEtp8iNg+oHmTcUXM3tHnnGwT6fpIsqRlXRl6BVUSuMHiB4kJkdVg+7QEcBs8XS
EZsKJ64LYIVsaCHGs7FtbIr0ZLG8aVsVd6CUI5md+UN3tjD6BtztoH0gu53c0gwrfu7lUS5nWcAl
FbckYS7ak5YLDoaCnfOKyMrjUDGU0dcxNIxDUTn5kmrqUtQIW0IyGVcxYC2OI+YMHSM21gtT15+V
CVDmlVUOgKc0LU5OwnQk2NvGrDammxSwK362NSB1T4AHQdeZOJLmBklIKN681YfkhF2MwHg4f1iW
Ze+lUVYHHHf4cAGWvQIqWNauzO2mASjqeSHMj7Y7EmVwILYAqVeFGx2E3m+VHhhEamFyhDBD4v4o
VEBOBOyCA0sMFbT77aV/ym6mw3AthYkbfVNAUXpYLwBWOzgDxtkw73U4f0TuZ6MCcjvpShkruMgB
EMrO5lZufCzAJhSQQQ/zhMr2X9TwyIL/L0WhTCEBAWeeEIkqWF8SMrqzAN1N4pTTzisIeiyf1RE9
ui3Wya0O0s0GDjaMJfJWPJjlnY+TqCJlcVsFkDkxamBxp+owX6VY8xMP5QFEEsc/SEuJHtC5w14a
iay7d1ofWZjHnnFv5qV6nO/Ieu0W6N80jzwztkdUX9zO1w66x9EQnlwqiM5NpJeasc6uMqB+fGNm
4SIDVg/8uVi43VD/SdtLVb2LtdlBr9DlJ42sFHl/cMqzAPR108sGn3IeJQ9t/jTYqsjH/gB+xawB
eaR1yxhsSufPLfM0iHIxSwc4Z2ClAk5NDxUVaGMekObIRtZd/RVIABiviy/k18kR/fUhuzNWp7au
++wCCOF4lPCcO/fXUL6oyaRKA18kKe3nV9sFGLTAIiY64DvBm129AbIh8sYJq95J6wAzoH1oMf+S
3Pan2Oet5fAuhnJY0TQBKbXMMaMlNRfRZLyCUep6ruSL8x+Aa16Uayq7NdFlGUfODgAqAzkRqgWA
7bbNsAX0HHdjheOIUQ7/bGCpmG21Tt644nEF84bTPzbX7SM4LHTXvAfILPDUjwDivY+vt9eexz56
PtagAf9Z+CZmWSrVSBBi1N69ZM6KS71dTc6d8qRQHksAqyS4KXBEvdDDJTukC88pvi+2nXFT7191
56bKMgOZHLnFHKxOdnbZuc1kqw55RaN2BlpS/D/Aq0QnzFDeCkHhNZfYu3DP6877VM65X0E5rcYc
zUbHniGYI+36CaDn/RPIe5z4yXqZkTkDzgqYcJ7qNnmo3C7egMoa7zdwzOS90Le7iE2P2yg2cBEd
WFeKh6F5S3PeVDhbhoLtMayzS4ZI+Sh9yw1dSJf3x/wAlPP4DvRGThkAu27D0NY/6RiQxQX+5Ma/
GOeHZMofCdMS14U1z4hG4I/sDpjHgnlW2YFcZhPwijLsIPQhjvI5igTODknGQa10+Q783tLZ2u2l
nNsV6cOiX2hx651XIe4JKfcjLyv4OMBw6UaXkk/e5YDRdUn7BqN3Hu/xw/iQpihhfgJdMTwj6ekb
SQQTw2qhpFeaGvrw8li7QPFfD1YFxoTzB2P4ADx4ZE2zNMA6iQblA8hy2QjQUXTfVu0KHIMHOX46
L4ERsD9JoDKVUWybvlOs2V3bEelsVIimAxyfLLMxbCMfus7aHrdRMGNQ8uXcOjNbOra4MH2G4r1G
mX62aPoExgLytNPegGwcn4br4r57Xl+Vy+Zpemruald9FlzpGw9Sh/kRMVL3X8nk5ncWn+lA5Isj
AcWt7XptLmrxZmg4DpwVpHC3HzIoi++Trh2tDKfLDsLL8jAH42V9OZ2K5+Kk3eYP/cNypT8Xgf6o
cqGyeBdLmTxAX4W2aSG694YLFcRy39pjdZ2A9QxIw7ZwGd+sF+MDdu8XO3UL3mIb+dcpj/7p4JQH
kCu8O40oml0jQqKpPGfx/SiswO7xzysvqw79SRBl92O31m1fvR+zfTJe1CfjOT7GgEm05xfQSN+8
P2i/zKF4W4cJZ0GFp0FUCqLMnQCqD2jQKN/OGBA3r+r++fz5WKFxfz56rQEocsME2uifpY/pYjqM
t+NlfylcVc+RD7DF4+Jh4u1uvO8wsyUBw0HkOCDWmxN1Fx3ADfA/QNWidDjNJJMwuJH6q4nB8dKL
PZDcEVwt0IL/A349TjbA9HiYDkdRAgurFj0eLotZhVQAnScxlzwgtoBTh5cTs4pXONOHDMqrVtO8
FdKGmrKJaEGKyVixE+8NIIU1Ad8UiQf9zRh20igPK0dRDthOSPsPnpubuPGjBDgKUDVc1pynNNPy
dsIoh4q+XY7nOoQBkvdyzUGP1XWX3QJ04OjhvG7yPhT5+86BWpiakmqQd4IiDvzQ6fdirp3zEpgG
tjsLpXpjtYA5EU9VV89XwEVtMnhkJd0CQPkyXZ0XxUhZPmkE5S71eB4to8BhQAGAifnioNbpCV3z
0gZNwSFVek4ph3k0dJEkCdOCGLqmjqa0ZZGXMdFAIK8P+RerHoMKBJrnT8WTQp0qLWdhAZ8eccNf
G+GEupum3p8XwXpCYBzp4ySUqxcEc8RMIk6Crd/QAPq5bF7qSfMjTwbHjMZrufqmz9dVew8AUkAR
g2gAtWLw/i6AygUvgbemIlaFq9Ds4VbWbnuVgGAnjbN7/neyVqU+/U4qUoB3VBTAf4jhlNERVzu9
G6/02Gmd2FMPrQss9B/9t+YOcK1yyFsqYtqkpqOkjPlFzBBT7qZes3JJ3j/DornIEQHPC7B4ANgC
NJ1zSuYX34mifE3TSYpe9u++ZvaSBrRtDvFvZM4va53qq+xu3/lQNOwgoaM6L2G7AoV66nKB+9uY
QoniGmDA9UADNbWdemlQW/ZKWrE5xm55cYJ50p1IKvpKxTQKhojpQmVCLxLUE14M9nE7yQ2OF2K6
hg9B9BCVKsdTJQIECj1Y6Vowqmt1Nq6HdPHjog2SteUYFOdcdGcgA1Vz2RBqRnQfD7pagaR13e7m
envkqAozLO3ORalKKcktKDnQC1MD/SjY2VvsgS3YwVMDjKr8BQnGHCGmqQzMnmLl1cAi6udwMW6l
MEUaRmoJOCfZwwIdqTceMK3Pca3kw/8WbgHnpqO7gund9+LcLi4Zo2YUq0y6RercBGWfqOD1UfLX
vhl17LQlYrJ5Zo7mlQ0sG/0fo1X4QybMu939BsrxWo3aAs0cH5HUIMcrAkwz++2hs0s//t+hj1UM
hO6EUR7YUNdOWt/hRhRQh/SA+El1GztgoCJ/bZrFserK5uiOwrljyt6rsVrVUv9PIxqwaOgfRQ9A
KT8MV6SBxGtEM22CwJ8iHUSPk8aK6aYZTAczxMHFulY+Xc/1cgK0AcckmH4aaYuCxV20oOmtbDhu
kA7KGDEHaPkxjjFFEg3PeCcesTTHyTfYJ/oQRV1gP46tqa8wvnr+2olYiIiCdf52/iuxFnagGB9C
KBdZb6mgbR160MVF9ZCH/ZfiDU+HO90d0Y4AmBcQmZYWw98iIPJd4cBrV3HOSL9dCpBhADIJ0+aY
oh5ACwg4eiV/NIBKyFFHpof+OCe9v9YOywQyUqgHXkueYQGE3VrkL+vUvKRFFoNjtW15cZZ8n9+d
zK+rpXEjW60BSRdBcQSQV4DLBUi81xIrf30zJnf1ydxwcjsr4S2vZKKyJCPIYhgbg9FIJ/D3nXuL
t6YyEkMFopHResMygnj463m9YUfznQhKOePNNA15gwdFmxFjJj+te4B1ixcDaQ9z9JR3IkpNJxVD
11kMZ1k0ryoAY1S0UM+fiBkSPg5Eg/SJ4JNOa5AOIQ/Gfybdzs3VA4m2PZerUwEnJsXK/BRlPC0h
id1vWrKTSyV+mEDpomaDXDK4IF2QMFBgKTA5ySFvBYmpkDtRJCLt1GKewOylz/hmk252WHZKbgo8
akKzmW71rgbR7yCEQgxeifM3y9QVCfVsVCclvALo8oAAtq8cxSZ8vEMaIllBuR5IZaA4Rm25hlPJ
eEgPLG3ZC6RCa6S3bd9pqIgY+gCaMNkpBm7xjFwW/d1gXgASxz6XBqbhz5epaYuiRCMOBU4/Hwsd
rYOq2cvmACEDT3bQep6/RKaj3sujPl6zKM1YNpC3KY+51ntxtVwn+uAIU+Ip9fgyD0+E40iMriXw
fmV9emrr7mmMQE614VE13cZRESRg2hDKY7e9nP91rAUwAI7/8jj08l5V6EkNYg3yiXssRuQBWWyd
D0PAG/RhBgyCQwc4esUC8PznazcXSV/yhjiCpHI7KQIRFOCdssQ7fyC2qXyIIT9jZyoA5VabpocY
Zb4ftMJuxmOmqoc6/ioIYliACem8PN6xKI015URPKgWxosy7oCyVS6vb/tEtznrQv3ymj2NRgQEU
UE2nR3inGIMx/GjqMfGbGe50qXT1pG5dF3a9jvkplKPu2g11327seJtYrD4MdAX0fgr0BckHSRx3
d1tjkKMCuR4S3+PmpyFBW9gC5Ug2yP8KiOiTMEpfwATdlADMxTRfNoNGVgbxTJoMKtBXwcZjA3pC
50RGVmP/k0RKdWKrEbWMHE+7zu+am0axuwMBXcnBL+Sa39o33SbMBuCKzo6RswbiaXpcLuUTIHU5
sYXlBvcXTSmVYsLXSyl+STmpmETtmxQsmiunfsQumuw+J6VTBegH63kgbyn7BYol2xW2FMvLxbY8
6XYj+96Q7c4hGODO2wzbRj/0iPx9p0fSWAIcgjygsu6htwDGpwKTYA3HIbRibFb0vAyBd51UDmII
k9jLBeSNaFKi4I7yzMI5EtsN/DoSzZ5Qql0/qYRMcGzMo2b1obBkRw2lxvM3xxNDxa7aiqIGTKmY
GlAetOZ5zC9i8Z/zIgwZt0/Hx53ymeTvu69jTmMhKgUa9gra9ujpytZlFhdy0OiD+YLi7GrrxiJc
zWMbH3KhwECItMgno0++ddkWe3GBd3cLd380QRLsDVo5hGAfvZcAwOVnpSUFTZoAh2Y0k+tGntXA
mqdvQOZSQKutfEnXDhurcwJiMOBk+/K2rE7TCykAU0FIpqngrEqawZB80H6Bj8Na9WCs8GczITNI
Ed4CgBZO3a4CMWo8Trqjb4oYzKvaO0WnPM7J+NjqoEGRS+M+AXmyP895eRi66EtRZICfBFu8Myc9
mNI1AyONQlc584Ahk3KWnSiaRjtv+gbMZR24fpBFJ9+zdvmn6ZPhWPWKktqTYkVAUzEAmxbnBsh2
2wHI6RrIrlJHTggjm5V/FVqwd53/asxUDVPCQLxBgNVVnXJeiz7nzRi9Lyv9TOvjo3L3M63/k+lx
piLuxFEeqjQiJW4XDGQCQwU0yt/GMezzh786k4oNXOAyoKxEOShTHYxpttAieAeE0EEQfz0lV2QF
pfNUfwb89h9gfrOqHwTeCxtEliJpBjX+k7eG0co90rX/IB17se404eBZxxINpDGMNo7rYH66vUTK
qPVUTY12g0RSTyJ8EtspAdxFeUGizXgSOI1rljfci6PsO4kjWdnINIyyXRXGbbHenv9s5KvQ/mP/
71NZgqDJA1jOUC5etMazAK2K+T07ld4A9GW3reSel8Y7Dfn7zlt1yihNmYA9DimO1mDslNPcpLwl
S54Qyrgkqa2MSsMXiqe7bgUqi1Y454/BWjZ8R5X7r9pRBqWX8rSt3bvaSb7uZL4BhlDtnQGBwErG
983EJb/iHYuyr8k0Jrkh23K67sPn2zqG7TjH4ikDFerVKJkBbAQRgws8l81un1avcgt/AC+4+93A
yKYBLL+Qj5rJfnbt7JgK+oVSIy+vsMQGRGEBCBrYYitn0wW8BOB0Wrcr0D65K4GBhll5e67tmdBv
O6uLAMNtZ/BMnE4Ptlps4tLEj8HAxGpnwAsFrJTgpE4BNMg/253j+DGaLyuPcyR3yvsWgORHR0zJ
npqTaltBFpIqrsypefIUmE4bmqnVwReFiCACyG99IgtFh7fsCQxd9vLI70pxdNekvcwWN0MsQ7Gs
YbGRhjjYmw04ysu7Qsq3RBl27GuwW+CrAVRzel8J69/I4NngqP+Ax+n/GQnoDaZFAMbNNkAgCXjZ
W+GngXGpeeTdIYdy5HAFssL4zleblNfJRT0pjAYfLTvEQPQvgwXsK51Htv0AEwiI5bttDqTG7ngz
RLzPR7medBMstSITxVUJ4uF2df4ANIj3+Sjfs+nF0AoJUqLOReXsQBbqiAXUB8X7EwvgHYlyOOCS
EZR4xOBg1NWPvdlfN6qeOxyV5Hwwul+ZVFqSJ2QnXQ3G1lFJWdrJZ1u3Z5Dk5G7xiPeTyxuJ5PlS
um2pSqCKL9Z3Q5g9gi47SE7b2iso6qyn5VQeEz93kPKWB7KyleqpO4ZtyDk6SYPO5BUWlbfMGYCd
6xy6CmbVBlOu0WGt0NIU/dotvvCqVeyPCbA3ADiACNOiDEMc+nLaDLTa8zm/EdvJrpKGg9zAHCAE
xDLW+iw0+bAq9jl1acQpkdQVjzli7Xh7B/02OYQKQnI6e/Aim6wvTIINxDOjO65cZED2GT/kU2fc
EqUshgQKS2DWDeVCwCS24beAWsf2SJe5P+GsefPD/xIoPsRSpj/nWZpsZIqhRrlcuyvGowRsW9JD
rfCoyqefy+Tc0TNifr+rz4dYyhsInV5HGIknljMAy4FgOpIGNU9xuMej3EDZgWl+IUgVyCce4nAM
6kcBapo+ENSIJhAOXHxwtmH8OhmdXCQSCLT0CYZB3g/gFIGfq071gSxO84yQqMSZS6STCjytDVUp
cDgNs9N2khZhLWArLo9vwW/Nq6kwhe26D0R/d6m9GQ8d1iQw1DMofX4SsmW9zfvNOFaAyQiwQfk3
A1X7Qj2VUhTWmo/zipjUi9dy9pYZpxQF+fNejGjZbxe4az5QZ9KkfANVETxpoVhup8vg+EwcI5Hs
ZsZ6fdm6U8pJzJhWLsvorQMWDKi8lJcpxmUCGRjKOf1anKJOO7aN9lcjA9JOCOVKSmUCz18OVyYH
6RUhocix2LE5ixc7fwI+xs6nd/IoHyIuiyRGM+aDJsvG2ml5BeACkI6Jh251YtA0B4DKq3ixl5lP
yBpQwfBSE7Eb8FkfwVgl99jZJRnu+EQQq6Zny9GC7E5zkCw98+yaGep34qgzRkKm1r2MqmWZPcva
fR1dFiWnBMwO7DsZlFOM5Fo0owoyxKMmI0tqLiz7C2l2x0fhKkVsBU3RteQAWrFvgMrPG/NiWriM
ihWKO9good8M/RpJWxbB4lrFXA+yUclu0q/5N6WesCs61gkPNIsnkDLxuWyLedVRpjWA5wP+BnBl
SeNF3DWc6XFmsNkdjDLzVUmaZjNQwCd59U9S5P7wt8WqnRzKuCW1kPMkg0oO2EDMvpEt0Pg7WZ6P
XgZnDbFgft59sQ1PAcwU8CIMApXy2Qb6qsMwhoV24Zw+K+1BDwin5hBOWSiXrwSJswt4zW+uTMoQ
BGBBT40G54Ly6wKObukhA66PWdmzr/rpC18tWWjqJqYvfp2SMot0LCJrJmMYUw080QTvr9Vyc230
tEr0oqG2lwFGUmcPswo8hvLZAqwRKFe8zADAI7q1kYoeeeL3hWYD9M+e1c6ZMd8ffcuVvyDp/PRT
qXQD9fJqXYh7TwrpMu16D4AAYZUpHufDM73Rx5XQeCm91sVYV0Sf07zsj6sDC/JbZxLBXS6/kUWz
+prPtMuTSRVGyRxatJAPn5a5J4ooymP0VADNxPmzMSOkghUssMxJSFyoh0Uhzb2WFChYThFmTZd/
FotzecygvxNAeZ1u7vtl62SCB2H4mAawl0LDBkSdOEk1O5u+jfag1ByhbLPRFEkGISEmCGl4oRyg
bPB35Imtzg6qspi/flTk2I3WGP+3cqShOBTNGCxFZM+NeRB12cmF17+4WwLcpkPv4OepavowgPi3
rOBwp2ntj/1gYWW4SbihmbiA39KqnRhKU7Q4AkIEKTNix/Vi9USv8gFaeZM7hZ1cydiFJ7X7yPub
cS3AFP46HaU5ayegBqVArJJo6XVdKKZbm33qn79D9pcEBows42sCqoc6napUjdkKuESwWwOIrg+2
Z9NVbfmFlIWqR15U5sqjjpVKvdgDwP3nZJPxArrH4/CcAlOgBvw3YNQyjgFyBVIGskblHOeYi0En
enKNF92Rwp8CpyeywsoXyHwy7W6Uis+50UZtucDklWszEC/jo3htBLGjhny0CHaOtZNFvNzuGTMq
i2RWBp5nS+FI9wOyLLTaxyBxLU/b7PLFfOjAJRudfk7X4qw8LWUOjwCE8pf+UEG7BGacNWGyAaOi
UTAHSzgcraABTSgvZWVu7AHBFhwfkiljV4DSHCUVlamasNE6+cuEApEUjMcBOO4EiG+9Gd9QdRfk
hwYl1BHzVoRmmVerYjnz/S+gVMmakq0ze/wCAbsfQCmVG14Njpkd7EVQyjOCREbcZohoVT//Kjvp
CdyhOTCSere4AiGqMx2x4OZOl1ZQA78eJfcp+ANgKOZJcc+qjjFgTAZRkT9XlWSdyY6reMxTp9v0
Z0J8r7r4tHL9ur6TZvPFsmKy/CH1Xdd22oxh7SoSKkiVjQQQdbqc6iGat9OrvqXjI8fxsdz6Xhjl
+LKm7VW9SEhlA6t8UuOW0sFSnxRMpFtIcjfxC0jXysgjvHZ/AEPBFq/JUGWg9AEJ+rPlGmo9qkOb
kteRpFxkZhhNiqf5fWBiwLqpT+sIf6U8DNIlISiPXW5TkJU4YM/BkMiaKLbJKNcBdDZ1EBb0cEj3
jCA3TNPNqoJ/Og2WY3Y3OCL4Yg1XyFA+uOSyXrAV7EM65TY2eVSmVYXbaH/UXxVfcgsgEhmE1K+E
coHsi+8/yD9Jx/H9galUf4JSj5kMkYkMNzi4pM4LJlcMMnSeaQEMsfuzL83aX9nLpRJ+RWwWQalw
0WoA2QA8iwMtILiyXF/MtB9CMqGZmDEQ6RbPWspdUkuIBsZ1b0wYWblPQW1sukAaia4GpNRabaOe
4MbcAihzfA9v/V+iqe+pyPNilAJED24xYvZVCYFIj1J+sKEfwicuYkZ12UJB0CAg35pIuWIQ/GUJ
MFEBidFPHRAlk9q8z0e9RxM2WVYsYYpFGJeJCHhNxQqUuo3spMn/j7MrWZJbh5FfpAhJlCjpqq2W
3tttu+2Lwqv2fdfXT9Jv5rWKzSm+8MGnjjAKFAiCIDKTBonZbQdTXctvST6ak3c9qYiiGhSBtgXC
TdASUC7ETOhmJg7Br8qQmjN6p9a1pJwRXf4JuNRx/hkQeeU7brFmgqxC6dHg7uvG1Zb2OSHNS+Gk
r2tinzQl+2136s9um2Wc6qLdQ9hhAJ5FQii/4C2BqHnTDMC5dpnlmpUBSqa+O3Vm/9JbuJpeX0hh
pxss3SpGqUFTZ/35++4oUJIo1xQQUPsRjUZ/MJbmebZiwAKHUeuHG2pkxuM8Dp2/Yv44CVhhG3m6
RUjmF1U73lV4ZMlcneZ4aDT1KJX0YITxbgAJbupQtgF6kbt7KFqdlpOC3wfaKMfd/PKJxftqH/4b
MYoosAwAmKiNBbEB/L08LVS7jMc+jzGtlBueMdFP3ao9X19y0Qfem3iXpqalznWYsCDlMtIviWUf
nPr7osgmJoXfFpS0aK0YpgkhIq64iEG2PdQTcyZYf7ORjbl+jnwGpe0AfinLp8KTnXaizIg4Qn4i
JgB+DnfYQWBBrXQIoABm2n+ul7BotCfrL7QdMIP+ZoTLgRhgxiR+2gGarZFD1T6Mys8J998t30IM
7XlTU5+ufzKZV1xU6LVT2JvTMNr8n0bxKdJuE5lQpKhKAGE+eFx1/HvHrdqYyWIi0+Bb1Y9G/ILB
j4NSngznYV0TnNVSOh6RS9Bcx2sCWgss0i8DfUyHvgdRLdYQNxh3S/AiDKT1mTg3P1TH7U/zAxNV
SHtJ4haaRTQCUw8tHsqzyRTxqs9ag8TdpLd98kEpDkUpeSsRZu6dCbbFdxnNXBNrJcuMj2Vk9/Ns
2i5gyFlgs2TVGDlGhdpnYF3PQ4kr3PU4+QO04EsfbDgwK0DyCyxS3I5Dv1hdnZHZRq03vSRe/eTc
FD6JvKbxs8/pXe0tbnlEYx73DEYl1R0Un2FO28ot7obZyz6qN9YIpmBZA5aF6LtfZkKKDIgZgqOY
+95xChaAieAdblZPbfJbAzEs5vnu9fWHk4MM7vo6COk7mNYSCEkwfAlRlMtvQCuCoaUVZA3gmrtF
zXuw7hmsqn3Uj9JijFUg7z371xY/6zlm2qooOmy1weSbuCwGeNRxlW/moekZudRZ9n4qjOE35/gb
Rbc45lSnMAgl+qCwoydtbn7VthZcX0TRUbRbwz8j3rs4thPSbVAIwg61VNfWuy9KHMkQKeyrv1s7
CsA33sJQSfFNqWVsAVFwEBXrMN0lph0SIzo2cVsGma29OHN8nCvndhgazIu08Z2eFZ1/3UvhYu5+
gX4ZKbM6TFVbYpAAEplBoY1fqGo/l8YgHZQQhglIMEC9AGw7WpmXhvTFGFNjQl3VbD0mFNo+W9wK
KmDHZErpo2NXdThq5XRTFyiSXLW147MWAT6irF0bmGO3uYU1xpnkIwvTPlh7UMqCWNsg3EaZSb8u
tYmEsTSF4mMYnfr9ZnduVQI3p6aRiUeu8tRHc3h92UVibKC5+7eu4hsPqlNFXdKirtLiyeu7n7bx
SKsBp49zzIzbKrfQ3w4d9F/yMfbWeTtsBrjtjScVmMwpTSVRIKyJTFxqQAlgoHDgaiLaD+1iEJx+
Czio1KrxhxqK80UcWL0Miiz2fGeLW/LC0JOxXlCisIkZUOZ6ReMX36dj7iWfzOCfkYthOpKff7Pi
b3b5PGVnW7eC8AuTEL4WKj1o+tNgXg5rF+DaeFRB8tVZtwlaEKEs9wvTsbEzzSV/PaLTMEwwrZ6Z
w/1HJioOZt1Av5FRbhG2YfmUsrfFbWitGp2arLCFl9mQtTuSyrUKUCErAGnGAXmev8a5iz5EWIKP
nBGQZhvSNHhuP6YfwEMC9qB/OgSx38lgnOKKGNUHuqiOTcDsfZkEhqKeMnwE5LsxO+TGeqjq1G83
I7Ci/k6P+sNo5EcbnEZuSTFeXEfEM5AtVlLedHTsJMekKMOzwTH0ppCBIXN8+WtIPqSxPrKlKqf6
oMeb4xurlX6UBJ7wi1BQIeLWAQFZ/rKsJK06VCZKPbIauTcqSxqMtfEJNLOYZMrIL9vIAjWf8AQ7
Rq/ou+Z+OZbsjiW72oqSHToIjCmRYK/z/lplnk12AyhIqp+Lygjsonbj4nu1bC5JV1frSkmWExU9
bwbxgna5wDjc7IrOwBU44NrXv1Hl3mi3W9JN56mKJSlMZovbYzPZ6gHdItzbk+0uG7pfkCR/GXUa
zGkVuWOWSOyJDs69b9w+66li4fSAvagARKlWl891o4dWDozS9fgRG7JUgtcHBCtfsq/OtAxqZ6ED
lJ4cSMgCUO5v8+m6EV20F9C2+dcK+/uu2skivdITAisYrq9+sRec+Bs9j4dsJf4/2kZgl0066FvE
p/qknPMEssf/cbhRHKdvv4WtyO63jDrwcXOJt4Hslj4lj+mxeyi/0sfmqD4oT+a52tC/VHznaD7K
2MGFliHhR4GTAvkdr6NQQV+W3ZxmP9lwYQC0wwrAyV0HVZoBL9yVt12aZV7amv3h+voLP/LOMJeK
4qnP5nSGYWo0Z822P6lbexPl3bfrZoTtHFPDKzK4Xwjr3F0ubeRkTTawHcnGZY04xDxAEbLGKR6S
thtGkXjdoNivN3tcwq9NCEz24Hn30xSSX9oI9Oh4trZOEr4iuWc4hEFgwviT0Du69AsdqtJeFw0f
7nYL53vNTXzcQT5RFyTCQFZHEAuVzeCKaqa9SW7HKLZTpGiYIUqtKuzRjyun6nmN2wfd6iTRIcxt
O++4DVGsaRFnFUzFADTp3epu0BlYo81rotdMiyUJ50+TjS8hKPoDhsWYynBeXC5mT/Kq640FwUiM
n46ahFAJ90pcFHxHhZzRHNeNt27KazVuoM/IWjcyNTzrVIfFMkHFDTWVorkZ6fhoLdaH6/EkrCAw
Ooh+moomBg6xy9+ml5uN/lO2+eqhgDCzhq5J9iH/yF6ytGBD4pI95Is+MxIvdFxwz3Mof0MYjAjN
m6La/ETDMzr9OSvAdy/oz04vEtdYjPLLvrPEj3nYpkLH3ipx1QuYFoF2NL40xxFtClRDD4WXfr9u
T+IYz7mXdvZWmlUKc8XRmIuDvb0OeMWPGkk/SJQCHB00Y8DUEsfmR2gUmg8xIAKrr1nTdohSwMdL
WhthGxvhdY+EwbE3xdL77uDQrNFa6WauaP/MwfCogu0gsP3Fs93mef2QBfLoEO6VvUkuHlfQpNV9
NOHtugMR6xLdb5EO9dBivY+H8tyrQ+ZWW+ktjfNM8vJmUvKbZiWBoXWHnOSfOoDaXMcwg1RrJRBV
4boTxwGOGVqg5M8v3y1G1dM+m1YHb9j9UIAaYALKC0TjVqn7kmUXBu7OErfsLfQqi6xFJIEnDzJ2
Z9WLoZycHowPo58CjSHFB7DU+m6nUDzR6FBCUXUep63AYjdG4+aPVD3pif1B31LZSSl6zXR2Ntj2
2S3fhmZFumBUHne29Ng8RGCwKE9aUDxJn4iFy7ezxJ2RuVMX3WzCEoMeMCkOiDVDHSIK1bAKLHCB
yYF/wtjYmeS+WJaYo95EHb7YiLv+et6K26KS9jhExxZ7uoQOLXSlVf4pjURVNaRTyxIaqd2yvmHP
/gquvnZ3rL5jTBAgwMxNcSUOZFlbWOjsbXOns0aUXu3iesNtv7tlOkDLkTz/ATqF1S+ZNSEJtYNz
AEqDKNBRf1wGizlqI5DZ8JThYio8RQPhhcv18iXzFS8K+9vs2Bw26zHuD8vXIfdz/e8Uk+39j+Bc
NlQ8arVOAZcX+3ZYmfa0On/PtlxGuS9s4ewtcfXIRNUoLxacVIM/Fm4OLPe5CQcdmgk/Fi/rQ83r
f3bwEHQSklQjDNzdQnO70tJTe24zfFbo03zSMMWcBiUQwFBsvp0+sbmGGLIY120Kz8mdSW57qv2y
dPYEZ6G07SZdfmpWy3PAgTRnmeQAE+a1nSl+Wy7j1GHUc/Pj4UcBBuB0+n3dF2Enav/luOOqrSG1
pjWoZmLtrltL0Ig4oTqlwZTgfWTJz+t8A96no5o4YaE4EvfEmxKzVuAdpQ563twdvdwIXVIoXSDT
6WdIkQK+nt4xriz1tgylIDJhXt1Z427o1UTHdJxhbfDz++FU+JGfhQNYKGg4fJXnVOGohmODwhVa
qxhd4N8l4G9Vph1iUz0PYXSgXn+HKUHASknhGpgxkgKPmQPvjsGdQc5BdYugz0iRxTu/B1YcLawT
6+dRYOSSQCbZxCLjmjEuxY0QdqPQ+8TOK3PXcr4RFWQUtd8MaZBYrVtbq2vNsllI4d6DXKNq6NCU
tflRSLvFVbtmWbxVgrgHQ3MFFXizClRQY0t2hvCw2pni/CucEuwGGaKFLoH1UL04Ye9tn61n7d65
01/jxmV4bijJyQHrgkrDUSmhJlCyqGksLsFg6gfzlgkrn+ooPmRK1x71caseF8uuHiEGnn1sisa5
MYpeuVmSsajAx2M7kipdVDtf/Aou98yYQ602BxerNhgDSLcup+2GnrY6AMeDC9HKI7ECGRW/IN9d
2OSyUUUaMg8mbJIKajRm68fZX7CA7U3wuE66RNC4ZiYaLR5A5trj/dfozaMkeiSe8JjOKlnasTLw
DRmGqK4hBl4eGAq56EPGhlE89d9l55JoIvnCNW77J81aUGuETaXRUrfbksKt4yiIouU+IktoTHXY
Kfrj6KSYpqEyuKLgJL6wzu2XWh9iG+RyiNrmPnZsTy/wzrBMrmRhBTnuwgxX1FhFtClahqKGTa9i
iD7QawgzjT6AwIdZ8/LP1+0JsgDM4aJvUgMwAX7sjLZOr9XsDl7lpbf2P/tG90Hv6EbkBKGF4Lox
8RK+GWPZb3fF0LsKDA4zK9j67bSu4KI3FPRapBQcMjtcgrErBY8uzCn1XDyCweWc+dN3M4hfCAZQ
84fomcE6/sI1KJRABBxQNgwiXbq2TYoy2Ea8+Vs+hTg3XNN5rBXrcN2KOGk5GOpF3kRTSOU8Q0um
00GJtmIof1RPy21+pqf6lqAgDTHcRYCblc/ni1ZTQ6YGgtXGJCgvUqbanbNq1gbGGYx2fegLpQpy
CBl/0dtZusVZQcQdug500DSgY/A0i4705TLaca5Ng52u/ja0UQPYllG8VLNj+QY+qa91sRIA3l15
oM1oAiUti49rREa3pyvGmSVrzWxd+y3cTlxtDJJnSr3+7yNm620YpV4BocG0DcbZml+OIvm8oqQK
sDVlbV1IUvNwOWut48RZYHGy8tNUOLaboE6Q+CUzwtWkTgGSzLLuVj9SuvxBsSton25KKdkPMiss
ze22OqCQa92nDTpTDTYb0HdG10nU82QmuFgBX/pgxx1Wy0R7tiqhQRRJlkpU4SIc3z4I+wk7L9J2
yctuA1DDgIKFc8PkEHp/9dGjZGQwnpQOia3K+5B7s8e24s6eapSdYQHMDM06+9Dfswp+cqczSPSf
/sPcPKtw3lsDyI9CBgXNSi5nxTH63nU3YrMVXoZnBD1Ab/mh/DgdmZSUcjef6ofuYw19ctk+F6YU
dEj+1/If9NPOz5YarQ1pPlg20OvNH20rd1VLNmwk3sBvVrhIX/sxbpIVjdh/+stpgGsghEHYaTqe
1KNNTjK/ROwsCJg3k3zYWyPE8SosqZJA08IIVC9vMfNBPfOmPlSfJxM6a8SbH7YcVEmyrox4Q7wZ
5zaEFc+W2jcwbtMPWffDjr/8TUZErGB8wGKUkdz5XdLZ2DKIFPh5oYGqchi70Emp6q4WOIuKxAZp
10omj8SV5WJYd6pcewEpZ2MnIB1urLg516Uie8kVXJkczcaAoQ11KUCa3u0ZdZ0Ss119sPtDQ2eM
q0CvCPV1cwWZiZYtnmQVhGfUziC3Cs3U22u+Iu+sDSiFmjAJzXuqQROVcafIynlh0QvX2OMUNB/R
K7lMCauzTF1EcPrmDD+1OFHqW0NRQJuRnJpxAv9410VHsJY/kzG9QdNasouEW5VNwjNhSQOs7pf2
S3MdHJpheds2u62r6kfS2b9TPZfVhsJk9GaH56ga8cTc5WaF1Ff2dznkQA3U2BlWebGpuyrVPU1U
WTwLN8zOJre22ZIpS5XhKLQ+QKEhcG5mwy2+L96M24W73OV+9quVkGew5XqXc3cmuQRhZnVnlyXc
sufiro1TNLu37bwt1n3Tq+5oEJ9Y2vc632RoZ5mvXHLokzTVSwdH2TImvqFjFk02tC7qtUFt5d9Q
4cna6xJPmH2Us4IpPZZfE9CRbp7mbXdyRJQ4Kg201VCXYnz9XVQ6xpq0qMaasb5dlyJF9w4y32Yz
SEoyUQsPTv1ria/JaNRODlANuNTioovxMhxXQTGGhqt5JFiP6/B4Pb2Iv5PFqMjZczT/iqVVQwTU
DUSRxjb7UqrbQyNl0hZmTOfNxLvOx1o6c4ZQaOyvtfpSljfbZPhVJpPJEpZPOjhvoMkIXK/Oz1/p
PRlr0sDQFCpryFjCnGA7FyWeeAmGFNbP0sFDdv/ht9ebRSC2LrOVoQ1Ea6MCUR5q4QTCRY+eKWP5
8Ztj9HNwrUMVrPHtf2iGir7b3jKXSyw9hyxvlfwTJ1aInmFBDxG2gOHgclaGUeYpdSgDLkuWGLeG
S4fVYWtih2KJ1z80wBqoooGanv6QKDVo/SQukWVN0fm395TLJFkbmxGNYZIRXK7fyNE+sTvR/DIc
pO7JbLFV3xWKlqLPURRr0F+i3XQ0sqE49mm//MDBN92mc6l9mWkCFHVVl4di1AtPSZW6dFNo7H6+
vi+lK83VGWMaow0eI7uBRBHNZ6YnvXj16R/IdOX9RScY0lb/t3cIzxtVFzNGhg1cehcCyjtrWO+r
Iv5S6uRX0Uq7TqKMsDfGttVumbc2SnqiqMD6O/lwSPv6m1mRL7iNjxgMryUpVbxTIOxsgD2FZaFL
Y85GU7WwET+xVgf9CHKeURKiotNBB/v3/1ngInQtDYzVVqwktOPXeqxO/WA9ZpPz/Fch8WaHi861
qqwsG9l17SsKwS/Qusk9AAkwKsgS3HRIzoVsfl9UP+xd46LQdJQKhxFM1opyMAGGdK02OVrNNHla
pt8McfG1ro0EIs79ICt8xVHy5i5X+GZGZNS0xVFoHBi4D29LN7/66UmDCAMuxWU4H+vVy/NXaVZn
3+t9VseAIsaSbIr5h8uIWex0adISdZqpuSPIClHnHss7MI0VXnKvBRAHlQ1ui8+RN4vchujsIjIL
HRE06EPQ1VCZtZPWaxvlJa1aLVzjJJDEkjjTvVnkDuUSVEmJyuqMeTmO9pfNsgNaQG3gYQSTFACc
IPv5Ms/tjT3IQGRCXzEOrhl4qIRoE+frbG9rPaoDPmvZgXVMWyx/6+bNzUxgHIlR2n7SQcRV4q9w
j+6scv5CczHOageBzE4R7RZUyf7ISFXwvB2flENe4UlP1qQVZh6dgXEw1IoBLc5TOymHfF1xl3Ls
jybYiYdMNrsstIBpf8x3mRCr5tvpkFyky2Iit6n2o2O+RgCvXF830dwyw2wCQgnqAQMKxZd7IRlT
e6Mt6gwgC7UHawRPWBjdpfeYHo6ebPOmOHUnI2BjGOltObYuhiGaMrCy4xIwxsG/25t/anB0kADo
4tYUrCb13CoxSwrxMTX/DKA1v9kUqupONZpksoNRGDg7g1zgDDkIDs0OB2M3nBvzY64+mt3H64ss
Put3NrjrxUzKrVAxX4u3wS1cA4JnmPLgeH3I6sfuToZhYT/5XX7DSegAFMdg4FzVOltTvs2DDSaj
cgIlsq0kt4qq1J+KogUMbAXjderOixZBNredJBdSsa+2Clgu4KMaeiiXAaXm6to4FtgcBx/EuskX
vAK7+aH3m/YTmguYO5c9rAuPkZ1B7vzfOjKBFm6GtJneemT+1RT3pZl4AARe/4oyO9xOqVZLGZvB
BIEaSFnnBfII8UvXMRx6H163JLz5AttsUg3yHyrGoi7XsM9bXTEMBTx3JDm2tD+XB1IVYTF+r6PE
i2LianMwJ/pjOszH67aFsfNmmm+lWjEOTK0CaSSNLVxP7Xk6UzCMJYFBZkyDq51OfJDvKGEGhQtJ
7Ii2Iu5YUEHFBU9zTPb3Xdk4A8CX9y22CZho1mDeGkjkRMahjadSclyIyh6QVGBIG6wPULvggpQk
4E/C5Ok/PMwVhlqYlotcllvoEODKGKdgYC1etLpEh1PtWccY1wg7jPUPdKnGcCyern8zwZ7TVPBf
QNDOwZA1XtYuF45W3Ux0Wqt+31lg4aGPVZr8mp30i1JAPmtL2rvFcj4TACPtOrsndfQtHbXY1SLt
0/Vf8j56gMFAOxfDJozihe9uTHpntSZ0lPzCmIJxttxs/KX0UFHUJzeF6kMryazvF/jSHvcdIcua
2g4T8bL6s918WyFU1k+/rvsksKED0mliXt6Evjo/dGVNkWFGdjf5ZZp0j3Gb0VOWOE6Qx0srKYnf
pxjtwhSXyvAwmgK4007+jLlczMx/zLMqSMYmTMdFsgPEXrEWrKGDRJVy56xaYjxNyxvUSmi9A1Pn
TtvXYj1cX7r35Qv80Qix8JLtgAqGi8sO8Ig46uCPombunN7ihiNZMaEbOwtcpoz6teu2DW60FXWr
YfaWKndjRUYzI4hrOELBx0FA2fOO5qzq61WxtHnyVWsYXWJhBr81isfRxGxRO3wpuzSI7KWRFGfs
G1ye42z5/rXKc8dYa5wlGpkmH89qQBLXPlDGblF8dpRPCpHdPt+nxEtj3FayWnVUthRT7tnJDMEu
cTQBCJEDmsQh8eYTF+Jqk9o5NHGxmwoSKkvv2qUhOaiFJpiMt4OxaWRdrvypcwvc5uM2+WRQnrZ5
PpNEO/5FYO9McIs1VGqvKa2KeCjPVeK4tJHpXMqc4NZpplusxCkspDrIIdFzWLrq+3UnhOEFWC2A
XyBA1Qxud65Fn5SajqC2htp+oE1tz57Zr+ltEqurGw1LpgLbXMhArcItuzPLbVkazU60GIjqBlC2
hSY4htaz1vy+7pxgxhrx/GaGP4oKEuOBMIF3+oFpWTUPTnG3rJEbf0xvEdqeHRZPU5wHkScjNBdm
cXAhoHDDxfAd/Mu0WlR0yTD5PWRtb5Kiq0+j4aCNiFpgPeFoziWnrgC9B19xQVQdcLmBLIkrTROj
p1sDgBkDCoRqBapil4D93nBz3bVfk5u4ADVgcQCWRrLILM7fZaidYRbFu4otqhs6ZlGPEHIwPNd/
d7ZX8AR48/oS9wXw7yCotg9letNlMpfFlvF4jHMZILs//Jg7y7VdpWqtsCiKn8vROnfqsSafaYvh
nfi5nu+NXPNnZXbZwI3Eabb13jv9ZppzOu1LK95SRFYfzLjLZWE+fbG8KVB9sPTQcykjUvlT7l8z
yHbUztdhTqq6z5Azm1fVc17LMmAM5GMHiJuNlQf9P8iTe3/4vQXzB8bFKHFYmCgoEgSrMgGj5rKd
HWVJbGbIRejHsX4Z8bdjl3vxU+szmeb51mB0gSlmxRqZabaW71zfmebSYDGW+bQYyOXsuaz4QsLx
AH0o0zUPql+d8T7+SE7XvRWmp51Fbi/FWznZfaFNfl6mbl0eQSwSza1s47D/5b1fUDQHrAd9Dh6G
GWubU6DJivLrwxiAmhYwzOHYQwAcfYi/o0FEhqD/2qPcmbhsZVttyYLK0vKWMD4mBUiNnMCeEDxb
sDKCY2nYSHykXNikRp3mdQ8fMWwO7pVT9lr4TMiY5qEC5t//0DwSBiqbl8RkIdirDO7b2StYcZWo
RsG0EAd4jJncJ0alfe5jrThqXaoFY5u+ojb43qRN5OGObd8kmjoGlpW9bPWaukkdr+HSL/UdBdXJ
MW5a4y/iC2QWwMaDBRPEZdxv1LNcHacxmXyaougGxLLofpijIQkwUcG6t8LlqDiGEGxdp3hQK36Z
GSAiJHeJ/q3IncM6fKazBCspuoECokoZUx/B3Z2f3x6yrLZRRqBc+WS+WtilyUMFcSOodvjqS3OQ
9Xx0UQ6meJ5UQYqLf3yXKaMmbSeCmwXIaF6jjyuGm4lvPM0BI4hNwuoGIO8pA3Rs8/RwekYhQz1Z
+1d47O5/BJeczBmaXSr7EdaH9pMa9F7+lD0oXhOMKThgaFj66YP5eD09iVd65zkXP2VmNM5AceQO
wOgaXuGnT/bs2n7vM6VWx5BTtopyMJjzgbAAmN0GxOPy+IGARDxrtMIt7qb8BE6QgxLkiltnAXum
1X31qGXBJC0txFbRzQChkmWBf/jSatfPibXUWNwpJKEZufk5/wUvIQgOtp3hrjDc9Ub7cn1xWenJ
Z2VK3mxyFbFqFQl4ZnCb1CnwFPEHByxOkwFCgghK0IWrdt976L5dt/n/fNA3o+xH7U53R4u2uWaO
ZqfmpAFpmfnLDTvUtSD6LJ8sEK6rgR6RSiwHCYhbVxt0p2ZhwZxaHCZndktFNtEmOkHRLrE1SsAy
YL1v46WpmmWI0KbNAlKtpkumOpgz9J6vL53YEPoXOrpb0IHmtkK8Frmu0gKuoBZq4/pJ14tgshJJ
W1L8haim6ejhYU6e75XoW5U5pYlkivYCeOQTCNzQ0z/DH+rNX36hnTkuCseqGNu+yHCK6d+nOXPN
yPGvL5xgConRZr55xMWcnpcUhTtMMH1plkTKjzF69O0JJPGhDBMiWz+eOSzGe6CZMGuMvqv3ZjxF
zuDOWpCaoYmreSWoYoLrHgp38puDPJawqeYlLQaYzLLnrLxzNvIxH+5MCBuYa++p2ecqySUmRdEI
Wj4AJi2wLpu8ybRRl2RtRpAQL/3kogOhQppmajy7AUnMde+E3w+ZGD1fSMVQzKle5gxNyfs5Xrrx
zxWEfb98hJJD7zN9J0wGyR6UhK7tzHERCQi03ikE5lQSQcllgsBm7cTB2ucniWOiCg7kWibGOBjt
Js9DQ2wAetTCGP3kNINhZ0h9B1rJaf6ncFzDDTwP7viBRq56lOFdZaZZ4tzl4XluioTUBGsKDvRa
8VAy127rfFzzl7qZZK/kojTs4HkcFSC4WN71X0fA9go6gdAntc2vDt5BXTwmy8Q9WQLkzzPMGkIc
BlgsUBpzYeJ04OCcKpOFCWNEAcWOl31nRKY0BIrCSz9f/3qionNvjguTpdWcNmXmIgMbwPlBMiVU
beprCjiE1qPVSxAbf8L8vX8UzD64mQJzwB0A2UxrfaEwyB792TDlcqsdmQwsE9ilYAHGzEwAwRNZ
lIqyC/rZIB3HgwuOULZfdqHS9JuhAMwzATishXkdaMOHBbTeB0zeemPkYjgdD9WZt3okvxlaDLL0
ki8riB60l6AMizwDsl6ewCOvzGViHVvfSrKXqipftk52istMsC7XzsdE6ce2XbbRp4l5xqR+4i5m
9nQ9YAR5BZUsZnyheIVRe36gs9mSuVqTFTaq/ly3Wey2vZ25vTMcrxsSJUxYwmM4I4nV8eJ36c1a
KWarx2xzo0PGejYEEwYoX5m8QvldXr0KeoB7e/yRV2q5qZu2PvoFtPfY3aQ+LGDrXF9TBSwaEDHy
83CIz9EoR30JFxVvx4yAX0d0cNduYyX6QCLExtTX82M9l+YtZEvV26zs/gJN8IeP2WI8yTiG+AoM
0Ll2yTplBHtP90HbljDVcQ9yymCoqictrU8gK/0+6dFtRXsZi4YoQPH6x24lDkhDeP4lnIxUXS0s
cVbEACZjxr4tJeesaCn3JrgLXp/kajZWiBpzbo3nHOiP87qs1B8VKhMKkHnDpTJzJNtsjPDGbMxD
3k/3VK0/XN8Euswd9ht2WzqlE353ARsMC1z1vlW7eQVJQbf92j/Xz0wi0rpTw/wxid049uPRRe4K
MYpreNY3OceMaI/sV5f93N3PsctM30oQiPr1/C1pGzB7AuS03c/rdpA4zkKeOydwRryFCpfLNnUE
F3UNS9aHoQ/K31oIQME5Duhjnfn9l/h2CNiEJWNFnJ7REjobz9d/gXjl8RQFnmTkIP6gUivbAcET
RQHVTNqJYujPN40EU+TmUkoOJ3EgvZniP7JWlWQj7BAucXmdBldHW+u6N4JKCcv5ZoL/cBEABYwC
yXfyr6A8CHVzOmzd52laHqfRCq4bEwzDaATPU+wpB895uE9ehgl72WhbUJP5vWLj+bOkZ+jXxC6u
mMcmbz4iVpv1XjOrF3tevsalLiNcFhz2F/a54AEKbN3sFt+OTaSRG6YRnhx1afkpPKL2fnLFmkkq
fSl62GG8zuB8crfPjOa4ZnL2n2XNWWGU7BaVK9XKrUuHdcSi1vrd2JQu4+ORfDeWHN9tup0J7sjN
FLIsy8a+W9B/asLluB0WtLczqAUochIQ4RbXcPcCGTHb6tzqKbifKDUyKFZvDsZ7cpMeCpzvEPQ9
yjg5xQHxZopbuy4e5yGjMKWTm0b77WQva/XY6ImfrKsLMZPAAtTsbxYTA5pgP0ZbBaCoy02QtjRV
cD35pwXBLtGZn98xmbUaPUaZQIB4yxFojtmUGio1uByymorSzF3ErKGje+wxUhE4XlegpwkeE9lw
tKg/QDCJhU4fmm/srnPpXMKIhycb5pjCmAMEbxCdYMt1VpTS5cPfRsvOIvcJibLMiqPDIoOWzXeR
/0O5S0AxNh9l46XCYNlZ4nYBpOKLMk8VXE+QPfrDcCQH8AtJJb0kZvixPWVuzEmNd2aYLHEnJQ4U
nmN4rWLPrhbemrkqJSv7Np+6DRcfkKfWSe8601cDpNySaBdu5p0ZLv6ieKyjtYKZsUhcxQTxRjc8
pDirIWrvaggLxShdXVvcNZnc2Ehf/8a+DbFY0KxbOOe4ErqkOqO9wWpmJ7R9m7A+QKIssH6zi50s
m4g3284Yy6O7MmjCsEDp6DDWLRV04wcXtA3nGCzmTfk6m9MzsaY7YDon28zcdc1laVq01ni6McC9
hyutzr9E6vmwOnkyolubtdTFVI7rpM9DdruAF3ewnsFQ4uLByqXxRL20kjKQiMwDhQGBRQKuE4xM
cN6biwVgEh4XcjMPO7RZ4vZRzVpvLI9TpfmW9cFJtMc8eprs1pd8ZtEhCMYoEDJAysfAClzaNvqh
bCGtw9Kc9ppFbnpsD/Zp8mC++6bihhb7hoQmiqUy/lCkGNK0QbRMgGDkipkxUra+1OzRX6ymuE2T
KU681erm3Jv6cvCcYSjcsYIuy3VXBZ6C7JeNhOMDwzrnqTYMs95b8eiXhJ6ARQdt/SxZTZYyOc/2
JnjANQBfc70yEyvBnddRwVjzNNSLG41oO2G70lX6kiqIHVxx0TfQWUkNWeLL71fkuW4WWY9Sl+oA
V+ur8Qhu2OSRVBu9W61k/thGSwkMEVgwHhqnXs5xtHWmp010PCoFJjgg6158nDKiunqmluDGMJNy
8rp6Ko7p1sV3MTj+TMxWpBseysEyejAKWz1kowl2i7jYMI1BtE13Ha0oDpZalpjUU3vPdrb6nDtW
/ZMUJbIV5mznOyB/6s9xXv0Ymv9h7bua5MaVZn8RI+jNK13b8UYzemHIDQl67379TYy+s9ONwWlo
de7DRmysNlRdIFAoVGVl5uPrYqaYpJCWbJbcNerw14MGV9qBemS5Ri+1uu5WEAknJuXbMjUcf32N
890Ymy3ZK3j4E7eZu0hxZTUacD+ORnnfj1b375F076o6oG1GUfsTVY9pJZmmL3bvJyAECPPegWq4
lFaCM8G5u3QLTASYGISS36cRZTOJqh7k3L1vmD/b/L4en2X9rnZ+5VoglT9iRTQbxWEbBeHRiUHm
9pdJ3uTNBIP6Jr8l11ZYPpS7qAEwYgmGTQQwj7Ox1kDfWhvwhPd/oJvLuUd1ZIEAu8soXX5qkWWD
3Y32PIBbVYru0HEFs0XXQ/p5VsPLB593u2CqB6QzBthcUcJnTr5G7HoqQYIEX6UfNAvvXW1j7e0D
EbKw8Prhp7ZYAm5UghRTLmGrCzAt/bO9oQQ3fRD/LKGAvqWva/Vae/zfHGTLQOsM+SWlh9F014Kd
OYz3vRvvyOP6VVyx4L3RzjxkIk40GZPUtzCW77J7HYPg6U0GkVY9HEGI+TdJ/5k1JtuaqlQp2und
Gm31NxDc6QGqMMNy/wdCw7xoerJT2KS/nfsUbYR3a/mt4tKrkGKDuhsxBZhwpzDXYAG1kTqPYIuC
GADU2xR3BXIsDPUjx6IkkZXw1Sb8dsw7vtBBkulASAij7bLXPmIu6fAb5Bx9EWPm3iuf7HV4uprM
m0aS7Eiqclijr/nYRAXY3CzFQ3xQtqbfB2vjRY7bfmvd5QHFJySZxIOAMvSbhSyndJd8+iU0rkJi
Dsh1tldgGZKmQh2D/pLpba2gQdp5+QOoTm8Ubymg4CecshdZZFZ6tNTaQDpALbaYNANisPRXFE4s
jzx2P8XHkr/YGGOwQSNE6ZKY7RTbRF0rx6QGkbO/KmEBMlfnvjw4Qb8PrDvlvkAVJb+bvpiBup9v
m94V5dG8iA46u39+AuOzZIEZSo8tXGIp0gh7cJP+3iwE9zHfCF4lGlo+Jhh0zhMete8cK6pgpLLH
UGkAnteelEEQUTkpqg6qWDp6pmOgyGB27tgbFfJ8pKiW0hdHtKDNzdyP5KoepdZvirX2oSg3i54h
vPSRFgFUdH1plZSJrCCKz9U8HQZfKl3gb7zsOb2tw8YD2vO+xylB3Ui60kPIjIUiDh1ecnxqmgmz
JpJySy9gGng5xL1KDmck0p7gnqIOsMfw1Ar9FSfPvKLR+ySn8IAuqL5RvgftmqqraEEeSELMFt1t
n4xRsUyMECq4+ZlXVTKmq1KY/eC3zk5LXntADc0UWse+wCne0mEoCiN0yN4odfu5UyDrKiieCiC8
B8ONNmis+YDU49J3aWVqrhDPRJxoIpPMOtbxUDqZCZNNrqIk/FVpm43AK178OvWKCSdVkpEZzJE0
nFDOVCSGB6MAF8Nv1lRjco2dwKLIKSZ6TKY9Z5MEp2jmBEW/UAdNHtqi/hJGbuGbkW/f17ovsMq7
8Q3U9zCoC3wfcAjnX0/TgA3Qe1hdyVO0oTGTeEb2oIbxH8CBeS5aKJpiDAy0sACenRsD7YCdokSF
Bldee/L42hvCijMvhpxGLsYE6RZwPNNOAfT7vDUywR4MAXCwI5PG7WrzqdClwLBzr1leorZ9TeKX
sbb9CnUkZ5W2bY3XTXrMpyQRBbfPGwp9CwDugFEwMPPGancWRdzIZt8Z/vxj8cCkHlIuq+qlOJph
Gji+aADl8zVxbo49IiSNRwlKar4pjxiLXLZFbjy2vSY6J5/X+9wOs3/mZDRHzUFXmao25H76UARd
54IfaUPQJCG3xet6Jbvyl/JJmBp/3rrnppkDs7Z5odXzZAAd+o5sCfs6IJjBgLDaTSo8KPzvh0uX
ShBan2jUVduRrLHCgqp33Vt+qwfNhrZmhsFrIEIpZl7kf8APe0xYdYqoARAV9hKo4lX3BOALfRZA
tj9fEVhBaDxDX0SH6gb7WFMjwOjlGjastPhOMhBKJmCAWJydbKcvgkDDXT8HXAAyZqEpLfT52Ue/
rl+6GdzkdIqj/Dk/UD6JDsMjGWjhr/7qfUGd+zDInoAuNxPIS4Ds/mo+Vvvkpu2vdQRTBXCP5kv6
C+hh51FIt8rblBQOpAOWbiroVTJuLrOda6VDzwOEh6/eZx1A/p5AF06kGs3bIaemmAve1qMOhTXT
8GNzCfW63Svaj+kvBGgg7HviEJOUGc6QthEAVvTpAFC7h8Gj7RCSNCiW0Nj3m3wzQOXWi1bXLFzR
w4XrIviIkdOjbw448flqxnazov5lY4M6k1eoh8mEOMMogNN/Tnbh4YkRxkOlytJ2wPC3H08kWM1n
Ut7YfYcKnwL893fBMaDf/zwrgzFoLtlooADxxLLJyYllqN260v2R3WvbEWtp7c2D+C3PO9unhpil
Uwaoo5eLhvghVQOO2KRgginWosqTSjParKo6i9icPhfxzn1jFnJ17NFOreX33qd9Lgx/BOpWhOvl
VA7O7TChJE7rXs0WFR/sOb5WgA6FIlKQt2581WHWg7bW0l+yCAfEd86A5AqwfqBOZZzrqiS1UlDF
ol1Im3gUAiBt1K3w4czdjYC+ouuEGSYguM63/ESqZJbwn5EGNt+Wt8lDmZm8N3sdQBpVSA4/6uFw
81ezWlhW6HgDtK9AApJthRTxoidWGqM0gRas4isuLY6MLsLkpgqng3CKhXO4Kek8KNkBX0aPjXnJ
dkQBOE1GSrv++D3FUszvkpNTOD7X9zWGCaNAmGVzzh8YfQ30N2SHTsoyRuPOsohaJvp7mQA6UyFU
sjfTUfwhP+e6CFsfhthpu0mD6EojmSBfVa7X4ZtTfhNEEs6FemaAOeCWmWD8Nbc1vwGWSQ+6Db1r
Zk/COcCk7x8UkUQeMSdgTLMlJrOl+dLW3qiBRVxyXwLUSBWwW3Wv+vWmF+ECRDaZo76k2mjOE1ax
kyHFNb/GpewJ1pH+bCYiYx0dKJ5izgh1FWYdu8qKyykmui9jdAwA4k31ZP9m5L8XN895sevMGrOI
kzkovbHAISDuAE7J3eKeAjnijXTV/UiusYioWYsyBU4HAJsRY2ooAaLPan2i9Jwca16UAoysx/lI
SefpsQaR7nO/EUnxceLXmSnmixWqA7nPptT9ok42SXxVrqtHO1hLp7gkqsPLX4/z/DizxiR5eWzO
uQn6CL+UWsOFlEuI+k2QQk9Cn8d93etQxyol/7JRjmTG+XIyMXpVyWiVGqyODlBT23ZnbKMd6E2K
FzT0qp2zXzv3D2qqnCv9zFn65yflI2ew5GbKsLQ0FaMTH0Av1q46bFPLdZ5WoBeLcNj2zn1luQKP
uYfkZAPRr35iuiWdMfcOPKbFCQ3C99nGfKRTBCjHbTVNZI53NdCXFliYkZghkT43BxoVYuImpJ4a
jmu5/xE97Cosb+1e/4kmCX/jfthkT2bdpvpCbXbx7OrSobbuW2t1o6zzGu1JsJ58B+lsKGry8JFZ
zwh9wTSrYYwsQfyteV6C7rp+iADA8JYX9P8xTd/dii8lrlmgT1VMRzuoRjDVESj2pJICkSU/BdZ2
1DdKDTZjNOYve8cN2idWmDu2Rbu+dho4V1erAc5H1bMTYT7GPfkfRlhinEFdAAO16BksR69Jf5EZ
7XnwWiZQcZmMXdmIplEFXrEoFW0y1Nyhh14qvlrWnVH0gmXjKD3Ql84/X4fFMsRd1+DRga9Dn8jd
df+w/Ko8+9Xx0rcVCAIw8UTeco+XUHQvgqjx76UT20zYHuR6wOQTbBs3GfHQ5G93Hbimawgo64Dh
oVelfAMZs6CZwWFogcs25opBLIGiwCdKYnMu5kySUDTG4KscaAcNknHdE3RvUYdAwzgNUvB2usKx
berOp0v/xC5z/og6qYVMHM1f7no/2gybyjN32tUMkmvU4nciqC333FFaNpQAMSLBNm2mVK9mjM8g
ttj13mrjoIwb19AeLp877v2AKQyIbxm46HXGqaQdc3tpIjiFbCYvflX11hofJrX1LtvRuEfhxBAT
RjB6Li3AKuh+25GNOmWLV+r9XZ0aiWvb1exZc79thuyL0knHKLGutFJPvHIgPwBL/wHsYOuZVvca
KfMKFuroOFTJ6lLxXjWN9maV5t4y5La7SqgSx1Uf2iVotcw2bz09znNvNqfXRpbftKSe3Nqod2MD
BSvsFxC/GJNWby57K3KWiWZgmVmKEdBiX5PIi6opV10RF4IV5SdoHyvKMhVJTuJMSo/PRlvF3XV5
g/l6jH9rgflFNOPIP3MntpjLFeSKtlrF2PvpESmotKsCDNgfp03yYIOu023foNLoLwfRGaDr9OnI
nZhl7teikSu0G5H51mnhTU7itxVxlfZrNV8Z40EHCZRebi9/Ok6/H+HlxCYNAydpC5SvgWAt8Uai
T9r5kT7b28B8oVpbxNcEdaT/srAY6FSB60Opn1nYXIoNbQBTuO88mP2RjvHHX20fWLJsW+0guPlF
9VUIUQtjN/Xi88p+2GVWtp8kXSI67C77d/KLMMIg8LjPILXdbhxfFmC1+OkvHVz9Pz+ZVQUPuJwn
1E/ybN9F+25jXTeaWy5uBur6PJhQ8UkN0QnhB7cPo/SYnnzKSM5jTKvDaLIDZDtAHeSqezJfkX2D
trPfJF+j2HWETVQOLp3uoA+zNLKfmHXkWK5sGWZpH1AH+iYJCVpkpkuZNuJQWD/mR5sPe0yOXyl9
LHc0rUmIi1vYhCh0HOg7VLfS3HXu6NCutZvuLp8TejFc2kDMxTEafWF0dY7EA4ygS0481UkCkkTe
nENEKyLhZXMiH5nrI4plAuZYmMtJmt5iVlFVvXTU0kFgh3frgoOUFtMwjA/akvNvFyXa2sQLIjc6
KZprm81xXEofIOq3y/78lzDz8dEYQ6pUGlUewyHtpgRzIqXk0r5S8g4KHxYJvoqsferaYOCyd1L6
tXwdowtV7NFGFL0sov4Pwgs30f44ASy4binKPOob7EhDfVaTbVl+w+SxH1soN81lIIn2oii6sIXW
zGmStOxhL9/1O+27qrsUsIhJ7pFS2akhDTCWLNgqgi3JskZVqSYVbYT7d1gIRjtbtMEMaREk+IJj
xqLrnLFIiAOycT+V5KsGYgv2aly3ZrFZpOUulQcBZwlv+5+ELraS3NtGXhUlFtKZU8zgQzku+bbU
rcApboSkQ40YvAIfHmgGzk/Zskqa1g9YOnrHgoJbO+LR7De+cwcmXrV0xVgvDhkeqvAnJpkLr6xm
Uhnze7YEhpRbTFKuiZuHTmBi3Cs5zN/mFWTxFGzaHIa/mJuj5FZ4rrzTm4Pr49xho1WiaVERVmy9
umrG6RVIt3tBROGVqU9tsBFZlaN2AWO/b61tkJiJ18nWLZAN/pQmAdXCm2XTqwbbkxayu2ybt20w
PwfuSiA09E/Yr1WKBstqYTpPpV0Oio94UjfOMvj/mxnmEkjAKAXuYayiXnRuOSR7DD/7svrtshX+
7jzxhgnNkZ625pLhqfKb5SYLqieoSiNpoPc3aFJEWa7IIFv3X9Khh5ADDNIi3bgrQeREgHrUkTCY
ByCxBEmn4GuxlbJWr5a1bPC15hiiAtbkK/adWPaSbmk2QTjZE6y+zhRreVWOsBLbXhtdRa2beAqa
NeYtUI5tg13oSbW3Qt2d/IUEJY4bmPBB5muBTdVmss0yG1crXpDDI5g9tJLzrcn+5olnawDIAx1r
oG/PnOgyMdXKbg2caAejedbikkJExsd94Z3aYE5017S51o0aniIk9shUe1rzWnaSpxPTJc3XFsqS
cla4lgPm5U57ExwD3v12ap05bY1TgI29wyJSFhgrnK4gPGz0iNOjt4Kfb55deRQqiYmMMmcvm/PV
SWgQG8uXqlVc3RIpPAossBQba1TYa75iUcu+cZ0y2fedKDOgP/LT1v/YGyyM0qpkjagpXsvE0L5E
utS5Y1RcmVJ0cMCu70Ylxozn5SpKjdfL34wzooKNf2KZueVyA7LYFrCVuFjtTfJTBc9shueHgzHc
6qVcbuhri+IvdNB5Kq6ys26FwYwbXcCtQX8HFepkNi327NhArpiWCn5zhMUYjqETHagIetIm3aZ7
UUDjB9ATm8xWhfDcsFolDuPkaS8QkfcrxM7nGZx/mjc/kZvs++V15pZdIXvzj5PMNoWS/WDZY0fX
GW2V5xZN4Xmru4PfjOBUHL3yOg/i0PbyXfXlsmn+J8Y1CziBDUELFhQISSRdnUusr76RUfHRUDrT
TM8sMclWd49GSPZQiPFz6zAs7fcpezItyYvaO2W4b8HLQfCjLv8g7nk6+T30z09eu9rUxG2/4PcA
FuopgEwO3e5/s0B33ImFdSraLOuw2Gnr7A272yLgiYIdvRE+HdmTdx8TzgFoqxtNQ2phPMTX0T7b
R766G0L5ZUU9ZNqawWWX6CG4ZI45JCPmgSADBXOtDMkZrXBzi0AoYt5m8g8DoNLL1rif6MQ55njo
ZoPOEQpp/miov5RFK6H2Knpi0r/jgkfsHKcG0L/qlCgk6yvkmHPnXjajR12NfaV3HjA4MLnZYAoy
Nf5Z+HCMZZiWJ6kDYAJGx5eeuECaaT8cVw0gk+SZOIW25iXferyVfgDbi0ZnvkkrNxVp4XEf1yc1
A4cJur3krF1GkL7pBuZW1hi0pqqxAz1GACj94oEvYUHHrL81+zXbzdEivUyxg0s1LxLBWXynPLj0
FZjEpyBksCuCfUU5xhMgzlXXOMYBJZedQNBjYaDu0N3IX4DAcy/vMW7YP/kUTBiwIYxXQpUb1+rU
t4HTDkYIvYvkYCe2sOlFF/SSl0xAQMF+1vQBXtLoq0AVqyYgb8N0FJBjIOyVHv8315jYsI5ymaT0
8WaRY1le1c0PvRO8u7m9NLBmQFUI9yZmvJkjmpQJEJMa9lAfriCuNT3lEO2M6ymUQ81T3fQu31SC
qPDe7vy8jB82mUtMbkaMc9NGmry3wtyvvBaTq5gSvBLlBPxo948htvoUF7OhRxpEpXtQFaRV59UY
X26GQCI3BfLXv/laH8aY2oIdFeiRd/T1RrtAoKhxjomoa/Zflu6dPswA7I1tikt6KVV48+IJFTkY
GciOZWFco9JxO1bJ13wlkEoEt345QEQpF5xx/kH7MM18NeLEJF1KyGl1Xd/t60zHZOIU46WoTyLV
6fdyz+cd8o8ttmEuryDpiCe42dbr6lZTcpWN1V2pNZYvVavpRnX1WsdR5i6TeT041W41+jvLQgbW
G9d9Zr12g/rYAG7jon4boN1wUDoTbTdLdzE4FSapZiNrmX8AFFcBEdy+rkYGqY2lvx7K4Saf7Wcy
26mf9A1kEqbsLbUS8KI2LiQinxa7uF6s9Tav6C/LFVeTTHRkYz1118Ju/T6pq3CsdDSlEYIEH4F7
8zgGiG6odiwFSCFEneQkfQSsUAI0CiqOzotjg7UgTCUPPQZfit02kEMFilpBAxqhMd4nUyDbLkHn
UcyWz9sOGM5EDQ0zBpR15/yHtHoLRAz9Ib8BPp0npeDIpaWDFKPT5abHrSeK9byHKWhBFaqVAwwc
KPPPjZZlZuQDSN0ROYzQOBSw2AdqmALBJIyMnGAPWxAFhUoJMKbsQ1sd8yqHchhAG4iLJWhcG5fW
rpdQCyoJ5bp/PyiG0r8GrgsToF1UgWiZ7eTL6gaSWZIs+LJz9RWXaeFWrYhSj/PRzmww65d1eVY7
YLbwK7OOfFMtB7+OJNmPq7IILofD//KtPvxhdmqROGupz+/fCspT71x9NmjmW0/einB8vHcYVIEV
qlJAqR1lJgmwsmmY6gi2QH4RjJFLVTfqYH1bfNXV/4CUXGiQLvTJx5LM2ZSMAQZbHwKLBPI1UjCE
2SOyPWyNTFie4OV68NDGP4BaQyWK+XKkQ+OoWw3U43eqB4AC8Fc/ih0o5TblRrQThcaYTycVozLH
OH/vhUhyoFe05JkPDsqQaEW//vuNAgHFj2DPuKZLVm/atIhrdKBeSb805LkkALKlKOGRN8dEw80w
wjoyvFL6KbBNo9Sli4bxtCVlleojHvDpbsr39l1SufoeA43+XO/pfL8SOPKuIhTOJDgfnKMIdD6Q
85RFBF+V8XpUmqojBF5b9kaJwCguvWa14M3O9e7EBuNdoy6KjEsQIJu8c9VIc6v1KQJh7Yz+8+WF
FHnD5P+Gok+ZnuCl12bNJjNvW6MKLNTt/sIKnUWhPCSArzBWrEUfUi1HCtIaR6VOfVmfvESWBb7w
IhfqRx9mmGiCt1OSjARpo0Wslxi0lwDnB52Wv0j9pARErTfEUNB1m+1DGg+/rCETQc2oI5+2JbYG
Bhtw3rE7zsMLlVYe57HChwMp84rxBtAsUsIJC41T0LuKJ9B4O8XBNDuovUEjhpnBc4MyiSBaZSWG
72grWDjHZzWS3RwVbhfwaMEkH10+1rlTW2wi2UKi0skkQDKSKQkUUg+7qrL0zeW9wn3ZnJhhZfWk
TLZI1Nk0QTF+WChPpYrX23fkStskW/mgD7eRl0nCpsr71NwF99g5MECB42LCsAzsQuZR3iJR2YEK
abciXRnfZbfizfjWFF70QvnZhJAp3t459Zs59JrRW1PvEEw24fW/oQpUiU+88q1+Rgn2D7SaVMHe
YZseemPmSKEjehcuQYnGxBsNpxEa4E0wBKBj9DA+jNmx+tlYVhRGQfOKQj461nHq4hiJ2QR4JaHT
FWDOr9ZGZq062GAS8Lxu3EAxVM0mzL8CbquVhQekRYh8QUSpwS2CnNplkoLBKBNV7bHytAiSxe60
ab4qB/sVWwHjh3rYYHpa/S5Nwj3H/QLg2qQjsOD/YxEBSaPOaanBcJX/IukEQrg4WOO7Oha93Oml
9GlvnxhiVrYxssquWhhKd/lt/0Cr650PWpbHP5gg4IaJE1vMatZ1VChrg5nY/NgC/fdW7wroumde
80NbbsaAMpKL6gW8WwwKs/+sI13nk6xOM+ohlxdEQb1KMfJybWUPoy6gwueW8E+NMLG9Met0IAbW
kI7LRW8KaNVy70rFjLYV1Dil0U1+3fyUXch/7C6HRJF7TJCvRruKcoV+PTvbqerqj9OTIRLkFn02
JrqnXdKMToLPVs2mr421TxrBCnLoc+i9+M9nYgGo8dpP2TzAhA3mlc0aVtfkGhyB8gY5B1aVcmAY
xKWcJY2fSSAQu5NDqhgnAjPyI9/JY5x5sskxmPKMGqGeguAxjgXMb+WN2zqcwCCmVl60a4PJL4P4
lZKyaTsnex4rMHJC9Qf/n9G45EY0cMoNBSc/iUkr7VZP+wSvWr+YutsqT6/LpQ/jNQvHLBfVDjmf
+uxNwqZjURJlbSLrvp0XX/M6+d7nauCkjq9Bu7Sr5Ie4mfdZlN4ncnMPHd0bbXTu82x60BLTv7y1
hU8W+ltPjq7qjFI+O+9PFsTeg+Km/ujKD80OGmOpK3whcZb5zHU2OOnpOmNiEuplN9FmfLRk+Byu
X0xEejM0FQ9c9NXgKsT7//AUZKKU3llKVqH48k4GbH35PbYf3WCWGCoeIokx0TdmolVtJ7nat5ru
q81By66GToTJEq0kE5SWNEoWqEaj7KFOP0GUvrFKOxg0+bk2I1HgoKkPc32dfTUmNjVFg/4ALRPY
V+R+6dwB4hp0KrTeSnPQ5KHypnkycrL8XQyFYD47dqVb6/HyXqVWLvwKNjGd8baZkha/4jfFMp3O
ptzHouls+mUumWEiQVt1DfrT2CaD/iCt1vd2KL5rZvZt0cibPf287BMPT366tGxdso5n2UgdVMv6
/5P5y2aXZNeZ9qDvKLgbk3eGV6z3pD+IHBWdfTYB7Vp9wmUD21TvbLjuvtK8hEJa5wyIPlHfWfT5
mEjT1IozFxHWlWI+wY4H1kHqnqimxbmszxaUiTD9qOeVBTZZH8Jch0bXvFEa9yU6eoIPx3kunNlh
okmUVHLV2XCHTnPUt3TIPH2m+AUaTYaDMHIKziCr55f1ZTTUoGkF1UnUPFMAsul3vtq/0NIZhS78
j/4x8aW1kmLFLCE9bfobzQnWdx4zFTujQqlOlBMINyMTY6Ksru0GlLdIkY2wvwFqyZ09bY8np1t6
QgAKB3upQk4UVMnQIwI7AXMFm2qvNdXU0UrdFBjHdatiO2oY3xCVq3idJ1iiE2EWIG5omp1fsBhp
skdVHgD2VzN3XezHad5kqvSQkHnXrysISZ7bOMagmEh0SWiZOXCmkTezJc3wMe63uZ7sY8k8qm0b
e43Uh71N0O2y4y869FncZMi/CjYQf4k/HGcOotouq15VcJyyRilUWSD4DZcXnXh+UdlEaotqKPiA
3rfWSQ6ToAATLWqLWVRw7kFNTg8ypIioV3SDJ0OCqXgQvQjo0n26I04sMh817rNc0kzQWjRQi9SG
wi1FHQeRBebjkUGrdEmlFobMrcs3MxWIqvEM4DFgQFgMQz6gPDnfl9GQ1K3UEhN82pjtLtP2ZTS7
58t7gJejOFTvS0Nz5jMflJZaGtT1ctNfx9hzrHVrOOYvw+iAmhHRH/DC/qkpZr0WopRdHWemDxHX
e123DsQ0H+piFLzkeVUqkGh9uMTsasMxylZZZEqgAga/l7lykQqF5Gv2/sbWNmhmJMA10Nmz7nuS
CQUvRX4y185Yg248rrCkTY6Z4TYP++WrNk/+5Q/HK+WeucmkrxV0GRJEKCzn5p3u8aatg94dAzqb
1NnhZWsin5irRhmBPpcc+FQuy3EaLXQyku8Qsfp52QwnAUG/FfS4GsZmHZ0FOuKbJnVU2+p7/kgb
axoIncWyMbyUzsTB0minFdz/bIfCLvs111IT85X76K4Pq8Pk1Ts9GL/Uh+5F/dHs/oQKihftz6wy
5cvVniML1E8qWnkYg8Rgd7apjqBmOggLpZxTfWaJCX5FkhmG1OkqMp/2uP7QwI53TdWMret4B0Xs
HpTHrnoUg8R5mxLEfKhh4OOB4JiVEbQj6IgpKQynu+W5CIpNfDT2qqsexEQ4nEcAlCJoS5lSJX0y
VaX2rI/jpPoknV0IUu1ia1cbj06Pyd268S5vTL5jhgMSXnSZlU91SL2tzDW1Wroz7X139x/qluY2
3wsvS04eCf6LD1tMoOwmqahis8M+eaCaPzkGSeWddLUGKfhpRVUVXjPhzBoTLrtx0ZZRJqp/0Dfj
kVJGRrvAupoDmidDsxPEcoK15J5ycA1AywsM0QBZnN9raa9EI0SBVQCzqEndGzZgcaQ1wuAd8yD7
BaTMnZ2Qxp0TxRBXoE8KgQqMSRnMwiZ2pLcSOAf8LgFgcFaPzdI95kMtuLe5p+/EDLOiLepFEEgd
VT9Jaq81iWsX1aGfW0/VK9FacveKBXQbjht45lQmMMe5kVZ2M6i+vdiQuyin4llJSv3GShqUC5N0
PNbLaIdJL5NjZ/UgbpFq1atiOXtum0W+u/xp+Qv88WuYF4INkYoRNUzVd5Lu3jDq6zqbA7tRBWb4
C2wp71xRmsE+tKa6+M9hNA9pZG2y8W6Ml10u3V92h/figaalji6lDI5AiCGf71QkkF2vEAUbBnw7
ptddUbTAuHc2ZVBeCV883G95Yo26fZIkp1qSznoCa7+HnHPfxoSPFLSAAaHUh38X3hOcBwD8swC+
QAIIYgzmQDS1g6FSanEMKZDF3mkbZxN76laoY0ZvHCYdNwGvBxObAQgQ+O/PfVOmWVbTrKDjBFNA
276/VdNkdI5IaP7FaPyZNea7zVXWaKUNawn4TLID4G7+EObub+AnGpMHQc7J2/en3jFfrs+6uNU1
AqSuUk5A66sbMCPeonjzKtiQ3GUEARSexHiqflIPSqweUmkRUggkLMclSDyKqqcUvyiz3YmBW9wD
YHzYYyHoVad1q61jIXsMOY+jp23J1Qj27ebWpCOlwsuIdwSgwQLwOkAzGH5kFtIapNGRa1yzdJtA
OxDYIx28rctR3/6BSorIGpNCJwuZ876NabZS3Dd7Wlcfwuqx9zBpIgTB8W49y4R2JkB3dEyXidSK
2UxRVTYQP9hFe7Jvt8a7/JyIQp83lQtq7w87TAyG5HLvdEOtome9hjMa86pbguXjSLZl+JvsV1p3
5ov1BrlODAr6wvSFOsIe9ZMfwPawBrDF1sniKO8Qq+ZeD7TvsL/N3d4tdpTUpPXSvXQ7uCJQucgw
816eZGBKc4K8wlQekxndW9DdkAgjyfGtU/bbpBCBeXlD8qdrbdANdhKx9VVy4jKv6P1gvKxHsFF7
lYf554fhWAbjExbXvxwAaJj8tLaI1rQoplGlOsagZaVyJtmKbzZQgpweo+jpsgFeVo1eO7AymITS
cfedGzDUoSdWoSoghdD2xAFsfrhPrL2aZY8FsUV07Jy4CaZT08QigtIVaei5tcKpRyeqpcpXjOdq
fJ30owz64sse8WpP0P7CSAjo3lFMYZUR5CbPu9hwKsQw6H6jlZkr90loAa9iYHuEaiQ+ApwwfWaS
WcVIt+oe9L7VOyd6+QpeqyfjvvExWY1N6ea/RKVZTmw5s8eso7wsKG1C5QagnExzVck6VorzLVoV
gObr18rWDnFmBXlUrKLF5WxIWMYbDA9pAyqNzJnTa8teyQJP6USrHCxfHZRbwKfcvUSutI9siIaK
miIqJ2yf2WROHSRPWtkEWgNhu9+B07J86L8s6DpDwmPrXNNndXaXbTq/2YGTA5fi/NgAPi/skYtc
p5vg5PAv2hBp82BVPuRu3FKp3Hldgst7l3MaHXR38J5WoPBpsIRlVmNp4No2Kl8dbD8bfoxJaNSx
q5sAwiT/PoeBLRxEA1SIiqMxl2EBKpHZKXFMku5RzwvX6O8tu/QuO8SrvJxZYW7BNRv0xBjg0bAv
rqfVVQ6OJ83u+MUK5n1zpE+/ZTvIblULlpKXypxZZkLn0K5pNMewDE3EbRbEmWsBl+JFN5Q7c4j8
RXQo6aFjYvWpQRb13qgkMaGDXIFa4dcoPap65xLl/vJ6cm2owE1rsg0SLZb1wyErmewVH02pb8r4
1Rw3pWgwh/PYAhD5wwRz2jCKMkb1AjfqUfslmyWU4XVnO/bWtp/kzv+3/oDvQgN1HtXJQ/WeOVNz
ZeWxReLad4z7YdoO5Cmeny+b4MyZUBtA0+NkYQrGpGt6cm4rreuIXMKGNrj2hmJbskN7mwOFOr32
qTfdzl53hAJghiGx1ovQr8hTgZvvD8fzvUGLSAD6mOg8QQuMCZuyjqeelCFg65viOt7KgNZXEFvO
H5z7LmyArVl8Lej8BeIMNP+13TzQe7eDBK9vCH4LB9t3/luYD9wp2SAl9LKS9+PO3JPFG5569IEO
EfiXAc697e8UO5AhNvVFmKx+vihtsK9C2OCdhR+zKOffIjYzohqk7HE3T0F1bz5PV9J15tH3jDT/
gfQNJwqcG2TiTw3K4A5UHTCHiq+9R435oGzovWwe/uD59PmKOLfGxJycNLHe57DWBe0ukmxIr+Yu
pckfwXBJUne0ZrDa3v4VksYGsTpe2uDcQo3UZBYWU6vTmCk59fNdwt7LJVq6gJzm+04STTp8Tr1h
DuV0jXLpajYLXwdl79LJ5oRXYlTrd506yQEkMEFAV1qAla+T/Thk0BHOY6IJri3O9sV7SsWtpWDM
E2y6zPbV+9hq5zSmW8gCD3TsU+aAJMy/TGmQXVGOBGCWPKcO6ytRJsLZTee2mXAl2XKma+jdvlf0
oz0VGhldunm7mz94rtKgcB40zq3R3XYSuID2xYR7D2vTPoHyzbqdIaangWCpvBLdXZ837rkpJkYu
tZUTh8AURsXcqtxbsyrIBEQWmJe+s4DozikSfLb2qpajrdPOu8uBnlOzp04g7bcUqAGCtOZ8veQG
dHp4A9Kvo+7XY7HvD5Ruvb3vhWrsn73B/gdX07uY7Wfh3GqqlaJIoN+VKLUZGmuRuVH3/0j7ruXI
cabZJ2IECfpb2nbyZswNYyy993z6k2h9u2JDPIJ+7dVG7ESoGmChUKjKyiw16/0Vvb2KYUWVZXSE
IfYHrbDLBUVNV5Yy4N6OpmBOz0DrHl3t7hQ2wWNK2k90GGEO7NTI7AmVq2TMjWUvRXqT4NmEkUTy
lHgmyvOKF379ALaE/q1L376wxVLIKGExCXUQv5ykLPfS/gTyw3GxI785EZdMdnigGmya8iymT9AK
46PKNk7z5W9gLmUql9YIHdZL669LYM1XGNqya2dyEzwc+Rojb8/zpT0mciGQNk1dpgiaEClKvoJk
GhjLaDc+8Pf3zGT+dn9BFUq7qpCTZGKHVAZB0YI2B99SfM53/ZMiWOOIIdPeAetv+Q0sXG7t5k7s
ZLYM9GB6T9X29G94DqAWxp123br3oX6Og4nD+VYmdOghgr4sNJRRDv3apuilAPSspbM8gzLuM0OG
dK9fDTKxgAipUssmDMoPxl14lKGpIvnaLzo3wmfG23ihXlpjbt/OkGrQS8ObJ0/yugdKBQAyWNsM
Le22szJrAkBrtsafGKGBeQGyc9wqHHWetx/8dcFMolPn5jjpJoLfeDB8cG9CH6Ryc7yIG4iS8K6L
jRoLQi0EqjC4hqQaz0cmMqVzXcQNvS++Uoai2m4V8JL9mmzJ7n8nd9x2wttIeGGP1fdapiUM1Rr2
sD5w9reoOUArMEeyDAl6S/+B29f/QHv7bb/k0iwTIdJlzvqC3sC08lDdTFCiVDFy9YEe8NsL5dIS
ExsCfdB7MYIl8r1zhF90SyOHgAS+B6241UAKnZvM8BbHJDNh0KpacP6GXnxP9cmHQwkgBDTtOdfY
RqC9XBwTjGaJRnu6uNYF7RrIZQ6pHZ9Uv7qH8DJ/nv9tnL00xyQzpYnvNpiIfRqIzHeQlXeMUx1D
yPYjZ387H0VnG6PM4DJAY+3yKMSjKmZ1abbOMbdeUu8y+pv7tPqn2upkd1fVHyHcBa7zfnKw6TH/
2oWe/aVdtVYnuSlgt0tqr5mToy7Ff943sTHgg51c2WD8v2yaSeom2KA3FoTLjD/lnYEHKoiyQIg2
eyhvRns0vXXV+cDpe3tpXFpnzkQ21kU2y7BOLw0B3IdLaofQmuxc0RHRjrrjIkM3PWe1XuZIiGSp
MJADi/S84/mWePSKVjwz/MCtsYHEuFwfcyymrCj7uIY1Ouq/OJmjD7daeqS+M1AueHUvKjsh4UJA
qP9fXhWXdpnzYZIplvoednXBy5sfcnmbZL84nrMZsFc7ydy/4dCZc6nChoK5zQFkqrbRPkHY3kme
6fOsGW/6B2UEdI37Dd9mlperY+5ikE//z2uoz5LJGuPdUtxpwPAfQj/D4zCIrarGzIRfHJq7oQaW
+RPI8MvfwFzGSlGJuhxh9dRzMT6ZpWeyaN0nTtrZH6jp8I4KE4T0JDJGIYZBcoVBMluwMgfgNrdD
cvURUbKNmtrFAllWm0FopRoQVuq6XyWv+A0KImFYnBjsNDvT7R3DUrzpugpOc/i9yn4bP0Pv7jfH
xThrPj8HV8/jOR4XSczPmwziCoSHpnJo+5gyaxZ3ROTCJ7bPDQWEEQ14IvZ9ZAIM32hotjp5K96Z
7bWidNdRwp29fZvJ0b391wz7NMqBvEyDf8KefCpukFjRWazlid+k3n4zr4wxEZ40IMPuGqxJPCxO
a6XfKTEM9dPmqedUbrYvrNd1MeG87ItQkKKgdSYd7HLNlwqknp9yiVcTTPxucjLraXt2SxpR0fob
riMPpNiQRE+H68+mNqv9Y2J4koG6MdFgcfDCXSG7dIqG0mFP1yDCEBwegmc7uL0ukAnd8yIrQk5d
UPHjXXqI/fPEzpGHy6Ax8u0N8WqGid5JVippJxgtDrTXaqXVm4obyz/C7FQOMeej8dyCidfiXIxq
TPOnWTrgYgJanFd62mhCXZ4oJhxHUvO/g9sfepfO6UzVF7ih21gpdOowUjkfarRUbmef44+8fWTC
cl10EsiHsTaaT8hGaUujl2j77IaSK1Ju1fY2NDNbHK+7yRISruASZ2/Z+Tyit80gDrAfRMZzUev3
7QCiLc4iOWGRZYlokiCdQYNBfbJB0nQYxNYyMSwNEtXR6/f6n6qCZF37FLncu377CvjXT9lacAJN
nS6jmcwELXLBqm6gZZrbMUZMZLdBCYn/8N3OEA0NrW9gJsDccpl1t1KJYEnwlKF19nhXPVA9+Xwf
HSu+Stf26l5tMbEFFFcSynWwpVozgAyR3f+h0RlazABzRwcuio4G4Len/tUeE1x6AcjHhBZpXoiZ
OgiAYXG0nt7dxzdcVjLeVjJBZlbbSc2ns7l/NlIF/L9BOSjisdBsvnVBzfTPZ2OCTJVmuTLL/9jC
8UvBiDSfxB13Vdun4dUSE2tmuanCJUIdpqHTKN9UwLkpZ4i4hyqzHe0GPzqQT+hEIsC99kTY2bms
HEIjo1s5RzaGQ3Y5QEkJ8KPO4nZ+cSXdvn/kN8PKyhzjmEIYQVaYmlvU5HqI8qPE9cVN31+ZYHwx
kUdJn0uYEP30GTcrMPHVLj6BANtFAr3nFbQ2v9rKHOOLjab1ipTiqxU13mC5CJop6VELeaAE3sYx
bijoIyA5BSoTRSm6pQi6ke7L+59muzK3Wgnjf8akZ6SRsHHtX3M327Q5Boia3aKo6wh+46c8jine
mpg7TuwTBCkFBhvwsiM/sdSYy1bL8YY391gYYI6GVnMVf3xWd5XopS4FSgNsDjqemw90cjeD0+s2
spdaIEJ6FfAReoxRsP5BZ4mhiOPKP3J+rXorOAEUJxITjRcVE7CXdwpRk0or0x6M42IFXp+g0ie/
DBZBscAPWUp2Dkr/u1aoy10i9JWDaer4SejVWrff952t5BJQY6JJaOlCHpU5c8OEflPc6PQip+Pg
HRCrVEuJW6re8hgQxWmUMI4oMjsPUgTx1AwjskvFB82rtFyH2Y6SxtBaS1sMlokJohj9ifdXt5kF
rs1SJ1u9F6e5zoTZwPJou6dsnysv91tPLK05sNLbzC385cdwnXq8ZHqz/Lk2zITLOso6JTfO6413
ouoE8wHTL2jNl06ZfPuA824dl7VB5kP2UKlJzAUGKUhPg3par+AiB7TjN52ED+yKB/OiQYXNHNYG
mfBpdASIIRMGBeFpaDprKjo7FEO/nWc3iaD9Ekg7ztfkORFzaBa91JRBOa/xLPjiNSg/VD/QKMSs
Z+Yu/Y2ScVmYN4u964Uy0RWfchST4H87G6IsfzKBPdDdeHRJek1xHviqXjiCrZcLKOf6ERNpu6yS
lUmHA7/kZ6ZoCeeGnmTHXyufO57C+agsrlvu+0GJU6y1cQALHlGsQ48gBt/ZOFiC8ZXEVibaamb1
v+PWkfF+4aKfNyYo0RR9jRQqU50IJdmoIbdEj6xuBUDvUCHJ8ZQdPtUMWVuiufEqOMB/1VDPYCnb
g+btqtnNHubvrOjAa2URjuOy8GRJrNQR+Du6pnO7wFKHzJsMK71W3NIHAhNEU7k/nMfkG+0L0fwp
dQPiqrPfg5YJl4DPOUpbeb8MBm5RMSljIgsyDyWiypWJV1Ry0m/CXYu5oEa3ZJ+AykWQLR779gaK
Hl/11d4boKTar6qjQJ47cXoElSftTUs22MoeovSaB6TfPjwro4wrzXMSl0Dg0Zj4otZJCrylFpuK
dbZfFk6GvH3ZrMwx/gROeKUeaF2oBftBgZuG1IrV5SDQoFqdhZ/l90pg94fgKuOKKWzlLuv9ZS66
oq56pepooe2X6EIJayfl1rkG5lVPAocBk7uvzOWmDuZQB/T137r9s3qiCAoaI8y/ODxQkf5vrsqm
KHEQm2mRYmmUH0d7ptjv/itVnYPi6rf/7DPMtZYEchMGI6yJfrUnAGDJZ8KVF4073hOE6zLMjSbJ
DQCsdG3CTjxoLgUs5i504J7GDtNsxMNLDrMEn2EivzyOzJ0WilUhR7RZQYce+7v4Trul3pK5eQo0
LOcDbka/1blg7jCB5HLQzTBGG/lSbhvSFcWC0OmMzHCmbDfe8PEZNN95k568GmVvMiOS8mWesbNZ
Y1qSlttR+Htqnv7b0tjLCgrcda+gq+50HoZtzzruar4H6boru8C4J3byh0sJxAnd7EAS0RVxbuuz
h+ZgIGr93O4TDLUp4OcsnrguyjPHRJZ+GNJaXfD1KJF8DlWs3nimeCmMx/qifBP/5GzpZiK7+nBM
cNEbUUwQXdDW8iFKdaLTVoINtaYGpE4o3XJTLJ6j0H9fZQFxOpEqoeX1DPKugVrtQhy5ePpUn2IV
oVUmsLS6DGxnhXUFV8NJ3wV7Wmar91TJj7bruC2lzZfdah+Z0DL0PQgO6Y1Au7GqYRWVNT2oLZqS
vxTgIpbUGh+7ZzQnPSO0qsnixm3OsVeZGEMaGVUPCRtbuyXKOa0PkavgJN1p6BOSnemAIOae4zs8
X2UiDWZZwi7RsGYa1sLZaUEvMtkjFLDs4CffdTY7aatv+kaBsm+qXKUd72xfPaoYiaLZxfJMdh/o
L3POBSs/mWaN1if0qniR18wcKbCDb8pj8Veno+r+qHAKqJvfD9OB0KpA5/PNHGI3DSFm91TMWCbT
sTRFJFFzIjif+WRg/IQWJEb3QPZxefwUowLxcA8rij+7ObJh8FMtqGJS4tHCj3hTGZun4tUcey1Q
VZawQBka5ihMKPVlX/DJjtez206RVnaY1LMpMkFZ6LISTCBUqCT9Wg6Y+QAfEYpy9n/bQ/ZG6Efk
SJ0IY5Szm465RE7oBw80sRZ3PErNTQiLQvC5DJAz4L9MYBHaMa1rZcG5NgupsTUM+TiDQDoP1Iwh
+GDyJXNLwyQ3pVlDbxYSZ7bRpaKdpEvuIB9XT3XaTfeaOf0QuxAzdZ/YDXAQgFDOAO0BHjKXHlW0
oba0wkwvrOxRccMDahMHSkCWevxjSaM2m2asjTFRXY9rXe26CdXdqD+i0HQLZhfgXiCkmA86j8uN
7uwbY4BpG1CtAa2+zOy82pI6G4cRV4hE7Fqc95GsOl2n3DQSyOMyEt+QQD+AauzKlGQvGpoHWSB/
cyX9PZPlbgqE2wXTBVYlZpxTvFU2APHDvz+MCfVBWAdToA6tU7Zh6M4QsAU+PtWPU2eCBykTITFi
Vn3wMClx/sj53NubQj0RMtEGRgAuPzf47XQwneALUEV4sNkigUaTvIaeJJTN0IQEDFehAMfP8F3g
I4Be6h/L9DZaZQ6NnotaOsNy5ykH+pBPMXxDcTDnHjOX2WZ7k1/NMYlYGKuRWibwa2mZEmdug95W
pH5PpOQ4oQekZOFRkOfqM8FlvUp6TaxWKbVzqKcaVkn58asKo03dcUKlor01vvALXlvZ2Noac3jL
plWkOcYiQXjzs0/6whpGE/hR3B+8OLF5dMFQRMkKQULJvitJj8kUNUXUPJMoOMikIZwSAf032MIV
jdX5jenwFCw3ezWof/9rlQkY4Jiey05V6DU+u1J4TbV+aDpNwmsAY5EIcpG49AO9iRori0zU6Npx
ENIQ6yyzM+YQ+jA3vQ/oL95fSo4ByA+oOGx+xpVNJiAMUjmSPDnfSN3pXA5xFly3tKGC9A8NgKcP
lMC3sj8ERShYg9UAZEnMQqcoKaV4wcWUgnute6T9m1/ZMxpgwMPxbsHzLfJmV3G7UC47gxCdMSam
Wdi1IcEt+HdyiNtjV+3xLHciHiZHOjV7qlyh203/I34s7sHL7Kv7+DniljE3BhEQhla/hNlrKTCU
QmvwSygX4ngfYRIejHC6V/qQmhbhz/jsgCUXd1B3k11hT66EyuKVODedDBmBDO5IlSqOXUaJRsIw
Yk+jsK5iLCqeLV0tnPcj/aZPrUwwgWhR5VKe8DBzgNa148y86sza6oqJF/C2UsT1lc582VyAqt5i
IAShIvOX+KkTuMSvHlsLMuyeFFrTHYDl4a10NQPg/anX/do68zVBjCOEsopV0pqlZmfe0Nry/Zn8
x9cCm4eS2GDShPessiUm/9bNWgbBMFYbAa40X82KRZ6Cv+jRKTQaOtHP4GFGu8wZH6cn0fQyXKy8
Dd88t68/Qaa90tUNk6V6NYs9fgLNyTW7i8BSi7h0Q5tlXcmXmNmqleKtYeimoaEZyQ6gx3gVCxpQ
Wud61HiNyYQrin+U3TyyeADIzYfA2hjjtSGEmOKmhbHRhsrtueX5m+JVwWCDrORT1Zq1Oeb+7IHO
MJsF5qj7ZN9o9aQ4qsB2Vt9HblV/80SuNpK5ywA/ntukgDGFBHZB+WtHMC40vfv+wd9sCa0XxZzI
stGWcuhhh3KWF/9D8khud8VtU/NWxJy+PK6koh5hiZYqq9/5PQjTbunnSn+PmNTPneqJZ3OzOaRo
oMICJaoqGmxhqI/kcEZvHMDLZ3D3xffanbRvXQP1LiAepJ+g4KZ9oRNeMTbGgsw7aNDbfY7qN9dX
aZB+c6etfgmzz1OtgFuwwy9pXfkrLdGm9nRQfch0Ap+V2YL3qe/6unJmt8WmL4W8gb0unN0lHqZD
GM17WYl9HdqwwA3/WErxNM4COKSDhFPe2Ez/qFilhPFXE3yml1FnnoeSCBqijhnmNt5TQ774ufAo
YOCWs0yeJRr/VvEt79oSOhSw1HzVfNFt72JXS8DoFtzgRYTyX/E99szK4m7vZlyFzC5GIsEjpxpM
aM9IGVUTLeCoN9MJc+tIBYTv9HWSuPENj4t7O7F9tcbSyNV9mfdzdU75SpTCCye+G47DAQq0UNXD
wAU31G1BaDCHKKrgjcdjWGY+YBhpMkaFZFpiaSix765y41s0TPijHZvnYmWJ+YC9KTfqMsASaA+e
lR/0XqSNS4JpPbCH8B9B25fyyiD9QSuPaWsoiIwKUjrlqndp6TRwxluaxtV+c9QRDsY9sKBudkKQ
+sScOzKClXHmxpobaYISMIz30d8i/1MvC+fC3zwPKwPMHUUq0mkyhoMdo9DtumtsY6msXmutRM32
75+9LVNgmsEEMjRpkawzEc1IUzMRRxw9PXuaWkyTaZWnzJPb5S3vkqJ/ig2eoHnBowdM7XRI9vKb
oRjWlp1hAklbS4+yUUlUOyr9IfVqg+Rff1DyAbrKIAkZrpa+vkvmvBSs2FSOJVAXtpgomFbK5D/g
Az9A3MqMOb9vcycMsAqAkwPETwr995VLZdIENWQ1gWLuIN8ZhbRYkWx4RpJ8bfvs/66KY4qaJIvA
NABi8EbmGYT2CK2QN3AUMbZNeb7WxumxIqqbah3nVUC9kd32tSlm2wtBgGIgCTonINl9PwWHQp85
N8Vml3ZtgzkRADeWS0ttDB5kDezmZkIvrLPAUeCafueHhWUsDgoU/EiwmT5qsi5Jikogq8A2UeQi
jhITiojOIDnVnqJxlnvjxgR1s/oR6pwtJ16bY64MqatBFDTCXN104bcSOsvHWhJ1t1XUfqcIWfmo
KIHoC3Udl/if+owp1Cyz+7AdMMkA3mGvjA2MaerD4C1LAoxfCgL5pWoBg3j/ZG9+99eNYVsvoAdO
Gr3GL13g003Sfs/i5Pl9E1tHZrUZbMelg8xLWwrUBGmshvyQ6+c0vVNljhDZVs4JympQqlMuRhB/
XJ5MsZejvI9hZgqu1PFr1N2Py5/3V7JZs9docmnADPo5zHed0kkT50Si1AiTByYqzGO73U6+m8EY
jbz2jE5JnO7b+2Y3v9GrVfZhJ5EFfEgLGFOEAtrZ+r4lv/6bATYFkMVCNAMYyLXWVTB/pUWcu2oT
uLTaOZm5+6OkKoJQw85B/M6RHP3YmIiaFuTLvMKNH0oN0njcjJEGrTdBTTMAySUQnQI576VLtJqZ
h9o40OH52ZUh8WUYzxQuQUEFZWeJlauIn1ooBOHhiJoKWDKzl1SaM27jtnPCZ+WQ4LEIOovKTa6N
B+KhuXAYv3wKawOSU1PCTI0JYRLGK3vQHxT60GGEAUzHSHPwWNWv6YjUuOdTsWzIHaIkCDI4VVaw
s6bOfMnMLMakX7LeAZhBd9OovZkMWQmdoR0CX22b8hCCROBrkuHytRRzlv3KEDS/LuarFtLNnpBC
YludJ8uIerdq2p8kVkYH3I1P+hLEvtnp4Oshuaja3WjIh3xBL0ZXo0qzA72soP493r/v/VvB2gQb
lgl2FRC+iMyV3sxB16hj2TlVP1pKFjvRlNmK6shQA1e4eAK6PaxPrq0xqRReGbLSibBGKVYh/Hmq
bgbUkPEsHuzPkC2ZyNdUES0dTJSr5yt5la6oiTZgq8POMeuutYaZHItIiZ33N3AL2nthhVnTMvWm
KumwMnmgXie2euoBhHgQ7Ht3Aqq3rSzpakCpmvd22Qj5F3aZh68UavBEyjEC3vzupxk1xn4SM9UF
z1X9CSehhS7wxMHlkQhfhpKxmxYIA1S900NZ14j+Rvl+wfA/stNW5cUtel5ZFzFUqD3Q7iTlqry0
RTKwSBrDAFt6flgAP3GFrnPnXLR7s0ThVJp9Y8KElBGHvOi15Z1r00z0Uhpl6fIepgdPayzdq33K
qlgSS3QoaIhXs6Qf6M1K0Vw2wQACgkcW9zVlaaskEXZVQjMjDSd31BK36392xnMY+33Dy0B59ujy
V8ehSua5nHPYoxlo4dRXiXo1ms/Bb/Q4bVRnnAowQfya0Rq+iaiM6S7npGw9tpF+opcPLR0smXGj
VoqyRFL6HkkK2hlSc0qReDtTIttLNOzlpbwuGsFS8qay53Hx3rdO/zi72yZI1RUFEQGzKsxxyZI0
Innf9g6q1QBQDOCUNfpZ2UVGn/p5k/ceaG24gK0tbwYTG9IyCVo3yHIv97xs5EpQxhojVLvi6wji
4wqwf/W+swTTzjGe9pO27SiRlVx6ReI0Ks+n6S3/Ztm6jtINFq9rrDBkn0RdMDQ1nYCq9mA3vom8
wXqhyi9vPlDm2DpD6wjPONmikYjIBBGewkiW3Na/BHtKYqmcpB8f4CLaXN7q+qL/vvLpJCnyrtRg
DtVGCG9A5eA2PSFPtDo790KP/N8FI6CfsrLHvOLCpDJkaOGBv2+vHOCrP9qrwJH8BTpJ2k5+5pMS
bb0f1gaZxD4ypLFpgxy3S2MAXVuXsh3kuvxd7QrjqAh6xtGk2aqTo8oBnlWcVCp2yORTqhDkPem1
xqmk5FoeTV9Er9kR2zGy4hywiFED360ennJdO+hhafrvH9Otx+rFtcbYlxY0YMUe1xodXo53+V0E
QrT6pHmpZ+55hCtbfc+1tXMRbeU/gZCos0StEV/yKPuZKFhJYVWBo2HukRKDN1eU2s50SpfmLO3i
RH94V97/Z80GWmg6qisGe0inCtfrJFIONqDTz8zzIPC1M6vcT77AhaefZ82ZmIBFv5pjnDjo8nBW
gvMWi7aWO8Nj6tJZTwifZL74A2IhdzlwKOrd4oqJF8oA+9h9CvoZ3vZvPYwufgnj3XMTo/1TYOH0
jZKDS/xIq6K0SFn+Bo78gR+gNgLyhUUm3wVoQieZBIsvs4rpmQiDzxG5cWwvzDBxH2gXcV5aujA5
c8hwXeeHwZDcoiW8W33jXpM0wNSghaJJuGCYBSlJ2qd5DNgUFYvrfygH2dOPyz52BcxTxKUlHWaH
GGjiW9z5RJoPsX4ESQY8GjQ8HjRWHQ/UoxKKJjVtcsNprcIDyZYP6k2vueK2lTbuFeRIr7aYe8XM
IOY0jLBFl9k9DjfQBQJSanTCxPoA9JK3NOZeIQpEO+sF5qIgt6Cn5Q0KsfPRtKpYtyPhDje+VWng
i52vipoHUthqg1wsljmg/ZTNZlw3tN8r2qUkvLR8gUVT5i9zb08fYTXdAqNcGGXOYq/K2ZDNWDI1
mpl7xYAmTO+H0lUoH4Tse1J/W4gFtk+KrvWTyVHFfSd/E8fa0dqdWh61+irWMBXFA4Fvevjq0zMe
Pi1pOdRKBXhkEd5grmZ05EUdrHRO92GRa04+z5X3iVto7W7M+S2qdDCjHptBcUdLYcnQmH/hNwIP
V2Fzqxh0c987Skx2Gil48jcEX/wrVekcr6kSFW3Wxr9fiLj45SHerjL37BiCpyqssMIEMgcYLpY9
4w5TX17qd4foWfcBfO/sEhSz6Cq+v7kb75C1o7FD+a2+VGJCHS2Iv/ZC9VUpin0S3BR5byfF93Ye
7fftcfaWHclfitQclxr2iFA4bRBaMuba+j7nFAK2Qj5iIMbS8ZSjZbfLVDSXZ7MIFXzCviB2Ey7f
whDk9Lp4lNNf7y+IZ4n5dG2dhcmowlI6SH6g/CXBZIWojsrSwNm6rdtytSZ24jLTSJNFdE0UVUOH
5kDIt+Of8K0ZCDwH/907Vp4CMiJES7IW0b0BAkSpkGzk+uBXpL1P2+4WrN36TRrqNZ5NgwXZQtNq
Sv0TE4n4EQZBsRQc3VAXu/yAYh/PZa4hzqR/Z7ChUP7PBvo06M58pEuy+REhSIokGyTdKFxeWpuC
pc6NBV3FBM8yKH4cEGUiLwYuI0C9YfDJl+aTbWgJAs7/mGXL6UYdLblCsbEvgMr6CvKPCggq6AyP
/hg98Yocmx60ssfUVMIuCGb5ZZnxTjq+5FsJH8C4eWGv7DD5gZGpxTRL53Ulj8TNnPKaAt/yPzPw
fT91VDhEZ/zdXTWH9Kb/wv8BW0FNNxR0RXQD0Hq22h7kQarFXQh8hig7unQaul99hpkoDYAm9WDW
PKHlrX1FSU5BMcWQQefBlMlGswR9rFACyK3J6IEPxxDs2GQALfcQ3dTGfBsvzXOWx5yAsOW1hmQC
7IJWog7a2kuvFRt9IQXJgQMun+cSmijkOpaT3dRyJzC2PujaknxpaS7UiISkaJ0q6I6L2ssOZHnu
grL7YpJyn/W6O6imQ8IktIo836VG+u39KEuTLPZKXv8AJgmbjRAYeQFLVdTEX4BEJXP4iZtwbYKJ
OLGYjG2qwETVAk7T3EoQNjMXjNBLhSWmj4n4iYYngMaA19IWDcIccxrLFPXaUEkx4Q3h3o5YZqJw
bsGttyyBxhAhkPmCXgsLYSiqYQzSWmgAGBL/Us48wwmlM2ed5AJvMnPsbcFcLuwxn4l0AaTpI9jL
9tktRofQmoSItQxyPIywR5AiCOLvZ+ZYO77Jdnx6GPr3GTchEr0zIKqL2qLMfENZmIIsGmI8gkjp
mea1Mkje+464xaZ8YYIeylWRIpSimKRThCbrwchdEN3kE9o1B5qKYxBzaqyq8PvIHZ6H2K5v+V2v
jdh2YZ9JhomGd0GHtp4zlMCkB91oIdf5tYBzyMqj9qsRTE6bpf77q956j1xYZfKpyCBV1tewCtzC
maY1dNEznVAkyK1Sd4vdi2ALlR0ojygNHehQnH4z+wOqKCPnpPK+MnNbF0MuDHGOH0PiXyB4siKU
6t9f77YFA9o4kg4tHjZLHYpZA8APH7knCwZsY/NrW/M1DjeiKjb11QoTvyEg1w5lhdPyT6Vp2RU7
HRjpeRdxPuBmJFjbYiJ4MM1KFAq4EuUHKqVGZ8yLL92MyV2QLjjt4f3923o0XyyNCQRTO/RzMsMc
ndvFJAVgLqmNMGefS4eOeM+xt7mVCrppMkh30V9klkdEMuBMBg2qHy9jP5QckDJf8Vn+aQx5E2NW
ppilzSOkl9UepuKgvI2G4ICYc5XJ4d37S9rIKQiEL6E5exZyY6fgsiaqCJnN5pztS7v0RS6Yiw3c
qvpd2GGcMBLBjjGnsNM5cXYQIDvh9dC6Uiw5d7vy2J5UAJN51arNPVwtjv1cBbSfphpGpRa06Zro
LulVI4m8WE3/zJtPhdkVHVLgEgQSGTNtlYWK3MiNM4HfWnETSuIIIY/wN53n46M8Nj/ZyhzjGalQ
VaZEzRFwqNLZqN7TD/xO+uYti7Tv32Uxt1ypNhGUsmGndevCV63Uao+UE6D3lxO+nQ1WsvJWB551
cdF3eeB9vG2XWdlnrsApRuNjpvYT0CwVN1TmInRNaHYl19Gu8gs+Q8b2h4RUooYhZQRMZsWFrM1d
siz/i5TPObDB6AWfBF+0Gj/0eN38rScwou+rPWaFVR3VsTbCnuIHB9r16CAQpnnZHb8GvnXVQKYe
au4aQRbPqrkvoN1BA4A0jhHP+m4cwgKax2O6fz+abAZkApkXERrBuNJEZgeVJl5EoBToDoIKEZNA
4XyA1lpnUZECcadDyXPY/UebzC5CLnEcxxk2zzQxTua10HtF6dvBze11fhTuedXJrbhCgAZC6kf5
D3UmTTGkeKrwv3ENdJmN3faK7gRhd87CeFbY/KOZJYj0YPiuhUJZ+yU1742ytjmbt9Gfp41q4Leg
Ekrhopd5phQKgTR0auPkAeDGTS/caJHs1X1yXcyFZ5SRI6jZsWmAkQVcjmN867ytjTPeoo5hWKYB
vtzgdfvxqrwqB7f5S0fu592i2tq9xPPPjQoosLDAHKk6VHMhSny5XCE151yBTgksovgJdhjRKgor
PCReJdjzAEnAF6dpxisVGoy8mZ3N/AgNVhmCcyCFBlSJtS9pkUbtN5AijGzpaIx2d6BcZsQiXwYe
awXXHnPtKrVRyBO1B/z4PuotiLxfUwii7GoSatq85t6Wy66Xx9yEqSBpjZjBnCk9A9zSGeha5ITn
NluxDB1TXLdQBwcqlbGi6YkyAkMD+F8Lloykyq2RXIsT8ePwWIDoZAJaXg8jV6PFQ7nYg+TAHsUI
RD0SB4K79UtQjVHAf4pBWkDWLz9n1hlZ04Ctwqnk6U8p6w9qzCNvoNGLTS6AusfrWgEqHnoSlyZQ
Yh5EqUA5FrzpXjm1t0PdPGSQr+iz1nv/PNKwxZrCTBOWA9iKbrB1wqU0OzExO9SXZtWKlQdBJpaR
Pcdjci+PstNPg/u+wa3tWxtkTkPb5FW1CD2qrwuGHpLcniZODN0CMAMJiIc6hhfwlVgdjtmsZD0c
sab5UJzQLL2mxYnJtgKveZbtHPKY3L7O1hdbmWTRbGlHElFvYZI+SgA5qk2bZmmNO2SAgLqjJ/iQ
9HXk/cJ7sW4dPyinQiAZ2nkqNAkvfaVrjTHpctSWsmCGxqRpl1WCRh2PwXUL/ggwF3xRp289SPRe
2gnruBGbhnbnhKyyIz0trDwEkiCWb6pc/DtmA4h5lWAXF82NIBmOBuJcsAU7AQr9Q7OcYgFYtxZD
gjL0It53qa3NX/806nKruglwrZkuBvhptVqdoIDn6NHypBuph1kfHjCIBk/2vKxtMddXkqMeWw2w
Re5GV/egGRT/ojOXdMJi0k9h6by/ti1nljUTV8e5EKuwSVyblM0yFwArhtJjtRCfKN+UbLppiWHL
rW5NpmhXmb4zw9gJlsDGuLI3U61KRbLVVOa99Te2GhAE6EPD0UDpIzKnF7ikUi4mCZAZKbSH+W9k
VL5ZCVYdQ7iwBflgc5/K8dHsviijitmEyNZn4dArBTSzE4v6CGd7qNsx3wND2agMUmIFEy25y2+f
q0lphrWCkZ4rSClT6TjFSX5QCWc6h9oeeX2OrWz3wiDdoZWzCZkcLX0Pg7SxUt8Zf8YayoadRUXH
FDwDD7zRzI0tvzBI05uVwdY0wtDsYDAFc59W7GfhVuuB95hK+/293Hr8XVhiUtxAFvJioUuD1s9J
/BsvFAUAmUHld7pbdtmX8gTsauySnxjisYonbhDdOFsX9plEjVRilQAsTOFRgR/Z8i4M9zRwE6/0
xOrAe2ye77Z3fIcN2q0+9aOiytCJju8FA0wuIPquVMXVitBKTHcwnsCVYeva5Czz3xxxLKgSq8W4
w4LZ6izpLci1WovZW6JJbNIfZQyx9dWPsQjvpxBaqpp8jNPBy9U/ZSvuZFlw9STkxAe6J++tgTmQ
hlpOpR5jzxR/OKH05sd7wf8A/zHnnLEDEUOvJcRYzt/GQI9Y3UGiyR6sgQp63n6gU8yzR/995fWN
qYxyt+DbiAcptsC2gwGCF/ylckLD1Oe9y7f3EarhZ4STxgqWqgFJWj1V6SPBOFB2Pkx0XBNusXTj
tlZM1UROghlBWGGWJdRQJ2/bBWMYSrEXpeApMtqD+v9Yu7Ilx40k+StjescszgSwtrMPuEhWkayr
q/p4gXWXqnEjcV9fv56UZkQmYcyRZk0mmdqqmsG8IiMjPNz79vX2UV6J6tAGwRwiWPSh+86dZBA/
tfVs4dIoZFvZTE07ulqs5nDCU4TXeCllTg2x8oPVGFQRuOQVf2Wg8gyyDEChNcTrlyvXJ0aXESuC
bVvC+ypvIMba6MZhAVmJZ4Th8vn2WFemFDhzDWAMJDnQA8W8ytlOSXJ5GfUIVxKyHGrhFIVEg4W2
mddGtinykWvtnXjFIREMLjs08PKPyYFAk6ZJJ+T9gv6NQTgjHGqX1Z3pp8jN78oN9fOD6I112n7c
MT83y5eB4yVsrDiG2d9JwV2NOoATbMJdHki+trHygEW2TDk4PIqsr5yNC+Ocj8HboRxtbUQeqQJT
9fJlKWTAoBc/qx7GpbOcWB+dqBLxxK1dRxdmuYWVJJkUEZtqRmLJimBIq0G3hqmKFgGhXvRrAcQu
SUGmNAS4/Kn8QzTytaj34jtw51XWcj3U2XdId8RyF0/bWo8McqltetVhpKzgQAdPY90Kn9Vr1cAL
01xUW8xFPvXm0Hi4YCYvdtNHxcFtXAIxrG303gVReOPOjgugk/AmFq04F1UphV2HErM9uvYDoNBu
CfCKth1+sEYZc8MQa4Ca7rvNKIuNr6SnLgbOOZB5SIZimrHdTnt9n901IKVR/OJBCDZdcx1nh5nv
d4IwGDBqxekwg/0RAlqnwxxtJiTywYcZPxE/fRXuqZWrDeNDzZylZZl4waXDAhe6KbcgXEQn4+DF
+b4K8gcG4h38WT522E3Fj9seci1mPbfIBzpSUWeInnvU6gGqlbJ9i400fWZNonZ8YNK1hcAnCy1y
LiORijCNW1hkOeHTGGs0UPxrjP8PFjlv0edh2NcxLCJD66b6PkbpoPhgHItlfYxcsKZ8Eswq+8Rr
n/yvdeRTUnFCwJLZdGyM0BfNsI44nEyaN6+PBfrIzF//Q4OcR2hqkynOwSCrlHfzPahifzDZFr05
qCDTp6Jtwz7vaoAoRwJ+xG5XHvc9lN3cqWr72wDLCPaKDaBWJ/08QzkwtWwho7fIJreMaV5QU2pO
Nn8/HJEPeYvT1hnkBzbO5atgXlfdwNk4OScfg+RjRHMCm9fT1hk30RMb5eDDIg4k6IxwAbgCq6vb
hxCWdAMPCArLl24AAmlF0scnNzf6mN1xM3zunDkw4wO719Rngb1Vt3Nmj4sJ82xI+6Q9+fTTdmUH
JHtlo8z0PVtL0QFZXcozg5yfI0ra1Z2JAc6AbfV0cUtVE0lSrTuaP4ycgoiz6A+E83OtqadRye5s
3rNRTZ8THPvfd+h/Oo88F5Smxy3JWgyL7RbZvGc1SunZhKYFziFz31TgTNfElPFe+NdOOTU3nY0x
qlMAEdXfLdbaHfqXTmOcAyXFNjU3AEOAtG0Tv1bg+WJ5D9FSrsWfJpR2GLGahi5WPsvYtq2ZAsPN
Bh0+lXuU16U9c3tMnUWXnOUeiT03sbaRq5YOEKben9+8F/bZXjubAikxCzTR1uwGy3dasHxK/NhT
npiyx/AtFjMrrsQgF/a4AKivtBBUNyd7g8cArUzwh0COXFgdWjmWJmIAtMsaKCkAr3c5MuzeNrFo
0wDUtAQs1GItAfouR5hVgsHhr1BvgWcHb09TZVxfPHXDrKIVEBsY9bfIR5FRCxj1aT9u0PPSDg5I
I5yKuqLi6doxvbDKufUobfJaBS29J38zXiowcE2w6XQGu70CeTs6xq+CHbPi1C8sck59HieCXCjG
Ger3xewS6CGzlMXUB5nilRaLXz0ZMnIiv87Wi7s0UVIFZS+onm1QY3DRa1+nXYJ/gOGZazXo7Sbz
k6FKto02DLslUeJdQ9JZdJmweIq3ChopdHQiV8wI3C53UR2acZ0jAEIaqNtFuZcGti9/ibeKgTeh
aIhrFUZTQ70IfWgaWDJ4PltwDGlVmaQMw8BkZwsN/LEJBFMVHypgILbwBWu5dkbO7XFX10wlLVYy
2GPNxqq8ZfzZ4JH3yxzeLgUwUNSpubZ5gJw1TwU4BXXjy+mMjFDpoJJXA5ScOYb8TsPQWaKft4e1
cj+iJI0ziG4EJqrIGUEnaJtFA9BeUosmN7lxLEtAAr82DLCWKnArikGwGS+HYRYQEtMWoGnK9BVt
D++00JD4qTe3x7H2SDbPzXDOucMAobMMM9brOLu0vC9xwHEpugQoUl8hnvTBtEVTZEqExIXsOPEb
Hw1cbN8zuUi+ySiHNlHfjrgAKzmD+Etmf7WK5bFe1LvEnEVC4Ws3sYnFAn09ThlIMrhjFtGxiUYs
lWeiRxvqqfBkCzoiGf1N4sZGoFZOslMDloip7xkFqFiraA0idfEdOAdDqtKK8lqBK7Xze0V+U4yf
S/pYJ6E3tQlI0w5GYzhLeswrJN7Sh8V+qW0iAGGubqyzeeAuLTr2IG+UAGJSgGWwIiNYlO0wzv7t
jbV2QM5nmzv2jVnGdaNitu10+abO0pMu/xXihovZ5ILUYenzLptgg3Hgxgl4G8pdFzoQ1oIUBHHi
1gnvoVuBzplQ9cTEBreHqF2BCYqGRHKNiaQJngCRWiT+SFPy/fZE3l4u4Fgv/YASAj6YlxgksY7S
gla/8DPIVL3bRtbydSCeAJYAXSMsH8vd8ZYKMmrFQCjeNkgzyOVGt1y5mh0rW/z2jfUc1odsQ/dg
jXtSZhwU1MSZnpDoelqbU7gCZJ5N1pvAlwRRdJSlUEYmIIqCPAdnfku3t4d6SrfyXufcBHcG447G
uAFxyaM/IvPHRmr2dO4hQFVIcVBLRHezxS68pc27jamq+zRHSSkK+8dEnz6H06KDuLqPH/oUwgip
ZnlqXva+3nfHIbS0nYROV79blMyR4mhw2qpO3bpeoEqhkTDQkR+bnSk3IifuOvBh2EPpIty5pxLY
j5YaSBwKsJ4zpUO4A3FQ71FTTz6kqCF+W8v2r70ie9ZkS4LS+NW0G0j3IyBQUNYAFxN/nWmp0VvU
qCqvMsdNOz2mcy/YYddxBzOhyazeq4G3n38I2UnSxFYGHIy+IbPDaBwAs3hHD+s+9SXvz9f6YU5H
dhtMywo2k8WtshHTpYtjsB+lbbKrKqo57Zw99lSB6lB1zLLpa5UjcWdYvmnUW83uZrfuS4GrVZmX
u7XXOF+b2FYV5/YpsTX6i4ftFt3pX9HaKplBqL6kTez2QJoMsWMor5Ea6IB6oRjvQ+pD7o56BaZi
2dG1h1rbTag7gaRN4KbXIArm+Wng/HSRAyJvsAPH0ousJtI0m0b7bvuMLhB0cGBBK3dVJja8Ehfi
tYI8KlQEWOM4NzU1sPLtoGKB7BfWCoBOzt375HbfmUyFGOjGrgJuIRjMhkUZFmMrZV727A26WErV
DHSuUCJsdkiGo0TYgntO2E+xNipQcCnAmIIjFmyPl3YaoiYtNHgqvLWZEmkGiZriUCDxzjju9c4R
6k+JDHLrl45LFcs9DKKqhfUr/DygB8kFd2Cg+XkmVntbSX1ZtgYorQlvQUDWdDnCtunyUdVPI5Rd
NBe6xYF4bHzdRkJi4bazPjkeft3OrXG3HyiK1cyysW4d2okhd2/tym36NnsUOVqhfqVoaNwlOFpg
sdXC01zOwAeVwfTZQmzICCDTv6abZ+voRTXxSGGkbdzYTBXH32oAsyq7XHJolJDQsYF3fQYOtndo
UUXAg8VT6ozh2P9oyESe5nHIvqICIe+zcclfhnDKvndRaIiyqle7ivOe3DZeFloMSq1WoMRaAgMk
a4VrL6CkYpK6QIXvhI06axcQQJOaCeYmFGgJ+/nZ+Wx6wwBOCgaNh2qn7PtDiobZPTSsWMUw9UHL
sowgw3dub6+r2Oo0zD+scl5hMHIqDy2s0mr4iYfQ46QjayOB6PC2HdHouMtIyUOtn02t8uK6coB5
cmbl+T+zwC9YjbM6JrBQghAyb16GqBFc4KIxcI5mIW1CohwWlHr5WVEAr+3o/fYgVmOE813ABfRK
mbV5MsHG6CqBfKgnp3ANXw5UD9RGkTDdc50ZZetvWWBNBAEo6EI5e0s9lcNiYP3ZrRClLjDloM/H
ke98+y55r1+WA7sE2YUkBbUAi7x29drg6YWAEUhKARFkh/Bsz4dpUpMxrBDrvs3uSXLVG9GeigcL
a4MwQHLlQMpyc3uO1yJ9gFhAkY6GCOQVeLLjcK6UZO5Klo9ZAhVvpqYq3fIxdmMZrbj618pnlNN6
7ZeZk7WfY/Nx3gqBeCue9uJLcJ4WsoDFNAIlfUoK0WemoT242a7GlSwJCcTY6bq4Qwz00bDgU5V1
GbTq3M4tI/D7DRMEC+TMzLdNUSobLbJC107B9N92lfx4e4qvT4oMjie2qjIyG2AzvFzXqtGjSGtI
6y3TmLkLhCiPqV2FgpD9evsgsgWeHuGTgV4Q/HtpRkUOrzFzk6FZe5AW0rvGYvCC43IH6Qdw7DuM
p3w0BS5zbXDnVrnBJR02VpnBqmYWTp63TteJ4FwiE5xX7vVsVsIJJmYVUMX2CClPwSCukUDc3HEO
OcrbJhpMmDAcM0cpJHa7F4AjgZhgNedjFKIBlrUChqJW+OtkOmeZc9QMAzWHgJvjGTQBrf9WgO5m
00Eje/KJ4SMCENMTCm1yB6DPZYrue2xIacti/GWnbEOgXrUNVIkPkics+IgWkHOrIzqkW63HGJk+
27Cr4hPItnoLHRVJe8sXJ+6vjzhj87HRv4ZOIV22uV0JIdB5Ga0Bl1OvvEdMiyCGPFlNKt+IRO0s
bLYu3cmlLW57mlVho+diBK9uZFroci/ig9xXkHnq4vdEIbXT0mX4nGpx7d/2K9fZw8vrite0RWeQ
tpi/XY+yayQOkxTUHeBrGH0cbin7UZSOWdk6SAicWFHBtwMOOc7J2GUxgcXSrtCOkT5S9TB8YvlS
EzFx3z7Jn/6NFOlV9Q7mzi1ySymPtInoFLIYQHbBOLu10YHR7/4NFSQWX3MLeWGJW0gEuOiz72GJ
vdW0fXFHULmDhvS2fBJVCq9PBAYFuRBgMcA+I6vcqQfPYGk3Jkyp5XtkfGjjp9tbY/XzgR9hiW1w
FfHhc6nSupIIqTx5Aey61Z+AVBWQjoqOGOcyyaxPpqT02PZD59Szts3ol8T4SBTRM4xNO7csF2eZ
m6s6T4ayMnC+qmZ2B2XZGh05jFMsyM2wj7kyA5YVFb2U7DXLhSC2VaRRG2M8aVoECASDuSknZ6n0
XSzPX2MF19vtNWJe78ogaKSIAfiwif/Bz8/CvaQ0qiGdkfCYAnpkrcp9UAKlLNpq1+SwjNnszA53
gKTa7EChDDvlXkHvdwHEH9Of74QyYtccpSdLSBtD0QxFJD41rY40zyN1qrzwm/1gBHkQPbdHoCk9
4zig4zyEODWjFe7Az5ouTvocfp63ostmZedjtH98B24Zp7CUo8RCgiBJUCIevjSJSHV7fZjo59NM
rJyO0uLlwpUhjSa5kCuP5F7vs9LR4tn31QvecdAxP5BHxs4hoVfsPr+rUSuDVhTmWuSKV/fr2bfg
vFVlzot1EhsKZ1N+bSOj3hlFG+4rTQ83EbGs71qjCjfT6qm3wEqNbLwB3CNn1SjLZYkjA+9yh76R
OxV8Pf+kPWy+s6FmnjhZt7qmaG6WkYvGS4UHrORTOas1+sFQhodhBEoQOr19Ftcmk7FoqHj7of+V
LzNUIXjq4jTFkpb3spF6Vfa90I9KMbpxJmJbWvNncDIg9jZA2qHw6my12ZSy0lD4M714Zdzb7kAg
W233RS7wMNewYxxIDSwnAFNjq17xQo/tuFhFOUFN02v2toqwFrEX4/ZmWBtrC2is5uZ+FDBFStH+
vE7VMeM6XBvSWdBp46n5ai0y5gidg+jmYgE1RFQBhWHgXzGRm9AWdxktcS+VmQRbWuSRu8IPd9Jb
BTJqoBiajSJ8LqzEJBdD464kOSRLU6YKRZ6gOFZBuDMPNvZ+5VqiRx1zV/wlgcQxIlj2Ur1CFGVz
0phzJlGUNKPnEeLN8gPjLWe2RqFLWQsokaY2DdQuZbBnnJ6YZ1eSlSgqmIxgLexU19xbT6qL4j+S
ffJumSPUImQg00T3+8rZY1o3Glh5mGQQn3QpEGh2WY9aEzEHp7PsTWNmXgo6SV0qNnFNRVO6Fuad
2eOj5qVImqkisMeSSkXkKNvk0PiWY6MBdvvncbeIXRXQjOGOh2uBx7y8LBpg77M2hDUgKiAhlvkS
CAYBq9uwvIoV1KXTI3za3nZnawuJsi2YDYHngSAbv5DAMhE7kTMEZ/6wT3fg/Q0WBM76i/1EAoBs
AtHFsOLUgJICCI3gPzogcJfDBPjGNro+RBp+yY8Ir46NFB9oa70KBrZyHmw86NA/C942EF7wJ6+y
rLKYTXb/nMpTDoXqNHu73k2b4kF4/NjqcMfvwhz3UqZzVIZoQGcJwR71OnObesVrGDDyrSSgD39l
Fs9Hxz2Uh5B0GjUQtkcd9SHe7idm5li6YBJX7vDzQfEwmyqcCUlUDArO234NKR23xtjuSEjVz207
1KKazdqaWbrNCC+hFWRb3JoZ81BjxVQKJS39zsRGZDT5I0VbBmu3EeYSr9cMeT0N9DU20aBJzvuT
blaVZSQmc5kM05qgWHCPCmuOYgWDJ07RnTB/dL37L0zyLqVXqayirQptTPpU+7g6yOiEJJvv8hpN
Vc7tM3C9fDAG3XdkNnCyEURcHjUwmDeWJFtQOJhfYrDNDb25pepb1pjPtw2tpN9hCbcPdgvqslfk
ul0ZERSscahRaPqtH5shg5EMC6EkG3m5IAhbHZhhAniARDR6FLhLfAI8CGkbZi7V3UJvgtmynb6x
trby51OKbGR/mOK2ZDpmxTSkuOgKJUL3RfhUG4kg67vig2EDTYwaVDdZnM55/nietHJWECSweya8
y+5Z+zX5BL1xcMVIO/oiSuWvREGXFrmHSd9DPa7qcNCWdxlQTnQQf4BCYh9vhw+Rp1p5VV7aYkfi
LFRolVCu7Qm28Cb3kvsy6LbSod/JW6EPvnYfl5a4bWGmST9Y4cl9sDiydeuPbjsistM+xFHr9VMD
xkyAOPG8YQEzN6x6QOBR6Dr11OrXyNTcOBE9NVaCcpgAgywjdNRQ4OTObxRZykIrg+LdrwWgpawQ
GVsOmaDeUfmjJ++HwxShuiV9SmKnzDzR0q06qzP7bL7PVq6Sei1pM9hX232Sv1fpLiy/3PYc1zgX
lnYCizHjWcT7gyfGJGPbaHYeoZDqk0O57/YIJ7f104K4hzxoB+2YvHadE2F79t5J9weJU2gby/fp
gW6Tn9rX299nbcjnX4cbcpo0lVpLOO5z9nnq8qBrEmgOawL/dY2dZaNWUYIBqklTdYvbPFkNWLjK
Rs3oJKaXPIhjFCwTvLbC/RiwqD39Zj6WB2FP4JrnPDfMHZF5aswpYYZZh57qK9t01yGpbz9nrv0t
ecRFuymRGN7dntXrxDeGCxUTEI8BW4227cuNtMwjYfubekoi106pRNAi7BwbwiKZ7PQqsCZQQXRu
2zxR+F1GZDBqM9AOYyq+QqZJeW8kpY7bb3TTT8X9jGINa9pJMkdLnFnyl0/soTk4xqHzy+lVOQAX
4tbBv4MhWvXwBKhAxiDMAl/uJEtWX09zw7ZV46h3so8KNVw8yNk7P3ucNhTH9yAMb9b28rlRbi/X
bWfLS4hYg20y2WY16uSQuKWjuHApwPw4Kl7zViPY3NdwaWxuAMMNwAFNUNjwm3tIyNz0PfZY55Xv
g8fe9Dtk+R7re8MhGzPQZGdQ3GQTTfeW6sxO/BegRtxX4LZ5SbuBGC2+QgnRUKZCqW2Oi6/fQ4ld
1DSwdqIIqEDBls5ew3yQFZeJRq0FpiL5q9I+xbHtqNFRKwWx8doRAsSSafOC7wCdg5dHyLJIA0On
B3eyzacw9aim7UJ5ei+b7Pus5t/tqY/822doBebAlvIPq9wWmvUirmaE+54tQ4oljMlbW9LIBRS4
dvrcOg4kPRpG/2sdFYZjFxnxYhS4nEFqvs66iudqYuoO1IszJzK7FMz5Y+GNqaS41TKJci3rC/HH
d+WcTJYTebQSzJCslV4Uz86cIUuQoJ4tbW9Py0peF9MC3VGkAWUGQeQWI9Mzq6hqrHnrVzsbsjkO
IPgb6bUfUR6t/OSxvO98zW3uoMd7erqEyJGkhihuZLPPeziMV0c7DsIQWeYegYAEpz10M2av9lkT
WeZHfnQY7hgGRIyLvU6+oLPpD2OnMO8sGJhwE5pLDYZ3NU6Nn10dy3srbfNdZxnwLmpXbOpOQxvg
7aleWVRws6A+CyJmgrlmx+LM6ji2E+Tq2trLjemgyeDkIdNzW0qBXdq/XVL/9T79d/RBH3+buPZ/
/wd/fqcVxMci7MXLP/7vIXlvaEt/dv/D/tq/fo37rYfqo3zpmo+P7vC94n/z4i/i83+3733vvl/8
wS/RDzY/9R/N/PyBrsLuZATflP3mv/vDv32cPuXTXH3845d32gN8jk+LElr+8vuPdr/+45cTVOe/
zj//9x8evxf4e18/io/r3//43nb/+MXQ/w50EyIGC80vjAcbe3D8YD/Rlb+D+g6KzHimm6c00S9/
K2nTxf/4hbmRlvan/1X/ruDSN4HNw22AQPaXf36NiwX5Y4H+VvbFI9oeuhafw8fcAMXgNSvjGyG1
z+SEL3cDSat6im0yubjRniDHOzxChxnBUxBuR3ATGyqgpKK3En+LwqaB88WcOwJxvNAubap1rypo
oJ5cCiRnn77V+ltV/ri9y6+Epxm8GOBfFEvAR4wHLedQIrWb2mWqBjfS5HyK/SbOx/TekhdKwAk7
68CYWF1uBWqNKQ6mOG/T2OvltqydUCmsLzX6ZWI3VOMWtf1KG8jWTDNr3utSpxsALpmN5gNfPH7r
FZLotTMiPZfuMhKPy1fTnCzoadctCP4o6cM+mIrWrnPXMKFMENj9Ei6C8V6haFA5hU4oeIIseC1g
NjnPRbti6mYIe7voI9o0X0BZ+knbMvicboNLgfXdFMgfiyp+vDOBJwH7LWjksZdRtuXf2UsZTUAl
EIiHojDspOqiR04GzpPMUePe3JlhSheB/+IzI+jCs5DMJZB+hCQj3onc9jHnIV20VCVOvmcBN14U
2zBI3xRf3YauLMhYc+fjyhjnLZOkD/OKwpg1Ea/cDung3d6o1wbAKiWjqodyFBpO+Run03p0ZJaG
5UTtIxiRvYYawW0LPDgNY4AJBI8ol1qgWeW3RtQt2ZROo+VgU0z3i6c4SucwMUA9PEh3DYoKQwB4
lSBo5bYGb5XPy1X5IFVjCqtq/WsYfVQU6UZDc8xWFmyI1RlkoAEAOlhLAbfzO7LQdEZ1w5HpT0DU
8RZRBENZtYD3FEgjWcuMze24RUUFNIp7y6n6z9IIZuNWCEVj7ugs8PhttpCpB9sXMrVgsrj0iXlu
guYFOXuHHAY8qsaD/vgOCSYwA4m878r5wXY4M8VGexYADGalFRDItZwycVjX+vR5BMcekovtbnpN
Smf6Kth/fMUOToLdayp7Ocro+eSe5nkkjzLJzd5l1HraVvKnU0AVBaKHAx/RM0MEvNTIAVhwggY3
ibPepHUyar0r96/dcKS26YfGSz0f0w7kbWjAuD2wq3sM5lDiQfsmjOGa4cal21mE93DVuQMuMzDW
TBUdHRIVZrIZ2Zfc3Ta34uJNNARifCpqdnj6ctsQkG9tmPquc7WHYT/t7M9gdEE2HyDJ++lUVa6e
qldFtHrq5c5Enw7gs5A2BtMBmIAtfvPb5lzU0lh0LnJVG9ln9d1yy+qgyysQ0YKTdvU8AosLymZ4
4RLNwBoS5lXONmenKW2PjrXGTUE4PMOa0eJZH0LSeA5s1K9Z8TV6SO9smPb+9Pxe2ubmtww7LUMZ
uHGXd5bsBDXjt/qOle46X6VO94x6Ye5qwlTOyrrCLiAWBE4MEGUe19FY9tKkndm4FTSZrA1xu2AJ
QIn7RLzlrqvdfz54bg93JUK6NMtNtRbncifPMNvOaOeJvifH2W/2DJZaQAqudof7/J7FDaPud6C0
Rjt26bNUjvYVfLCC959wDri5JymtaDrgyzBAlsTahn0ktX3dW0DPRsEGa0JvT9Rwd+0vTl1vcLfQ
6cBu44zaGc0tqZ0atwczwuxXutK/jsNYUUef5kLaDDQa0Ik+jc2i7rQWmk6Cw8VdLDhbIAxHddZA
45EG7RPuC8R9FkdNXzVuTN51/bMh7B3iLuErA1z4YvZo4oUuVIOoMPvOBN+Tp+y1RoiLLrHek73u
qfo2f9ZEz+hrz3g5LvvyFEOHysqzGWb1TfUpK4AscIgEXT/Q3dFPTNjF0L3CcsyvfzLo4MfL0zuG
imTjcQHDU3Mw685d0i+6/mrkkchXXN9pGCHibdsAuwWD/F+OUIpDqVZ1GJLB/FLcZRvz0O5Yj4iw
eZbN1Vlk8NuQULkFZgnPRTRPXFqCpGfYtAWbyyfTMQJ0MdbOZDoNcnwvBKS+TKttxq39ClKI9k4/
toLWGLYHOfsI8RGjwiPjHj+hks88MkihWrs1COwn7Y5SNDMOtWuEZAtiGEdDteS2W+KjVTZeoJZA
icK8IWSh2cyf28MdBGoGeIK5A5hxUb1GA96g/FpGTGLjMdSIE01IK0tpMIAK2xhe6/hrJS+OJj0L
vsrV8TxRUwCuh9wn3ld8PLGksWG2vbm45EnB2Rlfp20FlSc0k2DOo3cJaoqCkOL6PY6kJx7FeLji
YYO6PecROgBkqrJuZ9y2OK4AraDk5uqP9gEyAq4M0jZFdFb5QaqsjI2gDDcP0LBX93umpKadFHbh
FvnPydADLfkWmvQwmLHTy/UmkeNtr8eBkfafJq13lhGEvq0RhGkh+ia8Oz59EwY3Zq9KIJK4CykF
f1wd1nLhho39VI+Nm81QEMo1/Dvvoxwc7eFr2ixo5SmdRW/9RNF9Na53JEJ3Q9FsZiK7Ee03siUS
W1mbI9QZTtBLxjjJBZaxQaMCucvCpQvCZgW+cymD25uNP+Zs8Ocm2Fc42/aEVlMhaTBRpXgyxZCS
bh/tbvKmsHYGErlLjBu5ESUDr+5d3iznx1St7xc4ucLtc8/WXOLKH8WEiIvp6ma6K2uutGFEaMA6
iKL1Vdt4lQJVCr55Be0il0MuhqoyK33Bzms0RwJROKXKkxrSYOi/mFXjyHLlms14V03Ut+Ux0NAZ
r5qL08/LNoks14hFDVVX9WE2Hedfibu4wkyW2lDFFrRfip86COK0H5/m47TVvXavvDVH+kl1WCuX
MO7lb0yGfGdlAcaGjHQcf+5xLCMr1ofONZzacm2mOMMk3qCIUB9YCMSYcJ5+vb3lVhYAbxcAddD5
D1CLwR84o7WkJFns2kUe4Iv6BkJ2Q3KL6QDSq5Mwn5G/TbZrv8lb0SP0ercDIHSCZpzynTx169JT
GoUyoQgQul27wYMpYPggkRn+rYv39IUdnrC17EqtjHrYYYRXkgNSw00cRBtzUwfJgyicvGrQOVlD
Ygptd8BTQjrlckPndR0SwCWoG++SowFNC1RLHAnrx9BWYrzEFQ6E2TMYNTmUafEq5NEMHQ1pNpmk
QhDC+vFZF8PoRW4hRBheVdd5S+yReOadEq2Uytg2KlxLTHxbu4/x39/YmuQAXHdblNfvxODztW2C
A2GwdxFqFbzfVWtziqmhMLPhpgTWtw9Y84QIlXF167LhndvhnK+V2yMuerVy5zv7S/Qcu2AuvWPc
l2aB+aywdkLnd3Xg8aRmgSMjW0fSit8rc6dZSztloCnckw2ro6dfcA7hd3tvLLBhMg8wNlFsxT8H
VGbUYM23gIczTOzlMlpkAl7EglEmT1/4QA7ghgXJCLh2GMA4dMYHBgtUBrGwz/V4Eb7C2RM04iLb
yY+3gNb4qLZSBF9jflH2JbCBuOj3+kMPbpP0Xr8f70WCZVft1ZjaC5vcrjWmtG1ysOWjuGF8SY7J
d/2belA32hcmricdG+Tlnxu0tJfMySVCss3rIbP+R/ZMgPoUsBrcbBNl0UnREqR2Jek1I/29Muvv
etYL6thX0DNkgoyTmh7y7+Av5fNroKO11RLsRw7rnRuP7YYBfdpddxCj1E+fdf4aONlCRwHr0mIl
Ks7F1WjpSXpoyCCXTPzlAbm2yeseJeoUR8a4aUJcfEv3xl18TJ/bT8YdiiQBkjl34lTR6uwCiAw3
i0sMoNPLvYwgOderDonzsE6dYnzS9Z+LKZhakQ3OLxRyYlnSABs2GLeUyqnz16J9uX0Ls8+4mtGz
cXC7pAvLNK+YjUQvnRHMkw16mW6buPZv2CHA00FIAlhIbEbOhjV2VR4iB4VVywsZ2JXfYou4RR0g
28ctegsyT9zsv7ozz+1yEX2y6MPYIgxwIsiPbhWAj+VdnwDCClpvMYMEZCMu5/JUrQGXAaocKKGC
VIHbnWFTSWliZMTpdG1+p7Ziw43OlZY8pOVzFT9bdnMfz9Zm1sNhVwz51kykewhtvNBFezZTineF
TYlb6kXimEPOtMl/dEV2Z41z4VpDGTtjqj7VeIyaUeeARQs+Wu/ubQN0jVkPxbwhTB+UMQzm3nCH
Wvb6vrhv0/qpaJNv6HOP/biwFS+27KPWhl9njY6eWkdbskROYs+xN5H50ZTnyA8rudhZagTfKJUf
YGeKfD00X2twWLkKWkxddIM9Q6ijcHS1fSpJGB4qSl7qBIqTIK5p2zQgkZkfpUmPu4e26pM5qHqq
2tASo9KnqIM4oF9KEvqt9A5gknm2hwD6VxCjWCw1UOdkHDAZU4T7QYUyGmCSVrgnTR7/sCGL+FJE
YeeP0wR1n2Gq7nJS0jswEaU+kUtpC0VR01OQ4XVDKodbbZaH97RslaOk1+0DMKXjgyTn6oaEUTo4
eQZlHy3Wae+o82wQB17d8kkvh66hz+TBzN6UXu6fs25WvMHqqufMAG6BzOgtr8p9RTQnbVLi067r
gF/Wwpe4MfJjL0XK5ObDSPZ2WDykiAILY6Fvdc/+okLr8vPcFPJ7LSkmSNCaWO+/hHFrT3d1rGdd
i3xVEi04kx2VLBMuIG0MBWU6gjZLd5EKpfk1yaQx6R2lRIdc7C55MdSS09EihmZbkkAEkwR9rtLh
UEwFJNXsuM60l7KPw/xbvVAdc9tSO360yrKB6BsUiBAG0yVNHBmpfq9tsxYNVVlhIS27SAnu7dyM
58wNe6Om3yKbtLFfd0pSfY2WusGDCE0piqeYUgbAvQJXvQvRn9ag1wXRjVE5kSG33dsyGlPsNUYM
7ceYzEv/qQkNuUjR+BDqeu7Madam0/0YgoSv9iwyyuO+H2qjdSpSGtSV48QYPro+CRVHzeNYcgC0
LkekjKt8UTaxASrGz1NZzWC/qs2+PI5p2WGZqbHg6ewi+RGqEKGq0WvxUw2x0SMXFCRVpW8KK4Ec
ZBhVRRQ0mlqrBfSRU2WeCWZnVlJ9XpzQNOkip466LCGIglgXdE2cylQ68qiMFTFR3yyrOH6VxrAg
9QZJnM4evHLI+rx4y2uaodNp0Egr/RiTnFro5WJTuE0J6J9+at1goXs0aXMbubVew66SBqv5iG01
vZ9mQGB2tMub4lCnMlQdkcNotC3633QkOGecMqCy6iJP/4+081iu3MjC9BMhAt5sYa6lN+U2CJaD
S3iPp58PpZloEmTUVfespIXEvAAyTx7zmzs1o6AHThAOw6dSa/Ifqh3ZNHK0Xi9dFYm3L8aAIskn
Q+m06omtQP9F6pe69svYSaadlNVoJYRaboR+JtIWLxxDQqOumGEzLQJeE4aIvBgvi2zr1FM8In7A
VDIxCpLHGuvQuVNe2kFWHzpFQkWOLXZVLXZxqrQGYB37zgvjUfGaqP+MJajkKePS+l1ah26MDdbB
FFnrYTCp+hJiFffIluMY0HY38axF7FoJJf8K4Wmh5LXHBV35NZi0X7OTk1tyZ8OodPDDyNrlNJGQ
upaJCefCufZUPvy1vjSTWw2j6uad7uAAbAvFq9VQ23EMn2ZHFGe+tnrXD116Zc0lBuRClr1yGsUh
btLWa1Pd8flstqtk7eSFVnZOZfQx3SRKQt3Vsykj9iam41lqVgdCEur3XDFJkAwFQ4k4zkrXMObq
1OGo5MW0nby27EwvbSLNK5gXuHmSavtSbULPXCAz7EtEOT3LKfRzxLzeryExXOs1VsnASBp3GqxT
qJi7KA/Pita0XpEPpzIeJD/K9E+1lFxrrXaSHMPvlyRy24Hhu2Zxqk0vmn9YRh/Muull1fBTS7Wd
lYXgUvAvicojGgb7vE+DuhpOVmn4gpukTl6UtOJCS75NRSm5aqY+5mG/R44CycBl31WRj3BDsEyh
7M6Des7lzLxK4qr2mJW75dh5oqEyjZYnC9dStLyaz/DkmJZGE3M+vQZIiltyqqTHfB4C2haPbas4
xD4rcZUKmNA8ClgUy0IPbvi+FL0b2giRSoWbTtYTPRpP0uXDMCdHe9AWn8CJuv6kPnXlS2hh11tp
Lq/33HGEWiMvPL2InsvGPg32LysbRi/qh8S1rfreHOYUCzkoPVKoDkxitBwbUOTHaGlAC9NC61sm
WbjHmr0/LGp41RW5QwTJqNqS5EYbMehaZ2tuZ4KTTLhN/HQoCj9rrcbteu1YQ66RQH95ZSN6zxzN
8mBavXSOyzgkDBQvtZk/aYifEv3HvVE0IiARfJx7O+hm9NC6MbnLojHdJ7pRErbFY645sQuh+QkT
wOyL1JZGQLBglXEp7shLpPNsxs71osWOBxYv3zeCoDtUIY5Thv2QauYXKuIZMA1ShZO5B99wb+Eh
by3VnTYov1KT3ZmUMjd5UdER1ufQq0zxLMr+KSnhPcVN990qcNabhwIV8aG+K+rxJimHH30ry4Fp
tp1n5bnjpYny1ajjILXKJwmN18Zq7aNRyhSg4LK06atiFE9lZ8uuCvM8wP3mweyKIC6dh9ZQ79O4
8WBTJDt5MWE1C0lFpxWb5FLVn5p+Be2meeYlzPW8RU3LO0hBiRvpQvHVsJPcuVCte0OeZ1deipu2
cUJvycvW71tFPGQlPd60EzgwSDFi11o88EGj33XWxn6pZyKwlRydPlCyrtOW2j6LtG9w68jAouqB
E/qIxRYAhwZpNMn0rJ572ZTy60EfVa+Joycljb+raF4pmrxfue+ukPKTntoHu68ObZZfW3l0kkhy
vBGtb8+JSi1IIvOHoRTPSluDnikijEEng8YSCLDbrHXU3TjL7cGMpKsmnp5JIUq3znm/ppo3Z21q
6zstTU+5bTzNRbhXe0ooWU7cOorutEj+lnTDj64XwWwvRL/piND/uU+rfee0Hn8hKPX2ZSFBM5yS
XEHz2mIANJocx1hnRhKv4qADZ7Rx7pY2OvfDFKFsGv1QpLkAqE4HWU2e00z+0XfEAAlFnMk0bwuh
3Vd69RW21HVXZWcUnG8bweEQJs0kS8b7Z9b2gzo+Lm3/FNrSrVaJO6Bun8J0/tw0RLi0swH9R+a3
yUTI3qzI9k0n3HEpftWEvBclye1kypIr0VfI06L0mrLO3awWj/0kXeMGf2y6ya3T+BA6GVq9BZPw
OcFUZckOfSnaqzLSiRF9JB9rO2n3mEF97TXri1lYnW9My00shl+iz+7Caa7drhq/RADh4G4uhttw
1e2yOb/TQ+WqXOo7gODnoihfasuhvV2OxlW6OF+6mLl2n9/oRY0DqVSFfpxYz0kz33Uy4a61Zsbw
aEo7EQFokuPJm3Rzgc9ooduvjvCJC7XbVYqcuVaifU3TGW0GKbqTJel67NiktVM0O35Wvqd3KG7z
eDTdoW1hd6fqtLMdWBtjjXbx2DdRkJviSXeqJyKJvRuLsfJzc4RGSWI5IpWmVjZ8lmJOD2VYmHtp
6KIbEWsMP9j0ftc0kEGQpXZrJaGiMKrPMCFLd5Yl08+nwo9z022L73ksAHTPa6WT6Cdnbp5nYftG
ivulIn3KpELz+hirzbFUhNtFxvdwpLSgufQzLrrBcyZtPnRtKfxINXfjyIBANbITYP3qaz8yvgPD
4rgVudW+GRNPsqXUHfpyfq4cG1sFnbxBLZErKYy5RX+5PsullLhGOJcHqVSKQyiUH7YyHOVOfZ76
9BFBqflqasEXqlL42citr9O0BOogfTbz6aGri2sz6i0vVJgTZQlGfqZypRrdrwRXQbK+yZ3b6EUs
tuAsjVFQrYMkDRkPN5GVq2xuv+ldoeNyLqHQ0gguSadJfHDvNDsjQRFQRke9Fb97W4oRkq5+4wpy
CM0482oDqZoq1h7CQf8iOtPY468SqCK9tSpndo3GQjexpDdqSd1pdKpdGaX1Pkza0Etm5WvVmu25
lZXaR5boW7okyd5xtFs7w/Qikhok03VstsflfhkWJ7Dr7ipNrZ+1WVxZnfLsiOE2tcKjqsznJu9+
aYIREQRmGbnA6jYcwoOp24GmJXddo520zvrujOatXOeDW2niYVbRjozaMD1iCR8aLnZ1HXpd1LRu
0gywDqDkfYmS+VsvWRjH5TApeSjUknvJb/vuQEjVXHys512kND1EoOkQNd15XKITe/dRqOGD1sZ7
QxQx9Nzs0eAiY8frN47U3kjO1ASQXZZ7KQYaMBjSV6wiQldKxLJvJ0V76JwmP3VmQes+AfE0EEj0
okSKcgbQkMNDQOd9j+zNIQ2d45oRuJqdWR6F0U9cPHZNTk1U2E4SQBG2XupkRnZwGLVg6RXYcFnS
B9OYE3Bsg705T8/SkKPllZsPgsnIbVsw5O4Wi4uogpNQSi91rb+MoeHPhvXcD9m12qrVORum0W3q
JfHV2fCUajmSTh5nQz9je/OcKo2+1+T2SSS24U81GGFIJ7tYbSfXQNzIVczCRI2k27V5ckwS2/lU
ZDIRfnR0BC6spgmsCshXbxmSX6bj8Gzqk+EPCYR/Jt7y+JgkrXEzyXJ8G9mTem71oj1PvULGpdVW
y+DMqhio6vPnfkmzQ5Ymzo8qLKRHjGQm052rvN1xV0g7FXMXI21/GPoEu79QHa8wwufEAM6cR7T1
enHIYyqOUJrHXS4Npqub0kvWOCclTzSIKKnXFOM16qqQVNqOUxeqN3nf/q67JhBJcbKHsHSnDqyu
3HpOkaKsLjX3cl4c+zF2p6hZzk7ePclLfUon3cX6BbxVjL+OpXyiefWglVTt9S9LnXdc1p5M3Fhz
RUU7D2Lw4e4HeYJLi2xWboHhAQiJ+godNXdmxTnfRfMYNM0tapCPFdzmUDmNneqOsu7pM3afkeW2
ztE0g8mKfUv91GnkpjLVbsmjyJVTer2ZTQxErV9K0WV+6YAKi+RzGedfFYUtpgHIKJ8b5bD0yVWY
4V+n4ERU9pW7AB4vezNQp9lLxOzFTega1nxdRqhtLs2phv8z2EA4mL4r/U01NndTtSCJ/3Mw6qBU
QMDJlq/21b1ufjGKU1/LQayJoC1+x9WpMp1jp4VXcVofcme8NgR4Jlnyhzw5t0b00jTSfuJyzI1P
3aQ8KJ3jRXDmvSJWrSuac1rjVrODvkKmKufCjCZU0FMqoUQOA7VTbF8WQodRb5ifZhzKD7BWymMr
AQXQLIn/LZ0/2ZN1x9z2trLpkBn5cuZmTp7yLGpdQ0+RnZL12ldGtuSkmg9yCIdj0tCQzoc72xpP
bYTK/jKEn5JCLG7hjG6+dhsGaT5Nbdc+yaTxe1mRvjuxfq5j7nhJN74oefgQqmhDY5Qgky+Rzov7
frZXs46ox9c1tc6FmLvrurdmT+nLr33dn+PBOugSyjSN3R3gZwDsVlWsFcriKcInwzOjGgd6U0Un
S4MN27Z7Cri7uta8sBWpV+DDEOACAUNYdF/mSJ7BhaV+R/857Q1KqlDTSTRbsolCX3aISyJBmBLF
J0V9mhQbVWNJTDe0TpouCEM5VVxDlVqHXMDGlTyjZ2ZwZcx4gFXKiw2klAK3e0ArAqvCzicUu3ZI
2Q0qTTNgf7dWgPaUE3J7KNdzcts6Byu2vDqnEBzNm0ljICCUqxjLClW7UZL6SD3C8cBkROzC3PKH
NEJaNp2uTc065HMsXN0e93Or3pkFAbYfFX9ybHdJBp9e2GmsIJuiBC3q2bP0OPVHwdkVy3LWq+ih
bPhbWXElq/UJ6UBXEvpdRvx0SPFyOQ10tYQk0Ch2kIYWAWi8L4049Mdqn/XtLk3KX3Op+d3wyZh/
Zcm3XEOHf2q9rH6o2rs2z46tIX+PVcCIWXoYxxk4Uvw8KM0N1yESMpprWjtJejLLoO2jgygtXJN/
j+3ecn7V5guDIEqSFGbqfJsXB5HawZQ6pwWmN9kV7eDYK0ecJ5AhnTDZg2IbcAxhEQ8SeCftTq/C
yuUq+1mO9LHzI0e97sdzNd1M4hsb21dSI+jCkSma+muenBtdON86eZ+j2Qg4eCfGaqd00Ek4PGBK
5X2bJLJbpYdshsVp7YHqCS8t81NYTb1r2NecIl9tHpbYCCQ1BzMnUcntari+vdL6Tpfu+YmL/kNV
d1Jbn6ZYvqGPB+R5Cug28CdN16hfaqn5XpPZ6eKzVYkrVVY9wfaW6zJIhOqG/CB7IvOZEtfMPhvh
D7MD21XlpdcqHKaotPzUcdxCxJ5ENpQqMQ3yNDup0tcB/JMtnmzu2jjs71UF7VurOg9tvZ+X5C6R
soOCUXvRYLxLp0QYTzX/STb+rPPkKaGJl8yA2bi1QHTtC7SsPTvOCFpXSRT0WHfAbSdB4O7NCJxK
fxsJI6CX6Nf21TA8KDWV596qz5MZk+dLvyTrd7E4FHzXRXUc7MXLlyhw8qeoksi/w33XSjva9wSr
miu7sylC8qFYjmNCtyHsda8aMQmZykdt7na0mVzRU80WpkefyR+z+sbKyLZXaatG8qbQDuZJXCc5
GRn3SdUjLKTKn9L+R9Nz98andpLoMdEPCxlAWkmg8OtFOwaWY/FNrV3TOJDUkUlF6Uwe7+yMuwfs
T9mei2byUum3LnChX44JdwFZFTeW+hCTqRSt2COOz6at4drQAp++z0IOugzQiMMkGWWx1pTdcqDf
PSdnFBc9WlSHZVU+4s9o0eAmiuROSx7RSlxq1wopo2gXhU53IzSUn3MAotlZVGZyk0tOfmckVrPH
ScQmYx6Ev3SjeazFpHs42IySn/Wm/FMPmXMfLHOe7uiYimivhT/VKP3OxWcqbo/G7/eBzGU/VFb9
36lhvuNObKZbw8C9ZEgoLteqRaEhgqY1PqeYOklFeX9hkrZBQ/5ZC6LOqgHDcBnW09upo5iHKh7T
YZ2kVUeTMXI0n9q97Zd7aLLJs7LXd+pBPJdExUtgls0wcl2aNQ2U0ZkoIyu1GXjOgDNNBw6aqxhQ
YdXygMOLH9b6BSDaR8tgPwPgEVYDpcYGgSjwb6kU2srUhsc6/jI6nbtM/8NrVF4vsoF+jYtSgL5m
kfjKQASGMhXAPeQn6WwiKKX8Ji59137HBOzLmKANdPfPe3y99uYTOuTq6ayzNv5jtPqj1vAKxFRg
VmfXqVJcTem4r5KZZpp0yqdL494tl//PDgLiCrgT7i2EmM2MEpqFUxcOZKL0KHsZApY6TAMVuvFK
rJcA1cT+PHrmz9UmU9POl2EJW4Ttn1+ATiiMPceEz7DV0IzwRGkjbmHwArIXnlpPEHU0OJ/NgUYk
gvMk+KUaXML4bwbd/3dZVsWyxMIKebN/kUl1HLoKJBPq77F4Ltv938/mBiy0/a5b7Dd9F6HI654y
bldbGfsYHeerf4GFunBAtoBsIHNEHJN1oDOp7urbiOugDZpFd7tA8bRnG7HV/xowpCqwmlDx4t0B
jiYAbM5lU1iykGdhuJEtoa3IOPBQj+KuqXT7V9K13fdeu2vUUv8pVCe9kVu12bdtKDwpzN2wkuZD
U2Wyn5T0hP7L947KHtECiVBA2yj6b85TobCqYvUGGzo6aIdVH2gNgpfC3wa7xPOzDHFP51IBiL6l
fUbdIEeUdQY2aOCzjGw3zPm+aGm4OeEFOeKtGgFrod7M04CHXuP8lhUdRerYjS19svBb8lLQSrx3
XJROAGTS8An9+SuuhYF1n9xR0dIq2gGduI9/XcQTrvikV9CQ9WcABgeu4XBkdOjSby8bOo9xZ1WV
6a7oRd3TfJoVuUd8PJk7zKAuveEtXOPdetvQZNWjI5o/68neurGjU3Fe7XOL/SWVxA3We10KUToU
bPB/4tGczaaJLYVPV6SUX5X1bJS2RANG2oeR/KmlYYsTzCmbnQsb9d3dzZowbEHBoHRpIwP19nXG
jt4XTQyboFr0mVoqHvcJKd5B6zD2Yvju/IjVxvD+fjreb9t1UbqBGK1hZbs9tiKVsnDSJJwks9Rv
QNwtw41ECYdL/IXHexdf18fTZAvBWfzrUdJ9+3hA0hlqVDZdvOYlWj4bw6VL+4Pt+GaBDZonNltc
bRCncKWDvc8O0Snz+p21wsP/Rbx7F2U3T7MJdyJ0rKkgEjAOeDKW35ITFIV6CRf1Di+0WWSThtTJ
oKttyyIrHpJhsdhxwi1/BdFyrAs6CZeR3usu2xzqN29xs/Ppga82N6zZRb5+kq+jADyC5Tl7cbis
7/rRMSOE0d40Hbhm29gclu1I1zamV2eNd7HQb7Vl18fGyHAEDDSN41wWv/6+4T/chpiuaSgkrhf9
ZhtKNVwcINeGG44O0oX2QVD9/32JDw/yqyU2G1GIElYKTGA3GgQcryaiEFqmR2C8syd1zt5wkv3f
V9wi6P7EK/vVkpvtSB8zb4uC5syKsSwjt7z5xyenC2iYFwHK2/uL/nUfv0nosGghceGbm4RpkSrs
60Z2ygD1wZuDfk95KAXyY4823oEKI4O03xUXAtYWM//Po0Kl59ORHKpbzHxWal0SQlp0QV0EjE25
BWA/nkIXStbhEkb34xf7arVNUKaWSmx9ZrXwur6ZHtF4RYkvfGS2ilJj5fWfL4Gg1fWAvTuAr1Zc
w9wrLLtUinqhxW5Qwo2Bcbvs9CD7xqV+Nx2BF/nVwboJD3TnXNkXpwjflOlHf+5RTFUPzSnZXfo9
7wMdIHASO0zOgQi/Iw2oQ0/yBqgXW1OzjXZLLafjde6YqXWc4BqYhws7+f3ja3C5oS6CHFHQXNqe
T7MzxlHikp+iwN5Xu+lgjyfwEojlDcHqKqd5014+xLAY0j3M1ADg2IWf8D7svv0Jm/OLzd7g0J03
3eYHXNtwnwdk0J5c7PBPQmnJTr2L/Jr3Z4klV0kYy+SlUWS9/eh2U00zoZeOmKvH3rzcNisGXDyu
crjTcuSp65tuf6nk+ejbvl51s9XyuGuiDMUZN8ZkVqW9Z+OqlcTB39/nR8+GBgtKBIR51bY3q0iz
1ld9hf7K2prwdJV2m9yaFxZ5f5OA+kaWnN4DKhvvGh8OI6JiMHsSNmYSjal6xSDcsvmcRV+q/KGw
9Qub5H3e9Ga9rXyIaKus7DOmTKuf5hK6bb8vw9tqfvn7u/sg/rxdZ7MxxNgm+RCxTnyln3RvuM3v
V9oVBMQnjbAe3lzcipeebPO5mtbRY91kRcNVG4bmuwXnhjMNpCBM/NYXNy1kEITKJ/eyy96ltTdX
imSNgzNUfMVetXtXUlu0masISGJVVzstS4b/5Ssi9osx2iotvD12kqNES6ZSSMmmvNOL4WhiD+LZ
Iv9ZyXF5YbGPThvy5yv6m/6VrK3n5FVgr20ZAf0E9PeSG8eq+NLWuHktT3/fMOr6ed5eH2wYbFAp
XBAhMreCPXmEmn4fEbwMtw8SHEmDcV/+Yo6zc77oQRLAnURfXrq2UKuoVa/vvMstnA8/439+w1Y5
TldKcPUmMZzBuXy1lNLQuOgTRHvwMWgb57l+gQT+0avlvrAp9IkBcIjevtpKm/A0mtmzWdLAvX2p
aCBLw/XfX+2lRdanfvX9RK3nomdY6ipteSVnv7IuZF734++LfJDeaBCdMQbA55Uk1dg8Sq9bUR/H
rMIk/rAYxzXjmO7Xa6+syeKixb+w4BpBthsGVin0Yfjc9DA2C4Z93IyNRni2ikQePUtbwjQYQzkC
rTIBsfIj8Kiyl0z6OOAkNmu5h57rgr5VVgzfNSW/lAJ8tHvg9K4OKLLFMdn8oNygtFbS1gSQld7p
ifbD7vprrTaA1kaXOikffFM0Cyy0almOmnSTNzPmX1RbzBQg++ZoxPscYJDuRTIjRibFoPPBOPor
dXHVo5DancIFM+yj/iBjpFN4zHx+5BfFuj+4MN/8qE3ZNySOGjYWCCwJDBVtCN8As/D3r/7+uRH2
gLO4jpBJ0ra9hkaPlxSwEQ3u/mS3BSSlr2ZyYe6xZSuTqbOIvTpA0tOw3ilfLXKW2fVcwhcXSIHD
grgSbVAc9QDyh5+0gf0oznpPS1cJst0l65APn/A/izub5tQwr4ECAD2DaJLFHrqF9B3Q/u7v7xE5
w+3pgdtlMvlA7w1fga2On6Klc70oTD2SUnjtiNxRuMCPxq4RLdKSyZ7q9E9Z1d1VueE5meJWDT1P
xgkx03o+a9KUx0H9nlj5laU/K/JRr3q3NpyDY4BJQibYStpda5o7c0mvmSnfCDmKPLMaX5xRHK2u
vVBeva9dcc+A8rSq+nPpbTcG2IA2BkCKWpltnZ2ovZKbow4wISfB6dTHv7899f1Ohxu8KjtSPTKv
2op3LFJsTNy/iBaYy61s57cDerHAJ8ozg4Fb+CzLvZjUeq/ASQj03tjFsnZGDQTfYmPifacOkKm2
+IqNys+60O/iyTpGU/SogO0GujSWIImxn2MTJnex6fz6+8//+NdrKKys2hTvSiPbFGFn2myxuOwC
aWp2XdtfuNg+uA54Q3wR9NL/eC1s2jHqtKhSKop/hiGKz/hl15z7nbTPd4xZL6gJvo+8LMYlyvdY
lV+3fWW7VkGtaCNkkegeYdizoh7nfm8X/f3fX9z7EQ+R4fVC65t9dZVaTdJGLb2DPz354tY6pz4A
Gde8jY7Qq3ZIKeXu8vX/c9E1YrxadJINWAPr07WBskP1Z11VugF+S421urZE6e4yRfx9GFqvc4KD
ozOBULfDrCLpUy0HsuAq8uekvMrtH7Ly/F8/GG1VMsp16oqlz1ac2J7kelUMBTaLq0l319z1zwnK
nnsLZbAlSE3fKv8Fvf99pGBVutSqjgAbAWNTmUy9OkFq4kJMQWJ2/SdtyPezeqUUvyb5kmLTR2+R
3rEBD50K8t3Ao+uiNEa+jhwF9YJldrC5fzG7S2qhl1bZ7Eruwwk2I6uYvXEGNX0ji/TZ6JQLu//9
KUNYFjkE9gSEaBjnb/dhnqcZVCrym7a5GrTOc/rUx2LyZBlfLmyMd6PkVcL2PyttW2VSshiIDrIS
oKRDbMS7pC+fEXiMXXXSD3Jt3Zq1/ZLV+fc+iS9wk7dqE39u/9dnfH0Nr47bnOqiXUKOWwYsB1ir
ZylXplG7snrfTMldaj44xUmJG0yuTDeXQDPP44UM5MMADQrCtFAwxRZqs0XDNq6KaZlsd1AV2Evg
bi5Rl/9Qdt9mz0SyV0us+cGrp0yoZYwBWJ877UDwmEFV++0NcJsrYwdUW34ZBx90LkZD/jp2hGyv
9+fm1D4N99YpRjMpgp553d2DU9bPl9o7H18er37cppzuzXQxcpkfR4d2V2L6a63aKcHML1Hmr7Tz
LyQP78EDa1x/teDmBInFaoW5vvDOz2qsbUARHTFvwwKg3uto5tl+F4iHMXEdC3W3P67ZF37CVnTk
n2336iesh/zVB6mtsaukjmfW9zUGo/Eu26/Ggvr5oirH+3Dx9mE3GzyaExMeLA9LJhtjQGztjDNy
jChkiBsZzNi/mjt9sKXNVUxFI9VcYQqbxxsk3HsnC16AOrzQMwRueUlzaStLsb7BN0tsnkvPFVsg
lfxPyiEHtVeooAdwpx9/T+d4AQAz4ZaV71rFy8ff4rqY9xdHvR+8W9NZbcEoThirb09uPEMtqWuO
y6o0NIpAB+7ta2jt45hykk4yUvTf/4XM0QfZ/JtlN6cZ0jRk2QWxg3WMsvoJJYxuPAqx/bC3vl7q
Wb6/CAhMa2OUi2292jbFpz62fa6UKsAwPfRCAPQFc9i6Rqtmci/cBB8vRX2LPuvaVNhEgqZEGbqL
7PV9ArpPqHd/xx58oaDBCJc6M9BOS7Bqq1y6Uz/YrzzjfxbeRITSyVqIrHxIrZ1erDYDHErh4V94
vA+2y5tVNqeiEFLc2SDQOPSxfajQ945KhErXYEfAie5zO3XNP65yF7fqhw+IYg2z3hUitC0A0R1K
zCbnzQKcPsuDHsAJvvD1Pnw6jSpAX9MtulxvQ1opmiFy0DxxSzPfmRb4yKZyx2raXXiL79MF0+JB
cGVlnoMC8GaTJDYkdzuS1qy8uzIOE3pN+dM65bp4Ma0X7+bWfLPSZldAnW00WQrXi6l46tH3qYKM
lf63QT3dDRyngbShaYwG99uX13TtVCijTbuq/bLUUKHyxzC6UFp88IHerLGJmKHkAP2ZwTPL9Y9i
uW6lxrVhCv3986xfefPO3iyyiRaO6OZ87ngQp1OuM4vAVP9aiqPcGYcqv+kT/tXQL9yml9bcdKIg
uY0RYYOXp/+EXeTP1GptjBRjCX0F51CzcdV2CP7+oB/gfDCfMBiQ0xZgL251b1EYmJcWnRhXpN8a
IXumOnj1qgRVLwdoQIEDFbqi/Ff0x1hIF17zB3krXVB6ryp9dOhd29UVJPbkXEupMTweb/WkNP+o
0SZ3hie7/0ImbT1Wbz8snWubaw7FIgAfzubYlaDW4lIdHVfeLztbuKttNpy81nX2yN9783fzQpn/
QWPOWhXgKD5WMb93w7Kom61ZkRaHgw4BQzb9uih2mp+dck95sH9kWhGM1kNpPXT91T+n8qJV1fuw
+eYnbOdnlU2beWz5CW0Alqv5FFWhqwfLYRV6X4SrSCnEv+vLWmrvjyqSIriSmcjSgVzYhut5bUet
EveuKWfPtWPftoIBchpDM7mwi9X3nxW5KyBy+JfQSNsCae3ewd8TgSa3yGtTfTasEInWYcgVN1S1
6LOWgEA3pwXfpG6KuiDi3k7PphW1iT86arO4Kgo5l/qVWwFzkjsae7j/mnQKZCb7m5JoQncDCLXA
WlB4y07GnqLU3fbZ+V56a3KugeqnOkgDx5cf7Jvp7u8v5YOG39vl15f2KjsvncUc9STHJPQoF3sF
ByPb67CUplxa5ZfosiMuA4X+aUVtYfOMUkFQH1HpOlxEL76fGL/9KZtjB7BhAX7Em0g+oadwbIVb
v8ifhiekSw6MOdudCQvvccGX5HJW9EGQAXTHpeTQy0AGbotyKORlhiIJA3mFTiJZCEZ3OAyu7so7
cZCO0oWr/X36t5qRAOHQ2ft4TWwyiCGVm7lukMjo7D7P3UpKpm+1qWcH5GYkZBFq7VLO8v7mYEXb
MJhj0U98Z9yjg7IydQlijrATqHIoGSz2YUDORi/Qg3Riz4J7m/z++/b66HBr8jrXYKKLG8Bmcyfc
9KIbGsdVogdTclxLeaqKS65jH0QumAv/WWSzheUWdI5Ws8gCcQ3hJZSGL4SOD/C9uH8SNNbdgVvx
9nPNqa2IcoJ2Z1+rp+EqOTvnAd50IHmLj9MZ//x/GGbZn67tHcO4fHepBvvwObkGQaSADCVavz2q
Qh5HRCSytdcGaiP/Wi33/8PXwksNwR30BwGvvV0Au4iVtg35bBDyU9TKn0Q5nKgWLrTQ3+99XuKr
ZTa5ptNpotRslukdI4JWmn5LEnNBLyv/QtJ2ye3lfVR5u9q6RV8FOHhKIgyHEjx2q92g2HaNR5bw
hzpCoBxVI5dGZtBX9qf/4VWuzVgTzNR79EvYkVwsgmdsbS4z59Th7tt/+/saH6RlPBogwzWIMK/Z
lgcFPWhbDVkEDZe7HHxtu6OT06E/erkS/+CiYDEcWUxgyWAmtgFSbZe2jSRUWlYF3uYRhXyo0vUv
LN113bd9sD1HXGGZBbnZY0rYPIRfxME8Z5mX7i9BYt53ulG0gRHDA9JQZWa6+ab6omZ5nDiulktB
hhAqOi6LlPpKNjH2cy7MpD/o2mEMDUAaxwUaIO/yQWtWzWpaCcjyKTlYn2PMRYDY+1qQ74p9f/j7
V31/ylnMYmrAMVcNroi3z9ZzGZeF4CJaQoFfOORpV4gwu5DS//lcb3PcN5ftdpnRio1BhNz71mM4
ueMphcmI5iI57hdlcM016UVQBZnlZfEqt/uU3sDsLRYcyf4I3BbepVblR8/9Og/ajIfV/8PZlzVH
biNb/5UJv3Mu9+WLO/PApTaptPaqF4ZaLRMguBNcwF//Hci+dhWLUbTtmQd3yK0ktkQi8+Q5XTpU
oEKLwUZBg4G/De60+fsz64IJEGksIPovqPJTNbZML45xAxJwgmu3areW1bn0bLhjsT8AZUaC5QIo
IXgi9PGDCAqcA0nrbW3vzvEeK7tfu83XLMmfn3g10ODlYFyh4AUA7ZpUOsDR9LURTQpteH3WLq9w
FypxuHDwPsHJnwMy0lL0qvBSrAt40vri16wA149lba9buTzRqCbhagVMCh2LwJ6fj0fJmwRduThi
BfgBIjqB38M2RrA3DiWKWDRFhqxbqUUsDAwPSqT7IK+Kf5nzwdKyslXaIiByDSh8o6Ofp8fC1fjR
tLoquD68OXO6jPKhloi3DLqSoEE3DyC0rLAGVTHQ6g3R5ww08SQEZwxD4OAE6qZzd2SX7ZB4pJu1
h90C/gyOC5Ylwyn85TxsUBrPLjwTPH0Sng1mHVD0cQRkg1+FMtKtD5KWG9xPYtzgucF2Zg/gthIa
ir/mthdnAblOFOelRgYI3WernIypCfoaOQvaRuJpSWhbwWjsR2iaPpd7vHJ3QkXb+EaU/8CJyzzr
H7ZnUYdWZNVAoY3i23FkQfELD604dIJWbNDKCXqk3Vo5Yml/IdwGCBaOHHDtWezr5U0Khk4Y1IZf
3dwAWlrxmfG6srEuH7VY3RMrs+BXKw0nngZYgQzsXn0neKMBzxjUP9FhEJQrkdtHAnx2awAKjey4
ZMpGTmY2JosTNBU6I9C16GYGGNXY1Ad02SB9TXf19qPVDEn6dgf2W3V1QhdACiACP7E+HytIy4wm
ltbziICABnILkgI9H3x13EwgVYx+415f3bdLk3xqeLZvy7GvO40KIPwRAEDi5FgZ91VU7jPsV9Lv
8n9wFwJfAs1WyO2CD3yeIs3iIVGdtI/92gFGyW6DpPi2sm+WHO6pidkFklcjja0cJvJfBVr3+p/d
e751giFE+fehvgWNMNLM63zgC7c8lCvRmgrZMiTP5x6gLir0C2agvDAm/izS8rVs9ZVXzGXAj12C
NCHgrkCUQRnm3Mm47eSkIJaB3pxSuoHsIUYJB/wIFWiye+aAMN9OH7Sa/4PrBBLQSJI6yB5ePJ4y
t2R1j0YY3yrTu6JJdb9WsndB3J/XV27JrcAM+jFAKiC7PM+H11TuZLcgsvSL0vsc65IAloJKdA2P
uBT0IgwFKOLjkryohSlmqnut7cCx3LqQFYKy9aGK+Bd5wta52RdQ9QDrIb2MYH6pqaU2pynzWtDU
jfYPDYSPB6k6iopRWLBDoT2qGz0E7+T2708lOjsRb6BpVwqqnk+lWiRxFeMf0F8kjzRJvhHbiihJ
N9fNLGR35eBA04GGHaQ5L8qKNBGQc7PhPh5bN7CBvqirdxeSdbt2qwQcpB9+UbsbMOuhKhdI5ZY1
D7a0aVxHSsYAFIde1tlI9cQaTdDJxX45gRxEyz2QV1Xkpm3WNJmWDp+LhnNkWVHTxKDPp9RoRFFA
BB6kwC7bF96TqDcMaTulBscUeD0d5cv1uV3yJwDwSzEOYPIQnp7b6yrJMqJnMogz7niX3OZesoab
uazCIVOnosxnAFOKTO3M+zdaXIFfFnmXfOppiJaZRIo0FxsnLbKw6s3XMWuyRx3c/z8HarUPpAdb
3PVhLnhrRKp4sgBKDzXL+Q4Cy8Q4qQnCNiTvZLNH3exYxb0QAHgkayn57gzq33+HQr4W+qvwpAup
uywVPbcJUl6iS38Ixp7gQFdMLGwWvG8hY4SuCIzMnEUTE9EIh2qE62d4tqCiVao4COirfkjzHkTM
pUJutJwDxmuTytRWpnRh5+DU44WN1/ZC8oTWqLcqKiqe1DPBujjxe2Oka1tHjmAWLyE3g+sAi4d2
lvlxsCFYVcYDCrgZqA6aZwKoRobMQbZrjmvObMmFntmSs33yJOSQGgPLHmyZW2sDYvHyRXT33lMV
DaEEOkdg6MiQ3Y+u78wFz4JWMhfsJNCFArByduATA+ICqSq5npv+xh3bozWCxkiN07WpXNosOsTf
gV1HTz6u2fPhEc1KC6qjPlVDjiKr/P7B+VpgRsGshKgl/876wN002+xo3lnhPxjjielZrOSVIF/t
AOxDpwFkCloHbPmVgmdS1YKS+R+YAkYfbCuI6pF1Oh+ll+uZOpkoPfYKyaAeodOC3RDWgFN2IKX9
t8XELeiyIFiykFVG3nOeBWK1YIKidd637DGURGGT8+36gOTczE8A3CbarICFxbBm+6OENgDF8xtz
V9jcF1bshRnP9cBlMfd1l68885ZONfihQNMIdCESr7OLrsqpOTEbtWLH1EZw8LGYvMWNmoi/7z2g
kII2XEyfirrRbFhCT+o+GT2Ezx6/j0svypNsZdctlaTObMwOdG3HVs092Gix4wswRtXahloPUnkJ
Od6tye+sbn99tRbumTOTs+mjUA6FxBQiIqbcTqy4K2lzyBrwjWZqaNGf140tlT5hDdUvFSIz4CyZ
HelWqy3BKULM7sBv80j76jylBHQ1ETjZQrKzdwBIGn6zTT8b+/J+7X2+sDMdVFGwfhoQNhcJ7cFD
eyr0X/FOgKxBAWxom+qfKIjRiDD/wa5EwkNeBEhxXuSrdYtaSo7EJKhvTWiTVdmTWWifrs/mkiMG
349MBgDjffH+EHpjj31mIW9sAtPbsyGqmdb6DuQ3rxtamDcgFD6ewwgnLygiuOU1UwYpOd8EK3tQ
tKQMC966QNLzO71if3/q0Aenf0AEkBecYzGacQQvuQaHaCrpwbKK0IXm4fUBLR00CykNZOgA94Dy
0czp9pqTVEaKF2NhIgGWAjz6yPnWo0ngpeDTTI8O+TGp3k1sR7EJlXF0eq64k4XLDewXstkPnutS
m0obKZIBMp2LK0UNOK/BJGSCMpOI4UAN46Xq2oMZ083KwBf2DOrBWENweuFFPu8tKofMLh0w8iFk
SHYD3fXEV9pg+pFsQfQb9i/onhHKX2hHXahcQUj7xLB+fs25A1NKiDQgxYieyvpFVlRk+6v99R/x
YElbNjqSIEuMf2Y+rRnrlNVkAlPaLSjw/GqP7Kv2Q4nQiQslwkQNibFRQIxxfW4XpxZsTFAqRQkQ
BELnI1TN0qlIISAhWTs/hKjvaVo8am3+ct3MwmFEhgjPSqQEFhqE1DRG8GVgcI6VmHddo9QPnvIN
OlH8qfEy8nbd2pLHxnUnYZUWomZQUJyPKtGhDl4wmIPQx/iZ3dmPWfaBl9D8OgAPnRUYR+dxBBWm
VLBcr0IuXO8oigE5YSOFdFmhHkqLqwlpFL9iyVEU7EEv6hUslhzCLGA5MyE/4SSMNhOeJgITiTMR
b41dv2siSOOtMj0sLZwhCa2wL/FMnje6mw10izsHt0+vJPdppYDpE63gRoNGK3VlKy6lcsDGi7IX
qDtRK54HRaNL4rQDsRSoQm97WwtL9sjs1xICquK7Bmkwmqe+IYxNr26VtFyzvrRmJ9bnpGSiESlK
+7D+DUSoEVSftmXAezScKkcNMCKn361BnBfO3ul456puY1/GijtQKGu5yU1hpXde3H53c33lIlwa
mIkebaiNykzqPAasIQtmFxqUSRr6GdobuHN/rBw36Qbne/HUwiwCZHphTW4FC+7RePstW/SGUFqq
+xLgtK5bWxgOEjd4hQNbAhqfeb1ClLpiVYoV+8KAZnz3vTeTlQlbch9nJmZuP0azaKNnSITJiLY1
jjH7aQx3FmhtQ3uf78uHuLspyqihOyuD8MauP9JwbZgLm+PsG4zz8+1WCEezGN/Qq1ZoM9DkJq8D
dEGuT+ZCz4ZMgyETjMqbfLbKSPvEjYzNFJPUw2zKxgXJ+zpOws81JUrfph0vD33QR3qY32vTNzF8
GfGkzLowGb6s0gksL+ufHzLbQwChgNCxx4eA6rm4r8GkHEBjpn66Pt6l7MPZeGc3A1pD2lztMK1Q
L9iwqD4WdKN/BxVsoIaAzIJGGNWvNWzPUhyBGB5tyroq6QIuvGgGBh9QE0EDQg9slINKMOv2Ahc7
hwT5mltZqj/hmtVR3JfMfGBDPV9TRIh1OrpIvaf5OIKKubSY33dZtkGWp9wOjHn7lBnOjWJA449A
jzDsxyLZQP1H2wxt9jYUuf4+VcoQ5MzuVwLlpX2N5DLqRg4aoC/QDZ3FnMm2QXwzWN9qDnBaqkTW
ajf6wrUldTLlZQJS0YvqQ+IWGjFzlOBU7VPvPo0atrbabArr+/X9tGgHzKXos5bF4rlvnRK8ZewB
ugd1xpxdnJcQPMOIvgAgrjxNFUi6r9tbuiPxBpQ4ZJDQXRLfQd6ImVmGAgQlUK5S4rDtiudxKJ4M
kmlREov7olPfQCquBSAYkCp3+uc48fzrn7G0iGiKQAsSMpOyv/Z8h8Vmbk59gvR5p7DkK3Z8Cxke
FeU4tVJXnPGiKcDNQSyA+OMCgTpAhiAxrF7ijnsf0lMBWL16U2yuD2jJ+3h/WpmTPqC5O1WLGlaY
ljSq3zolBYvWaPNmZeYWNgyuYGDITWwa9+JsNrFgIMtEj4fXkuLWFM1jxxonorUelTVfIZ5ZMqYB
W4dbEs79IkunJG5rFAyQitHoprDPGvXgoeL3NJle20FLtslWFmthGkEvCxdnoDvZu+hQrhymgCC5
k2XTO0VrwsKpw+sLtXRhoZfJddEZLznD58n4yqxy06wA+h8CC7FGYofifXyu4VCZpEXW0CbsN2gI
UkIXaPTu61qJaukVfvYBs+DAbNRucFt8gHbvbouHGv3ywJs/53v5lBA3a3QkC09uF/cG/ucaHjoC
Zs7cIopLIAeECyt1k9vUquKgg+Ie9I4N+1akVbszsUv3LNPH6PpUL/kaV9ISo98BHvSCpqIlyIUN
BUaq7KYNSATRompsna3sT13nO1jcq0g7ORYUV1ANm7kUkiu2ppi4tLjjRsR+Fz0LGJIMDaqO18cl
Q5pZtOoig+EAiAoIMWoB587LgU6tUSoCkVVZOls1Ue88rTomZcXB31M60Opa412Wa3RmETVbQNM8
AKIt4O0+ttRJkKUYk5fnbHR8qG6rYWr4RjbZUdqqzjeGVqhNn+TGPWTwGgh8inqtRH7hQT+sg5sV
pOwLWb0knTKdeJ0DEe602AwK1Dzqpio2mlN6++tTe1lClraAUwNTL5hArDlFAU1HxkDD5PjmC2S3
RB7KTg22hUZMYB2aX73P1a4LTdQ/hh/qGvp9cZx/2p6TFkCnIeu9ErZrQ0FpHjUzCMcB0NTrQlt5
g1xsVjlMlOPQp2BIloBZcE7dEQ8pZXAAA9B3LU33up79rCsdTFNr6fWL3SpNYb9+EGUjXJI/P9k7
yTSkat1iVIxhRlV9elEgaeq71njX8vwxHdqfK2soHdjFbkVNBwkZeUfNs22ctBnx0JUIIJ4aGBug
AILxxkHzvxGlj2sdnYtH48TYzJvqJsUu7HA0MuMLBYkWko+RIHlguKXPJwhUdqqf0mll/S6cqpzU
E6uz9XPwgFRGBVYHG3wnprqvLL4fOtChW/wnq8zP0DaKrk/r0u70ZN+9Dq45VJhmflyk4At06snx
DZvfpDH9xoX6Xg/myg28aEYiAHBBImkz3y7d5CamCscC7BkLx4p+AkV+xHT6dyMLTCA8yh9mZq+1
JPeqRBEYDbhPNqB9/AlFxZ8QYXzgJZS0r8/c0gnA9ke9wEFEcXEN2bjwbQZRVZ9rDVD0FBqlMXuA
evkGcka3jbbaNn35SASLLjz1B1QDFO7z8LYCTX7BPGwPExe8c9/fSg0P/hU0el+myCRAv66+2S7P
wblJ6XFOjnnqTZYx2TCZZL67bewIJfAesNuE+sANNhF43YPmvXci8AkcylDl6yz5l/MMAlRE9Igy
UOy6AODaTousC9KqvnLTgnXNADNzpm5kxlSJWijkAHywEyRELTGstmtVrkvj8NweEHc4Io558aKg
PCksqAI7fl4Z/X2iVhB+E7GzAXImee07K9u0EMdbCSYvD4sNOJVMIgH5gGBS/vxk0r0SFDflIHsY
cCHegj4RqpcqyW4gqNb8Zup/3sb/l7yXD7/5z/a//4s/v5UV9NITwmd//O+RvjVlW/7K/1f+tT/+
s/O/9N/76r145s37Oz++VvP/8uwv4vf/bj985a9nf4gKTjnk5t4b8fTedhn/MIIvlf/lX/3hv94/
fssnUb3/55e3siu4/G0QjS5++f1H+5//+UXGT/9z+ut//9nda46/FpY5Lejba/Gvp/eq+5HRt/nf
fX9t+X9+UWz337hKkS7HWqD4ocuk3PD+8SNH/zc2pglyEbznASuSUUVRNpz85xfN+zcAK+iHAEcw
UFUf/ZBt2X38yPk3+BllLxx8FRSEPP2X//vKs+X6c/n+VXT5Q0lRBcQvPr/yXRTQ0byE9JSEMwIQ
Oo9PYy9VBDRtkfUjkDgjE0TVoaQBLWswXmoqiIJ49VqqE/2ed5rdR42IxzsP0KtNhrdk4ZuD1W/1
XMnZptFsVCbckk4GOtSLZH8yv79/+emXnt9tv30oHuaor0ouSAz8fFNzSRXduayKPHLbImSIyzdO
Adcr3O94ZxybvPtx3eD50b0wOI+7FIeCIa+GwYzcmOWv+bjtKUSbxY219p6dvb1+N4WYC2EJBoZR
no+t7kpq0wqmrM4vAFVqt80PDoJNfZPeGeAx/3vRyf/ZcyVPGf5/IT3RJxpt1bqCDPJGGpN9RmTH
Nmtmzv3Q72bQ6SPBNHhnzbtKbDur0OVEq8ixm50n8ifHSLfoEF+BxcuV/zOwk2bwjETVFidJNdCu
PsOxMQOi5oMz1RHoEUMHUorK2AXMpD7ITEO0NAYV+BI6aGRe3x8LR+fc7izGEwoENZNKhd0kMjbV
pj0mjyK96f03qcHiDQF5dNAQt3qpXk6rqeP4Q+0L+UYV/3q+WwqbmS2q0nWU9gq/wZGZvqmMN18b
wyjeV8Z4eepAIo7oztHwTpf6EOe26paia4PqKMJFAuICA9R3/eYW2jbQDdK26d0UtQ/ZLj2giLZd
MX0O3pPLCkgpKuOAmwFSdEHK4I25XmLB28jcOmBqHnf84G3TnWyOWasWmxc7CAEA3B8YIKSrnidf
6gSg7mzoOISHi9CuxEtG1rCICxN5ZmK2WUoWI/XGex71tcMg/qd+dbwMneCk/1KQ+AtArkaERN7a
o0dG/Odnw4RAua5LGngH0IrZ+ukT42MM1Zyo35AH47a6B2NVWL+hkRB69H4COtWV2OOjB2VuEf3F
8NJodQeL6ew0tk4KST+9Az0pKhEmBAp2bkiPwD8inQQOgX1XgS5rChoIMdH7tLw106Dzr2+dWXfl
x9ZBDQ3YWYkalm/2812bKkZKFGj5RkMQP7rHMjIPeYbqp7eB4K27b79DDerFCfJb9tAg6yNLJOhC
3hXHtSzXwlE9+5DZqruGWUKsCB/iMVleukc6NqJVveKJ1qzITXAS75E6LyZdDrdusgdzbEAXX5FQ
zya6MrELLg8H0pGIU2wnHMqZ6wF5gGYSo+4iR0M3mxHqAlzqdMv27BPKMlKCZ3hmaEN2VuCnl1GK
dATYUnB3uEnmua1GiKYUA0cVApww3qbm322y7doV7MHSPOKtIKMrhELIpJ3PYwMqUaUuhg4FCDuE
8Ppm6LJNDS7b69tzcRYBu8OBBLQbkd9sFl1jtIjDBHYFD+KX5Amccof6cxzWmEGwkBy0YNg3zB92
3qfrlpcH+IfhOQ/9NKgkVpKxizpUqEC9skWpt7SslVLYLMH62/FD0Iq414Uo5UWfYRcLaLYI0uP4
jaFxa/yI915Q7g0kkiGDthZlLDhvADnQGq7C8qVAY6IWMWBqrI/UagKZG9TMy+Gf7PtTG7NzbJpW
VY0WbAxB+cU88L1xK7snPYCfxy9O40OD+i90ay3cGaAidzCNYBeAjKhczpNz3dVtZ3Kv7COvrf0q
eaihLVQPedCa5mYcTF9RVyKpGcvAbysHnn1k/+R9f3Hdg10ZsH+5M9PbaeP5R6DR9GDcS944Jw08
SP1AzJ0GHAUBqDDv+J18M0+pH79e36gz1srLD5FTczJ0T+D5oeT4EEl3kIXphm7zvR7+ha7Gy+gR
ik1y2+Al5akXaUHCnCZpK7OLilt0QRiAlT9IfZv4obmxb5GmwL4K3R3VfP2H8tDt/h64/feBnpif
7ayy6UdmtBZklqG60Wh92KAnIp1WQUgLgcDZMGe+LWHYPF5uyysRbeqJP4KlG+B9th/CCVC8HXlf
rSgtHczTmZU/P1nDBMkvO0WrTkRueSgiDUcmN30vynzjQHaT6f8FtOGazdmRoQ1TSBXL6RR+H3o+
ZFEDiCXJzg+QJQt/fFmPHpe86uk4ZzkuM9FYj9iyi+xYbCcx+YrX+8WaBu/SyJDAslH3/1CmmEVy
XjHxDgnQLrKALY7Ja4ua0sqhWzMxO3TdUKVNQ90OwX6xlwq/+nsPrtgnEGLt0ctSbnJET9GK0aWN
eTqu2WWoK+CoVzh2CbCo8iZ8pC9eZG1HtDpCgpz5awQfC49tE3Kkf0ykO2O6sI2+7bkjJxIhjHYL
0G28nzDGeq9+auDFk7VC1YwC4LczfmpxFo4arAdDn4J5Tffpz+onRITvpEOzb+tv7j3ku+4O6U4H
ZUuxbVHX5eHaHC/dI6f2Zz6GUksVSixHPGpo9iI+UY6Ta9+71dGZtG3Wmys7aelEnBqcORs1aUfC
baypxg+DA82Q5LU2WXh956wZkbv5xL0gV1nRQsBIPu3d0QKoEXytzdfrRhZjmdOhyK84scI7YUy1
jbmLX4rm2H/Sdl6kbUd+22KzlM9ru3PxCIKvAP2SMmk9L6nmZkYZN7FVGhvLhN7pMav+ybydmJjN
W9zpBsTcPES59lMdP1X0SKwVWrsZVOv3HX9iYzZrWQ/eYKON5bNTeVOo33ySdBOSqMsBHbT3K/oL
m+3aNl96egI98efkzRyxm1mpUiuwqm/7kPQBOBKi5t6ivqSTo+8NMhYKMjP1c/tp+Nk8sVWKsKVY
4vQDZj4a4h2lISqsHkghIrM2tpDvOroW8Qu335Tuz554e8HWdHLX9szMbWcuHkf2BKsUlFDT1Pm2
ub9+CtYszHy0Wog6Jx0mlqSvqldDs24NsLli4QMec3LM2sx1QM+CMcQq1LgtiACstSovugu86jyZ
6UbqbOaESzRNT4arwCcpDJnBe+b8rOyVfb9mY+Zo1S6rXRAIylEceygmuSBeZvm364sxK+P9frg+
aJSQYsFbeLbLSrSTa9xIelzTkpS7ABTSdyITja2NX0Qk8h7K3XWT8jfOcjpSrgiZ3N8sznYYsRqr
skc86FzIE5C+9al+z/p9objIv6/stTVbs702uqU+Mmi2R5V+24ljaSZ3pYJckWr4kBkPrg9s8Sl+
MjJ7FgzESZordYyRdeyQPch6KAmdOy7CcgjEfRcaeOugJFJrwbjGIbW8Wf6Y1HmSyqbamMQWljHL
70n9Nen2CkikVsa3EF3hDQ6gk0yaXPLGK6pDFaez+ig+xtthmxzMsImmAHAk5L0gGLSyUWaI4I+9
eWZvdgIm2oLHFtxmkThoSImX22lrHBDb/AWe4I9k02xXntmaRRkeaYVBOWwNAWU7xHIhGhZDZQdu
I2SLzVC+3MAcvC3wGSwwHvHSiWrqp3dSrDaN4rt/spvOvmh2tTIL1ANQB0aBmwfmo94g5fhBTxlx
4COODUHeE+D7Z+WBfL6+zgv5MbxdZTs90C36BRVhm5vEThrKAb5K78weZBZmHcJjv1beqt7wwpY6
szUbZIkpz6uOcEy7u82fPDAM4iHpRPrzQH36LYXLWwOaLxyVM5Py5ye3g1VS5iQDTMY18zXvEUAX
3xjXxC+XXgZnZmbxQ6nHrNY5zICFfV89GFCXyo/6Hm/k/fRZ3KylyhecD6AsyDjgHxQ6AGY9H1an
iGxKkmGUM/mIbicgMCAs0R+8CFo4t80XeUopiOzWnJ78vWcHBxS7YJND8cRAsQOZ3HO7DoemQp41
A2pUfQmBXYAhf7QTBXtk7tTAZyTW3SjSoQCYNyX3FRRqw9iisQFuczJuNE8hK190sX3xQSiAIycK
4UW0z87uZjGMrtCzYYgmdJqiccOfkMYb+cbuv1w/J5dLPLM0m/LRnTpdyTuQwLXqjVEZO5KNEKaZ
/L4d8efqe6tlYW0075T3TwBRvA6jHaqQOr7+HReXHA4p2j4R4UPWGXxJs0uuB209wJo9UuiTKEEt
YG8RlRwTc7qxu/pYGtnKBF/GDEjGSnC9bBgGWctHxeTkBEGVRyhiJHKrDZGkE2qP/VfsNejYl5vm
SO/rlVTi5RNgZnF2mOB8VIJ+RWlRBU0v4HafWwa97h45UzQ5PTdbPETXngBotL7c2yZyprImrLmy
THG+tzujKTTBsyFSAD/kcBYd1J1ccBD8EJ0y5RvmoCabVa4eekano9+g1Z2XokzMZ8UYxns3a8vN
VKA2h0aO0eUB2pQq/gj1W3bs2jq7sRNTARlSP7bjAc0QdrJxHaptjNSyiwCYge673jYC6O2+p13Y
DY7zneRFvuOO4nxzFFN8LsjgIVvcpNjrNGtRGYsV/gX8ptUBeoh9lMZkuG9rSnfICHt7VAlb4Xts
ZBCwrQx9V7eE7lvA1QOvHutPcW5kfhMb7lM2JFASaUVnfAekA3rzYyro4BOt6VgAX+P+LNAJu41Z
Oo1RkeVt4mcetSKBFDPxjTijJjRPc3Ez5WK49RzSm4feGjyyGfIMsFbREoJOAqY1xC/Nwj1yPbXv
siLuDgAG0jHS1YS+mmWuH0abufpxjF1gY5HgjgTXq8Ng1HSTQ+EgC4RCdKyFabKooF7DfVcDu+1R
aXTtjgyVAbqN3OG5P9CkC/tk8l4V3jq7MilG5ucjS3SgVDrtBzLkBJe9CdaJfYc62zEnEIo38P3P
LO5zZ5saY75Jeh1SdhjaDSbR4X4/9mBatZwpL3zXHNI4yBEdZHbgcaV4GgehvynoNgrHLml85BiM
xPcq84fNvT4oMzNQHf6J22hhLqqHVIHwYgQM1nArdb1/MCfnamQrhDThUCf6U+EVZKuUFpinoGQb
9nrT7qB+4+0qYHxuHJ0bj3XR6YWv88m+U4HXbn02af0XUYrWDofCLlDKG/jRKRryOfWYHZBJxF0w
WVS1o4GlZg2UqWnFYQHQgBV6XW6lvtCGZjdNRZPvyOCIX4lo022N5uHKZ+AztPySJHie88zsjrQh
kyRnc8kUCHXQw3oQ7lGZVPFZiTnLNzIFkjyNaRb3oaVB8fagpMx+GhJm3bSNUtVolzeGW4UV5Ckp
HT00etvdZPlAP6egB3/ONHO6o26OOnCcqyC41Mtcziyu2totuw3xhoH7pCJqmJkUwtp9z3Zua8ff
7bgbA9UT5Q4ca6gms1GpKp/2jV34xCxIFbYpb17RPqQixuTJ9NQ3QzuAvRcSyKE1aZDG1LXYuSmA
+dzyuGQ3WdzQZ9OdtF3ZaohWskEtS/AWJ++Q8Bh5oFuV+kJE5WzHzip3Sl/ne0CPRBY6BEmZBgRb
UQWGuWM/gSLAShPlpXbahke2qIbQnoasBUeBVexBrlHv1FKM27ao8s2UCMIDZxhUX4gKwWo/2C96
C9YBkhTeMYkNInw9NcwQrD5g3Cg1512FDpweZJOrFigOJE1EGg0v2DJ2vqCT2L5tFa+84dg/qV+0
BZ22emegJGNV5a6yUvHFHEBdnKpWu6lEQY61bWXP4CHIXzhQHbex2uCMNTlVdpmg4PlPG5R0QX33
jcaufcg0qISOJR2DliTZHvikPInsCmpQHsvcT6RgAHp1muZ3+ajdpYpaojkrrbpHTEYPil8QntGo
t0SiRUav9BTUfHb/luD6JZCFq6siMBFHfuI5QeCockYfqjHtdlXpJj4cMvksaWm3TVfhwZ7WnniK
R+h+jl6Pqsw4Ft6dIGBRi5KkUL7pg4Q8uzh3EEpgpKkhDG3mn/vCcgC+VpuuDZSaQl8wMat0Qzrb
CmP4HDDFqyV4tBUzfrXcIn2atOmNm1q+iR3vmaSoyBquSAOlGt5jXDo+0DhPqN/qvleUxr4y+yLQ
Fbd81BVGbhqhsIOhMbEBFwhYyhL+uRn6r1lvaL6dpyUaMuJ09B2OEG/CDMFfvGml+qm2+2+mO1Yv
cHSf5Pz4te59EXV/dPu23ZLaUoKu1uRATFwCNZTr2mYEnY/W3PR2UUXoheT3EBZmvq1zC1I0+Tup
6kfoxsJwAbplVibsptHyOhryuNgavQbaOxtRNLiQGl8pU5TwJk58rsCRlm4K+JKr8BDVAAvtJE53
k/X82KpU/ZSrLtkjaK22gwce/EwtbhqPUPz1Fu3rtcCxBobQV4qs8TkDd8040S+od5sZmKUnBxeK
p933UwvR39oquF/JCFQjXfvgxfa4JYRPYHAbmhcz1bKNBxK0X1vQ8IQk11ADHeCxsWLvrC+Tr5Ly
6Kil3ftU9/BqA5iRWxPVs9hGs2vZDFXoTQaFZvVY+mPTWyGnqQe9hVHcakqm+gah37Nci0MtluBr
s2YtdlfVAC9GDk5W52FO+pfcBhGU6+UHNLogk91qD8ByGCF3vfq1UdQRuiRTS3ddVyhhl9NncMBU
28Qo3LtWBRe6YpID5HsAbG6KSd3mtUPQa6yo5lMmFHef9nn/oFZ4lnZtr4Wtlb05iav7Q6PzXQwI
RpAB3BG1vY6ZrMcHp++/1ZXj3ruJmu2wX+zHZOi0XZsNacDUFoFrag6PiL2yQK0zAc6bQSN7jeug
o40TA6T7aK7EFZwGqkBKxXML/pjVXnxrV6xDcYCB/i3RWVDmRf1omL1z0HBN7nk2Vju7797bvGNP
pcp50LromyJf607ZWF7kNc+GSb7llkFerU5Vb5jV1Rt1BCsFbbsAOWflO7TBGCgOqunI46HetV2r
fdJFjqyl1pXmI01B+5B3rXMbGzEE9kw7/rVKhY10U6mn6NagY03AApgKzBNF6N5RFupal/ueMY3Z
xoYDRoG8sgdw41dg4c87BDSM51GBVv4wBQ7/0PEh3lvKNG1bYVcNmNIAMwsSYcfPfOIF+jN0a9/a
UxFMimjDvuLZcwzA9r6aeBWCpLveeGqjBC1zwWZS9/bWmBK+62PwKAyqDWWKLq42hlGWe7WD684n
IfamRuoblen2RhudPEJKBqXeiX+2i+4Yy+8R5d1EpumldTiNYgDWD4UDqn+HWgY6XVl1azgcgfuo
t9hZwIhqaHzy/z97X7IkN85u9y5emx2cQW455ZxZc0naIEolCQQHEAQHgHz6e7L0h2+rJHe5vfLC
EYoMzUyCIPDhfGcIyTJm/Qht9zqBDxv5ajoz8LdT8OYg3J2kTtwWuPc6ZKB8gKwgbfRELT8AEt37
gCjFuFVNGWRMjggbtWO1i8qA3FB7dnMosDGdY9fK4raKMh8USkhzQRO2SYcAKgOXTteTMG0aojBd
mAp2uq353tFe3KbR0BNM8s7u8pDzNedTHMpMR6yC1Ysz1qh+sW0Wk4nio/Ei6VwrNtQs8CbwHrlL
2N4lLUKP6OyVcOOpUJb3jNbpRJbwDl+vnpO1NnbOnEVuLUBojwSl748JNo3pgO2iP9Qzx2sd8P7r
hCfwgq2gxF8HGraxa6VPahmcRzYs8W5YhXY3qtXhvWKzEinhKnyy7XIIU9szCBjpJrPhfrUcuq6e
XnmDW3VHZ8hWeJV/RSpXkPVNhNTt3sYw+do5lWHVPsiSriapidt+UXFP70ndTZ+4N9Ukq/ANFtir
B9YjWV1nqwS1+qsHKh5nTWb7BqK6cttXes24F5P7QNX9Q4RUrNsKmzb8evymvBjVQ46qLC3ukem0
yry98ii3/1M7Fe5gtDxYjevbqBRbO9J52yN2qTRW+8Gx8jfUHqxCxB2DnwKZwe/iH1PWsYc92+Q4
y6bMdZNl/oCS9c6zAoAikEsPJQdKUpSlv0Vw22Mv+5IuOndvdb1XXopIefGwvgV/k9SPX7xb6aRY
XWET4x6wjn8Uk/2He/zlC7yDu5DbwwUzq85t67527xvRJP8aC/jlAu9OrKZuPSoaXGAoK1n0tpvW
ffUy8hpsMG9EFzzsP2DT/d7UfDeo787mstJ4wSIM6qAzWBuGSL68HswbVAbAuz9mSPwJdvnlHt8h
Tl2PFX20cEFTmAwJRPHX8hKn1zRuYlLx5WPZ7Ye3+K5lESkPzmgEVxwz8uq+BanhnIGA4avI9yMk
7w9wDrCVaxohkp3AU3x3e7IxXcCRqpgHKJ1Si3tlFjS0zFD3544rC4nt6INZ88cX4+/XfHeDJcqs
hUtcc0UBnrd3MH7fIIel31y5LgPKrrRGmZw6aVdYO+9zufnnWet+dM/vIKygkx5svnF9e+NvrgiP
++j6ife1qdMAiVr5BNtT9E5OXfHys+PwZqy8Kb9YD0wk/5rBfW1wuEAzMc3QyXsPadZz0K81jOpy
Qdg3P0R1On7UmPoNhH53iXcDTnzEuJexrXMGWzHh3ViEpvPy8MGw/mm5gUu0H0Esho7b27D/DaiT
caX8frjeyHEEz77dO9sGAu48urE/G5g4J1PhnYMN1n7IC7yb5TnY4cRYnqYPlvY/vLIEpwmU0CDL
gHP7Nv/+9kWanrWsjImNTo7ahd+vvXu+E+cJbGk74Zn/UXK4ex2/X1HpXy74vgUMyjbtoF2FAeSu
etD7KX+LgbtvU4TgQVsNXme6fOH4Gq89RuGzLhwEAFnAy07ICt9EH208v4Pk+DpX/zgHzwJo7bv5
vUZ9YNwF5iNXmtB1v2lP2G8StxA5Kz5MdvjT1UDPR8zmmwbovYalYgoJGZ520NNFJApSgd8akSm9
p6/BIy8+el3+sDyilwtZBVq6kHn/Zj/SNEFd1kPs5OTSPFxzHMpMHezdVbgivpQfqGp/f3OwMMIR
1gVhHJDl+9Z7sFbeNXXMy0fB0sA/DuuYk/mjYuQPiDPioQJY8FxFVDDRereR8s5efFR6Hl4dull3
5Gv7HZa67s7D2+Lk3UX4SfXdvfvnF/b3jifMS68hggHYsuDEvxc59Ug4g+0PCurrPHFTL0NFtw02
YYED8/afr/WHcYxAzIXpCUj4V8X1r9h2WRqfd3TyoSYo74fALXipn5am/WDq/76yo0WAygvKVS+A
b8W7y1iyLXsqOe5o6JNRPXB9AhSXmPI2FB/c0e+r3VX9jMoUEx/pA++FN35TVahTWz/3xxaOt+sj
DcRHbPRrC//XdSVGqwUTEOFp2JvfW5jCw7O04mr083q841dbgy/cDKnvPNP1oV69TDt3UDr+X4wh
vH2ugAxBEvf7G2tYjHMp83DR6UWuJXpscV53EYwTAc1Gn/95XvxpFN908ZiFaPK81xPENTKHR+H6
uQR/mLA1X0Nr98+X+H3qATtGNhSeFlSnv0kjpqk0M5oZfh7JJbE9BkuRMlvVB3aaf7gRcg3HhKUP
XHZgKPTrBLcqJKcPAleJnS7rwHy7Uu7/+Uaupe272UAguoVOBV6MWPfelWq0nhFzYceIJY9fG41O
vYD/i+8ekVL1wZX+dDNo8JEAIkskGb/XrKAvMzSCUD93GJxOXfZCmvajUN0/PBaoK2Gfc92m8M6+
G7BpbFtnBb8zVwyAa//SOCaV0fKzFvj/Iu//gUH72/S5ish/UXkfJ/O9/dpNiv1d3f32j37Ku8O/
3txQEU+BMunqvIMHpN/U3cFfV3MhFBAoIbyrogh/8h9xd2D/hSyy2IftA7QWUB3gO/xH3O3Hf2Hd
xf+FGXMVi0fRvxF3/yx7/3u2w30PypRrwApKV3iMwTH21xcKeFiJVFGGsmUY0VGH7V3mjiodW5Tg
pu8P3K27bdXpfK7DDv6IHc27+NkAZ91Wig55K+FR4oMe5Stou1fqi6L24leLqufSaat0rtc2H9BQ
AXzZ9Gkb0zPVqjAU5o5dZzWJtVZuGrvN14kMOMCP2WoBZFkdjVQEb0gGaj4rV256aX9jEiklqqTn
ZTwoPRZl75EiCvgPYUOKMUFHCJu03CmBOvWeOYJy/9WhTspRdeyAot3Kxs/CUqPrw7TKPT48DsSt
IHOiqWUBGQqozP1pyVRDb8jUnuncVNnUuZfQXz7HhJ95E+/IJNAzDLatmE9GhHuEgovLCOdpFvRz
4orZTh3KPk9DXWVLC3mhyI2Ah4S/wsEclgEdmoIIcuysu3gKEE3f6SyyQJFBRiDSJFt3QusIODVd
SGrkIBPZkW/O1cg+Yo6dkRVqZTr6XxkFBmxjndrCqfnrpHuVRF6NczOaWykLujt03tCy/dHwqehs
9RAv9tfS8/VGjXpXu/UtoCuaOlOqe/QyAL/56UwQXWKVnQdyBWS848C+NZMZ8qnUXWKD5pAqxZBr
uzz6gz421bmvmU5j4X9qwhgeteV5Rt48vudQZX75A7veVwYDvtKyLrPqjjXvH0jQrAWOhA+DAYbW
sjqTK3XRFZ8ZujRNikgj+JsBXYWwbjzWzvpNUXHh/gAcEiDviraKiw6TRzCAbWAncCZ8UU5Ov8UT
6Hjo9ciMkIfQeN+sztjpZOu+cOzomfvqZYktDA+RNxOTCESVk0oDC3O+dVd9Qhd0gBlG5N+BhQKs
aBr9og0AwsXBdKSji/STcUgYl23CNHkUNjz5QFVJeoOw5i7yq0KhvZAGCv7Vrl2lq1Q4afdzi8AG
2GYPTkIw5rb1xak/ua0SxTquT07kWdsSdU9GaVkof8dQA0SUox2waCDY8m4yDvqwgAnZ2GVShG0y
rXBTiEGw9Gy9WTvlJGwep0T5j70Z2jSQ6slbYBkzz2WYVK9CLrfE1Vse949etUDiasqkGYAB21Pw
FE7dgz3DLgoA077X8TEy9V0DwbHrdXmkwRCz1IOWx6jkuV+/Bnpw0hm2s8VqjhxbaOJS3qNDFJ5m
MTxHs5eQtn+Kwf1tysVJuLVsOYWUyKctS0pnfg4sPCbbQjXngmPtwKBvGebT6E/o7dbTUZh+D0/8
r0JKnpBpLSAnLdClbJIqal4cNQN6nmCRFPefB+ptjHfs+/J89bek/QxRVFO/eu0a5lNfDYkTjV+Y
U+0xPBk64S+1C4PTASAnjORAvFjsLUyyAPdD0MWArCYidr6qmbMERsSpqf3cYuIxYEggplRnbO43
CNp5AcQroFEMXkWDNk0bG0hQXA6bGnJNgVvji1+rT8oVkBXV9SnoZvfgaPhTr9xJ/bnPwnH5xHTQ
pMzUx85H2iG0eqkxzUvl8DVZq/K5HAwIKFGFg56aPtcdMu1cnqBbJhG7cwMKUBFYPbLPLbTuZoJw
SohRk3hZj4vv7su15xggznIOt2BUlf7J8ll5cSxVbysiZ3QO0Vk3aArHEzSsjQ++rgnwHjcNpjsO
eWan19DBb7afrBPH65BExoEZzmhlc6l/jBrsjFgj7icOe7REkAzpU5o1Ht8pyfaMWqd2JLwYjdm1
c3Vj1GSlKjIsGXTonlULW4C123hq2AvV3U6hs/MtPI9Od1E2yh/LaLZxL0garYvMqbUilzH6MtjB
55qxr9h3jpTw287A/GjU68MAmToGc8FWA3cwxBx6flGvPsk92HcnIwX8b9dQsSkfwK/vrbDYhv+r
7NYkQH5HWtWiOqaWKnCtUM3RrpxGmfShfX+lSmQzl0NKO/vZUd7Gsth5JOAVtk6VWHWcOgMZdpGA
U3Bs34QVmAJRT2Esa9O7scSC7KwvS2UeHGdykxEhK6mZdJmJqvnEA41Qz1KCCbmsBVYgWkR03oTI
e8mvK1fie6DGBhHYoBySMcup0TPh3XTGomxtg54f/XoaMjhN7kCGy+TSr9kIB6zE8mp/U09lEvCJ
F71EQrEcowQdkyZxjdiXSuuz15Jo73mtm6BXu43aqE1BqlZojiMpckDLtWp1c7EaJ8hWVCeZ48DS
xKFNMgN6tr3qdHWCTJeo309eje4mfPQhGARX7JZG/IbHutqXpfwM4e9zVYY868XANj0IAq6EsEN1
Z7tDzFrVgZkEVglIHk1qGmdMHX92Uzd+YWK4hLysL96kqifEgx8ma7qBO+G3tYpux9rN43XacA6S
lDNVn1gPJpPLEFfDp/WRgL2RLHKnfZM3KFoQV4KdlIAyGEjvlQ++k/EaCI012iBwTXerHaKXP64H
EVlZ65gL7K82PVatXA3iR9fUXRI1aDvGPB4SC+3ujUvoa0UstHXQZE7J8tJNTpM4o2HbqvwRIKZO
GghS5/CJWZ7BtjyfaNzmbjweu8Uy6CC3MulieAzQaUkQEg7ZV6jvmsn9ieL/q6r8oWvx472b0i8u
TP9n7kyb793V2Gh4/1/9P2jMFAM4/N8bM23gMPX6/e/l+vXv/6zW3fgv+NMCVUVCyNXj8Fr8/6zW
4bfkgYALaCUAeo+oPhyk/lOt+85fwHVwVHTguhLB5hXnvP9U657/F/ibcO+F5zNKfycI/021/gaD
/a1YR7WPL3W1d4aJH1wI3h8YfbAyWp+FVsL6JWl4uGJj89Sdr6OMxiDridHUOUDSLnGwIG6i2XeQ
nyseVGCGJKYIosdGM+bMKy+9g0ApZS0QNAg07ksJ6bR8JutCPsA53gGJ5O1LYzDhRYVzy3Ugfj1h
iMYeFNqwDEWGh4DKVl88sbbXJTvx2XeQw7xcMrSxvUjfsCjWqHfCbuuXHwnn3uFwP78I3AFB4Map
69qX/PWLeHbPYhFQZGPUK89qtuAkHKB2WEebA3T0t6QPf8R6XFIrZmMuhEGmUrz++Ntku/n5tP7u
UvUrvPDzW6BNCRMj2GmF5D39lJZUD4wiuqbBqp2oHvFv2DJVsIJ40jL/I5Ce/AoyENcF4Qg6/Rgw
PWYOurC/3vVMPTTG3Z6lg+NNZznm5Uz9F2tWF2WNNZpPtZ+KlYUPlY2lbmLLV9Sv9Ah+dXtYHNxw
aO9brZ9Lkk1lVx1o6Z6w+6uENBp7JpJVcrdBMVVr4D6ou751iKuXYJ/uHCtwt2G70hzTKlGG380g
nMC3YhwPRsZPiHe39qLv2bau6igdq4rfw/Ez8dw2PKBxVSzWcGYNLTTSfQt41PHCGSJyFPVJdXN7
6FSbyvsW7fsHPZI8El6UD4jSOAZN/DRO2s8ap71B2w07dhOngoNXR3mLhMgwHDKQ5QIcTOcfYEuZ
vTvcVZh7N70eN7p02YlWlbNxhd4sIJKlNneGdCDl/Vhds6+tNUidktZ7uJqlEseHCnxqcAbmHW1c
+GkGZmtZU5Nq0upt03g9yLzovdFlPYNmDSZSX8ebxkYgpja6CBx+0nZt52hjWOYa+klTI9ScOAHM
6QGNksyE7AGbzUPjb3Tkl5vA77+sym03NQmeqWtQxw3NFzkblYY6ZFnMhMgWZoGWyiY3F8yaC5xu
+qSe+npnu71/8slyGL1Y7AlDpAEZKnEJjLyxwMHcjLDk3cdy2oJ1vxx6IGA7j4yPJrToIVY4wSP5
sQCJ2t6rwNewRAjaM5zQ4KkFCcp+eHbkMj3JKUqm0oV7qoyX+5HAWKfsZhSWsYryCKhxpwP7bGbp
HjrLPRDEkIC74ugNug7XkynSlDzbYlsA0OXGr1BfuNzSxSxktLGwybbujMZTEPzA5jrvgZcgYyfq
QLJB9YMzDaLpaaxux+uHr61PvjM9LQ5qFttzUTdYbZzYZJa5tXQfmcS/0x39fOdgcQ7fPCDXUHC8
W2k6AVYHl4gh9bmTA8LeTe44H3yfpiB9bwCo+wcvYn2hyBcuO6Qxth09zw0IDA5Lp7XVD5pPYH7F
/IY+SO5GcLVJCMNHp+z5oHjT5v2DPQyQn0U41VrxitPMKk+RWPhhiop/XrLedfqu9wNgCF2gEI6C
6C+8F8TbaJuUeoBLwtwrgbM9yKjWHVkEQJ3en9JxmEnm8mBnadgaRPMRXmvdxoopsKKP88auC9bf
N8HrtwG+DBcu2NIhr+264P297Th0DYRxPUYtaJaUEB/cvTFqdwvO9Zel9ezUrx3/6F4/Sj9akhoB
c/loBeB6sa6o7VRqtwidVu4jEKZPsnLLXHl4r3V0LKvJeYURJ44UE49vWIzNwLgp1ThRdLDNPq6V
7RVc+QdtQXs496G8V7q3jmNbgSjLKw8aBrOCxGT/IN7gJpOn6bPL0MAAty1ELialz0IOn1uc3W/8
CEP40bO6Nl/ejQ/8AWGtdbW9g4ThHaKH+QwNS1lim3PWoQBgvqOkGY7WaNkJcwgaNhQneCI7+1FF
wSs3Uf09roDGRRCzWPPopO0YkAvt+2W3om5o2plvZC+aix+24ExVEVL4FvJsOYs4g0hk7tDlBwOc
rvcMriSiDoOtHAXB62UE9OO4YhSM0abBMeI+ojfTko/Ld+kF4cXSmtyqRuBIUsbF26+QOvkCG5Ll
pEYcQpcyxPpzHdWQUydxmHcRZTUfg8mZEtcDj94GdR/EMRq1WV+G9402LQjfS+5qCsZzpKIXr5S3
Aie/7wzoVaWByLg4QBrdXhQqlq2NDImNdMly5J3mu8oGptUrZNv04STxqi0wKLMnZDrqIEwdkMtP
rQ3X9DZCHBSWZruwZ/9HV02JHVkEKXiuKwpeD8A0NfRROJE0CLBtoN6qKeRSEHZ8dQD6mGm8kU1H
b5iEbc4aL7tYDOoUSq5OAKUOiIRxdjEa/ScXi2M24PyZ+uFKtr2F7JS+TTpQPPPWpVMhr8PjmDLO
V+5PBaw53cdx8m8t4Yf38Vr1mWeDL2xhde6nAJO8dx7uESM148lawV0HCu4dGUUHpqczJwE8RMAU
r+6skat7qtdoO1+z2ju9qNsw8pZzQxtkcAcMltxSnaC1j25dH2u4x5zHkh/gVzociDcOB/f6M66H
jxxzo+vy+esM9+FAjvr36m947b6/WwFCPSy9hWSAKggeyr7cDr1oj6CaSeg/+jpjpX9jagHSKHju
qQXNCQ5fQ3xaY/e7tn2Zw/F1LsYqOFZqlQeEF2OzbDkqYBCevWRGMMVe+ex+pfP67EXTXTct9m2A
wvu25cONWwEa8RAttbWBtYaarnvOx6YgtZ4Sf6ZWpgIe5ktrlru3j7auiwgA4wWU4dQMcjwE0Rwd
m0nI7dxGDEBCigVt/eYtBmxq3oi7uQyGTLQjwmmWz8MEoSisAcuNQQ1SaNYtXwbw6UjN5dNS2Wui
JUgQlRvtemNBpKdcfYir6IlU2FxC5LbvBCj9pzr028LXLSZj1AZptzRB1iw6yCujkX/M0Inql2n6
Mkegd9qt90Q94e2An6qfvx9Mw5YPTvjI2lDuy3H+kFLyvjiG6hDe2jjexJA7Ouhv/Ppk63lqCRpZ
cOUZvEID8HgOp/BEDXC7Zm1LuNog8KVlRCQDYe6NWmzwkDX1d3DY8pUKNr4QTeouQPEkPA/v/3lt
xfnvOrV+mXrIEYAJ1LVnB9fE3xZXz4DKTgkWV+3yfESH4Sgst9mL2i4UyiTUbOhcpNpr6aZya6Ap
PnsekYuM5Xd9hAhky6AK2L99qNJ4YPGuXdbby6WmKz2YpaeHKqrTiHZ3wdD1aB3Q8pG4WIF53KEB
3rD2FCLQKEIlnUQR6uJY9vWjW4MZ37YEFdZlmVqJtk0ApjRz+6eFCD9liD+qFk8Byo7rjYSmq/DF
WqWuEt5jX+0AnqgDdTuI90eNzQ0QYVaVg797+9XbhwpYWwQTCjiK1RTShcjZIijVfqAlSnS/9mnW
xTUp+pX3Ke9Ni8iOsD1OFNFdk9u2d4LAVso1097xOzcLBFa1KRTPVt1/GRc0F6AYkPvJITAdtwdd
mGD2bl0Uz6Bw2vGzMNErJ9x842GZho3lPZdeYA6ydmSKBBDvOQQ5G2XlgBrLHW5VYFsQr0J+AzVN
8yjIV2sOtkQMEFrL9a6vMNdrRPfuwomGh9Byqz3vu2+BI8E/76iz9TkVQLEbN5EU/2AaWmfjcJTR
YSv7vOyZD0LvNWooMhmtxuCySH/DwTE4zGXpHN5+ZnfPdjmpg5Qhf6NUb0AjAmnanaItrJwlOGID
FLwKWrU5UF0aelN5T8Pp1OHwxARPsQAgx5EN8y6OhjmzGw+9kpLzExAv0N/J6GAnaX/MnUgdaRSq
ferurc5dUzOS+mDDmabQzYoMv7rqT4PUMoHUi5ygaUByuxgPfm+DOk2jBrKp6mXorAH6kHh+RhIA
WnjTbWfJpzJuu3xqFaBGtLlSXUXOYVSNe3j7mfQboNatPT5bSPEz7IJHAGkli/AYxuG5rExwXFDR
JS2CI+58QuBdb2JIUfhlWEZxqJo4W7paHgZLASxbYjOevLbTG0uo72tExhNkfHQPnmSTM2iy4B/J
XksBAVzvfeOs/8IOoMDOwOYNJIGx8c9dX7obbrUzfFrXBuYX3I7MDaocnO7gM4REUSA296j/xQVV
ROaJ5dYblu4roR06asOqbmRll8eSDGv29gdueOMTeO6XoXfrKAcGAmNXpyWXfg4GHCjywIB1nJlO
qIvVsbhoKCDXeK6dlDqc7xvBTTaodSn6oCFbptY5hQmNc+9QyGIA3Xq5480UQjfIP3TbgbNmaYoB
aCDXWaBW3TQsqApwz2kGFWEAhcbCLkCjk3GZ1+8r+ma9rekDnSGqWN2GQXNlqTzsJPwjdaQvo3e+
egmd337RzFcSpuAyLRGPd555DWZ+CTe/WogbAKL+uTaqS1wVkxStCZZFbmtv7VkuB9siCxomkJ7b
XbhtJSSSJTXzflYlgsnHxdlZbtil2obyQZbDjNKZNWfjxgwNLsxMvyIhapbxVjCv3pYxS7BkT1uI
W0iqADTgnC76Qna8QjyF0/xYtjjhRLmBqGIn2+VTaWpywqko0TbbBLwdNrJW/ecCt1sfEZTwOI+t
dzD/66PRQJPGBkC5bTcXDvDnDinC48X3xBOL5vYlxPqSWA148mSY0fqovP4wRHjloG06YZZ0974j
OyAHEEsATA+WvKduDHxhjI91R77YHE6JWbcsxYjO846T4LLWjkh7NotTEyLJzwVAfgoBTickRGG5
RkNwkOi3JG6AwoRMe0P6A/rYHL1r8uPtGcgA6ESMZ5xJ1bLbibbbGscWQ6JPtrSWlKme5Ua7P6Ku
Xg4DY5k1uE8zcMu9uX6MDQc/sIHgz9Ys3kKdGmx6U3YJYlv8c1O335YmJOcoqqsd3lMnl3gKO19O
GqdsYu6iZUiFJ8yTjpcAQqC23+lRDp9ibMl8ie4qhYreVNJ7jkR33wwT1gXfe/YqPGbPHq1dXaIb
MK+In9H2k+jJGYrz5TIEhKPiNjfjYAUPzGNnJhdwytEFfCzjdR9HZZd3g+0WK0GLwLl+BLWBqlE+
23R2QcZSJxx7YL3qrIe28eWms9EohrPeKzx0xQvEvReCHfmi3478lddlFvrSDjS5R95UfW5NXQiC
YaWPXoyGQSTrW+wFfeIhI29wqdmQuLUyzNuHLtR2Xktn3BEeAksaZigqHXUPI79TZdX0NoRBVrIA
NSuIIyWaI/gwzRAUazy2m1KXuwV0wJslLE+1E4EH1a/rsV0tG012tmyUbL4jl/vY+N2asxLgJ236
8TDp+tm1eoVF2DTVkS0L341m/BTy9dXjs/eJI9oEevWuCJQtUtEH5S1lkqIskjSrMHYpNLx0O6kI
XSqXsW0bdM5pXKaw8KYQqljgd1GLcDwW8zJxBGlOvI72qLr0jgiCBUpSaKUi/kIR/L4HoVrciWq8
2KoiZ9ee23w2C80daP2KEXSHXSyfJA/kF271CBUex62IF2tPRtj+zB1EH4M1HWKjDVaHONx0Dvdu
GzDPGviyYNqVCNhA10bAbeJ+uW7TYWAdKvNcMhK91N746PJe4nw4ANXC+9IEZDgg+Xc4eQ5W6rpb
ioGPURErZR+BM0LIPhD7DIEf0C2lknkxyw3onjQPepaJRkRF3zdiP7ZQxo8dBFJdWU4IboHqy/Ik
QgSxcUzKRwddvvCo8u6HeaqKaxD2rY0GOvRUV19cC+iRX+sjV2t0RlLYmBq8l2gdyzRkA5ZKDaWG
grwvX0RVPiLC/mYEvyH1IMAroKKtMCISDV5kIQBc7P1jRMcHzhcsKTiDIOov6JbMGeo1My1Hm84G
IOFbIiHIGjThoPd2qatDOCzFVA/9kfUVu5mVb10G/xZz0P0EsEZmCF9IQxpbN7G3WBdf3hFP7KWI
7U3orgmZJ5HLqc3c1Y7STpTtFxwOIQLkoP8sNCzYtMJswIAB4q3lwRtMu1UTTlz2ulSXDrmpSGVT
5FQ6zNwjoPzUo3eY251s0CMOqoOtApoq3jUFEJI1CaMxOvsLnhDoe9XWiNKcWvFNo7EP92tom/wJ
nAnbWcNkRF4vtjrC9/PamctoQUJc+UOcBEOz4CSAc2pQts0ZMIN5Dj8jV0g+R4Bczmsdgjsx7bVj
zWVuDd68GYxtEgT2fQ+l052bLsZ0UHcsnpzDf3+QgdPtiAWqikqs7w6QNGlPj6wMBfrzEPJ1rY6h
LRffasdQlE6iOdZR/6WFRDXlpTWfvXH+HAZAg3vfajCxmnajiefdvH1EVrT3eRPhPFa7l958gQTY
PZeiii/VVL4aSLMKomuK2tHZjmXg7z3Mq1TKCTmCYgA7hbHb2ibRjtPpK/TOwzYYrB8UeWk3tK2/
OT5UpdCAq33XKbWdhDulsYL+OV5k+2ArBY5FbM/HXoZ+0pgphMA0ao8RZyAGOKVBnz9ez2NgLaCx
zP5phLg4dasljSEJF10XHskqqtvWdrNKfY+ccgnwnWiLzY6xGyD83caeQ2uD7dc7VLMNnv0MfriD
YzjsMt7wjT4DDEO3bInYlvi1zCpd3yyWwvdx6wkGk+N4N4OH/TaYGlYn+4BYNw6yoS/Yz6CvhnB1
jIP2teynayRWl5sWstUuUupmUiY4lCo8wegJuci+8wlkhTE3ozPv6/m/SDqv5UaRKAw/EVXkcAuK
KDnb4xtqPJ4BmpwamqffT96qXZU1wSNL0H36j6O1E2ShzdDiU7XzVqAN8l9HLOvCBABHqSW+11Xl
u5r85Eif7IqizaqJyYnOfk2nnga5K0pn5GhLI8GheBu8f6bqUHkEaxMVDToYpHrL2SLX3HDJIHCt
0X1qwLYOpvwe7dW5GkO1Eyn8PdomUiwsk72EmIDfQjLsIi6AJPqVN0i7rHbG3lsaRGekbv/w83An
XxKjwucxNMGJWsjzsEwDgTt2c5NHbOXJjlPa89S165uzHlVp4t/uGGUQnZuxoVlGPNy/GlpyUvXe
W7arqvaTKLuHNnPb/x+yTpwEoUa3TvY+LKAgW9Jwtd0qqxEKHc+9W2Th0E5Ha3F/54NXfATz25rW
xBG5TrNLXSCEqUwpC6HGME4LlCZdcA9mdYHWczepvy37ZuVd+tp3Um2ohJ+w8tYmWoxObmq5kh1t
gDQIQm823WKUnE1qeo86vdotg/Fc3DGYVbd/ZdDxG8IvacwYs+wS1BPXKrsDrb93KZAYt5O9yjcG
8U80Rj729LV23ys1tMhR9GL/83R2CIvznMS5jrLzMW2mL6nXsyOkRoOJ3px4yf18bsryd3D30btV
/9oWUsBYtjbKgrHfoVvkNjCLeojzKn0S5jzciB8vb+q2EJJxykvPO1Hm9tcTk78ftO5PVeb/hgyJ
hyJ74CQDb4rug/+mM33EP818aUAW8PzqzId2Y8fc1SaDjG7dMBR3oWg5r3J+CzZFnllPM1jIZm1r
58Uwtd+6y1bj+jVyt7LcJx4ZDGbBFvAzQvlj9m1moj54lcDmq9BnOmsVPHdAVzMqtbeOwIEHPtib
Z5j9WwXvdEHURrjN/Tchd6jysbAHO/q7rbrnsnPz90qkB60QfiwS3Y+HAnHDrIhdQR0ur46SoN5D
9kcOhX6dy/Qe+VCBWATmGYmocYNBy2Ihx3Ejplx9WAaHIKKlnHhsvRrUelX7qihj/sn+3IpVvpCn
wfLfB9beTsrhVmbrcBAuOrAEaPqUWwqtU6UXH+M9BcfOnkYB3A34nR0Cb/G+OycXKOsdtcsn8WLP
qiWXg/LrAcFHJCr8zNKS/oPT1CJ2W/68pqQWyrrvbnbThtKXXiSzNDl6XFcXrfsnRHLCwmvuvGB0
HhM0QmGjCw5oWWHFPw/DmMiDRwwCmqbkce3qU33/O5D6MZ/wRwabeFgXAABH6kKFE1a8GVQxFEp2
UPEd05NTNrcZuPCHxAJmQQjai+JsTgmrvQZucS8FWwW4XdEOeXTP4nlOs0k+99USlcV0rOGd3sx+
IlO/x9VvOOQDlJNXvXT36gKnH95bkUznjrZ1snW2BCo4fwXda8WU/wVNRieWlu6zht50V6cFJ/pR
spGMp66pjIMqqkd0dH+9xEfcaTvVkyIeJq/I/ipazr4TMgLXHh9Z8tu7tWGtHsf6rn2a+MZK6lao
EjBK/f7gWzOHGhm4RzclQtE0k+GjTslysP1PSAWczKIU+6HDwjwgnY3k5PXxrK3Lzu/M/FEvjad5
ytf3aqyYv1GgnikzZahx9XLfOyNTWdK7tyFDfsvRMDtQZ/VqrL29l9CC6aaycnaQybFPgUPIkdBS
7AtrEGyS2s+35X3GzuT4rJnJxVJ1e3buD0vR1oyCpf1qdJ76oLAeLWC51g9LzYGi6Ux8aEJ8OySY
WHyLMKBw/NxnWn8p8/ps6CtyS+XzoDf/dKNHDhewK/bNDiVkdxmddQvARzztkBl7L3GckyszsW1z
9V0BR+1RpJHgoOWcSkoibAW+fqQh09UlWfQKMLFunNkuL0sgOLym4/JCgNOTJu2XXs32A80s08tQ
uBtaudZ3knycfdO30Tpa+ZldXZzFqHMGqSeu6OWaD1I/VRk7MvPY56xJ7+xoZBSgDPzFO2A8B1WY
TcF8KUduZNuYs1vWetltSvOoq/Xq0gXVgfSimcWkP/UAzP+KOyCf+X5GK/zrsnyDdH552nKPOFtT
I3TMqrnCoDZXMHveq4DjFsAY6R3cr7rZ74XXkcxrGOZeR8G7KVgB4i6z1AeWpFCOQfKSqatMl+Yq
+lJeUuv3MHfVnwTzVzji1n7QjcdiLJ1ndECEjujusfONvZXIdG/dmeseXUxoTrAtpIl4tyENvNto
ShH7HI/vF3TP7f8xOtW6G5KBY5JTXnt3hk/sit+6IYbHLnWnXZXoBffD5zg1zuuSFujVDeekeWBH
vLFb5w5iohB5acvZexDofSK64ghqBQU+IXuQIQDbuC2WmXyEunS3pSidY6tMcNbUB5Hs2N4aGvru
z5q5/DPUw7C5a5q2yln994w/Grra0jNf2h362mYMtUEzLoHmLe98KzJUQ19f0Zp3ybDDLoxPtwc2
KMwp34ArGHveXed5qU0SXOq+DacJd6mhbD1C070eE3cWFK3VXDoGitV7YIzqqz+u1LTIqG3nYlfl
R2bCygQroQth3tlVpHoAFeSd08WspLzQKNjE+YROWE4+w+g6Rs2g+u0MoxtWRWNtS8tJj/d3j6BK
F6iEt3BU/m9qTIsXwg3Gd1J3HsdGgOL+3Cj3BxoC2QrS2Y2ZYaJiaZq/pj+modU31avpkwSS2dmf
AEbyUFOLc1hm/09lEB0yZ5P/4XeNG/qkasTegAPBd/OrU9bGtTYEnUR2TbNcUbD6LzaqmG7Qgfqy
9DJp5fJOrEfIjovZ5jOZZkXAi2OFCGLsk84/6AvElw4UxzYhXC5LpixKXT+NqyAvL8SM0ZinmBdz
zsby3TOgASGTxtPPV2KpxWmqtgarOReQZYZLJYuHtda0x7lNigt1Klf6xphwl15jQnSNDQf87rLk
dX8G3thVtWG9jVX/QhKb/uQuuXuBhKbJPs2rLenQ3r4ymWBNUklQfGbuiwXtArW6PuiOcl68cmLI
J1uhQYL2zAf4Zkhbf6ORlFDKIkyDxvmu+8Jmws6s61oGMTnWCSIUv3mzFgiZMS2n+wZ7z1kqklOD
UWJK/G9GOu3FQYW0S3F2xY2oWb28GsTCtKodmtWMK8JD6LFMt8L0tRdD3MPhGJVmhv2q8ne9a3GJ
zc7wrq8fY8ABeZTlxVrG5LHT0/Eh76uwpqD9MUBAbFZZFrs0bN7qyX6r7JlpX4CHha1CKjCI4KLX
RsqYkGnIqL1kP6osewkEzG7Kj5MFcj6qlVCqYJbvmjm9yVzo5wx45iUvim26kDHfsgJ/9B75U0mS
6y9lSUBNMHXL6eepkVfupu+rYp979WNm5vrF0SZz16eZ2rN8Rvkdl/15KO3k4OaWu+WDEWGqSHEN
hzTPtiVXw8FfbcXA2n+WIGZ7uynTV1wh3KZ38X7RdXuncQZOKnfMORi8cPJJlHLTRj7M1VCfIeAY
kPFEHgwxN7uEwLlBOOppNrMDqhl7O65V8WuVEg5OYVGQdhEXuZz3maDgpexs/yGlTPYoFwApYQfp
hdexHziUhsPaVE+zhz630HColCMgFMTONpVtdxqZUZImJbKObq+Bvh464wBeIGDVwwAmGpqGeinS
wnxmuiEvoQzX2e7PZa8oXy1g9ZWtiSciVUjYZ+G35vXoUil2rfKpOC+O+VENHt6RWQEWzZ8/T4Ju
fl8XeVilZZx+HjTspFHb6V0MNXVp/Lz8RZnvW1LUDxN641ZrpkdjAQRd1LYVvv+aVNkQqjmzuNz6
rCVB3ZQHymvHkC0DBlfTgrhUxDwlzDANTo23dKZJ1mynNJyZES6zq33UiX7LGyv/TrP1ppbhkywk
a9MI5x9V0MaZk5IdBWuavFn+P19pXDbaMuXHhYSu0Cjzfu8YtvuE3MmAOjKX2F2QMo1Ttx472yPR
Z+mdZ85C7maQat4FzWvgN+WTvur989o7PuPX2u2Kwe+e9cLWkcI0HrRbvavnWZ6JdxxuuclRJr0/
5Px6mvr5PrlLEQa3S/fzgsTduUsU/AZQ1fWeClcMN5Uig146/nzTWEE4CR9bx9imh3FMnHhR/XrK
rJp+p3uO08gbzyCDZMHrR0jJZsCyABBtemw8wm/e17UItrnFhTLluXEeR1s/97rnHOq2Qx8xhiPz
BGNwHyfUR96GqiyvVvcpxVqd3cn77Gw3e3buA0Pv+oysk1nEzkykftWCIXZ+6sY/D85YUG3cJf3m
52/IhIuxGe8RShsEPN6hqJr0PND3vGHj+egMcjHHpeSIVwZOPKX3abt4B1Msr16J4IejohPmKmuu
E/GGF837H8YuA+OguaV1SaxRezR1veNqEO6xgmsTUeWoiPN/S0a61z7mhXWEFlq/tLrgHOTZ7q22
nPycriuBixD1IYd0+jgnW39CTtcAqwTWzpv+gtqrWMytzKKiVXunro8TPb6otsTF0DxxyjT1YA3G
up0m3T1olT/9mvRLMsw5E46VbvI+KA96zXgkkPA8wPqv567SL+SfpfsqQTI8JMb0kPnV4YeBlksu
YsMDMe+8Z6uS+r6vFOw05+KzlhosYyYCUbtpWAFHQ8fkwBjU5/YGI/JLpRneb4yPp2Twua7bacN0
1tEei4iq5q7suTDi0Ryr8nBPoYvWyltj11PBVp/rjlCxOQXn75lzteXsAkDuGk4ecSvbAW6hK6LF
aMf9VK9rNICl38aCc55WAG0Mk/GACjTfafqYHGThYBZgBsuCDjhZdX7Me/R3bNKDtRj2vYr5MDnO
hy2G+WA2SFi5E1g2ddVGSVITmG42zdVN5EUXzRRWynv+2Tp8zt5Rljobg7NUbNUmcF+nIG6TOjiI
hdCXCgj2qmzjxUjH6fjzLOnNd8FSf05nGySuSwtcQvevlPtiLL35EPhoFdU4Fvs19ZInf+72dEUI
Fvs2+54Km39tXGJYmXoDY1M/sGZPkVTw3tZQ76c7R5XV59nwKqRqfFZTnsij50/nCd78jfjp7BwU
FgmZHtRjhx9s03jIC+0Rpi8Q3BNFMWwHqzC2xKBqQFHtVz+pOXYSu3nojPgH3iT/oDlnow3j3Thv
SWC9FXQVHQYTDVDH+7rWZ28O3Ct5e/qtZj6+tYXnnkonjz3BnTiNtX4qy9yJ+kIv30qno65C5Mkv
c8aTz/GHaXgd9qgj9P3Cj7kL3HW91fZUh0IaT/Vsmw9l1yevon1iJnK2LSlbuDVFfmWkH/fDvGAl
uz9tUoRNI31xe0OtxjPL07+lRqQXGNm6mXxb2/qTkL/w5W1UUq5f3erSSJkW9dUaOjuyE7x2RHNp
x6lIOVJOTv1ABFW2yTszuw7peOsnKa+z6GDQ3PHB88j4NMe83RSUM2z7xUw2M3me558Hx6ztc66n
/Z4ajd/FMiWHheycyOXEtJeLId6xoSEOzgECf552S3EIamAhTT4TA1X9wSj/PpM8Q5OVpyL/Po7n
3Tp+zm3NoNUXRyn86sHDSwv5nsRV19QXH5mCuw4KQ42tHm2A2NZlcA+C4UqlTBuXpVftSyRLGxbJ
MfS8tSDyl4e8qvRt0msjWo81uYztxRXQvDP9BIRf8OznocUK2fSE8g2j15GI+DGWepFHDdGN16Sk
jcLw5r1PIu7OVE63HTvDfCLt3IoSj7NiU9OQtda68Une7Wu3BtPNMJM/bl0tF4HeY0MqJmlwU/ti
F6QB6mN3+3k2tTViCk3Y0Wz7Kl5NOr1Gc4IStwlBztG57exVufHPQ5mOH306Z7GccwRvplr3qZeh
Z3WGAQ1ONVEKjI1t37hm/mRXk3i6+4Rmqz15c/U61vc4RjD0m8xh3jRijncWLGY86xwRGl2fe047
YTe0CjPZ6j+vkKOhzZn7iIzBf4bZsw75SBNxn7Y4h3zrbKymfKasuCCD0v27jtI4yFzTYJdLVq6C
yIO2H8s3oil7pITd9AXLdGzwsKp6KWETmcEKRYrrz1c/D02yphdOKq8ST8SuduROxyzF90vZbvUn
X0vBPOq02Y8iS/9ORfFsTYwYvkE5cpLc2TvRylONcETkbsVdzrOfXy8TT980hfSjHH3TU8YZ86D1
HcZTp76kJnGhs1brT4vyIAImp30pvRwztLCnfV2bAbCiNz8lvCt5ZRrnNJvnJ8nt567Fpe5q7QgT
xg4j4bFk+9fzqo0utGXDUOefwecQ6emp/ViQq3JYfYCAdYT8nuZrlo7zXlodkYdk0d6aHGnfMKwS
zbt/nvkIL6br5vEwYjxTq9LOhC8TfeuWU5QmLTHFFaTFDlLsO+mUDLXEzw6lUXYnIH04lVFrgObE
spuIWwzRl0xn+/4wpKa+vfcNOEmPcVg2+dFtCBefNbAtA8+jEa5W07My2EsIMufs/CHprqWRvKBD
aG/WzEpn96Aoc7Z89KMv458rC37+WGGhi1XGbVa7Fu2YP19yXMMPqntBvRMDYRsIRz9cLtaDqork
UnmauSeyXIQ/3wWwfNo7z92psbGYjgZgUmQ1i3X4eb4GMOKzDdM+6xrrnt2qNxqmXiiEd+JUKigt
NWJlNYFXB4kYumM6qGp3n7U+wayDhNS7C7HvQbJ+PDvBoYP8L6Z0K9HWhBR8PwXsiIiBI23cQ0IA
IVAHSxB0sVS3FMOFn8LMjty3mL8rlGqdMvb6WmyL1bsWuBka5W1l/z5gDF3P0PIPi659VagrRIVn
vpbO2Rg+CggZpch8XsYjEg4ZWLEr/emuVQnzvInaRm0rT36gzYmJYpZEJBoSMZb6tAF469Y5lrYW
+fLk+9vZ/cgHDvuIuOlm2BZF3E7BdVynA+ZXPvfxLz/iJrftq5+c0vWYjR+N8WmN5gMUIAtOtjXA
L1WdnoLml10XGJzATAKQlqzbeHNc5aRXiQJk4iu5rP2haNedYbDalAPHdPRZgMJ98uagpoWJVLwT
mbHt0udm7zGjrRw/OkoBkFZx8p4jkrS3cvWeh460STTGfQIs4ONnnvaD/OP0KvaOuVHtfYPlt0p3
gjy4BI+pHtDvaAYP/vdM9nixgpK9rvmrbvzCvUBebGwER8qWIiKm98jkIuIiObNjy459+0/9u1I2
8v7LVNWbYq6iSsUYrgtrPAcu0a98/GzT214Mf/T+rKMFcJ+UOW08e9zk00jW6PNqqk2mcVZFpGpB
V49OeyHbOKq1dT/OGhNrFd2nhsWdYkKqyJQW0YJGbNVVlI0w2xQz+CRzhHrbbFXnHVaj27FxRDnL
/1gUJ4d41QLnfdvvyqyOxuQ9MUyYINSbA4f4UyZY9/jRrSaN1iw/lsG6R/UY9VUFUQesSRD+VjhA
s+1LbtQgH3XKISUhP+HmG8NlBWcOV3KbQ9GISGQgny5au6U8omDSAvcTpvpM3cDGkmaKVxuqRvrb
brU5hiSbQAOeo3Pe5ZwSarlzrnPrb5rglMeYZyy7mrtUsw7uxBjoSP/VXJqjaouHSjO3vsjx+XGH
zWz5xd+CmwUp1BXkbUcXO8cyOtgdc46s46S+VI50MUhva51ejG74PetiX+Tpq9JhWtJLuo77EocK
ER2JUxyqUhhRx7kylcOxmFCc5+ku5R1tlPjlsqct619UYi+6n53KyXrqp2WDvud3LdlYmuWlDFLz
yqexXc2vbA6hUfiBPDOU83RFq7PJF/vBH/El5xQbOMvO5Z6dCu3K/tDsBjb2WmuOba9tG4VIFVnA
bAkcxMUOKcuMJap89GUSZx7uLIy+nMCBdDEJqSxuG2MTECgufA5o4xCppHle3PaYE19RodcR964t
ALoivXRZFnVo29ysQEwq4mEhqUTiSAwIZEZdWC2sWIjEY9wRex0CAsRzfUvh0qFXTtU9MJsJ/B+R
8A4vwfqsW43PY7nkeXoW2hoPWXDwdKBpZ30kECD2SBzOJ5bIOkj3MJkHErSODRuMPR9g9WJ8Jjuj
rxFgkci+OpgDR+fgtv5GaDH/ae7vtnyRwbyvO/PB2DAdhDkByNRDRQMNBJqT/WsGatFS52GpPCR0
VJTUEyu1c0Fj2IcIHZ/BK1Kt3PY5s72xgDeNwy51vLi0CKNdkXyQ7b9wa6EXJn4al2gnsjDluzKP
vecpleEEvLjUriiCFNaVi6u0oWAAOIn9jladGOTS+JBpus+hsnSthUaRJ0t536Wubfzl1+L8bvr6
a17LY1DdAzFW1hbp/ksTtZPVvCHH4MQteIPijPL2L2ARqjRjH3Qttr13tWpUw2ZyN/XNn8L6JMA3
NCWpJVN7y3NfY9AKTihQd7aZfoJuRKlFL0LhjDIqsmEnRddsRipHQh+8jjqCjMs2r3dGAPQtg41n
9gSv9F8BIO1Brv15RipB1ktUNiYoL+TLgAanI9jRNwfi1OuL1aDO0Xya/PpD7dTbeaDVwKy+ZlYg
tN/7e8jGPZ6YbYU4+fzIWlwY3YdKOLlxUiBl/qx5/SGAptba9SFturMh6te+lg8VUjtufzI2nAeL
ygPaEHbaYmzWegHT8q6Vp/8tbW9fiOdUMjsnGXCNSfoOyZpJQLaxOkyW+VYU/d4lg1ItN1SIfuf/
m/Vg7y3Qp4O/X1yaW2XVR/hcw6mBVSqWFl2i8WBzE3VGe1yb+l/PK0buH9ZO+pxW8792sbesQnh3
J/GFW7nZYNQBVqzN2EoD0vERrmZ5BV+7SayOm9gLVzs59kCApu1uGstC5DfCRmu/Jq9kVYQemBwG
YUHwRi9j9TetKhCYr+5RJOUb6dCMU6xfRr43rDFO2opJFACgKoKwypBIk4mSaWi3vObYtfkfyufP
azdEWXatUjfysxnldflCNN/GmYpjXXR7oWtnmpygpXtA1SLZNT3rk1W4MYvvI8UuGGWQzJvFFmTr
L2fBWBn6rtX8N6n3v9EKFg28RbLTE+0faSXntu23jpfuHOU+jrOgU2I5lNayI/ltq7L2OhCUj/JT
j4Oxi2r17ZCPYif/lIUxSpb7vAouRT7u89HZzV53c7PguRXNrkEvOTrg/Am5qP6T0ZqHBHVvWMoK
5UKPadAkYcZ71RUm7uZauYAeJHt4lG2XmjibGEjmBF2u8p4WLUXat2yngJuG9g8JIaCe59X4Ndu2
j7fHvnVE0vL7GZNEshXkuZcNnTB+ay4HE45nbwyndGrdrcwZaCuYto2RXjMQykFbeblV5AZqk7Tz
vimgN4QX2kWODAfpbfs1oocESds6eA2wWJkOwS7OaIZJ3+2cWT86TnI/1BURNvFLKryINCiX0/tU
JJu2DeLWfM2tOUwwnfYp7ZyV954xf9bcQT07Sju91SajTaofe402rC7bBY6+G4YeHwOhFbm8uXX6
tKCgmbyGvCTvEcEwIukcJe+wc7o56sGF6aYh1aP+HJ0A+bMm/vV2wkYbHOYWr1Rx0Z0+bAoQrayJ
R/lU+vnTQO8Befg10Dwnn2VBYpXhh5RjftGn9Nm20bWwn0/DaGPD8f+WgjHEACUjOKYAxUSzYQv9
3+K1rykRNdupb9VxQK5CcB7FUpJPeYX/gl/z0JVNuCyecr+O1WQCZtVRmjEhJWNb7se0DRWJFDrk
AgJC2g0oESAe3RspL/Gyi+c1p2rtrlXSfRfYAMhnb26Flj+25BLj5LbeUtQIU015Wmcit1LAvrVB
lc9AvLSvc16e+QJlz3djN88Vqu1whtFLF41E+KXdWl3LcWQIgaR4IarkLJFDe9vecHd0/3N7/+pN
+j+0Vw32UYPwgqVk9SLKSjdPxoiIodE/piB9Tfr6Q1/857IJa0Mi3OJ6WTQWqBE7/mZR9+Qs5yZK
bwrXRhDm7tVnYtb59GlIQB0PTj82YdoX32jJ0+htAP66a76+DbcgBiSPAyahTW7g1FEDzGOlwH97
OiB0pyKwaeLgmZlZxF3rKFJ1XV+D0Buw7pQEn2I0guU3gDOVtkUibYeGMeNVqvqti97UbKwZz1bD
9+n51b7/8io07lpGB4El1o1ecaAsU3frBMExdcd/LeoGMBIGIHtJRQwVt5jzrjXI6rcMyaA79x9u
+epJDZWUQtVdsR/NWXvviNGtSJMTjKv/HqQE3LAIqdDoz/TGkOhvWUM0Mn0h4SD2xiefR+nwWUIt
WzycItwSIr4P6opxXgXUBUF1bIpk2Vhl8Xankq1VNzYwwr8WUPA94viPkn+svb8GM10fnJmTsjOL
vznFNFgxJGksZwh1LRxq8VkDv1ATdVw8Jl21Or911R8tvb/9EHE5Irt2dUiHgjUy8k8C8usNUmZO
ELPxpnp1qXoXMaCbM2m4ItsstJbKnFuydqxo1cavBm1+Yn+7y8kf89ciSW8/fwPGuAwX7WSnVdy4
1e8pnZ86pc6NsDkZAtXlKbmH5CDd+Wo0O3nvfxBTtxtgz0LQhFunO//aqfjFMneYyuWIcIMRK3FO
OF48MFm57635YzFTBWZrvHiYffhtRbqOYb9Oi4eEzCwtcq5sRjfNPTQNPWYMSeQ+LUakF8af2kxf
7nhd6BqGvcsha6ex/+5mp6XFuRuPJYopGh1OvqEezfpFX8Y11PNuOzT+H7LeKtq4HkxNfy+9BbMx
totIA2CTYxV7E9Yd3PJVaECLumgMZl0SiNN6NyWxusvpiQoUEgkCoqfw+MGxXsSEFTLvubFb8JIO
nHcU1dFuEkYD9a7VsxeVi7nAtGYXJ2nukwihRQbFUgSIEB1U/5UqoTi5Wv417ldrGi2BOs606a3x
27N3LthbC/1BEN4rndX8vFb7WSB2RimAqFcn+4xKHHYBz/pSpQcuO15FgyYh0Ko0Lm+eC6k5lYI7
TbTbIo3zBgEIApEgLO0VjwXiLJoero1VP0I+dffop89UcA20VDPIBWLRocsiQjMvCwblhAWA4os1
0mZmPWuefovmr15SgsEOjMEVV3BIOW8EfYK7XsUEzHUnBWHhW9ocacawRFrabBRdjbSRvHnwB5uZ
W0yyDhStVe5AXTiIO2zrtWWFwuze24DhjVx7zPtJs09K9btynFd4c9xD8g9zyBKtXz1cMKceog3x
1X/p+l89k7Dl+mrtEo2gdL3zDzN5arwwrDedzVG9a377tfs24l0mu0MeLMVkgexTkDJo3Yj/5UJ4
8fphWz7mDva7zmaJMTKy6/qXRmS/ZD69BfajHNgx3eqjKFL0IVJiAXYE41RdkfAxIEgaGbFz/YGs
IzCRodvTrPLejUas5eDs4Mp4xqHne08/jx2Zc9h6bu39f2kVkblUTljjjJ8yGGG9/u24nN+FlRFr
RjpbrgrkHi7ADKkiD9ST3P1TNwNAtyDqOmxt0vKI0srm6+x7lJiUp3VB4IoIgDq1zwVv5RxMlzHz
40Tvjo6PqsCzH5wxJUy1PORa/R7opIC73nw0FhwfBBKI+bc54oWRzd2zfcmmu7mEuslotEidNPzg
jiyEXYXZ1ummz5wystqEDOnlJ6skHRn02tSJi86R8DMn4Agrk19Z4JkAZJh4R48e8YA8yTbzD25n
PxQ1Bc+TZn/0rH2j+jP72i9nUsdZPraVdlla3B3Cfc4q7atAU6Y5r9IEgLCMPwkmgdmVOy+Bjk9Q
Xy8LiGfXw8z2+BuYIazlNTf0F+GvZzNZn/BTnTOMieGic434go+6XcfDEFibVkdRrAkOqnVrH2aP
/D+N231gU184ds/kjMx4iCbV6uzGoOpubj/havkqSuep8FHYYsefqRsqj3Vpm5scxWLU5X/cHGY+
Xaf5P8LOY7lyJNuy/9JzmLkDDjXoydWSWk9gJDMCWjg08PVvgWX2uiqqLXNQLDIyLEji4jqO2Hvt
TTW2L07Z3Aq/RFDklG+ynF/76NrmzkNOlYjvwrC4V9ycZCt+I12QQNbEUPhlgX03ktjIBmcPEAjL
kjQeZcYCGUAMI9PmjbYHVRkYagqOcCOC7NiWcYeCKmCtVN+IXD6THvS2/D8V7ouhO2ZKTM9s59Hx
y13XyRfsWtvAjr5Gq/8oigRZnZXu3CVKeRiMjZkUBFiRZphnvw2e+3UOb7EOus1Y0GL8/A5hjlWz
bO9DxJRgKE01XoeeZ1SwXGeapMewNo6q7W+9QVxbKzlO4UjnkX/VFAxitO4CE+1r227riEollUPI
mNMjcwsPrKV5djIkK+PhycjLb4tXFm89sLOZGRaGch5ajypuby0rBWSz3NOe3Wc0XN2pFQX7gVKt
bZMGxxIHT9/HLVhPKxe/WECc/Lo4GEhvyNV5cGL9Tb3BGGn+vbzJGwqvTLxZNQXS1OOaLmK6q+xr
6MPr4MnvPiE7qWw1+qmOPhGhgG72Iy0XhdOwhULDwDpvbyvut1gXX7Kj5Aqyezgxu65lmCXnSxn4
TDLKc1m/xTOoUQxQ6GyS6EkrbsJGfS8/oyjMv/w4+CyC5AhR6Ns1LexPNCOjWRurCSIb1u+YuXy3
kZG3hpk9rvoqQvxK7cpBnP7ludvYhgnBy6WC8a1RzokX9AbX7dHqwwLYY0BpNYy73hIb3uJ7FN2n
eQboES5jOdXI1cKZnJlzKZHywkdEf4HE/WhUu7Yq7DK92dkMsfyrvdzSrp9SqZsoxNPr6MHoYwQe
5m2xLwxMCNZAUmNr2/Ru9u2Y1r8lbjJcteYbqeULNZMwIdfaNUbF6kRZ4xpixBvqBQaBRfdmudnv
0cb0IPEHr9u632DynnbIqcDTTt65RzzLju5iOuPFTAL8vJZ9b4HWJIZ0cNAz8PpkUDlXvdPeZszY
e9w1VYf2zSggnOiAK1954iIWmi+nCrCUyrsEPbicVDBeqwZsDi2lbInExxX+yte8CsUAKqvu0CGa
Fb3LOBmkl9JyjEPwVasx3zILiKVTbMtCjevRzu3t7LP5UHruGJiic1P02GviCWFklm5IYDINDpFg
lT/srPJc2A2IDvMaNumdHdWfZgiSN0PFtwk/cJErwiPJrDNsBAQDuocBzmiTC3ArlCiem32FuXFf
dhxFBVNmJG151ZLBmd+6cdVv2kYV63peM5dzgJ3FN7mX3A0d5KbE1oy61BNZhWLfxYO3a8S8oDVo
r6axf+5cRc5aKfXWZcV8thYXhG04BC/mwamDnbgP8/4mmit7H2keJi5kTNBKwa5i3rf28yPWBhqk
TDD0Zx2I/LCN9zZCYiG68tzojyldnAk99YFf8Z2M3DiOTXwmjItAwSQkpFJ9zKX46n3V8yTh78jp
AC7F3OqWok5F7r0nA7EWM+FtaSLPlRqBNky4nsYedTnDztF04nXuhL8SFqwrr8RxHTLXE/54Y/ss
sy22HD5/N3Waz2CkcdMIbSmx8sD9Jb03Vvz8cC/wYYy1EH28NnK1z60C9iT21pWr8g+nCV7Q4WLh
Ded9TIO+nwjXZZTgoXIjK69solvLR3/QtXRWlYdmgu1d9cDkytx2zfSrLQCGReyeBdNeLmu27itv
WGVSX2wNLxGR0W+0biddFIc41Ra5YSWsO4fnbjNup5GsLHLIWAdX8W8BBzTUxbM12SeqbXpxpctt
MN8kgWnsCRg6NaVAuJVOL8BaJ4DXp76j8Ckimi6jqR7QlSJrw2WmuRFBDA3PNU4onhA9ZcsCWKCu
xtvo7FMzPYYmjZdh+1xuWtECT04EzSVilYo4nJKqKMS2K3Ed9UWwMORR4WevA4J9vCPy1WF/rOAb
+GFsbKwJ0Awpu2xjFSoXNdKlqI6AtoCmiBAmGy+AOzrHogouTIWuEp12Nbvh+s7p44bnVPrZBtPJ
FNHZsaJdLtjnW819iaeN5N+LXqw/fHPZL1ME5m52t8hdHRIdPZuhEjmfO4cnopVyVOrxBCjY6G8j
wiVXdprflSjQWJOcxsGt0YJh64lSuUmk84at/suL29+Uh+9+nHzhJ1jbmBTjmLVFzHqsn1J+ffGX
y++2DsLs1HWI/Yq5wlzPqE2YeIxyVItuB9XGxvQ5IP+ADHCnUZ2u23m9CM42P/81lvKboZpeYbwM
WzZgdciCPa/5JZrQ2TiwtWYxnJwwxo2FIHNeHk7E/XAsyWe0o1+ClMBNGFtHp04+yUdMGMC9Z1l9
kJpEEGPeCnjHCMr2ijqRAOertqwNoROvSdq9qlpvYrpHvKz05rTb6JjHxzrD3luMCUC45JQzRORt
MHy4YbQPcA2YiqFSN2C7LSM4umzp130e4TDCZ7SibfBDzLrOY17EDmnDGzyhYtVo3MklbxXZ1I/m
DIm7m4ETeXbB1GS4a5o9oEnwtW52LPv0MS3yZ2UiTjSWCzhYKNp5/sIoKDh6489sBlbboOnEaZnc
z0V237bmS6CApdv6bpaVsYI7WqWCG9hsMEaV+CDY3jsD/6QU7cvkfJt956/q1n0CsI0gJ2PfonwD
SoV1JgXkdwBcMGCm2jXdpS/i26oE9ktY3bUdN6LJHiH3Rfxq2UMzdCfdBmeGRSgXXsgooTzAa2PH
7os9fFRzfGs55dlQ+gkG+sUMsXBX3c4YZi7GAL3JdftPZXUfsH3o/RJGMbXhbyePaZHhESNYJ+1d
I0YW5RS1cD3cZZtmaO+OKoL3eBvh4yU2p9e3szLJTErES42O1rflBotbC2mE6jgOKGLH60ztuzI+
VEahV+ItYUS+yqIRaT/vbDJuqcPG4D3xABbKe2vIeORCgqduzaeV914oZvFJDAUr7Hm3AfR2l5t7
WbGR5Gmjj2W3x3SuCR6SkmO6GC8aVsZJ++49Vp3fUlfX1pu+wdHg83afkob1HOsc1LGddXAjdNZq
SmJMKu4nhK3npAed2y6vpi0Jo651+gKwjZ0KB8DK44RjyD3g4nGrJ9zZH10XtscqRokTQOkDLDcT
Kr6FjOptMXiCYM+9Q1MlV5sSfEcGwb6corNpMVGaW3qkHJWqvmS8/RMQVSsgeOMGHAUzkJ0XBjej
YZwGl4gi2OdvdYkH2mQ1GX2kTXNLGZyuEJRxM8feyRxY4fHk5tHo7E07f3YSdIFDcgdUZoMw4u61
KMBcKwnZua58tBMufViIQ9Fv+7dUqHpLPDbhv7UmxHuaP1A8PxGm3rDIN78JsLNZ99JJxpILM5QU
FZ6z74ns3A0qIla9fgEEg64N1965wBKCetc48r7bzwXBvk6YEAXOowsTGPNh4hody/nGprpVjL2k
Xxx8LEelJZAGTJ8aznDrFOQJLBba1qrurHiGEbzkUEfmc6JiypY0fGNY9ckbdm+MSm/x+vYMrY4l
SHtSQPvXDo70YYxqnAGO3qCyOYeDV7MPRKTf9ixZZFIimGaciGV9NaUWPu7CfJ8D71WrixOxkZZd
xtRDG49el2G0SygfqlMzTXdeRVCt74Pm66N7DHvLBDl4muudP8vfdjXguLB51fK52tdGfXY779Us
bsOGW2gomT7VgvcGSpdT2XvXzPVWeV9YIA3RmeSaI8KwgeIjsGT+kV2NLN5NZbGdISXRuzb37oTt
2uYx5G4mBO8rYbn7wXsmUBaGpoesoq3Ep4mgKU4X+ns4/Nadu/EWjFIohmfP7K7D0Kzdnu9i+/Cs
pbtEdztQ42nFZQ3H3fHwuNRSv+E8oe43+/s+d9bAFcttFYSvY5c9+CYJrLN3nhOqrqhLV9Is8LtC
5Vq73DNIRhkyhtepMmkiE0YouZl9972FDRoPAKttJ0SLCQzAbKdHd3bcta9v6iq6H7wcV2DzovF6
rTFNcV+X6Yr4XcaYPiR63GzGtNXIn1d4qZyh5grUHIytK/D9uei9X8gz3viOf6EKv4RJepjbqFzX
GX4W0gZwejIpx18UnEDm8sQOqCt+/hmZvU6pfMKVQM3ulNc5NH937CzW0USMN4KMxB5uptoiFbbC
YxMP+iXwrDOqPKfApWuOkquQywc3lIheGXgM6Rk+HMw4htlUnO0lYiC4igl0C9l5uvZ0xkceE+2B
qSCTBvK8BKpP+BqVjUeExWnIBvxO+pWF4O1UG19o3uhKUCX5r0syd+T7D8isPofG/a7QE82++it8
j02aaWNi7qYF7lPLhJg37p0+fZNoT8Exch+4JhjhsfmKecAjGI/PTjZ4W3TiwRpek3nIyammkkK2
Em6S5DXV3JmxSWK2U1FStXu74flamayepOr+6gvvRTsWBU9sCmpJZ5f16EFT7Bld03z5rOmNTm0a
pe+7fvzFQuQqAMQA8jkYsmLFYVUsp/XBNscHIlsLnjQ0AWpyz0JTQHbghvGyjQ8s1Ay6MFxiaHY0
Ahei1bK1U74XVP+jr3m2TrjBjX0R4VTxnIbrkGgeMka1z0Y65og5kmq9a5OJPWbbZAW4MNuWsotP
NcvsgY7qIMLq0dGZRV2eQWJ34FMNMU9rb0o2Zm82Ky0YDyIwBBpfPRRFiVKwrh6srLwJwoA1MqCd
pHcJO8iMDWPYZiPTol4HX76LMiupACIDJo0ogstrlfrAKUJ7EbY4N2XKqcJdXFGEFXhMpzrazeXF
9quPsRqwFAqq9VmWR+aj7Gs9aLg+m+G8qc3tlHKopm34l9Ohzw5g8638/K7TDv1miLYQ7z1radvD
FNdQxmfpgzA8gBuazIwmM1bjA/cYh4VJB8P7LiYLoP3oex6xZcqDyVSUs2VrlayH3C/tqmvs2De1
5tcMDUfvzV58Y5xeTpk+pZqEQAJstxjjTdszUQRsRoEo1UnE8YsN9pGtssmvmXG/GeixV4HlrOlh
D7kYfnHyQ9QI76X0QQ3l7CxoF8M5S0+hwU47ZOKFiyYh4AFrNW9+AERogDt5ZStz4JAoMX6srJDt
NTqbilI40Ldj0Rg7J3Tz1cIc3InGaa4t7OBVh5RqR7D5voy9cDO2XbrJRwhmob4Zcv+tjWW0QRPe
xORuS7tsYQZ686YGHpdhGTw21jqvE2QgMnqKfZVuk0JsCpurHhgCFc4SQ5B60mdUPgaoD+ZmWzJE
8wvYCxRbBgQPl3kiUy9UP/UTcRj5mYfLLrKzRwMC8l6KxbYzd8Z9Ywew62TMtAmrlqqeLAZa51gL
TN+FmW1T3eCCg39/6Fzuhdgta7o+9ZX2RG95lqpoBtNoqyJW0yJILiz+Sm+4p4D3t1Zo/0VmOoGE
fYg/JJIPZqSmQ9vwNsCYAtWYzPWNVBUKO3JnHMMLIcrVt4Ws2A4PTBcCijtWc6fKy40bHu7VevIJ
ZBiW3i6YblXBejlhqXOiHqi2dgte2ESE5ubxU68YYCCDtzeAbOQmbEN3lcue1aoEVWYaR0qr1QiF
Z+U2bfGKVLFjtAolqo8Uwr+WBJZ+mrdD9D4iNT+lEuAv9faajI5wG/jzfEZ/zRQjzeg4fOszskq5
tgkiirMyXzF3GreRmLC2TOXZMTatrKN9kXXcwqEdbEH0JXCxouwZhxwbDisN9yjiu8vogahAmhgk
27aCoQTQgz6ixdjDgra+c3J7XlXStPYai/PRaCC+apaFz56ed71r3hhzlv/mZNrB1VGfyVhDyi30
cA2K9DuuyXExI/62aZYMtM2RXY8fWv/6ErlPji8IwiBwqmsujfQh03cqrAlE0d6bb703428NhPTy
L6Jpqt/w6xv4fJ+UFGjFeRpfeh3lR7ivjJQJy9tWxKGfFeNWJAcxNOyg1C+mm9+HUS/XNf/WWlba
uP35gI4+O0Yp9DHstyvk4c4zq6NqCx+rvrL+ZkinbW6Fcj4V8Hov/azsOxMfMrCp9E0k84fRzM7F
TTLkhEuMGo5f6/LzYU7cBKlsuSsC9TiRR+JCX0FnpufXZqZPHAq3eDIYNzja6z79O4Ta9XezFIx2
0GL7JeoEMFQKpmsIfg2uvA3wTdx3g38ErTvd1AHYq6J5oyBDoN875rNRu8Hh58vUMvUedC/nYTer
o5A8ZExriWcBq+LuErvRh8nJJONR+yqmVB9LpxqvfZAl66LtqksxDeDZlH9ENYRuFXvLe5uefZiO
7tIWsKsmOUMJ71J64D8JsqNNqqjCB2kVhwSmzsrWVn9Ge2xzuhXvjQZdA5Cku5Gzuift07iGBSa4
chzTq2yGBcYYSnYOnrj6ZQAewQreogAKSppmYlMlfbXJY3rkJvLCpyoYH/XcFJ+TQCjfe5iSzLqc
bwQ06hNT0579V+SdcUsgeE0UpSLGjk/LcO9Ukuv7rJqfpONALeh4WuNhkDy46jHZ2pA5d6WJ7GY0
IqR2I+yQ0mQM0VkZ9V7i7hBVlbeJn/R73yCVHt0FsTc692+7hV/IygT7Kvk9R791/T0IsYdSLQlR
2JMwYY16k9YWOjPk61ucAyUL8ZHEGBWq784o8xvLDLKb4X8/C/PGP1J0/OvPLSubj4XDEemWY3bO
8p84m6x5HZhpprJN/vLZDvftGlmBd05Bwmw51he4TN0dZgd5CRjc7KFE/LAddAubO5hj4BuR2vtO
t5+cmmEhWJopicYjrQ/vRgYDPPkRsS280QGYzrOMeKyNrMnzyHz1AgSlMdtrus94XTd5e4dppTry
rheIYZ500JZ3qqkYOC2c4DB5GkPX5TvFwI1LfpnKL+9FDWxU2SNa07Li7zToIkDSbg26KDKDmNL6
I7NWZQXss4fglC02qTG+SdKG/15GwOK7OFsH4zjt3IaecgAhExrJKeFBc7b9Tx2NALpbO34KmBIq
JChsq4ZiE3QzAuPx1ZYlZ7ozBjsf2hLzIlncQgDfRrXodqPI3CseYNKT5IzPLc1hu8KA0AyA+DR1
nF9RmJ1xIE4H18qHF2+ESlVNagJ5PA8vtm28g4aFcTf18RFKWb3x6Aeep3JaCHPtqz9IY6sRNe+9
NMhfEVA6qULOKEa1tuyaLLEENkuqfBwmpn+ofOveXuwuZlYW+7Cn+2j8flrXLCOwJEwwMoZwm/BH
574BcZhM8BuT3pgubsAWRwbThp1QeDI16/Uha4+tpZPdz8uTjt+5NUZ3ZpzfNWXQ3JiZQbxBSOqR
xaGxISqqvIuGa+giSQOBpvF9wHOaKEoPbO7DJWmqKvaDYSIVH198jE+PRccaJcSbfBgVkxTXSMcN
A3xMg0Nw24xpvwsKw0d/54FuGDJS5UJCp+rOyO/NejiPKJ5pRwp2goF7VTyOxvg5hB/3MKFVAqts
flIXGc8y5udziT1KhDD2o8o8Xh7amWD60NUGTCZBVf9rABUOt5nteecmWryZlfkoXOQsc9McADzh
He0cZz8ypD9aPspDtGNyCgZ8v+iNfCDShymcn30853vhjO6ZuUG/q1Pq7wpbRuZZ/tomd2JWTXx1
VPEW9Kn1aE8pFjMDp2vgm/lFe1VxGcfdXEVbuwfA296az7SFTXaZHWvch0bvnwpP+bjQCV4K9DAS
dERKF9HMsPpokRFFbgha5GxZ2tgaQdb9gHkD+cdUsKEqNmZITFuFFIgAVnKffHNrC0YNAVtqJDVT
eZNq8xF9fbr/MT1VBWodElzvf/y+fes2txEortI0GaZhZoqsqd73BGNgtJWLq5RVZju7KPEVt0CZ
Eergh9Xexs/MVtW5W8ieO0f2XNyWGYDvM4MyrCjh0VOdTGe2L3BVXJprzS56cSM5XXpblIl7GCcm
4nNH+amy+giFrwZCWjPAQIksDq6zTNNy1EK97m122mm5HRbGgkkztnZc6Z9+vkTFdKzhTd7bdjVe
3Fz310KU0YUB5BqRZxCK9nXq7elKeuRy1QJxwZ6T7bRZon7whnhjtkhgjILljZqiAUcxrzBO336f
RV1/xiWxBeoTvZBWSVhgCDOni63wxRyN39yI/KCLTILwwuEClkvsJmZ79wGSR/BGk3whKOioJ7EP
RhTcdeamj2N8O4gS5HfmIs9kiqkvudMXe0igdA0NGDgQ+xA8wSI+ELoVXtldPzYht5WZjtOFmcpw
zCh0ECtazDEW3hQNz86zLU6iAczrrKxw53dZum5R8oJr7vIX0dnIoMnMtGqbsZKsxxPWcGPHxvo2
WExdjOqsHevS3z+MpU43h5pBlLCj9NUj1cEY5+nqlptOGiG+kDHacbhd4mrBTuuRn48uqeyCZzDz
7gO8YrsK/cdB8AjLzcp86J3ptgJGxyOKaXZXQiXz/J0gdWTTC2yXuuGeSErAeXX7adZueWtY7WGO
uFz9/BUKkIKOhy+/nyznGHfhvl7e5NHkES7GFOKgIAbf5d4R4Ot5Yk91o+Hm0ooa6gRO7CGrqIeM
gdbS7hmHZ2k7PBW+BTop/pwb0bwiqETn2QFgy12cPqWDUiwezyW2YwQvWbvvW0YKatzxe1nXHzYN
PuKAxy5KfOKI8d3JOLr+fBarJZ49xttRxc+tiouzYBiyQVKSf1D/vzJQukxs+tpJweGzNYK3nkkt
R22YQjZYecacnkYoHo9d0bjc6RlDWfTWbQG9lcHNjc7qmsfD5MO6gfwcjqq96SrPvBkVSO/AX4xq
5BQ8Rhzqc1ezgbDBUbUMaVcOkSIPTjPhWCk6EEJN3sEUlxghkiD/JMPikgefA5Pu0m+hl7hhQYrP
oo6JI5S4wzkxbL4BXa63fED6m0GJ6B0MIHwJVoQ4lXlWe9QvUECz8vNf5+lyqLZhOR4LTuSVjuG9
2bgjt53rOY+4N6BEWPFLbhs2ywnroFjibZxJhafJTxLgh95NZ6XlpSxbxCYIUZjSEuuZLlIWv/wV
pL69t+be23h9A0RVEiMT5/qJgMYR0r9F6QvVAHnwQODi8kGqAPP25LFIdor+UgUTozKWnu9zxc6q
7qR1IyvkUbhq3qfOFu8TMrq1i4Y3qyu4vsnPAzGx9wPCvrsscskW8obmDbzgSzwlyafyor1Tp/tF
8fTgwTMgOQdZONTXx5+v5sUdOcbl089XMKiBxjfPVV0Pq7puNK10kbOnrNg2RoV+6pKCw9jFLxYx
k7l3W4cl4YKYMvylZgozec1VROIiTjPUdLmHNqs694TpPddMlxWT04sfOfN1SFJx1Zmz5H1iwWKs
lLLMz9InOxJ3XeypXwT8bGhkMX/e+44xfSYd41XGOjtEN/hx9Riwl61rLsLyoUAScR4R7mOpqpGH
m/X55zNwlxQJ8Qi8lj8nDqS03h2odr9R7hnK/I1555sFaHDHYys4BZEXXAvZvgLQEwspKriOQ9Sy
2C3tLVi05BaYgXuch+ZpWr7yEAKsfNX0e7GglkQ6/8UYsHyxzWlxSkTOIXHj9DWrQBkBOtE3qo2e
gVzSfBoQ20dDuW/elD5TVmPnQpYSK2HcT1KwNEjQLOa+4sdgHxBAWMuNJjh7UdY9REP/ZS+i5ljV
NlrGVJx/PqTLZ4ZaJEJIp7eW38JcnllVuGZjH+xCWM91ZsSbaRb24Ye3byRVsskRuB+yhFimadTH
AOImm0OfN1Ce2wd8IvLy00DIlv1SWukS/v9cOzym3WzVTiK5WL09PkzgQ0SLo7HJwVKJuL1Ps5ac
Ty9J9iKQSA7H8rOwEYlOEDvuvdh+HVgGruRoq/dxyjZpG0M9CUp50qbVb8g0st9HWSBIG7p7OUn7
puc+YKXh9cvArdth5ghv/WYKr4nTrwW7wNufD7lH/+8kPiPP3viVuj6xYIXs7qHW6U3ryVvuwAuF
6nQjdMp0jwSZL8GiW2TM6dIU+uNPaVq0LvAHIleMGZaVIcwTOpJ8of8z6c+nd7er/ym3nki//4h0
QDzmOkKS6GDbfHT/CEhzhqLPurSmZg1ke5gqMlb95TboxvahF1n7YHRBtzdi7xhm5gd89oPbZP0x
Lor0zDr9PlsavTiMJAsxXrb/92Upyp4GvvqrqE6u9tVnNWh/YzuTc1Z16t/mHrtPuMX2cSzY7rd+
lWIECdPrz2ei8ym+Y5u3qKX7EzHZtBeElZImXjxQYH7XPFT3cdn5GwgXQAxl9xSgrwd+VXh3gQtT
LIKyuM6N5xQ9Zc7pbRTNEKw9dW7b2Hru0aBtTbZ5khPiWiSVtcnGxNv8fWbGn4keylKWdKWi2lRQ
P8Qf+fNDPRNQagMzgDboHWzVnXxf/mYgYGD7wNH499/N/DMcim/nWoKoQepjxyOc9j8DRDqswzQQ
xKAV+Em+4devbELBv0uNhSmGfP8wDX60j1T7UbUIkG0L5uXUb2tdha9sJULvbmate6q0tI6xyr6r
NEOjEGb+MbFJ2DF9bd9X85gulcbp7392Z7kUZTaFZXH86//+H9dUlut6tutAgTEtVzh/BDcNpK66
rAb6td/Ky8DFOdE5R0Sx3VEUA97JfIvuntfLMnZcOwuqa/U6lWV3ndjhEaM+rPNR1WvyXGmYoIDt
lGPLLV15gMjlbsqE/R44WpO5LbqtziJccKpPjwokXxiN8d6N9G/RsAuxEQmvh9Yw13lgMEFtePaU
jpoZJJBIlujmbMyVT7xd46PIsi7KdIMXx6q3Wens4pzZr8WAZksVufOHYGDgis+y00udXEFxrrC8
0iMIe5c3ImBtklyVtHdmFIlrbE7VbiDJeVOX+DWFnxGWoHuM+RLr/N9fcZTZ/3XJGSGzEfdsZQkh
/wzUTCWoI2lh9LAceWPxgdFT6DMqITx3xKWHM5UStYOFd2sCiTuIdqI+wZqUF16DErDYMHnSDy5p
Wvug0uwaM1aDvaYnbTQHXzVO/V0L2hw1CILLMJtfazeZVwUxApuOnPc12FznRGnbXpm0eU8EVjNh
Rk3qABzGPF3edm1bHO26jvcoC/3npqkewVV13xn6SZPhWHrTzIl8QwUdY7jU2ZeJiM4ErdLbyxQh
aIzrNDFm8CLz3PQ5u+olIM/HabaVcIfvsADemm1orRi70FY3gXhIpC1vRzQXVb2JvAbWYCnOgJch
uZqhcfLmyjj11hRCxWGcOAweqy/D80+O0YljPsQDboJ8WZCR17WNG2veQHyoH/De1ZsZg4QVCAnK
PG9vstZEBRNLVA2YWrPyzhTNJfLi6ll2gXxoa2fNuM879hZ6IUwXt+zs4mdLG/pomlHGBO/EPGfc
k5lD/RNZwwFSiNoOIesJ3xAVz31MgCFnxmNsEQhfiEiRPcBnyJO6W57E3oom4mB4XnEGp9ae//4O
U39GVSnHspSUDgef8G31kxT4b2F1lWXJDsE5BOlcPMEmlj8N37aB60WDgWO3G+qDBQgXYyCBhylI
21VLi7ZNOh2sOyt0b0rDvsYw6+IpfwtnhODe/AlKY1qygmI3P4zY1y8T6dwwc9hDEAxTtCK4HUkm
yYXqLkb8asnAv8Nhb3Xa54KJxSoPSStSsfnRJAAr3BNUnDfDhubdez7DF0jxrI/DaPv318NezrD/
OOMcawnJJeJQAF73hM1//7frIcjrgT6MWtHXQEBD5U8nY+iXaG7XWA/h8OZLZCpB1A1YVsHbWWgJ
b5DKnh3YzReXS33QkvBpOprXKAsnNHZC3SDhTTaCACswhOavFv8AJErAGOPGjniZ7WaqnnrnJCzn
BUMHaeAgIY+xkM/JhlGm3IEBM0C93gUzWKUkq+4TwZvdkLjVdORmn5gUoUqlxCvo1H0I43eMcs4x
8P0YS65MblIVnUahit+J7LyNwcrrH0J0f87+P6+bZZmcVcJ3uWx/FCk0qokMgrTEgsJOnvOpwcEc
lh+6WRKwlhbAHvLgmElxNjnnrzRap/JzAPCeop5JvLUDtYQ5pFc884b9VSbvCUWsGdkvyCnM9dDv
iq6AotBKb8XMFE+sG/jryvXMjUda0MkZcNI0Ypq5YHaAeARbs9+923WDDrskt2nqyTKT/IAU0h+x
s0RRYBzLYlqJuuWYA3m0nWSPjb8HTBUwOWA7Z+V7P/bNfSC9ZQnlfJWJ1V2kmW0sxUZQCKd4oeW4
M1JZ3QWWhK1WXDAONQ9dH99UtO7rv78/5Z/5XtQpHPOm9AXKKgAnS7H4b/dnitBRqCGs1krE/WXs
XVLtU/zSbeqfCx1jn1NRzu4atCgg3nMZTsOla93PrExgucdufS+zOiYyPmXfiF0CcvfgHFAP/2PO
4//vJyUgbSlYgcRSXP3nT8qOgHUHVlFcAtEI/CZiLBWtcz+RT4FbfQ7sRi6dTtwtsw1rixv3WBND
c+vP4tEpnG5bDn3GOCf5wHjKNqfL2RTrwPqH8u+/imuup2eanH+eZQvlLGGV/3Y9gxyrWtA25Tqe
QSoJm1CglIzkTdiQpRnhhFhXOT6uf3gVlyrvP98tTNps06Pe5H/S/OOUqYpW1RO8DL6X3gdzGdGX
MvyAhNIpwnNgyKqd2WcVLBZAcMU8mUc12u/QrMC9NobJ7ALT5j/8UP999CmYVr5v8xMp4ao/yrs+
KevanABrJP/D2Zntto1tW/SLCLDZ5CZfJVF96y52XohUUsW+7/n1d1ApnHNiBzFwUQuE7QQpyaTI
vdeac0yr2bWybE8x0PydT3PIHYkV2QZaO+yKJGqQv4pdP7bPn7yCD4tji8eRY2mmqRu2TaTrryej
aVQYmfQnl0mE5dGBfI2tzYPowf9KIKna5MKk9Rl3OxooPDaD4Qv7zW1nEfdCupjxyYfNnE/Du9Pk
cF2otiWlo9ny3YfNblHE6ElInkrQngKrKzdZ3Eb4tBL5llSA8ZHC7NQsTE+0QZ9gF2pfwMBCL4+E
eYqVSe4BuX6x0i7ZsYfRaEXEwdoiVcZiWH6AzRAwz3MgAJu11rqNFnrXoXvRzKCP2Wsbxo4FH6w7
BqGm99CYmfKPXZ6aWgQvxLe9TvoAvmJOsGEDpsBUjpLj0LevxdzivB8cCfYltUxSruEZPlR27bjR
FFwTOgdngxitRaYO4etkIHlU6rY/3Fvu94MSNn8LO/W2vVH7x0/O88cPnaWxpOE5y3aIXdC7y9+M
jRBnE0IFP+uzOWvSNQajfrERBe0Auk8rHNjdQi8L55iTdu6NQ/qoz2NlO8hokryyhwiEVwJys7WT
3cZ//fn1GR8/npZm2boNc8uwJY+1X69DJSsgWU1sCUrcBSdb5rdJrVs3GEr4sUPLQKLJ/FUV2j/o
WrVrew727usKicgcPDQUZudaLWsTO+28S+7PpnuW7/cDNGoUv6Oab+/fNvlLCDLR0JHvE93tP/j2
W5UaPI8G6HOw15xdWNCpS8UUnqUqDyxO7DPdw08ude3DNtiyDF2zCUjV2ObZ79eBFtsllT5EyDAr
3XODiC6WVzqnHpJzdB3xZW09PyfZvPbO0LB2xCjVB2P+a4M2fcPA+4qlhT3tkNw+ORcfF6isyFRp
WaglBU7+d1mqIBigFuA+X7ZME06KUjtA09EhG6Tb8OnUXSUQw5GP5LRzAFqtSlqeTfamprCCCC8p
jsE0Tse2V40zapoMKGYolpVlixMoI/M0j+3phElvnbHST7MOqNE0fI3abnItLKC0UULzYagl1lWg
xCtwILBjJNlfDRO3P7/X3zzcLdM0WEEZpkFm3Pt00bISombKEi6lbi2JwKNR3ejo0nSpXJB5r4e2
ch6CEtonOsfDECgBQJnXODVWbVjUR2LWjHM/NHgjUoQuCFhIZ9VC+/Lnl6l/PCVSpwfAYkzyalnt
/frxSAMES1yVc3w8RhLWDqzHq7F5mTzmVCl5Gv6Y6zcGLNotiVI2/nm8ktyUFlXsPbI4okeU51D8
7dikpwXjRozTroVEC9qYg8mGjCauQL3hEL/y5xd/jzb/9Z7OB5rdjsF9XWc19e7eo4QKQeD1iPid
rjWoWSThbTs8NY4URwxOPzAcgXdB0JhUROex49dOWVgS0h3h6vzzazE+fujYEDDf5WknVJ7p73+R
sYgdTTTAm6pTilR6kSfO+NL76B8c0+yBfGNxVPJkX9tacul8Wx7gtr6onkOPNQr1Y1za5s1pNSAi
0v8BMEfZWVk1500Hk6trCTC5sj3e8+bUic9QrltvMGyPaceGLpBd+Jq0Khl3BhSRuDSHY5pab0Bk
5aktKpiz6ATXKjmIaz+pGRH9P94+T1aueXu2MKjv1l74zuKkrNJkWen239NkyhNRxd6WDbMG3UUo
8BCdYl0BgLg5uS5IFh26L5rFVMVrzXCTFwET/aqYk8DRU3aB/aiYIwN58404p+QU0xpZ1koIUmr+
tg9zuQ9jo32wNOSNk5rKY2qb1bZKUEP6tV5IF/a6y9Y+ENo3SeZFP6pHgZY8R6wrPukEyo/rY5bG
827zvpxn2fPrp2jk5QQw4bOl1wKOnIpLXEr/FRtVcjRSEPo2T7eNZ0LK4tQNS73IX8EwNSd1ytGY
1AkJVwF5Cs0Qha9OV6MHMpNTMLfLktHBQwCq21SwKcYEQWIFCbe82eEgGm+CiRi2z32OWKwuiDjT
l9xkXVJIAPh7ho461idaK9WcW4YTYWXKQp5rxS/2hGf4YKNa9VGkuHKBtw5rvze56TZ2dvZFQ48D
VIBK+oZS+8YL/qY3osafOsMjMQaf2qLM6xptpFbdQlkUWxu1Xd/Ws/utfjLUWO5iyGZrvY3N/Qgx
QeaB8VYYnrWx4pbsljFN2YsFDCOZDLpRENc7M50xuC6R9ZPLLzAA8+F0uFh668UJ7Q76gzY9akoh
Vnj5rc2fL+Hf3QotycObzrFB013MK4n/2T60Y0wAo67C2iWi0iw865Z11Q81w9CXIbjZxOY1nfRi
U0dDjC2UCAMx6DdIasazzYCuzao9llXvYYCdD6HZuSYEFR1yG7lejwPr/h0Nx2nx59f9mxWOxBvq
2DhkDV1+WNmC2cSM30JFNAAfV/gQjKFctmPtu7FagGXkVGwzwJU7LTd3QQDloa6Z5tTAaJeqYjmH
+Vs5n8e48/727B4pRzOS6FXpZJxj9ltGY4ugSSePoVMbufEMfGKMMljzcbU3mFkPmm/HV2bA/Rwx
O2AP0L8aYTIxpajNfSVwrvz5TZsfmqnzMl4VKk9XnS3fvb/9PyeL0dGYihDMp6MSjt3DbjiEJAIv
utFv3ZqowB3js+hke7RO7D64DZ3AolvJByY76uoeMVPMiaeQekLY8fDUiUuNlnZPanPInu2QOWgU
8gZb8xLcc+haah6fJhMLZ4NPUbp6XEW7ftD+EoFe0z/yayKUllAAyHsPtvWQMgIBh7fnWi53ZdeV
KE1lvRlHj7yFStVZkUDQcQJWlJYaENVldzfHXBakIr4a3RaZjPpFoZdEtw3/FqLO9pPr/f50fPf0
tHVYlrYwddbHxrsdkdnVEGvsLFtaUWjwBCFZQdVSuLlBHVzDjKZhTysAaHsPf0eJ20dEPxE58F32
MLWTvhj9Ytw6Shfeeh3bkoY6mL1JjHWuiiRNIPIX1iO5y2uR9/lB12OkAl0XPdtVFa1V25kOXQeU
xCm1XINfpgXr3Gf4fN/GYOR03N7LdFjBjr3SPAze9/ZyVYp8i1ry2/27PtIdAk69cpnKOXOjUrUt
AQ/4t+bGkQ+V67MP22/WS46kvyocywBKq7+7SUQOOkdm4hAMCN5Bk/vc5g3ODB1xwv3bLC+2Zui3
19Lpuasrtukq4HN3VpFarkUrfpt14NoSOPtfsSmLSsWbnQP/SHaJ7K2zb8b9xZ8OdIwhEzCBp5eb
X/tw9PGSVG4eAUpD4D/s/InclkiVSHyMT96k9nHvzuJct5kOmVLY4v2ervMsKytiA31HIaZNECf9
zgqt19HM37g4fn4+pBgfwrwbVgJY0MG3vGHvSQg0+LmnT9bSHwdtFgxoBzMDK1Vsge8bkoOSlyH3
J/YASrJhNZU/alEQXsSEPb4OEFpFRrUVw6gegrR8K0zj1HFXeFXa4ehN7WvbjsfKGgRPZUeszK4k
slUXCB5oHDK2HMnPJfC87v+GKGR//eRGNV8Qv37KbM1iYcAv0rTY9rxbo1oE2eGZHPHYtzC7UWbZ
a8DwD2PZA8YNkuA8kpx8zkhs/nkw/aoHe1qUywEsFM4Eok0DkAryohtG9YV32u1LRGEwjfg2NEzM
hpMDKPLQ+AL4PjHdayvK5NMEHrYAjveoJqTcDJ5Sni1Fe6u8xnxoCJRZlE6VXJybiRT5Cyv5fG3p
uoaDZWpWdcPHHVEzaa1+ipfFeSKDoD+HeTZuEuVLmXT5zofyvoyN2mJtVbTLIrMbkKKKdYtJ1fXD
hnB6xu2f3LSsj8tshmhy/m1yPUjcoL8+pAfTqooB2Ri6YJDDIDhmtKmyp/+hXAUYC1cNpFhGmQDK
XuGQ4rZWH+5ZJTWk0I034sltpcAJqpbBdoxAvc/NCGVqwqsxXRMFnLSidSH3IuvfXMwwsdJjanYH
MrHqn1GZyIZZaikkDeaspQ//PYxG1hMDemsZBSyMNO3fmohJXSnxpDR9aD83EXtRLDxvMoTSRMbc
N0Yt9B+MLnkoezDT5G9gbEc0FIHkO8AUL5cJMqSNYjgAsTrfoQ9snwZ0+1EsG1etWsONdRvLdRFk
a7aR+gnSN3cFVm91yFRxLB8n8LNE3gJz+OROYfzmTsEgWbcQTxl0+t6PWGwl89BycDu0Z1PlaEQ4
1Fq9Oxvh0LmdHPUb2iNIBG5r4ZoDBVO0fXlQCkIeFE4XqCZt2nojbpMpBo7c9ESnSc3VxQCKk3xZ
PMeOeuT/m66CqqjX+agHNwklxKym6FLr3ApRNvuPBD1AkUQVXecSZsQEFRVM6me9ro89xLmHZPKf
bXKDfL9CjBvCEFN8DSiOneRm2fVfUWrLt3LWjwSxI/dpEc5uz3jHZQbZEqn3vrLbei+NxVC3aKyN
NiAdp5Xun+8y1sfHEk9xhxfHUwlqqvluA0LfHo4RuVPLso82QYfTq26U4cEkQvmgdDD2IP893H/k
ywKqaGiRb5TUrCxC/6QUlka2d2JcVF+/DOAQiFkJr5ot/imQVsE+Tqx1zABvoTHbXlQ8vPZlISHR
Rt6pjBttYUyKc+lULT8NGPWXwZRO32iq7kmsS170XlG3DYF+C89OvxHWO9yM+SBj6yu0z4CIjf4l
VoPvaFKzi0kaAJGHjIYSb0WCF6lIRY2WMrOfK1Ic9uQfVG5gafk267sKTantn/Kw8RZJrW6SIp/3
z237lUloeIYytisiCwmbf1E0/5MtP22GD/d2R7OkKfhNIOqx3l/9fAh7ntGAe+qx6rY4oNiPVcGo
nCp4Un6on+zYyY4pRgCbEBJXTMq4k0MOVl2EvblQ2czq4tp2PUDnsjS2w7TCJAaVLuustUaU3w+j
1L5xwx5YxWMOmQofjaZd6TCS2uKxj1fOBGZoUFvjObNwPAWto/4werK7gfwvnValYWAhctKYACyt
2UiQglTb2I1I3UTHHVB0pbapyxTr+TAUDzW/PvqBuJt8OCLkb2y1yWNcHE9ENGYCQlQDXf7I2H3O
jelvNTJX/A8S54bq1Sujdb6XDqu5qKjErfeYCZfGUfXB+C3abv5EhBCF4gAoyhSqI7tRZE9el3un
nKwhhLN/WWlsgbw2zQcHiyKT4wnW97jNzVal80oEMWNceDUt+pJTMvs5AAfKBdnetHbbyNnkzGkR
fZqzaUZfhnYksNGq8LxgS+EyrEK3hvN4ZQzUr1NipvYxDN0UtRzEUg5WoIL+VZlHa3XDjAqL+4vd
Zq9j42knDLshw8u63aTcxZcWfcQLea9oNHOdf6zS9yYsfW5eTQSsPEpmmxLyFkA9cByneBUmWrZv
pxhaZq2W664Yzc2ABWIjUi0861m55WJzjsZ8COeI9kFwKRhJNu7DyuyeMmVrqfgKBhCZT0xI/pIt
PS/RbtuWFU//n0Otaq9/vr38ZgHm6Pxnzk9dFVX/u1WvGld6VHcW28rUOJE+DiukSSQxLAPJqTVh
WGbUDi+I7Z7IkgWaPKLhUcryn5x11k0QNLOaaihbppk9h76xR5RR/AXAhSheLLSm99Lo8NvnXZco
xCcrhvv87dcFGPMQhoE05wT7Y/nutUfeMNsEinqZMoNd2woXTVHNIhlWCqs24tatsZSYg4q7h6gb
RhbtdYCtLXPQQ1k4SXgAteQfrjICWZj5ywTDI7L7cP5K8XuFO4+WbPVCT05lNsAy7yQyp2FkhJ0+
/PlEaL9ZmjuSljJLc7a/H8dqqG5NjW4sZyIIx5NtjNrOCxgC4y0IloNjZ7sqE9WNZosKDQQOIebY
XYdi5ZyO2r51YnkzujI6D8wNl8SETMya4sBmrULw6swKqpxvbdw8BEE3ndGET09WwvbKtoiD5l++
qFFgHMheMQ4xDKhFg8gPCw/fWl7xN1iT7GClpeUGSthupiD/R2LBvlbquVIhLpZFhjlq8I/eqKfX
aKq4wyOKQgqLKcDW9L/YMK8nRbHezOGlb7Nha5a1vTYUK4IM0W0yNaq3oR6T5NfXbiMA4TDVTC/E
QRqY3iQ0Udx4cKh6WqzQm8otkJvW1e0aJTjCxV0d6HgQ0R7kyEFJiAq7azbZBmx7X2HlqKUro3S0
R7lS22581Oavyy5rUIDkxyKdEp6SyEAI6Iz3RJ9kj0MJHIC4K/RkSjoHWAiXeJLuSzYbmhhAHGJ0
5K5TQQHKFcFeNv8RMIg+E7I1HhM8+8s0zGZAuVO5E7F8K1qL+oHG33XCg75BRjRghNBIRTKm4Ru0
+EXXm4gDxkAhA6NnoqEELZhAGT2LGqjnn6+2uwDhl4+ORJvAHlCqOlte237/0QnLPCl16FBCr7pd
n8GnGIwvJUz0VRJnfrnBnthvRqdMtpqMR8Y3XfKqzairRsc8mQ90gGMQCYvcBBDdZ336LUb7qKJe
+u5X5iFBePiPYkPuiQrQV7iluCke6sIfCQEekMVyn10BFmi3dR4+mxjY3xB3DQtGc+aZPG/9ZsbF
VaZn+CLTXmV0jBJk/jIom2kvEs+C66LSojIjkrtqmvIO/dcNKKhik6UWwdtWOXDnTdRLXdYTIT2e
89UwZ2fmZIK4Jwtk4qLf271n7HNsXNlCJa3pk8Wb86GXxa+ZpgJTO0Qm8yD11z1NAP4saiUP7LzN
n+kXp2tFdrVr0vWiyZL1R60hATHPu9dWrTom1cN0vB+CPMCSFdw6/Tro17qaj2117fyrql0oh6Aq
7dKfS7Gv/YvUzo529jFdXmsLZgQ3sQAigQlHrZzxAXtnYwXflECB3wQExzWbqvoHg+HBSx1sPEFs
0V5XxJW//a0rW6TTWdGvopIp1lyW9mAEj6KZS7+XNB/j9InqxqcwffKVf2uqnj3vqRbPQ/Vciucs
eaFy8ZyOL1SUvFQK3gZIZF8y5YWCqLFQqrTriUiCYehAerg5Qb4hysr5mqaoGzG2vVoiCdZYc5qn
9tO2j65+2HdKNhkIZlHL6jq6infNMs3UaULEaNs1C4HknlRwvHQQJfv0MDh7g1+SOHBsQFOHRw9z
GTlT9bFWjqRzmQfiBqviVE9zDc7Jys702Clhn73s3GVIDS+2jZHoQk0YRZ1L4VzK/FqxrJ6uw72m
6Wp7cxXlzfM4DfD4bg1fazefuYSb8Dt5suC4QHVLn+omFTs99o8K3irIy1a58wsZXPw8RgNvaptc
3yk05PbqDLvbK91ekjrvwUrkmp8rIJzE2XvJgbKTQ4ySm5AIcbBKwsWPvncs1LkMwimyk5adQGGN
kKwwVCZnCpiunpxb61xveuPgxJfSOo/dRcaXwrr03SUjcNK6xMmVCpNr1F9zOVfQX1N5jeW1SW+U
Ndyq9CaGuci3a3RXH26Jc1OHm5U/RM6t0Tr94BDXEbcGPdZZgsrdhnA8G+x+rEQdsUgmNySp+huI
LvFNV1Bk+G3Vb3BYkFf6YGYPxr207IHyJOSyB1veuMpQ+mEmFfIm4lvSz6XG/1ZmXn9WYl6dkJSZ
q7wfg+ZihFelvgiDRLALjsc0vMTNOQ4vYXOm/Ibd8bkVp6Y9cSzaUx3PhSEHAZXVH8W9EphkzoH2
IBVXh7A6BOGBIXHW7/tsn/R7h2ig6BNZ+EeVDHooVAMazT+2ks57f0Lqww6rAoGsUw/yxyCPbbdr
1N4dMHE8jmNbnb3a4e0k5iMTdGLIZs1f1bctwROCYHh6KhqKi8P9R/cDAUDGSRiHcDQdUuAlcnGo
FyTYddMtcOz6rLTtutQQaQcjbMQEcgwAkXz8GtTV0tJi+0tUMcDgkxmu70ak+ecyBUU/Nra1ZdMb
/vz7KgvrwKr3PsrLdQy4eCFk0V3uhwyb3iXshL9p9NpajPnrxErzXBllcsUAhgcm/m6JMvnSDnW1
q9NPhA8f18/zkB2NmGWgZjaY07y7w9dk/iL2zpfmZD5FceQgGJrWYsahhT1bV3UECzNVJf6n7Bxk
Xc0enpyTkRSuIR0edct8tk0zvmF3C002uEbcuqJoTVjHcL0GAMUXdHmkFuefPJu0+b726xJA1xGD
a6hIGHh82OLadILzNh2g/LRBu2mmiqdkpT8n2FdcIbBxxGlhXcloAZ7s+C8manQwHPQ2ZZc2NHo6
An/nWG2p4+Nq4mpfzkkCf16n6B8foIyAaMsAeMBlYL8fBkVyGtlRADtqRhDCuYXBxfRtf9uqcHPg
0sjz2NKFY43s9moWgS7Jx2U8s6VhkygkFb6aZVpteq0V0GY68hb69Bg5qNP10XsDXHNp8umz+ctH
mQ4XBY0zdINMEtBBv1MMMFvyp7oy0mWkVh5eNPCBtkkuQm0kxO/B21wyeO13ZnPIamhuVjluzFKg
A03leMxsZVsh4sdy0xKz3PNc/PMv9aOAhZfHwkQgoUZB/WEIMGGHJmASblvQesUz8G+itfoqomXg
9a6oDeTIbP1OnkWkISaxs94xWYxqnfGiPX5VwxbYo0dPLxcW411QGVvHtOl2DvonO7yPTUheqTOr
Lnhs30WY7z5dKalXQwXfMxjnW2yJAtmpUebJ2KxwpokqWdhySteV1ujI0QiQwlOFh7+DRTrp8/0b
mcI8fNJWTdHhewuIZK2cUZ40oc9jGBuESNuhUAhSTXVTZDlnPyVwO1bNEfqOsmCTZb/QwmFErXna
oyUiY9WNjLl0JXSIwjCztQzYonxyin5z3RtI/pEbMrAW7Ap/feNqWtA5RUe3pI/dHdo8som6bGi8
qos0NL5HiIXX2JLx93Su6fFu7QR81p9fhPWbO4TBTY0VECqij0KnBBmXnWjpDNQI1qpOaA2E+m1j
VnNqSuHvYXvSkmaLSd+QbD8soWuUNNEzWRDfA+KGf0Ca2NfEjxxrFe5kzw6XjjDUU70Rf+VkrtwQ
9ZWXuXGy4IOkHgYfudJYpf0jWG0U3s2K+2fhFoK2V1CPR9zMxdnxW4IUU7zt49wuaYqWTAkoyXGC
8yEo8W3Aa97ZdqNejcRwnpSyiBYGwndc0pH3JCWDl9pw8t39T4XaRG7rLaImQ7QlPdITMYZvuTdG
W588kZU3GPIyBcrRV4vyRWKX0dJAnRNm6NGF2gPamFOvQloc1bTcIiRxHqzSGpHnklj35xOC4ePj
PdtkVgMTgs6HFO/b1NBo25aGUwH6DDHK5DsnW6D/u39ViPZmGSxb50o65IE7MgapoZmrTXZTs+uc
7eBsuXaatU6keDNXb2wcbzMac7F2gplKXgPbFuw0BWl7GioOuAvabaThTNbb21AcfpbqHwxjb94r
JuSu26NKpEJvZ2hzmdqOUJ6xwea2ndW12pbymq3fbm2P5jCh8JvB2EwGIUwbq96IekNoYy43JChO
SGHYyIdb/K7msA2/Zx3AR1KUdlQT7DxzNw27KtzbJgjSvVXuRbnvpj3bw9SeK6baQ5AcQtKV2kPv
HxPjQCGU/VnldDSKufLpmE5HCZ2FXFCoJOmJAk8SQcP75BTe1wPvnro2Ck2evNzY5vnhrx/srI6K
YoRCi2KzHi4O8Jdzqe0DVGdYw3BURYxSbnTKMa/l9j91Z6zjFtx54IXxEd9pvo+shJwuvwkfI++H
CMr0RD81Pd2/UpJkPPi65EHuxXsrD98UvDuPFjlgq0A26sM0msaqJJNlW7KiuBVH3IvZAvniF7xy
5TXPZXkda6fcBiEdYZn05dX3xU0dQXkLZ04MtVuL4Lb6exQV06UJFfWKACJYSKcQbxjZklWRJaiF
UvZTUzgN9oreh1g0vFlQWxAKY7GVWfOsg6094cOWp0g2EkSMsNZp5cBxQIAIb8/8FlmYTHUsBiuD
NPLFXbmhYetdsGVvbkSS/0OgtnON0grF4tyszrHcYT3NTETmwKLrTs+24pao5F1jvcyUDVG59dJq
YgmT0KlBNMBbqEPdWGOChFvW4d2NjS6/aqny0kxW+j20i++ofaGH6R6/ks+WjuqHIQMeU8bePGpM
G1vDXQT5P0oXAFqKSFON6B0y+NSNHxFft9W4iZRbBBd1uGtIEAICFO7scS5v3BVyh4ndjvZYrYd6
P9X7zNvX2h4ge5kduv5QZ+xa8UKukug49QecvlRBwll07PSjXc9V+qdJP1JFeWr9uSoE6/fqSm5m
c433MmbI/El6J/1+dDwik05pcQa6pTgLDfxJcY6UE1UX51BDj3jui3OhnKjqXo1yojq2bhbBQm7N
37lXr52okTi/4IR4UwQnKzgZ1XxMxNG7H5lxUI4GV6YqrJskp/ttlJG6LJ06v6UEfxE+PUaPRHzq
C0B8+nUyiy+FAcfrkNHLLI6tf3SKo+SL6WgiMnaOfOgV++jcS09P6r2Gfv7Ed/1cTc9+ba7aOg3x
mc/XHA5knVLr1MTnqAdbSZrwKYvPoXXyLbAqc92QLtrmybqXEp3nvMt+qXUn3TxN3Wm412ieDMkj
+9Qm/9Ygj1SZnMhhaOQRibSOSjqfK8iPo3egeu+QaHN51cGuDjIkkBYawt5g08he8V5pvp+A/iu7
GL+xsTPbHYFH4Rd0KtR9CbqduOfi8mu3BYRQntbGRhgbZEufPaLmDc+vNzhD1XjMSVwPrNnfS9QH
derMSG/ZyVlSWWHb3tHYVI8RsVT3CuAaENSGUWv24M1FwoyfzjV4m8kjFmCTG5ugnwuTtYLPOtzE
kNTUuaxmXWXrsVwbJN+uLGMtjDUkrp9VJyCHyHyGT7YhhV1amzLcmsh2ii1RxBlwRxP91jYMEGXO
FRT/FhI6Ch15Y+6sYI8PLxORs+4nBYisXsKmyLQdVWg7iNdxswubne9sAyJ6eTuocsG+NNtC2448
UZNt722o0dskPNmMjc8byefygg1IOKpW12azJuMECl5IMPSaMnkjvC1jjW3uZ7X1hpp4FvKOJo2Z
hN07TzCoA/vTPQsLut+cONaapmC3JVFJvtNflJrVCYUAOmJg6EAvR1glZGmDBfVXEB4oo1z5aDq1
VdgzzFwRO+BzK/XhZ7pt6vaApWt3TF36m5Qm3KF2DTGXeS/Jwky4seKm98qJ5gVkdi9Sr1ruDYor
IWor8JlckvGoynQbk2W425lzDXzbkD9A48LtGW8gngYMzW41cwNkfGDnSLol0dhYUazTqaH+t7pw
RUFxc8RSd5alygwHCPRSgx11Lx+iuz8X8yClWNnxqlHnqu5VKKQCrrzYzcigjbG4zTWVbk8DhW06
CRS9S54NTSxqtF2gtAU/hCpsu/W9NOYfIQISd9Y/2C5FB4YK7+XbLh57yrgXaeGoBxuIUy78UpIR
KT1yO0QwkTtGrkPSrLPKkTyNq1SsoLAYI9KeVZKvQnL7olXksWQgh3eZQtqZU12WgOqTEXvwEpu1
t7UJkSDIkPPqr6ZkJcoVmHAUuxGsd20FwAjIrA4XTq6E75LMQk33Yjoz1m72EqM7r+kTuMTYMncz
RpcNU8IZHPkVub5Jls5ceNxnmzunjNNtzlXeK5vc2gRb7ramWzdzNROZoS4UVu1eI9M2nL2h29ir
MHTB8vjGXBrpgsOqrxlZrZps1WWYKlaIQqDM2gJl4rJS5+Os/xrnYybRQZBovHJYrsdEi66ibq5a
XZWEqplz5Qp/xGW5krFLjZzQfj72lO5WvdvejwPnUeeVQHjkVc1V3Yv2VchJp4llu0CWqIi/CUqL
sPVwbWmu0FxHulrnSjBvnatqrKBwsbp9MVd7rylybWcFUhIJdCZWiViJcUWyedOsKgKgWb9xXjm7
Hi6zpbaj+4GZuFWXTvdJd+AuAXx3AxcO0h/LxFtNR0v/dYVajEWSgs9FpebpuHiFGjziDQ8evcpw
u75Pt2QcBAjObNXFeMLypNaMV0XefGQYnsfqKzGmG8PBfGOrya5HOreJO59lKiQxpOnB5b+HBD/E
UspXR77G7Wva8s+8Tv5r2b5q/qtxLzLAwJ/eCahflOSLJV7a6YtRvdhiLk+8SL72nqlgfHb2SXCL
xuc6eU7GZyC2UjxRdc3g4CnwnyL/yZ4eMQGa2aO8ly0fgn6uqH8wxK2OH0xxyw3ScQAdF3lK5nJo
2Y/xqBCVkXt/R1aYPZN7uK3Q712RqCCNaptomeBjfvjzo/Q3HVuEV4zRHcyvgt7Xuy6S2tWANb25
45XJiyiwct0PY0LeTJ4g9cl7BM7DqL+ohUWiZmNqh7KM3iqHGzQhL8aqZ4WkaqAla1KbSJaJo9cR
8MvKJqFsl4ToVKCZV7qhrU0PxnmUz+mBeare2mRiKebEh9Qc1Nv9RzXfLiTMSVJdA4dhgk2uiYKi
S9qh/TgOg7lo2AUnXvRCwrp5IDTsfw+htsrmMPep1Bad3rMOJeEWo4S/rxrFfrJbclOTruIeAjVt
BVZ2a9ZF+lyh7v7kApcf2xrMTHDzMoJHNcBY7tcLfLB0L1ariQu8tHnOzSLNXNbjjsBPanB2qbab
HNYnc7Fu+Vk+1F8Hr9NcLF0o1i1eMh9Zt1DCXrVnFi9K9+/KBRVgKNesXChBLs595cLiJYrn9Qvr
lmD4d93SeWvWLc29fq5bWLrkbIDDbTtsjWJetFCJuY2oYuffly6e/++iZfa/QWANs3ENaxBakwyO
90OuIID13LJFXmePyqUFBHb681UqP7YkDHqJs0gQg5SDTebX32ZMtHYDGrIgEwsESUJL9Vgj3T2O
9rVDEQjqrhhfw2pCuCu7jU8YC+RmezrcD22VMAaJ4n5ZwmfbVnbY4xNCZ1YnuvjW6NqyAPq5ElPe
biQjHoaemBn5PPwIkhmL9Z8f3X9eVZW3zAEnu/c/IKjwn0EfCROJwnXtZDD3W/I9bAKrDxmnDW/y
iFL/1QHIvEyj4cXxo+95bUbuFI3e4/9Rd17LbavZtn6VVesevZHDqd19QUQm5egblC3LyDnj6c8H
2qu3Q9fy2ZenapolUbJEkSDw/3OO8Y1hkknQSFamDdpkHiIoL4yg9ZtRRgKTpWL5KJeCehzGLY+3
LctHESno2XzTO/pjVWNlH8gs/hgOS/E29+FppA//2KIsuBA36hJNl2CtRmAlMjLfXn6UOrm5tbqy
/aKJjbjLVBQCmQarHIFd59Z9UT/8/UsHPenXJR+SEzS3Iq8gW9CfXjuRJqNAmH1tT5Jc045WaZQZ
cnWNKWKo3JURgOU0Oms/l6V8S7L9pYqZLFUXkzLVMpY/Jw3uQW+dvBnplbLVOHmW5ZkZhiDfsDwS
vdQMha6vtL65bJXrfnqpKQ6GSwkaK+SAYtBEvPY0BVoVKJfqpgBRIIbKtQqqKZirYCR/e9pukyno
qyCaAjUKaoSDFabLIK94q/iAZaZLxZovz75ULzAsoTnBSUfn3uXXGg+v9RWApq1vLb7c+oXua4uf
6X5yqTEO+ku1cWBWW9VxME4BLpB+oh+AJ0+uAgzF9RQs1VY0VnL8xdVWKd/CHxEFwhgoUWCNgRQF
YL9mxG9RMEbbB5HmU6G61YoUsPGh0GhA450KF3vq56kP7p7KTAKdt1oIMiq9afCm2Bti9hK/GQv9
igihrahz7Rd1y5Bk62fSVp4beTk2MqDmHhm2WGSECKRFfy8xvyqh0gakA5j3upEKCG/W5J4ZA0kS
U1IEGtLSQ9ogv8lkomta+rcfIAQeOx2QSdyTerYYq3QdR68WmUJgIZerehn7E+2d6ByvXI7qyopf
xGniBYoJpWx6qbdDCczdKEJ8gHqpX5tIrw9N19MXs8bsMTLzt+3fSCfNZopkXCM2Ju6pZMc8iBao
2FE9yFpNdC6NpboQu6Oof5Q24HXem8RkRJwI1nghNmaJlNdIEz5jNug/MSm9mQrhLU619a7K+L/q
UGc3gFeF3/l0f231w1GwuBwxn0WSc5mBfNcFMohHyc1B5OnM9DEYtCU+9OisQAEm9xr0WTFevKa1
1ucqSmq6PIAdiFIekYYnGflFSIsaRVcCVELLUxV3MHg1CFmjFrKSj8ezlgmky/VK+Jv21a8WXdC5
iopTi/0+lPuLnu27xx3zYtY4RBCoqQZovSVS7blg2ikoTXMAEwjbZU73aaKPd0i5LF+qHukHqrek
QAq/4dr8avBDtm0h3pYxE3FZ/xnAJWXzqmZTJsA4xI+Rx3V11uvkDT2A6Wm5UhKSDaU2sfomSHOS
TAGAF36y4MfIAVBvM+lU2bK8h4zAFWPdQWyVYaJ1+j7VtYSt12q99rl6a7ZW/RsLDMu5X87CEOY4
C4sqcFz5l5ZwH5V5V85KZE9rKDZ2BF8T4aiwOKbYSPg0B+Cb1SaFmFSZlg83g8K+M9aJW758odJQ
7iUFOAmiBT1pNPTDOioNOK3KctKyKCG3RjQYNjubst0gKOuuh2T9TI6J5jWd0R+ViWb55aNBml6q
qet9vSfzqdLTZySyy36oCByva4SpsBuPTTWGx14dAYCE6eTp5E7T6s8t0K7063aXD0ux6A6i4SGZ
Lsz7qrLmyo9qQXSZYWhkINXaicDiktFoRi+kA/F8uW9Z0trBLhQ764YhnisdlwWzMNeMW+kqNUPA
rItO2lGsxDcNyG07akeSOFBX31zuG+TKusaeK3R/3ZHSM0CCYBCIYfbkyLLXDU3OtBJ/pzPQrocM
y41eZzuWtKS6rLObpkZ9KxYkMosiAYpp1XFlG7qrFkf3MVak5gZuOdF3M0HmuSV4fS8NgRpW/YOk
kAY4VibuGu09Keml5CvI9zbJ5mCyRGOHg1NxymWkhaVJI/xPGPqKsiF4ez9S+orsB/jxRk7CKSex
w4xYR4tW9b4IFfbjKWOuXEfEnwlE/W3USNLuSMobZBm2psXaRO/SF32aDGeWaSIPTPXBhnKZzAzx
oTPb6KZUBPlJtT6qml48FvCooyRUgkzt4sME8upw+YhO/LeP6qKxOPuOzVdPjFEAdWj62tzX9Tq5
ZYdFsJf78Qh/YTgOgF+OBVBysmFWyydKZAf3L/2Q4yXxRqtf9mvG6goC3DNuu3MRp3hqw1FhktiF
YIbUJTuQEiJCW4Z+TBhz+0m0GHx2i3m1JCkinaLsr0wWJJfPmqVYHbMBK6XnQs+QTlLxnmi9hKJR
HXdxi5BbgEvSR8uDIaKkwF9201s4WXV9JRBI7yqm2myfKrafo1JNBzB904Ed77eP5GGeDqXFQcze
lQsuf+3t2NfrrTlIb4LaqQek1cvt1/vzDnN8ZZ0un13uX+g3mUlPjIm6osNiv9tb+XKTYIc5SDLX
8UXHCMGV7dYyDJDnEkP3SGnCQxaNRDWu4kqCQQ6hd5ds9yaXe2OCenIJxdbF0W2QiuAv6F6ZwkBa
+XrTjatXChEIs0rrEGYxhMOuhqpWEUJQRTSMRU5tzEVnoqDr0Zh9KHnXzVh0Z0tkG1RNYmD1E3+P
/LyGKk+cLvcbJtw4NM3+8skgfgFeoe3FZVClIFK35f8kET2eL6/NEhePQhl5XMjNlxZbXFMn074Q
mFmzo0yjxjpiikrH3eWuFXDA6XIzJB+ayYTQ3Khj7Fwo4tMGl++YAZZbktdEUI011N9uzO1T0yLh
psnUyR/mtTn2TfV52IirHJml2xFK6eqbO2dqTeJoiub6Qv1mriP7Y9KoSEvI2o4EqNU68utdr9cS
Whyg6masRPsegcGOOVR9IxIZneTteMVK+t0AHnjXKMSLA7nsThmZYAcIB/cMKTrAXgZm2BJkV9oJ
AHkVNsZFrJe+xS8MVpncNZU0t7NVpgmNOWk7zkVl2SHNihhcSXQplQjLYzOsx4ygscNK+h8wkgX9
YcokY/vocoPEmlXtoqx0yoxnU0jKgCBR7WwKrXZWS1k5lNX4aEr9ehQ0A6Mtmzgbn9F6NC4BlOZa
kSGuy091UTw3OuLzuJcz2qchW7BaRU46x0el6tqD2I+VrQK4cWDIEULah/S8epPkFNIhWLtUIiio
RCxxoCgN0qymcYc+J0V9wNJVaxGmDmBzPUB89N4wjOhWGE41LwelIKwtJIbnaqzH6kpQs+jKYOAs
2YScD6tQuzFdJy+0OqSm01jvU4N5KO4ZI4iBSe5GVbIIXW2/3QzkfO2QawC411Z7NqN2u1LEfVAV
xZu6vRdSguh3fVWXAYnA3XWkFeRKs7JgghKj74jST8asvuPjUF9HVR9IaVjipybZhzWvxmIaC0O1
fP16IxRhK9haYdoG74F9FNUpsbL1lv6cwcNbq/YIqTJctfwKXfigOapSclDY2i7N5o9WEsdEVHbx
TUQD3UoE7VBrU3iHIOMkdWB1JWHUPEhL89W8geiXZZ0dcyBz2VzFfWg0cNbNebKFTC09MFONsxjV
Qg83VM5ZWuylYlhobo7vlsBmTK1T8LmbwgLxyJ2kRMwdUzU8VBFmJKA77pzi78kGgtAkNUruYb4z
TNrcDmXchffIbj6JWWp80qISaHBEdPFokeu3pZqo5mieZMifTjMTtzbH4oe6t6rPXauS3m7EL3k4
Dm6o45TMNcWWUXjwAhN8URQCpqB/39Rk0B3TWhNp1Ke6q0XK26qr9b06q8peUkjhqggV8XG0msch
EQwOavlulpDDVomBwhZnT8B6M9plXboEv9kt/zqtJYBUNMAwyOyXf9FekEKlm/1AKlOMVOsqbuWA
p1R0RNiTZlIxGBmOCuQ+m/9LcqqFfQAoT0mcKyADaTk3afqBUNTBbkbrvurkDyJ+8N+sgy/qgR97
txYLYTh5uqLQk/lZLrcCTgkN5Gc2q2Qa/EJ+pWslB1uIMJu92+OspvFxgsUV6Bz141GWiYFERGNp
c3cNBM9daBfYyshefsWA68b0cp0sJzkvIT0IkGNcOLV0F80+kSkiLHoW/UVREX+UzCrvlPQzDDTY
Csq0AyaZuGKvfjatEEzruPXxm5Qxhiwj9J7gfuT6Kc4kDDkW3u3GiGnU14uN8nsNVhwQNBmSyodr
k/qmjsdr6WQfo8HiSrUvJwzAjLh8ia2c2bHGEQh0G26Wq3fNoxTOb3m9iAFSAeWghjDNp6WEYjsB
OcCodv/3R4b86wKeR6hzwlV0RHWs4X9sgVXS2ptcNQr2ZVDgQiP/ANU2wRkYOSUjAk1pUfErzfMw
ljUnhrW74j1n+bFSMiXK8+ilmC1p57mtnqKPhlu7j/XY8EVgkDeFtTxKKiZZLZLIqsdfFl8NeRNf
1Xlj/Eacov8yuzVpBGG+xs2u0yJVfxoBSmUO3z0zSrueJfWB9M1V+ZJYWnGfKsRWGWWSnetEuBmq
N5ad2elyI0tso4kTlwJ9Msebpv+SzSUupE47z7NEfhKe0JBWfbto+d6aZMfY8pLA/GB9w69gVIno
5EpPVNIKshmk68VBFMnSKzFq4gN9ZrYTWI0/LcNNbHIakXIykVbo8vdpQaILnT+UEXn/BSfI5HVj
Lbn1EstXRUf8jiJ+ZUsojcmCeuLqXhhJ8gDp1K+q5b4rslMvjNUhlpP5ieBvF9eL8VhM2augCTdJ
F40PF0/eGH4h67L7Ta9FkrSft36miOnAMFSgluicf5m1mJEaCUQh2lLrwr02lK2sSyWwuJkLt1sV
rbeo3ih4ourNgrcU/ip4CkGkPZmIWxlsHLKggNSPosFdTT/LAphJRRbg5aVkJJptQLeRwO64w9IT
KEZgrmivAz3dG0YQsdozgjDdC0ZAxWaQZPvUDLigz05usqoISjOoiXMW6dIGgxiwPuQdRhkdhNXA
6gK8QkIXGJY/5IFl+cKlZNmPQ38ct8L3NFxqjH3KWj1Z91BLU13vAbFaIq9nkAv4zR2bhbzQWbQg
ofaPcZQVp7WrnWr0m0uVlU/By274WbrXXW51aKmrV2fDvIsTjWhZU+0+L4FBZNxv3vLaL1cDlJkQ
K3QuCXS+JfUnKlalRIsQLRbQyeasimcFzKG4ldGcEcdYzTkUN1kMyLBIOqOMyS5Vj7uu8wpgZS25
5+e6PTeIYPIDorb43LfnsT0v6GHi89xuwhgBJnp8jtXTMJxSxJ54fofTwsf5VjkgSRYjREAtR5hj
S/2txBpozxEpIJWOmxSQWorDVzUgyxSd+cZFEDgxn8v3CAElUtI3QWBXbDUUAYJAIdzUgP0Ewcuv
DUJv/dLgxBuISZA3gTkH+hys2lZTvJ9rRpJ7ed6Ll7Kag6HtDW6bg9YcahN3LErQQ4Ya71LpcKQY
XOToC05CfxyjUx+d9HqrNjpBBKzXU3kp0zzBG9K3ZcZWc3GWzdOILqc498W5Lc4NopziXE3nsjhn
k5uQBDOdk+mcF6RLnGO0fARLjmdzPAv52WJ1DCyYN0OinjqWI6cqnx5M5STFODZO7XCK1O22J4We
j/OtJIOHfVKM47QcNZ7p5Yg7C9Ho+JcSEhkkhR4SMSQySMKL0UNG4R4l5Fcx5MT2i+y0v8SQ619K
yO/FkP9WQnaTr+TfxJAoIQt4VBclZEZntfm3EvKrGBIlpEQUXv1NDKn/JzFkux7wLKOEpAQSSZRN
D4kSEnVUetFDIo1qoh/EkCuqKfOkXSpZQbydJfNEDTztiy9+6njWecohLBUX87gc4+b8+/fYhVL0
w2KGt5hBZ9Giz4jg9WfwHJjzoocJV9tNEWdECRnyfVlY8S6ea+NIhEt6hfq6cbssrjn3zCQsypiW
hy3kHfiVeo0UXCEgsibISKGXR37aDOtpzq9LCyEBpJPIo0OqccRVuddpunW9xORh9VXUYnfhjBxZ
5FvjelaPhjAjqCDj8mzRca+zECHcGo2eKAAFEseqcvRCiJ9Ww4JIiBf0N+s6Jmq/XChIFdj4ZYSC
Y+Axt69/12xFoNg2ad8RdDI6X2thLqM7ZeSubFFeIvYPrRvOrtC6HVb6BU3zVkbmWZeiiTzBMl/Y
B3ih6jEqNASPthUVwgQgGrCkV+MnpV8OPmwxapH8lgmA5MuXSi1/HvwcK6Hkl5ZvcrG5VGv52uBH
bKYtH5RVJvuF7LPX3fTzrlnid/EBHFBR5cexz5oujX3s13nsN7q3cu6HiLB6Sb8VWn7pUk3ksQOI
RDfHcsw8QHQrvL2XCpkPm9AQtyqIJ+y2Ys9AkbmtCXTB2Dltt4C2KWJdqcpyYVPDnhpTr6doWpI+
W3t16j2ADCB9TmGTJHuS5S0Z0C5/yvwh8+fWHy/Vt3RI/Lb1p2WrYfG7yy3eDUnz09ZfNb9Y/Fnz
s2X7IPmrogVzB8FtvtJsJTX+kvpr44PzoAAVj6ZH9SZha94ieRPT+MGrKk8ZPCXeCn5WY7hUKrkx
Vbvh4ArVVukzCbG9hRBuq5Ys4t4hUBtiQ9c40ugwdqdWfSuI41TYuingP2J/F5fINGoM3flSfQtB
0gO9MbeepXqkgQiqF2tb4aWJIqa3flz6SeSnHCyXaga/LH3ACcOl2tLHfzixNpf8ZfAtyZ9LX5D8
lcNA9tXBJzfUvNQiMzTdGaVPWZcSyOjmV3CEXKrUkd95tU4Snofs/CqNvIkVQuGlvUdfqYZ2qbuJ
7mYcJcNWyaUwAhmmw63AOB4JGNvhhejhrebRUcWtcuLFdaeFOHkp8r2S1k0UV5hckiZyyx1Sj+pS
htdbNZMnyGReepbsyZZnyJ5oeTMHieWNHCccEq0/cGxwtJCxxunBB5JP+hBnyqr1Vc1vl29VLz4F
amnS/JzDhwNn2Sq+lMC2qvGt2ZfJFG98kWlg6i+NP3KMpFjM/cEkgMPjTGtirDM9fcBo5pUVJEZS
T7YSYw8+JiUMLnKLqHYt9t0cJulWxKwg/6aEbitaBb85Y/8iIUTQjhFONThJKWwhflJWpEsxC+2C
iw8k7MEAMnKq44icdXEmLEF39L7JTpe7E8bjXz9CSjp3O/wud6tcDbbZsaLXpuip6ZrwPMrkR+ak
yr6omwm91xNGCZqg2rFgIC4xy3Y/81IvigFhNF/u0lY9rnMUX11SrbR4iOhuOCUspkMXxTSXu97c
abrwambycDNYaXmv5BvNff3daP1XgIwpGRs8m8Eekx1WiT+esK02jPJUMMjxluMEgLzEJVYJJ1/X
9Mdk++xylwzrEsoUlamHOD6O46FSD2axFfG1ibwft2jgvdHv9XwrwwrKIYjkgEFMBqNP28ogeTje
G0zw632t7z2FlVhC2vxW5nrQ18NqHmg/T/mRGvLjOBxFZSsrOjXNyYhOVbPVYJ2K5tRZW+XlOZnP
aXnuICnXXjSfw+ks6Ftl+VVyqYi21ngVZldm1saEmxsC7LFZBglLc8eBdSfUxzA6RvFWuXoYxsM0
HoziYBVsufYDnmT4pImj5Huz37M/1C3iMraqYJ80W9HHMbWtdP68eC/MW1X6XkoOhb4vmFBcas6P
hG6P/IHmYRqOEoubgdbbVjXe4YbW7kldT2JzSIH1nIoSkM+JiuczlZRnYcup/c0u4T8ILEw4ZpCT
uGIzsfoFiy0t5RTWOenz9LhQIY5CxiKlUK/jcBKcsaqV+7kTKsyt0BVYAj3p6KZXM1lvQpCcdxUR
IkpEsHku151P57AHQQmXc4K07844S6+HSD6UmtE90L/sHzqBU5fS9Vf6WnLGShAUYyUNKmOtns0m
99JBfe/b5KnSregBNmNL9sjWKwp72ibJe1WM46cSveKiQ+6YsUhtcAZ6u1Ejfcrybq+pnNT6SW5u
aiB89jq2Aj6eptglwlw6maa2D7xNddbd01Nl9I8ESDBek+kR0/rE5xg3OnA2pb9atbK2k3LVPpph
dRUrT6AzrC3Rczg0eXQrm5PhGzJ7wqFUtJulECanlZLnrGyNMx5KpNctDt9aQG9hVMcFegPmhkl8
amP5APpbJx+wAMq0VBj76lj/IAu4haJFuV7EUToOsTjfXG7ShqDCmk6Xa6ohgRYZ6MGhLY/xsoj3
XSM98/xMh2UsGHgmGlr6Tjqhnrif9UWEGtGBjdVNdSdx6kJO125S2qE4KBMgi2hI2vv2y7gA/zXB
AN1cboQlCg+KnU7Nag+huh5pkKnPtX5kBay+VH1YHxZtNhF2RskHRjrPYl3kV308X4PkrDmlTqIr
0xIhBR6KhDi2tyYtx9sopIMWZg1AkjgcYpurpEzmkzxV5VUR6hUODqyMtVrpL/Sv3iVBKd/majkQ
2hOBadbOlomr4u8vBv9hh0zrZWO4iuDjZOyDP54Be2MU9ELriE2IFvk26dHJhCvGchOA50spSm/r
CterFlINo5Eg3qcsHnMwyC7hFgL+CMtPzDgCWHZLSQWqTELQRxopx/+56bdPMUkztcf57ithcp9X
kvFByjAFVwIp1v00WLeMQ96n2jxH2qOVP4XLk5E/pdFzfKmmf1Z0gNVbdRPR2X5RvWTVi5i+Lumr
Ir2M82t/qXZ+5WqWc5KcuurKGKv2vtOsm79/3oCc/7LWZ5mP5BPPM0BEqNs/PnFTQ1yutmC7HEXh
utXj0VvEVfdHTZpeTditZGLDV85GCcbonANoMOiBSuNhSG/a2oTH0xIhLqmVC0kZKlkvwQtagLjH
SfxJMbvopk4j2Y4QmV13g0GKYwnjuRVhKGqacdJlZX7VJkWHuiPv6obnIzbQihMe2d9FhvDBAh3D
ioOdayoXPeGq2nuIS9ZeddimAuFJmdRdqXrPZUqpWVdWrRJoYSHdtUV4v/ap8jzIS1AIpfgmmZ9M
0QBTbK4LGdfc9FWznIpcN8hWl4t9KpHXtWTJI3ri+NGKbvukyNlhkeMtZ6mtz215bQ2IoUsCVu1R
H8BUaPp0FpO5ODFlt1W5eCfac37oiqTxtYxLI/OiKlBNIbqReB/uoCyiC1OxaIOXPSpDvb5VavVh
7CFO0tbvWeXFdNqGrvPbzVvsxGNtDwJ6VTvNS+Ld4MEP9fJBT6YK8wKNtBlVN0LayxrkcqNLcrrL
JjSSvztUfj5SwDhgHsNrw1yC9MmtvfjdrpAfPtST1Q62qs9NsITCkzpOX+IVCCah9sMZRURFxJ6f
Wfpk1wPCjL9/AL/SDxiJsNbjIXCwcq37aVsakTPZSWAebCUJ8SZE2qE3GoyDfRcC4sByUGo089Oa
ZWnDmcs0JicZ2CNDRGqcSY6ckTBtNCamaw6vRY/PMUdtorLMnqI3uJgFXMylvhvWIvj7R/5L+44H
zSnJYHmG4sr4WeUWo8gcJZz/NotUpGo6EKGkCHeDKWpssZXPqBWWszBgrL783v96m/9P9F7dfG1f
dP/6bz5/q+qlTaK4/+nTfz1UmBGL/97+z7+/58f/8a9z8tZWXfWl/9vv8t+rq4/Fe/fzN/3wk/nt
3x6d87H/+MMnbtkn/XI7vEOIfO+GvL88Cv6O7Tv/X7/4x/vlpzws9fs//3wDgd1vPy0CGPvnty9t
sZSgBjQuAP/1/W/49uXtT/jnn36Vfyz/CN4vT9gf98Onz0nHWuSt/w8/5f1j1//zT0X7h2nhmrQ0
BTH3n39M79/uRYqGuwmeFh0hltN//lFWbR/zH5R/KGhcZQiflrZNN9Q//+iq4fIl+R90cmGjWGCa
tD//epQ/vJ7/8/r+QdT5TQW+q/vnn+Sw/PSm5JIDx9jamEIKqPmf3xNgXQXO65Zox5qOb4zFlCMP
Ym2b/XJdTGT4NAM0c4QEilOJy/WcoG8cWuPRjPRbWRmAqITDB+ARDulTn+GP3pE4IO6qUPs0tMXJ
gnaOTQQydNYMDxp6Cl8qpRGmJiMMZihtvFMIWX6rR+wDO3mVpce5RMipaU15pQmVdhiVoXucQVPt
xFwfnrLOItthVgpUwNogTqipUoW1AppnkHhboptmxNdrSyOlXzvOsgU07Ec1zds7bUwMPAFx1UPm
EMQvfQq3pEJuNzhtYzSxbUIMu5by7DMTRRNRGN26oc7rXZ4PDwNXB0iYBOw15dS8tuIgvaoi+HlB
lIZDN26LIyV7iBLFl+r6akzhpUfKDWNHdHphGsBspMcMujeT2SQYLuF7zjzoQYMFb5FMGJLza9EU
SILxuyeDhDA3MnH4hOqVTvAaUZP665in9yq0pUQa8DfLy03Y6RF+Y61EIxLrhM3qHSGkI+eznRRG
9RuZJ5pDhOuKv63u9pJcZk+1odUOlIOBPL2c3kkpfmBcLT2GS33fRQxIprEAFtWpNhPs+0rRrlQa
Ex0wHPj+N1YGzRpL/66PtHtJW0J35WUhfCjSXiZ9YP08w/wvcvW6Ap/AscEYRezoghCjbK/GjEBQ
rTNPFomRY/Bf3xly2NtWgoNWURfVTkR1tQ2EfTuzj+BqI2cPG2ztZd98o3X8r85t1/V7ed+37+/9
+WP9/8F5SYIrIpEa9nenpoeh/PTHvuP89Ln7/mz0P//36wlJ0/6hgH0hWZGNPwIBjTPD15MSXwEx
y+8xQDtul2vOPN9OSrL+DxnjBG1uRYaDyHns2ylp+4KCf3ZLNVOgpDPr/1+clrAM/XhaElV0upx3
+EFERNFD5iF8v1boVa3FZhBheLuvW8jatnTTR46JY2dCwnkANI5Sj9kqtHRaRECBDkWFbspLaEll
8JoiG+6rC575hFHSyTFa2ILdurI3ePrrVNlw1keyhpje9d7kktXq5J7pEExSQPUrB9sKd+ickiB9
HUAD9C7jfteKdoj/Rmd1KqLeAwAQC9+h3tLdzD0cvw4dOw5+N7mNjgX21/se1AuqBN0trmSbPlOx
7jBqothUn9gmeAQ6OPJTF9kWxqUd3h4eTX0PitKpr+kkO5Vt3W2PjPMQcsfj8KU/JciF96Kbvqze
6gjoHNzQSVHNnXJPsNHpkUy8Cx9LrPhu6TFiBS2I5eBMktjtXO3kW9heq7CDco0hqxJsuE9as6OP
V+3MkV4DMFI7Pox3bGABt/h0Pad9bce3yafJpq9ZAYov7eJKtYfbbt5jHI0t+o5XBiJX8R0PBpxz
FLLN1ewtLs9gd5V74V52Q7/2kIhKR/mV54VGeeijjfEND2i/rR2zd4QGy6N8SI6sd20s0fAQ7tZn
nhl+HQDmyOUkiYfdHu+bM5TlA7LxLXXO648mNCVfto3niiAEu9/1bnskqgVHB2YKPzpI0U7rd+1J
dFdga/wccR8h8yfy6GR4rIk9y10eI54bzvY069iW0g7XpN1Kxt1kEw+DI7WPbaW6wWKKtyDud/O+
QdOzk4I2EO7yL+XH/ph/STl6khN9AHL1guhgniK32Ayrw6uZ7qQ7fL1udEo+aFegAe3Qy3ezq9nj
J7pKb12y6zJvcATf+jh5kxPZGpow2amP+VO9i+zqXjjPH+sn3as/Dg4dZu2zGZ6j7JTdCL74UgbC
ba/c6hwBi63vo/0Su82LhEYw+ShbSF0PNQSO1km/IK0JP+v3w2vyiO3YiZ9RB2Hn0U+Cm9jNSbFb
mwNhaB06m0LlyPsmYm7i0AMQngz0hc2uvMbcHO2K/WhzmiaV50rzQbbaTFqd5Y1LxbVU7IpTdU58
OKJu5pN++QKYdvUjE/L2Dq5p9zm9W96Ej1zCxNfhreBbZntx4qvuwTrnd5EtB1zr1QI0h/rAW9yW
nhrhoNwB7ywe4AncYsvcNXu4HL66L+JAvVF3kwPrVyfa1/CmJrXH5ZG8o26AXn1S0dFEXtbRQt9l
i5eMu1bnW/dFgrTHCcFj++m1etOiUbDrHbtOt/iENmi4L+80fOM7jCx2ihDuJRp5KcZbbLmvZrfL
yl3b1E4OwcljF2GzFw9aB3f1tR4kngAm8gTIiXBtW3oVDVuuHK63ThtvQzDlrX4zcWio+3zCEv4C
xtfGOzOjJdqXmdsCm0c55+rMgpMDjPTUls9KfEgZB0m7NEgP1qHwumf0NO1bc+R1DlBnpUQy2d1R
3vHiP6uB4GR4SBDkTrvGbcQdPVJojP5gL7ge+Ik0zBzZhvvTR67ZHfmrnNyNHL6gO8y6OXLt+KY6
du7k9g/tSXGQwGPiaF8Ksp8wdNJmSw8RL/dnfrNU75TeEV6rkOPnUJZ2uU9f13sJEtU5eZJQLH8p
X7rFGernxLqplxs5DQZ3ecL3Eat3sujGJmFvxqMKRxgWpNzspmPOZIJZQv/a9bsh2inCLul36/3y
OxHRz1y5bxeabU+4DSrlnxlF5poq/Yybx8Eu4Qs7yWE46GIJPym+hqnR713FzjkxNvFvnDTSdgn7
bmC8/WZ47XhpZDjKJpGgP17izEqQ0r4ZVSfdY/+2M7fxY6ffCWdzJ+9a37hJ7e/WAd8W/98v9omB
+82v/Omq2uUDe0sIN87oKV57U15Lb1XyMHuIwfTQlc/6Xbwfih2k4i+OJHiycpbw2O1UP75JMUKe
Yp/XmYPolnuYEHItTMPd8rFOdtXV9rqXtnJT2wT5uAS92+ph3SOJ4xC8CxEcmj7T8KXlLJM48SOz
7sPkckWcVlIJObjs7Bguu8GyxxP9+4Pqbu8nyQHk4I1cogukOP+XvDPbbZ7JsuwTscB5uOwgqVmW
JcuS7RvCI+d55tP3UmYVKruARnddNvomkfjtT5IpMuLEOXuv7auu7mYe8U/kOAVrHg3PSNz4zM7T
f46/pFA/WrbbefZml734hgmd0OxvthR32kAdUE/ze2zyCoGH2savEYk9thvgJ8jxXWMnn5DCEsgK
Zk+QwHkwLOHwYJ2rLzzdkpjkr4iNTXfZPjzHzf6YXpYD4w2EQXwUNuCfRN8mz6BB/rGzgWl7qV9T
t/K7QoS/44Up6kjivMvGdF6uCYVJ96xsIg/appBX0R9nheEBVPHy3rM9+6XZswDulovOT9XcrTaM
MQ7LU/mPNbO6FV9LRfP0Uy8OaIQzL/Qd1zoSO5EUgFUF3DlLPEKI0XduH8Fmovjqdvla3qJoXFsf
83vTiElZDzWfUPeXjX2FXb0u/Hqb7KMdzOqd5CEr+dO9CdSja4rFl1fwJSDjimrxu1nMHiCxjYQc
QaiXR/lgveT3eYZ372F0Kb/s7Kh68mZYxy/SmaQYwRhB97p1wB1eszfwz5ujHQpVPoxsoJMrrQGW
+Ynf+IorUz2tmSi+jYfcQ8Oyj/zk9fEvMe+u2xfIFi61jZsi4BSpYLPeyOvi2L072x6FMgshc0jc
O1u9Z4Ng2yTVwAVJ4AU+5Gw3ZZ2rXgOXQAyKn8RtXmGJgLT1R696onrEZeImvolAUjTuQGocN7R0
jU+ql5y5LG61Rpm8M3f9pluFJ9Onzb/Rto3Lz1hyQXADb0rejeU6Te64pZXo55601d+gdKzjXuTP
jIO2zHf3OEPAr7jdO6wkT1mpT8m2+Gb+8N/v5PzftWn+XzsT0TH53/dp/kf29VnEn/96DuL3/3kA
UpV/Y8RFI5A+8T97Kf9xAFKcf1OBzrIucz4yjcfh5N/PPzqdF5o0jMnAHLB4W/95AtKcf+M/wT7U
4JMalo7r779xAnocpf51d0CHCkLyHyhuVeF8Zv+XecScYeQxsXW4WhbtVT3+lYnYzGb7uMz5Rk2t
g6blzxINEMPIRUoXUvRp/BvU7WGIza9Obx3wZYfEDM+6DDvTmUhLtErz4MQ3uuVvRZax/2tG7bL7
/R+iphQ6V//10ztQ2tnhoP/xZ+gaF/1fj29LOk3MlEG/FVH+rofaAZk00VGd0JmQjoWGxk0JvDEE
wVoMeSSamPJaykJPCn6lOUt39QAJHDW4Ny3Sqe7Ds1UkfiGPv0HlQGW03CRdKgEojSenNCrB16W4
aZve7DrQaesGwrCYfjRdAjjF9oqyeHWS4YGEKCxPG+TvSDLrdVtzGJsVsKyyedQd50uHWedqehqI
KtWpQwZCQDuiISKTRCTJQb3SSFJMIQKAXIy1hlhFsmlgZOnFnNrSd/Dziioo1mWIs6CrzQmwy3Nv
W3D/I/BybZL81IrKGXOEwlMZVMm5zZkxSIhFUsptIuONm6sxPjAY/JDLQz430QrPJWWZxfZQpXAz
9cF8mkOuTZ06BLUk5XFY8shPq7DzAwv0vPSlMnzkUFygnMioBQf+TMJ4bGIighc9K5+yuakuZVEe
ab5fplnzKjninDKoJArOiReqj/KxgtWTgOxzZ6PGXJ81L6MeRxvJAClOjPoOvUMGEwheJd2wdVkE
eOKUVkQF51KUJEnb1XwvbS6alKKi2RaPVD3HpPJPQEeZ6nsVkDoqjQmwD6ksxTI3QkL+ZSyXjkgC
sdTA4bXZ2gc1B8s4bQrx+FmlkrEm1evGbPErSMsmbVrm9toxKORfnE1n+nqYUfVN17Z4QBBZpYO+
btFtdbGKwtrU6JwX9k3W+5+unVSBvo6Zk4ImmbP+7EhXu0wSjpD3IPOWWNrSokq8Msi0jepQ/8a9
auMOacGa0Z7qrK9CI6IYp1uKe61MXdOGQYz3a9LUM3OEDH/mvDN1/KjjpyRbP0qjuWMcfBfa+Bk7
zmXEOFhYzj0/Gvnj3mqkLz3EEtq297CfX9HEdindTWWJ77OWwuCIbigXLNxJuJkl4s1KPdnVZSSy
hALKKIeD2ValsEbADnWS78tAWtuhclIZammTkvLllPQtled+MmjC1Te1sifeVuuFtMxPUzeAjq8+
Ag0TOy3jv2quj7HK+X1utGu03E2Hri8Zr1BQIysjOWs/SfmnAYt9xsIoGeZ+UNCI690ji2Q8BKZz
SJXMI4R4aIO/aFT4x1VE6DUvUzTn2Rqx7BtMoaSPuh8/pCogBKhsUkLZBxGHSOFjs71Ndr4fquRc
KU9FJ3GkYuYNXr0RZvM8kqo0Fix4uXHIm/JbCoF5zRa09QF9c0rBNsFWGsyxcifSjAA/pWLQRpmL
FeyNKsWrXFzKILxnJeqjHtJGpA7McTPq2bh7Q43Zico0cf9NHDQV8wBDOYUwGWbCHIxHtwEHGAMs
aRlf7ZT7wMQ+opnznxlxuO81Alxs9bNrqpEHmDtkrG4YRdaY40mZpEFkMNGflf1Yt2d5VLkFysIP
c/BbQ8GJiI7X0o2Y+jgC1z13ppoyKqzgJuoEFmGb2w0zR+aw1fBxOZzO+vk0WMFdmrt9b9XrzEhD
hpCUtlGv/yGlHMvwddZLTp1jco5yNFwVq0o3z89N35BrlX+1EoKeIboSHGy4cdDwQJMM2RC4V6jv
S6rx8fRKTCmpGImV48iM9F3OsNOPRlp0xEjsIxPX8oyRcDAT4DjKcK80q97O0rZdbI7SM7hwQ43W
RWN+2mn4lurMCOJIfa0rp8ACJ3uRyhcrQWbozQJkg21hr+OooclPRKyvDJSsuGQEmWugapxvrg53
vLZvBnUWdUuOlEZoh4gUyvsIsY8qZxt50tO9ZAWtL2la5Q+a+WPHmDNoNSIUnTDnZeG8I3ZiAUeZ
brO2ri6xdEk0qnpJ611VjlGHPbDh0Bk+pGK4Dnmr+ZOhnDVtEHNXXLqEA1NPurwwAUyJUtpNjf7d
Sc+B0flxnhI1VblpnO0GvTyXy8QkOMB1OFOvcqlLxLJB6dpQaoQaLDozR8R7KlkEZvNXmPUnVr5B
dAXaSfZIkSzyHVTBlZFyswN87IMUWDDZzj/WiBFcK1FLFrJ+kJLM2PFcflpk0kGfDbFuttgWolhF
X8vJq8CIzU2XYJuulAWPK7K7p3jw+ap+tJHlJJFXUmC9YtgnVm/qoJFO0L1UArDwPnPr4Gz0WkT9
TU/0LNoQtpJafdGN4YWRxGq2o5IOPm3bjuhMM4qsTYprU5YkfxHOCG+oKhnxm8XwEQ6nRF8ZhtoI
HZCqIF65JoW7pLtHRd5a0ixIifxyQohsY4JeRkVMG0EpS5LsXZ95AqJabd0qrYS+FD9BXSERq69z
EKN7oelSDeo5LeKTBtiO7vGmm8df6RHZVzNXBSrApEGuR+bAFunLzrozw02tfSba6IgW+LgEKrjo
/6Ipzh4grfeqtL57dXwy5PLDasOfysY/1ypbfUi+Fk1HoNrw5OKrfB+5JZlYrWpGWmbEFFkGkiXP
x9FqnnptWMVlWvhNmNEMMiheVMvvdIssRcVIRGiWiIZl7U+bad6UZwfK+m5cks8IaoKblXxWZVLf
9MSmYz31MUuBcUyDkuZTg1S8bwy3tEvOhBnzpg7pzCPFVCy6dWnoV/hyoYPGG+13pWueAUwTaakB
mKsWxbMtWHg54g64uGC2as0vOwnZcx2zqjjSukQbbNlQu2yTSIFU2lS1viJJ6TVSyhdNm5B7Ivkc
Amc4z0l77jVgoguClM64REH6M2jNz1iH5yDmbBoxiW/0/CLN2lusW69Kn3hFN16cnmjFRI5llF13
KLnYpHLS56rH7xs0D2W5Rk9rQRRTFwaBw4hPt+/cYVlqsqF7iGrxH9L9FXpGzTWdZSQpILs2b1YK
CamLiKdKjZ62gWFAJRhSiKoPlmzrojCh5VhWEO0G5IDDqInErCAPfnKX29CQ5FdTUv7yIuvcuWq8
yqBhMnamUPvyJ8cULzoj7l2jrta91Reu2s4/VV0/NUrCfj+/kEEFnMxqbfZVmvh5POIzbCyXdM5X
1KQA3MbZ7cuspQxuK1d9tdqM/GNiL0Rm00GIptesbD4pcPxUJ4ZBjqrFxcRNZ1ytvAmYUGFOf03f
SqKwCU0KF8UtpBk6B/gbQQqrOyUN9t+pYTwX0mtfAsi1BCKuuzTOBZq3jGVC/XY0CFNlPwuu3SxQ
B76kSv4G6Y1+8UQwELNVNzUYCqMr3ccKycyLipo5khpPrWvNjQ193zi49FCKSSuj9qNOM3zytALM
hT1UR4fvsXC6k4weXIo12S9sexVZUrppE0vU8I3hjUqyO3XGy/Rg+mKvPJrdeyIbgKaG9M4q/IaC
7m7MEkLmtPLtJTVFnACRM58JfGrRc07bKHvL2+Qv1rUfyNVuWAZQCZbHNESyN1g7ejE9khvS3nhq
7OUpLVTdrWzWEoOM49g54tSL2gfz2HlhZP2RDJS9svqFcEV2Q7v+0a1QdpW5pAmlyxtEhSr6DK4G
ivU4iL00GP+Caj4Ru31t2JHdVC5Gj7KX5DG+PVMCJt4+xM7OI5cPwloV8j7Sg4YNX9l+BM1QU1HF
euoS1b4ZOL+pXl5Z6fy64NAB3TYXWkprJrBbBvDpXkk57yROJ0Owq44JdpI+0u5mwTwkB3Kd6jiA
E44bQ15/Ae6gqf04RaYPNLp1yC1zwqYUf4TjpGDvHu6hQchDpuTrHDKIH5XZr1TUz7Mh/Y2TdQ/a
k4mWzY1zZZc53WN5Bw/uZI7bV8Y1BF8XqTU9ndBKPSZ7n+qIlaJS0s9Jjv3K0b90tdvqaSy7c5cr
7ntyN7KA1hnpTkZX0Prthhd1UL6Vqf+U9ZGvqXvhOPGEy+Sl0wuyaefvLjV/hoqqcgJh4WPFfjbV
lCgFu+68EbqS1GLHT/tXx0jWtdawrrJWtqr0lwXvetr1Ys7Ve2A0IHSj1VQT9ROIDgRT1Rn7XMsU
1hTzUChXO2D4MfS/4GBQRjxeREHnHlrWDwIyghv2WpP66T+02/o90LQOGYH9lRBSsmnTHhN6BPrZ
/CgLa3KXChy5UdiUdlGC5Hl5adtio8BvjFpL5wHUWX8cRpUGEOcy/3RUwFN1nb1JEf6uJMZNxsyo
QEDP+9ecZYv3EUqCOurfibbMrjrEzGQgAMfGXo707VA80oj46lNuUj0pE6apCup3vTou9fKqZ9oT
WdBf4bxgBoTkx4fJpvqO7empYsIQT1e5pUJttOJtBHkC1aSk8pEeWRv1a5HaFLdmjlOiN35CkNIo
vhLhaMrJTpofMubp9ynWLebRk2Ko0qX1OUbYJboajqyFlmkKiw1YLHuXlX/ECxMt0iJW7UncqvWb
DuuTAMAC89rypkSMSnKuJgFtK/g/ILEpeTO4vlP5WwSyTGv6KWG13AZ1oAk7X9iILG0tt4g2mATs
p67/GQJW1gRmmBfVYFbsxVWy+1Ql39M4mCgnCs/gPgAJZDCSAhrXSdzULS5Jk7ROJzQ++96+RIom
uVLgs9LQEdVGiPBa2gs9mPnDDGpnq75F2pk+h80EUeYKsakAO6KmqXF2aSPNcav5Gvgtg7SJRDUv
U+dUmFiM915ZFtHZTULW+sQNqgQMqMgLFW2vUskxi9aj5ARoPhEm4RcirOXXNF7Oht7yYBN0hKYm
4Gwwv8w9zMc2LESuDVScTkgOcp6/myX7qs1AME4/HOmlbhPmAFn2YlRyRaxE0h4xrRmrrk+mE/Es
A1EwRXBjg7g3nL72sfk4SlZDfJhq3DwhD48FJuU9DZLQG2mf7OeETbA0qZWX5N121nOTvdhR9Vbq
9V5t288mtd+lmJOeNdg7Vc7ZgrIxQV8SX5rgre7yd9gE/C0jAp22zXbRrIkojFMRmeVn9rBnLSXW
Rtk5hAaPSTLZCxia5NfMhzNH8ueQLNt64cAY5slbESESzbh8VUYQYpC/Gs2wpxVDt9gZe7dThgeF
Sn4ZsoJuN+FhQ0eIQNvTb5IKms+N3QmHOVgkh3cE1AVFoW74bfQaOoy7pbjkyYV9wkNN3mXxWgeT
G9cyX/QYG4Cq5VOlxa3ozQqzwgOXgzGoYQIRFedHfOpcOTcZO3MfG8cEobaT3+2q92CX7BFYHUjL
/FkWORRLNv1Clxq3iQS6bzQ/4GHseqloduroJKs5OmUlM4Fc0TexDXUjHov4OeUUIyaoKitdHdcJ
2JVtRYeGjyYNeHZrgQQ3FyDRKjjEykenj7coCB1ICuqvxipIJ2ibNY3uOVYdCKf5adI7v32L0/mt
WiY8D8uHxRovFjUFHa2jo6QEmirmgzGjzqYfNplaY58bOMKUAfxVpcDwI08ctEJkE1bntGj0oSHN
e93oG78oKZ0B2z0pgfQLv2FZazJzDJWPCj8Fl/3UozYwKrZWqaUOlF5rg6yqJZ9lYZfGXXFqOA1y
Syhn/haZokiK2ENIBto4ow3ofANBoA+nxCGObhRWdkWOjhG+TJ2Kb1GF3ZUY56YnJzRhHr4kncTp
CBJXCPK4QdnvKJbQUIn3Y8dR2OCPbYiZJ2po3M49ZjWrABZcMm6SZI4/4ZIg7iA4BOlxI3enYGxP
Rpye2yGoBYu0gF3xFQYWMRRSuJXNsxKZLTVCGXtNVeoikKN7Rz/OGblPTaTA7sJpBUmVeUln+ru1
zjgFmNO+VaTAlQNG0BGkhhnKf6+oJfGk0jbvilzwDL8tJd8TxUjDgFtrmOzpdRx7II/OhRmfW9qp
NVdFH9Bzp91zkvWqsFIWFCtnUrdM2i0LOd03AyVOSCBpj3k6JN40NcfbELUrpda2Q9Kd0n56a5cQ
MCpLSeZcTatYaeoInWYCoDxuYt6RyX3yK6v6qtLVVyS2e3gSv86QtG4JdIyOIJViCAFvSsk4bY4a
R5gewObUck3jhWnx2J2m0rgQ2knLS7/3yWlulQgiWw/vR1aEIo8wTru1Y8VnR/NklYllT4/Ldyb1
gA8hLnVIAW2OmTRu6GQoAAqBTWz/8d6SNTEUqpvczSwaL1rOxl4qz1LFNiOZEOYNR1tDantN9fmj
X2DWgfbs5Sut2FLUDmElYV88WQV7klF71aDBy2tINCSGXEO24/CnUIdZj/7f8pIioqya+WrE8pOT
TTddAeS2VN01Gd/l5g7T+Yp35NdJFBApUxk+SOGFPcUHspLBSzIWAJTGbUx/IzWBcqs0ZjQVTY0y
0YZfrjoxWmKGNSaSQuV5gHTjS0haRiuF4G31+5nJgTvFYQ2Fr2wApk9vWdqtqQprL524VsZfUhgQ
SmrVlx2Jhq70/FCPumkjv1KjoC/IjW0k57E3DyYlQZZ5sc6jHNUNco60/27Qe8pQXFzTSK5xMdEN
CPh5UqEVcuiwj+bjaZwM2nnoiMq+OUj912ibL0SecpeS1sQZukmEnmruDH+ZHg6aeKcLZS90AuCu
NQ3mdswgT/B4lWAHYdaWNFymu2xC5h0nWm3kuDxldRUeQGWtmh5ifBHYz41kMndPzCco9LK6ezxm
qnxTA33b6qRo5h23P80SvHycv6TwWNMyefCocbQcB6c9qNn0ZpuxdghPMUff1jybCRg0NKnr1kYY
qeqRulrCba4n8pMd6a99GI206MtfGuK7QObbe3RcgE8oTFVZIfKyf2amYch0IZtW2z5WDNmpGRGn
0jpJeGsrGo6qBqFYiZNz3tg2XC6MENliAZB7CkBKenbonCWaCDy/YeSOxXJpH/yRhCikGssGhisW
s6Lwcg00jqRMCE2x5ibUpFL2NRUFnaS5AyXHUmwl1b5yhmOQvQ7E0y0maWby3J7GaBF1bh+bPjoz
ukE/xOCi5p5OWxkNAG+XGE9LEZ3NRUvcaKFKVTW+HfTFFd1RVWIiHBjT2+DEpSgtoleycjWow9ts
mW4wlqeO/gbZXQttY6depRrFsx0jQMpNizG+WcS/vd4eIrld9RT+PFRdBuGVW2WCBrbw1JQOOCZ1
fmuKcB9XFq2kcJ/heKKTu8bZIu8qJ9tEy/KeNXjLAHPS4y+MD6bojxfuY249Ycr9m1xMtLAJI5Ie
WPHkqUjxW4RTvgoj6Zoo0blo0Agr8X50xptZkQBVyoPMFsMRDxJ+9RDrmgn+YfNYIYYyQATrvCG5
XS85qeqL/jVO40bLCg/QLDeh8RXIxpeSyR9DXBFbBv2rQJOdvFnDuykZz9PQbnTZ+mCmFSL+Zaty
Hi0g04rOUeY1OrnxSSocmwoogKltmbzp406CVrMdu+w3aFjAcdDRHyhuPU8EewoLkhI9vvIs9MPU
WY3q+AYG8Fe2xk1Lwe8WaXRu8fcpU3jOpPGmqaTLTippWfivR5EHEl1EieUvSJYP+D///unmcitH
kY/jOKQYW1UQzF1pZqLlRMy6U5zJhu6WLT+SividLuqfZJqlQFBvCDO3IayA8IgTIxYgipXQxHSd
8D3HhbkrCaIMC7be5LGScsokdE7RXsF+NnTL11Elf5gj5/zJyL/nlKe14Au1KFemlHFZ9loGcKHr
82w/9tqEKsCcM87vBrb/RP4OHBgiCa+uhMluSEoJ+9fyZmLlHnstc0kezlnkHtHc5LAqzCMmmp9O
9Js7uo2mXl1J5oBR+HFTDpZsiIksTVsFH4n0lkeZ9EIJsl5pkBQ4/zrB8pH3XLxh0WkhK/OuiDX2
ON6nNi5YlghYmBiigukTQ/QLJXIFW4tBjrbVgvrWcTu2brCkMOHYK83m6fHNDKPFi9enIpkubI+G
9m7Fw7ZemoNSRoe8bNwU23XV8wxJ44aZrD9w/5bo6YZi/k5nGHpK/KtUy9Up2luJ9rDqza8g4FYL
W/PSEcboj4X51XQ65jMEE7LxksTRsQ2ak7S8d13pIx2+NEl3NxtUmSyWkjFuoEsyW8UF0PfzbVTw
Vgz60ejp51tmeIxNLd1KCe0ODkrPREXv5aAfD0UaTjwZxarHG2tWXFRrQtwrs726UFVrLM4i1exr
pmUHWXlcc3VoRFkU5LOwA6oJGeetfY6M9is1Z4X+avSbKNOtkY1LqHc+3s0b3spjyjhaHsYtbYph
+7g0ZkgGQM2NUy/DTeY7EnpFcvwQXrKI2ZJmlFewrq4iydciJqc+m+WrVfZ+XygfJsmwg6Sue2z/
5cyHmgghEI9VKEnjd7rwgyB4yFUiOyN7FkOqwYMaz0hHMAZwdPiNe23rNMaFYaIb5cnZZK1kvs1H
dQCeJc0rcYSXxVIYoGSIWbLx5jDlwtG0HQDlFOh2Cayk58ciMGfq1jGupWF4TmDSHlC3ZLyhAyQO
0IVP59l5d2qK8e2xUCQGRV+izdfCDK9BvVHa6FyzEVZd/xfzym1Aykqf6JfHX5Yt8scyGV+w8NdN
l66wLZz4Sziu8Mw5xrCZNFaox8sbDNNJclk+GsiBk8GIPV/QFxZGvcLLseCTndKLweAgMj4l2v7G
FJ+NNjlzGL5ahrSbbfo/4Xij2eXN9VfbTS0zAv2ihcZX1+Slpykc6GQiQYfhps60j+PacLyx7L1H
aVrX3LRVt6b9/qFN0+1xhfuWK8p4gY3KTTmApxNPPPU2U/ko3AdBGXip7aZLWSKKBSoTkrchGyUZ
CbGBEFn32piic8idtwj/8VM27cYO6mkR26EnJ+TVzkAPWub1YmnNFlUdu4YRWhRfRSutqKhOiDX/
+4qf/x+9Ww7sgv+9IGgdfzWfWffZ/Ksk6PFP/qkJkjBF0GiyMUXQzdBQ3mDF+6cr4vGjBy7CQf9D
rAAj3v+UBWnmvykGqXiyZmsaGXkPF9V/eLX4EVoYU2anoktGpPV/RxaE3fZ/lY2SP6OhG5UfnxBl
kmrKD+nNv7gogyWE8l6Vfwrywu2yra75RXnrSqpglzF+5Zn+T7oDWOAuBwUkgSjX4xqw2t7Zz7/G
YfjpttVz+1Rcs610yn6SH8UzNtl1iXzre7x1gag/W19Gwju7yNg2qlshbNN9Z79sh5+IMhDlnhvu
Mq8+swJ/Rs/6X7wpj8ZB/XQiD5aaMgj11ly7Q7tDGOg7J3KeVoUXYVxIbygiDqMfnJOttiovqktY
/PPs12fOBTyd9hXzxEbHELEqTuV5fB0nppSiPS8Hez0d+lu3rS/SSftWd0A1VuC+DnA9n5iqoeHs
Nqkv7yxcFeZf8lzu+JRP2h5K3I2ZkiM47/+xEGKqYuBJIrMp9EwgF8VCYu/qHUIrB5/AyVkZGxlD
wAkMmPP8hSl1l/Oy4VP0PO9ALt24hAf+hj8VgwVACEGWpyv7xr44WYL54ip7Ca4qslc+ILLTa+5a
fu5XB3mnHVggXGSeT/Y12OHO8Onno/fN1yP9Sg4ifvRmbMqdsnJWEkaF/hicH2dzaR98MDBd6y8k
X01UdsyVRLCKhcRsokMbgdQbdyS5FJxJRPhF9B5w7nFvbGkUuFh+9/BGqukwj27u2u/dy1x4ms5R
SxhvoCU28RlM/xp1SrJluOuhZOXv6pCT2rtkC6djlW8Aoe8hN1zbD+kpP9rPvMPdWSlY8vwInrKw
uezpOl6bnnXRNnUrkp/QcaV7uh9O49r+m48NxcTduZDcfNf23Utzsk3qzPXCNAoYHx/UENJGfopX
ii97DMxcZdV/2rt51xWu52Cg2Ssn6YX7k1yFqDgR3wA5XiB8EpzgXdoQK3OPNENeQT9mNulV7xg0
RH0enuP64dnQnrhoHHhMb9pEzBllT7kSwhcBnshX5DBXBzTGLiql/MvwJu8fSmx6rsfn3BXUpRfy
QgQen032s+qu9CPMm1p4YXIkws3efZS+EQk0QW7vtr7qSyRk8inqj/wIeHfVnRiyhIj0eImfhNuI
UdZ2wgCgnB6hu2lxoHuFRrenlnvrQdQ73Z+kEj/hMJjYo+4zDQyPbJ/HTjx/U8dzsPGJm/A4N7Vk
vrnaK+PVF+M1TwQE1yrf898QoZCfhryq/abbK5gV+rbibhpyUrBbMGznVsyYjXsFcgZKSrwh7SBG
Iqmgds4b+XvSWyxP3PuYdTBoz5/1brkzfE2cXegDa3KTZBd8l9f+eaIXW/iMTt1pV28LP7U+s118
Mq41RYK5ma2X4MliWepWlLMHfd2tNPnXeK19FffWqX+piFpyGdC2p+GIYicVy9G46StmSSi1adGl
rEYrWL8F8kGaJkwgRax7kJcF40Et2ob4uCi/06NJhVdZ3rDWrs2OJ1iYr5Rm1AJDeR4Gz+oGrJwC
FUByLJ8hvWJ98adV27rqjuQzRoSQCbJPpMpbzoXqilYwSKM/9LkuI+Y7/Xq8VTjjz8TG+fk2Ym7T
+p2GJyeS34B8qvrdpKhy89+quUsMZb0UfBLK5EQsG93ET077yi++RrwMJuBJN4vRFu8nGiXvkzsJ
QgkvtUtyHOdFrP3KxkFvHQtuiI7LNwAquM+4kdLyA76cQp2C7SX4DuIMLb/2QshXHj1PiujIUvbT
m8nvvIOCU4/0ofNtfu/v8UJmCT4eyLIu/OtxLR8b/FMfpDdRire3NFqZ5o3SzZHxXglSbejWdC4D
ujbz5MJb3nqQTCQem266nZ1PrvX8QhatvRlfxhcLIqnrFtzcT91FHgByC04pza7DM/NibRVg7oLq
qrRX8/gTYZByzqHkjff2Lp8fRyGELn4vrWj9r3vJ3Wi9V7xKz/al3fw4HukQOSQsWgBHSf+0jjIu
hP6NMG4SMHDgwPpRwgvdRRAzLq3l4sPqX/t8FHGNNQkRdzlI7vSduNCsmBgJa0vj0e28+EJyHrPU
Gd08QlFu5Cuv80aVfY4sQ8DQ4uFAmBrtGmZ4R9U5ml/UbCL2SDd0qNa3LBsCnWlh3rUYcB+MuMFX
asp8kcXCPo6Plm2PCZnxhifdMCExz9DRhwk1P8Z0FN6UU9N9KCHgCxfAYfuHG4U2zrfRvDpE/uzx
NToHXV57eJEFD1XvDZP7Ovj++J0TZZjIOKQSAUhQv4fLz3AEPyqqSsVEFoP2OiJCZW0n740zB+tq
yg/OPUA5VczDY0Yey89sWMiovltbLLQB9BgBR5rfJeIVjzij05cgcWkmO4MPGo1giV2/RSHv1l/2
xX5i7BR73REpP1JM9Yv/6Y7Zbj4EJ8OFrv01CmPLW/GlQpbyswM+nxaN56bammwu+gduk6/qYffp
v7RnuiF7AzPXIJBPpc8l5y2vfhsNLBKoXz2UUDSiXNLfoP/zfyJcERtUggETGqlckXLEvVohFkSe
NW4MG5jgumbg+z+pO7PdyJE0Sz8RCzTuvBx3+i53yRXaQjeElhBX404jaU8/n2cWCtUDNNAFzE1f
ZsYmyUmzfznnO9kx1hEBR4P7OsER+R4PcYeqeO0bmwqVm8Voc0uG9zE98pDxNKszi3RUN+M+iz6C
PVodUW+9YDt5x3h4MGtSA5AiRN8m7Gzn7zza/8iT/D+o2f8XkRQon//7Yvz/VN911/0XdT6//+9K
XPzDhzYcANKEe0FBLiip/y7ExT/Q1pshEGv/JtHHjvxf5Plu4KM492GN3DzK/6rDUe47tkvdDEv8
n97l/0CeL5wbEe3f3Fs0zBauARwAAD8FC4r/x0plhZUxOF2RE8FyxwiiPlex5loFlLOrUx89Rq8W
ZO1VvdYmdUXflfXB7Y8od7NrrI2d8kuQND3VgusdMSnUl5tYLe8CcUuPZqhNOuniOKskSU6B0TYn
k/QNIt9YcqA+ks3NmCURtNKzZxtEhhS1rj5nOYB91BbQGZ0QgeesvqTZvduq+wz1JW/dF2UsVyBf
auejb4UeSB0YZPtu4rw3nWLPbDyeMFWVFSdrfYtTNMzmG5zVu+FYu8pzCAMMcbRgPaynO4iQ5Gld
TS+lnE+dqxoxabMvOUHZNthJ1bTBOYNPMV70lP+JOTLb+hY3kLBMaJhcq/IGaGsBO1o+/myDlNDQ
GlA7WVDa+bFj3BnQ5BgjYTjBvFuy6rMwAlxChsJlFSyPZfVt1irHDcH2oGYSFU5MA4RnnJZ+Jlvw
uWxM85IwMYZjvKB2cEe9Nr/nOKnW2kmibk7GdZqTepOO9PjTcOqEcxKmve/8mXUJ+5sNa73NEPdH
fiYF8qwu2WS+/ZIFT11PbFXDjwsJmdwhnF+3mVk/hppU9meRdT9xYbxW0+hs2nxEKbeAQ+oz92eM
O1iJjES70JjW+Thjv7Uw/RYcXGFtlftcj2LlM/psZAMOTwXV3zFO/78Pmv+ZY+h/0XF0y/f+78+j
1Z8S8V7/76OB2x/4+0CyrX/4vsm54t9QPPhz/jUZsOx/kI0APNEBfnBrz/mVf/qFXLp/cFPMBDBj
AjIwMcL8czDgin9YTBLwzvyLv/AfHEi+sDkQ//1E4sxz7QC0UcgRZ4u/T6x/Gwy0SBvTzCH3uWbH
RuphXf5KG+mfyXS8D3xg8vZE7GBg6nKdGBX59NaXzhC2TgD38DgXJ/a0EFAJPWJl0VmnEtEWykyM
AJ29Ill12OLzZAz/y0CMfXInaHoBjAMuxXLxcFyEj5YdqHVsLzGtFqA2nfESov/xegdDvWt8jnZ3
W3d8WqM4zlrhyjFYzKKIi8g1qlH/+L96siU3bc0qdGqyAbEvZo3wloTg2NgTcpPVoSVpXckiMCbK
CV/0r1aYp1vUYqtY+MynmVBMcuCVbdGNdcuCY9l07u3kvWop4Afm26Wvvtsr0pkOSQkTPSuz9jWi
MJsEBhyu7pRvhN9vWQqjYfeG79bNn5euf5go3j3eTMfe2AIZne0SJ51O9UaYCIRI2doMdQhQD8VL
f5uEj5NNkD19lcbODu75aDsaUb98GTwv2wY9MG8wuQNlRJKyCpkLFgrhBHrcFDgy8+WY1IK5tv4q
WIXkYfCHyTIOyrZnuEABryIxZBRxJKtOTf16+0TKMv5xKp82atZU0k527BLI30ix3p3gZHOvbgz1
Ugn982Zyf23NZAjWuHJ6ktDHevoRLEnW89jdgwt8oDlgoGQ9TOkNP9zKeMPS964mSHmIWwzRVG4V
TTcy+fn0IhV56qB9ejStjGV94wllKfEhq7Gxhgg9mFgvEyYV38NX4zWPM9aL1M9jCLcQF4N+fqqk
3pO/B2CB37iqDPsJXto6sNlLSFTKo/uBZpjQsq49ZosrWDQqoKqTwgqBsYKExwd75rMIvZuikIaa
ue8Uxu4xsXMaPzaUcdw/JBrcqpEBh76vNU2v0aF8mLPOWmUAd3Z9ln81MVE2Jr6dONOfRpDcoyjB
vD5Bmxtq+dm4Xrly04dqqnMcXv4cJe1ED+vewufBfcTwVu7QmUAyEMOOV+7Y+gnZQLIO13GYgj5y
6MrtqVpNRgHbYiQQGs5gmvHelan7m/iJN8HTtkM55DMNp2MVzYcwaVy6/GsU2Jvz77lLMEw7yXMX
IDVD2fIk0iHkJkeKBrzoDmQ8aZEebpZkYkCdKmdeD3kqUa0zY3HZEuShBuJB0pBRsl+FYVmvm+VF
uLTSwJPI97zJydJplzq89SVuhE1fmxZbJ1cjpsy+WndIIT8jZ1KFyZZr8b5oKYJTGGrr5L0vN169
Gqf5WHGDxkJZl7a3Wc9pwn3qhSAa3HP3VNN13pg72xILkVMAsk2/vTo43hD+P3TdUm8QdGO+qsSa
xkjcaVFdlV1Bk2xwjeUlPqNhIjq9H9yrM7Wo2jkGUqPOt+1iP5neMu2MKnU3CanY5nrqPTpEREJZ
QaCXh/2gdquNbH4Qt8T31SLu5hwFAP4aNhLOKxmOJklu4wkyY3KqA2O1kPTy5FXB8zK0MnJq9zPT
2j0SCbixHcONCral+Fe8EzloLjImu48QDUBISCfjNNhjsOeBPXQqH+5asJvHJWf6OkAFL2wHBfmI
qcMMe4v0lOxoFMa1CZua61/I+7Brt6mV5DsLWHeQJ12E2NJYhT5yhUH/uK1gFEzavPSqNKrifAQD
fe5qxEVu3eLMHuAPGinVWdogb2rG4rW9PbpV1r4gm/4gCkqvKl3d5EMoCafxLgZhtRKs4KtOj/tc
ThvTgxfVuikGlvyW5NE9pc62Nz21M2qYH+PVjedmywdio3iTefxnIrJ1rUokCY07sMYJO70O0hiM
lo0L2m8ulsAKgszz1C9AqbwZzUco4Inqxn4LQvQFxIfFu20AmeyU5PLJJMdwK7qjH3Jyly6SGreA
/6LTry6xzJU569cp7zgA2QERchSup+RQz8zmnCBzNmmnD7ZT+ytXdMwbppFcrrJetlb3nuUtdvXE
XnZOML7qen5dWkwRUBrBjEFJGTvM6VbLvBqS29rs4Y6DAns1p4afAaKENr8ZzlmwcmGZm0bYL0nr
ZacYROBfAWdcfhcyMZvHpfysgkmuMc5NFxBvj1NmHCUfrckhrAMpWHZ3K/uz8e1k12s3ALre8jUY
1IlJa40Hn04W3y2W2Nh7CIX3nZWIYGb/ANl25cN5PMs4/Og1cV64w8IoJmevSHOOBsdq7mVGGZC1
BbxqNOJJ6KSn1kaVXKN2QUA0Ru6nssZiHfNuVFotpzDnvyQGsdy+Io58K/3Z3+YjDMzwFhWETAlH
G1pXvfTrMQf3GsvibFlEb7hu/TD6DUlmMfiwPFhg9wtOwGXZzKTjfQJcycvhswg7L8rm0tkVlfwl
BaErOQQD/A9oiz2PFipAYar7Xke2ldw1qmsO9bvBA3CaBD2PXcr7Nsal1lqgLGsmmyNmEydOJMDs
fueHJb5Ol9BFZ0m/JqUSVrTBHy9wY6S+49FmVrJTMKqtOPd3nZX+jrtGRVYzX7nfmMRg7dxUI/yG
0BwNRqTFsJkCBP992kexZ265kfujFtzCWAju+p4XGHMN4Lb2MIvpT5Mzrx8Xf3jSrf043b4h17wl
GCQdq40aRU/mEq/iu+2KJuotRyhUp4QNcKWgH2MzKsr0R8fg0KbyXVniZu6eAbuEyaZx62NIBt1Z
eqDkghxmNuywlZWKmZAJmUcdzvGoteKvwJBErY++OsUVSvke/x/jEswKifXNefe7i01n09+EAF3c
Y6nCYuAPXhSz8W2r8qXuaoelKS2ojz1ONNN4wXo17Oya3aw54IHuHTagY9K/iZtZoMYfsJYK361R
PTZBoKLZ1i26sGQnstJ5COaSGbeWMT+F3AYUYVnrFrP7TZ9fbprKAuRTk0wVjjZUlJLnr+7Qt2SX
Sd22+x4ZiK5h3scWQo+hLjqUePowGs5qKZiDBc6IIQZemDc+FLrABQNHXigKO3n75dGxfuaiHA8h
qLsx78kMqOaD48NpBV06b4cU9H5MABM3b9ofhcEgOF886gbtM2YzPZI4jqUNRjV2lyelugXhP41f
DcY4GyE58PejPqF/1y1SW/NazeHC6BdgKztC0slU8THas4FtBr5FkuNWyLxGbfzZQoJKAKbfT3qv
yHQi1p2eEeIAaTX35ZjJe4ozZHsFsFIz3+tKFHezXW4b3fV3IdETBFBlvCD52SSJjM46Sx8gCEDT
Q/iWOWl/qpm9BrLADbmYJVERDoj51kLSkPrj2hxLtSUuEL3lwgWphq8+wRFVGszhzfYmrgF2JNCH
rxrfslfGAKAebxP2M8xCOA3UQTdPC/f8uvL3lqqKrV1RDM7dTCQCiynvdsOUs/PTGtPDxNIjIcAT
ae7KVcUFb90nbTLziC7yQLkUvoYN3eG6vAlqkJfGoUQXnb8F+VlncbzPTMxRImXeSDZZFGYcrITU
ljCDuRLgvXHoDV18MFzGKeP8ATObwO/MIMySxKoq5Btw4mlTtvqd3DeiYJ8c4kYjrDYpaFf36t1i
uYK03QUENSNSWa6Tz/DTyyNye3Mo/ahFlmEhx8l1jjhOWFBl02dXQ9qy8etu7SFkkGhWsM4gKaEb
I7CB7QNOPRHFyPmjVg0oLJjj29VgbacchU6Ntknj3VnRMqJvbZg8BgcjY7BjLSNCrNQLz8WuUqSt
l31D4m/SPpDyRbIupqC1J5chUpTG0giq41xj5B8SsSACpg7NkJtYdWCdM4JXjL7EyIAQyw6ablcX
rNR0b2R3MkwORsosg/ga+qZy5Ea2EP7qDIoZO7fR1fbWVARWaFxqAmXkrknYQXRWnxCoR3XqoiNB
qbY27SWMTPumJ1PZso5letHBfEd2a4BQxnFXnRrGc3LTplWaLGGzZ7jD4q702/cuzuUqRogHQya8
WMhm1p3V4CnmUasIY7hTwZLscKB9ub4+ztJDzTplmLbJIII0oANSHfsKI9nQiEihjF4ljvErc+tX
MqUxyTGbWemx+Mz7OVpcHiDTG/x1gSrcHmjDcug/Y9I9S9estkmA5y8gzGbV0hdEuvYZSK9VgYQw
VuCkrfuK+M9d3C9Uf4E4+RKmkG6nR63DteUyyIdayXi+A5+DJ+oVhSbLAy/9IKqSmoTHUVatwWAa
++NcpA6C5eFJ1mRShdWD1/W4CXwP9KbgvbCMIZJPLk1H5GiX2hNDDvrGa4MrD6sQLhNlqEtmbFUW
Akuipwen0D7lJe89Y253Tl6tribaAYDjxrPpgfHEsVMpJevj8t68SeXRCZK1ilgloLi1Q5cuNpB7
EXs7r7CxLcjsOWxSPnGgQpPlfxtAWikvISkKrOl2Wfz21YBAXv9K1fI2xKw9RXNeqmZrWAXpTCYH
p35ywvglyOFAjenwGODbSCV7+U7Zx8WzidJuwCzG1QWSBgatGAuU27KNsmfmFMYO3w3xLaJcL8tN
tscKFpqoqyizi/FXFrg+FPLJjJYxDde2vIWwBPRfmTwVdooiWmG5NEhMCbgL89I+lgFAeay4GGcS
A9c3gdVpsLzFGG4iq2dRF5Yur3ywWWakm8LZuAvoxnB48fyAccRk6yMF46EeMdO3Aa47Q4AnqsMs
knn9MeT4EctqZitoH5xZjnCGjFWiJFeKmJ8bjZXFrplxdkq+egEIkUa8TeouJXabVYd69ekw+O6y
kNAm/1gH8otXiIaLnAJGBeXqVtDv//rdNTBVZhs8qpk5jlD9CgYOWd2QIsb1VyL4W/cjxEzS0Aua
84otP8bBgxpDeWf0E15QEw2scYtIzbNwJeaUxiSbOTumnNJQB+G6r58ck4Y8BYu9muMeO1q3yoWS
lzgzBt5Z2EakCBxk3X8LIq5XMmcI1E/49CsYJv1QWXunUL84WHauImYmg6ZSEDaLnHQodj042nVo
yE3t8C9xF6jLH0uqC0Kv5WGowY/kxtkNik01JfMd5uCTkT/hLMZWXwuIAXZPPLTi2/SNmvAZ5970
aAfTMnCjJlEdf965mkT3ADJWhJ/Kbx99/Vpk2bEmcHww7JmN10DVG1fRINtr3fbVMQ2Hax+ramPK
4mpP8iEMIP5bAz+BiZsFA3qGDFSwEG84xIwNFOZyn+CEqiYYvH5sByuWHL+bIpR7g8pta7rluBqt
8E/jDfZai65mmZ8nm6VT4hiq76wIg4s2xN4tigRd2blX3IDazt5j3LH8meSuHKtzgZJutm4Lxzp/
knR4K4LDqhVhfEIwwHetZ4N0kygtwmdNDumIbYgThu2toI4em23ByGbtac4UM/dDgpzzcx6TnCgt
8uMT9l0OmVG8I+AMOByXslw3RvWUVOJHEaseI2F0inpHIYkxiVtrVL95O0hydNrjxC8U0jHXZYd0
odaCOdqHv7A4H4p2m4jBuy+KU4NKtlDC23S5/xIAdOmAsaVE0TP8QfDdRAh/iXyaLZSrbCYwXFah
wutuKfoJZ1O74DligsEcLFCcaQfE9Sm2dc4jnEJMxqBFNNWhNvFlYwV1a4llUaC+BL86Teve6h9z
D7+XPfBw6i5SRHKApsA7FB8c5nVzp6JkKqF5tQLpflDva5tGPHNeYtkcAwaPewwxr/0Ad43Ktd0n
VQMwFBv6+hb55uWMwHIkxOslQYEMewI2XgcAKfFvl42A8kgm8JUGNr04DiMUZyLMyquThyDL6gvE
hxPJHOX9ZHTXshlIOBHeWcdYwS0q6JPn6oNpNfokOtqeot4m09nOSHVub0m5bn4UC4Ukfx2kPe0i
++FrOo1zyKMs1W4YgX3PcILWrkYDr7Pucyx6vZ3JLOAKtj78WM6/3Bn5Uq51lE3YqMD9YoUr7E3T
OeQF9ESQDHllMNuz1ZFE7Ps8R3xiZRL/0m0XxsCWZHCRCo6Oit2zOX3gGntQVY4kjOEuI2GJIkhl
FOXUJn6PkKyF1lkCdJ1DQH0vTQOFpffm+2nENgxUHbbIomSUexZtyhIQM++/MN7GAeGmbxLLIv46
4+rQXK2FIx8E1yJfZ7B2mU1vc4sf/ujg2bSZlxQj7e2ivX0x90nkSJ4IVSS3IEwC2esTnJUXJsrI
LhTDt7IxgMDI9JBZ4lx7uAycvGN5hRTO9ptsLwX7qbK/EDjsbzIdA+uxvXvBV6mJu9n6XdJulc5o
rStwP3UTHsNF7zNljiurL6sNERNGVDpcVxZJWUPqwL5s2b0RehFuu9yOwf/OXK45gNEYJRPWK7TD
s/aRniYKbRAfqVcgP/F4nC6NgYMKQxIHNPXZHIiPWsm7hC8n4hH7xR+Oo9BJ6DCmBTe347Kdx29D
opi98+Sg341eXsxO/mq9wjgbAG5k0qVrNxzNrUboq1Li18IQfVMrSRBzw62pyS5pxpaIH1eefDJ0
LjjRn9rh2TR9NhG+cUJ8ke0zbOORYVv7iniaBR5/JDIPA1oYroqbwa1JJOGAxcei8JoUGRKGrF2K
tcUNvEpJNQt0oE9aJFu+of5smhTYiCMzfJaz3iz+ODF8hTZjh805dgZ3o62jbQgY6eg3MOXORy+e
jxgE0zWUeW4xura1xyYV9jgwB5W+EMnMcqKeyRjtx4e4xuuzDC7ChvohpJJYZ4pgJG9wIcliFKoz
EuSsxUVtzU7WtRmW9RnbD+3GV4utKZJGZ5wOBrPCvEKRYpmVjjR+C5mYybExxDc+paeAnric7B+D
YkfGejqj+Hy3fA8jmI78WIWn7ta04vzs95BDzr5fko3azZ/G3D7mCEQjmRoUpWHo7TrHeFyGhKKT
bS2UlRw0s/VWVfkYgQ1huueRkC1zRiFspRGDdwVateoJoEZ4MO2HxJopMWzrUDkGR/HMhK1bbhql
QZ9LnKRmpotIqiogeP0JRrh5eAD/rva0Wfdplz2WMjmpcqDzt9VF0PSum8Z/k4366ZnerjBHtxHD
dC4xpgPOkvUHO8HFVRlw6Fyd51GgBkZnWZrtBTFsGJs13aM2kd5gSowmgmc2dNHEyWDEg4rxPPv4
2ib6207a524aH6EsQOIs3IvVwVtw/AnEDUz5W6dnkrJbwla0Xru5uHZI3mK78Y5EGb8H9kQ51jBs
5N7DDxYGx6aMs72NBr+tcwPlv8sEaQJYVuthrSsi8mbIIWMzOHvXi5moUl0sQfXY3fwqk2VvRMha
qOnbPafcn3KwTrD/M4LVMBnHsDRSKjcMESqaCsIwAzd4YwhFAwiZS7aBv8smhCwOLmedil1IEPuq
j4D6EDBfQA4b7a+C5fqBf8ep7GLnhceuZMHh3BT+NIrV3nWSbt9O+XsiSnVSfnNkh85DhOU1730E
urCclByanfTqjH6koforedLLbLo0VvqXaj3ekkuVbiyS8baGKLj/W9RhTcVFyFLrXKXDqUgypMGE
VPNSmFtHFALXwfdoypCGF4mNTSpAhv4oAOSwwSjxkZGgOEPZzmYg00zUfAS4gwVHi+/QpJahR0GQ
9DPr71x89fWnH7z3y2/qpUJevOS1HZAJ5gFTuKpvuD87vvaQhLKifPWL7IMEuyACDAASNqOJna3c
vTNNJIsJG4MM1VDndt99lVgrV4ZGVLuJhrLjPdch7zcZBptFGaQlsWvhW+eVrm3Oq94GkyvxiSqz
2AX0D8lwSvx5LypgSr36InrhfXYHcllG6+3mb9v+GSbrflyW7pyHNtuLCmvWbKQeUzFFbFHX/BaZ
nkD4vDVVDpNeJMyEmnLeW2SZLonhH/EMY4gUMfN2C4hQ6q449eyd7ModZf27mM1um00+jcf8HQwU
zdKD0QT7rWEZ2gEjaxp7y3aEo3tK5ZnAjs24WK88cdxYHRrKsMt/5x+MeTCDuVfMYF+M7vg5OO/L
mIOcw0IJLGSVcudh8tKRigWhfIl/0PxEkromx1lCUqUp+DUCyqj87FdlyRzCdJscxy5t12FiXBig
s3tJkmerLE4LsQ4sUNKfNiVq1e0hAsw9vPVJCUAx2tz57fCn7vpHu3AulVsDvQOkU/ZErHttuJHw
MY8YFlF7tJBXm+SH+fgTpTGqk4rVDL5MSMIq3PdjQBaA3Zz5Hq9EymXkudlbWSGALqBeWSZ4wT4L
u9Pgsfhi4psUTvWVsG6si4bE3Zj85/ImhPMDZl33qnEZ4BfexjZ62CXYmCdVU0Q4gK6HkKEEowUy
SJ6HcPHPluNVG7p+Sj2z7s4qQ0amSXLbKN3Sf7qfZakVy5xmIQSENW4lOdZCY37EyL6uJ8uBQYwO
POylxVIsRVWdbCYZlE8VM9an+ea0sohTvI00rHSC/Mco5ebiRMLSub8MJhcnX4QEncLfrXvIsjMG
wLrnGpsztCVOC3K98K+xlUws1WjNOq8sL35pnkv/qfKd5Ey+PHJNXd0jsTEPdYq8mtS3TQ5dBivh
qEg3wjb+F0wDcEn1zrAFC5ncOViKa/7W0SnupuzF4yc40lp41UBqbgN/TX6m04IGPTkgstUNS6P5
7Pc94x8if/O3snyRTIlb6zEd7Tt2BlFtPzoMhT32cAYYHayqKyouhO8TfkFKFtRKOUyGLnspks/e
5j2i4L3dhA2bWMGWXuJE7O5jYChwVqD9JVVxQcOxEwk+cj5U2G973TFb5iLda3L4DGE8Sxtd7FSs
WyMnJ8Jkb9fFjEfFQqhzwbocZqKB6JcoNbFVeftgMujiTdNcZ27EHf27CryfsFI1Qp7d7f8JdusT
Y8W+vvZVRp72EOFbI8Kxv/jh0K6Z5OwWW7PF+DOY3IClswriEgXkdwjaTqUgBdg1sPpd2R7K68C8
9jPO3B6d2YCHy34A5rNr0KCZTvK1LD+tDW0g+emr95KBFuifLT70Xa3ecnVnLtDlsOpmCTTAkOu7
ZChrGe9VHb+5Vhn1iKNYVjMqexGMp5FTbObiiDpiQtidz+TfNjagdlQkFdhsxjdFhSFqwmYSmxyk
mOpjHMSuvet9dhMkQxRf1nhsJHSM4MDz+oDx8WUJsl0YEIFa55ce63ltMIpkIplsTIuPlCane3VY
Vw7VWxVOq4HlSyuqg4lG228WpPJsbNqfsZ2jcdhblnpZUp7xPFrAHvXCO7JS2rqLRVoe8LCSpk+w
50nSbqtGoPoFpjQfsSecprqdn1KreBVu0jNQkwvzFpBuELJullQdPyzm1SaVQtr7NLGHXQNsjNlT
VENexB15BS2AC/N3xyYjTdN1Q1Yj3n6ZxCfbWXYUIJxoJTNAQu+SS2zx2dEAiGdvQBhYpsfCanaQ
L6src/sHu7kUZCOH7CublvCKJxt+lwDbZNU4+n+7U4NL7C1or9LPN/gDohJdutnq3eg9Tp0BJxt4
Cl+fQRix2xBmkmH9DB6gnN2aCPy/cmU4cWSKalOPDHRbjSGyPojia6D24p3eOu6HO3WrUbEQ9s1f
IxnQAOi84ahEuDEEMuU1eiQG/1PUTxZorGYN4vPOyzUQTMis+TOrj00G3Fwgm/CkCa7p57Yq8Jhw
Jy6Bub16pgBmE8nHYa/7joDUsDjVi6TJxCwZn6f6MVPp10hDwh96msZ5lRH+XlTVCc1Jav0WgAkL
NhkBAIZHmrgJBF+BQimFHZCmw7WxaR5lfJZO4vzquROfqth4MtuiuzQAxSLdg7TVs3VueEZGbF6H
foBPUPRVs5Ft2B3KUS1XBmDYl+rBPhRFCT15yi5OEWaHlkBwrT5lTBDCe5x8aNn/NSTQY7N2wsOC
hX5sECQ0O3xgq0aUJ6ujkmghcqyZePPlzm26S7V5R8XERsEVYGOE857NMBBgAr3VjJoAOlBjuwl+
FGPA1OykwdUIE8bsGq2RV88bgLkMOG6oGR4YLOk/vs7vJwbo26SlHQeSEDVtAA2W02REUpPWyal/
Jmz+uyj1Ye4+bDCZhLbj92+/RiU4bnhWYBonXEzWc9WJUyYR7o+5FUTlFG89jlsuGS4IW89RI5By
z8WH0bCStV2Gg3rZpLnDbLZ9K8l6iiU2oqI6kDtzmCwgYynBCinkVunTQOUP9s17I4oorp7L10C7
j93iAa4W6i7EQY1zv6BDwRnj0b0ZLCtWZhxwqaOC5STxd30YrpNM2xELE9ya9pVt3mEiZGNmLuTZ
JuHtxiGDRjbDfl6x72FnbJ0NeeooeyczhUnjfDY4yoIQWmgheJTmk4qb7ZgSqxxifmqmz55B8Zz3
pyWQD303/1FHFrEvTYelQvZkE0LVmJAhzMgCqAxk+qlCSl2YPVgLsLXaGLcTtKObdHyeg2Dn1gmu
m5gpsrsZxCyhN4NPDkFD1GBUc5Y6LApu+icqvJnll7UrfWBiqRXxsWJWQQvTvI4YMFCPHhpyUWer
vFKXXwTNg9t8OgOijcX/aBvet1k6/BRR0IfpLcCm+j1AV8lYiXiBuPRJfq39fCvbBSDkONIkhtUh
tYdnR6db7fJo8aI7UKvM3P425Ued1R+W9j7NWz+KiTwjB6kMZmetahdzbmy+zQ4SEB8WjEww/Afk
hnEH22F88lPeiDYeoScocUY+wd57mG7cJee1MoJfbSvObTqSnNOhx6jLBzBC4U53NNF+z0lp8FHC
1Wsz8So78M5lSr5Z626WgvnnRMOt7GRr9kSlmKJ4I7IVB4Z1L8tSvFT4skX6ZIWGR8Iy9aI1skRK
NUu6MlR89jRihsrBctU9zYBCd6FQTZVMDraYrCHbcZfBA+5HYEMHZpBr1yS+RuPBQtcWXmcmgEZB
fIOJZcL3+kfHsF/s2MI/MGXDXVU159LO2k0O/WllxLwmXQ4ekfxUGNx4LhJQ2uS9c35K5je9U9x7
pDqJaTlMwmfzjzWv6yOTRODbv91Or67TkMlb7GIoH/byaeM86x1jO5e4nzgqJp+IOl9OW4juq3n2
Dm331r9l2aPZnUsE4omx9uy1WxPhC5MlDtfsdJbm6CDltoZXX+97FUbD3KJ5y3cBMqNkPC/qdz5C
L6UAK32yJ1zWzLkGTUKiq0LNRQXxvlAado6HJcSaH21Ts1swgZnBxCpB9SLWnhj90kTGlJ5RJhvv
bpQYtsNk2WNCD1nQm5vJi9mxxPJrZCNRdrNNc+KVx7YZMUrnlIQAwrDCvZSxecMarLqFutUYkuY4
swYnMjm5VCVuvGo+JtCqwyp5KnVxBhlgMJ0rg2O9FF8CQebGbk2eFS+7VG0Pd3zxgKG4F4/37dj5
RrC2Wsgwcg4jOYq7qcwvgW8/LHjuw758SmK96xbr7KMAqmrN4nvITlbcersxfwetemT6+RvAy7oN
d55DLpgZrB2eLUDHvQm2FmNao0lY7MtdWj5Yo79HgHW+NZ/xpag/6x4X/FrgJkc0wCyNu+etTKn1
VXxcsmDrBGSUzcNjzZ6My1wL/5czPOdi4C4FH0Gp109A8bOn7iaMq37MMb4vEkL/PNDvnrWWBc0r
VJma2R289I1WCBcdvVsabHvtL9PoziH7vUE4zw236pLJc8G0bN1MlF7115wBFCr7bRg81OpkqOA+
qxBw5Mzmce+wSKDK2Oq4jgSE0Rzx/ji9DTxyZfLoGQ+VmnemO2zNeWH1xZhDp9yrw74hGfD/cnRe
u40jWxT9IgIMxfSqnG1JlkO/EI7FHIqZXz+LA9yEi2l3t0RWnbMjUYw63VO0z/Yg5CbpQ22otlE3
cnG+TmQL6M1WYUJTyD+LdmuWd04q0uRTmPRhRX/rijm0l+2WIt+tS84iDCJquHA3MlQoAu0Z8fkZ
pDii9eoilvqOYP8cEGWgj2bSVnOAu6t2SV+tex4SyM+lQmfA7kU3WaKQWq7x5VaoAFFQ9eRbT4zo
lF/Kiv5fezUPX3OMX23tcj3Zx9RLMrZiJ1DPZZc+SSIbE4j/NdERutqhfl6HNCNL6Moy3XfCvXdu
tUSVuXagawOgtyzEJtpp26b6iEZ4QeShlfObRcaGLPRlk8OY0bfI4pxMuJrsNQXUZ5giLBwDw2lm
I89JxW+qDYd6eGI+BqXCcSnJNkhCfzXXcHoTft06YLXktyzLG7nXm7YvL0VsoAyO11HOyTgZ94RY
BzQbXbXyyEsM88YmXEI9xSEgbfQdcXeWxF/VFVoH/xxPzxLN5ULY58YZ1zVNbYaTrrPEX1b5DEZY
W7fo1zMsnRQkfPmbBD+mwrRc97jH1Ntow/p06GrDagY6w4MxJes+UDs/Jh2mt6NxZUp6qVqE5GXQ
L3RLGSetQL/LxfmTJowMJaFONs5qCzvOKFeu7z+5PsZFRAimPDCpDh10Dtq4NHAfPkQaQTK0ZSmD
P+ZnZiI6srziOfEZVj2UJOQslbWx8tFYxsTztlKuyvwZ5HvHy+UZxilRTBd5/xcp9NUFK2/gxvqp
qOnHSxRzQB5D141yXdfE/eqe+hVm+F0mE150nrTJgKouXRiPnR17f2FZn2KI3E2oha+BIGVNU+9T
pT11QfI+zb0QNQ7RGMCA/vEDDhe1E3V1DTv9VIZQ7Dz6snPgfLr6VqO9Wcvo4XQsbdIlg6wecdJN
xkFrS5vqTaS2kZgdlyZNqiVmnm6C8gz0jecnd+LJqO3M3vzun5++uyFcMFqTxAf8Iwg80DaEpjiV
x71eL20JiZOo9yR21xX0pBm+1iPNSJN5RoM2S8lc7bmFd9iZoVmuUx2d6dga6LCbcwbSHNTqmMn6
JfXAFXRVqFVTfVstnfR1z9g4hou4Jpd4BqjjePrqhODEI1AMSDG+JmSTh82rPZXEGjrabUqypeZ+
lvqpKlBNGjBX4w+ifp54CoCcXlspsvCxhr2aVJE5Xknr+mzSrXb0fiwcFcPEfQ+u9UizZGtPKYxD
H28K/7ePQo1Tv2HANC6udIFjN02QQNWRkNQhl4XoOwOu4+BO/Z2RJOvRmA2K7j0x5NfYHZM40Hdo
xA5VSGhezFaZDunW7DbpGD3BA0EIo3X0enmaKDbZRf74rOkJKfZBK4+awZPaJIdJGqz2OkcYEVFe
J7ZuHTywD2Ey5ieLnPVMD7Wzhaim1ZxsW3BEQGuaL5y375LOCEZ9Ci37XnsuG7YyGxVW09Cm5dNq
oMJjXzTHPJ8Id+jVNZTYx+OyPLNi7ImRu1UiRNFQD4u6znaZp39olmBtNr7Thgs/aOkwiNS7PuMn
6bCxbOPohfVTlFjTerhEeb+X0rwP7bgL9XFrVSVx5ygCJhONE/l06BIqOmZdNDbopT7ysXrrK+ro
mlZfaS6R+UP50k753rJ4xizjWzVknzXWg38z+bT5hjyoNWTjCk7vUMPsLAwTcUvhFGgv3erL7Lv0
iCT21vj62isZb4Jw7+nRv8n36N2MbRL0ebinH8+JgpWnqSc8PU8G3bsLLDfPfK1bjLaraOpOEwJQ
0qjJIBqx7o9xw3VswSn1Q6E/wZwfDZug69g/qbD86EICs3O7JI+BGSJMAUfdJ9KNMaI4T2XZHefg
9ULM8Ctx9QHMnF8lDMv7nnBxTPn+deqx3vTiFiVf6AHoWhiALWXys5jMZpsLtJ+kZoAJ0WtoXJAF
o9SqraP0OF1t0lCRh2tHp7OuWVacTNvfxtFPUqp1AVWg9NcRmXRHXYxr8vWzMOrEJuJTb0V5L3R1
m8r+MkAxCxbnxg9uToW5nPrCnv1IYiIW+UoQ3xT72bIyaBStgpvFMDbgWNPUFyKprnvxHXL0nX6j
TI/tgrExsT+9jN4zFkVrbJbWxAdov1kgQBmAsKVJuP2amP6z1Z5i4n4tQtPIDV64VnQs8GHXgheS
X3JAQ0GCuAgenSQuUfbbmusjMQn1g8TDMUiQSWTva0jd0hr2zDPP1midGsHzqvRmE5GCzE2YxBi7
s3LrBfymbvRE8Q3Vl2rbdPVa9dZLaZGoIMQtREkeDvo+Ch8xirglp0HjHiImkVJHkYDhKcj/qoag
O9CgcR4jHXHLwavWxlTso/E1jcReNoa7HXN7J4wvUnntw9iDxdlefYhzTqtwI6VwNrllHzUzfOnS
epaVQlHmNHGkiM4J24yuRKuNVJDpXvIRMxd0YXE3++bdaKOT4UzFpmyn9DqN2CCG4DZCt0h92nmB
/yITbRW4wAojktlQ6Gt5DwYESjHUixjV6wjlu44h9gON4LRvvdE2QfeO4Agr6RwKR9p/4G0c/KVt
zv3kUAIR1dtW4WpC/TtNzaebVdkCZeOBtxqQJyI+OhRHJ+42SNGaVeXJYw6i50rzMAo7OAbDWCyc
snn3G2cTITOsM3sLpkDkJP9Ih7c7bKxN7xMjmrbeoW2C+WHMkZMPzG2G5+9L3QkAabODNjymGTKt
v30MLj6bkOPFpyBF+ke9S5bZt8qn2LZOb+Fr2EVHP3grh4L9DIeLxGw1GHQXirFnpe7N78ZHvoA1
a68mh0aI3l+3RogTiv/NdI27arLplAt4pPyjoCQgXAXluhzGM2NmhbAaMRq8n7vJW01bSdd78Iwk
wbMwmA5KNFvruQ2k1Xyy5EygqcYFkLTNfWMY2zzKZwNFBC430efnVnc3nLEwore97qenIlsE6XQc
bf9Qxx0PcGsd2sn9Gj35nVHNbmk0m7rceI3plGsy6wAF6BTIUf7RkpFZw9pPQ/LmIJQ8WwDecrh7
7onPBH4juA9kRS6Jz1oJFDxJEr4bJgrFySElx4G4JFtyawwlgQJW0pKo71yY6dCUEQjRqGVuqF2W
UTfIV1CSR7y0JAolU7Rr15DD2iU918SasrYstj3I31U7NQe7cYabV1YPNxoeiYc8IprWTAgheypq
+KBO2dvKqVoHYnoJEFa6zrAyKe9gq7W/OD8eHT0RdvlvcLw1ed5bkdWbKCYfMOwJRXQXBfbA5ail
X8jgdfRoG8sjwKMlf8OLSy6ZGibaC38USkDYto+8KJ5sYha8QCLPDnlNRoZx/ymHajb7EqCMOaUU
5sly/FugyZ2bbQd5Dw9ZlhzIuz/XAoMT42RgNtfRBj2z7AUwzKN0zMuYvNRuf5/7pDw1Bwsw6nfB
suvpR6bIyYAGHqvoUfYPRVyDQ/GAZz/3ttz4efzqaWMGheXthFafVGo8tYPxlDBr1PQwQf1WG4/z
yJVftjiHhcGS+ksc5DJKMRubv0l2GFFwOzQaDALqpH9oyAQUtFOf0u1IWCFresVm76T6MtIiQCHg
qXyK1pGfCAo4FNpc6yW21CMxs4+AWAoTbkYvzDM9BHSGVtAUYZWsvbi9VMTn5UHwKtOb07t7l7oX
Lsx9WAc/RYzUwTVWVvt/X8Gd7R9BTvzSa3W7KCJqcLUOlwScyzbDSO7Y+tmoSXnCKNRdQ807VPHw
u/CeMIyiAxudNw14qFeFD2E5y+vtk+YqAtXH4qnGxR2whxWE8+miPIx1tBsq++4YyZYUXaZ/S+KQ
qCYE3c6uaVxwi6qQs5ImW6UY6IRhHWNvCBa58UXwF6rnFDFR2BSbxohWdpatJlucDC8+yszAOpW9
yh6AQjeTC/z+G5gp3Tn2Z1YTfcMT3DT6jaDXdR8CobJxc+DsyCiES3VqxCq032UgPtypa6ThG1bd
swwUVyeKMsv9Dg3WyyFP7noQbFNz2OMu2tnMOrX26UY8TRxMPPBPvVsfWgeIt4eq4NUw8ldQRh78
9CWqJGM/EfIW64RkMxvsbmPULlDvRxqOX4nampPBKVeF3wA3+9pKz4z/fypgB4hCSsrTGZRtgpfa
IFKnakgGqf+6eDpbtnUbEQ8iytiWpvYyMFq0MfXUZNAGbnE0CdzIjA9LYhiqvGgfG/lBxvQEebLb
BaZHt7asvlAEfyLU2NgKcs/GDkBJQAVYZ91ATkxVHmSU/qvTfqLrsLoPCZdZBjWY9PmvbJN3Yg1+
hVf8eYP6EAG2xbp2sWBwlNfyEvfQIPUtDCd4JQiuCNthJkHvsXuYeJJm6DwjMC0CmA2Lt4ycwSjt
0c/yPQH3ZrnNEkBKYR9rOw0/ARnJxlZzIgQONW8NuROXRvZ/Y+B8WVBJdTcLqYmS19BfqAbgJQlO
wjXfA9FSkReNH1FSnEYIwD5Shxx7HIZhPnh07HGzmizKsLhuMHkve26YGOAtJAXKf8uK4YDHD48u
y286scIm+jEwbdRuhotzzAyv7izgRXup+IwtC/UJshYpSbDvAKWhEwosjONLysQXFvug4+6RP6YL
O1wcFKdDH33Oifo08oUbNHlyoWepTuN9Uy5MZf24DrC6rVMJ5Nx9o9RXvaWWLsm+WL0Xqk5W6P5P
4AKvwIJLRYsCti2sY9SvecCDBLX0ev1JkdDU+LtMauQMU8wFaFKU2pXaqlXsUc5BKxH00S1xswf6
jXtS6Jt8xGbWE8YgCYOCa1OiYZV2qVQoqptKkquhjW/J3lMlQTp1Rd9JvI/cb9yVh1IEt1KE6dqc
KaWC21pqdxQwu6nAQhaGHVXTdoVMntLlwPyoQp4pEIadPVoEMmMyNzL7WLk7Ose+ca1c8K2hVknL
T/aqe+HTPtzIeai266Xyg29FyCmJ1tep/amRF6xopjMYrEGu/Io3E2eXn/uPOiLtKkyXQ1dkhLjR
VdZEwQ9aYgKrpg83CT5rYDW7hPpBNX7Fm6zwegf4fASZn8qyzpiaTtHo/brAFvg0Ec5SCnN089ec
aZiQjm1l+3JJveRr7cQgePSIe49S/6AFZmbCeDl5lKVb7CgMejcdG6061K1GD1VjkzPX208Y5A+J
jwxmJIK6hWgTIBayCdeGNz6Cdp2RHgpSAgcsisdgI6urzZBU2MhGglth35kCiKnBezGZfPCpu+8V
xAXVOAhAo/9P059m/M79DJl+9Uy29Z7L6tOMCfFLUobQ4uJFOSk9YNoZIshS7hjdlKEhVmsfOMxu
pQteY6Xjwau9h7QegRY/kfhNjBs65waW0KaDuIQDQ/6ZmRO7BelBYDlM0v1mqE5+2t/FHNzpFduc
/HEn7VeZqpYt+t/cDF4idg2sxXcvpl/EpZQlrXkNLLRYStvIRqPCdK4pNfTTZMmLStE6aqSWWZit
rWtkMpqJEkQ4WNDruZQCeT7+2l2mJYfciS1sJck/XfsXAV1XBIhE1ifc3nHo+5UH7oH4iCodXKhS
8IGrq6OQPVnu0zyGCVo7UIr77vQGsKwUAPcU79uQT3Ek1IiZt6T1NOH2XKecbJGbX+joGxYkkX9F
GinmlguXUr9EfLO1TmRi6dxdj58QjafMfK2mO36IpQ6NqAiDofP0RZr8pW3xA39JVV3pbbDSYj3M
6iVjKOxGiiDb3IRKkBfmLbCZYIxrkJanOsx3BLXNqUR74dJzjbtmvZeW+VJwsiGKWVX4X9IU6NYc
SRycZngUgV7WElZLXqHPJ523N9zhRMxk1J1qxN7LeBWlWH6aS5qnIDIxxCS8z+QTVUdL61VvKXLG
zx2CPAeUb1klFRG2l1bL6CXtY+LA2e0Lgm3b5qvJnU2PcDceoqfJaK6FPHDngtRnz4TbLBzRoVAY
1tIm5wyqpOC4MA3yKfxwX2FIDJAa2FPNs+SinW/JIEyy7NXGPAL1B9QTnDX8CXWU4YnGoy3qQ1/4
t8641tOzsM0dMdJHEx2Vdm79n5TYHDX4jGeKmCsiCojeEogrLIXAN8WwPHoQo2rrGBWGYvdTmRYX
xjUq1cO29Pd2AiEmUp/gq48wpZp9FqeKsgX/7E8kCByYT2i9it1dPKQvFjB263S3NjgYxbOdmTe7
sdae7q7ULBEPsdRTbK5Mvmdv2rRZexmo5avti2Y5ewJIvqGZN1kDxM5ILhCOiIzgv6p7rkrWoYmE
C2pIc/XbNKDGMURGVtJIbJUbMXOoqXzJBbr6Hj83S7k1mC0Z2y4Xie5uIek+C90h2Avts6ufmBDu
EabIBRjmp8cAbUB01tH7RFdUW4L3toP0ZyHxJwJIg02NSMDugiyX2NHYATHFZzFqq4rAx5jZytAh
IUYizVK61nGW1TXlpbqjb4VNrF8pIiAzeZta95wO2Usxah+GgJRXPVHAxovGCurLSzRl+yTHjTd+
t0q817Z9GlDIxdKDQE/s18rk2E8VMRpwIrj7tlw7u9ZDGO8Ex9w5yPJRclUQBgQvQcOeC8ltWseu
a5ZNrWFiFDs1IqAce/9hNWQxzm06jBphYa2xe+wcbRPpyEGCMd5IhCpmdlJJ9VcJ7c23YGESBhXZ
Hxwx7VpWr0TSsxwx7oxKnTmslw01txhwmpXhj48mCP+JbHwuwS80XprQzJ5SLkQi2feJX8Kfdfsw
6AChmZ/KniA7L3CuJmBmIMFW4wKgimhsovE0rVkLj+RKDUu+GHRvK01zN+BYYdfFxW4M5Ap61zRy
rn13zQ3MHkntA5CmJ8XBaNVY5Kk8nYtqBXFQQz4+h1r6iZvyfRrpBZ0JpgSsaMwnnihH/HPaDDvz
NiNzb6BbhmE7hpEdSwM8XObnWtNOnpALw/pQ8t2vmGXiuUdrToFoj2osV5Fubisgas6o6Ys8fBpE
/M2QrZF2LwvjFPTdhhg/kZrkzTvej9LxxOJoo7PQM65RPSGkr4FVVLsLnHRjutReu7GBs6DyLzwi
HQdBDUdv/bM03VoGJSqCONwFOlGXeWJDFNvRmsDppbyzNWxUypxbBM96p+1CVtdEzp3KhndPw2yr
xYTrdJR74uRHjzaCUtVgSW/ZEF+bAMc8aiPMDSXudLP+BvOcKDUjLgfmdz6AM0F8q7ZtAYC1UJzL
oTlgPzmgL915yAfCtOURrp4D7xfdGgB4usK0w1BJEBbDldcsohYDm1hBrzZweaP+Z4yo+oPopBrB
y+Cz98udbrx5YsBog34q3gLloixCHJUugxA2PpkFmfJ5AGavkA4slG+9xpWzYgKz1WvIj56KU5x+
Z8HDjXfQG78RIxNxZHeduTeKpr3M8i0B2k/69ByP9SHpwh9Ns5YITpd927xLoQ44PM0RRUye28SS
kKIJJkqIpP5KJMhzUviXJIlXgygfXkXOMZegpiEtl+Y/SeMM7/yppSDWiT5kfRjweQZccTnOYWw4
hC8vs/HFZVTKwI9A8YlSQ4VGrtBixMHRFdryFuF3R+e2BOBY+11ycAZnGWXi2Egohbo+jKimvS7f
RwYvE3RXEPymWbul6hK51I+OpymTN1f9DUCnNkGSMWZ62zgk3nT1/O5ZV2vTKXYy+KNDmWuWHoyJ
u7feWN1nH3+6tHcqXiswF+lIpFpYJWKDn3cX3Yc2akup6l3FCaOKf1aqE/xzM8Lq4STzvEn3SoKR
LyGbThE5gfzRSHlDhe2z3Pl7CzXJIuz1Sx3pSJmzda5zdonU7Z9j6nXJY80OnZvTFtWfak+sXVow
dNqapujCh0iQA5oj/x8ExiUbXvXkLLmStdkSzJvhJHcNgVAvejYTECyrI5ZqrnZ1dnH/Mp+Ckbug
gGVcWlp8ddMfLnhMFMO0G/u/rCCfEqq3y/4qc0AfQAdmkbxY5bMb42j9i+A7TWtArXIs6Oll9Y71
L8/ZEXWwDMW9sfOt4ZMuixVbj14cIqoRmHM7LY2Yisbw0QtwofGJmduEiVWV3FAWYiCLNRXwAFpG
S2XJJqVUOp1rAvhU6i/EhR+ydfgnlbc1I+fOfbNsrrUNfx7F+ObTcnyL8+7PdMj7xbbSrog/oeMO
1GJnpd9sXjJZEviZgUaga4Vna5p/Zhfbj37wLqQWUD7kJSe3xzzYt/olLIpr1RbOwpfVu+pCZyXt
zHvtqvHHqGhOKBAUk+nlrxwDLxvRNnvPpqbJphSe9AJ8GHy2pi4+pnT6jQmaCbWGH6gxjdW4lEAe
w63KTWQdbl6sKSQGZY0oShjtdJ+bhrMfAMgAVLpvHZP5whn1eucWN/KEymc6V2Hbxw0UJYLZSumU
g9c0j44Pm8N1DL56DkBSK2jUBZsuKAfodlr1aybkZe575NeZ/zARKY70fMdBRouZsTSALwLfXeT6
X2q+t2O+AS1T1H+RDeT4e0Xwq0g2pI7Y5efEwd9Bq4woaJkjeSDrtUuUzrRBQAUl3CDNLATCRj52
6Ryl/Y470YsJRCSJo3pyyJcIACFJJedp1ixtP9rexjC3JQQBh1BaLglDWYYNGqc5LpTLq74qWi6y
p5rFvrJ/0RSLGOoeW7jTPVCK+uhciZgwk2k5oZEQj3zueg32KidYSZIE0a9rOsBS9RsjD4kmtcU8
urT9P6W1m4rYgwTNXFZCZZGpmv4OuVzNGWbOToS85fpG0R856+AUyux5o5Ucx8h8Bv837s9m+Gjo
MiyjQxn+NOpZq7yV8L6Gfh139wQ0GE/JAcgo9hEBkjWZeQF/tpdAHasgJcOAUOzpVrYWAgUKdPuj
7Pce52+mDrhXVn19jjHZtCMlCpd2eg6738o4+r/dyMJrHHhTllq8L8r3rFRIsKJTDpNX1PGxUZcO
7Cdo33JkaFR563HHKUqkUbXJO94toEh29UVFmkKgvxGIt3DLD4WXUxtXWXryGbtFVG0acHs77FaA
LctZS0AF5sJh1S2cW1mBbyAdp+AKzN+UlzS4tKW/8o0PIg8IhVlI3niYMjyGXotIm6XFjNEElcvm
8/8nBzAj6HEW6sXWyJgavNlQvnMqas3BbYpm7VKOjaGzB+psCozzxs2x/8naW/Vi65M9NiW8B1xI
/vTEIkFMXmmdHGMrnGtyF7gRK/oeGwaQKT4QcIQ3gWpybxm38V7jloY89DEfY76CIyctB44RXZeN
zu+gT5i9+WgyrDUj7u16QnvgZyszNlcuH01SvDuzgTd48cmcVABpknk0Lt4Kc0B+/i+1cDcwJqo5
//iU6/XJpW44rzgrtWXYfTR8yoJLyuSQKvnvHq9e616ljdO1IOnLXbR6vfcQE+XlGzI/MBevuXQo
yDP7E6VAoHNDVEydPUliES5fDB4JGRB9tTVB9KN+EznbgCmyEru6hHBCA8OSSPQaFjuHh+Ha9A8i
PBH3zBmoP3nR7lNsBr39T0UHdC87wjh3cqoXU4XYBOEoehgSUCQJJdEmh/2cHxix8mjSSehOhGLC
VruM7E+XT60041U5fuqKv9R0y5VYEGeg6nbXikfHnTzEPDPdHzJNlCZIcCGZ4IFyjqsYitTp0FrD
VJrQqFabEMdCBCI9TrI5uBRTSnj8aUBYRUMVqlnPZr3mJIl4hyvsDCkE8zh3pnXfJqB0GOKOQN3m
Fy9FmL8oY36usZXaOUOIQSJ6lyP/g63hvdb5IyTaSx4SKdTLBIKdcsidbbZfjeYQCDJOzwQfD22x
msAvS8idktpUzbzb5HlBR2wY7yKCU4MSH0oV5CQkIbbMWkoCCMhpaXxSq8JXMxIJ4BqESAxESLV3
3MxZG2Nmbas4wRLFXxSWYKWle/omtS21fc8iyldqrt4dgHxCSQ0Peuz+zYWqRl7zXaQlczvhtqsi
saNL1OqvwT0orRZqI9ZfJU3IAZL+l5Y162i73d1CjdwTOTiHqcQOyKUDw4tqFnGArXoG1rfEDlEE
G9x7McARoDN67m7SCPY7GfFT3glE+e7W4ott4eDY+YCKyuXoDWtSq/YThBWHCVLI7him17J7bzEy
BubFKn5wxi3kuQ1eUaIfdNpn3ammSY0IB7RhXHVrT4DCGtgGdTt7swySQTI3TGhS5j8siN5k6Iyj
YIGjW4tOXPzHeiH+kqKvV7mDQljqKiTZ0PiSdDBRlA2FJKkFSuzev+kOSbNjpH58Vr5Fm9erwTC7
6zyeQQ9sY9lRA9CQnKERYl6ZPoLXpIg2VhU+u1bCVB5/JA46i1JgdMR8h4O5tdY8xu0580GQXKWJ
fzHpVYoacsMlExs7iCym8q5yah7ITCc/3BeNC3T2PJYQRrriBWxAN90Rt4BOrJQ7WxOqkcOizsZl
X9gEG3bYHaf8LZyC974ZT0Vm/vQ8vq9Uzc0pcnI7Oml01MryOU5q8eZWFCsKLTmRjsQ0sO15nmIE
Pnj+iSWcIy3HKUXqfGhbbEE6zq16VSPV4h32rZFOYwPgjRO5CM/NVN3Jc36umMttwXfXngydkDaU
pHrovRN+Y2DTMZaTlrXLwLbvf1BbF326qTw555n0yHasv8bg6FTDv2bsNlUaXEOrPec232WVQja6
sIWe/4typ1lIxHZFYp0qK3TmmBOqj8QrhtFrxWInOBoIJ8afd+6YGBr+UlQLQw3txIACGy+JTvJb
qPcfVLp9mXaMVJZSeVNfCqweGKORK8DE8LDKrD+anX3PQ9ro888aUWVV8X93XPwghbX2q0R77dix
B7ziDY73nBuDexrU+DeLP7XiNuq3iHZAFW1SfS7Yk3ujfMndrxaFYeUV+1TvNmO+x+dgyXuFqQHH
38oOY+IFzWWdnY0EbgIddUlwsldAEiHbLFelRc8zf6HKTq4RlzTOKRIvHinYoj8C6OnwUyGSxAaB
0ZYZr+CQn0XvHj3SNeh/075a2u8g3ibJH4oAJEd/b5BjxhRZRtMPb/mhCC3kavn2NWO3GRNjq3CT
2Cp6ZKPajHG/6YKfPKnWWcOsMibxZp77w00g601M223FbZen48UiMoFkf2sjUvszjm6WwQ7K/ShR
QJolCoYEeLxNpt3AtdqPmGpHgohIKKnGhnYMfa34ZKfB3bYpbNqk2x+RO9zyodzR/RMx6dGK0eSH
pO1eYpeubnWG0Fx1aJdKL34tzKNRgYKyJ4hIXw1wjhVivupjDD5UkX90+kAyfXZXAUk1HiQf5h5Q
olV+zXDLpxY1NUm0nABCS+HcOtZxOFMyaK9TTVpc0tBkgwFVGa9RrN4jm3wuZ1w0HN4usRjVl5/J
VWHmT1XhUCzQLAt6XyQDqwbsZUW4iL0WRKFjaHBRMEu8wogQehfQvdvIaB9q3VOckIM3rvSA5cIU
FwWYJaDlBQ5PT16cmqPL6Nd5gqu2XSmpvQYwH2ZV7goW4pAAKp/eRhc9RasBLbDu6aB3KKVTMnba
JjxH4mrn9XYy4JzaVcq/tPCp9yOydTdtrvGoEHdb4+mrGwYq46PDMVfUPd6Ord0ANhGpWXO3m3b3
rxPjMt6ST8G13a1S3yXBl73EDHAKI98lzfw14QvIWWNtNQcmQflSX6hNI9Lebpvo8dliCWdN0qSz
yjL6RlX9yojvayEfyTEzax6r5jDz73EHCWkCP3cdk0Ia4E6gnEXDBzP9jDQvifSQ6AHKj7NudLvo
7y+MLX4xN0H9IINgHWYQ7IV1ypCSluIYahQMGTxsyEjSrlyH8sduKavIQcZIpRrjB+f/ovbkGaX4
RxPfe4pbqAxUeD+eA3YWxxyeW9ABkThX8l7XWojtzgkwpzOvjwWkK4oMxe3YBhraENhSM/mYZU+t
buwdN1gPWnkK4vx5tk8mwbUk4bHgLOuVsUdCu/Imop70zzwZ+X0R6er060Udx8HUU6pgvBuMQrGG
ZsKCztTdTWVm29zXsJTXt4GEOe6UavAXwE3AJDUElxWC2enHWSWth18DKQJOx24TVlePmIxuJKzH
uhYYA/Ao7LcEEK78of0Oc3WfRysDwckyDNp9hf/G11rU4VSdoLpfmaZzGDD/50QBaPHRRK7bSG/P
4cJzQ2CiFvCrM97/7kiGzrnmHc7JInTDY2EjDiIZpfDEPqvsrY2emR1TtepPQzAYN/UxMY17zS4w
Bme6OT2SXAc9/SynfCN+hvBJ1M3eG9pLnpN1iD0JI2nPG0euBpwNujBz3Ou2dhPdcIRno0eTXK6a
MiuMKVYQ08pTFfu833FpPbmGeGoo0xYtAaTD3ZqIR0g67zdkiY3aN8dWnJX0aJb1Ax8Fxd+Hqqk3
A8CozRLp+D+aKMl7grnUbmB6uW9tcrN8xP24678Ly926GICw4e4dk8ISIxl3tUNMpKs+Wh8shhZV
8TrQ1cROkonqGBoFaRzWJlJXKtffCLM/V5a/EPP3Qy6y8A629xowVg7G9OTOTpmZ0+H18MC3YE1o
T3jSPBpsvPeQsqzpNx2zTQdb4YSEMMTZb9zmLxYPv4a7gRePUX2v66SkoI0OibhJxno76hMa6vZg
NAi0Gu2bTNVnApUaLbxrCYYw0R+MFg0NMZhGF+06gai2Sy8NHdIGZLREtvofb2fSGzmSbem/8lDr
xwJpJI00oKsXPg9yd0khKSRtCIUGzpNx5q/vj/mqgHqNRqNXvUhkKiIldzlJM7v3nvMdDCCXkj6l
LFHlMvVO+HzqnR0ZT9EAgMjt970jsINhCXIyZPmkNBb3eUfPsCF2J9wx54KPcLLYBOzvcFjwEiub
0lwawTZNnvEQ+rZ3SCsIRXhUvCB6UoPaN3197atPX9PJinj0KQ9qeDt9ehT0v0JOtHb72Fb1DXgz
1Wi3lQ1MFMtaZfZ0y63ktZ9vmkZ9Kb5195xGEl5NuugQWFP3IqpOrdPCjavQKIwIZNmv0fOaaXUo
qEvIpv4KC07WHH5UPhMbc/Vy89vVO8DX+yyeUYe9uITyKoFi+Q8CDQBCwf2cdeCeg68E+kmp34r8
T8z0DXtyhB6xj4tbBJ/0TIf+0Ib5OqnR3e8opAo80HFFvucDcCkAq4xrUB+J8M2bloIr3Mo/BhnT
HdAfE11ZmHV7l3QnZb1z5HuvOaNjfMTgAz0c72NBqzOnH0ofm5kfW9G1nGn6GtMK5V7utDS331MH
tl7+Lkp8pYn32/QgaZL9G3w3hbVpKZyD9qCI/6zGvUHkw2Saj5xSLQZNcLiPnvyNUGunS8b8Cg0x
x94yvSv1w+xlj4b8NfjGhyHvs7HbMrhfhR3CGO8nLdw7SDUr3JVVHX4UyGRFl2zNygAmDFjbGFYT
i1Qw/wi2+TE7uiPaHaA9HLf3tfMzRQauU3KnsNHl4tkunwBWQvEzUMIG4BkZ1oJ2hEmEvLAkW12v
4K6hPk/I/U43PU4QVV8Xm5u0rK3NYhahXc7yYudP8Oia5CMS0Ojz4TEPk7XrISxiAGFUu2BgpDBh
r5O/moLdzb+3M/dh8S0VNZJUZu4jSAizJGIprg9gYE7jd1ABquwAb8RjswmxJHSu3pjI6FYMI+HO
ODukXMc0NGn1DZ8xoAxqPbzIWqUoC5ewESs4JP3FdI76mUELcfdWdugfeKfBbJ7H64gr2Evu4+wB
ITjyU6N2ace8BNEt6QHhfZl03MIdPdtBPUX9bZ73Q3oXR/jdNt67KhcY11uJMK/TzD1FvTU0K90J
euHRZqWRP2JUO4f5ugPBv2HH8qe73iKCDsRyTyB1foviZVivfsmChtSY3jG9nHRyrh21B7939hv6
Se4XcgBuHvT3iuOBYa96TVOykQ88U5yPe56raE+6AA2a5ub0P4Vhotq4OOxpMLGoPeznyIqIXCML
b/zVhg1RXT1bIlbZYS2MWxtVu7E1rv45aZ8lEI9UPIf0NafcO6LV9/ITwMVNkluMjs6akWPOSNS/
trz6qMdP086NvRuJ5laO73kI58wYwysyiWJjgCqTnVardkjO/aTFKY66hOtDlVIgx4PexandQ5Aw
Ze7WRMHST1P7EvJO8NbSnocMNZFDRWsIThA6jjTJxcEaiidPoR0263gzp7q4zWFjPqCq2wSzhr2B
5WbrJpUiVtqClOj4DiNZ+iONBe0qxSW+8ZEUoF9ZG6rYqgYFd565+P1hY02At57Nao/ntQUAzorQ
+J44jVZ47ST4sRFKG0u24cSbKKw/WpR3TN7zV2EF865xj7B14l0Q2T/MhD66rkhI68HkUwbhyQSP
fhdAUmR4p6gaAa6jbjjFAL7OLfg0JOJVdYkMNyeHoskY61Dm2kEf/nadHhYgXKL9X182HsixWFUo
Q5e/xRtwsJLJfiS7IX9C1y452TeIZz6TEi2A1SfTDfSTPKetgybaKHh+XPpg7hLZ4bXFQ0qdcsQX
Y/qnyKrkzU+hcbXtnOwKlxw1R5bWZm5nf19Oig5G4btnWsBfsTNBj7P9d4uUBo5Xg781bdM4N1UE
BDGdw3VNGgV8MbLBd03t/hl0Zp5bRktnVXY/BaDMXdOZ+aazEsSj84DLE1oT7i81HnRFFTGJuTkM
E7O8UfXuQXn5vRqnmhd1YZT6YbDrXZD8XY0iRaBuVAsUoO+rGtWtTs+SvGGcDpVH58U2TlnXGfyC
/YO2x3KXN/0mjgA8RktvzvRBq2Zk557CrJAHDY4uzQ159vAuTB3k5NJzzzkyWW7D5r4uohKzL/5J
zqOgZ+LhBnTYPxEJjEfFHGPOHsLZ51EY30Xx1R1m61x2L7EvyV0Kt6KLUc3Ydoe/lT6ZVQDF9qyY
vkMwI33rarINwwM0OdxAmI12TtG8q7gHr8qGKxOwkU4Y67UvubFNZpH3c/fAB+eeCQob41gfZ25g
CJ0Q9YVP4xnVU5YV7sU1f+CbsIiV1Rsy8xkFjHHfAN/kCBgy2euEf5g9tiHMQZcZ085s7FIr+BzN
Cg4m8Up+VA2nyElZyqvyPUZqddFGcLBmnR9DWX4PEx159NoQg4L43IzGSXqY/GRQl9tEONsC9uqW
UpW2mpGl+zbvT2xtv1qIOEYAMyMyGZ1FfRqdGezBvAGDo+zgpZtK3JxpR11LTM2q6yaFKmo/B11w
aA1O7KVzrmcynSNcb0ziXVRYecDJgFimEFzfOKeLrBCqQaSzY4RHBtvXcMEnjeGJmqE+6ow+mFMs
7fYYs+HgYewgNh2LCJP4qRznFVgn05wCrC+3kFnlwRPgd3LvrV0o3v5iYXTm+sk16gWl09v7sW6e
fRszW5JXN+h+jA3K0YRzXDh3bvHcQMc+9hLhJg3GfZnRXivBL9YlGL3QuWSdOR0qlw6S3UOKhQNP
bgK7KAkXrFW5w/zVAJA6z5yKZAckYgRwCs10x+wNHOoUjXTtLGSgMVpycrB2gRPo35IDzcGM3M2w
GGHjjmIvzeMl1IPRbTiWV5EtIhiWZDPqop03iO7WR01/Q1b86egkPc6gOcJCXHINxyXvpxgrFSqv
mC3Lz+5nboYVOi21zmdkvE0MV1CV/qcrWNHTyFoqx5CjUk6YTu5BqwY+xEhWLqtD9qS7/AVsG5NN
bPN11I47Xwz4772I8A5j+C2iRMJsT82d6p6q2KyvdhR/O6kT7028pahaDW/TdC5AtpRGhVkCAehi
7zBhXHlOMR8qb5g3wihxm8byURkM0eylZdGql7jRpGY63Ved9cyje5MwnQPi13xtp5a7MZGOFTn+
fVBl8W4k9YOzE0n2KMeMrZkZXyQ20C4QeAmBVcQo6xGkNJMJEDaAyDbZ/qvoWuxCQMaPgcQbS6tv
lZwMoFx3NNI3umOAowogh04rnp1I4sogXmzlmuOXFdsQ4+JCouYunmeKsIxGLVQjrlUR6r0xX6yc
cm2okOpBacKFTe6P3Sls+BV00r+Y9kVXn6to/PAbL8M0TnmibeSr+WIOncvha+jC8sKsubwk1s8Y
jv4psEa5r2bv3hrT9ORJULZGl9wZuqYPZNnbCXj4Kp5h+fYM4DgZ4+LupuEIDfI80fS6qxEjBKhD
gsb8FdH6Pqo2XesKg3sFqGfl/MG85K+We7wOhq/UsD6N0jrZIXhhv5HVcWZGnaIVClP3F9IPN4VP
HnmYgaQxPSIqcx5U/T6F4kAfz8H8CfMtHKnZusiSq0ToLU6sAeqjDrb1Yl4PR7amLt9bdkvoam2e
uGbmVpkF+cP02duaXLyqRrXO5rL1GJ8Lm9olyjtiruAxxwOyYKhnDoWA7k+RhH2RI1rzklntwkzB
hncMHOWAY+w0LclJGIm1TYdVJMvTcpNfZxdsl0FjC1Vag/vvsTbs8GCgaPMq4P5lyuKbGXeoQd98
r6K1nKn1HFbZhVZkv7bVLVZudq6tgIHkVNcYFkj30CasBOO3HJ1TXpQ+diuPvSBs92CaKQWMbqum
IQA5l1dUtdrHINJB2fQEZXiJtkl5ZnvMFFrB9r2tPOfilOTUNCjWAq+61r4g/M/nYMb+VG4YQOX0
48NwmxmVccqD+M21epy+GStnbCx2sVLAx2OUo8f2PWrbn8z1OEEXDkDgojmYEycLAwfSFuR6KsCR
Nao55SEqbSts4q2i3neKKNqZtvyuQu93osWWv47WrPn+PjBRvWW5hYuT8Swu0rdM+8N5bv1HBHiE
sfbwRqWvQKy7PEtdL/EhogBUNX/eMr6c/IrNEyejE7hyVacjuApoHPhUcMv7fkP9F9VfNJQe0mwB
KI2he+hyrGupUTkwF7yKniIO1wgC6ecEe2vx1OgciWSUDvd9V7X7KBVPTZW6l4JIBRA3CGHhZZu0
hJgx3qPLv4C2tp+DkMnr4AJA7hrnD0wq61g2uMvHOVSXeZFhDxQPbi8OWRXYZxeVTsJr3FUoT9YO
/z9xLVN7mNg3kSXnL0AJ810N8xdHWngza8iPczpzaSp4uqL5YyrjNUx6jjUQAGVZa/QQ9CF1Pe5q
G/9G0iKKpG8BZLojX9ond5YftG16t31k6nC0CMTCwqROUQKA346hfVHug56ldNzUuRzgK4/GTvvu
Am+z70w0IUxa2xXUGCppzzryESI+axmTe3EMJDKX0UaOAY7XlLsH2C8GQOdm0T9ZxVlMqHQo852V
3XRdOc/ah8lWAliNhZFsJ44/r6n5Hrnj+Ebr3iBVYGOWyM901tckeaOWcATZ8L38VXOuvM1pfHKp
Ha6A8a9MfvodR7Vn1PIkuQl0WGXDO6ombzdL1ACAuYHmSa/h0ZLMAJpLb5d3s4udYgK/uvZMaVGL
ZjaqaIN+bDDb7zBVP8bpd9+O8tImXrvh7F7V4qsYc/MyIWKwXMaXrhleoEc0ZxcilyVr5NalBPpB
YRCP8cXzGT66mTpbpvEWjKj2KDLpJVqLIUE9T12+tAgH6IpT+kibh8amWd95MoCLCC8O2Lo6VaF5
7A3qFnTI3VZk7ERDap/HsU1vTFrXtRG8VZDV0eNsZwlLb4BOteqVgc45Ri0Hh031im4FqXj33tyj
cI/Dt2EI8js1PZBMGKIjWYJRPDpNOQV5kiqxcXSLc9aI+mPsZxsHJBY6rzvMAnB8rP4NA/xxijOS
t4PpqzANlxjoc0/KVeEwyGl9e9W5krF60f0Qr4KnJabL1KPzLSSSnbhD+cvlAw4h6rsc5ireyWBY
p7Z+H3yHAqMMAJ2F78Kfntk79w3F+EFOrF1DBxLNbgl/E0WM+LyFXyp6DK5DUxkXzdSwGNMRxrU8
ZnpixULUa/rzL2mV6paPYgMu0WMDnwDxtjTzAZYQ+cSpJSw0Iia4Vgh8s2Pe+Ys2In6LutC+eQic
KiMC2Kat6YB3DUKJPbxULabM2AEuUyw6R98aj34CeLfw8+HATOKrNWnoIxABU51YkojQDDNs88gE
EGgSoMjDwIXGg583XnvnBd3Ojnm7hA9cnE50+7lzE9S+CglNUk0HIw8sbJ02AxOXMx+3MuFrpr0v
umRXiV+o3VGQoIFdpXX6B6E4E3pDETGXq5t201+RRqZqs8hsIpkRXaBNkIEjBEDh6W7vK/dLuJo2
ZlTAb6/VXdHGHvl16aYexbwZJXEPdDPPod1WbzGavFTVmiIgKxEBqHthGHjhj6OByaFtwcHMZDKN
GkUhndhNzPO8youFXJVGP6QcwS5JECnNHszeETfuMDR7D91dbTvXamxezNAg3aeKHqSDNjENHQbO
aHZbbxx++5D2WziwQ8g8hSKIXAurGbFbRcMOrTT23kLfNR36FSGbozXLHw3BbRPOuNpp7GxC1fdk
WVKqjCMZ3aoWW+oZZJzJeZha2DtReQUKGQBZ2KeTi8kFzyZO90+yuxQsw/LMfWLv/tMks4CMnz7c
RtajZXh3FfZErHMbjcFo480tupj45Ohu2A2skocSeVkDpX0TTggp4c20G3TI4zqb1eE/yywRQHWc
mUR4TuGN4lBReUCsXTDlEv0tjtTWQy2dxm+F8VgFCFPKuCGAUDypQA6Hv8JL/7+FvC4v9FlWEyDx
qG3+5//45wtvPtqP//bFlruonR66bz09fjdd1v4rx3T5P/9f//I/vv/6KU9T9f2Pv32WXdEuPy0E
BP7vcay2+3/Nb2Xk+qHj/xYovXzHfwW4Cv/v0vRNgls91xLC9P4VKC3E323PslzfVQAfoFMQ0vrP
/FbH+buwPOl4Lq0BZQLJ/dt/NCVjyH/8zbH+LhxhSkX2M4ctT8q//ev3vv+voGg+Mj7B8Lv859f/
UXT5PREQbfOPv/GuOCpOYVkcv/7xN4+fpEzT9pDRMv1wPGcJd/238FaSnLtC9B0mQ2m/+6Z6TGMb
5xdLyr99IP+H17H5jf73l7L5jbCrmo4rbFtKEm7//aWgv01VNyAzmxoIYgbl6/AVxozMLOWgwqs+
43z86aYA6aFZfKPlATeECi9JXOTgqr43dHKJlhiyBEvq2sotWp3w2kbaDTWQU3TpE6nKWEMxxaOl
l3RtygSFBm0Ixl7yUTbksEoWtGHhGro8H+ZgvTYxgzFI3y07d3EKADjVPeT51AOZF2j791g+QBrF
1UjpOoNXm0eUNrn5xLT+AU77uTKsK8Dg9iiRdvCOuy82KGgEvrOrMib5WKGfiH/8tPuRuYeNLKwo
QbtVhjyEFmozkRFyWyE+EIF8JgYB7EJHHZ9J62kQ4YTVZ3gt6n4f+8wMB9Id05qTfpuNx7aSh7JL
3yrT/UkD99YoHB0JnBCkAK+FD53NZcS0hhADQ84yjkXilGtZmnddMj2WTfVhh/lpoAzy6ZLjq0Yp
JOMbXLvn2DtDBv8Cz9TPwx+Sf+21bdK7w09Itna0mTJkjX99x6gnYG/WC2PKnBwMSoOYyO6o3JUz
San5wiKO9OIe17d50swZ7A8AUCCHYTUatElMO3uvMoAE8pKiHNvHWcISXObf1CAwfw3zvu3zZVqL
mkqOr0NehntIjG864tBVZuWnprpt/ImABfB0vaYr7MqaNoiy9xdJohS4RQ6TzLs3xgCIwkhlum4i
hH7JYkgnzXxTWXdKgt6KFAp6rHW/NacCO3ftNc8jRXGOaHN5D+hvhs00PRuqfdX5jGuxxxiZ5woh
G+bpKjlRtxXQc5AdOPPwY7UEewAEpfJk2J0A1tcB1SBrHlOM9o+mEV7mJKjYiL05H+KhZdwoLGxu
ABqZorDO4xOykIwwU9GZt1fN/AyVnS3SoFhv5yuNC9BvSy+ZthMWCY++aWMT8qWqU2LNFIaWgvAT
n4RMQZjr9KsxYTveO/ggqBXTL9FAoHbd56qid64I9V23XnHHVUQklXkd8Zm3aWqwJRYFqVXGSHTj
GB+9jKkgZsC0kUQyF6+9Cp8bLo5os6Nhkt+ckKkKaciNyAFrUjJ0/M788bR/termx/WaXwzfUbBM
pKUl2K+ZKYHqQ5CrohEwQhSdHP5QIAlBkFD+cghCLkce7LTwT2bDf4jcXTrMGL7JZw6KFlkNdrV+
cNnSGxcHcYoYvb7RcqnWgdl+iba5FpiYxjqLLzn64D6hcZi4NpYPrASrkQTVBpWyaquM/m3DnUys
UgQhIyHTbBiwp/U7m2l7oTwXukxPL1oPH3pqKuS21XQ0Jpw0g1c92wnOFJqsmUpzVHbEeOC4QROO
z0LgtFnZA+KAkC7RFP9iJH4JgUoNIyhScNAI8dFAKpLaBqv54/fWc0kjHH2R3nde8cCa91D21dF2
zLOtPnORECiGYBpReXCoyJcdXMmc4ldgDu+qg/1lN/PDMGTUoXuGLg+2ci5TxdSvUrBZDLrSUxyM
yynHZG1L1nNF3EDo7JsxppOFHKmRFBF4iHHkL/j/EhOMG9a/AEy1OwHLVtZUsVlCGSRhh1T5Iia1
9Lhlwo70uOiczTBW59ZQ+FQUFqUCk7XEA7wh8Q4tCgghaazqURMuo0RxmAM0jsh2Q7VOgnfX7rDB
u/fgb2U0PnRj/duB0V05/XMRQWOitB6saUtm19bsuzOeJtAI24YqRM8jBOFww4hj4wYdppvgI8YL
T1djNwkHRVjw5kLWGwkZLExJH3f8U7e4RZLcPVicUc1EkZarftdRvGmdA2Yk1nADoyAeS5HD8Ghd
fD1uiFXRgwZogU6USrZ75fFmHCT7BWs/S2907qL8PFCg4VT1drZcuDJ09CMvOxmJ/acwCAxDSB0p
42B34BtIzrhMzK+aEkREG5yaHHOPTdUZXvDi7Knr7gIeSuBWT6Vu9yXSTWGiHyjbcWmBmJ+jb+Cb
stCjNDWn9a/GmIB618aXP7MQ4se6cb6GF341yHGckKWZDZRQFupraVLxGpX+Ej1Tn1S95+2HOWXn
qMK7PRzsdLx1Bd0LUcxkUBcfLQgImEk9yKHqKoPiq4OWaBqKerF6k1q81Mb4WA/6VfQM+qvqyD7k
2N5b3yr78NdGUu0bgpMq8VtcCSakQvKYYXfxb0Fa38pt6EHOggEzigZPPGubZGzeujcfmR1e4hTs
Wlveisr6Y1ndQxY9j9o+xaq7aeXe0fh6iJQ+tbjIW4EQPc/uI6e+NIJxTLbIg4R5KpzsK4IvO9ek
WsngUc9XUWfXxlHA/iUODfeF3N77utuUkCYbAHYxRar8iYfq5Mqkhcqo3qyu/dWLa+LVu7R0oGGX
7auY3XM/aoCdLk4VUnGAFc2oELVb7R1gSZUXftSe+yFck8tOprkNSKWtD1OU7Brp73SjnihsL0SI
YlFwhhc0anR1xUfThXeJ3777EQvJOFsvxfxaFuLdGItve7TuzHxcdp911upHVwNFSeLpNdcOEZpk
1fnE/DlJ+hw18qkdDkpbj3bX3NOAfBqc6sH3rqUdPmGy/gNHpUWHgyY3zR68wsSo6hyDYj4TNM1F
LqwHtst91ji70PHuRFB9ugVjBlmqPxaV35dycvSqhoS7ZR+SZBcb83srzIsUlGwcAdk3k61LeR34
01cURHcokb4J+sMagzcu8J0HwSGon0J/g6ichsPk7EsE/ZPvPdP3NldxU+IfwLFd5Yes6A/obDC3
PZWVuXJTBuPmCEIlrIBgWvguQ+fDMaoHurT7aegLohGIPTKKZ9Stb38N50ZVnDOY2WNanNC0nuOw
ofUS3RrK5M6Uv/Ek5OF7T5aD5vL1U/BLeeE5bvxqjUHMNatXWkV7ZodvQ9rdxZqBHOe9V0xVtDU4
jtjiWsb+QY4oAHEI7CVrTKqWU5/GBgpAwrfheg7PyLm20qK7b5P1k9bxO7c5qv7C/G3RY2BGAqne
aoaNxbCTFntW+RdHeG/WjANXDIfEQuRt9sfBmZfkXL5T29twwDMJq6LoukcweBc4BNue6DlXMSvs
w5MzwWuxh31SxXcK/gpTuGSx3PsLAWaTzCG7Cs0/9u5HsTAa8g+nC47CGW+u3QBPsHcM20/L41nI
dl2gtIlGYDCoNT0xsB2g22LYpzP5nCPo1WFw7YvxzSN9aKiMzyCi46ZL594Zqn2Hxn/5hwk+GdzL
cWS6TDXVuXT3Jrb7xnAfoma6VHB2a1ZaPb5O1V7wYQIhORWperXGYt0L+37A6Q0Sb8cMGkhhet85
w9YZ+7WnxJPlAeg1EF34MP+a8o5gsGNoegC5hwfjPNOrmK3Peep2ytqOHm1sMV1Jet0GsEHQiWT2
G37JA2SZB2KDsCPA/AIL7r87xPBlarpqW+AhK1+6il8/wMlkM+4n8Chu5N603Zse+e4suctEu/ZC
fRVDjhov3zK9d1vzBCBvO+Pp0wDdBvrWJmS0EAtrmRJFFm07NZ00C2Ag1LEzL0067GMTqYReEC/+
yh6x1fJvIafbMBZkOSHHdMUuxahM+AjTVfOS0yCdJvuY+OWdr/GZ8+ag3vDxA/azijWsZHA1+Wn5
84nxPmjxEXc9KNh7v3TP2u5flquwaO2MNNorGnJVjZwOFDzYj4PnfIk8ouVt7xYYYFAGDMLGvYbU
FtHsGezpEDjeNYgkXfP4YTQy3FYBuixOEdWjpgFpSBTPjODCU4+uStbeS2Ys4A1/V3MyCTEZW1W1
H1x9UoSL+YgHazRj/hgTCxodsCF1ZIYs2LCILio/pcmad3I7fril6H7vAXMDniZ5D3lcFDMf9hmH
A8sn+ZpBnKr+eBgvageRnZYElADRrj/SXSgGSEpHcw4el1jwqlpQJKSuhP1tQK+BXWBtSLXRfOiC
u6shc6txyDdo46tI0QlCPuUi2z0zeM6by2vOGFRXyzVWQ7jtG8kSSQHWhHR5Rm6XWD00MM8iRKmF
4AoO876pcENz29gjtvPe3tScQv/iOOKUJO7cmOWCblxnBaZobbEhBcc2+PLG8uja0bnAyzxTTPAZ
2kDy/PuW7w/scpciqSEDj6TRYcdUEuMLz+FSBZf+NZiyl8gbz6ozD1GEXGmZfsXZjnYpzI+ZOn28
azlvURtevNDapFFM841ASoPx0ujcOiEvQk0by3F2RRYfLam3zkBKiz2eDfwS44w6GiNY1Lp7bYqt
a6Aa1dOdGYDxq3d0zIFeKU6bzaVU7GwIzbKJOC8e/AjttMWdkxsc4nFFuvGLM89ra3xtSc622rfC
47lYsV1vROBhmY7PnVsciI9cEw137zoctaEidrTXWyzDy/3sEeBt8g5V1xDzFB7sMmZgpLazRrKN
OVaHuykEiYHtRiDUEP10UUQl54KYjwZsAryQvjykwXCh5QiDwnv0J3mRLJiLflZob2+6wy7qvFuH
+tpV8EfSI13WhwJ2O4SrgMkfCjdXb+s4f/Dj7NhD4C3KCYAaAcwNqO7MPtIwwlrg7YPOPkroHH81
/DqY2JXkPiJvB9rSbIIK4d5a1jOCOZnwI1wKrJ2V6F2g/yAsInIEA7vnbZcPgm4NQzuCTVDf5Mrf
FQp842Bmv6vSukzzu+zzE2O4Q+SnUJqgyXsTkfc4/OmuLh+inZr7ivyaSIbAamE72y9ZZO6XtbB2
FnBOe5rgDAkyUWInvtBJebCr+dWXHqVwcw7S9jmg1b4Zco90tWxL8O1VNMZjazC4gTMC5ZiZTHLX
+hwUhWNDhMgU1QW8l2mCR1FocP7Oe1UAxqvkS0EjZ0XszLdWE0aN2LpzO/nlDCT/VjVyYtLj0YT2
G2T3nGgDNHFNskRp9O9//Z1nTQJuH9yNEgxEOj7xdAlcp3a37tkR6gFJl8wNRtmh/5uRHWz0wX4J
jZ9qQTNkvkN7yDIpYO2CCKQc4XysjcdimF8yc2mYj9R8jXqkQfPDmBFGy11cQkssfZiw1uzBOqCU
ItQde8jMO8V9q+YX6O8LE6LdW/XiH6Y8SdxlxB0ZZ5Q9BiZlunZ124ltOvFzxr6/acPfwvBifMCI
8cCAem8q+x3xi2bISKiJNn9ZTfnjGMuLz0xRymkB1mTi26IzTnWIlo2cC/j6PJrojlnazPAxjFiZ
GuunmvLvmT4dzhgjx/HO8HbyMBYY7QeA6omWUGwtqIsiE2ykGPbQ84Y4P5fhXgEhXQKO9QhGKqXo
WUuqGSQrHoR6G9JzXwXllN3cvD0v19QTEXuZnX1HguvvDt4jkO/vEpH/Ssz0jDKZ/9g908aI32Qm
7pRs+Oio+/GnrpGspFyQ0pDtijlXt6wXMS+unrveuHEGBFPDxxuGISSFOn4lpCZgKMZbHVr7xUEk
PSKLTAb7XU39zfR4N0763anxhurcRXyEfM6bik0YJfvSbD9axQdp0F+hMRQ8hQ6+o5I1nnCztWkz
q3Wt+JqnV5Rx1XlkSLUzyo8iaB4rl9lBmoSfrZxB75n5Y5HcJAcmlL5EHNR82o3RHkwz/VSKTUAm
8YmOboFfyeOTH3gvhJPG+7Fr9xKI1zox2HISfzNSIVQjtZ7HL0eXcDX0QLhM5Gc0zPignHBnzVRk
bsc81hiiHbLGgIEaLn6uuiWLciWqKVw/BBONDF1lzbZOwp8hdGwiMCQItrp46I3nKTWWZJv0RRtu
cTLqS8kTtC/tic5CX9g4OcjUDS35aoRwOcpc1ee5YyIRfUx2XMHo4jeocuytCA3ORlfvx1b/8eP5
0264+krX+yEMkYvtLR1NO8wMEN9522FIdhInjKdS3juhrM9mANg/s62zlkvWNEbBKSBgw57in2mu
0Ld7D0bOGadRztHxGHMRL4/fsUM25A8F7sHkq44pm/vQfc4Don/1SPutDpMtreE/k2u8+83OR3SK
FyrAiLZ8pCYzlTiaBV06jvYtH1nLOQn41S6K4ed4TBxonXjmJgjietMv9a+GtybRVW3Ipa29x9bl
68xsxXbu+PYBVRVn9+lQRBSBs7TQ6yMxoi1fv0pReSfrVowW+UPjMG3mjPn0VAEJwwvHnrrM3PuC
g1RNXy1H5fzXpW2QXIPP844yoq6p6+rbqIrvSvS3qgxabCx8DG0SYiforKOtjXzVm2lwbpAGyHmx
2oy0KsNkOAmdfJI54OWcc8aQtXRZlXJRNTsepm/bQaLB5P41dS3vik8JjIDzPgpQVtjX1uAZLlmL
zwt5ZJ/p+RYQu3MS3fgIMf0jL6x6P0/spaHf5hDqmFaPJu4/Q4Brlg9R5Ly7Lk1X7adnm+c4BP6E
hAG53PIqWDFcFjH5nujqQNL01Rh4jw4HrLWNc2KOi4tUFeB6m2NDrZtt8BMkFf5Ax+o3TZn8chVl
e9ViQ4lVD4VIFof6s8XGj6YU0xU4EhHzwxKXpW9g3FAsW4nSXr+ZHFSh7EPvEIpgcFgsRCLk5nKs
5fYogYIDtECDgSSFFitW/544wtynl5m13aH/X8ydx3LjSptt36Xn+ANAIhOJQfeAniIpSpSvCUKu
4L3H09+Fv2+0mXTEndzoQZ04rkoSCWZ+Zu+1YT8ENSeUleD7wJPTE1lvzFCo7Q42fZj9dmb56zu4
qY2uAzI9b9OcT/Hk1Ds71DhPCnPdRU5+KFq82OkyFVT+E2MOLrKWrmjskv3g6auZZPLebVKkB3Di
ijlWG63J91jWJhPjmGGq1nPiORuyINXK9ZYntSFlpPOAqFA7iHz8RSzgbAzTPHSLbjsRuBzhu64k
u3Quf3UglWjhL/KlYXScJwAUVsXLVFmwEqoWFUzfP/Wp5sTj4+PM5v2YJhcIlle3QLeTKO4MGCZr
pfgL2OBH3o9kN0euotoNXuntqTty3nvoU7AIxqC8xz89eVO471pcHn7Vv0XM9o91w5RuQJgAv83M
ZIsByv31QMX1zUQeWw2d2EjGr2XtNZeMSyGte4da4iMCUZAjblJonrCLGxhrVwH3/Epj9zTZSiFH
cD68fngmdOB9ENrfNcFE8UoOC3j5Zy8wSwj4fXSXuSYFjjQaphnNZwLMdBPXz9ZiTncHJHSzYvFc
zd8tXrWVr/LfpoT9Uk1iPzk8KGqxc1aT+zZn7H/Gnsy60qVkKRh/uQvKjLjENwiyu9iSx27gkF4e
Ewceo7QVrPSMB9kWvP3wX4N1UIY4NRIQnC66JpMMbc8ms5cl7LYfm32Q2FeYWeYhi7PbbHxJTMVb
y4EoLh1nvJOSCACCSIpt2jkVi7M+2LREuzhzGkOSe0a6WJ81/FKnTZx9PVvvhoAqErJcXpsz5o+q
795TTbiLWiwugIC+MAIae4uV6aEz3McWpcqZl8g8R5H75gTiaRiYrhJ7Fe3nRXPliSzbAitHDxAw
1ItDmEdJf5wYjmxlRu5kiGcWjAKuczwj46M3ZMRwsJjbRMtYFBPxfWdH3SMGlpJAYMYAOaWmHWJc
6b0U412weGazbk0WGo/GlPykYWcxHUkuRZe+m2ztH/Ls2Z3HhImTUW9ycDbo/bnMlOvc1ea3ROlx
Fh5OrsGBIxqFQLkDYm1H3aIfMBBkodigR8BZqhuyxvt/ZkczB2rz+NGJQjwfjQO2G9WyLTvIdt3w
TJjUAKu3+syS6eJELAkkuePrqoJ/SGf2OhZcnmELs8Yy21s40SYbPR7XEHwZKVZ08IUf7nh2gL8E
w2Oc404KZ40Hw5XfWtB3zEgdnB6Re8+0yS9ciwsJYM8IsSDJAr4U1JPEGGGpKwdywBA82NK5qsp5
HxPDWsUefjCrFs9DXmAypFiqZ7NnfuWT2+Ueygnpdw9YaVJtcccxQLb7uUzhXdkCjURnQUAs52NP
aERb0ooN6UvbMxubyvaYpQTDk5jW7kX7Gc9kn4iOVaJjIGCO+vt5XDDavqfXJvFD6HfZh6Cle61J
M2EC6aJu7pPSOYwNF4YtjZPxGjLuWQcvxYgC9Bbghtl01BzQ27D32vQKSN0RGgXF8knYBvZIBuL7
NFR/jDRa4AMUciREb63RWPVF+yK9wTqG/QtScswwhvkmmposKIrrtZ/M795oqZ3oHFyVpKbCCGm3
A9NUQ6afls1mKPRxujjupy9ne915JTOCsH0X9WBjzGP64SOMnklQAYyNwxpp3sZp4A+ZVUfcuMfg
KSEfxh2A6QyEezBCSYptRroSXc+yy6YonZmjDjVXJ/hZeOd2hbWfs4gROKA/04JGQqVgIoQMYSBu
onbRJ/trN7dRoeSoonyQIjvTGN8xIiA7XyhXQGkuBrv0Aq0Q++vqwwyVIP6QxSfmaS6GEhuGpjHD
iUM+T3Pu22I+MzhFkI5EHj6J3FjdT6IEaJYyDjeaR5CHqT40KvyUvLLKSZIDocCA/mT22cdYq6t6
vHD1hIcyO3bCo2LFoUsjZYijyPrtaAIuGeLGAf1vH0tzLk4GKJidW7D/m5CPT8oiN8Ed38tFNhYE
fHbmmMS0gki0qaQaKBmjmnG1TWtBnJz3O1spVyyGRVgMX0GfzjtdLHuuwDgKG15Up6iWVH+yS2q0
xmxPqd08snkpjmP214rbD7bTJApyu63t3H4qO+Lj2SHSpLfF1+SRGs7GZvTQTVdV/GChmD4Hx6TR
YDj86QzYAKpuALsUWcK2Lc1g5xvyrdWltYntu6HuzJ1w4JcFXZycVa3XAPbLBPcFvR25tvDdAQgX
1D2bEOMNYevR0XPCW12BZaBlOwATah/HMv7CTzIB86uIz1JiXwQJ4uNZ4KMGZBCMql7Vgnm7O/A/
BODs2U7nmMQ9JMcynd+iCWaKoTZVAe8kr1w82n20Zx96M6oc3r+d4lFNCJhmquG4uFqmaRSbuDLZ
Ufowp9EOujKBo+uk5GL4uO8iOhsbuIJKS/cEIXTrcvNtOeqpgho4mCUsrYVg4QtcERBaboErrp47
LU7utt6KwTvKyn0OQ4bOQzIC/vOMc1SSFRA5fBbgc28RHZQbPzXhhtjpnTmmiFZtSfhS8B0nM0Qd
0urXGFG5RvEA6P1oVpqBRFUh7X6bWss7RsbgvlYmFgTg61uBNm9V5QlJmANoiayd5p2ys48eofBh
mjnUdVJtQJ306wSfbNwX2Kw7fNjMxy5e1Z+6gOJj1DVqLaD/yoSqltvySM98rzV7usZYuLRpTWaD
SVuZ2iTnoYA4+yRirDLt4pLVQbVplX6uckS0sifyMgnbq68QEoLrCul5I1YR9XhqYhzWFm6P2mWH
yELhbGFJ8bLm7IwNo/aSWX9NFNumiXEnZDC24fd6zDC2AGw2sFFe7AaOUNTSYpg1f1eF9YsBY2bv
MiyoxmHcsGLh9dOhAeyHPy2puLKcOiF72HB2HuG+tc7wxc/gnZKajQbzpGaXxnhqUrj229bEHKmB
TddGTUQJmxxkw4xnp0bOm9LjRh/1tNWkBUaGY0NsjMNtrcgoIrIXgwF3BZ/zZc7lb0IXDTPdM1bW
HEdQbe97YOpEIS4+gPGBtdq0DdzhSI74wTfaYzxWAWLlDKt4C7+6bin5oPmhaR8fUhk8M41EUNSk
6PQIXdy6CkP4gFKonrEZUMJdBrnk6tZw4V0zPtt2efAbGP+RB355BKy1VMdFbEKNaXE8gE/odkOh
2ae2EFWTqfxDeAxOjDD+whG4IRQJtbhh/8Bv4S7P0f4ypuENHMGdwMkBw2YXkjEFec8j49XIGS7S
K168RpwHKwBCiywReKB4kmVMZ0GqxNL3Fj57CxMwwnoqL5E9jzfEvs/2Al5IQABZDmz+buUFhcbn
khxknJ+Vap4pmsVO/nFrxRE032sShsjHSt7AKK/H1C7PjlUQj6MQH+WzwpnV/UaBQRRoPH72SI16
B5Z9IOnsMjTSXoIESHAoeuy/NqYXRdt8utV49baikd+hsB7wUeypzCVZYG4z4gC3EclYQKvoZT5G
ghox9sOccN3FRoLbhM/GTSChwo0NwEgRDeqh2kJ+GrLCx6szUqzv0xEUCBfek+1R7Fikdqx7B0e6
leV3aVRCTh74PXmRX8sAHocXJGioqNqzAn9SQ6O9nmbGCw5FkFufkmA8Zqb0rkFHmZX03q7pMd14
Ov4G/wa2aLKvUZY8dzihtpNhjkTo4uRQTNZWhKowScY6mTslkDXvZOY4u4SR6HWHbACOgb4fY5Lg
Y4NqO5DHKnV/iriqDnXOVifsiUyYRfRd2ZiHS6oakk52HJ9MmArMLraIJl4Jr96XHkMTg68RugQr
AFJCkNXULKB8/6tJvfdgRrNlu/0jnOTqzkzbXzDC6dYLHSgi7XRkegJIr7kFmmcSFm9D7hWu9enN
7NJtbQmsww2pJUoNOFAm7GKo6WfcX47h+hvB4QOnBAmyCgGyle7OMpFqIew4Khi3dQbgC3TJUoW/
zEO4Z+7gw/Fa7Fv4BxsPATkkHXVnYbXtAMKIvtr2wHpXUyDw9aMxl4yjKQHFwS8WBlND8TSjiEXO
F29Vnf8dbO+u0NU3LMT3vmVlsChbOL1y3yx2OlWIAaagPqABPIRAi3d1/lpGNdvLbjgiqD3OHrux
oZgumIO0ZE3vIJWiZh4y9gGpv+8rw8LBnent5OjjNJtsJ3CWrerxPKiJo57VBr0/ge+CsxqMNurb
qt0mBYkpQutdOgL2QGlhMyT2GSWG4s+YEUDqlMFr2oentLXleciSXxc1PsRnX26iIngRbWSvEx2T
HKvVk139orzM7zg8CTasDmU83LDdcmqGfk5OcrwOHSfeEuONU82j/eB8XlmIzLYpi64yCWDvJN6L
dNSDgFu3Mmsu5MSryYWEdzYFWb+vW/Ol1V8jMd13gQWMSLINVe7fLoa7Txo8++g5PJotdrc4JW9N
WPNJsh0TgGS7WqHD0lR8bpE7jF5gXPF/PxLjM+ChSvV6qMKYESp+FwkiESaig/lmw6YNKnHwkRnh
h0kZmIalc1YOeExea7Uj2mkX25/MBwnLdE2xalPQOFPsvZcDHG6Pdp2vWn8QS7gWPgI5Ww31FjI9
3FXvI6E/3auoIybEg52hEenn3Hgry1/cx0L+ZWH6oCTLKrR+AAyB8Ak8msR2VYCgJfYMI8HPgrek
ZLIUETnYhA6fGIY8TC6WGcZI7cc9HmmcXAWqE+kiXWBavk5M/IidliBV8gfBcqpS9g9JYmSSd5J9
T/nI/DcCsGaKnahoPHB/pDDYHWwQq9wbnxUaQNrVq8UoTgSa1PnoKhv/V3Eh2sXHaKAMAkPzREoI
3smZZajV6VNB2LBXU4RSeTABCIod/tobJ1J/TO0C+kV/FPwhPgzsQM7b2py4Dei9Zvfe9SQVIhUn
blDOa4h+fteIQ0/qDis742Rb5LVj3liKSczoTkoQk0Wc6MC/abEoTGZ1b3r+uEM/BXlAs1sPQfry
1abe/c5qTG8pC4kuoo4M2m+pAU2IVqxmyoLWty9OG7DR8TLyxy2uQZsrEZ9WR6+FmC9geZkRKRWq
3KUnrkhq8vmSPKlbc6HSkZfynpMKYFTTrV9sHzUqfLYN8woie4CaBNuXbyLvYMWwz+OFDVRExtqn
NFyJun2jJ4KrzjA/zhDFARFAW0LXXwaMZ0eoAp71qYVk7Bb3J9zh3OBB1YCbrm9payKdqPhpE3B9
g49+LPJhICBQIkspQpRgeZvZgGqnDf+LrTt8dfrcXdnA8teUFlb0nRnSISjGvTGjAJrPujvF/0Py
zBvH1QEt2F8KzYqyUN3jo2Rl1W7HnrfdxG2yA3vYGPlG++BB9XwWJI6tvMGhxyt9MvXS/TiO4abT
cBFkFOB+wli6HghPnC1Uhzxap7aiYxJRRYa1z0kGLH3fk+ZEk8DUMQ5Ibcnhk5ocCmiXVpPHtIkh
B7SM9IVC8ynx3D9hg4DKjav3ViEMVTiyWKFt5jaELYsFHJHq+AAoeKZXPiaaTUXaFwutBQVR0GB6
srDrqNk/Wtn4YkLbiVm6rBLZ8Bp36SFI4ELnkp+yohVsp/yR6dDCdCF5w0XzHPzUivlL2ToGLKvo
o5FMfaaZjy7N4n4sB/A3gX5oUsvdukU1kS9svEr0lpkEoN74jWRDMF0LJV4XQ+sqf5wWikGGhw/A
bUF6NBOBrhV/29l772IPNAeMUV8zJ2xzghCFBbX3n+FMs7DpRN1DP2iOzLI722XNzegnSIvj/MeZ
ECSi1XkGEULG82YgBAkBVFYimvBQoScMTxSzXqYPBtYn3pXQeQQ0Zm3cZPpUffKCwGht98m2rKtL
rl3iL9r53U5Q2o2AAqXSn6FBbeTP1tHv1Eow4MuUe8EC+COti5HiCPf+GCFyO2Lc0NX9TCk7T4ZE
b+iYQhTp6OdiHqF1m725PeNG+iYS4tqZHEbva5ir3ZQJjfPGUwBzBnZQf0skpluz9D8mzNBLQp3q
4psNbmyhCjnbQVenCplqMGNuZYt8rxGAZBbkQAEyxTess20SQpUpfaYlbKG5WW/JULyXvfk+mITL
Wu2XLOWjhgxTKmqMafmXJZ3tXAMOkYh42K+f/ArVmV3y6dAl/POZwTAfY25bE6SgKeofrawjEZiP
PrLUsISAUCzfgxmHpwk6QD/6yLriZgc4D5kC43ponbMmeKCt0G3UZPmMHSt1xB/B2jI7Lj16Qrjg
b2ybnnHknGQMB4lxxYE2lYoyhBljUIZjSEDAoh50P8fI6ZN717AvnZMffSf4FsC9puBHdTgT4OY/
Z00MRJrdVxaJL3eqkEOawesAS3jVONN9NI5vecAT0EhmPJNnHx27DzeNJWAUPahFYJP0/FA4wunt
K/tJmcWmwbEWKuzlSkRvtVG9u3OuVkcuxK/M7iAew5KBPi03Qd5/2ANwDU+w6DBmDRLJI1ikjl7J
pztVQ4+9PHJxSjRnmC098vA7K/ewQ83TIZXmEYPtQxgRspEJmhIaYatswSdP32VBrga3J0QLLs35
2EzdA7nWR7saPvOO+rEhUcfPIxrOE8Fj8GEcXNRz7/9pA7aFVXMqTDbUTJFsHSFBN74TAnI5NFBR
KVV+WR+SohiS4a0A1R0EVHyJSTc/VPLYu9Nza6qLlmT91S0+EBvUECqvc+gFRAIVt2xOTgNdiWc+
O6gM2X1dBremq/ZJQim/Dae5OYg5RgbkoBCZzL4VPcs+NY57Gh9rqq6O1Oda2y8qH65hG38xIKos
F0mO+1RZ7X1u9XvSTHgem9scxw0/bo9dq2M6ZoVUoP1f5ffHwAUenvo5B39tP03IsQ0ru6IooYjM
1Ttr03s0mI9uBPveM+4jTPNDo5eQM4mACamoqtRn33UoawP2rB63kkVynvQvtrzwmQEitPzHGG8C
2y1ahwPl0SsiVriuOSd9PGACwMBGpnhwmNPod4baWkfq3Ed/u9y67y3Iy1HMIz3J+cNI4j3UMpa8
XJisp+8r2SIbJxarpmpsBvaYzfhZimQBTfMjD0SIz3T7XRMdsxY7N773lyyyCd77azjTxQxakhvM
fYt11qeYm7sI+X+BdSEq0ydMsPbsfka0JbzThF+wCFsvG4K0gLQ6aB5GQozitbjDirgEEmRfYV3u
bNK2aCERPY6tdxCEFFEfMqgK6GYoGfhjxR8EtciWOTe0zRO7tGRTyyWILoF5iM/r5dh/WWUxBzDj
u4LbiIx3HiKkIn98hocwY8NPLQPmq7r9Mdvw5EfWvR5f3RQIoV+yT59655h38ua56L8LEqAWyxFL
t7G49Slsgl0W6j8SSAwuSyZm4fwrSBBAljHfEezzNoXqp3Esdg0zO2qXofIcBjyOKTdlib8yY3Gr
BdOvYqpXpTF+sRnRqwZV5cCogG6EvoOU9mcyUY7DuKypyqvnWc+TXX5FdcKnlSGH2QZ/fSe+Ztr5
aNkDEYWzafIOiwjGHQ4hecHm+gCztQElAN61JvVzAbB1oOiqIb8KosSnmIytpIEyaBn9tuwStoN2
dcsw8LaBxRNJkYVSPUYsSSCk4dIwUOyWkDHSv77MVzYYEQinFzuK8HfMINz4+YA1QzZpGglwrYv/
QjdB5PA6VMlPiSg3c+InqBffrOV2g7m4K9VIF9v+lNwmeZkRbWnSMc9Iz1FvbQuBgQl0rPXuMsYF
AbEvs/qoW3V0vP7OmkMkmwvuIGGIDSFpb9TFm5fVl4DQJJUqUtwXuhILeiRFNpVr3F5j3SEFxlO3
ckc+ScJ0ESMm+17VoNWXfX2u2bxHb37ovtArPQr+2NRxEeK44TOxf7PfbpYdkVTOnRvOz30oXlvQ
Bdb8MqCJRn5/0Tq74YCGxZPZv20/vuJnwT9lYKKCIPc4GNdQzxdZBYRrxdAp+FMCuS4zkKly/NO5
pIOBRWI3JO2rWS/EGbIeHXMBzdLFoZgt8lXZoNRLJYMGh7osj9ITGlqL+Ynh6R+Pje1xBFCFr8BC
FN2uSzUQszyxvOhSB3s7xPYiaJLd4Dj3nsWxA75qZxXtc+TA3gdz+eLZ8jPEf6483nH2eTzfCjQi
He2907sudjCf0pKMzLlAPCT4nmVhbiRDoHXuNj9dk7B4DbtD2Iyvul7OHOSaqzZMXwagdQ5sWj6p
uFwUfGcjHLdL/FTWhjsBYoX+s+SKg0IEcCX+gW3xHFXxpmU7XFeet6bp4KVsQurG+bVpPrwYU3XR
PTOFeitFiUasKP44WUzJN8VbI5EPeMre8+AqzOiXsU1sk4bjjp957p4pos6NcJgqo87OKuDcvX+P
3doA/e2/yNFxIb+klOvc7x7BenDRJwLNZnCD853L4GFV9OkT5TCR0T6Ke7rzVZ/PYLJbcorJSGok
Q5XSeBiK8MOVPlmnlfHcdbwio58Bg5J+se28nVDg37CtAeIlcLoe9iOXExqLxyrg7moJR8bLDk4m
bsYXp3XOKQKUnWs3r6FCJCDZJ/EqFwx2aEetqbGZXkdHNfc/y7c3lgFkgvHXKuEOTmV3Hy2FW9dR
eqArqkWIaTppyl1d/UGFVJwcm0uobrG3mCafXwbzqNtn46izY+GyPEY8sARBwLGvsDcEi0vJSPv7
zEQ75qQ90QMM54j1xJOuRH4KUpewjFEzT1HjS4BNnpcTOwAjW70zu9gCpvqSjwD6x44wiE5hDQmT
+14QJUyUT2hqPt91hx5kvNoG2NkiIvhX3wIcfRtm6bemL756l/GpapgW9PRVLD431dKleY4EeKmQ
DHwk+JY3DGGBc4T1p1EnDzXj/lh1j6hppR+POwQS3tYkki0Oj2PT092HAwkwCa+wqOaOCm6YAOI3
chs42Lyh2BCPGH9VDnxG8AtfY49hjemRsQntEjJAa85blx2irtgUMIAmirPgey+pHs1yOMW8uF5P
3GkQ+mcvwWA6w4dDdGieSx9wJYwL4i07sA3xclWU8Q0F0zWxUbM1GKFgng9qMw+yX1uO+yhiWmKh
RtiTZ0SAJnBS/9Tb1IfmNE471qAMCRiTYB5ACOOmf2XeMccVilgU+a4KfiCacL2uXLELLcfeZ3l2
VvynEbUOhU77N1zyBvk1kzywmj1WDUFh5nu4CkzFzHW+aEZq+5y6RA61lb5xr1zoSehQCThAQo3y
YVR/Uovi0NEl0MCM8LXW2al2sOAkLYWNjd1CkH/rzfuYxLTMnnaotVAT25zxVamOdTzds/25Gxrz
3aFLg8p6RjFrdsnPRIj3qiuhYbdZgIKIzpteaZOwSx8za1wNNu+CHAWgVy6DZChJlcKwYgdf2ifK
MLPvaKm+FSPztIyfsx4sWhQikCH9pRzJclwYq9Z87hL3HIf9zvbTx+XLotP+Klpat6y9YjJDHdVA
7Mh4f2AP7GWl1421H+YuY79J3l4xOd9BzqSqTL+K6A4dXrp2ako1OwVyHoDMWaJV7b/GHL64UfXt
BWzUSCD30Ysu32Nt2L/EmBusyh5LBtiHNn5xHfasTJgOkexZ30FFgMGPRlAkOOQi2LpM1/ElgCjx
ffJ2AqYh5kvMBDYop+cwbr5tombj3AaCqJnAWLgGoXtFSINIrLLt8zyKhwrFHUG/X3yE12EK+nAw
L6xPrwFJdUZTPtnZUmXV6OW7cb6MTJQKgqLL/tHPaMNCHgfSBumqSToRNgHFta7uy6D4OxTDuSO5
YkByn7N0WFluupstcEptMf3BYPHFJnLbdtYr1dGOePEnj4FA3TI+KLlaMwv3VLdE/73Udn3Pp/vQ
FMwNSfI49h18c3/m+ZsXcrto3ofSW5koXlazZTwFbFuRfLvE2jnNKsAKuDadiMdIZxu2VrfczUbU
+DUYw10KXHL5GeoaRB/9blG/Ny66oCntrq3bvzqao0gCViFE55vKE7NtCiu4B2bneNmwouwAX5/K
Gx3KV5Wpm11w+VHaEVuhg01g9Ks2gKKW6buY+qPguicgQB6I4UQ+Z3KS1p7YECFwMJfX2etGtUpJ
tqWlyM5+aN8E8VeRtp9R7LwILKuGVd93VX1Nx5FGwo8fl5+oV4TXDaD7wvm7s+e9L1/ivDyz/vlq
YvWE6v9YZMal7x+dbjr22vhoJnId62trEGmo2bbLynkoQn1YoFMNg34QahoZk4cGu/M/HI84Dung
MfcVdKAuuSmOTGYfPXES3n7qAJQr9Hio81cTs5rJQvTSQM2oFD0R+NwcXrS6RGa564SCpPnpurgK
iuks2Qnq5ZkOjfxtrLODR/Ds7KoHy8INHjdHOXt3vdddBtoJnzJKmc2VfcuxbFOUe+x93PGevbqF
Dy5pmGSGVv08sFNqGd63YfEAu5bbM+KGXVr1SITNFiAYOll8lSF1U1YZZ2tEl1L0zMwRKVwzfjUV
UV0VkZS5ZsOa0Gdu/Mh+KFvrLp3jtx58tzIkPsnIfIgGREhstujbs4vUFAAeeniubXKg+rx850Q7
jsltbgb23PHHgHoHjCMlHIyVeIFpPmrkkYiFnm1/W4zyWvZItl09Ql4xBhQP44BMRBGfV3yWFOxp
xDMy2Cnnv/BIrvJI/WPdudMoHHGA/8V19WXm7J2rus4201eEqGQdRMR1oTJKMaB7KSMsv9jbfgui
1QtNyE7VW8bYspOC6aaLlj1mPrszOqzx7NmZdwHi617hGgJWBnztQ3EhDhqWLrLq5zwj1a+c7pw8
x1uFbSG3qaujNDRW2sS9LsRvTINOZAGpe3YBKxTNV5cEeEySjUMu3LobNaiksqEsiNDqCOwFA66I
XOSPc58sx8nCWJwZkVjcDEVtrOPgLoMHtRVdyu5J1fvkqo0suIsKThqgGggd2Xy64stPQgb1wjiY
bQJqa2kCQsH2l/iKHU3XS+FZ/5+BLP+Vx/Jv+9/i/hO5+T+xLN/F/8W0/DuY5T/+8X8HtcX9H6kt
6/n3O/zv0JblN/w7tMXS/9CUnB6ubdvRprPQSobfpv3Xf7Hsf5iesjyYLUxvtXb0f1BbpPUPE+4u
ClhtAZZzpPhPaov+h3Rsz/LAvXjw5hz3/4XaIkwJNea/gltM2yJsi29Pa9sTwpb2f6epUKDzrcEn
AFTQFyuX9sxq8/w0NCMNeKmJqmA7qDK0eLi9H4vmLVv6JDPq5y1BRyRiaPQFQZEgLSdmIMg4StvJ
f7UtUKRAMInyBMVqkP4zhwgdp/YWmwl5NaShJjeUb9+yg8/IMPqR33Ays/jotgHqRJwKLCbtU9CS
3oWPbk1QoKT1InxLmPZzXVMXW/gT+FAJloeAWM1P5DDMZxCPRanaRqEJ9B7/8bqoZL+qHSRHnYiu
QFnkLTdRItklExeDQa/ho96Zxnw3Y9rQZYnrFHolWovoLpcAqsaEM64LImAu2SlNapeesgn3qgGq
5OI4Wj7f925JMB5ZQNlidZFdSxAEuqU2DZZ1BuQzE+UzmqewWQF1IH50FO9BgjVZundKy782xfpd
V6ZvvlX8KESnq7kJ/zZN9t6Wtr0fphmyCxJZMkqJLcmubk+Fi1MS61i+jnsNWZFCltDvVWq6qGvR
oK8rQrLhNHr7ypq/4tR4E8SKU840CFvGu8acqJTYL0wBLo1UYqgky+w3jAl5Q4yE5A1ZW8gckB1Z
RqI3fUIfw2UpGPsP8SJHMddZ3r00SXCogHQ7Evm0+uRRg3YZJjtietNTtow18rhBxECMX8sQvgsI
Ucx8/aEdxHdFkiiA++LRH9rdUGd/oK9RSzymifUUERpEYB7Jbn6af3WakxeO/i0eOmhrRcPoLiup
MRg7QBPAQeaP4PXwiinQ+IBAQP7kRXPNYhSzbR9lQGX5oUfvUbJnRb1IyzOL+IAuISLEsW4Y2hCb
hJuPPMOkiO9ai60hr3B/ygjyBCwICwIpBHmwDL4l8MgqCsptWvBUOsZvoai9KXXb4S2wlaBJope3
8bxFhG01ZI/4Xn8p2+Arz8PzbOh8UVqTSOxPayOsEMeNwUeZdnhNHLo2u+TVTvrxHqkuUrTxEtjF
PWKalpQL8gJKJpJa9JdQNX+X4HZfOocBGbMZ+AgL2X0iRZpGpgN8dt9LBLfUcaO/afmUZ4JxvInu
3akZgYG2NlcZAcCmkQa4hhGlckNNOYGJxKqwpzVY8TZVdKj4ZSZ9uUuD7oj83jt3FXq1juIJDfh+
nCzy3WL7NZj8M5aXc0dwbzZqsl8YZ3SQqbY0EUDjkapjOpUm7SH2HRTSb4bbWWu7Vde5rE/BUF4q
XdKkE3fuJhSzDTu5tZ2it6FUZfhWsRkXcojRELKAkyGAwVAbh5H4460RnYwAafT8k0qQuAKnIyIM
AiST5BIEcbulVeA1mdSOoGTrQkDD4+SzHg7v+hq9cjiG7OBLoHN5n29hfThr46zGzLiH540Y37rE
cXfX2FDUmL/dKQy0W8PM/A2cIbzO4skfHIJLoueWM29rCmizlZV8EM2+dYKOpcuIe2Dq9FPved3e
dFHhMaAPcQbkGJHtHNgOxP9oaPqDlCGl9uzFAAb3eeDHJwsQynp2a554id5wgmFsI3nY+O50zTL6
xYqqyTPJIHFGxmqAUBYzvz9SbjniM49Mf98VpJiPM1ogbMWur49idInXMAQFrWOhJAsglURAN1dh
RBIuvNXX2aMjSuUzMSr4zDP93TMEYGDXIr2cAav2hxYFVbC8KVAm+5V20u9YTC+jP9wsF+p6EhBA
bRu0cFPXjnfELZFK6DvWQym9eyHGbxHFzPzswYRfBzIAiRI6u2ec5M3V6oP+ganPDjlIcgJaej+G
NQkIovthIyC3fe8lbMoxjVCFsyhTNYb3Jldrb+Sc6vvhRUnQO2wat26CdKoSGoxWiprMcTN2F88F
a9mF7o6UgpbJYNV5jTEV+DMLic7qDnXYP9oh6tU8AeNXO+ckhmLqSpqeySDdC4mLGDh5+xy3CTLV
n4791XEG5BIE5E15cKkyGjKI8Ta3Xrt4TpGjV4UXsddCZgQCB+cDf4XwhYGwHZRBPo0mOoZRV7xg
Ve1MYTj64LnIV6BDsyvDkUMQCn2gfwUCAFwhE9UNyI+3bsh3jpUD6CyZ4417HSUSRL8BvlrW/kvE
mdgl2ofgG1fHlhNt7Kw7iEWEb0X/h7nz2pEcSbP0qwzmnr0URhp5MTfudB0eWmTGDREZkUFl1MrI
p5+PVY1BVe+iF3u3QKOArkrh4U43+8U534mOcpre0478ZMPFn4GCgF0EkVpzitU9yciz0AyQ+6pD
rZeu4Q+YL1jz6AWNhAbLs3xTDX8YQ4vVSBIqDFe2BZBq+IXYu4F/WpWKu7qRH0WAlMMf+RRnVV8s
Z7ihA8nxAF2CNF4Oxnih47xtpMoAlQ2svZNTIWjFjG8dOPcKmNcWHEOJr9p68rz+VCrCfbLOPbPe
xFcm/NfKwFhfwbsaB4BGlpc8Siru/VDwrBsWTjjbhdULaJxBMnajHOlzynKRzeb0JGv3uQIJhmWs
rUKZReLYas7xbiEkopjbo0AL5ODkQprGyI4AZXHhZD5Y5dSHftMVl3zpp7vI5auQITTN/NwFGiR3
XjbIj9kzDr6VHVRfDh9sGOm38i0hCf4zKeB6J+qswcoDgUrUBE2WTjPDPnArPB+lCTw5DQtNTgXo
A0awU1YynmThBa1a9xBz2VatdNmO+WU2KdTr6amayu5mUHCxqqxHCEGi3LQ47NSr6Ba6E92yadAB
zhzwHUxejQthScqPAo/SyWBQvxFVdx1TDLsxcD+woPool2m8mS3MxWWWcrpOKDeSur0SdxkRv8PK
yx19VnKpOlp5j+Uw94ZwIliBr38ERIM9/cJXwIwD9M9iPi/0k6fOBhGR8teRvcfFzvjKLFHck/eQ
UsVVuOi4HiB1I782OghaImMO4SeOCzPdRM/Sfwsdq1sUiu/+MujDqGW+p+Fu1kuVmOb+ZjIw0gcO
qZIZMY0YfGfjWsfuoVua7K0dS5LjK0HQyoKiPwP5v+mpD8cI/EXJvhB/hXWNZXBHhb/Ll5x8UAvC
jK+YGJmJPFoJc9i6l5x2ALNwsojgz7+igF0lK7p72trpKHpLPFYL5D/RJEco4ruZxStFh8wggBRj
WMwvGURxoFJnom9awACTehQtEq64TIiCmUcizH3RHf8Y6eZOusU8NrHwnwK8ldBlQR5uLBjWx5p4
rxBS66WuFiKc/SY+580XfOZgu3h1fHZLoizdykWmNJ0YEI5n0/Hx8YvqVhAMBhWqvHaVl98bMV99
YnFvFmfZmw33fxYhHe4Z8OKDa/TRqhO2ZgsIeDsgeGmyrk1CdiBiUEijNBByrnesWk7mWD+aUe5f
fKM9Kc/LLgWhbmHYRc1wwVqfgEXCJhGRHnZnpDFopqLfVyrtLh4Kz2O7IK8dhMY4JxBemqbtYtqK
eU9aIOQI/aJWffBCjePQshQvuvK8mPZvZWX+LihRbQji3y6ZwIJnOUzAa5eA18gaPrHUEANnGYQQ
Kf9YTsoIzRybwjKJ9qavwblXU8s0i3ChtjHusrbPbpe5Cp0YqM8kzzDZf5vLQS/F2xQwifHL/qbo
8Lxoqx02pueQEUOdhcn8te7Y93YktMIC8A8jo7kQpc0Apa+9uN580nZ0LD2NwXAy36sUH3c2kg/u
zIwiCu2GXlFVuz7WB8FcbRsbHMOjR7U0Jnjy0htLVZg8WH8GCt3CPHN6gAl20e7uIzJbZcf2onUp
H1pvny6syYoKgMBs4KZSGtEUK5yZXEqbffBmMLq7bKGPqQx2MxwMv4em3Bhj85t6VO0VPx++RAxD
Ij83HqMOHTXH0SBM2SAoBO7adG17xHOpeq1qNpkiKH+lVpDAGhlokmxmghXZVdusc+ptPjQ542TT
Ce0+mz/UXcaYranrjpZpdVZxOoEUC2PLNkK/NgEIxnzxstJhNzzBVu8i/5cS5KahEnyIaonmmrH9
YEyvUWs1m7mf0bLXAhgdkCJDFzjmfD/bVSwcxWzcB0SMoVLY+NjKJTOYmYTJse05COr2SZb3M32Z
YwQe7C4SseoJA0a6LHekp+Mt95ArOqQ3SZyykUzGp1Xb7UB0DxPC20Ov15/42pNTb9f0Q6U4D7h0
fd+6EPrxXGRTvDaRlyHCex7MThjU38JAr+BSJbdWBbfLWIl4ySpgs0JrpqhurOq9tuWOph0FkGsh
sI2iC4Kpp37Q+a2heiIGWGK/CGrEcKorwZgaMnZSg6hz4muUw17WUIasQ5Gh/hJl9jIk2AqCRLL7
xwBIrBeEPl6BXlxWKyXbH2UurJPm4ICW0aGAjvVONmpNyKFJ196HwQkWM3tlxYVXYprE7+hnNr7i
TiLlcuJnGPKm2LoM6coMggH2uOaEqekQNxIDrIGEvzD4MKPX2sx/KZe6aVlb/+Q3GE+xiaeJtfr4
AKoNDGfc1pcEOUAsquAkdXc2uVkdljUE5jhb2yseEMcxDoVn51TRvsXz6K4qE4Wfs4kI/ap2Tt/s
A9satkniz2gn5k9cCUQiVoRZ8PtmPXLTmESgeR3SAcFuokMWD5PVqw6xwYv6xZgFIT8Lo20y2K++
j8OuATjYxcvDmOXuNseHPFYEZLIM5nkxx2inIMjUsjHgaAXnHJYAwYogT7zqns0tGv4Rte8YOZ+1
VSN7WQkp634/k/m0jwcbQqLPnjCnmCJQOZS+quCZlA2p1xkuQ3EgnARvYFMex4SBhJkWz+w470gM
4GoJPoLG+NnKXHMa5V+ja3iop9Nr4q9dhN3doDJ5jgz/6LjmLcqy8ThIVicjGlDLaA9WSqZdF39I
0aBkEPkPvWA5cYT+CTOUTs4fL5jMP7p6DXyxmftX0PQvLfceCseXPrG+GLYz2o4RS6YJmxAyZ/jx
3OqZZJ1oIyPGM6AyMiA7amvZdJxqRl/HIqYPdTuwQSmIVTBycyfsEgOcYoaSVl6wGdpuYdptM10X
d26G7clv6vtZwni12w/4jtg+i2rgZYzoC72WCjbbjJb/kXvKPvokJdEGHkyoLmzdsSE4wmWdxPBW
9vfwwAfKVsAZGQdsn2W7hLZ6K7oRe9kkOXqLV5Qa5GS4q65UNt85DLKOAVReZOa+rZ9K/I98Mb1l
O6EcyywZbSwq64Nk0GTEwDM7d/zSVt2dO2rWrZsn73keZ4cGH3pEPNiRvGsSKvYiWoAwRM68rUqq
gAV7SdSspX1a/rRJMpAumpYFOLnB3G5rwL+ncNkUqyw/SNlS4s53zpVJ3RdB/e3H8VQKxzvN5miH
XkwiibRTMlBEUWw5cNWuGs6+8VCn9Uiu0PzUkmg1NCQQ82IWpZ907v1qzcECnQ+6x7eNram6n/GC
Ysphb4FQlvUdooKUMcci3zEYcZ9Y37bpOhh3TNSS0x/xaFyWtd9exo6wRgBGWy3nC6Okx8lneFNm
M54MPjDRoRsuAuwuRYPErV6wacWpu/vjV9jAFhiXTzASrCY0TbpwHI+Di5zCiYilnNqeLRgCK1vz
BarhIrPS8rYjdz7VdkfqlR1fm6XCnSKQzXXL8KJQG4G86klhxowzVLJ/diz4Rxlcma6ZQJ8NFxT9
3L8m3eZgolrAK31HAgBmOBG/t8LdT1n7KvP8M19stNSIBscPRfREOCi0t8qpCfwpb6koOEE8IEsl
M7S+hHI8uzm9inhPcpfAjDK79UVf7F0EXvjT3F+NYf+KFr7/Sk5hx7/ZKutn17znDYmKcabCtiNJ
PvCj0OWAhjTlLoeiiO+jYZa3ria91kpIZ7Ecqo3mGYFDevSa+L4XGcKRNkNER36fs8ZQqxYrXYf1
sraBuXmb3ivy13gakOWN6WNlMYzxk4SMM4HetBWJDHtillFupIcZs8V2NcCN/PtdTc5yzzbk6Fm3
nc895mdoZlMbqpshsEFqDN6ZG19Zbd67vp1cpgE3vi6Jh5gX/a1T4zIjTz8Vud6rqfV3NqJGs4uc
jcHwBksCtNCFbQhC+uReI+2JmPih9kfXR+rdkzcEEWJQIzlRdzBOMT/zZt1aW0i5ZFMziEBKbYx+
EgqP+Yyg0pqxWW7szhfh0niw+uri3CEiSYHeiyBASZ8wvW455/eq6XEpOwCU3Tl0ZpZB7ZLqAxrB
sCf8A5mcehus5MgNdsxMzKK2fnN8oNcyBgeVDQ69G3GBfa6OSUNV57mEgSkXBVhe0FiN2X2VaQ5W
/mD+Zi6Itld7ybhLDP18M7r+m1hkFw4pSLc8pg4aPMaa3KOAWbKwJahq64nuLctbwiXsipF7Vh9k
W94E2ssvdLsPtWB71i/le9nMCeHyqIDH/jeyQRyL3DIquUayL2+NILpOED5cRY6oD/iRBaK34bb/
qKbYxBJCIZYV+1pExU413duQj98dloRt3Oe3GVOffR+0727FKnHpKHGLWhL5WJPpyygZnBlJdDV2
eRQVmBhyQlIbtC1GBOdRdcyVfAYK6IqdbdvzaWWz/p7gbdzbuXni3DpzSQDuEBNW/i5sAsNmpA9g
ZbIYb8miIh6RtEjkoaTAkSoypprLeanvmW8/WYPmGqvxAuYuRDgJr4NEaM3kTFVnORfjC93IMXb8
hS0i6IlJZt89zz400cehmyhrzeybRwS2bdeCjIumPefPjNQgPrICIa7PxE9vOCZ7OVLzeq63oz9j
+0oYkYU1IDt6TDSUyA+xCgXWfRkhmf3j/+E2fDeN6ibx64d8kHqLrwj5RG58ESVzX0guS/aFA2YM
Qp+nYq/t+uqPdCqyco9uWT7jpWwJQM/wKLiXqumiW4U5WVVKheWTUcK6xSKBtnyg8EhfbQ8KAMM/
s+iNPYQIMuQlYU9+RKp0MqVHgZaFuOEUSxcEUbOd1TUeP2Tj59Ar9J5w1gvfvmpnsjjdttmIl/gB
a1q/NRr9YQ+UbWQlHcgWMY9oWfZmihNK6wXhLd/LIvaIFsfYEqS1e/Q6pH3r40HHQsYdvH6eR7bP
JmKNazbMKL6Hqj3EzM0jIwj2AB72VTtSpWQ9pgsbBH084FUwKoXELIdVl/bX2nGwnmlslFb07HJG
bUuDR3dVxyesspkA5pAYIvuA9PW5HOhjLJuSwdTZYx8pjpUJAW+q0S4U/KWEa2E3KXzS3ZtenJMU
4uDQxXz1GSj1JcYlQm6xGCXeF5NykGfYVTtvOZUjnMisW+yTQ2MPjOm97kag72lWHNp8Ytg+3VAP
rNZqZrBDNcdhZkWPvMPtvnBsYCKZxK2OGaGyqsepAShNFwYBIyUnN5uIBdNhj9kBOc0rvQUuXu+O
C48asfUuAK4wrmMyOnByg6rw1VvpExo5OZil7fRTiUng7sVtYS7OHebe1c+DnmYcGapbzF7xoETM
Yjol9GHpiwtziTWNGg5i7+jlgfiBJ+X0x6Lay36Y0AAAWciD6d324regbtaUxDcrwAvDSszjiOV3
2/XDHHtv6cCITdVWH87Sv+1g3EILoM2glifQdvXcsz00FdYOsm6eVBdk28qmEGh6Z8HsPqQ7cwoe
XVselWJtYhn85gV9dxLBc0CNojhu6FYSnzYr8zO5j326tNJogRr2zWPyy4QTj90T50An8DfUQ9Bu
TBcRAjcuatRsggE55jwjU9Ps/RKGf5Ml9ZHtJfEE5YuYMct0kE1qW71ZKYD406jcdpPn3EwF2l1Q
bHLv31i1+dX1TJcW1Jvh6mDpDZg+QRntUFwA4Jq8YY8AaAebaeaaSw8poagbbTuv6LQcl9Uncrk4
Iw+qUuiBWPdssfE/Tv3o0R4TT8weIISEFdyTMqbM4jnoWWGZkxouViyKPf4VFP9p+W7aI3xOvz+n
Fqunas09YPtShI7Zvvi6f4Zc6G2bpmIuVhM0DAttZi5lHzhI8EhMzu0yMhWkE0cFOw/ESTKeCct4
laPSbDCnQjvcvtUuhoCyII4ons41Fbqu7I2JXX4/8SxOXvGRpeKz8ZqSsTtft0R677Apuk1pkLfe
c2SODY9KW7Of6r3SCSeJU2OMiMEbDXISMxZJFO71k0x0s9PxdM98/kbG9tWyqCWRu+NSj5iDJm4C
zQStVk2khFFf8+rXMhzyZiz3RSvfoFjcmsvQHmyRvy+E7PKTWwSa20/YVUi0cMbHmaXmcYyDbwX9
wI4YWZXyh8P+MoraB7K0bwIMqsd8mB7LmTRDi/CiFsSgGnB3rxEVSLNPpQvsDT6L3sWd82YC9BJu
i+F7va7WuW1ZmeQXy0aCpgF+7DXmtC0S+5b0A4tYTYtVu/CIEO5MpMyL3sLD9sI0JwaCkTXIvRQY
YrDPQHlfvJa4cSgffjGMh9K3iu3gjDkRh/oqanYVdReo7WRGb50Y6KBM5y2NXa5hhOn1kt0pB/+7
MSfkLRdkJ+i6vyAtvAdJ8VXNiIYcspCZo4k3/JgI8wan2eYN+koM35/90p2nWUUh2slv1RstAwCK
kkDmL6Zs7FMZPZUpCtnc/V2gjjsLO33DBVmMR7AneDisaePO7LUmLj7KtJYryGiiO6fH4N9kltqR
BfKDaFYLxnXH7JZDYwy++nE6oZ/N6Bzdz7ZvA4Tcy486ycUaIU+nAW2MxiDz0MuYDzHsGxz/JE3m
EfTcrC3RqXvNR1ZFDA/U83rBMRSvuZ88QZKBiENCPyUsWNEEOzkw8syQgxXJ9OS0KflMiQL9Im8Y
yaFwqNMzB8xnVyJPT9rgYHsIRLPCP3QeFg67hI1mCAp0a3ptFebElaePhwP92vAmPErvGs/SQcDy
hEZin1WMNE4J4+qzR2nBxpnkjkG7Tk4eVHA/iRjQRUy/2sV90toqQsgRYVvlFE1WOp3srngtB2YL
5Km95Up9ExlwqRe4jUX1Y1oRAY6ig+qa+dpRZFV5s2sTpAW2SY0B/MlnZPBlko/KBP+UzcNnKZl9
N18uQKCti/NqA6afQI7iAh0ANedSfNayv+kDuO+zJER9doEfjzNdVBogC6NARzzeE7daRgORctFd
6fuvybrfHQxS7gOAOahUti7hsESf/XBwGh1ywZRAVEezxFFonuD8AGooBmCgtNXbXsNjlOmdtDyJ
ZyU74zdCDwInD83p2ermfV8XJFb6eAAmGohgUqEecRdEFdFpoIBgDaCAbRjU4C3Eh99rDN4W46Uh
PcX9YhHkaBMYWcpvWXCXO4vFR0gYQK3JpijIUAmU5NFjjcGWmfDfLETIzzdQUMxqIrd14n/KAVoJ
loUt/Lxkl9Pp7xyTXfwQk6FqTVBd6KGw7uCon13zIqP4hCSMhgRqLZMYbASa6qKz80vv0RJ4Bltz
/BlfkyR0BNQpBm3V/9A8O3tb8D4j4azRwiBZlubykde41csE3e4iafc8j1BbT3WsE0k2R6LW7Jd2
U5bY8Thd92OjVrkdjXsdiOVou5+168otJyswIiZSO88l4MPAutA5ZrTN06Tc6bS+H0is2KCWtHY2
vTTJxziZ0pIEQBXVJ+qeeVOr6eAbglcGR42WhhJW/WoNQAcaXMTGZRvM9Nhm6eDWr7ZG3zPBkhWc
TPz8DjGTXv5UkoG6LdDgspEikCkp9XSw/einvceDDlqHMVDQU4Rp3n1r7u0bHTuPi2kRkxyXqHnN
GD/sejzHXOC7yiNRMfOf8qYEdYeegCUhNZmPeSPyGpex6F0Pq2JL3uyuxecdVmAvsO8kkFXQBcG2
R9xiSexn68syZ2SEgCx91E5AYoOYSbmQ0ZPHyhJ8EDjAbHwrDOKWLc2EoX2cxNSBu04od8r+W9ak
fni9ZLK1DIwUl2PWAuqbZRbfmPJQ2iQwoapAqWuVZGcu3tkjNcrS9muKUwpZULSfjfGTT/YgAsNk
Z72+b3HYjsNHpJhMjLshMEJQtqTuyQo4dvbeWNZtOWPnN4ALIWiEKAXhpC2mc8UGrUfqA8ha/GC1
84hmoNw3g/U0Rc9M2vLtHHxZ9klevcQ4mbNjPPFBY/mrX8t6+lrgnNlDtx9sukm7Ye3ekA64Qf5V
AJd6SwB0o6nnfeTJoDhqpz26X4wtLNxtNq/Y35Ami8Q4NA4+O2Tr96XroEHPqD8ryePnfZkdi80q
AHjI4uMKRQBmKu3U0NCjiJcmmL2QyBu09J2iT8fvgLUqNeHA2iimsI5ihKwcgRzN+jI4G5FjlG/V
okAQsGFYNKodclp4LGmCk+VrjPsQthACOYuXDp7uJmt6VujOC37BhpxD65r73e+GUxhbuqTlTEHn
xIPxEKXJdwakWeXSP5cRvImxf6aTcjuXwR/qAC/DDc26xuiqW3JAAYNPEjGtw+TRg7IW2TfwRsgR
a7oPayRU2kXB7I2iuNRE0+vCy/ZqlBlu9X0yLwipaZ7R3EAHFxYpmhIMkXAZqQaayhaWLrs826IP
Dbo4XLQcDuzjklHVe8nuagu26D234q/Mka8ToiorqN5cpDyx97XkdRGO+LcT2zhntfJOblW/OHH0
iVAE3uiSBdBVxKfhiCfkgmeij9l+LuWjGl15EikRWnECv5WHjuOEM8a1X11BLGsPw41xPJzXhc2a
sJwCz7/+Yp5qHAzhXNUfDhDP/5orDPgLo2iUOkAb5lGfM/DLuNiGX6QAVAdGzdd2/YA4/EjUHDt1
8AdtbzxHqYNdIQrLUTZCfaq36Pn9nen31dGoKErr8XEw0HSwb495hVlYlbid/NELznogHgKzMGt4
qIo1UkPWW4dulWWY9nrcuzDSOr7flUK7b8Xdya8MY1NPy7OzTIe4nU4p3x6+yV4eztm4noSMFOFi
fE0/3Q71BogVtTOsCJQ8T9VGUl7U2Iuz21kv5jb2mXmXdl1sLLfiiFL1g8w58yeuW8u0KBmzeT60
HX2jO/YvwZRoKhoMzn6OtT5mVhgV0H1VmiUbxfekBWSId7B7tDPcH/DWLUQ9A2lBsTwxS4u3LLTu
cI9fVM0uLbD5q4CJr2iUYBtJgG7LVTXjD22zLilRg20QcVio5xUUoSZfWSecigBhAAwEOCcREubl
cleoheykegJQqwo8/NVPE2JdbhJm4kCK3dcxZN+hBHFFwcHQNgiJjIEbZfKG2Py5IZ21BzfLZ5a1
JfABYIoHzM+rPz0Z0Jn0UbDJPJRTveR4DTpxy+pyn1SakUOFcqSInOU2KVAwSd1c82x5kW11ajA0
RkX3NI7ZbUYlAA8tvUGFEoK48U5pTPniuDRMok2+EOa8FdK+nVKoGhWOga1pqytvfrstTCSTfhAd
yj7glgmsk+TA2NCEY96kc+P7eNbpm5UQpQ7bClwYOVDROIIEHIuwcqeOHkle0rF9iWAgwO865pJh
XKGrY8J9tddzglkqAuRIFBY+uzEFNBGAYQKaoObpmmqmhI1tY+eoX1zi6Tnio3RrL9WPxFnXktgI
q4aWv2RgjD2UrIpJv83oAE5scTyL/dTAB/TQY/ZtnOd6foum5AcCCLQDzFlxEjBZ7puDUYDuBuN/
M6U/IyLFT/XMNAJJWWYEjw27ymTVMww8dwj/u1NcMTpFzs94lSTktDeW3ThgGEqjdId8sNgltgT6
qK+Yxu9rk4y7GU0MehYKBxD3F7wlkNRr+mmp8x0qWqgW9LBn32qeR6sB9jR0qKsSuavFqjUZ/E3c
FyEqXSqsCPUuiUAoDdnq5jGKYJbA603Znxtj8JmQxftGwWyJZmzgSQn7JvceaRmo6TtiW9fA6NJ9
VAviOwRIFHkRnISiJD6qeiiCFwZ5rPNnkwUM14cRYX9lUkgxB+V6i2Lvd2snn+2EchZZxMabmDCT
VQ17zWGw3mVfscHGGYslmq2CKCj+NfNOTE/AF95na6JlEG/CzL+V0iRGi2LlNrfbxEbCkAdWfEYP
+4QDgCacd9ttkTJr4qPaeGYQhUHJr4iuSApRHCOLubYuQtyB/iaosPcoGKbA5wxWmK0HwcjhcVP2
3pwsjC6ey/57Ws64L+TWSpF9tItC+gtxGHHSyc6D8cac1U5zSZlmv3PksDxS/C6PAdG/SbsC9G3+
Uch5wL/LZ5Iw94ijadjb7nTVA7BML1P8AUaAj66iw2Vaq0Ojo70chjXvuf6FIZlvCVK+aQrQmRGe
wDwDOXeLZjI2gJT6Q3XQRqa26Y9g6G4k3EG69eRtqtGmdoX6CVee6LH8VYHB4tyff8lRXgBoHwju
vLZcbw6q2BnIAtfhKYIjTazOu5JsGqM/EtIgVzOLpDdJveAFTM3DWM5sNTumL4PyvgZKfsjICXts
/x12BcrDomalxwBzQrFeY5M5t6BaYdAQh5rtl76/Ebncr/7nyB9ypkNFfij66cpRqWmgTki40WOz
o+FA7ZIjasYwIGse8hrdYJq5DAiW6peBxXzuEDQ3wn+Wbvy4EBsJi7AFslw3P7SBQbg0gn2DIfbU
5s56Ea0rjxbJrfvVT8a8i2o88kk+mYfEsN+wp+U8vWhgnYhmOe3u7cHGzJTM0yav6ZqVjXRqwHQ3
TFdwkAGiPIQHuS3PdtoN+87ErZpTrtIXlKFjMRKP1XVSJFV5gxSwGmmHmil+M6p1xcTqZkrET93x
pTUkPLvYI5faavW5XypY6k5Eyh+Tn6w2nN3CrnMLCUVdMneuduM8AOHhyEIndmBsdOYb/2CTJgqR
hHOnYbuW1AZTRt+F2JhJTml8X7Nw3AOjVLpb2Hm/fUG4lvS9mkkI/2g0kdNem7z1kzhzZtwNpuNs
WH79Fip9j1It9+0ozpENQSNAJ5J4AsksXc4Kb0A20Z2D01SkywUwoRk68MvhQgYJT2NeMrGbAzwA
ppw4S/hOYZxarfUMB0FhIdEto/EhbnCsa7hQoT2k/mGWbNXcBSAf/loPG1fYYT5lwYB9MUIYhmHU
Z9WiYpbwbXIIcp28qRmNqgDoVRNEyzIVNjyQBlSeSuTQCORTMXFD13X+OBMlvC1nInqqONljSGAG
NZ5Td0DMhVrfF9JnO7rOUsnyAVdhise+a0+zg9LXd2ysC5FJioFRkDVnJEDyy7BojZu4Cs5ZRuCP
lQFiqDAEsIMlNGCE+4F9Mxmvuus/4jR9NBS2sQJV9LLuTqoE1DyndQdVgIqVeTWzjDk/UZs91VXR
H+P2SQfpYZ2V7hKxCqDZ0M85vWpMbgCKDzoWLZttVae3nhElISjpT9u3WH0dlEM0H+OmnerFb3uJ
sl3jJwwZ1YdpCoZEI61USqiCEXuhVa4sPbuzb7H87iO4+0SilzfAbjGJOsWhWORjBwBf2wGwqWp5
lX22hP6Yg3ijli8tTqlglfjY9nOzLPFJxYcW8q/xGuH4A4Ic2RhMlXmOUrYuiktpbvhI2Fa3h0oZ
Ce0CezXTvissinBFYcGAHIALWR08v9ZJRxKGc9ugRRzPiPbi3eIUkMpryfQ8t6/w9t/mdHm1ScCT
BaMLH7kgtPxdR9kNdF7eyNQtbonq+EF1xhlFEXimWpoekhyRfB3pI2tHImZ9kCH0zDtE0l9drawD
UVqXeKEIT9IXFJMlX1qXxhcHnYmElEZpaQ6cjOdEuofRxhNdF0yUeV6+zZiDwW+cxww1Ct3xVzJx
9TglEhmzosWFrfLZGaRekaWgwiXybpIFLJnhM7GeuRmiIR0gm636NWtE9Fls+t75Mkrn1AYSNC9W
E7svDyRXsqLzmoMcjZ89nN/NsJwCgxVdt45J8CqRj1yCWpZExeKax06dYGE30u6m18bOttEgmWWi
t5V5gLgsWLCs8CbK9Lh3f0xgTXZL8K2rDnIIGlezRcuRJ4V1qL2bPnkdiuTccO/GGhvuYCy/PFk+
JV7yVa/j9WJQTNu3UEKj89J0xEsNTEmrfeAG7zXgjfN//sf/+p+48n8mZP+ZzP1Xl9zfrHUwd/nf
vxrr/vZLrulny6jtu//XX/X/YWi6xLPGW8DrJ4s8JJP9n1nrq33wv/5zT/bPR/n115T19Tf8ab9z
rH+4ULcCEMce4jMvwJj3T/td8A/X9G3MYsQVuSa/6n/sd9JcnXmmYLgrpesEJv+pA1pAaLob/MO3
XOn43jofZtv9/xSabv1LlLlpAsQl4RwboMQB6HtYAP8aZZ4NNkmxAqVE0Wbi1Lj+Pee+JjXTQNfo
zm89JU3YCowoZvOSGQ4dw1zV+4YMpE06dGjAhabAMjzn9Je38P8Qs27/qy3QZImPg8tBdSBsS5rm
31/ZgHSPg9lIdhz2Z7ef9IOTTHeFcS86KNqCfchFO9k+cvrXgTn+u+WlIaW6POEdvjfJokU0Wewn
rEuqjtMjC6tvOZrRtXIgwwx6lbkCRjmYQ0dyZLeClJyWGRc2iCoZ9f3/5adZX+1f0ul5n/n8BR+o
6bu8NPNf3menNgUUDhpfAVxoQ7jSdJbw0cyxKJ5aiel4IJX7tfUnIj40RaSM3eME8lhrczyzDmQo
m0RIrScSTHwPxodt1zTpAK/t2M9u+wYCyr9/yRYWz7+9ZNuzhMvDZ1sODymv++8fwJg6TWoJCNZE
X+BUj8eeMyi3wtlHYgYenyOs/Jrq1L4ssnoB8PyjN4hv4xyCh+iDEfn3r8de36K/voW8Hs/Eb4oT
iOc1MK2/v57KNGebKbK5Syl72d5h6UoLCVODjidldidtzNYue1aWq0B3LOIAPGdInhy4UWNhZRdW
fL9Snrpjm802XDaihQfSKk5FgA8FNwi1m1md6jQlg738xXZdUEq5JPrAlIbqglXHNzK9/fc/luSr
/L/9WAzEhW0K15SW+JfnvIhiozH7ct5Nc8eYx9Mg3A9W1ajX1Q1GREiObaEGU6M75MeORwmYS33P
NmUf98MuGgwWnhntFzmJ7mUgbg2KCWbOi/KcewOhVwmnNj+TvPliVagIbNdHXS7K6iV2HTgDLmJn
TD4TRVoLUKCKyYDC/A8wCG1bQlFJFPoQ3CGXxl+xxFdm0YyRGNHsWfg4tyZv+wacI4OGDI7FiAXn
hsCm76wfzV+ocWIagZFWdKKIWOfF2O52gKmCu0aQ4yMT92xHeXG2R9SwPq0r/Ppy2Ptaq4sr62Nc
u9OlW8RPCz0fjUHmvDB3Ci1Pf1kqrfjhyp8pUZjkZ0RqX80E8eUy4mUVXnEwek3Z07fVHt4/EM7C
rf+86/486O//fPr+oxyKexrLvvuv//xvzs5syW0k27I/1DAD3DH5a5AgOAZjVkgvMI2Y5xlffxd4
+0FDmtTWaVVhlcpKCQQB9+Pn7L22/P2hZJVyDGlbBmuykI7727dnT1o/NDrCd7daJz1mfx4C18st
7VW3quUDXSXuThs9LK2Bz6WpAyD2Q6Y953HQrbjubVUOwalZfxRKfiUgxvU1rBxX3rzy0VbNE92H
5k2Z3eoSrsoHs/dzXQ67IWq/akllv47zuYCksXVZXvaQ+3GYqUoc+EqQDvc0VuoIqQIfr/A5FkV4
iZkt/v0ZNlaL9s+v5noXlJDSVDw8OkLKX1/NuOLURZcy8RrCufZRM9Oa6RV6vwbtDxz3O2jkaLdl
bZ1GZ+0H2tqj48bx/YyDdvePi1nXgT8uRgIGkqZj0xgzf70YlyZBj30W15k5Tw+3jcIKreIByJmX
jFFwMot8uvTWZgoi85BEpaK0Z+H6x2X8sbPa3BDDlGhl8K4Yq7n+55211AloAJUuGYfKO1vk5X1O
RlvPO5LZhnuu0gEVCSeDLY6rd4yAoa8qvFktB1WNCLqjKzVtJ+ey+MeFyT83VpfKQljSFOt+pP+2
rgdWNEm6Q2xFpHT6BIcZFKuUnm0c0dIcxjODm/kga9gPEzpJg8k43NeXypkfsqHh+EbQ4pNmxNZu
kN+KbEFzaargBA+PmTboFD+rwIK3IOY6mE1wRQgUG7pPka197tjptg2MOxIQmIWigyJKNGm+ujGp
3JgGn2i20MLO9eXVDMSDlejP//hWfl9tdVuY0Hd4NKSlTOn89nCYpe5EgJgFf4gsD12tE+2X58Qt
Iwk7FYgZcJSPJYoN13muYUFZsbgsqqbzFLlfwm7CsRxRVvQNAomhdxvv79cn/7w+aUtDmY6wHNvQ
5W/ryVwisW7GxSLplBfo9tpoTANIHcqMc12p58IdN8i1p5e2c4+3JV9FSgGuxLC5LrmBnT0HhdLP
zaBHW9tkSskDKl5YGADXK7IT9fBI1g1kds1itVprIBdREiqPJrw3zYs5oGkfGC/uhkA1JFWH+HcU
7efcIi28cZcD7dX53jCy4B8f3vnjzbX58JbkDM+LY/IG//rKFFnhVm5r8eHXq2qidPCQ+tLRJXOR
Dn+E8SrQaBmUkcIHITPjSyhRWBFBqCOir14zG48vxx3y1MjM0L90DZ50w2Xcxq2OjjnpR55lBB8j
AT6gZApydpH9b7PAZpW26E8yGlw+7VIUHnfZ0sEcUmIPBes5w2NzMcXAJhcNyC7Rq9ITnD9SGZzK
AIFVWc4E3FbVx0SM+IYTUrwmjaGYjO36vs20623rLB0NC1QWvGcGYG0dAyDFbQ6ccnSabQ9AAgtn
Zd6DHvuSD+ZVpz4DFUvAwm6O6vGE8wGUS8Hwa1J1TCqdrZ9F0SFeANEZGfJsGWN+XMImYH7IjhBi
mS7EOPxjz3PX1fzXBZazCc+mYbkWy/7vC0he1skEVTRiCGjru3BGTa8NFYGbOqyxshxoYU8MmrT0
zTSt2Z8R1znZyXYWQIGGq5BK0BTPVKJfx8n9IOYF+fokThmoxbPuws1PhWa80D59F3MG3hIG8FE3
UnjvBgmijoZdF5U4BIE4QMFau8V8ny8Zr69JxK7BugLTm7AqZtUP0xEiWf6QyIl+nYvXMQMAP5Ht
leZDcKBuSHxNfs/awToBjrVOzsT8P13C9koOo0kYig4qoiWaBm8Q6ANeMmUOcKiN0t5mlT16SUvu
j2G1j9365yxsB3eCm3EyFmy2mp7uynUTGkJN2/YpUNA8NH9oQ3NSHDOEbZGShdJhjAOfvn5Nfi5S
Qe6Tn42mdYYjRJvSnU7gA2MfXRcfuVSKPa1cprOptfE/9nHx5+ojOHUKE+wLx1Jp/lZiI/SpaeTD
4BJ6QyDTumlFMQLa1O33nUIwUFcfbm8WGWCKNyYhHKdhYJJZWfdMSOA11DBoa2Lkfcqy6FOZhBeX
RJ2jiWDm4WNIqBCR2Fm3LU2Vvqg0+CSMunrSMcf+fR0V61Lx8zOKpsmwOXYLeBsKj+H6DH/9/ES2
BFWc8X+agkNNmyF6iGaCbXU3JFmdhJJtB13gq9UM876ukuNtBzTm+Nwm9b3JXPgV7lrs943JFgCH
uJr18Wo1xraso+qcQwrP3NH1lWymvSYfMR1WH7OOHqUyQ27FenzIMp0sIvCMDW7zw/9DYSH/WCWF
oo/g6oZ0Faxz/bctrK71PjQDPQR+gNZHGkWxSztjH8yNS3GH+t8aEW5XDNoBWB9vzw5juK0+L90V
Yy1R4OVS+ssqYBua+KkTefvalOYZSuanXnAMUoLcvAxcz2PJzEggDfP0QaN71jCFw+lQ/0D+kwnF
GMioTk1vffr7lyf/KJ34hJbO96dTPKHR/G0TrPWyX2AlR6D615XZIEt6S95J8SCGL3qKBp8j5r2q
GVGP5EB4WVLVW7IhsrLs9g6TXfSbLql7U8dqUc3O9rYxrtUr0QUFxU4inx2+toelm6nGmojhMBai
3a34dmPxaBEYlUcD8tUhT69LNrrbNNUYLsxp4Y+kCjJg1zBe5d3L3z+5uX53Pz+2sDLXvg7wrPW/
bIe/PrZl6nKetvF62ZkT7aaA2immm+zT8yAZS8UPkdEKEh2CHuRmUanyce6aa0HTniW4Pcskys+L
ngfYfC3rxPUCeDPRqoUNXs5cN9eMRrXazFyvGTWmaoR+bgx3cbezgJCLrUtdyQB9cXPx3Lndl7l3
tL2rATNIydHZI9hNS0PzLBPOB+nM9kYHVn+oAtQyiUrEnvSc2CdFqfPL2PRyDZnm3++Q+POoQfvE
4vGgk2KuPKtf71AkGUcnccNoVenqqIPMgOKO1RjLV7Fx8oUgorKDkUEEdkgFgTwbXXRAvMRZU5mf
tk10bTQjuo5J8rB4NQ2611IwzIy5GzqtplOqxcmpJYLh/+PCHd1hV14pV3y9v164brTBlONW90KU
mttwipnbhgilcW5dw1JqZCaN3/CwJxuwLyqC74dAzU4KhvS5ZvoLz+NrKwCENgia0+Wq5ZHt9+vB
hS/3ObtMWBOv/7jm9UX7+XGUbAYG12oalkmn0lm/jJ9W0YKeitlFKKT4vzFCzvDQoje3SODBIGUs
mrivu/ypClV5kO54UrMlD6TcqjNEsVNXkad3t2gNoUp5gfpUpdKnFRefWVH3GEPnfToll79fsvkf
xQnVs0PTyrTgLdMe/eWSNQYxSVzr5Lm0R5HkayrGe+e2Jp4XxsVuCDkzI43wbgEQ9Fwxao5QCDCL
QgsEJoOslBe7Wd4TMw6eusj5Pgmh7+sV18BEhS1ZfR/cMbx26w8z2BOYSRtyrcppiC9Ik0BNdGed
SnDfmIF7Xxetxvae9CvzgkEZmAtS7fttHrbNmsZ0BpO4l6Kxz45tI+WilHKbOjn//aaIPxZU+qhi
DWtwaRA5xu+FNecGK5cLxjwZFxBrcwIz9LjHsSiNPclAwSnv3m5niWhw3B2dr/e2TVC9LiACcGGN
2XglxLbduk2x7MxxGqCG6PnBrqKHjiH+rf1b90j4QqO95lHxndaQdfr7h/ijH6nb9FgUC6Tp0kBF
tvLrN5vpFo5BLQVLCSyhndXXHC+U54wK40mfuOjciILpA+opdpfiOUnAaRJXDPDBJi/43w3qP/Zh
PF+ucCUgvLV9d+tX/vRyJCwjjc2Cg3MBCwOhOPu5T85JYamN6Sa9VwRty6wH1UAc05AsRhIAF5I+
Z72azgiQF6axOqBboT21ZR5eNAxPMYSIQ7GIswpazmvNEn38+10U/3nVlNmCPGJX/HEXh0n0elcN
XDXpId5iZ8yalN1uwqkD9FI1CwhqaNjYge5bLEUjDvRzmplPo5vXW3Iv4XJ142ZRoXyt7WMbDTYg
LBs3S3+pOZteYpSO/1g6/+ubVzZ9c8FDLLjbv5Wl4zBZcuJZ3Sp9CumJRiuqIQrcTdI12LEUycsm
A/XNrY2vA3E/LIHETZ3Y3Z6g+gVDltT/0R6/YQl/XhtBZ5h0eHihTAth9+89rxSByJRm+DRrYtvO
jGPrJ1t3n28lJbb8dRiAXH1C3FvZ9WvpzAJAf8b3bybZZ6h2g3/7F90ennfTEIsRZ5TBztpJ1Rb4
zxXAHY6/Dg64aXiTYUN0DHviWdCJOEtANmixx3QXx53w4K4Md0VFzd4kwftIdNSuNkYLz1XyEATJ
E+rQdp/HJHiES+PC4nfpoFbaa0d2FBqy1V5In2oJvjqya0/CEe0pyIzvrkza/TIjlRE92SF27Obn
bJ0T/f2Z/HPNxlorqRlshwaiFLdn9qc3iWT2uZ3RnG3FJJ1zI0tABUHYncO4f5ol20QEOENVfKBi
StDowO69KIgZY5M+DnN3qVRuHOygR4mvlc6eqlnzgS9m+1hYyctipN8QXoX+Mmk5yv+2O44s7Xfm
sG5Klh0/90ibCUYvthlhziSbO7gWNIT+LhaUS9uL2huF9bGYaXfRyd+Y2Zqt6aA132LxN/eirN+6
wv5Rm471ipL873fnP95YwZ1hA5a2Al98W9x/ujtjlM2GHEaBkRmgUWmFBDJMpFXSdgwACNOjSUoL
BhjP1VuVwAhTAy5Ggf5Cx5vEU9IVB3ILZoQ2UHhT/DMXmbZbEdfV6fbKOj0hXtHyjyPYn01hXhDT
UNJRuom65ffrDqsuqS0gfduUscnTJBx/0NMY5dPq88/N5sgJgwS8BRT7rDtqXwn93V7C+qhknv/j
EfvPi7FMqTumoXO+/b3vpztJn2iNQcZv3uIaxJ6ymfPE4M1jnL7IwbmP18paDl3GIAb2QZenyiNh
Oj2UFcLnf3ynv2/Ia2HFQPC2ffDSrkzWnwurUMDTpeHDq1gEYqdilMFlPT2UHKa2g6VepxrUUihc
zZOydfeWi8It0If97diiOdnWCo2CUJ8i2WlzgJc3Q6+alBhsisk+iQJnXLo8JFWQ7LNWlJeEuFtO
Ok75jw9yK6d+XgVvH4TZ8dq1tJhs/lYhdnJcSlRdwOzWyj91lbHrkvizXPS3W3NVR441DrK5iqwQ
l9LJeRWj+pUD8i53EDUkNWHmjsb4grj5fyzRf5ymuDiuilttOfxl/z7ctrWx06IBBN+wbv9hMPhd
mdinKiSYG1vLY1s37TUakQTj4YSMpr2oxaQYMrtqqzASHvqWhO8ienGnPj65AauQMQWgC9fGSIXl
L1NtdCkWxzxP0eiTXVORwdaE+M1n54IAjKYS6Lp6XfVbo6+PYYjisSGWIqC+gWRJEzav7WfElgTF
d/gEYIxSWtXx42gHmh+GkXlpzVEdV2/lbE7xP2oqTtT/8SRKmj6SYbupr4XMr08i8Z1tCk2DTzab
9s4OqNv6cY4PtQxzXMMAKA5anZfn2nGRIq0/itJ+1pvS3cWqoAXdJUceLMu//V24/tLtf41h8kWi
dzouaX2fTOPwPOhtdYIlMpDKfa/TI32MbXBfY61OVt93D31bfXC6eD7efuk2vNEG+9MgielhIqYz
+MMU0VPfPty61pGZgaKaa41+qGD7B6KEWpDwEdIVCfC5fbmNBpcnBZrn3/7WsAPsxXDV/E5nyBja
+lPn2qnXi24AhMCYNKnHu7iVNFcQGfNQkfkyR/p5BPCGoUEm97GKkUYvnCBMBuF7t5LEHIyfinas
VhFtf+8iHHxZOPkYtWv4/1uxSPQ69FCqGSfzPJ9c+of/90LdwD3hjP2kKbP1x4n4BrUsePZjC6di
7/iCrjxi6PW7GEVZHhoUkcfKnPZdM8hLkOjWEQ2Xr4HcvtfEnJAilEMgSBHpWbkmHwa8k55prBSR
ctmpLEtfaK1AGxy7+BVX/rivpqZ7An0JQmupHhd0rRcrm99DjkQvnaWm3ZhFxn7EG4mmzglptDvf
IlPOnwZjIbbsdmkpocme1NiUIrAEh9Rk2GiiTrvqYe23qaE/MYlBNUrDO3c3nNzzly5lR8Ox0mwN
q5PQ3NP4g2V1zzWsHdIKrDcawZ5ZzrAB+irY4jzAb99hf8Kmpb0ONOvHNnqaJxPPSxvoT5MbkNY8
tD0ngueYKIBnbVmmp9zZOmZ3AtSZH7umLi81GaNnemXOTutM+cFhPprb7ZNDjONWpqO1C+Mo2SmF
UzKvA1KcFMgqujIbxJE1iTNE0dGutz3dCIqd40z6FuBN9DiXBIDANiI4dClwG/WsAo1dtFiKUkXb
1x5oOenbxibuTB9C6FFDtc2yUZHK0poM6+PiQ9eru4EA1tsMobNXp9q65KxnOs/kFp9uP+pR828v
R49nyjeIOfASNflNE+YX8pe6ztShgdERaSIASLftvjbHR4tZ06FIcZCENbEak7RPMSiInSPHN7eo
Po4qO+lq7h6zori/zV9SeK7MTbqjqA1UzDWgHuToIXSf/tUAaEQ+ZmKcW+RmiLrZVE1jnM46chzW
Yy/JWvetAl+0GRmDArRBm3D7Xd1bCR8q3fE6yA+HVECuJyGJVHiTgmqwK+Un3ZTuDGMX5PBByqkD
pykKY6/HNr4QZ6yO+P2dh6iBRSLzkORSpzT31BAUq7jF0P/nyTcDMbA9Le/DOnmGWOBabfkY2aWN
ZrRO2EjNdCcX4dzlKO1ODS6LTZi30c6MGNcWWHzmeVx2oYH/WSthD0IIxHVh0xuHwgGQjAgUUhtK
52JqfeUP6wsP7qm8D9s4OLqpdh4LrO8B42WPJufXCXHfJV8ut76cAdvrcpuuVQyBb91JeJNgrgM0
hXEY/8hxzmIjI40oFnrYH0Iy1O9znvP7kmSjY05t72GxwTu0cLA0rK1SFZAMqBAM50Ci35aDIA/e
sZJgZxD55GlkGx9VECLIddrhJRtR61YLzYo5vi5NZl7lLD85I0yidmGtLuDi6XEREHOuKkIvL3OZ
ZPdRZ9AIGc4C5M89blvOLO49UcHbcpybx2kMi8NtPNAwnMRpCJkWz2QD/hM1Sx+O4bHNreBx0i2d
77Zge8GyeFd3IySh1K/UsHwLXCz6UzyZT1qU+NBfY6+18paTTEXKi0lo3YQBZV/lmbsj/emFKpbp
4BKcbj8ysMh3ZkekuOmClBqqdPZygm2YNs25j2edPZVuDYffyJ5eSlEXiFupwlT6KYsK/Tut1++4
JaF7K8jCLODNue2Yj8oouLutHlMWlJd0JvXEuh0CdJY7Hys/UbPygTZkhTyU969C5o8ZnQNLN5hM
bRb2+1Pt0rdYWvt51JF9lnm8vy0ubQ6s28FI4zd2XXnDVIwsDEayL11DbjVNC/cY6keA8L7OX7sx
Jp+atlY4oWvPC1JlJqjqQG8O0Yz7qG1ionmQ5SLdf0BpEjxYktMKwFOIBMLuPCCcg1domnOsx9nv
Y/DoEdeDpUcDJoHo3SERbSKq7LtWkeDAuKmM9WE31Xi5/1ddNJgFw9khBLHY4B4H4+thP/Z6hOJE
kiGwzwz+bOq84mHJgLotRHyPNgyWbOyQYay3JRiM3U2nYxRdsxOafLndokyaP9K4gdwjk+wCvWs3
S1s73Z6feM2P1NyxuVa28GL3ZVoofu2ifpLhbD13prYBOHB7z+S4DkZUH+IM0vdJSVIUYXopmGye
w9YNdjGOBDLYvjQ92INUZGIzgFxpw0IeqXVxZ4lI35sqSnElgS2Gs47MuyEfdw6W85pgrSHsOcIB
O07OgKTK5vmwMcWbc3UUHdSNIJxZkbPdipdRlCYdEFw6A8ijjgUJhTLEgX9AxdfVl6p5QVG1qWa8
E8gLKvsa2SCOIuyr4KqGl2j6CiAEmQK/Iy9Ds9Pq7RYVIMo78oAQjLvf7UdZfGSNQsZ352INqTDA
9cWkUx9A5CeMFDvU9GmAhYxjI/zG5hitAGla9pn9YouhRDeHxUYTxjnMZjYiHB9YzsIvbZ18JLft
c0rDdoR8V9WubwSUGqGYOWUYxyjYTuSrLMLY1al0vaWKlod5au+bSR+9IegSn6K421jYEA6jwlyY
V+zhyJMTz1W6dnSZ4fTO/cKQk33+MHWERBUqeTfb7L6Og9RvoFZugmH2rTZEMRInzR3+4wiZAmV0
Q+QvPI6l81ta6vDGrtTUD9k6vnfC+UMRzNKflD+Tr0B7g/oAVkHczoStRGcrosiH3TNxPYnNXCcv
zjMCOJzqTA1S2XpIeEa/mxL9bRL5q9Yab1027BzThoJIgEqF20YojbzxeaJFzDbItx4i3Ryr+6mK
yx1xcxBfe1ax6IH6rL2jubJbIEhMZEJACOk2ZkfvxyJQNtdBlQ3G2nu+uK3zw7KH86jjWR+MH6v5
0GlybA3NoRLNI7Lc17wVy3aO44fQmh6VmNHlW9ObUQEnhuP5rV4Iz7TUSOBWI+4MJ6qPmsrvJSPc
pZrPcoEuP9T6S9rJnAx5DahL2eVXOULSCjMF1L2zCvBYTCEUW5/G4ZJDzo6m8DOIipcycV5vDwpD
E+yKMP43cacDIawr96hoxIBODrCM1pDFoBKVyYPmlnvMeLumDE6L9UNZ44si1rEJv1h9cEIOsWMv
vRIDdBVQzaZ89pYBOp9JGuGo3dUmhvxV9o6CEylnvnq7iLXjazcTQ4cXBRtgZNx/NxbcFkkGvUJ1
zxJFGFqjvqTx8mUZp0s590+jLl4dkaCoa6wX3ai9HghEinf0MsZ6eWqneZ+Qig0gxSMEj3Plu9Wp
jqSHOfSs2rUfta7HEG4gExgSo9kYaNyxHBhAdZsm/rAyIm2rUmBWYKHrUEaWKxAks/xREB7hFl/I
hjtC0qJxGn2a6owzhjAvioQJp688KkdaVsPerL/PVXqnz4/wIGGHnhs1PyQgGjTxo5tPo6Jlm/mS
kJRFMJojQ+7Jlmz0bkcEYmt+5HatPhaSugL4ZbmoIBLHmFWX+tIHibafhfuBsaflNbO1jYgsOmRW
h4B6PUll04kJKiHIS/lNrbHO6DLl8Ba+tgHTj/tQP2C/3Ap8oYGjb7qM8eyAeryH+5OwQKwmP7Lt
TPVOCrF6C415pzTyznPmBKewVgatn3z8KIJ5vhvDWaeksO60eugeSI96Saq0+5gOzuLFGjoOMAL5
sWjoWiEcO6cN+2dfW82xWuZ+x2H2cWrRR+aq24vceSPrnOswNznE+B49GRD0zWDxsoagKtFON++1
XmwtDuQSkhLo9Lthsr1RsUKiARp32HO15xlvpIRAbxjbMfmAwgC2QkfAIYLZZAdG6Aqw5AwbczeL
qHih8OwOgVPp26BusD7WmwjYLNKHtvBhBx4SRmugNKGKzyF2/LZ1wcGRbwkUPwYkixmu20/N8tg1
HRvM3OdHjZtX2OotDojbiFzpDVb2jczxq551DIpqbvk47SxnH5TxNpyLPc2MXZGXdyYgHBS1SEwp
iLpv9IJ21rLmO+AzG4B54aKm8Nu58sWoPupj/ilKXg1lZ08xvv4Not0BxC4n3qsbm98Gmx5Z3e+/
JHi2rbj4HIAMCAE74UFqzMcYvFCb2fqr0oFHYPHxDPU5zRHgQ4ZYI0xmGKAcRO8sCgGSmufmOFT6
SZMA9smI/l73HLmXfVVaLxjigguc/IxPjVCjFbjnBmJOm2ceGBt+EMYbtMckZkwMVQ9Fh3+ec10C
4QZEvRkX54xAdY5MZvPYBcte7xcetpDDYmTrzq5zXw1EIEbFcgO9PSKHM8XTdCCOxT1bYI4RdHUG
qppl2Cg4gr4NM9zJ4E4ss0jX+IDHjJzlrkrFrixDUg5lqT3KsjkjUohOPQzSs1MP6yEQccGtWfwE
2YG6oHhJ+pWee6G/t5jRJiMdwMalJVdkL4gTHgFYafT6WePIn9us/FIdRz7Hgk1qHF1cCcSUbQuV
7ZKkI1CjHElNMzKiHfCCbWZ3abyS4KG9gFa5i6PVHsa2nmv6zkqAPcOm2gw8tR5K6wTeQLS0T0MZ
vyone0QBXICvaGbgpLLdQ5UH/xxDdmFuBWU6Nj8ZTIU97uw6UHMB4/PrxfrJnQgyuoK4wtmmDeP5
rSCo4KAF4ffWFiuvLoWT3YX9buyXS2ixXLMBPUGHElr6Qf8xjD8M9zFmbQ+nL1kCSmiGMQR51CI9
MQt6Zjn8vhcdB8TLnLK6EkdZ5295/7XUcKSxG/B6WkSyc4K+k21NNzylBoQBik331BGth2kOi2o7
1LuUfF0vAtsFuacBD5j2nhlk6ZtTYmIN6Y8EFwI/+UYH08M3Bfdhdj6PpFfnNj2BpAaA3WzJa1yC
S6Lsk+wRrpHmM0JNLSWUY7vMzkUiH60JdkpehbuB8Zih+etluZP8EM20vT7ICtclMiHsYbTWHikF
/IIGKPhtqv4R+QVgPcx2IUeZQpIDMkzTN0IVv0Ap42DRTeTKUEK6bUrnHnCoU/M61nz0+yR9L+jp
mgBWKmQ5KiSylQLJBjge4Y6dHueZNMiIZW947dCyJm9J8S3J32VkQu+CuOvl09g/JFr0Vi8d8QgI
DY4L/rsPw5hciqrwIUxM97WdiOe0wpbCOw/4qbljz0/RXYiLSwosx01gBkRDiw+EXz6Y2rkV2alY
CGJ2w09NS1+TyKXXGA4dx/u71B6dLdDik50yLo0Kk3AYBwFktOCPa9kg1rEd6OjDnG1F3mFU7kBM
zNsMwXC4lWjOiIyatCOxVbA+x3Fb8VXCnJ2I/AtseYrZhrgO5qhAnmvEgeFjLcKNQXEPHCPd6pGx
wx64xWGtjnCwgHAX5Ny5UOfsOIFXUPXON83+WvFW/nBL+cKpkJOx+DDAagV2YpK7CiXE8saJzsrR
Hg5lgs8Cu6PJFQzfnXhn515QMEw4Ev9p53gAD47x3EEfkMaznv0INUp/ZpaULnQjkjttPBXajtV1
hGo0Aleb7pPmfQweBmBDJjuXWPYhId3BEXH23L/K8iXEUFq/IefNtN08efEI0HVrsG+E+j6LQBBz
AisGAMHtV4m9dCjZqpvvjo05g53HuM7u+0xTsbA+C3D5/W6yfDcFSX4YnVMfvocngph75bWZhy2f
bbB9C1BvulveQKcBL7glJzGGVF5ivHgeWXKzO5vbrQztCgVq6+DGV4rFX5cahZOJIqvf9XmYvqQl
1NqeHdIL5x6wTeG+V2AXCiJePMPJba/MwtbLGLD1uZ86Hd9XyYmLRLE2NFgc28ekMQx/tmHw4TXd
lkku3sxu+VboKadni1nrEubEVrUIlrXye9at9y8jvkK6RMFFmTpQ62Dqmc3xOnFS8eGbqEzzMOXA
Q0ECD3P7oaUVZdswmwgRA42oEVjFbgCHcWgSOF4dzoHG3EWjFZ9zlD7HabAsX06ReV0maMPkibHp
9s9NQPZiHCvnorDP+IPGJURrwnA/BuVTYGJdI/4l20yVe8KkB89rri6yNw66oEzOwpNN36ADDVv0
wYo49ItyADsDJTZ7n2zIYjlNafo+0jOGfrfEFsg17KoV2OrmpULoFWQfsBXBtek8+sIbGH8KwKIj
D/lwCaDqaTOZNGWPh1y/418HGtbsU2zXJUEqdZSdKFagHzVt8oguDjZi3ayxuVF+dPqHctpnCVL4
6ZyAL3nSMcESMua2vtOHkBHIXkbQnBDJgNTQF7wvnYVRy3xlXQd/eTdIMOsJx2yjPjc6PT5cdx7o
rRbIUsaBveL4PmWucQSDlOD/7zkNFDsbGFaQ1B7f/Z2+pJdGtYdCLmh2UaXVtB4ml4SlgugYl/0r
3PeC7ApEFzIqtxV5HONgXWJn2o/iGSqjH/WmPwcaXBiOseT39eza631mHkE0g9ha8Ap12lOKLb5f
vxNVbRHKbRAX0QsOGUUH4E8QHSDaAHLiIiAqXvEWW+LJAH2Ls+VOV5k3wJ0rWOa7IOfAX/gCpngg
OSWQeFD1PJ8wAwptuUMlvZkWXmL33JUcJcd+u4agtchEpgJ/Pl9UXJ2nOwl3DzDAdm5qv67MIzuV
F44Qa7Bh5fWF/8T5p3h+LklkDSJQrnBRxl6nI/GcoybMW8pKhFqMmsBmGmBcUPWjOTY37lgRBIZg
ou+ZUpC+XOY7EcVnigaah0zkDXoN+6D9ZCfs0RyOUGPzlra+C2DCGt+o3dmJTL8izyjvr1NPnlsa
F81jvv5oC+dDF5xQtQjyIopT1NCo7Yu+Zj8hlRgQrGF8ptWhioGVJ9bemOXsiR1bLppKDE5p84aG
G9D+kaB0wrjaDJBoMUNoiDaVk3sF/wxlC+HVDrIahU29oset03gIeQidg2oBHcBqtC1tKxbSjHCW
E7fIJGgZQsb4tHBxz7sc6yaS1hcKsShwQILIHTF02yj8KOOXFEtME5kbTIUQWMhYLMDmcIQz2d46
cn51jKWgWDxlS4/kZ6QG1yj62BZPloo9Tu6bwpm2uf2yemMSHfoN7MNKZGgoLWAhX1iUYvuB58A5
2CG0jHGaPVJi3K2uWedCNuh5oyX15ry5RFzkZd3qc8rnXW+Ir9rIr4AmCzdywj7ekTLm1Y5GmogN
XLQue2QdVcbayd9l/WIwZRjc9h7qj+XXdNIw+Ncmf9zYbWxbMRZwsNZ/TCXD0wSY17a1enEImwaw
bN1c8jR2tuMC/0GnZ+VPjrzYcxh+Zzr1MDszBWw2n8CZWPCAiI5hcFR3+5lUO68fnOe4TO956/2q
9mWMJwsSHly3+0ESCdxER5feWd/G55IW5bR0tKBdOs5D+hI0q9NiUu02rwUnKaeDjCac6kpAy6s9
MoUBg32aanO+72di2o3SeBnUy0rhuWv05+aD1RdXLe1OhPncg5c+Bdq3UUU7CVsB5YXPNPdEKAyR
SmsoHIEDhbeUrifTyit0tZEIdQpwTmFn36MePtPtZ715bhLbg2+5bajL6FExwbnO9bcQmpghnrQw
PdTYd/TxEVMkpTtL6hQcOcV4E08A5A16MZwNDrnmEXEZ8jDTCwel/llPfc6slKMD0ZVkSvXLIu76
cA/QOr62/8PWee02zoTL9okIMDbJW+UsWc6+IcYzHubYzfj0e1E/Nmbj4FyMYMlxJJHsrq9qVRC8
1VCoFxabmbU/SIDAxLbJ2mVwAKoPDxzg3u5y/M85fh9TOqylvfEpbsvvvNV0jA1heRWdUVxzty6v
iZ2Ha882ILTOj9HZgtefqM/SGYo9wWP7IAMVXypmZCHj0+Og2kZnSSdv/jhVLO7t5iZLprMN8S8u
bdk7hvlwIZRf3WXdtjvhUGJq/wGpQRVbBbnEj/g+TUqxq5PmK2JgcO0YLryZ5S0bXPHKL82PsB9u
pcfRJjoZX30XDllcyWNdBvaZ9zDGjelSeFO1IrJV3NqShHI21qvQNrNXb4RMpaWvIVLDcWoLOW+c
w3WXq3gjTbddA9HcOJ6ufwyl9xpGuzgS+zAyPzske5oZZYmsExjnoM/qbWkePSdqVlSVaPcsL4uN
EWaosz6G6Mi3ghVjXHEsvOxv76XjsTIByD8+wmBlbFtdu4kbLFTOSlz77RqwRtvVw4oaKjZIhGVa
l77U1EE5dWzkS/AvSXWGrr+pGO0dC7eCHNHRICHBrxz5e0S81QsaxpZ1Wv4qkoIleOyw0ZtvtCma
i6U6WCwWa7U0K04RTLMTEiwbcrqsRwql1oaiGYDmnBRIvlRPuqvdFIGqd81W7b7VdhVzM2B0jbYK
UhGv7WlKeTPm+MBbPya3k/yK8Iox2OysrSjQyEHg6chCDeBHcYoqqAGaIrfDnIV970CjgAtqE/c6
Cy+Itx4MrrwCfxWA8oLHttOH6pZsHDTVKMLLVpvTh9teMk3xP25eevap5yF19lbYTteKSqDTlPrk
mY3h7EVIG338Xhn5k2jjkvoB0irSYjsKaoWpvdTFkuMZ2kmLTbkyWD22gigiXHeb4tX5eUoPXGpK
EqIMhOzYSwEC1zfSXmP32Sv1E1VTeomS0F/VVTieszaiURs16kRYDb1L2G+Cy/EKmeYcGu4Rytav
GHmIVWOpNkLNVZ1m/Qc3dHAINQAgXjwg+EE8gs6+aVrTQv2wAmDYooRTEG1kPNcHq/FvnwQC4FB2
LDUBB9czS4ymBipRHOSHx0f/bqzYbTh1JO1GsJKJYbVckRI7OgcQVTaOkRQX/GKxRWzA9Z84DpIl
e4Jg1brDtwkS86KlELoxxRkcqS3bh8nOAK80GnWy7Nw1tXMaf9p5oI0FCt01Mtj3SMPjjFyyerFY
WEWaeKPEjA2ifIEV9IZWZK6bbrB4nX3j0rXmNqMMYz0FdnJzJ1NdKpfnnynBbWy+wwiiTtu63Y4O
13uZkbUAt81AJdOrw+MjYSTuKpugzD0MI7WgwiIfqmyl2RT3FETVs97yd3I0vNdeh9QFBLHa4OTY
OgQesNjaVTmzyxa+B/d2/Cop0ktgRbxVmsPiyV9plM/wQkokI8HFPhnIiVLVNHFkbCBBtk/lQMUT
h3e059IYflTMAmxvaL44H46bs1GH/d7Nov3kq5mP+MEAgyIY68U1Cn9jNbU4o01OYD2OOf/7k+ho
SwuEACplA/oK9RamVWbVJ1xGMGwkKOLG9Kqt8IsjVpTugBv5x+3DfsnlhTBxrXE24fkE9egzoLei
lZemb0Yj7eNYuBe3ivOnPIC0DdZSY89dBu8oyPhHqzcfSeEIuntJg+7C66maqu555ucvOX1HsOep
Gc6MBh1Uim878ZgnZTm7jXICI7mZOic+DrlnbTwT40c4XfvQnCW+194wvsKdYQKGRomiMoeXFPlR
7Luxmt7qMtz0OQDH2HjK9ai9hJEyz33JnA1MY/MWG9Ud4MSTaQ8AkpWcdllPp0ptYcMZKjYhmezR
vclUIsy44zNIWPMyrzvjMD/wGt6SIM4+ObVuWyh9wGEJh0Ql7MV23HmsJCiWwbmOFqdn1aWs3fKS
oXqsOx/+z4RAixA4P8hvd/Z+Z12VdHZVk/0eu+iSMewzGwu9aP7mx43UcUhA2WYpZGMbUafud9EA
u1YctKhDyzpYG1H4QYnlV+XCjsqTl5xTfwAeyW6xFqxtFlodWK4NoNl1awH5r2j/gRmPoVnv6vcx
9F6HDBKI01N6x1WcHg/XL1cmtqYl/s7MpJUlihjcrREodTinWrMigQ1isu5pXA5/Hhx0mL1OFTyb
rAapHd02LVUYnbj2TNX4Vrb1yowOQxL+aHWzs9J6Rf0II5CkpG6J4y2Iq23L7N8cH3VvJDoQ/0SB
2T4LJrr2Ustgeol4FxngDQlhUppU+eFKa5GPHJcRn3+u2qnfSB8gmZ7+xhV2zRtDf7VYcFQST2tQ
Nk/UfDILwyzQ6NtKo2JMVFG3ALmI/3n4bYt5P6WjQteEZr0MkxFhUzuBIVsW8FipiaR6Z1nRkuIo
oFccCFR7l08EHhzKnHlPa+i8mY8boXKT01Bgtkv6DTyEoNLegHMy4co7yVKxpFHOZxBvV4gkCZmr
lWGjcJS58WYlIK2TKTqMlgvKmJFRll/ohrpVRWy+cMlhKEupYMMI+yQczC0dbb4LXxYfzMkMZuOM
+3B3bQCcTiuHShyeZ3eXEvC9gpL9HNiFW5n1Ny9y+8nXp/XQWe2Kjl04mut6zLVNQ43oW1M3DKOZ
mmi8jBOzd7Y4pamvDV6C0PgIoGcO4rfNfEBYH60vdzgv19KyF+YI59++uelLxF42ys5g93XEjbDj
IGUQnkgX1ZyBOCiwwXSig8PwogniH1XyuuiZ9kY2LT8qPQkv6RMoYEFh2uxEUF9t/k0XLzZ8jk8R
RMfkKmJJQ6kRiBsngqufedkrZQaHpPeiJZ3vbOuZ/BzsxAWYW2uncfJphbTtCcVxkohOJrsIAh37
nIz1gixl+E58zedUNTmUKbF5Lh38WE0FDLLX6G1mYHZDsna7n0JOn0g8lCnafGMEkJr2TUSdwGPb
ZXFc6Le8vhdw2fLqe8wplsgpBkt47U0+QQde9yYCtdLj3y5PRpQ6xMLvowMmmg4mdoJgx7BcfMkQ
ET8uENcIxBH2JijT4kZvOYNzvHEVoEUBv989qiC5NhoL40oDOBq0nKkALNGUltTavnTk2kxv4H7g
dr0hfywVGoLLgSSo8mBTqcS6bi7+DGQsf0nPor1RLIsJrAoOnczeA1aFcd7p7q1JBv9Mu5vNRceP
wvQX0O1PLxzu8RDlZ0xfGEBKX4Ewt6JfIe3bnfD8V4Kc7Z6aGpZByl3lZaR9GV67UDZ+icihyTXF
xRDZwBnRUAkk552+TFF0whnCfgvSd2/bd3et3nrhIfCdFT1ia0tc5/rj8a3J3Bc7CaxVk5MErB39
b8r5NbFgHNf9qnHCTwx++zr8W2B9a7x2WScIxsY3b1ht/DMxqS7jRZ8zoUPr7WJyqFw0oXJuyqCy
V6ZPxxOjM7XHFoA7MVTuVuWDRsVsLe9a8JIVsngyEX3PmqqYqlLCFB9Jq1AA7QabvNWflR6/dhad
c+ZI20BHq8i3PdkrjX61jAUkSPkQF8Kig7G0b4VRHRR4LCSjePjsRu8nwnx8qxT1EGbKCOvxOCx6
LM/MruG6Pmt9fe7mQSgUFNKJev+p8Mxsk7rFSDDf5eA/4BptX4xOWEQf6GZ4PD4KXCSt5IRvVP5p
TMPxlgeUKAQeI4mAHgMgIdZTGg1Pc/azi33Sd8TNnxyQ3YtWS7ovRhwgVNsRHbi5NH7KkKNipP/G
PnnRcH1DmrfxiyomL+VA2zboPwY+m5QYBG4fIRcO8O8Eno5Ofp+k7NILX0bBCi388Mc3b3ylnXo5
eZyA+dcY7AJ5+0AzDTnMBD4K29ZXvCTLQj857tlgUFx1xdLomdEk75gPlrqXr2u/Z63P5qDq107J
yrDEUIg9yz81TORAsy4NtiCdQppwO7Z5cHR8KhmHjRVh36tXJRqc82cOWtktczOF0liNxJgQYBiS
hYhCGtVWY3krw7+WRTtR+jUr8K3Xr0OMqHAodYCYAUISRqel20/L+GekQYs60GU5yzItw4ks29Sx
vpqcKw2My3ri6NCAWxZn5X5j1FrVYwhTvVu5fNGxYYnRxFxTPzhLJsaF2f5Cam8OupfHcktC3g95
QhumDW3zDBKcvzxYSGUiW/8tOUqS+kOVv6DkM6SCLd+fDJngw/QWUlwxKG1GILwTVxnIhJxhaEig
lzEwPZpC/rsE5q5PQxV4UMCfw4QBVW0t9u24XXnHJauWk/w8b+QysXIYzLEjXUkL7lP/goOlYH6f
yhYFHkO68aSRCVbqE2WXkXWJ2LbnQKBqBUV9iGcRfmHXMaUFd3uoFq397ghYL3sNnDJMp50f4isJ
n13xEtK61OsoIvUzz+Si5mcZVUMsq1pOkhGOx7ues6YegHiyv/Cbz4Xf5BlAl07r0lvNg9MxPXS8
t432YNAbIDAg9DXAGf1uW5s59DcXRqUJHHP+2JKlnEj/BrR2l1pPShwlRTIn8f9E/Ne1AcllPp4Y
1PW/hP1lhb+zhgKJVTy8tooxq3bxsr2Fw1M+lgl/qd6u+TkzqtWzsKQ2NxzzC1H9qouD42VUfNmU
eoAw18kwsaBuvO9Epyge5lVa/aGUc4UlYy5xXmnGTwXFWTDeHaJXWoSWlOgsSEeB2tJ4NgFM1PwS
2BMSgvow0+J9mC4fHvhVxW+xG2vTSMCbciNAoacxHG4gz8bfdGCE4cDGpzquq8y1ju7DImdLkQFQ
SVwY9A/SEQGreenyG+ZiDMp8x4aBmcObx6KyZYhWvncfRY+ayQCvxKFbA0opbAYqOe6rTVok0a7w
IjohC/9S6Eq+mgZ+ktaFW+fGgfcZVG9MaS3M8HcnyHFm1x2bIRPyqb+fGLu8kDLoXyaYmkPd7/HB
D6/mZFrrHJVhC0vbfw8G4yvgbXiLW7t58SxnTWvONwHe8EYNT3doBoaLrWjPjW3vwP1re07GFxX5
6V1PU5txrTzq9ZDekzrXn3x/ham53ioRoOgqYo3YnVSFXuC6W9oYkjtmwviOYXFvhlTJszuv17U9
RfdqMvWLpkdbA/TP/XHTsQKjUNlbhKnUz0LG1dEUWslodPBfDMoX8R9Z1Q8LYNaYIvjO+i5bcuyx
CtUH4LYIPztnML1b5Jm0Tseq/5YhX9GJehP3u6YsDYrRrb+TgrXotk3MsMwhLdDb1VknbU1pBEuh
OHZe63i4JukY/FEiufYtb1Sm9ECle12c/91UeoDNGMKu0Ov/Hn488u8L7JDzdVmUw/LfJ7i243ZB
GJ+Rxfa5n2+mIduFfTUdHg8lsqVG7vHhUMToumb68fiyljgSmv7voG9KBpmhfrZcpx/nfuyPYaQZ
OO7N6fz4RD3V+hnm2ncdBfWygVuD9a3dY68MPsp0AIJqA5w3aEP5qNr4RVbW73gI06PhoHXRMIro
ZNA+lzci+dRE76xKF5yxw/xmzuVVn9Tc5Rxmph5z0layPoxR95c/4dOpNfe9uHbDT14FP2EH0Z4L
qL3Lrto4TTejkH9tV6pP1U1bzA6gJAoz/jS5+vdNc7db+7scq2A9jH29GTyNp3dEZzfrp9wK6FLB
WoueJg8JnZUowbK6pgLZk5IUakyRL9PAsH9JIcFyGNqio//iSGPF3CukpVssgf2H6fcrpyip5MVd
kXQVg5dKXnGVu9taox8laM277qd0Ren2OtIhzYIkt86pRkLJTKlwpJiQWbPvIKWqXVTKn0G23R1c
DmUrwFB2oUymE46I6RSFKOoLeuPCXbXzzP6u5fAUdQ8fQGE6i7AW5aFPqXDESxtXh460yBaQws6g
PatpK0ocAN5mRcP+iq9MJndNhCfaDeBqF3Ne+jA5mnUR7rrJ4XbYq8yxznbbaTujCuytqqR3ftwQ
mULRMEEi9Vh2H3LQ40YLYtQZbzqhlRKlChxK2fBGOLtAQbkzZ9mITJfyKKKjRzwlII7/H2Xp8c1O
hgoSVNZp8mf6++NnZRm/qIPSzuCHryujCdsnFPptU2gCEcF2N1jDPM4a9KimiMar9OzWMr/hKubN
VrYmy17taJeN8eQaNlY2treu6m4lOYmVzBXFiDIvV1qFZ8Hw/gwNzx2MbmNpR8l+VN3fQjAYb5R7
1pz4KU3cbAPGRq3pBM9fPG2+2E/F33C+93goVHdf0fidWXczzoYXkVQ/JaPkk+xzLI95PewIxsQr
smPFLosj66XJSjADFHRRtcFdkeKxbVxGvI+7Me/LK1jjY1U5BIcq0G8Riuqz12yixuMa3zckWTvv
aDqI/x5dWp+jUUP6Kf3oYHjq6EjZXOnZoiaj6i9agUtxZL+p3BznYQw7IB/d9zCfNIIpi6xDvB5b
ic8MgDn+TI39qu6erc5UjBbt/CaKJF6PZm/fI6OjY4+QxGvrl5glvL77kImNMNS20y9RYjIuip4L
UviTeGJF5hHBqcyss2tLnwapOQ3VCNXtPZoi5Xzv8VkieRgjupZ3nk89G0VQTbL6P9/3+PDxzbyx
b3bdF/vHQ/9uHj9Lcy3tgJF58//91s7w83UoQYn/+8WPL2zM8VqFWbQtVbj1XPuLcrOJ3hwKi9e9
JlcyZBgFSQGALk8eg/u+vs4Wr+tEc0jDuevwuFe67exvMbUdMwgDCn31FEa+uNFMEruT81QGRrZz
KmSByGqsu2g9RvP1mOxa5dwLkBZfnU94vuZMtmgsAPFTOeVPndGfdaf4mTLwcVHtK2xcHP6Afv6w
k5QHI0NRciYlwaKm1qbyv6StjYe2PYshovU4tOiys3FocKLHg1tnvxubRb2jU2JqTpd2pnoaCuGt
MqS28VOaCA1kVs007ZUxixqInD1YExvjEzUlRpdaS8q8fosknV0Bqj7JOs4X/lR164ao3qHVUF+c
kWpnGPTlhk4dsRCh9YGXUttEkXvCo/sbrEiwJSLikZ5Tr2ZAsNbqnHDpszK0gnaFCcvce4ZSxzhq
qp3Z1OcADvk1nplf+tRMdBnCyxkbJP5hcK6DXVbn0mx2AbawbVjhCotDiVndxLVTlR+KU/TG9YFD
udV2YnL66Vn4GK00ifYwKYKq6U4kDeyTLSkExVaFq8QeuNjE8hI2uc9aIrklJUdz22HPr0qaaiYn
bFjsOPk5ALBclnSopObsSOgpdoukYgXn4m3lAqZh/YkGzjfp0o0pbmOMNtdTeL+tAX+IIxC/GWsf
MFL5GeMOQ7p44GP/mE2YRotBw9VRfo9CqxEltX4d9LLcFZm772h2WhZZjSk1fK5xRtDh7v81C+sF
o2+xoXeMhnsG+AX5D+psur07WdtEG8Nd7dTGQTb8QDPoTlGrZxeHVEKteLFUQ+GpadEqakxyL2Od
YbIyVhRRw84nRsJlRh9PsuDKmGgBsJL5rhgCZID5I+UqFvz/7hPV1Vf9s5kDwY/0yVnrdvfa+9iR
WGnJjZzw6mhd8qtW5rTkLN0sbGiyq8QsqPXBKjhklXauRuKSTd/bV7O111Q3IR+SzhtGUTwNbLEv
BnUiY/XU+dFwtZCnkEO1o05MfcGizexi0mZgURJae2ULQb8napVEaX820ul7UHq3LTvGhYOgDwrj
NGySET2eTqRNpjnpTdeaXxXD/L1t/MUSXZ/SyldnkwRh60XjoQ7S9pQjXOxxphGVLV7MuYrWGhh5
yYzYQd+mbGrL9jr51taWOY1gvf5Rz9dL14ouhMxpe2i+gorr16DhO+g7Kr8L9sRwkVAo4mtmR896
52e7Pg6ZzRbJbhAUEsOJuMLZ01z+Pw2DAf5cNta2Q2ZF9M82JT4iLO9VQOUgSwENm2e7y4I6vTYD
IziLk9Um1YNbaAMLijTJltkj9FJLOWHhdscTlUfh3L9X7+JOahd/inedBILkBOotZjVKZwWuA8El
bhGym86YfHElaI7ewB6iyZxd7nQoSn2dr7Eva2xXe9XI42ed0TtZ06zLZrVI12kAsLkxEGcFPffa
QBylQUV3lftXBLl+xh5fMn030vaHGXrOpGgKY21dhEAWu0lTBBnsP3mfZAemJxvaPPGL4f0pW4xc
XkaD2ZjJeGWGlO0odkNe0JKCo1i1xWqFiQQtNW5PxSjuQW15cykLQVc2BHjKoqXTkcsZijJcAtMz
NhPO47Y2zO3QVey6k8hfF0aK34hdSTj3MhgAuPyZQVfXDvvmKd6Q2QCEXoR7DD7nzNV5UwG/xKMM
KzGWaslZvX3v+n4NbhIMsPucw70eAk7rJB/36tfQjfpZjtadFW/xnuGhof9R1pfH3cL4cEuvu8gk
N9g60WBRynM++OopikfnnApMWpP10pW989Y3AuUlLrWtX5gHpmyocSQzVzFIV5Ok5FL64ScGIrLV
3vhhJT7aq2G4K7PjFdcj6g7dV6+anEXUZOfaazmgzQGYYGMTLEHLUJjkqp43s574dHpP+ikPIWYr
EH/zDBeJPpaCKtKU60ie33KHIld/8N6Kng02g1Z73SMV5BFtdshpsMy9vcNecGUqCjRNiypepyZ5
GYmXNHRzRIf+ewyLV6etgFcUv7qkYZyOOLvAQ7jM4oaqL3uuaE5D3jtR8IeCp3Jnz9PozHuGSilX
7rRvnXZcRdi68b8HKCqQWN3iMsReexw6/yn0aSbUflGaaZyKyjGpk8NfXsDdGQthEIQdrkJa4lZY
7tpLCFglNipI1yO8DIpSPU4Mg0Enm9IvBimkErXUTVKKLT1/T1z82sdGtu2b6NkQ03cc0d5LdUyz
wreUJOa443jeqVgOe3xsd6P5k7CIgH2OTFE3yGG5zR69n1nkQ0S7B/U0qqyNhRxbD7gvowtQXxMa
32CsJYrF1Wi8d0Ly3oErynCQ2vSq+SE2XELHLZH6yfGpVDLBxtY5GUy9wDvd6B9RP6WgVr7sfLRW
LVqHXn6KwnePwLpezAbRYLTRi+IaylZJm4dNh8bNAiCdwcsx0qY/0FpVbeyGGQG0sWDXtSkLC3fi
2PGtsznG7pOWcELVgiNlktMeHcC9pUnt3ap6+AtbNtjH873H4xNh4By7RNPVJ9dPMqzZnJgzhRhJ
w9x/N9X8kSDdRgNLgFKclD0nVR2i0wPrlEQhnsj55vHY4yMBM3tvGhmD6CE/yER3l2Nv0Pviyxct
Ntr1YGa//Crzniy2J74Q2VVpOCosOe4NYbY0vFTdMTUgXLHxQ1bvjV2d8mIEYoh3HNl6Ii5ppGdH
M8c8ymCFD/MAKJXD8BOr/JwKiQFLBA6WcIey6B0dXB6frfNz2dpkoEye5ILT70GE4b0YVLzNu7Y8
Ni5KmexB7kRSk+dSGfL8+Mir52ur4q3oWeqD4EHyznl/B36FrHWCnoNtoFz1tZO8GRw1NseTxfD3
J+fvZxEQfHfkbtRwnDx3POYJ7NbRP5iFHRyGrJPYbefHCRxP/32F7vfNQU/YUcxXGFz26VUYi8nA
iIUim13/PVz69Y2mRnn4fx4Hf+Ig60G4eHz3SD0RvC16HtPWfLdn02bSvJN6nMecqGOPhwWB5W0A
eGmTBYag6xYgJTs+/fC48bWIlEag6yiwvKYIBY/bx8OpLIgE1Cma4hREl383+ZQmaHdck3LfL3Q4
NGOpLzAupftm6p8fXxg4OS8dvT+62xinqW04685PvJe14TGniunx0OMmcWqIeikOMcIt1NwIT+4q
LrS0TvrJgAN48NkXaNW2pNN152AFwXlqv+ZJpZ1awfW4AGz1IXpabkdrCo8jOtWH+ialO5wtn2Fl
OL4EgSbfWH3KjaEF32ba9UeMMOWyCI3x3bPdgTGQL+D6cXcSjAtIxrqXAODIW09caCxGbMi9dR49
DKn/fRVhObxVzHiq9uaZMBrBzk6Y6WkjMOjnxbQ7kgKqIaGBI8VfU6plpwlGS2OQbZMpNF5JoLIw
Z1Fts0MIWVdd04T1nY+n+1PiI1kOIidv1MFjolpy83h8QufZ+j61ACn5sU+jVJQgF/GLW77rpK1O
Xtz83xulICXEkYOfIwFj/visMer/+yWgRrNVbpkM49kssVXmmx8/pimLq62IOCjcka2yXSSP1LtZ
gUMk2y37Vcr68pRT8EciGat4UETb0c3Hp36+CdD/cNKnm044Ey525Tz5PbkRV8gnOo9/Rt2g6Usv
7r43p4umjv5YNZR0cflo5chtKycdJa+m3f0O5Xtct8GvJB+uXZ9d2xquzAQ868nMJEWi71I05XEs
A/0YjgY2Uk+vnhBC0IsdHBvJQNCA/gj38rhhE9PQnExiyWtHXuD55t9nS1zN+pT0xMj/9xv++6iN
ulUUcBL79wmaRrqLn63oxY3unAai+6Syu6O5/amd76F2NDeVSWR77j2+KtG5aitsUUgu3budYlvK
uvbZCYYSxYZwhTColfBbPyWlUNGJTIJxhTOx3kc+hX+zgehxg/QlyYUOw1KrXH3PXHvZuxvoe+pq
Oc6rV5fJ2YlZPblJ1+KwgJEw+c6J/3W+HgxTbUXG+tVrZps/KoTWdQCGOzPbCRsLd93A7kvwDoFt
r1edy+Rn8j3e3n3iMFQv+g2V5RRI9TibKEJlhO13b5Nuzh5GmjrcVdSn6mRmHLqYSd0zjfeD9sPG
Ut/i0siWftp/Z8r6atAbNhooQZDoJuwnvxBHH8uJk/AeUCP7UfimfpF6h14ShawxL3mDIhAMHeEc
ynCXhZl3sFOOskovnhIWZrgwWbAzUD3gXX9SGkiJUgwcIc0wD8OowA5sLnSpWYOAnxG8tuLtkPeo
GR775wVkgfhAqvfTisC2sKHfegC0CbOhq1bqhyl/urPja5p2xDbYotOC5pariBd36enSWaWIcqfQ
fw97oe8i1hNi3pKgn/wCWxxCsLCot80jkzeNszatwLh3EeOKtk7/xDLsXjxGRhSvNoT5Cczpc+m2
TTbsWBCJMiNv3JXjd+0m+0D3m0PSPdeWVR6FSQRMGS7L54y+z0RuPD3HLCW9bSdltSkrD2nNT/SD
keTPLnviNS94v2P/1hvO24xBZWfc0cfsleXfIZKM8ieDIUqt3nW2urHnz05s3VmqboD5WdEgk1gU
tIH5WoKk9Y6W5SJuFGAj+sHOjkaIw6ClPIgL0Dx9wMRyoLZp2Q/1wZUOvXwtZ82wj+jubFDJuvzO
yaHehiVXd81ondfSlvs2rL+B0JSLrILLFbD6ZZ6ksVgz09/KEhMbe2LwosfYlibPqTDNg9nHOMA4
Q2KsI4Q2jiQa5BRugoQTBRVNFMC7/gbiBF81YEbNOaGXzCa2vQ0CvcyYGnrxbsywYSkrOI5CdDvQ
tA3LqOED70bKLNzSN5XRkz9Mxx26V7WAXoYxuh7LFctB9t6rAR+Um1BpVjjnUrcBVxABSVA0RvyO
G2dEdQp06V4hoUNHcY1krQP3X7ss4Jb4g5wLdY5zpQ/LfZJzzc22IIAWxNk3DmAsUrL8mSRd7MtI
f+SEN2+h6J7ZBH1xmFiZ6+C86Qzhipa4qHEFNdlLqlLXOBLrJX9LvbP67MQWL1t2na5tYItuhhiq
l2RtgkqUWjCxIskVyTGLAl9q8ESnkwOyoX6d2pEklTnZPK04ZkeF9Omec1HoNzmm301GR2Er8YcU
2FU51rbpkIG/zsicsRPaRZZPx7kQ4RpxjHoEn5OGm7I3c1xGGxppNK1yIBynfr8tWtY1Fv5BLYEb
gpCFf1Bl3lJr1HiRTMQTd9I4Ifj+ju3XbqJgm72hxO2ICn6DK1ksG1OV2zby2L+PxnMlmCyzvQiQ
H5O5AgQTfgoncbAtsEC6dnZEOpz8jq1A3JM+xnl506Dc4vA18kVrcObB6gM7iIkz3o2noZS/7dr/
LNVE/dBrbmCOd0iALASMCNt/iSrSf2nqe+ekUO9lAR3GjeL8HLrhrz42P2yZlluT4MR54uRqsEe6
u/2cVZI41oqG/laVZf4RtSTfJ3p2qh0J5ksPt1wZF5I18Oeox1+kjV7ZwsZne74pWWvDT/SWhoOW
ZpkgXSZEi6YaHUJRBJrg5WzMPFJ7CLn52kkPsGEY7Bch8Yyen0g1wM7OiOiWephfbcgDuoJP7Yfu
JUx7a2WP7h+n1n+SxA+Z7cVLx0/fNacub14P2yOKhos5vQ8ejiNlwkFCwb/74Y4IZnVgJcnO3qvq
hYv5eidrZDBZaiXu1unGNJYC7rBFFNJP8QjuYdTJnlRTeItGk7iZkPzlLWWtTEa1fZR/Dy6VgUZ9
CYUkXwxTyO8/O6PGYqrh5aJFyW+KBH43duymTIg/vLvmqLBVh7OjDDNVGUqSjgF2Wd8yN9GUGztQ
vF/ONIpDNe4KoxzYLc7jfCRd24FNmcwkobJ+Sb0UmzyOUIktrNePU4dppp39JUaKXxKOC68nWQVd
Q3OQvF91mDI7PS1XtWDmFzL3WjS2hKHdV2dKkwa2LspaKp9YcBE1PZFlpOeZeRFnLNmDhkEl7S4H
Ev3+obJYCOvadkBMvQQMv22O+EtFhsooTkMdmPvRmYtJqY9eab1tHkX3O8qt6lzr0lhiPU1XNhez
FfElc+FF7jkKcXYrYKQ7Kh/o34zq9dQy5/L04j0QDdbncfxse7q3s4jcaweIh4RUhW8fzJvbpjgR
svgPfqZuY7P05gKR0kptjfn/UHZmy3ErWZb9lbT73KhyOBxTWWU9xByMgaNIUS8wSqIwzzO+vhfA
rKor3TRl9wtNEikSjADc/Zyz99pbQXVKkyoaZjxBsDLHZk9OLFF4TvCjkbJB/1vlOE5wBQcaPL3Y
qVfhGP5I/cjZFf7whcqgPs49715PjI1ltYynEu0+xxq1bxscT13ndmsfqNOm1sP7xhRfFAY/xGPF
U4I9/Nz32R6dyrdQDG/wMvZajtAXTKLcVPjZUVgfk9Hu90HXFRTddCuAZ8PXyI91Qk+UFPlymwW6
ua+n3KDnn4EMztD1FQO/k4tmlbGj9qZpgXHQQst8KYT9WJgRXpacrNSo05sjuNhp382z7QZl0y71
He9WN0ggxcnLYXDUx0PdTM9Ab+90pMGdr5rt0Mes800zMyjJ+ShQddCBZtxPU3fTFJncddEmDIrt
gIHpvmzqR6vv++OBChtgQ08kRaKDCrN5v9kR9kCj4i3SBiG6b4TduihRl0zgp3VX++pkJzXMPn0L
986+mprz3UkntSoaYIpl2WvrWDjPXokGICw0mz5Lsulpsjx0GdTnPHiNx767Drihac9Na1wl+onT
nbNDj7axNEWrSlZPAjMQbJUR1+J4p6dRtbMJ+t2m2CSd4cXNonKTxjrjJ9AhNuOfVSWnt973x5VX
v0wRsjgrjqFc5LxunfllxKG0A+1drVUv8frHEqBPT8Zx0D5MjOkYsFkt0c7zQLY3jJXplj8iTEYr
3Srei5xlQDTIi6s3w2Byjty93snC6WjrcRsSq3zW8oiAZatAJBcG9tGodrVu3GaxFVyZLn5Fkjht
G06CRtwGZy9yjnLQOOilDlYujYPg8kH5dnLn+uK9kCTGVWTD2kXxnGvDO6wNba3yaNg5tdxLSNCs
H3TEW6mhKs3Dg2eyLJNKyzAj6rAzmM9hX/PLcABDXZzvJv89tJr2Mhgah1DBFZox7ymS1n2CVlem
nXZKmKhAPSJfY2LxTr6r3tvnhc4xKsjeVCffOIWE2wiDOqOxrD91ObOZNnw1+6m7ragwoND6O6Wp
+uS24Rm4L0nNNieqzu9JoMmv/TgEu7gyuydanEyK/XFnmyOpPRAxnkViojuu2x8yauNNqi5ZVXYX
TUNtT70ASF7D0zeFF0zr0wYVVYRFgRAHpCIbPUkd1Cjmt4jtgf4YDB+H184ghdnUB+swyQIaTZTB
EGuOvguKESnouBE+kHqtRP6p5fgOs4pXxKckx2W78WpMPG6pP1RuILcM5A996Xvb2ZdbGZF28Wy2
dyBozLHmJLPwKyjmiYE8h0RywTchUE1sUjVlAkv8ynbKR/YCOIokSTIwzx91T5FaEpFYEefM9Xnk
c2opNKqUooKJqgNkLgNrU+c6Zs/a05kddgcKRoYHBBgHBNMhQ+BQW/cjAUGW+1LIrtnl2pRA+DKO
QYuxAuEPQNzgqxfCmLaackbI95jVmrF56KVLWsTY7d0UGjHK1PZSuimacaBhdtYw358/MNb8YsnE
3PcRd+pMn2D5Fo9xjjQ8mFisYjBxueaUfCXZT0zJY1wH9PfjIZXryoS9h9kD3+zMxVeO6+4Lu3D2
poFXr7UfSFMVjwsYre5mXlxsMrlVfrYDfG3urV5HfzfS9VZB/N0ij2Rvu/0x95n4JrOqOe+VfgP1
+2FMDIKp5vAsSXjspit7Y6dQlceGte5cHHW+ssJLmmH9GTsdcgRK79bto40VDdqtnbBDxoWRPPvl
t0EfzEffqaESecDrgCvCZTI4u2MbsFZZalibULjOvZ/QCOnmH6lT5+4bG1mf7OtbSbBj0gV7NVOO
rYwhzWAG6W2VAHMFOnLLDpbSVsyCO8Npv0Dru+142W96avNZdLYQLu1G5BsD88otUUjvTeV2bL71
Y+knGc9CXT8uX2UG07BDX0SCIqbfytUoJ+MY8PFQcO7SotsF+zY62nWhFFqGvNGZRyDb1KrL8qIv
CS+urBHwwekiWSbXICxBvssCmtVZW7w4LQB5N4Tj4hXePWtsz6zH32aJgYLJ1k5VHIeQCxj4lAUz
Xasor03tWxeazyAe4CBw5LRulywoWjVrpcGIKE0vX5eyKNeg1VCftAjC5xOohTvV5Ldbs3JSHpO/
calIU+3rUp20Irz1e3O6qak82yLB+mRE0YVqNT96WCUiRfgZHHw72ZaDJg59YRMFqXt4TcLa/IjY
MpR5VpXGOAru9CoPvWc9L6bzhFppT47xSxU1401I8tDOjxWU+qIZPhiVvRu6e+yFdOLYdc/Ln7wA
90dlFen90NhbX9rdE1++3EQemaK45jjFLR9aFoosj1blnPspa+chzshddek+rKaOYpaMiogbOKiZ
StrFxiOAuG00wrU4s9zrmI0Y1FjiETMIdjM9IDkzpfhM6cSfpka/sQWq0wnX6XGqXKBP2KYcVlMs
Ow+lawhCr8fjgCuymYHpocal+UwIRqwIqyU6FFLhuBMNKpBUontuEO4iwA5GiL9Z5N5qUQvRMZ4B
W/ao7waFtb50/RQjK7tKOJAT5Auk1H707YPnKY3nas5DWD6EMVHibMrNUaAhIp8DG4lS0cb3HY3t
nWO304WvOLJvNUNDtsYzeJn/NrSRjyCa2e4YjQBGkTOWQ2U+1qPz5MKdvtacE3FxmqcC8xBD5mLT
trRKMMcOFIgj6icNc4dKocQI0l/vUPFvuBOQb8xBo9HEfzeNKPxahGSjFOZO91DKpFpkf7zjQRi4
FEKEBQn2CTeKs6tfeOLr4CcsIQj11lMfgJNQ7o//zTHVyKoNR2JCOTMj8ix1eI9j4He7ac6zy/w8
3QBScw4OZpFnTjy0SQeD80lWGBn61mjcayKb9mHRP7W1uCFzies2UG4OvfB3EbPbC8VAdQhFeWzq
9qVg4voOSm3tuaslscQLfHPNO+xcEFGNWykGzsHkzt5/IPK7ht7rHBq3fBDGOKxSm8b14MI2SkR4
5czK4Xr0H9hJoLd6k8GG6SbHj+vX/ORZqIeS0QhnSwRaLunSJvzXTdBgkkUjwLtYE9eaBlFyGMjn
USG6PPTWyQ62QrXN+pFlpNJQ1FXNwcom774H1pTiQTYnV39j3WAoMBnjfnLM97YxtE809YEAza8X
VOaEpjH3sJSPbpjb9zG0/yDxj9KAy4CZrETejZ/dDdTWCBOERszsr8z17+Yd/Nj4oLGIcrs1NIn5
3NNMjq/Fe+kq3OXcxnfLy23nXX1YHne8wgwd51aOyU5eMB/aepKxM9IIm35/ipcO9WjhOJ8m99Eb
22Cj905NoAlQpI+QPjpe7qapNXv/sbd5CFjyNa7sO6rr4ICCd8KhquxtTLjCLjZx0hQMtqitrfKg
8ekDsmPAJbCs1m2BqjmezL2b4Itc6Vr0HctzugPEshkoxSfktJWT0Eto62mfoip+SoEcH8deVWcQ
ueC6hNh0mJvQ5Kd3YuaBLiG1yw7wkVu3LNLYsIyb3il2xDPL65Jm41b42AZbmmtibEkgLr2DUTXa
RgvrbjNhi751a/2dnw5tlddB0OQBuOANvrWZxlx/AuxAN7kyuvs4z2/8Xn8hK76/11pEIbnevw19
QEQlnYXGfvmAJKv5bDWFmXvpm9E8Ych18QAjT5B0dnbAje27qkHEHmkpmkqNwaRraQSnYojvLXVg
k/kaI65+mUb62Fg3vGoWUoFhnVfvSiLgJL3pU86kpJlB+BNuVkbqHJ1xP5OLZJg5J7kyzM9xNI3f
HE1btaOMkCd/9cGg3WYtGr928O2zVw+oq9uZE+bV59gmEVAZPopMeFBwbqFdoXEsHX5Q9Enm8EL4
b6PYhbhHDnnAsJmsiI3R1sP9snbiC2LKEEWgBQ0NI8/EOHaOa8vmLVmGUbPJQnMbd+74ZQgBQgWZ
ufu412SL6zpV6gu5pzamQwPaTdrgQ2mYgU7miEFMc/vDkMkvbdhHW5gX4G3T9gZPHYcMHyeXmAx1
ExjoP4rRwI+n0VmKwvA7L7TxIpROeUaKsQ5Rp6Dnc9Sk2R6EyDDTxwqsfcLkCnNiJj15n2U+ngFZ
5ffdIRNJxdk/nbakpqE0aNXKmBp6DIaZYUQU2sHrqJTzXkPaMgdhFiZQq7rmuRiU6Da9AR7E7qo1
Iobhajnlqe72ySCbWzIOonUZhg7oak5KKX6Z5dValkIaoqRwKxlt3Hll8PQUC4JltjfxMJOOo3Rb
zFwK+iod+tZJfvMNYK39ZmEX87Zz10k3QM07BNfGkZDHOvyzy8sW4yrb2saBfMvi1hFU361vbLOo
1g/2slJVerMrmVjvSok3x5mZsl1hw0E2ffIDHPcgSJPigP51bIhcJ4zjdfmpujTdvdITmvBzogmi
3/YiS0kWIE9toevVMW3jaVeNzje/UU9G67QPVsdjEHoBM17EzpzGh/oWb+oMzaiushuPssisvRrM
+OtYI3IMsxh/al/oW79NirsxQ3AUita8tp33qsHU/DrAJUbLIPq9zs2w6qsh3QG8By4zPzwDJRPG
ALykUemvg7xPHuJijhRBpZWZdXVfd0wA9dR6cPQRqObcGSaMblM4mX9u0fdeoZF/1YTbHgsAZTS5
Se5tC8gmBJiTzES8Z0xUDh00jt5Gx6bdc1jcSHu25pAIere8NIwoUWARyV7Nk/hciPZA7nJ88mOO
QpGvtEMqoxw7Awcul1LgpJn5JSihpw51fZuBvwYCxsUSJzLbGi6YGTYtXMe1GRnlMdVBnlYRHPtk
DlSfcPfiu4CWmZCwtopTFC6KCKmjLyFldFmCO3bOZC11+w1QpP3YmCwKMgvmeSUIdqvWWVigxdyU
eWBhkCgVKrzCZZwNu3d0MwVkBenYEq3a19a0cpwyPDcpbj2pp8/mWA9vywrA8Ko4DTh+t23JkzGq
otuIDgF0I1n+62ggswwjDh4/K7kW5DhypGbtSvoK+bhBGCkgJdZkiWLPSF6HDm2FhUgBg3qC+zjL
0nPYhBOMjRElq9/fFbOJL8OdttGdgm/halCb+pKkthg/UpBXwyX60bCYWvGrXY3t1Q0ze53FZnoA
t49Bmm115WIdflBmeXERBBC/rV8V+q91hq9nxyXqB/rWq7Hst4FNWbu84lWgcqz9eN8Lv4/PaDGs
3ZQJTqVTb13obWLYE2gOHfoz26KqimNejd/p2vjrXO8q4o6+QwdGy9iRNmCC+Kkczd16NrorpvMl
RqkMK79fs1t42kqg7vxMYLLYD0PY4ekkekzA6EJowA3VP0ykVT0ITGe7vJPD3cerlXVDgKiVJ8Io
W6wyQAIQCn2UsIBjTzaLLyzxA63/gTMBtJNCZQcYCv4pdhRHoTkgXrDQbmqO7ttlP8Y/xTfBWSkO
LXJWHj1qSxNZdvNGppM8BvNxXJgNJtdaQzhaWFgsh3Y1jNyaTWI+hqWJ7mo0uXYdHfW85gH8rsQ1
bLzuUpVoyl1YAEskwaQoraeiAGwFVGQF5ofJC8WCkvktHTJ3U7mYSjW+YmvofQBeeqZ0Ce/sF3Zw
mzf9QTXaPZjXiOlXB58kRPyCa4i2KoDbQkvVY+QWHaajimCcIG3XS8HZBdGtE7T12a9LZHoIso5L
kZrXBuJVP3zsx9vlXs8cXLt9X8D9iYZbuqT2aSlRgVIjBbPIiZsTO3nS9A1N4ooEC8D8va2xIc5O
MW2Os2EaqrZagznBxUtzm/fBphnsJ4PH6EF1oXnBDPBQCb09doZ+pldbrFsEdzcTBDj0i1p9ak3/
ufSzbWGOWLyzVp0dab7m9sAdMR+hDMKKMGbrJ2gN1akmDK7GceYrupEgRqh8RADvtBtustq5M4Gp
EKE1ijV2Pt6tTjuDXgwvsP1oJCD+Ry9nYnaReEjDSldXxPAdKtFYOxLeosbWPAdJWW4+OgQMwWww
aNeo0Z/DMQWK2CX1NWO+e6m8OVHxlX5KzpbmarfBpDBTGNOz7NCuo+AAsWu1iM1Kv8FGeudXGPYd
XAl+IjedA2MBhZd36lGooiZP5nc20iiW+Y3Jdbhr8t7ZYptRCLH67Qi2w6wS7S6RirfFsdx1OJj1
y7K0T03zPBBqNUWxfjsg9FunOq7SYiKC3jSNh4IsqK1F5BnY2cS4Eb72zcnFyxSK4KvpMPLNWkA9
qGue0AaUDfIbCxb2rSjLTxRWw1mlXbn3CHeA6kebaIyAuOii64+S4MuxxoU9phA7Pw64Wh6+ajyj
L1npTKswrq0LPVDQoWPxWoqkv04VSWpxHSCfNz7ZHaD/ZkyDO4yK9lYm9MbayfbvylN6XraP3oGU
87H4x9bk7Y15NOc0dXJZ/lS3uEw7HJkHL+jUnVblL62Q4ecaDak99LexQr5JPiX8QoD5XLTGzyWP
Nh9MOn/w63uq/R1fsTM5MM5a2/CEv/BAbyg/tHB2TkOgBSeqHwIeULl0+nGYqvCBWiB6JtrOjUrx
bKfWIQT7ZjgWocCS7qpPEtR6jPXh3Jsj8obBH9CvNU+1o0Nq6ctHDCnMEfCaQrPw+2daMFicq/4Y
eQBnlvtE+tjYm2FjlXFGmEICCLwjCDeO/W9LKaXC6muYvS4/Ce2S/pgplsS+fQyiSboscUN0QWe9
p7mkb0KdwXusMXDIfMhgKkuHC22z4aOBwGQXCAc32yolf/msd+WPUmcU58smuo5hsZQ9FB6ODoHP
HmA9sv49dkiXtkmsdTt9mLqHj4U5sNbSwFm83FwafNIExX5f4uBH32v4R73h9ICoKX3COq044PZU
o6M7yTVHEv+StZ+Yra383qO2TfQvQQP63ByK79b8GMaImPYkExjstG3wCANjNRSVd+aEBYSrY8sO
yuNg4spLS/Ml8T3teXQ4WAS8m2gPYvfW5igKP07636boWRLD831qWEJEE2cPzhhTlk5BfFgWR0Fy
6ctoZM9WPiT3RWBp9wDH7uu8rz9HJWN2LGD+Tsdq8Tl0BoRkmgjBSfXUjYjI5j0cXfIlAoQ1LgXa
/CHX6dWh2TguZaCQ5BclmdFftGAE5eSWzw5ekGWbmSJ410q1lbaKc2IIPuI+HCVeSoBxaeQ1WzcJ
0Y+NSb4za4ZCFJDbJfQiaSrzJh/qR+kv/geh4/HCcNcV5el/PxQpiQWCQdcJJegtqhRJnyKIzySX
6fvYylicR4CzQEQ3jsfgctkYq5FQXk7j1SE1XLlOmeW9E98FsGyswI3XE4D/AHaiw1j9LHIVMlgO
qn3k8pbhg+lvpJjrqxpVbe6GTPTpcVE+qXxtTxGqCDrT9gk2mLs3muamC0INEiUZbxlniO0kMsZW
BeaEUBTxPlP0IPKcw783t1Wj3sxpT7V3iWPJfefy3SxUdCtpFc0d7a38VlQtlzf44ZdsgkymdegQ
aTKz3hjNQ1RVl6qfpltg3YB5E3zjISqpG6aZ6ol9x9u4BpLj1jXpq3BkWEofa2oOvprAsYixPljQ
TGiIYBXJfWs41D2WjyLpmlM7OcFmtnNiqh0gT2fkJaCL+1rlWrvuLNqk3Gvxpza5cZf4IqycQHsi
G4pQoTDbQJ71O206FnlffOzwWoYUtrFqnKJSf19uptqCABd1PH+m6Kr7rIu+JZSoG4MmHAuC8RJ7
hHzNLy076yYyRPB5BDYVGONn1rNDYFbR2o+F+QhG/SkBQ3BD+656REPq3Sw3X2qBtSqL5DmWpoSu
jlZP11xzX0XIrFAKt1J8t+LkABMCQ+NwmVuFHxOJJcsyyv3gWFdK33gdJ+EwnporAaD3jpHHR93v
bPZ4x78oB/wNoFuSPGdHvoMXH5MF4A2jXqVRnV6Uh6QH8s0l7HP/uLwNlYbg2xz0MxM05tKOwemg
6qHN0LULdeXtRZ966yWirQg5oNFCeIIPZe9xQARrqzFxe1E52soWB4EvJAiIna4n5lRhLu59K7O+
C6u6tgaolIYG3IZz55pKTd7FDvquPOeQG1Hn+kOsPRUM6VfZgLgCduolLpy70uhoMYa0wJZeKozD
ILtT9RBsx6z7DsRqxmg2xDAFOKKQUfXIrYlmS5Puvs+p2oH/xcjMhPzkJV6045ckjWT+Ho5Y9wZh
7F5nfKIG+R6ndJGRwE/gNijMRajR2XVb/7zUcx+dhfJLTqLbQ6XICppt7FoqT0vT1eAAPDc/7d6c
vT7ZDxqbLSp0w72MPfkBy022nIqW1VFTPngziXZr+bfYLum4JNb9VNovw9zJV4lfHp0YuyQI4B3F
wDPDaIcX0bCvtOHAY1RQwpe/ypCkZdxFYmYivsbwCF9ailLclOMN0r0TBtzsziI65k5ns19+3uSA
5CXOuNx4mejvLGGGSJMINABsTlxySwqPFY3hA9HId5YMMBWmLu9WPatyRb0RVths/bHL96gv+hWh
EZ+RyuNmGtnnlyfaLM1LaZAdpk1XXW+t756X3mO+btn0ia0urFNhd8YLeeUPWIBh3fZ2x4wEHFgU
N+jYo6w8mmP0NW7y9KjDk7k2Hhondo8jvlPQtoLuB/GCG99sfgg6cg8ObsNVHRs6CTV0opa3cPlZ
ZkdkgUd1cQ5s0Z2XPykLV91Hx9NCz41dpr5NrBF9lqT9W2b6E2wV75JztGNdYuSwfIWJBC9O4GY4
PpV/SP4boiucomEz7bUOPTrQ8vDq8+DuSQBAMTUvaFYSv03osJY4qYn4hbKOye5DIvzZRrc0Z3pQ
Q8qsPiyXnDIAOvTWjVDhtPt4PP2Zg1/BXy3SLl4vyzuKpoKYYb88Jd7cj0aCqc5h/l7ZgfMq8BDv
CoTykkgZ0ELxro9kdNOlw2NaD8+KI+VSxmTJOF07DWV5tfPbkhpUDMY56PKJMoY/p5J5afySgGW+
IAr62htoTj+OKYVbwNt0w/4uEzwvVpN9jiVSdiukbtQi2ITL8RVTr8uRwO52TfJoaIRTlDPGa3ni
MsphfPG06cfqvmMgcBrV+C3EtH2Hjcm+S5MpPNZKh3scD2+FSC6gVpgr6MRpcKvqdDj5YOIkv+bt
QN3rrmRnyU+TI+4+dnvlyLMBS6aj2L3WmaruLe6UtXSI0lia5ipBO96zUYapcyLzO6dzA9uD8Fbr
9veRssYc1PnnJFZhSV04tiOEadpM5+agz29vPD9+/fc/9P8zpoCrgdgTExwxFrQcKnOUl+V5edZF
jeSotgUqv6bN78x0FVExFx15dXGOhJeYwbwfgG96WnyT1/pN4WXmSYtKgxBkAyO/1SP4hPUdEjPr
Iw1AjdncyAJJ7NIcn+w422qlAJnd1QGTmkbfB4DRQAAD88LXvVW2/fD731h3/vobG5ap06wQhgtp
8Jff2AI66KTDrG/qOZt38zCGKMYf/7h/rOyIHWr84sO4UF000jkO1xSoxavViB0NPHGcJrad+VED
Z5E44jx0TU+a3Hy7//5SDfGXSzWUbUhhSouOrtB/iclFyjb5LdjRjdLLH/VQGjfUOQmIPo5trW6d
+2jWQ2jMt4ze7KBKh+WWud/ntEwfLdNTV4mVQRdKnCDKbwj0YCGywEcPUfysTWCWESnoJ2hyWDbg
tJtaJ2AoUy7UMdybUIvOoafy49J8MCNp/oscWSmsv/yCUkoC5Q3TpZ3I/ffz3afRkw3S2BJkYKwa
arEHMyLJK26gajH/VutIxNOXKDE+x1M3PSCc+2hSW6Rr4+cLwuvAdMKeZ92aOSc2lFPMKdQdb6ln
MsK6l3G8TnfdcrHamZkwPkW8oOQnVzdWYRF61k7kiQ5ZwTwwnY1e5HfH45Q892GLHMJYLWNclHJf
MT6Px46J3xpAJtkfFFSrAufISsV9efQBRz0NBd/Po7vnU2xcqbaYcS+DnVpHI7m04yzPwR3kJqDv
IzKQkVekoJ1Y4ctdVrjVuQ7qL4RO2XhYRLobPfIu1TCFT0v7IM4Mjq8u5LIild7RmQP4HLRartV/
l402vNKRYsotlbNH00W1r1ICALIy3xNKSX3BeIaI4f7cONbdBN08Iy4d4lG4l2V8MYBKXTWGE7uh
JXQAZTyeWJuWS9/sxgLtXNVgJGJCTMBhV+yLoOiBDwVipgFcmhi9WlG2OALmebxme/au5d+XNkaW
kByaAuIaVCvOXqwRkKOuZYde1fFJ3ahDeVKyeJGV/jH8NkprzqijMK3mRMiPP5ZOhyd4PpT7EFJW
QYT/MtVt5BUE81h298pUDRptFbsHF2rTMaumrx8bqWmqEpRsUgO/QfLXF9jJTMK7zlK57sEMATGH
VKBPsDzNTcKxWsRfspEK2419CUeFEYwcAP5NFklLbT2Ge6Psd0hgMxwwBpE4HXLtZRQIQKVetWYY
fm2r6Vm3xYd2w+oDXN/uVN+2qNYgDzOHIBRtY6iweBlCD4sSmxi3w4uug9GpYfUgrBp0enht+tSa
k7gN2+lTXgd0TEKpn4IG+6/DPJJUhYb4m2p4drDJM/DoqhvTwBQ3tjz8E0BSpGIzsjJ9t/p8eGii
Jj6FMDHgcz6onsxRoLvbCvH4cvBMsBESquMZ6z4G52Ehil/rg/zUN2TFhEbbnzMlX5bNv/aYa/ng
Zair3PPyp6ZrfvTKZm38/TJo2v9klaAiwLU4p00rqf+8SjDSShyIf/rGQF3Ec093zSjINx07k5mw
BTfG5wGWWqCdlk/OOVIi7p1X16wOo6Bdr5sPH8mbNWrqg5ma7s3IQWFZ/H1r/AbqFW+x2deHomAd
EXHZPC33rv9JqYYeeGep0xBbDqhIokBagW0xG+14hzrKOwb0ys+OYaMIMJGibAy8DzvMfWhIag+2
UTSor1M6Ek7gkx4Hev7geMNjaw3O2m1G8ZoRjYTLUj77HCEsqFgnv+oIOmsgmxuShMdGeXi0PXlO
2mrcFjbl+O9fYn1+CX8+BhjKQUihW1ybCSjsl5d4HBlbCnLjPmRgfRtes7QAK6dJCvcw3+imNI5g
68grt7MHIZAi2lZ0//vLWN7Jv1yGxanetJShG9Yvl1G2tA2dCdMebCeODOpZmIOiUkyiR214DCp4
ETTmdI4fQPEi1DrbIePgUOR0AERr3OgucIfQJeoPbbIL1YBkxY6sX9ZPWgyp1X+DL/avAuPlvA3/
ctXMFThB0YFAOajP9++fzlADrJIojCMUCBWeHK9HrAqTtNgguIQVkhJ60BFbvdIjHmK2AtLrJu2z
Tg/+MoT2O6mDJBBHsX0ONFwI0qTxVVsssY0Fsc61NeqMwL8Je/8A7298+f9+ySUJ7q6r2660FL/E
zxePysSwKarVJlbjxiwhLDIK+krgbHYqEkoQiuPsIQWVf/TMBoYaM9ZthZM7mAVuCVQHND5MY4Zo
lmf5BydNwsNE6N7OxAnKsV48AYd/+/1F6//k3KB0JXHyoLNUPFo/X3SmhsBG+682HlPIEbXew6Tl
B+RAzyE1PiFBsBSKCe6moyzEwdYPVYhhZhKsi7QiRBhVWBwO868bXn9/acr9y80gLN3gOC4Vsjdd
zcfPP90MoZAJI7KW2K+ylJyMafQldPasaowxzPdAuzSQ9/S4Dch6WJeXD71Qb8uJuxjz8VjNKbmw
EbN1oWK1S210G4lN5C5HmxfP6+LTNOryWCbD2hh0ddtzOtouj6tPt20DoQ/gicKK1jkVxnyFJSWz
tOoQRPUpjrCMaLW3nz2hm1jkxL6PN4Td1BC1aUosLQXliktmZ9olRO5i9VzqlI9EWybdU9UH7p1D
/i4WgjDc/v7F+2dnc557xb3ousJAmffzi9d0nshbHU3wcsIzks9ZrfqTg8YAGqfZf34YncAh4dMy
7tPYk+ygrnHTRzS/ED+QhJ2mcPWcWL+GHqGJBfyPqxOp87+4yl/3IwCfwubg6iDb4YFf9qs/vcXQ
sC1jHP1qK3ufIwz8rSzAZT3HPs9CXZeRvo218buqCHUkJp6udpeTAiaYO4IbuKmV+Upnirwto9G2
gB2f/8UF/lrizBdIZYNAkd/fVHK+R/90gRrIJq+pAire0R3XouzZo4DhMTnSsKS06EsGw3yCmFHe
ELcU34ZIjHyY8tpT2cDU9MbiC/vtl7FuufmUf4kl5sJ/cY1/fU50Zc0mb1OZsAxc4+drlF0vVW0A
7I51C33OpEOTzvpjC67yGHZ05+cpxoRllpLf0UF70n87uCX0B/Bsq0XGEyFSbIGK6TIddkLCatSb
1Dn+/kKNX19MHmek1dLGLMdioztzkfanF1OnGyG6fMRkQJQQucPNUGJ/QxnG7Xvo0+ZJONohaBuS
9TSox7k7vACNL/Z+kA2HRt1mVjvunSYJXgFVHmxNr58qsBmXsGtMGhT8u5KBhtkzjph817ssgKU+
qNo8h4P1pkWWS+PC+hS3JdldNhlY4UBns2I2vqumwVl5gxM/+pq8yWCCrRfFcBaH1u73L4Oc349f
NjkqZmW5lmKb44X4+WXI0igvw0qYG0z1xtGxe7TOIJz4x8+w1PNVl3twamu92Tig4CAr4hkSro1c
coHBEwDrEDUcYkeTLTHl7M9rOonm2QR5rYGuQc/t7upsvA9whqx/f/H/ZF0xHOWyKCuhKzTsv9xs
syB91IvJ3hTZ6Bw1QOZHCBDHmKP6GuEXcBlHciYOQsrCFpf/aFp3/GarKi7slSuA6K3yKI92owvF
NEWO+XmgD/2nmv/fvw3/4b8DDE5GP8/q//pP/v4tLwClElbwy1//6wlQX57+5/x//udrfv4f/3UJ
vxERnP9ofvtV+/f8+pa+179+0U/fmZ/+j6vbvDVvP/1lmzVhM96379X48F63SbNcBb/H/JX/r5/8
2/vyXZ7G4v3vf3zLW6avfDc/zLM//vGp4/e//yFN3pN///P3/8cn51/g7388vzXht7fsb4B7xr/8
t/e3uqFZJf9NcXKddw7OrzYtkz/+1r//92eUydPL8N+yLcl6nuVVE/z9D6X/m4utxnFtm1Be3ZA8
/HXe/s+nBGu8JWn28/47f/z31f30Lv7vu/q3rE1Jtc8aOmfql1YObSa0sMSNUMUYtiXsX3e2QpN+
Pxg6dxPAtfY+VPdeQ0Au7sxmU2eUKQxgHwWmIvdwu0P1Q14O9vUtPsH/S915LbetZev6Vc4LYBVy
uGWQKImSKImUbd6gZNlEzhlPf74Brdptq3sv177ZdU7XapctMQATM4zwhw0tE1TAyisjsFeKh/xw
fcyrV6ME3XQKh5M6I8R36MAOx4jig+EaEdMHp/NkF+8uRNJx7/jPlvayjP//2kT9f3AOyp7230/B
q7e6+Pl/YCK+5T+aX+egvO1jCir2XzLFDFXlKZOsqiaT+mMOKs5foNyYnC7niKs7S2D49yy09b8M
ib89InCiCYLa/5qFtia/AtduodWPxIVn/k9moc3X/7KJc9KS4hHlc40cuI7nfgoM7N5MbNtM4ZNX
M+1zutYN6oNrBKm+KAXIGTrXHoDuams47ZMe0X3u8wmRf87gokSJBVlo9CuIekYS3ZWVmQm7PaKK
6OKpdbpH1O9QQmWCATG+xWMFLjgot4GJuF411SsQBuMVvW9M0F31araDB2RiVlX3EzDe09QkFwSG
AKzRVai97F4xeBuIswPehe7KsCle1d7RQ0RphVzotIrG/gbgyRkdpNtMNb+gAHqj65AKNQOgPqbf
i4qwG89XoxN+a1Wcrv0gP2tJcdbQyd/Ip0XTu9HU979Mi7/X/q9rXV/qsv86K5dhliPScanZujzS
T4s9ryMjBbRprNErxrTLS6Xcj2RAqWKlamNf4vlY0DpTuzZCpPGcGUOCKr+YPs1QPHSOMhaxx+BG
DoPuFfmtWulfco+Rhfc6rbE2BC9/dCpla9QWOJsQhxNvYmBKHNezjIYS70NvGU1xL1nPWVhuZgPN
9dp9rKsOXGjI47cAvFO+yEBrc5Wlkr6n8xeUro6AdS9x7x+7yDlpyEcMJnyasEMAtP2qt8HJr1yQ
I7D1thHWR/AFT4l1oF3SA6OcIWSPJbr4BpVY4H5YDKMBZAXDRqP7vcpCyP1GTwsp95WHukQnpAv0
e8061wUKbLEPJdB13zB/RzM3pHOCWBtEFATixy7Dq6CdrnGxtBDxDhFqS8AMsSO6x7rjwc5AheUv
Zq7mqwGnCACUyY0x2sOucbMvYAhoV8XcS22PEMit7pp+CspDZnrWkROhSjbf+lXx3LLfbjws5QfL
PXdFgJBn8dgN+cFibBCy+mnk7jHHZEMfi2MzMB+ZEQ0pEqV5RE4gWmSMjwuZyjTA9vHiRoEBMxPk
gdafUYN1jiOeGABlDsuqgpZ0xnQMKcwR+R26oXZ8USv/WJQexY9aWXfUCADt0HJxI+BHZnCxe56t
B7dwlXvQNZUWsUuBSTLLZF6j83HQU6TRkFFA5gYPhHT4bk1Os5oiMO2glXazWVxQimMg1OAy5YCi
OuNUy910CTsBeUPk1l+QSYB4HzjXdmmiJ+o/Z01yjjDkQ73SX6uqM68UjfsGHfYVHvy91zC0QBEv
lZbsO1wzoUw/92ASFP+lsZFJiTP1IjegRLQuTCDsqzbAJwym0WDG5RboMk3DJrhU5Coro+1ewE5i
epZiXmOaxVWDJ3ca6fp2ssZDAt0fwDttUgXUXdcP91VQvCxzv9cZGgOQNDpQV5NR3rmh9rbcHWju
8z+v9yUD+H25WxbFXGJj07Z01At+D41NRUFkqCt0iNHxjTPQXs+D/M1zM6hlinEaC33v4NGZhNPV
BD5VH1SdQxptwSh3DwAKAyyY4jcSEAF8KiisYfZW+CTxxdyBwyyerWdVZx2USYIcNArcjrqvLaj/
cQ8IEA6WgRGLo2k/W5OvVGv3IK9KEK4BhER+n6KWGkE09vz3zAu3cHNYH+U8rb0+exyxg5zt6w5p
jp5QAdGwfVdmb6FC21yBrhm76Lsl2RvIZLpc408SmNOc6kc9FFNxRIgnitHodFJzxSEBfb1+54t4
h6PmWIQjnTLjBhFyfzPXpQAMX+VOdCNfow8+RtLND1Put3bQtiMT/AF+W8j6cvc2vOV/flTaUs76
/KwMh0K85ukaZ92nchfDpkdz5ALqKPWTx33JMKFctC99jEQc9zSEQF0K7ZwC0QWon11VzQzCo5ju
1XI8yqtxg1JIoJN85WHa5qlwpWv9HA1QrFOHPm/FBqWpPxUneaOYu9UU8y3IGfJeoCIjdtYU7FXI
w85TgyC7UZgnyBI5vX6WXJV/HxW8JCBiZ2XxplkEiBgrveAM9EZYWaw1J3trDedGrZ1vVN86JJsZ
vZFtCRYI3iUjNsToXDVILuFgzwAS7vrQBm+GnCGFP0UdUtdP0koonP4Ay+6gu9zp8ps5Kp6svDnM
hr7HJjtEhkgQb3hEDDYGfujw5TC2oRTSLMfHE+PVQjuAoxSNyG1lNVeWGefsa7ysG+yDPk03cPp3
buJABwR2Q+W3WKsxVq8+lnx2gMZIWJ1wM+hXNNVFGbNcEW9M69zSvzsDUx6M8wwdJIHd6PnJbpZo
2ERdJymTb3Wa/KF45/ye68vBTTOIuh2pAHXFfyuGqp0SBfSjtbXhcEDnESowLpIj7mGeGSMbH1TX
YH4DZFijx4a8djVeLYuuYE4HHLmlX6/ouJ9SNoAiUffLL7WIVdjGPCy7OLWYFluqs0ee5E1e2eUa
s2LK3pSUr6Cio690ExENOi5Jl76VrXmCUnCKBu9g1M6hsFDBQL//EGsuY5kwWJ3Cs5YLKCbt1Ovq
3giZoJA+ODRzp1gXhnI1DxUyF3xT259obhBLoQm4UnL3FjN03jetS6iXqC+Mu9zowU1GN46e87Ee
XGrorDfDQL9Q78Xshg/R+KP3+QP54m1EsXfZBBRDat7dLmRbs9nwJjY/HENP/7yGvf/0kBw0VahC
moaj6Z+aBFOuNNxJra9ju3e3io95uKE9tFp+6J38rXGKt1JnnrWYebVo9aw1k/lIjzFr8Hvh+bGs
jfRNdmZ5vTaXyAzji4oWOc7C6D5hT+Z+B360mbFGWlkqG23OG+j47lH5BWb9BVmBZ8/v+CXL0sap
Gu8knoHiJ9+KCucsnpVs+EAmWZAWbBs8BhMN48ZmB0ACvjDPKuJdhT2cEs86dbJ7tpp5aH0RWkV6
frqeqvY+smk9qgguN3KmdAgr98NGZ8MIBzYM8JUnOKL7HGGffIhPLruZZrHKEQfe5AlaB2XKnj01
A+ZmCsqhKTrC1rCuCnYaX+Hp5lF/RpIWAnvQ3yOEjFTM5CJ3rybfBoqYpBB38vzgVB5kw3YKOtZm
V67Q/DvVnHVjwXaOjlexafV+n7rWqQ6QpHqiDan8Yecmgf+33IXGlMca9SjkuKif/n7KMoDB4GkU
MFWzOMxtcVar7NzM5cHMigOJy6kO4T71SkE0l+3LXtna5ckyZ9CG+d7v4GuFJYKK6EPFG0slahhr
oBBV1Z786Ab9t0upZ+XWAXurde0LMQta5lkwIf4zbYPwtlDbt7jK94qdHjjnicC8Z+gUM7FMYdP2
TQmjKrrfqLrFl7wOLohdEEVjU4TBMZT4DTeFFZoWYjMUeSvHrMGtURtrw8Fjy1RiXHGxIjRgWnpd
Ae8TuUsfpqNKr3D9EZfp5WsygkrAH0Rx0qc2MGHJNY9GSzZk3hRKrEKNcQH48nzpd9PBz4dkpwa0
IE2oKNXUnXWr2Efoyy0Rq+kxCuVQo8qO0ZdNw2ZTWCgxULHCZITwHnSItnY7nHcIV0ezvjaT4KS0
ANWVL9DHdyG0Q7PGaWmyObOwUQH0S90WJ0RuDIFWd6Xn4z73O/t2QpByVWEaP6DcssbrCWytcgq7
a1Qu4GlTJI+rCMcnG5MKrsrvySaMHMGscnxXcgV0WYCSkIoy1MituOAb1k0NlAIy4hr/eXVlEjRz
lJWEfSGfBheLpFO46yFadLN/dDQi0wIlJAMh0+2SV5QZmJDe2ScTJw0IaAT40+JFAWOhzqC7Ih1X
exJaZlIlUeaoM+eYe26Zn+2RGNlFNQHYyoh8THKB3wMoOdH6ddwc+8C5jbvgHnrtLlHKfQaVCbfb
u8LFScxPzshNX9pRspBUu62T8Ism1zwGzdfMtm66OL9up+hdaWGA4XW88iICKcjxUGbjc0TXmgBJ
+blk2rOIOE0TKZ/tXE8Xb0KhQUngO2c2sf20jZrpW+LPN4MZPqKdcbEjmGEAz9DNjZ/JwxB4l1Re
3O6QGIXkh9TfzsA3mIyPS0Ku7zg23+2YRjvKaMMmpvDMATU4K0JxnjaeXoN9TrPsXNvO0VTMnUT3
Ps8Xj0eyDeU+j37gYXywGTXFTPdpGFxVDGncobvmdRfMjC+Y1qgolX+N2+xL6LvHZT7grXBlITKJ
uW9KCjIfOjc7DxLXRw5JjTwaY8heK7Qa1laYILuGm13bOgk8PhZyBAnVDM74Tl0icNvrLrOehy7+
0tbc8yAPG8jvKp20r5LSLPNNUu8xLl5G0daTl0nuBkMHB26LnmKxD5PonDbukbP3iKzLcbSuOj1/
jsx4h4rLFm03ckGfx1pX4TNV0fUYgVrNHUaTjgHfWL46oLw2A6z9lWp/7xvtYvjNLoh5Y5WRv8ru
4rS8XvLv0MSYZ5oR3JKb9uCNRjaofoSo8vZKMZJX4E3HwoeVTcq/bBEA6mYsh/PzKDc44rs3Ocg4
1Rxqo9G9RA5aCYGHcWLgQRecor2lkWQvyWQSJS8tlVGeq3fso/SMLBXJNYLyK6OwUMJ8L5vmVeuL
g1Ko1ICcL0VwF+XNV/k6NEwO9Ca2o4v/HmnzMYBKhHJFtcoUFgpC2JeBjw46S1sVKEZuPWfcxUgI
lmgEkDdwf24AvnpUlUNsDY92Kf9o+TEGFIS3wcWdlGONmS7GfuWqzHz6HrHLAa68SA2oIu2vkFqE
9nlabt9jlkMTIkIysrs4wTi0E5F3phkgLWtdydOt5/AiFaFEpdICxQ17RFDj03MiLbtUo2aCHGwj
tAxzys9lVBy6ujpY0y2OCQekYLYpTG/Hyw9NT9kJgUWZsTItlRoMd5RelJLFSHVv56SIETYl38Rn
MIsTZPY0Jz1JEQdHdcwQc/VLX1nJBuS9g7W1cQhR9x5LcN8JcNKN3isXy54eU7lU3eDwD/rmB3p5
cnWw5nqkhB36u2x3Ratvf4yif975yOsia/Bgzzz2QiH7NowMVW5s41sivlllkNxafS8c435oVH0b
YZ6hBLsekT6P5uVdi4iiXUrVgEfqyyYtk6OwtxT6YMDwYGTviLTkPHQaZ0Zp7jyd4e0i7yhzcuKM
kBnTiI2eNUODHSjXJGf9uzWU8VLIWB6yjrMHdLjgTz0rSeY+J3sesBUgLbqtk5//HjJgq1b7s9rq
wOyQZQ7BmUIT6qFaIRtF79yDrSJH90RJQB2Sc5bR8oEWcI0kl7tZFmVXwCn0u9c6wIves9poC+zN
lHIPQvaAFJmmyHdwyFfXE/ysP92AKlf46Q5AwhDpOoAcgEl+AjrMlm5icU26qurzHjA4zAsMjxVd
PZnYPZYpuZiSIiia1MdqfJo1cgxrJhcMBheD5AbtiFAKDRKNFra6ha+1kUjUBzXvq28xQKbVDOVg
1Y1QkY15PEpAmdoxNMs4WTVkyyxjxV6x4DZL3DhrkHqYpAdjdK/97mFWp/vYIwXVhgGFIpuAcElk
cuJFqc9UVvtkVZQlSgwBiY0YSXJujSh1yYQln47AjaA7xx9xVG1Mg1U/6sYpgZvpoxXjDUA25pKI
PSISt2KCGxf7zKI3hXNVvahu+IKiXLjVm+LGGh24ZVqxBp/cVu4D2NAbSlBUAYnP5xiyaqpeglJI
datWQaTdMLpLiiRCZ1/P9jARBtRfp56EwbJRunMQ9KeMxOUPbRRzextTxYjPKakrKeZJygOT378o
xqtUXZaajWahgqt1P1iZ3JXN1y4ph+uiU2s53qqW6Bt7eKlMuQ+F3xDloQeOsPGtl+MC2qCzsy2q
+IScrd4+p8l4J4PktO3WyuyDAO2tOmQTyKCYkLG0FvxB58ancQauF58FUMuU9lHjZ2+i4htYO0kz
W2o6k5ZBUnSW3EQZjVOEJnrU3QdTfgoK/1vlPjbEOOiySGqglRva0pSU7Vb0IId7HMKPBYj17WAr
EIKOFQ/S0os3xNquGyd/lAxBgQlY4ALeVMWV/HsY3Qc3p4w7UNPBUJp7ZoL0yUNpfSkyqHwWc4/I
EM/w3Dp4Rv0Sqvam6hnwJk73CQbfS91CkWzFj5g1qcqzqUr1FAQojJDHE+1KYm3A95L6ypKajv0R
irkL/Yaxhni8Cor0J7VRAPp5cTBJ2nC+ZoJIGhvhPDz15vWYFXcgXU5gOw5QDSjdybqITesGf6/1
P6ewCz7p87IW1L1Do9JztM99GNUYAsrnsb6WYu0SZKbo0Lmm9lE7ph70owYErBPTLn2Z3hzu3d5+
CHT10e30jxh5GLJkY/d3ZUPMj9HbftlLiy8RDU4I+M4thK5dLLGt2eNTNyYXSH97Y8D+OFNXtZwa
skFn7bgvfDhgrtHuRs88ywH6h/t1pePx+YZ1D5yZ7SG35amfQBSF0WdA9my+WcK/JP7Rh86VKdGy
xWHqyHG/FP/r0D/2XHYzmTuEnc5xF10kupajVZIqGJg4OW4H/QWeLTEjgT1SMwcZKMTob1G/uKnT
6kBWcKiCAMdLey39EIhLV4ju6KDFAu1ahKry6VYi0aUJJIGmtbWq7t4LiDdBWh6NmJCvr3GLnfka
Os6vVqm+B1a6l2zSsGTEQ3cTe9VzameHEG3yJDA3UIiv8Yort5PrH9HLM4DaWJ5FpRVYCDQQE0S0
9WhPMXpaCUGsJI1FyV/i7whvkIXm/UdXLUWcq4/18/JLkBPYReRkcpytCELtZTTktjg0YE3U6XVh
U5qprJ4jfOTQZ495CIMCrUJCHDPCmrVGPB4FERdlRvYxy3geA8kR6hKSEMoGOQEiEjm3ETxcOc6X
gDzo+LoGkJnnxNSEEQ5GlmUDud2l6WBvMjTRl1wtI2tHX6TZDlOOha8SXRqKdYgsQmN0UpdaJEaC
1excIyxOqYaYmiaSt8LkpV8XAVPAKcsXZ0QPwySs6zSCdQU6kqWEt1Eb3CAmzTRvsJgB8nQni0Vi
Y0kbPJyzpvJeJ8II0BMrsu9ykkv+beno/pAmjYCuPxKZLOBYkWtD9S3ZSJsopvGwQkUuebI7zHSp
d2MxVqfwDKvdgtpCm5I3y6MunHwd2RkV0Ny8q2brEtt076OJgiWf6unMVTIanTbO0kqzxbYXQuy3
zMROzSTUlEQZSfgnCk87avTDZq4IppYIQ2JAdYa3kI3rwQ/ffWnq2H1wDct5E4TKccnSlwTUey6t
8g6TZUjpwZWbKndTVJz8hsssUFhi0j/g1StrofHtnczesOdrfH04Zf3uX5+jZebetutv+N3tAk8y
Zp6JMTOfWDaOY/0MsrXeIepf9kdr3AOPOBqsy48MmZc6pHLMkq+ETrO0k5YmVl+VuIimB/ksyU5D
9pspt9Z5ZT8aRqWhAjPgcY0QIn4ew9oerJvSVm6bgP1JYsWWSk6Xoo6BCHo6h2f6U4dUkToL4ydh
ZxiXydUSjboOwabrFuZV6hkPaUrLSDVG/M8cVPQcciekw0N85ropbzGhrK7VgHU4yZAvWZKioipn
uD8kHZWvVmJGMJKh6pIqpH47KltpE6tI0mFyzrnKNik7RWnzwibsD2BJ1oEsmqluvuYqBoESHGds
UEvWtGQQuAtibK9XVCAh2/YfveBlO7bHer5iw2f4JjS9qySEycA0k+JCTAxvVu2DD9wdV67vvfPd
o1bvBvVOkuqc5+xLueOJ0i/vwHdI+ncJSamM0TANO6oZZ8nB24LUrWAPjarwEY2D+5TsIzCiS8KG
lU/597zMXgrYYSuEzuvIiliMfrRbeuOSU5lMCI5E6UYsiZOW6d/MjnBK0rJSq+/mNERllvOUHVxx
izcnAsklQ9khOL212v56uVt0IQimZZ0awwuBwE/TB5Uq96rOzYuXP1cRSc1SUMm19HHWIb7XMIbz
1iJFcDAjXFaDUtbriqqDlCyWR4mAJ7WWWL3rJ/8gGx1ylLvRdNclW8M/n19LSfm34wv4EABvugOa
S4/gc8m5q+WnBuEsVHVmAHPGdqbnZsyupb4wDwa7r6md1HAH8M5L6ydkkHfG1F25iMAvVZalZCDb
njymOosf/WBejc42r+r7sEguXpb+4dC1/tOZ65JeepI30A78dOZmNDNQlZ/gimWs8zA9aDP7K8Rp
khdNoVFYvTudss5N7Ovri+1l+/EoKI7aMXe2FEjtpYLpH2uED1Zph1QXAip6z+nGGbTUaOR8XTZz
+QmqlDeRMj2UKo/IVLs7O+1uqtzZ2SAXZVdazq/Wi1GLIb+K4Dvu0iTatLn2KMtNSVDzcKrHVKeb
G7jWUbaAJTl35GqyCkmdzLhZsq9lmcWGcwtkBONd/E48vvSfn7r5OzeSEqhmOYB2TMfUbU3YD7+n
jxHcJ2SmWOqtbp4siGYl0JSuIFGRlpDvp1+97Jtr2SREMTEZBXFbOm62nqNP18PaIIwVjEYZtFeq
RJOT/oJt5ksf4HNW04xBzJ6kB5vWJR9QpG0qnQbR3l9yJmkvSJ+IAHROkx/SN4AINK2bsSnA4vS7
SptoXiT6iQ6kvioQk1uZ4bTupdfnNgS//zwixr+lo2B1YSJ6tMiA2sEW+X1E5gF7cUfptbXvT1jd
W9cRbocrsoB9V7DwaWHgb6gc/WQC7YLVTumMTx/1XCmNIWqGvKC5lyOC3KuDQYrtCVp16N7skEo4
qlPE1uKWCBsAIUHHi+bmA4fRghMYAgunP/OlbvsH/DjCVScRYJgSpKDN4VfpepYmuT7SP6Z79IfJ
sNBC/20L4I65HsDA6jJZfoEBR2ptacXkYeA4xN81pTrSA6WwU2zSDmpuTlDUO7ReLO/QdOM1GsbP
ScCZYIX4sM52eBXgofHPT0PzfgcVMkEF1ejyc5pQQBjVzy2RjkPTRU5lHfXZ2UuK/RJ+SEXdNcZ1
D8VsCeQEgIQ662UJ85Y69WgHj17w3Jft1yICiSRl1mKyj8ZUHSLQ4P1g7qUiIsXOWUeC2N3PLpsH
roJYQiopGurYmX9Ey2l00fpwE+TzGuvKG3VcIC++PHB5++QCMLW/L9XkJYpZgE09eGUqsRu/RFmB
2Kkl5/Ck4Cibj/zA7Sx6vn5LCtawYS3hmw2WKS04oSPTP7YthUXNbe49xXnIBkpZY0LdM8OUocP1
BfrjkhelMRqZZk3Jgj1abknirWWHiqLuBmo11Zz5o+S6hDFdLlsNPMvt8pVLP0WisKa4CjQUSySE
BGN8nqGohiyCVS9VaQXzUzjWbwt0KFVa6JU4lXA0BDPZgrRZait+IkQCDU7UpHnDtxg0S0IERrdO
uwsUjrnB3sV6+BVpmJuy99e5N+6spOF4dZFkRQ6CIbLlQS3Fy5zQUqAs8ZQewlC9QXl9bUsZbRoW
fU3jbNs7WqA7rUWkCevWzVJT1YH8dT4SW6V0NGgnSonXWUsOgxzhxQiKi2Ul+5AcAFFj+Ir9ugX5
tUyaUBoPqRG+TmFzJ+X8JKGO0mAOpWaXXB+eddfE1oTwXuqspgrXPq0eSmrU0u5ZIpzJSH6akflR
rB7SfJ35Xg4IPmOgzDVSphdzYL0ravyG2ibWbEtsK+dJ5fv3UE4jZkIFj4Hq1pLAZjOanCqFfPgL
TAdBi1UT9ujWTR/+DYNzyAdC6RhUqLqARvtDO9pUf6eDLKuQTrSmgfeH9aN9pn9RKU1Nk6L4WvbB
OMa3iSPe5+slSpfkRNIA6b1YCUnNcGvRJNFxjsfm/piG+X5KkwOe8vsRNYyEf0snq2vfqsB7QmPq
PEr1XrbMSqP9l5arWhpH0rSQcrKsFWlMSZKMAe4jfGTaodJjMjV7RQ+yXo8q3tmt+gQXCToXH9Ru
UxzhZeYM9KkwcpfCLZr+F2mcyhXgknAE0Snb6bJucxaq2NJKS/Mj77ZDKK5BvA5t7L4X3GIY0x2C
m4RiPlXrBun2LeDytwTNBWQfszOm1PiLj9qmbOcdcyK3aI4LZrGnkLP8JZgeFS34NkX12aQGsC5H
qQzkZ5nFmQlALyCJ1abmdkmdJVdBIIj2kKMsE71ccmACkgRkg+dXmFyxcSxPHo9ISDjli0eLelWl
5KSvP6kAE75Ln0DyfVnirlEeGvbOKQViNWFTLVjBoYjPsjkFIXJM4C6XTUqeWpdTCI2crVHd46xz
1Oxol87pU+9M+layJbxdsmVGOKSHTOoXres35A1HdUCCWHprS2q5bIlIcYGzwvam8NKzU0K91+OX
pJEdS16ouN1tD6djRdEKiRLCW+jlSHshu+M+xCxVCaaXzRj+006E2jMJoaickbkkN0FKWf6Fdh2d
FjoTkiPrWfzmKuFKcmWPptbSSsQ2uFk5YfrCwsuJKNeOpF5y8zqWZCt0hORWfAf3neX1tmo+mga7
mKTtjhucQT3zqztMPx8Vj63xoxldUV1hYeCpBhgEezzGLlakIcG2xjjJsbPAjrVJe4zwJv5IJ5cR
WtoLkkjGsfJT6/Fwa1BMgWbOiZWfZSr3qv9cewjDpnu5OBweDg7qmNQ/4zuKwq8u7RlZIgaQRHtU
4X9o7+XAvQl4oKVJV0772gxeFsBw0iyuC0hXpz23lMp9qbx2KLCRZS30OqUDbASUZ7nooXVOdd1T
2rG+ma56njhmwQ1xQFoR7bbCfJYqgzqswkx9/1cQ5LhYs/rK+0cNxArgl9zL5aewF9bLuFrpVgNl
cbVkXSDC9mPAApisI1DrBWadzPF9ayrXHx1D+inSb0nc9Mms+200+LjXZATtxFaYyFnAW2dXuatG
RNQptiwzSqOZPpN5SGNWOlhYd/7duWzxHdLU+KasSGCkDSxJsqAj/M7oKEJVWwEnLzmdbbRPeGbW
zq0k0XIgSJtIXq+WxARE9DPn7RAfaz9EwB9AaExVTIfQuzRDlwNBJrO0F10eHtZpODFRTBuocNFh
Le3yLFWJJWcP2vgsR20utXko+HP8kGBENWPLI0KvqDyzcpr8xcy6+6mfT0RL2xiDRq2mVdoCF+ZD
JW+TD45rvrTFIYe9Ws4u6VzbSPeCih+RcmXVy8D5MoWXTHMpQXQYQBg671pQ3KNefrWrF9f8QRXp
LS+Sq6D37n5YVmVh4EM+m8/Grne8jZ4hyaAJkn6I++/jyAe3SNjGrG2UWY8lHyhUu7Kkv2TbFMqY
G1C8uMoox855UMsVVQy01/183Q5ssVKLQAOIteM+ZQsiXFq0ZR/+wFylLPlIOdkbgiMZy4TVlyXm
UVPc3RJ9/q/xP34jN/1/RFTywCX99ySRa7hSefNz+pUfIu/4mx+i/8Wm7oEtNEAXQggSsuHf/BD9
LxsiElUG6K+easM4+hdLyfvLMQzIctCGOLUhl/wXP8T04IfwP1jnmuZq/Pp/wg/RPzdMHfR0JJJR
CWaA1lmfGqY9VrMeKM8RfeIAeF28cvR3AMZQ6g8zyyLXEAO3X5Nh3xmHwI05Zg+69b3v9XUFPMGI
nlhaK3M6zDnKxDFCU0gnqCisvovByy/jevjIvH5lWXxGAX66VPtTdQPzoRaIEsQ8uz83wrw991a7
ig2TSu5eK6I/fJ1u/ccvFJMdUkDL0xdk8S8JYDr5WYm6A6p7jEs71DvTUZa/pxSrZ32P9XJG0XUX
1cnKzN/rEm8TDaLq3gv3TfqlLZ6m6h2zNuArq7nBFL3eZ+CHFKQQAfkiOPNlGAhc9L0fUY3kQ3L9
VW/rNWOvoHI8jq8TwsVT+MWJ9tnwnvAKPJuG+t0OnirgY7THNmCeV3zdgGnSjP2kfEpXviITxjZa
pXSGakBLCbpo2Ny8j9lTLCVkwWhvwpeqvaojRE7e+xEOsP6ud6+uFWxt/R343zAKSlQ+G2mbVZUj
D+YPV63/ztUlsBb8AxdSZ806dGLU9a4V5Z4xSI3XrNsbyX6mYW5g59SH6Lz17xpblcrnpGbJVqeh
MnFXAvdPi1fbfdWjJ2oIWLTEwFHfFZTP+RltvmHvqA/+xWpfCxtV2T2/TJEUdwdUD8vXsBs3rX3n
TwDJondcrlb80LFB00dbNdunpEfMS5QCSJBeg5FgMtjnPAw4rzhgM62DfVvta/IKaXwjvKE0Vx3g
70FboeS1GtzvWhtfyyszqsMpHk05Emd38fQ+lHtZGzKOPZgj7DiirUO06tWvdfpF3mH6r364UxgZ
AzT/qtW1vZlsAbzfgdMAyWS/Tjh9KJu+3KNwVDgo+BOJcTd5yWGc7bhfGTGD6yixwhlQINX8+Bqh
vfUInoMkceXw/0ol3OEMcO/q9t0Kn2QFyvUDNMq9O0BQJMEHlcvkC8kl2hFLMAvt8viJr7dslQ9m
uIz32jzI8i95SfHEs6+7d/nq0C7Rcn2NmP1yXbwKw7i1UvHMfESE9lw998DMZOK0Jf5l72wSIvqK
2NEADpIfJ5gtDU8VoEN2Cz4cpBwSCYwLa4Gnxk90yvbNXY6sqGnrf6iX/FsVV7YMF5KnpmrQQz9o
W7+sYEOJ3BRDKs54O9tExHoTyPu9r5+VqFvhQofHGOuL3S7et7TPNfLTHqMfIkWw7Su99ncGCEee
RGwwKwCVuueEOjlqtf+8tX2ussl1AluxQd7qNEsNzo9fGech0Xnf9mxtPfC6ojnz34iSKVtb66zZ
7szQ+sM3Us7kM38tby3f6UKcRU3Dhbv2aTtt2yoaBmbTysW32KVVltsrdcqIOa79khJfnO080CRa
a0FMQPgYDxcLaxXFhS71rDnk5dMyEo1voYCCcQhkK0OjXNoSlqElioHz9Czv4l9Rc5cGOwehjuXV
qB15QQ4Z5VkZ0k2LMdiAVcwsYkdIvMtnVw1QD6Runc5aWA7EPcBFLdDn58hoqVbl9ClfZrtdpRAX
Co2O4nnw+fj5PG5GR1kjUbLJ/ee2PWsNsN6GJOuc+iQsqVyWonKfCPDBrmJqmED41HWmZ7BxkMEO
rJUoVScusmnBm9ySjEdgPLcBF0hOG8QvfI+jPdfpm4VuHxLgO7loC247UyM2+VCUwFCmxM7r3Jfa
mqk2F+GNj6GBBnskHp95wjK69bw8b4Yy5rZcBkjtMLUd9kOLk2p/5hdgvDZqd5YfyGUx/hq3nVV7
y3nm17XCjesbTX0mi+bZ8XCEFuIi6ABKXK5HRcZOLptQ5Mqvg5u+5kmGP1xt2yGbQx1/U07cGNel
Jc7NzGNEb2BVTs98Ghpscme5+cxTtJtrGQ3oo2WAVB72c4m1kkHh8hjUinvhVZ59j3DAqhuz9ceK
K0jBLSZwissmSmr03WCtJIxCka+plS53FYIV7lAQlhHlKMCWes29ybgb4hsG3Fm/xpx1JdfOxSwT
VOUjIW4k2D7KvzNQX43CiuGC5Ofy75FafJt2qGGey5EuJeAD5Y30bWXP7355W4fX+Y9BhSgRvMlT
q6n8M/ZViIY1EQ9uojJ+cic8b/kemYIDLQFEYq3l1TOTBQrXVuapDFSD12MYoyg37HnCNRshf2MQ
eWroBRH48xDztQa4V36h1dcUcmRsJHxJOFNUVhui7OuB+2SW8BBG+2wjezPbzywsmRwZ+OeWS0o0
A9NuLnhi3clhvqsf/JgW5h6N97K8NgrGpOc1JkZz9yNzRD542eJ4qF/M5iwX3DfycLpVqOZrJpTj
MvtIH02wb5pJM9EClMkO2D7LFXKxLSNMQrbmRTrXyk/ksgPvOdf1TciTzWEOy+PAu1TlNumjy+Yl
My1lDcunjF21LeAPK/hDamEsKytvmFbNtdWnG9l45VVlhkQJcxHldgAdDBtq6rKiZObUuBRzsSiR
ynZUY5fLXSuDaJpYKDQy+zlNDRKhIUPLtj4r7jnAFKZmU5G7ynEULPCJY62r7BQ8F8VEks995EoS
f1oBozC6Z7kA+Uz0PnfyeWZ09ikJ4BpBhMFp6Pq7jvgzRG0NNt4aThMaHtw/i6+36MpEZwaHlSE3
kcpCGa7luEk0f1kFci8dU1V+naVMYR4l79HqtQ36bqAIJJ8km5JMakVjH5yeCxBwpK3LfuUH39P2
KgFhI4MpV8vly0ZWq/euflFJKuUXcq4xjQzVlG1nzl64qhCtv078u+u9HHeyQzG5mv/L3nk1V638
a/oTaZfUyrdeWtFezhjsGxVsoJVzaOnTn6fNf86AYfCcy6maKvYuCoel0N2/9Aa6HPjo6RfAOtKP
0hAvIbMGYtDIt9C9jPTeGdd7xaERTB3AMJIvolTlmxTB+APxdOMQtL5fAnk2d/rVcBIJjmDZPOhb
1e+LXRESF/Qn6EgLOpYlpN85JPCNPlC5rp7q2Bft1tx5OcN2HnyOFkoOJxavJcK0RQxx2z2rgJtr
HAeoSL8Pws+ZcYuHx5Z2aKQvSv/gOO8BPr8+6Cy1I+ohhkqPrgGmCBdnzmFuRD9rHcAcBBdWpk4m
aqH6JlcCYotSHI+2CESkn7aOF3qN6fihcQN8SZ+Kq3froOtnsEr9dedJetrrGXh/2/IIanOn17Fe
u/oR8Qr0s1j4IH0Ihhzr+skjYcQavddnJJaEdMWqTVsW0ev+QSGJJ7PX4ZMPfH0dPCgdEIgSnfPj
HNah60fQ0JaiOii7QL90nHk9X/k3HSqVIsayd3U0SroX9p2O1xx9/KhRCNDcPHRLh864wayOPcFW
5vBb+it9BoJA2OhfzRcwkOb/rEufDaE3hf73hkXHr13Y5dLmEqUdzV4RmeSmdIc2Tywflw+qr/Ra
InrpT9ZpAt2PjV7mOkTrG9HnWj7CouEc0zGcD9NvhxcmeNz64Ph7Dvanci/wyBNFwHQN0Omb4a+C
7jWHjlQXVTxcOC4HMCFBJyLco0l01HxG9rN+nDpN02uKYKv/yvPjjksq4UU+rA6Olzwi9vPr3sak
nuDM/voRTkPmMT3vS/+4Pa0veuPqs6OVn0P3skTFgG0azM3W5WY51vQq1Md9W3YoXrPoPXYNkbbg
zOg4F+fqxSWRVff6qeh/bNlerCI5sFR5SODeo78/KFsPGd9kjgHiKYC8fER1EZ76NVsVCd11U/p4
TICn0/dPgGPt6KCLn/Z+6p5hjBG33PWKw5c4qKOoPoc8QrZe//rvJtne69nEA+a0DRlKlhltXEKI
3pD60NMpBs/VR7CVRfP3m7C8P1T33AVqL74HCpfZ9pu7mJQ9Tp6jjQRe9NvmUlPruQr2vv+at/HW
ISvpJ0rCoe/S0EeO/6IhRjptIbXTUZ9vI1Npvhr+/ShJUPhGMkMd7/yOJITzWyc01A58DCKdYLNe
9A5xe2yQOVxWyUAt2dlTjwX6i/52yDX6Pc8l75lno//TJ6bO//ggmqmRjw+JjkxkEDrS6q/oCMn6
0kfqzFXoPIOjEfL6a0jUceb1DObwLHKIUVtlftG/oSIK1j7UHPaeTgLHHlv0mPPNu9e56Otd8206
mSSbYdXxN9IbCoRuqxehDjc6NuoY+vqkfmxOnaYI2uKGwRH5I8GxvWsRcEb8CJh64eogOZRlpDMK
HUd0ANBxg5YUAIevnYVHrvvCQaTLBoJEyjPX+brmLOk9+GqZi21u6G+zuoRoy8MH9E9RoX8z54uO
KjGMZU54Thp9bPvO6/VAxIhqlCmwRWSf2Bitk4Rz/jaEHy6XZKfOHEbCV/oU58f7DLs/EFPdlb5H
JnT6H430QUdi/S6xfDjoNEBHTj6eg1O/fn1W8iN/X7Z/WrSmCPWaFY5th2/gGPlc4PKG1oo+cjiL
+KMjnI4YfKrOfP/+cX8qoAPT9lwngJ5pUkn/ukkcfHJxnP3xeXqdSfovrHiWmn4FlDU6hxzAe9uo
oLb9yV4OdcfZzaMP6hsSKVIaXerxlHmTC+H/O8/u7xf5p2fimx4qPLRuNPjp12tMmFM4eWzPep/q
PH2QO5386AyC189zef24/98Gf0evi2bzT+9F64H9otf1ABCoQrnr5z7464/8pxHu2v+EGlYFsod2
qg2k6L8b4W7wj+mbSCSxyn5oHv13I9z7xyTEoKFkBY5g5G7ycv8j12X9g7SW0BpKtgkoxv0f9cE5
8lklPwU1Aj/6ECwe1JgQJaAV/usqkkJ0XkYUIXC1Wc1cpRl32AtyMLkGCrSUbTI+1pkd3+Vr090t
td/snQpEM6wSvNkCq2huamMeMZ+dAtlQUPnqyhKwu9F88C6LAlNdJ2tHfAL6bKPsAq9O5agjMuLy
kBer/8XJLPmE98H07MRDeFzLUF4HgxiOdRzH30FiW5EolvzSUrA6+qBNdu3oTAp+SRqeS6ttcPds
1rPRzjPljQju8JAhiNA6cXcxkzItwtSsl/44NifoQdmLQKsO4/Cpbsmux6DfA0CYb7KEBmbDNMPY
WOGo7pPOwVhMl/JhgMC6o0Yg63Ph9JGtYm8TFj0Ug9Wnhqzayf+YBPO4DSpEPBeVQCkxSwyzsokD
AV9Vmo9hhsAZPPSRx6VaanLVO5dOE7fXWWsaYZTVqsMAxJjxh0+7lOrRSj6gCYHYGbiWCVStgQvz
pgg650swTWqI5hrPyd3oeXlzlD0Ax4vJXIp2M1QVUG+HLnlI0HCXcuvIAfEjOB8t2P+VHtBo+vWD
bfVq3/QlXeoiExet8IpNhebxdgZwF9klmrwVPKtD1sGHHofBvOk8E5HNCTf2njFOVCxIUg5Dnp1m
05Z3Y5ak+25ENaAuwu7IJ5GFaTu5YnSdL+k0GrSbx8bb4lI1X5qN456T0mm3NHpMnrG0P9rgCI8h
gkYXGaF/w1ypg6eErP7B1xgGA6jzCWeQGZUCSWN/brVmxxSO9K/M8OxWs3lv4pmLRKNcsBCvDWzH
mb6vxgmyrNGhL2K6e7x6+bg2C66RIi73NYZpKIyjc9FazYh8EN4bSWFXp74EZdW1cfsd4wcHEVi1
nJC1W+/CTOZ31mz3G7Do9tmEsrJZpzyFRI/9M41oJ70d2nq4ozULoi8AkxVjv3RRVm2CIlGpqq1I
h5UnkOXHym7tO9sa8qc4WBukktBW2huDadO1g6hWj2hU1IOZnsYyD/GiGuarxC69B1nnDbSX1iE1
D40qkjTZb8MRIQ+nWb0rJ8DdMi8KcBEGQtrlsKqbPrcq/K3X9VgVgX9osDDTyNcesaYwG46olRWf
ChRyomVGxAp6CwgcE8mby37GGNgr8/7KDWeAXRhXXHbQbsm3w7I8Gb4vzyjPd+ilmxgNmEu1YGbm
OR9br2q/Qowv7o0q7OGrqPWhn9v6S5bn9S7MqCxb4OT4mWEmELk18AUx+N7e8qsG1nyBdlODxi0F
b+DuetRan0a7tEtIfebyhCHc8hAbKrtJWsuHchtSNSHHZVovljuVt10amF8HcD/nOElnhZHvWM8b
hTTGJ6OqcYvFS5pd4XAyRgaQiyqaW86WqYwHDCNRX2qqkL4GJB+XAbpXUJYAEvOQo58c7ZSygglF
4fi6yKTM9pZwXASHxjBgFAG1+tj3vfkspTncpGLMwRXS66b1s/q7LExQRszthrPOdnDBwdLNF7sA
FCUi9aW1U+h3JPDvPP+qt/L0GbKy3M+oAh8QjZLBLumwB0LzxuielqlyACJYbRf1MTodB2BbvkSD
IFnWE6vYu+tU0hgPsmgag5qlCO9avwnvBCy+Z7Mfwd5LtRh0Hm2ZRBUgPuxITFF/AGhRvoxZlhqb
Zsg7yBa2z9hNTJbT/KsGJ2OnrJiEbDAtHbuHUoQGONjuzvQSKgtsOZ4FAAVkysK2eXDosQPR8qD1
MWxZk0fgbcbnGmzm3sz7eLMGBet4kbzu8KVVjbP1Q/HZGY37Oc5benVJ/HGqLIxbVW8jnVV54siV
dN9qcI6XaZKMl4mKP1dlsF2KmItcb9G92w+ZlV3OBdY3iWFfy8w7J4ZxuQ5ec0R0omDu2KRwrD1j
qDZZWN4bgxHv6mz4LFqkaCsHR7QUQ8tMZs/WWLRRuGYIo3Y9/kasIBw7GfEYVd4dlPLoScP2vpwG
mhR+YW870BVXGOXIC7fJvV1mN0iSrFVmmfBEhHE9OsayZ/kk100dcOCVTk1huNYdPpVrCGneWpf5
1ktiuqDoj1Gv5dsitNKdaPrmYCzGEnVt/W9u2jY9MMfZe7Kb910osad0WAeqQyLXcuj8Luk67+K6
GRmPBexeOSVXaDQWB5kHNCoR8jwOOe49K759SmERUj6tTny2ULPa46VKMYD1mxIX4LLxKFutD/ZS
nEU9A4acqnts84h1HlaQPbZRVxmJcDz256Ke1DEJmQXK8tJf3KtxTA7T4p8Xo7pN24bVEIzeLg0G
zHPra7/zkkv8ooHqE6YjWNLLFtHtEMgRY8LO2CO6Li+xM4Qt3n0vk/m2drJjgJPaxWShrFeY00GW
zZUrUe7gxHgph8VAbzln2lUaDew0HjUO1lUnnpy6QAO+KoTiYMHKl8RisMqPUzqY1XZFJHrZF2hK
yaifCkamjcLVKy2SYmJ3r4HNOGy11QUGHyi/TDTH6D+mrqwOaZvKqy5vEcYvBWN1+k2T34AryJov
QQfBqJrGxYvmqu/nK7XObD0fBcnr1jXQzQ/xK/yUlo67baoswGaayH+Bb0sFjdnMmXlmGN/sZwef
MUQTuHQvm7Lb2eoZIzotWxDUmtUhb9FW4TZYM+NGYTDNqeiNwbmyF2rNJFT3U2gU6GzNq30dZmp9
dIa1uoMvn62bEVnJj67wvU3luxCNSgQ69rPn4EyVDmLbNXF5NUK1YcrdqVurk/IjHKX4KcxAdTaZ
j0ZJgfgj0KEU88YBLcvIaIb+VgGkPbL81mevFvZ+XtbsW1OA+d0SjrPndW2Nhxz/MgBnHS7kZ7fj
hNoA1uZqXJFQ5QVmRh3rJKncLrBH7vOwRO9gKEJVf7HsJZZbixL0ykcL+ntsBraJ8AzIhrOdGggm
zkZWYx1EiGNvx7121TbzYmsOayoPcePlEK7yucaoyfIhb6G4SRM4QV8eXYuaAbQnK1VvBCDcG4mx
OsNrw0lmkhOzxcnMAZ/Aof0RLL5iwjwXFrNmu89vliBNj7FgTUczx1q18ezS/DhjAsQ0b83rj73y
6+tKjDVMGaa5H2mKcZvrmA03QsblIRji+rh6I7/W8NMcd/NMmOfZdI2X1RrCqymeks94PFn5Ju3l
wEw+rkJwbisE4obbfXRmR+6FP/ZRMHjeNQBG+2wnY/JZWImKxm4cbsDhMKgAEgqc0Yyn8FZhsHrT
YVt5XPty7je+bSRHeyjE1ne8Zu93LvFMNj4mYIIfT4v646BqE4E/6eIxNbsdt1f3Xf1xXfhJp/O4
GtQ58pt+KTxxQWBDhz9PoNYkXRk+EWx7iKo2hcOQ8PrEYImbtV7kv6Lw62NpWwkux0GR9pGR68XQ
yHj9WKEeXqHMgWzk5zizEUmcCrvw9u2wJhgz2ngATUXYfJZoupd0QKbkcUUX6mpokPnzKoaotSk6
QIiz+Mbex+KhSeTX3gzUjWW7Q3zlULsgRLw098bYGqccX1AU+IGUNmTYVPrrsEV3BK3IfJnbKI11
krY4hO+0E2hhtnBzndgAR7/6D2u45uGP/sT/qBb/vxPGvmm+VQ9D9+3bcP7c/D+gjv3aVf0/o842
XY0+9udfim3dh/1RbFvhP7rSRjeLbqqLthxf+Y8wtv2PEwR0kOC0MPJ/Fcj4X8rY3j8utsY2ULRA
e8JYP2HOkCsOtHgwJBgaLI5r/08wZ5ZuyPzvUtsXlouKG6g3fhPwNShXv5baQZLkRZsCRjHXCfMK
izmrbOjsSdcjTjGPMIzZ2ZZCIIJtTyBOglw7L/QPNnDTHyvoF/H1n0Fllv2nixEgRODL+RaA/l8v
plw6tkALDmapZXqHKOvO98WmaHpM4Azp7YgsB/QTrwd3taMG+hLMb3NfaP6ZHN/p7r1pQvx4Ml6A
ToANWIWy7g0aL/QbI89qLmalxqMLaveHruzusWA+2VOT3nbltypopmOmW5bBWnmIdkh1JIcqnqTI
YDmvzy0CP7eJUWIBZwjibI5UzZzayWWYpJCwJETUaY1PureBbzmiqoBn0QtZpNjnoznv3YIZUdjE
+dZNGNSWsXm7dKEF6TrmJUDq7rW44ewN+UY0nXUzOFSfc0AjoRxxrBIxWfeu6dIHCZoYKUK0lzo8
QEk0qu1QDpexBWQNkV0gdCbK/F1xFZqFe5WjDeqtVXjIoZEz8Z/M97znfgW8/GfZ8WiDIEDZ0Hbf
9E5HY53AAiSS4Tq2v0ufAWsS0twVHsdYlfQxTvYh9DJcNGqBx2E6ORfNBBTX9ar1wbTUfJEaseRp
j6dSpSVz86TfmRn6xqZqMdZqGRItXv8ZozC5x8EhxcYhxbSoDvc/ddZuf2yVnxet+LVZ9XoreiNq
CpjeRa877CdcU2jGFHGjCXgwAalZHYZhtK7QsWmp+0B2zU377CLWOwD78xIm8YblX+EhWGkgXZ/G
O0Blw2EyIHgiNaMHx65xapMkjoJsuZN2L54mlCmoB8TOIIG/MI3uuyoC+9mWh3duRT/1N4cBGg30
Lmycvpgn6e7uT7ciHGXlE3P4i6Iby2gxw3mXB5l7Wdj5MwTKHGPpm062T1gSIiZiD5Ecx+lx9lBu
ooekIUnGpRMnT1XXhafGMpaLLsn2XeM5p6xEF4V2sLurDUHTAIFHO6xwkveL8mKIE/+dwRhYrd9v
BvoLFgI0Mn3b9N40Eb3GgBMz0oFKlR41FHVNyyN+cnq8JTV9hf5duquYuOzqFDeJNEAf2IKlMaBt
jRxalQKt/Opn0WqN7YsQSBEix7odeCEbyyxJqL16O+T3Vf5Y+cPEUKLG4nyCp7BY4+03T4PUirj/
VDS02DhDqeoZYRwnzKDvhceKDTNbXquhI0wrd8DOfNonY2lrQqn3gfw73FjZTVEWHg0FDl5AnBPD
y7COvLEJkJ1cn6fcuOrioTmvvXihddg9+In1gAXGtpvD9sGP5yxq6kNnOhUqVGq6gi3gRj6awHvl
LN1mEek3mywiWHs8dMx6PyJMDpbLfDb8ObyYpvRK+J25ayFmR9CLbaOn+2Oa5Z6C8AFFgNswnDVG
wkQ/um6wK0Sx08+gEcpq2QPDxq1xCBiDV6PY/RBHM5YUFagB2p9dnN12qCMcBPuN067BddoLtTEk
M1pHBV4k1rF8MQz8S6B3HuOhRik4/RoYGCcVJME3TI93RFyGeK3z4vklXbm81M6AjCjTBI1fwwna
2yrO0WWUHc4pSTPsPaS+ltE1n/tc1Yxn2w8jMJ/L1FrxSIwzSArth8CFCaxcVR//vr100P51e+nN
haVoQKRFll68QfkhS6jWyVfxBZz9Lc606HEHNSpYCP8CNEKfIWya8kgp7m2Uiz5fzuj5tMLqOmRD
+ilsUOzoRNIcbGp85AWsdyKe9SvjWp9kuMzRlSTtQC0mfGuexYirMzsFnjREoO48jmV7SbcD/bIo
SBwFggA24tEbUETyD5Noiz0yaQjDjCzmoX83Gfj9XCXvAQpPXgQak5Tg18PIx9uWfDU1KCW/AL//
aie+fTfaxY0dCoRkBLlJXEumiyigwvJnFZkGY8mVeWfRfEADKTk1Cdy5sZkcBJ7ey1V+e5mubTOy
hu9OhoaT0pvEaarHXE5IFgMW2nbusqCx3CwXmSn/xZhmRIsfPg36wAyZh0pu0db4QtBFKak9Tl6I
AE0pDkiR3qEN9M4q04f0r4c4L0pAkqYfxcW9tZ+qVhd5CaMjtI5wmmr4LkIlZ1hF685d8VUfC//o
hyx4luOXdSXusKcQks3Tqzlm5Qc+OHREEaAft/t+KBrQ2dM7xsdvrQb1UmMT2H4AcAFjSe388nOk
cYOuS2e7RHe3HMOLVUOQpJhQ/7BnfEajyrPP8DTETVCGxtGMtVhS80E43foJYvAj+rMdFqPDt7og
7ABWGZ8DHMkuitSBle+GD9ncLO/t3jdqcK/bw7GYbLqY3zGEdXUq/VN0jIVrrrT5JIcXiZtRl8Fm
TeJsAwtfAWU3w+pYO8aHfpQfErcI94aHGT1dyZvO8J37URny2IZOwl7JvyrtNyrz+Bqxt08Z7PTI
HbyOZRr3mOziXmiO7hglaWls7LRKTiq1losKA4OLxrG6Qx2AqRI0EQ79iDN52rvmnYq+rUriVZdy
pJfZmG6VXcljj8bjhpK6P3vmtLeK2seMwoZ8qhCJzEsX5WWMvKFxQkULvKPt58HBHRucFA3sI1yj
ArBJyyjo1niH0mmysYP0MgbLdMnqO8hppO9sSBt6Ho27NO+9vStpWY6qETcLfWejWHdZo/DllGkL
D63GLL4faciV1aVt1MgQNPWp9N0JuInRXTd862m0a9jsAj/b2cmPvaRZaLXjshtAHxQG8ujeNER+
TD+8CxGBS515Qna16Q5YhJ3C3HyyUFuJjKCQUTL4NMILwXrxln4j5/Ak3TwEnhZkJxE0Xwi5eIg7
yzfQ6fG+yFe1k046RihAb6VO0xJEe9FwjRnWFe7unc36e/llUx3iWUPFE/y+DzrFgKr0TImj9EZU
E6gGd3D2o+OfcK9a97HKKh5CIaKpVqSwsfpaz8iB5NNsffr7pbxuuTfnBgxqprgebRPgRG+WdxeY
FhigCen7shtRugAGuq5CUceM/Q4eXY+GcnuIF9PbTaH8PBjNZdn22xKJRCR+apoeDohou58Openf
vEYrr8QavqK+4t06Ns0LWsU5Ed3vDXzip+QD6nEgWwIsjBnVXPHc38kCXzERb27KAaEBPgP+Fn/e
JIEBg+5SBomBB8JwNKnTubtwz6m3q2fLuix8G6y9snfjvA47dvOTkVZONIc0Ci2PE0WEZBNZOjuR
vTTqeqmfg4lZRln0VKOj/92YhdzKadgihcWzqLPHdp3pys7yYvZbd2subY9LO3okbmY/MOgVe6ap
71ZTv0pR/IjckBa0aavGXrxVtKvqBNdoBE8v7PmjV3f23h7t4MIL1rOvCrB+mX2ZNTQ7bTreQKrw
QGjwXV4nTAZmdvdzBpdpjMv+xjEUesaGeRpG7SS6VMkNa3DT92OH214Rb1Q9wxMSwb8IJfSnJsjO
aqLjbcSMTPLevU36adzQPL6QkF4dVT9/beqSA2iSKBa58kmp4M7ly3ldF58CP7lLhUHCONeMmJPi
+xLk5HGjvTNEs5wRQ3bpa1012kQjgE7Vdd1FPzj5wU8BTo2ousWt2sjWiE9tNootyiXP9TDQbY4p
9JCeDMizlDw0avpiqTTcF+sDH5Wf6qUtttgKqqNKQX6iGjei/N4kJ4c+SCSwrNuIwUPHXIqzuXTL
MWs8lM+mf9FdlSdyH3dbcyRHIp5J4FxFWWanh7kV/SW+jmh0dd1jHE5n6YeHpivPJn7oB+GhU5Ku
unaV0ylLio8xyMBTiaYVYMVuJbG6xe94Yn224zZrXPNpFvThwZzfNsbsRgN9mA856V/ko7iIIfK4
bcYJC2kHUwfHhs4f16rZlWlnRnExBpu8rfB4mOPnYsYWY+r2dTj68P/rLR4dmFKE/Xbwm+G4qPk4
GA9G4043CIN8KXjqu8IMbyBAg8sV6SFem3+DcTY+eH52KVaLw0g2H2eNzwMUrA6r1RxcltcDp9UH
rSkUmIN1idjFOW8GPlc46S4cuCs5eXuEaYB89WZ/EGtT7XPkrtdtB55jyxkYXtRt7B2JVnq49ZnR
cY3oAujXeSyti9RtfeKADSw7+Ura0GPwAuyVcA1UlHmMMttuY5Wtuu3kFJ9CFHD0Qwta96NjTR+l
i7rPxG8Unf+tiM3+KJsBVnvXD2erZjBg0cUPciok0aw80pbUlu4QvL1ZbiG7ye2aGzxXWSQby8rQ
oDPnb3YZHhMGB6hCI/wrVjwgHD8mcCcn9uXlsCw7ZFWRokoYxSt//i5R+0Wlgw8poZt5kjKsjcVF
7K/EMRW06Asb8oSK7H+MaLxNkR2XmQqBDlN9cqbAjWoU8CIoTG60xj7zSETAI87W7ojmkblp1sEE
z9gh6ckN82it+0l3WipkIA80zZBPtxemDjECu12Lglly7BTUn6ye7q2wG9CID465MarbSWMQmacM
R2Ew14m9dPrmOtdunNzgEfqut/AfAqKLkiEoIjhvJBxvolDsxapaBF4c0kP6cIrnjSxD5Ijq9FaE
0v7gcV+d7z3m2YBx/BKETLqGdRMkzXux461t5WuOSmEBT1iQ44u3mkMTjTZ6FRyqqDPbu1ohJTcn
CoCBlTx3mDdEnQYc2nE4EwEwDxCgkJhSTfuq7G/LZs2iNmD8aWUDRmNMPsFPxNkyXbwTt3UIexPi
AEnpsI0NksCs7te0lDaEu6ZOIJkfBHPUqFgdxkKcs7hYt+HsI0+MXfiWkR/0Qg+dyILaumqtb40e
VxSEL4YGQLnn3t+PuMwDxWw/ywkF3za27F2M2TOaKOOXv1/1H/rOhCoqKFYoeLJXcNrPybTnJl2v
WqbnDoIQ6ArF4hAuw9lpr1rhL5ieICWXu7kR9TJk8JzYR1Yc2rMBIod/vxT/D8GTYsnUNtwuZa/1
ppJTRWUsPr68GzEW5j5XHaieAFnfpY2mtV23NHQkTLq0YdgLhN+s5uY27RJkE/zU3vkJ5LawGB7M
PviX43p4TLUHbcGUHQ2d7CFx2/veba4aa473dcqCcMUApCTrjwPNmSyNVygaTEVznE4v5ja/rBkU
Q08ID5gxV1EXOAV9JWxTwnn4rBJJQ6uVzjV2t+I4B+v3IpfWbnEqeAJFB41FHU0v7K69Anm7cKDF
CCxOjmAKFF5Ep1FNEYPP7iRXvnN2pmFTqFLskqG4qrGPK4eivmRs/e/ccpb0ee3e9eoqb80ReZQm
/4CUz7Gw1WPHoONKhbgPMe383AjUxf/+WuzfW8R0h9H8sx3KbAs2wJt1PTe1LXqIyb0+yOGZXIzK
6i/LCeKG33rLlt15JRtn2HZ+D1G7mr87a40vbm9DRFxRkIIjs44uKoq22PYEFs47n056uRUeZ3vs
PPujuhnFQkWi286Mh2sIzQMrvyQeDRUDjrZZMPIWl2ujNhaaI9GUN9V5zOOGjW+8l63+oQED6pE/
+BwjWvKW5B53RSFTM5VovwTIJmf0fWmK3wJpuevIcW8SpXWTMQgEXW36WwWoIqoTLz/nZFQ1Z9BF
HmcVikSI8WaCDGV6kXk2PeSJQh5nAOpX29dG2cptnYDsoJyrT5kCGbxMiOtMCqNvCn6HkWmVHPsW
UWTdLzOAuTy38xNioe07Zo3B7y+ZsRN404ApFDhQT3/9p5raLwNv7hfmABiErIjmjWlkdKN76TuZ
HY25jyEr2ceFFdwN/XpIGlE8wlUPTrGbLWQ3SxS0gfnorPR0i9hOd6Y0j45PZuKX09c5YPI6l2lz
FDbo7yYZxijMINWGy0ta2fsEiOu9zJHvampcZpSJ8xMu03jylTC2qRBRAaMIa4uQIYpS32U1ZHew
SYECon4HP+TQ+Ul8dBTNUrO09840B5tiQq48Vy0aleLkIxRzLoisN7jF0N1AkzKXZvXFsztqO6TC
mnhqboeAgbJI/OkqHYZ+Y0yGcYjVcKJZ9JFRfHd2vQY8gV9N2yaVj+vq2PftqJ/XOpyQ/jWeVatC
2FpztwdasKCq2zgnkYK6yFI//7Qkz2ucbLtiWsDwI3fgx0CfkgELkTgOi0vlrndxUFooK9fv9BT/
2IV3QYKbAcoaGLfrNtpPL5hJTlb1QlCZNAtsMZvMRUr0oOuUDsYIx9BRvY83N8R6P7lMp8K4WTBL
38R17G3Lwm0PVuH6GG7Xx2IiJRC1795ymGPUZLvzDswWgICibyKb+Q4aUZf5/E0oBKGN0Rz3fz+S
3N8jhQNJhQ0K0ZUOkHiTnHSloaaSds9F3xfpNhsyPKKGj1VWfxqcOGQiAmSFt4B6TdulJL70n9d+
nEEYxC8LqIU7tx8AyRn5NszL/lKEfn3ThcVdYAicb3k7oHuIxy52V9YUYuu15luhmnlfjwBXUkWg
7Kpn8FxfBOOlSljLIUSDBzcW/5Mhq+mI+BIkUWq4eM6re2S/N0PpBvs87mvOvdV9TBDdbyuRb6pB
2Qc6WhqaWd554dhFHMfHbvHVtu6Lefv3R/eG4a4rVMhQgEuR83RhTLweBD+tgxRb9arHf3Dj0krY
zHN/znr3WRpIL+dT/kiX5GRIquPJcM+xm94NeOfMj86oXnKDiy+tcDm8c0m/T5u5JPqjhBjtCfy2
aE6mZEI6dgDAh6oeGsFPSUPR3M0zBQAQQ9kgbiRnmAtVOK8Xk5FQGYST3KICx4XN3nsB7/eOsguT
Sw/3yTkZi74JeFNsuBJJNRI5i9qHCwbI6FToZVBGYG8fl9h3xK255W7GzZolURlQyPQZF51XVXsw
0K8uesLCEOR7z0Drwkihh5L833WWd9SIjwKFhwgeYwYpE4hJ2wVEgVeTzBU7zNTEcBgkoYe3byZi
e5sERpS51d0gurtCxO0ZheOHv7+FNwS2HwtDt4JhIkBEMN9SvwbcupcpIOa5dJrTdq4ucB87hl46
7oZQg7CbvN8sfQJScUXZyajKArTvej+ONd2Opjmiu/o4LG5xXUhHAYqdy2Obow4egvDfTCszt9F9
sRInQjvPeaKEjXd54g6Qf5N94owOcNBl2r7enq0+TUwU3+sc6wz81wydFwtvxwpI/zWa4NczkNK+
Suuilehv+y+mT4W5ePMNavV0bnXZuKzu2YkzxOpbJmDd2nwLbWYar/vbqEO8fFrCVhfivDh569HI
tu5Yp+/MDcQftoMvEOYSggkQbA6dnPy0Q/uu9WQ4kQYX7vSBrGifmG5xzMW6XMSICEo/35gpPj0N
O7GCt3kxLupRFtmTpTu/YAj2Rj2RgWQzUuq5M0S44qnt6N9lte/vASWOxzk0PhHQTn9fQn+AjaDM
BBLEofGl19AbpAb0xzVsPDbysq7yCCQY2dI0Cfc9grYbr5txx0jcc7CWDpqo7Z5d72w922MqU59w
a7Tf2ci/z/lIZEjfPN0wx17Cf1NQlGnhCtNlZjuG8OdKIvgux183YtgVrbnCqCNhDDAb/mOhuoV8
BP9Sn+bMK3LhtTsd/hdhZ7LcOJJl0S+CGWYHtgQJTiI1SyFtYBpCmAfH6MDX90H0piuyrXKTVRmZ
KZEY3J+/d++5Cy0rUeAopy79l6u1blL/+TQKPp6JkwfyJC3PdZP7P/eZQNSprJCpkvwRGTcJGTR+
IQDrxN4bHHUOPrMebcdStoxHCfUeQsz7z7PuPP33z/FnXPLX54DObKKA4nvzP389b+6MghK7CJXB
IN/QFxe4c5LpOk/tctBKvyJpz+A06njQYsYkC9013TSRCBOmBa5OikNu1zn9w4REcjOiZ9g3kRcO
S1PsnFyt4b+Ov899SXYzLaC9brwICh6xVGfFlrpBq7WGyziI1B29BK49vWqaxoHXUda+Laybxovr
s95hnezLbgmxAPnHqrQfRzO/n9ekL2OKr1XuIdSwvCYgCZNzY9U8eRGe7aYW/Q5lJ5bIyCFTRWsS
Gl6WdlpzO/9tiPDPYwNZ5z4rC6pT4DF/D9MYFUUpmVBEpFZVdfReImGqkxNt244jHEe/emtDZ0jx
j+iTbgfZVN8hYe93Eg37ObLzf4OD/YXuXtd0gZzsDxdN51G3/n4B6tT1Jl2ws2Yj/bd8y/SAqCN/
gPPQ0uQX5upRjXNi/vR1zc7n+jAWkCAy3VqVykP6jvTsgcC171hW0xE5Q3xvLcau1bA54MNxtwKp
Ag1uIFCqKqMgGVV7yDVwSayl+ZCfjH42Dy4A/o2w+o450UPlACufk5kEqUwjEp79bdZE8ozcvgqI
HvywffhCdtd09yVz38AyiYFwEmBFepHM2//+9P8xQv7n08+9WtOqhWWubfu/nv4sVcactU0SkNIg
jhrq9nNvGOlZd4xuBvLDmkGtsR5DysdldmkqTTatTjUcC9m3Oy1RzOocd9OJ5iGuOn9ft0RRy6Ul
Wavq4Ax8eGNh7yld3G0/ez8I+4yjXnifcDvNEx1r/V7P2FSTNdapzQds4iq7jIQdXXxpuBgJVolK
qmh/E6t88Rfc33Z/UaI7M6gsD0k+lucoLcszBi+S7jyAYWlbmriz+Y2ZOXW3fba8YGeq9yLuim3i
zd+dvewHc7jrOssN49ZAvzo39DbnCDZr7wZJ37/l/a4p6F30rknsCk3SM6relwYrDJ6FDecMsG+g
tNTJkm5zL2C3ml78spiOfZKoomgVM7JLq3rnu3kaZokDDpwiwsoezd6GnK4NZzRZ6BcIGmlE1p7M
/Fe8fGbtenquWyxAla/f/O9ffOtfbvv/cxzymMsDseP0qFPs/HWCqO0m8xtzgsUWP+gJnSav+rZq
7TYdgfs5eHenYsIOUifwQHqqsLS6SSFUnjzODV62YNoe5jPjTuK16t3QqcdUYQIezOi+rJe9RdDD
8Y+izitTGPRm1yEx+Xfy+T92kLUvg2kHpyf5u383RhkWmbl0IgrVxK/3yJFGbFSQK5RZXdIDbreT
iLyHYdZ2UZ+pK13cKpxMalXnEqe2uuFj+tschWmglvqNOXp5g7/g67+/Yf9Ph5GekUvvluLSR8/y
1z6XdKyG3cDjUqkc9q+mnuOZyZgcPAc26RpJkiIriBaCpAt0pPuKN4l4Qg2vIm3J//5h/rlCY2RF
jIb0h8AhRCP/uee60i4w/0EqZEoHrJGo7qb6t6rjnw0zlhJ93VIZc9qk1v31bEmvyOt8EEngLfqQ
bDhY9gcqDXVDRhPUNWnIHV48+wzxNd6mg8uLSZNEJ5JPpsU8bI2o+PFHGd3kVhzhGqG2Ls3ixNQX
011SNeaht4y9TxEHJYJX9Sbej5Q5N+6svpuUPlkfD5KVFrsuzTETcd00f/F8pmeGo/TdJik3XYOv
qCom/6zHgCk0txn3ek8PL8WxhgV0GV7muQPbYlgnc3zsony4mVWfhoIQw800We8keRohNEAgJinM
e5/ABgvJmd/yAVK7T4IoD6eCh80uOuNI2BPwbfdFpZh/m7I5mQtqCimjbTLFw3GW06cldeNQFXcW
0+yt7WT2RRU9yGIGVixo0Y68t8BSZXKiTIrPVvKULB0DNQaIW6jBL53g6UqiUmxTpzePg6Y/OAXi
PeJoLj2ZrZssIaLNn83yrvCXe9naF0YD4A/b+TJj9toOfV6EcPWDqHAiZp+MOMfcu4zVpG29GVRh
m9PxrMec9TutkwccefRFm+OYnsfGT69jiVJbG6NHTeGiBRJ+OzL/w6jcaReRc3qQetTu7Nw2zimm
DDxMXM8g7iIROgWeDV4K9wAl5UJL0jiTMG6cp2rNUS/kKdEa/WxKz9zYFv5LGmrOyaJoOrUswLEH
BVmZDj4JbSr/7fU11qr9P3bIdWcEvIoZHHmE7/0111CjqqZBxISCuvaHNcfprb2Mv1ohrCNHLCje
X72bzieAkdY+omsaFKLSboq5q7cyX7hd2Sp8IaPsVGTavM65OROaAjdZjNVmqbsbmtbZYWL4c+KB
6YKp91yssdVXR3agwQnR60eNYgEf+tS0Ys8M7Ar0tLu2Y3Z2l1++NubopgKUre9GXyZHUYjyYPfm
NRWpfjBVe50iv73XfGfZj/Wpwjd/Y1r9pSI1PrOjEybO+JSUv1ED5wuuVxxok57Ri28c4zaSR+El
hKpNOU7CnCWUbbmCbaqZt1kmrVsMsjZt+2uGC4h44qS+GqKtr4vZfMaVc1V0CRkIKnnMHXmPh/ZD
79S8j20AilnBq+2kxMoYDqwTAP5ykmnYzBz+Ip9pf3zMCGRj5XSY1DMM7HNv2/ENoxHRpYkJbWvL
HIIo07pt7i8j1pu4QAN6yTOT9mNLxec0Q+DHMxGN/ZrjHkGEXlobN3zT/AHnjNepEQ+GV6MmshQB
8FQ+NAlJKm18irrWjY4T7W18tM654fB4LhmKIEE4F5NbMpaKyfWScfUvZ3XLM/4xTxMEyK2yPtPy
177lX2u1kHE/5xnPUyOHCNP30RgcMt2MV0LQxnDogEAu81fSMd/z9AbXnRvnuzTlrGKX4gWd0hJY
XUqp4g9HkgYTXg4ZWkvyadarcTU1voQ1cu20+IP0YATfDc94ncS7rNMWolFp07eJtvXNWg+yXt4Z
efRIGfpdRYoQgfi5qVCBLcMdG9leo3nYTSNG4qgDzbcsu8xKXt2Unxi90bDKjz3WOlpgNHV8Hn2E
87CoOtzcM3chVq0WzCRhNIXRh2rSvrsOtay7sGi4jD0L8il0vcKOkelaaHfdoRB5Eg7JSIKF69xT
3xILOR+8rnycRDUQmMaH792FQamWB+VEPLL/25w73FUdPC1GpYTLuM6XmBPCQ0GZooCk+rfjILck
J+XF+rSaLZEqDtgALg9jDCmZ4qDrdzZphw62IR+6HHdagUvaEFESoupYr6X+0fS9R0VkkoCa9GcA
3qgPw8ph3jos+QNnnpmh+Mr9bhIqyQh1beuhp6WNl1j2W1c2286Q6uhwHXvDAlxZdxnNV/2dQAJn
H8sFG6NW76Tz2PJwEJ0yn72q9QJszTtUU8zIETNX2GN2mVOTq1A4+2EWVynI9atiglwJASSWLn5n
vn9jJNpF8ySbVMPFYZ7nbxCon5H2n4YJj8A402ssSHiwEAVOFTMJkl8hhTXaL1agt7kkxmQNvgh6
xQRoDTXJZ0FRmIlt5hIY05lXEk6GXZShq9G04pqlsG1zaGxBrSW3ial9oOM/RxU0p4Qfw1kOtkYD
xFero8AXSMwwOC9brYR/PhyJu3DZPYk3HePiLR4xkDX5yZbpp5aYd8XsWCyq6e/c/8Gkds9D8uZ7
fNvICFuf0j8r8cv3wiIsb0qDsixBJsXye+r8cdOx3LlJssU5WvNtfYQuxatuJYesrIkF1MdiV4H/
Dwb3zuuzDyPTLnLiqw4+F27Rxt94Tg+54iTjxvyJUVyszCcaoumwUlu0PNM4/5namgtsV88ZbEDA
AGbGPx1m6QXkZWbbJIlvYyP78Jf6MY3KeStGhisdt93qeBy48rAqxb1KsUsDBGwC5fG+5Co6RYp6
Eeg4WqvF+jYbJ/RUex56k0SJ1FwCMZkwhOvsnHTSBtz2viaNLD2mJlFEd7nlPMRGyeHHO+c6oa16
bNC07Zw81GjPbhabbHIBwN6kBSpLIkAcV1ugfCwHMTmfC5nF1K8DaneBfB3Qwra5XVgT16EYuDyf
pmEVvS0SoaqOcxpwdI96ocR0VKfvyqCtPKdPf15X7mCyk8ILBEQpNB7ODWAQBtje+iqn448fDZtB
tFzx3kNeI2zqg+jBlP0TL8+VhzDekbDNfNEeQi0mViu1uRla0d7Gsv9o0E5sW/Ub8ScDaoNqDdns
1zIxREVI1NzVvfftWBXUP5d07Njjh1vlsK0zvWI10Ujvyd80qbgt5YOLGJi+tf+h8VL6fB+HSi1I
kHRucgJbBn1TV8SZJ/pP3mgVy23xVib8WpUuYZL3aEpAtxDADhotz3ZRld9berqw8eCPQq6xAUXx
uxuWeKsO+KhK7Dg1EcY2XyZSH2Qc8w6b9atwy7Mq2w/FiA5v56uhdR9D51kBVTkF4/gdN6xYnTlf
K1arokZNEeXcaFTje2+0fzvNXjmk+1RFyYIZ5496Y5xElZCREpOGYdlB0bHKe4rzW+a3gD6abx2u
XCm6l2oZd1Bu6d4v1LRofG5MPb2R2P+R+XLVs4VzYuTz6w3tRTYW1BlRU/x62r2JSXbGgQvPFbjX
palJSHd1b+FHBa4pDVyj0HVcmqebgZm7jQiDW+qyD+UVAV901wr8YgYmF42hV4D+pQ+ifluX9YCg
nRU+FD4CGWT5DOUGbm8EjJy8mHs3Jxp9wu+gVfg5luKx6bS7xSnHTQPMZKs5t9pA/nqrJzauh+oz
yeZqQ8/Q386t2NWe+mry9oBSC3XimOTA/HjYjEySfNj+tB6PrG6V5HaMmOHiE+lM2VabeVIzMT1G
ef/UsuDjRSa+M2oY0fa02ekNgU8XZ0TSoXJHtNwOlJPUe20G39+IAr1BMgDCGAjB8mbrsarMX2i4
YbgiPYSXMJ0bO2dzqUOiRcXGTXhmWsLoYi+OgDhY03YcMc95yt9ZY9iYsdw4E1+PSBx3M2Pvykdu
Viyh/nT2q9Z29OvM/LtUClFZymIaLcGkjyh/zY5cVjI0T3/+wu8yO2AOy0KJsqpkTB+BFqECq7vt
iUr6y/VkHrgUzEFszDuFznBDlf41YlPeAS2DIW/Fq1Rsxhy0hEDQ6RSUw9HvSZe2NR1Eeu3/0AaD
oBM9JR4PU493yyGGEKYBN7XqvasBWX5a2q1yOmRgya2I9LdW12zWyQ4N2+i80YSjc5rTcQX2xGbV
4JwXv4wZdSzCSYgsmgfKxdwP2fBRVwkYJpcC0J/JqmfrCrAGUeXQdsp1l9mnT0OXeJ5bx5Q8zwYU
M8/bVi0Nk75fGM7Z2QNJR2OUvhYlTcboxSv1d6Ka8OjHycQPMclbnbiRXbvNvebDpp+k1S3iYwSM
o9/9qiOck/psnApbNUAdQb2WrKoNOWebQVqvPbw/H9TgtpzjX1MbP80zm79dJfgnebF10G/sc4rb
RQuJELDmAD6CePgspjNnk34uNJhHmUszrDxE1YyquyUce/lxczA8g7lszIZDI+gbKqTMDqSLWn4x
5VnlEyn3Dgr7Lh1utUa6sGNx41IOoYzh7c6WggqNEmG2/O+2kW+6r/owiu7AUqmAMFcOz058mw01
1RzsRSDMD+XYRjuOEt+FzuQdAeEY2CW7nASMMXbOnoLvMR8ghtjtxzKxTxZF/UuzybTtO7iRZuo9
N2Bs0Emtst3pw4MhsB0dpwot5swT0ow8h+Tu3g5p/Nj1DNvquQR8OpFUZzPOZdwbmiv/qXazxx4F
SFAOvxtM8deR8G1zvoE2s9YP9l43Wc14BF7dSLK2OUggNR7hnIm/kejtNhLGvuQhxbZWkChV4gjl
OU0N/zX2tc3gjCtInXvIcfaFluulKvyPwUeLUZa6t1006h6/aY+9jyJVmsXH5KNsNfjGY5lRVeFx
ZB4CrxtiycbMCn/j89k4ojdRRosyN2k8RMkGmjcKMtrQi0SsoiDTpsSVIgLIjsNC3KzIsgejK96E
xR7qzdpTVeq7RFbtNqWq3JBDFDOWnad93HzH2oQgzMofjNFUO3/5sqUkpScFHE7CQz67KG6dyuFV
jnMcgwCxdMYZQHKqYFKKtR387dyQ7Ah1feoT6pdGxEc1WW1Y0cAJRbrG+lGe0UihWVzb7yWO04Rh
0cn0gOpEK+kL7ghxy/EQGIQunk3jPpeNsVGMSnau45w6euq7eCrgvNTjfrRL/egwUUnlwaKjburJ
nvhmcwPMsAk79WPosuCc44btmhfBobHfldM7VDeylmdOlNo8huWIJQlNaIYq5EvGSXIrG+mhVpwW
BJ9YvQkY3ErXJsEHCahMWhKL5HiuTfM0Dd50mdUno+I4tCuTcVDrhwStZAdNgTGJoDY4eXwZOaVu
zNmhkSSRsrp2+ytaCrIXda+GKj4fjMVK/tekHZn3zMVffcKp6ctkJanG8dXI9Be6aifXKAUr8kIj
R/SB7iW/5qw86S3NCJBDm7Twk72Z5l8ltGKElRwNuNKbQf+aIkF8q1XZoVk7T5VKv/ssodW7+De2
RvZ42t00yqViryBE9261h9LxzUnotslXdnIJxRLlNCVi2//iX6w25Zo5OhRPURGTOoS4O3AlT0SN
yJtYk1+qjDTO7849vByyv1sNLotoLn3cYajkVosS/pjwH7XBnzbKYIGAjpckmNaGqaMemTFGmnQS
h3KlqCNN8uOekdzMisUZmiKeVXTRu2+MBhHHxTrdVXQMWc2SnEk14UqkOdVPpS3aIK7Fu8oQNkId
jct+Rw85uUSMdCDj21unKtkjRvfolbhcFyceeUuaI/i8+dBA/kUt+TH6EFTzqnxv9ZyKaD3CJUrt
077UibIDz+0YP1lCN5NUW0mXi+V2nI80tcLIYF5Yj/Kng+fBXpBvgRgcdJ43ozDCxfe4kGX5WsHq
w/vQh1AJ2eXWMJNUHnvIL5tojDfCb34VbWJyBCSPA9PKXQy+IeQFKcPRtt/70u85T1K4LIbxOQha
VGKOLFaNPidvfqkZnyevi6G+dYWtq4C72w6AVUcYbweHxQjTrMHEI/7dx3MfqNE7lMticduzN5ln
B9fJJYifx1m2D8qxWnbHKBicWTLsEdhNdKXdZASazTlTkLjFVZEk7TOHSTed0AYbDORdVR50Ux1j
mXKervuLqMhUS0V0aadh2wzsv3nXrwey7WiRTN6pPAvjoUdsSnys89OKpd0kTQbxfbLOuTOjKDE8
Zz82aj+PhPKkkBqcpb3PDT7HGNFg0nhK8wgBMiCdiTpTU/vsUiyZHoyGX51KM7ZfCKn8PfBobVzR
jmygFt+rrJID9y5lCjzRiFpgA7ck3jZgIFAfIHfU2Q6kwsWcWgXgCu+qNYZ/se1xA1Jep3P8iruD
u21l4uqsgcvLn3ZFXV8HBWNpUKEiXgw0pF/uE5ytWpZv+tnQdgNd7K1lgseuNe0ZzSMuWNMnOS1R
QeTMcOK6u7hbXswxK/Y9dvDNkqAUjWDHMLoUV0H5RYubId0IVohVMboMpcne7nURUlWfFaF89Dt9
S1keuOs/XNSmqNr9aLkP2kR1m2a3DAxJP0874yzn/uo/GRYnI3OC80Aj/DDZsgulHJ7jmkldbIlz
Oi/BWACHr1vanAkvrWzwMCXYCg5m2W+TIcdzmpaIi5fHEnzCdjbmj7xg3dNj1BvJGu4qy8+s0NJt
grJYM+hGaqN18mzYgHaWPsiGnzyuGT4q32fWMO0TH0u5RVymTUipKyE9Ca3f+nCLNoPdXCbJQdye
YRxSIMWr0tiYPRzpcfy1JP5MOeyUm7aJ57MlPkbRpadci947Tp/HiLGNDVsSzbKk+9oO92yYhFjS
ksidOuWwAb2S9XtP2/Kpr7zPpvpYOorlyl/epya6p7JfYczxqUUYAO/9iTnn3k3raWMtI+KBwmX7
otTy6BMDabPk2XbyiUikOg/agXznfoAomtKRhD3VataFQ9Vzpc8T+0uN3D/hmlH6mCnufQ6XSX+b
CD8NF5MTqWWeRaqlYewwixGZcel6457G2Ysbo9LkMUGfnIgTCyRuqphuINheRMvfgFpXchhpUBX6
5CV1yfLWjnZT3jaR8Ung8a7v42+/ZvRh9/ckvFJ+FTsoQfduL0FVd4BRB0wm03uNTTzg72d6Be06
59p5yAmN3L6ztOWenucQQoH7wGAy780qOlYVaK5S3DVGK6muvQJIRX0z1WlLGybAS7uW2VtIcT/D
onZeLLwdEUifU9q42y6LL62ASch4iX36rlf2uZxG+8Jk7rJwugCtkB8bP89PsUZ+ZkS2vBJ+MCxb
p43avaVH18rXlm3nQSIA6aqvNCbqoYLPuc+GddXpblu9Gg/skoxxhaeQXGaQ1ggiXMGJ7aawQrUY
nOIBs59kJ58rQ612QwDJg1N8e778Tp105bKx5vuJQlhD+l/ekbboeWRXGN6nLKbNqJ6iiu5Bmes0
fseWqr0avrNiuohSHJpSvtOpMq+2nX9G+fhJ/1o/+BXDGbc1FzAFxKHqFXEIirO/01I+NpEuiQ4x
iRXg0i/ElWN3nTst9Jbhi4PnFJr2+G62S4snKW7OtbLqc0G5iRbQPOWNs4SjtXpr9Z92/bf1fvgt
BzcLO2lxS1uEJXpDNMPqYOvTd3iA4uIMM9Wp1Qpk7xWJQaW6KUdyaVbTuSXw0Gl9LwH6dG6Q1dmL
g6BMlOWydS3eXY2irUKqvMejw5y89VDXvWp5nO6cyE53RQ91b43mauQHtEZg+ItnhtK16HiTH+JD
/kRCw0sJA7s1ZRaY6Y0h6YMpd3juzZyGGPZ0YC5Cx5515aRFmrRqJ06Yfrx1nW7a4XbOg2go1K5I
x2nTKPN+HIR2zuoiC2rFdmZFjnUo45kQtGw45C0dYzIYV2IYs1UAGA0ruOIY5fcXcyZslj+vSM9Q
oS2BvXKoo/+rP9IHl9pK3Wm79AEc3tZ2xbOtxSR0BsnkjTsXFRUjUbPepo1AQjj1+5gumIZ26sbp
O+KF+9NSshigKMGIlY0cWAqV3c8V0mAd70GQMmpqSQaPlORDEAg6enJbCO1NYORGBZ19UmXrJ2dq
VcmZXoeeC/KVyZNxFba8FnrV7zMdhUJNXuFmwYaRFfQpOBgKSPT2hS/tneZYEyfTlN/KzYqw10r8
HCCCAkautFKSmkZHA9QQhPmnU5DyDAuc8hViuP7AVnGzzAwfUa5Lz70f7PQ+TXAyekiUKsQS9Pm2
UGIqOh3MVvtmObWGT3CKPz/4dnMUUOK3loLlKw06ZTNuOjC6KYe7SLsKQjKMLL6dB7sIQdxKCKEF
fciKRF+7crKgEcVzvoqB+rz7pQWRVpYbSzOQv1uUgI4Ph9G5oNI/Okp8DS4QTLiugblkn6BKHqB9
Dru1PcUm0t5YQI2onh8Mso5aFZ9Ndo60t+vf/TgxxtnlxfiOSxGc3szEjlGjdcMKufOcVgUDXhzt
HeAuqQFLx/wEqT3da3tVlbcHL8/OncWBaJhce5f0u86UJMqnDrQJEsJKWp11YjMr6RHOidI9uUty
WzTytFCNMAEhMtTz2pPVj+tFpkPm1OpaOMZvax7e/JRKTRa2S+T2fKD1/pLy8FxBQb82hfvOBuFu
GSDelhZbRdvxirnLyPWhr+s59hAgfKTz1fmgTuDnJFIzUEC6L2kxXpCYYAsd7WrXykvaJfsI04hR
56wFLo2TQbuTVfxciK/I1qH2Ry7zcJRuorSB0zhUELiK6BcTIyIjnzD6Wy+LFhbTSttnmX6w4XRS
ZyHqaoV234xdHYwdv8Gbk696bq+jJbW9pzPAqDrsZki3MuxvFbOwofwB6+pAhc8+Yp0Od4Vtn9fg
rnCrEs23Pe36SX/N7WQO3dL77CCDUMtw0l9SfouCWhBQYP1mYvvkmpp5RqnDzpR3u07YWIfnNzmn
FHs5u6xkHx/9XGLAXvOodJq3taBfW5wjUoudfrzpvVNjk5qd8rtNrVQU8jUloY2lyyghZwO/GsTz
Esc8E/bAXPlZuv1jna/CkciBU2FgkJ+m1GPlREbHBI9RqG+/x0irdvUkQt7TU+sMGlDcHV5QvFMw
kVrZYyc3mAwAp9rEvX6YZtSr+jDIo0OW7KYZOS+nBfAhp0oxJlFyboCL0q8GENXZZrVNLMJtGlN7
ninaY79yQLTUxW6qyCzSG/a1fGl2tqJdwupt8gPLmOaIpJPLrjZO7rTDd7Y3WGRwCTMJbcPZw+Cs
9HhruMzCnBWnYfXZaW7dGFkeJCg1dGe/qFCGxch6J9JuEl6FNpmiI33xW9jgF90yf6XV0JwTLVab
htQLrZV3RWePUJ8EwbpNpofZtLC1iTIkXRfGr+seR+OSAXRtjHjGR8uOiW73ovnLa9nOdO2n95X6
fpPOzl6f/TiUNtOcbNI/W9qCB0N55N1omG2GZDixxH3EcZ7uu9QhD4HA3nVWEdWril+pd88e7wY5
f0RVKvHvA21BAbZxSzu6Yp+gG0XoT91n4Tj4r0pnA7Cs96HTtA2DVv3MlP7glrFzqPFTCbkcIPX4
p7n3vvq0eDK9S8mfuxxX05r2SSI4SZnNMR31PXLQI3Jo4ptb69z3KNvyfm8wc8LmSo+ZrlHIMDbZ
2ZH+QI99Fw8+Np+DvVB5Vso7u+6cXLRpeQJEftOXQttPVuqwS1d0kNPfTm/UGCvcT5m5gpJ1ueZR
/Kbalnw92J+R4JUFogeD0/J+ZEJqpW7z6Rje0Tcz2U48dLIHNJD6vk3c+8hNwkJpU0ijiwmDq1sI
hzIO4PMtxwPMyLSut92s5WFHauGu6Ia9AYAHEJ+/hFED2tR3hhcfn8+DKLQbX81kpevOlbboYTDo
0TjO8mp6xUxF6G56i/25m6me0WidUk0h3WuK56bOxT4vjOd+kcZ5pDur1R3n7qX+tnOLQM0Gg/OK
1srV+6Jbn345UDZis4VS8JYUajyQYIBJBp+lO2QOM6/mI59xOFJoNcz0jiVmbEZoB7PhNEmaEXOM
aiLIW7vRsnbnE1FX+QyNvV6jtUXvATQKz7RPGYSgH5+ITG54v1hyMob4yjPzUPnWM8AqvEvuOxoJ
mhBj/qgSjioFDwsXBvsORZNR/wa8/YITnwCTtF5Rx8MdmydD5YRpuoy8qzs0mBnhLmjUUFrmAcJ1
WBa84ViXOSnuFi1VM2d86ibu1lHFLq1/PDQeRB85McfY4cvNclCwNdQNmD7YCLN1pMOZc3lWOYHc
WbyzPAbcdmHrgWVpeFy8sLfpMMARexgQ2QR2b90OTf8OoOsODQzAN32h5zYrRmEck9vE+9YBYxri
vRB0fDHHhXPdfTMeY5qLo9RorV++3hBbLuIfXLA3PraMAzUQnUeA0YFjeh3OqKNQFoDhlemkGAy7
ADeC0W4g/s70Ahi3shHLEPfyM049P2QDuSRxWYTgHtj3cveOguusTN7c3jNBqLGAMKFgDtjPMFWq
tW8rAJvQ1mP7SeHZM5oH6l0tQCISO3vCRwk7pL9FOkkX6A/9xL2vqnUkzaRyF5dgnws5PWcUDCns
6s2SVr8aGym3UQ8qaEw6X61/0CmiN8uIuc5WNKPgiO0Ko7GPBV56wdg/oIO/Rb8SeqP1DcHb5Gkz
g6WMHlNmfpDZZLDU61YHBtfT0oag2xm3gKU9pJ1/MLxTytaPoToHVMvMkZPfwSudNyiiP4ABEubj
RK7RW0LsvTjMgizvHT8r1jAJeMAqLrSz3vivIfC02k+3ENCTJtXBVwuw9ATwnbMXYzwwPycxMIng
D9mcQ2VU7ixFWT23SEGGgj+u3Gfeuv2gqyZgAIZhS+WhZf3qku5JH2hEZ+hFNzYBB5uyEG+R7DIs
qj9VLdVbO9tHYJRPvZztUxSbH30Xn+B8c3qp1Ye0ICGJ/KjkZaFdswqGMkgVNIWYVGVx9V5kClKD
QQRE0tlHa34ote4Vgdp3zd8HRbnvmE4d3Ay/uG0ZjKJwzbGy0RGc3ZnuSDweVNO8FQgBjlZKrkFJ
Cbf+DGKA830ca3vXHG+EoWHUtD8Nm4xA2n4deGEkJHW8jXr+/STLv6WN83CIEvbW7rH1zwb/r28h
ktY4OvSpD/zu3Bk6qQ7pnaMSfasRYbdJBCljo7AKTEnWsLGM4r7V4u1AlzMAzFYFYuHUkngryHvs
vtnEPlGOEaaXrT08pg0O6ZTupiQAqYd1tHNMbZ86bR9O06tyZ+gjBiezYSn2bf9pTbzXRtOdUwJd
UCDZ8Y6e/SMjfATx3lZvx+4GmkadgnfG95oEjMSPqb88zaX+FVWrA8PwglRM+oNfameWKuq9NHvB
j/0r87ovzJHVvqsvsCteR8+/z8nQ2OhIeje5aQVL9z+Mnddy5EiapV+lre7RCw3H2FRfRARCMxjU
4gZGZjIBh3Bo+fT7gdszO1W11r1tZW2VRSZFBAB3P/8535m8dWzxStjLDZfXpYU0kTJhR+piEFHv
YH82G936wfyJimI7XKYiHJOrBNiMmy0NGcw5SYYnG+YDB06xHHnqBewX0ng6TOSS4lgF8VxzHw02
tJn6kOoA+zsmm26jBx3uxZXbl+lOt9aViRJiU30E5NZ6TWJqLjKGgoWWMsB0xZ03sI8mx4BmOTA9
9ClKdPE3MfeLA74OM26Qz1ztI6UefbW3c7rIZm36gd2jdVL8bmFabsnlUx7R7e2GTgVaSJA9BYJU
NBIM7SbOujxfKHAMem8yeVwjPcpFI2TGfSQANzLiK0gz11N1nPL0MaP8gZGEYi4XunfRaGycrkNA
E1bDlsbazcI9E53GMTtAkh9G3sB4/uHmxRa3M5IADqANDR7OpvJnPssamBKhcg42TEbZ9DveCB06
vo8brM3eQPkIri8QVC0wJ/ppuWXA+3VJw3Kq46ltmwxUgYDL4OFz4wjNLtocuXLSp4FRODqW8c75
SGsl65XLDTh02dHHWhSMNXMjqfTnXIbVltV/NY08q6uaUQz4kHwVAvfWQ+uZ5++uNaCbpEtBrOWn
+LFmb4MDsOTy5Hk+OHhhTR2xN1PivreKaRfiGOFk2kyIvi7Ggq5IGCQi0mGGd+672OOcO3NpleLC
1qxlXpD528Yfb+gVgp9Ts2Mb/CdiXHBxZbWZ6Xt3reeq6XE+SVrJJgqrCVGO3qkpB3GshtecdNCa
64o7GXWEPlL3RgtnPYg8nZJ4zVi+GeJ482ZllFqWqtgVmUNzNyEmoDQKSxKGwt6gYZs8xLoZZtT7
hsm1W/PJ5QvD1WhX10w2JqbjWfVs+EWxZSNHAG9W6IY1dqraTff4UbnoTfyUymUtaTUEKBsnXF1N
alcV/cUfwbdxyDI2I3F/LNkKQlub0dxooRTHLPYhKdYcnTB0sfy4DqeksBXcTby3Uae+LC16GSzx
lYcciYyW8RRVTI8NZpkNjt83l/nCqCOoSKFt3cR6tbPCDdKJHlLYqUzg9XBdCPxjOUyMQDIHZ82y
InLyxSqD+7COM16/yC4ANcTm4sZr+62jelyJruKYPA7hAkTD+YL9VqvkXkKIX4eCx0w/pexqitss
psuDeRjMdKz7mVmg93DXxpCF8WcwVq378NKq6tWjiAaghsnQoMTBxjEwwfDBpXlg8jatKgyyW5Op
5MqwKjuAN8RP7XgyKAdrXw8oiSZz35CBMDWkXItCDtz3PhV3FBUFcex8DUmz762UyXpDE1MxvyC1
UOOqPrwMQW3o1bLKSt7lMi2DPPW2fW0EilknZC7XOo48HguL0Q3QNTAd0nI2kIIZFw23Jscv+ifo
9dE58fPoZufveNXBwp/BIa1by7BDuFxC4DEr74nLnI0e4vzKxWiFm1eVK6ctrjmlGW3sTKda6wkO
R3gcLDxZqqCRImdZTWsmY/hdtH3bd4i7ToEbxZx3CG5Yz2SbHZRRLPtZnNjtDsd8vPYpHVlz8tgy
/E/OeKNzPz1hZgj3JP4f3I62CTPDIEP/zEr11Nb1jaxvWeWNVZIDl8OgAggr4yjt0GKasqneKqsL
t2aEBOUO6YakG4dxq3rR8K7y+qNeFGbzMzbMd2gFPYzDSd9EeOuc2j2ojofAuHJpzMAIbkkqEoqb
eEwoT6gwKrTmUvSFmSAwOvN2Cm+GEIKTjHsCQ3qi4WiogY3j6cCp0OxJTjQbRRF1hgkr14iLGh1n
WOSqV5NW9CBT7NKyRUgRzKQSQd/g0nYTeVqxGm2EVhoDmHpgVQuI3rNw0nnIZKLfiGasj46m39VN
Wt/YPiCymArFyGTmjzX91YQ3VQi6uQ3RNAcCz9zLzvvsDci2Osq0W46PleTQAc6Hl9Ebr3Y/dpsR
qxNIMvqIhUX7uXFvmtgZ6AfKd26T9qwJbMNBlAPZHrt0efS85IKD4WS0D/4Qbdra/1wgml0a6AOG
w1G3hi0OVjLHc7npw2yrS5SKWNGqysPlqGl+zx65o1G29tldGaisI4iaCW4FZwp2C4/D6J8pKAnM
TnucmT063cBEAuhGCoZbFP1e90mNQRPMOH5wJsGH6zLFXqUpDjSc7k9pk7604BXWhCz0TUq/V9UK
ddHg/0SOz0QDHZqNbrzTvDBjCH8wou6nM5XYrBbB18kW65FR/HTz+S4KRwDqaRUMBeHk2Z799Uh2
4Xt7E/owj6GStetEVY9cjjMoZ6ScAq4my5WLqaL+9JrpTYS3rcu5q85JL6n5VtWRjxLIXLfIAMWV
0bqV8SP5DmOXVYwBMk4WcWwgqEitha/OywpPkYMlf8rIcWRTO+1UAa0583WUbjnG29Tr2MOEDKLz
sNKwueUnTSvfohjjvsuxFbGcHSALKaOpjN8BuUYNT1oj9zY70GAesTuEmd0eS1p6VjVjbK2nEkb6
ltrIA35Kez1Z0cPUoARp85PnZsmmwVZbkZhjRTe3Tls6QOIg2RaG1QbZyLripsB9MAHdNR52jlxz
QDPnkp1uvst62qsrIqZ7qy64d6z8C6M13JRU/kCHexQY9DvMejeeVt5Wo/fKMe8X7D2cPAz+1mY3
EzIcSz2QaRcggBIP0KqnPDYe2xjjZ2dDjMty507IhDFr0tzgFpNrI3IrDjtIvuaI+OQg1ppWs/Ox
iS9kvY5K5KHfJW53LxkL7QE2ftB3/tNzzXWsnFOVDp8qS5qNyYiaAwLxHAMdGnP0Bz98fRzxoa84
2uOIMJ2t0Ri/6rKLz5nM390Q+dHD2YZvbJyvup8F9QntQ9yWmbzGPcqZkODXdJG+hhNO4j7PQe9q
H1YIg7j1WcuSbBnXpuoaJ47z6MbqQkjilzRRZxwioR+9YAl0wC0pzM/BoA3HWSv9XeTgRGprealk
/jTOenXo2NwOrvYzbgzK8xaKEdAcFAFZvg+VZZ1Qo5FfdXEL7sM5KVg6WjK6e9s+QFjr8TwyquzN
vj9FjdrpcwzWCbmXVkUANMATiQXfS4cydW74hD5cTCECvsm2TNxbcAeE7ZcMdA9o7tbq2tsBA9KG
JNJTS6iBiT8OK30BLuKVCHhqJdu2dh+/v4DpdBe0eX8DHGc6xTU/BsPBrUdr6IEocRnMLdTmmNRZ
oLG5nUVIXS0QgiJrMMrROrsxHaazudSwN7WovKrriTPxoxUVq20z2he6icw7PzQPfd6lO5Mh5HY0
p3Q7uy+pZ8P4MjQJ4U5bXP54OQQqW4hLy4UoJ8ecc+yiAdHqOjmFF+DW2PSNQk0pAXBHnJGUgBuY
WzxJ81q5UKiRiTzrJZpMJyCShIeOMxtTxDrA65+Ql5jnTSnD3Tf5q9TyZO3xpdhGs7aPQMupRk3t
TS3ZN1McHe/Rm1HE0gcn1+0gG8pqPfUWdoa2OENePbfWqD0WHxqm4AAXUHj8Rl6l1SWNM7Gf4uEh
RkXZmbPnbd0asoaUunnAJXqT0NXGNmyGOVC1NPeGGGmgmdHx+13kW9Xs5JsRI6Ma2XkBm410kmyp
RzgpwSNWSv1gLijdWVo4r+h0XIcqxvs/+j6oOUpnMmZ+5BeoFURLcMj2HEJj1AOva1kTIfJggwSo
Vpps/uOZeuowpLy9senQrIoaulHSnwtd65iyIOaVjcskodT2zuDyhCiGObDNRD3Gvka5/bVuB+7t
xn+XqQETMYmefVVbJIKNt37q9a2oyueluvJCShn1R3jXFHkeu+LNIKfxgbA34ikVABFbjGfbEw/f
rNbKEb/AN6i1yZQ3QpE/d6ZJqBEqSD8KngkRb6sREahpawSlJPqZcv69UA9ksdZxubTUHQThgDV/
MkJWc7azr8BRD5lRX6YRjCEGU7bQ1MutUsNmfBjXybvM8hulLTvyuRInEWEX8a1yn1mG+zI08RrJ
Lvyy0/FVSzhJutadbWEr0YlRr6aadiLfVF/5Qq1ENcX+P+bdpSaeIJcYNoq/s/dy576VoMArFHyD
ncHRW6yPrGHGLX4mB9dG7AdlO5/hj+bP/GT6Ba1vZ5o0rsxCvNaMaNmpr5j3MdfChnOivj5e96n1
rDrPXo+pGXGT8Say2WkvXkN2wbyCqW6uObHUjdmFTRDnog3cvA1XKIbFSUXRFpNqiTI4mMzz7Ud3
sPs1LMAGm1h31qyBkMSgbZWIUf06kQRWcU9CoX9mB3ksybuRNnDVeTAZTFcYwu0SUah7AnBi3+p9
DkCb02I02q8VRbBrGv6WYjrP33D8plGucdaeExb3EgtcE5f6rjJltquSXnuOc3Pjw/mdEzwEoc7M
kTwMUz4EHG1Ppl48zCmn+q5d9kCeD0uh9OyTgUlh4iT4Q1uiA16cMzVq9Evr5/I2LvCb9AWLwzAU
0T6HrHbNOlttQsYyQTRr90ak9Tca+b1dNMps46tz6mECD1ljzyncKwyjnD6G0OmDIlI43DUz35hW
de/N5svcpBdDVdm2HytgYstd6hN/vhoJPrjhV4aIHfmdcYqML0Hjz6nBzTd3+B69wTI2mUMCj0dX
fZDwCJAm3yy/sI5wq4Osb8Vrjiu7NJho6iqvtmFuf5VqrK5e25P682wtGAf6t+3eGe+7hJ10fxp8
dNMy05MrIgxJcWpW6zA5okaNeweyd6i7lJmN3tnwW5oGI+QIJ+kfJ8s+pZxkdmPNxBQ23NqMNOOZ
pFe3zwAc2O6g7zBJ7/VvjgqgfZuxCp6OfA7CafqoMLDfkI8v9novHWpcGeT3tf4mbSL/i5roOH16
lxaeuTJjPT977ZxxtJDtUnWZHkz4V+yDQrXjANYHVE32Nz5HMbrLtB0jIA6nNoOrRu9PvcBZ2nLy
MUxtP3Av7E1M8nXjbkTpJDvwyGZgLU52br0t4QaMdJEoz98FN7WTdFvhjsC1owxDukHTqDmX8RkE
1KGcyzfVPw/9JK9R3l86A6IRXhh8qmyfQSf0L9wMaQ03I2cyM8ilHWO5uBLZYLwqQuMh1eIt2Jtj
0lblibtv79ZdfWhsZgNO6GvXkQkg5Q1TdOt3PEGUPb5ZaX8LIvDIuQj8bwtXVWsdwU10g0+q2RdI
krQi6u9JmnAVUAqINWGJnqXvdahZjLu5nsitoP/6xaenG0/A6Lhd8+y1nhrnCLYWCc69cY1quME1
Mgaht6hvLY5wHi3WVUvVm26ykk/wws8za/bemWS0S9r+gvqXnpWYiq30zeNkV95ZFRjAPbTFLpb1
SRvo/cG+WVB3y+7DcuVDmmTToRoM3KajUrf6pzsDdUfDm87RyIQISYoxm0aCozT7+KGumTBbcriz
bS09enCYjrnDlMtq0BttlWkYAwhOJWGFkNj37DC6cz9jY4jHIbrpoDrs/I7EK5vvFSCbDqyvSgZ/
G4fI9r7+XqXUjKoqHa9JKA6KmP2zSolRkgBYlj1SNX2ZPOVWOwXf6O4mY95jmQvJzWXQF019e4Pk
EK/zuDzHzAJWLoLHShHlTBsKAafCVfvZmstTkosfI5umDWhMQi1+4m8GH/44nU/lBqs9gGCXY5zv
lT8gSRLu4FjU6F36MSTPCVssYlfSWNNp9dlYVDB1cWgHEyIsvpOY3bmV3FFSQEyRsx23EgCSqGmf
SZ1D5/TQ7RL76vjNeOkWzFsZFzjx2Kx7nGu7eUoY/ooRBwrqq5iQ6Omq6I/5U5cV2lehyaOsk1++
b3ZsSDRMpnk7vGkTl1mYHVMBK6VrXpoqG6H6M/KAHfOlE6tgSuKx7ZjyaKOR2+OuYCs8TVjTiwdP
05w76Y5oJCavEDNSskg9t7h4N+lfDow0nre2wA3u1yhzMnl07LG/tfkN3Kq/5d17jGqEIqPtsD3S
4tgYzqXmqb4CIvOJE24zEch8t1mwm8j9ZMptPGlT8xmz1pINe4mJL7yMY/rYV6V/dDCgkS7omKN7
4pVh/WbK8RTB3p1fh+XfptLg6EFp7jHKQmjC7qwT9eMvYWnlcaqxadMJcvzUON/0M+ldNYj0EjX9
p8xmNsaT5gcdcufJXppbYZpsqGk03zHhHDKtOI7ZML0CfQsQcGekoCSF2fAQmz7OfCdtDoXP+LYo
91FY5mfdRJU3PLBkMqKhquydmwLh8o4eSj4IWsZFqOkQEiPFxHARGl1W3A7sVW0vbnOHfeA8/si0
1MG0yexUKxe50PGPpSbjQ94TWZFHOqNYJRuwejObu1VsACw22+6Vw3iMK9YC8jZV5QG45GuosvRI
rqfYVU1TbHG8nTnl81vn9BObdISsPK9Ef2dIo6ln6ZQR9RQ8ZJgPkASL25ckmo2zAQFVsrMpsiLn
JGlz3C+rNJjpXtCRJjpNHJJq8E8WiFVCJSDm4+i+aBz3scPWhFlLwaZXEwABfz5xr37kmusdEyzT
uSs1XsLiJg/7hzYMKU4KuWPbbgDRbav32VAiIB9bhxM0DAy3U51rR43WB9ymnser0JSXbNrZbFju
coO3w7PhWCZAbRWyzF4qBNYo0W/GmaEDb6W3sVLqaTXD+aSzE4vKhBoH/nulGwVxcikI7Xrpo1ah
mXP2xB9Yvvq05exiFmtdUuqkAWDd5hSA1yR08QvGR5VaP7gumOci+yemPW3aRgVOGnvrpnsRNulS
wE2oDPwkK4raoKJ38S/BRkKvQ+fi9j9NIBPrxEjzPeRh8ECSihG/wYJsCWwvY/HYQSPc5e70xHFN
2zqEtjZUKpdraLTkfIHwbqdhMbw01bKZMs5dFNPiid8dngvucPtiTc20nwvznQoy4i+mf2V5QYYR
dbeLWi630Rg97PFpdfKaN4/E3UWYE8JsPh0ldsRlF5ys6bjF0sA+CRrgVtd1ibsEZqIXT2/aIB/E
tLgt2pEZGUJqbmPryCM3sNw8O7YsdnpNGa4/UMT3vaRnHgPRTgeH0ob7Wf8+MrEtxCnwLAYuoshT
CRcZAxfdRSmLDS7XAXlkN+XN5yDAS6BvHoVRPFohzSR6D9EWPR4lne56V3CcgueWPwp2KCh5C9+l
mcxwL3OrOXVlY97rBe6NriXhHON34EjNM6pgiiKnxj5PToJUSkBg5LSwGRM4OMABvt+2utOZnGjF
Q1Vwm3DrppyM6Sp0E41bGvvUqUiGrQX8937See30kWY0iTGK7NvaSjq1rnnj19SHzA+anMgTxltk
qB7T4GXUJ/uclPgjsKbGF3x3jCp0un6GOdaC2BC3tCEsNjqvfqoci9Lx8Cmu6wvPId/GvN1IDvkx
p5h16WoYWp3QRSym5IWMB7ZrIu8+xybfOtHdu6mxryYj7ikrKYKpdbRNiJFr58yNe26y9NBDrNeq
3rqr6bdYl9NxchPvR48bzKnfmQ5OP3PS1QupAhwTW132Ti0U8BB+SBznZyPV+m1Vv8gqb2/oDrdo
ewhZaFwG/JmFC6tIa/e+oDpoNZktWCmCZBMhxnsvJRAKXV6eYVj4xmvftuqql3FKtbVRL3bMawe4
+mHwIBLOI56lCpXyppYnYc0BnF+838s+xnSPsNKNTzEwfNL4hnj9tLt2eXwkulFdqmRoXjzMUSA7
J+fax1woWgs+12zuUxkxWgZItg7jPLpSgH3UkuxVDZn6lKF5rDNgOPoY3RkK0aR0fGjD1GstB5V/
DUL6a8sMdnbD08HUm5yZje/Clv9BH8RbKj2PAOeaSR7iD/P+SPlsluIAgFlx5Cia7uBN8yDA4FAS
3wgLQgn1NOxbw93HVKAEvf8yzTq7SHyXpSl2dQdnMpKTwezNvnigoVfDQsBm/dq07LzPJSaMoG0a
VtoqH/7NbyT+AgX2MBK5ljDh0Pi+7v0Zdpd2vpEUyJKTXj+Mpner+SRJGHTaAD/W6eghnrJ8HzT6
VDJNbXlUyx2/WuU7CZAsvbr4kMlDFZhjYt8YCZ7QUCIyyA4Nv2mooaPc+wkPi3XEbAdlRBu1XUSd
923U90s7UvFCL0BDiIL/02zG71bOU2BKbHWm2+goDq1jFXdNHpXH3OI6AGqfn5jDvQvMlUdOJkxg
KnAqfesj3FLMGE3ubZ2TH7awnG3oK44oqR/BwergYKpc/+ztbMSvikU0A+G4l/yUR3MyT9+f6lrv
TSaaQ1OR2WU4elen03jB6szUuvDd60zexMHEf84j3FcGyGnY7EHLaeSUO4Vx4zWzCOCdyTVAcv3W
YT61Fbain0WYh2qCKjh1OIn/9XVp/QW+y7sIi882l/LZpabvj4SuEs0nQaKUa6Bn19aqxT5amn+I
kJy1iFRESE/Z2RRqB0Kr3bYxt74yrIWqSH7c1qH8sGYUPd77jAJN2JBi5Dma7jty/5cQ1H4k6cpD
OKOZZY4hEw5vg7IfyXD1W9nV1Nnb3UPFM6O24JW6Vovzv4Hz1+DOs+e8vdXNYQeHUPwbArvx/7p8
hUcLg+7oUN2cP12+bjPZCRzT5c0mI8/WptjNZdVBn58sVnAes3OMtuplNhvQwUf5djge/5tX3/8L
ItdzgJfRkWwbrkkPw58w4cQm9cGNBhxvdcrDJ9KAzuI+AuKrPy1+Jpyv5zrrzt5Y6y9tPz+TuMCh
No5fpMafSYb7b7kX/xjN0t0tKTvo1xUB6wEQ4AG3YbVqZ5N4Guo2xvB8DS4KSpTGBnzWumdq3T/c
mWytZ9NNNUAUt+nGINtJ/LTE80akHF182fg1/ol1D9NESOdRMoAbUP2vgTN8wJYX1izajbIJ/uEE
ZAPWNRccQqvGTUiHDBJs2RhU0zQcrJDASodLayaOuXEquiIcnyigUaE5mCh0HMTcNWn0p0y+TRFe
WpvI5zpNSOa0vv0iYqobUv5zqC8ZegZpLT1+eMu1j+VNLOiHWHXsz1f4y0okSKLwE5HymZhgylOA
OoD7iO0jyBSYvLN+i4DHwDhmHk0InKyrs68bOJmdwdGIcXFIM/nKELaFcvuk46Wa+AWCXFIg1+Ux
xqAQYJpy/aDvtWYDDmYpnPvA+pwETY06E/vDa+dQPAGBH72+9ANduo+kvbEMQXqRS4Fk0+TrtJmi
bbvs5qOoPGNsPRMKu88NMOdNRHkbeLhXR5AAWp4s7LZbSFW4Blt2g4LnfScwcmIJqgHgHb2UvL07
osMnAlSFmX+Wpn5dDtSp2QnwPfiLQtsbuRR6Qu2ae5xNdU1qMTH2GfbO7H7oNUSfqC9vB4/yvVo9
23r1JjUSd+MARdjC5R91g1ybDt/XJMWDbbe8NaFzzJyEG1IM0GvUGs7sQzMaeOdMDLqjcanyfMTZ
GedbTqJj5/HSutOOgtxySzYJGyMk19GGCNA7FQPkDp12oI2bvAakniKP6x0DVtzUFJ+yxrTitkie
nLrMd3lHbQXSY5C3OJW7ip9N+MV8z1Fsvhc2edwpS5IjaGa8kfGjgou+L0tcWqWmh6fK5P0cUZ+2
+C4KekfDEY6jCVVIprs56v0TOVPtYpoks+2hOJSun99E4Zzf9MldUprekYteP7WFBQDCsNinuimX
ZzuiaSiJ+JLFKVMXxzQPjmFGFz/msk/t8jUxwDwMBVJo56yXx6jPIgUU1OVd5fidFViuSnvxfgFq
XaJ2bPMGQnKJf1tynLyNe++haPAAhJOL7XpxU+ipy8gta259G6OAxBQTKMtWJxnZj5YxxLdmnP/q
p1wcRMbGLGrVbUvTEApkvHYm85J2cblLNBc4ixOrnWFgipBAEQ7EaJd0NhZvHzisG9JJoXBcMG+7
mTIdzjOjyS2jSTcQVv+TGD+2G4WYRDuuSYnUV5/3mF06G9y+3bhiKzAZGIr6X5rj3X5ljlN/UgAM
IBAQN+g4QRgSSYXOgftGIFWMsXs2zSVshRNr7ebm+9A51g3QkSdtyMRRyQyrVwRaK4/t+oD3si3H
g8l8k0uBTUXbT+1eCLZCGGciuu/U++jW9GXj2IORgOCTz6G8qprpWygt40waXTidy+zRBiqf57+a
zpIHmWnlWoTtNbE4j+HI4IDmzo9E4euTwgVMuHLs35Ji6+E7ysJ+upahi507cQgKZm1ykkM7rdKu
Gu90EQUtxokHIBldnWQ3rA5PEBaba1PN9zNMIp6I7UErZs7ChEyW1DmvoAjzG9mXb+wrwIhKJ9t4
evRQt8n7XBRwHK13axmPodeSaojLjUpc3rAhAZIga0q6eyNDJEIG/oZClul4U5bsWVLaX0YmnoHX
CCCAVfHSVkZzB6PtNNVcvsqNk00yotxSGq3W3ajSgyyY3eJcBKStOahRBcuKDpFkN090KvUuiTQc
+PELgevAc0CS66Pl75sS7bwvAT4pN3lRbm4FWuVxRcOSkAl+DUCfcaBM9G5twBWpKpE/VktF6iK1
/uv1d1nj/4haZPW1bI5DPmY3im3/uPkZWjFRdtgnmLjBmDS0YQGwzgYyIbWxJ7Z050q2QN/f83/9
GP8j+iqu/+fLN//4T/78oygn5oxx+6c//uOxyPnnP5e/89+f88e/8Y8b+aMumuJX+y8/a/dVXD7y
r+bPn/SHr8x3/+dPt/loP/7wh0C1sp3uuq96ugfvlLXfPwW/x/KZ/78f/NvX91d5nMqv33/7UXSq
Xb5aJAv12z8/dPj5+29UdP+PN2f5+v/84PIL/P7bvlPRRz395W98fTTt77+Z5t8FUQNPhx/vgkxf
DhvD1/IRw/07XWVi+Z9jwxa2+Ygq6jb+/Tdb/N0BCwsh3PTYYlGr9tvfmqL7/pDzd8+2XEPn+KIL
XffEb//1m//hHfy/7+jfVJdfC6na5vffLBIwf7ySgIT4UKc5BvFvpmP9uUI6SpqEcwc4+axPYTWV
VonX1nm1XfMmL6tbNdhMQoH9dGLiREs4NeBuo7K2O2lFOm5liSM6CWHLLfkjlALcRx202kqIq16E
PF+XvJJ+oZVwl4zkkBRbmsnp8HxVQDtn+jWJcoQ9Ya8qwGVE/P57N+K2tD22ix2WT8Dg/WzYab5p
PE9taOLCoVfSqdDiO/QzbtJkSV5VSwarzScs5GB4DhHduuvCMfYj1UkrtlPA4xHlNw48LJGGh7GH
C0HOqyTwpQh+IXFWQUwUTC6ZsBChbtUvObF8SYzBhCc7tqTIpNY/yPEpJFymLymz3vKf9AgvkqnQ
pkPK/Sp2kyOGmdiLsW778mhnGMEQirVdmhIk0xXUThnJdzl4ZzIOw4lVeI0EDYTaOLohno5WG/Yj
k61jUeXxfuyGN8GpDGTseRBWUNg+4hLMFp5SOeIFg5hsHvYiTr+ydni0BozLxdThZQRpE7tQZXCv
k5X7Eh59WRMvB+PpDzaaMCsd/xcG/QuXIXOXYjr4tk/fu6nvYI0D1YoiTM1U3m5KR3+b3R+ZlYRB
mMc7Mr0KGwM8ODpQNpM66SHiZW3wsMzhnK6z+IiZPSgrvJv+5OGtdrHg6k13h+9ma/kUAxkOJUpF
VbNTb73DKLyDhFyHe6Ve7LfQjTtAz3POMC+yUNPG2LuzuixdDVP/YrkqJITlnyPXIVUkGPUyrENZ
ZtEhLloAjHTYeU/4hmrrF09RsTbq+KnNzFcjfOsW5o+W/UisFg+4zvShFCKYQrNdAw7StfzotzvT
Kcet25Gx7n224kaerZKWfBKTuGdfG56k5l/bMn1MKpgM08i8JO8ANI/We0YLI5Fkz1gpvaa6DCMP
HnsC1m1t0iuenP0OF2Mex0gD5gQ5FTprO75IJegD6v0LubIvDLfpZr7tcaFuMbJSNWlxPsVsQpbC
tTZwfZ4Ic2TnepkIES9Pr2b3mYw15iKcYounZWMTI6QaUCxuVHsHkf4mtd9MHQO+Qei+1Av2bqMW
0NNGINEZhiBtG0Ymbr2dI+OFOjy2YCM9bZNoPbJBEAOmttpL3FrlOHwKkV1NATneSBR7Dd9Z56bC
JFKxaGs//ZBxRdJQTzbXzOm6iOmZM+bb3OAIMXqztjVjDKvVqG+KXrJTXMzPhjmpPeLv2sh7e9W0
sPaxreVQQMVXlmr7qg2zzeRXcEn9FKO+Mw+ks41yO0U+xj7f/USjfwiTUmxdXU8w9ZGmFBPtXo0o
1z1DNSBrcX/UfYbw1rOt2Aq0oNp4EpsBczbM3rl+147MNeMkUDOync+GkPTcxIXRCKptRPxs042D
9Vt9ZFr2NkSCiaLXYcUdvY+UzlPqoV/KiZR50dE1WXv2bcgmBqduvvVTrWIXDPXRkYw/y5hXebm8
sbwtw+RqCxGrAkaAF4NYuzXh7cXyO4Oz3hrJzotBRPZLZZwa0GdVRYFl1y9PM8jKFY2nagau1g/k
FHpOrLas3y14XGuLQjzcqVT2mhQ5M1hC/x0YemK5YtKiuU+a1Z7SzoRfQ3ZNhgaJMizxi5IodPk6
Kcgzs0RVcHKxC81o5t1kNBxiznY9UZ7aEaaInnXwelIPgsq19cLpnPZPqXS7bcVQmhDE55wi8hGM
IrxSwHboGJAp7+roELZi7eAbZN9EZR/ifkKhaTJeJ+hBO4QfkG240Pe2jJ86G2tHDhwKQjFA6LuO
Ud3aGTltWfjD1kWPUgYRIup4BnRsHAlPEleYzLsq0y5j4sOTlQBwa00+gQ7fRYqtrpAkymelvRgZ
vencpBGzH2G+9ubZMjqSk54G04TUtfBwxLU08Hp7rXWRJxw8p14O6i0pxBeZDSRM52enNTeSKe2K
FpLL3B01kyyh5TjVmrAL0cf+UrYYRvMQ76VGvQGoD6arhjj5CD7YzUZ7M7vyDriuhGy45nZ5FW7H
GTHirp5w0hYmzwXLiRBaHPOVmDw5YgywcD+RggYPY2Qh7sa2QHfr3aCzVLHJgXtlo/sAX4Bdr4iO
RjWeWCdfbRqqVk33cwxzfTOIt0xjtC0ABpQmzlVcO/W6/d/MndeS3sqZZZ8IGgAJJBK3v/fl7Q2i
yCLhvcfT90qqpTmSIqZjbiamO4Iii4fFIgpIfGbvtYPo1AjuG4hAgA6mCFcuqOx1mr0HkfWkEuw7
wwhevi3wevcSlgAvuw3ooEcbaw7NMrNNHuHMBAGZcsU4Drhjp/xVye47dNGq+x5Qycj7OVtNgkeb
ZKKeGMMQt/aqb8OdMRJ5oTA9jf3EYc07PZtCygW0EavKcA91NR5MB5wKQgE05H17tXw+4dzF35aJ
R6bCqIE/XbsAIcUkGYejG5Afwaw/D09xlT7YfCuhWg5IFIqXIWb9Lnm4VhHC0qYLxMHIPBcyarmz
LZAjtRrYbPfRNixlgGbdZqISH4qctywtP1gIC9116ZOSHhYLSsUx2KmouygRPxmL+OV7CZ0V06mg
uRL2++7o2YFpa/OR3z2SOvNomwyY3OZupE7gKcgYMcTwtAwMgn5Bkk4XrDPnKl0Hb7JJqBxgPQu+
7WcjkTGE6HtByEQ/cJHdeSElE+sagUhyOA7pjIWcXIAkR2jsQAYZK5TbU9F8cBysx4EphDSPbV/T
ngVds7Kb7rEN65lRFjLHsML5MxxJGeGhEd4rAgEHDpvclxFaLkEi1iZq8AfIqln37eMwhgNGcCuA
TjMdSzub1zSPNSt+pAKucQ/ThPO/sU7so6qV7TsnBOvJlpgtVguMkGafqID2WheUGL4IPNxS20xz
OTzEVEXJgexJEOxdFjzVS8/nFdo13pOVgL85DYxjoUob7VBz57Jk8bWEc2kgrKrxYcZKqbN+qYfN
TdU1F0bej7P2fneRvY5792cJ0ZN2XmdzAtgK1LVWcbny8087S+6gAk5wa1ymzCWjlsLHlTFMu9Jt
ORBdY8/wkRWyZDXIvg2xRgnC9JHMxxq74FARudURJYJeztBNqJEbJLXYRwQa226Z3yEDsm+cbQO6
CVcCkt7kTMHFgwi2ykMdDjJnACpsb03wM+ahY4kqn2qJtCAJswEXK1ZK6xkWpcJAWh4E4tK7xfh0
OKnWKgxfVZ8fIVIuFBzkMuGZXsNQvmjxqOgxVQzzN1Rm7t/20dcx4kAiwWH9Stkm4vCRTz6cRdfY
kSD/QehUs50r44QMpFqDgosoez1EeFb1FIzxpkq+irycVy38po0ua6Bk3ooIsyPL6ATdCTKmDPJa
B2jQRX4Qjd1vlrtbqRGZRorcvZrObid/UIJRtUYt8dpWuLVLi6uJHGm0/csUPCOI1/Cq9GsRyW4y
7UPrzW8moH7W19aNQ5L5cdPgX8s8tqZugQ7Xz8SvOWJO7MceW2420nGeE7noohaST17FZgjnaLAp
SnWIkZusVc7m2JuTQyKNS8fg6hCZ5btAVN6KIkUIxHMflslPn6nKnEWfRA6INYWUptIWWoCJFbtv
n1lnf2TIignDyXb0O6C8hbd1IXPvFzFqMfa7OSCjHVBEmdUwMkvwfqaFfmdW2LxA9A6t9QWY7inq
mMQFavlOPgj7iRmhBXvT42ys8fLzfMWgHvIe+Y3ZXsUUnFvGrtAjc8KsQg93ZapwEcabNnB/Tcw2
yVZqxLEdeS2ixZCSmj9zgSFlHA1G+VOF5rfL+ABxXoVTLyDdj0m2nAN8R7ELByrObtDD4105FofS
RHMz5oiNLPlDqsrkMrKjd4x+nzqMC4Ey8RYq03E7UMvac1TDJMrI08h63pHIqmaU4Rv8POyqQZ6h
bJJGHrPdjC6l740HeFY4bCcuU68NIX2bn6PpDA9V7O12PIcg7risZAg5SXUa7eekdEmPsQKIvO1Q
7rPCg+2nli93Lqmua+pF8Pxr9rGbelRvgsqXmIX70XC3ecXG35YP1uT+zvPmycAbl9ngI8g5oh/g
GXVxGq2YgN21fBdW7Ee91ZgRIJIO465S43dgOBXq2eCKXDzZjC0Xr6+9YwAQdVMybnWgOKMWc7Z5
gSeungLumu4yq4CRl4upXuGaSe0Y5ifNZRQztC2zpyHjLBAlSD9myk/A3u6jOn9JR59txTIelY52
qszLtPgO2mfkEENKDEBOVK1fXew8PCeOe00q47n1irtyiT9t/p5VsK4CqGZWlBu7vAoOeYqTt+15
NtwY1c4g5cr9zmNIyJ7Mv1vNKlLe8qSEIAXBw9vPKSjHnzS+nNNp+bwowKWMqH40o/djUpNc2amH
9ZTU7K4kiEYSXS/puiefeUAfhOzWbaKpGTS6dXsZXdSZvuK5j50iOXo4hBGPlS241r7fzGGnAVL2
YSF+pVgAg/j8+6CXyGGX2CGIOhtEEnLULStOhf3H5a0nLqrqvR14S3PbTjGpAsN9Fza3pqncdRJL
d4thhnMmx62MOC0wFGIn17Q3TG8eLJ3K4rcNU+98Xwy8eIyoylA+LtxWhXWHEKpbl0QF9DbeTXSN
GnMEpr4lBRav8Idd+D/CNyFGQd0excjj6nenp8Jp5fhgNbgmvcbf+Pk8HCeWzVT4WJwcCNlrXL8o
gJmPoF2ErZ66kD4L7ogiGR7sxSEWJXrElsxahtEE7+rFhn6XMKFHbB6Hr46YDgoKMYbbQzachUBG
kmbXpiRok8cjerSDjPUTLXmBWRLNz9Q4e677mvPvUcx3PoHaguwQWox22poAhmXmH5rJPVyPTsrA
FU8kaZjBsbUAFBnDdumHh9HaBK18sqflWkfqGrr9b9lvSQx9xOKF0IX8jZW04uMyInotT8pkoCPL
6lhh/d9I2V7xaT3naFj8KdqgaSRnoozezan8EdggxcrUhODOkMDQAWDMmtfK8H/UvRJ7KyAGdbob
C9phjCVmtjXtGuqSzlnrzv5kf3Z1ju7WZ7IopnMWemhl5G+f2paV7bae+vOk8oeCODqjyk7DOBxT
XocEFGwWv7tvUNLPwWPlGcjTYW1k7S+qwJvrFWcIe/cyYPbUpPkreRrXeLz6YjjaAn3mgOfNNB6Q
9qJRu3m+d+GMQ+5Yubz7zOXO9RBLdXXw0yFGcloo7KrmnCbhsebFv8mmdsd60IHvNuT5Y23WZzes
oaayichL781yogeoMc8N9e+SjIfKocN02GyvZmUQuUePnMOHWuCfF+E5o0hIm3Nk7T2bLU5Qqj3G
GFK3Hcoj21AATXn/NbbE8GyYeNfCHF+uCc3LgYKLM0NuXYtDvcWy1/MzSurkbAVjciin9DG/cuQ3
IADmizM+Cta4uUcD7pXdyZfeSxKilgy6ksaA1xZCrThY4VULyTgwfpix8T3avE8llPN1x5G3yO++
FZewnC4R0lzglsOm6fPLSApGbYYCDlL4waKJ6ET7c+Lil4VHv2sDGsvmXZR5O7vufnmDOi5ZcWYh
skv4W+so+DH4+e/FZIDjsS4zDb5kNnc5FIqV+whhFVyXTTxT2Z0rQkq4LNarTM/mTObCZKmrbA2u
FRXUJpDBnui/7WDED1nq/YS0i6jfONK47QKJ+2QonQ/s1Ue3hyRF5oPECwYILc9SFjqG2AqQcXO0
3FvKAhIas90gSSZp30JN1I3M8QB0nd5nAIzsiGtq/FqydxU9pkJuB9t7YzkAGKoYNsZS/lksg8GO
Y44gUz3ZFZNJ1FORj/MEosIW2MHrJMPLLO/zgXVtRMmPsSQ9kXwyLRBuO4XHImBRJErypBqawqTI
UbqodWRhcRd0WSamfwXOBILVg50aryiuXeAEc3WvclRTbSnsQ8dAKXbM30jVOYtr963JfG+bs6Aq
mcHTozAIagKmMGp67+mGsc7SlYPiW5lo4LcsjnM20LRRblEdeotgxXCh/qRP3KUJa3G0Ua+thWZH
UV9jDNnDIHuU5JQPmEaICVjc4zJZR5viAJGwx3JZvwpErYGzXGD6uXUWv8naPUyUBJuyHR+JStmV
FuOitpyHzzT4KiV8L+K+H1oRmytVYwce6E+Ql8Lh5YvtsIQxj/RFCXACvFcyfIFFYb+PhpEDFJVJ
1pNuNjAeaHwm3iH/JjHZL23u34qe5jNwfzNCQdUDfKJru58N7skmJMYldKgmqxKjhI8raMt7zNv0
TT9tsBpAPJqLiHX2zN/Uh0jkW8bqKCMWl28/kXp8aWVZrIui+rbS5jNhdHvgzbHtm5kTjCP+PjNa
suSAQyWivZdkZfqpeK6QVhIcxIw797GU1In3Btt4vJq86WqXbigO3bu2bIozvZ5DuAvjHFiF8U3i
z+GFjvKnr8arq0pIJSlfCmonEicbdKV8O275lN7cjFATI6uYLBOlAD99Jr5L6+ldYiRQWc93Vu2y
ZDOn75iZXLjgw2ta3sSNq+EozFDRpTJKaisis3uxj3FgJEt9aim27ys2wygWzU9IfD/KfAhQIjEE
thP/O6/dHTkZeNxAFTWcGYakqVPMicYsaG4Ge1ZKZVwQNnVtm7Tfs2k9ty0nVyDlqSxUumHPi24K
1+nKignwIX6UuSQNRpbwDnHbKVhlkovqNr2EgckBVpC0yFa9xgQtfHh8gbVNii3YhisV2u9k0C10
ukj40QzyggDJVkK+B7A14m4FQUlojRXfI9ralAHFvkY5sarSkRIobmDWMDQZU02vMGeGj7bIsCgv
gDEVRa4YXso0ch4MbvBqAZI7hzf81pX+t0/INU1jzWCVrSiDIYOpDFgy3hE1oX5GZ2Q4tlnOKsBI
EeK9XRbKr9AleMUP5l1WVV82vjFh8nctM5qBOHZ+9RLqdLWEC4d5xOIDvz/W/WXrVvFzuRTZoeyx
JnfDkK1s8E/lzKihRXotWu7IPiO/Ig1/1klESLrsdn5NI0vO3bKJ0f20avohiSVg+IDZuOix2MaO
WPsDQPVaMfogdqHf1k54R3jm3sSUsePx4uacmZG5TavWqTGji25bl2Zk/vaL0KN6k0eiwy0acbrC
FDkjo+VbxAKAgYeGraYRFkvSlwAVbIqo/7akvKZ1dDfWFJpjXxwlb98LFulTW8E8MLIORiiqdyJb
mhvgPJ4oRnzbXqpLLaILxtK7NKDwQyd1y12Nl0UfhuBgPbY81Ix+9lwg21qclX3IyzTYSRpCvDxc
gMkIg11XZ/eiHm9lhZe1SVlQcMLTyRqE00TmhakKST0VKtf+ZLPqnk3A8tTa/qGyHoI7M1b9PVuz
fpXxDdRI9GcgjWKTVS7bksW5lG76M8Skexj9PVoENCD+QwxQZSXM+MNIqV7ifkXGEjq7GnnW4iH5
jJdT0NX1Oh5kv+kg35xqaaaHFE7knbVI6KwWAmJKbYA80jq2XvyACGrE1spYn6g70IefcVDcSmOc
L6V1JkBG3UJShgifUmDA2KUwWCC2aFYb1x+YANnlzZAu8u2SeClbl6oKMHUcxATwsdVcex01hNXU
+74v/LUX0x43oQ3tAjb4agDK2WVPGHXZhM3ziQzTVcVUlSjdK6Ciei0cd4toPL0idz5Am5fnmWcP
NU4HT56pt8fwH3BAf+cajalnZ/dtlF6gwIz8sZ0KN4sVwC0qtBu3mQkkQEmJGGWJ1vXAc9pHxoMr
eFYRlggKXGM3+E26dgeWqVHqfvXEamFcHMiFCr5CwRSeadF0yM2G0FsczAF5GEB4+JJETobhvDLE
7GyG5Y1wEELbwsZmYusBFBAsCriJV/WU3eUVBE2kkfVmsiFt951uDX6lnZyAzGSa4ut9mZJ8kNnv
cbgOqD7Gsl8vNRNS7ArfKNZeqlif5BSBGIr9dcL7d2pg40x+c2gSSnHYAx+cKMRYE0SPkdofVhY6
d6+t2POmtUW+DeAVx+uvAyhXC9LLhLEhnE5IXFBCpc57Cgx4vyzkzSwedrl8NmEEN3cwdEJEqtF3
KmJj39GBNXnyC70TAV5Ye2oAZ8tM2rrQ0r1lJocFAeItIcFzzXK12o8qegm9igHgIMhAAlcwz87j
LLuB13Hu04bbOwyKNGcJbC27VJ+p1dLcASpeg5EwYZmlBK0HoIpGuu26uRIsBBvLgYUD0ApjQRGd
Y1BAOLZYQaAvTMIAfL/F+jscMB7YFpdyVNuKWReCtHdL8jaIWua+giay78z2lDTdz6JjagJlyGdw
077EATF1rRXqHLGJ3K0BiFREocXGmD3lIBEBh2woSFrZzkVnYdfu3ZWIaAW4Z0GbOdwLFd1NyGDe
bR4ExgFH1R/+mHWvjdE/qyikpQ9y5KsUTxiejI0o9Laap/cQ9MGJuw6xVI5DPg5Sksg4DfqKlYRJ
VvAgqbwgixHcKg0LMSTjSVxo8PozQtz/OPIM4yRLS17NCrcpsLp1jbQcdW14IhX5SYWthL+pPoeM
yaxyh4IMxHALhR6dJGoWhkreBwqr9ajK5yEL7lyLrmhUL5AEIRTPL77T381F+uhFZLo0u9wmmIhL
sDUHgF3S4+A3AIStyGy9kVDlV/Ix9H7MyoVSTGwqVKj4ET92D10GIQDq6cYa77HBxw2VXmTk7nb2
UM2W8NaU1/8sW0K+4/IlVeqV7CyNOMmJ0BnOhBOerax7HHJ8Q2Wy8/3oULfF1bZhD8b5z0oOvxG3
fc9W/cF4ekVc25PN1H4VGsy0HLnUm5qRK3zM7BoKRoOV62y6ihS/ZMQSVNsWjRtdBjUBxOua09xi
hRaBXFsbTWzuRYbtLygeUjN8nZbqEKn0PDbImLEVYu6zHpOaNKk215C+2f9FqtfJnulBEbZFTkBv
hnt5P9Q3xqpPvT2bGJupwaGE27ydoRXCZFi2QweqLGMzva7zisYRgFXs4e8mp+649lM0ul46QplK
pHeMBIICG24ScnOwaG0cxc9tDWeQtctJ5IO/FR7L85zJ1J1VsOwtjQpS3TR35xYtqjSJRA1anadK
QBPCwYF5lweVGnnSO+ZVeUHJ/GwChD3kvPqwsVTGrptj/xaakowGeh/0MjeJpzLvuvEEV0ztu35+
hizr3jgg9iQGAjUJoQe4fhBgSdUbONVPWyjq7TEBBSeIb2FQSynuiXy+JHGzECRP3kc4wgvzzBfS
TXJr3st5evNm6qTWAw/CPPeRLdGyMxfw8cHiHCS7DIrSdufnFBcLws+pH85ZDOOm9MzHNKKPH73x
0dPqygKaPnclEJiEwDaAbXLX9/s2YBHI+J491ci4ZfbB9jIqrHp6B2ywq7gXmCga4yvxJFtaEX3Y
FEde7zdM2nl6oCnRT2pPs2bJNGRQDhMVqsgLpAg8mVCQ8BpMCF22ttO+4QXG1uQw3ovTEEFJk6W7
UPXvfkoRqHdTVhcX9xh5mSAVTyigjzV07bVlBtl+0qRxBLCAIycEwTwUrMF5k8Bbcf29JGeO3enQ
ZPjU7fA5DLs3HxnpPhmddBOo4aGMl5Bh0fTMUoYxDAsEVaQ7WH0odbLSPcgsvoy1WRxUIWdCjSfF
VLvaD22Yv5bhL0NOy6kH0tXXS723wNpt+dTICKpxoIUGfKJI+hyYD6zr0SGj1cwWjhsTqKDq64OC
STg1EMZ5Yx8BOMAz6b0NXOJ1pDp31xjVERRgfQh8StamF49VVu2y1usuo+Non16EbAEBF+N0VEUw
L4NtmLLZa6b6LkhANdbtvNxEX6IyJNTj3C28TZPeyo+htPYC4xN9XHhR4fidjOzTjMXE4rXvoZ5p
iRAJrJbB1KVhOFvm43SeyurZxLuLZX1yT1mQrH0ZoqCaiQauYKIQRIIKOYqSXbYcUyGMY1W8usH0
QqTxiwDMo+khvCeF/xhWGORcGxPYCK5pDrp+7UrHuPbUDmB2aExQP25CquRDKuMbY+xhP0UFQQkL
vXMSskuqmqjauUsAxYpiIreTs23l4TU3PffgsGW9JIO3XMIBhZYjTIPNY7qcBvDzf/LktcpzK4Oe
sVTLxtwDdbgyxxz1vgmxr2f+mCTdgiTtHr41B2CLsUKI+WVsWEAEdfdki1+yIc846aMSHl+YHFoi
CFYF4NHMMV5TjBxoU5krTlBUUwDDW56rHjNz+EqyEiSGJTYv8H4DYFOrkXntweduO1hvhqde8QUn
B6a9Bo8/E+rejo+kqCqEUEhQS6Y+M7tnA3PLruHxp/CX+4o8y1VWg6ywRvfeDYsdOmeDsAswMQyC
gwCw5Gz3pD3ldxwQCf8ZX7gRuN7arBlP1y4F7BAQ4RUDXqH5OntQcpimZjdTBqt66LztYspj12tH
LvYPFEszA2UDsZ5Z3nu1eQnG4muy2q2YJURW7zg7xmFWHiQAdRFUhIiv2q8FaBVjE/EVWryZ68HY
ols+TeCtSfedVomRvHnuG/Q2plTuBXTKdBKVswohWuySkArU17IT2yUMh6yUH8RG7cciC/dm3r/g
YzMq5uCiDO8Vvu6tNfK8osU18S9DuZ5j8oTcNms3ZHk6FqzfebTrXeYOySnk5UxgPaEJTMMBmZUv
bYISfbFjsHiiZ+pHsmTGFt8sDX/Pduow9NMx894TToY6DnmNcAm5azblYpKik0T50aeDWgy0f3aM
iDkZSK2QamaDHL37OS8vGy7Lyu0mtUlBB21YNe5JhtgHSNzWUWwQkFMSQt4w54IJAdxVA3GsD6r+
CqSH+G0CtdyHXnoXTQx4inkhgttA/u8yd2EUV1gJmdcy3cjO3qPYmXdBwR1qxoz1iBpgnASMbCKA
kfgIRngLXK0+mVmfpgle8vQyzrNLEuZ80046Wi+KmOQO4Q2ZlXishIkExxLuKQXYcBo6MufRX7Mm
olisXDJjk25vpKzSAa9t5sn4kbHAQPrDF9DPlxnYI3WbqjeOVfzuhPs4FFDPEgchHMKJTTuHlyjz
u13fAWMya+i7GeoVh+Mhkm8WhKhXrCdrlZY8FObkUE7YJ9lAJHYSCtGCDI9I3domi68Zm97NYC5X
fJ7wQ1u8tjV5fQRhxSo9CieD8NX72EpKEOmN472BOWAIK6yrLKD8uVHkHtIuOqUxC2NZgM3rKowT
HD/3ZljiV6f2W3BNUut051za9slvoFmWjFEpT9sawVMT73pcqTlujrUainNelSf+VFrSnVsCMiVg
9IeIimIth+mkfP8113Urge90kunw5ftUTX3Kbg4V38rOozfVscg3G591HyQ35BADJKVJg8fuyHUY
jiPKQcGpd66Zl1B4VCRYJTQd62BKsxMRXV8qg2JPdCu1aUl4lguoFxhjfPA6jBJUMRszd8xdpOQt
wCOOII5xi+00vNFl+ExdDG1atCyJyY8a624h0jzCDhJ9m5UXoyEs97H9mpESZkXwEFlsQfht6kcg
S3cZJ+qO3fRJMJZap77Rbj3zFPRSG339Aeydoqpi7bbh1vruIFQBybR08Pl7A+dyS7EI9UBRKsWt
Z20cQaFn+PY2WZCQ+Wxh/cYut4uvHc2IzPdZIGC10lej17hVTAoRNDDLrXzWazkTgsIMH2TuJfui
Qcked/GLVQfhW6yKR5NAY/5R634YJ5J0RLn3ZY8rh+31Qie+dSeOJhUVwXmRbD1b8YfxOH6kDSSC
iFQefIdwWEXkjpuZinA9lDxlZWqQwugP29wnxRzu7AXLDPszVHD0lGdKlW6F56PfYBXHu1wN5zaA
n4QkrZrnK6aKYeezsXBJT6EqZ8AN3G4/jf62nU3kNqwJ0r7bQKRhLmaxpi6DyN06JV6RLA14jBfe
FGPl3nKvzzaFgBlvioxVxpTfKKSrTdYBrcmSd0sLjVskU9LtD3DKrwZa7RUr2Ds/ryY4uhSNlbbO
psnkbgBTfcGjmteAbLYYsMpt3ihWTRx/IOceHW8YkM6Ip3RBMeYQJc1AcZAHIy+BYcPxzDlpg0qe
YYZ8EERYbaZg/IRQAV8hRWQKrpjZPM4ps35wwpsZstooJv9hkJS2GcDYfYwXzWngxbaenwB56vZV
8FpEeX3xYiYkYsju0r4017HFco2JSZw691WnfpSpppxZCANsV21kgwZ3TpFDJbmxZzWf7kkAQF1W
28wfxHayy+eGGTsqpoIRKffSKut1AO4cPvdzQGMMIAIpDKQ3aTVwEa17B8sH4uA5Pjt5nzyGsnqo
BOrhEJNUZiQAojqjupVmZ7NdYCwRAy53PQqJWNOHfKDmM3BzK7wOXXKcq/ndtfqvlmH/aiKLjBHa
V6vp6Jihn/nfY6656UX029cc9Qyguighq4tWcav6LRSVon9eUD1aSB40jb0zwRDMANoXQO0dwHbS
lYhl6ypjHWqaOwgTeBkJdx/foQHBHW43d4+rBSfSso5AwjeaDU9H8NsW0OJzCh4bT46myBPsx9tP
fc74Mck4gK45fXdg5yfNn3cA0VO+krKbIaBj3o3LhOu6sA9Tp6j1DzMo+0wz7bWlG9A35OJhZBcF
+D7SBHxIKDpjGaEgPGP0F9/GkO8coPlgcnmydFuvefoNYH2hCfuwG+sVM5WcnsA/lGD4Tc3jJ/HA
OJEA8x5pVr+BxMeN+hcjg0YFxyFDGwHZP8sb+ZCxiTQmveeA/r94Wy8iDYAdPAQVAgKIlCUpQGcG
SJ0ekOscgVYnCuQdGDsypRBl6ryB0ZbInIkgCIgiiHuG0qFOJwiIKcAoSugawQWSAINeGhyERBos
IzpQph82spZiXercA6kTELhEVoNMRuhshF6nJCidlxASnFASoKB0kgIWj3fDAG3nUFBPZftN3NMu
9UhfaC0P49OXUYG5NKnDcp3TMBLYIMaQyW/U3OdyIBfOvet0toNHyEOr0x5yYh8SrRDBUb9uMhgV
jDe7MnMOff7SERhhERzh6wQJX2dJuDpVop37n6HOmSCAYtnXzq9sgmdCEAW6BsoRLW+GZ8DCqR6p
MOEYEavgwdVN1vp4com2iGVwC2Q1H+xloj4g/sLRORgKXyMQ+epVT3zaMdvkwChSojPGCN1rQJgG
+PmK3Zv4DPiMI3Eb45/cDZ3A4RftvCos3pJpgcxA53Rg7+SSkdyR0kfwT6XIUcR6BMR7wLu8hnT1
Y4ki39IJIDNmyIwOyHSO3LkV0jiyQirZfM0lO59l6o5C54mwbhwO8As+YU5x4042iy5BHNz0OaAR
SEpSSdxUnJO6+Q7KltBWLh3rH+ucEGWC2MDD+p+9YKcvty5xJ2gA4l2rE1CMQLK6JBPFIRwFfEC4
G4hLaRpyUxQBKpIgFRR38SNuvFdfZ6ykOm0FylkFAarfNyNKRcgW6S7V6SypzmnpCWzp2M0JQwpU
jIyoU53q4vO015F8sHXei6eTXxobl3mg02AwJHe7SifElDzQpc6MQWNqHsKZlZ6Psc5skw/Ptm5g
QFk8EDnjdGTPGFX8y1F4HXUqDcHZhD8RVMMq6jm2VHRFI8qssXKug3cYLeM5L1lVE3UDnTHaih40
WkIBU4WYalra1okhGyvCc9OS3VWWzISI0AmJ0ulQgc6EWq3nCul2Nx+C/DaVxfPUqZ8V3PmT5GYp
+birU3pYN+p2G0uqTvCxxeeIn2nT9/6bYS7JDj8QLzP2Tm5s3PgOIEknQIXqvGZJMn95znBPGPun
r7ODYNzx2y6Bbq68hODI91HufcGPPTk6ecicyCCqdRpRPJo/KuCmNNIkFUVEFjk6u6gLPu2IND9g
w2+xTjcKiTkqdd4Rtjk86NeFSdgY8OAqEdHtEZFEzKq5K3RqUsoaaBc09X1JoNL/WxPe/4/+Ok04
+F//cLH9h7/u+PNX9lV8/4u/Tv+JX3/8dfiS/+b4HrtDk2W79Pj/fxjsDNv5G/JO28bERNWOmQ6X
5H877KT8m+uY/BZiGyEFXJN/Ouwkn9C0hInvzjMBhVjy/8ZhZ2kMxd+tlNo76DoOkEXJJwQH4Crb
+3dMhS9TKalTUtw1Yjy51YCESMbnyDFfIZBXK2WvCTwJN54f9Btkf3Ln+fKWhoCNgsR1Dh7JPX+5
fP9tAvyr6U//s//tS7IdEy8ZqmoBg8jT5tK/EF0YGvvpCB1zawz4Q6IFG4KljrWy7tyluAOyM3wY
g3ekbqZED4cXQzbWjV3ca9+q/ZSo+wXklbD7D8rxM3u6eTuM1bIDHn5ucwmydDbQqzXi63/4uv8V
fMGlND1TmhYECddFJCbcf/26EyeLfHL8mm1UVeohctTVn530ohomS9SDW9/tH6sq/c5k6p2DuStu
zWKbu47Sa4TAh2wIXV5HTXZxTdLVprR+qlVDqmaO/mfB9bj7H75g+z8uNF5N4Tm25P9s38LG+dcL
zbYk7ZeqNTbeRH0nm+Kunzk2wSzXH86Y48DOnh1j6JiO8K4NnTF7sByadqsEZwmfGYkvfdaQ9c+O
Rkn19u9B+hfJ2KIYjYWpf/s+x+N8/j9/2Y76zzvEtqTH5ebpUJKb5d+vdF/7VZ7BlOq45qhdXOIX
//lDWDjdEXfJ8X9/aPZi52LqH6QNCw/OEz9ljxBsIsZqlCn/+ATGBNtK4XzldK/ZQvvddM61jKLS
qcJ/fvbnY39+2VUJOZ1Rif5P/yd/foOeCZnUclcbIr6vyqZBj38y8Eze+/qHPx8WTBG34VD+mAbz
owvM5QFaHcauES6a5+QPrcH2NRND5x58+KwCefgZziBrQZ7OB7YbmFKWMv4sLLwUqt+rqLbeme+Q
lGxDg3DiHO7hFBDf5A/vVrzYl1Qx5MHzzdKsGCASxP/8tWkl7QP91u+6y62D6xn9rY1ZphYLCY5t
WLEMnzrWV2bqnSZmzhfsuM3K6bBShaqswX/xsZBOtYpreZqtaLgE0hwuf37GYQd+GfvOSY+gfYA9
WNiU45+mDhCC8q1pw4nUnqeEVMtw6PAD6glJqn+wS4aE2ybM0Gj9+ejQFHBxMvXG8h/rVA6TyyLw
ulwlUxKf//zgGobDoMlg6txG9pkFrvWXHwYXxnA437V1096lHbR4FNNvgg361iAU9dO0n+PIMt6B
hY8H8jXL3Z8PW8Qjd2qo32ZTmIdE/CJ93dz0MMVfF7hUOywt0GpNWbwaNQ0eCE9CAPUvMQsE6IEG
QkFckFxBIy6Qg9NNY/v1Po2N9inkfL9WbcKurume/nwoZ9SgCZr9+c8vGaUkx9HT8lYUxFSQ02Ng
F9PjiFaOaSHv+L9/LM+BN43O5s+vIv2fEVxf7sYlmDd//gCzLomRlSEgmp4XJALQRk22hFO9ONd8
Gv/+q44cuJOYg7dGmahl0nAhPRiA47mi8Ng0ETNHli8rnRx0b+a+c6Xu2aR6jxU4BnawHt/Rn1+G
ZsdLQv+GYfDJo6beGL4erCVAbbz/Iuq8euNW1iX6ixpgaKbXSZwZTpRkyfYLYcs2cw5N8tffRe0D
3JfBxsGBZY/IDvVVraInHW/rUuP3WP8zUsKHthgdU8xfzGkSgz5HQ5GNqyYCtwycp62TInR460cY
Cr6clj6NwWl59eJYnMdUhrRiNvE5T372zGoCjrGrRVCP7nAMO1/OsHk4alvRNsTDw0i9prYn0S9d
jwoJazYLFkWriHDlLokG66Ww1uxu1D11JD1dVaBvPYHBMSFOPnsKvoXk0lmnpXWd9HelJw4nPmnf
onbUTm5RffZun/pjWkZ7FaXRN6skSGnFRHlzu3cDcSzTUIKnoiIpsYW1tTHFBnNqcKX/+k99pqHF
Ic/GtKsj6j7mL4CImUrW1a2o8NR0RYbzSo/DQ+nQLoQhhIJz5cxAxYH8W/o3YXXY3rv5x1r8M9o5
wTQaLi6hRTSorVep2uAVoM0+RcKVGVcPk95sbuKbPnKdoA7He1FK54IDgXyC7B5Ac8VRM23E5tCz
XhlgG/emdLDTy/KGhxH/dZ8kgJtddaWKhQ6dEGUgYjClXP1lMmK/6giYgg5ITtQ7jde4lpfM8l4g
8lbvOJ1K1oDxFsGSe8CuWSnw52x5dIYV7hRk8FRlGYYIsgALbd8hBvtNroP+A7O8M9YASV/3RECM
Y5zUCZfZeNzPxnhxKZ7fJaqgp1GvJz/Xi08TY1jFEOhMadvFFIxRDbDmLai7fUESao3Z0DHGPORR
heFO66V5IuMc76GV1XtAT9nJg0PqFY3+aFT9w6vs7mhwSUEL68dTPCTqCG+ImfwIfC+wIBqWcZog
dCcG6Flhl08n4d4hC/mmrR+8BFse1RxDJwuh7g3hRxhLitAX661lRWpybqLUvmEcT+d3bc4+Giis
TFI80s/x+njg1jtnI7aHDnt6PRbd1c0wrZYUuuwhuP1uuDzQ9oiuEeYom5RL/5ZCDTfbNh+8Gsnb
10cZGccQmBV2uotg3lgnV6NGrHEY/l6bRZlq0xnyo5mn5S117bO7XtP1Tr3m03QF+Jfu42m2tpxz
miBcrImSoMQ4ilm8iKX19VLOT1v5JBf0S1h62oXQzTFmf6erBPl018VjdK0GIvTZcPXSRr+FBpbP
Sk7utUht8CpwgLnWjvSlhp246ko7CqY8oISgP1Modq2onk/SVn2G2GpbU8suehn+aG1THjQ8baBD
/borlkel5vY5etOm6cfwHNujAz9+IXC+zGsF/KBhtaakXaXTroFXsyyhFRiRB4rKqqBYdVp869aP
Gegihu5kOQg53+fKsVkppxvDO4E3XhH3MGW3qzyu+ZmTc7u0O4xuElTSnGSbkIIiAa7p6XlLPO/0
KRT7cAWAU9eIVpnvxPpvGjFAMWmqQrCy7XwBJ/EJWo5CUlwN4Imo+uoEqPJwlHgT7HprmA+TGfqu
lrV1qjIUO9F28XrL/w3MbOEkY84BPTFNnVw4aLdB5b5qtENfycn8Uh1BQiNtmOkaa06qH7pjUQ5Y
bIpc+QTJH4BlCf+ZWboXFT/FNCfX15OBVvblPZyGiL29dvwF/uoeOU5/CTlMMKb5k8V6cqWKZJdI
gGUoPZkKHB03/8rhHPT+aek9rfaZKBmFzfj+FvdfgpbyCKfLGs0ekvl77DgjUVJMGXk64Lo+4NbE
Me2Y5C6FPs9BphDzlymuDjQxAttnCV7sct4UTbLsidY7O1zemMSb/tNLooIG8Q8ZLyvo0tvppm0f
uG5d7PpTM6idi6Hm0hrSR4FetZcYkA1EnxaqLr1/NPqUR+B34a4wlYExvZKXnhcCWviKiE98r6mI
KMvYuPTSep/dXASiKb81snOw3+JbaqAlRMC/Sz1atoKei31I1yHgaYz6s9j0ccdSgbKztfvOO1De
ROA2bs8qH6ODM+VvmTm7MLNhP62SMvV9Znf1pvBf1HiFP3XOEAyx/lHaiXOwZnpras4VtdRv3KZK
EmkE7EE8hYfYIuySOzQyYazBfTGURPtFaTGndQwByACPR6M33T5sfiu6W8RY/8QsbgUwUT2S0FIy
QyVFGRoY69zUKd+8kAhaPKHb6R2FXc7yjxaCLGiFzIK6cvBqZ6O344xprt1eW8t07FMUO8rHOv3S
fL2zlMnR2zec+hEOS1/jMNPXl2AEJoRW97D0ug4ENmdMH82n3S4lW3USkkwni8L8stGEgc2GQyTm
FkabzrlIwTTVYxysdzESMB7nR2xDTnV1gaeeFzVmW49FcZdNIVhA4ZyyCUvR17GiX88WiTy4eW4x
xW6G8kCVXHKOjeTJKdy9TdwFN3Uj3Hu07J2wzH7hcvhNbAUe571WSGmORyKhntPyXMdDt5dNRAxC
g+w76nN3NJPhbaZmjw02vOTe2B4rYs1BZ5vZthEFIY51rdRtIolNxVrpqoXxu0u7HPw2ndoqlOH/
/4AcOjH6SMV2mrWThbnvoOkhJvK+Vkx9oFEwSDZpsuQFyjxzORLCBmGBU4DjsPoFpc++MNR8Mz0j
OZpaV50mZ35MohRUjO09B3cQPC4cIIZh+0rhv0+X8S1cyTgqin+61QQ5xWmr21QgXeMKIyLsmOYD
wQtPrXtsnNr163X9VcPUbU2k+gQ70nwFnN1ekuxq1VzGNEqUDkm29u4lZNpy8y44KEpYnW9YjHeN
LsmOieSzIxThAz0uibHh2B9l9732BEYb0r+c5gbE15p/CpdTm+QxXRlqNzLyf62iEGixTjBJDoFr
8OAn4Fz9QbQ/6rZPfNYMPR/IymC8O9Vp+vG1HRVwUa6QVKi3mRrzbJrWXaNk56oaRnFLl9p+Sxck
ogS9fvQi0xNgQ+L9kIbZf/vfOyZt5xnCMaS5114OzTgmt7zzij3NnFesWh1NcOV5IfZzLoofhqK8
MTblL/rtAy8Z+nOUZgBpvQiBM284+ixRdxcOub55dZiT7Qhidgp+9Sbx+ViVNKhNPDK9OUAghCe8
02MZHTRYrS+NXn+fjciFjPOCW3zi9AnfdcwaSuFzZsFxp6q7NV8c9deW3fLTSr0z6UWc5ZbGUCZL
Dn1HcrPphbzZJcNzBJL4kdDhs1vqovvo7P4TM0T16bjZFERY4S9dSMlBZYEAN/Dostin0AnZM6qr
gR2JDMviTdsQ3Mzp64zg9M0HdD/pm0CvLyGoh8qeSLxpZOqdZPYzTJqoFXUHwoe8/j5ZL4JiYtQM
b+wfTLoaK3WIfQz+Di8M9E6i283RWTrvlBhY7UMXn799sGNXvItkwDkcseA2dXhx+UIeWEBxdFWj
gCFAPZWLw4xfie33ju2eZNW/cudNEJzyN/z9mEnbggWZ4e/A3X0P6Se/uGFOJg5GzZAReCfN7Vw7
bLc76OtEZbomZoZGFHuxWJOjNR9HAxAG/HYFb2CefReWJMvh2I+IWiiCig1BlnDgzomsjwul1Pe5
MaJlmZERkBj/FWV6+RZZ7S2aSGPTDTRdOs2ddjIX/pJJ85F7vD0Gjp4VCHoYR7s9lX1eBYNBrrRq
ZEkcmNaD0bHyY9KfWZb0l87yOFPn7kGRF9gYbO1PRWSDiRDMxmqktTwmqp90quUJJCtSVbazl0VH
a3bdZhd4Q1/bS2QU5Lp6qg9LM852WdfG99ZM9HND6O40DZ511LNvXWHp+6HK/w2thAi5vot9Xnrs
wxa277Y7eykTi3UFrDKcIEnFGNE2FkhF+tIcIBgV+DJxxEZgPBbhdEHvRkdTmM51wb5MM+e6HrYG
Ddyz+7MyxnOKV+Yadpp5NUV8HkUJR7JUPRPR4VwbXn/tBi28r9GTJsKxKmL7Mfa1dm7qP+VUus8w
xz5gD//aeGWKRCC+2gmbd9NGNeH8yfJNUZF8mIdNGxKfg4Q/nWb6yw6mQgXCAZLtm/U8KBimzGPm
Bl8fegzkPgtJKpkEsV+o+Eh3epOA1peRPCQ9tW/alPVBbpJvTTOcZl9CTsuXG8rybGT5W16SSsOP
QVuvNRfQIdspv2opvVA4P648Fq/wg7ujHenZqwpXJaFQLXnXMeSr1aod5VDdluK6ZT+ZiufRSJ1r
NvLDIyMJSqcU16ibGMVZEAV2NhUVwLoEc2vQmO9j8yp0yCI9lqxgkQaJrqoGroq91Z9V9AqEI8f+
t1xzI4qeRUc4V29xRBYNWQC9/zSEpf3Wl94vrax8Fpn5rCYnPGKip25zCevXhklg3UdUuYuqOLr0
DLwRll5zAEXwdSAISZKwC7Cq5NCj8IBdsSXmLLEzkYE0JkRc6N45i/r712YlkcXOjTc/jNE2voUm
zBlMQrM31T/Mpjgns0mZQ44ano590PZzfqlq+2OuOwr+coc/27F21CiFx5heG792PLXHlSgPdTi8
ELkvdqWjgYRwszlol+at7ezmJNb8fm+S34xh0J0fX2/LksL3BZRanbRsBOmIxUSLE2evQhd+xbpU
Ok71t6usW50XXFgy+Ub7YfFmAe/sveaE+bf535tJRrdhsnQN3zKiDXZZTNfMopBXk3bv0xlmPFXs
+bpgJeY4nZxrtzKfsE63+FWJh+XaHVTp2YgMVLOs2rIJ2/zJOmXk+BGiiaosLv4sIgUgH9BkHMTn
8teA1MX+L6tjVAv5CtVTwYLvDiD1HlpyEY2RXm06XzZGOZa+FzsGJi6iUmaGBO2NlRbM3/qG6oSR
0BK1cqYRzwFpJzpzYrSSISM711eCm4nT3SPPLvc0giXxpmR0tvE8Bs9umOjfM7CZ6QQskv6C26i1
ORDRaLjUiQ5rxnOuVd34dHY4537pY8pTcM7qaXtNaHAKNEqwkCwmjKSV8XDa96+9v886YNtYBg3N
O5SNFx7aXPzloMxFMny0Ci2F+q8OKbFewAaCK9NE13JU57BkFL12427KfTZ7/TrcYSYmLmdFOJ1H
1i7P2fX21N96B+hs0WbDNnI6ESj6eXauAu4r8nI+kCDjH5lDT98kDHefirgoaNYwuVm0umRG9pm1
g/ewZ48qtWEiVrhitnHaQW0Rm2pZpbesdX2itAHa+jryBuCuiWwrRTgdAZl/Fmb9o8IaevHatj+n
OBTdCo8EL190qNU0vzkl8xOrzKk/oVMrbbqzWysroAgP4WopxjePRBEuoPGiTI1nk90tsXJzt+RE
i5pSts+YyNc1Y+46uAVXgCo+oOCNt3b1dYUrriMfS8ingPIYs1vDBUYWUOy4anxurPP96wOAyHw3
vQ++L23j0VAFNTGeL8Z6Qf66JYPYQnsdXAikZTTy0o08aCpcTnR4RNCqbC0wRWGc7JL0ZUcVSulG
pi/i7FVSnUQ+g3ASxRUGedsFxgDOdQoFxVzvbAkLkX7pmaY/V96zVCf+ly8GDjXqcOiofqTrLj8U
lJm0pcUhhTQixzzzVrSjfovkqDCuqHMN3+7E2u6eIp3zQeJEAL++Dneu/c0xgH3LQWXEvLvoodFg
Q/mVugqUzzjXmxcPEAFp1+Slmor3rhrJBq7r1hzPt9pY2mPD075WAkWBGefvGCcTH1Uuugyc86Hn
EBLe2Z70RWd+/P+hierbEheP9dlzjOAQO6sPKklezfGWl4PxHGTiHabQcbaRrg+naG2omCz4yLoO
1zmTXnkGjYiSOey/LixmpHB0RuMDw6iDB/aztPQH92r5oK6hPcTMnLZTb/Bi8FzizYziIv3j5v2H
qMOnq0/dZZmblHXasRAQpHahs4IkRAesTqwSsO2o4jDNxLCl0dqXQlodcDH8zpaDXiI77SW3238L
nRZnsTQlIsKR5Jo2pN8GDqQoXxECKRhM242TV8AyuGY9JXadbVlnZNU9o4bq3GtOSEWddIFRdXmQ
au2NjArJoqpnTpGMoW+bRHtrDF1+pAqiMwLM+cwI5hxPTe47o1Wy02/R2xnJy4owmUF1RIjcoCv3
qfWthrkp6mlk6P1B619Np+b2Ef0rw+5FcIs58Kfo07aPixiVRD8QrF98WKFmEB0SbZc6KcWB9mDs
tRwRJMm79upQJzPU9UcNR4C/p3u07fZC3dt4WNxMvyVag+PflndojNp7u1hWYCk0Rq+ErqEKby/t
NPUhnqhNbkJwyEPrjMn95xKWgKbEcorLt0UDguIp6PlJKC+DMEhd4c7ddVRAcofWngWB79siCg6W
U3g0nJYGX2Kvm0iPeYgSUqR5+fg6awxzi/sC7vXDGRbcDiseCxvJztDc9EWNdxVLSiuELP++QNAs
uGkK6tuHdQ4GBjxxk1/zEI9+aYt3ZzHtU20BDYipAgmzUm5aYQ/+xMXKt3P3d5sUj1pQ0Gk22qkc
uHYNJCGwXeoNh2sbAxqzNfT/hY4i1+4CZVYAHbgi4umUYB/rrD8uDGQT7NLblFGwn8gaXA+ud38k
/bSM5xm4iFYjreVQHohCLXdzmQjHCSp47KpHIxlxyJPDim/9UN0JSh4ivZVPfa0qsDvqcmng6zqq
ABVF4HHj8pgZC9tlUya+qZrqmMKuxE2MZbxLwVMCmKTKdJ7YfVmQjoNbqQ2H8hNhJRpqVP8OzHN5
aZyJEo7cxWr1azCGtwnL06Zs5+E0AcA9GHnSHuMiIx6KpSkxceXEdfKd1ksiDCAYCAowCTLlNOxp
CQAkK2Z3U4cZt78oD1Rm+Yvj0L9jcNvicGX5f9uKJEjHOR38XrgcYgAUuGxLgBPrkZAkOaWtBCm2
kc3sUHFDDyLZvkg5uyddMzS+5uyXbbvdvhopVUM7BB9Y2jr4jjzftTQzbOfUe8nAsmyloqGgtrAf
5tQTblXuyQuIeG0Xr6q+bWgWaWzgGykJ8p27TOndy1ZHvBXlh2kpQz9lgpuOqft0Uz2oSXgWffvN
Wuivx5+a+YBoqyDRS7VvXXx++DG7W98wQ4yg2GztVKU8sQuiWwMwJ1sKDMeNxl0S7Mxjqv47UU7V
TV9Sd6XstnS/JidwxwseRF1/1k17wpcPT3ymOJJz/6UYWga/yaXj1rtQZMmK5kDdmqMPkUQg4SKg
e6mDeppkJ5KDxFAM76jZ4w+lc0HLyvDZcyx+lV+2b9d9M6Z3Im31pSArTEiEQq0yJyEbdtVu8IZu
hxY0nb362yAoTWt5IA62rRI/w5RwTzv5KlLrLx5gC4L/cIKxb/KmRQRP6giZOtI56ajegyXgTcQT
OQflEFr8nOshKJNSnRK7009kAf7Ukcog4xPddor0nMbNX7jlf8cqfhp1kq8sg5eeS6LfRrTGVhEc
2MFSt8hrTcpFW+qs5jqAbCv8oZaPYvE1fbx5df7eIGFxU0kUtimKnvlC1XnSMgpybrLv/sRkHc7j
CB4+Fip6KW0qmawmO7S2TgCb8pVj4oZkqMPdl+qgD8zgpC1YpS0VVEmrnVpYot0oyYypEkhBNOU+
5hMcGm0LALKVJ0OsAbWmgd/Umg7Sv3Y0GILNWFWpFwqL/Gc7qeFgWqCazR48gJOret8Q83y2AxXT
ET6DDXJY/zJg+DXTHoe6qU8X/MMMPIC3OZb2SxCySGipetaowZsO6X5v9DmpQ+boZz3XsIhpCTgN
F4M2hXHzQyxOiDt7GY91GTtI0rG+bdvCgDg1muZByupn5eBOj0bxDJ0ImXyOwxu3EoD/VArvEUOy
a4/5HERrF6TYVLc2YbJVp9qZkez9JZzaI+NMZAsNhW8c7yWTxDOpearB2dUFJVhM/wauXAZWYuag
DZeUzHkm7lnJwbljgiGVTOoQkF4n9jZtQLZWE7STMCMxj/4Yy7S4NgkeDa1gu2cVumhqTu6GUd4d
szZeVOb9I6A6bJs5YTac5RFrOqO2rDbGgF6YhBNcRSGQRvItipzxWtn996mLvYtsxYc3yYZoHMsg
RID2KMLuXFb1dEtbgmB4DE847/72sF0ZB0LncfNOnr7OIrHLneO/m0c62QjxnXZOv2nYIxHd9B92
q8R2MMKJb8a7tBR30kgc4whGhfIbDdwq2v+HlescPJeaPDXFHOelAMsAEZKDSKsTR0cILOYiw8eM
WVEo9coPAUY3zIIuAUM7L4xUN7ao5nPXZQfT4dpfxJzsIzIFX9pMG6X49rM69uuSbB+LZnapckIQ
MJALN1vhjPCNpA4rJZwE5SLUGTIVILLcRqplC3jVXVn/iO2q9Rc0rR29J6afE73dI+R1Lwn5DSIx
lyivX5MkJUxp1OkLURznnLiNOC4Q5daCkPiZMcqVnb48SzoMv+5MbTrTrxcpdmfDwLStRuuWzNo7
SMby20Jhi5xXVCS6MnT88dk6hXlsLdy+GTfMx9epJZ+sg5oSO8hICW89I9NoF1ID4XSYTLmZXRHt
uifOCg8Gg3MqLDN8zYrBn7NnGskPwoTqlvUrwHft9aA9/F73hdgboxHf4oqlMrXhX8WxZ9P05tSX
cDJbRjqEFQxSA8NYGYcokc8coPUenwVpKZ08csSlzTeHyOQXEV9UNXn3mMY0JjuR8pmeynuS/Rgj
i7afdvhtpFA8FqPvzgWlOz/onhTl8GJpY/vMekgeNd06eUJ5vbAN7A95yBXJ+W4hyT22Vt1aASmt
Yu8wk2NUU/UPr9kPRf3Wrz/HjS0T/IzHnhsuAq9WOlylFDPpDlp/YuAnd4zzBnsO4/R5oOLGm9L0
mDstUkbIMoNE3jrJa2mMiAMT0A/KrKEQjKszfqiKe06186arORlhvEv39Hxa1Pw0+j1yEeTCuj11
+Tj/RJi8iOrDpggItGD0kPO4YKU9hC4YaJHGPxWxsZ9dz3Zh6n+oOBOHSMTGVWftvFL6BhRy5G4R
z+Kq0PY3XjxUKBau9e41o44zHCA4U1owYXH2bRRcNptomHy+GEI7qyVn4Ne0J/er4dDVEBiyDthv
jx+mt/vpXkz0WQPXZ1Us8Y3YRMEsciAeXuMDuzw48DqMcaKnabC0qObcdgsNvHfd1vMOBuOlbYzh
Rp0m0PNQXicvRipe0uMiRfoiemA4IIXtQ1Zr6SXuoNJ3ifo3apl6GUzvmMR5ecoGAx+44326uKle
o3gpdlE80QAFnbjMvDexMHKILIcSIklyxNRm9el/CXJEkZIdEryB5oKRStgVwJkxATS9jpc6jdZE
IuKojjrEWV0HXlXb80mOqDhZg7UbCk1xMNAAN86ihexjHaDiwW1ZvpvqxIxWnYpyhL7rVCV/nwzU
yTrX78enm7zVUADOmjP8mcNZfy0BJW+6bHxh0OfdBSCBrUgJU6jCFkFmRtMFQNbNxl2NE6CADwXJ
KnBzA3cKkEVrny9OR5q7VpQ8augBZvOs+G2HbSvuDvsfJ2qT5ijKZX6U5BqCJNdONczlB9voowmZ
U1I+CEF5PfSxuBBiGgrMSUyIbnPeQcBYpwPqOUytdzbtAZ6mU+kbbazRl3Qu9YDjDT93kZssU9Sb
3OMBEbpT+rhwW8q8RxSfAbQugXH79jXS6fpSEN1jiNvL/lyEeUPqw8M2NSwgjQ33D1m78QZTnMa7
go2VShb/Py0cw96/aRV7l/UDI2N2TFV1/Xq4lv+cS4SCPGGYlwZg1laPGUXLdRduqmTdsUT9o6H6
7WQbRXUz1fhtmjxxkMtsnzt0RGjNjAooM72OScXFgsF5derbnpCvZPZI/ih+pcm2uHkDCoWzYOWc
iDedXaeet04O5Ig+yPbiSJkHVYf463QjQw4IYA2MqwT3ypaBobjCifR86iNJhU1qfM26DjMMp5S1
ScmadeRZA37Jl2xplfxPrVkcc70FErXKH0KRxuUZiTip59ZtXrnYdgXdxGOHvFEESCoOd2HDSPGS
1BLhiajKHiIgdwEusp3QICgZA5ygXNlXbiGnPk20oJP6bxN8tDnl3BTDqjwVcYfLQ3UehUny7Amq
06nRzo+T5xLgFx1Ms246yTIxD/WCR3HSwHs2ZWx/tE70uliw8QmZzn6eaJxVZ+dQeRasUEHXAZmh
g9cbfyKEDbWJ4Bh96ckEzXIMvJp2UK4jto65Ru+UOd8IzcAhTyI6QdLm4XaTPCFkdMeexXSbD8o7
d0V3IY4Dm9Kq3momv3nUyABBZh2nF9xshm0K9+hZL/pIciANchaTQK29qq7WONuwtJZrN4OlGors
SS1DADoTQwQF8So1n/rkfiicGx+xHkdnG/sG434ojo0LtgRqTnuQ6VSghxGVoxejPBR9+WKUGnSy
KoauUgz5g9FFT3n9JH3J0x9gVeBvQSO0dDrOLd2Q+qpqiKNkHpRQr+n5rqLvg81FyemtdD8V1cG0
a59m03O5dkFa1Ej7DPurk+7MctPY2FjqDzGVKWeCuLqlzSvkjuxFOdNxQSg9YEyTlIvQf2iwHPk6
A3V+C4CslXfswaQcvYYBr9UbakXJeZTSZ4SOLOiLw3rAtkNV03ScGPTuKl8JPf5PMmdCBmTT43vW
+eGHeMJwVoq28Q2b+fsib6OpPwYq6i9g4Nt90ZQZniQbUjf/knhiT2igcax7RgSpZzctI7QHJw/k
6qozjHHwBUHBwxzzOwSX6N3srH3Hlg6Eb71+mgNBME3yArU4P/77K3mI/FBpKBjDFuBWQIa70U8j
B4/1yBbGwLzbl0dEmmSLOAzV2o2qQEtxOHwdAS0L3QjSMvoMdYSVTlfcqsGaEFt3jHVs7CuLfVrW
py3NMUKk9bNvl2lvf/+6AnYExC/2mKmLHtoZVBtGiU5Uf0zh9CCeHD/mbjWAM7DkBGe99iVnjwj5
00hzPHkKUXkSYEWc0Lwl+t5blWKCZoEFc2djJ6C3GgcCoSkG/TlwhUyZ8EGBzKpdKauZHbZstu5q
fmg5JvhmwvYzg5fXM/Jztdb8a3mcSAoNjM7ryDjkVXbk0Z4v0rQwnKTZ46vNbYyJX1ecBcnQ/eFM
QXfz+sFcw91b9GtBwQLp5s+lK67YpZpLO2xLE6hUn1uvHLwOVjd7D1XpvrHWKdJu6pBAxyYBqD8J
ujISDwoR562FO8/XRImLeR2ppjzPQaRF026u8UCBO0hfbAdfRpqPvBv1avfDs2hn8XMCJm+HCHF6
nmNgY5/9iayMjW/eFk4dPprK+GN1nNV71xTbBql143Zhc4NByxckx1//VRhr5O2xEoYBbAhoD8ye
fJFcaK4sH6UVfojYNK6cfOmLcJvPEK/uITKqGCLbgC7C8r+1tBq/UtOMiNIU6i6Wibc8W7Vjrg0W
X/85LxzYIAsi2RK1Af/30gfT/LlozN2m9aMxco5y1YDPkvhqaw2YazSPfr4CajAdxRu6msLjEGvT
w6jwNruZyjbTEzhNGCA0AQ4WhoCL58gjU0HtNiS8jV+ak5GhOgu99A5pY/6bRP0H+oO2d7Fc7ONB
ty8AOuEEhU29Ol57KHDVa2c4+hrEm/5AQY7JlYZoZ3PP3KFwHblJNKl23D+iYFk/ktXrJZr6ReeK
iQF/0VC0kuijQCcgmH/Dn0fwPSE/sLjDfOiRXWn7U8vToYjbK1O2Eel+zHKOGWxV3eE7NBbrWod/
dPrzrrJlcTDWj8GU1YL9PX5Lo9E99lGo+TDPocqsRYJfHyJzMGJr2j2C43KPoW1yIivV8cu4mCCN
bqRU3gnnSHswRw35Y11Hk1ZHVGoYpOSji9+ZlsaUAwrfoAvdzkhaDNjljD9QVk/TRSGr49fY4mie
iD02W3mz7CE+9gO81gSxQRfR9G6jXmy93owD2Q5A2nTT88257Y/0AxBgrhXWiUmeh8Up/IjqPXqh
LLQdt/rG9GzyZ90C8k+EhIC68TOHUZm0bnic7Lo4wpcFJzo2zscwf2C0+00MzsKRY8inZzJ+1drB
2WtUrlzzHufyDBIb7iKXZLb5b52JQ6NkJLNnAm37ozR8A2MXlj5LPguFACHLyYeAXvijIcG7TuV8
Xhq0b70uCI54DaP5RqGrsTo+MovDJ4k9ZzspMt0T+vkRaOS6EHnlhUQAcom3gLu2bHUddes5RPlr
vkT6qRdwBViKKz/FMIexJZ43Va/0u6bIaVI69W1xrLttFSYzqn6idhAiQ9u2GMJGCC2LNGn5+GlL
szql6HhAT944Zeo+Xp7Mp8fUxK+Fl2FYWvqnuBrwzurLxjG08DY0CptOGyeBNcsf9DCIb0i68WHO
CL2GmhXE8Bwu5Pnz/TSDGgLyoD5ry3Uu4NIV5a98vbUz/lXJ8FM1lrdjzAXG1cqmKyeJHYgbRI7B
2n/duxtPQOmd5+mcd9YvwvkgDOCH/FjKheaxtMFlZYUPwyv91sp/OZT9bHS7EieVGHemnfNLvnh0
e5XVsRvYh0OZqNc+sv4twjFfJUYknATyX5F9I9HYX+Dvh/vKsF97pkTpuKpLqWvcvWue21SbcIU7
5OvynMd2SKbnrwuXMdG0PQ+QB92IS+5CMHdbZfaE34eiRq3VzNOMzr1nrdzASLXf3EU0QA4NiZe8
z88kacYDUg9QZtFaWNHn3wwPqK5hkL+ZJhwbuje5RyPF4rh6k2Xzf+ydyXLcWpZlfyUt5nh20Vw0
ZhU58L53urMRxQlMIin0fY+vrwVQWRnvZWZUxbwGgpGiSDkdwMW55+y9drxrqRy0qAD+6NvbylRo
vZd9ug9tG3RF3wfbxmV6WPbMM3iG9xsmnlOUizvsK2986CG8XE3kSwSm0J9j79Ov8yJS7wpCNqKE
Wp/thoZ493tTTOpNh7Cm2lGUW5A1T3oipwg3jLG+l1rbLN4CBsxJHE2HZ18WJZfqOB5GP6fBars3
fF3P0RipK13LIIAqsXnvEjos7JmeeqqJow87JKkGd+34rrhAKyYwfZLgxOioLtj4jWcmhfKYBlSi
YT1c+MOex+6e3Q4kSJso7X4Wrg91eZQjlXcy1MHaYccOwWDajLZm1Z3Mp9bIkpPPpv3U1gwPvZ4o
Y2wD6knv2wJAXZtNrHZxUYmt7xllnxofSQ603EtgO+MWWgFZu+2A5MCOTQJCNJKi5gu1GvGOMJ09
wG4ifMGj5S46uOCJh9chY959/Np72SwZUQARjQmmuwojhXPaq8bV6ZAh8H+EkzfX3AGtvrplZ58S
Naq2ylCaMHEBahrCY3cuo+Fh3gkHWN7pqTxzhrJjUmu70oBBgPAY7HzDU7gdcUiM0dScjRqHGG5l
lwwemogUl0Qc0nCPsW4vyoi9kmOTVT4dkOxZGzOHGWK5mUqaS90HR0RnyGz67lCwORoNZ9e1fnFF
X+CThuG8FUag3NPIe4L00x2UtqpAc7MWdDVaNF9oz+jI66VmFj9ISI4IhbaVJ0pBsXfIfMDQBZIs
NuxkndQ99EZJRrxe/QStHN0NcMZLpyHG3RqtlhXDUg7ldEg9CD0ttKA9SYwEzHre49fjN7nOAuTY
5lr4apKSe7pTvKZ91HDIrq24iWjuU1h7cMEXBBs7q06C/p0nNmL0Lnop3ENq43JHTb4PahAyQvEI
xfaotGtSpQ5DEzU7zVsDoNwakyatRiE2byu7LNoGAZJ0T7eT3fxRioV/l3bkLTU51FXUm/RT0ib/
5lLN42+vC/qn1LVju3dKpzw5ZvBC6Lq9VXq6j6i+SDSW9FLKoqnP9XTQuciOU9st9+rPARj1Rh8a
RAX/5+CZujhG8DA3VkCQ5NxnKCNS1L4+nD9HKtHhEQ9uAzT/lYFo4SFQvfIaYWbJ7XS4mHW+Yhcn
d0lXvZniZxupwY/OLI2jlmdiYRX0NXSzYOfvdt9yr0Am1ORM0pknZ5BevnZsUVtMUCF+rbxnNWX1
QVZToorWWss8mGltHdpaZzZrY/NvywbPrSOTiMUakYYi2euzak0x5jlZDbHfnj2HALOuAOrEs4KB
H7SSS9DEz7FapQ9xSHRcw0jit+eFMsH9NjhP6FHMwnR3sh22vtYCNJgOOHEqLIGdXKdJGe7SqT/r
UJ7sh0mMGhi2vkGM96EqNCcgrq81V2MT7Fff85C2uc9oc6FjohBpfgpC6plZVTG1xwRYrmNL5ogD
YuOZ4mKVUI684n6C3FI+WSTEAFD1QQdC+bnqBmK2boVUHAZQ4oqHrsrVhzZUV2B0xiVcDijtRh9e
dM8OL/NHCszlhdnp9t5uzvCYipsPDetsANyPBo9bl06NxblGJ6vIQ6MTtLm0M564isN8Bo/lCYaA
iteTg/Q6nj9CQ9nAMpMbMjr0lir33KQ8ZAm8U9gwXdiSK9zAkuZT7GyZQZPBp/vlOe2qZ48N3xD2
WE1b2uAKghAIN9HP2vLOTPc2rZdVDw2W62OgN++Nw30VaDnDeVe9ki2OZLlVnQ3Xn39p4sK/aL11
inPv3jZKsI/pWTx2sUf3TAFL1odA2QsNzXs1eWKrGGFfLkwPiAqrqA4nziudaNXYKAL9qXo1RjM5
JIp9yV1yJ6KE/u6Xdk2kOKlguXlLHhP5T4vhhZ3k3i7HMbcMpj6e7vg/S7K7tkGCWj9q03sSigbZ
fHXH9OPvQSYXi0zqaAn6bRVl8hYwJdvbIWOAPFacHbrbfoeJ2AEhPJF7ENyshpL0OdXl7IUyPSHz
hoysaY+BHd6g69mEqeARn3ustRuKQx8nwyJOI7YPSukCdSHJZDY3jbbfPaAu5pZYSK8smXEq1b2G
KXToEpGTpNJUGyhJ4Gim7Yna2hQLBnoDmozyHOcKEDOdi4Jq40yQKc+XnhKBqms3i3kkDROocYmH
7tVEimO247lLvM8Bewxbbjt5YP6srL8eatJhwFPFcN0jequPXk7ky1jCpdYbsstt7mgkZoFqyQeM
wSTk4viKiQh5rMD4NgPeCdNs9VOto+Nt8dvW+nOEE2WrRol9MuzWxh5KNkipHJmBqCdRsMLj+dpZ
FrvyNjypg9bhxFSMjcJ4F7/JAGvfjK4R09AdG6afeQwhW3W6Aav5ZOkKVEyYhk2JasjuCaw9U/8j
GwZCU3I6K7O9K7ftnetBf7do2JHh22XbHnMj38b+t6AFzHho0tS0j9iqUFIH/XksJxw9pJOQqewx
RJRwbI3cY+0ngDMRkJmIvdLqY8O+DzulevAwIzKUL6oXLyZ6qKpUbCYoCYyiHoBZuYgx0I52YAXz
+mznY312p0OZo26WEZlYNLVaaHIEARMSnkdr0HUrQ2bWYT5o00cRUH0eJEyZFjILni2g5Ie8MRz8
tMSFSq/e+f7wmdHIBBwQMFV1IJrPwAA8jMOSOdhrkEjrwTJiEwQums1Y9WmBZt6TUWnZgW0vWxQE
b2TfTJfq1Gu2IQalo1aRK0QgUe1PhZ8Htye2jZHwG1VsEEIr5zokV0gftW0hA6LBVOtZFl2CKVY8
0pQG4mWh5OHKIW1ooJxQ9lVS9kwMCdgtpqXW8Sz1RkiFTYZuN+7qwFYXxqCCaAqIAS7yinl4RTKg
xo5v0o04bvpch/BgpTeKG/3Ek6fVu9l9iTcUmgxDdhjuU3SvixkeZZ/yFpNxBNRoxArAqgaEvcBF
9EDc4ei3+UM9+ruxioejPxWlZrkklIio18wI94pMn4Ws6j2tyWKHW50oWxL+dPybd+mXdwWg53LW
mqZlbe4RP3T3UifRRB+PKiYVdIgAS1EJbr7WIv89M2T9gD3hvRpz/0hTzlsKo3W2ro/lPA6q726u
3DTmoy+RsH7w4LEu7DivFeLiZZqLfUsU+53+ADCaEcdLg3evQ9TEIlGTX0ABdw5GfM08P8Z9Qr4O
xQ1NRTrq732pbXyl2vtFpWxRABmA3e1olxHdZ7GuqdittKHE2dqLRbttBVDlOKix501ysrnvVod6
trUlFCVjlK9pHSbIERrWC0zuaxojGEzRsO68LuOJLrEjztX/fNbg/5SryKmMbR0Ow32Aj9f6cBs1
U4lpXLRPcZ9h8WyiB6TIWOOynrAJLdV3LkseXDZ3/E4mwck3VeWFtyLbzNcOgUditF1avjBIbYYA
fZn+QrObb2rdQl9a0MwbzfY0BsqO4O3xSGfvPQC8u8slvPkkqtzLMKF7mg65iYirYE8xueVNtxYo
EuuNVyX2rUHjPfH0O1rQbLaBm/d65j82volbGu1M5GSMktqyvGdd9hG6aLzrHqlVoq1MNW2fzCHq
ULTRhJOq2SCfYM9oNKZc1CAsH4ZpBf5SBSE0f49THZFmpjFFFxY9bt/6pTbQ0Gu9L8n37bqNj5EX
k0v+ncFCulfdJFsbWuRvUvC12wHD7xIS7nAQXfRTUWISLH0fvLLidA8N9lXbYBtkoGYnaMtQTjok
w6WRNqy63RQr4cLCqJoM2ViZqCtHRxtlRvS/khgTamHzcC9akmdJhinIhklKOGMaSDEifeL6ZA3c
2UqP4ShikLX12k7ZVZM4sMxDhSIi9Q8iZyg14Y5p4TxF0tMuTEVeI3S4RDcEW+pcxIMTc2GmL4we
Dwg0iBdvVJsH9s6L+QFeEiGxFEoiMFLn+D9NXLHYJM66GsHmRmSy6kFnEMCyK2Nyz7X0jvFZrgOr
8g/FtOI2dncME7vHMoIa3umD8Dw82G7JCEIJwqNjhsGuD7qjnbeYZ6OiXIP+wyddsXskhk0sNWLr
LozQJkBVVE5tMarSmigbERJ0Ns/g5oMm4EjoVjfNRz+LLjfuzuDod5Klng0iEvLBZJRft3eNCEuh
8kAgWiXafZmaZBVxLynGk5TChp5PBwzQYt0T+1Fj7dWUp8QNqqeBufSYdZsuMQJG50T46pRtp0hF
8p2LwdsGAzySKhYvwq7ktrNarGd0xYlMceitZcqjnQfVYe6eCk1JQY332TJQP8FOrxmKda8KYt+V
DtcxL6eRCYvE2sPfSHOmFto2UsVFWJj11IqKhJ3jGWazRHbU3tpYwTiE4kNsXVf8SNtbh+HompoQ
grsEHPOiZbDJ42IdNihvm6QzDrLISDXOGLkRLADQGZ5Ycp4Pmen8/kiV3KxY+k9xXQv89ZzDKlZR
lfCZKmsiHBLEN6HR1Ed6UvSGQ9E+KlUUXJoy+45FhMfah1aTYlMZfEdIyaT7Gi44c9BOCIE3QPaN
R9umbG9iiYqlsjBPdnZ1z5UKVDPg+6LyzilPJ1IGkaezQVlolVvfJeOuVW9AIeEWxkM5LTA6bsYB
oNbcdxWj0K5TVMlQ0iWoI6CHWWtm3xKeqWOGOwgjIuW+aaLETZDzn+bDjOSeP6JLhpGIG8mY+rxz
bRwwQ19qkYVmmg35Hn3Is8yz/uAO8cc8qZFa/ZHoibGZ57PtNKQNNBPZUMj8jMbgzQfGs9e7Etvr
tJUY44qAPVJdt00BFrYc2KLaVvwzN4vXiETngzGxO4IB0nbGXbib7PtXTWFRMHzEOJ1znn/vWQk2
H+zSUnlK8drGmrxSxH9TdtI6nppVssaQK3MaFML1N6LvwOOG5c416BbrWW0cO4kBgqheBOWsib3V
XrKh0zcZ4JLl17Jp8XJAhnjVteoYMXrAauqB99yprYeqid99BjTrWJUIicDJZ04ONIRG8CUmam9V
4ZOl7psmr4lxnzWZ6BH/Y0VuQaPN0nCpafkO0xaDqMQ8NZ5l7XKR/xideFURankTmn1y2G9vwlqE
eyLpvxtOJbYyQhKGj4wHJu0F8mHKDcNbRjZNcLfsp7FX1e9Y3Blhwycg5gZknuG9u1XoA6EFM+lV
WvFYUtetPQa7AB5CVGyKUlFIM4v6+vUro9kiOkJRUdfvCaOBnEpWd8fuEaoSIgSVhC/c/BBJ7bzc
/BYPTMN80e4xXj3P1kWCfEGB20OzMevUwJpObTmYTrHJvYzStx32s98WGMVu6BwXEymLL+jJoxkr
t2EaD5GQ26ByRL1L3BpdS6LXNqA9IgYEYPknCRQLiJux1wqjqYQnRiFIEeBo4jiPu+cp7TRdlxGb
M4sp9XRoyYdmZ34IcAUgcXFvmC3bk+7EZ5R7eLHQby4Ko4s2I0HoK71LCMdryKtRY/NpzMg757LB
tzKZoTEuqbsEjdi0Ze4psMpwUlB3/jkvfs7/AqRhcURXukA8ku1LUtPj3mY55yXtdQZLh9bJUAZV
Lb1ww7oSPXiZb+oMWtNiiKS+C0eV8XIfj9u0fpOKHh2imjiAou3J5WtaBUSE3V1dvf994GJJ1109
IBUE/mCJAqxJ7AwLg/JkDafFOc1u8iiCn4mIiM95AC6zwGDPmOfuN4x939ukKF6EhriMjsRWoqzE
CWWYl2YCynTTobEfXa1MvpAVNRKFaa/po/231ioeqOOsCtHFC4SzZZwh46Qp8azk8oUXZO+IA6Ad
yw84zh9ZFroXLYsIKJnGqvPBmt3lJF3pwk4Pdh1P2q0J0dERJVCEgbalXWce5oPwdQQm+nAHXEfD
exqCwqn70TUVXQ+Fwnmhqka3SUMMdJNlkizqJZk5NQnUmo90gQl4O7hPNbrG0+AU4cHClP71GV3N
TZgbtDFAejzLloxINUPdalWptiG8HY1iJfSz6KS1N0z1oCm0CzrT+TCdEWdD1KS70NDfGCjr31yF
VM2oAoiFuPFzHokWaX0p7GrY18QArK00ThFoMyqNzBsmNgxMtIDMhqlADKR4JXX7Kp2azKBxQPbT
GfUGSXdMdrRDIkwafvdzCG840hg/ux5MViO+9Jy9U+PujRJ7WkAQ9UopmFVI1owtGFdo8iRVrKzQ
VRkwELVYBaa3IszmMWyQl2p+/NOaVNeuyJi3ssJVhruJuFYXzGKeAsHAZl4NsqLm8hY1OauRMnHO
DLixKKvv81f5eeplHpc2gw0BzSCTVgnaEasc4l2WlJXFPG/d5jb9PYa/585Xk41UMaZ4cuxurZ49
SQQ/eWjk50gnLNeuyBfkIapdM6Dv9s8RSVcxWPIVH9pV9Cgko9YZ3poddyR2Dx1lg6b3+zbihrF9
UoVEf43RAZ/NCHBYLkQMdac0D7OCCuEH9fbUqgciYdHBoXwwYx+HloT3LadHlS22hsRy0lsNXyfz
InAGLHKDuytNaJye0TNvE62AkxKLs60y2aywFKQA7YfG8taea77GNGaA6+Kqxr44SdxNorg7Nb5K
1CEHr7LvtUlLw3WAdxq6aHazRLXqhzeL7KuD3ZFwWkcwwhXiDI0qGfZRl6j4u0oiuSXN4UbabwXT
4K6W1cuQsHlwmUHvcjdHAU7MFm1Sb29pRNHN9CokaMEmjzgHSediUrWSZLJ6NieyAXg/bGJlmz5q
4Y4wto1bNAOOl3XcP8inmLnBX9PVdyGN8khTqdnECgNQJcs/6ck6K0tw04XkWWyBPr3RP9IXVsVT
E8FJRxqvdgYOsezCge11hiGqGinuXZBART+uest4qZxvdOxqxMzVruwyC0lkbx2H6TB/qkfUfb1B
l9jGx7V3IGjAGQrVG5gE9VaWRN5ZyOlCRQo6DZ7z6NBioYqTp6aTV8sPnFuk1c4tY6fnuGyTHIfY
GH9U9Fti5+iRgctugtHW1l7GBrtil4/eSiP5Y7qKJMm0OF2g3sZI/zECJdChB5qXwwivaWulerxt
Wop+MerwICbT25ByhtJkTHe9Sk5g1JP5EUyub5R53/qBgVaB5mAhhv5oNQ5M9bLZDNPaUCajjdcE
7aXG7nchEhdrDvGcJ/cUQkNGUmgVHtk8tN5muRzc2kUyRslh1svnloGAEeFPYJgBM+OBN60Rp1k+
3nsUmb7pIPX34828lURUPGUHV/S8auOOYzdeRQHALaZa4Un05QkjzMrM4XuLLHwSQupH3DVLkSNA
RuKItAKinusw11Bh+aeT2VCphmTj5Iy9G1LMhtBS17XrlDd3SnAE5lsH9Z3p6xKXqXOHFLQOCsxL
/sNsr88rMWzQP34nIyXEIsCBru20KE9lY9JBry+Dq9cY4q5o+Ax0o4S3JeDBc13TaXAZGxLKus9R
evEM77RjSgNqOSu3PROTsDWo2uWroqFX9uo3ZPdQuuB8CLe1Z9mvmhKt+4h1G/zOOXY/GTEwBXJH
bIvCfyIRaWGRPXHUkHPQhrHhMvXQtqwC9xArwLGJ9O6KjiWisZq5TISs+NQ6fn9VsnBfSkaes1SU
9/fujb63JcDyUqu2tigSnNdz8e3A791ZKbR39tzx2VcG4MGlejBaz2JrmGo3g3l43ukFjJNOY1yv
4AhihLKRlm7sCCNOjqxzypqAuViG+xzMO3ZJ33zqo6s5Zvj6tKR6Foqo9z2DUDSoY/VsoxI+SNSK
C9OR5bOap2+W4Kmn57Kc5e9LnXjGI13WtR5V/omMgIWOUB8ZeFWuPAexg4HRfNU7NC6l7Io1rl+V
lIIq3YFbg9uKuIjOC+NCBzKeJ8SpJnxUr/BeJZPPy8gFksyIKJ1CDR6c0vO3ceww7uprieIURr2T
QLzKfZ35q9ls2KYxY6ySXevk8phQnyGD0Ey0H35+0YoCFy3B2g+Dnu4JPdQnDbKypUagy4r9E/TR
MlTjBNqkIZYxuXGFqBU4AlqGy4fgoIYL4aHnZrj1JhhS+JEEz0x8RwyMaAm1AjtAFuzCinlLZU3r
YeT6S4t268AkAomx+YMpE2aTBH1zscss9YhlI907Kphw1SYy1UShveqntWI+8Po8cisJnUmmmA56
laeB+ag+2QRSRjFs9NbVtCondjhlspKAjP2o4zKvDZccUAW7HsNaL8GGUOfmwsQIfPRl4Bw651vG
oPgyH/xKfIeggEmUG/modwEBIyBCo0Ga53aiLWgh+98iYNdK9ivV1ED3USQ82OI0m2QF6lA+0I+/
ZElZXKqp92v7kHBtB+g7fuECCheCP5r+7cV9G6Wd3Qwhmz0P+wWAmDfNtdWNraFu0M2oP4Xs306q
E4K/8zOATnqoXvX81icGpTSI3RcaRKssrl4hg9FWxwPsLbQmRYtSTPwjN3hGHEKEyNgQAeDpn96Q
N5RASYb1hQMgxCik0JqrvfmgK6LflcRMmSZSpQlPUMxDcTPkji2qhL5lmtz6Lr6OssxOKh/d5r8K
LPdd0yb5gea9EMFQb2dtdwG87OgplLpt4u3/c3TBJXHIHRRY8RB+AxUBfI7W/SWowu1cPIsJpNE7
CDh1cD22hioQSdEK1aPFuVf7u6Mva/ZFP1sr3rl+rn4nverDrfNfaZRempzohapHiIeIdXiNwYHg
LKRmUbozkr94FTcWVeCASkYpptREL8mI7eiD16SKGMvW4Mkp/ldUDeFV7cGS66V+j8n7uGOCcshv
VVxaOVNAgUMvsKLPJVJzwhAxw0mnTqksxnKvFSLa1iOYdSH8ZtcFWBi4QJxHLNzdTZfDMv/6LHEe
IwMPtZ7gyhbl9GmU60iDuWvnbxhTx750Q36ev+irTH4SUfwI48IFCYh61iEBbdjWmT0hw/qJbERq
iZ/F2nWM6h99rrYtYgcGR78/dG0oZw4dyfkvQ3dItlqQf3cj1z6EGRYCy0+dA0wI4gSdSGxVHETb
IqEUHFALdRbbZltgR+uYqi1MfQwAGPj6jl6/0XXRRUGjeqkrq9TYbVJNKFYJbSgUggbvf3zZFeqr
bAJ1Z4x2wTjBj+NLGrCXygQCuvknzH/nBSYJn9GEz0tsIlZ4qBVLRQWagXOrRwlbZCCl0GWe5s/n
QxjnV903ml0k8p/DDKQLNBLxsOGjTjPuDeUcrSjYfvNV300742Y6lLb9CrHCQzZXxzuU9ed5RyJz
h22JO/4+fO1SYrX+gj9P/HTvM/uN2a5mavl7RpAN2rD6L5/++xMAjCz5X39irv/5O/79HLyXWZX9
qv/pv9p+ZpcfyWf113/0p5/M//771U0M9T99sk6pNYZb8wnL5pO2Tv2PtPX/1y/+2+f8U/CDff79
b+8ktdfTT/OCLP0Tm10DN/4/09wPn2X1OfyXb/gNc9f+ECqwMsdByKnzILUAT3efVf33vynaHwgk
objblgm3XddtYNq/Ye6G84dmqrYK5k1T6S4LEPBV1tT+3//Gl1QTg5utgp90AIY5/xLMfSKj/yPM
3TKQB1moERxV1SxhTLD3fyCnW2ZZKCqmH+4cEqfGF2+n5NeQ+sDFEtKan5NehG0Knt7KRSCeHUBI
bUxx14W3tXBo/8M799+A3OUMEP/T65EUohpjCampFpEYfwGMa2CrBiWk4eERMloKzL8U76TJIlrc
5FqHV+FdVnRlXO71iodPsiLHaeeK7qEEr5wQEBWNPwNFY5oPcktNmQUP+iEI8Q1Ewa2Q5gXt+KJ0
zGtcmj+R4ZxGp4SSpx2L3rn5kLEQ2EftsFPbp6r5BQdvQRYjxlttmaWovC2AEjRIxaeOJcxij5G1
P3WdGA5yY9FQMp6IA+SG1UtDPIRbXwedobAuFyp6ktAl7YXUIk9NUAfzdtt7jQA93wNQ022rMGDa
CwdqJL8PtBO2UsoDGAL8Dj7fieh6hUguZBWbwqjjrFw3fbJ04dkGKIGRMLIR+jBRC+RyRDNLdMlA
sB/D3FCtVz49a6RJC5tmp8YvBXlpkfcfWMXLLF1q6HTpcTLjbsFjS//aYIMPR6ABCqFYPEeCq92g
LaMorAqaX+oLCgp2s6AZfUTM5NSBblmg4UAsQ82xLAXWaTZNkfPBfBIBEcUk6b7FC4PaxfT+edm1
rt8Cm0UvYs7Of6XjrqnRhDRkrjQwH8NAX9mDupa843b0EoyAZcRGC+kW2G+5jQao5R3PXvid3eih
Y5bSJsuaMYXmfRqMeoaXmNhhlV9d6Yjc64EQ4YGWOC3ytloQCke8B7QH3r2RfNwSkCAqvHjqPjHy
14h48bZq96G1yHLgV2JFt+NVRsy4MRCvw6mYXoIBuAcpLAAhfZEDNhQMVhNCr9OmXanIWYOYuCWQ
TrR29cpb24ay09CMTL/uyPUyIk+KQEUEIQolkrnRLRO/9hFjZa/euuDktPeouCEELK1qSdokQF9c
YgHcz+KKhWFhogNN0492rBfIKVYWCSMjAShOd9WVi5a9Sc7eBFAf3Gg1Vi/KiEeAxCWoHaFarFXv
U+W0E5dZh49Vx2XCean8BK8Xp5M2qhJIhvTOMiYnOtTJOedrXUnuIP9uOg9BLRdtESz05l6lV4U7
0nTvXBIuWL7GcfGHGSi9VNg5tLenyKRR3UyXiaVyo7AXtqS3Hum3pATGQgc8Zv12JDvFyRmuRWRR
dYiGMJChJl0I5z79hmr46XOWK4O32cfYCkad/NBtLuIdQvytJpd1jLKNDL+ce5aZGdns8UqCgqrw
+w+kIpPmSJTiZ8lFnKDR7DC58lsG7aeabWXx0XNiBS0EHvQrl8uGtxIgAeNQj6Rz3kzAEJO2txqR
Glv5pY6itWBmEhrxqZD2Cyva2szH51zp39WyWWRwNuuyf9YzY5VExrn2DKbf/GhN28oA3pRYqg7g
EpTj0gPFr7CF0VdCzdc5N35pfe9yEsa5PHNSvFvtM4LMFsVv8NSWZQ4XQKfmLF5UlHM5bM44+8hy
+rS8o/XBVtW1wR3S9zfLeFQ5XRlGat/jRXWfWl0vrS6ZXP3LAPdrwFny6eFBTArDDE5RuaXXuGBc
gYeD8s1Llry+xoxuvmfvRQGviyWkpbhKuLxa0sNJzFwyVuZe4Vq0AhTLwJ2KT6DrC8sAQP8WRj9Q
5S5zkm1ImfyZlsz+WvMyNixDLHgu+clphdp/0/uvAIuR3LEC8sOnG5X7QOjOUggG27yk6emkZqx2
WsJ1OonkWcDwQ5Zcw0qIChN5qMpdTYIx92JcfFgMod3+pehfkFOSds7lm3wO3ICWtQ95sQai+Epo
aOPojvjJqm9ZwbBLFf3eR/sUK946A+zErA6DNyvgtINhVtnA/NOGEQUeA53iWjTexsGr1fUTzspn
3Ej4x8ZO9Q0JRpsy7t8RtnTo8LEdmTE0Awyn4AFeHVNZNZ63tFD59xYnBYRpMCQ7LZX0Llh/k0/M
3dvO5QrmpOi8MYl1z9jvNtodScF0kSJ0WLALxE2GMM5bT2sQjieQZyhsPHOvdfEuRS+P8XzVSxUc
U4LWEskQZy5iDTMPTcaaKLngIU1kjretg3LfG/1OKPq6R6rC/PJ7LoG81MB7wJsQdT9d2t72nz//
7f+mGhG2TYoL4eZUS5Q9/1iNYDCqpdOFiOLTT5qtAXhtwgMqnopAyBfT9fyv/38qtjkKqSnXxPxL
9QOvUA2Z50EeDk8MiTtxHduXQfvok2PLAHH+z/5//fx/rZ+pef9J/fwj/bfzj+HzLzU33/O7hLb+
4Fogcwj9H1W0tAXJRr9LaOcPYVEnU0RTDGtUV5S3v0toS6VOFhTXtjQEy4P4zxLaEn/YlNfT9aWD
BCB5518pofWphP9TDc2PN2ybCl7F5GDa+l+u2rQv6hL7FIgTHiEEijDbDzqapGUIuzXrQObQGCJV
dlkC80ZOKOB51/4yHrpviJM2qWacy7TvcH24T3aVvLk5IaNNsSl09VpEo72DL4VrzV7Jln2zlk7c
JBZVDyF0BZ5t2YjhOGIUZotajv6vyIkfXCIfzYKo0vAGV/1SmNaT5hHxodQHWhm/Si2ELjcReIdH
1cTIFOYN0AT/F9msjGdsA9a3QlguWRcUlSM4gA65JkqU16x4N5AROE+e3t9JhziMGgOZMshORpMh
RDTYMIPo1qBAKWeZUitRHuiqAIthSJ42TXxXQg3Vf32Gv6ZvgcpSu/Yj5CkQM+uAfcUqU+FHJT3G
aFuZQtgteUYt0AF2yn3gfDQabOCg6GExRKIyclaZh6uTgBm59LThW2I5a9GbQC7s/tXKmcRJ6rOO
bOQNv+q5rpA0pUSf81fRT9/71GIVMav3qy27b5Espyo8vXc2KlqJHRInzkKhObekhZBsaTq9pCqm
VKJtt5qPpmjsjPKUYI3bBnr/LEnnPmmOGE5mecfEqe7sMtuaRUkhO/IWWn6hrQfcHcxscHkPdsib
l6bHzlXTSVL0PMZRvnXC8TUDf4RcDoeCrj3QSwLvFQ8+UlaM/7XCuu4g5KdULVrjQ+OdWBV98qaV
5HzEDSjV8Tkoqdky6LkL6aK57yEi8Wj0nfAitewENWrXy/ZpjJTVOAo0TsIJ1mH/La4JlPZB9DqY
dJeFrSDMBjCCKeI9H7JTTaKLmp9bz/xmtCjbYtt7L3M6duOQo1Nb6PT3KftfbPRIifeBs2IHbOCb
Fmli6fkyBDHcL0bLKJatxLWr9+tWU7F2EEC+TMpUW40lWT1tHx/ptmHnD7x7zRRrlRgImWAwpODL
XFhWTFA0fM62CbChV1ZsOFZ+N7zr6F0ApYsH/Mq4T4yDNc1DDW1itkUyw6OlXkynbdnQsdBnXHuI
/IP10Bjn1EjEpgNxtMDNlePrYR4bIX4i+FGuXVVUi1MdsqnrCvOxrzAWkjRLvvgk8rCyZD9WAkaI
Glq7jGmK6Yk7T15rDzV1Lwu/3A3CeTHw1GbtRP6mbF1gnWaQH50A2z+FGpd2EToD08fiVpn8mzx9
b0R7xSD/pjnMNhW/nPTFYbAN3QpzpPqq6Mkb0esB6us8YIfpHXLLRqL2w1X5/sgBOQIjYk3+sYb8
DzstxOq750PDk6pkhCvh6unwKDCR6KQTL2LQpxuNpcVo0eXl+njKicw6dNmtNUb1MM9OjNDe0VvT
J8VotRUSXmQU1GR6JG9N7f0CZs8sr75KIyam1nt3kL2yo+I2lp39iAaNpnQCoTotYWtLeAWklBkP
aUHJxLaeW88kSELYjKtplvvp2C9JlEoItW8Jv2j9H0Ul9U1wCjwsvKHr/Gi1mJJIh6LjgG3v2ikB
iDSHhWKJh7osUbL74rlQsIwzbKe9D1Kc+/ieF4CAZQ6NtTN2vjc8qy4ct2EJRBLhyTBZ40P3h/O/
mTuT5caVbMt+EdIARz8lGjYiKZLqNYFJIQl93+Pb3qx+rBZ0q+xl5ivLrGZSg1SGIq4kigDcj5+z
99rhFHt5y/tVTM1DrJkfYGFALoe0JIKC/FozZ7pDUocGSGZTVoin5aSu3TTj5DMdFKiErhEEFnYz
5ifsEBDaq51GQMwonrQZTj3gIdtr1OJ7Kj6YuMg4jckGjtZnTc6IfeSBFQUduah4lQhudYJKferp
hMa1Zf1fVCf/e627/5ce4P+H7T2h/svy5PG//UeTxvP33zf4fr/kr+pE0/5G/8zQTY1ulawqgm/2
V3Ei9L8ZpmpSghg2wzTToCz4n+098TdF1nVqToAVumxa/5nVqOp8P/qBsg01lNrGFP8ntYm+lh7/
2U4zxVpIyxRHjEHpqinqGpz4d+09aOhDT1wkMmTL7hH4MdmfcW9lgbGawWLCpeIqrT5afUiSDfNx
qMIDaCP4TxleCXLVl1VMieO4AqAmY+18KuPzrxczrpLpYOlg+DiUTeSPpglaSTn9FBMU65xgr4Pd
jXe1FH39JVxDNkjWcA5fd5jgccvIZ1trjoCuNwSyZN10QeE8n2ikreg2JcKljmKVA8H19x8D5LJZ
Du2BI+TPSJA1xp2MA3OX75QSFe+cimE3U0R6Q0biStjIJztGCCQlgeozsfwk1uP0d3Xq/6JbKWTt
HwMc1/fXMnCPgGNSNNuQjfVA83fvL0wzhKU1hQ3MI068k06TdFWBNkIgBbXIjlWa1UPfj58x9Miz
skJ3o2H87OApdbWRPYDBVlyCyKMLHaViK+rcwpkQBCSE41UCj5TlHE3wAvGFRb9oj3UIE6BQnybx
bFV5d4c9B/GsHasE0+BvX5r6Ws2c2qepZoRT1mL/+7W/n+YkFO/hDLSaNV1h+OAlBZXDn/CLLwH+
b7R8Byrn+jGtnkcjH2kP9MmOrSV+gFua71l3HbXU23udNGk6MVNRIWYN0hNNzJHjKuP+VijYPJZB
3tkdQB4xFdOzOkexT6QNnvi5N57KnDF9SgqAnvm9qppnQ2+tc6S3A4hRzchoyKQGucLrmbtJXnEe
qG6J5GiPwCp+ZfE7iB4LjW7E++A3EaLk4m5LwEc5OzhqrDpviWij7tDVGfK3KuLD76dlMN03/Thd
Gb8QHaxOhTtUsO3rlRNnR/nyPtitr5N6zb3WRrtIs9P9opblNgRbsf6yTKTEOTHSfWF1dyGDOq4r
9Dy9RWwO9grYZ1ITiFrPMSluffSWMA/aMb4wYNuE0Zu0SoV+k71ozqWZLzCqn0bNH3VITXFe+dAy
eNOMqVil9ONZa7DIy6Q+YP8hda/nFI7r+agqJMcriw7BoFuAEsu09/G/xQ3UeBPO33opF6DtSHtK
3CCh9D3O6VMi13uzRmP/GyvxG3EwKdODsEyx/YWJ/H5YMJo6uQFNRTGnsxYl6b5ranTzETpvkJR6
XWnnPO/GIxlfrlrB/B+7rPvLgRWs3g36SNDc+zb8mKT5WESqtUfDY546KdK3MVZa9LgJVYZmoaky
6/vfz6QMd97EYAADA7kqWtAhBMMqtYEflf7lgNDxbeBEyKNTk6mkvtlvi1U2598pO6FYDwMoe9Dt
qI//YlhNf3513iXSuaZSqxPS3WPClPvUK0gP7JwBadQsoHdG26Cj02tHKtSvQYYeWhrZy8L08IQZ
aieCBKaUNjyQuf07/NwPWUPRbXdbXGmgM5Co3M9hfbOs9KOeDPMiWbwIvOjDe2haDzoJH4Ne1ihP
y+4mFNvaLxAri/mbYJFXvbajB23pEEAxKToOg/00mHbzTLhW7OulGiOiIgkvT+yHNU7jQTQVCo/x
FjTUeqtjwVo/hIiX7jQyqMyV70WiDRyGeUj3rUU2imrhwqRKNy/GtJiXSTckv+1DG0H8tBMRlDhD
K1EPSGL0cNBQnnUT9LEEaQAD5Gr9JK5lPxPycGqMwLz0v93YqSL8Y/2GSQP2KAklkzZXCgcFd9oe
hGr4SMsIMJRODvhS4sKk9n+35NC+IFVGDlMQBCY1inVho7EvXSkab67QlP3n34XZYO9aAZ3u9z9B
OAVCdTS0OyBauSvUQt1iwi8esUzW+4BGvoN2Nn+0FX5VLU3933/MZvAqmMVmlLQ904qRFuoSTf/j
T3/9HdAhZ1lU+azLhd/rcfvTqfGJU5f5JpUdZNGiVnd/rciMEQgbb8SEB0r0b3lWknoLpNNuxOzX
caI+6Wmu7JN4MRnFpxIYOXI+Uk4fSJn6fNthg4FjyaGnZLkEZ2y9RDSNPUJ55N1fWJ4JpDyVoy1d
fj/0Y/FmBR2onpgQ9V4SW7WVOF5Y59nMvNHWnqSOxCth1U9Di53FXGmoy2tbWlc47qd1oGFYzLEU
4lmy6K5VBf0DPNX1c60UN4W0GltLCI3hr1pjuxBnOEObyQp5NzQlB6F10CVtgf8d6uy9w1Q6ydlL
aQM/YPDvk1OMd6HZ9ZPwyTlz6I94c9ocJIG2zf4QSeN3KFjXbyWUxC3I8lFG0xvk0NNJ4VsnC1Zl
eCmyeVnAFuIEKyRlL4Xm1tAFoGmVHYtGYMYKD7l0ZBuQx3wPmfuKi9Nbe5g5dtSyKBBCSva1gXEc
gCYZwk2HfJDl1Fcbc9vLPBuIbRFBnqhzbhmpKFkwnqIBe5jmL2Po5hMC+Nhkv5xPFHoMOWx0KcEm
LSUviZyhxeQbmF4TRWgZwl1AMFcKb1odCo9ESaePyETNbOBmxnZ9IxZTuqjEYPR9vusD5GWm4cUA
YlparKYnujf6Qj4Oc6gbDvQAWQW4yAiHyoH5A92LGmsaQZR4MHBaBLA16lOWW2iVFL+p/SVAY6KM
JCLCuZrQ6SXaNsZ/NC7kYGT8mzqhEIK5raPmUsN9Nat+L03umsG6TNp9IFX7dmo9uU6foTkSt4Ct
Bo5XKk8c8hdnDIp9GCR+M2iuUo/HoAeWak530pw9Axs7Dwk6Bw4r/QzdvB38EB9fwsARE5nfggIy
LyJWgXVEHrCKBSSwgcXDIqWkD75QnRM6KnDmMOQifCpbJU92s9PU/Bqr2K9YrUbhalPuzwO9eU5g
QJO2Ja1zhckVgvNtHZpXOWy9LgSPgt9mAwbjPeKnydxbsgk2vNYy3xzJWhiIU1AyL6IBl1t7vYsB
LHJPwn1mFLyWMG5o2u4kN84UjXdqONwLq/DoLnmWmkBft24YxOFM+Bm/2EckiNfOrJNh5T62MGzS
1WceUlijRwa0lUGVI6sPE3NKH4VI5Z1aadsgdrnBfrqsZeYZ7Gc0eFXZuOznXuCGRrSTTelPPTLx
LEry0xt30BvMc9VW0iUv5reKhOXnknSJQ/05CdvT+l3ixwbhI+lOGGpuSkjFw52TmeuqF177dh3C
6eexmRgBFH6baOSIzlsk4OB8ia1LhI9V+mGovmoUpNHQ+HU9ukGuuU0LyZv7OW7nU9F1z4jo74J4
uWQiOfDK3ZoZKQy5sCPlhjFQwzYajC2wbWO7/r3dkPpjlRgBxD5nutiX8imym0MCE1Hnge6rcaMB
N1SN+Z7EhI2YsBjx/61sHeMJMwqy7b4+5YW1V7XoFDR4m/TIw/m/Mm6QKGW/17jVUbDmTPljL7Pm
g9Ie14scxBmNxIoNsHVw2x7VrNulhnoP5ef3xY1CY7yDAnMZsVSQhMFamGPuKzlYtK+RIlyVSnUd
OfZmfoUtseuF/DaPygZLQVhyHebzaFKXKt6Me2ZW/qzrGchLub9qo+E1i70fRH7USV/CI+VwXSFP
6o8UbSA/cb7N6UUhigNorD+plT8K9aLrOdgh+1XVl4M6wYytKDVfG+Z49ZKe1qvQSTq4f76jATa/
Lt1AmU+Aqt2sKV4H9PTr//SRL0P/KEUKFrhK+sNGuwU+/taGhPRWBYpK4ymAsZgr8s6iFdnF/T2L
hIP2fNtEjLAWHpywPUwQNNAJ+sIc7nUWzLD4gHTC+2/cJt2K3YLQ34ih5zgEpz6RHmGnMA9KCTDA
y7ot2fVkKdhnieY0Mx0pwrlWc38yjTe6U244Mf4shVeB+99M2vIMuXifKqgZxbgTi7oLC/1NH4xT
zixddMT0jq6Fao+RXRlt1EJ+gb/DJKuO3xdCRmdC7lnmLW+c5ydbfWpTAJbBQLJ6xlGXNxNLytac
MtRrmrUzVHG2YtPRO5wBpfGaNAH+PRLm4nB667h/Dbl6LebdHNOiqirpYLbWQ9vHx7EggzN8V9sr
3o2XLtJdy4rujaI+QWe7y5SSRNjan+3iLsCUz1IQvuUSXnJJIuWsxQLbDFtdqvhq7aNUwldt0PB/
0cw3UhlMq43yTHuURMSKOOwyBC0hxiudYSUWRZmhvvmE49YDlb6NUrzgDYY0V4TkxpniOpSgOCM5
31BEfVPrH4Ns/MKX8I58zRvmodrolHXgv1EjL+8xhlGZdxnJPG9/ev0WtX2sZePTKJBDqEH1h5PR
EeW/z+R12+bLVYtpbknFclfU2t6C6ZNlVwEQeZOqcDxG0/gcp+Chnc6TVl3DWHrU+pbocuXWj7u4
NR5DK3qyI81LqxSROd6TQR5e0c8CTa2r2xp4DmgNYfxyDOfiuyrEe7mQTa88yxX2i6Fp3rs+PDaR
/BGXw9bQxmfVtGCyBOUJ5t0jwWb4+hM/jasdx+wtoWCeosu7uVQ/SjP8wB92LKZyC06YEI12uxTS
ISF1k5vKySWIL2b9KnMTblKz5nE8R3XzMMX2m2Gs6kKpOMRfdRnhadb9oloH7a7dcMwu1ee04HnX
7JsYk7NUnlth3dQ5O3WYBM0o+RrS5dA3wY+crlxeNtcyuejoLzDNH2LWw5LyDD/BMbF7ihSF/IFH
XW6viTJ/FlN+X4f2TWf9G81lL/Bi8HTGi/xEjetqaI9tpftSY45SufJsV+m8gRsN+/mMKeQFHbje
UTyswbYK17rU36AxhmaxFzT446R6ra3hxj3z3JXVG3Fel2GMoM9kXwsuIk0KB5T+5Lzx4Bfs8EPB
aVpLp3uOEbsYfwoEWRG8K7Px3tvGASn119jCP4YZfk4V0pzJzgD7G0Nzj84IdeNKu7eWIOF6S18d
9cNG++rUDFoYZj1GIHTvM/lPCSoZwdQ6liltV+NKgVN8lEy8s1V07AIWM2SzuCS3FI6TckjXAJOl
Ke7jxD5pfRFtYlvakfFYSqPshqn6iXz/EC+Mqg2oWulg+mHXIvnvU/DJEnMrhlwlgSoVAXlezQFs
W5mVo9rYyzpk5ZU5xRss9JK3dPiSKQk25F5xYsKhHvP42y9LQoYGSwyojV3VQUBc5Okzlw2/g97U
lYvXpdbbrCJQECqbawnWw/ywpfYCFMLVu9CtKbca04Je5tkyjrShv2P27mH88JQKiTJZ0vbQPYWa
chym+sUIh6uE5z9TL0resfe+m6HtdODK8TLl9VDsjJwxfl+iI5FJJsNjCuVWuL3CJIP2366X7GEL
l+5uQKrBq62Z+RMC5NX5GNIMLByyDVrE2UxM1ITeBGsng4z6gZ29gHiKaWKcjD+pTa5ckBT5JqUw
GZGyYOPbFlPsBDlRKPNk8KBFjOphGtUbXjQ5kiqp4Oa1KbblnFyWZrpOU0jZnvbvU/GgDfoWkeJ9
KVs7UpXiTQDefbP0f5YUhEMEhnrRryi7rsAIG1wAsWMOyhNEn088hy6AEIjQJRIus79LrZhd5ibm
6hCG0hkV+CY5DRWAClLgdzVae0VKftpfS0NavAcwftFO32n1mrdE44e1oiPcjGCCK8R+0LD2nV6E
tz4e7pWcRmfb3EVgY0M8p4ipqQjkfS5ip+yfh153lyAl4sjcVrn5Uq/sEomkMhUxg3hCmHPoUgDD
qe4p2afEJiQzx4wzQZSaHpxsTjwBk6SOspj5k0x0WrzX1KcmJOh1jPZL9ZkRsMCsxbMT9qIUPGU0
bGcKeqXJnNaYHjL0dpNg+aF7+trDhpZwEqCPulPaACR5JaZdWvaUdXmxZ+TjdfAdK9Z2jxnI/UAz
BvKc8sYh9sHq8+HY2VzCmgibUSI1ezZvA7lZChKQVEqOBvlCwVJTu7XbEdNqz/Aq0p+sCYDlgJ9n
gBPOYHgD7pWt5kZnjW1WbEopvIdg4cMbfQil8p7mrp/Ar4ly+2QO2XZSga0EP3CX0C5+WR0njHoh
pd5EQlgUZ1nRvGkafdI2d5UcI8XDimmGflnBAKYAXALpp6hwX6blibpTbj5IfnqeQNe0eXCoy/Z7
VBJPHlTHYA5l5yH7mHEA4bmGbAZ+nDQJqYCcvmTpmFjlFnI+IhjDLUXyaEajDx3AscVJAs2hRuoR
gsUf8Pn7UFK83Mjh1MaOkeOUjePw3qY2ldXuUPXRNsiwhsexHwfZc3Vt488RY+j0bTbDIUpYKnAS
63a166BTrwvNmxa2u1EWXq/r7iAvJwhB+9EyOBlWnpK7jURzfmhsqC7GLSbWozDgh8Q6rb7RDD8N
5tQ4zqHptN1PowQ3gn6ZkVkvxcDgX6n2MIg9VVcuEpCSzYCPswQBI4Yc4gX1ZdpaW2tqd5Nsk/9i
/aTVCX4DcGzMe9UWR+1zmgDIqixSgHlSwKH2AcSuDkSieqt6A6X+/B0r+lldoN8tMv3g0tcigscU
/ZIA9g8y4Q8ET+hm+lQyUaYjebGsjgMSD5wc4WhkZRTVlqPQazf8IcZ9VWH5SwgYhqigAVY4njcH
WPPn0Aq30XJvWOpdY0FNZASaVdmpVRrPwGGG0gxsRcUQrxQvEnIxbc2dsqsj2bTDTlnKz2E9ToJj
mgD2t0HmB8ycPxiUg55BppGETPAy+iGZ3pHTITN9RmbvaHnwRuCm37Q2QZOWtBl7BP1kHmQ8Mpn6
3ovsz2SxdhqmRs/jWWemPIb4NFjLUJK2hL0yc7wHt3C3EBdWahNrv/HDVeRNxiU6LNm+aIrPUf8w
p7dKDtzG1L4sqWOEX23qAaWIDqVSm1+HEemmjXWp1lVCBTU8jbTsQ2lDQx1LdrCZ0WJKZvdStrYb
YtInOIGGxaxubFhNEjny5QLNUM0fJc081F3rT41CE0sl2Yh9RRl2ndI/2FGMD1cFTIwC2m5S15bI
UQkhrPJdTZrLPKkb/F6MdjnJYHZilF+LS29zHMgeA+OjIFxdHAg7cqdQ20F3IcBLH571JN+W6uSX
MOyhKBVEVZZ5tJ9lbbcgr5gTScGDCkBcaQ+JvlyN1RYekYAhLYe4C+66bDwtWeDRL3yvBwtdplr8
BETqbCh77zTUCMAinxfilp2IViNb9CGbVuIpMOzSPvTDWkpjbdUzDrZ1spYizlxjIBVHRrcbECKb
gKz7iObpaFR71oeHrmud2NIPRIYy+lVYgqJDK4e72MbIDjMFutWW7OKDrGdXrST7E7ORP6hglWg/
FbPuK0XgVYCV9mkL2QWChCjtMzGKm6zx5ybx7C7L2UPFJaUbYCo4InNBM6Rg7W3xX3/CofTIIhPn
YnrM17LNtOePup/ctFdviwVzudcex+W75qgMOP1tLFVnBvRFw5VDfrvPa7q7EBfRKSc7oaEKBxJT
Q2MRR9xaW9lA2UOCMrX8RzEGRz2SzgxH8OB/avuWg4STGdKml5Zbg9ncrqqzPCdekn734+iE6Jnx
3iCYFNAMOOjS7dEG60kHUIQ7DBoDpIph9BUHKAT6h0r+Tlr1GA9AC82ELE+JX9Xibl80B5uyZw7S
hzZw9tOawjUi/C+D/R7nUO+yvQLdocikM+JuRzUZXg4aXXbZrk9tc98u1n5s+BE1liDVesDD6GJv
5t1VEWLlOaseuTzyTMxpuE9QSePGduIEoY51p8l7AsscWwGfRUdAp6G5cjTADsWkT0JV5WDhYAB3
1LHysVvulqrER9mEiDknEMP2ReLRUhIy2LoYtZIBhqQ/cNrdYQN3+lG6JIIitWB4plcnYZaOWaKH
l0pPkheoVg/zyojDLTDhJjL7m9x4aXyEd/fHDkqvBbwexUCoovZodu/ZTBo1snfGbuVyyhXdM/+k
5RcQ4gPRW9F45QCPcIkGrxxg59pb+DUBbsvFm6Q8ysRPpR8Dv7r5FQj7stgR7kxoYIGMql3ybAUZ
hJJvrb3RzAeW4kXuaDWaG6thJpVRD5sf42I+JKrpGfXAZYACMJebGUe6oSHf3VbhQxIp3jglHodA
A/R98JzjXi8KE3tr6wu4b1mFMTTZgZCLP/M2oZXUY58/SBHZlHaz6XIAV4QmROYr48o7ePqwbSEq
RDRKO3FB5tZJL1q9xwGVaNq5GRbX7L7HPEauVnQ7ZTbBFWHcRH+V/sQJic9a+2paXqrfTUT/mrq6
12SDhtY7WczE0EtnurkCyika6dcsn7wopm8v4wKIdSjujSDxZKfE7d5gFcmW0omkl0ZTj5zFqAAI
dR9l6RPs38VajrTe+uaFzGCvDSQH1v45XRIG7vI2Y6KYkHwd48dODcMfi3ZrydAPwatEGYx7hYFU
TvcP4XVV4vntbgk2TnJiJHdWZmekZTcr1C7zRs4g/ol24JhlrS0/bWuE8xEZHVFDE82lsiOQ2R8C
OnUkZtm7uV0UtgW58sNR4t5OVXIZvFSplWMURkCVW3vHIBrJ/8pfidYPDX1vofdXA3AhttXKdosK
NmxDzUBh2oQZt+Js3ue4fW9S1hz6Kt6RpINePqWdSWRXepyaFPydlTgqCVk8XKNxShms7Ieo7FCu
NfoDASopMmtOtK0mEagObASDgGAsMlMGYgSuQc59t6N6pNX5YksheME41c6yFilbyWx/GFvOd5Iy
z5zVoYz+ftqoyLZSklqp+vjX3w+1rb/Hvf5iNEpzTUY9v5jSM0z5z1+jeQE+r8Yzdf/7IR4jCDOp
Ba8ceiQQyHBjZ6HyQlRBhRozXe570taM3qKbBpDaBkSPj31Nl55DHMVJG8g3Qtjp+1Vp7VnDLN+q
xsAkMddghgu2hFrM7+2CiGJZuDf0CtH3L/Q0m9k09NLSfK0ifjCvmuxsd4H+0BcpAU1B+GYOT9NM
f04yKwCanHEbx8AKbSgM1pFXcpZv23u8XQAyp7j5tNOvX4dp3E4ZjUXL8CwzDw+/fypo625DAYSi
MZkFEMDEjJscHSsR+WPV2QaaKJSr3TiMXi1b4qmqIMH2+qMV9vSwoFrcIWLzCxmPKgkA7r+TWfwX
EQsSmlWqC6LAli1d/KPIAqxQZGaDifMn6CenV2P2XN3Ongmqxu2hRawS7fQTVoH8SVPoNxRdXQ3Z
yxZQ2bYMdAaMIrvkWOU3eEhzL+lahd5tJB4VDvL+v3m5/2ipWzUhtop6h7VfKMyr/1kOnEpLp4aA
xJ1aDfPIHRcS3qrlLHWQDsI59GRpLi76GAdnkukYbRtNdZ+qjMaz1cJpLHhHrZmQ2FUykaQk4M1Z
CJdPq7+acuA/sLIAyzzfWIPbiT2GxXFNrPn9sCTdd648/evfSPmvKiJbQ5JkIHFa7Yrin2TyYSEQ
3GaR7HBqJxAWOcB90/Iyy1I6T5h3XZW0UC81S3qtRhUfJN1sMKaNT2mOgQcJt37jwjol7IOL2lX2
v3ENKKuK6R9VTjxZOt5K4hkh+fy+/r9T4ZBopw+SaGQn5WLT+50Gr1B5t9VkRMuULvQ/YnjirqlJ
1jFC9CrPaKNX6unvh3AIvH/9jgkEXP/4in7VYJqmK6puoaRc75G/e0UKIsveXvujekvaaa+QldgX
OIF1MSzHotox2Osfk5Q7QxaH0pDEPozk1M3DDP9+Mlb7Qjs0anYO8dmfdIa7TU8TQ7dr+VmHG0ns
0mje/vVr/ueLrPNCsZvqlHi2LtvmP71kUbUtKXX4fLTwylhdJ9/NsT7/9c/Aw/FfJFM6JyeDx8qy
TQMhnf5PkrSyBIoc2gXUC+bKCTNkxZnHK9GCQ7drVG6vdiPhqNZfoFUrdJqUd/h5cU0Znmy66qBL
bmX84VSGX86wPOhlfX3uEOyynHOsDTdp+x2iKApJF7B2do8upoTimIC4ix3GHwaW7vhHUe/NuvI6
vSYBLAIgZr4YC2g/pMR66ujmjWVuk4XvRfyJtBsnEEQ51NvJKo2oPAsOR4yDbR4HbIj8hE67QqM8
6CRDDIJebPgeQ5vog8CftNdNQ9j2ROTjMIToxNBHlG+kZpTRDxzzQ2/RJ3JXnShS18cC8xmZhGRQ
KPZnBmYDefBtdeuAwGGIgV3fHbuWWmZ6KXAZbsKqeqLiqUKC1YYD/I4/WSse1KC7MwLpzm6ap8TM
n5Tl3EiHEJ9epXhpF7idyaQY5/xGKd4Ki46lArAz7o7GqnpXOU10Un4h8VZxC5kkVQutboJ2G5Zv
Ae+195OaIqTWGFtEjjRjihTXFCcr2blMJtW9XBJxTfdnwj62hoUhoia/G24RSZ7RdpwOfT8TNJ6R
MGMkIEWfYrXe4dgcZTbYnF/XYEoppxo5y60ropSS7pX16TiuHoqW0Emcsdyf5pMhv7mZxnAnKt5y
Os0dqY/Vg2QweZVbt2PiPLTpLooLVtniWi7kebJbQ5xIHvKkukRK95ATcxTMl1pODotGplOE4fZ+
PXTkvFfZhCWz7Ox8o0Im1tNHfbzI+PEEOVgRtolgecxpcmo82dAHODNz4KtGpvm71D4HTLWj6AOW
hl0l+NDuq+k5aSSKmZ3fYmnG5uH0IiencnCHPHFtzppIwcFp0o4+ZHKNrzfYlBAyrGhvoq/gkVmP
o7xHyBD2gDDpcb1NZMX32Oyk+lGI9zb96ueZGPHaMfpTadqYSBhb8xp90fwECWkNyQkWfNZfFUGK
cEo0D5mRQfo408NsHjGFkIriMCfYqOOlAghS9DjMSNVK5+sa8tgyLg0dXUPusAoqkshNjZe5+Ymw
QssZLZDpEkJossJw44/zR56OCNlfp6rZ+HB4WmylIft1pZRggTAMIFMC3c+ANtVew/IrDK+mjXEu
36XhT5RCbnkQeC0UWs00eNVnrb6kmAJrmQ6WikaBSaDNQSFJ4Z6D0YA3CpCKGnwxD1GqedgY9iba
wYq25zI/CyxdZL1P7Z5VmXwvbhiOCb3RuMjNEQdZTlAiZpCfJl6DaRqbogUWmX6D6OFC3hE+xuSH
7RZ3rkSWAzfmZlrzTOs3koM2tflnmT1cB6QIOWQkG+YHvBClOuQYu1vtYGEvTY/mciliTEDJA3Nv
aPcnc34RzZnUXhhVSBlkMlPXPcvcz/xIOjpAWZQcOQoamzs46Mg9AGO/zTVQRV6KRktH0n7WzDFC
zB0kbZ7rDFQOSwthY3ismN2p2uAa7MMgw+0apggE96B675HralK5M6ZzzwNpH1FTboqF6SDlNrDP
VunhHjYbIr2woMLzKV6V8M4gjSZAuVCLiUP8Sw4KR2WAM1df6z3SguBVHFUCJPRUg+SaKsemCwMg
jYwgyMQN6OXhpuU/NWcpQhEb8WOP5zEy3KLhJrr4KON48myNhM6cCd8f3KxtxUTjFvaPCs21qH5h
0LBZu44BEtdB3PcqECuR+Hb/1KPLj2eZdaZ00gE4b/WsM96vg8tquZLHW9m/dyNPFNwdNa28OHk2
DcaP5TN97IoHt99q1nPFUysRVQTSO7M/UwRjPH0kV7qpQLpyFMurUmSOJlCC3teOTGxDscAd/S6T
h5IhlIGZNQ60zZL5o/xIpufqsJ42peLV2YMh3nS2l6y/s8fj3tIvwAISz9DivV0uO+60cDiO4Qkj
Et7OHUdsx05NJ6z/YCkFpPNimpSL5kRMIAscEF8qhqD/5njQEB/KaDxm2ifqu447sUPcx+qRpgeh
Mz2cXtPP8F4fTglRlCxc4AgTfF4kTrKIzwN9tui7wOE/EsbQoRFr+pm0nfrO0KYbcX8F6XtgVyL5
TGyJLSMTPnfwk+R7lJoRsXaMILSa4+zKVwtt18qUQ2Rd7fYliz7r6clusS+caGYZOIkxs4GEBsUf
ovVonSXdmRyI51szLndTfm3yJ7/HdpZ1Iz2jgyVBY6CLOp2imcNN9WUW97q0FaCEQFMwjtUdwyS/
amfqO33msonlTtfBOAaz07GRyVzZzH4w6EpOq6aFHbwavqz6Eo0RobvI3PBGwRCjb3vsQB9qE1CA
RHf7DkI9PmRaWuWou1RM2PQRW31FdcpUonYquuwQy3CaG8B2KurwyVls6uI9CocEoiXiBgcZ6XXo
eQarQvsOFPshlkiWZ5Z8I4r8HVyyX1l14Wum/KBJOpdcgdGZQtMMxTP2+rtfN9IMnzP1OpPNeKa9
MqLDJxyMZiu8qE1OKiO/luEYw2M47o3Uy1XC0yumq7eFURqyNTvzGetRkHEn4aYmzKo5Iheo6vcm
UW5yd5mUb2NI8Or7mvTWKP1BROtc/wiGc9MI+V6h9ClCOJCLJxOlhHRn0d0ZOlnU7ohs1syUlmTM
82Q+dSIGXycdR+MatuFBGKNf5t8iAdJX2/cJzSwRZi2LKuIPa6GEgJtDUgA4thQJGz0CJewB2xTs
LDRp43zLtN53qymZHVIC/KjpEBKi0luC50y6qYslHXvM6y7yxlZs5Np+sx/bnV7qN4vP0R0yUZHL
cbNiRMXi5h/pWSgQQhFL90xAbV/Ulzr1LhHuqEZ5iuSEyuI6x9cssb1RL7ekXuIfqIuGxna6CbNX
qb1XlZaDsuSO47zpYCvGaBn65SQvxAjSVmQOaLkAYs9+jAyWDMnquTfu6lFa02A3Eqt73l9GpI9l
z+5XBzuOTz2zhp8h++zTenImmeJw3uj/naPzWG4cS6LoFyEC3mxJGHorUZQ2CIkqwXuPr++DXtRM
z5RaNADyZd68RklXvDKJUC2jE651rsDSCQZbtUnLL2VuHSFiaQfs0LIZ8XpoBDWh3uwp42Md7KRg
1wz/WHjNv+2LbFcSxSfhIyIYXv2FErDTcS6e5E/CIpBqfjGSTuQR1gLhLYQzVIsfUaphjutnC3zl
exREtuiJY2a2O+qb0KJD8p2GfhT3V+WjxDZYBD/9s+q9W6j3MkByKNgKTXad9Gc1C54T2z21/0yA
+Qn7A7PqlrX31hqSX2ppWnIezCF1Gqwt+NdudIIb1OIPugVJ1zygSqdtFYagpuKBIBZSEFyMQkUq
Rx88cmsbZOo69L/npa3Q31n6cX81Kd6dcG59pFmJvmnVJ2SE1cqKrz2SPKzY+S3K22Bx3Fn42VV3
PZ/sOn9YM1FXzU2U5ytCDSK3J1DcuzFQEAZ8xWXIRSKnej8HK3/S7aConzDAVtgJIogccJKzdohJ
bD48MGxHRApQMF7KqXZILWWlaA9R+yAryhRC8ozkK/ujcj1gWF0F7RqCCn4YOEeyq0HzH8bhe9dC
hoQ1h6siNhmtDdsYeYvevM3o/YOapZFrFufO8mTcE/VLUjxHWLVTHP2qgfbPjBWHE23b30fwhFWE
t4wxSOsSWvCi5uSIyMbiJ2p5Y1JuroSz8JP1ZKy2+DeWxT3UhrsQK7ZwE9WTKfylGuj1re7/tT/F
e/JV/QvvWAeFpn9Uifsc649RR8Sz50XtmmLesrRFqLNJs3KtwopN8WZoFZbUuHTPOf6qhpdke7M/
dyqoRrsx2PF3fQ7miXMrQSLAkKhM8/SnV3E2aAacutDTpGO1rmTO2zI33oZwYokz5heV6TUKVaog
g7eErZ9GgVQETDK5l/11rfNG0WNgY5o6RSwezBBii2DZPuJTn3CqBH8vNpF4wWWgFRhsBBg01rzF
ly570qG7IfhcXrNChMRxbVfvK2svP+S/jBgJQYePMlmQOg9sJDd6uRIjOmaqIFOBJlAfv+rzcJoe
nYhC4pakwFZEd/QcOi0m9fEv3Bayggw7zY6NLsEZwkgQ22YaQP9QJW7MKdn8BZ6+zY7JLk6q03DU
+hWdIWTXDuFWdQ0Ka20RhMdONqW3/4gt01EkO/yVK80ZMm7aibVDuvcfVX2q6882uaHO9Pq1fJbT
2B533DtXRcTw+i07affIukzFfcQhP45cGJBEug0J7FEJQ5RdJ+/KwOMQ0jXpjMHz3hIJyjSsN7jj
bOu92PyRcdNBuR60NR4dki21TyF+N57To8/LtZw7eI867MwQTnWtQZN5C8mJwlN6E0ttvQ4mGslu
Uu9mAJ1QaPGKkTDpNX+lNL9K4fxVsb4jfuJgmhOHzOCxmcIzZRrWClbUAS7iBcy7YgjJ3emCPYHr
ttEgImbLeTHyyUkrYWsaE7wsa4vj+R3joadgsE0Edkag7zYpw2QwuH6aAqzeInEjxps68iLT7WNc
6V9S7/ClyVQ99kOqYy/fYGXPpidbd6ysLXnRtD4j5S2pfv2MvspGD+cT8NKcs5q5ZgfLNCXbKYKU
gpemF+sOylViGIjkjvk46WFuNuSg+sl2ks4yM2W1T8NlQhUMWrl9br5LzbOCjVmeWXiNmAkVOw1/
bcNNyJeM3qV6k3U3dcZknPHNMVMHPvOQ3M3xK4VS3BOlPR7jZjNPFx+SqelxlsT5jXQMkJHxWWWo
jA9576nsggIPD+NBIezW6RmhfBL0EODi97KexGM93ZUY0PkIP7wo9/Dj0ZgtVKRxVZqrstjOstOS
NI1CRbgE2Z3nKhx2HedJCqeV2x+lD17VdCCwgM8o5+rk3WQ8t7azvxt6aKtua36nradhIiXZfbPL
IMWl+O6slQ00rixlcekqAm8c1OLIG0HsyBvXrC3CJFnfJ9mdoN4x2OekuyhvgCFKeIuKvWZ55uzo
1lo1Yc0QXuWikWhDh7BQvjB8X0JcVpA9NlfgGMyXJN3BfNiT1L+qv5X+Tyt+6CTuZpuqxdZmnYq2
Nb/yaifBRafoZi54UHAyfNb5TlkSkQvD8FgUDpmysCJGHFdTmxgXfUJ/YHsVfkVwJQo8RV2NUFG8
SiebsEt3qr4rzBrG5oMYiFU7vUr/k/+xKDAk/Vj0MDv3UfFtFLupdxoaiF9KQJi7TIRcI5mdFWIZ
TkDM6kt7sGgY9n12nca3ZVi2Ko+35hPDKzm8mDXbq/HXVvCFzWwR1RuO9fBRBcLF7fpT+WjeYV77
wkapPtg19ZXnQrWeQaigW0Q3sCl7KRxr5pZcsIPyAMNDjve6sCmkvVV6amy7XemiO9Kqc1JyQ2AB
fAzag2AS/8uDp/4ZyZc6n0f1wS3gy58NMZwtsMWWazp0h6S8jDWL0V3RHypIKDNOYTYYiaDeyGXj
phOlDTklFb9rMkymFmgULqMjyU1qsqo/gUR4/RkjtYVAhJDbwTtXhOQznkP5wINVo/pbY55jhv+k
DUaRPdQViAwYb0we+gbWLFKz6eItTXJDyIbxrfgvshAEw+ub50BTjGhk2eSs4m5YRXt4IFKCpf1b
arlcGutH/uarwidORDSpXWAIS4ZH3WDMLvpqo7kZkTgDonA8LGyWn3HjDPFGsYho5bGj00JvARmF
q0FpnabzDMXV9HhUQukk9wcdWRFqK+QvlWchB5DXfNc23wm79Z4MwPCIXz6/9c2qN1DNQDaqf7Jm
S28qblvzGW2djvYhsl1jQgfl1v5KnNfIRAQ4j9NNLhzfhxzBBpTpaCVeM+NTLuz2n10uoSFLte8Z
PM11ckow/+WAW+tYs0pLiUThqZnnPqeJxyt5X2DMxY+Wy8Vlpw9bB5ekKcNFE92HHZIXTgkRtyaq
k9wpJmyRbDIFoEhLuUtlgomS5RfuG61mB3mWek8GDjMd8BMMkvzkTjsTDmt604lGFr7LD5gkF0Lw
PSDImVw9EQ9YIFruV+yakqPKVrVat7+iuqIcQyjAUo7vDE8k8DSr9chzlKzjKLixANHb5lPDf0NC
B7SQrhUFc2yvL21u755NiAreAQ3WYSm2wMmQixnWSN5r7Flec5LCnGOm1ei9EBlB58bgj/4QViXV
ANsDyIirWGZgvSXNDxgUdz4KCKojzIJRuhXYFFkr4YV3wJBQVFYs7cPndNJ+4GJAwezRPgCUJqSg
466xZpJFhYTuOp1WZWYns5ug1iQL80eC5lPYZu9EbJtY+924IpwSg+R1rbv0z9z1JTIr1WYAhzZj
uzQ3i+DKhGejPRmqKsERBhRPW8iEKQB073XpcvuO6bH+oyfF5mZJaTBdavzIKcfOXMG22RXxU2EM
yA5DdUhwdtEu9XgIu0td7sQYbv6BjWv94X/2wU9RrFctI+5eTna6bsP6eo36ZZAcAsACqLkynVbP
9bzaOmQtnrDoInWbYo9+Z9i1FOV1FZ2b0K1or5JAj9eSgd0ldEOnNvVL3QTxthHRR8RGnJ1qKLDO
QDbTulYZiGCEDfKmNA5j9AJEFieW2qOZmTet1rmubTJvrvmYm7Bx+I8hmkxCnoVfv4lOKW6Ptjob
Bp0srLDqGGLXg0M1t9NXPO0LadoUCTGqu5pfnIgIuToWw3HuJXxnPq4hut+t2nHbfk1oZPo1RidW
fAn7TeE7JGoJw26OHtV8S1XQPEeqEGZdRfWAbbYtpXil8f3eg8GG0hj4vWdG5BNVrVIS7hKad9hO
BekYN7Mg/cS/zOUxy/4N5im2vhfCVVHrng1xtVQ8bSGYnkSNYWljCU6OUAsfSPVTCdb6BtDxe/B3
knj1yS/aat5avWtOIq8gZbEgADtnpVy9ldc6gNp3w5vewnvQOHTaMVE3dnsUMdEbVOEbKY7glJh/
26KJwWbB3W+LV4XdYUuR7Ve+5WQ+wsUtyWWwZHMvcjP+5mNudowWJjluKD1IZRsPCdb7qsuTX4mw
KzYTueHa3lDskd1OuZLu0tauXPkGfJQ+oZViw2JcinP/z/qFFpE82lfrBWf/Wzu3TJx3+UbzZ37B
Q5tf8z1+D9UV1qe/3AW6uFa/QI2hZM7pehY2UIL1m75fG0feyobQXiD06q798obUE7rH+F37Ha7+
l76bzyYETYPlE5eAxQIj9iog7ItAymatQ1XwbSV2INXY/QC51BY6W39CcIZVXlyQuPx2QHYwDCyI
rk7BNMPAazpsBqAs1aULYIA2Die1lNlD+Bn07C2UtKtgYiKspvWph9aFObR4Cg0B46eWTYoQ7cRg
/JvhMfQBuI9PAMVAma7x4hSAHvqhPg3tCXfFR5IRT4nbslHQ5hv2RJi1P1jron+YtzprnG6IgNMi
uxkTNgOMLQTW5wj9Ha0lWybJvPBiKA9tzmUvxP0lTERaaNYVWH0bD7BNpxNg0MX+KSMxWB9+C+PL
FNIj3HAE9Uv8knCRavRqKoE7yj8bcsQ6qSAnnRVlLyUEt700jqIaDyLpVglc/dJRuuaBj9FN6qRd
qpjr1P/TxiVAW2Y9BbbY4LXIJAqgjXU80KWT6tNVLiroVyPwraDoe4tx0xT0d4SNaxxtHA3dgBA1
jo8LIzEHlbBXIbVhiyjZ07ct3OdLBh0JK9Sz1H5mkO2aNT2BPG9mlyYppX/RHez3J3/lP42/4IUw
XWUVKhcfc3YOw5tWvtGYFOgABFdXvtopf8/GaVv1D0QR7l4TZqcKJbvi+0memozPAyLd0vqrVK8u
+5OStxylxCmpnKL+WVJ84mDKqy5Az2zCKzTBXZVr95DeQlRrW0aPYPbVPynQ9FVRSf9UQ/+XTPMu
Fltq62j+NsNy2o8Way6lepvV0IWYwDm5GPhbbE/9V2NK19JCmsb4Lo5GtYs4v+uwD44hVucrKbQU
tzcJexJbzhqC2Fhmq6Cm0AIsWFU4HhJHOODAE0Dp3ocGg9D8nuhvYgCmJfULYv9dih8tdv4QJNZy
mtjERHhReYql2G0BxVW6tFypN/ChTk1GCqEC6xn1PrqbTz8Iv2I/hPdubY0Re01AAZ/VjdzcRvY/
mNCyZpDkfzoR543S3qDmQeGr38l7/yya+p7UEDWmuaLy7lNSo9JY2BJfB3NJGzfEnrN8mT1099qA
rUpskEsYToWN1IRrvp1H8ZPME0eOVejxAhYhsM6+2DbUXb4nlPgqtB0z+2yT1MraLfhxNQ6nCmwZ
jyAyezg2JgrK1gS8jdo/eFIYYYW8Z5RvMOR8MLgcf8+qlFi1fi9/pbfhSoJTlIqzO0gA2Uguhwie
mmNYRx/seK7YqrSYqUv1IZ1SJ1BpJ+uXnCO0oOOBv7JqaeRgWwDM4prLomCCdRAYb/SBLekWE8v4
Me2L/dLFqnYq39XiQ9bfRhIC2N8E1UKptIWcRq9uzd8soRmpb6Zxb9K/iqzyZM5XofFjRBn8N5Nf
HrPb0bAeZlEfJOOlGb5NMAwNvyUfY90O3l5goMyRSvaVSkhmBd0QRBDM09hGYqCBCY7MUyDiVGaN
75ynMv4YI+rdeWUZ7yYfAs4P99xOlSvFy/J46wPL+Nk/FFmyxCiOQ1xNl5T3xk5rF9i8F2z2Ftx1
7UTAC9YsuYmsiRNAaUPau8ExOvxsAl5o1H5q6a/U4pXEH6NFvBqQHowHVopvyL9K+kzmLa0LdiuK
tJLgqnZb+mBArphzsfGmlkCaeRf0z6FGiDISuksfEwuK3UXH2SgOomJwGIHCd+KPon5YHM3d8NBv
HBMG3qfTjYNPlYqTzph67lAykdt0bgVugCp+C4goKvAH6+lzB9axKsuVsbm2/S6pDxLSJez0i+ZP
UGmlkl8DAdZ0Ioh63+ZftXpwRQkVEY/2e9UeOlKb9KdP8ydfSYUZJ7SeJsayJ3X6UqWraZ5QTujZ
voArkE6nMvhWi990wAfB+OlaJPffo/FuAELMDTub/MKTmk3niPMehrc6nodpg/Of9JuQSzeQe3PJ
pBZmHcplOA79VVTOYXarpm2X7VFqo4zA5iRDnKaxK5I1N1RJGtyJkXy2ahvEwmbsB35pACxE1eQO
5Rw2kZf9WtKBAgE12smxRi6WqcU8I6SwWHzpRELuteyWt2e1gyfy0SnnWDlxbyvaD3wDYmPpA7+w
BNCqN52g4wGw/kjw3ypc3kVynxrSYbZ59SQkVEdYZAWPhDW9+W3VbFC/Ia+AB6XUiUA8i/NZLP5J
2qspfnN6r+nUgdoJ303wDEzysl6lzhHNFFJvTNo+ujU1+siVlw8wr+FXCnbfjDOSgGg989zacXGO
+D4C/GuE4D3pHrH5aJDQheC5evIcs+84fCC6F8ZTXG+V1v80cnMzUsC0sbDL4Z7jIMLDgXKCIJxP
Yzqx0mrawwy/Zpw+MErTSBCsT4F5IfSQ/co1lU8ty5fRT1YlP2SLaO0sg+jHjYSdW17TA+fSptV+
TP1NHV60yFjBNWeEVKK1ByLb+iWY+jozBkcS/9IA38jse0BTUah0RcztpvIVNMORak2rFjxMEgAX
8kqDPWQOT1sEWIuEj5L9eMLpEO2qAXshptbpLM2XPh+/xf67hjJBxMvaF49ye5gkD9xM1yhygvwv
9nE4GT40kfXLd9x+5qG0L5bRXc7gOPAmCjQkiV7uh2W7rTT2koxB/uJaRiedjOxL4yaAL29pbOGI
XJtDxTNyPCosFJu+KBKzUoUnGj1p6urVflBTKu2qAzc7KTwJAiBK1c/fQ7xTxuCzrsAsqWfvUpXi
F74bB0RRl4pIXj8sbOxI1jAPmVf0p7h8N232lhX5QazrALNO6I1w0S6+gF+ib3aoklTD9+REitdJ
JHM6GNgyCASJzfNgXpn0m2XaLCr03/L0r5VSbOp1mf4dI4PppeK8a/asWbE3Nnt5pbM0AwrGYg+T
ZJZYBdlRntxz7Qgv1DOvKy6V/0HIMDVAzPZlCmnplvubXL340ZuS/ES9q4yegv9kwMPOPRPcOZqT
/BpUm1D0jOaRmLcUo796uGFob8Tkd3QdOSXqYkhxisrSuPihGEAZ77YFWIg/HsZc31QsJ7oKJ/4p
5rYg7b0gHqjKbbOiHqbcGJBUUDxuG8pZ6SuqM7XAtbLPEbaE/Z4Cg6QpX9gKLTBi+pyJVH8GCVeo
Y4+3ZvOISA6EhjM1AxFFHpUHWD4m+JSWjNcQ2FS77RgYofcjUXV1kQHyfbD2ubBV4DvZA8pKhjse
kBgiGetTQVOjRavE4L44BWq5WNlS19wEaAggNtYXQt5Z/YKUZuGgEn5l+ULDIG87xYNj0phnsmYD
gyShbwoEjdWU8FDrW5DMcIvqNz9N3oc19KqbLFtky/idK/v1Xsi7zSSXax/9vvg1djTfI2QuFIzQ
xnWbqFSUp6uEn9QRf4t/UU+7g0BSfx+uTc/c2yg73xC/rBG5hr+YV+vNZ8RLa5l26tJoIwfAsYTT
KjBVy2z4VVr0SMpRqc9QJz3BjYQs2WqqDFffeCkthYKB4VBL6IU4xVKZzpxOAl5foJU/jC4AUnCW
mj74Dk08J0xVusiK6eoAGF3/q/PkySFDTSj40RbtwqeZYF4d+oxs8Xtv1hc/x2FR+1Vm/bPwqQBl
pyrEv72VuH3UM7kSWNjtSSlWjEdvPILmFJvnPO1O6ojqOtePLeJ6UxOvbCbPfQa6pD6HQGYnqXvt
2HQsKHBTxxp+JZIby6wyop2FoLeSPXFO29UcydtI7bZKJjvLXh9/XKhHNEZRc9QrimMry/+ipvgx
m2Cbd9W+anxW82J1NUmFE6oY34Ror3JRE6GBIyGQGzW4fVqcaTpPQd2te6N/tWG8toldlRG0ZCAz
IDaKaO34KOTHvNDEkubIA55pDbSgjtSEdortSlnMprJLXYSQgAbAj97CXKjl37Wit6bi4SwmJCX8
WFNSYGtrZdA9IQ2EPVR8iXX5YeibvFWdWRaOQ82pqrMiBPFcU1MCYCPEKHO5M2Ch1KN0KLBTIAHM
jfiDX6IHocZiAhcFPcZdCsPPqCGFroIHmKp3PZbo45sV6vKSm6x91yvdjozKG8ThUjU9SewYaZKo
BUcElVhaPdt32PFnq+o22sFVWJy2FFVywzBCkdZ7cWI235ZAHAwdYTOs7KL7HhiNRmPL48/mZXTj
Fj+FKGH7B6FJwpADlEPazFH9Dkt8XGeM/zIHDrZyKCXD6VPAys6u/vTEx18ADDD981OGUdiTwmK9
08TPPsdmLJIcEZHbaoYKpOvguvxpqh8sjJcAM0xe5huuCzdFuMohOQuTz5lMcAe+PBCm6pIMiRBD
q6XfWJKNIBvQgTZ4jUnhLU2+gHmE8hjLf+TjkuVRsqShqYYSsJi40wgit+uNH2npSqLezoh9sIaK
8tR6M3xErbfshWNIhlTboDXlgQ6mr0CuSNMDa2i3kiK+5RHR8BNH0mymP342uElM9xjq8KsngCdc
Ydndjdq/hU8nR+qrgU81YbcmhcMLCTswhz0Z401oNfRXxX5aIprKdvn/OXXlsNxmrHCwplknSCub
SXgvqvhnTMX3gDNS5yYymqtaM/3pKpOOrLS/ZePEFmwAgc21xV0y8fXgtrCeKEohT1o3E1IwsXey
CMBFnAAZ8V1ocPC1IutU+uAkJPLJ0R4J7iUsYOklQGmV6/sXubiU48dAO6Uof80jG7517OYU5VGl
H73xArOjrsp/XUN6uE0u64zptkUbNn+ossdeTpBoV7+qdEMKpisWf1htj/NJLR+K/KD1Y/n3oRCu
ULfKTqZaBo1uC1TZ9G8avmb+wlzyo920C1mGCe9qHt7oNC5j3j59etuU8I2kiH/KONkLxVtu4f7M
SqMTFZytko+5xookhjkUQQu1ZaMECc+412srNN2g4Z+6+Vw2m7hQnnoSosxCjgoQ1WGjmDTQR0D1
5RxJbP425vUONazqs3c31MbNkZG2iylXEwHg0JMb/X2xKmPlSHFCTBqygYVipsLFZgMeiGuRO0Cu
YTyMDBOt5N/D4W4o4UOkaEr1RPxAzvAOtGqO576y3jVm3zhuvutlJIftppc1NkIJ9FJT9x8YtMkr
Rfc/LLH90utok8J9Hu9x52VYepj0GTI1OOOyLiVrbpzlWaIdyCq2QgWfVUXrS8jvsR4sYvHkYx5B
pOVPi9nQIFtbmb8Py0XYfoEY7IFk62pgTybmUvN96m8tyCBEBngTbAj4LoAgwmlftrKDPQwjt3RU
5drFn+cqkZyCoPYY9MWrY+xaJgKd+mn59VtODFFJ2A9B7DOYVEp3MfyPQ0QJ9kd/jWPe4l0+zwd5
nx6r/YxlssAFzg/sNw7WHoe1I63vMEjLafpqKyKDiUj7kBLx0WBA2eTas+EvI8P6lWvl1Cx+ZpX1
o8Dv9KPqHOSoq0kIjRP5ezThscgxiHDr1tXwkfnQwHIA4apdJWzi/RqOdBHWHjqtZWMxd9hHwcZA
uijhazhT7k0VWStHCSxp/xf2g6NBC+nZjhdMKwAdHI5Q5HVAlU46EAI7rJIINmJkcbIMX4byarJ/
iJRIs8VGgn8doMBbUIfAh8Fbw1QDCWFhUgwZuwkWN42Ae5XlREPh9ayKloDYIIKOZrxZfWFwm2OX
uSlIhV3oTClHA26zeJ2HDyjUv1PHy9IGXRqqChedgOJ1Vgxs+C1MriI71IGq4uAYyb6LnNXLp2ob
9u02DrmpCJdKW9zl/vVU1U7EF4LcFoIilHnc15w1+vyZLxLvVw1ztdRebb1NlMYxFDqFYGCRiJ4b
jEKC+oV/DMbpQIHMhp2yI2jUMwffHbA6E9N/evExtRQDdW2FBrvAR6peovAccQiWUAmkFqSV999X
x5np5KvMTKhqArmN7Yj4z3xCYUjS3TImsdK3JNAkRL9r/mtdByyuERyf5uKa0fsIcEu2o7SP2r1l
PaQCrEGkxA6A0cFOib1aQCp8NNmJxdclJkVC0Kwi6FTr0fFzvNPxXErChbWOpV8C65R4FV5WAKwR
878Q8nQlX1sUTyHkA6ANB2oC6zNAfGoegS0zVpIwCvlyMMmOvTLZKxB4Zo6ZcDGAF5/o5wzicyY/
e+Z432K8y5EX5auBTIEqUj8jFgYARsWn5u8KLCRkcGgUh6T5ncr6bZZt5n9dOo7aY2p+ucIcNdds
uKnSFuqVMbs1QkH8ZBq3IqYYb4zquNBP7LJAgHnH+soAjRAOfo3jfKCzXOIQrDXs1VhsINRUW3kt
9MrOkuezqg+2ha+R6Wn08GxElngbEH3lqWBP1HgJYwkfLX+X8nfBpEzxFYoQz7m2Q3NK8o0qwvXa
zFDheqSkq+XnAUH5aqeLmp/6dF0/WXIMmVfCGl/6gJpBvcOYxaenWtqmVn1VzUHHSNE6cp7M7Pnr
6FCInriYvF0HiJ1+PlJLDtqbZDyWF88EdhuEM5sw0JdmOOrLIxo7B2uTtQrx2op/pujNGnbqbYyS
S2eVF702/4SCnQrZ0kjR+LAIsi5GGf9V7ehoxkOzfsfms0EynA1i7oytMbO1esUsNrDswwIFaW85
Tv8SBDAUGL8BbceAbxA3KUlmK/B9mgBlG6KGabNxJX4n1V33ORVxFVpLs7KxZ6PeEcK+dU027D6u
KwIkSDEr2JeAdpgMujwdGqTB0bK+NEjKfQtJ5TgSZF1xvIkSOtZb23pttRXHG0ZkB6s5Rwz1qr8X
9INq2b+CznNr5yPR3S6BDgXnyoBjaflKAUMroCx0+iBYuvqUqmekPgu+XCgcVGoxezUdJFfwRyNM
LiVMEB/QziIhIevdvlqZqN9J9xprjAnbU16b9W2SYcAUff6cDIwfBvHVTdjgmYxcqjBAlulOUBTy
5i1IfsT4VQ6ubkr7bLJ+dL//S+V6E+Dgb05kg0JhBtut8Uky6WuNGVy8l86VOT4E3+ee/1E5EsdE
WNkGHExRwpOBzlul+Y1K7sI6QxVFbHPas7QOhn2RZW+tLB3TJkb9mpp4YJHVAD5hLPHzrPcIoCp2
pW5i+kpqKBvE+ljhE7zWp/6fxJpp6G6TFTw1DUjZL7ySNAItqkPHmuqPoCanW3Lz+EZQuGCxIeYf
qD4cgelfprpBHtlFxt5HpBY3yLBVO64hxUVfAiEBfXpLhhdJ3KFyG6xLRXEMFNwDKsxyWBMGg4cV
q7PERLB7+r8RTgHiMxTCGrywiQjfof3yY1YQekjIcA/vIy7/obP+DsaRQQsgA/gMFgd9my/uMh0R
MzxTFk8WkDlN1twr+7DoTig0d91IKHFwExEglyQnFLzHWo+dcLLehUKk3BgO7edewdnU0piNLAkL
XDY6NuekZpjHIswuYxJcComP3KgMaQRFl17YIwI0cPsfO2foO5yZ8BOQpF9FoA3oQ7Yp9Eb2VIT6
Tit1/WCVSOIyGVINEXXQDxM8W3jqgoWyIchw4kylY5HEw1RAyzdwYVJFwPMU6UiMrBsqAznT4n6J
OeyzyMu17lDk/DbcqNWIdp8tN2QX7PwWoRjKkAjzqCL/JUH3KSFT1KdxKwXspaksA5vSYUAsUgxw
U9AKUbDk8jWCSofUrzhOdwXyHDAeiYWLBv1TZ2BekHOLMxLWKRBR/0GuwnH58lIQbNB020R5TY7F
yCE3DToAMD1DQumaMPkxFsZ2C6AU0s7487wTRRbVlGCTe2EIym2Se73yN4wG9Yf1Vm4AIgMTDoxE
rSrw9jKPfLzN3AMJBeI98MebamI16NMgZBgYRjQzJSSuXJvpd5vV4H9oiwWoaDB0Mds1ZfnIBwwO
DOncSbU7T9pGxsJm0qK9HQnFI+PTNz1SHUXwht5Y9/hcikbn+K3i6nRLhLCtdEJ8ONGC/K+TPped
RSJ9DvPWCG+BBOXDTA5+Vn+FDCpliXNcIpxyH5Bbdvp4vip6/15hXqBAcjCtE2bWB6vudkETf0Zd
teGQRnC8JgSNwWfy1L7fGw38PdwBRZofUxbhfowklo0r1bqPNGG6Rdz0I50+lOLcVEQvOlII+1JY
V4Oxinlwk210Q6Uoz1/WfMqUa8JdYs5nTSYw5d2yoJUfYy4v4YcKJImdKnmgGBOq1V8Ijjx37MX0
ftubpKOtmyMr68/c94gYWweKR5INX69it1vhFbcO52tSNXu1PRiLBwNOxEwycDCwz46/RfHsS8fC
tMv5Hv7Cy6Zkmw5wljNg9fEwCWfjPaJ8WnNq6x/oFNcS7K+LRWOHfQ+Il+4Q57KK10ujVq2MFcwV
k+tQnbpvPgdWmLaPQnFNn2PMd7ZYBW5yVz/qDs0MraWKzxHEgkFIzphU0+tjA+eFkfqhZ93eKItL
JzMERNx26kg244zwbbyH+bgZ1Bobk37YzMZE6LHwp1WZG6d17PrjtPdzhRi4UQZY4IZuDE5M08Ip
QkrHm5Wmz0TAkVqsdqSLLwIQkScFl8xIbTOv9jWQZyS0Wg+pShoIe04oe66gRT8WQe1xnEC9HYcY
Gg8NKR4xgix7AjAXeyndq3TyEdFHRSDXYHK9hpmiUoclLcFC5c1RwloNzSwy/GlqUS3eWhbPbbdt
9cMonxrEBemALou4PFYCf0k+dCvdqZsz8OZabLGvBB/sqmpDzh3MvRo4CHLeMB5V+kecu9eteDHE
k9Ju9dmJhFNTXbKFFEgh0LEwNEY3CVx4BSs0bHrqRPW+ok2gfzDhK/uYyVkuJWxnxxj94omN0Yi4
i8P/ODqv5datLIh+EaqQwysDCOYkxheUJF4h54yv94KrPDO2x+GKBM7ZoXv1uBZZ8bfeRW6x8Kji
QiD8x60v5pDsBhQtPQtlj6yYQmOF6GpAiqh/629J+5FGcZOLuNa6eC9MIZCRdjFiTAgc/3tEHXrO
2CRpP8jIMgxuHYtfGjIaELR+E5OyPgUsOsf20QPPi1C1RqgyhTq5K7q5T7VyqaKiSEp6eXhNVnAz
z0QSjuOpAGxj/iDCdJLBIfGb9iHnrr0nUzOJ1YGKexFMH4Wow4GgL2L7NwNZw3iaAaAIdcvl6ErI
HMXjsAgYx0sEXff1vtLAMlqCuXRXUyA8qkO8uaLuNKq7U2UT/os/i1CQkGBP+X3IcvGb3NmHUPCt
VmX07fGg8LGhAJLmALp+oSAjkKthjahfucqwWAUKrAyOmfvNDPYTe/SInXOkMgycFBBhgoopXBZt
uU8xbUYAlJGkMmANBpxrM+mBZjHiG2DWjn8QUC3bkmDdWxfDuoDobQXUgwvfX7ZPRVlWf9GFp9HV
T4P0VLuLJy6hW/X1ysReVCoXgrrdb46sXnCYDOX5RY6RlWI+5W5bM8WgZmI9wOhmbInDtBV+C2zh
QRg5SwIkmUV1aINThOSwQXz32zQ3OTt4+YHPBqMKiQuWQh9N6mL9aLW13p9lRhlEFy4rnmYLOzp3
S4RgqV+a6QKXLfG6jGLD4uUJ+dw0ccxY8szOpVPtfmfeXuSvYyZXvZES1cXbU/fspUz3gSiM2wjP
5JeXQAi/CQBFSeTgsr2OSk9NKTmBvEmiK6KJaR2ivAu8zDnC9k8nb/B+p8kbwbaXraLoEcEqL5Gk
XaoRSDk6WWvZlFzt5AwxWQteOpJEw/0ShBfqQlQBob+tepR1/wZP3mpE2xHZgYtghlOXsVNGa4zf
vfzSdtqWIOTCPUYlc1u7uxDX3n/zYfXlk03SIocaExbnuHLIVJc01Nu/aXUNy2VJqO+4xL8QjfvQ
DU45LW2rA5acugKHlKhp57eqGUb5wh7zn2SNcOKP3nDRiRBg++I/YaIykJj0T5uaG15i2EIEbFBQ
dDKeI1+LNiK7IvDRyBV92vzUJac30laSWdhZgj3yKPrks2wsynoZJXQQdpjjJK920qM5V9mq8Zln
k+Ne2pG7LPIVg0VYejICuUUC/BlM38kW6Hsxc2BZwF9Tr7moFj19Fqwmdxvgf56SZ6UFAgAS5nKE
OLVNpZvwBw1UXmRE7kpRSS2d9TglOP7Yf+Ggp+se+qUHPM3lnPurMg7TlZQ+dUhDucTsftkrBN4L
C/GTdlQAP6SBxS5jHe5fN5HO/cIVK0zwW8ril655pzSRHpruSKmC6buYgshgTsVEAL/H4Vma/rIJ
SkeWkYcWSw83kmkQULEf9GGhKtq8d60tVsGVLrm2WdwTBQHjF5AGBq5jaNuTJ+DFdYwQe5IKpQdD
uuo0gtOyjIy/mZWwRtZvJRZEvfgU0jofPlWgrBR9Q8zOIgZrFlLseuKbRmo29twJ+imtYtse9SNi
/jb9apGPDl8monEWZ8aRUSijNOlXZytfM5P3vJEexYxfSsGou/LZUNTE/op/EsKS3l+Yzc+A3KCW
oI0V9w5TgjKwrwn9lZhYoMprVNVQpafpk0j0KiY4P2IOK89CDmuLZXxlPJFCJXiDEjtF2xy2KyUY
6UuAFkwpLUBcHCR/Rv6uAouzwKmHQ0FQgz9fiMYiV/8ynbl5naFVAVtAgnJSbhvkEsS6wCgpV4VW
LmI+LopTuLHajHJYqTbGK0lWRejomQybIWcFSSGSsYDESxdPLX1TtT/4ysd1UUWroOv/YpcfdnBw
6hUCSMV/uTZP21cPtRURDw2JCMiQQfMvdOdLF0EDYqd4YyZ9VHEaHKKes4TYDaSYYN7UoIDYGkUn
X2lPI0tCSTyZ/l6JbgmFX8MFrfQ9GRIfA0UETXjOe27dSsYw3Za2pUd1/mpoz8RhrTHW7OQjAVDM
K7xZ221a1KHJyxuW6BnMcofZ0ug2NCpM/kX+yZKC+uWLuZEprzWTfdlB7o/ckKq4CqRNEDMYk/4s
HkEzdISeg33bDXhyEPk5jEV6cqm7q6o9E58ZsrpsywXiIyb92biOJTvxYTIcDOUTq395Do0pP+YT
OJF2T1H1uaDdLSoPSZ1Q2R4iJOpI5UVkb80fhRq5445MKYw3xxpgDDidZxv52iStoEzmXr4tWqTy
q7ZCpbYajBPjNe5lE7uWN1e8y9SwKvzM3bv3b4L/Zs/PGEKO95q6yP+hBuR8i7O5KTu0mhn00HSd
hnRWu1A/obDwrWMQPAKuOPwXWhl/itYzVhx6hUAI1CEsyMxcDskfej0wVRZ1FcsMgff1Gat3qK9I
TAblXI4HFtGMBPYuYxx3j92WZQNz52mSLS1RufbCOqwo7R9atpdZhrbXQD8nMDkbBE6/grxrYDKM
vItr8a0ADuwAd27yfiXxBbhLfj1MvNH5IHbSXCdsgUjs7mG6s4TVoO6L8EqGxxwMQssGJCzeCtd8
zSUEJbyB3/It5TwFn0jblP3T648Gfl6cRq2JR3jfRRuiMUz2tthiqT1q726Ua451IsIZNoz0MpR0
M5UMHw71RawtYVTwBCywE2GvD0UW3SsRdSvlj7QRh0ufXvr4R88fHonkSQNIwMEFUeqOym0xnDr0
Z3BR+ejIF/Cgtqy0bmNaCFn41bbX2Fwp3TVpb2g7YXKci9Z2tVVTLMN2Hw8rz10Mdb6n7YiAy651
YoFqLuS1nh2S9F+o/6RgdeW1LDtpvreMo0XwckDfhMR1mdNwE3dhbWkbi2LV+k6FM1uviUD1SxT/
aBhy/HSWWf3A4rWjOyNJgK2KPIcZ1z6lJ7qgBjH2H+Q8n9B1iYHJIlTmbFFVQE3fHvPc75a4DGnR
IbR7kEU10X5T4lFbSvN1FT0REbTRARJc4NtWdqan9XzbNc6VBjYWxJUl8MyTfEImOodoRfmRFT+h
u3fbd09JqosblrCKeipJEmhWlNiLOrPRNdbJsXEfCFFz87st1rz4jbKWwUtKtlmdRO2tdGcLs/fb
Q78oUGTt4uyGTgCvB47mI6pbLLa4s0fZwIxu3fHyomBi9cWAshoXPi1TqeUlg5Ngn5XBO0RN5udP
Qx/JK+d9KVWuOJq03pp1XAyd0Tpdq6+yHLtUQIVntTTqwdLMC6fgmWBz2bOITDJH4n2llYTZBWGs
m5ll51RYQ/C00eoxeB8q1iSxnI7zQPa+ZSJXlqmm18RiVc8UXh1lvYtQT2AgN5iWtPWs+twQbb7N
Ag2mAYE9WKpkxsL42Dut6Sc2gIcitLvWJEiSe8LDY77kfuSou2CvnMvDUtUG6Pzk0HVgLwtydQgP
gOo1L2ldRhOXGyOdPECFP4ROxT4mxPjHVNJqxI3mA2j3sbBWib+a/nFtKbHugD1oDHO+fJzJTih7
L81i4pqOEI0at2Foibo0VtpJGVhAf6F9IJKBGxziVpEFS8PoHbXBT8m6MN+5/b9cMuxCZ2lfEett
AKOIOmlda3whOxG/3W6gKYHhKaP9DJKacQIqr+opMcPFnOUFSOoZHiZcBoyVqCnHGWvgWrmI4tkb
HYEttBFDSK+RY7hEBqCgJdgo1n4Urh2ABfRvGVc1mh5INgHHdEf+UrDOoIEWUsm05qGA3lAYA0J+
tsDzcWzyyBv1MYoYoFoYy3/EXl+o1W86wpcYTzCWkRmKVNTNy/c/UYIcvT5k6LTarJllvPOduU1V
AbVYfexC3DORbQgKSqJVjTbONOH5IetvkqWEGExLd7VsFwR4EADsUT/0CfrkfaC+9eYTaBurCpdJ
QBfZjCrzXL5k4x9Idy1CcchiG/M/crn9oL0t7laNGEQC+WhCwANEOiaumO+GxOQ8vJiWu9Nb2dim
lq9QI48asppnl5sdL/1K5Mm/uaPFujM4GYBzhT2bFa3mub313g/J86G5pw71/DXy4r0OM1OWsOTR
ROGZMi66gG4pQxTWvD2fbRWyMrNCL1axAroqiPaylEHFDMdZ36xwZ0KETDX0PVt5cCgE2DYN4Vrz
VlLzbJkcU0RTy7hE8rbGbIBlrbFLG819H1/oq5DfszHy+pEIkP307NXpS28Z20r/iDpapMG90s9Q
kZWwn9OJyRXeMelfN75Yj7Ki2wt87gmzYuVaJVR7XBiJeDOEf6LKcC8zqCt5E+7a14D+a1KB57z/
goh5Lu7WjPe2US2tyPpwepMMJR+0bL3EW6pLK9qVLtgLjNa4eSyGCHxNfnGMSRWJpxHBkTNx7PR5
F9YEn5T29DCaAte+Sc909M1X1G9Uvnz/I6L85Y8HYEkGEAYBvS9/26RgCRokn9XC6MRlXXRfBtAK
m1q2Nx3ckWleIac/YqgzhRNfPAZX0nJmtbBx8xOzAj155PXVkjxH819u/W7UWcP3h/gHxxiMulGj
AQHkrl9G/2IWtoKsiEJfsDYeZRfQmlrWaaYXpvjS2BQpnyT/zfk0jWw/Dgc+gUa3E05H5IdmsSuF
L6k+45xN0qsIliyl81edzPtnaUcz+zaB98BmMokISMhhiU/AI0C5N0rOrGHXAflmgjvjm6C5aLiE
oCHIzvTrqJjJBkxMs/zRD09R+ma4XjbsvVC+JVAM9N+OTbySfWlsxqS+nsNCOoz+Sa0m+AYPVPyX
pfc+skvWGYQvMwglETB6gLqf5f5K+iKONN1h2fDgIll7lkN6fZtGRK1/40+V/gLJAdr9/lsbHqBW
qFbHRKTSATpS71HMovgD0nFqmh+NFab0xLAou0tyJOfZt4yDfKb8Uqz5FDAl/8ngGXv4Cf439g8C
NkWHhspFMXpozgYMV8z1dx1eLswRzA+1QvPD/pNXaLSLc3Fu7t6d9Ipq4x3CL4od6dMgLMOpEwPt
X4cINLKZ+5c4yQZfMe8SkjBdm8Zp7psGdBFtcrtdoNveIC/162W+W/hr4Sj/lWRSKXMmud1fNfU5
a2OSQ+F2XxfKpv/q0VUj00dYizt27lHgOvlXw3gRUDtq+bM44LelXYcMxTIWlgrznRkDyiNCrd2C
SaxTLvJ1vMsXw5z+l5lS5PDFNnS56r1bRU58avYtMrl5ci++8X8/vD/iquAOEcyJgSO6jLa6L0sn
g7GmgL9YWVD/DFtA0r9PrqDxW8kmGBQUKCDkaNnQW2IaoohgbBcIK95SPnwrdoR8K6s7LAS5NW8v
AGLfETlOC95Vw1tlJrOGO8mYKaz57iz/YIZgy6TbBAbZ/ZGbVsn343Mqnw0gBvAooIxi5Lf5mkRO
Fyk5TioslhNM0DLb+w1orkFisRJcWn9zrDgJBsp2cnr1SMk6RmErcaLtrbF/CN0TkDgf88sPtklz
9wMgohsi3DvsnooHBSP8idPOc0iGW2i5VM72DJz4KOV/AAa54qKtXd2lK60aC9TAWARMgN3wyhus
ijer39CUjt/Bb3VN4fEZs8o9od7N05uWHFm7WerS4vF0FyrJ59ZGQlRuLHNmdoaOwGPOoIJNDdWd
T7hlvSrLNTYpMjBYz+fPkdPdt4k2wpbIVJa/d/wtIqeknxb/jNkRmNEKdNwp/BqyQ74YhRXDn+6P
TT2TOXfT7oZlwK8cu7SfXqJ0Xfcr4QOXjg6lxmMdrD20o5RJwzRxw9Hygu46Tw6srD44aas7T661
M5cMhUgAKcI1LZLSX3UPgcPaGmxM3LgCEdHoRKpxfqlgbVgdzwAB20g56MIxHPPzB9kJs6iAFKpk
tlk+K4S1U7G5ouLLvXWAOlMC/LemVIpyID9LGr0KALC0Dbt9KG0HoCLyhlp3grc1+7rdI4Yum5er
vdVsY3lOrRxoSYZL9Mjf8g8NvveIn8qxO6sXVmTMUHFtkiabzBbWiS1ebV7hBM2L2sg5IRCFlIKB
Xnspv/k8WjtbsnJroU4oeKn2ypqQxJ6srYAGex7/82hMGLgCtaRoOHiImTAtz7PtYlIp/Gif4cyc
Vma/gGJvVW2zn+pHeLlbpir17FYIwGMIU+BI9IVhPqRSuvT1Zl8aaJQK0hvQCFDIDSfugmH4n05E
4tiobL1Pe+ANXf6B2wGevVCZQVk6P5GR6ujHuXv+/x2hSDG/++hWRxr3cYS1EujBDU2Vgrlf/zbZ
Z+zcOvnNuMe0oBfXve7784HxNxJPkGsqj34YeltPYBTcxcXV4EWNvDzbdYN2yKY5CKkafMuiighH
uSdleZKpQwHzNX8CAhcEQimPMN90MqWfxQqiD9lvzpY+cR76OloJHZX5qGmX4qtQFcn2FDasEjiO
qPDoAxQgFx7rFyuo1EMhCR/kyWsSRTYCcz1fujfpPavdWc6aRUAknlZAXMYaZkGK9uW9kFm5VD+l
GnxrCDtM7NLKX1uYc3MvofYcK8crxmWZvLPylGv3Gg6PeUisa8q1InV35lql8Uu0B0Euynio0n9R
EyGC3yku00IKU9VGVygx3HBh4JqQRe5Ddmrdo1neY8Mph+mVqEXerY6hTsXk1lH9K7OLAUZFrtGA
7RoDgTyDxsQCWL02yLTosb/XF7YSWnQb6ssAi8GOcQvyjxceOutNd1rcUMNH9W/OSK0xE6R7TNri
K3HCFGg7DVKazNdHbCJfGn0I1djoQcVg35EiNOgJSNCLe8mUKt9WLctXA2vRHi0VRyS2GGHqfcyH
NYkj6b60Ol2mlPlVfmr7E+BYRuCoWkwQ/S3BHVvs0KyQdsQPI4qfcjLAC2AU0W/5uCOn09S5DRAZ
g54s8A6rAe4Vxk3W19jo1GMMF8ixQOc7bzRpVkRTWhjCUP/KDjSI/rWM1Pj/CF+xq3ljCbdQgnoD
t+glSZPDW9fOsDk6YCjZizE5LvqOIIj+nZkHFCq6Dphry5CrMh+KsQtITLnoxGjFZy08WeNTl5Ze
L7TzLgWscmPieW+pXhrrOlFnEsLpVmRS/FE0l2xnslXaIMkBkGLX/aPxKSakl+Df+FcpHa/ADUMO
SVfpDNkR0rmmtDkih3fCkVpbN+ZbSvyGPtmzf+nmomkPzd+gbvm70aea/gORDY818ygES6K3D7Ff
8jfjzGdIwigwDd+wNYpkLQQHTVjTTw0F6cd2EW9KYLDYUIZl7h697ga0znUfEqpe9vLoFVCs35Mh
2DYtCFJkVI35NJHoBWT1at6PCyNI67YmYzSiED3FqZsZoJ5DWB/l9u6R76tJV4Ezv5XhZ8Q0fwuD
0R2zzxA166QB7MDJ8uZAYK/pbcqzJ3/Jw55aQWW12N50HNSCuW6FDXK2fJKjwjMAtQMuSDpE+H2k
6M1PiutNDa9tdTSSXSTs0MqnEpqKbTR+YZQkG0gVmOXPYa2jJsMXRh7XuvL3mXKGz9dWZ3JZxW7N
QLg5tBJHg7YmCwhNRdmeIuHer8l3rX1cj8uOH2WwF4xuEg41flq8cilqJHep0R9X6V/cPUTr4Wpn
LiquM9yF26LcNYAxBHitUGiYXQHHIJHDDy8VI9Zgmf5CC6ryeWuuGE4vzR6TNd/P1WoYH2LI5TCh
kZzD6EAwF6KxIjlPXmCghuDDOr0CIjmiFD+4yT4Yd3xCcwzplCyW+lPh4EvXQwau9JDL675gLjwL
99MAdSOjCOBOT4G2L5N8gw7ERbc9ajAdVpMsVK4bIpeP/DVTToPyoaPq240ZfDrsPb0TtK/G+6TC
lpiCVj+O+hvSBTRUMCeod5kc2wHaItC70avCCb+ZhtXgOaIdq58EqEl/5RXDD5YLMw9ztnWtibqi
R2JLQZvjffOw++IJDaVlOGYHdnHLJyeOzPvsYvxSW9JHttBKhPzFvIbXgqqD6Z0sLMnANdBCzSyG
it9NfBLUtRWfo2KH15Zlmi2JB0a3GIXVleBB/yBS+m8sz5W0N7RlCvMx3yKy0aXNYnKaoBonXRLO
HcWaPh79cm+uPHHvGouqXVhEQ1DpNPG2B4aLPUu1Q30nwAYkpEpa6MP0E3nZCU6HLL/4EUb5xPtW
Ct9ZvDZq5CHNPASChKGGQyKBktLVJ5UMYTydG+xWnCVqtSvaG/PbaqBsoBE/+o2jmEzOdzUGMFqh
IoOgvmbWXgUvSyTGYoNJXk6xU20YR8XhDin6fCRUwmJae+WgD6JrQ1HB0CFxn3BAUpl5BIC0uakj
iltOk/aKbtjhyuVZdMMNUizeOVc8YuoKAPrhJ4cjoM+IBKeQW/hMHUNSSdRPh4gsNxwEKWLk1E8F
9zLrXfUPylMzLElOnqvpUhvsAadvpm9d5gwKxGIYLhyuiJrjaSox0qE1iNkDcW+mh6npIzobcbC2
HEHBec/I2HrBHJ5ZD03HXZnSWg0m0Ir1033T4tAqFqgaXvCUEoJuzSW0LBF/As5M1Kle5KC90VBk
iZzT/JsQb8Y25aTyoa4Dettmtoh0r9xahSMhdvOti16dNH3pxitK0diiDrfRT3EP9wFF+AqRhK8v
02hHaE2nz0QfFQsLjn1D8ScuJNQxMZ0ZIiEoHwSUBcLcM9/9vxCPlUYMlPdtIo0IyDyajxouFER5
uwXXDmoG1yD1CRT7HIvUvBo/o4k+Xs63bpRk+zz2EA4Y7Pyy4Vutf2z2aAyf0fdYmyQ7gXokgxG7
fD1D76/fPPEcuO7CF3pn4/sEfgKf2HIhVfmvzk4xoG3SagxJ3L388pl+DzlSI4cdA6MJv1QCyGot
LntNgiE0F6vvCrVut9TQ9fBbzZiIleySojYwL27rzvCT5V8GYFr6J3FfX2PuLXdVxQ+T5MPxEeA5
C1bGzqKd0ceLCMFIEljR9IwcJQtDbxWw3fExc+8q/SuijVDbOWWCN5QMAFAkbJX6mukHE/1cznff
MwdtQmWtoYbHFpsz2AwoqcdgHUIM7SyL8cufXX8yZZ9Ll3L4jN3Hrw+K/B2aLy+MwQy/e9bQuQIM
KGav8yuJeFTfnpQsRdbDonQ0vF2Pzi2UXQTyDXxb2l6aSVSl/Bo6gzyi1HKSDOkrfUcfQZVNcYbT
C6QNzZ0Pu2L4FuSLBaPKf0k87XH6xoGFlsuCMspYSAYpUPRzdwJm0TiW7C4EpkcT4rxEMOSDeEfj
tVQlbyGq6oKSeI6mdkaNAUG3TY1qIeb3jgKwab9HQtq6PLqLaN3KcdLpMEhh4MqWq0C6yUaoLnwu
xV1KFJdgkAyFB7Io7kRkKIE4Ly3GNF96/111F/jt6TBhaBZVhT8KBiVLU228usIpFw9l/ay4ohmJ
ISRP52huOVf4PJCoYIoihxdXG9My8URBxn9LlqMzRCy0MwWsWXwb5WMcYEkP/0wQmlmvbnsq7wd3
btJrUBJXfMec8xX08Up6SvW1HP6S5FfmJJxUMrJFKjAjnVerjhtFcSqfC9dX5jGRHxq78AqfgKkT
U2cr9Qz9rqSQ+HIfeSlkL990KD2E+l9Px+vC6uLRacNjA50zQQWfM2GR3X9dbO2lBjoX9/CnRoSV
00/rFrFpx6ymJtUfondNc7hAeOmKEeAYxCSluqje3cc6hbPdy/doF39RBfY2rA7X/Y2Ug2j+E2jv
fUIvwDqW6pFMESV5iphNg4DJs/lys7fU/5IXi8D8zSuKkeGvlzHKa4+4qucWmzIoL4N7gTMuwrSo
cdKOxXXwf6dtFM8LCP9ZrlpzIbQ2diRblwLNScPH2X8ACBcXneWSil8w5ZEfEEGH8m+nXjsUYW31
pUDEktiX58gqfGMFqUOsqJK7Qw81tNaPSezEwl6RTzrZifFv6/uLBEN4XMMERxYIrCK3aw2jhUVw
I3MX03TcSJiFqLgpm0SFdnTw6OXwf+LmxlSEGgCvEggWvgUDJkmJ3VZdlxGZp1A+YI6Gu5HieGy/
vWptaDa6vJzSPXD/1Uo2T1xC9UwepQIbtoRQJ1gJ5U6G+aR0wO/0g4gkWPZaRw0juxDA8dYksJfF
vKuVFbceS+YUNGqKSsH1z3aEXBraYLhL0u1gXUNY9dkzjSFQe7CNduOwzpq9AZ+YCcmAcyOiIeML
maC6Y38fOkZ8MY/GaXomAppsv+4XJRhgQApDkS5a+SZxevCcC+LPWBFSpiFlQfdt9XdQ2y4FsbIc
sh+pDBe1fAdOH9drk75df6QDotjxGVQaS5u9EcH5EPn68oTH49+gXFtINLBH6tRpcccHLo09E+eQ
GzDmcRCP6STlpDPrSuVoRH+Vfivkq2qUKJWTvQ67SLUmls+AYCxiNweYDs0gXC3bjchLI+kP2amo
D6CQWZvXC42XpEp+GgFhYerZmEFa9Tdk4ttQ+UoaLzHuImFwJP2v5CgzLEhkKKIJNl6mFi6F8G90
f1wOMT/61mEZuNHHN77JbFiLg8k8EDaX+NGTX2bAwrTAwvwsJ0sQspspEw7R09BMwdPbYkBiyaoL
6SSXdIDmz1ukzPH4s7ET6r/DpNVrrUvunxoigIeLkr7K9BUw1hlfhrsJMdFHRAOfqx41yytO7Iwc
jvEdYnFCG0LQROnuFXZggOuaU+M7hfpFS8Dx03bXTrd7FAfKuUpwP31A2qYcaX5/Ko1LkG5k9zqW
e0U8eGB8YRBJ3RV5SYJKRzi/+Z/S45+5SQymXOv+45p8+XAYqQm3Mkw6w9vmBDoO6UNgsuUu4Pwc
tXpZIpQlMXGuAKNn3efWO5eZsQsDBoH9zqjmNDcMntMpEFe7aEztK4MEkVvfMgxz4HRCDBJZJet0
ijBvmWRvM90RDaQN9yw9kgJaBXc7ES6mfI3xJBXaooCzQuPoMP0ZIRxLF0CSCpEsuAmshci6Gzme
4q5EwEHtqmTETM6ZbJ6KKbIbO/zS6KFF2pYyCVIKceXW/9AyzqAV8AFRGUsNc4il4N8rbeWpNMR7
0NhFvPYoCQZ4v2rxrwkcEh9M7RBk9qA7pXgjI3SMqWoJlAcrh2haW+AZ1+FuS0uszw3SOayF0kYz
9wvL+mSDiHBnlqgUnOxxdE4/nkp8LaP0g2OGdxW79zFgPqat+gQ5xNmTFhpKZ4sIe5zyvq0C7+fL
begMjXPRvQIqbLcyN67WrEXpLGNqKER5EYINFVpmvMycG9RgpuQMxT+XJqhbl4DWuUjN5DFt6uRm
F/NryNkjiuJb64AW1ey2JP6C8JQV9K71QfY/+sBTor3N9CdNnpKCocXDfBet0HEXHP6D4M38o5UU
JyGtSIQkCbjUZplQ46X+Gb1hPkPRFff3HN5+CwUwiI254SGuNIe54kqQ6bgRatiiGsDrBkld/682
9r2loEbHcj7iWNh3eMhqHXIijDQ3fmU8Wh7CEPkaks9aTtmMa5/FmGaWtO6/+fivAwDdajqS5W/L
4M2d9PwM1ZN8kiSz8Df5ItDUkBDFw6KMV9NCvGueuGtSHAPBmclZ7p47zq2iuoe9BsyEkhQdSQbA
T68hmm4a4mJ+K+xhFltnc0zp2AB/M+zEcpaS7qiVX1V6wisxb3wsBsFaF1eSfzMaH08h21psKr4O
yZDrbSTDvJ/pytfApipEgJ+rH4mdcYM4OK/2SKIkFVxGw78HyoMn7lAsZlRlwpFtRC/xdoBPQkVN
ol8wj9ApanR7mjCXBEgJzAQLxD3ktE7cRURaJkIIzJb8EjE2+5zzFm2tD66tz5hNkucykILeNCsR
tSA2bLSfFwRu05oWvgU1v7uGH7Ya5Ir18L+yucIdbXzmFwVPNgMxGGMElJF0uIHmF5UQmCdOFXk0
EdGpVC8mi48pEaUR6DqJbijYgkU/SY0kEEfHpYl+NPfVjOemf1XVuwg2ibyV+3MmXKIcCx2rGy63
EDadOFFU6Vqrb5+2tNVhOyCVTAgUEKHBlMYI5ntt5DhEtWAepCp9LRSx5BPdDEZ15tJHkqyuavZc
bb7qsWNR9OU7xnuK9WLFGnkfAwwRTlrrbtHGezsj+epFW83tCExdOJnqvCovFy5zE6Gkd48lcxVi
f0yA6SCHIvV3OyI7cbSU1UO18C0Aq7ZZb8CzzEjWNNidLj1zV5C6yvA3BzfTVSTnNqsCcZjI/IIa
nGrRj2YqpVhCHdZzsVZ4f3SRJBeSHNK15zpK2OGGtyMTvN+sy3c6WHAKTOXqeVMb+pBAQ4RHSV1n
gNOV8TdH+zuUzCKQsaMxXSxUxBY5DYgcuqhJP5UIZy7EbqHxSigEMUDxj5HnLrlmiXdlpWGw2sTi
YbTGW+MbcDv6fW8egSHPcN3qVXopiqeYA4Csio3oT1clpkOX4qhCJydsifKbZSVFf3qxWkRHp756
VMFHaKYqkx94wKbNGqH/sSwcGWRxlGCHnmp2wyRFv8LlzQKlwCSrA4OpH2n7CWJKR6QepnUpSXjB
1MBKE2FNd9YJl9EsmY0j9iNzI7WrsHFqy4m4FSjyxJ9ZNm7Sai8M22p8KUQpIrMld2Q6HEo07Pzu
SAwMgbMC9FFeJxofoiLUSwvIkGqmAQsR0uXEdB8S42ctfuvJJi9fCeEphClJ1popf0v4Zbweu0Oe
O6Y05R69Bo3GdCN1iPV2preuAobSXDXlezpe22RvhgSUIvwOfxNWJ1b/23jqouWAVKPDUB8VcPb1
1pdUdp/TyaB4wRce+lnEADdColBVGrN9d9lgYWFExLFcKb9JfmvzRz7GLFZRMgDWbYH2EoyG1Ldh
tpLOWKdnp9DM78MpY62qdO9seAaevhCnSM1SHACM1z+jlaDuw9nsGY7borPmo1dhx0ZnlveRXQPO
VoP+qAqcX+O7KV7zGL+WxhBQjucarlPNvEYCvFwTODysY95BWQDhijEGfzn0kNmIrsjbxVStFn7Y
gvaxI86KJZhLQGqGovbPL9qlHv62EIqy4csXmlkHfLdTWfVtDf3biHdY8gbU7APU1Br1ptsjy2Rq
lX18IGUeDjm6oPwBroIROQowRkF9868AQzPQS9XB0QzvsyrZWLg3SZRHxfFRhmuKTEqKbiUo4UDV
10oVbBASMyDK2US6yVXrKIEpwePu3hQNqVsFo6pbkn+LCiMRrncTXwS1Ft/p/08+YZytjighQBVl
NrcwuDTqa0xxCFtvIUYaO1WmJ7Hfc8xKxT7lBWP9J4SoaXGnhuKJuTXhBBRp4vANmVCot2b8qY8l
eWsYn5kcYxjPIeEBmqIAfku4mULjlmJHClf/cXQeO45jWxD8IgL0ZiuRlPcqmdoQZbrovefXT3AW
A8zD6+mulsh7j8mMnN2wNM7wf/lIlbfpRUsxf5iMGP3LXAGKwQ0Wjz1o9M/IWHgddErD8lwX/wYU
Paq+k8W3FLIh/uyTnynLQdztM/OKEIU5hJ9jlt0S3R7VB7qjmo5W/9BQfU/pHD39VKZvkkGy/BOp
1E5pt6HF/qjbttIJ6vEMVorFS6D+83FwCEo+68kW+aNLOirSALn+IfCmhYapRIg/U3wG+jdYHMng
EbIxa9rd4A4IiQhDFg99/2WgxpkHVpuew1i55RocVF63jLJ1T9LWki3MjA/ImEB6BYP3I1t7AuzR
KoDhHg1t4WbTTsxuiE4z9VETkaYRf7nycZ9PZwyvlHLBQqg2nKV5cuu4r6vRoiO/+y3GlQPj0ra/
K+weIAYIjthfkUn04R8q9aBwFoG/Z+Dg1Y8E11YLhBZFZinpOBeZ3YBsNbduboJxDl5kBxYSsvz+
CyQB0SQcSJ3A2MC/W8kpU/cRgYHesW+/QsB06fjJZ73UmWi2pP7V2YMYcFdWsQuTg2Q2bDlrDlv+
7xKqb83KpqV6yBFeKKyRRu85cZo0uCcppKfMGTEMp4xVsvFZ6CDskBeRw9Ikn5X1UZsvQyiPYj3B
3EauRF0lMfck0tAnBc4nBG4N0j4uLqAglNalCYBdFQQMqRnUtsK+pp7A4wF2JLFziA/Zvk59N+TY
yPH7KcWlIz6FQWXafUmI3/ncke2ycPKkS4fTjzRsa6tlLr4JbLs6XoPYf+EsIM9EFneImnA3uXOb
YEEcq/YuVUzd7qGYdDc9dORu1/PEoCYy0rPYb/ufHOejnzKeOiYe78u20jaeeuNrz6VNgPk9/Z4E
O2su4+S4cr0XoOQHOFhlrBQGFj9+N7UEJBuBYW62/4seEBb23NXcf+jUib2WCDrG0qZKdybqvCma
UxvHXL0wC0jna7dYc1dl2l8vwuIwX2F1Zhc1fz2jsZOA/SrN3cipfFPGWhlJOem32H3yMO5E70i9
5uu73mNEshVLPqm9rh7+1/+NG/YEbXIreI1EARiVAE6tXeEyMk5GL6+ghd4inM5GD89Q/tMhDnoz
SaSmyCeGUwUF7hue3ZXiEli91b+K4CqoD0u+9j5PUiQvxdYGKQcCXzi06DPxf7tpHjuKamHt9pwU
OKNHk/GdFAC0TelsmrJbVHAAOw8deLbse8XBzlmZvwBGthM++/BeYHBBGJGYHyTEgKG6Bup5Qpah
y19WQq20FS+tdzZlXPuwhSbrKnt8JVvYFDozJeLM2Je3EAmDs8Touwl+5OBpFcy1gnonC/uovCde
vKoAMgpEVJYY3x38MRarY4NlZDA1WFK+BBpyfh9VeiWKo/YnxaS5Sh4dSiJ6BV2EazjeOEV1wI1h
uTLmOWqH4u5P1tHYfDfls5dfRUZ04MlC3y77txLxV+Zq/VlvCHuQHDMEppf4rjz6tgXeWSW2S9Rv
butLG7klKJ4FWtj+VCWKSA7YdLqQ4oC6eJVM0WIzXzAQYeyIQEGcCgblmIRBZWouSZ/aEnMeEWNw
vm0rwksuBvs4XI0EAMyN8NEm/FAC1Ob9tuQ4Ck4A02WRB+EhImqgcS2MuFILBH7ty1ABBW2pte3R
iM3FIB0N+DATWq+gqhzGSavEClZtwnHDVd8v+3+FYUAvgdWX1m5a0Bfrmz78Z7JL74GwpfVDZFRT
VPeGr7u49/FTzWJbN3aRaDqSh+O4XxFnyPhT/U31dKlAQvIz2lLUYHOnvygRxlSQ2kO6O6UlCw89
G4Soigu5r4nOIReyRivWa+Nd7KINmk6CiQTvpLc8TPnwkSpvhQqqyKP7LBUcOm09ayaQLyi+tiys
L4SPs8R9ViYUQ7BH0xZXD91flttp3LOCTHyeImZVdYbzcFvghAiYwH/5yiZGahBguh1bsgPzC85r
CcHxBR+fOLz1iLA24J2CA48QOh0P+wHlID1cT2QIX5zTM68WoquIltM8yNMWY12s4/qidA4vs0ua
6hnFXOJkIij8z6pY87Mb/jdpWNPk1tWyk35q+SAg/Q7x0MdbvImmtC28rVSuixGWJUsbLBZl+2GK
sFApt8A+77tlRCZaGJB6xEPhUo/nGtbsp5SuteE0SKvR2izROZVsgjmSwR+wU2PPIajKYlMwstGs
d1OQeGoH3bbyYa1g9vkaXoV3CCOQvcz9RYS6eGdogjtkMTk/P/klFkAU3qL2r/Qecn/XW/gXZr3S
0l9J2zYFMJW1pu5aUn9FjegKZjSozPCYfOjoy9BepNGjU3H/lzdBeEk41YLjwMSgNx8BpBtgvIy8
OCR75dX7mzhauX2QEzX7PRFaKbOrn0hRKXTin551YNpyiiuioOFSUKZTZUqgxmdIbjb8Wd05ndCX
oGENEmZiO+IkXYGmcOT28uIeRJqisqDhCULdHUmHkaYedEvOmy6vGizBGqB2HwKbEaBb5mrItZ8Q
WXb06VuHroQtGH54RM8J8jvP31V9tQiiqb1tU+GKYOBu3pT4T9AukBhIC9uomUdun7LK4cK1OsCr
2U5IJBZDru5P9xIw/I8AuUxSfqfZB7bvp8K3lPpfWvFMkTpblNc+G1fmyU2sLTjCx0TZ5GSSJuT3
oWzhw7eycyGvNY0oB4bHI6mb432w1u14T0mum65y5wTaQbN2CTh3djqRy+yQuU6rNssSkdT4bHG2
TyhazYeefGkwhCwxWTfM3/uQqKJ9/1bq8wBdoXjI+SmloipWUrhJq0vVXiVYPKWyaDm6pZsSPIXh
FKnuSFmldk4vAIzJ3YpFoonwfQweU3ifo+a8/ENMvzqc+U11k419xrZ24atHH2NmNvwzevYmLbMm
aHDdNsdSOYjPavCcRUQ+pUeWMrkT5UVlfRp0SJeY3Q2ctH1xzcNZzTQCCmITHaK40878oq5jZsVm
mZ/iLEdPSi2wD0jpSQxCOczK9EgJ6sdbTKZRRF1+ZxaFCoHB3YC7YLgJvHHlbjY2Y5IXyBX40LR/
sU/EMBuih+FdvAwmzi3yvjruPF1GQdBhJ2sJC+ifan3t9lK96dkJIBcGNKknFuvTbeg/G/amWXzN
OkYu6U8gffPQa8pHhQwnMIAJb9vgGbBwHruT59/InVUYB5jxE38sWJHCIL8LiE0zb9Dr5ltGt2+t
WnBouuxq+rbKYiQ1f6L8ZK3ptiPz7JXK6Aw346AdhvJJnKOUnSFiE40i62e6CtPcD9bbrz594Y8o
7jjajSPyEneWg8n0+PqWVdG82pAY6cn51SIxu2Qbz0BsBAMWGSSZVMhZ9qx0MWLmAJxbcgTMc6bR
BLl5foPLsBgIZxANVKowVzM5sCX/UdbhqdF4sdQNPItg+A1caEMQX05efMzFNXIl+p1Z3FyomA3p
6JwaGVSM56Wy6RIR72zZ4+Nsw8BAr1Q1W24+MFRsBAEKhXAhnO7OihCRA2EA8YNFAfI0eLN8vxiB
k+HV/w0wDs41q8kObSrPTa0dYTWiHYmnjyw7hNYOX3TGlg+2vI8/fUcXm+b7lE1+jrRIeZrZk35G
zgENH2Ro5hw46bpWVizK56P15IPcC7gkpk+DKBUJD0WkIaxTFxZo39bae+x6y5TXyXK65tLEHyIz
iUQ/6dG5j3Y8/e40ozKXBdxMjU9H5+77TMQrs7ohuuQDSKpj7m/9YE1Em6DuZ787uEOso4uDUKz7
3kmSS2vuKa+Aay/nJIdgqQMrSnZ1z4f7T+PA9ZfU537iBIiTMfFk2E9SNoIOGbgjI2h5Z6mnzLqk
wEIp4DjwleKkjLt+2vaJI46EA9hxAKXWBg9KqrCCCRDLCPIuRBUBgzbrJZPKnFsvDQqhnuLagi1V
4BnYEHKEwgeVstd9MTFwkVUyHWxzPIurVt7U7BXrEn7jIu3Xo/UQaFVGJvy1dnONcpsHTxmAjVZw
1WGqvCk+Hly+ptpO06eN4kShqM1WlCO/UnGyVMUO02cgnxU0WEGZAj/haWycsv2SEHVDqvFxWfpQ
WEzpPij/xASbD7G+J0NfSUx5ASpiSbiN5j5VGfTNd6m/52MnQT7m81b0a1IdemboiN0JeeTjIQiY
lc4Adba7V+O+Y8tnDki94x3zqEI7GdWttPY0jgD2Iqxp1PhEHOXGKyXRNvkZuqNksb+dCGbn+OrX
OuM+9TSw26sje+IgwNCabCdYWGJ+rn766DZL9sIYR9uuHpk4kVXj6OGBvIUmw/HxISV3rV4ZAwV7
da56kisbdyrf4Vi4bXUeAjRPwM5Qc/JPoW7o/vSe/AXrzVXBlKeaV5Q8vAp3DwGkhuy46DDgdNQ8
tVpK008n783/LaM/RUBL5q3V5lS3b9+7DjJBOtgmeNbqBicXw8HgUcUXCd+iUD7b9pAiiZdGWGmO
0v0OyAYt4y342Gq3ZXoKoV3LIJ+jULEVHE4WBz5VzshHZRSEQXrvuPyCy0Vs34/evUUNl+iGdh1A
oEEmlMLBO5eGqIQHbgCBrsr/A/nKklIBX/3pT58qW83pww+ekXR0R/ZoGs6RWN6k9YQ6FH9KpwJv
O+QYcZpLWp0bXhZJ3Vf1vaRdKDMY2geZGyn+KdnEGOrB7Dajfp53SjXODnPgkb7VzWkIsWGRRixL
fIgaTugVMiKxPGO29+gtxmQrIXOTnhn5BL2fkwFOba6Vi7I/hJ8ZT7qJyA42hPbRslwRo9bVtF89
YCJlszpy2G4vAvXUlLdY1EC5bCrrKHGDgIFk0pcw9cp5jvivKyClDReP6d8lCzn1yjKuk8m2h5Fv
pQEnQerL/Mwjviue85wMMgxPwCrE7poXvzMBLwCzhVUqf0qY2vNwcul2kIZJmK9CDv70OUmPors1
qKqlzWzbX1unHO5IjAyBKMd81pxC4fI43ov0HanX1gd2+MyCVYlVKe/mBlVTkPy49hTuFH0P+4Z2
UE2KjRQxYpfftYK3heGa8SvgrpWXVElmeM6zr0bfpuMWJkkv68dB+1IH0CfkQrMiiX/JCES7QIBN
Iv8FPJK03/OWJsd+OhD6OR+314EgsEZhBjWi/aFcNtwkOwSsblibtuIulg6mPq7ZLALSwMaOJBSC
K2eW5V3M4FYW32Vsm9VnwTAzDtYDao0+M3gq0DscckJKaQ701qaBHUWmNz2CRZ00Z1JpXb29xBJE
S2FRjlvKf0k/jSywVYIEw2sur+a8UhnTgXSXdWwFTLsaSz7HLNvpKzRMfaYP7YRWEfkbgx+JXLv2
qJVbK2pRxZ8aoqmIZFcuSXVhnJHTLrfaG3oTBv+Q9Rz+Ikx/MnMrNuHVPkd4rXqvzDr4xaOQHhJB
T+IZkVHCvRa3aLYRAKwQkyjm1tfsZroanctMn6kaLD0qHCnbJPElhvqqrRodkgoyCOUjmiUeUW6L
4WohDmsPxYPGV7PjGgpFZtFuW7r1tB11kQxp8Lf9H+xHw7jrtbgosCpE3S+r50I9VTgQp2v9jwkz
zW+AFljZi8NHo/JrGOca6j8jE52ie8kTzJ/nmPZLOQSZJ2BDZaQ2fjeBq83+KWqnhgXOrEEXDHJA
sr3c3jvI4ZgpWL/Sa9IJqeExa85j+oXyi2zvm4qbhSeoa6xdgRO0K0M3aIJjMp40FpLVvKOUbpmB
M30TEO0ANKj0v8Z5QKm+PAC8QoaT/Bo0oOOwf1urjuk0NHXvwV+L08kVsNdp4rLA18PNgcCwXHoy
RCLOpwt2wqk/s44D4uX3rC7cuAUv1/a8OQyl22GZ9QFGk8CtpY1hBFvwMap/SGQOjexZ+J+j8qrK
dZzTMQDJsoigY/MLNoLDCxkfGURP9DFFhkUb6xQCtY6N24ArwuR4Ewj/Y4RhxqDlqFVUzJrCbAFY
IDto0b/VBlM1n22ICNDLZLyPE4e1pVQBnpFdKqMO2JrEO1YzSFNTTPnOJO4itkZAgwjX8lcsssgt
DBW3Ub7TAAM4aqQw2QnT77xTDtpbfqE5sEuLS1pGHG1Uu8oiryu8KoWxaJH9TAwc0A9iIqJxBhlG
0oDh6vl3zvWNCIzI5b0YoCXutnpg7FXkmiGj3QkuaqPSGZHAlKtkGx/m8HDIrWnAhganSUWjFEc1
ylNko8ZlshDbBdk6YYmV6E4p/Os7ihWBoYjj18qhirJLpf/jQW6Fc4cwKWHOyr7KL/5UJi/dbM3K
2RVufDIg0vKR+C0JH6xw5NZpqk0Wn4jddQP5qx7uhvdGTBbTyxEE2hizdtQNMZawCuGnEJRNV4Jv
b2y9Os0/aUyfpFTCUmj4d5Lrgv+B/RuFv4AsUb9VxyhypZKoLHrovJz5Qi3uHGl8VsZfql4q7c9g
Oy37J1XrF+XVRm8rjS545iA7wQuTBswbToEfBCgL8xGXKQONj8cUv2pxlZJvGIFkZo16iWM+OAb5
ko0xVBFdK4ThS0rNwBIGtTvymPEmeZhCDe9LxY4Sgb2QEm8X1QGi21kfam1CXjmgwmilNabhhrlu
zEPh72Wy0ep/GsVVUd9670HEFOEDDCyikbNShg+jL7O5hlLRoukBtSY73sYkQY9tNMFxw4TAuwU8
xfQex8xeLP559O7xgM8I8yK7ck9c9ornlrg0dR7iWmYQANWHO1kY0X+PP1qLDT5GNlTObwxaLhrv
cXyHCQxADuv5NCMligUSqrBTqj2DeSMj/uQVmPDO5r7oxL1MUCuXhwXzhUBOoXhIenCxoP7vS3Kr
bJiWTGXBVmoEmg4jXVoyBSGZzyjCRG1Vb8WBAzn0yUIryeGVXTfJwTiRVVC7LJ/f4sQTugx66Gc9
CjQIYxlooUz4UgBMpeegek9dCfzyJ9P/sWDxR8vJyBqZxGtnEHBIcdxruB72/nZA6BjzGZfdBnSW
YwRMb7J1kB5Kifm69hGUCM5i4MItZnuIyJ00bkwOiILfruzeSiohO3kXHQUUMPr02A78vMVx1JK9
CR9kWGUEyfM4wyHqmp2hbQgGjocN1gytZRq95YpsB9Ab7iA5FbFwVghYOZXXXfUUQwOxV+1U7dn0
0X0hemBGosT3quLTZ161kc12PJiluRIQRnsEQcYYTrOElRfaUDxronIWRcxq685wjREu/LfCoThL
a0C+K+pO6CwIAkSJgGumc23OwvRttodiXWDrkoVNH8yCghmQfFSSS2rIbk0FrRnAdqZ7EJ/m5Dad
D2/0n1HwzZpQ6c+NxZASoCZUE/9tUDYXvLt+6y0zDt2KRUpVH5EhaEm85M9EVZBA5poVm0PjYKQq
+ezKo0rMK8lnvKfzpnIytqHBPVHZnNQj//OUdK9ZRJx0spNKXH7ekwVaWf62s25437fAB4RDrb6r
6TFMVyxWmyTfdMUGB/v8fWK+pCeXPgEsr8mVilomCg41dZsQubLEYVow0kiC89TibVXuHQqrTsZG
6HTaifFnMA1rXT7MiAlQKDFJiv+YqHqt6NYcxmq3xiL8TgLC6L11a+KBbrylKbojTvCZsBqtxhmm
tBfjlVI9W2tYJ9UKUFydbMyIhbrlMOIwLcIx9C2mELO7zHIXFGuApaNpxsRouvaWsCH4X71871pO
fNjWd1o1Nkk9vVCxUSQAJMmZGJrAQgpHAHB1SJpXOoX8UGhPbomFuy60DX1TzMHXRbPNlAfkaeT/
bbf3DFghQDIGvBmwJy2GSARB0NixqmPAYTK3LQ4IkyT1kOJfa4kb1074aKB1EUYd9Ct+UZ5B5pqu
qFHElOF+DwL8grjXwJ+JNiVq/ghMr4tD4j0r8ZBIrO15I4FlAEbnvOngFR1aDNF+tENcILNgiXjX
yognB6r0gS/Do29QBAaequJG+OKGmcM2/iImpaUmBGLATWEmW66xggQZFx9wuyV1WK9/+v57UPbg
IC3qExxbiLcrIi1JqiGXPX54xb6RvtVZfTesa2ldhBRiFJ8jmMGC5DYSNBSUFceqcHittXztajLV
zFfV7uiiogqCxc0QdvqwihWXTzPeYe70emYE2boaBrvvyYwaX3lL90y+gRpoToiMYMiJPXQVEmLa
Z9WhHfxOoO74A2Xfa5R/i3gb4qQM9wXvMGnbfZ3ZhnGlCG8JN0/WFZZaL1JcpZhcnC9SyhRzkSHE
MOh9ChNR6Kscj6kESpcleIczJ8byE6WTC/tjMc/prEzZ6sU10VezhDnhRhGo2w2mLcSyqsl51oGV
I/p3k5B6+kw4c+GhzY9wQxZKOKO29rYQmItC2E6duYRx+kI2w9NToupkyoSiJ8YT4ZtkOQDoN6Nt
9y6bhWpeSmaHHMRe+5ft09xz84x/EIkF+mrCoTDoMPkY99D9tCiS7/3AnnBgHRyiNWJbmQe3vP+W
SiRMVcgqFDJCy3xMXbfyCSMZ1ZJtAt/q8IuJVX/U6fZ0hdKb+Vo5k6OS2G21z9LzHU0SndbHtCkO
zwKJ1Oi/G5BSs9OPe5bFVI9IABmtxX/H5HvK7xGWqJ5kimmKGbvwx3K7VGil0u8uqGiTgBXkjKo5
7ri2yYt9ps2Md+tB0D4aCfuhlSML8b9CPhHKO1wJmAeIiga3t5j/UFGGp1n4IaG/jCHgvHSoBn6T
CnWpYqzg56OHhnyAl6ce15V1Umr1NA1HIeekYTkvBflWj4wD3CnT25teex8KlR8QQwrJPEyuzH/J
u5CrB8B6ErZa8jUMwtpUyC+xqu+zEk9LaYvGsk/+zbkxQJ5K9YUrswYvKs6ShGBhSwW71I2P8buw
tvW8QMH0TtzbgLRQ5Jpej7jV6p3VYnMhW3o9W+TB/1CcsYiySmIzgElgqM62ePTVjvVkyBG/nkAt
cxuCZY9uevfTB8dcw0moGUzQ0ME3id0i9Yk6njh/IxVM/vOl1K+7aYSqeiR2ecDL6oSh2xRsPaEp
8YBSzSt34R5jcV8Aofrmw2AXaLZuznINj2XLPfWh4fIVGh5cl1TkArQO9PaIGfVxorLuWUQJ/yp8
9y2oxV3BG8KUkwv52+7Zx8Y/yybYxoLdTauCoyLCfhorkjMQ8h6Fkww65oOgr7h86hXuFURvBVxu
n4JPMbSVrl+sCHkuB1/JYzh0zwZgCJphKqvRz+hF1WVUQBoMv0QMuANyznmoHhGPAobK1seSjhNN
nbzKpuEAB12Iwm2+k4HpSNBjE4kAdKO4mNkMlwCVYSoEzORMK0e7Z+g/NQyJgmTdxaJTevU6HrM1
+/7M012jIhYsAXdeovPoCHABCegEuQiObh6QRAtIYHp0s7KDZ748mlJ+2whxF6lLgA3zI/WumZ21
lgrKLsrPuOBPi1CuR0+dy0dHcW16bIYicDWT2rBmqJm+iYievR+1/VXh0bfwl4p2eIrw5vxIdyXq
CvkShi8iJIuX6NwTurlhzW8CE9rOkIS5XJxFaWupK3wr9RL92zLtN8UJKKbw3SbYu+16rR8SJHcL
/4tkA8XtP0OLWO4FHxR6Tmhii2CvcEJuWYXdTPYDKDbY/OKRwlP4E2CVJh5TvLZX9I0yPK5VxNiU
FpmTZMn0o7dl3IXZliWQCQOGmhyZn2v88soqO5MP81j9cNMLlMSO+GD2yTqeIseWmGwswQeZ2/zR
/GIL8XfmqnkPBPks8Ox6lKlchgDQuEiXswQdUutWN5zw0wXtNm44OFqdYdaSHNIBC4MDQNt0U4cV
go553Ba/ckf+xt4EKAUiENvvhduzT3eTH6At8QWSe81/f0lzu/5keKo6MXfFucyXKImYzzjM0pSf
bpOcasGVicZCfKg5qr90m72CTXQbSMjJ3HxxwOQgO2q8ELcZgCe3++vWVW3jqCUK2hYe4Qepglzc
+RWb7PQSH0O1qTk96QZp3ShCXqwOSgxP31a+Vj/IF8gCZAF/xZq/7MU4NsWS3ZzVLQTaP94Be+F/
oMmRmQHZqUCqjs1CWxxWlGDSNwQc/igVOYS61dNv1XS456jKJskBM8PTEeq7uDrC7Ip3MpoapKDc
lFRE8a/UuWFLyh1nJ/ZmmXTCFZU6AfEGcwCsL3V0KMt9iLeownCF1NWu+3WkQPxaecPK5YeI9IMk
XjN9c0+kG5ufxFh1OuA4IiHIagHdpG/pdBHjostxtHKAmJEse3j9cCxckQzs0p+/WgoO4GQd/geL
TagSq6T9gWTrQu4WfFxo0HUYM1rgaOTdVEQgdZp8VlOgMa2TkGk8CjCD4g8t/BKChqykmndvPFk1
dDzoViX1p8/hdjYr4GXyAGAFlBXflQne71tSMWPiAFKJZ2UvV+OP0vmEVGXXpke3w8AS8gHhewJT
fIwIhvXQviEdm/+V4XzNYkH1kD2fEpV2H1d6lNHTz46qIV5Hwb7K7tGr6Y8JziJQBNV0bfIt2Jkh
PE3Vmz1bUqGHoNme6HXk7MzKIE0MpL3MfW7gqBn1cA4T8ojbzowhArABY4BcajfMvpharAbLCqdr
94+PLUlfo2ZX8XvqGTJRCom8B16uAPRkKYKILYdyrwTCrccTjVuAnyZnBJGiHh8qEgtyexz4FrHd
VOuhtNwulG/kFNrzwaX2n2O8ramgR7wTXijuNa9jBeX9Zuh3rE6766Uw2mnTuyR3yBEW1GLuM17z
YJTvls2mXqwmHfpQJYk2oZRu5PV3xSgPSKMxwM9ENs42hqDoMzv9D/ci0SWjTizoBgOSojlj5sw2
HlZPbJU4jxGHzSJTs/kRzR0vccPsATmo95a8d1ffRBkNCBq7G+uVDgqvvEsTXmv9ayC0wzyofLi+
eI+JkTC3JTVldO3MQ96fYirBMX2kxjIpGZC1Oys9pMqqj//5yS/9NhPcjghukFvl0W+ZEJhn0f+r
hPHDzVmX+3w9jMbH+gMzIApnuN/LdCISlD1d4MILnNZIMBZiiVsRtXl8ycAX9GDkManMwpk4FJFm
coU5cW8sdVE5WoWln3xj2MiA3IRJ08FlmlRlQBl6GOEbP1ZKBiMZNLQR5mlXrkCFsslnetclM+m7
5hukFkvnhOpCqBB6WUAqNAyUYaHtMFjYvb6zaJmGHWcLg/l9ZhwZibbCbkDbIUvqStFuZuS9IHiu
i0S/K1HLscUSoGECYg9CzmgUQwEjIxQGekL9EYDtZUbJ94jwyCz7EvtvguHTd5p2lTFiQ/9n/QFL
6y4oKkf9tJyIAxSXJomQjogcdWfrpptTJaNlHg/KT/WS6OAO/LDUrOF3+oDNhJW7evnCkl4XC80n
/LXasQfJ1dGiYfrG+fGLq7z50a/FJwEzw6GA09Q6GYZdRiflhpWr/GBW18tAo6i5l3x/nXdFuoDx
uZ7jxxdCvsKC6DEC+Oc/y++l8oUgJwaE/aPn9qBTnS3knTL3TEsomIK+LOG+009SfWA5dSmU8Ram
t9KzkTmitMeYsQOdVKz8coVtj2OGlZs7UZA8oJQk49b8pHIxgl8JDyPuQMq2aKV3Lnk/yEsqRkja
AQd3iWqoPY10OjpEIUvUDpWyzCRXzn55t4Gb05BRmU46rdS3NCz11O1wcuhsP6k03FA7jcAlOaN7
400+CfXchrkq0uE1oAniYptxK5erqHdyj6EFt0Z7tBKkWXZkLMcO9eDanIAruO1kl4iBvJknklek
BCHlSf2yfMN9ayNjJcoBznIuHvXcCb+WQa2L61H78BUM5AiiW4ASNSLUxKMgqMo72XFspUBzadUq
adJdOWuEWiuDjwvrhOCcyj+7rUd9QckIQVDwO6iiAmnBDF1TCy6Bj5R13nJyRGQYx2+TOK5LnWeK
RaqEBm1EdmIYxHAXAEFZrzGW468vHEHV+J9MyUyQGQK/jMzyMIrOk4KKC2NOaTG/lJnhc32Z+rOo
B1aXAk82vVL6GIeDRE86s/mKuv2Qa26mwq5DEsFNx0MBp/doCo5KR2AuQ7aLqfNMsa3qGCKX+rTW
247XifaDBx6yHjvez6JFSkWRSIYNjIXkmlHAxALUPFi3Akf6uJFC4CBE2sT5R8FzJs+LXTRiYvA3
hN+KBS+PyW8TE3jR/eDKaVBeaPVNpd3MwnInRrmTYjFSvDv8DXAx+wiPW2yg8ihMxSFjGZbfQ5VU
t+I57BoSfVnKiF6+9+KCIL4RQMNE0z/vke6RMjkAmk6dmEJZwuKN8dNXkOVVx1jEKSKm7jXT+A4H
GF8elsyGAbDUYgaYj1K2jMm2Ayo7UntzOdYdIi0qsYIum1c8YonvEwBfjTovw9cIa9wiZqqtvisu
px5BwERkiwiMVoXD3sXmktUNtcY/lfJOG/k07z48flMF7grO7p1BzRhtupBlHiF0borguWqnbNMG
MvRilGA4nEUg63iypVR3fOiKoWpsxUrj/R5P+ezNoZ72vekS8Feq+mTNVNBmxnkONAwUFfChgC8v
YhJQ+AcZI4FJqkUB/EzSIP4zkyNatlefhXktzJ+QSZudVRgRk3hnjbwWaFNbH9tEUbkMipFLKwTX
Zlg70Qy8LNwMBYg8H+FSzqohGVTWb1jYe4zNEfVl5G/LIHZ4q3d6GDra7OeVkRAHTMINpPjadhgo
6vADGNQMpnCc8CtbTMhbTJaAvNDxdI6U87YnwkqPC0yHuYTte6XaSvGTK3+1iBB/kO5KfazYyMn+
nxkSbYBXWGEyNXIihta/KTRgA8+NCeCS9hYaHfiPd4IvU+cHZbJOo+70ifXyAXBEylfAuLPwmbeS
FV2GL/JICGb/4inzqt9Y4axK50ADSquHCyoyNjnbI9YQc9uS3Vjrp+Sdhv2h5s3rdN8V8AIyw1iY
NWGDZk+IhtFtyrmyQyUgSt5SnhJbKGu2ZrsKc6CQmK4l3UNYtF32Clhp5d9lZiyF4U/lr15zE3D6
hNzjwTQtVQp0cpHo6N5Z+0/QcLuzqckiieyCGRNpkkSE0FPbKORWGHBmclyuQgn0A107eq5cD3Yq
G8t8YlAisMw0YMCkBjGBPG59fNCGvYJtfAKDy1JjM4LEruel3uy3F90qt7GknqgmjLq8+uGuy7eq
CSzNYwuMlNFhgL3uWLVXNZ/pMNErk+Jj/IxYGHJTWxg8vAH6qJE19tChW+qp52Vs6JMf2EpIh1nn
bs1FHlJKmF18kJCpyMZsev4iUsOBMZdzPyUVEhApNtSdHIobstvVh0xz2XOUmTHthNhhCZH++RTu
hK64AQiAvpH3hnZRQuE/ps5juXEl26JfhIiESZip6I1EI1FugpBKpYT3/ut7gRWv+00YV3XLUCKA
PGbvtecYaJ/BDPWE10/bIGc5xdaLHq34wllaSufQoLbAnBCSwlw5ODZctLkNGFiRe1epR3KBLgAH
p8PyrIhoHAld5gNiz2WtRf0uGFzZ4Rnn3xCc2m7XZtdIbCIyWxdOEwKHQbptxxffkh+1BaYkqexN
2+A9dvq/lTTRDmcDRgujPY8zMwGy/zIYxVMeefLBa7J1VkkdOti0TiIUgYTcwsilMRxl+aMF6Y6l
CdO4vqwXZoo8dfL1eOlpWrxsdPI9BouGp+xbXERcRahds35kisBTrEnal5gF6MYucetOEEGAOfDD
OjnXrsM7Kx3xFbYmIiwrQRp2GurY2aflez0UHXMMQt09rT6YJMCxbgR661JjxRTGQRNl+3z0n40h
+MpUeTMkvhy/0AFsaFs99riCghUpsgz1O+9voNmbMc9GesECqgyLZZHM9zKipsZKlsnE7JGMvzWZ
tpsm7n6m0klWSYAXzXCHn0EVLFhiFvnoZ4wBsjeRAXpFeV97vQfOUOHHLRwkKazmbX3tATofQJ56
QFnIPLUZp3MLRf1TidNeo5hEOdI1z+5EVZVgVEGeSbQjiBWPHR3r/cT5ZAm14V80zZPfPZK+rQoy
GIgIcb+SicKvxUuDTE2l1sIPky3Qq96kYfmDAH+oHoHY1tEzuXJsBjAQbuweS9wn0ir6IUJgIBvw
VEBXFxQnidjPTFCMRY/DePYMwIEBsTj6ryU2DctjA9pEkfqbWBSItaHthqlDmg71RO5dUC4+VcMa
OqcZf1ez+qcv1nMA4lJEZ425V7PNUIN4nCdCxwQbww3zHucTxbjNLR1jbB7LgfzqM3biLsLzR6mZ
t5KDP0PrReoQR0IhPkWeoNGq7HXauehMOu2bMRku4poEHuIcKrg4W7xbSA1Dt/5ptvKJlVJhMGcj
UZUp7g6fXN7vdJ4TOQrZ0nqL4ncteoaLgbmlfFiD4pAllGJk2YyObPs9KF6ILR7tF1Ca0QTUgYzQ
gsJjIKORLPNdTQTMxMNW1NeIEZUTBdsKQ/9KoSt33RzojzIfBY4pP8+xzdaQ8m/YCMPgvQz/ltF5
sPc9PXGJx8N559TYRkmwnV1RcYdWJqiWWrGrhrcIbeGASLwzjj3DU7N5J5bhgYSayr7M/kkVbnU8
pt1ijbv+OR1O2XSOiz+Mg2uTmRF2bkESpQHd+LEiQlD9ZVVry/5UITVjbWIf3EFHs9d8OrH5O/bV
h5cL1Mvj1o5+kgmOCH8D6TIvZcdoQG2R5Pmchm7XLifO8KZ/tfLrMBfms2A4wi0b0F7lvnfFkgsM
w36c6pAszhYijq6xERXDFF9t7Y/gt822IUbufO/xfuJnaEwRh1gHfp5wj22ApgvEOiYLsiMR+APd
k5jmCXt2inZZD4+odgOzWQ7AQErgtfJCWfcUkX2ePMcwfJt5BmgxUQy0W8OIucSeB+vPg6WBzl0T
f7CyJTq0HZLbJx6I/TzJs/BhoblprpjhMyDgw/gbxC8GQajpczyF2Mjk0jBeKnYARMDjj9BOFa5+
krHTP1Hy0Xk3pb9YRrUEtulLOFjjdir3iYPAhQmwmjDidNpTOf+MtG3S/9jVpyU57M/aHGblwpoz
F9G6LNlKR39grVBiO/tyU9VvUYuDXfsmW3U1BeIBg7lPRJHxYwHXbT8yeJ3Ewnc8SgRyVwuxG1nD
6LxJUV4n5MKY1XPLPt9lugkO2I4PIct6u+syQGs6FAESOYgiQr2LVWVsX/p8DR5mg+e3TpgK77C5
lMLZI/Fv3Bc/etJoKFlQiYiP2GcSwAdqJOU6ExrCQqhqgKtQWqNRCslYZY2CaVRDQBF+5fiOBL6H
xt4yLZ7yTxcvJSzDks3g3vV3KUEtBIFWbH6Xhlpp+HW8pY4mPH2ERLLGie2gbEgZZ2P6VNMOEB0J
BnG05T80fBiIrZ1Rrex8DX2xNNdzLliyZtEMmwu1duPvvXJXpr867RNiyuSdJKohfXQII4oPrP9G
tS7jXczpX20jsk0G9iym8z3BRGiOqr6q7mfpZ9vWDp99te/7D4bwdnk2qdokdx7Q4GGNWYnhNX5T
jZ/VcNEJKMw/gmpHXpZ1KPik5iWMzqw95BgruEqnaufCx9OgLno3C8lWxvfY4UEkizY3dzy/RxDn
Oi4Tk9gBzhFmwgk6+JbDFGSrGMDB852nKOSLp1jn1jkE/LiN4tUx/tb11ZhnzauM+se4hwFoF1NT
p4c1wDe2ESxvgN/n+X7uMtFp0Z9MPh70bTnulPMyDteRMI9I1t/tocImgckvBHqpOOnIVgLTqkE5
V+1P7+YXPTSOZY8SqpRni0YKt5k77NqIKABj2YmrQi0gotfAZjdMRQm8YIU8c1JfvEvTe/RLfStG
jOMDvuwbpp6X4la5K7c9ZLgDzPRJ4hhv22UvbgJAi42amrAXpqNiL5tHrX2RJrSoXeMRvspjDX17
8LcEsJ3w6bs2LhcoUMoFu88hOKHtT/LwEvJvadfcQ1gdLnJBV43Sqdg4VOvohP1RgBKY60c6tXLf
MOdh2EYkfAGiuak7rigOxGc/41HWMmwxCdpJqdHCt6ZsWUpvasLs0ioZHzI7FqB+SxZxCauGCak3
sonOACkVKgrE3nPIsJ+tdo4/rYNA70matqq1lkjKRL3ZJDjDe4OjkHm/SCYk97D5PO17pm7BTWLY
GiEsIcCbR/i2j8j+m8Dq5foW/bQRTX/zuHvmpL4FvXwrzJGfSlBfN+znMXXkFwXskZIcCkC+MJ8s
7yH4TXdIvZF2vYmjTbpGtcjyrfZGfyjfmAAOz+rWpUtKYhNgOP/6sFgzSe71DW4Gv1rjGdHiNXY4
T6fMX3dMykj/vK8fmMrZ3gp4EbcAme9saHnPe2A/GAhMoFGsiIclZlg0zISNkRWRRQT/LVkAweIM
ioe5KIMdhaIPgdIS3XkQLRMdiceDejPXk8PsBdvGofB26GKKmz8D6FeYRCj4at6r+1CtSWETf5da
tSLZFTO8t+HNZbxFnhJzX7NMf8uvCLJqsYph2mP52Pkw8MbViOyQmCIyHB6GnzX7eUUY4s1q1o27
SSvjUIIHWKDjYvOE6AucSnSsme1aZ9N9MN+0JxtUob3ABs5ijAcaAYgA80VCmMiDcWuN9fTSXtik
lH8xZoOVqErUCw8Rqwgu0gemzB5z9WX3p3iRJQGSC/AX7CX/8obm1sOn951LnuRkRggHF+uBvQc/
tHYR78XZ/CSOjd/Oclx89KhvdKAjDwkYZ2ij2AUXiDwxZHQ03/gpug1wHowu5b761gWMhgdsWPyo
KG1ozSNcSukSE8vwxtMMyR9A3EUab8CQmN7DCDoQch66YDhqXBbjPL+ggUUbsGi6NVPe0prFVi6Q
H7V1puvMaXVXBbpvSC7Fkj/mzUvFBzRcc7XGVBh1Gas+SJ7OG0JKOa3tV7pXSbDiV/hoYU/9YZXZ
lCssPA7NeMxNyf6K5RCnHdjO+FKiwGzXDG3Lvf1BYcOKIf3CEL8LAxY1DEXn4Ml4eJh39aA7yMuu
r8579M4WBTTFx3xbvJSfFgNhzOQ09BEIV/wI4F4pMYimQl/nUJrxkTHuZ0L7k3/yCejtL+r8OUgx
xC63odSmcC6xv6DV+EAUH7zHf803dQM72TynRE4+FKjieALMlS0ZS8twH9krmhUov7CzSqTuHVqC
Re5R1jBSmZkCNX0Y9HGcev6CETBZKPMHYNPsRn84XNgnBO8gHNAew96C8bro+cdh96MXX+kIGfnU
oDQxB9Vx/3IdIQkhi34hmUhyjRJv8Y5Ega1hI+/V2s9wYFbAkqn4Ye/KDX/lRNh51gbnYV6sabod
fcVOvY/ABD/M87cF3zlpIOTxzr8Odo371+Ouoglsl+RhkObqQpNHgEuEskEG7UqztgUj/niF3EYU
a1QMFcp382vNNEblq5nyZ28Ca8e7IwV9BblXIczIja1J90LmnLMgwm3sVlN7Zq9QdyvMx5vZWjMs
8FpznU3Tk28g4D7r6TtMADSBFtlSfDCcA525a8ytyo4xvVMz/MFj8LuuEgDPjL05jifzu0/3UfMc
VrfcG+GbsNJ7nXDnuGnzIgjVXUzw6xBZoogZVbSvZfVk3n3fow6QFUnfaAXLsbD4ITdcNKyPzrVK
1h0Cu45Vk+PBomJvOPjfKBRbqF067pt1lvnwpPZYC7Ty5DbfkiBDkzjXKYQ6BGGo2upzmmbNBAF5
S6t2JuZHu/lodfzswYvqwOIXyIUxfhW7SJ2dApwx/lB0IyU1YzM9k23DbGfmUK1i/xj0vyHysKHZ
xTqKQEZ4ciRssqmYgWxax6EEQ/6f5IhNBzNg/N8xTtSj8uyzBzVVg4SgTupNKygbZANEflx3Xcsd
2WM7A1tAZvU+xm+eN/0StkCIRrGlHUsKpibBUxaedIIu4OobzIFC79W2uROZBqSMjUYe+0J/xmbm
0gRihi1q+V1swTFaKBOYb9fOrmaa2IyfwvyDM5OhuIYEkWWD27z0FU45NF29gg4WX/W2WworxyKb
dD9NRtCnP7TvwcBsQhnFNu26j6RGh2u0KGVkuEmZpccaowZr2lZuQY9PCeBxP1jAjXlfs/t/1KKL
WWGzCz3zKx4RipiE3NVaegy64OSEJhPMAPBMR8zhqPKL6O2nEtmmnSOKrxMx2w45vczPbvxxKUHS
qFqYEwixKtgWGAHigmMmb/DrRLa+rJoa5kSP4qQOjpqZXpxyqCnuekxDIC6qvoHHUDJlyKKta0e4
g3yYx2kEeTfo4esU0Wnq/VOVey3poSCCotF7y9OCY9aAFpOyfImpYVBOMuDzscM3PWFWQI8dk+FT
Umr70rNYXMkWmpiK8cR61JllHImTZaf4K/TSoHmD+Cbd7MNEo0KRtUsEj/MUC1KXjGjCWVm3ks00
zs10F0VYDPqqUh/uQDWJIGCw/RhSqw0LQCC1gD4eOLRHmRDpblB4q6qUq6F9UTb3X9sgC8Oa8VqW
IRhQs/n2VfE3C+NDXcr3ViT9vomZV0V6upvw12fGCPdCuFsDiXvVE0Km24+tZW5NL/mKyjdz9Jm8
aPPsimwQt2Q1q1DuMRToH6I5JCAzuLAd42Tr1icLEntdmQXeQpzMUeXyIwro/mjj1UrZQJzLUJxL
P6AI8uF8JFPyjDa6l/rWJSnEczn4PG7d0qvLVayJE/GzPng5UNYFw2ZNdvgAWVgZWb7IHN6PSrR3
DvWyFib7ccoOy4+4gYc3/AOfipw9T7wl82/M578xZyqZ+Hq08phjISQav/0o++Pn/mc02vXRTslK
C6FwYJkcq75A5kXFV8NKXTjTcNLH8AcMLgSltkSJpbyNZyA4cW295uZAmg39JuqbD6l73/5gn6N8
G8/5CEwPPSov7rKiL35aEkkxlpTK7FAXJ2/GOLcMNe2Qz8IvsS6ublPMtf3Zq6kzjBwlxajmwxn2
rcvBkTcNfSPGF85InmRIw9p4nEPWXpoG1dy8lylCFLANLm6h0F1Uco5N64snuxYDgckY+VyHVRRe
iqspCLdmLsDUItcZkVp2S8AlxBHdIKnXUxxXfgH1x2fnFOyEhHjdJNrPYEh6HhsgiIIvqBL+ttbH
2GV6LMOz4o9fe8RXmOgYPQ0Egte8dLpgwlex9bIYOJhZaJOrE2wilKr9hFJUVfPCK4fr2Cd/msFZ
qLF578b03aj9N2VYr7cy9f4mSV89Ccs56bX3HjoZq9mJCqiPO3bx/nos3EeHdRFReAgXGflto9z/
Ic3kMytR5ZJDarU0tgbhdzZCBlEWGctTmKVh9p7KgsQ51laZHvBn7WGvsukStvt8cDY9a7CKGb7o
VbmM5283tQkxsULr0MRU/SOb2UgD7V84z7ZV7f1uMdhUkG0qhrXM98qqaKt1Sp2KHixPvB8fsLjj
Fvvg188MYzVZ0A9KKtQ0k2BcJIN15AROeEyxvj6g6fcHyAFhA6ogc9l7ujJfyyKnJgSo74fun9bD
87HTWU/x8EPR5nr1r5b7ioJymGAuE0JhwtFw8xIiiFtukjZ/zGg4RYiKDazlZNwCqzwOrfqKiHDr
LPpSF+kRcGZkkHb5bla0hDzXPr0xWxZm91t26JfVUWQ8P4rkL4DOVKN3r3R8p4aJWShKk7WlU3gr
e7oMiglX39Bxm+3XYBhsl4uM3FaCpkIAhSrs8wWqCbmLGacjeRwezla4JK2X0rb9YSC+9eLqq++3
vhW9hoXRQn9AV2RbNZpnJSDVoyUIBMLIOEUgj09xk7Ba0hsOp1q+d55SS55OBOqwLsN5NwLSmDFs
wbNsfOAZsqQcZIMpBf4cH2NSppNEKqHc1A0lrqgDZunavhj135AS1dYbHIOR/VSk7E01C0xiaPGM
6jnIyVWEkWGRCE1L4Gr6gtrEIuDCRe4XvAkJgjnvYDBoACjNlCl5VRPmPFnJO58ORF9/BADFsSn6
WxRNH0k5Xd2+/9VJxUr79NgGFnIOHnpWxZGr9OTDS/Pi4vtoPCfLgeAxTcuemt8xhluUauvWZnWZ
WPQtjjLloy15hHvcQJxw/oxRxeFhGYwEsXy5qTs86BKVUsmjcmBBsxQC1d+g0oOX4bCJxSSf568s
r6ONKvJhX2dWBTNUMdFHDTBOHOCOiTm7qMGGab79E+D30jozXRTC7zfKa+fUT17g0eVRb55UUW9y
p9Vf+r5KTq1onrtQDjq5wkF9crtRXF0dfVeCE3ThSW/b2eHwIev4tVVu/hvKn6rUN07KJdXlrn/J
eNJumtASCw3V/tjo3mOkpe7ckdpw8HhosD78vxe7sx6LmEe54aUs9K0c0KBMvjtvZis3nvqu3Zkg
fioFzZ8ndf+aBnjlellGXx0U2nIIxjeCpB/1msmnXbKwdIRASZgXurc3wvBWet2J8iU/lJbnnrKK
wGHuZTYejs2lqU/mTjW0U11CgkgwmDi0qKmMIsT2wc6kyWKImaahLkrYCCm6AmBjoca5jj4Pqcdh
nAK7UF6VXOwUv1Y4ke0ps+7bYMxVF55/K2rsdKMsbKQKGhO9vJ8I7UYGpQe0GvMbmDRbB8LKdmAV
3yLPG9/RDiAOI+VNn65hzBEs3X44h6NOkllr2gdkUdZT2BgMIcdEYbmRAXt7n6QlamJ2Ksat9jvn
moTOX79ywm1jw9rOuoZpRNOJ78S2/asWYKZmnotokArscv/sCIk6Z4VvMh11/o7NCAXJSk3G3TRg
UTMYmynlLC9D6Z1k+JLXGXC8IRbpZcoG7aa7QLpT21g1cQpGAhXKgZCtU2BN1bEYxhqlEgaxvtG1
14kHFBvZKjs6Zg5VPXSJyiDUVNTluGgrNay0gtSf3s4Z9bZzxkChdcnGLQtSrRJM0K3vk3MTZ/th
Sl8Y+CeveRUPc4w67WmgpU9j/sId5TxGTuM8NsnEkJrWqeo4Bgt/UoiXeHHEvO+M42StO1X+RB3H
II3HJioF8e2isPeRm+y9ImSZLciA5W3Ha3tkO10jjBx7qyImnI2Ui1fLpCIcBFCyYqHasHo2fdrh
wrrev2hccs/j2vnB6Ega9IhU0e0Z20SvfdKP73YfLWpXlwc36PiIbcOv1zUH/L5minr/eEBFGQw/
8y7ejpErlgV32TEZP43ONm6ybV7N2lylgk2Q8Ei2b4Pymm60sqTaDKKGA4OUbaOw0QyFSifAZvCf
MsklJatsX2sYk+OWAsnt/MEjvRnadB7Jw1jz4yZC1NTs6GRUfXRSVd5gWZuvOXOo85Xep4cUX7A5
tR6oifZqe/kvugSOSD9F9F0OY/CWxuLMpne8ZKHDSEXz3Ntsx+uGRqe21p7un2qod8jYtfCl01rS
g9rOXWsTm+0a0dKxGtHxNNmO0uOrGLPpNjUEA8RIz1Q2eO+590352t3abDj0UkaroBv8Q49sr6uC
ZGVBhGeWLJlezRdKwLxCH/U0XwTMcVSNwr8w9McKsUZaG97Gn/jBRKWHgsCBqh4U3XfTl+kfJ5Bv
yjPQnQ0RhlSsnsQ1U9309WkMqEvkQC/UFc60RbjjbSwRZVz3SlTHwUrevAH/RZ0Z/YJWxl7jr8mv
EUOwPmleXMMqnksDa6YVuMM56yyaYlGysXeilGyMxJt49KCbNu3hnDZM67GCNI+YuIylo7XJ1kgY
B5m96aCG00nasYxjNVTyeZz/hbEa2CxYBkCammXE/NJQZG1rqb3pjlGTZdWw5Z7/yzfGpzpWGRNH
hXTZBKSWG+RBTIMLlI7XZekySu6roDwmVE8uj5xtn7kQwLqUEhZJTOJJapFxeFFmWa485KnrSEO5
0NY8QpQlLjPvMMlMjH3zSyNJ5upMNuwhBsCTrfGvlb1H8A3tt9kHxU0b4mIlzWrTQow+jkInpheN
nWNnRK3H4bSrbN5cj+rjuQzgzvRm9rf3fwVPwiur2+Tgovh4iE3c0LVZfeGcX3iphBXeBuaTO401
oIXqpXQLsFl2rX0knmLV6wznbqy+otGsUIESGh45imljJBlHB3LK1nWO2CAJihzUgt8s5ORkW83o
6Kwcxk6VXsldFRLEM/mkTpRVEZ05BcWF9/9qtKPO6r0NNwUt8IXugiS4PjNpUUNjYxo0+Zq0xm1C
DDhDuwS1aBgSoZg0FFwxuWN2pJ8mkKqXOKVq15uw3LoVuBgzQtXbpr4i40J0j7hb/ENVIl50dDta
917jnP0irzcaZfxDN5Vk7oxBSkDklOK8qkzYrQ3RpZHCP5U6qf90f4lb7F1mi6A5rcj5u98LScGo
eaI8lZ5/uP8uzarh2zCGKQ1QmJPOHFQ3tfp6f8HXYrATmV24jNkDYdyictZTCEmkLDo2rc1fZUXx
ppwg30V2wHIojNleCio3w0IBb6lWhxcZIWKLAHiMsqZtDQi9sKdiLV3eXGcMNR7C4Tkq3PEojWwv
srK/xBWDzTJvrn5m5js9QPUTNx7HeYtGtC1WEA1qMh3DYKfMRP8WNlIoFb6atrNV0pOo7uJ2a3fR
sFN2ey4bAppar/rSpxQ9V7sDq+zvzAF4gwr/aq6hdoUo8DKiHjkHXoL1ZeL7TB33fewe3VCvgF5J
69+LO2QXM2mgjonQ2tASfvQO03ObXPaPGmeToWvj9zSSfCmlXFROZ76ZMwBuyov+mFZe9dpBMAWE
1Ikm3UsDF40zv6g+vQWhC4O3r7y9AzRgf/8v0QgP302RbEcfGrVq0S0yG/z3kg0VhtQ4CX5dz5ie
XHHABLbVPfFpDi2uUvCP3LGhdpgzRhA22uSC8FKNvX1k8sbYv5/HEskE8PK/DxVKYDLEEptOOOtm
oowGY3DQxf7fYeJClwKQt039Ca2T61fRwVExaxvFEAvcAo1ZZHTmwfAt8wBj0zzcv1RJFG4qI2E2
khVHOb+IJEyY3YUIKoO07dHgOI9dkeN4mhs+X0gXyzlTGul27jFCT0iYvMAXZgMURhOoDZvewsYG
Oy3JJyJZRDEc8UoMBFt4WGoc5SKfqVpMxsQfdDyuVxq0TMeWTOozzblYMMrnL5jvNNeg6+ptqbpo
UVjDrvCc5ngvPksx2ajz0C1xO8/j+JSgyLkUzjt+uEVzDXWHACzGT45fA3KbciANA+iINrejt9xN
UBtQJ2+YnDcFekFbQD4rFL6z+5ca4O1dV6enouFNwqSkppg/NXrK///y79dw39lNiW59FPBnejCN
9ZBspwljndU308O9bJroDx55uFG9svJpQWJAu4ZRk5rQ/5CIGjeT8RdvibR7L6t3kmP5lg/97GKQ
h1xrzwpN2qZJC/vVSc3hkJBcdVQOTosOYqZIPL7lZITMHON469pw77aKKjjvmVZHYQZ10A9/+OPF
Q+yiN00dwQET1zyYxgDYPyTbBy0Bqj+Y3bYpq/oUuyCfEyt4igJC90hQEftcIgD0mms5jZB1faNi
jV1VZ6NMLPD0AI75wudJQFGkfZZZXm8n0XINIl/7yJ34OJXFOmr8FNtPZt5CSQSrbbgXBLBM4gN2
OZ2EOhM0LsFL2UybMidvW2guhm0Dm6owk+FZ2CwIHTsCKqawkcmot059gmtENSfbSzjD3IQj34TJ
18R2+xLa7UbLXOPct8gq9K4qNv+ePHrHVYf1pwmCx1gJbeGUTbjtUp2NlsY0RZaV9uj3uvaoOb2/
G5PqT1PTpXjUES/tyADe0t3kaEjNwJwoeQ4J6o04UHsrBD/s7514jC73ijM3QVcy2dFxCdE+D3xy
9xPbMc16nXQDrvzCncH1fEtrQ++uTIJYpvgp3flsoZIjDgWDOeBqKn3k7qJWaqtLeQjjHM1glRDR
iPozShz9mE0mgMHEIpmvJ1etmL/k3Bsfvcm8+RV5NG0LTymZmdHSTnsyiGxvGcRdCqOglci6BcSP
xkpToMogG8hJYNupTzHWCIvlnRi8JIclOnzbNUvWZpxhD3PFbzaTALGc/BiZqU6iQl59/+Aj0fzJ
hDwZVq0dRBhQY9vIs/pZQ451TYczGscl/ns750cwjLN57/4Ny2bE4TQ/Wrv/Pl8N33zvhI+2pKTE
z02gqJOqZ6+IC4Ql0A+hrp7aEiDSvR5wZkKPw5x82YShfnSTER+5x27T7kRE2l9V9WstDM+iaAkI
sbfhWOcAI+hFyjL7Rc2nthq1FzOS2NoolaZ8eoGeH7N6WI05sI9sqn7/Vwu2sUlB2LSvkQfUOWMy
ePR1mq7EKM2l1RhYX1uHrWpOMeFPlk9QuUhXng20x2g6MlIDoElhpWip6bA2NZfzfrBcdylxETix
xIprJWtXNhg1InYOgdVBeQSRi5FJtJswnk70mO1ZTzAh5CkfQ4B4gGRKScSyoe2DMfiEVYp8NA2r
S1QmT95AGFXIAbxsB/jf6ezOrIcnS+fmG7Kk+TTZondY+6mx9Rds5cklwqgyA0V9r8JM3lYQ4yty
6adxlVq+TfCGrkgYkmw2wQS3zFwuwNm+AppP1y8rEP4NRtDE6yF2oUvVPWXeCvDR1FSht8l1Qjwk
41h824SzMBuToU6dkfs28+zU4I7IrXE4axTcUSq50UMqkgdTzxh/WibRTwZV6n1sobM8cnP9MXVM
1KKse3aWO1Pe68A4WLGlH9rGwHtUlDGx8pOYT396hqC5TX5wkjG+gn9/iqnE+xBn2bku+X8Tj1Ru
tba0s22JJxenE29bdxHUqlZaT4woF7GOALJndLn4194VLfq++w0/4V7YMwbahTVPUGmF9vLfZV+b
w9IcO7mPkXD/a6jhkdB8RunufqY0/GBW+cwatB7UgJenMML+XIWowYywe4/SWnJggbwbAx2qtHGp
E5dkEyaDtOID2uKkGUhdARpuz41/IGKYW2ySaLwIDVHZ6OxajkfHsuSTF9TB2UHq0Gp+8jSMTv6k
a0paW1SfxR52//BoayQt/Stxqyl+C1V1+3c7Ay6AVVMTI9sVFnl1hnNDyU2KIkf1v2NdB0U8RKLb
aIZGZGripOAKHGutMzMjMraq94xNjmjV823dUuje2/Khu00JjMShu3CiVZeQbuRRH/29VRO2NqbW
B0l1AXjYnnukquVjIlFzJh24BGVxj6uw2jn9xF5Gx+eooBQY8xHkGh2BpsQqJB2XkpvH+577jWW3
bz7REgqeyLWxV+FkvcmMobE37oosSQF3avpRb0O8U7A+Aawg4kN+gByHP8xMgaEz3XHXJM3h3lxo
qX/8dy7ZPiU9ZsTVUHbtdSwQnt5/b20Nb2MXMbCwe/fSs4i8n8v3F69DeWyO4NK9xHn9Xw1ijBb7
n0liJG0scVQ+Tw/fhX777+k+5QiFuywYCeHjSRTY+nsQtN2zncTnfx+d0W/uVev/6tfJEu1KDjKv
jpIN7mC14tjOf/n9peptetc5mtK24+GIhouqzkVgOQVFub7/GmgccxuEyTnmuXxi8lGtooZN7X0U
YbYuxkeGDrM6ijfnCfbk1sCOwBxLY5c61B9a4YiNFYa4BNr8VGVhejFyFV9VgwCXXtlNuuxV2JSX
Qdo04GM7immbTTEDIvCY4i0rUZQ7bYYbTzPdZueMLGxAWUFBhHgxpmStDkod/hXZUQmudOSSraT2
ouWTvRd5mbzy0HcX6aDIbi4NdiWVNLa+YsdaT9aH3wkc71npC6ATabyz45bFa9k8RiULhmSszGNa
oJ7wWB2tYr28Bqr9Tti2nXoDg0dt6+lnXYPDqdi2pSMp07kod5H0Zo6O95lhtGAFSi90HzBSJJKk
iKTuUOb18d7Zt6h47kUOW5V+RYiJ2uiYAbYTs50FlynPyzTWGNgoKm9bdk8lQ+CNzDWiPOcvhWGe
ZReNT0q2Hbo2E/JyWJsEcMh0p7La2ww55lzXNOWh0aKTFjI5KVXuPWaublxtUT4XhtuzKaZ4Z/yT
MMsW/VMNqzzkwXZUfXYNIWRdA6DJ1RSYx1x0iljoGsDKvCmoSyyw4SxpsazAeQjLwYYhQpFfTQ0T
oGVeklfRBDZbE4BpxFAVX/crnMp1ACsgAdoliL7S2cw03zhB91cVmvWsFQpVswxdhLoe6sqWFeDy
fpxPdgtIKsJ+lBceSpHZG2ylvr26X5eG9H5ZfWMjzit/W0k8oDkRoifDtw//YezMeltn0u38Vz7s
67APp+IQnO4Lax4ty7NvCHsPnFkci8Ovz0P5ywk6QYIAjUa7bWtbEsWqWu9az3JgYQF/rjGfe3iP
Xbsx4MEV1lEbAenZlc/UzxaKUkO2RYWYwt3t82yPNVbMuRo0yrJsJ0DVTElY7BPy58doxCNTeuyD
JLGYXYf31bfL6PCtShvuWK+lQbZZZAOjeDv6SEorezFD3EmixuRv+nh9bqprgPnOHMO5S8abW8Vw
/3Dn8fcMK2gOs5ivs+WDSRaa3QINengT7B8XhUnesQ3Fyho7+6yF8qdZjRVLAS8N8LT7qRDVBldx
vTE4jx/Oqa38M2IMh4XwYulivNrkDRiFz6kkRtSLUhDusm830aKf0pXWw4NHoh4uovkZaVaxbUcD
x6mGxa0mZkmZHzbfthrvcxQvcnU2B15Dtz2q4c2UyoL8g8N8fvU0/T1NB20tcrfeTyDXEzcKTk4r
dmFl5U9Fg6Mr6B6Zql4Li6oVPqmw/IjaX/XQh88caeoU1ao/Mw2+EukYqQub/6080FuMzbq3KdOA
8LU+YA/LcNvmfcDGcEryBNAaFuhpFnS6Wd+5/S/PxKqVmM4lHDBnc1QmXaNMEi9hbVorOWAWmzz6
JziGM3RAn2bd5RbnWvlWTwt/2Q+Ebpr5eNUmA/0CyCTYeqt5Q6jNG8Kp5SlRaDP0sKH1WZdCq+jv
bj8oMje7ZLGgKkj7cFXNZ6ZHGgrJmv29gNUlH4i+QuWwZUTddOAQtMS0Xy7iroL+INAs7ZKZXUnT
eVxF94ioeIHzeLzYugvPSLasmujMxGJ1CoQ9G5e0r3PKN/WVsipBJI1Thyk9UnDfb1ohvbU5Yo2K
dN88xmM9C3ZPdmQ290LQ6GiGmVpW2iliK/Mn8+RX0LKxYMPpbYYupxPa9okeNbRQNX2x83UHLjN/
3l2oJBNHxNFVb/s1+SjFjVqnm1GPqkPZpwZAqSo69zafmoRbj9lyfHWLtUkz7mnKPAIJo58ugbCJ
x4D4FhO3u9Fzf3lkf9hf6TCC+BBvdDdq90zEIPyEFb2/Pq3Ttw1GEoz50Sr+fmH1NtB/2zMHICqM
g+K+wkkGwyyTxm6nqeZF6/PpS0vy+lpJC7fFfCDKvUTfN/5aKjGPkQVeotk2otmFDz4gAClPp0I1
9sPZr4adQj6AZE77iYc8s2QnLmGodeIlS9nM1z7nQNcu6QRHxV85Ae2qTFjUxisRHNwawI9USXUd
4+BRDTTQxQPzCo/S7iJTNRI3YW+/yrdk6ocLKfvy3AWFeuyFtXEG09ga86qHibnbNa7YJy5vOgKa
dSn7jkGQya7f6vqliG9E/2dVV/6mAGJCBxwoeVwEd3kn4x3ZwIrxrEnBBphyWcTxvUt+vZS1x1kT
Tad2qdtmgQx2XvjJrbdd3R6q6TCRuTE1k2OtJ2eeCHFQ+WFOCrUr5R8uWLH3sWl5lyYuFb1e7htK
b/ZcM1nRRJIsu6jntAANkK0r/nkPO+RtFDK4OFkiGXVbLaHGQq89UOc2hVuklLRQE4cqM+V5dCio
KMDyWipv724vqcWlx0Tc+VPVhsHZnYFYTnUepzPYc/THNie/BTLFdIicXJ6UB4CP74aG8u1V+nCk
hYL7qcXZuKRGvCgd9DLa06wiJ+tvZ3s9woJoFMT6wqSbnruxo5aitw+BsJ17w/GvBeY42pcb81w4
sDlvf5MsWoiUHicATh7Wyc2It0zzYdWaAf6DdMF3WLVxtGge9kU2HehSwOPaQILU0lUTYxcV7HZf
W2iNdF2KfWY19lYrHZ6WrAda2+merDxgLMsut5uF72otrE6zuLPSPNwmsEi2UT8njOeZadha6aYN
OSiajVtdsulbHbtpYm4g+q3eP6aOuo5d1FEcinR6mL80SFpN0iLeNwy4tbqZ91mXHXRNeBpOybIi
+u6lQs6eDST+DucZ67IBpmvMYZvkXNP7qsE565t6sKs0dJb5aNP3ANLUpCT+flrT+Eibz0XVMvNX
4sByZlHbYGo72yRL3ZmM8XSUTPIIITcTzhOWpZ9LLaZncZ5SlGz2icbKBkA+nvoeqR4XQnBSAYZx
ahxtSMw9Zjd4Zo607K2cV7oBEKrOZOmgrNA8CMdtSGiDi07bETdsNxlb1u/uvmF38WK63NhagSnd
6aLo7JCVHdhWL4UO0zPNJPcZvMJG8qusBLEeOtI27H0k1d5NtqF4irWr8ag7wTi6MeoJgSDCHm4H
ab4vam2vEi+/qNmmUmj2T22yOFLq06tnatm2IPLJTSGglssDBTN46ZXsO92yHj9kzJWYSZtfxtTc
9mmZvVWd2NSuE5Ig1J4JemIv9yjp7af2yH0DJT36ApOAoMBek+0Ddr6AGpxEku+qjD2wrPYwAiNe
hjauzbG1rq4MvE2RgwOfAOemRfkRe9p9gEKGYJY8FoYXfbmUXdh6v7TTiZIEBoY4zX/N9pRNLQLq
0bThkayXvnet8urnuOp1+ex4MTRt32m2LnD/5VCIchtTikhHJY73eYYQuqb+FeDHIAsXVOhg7Im1
qt+mEWZvSF+MjOebaSWHaOvMo4w2H/ZF7utsM4CgRJXgnCL8cONHUiMYT72XpQ6FzZm7RYGrBz4/
wbWZ55uNNFhDdZNCcd6ccX6bkkT/E81zudt/VWa7tWkkqdK6eo9xTYJgJ+syGTZaljnYvPumRQQD
vKzDFs0TNqtBx4B5HIyPzNOQPMJ6fBNjBOzXc6vF7bIqy0I/45ZADeWpjpX7pPF5P2O12k8CS5CX
V9AsiM4erHk4SrNzv2dTzNjOPSuRL1vV9ehwaq+UFx11Vb47UwTsqi/dlaUjjLZt5azIsDWn2+ZO
wYS+dFR+2aCGHyUY6e3AzmMdj5V9ui0pNp2i69AN8E2U5icv0arCJtBVg/FoOFi0e86wuH01mubJ
jK+aKaX0Boj7sXaGABtGCtkcEzXjrYZ6BQtzUZ2p8UP59E41CaePRnO3nSyMfas7Fxhq0cnqsZfd
XgDZGO5jPrK4e+GwDtDf3vDMS9Hcuy6BmttJz8ZidPSzumVyyv7G7F/swCq3Th63e3PwkH3ZV2sU
ii9zbAOLVmubfdAQ5BNy1Zt+8xEKZpncZMDrZZZ3CvO+2whc80ILUPpuO70xGhY2MtSymDV7dHHa
YGZ9IItr8BLzjN7Ifvf8YTWfaKK5txel73turbUc+31nRg/6FG163dTh4gXUSMfy8C1STORhvEGD
aI4qpttR89774Ys+/qzr5N0YHDBP89mBW3mwzzMq1BCnsItMo9hY2q9eh54+0Lc7eWx+CrR/Dsdu
vbFaCF9lVj70WQr5BcMB05UId/nsIEiGKTwAZkXBnY2BWtykT3YxvUYa4VH8EzX5/p5jf29yvrnd
XLuTT1YcpyWQrqCyXv0JSYIrdCZENox7D4bv6ng/t1oW5J+Y+DCFKsR0R36WabxCmXXv/Kq6r4ei
fJ3dIYbr26fb+1dDynUt6oUnZxAbe7rqfsPdkQWa4yG3kE7T1547BZcmNdwrCiAP2/ZyIwXRclxh
06FHLd2kEziXyi/BU9TklZosBnY6YZ61I4yet5dQN9i/Iz0jamZBhRZKdApjKgBtbhqancJ48XET
WG4+MJWgTysbJ+ih3eRf3DBnNCSho6jWhB3nydXoBuUuizTYvYAgN7d9deqFQEVGUk6aFRR7Z/oZ
alb6fdBLq2o52qb2FNnAQk1leJvKVde8kt59FDu03eaQZZKvuvD6k18RPp9qPGMIPuzS8EVDkR3z
dRjGpN87rzlEJXsyiYpzqbCSKd2InkyTHR2moVMkpL3FwIWLP9NpZ6u4v3g29QY1rs0rzPrh2ITq
C9pwv4CoOh0SlWgHS991ltmvGWbpZDt4UWYVUBva7EJPHP8ysTi7W8bzAqs6juMy6rNNPHs+etJK
U5cMX57zxqbIexrdkDchEPdxwOxJ17V6W/aK9xUdgV5QuHSFdIkdzZ93zBmUmlEKE4iUgqEQ34Ho
vI0zQdXren1cB15u4AZ9MrsM+Tg1U3K34BsQATzHW0oO3eBY2fAi/xC6uB1iQ49wsmNI/75wDYrB
LXSrkKs7zH1GFrNzPQIyeehrpDBUWwb9Rkh9gQjrlziR01braezBsXYYxio4xFG3SWy5V1iH7O1s
YWxMrnE1Tf69Psj+2KX9upsHFCJs61Vo4Ij3K6PdSi292CmZwNunxS7VpTf64WDSdrvWex1Ank3Y
IEqGdYMUnS9ew5z4s2iz4SF0sharHMDorNL3ZS+/jD7M7mOoknOp7+2K7ihkPYiCGW8NR1ri4ti6
cn7Vmh4i8ryrQgSZKT3trorC/qlr8nBZN+rD5Q6wLNLhpYihiI6mli+zNpmhrE69v13Kt4UsNLNy
rThB3BaLFBUwu4lTZCpfMs17n6aeN8TCJfaSMQqeNy26wm3LPIHKnXmtlF4yHS1zPBjl5L+UdFxi
HVvXI1mleZJ5E8hQF19vYuPkR2KZi4IweZAQko6McoUgxB1XGbhLqeHZFqQNVmmqnEUZcaO9DYWK
FHOTN+TmZkj8hP4GjQeOkKybDgqR08LZ18yeg3RuchnL8cNHviFrt74dXbSxlIu2Yt95u6VzYnHv
bde9ti5FUpo3LhK9Prv4X3agfuojvSlwVpgYVHDPBOikZ86LGPnmA1XTclH6fTccbm93Y5nZEv6d
eNR+JZnAslvABjcctAb4/2tXb4Kt6ZCdyhKaVNj6cj7zIcK2pqcts9in9kK0HwYNa0tvyJxlYHb+
Qbc+rMmhNTog1ZUhVez9kUCVbZI1E41OQxvjjiXZ6xTL2KxH6LB+/ARn/EjB5jHFbl1lLkj7PN7K
2fan+T6Hazem5sMCcjciBDLSUMVBk21910UOZ+TC/z6mCs81L8gZBHBCNt+EnQMqJlwNQ+KWwa8G
2wDLMvrxoEPp9sr0UsY1f40r2x2fy3Fhi/CR5a+aNxHxoRXTZ28BJJ6kVj6MQxSeLYnt+lv2KLoa
XLDWV49jL4t1hMfqxUL3T4ySqWIUxUdbJafvAU1qkxjV6HJLdG/YR4ERwKPwUI2FVZ255KrHpjbm
ESt5uPmdMvS4v8dCRJ1g2DZHFYx/ZE9tw0gI/+oP+rPIJ/11cjQm8ZjRVTcbGbPgU7CxU4OjTqXy
xClO6SroDRwwmjDOGQ0AvXrqcHe+TYoKlAGz1t3N/MI78eSDxeMfF+hIA/wq0zCevQ7JgZEb4T0f
d18Sixw2jU87i1WefVi/6aijtM0rMBO+jZ8l/X3f5CN+2CF4QjzAwd7T2MxpI78pf8IgCx93/vdm
grmif0rPOoaix57PA4WE5Vtv42UiLcBmwzXnrbBVt9ccjLCZEnBLCvzlXaMJkAZ+QnLZAv2P2r5O
baLF2ei2e1kSyb8tmTgMgcy6EYAMXYegRylIAJYztl45SXUsFimReYGFIQ7Ladu3AzB2z3+Jtf4N
I/MKVwBdSMPkHYLbT1Wyslnk2OBQmPAYef1zGAIdgOghHpM4W4BbYXzUZcR23WbYDYX2binFvJwN
COYSntCAK25bNCRQmYOThHAwr1d0McmpqsDF6/rOGxKme6gruLjT+7IhEJ9N7mNJUKcehvE6GtUx
TOnLFB3urbLtrfVtF1zQaV5iDaXmDlVmkp9RGO3N0AbzEOcAXjtP7dnDZBxgdxqe6XG+qlsYCEAU
qtlw1STmWQ8bZ1fZKF+Oi+Xjtqq1mXPW+vAcM6KFP5xjmJ73VXUYMWfprdU80bgvGjbQ2JH9pab9
yRyKk2J/akCi9RC0nGCvMvw6lm5/yUpku6LFMW0levhW5h0SBWg1TfgvlR1N+wDkC4Bnqkhuxkk4
xcmSQ+WvzJvpXKjBT4Wl/ekZ8jqN6UDVgwH90JiTfJWdlu6jpnmufeKR6WRar13p4dsfWpKGugVy
Zt6m3rYNt/uj5jNQnmSUr0TkaS9pY6Hkm9Hm+8NtSWgaqP8nMiXkWQMdyM882aksNn9+COGR9Tbd
ejYWv9tRh6Ixwlm5Z2Cn5/llJgA4TJq+FxM3y2HLFp2bLseAEsrb0c8w88+a57ArcAgVfDyNNB2X
+hBX7z5+2bsTgo28YirHlCSIun5vG2Sm0Vma9OY1MdpdXRMHh3427vlUridvsI8FO7P17WKra5fK
DoVPbKJHqzfgREExum9lmmCqYR0yw35aT/N0XMbOr9ur49TIyxmWmavdz9Wcgk3gzR+LtFN+K0EO
Zls89lTq3O7XTULD67fiLf2YwYVorWdc7M1dQlcjkotxbkLN3WHHUwiM5KbI5M1nFlx2OWnqGA3K
6/21XkEtcMwsPQ5DYW9NOHr32IHHFTSr+JCWl1qLxDWNmKK7rXc2zBb2o/uzLkyqnAYIzHkNnqR3
SAPHvrf0RoeOybx9iBk7bG+TWAxru7p68LXhAuZt/Kjj6gXu1JEdV/luliXezFRg265yTmowZWqR
Bs9kDhnvUxKPfkgSq3e7fTMWBXtMWQMtZezg012aTyJ/C8iM6WF2bH1cOJVyiUmQpVyXXTl+EJSv
FQbqIEX+SMgHbvpJaQ9hgnwJ+KzphLYqrcBj6kl7yJQD9uyM2r70tSKvV1aMothFhQ/lk09Z9gFc
pH2nHJ/XtJoTMeWjFY75T6sjGouxZY5GUybFjTTZ3y6FCY79wbEYzRvTkN0PyAUUFMTHqoH89H29
91Ok7VEkaVkIcrV20JD+XqpxeuaLibe1ggNHoO+2dWD9zrHDWHiASkbKtcOeCPMOkwdIe6cJcMZe
Dzts1XEZELEAfXobiiA+yl2U6Ms2UsRwdefNmbL0WvoiudKd8TBr6PkYS/iLVbBrvYjXoTDooLHU
awjRccyjS5A8aGEe33cTib4sheIe2+12Kktr4VnYaXw3Uo8kRBoGUCTUMoM99+0q/769MQDGwYxl
hkXkiTC2umjRsOtTO3lo4nplURR4f/uvGEdl69Im2SCNr3JtiNYtftz1MLXd3nNLueslzSo+6SNM
k+Pxds6QVbAtpFadmJZx5tJHdul5aO/smrmhalT0bNCtZ2BwUZYp0azYsQmTfntZtSgXYyGXMfX2
G/KOllmDEK50wvOjjYFAaWqjNLzncQPkVXcrZpT9HDzJozR/jQp58bsopfezWccGrvkyTqzntAR5
EwwZ7kJQtiFR1VdSBPmyspng5L73EPsMeG6Kku37zGxDHEc4szgYwBCzwkDfjazMPCJI2kIR+WST
qB1mMK2Mo6dCGc+2S+N5EWOJWWAmzcfnWoXmJfTEhUyIfrPuY0I60z6xTI3Gug5YLraMXpNtawXI
n3jESyZfKw4B7TJqNO8aZi21GX6PxYtQ5V3kAeYYbRSczoqKBaAU/6UB0tLNFWyNWz47vmechLQs
gKSx6+77dHgwoBida0CZrWaE+H0i8FMmMp/vw2OumSaj0HyN8UCEBq7ETeMmGQXPrICePtotcKUe
pSiKffcUxVZ5+vvY5rrmfmy8F9/vw9dGlMOS0yTLakNr3DhNgH/bhqMmiapdzs2b4wQG4tpn/EYH
RlLRwFpVByM1TtLS6TgzCXPS+rTtJ1CSgiodwNc+rOwcqOY8RUg4TaUuWS5hwi9wYWkh7Ksn7pgw
3TpdqKM+97Nho0Fh98d46eN95kPHznKIsm5p5+Z4/P7s3WxE2zZjIuB3ZfSQKQyZBefBBfL8BLVg
7qoodf06JEG0L7riNS2maBdUyRfPJnrEStTeqcSAXeK45YuL3rwatAFfu2IvoHctjatmQtTEG8Wj
01yyecdX0iq01zyK7Po6vnr0k8xrjVC6fcRs0Dy4UV6vtDz+5ZFYvbLyMx209GwDpJB1tZDBoY2d
cQm2ijmNoBDBUPnE6aEBYN9U0wF7IcydKXqLkin/afvyK4xtXgpndnKPuqKIpcnrQ1el9jFp9YPR
U5RAqK/+8hj15lH2x0or99XGdSKKxPntjvrLPHGgTc5Ld3lcPmTQxMO7E157xbmKF6rAab40alYC
ktZUsIOcWxjzTJBoTUqN1zR7Q1WNKNviTNUzy38KKkqgrJLJ5dSkzgHjVrUb6sx7VX2KYdkOow+9
0/K9bwCYVp0B2l91s1/JNmA+xvKEjp4sc50BPp+DhJ7Q+smbkYqqzo2VPZgK2roRrR2bSp4a8nbQ
QO3qICAcafrQVYxfI+qRGb4vYs91wfIaOdmgUD1bTM8PVkkOgrpWMsBtdYpVoO6zJobdVWjT31uP
WsMiehvZkXtCJaVZbkOeFcIUShOVTLHcdiZ+0E434zez95Cisjw9+SqeXqGoInOyc+Z4vlRz+qMP
u6PTloKxOdGQNGVahmnnUXeJh0iMpE+erxf72kbvalVoY2CR7rkISaTMX6k8L45FShqBo6l4kbhI
l47NlHGUfQwoBk9QQLDc9lzt77/eieyjnI/qZoyZ0zJ4Y1IOLEX8qMed92hTEBlHnImKGt6fSIdT
RAdpbJLpsCImzaGFzm91ndzmEaVfdRFoMCX5QNyOTwnlxoRgJKCZPA7vB90cTorJF6XPeX38FiGC
7DO92Qlb4dLR4WcHu8utrUzq7mB5G33s+lUzq4/cn4FDhd23vA36EAwFjJpmYHurum1sdfq9sP2X
iRHqS+R6/cEge0CGebivta57SnEb3fWyml7D1AfBwM9Cu+TsOIQajs8G840fFlg2G2vNNN94T2Pk
2C7Xj2PYvk+zD7G3DGyAABb3g9uoJxIsny32zJWbNYTxRae9DD0wbQbuV0WPAjZ74lV1az6w0kNf
lxnT9byJHzRgjQEpLK7zrgbWJs1VwIMqpxtw7eS79GYfMPwYOG8NYcN0/eTez2syL0n21vxCbxtO
GYaMbx3GmjJiLbkUJ8QB+h1aqe0MBnLLtCeDGOE3Xvtz+i9yhYSqoliR0tqEtBiGVxaGL7ZjBPmb
arg45L6yNKOTipdPzCpcYqZ/9JRkh4x7Yzlk4/U2qJza2D9nmXxn9NIftd5lWE5xcS6ASaoRpGag
nF2GWXdHDh2q1rRFJMhe7JLpea1ytblJyBMNEarTmQRmKRCpdlAbN3OHhZQpIMqhkD97SCxBHeUv
Qde80QQw3QllppfE0+IT4TdnsSgGYX+F4HQKljdY+1R4eJVVneiroCC8bi6R3uDLnb/KdJourSHb
26NZrbgpZizSYOQ0qT8GgzSesQO1m5Z5XuYb+TqPIWpH1H6NjJ/pih2eaWv69M2ZDoVTpVHPSh8r
aOrkxef2JTFFLwmr5FCvHG6AKoZH/6xszJA1xXc4mR/wg6Km9k85s66w32fFM8O+CsfMnIyxl/10
xXMVe/isz8Boh4BB873QwMBsB/Fn1B5xH68cvN5ozO3ULpoS43EK5QzUFVrSUFH/0Z4G7/civU/q
54NeI5wNlTiFxW/TJXHGH1tRRVsqcbURjVaoMogXCvhDDditzT0gaS7JGKeP9iVPg9srm0vwlDm7
JWgsW8lYFV5JtE6Etq1tXDails55yk21M9ru0UhQJnrbw2tRu6+VD4+gLiiemjjOkxxm1XQLC3R5
ry3AnCx+/PUf//rP//g5/Pfwt7zIDJBL0fzrP/n6pyzHGqBN+799+a9T/JOznfzT3n7tv37s33/p
X08y5z//zx/5vz7Q/Of81+Pyz//95y0/289/+2JVtHE7PnS/6/H6u+my9vY38ETmn/z//eZfv2+P
8jSWv//54ydI6HZ+tDCWxY+/v7X79c8f2GFvr9T3CzU//t/fPH/m/N7xs1Xx5//xC79x7v3zh+n9
w7RNV+gGww8b88WPv/rft2/o//AdVzd94RrCskzd+vFXwc0q+ucP4f2DIb6l+y6+FF23fOPHX42E
CcO3xD94DE+4Ar8yCRK+9T+f97+9gf/rDf2r6PKLJEvb/POHZc3PpPx+p+dn5uq2jQXQFZZn+I7F
n+Lw/Z+f17gI+Xnjv+lpgn/N8ee53bSJChIurLdMIM1sYFbThgddpLO9hM1pXu4nQnVWtmQpWmTz
fJ7+LdSAbheM5bWlTyCo8eNDTpmjz9rCAfXiyca8Y52CclUQCfM5V4ZT56yMTgODk3EBG76GNzV6
yku4hFlmvBAOv7dDzBNG+jbh41ra+A7WmGVou+2OIxRpgdYVdHpDe5b1msUTRDn420Tu25mxV43C
n2GElyjyEHet9lAleEpS7ZGp4WtmTlANa1qYzFQYp1GfUUGwTWxmGg6RgE6PTgV2RPoClsYgbUqj
Lfp+NVp/RtOmHYSxNKU4jVUscyLFFMl8TvnnlFi/Qih79kwnhKVjWxSGaerZoUbR7qm7MyMUQ6zi
a47qD/j5z44DoSPIfufG+5AR6Ct9uGoZbc0jdifGdMFnGHF4Lr+igmyXFpx7vEpS01B9pl3bAMIo
X6kwXpt6A7bdnEEl5HetTVGT/MEN6LS4ATAZSFsC4cVS0efWsTEGBAbskZwVkUeJ2gBO9p1nrXIH
ToEejKR5w9fQCCXwzgTqqwnX2WwSgSWrx+QRKkWlmZ6/VEX7khzRDn/HrrzML3IdwczzaY/28d9H
474LynVhDAcFKDkdJyabEbZl50uRP4ddvU36AyrgyY41dnch5/vBfUVl2gkLrnM8bJVlLVrb3NWu
9aDgK2gRsxPPDjCwuhuNq84GA+ptgxi0muVM5p4Fmw62Nl3N7JXWUEeILzaBZOSbV794ruCBT5iR
ouQC73YRevkhpGpJmTxQ5mi7OMWll4PIKoaNtN/CxIay0aPVKcAxiYvlMi4+M3daE/EeaCXzn5wM
oGJpaVQGQPSIW9YJSaWbsu1npeI9mKS0POcgX7qGwhzUIRcmKnnhFME1HdSv+jmU4aGlxbgEKSkr
ugzHSC6JaGFxtvRm7VBXI/TuT6DJlZ1GGmERcGOOHFZtgy2wzuINGuBD0ELcskOdOtyQuG0R+e0i
01MQYUOKZ9H+aIQhVprCNhoSB1FDFW1IQ+iLGBDbIkdTWLeyAFlhsshToVksBqQmme91NllIQUsl
mrtOfVriowiWKviKm34j8yzZKfz3Z13kx1yfGUEcN7HLKTL8lU/2D8F11bAiLmlw8hFcaaAazJPe
sOhRA+IvGzI2ZzeLn3U7t5/ysLUfKYJs3a6lt0c9tOzBdRqkFFuInsZv4+qvsiFFKeP304/JODaO
nEGyh4FabAEHuesgNKrop5LXSKcDpSKmQhjFTw/UEG5td6F7IGxhxqFuPhOJnH/pbnRj7Dt/KoCq
Ov4KJxnuIlBWjnoW9IsIivSYo5OhKZkpmOeW994xAPQhSJtvzDhWo7k33FUbjhuSh49KDUuG6HdC
MO2v1wSkFmb6syjkzqvm5jmARqZcBXaw9GYdEg4LBJ67yQkuqjk5JfhYGWPw6+5wlLHTQYfKH41q
2gxFs1FuvcxcOgTNh6F4w7vCFfBhSaBgOpd5tQzUUzsdsP0ipcpVop+DUL9MxUPz0ATVRs+ivWi9
O9t4BtG1NClfAfsnjLViTxtQqelG+oYi3ENMWkVa9z7ufI0JntW8R2yvpmB84G1i95suK/6+OLSA
PFggxSVJpYdI9y4SRtBkoF0wAJzoy4jYjHMrKAguDE/SQUxwh/WQpuuaujaN/sIS75tgP2RptHO0
vv0yJtlaL7w9Dsg7TGNxFqwIJ7zkxlbRZTY5fxpb7TVwwFPTLKqEetY2onZjYHF5A+0BEOw1prBo
rsTmG8O6oIGbU8zdCBXH8+LVgDjWw9Ugy3NJB39HMXJn7eP0J+pc63KWSsD3sFnMgZkWE9OAngRK
7C8U8jTrIvB2uJSNvYpnqhJRiVbusnafgl4t6aiq8tfeix9bJBkU5eVkhu9595nTuR7l5s5xACd7
kApxHy0t+xj6byQPNipW6zx3V7rxAcexGjkOj3+aNvkJxuluHJxNHz8Q+X0i1LNoQYAq33yoFUyM
nMEsPjXeeNCZlGerXw2T19S10WcSBJg/kzWxAggyouyiDXLJZtOc4LlgOaJbrpEPhLGXA71Ko8Nl
tSGUyCnF9P8kInu//X+c4vQK0FEHM9FRxto+1xP9AYmOBqSPQbmoAhPIFkUYC04EBB9QJMwehKUW
vajJQn6qt2MNQb1OaSYfW0hn6aPI6E3M03MPaHtwPgKDkr37gbSmWXxhwlqCQ1iSRbtDQ1143VcT
vxREjyZQTMLkTgqfea4QMvFm3WXwP6u2pVCJWplHVXSIouJYm9ecykRG707yxido5TChS9vpBKgz
HnYG3WQhCNLOkMDgy40o2nXu44mg9I4jRdDmRxlTEBqzte+LzUjhqRLvWF8WObaELoa5AY8R1YA+
HHho9zEmhsmAhoV7VMuppjYy6CsuFJnB2pdUoYQhC2m6nSxQky3aj9Pe6xTwuRQdeM6hoaKJu2tU
sWSJ3wW3PBkLIs3WeqhbthLjWw7lszYJdZC68/lMG/3aw+ke5sPKpt2WhM2W5X3TJTDSh3ILCnLN
+Y4tm1h4stxxdDhB+4q5laZfgbVRlXoX1AgUE94XOTRbRjVXORjHymENylkYJ2otWD0TKTiy+H9C
IBMBwVvowxLwlpObV1DnAJZL23kkl/cZjf0TRa1ffccFHhnVGp/9gioI/5RjHepdasDs4hEZhvir
BJI3FTksXsCK7GPYSAZJGC2GhlYqS3UXizrelSQwDVu+W7iayCnhCeETACkuqIYefmU+CWChBDRU
+xIg3A1cAR6VU/RSQ+cNMP+qgXa7ueWRwDERN/Ckm+h/MHcmu61ja5Z+Il6Qm9xsJjWQRPWSZVvu
zoTwcUNys++bp8+PgSpk1QVykDkqIGDEjbh2HFMk99+s9a3J44gkYMlB7JKW7rtWqnjlujaIzHkT
juEmHjRuihhoJ3kLYTR9pz2EYK9bqjkXg5r3IiAYUD2CXp2eHD06W6n3jMJ0SRFmtDtg/FEnJvPV
jC9JP7Wm+A1NF2Jn7zvNALBoOtaD9l2HvCVLxE8YK9ui4nXQnYpydEm1e8fkR4mzmt1jO1+hQfl2
xA67D4pdo76kMjdenhLCLlbYMt/s5Lvrzb0JjrnFqSKAY0+upFrmB3Sj30losUx7Jpj+xJ71Efg/
A6Jvxh7mr0bfPzGLncpdkJcnok0gKo/bTisfWKdEqybjKMc+gpkIjxkCxUx+BN5v4RXnZc09oF1r
9avU20NGZ6yAXy+qpTCvMXu84oQ+Dfyj2eaVVZZ7XtI8BTjCMGZ7oP3wIF4GE/c3vwB2hpFIj0pB
jSmehUcPrI2vDvVhgBgjzhmmYsxb0pAGhdUCCc9rFbnr3vsmIGCH52jVTAMZBvox1P/AemPsUHLb
3IWLArhCOmVMJMKBSeFjzFxmDX3PSZzebd4bE/dcLD+L3AKAf5gt3q5GYG+ovVd5mm6SeYRa8owA
1nHvzKe4usQuinwdIeqSE0EAtNl1XNxjSx35RqgQ9qPN478KwKIPDpz4zoKn1rL1QF/AoCEIv3hM
j2wy1g0SZjRce40ynpQINlDUD4HFVraU8P/LB6GDZmA69JMM5ka54xPqbHauHCZxhhZfp4qRE9Za
hShW0xDcdo2TPHYxUXGxnRAjAk0FEo1lHW3wm1hWP1yG3j4H/K2azGdll5sArtxKMzA5VemLuziq
GkqRL+JmVtn8EBLBVsLfHWyxtdqYDYZGpg3E5+DVxKeH5A2d27eN1AFRw1LkLBHdLiuD5drx6lxP
5iNrt3U4CBzT33ny0jowlUrinyu1nRNIle7B4uZNOL2EBCioh5/QMak0LM4kpGvZXlRPyXhsccjo
LkMvxLqJNRHqflawbgVegMK92tWt0lFowTqXEj/QXDwNYKU1J1gnLaVLchgRfSV6d1k88kXOk0Iw
fYMWslCCgK5hHcwnAfXMMnu/G4OXauxZTxN6SPCeS4srWOREc/7gNN067nWGLe2F0Lr2gcOSg2XJ
v4z3uh2eRv2ttZfil7VKC1U3RejXHWICCkKJAq78DSG2I/LvqTYKDrWWl0Wf/6afkOd4+lnfqPsY
hHtTRrsI7ynoSLYx7rUpgwv5polGyyn6fYp+DooazF2EiCECPRscM0VKNh+dwTyl4pU1xD4BRE6z
lAZ/My9Yt0mPE0a+6Dq36jBDLP1VzI3iIr0SduY7+ZPhfjZ1hMejWJdEPyItF94nlqAJUTuAGoLP
g+28TRiQ6/KmMpKYFAufhH7z1vWvJTUYInJQqvhIWj+Q7z1sqNnmxCacc265qkG27tCFeC72B1KB
NVYkEEcpm3WFmIBXRaM9s0ReD4SVpaXYGlOCt5aru4TYpG8z5qAhdonE4EgdPzQNcjiZn3w+QJcw
szk7Cy1CW9rrohnolsItMopdqWe72r1kuve3nyldUuQDOankLBwor8S0cAVZSdwlWRCWyVz2r52g
VTa+TTI/l/RDs9mTcLXDwnOYcnj4hC5JfOw1AlG3BZRaPMVDdwL7LQvcATDJXYE6cW53PBjk1nw6
lPCLi64Zs51NgeXkGSbiJWWyXLctXU/TnG145S6vnens5k8y1vYJAlUbZZrl3VBTbCphXg1JUU0g
uRd5Hx05qmOQcCS7q5SyY0LXh9fpKnBXJnyGXdEd5q7bLs5K67fGv4KNHKdLvSsj5IdWQbEVo1SF
+TR0RevDYT0Ir35QBflSLMA3Zq/9lSp+TLUSbytvyWHBSUuL1Z+mBT6m2WeweRsRaTvM3m+O5F1Q
cQWx8WFFndFDlAP2vnDYCOWJzdBqD1OHsFOvvjLnJc4dbd+6nl8Y2WMSBidXq6gP9ZcgnTa2lDuD
7gULHaG9vzXQaArTbeN0j8prbzUFp6fc7awgrMBcH8aUaOziYbTPbU4uCOFL6Ko5sJtdiGZADugR
lUaKUbeMDR6xJK/qwdq1rOXCCbASRvjpq2kPM3MXk+4KkU0GCFsjoLIrjC8XgH+WpEdzojgkAyPk
ChFX9THwbhUhElt6BE+eDNJm5vnLTIGdy+xoBRln5+fIvaEviV/5qaWtD4NxUyLDqE0T6Vn2xjsB
avxBRO5PAW5rQQtJj+kV6GSDxcvcdyirslMEPGdsu7WGgrsViiQBMFJpdA0AAvbA83oSf/L8XYeh
qgjQLheenaVwJkg/NKf7nLmHyKx9lvsbV96BEO4cD7nn8OFZP1P6PelqF0zJvpHysekSrKFqKzu4
WeR/hT0HEFniQ3XDJ8PpnmyMAhqJ1n06nu0LhlxQClt/eEp15wELsSC81CMSbvgc6F5rAyaoUx21
Vu6TUim8qNl2YAO1Lot+BsrHUmb4Re4corGtbJatNqoFg/2mZeinC1ZW9UveaKjpB4LDXpTzzTrA
LwbKzlpwVTQ78NOCxjUS7HQiz9jboUbenpmcI7f6Ma0fE9OwaSXnRfIztiNZNdB/4bwJBAsre56p
RpybPYHMpUbPFLHthfYqWTcU+OESHu+R06GGWm0DlB8ORdocRwCPCbAfeziU/ZUKw9fHkqJ42ml4
nWeNGaXd/7KLod62Dp04FjVOOHPJVeoZwd3iynquTJRx1vNMXIlhfyuQsYvQ27N3mkuQgYWbpf+w
sbRpCAE875GF6JPNczBaHPIs/sPQgpNqF9cONIhNGyVt/R4Ics3Q9axSz/0zVWCcg6NO0qflFMdW
zd+066uFGK8P3r0O1rC4147Y2N1Zq97A4K8C7dfOm3MWvAst2tJi/3NS6pV60xq1iy0aTj3dyxzy
vkUFIf+KmDxiwOiE98WjomJ0qBJ1Inkb7NnW79hD0nCIQmGrFQO8p7a/jvUykKVFc+b3gO65p8xH
jrbJQdPQDq2KBkomrhnh9/wg7oZbS3YMVcb46SXVS6ixVhcx/y1Xc17qpH41VfNZJ8NPVbMQrenM
oMYzwTZzl4UoJkt/0HaMB8lwAAu1JOoZsPHifcWzErAljRFbJnN2HOR0wo+0giC2YQyL57t+y0vv
Yk0l+VAZua3J60DLqIu9GL297Z0n1Z6diRE166BM7iZDUNDCzKgLgHfxoxU8ZxIBOjVw1L4lPiBy
yunKIS0kSy81ThxUUs03crRrX9+zgLOTnjZDS0l81hq48nM2XATNlhlB0omrfpXkFXp48EVTsMA6
yggVXR/tXSN5aXRI5Jm8RXV2EqRAgpyCoCv/epN3ApS48ari3o/pd8nERxPFc+4hwYlDv7lU6qsb
ICwwPfMiB0EnYyQmAPkhajBF987OwxnBhdh06NQt8gEFZyPKHz40CljbpJclPwYSVPLaIBdKidAR
1WsRYXnOqzvyf56Nr0z+aTCilukHl+NELMaUv0rrJZE8qYrIV+czA6o7kVrXKZtgBVjuuu6LqL9A
yEX/Ox7okoOhex4S3hOF5W4Gl0iLysZM7m3V7F1dYkik90fZj2iTcVZ/KYYepATwCm93jlH9yMzY
4EydApzwoEZsnMsNdllpxGuDj0h4Tw3hqMhvX0zYLXir9TTctBQn5LCVoe2nCLmnmGhC9SdMXmd6
jkj+8bA+967xGJAh3aifnIWCSsmmlPm2C9mIYHf0Sv07HsCYY4Q5dF49+rmBDgHNAY7PBP2cs2sM
Ioy75DVKx+NUigs1+q0RNbCNkMhpUCLY4UoIrzln7yBmbZuCh+Bw4VIZTWpsYYGgC4JA1Bvmha3t
FXz2PZrZQtCI8/Rl1gNmGY7tHH4cyRtm4zrnTgsJ2LC9N0O1xRW51mpc2OpO/Np2M4bGMMebsR2n
OGKQMX1CUMRyk5NIYE2PzcgL3lXxm9Malj87inIUUESWOian2bgzwemus6g1/Jb/gIvGl3KyYiyU
UpYYN61Y8t0XH91hiJpjWoNyxySUx5DeGIjodeHnNmfNSMg0e6td6E5Hq3AIAQmPGRMnLTc2jWPS
gDpInBCvz/YK5sx2ZO8dMtNz1DumjQNEKlxrOUGPdj2/lRl55ZEWkV7HF6apAfINvP+B9xibsNWx
dcu6TvahSZanHYNuM1Ebg/sN5osAgojQaFuZXwMnPmsa9JiQ1rpIya2piwcc53ekPXF9LJ2qWRW5
+9fGEJqXI9jWIIVuE/6qnic/OZVZ/g7u8wvfLPYNah8muIKRaIiucJVFGae3Gl/G0X1zo67ACrWY
E/Aoh6TS5B5DJ/hSnSu3ut9UrMHzg6yAMxM90JrRhnTsuuOYA48IXuTRKsd1EwxnLvx5IvEijt9z
Nm6eAl9VwMdE1hx3ub8k/QnulkrvduAuVj0G07rbjimoaKlJmp8Umn0My3fDiOeCwFaRGofFSVQb
q6RZZsUd7nEoYAvOw52Q/aNRad+BphACdpxfWhQEZyco/EpvvXNg6empc4aHVqvnfQCxCPHrJZsM
0NbLU4yrb8+4n9BMOEeWW98TkF6RCXpZN4idbEG1SY1UvaHXmFGPRC6Sn8qTkQ72XsvMJxWSoysy
e4+5MATexh8gjoj4Cs8o6UdfJt24w4uYkSTxNIcdUXrOl2mwHBvZMF2TQ1sFFmL9/DyRCGBE03lM
N1lVBQ/FHHyMTd1sK4xYZkVk0FBbp3++6AWPu1bR9C1YRz3WEUrP2YuVvISlk6IsAoKBvUKG8tEk
+HxHzChpFJg5kd9Fbv/bCkRgrewOmZESxN058uIisy0H3EutxudT4XVHO5ZyUHpET86NJ7ZtzKoC
DMSpryA79VPg45r2DX0OjgmwOeLWs3aNj306Jm236XE8XCoREdQecAo4XIu1ZXEJE+72ESWjjJzq
4PXVOUF6eRYmdG7bsXYa4oYdf7TXru2WAFbQ+yb6KgWMD0MgwesZMTldSlfb2SuiU2yGBTPAfqy/
m3oip2WIJxYsFWmI2IfUqUB3j/4k3Xrmr1uMwseITrQBOsB1OBafDttNlP6gnebB2brm8CCzlrCJ
VIsPbaC+PNyaWLi4EEU/8nO57TE2W++ZZ+VnbxlCpRR87WBRXg1MGQzOEJtaKaHaLABm3bDTIANm
eA5LyvGdQX9NC5NgIkPoGywJpGJY3Nd9JPaFE/HJwXn2SrZ6zpCWB3t5Smt/wOqHtRgyeWoiqPIS
z9u1XXzRIm+l8nk+3Uwwa1eFD1wt6644jP/aowc2tzK/e/G5mE9eE3dcltLEsIV5frbC7zTUvGeg
cUNLVlKX1ds8SN+R6iKX4gRIylcXCS72bPUR90a3bjoE58LiD5Qogk/h/u08kmRucc171lJWsk+A
FjPNyGF2XyJaz4whhqec1zjrtZXWnnqHPZdtGj2xU+lrV/B9ga7BnQZ16zdJfRoXt5+Foz7Jo++i
yZ6p9L0172V89E5wC73oUzNYSXpo4CjIGMxV3IWVFWBmMqOHNGdx5kXi5mXzsJYj4oCxiF568x/f
t7ywaQlurSd47yvY1GZHARDNLNxgEcLzdvJbEDboqrzqMyY+5U9DRnaJ7NWvnLDct0J7N51WYyJN
SWkL1Puqe8udZCu6ntK9iXjqZvs5QQ0MfplQi3zejqCCDgrtMqRWlu81IQGrMrLxYXQOczDds9n7
TL8BCdMWd/4hRdynQ67dR535a7EiX3ydt9DUim3ZlLw7CV9hi8GHtnwxI0fnglfMcNHPG6N1apdZ
ZxfnX1rY/I6rITKfp2ah/0fBsa7BN4oDvUME6nikdUfqz7nNdKIFgtwDV52dMds0hfk4aMyqAhgJ
/PQWoeem60jFcF0ckk2Wo9VyCThVDphctq9GQH5aOtDGgp8ADUgCWxFqeG/qxm8txw/sXPN1TMwp
v08yqvhkZkgK0TbtNbv4aebRYSiXV09uRw6BIjoJHgH3WhRoW90GwxYl7atZBxUzo+RY62RiVHAs
NXatiessWVfFsLFbxrX4TOfFzphbkvM2zsKdq0IKlQ6oVh5v+K1A9GnzSyH7B5NEXs4TXACZpp/6
+gSwiEjGKgn9AWc9E6/s2HfVXtXFB3QL8rjc8C+bJWqOmZsBomc4WQ4BZeEn2EP8Hy7emwg9K5BW
FmozBs1QFpRLNNKYJ1I0DS5h5eyoTEQ6GyDV3pYzpAX819RrgqXWKuu40AD0fSzfeHhSIAJmGL9r
QD1BkNV4YFzsXHTbiYDnh2cG8lIXPBioVARjiE3SOs/h0DyFyN35icMhxNgyOzg3bA9ZXjjYAG4R
Y7MJEfU2rRXdItnN65pV+h7rN9c5vrpJe9CjqTpBH5O+XbvLs2sad5vcgDoYxMEK+2qrWc6zpuU/
Wp90T4UjJ5ZLCZekCBEhTo63zVwtf4Z7bDxJGph11bIeGERn76tC7LxcylNZeQeuIJbXIEM74/XX
yG1eNOWSj11n00BDYYIaF9l+5G2LXCeTRwcboN/kEUldueM9KnjJlWSGzsjBuIODBUdiJQ+V0C1f
a2b5nsstST/jB2wBuYcODGGrLL6CPgg/oFL90Ypvpy+iyzRX0z2tyCFM/lEkx/K17Wvnbk68s4M+
Qliz/M9y8kb6T0A7mhU/x5nJGyZTlEZxA2jekBojMdZzZRO98zTVu5rcoa3SwQbEVbCjKGaFZjTl
0U4SfvUEk7yBHfJWjrheE5je29A0qhsV8iZ2OGcLYcWXiLTdi8yCaRNA/ljbU14xe2GgQaKScfzn
i7P8XWxn2sGNrlIWzlGvc2bEBh7vCWvq1sj0v5koMKkOOTuXhhUAHIerNcN3BxJ/5FCJb44SeyAk
4THMeBPUbLaAWhnyBLC4P6HQSag/nPyCwQoh5vIla3B84G2L9wGIMVqpiSjPJiZLLgrgrHnTHX/j
WyrtT1NT0T2wLBbbgUbQQ2kWfpbXpFUZsE8Nu4BtgrQDhq2Edy3r+ZQX1a03NOcqWZuM7TZIhTiW
NWOBqaZ1jHHSPBqR2FVt/q15VX0BbXcsQ1pNh/yF1tbUOW4B+qgp3ddd318turudWSUfM+O1YBLZ
LTMa5FqE2NzmcvwlGwhXcyo4p+M8f0XgjNQ2xBbjsCY4hJHb+ZnYwpNg0ueEli/QUt7zyiI0tKBx
y2V+aDlGXiUs5bWtWnyFBOXoelY81ZpSJ69lOuTa+ZOb9PkTS1m0zh6IPksnU1mODhpwgLZmJ8kk
dnKGj8BhD/gHNmVNGDcW6mqDYqvbQrkw9zZT2G1RlkQK2rZxrMz0d7YI1FRIpnUrf2hEtaSzz0C6
p2lre1YFJjV4zAYiQ8eG06fUS1ZtRR9d3eUL7JA/8wibO2It1dQazDp8WA/G8gUBroTBar0oWgPi
iQssZRFsZqEIGJ7ZJFmmN9z++eeEh9G89gSR5lOHyatJCI6TDjMvHULsOk48/EiQUS6o1k58FiPg
qH58lG44nIRmvc6N8iCjcIgkpdderHzsgOgINFFZFu+UDRTW0yZs2g7TkJJUSmhWGK2pXXzhIvFe
q85MsW1MRM3N0rx69mQyIybU0iaEW2CpEq/QsjzmY7DSSuXczEn7IfsIOqWWigc5eiTUQgMGNVX8
WZTlVVfTG6rpHBFVdjYgyLCCbBkmkvwCgm5OfRsl8tWI+Rd9Gr6xYWi2AEe0j5ZuVs3NtcQMzSCn
QcVWN2zu0QdUQQhJ2tGy49io8I65FRHRAuqler0sXLsVygOGapNUG43cn8RtxAHLPn5eOJaI78x3
9MzgQF3mXGGW2FRI+XDOwWSsyn8c5wggnTW3zHytzG7fWZazihv8yk0ZC7Ke2vjB7IJNUjrNJpqz
+TOaC58Xd/CGqx89ToLmkOf3L1pdyrSheEC7Prw6M8cIJxCZowuZKJPObVqCG7yAQXWoCOquFNyW
fzJNAFrLZwH3ERcU8XXWfJKe595zZe0TsUH1pl9k00LjQSC2tpue3rdLKSagETPQGwlx0Vz8hDYV
/DZStmAmjLN16ofqoAWgBsoIIynvseJo4hh4x+O0dj3W3SNCynkB8DkJUwx+5LAb3cm8ZPG4uAGg
num1savN+k8UmOZFY0PnJw7AIgzW2UtACswjJfk9jLXy1KJb24IKTdYgk9PdiIZsFXSMracgeIgH
StKUmclY5bFvmyojbWR8TkTwGLo1vJrOZc9rJdZ7THKGypnBg/UDJ4kqHudtULMQ7b8d3P/vIfDm
JrAfXJArq6hnxxGOcbJvxwk2QSLjbVopGkffFvN0cdGeJyM0wah1f+rUesrkYt+aUxs9IjmgHOmr
YpS3wZvfspLW1Q6d0h/6wN2YWlZv6pG9TYuCYtVyLm4jIn70cYhf+MZVXegPZRxbD5bhvGG9/MwD
/SPuplcuULxW+OMYx5vnyUUYEhasxop0uOZ66b3Y2Egjb7D+TL2xHDkcmiMca0aEnfdo64DWTTy0
XVFqKwjD/P5GeRDufKYeiba9Gy+Ov/5DgPU61tATkJhJjA0kEWjZQGS5YV8Uf0ZNzeD2o1zuUi1k
8Wqc3QRnwFjB6ggaEsm8hOFFxtuACI2enoz2o8zJLm5rHV2b0LOTlKDj80X5lUQRvUIHzbgxCSwC
ydnuSupZixVaEIKyM2S0oXev12ViLlS+ctgJ3T4QIHptXNx+ZYJpKgnePK+Vj1H4iZT2tXGmYF92
LjENRU9eQoXegZOzDnXULbpJgUoMDnYAlaDR6cYxuo3iuQiLbG8NCA+c1rkgQQIiP8NoKF3SC8ou
Jm3OXCceQ0STehwt3qomnN4PPaaECcjejHeFC8uD9nStO4lJCKYITw37eD/VmXBnfW+ek5LmsXfz
gQoNy40ImPlK3HlmoeYNqDZ2+8HBRWJ2QTT8FFWNwTSTZr3L08FXkZP7oWstUhATqBsmRSwn97oO
iG9ALsD+KJO+0AcUZVEHDyZEw1k6WNNlyu08GfFDRubvQ+de24oPwGI0vBoJNqUgL7GDenN+iNlX
ypRxjbSmK7gIohNm58SegpREEMCx8TkVZn5NSu2z0+1mC36VoLzBwcU6T+42jeK/Y9rqwKCnQ+qN
u3IhEbakeA1eT39HpBpM33JX6Hl2wCl+NHtwB9nEgtuyN0Z1wFb1OduoQN3xT7HIZpLK+BFKSHRH
zDCVQgPZxq3g//hAGEl5IrABkJZJXKtgJ3YmzGSZ8LXK19KxPnpjDfHLe8gK/afVtdIPJhb5WGxZ
72CywcaGDpSDEXmc3ODOJoGU2YfNIGfVLhYMnFcvyuU9GNjIrXpGIknb5qx/wVUQ1sJFA0XyzOhp
pTAhL6mCKRqBYtEcJM2J+VmLDphp7qAZM/ce5TeTEYwxbNZmDFRZ3ikyn6hH6dmvTTNXbHuAmuie
sZ1po/faaNrbym5egIz9Vl1HUEVkjWdt+eIJDaCaHZAkQngZPvJxW6op9CMLvJJrwP0H5LrJbPPe
m7ibp67eWRP9zJBhBW67Slxngg8vTfJueRnA5UBtRz15YmcAsZL4qYcaPAWaWPzaReO1vjIdE/zl
vle5uIRGeQrCAPeMRThupZoauur0a6Wa8zjLyn3UCmjHcH3Q62jjtWvi8DA4MaGIlrR8I4VRyyDj
kCWDcXBKnKMMN4/mPdRn/SzTzi+s7kP0DJ6AM69U+cOLPCe0tkHJI8dP5bJaV6X5Le2XyBtZRoEN
eZjdg2rfo6Gz2VaQthE3FCQ1gIB0Aqxm96R3drqnqO6w4ya0x6OOrMLJPSbiHOFV2Vx5na+Q/o6H
iR16YlOfzMEXjMLiUBqLzYgk+TnD6KqLqmGsT79dBtGrab3pEtGE6NmkdfZWtNgNLEZ4sY18vKuu
mY0CYk5GelZcIGgFKeylRWc1aOqgTGNaM4NkvlEHzWLs344FesMYLAeZrdlpsJoKHZGR+FauAuab
NDhGSnhWDNHLr0RhIRVQV95dYI0y1t2BdvZcQIVGZj+LfHR3bUkONvbwrTdgb7fNEnhm1jyz/gx8
cOvaSoa0fyYmeHLo7qWNVx0/iL110WDZ1JFaFOlrEGvq1n5hEmWULsCTT48Mbdc4O8edps3jobKL
V2JNCQURKDTNymQfhS5DtMshTeGezygpiyDm2UoljHWRvfSt9SQUEHFr6E/mCKzRgZDazH9jHcJo
QF2Hj/zcLO4Eo2GYmyw77gROPQ/Mmqu6VaEbb638m9es5lfYENdpb5d7mvpzwVDh2FOwIHtm6SbM
mXESWaxhjXy7X/I42kWLo06ItbP9xHypqQ3UB3rSbyYsu7qbf9fI+2av3pgZUhYr5ng3enhibbfr
SruH3xM+4ZXk8DIy5v9NE/selSJBQD0JcgUb/LjY4d8d52j8dfqPHNoektqsvXjhT1gEjBfBPu1g
uq28WSTbIcWEEDMAWXvUn0uTOfGRoet3WCFMnqw2jfsYZWlMJR291F1Ab0vE53r5Nl6RegNM3esT
9mNm8BOLTG7sYcvpbqDMUdtysD1fJ61h0wbNN+mdKDaEka0cSwOnMMfarskOsQIE08YolYy53hix
pjZ5Wxj+4LBrjNg7rSdrnij6qktNTXVS+PLn1vIDvAxrS92ruALK64QAO+idN43Nh0/YwrzEjjvb
AWunUfEHDJ0p2sm5/FO3OB5QosiN7o1PLjuzzVDWZPc5XbFRc/jT43RIGYgcLR3Uh43TOsR+fmnq
58HlhmeoHW2zTj7otp36g442yKYfXEc2+gu3fQkCVKkUX8DE+2KXVDlzpoFjw/3uTafhdRTFvO2+
ykRrfFUhvGDTQe8de8ZZn3GWjka8iErfqqxz/3kJuDkAZJu5JW5ksY+UX2L03xIjNKCpiefpHhez
xyyVkTLii2GVCURPCbr4pmzXFa/i1Wgy7MuqCfDD/IaZk8+YKQH924cWmeWuDX9ADdRnDYoAJzex
uZbeH8jD+Nsa9hLVrfT99CQKMW86uxjWUcu4103ZLkoa8JDdkzP0xbEbepalTUFJGOl/dMAkvluY
DfbRx6qtCEIRYccggo/b6wNymlWXXQO3PQ9R0uxdWX3qosFWVMJAEN3Mkz8Vd4zgGop/kwvUQ1lx
EOtZ8gsdwmsMbfKD5JqLlTnyxwk0SNbPniqa29gEzp3B3d+BF9U5xDUwDukjscjWPg2zo0iCjh3k
kDxH1XDrcAFsHABbu7EZYWCOLH571OFpIu7dGE+PraQGyl/cOpnudsDWwWN3u4aY/OTENRE2oPEZ
pxR/rTxfO+o2KmPey5BPv1k26G5LPkNAK0iar2QxzHPJR8LYzsswQ5i2RjbGaBt7UaevSVC6J8PW
5M4C77EW9Yzy0uCS/PedlRgm+et/5pn8vy2T/2v3Uyy+xObff9T/l8ZKnI1YUP8rY2XcRt1n/u/e
Sr7nf3sr7X+5ppQOLkjXko5u8m/+01yJyd5mkSYdIWyJrfH/mCvtf+GcdD2PF75uC/mf1krzX67n
WPBCDLxYtinc/5610sTA+W/WSsO0pS4pZtCRe4bz/1orXcNoRRs1WG0S21onr+BoP+1spnONrGfh
6Oeg4ExkDK8XyecisxwTRu5iZCfCKcxJIutjZu2ZZdwtC4GoWW6FNgNz9Lbs6xFt2j+uU7D8XTwu
JZO88VaYqFla59Wld8fJwLnOHr92vubcPRSADNCXZdFwzWJcP111gYi6xjX32JsIFHW0lYPFXsB6
kvOty0+AcZ5mUZ9zM79Hg7svhoZ3uVVCe5zIZ+uPOFTYPRO0XZkfiCN3wsa+zxLzvRpbxPKPGiur
Ig4+q6G51nWzU2mACKOhaGs2BQ6b0Imrlek+9AZ71SVSlj196307D6KLtyHq1oJfXw9uKnrqCw9K
R3fMSBhKbBLVSU+XVXjFC7Bq83Dt9sXrvC2xSgapg+4SJRPnRwWrNAS/1JGGPvSxX/TBRrPwDDYj
xCPkKYwRwjS7VSz68vA4Ge1j3iYPMOpQXNhbFQ9/zV6/R42kIEwO1avBMphiDigIwbWo7om9Ks2z
C7fPnQD1edaS2pTdajVtk5whqkjba5TuslBtuswOwT6nm5QhcJE0T6UItty+HyJqCc/CmddzIKQx
sjIDphpVcpLOLE8olALr7qQfCXdNiSa8oHaipEJ7JGHJAexULqcHCRNcegkpW2xhKAFH4Q5IsS2h
3oMhMzCjBG9nDs53IZ2FfPJi8lvMOIVCjID0L516C6z5bLt4g3qXyWO8xu+5juvu3gLJoNxbO13z
l/QF/HEO3R+SxsbTdGJ64Dy46bIwPPZRdYOedTAx0k86ZeEMViK4ygYrVYHrzntw6pIBYf0ITcOX
Qes3pTzqjGknnA8IlU/K/AQFCIoR/kz3ydjyjxpzcyV6DDWGRmYZnWyMOqxijYkIcBcX8hipJ0kS
Jq3zuklJYjPDq2PoRLOgoGX5tIE1N/eS3F70kbMDUNBT7aVtoecNMQjZ4N7jcczrilnxiAUmpkqv
dtYYc5ZOz0QFRgGWmw6JYMkBkSMra+cQOG54sou/jLnWeTNvgtnBzkekTGS+eI37YqXTsXI88u/6
7CkS3UuD8H6I4RJg9K/QumX2wYtz/JEocBJEEYzYiJj9jCT9r9PciDjdNtOXnkKtiZ3/oO5MdltX
si79RPxBMthOJaqXLFu23E0I28eHfR9sn76+uJlAJbKAmtSoJgc3703j2JYU3LHXt9ZaI7IyFOIC
brrwvSCFkt0eS7zU1bZj0xJYANUgTUCd2cagQIL2feKSse5DcfB74Pn5XslkI9zhTI6cSkKDr7Pz
wJq7oyHda2dPT2SEsX+LuC0hrHSt/V4VNMaO0UFzo71pOCQVJJ9m/dph92qddFMU8rVx4hgkZtql
NfO//uosGrLnNTPdtbagRmu/cTGTXScuFRJ7nxp4yoEE0j01lTefMLWVXoitJqJvvV8+pALtneg3
driqMb4UKksIh8VwsUPnLp2GNNPmyAYzBsb1jaDNKI+b+z9kfT01bbTn2v9TOja16BFdZpaOadaM
Xnz6fOn9xJ3VOA9WVf806aF2nZNOkM3KAGLCAr+fc24rQ29/LH23SyTXdtqGN4Og/iad+71ZxDy8
FRqcn/yxJJPPi54lScZN80eE2YGMyItuSRxuRzaLb12WPflNd3NHXK4lYcbW0K4x6W2tqdos+UDF
HTaCrH7O0vo+9/lNMekizXcDqZVVG98yQZ/QiP/BJKRQ+vtWbKxi+LKQnoEvcMAK6M3kSfRuIAi7
1HUWg2F8FlUeOFwoPPzkE9uhCbtCANUl2jJwHIzWRiv+lB4fA0JGCCRN5ogGaegmWkGB6sH9caH5
jI3Ndxn98Qd9HcFLdHwQ5pdyfJFZsguHaaMptb9atnAip8agQhc2nfQ77r7x04jzd1U0hGKn+onw
WqxKiEt49sq1ac8AX++6R8t8+jlwstmsVWNIrVlwKY5JFGu4U3GTb6N+NS7AtoB8jl2f5aR/mOnM
pF7b766rnRsZ4qlqibk2n9thIYSY2TpZ/O/amf9myA1dxYNhYXGwHkZz59J8E1i8ld1YSenERtXT
Frm6W89df6F671jG1VuhI9PNtANwsvkIMODrPRp7MxM2jbvTGM2Ra9KNLDCWqclDREV1tnhbEdbI
UFP7Ibzqr1bnv5FbvKdj+RtC8Y8Z1mxJbKc+dwsW9vzTaOsjK+xwELcwyQkSglaxWmyfFZSTjOVX
FTXfvukZgRsNeythx5jwO6695LCMMSvE8oPmorWJYVuXcSBTbTcWfMN+fCdnf8dEzy9a3FpPv4R1
97fHWOjpBQ7glwyWlZLHwl41IRddHaVN19JLMjMbNPFP383knLRcROfvYvyopUPK8kCnMvYfrnVj
GG+aCXNa16QvmaO2XuXriAmAe9ZA2jTH0LFKrwu2J2C4aaV32hdahw+zFtNdSsP1biyz58jASb90
P6UiXiO7oVpVOw9VxN8zAkXDPCYxIel1e7TdCEi83RPJjDdjiL8KsjDrZr412HgA9bE5mV9QiGfT
Gt64OD9oNMKtMq161XLjpHvpacYoRKYcPvMkwOBO9JJjb10hABSNb+EYeC0bm+UhzgpbdQQ0qIed
dN11GTl7x5pIGoooO3DYgs8+G43Gfk5gIr2S/iu7evGH/NrqYj+YxTV0WwxDhUuqIwXyLcu/BcjG
CkH5ZG9tvKeA6J/fSPOO5fCUpYfJdLGDsEBpWrLEaAFKyJqrE0rABo0VZ6bnL+ogd8dn4glwExAQ
Waf2ykjjXy/qDojugTtCaoy3Kgxf2RWT3z48GODosuFtTEYoyFVlXgykNho7z6lZfFBfiwtHvIis
/4x9ugGTEl1ZHZOxlty595CVxWsyBsyzzBG4QNGeQiDZ0r+jHqMZduuJVkbdJyfh1/FIxyGIxpK/
Bky8ZZE4/OXiGZuXlidXDl0SYmnTlyv7gqtVt2cYkj2aIT9Nmb5OdrSNFZ1TEwwbbXL/3szZ3WZV
6OAeJFNz2w8h73Jt5/NmIvw7kPwyluylccyHvkjvFna4xTZPmimfah4knQb2QS885tJjcpyjZ03u
+ibZW1TONBCehF8GfTRH3NHtNYUaCGofVl4yv4TR1mGUctviqov4o4tYUHrxn1h23YGA6I3Xuz49
ENoGztTXCp2DpvquUakQ2VwWDUhnPIbtArUx7HZQYZvKrj/5aFAJdHeF/V10Exwod3iNpYBmLS8I
iA0kDgmmfoHXgm+Lp2iuo5VoRxb/d79u7o50ptuwyGOc0bAqShJP8HVsBJpNaTC7LmLuMQBTCAPc
S0bCtiQCbOXWzR6bDaDJwiGH1EiMbsELfjAnLKcwae7CxqdUSE8scBp1InyzwmVt0WFGDyq+OC96
yRE7WjhhPaxufW7wJqjELszJRRHTJl9wyZXJWkbB9K+kGIfmWQuOy2Tz1SOpNVP6E5bhdxZR+mlg
y0s67Tjmw0JmvLVOvQHLAxnmoAOh2zz3OSmdHRjuukgIWaSSqKROaMJWK+oE9FyLOdDcfmNQBofQ
gq+QgINHYx+73p3sXS0opLv1sv6XAIc1MlUzzRd2/HzsQRxM/zSG0dOMz9FDqkzF34bHTZgz9o0+
nRysUurGpYkVqNcZzR97HqHbvbZcVyRYuc20M+KO3VX37sfZSb67fXljj3zMC/uWMPOabfzieunZ
xugWL7ga3Z8BN6Mb3smWPhLDRNh1px3oKOdRsHSCvUPChyii3VP3pne5MJl62aqexbEwwY+yET5e
OXUkG38xvIeCdAWuWXQQ8H9hoiOtMqEXCpikqRlKQUJ02ezpCBdrgl6PWk3Llo75EAaQoXw+lglG
KKRlwuN5RqGUhZSaYdsKWTzLib2s/25IbTv4P6xBztlEDbPD88iTrxmWcW3CpRc/E8O4WTLyEl0e
ZnGmBV0R3WN92S84pefwRhYAulO/5E+ms8Df9gk+kuG9jzEbVBj5vOwje4riivrDMHuqSdJbpUb6
YvmLsvaO6Zpf4YvbUr4TWc42MXkvd4Ev+2PTlgwo2FSPtvG9lPYertzdTZN9SOdXwpcPaSp7OgOd
W0OnysAL7nDJNUXz19I19IB9zHlkS/eIic9dkrUj73lkHqQfH6zsWUJFkbOC4j90m3bCggVNIEV2
9VBshqLe5SmYnA7Xn3E7ltsYbQznNi5HJ3rKi+XQYftgVXTQUXH4DLruhmeZRN6CU9wtrvFgta8d
HgP/d7b5ALCz/jsO6RHa4hTyhlvMGKSsgDshx/9SdVTTcxKaoYqYiDe6/dbmvGiMsz2bXZ/welu4
X2rqGHBEzix1bUIQCVaHRnad79ylNYhlYdxHzzRXrzWd8pp+3tekfvv5sHUHO4ijzczavI7jZ6z8
5JoQrpJRlinkLfTa55CfoGf3SjED4dcnosQQOqrAlq9covFktpss+SNsfxe69bmZkFqn+EztZs4l
2hhwN9v0YPlE+zcMYEbCcTwELdfPUut3/NfsT+JOEuNlRCn3N8s+UQ4UFKo8Yj3GzrscalvPmPXD
oC+hbsfyj2tLHg3jqWic6yTEZ1H713Eqjq4sCXkjq2oxEZ+r5sPo3LNNSOsSkb+DcnKdBWs9Ujp5
DOKG4iWc8Mi2vIjLcLYJAh6GcOfZ4pHVo4WdQ1x1DL16X4WBu/ypsWLSTfbCngjjv558QmwcumS8
9D6AmTnd+snKT8UgvwEMeLmLfFrJOOJhkHuwcUagowc7Pe4sSWUef9w1g8lWWj+pWtgSDJ9b7Uvr
LIFlLzoTP77suXkbav3DSdKgkVZgsMP20wxvpNgnHW2NcH65v+wMZ9lXufXskM8tH+fCXzZ6KK/Q
NicjZ6idprUc5HvBtsPG77Uaa/5SYQdmKz7IrNrTPDetGj0J4CRvRE4zSrSXPOYQSib5VJULsReV
PIU+9iVlrpfWGqjkkTqYbIXf/dFlIEDrDWPkoux9jM2XaIaTHTSn2FnoIyDBF7skIAeO+Mh+gMr5
Lrz7g7Wrp3FP6m4KHMHUL4/LhM/D8UR0aotqXjWe/jh4jrunYC4698SnxDiN8BBcBQEpU04CAh3R
LexVmdIy5+fY/axTV6XflLs8z8waZkYVXO6TSMPFP6HL2CLeeuVidbJV/8YOtJ1ZehEP7tLjMkAE
K/3fzMi21kKbR1ZkO1JG71H1x8nzB+Fj5YUkjOOQL68/jW4OalBELGc7Z+SJBYXG+Ei+3/wHUCeo
Kw9B+9zKL63Dw+xoN7+VKljqNV083sdsw2ICLeB/5LoUxneakTgFBbPm2Y8q4QRtzO5usn+6SbYg
DoRlmEX/4newsMKkf4YTQreMS6ZrX8B2NcOIbGEzn6h9W9E+FEvr0lHbbMSvdTsHaOQbz3qX6A2r
gntOkoRn9v1JEVMCeU59AmK5Ajgw617+Xoeftf5WZbhUsqR8njKKSMYqqPxp3ZsEEsaWzuipo1By
WtvbITx6IkYKj3DKJoVhrqye8OUy29gDvKvNBZCsTkrgYBMp/LS7Bnm/A60znSNaEtW3XCd0gxzr
MHsXnX9twzeNCYfLuHbPYkLZk7o752H4FzmRjYXWwzSTpMf+Lltuwox/PL3/9Wpsbk1qAeOkGYoe
51bdUeLm4uypyHKZaxWSGy9/aS1g0SfOff3IuUwOzWPhRYHWaCQwEWPQcZ1mu7p4IshGMrXc5rFX
icPm/MX+dmPw4028I5lm3TvK+jcB32sVUV0kR1qN1mW2Fa52JXI36If4ktneCwVYDwW4HeFof9KE
y6/HVIP2jrsmRcju9eE02QnrudRmPdnIfc3Fpq3iY9JwV5Jgc4uN8N6+8RJfNLYP+TAEiedv56w6
MdN5GOswD+yI2diGFa48NC+JVb135o1NGGVEw6sGSbnQQz8wRlCvFDNbJj8Z538at9eklBxrEK/c
MEEZezgl3XhmW4P7j3PDinD/jSSX+RPSz21Ct5NhxJ6PR2FGxErOUgMaEvtbTe10iqhWXIkpP5q5
9YvSDG/B7AtWizMryy4hO2Vzno6iY9lbR5zrTTGsC49E5kn8EltJfEwwee9eFtIjrIIbzIPLX5kR
VjESUcPN41nKw6jqDzyXwaXbdJHcZw/JwvthEzuXhnuYJKmfzjflkoY/Tg8VXSs6s2KjrWkjJlIN
u/t9GMkGTopNn1L9BCRIV1WH87A9+O4WAWpYwBnluhpjRv56U2b7JMEZtISBnMbA78x1PdBIQjpx
33ckgVIQBnjVxWifKvlzifcTxrHSJADe0nAb9LulpT3JDvCXBp2aRFhcifrZqPrdYG2aESOrvqNy
e4MjtGEjwRNtJxIQwpzwDMI0MGQA8dzJOeENubdD7RTpztqYyEYlHK4txt2sP076U89fi3E3A2Sd
WOYytgearfPaTWSffYcpyB5BzNHoXevhFHqkLHbbOekYMb5lUhxyBzvQkhSXhqC1qaPWJad8mKpf
pvMFn0M9kNFAhTV0C/8cbnTE4zLLdjksoOnwMfIn4hxB38XfjnIyLXnpUm8fle6GK0ZQ4k6I4rtu
uM8+kRb0+8HU3EZBup1LUhGHSRH7hOK+N/0BKxJXPrkFwLQSAoi+reVBk/emzy6sumBZHqEddg15
j9JZXqA/AcvG1Qhvp+P4tTiZs705JGuSvD9Kr6Lm7rNoZ2dnRBlZg+y9y1yQ5UXJZclOZylfphbN
0BWPBDM+hJk4h2MYhK02ocpmSO+6MI8RxjDDJHimaqhBdZIHq9FN6lY4juo5+7FcHvlRXcHxLLzZ
y+gFEm/dsOpqGcYw/z2MWRduoj6qVYMD3AcCUA2BS9vz6xz2X0OMX6KYfYABJz8WpEax3OSyFxY/
o5Nw96FzbMHqCgk374cCabTxZ4cm8oCclnBlOXIrvQmgHZ8DqtEyG0Fa6/D6y40Yc7Tr0NpMPwW+
E38aCDj7hDIjaabY1hwfkaScdaFbYPjQ5MUbVXd3trNnJj2kEuHuhXyrYme71EfSWFCBB4e6ioRN
gUemC4XlNQc5pdU37zOx3xkjDjE3oaHDap/QYuW25PazCdC1aLcsVWCyWUrzJz2is8doAuVAJb8j
q41NVMuAFIn1YLhbfZwPsLlsNYtrSQE4ZVsEY2xG9CkbaCAjTBkEJiVfTW0S3ZiKXgG11dJ+gE1C
ntNBI+lOE6+e092GceSSQXEzgTPYilz8LCrQlJF93AwR+pWhALKWt7ihdF2hFF6Mp1wdleqbK/1X
IAS7ShG2lDYcKpW4VXox8xUJeY1uBHTY92tf6cpSKcyO0pppTFr2XvpoI0LbSo2ukKU9pU93CNWh
Uqzdf7RrpWJX915p2oNSt0F+X0bkbhjCiM4oFHBPaeGDUsUT5PFZ6eRCKeYF0rmnNHSw0fwpFlgG
UNcJ/vqe/9HblfIeimcPId4uXPu3RppPlUbvItbHiPa0YMdKw4eiiviNoev3CPxCKf2t0vwNpf5D
nHxNigfQAAP8fwgBxQpguNrxviQkoVUkgRY+4WbhWFSMAZ7Lz0JRB4PiDzxFIsQgCQ5ogq8YhUTR
CoPiFoQiGJbbrHiGXpENAsTBBnVgklZOZNhM6cBB9KAyCKA7G0AiBJRgG6GCOM23vls2zPpd0Cqq
AsYJZS6ncQbgIlHkhVQMBoYXXC/d+ALhTyrQwcdftk0IUlT0hgvG4Sueo4HuahXhUYB6AEoeDcV+
0MRA0GR0zC6ZIkMaxYgsw49l+nh1OovwN/kn9EjP1FOyHctyF0l8WKFkXs/ie6IIFFexKHBmOfYK
ntXmKK59C8g0zjiZZPscK5ZFKKqFGGFYyyw5pmFE3KP/Rxc1g1hdwMJkbRLoznArLIrkOkXMOKAz
sWJoTEXTTGA15E+421mRNlIxN5aib6gR8FdgjbwN0xdKPomFbQQBsESHOJZxavXqwu9n5jiJjHXV
T4y1ivUxFfUzKv7HVyRQyssti0OnCCFPsUKNooYmxQ/1gESGIooaxRalQEaToo3cccvWkd46MKRQ
8UiGIpOEfSm4znaKWOoUu+QCMSWKZpLe06LoJg/MKfyHd1LkE6oU7VuKhpoU4FSzuNyWoFIEM+ms
5RE7QvAgRVNViqsiOWNWnFW8nBOwK1PxV4UzDau65SBJZ2LLFKVVKF7LAdwy43k41OWu1juX9x5s
l6korxncq1HYF/hXooYlEu6DjvfxZmFspmy72NcypX0ZesySHa0uFqMKRy83wa+o0IE9FXNWK/pM
B0ObnJnmVX6R68R1Q+YDqou5IBcLSQRirc9kp3kY5/jxVHWDIOijyTy2KAy35HQf2It/03H+2Toh
sZHyVHSiu6aNeWt7tTMl7q6KNQ8wlmChypGbwmdpJRR31xK+Vc1FSfIysO88Fpgu2ulAAu20A2Ne
x/b4ZHjCuACO2p82mR6P7UAoX5Ity9anb0gRgI1iAXugwEXRgYSs7HC4cLNS5GALQugqljBUVOGs
+MIe0FAo4rBGscZhaLDboiuHI9IqeMMPU0yrly8eZ0Mjo7PGnD7yjyts/j69xiMxT+yVCCeLi1NT
z3hzKI00O2sL49ytR8VIZoqWrBQ32SmCMiILrWM5hrWFp2e/wAeIhXgURV6aisEU8tnl5xCKzQQY
QRV+mxSzOQBvGori1BXP6SqyUx0CvmI99fAn/4f9BAJ1FA2agIU6cJzDpAdaAjUvcasHGg2CaHHF
elBUqav40kKRpkIxp02bb4DGi8AnxIHN/lupH2p+tVfDJzzFl9TkiD+Z4ljNVv9q0hEBJkyqLdE1
mc+ipp/FpgaCdYBh2bfpZ+tlVoysByxrcss+eCTGxVbnwRcu1mbUNFVS52igj+ODzeG9xihETIEC
cqN5cZ9kOPydKTogbLWNVmZjcuEA4h0VzVuX+0zRvbXifF1F/HaK/V0UBRz+wwMDBqeKELZBhWX2
rityuFcM8aRoYnanNj973+6wYZ1LR7w0QHo4W+y9XBZoRtlFGy8dp60zDiP6OXy+TahYq4jmWv3h
ONl0HsTwt3a6e6io50HXkn3hm8Z2noADeV9QxTU/eCURq6FRpPtSnwBXFUvdKqq6JSdQUda54q0L
RV6Tg9yddEVjO4rLzhShnYFq14rZ9hW9jSdFbDp9YrGs2G4NyJuLXb0uwb57xX+7igSvFRPOFWbT
e5xpfs82OU56xBXTfZgN9MvQxvRq2dANw/SLvfwae/U5nSqELNWlqtHvvaKPpTp7E71WLrWcQZd4
1Wksrr1i2UmbSzeAe8A/inTPQd4rM5mBIz4HMJJTpRVfU3Lw5OIErMDQM4enEHi+VhQ9Ht16Fyuy
3lOMfV+eG8Xcc4PblUD48z80Pli+pfj8iB7kTa+Y/UGH3s/B+KmtLx9o23AU358B+vNmOfmN6W0c
LAAUrqIgQX1iBywxwhUwKQ7XIkuS+WTXYbYLobtZDF1nO7o6ymfQ/OM4UN4DQ7kQCtm4m4Zt0MZI
mH/LnoeOH79kyr0QKh9DrBwNmfI2DMrlQDt6C36C80FggfCVF8LAFNFgjkh9n2eVqNQhuKzHuWDz
7cV8yYg+Vti5wArOistLOVwSiwD7LAWJ0eXAEnd6wyHDMZGeR5ixDa213GialPDkkn+5cM7Pa6P2
zE1uJyRHyAjnB+M8IRype7FqfzvKCErYfB6UXyRTzhHOx/YoS6rgMU7REbRu1IZjIulyHrz+OReO
qhblnV7LV2P6jNvEftLHNz8mstDrWkykBPMWuX0w/Hjc5clccHXG6WJiedGU94Upc91ghrGVK4af
m5O2xynj9T4pyJqkJJvi+J00WkBjn+g8X1+wkwwTTJTm8FagHiluCGbVlCtnVv6cbiG3I+/OMYDX
CizF2rke13JE2PvsWZd04VOUq8RjwiJeCFxRsGy+HI1IfrRFiD1sYHYp4DrYk9cHix6Uos5JLM9x
UhNYvIGc8Z8MLNhqAsNhWuFGN6bE+mzgvnBQene8fA8c9BlPN5J+q9E4ixa+ZKgbdvQp9rZ+/jAw
PQnDfauUC6ps52vPxiEjeeYuk/HdxrxP6AsytKj5XacO+6hJOatc5bEqldtqwnZVY78qlQ+LCIGg
sWMe712ZgrKbRJbZHLLUDXvkawKuoRo5QVzFNyNx4yBT0B5vbrBeoGonxxOHt6+P+CNnpStTt0Ze
ppyeNvV1w6UpqCwiYIbUeB9Y2R/s0OBrwp+pJGczJ2sq69/y2PhLYqgx9+7arnLyhJzitsxZwjaF
pdI0D9wXeOSjqJM07RzM3tVPeU5KBw/3C9sCulfeWXIDCg3EB4Wiqi4jnr4C0ybe8JhksGohfTbf
9txnWLcZN8IXwQASvusaSoykTZ6pMQWUAR1RmNOK0jkx7MenTH924poiQaubL3FzotuZ/svIxFw9
VeZTPPMHxwJ3vuzLL7vm1Oieecdq9+AbIacw8QGATmZ4HQ1WuS3xwF+kHPFBjzXS3wfVotBk4Z7v
0d1VJWlcwhb4zOc6BI8pTMoczDDII4QjP3fjMyn2//6n//3vuCBNpwkAhV/Y2UXS5oXs9mLGzMWh
yHUsc5v5NBk8K1TdC8s43vgRrd2DGOeNk0zGwYDE0Tr4Kn3QL05nlWs9aQ1yg4OCxt5NbxntmYiR
r7Jdwg0xzOkBQkZHRbhIPU1vOkJ0R9SehhOSQZiQY9HY06GjtTyjPZnYMMqYgRUEo+zdnwQvBfN1
0WFoIzwOLxcNNibBLhlpEeFAg4NRGfclnRs21+6nuuPvrAQE0omIaY66iG9sWc8YpC6F1zJr98N8
wa8qscQux7qZjKPEA27Fks5D6ll9mgBaMfkP/Vg2xKpzcbD8pD4azrTxzbR/qp3h3CUluqeOqk2q
E54QkxyVMFwmqqj1a4TUpFFpN2RCuwxSX1U2owWK2O6fTrh2aA5DgTq+VCWlOYbn7CIyUNlpeAtA
nGV50bYuhsPSysAxK2ANVq+rGnJlFXVJjzZH+k3jEdZQCJvsNCIhj6nVkk9rmIFn88MSLEL7Gkmf
dC1QSqmZM+lYYSa3WoZVUtiuRRhnuW+8/DOjnnofz62zN+e9147nJQmt01SkPjqLe66lvp+qMMWe
eBA2rDsrsy+z/2P6ucbeVh/Zw1Czo8fhU7ZU9pbRPiZyRyXkxKONLF6/aroeAUqC5FZeaOwyhojV
MDTNU8hugnHzFWvleGjj9nUSLl8ykGzrdBNtlXb/6XVMA1GMJbPb603nvha5Xl56nU+x37OcLqPk
Vk5PDaVuW2IxtDNdjNCdFTTnbN8swsWCiuj42eKdzNqrYKPGMpvEVoJxmTDT5WLj/HIKyEmKf59s
VTbZ5WAI2pBTcUCf8TImv/jfg8rgXmwS8oBXmHtlK36Ey1nbjMmbISwcB9q31jmvIzs/rEfZZc60
H18Tj4tfZ/sYbJ7B3H62mHd0jzZYoiNQt1DT2Mqs/WY0kDO1v42k/7gtPFKuOvqPJPkaFAOGqk92
aIBbzZlkQscRG40jd60FepL3R5TOZu1aBf7ZmKdrtPerKdn6C+grzVlfkdVsLV9A6LcFqaUZLbbM
Ky9+XtM9SKR7Co6MaYQDs9OYhGsJUAyIkiw01M/vddGuF5CroRMHpu40Ei2of2ltLJb3uO1QOZNa
w8rWfdF4FVB/5QcFJc9oQix903DEBtgqeYfbCvXQeWDzMrR0TmKBQ4FvrGk7EEwpSgNrhnCf0ni6
QWnTPAnUXYM2zO11gskV6oVxljWtAavRdJG5ePY2Zahc1K9hrl8p39p0af84WzE7XXqBIeKKd+7I
P52g7MKcxreoI6i/Xqo/cTq6KJdcPWipNRIK2Zxn4sKC1IEqSAV4tlN6hFsI2mjdFdermeyHFljM
EAGry3HLIDftzHhYxY5B8ERT013gaVvqKHj+m4OxIibJ28aO8+qFCS6KHltlPLNhGRZrjbdsU7FZ
ImG/ATRd2ittr96zLzFoYv/eaQY25dS4urnP4qqg5GRE9hu4/jhlhusjmh6tyEfXMtKjSwd2mbUf
vEw1CCKoE0k8mzmxPT4+477Jy+dSqKjwxO82YOCwNS29YW074neMISompbKVxF5ridqSsazyWpdo
bhUOXvklNS/xvi2JqybZsCEZ1dyZI7bd2qxJe7A5hmOtOto9gG7TomtoUQwFNqXbvI/JmOLyHYjk
sUzskY2o8drxDjR7Ev86C9d+WJWEQcIR91n+22bNTJqkvezI8QvYv5PDln5TwAqtEmefA98/4kS6
gU4gv19LrhRfUiBHxkTguR377SE/eF5u7DyTUNmoyQhubOt9HVbs/bz6QuioYtTNtV6aUxAf4wTl
P29GEGgyJvmMUYM98vOUiP0rs+QSBNwzBnEu3V09RjffephBU2+uIDKbO9KZH25cGX0bb9x6qC4Z
dRikrOEbFQy/XpptWbvwRpjD5gE0CqAuPQ+p7j6OtOsGpFnY+OUK9F2crEZdT4dS07kluo1N5M2w
MZfMeeZDsZo8zcdC7/IWLGHzNJ/APUTmTPN3Gqe2u7TezuoFsCc/zLXTALDnNwKJavoqCKQhQiXe
9pL1L3leA8h3cxCWOT+m7dpqaWtuUYQzHlZ/bFZNndfRCt5newRFWbpXcjk42ps7RdZtupAa8VFr
jNPIa+GsrQXpqi1VaoxHnKUaMfnsghuXFFc/Iy/nqw2/CI2PFxOnGo3O3P81/2+YA1ZNG9cfCFxa
GG+PWeEEkvKSkddDuH/D9uYJ6nKqXxIgVlmBpSok2JcXjF+G51eHid76suuOXZRu48I6OeRCeEN2
LIyeMKdk3cTd4amveP7n7rbjBx9CFJQKUnQLXuBAZufzi6wsglGphhYbH8KfHOKrBfeRfJhWs7G5
XUIZUZlifromriZFeWdckqz63kUwHan24Nn6I1nRrxEVGYAJhOyW9o8xs02U2bcm2mPkDe8OFMHC
Nj4d4j9lSusw7TSyukY9StSkHxZg3iKrnh2f/ard/g7tvmhfs/xHr84k6K4ocmmH01CTXO2L19p1
GvzG6EVl9GjgifdjdHDc1CX0CXH2eQr2DJEsEMm8t6qP9lkfbmEgDq2enfWZ8nLK86bGW/NNaiKI
e41uQFVA8+4CwnQZvMyYBy09TL73OybNY5T3XLqSVa0be5F0R/YARzw3FxkjeWq7YqwuykRhoWUk
5DzwecH87WNtgDoi0ggu4aFjHJ3Sp7J7L93vRZcbk1BPwqYIr0/McBWzMjSc8DlrWQBLHZzNiw5s
Ix+7vD5aFpEQz/nE0N/YSrS22RhSX6HLZN/PcrfQB7fWU+dTevLE2WMex0J7KGP8IaHHENFrhYK/
9pMPbdUteFw9YkZN9ItG10AnHO+PyE1+cVbAhY/0yLOOEC2RMhci2oW4StP4dqh+ZXik7wOJ1xHD
qW514iWLrxDwW5PvNiNUzeRmxhfHIjqgpukhUZpJscUlTt4mQdXOljiXbe5Yn1MJ6Gx2GGbZcszI
yUGvl++Rln+N5fwoRn09qrGEq7LZ5d9anx69OT+nnb8vDD5YA8xr4jwNTKgRod2UrE9rPwFASqz9
qLkeQiknDlrgCXyoZ1jHyw40hO0DJIDgcR4Rkf8kmxpT6wKFLSmPaO3xQK3RpvKiIwksO6yJqod0
m0OB2cX82IXxp+7Pd8/tyfaDXxptcz217SUmaLvzGPdM9mBEHewJHkUpjA712KxrS3vT/O6vUQCM
ClKqMrafwJKKbmmbvd9YlG7zpUlHwA9lkbYGt4rGkVn7ruOM6Qe5JvXuVLXaoRxKTLbcb7EmaNW9
cI7sb0+SBKGijw6lnTAMI9n2mXxMmICLwX0VJXOuH5LBSZi+bK33bP5J6dwiqeFgm8iLxD6ExkvY
jifdAsydtY9sKlgKukQjRDfuoO+UBxAxR/jZTo/TM7jjuqC9lFoISpM1spyAXT2iTWcCH+xynaXO
0RJMkYMcHnSejmuPaPy6+pITqoGsZ/UkN9Zel7z/h5Pv8V8Ng/9ZPWhY/4c7zoKeonXQ9oTAPqL+
+38UD1Z5as4qESRAlZr2eXqPSNcKmhBYq9JuWZYQ28OLz+rXDz1ca/1F1C5VQj7veJ3C6X++nX+X
R/77+/mvMsv/+p//T62V//86MDFA/t8cmL8/sfwtO/mb/FclJl/3Lxem/z94JQ2sk7buuAa5Wfgc
/+XC9P/Hcl2KJemYdIkaMv8Xe+exY0eyZdl/qfHzhGtzG9Tkah1akBMHGUmaa2Wuv76XM6u6yHz1
MlHdowYaSBAkmIy44cLMzjl7r+1wj//DhemK32ykz67pSj+wfUvY/9uHyV9RoAde4IPdZDzmiv+J
D1PiAaUnNxFl+kfApeVjTTIDHja+D3avxaX503NGySV9swEXXS3ve+dPGgCts3NtEk3K4qEPXJaG
sO12U+Vo1PBqQ1oyal4PElHr1gABSK7doKEgfpkAFcmiSlt9QJppVkIenWoD5wVIXGLVLGETvp6S
1nlKiJLdqq9xVhxoFm8hw9DTQ9Sg4NGTf+HBDU5xDHDuTtr00qMMMfC4HhQR1Jsx9k9Fnr+NHvVT
slCom3k8wRDBvuYNV6MuzDMzJnFAW1JkWu9oYy/dITt9AAaJCBGLkNG6wa7o++BR5eV35gQ7y5rp
lvX63i2wnYw5daKeDYg8aIGPHYkPdWY+e6KNH7FvHauEKaovGLinXsGqUOqNkw57Tqru3VSTFROl
fkkHY7yXJ8OAbk5NTQ/GogPpOEm8Lw2SuiTZw6sQdsLKSCAWVcbBMzgiFONIIoVBaOdo/R9k1OLE
4r8/259/eUP/ZfrsL//X/0tOaoHD+V+/x7dvbQSC6kvxu/4lp3b5V3+8xbyPtoATywsnLHJlTf7m
j7fY+c3BJu2Zpm3aFl5rjzf/P73Uzm84Y0yTf+j+8F//11vsmb8JhvG2ZEVggOhJ93/yFnuLV/rn
t9hkEfEDIXmHTb6cKX99i61g1iNKLbnqemfcWRi7cLuajwaIaeYK2bWwOnkoJgruOaWZ75dJuy39
OToOUIvXKv/W5xC1Va+Diw7Q5kGocND39HtVaLnnwBjtSlUBQhFGsK6bXZJqkuircG8lfXMcmlru
tQufQjfZvVWDgLPCa9p35bmI6PhACqQpy0Td4LyyR0fxjbzY+B5YxXhVWYlKj+lwGjLNSUZEFI1T
M45qzPOckewlVEwwaWs3z76HgM3nbSGBT5CBONIyiL3oUCqXcZmJFZF8mXkxYPz0LPx3e/F/c3XZ
hT10LfjeHdteQoJ/WiNNdwpqJ2joS6nqPiMiCnkAmrWxrK3HqmOsJZ1VDGsGxTxWkTZ5tz3ELNPi
JDWzsjloXLvSyq52ObyOohj/5vP5PGF/vvteEJjMZDw8hab5p7PC5NZl3gyg7Qb55tUNNRVzppBk
03M3qhOsR9qEMCAOXoLktq0Zv6Zp5e5nX5HmVsHBGfSGiio8MdYsz967ETcPFca2SxZQWqnOvKSy
fp9ileEyWu533Ml9VaWf/Ur32zD17348AVAcL3M9A/hvx34/29UnMzIX0Vq3ndo6P83dvVI416uM
OPYBgYqxtKR7Wsz0UBHtEd50sxNmhWXOIab3sydMcBzo8Q9W3tQ+zC75BWYVf3f71riVHtOhKHGu
yPLtu3wwG6KQUF1LkpyoBqAFLipXkc47b2jD048HpMjZd/764Vh24j9ffB+/oU0T06XEdpeb89PD
UShh9iKlwR+js6288AnaWnb0lXWPsIB4XwultKN9eYA+vsOFauxUPT3nsKYdL6fxX+UVDS7gt73P
vuC5mGusHMqwkxRvEpsSjGNwBNNM/TSPtyGQZBs4gep3Bco8/E7DKm2MZtv0ab+l/mFYg+JGCWve
w6hDsRIMFk0gPNLg3vd5G65/cERNLzj68YS2My6Aj0FAPYYhlKqpo6s0IeIl0wRVDX6fnpe6LgG+
2DVes+7bD8jrD9wr9tVPbleTy1K2H4q5x74KZ3Utll8oCmCk1gwkssIZ+NcWJ4xZ4ba27UOjLbXT
eQ51KhMvkT8voSGjvQ+BuK86BmlY4DA8/fWN4ob8050CeCFJ6/YCe0kVZwn/+U4NjttDSi6clQZU
vVORS9exZFzfJvdd5DSrBtGF2/dvUpU3c7IQvAy4ykUSXANbiu2Ug+HrNJB7FHjTzm2/2rLeV6Vf
3cIR+VZl99iq58ZfI3qItop48DO3mZRSnaFZzgAHVaxOHNHBI/ecGXepVdZ7LU3jPTNrVAajc5aO
z0TdCysId8mwh0PancOUdpirC36jT/7QZHQumnZlIFU7xBbQsW5esqyRWo/mQPxOOjabgNg98ljA
IzpHJPpkf09nDkfbIk8bRgKszEt5Zslin5fprRTpeypHBHhm1xxmrz1wPMKs2yG5URaToXikZZv7
8Q5l6MdkNsHGFf3X0mPg3IRUo2ZACEUR3nReJZsKT4XjdShtG3rNoD4RR0/qISzt4JKYE6GByISh
W206Gehtqr1mq0qSBGTfWVvLaxGVDZMkiYgc1dzPRkrHNthUhiZVxdZy20OHWousHe+RlPKQI82h
hAyM3n2cW+exLB1woAbTc/5G+cabcH2x4ztEq2nKswP0c/JfTRpCMinIaDYJAiEG71OsHWIaKrDT
Gs9xasT1uiktfx0rvmdhN/rkhfYnsJnQQ+PxG4xUuREGUD00vz45yJsfH1PWRnBJ80+zHaI/hnxp
Vml/6BqxB4han6DdMm3tGXH11rslFJI6u47WuJcG5jC0iwbzOkWNOIHXXc9GR6Lz8ORrA24C3ZE+
KJ6Ur3YZVOqi+wRcqqLFjpWLvA4k99l5qDo8uqWs9nnir82WrOpWwqWPlkk/7ZFnIFIOFgcfxHfv
OxuFA/42sX4xjKUfLQD0Wt60dWu6Rgmgwo0IEP8DKfk967JL3xKBTALegeyni9+29AOi9F2aOLmY
fyzQMoKJ6LT3Rw499lPnEXyoF7Eo2Qdfksm5DxjXrjSZWe2EgAEtbHcuwoPtaoH0+tnqQH3oKHyf
fQSEIT63JWKKJvZiaVObqidM2PJx8DI0EeDuHSwm3UDQfDAjiZMlcSxhe99JiEfKtbadAQylquri
HH/PSwRJvZSvrvB2braEXxbZR+fKtxQqv5IUOZ5zwqGbENe+DkFHGLq5ZQ7mk79ehazlJPbzSc1i
m0ar6CFlFL5r/likft4ugt4RApDxOvxB9eSHcaq2wdvBixyhqFhTWPWgIOzxgB58iNweugIwAcWz
utOovsfua2t7XxAz32wCsdaxS3ImQ+Lr33zQfyoM+aCUg0sPQi414p8OFSMcf7ZQ2qTmQ4jrY5va
hfFs2SyfWTkraJvJcHGpq7SBG5FJB1je/m8u1o+9808Xi2mb4wYMR6mT/T8dvPCVxCCdJ7AXdYbh
qgFXIJfhLoXmmomUPBatfO5m+H9tWppE5AysJ0JeDaIOjl3lcwipFUNhNHauaz5kRaXBza1y4tMv
pJui4CCFwstghpMZsLJCYhXHPg2wFKnPHiLBW8JBdfNDAOgkuVjbSpI+AM/r1Ga9x5BZHeMmtx9F
vgUvnO2AauA8nrt22y9H4nakJcYWt4qCy9i13zpv6HZ/fZuW6uJPzxOnUiH4+BaLuW0vt/Gn58m0
fGUb3UD2aFMf2zGlkxmCFZLU8Tlc2JsoIZekL0XfFPvzH6eHmgVm41UqvSsC4LRlbHhbP2SoYNgo
K1uyO7Do41j+caib/GI+WI66Q5bApCUH4EYgqUSmAEQUp6QBG4JffvyOm6j3yG2uZu6Zp2n5pW8H
81TBR13VPa46s3dqxofjXR/PxsmO8Ii7Qt85nChXdlC3WxpqqSs5P1TiLuMZO3m4pg14VCsT2cx+
UP2dT9S553TR07x0Bycj2P/1JbUC858uqsVpn+O+79mmlOZSBv58UZtBBEXMGIaBkP81b9FLzU2+
m4cRwkVZPDpFka96qpGWpnpLT3OTASnY1Fb6VnfJyKuN17rOr2I4zQwDcPRwfDDG9GKlVbBH4PYw
htkBHdbr0hdaiyr6Uo/oBObgOfTQWcbyxY0Y9QmSf1ZjFkTrVjzOgaQfOdFA0ARYbHGrZikhm0Yl
jmS83aWIKdBfel/8xubQ1StCc2L7oxLoSmtBYVRirZ0GGSN8JVqerRkQMRGLrQ9j3IihSO6TEb+p
wtzq63peS0x6pNVBdzbdpcHLvtL1aIOS6NVV2E0xePW58+6QHlLZqLZhr9Ru8qVKC/eMD3zHhBSe
tj+KlTKaj6jvnL2bMs8wGmvtUk0RSzJSyhFpMnMHtj6jTPC6rNuOtp9c29lP+ONVOhQIoNgmA5dU
TxRp/Sk39o0wjTMYze/ahyKZdMxifYJCc4nSXnv4rxoLU3KIwXzXemgF0KET1VT30b4zo/dxkJQQ
xZJBBbgq6MyVDegDtqIAD5NS25G6pW3SbmepiZsLSVZqcClEUBzzvMpvCykq8kPrkHozSkFmalgY
M0t/uB6Sp7EW7qlsh/MYkrCOQbxyGaCr8N52CbOwsds0mez3HUn3eUlcR0Y8u+faxp380B7Y8oIJ
lOC4FcEH4BNw+8J4hNsNq6ETIj0x3dKo7wiJ8LbCW9wk4sEg/mgTxc5DJjvGjlkiTw5TYLA7/n38
akzO505l7sFwRzKix88DwCn20vbGwvjIbQALo7I1xKQt2cLJvWhmZMVZkUPGxmmjcHSNPeNMf+Fd
y7ysHtwg+wqeONxVI9dxzmFMWiSdhwJ5v+vtFbozTkdwOGZuSOnm1VVO7TUzaHfZOWRtxOlnnJEz
hh0kMp13FDpjDhyUGRhQ/8kMKmxCbvPWkU5GD3A9e56PEDVQz1B0yZkEYU9QT702DezFqU1WdJYH
V2PR/EUNSSAcygI5l6eye8RQ4+/SjrgMOZKr61zqaAyveXarje0gvW9onBXHlVhu3T743NJ/wMNe
t4jFV7OTA2geEYIiENUbVb16FIKAWZO3doEb06WN1gWvx3rGG4gf1D07gH1wJ+qrIiWSTYssuo5o
umSwnHMx9M3G9u+r2Qwe3ZBsQFvY26Ew6EEGgIYp5TY2BvI6zM4F/rIt7g6wOiu4tYvdkto3muCm
FyrDqhvoTdDX486Mh4tXzCj0jGHlWNa9nfjYOmSa0QHqa3PXDaJfV7G4Gway5TLoo0XlMD4qIuBS
NE9S3sK17y6zf6LjEgYt4BTCbQ5XFgjydxMJJdzV2eZRbKsHeqfbLPWqY62RB0m7J2ckWmW5eCcK
9BljuTzrwK55zqlLa/s010a9I5IM2kQQn+ZBP0UJJ+GFST3M1Y44hq9FFZSbzmWZbOav/Yzn1OT8
umgHoLh+jqZx3zWNgr2KkjXBQ26PGUkTBcnZLMUrsNJfmP6ofUWtnavh3TIgkgVNlZ7IiAO4bq3M
FBQKKeHNymULWsjdmKEGKDCpdhSk95poGryAZxut4sYq0FqYwhvRVA2gO5vyNgHuIEcYqNNAgQir
7NUx7S0N5t08ZeG1a71rOKmWszeMajp9ClAfw8gQ0Ql8OkesBLk/BNgUB/c27ti4ahiw69R2srVh
18lhQtXCys0rr3ts1hrQX2MAyW2DO0PgqOTQzaUGoLcxeoZO3NU1fcoHliRwg+P8BTXUmY2Cf1YS
8TU0BYNDKgycZ2mI976Jt6aKeGnUfOrJcBpjyqqCId4GruK8Nph7cl7FMarlOTCrKyG7n8dg4KfV
8smfR5hISr5aU9Sue5xGz1Rl042dCgjDHSLClLRY20PFin47HtXD3A5c45GCRnhIlkbjig3H26U2
zGq6Qorrt7XKhrYGMcVZHxgkS3jPeZx8qGxcbB6Ts2uUsQ0W+GHSBs4xAAqGNj5Yy0wtWloTJ/Cc
fvcHMV9rA6WnAoW2H06DrBWJuu50QHJFZYD/mZLa3s95D3Krzcmo1flEaEZ5DPp877TdWWnznc1+
4+nEXZP0/mTV/lNvWQItPY6ExZdHZMdIBwS9E5GVVAQRmucZMpmNRVVJ9tXER/NMs//VrKkEK46c
1ps3hwRz11TaTf+l7U+MRLHI7FTBgQdqoMXx0LohE9uGCcNsmwIxHuiDdkalgASD7nMq88MoCPAk
ZunZckx6YgiDb8xvnbDA8ZR5HXg3mmbMlxNm7hAechZfOdgPSBxfhi1phIxR6epEpPSJivembBg/
D4qw1KEhWDYekaHrvUjEOSxAQjfuLI5zn51EZNwRTas53c761Dd+cKiBbEwkppxbG5eaMKoHEY2/
WzHfph7CY4TDhswq0guSiFA1Hc2YA6rPuYlEwnc07lE0DF1gf2popag0u4Vg0AE3059LFSnwEV6f
jdMEV/gGwFrAywPAD99hrvTBNxaAbuX10zcRfLexNB46SaMXf8baDkilmmOf0NsUwRjpaGcbV6jI
2ITxS41RQrT2NDT7sW8AlTjMadvG/wqhLUZYkgeb1gfXFc5QH8jNWirg9Esedx99SIxYsOit5+Ze
+gg1zZpMDML8jrR0nYvgyMB4fU9z4FsZ9ubW8FvMn1FLOiaO9SGJcXPaE36ToTzLHE4MWtDh1IfE
R1tNcxeV3lkQsTtxXKLItoyHoAECiMK2NwCTUF7MaydMXgPzdewy52o2rHWYLNutD2SS+HDrTPZI
cPYTogmi8TLF6Q4pV3twGMVlOPZdLos5PGGWJPtkiuF+Eplk1SzQRUvLFEDWrhTmvCroopsW/Dgs
czDs9BI5jEaHpqk5vBi66A/1NOmDTx4PZqYn5I8NppwafUsldp1PtzWgdYAeb7xaOr8mNAFwWdZv
nZHIu0Kvg07jss+/wgiCq6E1LHYDOouVn+k53ncOkhX0TCVv4ikArbqWfoZPpTZf0eVxMpXKtNe6
hjc2FKQx5RFuTBtDCmg0JnrNuLEVs4VAtBxYM3BOgQ1AJyf0lV7Hq0N7iDB5H6jcVH5P7KRhjr9n
XccaB3WTpMNV5QPzQB5/V4uIsrEMEPKPJb2gmT5XFtzJwZnPXc2bA7Rjs4DL10mj7qNhAPEa+4eE
1JuNXVs9ATDy1WuiA+aN8MJyk57HWvNW8idTBOFlNFDPpWPG+Wos+7Ne2JkoGez1zgwb+OojDhUf
U7fyxuGRreSr5S+CDwU5NMqq+ABEdaKF13weB0FKJOYa/P56OhG4lnJ4x0ejNdfEUOAVcxLbayvc
2IyeYDtq49DlSBzLYJMiEiGjIVF0ooRL3tK2Esh9Ak++E57j4d/cjV4uYQcB2jNGbDVR/+wr9UD4
kRLOkwWpiYZTvEsMpOtRrb17l0RBh+NGivoc/1aOeLINsIm47ic/nY7ChcmL5zhbw5F8Ji7odxPi
BItf9sUhcuqglpEK1X2csKWUKl4zeQYeUyBzBRPlPRSTXHsxJzKw4cWeYQOFzQiygPk4xIMt/8B+
shaVSkS5PxY3jAZo9JiRHIlXGbcRmjBAmOQcezT7Yt0nx9AkiC6xBxKJRrqc7KPf3ORGbpx/VSYn
qDYb9TVX0w567BuONfsUm8EDIcfFPUIZgGvol358BG/yXls0SUcG5RjngANn1da1huiOKGqxGnEC
ntvJPbSSPnjnIkuzulfVTUxCyvg8TO5utKzvhixfkB4Dwi9QIYP1VBcv1ci5cjv7mosovaQ6R3gU
wn3yQDeMVqOv7MtwKjwn2SRY7O4M8mr3U7xMdvSjW4F/K4bwkVxP8JjQfA5/fEE5j4jEtOgYCdEj
wFWww5omSbC0Iez1JvFkTv3QBnZzLH1yZeceV5KqxVkVrJuCq77/MTeYumuVwX9JKvxZUdQfFS4F
cLSGc5yS8g3FrreuzO4jNqMvXvat1tPnItTdQUoyN5tQncICpWNrsPAq9vbJUneaB40UGkwYZRlA
i80N//zjl9RmED+ZcY3kMhqvXmu8ZBUmmqjInutoMq6kjxnXnOoa8J+JEikoJnDCSytS00sdR6yH
nrKKx6ir3kJcnmdrZLbJj22ge5++4igtTtpLrHszMvDaCPhjABShovndPax+2rGQ8fdh4TY3qCTu
fojw1RHc6XP0jKI9/UqmY46ZHnSWRht3bI8c4+pnu8X6YAH1k5TcJjhTqymcl7GqduUS54MMerGA
U7pZRm6do5LTJU6mVZAzMbP9xyLF+eWRCljEbFKNR79/YgDWyS1ODXq9swHIISu/m/N0QcrWbTq7
He8GwQkU4aC22eU1jhxjjoe9TomrSP3uuVH9Zvb1Is2uurOmrUe4DjicOFoi8dzm3Ch/WjlthfVZ
Gem+zl3rtQypPmenRFyBdxa4Cflhdta8SmfI7jNd69cRyBkK5rflhyhsY7zvLXPT9o14nnvCKQiM
eKyX+UDmVWAnvJltWXgTTYfAvjRRC9iL5klCnbOa6eIh3I868CUsWsrMv5nO6xCJ8aLQQgLsps+H
N2MZBdi6ZTwAom6FSKbaDBF/nFuSj+b2lrgJAYUxUAbZRs2aMCe4KVNB/ZJ1Gp3JTJUUZnvRz2Iz
W0QgpThkkZZU9IvJvA2qYBN3MCW0DZure+Q9GxiX49NZAXKS27Sl+B8K66ppmm7AEPHiO9fGCcZT
CZOorUz/0pTDiWKPSPHsUsXI9Edpp9uqLcbnSaND8E15cTPkrUYe8AIREb2qConIRMAU8Qx5X7im
XqMO07uEE0orJ5Ps8oz8CxJCdq2ou2skberpDpln17acEgfjrXYlOSlhllzp2xL+m+R3jutmdyGL
F82qcEcd5J7yksZQ7/bDTqNV381MHpwe9xa81mT+PkQAhf22A1caRt8jO/IPfWjfrIwMR0uFhHwJ
EkK9oqZIa/px0+dudRmcAWLZlBxnUg9enLa94DqqCfri65eZNN8xUrNeWR31V1w+SoEDQDg2bTQs
8njNxMF143BfNTlkNuhnPCzlynTd6UtbWNSAiqfaN/ObE9ELSpH2v9JX7cADBe8No6pjFYFGQUgn
AdIh3qxdtzmYwAardh7fQHwrJNJ+vMEQsyTpZem97DUlUj/uBmxJn3UVXON0Gp+dnlrEg0Za10lw
rEJbX7RtV2xFJ7exjWezBhucTuYnc3KdbdykJ7NgAgeVjMpbDQ9oJl6ZYBEDwuVlMRdfjXg4EfiC
Kauir5cLDh9V08Z72beflArBDTq84ZWZ81UEqJ9JDnrXs8ivm6hklj0VL8JNiDg1+RZCMY0z7abd
Mo+Cjd+X59l8IXQLTOwwUcxZb7kyH1N+ABlZDk1BFLmxJ0grQTQ9jlJC4EPq6FruziiL6piPWHNE
jmc/XSj4tNRjOmPbkqP0sh+Dud4XIyzgNsKkD23wxxPfSjLbI+z6gHy8ZSjQw8cs+ktKVs6i86Bl
agQwUAQT1iYXoPdH+lwxktlwKijv+sHb4g4kNbuP9yQ+WbvBLKtdW1bAwMq6v7VZfTfUwXCu3foD
HJSOUnm0Z3ZBUzTN4cdLOEL3W3FPor0x87FGAomZm64m/H/D8nP4JpaW+WTOzaP2+TNLW39vCWjk
k3xRFUPPIUIgzFe4EM5n0IBdmp/1cDARfBsFgyoqxtkMgwvwGVOYLg0kx1yNXfnRC6oo+J4RODno
xQNKrqVvEyTexs2NS5XOnPQ93PKsNPgju/bBLgeWb6iVa8MrAl6ZVm1Lxmd+PzMvl8ElyHB6eo7C
89mGEBCWceMYMKZVjU3ofFWeHaKhCRsawT3k46mw4XPmla4OLqDJDS1qCPr5csXC4Ww7yAnCvuF/
xWG6oefj7mCgHCwaRTQeu3Y/+d8LKPVH/PGgZu2oubiCu1MV71VnWndaRg996Ua7yddHo2zmoxqN
YNN19EpqPJjYKa+GVYmr5Vif6MTBrJUIOjB5IvMuu0hdB4g+cPU6ePF1tk6Wp28W7xjem7tWqHrr
FC+FDScL/M7Nn3iD2lJvC5pOZ0gEFs7twaNSmpb56TAQe8uD3hjFLSaFFfm2P65rIYmZxu0xOmwG
sUcOA2dLuBdWOMGEuLIjU98SzbDx8IQcYexi2gXuQ5B2fzBrcPelj9qkcR8MJ70w7W8OgdPF+27E
auAF07x3TYaWHZ2PRj4mJh8gxkttLtmvaZ1aDAN6te7tGBk3yeYYMOy9iJzfaTGIY4jVa2qog2es
hOs0w1oaskkULs0FbIM0nkreVQ/JcWR8rpeZ9ugWr2ReA1atGw5PY5juuirzNm0Km3/GUbkrl5lo
a8pTNzSSx4ts3VBSIQGP/70rEWLlGAlTd0HF9BlR3SGLR5i16IEq+YELfT471bUNKpvwBOOjLXxU
BO3LVCr/0TdDAFoNXpYEJOiIBh8yj0tx1CCcwcyyiyiygBQlNF28pEBkjrQsCVDrNCy4RgiDIBpt
tCjRi45hxGtwCLtust7ddN4TsJUe4UYF54o0+1Uk6xeOG74iepXEdGhs4ydHT+UVrsBOI+PsUmxS
pRnc5xVnrGFoHNZAzNyOASjtxy+gBMkF1wP4lD7hwUl88CXZu2ZWeW2OtNzOSZiCj5i7XWOjGxqm
8N0aUsyVSwq4m3gfM+2LVQn3su1sDhFMNVcTYgTIy0bNjIrzIVoHDjOBTZFpf3a74TQB0SG/3nmK
Q98+TDHrMB44LYZ9Qb2Km9xBGSuNEo8Nn3gQPCu8GEhv7JLgiVFc2SGf0oX+09vgc6zBmW6eWX9x
Ndj1ubMCehUYYUOAKiCJDqFJOepVdrtqpyg/hz3ZYV5r34SC1zHPJFBmEdl9xYxXnVVg7YXN/B6m
9kMTCigVeQPz1m8hUTbf3EZHnxoTgYXjNPKAMujDUw5AqBEspAkfFr3ENppbeUuRSWROQJuq/pQa
2Ss16eJWlC412Vpa+UJYl2ec0vBuBpeweh+hSJ1IjGfk/yHAb/S747C2Y5h8y735ecpSd2V543Sx
ehoiBd8NFZ31/DRUinyhUR+dRgFNG4mXK+blQBz3p4bu6TUnD7ADOpSXGAea3tf7McQ+lOQvsz3/
npWxS7ebNkUQMIZWwW7Wg8Ko4R4sQj1WLCUtEhrUms52GqL+VBR1f+o78IJFIPH5yd9RKCP04CS0
aasxuSrXrg6DVT/XMyaRwPV5drzhzSpzscvd8ZjhAN/AxdMbwwifJqSIV4z3/bqEjvbkesZA1psv
obqyXGHumqP4vVWO2qmgyFYx131DJgJJDNQj3Q4kwhwGx5SwzUOQsgc2oya+AFfcGOmXpgh7qD3B
fJ6dp8bnvOAHTbeH6K7OQ1muWeF412yGtsu4bFvHmDUrxJP3dRtM1JrjW+fZd1k/vSoiXCy8jnPU
vsJiu7WzR3sQNowY0sc4xpzXQPeGBwt3j5hcgeo6kFj7+uFLUXFUqC32ER/HR9oWjxWdrE0/4Ldp
Y5mv3VHShk+Lz20MESbUFG0ueCNbjBggg/qDxh85tN4dfP1dL8R5Cr2vBQ/HevkwCYc7mbnsvk7O
p6ywgDryCQjSUwNRP6Vl5ZCUsgo6Z7zWXfGWZ+JunN1xj7wU3iYsqANRWyRZLkT4ujRfJsACT7bT
3To0h95yytXXrsRAlfpVg0BUYHszUrXFSgFMQSCcSrr6ewYVcZdHo7Frwo5k+ehCDRfeVINN1qKF
PwwqJfpj/qhyQFEklKMGj9Stj2n3RKZ13yj9uRxoFFYkZaTiSwvfrYiO9ZAG+2hETNDWix3dN29p
0zG4sMV81NOH8pk2JHn54vYUVDWwezkodcyC/lbANbU5c+ziwgmwZWKlqiB52Et50r82XJPO48iH
L51kXPGUN+G7r+2AjyWZqw/xh9GqJ0FzaGEjFbs2njlmz/dQURnOdlAzndLhjEXbiCjnbO2Z7Mt0
kKOd1uSHc+4NQCCyLpZhIR7o366bwLnHyIuywHIEJwzerTkgLFXB1GRGyxmEoney6cTwA4Y49Doj
eNbBqhbEh5bqHKF6+we/gWBNfbWi/v6ESPDe1UtABBzfdWntBwABPa+u1DdQEVf9uA+cAa3TdE8M
8SlSEUGlp/FCiC5hQZTUcz99sVPrLS7dVzeLNlXQXdrcPprzd/zBOB6TZ2eB4CsQU/8wXTqkNWaC
VaAEgzx6xlXlP0mnhDadPCcMCu3Mg8wyF/9fZv+tIDJ2ep6qb//+bx9lx9M4PcKUK3+xvdgOSol/
LbN/7vovWfezwv7HP/hDYY8M4z8l9Zbw8bhI2LEe0WBkeaC5/Q9JveH9xjASAb7/Q5lkBwLBiy67
Nvr3fzMsRPXoOx3p2AF6fOn8X2jqfY8pnmcGlo/6AHOOFIuc9CdljVHJwCV1anoB5U+AcwGWlSff
nLZhg+MVZfepNu/s9OhiAs9W9rq9Tz6grnQeanU4Q/D5IYiufY6UwJmHU4t10XosP6J8j0bP9A/N
SCzGPiFPwriQjuE3x8k4obbTz0S7Nw/lbnzJHtrhingod48MbtFOp3ju5o2ZXQPri3WPUFaFfyOT
/VX6svzU2Bl8TwSeb0t+/F9/6p/u7v0fQq1fTGwOl+i/9Fs/vpjgRjKBxLDkoLr99RK6fdq1fuo1
L84dfLkYcS84jaO7Ma4a0cR6vkZbJ9n+9Td1gr/5pn8S79go+tyRJsBLPGycDuflnlF/Wu5nuTez
gwPfqFx7w002e49hwEZdKjALPQzuTYYmnqUQGPAdW3dE2ae3rMOs5t68QoAAhJSKaSVIpYljmN4H
MIQrn/wRWqB//UMsT/hfXrlfb8M/9CyhgUR288Jg3tlVO9HeQPytxclbN8AlNvSi//o72oue76/u
1XJZf3rc7dGSpWGazQun0Gf5kd96fQywXxv3qDu6W7FJnnwC3fkonDtWap1/hO63uf5d4XXf4Up/
/rvP86tS8p8fnj95WlQuZm14PDyKDFbAVgSy5EQeYQ1JaYm35A58MrS5rSGWBe5zqx+S+i4Jj+BQ
xgnOBa3LnOEiUc30Hxh7p2qdjagZSQGZlzJ7+sTDmOLamI1PeT2zRxxDLm1Rwg5PrYvnlSBtIX7G
AVio8j5OX+eMFPX868zBKOYIyhmFYd8FY3AUo7lZyVfilPGWfnWc+6zdBAA2+qO8D+dHK9kzW0AT
4A1HIiEkPm2UAjTGoAnCi8nSbTL+L87Oa8lRbFvXT6QIPOgWLy+lpHQ3RFq8cAKBnn5/9LnYVcqM
0ond0V0rVldXCsFkzjH+8ZsD8VOIbw2n/EJGPAG/ltNFA3escjqsiBKY19QURIKYpxRQBPYr/pm8
Txu5sK4XZ/LC76eyA4pkvBtYt79K73q6VSANKBiLznPZOa+i13LwQPHO6VZ6aiUr36cGftIuP/d6
LD2Cfhj/F1b/RQ7E6wBL4FU774t9vq/Y3Xqi++hdHD4HlxZ+KnY/5asWwObYdPmaMn2imV1PsQX4
7fdr8WvYtxQHG5gWmey2spNApj/tIfQxWQDX3g3SViRQLuQE9pismUgERHlezLRNuZad7qha6QGy
gz4fCOj4FNyzE5gwKeaXWUk9S3NuZQ9AZUfsvfG5QEh8aLY4DCwq9+KS1PEqPsL5AMSYFzZlywoF
NoENcxSL2xNDJvPqXK1orXrs0T4x87UNh4cQOh110xmD/dGI2cwWk4frArKpO/Haff+lZ9BBsD8D
H0WcaJe0be9DvSAPbdW805Poy3+/BeKdzUy+YcAaYJEi6s36CJf94kwLhJeWQmNVOdm++OqIAoPT
A1OQb9HuMTPNnjFNunMNv76InAayCCeSCeu4y/+xM6TTlGAu41ofodHktjprHG1OpIJLBE5qwVgz
8dP3w+dmCV/29aLfIQFL41Z3uzGJiOhgQ+kiApsbhmsvGoU0VZpxY6KxY04Gcp7ZIDn7FBKkTX8l
+0CRna8jsGKH5j2UzcQRsScl6o+pKqN9QgWs5M6OKf5yVJKTqFBwoPqRQO3/vi+XOE9qSa3rI/FE
+HaDWNA3GA7KcYSoFmOOlMAejB0vJiztp38/FOm3hyKrBsQs1H6icXtXVNg9pFsM9VHXfCT9ogtD
bZLTJEiH6cQt/IulPmNxYeVeQsrY5DkQXAiieeOHxqzh/ACEJLoa2Yg1zkanuyR5vHuDpN9OMZIg
NFWbTlUJ0c3fdygUCwlLvKI+4vmObhAlbm01Vi29n6Yu+TzwDPymfIuDwr1mh4iogaR9MoxtZKwa
ZVFHa60kpNieIDPUUvq5AX8k6Alssmq31dPEjaPvtkOcUeeMA97l4WF6+eiUldo+5n3pNyp+FkQj
YF+lWITJBBwiKlvUbGJPwU8UOzsSUONVa0AvqfyIktdAwiAQzrSyVeKXibJNZWR0DwYUtt5r9EOf
bMXhucpIYCc/0We/FBr0/ytj+jKkh+t0eSVAisqhOXNyWkzmdJYBGzlOQSckeFc3Ps/OJxvlgyOH
iGqe88DTEleUvC5/TKevZGDBydtoEP8hoaGOeo00G4xJEExVcgv5WKeehIl26vURD93s2YRTj0Ew
QXJa/hxlLQ6zHzhC3Fnp/5W6t6+gIsCGNqYK/9zuAKS89/m0iNmFPiDAQJhKG5ecT+ltkh8knCFq
L5wPEx+VJ+Fh3aIubXUcAqTWhOiBfKlc3qP0Tb7ulXR2hWsueYLy0gnb6LPZxU6+oug6z6dHdae/
NhnjeplRNa4fBK/kT1nzxU2uGrtf42bRfZUYiZBRJUzd4L37ykt7ShAoiwObwdrR5KXiAi2LPdkD
cL4WxgMwGoDfRUC5ZYmKzQF4tkRuJKQ3jLaMO3dKHIvLn3eKJa/QiOiydrNZ4aYv4EARVEd1P1jV
27UDU3WnAn23RSFSvim5hRN99tpssC66syfIv71ubEeGrBlI+eEr//26iWdEYqIMyko47NsAFqKz
ejY4juFoRRkDcHiyTmT7TBYJN4HwJDwsFR8PNRKnOnKY9qI1pgOIs0gmE3cx6ZyU6nie2qFt3KvS
xxvx40b9ca035WaQqfklVLhWNs+YSNnICaADEyayx5QGO044FJLTksqS2lRvlwGmmjW1sMkjh1aZ
elQQw9TVE7smjIXKjtDG81gHpR/De3DvWscD7l/XerPRKwb8E8KZq6P0GqwyyaQgLsvDaVZuGy9X
zHgVnO3mFUo7Bui1xOjBJEI+9bq9/BTZwna4LHAXgQ5hF+c5YR7VQmddxK5u//tM+LVY+N/nz5n5
9/NPJkl9GgLu6ZmoUIuCmUQgnK5pc2JMnJza0RnkQyCA2eYMe8YMT/i+/PsaFP3nIlR0HLFH+woN
Tex/2oo/qoWTPMC0yYPwWD/39MJ50wJbfl1GPiJGYMZaJfFFE1/EelbL3zqPuo7slmALuSZJ913S
c6t6NMIV6fXmVP4O2f8DpBHD5OnKDD4jRiNzSXLLTziTlZ9GhwMV/6Uw3Quihwtnfn7Xi8SOGzJb
V13oDfKhaDHnPeJvjbilYgQMSYGQZI2EsZq8tjZ7xGVcJbSg4ESo+pdmOMRUh3q3jkm3FfjPFNqC
ol81MEHeE+RhKhMGim1tT5aooK3RGteNJwy7kMpcV9+Ua+qXw3dPnOzEbuO5Mf4JRigIpe0EcT6u
t8WuIoSmx1V2UJirYA/2HTA5lUgbN8XlGQPVwM2Hlcr4VPWxu6+iWSyOG+NiUsxQWWPCBv5AcMTg
TYxdkjPsJgYQu3Vz+MqMeVXAXE6+WgQ7kzOyMnjJCkSsJLCnAK+5KPtF/FVWHLfqaZNylGBmiicl
1dKD7E3mTBZpI+DnMyOxNeEB63WrGKPtiCv7yjoctcyi9OXBQ79M6AxsnscUjZ5q4/0GUbIggfGV
V1GgC9lFlWsQ6ZVaDEJ9Isfx3dW/6teUdF2utgoYd+MW5PInQwH+BkPWnhN43uLXEdrs3frFIe8M
fulE24bJizh4KRUV86kxLMeShqX0nu6zlshfU521CIcxzPnKwDdbeOk6nmvlDKrsqbOTjHHTqo5m
Vx4X2UQkBkdwYum8nMteSlytnDWb4WyVeGxtpCXUQ+L6TMKTX8pXyZx861BkjSfxjZqOqD4wcxws
22J1zhaM2SGGQNOT9FWtP4nY2bevWf6YTw6V5qmksWQZdBILXpLm5xMbE0bjqT82n1JknmHogOCS
NuSUvU+bVWyIJND7F1wGHX3WRfsutWH0DV/n3u9Zi0C4gsH8CjqYCzEu1rzLdTmt3nTJnYZ7PK2w
a9Ozz0lK7iM924xeUhItHid/sF8LmB9CqcOiMnfr7oGTMqRngUVMPIdVvyuzYUtYsw1rCRKAgy97
ZnYeYjeztbGRnqvXzST1W6oXa9grlN56Z6rfxYSYlYjxxlu7bJYtKROPpyeNP1KCzV4dYDN+DNZq
wCxXr3NEpyTD0YKtE1tzyMVkijMjuKhfxIkOZ6f6BFmOObGXybrUF02907gnYM8IE+SliNsXAMxc
aC3RMWQLN4mrz0dG2dzYM3iUTHKYfP5HIX3Z6oTZQGq4GWzwK+BnEJ+sPed8vwl04ANqQhSL/FA1
dwbsLvLmGUD7YqNe708LbAr9WDJP/mQVesUzEk3dS5ehl1uCkzvYztmhV9nCx8Ag+1tqTbRMxqH8
FneXZwpuSKXPOQwnS/e6ub6D7daaw7M6r5Z55p6+ESSorwyriufse3hOl9z/aizGncGnfxLW/96T
1Z/QzrglK7oA/xh2sj6eb39sybJSGDHWPOHx9KyPrvmOgrQnWfaGtp2UB7FaEUVGRG4wv7Ay4J24
EI4LrzMVG28wntqbuMq3+vAqRA8psTVt8SIFq1O5Bb+39bk+EtigZ24SbDydyZFvLc+567g0Y3r5
UNmdIzvZHPVUk1iY/cn3kKKffRhfz9AkSi5Fpb65+Xp9Hp7PZVmGx97FcP10qB4xgrSouKsKowuz
Z2xp5xZ7owszXJ1D7PIirEoY/D4l89i+1/YYP3v2v69nfBx/3O66jJszopbwiI/64zAfnJMtNk9c
CX6pQ7mMhq+czTzMFtDqc9JTqV5TU30/L4gVkpeylfnVrP7ud6c9poyPQuJkm9ZDAuLEs1wk1tmS
F+RUkZZuI9e2WctudEB9bsa7KYNQjIC94fnqnC3qItoQ4z1BHHE6wsEXnlBXEtFzHDsXrDQadLU4
/vnspJerDc6Ma4Fduzyp0ao0/QiDQ1Qu9XaDK2S9VvzQrfx/L000bj9qK0Wf6uDDGNgowPo3BXOq
nwSGenF0JOorps0xxcMJOmjsq+88Psj0bPVzbhGiFSzqO8WXCz/nOIjxaXP6fJUJH1PVExiJCuq6
qxC+0x4Kl1UYQ5TB2WYbVm6e8pM7BKl+m80mVGyjT36zavq3RCX7Unns4wextq+wcsp1PdmQGzRK
BadWSwicjJ3s6XCexFaEmXg2pF4iWdUK9pILIUN8KkVfb9zz5UEs9mHqErAuGK8NFM2pGw2z80NJ
bP06/2zYOJaSOdbSIIzZrtvlh/JiJ+tWwT7O156jNf4diDvJi3Mh9ifggNFKSI/tZGWUL+zZ8cu4
5UIlKRxyiANAQO9y6N6EZbvFXQ+O3wMnTHPoHs9vWmdmDvCgskAr+UZm2x6yxFuxvX6B/um9ZTyV
OE/rVrPlZAjUGaeSCqUKKLEpbfKv6i9uIix4/YtYPdkaLYkDeIFmsK49rXODJ2GZOScreKipuFu4
bmYZ+eAsmZ84yS52LwvgNkfyhWZRbMA6T9RrZu4OPkcHCoSrlx2xara5C40pFCav5QjxnVxJsjGm
DsFwpotygZaBcwl3r7fzurZOR7wkY8PSn8/LiYtV5eQwoMx7QFIQxDOdX2srWbGycZQuHHF78U87
/LHFIzpt5/Q+Fr9ktVltPM7gcTohdEK49+r/gsr8vZrH4viPVx8zWh2NWRIdu48aUMFq1vozTtbL
3r7aJJMdmaaeLp/6AxfsBeDmqZscmblKupmt9W961jNc0PF4/PdrxuTst9eMsA1NkWVFMISb16zQ
lYIorogLm5rhulenB1msHSn/7rirtGAtOSGy5iPxM9BNBTv8W/3S7at5t+DFc878enpsZumsXLDJ
VPifAvMyQCZuju4rYsOwGzfHQt5ia6tspOggbvrETIEEILJ4Bs/WlCfYT7uZuDLO83Pxhcl5Ua3k
h/O3AAFtXx3kefNCKuIMQ5yl6Fx3sGdsYZPO1PkIsvOS0SrWZDvNs4lTROMYophJH7pmV8vIJ7Vt
Jlviqn7DaKr9uH5jA2HAVtkNG+WDQG7jg8pB+yDpDxaxPdiSef4K9+L233da/dkrsgL+uNE3KwCm
Aa4wEol++MyihTe7/aXwcDjyG6zxKmvyDH7isWO7lS19jFP5B1KjiJslAdFC/2mrXsKkJy0JJ7Yp
y+3OAuFZ1T48dDu2Grt8m87PVupeALI8RV0hRYzm+abaXxb3wGf1t4P1z+9yc7C2k+AskvUSHWtX
8gr46MuqxvTPkZInxkK69N1f1LVyfqh0enSzfZvS/m7r8dRiVEWcu6WMS2ctfyfXmTxsBInU4J2i
+2ekYOeHpNxe8B8qrYZE8HSetvgd87fZQFt8yZf6a+kXH70lWqeHnM2iese25d8PS/4JQowPS5ME
QWbIy6j379dVw3+5ORHpfkQR/AY1vMawqzZ725grXx0hmcRhmlf7/AniTmQnpqrQ7Go7PFCGilen
+dTeNTxDe5Moo+XEk/zm3vH4E+X96wL1m44eS08jg1xOM81y2rGX+Cc3k5zhDZIVN+51rNJaF1PF
N7K99vFX8hQuo0c8qNXH+Bl1FCSuVJlV0zs3bvSsvEFExutiCK8xncfI7gZpuqLjwZqKJv8yx4uH
scTloWStH4q3qCO0DmaiRQSnIa1Odhv5GpmN2JZ+qc2+eu0PAg/Vh29NQrSddFaVYH8C425LgiVz
BQpQeITd2ZT9iaOw64xB61RvxqbWCMxYXXFGN2zVQoktVI4UOUAaiht2XiZuwHZRyeDmDEIcumXl
NqfVJN3SxuLlWhV37sIvkwkFngFLB2ib0cgt1AE7tG7FkrpamEfDQh5rYlNYgbwwBVwNn0CZ+mt+
6NbdipdziwETBt8vqkMmgCUtucb7taf0y4qGLoG1jC7DyhH/257+OICueYM1HZGAbD+s3WyWHfrc
SrbJjArHzlxAQFP87qwzalrDmnyfPU7xO4eN/kv9+9c13NS/cWgE11TnGrRVdOiW1TdveeOIssU0
XikWoDLkJYP6NI8kizjhHEBnVs+kcY5qDrPqQFsqufTeWPxYjZ/NiAGHbv8VE5uGe0XkdUvWyPQd
LwpHjsx0h2zDCy3Frx+Udp4tdE+ylScyzya5PRi+1nrGMx1hgDvR8HrJ3An89wdq3UeE2AwOSo2Z
UeV2KzpzOu0AYNS6t5NKv5wKBjJdSIcwVnDpuzl+SYMyBhUngWNwjNcJW8iYR4j/1lyb5063YG+k
v75CeTTr72qpz2kXifuw6v8Kr39vetovFfdf13JzQp2nqYDMlcdDbOicmeX1k1awXGHhfKWumppN
e1SCJZnSUvMAMfdCziTcUzvYAdMy5sJ9pZtFtHaaHWygeOkrpEp4b1Qraa8KY6usu0rt9HO29aJA
eE9/TMF3sbNvGvXrPJ51mR3OqDLY9CeiR5gSR35gwoh279Vj019OsL++6+0JVqE7In5kfB3Sdegr
jyeb3IE1qWWFT8rCTN6Djk9bUydxEror5nM7gyoszB0V8YTokUZoVtle7vfkAWQkUGrFoiA6zu4I
0Xi9ADotCms853BbeNQAeyEmPsMSaC3UabBXoeeRBo6yl7BmWICIfqHK8ZM5Vroj3iKfZ9XNl4Qb
fIazfqE7rEXc5l/rwRTnSGvNcJbC8MRHAQV7R3E4H1VL4UpwGeJbpTX4zQLHv2wJPL6ZbvovBnvm
v5fL70t3JEJhVYr56X8l7x87ipiUfTlthfCYD9aFQeeH6lZzNVwqx+YhdiL7bPZ4pJhYvn130MV5
7ebw7MiAs8Xy/3YtzDxRUPwy4MgGRcwqpeXYsUhHIDTGqeBWKXjwrvtyXiXb62JkybBiLRVBcLdF
AMVdc9Dy6y/50+DduTfjq/L3YEAxcAiSZEEzVNxXx+X3x70Z2i6U5UifHAgTxKLD6myilNAWEB/j
iKXTwwrpawspuFyPKJNsIW2niWMloBW1Giz3pTtYj/Tb5itxAvCXyvl8ewAkepxCxlUnhzayUtA3
SJWZ3xShecE5XBVsCMTF1BEMAuEQKm3b3jtfPgMCZIB73Gu1qLPPOpwV6luSId6eJwOrdpuEVvJ/
une4VqmYTrMt3g6r+pOkdYgzw+P5uXhM19el6lfHbpOQ8ejm3nmu7lIuicb92B1xipifrNYv7tRX
/9UpPx4gOwQ6QZlphXizP8iVJqdKpSHuKhF3g3cytbVSolpDV6fUYkf2dELKTQQlmB1wfPNARfvy
XR7adUVmM3lqJh3F+TuPnEh1teu6S31dt+sTblA0RSA71uRwvTdlkX/ua4Y6ejfyTmLSxmv598LT
J2EZX4IsPEYzBHiVJWoPzQOacU5FG2zoM1wVz3HoTyMXXbYj2cUs3QqZG/jGJh5fkGW7EXy0XSW/
GVi4/JAHWeG2KNx5Y7Wfy5EXQwTg0QVNEpVbmoKgSuisDW5w+XyCuUEE5ey0ZdYRYua0FY7RS7LF
0Qv7yveGDKrLrlvID+HETB5pBJK3yuaAkVrwRI6OiafWzApMqts89Ih3aj+IhIBHj7SqslOLRyE/
9HPFBag6mVisAA+IYB/fk9Amd92gTBfN8L1FnEtjPkcdZJcf8RP/nn29VMxWMJPV5A6BR/rtSem8
jpAphSm18s2TauuTJHRX3sfTs+INzgUph1kdm+tz+dQ1lqY7wst1TWPF2PDzMgOwwB+tfef1lTEI
42xuo82dTetnicgjYW6Hpx4DfWi0f6+dC2ZkkppJLMsLMgMCKG3o9GxZljEjyjeelY/aPltfOvO0
LmYT8jdMwQSruVMl/r/P+fvdY/UqooAjIlxfsL+/r2M6afW6kHoJL9x5C3loupFOvE19BJ0WPelT
LM+7AqY4HjbkveyyACscibATjQxHSjSpsPF3VAkdw50CwSjkLX0mNg7cj8YE1PebY8xs1sNqET8x
O7ITA1WTRzQbMuKpuFamziRcBvKiYaqG0LyWSY6DBzix8LLdwE5J7Cl9XRibGDcQsCHPOFrmPYUz
VknwykiEWchegLRI/whx3bUDvxijIK1L559i9zRZXCcLEdKBbjIQwI9DFj0qBA19DWPFzupW+ONM
VNKSkFasINOBn43merVbc9HxQoe5FLhRP9L/As0TS/cUztRwTnCTCrEP466zD3BY48/AiA9bWWrn
uqRlBfyrTi9C93TFoIe+qzfz+li9aoo5+pieduLUxVpHhhU1hqlCU1QYwoOJYhZEFfbKcXoy5umr
lCwMWB3kxH5BArTOC/WdGBWkwSrT94nDDJyoOAknuV3lt37yCqrXPgXW8FC7g6V8T5qV0esW0V4B
7MIzlqIWuTRe6BBhCWwj52YCAP91ee19cENzZG655Tu2KlV1zHfXWc/Ky6BZpjOMoqOG3lex6s1U
tMoXsTMn7yHzRfOMyCo16Q58YuWo7KZODSkP0A/PG7gNKbAWkTgWgJc9dYtXOlUrXV7n6WHKHF5j
kgE8oXr54CXtNkk2pJx4oSpbF9JYyQp2hsiXa6/p7AgNFxk4MXFBZjrnO1wsFK0DuAVzD+aUaPWh
BOjmOXdqImsHl/g6ZkvMTKELJ4vUnsxInUOsjcYtsSScvPJ1DZrJcC0hfm11/aZwTKZ2MPH0wld7
NFOukb+jQePDtf9Iy0O3QS6FNyUZJ/J1XckvmeoAxwTYl363U7hM6YcSeXzeEJuCjUpxICwOV4qd
bmxI0ePVGU1/scCfLhg65EdwOgUcPAg+8UIxerfEH6nYpPUO2X2GAZcBhGp8lu3ELCRrOsAgxYVM
n0cVUiG8D80+MexRD6q14UIXnjvG0QXGM6d+c46+9SR3FKgHk8vLNdFm04sfTGPrfJ0b533O+PR4
wt7UWApIOPqLLwIGtLYAlwfXBlo7+L4CmnQEtzbJtQhnGQcy2UDPUjuDNGtTNJcE5NjkZEHT5Hcr
ZYYi7t/75C9UnnF/4i9Nojxhz/x7f7rGw5XIRvan64f+DJK5EBfGS2devQhEC7foeepOt/0d/PAX
oPbvTx0P1D9KynA4XXMD26oD8e3b1L/62NfOJBdTMSYH9/Clu592swdPjEJLw+4iHdo5oz8GTWPB
gK2+rbkMye5Yyv5Sbf313f7rTP/4bko3ED7ddtIBciLhZ6oz3V926VqxqvkZ270D7mwQY9QFW9r4
fpECkEy24Ihz+GUuhs7uxA7fO/viSLv4MxDt4PkMATjlsH/497OXf+JuXCmzRNFAlkIhfXNGDo0U
KGHdSIfgtZTQaFoyIaomxstWviDW01cKTzg50lcmm4I8TwUY0Fb2cR3RQt0H0XhPvqHFsqehP5ji
OrPG2XiCjJgx9MUuPrN5sIhetTu1/+9P84+rvlE+IFbkqBVr6SCb8DGWoOVO7gGhXh/PXnundP6F
28ktMhDp8IsE3+wG0hCVPhIUZKcHdT8+wm7bfsWv0eb0HlvF7LyG7mIqgBgCQHu6D1HHm93Lv58S
bDFehr9KCFHQdeYZeBbIUHDFm1dUOp/rDp905SC9Vt/BYAnfOeUtRoAnh2hGaEK67htBZl+n6E4m
T9hapbEVMG2QVdiTcjUTlW88PmeJ9hBwt0YHbMgVjTtNX88MC06ejsfIaYZXfsZphdEVLtGP+aO6
J5NwfnohQF7B4IXcsdcJpmvhs1gzRzdJnOmF7eUxCRfo8zrVKa/u+eoCiCaf0bbgLPqAlXPCpwAT
VN1uO1gWDOw+iMA5zVqncoYd9O5ZoCNI+Y7hi36GnEP2hNHHY78cIWA6k0Xs4VLkkGpc97ZCWMdz
hZ+96saGD5sAV4hsYHjQPojXTbxNqrUs73q0mxF9ausJxYv8LYlbJNxKusTO7PptJMt4S4S08ZwM
ZAVoC34QNieijoeAuRwqhm3eVfSG1stwjJua5IDgOWD1l7cKPTRmxxg7DTIsTGaUJychb5Jz9zN8
mcynzI3Oj9kIZNQf52lLMl/sCwqGnNeNPnmKIRwtcadPsNfivcAl5GOkiADYyrN/r5efS/Zmudzs
rcNUC7WyYLnAArYJGG9PkZcSeAF0dfKCxiXf90jiUFebJ3kXUmUAc2kAkXAMR3Qqo2u4c0XEvPy2
ginHdaZy8LlvNppcwwg9G2rlwACzTeextFODjY69MtSJ2FQYzzerWNwUAs5drqzhZbLpGxtUqg88
GSlV9dC2AulK31H7lHavGlqlRt0V17cTnLP2tFc4HSf1oUHmrmavar+otY9qDIaFwZZcYckfZLZf
BNxXs//sJu8ytHmG5mQ3YnCaQ7OX7bP2GJ3cZOqX+kN+2vfap1q+nPPWLlLM9BnCKboNNZtKvGKU
GDRzgwXU4LuYvbLM1eCInD5vl4I4Iw8lrdaCsIHIHXoZMzHM39rRshOO9FxwQHhbDW4Vk8RsFlaL
afVyacwUkEmBRHKZMQAglh5MIMp8BKEBBgeH4jxrdNDddAn0VDPWluqVHu6iqZUvx6PjAk0LG/ux
hmJ0wItTfokJ3zFq2bkfW/UrDHLWAs6//YLvEuV7Ah4gixv8vZBjC78SBQvefjFcBviUiwBTQayQ
XhqBwaYvhO9l6MIqh9d2CTxYY2ioMYdOSIqgPiECgWKULwDJDLlCYysfEJmdYZbsrkcNIsqJNzjC
0QDPzgQpPT7B2DPa0aLZT7bRqvCjHTZjgIJT5LMWIDbtb3sAuY/oiFmYNrwu6wRbC71gL/jnaguB
vb6a0xOmhGjiqUwtEXV4DEsaKqTTn93zGl+ShOZCKIo5E1EVd114KdCXMP/vGa1/c2wVyx5SmKvM
asH8EqFIPJEp7vUOHEo/3ycIf3qr2TCBXaib08d1QwM9wdWXkwbfYke3Wczpe/wUnk0lsCCnnzEw
NJxm084ks/7ihjCutGtTxejkS1tkuySzywfa/TPsrQ3CCUwVis/gCXJC8jqQn0GcpiUjfnrKk5dQ
8/LmqTQcqXRkhv9Z5xAfG9+bYkg/YPJxs9DIXxsN8MEpbkqj6WhpH9exchA3uIkyR1le1rqvQp/Z
0gcwma5fBfv6PW6opuT/f8hLfhagf1/BrfZHvWqXqMm4gmSWPuBxc131xUguThe6shQbgrYLinyr
fRxgdGFb1tnKLl4r34UDeaV0ymOFmdeOndUTZ9fNKWbTEzEsNGP/Gj+sJjglzPoKT0VzED3ZmNXX
dW+810Sbw5ALFwKT+MLB5drQt8nwdb0wvxcHU9Vz8wqqKstHpOgLuDcGQqzRg+pLQtT2emkYDy+V
5+6tciNjG3/wEC9M71Cwnkfd2uXiCodBwujVweLBFXx4+ReErbFzglFCosZSzAgANi/z4KGE+yg5
1cQe2ZPlex/P4WxWrdMzp51273HZ2g19fxARUB+5J+NZm6z4P2JuF27NcnHuMezVXwsObEEFPGAx
XL0FLbupSnI6CqlD4+gf2neIlnB24mLo8rbl5/UwDkOX14/8arUOWg8624kFzBPCYn2Jv1JLXXXf
jKughY+weXwIPwNGJM+8NtA/T2vDbbEzv5qQ9t8HO3BHKBu31324Sf5jZuVvdAWaXR/v0fF/jjL/
W2v/+8VujkYcKFpRLYLxi6G2WZ5FEDGr22O/fWxWEZZyHgPwF9ja+XOwV+f4WbYa1ZEfk0xtYVC3
Ux7utgs/gKqba7p5AzPcipU6MWTaBVIVIDwZyKssSiWgzhdgNBzNEcxgotq8RN/GXvvgXRS/y8fT
A+rpyGQFQMgOHjAdn3ziUXPx742XfoJ74xUSvyBMxwA24ZZVc1JJ6klSHY45ZlBvEtm4B9x4sFK1
ZG1OtGE9jCTVsfjcRItiHyQb5X06y6zaZaA25BDczfTpTknxa0XxxzWNM4s/miytzQmDSzX5wN5I
p2TxKKs10EWtWP1sOIpP+GfulQ27e20D8tVz+bHbYY4z4O52dwD3U5Iw3iEDeh8DG0nQ/2sJ/7ia
S3q9ZkatyIeRM+3JdtHvwJpwYz9v4jkVpcXcU7DkI4zm+kiyjnank7vJW0FFfHMBNwu7CUOlLulk
WNgiTssmPiFv4YKhq491/zKF8bhtZ6f5OEm7PN2b+979+jdL+KKHjZpN+PrAaLgSBwCTqEA87XPS
Q9PsHU4RShHOj5YW6e7y/DF15rvTvuJ9Z5BbPVVuissIK2+dzF8Z7Hl8rUv2aG0mvqerU+2lX/Fu
AhHq6lTnWcKOE28Sr9+ez3Z3b1qh/naU/nkdN31p0l2TPMNC7aCtqjfmJ4JFI2SN9FZpdnqRsHVB
YGFVBBanGI3ZcVCb1TCvKX9Ur4k/WhlJgGgSKq8Mbgwh6qVeaWt9W73A64fv0UoO5UCYbPQL36Tv
KNzwmQSi6zcREw95hUIcN5tT9j79/PfL9lMCOt5hRSB+AJAIoOjmDmuNiEW7LrO8ZxracgeduZ+8
d37AvgSVHDoRXidEoNp3Pve3c+jPz725o1V2FbCDEuSDusE8/rpUHELT9/qa0Ul8xJjeMfx+hUef
1ye2frjz4b8+zj++9E3XXRjaKcN9Sj4oXjDHdMUDMTbbGUipf+eT7n3Nm5e3Sk7F5cLo7iB5dBjQ
y8RlY6lP/dOkMfUj6efuaJj2nx69+q/wvPP54+t5iy/8eZtvXl9ZOddRCgPokC3HAhA3XGK/T/hw
mgDL10XkAuPzDqMtoSZGaz/das6/L0EZt+t/XMJtERgm50wfWHwH+qrS0hjQRKvmTTwArjZ4EJQK
DqZWSGDv4LXr8lC6iHyY6cDPgK2xAlog0B1jgcSXJa9fn3ZApleTlgK/xLiyZSQlk5eOBh513WfM
eP/O/Oun9uDvN+Q/Ct4fB4DaQvxWOpU96APtAViMFDwxjcuCeRFZSmmRCJNf4P56ggY63e+v7wr0
HyZ2CP9rLGfNy7YMrOCz6kfTRqyfLSN+lB/iyUP5nuCmDzZ6IpJilMmKF9iEy+A/3L1+a3EDEGDH
MQ0pzfQj2mHkGlded/ZS8c5D+q9L/9dDujlzjU6Lz3rKOq2f8zcN9HQ13VxtyRFQ5KtPSdi7JB8T
tIRvRvGO05qfbJg+rXMnsQNbmGkYogwk+KwL6kfGne1HOV2LSGRwRgL8FFfQVxOGmdilRMerSF6q
LfLOzRUmMqYW2PT4Z92Z6h5MFuZlbJ9Xm7YeWTMDtOseW+Z1Oa+/9JngxWdzKuK/bpKmw2x6VFjF
OCwwkSLmg+HR/EpAhFXO+Q2jmCvDQ9TNwN7/vahF4deT6X+3EPlm7h4mhM2Q5ikfKmZFw4gGQyvK
hPWZBSyjAcBmsraML9EHJLMx5Virb2HJlkqGH1a+Ab0m36CfnS5usBVeuFamCvggM8TaZzwActud
057saeULc6h+9Al1h9f2yB8PIIk8CSs+IXzoxP/h7LyWHMeyLPsrY/OOGmjR1tMPJAhq7YLuLzC6
gtYaXz8LUWVTFR45EdXzkpaRHp4kQeDec8/Ze23soxhG4GkX6RIXvXHTnywndOpn/618lq/6OgcR
80C4njTpEX2+UW/lIatklMVokoAbhpMLs1liSk2kk18cshZoKmb0S2dc5MSBRMD0pMWnTURtK5IM
SVNlDxC575ejtzHaBcmFkvspcG4j0SD7w435l/WHqWLBZ8SKdOe7NUYV5C5TjV55qB3jqG68VbBN
nWLp2+k2BFmPkype+Zt4Kaz85e+/4788P5vGZIPGBU0k8betMUtMN5Tljk1/WBHho8qbLN+qJnHg
kzUHQ+CGVarUHBlhkxw7GBpMBwX/6yjQeP3DfvljlfnlAf2XN/Ntv9RCyPpSOCrMmWYJqhgR5c30
kCA0JVUPsZK+GdW1LKzE/JGZ/OjNjFdsCAQKvKDIVx5ZM2k4MQIYo0WTE1eDVG8tCCsc5ZL2h8n4
X5asJoYtQPUKhcV3u9bgNZ4viOW067jnIbG9HhcteAlvgbmn9R1UOYfkpD3i71Eei+Of/f4/+ua/
Xq5/vgP15zOEJcdh5hm8gw7M78xjw9ilHxSuc0Z+9D6Mc9HO2ru6K5d/Oogavx76MCjoFtoEJAro
V78VF7VSRFEcJ9FD3V5FCMFseCP0iBpaQ0bLs7sK9TJulpl7jXA0GyskO8oN93inYwiyA+NqZTf1
s5lMQPkF16vXv6jdOkMenTkx6Cx4hz7NtrfsNopLBtQjp9pGtvXgTW7OJX1znXyzbqNk7SIwnzwY
EO1VGtaJd1FMtO4F9svHqln22TapFwB6PR1e9ArhccZwqnMKIpt62gJBe6gCTIiF4Eg5PW1FgTvP
gXkjNWvtT6IvZUKlfasSsPZJBhmAGoOQX65aJSpxmul06TW0ccl2LAj3XVv1MlQ/4F/FtAyXE8C9
mHPb069gSpIKG2YS3ZdhrqeDPokw5IlZW/Gp24enaBu+uE/FhbM2DWDkIRpjBxq86ak9pS8BQjL2
FcS6dzxOD/pXF/MgQFkmD4SHKnwfPoONa8fPz/pVurRvEdqG7dTFtZD6zytvjatKfYwsRNkz2lG4
ufQX7UAD51m8dTsAG2t/VaNtzBbm1l/QjJ9ZewDDawqtBaruGfyl2WQwgfWzIi/GUZfWmiWexmq6
iI7dszKNPwwT1AGQjEX+BLGdbM+pT+cvaG5KT7SfspOQbKZcEwSsX6R8bcTn9rU5VRyWT240D+xm
WzouPi1zNTB4tGy0HC/BUXU05CcbkZ11E+2nrQlqIvaqwslu2bpfxufgyv/Lrg1bXQegYACHTW0x
Y4YSxGDBWYESZS6GeIK+5pF5OILs+M7Yn6OY8UVSBg/3W7fXQ9SxM8LN/Gdk2xhBLDQSaDwu1jLd
Ns4PDbm6LKU5LScb4e5lcPIFnTljNckp6AuH6Fiym3EW7mj8Pg067pNpdbyYbKBP5gmRzAWb5ko4
NI/ZgeCv/fRjhgfibXwW0EB7vHKbzz2ag8cOt4ywn/gB/QLRjaNdOtqdIhD3tVYszWyX0ZEEsyHM
cTbG22BcksECC3fjhzMdCHZJXzLja1z3O/WTjTunJ1Ys/HIZbKpzw4jjmXMfQcgFhc08vnL3nMV8
x4MkzOUP5axAwvxCABs8MBAeboE70601wgNK1/Zc4kl8SaILwhe+YcathQ9KdlGPa9jh5Rf/oKnv
qUQyLjgYigRHHKd4QBrexUzdCZNM05F34Uaa/OTrznoQU3Drb+CdZGmOIkzjGBmd3YtFSxLmWuGi
6qHxZOvGrFIQHdjg0seT9mLI1whbX7hoYyxe7kck3H6/n5q/lkw84lAVZFnVdBEf189rsqpWYt6O
TfHQURb3dnRodyV+xbn2oT8a69yuaJs7E4hKe2DScS0WoTwrVuGePY+897eRmWXLKHacB6uYW4ag
zWCfURG8+stzd95ThIcP6tyf99t8VW4bAtRt4sgLp0Rj4oRHcy2vuZOtvfiBJg/myyrHD0g7FgHG
mZGCCS+L7vTLHQACQ4rJCU66QD8uJuXCv9Ed/9Pl+LZFlYGvZprB5aC2EOeT/TW8yi/TxNnalBd8
dX+oZ35kfv68J/58/b/VM6o8iEkbEO+hUUj1O3gKHPnimSgte3IoeMyFrWIsEBxytEE27zFTeyqe
OJjxmEWPRK5ceyy55kW4oXGIyKmkcdFzbnQ6WgakC664g21v5mFP89QFaQ/8/4l6xuVakns9tV/X
Ea0TWITDe5mQtjJzV9qGjvGV4Klq3NbZkvlJhUMMV01488VNR88Rrbm/pFs7mBsh2go2SFdj0Xd/
KOjlqX763cX5Vl9Vkub1ucTFac0jxXwMaubhtTpkZ8e6pM2TXKxKFhV6MFvjjAvQs7B2pEvzIF5k
2tksfkwAnn//wPyqhJb4wjDnTJAsJji/4LncgRDVtCoemmntiS4+VqFDyFTXIZv2CzgKDDFES9Ye
F/U7zgvlFU41blQ6klNPrlqhMN2Klz+8q7/cqf/5rqTp5/9yHhbIakFxzH1bQi+4Znfe19zYJo8g
E3YJOpO9eBM24tazlTXHBsv+U0PBmB6MX76qf3kD33Qbhk96AVOM4mH8IXZmJ+8OtTJTXuQDXrbS
DneAME/Fpnn0zuTAs+xiu9QO0Vnc58domzyJZ9yzsPOPitN/6J/sAGtONkUzD+G7XJWzuFZPydn8
yu7KcZibGFz6lfjhftQw1zf+XTjnd43cwWgVvDA4lYh/Au+ywzPAOvGJIDKcm3vrgQZ+9fYnM4P5
pw//7aBuuHIXhW5Z0K9L1wUy5OdomJelzYxAuubYkyBr84arT/eUHt1Nckhok6zaj/6DeXF65Dyv
VMupZiEAC6fiFMlzEONDhQUBMAfJENrculuH8Eh+eqZRuc+46cstfjwSVQ/dTtiEqxbw4YIARACJ
NJ2NdYcZf1VuuodipxN/jsqI0mXRrcAf2lrP7JStks7FypQv5ptIXWvO5C0+bkCMcsHf+5MnX/vL
pfVf7pBvO40lJlFkmtwh/i66e0/Vk/qVV6vuzPVRrhm5dHvvybq6S/Ozo/45DViIwHTNk0eOzdeS
eyS+ts8erpDHdJsDWYwP5UUz5/UFvWl9kQgNYoidqLhJbPMm7fvH9lI/im+Muexs+/vH7YeA/3d3
+7dtwmoKrTNSPkuzqemSYrxFKU6c8Q01yr/DBPzT4/1tl1DcJpWIAi7ojZbrZkmE3oS/mGMN/cMn
k8XpXv3dR/u25kahXHmiV7ADvnYLP5+VLyLmPrSlsHksp8AbQxFHnB2i0JIb06E4p4hRdTsQwPQv
mKYpTmonkf2Aj6nX1mF/gGOsDPDoZkTK18HC/GRWwz1M28SfnA5JuNRpouknwmXlbi1JUMRnor+y
cjoZJ5G8TpxULZuVK0HOnyG4DtHzIl/uCISZ8as+dNJ81tN6AmmqzkCbI8LtXtB7As0r9348k17z
9r0LZ8iuKS78NyApLM0w9fpF84DTc7i2r9z4wIFYIJD5J/IiRMR7R1mCJ5r/hEYSqs2dLc73ljxa
gmrDBGo+0LALc6ukWm/3E84seGL+RjydyhtD+C3/2II431+jN4WM02eVJpq3wHabfI3XsLb7lxH+
J5aU9IAZZkFeNPi+ZDJzuUdhmdn+otkKq/LTSxyFmpcgZMxynM8DaRaUC8rLFqprRnz2TKQFx5GA
3Ku5+4rrMQ+W/AadziBD1UOqHdSLGZePwSYt3KkNgZPd+kLTARtCumuP9SvFa3QLW7t+1R6rI82V
alsgT+SglM+IGkcmFN+it98/Sr+yDX7eT7+L7eJMHtuWVLQHjBz1LveW1lEoppoSB8p5mHsXtCaz
fqVh/St2sjDzlv1GI9LBiQllmwX0Edolqzx+mN+/sb8Ywvy00f9ogv3LlpoMTUlsDA+CQLVPuwRw
AYizLUo/dlF/npyof7Gj/Ul+aP5V0QPpBfuNIsIp/97EjI3aTMw8nSpyJ7r3O+jE2M/Ea8E3TSE4
sy4kF76nbzyTQbSYgqEkZ5R4V/OcQWi2NM25lx/QnGcF/JXFyFGy2BXiYkz3zfjY6l86Sg3UrbBI
AmWJbxNsBXErZDrcG31GiUWJrlbHEJyfvpdAfnZrEq7FcDm2jmzuCIjoH3pl14DlkW3zief51Ou2
KDlwVPx5N6WHgCZcIqKQsmNX0Ysmksosjlq/GlL3OWsFR6jIe14SAV1gVbUWnfxoDLdQtf/wDf46
57Fo9/zzSn5bpWOzKTUSE4uH2hYHugyjM3l+k43PsaPdAOTkyPOhb4c3TIXr37+29ctr02VC36Po
FmofpL7fdjszKDtJdUX3yoRaH5GkfdXqU2y+53ULmHDfEvFUuYNtNEsuOjGbpn8eJRwmbblouxDO
2g0OobtukoPkvQYBoTTrQLPZ/JnQZDTudYuDKH4eGgAibK56WyRvlXodx0tN5hyzDonGtV21EAMJ
hZ4HR+GhfhcP7t5cBhd3I86HOZFrH9U2caDs7ozzpB9zOee4MBwRnmHQIas03Q7ho8dCXvt7obsz
rpy5mbDIOR2VZrAdx0WogLcL7NiaA//yRWL+jjrdAL+6x94z5H+CsMl2YnLYIqjyQ9Bc4ywsHv1p
PYpvYrYp6z987fKvqHaZzjAFugIhXkFs/W23LLW4UMau0a7mXt20u3HHs4H5RO3P7BpcSNm7Kq6x
C/qX0GQpR+cWUk9SLxYx4kAkhzjz2DoKJJBV7NpVhlgvDa5mM2xUdNtNyHpT13OF7lSwmIjevqet
FDi0TQSyJrdNWEqg/t5cDlMP7/rVGIkAIwnkEVUOAYU8cOBwglU4PhjalWLLzVauvjeqV/ONvaZ4
sZijEZW+VvItLxVj1wZtgOkodIqCRKBV661GjOhQGChuy2jRZqA251g/2+yuq2tcsgrGGxUs75Ia
j+zZnFB4cxb3Mz4uZjyLCdYJ1p75VpkXTnEFLWlMxqDMYGnI8TxPFtKholNJ/cmW1u2rbp8mZ9V9
EsBmoFqzqctakCLixYf9xZLkTPl6FEEo7efSl7SE1PGWeGsVsvurIcIlf7HEWcfeDcTvqm3Ne0Fq
zNmYAykBRuJDS39Lr2Aa0Y4RSctVrZ+juU7bCAnZxQSy8Kk8owQzTmQJTQAlOjkO7X6fq9XNMZpw
tFVlbPcz5VI/u+GSAmKIn6YQ71myZMN+N17dyl6WxowRr/Y63e5PbJn4AYQUb9g8xQ+CXsBygAaG
EeGZ7SqM3lNz0dRbL3QS2h7daswfDeupVys7jE6xkTl6Z+wJ9UMsWDfE3WWLGDhvhPV7aEGFjYkT
WeMmX1oc+zSKksp9ifVTob+KysrIHxmvSS+C8/t1R/tltjzd+yiYNMgjOhk339adPvMsY+gCIoRe
2UhvzaF7pA3W9XtfBya5rLoVAohK2oruV5/ZgrZn6yhS4uHwoD2Y7qUPjjzYACZKO2JqKNn+kxLb
0O8Ypngf7cG/hNCYhpW5INWMxFPzUIbLSFuO6qHs1iZtq9AmLNkMb3mzj4WV0u7TcCuTXDfYmvvV
0vrHpvEnC/evokY+NihhHnpDQjphfevvC14bNpHpa1cqK30WfphPuRMzBUXHaPPUKQw9ZxPs6b9P
5p1emBY5xmgutv5dq9UHYh5ZgqteCU87u0ueFdJ+ZsFCWKQrbgbS61/MN8iSfxKSStPm9VOd/u2F
v505c1Mw6d3xwgq5lHSLpvjyeYQYkOM9hbn+oXDQg68w//+4wVSZz2pyrUVF+Xal9U7JUQcp6lUn
QNeH7MtrzZhTbLDGNWdsZFFqD69DcRke6UxHcJVhKpevMkrr+uiZwgq3k4F/BRxHEb/V6bgiFxeG
xiVHjdv575W4zbt3sbatxlFgL9G+rZeWuDekvWqt3JRy/qSTAkUDUWhXOo40K8XMEDKCZ5RkGlgd
3bWk4HEj+Q8XRaS+EjtYCh+6fpaa8++vxvdJKAZTnR0eP5cCqR1I7rdvoTLUvNZyjYNmp516TUs2
IzG1ERyG6Z8//sM//1FUAciyQsfx/Zc/55ATyTXBa3//zv7Xe/8f3md2+vtdUf3Xf/Ln9ywfysDz
629//K998F5mU5Xxn9Ov/d+/9vMv/dcx/0yvdfn5We/v+fe/+dMv8v//x+vb9/r+0x8WPzJ9zs1n
SZZP1cT1jxfhnU5/89/94f/4/LeSgSYY8f87GeiSJfc0uP8UDTT9xt+jgWTrbwaQHdzucB9o5Bnc
yt1nVf/v/ymLf5Nhy2MepnCjEJ9q9H8kBakmP0KYhUCT4hKbMT/6R1CQqvxNlyf9Lu4uhV80tP9O
UJCEa3oqVP75jBuyipuahXwqIEFQit85An7Vd7JLivY8SqTKrhoT3p7iHVsRuF5RJLsEzYnldaSl
WYR3agR1moW+B5PD9HJoaaExaNEm3nBlRgUcXH/bNImw0uTkRQ415nTCgEZHo3IpyQKn/VRN1uTx
uUhc4ymA2L5O++eKtuJcMokgSKIVqht94ctPisGYPU0JtRm990HWqtnYU6iUcryxYhG4Z2YxO2DE
yszBhFBZGXhD/L1XIMO2jJatcrAe5M5ajwkxgr2LkrRTtSMB5ZfEKFSyQDN7lFvgvahxSIAv7Tbp
OJHr7aLlu9kmFuEHcLGHSEnotFW1k0aAtcqMEaEIxS9t5evgKwopzoa6AFmMh65a5T2VtlHWuJ8r
8eIp4TKkdJsXeoGy2ogMu3CvVi/RdgpIV+hLjk69STcuaqGoli6HfWNaW0e0BKPSbSyx6W2FZoSR
8BcoAIaZZcZvXtfX51zIVmlhhZh8w4uUBusm4zCG6syzewlyh9JzANNh5cVNugfhT6qna1TRTgoK
jm2BJEKa3mg5WpKmgqso0rNP9GARJ9g0XN3V5z6ppKIJxbnb+LLa7IYsPkmBqSzagVVPTw+9X75J
ATdPrBme43I4aEpVnNeDQS7s0L7U8peWWRlU9uYcZeAdAnVYBdpWri0sLzXFrd55pN32yJ+NYXSq
4q2Pag9FbzwuLOszKiFyaV1eLDLjpc8Vl/NgjItYa3ZqWVTz2EymCCPxVvRWjaIbFteAMqtssUTV
spltxV5ZezohCp3oodlMgPj2BL6LegvBWLE8J0vWoar6qyAiarUXzaVZ5ndPNfFAYjbiSMQQqAJJ
73nVili+mZtk9P5cpCBi8yE35HiEak3xOM1t/WHcKdJOyCVrbxJtMiap69RKTx8nkIndLEJ160X1
S+e6FeHj5qVDUeO5vYuKpDWgA4q3JjCQ5gV43wUGaralTTjjmm6sTFi6aAy4ETDZYPywxzjmOjHJ
ilUdCGWbbLxWpjitrBn5gkwIcoRQjY812sizRTek6bytp3ZYz3FD8iOIKQ0h45WbUPH39hCiuRLJ
uZwZLsLUWPA3YSfDa2vam9xAnnAbqt+ueJMEL6Uqp9/mavG9BcofCT3ul6oL5nKjLs1eIsA8Gm9m
U0lzOMusDKXyLFYK6wjKx9GX111WP+ZcWV9IvEWft8bCjYNT3xWvbn4TpP6lEymLveyYugNpFJCt
ujgVmI0XANjjQLLPaa8EtvCA2EOYx7dC1oQt0fH40FAVekYcrLzkXFjOUKbKkxtjPhlR7gkWN/bQ
h/lCtbpDmdQiAH6aFJkg7UrzXoV6DYNVh26mNuuqxSFbdfFjlVvMFEe7HfMRPJLkCJLiEg8uv+ZV
yBc+6/U624yE+lo9ZWgQrsUwROxvauTWc+F6cpnmkyamE8hRi3XaSVqh3qDLHMfOOw2szKtQ6Fsn
12hDJh5rXt9CDIBUaWWG5BStAB6k1VcDugVDmcD4hvbujSZfdEr/RSPAu2tRZaeu7+QB+dZen/J9
tRJw7toynV5pL1I0MjJqY+R2sfgUyDw7kmoxRw8KAJ7RsBfr4p6rQU+c6PCQRGJvdzXKCt8fUANL
wVYL3fA8lGhBtLGzI7OqbQHBc965gSMMQuJ0cNhzz4/sPPA5uanDQra4pVQjaOgMvae6oWLEZ9ya
BJatuozWtViLVknyMI6tckqb+BYr0b5vRsmWTP9DL6G86paPg82DPWDFjB18OlFyamDQNYlxb4nQ
qOWgOVe5JB98kxSqaiC9CkwITruiP2eDAqu1GwIsvBXLvIQrKGzXvD8Y5R6GNH/wDdtUEijaCRcw
tBJCsQ1vsAdDvPqB8Ry6ubirck+EFG+cGdhJK0vuQXcX1ZtWZvohMt0eFE1zG0cYB56LgM9VYpAk
o3RT6khdGj4aRskrd23z4MV1uNJA75i1CM64ASxBOGsGyIE5t9T5HP3bBqCujqHBFKxqHwkD912a
F6T4pc0JcU6vsgGLJfScQkkeipSRqCCQf4XRGaxBmTsR2em2l8jq2uKurhO2HsWLzN2QYFI3lWwv
jRI2UWx5qO6Ng1KUz5EyePsRmRnP5Xg1NL9dWWqXs389i2mIJRzOimL0ZNqYgeKU8VkqOXPE9TCu
1KEPAGiGL5o2FpzxK+EkewBWUa4Hra7C1FJfusB7FbMh34SBb0HRyHQSvaoxqh4heOzEqA8OjSZO
EspCT4kZwZIykFReD7Lk+BqrfZUTqdwXaHmUrvRpaaBNKkxHVdrkUR2TnTjPwikXQZxHTayu0zgi
eFN/d/1+Gs+1xWqoI3IPy55Ir1I0CAwP/UvNc74SSprndQPreAw1pzSK9CLKPgRxWe9fDZ1Y+B7m
WjG2d8/o1blWBNFeblxGDVLRLa0KSGtY+s0tK7Uz8akQ1ajfF9Qlhzb1wucU0Y7pNtBHg3RHeR/u
iQeFlt4/W7E03omoK72xuFUAA4JmdFe5LxAnA5brBO+WeNYiPfY5s8eq1uLVjz9WiciVEgzG6pkI
wr8ssr3McmO3GUm/XZ5g/XZJbzR1Fi2r9axt1+F+Ztd/sWq33fli3+1+/JuaKQtai3x9Yim5xJVw
rUxXVpdp6kV733jrpR57fC3S9RYhMmtq+RDI+CRTwSfPTKcNrIRo6YyKncJiamPFCn8UmOssysK8
w5HdZJ1MdvEocGu4Wac6sR+oe1IyxECGmOXBMBaS5IW60j0X8qaqoPQpeXUcq1pd91PdJRBbq2Zg
RZIStnSTwAIZvZWe4Q9SGivDGkqDphWQi8RNYeeCAZOZMm9dEJgoW3G35Tz9XEB192viKlV37amD
tBHovRVudq17ZkgDImwhfkxYtUg8hnJTyDQS5BoyAxC4PCQCSza0mylbR9dDNKGp7Uuh3yRTP8lF
Nu8a1LVk8rkRWQ9qNVFWNf2h8Xp9WcX1LKXsX4BnsbTXXih2Jr21VEp3STvYKSEVCofXHuEHGtxR
gD/Mam5QmuVyNAshWrtetMhcJl9CSyO+l2rbUAD1CAq0Eqtu8M+axbOf0luMNYmsoUh0woKzbiLX
yHcZQulB5EjGQ5fefZPEP9PbN1KPs1Vud20RbQYz3lDI0bo05rlOsy+PDnHTrZLCXBZFtdJY2+vW
IFKD8AX6PL4OCthy0tFf9pHgVLk2T4RCA1swUGjWe0Og8QzliGFQyCfT2xOPYjsf46KfDSMQmSRL
rSWD5mL034kTpi2Gr5BwuzKT5gNHaymwZh3ds8QP4bu/FQkTdh2jjHXqyLcYAvRnbTrXaSqJZmsH
HQI/Uh6RIQuNLWvmYlo4VVTWsy7l4iC89MiDroPMVvV+JfAJJSJII0WasR7ZRkf6xYCqrwRkwHFZ
b0iDTsYGNUAUO4GFYVOuyRtpq3etfw+Zimh9ZLdU7SOVhoiTIkGhXwUnPbnHIQgw6rEy5A4EakbA
NrZIPnBgwo+F0yi3+1hvZxnxTnlOeF+avPZEvlicN1wzpD4TG5LC6mPd6eqyyh4NEdfgkEcAwR+H
FOIqavcR1ZIiL1r4jq7ATGo4JRUjup0H9b6LINdihi67YaXKHixgxOC5cSCneVaUle3SVdT78DUK
FSzLjFEJWvdQATAWaEBcJklG7k5EfV7U80qzNnyJkgNNAGscyvH3gpcoRf+gNsW6kT9qBXmZekvl
wY5qC/R9s+56iTUaeodAt7sMGA9NaQtkj/FgDkjgDK8lQQU93EBrXlr6DVYyFGpVL/uLViYatDZB
UPVbXw1dDB/M6aaK22Oj5MjYbyQODYJVC0DuIu4P2DlaWGFWylDECj55edbQLyKT2qqIICjV2kLw
n8vGusrqeDZKqZll9TBPoIQ1hblHjxf6R82oxFmhk8fE+rpudelx1BhZqsPINavkq89B0eoiIFja
cInH/M1yfcgtkcl8tYfWLphJeAxkVLKwWP2xF+fslt281vOz2IHYTGN1lqvxWaiTi1AJ+rz0iyeU
rhxTqY5bEy6mB5rfYqraVgxtBcYantkujKg5xiLA2Ji5USND+ocL0I+3MJt77CdzJVYY2RbyDfIW
fFiojawII+NvmrASbWGODvFrXog3WUgqZ/L8gJGrEYP3IW53uTbjhZoRR8UrHxOdwLZc7mjuU7+r
4bgKmmBYFJkxztLki8MeNxuPYdjX8jJ2lXcUKPoyS72PstKX+nSbGWWPhs5i+6q5PFYNvN8r3Ucv
sMatpedvdVLVGBmSL78Q7uMg9fOYAB9OZuIilOi+qYIGxI9UrXmiZzu5TqjQhvSprwRlY+XIBaV8
5deacB4iy1/JAmiLUNDFFUd0Ymlkpg/9oMmrgDrvpLPCy+2pbyrQZ3lqq6WLYz+hXRgDHsYqoTm9
UY084fMkhsoU9aghKSHpfujRRfdK2yAttMpc9RwF0TkxWGYKuvBpapiOm8ocOGIPxYIlUCIeVAma
dhrXHZafzHZ19Sh1jOYTLRGcMATf4CbIyahDBlzekIsHDUlFQSZElh59Hso6vJkFWg4EmcJsxKrs
gT7Az0yyy7NFpxKQz94EcJn70mySMCIlGAA58jRId78+NMHW7JZsMCM/t/Jrz5m8s7BUEeqaq8fI
u2b5pTc2pZ46U/qgG3xWmBiHD68/W+qxbE5Dv4mGW4ue6BF3q2vuJMupmGjo+rVCKt17r+X4JRvo
TWuYE4kxG0rPphIklXHrcVrJdZwfXmBnbJdB9xLqG7E8CvU9Ho5thQKYjkyWPYTNwCmYrJs5H9GP
LlrymulshM3KFA5EGtza8dlv1jXZhvFNCB5oT3DmJ3XQIr0BFUXhXgbW7Eil3cCpfI5vXk4+fZBv
PqdQj+cpzR686Dlxrw2uhhIcnNJVd8+6hSahsCtcV5H75QrvHkaITn7u6N0Y9IN7dh8elVnhrctu
WYwLBCSxhdW/f3N52ZTrnRXPWr8REBCFi1xdjOrCAu8Jp8a/qelzbFz2vbcVGNGp21RbI6GZ+SnY
nRh3W/c0lSl+6Gg7mteGsfKNlUF+vGZGs849DONCw8zLfFrsLnGUYNK4BeDVWoV2fqrMamADkhOr
+0pgDWVPJ7F5O4YPhPmGCWotBl2OmMP8Y5rXKvfEgzVW+SR2frXirkRDUlrrXr9IxA8WOT0j914A
3iDMtlv1WMm0zRQxaXoVhLJgUeZLT3I0HEUiEkihORlOzOSFIkreNMOr19zLqmDzQnAnnU3rEBVP
g8JzbFYUFVsv2Kv9nTj7qv4IZFITEcKR25WQ61QSvTGNzNJ02xJwo0JIVHLTGbt7rSElt97aDoAe
aYudXi/o4oSPPU2l6WF+8aVLZYKCA/Zm4j4LhrOmrlIqI/oiRJI9adFLDAQxfnODU0KNRGOavJU3
Ayk9RBxlZ47bUb7l3LStfhhyyOtbaRLejE5evYnJDq+MGh1wIErMVCKoxbxljDRDOo+0Oasj7SJF
OGGChssOvEWZk+soaFsxdaqOhWuW4+grtn17Iy6P9VOvbcIblL3LektMOmeHEUtW9BpS9qrLzPvU
aPOIwpcwIAvST+Sh5fDwva2lfkjqR0hGDOfZGfgcJiwtiRutEwh4cVEnfSTRQc6btdeY56KL7bK8
RgQh4U6fa/6RpaLDUNh96aa7cTvI8s2x8q4czQuAUSUAGw6uJoWKqwprtcKmXry2ylquj4K+URj0
C515SBIKQO0uBpseobQnEPoILTK3lma4bjE5jeihvAANQXZyCTPUmsLxMmmpto/8ncQ7Sv1JazaN
sGBntxDgN9lTE6Al2LodrUh2Mi1oHYXPaBWofCisWvHQeQ9W8igYF15DtA6GsY6FVyPXSLhBK0QL
wUzf5eJKAHWQnDNK9t48GdmlUh6VGuIp5TYOQquIVmmEVC1/tqwJmeVlHOAdg2xP96kSvvz+06q3
gmyDDKk6OgB2PZxc/1lQLql6+XEMJCcu/qqs00CdGZw0dPk5QM9dBpVaeBIHavXPwjhL6qlu1sOw
6oEiNHPRnDf+OSYVyncf42KfVhuBvvXW0B8j7JDxitfrmHArzCNXpdLNYo9yXt/k482LzqN8cJND
h1AhPXTpVub8lyekbCYsYTuxe9E9trkV6Uldcm/lfDsg2wT2KKd2h4spdrjKLIDBSDp1sSfiDkse
VExmxClwFXdvMawL19pwaNKtEDmGeilBzpowcOopjvzeFECStjmXT5XOWbIk0aveW/4utfZWvk/y
E6Qjhs18QLG5xNXKlJZ8In14TJNd252E4KVmxBG+h8WE9j6r/4el81puFcvC8BNRRQ63AoFytORw
Q1n2MTlnnn4+uuaia1JPH1uCvdf6o4KO8vqugQ0FnMOSOxLLK3+XwWfXXzlopuycmqc+/sgQc0y3
Sn1vygNlgENLoSDqoS2dM/pwKLjEeqCp7J8R3CbrzhmTZcT8HKVw3/pXtfwuNHrRNE57jtfAYshD
jAbshELkXgrBnf5Qp6l+yT9eDmTLCQtWQvHd7F4S4WBB+U+ft4Q2KjhIhelOnygTqa+dsoLdx5NI
oqKWXN35xb5F1qRnNsmf3AxTTEviK5e+Abz46a36juOS6pDkkmXPqU9cPikd63J3zkZzNUYp3HDs
5MSDBu9dcFbzeyZtZUKsdfYfVfaALY2SGEyHjzFbfCBAHTkpyz2/VAyPSzcWp4OH3kYsvDK6KdFB
Um6WjGxH+Ir6R83QLMQg3+M7oVtZcNSrn2p8zM1bGnl5cm6QOAXJAi6tBk1bBSHHzaDQ6vibIKDK
f9TgLcreWyTAAQ9Oa+H4rE68I8DwRbBBwDCNrjWeM8DDeExIgDpyKSuDy/PjAPMOQQvguOdT15ID
vZdl9JDY8XPru2tvc+NEpZ2EOwOF0LB8Mi0NUdmdb2UmgkqWMDXtzP4o+fu8JN/7Z6BTDbrWsaZX
ixm+4H7m3pyqhzlek+FsLgLC5MxXMBfrqb+n2UQr5HIpZgEG352fbqfhlXHl8PwWH9x9MSaDWfcs
ElfSDcWbmkIGlGcJO6okSnqUJJtL1Wj/NDZWqT21CSqzljjXj3lfN/fOeqrUI2N6KwccOUvhPMG+
oGkbxdz44raYvntzk8oHIvhoB+rml8+cKfykJrlnR1Xf84cKNUTyiiccr4PE4t/u56V9cx3SzVVy
jSEcEPiH3lPfA1FjYpfTE8+rAuxXuyNoyET3nLQT+wfHaWq95uQRa4dFAJIbXq57rXYcGExSaibz
3h3Rp5Bwg99C5npNyKWIXQUP0LhLKw/5Vy56Jl2NSSjafdYionqUa+wz6ryorzb8R5kCtRRVc8Ya
GQD7m6fA4FVP7BguhaeBwRpT+9Qfa3U7KHcBlZ4OJFun+lqallZe2CVClKryYKEc1+kN4AqNT4Zc
2OhqG7Xk1yXeaUuXAjezaH7rNU6O+G74B1bzBMEfg/NAsfAXVrvK4MeSp1WX/fTCY8BmIpXXDHed
5FrYQYYmc7TsNozrWjqooDyU+NFZMmYsne/T8N3ztQRsa+WG2y8m1bGEG6LD2CCjU8deQh/EIxsd
vfkR003bbjtCL4gFril7sqfpOpSuKHLtRP8045gOgq3pHuQgT7Hiv6XFpiBnXFmlGNFr5hAuRCF3
x+ZvDjFqei0PlMxiGHKuUXK2RKqvleajjx8cxUm+nuASa//YGQ6vrDw4KtbG3s7RAgfbzh83HfMb
IFp3FBnp0DjJnj9v/flomlR6rw3CknnExVuTYfrrwx2sS+ctgHNGNA3/rLw6Whj3AKaqfB3Ix1Dw
Uv1spNeAZJJgkyTrrGKRqx4CAs3xOJJDYhirUN2I/QYRFrA9yq9LrDxiN62cetqLO2yX9XZKOejv
pfbKone9vhXFRZw3fbguxLVi7gps7KKjk89mkPl8mxc7NJD2vWQpLHZFlzpm/9YJtJmfoB9oM0Bu
vwjh4s8hucTNHWsrfySbGQa8fS84hCYr9CjxHqgMxzfF+G6yvZQRdUN1YETl1zZvnbzbxuQzlrQB
k3CpsNEP83kc37P0LnffmvITll8trGBCbGeXb5ABGeGl1g9Nc0hJlfujyzvWn2IBW0XGQhP/VaKt
AuCpb3p1oU0vRUJXnsz2UNQYllaEcygHnbEmPpjtLZrPvfovjkjZB27ZTT1FKHdV+o3je9QdCSLb
IAyTkJzTnEswAOuFM4XH9uDr+0T5LIXdHB988Zjir6SqbrjMw18zoLFVOaljWoNFG+RrXCoutz11
HdH3WobEJf8ifUqlPRJHF7nl+GR1k8V9n+/KCowxApkW+Mcij0PS/hz5l0F5n7XIZmmyVfGDSA3+
DgewB3pwq8fkUp8i61SwnkXSLoCOtd7b+GDVmJDtWDubAx3P/BKZ9GGVOAs/xuzQIF0LN2l6zVSJ
V/nH4ISMhGdbfCjCzNz6VSkez7mY7+v8XMUfgUCDKntK8qdYx1K8jJPbdzuwCr+yR2uj6OdgQecD
orIHevWiEnTtWQeHiEhzdZOObjp4cnfwwYXnrw59X8TpmVsPRbyY0jHikSm3y/zVKJ5q7FlVwPXn
c4eRb+Je79vKIVSVJFVzKfhy9dZtxiOju3af4EKk3h5Rf9csUjJSpmpdkwwdd++d8IwkVP6YZQoc
oJP/j7oZQL03PvBseJMDXsN9KTiyPa/U6lQiWlXLfyPtK3rCISZdZPlNJvxQfaM5LTBcldwCdZ/s
/PFN447PxA9eyQZROUxeoJ/E7GnpiV1Fu7S9m8FfBsGTxxoGhc8J8DgeLrSDdHgWs0bD/pzaI2Hv
XQx+VNySEElgek6IULTbgLzz40RKeSd/tqFvf2nRY2I1xuNtUR61FpDumofUYkvn11K4O2pcPj4T
cU4y9vzB+b+0fr8KGzZqEUcWyfKYcGXTI+mE6q+vE3xEKdRAn0tF/h7Z7ZewOPJlqehEJ2cO34Qc
opVQmexfJ6T2IhGb6nPosF4j8kSqVnSOahcpM3G65vyd7FcDINq7kP7xe2lsFH+nLxMttUnWI8Nt
vRRcKvzlV//07Mk8UhS3kta4aN8KHytwcUj34wJc79CIGplFtAUD3/TLompP8zUjzm8I/0QugZGy
5HTID1YPbqtfCnqfteNofs7tZW5OufiwlK2wJnYTSlVMLpXBJzmvJuZTV1yL1U8AxgSxYasZ8H7/
3WP81VPAeCDOdnzP/aM23gkW1QizJ1xn2b7iS9Z9Bj3WZeG3iehOlQkzmg4QecujU0fOYOxTA4RP
xtR4M7MRohWjgfVRxppdDMYqaRF2Eiq+U+JPMb2YxKENL81/RSYpjkpOEee0alTB61FLp/HNyL/k
6tQ7LxkaS1uzIY8flb/WcGfrh4lQ9uIhA6w0n9O0NR+iQEn0LvQ9Rmgm0VLdzubbLK2L4psUe7H4
joeToJ8tPoRG2nbpJgquATNGWZcr/gDNt3Y8VwIOLtzu+k7ur2X7Fzd/inEXgZR75DIm7KqBCbzM
93P4XkRPafid+CoabmARCV6wTurvRt6WMAsjH8VGkp7m/DkDgDFFkEwBYpx9CsbWqq5B+l7yHBQY
MywSrXukncsADT0IFGblO034WHAxlTSWIsByNklujWo8wP2e7yTfazEiUJA6SbwiCxP1m4JHW/5O
Kt/IEeDlCRlijEuqF/j57pPxLljbYvXyazdDg2q8adEzSo+JvivUI+dbqjxDQv2zr7Jm299r+sas
2Hk2pvk56eC5nVNzfkpo4gdgOvluCizf4lXU3NzazPJrSqnM5cxTQW8IEOMcZYgkOXdlEYWz4cjK
uUcjYjPylrAV8QKzS3qzQvtp6ZS4GNQvbUqpQX+K464sdxoTB8HiM63qm0jCwW1ulHatp++Aa5P2
Js2HutyVwl6L9HULedFT/lI4uuyCSPK+Sj9gJ6PbpA6dPkK3HjBWi2SFx7zvLslV4GMA7pH2ptTH
ATNBgl19pJUl2SqCW/2J8a7ucPeuZSIi0lcv/JuwAKnjLUCtbcAJKLG4kvtHLID+TF8al0p5UgKv
LjeMr0BBceWhNvTqBggaos4od2wOlXz2Zc+gWFv5FLN7Xh/T+FFMi0WZJkV9+KmTV+un2OXP7I86
r0Jta7IzHgAIxUdcbRhLBWvTTNfcvw7Zpgk/0mkf6G4Yf1tlT+WrJw3u2RyPfnqy/LeI6nE6T2Wy
8kmghXTkqDqyaDd/uu5gs7T0deDvO3LwcgpRcU9Qg0QKMMrlFEIH5lqOM6/udlLvgcuJYJC+k9O/
3bqz4Rbd1i+upv4o8MZ6jepQLA3V3nwpseGEqepKHEv0xmDMv6TWrjD2VUjBhrjJDJJ+lM88fYjr
BAhZ3avT2yKVEhhtpOUQTwHOJ6c2dyKaYH50Y97nnCNJ/s6D3VQhvyi+RWvTp49wvhMNbtB4W1Eb
cv57iuZnzNWiLJhoe1FHokk3NYtyVgHNA30lK8wk1aS4QurbAg0m0fyVGi8NyWkmXXXr0laAjP19
8Ncxm+yWp7OhP358hmSKqVSV++NVDf51iMAGUjdIEZEwjS8v6pBARyhng48zWl1CjaGa4geuQDrk
F5v5ON//c9FUPwP+eINi4nXvDpYzrJiQVAEUVXVkw6B4lyscWgURM5J7ACLlt8AAJ22z0lPUQ6W7
qBLN8pEyhfmVb7eUuqaEnmBM5VwrN7iKnIYduYmRsDCsJYon0iZj8L2vRyeurob8SxWPPbbHFCPL
zIsy92/p8nJDLbQj9LV+6CaGIreVLuV0D8T1sH5VIo0RTBUlyH5XI4Nj95ddhRyNeDMo+gpC1K7z
S8feL76E4dnTBL2AAHqKGO5NKrCw8JzacMWOiusw6TVuaZK1QrJMxi864eD5oR3idzJJCIE6L79O
wgaCiw5VR6afJPpYl85ekQ566dgsF3rLtOu/a9a5UqkTKuJDke2a774+lt0HH5Xeg+OrO5lAPsu8
peWHpW7gxFZ9x9thRy31hd2/toOKmz7UcI9oS2AN4o/HPV2SBD/sB/V3Fu5dfTa1by1ZR9O/ICTz
dP4lSGY1d7fMemXCt1HjasGbQqUtGMy26jbtXt3qtOrJfKIW+PVShaL5W8ItCMQCtsZ62Kp/0nhP
hkcAfGsR5iATwnvlY8AnamEsYE3vN9qC5UvfAo9EnpIVU96packS+ssrb5pX5VZxYzaQejOPbhTb
RXPo4i1fmRHdgurUyEcx+IAEGKINaGtb7nJa6up9wG7Q13s1d5cS9optdeNvmRhZ2LkYcY7TfLMd
Y98ueqQLpHAp030MXoEPUb0YXoST2qd8fo8Qo6YVCU6XdnYDJF1llx7xGQkUScZsIZCoAsgcBbSF
Mqbr/aNaq2Sa7EKvoLABf8eA7MUbrKsyvWFMIJikWyXSTQS8SKNfOQP+G7ykOYDulfIJWSwIyEyN
mkLz9neKx8LjvldsfFEmfk+MAgUhk3O8p2oqiTe+cDC1D6ub7KZ6EqVRXugwWk6fPnnIxV71hrWY
eZHxkXKKjwlO2D7hCaCDsn4jBGLNq0JeGWiVZzjcUSC25M/M0073BZxP3CHGpz6eFcPrKcj1Nby1
zKio1egsYE9fxfSuYis/W1hzym2SgLHfivFNFf585e77T2U6kEmrd0gl/6YWu+CPHn0pEinDAzDK
e5r++TqU4ekf+SzWBcgBAM7SjuyUzBgBvarRZ5S/cpyqSv8PGehqaZcghB46g5+8WMteFF8tEJYQ
S27ZkTAWUjiU/4EcMesL6nkQ0dytCGucd7MD4x4du7WAWuIiws9JXiueBGAhqsBJrU+x+ZB3BQk6
sirn/k/Q/BPHR0VyvHIdaR9qeFQqbndtReq8f9H0V8K/y7Q9AIc9DIcafrNh4UXd4gCPAt0RLR2U
m+yzIGpveldTaqjzVW3CspR/9ZJ1HLhd/lHnN238mOuz3+KMYdOTfmXETkJFSNsx52CPiZtX3yps
+mFxFZEJhtA+kiDvBaP2OBmdFvCPFJWpBAg4qMWFG5lsQtahs8mITE5RifGyE8nHgY/pLUb6/BgV
m87fj8UxXQQaDdqJwGRVw8f2DNzQC6p1Rv3A8Gv9G9eaLbWcl0CwMVRC95FjnkEtNdBHcumVH1FY
2pao88svcrbmFO2+Ta6wHui/ljFJ18W6aLAbApDNwkvqaOu8MfHWLCPhWpwX8gRE4yYITii5kvnU
2eoVYqAizVP4AtvykOieYovw2jL587wgkr6tmg+/fEtzr7joDCqUJElFzoSxAMaJXQ9Eafj/Iu0Y
RFuE8TwRErLTbo/md5UZFwsVM09qf+eoHTF+StbZ5KX1N1AzIO2XOL91I30SRCDRs1Q7FMmK6b2E
hW8g49RPKCCkN2Nw4BzDVG4Ua4WzKtqWwiFB0EFDEZbrY65sdYHgO4tMI1cgBssUcraInMggomOc
EWP2KN5HcmRUlLlozrxwm+Vb8BSv0Y9dsyfsvFV+1Pq1KM1EVEtdx22EB14cccXAeJJw4ATvOnXQ
yw8ugZ4MC/YL5xdqEQZA5mdKE0hVs1t23YCrRkBXGKMtUep6V1EFIItkSgRvmfTVJJIL0ogOYyMZ
r1T95w+3pDyUqqcWX6Uhuup46tS1T3GcdRwGNEG3BTARM2vbZqzWcQyI9Kizj4wygi4nxMftWZay
98747Yyfsn+JdJjKR1SOuPJ2ePu4sR0+RVAcR1gblDKTOGM6i09yEW/oPAI8thEVU8+su97e+/iq
4khIPMmJ1ow61JvQj7hLl4RwPH0Do3QLBmveW6VZQdqy9GRXbgUTeC/ntmupxlSoVxghLDLhJ4Hl
RZ3FgWu1a+JsVlrHt00+4GKCNNo1WI9K2Ypn0kHiQBshR+D87exo+YZIgPcX42xVtusJOoVan1Up
3fMIbJ2mUj7yjSodg+wE3wFY3bMs8IfSaYVWO9rJADwqI7/RfkQ3w/RxP1JUuKZwYyJnANBxXifR
1WC48HsK2jEwREx7YuRZrStzFaKDGA6ZagHnXugm6OmHMlYodPvi5LsKJMhB/qyYEUO0jyRmBemr
i9d8vNES3BV5kvUJUgBx/uanP+IYHcYAWUR+E9oLyBd2v217n6C+GW65Js3rONUrtKQ29WO2JP3q
7TOmml1uT3W1YjDgfFYtACO3TMFxtVcV3Pibmbb8V0UjXXuWrGdO07ksc2iIe19lOy3vlY8HVeSa
r+wQ9EF0KcpLEYbEAwNJtO7Fzi1bDKrKR2r8MxrQQPHSsoVHtNcODohx9gJwpqyh6m3EFyuDV6PO
HYnar+jcINi2Zs0rENbXM358ztVwyX7kLx0cfZoWWyh5B5VtKY/C/1MDBfX9ZrCO3bSwYhwsWafx
HDim6YV/g7FGAZDMnqqTWwGMOXhAawvOE/77/wUjP9EExVud2uH7fxcqZGO+sYSfkuesGH+UklwL
aWeST2JtAx7i7i9Uv4IVVMeZFT0n6tHjh66O2epsIZOqg2/JeCCFRLMWBBw3q7kgB5QKlWG2sy63
a/Z4WfjS6BS2sKqu2MD6u2VxbKdcANGN0N5kPlODDvH8kaX/wLEdAbkGPDm0Pmmi6lnpr9JFZI4A
/UKfaKEiCRQviwnf4VMNij+22BGiYblQBjBtm0BzJA28DWl/zGISlYIf3I/cr9tskyJw9RHdrAWK
JYN/JulSduUxcWnTfmTv5mkqeHAZunojc7LV1/QfV4eyJoGrdWJtO4OUCWm7FlTexKWS4WVAg4eE
UFrmbpFopgizRgPOzR0xwW97qs/7p9SW5yixaIKT7bH4Hsp31C10dp8ERhSDa1BzuvXEJibCDm1C
rhm9BDXFZYM43REM1l/QyHlmiqOz+xpNX1XxK2Nf6cYvXXwjjgP+kWIkvT4xtfn5LYIn7REFLOCb
rkAGsNmJ+XcgbNoG5XF00Ee3zf566XNCcZwFSwoVY7r41/AIZDau0+orYIUBzpLFD0IM19q8R8GK
PFHhE0bAD2hHyZctagB3YDJp/679TtW7jJ+yybaDXU6ngcpMBZkakSpV+YtFqbY8LYTZPw6oT/iu
q86F8ggkR80+S/MUeapjGG/jxtxiCxXyDznazS3RDVGzMjF/FxoSqdvIucwqVOCBAYa3I9777lpQ
rwciLEfIVblztOApk9cuhD999m1AQIxB6QhptkqLNz4pTuQFcZs+DWMXTUdZe5v9l1Ke0wn77YAr
+MsEYciRA41mwkOISDa8WWVMbzqhEFskVatUv7ElqCPbqyMre9SRuvShQq9DkSbB3xh9vmBqiZV3
keaxbGTyjgtg2yIB0UCI0m5nNZtRdJAI14pPEbKtoDAo2q/aB6CDOirCe0S9g0xZAk0J4B0TdPCY
uDkIlqBGOLEeRv5cQhOzeB1jxNgkXpZ4iNrhpRiJiWG1KywpSJqRrXriLidRyUN9ufwqoeFmkBw5
iRmoGr8aGOpZJKJN+e1QiBnh18wmPvUzQ+T7/AF52CTvEt8vRiME2mnIgrMXKD0PSG4pvbnNaAAu
zkXb2HVz6sfXxDo9ect+pPCTrrkMw2PtkNdawUTlcJZQC7SzABFl8p7/Vz/+9EhOlkUoLUloXKL0
9MtydWv96Qt5nApDngyvpH4GxaURzyzfavIb0kAjxs9wvrHrS+HnWN9TJEsLfNFlNzhJAbcRNqBV
61PkMFluitZ+Y6wH2LodOxxcthC6CZc4eR4Cd2vVi6hcf7S6d5afBYAV/ZoEbNmdl7m+WlBbYeGE
OpqEEfOWSHDV5hbI1wZKU+Jk7h8wbPV8wOyHAlbYvIArNSYC3sSB7l55IAxBygFRQWVFNGdrk64H
E8GrJzQnqeREv6omIQwjYvj2m6oyW1ZW/Iweb6IE+BxqD7h40dxPJYMmdZnCWzWJhFN/+iNhnvas
HNvp7DMrNh+ieBGFc87yl6s7I911Dgpm69xjKY/Kq9xt/FmxCyJDgXhgc1cxUfX8lvAfC9a0np0I
ljTDbYS7aUQ9Lv/J1ECJrv9ZCTeUUQaf8zjdkjbjuHxTDPIECAJmcQV7MfdVddLJPIN2KtTcQXIv
GxwZInPIfO/JK+J8VDNv2e1Ci0A3LDvRvowvBom2E3Wf3RorKNjbnjCdKvPkZINnhUGoKm8JgUc5
agveO2kE/nk39DOBAQaS1YSoEJ8gdPOzw59tAEleAnO9dEtMgQ1BtMxQ6M7G5CtBpeKMbhVt0+XF
+pCi05J/VBGKhLPMjtxecaniDKSXEP628j0yWG9oQ/0SMMplLdVRHGsmobHIhFdxALRXfYYIeDgi
lsTXL5IyOiAMamFdEkRL+Cy3yc+GtpdyeuJ2C4eBXWJ5ytBigXms05K3ZFuAlJQU7x7q3jMIYIBB
TupftkCe+NjicY9+cImFodtZZ0lDBEeWKKNJcTM1D9s+5nXgD3K5yfvhslR3bb6ZqLse1PcBgsl8
C+O3eDy0463QN5l+ADmCZxqRmyF1sbaYcaJbPru6fI3572cypvQusqNkk6hs7PGhbTbk5ozu0joA
Y+Y1a75tPk9zO1pb4VUCZY+7tn8yxaO4WWmSvQzCSQ+CztlhTSkYMAP8JNu6mdkJ6+py4MLHCi6s
NLYSvoIRS5q5PPVEhCCQX41tjAXUDup9o+2XXGMN19Q3vjKMuLuOcMBAANYwh5VZo090R1Jo8vmP
zFS4/8i61bxedauz4SCPKO9DdOJHjF0CMsZ/zVWSNIZ0lQyaY1L8xRRRCrtkXMuyOxkTECIvc7Wb
YVfYxqCY0FndZ8JbwUQNIH0pOzIxYDX0otzgaUDECsE1sF6u4WLigyR8+dVr0j+nUmfV6dYk7a3a
BrANEc0zYeIrQwJwcR5WBlvkDDqECZPwzP3E4zuROKRW6qrvfw0Ra9OBwxXrDS8uuQFb8ksq5hMq
Lad1Od6tiQ0gP5FvPMG+Sp8p8xm0tcLmMTMldgCswjmUFa5BN8wOmMYU+ZGwDM03pf+NOWG0cres
fHq6HwEiBjSYSoS0naDYuAFi5vtHZBcmX7UC6mYdJwUEWU+dCL/W2L8HklczEd6XbD/O4CL6aQZY
uUokVcVa6/Geuqc1FN2yV5Qz8w8DCf0EbQ+fLX5KzS4rLlb9sQxc5S9HXEsMosGSbbL75bzyCwxP
KIkdQWuMg0anHesITHkQIywjRizg1WO9Q00kNl/N8qUY3itKPO4hFF2k3NC2+9ficxt3DaWWEsNs
7V9iAdJiRWIgFp6X6v9DIIGL0oDGPKEEXy7wBbK2XwYsiVjFq/8QtOZQ6686RcgvfyoJ5PgWumvo
bzwGXepNX3l3b7KTiDR1KG4x2qsUDX/DwQkxZStkzzW274Thgbp1oNbbQhyZ5L+Rxzkql8JAfMj6
YbSor14yJQCpLeuLEiczD1VHHjBR3ctoFpUu8hcRIYTlK+iWQLqXY655VDK0Gijn4n92eJkljU7h
30jchfnVb78m2PYcIf/ynlgmyiBWpIoso58piiF/kRvfGzt2J75HcvDgP9APKMo6KNdadMlt7LKz
M8iPsUczAbO2HKczCFBLH5bgsbFPLYGhdkSN17xbCO/Cf5Y8EALJrHMJr8rvzmuzJA+NoD5wCGG3
G8q/quCrcsRwqxqXEXWPxs80vNFEHVhPXtgm/2b3qWi4KN9AqbABGQIHWIoV9ZKPbzJHX9g+TPX7
ewKqpkJDfWLHpgHkr3MHUFkyeJVTsPqpWFKbECJ6aGwYpCWP6pqGixZZpNUTnCRpH0H31SIl0Uc+
UMTnFr9O2iV26f9A48/9pc6OZFSlzV+e/3Y+PZElcvvuZVpbmemW+U1qaJn4zjmDtwpvxXuE5B5z
6D8JEqr0g7Vhgq7wOvB4CR+cORUZxXSFK6e4cKv2XzzshuLEUqkcmBW4W38VHQr0Sr1bVe776jyK
94X9py60IthPAzUcrhCYolXZuo8oV8/WQ43IUNslnCQq/zuR2ybv0CLWAGQqt8Gm0z+04JuuLYAM
4IUIQAH3LxSKLSRflZE7ig5io6yFfseZp+ons8vBuM+LtmEkImgcnvTAR8QrBYTd0Z04HuYeUxJ/
Pm+Em3kGWiE3YpkAK40qV4gWQwUgowKes2E4BfSR6r1Gt7Xqf5nS35yzj3loOAgYPKJCA3HJ7J9W
9cZNuxkmYtkPCV7rIT314TKA5BGqyI+m2iaCl3Ak6Q5Gcdb+6t7iZ8uuC+si5ACcJpIteJ93VAFV
earwCFb9N4CbZmyb6B1AbYjZN1UXMRVvs1nCfQ3ecsjHdHMvsnulo+MPoDzf5pMj5Jd8psJuR7Jr
Q9NxS88IFUwtcFqbXyJxn6LW0j9hold9u2dqi651QQpRTf44baI1Ev4gNVlVr3xoY3yo1tymVEGA
2vjdUwxRaEgLYeIiVggbgvqwM0EmBNgFUThxCwXGwSog1Did3xMkusNdn+D2HNaApmd58tEtQtgt
Tr8Tl/KMjIum0xT0hFXMZy9z+mlTI6WRr4rk6R2yKaYPpq5l9kNdPlBCeoAOXU599K41KV0KGFB/
K+e9kRwa2oCX3rnp1JdH9CsOsLIIuwvcJKQvEiZwbb1T4NGZLo4sXaMGb7yjHQb4l7EJpd2H/ifn
7Mnb1vRE+MaZMnuHe48gOCnfxEjADTzO4kjRLTXW5KQO5dFsvCZejzxiXH2YmzTjb3FJCKdE5udn
22jgwXOCIqcQys68pPIrNK88kqO8JbPBM6HGVDI+1JUJivFuLJntwyFiMRQhR5Prcp5ycfWIFYa/
sNzKHFMser0j8CSJq6MEOdzAzZTKr2B9m/XTsjbsfgX/l3zTSpGttd89Envg45CNVyv+dS5BHz7n
/WgDfaDS94ERsQX0vsnxbmJV+8F/6cEusp5Ma+617rDo4rrMU5A39FF9bIofBVmEtDIJoJeVrwWy
7+I3nT/V71GP3zj6yRVBOFuATw9gnxgVFgaCVLM6dTO5dxMZ1Sx9KpY9U+nghflJtFBsgq9p1Ddr
Z4VwvzlE2mMu6rpfOEbOYEPb6vwTcyBDcSxRCnDJGg8LMVfoxQzqKZ3E/wLrKkvT6pt0CuXSWRt9
3vvN0f9hv+h+AnGfFIy9Jn8GYN7MWYed3k8IEgbdByNm1kW3WTPkMTEOCQ0GRC1g2gPk/g/2A0th
12oJp+UbIJBgWVYblKRW+dYU/6ZnLV+Kyh0gL3kWpLUeOdJ81ND6Nx81qk35adjseOkNFIOA7az4
zo5T8Z07oaspEPqJgzVzTK4aAnL/x7I6UlbMFZwYLg9O7X+msGVUlvma4hShimCyHUOICqz1zGe0
QCBvZ2BmLjD/G6s08YJY7VzzhAnCTkbe2/NUPEylvpjtcbokHqpOddt4hQeMwrWP1eXIzOBLWOMp
lzI3fUVwv/gkB4EwiS9+N7E/+gp6C1cDL6RvlGkuCL/D7tVKX/+h09ajRbRGusjKRzOHWYSHu4ou
oWvZ8mAdyLXg/LrqvNO5dJKE4+gwaozluULwyszEkKCl59EHlqxROqZv3EUJ0FAm+XT1oiVGrlQr
6QJ4C9jcFknXgOpE0o7ZV2SxyuO7AMBAOkMQBVGy29bVvTJYY+Bg/96wDLhms18CvKIZN8GvVX5H
1ucU79iV0+g2SJtKOC2AEv/OqvvVMnK2ByjlogP6U+0YIKc+Mt1gVj5M7a3NP4t8X2xERA5e+I+Y
O7zKjvFtKpueHF8r/om6k5A/wDhImZ++p+hDY0ytPovxMbABL0z1ouuMhm+kGhw3CuI0wPzqnZRL
Ozh0/mybfWWrjmn9/rf7g8gnwl+0JjJFh8Li4UOhzlAF9t2sZ7eHQ8FGDlHxmHj5hWsiXoXyOCUb
BjwdgdrJ7z8F7Uumx2NRhIem70zBb6x9CVlxt4bfooMidIV1Xy8c8yD8LZNhFv2K7bn5x7ALpUYo
H9/aoweIEoZ7xz09azc0wypBKvrOj06KfBZJdM0+iTdBTTNS1nSS9bWI+3kmNU6PLrAH3AN0Sk/z
eVA+F/KkyTkjGLt1wyFVg8Eo22JSts3kGIneHyrp9jNwNbT6yDLUY8LlVkHtBLx+NaKhjixdE5A0
Y8VbBHaz+d2Ib2wzhkYUhzeAOKEJLB1yMgIcQ0r/nMJfWVo04fhr3iv1ZOXbZfgZ8+siAvsfSWe1
HLuxheEnUpUYboeZweMblccgZtbT5+udqlwcSHbsGal7rR+RG7XtZvDPJurkWvpyhm1cyJM6uQcG
EUaY0+7t+JAY7/VqmOlgNYW1q9pnJW3M8OLEh3g0gEZ58zpaQAgH96GEV7q0EEcAI6MDa1MWy/6d
RVi4NlUPJLEr/D+pO/XVU0Pdpx+L6OSN3HyrvF2ElIiVu3iYww0lDnKCVvRbA+NDIc1JrAa8U6pd
0CG3cRdefRwpMHN3ln1pzGvg/wXho4NKaJB3AV/yiJSUqjusuDp/H9zygQTjoJ/zCvGLe8VPW89h
7DkwvioEik3C6VycRmnK+yaFZ5NeAvmuQ+1ZiOOF4jauribTue8fBCcnliGHKloUjZF29pRVba+s
YVHMuUhgya8RxAobdZ3jOiCeWrvWA0MEHdTtT9SgLj/BAqB1Ym3rMb8ZpQI7/GcS0FltFUTP4LzF
VI3WTvYSa7pcXVzr+vPRm8bMnQNXGJ9lANzc/KJlG9BZnLEx9uou4XoPpa+o/8oOsPyBxrg9fefm
t6CQLDCcEdrLSpEHlAHqtGEibIsNYQeBs9WE1GJO0kmGFqfcpvFHmT8bTJbZveWr0ZT7KfdfVmbP
OzB2lVm7+WsMSzznCulS/tJi7xTb07Jilql3QEzlIlwHiLXRtHI4eR5Ptz13vF+CJxbQ2yW6aJTJ
GAoxt9R/Pu+1zgBSO3d2p95nBH/jmrEaIG0FoYUwyuefDmECdtxMCiy2g3qQgrNTwNxzFgiwuUMQ
vqmrUx7tq3SRZht/wXTKBdAvwTbMaD5gn8u5WgRGoncrkVkMQY5uUyArGl+IEuHnR5lU0/cMWCBk
GhQARNVVVqPZWH7J5rypZrDR+qlIUZbf45DZJsblngCCb7z+NmQceRh1BPXTFAx0YIPqTIwYUIUo
kku0YsxseraS/BX4kVF+2iVFNsmPwnJrvVu6dnrrW6shqSdavgbDC6GiPIkTHkfY6B+4vRwwZh8l
DchboKGKWRXme7DeGmCBGpHZKh1FyruRP4BduRyR0xZ0ZXXE57Jct3AjffrpdRrcXD6R+BtMk68R
VrjUdzC79O7RvKozqE+wP1r6Qi/WSuhMWwwSQYBZofpjQ0CKMlHIt7Z8n0+mB0olWsmcSuXT1lvS
W7bjm99fwA4OFwq7thwQ4Mk7B//Z8ewdVedEhEnT/GTyvS0/aIDK65VPcgUwJvI++FGTZIaF05Bq
y/zdp3vTu0EfTBVonoajocx5qSBx5BLsHXFGiUtRkh+DezLTX69k3Il2hrRpCqwrSGrwFi5kk2Vk
KuAL7+pxT7TclFW7HLgswhkBLP05CX/EDmxxCtqkbSgQwy6/c9z89MBGVJ603ScptVMYZ0VbI9im
7NKPp/YSUzjIunv8p7AYTwFjKUEzNvg0YiRZe1XgO+4NKjUlI2pgwZfnVuZPbY7oMK3nbg0xQ0RY
hzjdsgFOyDcbbWMTj6i9S/QnqsKx/NHWDZWa9oxMnJLfuCIC7t8Y4JTr0F02EMeeeQ3lnZAU5hG1
r7CCSXV0tYs/HL3k03Cm4biJJIlhmcNpClmNjHRKrxVJeBPMEeqmRrgkSI6ZKXeT3+/SRLFSkUIi
U3o1BVtsevG15NG5Hi4gYxmIqm+dG+0aTH5bpn9c1MiGwI0Wxcpf9/opzu8UFUXOAaUmHz15OBh/
o74VQIOQco+uNPHjD8u/Bfp3rd5GZHtU/2TzoF6Z8UL9ppzKnCFkSbC7zEwCQEqxY05zlKHdxdJ2
Wrv0oxiduDEriPEqtR1qfzTy2HdqC7qM61YLlvRc4weEREJSi+UEwij16qWqjJgG0bxyjG8K2roR
fDvc2pwvZU9LMrLYATinfxQogPiioR/mEE0MMKyCQP4dQJ/SXBxu0a6kmwrBCZ0OFmTfjLJ0G28W
uxTkwMpbtu1vl98D1g/bJCv5FtL2FRhnxMl4f2chG68nziem6lKmvYhdec6aTdoEIBZIGyJDBvcO
Xlb77PWPCOKorbV5V9zs4WkS7CgHJLL8Jv42ZdKaDzMt+xnqAmEeT2sKosCILUfAA5MnYSuFmi1q
v6R+FS0Lq2iQZ2vbHtc8awSAH9TsDCUC4c+gtbZfKCvEgeYWfLJX6h24j485IR++4Gb8HDdx/hG1
R3G+uij/iHOc/kroKfT4y1V+o5Azibzoptrz6YHyouLbmSXZ/B036hERVD3tCa3usS35QE+xZU1a
5aKV+Dn7i5WtNfuMMaHE6uDpZC1e0h7eDxLEuiLBJV2Moz/cEJlEJNvHUHN14eEW0eIBSiFp4cz/
fXKptuIdn9tM2OIYtMsDPkDYZ64+YA74AoEL6ty6xV5djgtrOFHNg6NrnlgvNf6DnTfDJ3ECHnJ9
WT/b7SrIdlKMgqqZOI4HWjh3uT7yRJkPlIf5AzMCcspcpkj8xx/SRYuHEHGlLv3ozl+Q3T0iEbj5
+Vy1cEHw22TQNhGaG6XhzOyuERsqZuJReYipUQs+4ykjS3X6QVuWlawgwTTqLyVMthB0xf0B8KJB
IFL/ZOMSdY74IuoCp56uEqJDOkzhzBOAw2/JxZDNQ+Gg52r3A87riEYLIqfAJ010u2wW24wz0Odk
gWst50S/iBksjVbdkRMGU5M7Pl7+REfvNfnyUa5xic5ybm8SwAD77ZnDCV/YlBxICSdAPF33wtpN
kVEBFu+9FFS7UU8qYIbxgY1Gvenuhrdc+uJp8xnOnf4nBndxALx8gFw7r77dEVi7EqnbjNHkLAnb
CKFaJXsIktGXFHHGx6s+P4wgAW1tTbzuiYKbcrdpBvUoDCtQxt1KEAd18K4t4TC1k0dF+1MHk1FJ
WGN41atRyOahDhHGYYdcmm66bK2znpJuiD/NcqffBL2hthGEpXnuo49ekCWctQK+LfHHxLuBbzHr
v3jWeXUBO8wtTI0Jq1dyhce+uFy1Au7iK33Ta8nk/8dlxUMUzKtwYLRXpxoqlQjz5tCDdTChqtWH
ORzGpbeu1Kc0D5ajsRdARhEv3SW3LvyeEAkpZPo0KDIirkRHQtjC1WXb10D8ENz1KVFwYKbuv2Bl
CZZFQ3NJ4k6JcevUeOhc7L+oJqBB+/OAHKOHFZ740mYE+rlcFgg/7Mm9dA+0A3APfOnGG9h+ooI9
Qq7NkCyrfAoOrQjKSPw7Pw7fH/mH+PtW4tDwkZZCZDFs1Nov/wnPHV4weE/N2hAe3tNOaHagYurn
oJ0SqVllloXioVp2aoE0blv5yHNOwIaE14toWY5SH3UiFTrmGJN6j3Keh6O1U3pcMGYXd/2rNb+F
s9oMnilmPz4ZWSTOi5OC1/ORO9zsGSIhVjMwDlJc+UkdgN7q3KInyrKtOAlKiySkeYzUxR7eascn
EWGLtz7TkuLfCsWS/paik2OcQv0gJbtc/rOymybijKA7vY+o+OnpRqWkHOJ/WyWnir2e5ZOEkmJj
RLc0wf27HLIdIzMANcHgqBagHdCiR7zCQDm87/ci3xfFuTG+bf7gwziuRxQEsSJAr5JdpEa4wAQ8
IeNeY8jiduRfIVxTCkdLjCV4m67dpRdfR/9CkE+IULneuu051gS4Sp6sT1I7PJNSEPCArMdbjxur
wRDEDVD5Gms7xSojgfDwYwWcQHiQqMuUsfR4VTy3rIKDcljaMh20jOgGinyT44JfwZXIS+gc9gpm
e1Kuejj+mmFeZrjKpt9kpHPwcUyTICbeH1iwAa0tgi6auBsoRG68qYLEhIgkhrCXRdl0hWAvjWlp
4x0Z6aFBVlu6oHmBwi7yIBXOKD9c5dVom6w8QdTr+QXHjOW8IvrV+lJaDCGLR+tPNHnqwH3WC4/t
0k1bzGc0hEEwud0TNyHAMYjcJ5ssaVYgjEyMR/zDBTZnfmYPc3MADayqN8OU/mm8jRFI7lCiuM0g
6SK1nTg7raEino2FNcgstmITcuk27TY5Hb5wxtPB2JtI2+B4KnWVh7tIXhuUtOpz+TEa1DtA2LL9
Ig3lmdTHTwspaLyiu3KmqTuCB8VyhMl4ICoFcWftL6y2XjvBRa9EPzBM+irmR6QlycM1C9c978TP
InPkM9zZLQgoqvg2jzH3zlr7xbonrAcZ37KYh1WfRVF6SfkqSnzG5lslXYmf6h62e8Ch2QVEZA7T
zkHvTYeQY6L1V/O5FjcztLtzCyQIiN81GL+wPMxkih2Kr0b6y8MbcHianVq0HB5AuYFUUIGJBTIg
7X3vWgjLD138pdpMnMR/VmA22DWFqspisC2HX2ZTvkb2XYhd8ytPWbi0vWTwS1Rc7W0AxFLg9ru4
fB/xpx+ilAGJbReNtYvbv7y4qqg9yMfi2SLrs89nJy5vQppQrxPsyKgFC2vOMiQf0tLBC4nKh2//
X/mpS3jJSqXJJOHbJ4JCt/PJkOEY/erxC07eXfqH6R0k4afkTxrauzVcxddRmo8u2OfwMNHSKZe6
is1skw67CNBXE/pTuEZTtqcRx2lJ2G/YciFmz5LkJIk7CmMkcsA0WGhP8ibEcapIGzhnhxwXorPB
kR+pgQ/k0LgwnR6eeHKtC8xy+ZpM01x5BxpjhbOV5K+y/W400Me0RKJEYm9lcZvm09xCQooi0vO/
bfLEuCaRplxjcR3XW7W4uOq+SK8uQgKXwC9ByXpctR17RTonJBCtnWH+ArR6+QUgQ+emj+eacyAF
FtmWyHo0JvL3YH+xSU65chIXwO/bpMBH/TLI7TfKpwZzQEAOsOSwa52ApAKAIMSrAvb08j/xnQbS
k+zJaY/Ng+AhTNRrjme+iLrfyMCfOCoSlnljpQcL2jfc+MOWPnLnz9S3nAqZ9HTRVVg5NR/pk09G
oo6lYYmL6TUJD2bON1+z0dBIZCyjebgICWKAktHQzqPMCby9Zq0t453VXzqzS+5fRnqLK+JwqNdZ
g4tLiBIb0lXHi8KmoQ2AmyHax/Bmpzv+ioCBQvSILRODrT3VkD52RhptRqKU5YPDzCx7pVTriP0X
XMYaKXCnkgf+BjFKQEGFjKKD+SG29zGCs7jewjKQ/JMCOoYSBUFROK1l/ifmNbW9ChkTB3ygc6Dt
tfpmGX8BjINfnyFZXI9YMKSE9inodr579qo7VjQA77nLmmPmEv9eNjv3ReadUKSALEJMcBVE2Zfb
Uguy15pTCRCU/ERkmg6rqmSsrO2ZVgXTRPm1Z0SWuj8INKcx62YY5ChzCPkJBSSA3JkqhvQiNt62
UrFRYe5LkWbWCJ5PKtFZhfSpVdqktD564zWO5dowNSSV4zy10YfENyK8MQTMgMyTAv86Sj42CjTh
qXGpfBXDQbWLS7Bq8u1zInJ8XoZodCDXfvPgzzFuanmT3bvzNyyGGRwLQ2Q9gVnqBPznuFtm9RIH
GcfG5NISCfsG4Cg2oQey6BjwA3sRgxHgaYBYE/Fhxk9La7e2wSURsktPdHMHUS25H0K9brUPbbyo
xlP4+UZOLLX+xpolFnb24TD5lPy3Pzy6AavWVkK0zcvBQ6miDq4osQk4qlOs9841qHAm7fv+bA3h
NOm66R22LvijblWrHnFwTsuA3IwvPSHsaZIzYl+JC0cMgqlvRby1+4eakXRS4hVNSLPhltZXufwE
WGAOW4waYNiyQ2KfyR8Bl/NwN7a1fS64ojVUe3gQUa5zMUvH+qLKT7/6saOdT8n1Ltl13TJoBXLo
zc2ZVF5958yfIhNtUVCdxF2rIgDA12gEZ7K3ZzbOEreDNi+5mtaKuulILEejSyoWdg3us6nCXf1F
xrZ/kLuDS0aKBRMIEY5AYmF3HxWeTS4qcS+DFiDRWsjpLo7J3eU8I+DT+1GtHvAcYx7vRm+eCRL0
JicdASzFuE+Sgmj7gEiS3YOcH/KcdwdgXfq26o/RuYOeUrE3s9nA+vFQgrFQzW0+4uTcASR2JbaO
8T4Ua2lYteotwcwWlhODwoJqRhGWd2FmmlUvdF4EbhLmlS2duVB5jMplwFQJzK7WzlRR25kD2Z8a
0MJ7W91ibtaj71x9WywTBdJH/q0p2WPY/FUibMI5EYRyuEuqNUqmlo4n6UA49qTETKusshitOqel
QR0DYkDxvWuBM9WoCA/WbvqqGmcyON7KAsUSgt/a5auS5nxwYuzKiBwQXnPEDNJTYFa4HSY21IPu
HsQn4amvxNpmIwGTsP7DPgvKWdW9KpP8TUYvy9m65o6vd/BPeB/QKpco1UK03jW8hE3TYRfNNeQW
Un6QonnTPyzULWS0TyL3dYe6Ts/DLJ8q0brIj6nKsnUUv0AYPDUZQdoMole5Q4kRHgyzwZGBsMXq
v/tVAHzEMo809gScPI1IaiykU4VnA3W8Quj4mM99G35hIgpmxnMMm3MCg9M87myHByT5kgyCEyta
yF6JfknIjDVIj/L077Q6aPl11D99JGwqmrjmzkCFFkT6IO4t6GYMQgFt77zgxZ6iuKk0ApBQlKAR
rekQ32zwostIdEflN9cuNb7+cC6ap12MSFF8UwBwq3xjNyeYqztRuxPDeFfyPsVPXO8G6sPZHYbi
oaJ1FHetysOYaihsDaTrQNUt3DraBJRxHKYFUu8wX1vZ0UATHiwppmBogGQmFhD2xt+GyayOr4kM
Vjv9cuyQcCJO8qFk9GZ7dz+dkEZ1Bp5wi9ZuRtyBX2x0/SqEK3LwIT5bp8N8VN7q4MtJ8AcC2ZXE
zsxIdOVm/xzyt2JtGoJv4neprvphHQT3oXsm1YeU/ob1OzW4heAbhnJtcTuFLnKHI2oq3Efbunhm
4NP0MfzbFhWVxO59V5BbzHzM3Z4VJ5IPvfLHxtOa1rcRLInlfdBTCJy3pxyzYmvQlRspn5H+atE2
yc1bzrYADlzgafAqTXffIhXxNzJ4fKjvOLnRrP4W9nykuKtdWIQjqitfbP+nKjtK3d025plN4EB2
jpOVPWFZoW5Y/2tkc2pjJfw2kffdrbkxJ89PkL+u/9P1Z8SedD0S67RpnVuBsYXGB9CVL56zokCS
bC3dgL2Rj6HaCHDIQCdBYwdLluYv0FMM4mlHNVA8Q5TlA1W+6cbMBePdDk/xImL9GMAxMTArpFGx
geiAt9Y75IGQlEcB09rqP3wzo3xoUNR4Nqo9FY/EQinEDbZVs72WLMPxKGuPXLpqeBsi5mPkGLBL
C4VwRGOe7AzjI0tf8bi3tD2GwjL6SDjCcvuM6obs1SUTg64uTQuB0amtV31/yi2UC9S55XcqEFKU
EKzlFZnb/1uxIEg47JN4I/D/muNJNxai8SWifYSqtE87I3jS+hQySJSkjblALNVRXEKkk3TEezBg
dWZicnahci07godeVcljJ3Sigovk+JqPBusKa0QV1is1++nNd462OQJ8m2fzpDn1GRUp295cCSdf
+KnhPsbtS5SuuxTi5Mjf9+1SapdOC9FIigbK4tw71UigmH6+rY9o62lb4ehXau4Nobtb2/LKU1ed
PknLpSa/qcdw6lNAEjaqHQJ2F7JNA8k9g1dBWD4p0b8AlYfq6pdZv8akJA5peDyr/c28K7n7QG6B
DIPD3RBkV9tCkApbUS2qh1WtQyA2b5GqF8s44tSI3xkRJDKIOABU4f1DNh37f90BOKR8JOMWneZj
UJeGypDCzrBoys8E+S2x3P0BorZVNzQQwHCsEegiZYB3muaMpncaf6Z6sdI0BpFt3/wywiEkBdnl
hw3SSxwi++0ALO5hxkXDXWV6wQKsiYyMQ5B8cz34yc0i+Uf6l7kSdTvYVjRVIXivQl3o3L95tHfz
EJuQw1aPS/M1gGZYZFwr5RnxVCKvUlnEqUrRzlmwxNTW3iKiMWxtVvFxqnt/ZXsQ4gASIZBr8zn9
u56OAgML05dF94LwNI2E8xrY3pKX0YFEYbnG8jnuk/qS5jfXIODquy5FgNUhR6RugtpVOtk7bzs/
aUirpY1Ff5B/ANRMojUOGz8gXexY6ztmpaTiEMKYhIs3X8pfMgVByDcckfhA+A+1ECCAN9IA4v4n
d7c2kziFDCUoksy1U0P69OR6wE4z2aWoVPZlQCKRwER4/dEqihK6sluM5rEnXgjlaW6us3Zn0bE6
3h2mAlIGcqY4R+UqgOzXDhkPtosIZQPAn6Pfa8DGdIAzsc7Evb4MsktD16CMvHKsnkSJuclbPNAF
jR6xBrA1Jy3Rjk9NJcqOUyD+pUgbdIDTRBZrOWASqXZeAQxx0swPp3rz0k99zEpw3RyQNeJQTfks
G0wBy6b58zBZMyw5s7FGsYzSAdetYFNTWjT5dHzn1CvrYaEvHA+7fIZ2qJ571uP3W+bvZzOMux9d
aDVKe152Py4cGCrJWYtyrpO3nbMhfTqkySlBVO38dNaf+BlMMi3cwptW1bnKgBnnLiPirZihecy+
xd7ZEBrW3kKwSkn9IkdZznf408kiUgeychxeOW056Odeuo+EOVvaY4g3nndGo0jPuKYJJzWQiLcN
RMvFUvc24Ha9cq+bR+w8Kwfx6TWTD567zoO9BXg4LYmQW6Ngoz/0J+L6HqtLQemk9mulf6lGPAOd
PYu6/qTb1InfqnOjMXvuUYjnUTK5oIsve8mwCkLnaKJrsHoKQp0M0+qzafYa4TWULoaspQvcdW56
b8EGlNL89xhpPBpELkw96i8NjBjrzidUc4ZoeUbwC6csVhZKpalzBaVAxrvRmQm0eml8Q7mSWYPG
kDQgYRg357wI1jcQEGguqhz6AugdtW9Vcom772A4ZepPF6jrurrUpQalTBwQJTy69RV3uzE9VDC1
MbfeCEWQKzf5aqJ/SNb/rk6YMe8qkq8S82mgN+xXBEnzSB8IOdPKq53tWtaH0skXBN4QkgWMLPYU
tfnWMWwMT5H9UnfLqj3W8VkmCCzbyUCggFn2zMD6EXpgepyVbirClw2GL17KZMl9HbaHdtiNFXrb
mIRjXilwM5kYrANHgMkMhrAiuPjGH4cCmSmWvqLCxvV+OQ0Q1P2OiDR6QF0GFRc7pP7bMjOPoIcd
xGOkvkgbMKAhq4rJrttG0aYZ15gLpsFfXCEierYulNZ3X60VyDp88N2cClhVf8b8wfppCN5SslU5
LDoiBvtrC4JSyEyzRC3oyG6d9EdyT7mxqEbkSJBfO+F1VTHtFOtW4r62OLMP/2RU0g30aJoWZG8u
mniremtbeqgGPTFLrBrrCNeXgZqj4QWKz4T8aQ2KeRFKex6DYwYEzJIgMjzwmQonQCcT1rejRyvd
BQOhokvkkXMSJ9L22WF1r9KtpeyIiivzvZWfqWCHZiBfFK3pTa0usP45lnMLvfksTBbcoeik6u7Q
h8eB+0VuKMhhdoSoJu3uo2FipIe5qj4G5vnqYpUXh0tUU1dkByaAdBEaHQFUFdLFUO/0A1nNIfDL
adK/Wp0Da/yG5heh3TVqGeT5dlvhhNuQ3m6ugb+79kXDwhSXQgrUBzCBO5CVUCvOztUd8BesQgTC
fXu23D9b34/oo/MOcR8nluz39Nkf1WqRa4gTmLtWerh1mpPT78jWHCDeyW8HzYzaZ+Rx3lUHm0Ve
pWOiDY4maH2eUrwJmqetpWyT6AfhwB7LpTpP5tiehWbBO0hoHUIhKmC/iBZJuiQdXfhmtP5pAbNG
RFBMkcRkoM5kHXfb0aQWc2WmJ6XYh0i1pJPJBkerffQwjE9luCTSOnW2BvldFQCpUi0kvyANyiZg
A80flsD6wEg4Tc1PhVPAcl+CLyOuF3WqlX4E3ZGQDmpR92OxiTCVxGh3WL3nnXa2v/59gMMVS+2c
/r/Q3cvOtWu/SHrhipHcPdLqVEHeh5Q5XYqVSY+uws8c8uLIWDkr96k4XwFSl4pYZF4JTsZuYRl4
9Lae/yMS50qSAbJNigfS0T68Sl6i53Y2VY0yiuxzx5pSYp0c/eqSV8ItZG4arByD+tTd78r+RTYz
qxEEWsi9xami10doEDtkrZ0xI5NeRYyt1oOm41hWCESkhclFcbzpNYjyS80LY+4SOmKffUx6qoVj
iP1CJmKPb9snS8enj6RBwOLyWPY6aRkYTlL+q7Wz+43f/3R2ATqNg4adFYsZpEpJJqewUCfbyj6M
PfLwGVNpxFPlLtH+4Eri360xIcBuBOrVU7Y6C7dtnEzKrYSeD6EM6bj8vJlPrAHFTtPW3CgmvdS4
9YDHGnCzvKOfjDhCc+El6wy3m70Tx2jlzJUF9MxHPTzDZm2zHvU3siJjyo0NA1pJgwYYB47HPfNL
Av6G1j8uiaw/QzRMOV9ka5fT9jBDedxaL1Gba5AABf00d0hDlsmV3WoXNXik+IMsbHewjMGJ1L4h
OOTNorIfaGiQ3fM6Yml1hosS3EiXdsBNVd895OqXKGvhBGoYVcgSaABLCX9K+rPUHOTogV515oMz
EzMVbZGVBuapmvoLLOMGBnNjOrgrr56B1PmLemXrB5+1e6Xb8zA6MrMnRG40iI1llDDilmhJ13Tw
0HFF6A3hiThcEUcbto9EmNjHF6SZFhDpwDRmP5Ghc0c18Uk3njFd5YOFHDg6xvENIQWZvioRoC6h
BNbOF8RFBA1PKhVDMmHC//RCPq90dGjqBYgVW14SYyZYeO6j1wjlPQzNihioCEVTV66svZ7trdmd
/dCejPOMAEa4Eswy1Ocs2wgseEOohsawnm1a/2YjeZecWefSqvSJyDCcAkgGZ7HLoylTAWbVQ2kA
lT9qpA/eCtIu73diyseJKvG28cbzcI7tRhq2xNTyMGpk6pGfZlirxydVgeQ6yh3i7FPcLjORsEUq
kXOPk4Vw/+WXLoMrWnNrvH/5JEbnBjLEq0NkNrm2/wL7kOsSagsRaSGfyWQited+fyJvASurZ9jT
FIt/RrC9bOtzk5vR0GqqDCbM0RNWyQW5eSzPPJOtQ+3cqo3OUCZPjXxwlmdEjORFeMYz4w3xx+8o
pFhP+BxI+cQN586yfj/4m7hkexaQLElK7bGyED8stZ5gJLJDqKoheh5vPe5qpVnya5NI0yXPIdzb
8RYJukvMgb2yETqZF5wj06qGcdt5aORJBE+0TUAAsUFJ5QEiAzxeVg9hBdILJ5IR6ZHmJCnzC4AQ
x6j8O4b7YVYjhxHwJBKVLlqOyUdK4J1TbYNhIwzISjEXZmbV3ubVOdA2HDK5g7iTCBse1/Je4c/V
twlDukx9ZcG6sHEs9jTUAwObFdQ+R5XanuniyIdL1oTT0YOLFMEUkBGSwXmBaP5/abTCSMS315Mw
SpB6PpceuJTbcjneSIr0UJmm/bXUiSvx9kH97p1lKxyz8I/eO00WSn40kw3lMFgk8ZsiUb+N+UwA
L24yk5jx1X0UPztITYIKVGWp0JvJsseuaBBFJcT8g3JrjA/hxQo/M1Tf9ngW25wVHKRZOFXavYfM
yqMU5OEV61FZ2e69f6SArtJRcq9lsbWcnUzNfIjNmXDMekBwcYmFmtsHgwmfD4IFYP577TtwTiZE
c2S9wqW/JOlwDH4KiaMtM6e99BeT6ZetioY4R4TBVY57z7mk8lbv6A5kiyNu9yAPa0eeyYRCDELr
p+yb+k3r/aJmLq3KE7GH2XAu6PLp9WMY72UktvoJ8Utc1BOQAHH9htqal7coPumn4auOIAw8SqhE
vJjP09rNha8yq74SagdVhn5OTeLQMgQGoL0Fg6GXLWsWWKGflI4VQg/pKn7BhiSBRF4O9tOjyjTA
eqkmSFhIRYxWCNCbEm3jsDKihaQ+dKAASlAE8FLsLKRkLEIWPkd/TZ/cpGYJRHnWBtxl7VP3SYR3
j2G21Mhx7R0sENj2FORuBAyCJ7YxN5R9NGck5WVPKYqmNocowKQILhBIEvd5gp0yGJZQY1ylIDjL
JljRG6yVZ+zNPRu9Xb7J4RNKePs6ilmlhSY1LkLH3DvfYsXu1gX5HdWn3nTzFLvmm7fEPbfNtk32
inYXtmEQWy/amv1G1Yl/ntG7Mta/evHRmG8PtUOG2FapSGAG+jCoJdfnhvkxQKYSfeerS7G2BcZF
uJf0YiZ5+9I5QG8vK5TH0DrEFIg5WbHPnfIBeG+hDfBI44ME5ggtHpmx6NLforszEMVXJt2wJvdU
6HqD4K9WLoH7SH7H8PimibhboNtMx9+sZa0RctZtSHlDug75vGTqqIDdtGaTJ9PKwQUmQ1ZvCKYi
ERIkIrNPI5c2NCBVm+2D7RjMzkyOZI1EBGii2ZHTIx0li5iHtK8usrsn3U9oushYY47mHwsQryxA
YOni4FHjqxCjnKbyiu1FOhQwdI5ZxkDRDqX8TKVX7dxwMBsAD+o19V8Voa3mDZ1BI27gAGc5+uiN
btPycJejdSOgARM1bX2Oi02KdIbYYp2penhnFSJUZwa/5P129K1YRDmi5xHScCLiGHos/i9qRvuQ
IweOmhQt+HHytLzgIOYNOXpD+JP9gWq1WwPyz+l4GMC0ml2iLQsQZpWh87vyN3qOVBZtV7yC/XGM
PeGSk7rYCL8i7LVAtFnxzbPoX1dCQou1h1au60bkJhvxok34gegY+StnNumz6jr2vkwRP+LtGdb5
i8R2o6E/cp0TzNnByt5TRcRqQgRYt1olVPdmeSocGmQc97EHiBxm2VRlIzfJEO4cEcCFimsRrVkV
XFSLLPTBSdYOas3rlpLyubMJgQC68I29MExH1ad4zKM5/3jRzVl+yEZWM0gMIhfBj8sjMe4C3NSC
CwUFbLG1dnIIwc2YAjQEDiRZCWYh1H7V+pJ0LDpQ2IiW/PUs3wXpwbCOGBepir17sHLMM9O2YOWS
8PxaLCukX5fBQ9IOtYs2sYNW/9TjZepBTgUYoSi8JqJB0pEigcgpu8GEcwH0KtKflhwkdQckpwV3
37hk0cpUN4V0rTK0FRsDpQvJkfbGThD6aHNwZdyKnBlVuM3b34H5NwkPcYsSPGUdtb7KiEO6WPfU
BNFWJjYsTfkqk5QYmVfM1WdRotVCmJK2pQcD9hL3UZrFl6rAdVKHvUYPBu3S4YwMt6VJpFRe8iHO
ss67lYZ9qKTwrymLT5pLuKu8VJ8ZknIaR+E6YlZMUvlP052Tn4yPRCaAqlQIaQDPV0P0Y760rbmI
y3xN3fNBsVaDnr278bOjTdLmy9V6erk86WCSJT9m5rNKiEfz26UNnuMX3jYj4z5Mkn3JJBnIDZSq
ckcvPm1w8RMT011slKTEriItxP+WRvRuYLIsSL9wx13nq1ym2EAKfeVApjQtD1wZcWgOC1brBfr/
qRpo+73fN4dWbg6Woyy93L50aiJDuDScv/McbaDmS+hmMIS20cXvx6Wk6MSNOks5YtyU+qMKF4kk
w84ckomsRVubi549S2Rtdpw1pVz/2HoI1WCdLUdwO+wSMf3nCN8cdGNDkq2tAL8oIX/IzH1QJzO/
/MfReSw5bmxB9IsQgYItbIck6E3TtNsg2A7ee3y9DrSY9yRFSM0miaprMk+WGqTYERadNQBfHFZR
Dk3GHtf5hM6F7FlPIr0CLen51bqY2ACzimq0Lw5jpes3IiVzUB93vaockyA7FF1IcNi0SZAJtggf
hM+9yRZhTHuy1xweKqQ/Wuq2hb5u6TlLAK+hQW+cx5cplY/OwerRWealmPpjEBVr0wfsix7ZTsRy
KOfYnIKGbkJrmCB8VI5WuDNSvhFUWCm+N1owJ31PcJ8M/nDyMQVB2zyYMATUuFw1NkxRuI/zGiOP
xEvtgGEjo4x4YjfmMQqD8tDz1aAwAaCnkWlZrqPcxngGlgi0Pdxit5OAtFhfTILk+lkEVJFFI7gp
BZ5v2R2E8VTUrwmgSjGfPT/CBmBjE0FQw9OqWXoyMfWoKAwuwJhKiaUtSMcP72cuSxJkKyZ7/eES
BUzLWS1FqA0DkzYJZWAsWZSbrP2gNrK3MJgbG9HJSd4L+qrRoXMmaGM4KQ36B4IhJws6DWitBqOz
yUDVYk08TujEGpjPabyMWjqcAbwra/UiNRYa2RQSXNjIna1RbjhPB+1SSTqYQErYI1CYf45Bh1U4
Hx7Fflu0qyAW/0wMV5zAvkpvTKcZTq437cfko5xqlxe6ImZzlZjI6yYK3e7HaJgpMSaJztI+eOE+
w/XBMJVKeYk0Sa/ZrXN+2PgVhrkbDe6BubEFGWBsLomtpyL87KYrRXcavxZ4fFsyyEIbkR2zCWRo
odIv/SBd16Q7SN6RBK9HQgbAP49BmafKCI+djRBh3BoA3Px0VaPtNBiEKKn6YKLYcizOb+80c22I
QlBg4Nuoq22Dtw3t/PziQhraJOd80N86Moz6WX7Jf7CwKFUi+tBZ0pKQNshijEST0Ufyjt1jpKZq
4e2N2K+5rrt86ffKSgvR23qDmyHBm/AK2NmmCFg/1ozXaCoRZhdIFMKRqgQ0kIaePRMAUzFRpkCg
urlS46tUIddCLwBBAM1Dx3tuZBsdqFfhxQejEqu0Guk2aOAYDK5K61YV7MHC3xzwscUMQ+MbPtO9
zCZdTqxz8zkC0qGPrnkDOdzBF1bjNWzojOlEhM3YDZlpTnKGg9ShQLtuQ7GzIRgH1Mvor5o/I31K
rMQznaLWmAezrJwrVvb3InmrOpCz+h6G1x1yfU0nDBCIEjH7VkImxYzIRc8lxkS7qCkNbXRgw1iv
fHB7zbNJ9zYAtIF5V81uTuXWznmtOiASXbU3faf+k1GDsiJaYMbC1ZTzpDQVKtrPTnwFPizRlLf5
pZekmNJK1ittwBYyEQ7Qa/ukem8sXGGsEfrmq/feuuHkBI/EORf6a64d6/BdlB9AK2T1UJIjX36d
9lIMVCkmDQtjfqQJhUY9WIMZoP9oaAkG/j4f3LY2uDKQUAzezuk81lM/Rg8GuP9tEa3NE9R5JqJG
rwn3TGHzBcJP+ZLxoaTxZSjZ6GvPTDJ7SMSjiMC7whzBarGMICl4GWaDnFACZBs5FPFB/Z6pFiwz
TesoIEqNNrDjkVv0kRWI+kI+u6+pv9jWZ4oaOpm81Wz+cIwQXcmXCVHlL9DubSsgWzBzCxjGQkxq
cDmG4TOsmdoTCUW0QfbXt4gnLdQO4qPGaFAADhG/Iv6TTKWKzwwZaEQzd1fTL1wKXAGkQ74o8VlU
ML0+QlTVswlPu4YR2HXMe6LKl7EGmC39t51whJbPznhYw513oscLwsoYtFysEMgVLjJzN6gvfnFP
CdIFfhTtiYAVFjlCPIFsvUk8yrcj4yE1WKdsZuOLiM8dRK1/rfauCtp/xQ1YCCZ8RsAvbPo4HYda
Wa9N9GyjvkhDbyHZBDRUoUEJP1olREQp4IhhIFV5L3BUNmwLTPnOP0Loh/XJeqacMkNO1SLXOl/6
/6XYCVo/TOY6N3YrA1f3rX1Gv2vaxTJgFOdBso2Tmr0SxMjh0+tmNGDyr2EPrDFUoClEMEwoIgtt
/vgjSQRevhnychNXyzk/hEbEZuOOrOLMqEqJCVM5GcSw0WakG/LeoEaDWP5np/QP/ZGcmxEJZe/m
O3yOU+rCZp4rdu3Bv6nkq3K8WNHBD68KeD007e1exb2Iq8fIt7kDt++RVD8TuFcF7GfLmMIU9/lL
nhafFbYUn5ecOwN/FJJ1IYiwDydCNmTqlNDlRum0iVAHoavQ6J4SFZR+iELdeOhRudS7i+Hlri6u
ivFQSJfUtS/h3a30S/gfrMonK/v/6KkDnOAWZTtSqALdUzM8C/Mjq06t7cM/MgnaoD381TlB8pcw
I+rtTwtOBomk82OZpb+q/dDsr3rYa965AD5j7zOEMEJnuvibVIU7aq9xfFCibcn7W/srPZSupaOJ
EH8dw2/vDdYZUNjK2/NehvLANIG1HcuYZq86B6J48N3Xcl9ht0xv5XzNhk+Dvm/U76L4SFNEtn/8
zs54yI0bT8g4vedcs9n43SPkS8tPQL9JfENhOMHFVE+GrAnoJi1Z29rDo6YOSEk/rHXjKFmkMPNv
BCfih8r1E+Fsr5yL2jKjOnrl1Wq/s3JTDhKDL31LiImP0Phs4tpnM1UWDy2weWIeWf42juCg+pvZ
XOcKQahocd0c+6a4ZHG6tIKDJq6deWuYoSRwi6+dRbrZTrqaf4q6q0bxPu6jkl7uREI6/24ptz1o
i+kSMB/xtJsuP6pCLEzu1CQ+Y2hjn+io7ALPFadXdRuD7zR9inTDTrM1rin6bpp1czprzRYHnq7t
VdJCRLT31BFT7bps30IVseMhiS8y39neNWDwBtWu9/YVq8ruVJSuUQNf2LXmVW8RWaqPybr36BdE
doKCXtEySsHwpj7nGHZ44z3x1mS7ujgm4iOcTupwMzgI2vDBV0ZwDOB/Lp1fzTEPYkLMxo05/zo6
vWidfXWsde34ztAEDHvo/yndK2N5MR7DiMXpvwIsAiWZrx8slnWYF1mi+BgOmV32+b0Qd+KFEMCe
rQgLEr7D6aKAhZyXFndLbhuGQcYhwesbuYXDusI8sNse2/eUjXyP44fOdta7UjfGa8888xdVfFGd
u8UoVpqMKDNOdKQJycWsHrZ1CiqYQy9BuU8DVPzbYUISuQGuJ4NLgHyRyAhHP0emXHoqVfiaS461
uI3qd4CW3/cvVvIF2CHhE81bdHlkuQwFtRanZ3cjCLvIfhP4muVPzPWXHgM/XLUoFmRgL4X36hmb
rkKD4pZYlpynUn2N/nOK3iyJN1U5OOmF7mC5pgIJYBtXnKW5/lNw10g8WANqmjpHy9NHq5DtVu4/
zYF8aEo90nDQdubJaQzIqacDjVk/BOIZB69592ZZj2JkAbOqshVmIG/cN91BSz4NtvPZ2Q+uJv8N
UrYZKGjt0ejuKvdK9M3hWJtLzceTsAhZS4HRa86FcWTAUjMpxkCIzBRBwjNFQSm9q8MCrfaukaB+
gruh3TTvR+UDyB98I8r0arR8oH8FszJEjHz0OiJdMLftzkBY7vOtvchh73tPo94VgvlY/jn63426
NnvG38WxH04RcTHdNorO8Ixp4GW/IaMOczUHfPw7P03tpW6PvnbQqnd6bBWiZxS9KfA3KaMM/btr
XyN1XaKaZK3h7JOcDfE21F75ribFd11tkeUNkszR9F+OBIlgCZwkpBozPHkNMdsIsHbipcQ5mXIW
d7AhwdlCal9YcJ5T6GGMQpeUhYX0F5GUzKp+5wdsHh4UDbPCY2TuM7HmaGuN14IMAPSLZvpXscYP
yZikA1ygRAGtwysrxI4wZF/ZqhbTLhSpnCay39XdBz6IZmLGtfPEgeGhg6s68t81ZtxUwP/qHqsw
f6bBWLZRuqCjJlN1K1sCR/VfYw5UoKbp0fbF8GtVOavsOVFt+0VmV5PBQrELovvcpvFiu+qLLtWH
5y4Zw86FUYdi1K7Iy/BQXx2y5FfHkdQx/g0xFprhvR/fae9yyp/oEqUvBLVlnluWs+kh9dlqH2R8
M5LfVrDeVz8G47swv8v8r0TQny1ET6rgLuh/rHhYYHCd+8NW+ZkzD1P6sK66GdobXLCaKkRhmB9c
MawyRv/UVYSbeEnJkkq2ntylzdarQZmtBYE+NvCq9TCRDX9t4puUDLvfA+eUvFbkLkBVVGHcIbGj
ks/+EufWovQtvrlF+eV7/5rDwQFUMzNmIRlfCqYiIcvEAy/XslygBoRQWjxxFHb/eGiC8o1nINHP
Csas/HVkrpdsNHMzZoSj3kP/YMOEpkapdhV/UZKlu3oYWGPrI9cx9UcFbhwRLtnokMn4dEocCWxo
2Ef9Y4MHfUMjJShc8xeRfY8YEHFOjDbKla1JviTqtKYA9qFs9REXBQdj4hesUWouBB6ZESl8aL9v
jGJcGWOEHsT57NLpzbG010KtGDKxrNSmp/S6mXX4IrkENBTObZqdRv4kp+Y1ZuoW2sax07GN9hJs
ULSrdZ1HNkfM8e1VJhXEuDVjGHHOkG5TWe6tgdqgyA8eKvpUsiWWwPQURN9IAQZQlXlSXSzbuxyK
Nj20pj27sVaBmpnod6xLZBso58i34o+g34sgBTShpm2SeKOn9X7o9UOvxHjo/k3Sc6excBWGlI4d
gTBERRlACAneB48WxcYMiLYAR+vaNJt12hFCURXEV5tiWXRXCGSbyQ5OwvNfatm+NAMEDmek5T40
6c0HKt09G2c6dRRHTQBIIFZXLaVpWwy7MvxUUQykI3UtfKdWW2dhckyJZC8ztCkmwmFC3azu7HHW
C5p1tbthECjs8+gPm5TRXhMAEUFqNbLU0WEARc1TzV9m+W6ICyYmNS6LtX8lS0RFu8fVCAdsfIuj
DOfOdGjRcIgB02RzcKZHmPjLKZsggpDIQ55XbIwLtWhQJY/bOv7qcIUxsonJlMDqt+GjdPMEo4o3
W+Pybx8YMu1ogX0l/jMZhpAJCtVKQ17nr2N+UJoTUkujOwJRx0i8NDSEXYDrlW50HfLLLCK/TFpD
k2KsQOhoa7iWkVXU5M10JVB+e0U2M+cRHzSzWI260RtAT3jlxA6XAKKm726qgv2vTTh3aqu/YnLr
0qtSTes8JKms9Q+6GHeybm/4E6d8OCDPPKjJyAMlzlnWvNAArw1S6nDW4BqFFDGQUw8/IY+uKtl+
pVTekrG/Kc3vIMNNb5sP8LqmHK+an+y7wt8Y5Gg1GHubRD+URnVXyuhXSYi7smZ5b90fnIc9FM+y
J6bX6r+iOrsVgu8OdSk2/162l14ZTr0Qp8yaTkGMxJhTsgmI2WMT5lizTVgfv2v4Ti3JRrMGX10h
fMhIQUrK5FlXBYcIa4uBSAYKGnlzIIMNtOhI5jrnKqCJlSZLcljLdha+NyWroyOgsycTgpVQ0k+S
XjH3L/swvo+B+pfoOuCvuDvVzt8g+lsnjZfcMCHRdkvLmDY9yd+Z2S8ddTjjMEMVoUIb0w2EeJQX
HS867Ux2CqigcySgZhgvPb7TvaWAn7U/UDzg5EmfuncALsN2y5wlMAZkzNohuknAK1HetLC8EWoD
E1o/pH55ax3MZ6mhvedj3O21M9R9btMyf/f7qcJG/T0o48/QE4yCQHFbgp07cGU6TOUdxodJ2/6r
yrncQKST5ISzlbEMD543PewwJbthDF8IQETYpBj/clJ9gwZHXM8JmpUE7OrsWwW2HCJp1nBobka1
iaheFlPBqsYwq10RveuEVDkI6wEPkNcSbqQWbIzJ2+my2lYj5F5oK0g+myLaa7S0bYLqC/1JKlm3
y3Q3BSbpRj20PmNjQadw1GNH2pSn476DQVKwHkFdxTu0lnW4zftoORU47ZvqRR0xjkcB4BN/gbNk
a+v9wfJh5avK0gusjxAoV+Kli7DnOSP7Vu3rdWW1RGbiEK47urDoENKwjWG+A6tzFQS48+VfTTaW
ZEMgQ72XRrsZW6xPrboT0dvQ8eUWlbhO7fChBjU5H7TaUXBWhfguEelme+l5KAuBCJfDqkza7SwF
YCzf8qYxdyR7DYD8ED8tn+W6wb4jqi5+Ue26cPqeSEjgGb84hrUdWu7KGcFmcUMbxTLrOuxKeONR
w4h0OtYKn7c5HYxA3Zu+tm9t6B4hdH0KBJvtvhF99tCuEhhLKTKVYKTGtiD99Ie2iE5lFO56kJOD
QHILGgHroFeMx4FhY2A2G31sXcWH1mTm6whCQNo4J7oa/FlbXylP8992gFK7IiJFuGfFEZ7M1js3
7OSrYVolUmHIN2zrqEYj1OwmVoCSqWcJCp/IeBeoElGkwlo0oPYTX1y0CrDOOch3SeB6+on4ZP43
MLbwH7r2ouW00cxZmhNZoBXYozD8Lgb0eeDOR+en1t+quY1Mn7mytr33Qn3Y5gveGhHch1AwBAZo
4R0q5t9V+RUyjvLjjiE7gy3ro6msZcLwYLwEnGMBrMlSKAsbUocTCDirLDAhZWEDVgUOCueCf7Z1
dj0Hux9+tvplhtebHjMUdWfg8uqy13my6TtXh35BB60x1JeumV+QwWS0JHm1rsCf2U+fw7Zhds6G
nQY7aMk5hGWihy8N7jGqomZE334kPQtPPnXQISB4wgecbZQgiGO3Vj75IWQvBK8yuxdcPAV+W5uY
3WbhcEkatYOY/JCOL3a5atXNRDtL5duQsG1Ur7HY8HHUyU7xzsJ/VsafpiMvv9vGszRulk7vCr1X
Rbmr37Twh+976kO8/kzBWvr2G0w3fEdTjWbs4IYzSe6YAyUsg3AJor8dmJYxm7dcZOOYYFRWxHF8
GlB5mQH0cQYFGQYGxSaNpS3I/eMBd5R/VguXED9KA4WjsaGtY83uSdWdkvfIYoL0xy/CCMhRGMfu
tEcHOlLjGpNHJbnnzI5lhyEkxBfXg2yuZ3/0e03YqEaBxGVdzrM2psLm9KUDwiyYqBHZYxDjo8hP
O0aMxr4o9ZE4edXiKwoGjuV4GeTWKiGIp2I9ZykJGdXOyrsMOgu52NmEY4sZD004by66UhIXeIrY
5wxNtja9xI2a2TlbuRbza9nRL4xbpB8korEgJpsjxsGre++glkl9AAmbASn2d2CTBybsXqSjRWoW
vkWABrZ359rL3yDlUlTZhkHeMRglm/7A0unB2x+5IeK2lvisfCOSF0V7eFHKjuKZRr+q9i5aGoqL
N2zJ1nXciKNCWqdIfhYmcCD/2xgvMj3jO2GFSCE/FVCJw68Z7aZhaWuPQ3vJ2MGMrK/+77fp5GT6
4Yf/evGaAfub6JY6OAhJ+Zr5uL7fKaNS+eOrb5YGT+QRc1SLW9uxhWnw9FspLRJS8/7Vsg82H0Pg
1XtL+Uka4oRfg/hlom0mKGPSHzwdUu4D5SWc7j5sagYoifaMWTr407ufY3+FU81Wn5NmEVnmgguV
mTmbZ+WdMCjE6Lcgxd2kQAl5H1jKSoR9PI7Os81Vd4oFHq57hU6mSn4H0lk6waEb/pmpyeKP1feo
YORcKAZBVcxIi+SODr5B8WJan1HCS5t8IJrkWTGUbX9jG8I90g7WmdhdENMvwyZZssNzc8u5jk2y
nr9KbVCuZgZZI1Y+tcY8eqtlsTF9NIwDhC/RkQcLCTVGfYowVltNWrBiqoRZJsDGg/1Py1ZOoW0d
hdRB9LyDxZUq2uVoeruAaZPXG/shLlYW+9RCAWhGDqrlMJI0ejfiCu4h4hrRQBII/6yebfg7UarH
3u9fBrZxicnDgvk5JcFzCOItPTPpRWQ5dZKV9c2POC8n4xQaxUYg31A8VPOUGLYIXKmmLq+azPHM
zStq5b5cZ5G1mmSC8EV8FCGsk3IgOBzynVyPvXnyK7xaecAGZBZAsJLxHz5UCxkj1GPs26P+oDxY
Fn60asqbGcSkMpJqF6C5Cd1gYsuHXdkzUdgh8E1ooFVVgTYYuxq/QjTwhOvevszOocwOWKBBjpSK
a03OK/9qD92TUFE8p9ZiUlEFaHBBNIhYZQz7mpgrSCGmARUOEEIKkGnS0AMPHMDIIxMWRnnPqg0L
TpGs4BYtarhg5jx6bsplTolDbRY0h4EEmCjrT004rVJUHlkE+c5n+9+JZd+Mq773dgoTILS5ArhU
xc8bensTgvA0k3YtRxuoJyt2XT23zNImL105i4r8EsMzVoocV6NDvjpdtgWkkgZnZRb9ZuyxvaDI
aJzQ7UBHqkhdQ1tDvDThwjlaFsp1dt85qDe/keuSSRAji1E+IhHt0lJu6EtaNV/aLdFviv1e185S
ZTBJnc4fgir4mkSbYap3gST/czEpB4uGzqKsilk+jsxAHMA/KrWkT3D6b88kyEBx0s8W5T8lflML
pk7xsOzxxcY2+yGMik6IHa77KmHSFGfItJIdnG4t8nlFHbcIi9nvEtEWxO92SUDxZ8hyf8Qpardn
o32z2BLl3ra2rrH5bSifHT1/rFLNiJcqvkV4dzHn700Ru/pL4B/9PGZLOHW8pvpUmMo9jKot85l8
FZNEndXhcW4Ni2JaOvh1BkJS8qsOUKZzk+jcgVRIwg9tuFfiy06OevdrZpshfFMVN9LvkgTPbB2r
l6r6TuV2HruPeb9V6eR05RD1SxDmnnj1IAaXL2Ybr1KSVUT5HbMzCxsEd/LZisNsOvLBpaMAVeVX
1qMIvzpsNExUhp4xS078RdPmK8cmdP0j0M1FzygvZjfXm9/q7M3EwOQaabsLFXxzIQXlq6M+akUs
+D+A97AizLXhoFnClmC+lBkexHRvCbIXUMfRBlrQJylJLIFDUK0JLyIpvCLCmC3Y/GPSFPOEPbKe
dGgw5on3JgzRn+sdOes33bmMEYx9issG2DcORDYQSLFUK/1p2Y0Lvd42HKFKbLKaD92EbWSH10g5
1QKNX9/s/IoUlgi2ge8zwIW7Dysyh4xRac2ywr9nDKzDrEfGfVg7Lfv3ei2yaT04+qofVLSpg1sU
9U3RPz2OaZvBK5jy0OkXuhOh/qrXTqm7neUtdS90RWMsu1i6XVGiyf7UR9oSuDiOc6rDh6cF/ybn
kuQ2Un0byufgVngPVOlxqOr4HpLvpsXwFvPyWeUNNXUgaHWjJ8yHWOrknMfGhdGwOia84XOpgd2D
jL3eITgFFXGJjJRNLrhJWPVkk9BYZ+hc0mBcpx5De/8jQ+4UIavwjTcNrTAqq5L0s6nMN2PjgEcx
V0MMnwm1RTiR7zgOBLYjvsfsWpRkm5GoQU5vqiHayjCss7nKWcM7HI+dymS6QYXyN1CB9qQezedJ
BLd6YPeL/21es1fdyC382rAhyiRrFnNa1aO3GIqa2D+MlLy4BrNFS8ZkwtY5RNGi7bWER5nyWlkE
Gv+Aq45WdB2Hr0WE+g0jB+Vdo+y7DpzQT8GGLNcw3qR/WkPpLT6mtiU8yV+iNJsHqoXbVfY/gw58
GoiuU8JNYU8r7ixygQ4N3G6LpNHCbw9VL/eyxmKhteuQ4IwxBR1qFILlBnuY5NDFAUlQbcclMJ1B
zn0gBUmZOpujtstFdtTs+hzywumIq4hezzbrS2IYzzEtjwVQsEmcDQEbxubR+KeV+CLmi95MFHdq
uWZqRiXVcEr6dl205Col4uQ7wa3sxOvsPNJDRI5aFO5lwkOhFthCiKjXTvMTICJt043qD/ndRy/3
wZnJTaWOPGgNjC8LzFp4sgTUu7zc9ZN1mYyj5wRfU5zfPAZTqVK/Ma9j8pxD4m9ASnjtD8jGoKlv
SW6goAA4x09VxPg9Dwbbpj3FDnylaOYFVCef+Ork4bRAthx0y8kjdaKVjS0qjobXNq/BnFCt9O8J
0JZaMbbJyI4cRRSyKsyF8ejmfn3WggKRelLveYAOnbDQmRicaUiSTfEhEGLMNgOl+lBtdldmD+l2
2osi3jJIRYGFaN2pLqFFr2lyg41VdaxoRMOILDsree+MCnGGr//UsnRN338zfPPVE/3VYxfnqHcC
AK4Jb9KogNpymKf9C9eaxbkiaR4JeP3u0TQ0BlOyxNqbIz6wKF6rFa86r06mmL8HlJ2ZuOcOYhgx
PhyFOJdBo20qwuTNnqK1NKiMLeOv9/OtmpSu6EO36r3rkNuv/NhbbPgnHUWUXyIW7NFuKgmsupRi
37L6s+Ng02sp5dl4vVRhzamD6tfHcFgVkBeRcgf6d1CTHFaRG2QrhyKRrixeYPgvJXkQMQ9bxJ6z
LuuDDRWLTn3emhVXH/X4yBZNb0u8xFd9Gi5ThFUMO59SoSKf8aYBYfIIiBjGRwmwE1aUHTec0MJj
3k3vSOGoz8cj33y0ie8qdueE8SZry9VIinxr0sxN9i1GQKFqETjX+IiP2pUAFa3slvrpGme54o/v
DSKFKDBcNK4sesmV96r7xBi/9Ym+1LTDGDtHs2ES1zIlzvfeRGB4D8MUuqIFVtQaEP7oHIul/jXR
zAnMWV6v/lVqshK9uYk6fT/G+iPxVddszW1RsPUkoxXQP8oDNw39u2iaEzqIPz83lnrQbBu48Xbv
dnzdOiLUYbQnTbAtUYoEaLMi0sViLXEns/kKGun29hWJ37Irk1NFbRPmh9HJWBCx8GAqC7N8a2Pl
Gk2fcWh6yTuyCUrvMQ6ZsqQgOffWQTiCyPgQ8I+gaWN6pVotJTNZ0uii9SE9yah+GfINMbJwJAdP
OaUZkFAdQcqXlMNG5/mdUpyGwDdCtsaSaNyYyz6bkLhM4lD22OJaFSGvuceH/Wa29t/wZxNsqknm
UcaRzaiAfsGEb2HIc9Vb13G2bzbm7zxd02Jvr7FfKIPyUk72QfXUU66OWDHHdTMA4rJIxs67yywe
KOmqemWCCZ1dZAZdLwNJZUjF1a16I4r64vdAGTBnCydpXJqRfzXAAOF7QAptqIy624AmEGO3Byfc
2tOyM+RbXmEF9djf5HG9YCaB8m1ayVOWIbuW1Ks+5gR8K7GBLqopbg5KtTBFbYC2UH83u8odyDzg
tmLdF1mLWLa7jh00DHsxxmBrHELPcXHEDhvx1ru2JV1E1PbLMh0PAyshEt+fZUNOXL2XWboxnfqg
D9020aEzM7PszOhQBUgzW8Lc5bEc8OgdRIA+KWN/1ZsE5BTbRoHqy6WjhKh+LOb4jbYgTz3F15dz
CZJ5ULAuaNrm5L0mCBaj8bstUrcYnQUoOX1oNumUuzHaqTE0iLqSsAV0MBPaoqssV1U7twC/npt8
8Cm7Lq9eqwbil3xYphD402FNM7mtSd1tmPFbxHzXdOT4MA8lwVQqXVmJYSGPP2zQiTUGIDCm8rOU
UNzflSink0IbIVAk+8GSj9gNE4vpX7r0ZuMkir+ybsAtfAxkM3hLoucd/HoNlNoRzPhcdRcMNkmO
6mlETaYK5kxcwFUXMifRZ8kaIuzy2VSospBvhTS1OumsWYhjo4DtODEGYzMfYrAVNEcp+dVTgIO6
i9w3W4ero3JhNw7MmxLrIPJVRJLUDESmfHfVIWPRLYPPMfqqp/duHhGlYAwtjD7w/Pg1n5nSLnOK
XK4uXHo5+8bclTq2TmuvsoYKK8l8hoG7aqLOvmthsFHEi2aR1FeFDTRtCsRAF6TstBq5z+kcNkhE
Q95O+BAcOjBhwPoqlKLbZjWOPidEBmS2QKwtWPtD/m5XMlgaOvV68JZO1pceNR8JSJilUMOlPWH4
bbSSnx/5n7oWUXpl4hxWZPzYMkZRKuGf9AqvFvCRFiPmqA3txSqBnKWSYU0OaK7kV8hjkzLQRpCd
qTEkmrQ4ibK51JAg/TJEtNtmtts0B8XjCtOMQS7sFJWnQqBqN81blYQvWWDAS5lCWbgZ8SN6IrRN
CO7EKQtONYHoW8boMCMji9gXU3YOpgg2FpcPaagUkxB+PT8mbhFp1WD1NqPteFnbXn3IMRdqtkFy
J1ZmxTa+yt4G1ToQ5Ogld2GTWaHE7TfQvmWXWG4stJXUMCszYFpIGoQsRDZg/VjdDAcJwwNP0kxB
tgDaFt5GC+BxUf9ibSaTXjqIYcPPxs7OcaHcY8MEtOPT8+eHoG8OkVlukr6girYQEtTTeJD4t4Kk
2/LGCjdKqXmM4SIb+xZlHoQOzetA0UU3JwhebJGu4hSv/mTptOqNyroEcQCef0CTCAF7BTmDkITF
DTN6lOCB0IIf4of21sfTrAkcG2Ujj2kMDqsBZa8SuNFrjK01M0AVOP9PlkWsTG0ABf7AHaIi6jUj
uata1qpBcdMG80+3XkjkAM6omET/+JdJhTseWW8dMbaaBd2fVx7dGi2FxzQ8h5TIBDbJ+TozIKPp
AV8Sv7zrUYENxRzWRsLDpdf9XrE7fe1k+7CJ0n3aemtpM0ZObXosP1H7zZD6h7IAvRKGHrLxpeTe
XAw+nM9IBYqfJQSCTUniijEA9BHqgN+9btVU+BQlk+qFPhrtuuIpKufEI7P68ls7XvnBNGvQ001s
zvQa6I+DNk3LccKjac0qJ3K5RBv2bpMpw0oWw09fpt+NRiSHJWpadKb4GmN6NXpUpH5vk0kSyJXo
vx5YytJiWd167Gz1Ot2pJSIxm/lhKcujiEuW6i003DAG0BXbDbQwnBSShcBCf6WE/vGbHAdLPCFv
EM+sR6LdF8soY/ZW+eZ3XRT9qgIJqZq8TS18rR5SiZjIXEyJp6jTRIN7E6Mdddi/W9EH7uT7ZLca
RvWU/okgNHVizT0K78NECJBP/neVomiN9f8YO7PduJk0Td/KDx8Pqxkkg8ugqw6Uq5SSbMmSLfmE
kGWZ+xoMMhhXPw/d1d2oHmAwQB3UDy1OZZLB73tXmupKxNtJ07z0cxme/SK9bTuItJDwrGEleHGM
wnMKxbKfWxY6Pwi+uiTMwfWdBN2ifUSwPjCaPfeT+4Fyw9ZPg0U4tGbEL5rC+szD9j5ewHTUvOCu
FcxCVAo1xZusyWhd0qfZIzM3h94UHSLLWWQHk1Pq4XDfB1P4s/TmSznSRNBaSZUixglv+L2k6e9V
gAcY5oKiRzw3VKylKAfarCArObpXrFr7yEWOn7g/UtAeY5D0lJ63D9ZNTe1hXC785GbwiTsXTvSa
kJs3k0ijgq9VzDLhy/SDs6bhgQVQoR4lXhMxr7+EPzhEm1AvSGqWFxEVwQOsTl0LI1IzkyTPi+LO
aM2PMsRmXFp6YUUQ3XX9UwU8FZazQPLNxxFEwH/OqWMqvoqjcOd3GUH8LtXCzkjJmnDa9DbDpuaT
KBdvWWy2a6B86uVlToaDJMwqbRwWNrTTOvOYbLoJ7+3co6lQA9PCY1J1lygg6FpRw11WBVE2M+rZ
tIvQIi1H0wYQmmtJ8IT1b01MuoXX559l8Fr4xAGkKZGj6abrjqmNICGhJIpaBLwbAwkYUWQeJ7+/
9QPP3Q+WMlPYLRWRYuNBAccs/XU9fIem/dzEHaHAqXPtEamd6ODS8Y5zcoI5qTr9OnPxkPlJKqvj
4+CQatjbaG9SJvjQgT9rizvPCSyVKg/Dn3diCMqDN/o3lQY3UiNlaXpC5CGdLwOyupqxC/wUz4Ju
sHcZdpsolho96OMAxlAjnsHCpil6kXgPlwHv+zYJVZP8lijEncl8LbIe3yny9zED9RLj9FgLzD7K
Y1hpRksmE3E9iK5E0L0GeQaLZjJMdVXBGjWS+kXp0Gqna79Q/r51ONkHXHVyTWnEBnpxWqQ3S/yj
VIgUjdtC1ctgQANyN1sKQbw4AZZ3SJxDgpzNuBBd0rq395ES+n2ICkyF46NC70POEsxSkHQvbTrC
gvkAdPmXMXI/IAe+xuNIwWJypNoX8X6yNOhBcdGFIad7JFAOplF2LmByOkUPWdVQ7VCM+ob7ErNi
jiFNbYk6xiMFg1zAtWxRN89JvEcB8Fy7062YJLFFVIJwVt8EiH9Z1l5ablPYsWqXF3R99ModD65L
zfBU/JIzrQWrN7DzEccL+zbsRvDiwZFn7jiYMsOlnhpiyGd4/7rMoB0wNHmdc+iqiK8HAg0furdh
pc4oGd+R1YKsKnIcK5Jy8676NnugtE6Ix1CyP0VZiqQXbGjm9gGjeQzqtt7PmF8ZwLvdsmAsSkqd
wUaIr8SIdlHh7uSY1BQUgyu2dNOiWERJXQLUD15PvaVICJCw8wGP4Zo27n7Sv2SbMgQG84vklBoU
OTYankeOwdcWkf/stwSVr3N4WKeOLIT4ITPRVjBuSRuYYatrJBu5cl9Kn8koEEuFEBplnkZRy9xt
D147vWCcq4KS1Icwe/B7FXCQIV+q8ugSatjfFGpM22rccZFiyp7vSxdI25MS37Ynidmqb6hhwGwI
oTU76s548ldq4R9m+eGsyoVvNaD/NTBZEMpzX183Cwnyk3rvHQQqNtky9tlUtPuC+NXCA8qkPjlh
/J2BgdS4gisxaCjLdYpnUa0J4B5yprVP7ovxoXaHrQOEYKhc4xtaZvPUkz0QVDDduMipHfJKu3u0
U1Xj+UyxEQbIaGWRP8vYz86hD2ZZzEl4KlUNqTXjgUiG4DrlkXrrkBpXN+Wr38ov6+hSdz38yhWP
TKfy+B3Tz6LrJVeaJXWkeO5bsd6O7ZesS/k0XHAabchWi2ISpVhZ56zDXOVlVGRik3ALCBHbFuCB
RGGaLqPWl1wBsQ4cB9RmxhaArVKXxQueVdoQxBPg7S1at91mRa4bGPhSqx7/osGTvnY/onIrYWzg
GTw8FCTuAqe72aPv9d/hXdaQcc4pyeGZRwmgmD7UsZ/iGhBPXgreOVTmPp9jamVSPzjMS3VXjROw
VVx89iqDF4u5KyvgHepREZ6hNUUw4NO9+4MuimLXhV7PfWlwVS3jL8yLqGMtViM39Q9VlE83aR0+
9NP01s0VSBvqvZNC1jDrkK3MhF+iCAnx0nXYolhDkjoWp1QzwbmgbT2HetDR4TuV2YZtOJSvTvH2
GCX4ziTFN6nzX5E/rUd3vLUVFiHNoHwVQjCz4RA0NUnuSMCARrNMjtOdY/vPxolwt/pVvPdKCtlS
0kUUG2KZNmBEC6YmX4EwVAka3PUm9Ccae0QC3hK7nyuXAd7PyFttWaDHGnUk5sC0aKH2Mn2mDWdf
+Q5JLoK9V3vUKi/lrkemvRPG/2l8DU2K0SCxrJlO6R96Nd8Q1/7m5QlG6xEKqmoT8GEeKFiHAp/1
c9qkcCPdA0HWu4QHhk9pgL67yOOrWMVYAnvb7D3n0Ebry5z/dIbmtXWG16kELEgTnCxdoV7iPMPc
NvHxZyp4FvKpbEn3Ju2VusCI82iZDqLyfltGV25jngilM+5y2k4nQ4ZhNfkJUprmVBfduVGKpENc
Blg/OwcPnJuI40qXNJbHK5WTvpHe9ctIbivZnNvXl44xEZkhpR23y1aMNwUg5RXCvD3R0mlCmq/q
netyU1rkmzY5T3HryG2+tqDK/WZw10r9oHL9PULD5Nr4IuZ6v2g5oldjGAFe2euZCsu4Y0JeF/HV
ZBDktLiDHbwHMhaEa/HqmuRn2BhqCVdKKfMCCRCAJLkYVNsW28gLjgjJRO9AJD6r2P+BkvJnb4ev
oauPJfjSrl4eHH/e1JGKaMDue2uIMMjhtVRmkQ3U2x5oMEj7gr7uicyUYjppghtQl6iFuMmmxEkS
LsckI8tjLRxqwzUEbETUkvZuaXJbiKgcSla/fGaF9nLoYlVOpK0JpCbBtVf2EU6Utjm0Dm9vVOJr
ruLgLByeIsviGdpns3OsYwTXro9PKo6PtscZh+jrxTTtz7wDb7IjJAmSye9xp7CcBSfHlJR9xgmU
B5hj0abnP983FdmBmufHrnGf/Mx7gsF4x6B+0ZLJ2vNZC5v2z5Z0zvOWtxkuct763T0yKt3yd6bD
z2r4WgIUEFDDRbba+WVw7Efro4pxsSim1bNZ2H2CcXrufBzdLWOZsnBB1YM3BLQD1j86mh3jodsn
lkyAFoRANxJNSSJPE4myDb/9Ktz+Zd8hHcrlabLChlCOYQGLtqSVqtr3wmG/9ZZT7FAz4PtY8MoE
zYHrclrxU+BVP1UevDeoWYsif8mbhOTar3LBxxmEdbhPJLK7rsA92SMz5MEF+QvZyVEw6jjbD7n6
EWIva3P8w4OPLDMP5/eld55VUuan7rtOS0P32i1egLcwt6yYipCWAdog74CgsnwhUzGpPmjx8DbV
jFew+4Chf2NnPVcIIJE4VQHj305rrJ0EaFyCec4OBLwSCxQFFMS7Hc29t9gJP+YpfygC92aqNOZu
BphOklbgaRXgREY0VJkkOzQhj5b8MIW0XkaYEfo0OQ8Ji0u/xM1BSh7c0XZJTfIJ3+5nL13Uvpn5
zJJ4evZnBGQ2encd6cFukTjOWSXXH1OGl1Ri19tlE/8kT5+aKKjm3q9YLlctmsuwTC9N8txkwU3V
trsandoaljztTA0MiCm8gwOt22492IFNvDb9bz1GLyI7j6n/hVd0qTIMiiZE2EZCMfh1cexWw+ih
gWiWSnz4tJGmE/yeTbqbIlk3FJI4NGeOzn6EOKpaSE23DIPaz8w+ShmS/ZlhO89S+CizH8g1DaLw
ZVwC0lT9oNvzRDLQ+x48Jo8ueD3OXDWvO5+XBD6cZQeq6J+kC4gJ1/mckeZDFcoKz7Ep+WT9MsWA
I6PpFvjpMdk1c8EVP63OfmBnt71IkS8svzyHs27MWIaMXc9hT+TjGHG16Z7NPwihOHV+kTWzhyni
4Spz656/fpvAxLHPnW9uwhzY5j2rjPDPk1y2lA5UHSn1NFAz5Q5kGeey6H7bETFH0wiWeamewgo5
EYKBc2f8u4RDHcck78yQ8s6Ffo3VrzlY6luIEF1I6OxjgPOaGJ8GRHQYivjUk4FpepxTtTwa0hz8
3P3SBgjF+9QhL8lQVqknclJ6smR7F+5lkuvBjLTFMguKoj1EeZ8iLPxRq2crGfuryscx5xF64GNZ
xQ3KvSbhUNuGUH1FikY7dggWuKf7oLsRhpLnKUN75KjomtV6nzVcjnUAFrKU5BXlGYjRMsEWAcXh
idgi37IYAWO7Lt9iL4puepb9qASfBiIvLUrXECu90m15p2bnceIcO1VmePMH6DYR8XtlqLuLgc5X
pc/n5XZMrGL9mkVdd52Y6DLobhNYf247N7opIDB3shOXNees6vNsPDMfnp2RTuisBeR1U4dVgRao
OiOdVq5BdLSK48uvzWviom0NoyG/Sro4BsDHhobw9yBLbo/CI+2402R3LFyZUF7uZ/IOyr1pMZyN
CRUW3fLL9ox6Uzp80Q6mpgpas4vpeuyom2kr9HiFntRNoOVDvM7d1xYxGiS+hsK6Z9chWd8lDjnN
cXlMJ0789eC2lIrZ/hVsizHLj8FsGNFXi83TrfEz8sCnunC8QnHDJ9p/BYaK2WfjV5mKe7nyU7kU
LMpjtOsQKeywz5yBJHG0Huec0gzjDhpZCWCR7Q06LkmrZcWCbvL87MmQgD7hvqrcd1AW6Bubjh/t
pl0or6OSTbOtifqNii2oc2FK8q/SzmOaWVNSCfr5kHJX+tV1FfLfsUeWOJkc4wE9P+cXXaJDFXwX
KDW1w23mFnKFr9W/wXMsGi5iHzlqW0TRSXM70a0bL+LY9N15avxftrPUAjac8IlzyKro0W1ocQnM
FtWYu+/LRFBSt/h3i0DuK9qPNOuXnTHkI/uYDj2CHqUoIH5WxLA5G/Egupqu2/7UyxhpbKUgPdvi
UhMDQowyjpo+ip6k7IZTFZg9OSXZWTEhIxhJflfcaQebvfrl2J6zudpeMmsyq9ZDn/lQo0tQnrrJ
px+cggekXY63V3lDT63vNGc/ROw2TKbe9QSwxcDGNPsyKq/xO8aqdhak5sT1O1cVEWF25uxv7W7N
AsLnJSa4jG1PLAuKe9Vw0ysOl1Gh4OfOpgpoxu9hWJgdaVDasqyQYY3GLW2I7qhAU67ikRnGb1cK
AfJKYfvuj2k1/XA1u1Ex599sPo/nglouCXaiIkDaIu3vGnx0+YBMNrPICtZ1XXbLQGNO5TzVBvQm
VoN/5tkDHyjaQ0Z1+NiU9q4IBK75zN6Q93LATUEvapu8l/E3M5BAHbpoN/qs+pIV81OzxqRYdR70
C2reNuJcsu0mz6ybt16Md3MBIyMaLpvBK4lDaR/yGk27l2xW+tx/nsLyZPz1m27D90awL6UViszA
wNmTxaQpq1lKLkw4kMYSWychc3MkA6iffrspSemNTwNLhKQjScxmtdPFvoSoO2XJK0fmtBOsXlhp
AKd0W+2SeHyVhue3LznqlQhf8skVlyFCj+cpFPOF98az6mgCAjxlQIZAlfdoqZDM1U7+OmRMXtV8
9GPV7btkv0jkkyFrbDcyaFOOG/MkSxbqb3LStzLCFZ0RviCPCW/fni04Yo4BND5NqJei1uvZsoXt
+O5r2SLCbDhPyPaQv5Eh1jNBLEuLEtxM6JfX5yFM9ankXr2K9XBdyRQsMGH7xS35pY3CZ1GH00Ha
Cs4xDw55Rm6MdihfjRCuT5ktDwn5HCZPiX8MA9i9TD9WNSpULBimW0nFjH4ZHwhWJd1xlJg21ix9
MrmkaanmQRPo/KP3lASvdG6WLKWGvsQgQ61hPqY8rVfAj8pQvekxWZNWzyo3amDH5NFrWEvTqebd
z1H6zOE6nAZzmybRwhPdJQI/iClia+KDHjYWb6zT02oBztYWT0VcNcM5dQ9zt96tCZ6+rg2uQ08v
1wSdfJ7db5NtaUGfW4T4HQ8QzFhAAFF3JCpI9txRI0WdinIqIg/eDQG2Qz38hmAsD37mnOXikQGc
gK2yDwVndgec2YDFRSEfIkXyQo8JAH89esr1cx4M4Q0qyvnaruNHieqDLNPa2a8Lu10unkFgRxSW
EycCs/A8SboM3X26FjRehPmhXyb06/QQ+06U8j31F9tN87FA2R0R3DQlvJ+Ix6i0WNqDn4vvTd63
B1hHJwoTivzUo6FiTZEwQysGzdgRKlRbTx8FU8+NiOYHh5aO/VgnL1Wa/szUWN76E10RWZSn14XT
k4CCUK4OKETDT4eKr+OEzz2wz1BkR1t3QEMzC7qq39EuEE/qecQ3BGY4h3Hyq1rC65LbkXNJfV7o
qtFuTZyng44eiiPa6+TSBPwbXiwveUyqiVwLH4YxIvTIcYl/s6NzyJvqKV49wupXIqm7/H2ckfW1
1UzsGHd77cqEEHFzHY6XPFiyL8bizrZMswjxap5T9ARlFXxzhhOm6drPweI2e5MDXKb4AW5GM+Ef
5AnmgWRh5VsJTUC9tpCRcIpmQr2nPjhH8dzsJQquOiD/wfNSQodaQGqwiTAipTXsR0ylEKI4oqrX
UDBEBNpb9mGkzNFvupfxvbDJKfPxsChcuvPcH5r10SZFcYgRlu893s24IlMhK+iLy9pib3vkSzyQ
37jv3ygOq5iqzccaBPQ3OfiDLPxyIpz+NncYUh0SISoIoMqz9+0Y7af3sZb+UYbqKSjbW4u/02qo
dexM8IM0iwU/BTbRQ6wqUrkd87jau1ixL3aDJfyuRsxk0FsLAhi7TPhfE7b6IKfUQZbyttIsmEWw
3E0Oibj+JsleJTJq1sqJjmdmRY2kDQgz8nZbbojj/Wo2ZBujHjE79c8SNzhiB+LoePBvymOUojna
zGQChWlL5Fcq9MMzm0ae4O5K1GBvOOXPZQSlCj4KIibbB+X5d4P1GT8XlBjbDlOjwMQixyrfDZ7d
52SpBsJ8wXv1Gsio4wzM8ZbLnuS7Ec3gQrZ7whvTqfm6ScXKPf2l1kjerYOBZkoDclNTZOoTYaab
TMwtx5SwQHMcqnBCQJrfoHElzjntANRFjGtgGYl7R8GdZJT1BEjedcr71oiqxSk/khlaCqIXSRKs
JMcDijnKaIpOHcuR42OxCmQibjguUvhPfHZHf0Q/NQwgnlPOIEo2LcJP1ujeLPQHohKLxJid1n56
rgYSmrB7zvtm5P8tynse4U1ypdrDHLX3DoFx+7E8DEjU9siqC8QWPI6KpFG3bn6kfzi7nUmX5uQa
UTRqUtJGoB2nOPUZp08SNsu5zKfPwRxxTLUhyskwfkqzBhH7BDSiB2Jb1tHcVl5kz6ELuYsT2bn6
9Ne//ePf/+3d/O/so/vS1RCNrfrHv/Pf75gJxyJDdviv//mPp67hf39+5r++5398y13xPnaq+z39
P7/r9NHdvzUf6n9+0/Zq/us386//89Xt36a3f/mPA0+SaX3QH8RXfShdT39eBX/H9p3/v1/86+PP
b3la+4+/f3rftovtt2VF137655euf/39kye8P2/Uf7xP2+//5xe3P+DvnxBmzh9t8fZ//cjHm5r+
/kmEfwtZskGn/Fi6bhJFn/5aPv58xf+bH/tumCSJ5yJs8D/9xfNuyv/+KQj/FkekCbqhCFzhhxEv
QHX6z5fk35A8hLEb0EPqJ4H0P/3nX/4vn+B/f6J/tRqNW9FOihcjo+TTX/1/fNTb3xa5nu8hBAhi
XpxMojjhVfTvb49Fm23f/78S9CI4freZJhJIEsirKF2RHss1G4/wQACn6wwZWm/df5S8rIqgm7Gc
xs8jWhEQcGiMBsiqqNAWFK36ym1K1UqCUXlC0ZeXt8EkjvGoBKgVaNIY6VOUt28jVahgjPV1wlXI
0JUgCi8cyMlZHwrtOOd6zGleacBDVNs5gLj7NiOgRDmEVuhcrpe2oCZ96r40KeRmpAXIiA/L0+YG
3VLpBpfF8kihOJ4KnkbvAtVTRSmj4bpt83PVAk7Ebcx62DJ+uKQ0hgT+8QCU+0LMPLDWigUZprBN
i+AGIQn4h8acMcTHqMe4EzCvk5LPvhDWW8xU+5ZIVv3IFVT/Gep8gvoAP3cucvmx9Ko5GMlpvmng
VzdA4DsTsOETd6gWQ2fw4p+xhRaHAd4aNJIOFD8EfB0rsOk2R1s1lde5p2LE1LisBUUX3Omg9BGu
onZ4UXN6DzQKHEF/zU4rjJG9Hu6SZHx0NmbHsIRspfRj3/lXuIUR7GzInhXlOYmIE0gB1KeJlXOp
QI1rxChXFezd0etDopVDbQkJQPxkSMzcyLYrG4Two5sdpUFrfugybMZLKPl5PySEzypabjHlhUa+
DICGiWAsG4ggEPP4OrkFQpJ+eOI5DxZegUBBMH54TvbdmdqPdgFNbNOJehLqibwWN+DSIZiSlXoa
u+S4lLFld+XPBFPkrRhynqK92MdmCxjrKC1Rkgh24Dfl8BQCdfWx8qQLSJyDjmeTtIwKw9dAXNc0
QV/009wR5/FNSAdvBZVx+HB4yeuI1JVRbssGCwmULni8L4L5qGMVvc5HbG4xsxu+Cpq/W6Lba8lT
Z1GvhOskYsMSDQNkWYTuQSAuigTv3zopHLDa40ZJXybQyRtiIqOLrbeciJIGmCFAGoGKuW3UzhSU
ISQ8nKHryU2hH0LMyTZh3NWTonIkZ3JKeoS3HsbGOY9OLcmfj61el2OjOww/kGulQpBE0tbR4ZPp
1pMpw8fGywruA4JxidsjVDOnpWIS6AgGH9ixbtcfWpCUn6/9icv/m9NUn7W7wAs3QUaIYAgRiX9t
o1Epm/S+TRnZVQbJKRl/zU260UmladDkOgch/R+ABlxacfNcsOPGls926qRmo8C3g5Ln7ImNFSop
Q8ODdfJaThIxkXGNWm8HpBgfsIi9xnPG9mqNe8zVjHgWLavtG5+uQDiCCfUhsWTsPJ7x9mXY9bTi
9Zu7+n1cUVx6icva6LKJA1rXxKq6CA33IqJjM0Cwt2TJQ8yvpStl5kZh2kUAPdyYSmPzKK0BHnVu
isKyVG86OXTD3sF0HtmYaPbS+D6b0TKoQZDb53E9BuMmRIfCPGdISFLMJnIA/ayzU4v3fOGQJ4t8
PNeNh4Bccg/qVcONDDQnlNy1cm75s0e6RkHOmGhw2K5h/NA7ZMURBcjpJtyLm4cvOKwAqlqgW2xJ
BQbLk07pWagSTIuay1tBdXf2OlNxxP3MG1NFDbPIWtPaEia4MUEy3YnkRhN5116wifZK0Jy62QT3
BknAis+u2vKNZEeSZdz8Mm4DCETi7GnAKxU3sBNErbEvxJCGmb9MkBUr2BVXt4rikIAnjpkxdR6i
rPg+dXcS5x6ZG+p9ss5LV5Tf5giDKLKcC/SY+5i1IkbwgXWkcd/LxD51WUL7H5dnX5R0yqKypYjy
dkY/v9CtXsXzV0u55qEQOZXzVDDTHEzAWvxTzyEGnnA6LiEReln6PRzX6ViDuPXgLYeU8J4JXbOS
P0g3jQCTSPBDdOiUxU9/Vr+yGCrIT13Cch005SNKC7KXM1YE+FELQqojNMVZtHInI2gD9sjdfWGL
L6NwiT7Y4HIQDPoNo3ghXJQCVto/K/V1IuyiR0hzzMrqV8I5zXoFMDOOCHML2E03WE5h+95iB7hC
IHHrOCmnGFFgNZaRZgPQmbmIWghaQtn6V11n89mEwHgVW9JU88xbNIBigWvhanTTHpHZKfCXAM0w
bhV+h7c+QpdeJ6IjdM+dvOMyOf19A5UO/0rmjE+TZh7iY2h0ifdhLS5SGxLcEvGFOfcU+SBoVmRg
I2PVEBaTEd1IjmJpAv4UHAB7lSYwI173VDU+whEKay2eTKdvq1PVOIS/A63yUMNB5UkiyV0hdxBB
d0gvf7oF3qt8Xwpd3dSYfrkz689xAR3V5c1wO6TfGBJOU0QaYrfg0C9dUvaQaJ7sZsUrrfPAXboF
Ft9roR5wMhQ7Z9nU1tNtLxqy3Gf7AwlmDyNS0tceXsjZJM0qHwGtu8tQzeFZGlz/NbZ38Hn/K6qL
eW9C5zEGzqXBML6HgSeWco8iZQvT8oLurS4NYXwpFKsNSexNm96gn86IISNZte2z+7VezqHwR0oI
1695Xb407DJBDuxNnBB5JNhTo9CnQim2FAXV0X3kkhHT61xx04VAmFVHpvy4elyP0ICCxW/vVpdp
ZYNel+SgRBaeis22siL9TOFBdQDSNazrXdujAdlggrqfL1SGU9/h0Rjr0bTkrtFFWT1dNlFQbNL1
VpN7Wkf6EJRBdSprzvohxlkV+ZYVWnWIBtnyudkB7ptweZ38HJQ2JLR+qYE+mowIppBCVsNxfLX0
ERLssCH/LZJb+lO347l0KPu4PIdaY5HnZlYFDpo5YxzrCmLZRExoyfTwJx0yUk8CgRXpmoyZCIJ7
CZxNbza54VKJw4IuvXbNppzpCeEC29B+T6NLX5eIbImqRxJ2NKGtd3HQ0MRUdXAeiOWzjZ4uydh9
TTu4BZvt0fCQlF/VQ4iq1Wz68cm/WTHs7CxEgiOC+nol5ePoGFR2xrK1SruZH27nlLSKIlLrLiXv
btETKFItOf3i5IescO0Zj7hf4Rtww2Bk/aXowKLcI2w3C45GQYOVFIeMCDc5DiMfUyAuX28SNGWE
1UfvxzlyZtbM1Bv2FbKefbx1f2/b0FXvo/TZQlsSj9S4KA0e/BaXaeLhLO8DT+6CLLjyxvMUxOg3
lqBnekeITzt0O0WPa5o8yigjQscaKm6QlTvac/YVSpOrwMWhKaizWKHDhXW4jORWiFOCzsTnSFXO
uVwxn6gF7lsWuMBkT5abF9szP6mRNbW8hNA807tlr8eSCkaKoWCLcCGOOaN50QOoToOhZUTsbcX0
WxY4Q9ysfe+mMkYLkmJYKBzBEY//bKqwnJLuS0FwQRxpODm/WWqAmim3sGRcrdl6C5Ik9mOEjGFk
FnctzViIv0gAIMCpXNrsVnsZhDii2n2JXMzTRXtu+E4fLcAV2XcEovJbxkxQZbgguQoXEJKcWF7o
RdplWL07UsiYKhVSe7v6w17MHsZQoW+9cE72LZhdnVF9sYAwTC76aNF9LRI8akCwR8ZxEoEjjvO6
TZP9xgUsYNoHEu5kyRwobf7iEU5JxHv1jWP7vnHXu6m3j0U0DXeSGA24E0KyUNcLsI/juH7OsG7X
zlI8qv2ABV9o7AuCa4HQui6a8rPFFUZWQbmFIFCpklRYyDsdX8cZVg5vTNz7caPvknvfBuoajfG0
H2Y4lgaKK43H70NoSZbot2qrJ+U4CGYKIGA9YmIoO4p8RhMinxnkl1M1MeIlG0C5zoTWLS3Z3wuC
JZstb/gJbmnWxRBu14w9iCAPP3vQmgeg4wBoUQvdDXywSWKJifLMiEkf5Y8tnwLtftMbTgbn8piV
2KKQieQ1OjohGRNbDbKV6JII9ri92eKYLXvZyWbqh07Qjy64ojleKeDV8tzk3NSiuzgGdapKKboR
hsB8+b02xWFBGnVZnQZjH6SPavIG/07GuYfyD7dtd9Z9wCiTAUR1He2P65jkGJBoTOKQa3ZRkJzW
Or2kPkOiFz9aFdJcXJQH5LpQREVzVzOCEwSXg49H3E8+2+/Q87vzkUHBJM9a27uEPAdv5nhrEAkQ
gpFl+6yt57uF5LmzOw33sQqxVA08E9YWftaQUrrr7IbLDZsxyze/0rzMyVpED72mm8ozPnt8wre1
pMGGn505Rs6VQhzOqePdeA6hcUk20KWDVNQZ9XpQMzL/xCBP3SwaDqzCLVorxvsSbnsxZXsec8s1
a/B8+Am++82/VDnLtVNhSfdz+jJL+UDepE5b74kc6XHAgDoj0TwTiPVlriQwqR6882Ykjqu5fczn
VtwIh7TDzvm1tm1y0yBI0asRREwYvc8tBMlo4oT25Pk1HaADptihuMFuEJ/bLgdKoW5QaY83UMak
LFKdnA6dODiue1vWCbpTuoy4coszYBo4mEustiFuftcZvPmFh+o4oygsHxQt1BjuezBcwhIjeIGr
1fXe8qWqrgmHaXhcbs+/9k649G2ZCC4zXfdlQo4vhzo2YW+iFVGYi4za4ZTHNQCGqWllCcjfSPGE
Nmt+5SuEwHPEkuslFvuJ4z5VwJZAoNN15lX6SzWTLCvdnMzDhG00Oq0SbYJc0ZPWgwgufbIeOvSX
10zX6EApIfC2E1jNH6kV4uRQIYqpFIs793rtETMVVSnyJ/ZYoR8lTorzss7PzmKr63aBYFolQQKG
qN84unFy19tjDKpOBTE6eEZQeYMHnx0o6yuQKxa7BgfWrNZfVvf0RY+w5T6DXbBpaxuTvqUNoRUO
DYcoM94G8l04SR9ZhK7GpYsuPNySaEivQxcDRYhNdq6xO1ScJzrvikPtUxbZOPjpkVjg+33XRUDB
o58/iJksC+k/uj5VMoTj28VLTrLn+Bl8VsFUd5DfJDMttjmtxUi6XkKksOgjfbQZpP1YQRHgSg4v
Il0OTcXwB7RUKk2bcJk9lxNPGNejcM2sSXKh0m6LJS5Zn2Jc8A4w2UH5hvzVdHyUm7UdiSer16bU
D1rJwNnAB4yjxodfsrpLZozRJYw6yza5Ndg9FNXejef+4tfLb9NO2NZMJS9Ozo4FRYUDczHpsapf
miC+GrqqvR/G4QYW8CyxB6DIP/Rr/FEjVsDqRydWutZoovX/Ye9MliRFtmz7K/UDpCgoisLU3frW
u2gnSDQZ9H3P178FGXIjbr6qrKp5xQBxwN083AxQ1XP2XpsPVQnoSkZ9dxFTn/g/b6qJ+YlhDcgm
W0gW3vhc+3/6bf/NzVhT13hDO9MDcTqSMJHzpLY/orp6N6DJx+AwPPkDIBySbmC58HDJEh9niSDT
tjIPnp/ikTYhXrAKjluDDhdNnA3OunfK6w9Dnn6vWQEytMfLfAT0uGxPw9A3aIa7m2VQj5mxWjPe
YMdQpDQBStv4WRftDS/BT9KJYyEA6GjT2jWt8bEhgWarj1xAhJ6Uj4MK63PHEpy64Zc8tHCmZzhT
ekThZqK5Ehw4uZOvgMiXao/F70tmpE+jIDNYhikC0SDC/suM7OLKbB/6zNCyMtraFtgPsu8wPdAE
fPAGj7m5PZI6gI5vMmYox6pUW6rnA8PHoOlPkNOF6pAl5WYkdpg19FPgeNXOqDpihNS0SWBwQfCf
7PuHxPU/zEEX03ro6R+JdqT5udzgPLOMye8PGQ5Tjw/6UrfOneiS6ETm7i1JzBeWq4rX/GqheHzI
DP8Yj8ERX/spMccPkPVVCRiCXicT+S/Mo+imBQSZpHZxBpdxZYLzRN+PSW3XoNUVZyMS70tHHrqc
WaADkgOMm79rl1pnlH/WpuDZRK82yRelhvuxrHDqVPbE86D2D2PAJRj2RHF2g76HhnBQRlCBxQoH
dwqpoDfGp3wc34sxvurCvdEDwnRZvrf1/FQZDCB+jNvWaEZUE0x8BCPRQ1TR7c80vgRhjS8zKnf8
Vs+BPdwnnR3g2oTYY9R8nCkZHXk3Vnt2Y6aXLDZigiGDjwlBeW5y0qhQecQtr1bjkAcNCm8P+FFN
zw8iFH875dR88UbZzPzl8OLU8qM7xTcrkz9ci4aZRGGM+7FR0c2ugldrof6DnACbZUJehV0ToaQM
epSuRUrIVB+Brz3jyNx2epyfnA5PtPJz5HbI1XMeWBeV2T9Y9KtdCq6Icj+oIM+pT7QkvwgbRymi
QTxgtFgRhzB5s6evpnbOjmMxPVXfwd5/ITeIEdDpXjxuoX0YkN3tihhxiISYQqP70bZG/6jp86Da
Ji4SAAVwtvYq7IwaTa4xxc4w40P0V1kh34a8fRfiT96ESbd1x1LQ8LRQLtcY6ooCu1s5FD/qUX90
DTg+PN2vXpAf6yl6K5Lo24DO6THpyz9na4krCSbjkPRVxqI925v4Gt5SQzHzVgA/KvdZJYCCEgyC
G4CRsF25vtEEclOGloWcD6dQ3cZfHIc1GjzLyUAYP+nota9QcU4nmoyIenq6VZKeZWunZJTroDuN
SEo3tkvhbZbxIfbeUVUNNnqJskv9CrF9zfJS4TUBaLD3jfLT1GVnzhiPrT8Mm1h3VMCiMdxRF0JB
XCzUoKmd9mUVv5QGPbZhnq2txCmNqLLjh3j1EXlXOdbU4EzD3JdF/Gb2vGF2dzEqCUGJfKJH8oal
YlVWkvuCM/4pd8WnIu2+di0VMVmibWyWxbDAL9+3zRsrIOT7oy0e1zIXmYWY+mzvMVCUJD2vBPAU
zNuoMJ/7pv6e0vpFfIiDyHN4N0Y5fE/Skw7BX2O3D/dJSvq0judtbWRPjpUVNxf4T0J/adNETvsY
N8mH0nTeNXysEA/Brg+oAOgokFUA3Xv2WLWDHoEOCuavyeWedEC8ju3G7HDlhum2HzEYdrp9gysy
GgdjQCBetZp6DWVO1ngtiHavf6bQfgqWzAU3Qz8cO4Qk2l250ZXNqmAYoAzQ8OVxnpndpzAIvilg
L5XTv/pa4VgqzA/ZSDlJz6R3ZCN9e9VQuAjh7e1Ni/s6NCSQkMVhQ3VscNH+9EwNIz3yN3NP4L+d
HpgOvPmCuojhoMgtC/UZdyrF3aY55m6KT3Gx05Q4cawU0E4Qs/LoslNfdTWBV5KaL/dnTeeK67he
hMTAgSFEbzvTqh8m1gcbeldcGwWyDYXDI3Ol2icObwSVd8BIk9zGtf1RdDa0KQOrCahy/pbgCyVs
uj9Fc3CmqYaPTA2hEvH6cKVaaPAUd4qb6FBUwOjYNlaDbqwCrB+M/GUqKK6jPfPhRC3hYA9ZRwE/
ULVzNBDMxZMg+I383sC0eO40372+SC7UczUF2OqDy+zl/1q+/8OWr/2PLd8v+X9cv9RRXvx705cf
+tn0tf5QpovLwJY0WB3XdP7V9LX+sJfeLf+0Y3nSU7+6vvIPz7M9k89JWjR5XfdX11f+QWdWWIxO
HiperMP/m66v5rf/3vNd2r2epxzTsZWtpfZoSf/e821jlaNrw1vkFTk6zCmkeq6O2vk6K7CpmkJb
5oqHLCZtzkv6Szz9aaBC1Tn9X7paYpe1wc7o1T5gMDexCuKBKXdvdSChrmWIr+NLVv+pK1oRXvkB
zve3So/1IZkJdyXdKsMsphVzVxTk6HuLb1nwZXCqb6FXURBPXqfGpYqFvwD7RH1pEbiC86HA7QLj
W4TKlcLivqQEE1kvN1ZmbfViv5MYqx2aMqPQPzSxaVHvZQezjM4soflvTzsWo+RW1xqjdtYTN8YU
980JsiuW1B9OhXkmJTEdJcduam7e0J2tGkGhg9gsk8jmVPns+BYxu2Lzf7KK/5GswhL/eI/1X9Kv
X+rv/3aHLT/y1x0mxR9KahdXo+spC0HSL1mF+MO2ba5qF1GF6Sr16w5zl1PCVQ7Z7MqTmjM/ZRXa
/oNdyYzLFOuJ/4WowjX/7fbixbEHMQVA8MHdLKTNf/r320v4kAPoxkGRWBL9MiK51g1FrBmFPH2Q
7eSGIP/Mg9lQLbc3rELVLcuG4p5AQjuyusBgVNj2PpVdcyM14oOVUdJBeH/tfPcjLQSsazSprv00
sfBNO+J1ukk8zyxbH3uMEpGsfELIqBQHfSh3WOYL2hkD4A3N1Ii6x5MaDLDbMw7BzHUXoFBUG8fK
+KyXSYWZ0ySgDbmjSeM9+yRuGF0cbs0s0Lses9tbnqgT0otcu+2hsNtr0CHvjrLePIVBIh8pQpEG
hbv5iVw3vah/mQOFmFB9O8bkBRwURpJ1DAv8CUWm0TxZCjt0mEj8Ac3PDcq3jZF34dH0PZjkPlku
nQXFrI6XWD0JRpn5b7CrdFufqTLWZ90nqKti6W88yw1efrv4fipnflfK2P+uk3E8R8AIEYrnr7Rc
07N41v/+ocatqA1fpeNepAAwnAVFqNPqum6YRvz8at3FAT/Zfntq2gHrksh/bhwMQY8q6J/jNhk2
ognLu+pt+yCkgZ4XsvFEtOCjpfvyZGCHRsbf2+VJ+m6OXoJOaxdLandZDrIbXtJaK8zAW0DGjlxS
ZHV3nQTZZfS7XeAAtX1qFunKJTaN+FOL05ZGdkNIbNcYisz5vL2xJDiVlDsQcDNBaZe3P0Po+vjP
75wl/n4/OEKaQi1vnuVY2hJ/e+vsWjOuxVmPSAKqbTlNN2fZlNCqbrNDyVSjLdytJwoNXaJhlusY
ujmtm5Yg2r++Wnftf50gLQI+pkGlzsx1ehVxml0RWJmnNkR0sRyy8WL9dfzX7voVYWCK7hMyi3V3
3dDeSa9NfBDcpieVBxAnomCMzusmtWd7Ywtqk0Gv58vojL9vfh3Da2mF/V/nzTgVlwDc5UGK5qV3
EuNe4ePcmCMa43U3qhrmbsx7Txm8y8t6bN14LUzS0Sw/Z/D7nHiez2ljCHDb+EEvXRPTQ0T0i8+R
7O+t4ZHGkjQXvxHyqpCfRnJqzkiJYA8uh7Dj/NzUtegOOjE//O04TtWf32GZVQOOoo23v46tP7/+
xBzX3o4QgR4uikfQoCMWoDrS96Gb6OY1Gff/cmw9+2t3DLD1wljn9F9f/u38urtusuVl16/+ep1q
KI4pC5cx0fHVxa490Pul7iPyZMBNRvVh3UxWGLWb9cvAwq/upwnV7+Vnfn0Puufkt93Yj4+9wmUV
1Drd1CUYga63wsvsJ9HW8AXwmGVXg/ZuHqw0JZHBF2pDX2W8ONodLzRf6VMHJZqZ5divE7924+VE
SDf/0VZWeooNN7xZaX2zmHUltMXuOZp5QjJTnF1mOyR76AhogBsE9gWZ9JdAw5Y14DHTk42Ocyuj
y3p8XL5ad1WM3tyqQVMHznfHhkaHlBRbg0lMbO7h4pvrHHBFNsX1rVg2MMkWxy9RI0zmzmUo7AOd
ZzrCS70WKEYHUblo7HDjH5xb5cXl1g9iSUlSG09gcILnRFTE3Sjqq+uxgOXI/Z+fFw6j8G+zU560
pocuUmllamV7ahE//v6kpdvlmCpL7L1Jmk4GFvOHcZ8Tx371Rz84CCdRl3QivxgAxXXdWzfe3Mns
lKUYA2FxINUdO3VZz5RwAnsepqgHaIHAFWAEO5QuzSs1CfNpQD725NGlvgui55Ydi6bydUBXbHaF
PK2bRhjWKSB197/eHQaHVrnkBq8SxG1O+mcokW8N1ggtOK7hA7Sec2vc6eemDOkhtFV/XQ/F/zop
mxFFFomyZIU5dyfqpnPvJhNBZraFGIE4LrJrHHVOA7R8hSL0j/5TQzsJoixXPmHz//x5yP/k82DW
ZDmutkknsry/fR6T3cZyYJ61j6yqvzFdsJ6DofFvCeFBaTVaz+shsjDRZKr6w69DuOCpaY01TtXl
hxqhB5JPEMtpeBNX3DLFVaR+AZcHYcoCqrbyDE3peqLKbJb8cYScqrGRWf92ihEa0XZvj3uVkSCH
u5PWBKgGnqR57N292tv+8zvA6ur/uyIdU1uWKT0a7u6iB/79ivQSBi7h1jbBU0/wD76LvpzO66ay
08RYcK0/99eDoNOIMS4IwHRhRuzUwk6fBpG+U5PU+wCuDvqNZTcqjKNrY+2Jlf0Ob9TZoU9PbHZE
vTlbt+56wBmHgwyDnbTh1z6gS9en9cRv37Me/O28T447jePc3bYyj/aV7aOKytrhExIvIIXYuFIE
A2f99N+8Vctb8UtOvN682kK2TP0SbbHtsIb9/a3yQbaauHfVnhEyPsbYV19H+hjnWaTfg7AGaEjX
noaNKi+QciitAwDoHqquGy9Bi073IdfGBHJWZjuHBCBNBa8BEBDtPFJ/iKEA7ytHKnVjMUPf7tTN
XTbIFhSTCkq8SzpWwxKQoKoidaHKctZ8DiMXsta/vnN5BY9Oi3Kd5J6n8buQJuoxzIb0vh5aN+ak
x4d/fnfcf194U4hheWGbhAh5QlqmqZbzv4mty9aRXR/4gODbnDTTfw2762A7sU94oqIah4J/fvg1
SIchHep87j8Juq08YWhmBNPnMRxj0knnJbQCpCSauuay7qpkAN0Vltl+3cXT5x6SBNTMumuWE8GY
vJA3Gf3beqgNvqwvpubsP3+xNAbn+evFZu71v15MLi+WE1y/nhwTdKCl0fktmkIYbm7UvEUuVo7B
q/PNWPXNmxCdSa6p+SGpHJRy9nQrlFO/rt/aNS5pQrSQAfLzrUGMQg9MvditZzPAJUd3pk2znrUx
TDxVA3if9YVgHB+ot+RP6/e6YM7Qvozmcd0FR+3sfAGZbd01yYG/kCRDNWP5PZi7rFf8Hus5UTb5
/p8/dQT1f7spsAWx6rQtm8qwaTrr+d8+dpc6I8qyVmwjBFdcnmZxdDVe4M41343kotuoGRz340y8
3F55+GxHTxR7f1zQu3igxj5815TzwEhBa/UlhmHxXKhRUHk3EI62PWmYoXn2KztAf+IgSc/H8NRL
snum0L/ZvRpf4NkatFZQ9DmN12xahE6RcMcnqtCZlP1XnwpOLdAZgkE/uWWIclBhcYkz9CNIMUra
5vSCdq2Q7/EM0vX0G8c/lrR4jXwhPDJ9NXVd3DINRSRhAgXFvJPPfnOPu85+ShaIAPjCp37Mra2X
TcZ2aBaYPb7+J7DO71yntu/o4vZhqcP77CX1IZ/I/HssLPtz1aR3LOzDZewokga9tF4h8pumX+5z
t+i2wp6yvdUoWuC1FDBmbf5MJ1DNbkCPdK5ENu6c4V0b6u7k8zw8lEBNRjoEOMpa/QzhFGSVo/JX
gMNfyxRLMZHZ5qMzFS2eZC1P3Qwv1JEE01Idbow2urVmUe5AzS5AQKpgE77Bk8zD6hGskoKhKuFY
LG80Adb5U7OoQAg/IB/DdPlEpe87134cYZBh+mdOR+odPQtHlh9lBu8kHJNPEibHJvLpJQ5iIoNd
DeHt+sCzE1plNhW7iowsukzNsJ+X932MEd8G2LmpZ1doHM3x6DVBtmlV455CFJ7wEa2MehvguXMJ
FyilyqU71n1OECJp1m+pJs6pMqz2MmEPF15SneFwY4RU/Ze66/vbyPySP94oN/XYX6Nl2gjmIetd
cS6t/secGe6+ExTSaW73O9+E1ae8iD738umI1v1zTlJ5Y+CgKhe+jH5Vfpo9GHNDmxfPy0hF3STe
kjJR3Ia2x+1nYCTAVoeNM6lJjiz6t7T2r1ESdvRtvPlCIK8LFpNMcZB1QdWNB2tgkMBQPH3UhU3u
SOw/VwjANuuLsnAFrW2ByMKv3B3FAibhf0oDWZdk1EQ+eVbmR8gh752E1wKHId9pC5Gu74Odqtyz
zWzlOpLrhXrMp1VSiPu6AS4GyZe1GOZYnz44TJnPka8fvTa56bls3kpETDvfCLvFdwL8tU7NfU/L
+gZbihxzX9eo9OptzlXwiVY4YYremT5U+6KyMd47bhTdWA/tVUAknTUMfzoLmXnQdYei3yYzBQwm
d0UVnZIRyW3uOuqDlOFrHO8Hia+5NqDnzo0vsFTasnuM4pgQKyNMzy4IW1Ieu3d0l7dFmV0MeuEX
PMpYyYrF9LisebzcExcH69mZGxiq7rG3YelStWhe6gU4ZqEGzGaIeX6TFldd9vQwfNU8ziOEo5Ag
35tYrlACtk8Q8DaDLZ17XdkZObvDy5wiJUis7pU/yTxYEWKgyMYlV5QAiCTT2XteamCIOlqQJWdl
1OqauKG66uWr6tAH/UBwJvrwfhycV8vjQsf9wcwSyFVt/DBCTY2raFAj2CNvO+81aZIOCwQLydlT
X8zWyc1aQmvd+VwvG78WEymj6ZewMtUZ53ZMgS0JdkmD6Kermmq3viEjwtsuk7iA5dDv/nnEUEsB
/vdZlE3tULME0rZJhV79vdg0E5NlWBS+t7LM+PWasACRti/rhva4Woyf8Sbrxp/HTIPKSpUTU7N+
i9eE3X35qTQlryVjpAMyRtUH54jc1v0IKnHZbWfpAmvHwb2elXpwL0FG01CoSb3ZkyGuXAUvkcwq
uUGnnd8C6Aubzux5Mq0H12rherDSJHX+PIglEaoeS0RJrCLjADS0xX31XAxT/fzrWO979XO7bNZj
su7r/fot6zf/+r712PrN67FQOOV/My+zhP57jUp5GOSlaSkIXwJcxt/mrbYVdbJvZbA3hDGxwNXT
ad24FW3zUBHRFC7lzXgc1dEHlgCEVb0C6H2w6lwyd/8QNcPwshwIkShR4LUYFX2rXlxoDuDdBnTT
JOcnc2IJWTYIzjsUt+1SQnQWw1Gehd9YrNunOvfD4+COyB+YOOMlaf6cZ8zIZjNVl8gtqsug8bXV
zoBsZkw+oPGRe4eZ2zG302+ybaYXawlzdouhu/B5h5tW9y9e4LfXWtrGSwiPUjdnqm0NocyrWbc4
TbNPoDOibu6djApxKNJziTP61JVEYaCyQYldKmfvGfJjkdlUYRvYb48dzo1N4TfGtbFL0ocmG6KO
3463JXVmKWcHE0MQgHiXp9/0AcNpeq9RO+wEA8Y2a0gViwq4H4UTmZfELm7W1Nk3NMFiWxTo/cSy
/ibYKz9GSCVw4US33Gj11h0QL8vIwpi8bFhRtZvMUBiRGWhzYCbYbGrPYMwF7n2KHTyxQQLgnwl6
Cf5z288sEOwI3bVpOPadTl5y62vYBhiB7r2kiJq5KZztBUo7O1oeXWH+wG4f7lOljU3oRRMpGurk
Y+a6Yy2nyu+IcZ9VFshjsKD7Esu4QmBeUnupiI5V3BxehrizWsq0hJwaCE7x2tDW8C7dnPqXuQOK
34zGfga0eW5b3BB+09ykCNtblJh7dyQIaKzIy5nzvr6aHogM05xula6yfR5+BZPHcFuo5i4psj/4
YxTem/C6eBIlwrc/xVB8k/nSFoNle5RQN+4k7niPQwjz0Ta7WyjN6skHYgM76cNUiiVHo/KuQ9YT
jlOa5Fr3ifWlKIqWWiO5EWWl/A0a8GDT1S6LUsiGp6Js1UtQIMqBauUTZ2hcQz6vU6Gr4h5l1R0T
f3yk+GpcIOoRr+oNpN74kAlC4I9WnIGAC4aQWttQk8fUNni1/Q7uFZV3ioyC5KDBrMu9m9Ss8oIo
erJUBzCpHV67cHhMOl+/19C3Ko36m1TW+TGOuAE8RdxV7hpXw7MnMPyGSYUsbp7rBj5HVxbf5wxb
II4BRpZl82O0WbKCdMP9A2EkZsk11pvKiu4ECsJ1cRie5RCOh2lsTjX35HndGFlXnun0fPLwR+6c
kdzSCgfvqSZ11m8FupG7yWfzNPBYZwnwvq78H3kgn5zame+uKu09+DH7MRyjN8dDLGzkLjL7NpB7
lz8dnN2QnZsm/ZRUZIUS/EJEqenRNpUOardlSETWSCQeVbotue0Fo3We76CvUIaoSvvmGAR80qgB
BaaXjD5ZXdYe0rrRcCSOhZ2cZxX6p18btB87+HnTwWJSc05xG+3NsbxZZUnwfBag0FuaEobziUrW
QzfE+za1qnueqRHPRT3tTZ0SiUyMymOzJEP3lE7PfoeFV4cGWRV4OkA/ZITHIOoOhiUxfUgK68Xu
SYsM3deARvUVUMerzfQWEWJVcfV04as90XX2BuYJrS1uGqT5S4/8k9GrvjKKsSk0AmasrqwSYnvn
x8aPtmYm/GtThea7QshpR6JvdP61aRPqVbVB02UOfGj8s+t+QhTfNweAYpgxLE1Rr0qZzMBylAdR
GnLeMT3Ed+KmkMAD038fkw+zs4ZwOq0b1I8YMONl5VrK8hzlXCeRqwFREb5VBw1RKDWPlQT29eO6
288sE+3cd8gtgYvLzGV89VEYHsMeKdoEAMgD3nzBEYaB2G/qQ+f4yNAhkmLf8M55Fp95KslzWwl5
dsJanhNjaZlb0bEJeJv7kvyvbvmqcvWzz3LkIIpK8AjG5GrV4oaunPxQr9v3eWSfSbGT505n9k5L
6xMOkPd2BiuiDAFBAYPKLjE9/r2YK/HWReWzjKetmoyv4SRwMUxvgRd0+4DFXgvt+6wogh0tnt81
RN+T0XGDIEseuM7PSCOyM70N+2G2Zn9j+vNSyweJzECH8pEmWHQJXZDo9TIVMxHDUa12wLrbXQr/
uKyni+YZcTDd5jovI1q0zOBSatwTINf9HO5Lf3irIxv3QLOo4YRRH93aMi+5kQf7OCGCDBfBx9T0
v02iHC+ZZmZu5NQS6nh0XozUJVI0w/mDZPgQ1HZ7LgrCcQUPcGpUS2pEB61qHnh48OBlyVzvAMLo
OyCzFtlg1z65ziGNEKOHs6Cs0XvyiQ6r3s48OohN6AaS2ahaGVWknjvbuKaObZ7tKmsPrYmwPsg/
sS6bkkd8Je+NCIcTeZHxLgOWdFVd9aEMaSfMSY5qgjdrg80POVYfPXtI1XkIg3Uqi7s9dOanoDA/
A4i65HDaiIQPMB8l836Cr1WmWXiEcK5OY9meoinghhUBmbozfZLZYYUW1vhGWzPDADzwEFno8Ovz
Zt30Sfvel17pb4ribRrs+mJQKSTnzvxmdIU+OmRmg8GY7lWeyUuU2sxPYVs9WAAPj26EVWAiQf0h
GsDQE1XrPepWwzbEIvkYValDO9SKNoqkqT2UjemBpUh6tofx6tE4vw8RcDVBNPcuMJuYyHJJHJkw
p33bsDjDmgrzXtvBFYjtNg/i9EhyZM4jLzCRGzNEp7kcrpAyxyv8lw9RPlVH6qYNU+kFQMKznDkW
XKmZx8ljH9DmhR+SHv3A3kC8z56mad7UFNJB9c/p1wpb03Yty3oSk+FYMbmaQvWEq/c7nWGe59b0
mTrhLc7J0BuzHldDzI3QJxRJZv+Q90G4tdJ5R/JceaCaTBHAjOfnIgtJwWlzImbm8ThbVnAel03o
Vw8W4QWXmLfsKir3ZanWIh4d52NkZqTSdNYpdyzr1PTVtxTBJs9zHI51El7R8lKX6kTN/IXBEmYM
9+jSdi+KuMdz6X52nAQA1LIwrCwS2hpyt+OT77UU83K7JkZgnhDLtpQfZiVvWSojpMfDETzLHu76
fALABkEhBrwC1Cs5SQwmlN8AM06dq05uqsWREJgHhLzzWQrSjHXHaNWWYIqq/lDWxBX4o1LPfcfU
SNF12FkSLZ2ByZ+iIElsriCIry2bD4bU8BCjIgEKmn/Xfvo1kJTYaZD7h1JAZMmdPtlWhoyeSseF
UDtgsE2TBkANIm01DUcrqN1LEU3Zhmm73jijFM+TbxrETOT7qAmNh0ay8nvAl/IE1TR7NlKxZTQc
T3ZZJIdo6UKgnCCdC9Kjl1tA3L1B3GyBPcapb9Iq1En4t7jYDLLsLk1MtzLLUDjJeXKW3r/aOIRG
EZtgasbzUcJNRdauVBtTjoqI9PZp9aBeXtyoS5HbNfpbWgZkteBfqJmZM0MKiFpxMM7YlUCglaVP
aeyq95FJ2FxGBCdSVgaiGedXvLAyczJiUAATl5DIXYzqYl9KIjYW9GkWhxjjq+GQVuV4bpJgPOeO
3JG4RdnSSr2rKFyxRQ1DP405LUoNrhu7Gz+MerHBqVCeZccYDIAB7KQD1rGZ/uriZU79pDJlHQQo
pivE8+ikdXRAGocrazQ+Su7YnVerr2vtT7RJeI5iXIsyAEtqlOIcLiAhMTUADheIMjUUUomp7VIU
IjN+Zs0/VqPaE9i399ToXuNCDtukgqCOoWat7zSEjg1WMl3nlhlF6gVvXZ//GFqCfofqOdR99LEB
zUh2AV3hxO4PqCew+WZz+9COjmBII+KWWMJNoTuTJbNdH1TTbf0Sb06GIJknmL7aRfUnYXksWfw6
eczqKTllvf0jBsl6qfqEZbrVv9LlaqhYYUCohlK+c7thN7E6vNiZJ7agOb9FoxE8mpmbMVopTPtL
fG1TyF2z9NECxYBJdzMnZ9I7oEdOmdwEj302uhcbIOeDrKCbZ/0cnNEQLOiRLr/IHD9m2uMpXjc4
zSCrmDY3QcShJXB5cvSp06reDX0HMc635zsJEnfp0C73FWU7bwkko8n+gkJr18u621VDj1zIRZfQ
lfwibzYnUNEFV2mX9Re8md0llv2zJ/zg2HlzdBXmu9pD8ewIg0KrnpjI4H03wZ0e6kU7M2h/Pjn+
Je2/YAeyDgPltk2FyPC10l3/pxOz3ClHD/LmxKIhM2VPI3skejzvXzPE9I/uq5vl6mNov5Ge9OQS
Y58spU4KYsBMZEx8TWcS2VJ+UVUPTL2P5qsBkG9jQ8elONfPZ0t382MYyLdoEsm16ircI3B5D23m
oFQhkYg2FooLEo1SfOKvaqLwW4SAAVyn+1oLVD1u7fCXEP/9Gld5fhCgGx4fVyxrt7BZk4ayUhw3
DYha/O0MXgBwvB4u1Vipr/Fs8//CLnnpl8TM9Rmu+7reOEZPiHycVJfWrggOiGW0812UKq3AdA3Q
TN36OHZuenRooEX0oFk/IHZwmkujeOIul4lOh+qJ3Hqaj6V7l/pThe6B68lJbooMJ6442ggAOKgG
L5sgs4CnCvV1HpN4p5dq/tzjhwimCGAOLTOkozEmO/J7EkYpAKaJivON24I3KUjqQuuj8pNoCAdS
WVW92jr6ZvnAlbO+lxfV9e8SI8W8VWK3cVvcWbXhfB0Kz3qOAqI20kU5lc7FM8mqLsKwJwRb8Q64
CUZlBVKLJ3TxJufA3USl9WJooBJgyv1909pXDHbmGZSXPoyMSl24yJ1aJFDM3d/zBnu7VQRhdxNR
L+08AkTKnMtfm1Dh604rNCb8wIU6R31xaV4taWGFSYrSaB0Mh4mw4UL06rEENUXIMpmNE+tpV4UB
cLuuZlq6bAKJsiSQj1zCRt8WCXlWw1PQUhhf5x6MVsHFZ7LWz1V2XjclwFlGz4n1h3dae+be0kKv
XJJ7ex15W8pK4JOjxPKPmTBIfWWdkZOJXdJ2qL+MThsT6AEx/CEISSbEEzmd1q9S74m/snxCRSWe
hYMx0EBZQ0PPOJcSDw52LTI++1TCXbaqRx35lCPdSF2KPH0WaZUdWNwBWanx7Kel/b1adBLrTMMw
5GNboVyybRiw3ZLrHLXTPe28Yh96FqFL1X4Y9cDvScYzfvsRSgA8uUi1w7mPpmhjSPdNuCYet9Rd
4kjaEe1SLI4dcTYUB3wCv5pd4erkU6LLz2ExJmSa1dEH241Of1YVArfSrVgs1OGwcW0mWpI2MtCQ
8VSp5sM6puSGFGdmVu4LYmhCqprzVKbJyTbN8iWKb5pUx9Ka83NfJ+3V1e9jmjvAf2b8jB75ncg4
jR3yHf/EAIfg0gLfMpjVouHBZrtuwBq3e6pQT6GNl4HH9LC1+YWXBE4WsxfCBtdJZwaz4PTXct4m
5q2re3n1Y3s8anLR1wVaW5SfwI5ic6rHbi/69NoyschKr0blwurTpU820T93SA7jPlKoSsFCPQCy
6JmwBu/WRlSd0OfszRqze5XAaV3i0ClL5fhJWGWB33CfigJylbOQ27OC9XVpkdtke3N+ihgQ/MR3
T8p0ui1zPQhBfls123mpJxYhmlU6brSd3HdOizWOKUZOcYfJgFymBXVdXjuCNA9oSQrMaDWxaF5A
lziLoWPRdSXcgtZxtk0X634koTmwstAEw9j1Ffo2TECCmHTajk9EoA1bzEWaT+tzNIxfK5PQjJqq
1Fn76kvbBLjB0/9H2HksyY20yfaJYBbQwDZ1JlKVZJEbGNndhFYBGXj6OQBnbt+ZxcwGVvwFi5UF
ICL8cz9OdWHJ1vTWMo+9T96AtORlAC07igpUGPLNpi8nKc51PLnn5DeiTRjYMI83c+Mvy6IFhqai
0spD2OpHwQ9EJRshqvnm+sNfjdmfY2Bo15LUeTWVNa1RZn6IrN+Cn+060cKJU73Q4pdOZL8k2XSU
UZo1ZleP7nZ2o1o6eck8JwmsOeXdZtL7q6tHaWJJY7RCM44qFc+aTEhd2fELRQDGrhukRWw0OzvE
vGJDVlS/Md3qiqHadQ4fWyMgIpT0AXPyHyApppde2fTnJtMv/inGgbPpnia9kda9uL0JWXmMNouj
loXVa6fgRChBWy2sCYDpZ2d5Xi3ht0dmhmyxVjEWdfBCK+2yTQeKLIK0QaVIMtJoJmGcW9o+vNGn
Lwi01nViz3MVElkiCYuEozD/3xH053a0XKofINcHZWVxpDvRlVDeLI7DcKJJfDY2HQNxQn+QR+sK
a3Vqlre+JHjaRupmGuMXpcqoNA0JLm+ZA9Hj8sbkMj8ZcDbPTRQG6yGI+eXffjVqZ10KLJethjV4
oTGpTPsej5SEpwOflNWQ0OGvm2N6G5MWvaztBhDtOMQOHaf6I70yzyakD6yBlbFErT9aA21Ea9zf
ylsanav+G4oqYohtzweoai2ayvwgWN+cqYdsd+aoij20xvniVzr1yDEVYWMN5ipJO3VfL7QfdXNY
HrRllhinjfmYWmE8QJsSCBYgR0Zd/TMSY7poeWPeOZcTr2Tc1gqh76uJR61YUBGguAekb7YUohEH
NajkOWoiYn6GgC5jFAMsNGJvm7YCFhndPECvp3yOq2se05I+Kuhu2WKmltlIx4TwPzOzG2maKU+J
wc6KxCqOb0kHPfHz7LUoLA6KUexSANGoW64s44DS6nCSfnVbLT5rJvTAapL224kOzdcobKF8quxe
OoR5UzVoL1paF5vSoY4K+GqyflUaAcP58b5O6DqfSGjW6ueuGsSRgwKzB4NfdDYU77oYtjLLVZCm
JdVLdGxBXOL11+g1nWLZu0NqdC8p05ziAPxHxonnHvpUtW7g7z9zp7p5XtMy8RtJfxhuRvu7bu7C
zOCEV6XjC+7GD68aIrw3/GKn1lInSSdyj+h4reBjhILBTEgNFVyW/p5oAzug0eouRlxUWz8VzLNU
Sz+i4b+LIbaOCYw9QmJOfmW4k18T+gyP1ZxajNx7BEUxKC/oVolUxsNRKE4gi49b5W5+7vgrXZ/k
wzbSXJqtYILihc1YsRgE/7nU1rykbLLzv3LM+pVwiNzPoWD253rldWSIdcrlrDZR+pr7wv5S3Dkp
x8vdMPL+WKygnpUwECb4wqkYhQ7TIYMH0f8Qlj9doFKee8zb27FiG+t3JTCL5dKkjbGvBzCvFMW1
d8PPqcGOXLAggvhdDTDyphlyPOTTZVUy6GmfTqFyiRZ16XQ3hoFDrlPeOcbfkCPNa5cM2bmo2/So
SkZQvFhvU1K0D1RJ+2hZ+rNnxcaZ591rc/Lvrpdo/Ea/C28GH4iERALVsm62ZvzSMtBbFBSEO41f
3Js/pHCJmgwsS0b0uyHbKpeDbbYccYcpfDcHAVQX0EgNr3GM7r4eV4eSKmK3j96ydWNlay/4YO2g
iObPZHCsoxkRaewUQP00/QgtX20mX8uuLft/TNNhefUIpu5na3jByon6WPBoYHRpAn6LzSEvqh91
VYQXa9lPrF9NQyBs5n54H0IMHmjqDAjlSxXXwFtk9qhAkRF3mskmp2J4Q5TnUy4Z0+EoGrdSpCPl
gIl2ZV2HaE+f39bsjPE68uxd6tTd207+Nli+OPauQV8RfV8ukznxJVVcgJn6r8tMeQPPcA4TSmWw
a0feZJxlS+quNaX5CHbmZ9x25lMJ6bzKdGkhYhU1KWz32rC5r191ur3pq6G9+KWOUEWjQbzplsQ0
Te1wnhQO7730EcAtaZic5KlTpqkj5KFigBJm/XW9zHpb4fstnr5VNydaBulos2ANJbLqzxW9xBRu
OUGfKbS5BJIHSI7xfYQ3dlkv7Sj9CyUDn2UpwkOUm16wXmIH3bbJYQOtf/SHyGcBGYM4TdG1lxfH
+vbQlxmIb1MOXqIpWyZn+o1lRenBCvUGP4bGQYANHlaQXA9sKrYCugS2nGirsyyAcm5J0HmHBkCI
lmGeAeSF3Xro8WqT6y2LSwMd/9Qumn2zXMDpEfmHYUX8g+18vIwNui6npSTP7mw4Lb573BS3OO9+
ynyk7ilvbMDppX8Huw5jhAqeTpg2NzR1d340QxvM/HGLA6Z/RlalH5wRZs/6x547UFLUcSkxRg8U
r3L0Gbb2ItFn+tUasuKS1DSqbbVl1tolDvD9Zdv370Wfsi7IFNENxYxqWj7zgSUcRGccv4624R41
6IE9v3SUd8tnF2nnpxHo9Ks1uilDvNnjeNf9tOzCOU4tjmaH+pEd4xVS4kNePpCoirvsv/Or3uve
KB9p2TWvDM9/ly1mcck6cmFgQJ66m69oo4AtQ48oLnFqd5t3HuhtDjk7i/6Fi9+a6tI3o0OuWWOI
kMOS2Ug9uSByl9c2I+I7oWjuWb2Gix63+dGVivuhMvdstuHDLC4q22diXCXiHHMMv0zr4CzHUEV/
Hhl/npRrtVycvt47RVSdMet3AeV5oNd07VyzvT+rRWsWKYWNyG0ws0GIAGPFqFOlez5vvOFtH95Q
qakz7kf6nBH6tQLzmq1lrKtUN1w55PO92/48iYmxaumR0GDLvNH7aX66JPmDhC6VFpoeDUGR2kUi
zx6yGrPHPPZyR1UHBMRl7+t4II1yGPXEHbSW/XVh043guDUJ0VkDRTEOxWkZ46wn0n55PXC4Zd0m
NLBD7xtpXuGSwoi7OPP42hTJ9P8Nwdg4+ttC+fEW2IwMNOE2QWqizOlV/DUWsnvjVEgfsSQMYQII
uhPfnA6hDSimJibAzwOuL+bOO0R1QntVSBUuVguGyMslJza1w3nLVjOuj6s3CES8c3NMtDq4aeMn
tI4QbjtSkp5HT2+55EhSzN9mcSpnJLy8q1j84U89SAi0wAkLrD6T6T56s381XeQCCiLo/uxwPqx2
IS8sRqaevprRRtwRV756dYzSui480gP/onjjLpGFQjNeI05kgZ+NXNzJZSb8LVQIOquVyF582xuG
aHt7zBRZMKScJfphVb15JKz+pnTDp2Nt+QWPy4UgxCKkcG6qpIlizMQsYu3H2YHKIkdjZFykJy+Y
BC7ZnGrnMB8DkVjOZWDwQI9ZCOspdMtDafIsMv0oX6POjk9lMZZUvDjfBkO+FKKSt8G5GszLgmKZ
+DcOKC1m7Jymq/Ar0Tz9MDdAdd1IQivUOpzX+L1heCwD1fWiW/xby4quhnG2PT4Row3EcklMLCR/
lhSJZWtfNxLL5kiccK8igvsgN2DeAWXDsKWPz3gRe2HLisDH0BZYnvqbiJK3RzADk2GPPbE6HoP1
gmGG99c0inHfs1LsGS1EgZUDMsOLzzhJp27a0Uxzr7umH4xMMwMgEAMz7P2kGo6AtR8GWTiHQeSl
SGwhafzFm4YMMroO1WnouDEPCAu4M8eHxMq/piljImNjGeIM5B4T1Z36IcRWlYXyR8jacKiLegwg
fI2IMtVpak1xZowAudP1JvrfMdH2ubM3jJE0UFOTp2ypH51Vae2dwSLVSKfxhvAFKqBLi82iKn9o
7uweihrLJ3wKAHUdVQelvYUS+1eOjQWuYOLcx4qCyrhhCrpeMipeFth0dNKT1Hpq2pFe7dfcnYcH
aXAEqdH4MDhSkkTjxqhCI3pw237QuPQFvFB/dSgyBBQrnG0TE9vr8EZsvSgxj7AR/1aKu3VIsbRB
ZbaqrWqoWSD3ctQ1Xgsew99b3osWHzZP6boRgXo3XaPYI8cyGtZu9ns6oxhN7+far8+z3fE/jN1a
bBu8fdS0lMhDViXnE7Xyh9pSdbBenOUdZcvyU+9xOBQtZstNAxrmNCftnimcf22p/T6HSXxe/8Qv
6SW1ooSDJ7M9uvTaR4ZS0tElBkmVhz7X+vpJDWH48Cgeo6LwGgnk8lqzYRgawP+JDewtI0UXWMRb
05iLU27OL2IJ3HaGogxBVHtX4Hxs+oQMbp0GGtjCuxz6N332OPpkNZOLedlPQOBIA7cxgwj9/2Qv
Yq65XCbIYv+7q9D6n0EeIs8GITDT8BxiPNi//3v6AAsY/1wJZ7mWDYr+HJ3c3LcB/JUA2Or2mVvi
7zKS7+yzqSSmEpAi48zId7DN4hObZEi93ONtVVDhQDvwoRkAf+Qi48HGEB4DqRkn9HZOMOGBEyYf
qcWxLIy7YLnVHSzJ5si+y+URhVmaUOVBHIaER7nTPEUlEN3pG4Mi50uWnqpFFcx8Mo/gjrv9oNAO
JgIZ3RzVQTURCvGZ+cBv4rX8f3xM3pId/+/2S9vhnesLMuTox4b5Pz4oE6p5pOY63FvhSLm46d7A
U9YQrhMIXK4szuOkfaRGgTOo9dOX1Am/EXEuNpzKW4Z+tiCNVatbfG6NCu97Ptv7MuQxTszsd1OC
6UNVC++2zQZ9mL215Gy6hUSK4cFCmKlKGNaLX0nGSrs5KJAbswckPqKrHeo2ay+9bX+NqaUdPCiu
gP286SgTaeztWJ+OoVVfMWoYN2R1LMFD7LC78GzixfLLg7TdZZX9co6LXJ7yCDuyNJP4DTNzdtTS
OYFELC8IQh5drrp3mXKXSbBmPFJStVdNsPTKIu1x1GTOkVmG3Jl/aXVW3hSUywDnMdU0Cv+sR8+3
SYcR4hQAXsTtCNaC074mY7HJ7b/6mgDZOoPF8/8hTVs/j6n53e98SoQFresCUCxmGFNsBBmrPY7+
5TYb8ndDPdifpY9wgWhSE2Md4tlJn5EWMpEaf8PBjG96OxGiQfM9uz5Q7r4EowVDNqMq3E5vpMY+
ta5JgyY0OfEDfUQOoMWuDZ0Pw8ONYzXgMe2cvzF1IqbHAlNHliaBxiE/M+I0wC4yXSsL+JkMu43G
SzagAOK5WkGTng2MBjlsM6gsPuRL2H5wiDPlBvAmJ1FqZ/v9p5HW595tbIT+RId2oSacSla7jCZy
AG/aueS9QN8e3urZqnJyvYNJE4Ln7fB+oOhdhOjM98gb9WPMK2RX4Ba+DsP49xAO8T3XhkdRwsWB
AWs9raLwKDVKtQDLiLhEkXmbSRhD/KvKD2bEL8wRsPI3ya/QNM9TJjaOMdk3ihG8Vx3JH3BSr8BR
uXs3K7VzNDFQidOM4AyRWr8jaaPY1KYw0TJjVOemaKMr/zfjrHhPCsvTA/iqekBfFOG3uKFCS/gX
FWGW1Jm6HjT2oI8IyiIbOJ4fD1kRDEdKsbw1Z2x+uczNOe2WCp9UiCNbFfO96490O2lwQ93pkvSM
HwZ7bBGPu/mB9yW7YPQGOZm/ySqc3toatSS0tImClo4WmBaSCVtdylSwjd55tyBH2s70NDhXoAOq
6RJR/nPQFG0OVe6f3TnlZVCU0MbyEUW2y+03MdevMYC9C9TJO4nWmX4C0FEpY7YjnOsWFrcfPYrE
7/Aj+hsXb8CZliYPtBJjFTndXT0NChfXqwONaZiHb44yRlCm7AXzkopUi9jLsxm6Q9LYB1emz8me
QESha0s8wHg8nFTzbwqIw6YmSwVmcaBhbgj7vQakC/E7K4Kl/+BY2aV3Vyw8e40IO36GmtO7l94T
oyRbkZT+KQzhq45WY3AeQMPp2J7tomxiSJf2zfcCROexHoqWOSX7KFlWzq42RXYlbJNdC94ggo2T
WfINsLDUm3INL88ZIeWmbDa1NTn7eWTm9UfNKMJa7Z3F6zWLuQgY3Ya70YHJyaYDC3A4kKekWan1
nI8pxLNCY0H0kg/NmS4xbVdROA6DF42VABjTK+0yd/Qw16Z0f8Fn+qahigR2Ro/JwBBxV1fzfKsY
LuGwaV+MNLlRmDxjHgV4NRTEiyCivjsdcipjXZBqc9w+tEJ+MnrEnjgy5UPVoHQI+uOmNJCyw0a0
H2Ey39uh/m3U6aJHQJ4vJiUPk0ZhXejjNunD7HdfMCWPxiIPiCu/VGEfv9RdeLSxfwcRkGQJWgw/
7MJvyxP/mBV0rCjiTlef+4C+aPVX2rUEIusfjsUc3lcLgNVLTdpKGBvJEZS158z2yZnJNuLA44Pg
uRrLT6PCTm3EPMKG8hyKMuBskhTjvZW3v+JEuIfJlHAEePNcBwwVQwbkWyyU48aLnItgMnjI0vZH
ZNQvk+q1Ez89iMFuWtjKSb9vlknLemmJZLGQPMNwKDcdYJWjPtrlftbj7qprxaceUf6XTAbDLAzY
aG+h+MU7hOZaK350/i9cE0v2RLBN04+oDewsGnvyD+uN1QGPY1ePyuJd1MhQ+M+HhUHt9O9ZQBXO
LQ0ZvhV9PwTNYD/gibnXyh/eEJx9DLMTZ21+Rj9XFxqPjYtcLkNodnwrs9pjJa2vToSsbaKNhova
yaTduhSS0VbVWx4eYL/qQS1QDA2/LwRCudqD05hnbjVwl1raHgDkUSAlB+PRF/p+cOQ/ZoxvL51U
htBayYkbz6Fgiw6RvYwTGONN7O8GgahD9g9ruqff5hZNp1eOjdEu3WcV+IBkuUjkpd6M6nvZWNah
SF0wjenI6IuFoSbVdRsK/8vf6TNa3hhrcYBCDce4mEhpgWwzaA08rIebVuhPqdF5kI+xfmN2iqcx
nvc5BZ9P2LQMlzD9bfNl/M4r3FDJ1aPb42D4Fl2B2tjiQF1Es/VCHR4hu3h8lEAyhrGhLKv0Ln+2
jZxnm+PkgObcZJFxzlXeIQVnxUmkHVaPzmnZJ3j9RGu7Z1zXy1j63sFymqcmje3YO1NLB2VNjWXl
IOtNC71QJLLkvX7MpfLB8yf5vXapby4Jsl66xP1U8IKwZdocH7Hai0EvHqUCDjgwGm/nBUUc1xCL
pS8JciMwGf2nsxxLatYy1TJejmvKbz0Pf7xGfzg2RTae9N7SKWRpe06A4dDOLEiVe9M87VvdxpCi
TYvCCKyv3bZuQfSOWbdvKgyJnaWoGdGxOv8bgQpptSurCo/iXDknUzOLt7Jur1LD/NF15b3iTH/C
w4ZcMLHExk36UVTjQzK2DRpJf8Ea91IY79n2mud5mRc0qr7PvccGffhLZAVG/qNXJc73Jv6eM7ja
GzQg74cI7K2j7naZ39l+ly9jXDY3s6q+55oAWslyZvZ+8dapfaTr6Lp4x9GmCcDBj2QbpNTPzPBo
2aVjs0zhhYVOxm1gOPsK1tjSzvB0PGU+xZG+3ummV/p0AwnLDE/aF6ee+6tYDCo6W4eTXKQJ4qpZ
McD5NOmwZmZVvlWa3pwEXCQgYQREIiypLmmWgF4ttFY3O1n/D+YiVPcrqxtiOtPQbGxjpjxzUQhM
5PF9I7HoJ5Wt0bPZKCoB0hjviyG/eVkXHtYXnKybZHEm7ph9eFe70kjjxCxWEeCFll3gxrIr94K8
CW0hIdwpyeRt9FT29zxtChqXcDghfVlXOnrcTQ81+8+Lc/3LMUZsczNGta8NdoJeR52DT3kzVlpd
QIGUjc48BI8kaP4iiqOHZjhXcrlWse3Y7WZJlN06v85I6yR/my02sM7okCeizkOZ4wU/0at98ptf
rWwI2vUQA0t2dLs/fz3IcAKQhaM/haAnU3Vmsau73DzlGejXSpQsKGlBdj4UqLcLWt1h1HTWUp5c
8iC3snHHq52eqKTOXtaLVbNkRd58myqm4Q5k/AM7vQY3SdZdkTUAgZZOe7Tq5HVwRi2AFtHukgl8
//pKMwDNAf7HbIDQX2xNXgKHWIn43tIT3FN/9pZrgB46JeNjkeo/sb62vFXt4c4ZbbhrYcnpgddr
rc8cNUJ6aTZOxkAfWzNlYXCfdhiof3QYY4/8INFNKlxAjkYXuqxMXi3LZf1qYOYDZ5NYgEW37wHr
U7ZJ9QTvqxsZ+77lv7AXHIAmMvfsUUOFlSy5ASop3jyciQ/XZQvR8rBWqXtvMjUxw0we4itP8+ar
m4UIogFxfTDeo4aPvxsi8cK5SSCMYdtRifNNgV14CzHhIzfYwPpp7qkF1aR9Mde3VpLUA7F+T9mV
PUQrywfb0qCV00VauJJLuyUnB7J518Vg6ZQrnr6X6sdWFb/6uBz+MTihXjwwegmmHMPL/aPWxu9l
N+lPIglPrbBqONEYQuHY+DerZr/ICfayuk/Q3b2jzI2P1bmzeniwBhrnyP6lKOcsN5XN+9vMeUqL
qtlJdzC/YSC2NjarEoa5CQFu2W6grTm3WcNTWVMkxbFAQidP3eNYzfJlkHr2RDC91OTyX3otUSfu
RH2Xe4X2mMBbLR4bbITEiyufFQrL7MGr+Psb/in0jmV0kTmuLbZO3xTMMzPsoE288DH5THd9D1tp
Uwv6FswZ9rIhVHSMrOG3NZru1Ryddkd2WgM4QMJsjZk5gIsPDCxAmrr+PtGi6sKGhwOZAdyjrgAJ
Lta59ZKHFDpNbvwbcH6zLRvs48UYpmrD0u5UPDGrE2TduzGBuCdFoRN+KoV2yRlIrGJibnzrlck6
pRLS5WP1mYd1Ba+Wi0YCAIo2HWksfcd58cyvlzDMnm681Lq2fQVbVvRXtKj2vJKdVnYEz8QJ4PVd
GzvSBHpb3uLZWvLjuIVHBEK2eKTrUj1iPk8h9sGNOUR6YtDUzqlCZgFVCVPZXgxjSfc1dX5xDH2j
uC4bfgR3qin9ZbpdzdRoZ3alb9xBA+fLsI9AlamIz8kxfYjR+z2GOmpYSz0tQpiCk4yNs5XuWdYz
RrQ5nS4humVfu6/dpKIXEssDsduc1i4cBd898+fy286ywvtE8vnh8EztXPJXtF1nAxk6g6LfmpBc
o5u30rT/MRAoP1QpzZsxPxnhTwifdCXXEad3Z4nM5Q01cZAUvEMNEWzLwr34qZTcJWk+HNffVOwY
X8vmj7jIhM+zhtVn1EZ+CwcYA8aCBwlze9ra2mycJ029Uw6Ac40D1JstzavbhfO5H5u7lfjGssuL
z3mhvrtwbX/03SWyE+8g8t6iLavJgqr+FmKWuzUW8UPiktZEYCbGI13DnLmUyyXtpX4AC/quLcMY
TXnevkzxT3JELi8ciG4JgvFdMHi66ebrJDkhMRr+z0hoaciMMTLWHcrmA2BJcuOaw7B3QpsADFv8
WLKsmLWV3MPyniFkPsNM8khoDk2oyx+7tnPvif+Nw9hwDaNqvOYd09gSsyFAnvJYd332keRx9DId
gNTf4k6Of2sJ4ZwtYstRY0e7qfSsee8Sb3w1ZLexeX25uaWdk0T5V3oYyV3GFCpGGKTuyXLR2Ag0
/hxfdPRIVfERrqelCRN6ICb8rVVSVwdEUnIQ5BCuifRf/NQbydSipHtadW41PX4YSOAjtzZEcpwV
6yViVnhtJsbjcmRwv/5QtAwCAWn6fzLf/6lnZnY09Fhd7bAu+BFq5p8YnF4Ma5QUV00bLS+KC+Mq
+fSKBgJpW84fdjQ+3Ch/60jXP00jQ8w2KEmK4tQ/DUbzl9VF6aMhe3ZmIP8xFlH0tJkvkW/t6AXR
BEgUk9cSskt/q5YkqF1O/W3Wabgqkehjbd82EjU6jslSy5Hm7B5DDaKbdxjijjI++GdUeVyowJ3+
NvPkZ+YUzquqdcrDLaxqjmN+LkG8wmC+0GnTq53UiHw69zIr1kMksK/x+xI0mEjWiGV/l+plem5N
8+dceMaHGMpwq2cWt7YybCiH/i+X3OatJQZcjqgMmO8bH/tym+ExfXh66x89lfs7w7b+cWkYuAof
4FHJMdeto/hrcsa3JXqWMT85ejaTnrTBpG1WZntO7e4gqwE0UEVpb8P0kZ8t1Z+Yv/RnjtBMicq3
qnOTMzdx9TZberjnCWbsWZJ4VnbzbDhsBuul7DlaOYnh7OJlDpbUlsmJbyr29Oc0hHMZGbcpQcWV
avHnMh7pF2bmLv7LsLraqgdx6chhBWUts+tUUp5FMPc0htovbfHak4aNtkYBv+8PiM3KyBOEk0sM
zSke0zKmHps0wnI/HRmrfbCYuz/PDhyTq4fYcoxiZ8dUT/sClM+e3/Tng+dwvq4r+1PPpjtQlexF
OTIMfD//PQh7uFr9qc5xbZvc4tSx+wSz12m1N4jkWEn3rVos9WuQxLYoZLEMTqzaqLX3JJE73wG2
C7C+pzUezgaNptFXQcT2MgOlegVSCdpiJsJGtCSCfeS2O5vp7w4nv7v1inq+Kc08rUHg9YIr8pAk
bkxxeMp0MIy6V0tQ1mD6eGxlzXtCi+zxDphA7GgOZ3NWZ27QaD73BLB/alHAmXbDkafGe/ELCgji
jqnRGspql+0bcZ3faVUZWEnpo1s/UMocigdiZ48Ver40KZtNWTns7lfk1wSEdUukt94ZsdV4W4/b
Z9O2Yt5Hi19C5+gbtEtE1y1pUl/uO4Z9He6QiDcT/r+F+0K5jfS6b7YqxMFfhnTucgmrLqJnYNqP
NMUKaQWxK3g1Lu/H9St/eUlmST/txhpbl1jEl2ExmHg9qRoitON+0Hp5Vc4Ey0Q1sEeWPxqO/Bl5
QNDWU68gkg7+fECmCRvQLpDyfZiRHEusxci2fhUnTnNuHNxr6U5Bxlj26XTCRzc+uh8dc5aAgrr8
3Gv0dUwWqeCs0U4tdzATVQsZNUVGuhppOW69pPVvcWL+I0ixACVI/DdNJ6VPY8MPs5qCsGWpmMi1
PPpJ5qeOYfgFm2J+I3UfSGW+xppL47mcgg4NmI0Yx4Y1I5KABdzqdv2GtTg/56X/nua2w4mKnQcL
uLMHDBXh1fhy29pG4suCOsu7N2kl2GKtHscS1uE3OP0ED4lNzZX9C7yB1yp0fsvrdgYDXUq8GsKH
C0+ndDQDBzJRZiOq0OUr3z0v7ZhrCnoufWufe0iuaLLJjagMez4R8AOJYP0qdjB9W3r1uzXM8qAv
QdF/06JySB94vYpjsrhVKUw1L2E8q8v0WnndYml3Uvz6EVqPoSmQO2C+mqM1uYLDjLSeaYy8DxBg
n+suxn4K0KvDBDzx1FvsCeF00fHJ9PaFPbI6NT5ORFQA91YN9j953NnH9U8ummu7dMX4ddedkzwr
T76hKJ4o5yuFOun536w6QIP4hFfvi9W6vZXLpWubjePXaJnKrfcryqPLeuOQWm21Z3VOb6TpxBW5
+82O7f4KGJH1oMu+G2ASKMT7qjKfGU2Rf64hEJJ8WzMW8hpaRELW/4gN+TsQK9sBzoSROqxESFQW
L0oJPNt1WnmJkzC8WlYNTTWyXnFH1pCD6kgF68XuJS2xve7TVMuR6limydNh5noCY0nV1HVNtKxf
dbF81PGcnNYsBaP8/0xV4FjNj8oxfk2aQ/mUpb8DApru68sHHZphZEzBzppO0+Tosxxb1/VPOlrE
1u3sBGouSchuTWvGktWjiqjzlXrXByI1LMLKy5dWRs65Wd73avEG5IstYL04i0uAdoObZYWfoyLa
Puo0U+9HObJy6x9GS9JKl4X/ZkxgTQTnhl3h0oHXJ7SquH1XXPPGt8BoYXc6G4rJhdN5BOu42DNe
xyxJf6XAbRle4b+A6WAGo09N4diY+I3AbWxcCQY97/phl3YRyuWycdeY5+7CmsHGaixZL6vPJFO/
lES5W98b66X2x/6c9RLbTc9er1Qv09Tmnzpaihqai0o7efDdzBkXOvWdu5yO66w6rj+97zn13gQt
RARD95zF8QTyJJYLCXGpmGQif0wN5ur0c7jXLIom/ZCISOy9xVn3r4TIGxO3hhGwwNdoC1MTbRKP
TUI4pTtXr+tgvbDb4x1ek7GOh+z3v9GK9asWzid4+OG1EUzBaDAaX9eL6WnvvUf+V3dH/YVu5kFh
vATdnGzILDRbf/TrX2U4nZIm0XdtXpsHm2fy3bXVNkcHfMUBu/VAiFixMzIfd9NhH2odg+uFyLjG
el1fMw/UV3wJvuPds6b0z0VCMcPh9UPI+IelhfIn8e8dA9Dpo7TzEZdHmgeekVukhnBKL0Xb+65W
1kvjcuBxYjzRA8tZ5EDSwiEgvttwmrduG8VXiib20FGVDv2Z3h7LbGCQpOw6NtIlQ9HX9lktQKj1
4mCKvGqMyFrTPvOGFEytIVZ1uVw2NMzO+XGLfSJgdWEyq99VaLUXK7FeEpgPDL31C5UjxmX9ar2M
Tb21NA4noX9JJt40a8haGswG/YGO3VZj5j2r+B7HoHCEx6g/9Zji1m5nHCsylVu/cZOXXLeS44Rx
CfAXYap1GSxDItgx2UZgU6I8E8I5/7u4NKBkQODOQfKxbpSivHSeTVY97UjWQd/b02kdEVnFP6XX
OEcNAOMxot2JIRO9SyxSMrDi/owWEt6xaLtq0MHTeXAO1qhuJrX0HKaE7WhtNQ5YH0t63RgwVXaF
4TdllCuGRnvo7CyS5fxXJHASvLhkKFbSltRosj3MS8CKxo+/k/5XZ+dUdOYM/Ev0OPpzBiKwFU8w
juNv1NrBf1+M+etouK7Dc1T+xMNWvhECQl+33yBMCMn3RN01eu9vu5m9e1aQ7aEcWL0QUaHiSfgv
fTvOl9SOFqQfuyZivCteQ04R+w+p6KlL2Zbv/kz5nPRNd7DfohlzEAglBeVijvcq6Sm7lmZ66agm
8xSBJwyenCB4UDcu4SM8DdhYVsRcljlM0Lu63q/7tfViEpWp2S2hgOO59mJDdbxEQ9RaFb4lhciS
XTjGxdYhDbmv1H9wdV7LcexKlP2iiihvXtv7blqZlwpJlMp7lP36WQB1j2bmBdHNE0eiyGoAmbn3
2pF3HEzxc0j94mEPcmwdaMlJY+LpIJCRDcHmWOBRfGqL8KeLpvhqkCYDoCzg9KeerBvZdGKS/SMd
0P/6pYsflf8bVXl6z3oEf77x5d+Tww9+PunVrtVXzpgWX+k6cCOdkIwv3OzyefjSFwENepcHI2ee
twdb9uzRSAPfEBYchKQ/lB9qcmiHBODQ8+GHjdUfxIbDaCOuuuM0MUkX5jwcWzcmGk903RV/Usb9
FBtrQoNnS6U9vuoEVjSLa/NZ50eBusd56ebq56wn2gHPZ7yPM42gTXkbMI05PCD5I2NPr7614zRs
CadntBx73cXKia0km3S6g+y8pX2fPRl2/2tKsv5Ebyl7Im+R9hRx49usJ80end7zZInyLaghxZlQ
1bJZX1bIIaJ7YHrardCT/DwBE8TftM24kBLpRmbdyi70P4Yhuk3dAENnGG9GxzIYfo+9+cVK/AgV
K/W7gybyXLhMwMfQOul04E/qld83+TqItGAdIL2SBDm1RNyDzmkCITEK8qdOJznKZt71hVYH4Ixs
RKkncdyan5KQhBGw6r3hPHjUb/aAiznRzPq6+FFzNeTi9eUu9svy2EjxvhGayByX8D0YRhfPKnv9
NpQnrVrcFpkT8Pgqk171cF/5bfvQB11sE7tu1pFpPws7nE8FOuvDJzCxAeZzCmk2XtJs3A1icW+K
PtP1ZYxMJiNmstXrp1oDbmnkRP6QJM2Hjmg+yHBJjlLepYIgMpNyJiNRrJF+2zaPh/PC1rdaRlor
iBiO6gqtnto6J1MqmN1lWyJMPiy9RlAftjXcxGlwiozs6DhheMxHqhrRQDxSKE7u8d2my5i3QM5b
sZcvZ+UCbKVGNmj4jNCB2c+isJgA4xpfQOYjSI8uLjFw6DDbhqShufL2FGrsLxrcPQOseaMBORFW
916+D+wOZWLMT50xMdWqs+STzbeEHZHRyNNXvUkdlgjhb/NwmB9Inowd8Bqyp9rqYNVzz20ypi/m
WdO2HRglxR7e3Ahzx1lvzbleBUQMrquM2L0a8ftFmIO2nsOaii4j69OsKZS2fghJQhSj/fmgpQuT
4y7USKAy2WJNeUlqxsRk8BM/Y1vvN73jobjLs/q5Xx5aBV1hlkKeNKJx20W+fyWpNLtbiKLygvi/
YKq/YVXXMBAtpz5s65cSv99mykPytwi/egbIcAxMssNFa8dXN7P1fTvX3C+RqtxmnsKNkf4Kejt4
2Lbp7geuCEd94fItFo6X1EDHgjXS2ee93z+3TmLxB7kHXasE+1ginke/IJJPyw8geWwc8aV4qYcO
FZFl5lvScAykTbR7QfTcy8pJd+iMeom0HNClyOF50TCpcELtpY8c/w6wjG3O5PRUI0iPOF+wyLnF
DY89PehfR+IEvoY27QuT3dGH27cm3usLszrxIHUPySyY05cRRjeUCCyRbfSBILtYY2bXH0thj9sa
lY8Z6+Zb1EYH29ONp7EZ+mfmkXsnIZ1b6ONrvPh712wNRLHCp5sVuo+2L4qNM3EPq0t72S6SN5gx
NrAphj//JZTgzc2RrCeQlE9OPIhroHnW2mpgHPTClI6dvvztmOKD9shKjUe6xPMfHeKLnpTamnCi
SzEXf191HdnDE7Od/ZhbH1ZflZxEoXFXS+byJxclyA2MgB/LXBmvCfbn59rAyNji1RFL57y4JiFI
1Cf+W+JyU9NJmmgFwJq2wE5sNBOn19K9iYpNyEPsqeHZ0JqqQ+bWe8+5oDPdTNMma3p/Q0FlviXA
Pdei777Prl4cGA7Vb7oRPI9hvvzEQ/modP9jKmZ2HvmNtojQKfKqix7iwM8WntmIX8wzjdGDFdB3
NB0GfpQYzdYd0/I6ZO1dwWt6/EfXJjLXtSRuLQVsaCVUQ7pUMnaYW8QV5ttQmkTl6XZ/8xxxmOAc
7FO2ja+h0b/A6LQ3IMuo9+gxUMGWOffpg2XY1bbLh/m7xozHi20UoS3nfw2B7AkNrU+gOYltE2Kf
uRBfrNopgW7Ew6axUpeWOvHa1MPatp7MYCPyzMWC43gbbRy9J1PPclymzU73Ues1fnnNkbU/C2Zo
J1+bsrVF1Csfm0cp/7KKQArcmDu2C3GaiLfi3xvH6FSm5qk264+B5jS2zfjF8rQcHy5Zl4ZpFeeg
FJKeEtNeoRN77N3im4Gbbu2Qv4mamo4V3QZSBYX2o5byefT+iAjGsnzViuKP2Vkj+5Qdn7A0ZWvM
hmItjWAnd+yCd3oE77mdhfe0BXbsZCxpN3zxQubGs1FWAL1GtJ54Msizc4ntmeP4dTKa5AmLzWbu
vepeBsZhyvnBA1YBPl9LlFvm4eb0zJ7DNUmYfoNJRA6lagKeSmjCfU5XIjbGr3EJZlqZe5xGYimb
pT7MvXjRLaHt1V7puGgzfFyadoYaQDeAxzSxk3+3QlhTEAy1nRN5HNCQap8JjX+iVVK/dBrAwP9G
zwG36FWZpy09LFC+6mNYmVjQ9BmJHSK6cV34zpcZ6RpM0Cr2LyWQqb1mJh+lBOzAOEOylOXpjk/q
MenHbvP5Z9TaPZ0c7xhLoVsc91/kh+fgzGHCZX/+U0qeXtNq4Z2xVL4eSALbqa/VDAgRbphXs/Zh
zdj6KkVdwDghD149Zk9caqvijQHQsiavwfuWNu9+8zT3Dw6l5Uds9eVGT8iErqfs2Zi170EfuGit
CvO9b9JNIrDpK1hKlGp334fcZKbjfMFqN1+GuCPHNLFe+MuQM+OV6zdZQe0XpXisaa2xo8sNzcX8
te85e9cTiJyHE1SrUcIo1OLI/KPGme293bYXSH0aA2oWJp3gwOLsnaQKzHh475XDeSpqTUqPIlJE
8DkEctGlRRPd08miz76LTJ24Ne6cN6D/2StGpGIHB2XZcgusDxhiujWILOcBOPYbgyP9RHaT81BL
OtvXMtf7A4Z2QwzA7XxaEIHIky+9VeBQz3rIeX1t7vvEjDG2zOUmXeJwVbINcD2WPp++mPZdlrRH
1dRJS6+Andp7hzwn1BCHV3OMfXGxpZJUMIJvwrk7evIq2aihWNaUB5s/AlyReUZoCbNKLtqoC4p2
umlpsXdave2ZnevzRS2cmhG0DuQyqmxV2efqlTXRH498QSXe+TR0By4t12mQztVgpUPDpKNtP1m0
WPaqT7UMTIJpA7/MgTCPuH+LSz8nR+GZ7j0m0NxquHZxo75KKTg5ldavPBDTWS1Zav19VchXJXzc
Y461wdNQ+K1R+9o9iqkcy3FfF8ED/5D/EJJdQx31EmR8WATTowElx5M3pPO+XegxIx6BDRc5F/5j
elfTJppdNvcr/ZvtzgxyKu00kLxwyaTGQy3qrV796kaArzXMd0EAZztcLHt+0ifKc9rmH650tw2S
xmH0MZiNoT40ebTwLFBAzZ2J20W9r40XJAbdqfb1mAF5NMAAgzgdV2XXgeSwcLthspMDD44Qb1lF
yVRluzIKDJwVwjsPckHl5GH9ogQtlrHd1VajnfBQ3IM0M+8KqRrRPN64LoLEhajLfR40VCdyMkYg
OBgP9yAsH9980ZkINPDIEyYVS5h/ab8vBKkwVDbFwXGGdxeX4cE1PedJs+nyBGxTbrIRtci+Fp4e
7ouu+pG3BrneXlR/KQMmv6L2gTrYAMIT7Pbr2JkhmHUMh9UcQs15Oky41J9gd/uGkQNEFX6I2XjC
i28K5Adhz+RSJR4z1pTjfF0uqvufhBiE5ikhVK1MUYz8b2mHEBHdnCewHnWKGjlqGB3UtaHJTZk3
5guaEO08K2GcW1ZfySEN9xCfUSEIM6q3dh3l674EbgIbfR9zQ/u/sph6s9yjlGaqKMotoE2GMFjY
1TLZvY7RWipGpxve2/baSNKzbRhgXVxMVuotbBcb2BXC0MASWH/syNlz/g3nYGj8o59mt39tUfUK
XjfyCGGnMKj/n49uj4NrzaAWFbWcYSjVkVrSOfsT1ZGN2DrPngMmZAfT4gO2jJj/sOr9GHOUAjSV
X9BfvUcajeKkBJCctZAZOw1I3CB/v42Yaf/qVElYYDbqAvjvPhiny4Gq3YCexVGUW8TUAeklTre1
f4YxcdBKWGCCHPJ1+zqMAQRkMDobiArmZpQWCb9nqqXupQNV2MpqMWM7Y1tvEgO2nSiceD/paXyK
xgBsW+hZyKNEvrZcYe8iMtOvOnkY62TCJ2e3sOtoiTzRUxI3rXfTHSKEaA3x1ru5DsG6GqDbA34y
o//I6R1j5hfPWlqBTITaB9ebOqOb+uAyh38qW0eGqHnxmxk5E58ROvycwOrAIUQn3aP3iDaxZ71h
4zd/qhcZWZZ5CXRC91N+aMxaMYwPWJZNzayo8qJwM43jBBlnutBydqdrF+PEVLdKm5EkRMRspWVu
tG3KOQKj4LWHycUhVGfZVswOmYM++3Tuz9mnIsSP2hgsDVE0mKD8Z1F4W9qw1WH2wP24WR3tP0t3
4uQg/0p8UhlCnqlQfaEw6sdLKmUDasHYTDd7mncW0xQDpN+xCEd+SYLrbRwwY3argOI354TSaj5D
oKiAvHrUlPKvyUmXZlqUalej1MZXC2spVjaF3NctuPa2gGtV0woWJse072gMI7vC8s5PaQpfQX1w
1GembJldu/BtiVWuo7MjF/VqbKIIc3mT7zoCzbk0thHJN9DtoMtAWrLS+mqkHlEIFiimqvqlBIwT
m3NKGjOdwfl7RqOAzHquLIFdjbgJ3AANCMsUWdHGrrNgA3dGEpDgi6E98eFdhv4ruehv12MTOOmz
WtokQmvsZdTl7bAxK2bO9LSX5mQt9kExc9SifMmZF9zqkEpjnXV2eR51fbjN/y25kZ/HqN9oIv6F
vqKgbOT7uYOpXtbwITS2oNa521WhnYKB7oUykWe0kY6Ycw6xyPJ1ihIDrRFdKrWYcR2uewN1cp4L
Wip6SgswJtelb4zg2lTZB/1r99A5TfhECIL2VBGX+NQ0NepMSUgae8e6ZpFdHPEa90fVj04uoRGE
V7MJeCz9DNF7UjirCdPxyl06n0ZtQ+pAaJt7a5wmKaOn/62aF3JgkTX+fIh0eEoORhFmW3EZnDpr
lXNlQgtA8zsx2P76puOnD0p+65G+8tl+wGhAFcO/25aCdbXo9CinDy5q+ku7NPUWGaR9m+shP1RA
C/zR9y58Xb+2gv6YVr41POPHELIvw4T4ksoPgFpC+TahEgJKkwxIiB19NVbaCC9sybfc6+Q24Pyy
IudR2wElSpc3r7WG/dAa62fPS4PViHwB+S657lbsGtuWrpzmzqC5qYZWODrp+ml2zLEcW4dat36M
jeY8+QjPr1mQXtQ7UNwoKAz89kYL0j4frL3pCOutyQreeoG19yzsMswfCglZVeJKkS2rFsT4jCyT
H+I8/YQePfNX1K2sBUHzBXBfvZ69IiIly54rOtDJyHEGPGViOPQKqeFUprZ3V++appNemRbznAs2
V/4uBcq0h1gGut2QXq0Sl8KUVJ23blM8noS5IKGSd9dx6WZJRjnEyMf3YVv9BCtDkPhE2MjOr1EN
w/QGmzC78DJb9EOh/No8m/5O3TDUnaNKII9X6M2j1JnOPufMIfcgfbgAXC5Lq3kEoQ/uapl8mANe
QFt9dBpKoMTb4uthfkInY9XndvhEFUCqyCzukzFaa6OyIJqTyffhR6RnyM9BMSQHJ1fR6jXJV6QV
QcnRE8nJAZoao8c3IudFc6pnrw/DbxbqC37UYkU6w/BQC23ZACtS9Nb7yaH1ZXNfC54bzbdJ6QDa
msqmR/MHIkpxUOoyoX0H7wcT1id2smvD4sUKzK+lh4RqGjAG2C15NwQUQTHxFyaDwBmIVR8ma6P7
TXSifRZfF8RN27j6DcfePVfCip5HCDorOxvaH13lPQ159u7EuX3I5mV6LilnKZLkMSmlQGSvwpqs
ueXmPLMOdf8TtbRzMLTkLhzAiXEaBhuntuavukuygPUH/4T7bcD7uHPzwTikZADanbE8kSnzy45E
eaSSWc5ar2cPXbrwigKqXYV4+aG+5vnZeeLScajKgLFH7Fj5CfDSqtEigi6yuYJ934YveRW2EGG9
3/oimIfSJuwZejNVyrG7OlTkJmTXq8m85Spwg6P6Nqed13T1hdq7voCSQDUZDFi0Y6YFFU5wKnxI
gIX/kjV4L3qpFk4selmERHC7jsqtEyY6fMr/meca0ybiq+Jo3fL8NscF3FJoZ+TRlSbXkIHHEslr
dmo800dNvWgQkgxmf/8N3f3YhwtpDBipjY7QoWS+qK3WcMPsgj3vgui8B3gr2q36etavsdXo1z6z
pBEVEiSkHtTHNRiZIpk1/BvwIpBl52QKgQZUvz+jwH8IIu9zKFlmBidDP/9Gz3v9FETknZwilCRH
0X0VG82lkZFVtPwrhgqZi5wbL5Sx7Whur9SAKfuUaLOf6IRtrgMvR8smS0NVJBb6+MwM29hpY/Bg
/Fjt3aEK6pVB0giUN5kf5c9tvVOjAUUWjDuZHqwVMtcozPYxTzAesU7sYfV4h7myUbpSCO2WpIRJ
6XLwNjL7SLf0YmPP7bRRb/uhhV7Yty3MTQhes5HMOENzRrhkG5cpbVfBtC1GYsf3YWKEx4SfF/si
brH1+YMPtKJ1Lz1hv/8jIiivQyWY8ixm+gTH3l7RB6bZZiVIX3ISfzD3ildDIzByThZjBzKJALuR
ttc60bJ8X9bivejpvAQamh9FYR5G3eHCyvZUjk5W8QOp4o2WmvYRZ82xqOiRrbrgLerIRU8Aua9c
z83fMiTzDH8qVKt0ubYIHdKNCqC0k34+e7EY15ZlTetZamMU0y2XOcMt1JcgC/WdqvHCMEdkVdmk
Nvj7EZ3DNBnlSzLU5QuacW1t4sjfCGGaL3NGurqf6sm265vfWj/YxNyk+mFK6I7OGF6eZ50Zl2l9
Twz49TFwpMoSyR6a5wfmKDfZwwRaNTWup0YXDWH1wW/D4JFQVnq1FO5TTg72yQcNXq6wBREk72kD
QgDuaHnfayezKO+f9rOyLyDB59D821l/b9PggbIlP1Yyusazg98tOuadMvr7fMiOhLXgcNKYNhWc
iaqv7hnU9OjkPhlY6khBKIAgC2t8Wue4FsiYzWE/XtrBMDcW5oJdo+X5O4gghCpifirY8x4RiOIp
7957n6ktzEQEp3Kxc3s4NbjmapNbdQhycjOhqH0kAc1Q12x+sHGlp7IL38hN0Y6KnEPlWt5jzzyK
AVbaGM5vaJaHfZCCvQhDrT9z3S7XZYqrQ3l1BkmlLsL0lxv3LxXVx3kovYvD9XptWvWtlndLhE1s
3DU4SRS2v4o5YUgmmvZs4JrG7WZ/ZeCNrnGYNlaJ32zsjBAGBWee13XV3liQP1axi/Acy9PRbFr3
2uLREU3vAnbFAmqaQ7AFboGcvyBMfeXakNr7EQDPJOY/YUUmzdZOCpBWsMvB6ScpqVy2sXdtzwSi
Gzv0VlI0aXYH+dxF6tNKoWctl7KpqaBoQhOvBsh7lUaYTLER5wymKGhE7Ngnp6kY9cKXQ3AMpArb
j3Oi1e2cqLOsbVFn8cpQRRM4W2R//m/kvOYJJqZ5Uq8MCuTjrNLKCQ4YOqvdMezUN6LNCP/UE51u
C4r7JXCf2tL6bbRYWBstnI8VwJF1LPzouUYV4HTWA7yeuQoJBNwpiY9amI02ayfV4y2ttnWaz8ul
S2qghaOt+WtACsYGG6B5FbtigdxiOT+VjZoba3Yd8OadTM1+UOmgY0Xpx/PcRbfQTal3rD4/UOkd
gNJ5T+E4O0e6yC23jN1QN8Cma/cNjC7xYU0C0D5u9eLcyAAUZ911zk/TiOr9Jx9M9+Y3nfjqveJW
qWyUz1fhDq6HddHlAHeWSxCkWMyQhBLgMtXu1oKKV0cG3wffKddkFDyrgMHMLkGfgWqkYjvRBv+d
PsHBEIycOplvRnMv27qu84cpK1BcObwLbChHje8c/Tp6NNrY3wp5mMPlWLjK6HxCi2DLFI7tD5Cc
RDx5f1vpVt1ORxqkBfH0055IGfuNoO66WhW1k160vvrqed74HMilS51TsvTnOnLPjekl92FcSHGZ
mUMqbM6/BcwYbth2QKLlFfb535KjmFo1EXIcLVgKYmpYBkz7lzhpJqJh3Ndo1CKcgan1ZPs8Eho+
vE7GiLeyFznQDD+hgXpMMQLxwNS1Z5SDdEFCZnW4UK5CdXtkj6eTC+DIDw1R+xH9UfncusBPBs+d
thEurLPF1ZyJuz0fezTi6puv/+OvpSR/7vTC+B3LeBGFKoPFQdKRtMQZ2DcuDWIGmhY48p/FAHZu
7IqSpx6rWoCpajs2Xcuo2uueemFdMuGoqKAAKKy8eusTdxHREMWtmEoyjS2OGUfNeQwwn+k+b8az
U+L8qUyXD0sitCOUQndDDAguJfkWx7GApNt7bBydc6jMZLkrKoBhD88YcLQx7a6pZb+782Kc/i2i
840TLFpmGLBINeT/aB6M8S1AnLFNh+Edd/2Mgkf/ihR3RPDuA3AEC3BrjW5gNlr/ZhTkn1FRtczy
/HA3MPz7BhATlEXvnfBb5hseP/qzGUqSDE3vm/E9lDgjtbj97B+xdK8nBU3LSeXZI8tf6bld3vJh
aN4hGl9ilHe7PKmYstt9snURtb+M1KhcUtL5Kz3IlbmQuJULlPBOF2T+CrxmchtJSqATuo8Tzz1n
RB3SSM0RzMhXzA5XjDNDj+3UINpbmmlzrdZOBux45IdRX6yNlLmMUg0aVcAsLYNbdrXdTZH4HUpB
7gE9kDcLheGujjAs6Yb/cKxg5MJZYUDk8e64PJEQETD9xYzjxDdfLuqVUb12XYSZIAiu7J8UDbMj
HhXfx4HLIsGGZCRde3NAtEaPVb0rM9MEJZngaoq1k6t8ynLBjY+KiYv9usnCjxFH2Ku0hb0SN+lG
KIe0OLZOlibK10EAM/R75z1P2kdTwx0qyuo2u0mE9ctZNolu1Hdzr5rOUdKTnl4+Glmh0Ik6MgHJ
Dq7V0NUqR6yPFTNNJbX0VFJiRnvCZizTMgtaJUyVn3BCJhtaPsGnyjMb0vpAHXRTUCS1TFnzkg2A
i8wKcJXX2D3ayhGNHL+EGefdYgEeCKwvQYeS1k8W7fp3UEa6T8xOZZOhLNmQXTwCLbOKCetn8Abq
snrW7aK+NYmHvQy7Z6Dr9LIiqGRDx3PYRmj8na5sTkJCZELTpiVSOvOhSMsfbhoWP+z2OI91th9N
EMwUfAkHkhccWtfGy0zLHvEVv+lDS5JvPmvOoe+tW0VCGPhBvKt4LNiy3aLJD2RTFJS4nh+smFT+
HGbc0twdkJTJzk7am2R1MifjA4/iK0IMhtwACfuseeKYQwFXTdfGaAbSlgjSaepfnyUtk5jhuBjm
Q6miBzsprx4c6atoJ3M106hapRrpYa5MxFCxGJWuW9eu+FgE+tNSIjeDGut7RQzHU+sZ1RkUgRwp
FLEDqYAk5j116IxeIphuU0voeZTiK0a8wDlECCo5NR5Odr+b6D7M2ZdyikwI8Ek801Fp7U1dLBaq
j+S8yIovZZfRMn86jlnzt/sNgM0+z8EHCeTd2ZKLL43PUwC10W7qaCu0sSbrlZ3g8j91w/it1tAi
/xM5KH3DZ6O0Iwj7ICR5dvUJDJRBQZpYXolc5TMgANFp8vxRC8MqQcuD+nbrJ+SLVNJDFUv7VKIt
b0U/9HurhmNROQxs7qYAhI9AqXvpFzM5s02XnDeGdnam+hWw0V85p9J0LgMGROMUI+WyjSh5XRK6
k+nwA0rBtKpKfsE5KWvAXhHfiYXL7JC6yHWLhauViI2fvSi//1nc5VJIoJJaUviBFy84RyEH5L+l
7cxl41IbZUjXlDQkhq6MQhNvRoGM9gJcDtyDHxgvNAZQ3fBEFy5Eo8lFI4NdxJjaUzKUz72cwqmF
55SQmza9cU1xH44ckGqxmz0me2fl8cSOaQe7vGqGWzm3sPl54Dnl8uaohsOTrb1b3BMJdDXuPbf1
24CQ3VcqZy8taVpH1cenfwCDuXGMqN5tmcfaanZ2drVyqWAV5O9uxO0jlqbUStNssgRc5Kyeu6M7
zW0XbfVGZ/yM4bsav4xw2T7rXH4/Pch565GYPdzPuZowuk9vDQiWnT0O+TmVTBJ0KgneJTB7FiZP
wgZyfxtNrn8gpfevb2ako3AERLVWpnRbgniiNhkxoHLtxyRGmzhvoxeq6ePs2+jqLKJqOKvma9Fo
H1GWlifDhWpRc/NyoxINQmzVJ1KZB3vAawxKKoiLW6UNzA5Ro3M3Msboke2FZxDFm9N7RoKGcHLC
rjoEHUHZsBx7JqgvjjOJW+FFVztpthjlSNDQivHONzDeFwzaO6Hh/1Bfm9DBfMr5aAQR5fkfv0Jp
0VHQEKslfZY8/WR9SW5xRkf7RmnQ3drlmtPfPWlWzkU0q4ZvRuf0sHiYljYS6TeiApgG454ZsIdi
7JE3El7qPRmQzbVf3HtlB9krpz49zQXeWZZyzV+Curj1Fvh/biLRTgPiDDmsL8SWO4BYt43ZvAzF
8mHrfb6im4TUTg4n/Sm54VzUn3qqs21ZGPl28XC9m84IsjuACmnUGESVrNGqUy62/ki0icXvLBmy
sxHlO4Kxcvhl5Dli2ea2FRSQf8bgy2hOy7anLF39K//AFmHdSTGoDQHGuZoDfp2jJaPqADoUyGhI
CCm7pmrczaKL4YZj3dqwR/l/g0tVLdQMmNYIBIk+Me7EEO3aGHebRV9w3ZtFs1XcSrXkMsrA1cNf
sKesfSPIX3ByaVhtEqShEaniDpCizzwz3P9Peeoc06GfzpsiAybGVjVcPT9aoXD2zy1TxzO1pH+u
uJptUxPvZToh/WtkBp16pRZfUqgWa1w2sEMdFBMsAc/JIcugPG+XMt9jL+fMdRChHz+/OFjT52VI
XYOSKAcZLdtVcqo+GzEeMUhMn68Y+MRbjV8/SDy+ATnw/OfAWILOXvkpCYnvfskoW/0zdIiW80A2
pkLE4cCKVj7Kg4M6ucjBIONrDDGGZlPKL8U6izIcb2qx60E/oiB4ToKyXc8GqWQTIt+LWvSJ5veQ
8eDISR16kejsylmVLZfWb/tTZh4iOTQOok4/+R7IopWHdITYngD/2xAt50k4xFEh8dpYTFn5RoYZ
1QRaTbf2U7AMLRsbOx/uI8BMGGhoxB3TxtsEM/h1Ty6gyXDud1pHqGSYvFoSkWz23cKPV75EyWPI
gbK5dtG3rYmmM09IsE2IZQyeq9Z/SQAbbkBmoWH47z+qV55wi93nNTYmjIX/C9RuipGTxAlxDrrs
nolW7Ol40OYaJzs/09EkHG4Mi40lbWyOXMaKBICioSVt16glRD1deSCX4wC35JZZOF2KNgaHI5NF
XSuG7dBghHXpn70xdvDWLpKiF5jz5mZpm2a3eEG//Rz7F6F2NqgupRAgtuwfyJHanSn5j2oxFJx+
iDLShOJf6WhMpJtIOXQK5g4DQVMxuWNi7dq6fxFxgZiK/J0v45BQJUsPccmFmJydDkq+9BanUXz+
PNSnJH7M0iyulhxDDRGKhAg38M6g0ydPyx55H5Yxre6Xs4pfyzHoe1qd7JWb0ZNkKfVKORy10c0O
mJYODIrck5/3fxcSsuguixAtAP9Uy9L/LmgTqj1ZAa/SZPh5vqlDTh132tKusda7J8NLoKmkbXeq
+LSqd8lMuMYSmYRmcQHMZGdFKXnKBVOKm7VnpyaTTKmzdceVny7N/TMB3DgMmunsDBlXM3M/f4AC
GOiSk2URBXeEYjJXRPI7ZQrL4PT0aGAMGyeIHqv/TxDRzBaPCIOtzb85aVOR2B7E7vcB6OGR+Ksv
sepKtPQdd7iNCXEdaEQ0bmrTZLSshyVJq3McxoxQSCmaPeNgMAE8CqQJ9NyNZVfzK7el2wlEcvW5
wOZE4C0XHlh2UO6yG1tmNqilbZflMIn2xr6V0tMSHIGVdyavhZkJ3ZlPhP/Y9NpWp/Je+TY+SOuY
GRwSVV8QdMx9vDppKME+yba2JFOjDuWTAmjpZKYgtSKAS8jLWdOg+Ml9XrMclDDjmN1MuRjS9FQZ
sexWdtFzl3QSkjZeIz+Z4GDN9W6ZETg2QZPtUkbBr4MNXzXr4uI0ODT8EdFbq1l+OnPKlJpGOp9W
9up+4y9cW/71+NUrvUVQtsx4ir4VucsozMqms0oOGqVqyXVK44g5GvsFiXWZ1t1TYAfILAps/pgR
nzoMInsQKhOTtEayo8ALtXAEzxQJMv8BLJF8F3nW0xTVFmPb1L72csYc11Z3hlC4UTa0yp7/utJI
mrqz2wo00tb3KHqOkhqsaUA/8JA1CBc8uGWbNvPN/dANuI/9E9p797mRQaJ5Xv3iyG42TZ1+zyp+
8JuqYQZm+WyuXOT656ZClDG/wAwYrnliTS/VkOrrkpbRQe/pnWoG8jYV3WUY5CeU7JfQq8LiWtA/
VYMONfJYZNMkSDFK4Hoxk7ACN4luZvbey54BiL0YmxACvI13diyMsdqDK7SPwJ+OlezpL7K0l0XM
CeuOvg56dtAidDALxBhm5KkbetGMg4PETaXhETZEBb/dRh4V12I23S7qTHHrBDwo2IParuxn44IO
Jj7MX3oxia1H0XsP5GLQqcO07aTbzgsfnJfpl7JtpkPlQ9Wpk3gXB85yH4m7BZ/I8C2qvfhOh4al
BkVWm8DdnaC7V1L43RqEYtgViAiPI+oW0F3aLEX3VjuawZ/dA6ddZKoBFNDcrTHRR02/rQnQuCS2
cM6G+QUSNyBj+RgolYHSG0xd/ydOkuao6a6BYncBDChq9DFj4l6zEWGOZ+wGbLdMQsQr/P7yOYgT
QJ+xjjejEwT+Gv1J5Zj7jZ8wzdKcz9mKGrAMlYZ20sU3zBQA7qHc6RStTl2rCqp+qmF8ebFMoleL
sKz+MBFCwiAEHkjN8CosbS7ovGsMooRKjVSYtRFSaFFgG3dHY6Kpp2/V0Nrf0NJ7q5Fq8YauVRzE
gNYkyfOBOaPlfvTJN3IkXhdD+tDRQT88AxJbViH3UXHxPG6koHaInuMGwHQ6m7/Qfur7mrzS/8PY
mS3HjWxZ9lfK8rlxG3A44EBZ3XoIIEYGIziL1AuMkijM84yv74XI23eoLutuszSYSIpkKhBwP37O
3mvDp1v0q9uAge4ppL1bpwnZH+ijteeUWSEJcQokeDg1+ySSZF8tbowixmZxkvhZ/SBYEXE3MZfS
rQKl3vJCQCCS+xXfV62XAqDQaZ6P7eLAC5IptLZSGJjeb9w5cKU1SRDVLlXd9c/CDYAFkXXmQHqF
CpEoMZNDGruiSW8Xkt84cIdTccqCuj5YyJh3jB4ewW9MR1wIwPjCrDoiJ/weMTe/0sitt1Ru+sGQ
tLWadKFOhHBieBOTd+825wvLGqVN7eyNTvsdx6jXh8BtHq05Uv6Q65NvQdUNbaP/FlCO3Eh22dqB
u/0pX9twtQJxWTET5bQ6HG6QChERJT0GI5CktTri4SBUYsyglnNmuR1hGH1ax0akjxnpibBDNIMi
19HMTaTRIE51jpx0m0htJ1fOqzrGKOCYEQZNA8EhkaVQxRs0pNvwMYet8KBsCn/6rIqKkmDgaFms
E43cFXW+Ms2WAE8zrBUzt+YX1rY7BwSKx3nZeZ4jmTxq7egDMSDOm/YB3kfCn6y/U9ZvdKRYfcQh
pOwyHb7BAXYO5PrCQmfFHC52fizXuII6lR+1g6vgNrgPOeFvZ6clssNOAN820bbXCM+MAdO9Vbb9
QSLjsk2Uwb+jSMc/aWJMrgh2ZZpkNkjFWmdBzEb3+DBRr9ty0K63i6xad+M2NYlfdq780ZS8xSU0
P7iLSOuJYr2fmbnd3/5UpjXMv9HydM1gN1kUaUUWYJ5NrxcjzfQWTzQ8vn1vQaNtGXPpXV5ddd19
6JISkyeD5T/3zaYiT4WQjmVnS0dsdYUFy6Wz9vA2jgEanXKsTtMNPFmZzcc68rgso2FcBlJU/Grc
WNDJCBhBSIQPu2VdRbx6wzPdLs7UjwfOT9FG66NfwMft3Z/7fWTn/w9+tu38N/RsSxB/Ii1hcGSQ
fP3n51NchO1f/zD+B1ldoTvOhrslpD3CYhtmV1z6L3mwzD22ZqR9umrKy21Yqoc5+hP0JRxanBPl
tLV1Rf0rh4VzcvWsY7eLngRikMtkwMwcpc172EYx77KE37etuMxrfnDXEMDW9xjwCMIi48Twbk7E
ebUjMh1haKQgQiPELO9uFy1JQl+VDWEU61q6tLkBa5k/GZexCIZ7uu/6PdOhlhrOWgDQsWm2lC0M
o2bNL0rQBWapv7frOHEBG3RSsCf304LqP2vUgy6Pna3pJ6jOOC2nWGP8zxIpxvpTcOqlo2bbZLVB
PuJWEY9USp+bnm0LfciPtwfCMJ7/71Rzd33VS0p1jEy//voH7jjy8JRhSl2Z3BL9vzLNoRM0appC
cGB9gb7G6QEyr5eEViDW7fijs0uB7aNZrf4iJXccytBTFWfyUrZLSuPYpE9nd+UrFCcPJWfy7mBS
O7GI2l6hLQcXfYkNbbLfDCu3Bn3zeL79abDBxEYonUVCUHAaZM9EOQ7X24XeEQBRh1qtMDKUlOsX
utwZrs166drqZ6xqP2Z1O95sVI3FszzWmExJJkHKhLOqAnfrG4VM9mr9HHab4j7WXE7GgNlSnbA7
wBXT+R8f1iQagw6sKq9et5E/7/u6tdw+vDkF9PajW+o9r1gCHr+u3jiSk9xutBUCmOUZ4X95Hspa
XohEjTayC5pvsOobwEjElWQT1rFaDt/61VJJF/yDHApn18dEn7dg2r2hiMgCWqkZ7npxioj8DKdG
LBOP+G3jWcKnEdCLFgxKKO9pz5xwifztUsQwKW5vjv/5c/r38Kt8+PNt0P7nf/Dxz7KakXxG3X/5
8D9fypz//mP9nr//nX/9jv+8j382ZVv+7v7r3/qXb+IH/+0X+5/d5798sC0wMc6P/VczP321fdbd
fgH/i+vf/P/94r993X7Ky1x9/fWPn2VfdOtPC+Oy+ONvX1rf8EIa//SArD//b1+8fOZ832vafMbF
1//xHV+fbffXP6T+F6FLW/CUGKQlGIIkhfFr/YoQfyE03rAdKLA8T6bkMaOx00V//cMSfzGVZSpd
pzAwpbJJDWhL4sj5efIvAPZ5APmJpk2KlfHH//6X/8vN+cfN+jd0Jg9lXHQsmWv6wD+eZKodforU
XXz+tnRN01jTC/5pfa2HJnDzFq9NSIwtiMmfddk8JOa8bUzx859elL/96n/+VYZJLMS//jqa60zY
lWUZhmv/N8s5RgCSsax48O0ibh8RuG5FJ5xHtWJsnChsD0yBaK7DW+z9NlsUnC/t7ZamWai535G8
2W1Yh5vHxvwF/wLFuHKLgxO10UOwXjKTBEl06seRwKNNtXTNvZlpVxGPmFwrJ98VCBsOfWHkbyhb
gqFLdvqI0n/ESHO+kfxuFxfttLDVuJphxFtVEEns6MmxGJHvJ2uSQYDFGZN94vqtFXx2ifbRRAQH
GE33Wy2MvZaxSfe2bYSHOYwNj6iKV7bbkrFjtHjAECukcIqdxEojYH3JBKw4uyMy2niJGtMGigGs
OJrH5VCrZQKPaqw2SgtvWlkbT5yV9CfV7YfKgScrh/aor4SJNMvuQ4VVZxnADDdpMh6ITkkfdSkf
jDQWdxO3xydDL98WtO8f2rUQo+lg+oLz42lxgFob6yUayFjp/JTJ7aOpHW/JJpJAzqMYbeZtyzRi
k6ro8rFBMWNXiy72SmjPt7gi6C0M9KzideqH+JgmFm5nWR7zZs7geYuXYkr1ZxRp0BqfXUNory1M
xWdSuLSOYVn+ij+/3TjT2J/tAAlLYrUo6XK/H2cywVfQQbHg1FLhAidQ119gRNVHkN+9G54NyEkk
5Ommx7w48lQa9luRx4ehjJaHStAktyRxRg64kZekPHeVPTxrAYOvHqZzMjY0GwG/vLVt8ZG42FFS
jNV3hq5VG3oxh3EY0WeM2L8B8NoHouQiuFinHpeZJ3nQjrrS30srlegi9GI/Yxe/1BW17WqNmydq
jTJZhpeqjuwHQwIMLIDw1Pm1DV117ZJZXXE6ELlrjfB/Vr5UuKKl3DJA/N7IY5vJ8eF26VsikONi
Pv/jU/GwxngNhdys9seNAR7utUpCKLSqit/5Db6qzfIQZOlPQsbOJoygC7vuwQEJlcO3R8hnYYxB
Qt3GSF1TJ/LxsoN8ZER/tQDiMonpefTShNRq01SX3mJ0QdzId0tp9xZC03d8sF9JTQsRAZFFOZRp
NDShHQxpYfk8YjGiTmmdmVTfJ0vgHhhx2ndd/xKuaP9xdXvJnvKVQ/Jr5ATPGsait5hOcIB/nHk/
1g8dylzmi3k2ES9VDT3yNehDGFTgTKkeY/TXjzkAchiq1OlTJ+5xuIGbYFDTd6POdHZIt1qo9ZsI
CO9pGIIHe6yBiRYxKbGq2TnLlIMiTY7WlD0XqxMLyfTHHCOWDUK5txwxQ26ncowstGYzme1wG343
XX+QzJQ3eZ92D6FLhE2U6085ghY/nPxoMtJN21nQ2p2NEZed1yZB4Oe9uGui9kfNHH1bpuOzbtiY
M0So7fGO7sp0fi3tePowNJxYKDaQttTW8kCx8ILAGSStMC3819r0vNTaIUa88Z46tPVczV/qsDvF
hkn++98vt88ljVXDl+zCfUr/5FjoELp1PS+fJnd61MzVYxWTtFuoIKG1F3/x7yUqQU/vhgHGFfL4
HXF1C/RHUkUGhFa7ahUyVhlN/8KMyfownhNUES/0lPesPO3eTFvaY2vjssEhJkDhtNUUbSIWRxIz
y+6sUqM9jyJoz3Kh6Vjp+3ZtPhagRP+8mAT4tguxp8TZJlsx2Iz6WPSmXn4bhig5TK71HpZOAgCc
zC19cNRn4WCIrDGoeA4dTWxPVX2sxvrJWZlKql+N510Q7qImm58sC8d0VQ/bKBiYBKuxfjZkcgVh
FF/wP4XbrAGHOCu81e30KUF47ItBED6P7wZhRdGT40UTPss7pJXluE0QGYJ7qYc7UJOWX9vklcYt
k/8oERF9Ehj/Uet+pGHFxrfInZOS4FW2xTfHMvrDKBGcYzAGj1YhBe8oOdHDL/dQpB8Dw47QimAv
DWPrZUabddIsJR5cZUHEXERL9itremTzOXqlGO5Na5fHAn+D9TOjhn6jdiQAftJjz1DL+MaovDwI
xB5+lkXl1k0z4xjp2mcmRPYSh013kDw05JDq/auwyhes+fFP4lRAWY9l+VxaDcJ9/CzYBaZzLcC9
BPABX5rZoekSS/lzgihmBdP0O57qfZ2Ym4T6+ScAmu/sa9ZLxjR+L7PFOORGET/rIcm95eBs3CBz
3hwitbyyyrTneV5Szp+udkkWyW6KjvtUta1xR6sk8mQuPhiLpd+GcoLIwDN3GSYj+VZPGEQsBgKy
sPq7ALzSUevwhXfZXH6OOKmJVfg+dObskx96jjgT7uAz9a/5VGi7eGQOfPtQL20Ex4mdAK13aAlk
KahpLqMJ+GXUFTHBTsZ8SVQw1oBG35MbUd8vMmWiMxrwgc3QAHabP85YyMH/isrEkCGb0i8btyJy
BVUfearfDZGVLAuhveYd/VRWou4NMPJilugZcwvsIH+Khym7R7Sss8Agc8bfMEOfrs0KAVgpqiOY
mtW61SI8q3nvoQYlgsNotQcXAaeuCqj8+QqnNUwgNYCnlrHHbJwUDxgpLlONLd8mfutouc03lUfp
L3qwJ9At9lsehbTatXdyqsQ2WHOiJWmZZNOk+iGciEVjn/Rm1KXHSXbZNkiHmFTewto5OOlONLIh
1rBy0j8fMKcRA+8aJhmYVtX42dRW19Iia5PuBBFCOEJmXm0xTbuo7Hy06FA9c/KTYsHRyELda9d2
dMDBBAc3zshGGlrjGbgVTPfWWKH9dXcWJIJvG8ZB+8BBGF5rc7mBMWt9lUezIi6hCfNrfzOGrReV
pG+DKXhOV5Pqn8bt1crdTQhsmAvEAdtjY1TNybaH+luW01Wlz/OR5eP3UhXvMdMD3odWiiY3Ku+0
lXF9A13H0O23UsJ7Q1xt7/qkR0Gs6uzR7MoeO6398/ZRLtNHkNbBeVpq5H3SUN9FPD20jMhnlPZv
TDZgF895fUnc1EVLbJQ+jdITE+7+mZBMuozgNn5kerEN8sr43csRuqLK9sBQrT2TAIdkgLx+0Ywi
3JZuhHjbSV1USMo5uc7KBOxwMZdjmD3Wgvk1L5H5o63GS5IkDmUbOTYoNOzLsoLFyNPc6wRDeTds
eNCifVLZQDydaVz0kY5FO5rRW+fG88m2SK5pZhB6hkPGPOpnv7SUeZUmqDNNz9FVAgg4m7pT7rS2
mi92lL/3rX0/U9E+FSt7Dx9pQRy5BgUM05LBe/TFbk11WgiP3SR2VD63zY9bSyirwWlPGe8yk1f4
ur6wVxzcGDZMPC5oZvCcrj3XpYEvAsFnvyhydOWizhjTOSQzcN3eBmxjot8jV3WO0xo9cbvM5gSd
wASjhOT8kI/dSYvc8Wpo9vIICBtvas0ISVrpm5x5kw45usLS6HfuAi4vN0KWtNlq7iv2q21QFMM9
VOMIuIIomU2G38Gzup4g+wm7oHVx3Hz259KVV8u06Af31YmbGTNF2ZcIJw+109ikWpogEAzQZ445
X6eweIgXCzhk91SAG8Y8IdV+guHdozz7zV9hxNjEPwzkc8zeBfiYIdJ3EbQWJLADLTAjb33dLhoe
j3Y4uaCZTkGYEzCFJGubh1DZWssKvQjoOIzxFgxETp5VQuDDPRak33IwiisHok1gsD3dtAWVXZOx
u15ya7oKZIenf3wK7DBzazH5ocUwqLjNhhpy8ApCLrFs2ZSnXCqBVFYzAw0EpiStFhCDV2ZZ+E5A
BISl5FcY9flTlBsPMI7id3Oth7qIu9OHAMSFeY9jD70TBuumK8NdS2wbWHDE+iXxf9uuiaynPA93
swgh60lpPFf13G+quR6/3uN2+YH7LXss6iA65WZS+w7YifeqLGFN9Ut4zgnt3NtVPnut1Pmc3qZP
IbdsF1fwvQeoO56c6vaN8bRHSy/7KGeStUCniUPRHIoqnq8O0o8rew12ytxNDmOJDmCaEQiO6wMQ
Te3w1FQvFLTobokh2UWt0i9Q2ErPlNW479tq8UPxYsc9zUJ9tO+rkY5soGMq2aQ1dFt76E3qX0oB
fUpfZge5EAEPtheLyjgW0gb2NBOzV6X9j0HNL8N6dA5YyDZYumxD6F95Fu0NmY0/yIwDejfgbU95
d+wKqLP4KvD2RUVm+FUtlscxs6qtFsv+GqaB1A+9o8e7ISCfQgl0tOW8xpc4xXK4RZ8kMwAKMgXG
bdMaERzQaUvZ9sgzJa85IjpmyOQsBBjszVi+VyPQs3jmSbbWNFjmXhoYh+jkrtiDXhh3jZqfoXGS
cr90CJDHih6qWPcLHWMCZtUn2gJyr6UmGSyQxZA1R3ttQWajhnmbtYTlxCv6rmwstggUIRtcvuqh
j61T3znOXWIDJKmYFlurhnXBK8ji9ovNip/p9KcllNNRQI8T4WJQV5HZkgKb30dOBOjcqMFshvGR
qCZKHdKG94ypsksTusNJhQi3pWMfON0mj2PfmH5VZSQewGfZkGY9v8L+W2NYi+VoqDzbyi6ucK+g
VSgn4dvL52g3C6p8661V8rlo7MnnjK4hTOvvksUARIKXzwtK0haIAlReH2rvg4UENmPSQqyC4OCH
JKDTjHlT/p7M5hvMS0zVKSfJEud20ush56zwl9b3jxxhZBo2LAblRbPOedviTL7vUrqKMelF3ugq
yEN5TKAQFt+NINjRAjIGP52kuwmufCXkN/r8J5MW0B6NR+Y1tuh9xUp9oJXyWgE/Byp7FTZMQTt7
E/CRkZIYwqsDNMvQOzy7U682I+wNUUdIwzvjMXDGMyyhGYJBnm1QdQPIN65rQMKmNBg42iwb49ky
XLmBmkOdFs0f/cUMxpeyzu5zZW1zx7266fwlijjYudj8WBFBu+idc5z7kLl7HeL/lZ+AOlOv1mXk
TZ20N0mmI/GKsHWL9DLZUEbDMm02c+wh9QAlkYPdZKKkymHwoyavkPssHuDJEPqkTQhnl7DRp76J
NPYwNz9aWEOjuyh++Vz7s50nHGL092rJnuMlFx7IVq82J3ojioQSZnPdqkpjAnC1J0SZC7FIZkjw
dBNVhF0Jk0k6mYtMkzGHQweOvZydZlPR89jo673AnFS1VbPrUhCyvMo2Go71It24wsjduEer2YIe
m+jf41WBe5AzS6/OEya/WUfEmw3qkyHok+OKD63nZlZDtMule07JPvKAjp4IFJ63nRU8ENr2hgXr
aKRaegSNRt9e7zGZIO6QGBp3FZlVceGU/lyRqlJue9n9arr4Uwezu1mMBvT9eHUm9eKm/fNoYFiX
bv08acgzBp9jz6dtoeosVOxR37PgLxYkTS32ZLIKnoAcJ/jYDmZnhMi1DngHIHhZKJpV6rwr2imb
MPvdocumtkbsMz1n6N5pkR2raXwa6/r7Qox3kSSP0YwPiOLu3HTyDNCF5UG7Szv4umCHylpA1QCX
Z/UDmfPq06rGX2IRbzJb5efR19SFXwXvmE2fjDCQMXO6Ijr0QbgdOaAAhsgJEUIculnpoMogiKpp
yhe7ZMWKHNKCRaAnd3rZTju9Ml8jEqOhY6pma+jcQDtDAiBku3Y4SB/P+goDDFAYU1yzKmbWxKqg
z02Obl+v+KgfvLErn0E5Kxz4mybr2w170Q0dRtqa5KXNzeV5tMYtKYwMpKeAOO+2WYB8kOEj6x/M
XwKPue3vUouIqM1OiPFf6FEQsqr1CdSUpPfGCngGexF5zBBHZ5JZjCz311hpxncDOJTw9zjZzGvy
qPMo9ZdkDP22JtUqSunQNNlHFjH2Z2P75ujZI9xkg1kocZbB1MEtdh+HyP1MAxeKWAtqzdTkfob8
oiM79sqlSojcct6XxX5e4v4+0srEL2b5fex39YDNoq801gNyoqoiLpnVyRdNlwJ0jRLoBTHH12r2
I4ARGF/QNM9IcjLTrtl/mwfQaTpvTfL3ZCqflQjQ9MRMtpDFIn1mYuI1bhdvRSY/Bkk2TIFzaUkg
atrETScF2gwCR61NU7WHrBL9PStCubjZzmwQJKWAhQl7PmQEypS9zii2MenQN/1TYLT38FHizaCV
yG/tV2tcsMba1ldqVl+N+UA01zmdJkxQAERm8atSiiww/BiQivFTIBMz845IGoTkj3o7hwBwCQOW
CmSLQVBzOilW/WG1z0macXHcM3E29jrdQAboWrfPzXbcaRNikFyvWRDy+WCvhL4JW34WATzD7urT
RS7xykGem1Z0jl6Lu3wgARGOhuuF4MzWRmg/RMw7GU+g30/wCiVkDStOQJge3eG+bNXyHBc9weAg
eyatrr67EmG+gWKoYOzMls4LpXQD1AxcOjq7o3O0RwpSBREOwMyGeMzekzaFazk133vzno4UhzjL
5JWuSR0PZLcnjQV1yTqL1UbC9UYabXBQIOPlAbrNWM84NnWS+xEhZ5gFmKH8bQhrdxc0zqMWWdZm
QOexW6Kx3c1Gph80K99YIeF52SLOzgz8rIm/4XC2jzxEh9gdyd0FmnLnxiQTtCVMHIuIOBIhkCvI
8SPAGe61/KsB1lbTrswTx+s4FpiwSTBztYwy9aHzBysztgQbqD3uvh3kBjhMqoAYFKYXfSamyFGt
1+vldWh2eZKdYpB9qBF2/QBlyDCb3wBRX9JOu4SKnYUq/wtX7xeZdp3H5mJ7zCyee7R1FQYVT1fk
74QtTQCK4Z2RdfkBNdpOraLEZsrTvWw1+LPik/ji4AxDY3b1L7eTv21HPiK3/y1iAnU1W1mb2sQ+
oSrjDAOHftEyB34yacvWmfA7E1R6Zzd5SUHW48KMwShmGFU0hRybxheRwRO6FWuVuyKbVRSro8in
zbQUyz7qOYIR1gN6WCP4iAkv4hRsNE1V7UmRhZHptEQ+FqPwgjTf9whX6bODp2bw4RkES2yhC/q2
O2Mvit095oSWIFOToanA09DjX+JdllQ7ksi2MpGfQaI3flRGnwH18CaL24Nse/dE5lWzQRXmRQmW
Kxzh2r4DXb8Jh/FxUC2R5sRR5nS/DnZHK7vnuFd5gMpYzafE2TG6LTlEqRfeirbBrS9DJCP6QkyY
mVoCEl6+xmiAc466KxngHQ91XyYPcFk4gkgsG39+MsxDga6SaF86JAvplpEgGRnH9QrAyie8Q2YL
tFFzr7XEtbs6IDnKM88JBH4k1Z5RB20Cp8lPRkKaGJZCNgExfhvC0XiozeFDdwiNri35rcoTVKiC
tmVo9M03jYPMlfiLQ2S3PQ//aJzk0s337qwfb+GC1LDhnYiQkSZtc80cUXm5aH8wqQl8UXQ7xLcp
YN7oR5IBNZnAkeHlf+vm4m4Ox5Mz6c3HmJs/yywHnbvedNpfm6UV7q5IyR4g9AmjEg2Ptooe7YCI
Pt14s5CNnyVV0ZZEb0P/lop429CY9W1sAM4AyGqY7M88nfcLztZj1wUrBUfv/UbbdH0tLjG9pA1R
C0+xVbn+AiEASIUVMm+hw0kXSt/r6+9qiTbwteicmkF3YsrbnYgad6zY9jm40QLLBEbLlM3XVvkx
pGq5y5scGzsg+KDEMVn2otwUXeJzbgUKJARu5VhczTy8j6AEf6GgANU9z4cOBvHBpMcLDRrvd6YG
NhtzgkW6jO1LOxqmNyKwy7vxPkZui8V1ZV3Kca8RwLXvOHp5dq/GLSXxfRdE6KdUVJxxn5ob5JmU
ZHJ6SyIObbdAOZkTLRjpzoDPCIIEJyMOrAgDT06SbOocRgu0WsZsbr0FY8KeaBZbW6kdf68Hvzmo
a0uX+yrB+gT4DLYxKJjjZLz2FVEF+LRZRwNSHYfIZKxjqOd2RWcq2DTUC7150mcO0SKLdkHufopB
ansMOijjutrYN6b6JdulwwLErbQKS78aQmFiydtnODrtswkNnIJ8Agq0flgaBAAmyfihqJqqTpE2
CW887SbnkTPcTs3aZ8wwE5K4fE8ZWkwBLVuADfeka6aVLS6OzWgoMPYmUt6bWt3QR92jjdT4HP8s
vZ9PocY657SZuSrCYGUJPTtaORzb0iD3XRB6SPjK/agYj9E6ZkDRXPIgxdpaj0e7cRugqVXqt2Az
ziggVY/ZEraFQ+dVt8xui6IweisGiTAcsnQW41xzqvxkcx83ak39tWjURhmecea/06Yzq+LRLMj7
sxnQlE2ib7DK5pz6usWXZEilbq2eI3Mi8cg0kpMjdRa/jsnkmmyScojIiyDz4ji+SDlwvh5qyQJY
lH8GCui1Tqh3gniuZLi+t9zxvbfs/mlpdGqGkYFhmMZ7bbKtO5Iql+uQjtXFoQpnqPdYVAXusX7k
9OgianJ0BO0N2aXMF9AVsp1HD9M0RQ9G2L67Q6m2ogrJoQnxhpvT8KGi+SHmYMwy3KiToQm4ZEO7
0xXyfOJ9+vGt6wF+a5q4xnn2fVAsOqC/1MWqU+2Y6/oW3x7/992l0xhI6zwH9s+kDO1tPzbzS9Q2
7abHCO5pdoJSWKVMv/W3trRNDpNR6HWwtA9dRFtzOgGfzrxZizdAv8Bl0RRdAC8UJr5dpGMA2msX
qRxxmWbEZlVV1rMbRqudsN6opQwO8IkZ1DjfBUNxVxmnlhkKNEnbg6Wge1WopYBGmmUXT8FLvYrG
e0OMR55kVtWZZqyMEW6WwbWJkUQ2BnqGKUyPnYX+p3A0ctzL19QE8odJdzpPzHufdNc6FjXEGTsv
72NdR6s1FfN26gaMDb3YRos17/CmJ5cW89xOFhoJ1yi53YX8BnfepYb6MYREGDn4X/xZ200LY2tn
7H+HdZEj5RiCA7rf1XPm5hfTAYjXmER1ZFRs/twwIYZCw9sflwDvViAWDcNFTvDeVEa0aRWAhKht
v5czOxudtxWlUM6Xcm5AfxrAa6xho+kIvex1BLci4GqcMpch6egHLTbhqwcXg+ouHn7MgcKYP3zX
CqTmuuZc8GCU117qWxNkmUcDa9PN2gj6H/Me8Z1IB69V5Th7BUSrytNPt+ItWqP62PYoBJGU00W1
OAw16z0W4Aj9JHHv8qIPCETDK92qottGm5Fx5yVsSne7ZJL3lj2Yp7hDD424j4Dv2P7GzpdshpZN
CaX+Ppg4GQ6p9ouEwsZLB5fM2zjF6mS/qqryTTWIa8EibjtuuI9mZKRIuQ71iE5BrZ3EwY2mK8iT
nkmUFy/hsOuExYkNM7dept+W7FrS+PZHwjM8aMzwRQvdzyN39SOJ36Erdjl+i3iQXmLo824Q5L1N
0nyQybzL062+8DM3VpUjJUEtoeNBei7tgToMXg1ZWo7fWAY+7WBMd0YBzo86svLLNHwYc947wVRl
LzOat0dzYa6jAnonjJIIIZkd8JQBSQdVk/uRvrqLkYr8Kmk0LRlL1czgjqjShHx6a3buk97MzhVO
K8K0E2ObRIzzkbbvc9qRRxbFn0EVvkdC58zApuWnwi79ypglEzeGdHZtfRpOtzVGuLkxOWA7InpI
Zo+LyM8NRTGGQdN1a24658MMsLQzSpQ7QXREHPFKV2lBUsk4YLLkgySd6iAFCOURCt7udilzAfSt
aIa7OR5R2GcwIKJ+EDsmfPdmIUEt1dGXzaND4ycqDsrttpOeO1Si00cGEolgbJBi9EehdxjzQ1KO
O4vjQDDiyxr7YiugqGySnree065dshj/hhX0P9SQdjvNnmKvbxubshOxURiVg1djkoFVn5BB5naP
1piN2N0o0TCo6i4L78ZGXkWir/a9Ds3uhNvzaNmQX9ufeN/UXUhxt41y1CuAvJ1D6RbnYsbfDewm
pRhA5Xq7FETO7Mq5/14rl3EVB9wNg/H+lKxtB3oZx5pvXIih43SE/ggGMsLWgcEcWz6obtCaK655
EL7smfk0UwcOJtPGPZMU7RoAwto6ZDB4zEWRrCC36S124ko+lGbxe1DViyRl9h2Y/zxazaPd2ZyJ
y0CnJ2jU20mQmwsN0tjQrkrPHKyowexFbBSvgVmOA7OU6aPqqq1JmObO1PqHJHQIUplCFOD4QMBa
b8YRL+XNyo5d2N793NPN+R2r9K7GUHlnBeaup2H74nZpzf2XNertSjwb32NLmw9lqb/OQT+/mYWx
Z1can8TSEemkMhI1MICvNuy0jMilWXCbRWaYbQCsf0/GNRPLNh+M9cLQBl6eMaT+LIDraJRc24a8
xUva0gvLs3Kv9YO9zRfoXXVOQ1r/3tBA8ou8S7whyVhg1+MAuVvIJwaF3ZrRrlzvIlljJ1Lq9MdM
NzvfDBcCGKZuM4EIPNtlo+G3lcWGAiz0klozfKoElO/MErzS0BWFzpCvIVDP1sAYdeBJ98fVR3Wz
Vd3+1DM/3ZHO80Oqyl6l1bC2WiQdw2oGZWEN8LF6bTftlp5KOacwErP2A0jAbo66aO2y+V2ush1n
n/jNIchji48YCXwHDiIvLOvJ7XIA1U100pzly1S22GFV2KckOZ31mqmx1OJXpLfRTk8MuBHO1rHp
kgbCMn9K2/F6KK0mrzRCQvca8Uztk+6bO/XCj8kjwTLJeZK8jf7cox3g6JYgICC1pNbH5KqxAcBE
0C4dlPoN+TJgpd5nKwYzwSBgTipzz2DZfiFXfUbI4wKOnUMo1qgXElUQAP2/ODqv5caNKIh+EaqQ
wysCoyhSObygFFaDnMMAX+8Dv7jKXturJRHu3O4+Lcm/mx1k8qHLAgdyOjIR4p2T32n1tBN0PUC/
wA4xa+q+rl2y+oXsnkUsaQlsvYPqcJWoJNVC7Fh3jk6G2VQhkPSZymvLXUi36iGqJRGtUZaB2iv1
zh3ro51k5JBrWn7HajlqU/Kx1HZ5IHGuXjyhvU6M0bvGyZ4UZbb8hKZablD60//vJzP1t5JQ5BNI
jbyMKd5Ik6/aIL3AldcfSK/+K8rGYGyzWVS5pGZm5VDV8yuwjeI0pfzWM93fx64sKEF0qG+9Ftk6
0xFPNWBepmwP04quQip/e95jZuP4MXm0EFFTOXbcdf5s1z82Hh+uaWYxPkwrtNSh5uoz1KMzmZfp
B5yIjhhFv+1aRfRFULzh8scdF4IDHoswLGLUNOjk4an/9po9PlweAFlzstH8rGagqfhUuSI/rHYc
NroHvW6g2k87WfkIQ74HSN1W9yxmCR521ywdoX82S7al/XBdVw/VOMeBajp15GaJ4+sJaDEsszXr
X+D9G9nyPm3zmwAsuHPUlO/V46vTm2JvNevmcIzFtsDYoU1/8bo6lRUiOGGdjgpW/vtlyvayTP6s
hneTtUGiepUQp+n8I3+UX9UXuOmrv7S8ZKuE9cmAvu5bGnbIDEZythcTQJnYZVskN0s9DOVopYH5
oJWHOE3dO7NrLxWNB84sTi7Q+blvApF33bk3+1Cu+BNXlQgoT2hOI1U+QCfS1Gc+on218kgTiVjv
JlnemRW2L1srv+gtds+sv+cIofesqzyjO3UWiGrzn+zj6TikoFgzeqvWqZMXNYHEl08mS4GYFGpt
MeEX6OoR/VE5G0hDORQz5HvD80BY+NlUFHChdTVQ8gyTrjWF1ZiQxBfJY0MF6I4Y260CIX7Xovvp
sBSCTjMbXhgT34qWA7J0k6ilrJoHHRRfG92+mCYDruULZQ3RJBAdM4k+YyeyCJvCeaRAiHOfO78W
PXsmxJn+sal5AlsGQhQpsos7FB/pqpqRTv92s1Q5KUU+2X7M6BsVN1V/yxPDPaZKx8SPea705sdy
wG2Y1dDVF0MNOf84R7nmxr6oK9BV2baHHnq6kmvK0SeFSk5YqG9Sk19pXdes1GbQK3xBIE9h5Wb8
hnjnOklOeaZFuGyppcwsXmSydqnHVG+xo1LtkJVZaE5GFwwzMJYse7VVKnVQq6d9Ywrfs0QdZjEa
zORNryKe3i0G2ZDDL3UPdo7ROc+VoBq93bTca7hQmQoJmU/KekW3Y0Xn/M39AKBDm9uwsqVKPa1d
Qm2yX+HkvP3f0bKJaA2vBwonvcgyyS43KBLEFN0zZq63zHgRrfAOWU41ziAxbmX2HqqWoMvO2XZy
gnVOG82NiSZmzZxbYbLRMIY/kZ7DHYf1FFzYhh8aGK6FsuyYsWqETxKnyPgZi1R8Vv//hRvVuiS1
+8+QQ7krrLk7dc7R8vW+y++HXvOpHLDuGYk0fD7mq9PXQ1QVFNGOudjHor1iGDNOuEkImuuIbVui
p86GF5B42X0zdHQINvdN4sI2m/SIiP6lyLDFcCZsKouHWv/hVXbU9G2yX3V8Pt4CzCNvBhCLHkQv
WOTV9hKCCDcr9SlVrL+0Ld1jb0iaNev+d3S7m9WCctQrVFwBVCn0Mqxhva6muHohcBHy53T+YC0S
blW75L5jMiIUbX6VfQb4AI051+rV90SRBLPOLhnUPROsKC9ZOb2Bw2OiTBOWaQk9A6vlBiljR1+D
plKOudP1PJj0z9UzaahYZioAaDhDRuNZ4qZgNRC30lHzJ9glZMcZ2hSeDLtJiCeLBMyuy1YFQ9W8
74DfsmTTYxCMtNZU71qhm1fX2GqK6vsY5Vhk468kIkmsA8s5nd9LR1YwV+PvVeNbwZX6ufCS9RkZ
/ll9R/q3NK6cNnaQVMoo89pqO3HsnSq9qUZvXdSiQn+mNornuMIjbGT0XXqFqowKRFPRH5x+DdVB
8Q7QgZBIKq5Vh3d6lBr0omjJ7GulbpyTJ6WXb0DJd3GlKOGRxq/kwN1AoFAydmSlu9zI857oXKSz
2in7CEWJLsAlVTjn0u2cD6T5Rmeo+f/VT9KiSFLNkNkb9YG9cLrvB7vxOUPgl1lNI2qTQ2Ww/l/L
dA6JQWSHJtf3S8N5DCVOMuBRV9U7RRJOFW3Yq04HpUPz+2QYRTQNrAsEz5XOLrI7clZxUORgeblZ
G4ofbXaYuKk9QaQiVhHezLY+ocA9rq76ABKIl8IqkeIo1+XfJms4Ftgn2FO+4Fm5Whk+f9Ipqp8a
5YfOQBlMUDRRX3e5rgX4ACLGiCZUS7aZVmKTuoCjyJagP+fqpEa8QM5SCI9ybZWhIFYeTZziJ47n
fTRbqwxGI70mJsIMyPg+6hLaAPQGG4y6yYuizt4oHWxD00EMGLafbiiPrscvFQDHXFnG4aAbK08q
8QVRmzCFpqLBxlOMy6f+LVHig97pGcbcOVRbDiDp1ikXb8FIFz9XsGqjxscvPB4unAM7x7PuS/o8
s5m4NDoSXFw2SJXUrr2OjOXZLdqruu1rvUkD+URgg60Llc6fPcYsdDNq66okeXfi/Ga72tOk4CLV
40/VBt0daxOs2TYxnptqDZiM5t26nfHLNFV2WIR+FDXR9sOM/qt3DSS1Oz665pYyleNPy7RLnnJ+
xm2ieiCqRFEbT85aqQeD65AnLf0ohRiwa/cs0Jf13TZmpiU2VFnPY7BifurZuwRYWimvIL3LW3rv
uCu5ejA96F3UgTU3HXwNhnn2lIMElKN/2G3R+KbSQaOsoAxYFhBkVKivwR4mPoXqR2FKVuNk3E+p
BtJB11mJMBY73E0hEZZbmuB98/L+XS4MOWIQ3Yvt8dFDsUh4z2h48B2avCUcI3VrwoKwquA7pOa7
pdRgoKfk5qRdtGoWtUm9GWnc2kHplE0kWTNKjfbAGEgyXSpUxFfVZ46Y5y+Zy6rbNLOD0KuXzpn7
y+ohFBAmOGGaxxA5HFeliSNdzR5t97vpdS00UxTR4rNbFozV9szgyD/FhJK4nNp57QyOPGaz88ol
4bLyp3GlbfEejNipDnQl4hOs+5QHq/636rUIppilis58uwOLpPlViw0RIuoOvO66W6T7XhUdcnOx
t5eYJSyr9aywAY/ODWJ9fs85+qYFtWU/kTmAtTom6a5sMW4pFo2Nmfm+2pKvCIO5L81nOaQisBfK
gHiSENBA4V+ro95mGLwlpU0tyQ5fQaAOeDukB1ust8zp8QqqDD4dbvUe3GCLWXw/TuWrJpwXxlFx
8HD5BPli/omKHXmhQxtW13A1FrDIa81tmulfK0L4bvVWVJ0m309JcVn0yroYa2PtiL9VlKp0L2yo
FX+c6NaUbm4cHDd7kl5uAd1VKa2o6HuoizWjLBjmqGo8WFZfXUdlvq1r/Vk3GxOrYB1TytM8iISN
XK3jTXfwPrJA3Q9nSFxPCcmlE2EffR+DIcVCh8TjUaPOfh8Jrwb+HGk09yxLJgigNrvJJrzDnqg+
sf97ADZ20rweu/GIVF7wQOcdjZdzzTaCCvGqnuXkHWal42iM7kFPZuVMLDALLItemv9741mR2OdC
n99NE5KDZ+VRtmXjrdr6XgcqCsF+vAB/n58bl5cTUENm8vFMWFclz2W+xbLzWfxb98TGmTE17zpa
/6qRw89iRakl2FE6iw8J2ri6/qzaT1nqmOz1unnfdtqzxhp1Nw0crSokT7czHiQQxwAPUU07nFIG
s1H12y32YA5Su6OlO7CmOQv7bsGwY6c0KCe7Ck7CQ5UYoYm/JWgyAh0aNXJzy4BDo0VpALpLR3oH
YpDd991QRo6+tQwVlnHXvlsaRoEUCuKZ+NXPnKtw+EfaUHBS0+agKN8dqGfY/uwIcj1eIzBNMCjZ
e9Am6it6Y+5Va8butbxq7szTmBVJ4GrdgWTZ+NAQH+I4lOwsEbOWjnl5KJPF+5uiOz4hQkKda9/1
nOQDGnSIuVUwpaZk9AtTvCydYJPmit9yOPbZj66igLhALSuoastIp7O+MPWYsfueJ9aHpllEpVya
eZPxVQJoZADhiJKb9OxRU+EPZe0F9KqnAb0bx3Lo90PC7Vdi+7gbOgCx9B+EScvjcmwdiTcbZcRO
bp7OziPRsm/d5F+My4khOFHu43H+losseLs4kTqIHzu1nL2G4dVfBwqJaxvW5nrvSELlnKIupWA+
xGcNrIt9hRdbp2KzSIAGs+GmO3pbR0rm3dCWZp8ZHHq2MQDksBjBuvZUUG1wcB39y8tk5Bikd5iN
SsV4pv6TswlLML8sVwYl+Wyo9GhAE/O4vN3zaFaPuAjfWrVIfBqFtCBOiNF/LbJjX616z5j98Xl3
fVBxwoluQwtlBqHXxwawAaWMdk9xb9K2tCCUcTSBjt8V3W1C+dzMgDfck1dVkjbUx+GP0rzI4Sou
azeAGWzusB3Mf/H0quu6GtH+Xbfjp5Jg1R3N9DRLckIWAVMEIudPy+LD1NRvNjsLa8VusuIrJh+o
VlStEUlBL7f/5TXn+JWXl4Y2ny0AwbUmIm9E/aABjl0g86Ii7mlqixh07hqueVj2+auzgDUrZrDh
rPH4cHG3GIduIhmuz3ht+ppiXkOL5OpR0CabCNBGH2Xw86CsRpO9jc3VN8mEG+joFzvrfvuEggtJ
0cUAgVFi2GzivSnTPXqbfuj6+riYyAnNQ+5Mv/poj1GJFqWLT6yx13ZZcHC11DNP5dDiwMV+U3bW
K+06vuFl6Dla/+ZMbDgKRBfbTXEFZJi+ZmKKZG2yoNIN8K9YQrixqFvvGEeiVTpPVl/XAUO3E5Y1
nqF55bA4giotvwejG7jblG9OtyzKB6ruwDOcMR5siFcUFMOdAsd7zFFuwz4ebo6rPG3fyJqsznk1
pqfhD+jUsOOgzvpiwZMLR4ZjNV1+GeOj1afaPrfys0RYo6+aoaua+Z7i6gF2D3vFmRBRviK8xRIP
f+5yH1iPSJIy+rDXCWt7W58HUXh+M/2wYGfnQPXUoVz2AtTgjszB/ew2OrJheo4XtipWrkcd2R9e
ZYQ6vGnC4zuFQlsgmEBVC1Gj/gwblNq4pj4r6zsW2jhRHKQTtMOLt1bc5NZlmsVrvTLweywx5PxW
Wqu7K4QZOWbS7+IJP4OGZtBK1HDDvHdRcsC274ee1oCeF7KRJTJq+4kNXJ78cfBjI4KHxneNwUFv
y77UqnwaB818QU9p/PhoKIr1TG7yRtNEvaMUr+Ntk94nxtB8LNl5K67hC5WwUOnYDOshda5ui7Us
QTQ2rC72Pc/6NZyO2Uzm+OxWCCvICajQmLlDjRw8EIb0qa4d+CQmwDGda5Qj5ndjsJEaKTEARfBE
YHRXdqSHRx7VZuOaYZKshO0yU+NCTZZDZ2MBNsY5g78EPTabkgsewOqAiXn3P401dQg+iSeqvdyD
jTC7o/uKzQwX8DLhOGgxiW2dtUG5yF+Of/PBy9jB5tV8XG1Grtbg4FGUNc8wY341FB3+aacth1bh
lne5I9NRGNe6TD/Ary60oiTFketE43AIF7Eua7a45cUYYhdRC+ioUAfOdfChWtNzryqsrcHix8V1
+0kO9ujAnzpO7hghilErpTb0tQoewzpk4yCjYSeUY4wwwYbfxznUEuxM96inL2xZPwxD8SgEMBHf
MMMJTBN679Aerfft3cD11rJwJpSYmKFj6K99HLP2V0x8nNX4B3EiPXWDayAAmNaBWchNz7WqWHuq
JH7TNtaxL3jHpBww98CAc3KTS7V7Xngog88ZMQPjrM9zTw+t0mK2cdwj+14zMDxTnOLlQSLJ3VWp
+HDXqfTXuUlvRCo5X9XHjIjOjQ7iDNvMUPiqLeYoFztvzN0jPsxPlnGBR7vtVebG2Sh0CnN64JKz
ghuqFeqRGBl/biXhBRWnT53KG6Ai34cb+5ElD862fFh3wlZemEOhwrIcVeSEE1NVPmwLj7TrxkA6
00sSt9mdXtvPuo2LwWZFy93Rn21VEM4rjc3+E6y4Ty7Fuv5CGrcc2tMg6diXonjTO/mlLIXxmQjX
YW3hIAVXmhbao1IHCjBmn1Ag0dn+MmustWyn36uc/rdcDSy7xdnNOTnymC1E1KEZ+zLLXxaX+ltD
OPceEtn9pIrTYmB/Vxrzqe7V14Si0L0yl+1JHXn0OltOi5MRAVX54RafLZ/EexuDOEucjgR3R+lD
25gvanHNBQDLtODUz3CZ+hopsavZRenc6oEjY28PsTgJQWW3fjGMwDEBNEZA5o4WYJPQ0JhehjrZ
l5Z2V604HBTq29m0AxNXZKtA8WRVaKawGNOMoYpp6aRD9Y+kGGgFsYZH7Axkd8CUy3F0o8xiy2Bb
o58OWJMMQbhvYiPQ2vR1AgU8iIkzgeYRMNT7b6Mx79V8ZT8ALcZP1k7wmoIJAwxzl7nZKw6O7cNb
hoOl6mLfKnTA5Uk+3+FCfSwJhp2HTKPsAY+mkXgPwxblY7iB5E5Q51ia2jdo03rHOj8L1C1ODKj+
UiP5KZjNAQHFvgVahaj+fmhy65Lm+vM8snxL8/kG2Ke9H1kOrDR/p8waPzFagd95ThPxEZqEHzAU
61JYNNJiztMTAdmi/eU1RBy1cJBl6WAIUjghwWx5NiII9nW3qcKmQjyQkFkNlw9UJx7ReSAgyW87
kaPxz71Y4bLGbS+LdT531vvi2iyacm77WPUyCA66u6cnJ4EQwUZCOG+aYf8zXVswbjS4zEiZj05m
RD0eWDaWjBrrvWgsnfMwyo5e9QdtXWA/UcdBv3z7Z4ju05hrMkLa+pWq2RLG29XjOazS9Ul8sGQB
lq/YSkiJyTZmp3VouqyXO5dnl+I0wIvZ/1k1BeuNY17Gz9Iz+xP7ZjLQAraZhga5J1KWBL3JeTjt
4vooCU9FNpJ4JRwO4fwHexYcD0VFR4ElzZNTe28e0c+tZKOck/a8lM6EyAWuzFmuHsIK238lv3iD
8NikcRAuXfq83PjOdPeVmi+7bZHTKQYn00dcYnEoED8312EVCayH9ykBiIzig8WFf2XmOYkE4t5h
kyWHpPDQUoXt7UrpBEOtTr5o1elE6zIpXE8bffAG0aCvFjggKHVYoDkyWUOkNK3FHqW+B895isFo
4BWz1KixlhOTNdfEWDJcSOXcGRzOvS6OIIDNocEyATsJOrg06Bma0X0AbZk3KKaASj9zWZiAVZfH
Agt0iAd9IrUTJrn1VMTJpzqw9O3t5miKmQmt0U6uav4ABfr1TC1Ypef61jfOAJctorHu3SEPBKbJ
Y1wtT4vpbs/347KUqB+tcS5KvGmSDdoMITnIWAIcVgODTu2NRrRaDWMNm0OSUKEuc/S21bmNTWuz
r643TuXf/85PU+rVhY36L1eAExhtMfC/SxYOmngSvXH8cmxwWjXFlhPu5aBLKCyLzZoAHVedyRmX
mD6n5SymE67fVx4+ReYOeTFydY/99QWMrx3pKSckW5W/ijcjQSlaSq29+kL7EtKExh0EkjcUAlU4
P7GLk7iSYbC41AeW+upEdqG8w7E0T0y6BKhb3kSqYaVBo88WonurkMRSfmO3Usj8GCOeawdPmbem
GLWniV5ZPHW5xsLTrhBax0M+qYeumDBrmuMv3Bs7kqnzumJxsaZEBq1iPGLMZaeKYhcWOJFbKCsv
Oi3DvQCJXCMKRf3E1p7KHHzAKlmcuWC2NxPcoCybOPo9k+9TedJldqTR4fhmg7H0/rf+JsjpFkct
wkbZzsjz1z7PnjHmYc+psyRw0dODMiNyIgtVBEWigW8RLg3V7g/TNIbateGAV/bcSDSjczgubpmS
Zmc3/a5Y8YUVrsywFZV+wcGPQpsdY739yfDNXFl+jCw8ObQ7WAZGLZfQn8v6nouYWQtSe8Ymh8+i
7QIN4RZTcApOJe7eunrdWSn8u0XTYnwmeOT0VpgcwXsQptg2nFF8of9BCTQr4iirZPkzsrhLBC43
+mG/ULGcsN38RGA9lwNlfJeuJuDRDFFT4ABM3GLag2/bDy4V8Xb1wv7BvBMN7TezUsCgh6dHFD3Z
IZy+EFinlpmO7Mha22ceL6Y/cgANK+fD1ZFUEw4LB8284peK6TjerTWEtoYGvdIju2qubhXoG5hV
cCkFhtyIKelxHACLIqoNM/Zco8Kc3xU0SdYyKgCfUeZDkgr2yD43IaO1vQE+FB2XSFO7o6zoPCpV
hCAaH3pAIePiRQx9hc9adQmx02DWNuLXChX5MDtVAKs9Oafq1p1NJ/oOgOXdXHMOIIifEYPek3tn
7YFSzwIJKkBe1JGtgI50YwYuj6glzpeT6EgciLT8J+eMkO7iHZatFmO1ik96UMu9lzTzSUdAWoDr
3xVa/DMOYI3VW0PH30WFEJ/xEj6YsaDVwCLyBXr0NmnJepR184FktLDe/ZMJbuTSKrCAkBuXnE7A
gdb7JaXtXcMKBkXjrI4PWgsFxyNZEFgC+JmTxVVYJ4Sk0wmwboVjcM3L3WqzA64Fm+22PfbxytJd
S+EupqMZMcbDWDUlaKCNmM0hgZV4wwn91d7gnThdS1VPWKAha6MxpX5T4f5vc+GeutqYru2s77m0
x+Oi8P0WjEK3sZuPSyytM7w+uuOr19zV7DMDRZgUlX0oN/6q5vZLRPcL8kIi5F0FGAXFDlShNj1A
jQDS2dMnBNcGgRmoZGhsEO9uzVquPXY7Mc1cOv7d41rznNAVy4MADRMnYSVKuUd+W0ixHOSSjFT+
ge/tG5eVReLJQ08Lwf/Hs2hCOgqGke7BmiQsptDxjxEcFHuHmE/K5DvXsnzXrViJ/IIQX+CyiArV
jqZw9CYUbA/UBEScT3tonDPGzp80XiwOZlYTLMPq7g271kJOrhVenhWwVkbGUDNj69qnzumLMHt+
nAhVDwWnbkNr2v2kkbNQ2QZHTTnaeIRNeSWESX42icVP68woKuhtbvEsy9J4TM3ukOmpeFsqod8B
j139//827jR379H9jOLAr1ocNZmocrDYPHawWSs14OXJ8kmsTOcU0niCM46WIZdmpgTHA+DeO3rh
xKmOjXAiVHxZK+VLSYw/+BfpbrCOhhaD1o7rd4lxzC+W/itVzDRkMcjLd7KX5Qoi/35ggXLSO44t
+joOO63Zt8OgvjgonQEVGqe450GKUY5cf+AZZn0uhNUDOseRtSzLFDQMUATfNNqkndSLShMD2pjW
Cw5CO5y2Vs9qoncGimVoSHpSZFs85zUSyGCSgBodntVy5LiWKxdCXtDGl/M6FcOr6yDmI7XZSCD1
jPGo9OLy0nqTvh2XMiwxnX7qOWMvsvI4fKaB22x5M6sS9zogQpF90sbXX1WQwjgL7Ze8fUvdjyUR
u9J9FuwlVnYjTsWEUBPA46Bo2g+iK+8mx70AKTyYWrpr6g9ZA5yeIGDS88Y8sofPzPD2DJEUy0NK
3s5bAioVyOoTbOHbTHNwMjeUs30p56AsoVthjpgBqhKMemkwAVCNG9IrGFX6aeDZq2res4bE149Q
A2R7lB2JLYMoD2BghZa9Wr79T1MFk+m64jUezrAlHUpEldXBqZ2etOJeG+glRXB1WmKRJYqFHIxz
P5EowCrAAuquIsNWryIs+RPpmR247ZvHBqwFwIHR/NRi4pYyZLtkZPidmvs5/XYHM2p15dBWHAGR
PxWQVtryodBeRHUpslJ/kPSDW3a9Y398mNWVRWH3kVjciUvSRNAWS5tSBGoP/JEjFOY5FY7KCO+i
6vq7xvPOHD2IZXwprf3Idx9agxNN5psK7FFth6CYR/JTyw3BHojd8KLB8B1MwZ/5qryKTH8axYsF
GBkuVmSXfqx8N1D3DkQPqvRNX94FeB9HwIWlPmNUOC+0aP2cqYz2TrbIhHUTxcNfSVQTlzMYhGDp
ZlxVMsxp0ZnbGrPmt+M+FS2wBoI5cdhP8Ls85cWh/U/kF0AHRUYUP/t00TbMvKGeBW/DStejbws8
VXiPvXb0lRoSPOuQwuV4AfxatsEwNRy55TnruhAkTYAC8QY40J+wbyv0Pg8GToLqhppDYvsee+0u
JxvPBCTVD3JugbnZwZj0PO+pIT7RlGeNVRp8CfQkVu8Jvg/qOOw52moG8ftAcNXNmi0IguwQpfW1
NMuLXD/pp8KFGCgWJncJMpaPcYWLSzdq5lgnyS7MiRmVCaayAKP6Ru7Xrb8FC/pKkUrW/8SsWjxe
w1P1VJh8PdgCS9x+Zrx38u4TB0dEqmyXyPiloW8TXHQ4zL4Sc+A07R3QslX7MpGem42rvf5La/us
awCNrQuKvrJYmCTKUJ8Il3ZUQCb8LMv8NKIAuaJkfttWdkHuCl/GemRU8V0CCy2jWAUb1jG3zV2T
AI4+kzI72Abzl3zHdX4QTP/AM5h1jGONZWOyvwXdY9rXYK37oXxUWfLm3rM+/Out9Nfgmq2yH4sg
k9qcgL1ZHNHs4atRz8pc4CfqDiMflf3E4TcEhREUF4p0jzWAGYhdvkZwBIURbeHYccGp8X3VgkW4
S7mWctqeOi3b06CmiyxSyJjq3sPYjx9FxcmIJQFy9mGZl6ORvg7FD45vn4SviiCcQlAuLw2tPdxz
fqKj6lOOswERJm5067Ovnks8KwrVgXV/LbpX8GEHXB/3qnVSsajG1c2tm71WLEgtl1Y5cYMEeX5H
BCKYdBmUzyY9BOvSRVNaB3GhBb19dItrJQ7Vthil4Tkf3zcZXOR3Cgol7k3VuvTxHiUZy+spl/nJ
wQlfwtTOetZg/GwJYemWiGU6YTH9woaapsNlxoJQUpOGpD2taqApd7j/9lXV+/qIeZZdX/umF0pQ
7EtsDhW5So3v4+Bi+8x6fPcEjUed2Hp/yDovapefTQ4cpo92GF8HEkiAmEONvagzhuQeDwoeYcyb
IYHOHeJmOCTrwcreyCK35uAb7MzlSLGxPkVy5CRVgfXo/qWoER5LWeHdjzQCujUQwjkPVYsGsd5v
YOrJfCCCdpk7Shc5OfdoFmweWBkTBrWjYibMifE5vwdecnLGK8XigVIkFweQPn2PpGn15QqXh6zC
6GtMkFMWddCQrO40FCwT9TSoBz2ovXQ3lijCguN4vxuBaJKq5AG/6yeTtQXYizyq/jEBBTZqgEo/
C693JB6+735XqM6ZGQfy1uawgboVQ5QAOLKVB8/DY5XUDynYP97UwZziJDCwX+XXUfIkifsTY27g
kYgRBiVRbDIThFVaKY8PcskeSDPvVQ43WBAw6ncQz64NxlbMJKGFX0l4bOoIQsf2x0L/BOFXX6DW
Q0ry6+Sh7DjPTnFkYjPNsGbrzFcEJtAb6IJK/2nyeUNPZFvdhTyjgOwqYHp9x/TnRFxpEpGpwVJa
aD9qzO9TvbVatquawjd7UiMDgd8WDZTcehZLjhMPQH1824BoynOrSh5gGHAoCVcR74o+DjCBhGq1
eWDYXyzs7GtaNRHGaNZVXAUs1u+WTSAYfqmN/ujidh5y7ehiH5m1N5WUzKqfJ/GkOFmgdA1JfJve
z6cyHUhr9/vHLRxuL7eu4t1gKC+QJFCleIm4PpawmVftuvmy6DawosxMLt2mam02q3E+SLw+WPZm
oHs1FZRMlwcgJPTzsXgD2JXnZukjmIhipMWzpE/2UhI74EjMV3w1blZ9UTfpPgPTsEPJ4AhuPUw8
xiU39dKfEG3HsicTVYSKXuNSmZhbOaDp+M2ydFOh31TlHbOWQxR6rPbtciwq9DHAsej/bMCexXA/
tj9x/2PMb2nH/u7FkeoTZrVdItBeOLYPSRyONWH4ZPk2F4+/P3Ten0VXtMltSiUDUar5ubO/ZxWL
Y83uQ33ciscoROCTZJ9+1tf6SbNu1XyaezbOVnnujSueuY1GFZXxrWuyB7eiKD4+py61WYDFq6S5
y2Nnz2h/qtJDY6nvqf2b2mYwBLH74Pb3NoakyvFwr0lYn3Pg6u0p07hrkFjypeXHZdgf24MxsKDO
A0B2p6Z+oWAJV+VBuAWmelZmMDbdH7O6aNV4dKCv2EWx08YKplLCHJD5oAw6875viKCmGUTYIRLc
bjlVHzqP+6R07iGGfSQ6dI7cI77yPVJIl21U0wXTzaVk4UwUXXGTXZ4vD72pnxQWOJY8dfIYsxlu
DLxV8X1v5hi1/5TVCNCWzkX3rvf/TNA+gv0mRQiYN94LnXpvY364leSpgMI6es4ifMv7khCu760M
ezkh0YXXeP8IVDzUJudoWCJyXBYiWAB4qrtzsl+svarnHH/eW/p5cuwHLNiGa2+y15AY5uSbyHlO
4Qfb1EnoIRcOm5Hm8hAu+zJqaWlMul09dBrvsfpYZ2bE9fTjdeAYhHHk/LNTlz+O4udqrB/0NuUM
4g27at5CJR53iHnOuTmt+M9VX1I2T21mnLr1fbafC/OXppTIUIDtwL0D91bDUHXWh6pyH2av8qWr
RCJWfk3RnssVbVV5waP+PLMKQVj5VRSMXVbJ7gcT8MxCDXDCi02w0SMObKJGEMHinMM7crlQpAXS
nzSunWp3baJcIEIVrjwnjvm5chpjYoJPxHPdVu/qWidpuHVQ4P1KGfGZu/7j6DyWG8e2IPhFiIA3
W8IQoBcpv0HItOC9x9dPYhbvxSympyUSuPeYqixMf9kWj5hGx3nJ3lFTUZ1C7CQwBdvQs3pfkCwu
C/UOaD/kI0L6ylvhyGZzqtBDKXr7tMYRw88cWTeThFByLIP+u+ke4ZoxFqoeoHCRhSqoCxDryUQy
TPGJVKRDo7d7HJmadmq1OKhmIoXFl17BArEKvPsnGpX9Ukm+ALEwvbZx7uV+A111IZIRjqkbFRSE
oRl9J6l4NZgUsKIKgI/uW/W9t4id6YhBi3YG3X5FiWHVAncgK5zR1Ly8r/YD/6aW+VaPiM9q/J4F
ZdNZThxt2+kOwJ3ws25CqZSZ8cBi7ijVoZMr8V5b/FXr3FpmKrwVFkLHvr161c3KTitmQJIXosPg
YVEKPx8VSJzfAi7oWpWf87J8gDp1RZq/QsVhyeMuQjXSR9BlMhkTgVhZ6D35WdIs8Q2y58iuMITB
JZgEWB8ZnuNzCBRo6zdF6K+dXYk643IoJyQJDEyTNxDoEKhyfGWQTxE4EWp0HQ3FI3Fo1yOs7vP3
dPtR+xs4M9bKMfS+BthbHdna8KKI2Ctagy5Xv67DfVOESOOXbihHbdstRp+LQvdJuGdtPGkrXu0F
rxo65/eySDnLF9tkgpfoiEBol7pzjdU2TPWDklCQEs/RX3Iwj5l+I8DH7ljtW8JbDSsDe43H8bNW
R0uo9rLZvnUsolScfB2wJqwGZV0EjNzdUNR8GXpwyjm8COdVGB/TXN6TLKTPAIW+lp4KLjduOr8y
Jo8IZbyCW9r8Z4uNxCiIzJWfQrJEmg74xm8LBRhCjjOB9e6a5DB3oKOm/Zq0noT9x0w+AFaeIuZ7
3RoME2tF9dZ197Z92vAvEIYF9WYol5UGCdVCDoV9pkyOdTedIcdFOIFY9Dci6SYVjHXTLUM6YIBM
2QZslVlEocIW0/XVUtHfDEiycrDGIipdkXTAnYiALjVMnxPanakmKONKKuma3KhlI8Wxy0v43WQp
KAhMinkHiM4Dzht5shw5U/paETwdKYjx45eQ2CVBgjDyRKduk/yjv43S3ozKs9EDZcW1b54yShWr
fsLCOg1f3KMkWWoqjke8nRE6VEKXGz7PHrVONPxrCV8SqTX4bTF4/orCjLELBCi9usQgeiDTPPPK
9qdA7zwOBMtmtdvVT8hvA1PZdqio2iaQCDugxbscagLCrCk90DESQ1L7Q3VN+hpYGwr4xdFIZEi0
0o7a9iaJPutKqPQHbC3HhpuMEECPEgconc0W5p2CH72yRMTZ4EEoDfSQQF18r+J0QWIANMI8UHkl
WgidAkt2XTid+qEzHBaFi4RjYY4qSkLrxmaXlTAZ2YDFFUE8joZMkUedut4j6aBAnBLZ5CQMVhgT
en18Y/Gm7trO7cAay7HgkBG6qddYNJdeG/oTNOAIcOXS32kT5EYH7BWQur1LROKY6+xZjm5AIrKW
bculAhMR6p94N5AJQrrI67dhRgFyH6roqLOBYtVjl82xM7Ee4qrPM69J8EK8hUpPs27YKmGvxVbI
qIB8I69F/lr0xReI2M9ZPep0dHkZ+jLOH6NR/SmC7M3os66Mr5VWbyxL32IPa1RQxJizVIcK51TN
LA32Tq/fLKhqPG+xFWOs4UVZSu7uiyH+1ULkCwWg0AANDFGpXmdRJnHmmvo96h5ZgRO7ZrhseOwg
0+KfLgBD+cniz8oKpra6AlNxQgb+5OztxIkpz3AdJQ59tza/IkkMgAvtCqCeeYfXwqkiJxMGwna2
dZtpM5wCuRRk7anvfSM5SZSTRALibiX2GA+ayT4Tykqs+zFLAlZTnja2ztpJIObHfTOYYFytrzxZ
nle59wY8d3UWDuesHE+qQA2ma+2pAuJpT+oIRGkQH0r7q41j6kEGOIQy3ChlmhvXEqXRG2vIG9ak
dRdQCwSzQN7ItjGLdkiAShCYYL1kmjqAn2VdDE2P4UyYRYFWT/7Y8wXri6LSyMRgFTv8EoOSik69
WbIKI85O8KyY7l/I5kWnGBO1N0fqI6ubJGiwRCcIMNwlLcpdQjS338XyY2676YrusnTRc0XMIGFb
pWrEiYqGEyHPhI5jZ5WV6HZF8QtXgbTpufhKmorJkMKIRWGDlrK9DZErXKMmvZhKeonGWd1LAxO6
YjSZRypodCanhgHqDwhWg5V1k1oopmNZy1vOL3hmbPfabXqCoiU9VkhIf6xQhDK7w53fHwgt/BkI
bVISXNdqtMRnCFiv5YR5sTeb4SikDI1huwaq3nnGSttn5In5kg5dvx9U0mX0qnN0nZ7B6hUXW/l1
TvTZByeDZ30cSz/hydE6C3OD9ca+4T6WQH1ESXxhnP9K4ARSKNIgIGsNFSLRvniWdNpxvu5qJQ0v
nNG+lUb/XTcT07ewhpNvvNAlDC6Qaq9mBOomyUiyVxfOewMZjSqOe7lPhuvmZiDOGxcGZHW4CCT8
hP09m4lyTSrgwYPImVhM6p+EKP0CNF7RQ9j4nP0hsIjeWJcLi3wpXUHHTvM/9N/DAf1iTDShMuzn
GYMWIa7KEyPu7zBun3rdqH9yEM4QtgJtkIpgzKltxjRmn6TF7sIdXv1WAHX9yaKxLZb0ZgLzmiRF
3nXhR6sBLNovDT9VOzHlrrZ1jU56vQ4yftc5SxL/kwyBxdSKnVaO19qFSGFNwj8pxPVQ8puCykUO
IBcHi/FrBSFRvabalvorlHSvKQSfdkgZ0sqlrSdR6nzFCsXLpNKeGyOAVxJOVr26FRma2xWsxQ/p
9pYvjcI/pN70p2xrdkYYvtdTyp0Edwbguv4uamQ5Lxi5OBqedC3i0FESxjGIySZZnOx6ZbvRZd2/
OLa2wmfkWpkXtxZlwWHFw/5nSbzMFPgOlZFHSAAluT5MtGzbc9GMluqvKoC6QrLIKdLDl0mAxaVF
+cGM9WMSCaCqGUtIWvKKJtw4qHh6BwKqd2uT/BjyuzRT8tsll5DQnqVFn/fKmsu7BRnViJ4TLDVQ
zDYL1IoRdLhVxDNgLkXTn1VrKi6LZJzzujvIVsbphx+3qklay6CQ70byi6izVIS6fTZ4aS2t+PG5
N+dYlxg5ZONOLzH+oUSY+vgLHDgH1jxVJ7l/HyGIh8r0nSuNv8XRIziMuNmFI9rTnZK1wcpQ0SI+
eFiVs9A0ewWYiKLlh2VY0QhDWNORwCpXJW4Ymj6RqOxgvTtUyUufmgdJHtwM0Ws0EkNtKPArvltd
gTQpIWpKXQnZFuwAQxb4a/9pAGdbuT6YJbZSWrf0UsKXseMKRCEXtI/tyKVe91QGvmn0YHSDS3rx
au61Jl/Q33NtVy8YRzwE5KBwCZhhLS6I5V1L7lVifdMfF2BKdKIho/V7Vn9If2CK+llu0wseLCud
8NXsM3Taa4194cswr1KLdNU6kPDAUqLYReXwpsfZHpIUvp7GMca3aF18uQOZHP4wTXvOwspvEuPY
SgSHuEvb2BiJvKQL+WjZbMEEzTL8V7pyTGJxT06yNxISoFs3ve/3skxo/F8mf83oPSewVDVNZMj8
OGRgLTWLjeH5In0UNdXDRbBMV5FeVUwzM7j37WMqmbPU5msnUpQN53avYYJU9uLwlTF3gcbIGJx9
a0YsQzYSipXeVoYMSkxnAXIwbd2Yw2/F/C8qf6AhkKNzO/0fjByR7Dq7SYvuOOsOkvqcxYBwkFNN
fNzY7nD4WfeRsU2WsR1EJD6U8w7a5kFJd7L5aRT7Mg10zc0tm2xYpX2diVbmoYo37PZvaa5BDUmM
LBualfSUM60SaNySwo2oGkrojWYy33LptA5XkCx2VJd2PRE3rACpH55kVbtNyotpOYn5/P/U1/Bh
ZTCLYcXcUmxuegpz0G0rvI/4VLRMQdGBmHSZz1mxOkkU2ob+MKuLXDSIItaD2kO9ycpzCe6eYL0A
cAzEgcfgl4wYs5g4N3CisYJwupSDBnEHrVkeTtjQ2MHxGojpmUablgcwPO8lQxQ0ZOQNxQlDDsOu
YyFYLdQ3yMBUIo+XFvm5EADzuC7V6mOPYfNUOJlKa0KJX/yk6hvRIvSCYM56+CeePllIJFxepkHr
7DH7TNEp5cobbvm9QovRIVLetYLI6keBsg5klPni2O8rthfrgq9TY8xKGVDQ3Eineah2FNlkw5+G
hYmGKd3XzPSsafhX08SXiJlynAGHAWbvyDwJCqc9s2vOEEjOx674gLGwEsfdmgckF5jqNoUeMnib
2RQmEbuqENRB/7QGht+emuPorL+A1Wyjo+EuDdcKtefUAych3mVC4ZXWjsnirsjPqJ5MDX9BzDtC
Snjlr+EtTkh7SHmQ213YTeyK9mSuQPFlyHOpzKdEJyMCFxaRAjs+rSTaU0Mb81kiKT1cHxf2A/eq
eTPqu4zMEgilLSgfLXivVsH+hMDMDBFRB0LanQDfs/l9TdnUAapyWVVDDP5NOUDnDoJ0whuF2FX8
Eqjw8qHnovwU0Dv1ORcn8s15xJnPMsNCyV5JF136avLPgldEDPfIjGxZrog+kewGyAcJLMLEz34e
8o9G0jyL+mWuQIowFEplVF0N0Jmcisv8EUma1JlJiFnssr7dhXkLjZjXScMIAy2iTbcQC+mREfHe
FRVdSHts4u66bjl3hXXuU+PS0y+tYnRSiwfcP497hrkzCKMEv1wtom99GeXxV2qaG7DguMsOiTE/
t7m0T2E70V3s2j58H9PSJgbzotfx7yjHb0a6pc0w3+FDnCxKqlhBT7QYw98MjjgpSCwCSxIejRkQ
b2g03GKKtNPnziE76CnEYCuut7FT3KFUPyGbP/UbFZOKLr4YkekZksvi/G4OOOhCyy47GZEKbrt0
pzOfH5v5tFgptc5U/r8qGlsBPxLXoFlTm+IjyPuXAXEjoJe3DGGOJH+NUvU9wkXO+/xSFnSI3KlF
NGyMefZLySFWPmXpTa+jm/4l9U8t5rOw+82FY6jE32onHjo5wXJsfkzC7Mnr/xnyH+lM2A+fDAf4
RzcwbKKmNXiaN5sv65ARqHxYtIjfsluJi5v9LUP/loZmjE1sQtUhShJniBDsWAzT69riEdaDyFL3
A7BPS6yDpmUjo26Lkg9RylEYL29Tnj0PXXUXJsMXeetK5auDRqHJAx2LeVznL2kA1aNAjaqmIIG7
XYIn0M2VimUn7qrf6dTpcHrt3JVHMoQLhLf1TjJMdstJsMagrOt7iz1PblHwD/G1sGL+RB/UMaio
5ihs3jm8t3I6P6PJO1j1YDen50mld6TJEUfhpksrfjnFrkWXj0AwiA27FiwM2WlhuDhWtfYcLuyI
lm8KQ4n+2OlBDpkM1eHLsQJXV0pzNqxme2mFkaikhIK13/EMwZ0jBhjtL8oh/qdynuvo4SVuexF3
S6T+Q0VQYqVHgSetV2LLldCNmrOSHsTuI7dMIof31nJHAk49m0jHtdXh6Up+Coy/OsVoCWKO2bX6
ufG+eUv8Qu6Qg5L4OOjGXij++lLyt5diTN7i+qHh2CmBWkWFwnF/RagK30JbXMBGGhTFc1Fc28Zj
AYKMzZB8I4P87GAe18lJxhLMFIU6IQ16EauNA5sXK5HBRaJ4HI0gUVln4WYlt0ABQPOUvnJ441gX
gKxjhdGYXaKA5BazDXFP5VqiFiar4MFiWD/xCLTaTniVf63GA27gEgQhDrZMnZc9LESgu+SE4ISN
tBwgh2j/UkV+yWUN0BZDfxnuiIUR3gRLMkjsletbqpe+zm1ntIDy2oIlZWc89YVq/+RsAmNTDGSJ
bwbTrYtvXWwCM65t0gOCvMJMNUwMQbnrhzwoMuSUkF41KXIkRiUWix9uFAYFU+0T75f3iZPgR/f5
PKQzrQKa0PklQz3voCbNWzsMd8VN+Su/FvT41wo1JoAR4ZAES9A9zy8YTtfMMSmFa6f5YCpgIWce
7Y/ovXrmddsUxzcraG6gd3dYWhZMinfkxHiy1fw5QrcwcZPzPV5zOANjgYRoXEh9Iwa9wrPENpFa
cmFxNkvfpL4zOjfGP2F0lM+J5W3jrLZ1QCgwPKsniVtIxvJM0Jlt/aPhsCC0IzFl8sFyBAjJb3FD
Uod5jsavFN5gn7PalRZXbc46sfQUVHu+tj47zDU36651ayyiOMtRB6znGTnwArR9V/4t71AJ0Cnj
u6AMXbHDl66lfBSbc8Vn7ot2ONrhxi1NE/Ebzy5F0I5ageeeH21cCebhB+RHwXM+rF7DijA/kFHX
5/xMqA4x3nlh7QjVA08N8gA8nFN0ykXXkkhupdkYD2pE5u2xiI/cfvUSUBRHPXNjX6iPqITQwQzw
jQ4VtDq+QMjwXJvvldefMUnI4a4zfjH5Gv/Ig0MxW0EZm3w2J4xR2O9BwmvWi8Q6PTo3xndrMjmd
j/oAj8hp4OEEqF0l7bIoL2yVo/xZ7B5K7WnNS8vdRTMaPerPSvXJpx60a1aRz33tGn6EGc06zJzh
GnbcHucXLeJNeBNTr9D8HlUAYAyqtpBfVH8M/FMl34X5XECr15EBSz9h7gl/de/JIjA+t4t28Z2T
CIE0YzYMfBSDiY1iHRUb25bsR0KpCATIdF9QFnTqC81Az2TaOFP4oTjpNA6svQZVec/2wCzOKnp8
PMjQmlYb/43KGAypprQPMwIR6VC9LPdwbzfySWPLmbxIoZtmPppOtd83uSd3AVSbqXnmoODxDjFE
8JyRFMTigolZ9A0mO4xR8PDYk6bilcqzOdh9GhjSfnlMhb2sx+lNZiQfo0y5aII7qSQ2kWDfOdZn
xlmL1wAPmvLMI1LWR77drucPn8Nx31ZwLFl2cdL6en1eeV2i8KyhoN4XbcBDjAqNcfhT/hajTkiD
tt1+JYUExLeVqDvT1vaNxqkaf2niWZ+PRnXsOl8UDiaRqDnGQlsy7dSh9lk2beM2lyhJY1ke/EJi
TBt3WcnNKoDsq/sm+lkNW6q4LOqn1XDMGneWoy+YXvYy8UBZUFZ/uXJQ5AOYnRCK6XptelcFWfLH
R8F3yD1JGH1mz5qj6Be4LXw9fTBf0P7WKJLivWpRmYGDjffMEEv5Osm3+WKLYA1ah/aLNa5Q7qXV
rdtfJtkGBLk+aCPAkG4KCoNTKGUV4I4YvVHKnSk5WciG2PpLW+H7YnPQvRH4kVKGgkBBrFexjbTr
8dFRzli/lINqx9qNlbYDLNdqdiLVUIYzatdcMR5G1xw+9njGvsXCmycg/Bk/V/I/MihYNolZQ7mr
UenJkNJYXCDQxRVnb4wjFZYnc5XDiFCdMDXJA/XW0g4hZtBKIrywYV+zB74quTvy50LElhT0u1Zn
nkKSt62/CX8JN8oagIqggHf7ESDLPudGrB68Nfzq5NKMe+b6JdzQnG/wtVa89HPD+L0rkOSsA3I9
kSqlt9HbFfwD9Mt0RxwsXzPgQT5dcm5avLBsrFAqPPeTHvSM8DjsSPnSGtRNj3mmLxRpu5kKAdCX
nzZBySjcDQIh0A/hY4EtsDdGX27PDaIjzEciCuaXUt6zckuGg8kZzAuSwykgdpPkSqeVzgujtES8
9Bwy6vJQWWZq7sxIXsV046fVvu04PhzAB9ltcj4UusJdFh0jPqz3YvY4iOUwKCInR2I438CcsU1p
RHAATytbGbZW7YF5otXYzAeIL7Xkva7D14ZyEPN2nwia5T1ckOHOjrG6TYFDjMHEbjptnq3VJfC6
JM6pEqGzcmJ7eOfy+CmmhQCIg8TGkVFMjfvkY7bsxTpPCRWej5QzJKVTdVCq9KKt1Lg/ncjwQfLU
4EcIsMg8edhFz8zXmh+J6LoX3jEKOD5ZEIqNyUnqKO1Jia8dDw6D7eJufZWLPdRIZHDLXcmUyrbz
wNZbRvyk2/mo1YTUj5HFW5ce5DKGwNoGKdZEX0Q56gSdyYda9PnVqtjNVLeCRcAu/98kOfx8Cww4
VjWfETLJh9Be1JuGfQwcCotKYiY17nan/coSVhMBLRRiVlw86jvRM9RL3Jnggnr1vax+xMYZ2ztR
MyP/SutOvx2ZN9QnLq8TrwVfWxfw8BBFkn/FlxX5GZsIsv667bSFayJOx4yver1Bi1hUhlCkEO6G
k5A9dH7NwWaxwjquaoMsPLDI0OkhePRD86paB6DyzG17tzB8DmqN4ALhjYH9XKC89VI2+PWuxy+7
Y1c3XzgNZoYuA7buO3BBlqBYu04ykoH+oEGWEsK3xfAR4qmL1yn/VtIKEizd1/EPXx70gJ+qdcx+
v1hfphF0oNlVCA+t3zUEI00PpTzG/YkxVioyuQShhLTMzxAUtMaDyZvywnExXbmZC3wfiV9dlddK
+ymM76X1JxzBXc2Im//oAPoL+QcQF4ioZlCh6DLQ3nstbJzW18NDY+5HFtzU6ig11jN2TJaeE9dC
kdsq8nHsGzuZcYbLO8QVi72sg8aAnQld+LqjF6h4V1DAaFuVKK9H/FgcaehTG+ArHJFYX6mPZTt7
p6QervXFeNowkIH+rhx6YpXSyc5XhJEwGu6CwQPvQgKjg6IuMQB43SKT+gP9n5OLVwrUYWT+gyV8
x6y4rP9RlCTGD9YKbh3efKFwyDrLrCCrr2sH+paGwTN0MqfAqrgTO8TwC+utPZDJcSXqgu0511fG
oJ2McY97m4oecWNvPbL0BQZUbMvvkOD0iangEbxHy30nnbErRAxMRqfNHa08tIgXyumkkqWBkIM4
tak/1/FVmu9Ciu635lwnRgTXqEGNJJ9SNCnPKzL4FWZvZHg8ZtRVFS0kEOZqPmLtIcaW94Ljjpeu
vvD4GROdpQ86DEANOjG4V/uoPcciGZUbT4KHznjhyTpUc8kqAJrUVr7yWMXlnoKWCiC56Uz/31Vr
Nx6yE8mRHBz8P+MWShlecllhlfYyTQeyNFjIBDpmQZzbhqts60Pmy7aChyeCwkTeLqfPCaYoUB8p
cysWAsmPNTjgBUhFin7nC7dDc1uLxzLBnBVvQk1cArIaOLQ0t6yYRWGXkMnUhnMQW2IQ1clhWAc/
gk4714Qq05yiDURii26kcXXWqnov3rc0j0X7x6U9pRNSBUJhhndSwqnKDOLCnxMTDdZ0FSZkeHmg
MnZhSqJIvr1NtMF00komZ2grGyiNwZbASJQMPMZhyAlncnd55iqx2a2qgKz6uauJx9BwBFulIxqE
dgtotOkQhvEG49NpbktzXeaBPuNcVt8E0nC8o7OLn1pO9qr8VNrVLZevHPs2Ws/ys+PkXcifSkl5
ECQT9QsCGelT63pw1rVnVnzOo+SKyAumQGMoVoNKyIaUrz6nzoC9hv0oMzhWeFmay8rpr47vvdFD
JlKDjvgorWGXNUnnOV+wsyDc0J4iYgHTlUmTguux1W5mDjWIB8GYmTnnxm4aCDBcTzkTH1a87cgk
WwCIHnmDigLOUZtrMrDL+uVD7jPO8vUlkX/KltSJiHDr5kuF4NLVmV2ME7MvaHzUcXx3HbPP6NaJ
b4qMFev7pcxvqgasgAXjT6eemdiH4+dYa7veYrR3m4FN5c27qHySjYXe/b7Gr4g+PAIR7zmqY4iT
uj+Pb7naMO6MNGAgW0y4SrsTU6EOPeFjC1kKWrVqwdCQIKWZRCio032QZn3Pwq2VcPyYqkW9j5d+
jAcvUmkM5JTTWTJLP7LYuAhzV7D7mkryzWbqQJMzsR+Qssy42UXLEbKZYwZbH6IrkurZtbhNw+au
ZUDL7vGvK9kN9aPsGwWnkr6CuaL2QOWWCWyn4HwoDaSAhhVlY0dSSxkXmozFUL8TyL0KKddVKNCM
LyxHCdC2M20f63l2ECCisvqvT7POoxedEnN4TaC6RJYWogLRnsIFv4IWPki4iBACC2zndThrDepu
3TLRV8nGW/c/g+e+IEkS/oWqcq70zA9NvoNInDA50kIk3VuFlKIaClaypgRLS7qpZY/RUHHDmfFW
r49ukdQvGqcS8Un4mIOhUj9wvY10Q6OnKVaQL+2lHtSfVoieSIJ1LT3cSz0Dg2Sl+9kMVuuixC4g
FKwer1WPGz2s+qNoRs+FlKW2eqfQVhsouKtADm9nMBhbROs2WMWf3hnfI5mmaal445IfMWMHUtP/
60MNMzltRM3qqywNe1pi7AkyraZ86PL0oxYjhdXLFipYncJRQWVTmwT5zidZgiTQ/s6cmVpdrSiF
MqiTsvXbFMJ3WjO4r0jxQr+Bv8fqK3BdEWoXUyfsr+oPIdm17Be2mLb7bCwnDceuk5/LObuL4ZSy
AE+PYDbwfHYUDT0JA3LNwA9kuuqNhuANAvAwSVN15q0MbAiCRhu/1UIzp3OuDC0QKfzhTbxpvPdt
1h4zyGkltStee9aQ+HUdJI4i+vOFODOVlKtxnIEE8TlK8rOoxk95ZbxlMxTBAR8ByIfjUBR3RRyO
mzqYIrkxJRLU0wiLe3u0RNYRjeTPUfyLJh1WOYBARoQQ1loib3DWnNgAXsgmwWzN4QJWlHRkUxmD
eDprDNkaYqi0kE+/MnSe/uIolPpFtoZ/esv7bwjvc3hvlq3O7W9yClY8YtQP53zV0gMp9YfcRLo9
D/x+uasxBi1T/W9utWMP51cwpqcOivPOnDlVyvEokbiRISfO+PIGVrclo911vdYsh1JJ2Xet8Q1Q
EAsLgTWQulA4VRl2Gsb6WZh/D0b4lnHq7mIEXPyIHhTXZ8D5Z2kVeG/0MoAIwP6wOihd5GlSEtQW
KS0xSFoGg9FdG5CxDn+MPM+hOp+HxXzgI1X6/glwOlkXAoi3kN5SpsfnMfJdhYaO0sM32W6KwG8V
xsxK7tB+rNYVmu3DlBhft+q+7blit+lYQr5BzZyxvw/1oanYahrFuY21fTYe22X0s6K7KgpOSs16
SaTw3KTvyoaC3Nb+CmpjzF9Fn/iJ8twq2LB7JhQF7drIoCw9ZcgmTWhxC8WYTiD5FnKboj8bSHwk
K6qinHkai4KZY45C6H1Ov7Ppc01HeOOnUvmBuwknat11rHyhPPlTT1DSylyLDSE+LRSpJev0Ytbc
mgIk6RCNUomP2KXkeiacyMRfEtophrRmkyVwpajNV412rONzkRLBqecYzxLbnZw1IyA0YjLRaaXM
x9dOtwcxtUOhtMXlIJHmlvwa0UfbYXuiU+Yw8wSkZlAH2cp0gEyQV0uVPXDMRlnlztN7a34q5ifo
M6LGXTN+1NkHoQeMeib6LBSZY3HqugShoep0Q3RqEw6YPg9y8NpRf5W3WEsVOFHY7dNC80oQZNXA
rFIkyazVIcZCBiDZQRotVsGktBHcSiiaJ0OxVoH28AL0NRyU5Qcm10576Yb+UimRl2ifZYkaubMY
/f6BwSRzJ97DNXSJOkHDqbhyWPOqIWQHjTUDCOqWUz2/i6Z1lnKWy7mNc/iUruEhU9aDPI/Eogyk
vZV0dezk5IM6hV8ScGlWEKeqX9mdlsSFLeg2RBBzwsyeEpB5HBKnLJ1Yp+xTYmQjvITTwCJ+mhgj
gTUcFO1dpRbDSEAiizq3D5ETmN2wM0ULDgqwA6Xh0kQyaAGBYkdWZ8vUuxX+QDvNma5qotPwp4n8
qovlMoYqmBzjJrNo73us2RNjkKmj1xiQoYdDwKl5Q4TkR1m8r8uSjQSdLKipm8pwMzH5rzNbXsr5
ljQXDcDczkrEfTRg/wjFS0uYNmf0TV7JodSEY8P6QyvMfw2SIGE17xQgIcZ9UTaAfIFdO+OIJqiv
8hEc53X4J+jTG2FER2mVH3q8HrCgngyUlsSdQHUnpUUAAG9ItxIGqVxBFjZnPxK/u/gcNpE3hcKl
3Fsjt3DlQyx9kufiYhXKPlvb66oz0mZnY0nWfUla+Kfwvkf9FGP2n2cgPZA8X0qMKxHSnASZskLS
DWC1wICmXdL0zhZm/+qkrBnol/IyTC0a5Ie1QpXop2+sfkwxJD5brA04CrM+DpTJZK78OzDV1SeP
/fBFjvtAKFVHC6s/sUc2nETPS597VKVXeryeTqQX0Okzp9MN8UXRJfAuqs/fyUBK/BM787Iki903
ChA10dcAlGig1tJOfmun+n0Yuos2NUfyMAkJfp8zNMyyfIJ2SaD6xBU5POuaQZxVf0pilNXIv9p1
fGdRRGm+1417Fyt+MgukT2TnlQ00ZB8wdMajYDnZjOG9ZS6rFaiWDNzHVv1ejx/9uJzXrHmU4/ou
ysl5II0J/z2szexnmG89CafR/CrQxqUNUyS8/OCYi7O88gSlj5QPd46o0ovEMeL6Ds+MNU40sj/q
TnCvgOiSJ99nbg6ErJOeeF891FDnAbdDzmuoxcqPOYeMHGt4Mcm32He7Jum8KEqeetkil5akR02f
rjniddbINEMTtjfyhF9kohhQCl5mIX/0q/VaitFDYwwuMaiD9hMUkvEnDnhIjYyqqgQizAgJOneN
RVmEGGQ9ikF5lkErwRKGotFfuopFf0oWInv5KteB5CfnEVlxEQ4/RsIjD8fVYcVj0E/wt25DIUAD
2nyfNyHz+oC2fJ9a49Vqk7fWbLw6Un7bDmVOWlXvMZIBwsm9uW3PEC7JJ9ati2a1t0WT7YQdvFij
rTLWY7MtEQzu8LD9QAQhioavadJH3JtXmjBOdPPUVtXJUDedRRthwuuvpur1WJKLXLd22oC/BjFJ
ELO+IMwrw13QV90rdNlXLq99jmFDnV9gQL3VxNJVQ/4inOapvZhN9tLVkl9UE08parJW+qlzO45n
P6tUxCB996jDexgOvxRIKBpHV92+blLUMU/PaNuqB8qm70U9I0q8TVVz0KTsXeZDAtOKkHDfbB0b
dCo/XMNjtvCwLeIv+FhfiBL0/ZeJ1JEGsFM2skNLk6O8pURoKGXrUaItiB9NLl2qQbKzadhP7XyJ
u/84Oo/lxpEsin4RIuCR2IreiaRESlRtELLwNpFwX98HvaiZ7p6alkoEMp+599z2d1TF2c60deHW
/0spkY4xHw1bZs/ZYJGmtHQD2v/G+4TgcrHm2YJPGLUzfBiePBdGcbJHxJtw/MYR5Xr5QdTc2QTp
sJ5SvFMiP1JXhKb17k4VsVeCmaXWbUQ5Vx3BoQzVET4SHIhs0fpH0hXXJZPNXuMAgsgQZsa2QfnS
sE+t4nS2EfHmzfam9F+ewAUy/0rsflB44GH9qG4ttUNPFSGrd3DzQCPf0oxJDa64ECmGRDDAK2tk
X4QvENYNAWLTcgvOrOUcDDkN4FNfyXWDvUZnnJqjYpAxGyrxVjOZ0rDTjVaH1QaGCcwSN1uGM76l
hdIo/wiGpVT4FAMzWIqwMejAg8E8aFFCOKAtKwia2B2ZS2hAXNJxIF8MGZkebXsQSxHhfQMGc7w1
2wpmpGmgRyiR6L7HKZIFvjkRfkAVJF923ORJRZJRuFXdT9WMy55peQWIrEWf1fnEztdsA9k2Wb5Y
TGMGQZ9kSPuSnoOEqrFvDmA9dr0M6ckC2G41FhPWzV6Bvs1eTYhjahR0BoIHjzy4tPR2WnlVWLHS
7j6UZw0qT5MAtNX+eUz1GvSxjnRQRuElnUNCBizbY7tJuF5GnL+tjRictTIWlsACQwxDANtkN+jI
UwmFn3NLIVyJGK8ZDaJevNnSW2gsx2qzXZJVwTZwQMkpVm4YnpOk22o1I7S+3VP2roJnhdYz5ViZ
34AAFrKEk6pjpOQaWU5u/mOFd+ZUSPNWVOfDyP6buW5SXb3utaqGPfkg67bZcsbRV/FD6JgyzhJF
ggUaLP4JubaVZDxstiu3RlQGNyJmr+HB8jR+R9y5EyFXHIm2c0UuYfku+xJnU7HDwUDWUObyX716
s+pdbLrH0O726LrND5xta7v8mb9MP49LsZU0CPjz8wATyASDGDDAJYD7KWIOVSDLgXfYfHMlPvXy
iL7xKcfW3HyNCJ70kOGx860KCr0uYwNyDXIekPfUf0WtMVUn0AcQHofdjHY1033nfkvt0qoNv9NK
7pD//e7dLrZm94tdpDa+8Mem8YfCBpcmZ/JyTQno6wU4E2fiuqzIqeOGy2V8IqzsFGGqwM7Z7PyQ
VWStnlMx3AE4IWOpTgyPmS6GnnEgLxnVDhKFF12TW7Dm1LCfsvyRiJPyvcdczFHvQp0nMf1fdmfZ
J++4rfLHiITWsF/quAO47iP58nAlrDy1cKezyyvpo/N0kR8wgaSY7hFQFPG41JHsN+O7ZP9ErcCy
6F7ONO/sD3Q6S6F7BSQKYS2psszG6VWRLENQgGRKcWMwC3XqLcAUxq8GomzrGf5dCifNnBVRyl8q
pGS4OxFVbrsMpWz15mOwi52Hhmof2zPrd4g1XCUNmqR0OkY4TCac/AqCm8RyLSMDNAYPDZ4AuC78
VmcZRmI9HyjErK4sdB613m8E4hLmqwrSgKWfo8BnOsrWjwMtavCU996WNpwsooZ+9BggUuz6YN+B
ZldMsEssfhM0BQXcx0ERqkUj5RZKc/NI52Pr7k7WDBAYd0tAeGIYFjqTJoUGbyrZ+oRQLWvcV8g8
R3ObwYRxUefYfL2CAK2SfUdfp3sBC00ogBfYYUMmo6CyFmWEGQdTcqC91chCB5bUVxfmazzSQOKi
5XxkDAaoLV1POktRRLkGAgqfuzpiTIjcFjnnOoqAKcSMBTFFEO1VwjMYwWR1uFLcBF1uCliuYj0Q
3u0U/28ABV3GTNr8bSyZGqRbKYmM6ok4iVEQ9MbHKLITN8aKpnFTYCwJ7GJtHhigsSajGVlXLGOm
cFoCeidGuIKPaz9r5NbCrLDw3YwjtD5ANX2U7rLU2lT8EVKH3RjiJS6tKymgJ1K6arYQQQSdLOuX
s6Y0rpIDtKa148//bCZ4wtGqrE2Pbcrv7cPs2CX9et8amBFDoizKnNyQHgqKTnYW8lgkxTAxiall
1wZPElPLagI5bWwLNK7K6JbknC9ttA3oI7aEp+C1rp/4Tc6or9qohjGqLWknN+BDXyCDrKMWfRE3
fdTHO1jZ86o38d6k+s1Sdgbd1eOcjjlDbfefZMbMm19mN4mlq8ln/POC+R+i/nFp5/jf4z8FJrOv
1VrTf+uU7su7jYyNAAOui+8GRg4vWUuagVN8dPUVlOH/ziPUMS6gS92mD6cWJYYceT42GfjO+F+0
gl3sI2FYh066lf80eqxouoXaVZ8Q+3IDI1g6jBiGwvRaiLe0vTjaTxgAMUUC43jkk72pnN8HfERj
V96y25twm5rXXL7F8bWPHmbzS2R41nx47aOy3iYGthZr10YjSil+BwUp9I+SnrxDUzWwUsmRf/fq
4qiTEW8G6ik//hrRaANvtD08HBt9OIfBBew4BvKnGD20i9rQfAL03r8irLKyi65eJ/ORJb+uDTU8
h50Ho/Sq6PyGWxSRLrsmqXg07gZhsj1sEg/paQX5wWBj24lfmjY734Z5iRWuXfgJTxDC2Lj7bcM9
p9zWJhGPODZu4Udi5D8O1X6OA7hlaSTgfXjdLe6gyIz12hpNBAAA8LJ8E5DLMbJvGBEW5BNXHtaw
CBSMl2IesaqTfxnIdXE0gD4+RGkepbB0ERGnlGD94q4HzQIL4Vr3WdmmbBKZdNBJKz4GnxGjmV7t
6WtWCAMMB+PAe2U6T0381o2PTgK0g8mS0815WDiLjkl3dssFjex5YhZm3DHMCe3gl2u3XtX9X+z+
Y6DcSRa1c33nMb0RCHsRzYDMRoqJuhzR4aQqdKdqkZdUH52D9NVZzmbrJH2eQBf15gpApJjWqc68
neIkJ4SIKyMgUrU/AdXkmzkW4W2ovrhyNfedBDce9X9ZCATixYh/JutVRxFvd7+OBRnefuXjtKZb
Lq9d+VeNEMXPQuwysZSMX4L70IXr1MFMzNUrt/xBsvGqmmM4x6dGPpgZQP3MKrRHyQpN6rckeitX
YfIq2s8ccQyAoh7zZtunIKGoLvaeZ/NBnSp3WxlvDov7trwW1CQZJaiv3kvqgchalNqIduVLsMR2
kWITYPTkOldex15eiPpERwESJ3lNgZFM+ltZUmqjYML9E/aouf1L2f/rDfbY+cFvzk55nVC0iRD+
B7NwmVNymmxxcSiADQnLWcrIW3JJXVbVNUIb98NBHF76Hbm0yCSdLyLpF8AiWt7dLGMeGd2E/OQb
whjuBo9C2/j5Z40KrbHeB/8nBkVRshKJ4m8mUss2udjtczN3j+VRqYvyrqG9863nKLnwn2m0Dst9
ap/R5g8aAhwNUDiyQpsuHcM1Dw+aeG+2RdkViz2qxgSpZzLsMAIx45tWUh93tgrOQtGKtv02QWvq
9bgmS+15NvlNcjd4+X3+W02lhymq2XGjnqQTpVff9lHDqTuegDAASSd7InrpK17SCcsrpCUjGY9m
LPZmgjbDdvdDegwHYufGf65pbGqQEARjrVVPq2VYxIwaJCcaRxDPwP90wgkMMGBgWgCqOwYIxdTe
iECxKabbKQXyzOQCNf8ZUPh3iAY0iJh0e+1LHBtXdj2fdtZshtmShR9Wte6aG7bK1C5mtqkzcBIK
2JtfHuJn2diQl+Kz15PCEUkUo8OH2RgvSPVxQQzvemiSWTKu4f9uu/QeWyZrSohCZcKAs9hYffJC
VOd+7LW9NYeLhsMhpawqRLdKZ0B7Ux7HbG7WOG7mvJhBfJRcam6M6U6NR0/V5Cph1+iTh7TDG+mm
14786h6bmXTRiZnBhozPbc74KjO/NYRsPWm8cBHm+ZoxOVsv6HFbufsCYFaQ5JspdXYBJY4LcxJA
Bnp0bw/4XovELmnancXU0jOjbRiQ4gJ2MKLkM4kaKRlqg8ixWhyWms3qqZ+2iQheHRcnnpXfTXPQ
nkyn87A+78KWBWnR9/epZjMZsvUnRezaWXxJszDv7syDjSoGdwFPAMIj9p3scGcxF4fjsOoXY6+Q
ijTIbIlsoi4zfiqSOB1z7lHqh+yhZJnX0mq7w5zrmgdMVbKwfrU0++iqdmPENVs4DTKK9cw3uUtQ
ypSsDBedDoN9Kk92Xn1KvdtOYNNnx2U+L4xmvlbv0A6P/peCqDcSJfUUSqKKLfeSUut6ZDxwCUzn
xqKwCOA10oID1V+CTD9ib7z2Rg+b6q9Lu+fUYs04RPpfB6WOkrcCm6lr+b+p4CG1xadG6ab9uOA8
JvKjakAfg0kS8WwlwuDYD1+iPqRvudBuDuK8APVa01RnvEyfObaRMie9m/wrVoGsBXBKONL4HnxI
XW7HN13HLBaYRQTDc2MYzzbfO1yf597rL9LVLxF7wi6BLlK9mmr6qlV0wfDxWT28eKQWZd1fzCoJ
kJ5u0N6g7h8HzjErhy5KZ82+52CL8UVC2fecey/ibdD+ptDCKqG9S11c7Dp7cegDUQqsXDc7OD4W
S3fjTMzpy+46udYZruTRtZLjyPJPwoGViqxQfV8z5S/i6Rg006bs8heoPC5huDkB57oWMqwxhtc4
iR6BYG2qFCZ7k5lxAa49p5XzCnOFG2VVDc3KIvbC9zYWjOkMEU2WiFOLljfWws1Ami6Rw0DGA6In
IFL3JWtRXAYc7CA2LnpLFCi59IqLh0wtYOHtU6X/GenaZ76JQ3uyvosA8FPBZEqxMCiNdpuEFMLe
TYEbadKvuBt3EyqdxAbLGbsrq2zXc28YAX0R091lyuqwzeULOaNx1KPqYhXGu0inxZTc3U7bJ2zX
BWSrMUSMbz0tU/1qeZ8JkDAw4OQGxLic2IeC6QRBsXVz/4yIyXutfBtnMwNwAr8xHi2dGKqIzXQB
wJCbn3pr3sc9KZgPQvKA9/8Cd9wD20UHaayiVm0niYrQNpgeftrTeUA/SigR8uwIxqn0+6sTxFc4
oc9gVbZEXOqIkbopQMOKALqNiYOMsGTkai00yigKiaF7JJmPNITMvyTDQAPU06LSSkCzI3gucoZM
8FBcSIvNllvb3BaQQSNe+kqYl4RfluteAkdcshb1PugtM9UQsLNAfrheeA0pcWFP7oHW/UvIuWur
eJezYVDK3ppadRyhCZgz+lUrdplFe+aN0y6IvWNZ/7RIeWXlYNfI9tL38SJgJdfdkxiso/OILm5Y
PZv8Asl2JS0Bert1FRFOicr8rFE1l+D+hsx5m0bjPda1f+GQXUI5rUDIeY9yTJ8dmW4yhQKSVC7H
ZUCHsTw3wn3hNO80knYEs2gXI/ei6e8ggnk3s1zRDfFP+QtAKgDKyJrBJYRgqbhM3m4SnwEHUhFu
7PaFBODSPOE9+SpJGKyPst8azT6OAabxOB7t/jYVHNpbEKZxOldFAUcKaILgJazfk+Q7AqTm8KvN
52l8jHwMhct4jPYlLYJvX8x81yB1pX3NV6V8ARU1Eetnfyvsj9XNsP7GKn6Km0uSfDbDK6PX4WEU
5yn/YAUyUNzbL623ZfZGz1d1D8/f5MZOGTtN7LV2V4Lqqf2FF5z08V+Pf5P1qld8SMYNon2zzHfV
gDmkwMMn0mo/YJo4zn4wXCF7/UmJPOjnb3ckcsf+zervtkJ89mECeirNH2G/GDy2KNBna9ka2XqN
XCO/Tgkwq1ujPqiy7fhGWjfuMoor3IWe/osEgXVpJ7PVNI8sUA6meBH7jLKyeuMP38VHSHTcZmiS
9rZ28IoX18N/eWpJzCsuaY21FtNNQ7dU+gE2pz+8Equp2cGQfyZQbmFBCU8lby6/UGNT9kLBax8O
tEitOJvaEcaGnL6UPDTdh9fvQwo/yRHB4E9jhd0fsmA/jM+gM2qEXGwi01OLFRZPqvk3KH5U06uZ
vYOanpASxkevPZXts+GHWGPjJ0v8xkLsM9xM1L8BCJ7AdtiszizXBRmGrOdJ70GWXsNEHaIXSC/z
x8vjXZq7KERPCjoyRYtV5dDvj9R3OsZV+9sR7LvfjWbHd9b7B9UcKsDTHmiSt7D4acXnBJm46991
ZnltQeTYw9aOjWI3cEESnfzSW8DSbIeT129zf62RQ09mttpF1ksoninoMyzcjgfs4dsr/xm0feAs
bPmVQhg2LkH9bE8rbJtVRLIJJ/itrBh5t7+O+LPUrcpfyHSKyjsDeyP4yczXliqa9SLvgGDy6gUv
mcZSyfzMnVNI29wE4PzGr9I+De2Z2XDmwGxZwCBtHEyZd16aKcG9cTPUSZpQ7jH1zuy7l35E4r4P
pn+Rc8zFAeFV0TJVJTfn7DK2Fe90L6HxmWBpbnjjBgbsRYZA5+yDvmLOxZjnbKvPkd18PqQrgamg
BUnE2uTJGNKFnf/O/fZ8TvDNA9lkSDFe/PI0ctZDdY878PhfufyKIcXMl9uzxvEXvPmoiEkOQi0T
r7r8lA3ryP0Zhnff/E3MP9d7VTxeAyN3U5Bfgz27InMzpkX+6nrAXdXSbRB5Ve9mcNSgzbjLGB02
jndtVkRjZYwuwgbdsm2Dc9fuVPOcTQdPXlvjWbjPbnPPs4sn3xMEWb5jPXlYTwz/JtMLwHfNOQfp
hr/IOBgNnBnFXxCCHRAPAXUkhj5sMEqH4QT45xS5v3W2J6NdR0KqX1LtMpo3IM+0CGyrB5xxdz56
HcMJ/AODj8Ss3mrzZoenBpu1ka0xbY0SXdDJ7REevUXhn2+9MkBxMQ4qcoyKL5Npk42h0mbmprOj
ZKoEN/dXyssQYj8o33IGpVwCwn8d/ecq+SenkwW3xnjP6n/zC4bHVJ+9bwbwVOOPiWKPwWJ0bynD
7rB4UtlraO1t81TX66l7ZtM2YDI3X2NMAyJ48ct9nl78EWHPslHvRIGAB0cYdzBYdNrmwaNoN3ZG
cGbxETCvVbgMhuduBhdgomwV4u9hqsChQOvJgtJdplroEuPsvJFo/wgFKmWEDJdxwlY3Bo+IhiA0
YzSXRBvNucu0qYROS+8l19x7UURfWlp/j1m6UhQ7xih/PSrNpd89Utx/T5XJDEOwXJTk/k4EyLGk
1y+DS3k8KPnW5T26+1CHOBKCGReeWBIiQo52TuiV75KlXSXeKieks27zk2FWoKgMQO1GiAgWoDaf
SK2lLBCqZAn53katO6PXtP43rStERPC6PStyVqUtEaQH2CjYsvxB+WAbFmUz6oDceBxILtr8wdoa
HiMfZZeMcW08GImd0Moljrbk5cs3blvuKPSDQ8YEGb36RlP1xbXUMumt5f8LT+I2UAE2NavPaD3l
CHC9NoqYcLg8aBN8PNyskMUntW46fZ8Ro8Jo173oomIdVQGdmUZ6q2rYtI4Yn+G42jrEfidhYNyO
qPMzDf062nF+GM4yUJG5JqJ5OZRxu24VB6IZ00BVk/+bG625TqGalSZL3ETbidGIwbHIpYpzKBC6
i2XSjkbe4Zehsw65HhHQmEnm1Zp2tCmiWJbmVIN06eRlcjGwyfDow8hXq89B5G9EIcgpkSRZCoa6
XV3PZJ/wQ2Hxbsfxs9TwszQzG9cpioFqozyIFK1kGXKEzJ83lP6dIJwb4RL3RV+TNO7/eAzL9QKA
nANargaAy8893vUJ0CVN8t327K8XHi3b0EJe9oaR+wF6BYkm2tNoYIJha3+Ia3vcto391whREPn0
Y+fZTOmotIXq9Gg3EX2+zvoK1XfDiJ3ENsC1cWOumXQW+pttgO2c0CEoxzxERvlS9031YvCAs1YG
F4u7q3eqbwe2DVE+8sCWRO67kivepunsyhS2gQa6FyXrImpxRdRuditQBcnmMWEIiizH2JCNyKlp
WMsIfelilGW9IdZoNRYeoV59smYZKRCczFO/+V4nI5o5vFfoa+kaf5XJhEF5NX5ExgJ8ZSHxBY8Y
lc1Oe3U0/wyGpcCwSO5a4RfPIq9rEjK7TVC9txOiSk+AHI1zu9gp8rjGTminGKZAoJv9PokpfSIc
wJD9j9LCK5Z5CULyiKs2UwejGU/prH3QuwC9adVsbI0O3q9Iec8ZeeN9YTcDkZ4oqDoyV4FM4OEM
mLKHmDfWZrpT1mgmrAbIHf9i6oPIPY65SM5KTR9CZsV6EvFG12xr2QIoxBdvZTu/8N1NpAimykVI
ugtazqex5Le4cqAmmixQy8Dg7JGa3czzyzYmOnJVBTq+aC98DDk+KGBGHqqaRL92ckJKP70MTO02
WcUy2VHah50GZwqv4DCUPRCWFvdIHmusMVqDCR+Ys947jx4AgqkErWX6nkdd5e09MrGoQcILHDaE
+bI88FTrCy1OofOns7fata/ky+ANSLNTl7vsMhJsBFH3YhTJMrNZMTluYq7jBhN6ipTctDGtVIGN
YVYn1qWkfWqDp2ro22VvwMNAj7tsfMZdvT2phTW4iI3N8rOx+uypKAmVsLUG9wwqf8j54YLEFsRG
HVkcBaMwQUQuclMGvDo75zzTtklNm+R0PhQXtkZpgqLeVQ1YtTpYm4zrkErzMdhZwTqBjbKqXHZk
UTcsJGEcxCDGq6ZzcFH450EhkZdiBJOPtAqQdrfrxgIdbTI94oiMLg1M+prJymuSu3eetA0l2x+T
Z4Crk814tOvfgO9bWBDKM8Crh5NI1sdCUQkYPwGEGafEl0EGzw5t1TUN+IyTZJS8QNEuM7WeKVH4
V5sYuOTIVnJAggB6Si1sOl9dtdcsx0Kc5D30OP/q5zDdtAALFnMLDncEihmZ0itVe29JGx0DSzsw
d9M8Tmm/rB5db99ACr0oTHQyDZa9aZiA82tyRfnhugp8ntT97wy278ZWyb60WHxpzCZQC4VnmXOL
GOYlNrv9yOoTsMU94cxeuJiAQtdalS0bATGGR7OPGCaNaFsIkedH1mBvZJWWtekNij9pJO70LSz9
k5SKz9z47hkjJaNLdD1kB1KGm5XZDH/ze9p3Y83f1FCYxUm6sbWLLYgCihCXiiy6hfCcixdyq3tZ
R3h0Bh/eBW7bQILE8cE6guPkybIRB8vE0jfNVLzN0HkIy2i9dX1YpRrRHGFnLv14Xk+hN5siJuPO
xKYUicarA23aHxzKXcf8ieE+I/CBkj6z85LcfmRTk11apJiD/dxP2d5Px++oVCZxLcz3umDepmY+
uQt56KyhpnL0YhZKR48koj3VO5UcjyJnVcAlfbeIOqvsOZOKN37d+DX+OnrFqv7NO+a0YVS5614e
2OCi4paCjTzSR7cOrqPp5VuE7B43JNmW+WqUXsthyNq7y2r4fcXFrXW2kCSX+jFMqcSV5xhVL2yu
U2s7gOf19ha0sJEiaF/IbdXRZwXTWlhBZg4n6OegZ/soHx3WExbtzDpPCJjOLR2X5030ubxfFpdM
T1noN9ugo3Mnic5aFjl40wm565j80ZBxdx6Cie1nYPHT1EzrNfb06Gj0qxZfu+nhSvJaMsUqG28a
S0lIkhK/XH2xB36OZttaT84QvGmTsegsDlMVEQSoXETWZYnnzxm5p0Y81B7vcWDZH0KfrqVmm/TG
7XE0y0dN/kcydGhGIty42lX4KlwDm+dHxlZ3ZA8ulPcdGv66BD+7qxI9Qw9664Js77RYmfooF7w8
3Amodvl0ggZuGHoXLXcpSzFvhQn+VIg3rP0FxgGi6dBP8XYV2mteAC+wZfNTyxmy0zWXfHT7pUHZ
mGguMiOoZiVZX2nubDLR9AxvoM8OGPYz7xF7Jqgj7DDIZW/+lODWZcwQMGddSj+5xbkgZyuuHhLd
+FL+jxZpcBMbS73Mv0dsXGGfgE6P2ML0wvhVmn/T/XRjltScpkdxYLubhHMXoEv0KVXyYus8lr6P
vls5y9ZUCeap10DrxaL27n4CHJScl9/Rq8Pd2IKRYz0+85kDfFEpo1GHLQg/JC05u6k/p+ABmh88
wgHYgySOgwejywhm9U2fHBbrWHTys2vVc5bcme3+RmG3jbVuR/rb1kFVI/RXo8YwM7Q9y2Onxnes
fp3kz08tBl+KlVKJRzudpwY+qaDKyx65696RUPBk8FkkFk7HrCx5VRP84inwWTMnP6sDttXh4QHL
oO+VxrI21S3Y3uMaUwKAZlZFXTTuQ8pfqWjIa5NPwxLNaXBQqyRhe3eIgyeCgNENxrptS5EHUaY3
8J2wDmAHuevmFOIMmspYQSn0NItpsv/tzf+3oqcJmFJa+95elqPr4KLBEitQmC3zLD07AZPLJNct
/sdWW+SOeZrsDs2OTsifnaIyqrjIk4Qmn3UvqTfk6trjL9gpLBKhFRNuQ8eJjCSw64YUl9DYUO2D
V7Iskud9dqMWhK1a4uTQyVE0bSz1Ynyz7folqzZc+yu96X+9DK52+NxOgFg6Fx1m26mtWTgHZyIp
vE7b5f+/o5z/NVOZXIJkfPP6kq6prbm8LbzzOZKDIQC3D2KcrY3+6Cf/MzS5Z2um4k/MaSe/4Kqo
MeaOvdwhf+GBdbpTBrjYIL1GVOgckgAbtaaZr7LARmONBfXXRWlo70Kp5MLQq3tUUdrFlUliaVbd
agkmyMCdUynCB10tIZ3HxAGlpdAzPGI/8xxTWdkmN5e2FR3OVz7Sbkd/vuP168YCeBjRTUqynWYD
Fqyawt27Xj1AiSrEmhzwndTUsLerCOt6h6q7cZll+sgw4v4IoRuLQdXf9IlHYWpdcLBTjzTdBkLi
4t4rxw7orj6taT4nmor+O2A8H0aolmqOgkhD7gdzuMD5pcKXwO0EE9RkLUWeoGVP2UzHHSJYgBqe
e29T/c0fcNwUZDRJLz/3c7BNkKl3yRnFHxvNizL5IO3xHdE0FQ57UQAAl17Xv+1wVrBL95jq0T2J
mA0OYY1wusTMD+mHHW+vrS26z6exQ4wThK92qr1rAQ7xOLQRxBlsiWvb+3ZCqilEGEiRWsCaQwD7
hCHFQmZhshEYMLXWOYTQHxlAoK5shO8/jensyDGLrS4n2GnVjZTlhW5Nn6WkGSWzhpmOuxeF2oih
B1qYKmOpoESjUEdpKlDeoG8sIAGkGrY46N83oySGk11Ey130MGZEGvFiCJRNkhMC76prCR9l6mOP
D6N1AgkYtZfnr7pyPFRSFfu8qjmEOSsGeQRRCV/BjPFjj1F+wIdCAGyzs3mIx4QJRJOCZyWdSmGi
cKJtN2U/g0VFHLrYD8ZiH2f9b0Fs5cKvTdKk03NaZa+G2VjL1HpDa/XRxtWtvednqpKZVgN7f4yQ
NXkkTjGsXPce0mrLJ0CQDu8FMdZfOkQh/v7m3tYMbjN7aUoP2HSSzgxobgFmyvDtvgqneDIbbz0m
zr1CvzUl2o/XIJ92VLkpTJQWk86NXxE5kMec0FX/YZRMWwl/BxvRaP1Wti4xJQpBlj5SWdgkrwuN
zIucarqDT8uoW2O9Zvn1KjSf3QIabG/YR1sO7WKfNNGNdh38aRhHh9Cy116VmHCDsRGEFluReI1R
EGIW6WFMMsr60tkGTpreESv4ayM/HtJhrPzNV0zLBWQJrSbIUokQsUu3hMD60N1SrYM5KLHBYThl
1ByWuisrOnLJ6yFShc5j2Wg3douQFjRRNs5CNYfRjCoEsQ5whQddbuMOmZsPub7JA3NrZBEcq5bE
pwDM8CyOw0uKsafdSReBqwbFpKVr6csYp47TvkyaPFfI+jSL0AMqN4Zb+U8iOma+9bFT4W/f6l85
WUtG62IJgH+SZNPNEMYNeCwtQxFhKTLQfDnNc92BOnNjjPEZjio5wBbUnInoWHO6qoyqmohSllGR
v7V4TiiVtZ1GULY+wBJOqeeKOv5SYfRON8efIW7pMLhHW73c1TbqGM0gIDlKufv6meZSrkODlJMx
5Gv1KNpYQPDQM/LTxPCatfVzok2XWYgnw4HvgWYgUWm0i7VzXZGZVxTOPgnVrfF532uh8iNJ2YtS
WGyxPQ/BzDDoT0WF7DZLYyoNH0ikUyBqqI2BPyYZU3XqbbkZ332y7lrNvk5zvKswo1cchlgHuNZr
q3E5Ego8bCapCJ7ZSip7XizKWpLJMgQfr2YexWj6o0s8aw2wGqWj0S+8+Sv5eNuSjjS/QGi7X9LK
YCLlbbfq/Ze65Yxoa5sQB/3dC7mCHOuTVCJcz/XBDpNDPqgvjhgcaymmDGYHW9yQWwR130HQHcvQ
Cxee7C58FpHS3n2CwB2MwyxJITFinwR0k8+DQ0r4MBnoksIMZYY8h5W5HudYjby6j11xbSUGk1i3
sK4ajyDSab0E30ybVuu6Hm4eYUbMtTldRh6WqpT/MHzWSzIwv1Fe3poWdu9YYHGITaLNJpMqJxFM
trPeW2ldFS7b36osL5Ymdo6nId4piX2B1ncVaG1md4Bc6IGNeo5MjD7z6Db75t2OzWnfmtiEix4k
A1hXqBB6zBi6v7ZetnWqGmNhTUWu8tkTO2DJJtTBQXG91Kzgy7cZEPlD+KJZ2zE2bygp/gi+EKux
h1fvSXICbXTYEdkmTw6DEy2kxQ38ATpTdVd49m/T8O2JkJ2dzmg4nYNDBjazXRs9EjvG2FTlEwNm
Rt2tMZDfTJwY0JOUqUwXXrirwF7kHnQOHflWXZnjolD+RzS2VGIxzNtMF+twZZEUjHiQUqIiRsUa
gaH2oLCYCJO6kUAXsJPvznLtJ7M1vvouaZCTzUZBRu+167wZYXhlqnUiNPiQxzb3NWcMQ+ZlC0Zp
sLiWHFX/NZ25YPr8Tzo5ARGc8AYb76yB1TX3kKi1UXp80oQw7Lb3fUFYHwac+MkV3W6skAlJyXrE
cDmDqVDnGeICwAOkSQF2MkDxs9C1APIgSVAEt+EtoJvJsuQcaXa/b7KZfdMtJmf80pLi4TAnEraz
EwK54IT3tUONztDUeDNj9ZXq3psbRwv4gQOaJ15AUQP1idFUk+/QzT9iE3AG/OhPndhcvMX/MXZm
u41jabZ+lUReH1ZvbpKbZKOqLmxNlixZlq3wcEM4HA7O4+b89P3RVd2NqgMcHCChtMOzxOEf1vrW
eI/caMVM9SND5qARPLVYHKWdEjtb+5TSVC5zFxarwOMyLCr1NBjzg0OIAA00SGq13OusLYVcD9Mk
tjcFmhztEIfQEDsACn8ftMm7pPFHymoSMDWwnfKV9NYeYWF9jsQ1D9KclLP4a5Tp1dXqtxdwDtK1
6wJDf1Feu87Dak71LXvAM10LF6LOfLI0lgfSTOBXFMtOFO8f231Io6bCwOHIrVll+dqvrGf8sHgS
0IUVM8wDvFuJJMgpHqx9wiu9GRU4yQiLopcsrEKSFacY81vrwNNcNDKkuf0eZ5xmiB/8GTa7CJC1
Vb4oN+SaLoNnT66l+D3m3Q8V5JeCZHnZy0dQxMnJGog9MVz4ruUEEjVt5osVBcx7wmX6Dn822s8T
tyjAsv6qzoMXe8xfggQh6RQwAlxAe3mYQsmMmteaQKfMBf6B25nLr+FrfBVUmEmC5GMekw+A71bQ
vc9z1qDzZx9DMuxCIQNVYxH2/NBzUpIx8pIsr5vvBWS6QEa09rku2qvFfsYpoYL3bYmItSL5p2aO
tLabdFr5FfuTwqbmqRyY7k1XNssv+HOa1Ism1APXV8jmB6cFMdfNNnVBalvzzIY4fXNqhoKu5577
skJjYYRyFZm7voPcmftleKq1p2+owuWutNBrpQlu+gJZMvpJhNfkksW7noAxXkqOz8CqrTtdMKKc
UFjD3mQ/qSYP0KWNhR75KxwkEoknSlWjuBEpjKpsnCykrfsewS9DS7TLCVZFBqc8tc2q90CFl730
b4KqbdiYpdzR401dsl32ex+CnWQnbOV8uWVDqSCNZBQwPWoictHGC3ODQXKMsg561PSrQvBZlNNP
uWRzDQZov1k9ca786iclUPJmcpWxJs0JD9wl1fRcStyX3YhCzc9gzhW2ywSkYgK5qz2+g10W0RqN
0Nx8DZ7YOwBXzZDliekC9U6A1hiFN+1dSEquTNtNkLevgcqzdWazQCgMAuRnDtAmKt9gFLyWZQ+m
qmNOwLNSGREFbBcuXrqzR0QBEzasUXkDyqWRuJ9n9g23OaG+oePt/N4CSOkBLOyci6UztbFdlqMG
0PeMe+itmeGvE6ehscxN5RHBo6gwVdP8QMRPEE37bKQ4Gep5xwj5LXMVuDD8Zu5YwYMzWYmaxa8g
GPaWUxgUlWzE+7k7aVqEIaV1bI2RXD8XBFQGUwVSBmaQeEXIXH2bGB0GylYum+WeZO5Hu1MvdcgM
zDQA2wWTIgPYrPdNP951ChQwfNdiNf7Ow9i9RdQfUNCZmLZYMRpXo5rboyYTG6vouNWWsWMwdzam
Vt82zBCx3ZMPSGTZrW0A7bYwnXMmmmvpDhfXt6B0BeiB3cncWPHc7q0c6WTJamvjLaKNosMtMtvM
LZykYafnkWQOcthF+LUAMK1Mw2vCBKV7kkYbvyTfUtWCCfdorBrWxwezZbRTokqo672eSMzMxn5p
bzk7c3QfcTJQPzg5YdUDJAyfqKm8LplCQM2yTJYoo3vKhIVJ3iYDPIzEc15wmlYUkZnr9Vhk08em
DOxH1Y43Tkj+qEpRSjMLJSzHRfFLcBeJpHQz7PcKeEnKVesqT4uV1QTpesjwLAyAXAxL9mcHx/kU
n4fJkTtHkrLoMGRklqTEziSmmFrXR7XZOsZjYlY7DwragFV9H03FD7PN+7tMlfcqADxjGQ5JPaZF
VMUo1gRoEDYysdYKa+ODSd5vnUMt9FT104h8MFJ1cPWAzjAR4MlOG7JwWw6FeJxglkoXUnv8q7PB
u0RCffauIPwaXWc1YKRBYjC5AcD6Lp7WTjLvBhphwprkcFtgQIh9gYIa3qi1GH0yMLeIvrF8cKle
IWk2CMjLbPlKR/5eJfMIphN9+lyz5ckHomU/9Mh9Qr7aiOCI22LGRoPojfNr6gCti5yPMbkfJ26T
VjQ8wPFlPRA+dNqG4eoLHGR9CNiqZ685vzpT7RILVf8ggFndosq7lHb2OBhkyYjIfNeqeiS3iikF
Txi3bOax7GgDJg6Qh4AF++my5A6Wp2eufsbOdIk00vXWLi7TaD8509wz/oJFMyjz2jnZHQU8e+se
R2WNspgfmwRHOnMI++hGCEjB1TU/1p3/1PQvBpmWSs33JJPIG0Z3MC0AnHUe093WnftdzrI1cojw
bBT2kwpipDSnPZOmkC09ucFMF+lGyeLpFEkiIVOxxVA3SiAU84hkuNr2Mzw9edOybbOCnjsmkdtk
5XbjtC0BpCXIt8l95gUBCNNgkMiGO81JOYNkNPO3iOVRkH2FfnNXdMmp5lKsf6c+92+3Y9bRs5tq
jL3su5bBWwZXqilXKcvyLVWbpkxCsVEaa5E6j3Gcvwd5+MIWEO5Hz27XR+sUbEIa+t6b2ZcxJUMe
FvIj1DEgQq/0z74huX5iqbPkWqHTbKhTx+J+Lq9jhRdSwJxuyqselI1KGY6qTzSJRXR04BFbwpq8
tcr3DO9OSQ3ktAN6xfGYwNzPkSuZKI9C5jApgNZC8n8PHHFS3zj5RxOfs65nQIeZFQNMR81OTusq
xvJDph5z20+ztXZE1kec4MiA5g4idByZt3K5MNUes0sUQHz/uZxWDFtuBCj+ZRZoQT7XNHUDrWlD
Zx3G9i0mVmsdMyrOfR/UAAvhKt4VxNrC5GVUrjraSsZW7KDYfcNERUloD5AiqQvtnyTE3PasAgUN
NGanVV2atzZalzy9dWq2RNUcfbYOY+DC347z3N1MGaM8chr6W2qa85Bg+0pJLKcChDUZESKLWCEz
aof8JgcAmbF47reN73PTVrvaeK0wyerexeIRbypCyTLAdmlHg16lpyWR3UcoOwqaJy/bd/jkuLbd
07C0vMbhMUR+0Bcfwn12mI5mS2aqlxNMFHOfQyctcIyYX2Eh4B179YvXdhblS+lvlFViF4XnGfQm
/XWASsYP0/WSq7qE+ylcvwJwy2Qg0oUHnDDABBqQ09ln/YRrprhn9oyzur73nHcEaLnjKVJh0UaG
XNoSgkgsjR/eT4mmxs27XLLxOQB9QCY56Vezat9kwGUxddwH2VqvZeJDzTfpjICbVFKK28hitJpV
MbtuI7t2trVRRrFqi/apFfQw1gQW0A4W5fzWkaAmsRHW5OP6qyopnaskDE02OnqzS0yiqgOJwDLX
uOgc2c6Y9fP97KAU7pXqUC3Z7T4nQxTcCzwe0r5pIX1uw71lfIRJ1z9bPaAZPdDjjC/cbEQ3XdWc
hI/fDyjDp0NPJRe4xjXLxugk3AEbDdL+h9ADZ9nn4z1bkvowm9CY3CIo7suBXdfk9emZ7bF/o91Q
bD2jcYgdgMIxu7iXveSHXTXDxWg9a9Vbk3sX9j1JnqNzip3KQ41UVQQ88CowjMn2VYX2hxNlj/tn
evdd6fHSWsPeDbvyuvw7YRWDhRhXBYtfOEp/BdMs7tn293cuMZ9W4pWvto4uhrbsx7LNsbjx2d//
PKdKkXRSe+u479h+tVVN45lEu9xBUK4ZH1wXVIoucvIhrc7dh4IzxFJz+qrskryl2j3ZjTFt2HeX
L9FcXCzT9c5su+rrAM/z+5+Z2DDnr3D9FNqtby0ZeW/fc/1kDIrdUGLQHV0KdD0ikMcU7sNXXeqx
qXDW9NXwrHpDbirUTU9lCV9cW27Lkb+Oxsj+JceKYa3XepfYR2RSjEzYWh2HD24LUH3orOZG+ENz
387IfRrC4q7xkDq3Hk6MJ7dFcaC0+T5oOzkxbiOkwJ7Ul2RG156F74hHL238h0Q3Z0eCSOMnvzQx
sGsReO19i1+ryQYatbCZXuNq/qycqD4z/esvdT49+NxxbZf19BxuNVwQyF2TdT8bHqwxs7tk5F+t
PMN5rWoEv3mBNW6umnTrWeh1LNQLNEKGPkCXuYlBUOwmROVPBlmJLjyyyKzKOy3bkWMH7lGZttU2
UeHTsuDYuXbkH6eoe3OtVh9qrK3wmMY9kLbICflIK41Tx5U8Zbh4nNKsJd5y3E86k6iiYhxCufGe
zQPvKe4ZsMFQz4TZQ+PDl2s6olg64AkPaQ6oXFP/kqwA8Pv7IXeRCM1p7m3pfY9KcMiLQA4HlfTz
Jpw90PgcQefRlp8hsLaPEckfkED7ZCUEFzJFZUnnBtYpxmM1crYyj9L9WgVVxnEi7fuyqpCBKLHx
BEGFWVO/jQGZAXKEij7DAJ24V0UlYN4mHgkDEBJ+yTBvAGHAMzaHn8rc2gXV4c0cu5uZFfda2Krd
Dj0v5+j64NOSbTQNmKHi9sOOO05/L50OkYKBDB8luZ2huokbVTX6zoLz5i7L9ogR1hyWJ99Ep06p
DQzHgBLQsCvfmPaS2C0pVZkZ7So/QiTU9bGLkg2d6yBMBDKzbNbU5Zd2KMLjqMBiexklcN5Me+4a
au+mANgit53eUPnhl6tiyN9a+iDG5g/Ryua5qDAh6Rbgr/IyRo5C3g7Mqu+nift4ObT1wYIb6eXB
TFkoaFWkgUCsBFvB/eyuHiUN12QeXDhreKMefN7uPYnATqXwlkhuakvX2wORKF4YjlEFpO1bB4Ye
gS7zaKCeRhNdpg72k+7cch2xt2QlLNrbRJiQy5H5VmNuPkkL4WDI8fApZPGQOcnKmJBL244xHBNo
K6xhEWvryRgZZ9WIaGhyNnzbZF/bG6tS6p72HhOuId11zctxl9nxXesN+lVasDcEJguHKwQMISc7
egugRi3WdtgFhUs/HfYt9YkT1zuGKshMLJFs1ZR4u3q02db2oqlOUwQ+yQRyBu6jYbP7/YCbAiLU
XKC8e2dfg7Cf3fQDFihuqdkEYazNkGwtD7plo27MKMtRvnh7awJoTYjfscyQdMZdf2BnRh9ZJQ3B
jr042iJ+7KrB3iVulx5hfbY3Ud2Um+93bSNNjzezDRHK4iS5mQFOLjpNBhYt08HClcQWGvoZC2F9
9hxsf6aX4R/jaD27tnkmqhv/kts2h3Z5EHUGCUrIXVznzt7zzOAOCUryC1IAVq4mmy4SzcF20Nav
VjifaZPXB99XLUYSX5CyU6TUJPouopJdASNqnwl5H7ayaluWfFC67VKFR4VS4UYrw3zwpQVvKiMM
pfOT6ZSPEsyFt9Gj430VAaLRVE7GuvGhoIZtQHLVbM0b+QM1U8wQ/FPSRg6GVgcl8/I0dPSz/mhR
aw+4uABuOPctbMy4odnpTHRy6Vgwn/I1IcRKXP1hkQYqKNIljfa+UXG3jqMS846BHLEwEAMawPm6
xj+UTmj/qMhz6guOwCKYoMMk+DTmgOlWJIFXdQPO2LJB1hRq8dgFi2aEsFthbEqVM2FyEhNtHOlQ
kZkeWpxQh7T2N10RDMtl7aYQrmJjbaeH0OjTg+gzvm9O2yOR+/wYHWJ25twsdxxOP1tYMKdRMl1V
Ogexn3Lj8+yS8Hm/u0tLr3vyK7M6B8qjEYyo49NwTxMQHVTGoqnchpUWp4q27CmvCr6U8CpUi9ON
N7jy0MpgPHgGSXItRK/vB1YIpKowrfUYx9+HzGIrIBl7aJwArkn5Ml/l2AaPbWceHDvpnxboURdZ
HQovK9i1yaHjInusmJWwH+yLJ68mzaSIhzMX3MOMefJo2rXEbcckh1yuzFfqMAcGOKnlgb8HnUpU
TCvipS1uQgmtHBcZuYotlm9lLaz7fHlo4+Q64UvadiIKOvjS/Nv3R5MhB9iVBI90ecXicH1m4Aa0
HxrA6fvh+9+/32rl/D51VN//9u/f71piCSGSHQHbfhOw+K3rhKRHSvs8nbyThkCLuzXZldJcj/3Q
wxrmClAWNDQk70osKBIFRcDp43nVeVYhlv45iE5jYSBHn1MzW3vZkqCgRXQy4Q6evt/iCfAPptbg
f7h4JJRgh8byxZ69sMM8PUbV17CP2vS2AcUu6k+GYGTm6OXs+YY7LQ+sleeNF+KRiPuiO2bMY+uQ
sqfpGgiqReI/zGnnPxQOiunEd7lGyvrZxsW2C/uXRpnD3mjSYc/cXIB8ypy3XnhUgZ0fwPRI3KOb
Ba/K5HkeKtGCm4geUY1RCi+v4Pdb7fLu91uNZJTDtgZUIX9ntdghyy68E7KaQVXzkKUpvuEZv16M
/iJ00prv04qH7weQoXhstX2YhLizwqDaYRx1gPyH7R7SYJU51n2zPCR102yFZLXlOMVvP7HHO+1U
Ccgc+dtOqvbwvw8VLtedl5ikODdeLxbGKVI76AMEn3BZo41hjdxp/9MXmhwLbijYRH+PcSh/uAzI
uAks+0WftFofs2tU4d+ItNchyfHxCJm1cY1nbJdxBOg4H5qnRWHT0ciORtAd+kk4x+8H1ivx2p5r
qCpzmP+EV6wIS+jYYksIhwVButyXVqhKJsxkE9MOZBLlrNrfGT1XozEEKS8oNi6qiT0qGO+e5e3e
y+l/ZVM+VE1/SjATcE5zNU1HfE/TMDGkcR5QGcNjM1BX2FkUPE2oOG9ly3TAyqjHheFky+njPad+
wSqIFETIHR8189VLqEAR5bYGSdRxSwO2YZSEhMy4Wk/MSwj1Eg7EU8N6nfvJOzRZ5qOAp1PDYQn+
LFCkrrlh9ZIIq+K8oc5pIBjmSBA2rO33rQfffsQSbtBkrcwC2q8LwmtFRBCtouWZd+Ik/JK8XjsV
z0OKwqNn0BRM7zVqmFt8HfFJgcg4xI248IUvSe9Nd3KCpB+wyEGRss7cHPKTZizVQGpdBzAz14W+
ZzdKaHfE0KOCWZnHCpCiK3BcROaFScnKrNxfiV/T0/S+dR5TcpuCVGeEboQOYXwW05bI8h+TkqiH
fGxoq4R1ZPZJBtByUED2KdiAhphIe16ywJSfdsJAaWCHm/RjsLPGWh6LzHtK4qf4K5htY+0X7bgB
0xT/EPwa62IWpHOTl7au2sTnyuGgYwr2pfNL+N6SmreY3oroOUzla+8UbLcz+Vx60KciolH34xIb
rGS5bzvMRbkUD25M12YX5IhQ1UXbJKVlyGcMuBMrNYmEZd3rGqCHR0Zk4tvN0fMRZOvYE5CzOprh
vH8WEhe9aMhLBCBZYAFjHBLZyjwFeSZPtUSUNwfBJlkuSZKhnY8iHFErxiA8RLCXZPGeRVaEU8z3
Vr3qxiNalJKaFD3pHO1wB4j1EBnV3QgCyIitJTChnV4zQ2wMozafwqBf6FAljQqO5BPCwkeQmPmu
NDvIMF0YPw+9ixKjjndD4DHu7rN2M5hufLXMN6F6+VQ0ZXIFA3yooQ7fVC0p1wg6p+dospGih8Pv
2YLaj2pN7tnEIbHxwffzylPldUG39btoWlkZbDPfL5ldxJH1PNNNA2xiLVQNQj7nESrRomZU7ZTs
143fQ3W0I6kf2szAO5ctFxOqs20ci+TiDSWDy0hk2ESgxKBwH/dR3I1bZFgJ0wA//CED2A9AnsON
HtyHkfXGBdrFW2Aa/acUS1NLv+4s44I5kC++7hiHUgeuWyNzNj0aHLDxxKT6lVHi2u9Jd+nHLwJE
+3/cW79voZWBnW4Y8N5mniofdJFqEhICY/39bj5l1UP+YoIEXIdE41H5mUwtjTPZEgUoByd8LUgb
8uYAL2inttrO9V3lYePGe0VAARUIDQYMQxl6yUksD2hCpo3Z0OphYQS6a0PnaNg+XpLccC6l++gh
c2P2PeLIsGs2JbKWOz8noRBCJCIU1JAIynT5KJr5RzYYwzPXrS8xggHpnSjcFcIKn1zjZiZsmjPf
Lr786upa+LoGu7X26WhQ+C1F57hwKP2b2YDfBVHaOAdliEpyxD3pRuZLXgZsdIv27Nawo8pCGDuj
RJnSWAI9cI6G02wrc9sH02Myde69571GIdJlOZH94+qUjFM1EqFCQ8xckBwfa/pZJ8MHOkT3ae7z
jQ/rdWO6drDJdJS+cEk/kGXo/BwbwkRcBzDFxLYEHUuN8Atp4Eup3BwXNQHF4VBMl9DQd0jHi1VM
C7ltyBl8jhqUXOEw6A2OZq7Os8ZqNYz0Z/HNhyeAP9owmE+MeNm1xi4hnFGMI8nsxa5VDsa6mOhX
qKDoELDneZBPDT1gLwbZcOt2YnoFUxRPVnNfJJEGMYfgsk4SNCwxTFuguBKAifQ/hW7tO68Z9drN
vHpthOBIFmD90c/x/+TxO1ljW98GhoANiB4dtnhsJ0eEs+RSj3JcOeWPEske3BAiHGqtIQh51rB2
jd7fhYquY57wa40qbTjPoS3ZvMEwzn79pYc6/0QAWjEmihn1++VZcAzc+d5iK2zURVTIFdBn6l1k
RPI45lD3VRjZD2hG5MpxbIQqbXKl9TWAxdn10Sg522XjEHiky+h+8JPPImehP1bgcJn8ghHSNKSu
lz3xBJcn19b1+s8//uPvf/2Pz/E/w6/yTJOIC0H//a+8/8lz38Rh1P7bu39/LnP++/6a//mcf/2K
vx/jz6bU5e/2//lZ26/y9JF/6X//pOW3+Z/vzE//52+3+mg//uWddcHwY3rsvprp8qW7rP3+Lfg7
ls/8//3gH1/f3+V5qr7+9ucnCQXt8t3CuCz+/OeH7n797U/piu8n6h/P0/L9//nB5Q/425/Hsmi/
iq+wKf+vL/r60C1fL/5CpSB8YSrbRLri/vnH8LV8wPT+gnBGIQ9yhekL2/rzj6IkFOVvf9rWXxxb
KNf3Lb5IKOn8+Ycuu+8PmX/xbBcdo2tapmW7Sv3533/6v7yE//uS/lF0+RkPYKv5ka7kp1T/eK2X
P86VpmdZtm9yH+E3caXy+fjnx4Vh2vL5/ydo+yGLl0U4jpsnQ5eQs+kPC9SL4qVnYCFdxdjYJRJH
/Shsgj2i6tFnbWkAUZbYGXpVHWuLk1Vxj68QJizwYLYfkDZSUVxFVW8dhWQuTMpd6EUGLv4rJkWH
YS9T1cyIX7yoX3c2eqiQW2PbgU0cWi7dSG5Os1Grm3q2n8DHIVZA7n4rfcFCzhgOJeK0OrPuGPOS
vORSEOXJa5tXJF/0gptfelbFiAst//J9PJpDAFVnEP59OhPVlMflNlblRxYSxkiMwQ0Dpr07dtGt
43Muxl75Vui3MU4vCCEXNEAN+CsOCNqCL0ft+4az5MNu9AHS/qui6dSoHeL8LYwWxYPfYsLpawAB
CXyRPOnfYKZiea4nKKxMlxKFtAhmXXQAc/gStkWAyhYI61h044OJS3gDLUgf28CtdkFVPE0mKKJK
P0dx+m40xbWmaWjT5i30MRV3hkAGNvBkKtvYzrRVU2wwYqIM9OeeVMXEfAR7e8UPhVqYBf5Nr3Xy
AA1tJXzrLuhgb81mwNIWNeGNQylMMQGKWfbeG3PwakMTdjFR30DP/2Gpn64iBM5lzbuqceWMJfoU
vyasdaYnYb50Mfgsk0VuPDow0VMs9vGMGjKzymVSvTHRTd7mUwDRwP2IyRcUjj5GHj19aEPH9+j4
/Jws5BgnLtoGtWqD7DOaX1ScE7Zdw/uGYe8NJjqydPxlDfSeoDBpfp2tpn7byDi2+QsJyrbKh6Qh
0z2zv7i9IvNCezTq9lhE40bnJJXKCEeJNb/6qtiHNoKZKXvJUZLzTcu7MkzDu8j+7Zipj6mQenpG
iBa1co30gt7N9fH458cJEGYRBj9GnWI8Vu2vyrQe/JZ+Z0BoZMPI6NWCI6wwX4i0vdasbse47HE9
IXysreJ11jAvovG5xEDoAopOx/qlAebjiXwH3Ojoj8GHlVmnqQZUY0O6SxB7WAnzksQWu8TuDl1h
pHjxJB4X61DZDdU0ohc2abf47j77mULGLN4M5WJBqWYKeu6moQ6PDTr3qs5eka06N3mZf9gKnz+4
/FyjRoa0xL7dmG+WX6bP5qcqSvY2LxAmEUaoBIrAgVbvIpLnJuXZjO3KYkzn/Rw4/tdtJ1+SFh0V
/I7KHw7QeoYpIFHE38T2CKB3kSgW5fjl0bm6EWQq7z6oa1SDkQvvuDvYKD+b+VF2aLA5d1i3v1hp
C4g7eGuk8TtcvklMUYIwadvr4ZpQMZUiWDmIRFZxWpuM3tSZMUe7niUHNlPmX1jftA1AOW71k5H3
J2/qn6AbA/+dP8yep2oan2x2gCBf272dMa+PX3jy2hxOZE1Gdpn1d+bo/vQFrq+i+MgLNW+MRn7o
KMSNX/Xm7UB8uhzc5wpkjjlwVKc+x3iUm3tshfx1+qEfXXbqB/rKY46HzWQVKo29I5iNg+Br3WJP
aM3aLYF4wsZnFL/1/PBks62d6m21SKsze12H4caeF8ZQsp0QLhkWqb69XvHykfCO2AzXS4urPfVX
oZyYmpylmlY6Cdk8McWIeybc+Y1tgE01RkawxV0PXFH+oLnd5CN7iLLaRZbYjzO4ZL7SHOw1onQU
Guwgmoj6MoHVFB+U+ZiQxWjjOGqNBzO9KusN18QuLZqt2+kVP98u0GRXr6OgVI/EuY6NLSo/ib7u
xhniE9byVQSKqSBKETvbrhfyQfR3NlsbTDrITZeZlEJHVOxsUCZzAf+coLzlOekqov4iheKatnds
4fwTaEVV3ZjNdvl2KJbWIQkny9Z3P1sxVwkbyQlQacO5z9CMo/67Iczj6Pe/AwzDKoFbd65ofu0p
vHCar4im33WyvJtKQECWy6x/uim5mLn9HpEHx4DYNclABB03kCrEmIk/kGcr8Ma7vCYIlf/3RvTR
gVmnKG8XbyKg8CVeNwyvAiV6Tg6RUUDqVMHTWGnSGQhmSl6GAmBYPWyW5zXRfJi4wOV5nvxhPWJ1
M5EieGRqMie8FVGzltFDOcJaZ89fleQTtL6L91oeapQ13lRh+ER7B4j2nLjhKSpM3NP+tknqtWn8
msftoEhJcWh4JiM7osUU2byLgNfXXIkkN0jPIdKuLLtraWWvFhw5K2vfl/ebtHzN1HQ2hPUQKOsF
zMATr8qtg4yygSXRjvkZIcY5FeGFUfm5yRjnw92V/n0JkoTs7ueZ0EjtY6yppqtbgPKQ1n5JlJmq
7LzwG3JFUFtEGtbYXycvfE65iGbw3shI2vp18CZjPm/ur4Yrz/Tw96GL91GVxzkEMZ4mOe57QJ7m
iyAJRo4/G8Uh1rIOj/V7O2U//aBdLcU+LoNHWN8yeS0K4xHSjuv2l45QBwNm5WSNF4vvYfTBk4Wq
X6fGyfmMJyC3HWFvI3JFU+wTNONYrtAZ2NQzj4XfrBPCydA43drpdOcTElnPA4ta/15lEFTzve1B
k9DdBUZcDbQBQy2YcTtjfisIrI0fsWnu56S/zKHNRTT84bNwVu2w9ondDUyxttPykJPSi+Gb9K5N
yUsv5uJLvGFFu6CxPxWVC1hw+rDt4ULLFVfth5FGL9JWxMKk1c0AJiQXr1G1atP2UBsIFgG0h86q
PIbVxBDHuOTu+EKS6ONyzihTkwVgfwUcdrjSDpEwzzVJO3MzH9JbvM9PLdBq6AlHz5U/Ea78Zm+7
CpL5vqrmH4zWXlI/2+d29559r4YQhRj3g1Uc4wU/ZS0Itljf+2AHTA5u9HVbd5k+VyGbVdqcXp+S
WbyWwyH2PyRUhvkYMGhOQ+y3rFPz7q6sh3XNk9JOxmWCddkIJPgIXjJCmShtENXl5aF2iyPmSwKt
2NCPdvfDTQlxy/rxN95MJns/SW7aNCyKzMMIDmORuk9296SN5DEU82tFftEg2RlQwKB7Zikc7Vhc
3XaN9dMewy1qqucW4CNdLL7G3qcyTjCEcnOc7e4SR6gNaw87WmjM5Mhbt3ZDNWDlCKUMN/1ZV9cB
LJpZFntFFgaXcdJQADlSdoDmjoP0NcTNEerqwfesta70vQ4udv5hDRqRp+yuZhNf4i49T41ioYe4
N+LZAwMiNFHyqXVI/ebE/PM04elE9oB8EM8vQ9Z4vEa1R3wcLzdJfxogbRZcM21cS9Vf7ZGTomi5
uvzWkfHE/gtxqkHegXuPzfbKBeQpC6m23fFOYYdUMnhKZu8p8qcX6TE4lBldPqQ3ScmW5Odx4Nox
E6Y3hadswBZe6ILs8ArLvSWgfsqPIaaEdNpK3c7I4DHUbU39LAMWDHm+iBjwCTdhRPA1AfSp99jY
KKQLBiB5kh519zh0u7SMfkVTXazLyVXIRSpvlaQ2lmluw7p2Ni1jlDEZJ1K0gjtTu0dEBjxT852T
IWcjLqAInUeE8OjaSiJS6wC0jlddRgeJ8Igyhsk7AGQ0ZFOyMLhiBPBdg1HKR+rQFLXcT4iwYmOM
cWOSuYjMKpvqjloH3Rxe0HhlNJ5BehpKSnROY0/Kma9ArHA9dzcwFW56p76nsB7uiwG9Z1CN88qq
LMzSHEpNQSJOBUo9cO7NEuJ8OfQ2JoqHKqzfOidEiTRhQ0+YoMrmOrJRvqEFZeMRWmuXWL9bR2Q7
2xmuWhXQNjlF2iI/FaUXcZ9R3saJ2DMlOO+ImqXdXzD1AaM+rF+RFZ/GOSea0c7yjW02h8IkQ4DG
a9273JBbg94GhQF4PbP/CEDlsUc7aMHKU+C15dcoGTiyhqpSBRxOkKugP7XjbK3eZt+ZFKc25WSN
+u6NBQUhKBL2pM/LnAjvv9g7s93IlTa7PhEbDAYjSN5mJnNSSqrULN0QGjnPM5/ei40G2oYBw773
1X/+U3WqpBQZ8Q17r40ooQTOtZj1J8tVygovu516Fx6U2kY50vGJSz3DcXg00fxOyEm3cU/e6sLb
lqFYj1e4PXr2oa94GbeDVb8kgfwTQ/RrBiYgAQ0zFaMLB99IO6Scf4uz2vaNhYBsz8ovaRcWl6Rp
hD+6nFLJspCgM1XEAXV/kFCzbRPVy/3oAV7iO8GxNjjiUJHZtXdgQPDzHX3bwTuM3ng6NhPWTJoS
ZsXYIvboRMnDqrC4uQF9bl7bet8y2JGSM7QBcnhvz9mxashFdYKceoZ1AmmKiA1LyNfYt+KbWlpP
2cBQU/K97pqy9s16GC+xeND42J7L1Wqc6glE79ISVJyIZq/yOWXqD1/JgVJKFMgakFPM0NOTZZWI
fpFSGmyk1L9B299kbtueQVUCy8mly6MO/kQjZgFujS5WUQ5sANnwDIXztWRntwtllICCjaedOSID
GVNgjFaAfrsd/ZjXRjhpdqniYATJmf6Eo5fuFGsdVywd2iu3Pvape6otrMdKwBIxmcq5sPJCz6Nf
EjR6afi8DEwTJBSNfMxZLHkezaMFZNtlow+EqcMkHnbkcLJISaII5R+BLZ1iqYTnOLUWuioOIIid
5AHmHLgDi2hm8+DSD8ya222fJwCvx+KzH8qzs8Dcc7hO+dmz3a+H6pa68o8wDREgLxzcmHVmj0mp
kr/DkESfNipDN/AIDwPkz7S3vU8CGtQaZ9bemUp1GdN4Jqgn/uVMne/5aRS0Pt6+Jmu2R73RzNo5
N037X/9UuW5/EgIhR+vG/PhR93RBMTzOeD6gjuFgScrgMrDqg8lpzCjZin9S4oMAtwXxcJ2rgHUb
XlTR7L2oIty0DElNb9PhMcn+6dzF/WrDG5hk+YW5SD06JBeZ2CE9ZMhap99G6ZYvIVrv0GruI57N
8zChWwnZMj7EZYOzJA/N+5QMFXCSIHcrT7FlIOzo6M7gXtexLdyRhJA88ztcctgtuH270srJIiKp
IY8S72Zeog78gQ3KLJK3WqTjAx3Xecb6ejKsetl7BcZvD8p8EtbPRtxXV9f6XZzFuPJHY/PgzABW
P7JADuhstERpmhYPUfQ6WpXGYBR9F17mvSslXmQ3Tb+1BctmWF60TE4ztFKtEQsOHjByRUxFQUSD
Ka2bOPIAJNiIcnA4ai6HMjao0g+1mX1EVf5LrYMdJ/9o8+ylsuMzr/e+bAHnWrgrUk9cce4duoaU
qTa7TQdCiCJyQGQDE7owfKdCw2qfXdQcuNxX5wl5eHUe7nOnoj5Q7oz/o603VqmOZcMfgHBIdeeQ
jgGTzlwcQBp/oxEl66d68JL2VywE/ZkrIwpu5q7K8UhPIaJU8lqSDeAXoD9yIWWjpeTsGVzPF3iv
bCw4UhAWu2gHvKP+qEd3n5Xxn+GVH+4ksULdxsuuzoYfDzJhUzVvXBy+XahTaDunuskes+k4zMHH
HGBYFAyTRM7cASYRf6oVPgXLdG8gUY2WDLY8UmlgQE8G44XttPoYVmHbIObbfMq/QEkcLKKN4hKy
Ln2uxnRyyzDKD4rgbCrztW4PmZH8Na68Q+K4lZAojYLEKqb4ZkJQpQG1RAThA6fJ0UiyDzyuGBJb
XB4hMxGvif7GlUXMpQrrNXha/1cS+NB34UOWXe0y/tKIeQgS627xf+BxrFcxM+842VH6LnCyS6ta
qqXDojZymvc5vSf+UhTGXxW6A+y9zRvKYFc0z6NZXLreeWIQ8+gZOObFGmjp3brqno09eNdEkenV
hH+BS9cM1xKb5yHTBekWy/KiUEtui5inp8w+srI7WoSXiAiFTorRyw+b6Mta1CluaYTDIIV8O+5Y
xd4JIF8olx1srNCxmyg/5WgZd575DB9g2SwYzNtlNUDnWbVtiuHJMFFHIpIADhmvqyx2QOE0p75E
priN6xolF5QyNi48WNnj0qM3MuPHKHawCUe7umFJD+LbHmNCKJLsS2aEi/OdOh481rh5bPLmbcya
oxF6P2LW7zk//G1awHFzbDp2Bp2W+zThTxj4qPqat8MtwWeWjPbK4UtExs2QI1MTA8z1/WLxzAEo
1gQm6ZGJVJvnF0YE317JtzRX0dc4Kphd85/D7xhGPpsCBCGEpFOJ4H79ZxfLBVC0LcgxYlXq+Vw0
+moS+wVDcQWm4HSIlTraOcnqMMJ3bjveLlhUYvDbXUWlCIIGi46vvNRvdX9b9PIaKH3XFRCQe3fX
gM2LTfxpqKlOhRViVnfw1aXX1AWD2GmfbZnkfXbZjwJE3Lp8oYVNMI7kbx6LAm4TX3Ww2n2qijip
LHxKEDWWI2sxlotlrk5JzJapFtExKlDaOMyDvZy8nIInNeOUlCMCi/S16/LHwM4Yd0/3S1O/hSZP
WWHkaJnllcQ3itlunfVD0+xDPhyWu2B+kf2TnjWQg+6sw3d9nLH6uyzapomvr5r0KdX0YGV1Rlb+
hQscw63BGrPiv4krkW0HG+gWZs6Fjx3SQz27e9ZgFylGNqjo/jEN33UkvIBx65ASZsc5Qrqr0KA3
Vfc2t+mfNobQl7J4waJwzzztgJbNtc6jSP8sp9+NxnBb88G3UfYnu0Li14A0ECSnruFLJi7uEhnq
WJsNqaPeL15WVgB18c9xo6/2Ky9NNhsGDaN3xub9FU7uXSwz3+6WFyCYGC7hj1jvZuLsSy6HzjPO
oeGd6774QJpzlS6B9UzqasVzOuv0q205XWU03N6UHYfAGMtzhiG7EoafYNjejDiRGDdsDTu7DIO+
64PisbHsK/fhoxe6J/jpe4SaO4jbf41ZfiJo3jQ809PCmiXp6reA4M8DcMuvPwBlsmOfG9jGeU7R
0vMwZyZ2UICJmGRa6+raGrpr1ZObgQQbYeqrKLxTXtJyIFcrwXQSTYKG4Sdj2T/AMJlcdcqC8KaZ
q7dkGV/sxrmbCENpAwzak+vQpsjyn6ST1PH44jBQqLGwrB9GxyCUjES+1oh9QEK8I8+034A/Xtri
0e7JqSTFPSt5xQu8+6XxPXQ8vfOUXWSNWACPX+3Et12Sn+MB2a2KY2AI77mkX2Fl/jJE37pv0r3T
chjLUT8F+XgTiPaEAYH16+pJMWokCJJ7TYnhYjzNs31XjuXjEGnUH6gIYn34DJuE7F/7WDOKgOxO
mEhGfJUmfo2YWiv8mhcB6onrclID3O1xW+ErqKQ+VaH7FANpWK9veBu3dqyOY2FdOeOpB1xOTGM4
5XjxVVj+EzmDW5M/Kg6Lf3MkD7PbQbklXMhuOOencH6lHOad1Ljr+/ZtquUPbnrWaTVPb43Bu3Ae
Ymv5NxhzxnDSJQoOHXbRoY8Nd8HEE1DU6qgMvlBytTmo7Tj2EbvjeGK+wySLBkv4a1KiEeLkHYaU
xFr9pDHMkXAaOBRP5A1AgMQ+B3TKntr82JKEqcqg/Ud6Rxy2pA1W1YizFlhIT9596zHVGXg3oYKQ
aQgGB3OXSH///375/26/LP5P++XH3+Yr/vxfd8v8B/+1W5b/sW6PPU8ooQVYA/d/Wi678FnWX3Ec
Aixs+7+3y/o/hCcs26PstoXFavq/t8vWf1iSRa3nak/yy/9v22WJEvt/2y4L07VcgeDCJKZXrb/+
P22Xex7bpWKvg46J4FrwH3YPyAXd903jlnBMWYH2DgxhC7X7rsJR3BCbqPLigDt62VlQa/fGwhYl
t4odSn+Mf1XzE85kFZgxmA5yx9hAY8ReSkrjKNavLvgiQhvCArGiuE9HvAoMxNBRWL53ceGbQkdD
PoIruwtp9j2ZUrZka5I7LnaiEQARZsciD4it7hZj2+JIxnuINj39wHZBzt5CIavdaYue5HfVaChz
6H2ioY+504zUepBSCaMgvw2LpFrMg5lNd8GE5b4R88/YU6fW1cBAwmweEKIg9ekwRFiBBVVocjlJ
UhAc5uLr0IbjM1YV10HBqRpYJ5e7T2to2ozjBdto58bWkqXU0WiwJqAZYC/uAIFLiwDdVyAjjgtY
U+jsfCOajjw/frp4h7g1PF/lAlRI8Qu58R5hooMNHMrKopvYx4/zQQpo7scAwEipIrStrwitLUZJ
sWaHlxYEBGCrsWejZ8R+sNS/ABSMg/B6OD5DdmDTo9uRHIfk1SNPOBZ3LawabyYogN8I2yL9DAzs
ewgqP5jW5BsiZ9fLKDsvjKBZJFp/+RBQ+uZA27sOxLwd3MEaFORDkVKqmwqKjPwYmUMqt6dygj4F
3syGiwEut/IqSvgUH/AAW5Y+tp5BSDWXCLjgFi0XTCIPk6wNBbJxGnuruyDcxUPpW3nwSWB33RWP
XU+DAIGTD5yM9u0U3PYjashsTVKabyvWRcI8ZkP00g82BZpKThJkpU0IEOlglOYMdPzWwBjDnzBH
YEaqID3FAX26Nd4B3clJzqBUzxJah+U9SQai6QStyFCIuzH+a2N9QTD0YZC0gKvuCLnP51HG/MWt
hmOSPISMNfuJvC7IMwh5IPVwudQt9aZUt4FBuMpAoxrsEIHz8fVQipxafxrl8jLbntpOLbdWAhWc
ouaOQNOLLsJrodw7R7hvipKW9j6/j3MbW6L9GDUNMYwSOqeDna8uhr9CQITAbuGCwaYj4lu28/6h
MYFNiuHQiO5OS+exEc6ps/4gNn3pdL4vMvUcTsGlGtp7rI9azwcc6JAnVPSqo/E6T2fVE3Ks2gdH
VN9NGBxCRs44S27tKt6TvGyPtc+HdzMX9QN8hFM/XPIA3WS+wIcNisbaMWe8ZdvzFGqK06CvtxEp
30RJWW91Ez7wo95a7w5eemud2WbuqsLqjG/pxm/Q5YAdIP1vb3p4EBtzCD5AZI4bA17ilj1QwZS1
a5n39SXO7Hr8xNVx6uaebGxxkk2+mso3nW4+DTbJyh7eGXjhxaZfwlIAcFL/q4huQG9HaG5I/kF3
1iCrNtLsCTY3rs1IoriTOjeWmb6Ajtg2axZtlGFgtCKAGKU1vee1RvtI3ZdZvY2LKv06MgGk6Gy7
tzjJXgGe0JtiBdCwb8vBfowzzHNtz0grRtS+Ga8Nyu4NFt9oN3nWqVHYqHMeQ8j00ysz9LvBxOnX
m+EL+XuoJ2P5xQoEaSDrji5Kn6Bsd9hQkp8lAnSafPd5dTJsG0ldeucMCGVM5ZI23+yQRfIbo+ih
X0gPhTp3xJWfQkYTN1bnAF0rXuMRhco0jfdgvtpdJ5BcV5rSSzlk8y3oRJ2WDV7hsuwQh4QwNBrB
8DYmhBXBxM1o8k1lCnxn0EmS+NKrpyEd9v2PbMA6hgMDsXQme6nMeQoqiBZGPTN5MY2b0EssH4nK
C06lr1hHDdttAhlM5hW0DdfJBanFv8w86631qLot+TqjG8HWFd6a2IYRBKiLY1SHfv0aXJLBmDTc
jR3xKXMnroNb36gQmTcnqkQFkz3UjrnVZJsCHfgQSTpzHBMuKYKtzkgRnZik4i9vqFS/yQPImfzC
kKNfxR2wvA4VIhuaGIBYKVSJNqlf54XUwKllk0LHF8bWc20bH82CLesWf/BPEOpbO5W+wWAIBu3J
qXsUOoX+jHPq56AFgg5joXRpnzKit5h3ItaIt3EZo8uaP0d7Fjs7sq8xB7M1GcaGlSmHDu5Oko+8
1yhl9j+Rgb2TiC3a8KZy3Cc1M+8vk+InjSIwMyVtB7uAy0gY1cYmjyWt0WeFa9cYSIYyfcGF6xLT
vJijtRkScmoX723o5F/OtqplLbUtAhNSZ56BvrzW/UzGgZYvg5rvu6ClHFaMY7RTXIPEeBl0N2+0
1zv+GLqkpOCO7mLrsCy4/zvlZD50v/e6Q+LearfbleEPoDUETSwZLMBl/VxceXtJDNAFDjPuNglH
LVM4YtKeqltwQFj59Oyw97OgqUTYJDm+DY1XgVVS5o6AIvtTwiO/N8T0L1kbcbODzd1gu3SG+oxv
bN66Sf0WtxWMB8/5sET9KIbsGfbkcfGmgtw8y0XpycyQSUyfsNE0JUc90jxakeyQAz7e2HGt/b5O
0G2E7o0pRiLz5IKwNQYyGrOsgfltMnKzol3PDrmCwRSs3AI7ZDLtLRcEouAmWnTzNll3k9jPA/b3
akSsE7nb3NJ3Q27Um3Sy/px2YoVSvU50k1bIxibI9AXH40NhIEG14m/Qv6RFtOZ+ShaxD7tc+p4R
fJkGuxD+aG+nqAwc9klHBLAJFyggg5TRrNvUws87E8J089AiKt4ucw+TJxluzBK7VeSJz3Ly0LfM
x6gixrcLU9wuyXpjBswJA6KIm+7VmDLkdMxft2Uy0YXKjHyOAoJxZElIRoSvJ+jacSKV26XM2Uf0
5kMSIuI35Rv10EogiIRfDNlZiIGarwHn7C4skVgXRi5HLjcem5eSfB2Lfm7xuMe9tdacpH1r4D51
mOF7GQPrMuy+ixUUQkAYU5OJtWjwbbfBL9f+aXKF36OTB7yeEUnI/rpewCxB7450eLQnM97TNHPn
1B7hIgF4T9E0xk3SZL5VmxKnA+nNZk42UMch5nJxNwMKiWiArjt/RcxGjYy+j7+NafepCqoDBcFw
Yn/0gGR+70qnxFOAETdcwh015E0DgHJXM1bfpFnziEkceFrWvLMldLLoLw1jpkNo2cL8O4wU5tI1
OmmC/cDDZWQZCHgVfTiYOgdH7omGRyVRNuCp6ZELSIXzpH6S2AOyXv1r84ilq2BwVnkAUrkJCxwf
G2EmGYwUVOUp8rjCAEGlAgZzbg7QWGJ7HQr97UXiJYqzA0iuZ558wl8UoBNdVdfazZ6qXCGuiwnu
rEVz22X5p1kQQV4yRCcnklgw/HHbYubMiuLhqUbRQwPF41eDIU4ZhEz6u1GRRwGPXJvb9Ixjz2/z
ZLmN4vGzMvmam7G789paHpFClTsLmPVULw/LzFAgIl0M3dmaA6vyvySoboENZntLrXYYwfJ2aI4J
haHoZ6beafcBk47SJW3RQc3I7RuLE4CdAws0rl2Y6yPQUwtr38w2KzBHzlxbSPCjzn4o0JAR5m2x
jQdHgqueFOIEbdeYKLLtXI8RMCCLdFlDe2AhE9LwnSyEC/fipJufOUjdnTlTAHTE9emZeVxTOTmp
F3hO2oGlQlch4gxLZG4FO/CtOdrY10AF7mYPjS/7Vu4QvJtW0mBSCd+TinEuYAAUHgYHRzsu4bHF
7NRRaBPxGDwF1PH7XLQG8SLxjUrbHFWRS/hyUVETlgRMTOShzQrQpIjXY5aSObJ38xTzNIVMHLQo
fifhcCbJ2wkUzMaIzG81odgT6GE5nJ0HelC46PnFLBdj3+cMT6ry6I1i32usEYmXX1yHWA6NsZdc
wIgeUvV/IlaUNoaFkJfUGV2n9qseMatDbWs0xnfPYm5CqdRupSPTk0E85OCrmf9vlOs3yEgK0DbR
Pqx8JR8c+Q/BVh4W/G7bIa9+O9We03kwDjKb34PYsreZJHVrJl24qBbTl+F4mBtHHUVB2Ehil6h5
fTWSMsHw8Diivt1WCQhoLzC3nkF3KBLzrnQUlqERUENRPKLa+QDXwaGX4bvEsvY4t+JpYc2BSXdG
8gwGQjpv5ihjLrJm9lkjHAZLRGerBV/bpHARl/IujJDIJQ8pmPVHhpRXbaft2TFJSA7zajuO6IGb
YvbQDAC9xK+D1ICjYep+Ws/24dYDTewaOL5IvSfu2F2Fpp6kMjb+ZGugLs4IgW9REwWl614ch6E8
j7RGSjm9A04GGzATQp3DDGE9TvchAgPnLWc7xTculKw/1lHYHJcICqsuxQ1mHMRiCO7Oo2vfg+R7
DCbUoU4JQcWaHwmwyA5dInm5mbHCWilvcPuVG7uO0RtP9We/yum6wXhgDJEgbaJ/XeriRqjkUkce
rV7w51mOcy7n8SVyM5BDRDZsTIcHcxxIexMecXn22IC4svlzUQSwoXI5k43WORHD4VsopMDWlmcy
Ii2YYU3Jvb1DmQ62TJHWMMaAzBGUIY5n9EwYOyxMpcDktc+R94GUHiU6qTY+2+6OFWivZr82RzbZ
vGrboWPRNuEHqVciRGmjfLARUM5QGuCG7anx7V0tsC3F7kHkEiuKkRnY21HAR/14i/efgZ1LH69l
dm5IOiF6bCJmzjCZ3ctbt+iJWOR0SVX7VOTC25qNrlA9lX9zj/oWYGCyJfNnb8coGXqFhskU8lhy
LW+FN2i/joyXECZKjDwXB1lFMhie3Q6j4Kavb0YXYV+fkUOJZDhkwotsRtD80NP27KA5kgJn/ikW
cK4VPCSJZGuXDXFLoHnD4pN4mG3rVsOeRKy33KGzdIU1+6UjGCQMz5nRTbs6z6g889B3ogQtEV+X
I+iZlIXKiZZ6q7SwtvuSnJwdbawBoU2/NaTkYHTcgYPhSo8aSdrXmtPAJ2MuuM2zMYGXwlyV1YJz
jBkZYLpFB00gmNFRdNpTcZ1S8Tv2SBVIyWXDHe/TgHEqWnX8DKEk7IjUvTaQRKEdh8Z5y6fqz6x5
PXK4iX5ldTsbKWrLNGlP7KBAeqDfURMjildgdF40qV56CHLcrMQbuqq8S6opO5YD5s6sssptZaCR
z6JPyrKyCCYYBivHtAq+ExamVTY+45ynxs6sdofA8p/NGuc/hxIdgLOsjgu/Zr9Nq2Mci756nHoJ
TKPwc2RcWBUiP1s0avAMXPNIKNAGRAiTZn4QurLOxJ1fMfv+OsvFMcsjR62N/Rm4vRrY0xAxczP0
TbNhyOVVaGKz0WU84LCv7NoXGRPnLjOS3zX5TF76G0WjQdth0OqazrFsI4YU0SI2Elir6V6GIJm2
1WvnwRgoQ+8Zgsf3LEivWHj/cZej0YvajxbYNqhWNi/sHw2GMGYJgNWAY8dYxoCXgkxIj8iypit3
L6+8CF570PtmI75N9J8u3k74V+YPQBbMAAYPBUU8Z9p4qAXvdNOnIDXLo444vthnoKNCk2Yb/FeO
UlwFCWdVXxbvvacOQ67SXV405MsvwYcHm3DU1oPL0lYCcZbptVvsV4p0HC5h8zMmzbPI5pbtQ/zc
YhOULHQZcv7GQC4dasJNKhNamPox6vV9biZ/nWV+jbBD1fo3x1Hxbc3RsSiyvUSIsbGsELVgOt7I
TkHLt6iUzCdijB76OGSJTimfFMERv+W2KkF1JgqouVPbxO60j65MXs3Gxfmy/r45L74aW7yZnO9w
TV04IZITrWfJkPThcRopYggtWg1xNsZ2Gq4Ss+cmy5ACyKRC6WafGHcSSdR5bMQAAWL26bZNwuMw
zSSZ27sq6q0L3LU+kLsl5pgPQi5WEg2KBDJuN3o9V+duKOuXOu4O5dLV/oIjahfzwFMbwiQNl/d4
dukWBoVa/rUO2tVC8p8yoGtqpcHWMft9vdQIW8Ivs9MflZL3I7C6qu2JYirHFlxbtUX6lKEDrEo2
INY6YEU0036bBWS7cggtghHT75jWYg7dR7gfj/Bcne0w0O8abrwLTKZyUw9Y2yKPzzQX98ZNfDew
vjHZfNQp9yimRARxAR181sdk1zNcK+aIMk6FZwuhCVKYr1YzOpysqvPtumI4AGOACUuIRx3zKNvf
gU+XhDR43eFdWwIvwAM/wvvzYJGuv64M8ysImj1Z709Vh3TfLA5uDWahn1a3VK9Ib05ahvDLjioo
pua2/0Z+Doq73hs7PmsLbHKVP0et/Zx3jcKGAWCxits3g8H+yvRmFzmW742bvDvz59KNb73ye6xn
O5Mt/iaOI4bXTKDHSD+VZmJCnRXnydBMBK2OeVnI1WkTaZuCk5Zlw1seeX8ZnpO6Hc4h44pgAe84
RPwwZsRo1iS/angwW0twBA/WcRSL3FFVTWsMws4L+2Mw1jSnHYta1RTXrJjebJS6mclR0LtY0YTX
nRzZAWUt5rNix7tIuJ7KG0lIC4g0sMP9avLdykTC8KdWng2EKqFZ3XdNdyvyXhL/huJPxX7B9b4F
yr4dUiJwCXVHnhRfXO6sve6jn9mLX7AVsO+GRoMsFTcOLXx0gjVMlk6FrFS0N0Y/yEOQuYyRSfYk
FK05GAYvXDfZ/0jKwflBwWGsg4tqYFtQd0i1M31FrNSdRSD9cYUBuplgrY3GJZkYGlXawgXVpCvE
0/wAffPslD2m+qb1eUU44q2UPhvdF1O5+D5rOiq89NYkcwjznYuwM52gKRNxAbDmKYeJTzsXXM2B
H/8S9HfzBKOsXNiftK8aAf+UMmex0MBs+cx5A1ib1nAOSxRslEsFQcHUUHQLBxOHyN5OdvZsGEe3
NeCPFlDrwP0HMXlvPFA7dtrLNhMzti4BerToMXulRr2LewKPFHdw62CGhUeBaKCADJBErxm+ryyw
PzMPH7HNgYXHLnnvRPoZSoQJ02I8d4p9SCW7bhu4juRrBx0tosTvp+K9zM3r1EIc1hoxdd+iLi6g
tHByvjCuqF27Bzeu1mwkgjHSCBGPYw5wWbvk0Jcx1amKH4vK/poz29sqhH+IAvqR+Y7BobTg5deN
ynZAGVYT8y/kEMJ2WmC+Vk6v6EbO1rLm4phM6G6qgdK5rSemIFG5m9Gt7Qsx6E2ppnw/hPWL2RBl
nbZ89kFQLzfa+InrECgoYVljxxTASkDSuqPeQWL413nd1wrWr1lqRRnzwzkqEBDn8KurXuf+YM6v
c6qbfda1m0iNSFAzCCIh4KMM2dFWieps5bm1S+v3OO5v0xHpURDkLlU5UdfMdnbMWc3toMufwPhs
0n+wo9d0lNJGuykS+Zw5RLSB1GKhZCOo0TH+dHchoJBsJ0Zg3hL8EBd2h+RoOOEx7+o6owSamHR7
tFaykSg3o0vBlJ72Eni5ZYRYbIhVE1qKjerrifNDfOSsBdlrc3xCUdr2VfqUGN4/0p6ex1GTDmCu
OzZyM5jNbAnBIU+DCCwEroc0hvXBuTLNHQhO0O1W3yEqqagI6+Q7UNHGDN4Bz72ZTfQslccwrJF/
U9B9CSCSPEvlTpaQS6OQE990uWcivLRbs/YutiZQZJqHV5tSl9LBvo4135SxPt7IYdEK4i+pDZor
DTQI+xejkqRzTlXdIOpnRmh7etrWWbwXqNZdySYrmJGu1CsL1KpaP4/OxUQh3goaCOKaNBLdcxGL
cBc20LjQEJ8tw9hHPSzSofn2qvndnWA1GpWDHjxhGgsK/uDa5CCUajwNJYEzlpPfcTT/WVVqoJb5
mAsKdLRjXCo9jmtEc1WndlxSZKyE7edSDfQWef+U1tFvugDFS4t3z8nJCyKj2a9spisTZgScVMEl
7a9zP75XdR4d52Z2cJCtmoIQnHwkxFnjmswBwEX2cJOMzoXQ0Y+U5CDaFjKaat0ZB0WWCSio+Bw7
vIXCgbMrjJyoZIqL0h7SHVpYIbtLnzuPEckOHNqoZQqCqhDJUZXX5K7gZEpJtqhmolGn+b1x8G3N
QCVYbnrct5Z1YwfjU7pEeINjFPwxmoeq4qVrNEsclbtfic3eox3NV27E0U/1GhNQYJapUK8ti31c
jORzhbHsgz6H2cFk21oEA53WxY9mhnhoZY3RbW7unDn67lta4XLgbxmUd3V0OW3slBxjA29eX4fG
gS4ZPd54XwXepSpWIRWdMNMKa2Y8bj14KeuMCdwcegxgVe23Jhqt6b1/qL0Z8pQpVH8IAml4GMJb
w5wLcoJ140fZcDst+iWsDUG4KPdm65n+EoICdhRxt4HkyVIUttANAr9PSRWwNEHbCO93wnI/Ait9
rSEFrjSvlyQyjxrhwNaNsa9Qabyv8Fd0xXcE/oBf7bjfHEbYGfqi3cz1S0dWn9US3fdOrs/cjYci
ogvrc9RzzKwGy2TCbuYkxxXruBNiiGyIYkqTGzdryedz8ccRnQbJ2114EersJ3fdjx7/Q8Ho0ApZ
Yi/ygroZa08KIz3Jhg8k7+3AlK6zy1+Ep5t6Chks43uVV8fRI0/S0FzoUzddP/d+EkwPRNF8ESLJ
In7x9p5jf0eFPEWuurW9PQGA0I0MQXUKr27DRZm2b0lj8y452bMsmGTB1Ew+wiaj5DdVvZ96O9ub
SXiv0c1YdmDcTWnsT5SJfrXOvKxpzn2NYwP7XnWKY29+qIV3iFATEiZY7bUwixvTsXd5x+vrEnle
W7Bx7fRaBoVzRZ4MKnNfmuqilvnBAYl1oF/NMDMoZX0pDvx9EjHjCueKD2+mk24N6pZRJ9m+77qf
2Ct4e9TonmdcLmAIHSBY2CTmdrrYMSlZA2y6czSEHUyREkLacheavUc/OJCIESjmkxMM8bPdhl9u
gcw0d4z30SX/HJAF4Iq23qVO8qHZANZabuPJiHyYuOxp1iS9GCIU9SIXOuaCs+7aS1gU7mXFqQ1q
7A60DiekEGTo8MPaZSN4JDRgIYaiwtLPAqW4Bz31oTI0AYEww8tHZFcIkipWi82EqRmD3KYPQ+C0
3e0QEo3FzSsqP8wwug4KM17SyGo3Jv0xC2fYUIGSx2IysYmUTGP73jFuysm6pjGYH6/PJnZ4mBv4
tvDckSO5iyYK+lGg5iqs27gazX/D2CvOTmhQo+6fafMXzoCLRBnK4IrTfKnUwcQfD0KAQQcfSbu4
1t5is7XrZfGZGXa7zwHABnaMmVBHfihfgN7gNG36G8cYYV9iP4hHrjOXtN0d7HEYfMkLAGy9DXva
IqTPgLgzZyQtFyKfdscLF/wm61aBSD8TPwNl6zbt4g9tKcWKmyiFoSGR3CMoPUegmJoUOkqlB/T+
pwZ+7uZ/MHdey5ErWZb9IpRBugOvDB0MxaDOFxiZAlprfH0v5+2xSdW81i9jY1VWInmZ0C7O2Xvt
2R3ifRDjDndMNDmpeI70eh1ICyR1KHd92tL4yDCzuPbkLefOoAbhTBsrQDouU2sxsp3ZeBjbb1RB
LAigfVX9Bi4U2ykbHDkdsxlg0aaLWKG2RvZoeETITEDWll5LpJiZ1SkqDR6CMSL+MasRC0rdvYCh
XeahDjTXLaCgx8mTVyGSNPUSNGZ+Ydx7QSbFDOnSEBRDSTGt2leGc182PAprrn5I08wWpIdtB314
a/Npm8+AmScPMUhQTN8d/s6lz1Z7aWiq0Sv1Eul/+oR4Hg8IZnqzouQuKv1s19VTwvoXGJPcat0M
pW10D2bE60i0tkRqxxU1lN/WmVtv6xpXapV1IJWIiaWIynTWy6fcZcTVfCx2OiLIXoXhDQCmk+Yw
JnWKhNtLd367b9rRYgXix/eZNA66INsq9b67Uzbteg+7AqlcL1FKMp/QFk5ECihO0z5j2+LrmzSk
2NqMw94XLe6IZl+abJtGLCS7dhCbTGI60l3iOCeYl4uqqnZxQfLGqDFzQpA1F1OZ3/Ww6AAPk1iF
Fl+B2BskpcQ+hgqpNjGOtGl5ZNn1jcQhf2hBN0rSEOvnloCDG4e5XiXZnSbBYODZDqspWRyxpr2Z
wmWgGDQIOUO3zMfovWy9b4mb/Ygc3JF1Nd8XmrVOnfG5y0Za4HxVKp33pma4WQ46jiH6X1o0Y06K
5h2uBYfUpp4OoH0piIa8TazhMoy0P7vWodSazu8h+1S3oNAyB82lGmLmocSol1pLy3pya/XRwvfE
hbUwAUPSDM0JK2LddaPbc3ToreyrX7V4UY0+WIoa5BwlCD833jL0rgurg+6vP6Pkmm7KjR9UgMRq
bpHqVnYBTGRAjDQzw71f00TfzkOyniuL3nCUUnIa8OwqsWwDjIUZ85TpTDxmTiCUBzOwwnMksZlQ
BzXeWBrRfJ8nyhLb0Zxovk709qUMX2tGwIq9KG3buKdtK/Ml5lYde9uyrb0Xo/hw2yzyPqagScQw
NvilTPpto7MnSQItomTgGofZGokXCOuHqnDcBUTyfGGOsX2DLpRULf/aIaoL6nE5djoJAKKbj2ZR
LEfAvrATTn1gI+ER97LQt0M9vBRDzoRnet/SOtkyTW9nQLZbAW1w9Kf7Ljd+6KwSXT8+9xbN36CK
7lJiAqoIba9Vs6uPku449Ea7ZWDC23Fgluwp7I4wtHG4sMeOnpywZOGajCt6+fT4FeHr2xSjn5s8
/onS88dlhoJ5kQKTuqE8U9E6IVFgvAGwrLTNZrXXnnRM8DtZtKS/JgWN2mxat2wQ49r4LsFjrSaz
uhOl1Fgd+YJ93LiKR+Dugyrlaq21yHxL4ncmmZkNz8FS3JvJy7l/7I4xq6MMphK7TgOtBoqSJStp
s61QqqRw6sDowDJILBAUNCrj4Ksw4y+lPoEtT3OcdD6GtYBCVI9ufA/g4kkfu4YYpqi6OnA09Tz9
TgRj9m5n81Xmnf7NKbqdTPPXhjn6DrIbe053yA94fMaApJG2CS70EYptxK6DV1eyAW1Kknkia2fr
7hP5jOVu0sS41qGs1cEUv1VaejfmbNhF2Um2q02xrkZc21Ts6OnPlza95J4e3JLf8o5UbWmmLvF7
MAGXYgq/A4TZRYasT0pe5ltf/IQgjmJmOzV2/RsJKc+kOiY7Pmn3JmE0heeS6Pj87cdATGw2Sio7
zcz3G5Uu/OjBfHb6kjCduHswErC6PYP3zucLHP0mOSsMDAHjwbKeagovM0BGSiK4+mHIeYlJ7RBi
RxF0bwbBCBW9XuizGx2gdJ6FDcm1Wss3R7Bc1nXa3m/AaYkBN3hJn3a3KGoLekifX1IhiiXlpul2
jqjYaWby1sieycv2v0VYSzuzIgiaymexnZTz1FAe1CFI35EAKGfqoDyqFLTXiXKtDvN0EygfK1KE
QflaIwyurnK6TlhepfK+RrpywbJZmJQvtlIO2QCrbKM8s5Nyz5rYaGvstJQkvubYawtsto3y29LC
uKGMGmAv9dHFYcr1MOdOmHQRK6meLl28Tjl4G6y8mfL0ItXhRuDyHZTfl6zeU4MBeFZO4Ep5ggvM
wXT1GSfibaRcw9gLkChhJE6Vo7gW+dFyhkcS7rboEHnJMR/DySKg+sOPXD/ayp9cK6dyi2W5wLo8
OWeQazbpEKjtWG8eOkzOFWuwGdMzviQDygo+6Ew5okvlje6USRqH6qxc067yTw/KSR1hqXaxVvvK
Y60xtS1FSBk2UQ7smAKugyU7VN7sEZN2pdzaLrbtVvm3R+XkpiDMSwqvRXm808phB1GTHZVr9bVK
ELx0lHdA1YLIC+VdF7TbVJNHe9B3aLdWeiOPDaZyZpfptlG0PuzmufKdRxjQTYETPVeedHTM6COw
qffdtu7uUqzrGSVHTUcLNGJqT3jMFSZ3PJ2LrqK34fs2++jgYUw2k3LFeynYyUDD+i5c+w0hqLFr
7a/AZ2vkophaY+z10LMo+3WPJrZ7D/u9OklfZGshkwtxjs+WDZEVrsaEipQJd1eGkKWD8CFsvcfe
dg9iCuDqMDfA+kztH97UQckOr3Y0PY5G+ITF6zEDFjCSOwU6IAAhkIISSEEK+O095YbdqMKjAQ7E
gAcmAAQzIAJlI9ECuhKS/UQttiHAAl1NKSYnOkAysMh08a81eAOXyoJWl7gZCLEEf6AJc2VQwZvA
IkzZjQMkgd3/Hgchk9OjL5N3U7EUUAFCwrFA0ivOQlSxZQ1BLwByuBbWFkgQOEPFZvggozTgGlhm
P1jgG1owDhU4hz7c4vDjWlnvKtoDBaAdO/+XGgzEaHf3M9OSGhBoSEItkiAjyvQ9BiDBnPJDKKLE
AFpCgJhAIELTAeiEBl/ZpoKdKBoFeRc4R+f9CKYC2vy1BFtByt+qmnYOMAtFd+lQyI0eLIKNqN8H
51YLrBet7E42WPK+DFeaTQqPM2/GsV2ELiI/4Bkmw3GoaBp4yI6uwmtkN4ltXFKgG9jl9wIIR4ED
xgPK0WMsT4B0SGm+18I4Ntg8HCAeLK0BepSAPQKd3wT0oTgzDuAPRyk1AYGMbkxlenweAIRoBb65
o2aTw9HSm8yPDSiRoFym+ksPXqRSnBED4IgPeCQEQJK0Jwv3EIKZt4z9XgKmRIIrmV9xnn7PQZh0
IcnOVAUAm1jcFD7BFUkZawfwiQsApQCEMgFEmQCjRKW3zwClAI3dzIBTCObJlbG69clLKZtrAZYx
8ndV2x3nUh4EGGuHaIPAJLd+JHswQDknq5Xf3EkWUe0oWWLW6ExmiL/UGLJ6E6m29JteEDgr+LIB
QarU29IM37Cn8foYYqU72Gdr41mRaAq/pZI+3ztE2iWpsQVzeh8b5qUB0gw1/zTS+eDnzwTIPbts
wjQeoyLbeNPFmyoQT9azwQepPkC0aufObFbCJHnH76+mnJ5BqV8UKkj93EMs5e+7FoOYWb06584O
7ggov+RTfO3j4akBUNsDPjW97p7dyAIDJABKeaiN5h493hXo0mMKV31S8DD7pE0q9i94yvXuUUv0
ZxBXNs46PdAveo5AnhTKIBGHdIyuU8jJT/0JHdcpopNldc26ryH/WOE1rL2TnrqvahgB3Ukzg0wf
zn7sCIKPoE+FVzWSeC5GJdgncumKl6G8BHXyNDjZPgAZ5y4IZ35sfsweIpNpEfBpsA5Oh9NUXBoD
w1+2cpuLkz+yiTkOhDPVVJ3AGsxIdig51GvgvQcdLF2bxJcRi2alTfsPUV8cPWF3v4RGd6o697Wm
ZuaWzc6w+aZoQYYX7ZzOa8iLS7ebrmqYU/8ova0HOkCPVt8/VkhD0sE54h65VgCNaNxchR5dBYqx
oA+e8EMP0QBdnZGxjZ7pIF+6nlS6NHqCaXy0K/x23UnxjHo5XXJL+7iwpgmvlmY/GgX9X+2kzsdT
97OnTsmqLB/AC+Z7cimeuiGF2nKf+uHBit/Cqd63k3cKm+jJioNT1jBGcyiHK4gFeI3yNM/xUZGZ
nLE7QaW5Vw9A/f2Z1Ry1fiOs4IqS6BYd2uNgjc9VFIEiIUm+jV+sKXgiF4/moFZ/iYTALz/cqzfK
6N3jKL8qQhOb5mub2aApsFmjsPeyjFVgf2Xzz+YD1REvX4TjPaZOLf0R02R31V2O1YmT+llq+9uq
fqu7HO1y9DRF83NazHfqomY7urB9g7y7sab5jpbjQ9x19yh0Xz8mHV2+mubAEpbGcPik0EyRlK+k
el2deuVY3WXqive8HvcSGE09mJvQ7Vdw8Dyqf4qjpWvVl3Du0CaDpOnXpKGxcg8f1ClkSboljAWK
96v6orhXJ6Mznvt+eEi7TdzHJ9Mghr26a6z+fqhtvK+Y/Yz+nt4AXMN4Sz4DUI3i8vHa6P2jensD
Z8QDjHyBCq5ra7de2d6j6XmZ5/4aa/ozkprXwmH1KrNLldqvyDU2Y+yseTOZIGCXTf6jWWTwmrpH
NU8OdgZydmCLSkUsHu4geT50bXR1gu+ExO9tK3iyNTI2dOxF/BqNz4/pNU+Ch05vCbLMjkYBgSwK
NmOVvNtW8qV+duf6zl8TgPdYZz8mvz+z0L1X8J/Qb07RwNGd7pHm4UmJ+2hsNeWEPBtslNvf62b8
AkT0otniUE/nzgPKVY9XtrtkFOzC8WMZok7r4zF6qEEbLEkWyjKUtRyfH3j+08d5CnOv9Q/BrH8L
q+BKAYF13hd1FaLNXxiB72yx91zCGwbGsgBXtJ28mKH+nPFSEKiH2rt7bDsfwwj5FUhmSH1omkdb
mueacatSDcYEwv3o6rdZuEbgvnVrfgNIy40lUI3ka50fy+LRDsJHNXmZptplrcg8fW9L0uSyAHN8
cBHsqGgeBU8qJKZjBA0sQsDGfN2gNSNzkLvF+rbZZMV8lB4AA00/VtAWHC/YQuPfxKxJJTv22OkO
idQeEFbsMgmx2osOjgHoAht2hG2/GpI7NbPXXraF7fA17MpFQYDPIIInQ0M0pRn22XfqRVBmR0sq
J0tbXIb8ZYiNbx3cb0RRDIvlw2jn7049PmWW/N4M/TlLz6PmkdoVQkkBzW33D7HJaAvdv7TcjV0Y
Nx5NCyO4Eip+I3KLVDxJ4nz60qmw32rcTe6wj1BWZrD4EJzjPzM88i71pRwpeXVwPxAXoWPZ+K19
6DN+AamTJG6jcszFckJeGfkTYwOh1l53mNP8YsFShA53kLFxDIr2MMW7WnYb9NlnnUbeSNzFhUki
OlFA3aZ+R8KzIDipX7UUqlv9NgJ654fEfQ/fylgZBftr6jzz1UfnKoKaiKkJbYorgoMdVLdt0COE
huGnVxvdnHYhYhmdsiRgTxRZT3CoD0ORLajUnZT8j6BCevP+g+HTQDYJZgWUSi23rr7TQ2V56SyH
gCUMWk9dL/ZVBEIRvQW5YYsiGdfqPqsVJbJE3QsO6Nr3hcLL9h7DwbR3+uQUsOZwnffYa66ii65d
PN1hNkDyWm48hzGNRnhfnlOCY1xEiPjDaObMqDpDziSglYBOYmELhET914C3yIwZkbr+sWj7e0tD
FhkDqfMaJWgmMcQCaZYy3HC45CWbtIyHgY9LizblOB37EOipjULsLF+jQKKeLm8rSluj8L7bDfEg
1CaEY2zIT0LIYy8875s8qIVrEAc0oN2NyXDW69/jxj0odWUrN7F3NB2kOSLctWNCsi7mH/qlBX/m
8SWaTbHS1Fny51WXQXXNYHsDPSE+te/vOlISWzlu6QQvDOCi6mQCfCKJ+UhKMKohF6Em3Vf2+jKj
MhYArkf9L9ZJb66V1zuaYCnOZCJp+TY05mNP8dZv3B0mqXFagFBdmRK+5IQlKKEy44fNEgDisjmX
cb9yo2lZ+9PSpkXj++rDJeBzJCrP8WuSoTHo9Lsi088YxPbzkO2sKtw0U7U0nAlGXLprjQKw5BqC
yQ0K01VSmfQVkR2SAT/H69rEl2PhVMoXg/7NZQ/u8AH1XJLfMnN/s5C4ohTgPUXqCtjSncDqHNUd
4H+p9bJ6CllgU/yvl+00L2npXbHtP2mknUhPP3qQU4rVqHv7aHbWVBUiCqLRtQdfp1n5hl3/ax6q
rVp4lyX2a+xfY6RMPZHvEpbrePbleEHZ/+pTMGeXVfY6Opu11G8dPn1yM491Mz6gJTvASL70qAtK
iKlJ+ZxW6S6Om416C2AUHBlvYixCXwdBqcYx0eXY0x0CeZrUbHlUZ1Qo68gEbUPuPJacSeERR8jw
jAYzmPxVMMpdnVCwH7T14NebmrcwrK8uiWA37HKPoByf7AGKaBOdpJuA2xu/wn2nsTztgcxT5VrY
lqTFnLFDd5Y11haD7arXJ1scHnhuz5U/3NMwuRiJxhCoH51yQKRqL9Dg3hBCt7Rw7KilaRVQ4JjX
uI2Pg+Os1Y+Z0UHQujvZMa1hf8kkoykUnwkHxjTYOAjZKPD/oww8KLhHNx/WfWuvBMFstnZkR3IT
HwZ/lU0BVQ7Ce8S8QUe9qstx7cP0ZwZawbpa4ZNSLiHcw6uUXBAtm5bqj4Hl7TTpb/g0T/TSewYD
JTkX07vSVEwIGfEFb9RECNv6buoz4jJtaK/OevTCW416X3hHRWA/2eegRyxYIOFv3FNmS7Ar5Zn8
gLPpknvje5s4vC/p4FrB2gnWOOhWLQUrrbkO/nme2A065WbS5o2Yq9fSCu5Kpr0I4FboHBB4UkGD
Dw70IteCTc2PmhI6Z74QhOlqgqE1wnPZ10ucU8seYagV10uyuDf+2K+sTBwEjfEhg2GWkESvJTtX
R8E6hoeYW+ANeKbJ5x6cJba9pzLmwbHAi5DIq90cOxbAcfKelv5zNCf7Dtax+a5eKreC7oEgGliL
O4J2DmH6I0eJSWOM092g05wbTXh15dYYrfXH7tBu7wO2MklqvVSlfttG4UYzgIOHO3vIV6VDHc88
TLwqOZtEF4ez079ljgaikA5QnR5B/GyrnZ5YF8fEgWw7W0tjhOn6Nb+YbYcW0xrDDsA3pWbayczb
ZJW7U7ep/RGfUm2lkdBCo83Da/hxyzlWYxNeS1OO2uKyi1kpmEt1ksBdGf69DRWHG96VLx1/ZiUE
eGGppEC99msTSxSLAP47jvyVOYAkLl5JfV2Lwt0Ra39n2ta50YnaCPu7SOsOFZ5DKmQEFQs6CDZo
Z5s57lGbUWIQVDKGxRaVzA3hZYu20ykllGs1MPddvw0jiGAMqkl1+zFW6zx0T99kVPdyAOiU5ldd
iIYWvh13Y4pBkxf5ehDhwSl5g/tooxFp1gYD9BwUSlG3tnv9Nm3lKcnTfWL2jyVtuGSGA2USW8ZW
GZM+07V5G/o2imFv4xuIbQygWxW5N7lzSmmNo1U8NFEPEW3+1pK67A0ZFZnoWb3JCSBePDbnuUyP
Q6ndCY+1lo2QFuVKU4cHIoi2AjQGvestirEbIyhvTWIBB1pVfbPJjXKZhe+SfR3kgRRUdeze5mW+
Rj+9oZK0VA+6kkg3omw7Ofk+vQN0uEnSh6AEZu3YZ50AKgRQe1m7Gxg7J4g5e1gD23rSNz6Rx4Hv
LmED3FZVfUbaffbTI4GGlyjKwQRl+ywY78uETQ8w3zHydrWd7tDLHjIiQGOLIyGymfF1pkgrdB4D
SPOlObvbKadlypLbnQ/tBAt5xvjdpKi27Mr+lpqxtUFhVMRlhVQFlpRzqWPiA9Lef7RMDd1+aTXr
W390QzBSJQ3ijJ2Aj6b+/y0+RCVN/P+WPAGzg4SO/yF44uZ7SmPzFzAI//w/XBDNlf+xPd1yhSeA
Nul09v8PGERzvf+YpgNJXrdNj1xMfvLfsRMqkMLj1zzTFbZHQCdZEf8dO2E4/3FdacAMMXRJxc34
X8VOcIjy/2ZOEF/ieZ7LYUjEJOtNl1BLfqGCmFSqQVc0m1YLdz6KRPpJRAjO65/ux+Wfv/DndAsV
XfHHYQxBRi6xG45rqOiLn+Aj5Cp5HiEt6Aw07Vbp81w7RGmZ7Su5tVmzmXRRMnv3+UHNvx7V0Tmi
47J59X47asKlGb45s+hyaLUR37wKm+7Fa8ZbZ4Lhh7BNCAqtQYgx2F0GpbXxXIfiUXjhCWANgr5I
S4s8Gu1sZuZbhK7c8KIvtKHO/qRf+/KrYSTPIHkeCqvaabhrpWz2baM9fX4hFm/Pn7fPtV3DsXhS
hlQ//+n2GQMwvNEbm83gxt9N7OIffMDWHNdtiNWB1o0FXITWA/9RTA5TjnVnJGWMciM62F2+KJt2
jablIZB0TaZ7lEzrEpZWbN/OBZsUjSit6LYrIdONzp0ZX610rW6Dicbnpp1jxHjFhhYgJHvPWf7L
xf0ae/LPK+ihj1cRRrpwVSrLzxcXIkMgEQyCoEjlCaLa2S9uja5eWyJ+wBZ5h8AEIYI8WdzjIk2x
xwxHsFUbzOaYv8td5op1jWE30sqtCRfETcSSV+tgk37IKLdDYWUIHNUCCHTqoKzFd+Qm4y0hvCdy
4c6hF7/SVz19fll8hn8+M89SHxVfv9QFpKCfL0tzpCUpzDcbGE03E3nGNw5kZaCvM6FV1DI1p1yZ
jqmkFADhU+toZtaFQKqYnEjmMnIOLGIoBoRXn5/Y394lT+hk2UhbyD9SZvTOLUVCRX6T1gCshL9z
Q+3180OoQePnr50cHUM31VcnLGGQafPrpesT8C4MM80Gh1Omu7fd1NAxfGgqd5Hivk50458Z55/h
9i/Di/X7MPZxRIs1D/p5y9Xd3z4QgXJpIgKv2Tis9TLzYZ71V+kk93UWgwWc18akvwbGXYcuNRQ1
atw7i3xCa7Z2WpE+iii6h8WJ8YlOapBd3b44t7QQHFg7ssiWvh9TTnV2XnFIJnvjVB0uyGDtBaR1
ahN6Z3x2Nn6j3ulekCd+/fxuGu7vr5K6OoMRhykBqQz/+vV+AmHC2Jyw5u5djVJd5paI3ogvtezn
3CAvfuj8Q+QTIZu5bboabG8HCsFdh8LVkJoUNJ7utfG2iHTrQgEP6zcpgiaZu1ioq91E/uYSN8UX
f6biHKf4nAps78tpInc8R3qFg4Wti9HhXq5LeZMb9bc2wPpq8D3mtIOoRXVXd3RfRQ/INK99d1XX
BAYhkArTmvfZe8DhOdBkGCTokuA0yva2EAhj4oJcXcP90k/u99RnQzSauGzQboaW+1g63sLro2uB
MRGijPJnNm/xbDkroct5wXbkZkLNgWRKoDhBamwkS1tkh0GsYYH9wBJVh+A2Oz/GtZKJL4kmGpBu
DTrracQw3L8ldCeB910HmTXLVPZ4gC3ki8FIJmheZ190jYVYcswFOWAFLgWtGy/uAIKmieRXhxW9
7s/UnAof4ZOLyYKwM94cFpv4IeFRIw4mhsCV0be4Iw4pOuj90AFyCVGaE6tWGU9jrH0hcu5ISMI+
96Dn1GpMS8fycSDXQwzfMKeL0r8XtbVu4C0BV3jsHNw+0OTPhCqFBaGwJUeKZY2AF9k01FsKPUgb
QfhtDO3ersRMlWTkZUhAVY4IGJFLWQvUcbcZSqwbuwfCNMXAb5vwDu/kk9CQbBaZuxBINoP2bA7Z
uLShGOPxqBTwG21oXN62vuchmSh2YwlSLLGQHPTlY649e3GNqJIXTNTdUTOpMMZESkw9SRuZnrwH
wQj2wNd40ShJOkgxcCEXxdvYe1+TzCPzut15xMMZtNpG0ziHYkaRLldW9GyJ8UpgFNKiCOyPer2m
miiqgXowcr3j5x+dp4bn38cwx2bBYkvDEKyTfv3mYNW4aZ81RJdWBDIhm/qeYJ+2InwwBeSdIrUv
QXktR32nV9iI5RRd8zRELo/miGUAgkeyBwu0oejEbZgCxYshqVvMStSpYcWMgb0Tf7tAjkQNw1HK
lft5JEkWiMhNZ7uvTWNTQ+1iaqrYQkkXvcE8/DrGHT6KgBBhvS+WAcFdVFV90sbNx6GzvJvGDt9M
rOU3TcO0AjmJLkYKpMEqtoBJXnO0NEKrvqKkBugDvVQGyfcuRrnZ4VVuNfMV+BFKKTKGDFQYURL9
8Cj2TsO4pXdc29dOkG2Zo57wz8YIPTbaah5BSaI/1oP/6mT0y6cQK5YMFmNNzFRZByB10/TrHGF2
j/jwouDaObgWp7J7hE2joWGyU3MDoGY/o8hdlEK5suvu8fMHaqhlxB8PVDqWYduMp6ZFlNzP8/EU
6COs9bTeVHb5nA3TNYm1ReWSt5xjx0w0UiQGPNGdu8cBD47uOIBQz9ADYoV0kOBS2q9cCKZd+v3z
M/s48h9n5jmepQO50yl4/Xpmg+F6ddG19aZz24faxYVa62IB0hbhulSJS2BF1g5rgR4LzDjjpJbe
LqrJkq9oB2dgAhbWHO9zOz2OULpQRp4p1r0gmSfAvCDBNnfLxYzyeqH3L51N8ZEEJsHAmex1VNgw
oYzwXyZk428TsjAtYvZ02CZMyb9ek25hLCzbsiaakcIewIxtEYPq64ZEqaBhxMyT8o2SoisphciC
elNBopr3Uvl+sOjA/E1hf/78Rv/lDbBNXSdQlhxa649z8ucGdawOmmXO5QUvE7ql1L4P2PzQibhE
fvnt8+MZ6iJ/e7AQHC1HGibCXU/t/H5+5QwPu1HrzfUm0IuvhW1FN40l93qj3XWm2KdW8uiXBoQo
xE2UfT8/+F8ulmNLXZeGa6oX69djAyWNEQgMvFTahA+OBiDPwBPxwabAgY0BDe/nB/zbIxcmSBQW
Kg4sy49NzE+bFGdgv1slVFBMWX5vwvFGb0IKEFh2ZsVXJj8hHuWJBYOKiJpPc7ppAJwwoX9vDX4h
S/5l3fTXO2DZah8tTWn+/lkJ8kpl7fEK9s1ez08a6GgWUgu78U4xjqJ/uXrzb8/atl2dTb7Ni//b
ChSLAuJRwHeb0tFfEw9Hy1AcLEaS2SXYyclQ4abPw5A9u1Se2jHaAkJzF5+fhKUe6h8vnHRY1QvH
lSS0/vrQDaOq57HWKCDVA5DakTg7CnygwLZ2URoLS+AvTlJzVwn7PkZS1TXxk4zztxzYJapgLCh9
HBOJNbKTnfRdaZT4MXvjPnHTZ5v6nOl4BM/h6gkCoE71dBQzhK05bS8gBeSGaI81mlUGyhR4sKUx
rbg89s8v8u/vmQfFVDgmWZm/v9mi00o3D0K+qtK+J5kXZVZu3FeWWDb9YeiS9KYYgDGCofxq692F
tcGDmHjlferi4XwqjCr/l1P6vc7AfCIo4Fi26eiGdIV6N35686VvxQ55u8RrEmDeesPG8VC0wwmN
kwL2IKxhxNyjiNp/Oe7vWzl1XAvTP5sehlhaTb8eFxU/qjCgD5t09vZmhfM+7v/lEH/ZygmLkYtv
SHim8XsmaSDiLvXngYZsop1cgA5Lu+3zRRVKKq0i33XADm/SzNp9/pDtvw2dPx1X/jZ/BF6Yj0xs
FdxJXMXQVW8Ct3gmiBqWCMXPngZ/o4PBjIRBK6T7Wgvn1ESGg5uO/DtCVyiUD91qCCOE7I1Hv6hn
Xq1S9Chuss5wJtMmB/VITeom9qslSRFEH1GG1bLgSyPjrxgleYdsWEfCP3dO9mRiP78BylJMd4nh
BgtjbNA/Ma/5xUSiUvr6+R34ywQqbIPQWQc0CtW538oHKIFylPUdn7LGN5qOx8GqTk4c3n1+mL+9
uj8f5rdXF6xeCK0HahSlmWuW0+Atovtxfup6YH0jGWcT+P2hI9vr8+P+7b36+bi/vbpFWhPONHJ5
4EouOYWn0V/1k7+WZbzzczoybv0vN/Sv48bH/C8dymPEwP36tQxSN0M7BbpYIK824UQVbfgwTOxw
gfbc5nAMcpGfm7o/BqJ4GQdrkyTltncT+Jdooj+/fvMv+wuBFJi9qmM7Fv/+7WzGKBoI2qvw/YAZ
xOXHhpvV8HCsqfPRzp02XebfamAx0goz0E0t0XHpLqvpyRqJM2VkaxO2vy1SzTKu14mZ3arPH3/V
4+en+rdR5ucz/W1mK9poBNFD/2NyceEHEM2D9PD5If6o1KqRDOczN4Lp0/ngYP88guaiM0dkoeWm
p++Wgx9pWp2KQVKd0ja/E5q4trW/lXDzrMH6Hjpsa6ahxgTKDsM9VnGwKiuCCEPikHx4Yt5oLy27
unfqGToXH3Id2qe5sp8zHFfMVF/Vh1Tp8W1tXz6/kj/Kfh9XIhl2ITChA/r4+U9zATpzqhhjxnMt
DTyw6bOjlevSzNdhYByg4247jcwbHIjOjN/Pmb5MHrxgxEqk9Egdowpq+Mb8l/v7T4X4t5UBNUjP
toTg1IT47eWnCWaLpIT+ZpfcrCETZ6hLitvQSDLd5RnpP7g21Z705otmASMiKx6DE5tR1x1+xHWk
r2psuQ5OQNMG+5xXfY/V1MJkWSHq0NkC9/i1QptygFFQKR5lSTqRiBd6XEEGrzE2+sUXrWvu87gG
x1Pzp4FNxJypL/WeusnYYlkib5I0YftNltGba6CgN2mym/6WuCDAVPuqNr44DhZB8mphoUhQvzkD
VAwLpIDMnHZ4hhLAA71GFMekrYtatItCx4YcODvRIyTJ4vIkYkpeSb3GhXbEfWquM829jVt91TMN
0NwukrXjZ0tp5Ld5BI5h8L1i46FY1rrs1e/aTdnlD2FM1kziwDDBWxcvqiIetlmlX+axPOqC6lyf
7sZ+2Jp9dV/aeN2nmsWRCqEixZadx9px2pvINw+WhkFDckuLSokeLBN5bvMjcJyVA10prKtvDXaJ
HKVjl5ziXLyDZF5DN+RZYZ7Vwms+gAfAtoc5tXvJZtFD2uACI8Ff103QOeYeb14pux3j0CIYuOA0
puSDooWYpIEY6hlAKZQj8iT4mdUByM2vOKl++LN1ZlKAy26+S0dDN1H1az8tnUe3G2AhPhkzwKtM
Vq+QT3mcInvq/eSk6fK2HRoajMQdrgZsF0Sk3VqKiW3jSsjoLjS+9h704n0cQHj6No6ZgJeicLGy
c/FJnf8ImuBkZs4C6vfJgvNKbRMW1AsOWqS5FMhXWdK/Vk7vLUgPXzYSR1H4zbBj6JxhfDI0t/+X
Kcv4y0Do6hafD105j5L+b3Pl6Pm46yur3ESoSyBIr6YYnp0H3nycr0YTX/SsP1od2aDef5F2Zk1u
amnW/kVEABvYEPFFX0hCaMh58slzQzjTTuZ55td/D66OOk5ZnYrqvnGVT9reAsEe3netZz3aZnz3
HfQ5nRpeoQtzzDLQycuMmY5MATLjVbZ/JzMy3iLhZOpUeojqo3Um5ZFj4BH+Z1mbR78L0da84p5c
I7s9lGO5Usa/LnyCZbo4/QQUUuCJsuddztOfVy+JmkmJw6r09MG8D+347wIJaNkaT1pfuWHub5PI
Jqe1/DG0+YWTlnHmXEeOgS4IIWX7bxKM8Gm3bdSQuBNKpqCoKn0zJhyfKTJh6+zRx3fjayDKjwJs
XK03H1Gkr7XKOULlBGTzfSIUDHPz2njVmzbxrD5x3DQ0iQA3ADoWBgrs3vqI1RQBvlk/FCbEC0oZ
W7/RnlO9utImHZ5u2n3YSvmozqk4Iuh+8OH0YMPHaZ/H1gb8w1VdUVrVFHPPg+RFoId83Xfbvpy8
Kjau0ZVkWxO3lr1URS98M+fujtBZfFhEaWtpJw/pZGfIaZ0ABmmZXU1l/AOV2rpHG7WKm+JvqyIH
y6wedZNe4DT/NQfWAd4ngQ2Z65THaBTgp9PwLeWmXThJnPtgpspWVlIfoJ+x/Py3hRFgvJDkbhVe
tvi+U05F+GcAlq1G9XaAG3ThRpzZP9sQQliAHe4GrefPwwn8k91QjIWnIG2atdStK/KrHHGpzbfs
007fBJZUSyfYQ7P007NfGzpVF9c9JDB4P0EXHUm0ek7i+DFJlEPWkIk499edgDmWzMZ1Vu9ljZUg
ubjCn3sjrWX/pJo4WsSSJPL77c0TEjPEqBZeWRMn5INJqsf6LjIOJt4IOER3E8TDvib5MY/7C8Xy
c4Uum4OKbS5HcsuSJ99tYgMZUhFVoiwkOS4MAApZBeJukEeadlsYGFOc9GNJuQL2cmHwMycYG+2C
oJuJwuKP6mkH5bkYbaf0Urj+SowixuiypSNxLJFvK4Z8FJX1CDLl7wtv2rk7jmLCsnVLk+ziT54w
EwFUoRha6UkYM5qhvkRAeeMuJKhCoFXE9FZC2DYncsPqJPn29ei/Wv4nzx3dQNN2bFunTaGelHoS
tiqNmYdIkQfzhSKYhRd3uqX8edfX9AuMxnxD1vFsNY9O8Fegd7sGcKQ5i9Vk0skblR7EWXc/laNE
x/veWGoC+6jRN7AtXwa/Sl1kyXekpJprsSvJzdg2gkD7WDP3VanrW7sHPGCwITOQBOamfAupuKPY
Z2tjxj7xJfo6wtIIKoCdyY+ynl9G39mVbbBFm/tda+pHmZhvTtK+lirsltaePh51qTA53YqkM8Fs
NAAysrjYbGaHnUQxMYHrPVQLJbEJpXsOpLGHXlaOZE9bbPb6olzTHTbp7vGBADVtRNd961v/h6kK
N5qQ9+LPfvz6WxBnHr6l2oduhuoLguST2dZMDat0Rp9JTWJRTdL2pakMGFBNWK96kHJGmZbkahJj
l/heMRCLUaYkxZVZv9aUBmQa6xaamSMeqRr2ubI3W6CDmmq+1XPuYWQvrnU6uUHLeqJ2HWeDwbmN
IBXjGb3lvPR9LJetLCRTEOP4x423YCqIhCUNYdHAp/CIe1hJ+PXlupO1vDCnnzvtwBnScX5S8SSm
6OQpbAPUoUkNsRFszxsMkUNiwDqo6mc6T9BFW5q9VXSjGtPfgGFUamDWQ6n6V1jTKHnf6LWFRDLL
lAsf60xHRUNLgmDGsYjh4TT2eTJM09HEk20yH2WSHW8jbsjOIf6D7fnUUAgNNOMNXAnSdROAjM7T
mA8FUWM0iJD7+h+kc1+bWfHSD3S0p6eQPz6PzSN48q1lWxkSe26lmiCrb4bXWTXSQ9+3rxqkodX4
Uk1YQoy0czZfP2xnChjLbk8IiwqvcJhRPl8VGp6gkp2RU91tPfwsC7IVtFw2y3VSR/EWlvQ3KwWx
1HPPtZRTdIg3dRGbfGtT8UJex7ymqHDhZp+Z/DVSrRCRcbfR8ZyuPEWH29QBZ+B11NlS3QdAzoZC
M5lYQo2HX90HBUIBNNpmf6mM9Gs782kaFKpqQ2Giq2M4rL5Lnem3XQVartA0+6jw7EPaQcFvpsnV
1MMA2EoLOXe0JDBW5lVmiud2KQzYw4Wm0h+FrJMPcLLuVhQdw0xNC69OukOkKcDV8O2TJlMukUWh
uU8M/z/d2nwe8rSTafd6GsoqYQPs9NcxaqYkZ8Etmgsbbe2PyW0ZRzN0ySrD9GadHDMCNbM6EXNv
W7/a28BctDHmtqrdwVRGNzOsje2P3+zBfIrb6SWL4u9EHe0MW27iynOUwZ3T4tkkNyNXHnoje73w
Opy98zrWfjRWOgeCk3MAetiOYLGYnVeqHGzFumrIRkKi4jVhtk59xVUjxe0d524G8aHF6P9xGCwY
kDQ4AsLdGs1VBgLEad4ufLA/tp7LfWMPpkv8qWwpTybFEkAXagt45VWpHJYg0rKV2zkC0jNWewM6
eFkfUDmvtSZ6qtpq7zTxa9Hcj1byXFMRvfBp/ji1nnyak9sUKyQEhPRrvABhtumwEbZGMqkmktIO
xWRtQKM8Uym4Q7Z4KKlRhFGxA2DpVcevP8jZp8nQJJIwWlP0uj+/qUEuRyg7Dnly9ls46auuEbtW
c+HDpFpJbiRdbQQPX4+5XNsfs8NvY4rPY7Zansmhl7lXOUCdbNKYepJKTQBSkM//b0OdvCy+6hOy
Hdi4d0icLwbOAn6L1uZBv9gAW7S/Z67KJFGQ851BFfnzVQmjKysLEYw3j6xeI0E6Md5asqTdsPou
Iu3WwOOI7d7IsKqGV+RZvkfVdCS0aNX5FlWv7FXtgx+jNLdifmVzvZZx8KT0EDJaYKJf3xd92fv/
8R2gBaTQDVdI2idrcVaz0UN0mEMhMyEklbi+MMslzbZssHwyiQyVCdFUPYaKJ3sJ9cJ3JyDLWgbG
v81/vbZp6BPm038LSILhnZpMlGQzbz0ZmASNKvFW8X1XdBTagO5+/fnPzjK/ffyTx1YOSd/pGY+Q
ZdI7pNzcrK1EO/Z9vsvVxA3a+cJ7cmZAbpaK3IvijhCne5cwjtS8Kfh2+6Y7IOfCUrJNMKdGnJgJ
v9qa2iX15J8bi2VjjPCEuXQ5xMqTNQxc8QAJlSGHoNs64wDdBL8btDIlqLwQul1JbHCvZ3c2GNCh
H4iXJ1NiATz1b7OY3K/v+NmJgiXHECZHyj90BPFEHzKN/dwrJgVrsXlT2sZN7cNLE+IKifQmo0FS
JPGl5e6PjswyUdI3p2OqUto6fa0axGqI2vimo4kDqwWvl8wSLcAJ66vrQhRgNDhvmH9R4V8Dl9t/
fdXndjK/fwmnihkIPn4etSxn7NqPJRSksqIKn+Q3EDT2nS6x/y5VBlVuegfbOge/stl9/RnOP3r/
fg5OX9VGGZUapxvPwVDdCv82jF/tmbPtSCKaTv0ZwNbXA56Zn7lm5gQqKDbKnJO6wTibyVjmrE1K
PrkQMFyf9zioCeGyuwv7tLNDEX5qokzhKT89LxMepVlAeFmUoeWpPrhfAG9hk7iJIi91W85sAJC1
07hdtDCgk0+WHYOSm9r6THkTIL/QIOKpbtM17aINSizMqOyoIGd00HDyfILDmJGBUkWEUE5u3srH
tK8vVKkufaCTxakzSmNQR9beKrKo71ls0mCf2cPD11/n+WfYpBRGvxpdgn5yQklRm1rRyCvUJ00M
BCdbqYUZbyI1uYkkyDG2ISubHoqtF3/N2Y0OdGnB3V74FGde5MVtQ/6QLW2+iJMVB52llfkTh1J8
k1d1hOjcnlYFkJEJpFTVHhK8BhPq+8AYdrkTXxqe2t+fSx69TJsjKKdijeLg5wW6p6iSKzFVARKd
uWAdqXNe4O6nx9eaHYcUBFTIuDUPOuJq1vill/quYTNWEigdGNWTIh79vo62AzxrrTTJr29oc5Wa
OGJnMRarCvEB2uLwr/YEW9y2lX2rzz5h1gv/d4arV6U0thfrKs/5vpfhM5H1m35cYLpVsUtUPLKO
0yzuMa+dHvNEutA1820hdKC09S2qtecwBMMGIzMV8U3Z6Z5sjWMk/Psie6LOzsJbaoemgm4ZdLDR
yLha5YlxoPxIu6pmn1FHT0aGJjksQ2yr6vdM11/wIYaerhlUnwKxt0b1rYyPIx0tbypq5HGdvVfL
5qbo9BefCMZ9N9mPE2Jgt1RzQgwnDGtSCC8Yr9M4n66TJryeh7Y8hkG66ro0PHDHf9RDjDg/fCRy
dl4pRE/uoHOp1+k8/rQ8DZafUMzwvq/uUzOp11P1U1qts2VOJ1wxqr1QSd9tgLycYckKN5DU1zkR
Fb7AK9QbsDyz7xKzK+k5SyJTgWG8FneE3toQSOu3atTICQpFBSjMPph1uzcbTbnNlOIbiRm88jqF
/wYhjTWSIFDWm7Eg6nZKvlWD8YZx41FoQbqrRPw6jjhwYWKSvoOay5ng8HCab/I1nPtYI6euT0Ej
+fxwjbidsEfFbWOjcsfO+dl25kfVPUjFBia9lOjGlpjGjkjkeTSwkluI3YvI3LT+uOvmcdcb1lur
vfgVn5v438Xdy27Rdm7IDKwgJPbw9oaKsHJEjDwDb+RUoYn68JVxBLCmvjmZ9Rxz/son49Apxc8y
8W/aPv6e+tWbstOm/q6G1RkV1t8yil7D4SmkHbgyc4YLItYzKSfugYQ+oe07mfCsMKxBxia8muYp
tsynqOA3KrA5JW8fI8W/MQnF3ZRl/6qV9OO6qJ7giaOonhLzwASMrBw5hChpf5V8R46P7FEIMHmt
kaCtmGg5JmgMshkwKqoDagUDHcjACB+mynhM/KuWpIW1HWjDpnW0/TioBLSCQDyoVOEQ6GKCbe9I
UX7nhByTtcbzUmVIv9QeuFwavfomgFh8qmlVNxsnSdFeAw6XLW9LSKxYiOpYtcP3cvEQECpCKKpx
a2VoUAKQ+QMc1MoQK5OuMzBx8dj5cFD7GkYLUjLEM+iPlPybpcT1qkyGlzYHsqNNrjolT3mkWvAJ
iEEaefwHp4Hsn6XDHobnVdHaj4MYH3KhPU6G9ercdATvrWoeKFBn67jAoTRI83Yo8/dcUkHCwf7m
QPFo7eQ9z0nXqsIE6YUabKAaPheW8Ei46VLCZuhyaRUBYmM3XP9SHgqfJjwc4oqj3uLgSN7DOu+o
AqH41UgtQf6LILjKtLVV3/fBXyUi+1VQjTszsA/U3Z+j5sFoE0wkkhitHO4O8bho6bLkUXHgJbWo
Gym43HCmQTeQpt26TsLbQrMPUspdSX7utYiIGGM/sdGnJePQ7+66+qa2MmIw9BzKtFQ3zOK7Mpt4
LJGU2ZmwtzNhT+s+tldc5XRdKRT1HJVIBcS0a9WW20YDnT7Ud3psEEPyJHZWV8Eb7ZpjYDeuTMDh
p9/TcSDn0c4I8Zy9uQ7wJstM28o0uw/M1Yjme0NRTVuRQxzayVUx8BIT5XWnxrq1GgrlZjB5hKqf
Y69d8/bBzq9YAPBR9v+aPPQg+V4wgfoBGO+5/Mb/flOYPuHY10TRjuKNFuGOpIIE/t5rv8kt7Y3e
+60FDcIySge4twYXa0yuB8eVlfpU2E26LSlQAMd5rx37IaOwxWlHMMNMfDH4tmSETyaxHI7vhitR
jW30BsN3iSB01TT9HRk1zjaZot1Y6rPbSrK2o3aZrbCdh8lrIkOqYmbdb3uym0tSAg+T7Vz1SYRw
YZllxtGoCJsj4oxnEYEMTXZ8/620n5tqWgLdiUjWe7mhGB6ssTEpVUxICFTcVVUWx1l2064cxhti
TNa6IKdWiOQ9CAJzEze1i5Rl8IYMrpfpGN1G6cCEDAJsJqmixEY1nJeLVtMoyjjqQYlA/GJ1hFSd
sX1rpja5nrJEASRHks8ELQGmUuWvhpkX3EclsQKppy9uumpr0fBZpzFZxJUYdJor8bXGqnKwfQH/
YvqYtXoA8YFuhJQxmDw6uo1WyB81TEKyJHmzqLXTwOlfYt/4mzSnb+BqcAmaBHSC86cG2rgtj1/A
/QuD/J0Mv+fS4k9A9H3XM14+Uf6UzsYeFwuUOt4WA/Gfznhd5hrU1qB+Ln0VfW8epRt7ipxtYyyv
26Ybreskbu4g8lzHRXylJwiBtfzeIdfN9R2mq1qX7Oema6lZtrsQpG2spSvdkpsALwguCTAmXYPl
qvleOEbo5jTfaH09KInxQgZZvItF6CZ9+VN1WJF6jQlZ69xS67p1q+v7lMWp9/X7CBorYcpLBK0R
fUgFmU0oSmYYuPvrJKNP3ybfMeeEK9pZC8c1vrZ6g+MRUIcdtogVRIB4Nzja36MY7WPUNjzT76j0
Q9xGDhSHJkVg5zSTh4bmrZfwvgeQopty9sV+iOYjzpsJ2KbN4qhS3bfVLV1tlNR1fR+H7VbEGJbT
jA9jJxJAiNhzPH+eppaKXm3/DLOIKJuQbQ/MdEdbVlg3gCSRmy+FrdxZAIJsuwLBMzFwosMZtmiZ
1EJ9zXJ/xgtDcq20kltroe10aXmvNpDQJwE8DLjQt7qtX1ojI8gjJ5cte1EiZpGmyI7a0DwFDZur
ZKzcafKB9pvgeSLeprkn3dZXorUj4yfZFQROwZJTzam+6umYeplakhs1gymfmVgRMl35SnolzUwl
iOeo5eF0qG1jn9PvXJu589MiTMfmi8DMVMD3R5gDy+spDEBimL2Hj5WF2sisrUomOPRakhCLyVgb
eYkoXEDdlGHx4WTjY0q2EW8BuRMj67lRZtCoVbEOOaoR+Dxum7nUvAgbrFvL8mrWlmUECCoBVfXP
jAP6ehCtvYGaWbbtDSY+5Gd+kuyMiPcOMNYBv9Yc8l130V6ZWMSkNluo3bq1NaevdfmeNolCngQh
5bo+HjU4CeTXSxKg0zvDxhHOnAszIm3ZZSQUnILmaNpV4zohW+tQ79llWPdWlIkNocI/nIpsFpbp
D9OEiN1BIGFt25TBdGfGDW+nTCG34n5HehGBhRq7g2/GH2NjDORVfJilFYK9yK5bIukyRGsqNuf9
3EW0Nin8xPBhCRyyyJ2ynU0f/+p6Ghs0Hji/+5ZtV3dDc7EjFH49IxVdzXmqESz/LHnnkE71B9KZ
y5soQ/E1NzVDpuVdByJzZ7PhbefEYfLKjxH6t5WT5NdE5NAWkx/C8R9L4FNAcX6oQ2MRAk1xPQhH
ALxw3+rkMGT9QSdAdRUEyjPilhjbGXJOykc/g+iu3qnGXdl/KJLciSPxyfO8MSG7MZGTVFPcVeVT
7n8j+mwSPwSvpQ+BShQvk3ObDY+B9TYD9oRJsorLd30kzVA3MXSS9jgGG/D2qwDKhRj+9qMr3JSW
GKHN4BufpasF2bXd5RDO2j2E9n1gSS9V93HTwIuMCHuqUa/ZR1b5m3HA0cdJpnDksdH1K2XMb0f9
OZlBexG5YPkKIDISGaxujzn+NkiZ6lrUMqhYxvsxIeqiDbexEdMU0a81EV5rwEabuLhSNMUTPGyI
QegV6ntNAUAZgg2JPMmpi8oiB2N5SCGdEQJF8Nih1JxjAzCwMBQcuR8spxxbSf2sJTjr2bXbgV3h
6JJZuS3zYqOQOl0X+Dv94JiJeMeGDg2T9Ui6tZfm7SZjn0NJifgWskaFse36Zdrb6pq5S6bwyg+a
pxa0Xld9gGzEGCZuAzN4bPsZGqHDyY9gXdkf7Tk9GFX4SJjIDQnYy7HHnfxhPdFgTjLz2pmmB5oh
V63O7KVkw3pW9Gch+mNX6z+ctn3Nnf6Rrc01LuGyb65F6O+zMEVEl6ydqHswrOqIjmEbGvpNZBL+
E+xbXjIzCe57s9nZghOxZT8korqOdfOvvM320i4PgeG/znX2V8rLCgPwWbHFNxXLsw4D+TohdTPC
eVRM48EPlR0BnK6vqy94sA6qOjwhQ4IIyC7GiffpLD9I+93XpvCqZL73C2XXNjBuWHesiejqwl4n
QLsFfREChd9Llbi3WLidbt9MpPhNUXANCw7qeHhP3ZqlzEeSdzuScd0PJFQQCSUysPaz7SWhWPtG
6fbQbDnBryrmwtFCVJ3KY5XRrGrblS0lUiKCOJdgR0h6qkNYtMmcWaVrFeyvfijMCmqbtUfOQO83
3qWz4mlE3uEcdI3W2DqG8qx2a8MuYews8rPFT8dkDb15AJPt69UxKVl7nTR/DG3jri/lzQxbB3lS
Fyr7gbCOKZbbNJ0PgEs24zQ9GQ4Nq9HzHXDknbrSJWo7zKbExgLvewuq3FPH8VDx0bNOdxsoUATJ
uC3quYQoQT/CoAipP6cwRGubQHo+5BCsjZ6oUB2oKYtGWgSHWsqtbzf7lgUB/jUwcyKKwo0T5Vut
ljeaFh8sWBa6AKJT6Mc62WOaPDihtoVHBX5Q8XyZPwghn2ZO1rXp7IeG1LuJEdmNtUHAaofW3ojd
Abu0yNNdHk23VslWksUWnQm5mRCOGx2zCbOYzxpZkTA6Re3eSrqdVcfrUst3ZiO2E7bqcqLyoYWb
rj90zq7r2rWN3cun/Wsr39X5Z5dRAuBQga1hXQ9LPFVL2A7pAzJDoK5v0JJuBkpSdq3vLML41CR2
1Ssb/NDUKRsBoYwuopehbFqb4Xyoaw42RnmgKYTxWSH5GOpw/x6yOUgYlxvtRsA5VOQnrcK5tnxt
BmrFdkCkMQFN0ezSmLvjX9nqovNGX4foRTjZkF3FxmvDy+7zpUeqzhY72Eky+2wKFYk/uwWfKIs2
SngdpsOaE/tKD14nWyNwaCcby6vLYUvgPRFW/spulXVGvHmhE6CRUpJplL0dSdIashe/970F1t63
qCn66ZDBIVS5a53BvEFjwSDjULeVtWLDeYeN2LFBnSsBj99exYGFUITkk4j0ipLgjiezCLbEfMTz
ocfIqViqW3Wuj1eozb04cTbazJ2Pkk1eknQjq5Wf6a7iUzma9O9I2dzc7tw6q7hn0kO+95pl9Z26
jSdaOuoNEw01n3ZTE/Mj8Nt3ub7nHwZLQoZepbDdgbhSNBzU2KKFVMiDzMO4IshiV8CQ5j4qclXb
4EDcdE5+tDHTOIxVsugpFblx8BbromVrSAR4oe2istjaCrFQPBRztcHJtarhdpF1LLJN579Pol2e
B5Y76np4zP3pQcu/2yPRgaAbAgzCvgLU4dgLh4/qbNRfIIwHHOUpR9V+iDbJjwyWN4Hvu5p8xK6g
6iKSjRpl23AsNwS0rVXJAZRLQ1u7ysMBuTuR1kAP0qR0eQo8or4Wo58rkbTPcNrIINgSFba2R+NQ
NopbkG7qj/VD2oBK78kNaEiMCKFDjshvkyq6SoL5Pqp0T4ei0xm9ZybRk5bNO6GDyofw2ZXj62xb
twOy2aglJwQyLI/BVkG03xhsbYkoSVSv0tStqpZ0sjEudyx4tD39NiLVXq6GyUYTkW80opB6rs8q
5qt0JvKA7MIKUAV88W7O1iQTblIjYWMFrIEwhGUCZZd5pREtahBZTHIdwAcfdwJifWTkfnI1w3nP
p2k7SgFyZ9tPw0H1f45298DTyc7C3k6+tjHG0mWrCC2QV5Ogg16absC87pZ25Cq9dW8qr5jRDloG
YlCX+6aer2CDHzNab0HHfE9qa8pk2fV40UCB5VsrppIxV1s9rBC/J4e+Lh6HkVNXQrBJyZIwT/ZH
KikYx+MNReRjVagwijgpKuNOkI42VX+XIYzgbtiEVNoD39/HKqxWQt79CH3yYLgwfENyAKlAA+Jx
nSG9rtTwWIJn44xzFzfaHqzbrm8/MqRHZZ/dKol5z0aXBBFBHzRyS3KZnS4H37khfWjrs8dIZHVM
k4mERfXGeo+r4UbltgWshQMARzyqW1+GtxyyVWdkszRtw1uALCu/B6V4TW3/DWrv09yOgEQ7N28G
jzA3V5D8AfrMq1MDHXW/9lmpNPimtnhQJvJuOdF3XeP1InL1tti2bUkCW+2JYriJJ87t8dA9NHVZ
b5uhLg///FInagmcOXnstaLaYjpsDpET0m9c/t8/vw3DbKSQ/z/9+NcPTv7Kr39myuf//gcnXR3Q
k/37979+/M/fu/DjX38QLjJexsnaUyDrj05AxvSv//fPLyf/rfQjPGO/fly3FB20uJ43//wZYx6o
0v3z+//x3zn5I4Y+721MdLuT//7bcCf/1L9G+vUff/2dKK1UMvSINPp8Jf/6c9TB24Lou6pMWe1A
DVYGiVaD2cEOVdorvavvG4HXvCqTcVX67c8JSrU+UKH/upl0rnO2YHdII0Pcjb75cyvHUMMKuBBd
2cG09rbWrwPyj2bFvKAyONc5s0FfLYA4tHT0zz6Po0LM0Mu0LSCRZi4K/JWl9mCr0m+xOWxlPr9E
HT3LuUbPF0rMDY3NS27JSyb+M713RsdYYRvC4eOcqB1y9kF5Do/FU/WIcJiWE19VOd/VOr2Ku/yx
A7ss7PmvVA2LCzf6T0OkUG0cCwiDdLwtqnMiQpjKpo/Gmt5oOqZuZ7aerjgLm01L1ralBUwYm6TA
ZiZSc9cki8J7UImNsumhLCfkfiof57llV8VxPjPiuy4nIyvNUdFmEGr9Nryg01h6pie6lt8+r6ae
9DqJ10C/IblVEmrxIjn3beOCdutMz3qRQfBUOA5kgdOHIpitKoWbQh761B5zi7PQDdkEG5Oq+9dP
+RmNDrZLbIEaamZD/hKb/6aizCynDn3yG+Ci1dThYUglxn1B76hqgiN7vAtah7PDAQNcMkqhcZzq
DGZ2eHVioJkErrUe0+upyDfO9MwuOkDN+PWlnbmHjo6THAqJYSDWP3mB64hYNT2k71/MLN2zzxmP
IDyydU3j/uuRzjwQjo5aEj0iCC8UNZ9f4THNZ7XkxfAIvbi2Mkr/ems//d/GOOksB4B5rdBBMBHj
jEupCGMxc78eYvmYJ881l4Egw8Q5gwjpZArA8MUS3Su51zrqi11EP/rSIMV+Ui+88Ge/GNrki0vJ
AuRwcrt6miOjajFOLueXPovfEBXdLHw/QCL/q0v6Z6iTuyaNoK/MEvlDmZJBNSf9ZrDtpyoL/vMp
gVv2zzjLc//ba6QMkxhlxSWphnmvSnGvZKQ+f/31nH3KTBhwAoaNY+ont62brNpy/EUyI8kJ9nUy
O/QLQ5z9ZnD1OWgYJJPPiXyltCebNj2XUZEOymZj4+dQgKd3dvUXBEdnlhtE2/iFAFuaXNLJHKr2
Tp4yQSD1mtOPcOo3MwZuIzxC6cyk9Vg12dXsXDJtnL08iZxZoFPR/pA1a7WfWjwPOQyi8rGaafgt
5iyRunHfX/AmnRsKS5aADsL9lPryZf72QEwgedORxGqvnJ0bR+G0GGgoHKE7xYV1QeNzRrzlLAo+
oIsS8I88fW+HNjWdQs29ISUkVTuu7OBBzsFdElyQN52bIAx0ZtIwFy/sH0I1rS6swOwXfV52lY/K
e8EBKZPRBX/VuWFwNwG/xeXKd3XybFAvz+yA4rwnJHRFgpSrhS4v6vXX79M5lTs0CCxcKlBrC1Pt
5++oykcmu5xxmmax4FBjYqwl2ImgGJwhIMLSY6BGW586mtVU1ESsn5zdegPYcpft7ArDuiaPgwlo
maDzrz/dL//C6WzsGBI5KGpIoL8nU8rctLNNNCTmCsqL5FNYQekqkDVlaW4V6jcIFkE8mmhMLIre
YNSa14RGsRKbdGiRkqTrpAWFT2T2rDteQuYoQsNDR37oKIJDzoFPkcmupnG8lL1Iwt5+fQF/ukOw
Iv5+AScb2yZsTLtZ8FZBj1WFjS3dK90z9B+jwCgkKDcZtWvo9YVlf7kvf9w3E/+nKvDYIuv8/K0q
etZZRcWbJ0JSZmfqLuA1FNqOY/EhUWd/fZXnnlX2T/8ebZkHfnvPswm4UxkzmtHpvNrYaQnl5P5/
Pcr5axIU+NgkY4A+eVKJhGgbe+RWjiZhG9CjRjX0iJmA67AuLHnh0Ts3dwHk+PdoJ/NJjy4kLgtG
M82PiYafFJNnKi+hfuGqzt87HDz6Yh0FM/P53vk9le2spLRgK5Or5PeEY8JmqP5XV/PPKCfvUdrP
REFaeo72jGTLbmVMPaBN09WM/+PlnDzvJXb/fhIM1KMYtrP3VH81K/3C83b2ScDgJjhiq3g7T85K
LNp2zxy/bGgaTxk+hAXVRqFLpI3oiJwLE/7ZJ+Gf0U5ZTJhHoq4ZGC0wGncMiBlHtTrZOk+5feFr
On9h7Adw9SAhPX0YiPMuhWpNTHfitSP5Mv4WvizvUmZfsi6efeyWncd/j3TyQEDHtNWeXp83SX0T
DQe76DaI9i5cz9lbB0CU/TSLMgCWzw93k4vIzzuehra4X9YXWCiuqF5C4p6/nhvOD2RgsdD45Q8X
dGBMMrckq38akFte2JR0aNER72tkF44gf35FsJ01agSL7ZNm9cnM2sQc6KA75J6vyO3C5G5gi7dY
Jf1NLfP/eIPIYNDHVKa7X4DMz/ev10ti/3Qm1mUwVBMvfVp6oRbeKKRlZOJKb445wOKv7+WfjwaD
UvSxVNXUQVmczEjJ7KQYovDfFsnsqvIbtF7y/IYL7/CZkg/DmKxOlsoemKPW52tzNHSAMuMrk6vR
bN2sQGYDgDr6W72i6+87+5EtRkKnQabNBd392SukTAAoQlV5NvXPQ1cwxcyg4jVrlQUPincet15G
Xu7/4kZaDII508bIcTIXDkZBsixteC/w0djQ/JjpByjQlb8e5uydNEGROILCEQTVkzuZJLrv+H3K
Yq+36Dlo+ChY3OeHor7Ohaf24YYY+ZX8UL8V1X9+iRrOGaYqLDu4c0+GjvUiTcJ4ytgMgxYvlCu+
acDG+YUp+Jdy/vN+Bh05zVHDZE3G77h8o7/tMNSZ7MEosTOvCjIykSEJkz1G+44QFEWlG4356dqY
53KHg6MHS0RFzIjI8y5KJMJ6rKP6xEfeRvN7JPDoJ/atcNpvacN9IaPmwjn4z8mID8vO00FoCaXx
1MIU5H0atQ6hiF2sPxj3hlluKN3e6X504cyz3N3Tu4LIXqenayyWnZPplR5fKlIpMpDUCLltkwuO
FPPCiv7nIVUzNWQGuEZALbCd/HzrWztG0N/Omac7E2/pt6ky6eD/naloF6eKpKDSzcny+/qZXv7R
kyv7NOjJlVFuQViG3IIzOMB82AfCJF5Hp33PMcSpok1dNK9fD3lmYsdTyLvK8wy//5SYgrpL1Xur
Z8iyXhMX4vkEGoc5bTYSdGJia78eTlu2q6eXSIwSRDL4LFRNTrazk9OEQ61mmUemOfmTcovSYKWC
+zbnysW0upbkM0zTrpskoOlL575zV/v76CdTYGeVyUzdEUq6GNZlhCK7H92I5n2AsD7JrH/NE0tU
TfCzuPvXdTW/EmJ+j67hx//+7X89YYwosv/3Kd7m89/4r+vo/zN3HsuVa9uV/RWF+rgBbxpqFOyx
PIaeHQSTTMJ7j6+vcXiv6uVNlfSkTkV1MiIN8xgAe6+91pxjfnDhqq/+v/xXwc/q7r342f3+j/72
P/Nm/np37nv//rffoHFP+uVCk3O5/uyGvP812ea/+5f/8vP7f3lY6p//9q8f1VD2t/8tSqry1yAc
jUf2Pw/Ocaquf/+Xa/Lx/vvP/Ht4jvyHRisVWTVGb9nATvOP8BzjD0BcOgG6Ov3WX7NzpD8AlcJb
xmV8e24tfuav7ByNVB2KZnjANziSwYb075/8b1fwH1f010ybb4P5rzcwfRbaVhogKjjL9EJ+KyGF
Yh3EfLEyX+gq6yBkPg+PtGe/PShI/nU0yB4Nx8lOSjM+JAohEV2rP8RChxBlmY7hHKlb2WjOsgCi
WUkGVpYVwZBJKH1WXGbNRDQKILJEbr8vRfPEPEB4MT5/+cL/+lS/fgoJde5vD6KOUepWDNDtk/l6
fgc4cE7Ou7jpZa+eRE8Lo8wREQG7kM7DzTzJ51IGIxRFUhBjajv2NWFvDSgADzjGSyqOWtCPrZ3X
KHjgv+8Q2sLcmiXL7XC0O7Kcf2WywDg41G2dUSspqp3m4vXeW1byIqSJ5Iql4a1LNB6LeD2kVZdt
FF3bixEM+oJKlirCTqnITsnQak4zIjowWqzNQ246qMhlhNtDFpiI5JGa/Uiy9qvR+o8YHw2cqegT
FM7LADXYiyc0ANWc1dclXk5mLl0MJRJOyI+g4pjVDxVQ0QvcuEftxQI5+S6swia5WZXSCHJdJOOf
llVi4QezIVuzdlr9h5LpCo55tJaEyaJM0KIFjaS0RsRQZI9JozxVMbLxOEVaMhAtGenqfgmtFhkV
ea4xahcrQyBlCFjF2F0ydQJVOBmBlSRBVWrZpmnWh1kH866WhB6Y47jJ0GrpnYV1IkInYnWwyij8
mewXq43ONvHHlGxOhXTS3lwTtybkwpZm/b0lP0+p5BjxZPahCqOxMdFP0Qfi7RyNyZS8ZuqfcUQ6
prVkV2rrng08RPaRyNoeT8/qGEJE2RCew1nD7MGs25ktAjrJGM3dabW2VY1K1RRwwsjI41Hv1ydt
HdDdLlMfDDEZbu1w6MLssTOKA7V1aMjjQZ8EEXXLM4Poge8X5KFYqCrqPCXFJIBObyRWnlFkoto5
4wi7VuPUs6Rm8clPRPos8RHUPnKEHBRgGNLxGnvlEq7Va9ajSNRqMz/qqboRCGznMGE5ioA30UQy
TA4HkaDFMGyTAjlUNGH3ikex2GlaRmhBiQg5THZdqq4HUO4QEqViPCVMo/HT4KgiRP3czQXis6xl
56j7oBqV5lXvRR9Ad0p0MSNLJR4VVy7AKmRFSeItLbxUr36SKPiY0Q9+6r+0OEZfp5yVSnKWEFjU
UESpjwKGu20RK/I3c0JJzCQsdhLpzLs1bkaOJdVY7obhxh8mFXWZLJJrqjm0tX62VqfNp46EZO0r
kcJ434hSoBkSfM/JdBdptwD0O3Y1UdptGxnbsvPwqZyY/2XBsiiHak1e2a+PjaQ/JYDv8L296TL8
dMFJxwKxmfJAeMtx0W8toe007ts1TpxBQ/QbIwDG+9HY/YwZYF4s3xjap7BU32tVfOzq8pMy+pY1
cenScZP00oss1+du6B6jHg4kA/AScseWqa3kpGKnb5ScFzb4ttuYpPJm2kzDymNgjRMkG9Nb9JsA
3x3zlnvAuog5FwnORjPgr1Sz/sg+fiFds3HYDgJDTrZ9tRx6ScDArVZ70SpyVir5me69Bnizu3br
sDhSWX4YMGN70pab8qkthMs0vzFmgeugKb6VQQ42UL+VoTModHxzDkC04lLDkaTqWiFtNVZpo0Y8
hXOJna1CgyIug+aInPecsHiJcAAjfDQ/ooIEwClowxrrlfxKq8DGcjQRfiLiroR9sFrGWS90NI8t
3uih2cy5tC+alAG4+jYSj1q0UEW6uvfCNg1uTqU1BLreZWm/MfTuYRYMNL8O7KOgGsTK0Vl/ELVO
hxJ1fc2K4Vd5/eMmr4jlFgLrYvyYZvJ02Z4cLGDkspnqD7Gd3gxD/6iKdG+0GIq6SoZ1pWdIorSW
UAlRRi+unYVwuMNwVftVY9SYBLvXRjQIDQY55EXxChuNVQhPv7KPsrHZtB3afT0NVrWOHuSuvAqF
aXkrhhfne2eUNFnZYnDE62/qmZ/iJQIdQYKK2s+7PCGWacTrZJOYM29i0IL8M/KlokyI/KrO91XV
r7ziNJIdziZiLJ11gD5Cps0cs6dGsVMvBPaMhWEn1WCg26qLbRQz5hSQX7whjHrpBam9rzAiYEpi
IWmF9TNLF1ZTfGb3yRySHF1OwmY11OoiZ5MAXzyEO95FEXoAaVekeXbJ5HwbdfVMLGpe+AafhmZn
fCrX4ow4mcexTqKNZCkgA/uH2pTOPEzKAcHddtUW5VxE8aZoaulSm0PrDqzs2B9HZRe1GnmjoaI8
G+Amof4nOwV51M2ie4hDocd3aRIGRHVC9lJ5E8AC+B9hbrtdVk8nte4HzoAkbkRtmjvCWizHYawV
N1FLC2tVMnoY95aTBnLB5x4ejzk6a3TvuGOkgV4cCsvUlvD8XqMsYnWqJUINUIkzqBHHa52L664Q
O7yOBrSsNauEHaTbuwHTyLWUWpq8ufAA1227TuH6tIQrQjZEdHezSvpQFzUwfPKzgHf2nEwKsUh4
7TcSGlnG6smpH6vonGLrJopVuhoSq+w8Ecccpp+rWYmXZG3kq6hSDLSpNwtx6KoAdU9Fs6wkWcer
NzVxjKElucpRQhKmmEyu0UrtBVk50u6SuB+juKj5qu7LNau5r8zqVKwFydKKGIyt2j6JdeQKBG+p
dYNAWjX7bTvFOInDVL/5/JA9d5cc2SUU833bPJb1lGyLhsebhiAbQNKZXj9PfpWZIbtrFtIYyTzU
3g/ChFmzre+4UU1PyBl/hlDk1grmrThmq5P2uPR6E39LPR76WMBS1sMBE29n0MGM8ciF9+1CovZq
bdIibcmVFth/7/SmO+iR6Al6tokHhf8MEfKiJoVrmkfJTG7KZMqOpXpFteFP+LusBl21NiwBn2mw
a8XaakR6cM3I8Iq0szan28bo7NaqEHDL44wpNG/Zf40fnTwc0no9RrL0w6ypJq36syxvUdUjutis
qXZk9rZ2qvV+KRJ9nY7khpcy7o94+OxVZs4jjnE3NLG3x0JCNwMDs6M30ASoc0TIuo7ey8dezZ8G
0qvWML2XshIPkkwpMvQThguVM3K4qsiPDS8iRX6Q2jupVuGyziiFRkznjfKlZuRZ1YYBpgvuP/fo
QxOPlI7m5Lbz+NAn6UZdiU9qZwJ5yDtD3RuYaYcyU8MCK9BbzcAy2qJgbqLeuvZqcl/UKVHuc4K/
VMAmMyk7OTa3gkpsK/CRz3DsPjNmA+TPkS2klulxkYz3Wq8FbJs92QKwbPdN90b0K36Q01z+LMLh
0g6I0NHGP2JnP5hptqmilrTKiPxyrWaP0dMPA50OhjqE7zgkhmqRyMRuvaGunnI1LOxCTJ8JNbtI
3URCbfMMA6/AKqXtpCV6N66NVEHFSnS8An34Xo7z/UwKV9M+yTU5CHRY+KDzA8edE+aUE09tn0Ro
rNWj1g3ndGILzKK0d5KVuDU9YYGINlYmdIjccWvP8yjbY/2MFTrx4kohlCpML3V6GsXmaTWsYMh5
u2UjAcNOZIl46XUjCRghErL74Egyp6ki1pW8DzglUnplFMtZKl7qjg53GRekSuvUByNIqalfrjrS
i5Tewna0/KbVfE1oSRyS1p2idjsqvMSluQ11IeSdoExRdrVleZqRfYVhpzoyo2yogrKDyWRq8YWt
xXslJGTpAmpMyqXesgBKsu7Pt9tJNfkD7EUfS5Mz1o9ISZDMB2WZ13OSsesXAoeTdkxXR2yyI5Uj
W9sgCf7cHUSmXpdpjESsDSbJJWGo7PuRLTosWvO5V8bI68I0cdVK2awkH0tGXTlWaTWHTBSHi1Tl
R3L57CWs1Zc8qvTtAuLXHbpBeckISC6K8hnlU32cyrE/15ryXAHsqcLnPJOiI0owMg1uvw2nUPKI
aCILOt7GGL2cvoRT7BTz4C6GOt8VFlYUrQkvIe7pnVX0CXZ0wbpYK9r1ISuXQGR259NNatyWM8AF
BBa/UA5z9k+0YJKXn7oeIvdeokNkyMNRmNS7hTXbXKbmvh1/5gOWD0tiJhsP58mIunti9coH64pG
7JO4lexuySzh0TCbB9moYK9n5nPUkJiHQ4ZfivRnmZcA4qckvUYQJbm0lbrRiiG9fv/ZGCuumZOz
nDPkJhU79ZWkF10rVDdWqtR3DN5ZUFCKK/m6GRfrWa+0fhOFKw6yyjwRu3AZVeujK9DZYPB/rUuR
LXLVg2jFB4o9VXzVM1OyGZcOdzIlb7tMTP5iYrZgv3JATcpDrXejY8xSvm3WcXJJYS6E9qWaGv04
tRjqCKZ+brKB0KCx5rChYCcBvqSLB0wIsy+NRu3iaZWc7+oICjELcZGp+0xO2Z21+W5Rc4Y9GMvK
sLsK3EYIAHjEs95Q7ql4dX0iP10yFO5RpyzUcduBtPQIzHxIa68qsoQsruLOyPv5vISw1uHoh26z
pJP7/aMl2dhuOnzJZNqxj12rrkgC0RCUrSiXR+iwg/9drSXkg2+56EYof/DcJTb53LrfDfHoR5gK
Tdx6S1aCIpZBUkvZfGHtJEsGk5+/5CreJGMlbDDNjOJBSZ6yaA7GMi2OYSlRPMJHckJc6p9NXRqk
24MCadW422ejZJfcPWUhXvgyTFfoaGUo8Zz5mb5g8gdcFYyCDgVlMjVbiSTlrlXFkyjJJ+vWgunn
6pZ22WI5NKKjBMwgRJiQyUGnCjoW9rrcDGS8cLBVDE/P8fWPqfTCbIx/UcrtDRVgBSbED/wHxY+y
bj+rRoNmxqN4O68WhglmZbTWu55vca6hMHRJdLrJIvE/FLxK6g+Kuu6WIQKuvxDNbp1HeRz3oRoS
A95wZcmG+77001IW9qjVi2s27We5JrVfxHg350wq3KQncVAKSXVNWAFWROL+0N88PDWf/c/rqFAM
FLOR7VEVx4j1ByfBwo+TaYVKIRDrZOIUjlrj/P3HRFOTKrkKF4k8DXit3F+mhXhOGqGop2E9u0mu
TUG9YOqRWijzhexoqZH6ulJ+kfiYO+Wqd040EwYVFvOdvOYWyMXmo8Ne74rCQ6s9aFTgTtRYHEty
sBVK1MR/3nOdamo4wQwb5nVIhEOPz1Ewc68ezNnT67XfTDkMGkoFek/NHN9PbcLGutCXKuLxiQgL
SoQmf1GhzlzFXHOTVA3dMkv6fbqo2PmkxjiOzbKLhbVh3NzDaVnH8GzcjgZzUX7QjgTggbYiwEky
imF3spDjQjdW19v12hpjRXBCzpEa8N9TXcXGbpLyzUiRDvtP3pVQAl6WvN10vSY9LFY1ORK+uWrS
8KkVMOelQVTujO9H0yCRpoghaBRtqm6/l4QiloknCTHq9H1+rxdfTWiZh++HHOnmoVWK7JDSGNPo
J58b1XquW9pmQj3cE7aHf0iDF9LOBWSZKR6P80pcRqIQkmCpPUSUVNK3glD+/H7/Wih1FyHRvKJ4
qWbOPImRDLakDvdGbAmH4fbsFKhogXCwLFWzpTpzGPM+tdYRKomjszALeyxgpE62mWQn1gpNcBJ2
baV5layIx1QR/UTo08Os30eNa46Ksm0Hk4jUdlVoA/ElMk75kXfzLpvJC5S11jqxhONuTgd1Xwn3
GdZUzxC7cdfgLBwNtdtMZs5pu74oWO72Yrh89r0qHurI4+BBjGSemYCHqzroich15C669o2YBNqq
35OOXGzm28Jrrm4h5NIW/MPH93fPffbcLbJyydfmdjoD3Q/S6iw3E4dPoAohWIB8nhNSt5e7yJK+
wP5UGN35BGjAlY0olMSIGJ2xbTDNEIhXHXMhD0SK6Iuyrl5Zws5mo/VkiQGzlq/9XThnD9DJCpKX
lgFLd516ScNcYriRfqI+IiJ3xsTfyqsz5uBQ0t46c4DmJEKmJyY53MSs22pc7U0z5rim9ZBHwkh1
Emu4KQ5uvoHICK9yJ9pkeRGhQ/iBmxbhNjOpRfupKT5qdXsTl8dherDEVrIJDuhox7DCKw12Uy2l
SdbkP5Ds1idQ3DDqImwX87Tsm7qPaf4qI0mmGh2+2ypBgVW/ZqNKzLpGRJieWNiwvvJWEQ+ZFr00
eU8sSpSk+3okRddYqsoRiRly4pxosXKaKmfqM7KgZuVdCfPuFGE371s5OiiLuCF5tr3IJMvVwnz+
Xtfz3vBaMV8DNpkaxFoyYueaeuf7gn4/MQJ1dTplV7ENrWAZ0zxQxPRREelPQodB3gcfX2Ifcuvb
Q6YN1iGy1AzPHgUpfVd1uybzScs67oNxuJQ3+0GT4peySvbBUNdcKRZKWmCZEUwhoAEFrMK2KCOC
gROlRQYUD56W662tx0lHRp3mxb0Y1zQvFU6+iYjQ3kxB6txuo2IYb7nc8wI6udzQIwRilJaMBKTi
h4lz0JPyAdtiNtXPsrELxQX7X9+l99MPRYWvMZRG/BAq71IPF2VOpQ4+mPpqTDXB9Gyk9hwvm5B+
Fws7NziBD6xfkMGDMap/ZOsoHc1beTzmtGIt+i+39UheDUJuOPv/+Y0Kw8Rc4GbM+i4pAEhMuCpN
CxIpWrt6Jlnr+4OYeR4HPJwnSQcWH/cz/VRLbj12psglXUbakSpE44Whwb4RaLwluG3uG+5/br+q
3kHQKbcC3yTupba664W88QmTVunUCdsZP/W+MHJcf3mro6edOB6GmvyllcV8bEpzOlZY2fy1GAfo
ouqwyaJBAR6vBDlE0pPAWnEV6vaY0WqEmD8d2uh2wud476StKG+4jbg+SfccZt38YG3D25oVqdK5
gVISm+FdbLCY0JA5JbJh7JZovQKq8L+LlxmyEgf1YU/PX3HFOh4JEF7aC0vCNozk4Qz/KqoV8YmW
GUCygSdIy6fQznHCfWTTz7UliClpavEMtgdQmiU8ZTW5jA4httU1XjDaSlD8N7lYv0U3jIAwzuCI
sEyPMA7trljX3feGj58tSKUkPiY/FBx6d2tnUuoYQm4LSEJ3pUh3xhrqFFe6UPo5rfidpVAZAHLF
zhJCbZ9FJ9TI0IxD+v+6tOS+lFg3X+5U3gHPyaRGOgC8+MwxRWDRIbE2iYGH9h3v5bZvKAQ5BUac
+zke+LztyLdvW90hiqlySXJ5aqFWZMKxSqT60gv1QwGKFmbMRKzyQth4nUm8yKTBGqh7glg6Nmv6
dfG+VJP2ZtM/fReeBM53ewYoVAIw40ZdeOv68q6ipwyag9u8jCPrYN2KR0FN2y2xiUwAhPopNVeG
LpB6t0mWboR5aT7SnG0dN9iBHn/4WNUFsTZxcRUqDm8KErtFycIXmu909AF6KGOr3wnddCnpSRW0
9/frOn/EkyVsk5tzX4ekcGJVpd6IQL3EjaTt2Xdbu1mLeNNp6i0mQF+3idobl7TOaCYiDB+V59Fq
e1AE2Wc0MZ7psDk63yWGZEXKo9bwYjQAzt891F4ot1YCuEWYSovzsWSAN6tdIwMBhjRn9IywvBbW
dBBIzvKLYT5JGO+1sImev5fmvqnpmShRcUDodyM0dTezldfIRncU5BpOEUbudpyTk9qo83meoZxh
ckALkRq2rOTqkXnCSF88Fd10kSpM8+nu+53VWqQ+WVN3H03ROaKpuU9S/P9m5qkD/v/vUimz8M+q
VnTsffV2r6hvzN4Oc7cS2gO7TYJUsM8shiGrUdfnYsx2ua4U5ylj7tXHhFg3ah5gUpjPfQKbt9OY
vBRNoxEzIyZspHVAW/lYrP1npq83US5HoakCkCYAyS8Lhv9VwtG1K/ec9BQ/F7gvCTJDXDZk9hTu
h6wlrEelu69N4soUcBFsVYKcuOZxvTGnJ10E3WIj2fGqoav8KbfwpxkEvIPujRbwb1J7+C7eDQbd
/mwS3j5FiGqX1ZXDYt92scKpsPuCVShvBtW4JmrbbBvQBK6aaCNuIgDqYRvuDVn0pmQwfYmmIBmX
3WMn0M5g+WAMenvWBKmKXaaUIe0GPQq+a3iGeCIdlHpYD4vegzBJY4LYhNzTR0l7Ujgvu3PRt5tB
e6Oboz1Wt9lEm9FXg7TVbEcOQ0EOkHBrUuwNZjRvrQIHpCo2KiggHoIuG+857StbqZkuKuGYQm7V
r5PGMX7Eqj41+IoTEHkee328ISqnJkTk5bvEjXsasuNyp9Rj41SyxuNyuzrVRMxf6XDbIGv9Z9q+
/yCkMhDz3FRUKkoejIa/+8HWCB1ZNpIoL91w1LM0n1vGBpqeXGJ90dzvWjRSrFOGAQIjN1yp8rYh
j7ci5vs9irdjmiy0UTAzv6Ibqez0db/UfXEFjfynSOb/mWzk/0NFiIR07T9XhPyvMqJkzf+mB7n9
xF96EF3+48b6V1EM8QuAWeX/6EF05Q9VtjCSwd2/JccaSKrKqu3jf/tXyfwD2dxN8yEj1GMOj9jn
L0UIf8UsE+0+xzkV+LP8P1GE8D/9TUph3l4Xq6GmGLJ1SwLWftOKSYJYdIMeqe4NlBE7TFkGTzJ/
mJFfNy/pvC/xH8JHIKjS7uhxFv1hGkNAPfciedF0mF2YjdgG/aLY9SogJfNrJiaxss5YPllSkAAw
HoslIvQurbnFoKeq/kLwjeoJvZMBsiu03TgHGsnv0zRzuofd4OgwvJmB3NftlkWbBkK7MRTXgu/p
hYG2hyPPcf6lyDbZ/N4OQVJ4orZLoMBsTCf5uqUpuuaOGXyhQQR1kk13SY+pM1qMyG3GMP0BTLZN
4OVG5i/aj+S9dRdn8Sx/2OUBtYXhlNvminSFcwV/vgSTnTpo8MlWaT8tfgou4PSebXI38sg0cQYX
sJKjvoTb5ZWa8yHfz87qLQ+Nmz1Uh9bTz8NHmHhzdVdFXit5iAtSLSCuEtYMAIuYI4SrXMRpb36u
vT3JPo9uM54oBprHhTP7XvhhBnCQPZM2nZ2NNlqXV0E+jY74gtnNtCMNkoi/csLNOEn4o3iQWqiU
7hK9stR6fbeJNl2AcENW3Dz1NTLUrKDw5g3Dm2TbLjgznbAPJMOZPpSv8W78GianazdU1fo98uy7
RHHb2jXdyZ+97gG5XcFGdh89mk/NJfVVFj8SKKF5unBD3HoE6xrIJF2i7u72ws/V6d9vAOuEie/R
KnegLYfuo4Pb6hBTae2l7Ctb7ugw2pVuIxR1SQgiC8hRrnhsL41jXaE0cZLvtmArpEMlcZT7WvnK
k/aoxkEvX4gpCtJo10ubOL+rRXCXqmemB1pfpl093JoVgZ4gqg0yGR6nnTGB3OjlI6P5ZACfZpuh
ryzuCLhPOCtvFNilF8sPuAfIyJvYTkuM3YWvWiiK/FsyG8qOA2g22k25w9k6RaGjb9Nkk7iwitvZ
UX4mvuK1QeVDuXKrc5La2Uty4iy3LU5QYJz6Ij0tkP9Gp72UP9WDsK1O6r6BzOYm97K1bZ30Au0K
zMVMq9HX3uhXKZfuUB3G9L5VfaAp2aHO7eKBOsvhaXWVM9Qt4ilO85N5r/v9I1gn0bArN71j+HKA
+Kmfq8kuzG34IXkxJClb5aFQbetnM/m4zpU7qTiM9WOJSsTaz4CI/omA8u+61D/XGgUFORp1/GH6
79awZmK6K0mC4qbb2+1IQ8xX/TZIg1/W3/+LQEz+u07zr9eRZBNrDu5WHIaseb9Ij5euId8S2Clr
mnAPEEB3ikt1LPdZoN3hB8pt0OVwKW9f9YlDNRMh5595G3+L3vzrPRDyQ8genk3277+/h0hL+whQ
m+qWB8lXedII+fYk55V4RtstnfSffLUS20j9D2nfX693c6hTJWCK/z2dOTKbYhktXm/aZfJOQ67h
pC5CEyeZ9+aH4sibf/Y1/yZi/48viWrx169ZG0f0hLeXTLerfiUwZqO60PpGT0qcdf3vvKL1W3zZ
n6+pm2TH33ZTwpt+f01V6hstZYatBkIF+5AG+13GssrwttqVWxkI0qsewAvp3OSqZ/bs01/y9dJb
eILX6R5lR8wJXj2v3hzEXuTKwW3/uhM+05+plz3kV3gqu/44BuJecFNn2sGMhcCJhc29XcXMYT3k
cbcltGniWe58uIOrsUn0vZW8KVDd8mu+vBTTZ6G8x/NDPxfsO9dxfI5zlwDWOtqkqddV55ccQPXq
drb0DB6dVgAb5MShIat+DtXn3L5I4pMYTyRuPq1pYFa0k5yw3UqrA04lP8mWT3szcUM10NzRJbIl
69HquV37qUX7tHTgSjIlLnYDOM0J8JMK5nSuXqX0LVJ5S8Wpmw6ayltAxhLt2EIgJ8XFhn5AY2su
qTry7EF2WhxGeXJ07CBedg8ZAzyYwotmWwLn9T2sH3eNPKw1VnqAgaa3P0pkVCYB4cytECg3FPJn
0bqfVUjSMzPxcUC4GDkhLvMVmJEgdSDeB9dgImtezGYH+AIRBpjlqjhy6C/8iLxmZJGAAzAlOUyt
JEdAgeZUpNORkPPUO/NPMmXaN5hbeTDsVla4L1hocXxN1zvrVfcgWhHwDG6t24iiM8Gqpg7e0Q1Q
Bi9uX/ppB/qPXgCQOXv1R+F9VA6DFCzZJpFVwAs2+5A9d0D4HWyLovr2Gc6HurpGwh7ED0l/oz+f
9IB1ZlowL7m9O7sIHjMvddXsOYyPfb+DaM1ouNuZ9fPgDPXT4nVXqz5Ch+pdRu3WRyZtpMFBBAYY
qndXX39s3XY7BMJVfqVX5INP3ViW3ezj4+iTV7xp9gx7JVogP00n3SbX4qt6txQ3xuPG1NibD/CT
uEE2+GiB7Alei7bgWXMZz4Dn3qGHJYrN6XhWNL8LzNf6IWX4dc9LV/b6IN3HF3iCFE+1bYSPxfBD
nB9za4dGo1YOxhBwrjsi/KNz7tXb/sX4ED1jrwy7UrY1M5j2lbc44yF8owQZ3WjTf0g+zcN28eUr
+HhX67bhI4i9iDReV7CNDkiwzVZ638swIq+rmyyQoKkE1vEO40hJ/5/+c+Gm8bWZDkB9bwDUTegs
i5sjYhM8hQ37g1YAyDjLaXr6/m4bdJt8CyQrQY9DNJ4foi25ohqaEWl6snhsJ3ty0m4D/grlpU83
1O5fOuWRIVDpUJIqLA7X9RXDROULrulI8VU/5o8htxC2f5eTu2r36bsiHxrBm115dgfSQ/vAEl2N
uwkyuDsAvHG65ZQL227Zcm30ztY+ae+BWguzzTI+qqPbv4hvjGlWCZmNvbKstA9Sc0L6MsjHBcJn
47QoEEd/8ULCJ0RPrvdKfTKFZx2NhBFAcCui13HYqIM/GgehtDXLTmKfUdPitLHLmZhH2nSm0CvE
1/YJHl1LxZCzBSFGW32WUR7exHDVxW6Y2QBB3i3iVqdwBzLwo4xudSTdBQ/2/vqQvTdfyXV+MCDZ
sBYwXZJcUMVoYh7oO33ecP+Zk8avTUVV5aKH4X5q8WBSRT1pMEDtbF+j4wHeqNljetBLuj6+wirL
F2KADXKy+9CTkHpJgS46yj3EyPFj+Fq8GiEYZgtS01s76um3wqlEec0SgNx5TgqHuISp3KvluawU
JJnvGcomUCPyapNSoZaf7ctcvE7jO6R1s/UjomXRUINhH06UyYj+PMmXvYbAgIvK1mlsJiLF2ayd
7i7zmFrpr+DOuOJIhWmlhF8z1F/xTkQvAzC94ZkZ7ljgnXZvPaoyb8pXDLsc76DbFpFtoD55aJ74
UP2h45nRuefVTcJQmAZv5H3bvWyJnPq3jC3HqWXuL2M/ImvfdZvWN8wAEsw5hxYcBVOGAOQ4aD64
vSe1uK/JeVhPE5OsCxd+8XQHf397E267+nueeO3q95qXJleES6i+Wa8gVkQMcbSjvh4idWN6beZ3
yanomIgK0CjvFDte/HU5SxlT8F1Gqa9PbwD0kpbrcuKkl82uWXqcjlTDqSbXNZMtl0UrWSjRmeoI
zfEQ1C4tQJ4BAzW6N6VOTD1CK6pVqal9xqlWeUKbqvI1ulNjG8I+WXdoiCBDlq95eu2Ga9696DN9
r0B80xTOmm8p9NG3G7eRZ1/Rvd41A8NffiYtc2C3yHcRyxO84UOPgCLbd/+buvNYbiTNsvSrjM3e
y1yLxWxcQYMgAJJBbtwogq619qefz6Ote7Kicip6lrNJy4xggoDjF/eeewT3YubnpiNYtuil0a52
mL7nJREVP+qay1dLYAF8JyvAv42wJmxsqbRB1FwflhLYeiGeIR300YPIPVnawxdU+TI6lRjSB145
O+LBYHzkWZQ9h8hLNupm9kaMvrf6M7TeiGbYVgBxbdWLXqMv+uAGjNjm8cStPewWc91C2RdGsl/j
ObrXMWtt2cHDuwnO/GpVdFx2Ck97H7xGrobtu59adja6NHtN65sJBf61S+9CuV0b8229YcXOsKTc
Ur8o1j1JH4z2ZlbHOtsU5rUh7lw8q8JlqaGJXKZmK+cIpWzhi1unf4GS6FufZJLMTtFh+QuUGJ8a
a8c1omW5kwdnWboTRDR6BoPM+aHVDlQPyrgeIQB0hGEE1kvv1fltCnZS7sPsNq2b1YPs7ltHOpi6
zQG8ztvYCxyDg8nNM78xSxerL8A7yTWqbQtpI2TbucADnESMn5gMxhBlM7jN7Fno2hshOjALbHe5
/BrGNOepV8BbGnZzsqlMkHbH5DmmXiczE3fUdCs73J/uKkvjVHAh0o8Ufh3jl41uUVZ4JPrkwNnj
O7biRuYnuFKYtq6XAKQYLl61reITYLHCBYo/7RLsvzcwULDn9KFD7pZrSqbDkfk1IyiPEoBOK3rW
3WDX+7qbPWMYmDyYr0thR26znQ4ZjqweTR3f5+hLTudU59GXfeEtv/cuPM7eVf14Z2w002l3sq0e
aCKdbNP4hZe6eKzuUj8jk+c9vYfcdldzlx3Gz2ar2ozOnpt3tq0Xy6gW4KzZyZU276qsv463R2HQ
OOOXSOG41X35wCG5La6MTmAB/MBs1jM84QROwzr3Gk/YtK7ow/rZrX8xKs7syr5OqJbd3lkRjrEv
3W4T3Nod0fUbyyu+5d1sPgG1bPhGGSzYLEkcWUlwcaqX2Enx3WNedgy6/SLfDWhdMQNvGyhSKy+q
yFyAfWursIrRw0ZuTnsK9KA42Ppb3LaGDTkABKXzZD/JbB53n2Fe64MYzU/hXlA2ypQC+ZMeknG6
AcO3EYqDxC2kjSCeIp1MXTQJYengNF7O/iDtU8XRHlv5GwY7807Lbj+nj+UR22VIATKlJ7j9YJ0N
JfXlW62cYaE5k8nEYz9Z/jhvkNWIsYO9qKIR/rdfqZ6ZX3a++BODU9sgv2JlgO6mZVdmDviTC4EI
U3fDtjwZXzQ75eB7GX+CH8EiFeHk7SYvALGCFhQ4cEvqR/jnEnhM6xW8jfYIaEA9HOZOt2zl19bV
9mTgOMBmkm73XNk6hLKDAhUES2uSJubtVP40y9NY3ZfxqQ1OSXdWtAPgC2nC5jHMOltobl13yJbP
SP7oPsqfqbNAPdjExocMPoV4II6vRv9uUfSHXY2tMlJDEV/o/kkpvubioUfzXbD1xQ2uBwYdApkB
HXeItg8oCBThaI4s9MW8WRv1KNYnQWTsUez09G11owFtgUSLYmDM4aayXFAJ9cF+YhIzP3Rc3uJc
OMxejBMk4sntHMhBl+ZU7VMfe9Vj/8AV4dLJ2CbH5fRhnc07mgGIHsUlnG6wemXWtiLtm2d1/rXT
lMpXj3Qm8O284WreFjhOjkBWDjyT0Elpz8ULW5pv9C0fyMpx25MF42yzHCyn/KG7LBluhzfykM7x
rv2FINg9jr4qBTUNduJVum1umSjtQd+eAKb8YZO62WbCboddSbYxHokXcQev8WxextHWDtKWI8pV
rmiaQ086awzE3Enz8Zkbsr3mjKIrR16DSbxXnSxo6ZyHdEO4fNvsDCJIpe/eza4I16rZ0USPzeCO
t3hH1Q6XbvCYeCSeHDClt+eLWm9VcJ9kHzjGsXgrX1ArzQSnLh9LuJvTR1k4kMmZkGG+gfFF7ssW
T/+FV8zpjnf5Cyk6EBSDwE7dFVe0+YjfHAr2vI0Xd5SdTKdo9uToPcJ3ejMNXkxpYTxK6TksHxX1
npKuElojI0lvZSP0GPCbxkcqXggVoKmDL2Axx2wK8NHHTHmdp5de9cTP4ZkTCUKsUuLO7YXUEIpn
aIeVh57oh4os+8ZfAMCQhhmbAfvob3MVCEERPqodjnDIh25Reit47QgP/WWCwqNyfFDklRxxrUkh
AesDjjRlGPQvrg+6zvElsdAtOKADXL3SARh76b3RkYuf6IvC5qWLvqP2PRLIGyrobu+Bfk21n1r3
0YCOa5iANMT0wvVy9HFDMZj/hH8x+fHEeoWDLkggCg6X1sATjl9VBWNlBzsPhlIMuop6A8hpdT46
+B9WvJXH26hv6/BdamDGW+SD7EnzdrP3DvtvcZtuaIH2M44WCjX1oXZZ2MSV7od98DkaW1X/kK7V
y+hn3OB2ix/zsK3xWEaAVJ6ZhwnPIMzwIRVM4JMDwHpEFDuRFbmwE2q/S0/MvfV+i3ebifCHKAkH
RkoC/i54Zrdp5IepuhnxY4Xpsur2nRtbP9vyPpsPgfJVMYLmtBsJWtOxJGYz40wv28umd0U3Zx2Z
515xe3O7wrf1Cxd8yfA8/MhF0NtF3DehfEjZxio0Dav0lsrj8l6vc+OqPyC4WjMZLE5Lko+OIOvR
++IgWrJjV9toe8y6O6JA7OlFcFpXkPbczU7crSvaBaYVKeXwtnaKKaY/Vp0ZVcACWZf9bdizH38p
DUcFUQuRD3vWM/Yx/+oa/CuoPE2WZqd7DmN+VPeX1SgKZFy2V+j3u5nfuPpyZ3lqUcb0m/LuNO1R
JohN2uvCpsHzta+hNToUVpEzbkjQTMB3sBbeM4Lh7sEROntgn2QO+3h9Vh11IUfqCoiMBx6/ydoY
sFPy9C1oiWd+JAFvjLgEKnQ3eWppRe7KRgKAzoBgevud+cLgTtzHiHe3oWvdYYZ9cKM5wk9OLXt9
/pCFL0J/nIpnPOFtkX4LnQFkV+qA0gUlYg9arrIZrSdikkgo9FpCq8EWzZ3hZO+SF7yQE0Anrj2J
kSu9ZUAoi6+k27B6iMMDNAaHDxdSAFZnICxYIvzXBVRbvg/7+QfxS9fIEy5tuFG40Ogqwc6Be5AG
2t2jKDnE5cacv3x/4ycD9D9Axisc+zt8+ldc8Te4VlDC0VS6UgW9EZ3lKO+H4zqHIEzBoQPdZn74
aHmkfrTUZD5cFZ+DB6C+fYHy/+/firZCmP/yVnA1ZSaHrS4eIf8Mqy6K3hOfBcQJfDk7tHRsEvAF
OJ61p/n9yTiwDK8mCVa8NQlWXXFhqUus/OItsEHntmsPOT6DkB5Cv3ewmAgfwDYARHvPPMv8YbOR
Nv2x95OzwrXHrc1rs2v+9FH0vwPi9f/zUbTfHPGipV4qteejFJSoe/mx2g3RgckTvZZHmYg0YfGB
d9zIV93gYZ0FBH7kpw7Vl0cvb4u7dcnSzv4CLKaLtgt3g6dREeB1zp+FvvwAVMGH75zuiTXOXtA/
xq1xJK3E7enA/gi0/90M468f6bfZAgzDDoX8LwB6RZaHrbL578ww/nZ+YDA0ZiysYBhi/rYgKylu
Saxs1hkGlSYf0YVxQDnV8Wg4B/qHmebz36+8X+aOv6+8v/7O32yEILPVA35Pqivu422PIqm74eGP
ZCGyh0tEP9N5wzNjOE5CGgYn9lF6IUwraPN13s+fYlF/pY7+y/uRNckwGBnhOvSb44U5QJ0OyTZ2
1VP9DR7YKI7iE6tFB/VCHc+qjxCHPRMsU5B68GLu8MK3ydtQ1zMbahzo6DddR3hP3oVTvVtHIMWP
Ln+wbohCFK6OHdowAGNxY3wmR3UruDpAiY0GiMnZm3bHcR85DAhS+cIs7U+7g0H+3+x0JkMQAPBF
xd7ht50OWaocS3MhFYmoGyoMeo/P6XX4lDnrFK+gSsEBEDIWsVVe8KwcUDi4zYE5xk45TDaoFmzy
jxyezyGdXetDzLxMugYJtbsn4KMFYnOU7/VoG1dwgfGHrDj1UReRBTUug/eEjERSlw7FO42a2DOk
zjfGNn00tvUJ8tp602tXYnPaJ+kDLvF22U7HdG956k2Tt8s5P+WPReoQlXU0oQ55iBYJwLDjS3Km
vtIeKWVn8q52FNtcCsk6anEJPvCkHQrw4+IxKN7lHyLV8jkgl8LJdpRcI/XzyuzcI8oNfQ5ASJaV
C3d23kxMDDzCcEAvB37bTdiAAJ9hpj9wc45EU5YcCSL22za6KhBgj+/wbLjRU+ynvuWOj9or3Pzq
JJyi7fo+oBkU+YMIAaD6RC6VbMIbxrHL67/fU8rfHYF/+Y5/t6ILyDMcIKKuA6vxGa8MT31UdsyE
bcElIf2by8ZtwdZGT+A851uTX6PnCT5DCJgQMY7hrj5mT39ce393yRgaLl6IETAcEX87XuZ6CNsu
l9GC+pACGRNsYNW69EruWt9MJxSlfzpdjL8bUf71d/52vBCUOi5JL5ESwx571r0eaDPaNcdxb1zK
bWg61m3Ea86dv1Gnfq5txmodCgGYerTBddsZZzu4lp6meiOsBsNd8aEVsFtHndmFUb4HEhvcx8t8
GSW3esaZgWFv+jifhnvymb6BtNExmrfumTbf8HLEJE7wAJ4AHgfy5FNHa3br60f1wubJT+mjegn3
E5zQ0p0O8sViinNpz5VfO+lPmjiQ9w2jGaf3w/sMaCVtimsBl5oNNG4IjXDrx+kAMyNxlSPYI5yG
nipcO82vrR/c9KP+uuyMw4phSi/NoX9fCRmtD9MzO1TITXzTDy8WsbfhZtjT9YM06bIT7pUPAluB
/MLH7oV6fTnjt8TG28HRvq7VIIjNiVvRHbac2FSVfnetNsIReFf3iPg4YcLo9t/pMzE8kCEAiNdZ
ikerc+kPKmoaVlzpZxvpQrS54Fdnwi7ZF2LgCHugS1fn5D0j/HCJrXEaa414LDVsgjeU1T7Ab3/s
PN3XmDza+o/5CIb+0YF3X1ZChLVveAVMTdOHkPYYwzovf1YerO0IsAXgdyqfw+fglN17jwzTC4DB
wdpFR3WDncu3xvmF1zancclJHj/gI+vn5+LI7pVgf1PCAmWf/jjm/rtlSyg3fl0aTsXW75P8JZ3F
uiZ2ymWM4aJR8Ej2YRrqhMzyY5fee7T/cGao/+xv8x9T7r/+yt92iihbed2N/Mqh+VFAfM/2wFBG
sM8QNQ2cE9PW/AJ2mSt/VjbWfAuKn036JM+nYpZcAibdeJ/IzohfiXjn+XJnxu/BBHuquhu1S8ig
2z91BwXupYY9F8k+DgJAubMZju+Qt6Q57ZJNBE33isMJudH36Ut+Vn6QxNrGRNSCoIFD29meBjm0
1Y1Ix+JHN8vJnrOHZssQiH3YA/iSx1kcxJFpRnygm14Xhwc5FJQZkhUIsze/w/PGKkxnUIAT3VsH
lkySphN10GrN0/q8GYu5vLpyJAztygxwovj4IfnceHhn4C6wGmAd8j27lanHVplXhK/BN2OmdeAK
IwIH0ouIgFyyGZaR7wt7Sj7PNcoJureOfUbc2Ux+g1demjO+IMCPNMfVR3GbnxB2rBwpaa+aW2t5
SE8ZR0jyQl8y6C6v27F7aH6WjWA5owHkgYDnRdA2tHfalu9rl58F2S7uENpeoTYhSCjP60EPHWQT
H4sXXCvYwTHcO5Qu6FobL6tAwbYdIgHkY/0OvlYBNevIsdJ/kkOYfCNA6D/rT+r/ElSRc6oQDoZD
awKHLyLp7I6DhQ5nyAJNZYix4yQsf+B5I68Ym46FrEtPK8ogNx2yyTfoU3AKwHW1b9nOH6I3hPFn
hNV1eqQjXpky4hes6nP+g9kLk/ORlE4X9w90ggZ930sBZzBy5E/JAaDS3hma6MwW04/wrO4juvB1
dhr97FKQrI1ELCSzf6ZE0Z3p3sA7YtC/W6sDwc2Pst85SIy34cv0jPw2OYuiCxUY4aPPv2zNq8Ss
rZ6IHuZhF9spccsthK1LfQ7p0UIXGZJsYrvhR0/W11pQKA9AGS3C7XBLDNliernlI0cB1TAdldCz
B8A6L3wI/tDB/Uq5+L1uNQlfkXAS1Mko+61HKBFqGmNG7gUBWjuBBuZgfi8/FF99iimTpl2+N3fS
RtqGHh/Eb0SbamzKiI0ETxxdUmfh0CWe8V7e6N5hNlBluV3i/iIR/OGo+deTZjUVg2KKsxy+pb/u
7L9QpbqmQjKUsHSmT3MT7C0/2K/tWOVB1fMWWPPMPa5MdL9HtwfgKD9XbGAEgWVyccrdcbtK4iym
040bbQzI2n84C6U/vcG1kPnLGxyCZEqSGs6YZmO2p8DsDPbtZnVutRkQrI9N8cCOPv5YIa3NxT9/
ibqJ9SXmtDwYpLy/FedZTXVUYaPlGrfwSprA1nSHvfpDoRkV3D8tGfmfzf3WE/+fftvvuQK5GYvE
U/LbBr/biXv9ikE6LYozuehSQp4x947gWe8WW92f3icuepJtaHw21FFrn/und7SSj//m86+kYFaG
yKP45wcfpwap0QbsruVm3bRPoXaTC6PL8Zu5MwzawR+hbnwO/uJDI+h21OvetGt80vUoZnlePhHw
3+m1C+zqXl9XLkv4Vm1hyj73PnUH+YxQxeAHnGXYHTAWhcfwmM8vggclFn5RBYF2xekC2nz4maC9
K9XxLnlrnbDctBsLD1MZqiQmY7fAMb1/vzO0fy3cIQ9i02fAp1OsfyHwpVGxjErFHRxDWIYPrOJF
smWWvit8Lbe1l3ITe8ZZ22rH+rwujtrtnqe99G1546Z4iHwORmWjeebDyF8NnnViNrdncLejO5pp
Ns0z5l2jc5ouya58Gbf1H+3Q1xr+txUM/XE9h0SiKnTztxVcGNOS1nrwHxBC7Rlf8XcHJ0i5TJ/B
NdrhDLHDB/lIb3dcWc7dw3SoN3TQv2ZVLzplXGdDsXXKY/40gtEftKvEzoN0TCX3kp5SL/Kpdh8Z
06UVyCSlmWIXx9zHBOJqgD6SZfgTAPga3vI/+LUq8r/2zljXyhZ0UqwANfxU/3l5oo/T61CvGUjv
e285joWXHc1NX24Kd9k24IbUEcAkFOH9tTK3ybHaQQNNbdLedoQRADxBsfDbt+bebwc/p0u9t08a
jKG16gw287l/xwCm2IG4eepb6EM42punwSVtE1zTVn4ItAzRRd5Lx45kato46zAahwxs9A5156T8
AEkIgfqDTb2JN9WtcRl6+eE299Lrupvza+jifuXLj2vvp1MtJbteJIXVhgK/jwhWNBxzo4LxLVDe
nMHRdxDGIQrxDbpV7Zm73Gso9orLcCEMtnL5bnP4hLC5kIMFbvSqfpsn5huLG604spM/p1fqAu/X
UcLYaQWvlu36fa69SbU1HhdveaL0CS/VmfFquA83xsrirl6Cm+TEoi9sDODtN2PTobfqHbgVG4Rh
st/sp0c87TwTG6ENRcbn2kHWnAMVZzQh4F59W4BhPGihTn9UyHX3ukPjja70jJ1RrzjWJnQy5uzr
vdg6yY96E7FpoBTY1bV38YbBA6/1Nad6K/A8h2khQWj8MJ5m31nxAuV9hjTiGDsZbjY5o656aF2w
cdhGbuCp2+A6baa9tYGbtavvqLM7cMXZNX04gww3o+1KBJ0/TA9eWOLgRxXa8dO0758iXzkHN6qE
jELLNn9wKpmRt47LTT97KzjqmCHAd/W03u0OlGhufMnNDSOE2JFORoWvgNOch5PgqhA8IRolTufO
W+MXqDe/rDj6fyGU/08KnP+eK+tD9bO4dc3Pn93pvfr/wJrV4I7+vwtxvOx/3N6z4f2rbP7qzbr+
T//pzWr8QyecRcK/XFXXw507b/zZdv/rfwqW+A+gVhxFdcA4fNv/6s6q/oPWD7KxIilEFyhrifKf
WhzlH6taUyLyxZRU5Dr/L1ocSf4NgNU0jRMNtZfKi4oasXa/FTuGukyzsuianwzBHbuojzLCoad9
MQX9jCccdBetgeBkyOcOls0QqOd8CGmlYkNyRJyf0oSJUpEDrdUwMMSJhjvNrE07UqlHowhPoGYo
mVSdnUWhX+jY1BtNBIw6pmznBhuRBoRmDbnej7ohAIbCfaZRi9Hp2Xoy2WmmQRdigilaxnkSAkgc
MI0EM3gt9K9FhV3TopglFdO4rx8Bh8jPAn5CjNFFTls3lOnelGp+ADsrovAM/OuUFhBS+a6Igx/8
Xoo+fv2dXIdP02js4gBGVxkYIEZolXuN0r8zetvoRyAfuDp5u3B+ZRwQYcErJZXkDiV658y6mxPV
f6JgGdg1vMex38t6+r6+ralDsZ1K2m5ZzHs21JajyziDRvNOKUycDdKPRFoWvLto7cWw+sLB8Q2L
H4sZcGu6UghbMIWMyMzISyIN4U+cfkTgzuGCs1RrcTgJzRw6df6mE8FsN0b0kSMGtgMleUCPf895
+I3YAuhry2dQwCaeBjJccZlwO7W511X4oo+w7ppsQGWTJ29CrH7/+pPaij+F8rVe/UxKRfxRs1by
cLiGi7yf66CEbaXuGuS9+MZl53mA9N5FZ60nBFZgmOB0Sb1Tm67zTEkHEkYzpEfijxxbya1qXUut
OE+GAlOhx0mtCUV8GZHVWjqkgCb4mgPhGLZF6okiriO0AiY1WJOrd9Jqfkg5AHuWg5Al4xNyaJNu
/LU2mYfmLUNYxRo/DOTOYw+PYDSZxMt54FYZ6USzNV3DjOBxv5Oz5mzy7Gxc5XYrB7g2hdXueqcI
8rRLg2xX4Cl3CIwSo9wK3KesqR5nBK9nqufYDgQVO8KDHDdkEOCF6MRCeB1VzR61BSPyst1b89pR
ttVHtq77VNfxwIlV0y9L8AojvZIwDfEyYUZsqeDuOFNgBwnTOWqTyFFDgz0WWjtJC/04qb7FhJaW
IPAGPy71lfD32cVh4zWTJEhlBZL4JGtwlSWG7FK2yg1Gy46GK7SRxidEnUsXTUQFPEPM4vuQnL6x
jg3mWtAUQ+b0sH7J6HrUWuzbc7YoXIIXpiQvU0fO9CSmkJG+EgGfh4jOoNjKYvRFO1O4pUph1yav
E6J/eohgF8O3M4Q030kqV+FsfWJD4A9VyhKOLcbdAd94Xu0CNpC8NB6BzbIrZkm5qzqHvPDxZASv
GEc+Ynkd3XRpnPFixbBOH8PqyPfe4JuGRQwukiqrf7LjwIr3w1LnB4wfd3FcqvsgQNLfaDElSoA7
YpHBrxyme8FJNFXiD2nJyi0hHbQxQ/41xuOwOlSbh35sXYTw4dMI1aHpI9XNVSPcDqsXTaDCJdGK
BQfJod2Wdc4i00D6xwVMKClfu2EmijrEUhQHpH2OqBkHUHxm+UI0DBBuhVj1dgGVpAqVya+Hmz6Q
NSUO40ubBm+Gsqn65CFWMsZgAoduV8IGNvDoLVCwJdPbrGWv1hyGbh2SSj0Rjb3M/igAho4T5pAR
xYc5Bnccv/wJayrL8pcI/s78pNQttA0V2+cQhrQmcIjhpCH5FhMgcah26JmYP5kTo/oapZoaqxp+
hGQjm80VqRG+fAPZ2UIE78xMsN2ifXFHAXDDDGBHq1P9WBjwYDrJgPOXf4lDl9uFVN87E2acCvQe
tdhxqkHxhHUXDj9m92jGl1DUOtKfyeYqFXgpffgT/XBhB5mvzpk3aMq5leFO0BN/C+2CaiUX4PD2
zFayZVe1CjQ0xJaqSfUodQu84OJZj+TgqMdkLBOm/doW2hu+QoVbaehAuqrP3K6UZtvK4I5oUe7q
EUaelQWRHTPOkhz6PLrEM7EY4oyDK6YoLE5uKF/4WebTRnzHF8kR5FSwZQsjj8qccW+2Yo4FCz2/
Kmtun7FGqeTy6Rn8I9yPuMBI5fpzco9DiS5dIi3u3FbuIZBU4aWxBMx7lP1YQ6lfdPPbGNoOFapZ
4BIOESJiHrlBU46d3cOszre6Lj51/H1lUCmhI8fCLPS9GRWMluIAlKxbzurCaAzDSXi9JuQxyUof
8AmCOKyqvd/m4zHEvNNNqvAQVTMypdFpUoZUslXus/Grkq/dKODyFKXi0YwQzY3pfCtbC10urqNG
PkSbHlvctI8RKswjI8oB3r0+6+U1xacPGw+TMHZsZ7PuPIvjky7VDGwz7PwqRXHiECNVvRMoBtBj
DFqePVsTLB/InVxottnUNzWm9Y5FI7TRD7cHWMFvKJOLbSM2301YlTudS13LMftpF+Im+h5y42BF
29qckk1qejhqFX5g1q9N0h6YyA6BeNMqwRc6qdiPKtMOYTVX7s3NoHFR6np8vDd6fG7L9DLnyUmM
Q5hDefTaYabnLTK5sqMk7fsIAl4lPMoxvZigf1UiooNfRQJSKmFagE3wL/XKQEpta8HBNr4PnpqU
mqvWZgjpCTqxOIK7CtxF0+zgyO0NgYRbdf0gtqU7U69Hl7kwHzDzOGtYCDoDfrReMCm3TJ0bTjkN
jnlNk9HDndP642pIBWocvaXRiOlRjaV5bG0tkrsJsfPmMoqOQYQYVsYG1aAzVYnE/pyIqNoAhYvV
Gcfwq6zXNAyRDgMz6XalnDtlKYVu4/d5K/hxjA46aKHaDeEh1IeXVI0Wt5GsH0ujIIe9Nm3NJTzF
brbOAXCwtsOxHUnCtKwnLaWIG7iKzal1MXPwOszaaowhII6ZIgOgxEBSFSk0RlWAwEsIo8g3BBng
QsYFzGhVwS1DWJFm/ip3E/ZJHRbo2HahUGiCYjv3dUrGGwMS3NzJhDa+C3Grt9Cs8dKoL6MeiHZA
2ejG+G66OF+2dr6aBeK9hlPdkymM0yEXOV87CKtJNO4ko4a9pfhyb34lCV8TNqkYGp+nar6HhWox
qNMO8SB+izHOEpxMiA+SYB8UkfaQT9K5T5YdG+3aV8E3IpEXIS9fFxjCbaJdpxHSejIUhhNn8tei
SVuB4swNGkoOrfmJb/lh6iHY99lUepIKfKIhbQspY4cefUCXJihm1PkqD+o6JxHsmMsJM58Pyxw4
2ZUYsxF18NKuPpRG/DJmYU3FgXg9qGDhwwaeGj4/ifOqCiNNUN7ULPtsxHtjDdtAHr8kk3LdDJgu
CCM+HaJ0M2btQpb7PcnVzSCjzDFjvoMow0I1lPLtqD6FxdQ5So7yXcJDCj8gpj8Js5s+blgQjeKh
DfWrbjmlofzTSp+H8lBOhlsBHqH5YOWnKga6Ki+InQT6HdxswxxGXSEnMBxb0qT0+jnPCnvhp0nq
Ml/6h6qPXw0BloKSQaadkg/VTPE2N7YWCuxwfjAsKd5Fb5renIkoeOhz4zyQ87VLzPSpMbNdhqQC
8xL0aWGvbouANx8G30bQXRux25YVpVXZBlCu6ojxTiaejF4fzvhfjMxwcFuSUIK6iTQcpWjoqb3r
o5z1yFVq/V3KovzEl+n2evY45GODv5RVbUSNw1XTqx/WpTCaYB+axrpwppmXEDZD0z5XbaSfJgXW
fqCX4iaNXtuwDZAjMKtoLDndC0Nz0KP+cTAg7WMs7U58x+g5qLAqONxYuN0DlS4gwtEVAT08u5aq
ij2W2MJwGoPRH7J521v5IZ/p59hoAA4jZqdwL9ZeQcYU1DGV+VMNIR8GHDFaRJeFjQk1eyh+SGHE
15azGTI9otQYsdkyTJ2rMfSCQIud3BAGJxeUex0I5sbEqTUIsUTKu9zy2DTYpZDtppbdWQ3K9YxH
RJtghaauxR8LHtuFzuAeHA1GuR38kgrtYKzvxSxiWtinH2UA3Is/1kPUkkxQq8hLBWxSVLWxKK56
i8fE6coHTyQZkCaidBIJlU4tZhxSrQEe1uj91eKneWYgPQtA3uJcv0/R86+fzSd+7teTGOpuQiCD
C1/8gW/p61iOhyqKP8KQtk6vuMJxiCMOiuz09f8ZMoHvgZ/NdQ3L9BmjfNBBGzfn6SwKwJiWJO7r
UfusimtGgPNjIwV7LVWUfcww3YSpuwjZfJA6ARHnalyjS+mHhj+oU8wDQtGhlfxuVOdD3xF4sbYE
2BF1156XH8QZS0BRhextCpdsUnOmeJjpCv2pyVPZads048tbntTCNB/HXD3mFl+CiBNn3gnvqkBI
wyKsHoKd8lQNaNK6yhHTDK0iUpx6KHmprpDcnspWDIVP+gXyCubs41e/ibn5blmbKkv+/q/nrs/m
8xj1kNqlaDt3orgzVNbM0DdMLKVidf+JcNeYARLncd/O9bEqCvwEpk0f9biz4qaB9z9ql/I64e0w
m80Jl/6o6KyjljUnZaR1T4qcdicIcEGYZUhihoxDIvtkxt/cz2p8erQh5jIdlflcjphWRJaebhY9
DPGqdQ1p6tgl4Q99FoO9oR+1JQDlLGeAzmTZY10Y2ZWIY0jMwwnnR+wjegxqC7ovRdVXm7fexk/X
izJyuNuJ3RtdMyCL0rLuYVieSrn9GpMvqRt1r1qhk0GWH7TReCtzlgzNW4ut2DHqdHsmKcjh3h6c
SmTptBg4O8EoQtjWBTdeQj8R4E6WMVMuHnUestXX52yKDHnTemiclu/CjTBFPIZQoOPS8EozeqBE
uysBuyKMhHtG9wHscl4KkAd1JKKqCXlPkqnzjwRSZgLdrnsu+vdAgm1nYSysBblo0x4o3FXBXevX
m3s9IRKJ/5JlJG2m5vPMensFLZIYVy8Qg2A6/doOosw50rfZh9HqO7nmBo1rZMLYR9n9VPGmZj4G
JZCSixpM4jXi2dyZ/Gwe6Z/CoCLzrknfnUBPTOx3oftGn9FU7vrAmNH4yS9i0rfuqOKMvEiDExka
7oG7bE5eMgqXdXGu6xKzXTqnsLvgAV6Ehb8eiAKy7DBN/LqM/zd757HkOJKt6XeZPdogHIBjMRsG
SVAzdEbEBhapIBxaA08/H1hdN7NzZtpuL8dszMpYVMGkANzP+c8v5i1xyfnKpAu0Q7AjuwdZWl4q
CNuzlnGO6br6qlPg/PV2MLakDVlWJeCdstc22VIkscICWOA8SQj4Om17ga0hgm2XLgznU37VZUFg
TK8RpZDVOZYXHUt2l6Vfb75yYTMTiUzPnRdsOJGcie5iLSwR8RsFdG8+hmax1JnirUog292cM28/
h1jecx4/i876rCRva/khqsZ5NgbtbgmbqAoD6YiRMrV01ap13bcbZJZkvNzt+50WxGweBMCVUNus
7S6jPT4mKLxSVJZCwRhPvniV+rTm+iGNx3RtOua8S+UYrgtvdmHD4JI6CKSFraRa0RU+abrW9JtZ
m07uyEHsjAhAG097ziaOtWWBvC3cYwgBPui/OS5gUD2StNNvl5//tgWMTovKNbS3t6daLr+KlM09
5ehOmBiFTlaI12OAElU0NEYFjp042SjcbgRyYZbzhn0ZXHI5TcYo2NoFKUg4Hy8r6xrbr4qldkWI
UbOuR+9ZD/rPsmxe1GLJ+RsAfP/XrOv3qCjrX4e4C6BqGYYgM9XRyeRioPfHlKh2mzIMBMnTC1dy
SkhjyY74zK0UXtceuF/efos54MToXqKEs+sGGqZl8Ly8My3HQ0iFb8sisPy2wku/y/ZQTIcxr+6r
xN5XHIRxx1FZapsFzvRKndxIznw7FJfEMh/NYPXvP9IytPs11PvnJ7KJFltGxlBH//BrwuDZ81qC
nbcLJpwNUAl0kDE7/tq6hl+M3ZujABMHFFb//t+9zbv//IfJ7nWxpTIZCv85cDNJHJ9ogvgq62pb
BAxspH1ZYOAWJYjWOhfBsrysIktyvLFs+V3HzHaOv9rEb7Sl944/3ddJPzpxQ0IuwxIz+yGW4qbj
bI7CGFl2se5446S4fV1qhqlik8Fc8N9/EOtfGQV/fYMu+ba24eBYLW5OKr8xCqyEqPhoiu3tYHLi
Le98OccHzL0bhL0y+Vr29ZVjfl/FnL4u6UGrirrDmWKAPUoPweoQ87YaYF13rLdJcVmWeMUK3Flg
v8siNxnfZps9s8CowJ34A+vvQohUSJYkXq+x5NOE3mj5+pbfkuCIr7dP+h8Ngojv478/Zzv/EvL3
35sV/T+U4Odxzvzfx0R+99n+yD7/1bBt+ZO/h0SSMD5C9yDFSIKqybH/NSQy/2EuJx18dOlKT18I
6X8btrn/AKJ1TE9wyHu6vhjX/BoS4VfD86EP4r9GnMN/MiUy3cUx7vclAJ44ud+m497GWKb8Uxqg
hkz11pwrX1Rol/KlUaromKxoeNS8n9nSSC3jql22NFcZXRYeqnuseV+Gpf0KKvuShN2V0cQl/sg1
D64c1LYgvYz0bsWUkQuYfQX2epJLc1fR5fXXgI4vNxIwdGShmWpfkzy/JCrHqNFt0bAGbbTujBEt
f0+ZSOjeBivkQ7G0l4IWZR6PgXpN6T3TzDhPJioPxH1g2vG6GFFG9iluClUPnZQgJMpMmtmRpjYs
dmnIC3pLu1uLAEYF2X1pXjxjfHg/G09JR5WoiPrGhgKtbNDO33OgUi18EU7+rRicD6A4GH5+ay5D
GbZJsw0eAfugMDIKoQBKv+hhc6ycYRMFBFsRBQaV1Sy+Ei6ymhvIaiO0Nkm3b5foEGcd8oaAqSFc
1PpELQIwI0w0wgk9vqUdq7H7QXDfPlgAhQlkoZLiO3UH4zcH8LcGfcAPmfqpegdZ+xIkTJqrBabA
cKNrLEJ0wC9IWQkOBpDGvGAb0QJyAHaEMdtVO+jP4kLWCKW8imn2gUc6UJIFLRkX3EQCoOQAKTJ1
xiNBZsYgd5mujBO2vA00sxT9pAwRBvSxsSpni13MxqIikbuoEe5Pg3iG1IW+243KbzRAeaMVigpK
0X1U4NJSfy+6EsHrggh1CzZE1hvMoCaHClJS5BoekxtNQrzUc9TY5cmZLO2uxEhQG6Dkk7FF00px
BB6lLchUtGBUxYJWZcBWY2oiOwPIap976YAqAm+lC84VAXiNAF9gz+tkQcL6BRPDrrTG4W3AzT8B
MnPqyPSDaiy3A3BaDKyGCTTTW3/IvwvY5d2wGlGyawBx84LI6UBzARDdsGB1Q7VtZh2ygpt8GClQ
ldMPJ88lY4QMnHUN4KcW5M8DAuwWLFAsqGACPDgCE1rR/aytDaDDcmquNSk6jYBPStGJ59nKthaW
NkjwMGbRJdRbjFS21asd6CSFaYhM2tCEGLjgluh9yODj6FwQzdjyvmd16ze0NkGX7NsKjNIKiBPH
SphAywROdsKYIFDnGsC0Ajh9whb01C1YaguoKh0iY3pg1mDBWwXAawcAK8H3zPYI3vUeZvG5F/Xi
uT7QHWP/lNNKt4Z2jaWW3dlEDCSA0k5T2luVgG4ZlvIAjqMUF7rHuE3yJQYIIWcXx7syqd+DaEZ0
7YizFlWGb05ttRbl/IXp5zri4F17MZYnZrtzQpqGQi8fMwORo1NL7IbrJqEpRwbQpyK+G2L7iPXr
dOcEGFo5Zp8yXUnwEmnw4YsHB8YkwxYOOs4raVJpmPCddrPKV4KufuXKMTidVdt/GnPx1KTjnqh5
TIKzb2k5+47dlzvTjQ9ytL738Ig51FFyqqgDewlzrLxggnTe5zy1FKpKxHujHzrs8iQaT6KW/NBA
Yo1LMkTlqbqSUIp3LQZHwRhgMVG7HVFWvS+76Uq3+xo4DMVMTjbC40pGQeggtrqHV0Yz4GkRPdq2
VtxZnbavA0scsLKFzF+5BS454anwLHDnqLB9S0z7+NYapC1sF0/9II2NHCXEWDIMo3XestJLZXTr
eiLZw8E/JbExahlTpgBKg8UkZqaS8MflHLDIkZaHUSxKLz5ihwrpHFpYVTW6OtuR0UOEpqJ1xPBQ
xrC9p7xiKAStYqcmElkmwn8yaOmrluW8I/Tjva8z4w66pHYPKGzBTI/zrSHDpy7x5nOaUQaFo/OI
g7H9GquZRVcrf7QDimgTINkj2Z7JcPWztgN1rD3cyHp3F5D09hYU3nQsFNNpRerbaEJFDpXNbxIj
Y28d6zgsU7aqhgnFdDnTZvEjd43L6OTOVVf4yhCQpyHWTfMv7JPIHSxdEaSQYireBWvHwEVG62w0
CqN5B1iGnr906hPf846zs17nnalOTjZFd32TxY+hpfeknHrEC9iYY+qLoRVk31Vp2UAhRut9acb0
uYlH7wfkhbVnFh/TIMtHopXgcxGBeNIa2z3HsWAx0MzXwNbjE03sqSYX/FDK/Dkuf0aSUWah4Rc2
wo8c9Q5JamIylJYcplG+oX3HzQ58Op4e5r4MV6bD0orOCPgbU5OsOowZmRZjikxGm+4q/Zw7am8F
JFWaZoJWKqtyPM/RAHDUFDXfUYWh9gqj72uceU8haTp2baK176zXbiJv4hokOaEj2YM29Y9Nj2go
S6p6FVkhenrpciAE5aFU9pOxDInG2ZbbEpv5Oys3rSOxY+GOGI/xVOX8EAHs+sRR8lWxbqLo179U
DsZAhhtOHwzGi9YoPooA2+pGH7FZmmS3Nj0MxE05wfiuLDTynfkhZgtPPWT9LcPGC979n5Zs0C14
5LXPuKrvJggFMMqkvsoqOT2lMnw18ozwhbQ425Uldynm+mvhISP1MApbHAHIzsV9QhvibTSHl5js
hnLqW2wzaly46By9KSHvMyd5p/G8yWfPcteJ5mJZWkvE1zHq+K5A8hMFfl8sDtlF9jpaSbVJI44Q
zRnf656hVN7NrIvldRZWeDG9wdgBT3xGJAgdZWwTiGtAtCvA8KMqVM+Wt8w+mr7BSAqmQ13X/b7F
Em+FrS91RKFhDdtZ37S4HO8pxPgQ5EI47nQZ5/jn7Bhf3HomLFYi8+9lf7ZaElqmCZcE8KG3muyw
u95AWoBErNx6QZQ8mK1ermzCVz5zJtwrvdeGh6BS4clgV2Gdtx9rTbVnQBD7votf22YaGFsaMCVJ
czlFDRtOWofxkRP0mXOn2YcZJhNhUn1QNQpE+p4FZdz47qWMM5WShza5m1wDBndytHs2WL5rkm7w
9BqY/fruFF1yoX/GZXSpOxhMiugR4hO2jcFQWPeSe9hIA2QA2AVVFm9SUoncuGctz1CQgDa3izEj
vlulF3Gc4IMajcxwyxfdrq+lBXvTYkJZwHLJPVhX4Rs1SYPNHzXVyPseRvtcVrgxOdXXohIb14GO
DPC+6hTUoFkhXIQWRGkkr6NjXmNsCpJEfM0MzhqM6K2NPpOl24OumKUt10UFfbM1Mbdx66cuaJ6J
0SQdmSlGjxPINLd3+nShucBBy+MEdsmjMhLOigZYfi6K9zRn9GQuQ9yk1Z/jjlRephfMyara7/r2
QVVTdzIHu/O9Nnidl5RUJ8hOIwlp2MQ9y1ANx9uFx2ARpVwLyzOYErX+7c7b1agQTJP/vPrXX9Uz
79G0TP+3J/31yJ/PL4KYf8UkJxztxffbo3/dxfxiOP7257/de3tWPSXu3mDRLYCSDtVykXjYGt5u
3q7NOWaKv+774ylxlKELuD38x3NurzCbOlXZH3/z62X/Ww8PBFVsVYPJPsV5duibOD8oTPOnu3a5
erv965HbfUx6tDkM9jWkcyaRWoUP8n/97e3a7T5oCwhj8zvPZs+DCsAIwLOTb7dXvF0UZo+O6HbV
yQaew5KMWU3KXCwTweKOJM3vVQ1FWEkLL9MeZ1Rpd7ChNZPwjRAR/jT/8y1CCPzntQBiUV9h2KkR
sknmk5GRnTdmh9s1bclyBvNBilYsUR4avjq3C8JX4+3Q119u/xSBZySeAYfixMQ/qhE6cbg9oKUh
43Gt7dhn6/IQQSLjRHBLYhpsLy4P4ZKOd7t2e9ycBY/f7rzdduH97TrJtrs8+beXuN3+7XV+PV40
87hvkjTYVE7P7tQhAOriqCLMYziYc5j7k9NKosaWL6CVRoSMi2TNu6mCRDMsP0sdajyeL7/m7fbt
Wq2F/dqbU7Dz5Tm3C1EtIlRWeVzRl59DFNLAbQOr8Wwy+x1zkNt3cLuIl1/k183b14TFh0ke0qqr
FZyY5Yu7Xdwe+3Xz9kciLv/5KCAbO8Pt9u2R2xMTg6FjYFwCh3F2GAWbVBshvVsdavhlNIgSacJg
MhmsJ68lXlVl56HCd8H4ZDq2y+f+VDn8RLmxN7EcDJtpRy+50wNaGaVtkbGvc/bXKT+zgV8YmLAE
GI+kPu3qvLjXbfOYx6+uIsFE93xXKw4l4XulKD4TYvPMYx1PO3i0viORGdbtrrXrbSsKH/DWr/Vh
S6RMpbZ1TquBgTjL4LUW1do1f4b5z2aOt5lYuBbm2rb5dMPAjBnaSEiyk9P60IO2lTK2eCmww8Kt
866mhUKQDys2aT3dZUiHk3ajjT6j3QCrmC6E4KG9tXX1Ljz7oR/fAh1SHy2vSvOT1bnbvGh8AIZ1
TtaDI7Jj4ZXHnZO0xzFp7tuOQtCqfaWTq5YlfAg6mPzLEIqD2zXHwbJ35E0egJB2hZAnpxmxU0Jm
mxjfxmx67gLxPsTRaa4/rQ78NoxOhqmAUxPm5DMdwXjsG3FwMhDQUjBYGDa5K07d1O6MydzVBT6u
5UhanjoMI1tueul7thKMsAwyowYYNlgMO677GMzypc+KBwkpuIwq6GJBicds/0QdfFYEpC4fQIyv
rdoUTrqbde/Uje6+yIYfKjWeHMt6qT39msf6vRkQDarowBQkz4jRZ94ec8v6PpIerTfhMVUd/8+v
pezOJa7qDoPSwDXuyf/Qi2g/tpWvY0Kagry61qYFjCk2VoY0w2TGdB4hpdltesJfY59qpl+61R0T
VtLp4LBY7cFty9ewG48FzElHh8ljxL4pV+RLXSonIabF3InMuWuJv8D9+yEwy4si09mQ6WHW8rM3
8q+L+Si/yFb5BVVA7rgHzf4S5RMDPnMjZMDIyd62Oka2cDWV0+yLAr94MpC1EHOLwDpP1ovWYwss
zWMb6veVmq8dbs5jSDwQCY5tjBrjM4L/kUxYNOr2pun8wJvXzsgPoxMvO2F2j4hIBIfOdk+2zM+1
lZ5yae6dLj4rSbSB+wy3jGh7gObQJcgPuKGJ37o0+oIM3tVZahiu7TuBMZIwD2VRnyppbaX7nqOR
4xxkIiWwfCA65lAPYAHaXRvAaLWbnSvCxwJ4XXWvYvxqTlAzm/bkkowbjSb2vCw+TbcOp7sQK6iq
au71PGTNjL8VsXXBkGarpLNvgxfYtnt9kJwGlJrjdLQXdK/HUdkCoRDIfd3HpOs2ysHiMgk/RrO/
2LwC8MGBV363x/SRjnpljcMpAAWkeGH6Oj9ojTwokVzcDJOTJHzoK31bpnJHBkQPTm+O9sY2qous
21e9lEe9ch8xlzkkYbIqYZi2bv2gQU/twg5LOUiw1a4EVXFKVqs89FmhaEq7+2hSF5UPn270c26J
WKsKkmmbA5NyvtqdxsHnzOFD1PXvULyPppuujUpbl63JK+ivsTDfU3Pc6TFms1ic1/Ada6N4TPXg
pYqmhyKxv3hZ/p7grmfOyHiL6YveKx/YEnM0/a5si33tjkfFmCzVQehGIEeIG7K9aqTZK1i/bsCc
tX+VWftC37AzysBXsTzkxsk17X0ki1ML/7Z3w8egtfcNWIioTzkzdWby2zzFINKeD17J6p6IZ6W1
97h8Jsl8GgO+Yj1/KWkOFAiMZ8/3Gl9xYXIkaca9myR+YIS7vHRIjGoPqRXt0sw7E4L40MVo7OBH
W1jGRZW6NKNzdXr3kfL1PjDkax8Ez0Lm2Nzmu4Kcy1AzdoEWnHulPdtKrSDnngmD9IUZrecO0KPV
9go+SknIIvnbBFVDqp2I/Xh09WhXtNGhICmPbGuAUWMf5eFjnMuLk2M7ksbY+uAxGQBI2ruIkl9H
UlzN4yXhOIsNvJKC+ExyHkNSsny9blXY8XkYkuMknCtBVi9WlICKp2LrmsfCRqJmlmtcMqvXeKjW
jUOjB7NW1yG+muEuCNKdPhe73MKFY3zX6n43ZA9VMB9KE71sj4bM1Le3Q9xSr1McXVOyMZoUOj8k
O7fem0XHKkOMRI9ewWi3sz6dDY6CoJ/2eoIFbfMeyOiZJOrNZI97gHSE3/ljEfeYTuj+YMOi0Jp9
+5Sk9g7GBTIP1s1CQ06RY2JSZO2R2KGsG4667T5WkTg7OM4VXrtTGNSWiPtb0u0MUjjGPjulebhV
Kj7AQNgkbfBG6NB3Eao3hyjQoMn3+ggPz4WyamCy62aPc1y8JCCKSoqtLqtznvqeeaySZ9324zlY
ecOD/OrWL4O6VgETSRKnNnZ5mkNrY7Qflbd1CdrLOY0uAo8AxzKvufdopwSpGMYVxv0jOVkPVZM+
x2O4L6AjBBiAG7hSDYS3lrtQRJTxC+LaRy+lxPcBzb6R4UAXkXaGXbAttaM5JWfJejJNMISBhc+i
sO+K3CV7M/MHTMbsGanJzIoQ4FRrFxzJhCKQM8M7dkX5Ief8Glbx1kgJMVRAiNrWdMZ9QDVB1kxb
nGLb3qD6dJ1NFZ5JMlwJp3s0XJdtiRJT9AfHiq+2eKxNxPyyWZeF2qRK+GI0N4OZbghaXI/NuKcf
2zk6kwV7XQmQy4hVv81OaClSZfuTOsSjsy/68tHCVCHM0nuBc2YtfyTeVbT2VWv0g9DVVhKlXpV3
ZolfaPo24bOrI/v3stqX0bBusvEIMD1lGOM6893gHMaAxMzA3OfddC5rAQeqfG+C6pOuORWH0aDs
Qkgh/WqJx66WNXzaTOxoAQaEDk48UZ4fp4otvtI+6SY3sfug0gbpXLPvEPKJDAeZcZcaqR/EAjwd
uFKi6leRXyE9sskKzgXlV7jvIha7rlgbZomXAqn0OSlD2K4YaCFBzx0o25alznpQ+yY0eo9IliKd
782tBZu9tB+cBr9lZjSFHezznDca0DiH2AJnfuA297CkjyMEVm0av0H/fHQ03HmN10TVhykyfNVN
zzGG144EmAXHdBKHlEqd1GN1qIUHEGDvYWpurNllMDxvQMCAmS/BLPCR/JK35cm1QtYj3Le7YZNi
mSRokSZQ7kAb9wVbY+2yptQPLlYOOQFdPenPYWwzxUHj0F6HGV8OgRsCaZZMMeCLBX4cKN8k0FBo
LN/qacwMP9SCvR7m57Si+I7qNYDTSydq3w5yPx/Ka4qvehG9zAVqXVG+jeRPygAplhNtme6tkTOv
yu6jMft1j0NtS8NTsS/Ww1YLpoMdIXOVCMl1KmVWDsMwSEnDyDOBkh7C65lL/uFgV7wZZrcXQbgz
hes71k/QvLWlZ6cpiY5WMj1Gbbmdw/HECzJKCQ96yKmCnUyu2D4Hv8kYCdaEmzJp6EnIKEgec4v1
4GG2OjIzQ7QUReYdEM6Go2w92yWYGnLvBLdOibtOd5+C5WcELuRQsGxrPOqS2Gw5bDtlr23cZNIs
XqtS31gGpjcdtvsiZgpXvRRsRiNmqw3ZghAonRbHihzbqATT/8VoHp5ZMsZHs2Vclfv9gFNF22x7
HbL8DF2piZ7GEUeGgT2KyA93wGYGn1VhOPfaS5rQo0gI0xnRwGbndzYTKIsav9mzfAP2BpCtLfjn
h7bA2aLvSdTRNzleIcNYrTs+eL5IRMjHMMkbMMuNhT7PlUcbZ8dUw6A8LzeB7fnMwvoI16AmP4BU
kr/HDEWVG7IA91EK7XUo9iEsFDIyPC/YWqmxbSzjFBPyvHxs6IcMHop9qreH7Ec8ZFtyoAMPyYVp
+Q3+llrlC7feYV36FBnRW1EAs5b6tZKUDRS3RckqTtdYKm1TLbzGnlq9Gbej0W7QCfA5CNScnkfX
3VYmsyBInH3DHC0hdjmjwan5EMhPiAHG+T3dTJiPC7TvkKsF9aLB+hyI+erqid8rlLupewqmxk9t
aN3j1yCYX1XnHfS6/lJm993SHulw7inguxZc2+uW+Njr4OFFgvmTPYprIZJrGDv3TqRhubwoODiB
kuRc9C2fo1xnTcTS3hyFZX1oUOCcVQV+XhuWH9gzlS+G4p7lM3FejcigrJ4iKnJ8NSzLmLMG4d8l
Uj/DugHTSNeORpXUsrazAuaJs06seDNN0ZYa5VSLo1EXm76Kz3bJxNfAaMYwGAs42IX3fuM1Pi1Q
FJu73qz9UrS7slEHY8Is18PwfyrXcRj6YRr60sRIQDqPYAE7QQJuD/88Z2m2oulZVGJrGDrs9HTb
QQPKm8WB6SNAsKRMv1N4ZzI1wNLgQq6jn2vnDu+xJP2QprUf2LDmTqCzm+5i/KlrB1TGtHYC2V2c
E1VVgqDWI3EHuF+1UP694c7uh22JP7HHK7sLvNN3h5joGku7D0tzLyKPDbUl5Fzf2lruG1T6wRAE
pPMA/iC2wu+8YYRYtBYAFAOp4gAJMSE8brl6u4iWa7mDAbCsLRJ7cMVjDIsZBkyA5SGoCMv4IdDw
dswW8/xYr+46UWAKn4ex6U8DgvQFNvkDDfl13/8JRYn76LPpeCOaNKm8Gdavg5F0japRH7Vpqr09
gA79F4BWgcvfIV6Y+EKAkowJoZaejn6DdV+vda7/F8ImmgZY5gbdoOc6J0UhaZv+xnxu9/c2zbvj
5lhXECTQ2uXIWMm+tFPGeV2jLy3bbHgL8WlcpW45n4c+cV7Ik0aGVvVvUeHJ/VCk/RpxaPZg2S3+
yIEGsENJZJV68yUpj5RtwWkeXLnqtBgVQhBBAHf6+i3ONA7MMHcPt5sRwyOF4OS16sbs3EQI08Ct
6rco8TCor1Lsi5a/akPhO2PgCzKOUcl2HeLVK421cZ2H9t0TNGwkkisiyWXiZ9RQ25Ep1Js7O/5U
y31EN3h1gyF+wWV17Zb2vHMbs8CrEH5X08+Q5ugtakuzHlWTUq8Q1NaGA/pmib7EMYL4VCb4+4ME
POl5nt6nYfk1zgfmN7PHSZENkW9lYmSLu9h2obagjco3QCnSWO+Q6kbOg0EuAaG8mOkDEWCYsVXj
qD1bU/vDHKbmHBloNTM78yGFB++pixAXMuDrkEq8ClNjPo5ZjxDWwJMuoF1tDdwWELd1Aj8uCxmr
w+dm4bMBOCP0SYb6pqbXHu1r6DGrOhkLJeVQ4PMTnibsiRsfK/g+90EKcvqdBSmF+bwJDIanVynh
ImxanOhGbTsR0pRDNafHKeJ8jX/epoRVUGhsPYIFwzN9JGTEw5pPszNtdVc/eHrL/JLP3dt7vZjv
VZkvcoz9VJ97GBkQp49zFazyhZaTzBvRIXshHaeFfZDbTP1ctEksV2VVHdLkIQ0KBsf4TKXDvkux
Je45FjxtW/TNnZN2ewOXI9PDNXvx2693TWki02rIj6BcMXYecqQux5qD+X844+zqIq9rop0GchO7
cjPr9bZnpgJYCxQ47bIea44fDt04sxVI468B57fdNvdS1Kt8LjZuVqNJxJdXeVuHvNm8xlNBx7Na
i/ejiu46aN1F+CFa9JIVmnVBhqGCxdfkTIKzbYNgTmGTSygSCbJl8mFZ94Ac9nsWvENfddAjtvFh
YlfFP4/AvG46hgYoYIzTEWIorXwxzGNpnQl056c9aNNmZB4bszrhYJsBsm0LmWz1Z/TDSfRcO/e8
F76GRr2M3ptZP7MhouWNBkA0rcRx+qnFKCI3sApZGCwIOkMkMY67badiFUzfmbDepRq6C/HJNeOF
WjolDUK7oPgx7YML0asOv9icV4e4iHbljERPl6fcnNZW4cIOclBHYouFj7vnUqmL1TRifVGKr6Oc
DuDWP2mokNdL4wTd9CW9DJYkFEzzVXkdRmLKjPaNGgl8BYixgtkIu6IJXlrjWrLHtJ5cufX9BC2o
XQImso9SkZi9szFNE8XbTdxJmR/hTdiSSelqJl2gWLTzmA7Xxq5Nht3M9AqmWY1d1qoAqtVSslSS
7kEZMxNW6+xkb6GZc2Zr98L90KlViv6omobOYCADCENFulALvWYeu89yMqHn10c5jwdJgMJE1v0c
uTu0eIgPpm5TgMpKsS+YvuO2RAFnnT2neBaFRcOdbmy98tNZfwjNYac3x0J4/qwwKebwR99GjLD3
JakNQNfxiOD3HBXTrr4zZbt2Qm/rjTi7D8XKoTMmuYXkeLFLKPmQHEe7GI4MM/RspruO0Uo+9d3X
0vRn02/r157FNHxYTm3D9FMrR2YwoLv5GenPEMFDw1uVF1e7BGJczdklJf4YMv83R90NTyX+3cNG
lDvb2LfWUSOehsCd9CWW7zJ579WPhPOj0YmdyzPfsm3CdThnpkX5GO6Q1S6qEYX0s8Qlv3+eqNGT
Nr1LuxerHw5xw4mrB1uIXNu+NZmS4KsbXutxPnemPKWIa6gwei3YNjEGN0ANmrDfMoz0lcngRMGr
JWjLfrerlYHEMEggJml3yJXPodmeg0Hudbe4enH1iRRUfzHc+gM2JvNRHDbd+WIhei2EfgStydkt
+q5+qhFuWoNGfEuJSCtfVyO1XThAmbE5mpNLB5ehh4/A3H9dxsbOjcttJx/T5NxlLORNfy+YxPfu
S4lbp8K4onPIl2Fx/B5MtfcoraE5uC4pBjNE6E8XCLaR2U5o3USTR1IZDhn2KeuAljNnJk26d9Nv
nntCXRJ/9UqJddvyhMGgehoLcdQyJFosw4Ct6dmbHUzyNEoXotYNRsV1eAwKxN8KktmbVN7h9gyn
go5Te6J8KtARoUvWMYgXqXvMOshYrhmWh7R33U3LlI4WPUCU2ATuc0Xw8MXCCdIZ4ktqWs6jVzeF
X2FOx3i+rN6LlmzaxMNcwknSc6iTXYI4v3pXaVfeYVVgnObGDF/cWff7yS3fo7Z6whNsicSR3/I4
DR/D1tYeAG7x3Mj3xURqU5Jr6VOd5OlT3Bz1Maoeb/fYutVuRkPqm9tjae9IgkrDe50dBRFodZjc
3jvnZkpbsFyjUfPOjYNsbdLsTyZQXzvKcmJW56RcVv3lUoeydGwml6RVGT9LDRIYcUJqOMjl4nYt
1BQBJ5W367R8GNnN+5+YcDCdTBzyro2ouROoy+8Kq/hR5oBwk65BNyW9rVwubtcmxG2rNEyLrV1D
8A5mG1JgW2NeWqMWHGPvzHEBsiD66UCRy1I2twQYyaChyk0zTB0BQbVmnB7dLhR7xeCfpEXUh3kQ
9mw0mk9pVz/f7qIA3PfJWF+T5FgmJTYFlovnUowJye2mqRneNhsR5N9ulnH7/P/Z4SgD2ul5Kn/8
z//xDdVWW0+PP8K4yH/3A4KB/e/o4bsi/97Vn83/9id/08Ox/LGEa9mG7goshBajoH96CEnvHxYC
CSks9BG2K5fA1F/0cGG4GLGhORA2lG7c5v6mhxMQLi2P5Fb0KYv3kPhP6OG3dIB/kWmYQI8OShdb
ooOz9T8s93GIYFaEr8nWS3Of+eBGVLhuYJNJckYzesiwPKq0eIOUCZF6cQqC+th7AcOzY5d711ZP
HspOXTsjvsbx9BplDd6i/bnPH7xKbqBA2ZgzmDL5X+yd127kSLqtn4iDCLoIAgfnIr0yUyZTXjeE
VCrRe8+n3x9rzwa6B3P2vMC5URt0dalSZMRv1vrWQ5ZM22COXruhf0dRc7UgXvgpCQOZ/1HKma3q
uM2S+qvQHCI1aLEO/xeWUJm/RChUkjJkpenswA5cvIgRoIW/Mvxdj7d/+en9GwvQH8rd3z4QC8T1
otjHf+KSs76QF/9i94hUM5it3Qf7aIIfH9YqPc/ceCvkwVEgzO/Ap5RwBvuKTTK4RUCas8qmbUVW
fmfEkkhlO4geHarIm7Ev7sO8fhlxzr/HwnnHwuys+T9Kjq42vEQdGr3JYVkkwn6mFpP0PWN6qJ1A
rRK7qq9Lol4IjsQKi7Mlfywye2+0lA9pzATfjEghkax9QbRALWFLWCesN/MCvIN9JGoqDEvjxnd7
OGqNFe9rh+887/NlPT+wm/cmg8sB5miMtNNzVLiZbN9eJlzYo/s8PokaJnPbufKauchGndjw2MsI
79bKMd+VbnjH93JuWOSuraD1jpWwZvYCWMhr0AQMEuo7NbLWox2Bsq7AHLglOsUuDci0ljOrz0af
TXcqt7UXJcz/enlPz/HtjMaH5frys5jat+DNy9GzG9XZwDT8H1xK9t+pjQ67fwcXBpQuHn1p2v/q
jWjC2oKuNPp0Bw3NavJRhBFtgc/euhSYGUeZkXpUEeXIEE6bkACSOPvwoGi06VBePSqOGxb/61kM
AWFZxmOWKuJUuuYBgTzS6DZXq6qef/fL3xSRbu8kct3JbLxHPQh7KzOvYg8GaWoVuNfI58zvJo/F
ksmMJAzTXTlTlFcaG2IT0S5kNTYOAZminaEkuVhq/4NfzPw7x/PPJ6IcTHAcC8tf/gDq//L8h7pC
gOZF4d7A9UGGD0ocSFnBnq3UztB6Aq4XUcZ5E21jA+QAi8svS6joDnvEDhpSui86coNwMTBxnRAP
jE4IEMZsXu2wlfTA6E2y+rk2pL/1s8y7GYiEWTy9DssGpnTl5n9/oblS/42DC/cb4dpw1+Bz6n85
4/KmQDBcB3Ctg4TMJGSgSZjto6i6d3kM97My+xOyb6Nc/flbLDBAotQ40qr59imL0QSE5ZIkSjKv
MY6kUzpxie3EaLas2fKdKSfMBOAogvZetAO8jonIDS0APBfexTbMxZciDl04FRsnv6cqexxcQtcY
zzZ7S/XX2P8JREzzlaZPYu73nkRIX0c07/BU8kZc2yWvwHxGo7LLqyY4xuTKTvAmR7n4TkZxLFFQ
EFkYg9EKUnCTNYGVcUyIXmy+BbP+Eq56LH063nKEK53G42O4cLciLO+ItZ5697uEx9PK5g1vxSbs
pjNcC86J9ClW6hZ6GoaDeHxufs+sF3HKkwGgHMhMLYz1DBtEnEFYjoYvy4Z1z3CTTy9ehbM9r8s+
/CJtnPBgZYCK50EZRY+plLSeBT1R5M6lGZrkjIf3oQv9Wx3Z8qDbyIcCR/Nu2J+iAhXbR1A+rPR9
1iToVG5JPPqI3SjOyphd9GqKx7cq6swvBst4BhLri1HiT18odlDeNhTYBqv5nlEZMofOwMpt9fdJ
U93blfhktbLJC6A1WEoIER4C/DD9GK2tRJ8tp6Cr9FqxFtb4VIJSwkHefJQxshgEl2tteO7OQDkA
B+HLsdv8JtNzy0QPBTsihBj3s0ZzvLXr6NHOyk3PK34a5poBv1lAqUYpsGIoTL8SB/pciYa1aIgM
yQqDtTn3JG5yaJ8Ssz7Zs/hsWTjk/lwfk1xaD3MdtDtkArfAIy4iYAJEz3D024EhbcjSGbLMaBpv
TS+vKP5IxbSIK2qcvQ1B4Dq5OMt9cZ+FF5TTzc5r8ztdQRfLkIvarQDWmlbpzdRZtzq5GXIn2PJv
aaJHgOqZMxBnxfMhAgxJuv1uI4AuWlTbMRYDfmpM/qVrqJPjetmuYzCHodrgF7dgqXs3ulR45ojK
DtDSRPEzTeR3bjFcbgMaU7+tfvws2E1gotYlQbHsncUAKXZ8K8uyhz8WHV2TrZGVZ9vGt8Smydmb
OelXXyOanSaGXyJeeO4BMVmWrtQ6p/HBE5QR886YbFTBLpu8fefhL+2NXW3BnJpb73NMhovpOSek
78jH1LtcpF1lO23tAkWJnxfikBM5XIUFFxySyzkUlyQiyBnshEqJVuxV6N06y0HppHRBwE6bmm7S
IThWNziohqaetpGk7Rx9nGhVsgyCgYRaTXE20vlidzaLG69BhFE+SCPFcOzYj71CWTaNAlNex49e
TdAWmbDzAAU7MdSPlWy801RKVgn1MUgOmWyj02RmjPbTimhI0/6OWPxhzZNvPX321kAXkAbxKz3F
gxyYrYVmii8OWfOmDusHd3gWvqlx5U8ftT9dkoIOOAvvtcLmwQh3rery3fHTz3EIj2nlEdGlhNrF
BISsUBvUOWlwdS+7Q+QZsFAA7SFONW4N377pkhqsSoKfrg6CW0UltvPLaFdUQISwVVQ7pQHFW2Pw
jjL1MSHCNzAB4md9clNZMLOKWTy3ZmzcJa31YAOkXGWdYFI1rW09hKifg4uyACW6Kituo4nxgJ8H
3YMNtppRiX8sIS5uPd/PgF2V7c6k0lr1uU432mrEwWPAUWl65FwFt5WL9SDvYA0wZPqABeay1zU7
vvUq7r5DB9WdaQTrQQQfchgfM0sg6HdG8LBKrsKIMQTFf8vZkLtE5M3UcMQ0TzmZrSOSMRMxlom4
kukjuYwjmnqENOXKM3L8aRo9Elv12Y4uRqi+WxwPqypD10sYbsMMpkcoN6AzY5IJ7qbhBz2PNSGa
8bD1jYzorlbc+pELnbKvN31d5puujX88jfzQKX6lVT6uu47IgGQWj8nYkuKm5z3C/wD9PhkodiES
NEDkF/qI4iGQrvNY4W3xwxcxOG+hxWBHThXpfkJ9Bnl7Ngvvax6B4IQGS6wkC2EDpX2/sdLmKR15
CT0+wUHiwLHcb0a+p0T459gDQ5mbzlouY1RORAWNIro4NnuUYI5vmPvv/FRat0bykePzWCXUryRq
GBGOQD5Tk61PhYXUD9DhMW12BKi5bmSenW56CeR05rhFn/iJs2vlZ+1tKtwv9nTmimLkpgd34Zsc
tIFT2gRNJA7bUJYYCLnqaNsHgXl0w/ASFHjPVLhvnHzAOGo9j+4ZyncIvoDU7KAHQdqW1pdtpU89
oS+ZMfxYqnmK3eLcOwb+vHy4T138BTXTOF/lBBSZ4qE3vxFIG2vbCc6u2X3WpIsPTfBTR6dqgHkJ
xJ3Xcu24OlyNiVutrLbjBx21h4o9Ej3ROInnSkEYGXvjEYQFh6Lbf8dZEV96PHZ2Bnp0yCAYSPHs
ZZUPiNRkLlT8YJgcVjpi7hjjXWJOjesmJfkBae9Kljlhpz4KADf5XrYICJ8e0fRaqvpSaHhkFh1z
E+pgZwFWxBZlKPfV//FmwOxTq4kb1RgXSH/9EUZ9MxVMWlv+0607+CujCM9jyqpYmw6ozSLe9ixc
jjXvE+PY4Gqwldm0EO2US10GsaoZGxYcYl/RKO36pkbrkdS3XvDL8tL3EU8EzrQsW9fCbo856/LK
JKDZH8ofN48/acOxw+CycWC5mSWQx0qRxD4JlBZBfm10jPCBb0FNv8j2LQ1v2zLvN/oRKrk7vOu5
eG2S/jHJCiTTk3+Lyuy1qnNKvlePCemai7BYDaV4QDNFBYGV2iqGbeRgeGSZgeXCATynEpyNCHQ3
gdu9RnJ6UZVkPBsBevXao7QHwkQy0T/ILjqKyfc2UnB14jC313ZDsonmn3Rv1DsRzU+Cba8Z0AmI
mbQLIuVWve2d2MsS91odDYLla5J1KHR3Kue87GKWEYPBJN2x5bpgG8Y1dHXd+XecRNEurrrDYKCj
s+sTWjT4YC0503VnukiEhk8DO9tamfKpSmpjEzTBTeOgo+oysHG1eEYuPHHldq+hNXN8sbIuDWXe
T+lr19V8lxUiVqQvamAHM00jj3px1SzWZN4hBMd763oUN62HTZCmCu9zTlLR9OUp58GrZpC0KaB7
x1S3JoPvycM9Y+a4P/Mq8FaOcja94mipNbdKZZSH5Qc26vzeLcyfxhU3zBHxsWU1AZD1LxiY6IVb
yGjFOO4cEV9zf4DWBtAjAq+JaZSIVtHuwwbpT62Q6ExoYxMsNFKjSXHy4La1o6c5Q240m1docA9F
21j72LaAlXcEYOGAPrBDQD9r3mKtTKno1IsbgDD310lPHlKCtIfLYumD8i1Cx5OVh/QdlU8p1n7o
oNnNTZyve8TWvAnWF8TMAJCv3yKJyj9KtZ0xdcfR3O/woOJ9Eu6nI7DCaWUfLDsmISzF41wYT/5g
nDOjfxUDr7oe2XX4anxMWv/k47ENI+C2sjpGKn02iuabdukZHj4q9xaPGbZyHFV19prA8dPhxPk2
kuajuOzMynwoGxM0hV1y8zSg9Kwk39gZUrtubEG1Ma4u+YNno0EFHdW/UbnCA5oj9YHH9YjcRJfV
775xDggguA8H9Hitl0BjauoHpzF+Uld+zGF8lGBtgyF/6+apR5BQ0f1D3JXVW2InP3qi9a6T5txS
N0UNl1/rR799r3xJaft424dVPIffiADoikkBszru31TfAgzUefiWx83RjkN7USnukrb9ldRE4xpg
gF0Ip6jm4JB2XbV27HmfxIcSJQn7qoiUm15/Wmo6x3l0n2fthRnXYxF/BKkVr7Nueownsn76u8yO
PlRH2LPXse7svt1QfjQIJiNNhwNAM9NokFI8yI39mar898gfMavq+4mJyzYTFG3QI455BRw6mSCc
9AHRvEYT7xt/oTWkzkWXtsD5Nt8loZkggWrtteW1p0kH/q6F6r2ToYs6KTs2OsDVrsJboZb1R1U/
ZFlzI6lVVqWWX2mOXi7VL1RrCtRUgMoZZuYw8Itbf/4aE/AECfuLMeSh5FZeGy3pRxH3Q4/k+895
MtACExG/qecCL3WR8HzLdi3D7IyRik1pyI+/z7utF7dADBns2IAgtJwJbbIwJ4wlbnmjjX5o/z7z
NiNLjfavksOwZrdxp4hhZFQZogFMHhIoAJu0iSku412raKqw6j+j9r2xTKpM05yeHMiQmyoZfgo1
vnRZ+Erffe4lQUSBFFccjKvWNQu4s+wBkuJxtJy9zhBVFdZwjOE3rWcWdyvdjVvbmQAS1xXTrxgB
YErNX1Uj0b5GtWo6KNMOWIuN4X5lEVQL2RdvFTnYXpD3200PC2DlkMJQdhhWW7XJxfD550PvVX2O
QSJu+uS+NNtu42hSjOrU/RXZLobZvgMcwR+MzgzwrT7FihTHwOTwlG4KEqNEcp2+jEWNCtlw7ky3
JWtXL11IdMni/qmVmY24w4TlYD+GGg17LcJTkVM7ZCVvQZbZz1HDPR9Yd1k3MtgA/c1ojiaP3aHM
4qfZdR9gFd77pvEsFC8d5B7a8XjnT6wTmh6LxgCdyZMvSAmv2ez9agpbbqewPTQopHhN7xlifyWG
I1fTfFW6uQ/s7EbzI3A6/5Th3tt1HoDiAFqXWd228jFhdbK2fPnFEvcwxzpYuYKODXdYukYWdNEz
xQ1yrO2UJJf8UcHbmuXA6NNemG+sa/n9eh4j1v7XIQ++6jA6lIGDtQJpREqTZwTRT2/G+WbyibuZ
2u51MvGrsNqS6yr/bmqLM6YkyCzR0cGjmc50Qi/3HQDQ5WjJbvoy74+ctOcsnr/6tIjWXEuPhSOJ
k3azSza3L10F/ECy57ek+2gq50vaEEvnX8kcoEduwdOpKfoxQC13M8CBaCx+xRAizWF+ioexOGQO
10VMxEWGed3HKBGbRGZld47Uz8Nk3aXZZ2uNydrT4U8VhMAZsYSGyY3C1OEENBhEnb6GM06k8dnF
S7bCI3OZu4aapxU7la0E/pQBz8ao3WMyBFzB2knX4ndhsi0GakZHOJyZYL9z4eOKiG3Fe5tVq9wn
hcdo9+6E4zst+Ndx35NHDSJ34JkJmxpkduL/7p1Er9qhemQ1f4kz89Eao3HTNQiZTWfXuPaXG0Fe
DwvzHEZctZVqLtPMaHWiZcG5iajM+iryEo2HQA7XvxCB8MvXgmM/R978+ue3NtKRaO4SbZI1Hb14
eE/qHrgy9cD41eeSFxk8Ycy+rJCus/G76aXV0Ioratwu7d/adjyiuINw1jaHuJng8PYo4lHVjlNa
47vj5E+z81C7wbobbHSt6rcW/CeZlVxCDbQOCwhBuuZbrMR73eovqydmpZEcmv3OnIYf5uXRqmNa
woBE83lhFB9aC8B8OZDyTZKqmfEaKq+/eO9TgdEpMdEE5TVj77xwmYpaRFURD+fnqCImBP5oX89B
TGFQTmcr4XRG9Qi7BeDMRgSXopYXPGqamZHPZqtv8XFO8aR2LsTJiVgoWmvRbJ0gvPUtuNhopRK/
wygy4NRGW0ccLPzyOiLDkkZu58GYn3AEoYjVG9M/9YUMqDmmO91a3iEW0wNBgH3X1tsykK91BKHF
Hz/tsvU2prafUys7VwgJmxz7AKzlfd0JIvW8e0iw6FiQcQfDhxCWe7CF+ZKPVF5SGTuvMMShckGG
5Ckqgdgj702xcbLs6CVqeILrNsi2XZp4VFYAWtoZIEtuywf6N+s419hbHBHuxajtS6dcohBmdfJU
webB6QyEWJJWY1aPHIfWrg6K7mlGLZXI6VO3Wp+joGuvGUrbcfxBlBA+Ztk88VI+pDZ5ermfcA80
YXjoPUDl/Sjj18K2ib3IvRj6tCQcaOKP6yfECDOp6Q7w/tKDq8krH4qI3jPtjO85X2YBBRr7XjA3
X4UCq32AfBSB1YaCnzqksqqnijX3Rreh2Oe6qp7KIjcOXljCQyrgIlqI6Ll3oVJk8XfA7SPRkN2o
VAUnRU43J+RtHaCUSCOoQJlvuOdex49646dsmzLH8bYjW0bGJo5zjgFVrlSZ3QX+iFtv6ve+GWMd
SCYAwLqdDkMg4+NUE7noeuWXR5POhKEVVyYMyIo5y05hlHrnfpqYZ6ZD+KxNJrCQA6yzBTN/G95X
MdubQQ4eLd4wX6peotHyugq1emxcSLhzVqox3W+f+8aY/vu/lLUzPMj5GoRjdsOcyvgDqXyJtLjn
aMl+CW0cxFj5R7eeGNEoiea1AlgeivQk/IHjvCIKwZny8mwnjndsmJUzaklv5fLlz9+FFTt5ekCX
lo/VXVDeDVoweG3Az9zZyJ52wiIFssmuVtFld0k2pPd/vii7z2jJO1jkTXboDbODLj7IK2Tk+tQ0
hCsGhXlNLOO9C5z83I/gFPUcNzc1GqPHjPPxVoby8c8//fkyOeG91wc/1sAgeeaT5D3pqhOTBZZt
AglnFSxfmvIR3mdyEINunvIp+TSHstw50gCx2hLDyArRv6TdFB5Usjza/Fl8pIyPzCBZV4mQQMDM
xOYyQY+ecg91vc7nVdcOnAtI42uisPklA6kS8LZq3p44Me/rBKMCUEzy0yLdH5Pg6hp7hIJ1ngx3
WTKgdU2seh0GFGlUc/VGDwrtrx2RYWFmD4amQ5qFccVxiRA/M71diub2TcXud0R4xs42qDhnh8eo
qSDnkTcQ+XNzrYzaOqna/GD3QtLnLG+5G5E1Ms62RDPf9eFItIo5xgc9QVqdFQAtNwUs65Pagbp9
BrmHv88JB+8m8ZD7Mz/fM5HC3JNX4V0Hnl631XlqGL+WHnM2RBsbXTCg5sW+EoeB/UVnE2r1qGCP
wJHZGq1Pfm62BhWB1LzgbA4rBtGj0zwAUIXVj6DGliHh1mFHLNt88ArxVurAPbqBTZAtwDceptDb
WC7nJW21PtTVdFMxGD2x09egz8snWefWM1UHjvZmvDNnQ63A4fjrVJnGXe9Mp7iw8sMw+MSQmw4P
i9CHWXsziaH2DwYnMPRjGO0UZKp9jwAJB9lYAJ+vfkJ+YqvIVGCHTIMSL66mveVFZ1Em0Wkk1mOw
WkbzVXvnJ0F1l+ZGtlEB+JeMOrnEFn0NnIc/r1w1jt1tVcN9Z4jmoltL4UdWFXC4LN9GrDFWVpZe
Kf/RqVfdfFJhBfp2iGueunC8Tb1qDxBmOhTa9o7BIpqvB6PcGWYe346sLicmmKeg7o4aeew7w6yj
F9GTlsaAvS1X5CY2RIowt+nvvKJ90TXcxGaof/NZF6d5KF5aAquxI8/qgWgPAjw1t345EpPgiy8v
7d5nVRdE1JBpgKMLf1tjGccGpRNPCTNwXTCH9JcvJvRkCBP1qptstOtGZhymKE4uf74kTvZLcoPP
Al05nsaLV/IKAJBbFaVHHLVLKOhoE8iaIEtm3XnEAA5qrydjVL9nw9zuGaDHiPbZ8Bv3CIWHrYyw
8/qDdW5is1v7WoeHuGZL0luJ2g9NKR9CEUOmr+94KzjUiX2/NVHqksvm2RSgHLkjMxcMrYBXI6t7
4OmA8Jth9HJtl44+npP7xhrOA+IhpADSPoFyBRkEX3iY+2jnjO3ZyNi6Cmlse9OeLtHEPNe+G8ws
+sGuaWPvSzB6bmnXCLV1gmPl5wR+1v1G0n/tXSmfQnvGTgyKBrGej91tCDOQQaXcs6+hX0QPdTBa
+dPJ6lfJ0GhnW0CT6aRdqAr2I0jiqM7MqwCKuqfPv2lSAzeXeZ8UdQguNt6G6Jw2ErPvrrhhgevu
vSIuAWYsqikiKY42v1+XsgG1edzwZ2bFnR2Zu6rxomvBZWxPFq8gZhdLk8OBMwedJDsFuger3iUu
Zu0Syt1gVN3RKniJPKhfAeMdVTucVE0EwDsNTrMrH3jvarZTnbkbQyu9LZvoo2BesQ/72NwX+Pt9
B6WxMAa8E0N7lX5y6eb0eGwXHtIQy5d0GtBK+xwwgVpc8vf1wlAKYsC5PUV2DF5pXDhLZsswyV7Y
S4yFbqrqtgcRMixopoXR1HblMTO6fQy8yVooTpisWGBEgJ0APE0YVeJGZZS6CsiHOA0LC8rqG9gY
Bf2bxWi4cn6nJsPqUCdHM0jPJmqNM43yi2vguKyLnrEbZpBzMi8x7/ZQXscs+0hHoBR16P1u6vjJ
jgPv1avFRFbIyNLbT6Zd2o31ISA8cBhafExkDlyrlFFxHLTJOesxL1R2fOjtoT43pSDLxJLr2YZz
BDnQ3bpQE6DU4J1O2+TQQnJeoRvPXiGSE36sGzKTfO3cx4G4y8rE/k2qwypi+lYUif+Up6N1ikto
h3HB1KSeGyyddpCyEdp3lMNs87zobZ4PfYDBwbBlgkY7/yljtAtR6QqMC8Ou6fryN3/c1zmR9svQ
2teSJ2VFfTDfOoQguSyUdrJEPi/NJczKCpkvWsPIKJqMBBqpNAdwpkfSfzK/sQ9RgCHXI34FRkU7
XFp20K2sWJ+NVXI7GMbZB99z68J1mRdldQ3BCw2WQ0vaQ/Fv823jtdt2xjRqdMawiarmaikP7Jju
4bXlnHKgZIKNu9DcRrBuGXi3ZOG8hQvxjdf5JjODxc889lssnycIb1gGMhqVPu7to/I9yM2817S7
FzcD5QzEsayw7nB4+5uuI+7aLwEqTsi89Tjc9167r2s4dd5CrCNkrlwpS+yDhWZXLFw7g+ZCLqQ7
a2HeiYV+ly0cvGkh4knQeGXYboVpUU5Zul37Cz+vA6QH9vNbstB1mG4eElB7Hsg9F/ReDYIPJzWi
0uZza8QYVAJeEmgzHDbdPB7UwvBrFprfsHD9woXwFy2sv36h/kVlme6qYAxOPZTvdUB9xUsUrZuF
F2gv5EC1MAT9ngLJHvNrNHEy1WHfHhiF8gqKjVkTbeANr2ZbMOa1I4k0HCF/zHiH6f/7wFz6EEvK
ragMcLJbF3e0AOJ7hl7rsnaYL8OtIPGNaqK+qSQq49HyONpQTrn+fl74iZ0NSXHogls8cvku1ttS
Yy+TvRce2PeQFD5ne+yyI80+s+6A+JyKHB24sZDNSNYxF3pa+CdsJ0Imourq0V2CeJSz3Nbbbgno
SUjqwf8IOX8J7xmWGJ+AcSQXdgApbnjuSPrJVM46BFNOkskdJ3J5za2uWOcdCztddeY1ExMpFORx
R0uMEAayN6MnWEiRMGQvUUPNEjq01MFkkZBEVC2RRM6wDpaIIj6dk1EQWlSTXjQvMUapa6MhCuP7
iXEc7A3CjqwFdpksAUgxSUhqiUTyl3AkFYEC62YCuIZDSXrSaDNwhfNiMyjWfcmHA02cKW9+dJfo
pYkMJtx07AtIZapIZ1JLStMS1xQswU3YeB6KJcpJLKFO/bLRFcQ8wX56+WmX7KfSxlJsL3lQxZIM
NSwZUUQ5wrBNOIbKZp28F/20Z2/SIY/mmmG7NKOKxytA7BSGrBD9IWpHYhm7g0OzuC4cgqo0iVXN
4m5oSkKsiiXOqm4JtoJc8xGTdOUskVeMDv2zRQqWIYC1srdYhjfkmdB/JqQx2KzWdoIMLRJ9mlU3
qJ/aJM9KCedumGmUGRb4TL7b4DfnUH9DBao2NtEoGxU9CBK7op5hhEWGV7CEeVnMvGH8Mhsk54vJ
OqNykr8aCpq4RcCIw+milnCwfpldtSjwN4rkMJ9BxVb1LKEKk+I4dssrrNMD1FKHQQ4jDk8vMz6c
ZSsRFjea418tQWX2ElkWLuFlid2zJy6QYDxPIW+u9nZYXzeSzDMFlTFAEYobNyXonW3gsv9NKrPd
VOnG6VOC0yCa6XgEDHdrRfV76VcmTMEe2rYFYrLo4nvX2tdksTHDfI1Ei0lBPUrpjUg5HOKCSoCc
VMWP1RLphpu7kxQFcuzQg2fd0zhayEPGCt4IboSYILMBu/qKPAVwRVE/78cOd+OyS2LLGh4sj6lr
QPuUyjJ89ltcydaoT4NpEkqZld8aTSXDPBghfH5vtcZcRn5dtQTZySXSriLbDvpgeBtGwEhmpBEM
kDMiirL4WIP/RB5BytjoGHuKuhpOAtF5dclD6khwHu4SrDeTsOf674YIh9sCy84SwFf1KLNgpG79
it9RVDc8YGxGfLjk7jKJMrjFiuB7hLRpYDK5iVrAIyT+DUv0X6jSd7tnhUbcCtvI8FvnhzbFjt+O
97397YnsMixRgmD4Xiv/1Uyx29kNBiVp+BdgqMx3AZIYcQi+nWRCxWJ/3UxsdWwxPiSzfGC3GW/z
FDEoKZk3eWM9FkvUYbT8QKA047FYghANLd+7JRrRJiMxWcIS55glCMXgjyBHkerjxlqCFUlTQM62
JKsgocVw5BHAyK2xcR3HPaEqCzrEbZyf4IQii8iHhapKKc+KA+sNx86xd2bEAMwkQlIfLTBh6y7J
cbpVJyjND1FJILOrAuYl8bK+M30oikuQJGKU+cQDchMvKKaw7EEdaEwm02GOmpumY6/p1Kq6IzOj
ZmXj9lePcSaTdqKTlyDLoaMMtChhVNl9pUvYJc6ZcV3FIGSIwbTc9hm5LVN+EjIVSZlEsz6pJTrT
sH4JBoAG7d2W1dotIs3fkQWbFcoSAjPiNwNyONNKoRkkmRPkZboEdTqheCtcFEixNSEMJL+hiSs0
ucR7knFj7fCnuUhyYILHd41BFGhPJqibUxGHs3nMg/6KeWU3lNPb1ITAYdTbVAS/qpmPRxXyhxHS
x9BJc6umND15DwIxmgPJ+23URrwZVFqhvDLFCv4bJFMBn69xyIKc7WYnko6dZQ55KWEf2rjJLgmh
28+Wc1ja57O05+dmwP6adnj2opT9c9J84p7Efq4MXhI9Mj0H2kt35yPSKLNvXQrv0izqPF5H9MwM
g5Bo+nthGb86QXnuKtyIpikQ7BHjtuaJ+1aDeYXSyFTDLhikFMV0Him0NmbFZRGLkFSceB5uw8S4
72vfuZmijuoWI4fykDpLidPdQHwDHxv2Z9Ax8gq9C8e/dYhseAuOR2wjkMsbdhN8WzZqukgYfEZN
yXk7xvdl3f4uQHwnlgS1g55FjPZWlHQVRmP/kpOLgxSM0SZ6t0x/fGKD7tNf7XUeedjACc8ohUMS
RSPHrcdi8pgPwtpwxcOkKqOHLjffGncgE7UnYruPEnU/e8m1dorqPo0gGaXRWmRuAdC8cVctWJhN
XbYkCddY6gbvdVJCnkuznHeDOdJtokWaRVttOxvQQA7TIm6tryhkRxYYtU0mKsOTvitOUZnj3pq8
N1zQpJbb3iOMVHM3k6axY5U7aA3AFnuA7qdX1FzrkLS+/135K2Hol3+T8tuQP2l8sbE6ninEEnj/
FymzWxDlSUlFHVaQSJPAFDf5MeAkm7cJWsjMm6zDbC2lgcHqpRvh5wB0GVOazCAmjtCMuZkmb3pj
2i/PkkWoJzqiRCsE33++1f8fvfCfzDVLwsr/O3vh4TP/zD7/Zq1ZfsE/rTVK/UMqk+QF7UlXSGeJ
V/gfa431D4FvjDAX6SgaVgdJ+D+tNd4/XBtpshBIHFxN0YfB45/WGv5/njI1+GjL9ZCRk6f9f/8P
2RfB74LKbQqKvPmXf/5rmIz9r0p610NDby1fsNdgMODb++vjlzvKa3C12FvbRWg2BRplHgBn2rOS
8lQRBRq4Pzacnv08u0j+nQn7X2SwJUf4WnX6nuQIgoEG93ffWYB4e71NY27A/6LszHYjR5Io+0UE
6HTSSb7GHgrtu/RCSKlM7ptz59fPoXowyFQWUhg0UN1VXVURwcXd3Ozec8F4DNsG9LfhVC9KTpJG
ZZ9tUyOwdo2KaA9MVbCaAsDMKiyfMJ1ddFGFYq5r6B0h1UUegRylg8bw7o31uI0NpnpFHiMYs6nH
ZvhyGVRRZIsDTFUb6VsAf2UVg2VeEXBorIpJ3VPVD99I9YVJVsYfbyyXDBuUa9sWjqnlov15yURm
kLIT+HIbStbK3K9u6cCBqGudF8KpVp52dr5EdII03qP6Z/7GV0NbHgJPJIAApZ/fDvNhtNAL45sh
njBENuEUhI+1ghNY7ezFTClcB/YWsGje0debKO1Xkedd12WCnkn+pAV/X3rY8yYpHnH6/7Q8BC+u
s08xaBtEIeIO3SRexShuiYjKOVob3kDS87Rkq4+A0WrV/qhR3AscvZ4776Zsh1AKhrfqXu1FF4jq
E/WpF2+oHJ6berycc1IGEqpsQPA2rWkcqWCLf/pifm9iICKx52+wajdp/UqPwDiUY3eSHqAMrNLm
ZkqspyAdk4UIQjHvJ0+tH6RbJIuBX65MlyTOaTF9G+/OY7HuTCZQbsv2g3H0Im28XWca9ybVEpZD
4iv7+tYEIXIIMrAyzKQcjbuyGT3sBgAQlHmd4Pwp3WPYAKvKIY7ZYfRG8im8VXH32+v+f9+p398h
a1mif1/ClzdHLF432/V9y/v6QDjazEvGgDwQZazRfqp+M4TRjReFnNeKGgNUlj6paL4z3Ork+zcj
nALMVVm0EUaKy3LgAKUVmYmtV5G9mDLc8NjjR47x1LLGpkbqisyrRX9/bQPDPw/4C9/8huU9//M3
KNYneFRYjSgvzC8RTEVW5Lz7jSC2B2Xb1CTVqlf2QXv1m4+VPPAwguYhlp5shgMwhDfVMO3GrP4V
j3a4GSmnKo4djOkMYkEwaUk6zGPRbMviZzD0TwOtv2++8derjvsNZT57MosqZwnnyzf2p7IENViX
W8NvueuFfRGW6ZM3IFP3raglQKEXq9ilRFoax4DHSWBzrVWR1A9TAq9dpiRHjLS0yZPPG2IZs6Z9
cVP5o4/pTg4j9SVA9XVkcNibZvpFVVRu//0bvi6+rmL9sNj1pbKETX3850rS8/9giTFLBl70s80w
uqzt+jRUBGxZar5zjPph1BxT//2pi2Xzy71eDEYus16b51XIJYvnt5KjjKo27UevhfKT7gJlvhJf
96txKxQbMQuaWbwrYyRHfIm458vVJeJZPwLc/e/v8fUGEvnjwXs27WXrM2Ga//k1UBMGXVvT1MNk
ptYMoJ45RSJ8Lb77oM9/058PN5+kLNfjWCWk/2mn/O0HF1UfFs6s2m2yRPEYhReuOfUShqhfIweS
IgII1GrIOj2rvuSsy7fBnoCdLiIWbmDBpZ+Yclre+gOwHM426n+l1R/b8u9LiPh7T3HpidEdlQ6X
Q5pLlfjbNwx49cKqgjk043GYmpeolCQbV3VF7rbO13ZqQiMJXdgFmqVu/hW1SITF/FjI6acRn/59
Y8TiNft6vZabI5nzOeqvO9PgXk+DnlhNNcXbjrGiGZRvY62e5zanSFDBga289Yg2T0oqo/9XO13/
70N+vxJfXwkeCgxwFrlTcjG4fl2HYmMYzKKLW4rfmdlLW5ZrHuEZZZhFPpBPTY9r/pgr+Y2lVnw1
WSrfA+3J3s5SgpZKLU/rb3egG8EcFRyWtp7VHMqh3vdd/RgW5RUg/x1hJVfRNlTDGYOKK1xA9//+
1eKr++/z05VNxadsnNOfd+S3T3c5+6ScOfVWJOVVN3T31YDTqgm3k+8BirE/oni+DfziURjIXK3z
XAXXJBo/1om4cJdE7rL+5iv9lY3HV7JYXR2PUtT7e31tyHl3eVw12APzFukFahO5legNaUK8umb7
KqHSRsAerXi8UuTCGkArO+vGZ4yxPMXA9jtOLH1f3cv4ooRj4me0rtvufWqG28LOriB5vyPP3EHH
ANTtcICsv9kk/l5i/vwNX16rlhN6D+Fdb11EF1bhX/s44LjTh29u37JU/fnC8DmuaTEcYD1lG/3z
4VEGIeQgnzVnW/3oldOtl81nFuDm9jDgDYfgcEad9mHTOcN/tTFpciAutpeEd9G/Z7OPksH87on+
zy/FTk61qmxpucsT/9szFaPCSNgi9ZYRASqibj8b4J4ZJqS8Xq1FJmfaHQhfeZ5S99ru1bqJunvi
QbZtpfc15IqxuDb66vnf1+o/nnS2PE4bpmAMxfP+57cyyyTLB7NfGmZYRufyuZPiosGErsfmm+31
v95pynMfoSWrv+N+3egSO/PN2un0Nk6rBdjS3FdO4YF4gWc20z1eDbF7yOoe20sdShwm5EEDwv7O
rvwf66lnSVeyqjlS2cL88nj4Wgg1Jo3eSj+4FhN2+UM43vvqwvCmWxXp99Z2z/pIfvz7Ult/r+PL
5yoXcgMfartfPMW1gSEACozehpPz4VbFa27gEncj8yLv6mejzK+mESpSQNjZZnZpZtrJK6sykDZS
VFaqRnxmRtHM9C751WBfFI1+hFndf1MI/NUDWZYaHM9cHdujF7LkDP7+pHYIjcy6rfU2CP1rQQM+
FNUzoyREqgG1mRZk8FkfnVDXocnoORjMB21i1FUGMsC2+TGNFv5vkNS+ey3S7j3u0VL9+1r+R9Hk
WfbndohWnw36S9GE36KsLUAJ2ykoH5gVS2neTsK6mER7X4nqEbPcBJqufNUkSAcx7EyGb//+DvK/
ljPbJsXR4rAB/ebL/WT1yDv617zRZvlDDzQQ6XimPLwzN6u5GXqBTE+S4keT4MT4Zoe/7Cq0wjN6
rPGa3OAbGtsO0ABMQH0idjXjZRTk2Xo0xC+vsBm/JjcUQmo90bhY2VVwZZTaxKq8n81qT/vJxZBr
+q3c6NBda8Z1owXBrHcCufn3b/178fI9JJcOtSG/U8gvr4zpFW40O6bYVoP9oAQY6RKYKwy/vcsw
aDX3xvBdDbbcwT8XcXZetXRDXJt3xv5ydZvBUlgQM7FtSQ1YR1DfyC56C7GzG4UcqEUmptbzcJNb
zoiksvF3nkXaQQWgk7nm/t+/3/n7XrNu8YVM5TqWI6wv62SSBIJcINskaqk/d1GiB2l8mTYcleMn
NFqXpGVxxiX8qx+YIMy008fxMsXkIVeW1VA6mfHzFPo3zBaunP5nhCYBGtlQkKHlPKmQap5R+XlK
b31Mwn3b6PesdogJKeSa/oy1JlQQk+SPHJahF7fPJKhf9753KtJqI9xma4/9bRuyNkAxitfk9z6A
0aoaLlGKUZFMQo/M8zp9jAYmVVVLtDLWuDnEW+i2uAz0McmTx6wOr/992T6Dbn+/ia7JHkwRR9W6
nMi/bnpzYlmyjOoZZzjTvgy3oBhNQhZAizk2lmqDKW5defWKLOuPXNXOwUSQDh0G6NTg//9uQP/7
Np6QNHdp2n22kn7bgqO8TXoTuOE2rKHG0SMkFBoleFy2HeSA5GygX7ueKwy+oJrLzTzgfei99ue/
L8rXmnr5FrYQnmeSc7wcg/5cXtEUYIsEFLJlPJRt5ip6d+18H471HunwYwn0S9fzN++v+I8PlbTI
oNMwn6GlsLzgv/30sWJc5+DS2YqseHA1fBeFnYmBxzlK3UcAAKiz4sOk3B9GPqFpjXiJfggSkuXo
Z2CUHeCglXHvhhJwHrHy/74k1teXnWuyHLVwPfAtffadP7+eg5g4QWUNzifHGQImIPbD22y8c3Ww
r1KaMYOJLWoyoD/oUm5S38Pr0+5APey1GaxpsV8RiJGusvpdzfkbE/GnFg8jSVakVSR2wyBUfnNu
X3bBL482J1iWfdc2HVupL/XcSAeoKULM+U1qSDAwGXBXiFxoF5+F7z15MbCIERJe5H9TRf9VR3Cx
PKhLy0Hdh7biflmM08no2gwV6rZ10CzpucBSbuXP1Uci85spZz0evVQfAJW8tcgpQTTscvKu82J4
ttECGQoxHPZMhoijzfmanB0E0kkyHf59U/86539+T8tdvqNHHf75TP72zHW1HTkDPcatLzmHNP2V
NZu7ZIgZs3KALoEJxubZDCxGol6mAKVXPcoLJA+bzABTbyssgYvHsWCf/aZ+sOy/7p5Y2v/8h41t
Odn++cDRy9dlMSKrnJr0F95ocdmpnlQQ23zE5GGfDfhhV2GQ7oDDvrEfDiug8fG+JKJxzzKF3w/p
8VAwtNJy3ze4sUVeCYJfs+rGpm+cwBUAZVFdBVVANmmUfXdx5d9vNEWk8AgXd0w2pq9PAZwG2Yed
0W8btBw9SQKNY3AkL4qd7Vbx3pLprwyIyToLdLJHB23iM9IXQteCcWCw69GvMjZF3dPElT6YIcN/
g/C2MgJ6a0EXLfp+ODg+yClmx42uyAPTebcBOFWwqx17WX0g2PWP0ASfVDq5e3jKOBYX/WcUDhQK
NYmRo9iPdjae21mpeUdwc2sdw4wd3U2cM3Ew6wl/3nIZk6z0NmZtLrBPfwUWGjNgTHa5G/okn0qL
mCVaAUR/lVA4AASvJqJnaiwjkMujliC5eIvQ7EBb+gxBeLNS2rk1nZlAm6mNV5WdvpitwNBvQbaN
fjlG+YjxEjtEVnw4WHRdD2EHPH7XSt6FAEIGg7yy5/soKG/gNT7nUERkgi60FUKu5yRjikD+UDcM
q0byTLSxf12Rj8yLRXIGM6hNNolhQ26ktxmjRchZ+Zd+QCIRSkEyOfpiQ9fP3+Yj2X8SE5EhUdb6
EiTqhBAZacHtuFCPR0IZ2SrJccH+cFQyOsst77LqeVZVyojcCkp95bTERlJIrKyQ/nRgMtW1DYJm
FQE529Ju653VRMewDjHPJJYGDOHkO5ofWH1UCdXemt66mcsfTHZ5+nx6WkyG66zHPt3HutiRhwJm
UDh7YCjDjgyW7vmbteJrv8c1eZA5dNDZsH33rw3AmOopcZDLbMNC3juhTafVfS/d6tUxR0DsNvY7
bIKJueEoEU7Gj28+flky/1zMqTExynt8tKX8T+Tdb0vVXCceeXC6hw7bkWI2Sgq4yakPCCZz9xqY
ODJtgj1OWT+nWAMrsasEkjIOrFf//iafffK/volnooWG/scY8svinsczNkyV9VvHn+I9GRuL7iXo
ewtPAit7E5ogJxBCRdDWbrDQvJrTtpCeJMyQvz/NeayMowOu8hYr7ipbHq9u0M1V2ca7umrKy1in
2IN99KBEuy+2BsHD42OIdZ3K2MYyddAKGD+JqWGI9vkv9vBsW91LZI8WOde8q0PesjTLaFwL+uF7
KHxIArrzIXLwqM1qJ4foGvRndwncMwxjUOphD4naHPcxinXGKRlAGTLMoVDJGx8iihi8U13WxPX4
Vb0PXd5fu+nib4r4/9iQbBZ2qF6fXU2lviz6FDGTr4eFuy/qAPlLuwEPeFmqkscfLnVieb/8JEoP
Em1UMli/TLoY0KuBi6Zz7W3Qa2SePR6NAVcCcPDhm0avpOH/93NIk5dKjG9JCNDXRT0SQRsGAQ2h
2qiJD2gGsTeCzFqqsALdwbDWhrqpMFJdSo2xCeRI66thjytoeHDidBe3nXllBXK8Ip2aXzhmF+Ms
EekJYkC6uiEjDMlYiMubAzQlAjWgGGv/fkBBjdpbA6IOERKO9JwOpUM6i99VO5NqYoVzTx6mPH2L
Z2hjNB/j1dyBJlz+W+QTiBEJuiglUbPtgZC1wocR0LKm+CAIONO8T2C06Fbjf7lsKjo+aJYRihkM
H5NZH3IY3qxGLGt9l+RoKVCzJhMauBx9b0OoVmruq7KsL3D14IOPMiAcThHsgnTmoUmNjWtWw6WC
hxNFRKWjFQLTYFQGA2DbahEbDsBeuYcCDZBplTASfKRGUUl9NPjZ3hni4LKGpxwSckCOFIxBCYxk
AqSV8XNyHRExlYz1RVn2ZGyNxHuY5Bf1uQsP3HuMFNUYBmXkwU1urauqb09ObH3MzcZUmTgvcu9j
CkYskzPMk7rg91oJTZMftfbze8fKijsfpsaY+hs1JeKy8Z2LsYrtK6eDoxnm5UO17Lk5509Xo47u
Im9c+WxxYDY0NOUwy7ahBYS7KQglLu0wP5Kf3e9g16w+Py7RnDcL3wRCpBe4MWwjwLUvc/TSps50
Y1jOj6JBP+cSSQv5Z4IAwm3GMBt7W3aX5sBYkTN3SAyHvRySyjqZL0M7eRJx/U6jrniAwbszMxiG
5tS+plV63aOKYSnKs2zkSTCbi4RI0LWOEbTmkMNDe57Oo+kD3l/zMcAEm4H7eSEvFaawH26f2AS4
4KTw7OE6twhqto3hijEcZ11VFCsPoe8xtsPipuU04rke2CszexQnB3vROQMFvWk0uXisp2/TUm42
g3TeMhxOq8ElpVGmFfCgmUQDUVshEocAc16IAjHaNLFKzuYM9CjT5TWZX6TYZAVPYBSdZsd/HBhn
z45tHCNTRxRNwMKiOPAf8xVJxepcZeo2KW2LWL9yCw65OPIvRHHKuGKbYy3e5/A+pd2tnNSJ7/PB
607kvt0mtXtTOlP7Usw1n+dfeopARHbl4ZZmNvVFtU46Je+NNLTBa2UXUYi4zZR5cI43Sp5IIwxJ
M0Tspatk09bEsjeRqy4CGCwnvaytHtwiHh9FYjHwo03h6XHFMCE/pbVBvbRPp9SAlRdcI/jiRqmm
YgwgXIqc6UXM0ltBwZsPEToZWCTGmd3N6sycGEomMjqvEXMPfmyDQlpZg08zK8A1FklcARzfoiOw
oZfcqKaDYxH2BD1uP1OSBHIBrNXzLgcA7oepc1NPI3JTXnHuUkTa3oLMi4xLh5ic2kjRg6GjABbb
gB6bn5E8WLcdkc2Jbd/XY9kfISZf9dhwtsZgHQEG6gPH2fOIXJ1DhCbNHgQOAH7GRpUT/gon1EcH
K9vnn4kmf2oWOIds6LzA8TECtPiFS3vFJ9YE1gX7Iy/IOkXBfT2IblWyGt8ipjh6Oedl4Q2nhJME
5ChHHU2LFSrvjlHkVmu3YlEl+JPkjQYYCdmQ10bpXmOcL3HMZxrFL3egmqbLbFLrug0blBoEsyyF
/MTBd0goBT0bOq6mc4AgkDBni3xZ2+I0EkX4aGT0qg2klll75uK3uEDpmiPlADrUAvrCjAhBxpX5
g120h7nnhxDyhtA4GupdbAYQ3bs3f5qs89acOrbieONyJjt3lj/YcXDe+2NxiGrhnPCU7OaphGjZ
Ay4XRaguOICqC3zBzsUHhYZjWvNF6LYjGbH8IWQkcBak5kXTopQMC/KgahaMO5UKeT7l86MOEMGT
Q7wdejO7Dclg25Cs3hH5y592JjLdqc4rzMRFtynSsHrR5biOCawbGr+7pJ7M14pUFbL0unoXQlNe
N+2pHS6IFNHrhLJyP1eUGO2A3c70R7aVNDLW0H3WQ4DQqqvwNVidQdBXQJocd0dmNFfTYrzO53lY
kUJB9KZf3dRu+Ohhq9gTb2EfDQM2YYieevWJN++8xCXUHdWNbbZL4o02L63KeGMf24+cMGdVOtsB
FwvKlOBiTE6uWshWMSRXY+jLHedyQvoGRstJd15btDUqXJdg41DoEjJoWlDDjCSYTwWBDBlDJFqc
L05bIdknXLgUD/kEWRK5V7ZGW5HTMPbv2KHsTcmgMiGbakvvHkGxLMbjGMNYQen84Slx/DygWH1/
k5nLkUb7/VUusofS2X8eTzLkGd1UCGJA6G2g8czqvN+3JCGhIopgtprqhhyxPUjoeI8Lf0G1hByD
DURBU9RQqwvZr+GR6QPMlA1pZOV52gSnscWiZNNT3TczBU3XLNTM9Nzv43PLr29bFzDB4AT1OhMf
dR6SegRKC2n7QXmTuIsdG6/g3LX7bLCgVrUYXoLEU6iXYjgKt0vI1NRzutIVunlW6LUTuGLvxygx
yQOKNgx34NSmwzlC+F9W01ibMIehVTunKlAOQBf4bQkDb2k1x7acD1UM7FS2bMxVvgRma2M3gNfY
mDEnt7mZcXa4U7p2W4wfWXVR5cVjG05vbpbP0C9LKFGupM1KYqBTVCDYbBHsE8eHQFnQ7agCpDGT
Z6NnFnicRjGfZxpRlUF+pTmb8fnY1xtTxyByerOGeqGfMpCgkUDAB4vTE6h8bJN+DnpxLMxEpXRG
c44BivMATpddVVqkMwPDViWMGk1NtKi/E/vJ8fKGnA2KLm8Xpy1FUa7RA9ozabn2R5cL0GzKPwZu
/dOaO9zDi++L+oMBVvcWYUIkdpFS0hwJpJFtxdm3mU4u2XlN1Npb2tH5piHWLSvQiSHRg8gdWzV+
WZkcl7zQPnPXju8mtyBonrTpkpvVL6zMuvQOuQHHYTDD57BpxHXlwIsQgRq3WoynoQFImabavRyC
lzKt7YPFqXwPag8JenG6A9+oAJERQNVBr22rKefJnfWVLdONT+jU1rbeG6wYiP0OlB9s380CgI2L
/iZgTLtLMvOiI1z6bvIwrBogQsrU5vekObbkyf7ZWHF+tGCKELaexhgtOqTIPS6zz9OW68f0jxXB
ZePiyhAq7gGXsBPlhPmu0WmfR0nAzKi4Iesm9s3HwTGA1qihxE6naX1UgYFrlZBhxtUp4Urnn2+i
NTndCm1j2pSnqY/3EXSttbP4M40hAX0Ik6uro+autJ8SHNw0OKKzz16E2/L3ELbcbvTQ3Y7hfFdG
NhFkIiNQk8CfDoeqZQFs9Kv53A3rcdV52jiOkZpO3hIygvjkrOiyfdtPFZ1WhrKVl/Y72frPCiwm
fZAmIQRYyaOV2d7K1CoC/GIx4eyGq7GsOC/BbsFcq66tqWPnLiKAhcM07en9+RewXf3zWldXjhfL
E6SPn4jb+X05Sj0doxOocIA1Ew49z4+ag2RirMM0PiQIGoL0KjQDeWD/9TZ+MulD4bxUbsZQPSX6
e4jMcB0P/osxpBZCITu/9tRrbXfYsM1M7mef9OG0O1k1kA41RhOLXvk4YvE6n40JR1o4o+D0OnPl
9tPZxAu5jXAdragJaQXURnAAkPlSwGTHwlJy6qiqbWPZJMYZ2QHaK/mYqTpHWetd+E38MtZRgmY9
UPvEdW4jJlxHXHFIKIeObcCgUaxpkpPdQszSPMN+pVhj40q7288noLaLQzC12G7bdxH2r0UcaeIG
KREyW93J+LbrWSLKNiUa04URNISY0RgwEtqlrjn7aVqqWbTz8/dQhupmsj25kpxbyP+d0famjzJO
ylNeHSKSBO6ihcBVDt2VQrOxI7njKEYSiIkbI/gHWtfnV/KrkAi32vpIZ65gAS3uCKD18FjFjXMR
yTZYxxNdkwGjG1eoChGosnd6RSaOcsbc0tX7WRvhcVJExQ01eSXx3L0YpZx3fUE7wyzyp9BgfKZ6
DKOimcOdG8WQaJNe70rt7iusew3lHLoNB4lQcmcIrmUUyvFQYr13p344GYEbH8JNG0l9Bt0KMkdE
O860+x3jDtZJI7K2I/SjYBqq52w9TwEGfSY0G2ckZggJ22OWu6co8fwbfG/HOonE1olJVYKmvWfT
di8SWjU3hS4uZoNjw1DXrNRNTJmuLHnTFMg8solkLRlw7CZEibfKvAnN0DnzjOB5qpJ000XyERkw
VeSc4P0saX33O9eFDGFU4Y/A4HxkaezC6HpJsQ3Hbd379QnN1luQp+m+dYY3G0vRatRNChDX5dc7
NCSNxNvT+ZUbz4EP0SbnDUy/VIni3rDm072XeHpX+dD15qJf6Ty8sNE6tZlf7uaieu21ht5cmM3e
8paS2Y/vaPy8Jz0CT59nOm+sVyWvTLvMjgJf4CrvYEJ2Q/pDoas+GysevSIeH7JyalcqHNybZoiO
PIPjDgYzTVCwyrfjA11VPEOQQ1euAoNbqF/MEtszRpXEZrYFabohwWsstK5lzwCAMfoZbbvr5FuT
cJewKF33nQWnLzYvyfq81bOm4kzyGlftz5qh39oOn7tUJEc/bm49DQO9I/h8V2ft9YyjfyD67UyU
5ETNdDoI9NTPYWU3RFJKggebx8Kqon0YMCO05xvWhjO2BpMgbQsvDqnz8Nyx/EQNIK75Thb+sJLg
lldTaQ4QeXtSIAQ8yhbVk1c3UDWs7iACROAtw39MrdbRNUzO3CoGp96+2ZAU9xZjkzUeoTtOriCX
hNNuMidkszVfvSJ1abw4l77Xg4+IfPTIff+aCaoopciFM1Mk6vhAAZUZB6+zb3rfUWexTyHUVYAt
zHE4huN7njR3TU8AcfIST9grESVR8yu3xmfd3vQxu4yYWk2utti7iXHgJr1jFueq5Dl4TJQAXZW8
KDA5HNByiS0MrBZuglVV82vYRj2AMdd0fQfMgDQifcK7UXn6j1NtYirMcFLrmogMsnApR4CQMjMD
OFUZ3dEjyby0wnFVu5nazVn3XIBqpxCHlpuY2YPlddhWkdF06qXtxmePmJbrZCeXCDEfJOPeXcJX
akE8MQdqSBkdlJc+fMiJXa0M8LVUmfPGG8XZXJkAihbqHdY1INo+dDjTfQ1peGJYremzOFqA5tMv
LtGQa9maBk7sNDvFejymSfPSlhxwwiY+yAqf06AB+vWj5WKa5FUfDb21+ow1UHeY6DwQkyUB3Yki
CSg0171NPa6lWsOBJZwtI2D2wJ6LjZ2G5E5BfmZDvJW9aPcypI2VOARoR9N9Nv9EZR/ftDAdR+wA
vJ/lDjEqa1HARu0hDEJza/IcI/weMgxaQeB0KPMNmhXE3xZtC35AVvugMJ214U63c6f3cWTfchx+
LcgvdhYmVov6eTQP5qIVUJxbzHJfifTK0d4F5/yrbInnkvGD1YcEXSgabBW2CNkMu3KkngSJznre
D4+FndyGFmNbJLS8RbBeoHWHBBXpF6N1yhX5Wa8qk9ZB+HsBAAoyD77d3mFVCJi52e2HYbenaGYl
rKkJV5xzHnVKnZBAAgNBzlQmHmjf0t8IAP8BKauvh6j1wc4hNmiMZGRSpX4G9lSd9MnBt3FT5vZz
lvIsNcF4FoD8ug4ozJWfohes4VBjAQt2YwuQKG4pVJmYrdrQ1GDeQNoyDjkvI2murVYhwYBkWTT5
RqI6eWpHVe/VcD/VswDeQ9Vg1EG7jdnij/mIFqi0J0ytjHbYuuZzw/Sjbb6kwdfCujSqNNxWs7+2
JugdTVelmBtDHKvjmSuCk5m77jph2Cz2jaojUA1dACVU00AlohweDVlw2tr3PqRr1+z2tmFs7L5g
XCKMDzsMftqi6DcdbOt1m7kfVTFKXJnp3dRPmzF8ML3wOcs4qWUNU0Ghy1/2QiMNrsd54/e1fx66
KUnIY9tAzFCvtGZIeezShzawD7ZPzmGZw/Fvasn/mBYyejntrSk92Hpx4bZ9fm+F8ocLc144jXXT
Ks4g+VLIqtR8P8K5OYmyu0prOrJRkxyQ50vcJ8N+Hqhu3BRiq2QN5XdegFLjNJeiVSjx2e+AhO0w
ccEgJskRQyfZM379RI/LvwI9+nNU2DH9dslLFtC0y8DTBBA4HrkxHY5jsCTr0MzTK3vMdxwTK1y4
fvQAqWDY6nr46TChO7kuLIPIxpYwK/rHMUMQRjRPSVr1OP872vBG/ItA0X1XTReglCW4/fKX0SOj
mPdZz0mrtbMGIryVbeh+glwkZ4xmXXSZOGJru2H1xDH1hhxQEu2MiXFKgYuyVv2lg5OJfEFixN47
CTGkiaigXAiHp374oDNfnkJykqDciYYduLfAg/ftyJPcGYe4g2ZVM/1zFqpvS+4XLA5wEWMy40Y3
9p5dtWeeGF4+J9qGTw/Kh1yyDmtj81mRV3Td9/StMHKRkwlAAutTnxBirYZXkHsYm6OnwKJ7H+XQ
ZzOXKJyQF3AVaefGnyCjEdKnC24IYdI5oJpu72T9+2hUx7xg5evrhoMvjQgVcUaGDgAXymMGEd36
YAkZRlfEJXJ9B2gZqQnFxIFeir+deBAUo3bNXx4auEQTgZ3Vsju8elWoN3NsnbmaSUSVV8S/RuGD
0FxWm1NqObFNkf67KOYI/8zGne7uEk0GMZL+iDknAKXS/gjpWVvIuaUTSepoG4WWu0DomX+CT12F
Kbwkb6I9EjhveBRyDubDiwXqoDTBr2YTYpQCpkE5ZPskDa9y3EdZhEzbMOGntq1HxImqHmymk2fS
RLuZd+k9u8W1Tkhy48sydJAGId3AZVHicZJsQ8Z5o9r3GmwGx9sWWosXtr+KpuYKasAZxJOdUodM
wXxg1IMMiwzzhclLv48BuzpQcrj0BjxoCzbplpYd4G2qUWAJZpnhtDR2aSVnscWJqn01dGtuItPh
hpSdwcblvgvZuNswvE+DIt/hTYYHr5yTXTb1LnMoeMwOo4rUgNsz4hjRp50rMOxbnSOsTsqUHOvG
wQuYZYdmxtEYdda2yaxljEOsusMXsEJAK3Rs9pDbnlXcjGSHZbe5SyDMHCTZrmEZEcjZjo0bPSjE
c3vDsrNTV943ui4vkFG57dtEuMJ5Gacne+j7M8u+zhzixwg8bpsHDVix7eIIIpWzGchWvek12dF+
z0EjA4PVu9wdzrfVcZaad6yl+1dQrHqsa51l7Jb58KaX4jRmxquITeeA1PMtmcOcSQGjdRnduXFi
HqXTrVsZTkfdaXM7lPzTUPHbSpKNg/QmHLyPfIhx+4eYzz23dN4sR6aHYQ6jrQscOB1stjgaO5C3
KJrgzjEbhe4nGlgzc/gY5NUVwAG1Gyl4RVid4Ed5CB8SuOktScVqvjZctG1hSYKtT9oHVv75YZRM
NnAXCCjRRPEOnXUISzDzKUbEDTv4RzZoKlOWuIGTKb3zBcbWXkZlXm6XpsEkCG2dxXNHQx0qsmIJ
EZ17bgUtTJC2PPW/zIFtAw3kXV7yLvnVaK9SS1oX/4e98+qt3Nq29F+5OO80mBYD0OehGXbUVlZJ
pRdCkTln/vr7UbaPq2Sj1Lf7tQEbcLlUxb0ZFueac4xvCLgBTq2HrzqfO2nKoyFLO5U32DYFO0Fo
a64hv+bv0csl9JVSu63sntHJiAZa4xTVvR5tGhO0Rtw+pjYcJmG4eTzyksaY2ofZjdKNNVi7SXFN
s99r3BUWmoxmRrUmdXSzsP7fqQaimBwvEfWlu+SvfTyBBu3QRZ2Fsl3tlq48z6J6N0vmq54TeSBj
nuvY8ebV4vUT1m1Blxp0wd5iHfbmeiw2WlRel1nCTj1cu+fBc9fwOA1pMIK/n+lJM0Ha2+CW1ylN
XA4wsmKVGkJmFKWgrZcLNglSRrLa2Ab5Np0ovelAtNTABWIk5n10DmPQIXFf7CeDfQAeAV60Che2
wJToVSX8Kh1LnluZ5rhPEDHuomosIGI/6csYXAH93vSVbO87yaRcjaKLUpZIGog7jV4yrSnbKqXN
QJo2jTtFP3SSUoE6JEvFLs+JEaUmCyt5lZP0JOyq4eUKpjVbzToaUuBXQywdkaqcRECKjDTfZzUf
oJkwJIsEb1cBz8KPLNTMNQnh22HqDNY6twjK6XJC51jZkXSYUAfAEAl6P0/SFR5j7ORFlW9Bonxj
h9+GvbjquduDXOEGLGnHB/WY+nY0B9gGgm5ndz3cgzzRYfIDaEsEJSLrlwIPhpkbUzibDIwA63JU
yBQLxOwGIalXIo51P6mQsuDJOK5MAWucovNsoGzXFX1TKn15N8MkLZsWcHBdstbE2Q3z+OTMmsES
YyyNVlBDLcLvH6tFphIpbgZW6kp9vIOjXh3C/Hvbms1NSGCrRLRf1lTTZRyhg5ssIlOMNKrdYW5g
xGowl81IZXYZMhxnFEQri7jCEClEa5YbWcmfYh26byXh8uQrP9mVlRGeCzIoGfWLvonI5ymxJNsY
XbeLwR35odPIerAZC7dOQdA6OiWz28gzeR/y06BvqllodBFDBq7mtFNFYW9Bz97DrfgW2WW5p3R7
0pUxouRX9tUMQoKGM4+PHJ8IBIz2ZpMojqI03dp73GTgCS/nOb/jipK+K3p23NDgRjn9DhRlve4w
0ktVSTwCyTTfWMrOa2dJJicmS47B7y00sETFEOkXCNJgmYhOwPuaiDAyHitegRcaEStgBWtxDqq7
WPW7cNoZIWdz/p4Sem5oNQDYqbJOwlJ4rNKMwY4deB/7gagZXXPqoqNc6E8WVBwp6VtXKSh82had
whgOCqCqNbueOsqgxe9epOpY73RjeWgn3vm4VaWpVc5xh8XbojOvupmbQyHTzeUtug1mvpxM0JOT
NPpZWkGGtBPrrqArB+GYsitoaf9pgVZR7lDJEAxsskSt7JS1DJ2gfCkJCdK4XDfgGVEZzjIdbF5L
Ybl43VY2im6jNNaW6URxIVUJdy8clD4YAG9D2tSk9I2gN4bhY3wP6PTajIabuZMnh8n596yNL9OC
cLA0kFDpNTSPgz65r6v0vtPFcS4s1ZvUeBMPE+Z3Y3YN6DybKKwV34iZz5Ixs8TpLb6k2sMA/D5V
QJ3GvjhoTXIX6vVjLUg0zOJ7mS4gL1Ac/3nIwNXg67bhdKOUoHZmou29JNSfhkp/0GvzNNXacwcC
ZqnQp5NPCdWwZdyRKOztqmgvT4YAppER5JVpNyQ2i02Uty+8p5GFAA9CAwkDWTTMTkFCs3U/BrZ5
nefivTFjwHYg1VJBigzKkH5gMJshFunYk/hS1VyUJpUhvWwli3e8d20vAnyWFj0hCXTMHEndj7ly
XYXpTTHyRpULUpUYexeE9DiqSVxOliIj6BBZLOCuYUYOboW43Ak1BpW6Gu1qsMiaWUPjCorbUNH9
bjLfayO6lxt+dtCmiB+r+gO8EZ5Q7m+ZazUaxPsF4eQtbX4RkVTi6CJ7tqoWFzVmg6g9ygQCHEDc
tJyideqVnXCFXce9wqMOhmFrNA/ksxqnjlR4dvEKWd4Iow3Qphu5smUPWdSWFK69xizOQRdc+wAF
AD5lw4WEJMexWyg/RhwiLpu3IaQXrVInNnHJRava17Cn4BUznMg1rmWe9AWq7GHNUN5BRak9RUeZ
UlXJhY7/yfvgDsjSAkWcLC6PQQczC8b9tL4uJnEXdQK2t44iQWgytFHmRQSDOrXGQyqobwi6iJcZ
2H4xn5EZY5Ec0GcFKhBl4kWVQ8nE+qs1qHkiMA7KUB+qAUiCVNK4CmlxK4zz3VyiGAF+M3mmwnT0
NK78hnxMHPL18A21zH8qWlJZaNJxqtLaD3piaUD9ObZKj4njsQEGvNXDx+vXnLgANVQ4tw8jlVdr
mBIZDmv+1BBFLCeB7IXkbriLZWx6mcGvwqNOFaNAvuRTM2kQTqLhyEjdWbull2TSymL+k+ijzGps
n8Vs2KWoYg9NbwdMbe9OIW3oaGkINeoyukyDRNtm7PaKWlw3+NidBOAST4Akg24LkfXRKT0fRjLo
MpjnRvZNaAorXYikwXiPG+m6xqqBpHOmf1x3m6LJ3mxNMxzteuoKk5FG9iBhynXYXyA1CLvz0KDW
CjvCMOezlG3XRmrK7wU5WpHQbiTDzYpkmxL82caLupFtTLnVUWGqXmXyG7EXbNxttj1oHfB558N1
vBhv5tTTdyh2g2I2jmG1L8YaNtXsK3bidKlYUifByrEgKtIzknIjI4GjYZCvzbwLwHagjncYs25E
VJ8XmM+cEPgR6XPxqTHIRR3m4rBAB/NF2lzG4LXQUI10iddOzbJcmmzLHYuuuEJKW0fcSnNRJd15
01fnCQYsz8jZIgVsw5QlxR0a7aK8OhUBG5aBSwUi2/SWMjpZYun3E83IpFbYWgtGOWbBYmY9lD3K
rFIQY5Kx7VJpefQVuiLGGOVFEhmtA3y2ZqUnTmTOTgkcOGeutKe0HcJ9n+B40BDkVxjkDYZgSlLI
LG5q6laCLIK03ZEuxyNTcKtnxfDaVndWznwLBkxMHr0MBI5UEoDyckEeJGHfUYo7HImcLY0S1gny
YKCveTGV3jywZ+b1gwy+an2IFOfoI0npAi/CQyzYGvfxjUqV57c5UICsxomlx8UmVSnS8Q+atFgB
HkbUqg3foUlYPZmgutRij1k7ZA4LDi/qsXnI6+Hpo36oGNeWzO1qGdW2nWHyKaFK8PBm5lbrDHUn
KnY+qWIue7VjBheb8/hq8e6eB2I9yOt0C61+MyRFezBb+CKC7JhbzH0LiO15uaywBGot5Ukz2eTf
mjWmqrL+XtQm+FGEu5sm7c5FJC5FvJyKlm1LgErKRZuCakFQ9qujhAhYf7GM7hH1/TPb+oYcj8HV
Z+KLxpndsNnzkDHk7ILkOSvDZWPAKUhIsjRD5jYVBAmKLsJFUqAo47SzjPa2SxOKVYXTChncWjo/
hFLtm0yhx7G66FL9saiTXTctxxV9r1rTIQxMIklscWnq5a5CF77u4MnchEjmxhWtsfgpVq2XSOMF
YyOlklvo561ZCRdp7zYIZYJ+mpFcD9CyYZVvC72mtbKGbHIafKvv7lW4QZWpeEHaHkKeXMQ4DIqT
xyG1r8a6+FZPkKHlh1Yxbpt1+h/q7bVmI40CxJMioiTbK0Ivjoc/cFsAaERY3fRNsXbz0W3kxtXY
NqemJ+ElDxklV8GzHqa+acbekLNy9hRk1cwqwnvNg/J7l8jsFZdaPpfU1NiREYAIUUKPw+j3QBgO
6h21v8v14rKWwGsN/caIIPu1ZCFK1Wupy2zzjCeJZuE42yRfWYQ0sTd0SFo9BXnQOwymZHzX1PPV
tEcWHXXB05R3OwCK3lzdKLWMCL97jFrlLg7tb9UsnYqFqe2snS1Jm+4sO9zlxPfKbFzY0bfndaf3
Z5wtohC0xMsy+aySlS3Jx+gEJ/W9zmDna6NmLa6eKwEmPBtXBV3ADhjQbuhUhk0moX4Ho8j+/E9K
fcikH7+m7VfC4iBlU53zZDOhLCHAkOwCUil4hx1mo6LgUvJbOYQCkRrlm7Zgd2gsG4Czrd6r0aB5
ehGYXqStlen4iiS7/j5MEXoJ8ol8wipspBvX7Iwdqnf26Uo+XJBMDSHbkKyDxaxFxGhXBILxwWry
gzQAoxko7OHeGvlRI3TarDo4kiGpNqHS224jl88arA67Y12z515yW9rdVr1c2QFv36apqZt0lIom
OxlLETmvs3bYitUFFEfgAYtRqEzTsqtcDxnAa+hgFAKAqBLYMn38P/6gJlSWraobzpLFLxQgxzg3
IM6TwAtdueq2qHw7B4TiRZARhWgioqD2JOYnIeCvjM0UAWbHu3/I+eWEFFPFCF6W9nknkRAZqeKY
kANE6y3fMjJueu1yCt/nqaXZ2amKT7pCdSKzWtecpRsCwErpi5mjHBV8gcUa4MO3ZBcTSOSRfXiP
njl1+4iYmzBhAyNM2WdbnHqBkeMeRVDuJmx8ZOBeWlFSQ6Afgc403dbKxE0Xx1ugEFu5hLI4tvbs
a5lyqVVvKipTTCSLXbWYlYxj3C/JJrOJnqrD+qBv0M3cRmjbzrq8R1gTDfJGRQi9dGRzms2CFLl5
juCji8qMjsWaD62339MVIVohRsMOKXuVhBmmwPiDWX6vkWf7wMVheKdOb5pQgovG1ohiJES2C9L6
lpn1XT+Wko8mBSPeFFzTsGCb1ZcvUdq8J9P8bA4ww7o+3co8nW5uN4vXWj2GVDTVQ4u5vO2i7goj
IIM8VX8bEoNWrDimJU+fLqpNWMzWebE8GG2w+JYdP0QpvoFpIgVLMJ+LFxKGFxUWpx2/sxcnV3Ru
A19JNZUn0D6QE8rwFrPpiBQW01b2AOmUm9Kqhp1UyNaprHirIWA4jKN6WQ+2vWujcfawjYBCZ2bj
NWk5EnujvHIHWt7v5gpa51udyQSdrYO6zEg87QihY8BoSgpLXigD8AZTSJMrgxTxoE05zAmxa2M3
QgARHmamPdsIp1lHm2aYAMSOfdb7y6C4s5opB1nZCwsod8RcYqvJzKntbsq3KHfpT4SnvDQMT2rE
eSwUdRfF1tusktzBKhR7OQ1wnQ+fKMoLpcDIifdkYqcuhH2KyzY4HyqVHnVxVDPKaRGV3HmUVsdW
Y2KhAdKiCsoA+5LO7NCVVPdzot9WDOiqcShuEgyPV1PHD43UqlTlxpq59q5WRboXfZw7ehTMhzri
vHbfUATOXpWg7c9F9p7RHRWzvAAojnfCyUpuXL2s/KqZXwKzelZby3ALJUIOoBCGSPXhFQLVuNWi
iszsnqq4BtYJoJFGlHhqEYzEsZg9NM0A5QMMeIsM8zYmK3RApevkVvykhcVjVgXXqoJrjdRciY1Z
k9w0Nqvj1KlPRHdY/lzriOX0OXMTM3pDs636+RJdKTJ4sJ6yl6is3bDYHdPGrmOQzyArDptoo5O6
KTD1oE8Zzth/eCYkpWIKdwy/TzWxaW6usHgvOljdrn6eCexyJRJkFXRk/iq114zramxey2DMaCdT
zIK+vGwYf0wD8PkldZMUV3/JcHkU1rd0INu3aWSy243+rNdQXRcxDceOwjOeeMMmFRljclds5emJ
UThdaWjH21mhGZQYLyNnWdG42KMgfqkD9h3G2NDTvkfltsCVCaNVv36Lcjb1S7PrXVuaCO3Y4IZk
p7N4FTA1LwHUuzVVrojIyoTWO7aZsTV4z+iqG3f9skVJj6Oor9xK50fnKBoP86LMZCAw/6cdguNv
zIgxMGWaUmhhl3U/FAt12Uz1PUoI1HvapsVAIS/FuQirF1OukWHox84YE79XFhs/c3NKF8J9Rwwk
40RQlKqOp4zWtlcu8K1bi29gh3fM+QgojhKn5IJMYb0nRIyGWU50V8t9tmotO17odFTTDtVpfT6U
KpEodUKbPGyeiIQ7YKLLSDHiODR/qTdBNPhya28niqaK/OqNvEixn3XSxdwjHgjL0K/zDNGOaC/5
njgWYUqn1IAyXD/K8Z5e0aTThWAA6qdT+CrboMNbMLLGCiBTqr3gtJqUzhhrls4Z25GhjG4/kXmO
lhJqHdENbj3iQgh7JnGykb71llF5RW4XbjYuSAjryzkVTKtJufTHcbpog/mlKoW0h6Ku8C5HiJII
Wd80ydC6RDw4JuIlkxmpGwbznZRl9cka63hDuzc7NqPJuzccD6OYLuHrDxs9bM765XVFdTtyKULe
+USy9yI9I8gAFUG+sOMIFBlrPVtApQD+zAQe8hvYgmLkzqdburdz1r2ZbTmt3mUrav7ePIpbip/m
XQzmsZsG5YAS2Z8BFt+Q04lNJWUGJa8AamFP140Bw77LZfuqb3HqhosWHoq5bDekr3ofQrU4CMab
uiSfDwFEzqoBajY8jaygi2DyPDf4xwOQfnrcDhvkxd8TPPgbLUA3PWevA7JyN6VDi8SD/BDRd1eq
QEfSoO7pIAo7Knx4TxnUc+JbrhZJYKzQkQAHxWs83DCqAfkIWqejcedECyqvfrIVx6KYbOfsWWun
fcYYRDpr9ek7tHF0aPd09QYvypV7SV+75kaLEgzstLnaFlaN5IduW58H9JbTUbGAxdFZbAD9McRD
7ALdEu/CrEIOlsrVPVSTj8Yrt8UgZSTa1ViscuGsPRt6mi7sX9w2lGTg8QKpDM99kr63Ur0TDWPn
KEBJEU3hS89w06zz77kSHhYq1mB8JcX9YjwoRn5KDZIR+3q4muzyrI4pdEiPeY6T6RrL1xG35DfD
ku5T7DiglULZwAUwHFPSBqVQuW2k5s2raoxFY728lrwt3fYInLLZSHlN929qnye2SoS6hhYweyZI
4bOk0BwTIxIXlHKtdNvb3+OI2Gmle5nD5kWe5IOuEOiiTdwbSgm+DWYA4Q1OPKhboWLT+mBl5Ejj
loXezxBzIY1SuoNu7BSW4qAp2w6ZfCQ3KUFDk77ogACDvn+Dc+GnCX4KlaFXmB1C0hlVvXsAH8tI
h/kRubcbS9VzV17tv9QRbOnmaPaEuLTEa0wzyCSSVFYJiseWcKWEJidGfgYnwtpQNQ9TLK51Wg/d
QhRMxLvQixQ8QC3twHObpjrbndjItxHp7U6f18nW5LanTwTaWkzD9ZLBqFvPvjTwYgm50rhSErco
E7ElypWE0saHhAHDuKFdjOMt3hQGryNqlh21RNhQn4eoErdxMX+DGXFeJ3GzI68tcQ1U/+x9UZaP
WXKxyL1+FM14nYLbPZ/a4jCo6B9iU9oPjfqaN0O0EWPFLE0rKdTHSXWIq22YSW6DPFw8beJutSzj
mhcP/qTCuqnnIt9FGc2qqGsvVI183bghjbtY2u2HeUNKVtxoKW7awjL2GLjo/TUFlPZhIfgkB8nX
Td2NHmruLtHJ6UQ+VdHBJl6HJuaHAGeS7DelloYtg+kAWxbSC7xy/kQmKO8rmizrqCMZ+IoWA8hS
aZVdkdo4zwvs7bFMhOCdEkfWrluV/MVE+ihJipmnIvPb2FaoA8CMn1X6dS5M8YTFZM3wXWih6CX6
7ylg8GGp8fVcRcOuKBfakLLtSwMQc5velVchNvVqTPIfS81YWcvO4Fo6vWCjH7NtOlIvAuyPSC06
CAI9GDe05sbsJZwrEuFjdEU2tWS6ccp+aK5f0iGD454/BRLIkS6kkpCnRfJb2uqupfDK7vV43CsZ
+raxmVy9sWee8pS+TEr4qh3ZiV8Xuup3o3ZL7qHkWH1csh0FFltJEzMrbG6q2ROBJBW+jceQ1bm9
CzR6eDHTUF+Z9OMSIp35tVFa/zvBYUWIIW8xTENeIVA/ExxGScPII6u1T4wLAR2FetBG4ux4PTuj
GT4GA2AXYZ4FikVUYxF5APLfplzHltrgYqRDeEck0jltk836LzmIo5Mt95XUGKdmRLAZDuza4uCa
ltO+ieibI3j3h1Ze+5Txc9+QM4X8S8J9wjauM0LDp/9hrLMhXY+Jx1Ev0VAI4neKO2VMykPLhNtJ
4yLaEvM08jcJFwZD+gUc5APO9bN/XJhEe6h0bDWsVsqn06Kj0iYkbNWyDaQgZmWxZmZU7H/KbYvs
Ia/k94VoCE+gBrCX/JymN/Vv3pGCY2b3FVB3oEa0+ksAx0a6MkKiys3HfUQkSWOqj6NUQnlGdEcP
E8YX0guAfuC10HVrBfFAWmO8p5X+ogsZRU+SsT97tVbuQYHNkhjx4hgQWDQPzRfm7hVg8/l7Q1BF
iWDrfO0PqNkPDn5NJux9wb7g97pxrixrOrIVPvWZhbkKBZNTt3yGX9+COPL/flBoQsC/V7++YRkr
o+OHg5pikVRrHaGE/XXekKwqY5qc6ztWdYJc8R5AWnCkdrhuArWgMawes4yihcReUsFyTAY0BQjG
GxxdtVga89iTiJmWRX4YZFKoZdkrG/VNqo3WM8m/g+CEs0FvCK2QhzOqxYUeu3YRZ6GfBeaw6Uxt
ui6jZUsMlLSXazSEYfocptVW2MyIqY7bjTk/4Jn6ruZME2cqO0c21YI7gR213HU5Dd2mBpqM1z1o
FAxEkzJ5ogu+BVlFKLCdn4X1HVAz06kt7QaeIGYqewPNiijrIeoZ4VfXzJrIYE3P0kK7qi3z2MMp
c5t79DGEjNhomuaJpgclSMQN8Zoww8WNgu0atxUVaRd60SQ90g1I1IoBZUlvxAgu6lw72gnIENop
g4/568IcpfNVagWqNSVLaBLISQzz7DxYTPub0ZB4EvX4atpw05bJLo8VdjBl8V0SuLKLXraOkn4/
ZS37a5qXtjUZbkRW4aDPMF3m7gkBaXvXNGcf98z/p/bfEhz873+9oLXumvn6Dc1Z8ROE/4dHy3vq
nv7rrehAtJ0/5fyp/930z0+ffvoPYL9h/4aWTCgGUGm8YMZK5f8D2G/Kv8kGAAq0KbqMksMApoDW
s4v+/S9F/Q1rhabZBoNDRSgaq0Vb9n/8lg58S+WhxfkvVN4bnwD9vwL2ax+P+F/rjsWhGbEJW4ba
ANxT/gy15GZLrSzinV0Fp5aaAR0CGkVvNbKhMqG9n10RSA84trzrk2rbLGCFwhuobJsxDTaadR3E
uteNEmKoyTqXY5Zr4nGslhWaNxiDVquTXUY02IKWU/NdSNT1gQ4mhgg0N1/wB6H2BFG7z2likQGo
YWwIOy8lBlVLa0wB/Z0udW6x9M4In7/WwnM9Cqk5yUXFCVHEmltMCqJMBHpxiJYmX5WSbr3it+i9
S48AENl+ItwCh/Goy9NtpwkXtBnqhptelBvUjegjOxDer0oDt17dWkj9lR7jjvDa9BX7GcNHCZEg
vGdaMtq26u5rGRngMHkxG7daPij1Jq9Cp8CaOeHE16TurFsHOegWE7ombcZ7BTHrWpCgFnIrwnMr
Mj/LB8KizozWImIXMLam4qmntSwY2PTf2IM4RKzsEHY6evrUF5upOI0DMTbhtzb7VtWXMfLB+Ca2
39G6Iti0HGW+TwnWmg1azfFLsSrMqztzvqjCx6n8Nk53HT14qbxM6X1jT0wAH+m3yCD9tLriXe7I
8+R0+tk0BzS38JRGuxxhngi+r/0r9FGkjIW0T+ptp4ynoKtx+NE3Z9iL7BEF3KMUkgu1DOemVHmS
FG7SefbX/AIFf1ZNyHHJToUzMD8v81taEn76kMD5SsFGxg1hPMWwE/JljGIo0DV3pkdN41p5QqEz
xOqDFJROgBhRLU9ZOBNnRTxQJnHOxqQ9aCI/lvUYA16i6ultNlZIAbqSHXE/+7FMlrre482Vqh2E
ORJ8mdtrzVYyyLXOaSGgGKTXvMmCByu+0/FDSpiEaCrFV1QJB9qdJyZH/oSzIwMm6hxqiWJIDltU
rQWVmXYt7OU1CfE5mNptUSz+sHKXsPBhO59pxQfFsLXVKy0j642otyqs0XPG+kB5ghanmrfZam82
6/EKbfi1JtB5ibdiImABE+uiHQS1UGjb95pheqOq4iDcpwhWOnGvEx479/EjqFNkoaD2S5c5yDat
MGZA/tDRB61BV2UO9VQL7hYlJXDH3qQJczDrPBnv8thiz5BdhON46rjnumS3pNiSCjZ3qkHBv1Ob
nm2FGV0U7PrtUHJX8b6MtC4xewKS+u+akj7Oqb2pxTrvvAC/daHK+yVAj5kN7PeIbmyvLZD5TK0W
OC1EGFi3eg4zLdV7lyXySc/v0I+TTzRxI02oHdHBIStDYHgMO3atlurSaKR+z8B5PMoLIBlzvGPf
SyrXgE+ZfmMd2YwOL3h3Lnp2UI1TiuQVNb3X2uw6dcMRM2CNNRuq8vDWHYPCrl21JpKXxseasyFt
5gGOYSqOcWpey6heHEVi2mayTSdNTOk2Hc1XTncHbsJq9yoirTSI6X5SUuvVecf0tcX4RAxjRtxW
re4ksVcm9b5EOeCY8uCUU+1lJQFa/fcfXjeXvy/X/0We3GUZF13773/9TPf8YxE3QPKymwAr95n3
Hhlh0eCN596gQFI6WgTHJv6Chan+jLj68yDADQ3ySjRFXz/ED8ViTAUX8do0PSbtG/0uv0osR3sO
eq/e4t++1Z3RI5GZk3aXXzAxKt4YVgVflKw/b5r+/hk+YUzNusaHXYANUOSZwWDc+BU23S/2IB97
jL+9E42/vulaq//wTfOsp/tUcRRpN70AcNwEXril19b5it9sM1e+/vXl+wR2+vvX+lSHo3PMS4LW
uH4uG07hE4eyCRnHO9YZiaZeeZn5oO/eqpP5xS70E4vx9yNDxsV6J0zCf4xPJ3SujEHGLsYJrb1q
j0ncB1li+wYgDSe7V/pN9UxW1kb15h0JOgyg2WwBO/z19//HWwuMobIWNLpQ7E+3lmwtk9I1vel1
3siXr11D96b7/i7aoBEzzqQ7c7t+ArnytT2QcTw5J948X3yIdWf5+ar/+CE+nYo+T4wllvkQCHk9
JntuezffMXlV7iMPWeVNt4Pk5qOdUHx5V9/nTBHexiPbgV9/jk9o6D8vyV8n49PdVwWKOeHlN71h
E+5I4LzS2Wm7BodtaDuhr/5/PeCnu8+mb5JPMQckO9PhizsouXemj57Fr7btF5Aw5Z/WKupaYqeA
28vQBn9+uCqYuTHgr/Ve1w/te/RagAvHTr6x3TjcGpt0E+HE/eqo6t8vLiotPAKC+xzb5ifaadBa
OhkmYBvRq3rVZbGhiOF6EpB0rh6T7a8v4T+sUhxMsE4KAVv143H/Yf2AUVaOZSRzJ8mLX8/vYOO/
uGZfHeHTJcMI30tJwxHs6T5dBkgByReL4D8ewSbAh4EM9NPPq32gD7RbM6JRo2nCcRI6utnuf32a
PsVUfNzpZFv9dYxPTxymhC6Ncp3FR3HwVfl0G++6XbTJt8tWu5o9Ngdv7CP+b274n4776QlDX7M0
QcRxkTw5ox+58WE4YuDZaCyzX90Mn5osf/+Wn65VjqSzJrAe1M0W0aMT+rYvuM/lnfXFMrqerk8L
2E9fa4Xz/XDbKat9NSo5kCl58MT9OarOkjA65fR8v7hy//g4/XXlPuNn83iGWxRyqHWtVF0M+Eem
2Y65Fe7XS8Z6gn7xvcSnZ5cu5CjNM7eiavuhhUReFZeVrh6hysIsH68VnBy//n7/cPOv+VVk7Knr
P+anGyTPyqw1BTcIkfEEkX/L7PHu10f4FNHzcVf8dIhPd0WaZBKhtSRP1gVTNsO+TgOLkjl7ytka
zFlC67o9nwVjh0WcsqRxhwFqRShD+8rAAH3xaf7h3cenMcmMgmDNsOPTojyVwLFb2WI9iRyZqJHI
TR/Du87BUPkqe/hwdr8+4HoCP13Sn463XoAfbtW5WBXMguON6EOiHSi4CzM/onFBAv4FkfSfiquf
jvWpuIBxiCgPrpaX7PNj608eIbCb2iVNTTkGHj1I/ULdZL5aHYIvHkjlH0pmQzGV1ZqmkQQgf7pz
rVwqlnFEwpaWhI0qy9Eghg4M0C6IU1/V+xsJxleoX0OUObKhCb84y+sD/7ez/MPh16f4h7OM9qfC
H0MutnyId/Gh2ZlbEhC27ReH+ed7+YfjfLp7SnSEDPQ4TvVibFUXN8Bm2amX8d5y+rPCjzd/lK3/
oy7kKX5p0KG9d/9r/WMvZTU3cRh1H82wv351Ub0VN13z9tadnqrPP/nTH6Rt9sfx1/7eT7/wP3p9
V/3b2hlsCYj/s+O2/uT/6W/+0TH8qs/IOvCfgKu/NRqdp+b56bVsf+o18if+aDYK+zedOZ3K9IS1
2WSb9p9mI78FQNJSYKdAH9FMHoI/e43abxo9yDUpi5Xuo6H4n14jkaL4HBRakwb/Qbjc/6TX+Hlb
RTajbRs0NYVNY9M21n7nj7fjmOfZgi0A5eqZKpzwetiTEZn663T6Bj8XnYKN+UWJwUDt52fg94Oa
lJsKSTCA5z/dm50RKJiXGMircQSwwih3tt4iwifWHkVrihIUAo+5RqGdSWTYJWovthNdvTE7WFq3
WQAfKplFF9OEm3itti+tDLIz3RZ1fxA93vXqpMcHRB9bWSX5pxr6ndGCsitOk3Y5DukTdjtcfy1B
GQMQQITDdnCd0wSNi0NYvIKMeLZ1fOcwV90Q4H6PLEwbLiPQfolRIrIJtkZLOwERw35eMLuI+Ehn
EoQ3/QRYygsoylitPOB9+wGhBv3tXbko23owXQvL9TqLpmuA89HGEIkdK6o7mpHQIYJ6j8LXaYhw
GnvQO7a91RChLioIRkLTK/CaMAc3Kkb/OPCZVd6F5nloXxRahtN0v6AIIsDd1+en0NBo8epehRao
p2szwcsQw+im2X2CZas1LlMzPsbRQPA21iHDzC7aAlXtQ8P8Js/RNSCn02MB4jvdpep0S5jfnaiK
s9hqvSaKb2PIhmUAKmZm1BSYBysVhPtUIA/ZLqJPhv3lDaFxQOSIM0VA5mu3TbWrcv6auXhM9IqU
TP1WGqsjI2eJxpb0Gk35+5LWnqHMT92gg+mXxpOa19EVd1G6neFNqbXx3qQK9mrik7UcoWAZu0jH
1kTwxgtylVsDnCYu8DkpXWPI9iOJ7op4JcZmY/WAbVu838j+FDybqL/B0VX+uGC8W75Xyu20DJhg
dCc27ruZDwVe1uBWmp675RW2/3+zdybLjVvLun6VE2eOHeibKQmCIiWql0qqCaKqXEbf93j6+0G2
d1EgTXjvM71hTxy2KwlgrVy5Mv9mxYT90er0b8wFnQ7gRwS5xXrAPG/VeY7U9F+lxl+7w9dw6lTR
gfWNBxiY38bq93z093qFc7VYPGYw7FsEDUieyGVRqanQ9hRkuirsWKtxJyl3zC5AYOWbzLcgLCEE
6fY72UPdttoV5XsSudcDJO4sUK7q8rtXeoeo1p5HI0MUoPJ44f0DSOgb1HOA0n6o3SGz0EL3FMuD
X3cPlVnscUzBqDYrHqva+ipwvc8U5HJT8a7BnF2Rv2b0QZVM3xkm9Mm+u7NEfp2hI3aZ2xpqNcjr
oGShrGPLu1fb8XH0jEe/q28QUYT9O6Gk9J2G0L/p4Z4RKC/gP93Sf3IV/Vsr61sEfWz4vdtIMb6r
Y3Lf83tRbITkIv/wM3GXyxLUehOdtuwm09RbSCJ2VFa/D/X4KsOVUkVgDKp+z0XIiSOmCX75WIr7
uH5MJHCag3KNlFKK3UMG4q8HNGtIG6+FQIojJvxGI5SAbeJTkmAzUCGGJbbpNg7GjYayHIseOHkJ
X5bZaW1o1HfWTY9u0Co3v/ll4vRtvEWo47azTEQlFafLE/ATt6rpbcI++moFOn1OH6tV/HBUNfsp
pT0S6Pl3Rti3o8bOku/z2NiAtH4oIxFAnYlEtHKIIog8R6fR/R+lxXEfclZwfCRbyzA0TTeQgIe8
/TnDNyiwCo0ieh8FR7KPttFOderFK9W8a8VNHas3Tdcg6lGy0k34HKcuQdAW4BP/uFJ5N+qDu/Vp
G/n2j2CHSKFN43tFkt+n4x5as335KWe3g4/oDPMUUQeiIOtzs5fSa2rIcrIHCj9jcX5vmYp8RPj/
9c3/UkJcqG+e/Z//s/rmY4D+qcSZ/qc/SxxD/heF5jQwtRjsg57nEvyXAbr4LyaZKk7mpjoNWuVf
NY5s/AskkUFPBicXppyTD+if81RZ/BfXHdTkZBrbVAl0hv6q7v5c8BfnqVM58ankpgBTP6olHaK9
OTdiyLgK9HFTTkTkFJ5EZ+pfLHmobxK3pKlYRmDIC8BtRQePtJZu3LwYgUAX5b1ZgFSv9dA6pF0V
7ktyX620exgAN3qAmpoY+q+dZ6FXHfSZk+mNf+VKybsYjeK3SPWTl35Mi2KlCUhUaXrqAzYAP7xy
YwaWDIZggJYI5EKRWugTnTQdVFm2VPpqGO4pMrPuz1sxz0a3QAY4ckR0+K+xs4bN3aOqVtYRyi6S
vzlaD2cyDG5Pp29YpcS1gGYCmhLn7rsh+J1sYlQ4UYXPOV16kLsuRDQcQLybJB0tZm7JO2WmzoQN
kXRf878Bu+9v9dHYQnS0ZZAjmlqArExfJpEnLVTfMfLd9E38LPdFDNJd6TaFWLevdAiekfx8NpHy
M0o5B4dsMe9IRjTqlH3Zid+Zn3d2BTxKU0Ng+kMsrShcoBkFsXodGfA0ZdmsXjWEd3+K7oh8BRO6
jSQzkFRqH7WFEopXq+ovrlXctIm+RUdQgelH4aaJII59c5t0zK0y44cbNushoWwVBv67KGmjJ8Q/
4mch8dEfcSXrUcd25q5PqocRsC/AWi7zeT0BrwXqjtIcOE4g/GxA1yGSYYLeFsGB47mARisKSgj/
yVB3ylLDgNVEo9FgFoXtdnlImy7fl3IxwLUSIGSPavEt07TwK3yuBP6d7q4RemZpGjWaKYnQBZty
gBsV1ZW7lVwghqkXBWgRCiZIeL9zNGVEAkVmslsUZvRsNpJl18hk7zOsA03E+NrbrIgQylxYPB8W
2J+2J8mDowlpYhAXxgeu4vgKMkK6sPxODBwu4OaLkiOhYfr5zp+gMpor4CwRuk5ldqmtGYG6b2MF
xZFWUn9SbonM9wcRLSAYqiqayVdp32l31L4HoWvQPOj81h4i71DhIckG1RpH06Agei1wVHNwb+TU
jZBgEA2FKifzb7Sh+pL2xbuSlnCGjN/QswBbMcSvfoXfHE0px4U+vYKm7V6ZdfHQq8Mt6c9DU4hL
Aro6YoGulfFUNf135PLTlYzuJsNJuLVj0/Zrkh66rmKAajWyDFhtIUIUddCV9MS70zXjXZkEqSIX
J+RxsLgm6J0Z3fdmo+0yt0Ynuq27H1GNSJuPs8hTbzCHdhXhdqBo7vxSQdAukp8sRJKeANkp4Rpt
juygepTEaWWKNyL1xZsMaRGaH/gB0Wt+ZF1e2647StRzxjtSaE9iIV3pHRV9VdB+1Yfs2YKZFE6U
OZbGIYh9hN4a8Wvj56Ez+MiDpaXyqstgznLVRcoObj7n8TWsp3otJT5gaR3Rt6rHGhdtdWmbKSjR
dEY67tQwrO4qsY3tXGUVZ0WOWKoGdDxv036fFKZ6lRpBtG1RbNgHiIxhKNJhAGGVd3LsBgcIgBDM
YnUrekqJdq+XPMYRJoBqHnjXZaVgZM8gfNukhWqbdR48uW0koDWe7BpLh9M41jUSlgbM6BHVnKBC
qNuVhgyUQfra4wmxhjYbvaOGX62CcJRh4XjSLXIXoLkV5I0qnNvRn6ZL7geoFObFLnKj7wOMGhvh
MS5fUs7WbM13/Ke2qPSuywpcadSEb2hAYANEarJNE8M1sTdV1E/Shk1qPmE9EdlyGKL2lxvu41j6
wpWRUI5aUvU9oIaGA8hmzevQ2AoJ9GkLlo6hI4aCtONdiLfGe4yW86pyxR8kw/ZGc+P+tg0na0Do
meu6nIAhReJu1RTr77pFq+Hyrubsnh+5qiHTq6UqABI1HfvHe1oDbDwkImYsnniXBt460wpIzDxs
nL2oOEWtuiRaaCuchDQkUFPYe4ITYs4zP/Sssg+x7hN9RxHQwtLN34NU3lXj74gB2yDxVmFiLdkv
f4Zq0i+m2iGeaPG3RRabtRIDM/UVZYxDJw/KB0WrYcymttEMOxAMh0y5T5vo0DfVxmMVXH6/Jye8
QTtJMegqEfwUIVb1YjIwPY4ddZIPFbhB1o9I4FhYHF8ONH2oz8mZ+gEILC+W7tXJyZ6OMhdDDHWc
TFHtMp1MR2/RPFsoWGZWktObVGQsgrEnUnBmVeeIt0IZjELW8twRwIH74zXot5cGhOqIN0KeOIX1
3GiTSSuShNzMECi5BmF5JwHolKdxnmFwrmlfuj7bX358+aQpPuHBZWobemTT4prdngSrHztU3HNH
y/AVlOkbiFlwFVWAcuQMCXtvpFEyvNQFrB3QnjXdJ3RA0SjwqUtu/Kq0G92Cr5ndlV3+OOjjrhBV
lAg/RIH6BzUdRxwZxC3eNNui2rpqsLBSpv7i7AsC29YMjcVCy00SZ1sxhhgfNBVMVysL7xlYgCYq
5U2D8DOe8IB5HmCQwpLDlojDKt3JwbDmgF34FafrlR+hSxT5ogqY2pgKyKOud9i0oJYTPXcoqyZF
KeLtZPW1Gn67/L3Ofa7jOOrnOF6lQ1Xvpoct3kCbgfKjvW8BpLiPu6XK5VwsVsdkL2pZmjwfJFD4
uzgMszQqzb8dkYUTGoqKwP9ZSxEuhcHCTlSs03SjKPRaqLEl0eCmNUs3fR/VuSzjWzKM+Oqs6ljw
Dkgt5k5cTPsiu20hjtEOmoB1Ot1NaazSrdDFcNsS8zD6kx0bSm9C9oIDV3jthVVzHUWBD+TO+J5g
gLjKgDDf+WmIa0QQ40VlCqhemuFerpHh0XpwpmWvx48Rdp8vaethpRhYbQ92fwyGl14vcjsKovZG
QNafBmdlKSurDW9NcyjXSl7BNRFxQSdRJ7bvyakjRmYLnQA5y5ZSG1K+orxU6P07UqGiDMKBlw9k
UKN9wHzVhFaXO2IM9gLCLjzswjpYUQbPMqzklCMb+RBVwpwmz0tbVPMn1BTv+0x0urreqUr11cjQ
2qyS7sEI6geYYjcJ/4cYpg/cCL7AQsefQhTp01YbQRbeGhTq/dylTsKqawywHdLAqMf3g4yaf1Pe
scwekdOwvRRrpC7LDh4NQHXks0N5fewHYePF2rcURvVWr+WrSNPWlZJca113G9TM9FTvFvV6RGjS
bl3liP0IrXqdt/13Q5DfStTuHCTYCrtBHctWEehbDSAm1zCUGAAqVChCCbw/p09207X+Y62EwGFC
BEIVF5CgW41vRhYCkiqKd3OAJlCMcJ+tLFkFiitil2H9LGoalmn7vRtTF2HFzG4LmsxjeBM30r5W
oSEGqcEkIGLWn+bCWxv1/BI95TI1qs9jHdphnG5lZG1raCsWRngb4AkG7AFMTgqIW3almrd1mu7d
qkctQEfisWUet8byQlmHOayf3CxujE68zjtuxVSqb7Uv/FbGuryhq/4mDZqd19Geq/oWkn68SsFp
rw3Rv2+M4AlaxDqJ5euU6qqIZUdBqpgUtLdK5Ulugk0mISnjl9dSPnKtU2iqd7pwTwfpsawEOw3k
h4qSXk2MFy8fuht8s4OV2fdP6cBEsEXPxrNeMGW5QmfgCqmW5xEzlwEwNHTNjLpOmLTsNnIabtDE
Qmy2zjbikF0hECTBPkt/NHiqJ3r8HTWyrd5HODv4wxpuz5USJpld9Fwsi+oe14zfs1x5423fmQq8
7EzZxU121crjrRyTib1O3Fq+lDihKL+7nWRLJUo2vS85Y5LjmqyVE330RgvU3ywuaZzju6jpdmWp
Xw3TbEVFqyawqquwUZiuCoGjhkFkt0L6ilPJlRU0ewHGKJyRJ4sbodLnX1uVW2arDD6WU+7eG2TE
TExQnEJ/JfgGFm8V/f5Y93bqAAp1pOxV8Gzy+/IN7bOD0SLQ06smfI1hM6jpPu2FDXeF5xwNYDlD
k4BKELmAwBbT+D400NyH5Q4QPYt/FiAkVbHYJJq8zyM0KMNcYgic81rLDgx7quMHEZUYthah/tCi
CMPtCMivJ2k7HWZfGOlosFQGwj9CrG0ipryrQI76FcZvr6nWv+AqjERinTwWyEWorv4DP/WAfMkO
FKKoIieErV3rIquzzrL3oNXT19IbA6dppd/bWsc40IKvN4imvwsKpgcJcpu5PKI5XYqv3LfwAcNU
d1Wg2rmvAzM/ZE0fbdJweKZxIqxDvAvkPr2uNOt9CLvEgcrurUoZadtEnvjO6J51gjHpY+0RqPpZ
JxzSBZLEgQkAcOxdBnRunh2Egjs7v1O7gh4/Tcu8eKsCaYrrgnG9eINjzaEojOembV5iDVazJsF5
lMkOdh8kxTrsPUZU/lWU5+jrQxPWi7iZ1HVu0Cu/5U/aia3xUnbqddapT7KEfEksDweNpHBXBHQA
tMFCwjjDH6LTnzy/4gTqSQ7oNbZrxGWE721afi2CuGTG3hor/h36OSaQ5lQbHjsrPxSD6qh9tASZ
OHciW9TDukQZiRf77ID0XdhADaKrjtSnO6nw8QxAQ2JQ7nokr7o02l4uNk6hBBz/x/Gm0uuoqhk1
Awk3lXiNz8igvI9oTCTeW9C/azBhQyG848p5iJHqD/Ov/3lsjiMYYhZtPsOal3UWIBsr8RKs1nKu
9W1+TY/JiaYOQcboKcism5KVW3YpXLzcu8rr98s/YKqkPl8MCCszveXao55et8a6kFT0u+iqQMqr
1a9K+3g5wMy/fboT6BKXD1kxGEyb0pyM6QkCmmoaEG/hCseFLepjNjoCGbZcdtWt9Hv8P1bpLTLe
K0qvfbrxN+5G/lpLC3eT0xsQP8Oi5LK4zDJvn90AUIsf89Jl7Jwa6Bu+Z+4h7h8uP+qZ648uYVKv
88dTSBLl80Iy+2H05DqkO/U0QWFimi0rxQ42EOFWyISuEKm+ke380FwVC6iqUyQOb/ko9Bw1lgnh
gKAcocc796C9+eTMTf0lAtua3iL67Yy/1+vkjsbQQjl7un4+x53tVXkY6WBNcVv5scVFIVq6uZ6C
WmdPNtudWhYrxYgov9MztbSbb6ntbdAAXEfP7V54QGVvm2+XgIXyucfCel4WRYBbE8Do85ccI9fw
mRg0DmK2tr+THIxaHaBNW+0KE43iEL0gsPzU2DSmruN9/lIDQngJOGw3C0tqWjKf9yeTk6MfMrVL
jnJTpMmtiv0dT58LO1SrG4zF1KuwUmUGDurPYjCuLVDtqAHdKYH0tRYR0Kfs/JmbyY/WCBsa+OLt
4OpoItUPgcxKRGd84Tee2Vow6pjO0DwB/zu/9SsS4o4o8LfO+FTbktPcYnaXf/edSccSGDD0tS3K
2Et30dNTYuLx/Yo6fcKjNzNAh4WqLzSOILV2NuAiXR1kPo7ho7Dj/rz8jKddKY4I/pJRDLM4k2bL
HAaBkGgFdzQDhdW+gLoSv/U5Lt/u9zgBkgIZ73LAM7nkA85Dd8hgvMZte/Z4cmDgtuTmTvKK5pZw
ozwDrw5WvR1dl09Imv8o3uDxDTfyKnKW0K6nq5/YtPI1hSOYtD1b/ZbCUMdFK8wpc3Hjad8rX1x4
vNMl8znCbFmreAl77TBF6PqVGdxW4TddWSJhnwZh78B7oJIAHaXOPxrOFjIToqxxIu8NFXt7iHFc
it8uf6jTd/U5yCw9tUM1VliPNk6MIYiCfn/lpZvLIbSzMTROTxqiJh282eozQw3VcaVomCdJjxKG
45ST1MAjHbhVm8c/GqF/FmQJOzk5p4mPaEQrN/BJZPEWoEi60kWpvqYz/kMxmm6LRw36+ANoISOa
BhpwxuQkQmpJTDZyQ8rTq9eizb7pYrpzRbxRgtRDqVnEFr2Y5ACCn7klYiha/+xc85titaumkgfy
EqzBbACsBYMfsUbUWyN//AYp81BCDsAazfFl407A0dHxUZJZs7nfvC7cG23xJPnFjSJb37pBbhBD
rpZmm2eXAkW7ChmXdzhf0SG2hnqiDaTRygQepjmmlaE/9375Q51p0rEYjsLMlnWb612pRSKnIfyS
FlAVyikrb9tutLWOqiI0RPtyxFN6D6fjccRZmlDafJSrFDJRX2r6qlKUgzcO6y5Hn0bptxj1Iaun
+5D1B8wtC52ZS1nc9R56hV5bfRnx2sDRXXwaxUzArqW/VyvxEMpAj7rae0pj+fXy7z1Xp9DtVsmh
cJLgg846iMgU1qnOiN2xBvG5lLnCQwU2LBU/DdPF2FfFSiZAXal4xsj6bvSFrWeYj62IPjqssszG
0jNeZ5XwNAzB4+Xfdu5AYXkYEjuNvpw5raGjAwWzEbEYU6thNigGe7OpXiNDBSqWtOU6SJRsHY+t
sJAHz8VUFIoMlqYii/NpR2O2VY9bA6+jvS4U5AxStH8tnOpHOs7wSC8/4dm3fxxu6u8ePaKoCiLQ
JBd91Kh+sYwSqxJk/fHtygfMrTI9WJV+9Rj6+AyiuimY4ktq4LBdKSXug0JkD1W0G1J92wzRb5d/
2mln+fNpPnv5XVGlSoKwihOLKGLl9/2Arq9eb5No6WQ9kwrAowBZRTgAAO58FNBIUa+4IzIsExXb
RAuk/KFISzyY03qBx/kVxJh6wEcv2o3NRAa2gBWqta2Tt1BGRYgugDnQqg8MyN760vz9TKEoc8Th
2AfeRmTI8zmiHhtu2yJ349R2TQvMsHvFDh39HhW4nYAIM3py68Gu14Ed3UPSX2TInDmjPsWfpT41
Q/Qoa3ithrvDqj7BhuPyCjn33Y4fcJbp3LaPUxkunSOL7jrV9ll1ML2lfHrKmzLg+v56jfrswxUj
rnNehodtvAse1XW08e/oOeJmcW1toP/bQm/TEcSMc3f56RY+nz474lVaMT00ScSBzMRx/Xrr5s2X
lBNKzK3brE8OlV4+l230fDnswlfT5c+rxoiFwMw8wmqk1ViljZgsfLZTjtbsjc4yvmZVRQ1QhRAr
fQvrcltfK9tmV/8XXIlZpOlhjzad3rVYD9J+dMJddktd6T2kT8ZtYcO0WbvXuOJuk2ph2y19tlna
EsUIL2KfkB8EtCtcmXcThXWRBjJ9h9k18NOynCXuvgEpFofEmVjM5b10hZziYbpaRbb3tFT+nzuU
kO4wAXFMbIJ5xyZJCMTUja1cdsgDv3XoX6HzemVquxRLucsrUD6X+Y+jzb5ahCwQxADcw4VO/5Kk
2ZVQFq9q34YrLUwEBgDA3Ps4/omEPXL1RcoUcMTUxjeuJnFeVTOYMCDJY4yvmaYjlp/6DBT6JyEQ
bzyheFa98I2OMxhwCSFZOUxQ79UfLj/D2dQEhUOHYM3oe755aaKZ6MnyCLhv24ERPlRop2P1stDk
ObdZEeo1AQqQ5bX5yZU3MqL8aU6Y+KlRrlWgZpef41z9SucKTDq3Jsk6ofIOUl+0tdu1zsTlQpwu
dSYmL42rG9OJHxZX9blT8jjcLPugmuPKVk44FAqhOsKO3uo76XuyQX4EBQ4octOJ1eprUHDy7eVn
Pbdzj2PP0pKC2roCQ59F3iprvFXpr25kFrpfvqITbpdCZ0dx5VwOevYLHr3f2VrH3zvOip4HFvEF
N2Wc9brn/1uEWUIK/cHD/YoIUSS8CAyJ9LH97XKIc82xT6tklozAofty7PUkvQfrRt+m95aD87p2
o381t4y2roJD/wV/Qe+rtU52wt51bYq42qLoWDqu52j1qbn86afMqp5sCFzsiXhc7js3CEjHPzzk
Z4CCrouHbIsUpVOyiFq0CtfmW3eHsnqyWkqXZz8qTWVMRQEmn2BrBiXpIwSLOHYqlDSV9xSU6eU3
fi6/aL8ifCAKjg62InR1o9OnCMZPrf9Nkw4iIumXY5wyDadXeRRkVoEoqm/g/TNQgaBUhPDOSrKp
fpxo+wP3tH5Tr3EPtxdiTptsfqwdx5wlgLG1UP1XiPlxrO0sB6OoK4Z6K1zM38vFtu7Z6m4iUGgM
iLlUzovk1OrltpVE4j20TrMRNwoGzxDE3qMH0IU/WrzfnXotf1GXqqCzXxBomQUMHhDWHEhXYR4c
FC0POmreTy20HB/PoDRqfy680FNsCR/xKM5sa2qZ3scmmuGOhJP9euzFlzyS6O/IwK1aEQ5bVtXX
cpCDxOzfQafU28s/4FzpgMgkHcupV3Uy7GnxIQacL9P+SMSf+B7ApxLRCisk4Q6x3atQ0hYCnr3S
AhTkSDTpKNCc/Vz0oRGe62WrklIh4mJFbyXr9j62wcyy60FavAlbjEn7fUSi2oYLm+bs4x4Fn116
YBKpOT2XFhPgHmVjxqkVFg3XsgTrMMP9zU6ERtpcfsXnD2kTABELiWnWSc8gzePCTK3ppjcpujTo
Kq20jcjwTF6lW2sh25+bv8jaUbjZkpJ9pRGHgXDFprUtoDcIMdN13AivWEuVt1NvP0ZI01gtjZYW
H3T2aTUw1HFtEHnqprmv09gHK7d19E4/xlka+ZzPf0fPOfuWdaFmYSKbrVMyw8BsUzVR7DEmcZg1
QPJiBQdNsJeq3zOzZzbsUdSpTDlK7dz7LCi0RBX37c64ZvGulG15K64wfd393xbOvCmhI7bpIaw/
3Y/SZ8mObf9J3U1CLc19+bJ0Kp7NeL8ezJgdJ3HZjwhs8vFSa3LWQ4FAxgPYFZckCKYj4uQIOYoz
O0Iq3bASCWeVj4dSN/0Vg7mV+eat87Vg/3f7/d9bb45/zLHsC0vF4OzolJWZv5RwH+tk5zY4yUTB
wqOdrVCPnmyqO46WRpeIkd+lPJlrvlXFDtaE7Zr3IRpkGiaI8eCte+x2Lq+R8wnt1wNOX/UophWG
HX7ufLU8V9Z59C7nzUrDTShQ7+gMLpQ1c9a6CjlaV0BAw6c3DcPSpvLgKJpsDXVkVkDrpDsdYECx
H6/aFWOJcoVPGLtt6fOd5DIOCMZZMshyMNB4280CCrg4W2NopE5pjndVJR+srGO4Ngzgrzy1/J7F
mWJLVYEzUD4ae190rfcIxwY4PIF6LwCdY/BHc7RZuhicHGPT0QXvUmPgDE8O4uXnVxEOvTDWeQFq
usneaAUgT9ii8o78oCPUo77RM++1xhUGqNZV0rvFOlL831UDUnlRYe2E4w2A3FaLNwj2j5u8As1x
eWXM72owekRgv/DvNO6GMGk+/8Ckco3GVZnYGdkdrpevfoPDFqS44BY+EybY1kK86Vg53tdTPIpp
1ogiTQS4WfJvXS0sxhBgTKkNdI5whJPyIdlohWggyOmXCwv/5LCZ4qlI78mTupQK++Dz8/WCP6J/
h215s4fTvI/2wsYYV/0e6U/EwTAku/w6T9b+LN5H2+xo7VdybEWjVxccbnCvDaAFyuNwZzx497oT
Prhr7flyQGVKuPMX+lEmoXsL9liZvVBTLgPRN9vCQQ8O9Ser/YHx3LWJwaCTel64VWLfetCLNroa
RQRX+x5nbcBq+drKJ8k47KpW8Jzww+kzwDrY6OQAOkcATFcG8PdVGob6U9lp1UMVW8UWUr2+9qT2
BugntO402IoWxne9IXnPhqsKu9yl1Vg1Srdwp5iy4qfHhAcJ+QgsAtNP7mSzc8dDVN3wi9F0jF5A
ZjrYsWidy6/ydK3MYszOnKGU3DIwS8sRtzoSEs7UaZdup0oBFe1kUWnjpDQBcPDpmWZ7TzVLb/Dh
gH7UuOR9XEFCGz3ch3YDwMLaKC+BMxpLdeb0p156k7Pzx8xqrUCqlLvKzSREJWHbsXFt8W5cuyuR
f1i+Dp4s0dlzzk4fc/AlUXU18+O9whfRuQ2m1wk8HAfMy3bhKy4936ywTTw3SzqDaBA6491omz+l
K8xFbKS3gI5u0kWFzfnhOv+Msx1oBdh16hEeDFLSPJm9sgOQ96hGIWX7YL5LaMVffsJ5ATGPN6to
PV/A5UPKLadLwi3zqI3a7WtMhwrhVffarTqkyJvUC/tvcXPME6mPmrDiGyaJNN11t5NygH6T7PBy
vaKmXYp2+Z2C1/qcti29g8erJ8LHZUhh4C7FhxYhmk298b1V46gOZ6a4chn271CivvyC/+ZZDZrk
GiI4kN0/R2+9JMN/C+0I+aDurWaf0DBRwfnbHXRBO98uPu6UWU735K+Asz2pBVk2DC1EWutK3UfX
U73kIj3lrtqtsCjGcFqUfOzHX9Fm+xHQ7xgjKWk54c0k5adFdxOSMQd/vBa2/TayLdvLN+Dwl4Ug
Tku1WezZ7ozzPJVSOPVblMi97+nOcEJHuI22ws+gJdFO9X2wWCCeFDmzoLMd2te9VuD6nWwzMfst
HtVXsRVQbDMmCRCtxjdb3ymNrz5fXkbn1/Cv1zzbp3g1tIYvNclWrL/1dYVb7VZEG6kqoYuOb5dj
ndYds0ecbU+qqXIYZVX4c3uOV0jvXOHbvfpnG3RakBcW7EcD96jM8TxJ8bWEBVuWdKCK37X/FMD8
keQAd6mAxU3O/NnzhILs66Lr0TqU8Z/B4Dmn3Xv5nU3L/OQZdFNGfUWSwUrNVgXqR4MA+tqChuM0
2nNVveXB1eUQ54/4oxizNeAHYTp4pmA6KQ4BUYH7XSVCkhmw5CpRnH8RoPtY3VauUb9APAp3msay
y8WfcTa/HP2M2duUkYUb+9bnzJdsuj0rwEC2QB1niw50gsX+/fkE+ivefHlgvYTufWqa5LM/Dgv8
kW+TnbcGzuksXv/O1hdH0Wa1IQolndxMUj/T0aTcBPvu3thOsQR7SU375PoybbOjULMSUdHlsBXh
Zm8l3MuNSedVx0oYxnRcvy4snbN1zFGo2SFkeHWmgv+2HPXgopK2s66nb6aDUXgRHfNqGR66sB8+
5kNHexqAW2wgYJVsB41U7MJZrFdx8uPyYy29wNnZY0zeTkGqWg7q/z6TTrH8Glj6OhSWdt7S65sd
NFalTdIvHHK4y0xl4MhNkzpQldfRTrSHae6xVHqeTfhHX2yWULTor8Vh9U+jDumZ+3yKhllcSwgS
tOvLb/Kkx/iRIukWQxBAw56bxOcqxYe9JKQqElx/LPvx+o+7inRYPrbPpvujULOXiQwhpFYpCraS
kNDF8fJdVA4Lk9vF55m9vnFIw7FCkejPIijY/5Uylkugs0v96HlmabmvKZD1KHYdLajWpuLkxfdA
X5QlP7vWj6LMsm5opm2D6gkaaZthE8U78euUDFFOhmlJN1PiwuXhNLY8Dzub7n8Fng8WY3ZUUKR/
roz/uFY/m36Pos3Sb1kkuh95JKq/0u9w/0eq/wf3grO7+ijWLP/6SSHkok/52P/oNpyom/E6WjMF
evbWEWKYi0fLfPA222MnmJnC9BVWiwXLKd0F12g23yDpcr0caWFFWvMbQBMGqhHiqGGW0sZS46sE
GQBdyZdEMZZe4CxpRNhuFUZNQaIe8Ij96/avHfSVshZrpKiX7jZnk+LRF5uljlSpxajS+3TrkwXH
sbgpImEXDqEtqb1dtfeXk+LClpuPDeVWMiGn6qbjxl/a5K5X0KJFzgB9/Mtxlj7XLIHkmlVIKXDr
be/6rzkyj0BAByzQl1QMzldSR69vlkOaUaRFnLEA/5tr9+WngsD4+UQZjTBClYqnat1vcvBTT+/k
aAlCu/BEmGl9DpLTxMRxkjTv36S76DrYD/dTi226pyzXa4vRZglDy/sGawgq0SnaVBtO0aCcr/9J
tMtrHVLC50eL4sSK22lzlSnpXb4LUH/t8bv4OmBQdXkBXj6REff7HGrEgDeJa1K8hCm0YTWb3ny9
HGHhPFbnHFaUsNMw73ia/yKvXz5DVHGWJbxgqGkac0GZGiAan+mPs3/6SEsJaenNzcoMS4yK2h9c
OtdCdh2NyYMktc7Cq7t8ACOy9PnrSEGPvrdGNjcK+8MNZ6ccjEN2Mxk0LKfYpW07yxFVl4C1LHVM
GbsYm2JcX/z8yjPGBbWd8z2Gf+ciMFGfnypsrbTUgo+2WO8oTns3wlhcG2tjm270ap2uF4/fhSf7
WKJHVxLM4S2rVetkm3rmXZwMTudxTUZVZR26VblVwuEbomK/map5qBX3YI3+uFb99mmQysfB19+T
1lg4QJd+0SyflFGGEF9Oi7VE6kPId6OFc3K1/a/WDzaHuGzhNDSfoFqdXIaJkQpsB3OLbMLW2PR7
aa2sy38w/T6BT/1R5PyKNsslUMiDjlmE5cTxmpnc3n0dHtKd5cgTVAL5hylh5vIh3i9dmP4mxfyK
PL3to+/rCoVZmm33x7afzoJ/XvKf3/a/Qs0yTCTqfaMmPGRXl2sruVW094WPdj6H/YowSyx1gg2v
5crTR5uauP/Jw5wAJOefbJZgvFrGHwERFGdgVDXa0nP+Q94LqBysvhfrbK3aooX69KqzkRU1/kHK
+Ztc8OthZzlHF7so1GUOB01eq1tEKvpVhalZvUql7bhp7uisbhbe7/nS9d8h5xyOxoz1VKAt/+fg
Co2uPwZXH6Wr/E8e8nwaN8GhTTPHEwU5LURgMgo/Iv7npcr0yU7akWAY/wo2yyxeqiiN22XJNkcR
M8hdZ0AXZNXl5p2pF1+8wruVIuvb5Xd6Ppv9ijkrWGIsVeKxYBmlvSPkd4L6Vi25Iv1NBfYrxiy7
6L6Qeo3L0f7fVLB/sy5/RZtlFMlKAz2L+WSdsZ4OqRCHwa1r16uQAfg/WpdL73CWWMZKqrOm5Po7
1tKXtNI3madB4kUv6vK3Ot9LPlogs/ySpU1RJAIl3/Cgb8VxrbP+I3acgXroSrSbOzRaF6rMv0nQ
v17nLM90kSF7afxn+fy5LluMtbTbZinF7PQ6RiDo84RxOnu6u+WO1tJCUWbFjBskkSVMC2XEVvra
3I+72DZ3VcEQDGPuxKm3Sw4+SzvhA8pxdNoFvZZ2sctKOdMVXyxzF6PN8klvuoXkJ3+2Zf7jJtD5
5PzvhTIXi1CzMVGiKLEc/TChChDH+oUqQFtrueg9f57/CjhLKy4zRDOYHs+sftTNrTj+vrDdlp5o
lknQkiosP2KBSP+PtStZjhtXgl/ECO4Ar1y7W2pttmXZF4a3x53gvn39S7Y9VhuiG7JnDnPyhKoB
AlmFWjJv10wJGU4rmm+pfeqTWPlsBBZXpHjhAQD/BtFW2Rm+jT2uZeiPsYRgD9ljf1j8xS1BumvL
JdQMB0926ed5/4pLvrnSM7vcJa9HeVELMG75NPc6d6W4mb/Ffk28KAF5T+5hUufv7sKZTe6yMyVP
8kWhcTA9fRciyI4rY9D0qNro7t4JdnYTo5+tvQgdgJz9AEo+n8XFx3wx3pEqrLwIOrXx0EEOu0Q/
5FRp96TtB6dH365HQY2HRnuw9i49/Qhi6PuyG0QZb8EH5wfMZiZPhIz4WXBWnSs7uhPJQeYxJ1vr
FCsQRU5NAnGl4gVZ5Sl+PNsQDhzKAsTXTdRa/hChRzhlvdMl8We1jzBKM5HyOgOZhM00EzyN1lC6
ehq115XEPKLNk2egtndYCZ7RP2o+Ma32ZYt5kaRddb1+B75H6tR1vNPI+EYvxzdqSyBe0+Y3qdzf
SKVyMy1aACbwj3KUvBtm1cul6lEDCeVUj15iVW/asjmGmn6oolZzlxpM2EthKPsmaVC/Uar3NJK+
mIVsBGo5oT3SKt9ZIH12QrCUu6MWYvYjbStbm3qvGFGaA9LfxXL5JVcgn0SiPfos78Ki/cDi5lAs
8oe+Nz8bY3hv6jXkxGc5tEHef2SLHCSEXqPe89D24wN4sm9DOb0r5PE41oarauXbgnR3dZvu50g6
RlrMnHJoyz3OdeiwBXE3hHjAObiq4saJujOH0gBrwwCe7iLeM3B1x2CGtaOyF4bKW+fdklUTPGvG
St/Dfd6ijSQiKRKecMHoyfKtdq3swj3ItH36BZzkpl8exl0tuGUvSCvWQ2XJJppIodkANRMOMVFK
B2+tAVYK+VDe1QHdgzMfzV7Zx/iWPKgfGm/yChDxBvQh6WzrLr0XvSdXoOIB9PwHcKEY+qp7a5CS
JOgn1RmUFBz/8W7KDlOI9vuJ2X3cupeRZY25LlnkYjKMObKsi2Pit+ZwyHENbCUq7vtIu8vG8G0J
EZ3gssFNt36+Rg6sSaKqSxqBhZUWd/negLQNtJZByTS+WbzwSlwV3sKoc3scUGfmoplJhY/aqXdL
ogYFKxw0tThdfX15ZVuGKDRFwOYGeQxMcmGrz6Ijy2RpNKO+GIxt2HuaMnwmUFOSqjaDNGfz9rKx
zbNK0aFuom0W9njo7SI9bUOKDwcC6eMcIbehV+lxkiI36uiN0pmB1S2HeYTc4WDe5FUbzBOFXhIN
rEz+VLPidjAg+UQSjHvFjmTGnzSNQSxJpPi6Cre8OGHnP5S7yq1adMYIkfNg1RDPrtiNArHh7gpU
jq5xU74ZdlNkr+Ko6pX0Fvy4eOh8XARFlS00Of8J3JdZrFjSmgrxQS2FTiZb1xFr36aQjL/8TbYP
wPMn4SI6g1Z6huy5Cb5GiNXnYNgLmTsC4ZUw9S6b2o7+IaQLfkSCAjpPGzivM5FmjVBrPqxud4jt
tQUOui9fjFOOTX24bHA7YfNskH9uVOg/sqYJ8U66b/amU3wsdt1bpA/d7IAj5kV7CE0ex7fTx+yN
KuQZWHeORyl6ZpwruVBGhp7UCvEnqbM1ZVVZE011bZ+Rnxt6EhU8u73tyMw4LPDxzIY5w4LKdoMa
i7Dssfnhnj3bCw6zQY2LqK5lSI7gOoC9t/TBUY3pMcrspnHK+1ckobfC43OTHOJGA7KjMaZP/7ph
+jQ2yn+vc4sc5hb4XphBLMtgdvK9tMtu5k+KnbomZG6c5gr/VdBexa2fr+OD5fYH67r+LO3rzypu
v8DfbDu4n5EEXxLUoX2n12EDd0OX6xFCOX2V3+VZ7CaSlIIIUCg7vpVFfV474cuDSpt1DFq3SaDf
N3ttlx0TZ0FbKqQfXdGZ3Q4XntfGQStNZggxSZhhgIbiFEWQhcGE+TjauUEdGlP0FoumbTZT7eer
46CUgV0IMnVg5gaz8kFzWVC9L3fhXYb+9OwtdF9v2Xv5XttfBp/1uPz+OIHK8VfPKldUYd0sE18C
O4SdmiHGsc3u2Bo0kCJESeGSeoQBZMOwEp2fzQzS+Yq5oLDMlCpB5v17AfY/yCCd2+LiP7pIWq2P
3Y++behTXOmdSxy2Zy4kesRNG6IDxEV/LEfzOMQHqN8NIBGSfVb6fQZ1ZPPr1Mq2uXy5/B03M4Dn
6+OQSNONqYBQWRKogXlQrtdhkfXRzPaLtz6bxTdE+PU4JDIXaoas0fD1FLfaf28bXXk593T3dymd
s+Xx9UUwCqcaaZXQhwTqTpY+plXmXt7BLS91boFzhJNm5ebSpEkQD9KbeBxVOy+zb2EhR85lQ7/Z
uJ9vIX4oN22hy6W3GApZ+w7+7NhvL+rZFLeoHLo6RqGqoU+jMZg0ZYagSak5tVb91fnDRCP4cMj6
wuMsYc4SU4gVCs3w7SNI1PfqBDZkCcPNEgFKU/muc2KPvb+8l1vRi3VmlYPpgUqVEks1hiMQ4eKS
hX/lB84McKBshXluUhAR+EmxC4ePhbWLktAGEwIe6haEMyTBKdx+w+Glg7cH2GdfsIPLeZeGjZwi
+izih2xqr6SBXve65S3EOtS6tiOmto9mqKYtUKXSEn0nSd2nv9jVs9/AYaUa0Tivpzj0ozC6p215
JefvLlvYvgNnJjh4LBLMXQwLmrH+ooFkPQQvfNyZLQ4aa61Z8saAm8GowOLLnrKLJQe60IEOOWZb
PNS2GRed2eOAMZtmiFmFE3L5RvsmK+U3ZtzeNo0U5CHkepZJcPW23kbr2/jHieGhMemaGPTnOKIN
LWxlzHdS2UOscdcVvXf5q22iyZkl/o535owhXcir9OENCdcB0Njp8s+XjWyOAVlgTAIXFCJnlR87
ZqCqyiI6EiSo5ENxA60CD69nJ9rnj6NbPqh2c2xF9bP1l784Iri10FtaOXf53sCu0BFVNxDdAQWl
DcE7W9np+9k3/UrIWbcJWWemuNNYJoteoX+f+MZgfdTV8UuEKX/BFm7aAPEMUnyr3BCfbUPhNkI3
p0V8TXVoQHwosCe1Pade6y+QK8coVePkQawL7G6exDOzHG5UCshnaUShr111iqdB/9Cq5btK7iAV
n02PgkVunsYzaxyE9HjpkaKxYmQ/wqAmTmS5bZAFE8ohTIdkDtaIR09Z23EgsLwJKGeWuU84s8qK
egWi05ArctoHNDd4Op5c8a4B4ZWwQCHaVQ5OkqwL6yHPIGpU3nZ4ZLEDgxauARKD7KO+3DegM2ij
ayV7SuajRt8UxqM0Hydo51xe9QvWvlMK93nVfNiyQBVDgeAjPDzttJ08Kh8TLU3h5xtXJ/lNZ7ZD
UMryyg2NyaU8VJIDSeXR1SsNrUnhqDu63FxDEt7JknyvltnVbLWB1i97ily+StIHjKjeLQVd3HRp
jlAhuc66QXBEN987Z4vgICwpLWqmDGFKW6ef5Sk/Wn2zN+TYq/MBMjn1WwMykIYUCjzqtls/s7se
qbMcyDigvbkyAdJzUO6n/bIjXrIf0fL3mq6tTQd0ZowLWmJTVTQpQ1aCTFBN7exB/iSBVcKi4OK0
BHImIlsrFJ0tTErCGmxsuIWNtQRKNfbu2IT/A0sKRGNk5UPEhE0jgntP1n8/s5hVldGZUo93MsiQ
iJ+7JLLBVgBSG9ntAjx08NiR/MuHf/txfralHLQlM/IbIOREWIYUy1N2ozrjzXwcribL1W3ItGG1
DyuDjyLIrwoPDodykA+G4kEL4oH+QIPkrCV6HZcTcROJbgcHbNDtksclBbDNhxC6F8Ou98lB3O0g
QDTCIVo4Sk2ctyrxocd0ZGP3yHoASjJiXDRPHy9/ufUnv/Dszx+Ocr0c+rTAv7Ik9AvQh5oGaqgQ
mLDHdglMSIqbBCnyNlN3l40K9pGXIVC6uJqMEY5wUrPbVXCKZqHmGJKKpjs1Yo4WD5+LqPsotZ2I
zkdwOygHNG1uFC1jyA/KFXMqyDq1lWFTtB5dXuH2toKqCO+9VV2Pw9FG6gdwhkfUj5YJBeKFvVWq
ymFDHqj6INtGX1xJrS64DNthzbNRbm1hb86ZtuaLlESHKuy3RRNd88040Hq2wCFnAxpB0pWg3Wj8
cl8WPvSBfQoqg1PTjzD/JVoPh52jNFryCHFVyEDuRwfKzuBfB9la7CdOyu6sYDmKa3bbL6+zJXLw
ieLaEqYM5f210+j71MOrp2/XD/Ly8j1vJ4eaozxOETh4sMB9slOT/61ZqfFubVdh7H7eTSLFJ+Hi
OLQE+6mWyghCN+hExDAmtMbBZceSmTTTj3GVP0vkCG3xmNn0SxIu8APryQRRSoH+6x9EKZ1wSlBw
MPkn5aSYpIxCvM6b9qlUUJIXTvqsF+nCyTgt98yJR/0IQvsSFlYnPtzJGXhmdNu6hyyw3UtO/1k4
LyC42idHe2axKhfo45WnFkIa/NPzRoLXNBBuVpAxpvQPOp4qVWe2iDTIXacARtC8s3bNswgyUe2h
c5s9O0QervejFKwJ2mT2rSC8EudLt13s8y/goAWPa3QwTZjKrZJ3eZa7Fjnk4LBnkIO67Ai2q25n
a+XwZFoWNmOeFNmV8+4+7fiDMyj2RLC57Vyfl8aBiiIpep9Kq+sx0Qklq6y3Z2IhtaP0n9KiuDUW
81qP5dtc6yZbsFjRIeLwBcMk5RyyCLwdBz23rStMwiO5Wd2Me30n6oPb9uTP6+TQZaJMBXU08usD
y2N7xkjkhGmXtFPeXV6UyA6HLEybV1p4NJcXVHoXQUoL7TCBFS2CmOg3kezP9fDEDy00M9uxxqWw
duphvFlpSLrDd5agV/Twbr9Lnq1xAUotGVoUNrjuEElt0HWqo0UTlUmnntzCKwLiKGC3OWQTMjyi
KTJVAG6nvo2z669P+YLuUzz2JLQMXxc3SMB4oOYF03mpetRtfRJoHkZCA7pTd/L79ArspmKeUYHz
Pf3Ks1/Bsqkm/YBBIcNe224xhPVGchInvkl3ZaB9uHyIRDDAM0SY89iPYwRAj6/Xllg0+eY+aESu
X00dJji2p0L52fJCvahmcwLdBgbBnKz52naD3Sr/Ft5OWZEzM0WXy3Iun7rcB1fC5ObP5uXGRvPy
KwI0AXSfhO3PLFpVXuYKi1mgH1eH0QaR4SbMMb82ngpqK9yVfYc+QWRJHME3FG0phzhq1VVhGuMb
mu9ar+rANKzYLCDKu1VUEtUVf4FAlHiSTwCqfMONJMWhRFsAgzq4+kE+Rrgsry4kig4q321TJlGO
sR1AOP0IxqX+Pn3DnCgwb/vBTneph95DwbYKgim+tX8sc3ku5gSlDmtwIIIXLLmIa1wUHfItNlKD
8mWX4pSetvA7HQy2UPZzkMGIHPBvkiE/sZVv6J+bNNWbaCWvWHaaT7/lTyuLCgbMMOvuDo7aPsku
Zh/Fd0Pg+jUuqonYxGqWyGAoCIa9ctXsZl/z5Cthj6wAOrX1opxdwZpkmlV1uIIp3i25Tz+oH7Sb
lYja9OMDqK8v3zvRAeECGmRE46ROwLrYD+/WvvMMbZSXLQgghScCTRitmqiJWFDLT6y6L1J5D0qJ
XZuWAkMrQlwI6zUOQVAoLbp2RjcZhscSp02y98rEjF3cZq1dGnR0qwbC2VNqCYILAXJpXAxD6Bip
UYUceRoGakyg5n3IQyFpy8axQKoDApIy5H5VjVdjaUAdCeaxUy5u8SPk4ohXXH9P4kZCOqmteOnc
Gp9v71lbLjVEO30TFL+H/n7aNexAHCtgLlLkr8BhwfJ4/u4UdAFausDgxgzSX9GngODhxIQOtV2d
L/PNA5JyYPVlCKXBt+ektzr6HDVPuhOFY1sFxV8scajRSejo7BR8ttYbpIPhr4HJF9Z6po1EhAL6
OEeop7QFyL/Y5BAkVLpywKTB32RZNs4+TK3T4JAhWsVxfwUreYDsXNU3CITC2S0jAyTekPDRhE92
gR0+KWDGZVyNKwMIOjxa9FW6800bmB8yJx3d3lVyvNzZrbQnXy9j10Ygf748PlOgx+Ni1DWWpw3G
DdWGwFDYkVhTkMrFAYKJ7mVzp2VwEPaLvfWWnGG/YiQp9NmNJLDyPPLQwl+5ZVx6vaF+VTPttidK
0JZIq2ZhAJJVEb/oBoD+Yl371XrRtm0cEoq+w7n/ipkBCLN0ua/2VHYMyr4QSS7ABU/vBYte/+yl
RXNXpITGZpnkp6u/zqeD7tM+p14RXkmRPe56dNM4SXUHqgQLL1tnfIyd2gld4kkVyjhro5DIpW94
wF/2lfOxsR4qzJAwzYyO9cckmx2zNg6jVB5oV70RbOa6WZc2k0sSDGZtsThZa33fh3EBbkCc3K57
TG1hYOn4ijk9kU3O8eosQSdyj/Wt2I0K624d9R9PZFuFm4JYX/gJN73FM+woHOwMValaCUFhJR7k
Rzo0+7kxXatR3+RGc8e65LOV9Z5qZX7Wdo0ndexDXehCUNp4O5x/Vz6pEPVdpak5Rj3/k166X0xx
GYVS18a+TUEOMzXtJziuu0gedxgSE/SiCBCATx7ACfclWGfjoM8HyZMWdCRCwvnBCrXIHbTBdM0o
6x14ApHmtOCK8PkCLQEKZN3aZzBMfkbwekhBzanlKORQgc7F1iPsl73k8KY21HluGTqK19xEsoMI
3J3yoLvhm9nFXMcutBzBnRScVj5bAG2iRAPpDgWvMUhMoHTnYooV7yOp9JgPFkiRPcF95NMGM6Tm
ZLRIIdFyWyW29WQC4LIgua5Gl9q6L+9yJ3svWKPoLnC4Mw4YhywYMGDtqZuRYPsO4ePtv7/9Ko83
YT+l1MJ+/hMrfqf8fh2Lq+hKcFCjRQtrEws3L1OrAy3fNxFc8V0TjTZh+ZFAx/ryTgo+Hp8iiHXL
qHvkJHzDvC3T900pfK+LLHBY0kEEJbX0KAS9/yqCKPduBL4GPUENZOVlobv4oJSCITrRpeOTBO2k
Y+R1BF/cdxKa1UP8l06eTxOgh68aaYLz+LeVAeEKOVhBVBFVRXGaba32mA++So6tr9uYn4KgR+hM
H/7dOeGimKGKm7RsihD8KPdL9C7TMhGMCK60xoUtjW7qmApeeT2Clfts2f3D4/qKK61dDlv4JEFn
RYZZVLCV5N/WiXOEgb7kxfk3E4mP5iDOI51A90KgxGcLSJPned/AC0T5KUWtudPOgDMYdsuNhtrK
fLscZF9zkqfM7XfKbegUwOrQY7vL3/E3r7WfTyg+fQDCcnVoVparla6o6SFKmgRm7Q7equxb18Fl
c4LLr3MtKXPXNMO4lClmyKP3nRTemIxkAgjbzh48h2c6hzAF9PeQEjk5Axos+vWqU0BP2fhZv1aF
0hqCx6G++t+zV1M0V0tMMxOxivZNiito8n6YMiJYlMjIeoLPjFRk6fumxMaZ7JGMPniGnWxKBUaE
O8eBSKKxhOoG0H+l5rVQuhmnYB00CyFR1QTdIDp86+d+cQuQVLJMTYPQEuHc9mTJ3VywWvIVyW3Y
O72a7ax7rIa3CdpYs7A7Qrnezc1ZgC3rn71klvPgESkkCdNsqPHHhkPij1riacVXJteOmB1w04Gf
LZFz4KmEdEizwN2tnHWoxb37TkkG1lcFw7WGV8/+6vb+mo5MX5N2P/aX7wCjpdYohoKb8EP0Jf+S
HVbFuLT01vbLv6u8/WKRu3v12EjK3GJrJ7+Bwl+4V+TGWas39ArKiU5SdIJvedIjuPAxX3R9jdRo
wgTY/aPhIHxcGq/1ME4M7jUHpK1O0yFB47+m1WAbPc82mLuWltV11agq4Jic6w+lTvYhq0HvEBUd
JNYMTOLGbjzJb6Gy4ET5CFoR+uYyoG5f2bNfwF1ZtWkaeYgQ2az5+pgeUrdwyLuVRFuX3TLADOO/
NMh5fijOY1BnzZf8FXHZCp6Xvi4XBURmhV4ACzzJ05Pi6150WIIZ+ryYhADlo2jiafMZeLaXHBzR
Ja27BC0dQViDvWTQYzscYCs0bMjB/RXWnhnjQGjCLKS1dGgQ+5t93HQfZ8Y4FBomEBPG5YBGh1C5
mhv1UA8Ss9NQFZyOrfaf8/vPc6xr42RYw4z5qSy3QcE7uVGE0hhm32VbuZK8VeV8KlyZ2ext4Uqu
/DB8e0U6fzN2fF4uL4tGZblrJxOXYm0tVEEJFx0qCAdpXuIbe8F9ENlaT/CZZwa8sq6K2Hd5NHSn
ncl4ifvuBJ6LZwMhM6V1PSC/ZukP6Tza6dy5VvgmQ5dMA7aiy0sTuC6efH1gdO5SC1nvuBggHP1V
ipkr9Z9C/VoZMepQNqIrIdpKDlrk3ACNwbjqsVzT4NeQX0irtyLzBWCxOGDRpUVKu2YtMR1ndJ/+
YGb7g94tEVLzg1alkhSNtD6t13zdHzN8i/aSgxdF6iSoO/3lsdwM68/uGwcvTUm72lh5qrM0tEO6
ah/5l8/i+hdefi6EiSqGQ2WM2v56yzA3nELFFNO8UePX5aFI7wya27Lxvi1uMyOyC2HD24n97JJJ
7oQwE3N6kinFgTRM4E6qwalFiF/FXyE3adiGXKR2mcw3U5i8TzKIdcn1rZywXYzQ3LCKe1mibxI6
7yxzug0tcFKQ/KrRG59UFZQ2LZI6dZju2jZ9Wy3WZz2bNOhMV++jefxA0wL95NMXXS2+xkPbQ2MN
YFmGX5cwseORfC1kzYaCxq7rZtfqOzecUySIut1cml63NHaiN04X5lCszpd9aTA/idsr1TAOYYNg
epqI0y+pSwuoarOqtAulvpmqwTGMTzRFtUWoC/CbOOn583GeNdXSsNNqBGl/TgL8m3v2bIs7+ejj
YdO8Ulj+k587U1kS1wK2nzDP1rijr1uVBqVR3OrVjXd3CFBuVs4ascjHtgv/acjgns5SX9RQUAUN
gCajjYAcFWB+aAaXr9l2GgncHz/umbHCypk3S9C7MIXpWeIKPSCSZ5xaWuP5FR012zHXs0HOfSr5
OM1djGW17MbM70A3aCMdY/e5IO8u2j4uUs/bLKqTlbRYxtxeX9plldkqaVzB/omWw4XjSTJVc5Xn
zwzUIA/HJJqv7MzxPgtGP94VwyuankXL4/BRaxuTsB70yEsiOxC3tSubWQImKtHNMjhEbCu5UGcZ
eziAQph+g0bQXvqG4t6+8PtFfLW2g53no8GBRh6bUVE3iP3NZMQ8H4Rf5vABHGNeO2m73pRbuzbl
69gM71CecnW5dmOLXSUTtfsU8Ulf7Ibh65yEd4JvvB06PP8uDmCaPKzUDunC9cW5kinnpXOaviXO
6C9eWWESVlRyFG0FhzLGVPWqpkE7PJqQci1lO5XqXdR+iFu84RHJ/7sV8sSgE9HIHKIWj1Dl78Rw
t0PNn1vK885pVtlnpMfJAu2nXaLfsv+Q5h8Go4eT1GwDPKSXVyi4LiaHOkXYWFOqYoFJeZcVNwqE
voeHyyZEt8XkEKcaaBLr6Pc6cXLhfe53yK06PeR2ofe+K6PdZXvbMRiEoNGyDrLAE7KfIXdPCnBx
rjQxBgKAfHhUI9G53w4pny1w2FZTGi9NXaeYPkW3Kmo303vDk/3SK4NUoCfxm4Dh2RaHZ1NuxkZu
4ECsblW7PlNxE7ZjiTaOQzWtrGW1BBmDn4yRZE+m4fdtJGpD/I1jfV4QB2ZVPII4RsNpkO9lR/Yq
8zbyTMMxPDS1+VH6QVyI3Q6Zny1yMJVYdTE3GSITIOP/Estr59JR6NOygC4xKu1s6o/6JAIq0WZy
QEUxoojReD30K3DqDQUUipEKu3zQRVvJNz4QmjMT0tL/KB6c9aW/Vqp726v/3MpT1uPsbmHYieXR
qIGE8zSqqNhNbFO5dYz0w7QjjuyrLrqcnab8HIlb0wVb+qIrIge9fTnB3Rj2mswArWaICn6PAWyQ
XSrH2Y5c2j8K9ngFwJePn+cVc+A1anMOdg3s8T9D+6Y7HV47tC/8ohyyDAuN5C4FTfrf+huhRQ5f
llk2ym59Hq+NSgWIwzCzEaKBe0n3IHGCZsC/vBh8V0SxWF2Ovg/L16bSSWrDziqBAxCuiYMYdM9V
EkhBVmr2dV7jxxyKdnw9NbvolHAQU5SpSeQY0e4/T60/aYUQ+QR+WKLMwozM5Y+n1n/qE/g2CMSV
Tdxq6wxhl8y7joHyfezav0xC/bxl/HxEVXULnSac++/P4j/uPRTgGN8GIVWmYo7qDBajA2rqiVd9
mYEoVmijJ8jV3Ri8ye5s7sX1btG34xsipnwMlao/nZQ/VQHabmMFIcWPSIgflVAJWIzL9Mc5+Z5G
1A7QfxVGDr8J8Z4tcSjS0QwteP1SBGrTdjbVx9lRSjlYqtHJF/ZmaJuDNeqHFuwqNhnJNXpQnpqk
rPcCtN5+kTz/Di6EMUa0lIcMtFu59oD8jovZdk/yMu1hlRCcX/M9BTef75jIrJUCcQKcqUG11z0M
g9oNQpmVb1Fcl9mO1p+Xx8FMDefXRQOuCakiR57uFxPWYtEmCsJbvhNitupF7dgprPgPuAlRJfm5
IL4NIlPmuGgTbWUTk/0aXByhastMNH0lunR8IwQkfyajX59x34PoVeXx+9CpODslcj58F8RQh1UR
rkqtf9dhdQryLgQoOhegRJhM7NQJiSppt0p9le6yR91XD6IdSuu5v06YW/TGRMNhatjM/feQpnNB
y0SUtJvan+D9J8Jmwt3lgCaapzJJVpGvl7tbHjAW6V4GFIGf0Dk8yau06dMS2XZtrg+zXLmG2npl
kXkl2EAumxIeUi5qiUmXEzy8/iNK0F+uHYcjEpVqSAvii2X5NwgY27qm2EM+OpdXJIjXde4JBH0h
opWsxIu/ZDYweFQeLhvYIrw9XwefCu4w3z3lBZypHtDZRrPfDpoje+NmwQRBisp4VduiIYJ1ay5c
Nz4v3C0JiH0oECvtjuP8RMlNod93deMy+rGQngQLFPgzY/U+Z++tQesZDTUcd8jotR490E/fb7QB
2kp/QXJdtDxD8NF4aUkQEraNTjFSnVfxVYOxRFuiX+O4ua0ssFfqZHaVOma2MQ23+MCP2jjGttKO
x2wwvF4foBg9+lVpHnJTzkC8FwaymjqmlZX2VKetXTFSehnJ3tW6JLtIoULAxVzsrJ0P2kIeLaah
IbUfj5UW2oXZf4wh+P62kNKd0taxbY35NRJ+Vz1CCNIix5kjR29brQaVs8xwMX6ef4v69H8a7Tq7
0ebeTXLQx01xepuTvA6iyDgscWvaQ6TdkMG4asAmHvzLb8bBYU0kaSpmXC4TEtrQXiS3/1QONJT8
714BwNull59e1OBAMVugPTFIiHpqBF9pfy8ZT2H7SIx7KflGjS9hHtlQqREsUxCL8DnwTIt+PHnW
fsl88hU78ogHWnQ18ma/scOr+NClSFULIFkUa/IyWGj+K+IG9Xg0+iBMR1ucb3l9653e5AFJhVQO
ooVyYJk0ZWMWLUCmMVIEr9QzFNltlVKA/yIzHFoqfdIuc4ckv0br+zyDHA2TqLeUhoCsT+RC+Zy2
0UozlIZwPrkcww+dTPGLXwCZfE6btSozBgVTQpgI8hOKGXvktgkc6VQ96vODVQia3AU7yee0FTpg
PDxHnggt/AfWREEbNgF4hv5lnMzntaOqy8Emj8jrRWpWGIcIPxoHKmYbK1Fswu1o7WFsErvqQCDf
XaXRlw6srtLo96WfGY86o45Z2kpM/tSXK9AwkzG7DYZhKLDzbdpl1raGofW134HX1R419c6w5t1l
SHkRbCkadFQNWYaWOJSt+HNCMNifGGlY+fL6hqwepu4uyXXocwm86ovzsdqxTIi2mqauqDwzX9JF
YPtTCISR4m6nNSQwc/og1+Tb5eWs8dovkQLM6AQ0mwaoQQyN7+nN2rzBxDGWY7C3fb7vqeo10rUm
y3YFcubLtra27twWh1FNNdNYgTaav+hfuwLD4TTa6aAmaRURr/CL+GBdlWWZaHIhK+M0VxfHfJhG
8jGufTO6T4Zjqv7Fxzn/+1zE08+pRYoSfz83Huu2tMlU2JYkHKpY/wz/cUwdM/xkFSLT+YHpyBzz
JSH4OD0jdqUwFyy2xXhrjF/iaccaNK+P18tsBvkMipfof5e/lnKCIN48MWRdR0cySlR0PaJncZ3Z
hmUhDVXtSyq9nmVJtzV1rrwEwazdVykaZfJKQt+gZFxTXT3GShlUVljvtZF+bWda2dBBVZw6rqzK
xmlG+BPKs5/MsbGTJtVAjq7pvGiV84hwtuc0ypzSGJ5aMlx3U3jVqvJelQcHJYrYl43xQ4Z8QppP
j9pQ3aPi+aSq/fVUNPUhmurZVob0JlRjsHrE6qc6n78mjXafpe2dXJX+bBrvNKn8PBZ1hjBj+VgY
eon3Up76yME6Bhpv+klJmS0lZmuHITuaCGldqkyfE6sd7CVi8YFKha3J/RXpDYx+pHl4hH6UcWck
deplI+q6cPnDNYay9rFK3WUuQN1Cy8qNdSgjsXS2U82qb4clorummKoDqQuyNyzpkyo34M6ah+ts
aaq9aRa9rVeNK8nttZpK811llepuMpQ8mJKq8atE6v2laZTjRDClm3fysVOYbs9TrX+amgI0minq
OMvQoHTJ6lu40eiGKsmbeM73Lai5DCs1bQyqQVuuCWP8P52jxFbtSkuJc9ZaD3E+Xo8L2TE23YHm
+G25tFddjGzBOH0pOsyAmGNzH0GzsMyLJ7ztY2eUCpeazT7pjNmJCx0JStJB1GtsaFA3RLLDVots
CMJ7LDbuoqiFjFN4iFLSunXc3zWaMbhGU4OOWU53Us4Q0Y86Rs0oiuhaciS0/twS4mEA5j2+kz+r
5lPT9JEPvXJf6zojiCzQ6nalT9A5+8GELhZSo5OXzepsy2b/lEk6XluDaeKXIkbXYkOxqWmVAoh7
GfcpK7cB5E/hJIj8QgAuVmL8UVWqEfdlN5oboYF/9NkeHDOumHljA+Z+Mcb521QrMHmB9fhzZTkx
qA7GTDS3fKp0cCCAQj+hIJunyiqN9SsIwHkkuToTLAif0UuL5X9yHlqebg7pnaW1QbIY5MYAmyU4
zGN6r8xT7lhNNu6XfjqySMHRb4l2pU+Yg6z1GwTk05UiVXVrd5GZXmemNLzVFzMK8sQYwaU9Tk7G
ZuWqDnUMIKTG+8uotuGDTFOBVB4loNB/4e9Iv6iNhU4in+UHtWBeBznO9dTX6C29bOnlxzEQjOga
1AEURdZ5avvCShcIaXejn0dDQGYWNLLAC72Mt5TVBKQHdAuEfpRP09O5LKKyHNDH0kMvYlUD0D5D
XdTOa0dz1obtP89RrhZVxVhPg4zmTs4lkEHLmx6u1V8J5bu34Av+P21ftiS3zTT7RIwguPOWW7PX
WaWRdMOQLIn7Au7k0/+J0WdPD6bVGMvn3DjClkPVAAuFQlVW5jY/TIfxCFDBv07mXptiX/Ls9mmz
NRrVrJwCJaaPpdWEOVEFG3jBGTTTJga7XaGowPv2DBqCdiwKGqBn+yMm2ZO5QFHKNgI510WMjG/d
QUW1SrEMZFoaMXks+BJhesDMNBoocuRmzepqjSTYsQv+oOq2bmimjvOKPJgVas62rKn7NdfllQat
GX8GxvcotQDMjAkwo6l2a0UQ5huVTa7b/mQq39pp2Zm1ttPMSQA9u5C74nfYNiGmblvILl//DjDu
22a8AqajZT/K5pEmhy59vH66Lny6Vya4DIyso2RXKUyAuOGnRk1EjbE8gcR3RmyXBNWSi+sxoPGh
QqSCSVu/Xg8YSvUh6RW8KxKwupTLXaG2QR5HgtjE8l8u1ELU48UM+/Ozz5dTKzYjCiXixAiz5F6N
OqcwSkcBMngi37L++/UtJOxnX7PHPeYji2KaFEBfHGYSdPdx6STgDIwtsNr10OOqR7cGid/0LYrc
f12yxoPDBgBbBp+SIps8QZXaxsqQLXipFV13k0917STrajp6i4s/ob0uuJYvfsAXczxDValXWluk
HQ065XGoU9eYnnpjFBy/Cy5pyCDBNhRwbhlI2l9/Pq2K1CxtgHjvUvmQm+mh7tGopUvh1LKIP/rC
gl7Z4lzFZO+oKYUtja5HsHiGC059hBrldRcRLYn3kDiJhha1zIAY92RGOhX9mOXKiRvt31ZDWNqE
vAk3iqXob167YDOPjQHa1YHU7lLoOqvUMYS5zCWHR76EHAYHGfLOPLeG1KtyP9RYjhTSj/Vp3EKm
fENCySX3xU/LkTbxp+XJvBVpSv8mKXyxy7b57GAboyKXSQ+7qCZ5BJQe+VH3ZwhCspEj4Yw4i/Lc
sX61Ss4PBzQjGgVaY4Fyl5/SEBn3scuc7CtxQUEYDntFoAB/yUnOd5XzxdVGLNbZrsb2Q57GjjRL
KIyERXR/3RkvbOPrjIBbmKXmiWYZSD6WHai4t5VnZ24D5QdpMx+nb/+eKJbLdbh1ValtNFGLBKT3
yOAqUOMaHVL7jT/6kFs6KqYjoml4e6pfL5A7bhKGrodKgsXVqMFCb24NiTx0xiKoCT5T3L72kFd2
niEZZ/6orkZTTWxl2qY+ZajTbRlJe/2lfxi+kscUelkBIx5OPpYlJlMLw6tWR34sdsNehKl5ewW9
/iVcpjDEIFyccvySHBXX1r6rktmRM+pHpe2UduQJPOjt0XhtjssaysRqTVWFB1WHGdly5VGQm5tg
vKq301YONcHJeEvo99qFnhO2s43OpVKSI+nZY0cPMsl7VXamH4zd2XAWD+yqqB0VH0SX60U3Qr0G
kBqMKr8pG83VMMzGUE+Bbn6Q6T7rTlL6INjJt4ceO/lig3ehJqUqJjSqKeig1Og2t/QLnaHuC0L8
oP1oos3pGmF7NExH9Cy45DEmCrBQgtYtQvjcsja7eUXJDy+Q6k7Vvsjdj1h56KLU1epV4C6X1mii
jiibyNdRS2T7fPb1eiWLGMHehKcvQArrfTlApcsw/aUwN9e389IXM6FHiceIYr4Vcofu5YBRdAt+
mUVua2wVGuIJIshPREY459eiOJJ7ZmQlP7TJcqjZOYPo9rm4Zzp7IhI8e99okhMdzdc2liZIaH+L
WnVj6YljynsTBeXrW3bxNjBfLPGgv4KMSd1Se8LUMMNPGm46O+zxa28qHy110aG6GDTP7XGhSknS
UYO4GQuaq5e42m44gSz92ITM68eddjsFlqM4xhP06g6Kk3vdXg5FnW92A/CR+/xHcN+wSdS1JR1+
hLyLw3yXYkTJCFqhrMaFTAl1hbPNZYH0zPVR05agxwU72ZbhdTqQgo37zo1BCj8EBjIlI8i9ZqMI
+abedIkRMc8Na68NN6ocIbeG/wDZGwwg2Cmc2dWCXqhueNFR0RwwDBun+418aTuBP9fu4zmAEOCd
Xg5e1IDiUUk2Vie4BYznXg331QwiW5qBqR/LMngG2Si2V1I1pA/yOQ1yY8X0qbW3Woqq8RJ2mLOs
dPmzmVO8u1AmBUpB8RQih3WmfY/saF/kyqmIrSoEkzXoLs288vIIsnlLCjRDLD1kxMYQVdV7WCrq
ppL8zeg1P5krUHPRvT73JwKaV0fuo9YZh/QOAtlgvgACHpW5LcrOdxlZvFTrGk8ap8LF5eHlaak6
eSutT7Ke+all7uKoMtx2WMIySscNRPB+Qhi48NKp3ks94BWdZTyO+kydIa83upG6avfRJqmrm/hv
oymflj7PdqvZe0Vvbsk6gLKm/qvJqDfZ+aYr4nujGR2Nll7dDa4+a3tbob7exbvKbCpXN4YQLJhP
DZHuZ0pXxyohFUk6z0RrrIilUJkfoVoayiqoG8fONh1Ivn+d+k/yaO6XfEqhJ/xUVraDSh1YzBaf
NugEzDTeFkV5lGtQwmpYcQoIpo3p4Dg5Lh0kWDNpa43oqMfrBGaEwbiLafVtLhtfU+46szpaDQbq
yE9rqBVvXlG/1Ia9oT5OpZI66TqpW7XNXan5tNDq8yg/2hke2ZbRW0/VVIPWTFsibzC6UDVo9Vjr
RbKNuvYLqestaSR/tajkZ9V4IyeDeog76ziiFK5mfdDra5g0aEdI6XRSzUF1W0KPw5zLbtaRU7rO
LqQK12AEHuUe3MbzrsuhHzZW0x6KSijAUsWJ1ak/qnbuj+t8mhbllJfoQCS6rbmQ1fX12bB+9K28
3rZVqp3iuOq3WaN9KWu99MdxWX0UhosDiXsZjTzpp6K36uzORaTsYnNugo5Od2nXghJWj6xTPI0H
ooDeM84h9VkvaOqA0MLoDnNHd6uV4+csiafWCsGUhurmku5INgggMC2NVu4h1pZ01zTopciplW4j
Wm8sVeucUrNRMs4+RZb80VD6zbzKrDL91ObzF+BsSm+dIq8nFhodHfmrVivXziTM/yXNTa8huR1Q
q3dmzbyPh+RRT5bc1Rtk+yqS0YbWR+A+T7XUxW7X9uB8rFBgQoXCwQCs4qx06Df5kCl+YdrAZk/q
Qc/pphzG2EkIuG8T2ZcTulFVdSsXCvifuq8glcGYDc32zZTEDl0yKZxLbHWzbEojH0OyAnxEEiuc
o96dleykk2TYdFL9DeNiW2UaTkW0UmcyrZ0hqXur0r/31bLLl9500BXf5AhozooZ+EpNt6RKkhC1
T9Ox8WoZlwpd8RHDDKWV3DV9tOwNQyp3GlHxoytp2vT6XHgyioFuMYFtOpMfSrsELU990CKAMhNp
zh1MGn6A5IPtKPGwHpuknHeJPkOiVcbxaNMZ0KkpJweIyiHZjbvklGhj7C42OkkIUa1SW74ygBg4
6+Jta1kPelUNrpkbn7oBD8emyCd3lqNqY+JN6VZG9nm10sy15spA+zMGBZPV3qv19NTa8VEj41+L
Ln1SI0n35EmtdzOtUAFXop2UjX7eJLtW17+sqVS6MZFqtxuNB6kE5sqqu9KpWrpN66lGYjcuTl+y
f5CC6RED3aK16+jMam66eVNlzmjnCuJZPzmU6o8D+FCkgT71vf11ieIPha5BIqWklbOivZVbs081
ugVfzJ4sVu7YJZL8bkgiz1Ya9KBIcb/K45aiUzl3HbIVqa9Sp6+N7dJlqH7FAGC1EUiU7cXRVSlz
FBVYQUK2cjd/LWZNchK93/SJ6koUN0dNoCc07rJV9UmhbhpqfjYs6lXS/Llfy7vRmtEJVI2PwEUc
ZEs9EhBUS6r8qeqBZ7bjn2v0Kde6b8Nk/Bzhzh5RutjJ6fIpmVJPtqZdUlupU0nt7Sib/lgsIfpA
xylV4XYPNFcdzQZDzJrtwUUWGBry8MWiTmxE36Y23mfTvLVUeQd4oCMnNwDluUabO1I5hjZtEIwg
wgL2A7PMWz9J6sWvrXFrkOFkYlxWQtdbVls/yr9aOggYasNPJPB5t5OH3XYl0GQZ7b7D/TKByM2a
m/2S5FtbQzScAOtLY0+xWz+N1E02KBC2UtYCUrQRvcls3DBFOTnSiFdu9LmRzb/MCveIYe4gqZA7
VFpvCwD/+1Fz5W7AhKYh+RO06BxjWAOI1XsTzcJowgvOiPIfpqYc8uZGM9BRbdc1cZOlP400/tpq
6clesUemFJJ63Ud4SKcqpFG6PKib26VUjm1fO21peibNvBhjwr3SbeVs3k/z6OUddDHSAo3VUxWP
XjLibzb10JrVdrtKq7olQJKRMr+DkGKQxAjJMi64/JuqTC7RDg3gj6SWN9aY607bgnAqgppPP7tR
/K1Obxe7yoFJi+/LGiK2an4q8xkHPvuALxSM1NgYcePBg4MEF+CK2kANHeHsGJmFoy5rSFFKzSUn
pvjXubhXJ0xP0CiMaHRK7Tm0+iDpMAEnfR/N3DOg7NWX1VYum8yd6wHNCMUpksEnQGQmJlCjpDo2
+vApBldGsxxxKF0tSRdvlNrRSSuob0rfNfm7nt0BSRC0uQZ9JJDxZh/mOncpahijaTsWudFRmiw7
+rAu6lHua+IWReYjMLuacZqm3bxquya1PjQL1DTtyjXWD7UyOXaL6by+dLvuuxX1eBmd1Fw+lhVO
vU3C2E4dWRq+EHOf4QZVs9xVyfAByvNean9JEPCN6MOUQnAnWTH9XCDQJltwsT5JDf4PeXQSI/XG
ZD7FRvvYD5nTFaTyW1BWYfd6y09A4no7JdmnfKJPSPaO8WSbnpov3zNlwfMW5M2oQzlWrO4qaw7n
JPapUgEuKasf7EqL3D6rP/Z95NqgYXcx6zExMBmu5VKCwPWnRoMDl0vzGVlK7tSD/jBmUD/p85ua
mF/ylVKA+CIPGIoGgbkPJqPxMlUrPOSe07bsk9kbde2miTNjm5hVutEyzVcU0/ALZDtTNgedOm0S
qn9BTclyIH1pBrGprh7M3YzEQu0oJmSzTmUdFLmhBVY7KJ7ap+opm23dUYGkcPWc3GqjCXhs1q9e
P6gfU/x8H3x0oM+YgFymaqtBNqnFzK9iPlV2PfqqmeJE1f/+1W+hnKmDUVCHtB8vqZJasZZCUhBl
RS3+3EFtDFiK1IHcECKW9PH6I/aZFpV7Gbwyxl4pZ++sbK6VNqltqNc+LD7aPWDvWEOFMWD1YYya
HPS6vfIID3eZsnznKUHhg3UajZlqt4TWfXOX+MVG2zNWrjth+f9CxQC/DgFTNm32VOIKIGa/rCPu
Mbz4yKem2awxQt/P6zvwVqKHoIxzZoPbgQEklno5w0bnkyBx613CKOg9ttwUE7OtQz5MT/RJYPVC
IRBj9zLaDVCexwXKvW/XpRnNSK9GtL7Mv4pHzVXDGOUDv/PAIAcOQvGLmj1c+S+t6wSYPgAPrDeQ
tNqO5oZmzYiHLZsKHhuvdlGuYETKFqpl8ybZ0UjA0C6yyVUL8hqQeJnCZk3zYJGDJq/C6xt5yUPO
V8XtY6/qTTWP9RggWSey7fUxKiOakCOWOcG1zeOqAskwoHsUwUxTIOvxusStMMYW77TvReKiW1gq
TrdlNZd3DHSzus4129whUPFShtouNpHiCjv8UqxqoFO5KUIxc4hoP7nTYOWLWtcDFprQGxXyorEW
4bYQ0TVcqKEa6FGaQPSoFrEsrs9QqNISj2o3BBNIvVePujqoNwFIcNqn3jGc+rZFjMchqCAcIirb
XVohaiGEoQNgmp+3iSsTGXC2DpiPn3ztY/5lRs4b9KjyELeJnR6PEecdHIMXlozForwKRCjwtDxs
V8GDa6wSfcDx04POhSLSU3kEsPbUecSNXe0J0LMlLMC9ff2AXPLcc7vcEey1saL9ALtpGx3pPNyP
EbpWSotCg7RkoqLoxc19ubv4meu+yPo+Gyx82LgDmf9gfx7bNsMJIY/Xl3Wp+vrq4mJ1vLOLq1wU
e83Bs4lenLGbNthLJ9/SbesujhgK9EyawJ/B8zuZr72uWZKCMmlA2bPfghTXx+N3o7nmk2Q6uWse
lWB6ZKOsVtgc2YQdsuLvggVfKEy+WjD3IZd6tbTcxE9gPbN6N4b5AZNGIdhHBR5zqWn0yhIXU4sU
EDmL4iPqNzOIWyYNzMM4ljeRE0NvJvaYsmIniOOXborzDeYC7GL0uo7uGG56lEeGwZ+RC17fwEsW
zm8KdkDPHKbuo3oF9eYYLCoeyqhTxNoq2rnLoVqzgH8iMvj+uLhWZbpazCMd3846CIfJL500Xf/H
FM+cWsgrMdemG4O5lA7agvwMJRtZH39c37W3w4NIj87tcJ4/ofza6BqWNAZx2KKM9IVJo667xWvv
u4cU48jCDtsFGNlrm5yrW02ZtnUKm79mb/CKSyF6/YtsM1tcsQ6t0CLn8god9KUY2xGHSw2qAHBv
G1KiSY4p9V8Zr00sF6UqgU9ePGrnu8u5PZqna75EcErGFDMf9ADc4iwHb/3ZHx5pg5qF847pa7aB
fDg7N8uc6+wsTOB16DoCsyznnb+jBBvaX2dXgXBpMQjHci6fvBdX5XIKOWlJSmK4ah7dDmgBRNb9
dScVGeCP9qqny5DDX/I0daTm1iJfrxt4O3XMnQIOilF3zZKRFhs2A5ygdYd+ipwMJSClnlDsvx9A
+CEXk5NOnxLo5PxH41xUWWQAeOUExsfCjTasJ7V8Z+8E+g5FZsJW8nvXQFv0tWuoDdqa1YC9RCUU
iAHidPkmCZh2N4AYLUC99lZ1QGPnTKGosy7YZZOHw9ImndH8wCns/GjDZBhIuWULrfDknCPBjSOI
bKbMRZmJYEJ+ruCWzywANwETMLD9GmnL7mt/tGJhXBNtLRdkIhTUATtEbt3bhduOYPdXAdXDyHJl
oWiOfKzoRK7D/sprX5OLLwM4HhdAOtkzsz+wZ586npLAdnWQW0fjSUwFcP0oYgDhtfvYdKSLosAg
8mCHdqU7i6h9BbHalLlwMjV6nUwdTKiKy9R0h9YlUNO1RjcHGVPzHj5FoU0uwkh2lEUYjfn7RjLH
sxtJ7v/7jWTKXMTpxslAgwKrjE/jQQ2aYA5zsAFaKNY+PzNFs3HC48BFmbyKiayw/AgdL38t3dIv
ijsoLYGCHR0U1W/dKbRF47yXL0AD95xp6OiY8RAXYyVLKeUsjYEAhDGHdnnM0Ab+hf/1InzkBOWo
zZ+Q8bCQfmaZc6OYpACrL8/Hv9+iXJ8EucvegMu2+RILtQIulpnOzXEelKeok8omzHU+vubgEH1r
N15jHSV9S0LT76Ggo6KZqwF1KiYsuHgszxbLeRPIT1tI1sH6EhPXID9Ajy3IfZ9xT29CzZkJzn9W
CS6LVsWviwNBzS3wMJo/1sXHpbhdcgfFEm/yZE+dMaPlTvJfOd3N0NlAX0TwUwSL5YE5SQfShCjH
L8kkNPZXPF/K7N/SA792Hp6Jq1znSeky3FQ2iZ1i+bn0k0+qZXP95n/2/it7yhNwQRUP7cwUK9E2
1a39l4LaLDlp6UZSQjTvIMqS+ckPjNXtGzf2DF9He+go35uflb1QyVy0qdzlBQTJXJhlPwZG2t+v
aoLGWOYM9IMl4TdEk6OBq5g+UsnwSiRCa1d/Br3w1ymiglyPXSDXtoT9zrPUdTTpFNkKPJno3xpM
oOZI0o1RhNe/hD86jw58ET43IaSnlfjAy2bAgZ3uV5DkMWmIJEMkVh5Xd/GyJXzHU+TSOx8YdJXN
6QCUzs9UacDfGtkwIiJO8mOJHG8oj4Wl3AyRehwlc6+n1k4fVvRUg+vexg7om509M8zt7DpItR6p
MFxbJbpWAHuQ1FlrXzG/LMnXYkr3LcAK122yIHvNJpcuENNY8xaQhWAZ5W1V67u+/SZn+Uazhffb
xVQIc3eyial2PM+5+GRW/Zqh5frrIVt5ZJ9v5K10TELZYVJDwA9cX9rliP9ikEeoZmoPpG+J/VxQ
MwJ+82F8RHthY7u9X7FsGvLTbhqMIj6hi5UxjPH8vdDnLPvshLRQ8JytBgvF4652MJyMwJt9XTxo
ch3Fhc2LccG2MW6K2SSAK7m4kCZ6A5YbxAUz6gEGs/Y5bQVH/qKTnJngHFPPLKWqIpiQkvaoReG8
3NhgVJ1koe6jcskdzyxx7qhPSiL3Oj4Z+rmsDgC44WP6oQFTHQpt1FG3AhcR2eNykAmkotAsxKdK
FyfaNKAhKyFFPO9mv3fzQITdvJxsnS2Py0H0GsWcPMZpa5HisReWum8UP93EQI0+6pv+lOyU+SBc
5cV3z5lZLvmQMMNTLA3M9h79OH6ipcNIB82gjF3VQl5gI6+tmxvis3qSCDZ78VFpYPRFtxnJxC9s
5NlxGFvwn9vDzO7QcQuuozr3pf81MqlxFNUxL11P59bYFz+zNgFYUdkdrMU0KtDhP8Rl8VCOIuGk
5+DBB85zO9yxm+aosyh4HEGoGIdVkHmABGySsAxECxLuH3f6GKdPvWorTh/0sqdTvLMOjCbyXQSZ
l2L0+aq480eWyrKUBqtKDujNuMt4kwUZcTXID1d+mn1+x0CxyCR3BJumnVIQ87EzAcUwPOtScKlg
OqI6Zc/vrEXUgLoUMM/XyB3C3JRMdeqwn2tDHDuK3UYS+vylq/zcBnfigMsjCugOf911EWCz+jZR
gThdAhn4jCVxVrw4gF/w5/y7DNC4uWzN+EF8OVx8N5//EO7SJaUxVXKLHzIH0Sb7VO7Gve7nENlj
NOYl9YVp6qWIemaQL4vLc1QXZQ8PMo4zQPlqOO8lECAAL74XE41efDOfW+OK44CB4hjWWB5T0xsT
Z9Gc6Fa+rf+KDr0PKsldMz2KXjeiA2lzIQbUerNU2FjiHxAqCRyJHxqfO4zZNAYuxMmd/Prn5Buu
VIfSqQrLrQKWTHMr3UIY8jsE9jbC60r0LbnIM3YZrVNgyJDIxKFRA/wfeRHG7eiW4XiEpH4iZ7W5
6FMYE8TWR9jrO1+SUI/AhRxQsKU7df98JYsr8YJgwMuKWauhFbRAAhAPs0tBRENmwSi8yAIXbkzQ
imlGAW+xI03xtCYG6X06xILxWeHecRGnr3KopAIyGGCGAQPH0UezR0WF6Ve0K+JM7iU7YZS71G07
P31ccJmaiswSRSTtqcdYooFWcgGMMDco4Qj57S6m8y/W3hTGjbUYyPgrrV584qEj1bbbaCwhVo9p
GK/w8fyXMhPjDz9LJPXCyHYpizq3z8Uao+iJIUvY4QL4nc4BAZSDEQwE8meNkDV3duDq0nOPQhFl
DsWVXUGwe1Mvr0matLaGH/BL1QCUO9NRHj+D6R+DxO0G8xlOCeDen9RAztfNZTpKVRj2SGG287Wd
dTf5g9urbpF47bbe1a7tV/t1N8PlChTveke7qUIN80GAqX37jx5nylxEAncLmL0WHCbWNwO1YgB1
E+bjWZjthAotvzlTjFEDo5SMhet1Lpk0LZ3oDGvFNg7TNFwBGzmiEHBodlPnZrnTzO4QXn+SXA4X
/9jkuWKnsc26NcKZUqvJWZYnWlLnuoWLrxAMIv29LJ4b1lAqKcnBrggADiupYIjiTo4R3JkjIThF
mGFrjmQSmb2c6L2Y5a7NpIbur5ljZS3kaFgrZNLBYp+6S4DwpLhi0MjFh/j5QjnPzepSlepK/nuh
iVvcMGKLBRNz+Y3onFx+eLwsj3PNCkRVYAWDsaXcqGUG1r4PNSCT17/d5Rj0YoS7IRtNMpSpJUg9
Zt23LBOIRW10lCo6AfmzM5XxTqYiGTF2Qb196bzY5BJ0Sue1mjCOEUjdcqhME4M6n0j5l2ZNbp//
uL4+0ZHjiVY6TLKpvQxjzDc1OMnabiQ/hWRLhVx5I0b3ic4bd29Os2wW1YjPZtsbGbNJtSqigfrN
xfWygVwYgRwyKN5YSszidhqa+grxEjZISb3VTW+LsAbMD7eJOLv5TaoKJkwCwJsC1qHXEWw21Lih
KraTtVi1JhjDBiPnnhaUQbHshAnj5YTgxRy3mVGsKGXDXEVTQPhXIZgMo5NHd0v7qe+AKJzdFt2A
psg8pazcP3KdF+PcNoNNtS2gJPnclpyBlZEAnNzkmH3A80MLJBCwBaIz/5tQ+o9NXtqIGEvSlqAi
gsbpR+PDwr7vvgiQkNxq8UeM4DnL9h1I4suR9MUql4no3SLJ6XMU2LFI+roZiiGEP63hvFjkYreq
WVHRQbgcfPZM3uuXMkHsjn/aFzSUF1tc1FYmtegsAlvaJg3j9FkhXX5YQWhWg6DQa0df4DiXQ8CL
QS5ya2W0Qmny2aAKaS+IA5bot56Y9vXqxzZeVgX+XdDA+s3l9GKVC+XpkA1LjYwWiEY9WOnrZVYb
IhSCZ3/h2zj+YpCL4wMkeTWI2/96Kw+6Z32wNsQbitMcrqfBW/3Evl3CMfME2yvyVi4Grdmql8UA
uwxMtnpz+0w0Hh/YFy2hBiw+lSKLXBiSuzivgD3+22KGZBSQrl8WO3MjBm2L4iwPu43j2C5VA3FA
wa21+wUR7+gzRPwd62Nf6sqX5PurqD80hlHBGpMFAmCNtcYYIwFaY9F2vmOShe/bWIEL8V1XaiVA
hyYwDH4yVpCAaJXpEKdGDm48FIDlbqI/0UpFr/csIPBN2Exba8VijjsBjC6ZOwkzeYTKIj8VhAG+
71eXgw0GMtwfc+sPoIRhtO2sI5C7JSaV8x1a5e9YnMgq+/OzerWVT4UmZwq+5Xoc8WaXEhEp4OX8
7Z9zz3dS00QicVVi+wyoJFSYZiPd7HTZYUyAtKr1++vHXbQeLspMIM6uac+iTHusJ92dMsu9bkEU
OVUuoEiQVh0tFjn/VjE7E4wWwnx/k5G+bB8XTCSwsClLD5/HYEvvLX7pa5bPOtAD5gYUMN/8aaXj
xSSXyYCLMrdSVvFvvWiD6WP5i7KbTukudzHCo6H2L3sgF9FCYauBXeNXAguvc9SqEZl69vhkV++r
O2kEw8o7rl6RQS6TGfRsiToJ3sLyU2L4FMn+pPkgKgOyIgNz7FbgO4IMlZc9Kldt7EYdK3xTuxV7
jsgWl8isEaHryt4yb2wJEb6iC4gXN+pkWqgdpsqDDvqrzFdAVgTOYeM9dSjB9apxmQtqQRiTxsh5
UPtrUJWBGWBicdv7dRmAuAF+IoQOiHaSCyoNe8hr45/tpGh1XHSZl3nuMbn066uxnXTI6XAgTGTy
v382LrgYUqbNVoTP9sZFhO4oCMx8McuI9S6z2DUQY6jZMmPH1m6vHy6BBb50ZY5FqycVdm6WWgzp
PbVEDq5b+E3X9Z/IyJeu5EqW+5XChLZhFaTiJt0890Fu/utTlpc0SklkVJQ5+b//MqLDy8+idqo1
dxP7NH9gS/SR2J+f5RsgVqdEB6n+s61+8JWNtes2UeZZHggYwNKxe0d6LAjzvPJPDCY39MthVNpr
uxkCWPsVxLKuuVE8Kdm9A1sqOMS86k8bZYT0rPL3xwMsghDFF65qEIlA9PCPvqEgodO5oFFZpOvX
GtEwzx+mKDS0O3mWg3I9tVUnaF4JXZNLRZiWcSYv7Mv9e/DBxS1UQb9kMjESk1ebaEZwq00pjtz/
qyLDmS3uRplHqBgpEdJuTFIEpV9CzeEOwhFBs2vcwlUTQWi8vI9n9rhbxbRMkloS1oZW2d8zxP97
IL7jvIl2kvOQ3KjjIor/aCfZRr1JGc8WxjnI0Gi5keYqCrY68aichzG5nTLJk+ngCYL/xSjyYoqH
FtBSl7MOAEkQnfj9YbyJd+m8o4Cm1N46eGLwxMXX7pk9tstnobI26qSaSraL0hcrDroqaLTP/3FN
bM1nNiqCx4w5YU2soaX5TAZ2Ao+gFshh7InYZS+/nM5WxGWks6VHjH55DKIfxkYGny0em5bHzJk/
3lF9vhiFz8xxd01vxMSG+OHfUfh1nfJdQxsiF+FSUyVJLLNJ8MnkjbGxJF8FjUS1L7dITZnUrejB
JHB+Hj3Q1QNkHWbs57pA3yJzte5DlgTJ2AqeLRcv7bON5KLHZLdZYbONNO2d3rVON3267ociV+cC
Rm11aapRGLDVv5KaOjSXfZNqznUroihoc8EiifKWtBbMvLlN/jC1/mfPLH6OrirX2uga7f9LxAXr
7utznLZJmnUm7sk/uLuuHyuocLy2NcTyJGvS/44VyBuUs4KqPb2joMq+/u9jPEiFXhuMSytNwZQD
8g3TdsGB1OWjG9mHEkx+xsMatYKk47ozWnyTX4oyCv5imIvNAAhLt5p9e+hcgS9egvkbZ/7BhYqk
WjA6YsMK88V0v+6tg7qL9u9IRq/fxhY/L1fLK6gEU3jim/Re7PXXA6Alc5EiTWwTtJXwDXafoAOm
hjYobeyFgeF8yTNEU0eXX2Rn28hFDoxMTtQqsLiF7MYSpKPrQzMkDo1vSkBzpEg5mUkOXo/w+ue7
mAOfmeUiSd3PlmRiVDYAcsXLm25Bo7g/krr6VA1JA7zlWAsc5nqsRwPq9SFoCjBeVAZ2Ns5A3gNC
KLQ6nYlxwINC8PriBAfgOYyeJQWyGhfNWsE153Fv0R96/zFLnq6bEKQC1vOfn9lINOizDCps0GX7
S4IetTd3VLbq7j0C9KIlcSGkLtt2bjSYG9oPRYtV7Qrr4/UliUxw2cZQaaZmVcwTl8+zeqTFB+AX
BV/mcjX4xe+eG8Jn24Z7cSJWBS9YoOiK2dfOHSk6+Z03QhHVBRJTeKSv3/3WM7rgzKKk1CRbmDMU
mIOqQbEuUYFnCxfFBY2VFAnjN/195/w/P1HAQfT6OE1jbSZmgY38gwtTEBQJFyz0BHtYGQgWLCha
XxnbQveZgeYK386EH0yQ5Vg8KGBRZSuxOpj7E76oy6jAF4/k6fDTaDSwmfh4GYibMSlHnKo6Zphj
me9Yh/Vd/U6BTz6z9Zz5pGHlHch5ke1M/aFMf9Kk+I/nTOHiBWh21IqyF+yfFnBES+KiB23lZNIs
GKyku3E9tqBsvR6eRAa4fGOyoRLZMK9o06/g8XSauBNYEMX0ZyW/s88SN4WSRDbOFC6p0AzjHQWJ
CutCG2GOCbvFtLzraxK6Ohc5ir6YNJu9/t+WNd7R9xYkUgoXM6q40KwhgzWG9m8hGbKxoNeOc1xC
+egP4c1nJ4sLG7G1msXKivNvXivC4rwoBPMtffDzrjZ0BFlPZXFJYCDDeALF9aHcqv9H25Usx40r
2y9iBElw3JIssqoklSbLsr1h2G6bIzjPX/8O5O4WheIt2Lr3eeOFIioJIDORyOEc1MGef6OlR6CP
fC2/0dCRVjN9lK6MoNDcwmNOI3GBvV44IBW9EcsUBG18IV8agcib97jKiPxjsSnweCOnBOwzBcZw
lu0EuilaIOdC4nmhccqcVOP3u5hiT+HrU3dwh50OaLsYc6CBsL7IfvTCU4mwj1qZ4Nyl86DEUNHi
OwsP8u8ZqraDS1UPMoFP9i7IltUzhq/uF0NuymOJY/zzx4VoQ1mEvFrbAJoUo2A6GrU/1ARMtPN/
6cDOKvsDupJNFuu8OLDwkKP9onOi9Jo1LKaYafAu6whzGJdOi3MocwySi3nGaekqSErs+7zqXNu6
ykOEWZqPifrL4gQRKuEcSlOOEiDcsTxluBrGuzK9npbgsgiRI+FL+NJULXRmmZz3XpyiO0DjUh+S
kWIQpIHEP3eTAg3kq/fxoil6zBYX1cDYR0unkYki/M0z0mQTtNdgdz9DxlSznBKiIJwyEhUI4gA7
k41DHmcCVdhcyasYPpdd9kZeWpUOVUjinTZ8UkPpXca0EsGdC8lnq9NDiAiXVnamSgLEim1+aXX7
EFqZvB9bffSW1HhI7Fnxk9p6MgeMz2SzcE9Fi1XfOo4eJqnrLfZUN79R6yMdBfwq2zHwaqmcq69C
KZlrJoD5DS1y9efpCm5XB5QpYPIcFUQJB1GFePMyW8lki155QzrLkkkpZGZyuTMnaXLMsjJcbYlB
lQAGFK1YRIgGAt3k5+PSpOxH0NkMPkVrtdk26EoDDUUscsPMj595xdXKOD+fNJMCFncmRo0e8tnc
N+ZcePlQVbtFj/+67LBE28j+vtpGhZhGAwwO2Fs/+pU0eJZGvVm766vWkyPJuyxtE10NiFWocujg
MQH8LScOA87ZOOLUZhQIgK72QZI8BjlYEaTKJPd7O58MB7my+Te6xbfMYC2bM4M0XYZqYLcNcqeq
dZOOg8jkt6KPtQTeDhbMK70k40g1gGAl2ZnNfa3+NOefXQtvFqfHqflZLgdZ+2gNtZtg8ODy/m5p
6PoDOKNowyo2JbTqgDfnOGs9ID5/FCLO5s1nzloI+4g3KlPaqjZAiKk9VIceBH4ga5kxdFYfMBAj
noPdihLW8jh70Km9dHMBRwrT2zflxyIEjnbtqDJA4eV7Ve0EmyjSE84k+iVN+jyDPL0Cf1gLzHci
MvGXlAdv4+s1cZFPjMpI2rXscog6NxybU5cCU99iBLlhoTi6pUWOaTUBY1l2y7xdArseQaFgTBj6
yRZ3LJTvoOjrdraZPkt5CFYrJMYcg2IC8bJKCY+bi5o6ZZHyNMJx/5OoV2Ciigsmq0ASJ2+YEV7Y
GP5iJrUUdxUrrjAHEV0lR0zFHUd0VP9W9C4wWJt3R40WTi1b22iiuRQDlQCz8hgYtq75qt8cf6O5
lP3kpQVyXgh8TuYQDzh5+Zjs2xHJy8GNkSnaVUH2bIqmcjZRyVaKxg+wx5Ni2RoT13gAdKlvY8Yl
o97RjHrNDJK+OED9qvgbcVWy6HUXfZBHyy2sK20/CiEgN21LUZGcQocJZqI42zKGeKZyZCPtaP5V
ZsC1ULVAoK/bIgxiGJol2zbfxiKHrQFUS1yfdfV3Qo5OSMhJ7nzLOvPN5DdQ4zeDcKznX6GcjyrR
o5PWMxP6P8KoXwvjNpH2mkRB4Yf6RAXIIZI4GjC5bCHO5KamrtbE+SjZTNrJSHBWZ09bcf5l08ev
ZHFOpipl4OP0JuLHYd4veY716Pt0NB9U8zYcUnfRpa+2VB/CYgbJXrcHvr0XdQtqGc0BTZyOXGQu
mGxcXOqCaijbzDN7ff0y3iEZvVmWKC1js9MvS2U4sRm0Su3QBlRM5u6y7m5FfquD5d1RnWpoJFYg
y1KCPMPogyXf9rHkLbIuYCDYDBRWq+K80ALiwRCvEZyt0bpxm5wiOXZ7RRa9DAQ6xLsf7J6+jOxc
zxOU7yxqrPePuYZVZGIsI5Ad5PdK27w8VnvIxUF1GM9zWsPmsxnTKvIOo2vZEe68AQ6r7CW5K16h
SBk5NxP2cQOuZojU7ds6r445OXQq9Rf1o1Z+uqyLIg3hnExDad90EdOQzh/kxbOrZJfWItgMkX5w
PoaaudLYbA//X/SD8zJzUw6APIa0s6KXOJC5tDJFxr+3uhjRpkbP4fu8p0gW+/tK76upWOwutTY8
tXhdW30b/9gYWxfnOQDvpat2inX9Ew7+3bchlnTJvpgk9vfVqiYli9HVC0m/UmnvaF8T7SPnP+Qs
nhtAC71HPy5FKWxxnPMol6QtKh3mlcUHGgEsNla9ywZ8MSZhIjhnMdhq17TADjm/v8VnJdo5zluk
GZXrcGDeAvMv5Hq5+vVI+C2QNJEszmdE+hSVxotn4mUJ13XJCbIt5ByGLDdaRho4DGXybfkvUznW
lcDPbmaMVwbFN7bU80inWP5Xzds/J3vY3ECVqMTSVJAh8yVrLco6NeklOF3AICoewBBqp7rqMH4A
kiohXNdmULOSxjkMmdSapGovzkk7KvGV+mXycZ0AbJ66oOWbACRL47vfKFeyHz6L3FaCOf+hghTh
11sjrVctNrT/zRab7dzWSh7nPQYg90+xjoW+3GXhRwVcj8B5lPH4AGl3ef+d9QMAnv03lrrpKlei
OW+i96FcpgN0SLtJjCvrSPfgrDzoBXYXKPQU7N0inBxmZJc2l3MuRalhDFgGPnldhddIe92SGhjI
k+KCZOZWT7r9IILn3fZnq0VyPmZEq0WXRRB55mOEdr+d9FjJ4nwMUeSx1hXIan/2udMd6iAET1wP
jEQwQIh7FDf9zEoc52eksDQs2sIiG8YfbnxZlA+WEbznPngVwte4wykxsozdB++KtQTWx9e367Qg
ZdxD2jutT+DU+OJ2n5mDHtaQd6Yd4tfqZgy02knOswzarE6yBEuf0qeiQhdaOzpNWnr6ElhW44zS
B9nOT1RUvxRZAF/dlvOiiLISWvn/coKcUzHlHI1FOaT9E+n9SeJPYAEvPJ2rYA/c1lWemBBma4u/
2LKvStWuSXRfYAQiteScSFMXsiJTWBoIen1MzARNfpOgJUHZyXut9EYRmen29b7SFc6T0MIo0R6L
hfUAi1m8lyj2FxgG4Hl+a3xdcBnwZW7SxmWD+SNo5227q2qADPs95rprr8xBfOcrN+KsJtu1C7cB
X/Wu2qJQigYi5TJ6Tid6HEv5MZvm1Km1aFdqyrti29dd5YveWQvo0U6FwHdZgkA5+bp3M6s0jZgv
m90BqFitq8gOqEOdXgVxaAXGPdvLr8ndZVXdfCGslsg5maQfa9AewcmESev0kW8tokLH9qkZhqlp
4NmVeba2SkfluWG3zignuza0/daqVKfMhz1QXTNnqVNRe8TZmggCThkckBBGbPmlkLyy8tpqLapm
IxrHDHMnW5EX1cOfbhsngvdaiwQSOB2kTXrxKQufok7w++dUiJwALvKxWKFbIhAwulZggiEQSHqI
oovr7FQB4D5BRn9y41P4PYrQkozx/FRI8MHCgTfmxn0C58SUhjSSbGIbEX6dCp8G0xFUiFei8aoz
/eDEcK6ry8ywUbIxCZTCfpITcqha62oZC6eM+kM1mY+XFf4l+c8vy9RUUMtZqoL/uGUZcVjSiu3s
P8Xh5vvkgwHcY2m1fH7BESsqUDCKcMTOqyRY6Voyt1KTlIaZtWUWsBdRd9e64Z3l6Vd5ATMfXOWn
wth/MJtCPUZN0z/Xf8oT/CJf14li2jomcDmdIuZQmLXBDjQFOHUzRAdUAAUytk7T1F5lcLtbq4pd
m3qVBWVHdq0lefOo7+Yi+tBN9MsM0vTLp7ll6mtx/JYWejZkUpcHRliBHOW5qx7eI8ACl4VpWJbF
4wXpSqXj56UQ3qu6rqMJHQR59OmyjC1Dw9TCvzLYIlf+KkS2kPbTDKaMI6NDGAC+LAW/0bYoksM5
rTojSHbFkYT3W78rWwfwth6YxyvHSJ3iWb0DXRkYxzO/eCLDLr758xrvi/69rpPTv2RQdDNjfjlv
bsY8c8y8cst0dJsGnH7LsbIfh/5OA2Bom427BFDUl7f57H7lxHOqaZjGaKDErPsJKGyH+SYDs2CU
VLvLUrY18nWRnEYCkayZ+gYoloNyilQ0D4DD8LKEc6hJbiH8O66ZFUPPDRAcs/EvR9/rz2h6PTGg
ydELr6TUMYHPkgu2j53Omd/UVU0m8GEmqB7eaukUamUOPpQsWJpoQJNZZjttWWXOZNPbLlMFpaPz
bi+2yJU4FmKvjKIzbKLHsqW/pI/mk/4NENAgDFDc7A6sHbd5EAeXt3XzykVB0wJ1O/ZPN7htVSdi
oLGSMvecnfpTGBiAyx2uDVy2klt7APJ3ie7YQeem910AbKYre3/5E7a3+N8vMNmLcLVmOnc9ioAW
nCdi9kL5htZVzHmAAHkQjtmfPWRftvdVFHeaZtNEXdG1eWA1MdIpqQF3kJexGzUhphbk7qAmaRCj
fZrkZeEaUhOgCP5fLpc74myupTKMLPjWwvKJhOH71kx3Ku33VTR33uW93b73X4+Xp9Cpi6GXi8JG
yPYLENld9mNQu6wPY9hVJ8bTwPi9yF+X5W76g5VY9vfVmUplpzVhBn+AbqbGIaP2COK0RuASNoUA
PQ8AsIamou3hrRA628C1mzpEvMAvI3XstsMkEHGerGIaYxgKOAQJxlv5/WvbYmnbugFr1L0RmH4d
6KfsekTHO/XG/Z/Dv71IQ4xGDEWxZf7pZUStVheSkQVh5mhsWEIDHNsUgb0TTKWWD04E7x3nZLwK
5JQx1rWprGM5D5La3JXqCWBwAgd6jiPL1mQSWYEUHVDjnINZLECdF0adB+mBDX+0N8u3Yd9dVUBC
i9x8R2/huRXBQ2L72F6F8on/uFKtpUC7b6AF2k91F7FJBbQ6tcANQ5T5cHkTNx2YiRkWRSdEU3jQ
MNKoUShHODWweDp69zjbx0gh3iALccaZKzy7jRCOqWjhNlX9JSGyMqsq7mWAakGSlKsYDyaOpn7K
jHynpJrb5cZOrQ8WtZ0wMgXXxGYUsRLM2bNtlRjcnTX4aNvcJfW1Ej5LnZDinMUil5bHGXS32EsY
TbgJ1ADDjDvG60L2DKWSFTIMwLBNu3z3G2Aem45ktTouRMtbuzCMJDGQuGLUQLkHzsHki71jlJ0R
KHSd8EH5fFlnXqb8Lq2Vi8tmwy4UYiWST3+WHysV6asWBG7kVJZO5kb31TeQyCENon0vD+0HEEDc
6AhbP9SCy0h0rlzcJtFhmbIR5zoX37vxi1I/zOP3yyvddgCr3eUcQCItrYS0BQv0k31nBHO2Sz3t
M7mZ3OI0HjJPa107vRM1sQsOlR9VpbSxI8XC0irT/JKm+f1itR8uL02we3yxb0n7Ze6SJA/q5auN
TqmIdLsxJ95lKaKFcD56GquOThbJgoR8JnXjqItoulIkgby9SAnVLHQEYKs00EAUcuHMUyZYxKaP
fFUClX3CynNptrRQqUUckoeHqNVdAw2SKVjMpvH+8m5th9ArSZwTKRe7lWgFH9lp6t6iyWmOtXta
6V9SGvl6Kn3Ulcxvaffcl80HlVS+MVUY+LIO1iALwnmRfnB+pR+INOVFj3AzQfN2EjqAGs0w13l5
xS+zoRdcicq5kt5KAfLfL1BDvIwU5FZM+0P4uUa25RmOTPlGv9TZzn7IZUf+nKBouewQvDyb9dPY
OWUL6uWq+pr+EKJyi7SK8y1NVFcVrZXQVzS8dnV0zIeHyyvffhMin2kApV2Rwd/2VqumcTHkQYHi
/opuFedX00fpSgBtHr0CCElABhnIo2g2cftkXwVzFjMPWk50pFuDbOndua3u9TG/M7Rpd3mB21bz
KoazGmNGw6KSNnkw6n40JteDVJcOHKqjTxkVBWrsm8/V6FUYZziz1Gj2kEZ5IN8zUpgWwwdRUIE8
GkPIyM2JQk/m9i+J44zDiPVhIpPOQjQmLAtIoPlNIEq0busI8uG2rekapie466dt9CwNUZ5FTrlg
qBZOtot2v3LJGnIHirvc0NgRpT03lf9VKg8YChA+mslgig6MMXeWqXAQGwvs/rz8xSLrlQzuNUsV
vSNRkeWB+dgcYre4DQ/fAXb/sfQqVwwZx8z17LxW0jhbq8fBikAOZ/hdmILnIrte2ipIlWxPc3U/
y6eJfrus/KIt5Gws06xSoQsUxBoqz1Kgg/rzZQnbr+PVmjj7AutVIkeYHgxSqUcqIKHHPrKvwk51
63QOyNLcZU1f4zpcTrWUedWCcd1OtjxTrndLV3pTKOMZXz/NHdFE5riZq1h9G2eOC+aNls5CMNyC
ThWtC+jpuTF3ZpDvm8gVDndvOrSVNM4aMQqXy2OPzW53S+lYR8zJyI75LdplLwyHde8kvSN5og6m
TQe3EstdXUpR9QaGa+DA26VwjGjaz3l3kCzLT9Ra0G1+XuLn7IW7kMCcUC6gr8ww7wPw8Qq8KY6G
CZj6evnY/dd+R+f8TtqXbZwzae1u3g23xR2j/M3cLHE6zG6qfnEcZae/Et1Mm271dUcNLptmhkln
FTKiRfkY7bNjEjCySHX/Pv/GiMTR52aeDZtQJTYSMysMv5Zkj4DGsCbv1MlXGdx59SUj4MsRXsfk
RxEXXi9bt3WD4fJKR565/QyuCIeYC7BiTbhXoD6PCWIMGcMK4y7NE8Fd/PJgOHeAr5/DHWhMasWo
RzX09dvotFgHedk3B9ySSKWNn5rcST/aT63XGc5CPXBWIqsmOtv/4PH//QT+TYPCbyMtc5qDVVl3
M9O6wpjuCezZ11Nj7fGgvCrsZQeqpGvMgnp2vxx7rZQdY2qF45jMMC9sBv/0AbSAklsRtJtFXsPg
aHjTUVc+RDfYDeRZQKnrmeDUFUUN/8GIX7eAu4YGtVAsKr24xXk3o5L+XFzlDoBtggiAn4Iz/w8X
hIl5KlbGty3OLeodWu5UHcVLDVjS3V3zmN/2N4x7ktHJWfv4aO2VH/NeuEq2Cn57geuILA+GhDXC
w2ZbSyb3gPjKkZWXXZaTR8rWkw+M3i2+F9ny5gt9LY27Bgc5muS4RUq6A30d68HIJndaroe95iGh
tJ+xsYmfFMIgaevSAeSiDQ0FxuJZs2wmDZUyjShKm/bXSfpAl7t4+CK44rei2rUMTl+sMKxyKbJ1
9Aj1O93PfetAHpZgcVmwWT7rnkDe1o3G3iJAGrdNhJzcjRZX4VSYqBNBY4hP9ul3/QrZnH14GED0
Rj8nipM/SR8MgaJuxUprqZyrtIepbkuWCo+jr2UOFksMKAsWtrmRq4Vx7o8AB3RsTCPEcCWIFd32
B+MbjE9gs3ASb7wSle237rHVivh7LNKLcpCKBaEZkY+Voj/qqJL0beT3fSo74YwM+YTS7i6utU+X
VyrYS4MLq6tGjfUynJDOnUanyI6EZoK9FEngdFIiBaZl+ioP1O6vXqpaZ6C2LpCxWdhbbyAXPmPQ
z65QyGeNLMWHonQm1ak/Fnfjlzqwd/RgfokCPQhvlx3akgBqGToRkIPe5UDXX8G2Yp33UUgX5gnc
dX69eEaQPfRB6kun1rec0FGC4lT683PkCSspW9HzWi5zPSu5Vk5TKzJ6vPrkLjB61LzT/AvmOp90
q4udaMj13VToV2MR/9RV67HR50oUwG9dketP4O6OuJwtO67gCUAx/TCeKj+9bb7VN4MD2Fcsfvky
7/tv3c37vLmKbhQbhJKqzRN2qbZWRCnorAAlFl3lXnSv3Skn6SFBmRzFvntgX1XO8tdlm9m+Ql6F
8g3Q1IrmdAhxYbGLUgUkW+x0e9b8mdwlH4irOvO3uHT1D5fFbjrblVTOVFNZj6epmJOg6YM8/SwB
ukBSPyWqELNv02JXgjiLNeOIaEMsgTYLPIi2o7lN4TD8JnqI950bH+2D0N9uOsCVSM5+tQVoPdaC
FJMWjB+1cEc+JVf6c28gEDBxlRBXeWpOEkDpUYqMhA+zbemmDX5gcBbgKntrP3lfaXFVxAhADKl3
qJy4S7I8xHEH4D3U0uLynk71gZai7tPtE32Vy11kw7wMUWjiRT5VMRKHKDSpblj1R3URZaQ3zRNw
R+APRVHSMDgPsbRJXGaShSaqbN4nO7XL9q3cOlVFAqraImewqUAraZwzMLU0B4ShkcMZTF6GEZJJ
dtRDs6vgCaxv0WMppJzfDK5WErkT7BJdspoeeS/Vpu7Qxs8Dobu0iUSl1k1Pi/wr1EQBKsBZrxja
3ioMGDI9LU9jEB56nzWNDDfiFNQ5IjNe8NZKFtvltVevLHkyO7w6AHJVOkPUenG8+F1n+HMXu/YQ
+dKsHZbkgzb3wWVXs5lHXMvm9KUjBPcpmhpeXjySE7v1j+wJoYh8y1ie4/sODdnP4eldb761XE5z
6ND1U6yR0Ae2oJ/2YCS0ipemIIbxagFl0HL0g2CtzLecPT9W+8zpjjKSwpBMttZbxe8+ALfDA57E
99FDsyaIikVVyM1H3XqNnNWrkkrSIsZLfwbro7Zb9sUVObLuAHHG6aXSdGltzPOtdGhWkim3bdgF
iYuT0XWnnA7fo7i4BxxMAFjF62aJDccw2mNcLE+hbnxUlax05aWcXFVJv6oUrcnxcqcvJOgUVDRn
AI5paUEdsF19LBC24sGNszHj/eVT2XYh/xoaPwhgRpMpkao0/EjBHOM8OpUhsmV2jZ3vjUVk4Pha
hsZ3uy1dXKNr5yVnJeGW25WB7bafhp3s1bdigMdNX6/pCpoZ8J4HHNbbk2hUYs9qyU6d/qhqbyK3
wFQyJ1Hab6tpwlqJ4ZQrC9OoawCS7M9HdnO3N83VDFqQRhh5idbDaZbS1+Ni6bgzUxI5uv2lNBQn
pgh9plF0nWwelGGrqmGxxmYeDreYB0MJJ9Rq9FrJHCXLPoSy/RXe6UCn7qleyvve0D7heyju7rT2
1dbIEeNHneCVsVlttVYfwp1hVUay0Us2Spw3g6ejXyl9tE/KQ+srx3ifHuMfKhWIZMfF6yjgOGVV
BYghsiOcxIROSqi1iBAidb5qo/m5DidXr+ldAubWfuxaR7PI7rLpbSbe1kI5HYqMpJVaCbk/M3YY
+Kn1QwGkWusR02OElYUrSoxvZBthhSrCL90kxFL4Vh+zSI3aDCfLjxWv8/r+Wv3CgDAqv3aHfQ0C
HXfa6ZOXILvsR251FBfoNpqo8Akv34AEGBB/uOi6GDNQG+t6ETQeRm13uTc8AxrV1Y+lLx3Uhz/e
YkhDgx2iCA1zLPyzOx/62rL6zvKVx+Iw/QXT8Wy0vlKKFpz3AVQRBoCM5jfNsEwVHQNv3Y+ayObU
D43td74RVDraxBjXox6U+s//kUQufJHTLo5KYlpoRZ9Abp6wuJPNq6F/2YlnTIgLn9/nwRnWCE5B
W0YPI+Y+uCNEU5NZRWVrn09uCjOz59fTW1HMZa3u1Yq2LVWlogjk8ttSP4YAjLysIecB7VsB3Hlp
mhLWSavZoKpaPBmDW200epImaqfYCPQgxwYkgYFxEfY2eLuQtGnlCkU9G/xpzaHX8ISOPeMakI1e
ZXhKMHspgPjC8n0b+CqX71kEIaMeGRGxfWKmfhaRv3rbFr0qN/dwJYPTh7yQlqScC8mf2vuxQQ5m
9O1OFnjo83sQvbgERKIy7nRL5y0ZGJRZsagwrMy4UrMfeMgV9p1ptN6f6wNrzJUV3cBFyGdaF6NZ
8nmBNZnmDzkJ6uxrn4iY7LeU2lAsrENHS67M37O1JndKnFU2SDlJ+XdARILqirXkw+u6cea8y2bX
MrkLrtHtgpIpLvHQGHfoiPeSI+4d8ElWQSuYWzq/S4m8FsVda1oWybVdZDQI+4W4CSlaR4n1wkHc
sJcwLCKFs5dXpeh5seWV1mI5Cws1uZAA4BMCK0g7ZgAiXE6M0fe3QA8FS+QTU+FAE1sppBjtH1Xi
ZLmjf28OdFcjq4BCrB60h+WY4ziRBhVjD7CjehurYH9VdoXrgMsjPERXGdvTPKSa6U+5ErqzgaGD
qW2oXy556apVg4dcagusb1NliQL8V6Q2NI3P3JQ1NZqB6pY/0h/d8qjbotBkc1ErAZzSJFLT2LJU
0kAK0buZPHam6o7VBzk6FbZoMVuuBE+DfxfDaUpNgeUqa1BQCzgqtJY9c8zdbvrcW58vO5ONQBZH
9a8knceUolklaWEcWv6MRn95AQMv8tQuguYeHXO/OANEG7nx7GUyWQCvycgy8ykotDzIPZngXVSU
3Y7yTQTYlkQB62P+OziK2+eG8SJCTFtR+XhnRGdqlqtYobRn+MDaU/4pP6iutvt7BJQhq2EE9Dcg
VDbtXVMBh0lQFUNw9/ZGJRJBE2srIZa9rg7Z1bL/B8FI/LzfDFoxDfKvLC4MyTs5GWO2yhIwvYCI
0a/ZuF+RHglqtb+xNhZ1nJn4Sh4XlXSxFal1HL2c4Y3iM0QaCR0IYCZBeVg4TbuRZ4fKaLjwdKIa
ps2PazVLHZKpyGyGqsruB821Oj/3kFrflbPPwFwxRPXuZf4rlx/SwqxK01Ul+nLCH6/vn8HF+wdz
2Ji7E6a9tnXmVSCnMzHJFXXKqf2eO4LpxPkZvsridIZQOVf7Aotj2HXjqXZL958bSXwnbFv96xHy
I0WRPBtT3+II/xxNRd2K9wzME9qmCiQCkx+RUhc5WiY1DX0ypDdtfAA2JUozh7o3HTsDIYSSXi1h
+ldT/MiBrWgrlTOlpV+CAi4bqJNgVlRXT0v5xW6DLrzOB1Rew5uIKs4yF06uiHCINu+u1eey62D1
hkD3Sr+MWUsDGz1uCvlWaoXoJb+pVysRXHRloWq2EILo/h2xh0gWd1PacUxa0ie/ZOnX/8Q5xVFM
pbbt91br4m7KZck0qQpxl3To4ph3gKeygTwMbOug9KLRF2FUnaNs4/W80iz+tRIWMS3sImVr+4U2
D7QQ3ZFdNsfSorcOsytptmcOCYDzYrTOzVfaWj7nH4xBM8C5gzslm3flzxqANl4PbyhZSJDbblgf
qsaX/SkQz8xtG/DrVr8cxUpLDSnUBrCGWr8AUupjgra+vwmvxfAvAgvm80Cd3Jp9qXU0yKTQ7aPZ
mXLVySIRL+NmmLxaE7PM1ZpSW4qXuiwlX7HUHwgVTlURyQ6oxNHO1ekHKeuOnWkIgq7N6G4llK19
JXTMSDbqZKSBYj1JQPOggPMAbkL9LIjtzjPAb3WVcytALJkXELmkaJQersm+edacxVWvwbsTCCRt
n5ZuI22GLCO6t96uSIqWLqRJnaLMx0Yxuse0cCiiSDOYPqJOvEufJE/4YBQJ5c5Oq8Z86pEpBq57
vxspGyVzKuUBGVLJIcdiF9F7OqC5Q7jabf/2ulru/BRTmkNKbHZv/uk7bit4NZGSAU4keqvQLP92
Y8tmotkQ4cloJcPstnL8kOT024ixC7cqpFOmhN8uH+XWVbQWyPnuqenMOR7KJJijxinnmyQThf9b
JreWwHlsyUQNM0pYKAfLrlX72hgfk7L08KrzpqIClLyoF27rvFYS+Z4qM+3DcejfdV5bOonBXmR0
MZXDcvVvzysnRoZ6CK4HXTWcpPkKBBY3Ux7ec0avQji7zpaEzuVc2n4oS07Xhh7VRNWGbb17FcHp
nbyQZQJyE1IVzadZ/hRKj6VWexHVvVh9vLyazXsF2WjLQLuFik47TiEIoFJmrchxbyMMJdes5dO4
NoPfAXrd0m7MY6sYWgaVxVmXIpmmZSajRZHsVq9bKfHoIhxg2PK6axmcBVFz0NrILKDfmKqdDsnR
3OnIYqlXIj+0ZUhrQdy+NUu2hGEPQZFy6JXSURSAetHbNPtZdHeSITimrUvLNlC1ZDhbBlqs3mp2
2FBTjacsCrISEGXph8YCT/JQOFUre5cVYsuG1pI4v55MU4oRogYdl8XH0PIM5VkYcG8UtgiaX15X
w9kp1HBSpo5GmM4nmM5PjrGH4iWbUGC8dEYqLmxtOaG1RM5oExNBDCZNikDad16KSdAXWAViOpoz
+2AwNB1Eq/7iGj6LGkGfKJw824yV15/AGTXpJUlZNCSo2QuMvfeYodFD4xh4sgt7uZlC8K/LtTTO
Dtoim1Sla6OXXm4WHlvZRxrU3jxdsbdz5NP80zsUB61bLLuk2BYfhZSki2k742ZZBtDX6lVCvX6i
hdPNTSeqrm8e50oWp6RkzrRhLuGDf+3lP+jU4634jbNp5ytRnK5KdaYXREVKQC3Sw2SGt9Hc7OJ5
cA0a3ajRGEggFb+8kxtdtLCPlUxOW6UyIXpdaqw1ftwtBzbk0H5uesd4msDHViH1AjAGkM14s9e5
RncVeegDIpVz+TO2zXT1GZzGhtliGEaH6/QXXruC4uEu9OTbBWMISPiI+Uw3L4iVQE5pSbqY4yLB
p04z8bRmdg0R4uqmd1tJ4Ly2SeuWLLop+VmyHyl17Gmfp6LGzQ1njUIeco4G40VTeUAViUR2NkiS
hOv7oFTp3hqDBBMxZjXsBSfEckSclUOSbRGwrxHkW7gTYhC5kr38nVfQcXlPDsshMZ8inoLZXtar
MO50QtImWr7A6MwkuyqL6Dovq6s5Wq7tSARtvHFMb9bFHdM8m0AO1DpMPdlfo+FDKd3IhWjvNjwk
aoVoIMTAi6KYL9q/egfWCBSXUVJSNBpomFoje7x20VwRn9jkceQpojanDZ/1Rh7ns6Y401r1nTkg
0do4p1Ur9oBaKK67+b7zEJxoL5bbOanlsjl8sW5sWO6bxXEeS6kVYNGOSARZWbmT+wYwsYJ3xKZK
rI6LU3V71nNAlBeA4Kzij1mDvsT6uxSJsNA2dXwlhdPxMSLRaBiIvJsB13P1EOupOxoPiiaiRd1y
rm92jFPxvkMXQNIjHGDOdfFAjMqcK7n527mKczpbkf5a4kvzz0rhJYw1annahqzwUx3+sGaweVxo
/dAMDZ12eD2/DVhzi4yxqdAkSACTJRvPUfy1jwWv5e09VAnzsaCeRNnxrZA5m6fZnGbJT8B1hBZn
ulMB4LM3nwzA+CID+BubyBTgzOOqKP+DagHZjZfZvdUm5ktmKyTto6A/GoHmak/FJ3Z8KNwVL0WY
6Z5xkk30d/gPNo0MfVk2cAFlAo//drlSI3XVaEyo0TeAnp686bF2qTuS0+AyoaHliGswzKzO1ktM
1H0Iel1sfuSy1w0A09Y6GBpH09OU29I0vbq5HwrJSdNPguts0/pWwth1t9rcpVLaQaKY9iqGR7bA
5rPxNGIS0fZT394lZeWUh+YoXuRWbI7GEfCXAq4VoGu8IhVNncxlT9iDJNrraDwNLK/1Ft2P9wCG
9noRcuWGdeiWaRkK2p3BiMdXRbNULrTRsONgASyzUVInHjBOWj0J9nPjMQzGZRWNRUChkC2+BNom
ST+1fZ4EVJcdK6JeMZ1U7TiEVvB/rH1Zc5060/UvogokxlvGPXmOHSc3VOzkiHkUCPj138LPkL0x
7ybnPF8uUkkl5UZSqyV1r14r5E8VGlkNoBA6pFuvG15xGthFUgF92qj6LuuF0NHqAQuLwDPMcpv2
XzsKUV8o24WTPRr+dVtrYe3c2LJI2MTNKMW4pAeVrPqRXNt9J70VXf5gamUgJ/dUl+22yB06kJtR
MTdloVfOdQ1knAArmhrYvZf1dJMWXQlRtBnrofjDXrHD/XhnBdON2G2RVs7xbLEZL0wtTtmRhiYK
ICQK2vKnwW4TekulNy3F38ELOnhCf7g+tyvB7sLe4sxllZ4DrwW+6K5Fd+f0Vc3eyrhypDKo6rdR
2ioHrO0KpJtmGWFI88hLdyWVqoXlNMVB0tX+1HwbC3TjtFsLtmVlEWRiMkWmSOs4oO1Brh4zNthD
/H594lad0sIW0HH+URnU14tIlhqgRzKqCn2Q1J/2064aITcyU8aOu3p0N6zNn/zJL35bW5bFSlVL
8jLmcSBVN81+2s9aMYy7IGGwQJ4au5sqgCsnEfrS/zu8j+GfBWqZE+AtJr2Cz/fu3JYSP7Q3IYRP
y310bJwiKN82hrhyo72wuFi1MC/UCN/zL4vA09vpoXR6uwZuhbjp01Z5Y9VJzga4OGr1hIRFz+CK
wxBByuuONL3NrV/XB7Vy3F2MaZ7ls1nUsngES3gGvqiocnKrcnRWelNvOVY8bqQUthZsHu+ZqZxN
MvLmVhUo6XOvNg5UJLaccGuFFsGJq/WgGg1WiOPknvv5s8rlx9YdPH6b+xLIDb9en76tNVpEJ5TU
LSF0KMP3A+pbMnV4dV8luXfdytrdALlxGQq3VEXxeZl6teSCWZMlsWDwUfRlYHIy9+PPbGYnDsTk
buWV1y61F/YWXmE1Bi5/qco+KFz4l/7njAwxf46+4pnVH1BirUzjhb2FaxRqk8YmIQwSDreyeYNz
xMh/bMzhyhl5YWPhG1IIpCKpR/YPzsj14Ri4Vs1de2gkuPT0bIrQnJ9guSJDHGQinmVVe5LSLfL9
DTNLhKdeN1SqehaheQsqCuN+qB7TvNxdn7cVGQOKefvvYJaaS3JfRqOZFPWHL8zs2J30l9H/KkI3
dkZfdkFOMLmcOSL2QycxvAmcs6j9vv19pofL71hEX2apaYILXQTODMNRZVeL/gGv2KWJRcQlxQhW
PZDafhwpChLWeQou8NZFNuYdnd1B+Ov63K4EX+SpVQvKFJqBfuOFn0DLEwkgJpdBDlmnqMYd0dR9
M4Pk+hYSYK2r5tzU8oZqFKFKqgnXNN6a+xDRl/LUoR0aYzMk5EvQM+m1Z6rFW8P7yksrCJRlufoQ
j4AlEPFDlbo3uaqf8CYNNH1q7EyO8FsfKvb1KVmDo1586LyNz04JnIeyqVNeBjMVX+oVkT0dAUeF
kqAKxbnxzfpWbpxLa9vobBWMhWNNhCHdm0540ra1rwKkPE63ZrGZbFl5CGFgpjqD6hVgXxdHRRhH
qdV0VY33Xb8v7uYmei0AV8E2q83KQXthab5Sn00hTUgdl21Tg89QdkZUIBUoP5j3cxVS9fvv4IF2
ri/aqh8DeaqpSGSCvnue4TODJFVLaD8iEAGaEIiYenJ+l+uZYzRbrP2rQzuztAjiXGJmRCrsGDZM
KD6+x/KGePC8CotrrE7PDCxWqQ1RWe/GkAVWHt0ZbeVkcaraWSTfh4Vxvx1ztuwt1io2dBBMKxrs
jZrdVqpd6F9G8CI3p77d6ulYXSYLcEjtA4y8fNsgCilDl05zJDcD6sLhLbdAbuEx9Od8ferKMuI2
OqvjLVDr6rKdWV5sMfQhaDHJ4yhgDRRV8twNlY3jfcvCInTHI7iWmnhiYPJlXpf6dTRsOPnKQxSN
wWgtMFQDoNLl/mUWy1gs1DpIU/Veq8FHWL5m4rGVftTmoY/AEnV9U61ewlQgWCluEKjkLNnVmVrG
ZJT1ebnCoJbBzh25ym2HgpveOynKA/lGIFx7MQJB/tviYne1xVBxo0LK4jKNEB7Frt0qn66FQ0ym
Cfz/DOdeJme1Jg3HUoVLDLO+SNHruzQbn3WNHwXYP8BGIT1WRhZYw/DFiOnz9bld8RZ0AyArjN4D
ACiWT2NDmoaBdmoVdM1tHd5IW1zMK0fK+c9fPoa1vO0K3cQ7pG/B9qwze4SQabuVe16zgqQPkqIE
LTafwi7vCBRaeAbqWL0G9X0HUPrXoRHu9bla8XvQHP62snAKrZeIhYAIqmjR/qVkGQJE8VBUkttU
1Z7F/XOnaVt1qpVIdWFzEYUzGgmlM2Azz+xYt5Fm/hmndugaYIxysh/5N1La3AGL5Nd26xK45hpg
dSSKjqIp5DUW949oSib01sV45BuJ09PYUcvX6xO6umzoD8SuNtGBu0z0Wu3QcaVFXobI45dcqAcr
5I95vpXf/aBFWBxlSCMD+w4Q11ygmL/j/FSW0ravcOMIKBluBBjDtDB7b1XF6y3FkcbpF3gUn5Ag
/sGr+Lm16FNYxCC4DaHtWNBbI6nveJPc1YZwrTz3ZFr9CJV8H0aJbwqCNgwJTEA12ylT9gUlnb/4
IO/DhO7VCn3TefIjZsQZKX9tGnovkvDXKJTYacbJTVXdTdL2GaTx+76nu+uzu/ZWvhj2wl91rRCh
HNfoGQQSNUv+/VZWQTxa+gIutLE91oKmAf0g1G+BOzH1JXhtrAkIKkxQqf+DoDmfYp+WFJUm6+Ms
1Zc5+6YAv3tSWch9ggTGBfrCmWWgMxtcCxS94tvIk1VfPTM475YzH4qalFotN5GzyYvbts9etZi+
FM1WyXPtrMOhilNOQ38IstiLXWemapxKDLzK4HyqHeLNxY+mCsAgDXnrIYgOhhRc95O1fX5ucXEl
aRQkXYHhrQLNuKGSAqmeTdGl+UcsV8tAk72GOzEkS5btwLqwslzLtQrV/dGDJ3YBn/EyqPX7icd8
dYtdb601AecpGCKA0CMGhPIuV6slEjgGGuNfGd8Yl7t3d8QDwAptKHu4AVi7Rt8K1BDSE5mzeXtY
Ge6F9cXGK5UkRqM/ZjRBcx3E5oQ/7NhJ9rnTVz5ign99ATdHuzgkpLYCE72AvRmhpMU2Kq8HSuwW
Ml4JdMP2isc1NxWQe5JdeaehiPf3b4QXA55PzrPNoclTNkxkrAIZmUwa4pzKS7dJdtUA0rCJOTyv
Nl4na8HmwuQiY6AUkDQ2LDIHtxlaWjvsMDyAqhQ3NGV/fX5Xzv1zU0sid2gr1FwdhzqYUnPXx+Vd
mY4/Va35RpLRi9P6PVboFtwLn7qxZxbb0pgQYomFCDeW0RdZgxqaptXfcpCt7FIFMjBSangNzQ59
B1ifUBNHM1tXFI2T1wQaotREN3NeDo9jp71yNYzdcuLIjDXZO88b3R5lYvpVMdauJVWyIyn0RxuX
nQPZNa81rKDOq8jWGnJALaPOnBiviRsrt1DRL1Rlz+Q82llpmB7RBlOiFB16o9wcJQn5lHLod5qU
3yp1dUoj0MCkyRehZ89hmz1EcVU8RZY6NC6RoH6YhlZlp2DsauxODdHba5Wdz2UNyHfQVo6a3J9q
MZLHLpUmJ5+6wm+TlgZyWGujXRLwCaomfpRK91yTEPojKYZCn/VXzWsvCgfiGG1YOkVomF6TK1Yg
kfomHkI/lcS3RK92uSLeapAmy01yyJUBmsPS+HPEQQ45mtDTo/RkTj21hRg9TfB9lSknyWhvG528
lAb4JzIF6BrGpaA0y7dOH2+Mnr1QRh8qOgqvr4cDkYs7s9ZekYx3Ck1nHqLtM1HU57bSnhN0FSiN
/JAqmeTWUfpkKZKrj2Kn11UBjW5TsXtFB/F7VX1lUvaVM+71iZUgu5i/pim4pmT9e6wDaxBJOhht
i/GuGKN3Wo8Ib33/RZVGtPB13Ikr5aCyuLGLgal+IdXeAPA60dkB2e3bYbCYTQhgiyxrnnWwX+yz
xPqKd+ROGWVkZ5rmTsK9+6Bzy9WzXnFjc3jTx2FHcb+wi8x87kWR2jHrT4o+HaZK8kXd3Q6x0rlq
bzymvfarM+PZuQqntcZXrhPzpmrhYmmRxU43RqeYUEcooe43pS6jKV7HZyr7ocvFsZMSM0iA+Ix1
89SX+Y1aW7dFi2Z+raONLfPm1ZS0r/lUCVd00rHrxc+ypxEIC8lrlLBTN9DQ5pPmSRSaarpEb5Rw
OkU83KkmaHKHLDpIxvQlmQrLRZtkUCrTa8f1Qzx0T2HfBmUVeXKkPI/G1OEF0wknbpoHKxFg+raq
QxPXt2luwGuZIDbT5NCu+7Bxm6701YjcEM6+RH1fu3ki3wu9yJxm6NGjm4nQS8L8gAAz2nlcYaaN
wk/K3G2yocX2LR7aytBtuROlrQGxb0sS3QlWuFWuGW4v2lumjD8ipXrhGr/rIkt3jTI/ZGPt6UUf
7QZF7k5GLv7KmWTsmkK7T4j6LYFyiN2lAFNlg7qXM3Wvx/3Bipqg04gflsnD0GntkSXVBA7o/Ngm
SXMk+gB2O2r2dpmbozspXyI++k1luiRhDw1rbtqM7QUUEQyR2FoqnEmNb+nQ2WEXf5naeZ1KMTgN
pycyln/lUnjE7doVVQbfA1+xTFpsw+lU6+mpVZuHeKDfKyJ2IkrxLmh3dZv4Rv1uYXYiudxFZvbA
lCixuTx4qUlPNCrdMEm+DBXdg4PGVjl6k6sHVTtlDWRezW+h1UNS/IlHTxlHqGAvDRRKyzI+xuCG
RSOj04mvhI0u/iuQ0yj9MTsKX0X2g2KPmyoa0yBcNyFfjO47Tu6k/NlIIDfTYdUAWq3a2ElmBo0K
PXNyDenKyh7N0B7bzC6TbEfk+HbQc4/VGhy/dLh501D2l8a6Y8cANtMBdZke0VZgR8poq3r3SpgF
KErC7os4epJHi9smT/CInqLDAM6FCmmyHJ7laJF2V1eArpSaCPDc9lhTYn0QR/PQYxJ2CdF6h+TF
vWKEHthffMbo02hoB16iR14CVX15sgrtEOkQ2ejvzOI+jX7maXtMpy89qW7kWHqI8s7Jm8rr9B3p
eydmsW20o80QMvsECOhM7CnlmKLEizgEVcidIIPDsl0MKU9wpUe33TTdN4BqDfWjwTCD5k3RxzaN
H5Ki9NSw24W58aD3mg0mM72DPIOROTh67DpLPJPitjiJeVKh34zjSM91cJKn7oA8F5Pkw0RlKIjF
2msrLH/MZV8dC4e3su4ocukpqnIoqy609ax50Af5ZTAQ+DLyZOklQGqy7k66UTq63uy0JL6toLLV
WNVXXuagD8DC2nRsjuHIX0Ni/pwrdG4bxc9hnvjCRJu0/GBMP3B6nfScfxuI9lqaYpfIg2001B0T
+VRy46af6lPU/MWB/bGiCY1QcJlozrBDdHVkTowfBGxxkBriVKjJgxU3dym/YTLencI4KvWxKrTH
zgLT1xA95A09UNwIuPWSJ42dz9zsUEcpZgpKNDAY/JTFr1lEg1ToXt8/MkXdaWa579vGm39cmt3h
KDtEXX40sFpm8p0j8VqikCEB2J4nIEPRwTFbA2Pfhx4Bj0KtWTbn76qOZHP7l5w8asxwuoE5loB+
HTdcQ2ZOkjYOQGOe1BBXNNhYcXIfGvptbv3Q0/x5UsqvTEHLTKQUqm2hBcPpM9NlOgD1+XuSqDhb
JI8M/IAbvScNZC8UEO33YKemytGE7gwjkgekPzYdBAYkfqCSbkdcd2YZsbqDO0qRN1Ew2PSvSjoF
TXZK0sIlcfYga+DqAYY9GqDKIFFPTcDba9V+2r600JBoKLjERYb6jwGwLAR+yYDnO3UmcaPnuGkY
IQDjj30N74RPqRwolahD/jazzfSJDNZNWJJ7Y6BuRzQ7w/4Drs6RpiPtuVN3L2H7ygQDtst0pRjc
00Rxo/in0EBJkZd3Y/JdTjubC+pRrfEUHQ23oPEb1NJNkqc6BJwDp0EvBtzXiGtNo110pht2gJdD
6bEUTzSPwSQWOnkFFyfcm9L4rokqOxPEZahsdQivWZhAH7JytOJVH1OnobEXxxWi/Y2FBxkl2L6N
bYh3TWZewTM30zpb1WrbrC1n7EqbGPltMXSOlhfOIExXJqnNpXfeNq45RYivEAoeAD7Bow652lPX
PaZl6pdF6sWqjwulIzV3qlZ66I0FSyaEuHFvQ/B1+wIHSWSLqkGIujdaYvf6oymFrlaBaotp+5BR
W2/uVVzmhilzldTyFC33WRj7I7S8VWo6sTE4sUWONMWeK36Y5WiDHNOJufDjEHE9+4V4YddMQjF9
epwiuu8l1WeIJWr1bIna60VtT1nhVNi0FsV/KwovEZE7MOTWMnywypEKym0U/NxRRk+59rOtLDul
hgfK0t0E0gRQczqQLtCLaR9a31Sl9bIsaOTyRsMZpVbmkdT5SyG1t7ohPdYcqhWqsTNwdcetBb7c
+ppIHGtI7rMydtK2OZSl5kJnyalEdVdz0FFQNPVjEqCJYqsld1SChYBhKYac25xYNcEjZ0b+WL+b
uNjkk+RPXb2b+tJpeWuPcLYWZ1FTNd+VGMdbIe4Iw7HKBUJs5GZwry5r7Eh/a4XiVN0LnpSgfk7c
LPzVWs8I5ycEJT/slJuqJF+uP7G2nnPaIu1RakUbNgmec7NmQr6bdioFv+GfQrRWUh4XL7rF20rp
5GYsCzyY1YA4ki0BOALKlrAFKmwmpZ9VPdR0QwnwgyhskQQxQUqszwyHmoEU2eKRLMncMPsERtPx
RVf775mlTkcQWbqVOR54kR4HEd71I3ONQaCHyDqOY3gMUcLR6/RIs9qrURPISlDZoFVukGs0JefF
LmSyB/kbdyTRrq5LXymmIxHqxgKtpL9QHDCJRjQDVEzLDE6kk16UFnKJVDRfFYOhwan+mhpbWNW1
orcJJVDQ71EL+a9lbSlRYrRv6qhHyAfNpyh3+6FkD4aNmweSRbkf86Mh7K38xVrW7cLsIoGR4zWv
qapcBVIX12BBMxSnqFvhJlBDtiF79rMvxkcFaqLz4R00Vf6ak/pZt4zmziL9Rj5nTg8tHeV8Dhap
jazEhbUuUDMx0lOd4FkVPxDW2SSJ3I1dt7aqClZ0bm5GYk5eDJskIBpqO+TlcEDEEP3sapB3pF7k
xje1K7TWLht38kq3uNmc8XlDfx7kb9OLQTYpyjV1iA1fyZNmD0r2kpR6kIDLTzTkhQJcZRUdRLJM
vjebTHOF9A+YZrDm//2CZWlKnkRiljW+IEqlHR7fD21NN2p7G/P7EfXO8mLTGGVDVWMlLflWNUen
QYDlOEyvL+OaFeBmZENDzh01xEVggewWQBYpBDYm6jKkMMiLLr1eN7EWMM9NzP9+NhCgYHKr6Wso
iQB6KQPV1MmP1y2sJjFB96zMwta6gsz+pQleKJxEGeDNw2t23740X9Qf6PMBgjx0i6+z4LrIccGx
+fdisLOD5G4BKlZn8bf9T1m+gktRJA0zbPfL1HwNK2Fn4eaOW3P7s1Euz7k67TQI7UHSISzDE7Li
Tj0gnEp2nSb4Y+pG5QtypbFSoC71d51RQZcDrkNzGwAQVkssnpSPkGGywt5Pk5tMnEaKl8HD9UX8
lCm9NLHE4VlGhRaVOhZoz8Ub480aI1sZ73kisMGhP5ttocc/XxsWBhfXBhKB3CpNZ3IjtHHT039a
j/+IL+HT0i1sLS4NdcqGoTZhS86KBhl1HH601h5loQ3IQ+l2OvR7VNhPXM9vE549a0qputlAwlsW
GTUSBEnkRQO5q3Jc3JE8wSsGYiV5a/xMSn5LjPJRQcUnBoQ2k6YHOQRvjEEEtDZBkaeIvcm7JwuP
IZeNFdS49CwDy0GC6m8NMqABjKSp5cgWckvoePULQ3zvC034k6S9XF/jT6FgMQ2LaKMVca/LJaah
zY+J8TglZCOcbS7qItgY+WCU4wQLdebyk3Wc72ZVBjq9P+JE3FrWOS6chTamDI2COe4/u9B2hXSe
m4tDbzF388l/ZitqGxN9rrClf1c+qBa0xzIwQHH9ced82JJP/BTSFuYWdaEkDgeU2CN4LH82zWMI
CdFp2qgefr46LYws7hAWaviFybBa/+pLN5Ac+t06yZ0/6PqbN9q1WVycFMjOsyq2MItaZIOo01N2
ERJXrgCjP4nsP6Bv2HCRpexCM8Ef0f7yT6LMlvMvURfYxUB/g9baJ/HwYMaynRHAUtvktZFC4FJT
7dtoRA9yI7vhRA681a2NY2Jjf6uLMFfmsjUZKWJ43GSOFr5mze31ALLhleoigGSUiJ40WD6UTGiq
OK2WOUq81fb/Wbfx0i/VRRRpBjWf8gwTOQb/YqfLXueeAd2ZhabNHpq2SAFY9h/w0m25yyKiTByA
q17AMvjwZk7Xf9OB/iGn65a1RUzpjIJYcQxrf/8I3Fq5RTwRvaU3qQLXANmGhZJdM+1Tffgfw7+6
CChVAw80dPjHzIEkbtnBPM1c2zjTtwPyJ+zdwkmWoaSVmy4yYYsEYZCjW3lmSyR2ta2uvBG0ltfL
MGMqrxss0wcYR/bbIA/4wQRapR+87SC5sYuX90xdQFI562CODHdy23nRJDvXt/GWhUWcSFtVQPoD
FkzR24YWOiyV/OsmPiOYLpdnmTIZAE/rmIrlmSetSADe6HfjT4jwAMFkqdvusLGXtEXMQIK6DMs5
ZmDn/ufm8W9axz+IExu3AW0RJ4YqM600gbXoNJNmfpyckscPM9JH/h9OTgMNVLOq3CdJN7UQI20H
bODBh/o1tTPwg3IZoXDymkMT9JuUKOsT+tvgYi9T0xxZqMHg3w9O/0fA/21rsZflsuJ0HHBKXwZ8
6p4FfIn9CRHp9VHSJXE47+VE7TTAfH5HrM6t7D95hfwf94P/jJIuoevoj5E4qdZmdHs7rMes37YW
W1yAniKUVdiacdfmj7nXDpWcj147iF+E3sZu35rGxcWgiMowhibff5wlPoz3/9IE+MdXut9DW+z0
Ls2MnOTpf2z9nYfj/3FD/m1rsc8VpoRyWcKWQr0BHcga2GIPM6VB1D3O9F/b59p6bP5tcXEn0PoQ
KeUKFquswjOzOoBW+eH6as1n/edL+G8Ti7sAMUKL5gpMxNItEoia/BOiaJOp2q14v25p/thrlhYx
pM2HEH3v2Ne07G6EApXBKPHySj7QrtvC/W95/CKGJLHajl0PFwRywDwos+wdlL7Z8ETAI4y2vi2X
Xz8C/juLyxzkwPpGqBIiB1qNfR2FJ38WIOJejgLXn0kebYzwI76cPUEnoEHCkWKEcmCCymPacbsD
SzL76KPY0prZ8MOP8/3MGFV6HblbDK8Jn1G/sukmf8C8IFec42PvnVkwRTukJsdwZq6Qwk+Dzm/3
2zy3Gz74UbY4M9NrIWBucyQ0TCCquhKqFyg560kWxHL/dt3f53BwbUiLcAE0WavQELbCwSP53GB4
I5PEvm5k6xz5INc+H1E/oLgaXZxZ/+Mt+7eXL2IFCEgE5R1GNN8CtNMs/kAPf3Sf39pPi1ghhV1N
8tmSJYMLnPqKTYZvUNhyGo/4XDzyTQbkLRdfRAyplatCJLBIisrVoQ0313s31mpjVEuuqK6pEoU1
sDHczecHRbUSACI7L+3RnTVrtpD8q2NCPYFAuAYEp0sSlTAOdUnVYU/EsV1LuV1J2VbkWz3sz2ws
jqikqyYFNGX//w7gM1sL/2uFLpURhy0KDAEmkCW/kwCTF2d/cCdc3cToAv2YQfJJEncEJsSIEWv9
tO7sSH1VE58PvfNPHOPMyryQZ5tYKFBg5nWBVMbNrBOlGHcfN/qPF0Se321zM20NaxGbYi0tq1zH
qa82p7p8q5NTZGykh9ad7/fMLRwjLsLU6kYslqrf0vKFaVt8zuZnC7qMDk+IhoHWEITiCwuiVJsB
YiZwPYvRG6CB3qiuvWTmDDRJ5CMzCxM4WeOkSdP3YQKkcqqOLENtOKN+LUW7oh08cPIeLCU+yhKy
+SMhjxPLkJnrvTpJPKFN3wEoe9JI46RTFkTxXDCfwNwvWTmerYUZtE1ZQzKpeu+G9GeaU+KO3Mx8
0UoQTTD1Q26lN8RATa9tY7cqhQRYdTNXU1TTaUvrNq/FV7VObwqj8DQ1HmwFjuD2Vcc9XUBZKgZ6
pO6ikxJJ3IXMIdBlbRsoSv2dFMLFtxw0tCnfgbHjXY2N92msZEBrKgmQQgm6VIIfx4bqvgEYGNH5
Aahr6P7m2eTg9VE6ddwzj6rRe5JFahDCkAdBqNwZahQ3gftmXjgU0q7vyl+kqo45EI1FVW04yucz
GcsIFjQ8IiGHQ5d0m2GaAAqj1YhSObWtZMez21YBXtBKt2LVqsNAFUQBjy5FQ9wifoBwVkwmGXGB
V+wKymGJr1ObBfcAsUFaA9XQ41Z5fNUi6E0sGR1AQELMJ8LZxk7yIrQiCxZBjwTUYnwaszS4HjzW
TFggL4GCKnjWPgmThUKxhNWaoESSsTr5seMbvYufY4UO3lyARhQFf/gk+VSjYaqPVasHau8bk4Oe
V2hPSDdC4JaR+bp7NlEjQ6QwNYyi7+KgUSanFQmoEuINF1idrLOxLNajJYbeARiDksP0pBbAgJNp
YyCzD13e+i5na/6Cs4HUdWG0UALAQHCxHMUb61W7MoCxBMJ3gDD9P1j8s/HM03pmbYwbHT0XsJYV
ZF8Q+TaL2P66iZVn7zwi8BSCzVX9rFNVDWEPgUa828Jf3G321J2pc4A8jCBbi46EzVvLuiv8154x
53rPxpQWucFSMIb6cT45Zf6O3KTLt0AjW0bma82ZkahnJisZBmUo/Tew5u/DAcxr8aRu7M75ovrZ
HX4PZuHXMcunmhkYzGSy1iYVfeGcAfylP6YaOYCMV4a2Trz1/F0LqWdLtkSS4DIxyZGO0ZWZO1P2
Jz3QcZnLoG4jfbcst/PrfQYM7LZqyjyexXhxGCsEdJposvykUsWlyiLF/FKM9vqh+biyc7Q86qWd
eXCVLd9cGeiFucUVIM0hMlVOMAdB8HcoVvt6vzNuLQs6LQpo58lRApo1UCR7i2LlM8AN2LnzgS7P
kjKDxOaE603jg6wN3RFBF/Q7gLjNp3qPvtxjvbGoq0MF2wqwQSDWQVfppcf2pcRNNZtzQfVDMuiA
GSe2Hk824X9d3/ArMVIBuSVFwyXG+EmfBY0uXGAdhY/Q8pCazVejl/5HE4vnHQsJVMFCHPmGct8V
3+ru7x9Z4G3BqQjWfEMHj+TlXJlFT9RyaoXP9Mruo2NEQGQLYPv1ifqs4Df7wJmZxeYu49aoga5D
mcGVHc0vvvR7EaQ3aAr3mh/ZbnjeDo6ri3NmcnGA1Swue4sBEG1KT2jrd2QgrDdGtWoCdDt4MCoK
tAkXL2EZwHzNaAXW/0Y/zDSEiWs99mDGkgIUM0BDuMWlspLDwDxisWQQrlsEdHCXyzVZUcHyGO/U
ZD/OvdLsgL6c1oXC6q20j+jGfXMl9F9YW8QMI+JxMoywprJCOASdC52hVmjk32KQXN2x6Gu3wPKL
C9SSkyOE+HOVS/PbUdEA++52uikBlK8ZaLQo6g1nnFdlGXixbSHSg3IQwJCLORSFiVq/gi0Vidqd
AOV3ciPaE9Knzlh135JUfjZo80MMxRYJz+faK/xkVgPFykFkZKnn1Jatkmoa/EW7QzHKT2/CXb3X
IZ+w5Sdrjqmg3gURBxO958tdDQipHrJRxnsPbz5ojXkk8Td8f803MAZw3EG7R4P3X3pi28msLMU0
nycDKDjFs7Gb+Qi4J/vGodsnOMPyrxs214Z1bnP+97OriCEnVGIabKoP0p32oQCKhhq0e3cnimwu
iJLtf2AR+9vSZ8rtz7o3Quu6iSWQgaB30T2oCXCfU0GmJd3Ue2KD/e5It87ptTHieQIBMR38AZ90
xCdegFHYMoWfZf4s6+PO7fssUILihaC/EkxNhbPlLqtHNKUq7vPAfIPpaHEKiCnpCjmLBp88TM2+
/gF6U4/vKmit+tx0+Av6pm+2Tmkye8hiHxKIxVGFWOBI0JbU3hkkjtMsNAfIjLNd/ySDZdLlh/JG
eczsEwEtle7P5LFR8FqctArdI/b2Rlm7sl98xPJgCrOQjyY+Av2o0K/FhNtz8hSdkDRAm67sRof8
7bpTrQQ7kDTMDO5YYoiELe5DkxyOI/oQBz+PXpsYTVrawRyPVbz1giMrrnRhaHF3sAQDP/4EQ4Aa
RV9GrwVcUgdHQvodDWWpl+zTxy6YqRw7V5x4QCHXN0UPVmZv54xXcA36xbcsjsohltJySKwBBWM9
IACw9Xa1Uw7an5V8Vt4SiBOYZNmAfj1YOC4DhVbrkugVafALLf8lZ0NoN53xlmvlZGPnHWhGTTeC
8iM6z/nTYCk78JC/TX1zaEko+1D3eeGK8kA7S5zMEbcho5Wzl+tesLY4Cn7NjIYKcOyLCdGzGqBy
hk8k0WinPDD6LbjKyjmHnB+Y11XIwIA3duFnhZrrST3Cghrw/YwIgG7Qjgft7vpA1twZ+iXW3F4E
orUlAWCrx7nMIjb6pon+fyvxO2A8bD2VgzCFENN1Y2uRClQBSC8DUo6O+SVZjE5NwYkAlwm3bP1Q
+CXudTY7KbkN0o8XYhcOczPV3bC6FqoUFS81laJLB+fApT/9P9Kuq0duo9n+IgIMzfTKODM7s0Eb
tNILoWTmnPnr7+nVZy+nh57WXQM2DFiAaqpZVV1d4RwsIJgT9v3nt7GAwmlPqBF+STHFCnRQr3iW
eP2PjTMFsheRgUFlQCZ7uc4BoKOKAPlQnY+3Ut7aaiZhEaHy6sD7/6t2Jora6epOjXPUOXsNrzN9
FJ+KKQ+BLQF0p2aJP6ktwPqwGQceimM3AeSg0YBkVg47s0u+91Id8n7LRn509lsYtwV2QWlGaC55
igLyLlA8ZfN9DNqnRfkyGJ9r0cvLwtHIxJn/3JijoewS78dNP8fqDNRoxK5fA7kDxiVj3VJwFUzg
1IhdgMDGfucCSiHbA3jewcYi5/w38qgz2YyXyq3U5E0H2cWPbH8idvNF2hnYyssx9v42KcGVuBEX
ziQy18IkAJ9MRIHX05sDtuqc4EV7Hm3tMPooCjjkcbGxjjnfmn5y8wdlj8su2PlZM64UjkYaYNeL
vgQpdHvhhIdiR0HU552655zthttCU+BVY/YLKyBshhGIWtnP4BDwAJDhzm6EHljsq6feEZ0PAWZJ
VLV3cUwuMQtJXeUixI3Ndy30kva2azjP9a179EwGVXllqoJWyVpCIKPzqj1xlx19Qv8e4OTnhdu2
+a4QExtayYwJdjtgKcAWEPP7vsPums7zgG2LeJfCeL2sL3rWS5DygYm5TdtX8QgDfY6Bu5exPq0t
jcRAc8lDUmgXxE9m4bgspVtiib3P/Lk76ePt3GNzPRSfhA4D29iO7YVXMXsOZ8lb8mkftSngyUbO
FUOPkkmGkX8jA8fOpXTJTUr6Ia9MEY9SSfiaSbEVmDlHwlaqeyaC8ftS65SuAEYkzplSBv1v+DI8
/jnjEzX4a0oxpy0E5hwLM5R6my0aP6VYk4htHfgBnrGrfB4U8VZ1ZK2hRu+XlXM0uRBJagV5F5bE
nxTcvKvePxj7xO7MJg/1EbIM8Azo+Q5z4pYIlGAFkSYKgftTWUn53ZR5b+BNbwFgOB1oRb2ETW1r
WcqjpEAlre0/yRjzL6dDZ+zCYXZqLIfEDTgFdQPbWbGF1Sn3ekDdjAcr2cw92ZRFjfkZWFAL7NY0
x/QHOqdJznu4bAe5lRzmTsyk2pQiherYqq9TeKPFT0S8G4IvddYfdKBBYGfbNo3ewj6rn7S8xHmr
Won3t4huM/6DyXvmORwKvV4JYzgh3auUI92iwARFY7UAJsSy6fQZr8LG+sgEuwZ52LQmaLliUZdx
lyHXxKyVBIzyLLWdhoNHJIWTP288jCBCx+qsQpBcmszJigEK1gDSx1pIcVvMutMu5r7rb1Klvq2S
B6T5Hwnua4FM0NHSKB4GADJfuqTHTWw2rnuCF5+OaqwBHh/2JYJFxb7NSArlBifbU1K0AftDmDqd
e59CZGKrkKPeRtRGuCZ4dUhYOUbv6jzgiIJYJ82YT54ESIpmeTRMnsvRD8KE0DMJTE6RA3ZMz3tI
qNLsINatVY+PsnocgRdAeOSkW/HzTBg94FX8VMtem4oGwi7iJ/9jbcSxM1n0aFeyxklpa3nIJkxl
ar7W0hEvzwAfcb942YFLarJxE51JY3KMMtOTZpjfNDP8XD4pTu4XN3T8r5BP/HIHDYTXvhoTKJco
xlycDuWGKI+Ad+LHWobGc3eceN3ZLQsEvC9K5nh8A6uCiRkx3mrxaNKuqXkniT/niudV9C9gVdFU
oLOivYG4webQwyTGQdMUqFaJpwkPw6p77fCsbyXNNoSnSX4AEDUnSG3Z/FokY/NE7gcpXqbFW0Sg
/ShT4fezcDLjTLRmICeAVc6/fq9tGj7GTjDngkV8DbQt58Y41+AkGmOY3ltbhbilX0f3k/2HbZWt
IgaakyhLgdMHhU+23AqgRAPoyAj0rRsCx1e6IYkT7Hpn+tbY8w57Rd/Jp+sabpnJWiJzpMaIyZqy
CPDC7cFTtPwMop6TG2xJMIA0jX8MEAqyNEVhUaY5iql4/BSy1UwvodBwgu2WU60lsBGjCcuol01c
j0pkoSAHGL7KlvJ70v91/bDeZtBZm19LYqIF9tBncwR6m4eK5fMytPusL57yTDlNWhRYKcG/ZugE
JLxLDO6YKLW1a8KZ2NEYy9QqKQ6SnFpX+EEACCPY2k/Fb58KN/V4TGObxghbRNKBCh4QydmUICnB
0xhCXrIPDrhfvmL+CmRjoLos3OK5mVB157VVNm1lJZJJCvKgyYOgRH6VV61lFvvF4AGESBuJDoAs
37Vi4uIMYPQAPNu0pDMcYzzuvoHR5ysAEo2XzDMcLLu9lECT021MOH5kGwWFu3+kIzqfxxM9zs0o
DIfFqxqKSXZsck5n9o156cJKVhKYzAOVMoGULY6QnILT4Mg2+SYJNkBmMZvTf1ViC7CwFUABXfDN
4K6L7cGNQY9HbDDHE9VNMOPpiw7wNbsX8cjfHuBYFe6P8xNYGqEuqhDnL5cjoODTU6kQZ86B1TvV
VlO1NxistSNA4YI+FNy1qRVVgOHL7/Ca4gSmrXfv2cdggntuyg0w0eDN2mn+e+nwb6ZjkPT+wY4L
Ve7ax2EilYBalDiF+DjioQgsgiXbzgLPKYBS7c4vuFjUW++VMw2ZeBVVJF16E5GxRpMH4NALmoYi
3tiKRenvVCBSA7nO/oOdsm1HNlH41ymPB/sYVaMOCC4dElG6Lpdjh3jAIyn1K7BJAXjbfGl8o3RM
DhA21ebydN+FMgESPFnG0Ig43TlaHEk7pJ1iz0bscC4BnhgmLipBWs7poqARiz2bzrDkFBlq0VkE
lI+SW0YYUUMrVkts3i7C5j2HWIzcADVpiZ3yjcOlbEiC9Kcrm/ukLXfVgLLQ1DrgQuYkPlSHi6Nc
iWICsQgW8EBuIQopnpM2PTiORasJbsDXaGnjwrnAN61lJY2JySC7F5M2RCppqE9y/TDUz5xPtvWm
AHfr3ydnMGFXG0F0VkYThvko5CKgEeuQIkkDMUb0Y9OAeT6TULSW6SFOHq7L3rSWlWgmHo/dmDVB
1i2eGj5P+qcKkE1G8Xpdxvb5IbXCWBtEsYMrxYTMOGurCeh4nVMv9yMAd/+bBMa1lrAhAjAyJ69D
fki0zh0XwjGCbZN7V4JxK00PwLArlpNnCndj2tuG8Srkex0vWxANutfV2fwoGK9EF1RTaUnl/BIS
plTvO3SuvH4qAOJq2EjI7VpuOKe28URS8XbAhoUOLK+LRiuwjrIpDevJSyf9Vjdhc8UimXepIgU2
APTcMq3FwzSi762YHAfeermA4xezRCjpmFCTMfk4qvSgDqTJW4IKsNnaDOjA5NSIZmOpWfeUYH+h
oejUCtBTgt4BLDjne27d9GfaMzGk08GrKRBoL/qTN4F5Vd1NO+KYD5UlOyJ2tXgv0o2veiaQCSNh
mqSzbkLgqIIyrRTtaF6suFA5im1kkBBDUJLHxaZd9LVRgyQJYOMxQ0CAha6X2j2GVe5jM3AAauTH
SfZoCiPnatvwcMjUDbqCJpILXLs214Wqjlp4eCQDuJpUA1jZ55Bjr1v1VdgLbTOgW6VcAM9NBsD0
ewPVkPeN2MbVfboRy28iber0LoyFAZFMYRnVAMJqTbVbWbYkHiATTwLj5kkEjDlNg4QGyK5i5ism
ryK8EbRwYJg20ClFmsnSKRnpIkQBjYt1pCGf9/PJ/N4D+rzPk/sl4nVqNg1cAy4gUHNQB2GbVEHa
hfk0I0TWXeyGS+BUi+AHZsYx8G0z0GXMmIGOCo0TJhQng9SFWgoLl08gokLNj9ICunnjjE42O/z6
9qZeK3lMpAB7US/OMvRagJCuadpeAjqvURv761GfqxcbIFAiNofiLSLRhW/MyFrUvClp2McmyFRw
hv19imwE7hq09OQS0tLZBrniwfhGyfpSWwU211ubi5cfvi0qM1nbmUTG3jUpUfNIwjliZwG1WuEW
cOBebqvg+IxKNwP6tYNy94E/Us35gBp996xrtgVmYDBTNHm6/JLPewA/593Tf/t4mnIuA0M4Cimo
8VNkEeVY25GjoSwc2oMv8Lt49BdfO0oaWlYamTNgZo0KGoGQafE+AKzGE0iPeCUwDFBiranPUciW
8CY+aE56lAB/Q9sTvJty6+l7ZilMPhfXgqFG1BN+I9XFeO2+I9XJf7CRtC3RoNSKWFQ0LsZXgRMw
ZQs1EXgDneuUwRjjAV0XLzR/cZcT3yg3YzO6dATLiiYK4EwUW2QzyXsF0T+dACtOzJ06jJasSMdg
ln1j4tzQmwoiK8DCByYWTMlgjhSBeSkEBQqueyQuhb75a7Z4H3Ars1wLY3QTCylXxQnCKiATN4vp
SLXXZs+1PFq9Agzsk5SNnFth6zKViQEzRNzSVXb0TEC1Oo1qiCw6DX1OGaOidVt843j5ppS3K1WH
lZhsVwHTlQtoViGF8neNsZ27mnqf2hSMXLEV021s0H8WHkcqDYyst8srqUz8CotqMFKxQd4z/ANT
F0p4z/8JzOaWXa6FMYFMEYUYgPoQ1kgRqKjK7rFCx7xVx7vaUG/TlNfE2DpSgr0CgCIT5K3sY6ee
RG1U4h45uN4B1N4sb1OycK5WatzsAa5lMAcoj4VUzkIH48cauVjXpwbEGQZITSQQenA+Fj2fC1n0
bYOlTY1c4KI3hRxkcoca6m+ssETw6aY/HVdR7LbeRS6vSbh5gGi+m1gOIRIknodmKaqGjNBgqUXV
YgWSGYGJlsdcxxNC/3wV/7HRo0+ViExSrn6F02eFB3nM+/uZ+0XM8n5YFJqptt1DpCl+LRacELgt
Ansl4GKTUJ5l0itsM8ajqMEIOgPUNGDYkpqvnG+/kWhooqGImCc2EGXZEpieGOEcRgOeeJE9N7iZ
F4fSXZLREhK6UOvOzhy7YG/afUAwffFJCHx4E7Opd25W0SQqEiY/DqL01B2HO7rUMsh7Yo1OmXvg
SMWAMa8fsvHUXD/i2UQ8VOIqUekjPgOVUj08531i6bVn1IcB08118IOj5UYcPJPHJOLdEunxWCqo
wbzlWO+wYx/qhJyJYowl1MxYE0Dk5Wl5aknKF03l2MqWqawLIEwynLVaKsmNjJg+SYc4nWarU2e3
CIqIF5A2gh+6OuAFBrg8KILZYrfUx11atASXMQHRia6Pi4X9p9gupVh41DvgQ/Rm/2PA/6n6eCeE
wU0xlSDYIMpzHcp0uSzZqSoaQnHU/sX5ohvB8uy30d++Cisp6FByucBv+zAk8cb825lEJjUZ9bSN
AxkSu1da9AGzjPFUHjWv+8V1yo2cWVPBxqwAn4e+vxlRndgXipoFiAZY0FZVV0/t2hbcFhd3Gezl
3QcugjN5jHss5qC2GV2cAGmylVbHCOyS17/XRl53JoHxijxZwjbroRF8vm9ewCFnDcFgD8qD3u+j
8UYNefywG9kIJGLPRNMw2XbRqVnEWgT5EnQayGxJ2WmMjb1OHtOlAH8eL55tViXX0hhzBAMktrs0
6GfuyGHZxwfpls7aBDf8auDb+5rJE840Y6xjyTWSVgSayWBJS1Kh3zddrtqYITnQSffJrtWhcqs8
s5eg9uNeaewqTx8FlTSWPBfukLeokRYGtncRcDXwHXeTVuz0BA4ddEN3itTxayEZn3KtC61krn5V
SYY9iCB3TAxnWVoluNKAfcdphnhj9IUuQzsTbc1gBH612Zo3IVZZbIzdITaJ8o1BSOpICOxyrf4C
76KjKfJjnWmY2GyG21rVntt22XdRvtwA8+81bNKfU6OKVhAV5q4ZRCcuhAddbMZnPQPKfiJkR+TY
x3kU7zpAUDjXTXXrwXN2vow3xIDSqVCXpMOQFEs68SYw04ApAhcioEUt4T4b9tdFbnoHXh+ge6V3
MTseAzyztBaaZEb7NN5JO7qAEe1ErptvW+lKDpPNjuK0SOICOaol2vEOhLqu7tK1Q3FX7q6rtFWz
QUlXAlkJFo/poPd5gC46w8DmDPaWMJHoxzcpSOkejKfFr0sLdIdu4asOWLdkDbhDnHuLfh/WP9aS
GV8k0dDOAclmgISAgLM2fII0CuhPmAU9jpjgGp6uq7qRHmL2EkYMJDD1EsinlqtACIkO3xcfZdJi
E6zmRM9Nk8TmJKwaw1MoyTKHOeuinusmDWZeuBMow3XkRNXj74Gt2BmBjfT9ulKbtkKLfFg+o9P5
7HhToBhZGAqwlcYr9uAd0+xlV9zk+zr3+OODWxVMrIa+S6NnvLrOyyABm3afwgP+gaykFUwMVtn8
Aj01ANZA1sKY0+wUsU/FMp49vT0NwddF/pGqWPwKlo99tnetGEtUm8QwG6rV7yQFc9vv1SgMYvAL
zjzNmKthmoyqb2J8NAEF5yr4GSSZHYWTpaG9/R/tg4mSXVg0wdhCN1oWGm//Rtcd7z6WUoNTDShD
gBHQDXboWEqkSc1nhJKJTMCe/dKaJSdkbE1PaWsR8rn9YQi4VRT6pSgKeSm65BelyaKoMW/j1I5q
515PbGF0I5e7xUH/8gt7XOlHc92V8VeppC9DB+GjLdrzt9wdMD6z2OEXsuM/vbbal2eqMq42ShOI
jWtIQ0kW97iNRnThDTuwJThgPTV/5X/QCNkMkZpmAIcMVKsXL+gOW7JyLSAkVynaEsL9kvBgyDcl
GCA5A60c8j2WWqqXK0AWotTgjXPzOAmilwQ8zI6thxes728RbF+v6WIwVstUBFYjouJZu69Mnoyt
SUyYuE40rLvg3mRx6EJFyNtBjWaAQmFrSIw+EVEGfXodPulD/UvSR/T1ze5H0isnIP5w3GDzEFF8
AC4OQdWQLVLGWhnIk0LzEBEIuGpsdcHL9bCxlZXT2am/JTB+ps8E1CMEEvSqdtL8s5iKjhE8N8VO
qXklV+o2F261ksW4VdoTIdImHOVIWaGH56xuP+XiaxmcijgEntfkD/lOGv2+PM3azggT57qu21fo
6gfQ41759YC98N4IoOy6cv7GcsEdEdiUBYgFmWJLGKbB1nGaRjY7ZYRXX1Q4+LK2DnYly2RGMABT
m5KaBku6wbs4xjdpR1FJsMBL10z/oKuz9fReC2RKHlJe6FOnQyBtkcU3y41xVA5/8rbaTLTWkhj7
nBdkWvMASf/rbU4/V73N5sC/sbeCylogY6RVUQRoeMNGpvgZQzOL8Zjw0FblLadDSET1AtyB4Pdk
soJ5TuMQfSpACKhg1BDkGRUZY/C1KN2bmXw0BvW1Vyi1LKq/dlgmYNxtsu+dMIEdvSHYhM+OUTXe
SZLgqlrxVSkMPIkW0M52n3O9NK2xlL1ek0Yr7AfTkuWZOIEwCk5RJhXHp7Zy+7UqTNYhU0INrB3P
3lz9FPsewNlPhXJa5p0eP+b9r+sOvBUOsTaLRXngSYgXAzHRFJZTQKoZyDTYvMP4GdYcr0vYvIzX
IpgMsQdN9NS29eyVf2E6DCPbtPoq+ctfxYvkJm7oaO51iRsZok63/LDEpVAgL8YWRq01igzMdF4l
mYndJP1OrcbHvAn3aS9+vy5rw7bPZDEfa1KWOUABEefXKp/y+r7rQ7eq9c//TQpTWgo0MnRKBCnR
0ByJObmz0VgEfNUfEUPBYQmFFWZ37UjcxcCnwMGZxj5JKtDZL1ZfcXTZij84sncpjD2Mk0nCsu9n
T7qjRcbMqX9NFsXdMKxxXz7yKo3Ktjm8y2PMoa/VcBxSqtWOAgYUmB0x3dxfPgufUr/0le+Ro96k
z9FrbQ+7FnMyqHc+EMAkFLZ8C8BKvzmZe/0nJgDNfWCXHGPdcg+MrmB8RVHoZirboergnHOq4Djm
g/bcuyJ+YJLaxn3tlPv8PvzBX3DceomeiWQu7Za0VVcAndprHMmjuyjV98ZdbOI1fuiInK2GrUF2
SAO8iwm+aKBiMjeb2JQJxgkHhGYnG6z5pfen7/IThaQwXineVpSCCFnm0FTTj8okRmdCmUsuTyu9
jxcITZevYXCsp8oKMPkqox4nl951t9mqA50JYy64TNZpwwLnOfwoYit5Ul/DHXEp2tb4I3uRX/sB
DXB+SXvbk1Yny3zHLEZMMCMoCdSn22lf2zn6aNjjK/cqHt4tv+DFO1UaDVfZnllTWLoJitKFhHyX
OSD3FMpDOb8O9m+4jwk108qtlV0Fhrod55w3g+1KXyZyFDUgR/Uc+mbAU31qAgCNLDttX+zkO9D5
gMjtNjvEd4RnwNRWLm1Jp+jcClpEbG+0SYY4aTSIle4MXzqWp8H60WXY+6BIZrzK3tYzHcb0j7S3
19PqjOckq5pRnGFMXvoJiz4YtDHt8ln/RPa9RyGHk6/ml+gh83nX5r+EhXfJjKOOOhDsiLjgMXGg
MCTBXsXQGZCCLDpixxtU3PqWyHLoJBMKbxhUPDclQVFaCUClsN1aPYIA99eQYKElkDtO3fntQcd+
vbUgxmjGxBTnWITNvr5MWKmKbOlzaHWfo8+dspdMp82/6ak1HSgXWwZ0uJu+uSEat3my8Z4AAM+7
uswlJI5jWiw05MZZHFhiFf4MexFo8sHnNmgPXSI4qFm7SVs/SCO6G2XzC22CuyEiPzk+RD/ixXFQ
rBQQcAJz9GKiJEfrNumnjzyiNnJL3QDCFjaYIQjAFswnjpUlNeoR9tQtp7zL7pol/UCYX4lg6xXB
MKPmBFZTL1CLHzrIDiJJus3S/DZK89dF483FbzQx1hqxdISp3GFkfIRG0zx+QkVrcZZ+/CUv4qel
Ba5MV31uq+pHNfDU3Lxh1noy15kpZ0Ivog+O8pnkSU7sVh0NvLoLmoVboD64426pLFJwQ/5W8rQW
zFxtskmEFFvbOOBGcQ2wK9TRjYQ2mNbzQBE2w89aFHOboTo5Z0sGHaf+jZ7AECztPvoMiOlvwyk5
Sby9GO6hMiFokQVzzhp8TeOk+bOb3hSgqr6tMJpy2zsEDaPkpOz7zuJBWG2Gvne/UJmIJMwZEaMe
RqubX6f0JAZ7nUu2w5PBxJs4nvOuFnGYoo5ZvGjYCbrpAtWYg7K2lRCsvxnz/AkS4E9jFQBvu1Tc
C9pimdmvyAAdbfrF0GPO/c+JJyoTT2ZRXAxhhk5Sl7l51OzBfuJwwiPHwy8Gvzsx0BINMlp3cqij
6cbTYKluSUfUXOO7jObo3jzGgFdrb3rOU5nz0ViImroL1FEfYBiRptlSl1sNbikQpF/XkSeFiSUN
YCdGUcU3C8LamtQYK/eGvQg/rkvZqvIiVhoy0JFR6sWWxXn0l5cKiDg9Ike0n11iSzv1VvU1L+Li
gLzxRl1eae+SGCNsah0PKAJJg5fc9+5oG+AnJOhl++GhVSzjZ/RInMFVbUV1mlN/8yF/xvAQoDSI
gS0+euCrjC0ZgS0mB5BvTLNojZKw6+L8CcyyPMqfTQdYCWICh9kL4BDMxdlTwhLwBfo+muMvnM+2
mR+sZDCfLaoyPUW3Bg4QNCe9AV5jV4HBLQ6i75HUH402sLGaQ1wjygML09iqnQlZ7XF+xVbKbax+
BfNJxQLjbH2PX6Eg5Qab4E18Sj5LD/leceddyUP82fSIlTQmsJRjYMwBlTYOpT+Jt1XQ7AWVF1o2
Y+W7FLak3AxCOZkRlYLBKmdGcfE32mmwz3SLSI5cWmPkLLDTP1pp4RypyWT3sZINgOqF+OGH9GM4
5ofcnx6av9InGXDI3NGIzXx3pSwTZBLS5XWmwifSv+Jv2kHd0XWB8bX4a3ZKYHrz1mc4X5Dt5AtG
aBqdDHFC2xzKer8o8y7hjZBt5kIrnah7rvy8NAbsOYMEyhPNW1F+Tc3JGvLDGMgfuQZWcph4sqS6
EKk055JjyW/KErx1ikf0Ys9xsu1vpEoUrVsGZg3985U+naEswSwp6N2AnTGwStOuvMhrbsCWlxo7
+QgGsJ3M21Pc/lLvQplDBIqzmWYThBq94XTq6JaKEw6txdFt29rfxTBnWMvg/M0DGVU1QELudY+S
18PNzNPilh6/47wdmd/FMZE51DMlTgWYRpgBRKAvh3uh4xWBt83vXQYTmVuzSkD1ApWCoLWzCUCr
c2LPWLxfXj5yeBSogDIqYKyQkYRUP81GVLZRHxxdClZf2s1nVHX2nR8+8tjRN49uJYwJ9dpcAs3c
hDCUSN1xkD9XWvKZo9CFpWPqXMMDFHQemHDHwOS5pScYWB4BeZr4tTs4xgEgwIfw1FnRLfZtvJ5L
e3bZqWTkMQc4zRWJlFhJfLoJE9/Uz0Co9Q2vO6HCwAkWl8+mN1kGfdCjaI/u6LluU7uQVBraxNfv
ZLuFZs3uh+7P6FJWPpf258KtGGFMWA/IiAH/cE588nW2Z1e/wQzOj8lGO416FU+3i1jBSGMCVCAM
c4nKMY4xKo9dEtqlmrhaLHrXzePCAhkxTEgyshIImxKU6oHrVk2RXRFelZ+nCROOJjUb1FEWE79V
viTTi9R/mqan61pcNhIYNRgjD8wUS6RCl/hoUM5u/alw4gNITwEUY+f3wsF8iT1e4sQ1PsbQUUvS
ilzFF6IzRXSOVP+0PAxuspt3mZ29cjTcduN3U2dDxWCaBZKYxBd24W2jujKgkgW79RoAix+72z9A
POJJZDLDwdD1qip1WOBrW9vaS3/KT+LPpbEmsC/cNH77vfzOUfIiAT//jAozeaCbnWiU4BDzkz34
lH5FDgoQFOnSKr7y2DroeZ09nBhRTOio5CTCPk6E84xzSy9/5PFpMB6X5pQQ0SJdyikWXD4JGXlM
9AhbYEOZAkIVJS+gA1kAlsO8MY5xd/0Q6We5phgTOES11ttSlxM/C3tLng/R9HUxYjsSHuXsaW6O
2vTrukCuakwM6cShLnNJS3y1bGtrUTU318rcKmuMH4/ZtzQfXWFunUrKD03FQ/y5xLpnDpYJL301
E2ylLDHcMAQVh+YWxwbsEIJLHLAtP+CburmX/eJO9XHc4631usogayANiVUPh8SYc/wJW8FO/ovG
m6y1Eoy18vOsN1KGiy+LNzaWMNEtxeL4+W2nCKKSyQQBJ8+Acq97eu/HwLbfSTeCW7nilwVUtXvJ
1dBPLqzlG7Cq3OtfmkbRKz+AfcWRQmq0QO9TP9IGN8q66kuK/h/wI9SvPWl5yRH9cNekMR46GKQK
1R4xvVRDJ9IP4NyxuQNrl31Eaj7vh2oyfjkKcxDlw4SQAypuO41tgiFe8zbY6bNdP+VO7H0o8qwk
Mg4qxMMiz0qMuNoh9+/b5LYnKM000sukhXtBrxSra1Ne5Wv7ulqJZbw06HqtI2aU+kpmd3tph+Ir
BszbY7TDHIrHwzTjimPcUhUqdcIKENzjWO1Nr0TKmVnDC9iB/mDim2cqzPUfGks3DMid/Vj+Eml3
pRJaQcIjO+MJYe77OdBnyZyQxyR76ZHSoeaHBBfU+EPH/MbkljAV3tOefpNLF1BpHVHF3Aj7GGnq
hahRihgTZ6mjR5+bgXfjUvO+JoFJK2rgpoZdVCe+cte76a72dffP4Rsuq5VvzvauDxPBmjovzb4n
uClASDLkdvKknYq9AAonUHCXNuXuHDEWkVmip9rS9AcIf9sh7J9fwNa4NVGMW7Igw+jKABiGyfyS
TuYRAEKVXdXhw/V4uW0x78KYCLYUshyHhoSnl5HYaiJZ2MZFtNxfl8JTiYlgsjaapWoiglUNNu4M
bPSalTfgAaYOuXdd1HaejSWV/xkkC2aSVHqIRRUcX/oiZlbROqkbusDC8IDV1cQ28hl4Ny/T5inI
RK5mEhIsOVSJL5XxodBjR4iJbYSq1UaFc11B6sNX3IFdiZ3LoiwMBVGr6lWrSvtjG3w3FawX9Y/t
zPG9zQx0dZZU7VUCkavonxbBEPti3dty8ZdWHzXlUVE1R1C/YDnHuq7av9x079+OiV9kKgCQT1+U
DbiAqp+Us1Z6wBqCnVjDL366wjN+JrLkmayZKqDafDE9pNU30fCb6htHJU70YjnHwGKLFVCwKPoV
Hglv4yLknk5Xzg6qNdytdo5GLDu1kMIoTDLGfhFje34ElNmCLRyVtw3GsQudiRpNJC2hmCuxHxSp
A2+zyuTbMj4Q5b4hT6nOW939l5v6H7vQmfhh9APGEiN8qCRrvpn62Fmtkd0G0fw9ao3KayoQUwrD
HZbj7nUp84mS/1pqYeaZJ+dbsrOAUy5gvFnPEz86UpwkusNPxyIVW9v9wRjg5itJBaoPmM2x18du
3CVa2cxti9A82xRsGEXFu+7maa4tcFPumxtwqe6qh9jpSyd64NXSL6cC367Bd+GM5wdqK9RGMwTg
PCr2koONUGFnfKGQxuD1s6Ovc2CT0OLOOG2+WFY6MwFAqwys52QI3tFexPYTiCEPw26y873gU/Yo
bsFsO3t5V5OJAOasEqXTcDH9LqUCHModPutu9WJgvuCx8DXOsBpPHpNdKNLcCEKDl+9SqlZeJHYp
dxwr5ZgNW6DoMImixjpiaAIM3dbHkKNHJ0f/q4W8oWWv7oZAb9VWLeCTqGdhv12lUyG9LxX7zspx
WXihgpLIgBjH7dRxjERho4EgECyJI5VW78YXujpGsZ4nyuIu/xFUyHb14N0qFeY5hLmXQJFDeqRZ
bhddDTjFl8ocsU+MyVhAnIZYJGoyq08jzl3PMReF/vnqjOWhjtEZ6gNvaXe1IThl9P+Gaz33c4Ve
KCsJfSsXcj/iepKXUwM5la8tHGp4nhJMKMGcy1znCQwlxUK9kL5W5Mv1O/ZyhpBRgokagGw0EmlE
fWUK3REj2uHt4lTe9JQeYn9QLXIHYBKKz4e8/RB6xnc6InL9J/B0ZOLIgIXDXmiQ/w3l3Zi9JG3M
8WquDTKRw1DyvgwVpMxmGuXWmKM9nBa2VM1HvRo+y030C4TebifU7qTwCE+2s4p/oiRhap60fxGE
0oKHspZYCSDOI0BQtUC8un6I//L2epfDpBUjWTRNowXIRLGLY3kTpFb+onjGiwZuRn+wO5e86g+Y
7cWqBfInCiNvX/8J/5JpvP8EJrYMYxdUZBgDELgC/4gy9jqm21m6n6FmziuzcKVdBJa5WPIB9SPi
17dTbCkYmI6+T/ZMya74b3XO1UCYcBIPUSc0aZlCHL0aUGfxJSA68a6G7cfQ+xkyMSXuujAdlx4t
r6q/bfPqNIFruY/REDBrzoCpTL/H5WvoXRYTXNJZ7aIC2E1o5Q1O2Vot6hyxJR6iowwgi9oX7GCX
gp6htITGGr5VD/NRtv6A0YOa5rXfwYSgIQR+zaBTFzlS0kvJipziBvMxaGDyqufb7cv364gwwUZT
BSwCodfmj3Z3pBgav2WBuvuO9yl5ns9EnVIL4r5KpNjvq59zeCctvZVq++s+x5HBDgmHZjbqfSLG
vi51r6D32jXmtA/GiFcc43widjoYUPGYrBPi1J8xP6/f/CaIKJ/QiLV5x/YvRYh/zFJlwohAZ67z
EtFaO536F5AbnYynMLY0Sz0oLu5YF2yX/+0UmVBSzGI9VAZCydLu9dm0peCxJFyChu2H37teTAQZ
jE5TagGZ0GhPlPZEzixFsXUPjiba6il9CmR4GV29EL6kDs/yeZbCBJaiJ9Fstkj8ynK2MgOEK9ro
6PzJY56WTFABrHUTLwJeXu1fSmkpXokqam7PiWXeAofHUTIruVFAFFzZpoOh2usfkms7TChZ1Bpo
pzneCIpVYieC2OkBBSygRHeu5lVfP1o0eP+oTDwZ2snUQTONY+0+lU1hoQ/X6g/XteJcPexwsKp3
I2lDlFVlP/Bpxi75wv+Rdl1LcuNA8osYQU/ilbZ9j9XM6IUhN/Te8+svMXun7sVQjb3dkN5aoSKA
QqFsps9HcaF7c8MMs7nToTQCvexgr5oB7klZg0S6A2RcpBxbqRbtqU292+viOH5sT7CYoOVijvH+
YIbXSuSNlL/cFsDzEVgAaPQ9ikI1IsGunKO76q49ygKQEQdXsRH4o8XNcG8L5K2IMSSSOoZtrQSQ
V72ZAiDmBO60zadh+r/76zpjRUaxawYthhVpm1SxRrHGUUXgeNHCx8lApF83x6gYSivtZW/IFP/2
Atd3FKhCaKyjjB5sN2KqVemopHAzIwlOA7rhj7T97AOUdt7y6bdXVf9KHLPaTBLKWJg+XEoKrdVs
0CGPN4BnHNejoCs5jHWUailHrhHWcXgV38/ppk2tMNrpwDy7o81hFEZT65y5swLRQveglbl8/3nV
Ql99A2M5eyAyynqG6xD1O2X8UpvnqBR4BpJq4KdLfiWEMZACpuKjMmz+KtHEG9F0BXsBurAFtDtL
3yQ7Q+eEd/SzP0skImbwgR8DVkb8fhUlJ7PS1MIkxP48aPeDWd0n5bLrpmJLZunfaedvWWz+pmko
gB4gUPx+p/uaJ2GCUvLpdc/RmMsdZ1w/sIs0JuSK03SeREDpIaz0utChvZixi9xx892wgeuJSbvF
BmEcUFg561y/FRfBjIeE8TpFSwIs869YxNxqPk1T8W7F6skBwhK9kkjmI5f695MbAyJokQKF1MWv
c41yHXofljm3Y5OXpF7dyStJzCu65KWY1Cm6mvXqRzwda2ObNv/Khb2Swegh+u5TEsQzjXYkL3ld
NqkP0sCD4oL6iDc2seoE/ZaFWcS/75yhZUKoCYgyYg0EzP1D2E52p3rT9EZMzImLj7et8uqzcyWO
UcRcANIjAO4RNAamK9WPwCBwbku4fUAGS4/X6XpPMg3tVLXwkulf2+CbLn+7LWL9ablaBfN4Lg3G
ZrMZmyY2nrlr/chRHsIt5qCo9eXDyPE2jXla2iwq5TBA+rqVh+Mgy4kVlynnYNZLAVdrovt6Zfx0
uViCogvpTR3AJIN+YwAgdMjKJ6cxR04tdUIn3/My5bzTYl4SfRgEuaiwtAiIayJ5l4NnE+zjnPPi
bSBjHnI8zMMIkFbk/8H1EuJ51u+kBwp9JrnyZvL/5Qt5tZuMmZDbTDATHQa3TmNrKCPbqB/EUrBv
L0xZNa9XYhhLgcavKAlUmFdBDEDQkwK+tzXuFDk5RY3hmNq0T5IWzl01thYi1QUwO+E2K5d7UHge
lqX7WucgjpQV80RB6ayRNIc+aF/0ebSVSDiJ6ghoadm8b+tws+TxbBUK5oD6AQRR2l2T6a9ZRo4A
9T4XSn1W0vJIgsyuzfQkSIOXAyd2kpsnsoQFZ+GcA/1Io14pawBiLIzoI5Ndd+S+D4cZGWdepz9H
NT/yM1cyxrBWo6DFm5ITzTUFc1NF3c6cRk5uaz0QNDQ0sYoY0AZM/d8vXhMsGanqMsDgnILuXaQG
AVXqoe0fdY75pewspbKmu9uKs762i0zm2rVyXwtlq8X+oj1kxrGeXojKMSg8EcydM7RQL5QMNxu0
BrWtAKFbJ8m+SeKJc7vXdeGyFuaqIYbupWzCkzKL2WlupZ3Whxwk9PVH8iKCuWZTKM6NUuNBLqrs
0WzML2BC3M9TvW/1aR8r4nMoEo6Gc7aPLfHPSUPUQDdQTgkyf8rJTmoXSxoNzuatN61etI+t8UdA
f8gXXQYScC4Bqw5geWjegQUhP5RUeMw6JHqi8TUwo1NUILUlyyhPVwBJJsV5MZTTGM12mMmPIyDG
Oa4j72Kw7QBGkBidTrNr8n13KO7oAMxgqVbwWB/QKgJgX56bzNtz5e83cTRzA1kvaJLU+aD6sKci
BAPD++2rx1FXg/5+ZVbQWwDaXAlhjRzv6uFJSBTOka7XV66OlC7zSkI8SmOlhHBRhf3iUayN8pht
ZR+AdsiUo8mHWLUzl1b7hG5kXwQ88n9bIGNbSBIOZVlDo1SUanNju4QvtwVQy/EpTLtaH2NZ2lw2
B1VEkikgj6V5SIxXReqsbnqLjC+3Jf3B0ft98Q3GtmRaPkVxhVuo+vI7Ja/XnyjaOnpH7/mtILx1
MVZGmSqzNhJYGWG6U4TnID+Q8F5dXlNMUXPWRc/gxhaydK5iT0awzWMLKRAsrYAVkaWXduQZ6MMF
RYvyTudDM3vkMc2vXzGCWUfQSgGwm7liIkk0I43K2K864pTjYCvyThqfOMtbv2MXKcwdK5ZGjYAw
9dfygEE/DRadUknt1gl/GrNLzQd3Lny9rQ0wOv+3NubeVVUImoUILx4drBAnYJ7HdowRZigMdZ8z
2+SBuMp0uz6f40Ukc9cw4R6PQQmVaZz8ZPrBccSQvzf66VcRhC5f8tISX7MH0ULxo92QgwBzY3Hn
D2jMdusjmPsomEB9FCQS++NO3/UAc8vBNgUoqF3HZZH5ACS6JYu5kG1YDYIuFJBlz7Zsm7tyB2hV
TwZ+crcp/cKpDgMguAKwBDaAl8tzKzob6AooTqU3b6oTheQyXYKuvHEfWDS3H7g5aszpXWej0Fxv
/qMmMndaH0JNShUaugHJYjxpXuvnfrg1gVtVezpIG7ilbY5KsFV8UWnGuFogsXNg/ReY/8TBRBFa
utqfLWZHje3tJXJutMpE9MaghjGcOvhGrWSZuQAy9i8l4dzoddP4W89VGSp49aSFmD9MK9NE1qV9
AGyXFee9RYSHqPsyLa+317M+3HK5xipjopIyb4JpRJ1ktLUfg4KuPNEFyKO0qVGI3asIGnWvLizp
W3UC2Bl3tGV1P01QxJkYrFGB2Pr3pbbq0DaJAfE9qX6pNbhwc8Guxert9jLpRfl0ka7EMDta10qb
NnEQ+xiK8ob5NFfPkqluarQ9Ic6xxrB3bwtcf0uvJDL7qoSTqiwGjPKMS+dj3vxefhN+5bJF0SQM
p+MscL1+fiWPeQSqThaSukbPE33jsp85oNTo4eU/+fUo3pnR36/UsxFB+pRq2Mwc0U3QF1Q/nS7+
ydlB+sW3zoyx9mJeqMY41GjsOIq7cFN4gaPGJ3q1abu7MFrNaMcvHKG8tTHWPSEB8M9ozxOgtXwg
VnxY2mnzowJWpeBPPvSGE5yuP6SmDn0DPBqaYhmjWWZDF2odXjXcQGLFG0pz2VnqY++Ud8iw+bzh
lvXc10UgG2wZU6BMRY9I43/dIbupnAUtVpvaAehKhWqD/D1LXf3h9t5+9PZ+PtDfC2WDL9No8gUQ
HfT5Tk+Kk/wFqZg/5JhlIK65XXztRHVWcbWd7DR+9FX0ChSVeE/4umJdvoMxBok0TMtUIlsVAzxB
Vu/CmbfF61oEMh4Qv4ECjkUDDoiKUwXDLcJM4KqkqUXKuwpByO0NXY9mIeH/xDDuQaSTJTYWaE6H
DaV+bbzrXnTM0Ql2Z8VPAVIq0i9hq3Fu5roxvYhlFLbDAEUR9Yi4SC26E+ZRpOUwmz8G1Vf7ysJw
nc1ZJz2Qz4rzWyD7yPdxm8hg7qIKi5FWIHAO3+lUG/Ez2NJ/laO9bCr7wgvpIMxGCGFpj5Wp57FA
p1Xl3l4SR0HYFz6T0lSfzJbOChXbpSq2qbacpULjiPnDK3TZOeYVGkbwLZkUqIGCQoS51WL4ZNqJ
nmJ3qVXYPL3nyqNX7+pp6EM8QeBbRKlgF/1UYVJiW7sHu5oj7vlQDath3dVJ0U2+EhYuZhGIBdJ6
s6n4QzXZ8WB6/bLcCbrMqZWum4zLPjJvkZqXcbvQyCOt0H2RvJTa839TCObdGeO5CZea2kYogyh0
liQGdj0FPJPBu0qMyTCGUQqyFKFwgvxIE1nRY3gkKWjNRwdtfeew9m+va/2xIQB519GLQwiL7z0B
UwvEKBnVQMkzxQ0F36as5tWMYovgI6GGWJFP0bt6wa7EMgdWlH3dLh389Hp8TlVYpQ5Thxovs8CT
wpwaKaQ+FyT0VI3zs1S/iNqDzj2y9QTX1VKYIyOmJKL5NKLP5uDkYBimM++RY2CAJHhtE0uo7BK0
5qIlvvR7eZ8ctafbZ8hbJWPvFRVNGBjvSP1RfWowqTo+dxrHCVq9ypc1shWOaiCgqpLxYAKM0CmI
YhFTwxSCZvUmtxWN2rxPr8mVLCbkQNaprUaM9yJIpX31kgUIzgYg7MQfToDHPRoc27Ge2b0SSO/k
lZ0ye01PIgljR6NNzgA/d6Mzzc0Y4DGnTYWh9+8qgFcSGbOfoRghNRKsiXIO7uNNuutaewAtgfuR
zPuKPOiLwYM25WjJxy5crbIt825KqYmUhXIPyG5faSoPtW/ntjKuzwxcrY1+x5UcIFKlomKg49U4
N1vtO8IDDIGrB37H9/pjdiWJsSEd5juULsHtnneSRwAdgsExEAYnH8VhXh55PYC7ksbYEtDTacDy
gMUCxe1s0ewrMECP7UF5jrnQdavP2ZUsxqQIJgmzAtlXYGjkoAVunSnTvdvnxFMHxmg0AlzsREbi
v9fVb03X+/0inbqYJ2Y9J3hZyof1vFIHMY2FeWwR96p+MFvtTj8ixeoVTrqTvxgbI7AJYgpkg+7a
3NZ2SIIllrwpuHkhnrJ8NLJdfUfSSQ2qpaimRLGVbU1kBgV3OQWPxu6ftOZzDvBjguBaWl9lmF+B
n4WStVuZmRMWvELtqpd/tbGMDSGxDJz/yECXPIi5f2AM7n78RXJr8aUZc2mLS5dVOkDGBP7Cv4rQ
gJ4GWh2AwcnsTGqtZ3rXy7gLc3vIMs0aJd7o0fqDc5FAN/hqA+upL5s+DvHg1LniGFMk2ZGU78Wg
/l4nAw9U7A9v+EUcY7SGtBxUk7Y/t27gD2dTt6LKoipSOxJwsxSbDtz258oP7OmsPgCmneuar1/I
yycw1qzV5jwoJCSkQHD7nsVu4UwwaOVh+BJtRmf61gH1Qeahx/KEMkYNcKq9ojeYIClSERgJujMN
aMVWeKPbf7h9l8UxBq0sxTSfdfgP02v0RJF5TAfEBe9ovvsHWBbrl+8ijDFtoGBtYq3DzZAEIPsZ
37Lux23byRHA1qsMjLvLJo13w2w8yYXgy+H4fFsE52BYSP55WQAlHxGkmMkdWfZh9GDkPOgtngzG
70mKCV19PYxU66Yn4zHwRx84HLTqNjqF6fyzuVaZt3mM3VKmvF+Sio59jnJ0MMIy8uWoTHZ9LEav
Oqk00FbXKnFiDeFPaGpfDMDlWNqSunNQEOSDiy57lJcyOwLj4OdoJKi+GGbroL37XFektWrRkCwp
0CKQMIO7UprVzBnG8uH2AVEl+uyl/lYykzFQTT0Crj3qUB7VWstMG0vXt522HcGY3IBne1xAeMfl
215vt74YXhZWOssKqQBQy1/5gnjfDTYYToMRjJ3LRnNVq/syvIP0RMsRL4a2vk/cFADY9u2lU6Nw
a+mMpRJzMSWDisZkPAJ2KGIGB8fSpgedfM1Entv6mfuE9u1fLZkxUVpMSTs1ND61rrrLYicCJzwo
Zvq32cNkCvDE2vO8nw9ApPqXbtjljBmrFUtB30YKgC00gSbR3rTp/vZO8u4CY6myDP54mkGJEl2w
o+KnzGtw5RleFppMV4yuDmO4X8FxQWSzbAarctsDCo8gLOTGNRyLwuJJl305ZyJdT+supQV8DKdB
WP9kPKD6+USrzoJj5lbKQx/4zNrwdx1hwcryblDImMAgA3PuNf/WAecut5uN+USbKjHWu+tO/Dz9
+hjoRTPZkQ4pKKY2brDacddgzO5Z+SHf98DGbTEbiXnlSrLjHrR2nbu41T2g5/IKBTqy/Y/XkTCW
aFKDCVUzOA61ltt9gsZVZQaC8kOsPhfd6P8njSVUA678skqKQEpZ4W1NjG0ioxxCFue2hD8EkL9v
HWHMi1xNRdU0JiyrKgI0SZQ2QZsfx1HyAal8HoNRcUxzgnXPW19N6n+V6SB4wEFPoIOJ9u8LTLso
jLMRj2IUDpZRP436qRAUQAvWHCu6fvcvgpjXVy7DMAkocGmm5IOVL2IMLIfEvb2Z66/URQjz2JYd
uun6tKCNv5E/5sM2THtn1DMrn8Al15iYHtsm5NdtoZ+JNz+u40Uqo5FKW/4v1HHrAnLSrrFEq76v
7fiZoPkhe9jS+kcZW8Z7/bP2IrfdSD1ABjsn8sMzL3DnbcEnjZ3HfMmQ4BxC9F+0ZvlWqOnB1AaH
MhoArdFNOswrGWZRck74D5p82QdGk6ssCoYxQ4Iirrr7JgAPXCqD3j1Fx0UQHuPB+Dnlmpto0RZ8
KbzZ3D+Yp4t05uGMkOhfghxjidojJBfQ5lfRFV7yXWnT/U+39atkT1/UH41bbtu7/Ayf6/ttTfhD
dvnyDcwLKg+Dukjpx+OdnjoP0/InwIA6qBRb3QjaXDpexO1yoUr92T+5CGVe1bmOJxKWQOagXS46
8tk4XorVQhufsq/9hgfow7nJ7Cx5Kwd1PQqo1yIL7Gaotwcqp+P3D8/47yWxY+REW6Qq6WAsVJAS
SRadlwV3Qu8MX3Rv3vOO7Q/h8EUcY5uWqjLHaIHXALjNAfbCUncqLQKfEg9+CsCw9xNiBPEAVu7w
lWyz14jzzKwnNy4fwNitVJQzUaAjfapUOXVuWG2zCePSIuLeiIC2UPFcF46V0BiThcRQnmka3nJj
kmyjMe1W+tIYixW29zL5pSAuKnh9gfT231BTjTFMcz9phkohapLsYOTb9k1eDiavw5Gnm4wJkrKs
JdJINzJC27tWWKXBOyveOhg7g9EjRUgMJIM0wN4Iw14MUehuX0Micewpby2MMen6jpAwhDklwjch
fJu4BfvV8MoA0b2uGgRctyyrI3Co02jQgVVSo/SwAMQxBv1gZQ2xFz8ngOgyD4avoVuzfgmh+edF
s83SWTgeyGrL19VXsMUWdRyGQlPRsgyoxcNyAKpxcte+J4MNMHVH3wLpR9y0qCjFTxTPj9dBR4+L
Vctr6YwDpNQDMXMd1ixKRDfQj2W6CbPGa3XDjyJOCoKq+C1ZjJ2pMBQZKyYstYaJBfhdVhTOVi/y
LsGq+bxeE2NOsmIompgC7BQZmD9gynaIS8rEqR0BPQopOto48FO8TWTMSQS40bDCYKY/qwsKf2lj
D6kC6O9CdqYJQHqEmw5ee/Sul8hYE72e1AS9/LSyT5vsDfHjhQDsNvgs0NcZWrywg3d2jGUpgcKY
aB+wmZJxLsZ6N8XGoRYLj+NCrJmX64Ux5kVAa2JupojttHPgq672Ep1pB5ZcWctOlpGlArDOg/qV
6z+t+i7XghlzIzRGU4YERToBdenRhK+czLZgVk46bZLwuwokEkG6S4HwYJiq1QqCVfVPwPWzZWlx
b2/C2ut0/SmMRxOntRSkGe5kjzL5pH0nw2xPy2Ehe6WOLFmKbKXm+Y+8S8NWbkArXqt9p9JWhG5b
34duikbq4BxtxE2/51UUOBeGLc/UZp4uRKLCMCSogoYF8fI0bUfyYhq8pPdqKe9qO9nqjF4p+pwu
UCnVT37qv6hTo2KiGVPaw7Pw8z8d3Ud97DpgFpQMvaaoLIiAhvoLGVH3/gHvM+eafKRdr+S0apwn
uopMfnSoM4uiWLbPuS2+dS+Yq6eJdr/dE4Q5zn9bHmN24mgGu5GEYn011FtdVjZxMfpRYUbWkvbn
bDZ2uVrklqjzKMQ55kdmzM8woGaZYKrVL7rBC8t5F1aF2yzK5vb6Vl3ha11hzE9X5EolBTMm0l4x
CGnVdveyPIwj6B+n3mvc6aPOpqBo+RA9d4KlHnkof6tx3PUXMHao6KZ+GSoAwEJbFzAnCsSiQGrE
DRzMkthCavV4xoSj8d5Y3XOALFvs8K7naobt+iMYCzSVAd4sgoigrhZXM4ARXsSyX/bVq5lND1kA
WLeQvOVVvzXq6vs8EndUm02emM9lJ4NCtQD0/AiUqNunsxphX30Wi1sx5MREHRSGUfWnA2UPAWoA
NkPetJwHnSuJcYsqJUjNSEReKNnmD5WX+4tfb4P9P0DHoE7PDaeIRRpt8yiWCkr2QofkKDhfgU4s
CWjUaKrmYnFwzAY7AaWFQq6ElI4gb8OXuiv38oJ22EUDHILC47D7AEK6tTLGK8pJH8pyA69ISXXd
GkEjbMV9uJNnzNjX9bBFT5gzVZVrTPU2bZtXtfqSZNkWmGZbULeBEiI9yVPsYsLTqcKB/hPJqjU9
tOpJcdoK3B9Luc/giojStGuX7DCakqdAQlqC0UGokGZrp/ulKE5BIDtoM7aiOFPsSu9+FjmpYKUU
KxyIm86bAg0yeTNYQI9yjU61G5G4iqbkdiqFmyyWMbPV5qWdTsCkROsVSMqV0VpqaaMG82DpS+IB
wBJVq+xh1GVbHok3x4SnkzxNYYxvowgLgpkYmiLXr0lFTosxAwZE+QbCqm1AkAwX1GjTl7mroGXR
lorhaJQpB12Ymp9bh8oY4lBGQI7bnfpAPZqsajFfpTScUAszUDMP5aepio5VqfLWLq6K1U1RNHRN
UQzGLk9qWsU6zdMm2/YkgUoyBdq+6ql7Xjz0Bz/wIomxv0SShFCJdXofB6c+6e+GV/rSw7TrnXZb
3+XonRU4LWn0Inze04tIxtqqWaZOSYBsRJRjVK7DW853gtaV57cMtojd9DMqayGWRenDaVP6sJfv
aL1E9ZKdwhsDXp2iMMSLOMZ+Srkc1xFajvwmdCYv3ESZ/UFGJNujh/pIZYuYurn9Oqy7CBeRTHSp
mnNRdCXyBaW4mWTIiw5V+v22jD88jBchTGipiXkFAhS8QOJOf1ePf4Gmx65MU47Aaf8xO1P6b4dE
rveTsaWyBmqnMIfDrEE7WvC/jzBxxwBZwdlLpI30TsttfNi+P7yDl/UyNgdc2HggxI9+rnCjbcxt
/DE+SInRb+/s6h0AgJKiGwoBXTQjaFDJ1OkhHFoz1S2hBsv2j9sCVtXjSgBjuEhgBv3c16AtWMYf
Raw5pBv2cxI+/jcxjKEStCYJZwnpsSkbrDh6ktHg0OLZuC3ls58q6QZ6Tn7zczImQ+wqlQyUWjs5
fMxgwBdKvGVLc+2GKzzr1oxQGeVyT30h2+XttvTPt4BK13TaRW7Sv8xh5aUqNVmpgvO9sRYoIxre
7hVwXObgrqHOS32X9hbcUvc/ymXOUAWXW5YskCv6PXqFC69C3qOwABWEVlqARfjlmU7GD5z1ftJN
ZrnMmbapPmRwO2dv6h4j801KeK7S555kRgLz6JRtHIvpiIUlgArETDyakgEXqB9CzM6Se0qZ/v+P
M6hIXaaVT0XFWTIWuhfMrgUj8OwZEYpxE4BUk9gyfTqqXrx0KOAnj6aTxxZxDWwvHQPD6Be3+3t1
a6++gjHaaaSkhmjgK2ilI7K1fVpbxNb87CRblAMb3h4Pru3z28SsnLHhajiG8xQZ4DdH9588WbOO
Cj6m5QG/ikuTfY1Ru+f1LHyyPoxMxn6nc57LGDICO7Cxr3LgA5OvhTbbt+8HvfR/8yMYIcy1NMU5
VQiBENk3dwqM9eiR3T/oxKYbdEsOcw2nkiiGEkEO7dEp7lK3tNW7yf6rwU9wuI8uVYJP8ogBTdUM
qrCMqtaZWfUJnQ4U73WgiiubDmgKMt5aWk/kzbCvntSVMEYjjXDAm0eZ4Kes2QEdDOgUja+XnFQ4
njXOohgtNPBfS80MLmdN70XHrKOjnsuCE+fBaZoIKrjp3PiFkWf20vfo6+2S57QhXriMw6GKlS1w
5r6BSVtBKjJK7TINfTVvv0SFIdpm0WzrZjqNQNMawzKxxDjeLKlcOZMMMmwtLndaVWt+Vxk/AWXr
qXnwDWCoe6IkriJhwH0q9lnf76ZheVvS5qRq4kMsKJ07xNEBhKHPU1I+ZHV1FGok05roRU2Dhzib
ByduK3BsYz6+H+TSXoo5OIVLFL8B5Ps5ieLB6UkcHJZeJ1+mma5SDhtQvAzCOdCak1Z1mJ9BkcwJ
BO2QdM0j+Glo5r4HFE7dv+XDuC2C9NxqmdcHvauli5OJtW0owqselU4rddi3pHempRitWB7PeCIV
y5zk0c6FApwarW6ro+5o4XJOzdYPBzgbhSmghAuEz2jKjnXYPIy5ZJN+eVnU7gGHv2liFTBYdWUp
YlBY9QJLGPVO2hpHg6huUr+1Qb4J22dx0F8RXNsK+NqLtAdeE0aAYsWPMTXjCGEWupOQvRhBiqas
KFO9uZFOsqyeZEzAA/HnCBqsuxCoyErd+2IW/WrN0G2yak8k4pgtHgZ13MoB+kbq2g7bykKAjZbU
5Iluj5bN2O7SjtF1P6iPjfQ06Ys9FqZfZDJUuLQMOKZSKB0krbTK0LD07BCBTAQ8r7aakW2Nfl1P
1RfMcfbtJi5LW5wXNy7PUUCcYW62VT07EhCc7SjPN3qg/xJn1U278HsDFBUxSHBES2ZaBUHdPwT3
ZqsegGd6biJUdE3D6lQU2Qp0X4x5Y5EAY6qLPrn5gnmKOd7gV6uKycvSFndd1OyCQEJqAmZs6B4L
bUGsLcPVADrSxsiAqiF3j6peW+AOc6oKGBOGAQKq93zUY7tcQivs22+tONrBYFpDE7q5AY85hPmo
Kq8wQtPuNPOc1/BdusqTArTJkGO0TA/6nOzEIdg3UrNv5hx4a3lhdXWyreQKPbJN+JLo+r1GRi+R
Z9QFwh9iBLgacfDbKQAKbnROkhz/GUENPfSF7psMWJtByt2qVw8aWlTdXEYWSdsVoubEvdQ6dSwA
CtVUnWRpvydT8zYbUE/kwEdrMoovxoh6eLuIGEDRFS9WF3Se9Y6K5g5TkO2600HZW6HX45vWFN/T
gnzvFwNJyUW1Mm3ZxW1xns3KlRE6WAm4q5SB7HNDCT09mN4b3QycNl0MG1SraBbU1W2SVe+11r72
ggp6Y2G0sxrwX5rkzXm7D7saqtebwp2WgAc5HNEXgH0dmynxilgZt6JY1G4bgCJer9HJXsigeRnu
W63DmLCQoXrRulkFRLl2UtAqJyST3ybqro6QTVWz1tNK8rXSpNdEjpt9USulAzqSxTLkj8TKsDFL
3S5jIMGr6VRZ8xifB4zaJU34owqEzQICOXUUf4o14GXj7r3U1M2iCoqjmgoyprN2aPKxcFuCrHw3
3smScTDkTrTl1HC7pnS7sdrEMTmIhDzOevGQxYWIoU+ZMo99DzL5bZT1ezFrvw1iJ3hzn/UAjJyX
rd4lD5GaOFVvnMRB8NKZLOeqgmLmqvbTqIs7Iy9duYu9Iuw9U1DvgaKgO7LS4Q5regpOo8kXBOGX
GQBLuV4Gc1tiaJGTtKEP8q0HlPE+RCk1RTmEe7lEtV8KNaxma4tt4sxzxIlMPuWH4IMAcRewkJqq
G2jrw6dcFSaCOB5azYSvLMy4yZWtTFCMXa3F+6VLn3GZOPLWHMgreWw3DrrmFW0RsDQ9BT2HIlqD
wnmqP7gu2N27FsG4H5MYo821hwiwV78ORmx18mOOprokT+6bMt3noW6lkeEspfhQaeO+SjQ7i00r
aOSvhESi00kmLLMMy4zJ6CX73rSzFQDZoR0KQB/239Ihe1MH41FH91alx9YIU53NppOGX8tS2PXF
fagbriZnXoAh+C4ot1FS3FWNYlpl9pqG6U40TsHSUoDN5z6WfwI4zEsieScLQIOKNO+2m/kZ6ODv
Z6yxLlKWolpa4Ixbd3YpcsRHQc1XEwv2wJFccYOe397GWJdzW/Kag3t9EozPhBx1WgPCFw7uFG+C
zoBFMJvRqlXwJuRV5ulDeUiD8H0IRt5s8ecq4seiVQlRr4z61cemXCm2FM0iig9UC0g+2oUASMkQ
yeqAeH0ZvCuZkSKQAG2DbtazNwgoickdBodub8DnZhHmK5hA0QzQ7VakiJcAB+R0h+pp/raA8TFx
QIqmbyt3cJHpTl1cvNQTtv/vRCWVLquGoSv484kuEIO6Y7joiJwwJgavbaObPP7D1et8JYENLfRR
V2GHwb2EN9AWivxQLPX77U3kyWDC+aIAejygZAGRL+u7CQhEY/N0W8JqegaAUTpeFwmIbCxlQ59U
itJqAQzuuQY8bAccUmt0kzcN5H+pL56Rdu1tsKcQixyz0/Il9/rN7U/4XM+nZ3X1CcwlFZa0yOMS
nzBn7x1atWZ5W7cvmv69i97yrnWToHULo4MjvW31+38l3MRNkTXQVX6E4FeXZS4AYyWBtcKjvJLN
3V+luvLQbhs/O/Kswh+WepFGD/xKWoaAOhk6SKOXQgZ1eX0cECHm22Qz8wsEqy+cCpp11Lflz5C5
RRN0tVJjY4Mjbb3JvPRXU2xbFFseKGAOZa/M3OZ5Xh6Gyc95fTiryqtqCsCJRPSrsxW80QgVcxSx
1nzIrHC6hxHi2Zj1BV5EMNtJJjTgNz0W2DjGedyQjekbsDAY2AUxTeiGzwYQDoBIzAXSX83MkKvF
MQmMSlMKNUkgWa2gNxRCJ3ukzcOzYosOyDm5s01ciYy9WRpghVaEqo5aOdqUbKKmuVtMUHBjHFsm
yrablTuQhiCoU1BqFoufkdj3VlMJPufK8HadsUpVNQS6Ru8rSv6PtHdEsNu3cth0oqUElCDObU76
Rm0p1FZw0luOi/h58IraC9U0kV4xRUC/MfaizVolFcto8Wo6HhgDhL3AYatvAyBjKOlF4o6bwpX/
QQl8LeNyLZl51VvSjWaLkNyTFsmJxCAH8n+3J0HBhVvhSWI0GxWpRJ9NrBExqje7tMESyOUgZkaD
/OgsLu4rJiKfb5/s+o29bCyj1IjyNaE3BDgtQns/Tdpd3o2c8uj6e3N1eIwad5hKlOUqXrCscGNY
so/OkTt6fxIvPubPAqpuYW5Xp9RpjsWRh9H0h1t0WSKju5oeRUUg4ATnXbPV7fHXgIQHmqwmIGrk
IpJ08v+/XY1RV3qdrmy+CZDC0RSxq81rcKSk14Irb4t34hfof+RxBn+GNWCkMVGN2sV13aVQHONx
cDDo5nXfQX92/6v9FYCwuHPH/yHtSnvkxnXtLzIgW16/eq2ll/Sa7nwxejKJ9333r39HnfdS1Wrf
Ul7uBBgMMEHRkkiKpMhzrto760De3zykXbqX/hWBprMt/JSE6DoDaVetz4NKpM/RhsPWOyqlQ9bh
2ObHED2JpoHiq8gZbKrsmTDOFxhkXpKxx3KrdfL05ZgjZbxsFNs5xJkIzuinvornlolgGjuD7NpN
3ehaBdV19ipf08YeO7xfJX53rAWiN53AmWS2+DPNWQfSd1UJyUujoMzRsaol3vZV4ZDBdspwJomz
fKIYWjhTSGKYvMs1+kdgh9ZhvBY/1G7eHmeiOAeQAUDQ7Nl21omMNps19ky9ujcydaek9ZUcA18G
+EuTIFT4jCHI7OJMLGf4Uh7J2cpWSMPhqQzHtzKVb3KU2YxqfMwV1DOz9SEjw03ZdD97uhy0MP2a
SDnAWpvaA/ii26SogFvZgS5IkdXKk0fzPm6S1zGmd6BJ9TXNiOy4Kl8v659ovzj3kdR63kUpPrwg
+34cXZoqQYd+pAgheS3DayE+vyzxc2MJt1ecDzGyoZRHBSLxhL9C6QEe/KTtiqD5zoZW0x36kyTh
TPNmxqxbqqriaf3ziENrtbJRrrgYSnV8TSR1HxoUQHD9uCdKtQMBGlSxBU1r04lmmJjGfXZYvyXz
Yw1rL9U9TdHCmF7pwVognpueqVsFDGsJoxzm4MS7/CAO6bZ99WnJ71Z5Zt8mmYopKnI4r2gK6JKu
ttqjIyRVQRyi4xXENuq18lfS+cMkE3sdMlxTersfhtKJBzyNFOo+gjZqqXyI40HxFn35AtCom67W
rnSz37VZnLpVT0yBY/rcbME0BM9cBpDZjM9NTuiKIEkf4rCKdWcNs6cNx7nVfZngnStCnbfM7aVZ
MKUhv1zWTebyPp3VmWDOGpawrjIrZuFDr/uU1HaoCV96mUO/JINT/8bqhlaJoQ/6db2v/fUYYh7D
uGv2vzBBKu/ykrZjktOa+IanOQIzjYL6tt+77yjzSAoLFlMDWCz3gEQuykI3r5UzeVyVsNCmVpkN
mPd7JSj7QuFyx2knWNWmPZ9J4W7muZMSK0fzvL9g3JECWAn42o2d6A7Gz6Mf7U55GD1WgAuhx5Jt
3ghbP5iAC8docve2PlFdaxqoioZRwfrLch15oz2y8cDHP2hzF0nj7mqtTpZmNNhyEViiinBMrib3
TbExeOmIJoc3HdbZ1nK3dV8rVaJKUFAzVPazJeOx5op0gEY0RCNfokPkLmtDySZN6Zlr3AMv/hqI
mb7uk6OwXWYzZjxbEXc7kzpJZCByrajTEie5L1GHSV31tfb02/KNJdQSRrDx5inIRraLlKgRyhpK
P597ucwmtUa03bL1Rbv0JQHCTOUU1xqqk6qP9nBs7QOcPxpKwINQBqLhzs8t9O9+9CSf219aFIms
g1kG9SCglfjS99qvfoBWXrtZbuHctGDB2pdjeYgeQlRy7QEIZKI2gv/gzE8fwW2+tQC8hRr4iPzK
PGSH9phdgXbUSVxRUXa7/HW23Zz3Bi94QiK23Bag+2jGAjK3fD+hO5ZVFQvR4W77udO6OD+eV7NG
lR6H23nFTfk6lxjwtpwGuBeyoznVA16UxE0Z29WJ0xr5Z548j9ISg/zsSKXcib9M4Iu8L93YR7PQ
dfqMWpjiK+741H8Tx1Cio+THsWNMY4RRA+HM5wG/8Q4TjAHDZw0Fl9a2wf7eW/5hxVwjqoTM3Q3L
N7W/TawXaj62Zun246PgItn2rCdRnB+XDYmkGbPR/gUs23bnVLg/8CjvxEdl93fF6LPj4/24UphJ
HiImY9iNDIi4x51hBe07RozI/rcd+WlpnCNf0LG6ZAuEFcbN2hv7tjICJdOAKBd/v7yL2478JIl3
NJOplqsMy2PTXox2VwsUF72xwWUxm/2WFkJDTUZ1lMjvsc5ZSLsUioEGQawIaIbVc7/vH+gxmvCS
EF3hUV71qTdlDmblX4WVne29PEnmDi5ZdZTB2cGpAYs21qN0gyFpw1sP01XhtwdGwB496/eCBW87
mZNY7ghnJbOGeoTYXxDjHbtAgA/GQkYCO18bG0MY5bWouL5VRzOB+o9Oa2IaKihdEf2cbXS9pkjY
GwRxS4CkxZ3ulW/gq5VssmIUDBYS4DGVQW0lL9qTGGJoy5NDvCGrqO3j8YkfSK9npaeNgjqaCjpE
Rz9Yx9hHF/GA8EoBrqMoZN0qUJzL43O0QopkKzIgrzuU++kmOaz36F9x9J0YXGtLhz/I4uLjSYnn
ZFWxteZ1Cia1MkgsB52D17pLAxXvYMCr8cHZ1Qe5I3IIW+21H2QzZ3h2rM2aMMOC7NFHN1T/2KHw
y1KBLrHje8roK4RthMK95RxsFStWbbG97X09MCUUm9FYeyz2luSJp/iFK+QUd64qeZFXSFOu9aBW
gR2AtidUYNEiU9rEla//QHs2rpAPu8oZqTQremaokGm0BzYIoXQ2Y45o12skdYfYE7pBFshwuccH
gZy7JdSQ2zaEwAktyW4YyI/5S74nnuoxer7MiULgRksBAaOSLxT+aQJJ1j8I5+I5maJq1bMa9wBb
AX/pTr6hB+yrsGSz7QUA0W6Y4KcmFj/rZK0qlQDWuPqSbI9XjOA3ceaDebt6LHwUOgGmGp929Uwc
Fz5KSVTTsmLZCPq/F8d8T89jPwrW0CMvq8cAlkU92BvXiqmcyeSCSGDZGgsaPVd/1TAoWqmH1HrQ
9chXqLDstqmlJ1F8HaAzGzPvSuwmQg+KbIANZQ8vU4UJCYAI+qIQbuPmwspUIqso1VvorP/oaoyw
KHNLw8raZqqdWtJf2pG8xZQK3uu2T+0kh7OFRq+10mDPdX04fBnn9LAkb4JLeHvnTiI4jY+AUign
LE0dm3fS9nWnvBYyAn3VJzu0JYuAULa3zlBVywLI8KemgXEw23VNcekD0LN7lhQAsoDTF2/OjeoU
j+3zO8+QcCR2eyNPUjnPORbSIlcVpM4o/zbaTW4QV7CRzNV/trCTCE4nYmnQk37GRsJvzeDZjVIn
OwApEMlpQNwk/4NhuG0DO4nk1COOdW01W6wqVvL2iD6QaysaH9Uy+dKm9P89u8VcIz0J4xSlWZYe
9KwsP7J2FkZGtPAvugo/SOB8VLkOaa5lFZYj63Y6tfeJcazog1QVV8nQ+NLPyycm0kTOPa2jPiU9
ust9s0h2U+STNQvKRTDxtn1nn7btPRg9i0py8FoXsgkpLHtI8iNqJI4MkqVW3pdeBBRvtAnKmnN5
aVvPEOdbyUNvFGvZmQazMjYIWqMkBOJCGZcnJrSB0DY/AWh3EqLHbD33mQo6QhUwRaB1RuOiIcks
UwB8Qaq1Y4F1+KzkXu/qh1/1w6zZs4sbY6F/cHGzwPKT9Z2J5gwc8UIXlxNEs4ubXq1H+YbRqLKQ
SJQ/bG/umSzO0tEVnY5Z9F4cmZSDDzqLXeF8bws4MbzxqPGfjIZuuukzmZypR1WTNBoATpibNuzZ
tY7vwW2DQre5A1qOJ1CgTYd5Jo+z9iSSI7CfY42TYwB5JHbMaB/7iUPMPaO4Yhi96bi/LJT95qUz
5OyfShUAiDTILKjhhc3kt+lLQ/wOrI9gnBSscNP6NdbZBZVFvyOXqSjhAmdWsdJImh1bdWdV6Z6E
/uUVbUd5Z1LYsZ5ZfxJPtG0zSImvzOCklkCW3omzEdGSOPOTi7GhEYH/tNCXPOCVNcfQnyK6wLc1
47RxnKXlqbTWg/Zedx3dEkDfoOsr0FozTMcBvqU94F2iDgT7uFGDwTGdhLKln+0jsLdiq6hqqEZ6
MGy8jj3rTyx3noLU1131YXUwFFLeoth0EBuDaMWc7YXaWOWqhn3F23bhTNn0zzyZov7zTd0/LZCz
t1rHLFGssEIyMF3nGUiqsi3Yw20XchLBmddaAPSglyBC2oH7bLfuDI8GrM7ROoDkFdxAIl3kLteR
NE3DQFp9DGN8zyYUsNoRKB/V/HB5VQI5PFjMYlRzYhbN6odV+7AkJVintAjMHNnfnA9oBdESjuFK
xeTW04SgUtEW6MCqPRP1Xm+/Xl4H06FPvu/0+xZLTM8UPCehtRoJ+/0GWSD9uig66lEonXYiU2Je
4JIkzvFFYYH6E313Saz7MgVaHtqqoivWn9AZgRiyYdN8zpbG+cBpMoyqz7G0DENp+XSVmYIYS7R3
nN8zIitp1RHOYZ4z9KEpw3U5Dzft1DQ2uFREL4jbPh0zL8AnQRuFrnGmOqCDs1/bDqk0nvGdMCE6
5t7IVWZNoL1PMNZIi5+p2rqYndxLNNkPkX5jyiLQbmatn4/x9BWcNRvVkFhy3ULxY+0Y5tMhTp18
0PcNNrqMQd8yaILredMHG+gbRfcCqtMWt+6VoN97GvHzStDu0U4ZoKQHCDJRDWbTos/EcAsr0B4L
xgGImdYnHeTB9EseCYx5W4SG6SV0kFgG37hfhdZg5CacRo/5r1wf7Hi4agZF4HBFUji9T7q4zzDF
hsi/qZxZfWqHwcljYY8k2/ZPimCcFsNpP2ALMGNeMjF3/RUQA/t9csyAI4Yb2cWkSn4T75Z94QOl
37vssjbt+kwwHwhYRkdB1InXSEznoOnDyfS/OieAT8g6ACgwYvHRKQ6T3moZhaX18TFdvi/ZfT28
Xl7EVnMb6hC/ZfAXSB+uegSqj1/Pftl9pgMOCMNaNyghg4aDvOUuSJ3RwqLlh/pNM1zNaX+UdwBJ
TtyjsIS9eUWffQznm2UQgeAffAwrIKAz+yDd43tc6Q7gWIEQR3i7en0mjtPQeR3jYmJrx1AdqONL
n9l0eQNew10s8NHbxnDaZk5LayWdhnKBya2a5Fjmt0Kvgzz9CwCGD4fJqSRp+7aPeihMN96H6k2C
umNc3l/WmO0s92zX2FLPruoQbWPoIGHeAy/xBHgW9Ah4tXBvOej+duMbjDFAOYZ/ZNEU5PbNcyaZ
C0R1Ygx4lMd50VtMCzMnXCDuLWL3r0ESPuwm5/DDmhRprsCz0PplzjCQoF7JmeFc3s73ROuz/zpp
Bufv57nH/PeI7cwHRzkUN8lOfaO7+SteUIDvDrAO1zzGu9lbf1Kn8sVNtdtu7CSfczJ5FqER24D8
Ethy0EhziAVLFJ0bz6VszmjppgbUkqDBaXWLA5DkHNZOtTz+7f35ez0q50Mm2jAoDZxaOBV2WwAx
IB58bRzty+cmMGieTdksrUiWmKtaiiCcr63wi6n/dz5D5XxGRvo2jkOcTBbeWCObSz/okcD/C8+G
cxlmbS7LWmEdJoKZPT2OR4zmP0SP8T1yWWFws9WweG5T/MtBQ9UwBQ4CmzHoMNqFCaDsGmAdQXrT
7LU/KIwJtFvlXUZeDagEQh56su2USLa2vFxWhO0Kp4mQEIPgCuJizk0M1WrldQTtntD+Oz4Od6wy
Fe0BTIHLUv4x7UTApe84sJ9cxplEzmWoyqgXiQWJrFWHPI8PA5LYat88hS6AOQ7DXptBQUf3JTaU
PRP+/IkBg6C5FTuP7fM0NdQ6dTYIyoNkVZlULaM5sMUDZwCTggMQK1ANMdA6lHrJrajJZtPszuRx
56mqSm7OSEZ9LZ79MP2SZw9pVAkM7z8cqWmZlmYRCri2j1fcUDYNYMexwYxAWgWOIHpPM4ZLG4zX
k216w1dRvYB52c9HepLIKZGuL5oCUAGsy+z8ugRwG/B4K3AFtXLqNECqiIDhRERIwNvWb57Ecppk
dKHaNxLEpvvycQgqUEyNB0ZZyrpPhQ0vm8aI0WpF00BC9AmNSxkLudbQNYmuOtmPsa0M2ewB776Y
vAMr8a30RTy8IZLJxXjSuvQJLWemoDMbtnTMyWm/xmggRNr/lUHJkdTWr3oP9PROq6KyW0eO9QrI
obkU3YObynu2fs6h6xXg7HJpYnZLnPILa1+guxQon+sNENb9yke/D5pFL/unrVEBE4BSv3ed8/BJ
0Vvr1EFq5bF4DQQQqq28zjb9OgCBwS9+MM2evfQ4wVe4w1FDZzwYeo+Sf/lDtq3q7EO4wHEx+rhf
TRx/706egnaG+R/thsFNt3bhxh5YUHf/pUTOjsFiPi8ZwdJVIGoBbOnW2M1gUBux2aYfEnvZ/dXM
3oft5izZSPW2NAbIZF1d+vN0nQUs1BlvOpARCTOmbfXWTNSXKKvMcdFbY6hxsUy433RFBVZH43fL
ZNMyvJ2kQbPjFCXiKnktZU115WR1DdKvdm4twajqN9Isi6IJpsGf3Jj1+3MMrownL705SRn8SXzF
5hHWHkaOVPzAimt4+BJ3kwnWb3DRXtv0llmz9af5eLXO9VFrZUHCIxLBeZByRgZuhSwNCCUnrQCb
JYs6Rbav0bN94zwDfjmZWxZNxlesyUhW3veNXq/wjET5g33bzvtBRsTaD2UTczgfr7hpmsxIKfpf
xsgwNQuneNm3g52/MChb1WMYDoMRsI7n3tGyY+RmX1sQxxuPl42U2eBnlTl9CHcFjeFiJeqIDym6
HrgmxpGu+RHsm35DTUE7iUgUZyy6lU+lVSJ4KHJQssSgRkju5xGo93jWuLyo7TfS0/byKU8x52ae
rxCVAyrqfTYH4MCsgQvw278auP7oHZid2oXN5JMfDDh1c99Cj7IW/YcStTLgVce5XRfgTAnpVxV0
H5dXKthTPg+K4OtCZFhIH+s7ZSlsDWhgaGBzM2G5Zvv2/K0ofDq0FhSlhxm+Zc5eDfoSIolMRY9E
IhnMF5zVNtQuCucJMMT+1NSFO/T0ARgZYPGrR0Fp7z9Y/Gk13GWoL/Da3XsVnd4viJ2TI3uGaPL7
GbzcCyBERHVloUTuMizGdO7MFNfvLx/TQSZ88y8fA7UQ+2aRanAupgsnWVFkWDbVZ3cZW3fCbJ80
tz4w5/3LWig6N86J0L4w0UmNtRXqS6il+0FH48eU/ZdSOP9BtchEiz2sS8V8z0SBbPNWKqPAoDbP
iWJsmlIV8MMG4TSjSVMJxOJMB5la7PISEYSauGzWJV5A1GW5SiZKeNj9wvuNc5mcbjRk7rOJ3dtA
qG0cBo8rOUYe5JhUp84cLDsA2V0+sc1o8Fwkpx1GN87lyJJY1sz7TgSWeAxOoQOmFpp5W0zNirpA
t27yc5GclihEqspigsiRfDWJPy0/Lq9J9PucfnQ54lvSQ+Eri/iNVPqzLuo+EBwU38wuF9LY1zqW
IPdO55mHKrJzDAj1toahM3/92w7os117r6Kf+URzWoykZD6RjQtEx+Sgu/Nhcn91lP9Vc9G5NC7a
qmgFrj0Fe6hNo3zsezDkluGdNFh+0lgvIH89ED0CkCeaYqZCt2wjrSWfKGrmSEZ3vUbABssj0TgY
E3rBPN5N9mwLOhPArf2MjzL0vRWmL3QOg76YXKPZWda3OM/cGG2kdlMSj0rfSS/KY1jYfEk+dy1V
Ui61iokjYK0LABk8mlf0EB7/oLdLpF+c8wH52TiECVNhb3QZeMxs4VpaA4Lxm2jyS0d04Jv1b4pJ
EDxFapZGDPZFZ3sbZzRPY+a6lwCvI678WH5XDqqTl4wTHbkxMF8DdidGTmME4s65rTlK4JdRoqKZ
+f3Z9aP8aNHDNZ8W5vqoX/vN9Rqj6x6QV5gD0lHsAdQ8dCqxF+wACMYBKeCJZ3I2H1XOvoK363JN
G3nV8BWsNKKyjrqnLEiAOZ0ge2QzhzrAe77G16Ja4rYbPi2ft25FoqEVUwgefTOYXe2qQYNm4qCh
6N8UxZDSyZ3LTnKz5sQg29A9gARc5jv/VWttGgANsi5JNo/TAJdcv2ITOWMgVuitwOBcGOfySTHE
8twSBD3hNzX+Hlk2IKn/2xVxfp8OZmksxfuK1EN2ZFMTrPkSWL6BuMvtP5zY7/3je/0bICYTjZ1Y
9CbdJsfux/i1/Sf9WT6rfnnIYhtQs9q/f3NmmBizKLCaCTU5t5Cu8tTp7Pkyx7DzKDnmnl6zcih6
L0HIMabuZXmbp3YmjgtH8K5O5CVmaUyTvuKdxWnBQkSW58tS2K988qpnUrgIJK7iXm8IpESKvlfb
xRsGr0+CaHq5LEe0Gk4HE7CtNVmFzatX6iZrEK4zWp5fLwvZfMxGGv/7iDglXGnUSbnGjsiy9YOx
Y9yGa43CXv8HoT3bmk9bpwIkFLDchmnwnc6tlCfDQuC0zaxymgRI5VNQkGk/tLc0FIVt2xHxmTTu
+uslowEew3+RuWzb2JlETt+ntS7lmEVyoTF48nCXrIUt07eEUNeoH9rSN6av4bSrkGZMsenkNSY5
HgQHuqk2Z9/AGQGR0f5RodWKlRAYtoFks5EKXAmjHYNa+U9byUVHy1nFHAOyvtGQ0A99ZrizSb4D
TfteGa3FRvLjh6Oyv7zQ7XVSS9dkA38+dSI3K3r/QgQ3cdfY5eAVM6IOTRA4i4RwYeW4NHPSs1aa
JH3odW+svsrUv7yOzeFPqp4WwkUypOiNEYwEE2REexQSdllb7uQ09cf8SZY6p0+WnQ4NIvWeWICH
mQ5KdBsCBlmqFbcca8G1tL1kwOnIsqppKt+yuTQhkKLVcvYl9bvUjHZPS3cQ+VDmVT47gt9C+L5N
1ehTtEih2l0su6FAy4daYZC3Ic+DgpEmvbtbRno7UEtQyROJ5cq+hlyUEhCCqF8lOkaHb5D/26CD
Q3D2QwUEdTa8hebr5eMVbKfFaVDaJF20ZFip0pLYBjQqWMxe1XkRsR5t299pRzktUgGra6wa5ERF
ZA9IddKruXysB18CQOflJf0Hx3qSxTnWVU70fJrgWP+X5Ms4Kwkpf1J2ZlfdJXVhm3wW7DcKHUdA
TiHQ7q/jKtxp7VOqfiHy9dAFxBIFZqIj4zwo5rmWJrFSZPrVUcUwZKdHtpWIksPN5Ew9bSLnMEda
9gVmDxDPGqNnotNbWlSHzJE9h1+bJbsm4dOaqm6vD4Io6T0p+LSbYE036Put/17jP9vN0FLHMgrB
1EAO/X667nf/B20hqh1ubuSZIG4j+3EAvtpYEt+yro1Mdo3piZS9QBtFQrh9lKVljdsRL7WVntxK
kbrLjdG2pL+5bXTmEgnoTj6BVlvFiidodYUZL7MzzW9rkrlUvbtsWJtL0VWN5TeqQfnGzVw1a7Bb
RwThEQZdgALXRN/G6u+qdicxfO9mjBfBvGQRwv9W7ZrAdPXQ/1W1M3d/ULVjB/1J484kcn53TKm5
KBbOqBuoPWT/glDHk1M8IKci291OE8HJh8IAKJF0vq2mi9t+kZhvYtACagc6x1/QAlrn94G4DrGd
gZ/J46J0uTLpqsnrxCB/3sDcojpybMs22F7QpcB6FEC+BsiB3u5nO/JFXfXbG3taLbvwzky5XLvG
sN5vl5W4XfulAwU77e91NCdcVs1ND/x7mQZh3uxM0JgsU9gPyB7TJi7sIu4es2Q5DObyTz1hPqGI
JcXXlFX0UL1d5jmTy2lOKi/z3IXRjO21vkt2Dr6mn8szIDwrRCXXsV97fW6HIC/Ce6e7AG/FGb+V
ARVY/3aWBOwRZC54Ecf028flDyNoQmaVaVUDZoGzKcIcFPCixIVdn5+s5UwY5zaltShJOKL4MKaF
09a5I42iwj3btksiOKcJYpp4zFUc5/9/7nPTqZ2thjOQctTiHMeIQl35b1U+1J0Bks7gsnZuywDG
M1AFcD488DuhZEGoSqkvzT8KpXMTNTmEMwCBLovZPpiTGC7uKWpjDteGlVAkfYew3U3058sSNu3Z
OEng9EwvMSSYqTh6Lcnd1hjAG6XaVkPQbSRSAdFiOC2TyxizP8BewHsRa1bDc4C7hg54byzr2Liz
VwLTXMWQx+UFMsX6rHgmVVRLZnjNnD33zVRiAAeGFBlgF7K0fi83JTili/TfSa/caK0E4cEmbBEF
H+j/SeQC8Cmtl7pQm9m3Oh0DgiTPHUuKv45Vi4ly2WJ5AAmQFxwzdXZDMFSTHugp+vASY6awr6Qj
qljfkogcqNV7YS67GWPSobUk2JnN82AD4DqY/FAa4UxS65ue4AEP79RLZy9p5uvUEHApb2rXmQjO
FHUtXkBhhWuYtPLPvAsDmphOU3WtY+nEu3zQ2/tuAazJNMl7DPjRZUZlI4VhTFlpevEqEKmBeCu2
M6+P7fS79E8V6C4bfJ1vasOhT/Stra9EfNWbbuHsEzh7xcx9lOW5AmXLYgc4+u4CGNu+728vL3Xz
bjwTwxltlkskymeIaSwStHjV6c02GGUAKZrVvaQYAYDtBVq9qSxnIjnjBWBGpJQANULyENtFdGhM
IUv1prIAjYCg4m6hQZmzVBBvS5Oi4/wmdJGWnuFPkbMeexs4u4mdPMZvCGxcWWWw7n+1uJNkzmJN
0irtkEJy3Kg+vIXbFC+XT2w7SjxbHP2onIkpZ1Y7Q8T/AeCG+3Y3A3Uv98qgEqR624d1Wg+nhjWm
sdJCgn4oaGYgHSqDrbUTLGhLBxk2soFKLnhl+NQB2eSALgN4DxXte4NTX/WhrTtgwf4CwtqD2rg6
XuSBvxfbmMGShEAxW5Z2Jp5PKQopk+icQDzq77YRUo+kqaf3ncBHsnCWvz3AcaWh/4VS5K+cj5wH
VaujATtJQVhJ9dKux/RYZi9Ji+Er86C38WHVC8HebhmCRQyQ/MGTWcjLPupKDv6GupKgK7Myu4YK
WLQi3tVZ+UAmUR/Rpl5aJqYBgHSHGjm/QNCazktsmlCVgM2ydc76j/G0Om/6bjp2ArXcrAOcC2M6
dRbTazFCJQzr4oEhHv06x5tpruymTvUxWegYPaaO+9Rb03/r8k2grWzLPp0jjhCTD4pugtX8o+TC
tAAM2Uns9XDyGCormEx/oawAXf4WqLuCI9ysWFlnAjkTHOrCMqcJAtmwxfAWAQYE4Q7G+FdPe449
UQS/tbXQUxDbKjJorrCJHxe4SGnWhlI++70M9kaVutbYe4ace12UeHIWXY165JSZFWiod17e3A0b
sYiMK1cluLW19604O9U6jlJVLWGKShAGtR/u5QC9hIHobt0CMoanMQyFVa6Bn8+d4VCh9bSpw8mf
v8+u6qCOJDvFDf7jRwzMW8l4f3snxGUvfda/g6g/Xd/weLBKSJd1Bb2ovKkoGrIK/C+KYkkHMqY+
fFLU0pXodF1JJvVTlEHNqwykwdouX+avyOte6zLdt1PvJQ1S9PSfuM4SJy2zhyGd90pkOUaHZ3Oj
tdVWS2xSNE4bJgj3NLBgaj4Fs6aaGg64r6Cug9eUK0rwk5l6eTwV+57U93SgtT1o2ZVO40MNpfOM
qfih5TV1BqifM6VyHMRzoX5H7c+wm7S6a2RrsqNMTYAQyAjjo363WvHOqM1gSTWkAMqdOUVXuZx+
rWt5tRVwiMpV62rl5CWZuRtTxW168JTm+JAiUb1pqK/D2W5TcndZrzbc4If95rxFiHc6OrFbeUG3
rzZ+QcQAmAUJdH73AkFbGozpGfCMGjJY0vgcwdQqdZqNEfXJlKR7MyrzY61a35Q8RxesOWm2Mkzk
MMwUs20WEpa0ClsnrSO8kILRuJXogJZ2IDXUo4WAsxlLOw7bf5Z8iDwwV2nPzQTW2lR+shLMLaZr
fF3U8jGsgAxJ0F7mqKt+hdalHS20JysyAaI17LpEeiwL1XhT1Uzf0zgpIBosLFm0PNLGuKIFfeyS
KbNjk4CedtQHpwjb5c7SOtlDNaV2tGnyENXAqa6pdCikZre21Z00j5h/MqfORQUTf0kCmls/frGM
zNVztFH0VWhrIMwLkhgIgN0E4uM1W9yymgoPlMrKzyJpyhs9mXd0qiufFh1+Ov1++UCUzwEMWA0N
dNkA+RUoVQZ39BTku5RIIQFB8H2XPGsrrMMoHdBBF9KTUt6b4Got5cXu5J9Ste7C0J+Kq7EFZ2sf
OlkRXzcq8KcbjHCW6EMsQUI8drGTmfNr0RWPlz/2s5p+/FamXGfuzwKLsAZyW+JLGHtEooZKFYkr
vwdu3mVBGw4Qfl0mKoPtIqAG4ySlRmcsepxgJMkcPS02bCCagob5cchKVxlqZ81rO86jW6sdvpD4
Lh91u54MOxzuOmtPjAKaYPiUIDMCaYZz+eO2TgyvopThruDr+BL/KivhHDY5QMxA2waQNkBDCDqR
NyUo6LvCJiiUWpz7JxWwB2ZSyD7+5fY5RpBmIBGJ9pj9ysdAAbmHgYsU/QKI93jIiWhoKXr2BuV9
9kfHM1OcX5MJjV2zV/l4SAdPTCmIFT6Hsh9FKh8VqGr6PFKzUfFxjTqGVrs1CJ4AVy84oU0xpoqL
GjPHBJMUnJg+rYulIArmF1ZnxfiWsUReLzeiHWRp2qcdtBhSqilrBgriH+XEhVondTdjOaCytKV/
wj0bK4KbS5G5iR58NhogsHknafwgj2aVeVpVkNb8VH+aM1AqQ9eAPLixEVfcO62CqBXwfazywhL5
YR5wNhfhvEJoVMu7KtQcgsAK6Z3XK41n5s9NiKbAKljBqETi0l+S2GkJMLMb2e6tYKn3sQwaeLqC
dLqws1WyrZq6BZntdbrprZI6hYRgMaM7fXoz5PIwdPVi94nux0VT2rOW39dN/7omoasVoDAQvshv
ZAWGrsvEAtk4A4blk7uoVldCwVmPB5t+r+Tofet3ReZ3brwrfBolQr6WjXgZEhEvQ2cshJC83a1T
2+azhHj51wtvspy98AJCWNz0v6U5HyRyZjeRiDadDomdFwZAS868cSc9my5jPaNO9J2CB15gghvT
Nh9XydngROdYIRZbJeb8lGtWCI0xs3RbBBglCnBxN1filX6ObnCXIm5WZUoBYczXVSRZzWWlrvDI
h9cSSznG06EqXqdksVcFqBSIBEHt7l6+DhSDbR9nIwZeLtGtamkK4nXODYyGFlUraQlY69TFkZr0
puz6+Ja2WRLQ3iz3kdkv3jrNN0sOgmRkwbYyz3iytUzMmK5ZYfep1nq6ZblmhchsmBWnYG6LruO3
1Yq8MMKxUemadupulrQraZ3fYr1r7bJJQ29t5Oeqb030ebSLrWdK9KWT5NmV22V1x7WSvTpsd2pY
pfagAFQrDb9HtfZQqABNijH5kelfpSb+Gco1Chi64Y9d8hIlmL5N84MZFrsOIaEDO0cwPa+WCTpW
0t9h/5+qRoIPMurUSTupDmoAq5dDAa65tcKL0ljmTosWeLmae2cBE72L0UfZHkLV3JNaq32qpfoV
HXWUudQc8WjboB0gVG5kOu5WOjXOLHUPdLJ2RTxJdlZayS20Ki3ssBsaye4BAt7ZSjTH+9oiIMiy
shtU9dIvakoyb04V3R+K2Lgq60HykWioyDBwidK5NGxTWma3Rz/M0TCzKyJlodMsOojRi6RA8jGU
NxMQEjEZowyZO0f9daLgNT9LQN+JSo2tg/fbBdOX7llGXu2kTJF2GBZ/kJRSdtUGQChGtgBAIawT
n+RGEKsgHlOyojlMcl/s0iiOSvt/SLuu5biRZPtFiIA3r7BtSDZFJ0ovCFm4gvf4+nuqtVcEqzFd
0sxubOxGaEfZVchKn+f0xajdaFqPf0p10ql3Y6kQXVNS+vuxKrxajcbbwkjyWxL2tbss2W02iQ/C
JPqzNezGcZ4dPexjN9LzUyWOXtiEGNXGmldfCcqhKbLcyUjtI1UenGoK98IcudqAunwkgaxe1rLn
tDe+x0oZ2+UAHJO8ax4r9Dy9NusVN+yl6UZF66/Vauk2ylIR5GnAo9THebod01lBuLAsQtCmUfE6
h3rW20nbKneCYRziRQ2yvA1QTkucdplFR+oRmw7N0ZimZ6BBBkPc3KXD7Fm91u8S2XwW5Phxxj00
cYZoPdu1HVLMORFPYWnGLhC+nA4Z/85KRyxfmmFzK4SNGcRhfxincZdNU+4UaDHMen0QSQNA1/RA
otIt4+Exlw14k7IRfNPMSTA1celUpMVSjYSL0SXg4mDQywWkpxikUyi5DdZddH1Bhpp2n8Rw7NwW
eGpxjv+P3qGyYI13jTI8orSLWu3cO501DLcY+gD6aL6LYtHuwEzoigK5lwXNT7LhpOkA2Y2xTl1O
xJnmKA7SDMA1s+GSWH6QAbc7lsLHBOlT1KavkaQgIyaJfkglYxqc3jBnT55I5CZleSOE0UM4hKdF
Qt24zHawC4ca+NX0TNm+1cSDFVl3rRI9xmFJnFDOT+CjA1p3NH/Ux0L8UUbt8EFO5eOcCHDUVbjD
/N8uXpAAC5OQum045x5qS3jCKM7Z6GIRX6orixM8XcS4aCWqIJtAfQG+92LZdehkTcBmpOh3emKn
1WPXfb5uly+SFUYAk1jN8Syfx+38Oow+6OS7IUUHafgYms3fBrWMIMb8l/3Q9tWkikBr/myGoEOz
Diq40a6f5rJL/l4Ku71ap5MkjQsKinRTXwWqR7gnR8o6y+/Icz4N60WBD9vHU6YhzUPu4ShtWtsE
j5Jzoosg/XwgCt0H4L7LJZMqVsMGNA6AnR4OzTyD+m83RxVHyGWxEFI0FSOsYPfe6PzBmRcYIoEU
XbAWG+AirtUtJ3yvxdWy2u8zeR8b7V3fFLI3GSavq70V7IHURUKXHDk+irFMsbIHCroaFaKIMAiy
7EW8PwPsBC1sceT9GUiWTP/Si4BkJZRRfTkifWdVEJru4/uqtNOn/E6acdhdeIuG3Q5YVjcYp4np
Mk9g3Frdg2LCRdth5KWTK9uizYel2QjN3l0E80paEdNfmE8XgdWu+7MxuyqZ7EH6lCKRxviL3dap
Jw8qLwy9sAIodK3un302cTToA3r8Ipit7MRwmz3l7Ahd8nHBGr2CuBCIR4DY4J93Y/T4vWSmx5d0
hSFI5CzZS5SnrP4uepQiDWWx3LXQ9xsCXSCIv/+EX34DYeS9dPl9aqoiV0wQkuJ1vda5qwAlAO7i
1NyEwZTYU+N2YDXsduqpdqXZq2/C8JRPR8mT7QT47xzTRWVdUUd2SxzQSNhVpOqIjgSoWCkJV+tm
95FDd5m4icdGUm5gawz5FR1dRxXg/clLjCjqbbXgi7Ow61wKk03lMuDoVR0TF0hn3ouaTDNFnDiL
fiJpQAg/KtNjpnRHWf1bD0OV+E3O2cit6m56MSPIViGnz1N7SYp7QZafCpNbdaM52cWHWslhrq6J
KzWeBchRZPBFRDshtAEGFoAvgm46F/8OLIQSbigSap8A6Qd07fsrTGcEtWopiVhiMJzWesh1HoXD
hZ+hpe6VBPoRV5eXFFWrNy20T9axRYd4rV/qvTEH15X83IVl724thjH0GQDbjDKREZ0DRelLs8cD
2yPrTZ3vWuEIO+0bCrsLsI7oDhD5Wae2/BhGlAjqEzgEmzsK7vT3lDDvT864gdCsi3Sacbd6/j2U
CrusVXsG5tr1k285m/XBmUegoEpem+CP92NxCUwyKXYSq/vBJG6VjDu9lVPvusCt0sL6i7KFMFD6
CVFnQqJ62ze29U11WiwsCo6GujBQm2j5MnrkQctuFYreSWUeR17HzdxQTZ1edWCu+hL28ZFA5O4C
ghj+EuxmCXx1r+eqw0pvy3HKIzQNaORgnSy7cfUGT7LwwcoUSIEyuqCSCJQDXSbjr+VzpTPlm6VL
S7MWztIh1I0+yJ8a4hYf08Ju6QasEVSLnXqC25VAbfKAX8HTqw04HKq+ui7jXxhnY6u4VWe2bYM/
8evGrjFL9XIepANMpW7PANp/kp/mb6IfOfBZbr/DQKK2PxAgxTYB99tvGcb1T6ER8+pbyBY2ehKB
WimggQX6IffoM54e+lf0bRCBc3vq24/q7eyMWcy1NqpgiBEtPeqaDYIsSl2Nidxj+L125df0C7kD
NKNr7bnd9W1z+SaZMZeyJJgjMjYsaDjFHvin6dOv+UXLWWaAQp5p6/hAKFshwvqCGetZVlUrqTRE
aNz5Z4RtestJ9uW+B0k3fwH5HwzI2xkZwzihtR8LA6QNfpQ4M0jkqvvsgP50YzfETu+sA/FIIHMW
pP7BgryJZSxllWEuikgQ27lADxz2y850e5TMMWOdIwLl4RduxoCrS2Vj3y7Oqmakl7qcyE1PbER+
sCH4H7rmd1GQAu2udkKQvCVR0MauMdulbGvlfXJf3qcfuIBaF2nl2RH/Pj4bmLVV1mfzhJ9jPFrf
+i8tyt6mO4Fhi3xBDwromDxd3lRl0KFh58NSUPpjLLYSFwn6M3DJiiDc5K3lFxpIw5HqcPwRVZcL
17+Sw8TanYZFBXQFUQAIzEDW7T4YdqSx0SAVPPE0OYuXu4KrfWrpZAS/0r4VhUoopljAb0SKy3ah
+mZQ4GUhPt1PyOEWBDg2EJ8m4Aa7LYaN63t1cED2NWR2xsVv2brjdfuaebhFKY1xKqF9Ddq5vVLp
tonejhbvOVdMPxVzxe96X8wVJ8U8zf2ANhRF8BO/FH4egPjHH5+6gAdnupWyv5PFuD4zGca2qM+y
QJSW2MCM2am2bk8vf9Zj4wpkvEslg2QF3QHaiJ1cZQDJhkOpihNn8ArdHx747n0DYYP2ElX0SQwK
qMqWJXQ5ryNZmWXYW8kXbxW/SVx1clIAFYb2+DwBMFYFJ3N2j0aDcUdaOzyaov0H2drlpt77H8KY
Yg3JeSEN+CFqQO6No7mnYut7mc9lvK1Cb0dmrG8SLY1VpZBEx9Qk0FsOu2wf70DGzoeA3HDf6+tl
La+iJ7PWhJBF57MtfzpOfrLLD92O5lFdIOyNwPT5n3XLw7yTy1i8Ab0W8I1ALhrSd8BFT0FTTlfP
xJsWQMAe1/JtmPR38phnaTZqD3w2yKNFSW2wjSMMLBi2R5fs+qfh9g+udsPgvBPJvM42H0Q1bSFy
8GdPehJke85A/zrYjWcdxse4cepTEfB86WUdEcMeqwfDEjRrjRwJWg2x0V0Y1Idw3/vhK8V+59Yv
qB6ypk4R6UCBbsKms0UFtcutckk1qqcUHVeyQyBk5/ayzz9X8JlOj7lK6Rnd6UfD8MojmonXbe3W
N13JZ4sNGASbcrGBfFBL2WXa+KKgcPZjNhymtRbBqGkqhsQAfhO22vRTId8P+lTbIBr32j7alYVm
q+iJXz/U5stYi2Q0tZiFacHqmYy9XAqJnX3+hYht+unB4kZel8V6aMtaGqOk2VhOljJCWnFDKREo
GFjjxTtyAGMB72T077qiL+fm/yo30QozLTXM+p3tmuoUriXa0w6En8B3nW5V4H7/G2esgHcK+3qK
rGNxD79oJbGN5RSzHga1biO4JvpgOcp75QAspoAHobKpjCtRTDbSpHPfJ40u+yR7WAztqzXz0YG3
LMr6OEwIM2mjkkfD+ThomrvAQK4OVeUKaMuf2R46p+tdYfzAG+jZKhlZa8GM78P2xf/ukS5K0CJG
MtnFY1x79XMsuFltqyA5lLB/6VgeBaMmXvMcPYbO6JSuWHtCasfPpnDsP/Ls+kZEaYFHSkb1FABc
F2MUOsgvzFiqFH/uqwNqjaJdZh/NXBPdeuSAgGw+lbUs5mFGUanHQlYqdPtTPYi3KQo5y/CnHJJb
QcBaGvMwC63UyaTiZLQ4PN79PyfnePoDfuuth4lJFOyMKObGnLoqp4IK5hwFw+IUW5siewqLTeMb
HTzG+gOXx3jrsawFMvqUGVIYFyUEUki68e5psSeMaVPYK5yPzzm6eT4MMFkmsA6wHspY8Wme61LF
9CqCjWSXmgeKV2xhoUJxAF2KYDHoK49jxXkiGWUxiqJV1QYisZlF6VybT7+qcLkM7EOaZHG9Mf0b
WesKOObfh2QVZgFggWlCIh2d6iqMThHtltoFGsfF6iMvZ91yjaaM/frzA7zgYEezqixA34ATSg+Q
rAfgzJ0crTiR6iHCei+mJz9ev9QtrYF6YvRY10BnyX7GAqMdopGWWInB4GJu5m7Wc974loFdS2C+
Wg0qmzoy8skHB4E9zN8nogPOnhNTbNksrF/CWGnYWLgg+pWUhGh9o4KjCiuesol8m7iq6ZvTzHN/
WykLwN1pwm3I+iXZnpXqFcG4hB8pZR9ESfpkpdg8SUcMy8h3Q2/tVckcj5ko2aY0+te/1lZmsRbO
vPEaYw1trjaotk8VuBrUfUEeVB0mE+XYuA3t69K2KmVQsrezMkkTcrNSmvQWdUh79Ggwio5x6cgF
skOwCtpwjT8wrN594ojdMtMrsTr9BOsIo8q6qqmwP/0rWutkDCxKH6gHJKOncNTzMrankwiYQAEl
NoCZLsatOxnUyRgC/YWk1wZgbLHphGJ64Hn8Cx1lBNGnuDqWbMRCoRuYeekNbEdZ/UvUG4cxXI4A
o+MUGy/0hBHFxGhZjZUavabjNdp3uXxos2fSRjaG42N8L87XurCRjCx67NWx0ATt0DfEg4jBKIA6
dekIDqaJiG0FU4Csk+MFLgwWI46J1zCeSCotxaLiIES7vPyoGTxmuMuKDCOCeWVZ1A8xdmiApQfL
T0l0pCfpV1Cdm74Q1P6/aNadRdK9AqjhJQGkPGCf35hgv4Ql9Lp8cYVePRby3xp7RgpjiotOj+LE
GjDa006lPajKXUwk3vqYdOHEGCmM08yysI1kYQRPtndeXwOda/ipekTfCK1P3V48eReCMvnYIwq6
rosXroZKBoYIwJewUXpBz5ipsyQnKAVjVRfsGnLf2REmU/Vh0v7aMr6XdLGV2xe92GXok0iP48/q
qXDbwNx3uwH1Fgx7hq+Yed3xlp0vs1hGKBtyqXqUJrSir53SJ8NfjhSdG+IQcnmFw4tFNh/a22Uq
jLLUyzLFPZ2dIR34/Np2N6Os/Pffaz2exTw0ktRRXGCSyRfbbLZJJtwP+GpYFFB+XBe0dRZsiWt0
axNz9yyC+zjpAMVo6ahGEnr6+CC2PMzELeO+lsBYwSypQ2WpDNHPupekLGyzPuTirTry5hk2jZNm
SOA2w2QbYLOY12U1S6QIaop5+jMxyZk0QHCUW7qF/kf7A1u+ZC2QcVtppvW1VkPgkIFVskqn2zlJ
nvEAA7FLfQy3Bde/1Zb50AxTxHavKMsogr33J1mcpZVeQl7WJt6YLkfM5j7MUvNJaJLK1kLrWEmY
ML8u9B+u9bdUjYk5UEQZxNSEVE0GjHuzN7/QBZsMIyNAcW8O/GWFy9QXr3l1To15zUTUOrXHiBgS
KJEi/EeHRka7SHKmO2E/xxwkDe4BmefclnM5GwTjdtnsUGDtTsJ0DwWWLqRg8foT31NvWGMVfS8g
FEu0lsnuselLOBmZosDbYO0hUg9y3rrmwAvfLoJFGUX9lRRGPYc4JEmhYoOnP5jBL7Bs86bcSwDe
//t0kJFFT7wKdQycMxT0ng5lkHvzS+qDk+F2vGk+yLs/kLbx8N6djDEpeWE25TTDm2Go35tAkXOY
UBFqb1EOOliGe2NaNoBQ/qBzegkNxpyT/rLVOZtRFYumx5eTTtGX+N4E+vscOeqX5olSGySOEoyx
Gy92QmnpMtfYw+D9fZ2R+RGMc5C1JasT4KSjgCL/VL0ysJymAY0hJaUUuUELtSrvMn1GGmN1ROBg
9lhmh7IeO+JgnCT8LAH8frgvTrFPvoa+ZmAEwpbQT/HlY3/k6ha12//4AzSRhYFTCiHvsBMA3rAP
Or52fUdbVNKH4mV2S5Q2eN59y/y8aRfkMeZnwipNjEUcQOuQ97hrQBD3eUH7tilQFcBbqFhpZZfe
LCVeEjPG7SYtcaJIdrT6viXcKXlqwy7v8E0MY+MAzqw36oz3qZ2yB6oyZ+SL5Dzj+wfdyw2fjyt8
E8e4YhKbTWUgEPTTG+E0izvJ3Gv+/4wqwpnakX72nYcpXz5GBO9CGasXxpm4qDUieSP7XEU3c3pj
EJ5l3Qia3h2PsXYqCcOp6PHR5A/CqbuXdtGt5uk2HboaAsrfzmtm8O6TMXhL3oNtHOM5/gg+Ha0v
TrIp3oAuMCiIxNmx3ratNMoAkoWE8td7C1drY1mHEsaEjbK4U4TpUNQLqEujXSbqj/CS++vhxfZV
/hbHpgtCn01laSD+NFHON+XRLhYuc+i2SrzJYB60nvRp2GETEc7JxCJg7ZSHdrKV1skC2neWMwfL
c6Vig7fd+2+nY55dXUlFNA+QrIiPs5lhjujLdQHbxvntaMxDmxRDUNUByANTpkLja6wqpbZhHpPl
ay9+7edjJRDOmbZ18U0k88AqQInIfYQvlg3izdjJN7KaH5Gd3JJhjOzrx9uKzfDS3oQxL60wwHo/
RFi5aT3lDKualI661wJKwto8C4pd7jgSaTh7aSnfJDJPTWnHwlzAXXCmjwDHNBC6Bk9FO7TmQSFt
XqQCMymiFYL/MLFEtpAwBe0enSi0iJO/NDcScJ6we0KpkYefCfqHHgp7t7xq2yV8LPXoK8FM/NCP
UjUSunsT3jaya53G2S6eqODYlfd5aZun6efcgxUZOw88NK3N976SzZiXJBbSMJNMyG4yr0nAWoDp
u+uf8LoIzA2+t2CqmCUKkal1lgu3tgbs/yYcI7mRia1uEMjJ70UIMhBv9BBvQAPYT6HH2MIcbbX4
olq5G5LOW0ji/LdDMZZE0BqAKCpQFhIDnDPS7GX5cF3CVhHl3aEYWyKHYauVC0TEe8ySeQXqlbnT
frOC0rf2XHRb3ldizIjUiWZbm1hAIzfIl2+Jb3nLnXI7gNwYeLtfQyf6eP18PIGMKRF0ATO8hQVg
cOlrON3PEW+WYtNz/lZtSWQshzgVmiQQKEUxpN4UlfYYVWgcoUiKGXAJKMLXz0N/74WhWoljzEc9
KphoEnCeuNXuBr35aXbap7jCaup1OQrv4hhzAeT9tGlzC3lkO94MqnBbhTfigOVUq7Wl/AvBcGw1
d46RPgjKlxibBuSDXL2ocenqaWVXJHWNCGicNdp1UrfTZFjwTH7BvrhrVidLPvVh+FFT549LJN5l
6DZkEbH7MsciHOARx8pWBpVzpG23sro7xgrJXWo2HXob0AUbmHMNypTU+pGvCYboO1qH5U1Pbjrq
N4ns9JA5hoirSjiyJhVu59jK7SbPZ3sCmJnXGmLslMXyMin5fpGn2b3+BTkf8JzwrJLWeDb0Yiyo
o1EiJ8WcczgvHPN0uRfxzqdIZ+OykgErjpUEgvOlN72X7KSdjvZX6MhTIH8CPfwPANi7CjYCjH1d
B93odBPHJPO+6fnPV79AWEZVSulGa3Q3fskAtic4lYfXESETT1x+ksN57ux8UY6xtymCX/fzWHV6
zDWHcm3Hi+4CcY+HYMz7goztWqYaZVogRfpJRJxxfhSAanFdR64HIwj933u0UKvMksQwXlWvOFlx
ksSHfH6UmoKji9vZ9eohMGZrlGuxbAjM1mqupa0x10KQXfNCnctRf0YtGds1ZxHYuRQcixKU0gG3
ERN1HxMgCDiZk+9NX7fHe4TnCHVCT3ww7hMMFd3zShgcU31+PCvVjIamH/UJj0PTbjqsuTWD147c
shBHSc7gyCspap9Po2zSZ+6YwOyRQkxo50Ht9okNKKTcTdz2K+9kl9u85wtWdUMXdcW82FMkYl3m
eqkpyK26/fKdwtm0d8pOKrHD0cXg5lMcMu35U0TbV/oml9XXtutyYInDnir383TX1MdUfrz+JLZF
mLBlooKZU3bPKp0LVQSiDJzEgEV/IDPKsNqzGlyXsv3V3qTQP199tVQXavhVtFRVA9sRoeUl1r+z
jG8iGOuBqZpITQy0HUdHPQivdIb+m2p3L8KBrjVz62fbhvFNHPNpaqPv82LSAfKOKb3/obzrTzmd
RgbqdrqjhcrYQxgbA/d9d/02/8G8vAlnzIswyKMs5WfcY4zN/SVpwrbPUVVMegHxTrlcMbHAYoex
T7pTbQYq3Rrah36PARC6w/0HQ940r7iI+d7ksRue7UK6vIsQI/2b0qS66RNW0pgsZ5LbOOtNFSw3
AvAsLSJ7sdF5WZLvjW5nLelOaFJ3hrk0el8jyQ7QLo95jwwo9DvRAyaprci3WY+EsvNr3fAWpC0N
BiAA2gfe9TtrGm/A/e7G1dci/LgA4TNXfXX+JGaFn0lPlf6zbIld5AoQ01InEUEfrADKMnoGWYVH
hpyiENlqvcs03SGgK7iuSZuvf3V4+f27VI3S/LVMm0NSmRhOmN0U46frQrbN50oKk3PFQtRmI93l
bF6LxlV8yV32IFd30o9AWCMzNoYAYFcFGXDPH66L3nylK8mM3WnmMdVIjQ5z1FHOGjMgFarpHahb
SeXN8cCJL7Yf5koeY4TCKOmjvIXqrvy+NLjI//6AzWRTczUgjkkWuAAusJ5bVRZjWAH85XJjy0Jt
Nz04ctSncPx5/Ra3aykrScw1poaFRr2IN0IZpzEI9kRe6X9TWlzTlTsn2yt0x4wf2myn6yvJzIVq
fduHgE5BUPG/EbT6R4apBzpbVNxq++vn5F0o/fOVl1KJrIZah55IC6iwWHwcgLNozQDmt3SOpM3S
CiYuLQvwphTo870kTMdE3WSifm9FwDITM3sQXgZlV6Sor2cnseV8QPp9LizqShwbINKBpk6HuHBc
bHD9orbCORBPgvX+QFWWpp2mUAld41rK5xzcBtc/ztagHnYcf98ZS7ObzE1cKPQQujw5/fjRVB/T
+rWP/EyQUFv8KJalO+f/5lyGDAwhgN9eYn6nHQEmZYXQeu4ibxmkfaL2/vWDbbdbVzKY19UVilmT
DFGeEQE1wW7QU32YQtsAUk99qz1ID1jNu6taW+0dgH1CV17AWrPjVfE3XcHqVzAvLclD0ew1ZJZK
FHs5TGU7Yb604fFrbL6xlRjmjVWG0kUFvVANiG1lV7gN/KRoAh4D/ArXL/YS+ZKG7StZzCsjqBuB
IQIZyeDDdL1IoNIGtbWrP5Z7zak+8+N13uGYd2ZUYmXKMRxdvzxPqHQTINIHOS+Y5n0p5q1pZDDq
RsQVmpmi2XU9enq1aPaEmsP1C9x81G/3x+ZaNSqlA4nRd0nKFx1IrZXCK7ttV1RWIpjoSzP6qCW0
EWc9ChagX+3lk3b6NUba7ZocOCk66KxjdCfAfAH4S9t6un7GbQ+z+gXye8uVzjrQO+kCtYi4bd8G
gmfeCM8A9EWPk3AZS7aD6ZU4JhYio6xNVoJnBhKBD8V965QOFrVfARF4E+/SA4b8r5+PoyxnBPKV
T9OArt0CC5R2ikFTHEb+rEtuOnLK6jwpjPEwSFalFq13SMYO7NBOFb/2WCf+b0dhTAdqqZMim2ha
leDFy0xykOLQt3TO7DTvKIzRwIBb3Q4UMQi157uyHgJlNJyZy5OzLQaziMCP2tifybp0GZOwx8DJ
zngcXOFV20WHwa525qMRANAUE0W8nJUnktF0jAwQJW6QIYvzKdUBytyeopzXON0O9o23gzEKblpC
NCDLp83M7iZ9zbzUtMPv1hcgsH6zkIt3P0oRVAJ2zuk0bp7OBPyvBWpKDU399+94SfVQylI8rCGM
jnIIkrcpfOhl3lQEvaSLUGolhjHxdW9KQ43FXX8+r5LWnymERnkz7psg8XkB6bZxWkljTL3QimWa
JiiJqkGyW+rzllX5SnGbyxpTQSixXX9i/yBQlyXAFdK9J3rLK3OR5KqgqZj/gss0AwzzB8qD+pTd
/CKtA5brdXGbDgbgX/8vjXnRUUQA9UqbcURUfUz223y8/m21eBPBqEUPD0YGOjRN6k9SezzDHJec
2tNmNL86BqMTghTPRQeyAB9djzwK7bCwbht0IOr5x9SWx2j+ev3a6G++1MG3MzFakY+aWgxwWwgz
umASUezNblC8ATZTvqubjPORLteAaBj1djyWUlyK9B48a9RHZ4Dw6z+kLkhfZlf40f2cvOph+QHF
T+2RN5PHUQ6LCQ2KSNNzzA4gIJ2bZ3VRTmD6+lc24/dFshTixhhrXVdC243iU65grgRcMAXvHLw3
xQ7CQiOUpqEoKRQMvapByoQRztwbXYpWFWJLjfOI6ee/oh4WvdjVG1ZVZV5GDSVdIxk9gxzE8TY1
7wyQN2uWl4KQXXq4ro+bAunKuwE2CTAHMV9KS5s0HmjTmZbHlSPan1igIgcuhhD9ey4O9osTCXAM
2L18f7A+zJJhDuNzV+WvuWK3I7U3aazad0Oq9RrVv/AH2S8u+ZYdMmC+Ydv0jDrGHy+mnvHK8ViF
F6N4zjIAZvsR6mGHxHpFv9ZfHvJ9UdH2XoNaK6+zsWlJVmdkQ4I8BwFbjDOWYe8B2d2epvtJqz2S
fTVjDkcm90KZyCAeBlmIaYc2+kn2ojd/puu7LbjLsb7bOPx5wm21tIBwo+m6oWqM6R+kMaytEqZf
PIRB4WOcNhACftN7+w7fxLDWX4iIPtA7bNpKc/KZEq/iiTfSTpSKo4ks+vpr286ZrDeBzDPITdEg
QoLnVkvdfCqM3ASPRl872ggYY0Jx2jUl1b14Mh4wYfCiWCmxjbxEVzyqazsaU9WJxDLa15j/dVIB
tKFxHB1A9hGUU83N8La1+vevZbc5C3MSllnOJN+0RDc3KryhUflZCKHTLbJdR9brUKtom8jazjT7
72QYdlqMtE+uOVZqs4qJLhfwplHG0EyWuqfv61Zs6URYivDpRXQWN9PspAH0QuTp7uwbNeYGbmCU
oYu8h7blzNaymUhHaPvRrBLI7nrpRpbiz0On5BxHzZPB6DsxSj2vF2SyiA0CgKLtGh7N7bYEdAkl
TUJMwHoyDHpa2tRA87TlUQFFRTdV/+oMbxIY35WADm/pqUcm08ew+6YUmct5PVsBIeXO/f8zMBFu
SRrsaenIIqk3Tjun+ZR86MC+mjxhuXMfvYJ4JjlxXdfWK1hLZb5/SGazikY0IjrwMlIo6DwIbyiJ
vernwBHKP3JOSf8+1pes5TG6oFaDNITUJSsn43XaN6fqMXW74/JAZ4G12i4+x4C+4kGH8PSDMYUF
JllTrYUGTkZoL9lrmHy5fi6eANb0tUlYqBlVQBSAGxHMmoOkfP8vMtCWeh9lFO04YF8B0XykAV+O
aP4kkH/jCt8+zwU4YVnNYKvGeC6a1RTPP/dyCroGtJ5Adif1T6DWriuELDKefgLKg1yD5cIHKc4L
cBLcpHfVwgEsfvqixIDNpfy8tQFikp3g/7cLpW9jFY8WgwKCRYrEaAKfq8rAAgksxOsitlz9+j6p
3qxESJpJfoFdYgckyGLMvaANEcWHspb9qTfQOQ1tnP4/GSuZXSstmhhTfSbudG4/x+A3r0kfXD/X
pq9fH4yxG+mUk6EIYa1mxDC5lxx0Z34BePvXqPKLY5JgBQykUZNDVFtGF+Q+5v0Ant4whgRNxhZ7
unBcdLao1m1yb/nDY+LlTu3ChvpRaoPCQ91xB32uW0xZZGxJiGB/jHsE+yAVA6+61zoqKJ2AztB4
izc2XsPFob3uGS4A3QlK3OACwuc0JMD7AjOvi/wcXo7zSTli2CHJMK3rIaPptLAb0Axvg9iVAAT7
qTsQYss+Zd9D16W23OtyeWKZJC0XlaLAgjxONz2a2n2qfOKGB5u1v5W2njPh1TMck7gZwEVFq0ez
17Y2wFgy4iae4LWu7BuAbn60QOYTVAF3z+C6Z5DPycdKtGolixWmSLIHXw+qJ4ovazyoJ4xG7gjm
3iK39K7f52Y6IwP4H6mFiWCSXWoj7dj0RTihLLJTD9kRyGH2fE/xlhpb3/E39mRqoS9cOkgNFAuL
w8h/mZdYaiHJjbiU/LwoB5BKTG4aTurBaPt7edJSB6ypAPItAyMKv8QdRjUnYT6CEAxz+w05phG4
zyI1/xnN0c+6KTF4TGp3Gg1McE9NoNWYwIjynmMhty9JVXVQrQAtR2Zhf9W8Iv1S4LNIJx1rpFD2
k4FyaXGGvAclFUfJqVG4uKOVOMbLaUpZY4APSp6ikugiCHSXVrXFUgOtCSotU19h96pD1+y6Lmy6
n5VYxsNFtZK0YCxFQS7/IcSBIYQe8P9uKjEo9Z+kJo5QcdVvqxiCwtzvm2VcntaroZwV2I/Fvmqz
p5jk2h3YE5HKuwV3xYvq1rV7pcZl9bqafKrqsAMjq6AJhSuWuV8iFfCwM3IwgbwEuIOYU1Pd9Duq
iXlLRGAqID3eS9TMCAyvBM0KjLHfRI3hhlbkY+BOtYkgRP9OTX9LY20yxjGmJqkRosgfZqdDFzB3
DG8+IUTyUy9yVU6PabMkKL+d7jxHtLrPpSMWeLkQY1YiaLjMBFDgItYORsCJKMiDq7l1Kkvs3Sgd
AlSFZqA6a26S8J3Rptlc/RDmwVjRgBmVKpIAhb6nHn5xE8OW7BjQsWl5bwV/An2w+WmRQFqWZIDj
lx1+0ZSiUSfaYRuqD0MNgsYfZjfaacoLCjc93koOE0HEYKHoZQOOdoqfdbNwJay3oSV//elvjnzJ
mmopkAR+PhYPUyV1NWkm3j7F3VNu/h9UULrlu4DNSjy4fhXgf8jg7WWdnJal5tRPiAYBuvcwvwD+
NgcYbRQk++SpuOs+dAGyV954+aaKrIQyhiYa5L4RML7nK4mCjDW3AIoNnB2OCd203CspjIWZpG4I
RVqc0Zf4swBWylQIsuc8VFIbnNNPqarz1g221ePtMpnQGjQH01gDU84n2JKylfhYNmB0MIcHjoJs
2s7VyVi/bSyGJdIeHiB9eyfZ9bfhHlQOYEoB9yUqAKhJHo000D/+wSjtZhC9ks08AVMo614ooDDC
jsbQyq4MpMqjUts9OYShw4NT4x2WMdtlRMoQhJJgHYgAwZd303MnYgOo77B5jKLc7ILDk3BUh/Mh
2TGVkLRipeioGcHFPwJA+dCN5sEYeTvjm+NEq9fHtjmWfIyXmeAhjE7vWVhiTQ4GSEf3C8rKxAPb
TelNXHg13uEYAz0WagiUTXxB7Cv+NF6TY/9cPgNhLai+JIlLl34wpLLjqCz9Sy/c/ZvanBdOVu4p
USxrAAmJ5NciRRQObaEAqXWKTa6scHrQl2XxsUaa1ILuenKr7uW6/E0HoWM/FhyhG6CUZIkNraKL
a+Bu7u2l0p0wlVp7rKudDu7a68I2L3gljLlgDLYacwEUTISMrauAUii27hZVd69L2XYTKzFMiJiB
aFowJQAMXRCTcRtJ2yfCQLAlAg/NZCchipxoJB9xogYcpcsc28aQgHX76/UTbUoxZXCBWkC4xRjR
+wANYIoTSbUMLx1DitpzLvhdxnMK27dmavi3JVG0TUZI1M2prvcpXT1471z/AG9nM6B+k8U2KjqA
9s9SjgP9vaztXG4li0nGo0zXO6JAG4pvgF71pScz9nswE/wfaVfWZCeOdH8RESCEEK+sd6sq1+qy
XwgvbcS+ifXXfwf3zPiaIopufw8zE9HtcV6kVGYqdfKcZXiLpUHiLuIdBNKrmNTsITLl/ZP3se2A
dvUrVq6vFqKnIcOvUA48SA/zwfQgDwNuz+UNZMlGO3Fl22X+t5tsdQb6jnOTt8sKm4+l6vXJ6xD6
73vl9oXTIiZeo9ny1rOykUWJEfMZPFd/86Nd6avrjoDY+i6q6ufd4E2wvLK4qo9yiNmarbYwa0kF
VNlzEMrZmSYrdWsmdFvEMai6OxPEN7XhJq1q73zx5qpe2V/+/VWwRjeptLJFSHORYWigGBxEp4WY
qnwCOZXbYCZO/ajv6QRs32CurK6qp1lSyZQEz3riUhzTc3y67n3sMcNsx4Era6saqoKMsIwgguvn
HY4J8+qYusZ8If2nRLsfZWcbySHW84A/7Czu4i7vbe6qgEryQUN1CJf92500gr5S6Oo3M6DYKnH+
AS/cnsVVyKuVrKLzpgP/tLjvwMtfuP5ECE2ANNmCzuQbcsQmtFLVoLjbm30grb8a0rtR1oOjWdps
ie4FXsn22Oi2Mvy1zZX31LEiu3ih21vunP1RoShMg28ghjYPC6fYMlaW9d4e1nfTqsYoMSA6Tdm6
GTX3ofmf61MzvdalXjijGO9R113ELkZr61RS1GUAoEMk4Q2N4ZxPoHwJheZPuvrKLfHQJKhl0k7I
nfO/dT27MrRmLuQEKg15hLZgGXqRfCbKnlTz5lG/trBKVgRzU+aQwsISYCREJiCJFB6WE0BD0Ant
CVduHnagNcCtzRZd4DVuQ4unsKwtBLR/T9O/OTptoHyB+Ogi07x2CfxTkRRjwoClMKhdGdkzNQWw
E2003xq58REkQP3JmI0vppHdJYb5QoboRJr0sciNk5KOhxFHzS6n+qGTrT9AzeBDWdTfFJVZNqkS
v037zOlCQXZ2fTPPgQOUohMMsC2EtH+P+moPUB6AZdiUpd+dgzaoDMhReqbi/TMEw2a1cGVx3SMr
Q7XDw7lkUCWMbtsvDFQ68mx68bH/MVwyL/KVvVfSrYrs2uLK8TjNO56YFTSq+t/VIf7JFP3u95Hf
VzTHFH3Xl1LDKALYzi9ogrk5JEUxxX5ZOAfxgvAH6MPrz1uVKpjtVgrYQ/ml/1WCAkRIv9A/vp/A
tu7j1zZWxcksujFBjxW8pjUam+PkFBY0PEHIqc9Q+dV2vmjz6F6bW9UiPBqIzBB4fZ0dm8sy5cnd
vIM8zHTcHw7cCrEmY5AwI4DQY0Dr9w3DP0OIHQfwNIrBTdNFHDkPZq133l/CrQB7bWZVAgyDNFPM
B+OkUfS+gesdAgF6h50D/SYL67gxQegZKn5gY+Tr9/lWC4c0p5L7jXYZoo+yOUSzafMqaK1Ly4oj
Sz+9/1lvI8jK4sr9QjaD+CLquF+wCLweXepN1HwY2u5SJsyxrPTYqp1hZwOFxySJqxvVXyH6EcjM
0049sPnxHNdIDuy+aeirnQxFHI2hNoWQnha2PpanwmqO3Zxd8jB2iKBPIJCxq0rZWfO37rosATd1
RH9zgxfaEIMWz7I3MUGbv5BIfxAmoJYR3igVADLKkhBnbtlLyY2PyowrmSKedjZhcZ7fiq/VL1gV
QmGapK3oqzgYW+PYpsyh2dA5JWg07DnExA6IO5sbSqIuAMLwLm7MVxJGL4asPJIVt0OeCRu6mkj8
nQ9xtKDsdrPxm6Jp9QtXe0OSuRkSOZt4WEWr5ygqO2aQSVIe2k8mYL7jeJQ3/0RFbwm3763M6tiB
+dWU81wUwVJ1LCq0SgRJpsb7OZd1szf18xZosfrMVT7NMJPIS05Nf9Ts7sfk5LfUodQuneOCUeXg
OpC105bAW/wjpZk3QQbmCapv9EA1FB3rzn5eUXO0QtPyu+k/7zDAJv79DlPOeIfh531W1k33vza6
Sg4madspA0H732PBERQiqh9j1PpZ6anFOezR58TrabzwWxW7Z+9N9F6+eHkyweHb4PkGNdVYC1xI
4FcZAbGxYmuAd4A3xoZK+yIh2DjDee8iaWydtyur62p5LrRZipGZ/jDx9lSRpnYKdMghzQoqrgQo
71CEy/E7p5Z8qrkOAjBQ32dq8lkdwm/aWB7n3BJ2RuMvavclb3C1H4Vd6Nl9IvMPVlJBGgV/SLSS
2aIsBkfRR+GIsYzd2ewx3R1Ox4rHnojG0zBkd6UJKjONTxhpN2kwGcKTUf2NNK3lSgluibmH2FFb
oYnXqNbrMHXfDHW8L+P5xUA7NqLhLa4g7sRrbitRdTbaEKwTZAa8CwwHtsLo3YAs6XTM+oiQ9g06
hnusu28qjN/3cc1jPsCbwbU4WL5RMWAO2uGcVe3ZbMiLNEGOVew9nW7Fo+sdXJVpeqX2ZKxSDkYA
KpwwqHwIp6lY6CqA/MKX+PtCia0Kfyx3G6s/XxLWMena9ipldhry1GxkaHVCs20RxPFnYPamSxlM
uK2CB2gR+1U1p4dMI7UfkxvQwr2fMPa+fnVk9aiv9azAaieSgHmkWvpL8lBL7tB5p/zeNKVrlgXG
ZsSkdYO3BI2g1isThCbEFzadksFyatgEfmkvDW8GPw5yUAOjCLiZr+r8oU5aiyiJgpFBzDKjw1Ly
S/5XBN7aZT0b5mjRaW8YcjMQXNlcuVEy9wprG83yJcdNJi/xxACXuWlG027xYMWqwx9s3JW9leso
Zc+stKSWjxmtUTshpTvgmgAYZaes21vLlYPEIpp73ewhO2v8BcS7XWc7UlubdSOmb+gibMeYtX7w
LnpCBzBi8D/EPW1+0JW5xU2v2ptaVCapTifu03S4marqESDjnWvLpqdfmViVODVhysCbAbm/zr+H
bSWDiU33lRb7lhntYeh/cku/CSJX1laFDc/6CPyZRASz1IubLDUAAtcU1SXQEXeENZ6nImRn2iaP
UAH53lY9CHKq6kYfJ2BYmfpVaUAY1FNen9Hrtsu5zr1uMm8hRyZs0uU3oy5vi2pw2jZ2pa7f6JVx
IuhJgODiMlflB6XdI8l4O1mx5ICrT1oVT3ltWGYs+yJovdlHI/FugdCELn3qPc3LL7Ojuph08/Zo
tbfj8S+762xOal6OGgtNiCOAHgbv2251F4OfUHH6Q1z6aCgu7PlVbfelU9R2K+3kZm8/N+uYq9+w
Cl6JZhZxnYaWn+WJk3JwN9HQ7/81v8rvK2yswpXBY5XSEV/amvG3kBT3qtB3ItTWJexqE41VhJIZ
T6QQcei3dex2aFaKHCWoBIdn/1AkH+bpwPo94NVm8XC1eKto1YJQU+ZTGvpDCX365q/ILC96+0KH
2THHp/cj8F7gMlbNCbR+W7ylI3BJv3cnJJouBdvDHJTH0kVG/QPyzJ+bpi+8aeCO0ddFvQBDXFun
XRFg8M0RfQtldzokXizKj4PS14Bgqmnw/kf+5HN4G11MNAU5ZO0guPB7uJQs79Opr1COkZ86Lz2g
Ckf9cSlXlsy6KL4Y9wtGVbgW2L5ADUn9ykR/a28K9W3b+OfX//olK5edBiHzCtQHKPDlUWU4ktl5
Qbs0p9QFp8fgvP/l27cZ65e9lf820LyLcQ75H7zfbtrSoYypAaTAiboWKRoZpBgZ4L/BT15nLz0B
awxpV/VC9oHwyzqtdxQFGDUMU9VBhbXa0dmKspwu6NU/emnbs7baNYi6J70WwZr1U0YWMgLogebH
RfNhny9n00euv221Z0wrGC0K3fJjlkmbD+O3OAc9VUUjrw4L1yCj22uVtLsYMGbUqNKJNApW9dx9
33m24tD171jFobJqjahbLjGU3eLWalssGKJzbXyNmt3xzeXvem8/V2GIVTJtdYEwBJD8j9HtWjtz
I29Rlc0eSOeATc2tP77/eVvF7vXnrWooPcnNLKwU3JmGwpmUM9RYnL5agCHHyRzt8V9janD0r+0t
y31Vs7VS7cJGMUE8K7k7iUeFD263x6H2s9B8byFXhVRfKlJRSZ4HY12cZcn1p5GTIM/GZ2UiX0eO
bk1ZKU+xxU68YW6bgIJdtM7Q9G46ARGeUXC+m9VfmiW+51H6GbfwZyUfnsGW41JdvpRSPk31fEoa
8pDLprDntrsrC6221Sr5kNd97ii1cm8sGIMCwtxG4klZ3LLC8LtSiS9IqC4x0ntdgfhm00UPuqAH
qTeRq03kjpXprkLyEgreW5FVHSZB7zoM/X9ChXGJT38f3WUcYa+TsplNr/Z4rWlSh7j0M9LgQuP1
rkyfTb8OmsOAF6/nCGrM8e4I7XbQ1UxAgZhp4vKx+jpqdqmsJYqFJH9KrK9KfpcZF61+rbLnsB5s
U/KTUt/q2Zf3D89mbMBACcGLpEbI+jmyMapxkEYBcEGIBKaQr0aLO3GtemkDjMeoavfv29teWagh
ozGNtw1r3Q1XRkUbW+T3v7Xo+Il/yXzhStuAios/3+wrtW02P5Fa/mdxdZISlcsCXXLT7wpl9BgG
wyEgo53JrD0ZQ5Q7vVF+SA1+Ecz8ZBny2WyHD3M75zZL8h8cGu52QbNTHQ/PwFyfJkEuaN967y/L
ZthkBPx/0EjF0M0qVQBybDVxSuOAJLzwtKLw0cHrd/LAVg2sXxlZ5YFIxnHUiLAIQkX4fawzm+AV
Qlid0+g5+Fx6lw/sLjeKcsfw1hX02vAqKWhV041oTeZBoyMyiVb91g/ls6griNDmOxxGy9/1Jkpc
feQqGyA4N3nfw7/KqnQSdA47OTlVN9nvb9h2cr+ys8oCGJ2KeWyiIPuTwmXzlF4ZW7kwOhIZC9Ma
ZTy0AGc8dFq4vQzkAootT+/THWd8i8RfMtyVuVUsaqAY3Wgy/tmvbz0V3euywhtF6fR2Wh9Hpz5C
LGL/yXM7BmJ2Har0eCOEyO3vmbXWNejAC2TyZU3/XYTfchMKNhcwZ2PU4A19RpEWeZPWURHMJQbL
MurSoXZ4P+94/nKk1t4IkIwBRXWQDL0ZoxuagnIlMUIfO2jngMfEo/++I26dLXDhAt3ELbwUr8W+
LBIqpik7BcM2kc2z26g8T+Q7BnD+xOEpZrLALsAwt7Se0Jsl5kSiuosCEcEliNPdj4emPMWOGRTe
2EEo8f0P2/QGCuEoCp1UvByzVdToBzXLO8bCP/CGzW26MrUKGiDqqiuVN0VQZsqLkWtB1857C7jp
cVc2VgHDUjVhNEwLfUbPM0B+1g9SvP4/l2wVJ5KMtGwIVXQ5oE5t+niJcYuvOhD8ua/ukX5sZvLr
/VlFiahHypoKfJB0gWABtleyG+7OqD9BmFyd1APhn/5/37cmT+/UdKpMwHp9PekeMXsZLQDUh9oC
oSz+q3bSKgNsMnuehu5DDWIhR1H3hj43zxvEL6DVoVEVINzfY5Q6jEYa5RT9e+mP6n05qjbXJrup
Pu9861bMp1eGFp+9umY0oBkUmSnwRMy4EmBgLkNNn1fenIzjITWTxg97/sliY23PGu5bcXeAFOBj
2RQfaMZL8EjW0XFQovSOd3GENki401jePDRXP3B1Phc9cnXOyxBT8rqBG5d+q027Y257RlYns+wG
UjbSiAI1ArONaasFc95f6G0L4ECmJgDaiDS/r7OpT4bRTzj7hSCeGWFa2Nqj0FtOwpssoP8ysWo7
TAOhsprgtgIzCxFeWFlvQorCA9PjwYxfaBjM+a5Ky/KXvjXKNUMFRhPiHqvjCQjq3OXdVARLr0PH
dSl1Qgg3gGQ52B/e21xECiYKlK6Goa2r+pngBpjMwLjMhuUUFUZ4UrbzYrdZcYGX5382VsGtwdYP
qd5GgSw/RXXljtOHqC3ceQ6SBjpncW9PypFVRw42mL07/+apB4hYB5xswd6vFjNto4K1fYPgbUUO
0P1S/VqAE7AZdrBCb0kGUHpRA1xzDPDQBS/0uzeKyQpzS2kUX1fQx1WZ3wKJqABGjPfXhZkNpCZu
1aETt6dutR3OryyvllfPkjCjElv494TIgnmffMAt2eEw2XsPlNvr+eszV+uJiSszLMw+9FXpa6Bd
rAAQzO2k+7Mk9eur1rzqo2hq2ehRFNTo8INmlBA/8lIHWapzJxdl7B8wbSxbiFpP5+hnYpp1lSG0
gkAprC0tf8rPxnzmLWB7O26y7MWbs31lYjmOV7mhwJRaj9lHeEmUBSkFpIwo3IU4mThnqj7aSRaT
+3xIdsxu+4hJMDe6iDhDCmJlN+7QETBwDzHs3p3d9u+UDw2IJeUzqEDM3af3o/Nm1fTL4voRrKyV
uGUJGjFZfJmbUz08VvHhfRPLj36zmFcmVgkgNMJB8EEPIeVOS7ttk6M+V+dGGy4DEaD1STytFheW
Fsf37W7GzCu7q6xQciVvwWhWBBD2saXpoxO/k9q2Fw8TbCjbTVNb892i0dyC8RMwgDGJMR0egiOv
Cfqa7JjZfCGl5i87qyQ94RE7JyF6VwrO2OyOjxUGv2bX8hcFjWyCgobqFtU/uTEuZ+nt3v2yvAqX
eBGeNEPPoqCFes9wOx9yJDlmL4i2f9TS3/QVzAMCxwFeXySE3w9Areus7EwlB24PevWfwGFZ49VJ
2uKxflbwP2hkcQ3s6k1gKT+mw960+vadCGy1BgXRn26tn0sKE3iWuSZ/B+n0PB/mWzNARvoHgtWb
znNlau2e/RQ3RoSrqwiVG5LOtzXPfJAw7vRrttO6hToSeH+k13UHEle8OmdL6fAnjZStM2eoMEQJ
W6YwVmddj+cw6SusX9T3567QnhuW7QTJPROrdYvCYarVGutmhZMdV09hsYNR2dqY629Y+eA06JID
sBsFely7JcC1tc9V6b4fnDa3xcBd31QJROHQf/zd06Fob3RMD1FtuRrmL0Bz5GgP6ZH66kG5/PuZ
bOTMK2vrfvtkaakmZ9yqRnArRYmjHdKgBYMlZJtz13LZHjf33ufpK0cIc1qr03KvAC6xdnS3Drhr
ZgGQFu54K05iDN5fz02vwDIStJsW7rvVcpYYWqY64A1BUd+YgjtFVu5E4a3QhEKfA8KnamAqXtzm
qiYA2a2oQoISVQlxU9Q+QjVcGY51fmd25xJdG223ttq6YVxbXIX9qjOtvuGZtfWaugtP3Ax919bW
oT6yRirqGmgKEMpUQ27aozp5FlPcNqz8PPJp3dg6x3Mq2h/p6/vbt1n5XFtfVcdh3VZgcy/wlos+
B/AVuUc4RPhMaGlA7Rgd5mCvRN41uXKZpJ67rlVyC4FxmZ3+z3Smevef6cz9WcnNQ3H1keshKFqY
LLNEgr4vBtLj83/ZXv6m/Np1n63cfW1tdQS51sxpI+A+izB8mdspZk+LygOuacmfyXTaA23snJCf
n391Qtjc9WoRYw+zZPjGMu4mVIcS8nQgRXrmprgTBPBoQfcurnsfugrYXdmEBXDTy0YujdP/TW1D
OsLG1PY+OmUr2DCiMzwmgb0NI6G/h4ISz/2tmqLfEJlqoAjux3P2vHMg9mysPqqvlD4dtRBMr58H
L3+oHs3IViDjZPc/NK/0K6fDSdylF9xcyqsvW37V1RaOEShSuxwXkJnKHtJl/NA1SFBz46vZ6M45
zexRJoe26QPDpI/SKt1Epl6vjDuXhu3TefVLVuFWYfGkpS1+yehHB4XbM+i+k/hIbQ2jo+wgToPc
qZSWALeuda93dRVuJwtUWTQDLEeBAq5ouiAJFbvvH7RlaincY1TcLOqvza3ibRjGLKbLE7gF/gTA
rZ43inrcn/cD31ZvgIHHX4X0n8bfDhfjwbaTMZ5mIDdl53Nhg+zYZ8YXuqc0sR3vfll6c7nU6hFU
gijVWq8FtN1rgxTdVnQGlgBEy11YwVblxhgeaZbyDRl6taRStFxGgHH5GuZvK0hazNQzxj1S8k0r
eAvSyELciBmq38+IbskQQ7W4zxrx82B+qJPLtFfj/rxnvPHFKxurCENBgqSWo0AXHBS/2mWq7fIk
qkPo9hCzUoDMGHzd4WB/ttwpsgGqzwx3b3hr00+ufsMqAiVxaiU5pBkCjR0t4Q5Jfxizs8KFuxPq
NuucK0OroJPVRj7rFN2W3m+OmFzK/DSgIFD1Jrc5kQMt/iS2oG+EJ1AMgLI3XK0hyfVCzaulONX9
5FU7GMDtK7YeTC6xk9Tuvsbh3kduec2VzXXun2iq5bwaioDeWI/dC0XbEdC0UT8ukx/iQM4Eysmh
+0dVzrXdlbdOGohGM6WOAnIzOXi0Ut3o1FHIDplB6Xb1aR+Xt+U3JiY/VBXVB3kD8Y+sSVSzjvuT
Gj7q8oZOT3Wi2lm5x9y1uMXqjIDOVP9Jnccx0LfyT5WneELSYCcHXWktAwP6yTueuSzOeyZWnklK
CfnNthDo8S8srf+FRP2TDv/bCXKd/vY5q4Q3EaNWZYcb0/UQX/tTcxBkisQPz/upYMMpf7O5Snk0
V+OmlGYZNM0hz24LotsF2+N13zKyfBqeLoBiRm/n93jZVkk/w0vioG38aPpkgocytOKd88U2vE67
trKKmJZO6lnEShkYUQVk3f2E+kigW1V8iKGKPKPHb5vRGWOg5rOWe2XtZJ3Dcpt/rEUwFbaobfI5
jf0UBQ5G9prDGJ/Nxzp5Ul+grNym9mAAPe9kBaaq7TjyzDxoEkcd7HA4hl1vU+07LoCisyfyKHDL
zR/y8NDmOYjsf8z8E4b25K012IimOUgJo+pjruGO+jWMEyCRTmN67nQ3iR2wjOtP7zvxcnNa+zAA
DMCRE/CzYEz89+WH9HycdkYV+jxP3WpM7Oqs3lFeuky/CNH/W+ZVePG1tdU9ThYd+JMqLoI4fRzB
4BznD2OJADf968H6n4bwPm4QyBDiLeD3z9JEPBId06VBr2P2MsIldQ+ms/RwN9ful5HV+ZhjBoGU
oQ39RmfnTgkfOB8jO+fJyWqga8YkCGbno5JmfyWR4qV5/TmNKjdJ5xuSdUfQXbgRGQJVhQi3MJ+I
WZZ21IX3qpXfgcX/lJvNSU/lDbHEXaS1Tk+NYywhHMiUYAL7ol2k871B02NmhGfVMJyOMreIoxud
dAeePGJY56iat8PUn8u8jgOrxBj4LPHneBxjnCTJHPDr3uZqYIFdDcwKbmaCxEGUPgXLvahQ3YOc
KI0gd89AZ5OAjb2CmIoUH0P6bI3pi9HEn6qSPdZl41VDA6p2Ap3Lagj6kHjTRM7Z8ImT6WRUZWIX
U+WzEXCFfLDHQbh6Unq1gpk8tfMpRvAFuWWl7oFqG7PYPEPNMmMu3wohJQNWFD46oJ4DV8A9SEsw
qpSYL1HXf+5a+cxGbrM5OWaRemJ5uwywu0affEMFPdr1zM6R0lmOUHq8y0wPI8hNnEiJ8Z8ekNrR
KcsvRhIDMlGUn4YJF+GoTj8wCz3ddvLGefJ6y7wXBDeNihxBHXygSfK4MBpIJf+wyAXzQnwghThY
uhKMKUoSs8FUlaG7o9E8JCaLbPS68IZHplcooXtkqM49bRw2HWkunGhgNwOweaA+P0P9xNaLL5XV
jRgaLt16erYkDcbwlvPyARoDtjVrR4wEFU4KTXVTIOKYInVUzCWBzCUACeCTGA1n6uaT0oRBWn0F
gqGHKZTyYaKadhHxFnWv8rlM7s1R7QGKogCKqABG3VXDHbTAbRDSuD3/OFaaO0Qd+h64U/W9m8n5
UIzEAcjqNE+T0+sgHUv0p1DvnVC7tfrv+pg9aIl10AvjrFqtHbZBUnGb0h/mPDsaXKtNcsfoYtye
Lkn8nKsviTAwmTM89RFeH1Vpy2TwClU+MPWiNbWPSsEh+PNde6S4v7eW4maj35DS73HOTJREVIDt
tP0CPIodAYhXd9+VCkPeLPU6FVorJqpFDA5bmRGo2UuqPXedbk/D01CB8ZGPIBx6NuDSGajDgdoR
RmTTBncC8dAm0lY0zSkT7Y6M6SUub+qaubKO7AoTcvn4KeXzodRU29JTX2s/yxg4bBXDYcb0de40
J+8+SR3Sm1nrSxyoJgbNS5QHFYWgHs1dPa0cs9QepPjSMHrssJtjO9omAPN6/LrsJ7qYfsj4idaG
10NwgmXfpXbK69ITlHmYJ3BV2d/qNT2q0WtBVLsWxNail55DX2CkTlq8NKirRnHb5/GlCDNHhVhm
lH2bLP3Ca81Oe/XZKtHYUkBwwke08KBsobQY/vqRtbqjFbEb8vhME+aCJdMHhaHHrcatTNWxqkte
U295mysicmoBTtdZUA7U72hxa+njMQ1btxGaDfE2m8/mK65ldo/LbG/kAVXUQ2KmdiNvYhXSWTHY
obFp9XQu28+4Ubl1C0wN/c6N5Jia31o9lBCAB2wWXKHNNEMF63vVYHsS0xVisKHjd+Bm6moDDcw0
stP8NhPyQ41czrrXPMSMSTXbemu4ZI7tkXDHlP15pBpqTkxPAXPYNh3GtSy7pDVedJMgDh+sZnZi
S8lttVFru8me61DYORosDMkc6dUxUCVECKC4oyNrLzrrSP21GkDi1bHETabMl6SQSPcNiNMNb64T
O7Xqk8pnNxw/ZMJCxVF7MwQVza7zsS2huJdmAZmPyYkwR2k+6BDVipr2OHHtrhheSV96zLgTdf+Q
N6DbESXOrbQtuCCNBq/DdxUqhtuGwWmK3DfNL13z3BnKDQdWYwCtRlVj9iX80aMOGaPh3EAQIoYG
fQpkmp4UTh+CClJN7grrMwLeJxAd3iaEBDwbL3qv3CHLRnapY5J0/tHy23DR8U4bR+2fTIxARjNz
0rr1sukjw65zjHLzDCNLhnlbYTpL1rNd5ucCp9QsGjsZTbeT9FhhzdQ+PCudfiDZHe1Sl5APVauc
Cv2cjfFdWlO/JJrfVH0wJOOtnhuzW6TqgxbKE24uPstCh4x/tQU9Wxn4whrLZvoHUwccDjzuZVSf
DIJEUsT3Bf8UJsgu1mNs3g2V7lVt7zTmixpnr+XMe4fn4TFLytKpmPBM5udNBIFtLPCQHNJ8vE9J
ZSN82+2g+zzC1GtzO1jIXuRGxhP6QGA+puex/iYFUglG5/PpRgzfxsT4yOqnGifEGF55+JlW57Zm
d0AoPGcJfqKFGX8kVs2s7F7NXBBYuo2auyM5xEPj6EPqGCl3RC3wdx/NYnipIcupKMZst2Ph8VQ7
0Ea8mgmGYxESScSheqacpphjKCR3c4O4WaK6zDik1kOVm44uLWSClxSJFyg1ex54UMwxQFdgG9M6
JPwn0B841dDZfWiBihfER8NoG0OKCYG/SHeMCb6ZKgl8QXPTTl1iv15YX9M2+xYhOLUG85kifZrd
TQW+I+1ckn4Py+KsaGi3DveT/JZb00fsAlAon9UWNL+IjyJsHZWBoEMAxsD7z1oIgN90JhOzGaak
VKV77toPehbf5cklixHEu48GxgBwVKzkh1XeQ7sX6R28+pg86suPUlIU8ZFdVA9tOJR2P5knmeHv
gNisVX3u4vwYTqZjkvQyzDFwFFgri35hzXc6/LDi7qbTP6uMHUEUbGsgKlLGr9bUgDYnwxK192EE
DEvJFxo2BtyHdqz7u2pMEeIaLzXHQ14YHhz4qOANMpIfSAvqpWQ8Z4w5rDs0QxzojXKnp8IvOvl5
GND6JrZlUBd0m24BOFUlUbLGFU5RC2HNAgxUFdqbFzMZ3Tr+zFnht4qBzlx3kByXiPbSA4eoq1+G
8QaDfqe+eMr1jzVV7KZBe38uztBvc+cMt5JR/ZzyuwKjt0qFYm2AlFFrnUJ2CDM8w0kktOGHgRtz
JqLj3Jk+HcTtUh6O1hOxEhsaSCn+n89h2HsVf5mwfz0GaulC7EjA24PqVRd2KYndAdFtJOnRUie3
N6RXV+ltZt5lue6neu/HRfKgWwpCUu32jfDC6rUYX6e0wsTAXxxDEWPS2HH4SBG0Bc2dPMLkz6C7
0zA5pngBbZ2Xlp+NHF0Z3LRi+Ukf72vtfh5ar9SAQusvKsjAazHZs5EfdAGCk8IMMLjllDriliw+
WGXjaNVrOJgnLVNulMZA8Et/sPkjFRzafZaNduGF5M3jSCp3yjuc0o/6oHtsyn0lugtx7mNUSPGA
Eq/Aac0L4Jti9BtUx5yll/PZturvWaTbGNuyY50f4wzz9BIfU/hDxZEChXLOKUU2mb0UukPTmLuZ
olWOLFB9AZWlhRfQnOBM64+5gV+lzI0TToXTxkbvglDYBcmTO1YHE/GDkNo3Qj1oCXOqtnNAYQaK
pyZQ+RioeCtbVMfCKqhY4qKgcJSs8VsVJaUSeaJ+EEl7btTZ7khyptrniQ6uOdK7KHocJFSHJ4IO
X/bSl61n8PMgQQcFXpQQypApNmYuM6R9/bFX8IuM7Ch5camsenFlt8rv+kn/HiUPWmQdZ+M1Ge7C
HAPSI7HLQtgDe+GKdDSM2atN9jAwwL+jO+hrhyTxBiltNX3N9dQ2a8urozvCxpdQhfIcPNfs6jtR
gal8Ur/PLa4QwOBXuRHM4GvT+A8AG/6PpfNachtZgugXIQLevMIQoOc4jnlBzIwkeA80zNffw437
sLGxWklDAt1lMrOycLGBHtmS0NEzV+En9lbNnZCD3hzPVbv5ttn6jnSppNSbrd5fUuNkzhdDDN4g
1jAtsuu26pRxs5c1b+awHJ0pUszFW9ZI6tljUZ+w4yFOfk5K4m/pdRnVIGucoNiM4yj9NeaLXq9u
rgEfTvsZan3b/lQyEbW8ierKEQkqkUTCzsO5nf1a6JEmtb6WUbXoueu0gjhvRRPUvCT/m4XpdfLT
Wp830ptufImKMjj/o+ean+aNl20Sp33yZ6JJU8VPirBDK3POa/ZhbIWXOyOgguazEPskr/rARmyG
QufDzPZePZaDVMKkrMoOj8anwV9S7RB5j7eEWm3jOkEnyZx+Sdoo/jtPt52glsxgUyPWabmFHLLJ
2W9U8dG0iFAT3c1rPkqefs1b404iORhxmJX2hLPMh5EwzieKN5vm0rLNXyPV/5aqeVCz74S3siQy
ifY31o51/ayX72qOCKHLdknzXtcyDQGYAeJPPFBvjGYE+LthbtFFWT3g5NYwD2+8jHr3283q82CN
P611y3tebpm7klVH9jret9VxE6l0jWZfFv3Tms1hp96q/ofW4Mi4lOukbINpoD/MHNvj/MwCW2/j
yRui6h9heWdIpdfVXMlueq867nji+P2Y+xnLVpLRONZq7EuVEqzxQOcyuYu+XpxaW12nxxJvbK3f
jDVJdDGWnxi5P5gitIab3tO0ZvRu2K4ek60OzFT3N8ZqV4bn6tS4Gdt6TKY+daX1T7p8DSYlSmf7
dTXsO93GvDhqTe1VDL1r9Kq3drtmNgKZVXxGWl+6x9Cp5Y6STS35lcXDLaUTWLXZzbo/1VRgrahE
lpwdEwtAbJ64EY93W+bKeQQ767O2oU5vrmKZJmp7Bv0LhR0acXwzUMO4D/MpSVOjtarBsH55W+ma
u6oz91HdcW+YgR4UcOz8aShvaAsZ+alHyVu2sCqkndLyFHRWXVWX2jTCPNmerKzfN60IdGU8L2rx
0RunekT66DxleflqOOm3urUHTUnvGwZURNq/Ws+XEcW2163xr1RJrIl4ZlmkQ2ysW7qFMTdbdygs
j6N7TdrEX8xPky5oyxXGErtA6vZDjI7MdD5jMe5Ffl6Lxh2FoF80XjPW4drKs0ouEGyf0PZ9IrkW
ib9Q5XOVkhn58CPxt6iLQDfjQ2IOd1mzfLn/WHMsq5TqPNJjtykxuK8u/cBMOtWsuuvqHLMw430x
mPElOPeKX5uZty5spdvMJyd7r7ImtLtmZ8hdmIhzssVfScLGvvUjSXA1rme3t9+W1jwq2MP2/eQX
BBFrelvITgrjT1LSedsUDXJ5SS0rnEkDq2b4qXFOKDwaaS19eZFPzSgOCulbUu75lEZWtd1EV4Qz
+2Cy1gyGuWXkbaZYmXDFQhZNMl3o3kRc+mWV+I6FXSxPS6Q/DxuilEHPIXeR4s7xIyN9yEAIapK9
DJp5sdNq9kyWhOFs0oLUNH+2fPpnJuPBnNpLKYqrPtvWU2ZYHWfxKTGtAMznQJ9JD4WDdNOsx9rG
nJseaHIsspoZWrFD/0PN42h7qTFPTmLuJindGwVoT5d5aY5v7lZRH3RfIrFbVlVKKYvklH07ShQX
SZTQWxoIxzqZqg7cShtW2qtcfI3Jz2DXoUHuZd0IgEX3sWqjq/PpRsYiSsbAAVp+h86wQebo4J3u
d6X90K2zEP2Lam6mH28LPpcisNI3hw2ZU7q4m1Qg2y/cRppPC1ZEefy3qtXroybS1C+dIiZb33ta
2MemBX0GuHDGoJ5lMif73o1u9MfVPKta6W4ygF47+vgKPCsdQPSjE7eS1O/t9YhhNI6PdRbGyQVD
QNDuxWV47VeYvLnefFUBWEDSKC8dzyrB4obhXMkfo7yyNEDj9Fzrx1UfbNce8sCeqMZidr0mhfSp
ZNBykFXKZRyw81TY+sY0jCIjQ7Bjfhlp1yy7wrkli+bJ1X6Zq2svAXkXL9bU7nJ5jorCjuzpg5sA
6NT7ZClS3L9eTny5ZmXpMAePGswowwVs5T9giRQ/ZnvDNM9sSVHT8pStt7pRiU96g3lwpxqspts8
tbDPA2GWWZ7LCMAl/lRl+5JNH73Ijpp5ftyOTWEscJAum6oGHfFJW8toaES0xhT+rRmZ1WLhfRw/
pVlUZ4NnOwsQUKexCzlxV3m8a236mZP0TTYXGbWa0wDObknDnIgauClsrZdWW/3UXr2eANcwDtvL
a2iCPpXhJp8M87MTuB3T2iy7muQ9NT969lMpi6faB20bvQZLh7JZcac4zV1Jwt3cxcZNWIYlN94U
6003mWkz4B6UZzBoTxl3g4abPTNYRiqBLRmuOsZnh+7PamZXJwQ3G3LuD55lM04BZ/XPquNP2k4E
tKrwssn2sqo41lXm5SP7vDfpWE8i7KYxSJXNn9Jyryf4dYMqrHQ6ymwA9HAoSgMa+Bt/RxfIzq9s
gGW4nS6VfPyrXZlA5IzHKemf+Oqs77lV68ewOcSvqGTh8+PPaYp4MePXeNrc2VJ8Y4qEqvo965RV
k1IKz+sOshDTKIJOutNGuO70V7G5RXgLgaa4NW16LxfBoF76hh3mX0Uj05Lo2H6cpvlF7Q9Nlvp2
l+62TT0w5xiCtbjjpHlENs8yjob1x3KmK2Zk3tqfRBvp4+BNtJNz9qrrB23NI0nRozhT9v+BXgtN
28B2NTuQqo6dlFJ+nCvjxK0CYdnB7J7SeSQYjnnGuSkp7d6k/lIM95KUsS3nBT9cEJUNr8fCc4qP
rfjO6YBGFQbmij8Z5+gJ+R2vLvNBCgJRkNYrvD1AAaVZ7KTiVy8A2MCA5uorEWzGFIuXGXOQy8SL
5rcYDSQ71X4CUG05Sqr+tNXVSdqeVQE0rY6Nm0uL41IuzKqx6+MsMLQfudvOchUHw1CdRHLRq8TT
yqtVL/6CUEzwlEcnCaTkKzZHT2SQXdu/hV+ZMEyYV40kpFH56hcWn7qV+WaYw9OohdskvYHB+ynt
Z8XltN9RurjGkp3X2PakQn8xt/ZFGCVnX7idSpPfqu7S2r6+PPgRAAWH7wlWJi/fps428hX2QTF8
M6n3OBQFUvNcgsphhXLNEsJvQpREeubmwH1ZphG78t2YTUGtacemmDwNhK82RvDRWwvit7Ew3tHp
xeTxD6vsg6z412X7TamDYv38P27JNwrtjCWZU7lP89YbSNnOQDmzzAdLlXyHgnyFNjRkCYAtLIFP
chw9imU56svbog5+auZHrYC2rQfPysxQHpJAk7adgEAY4u7VpJKgn2npoecllBaZmL+9DGYs4AFB
q6dfwalbHJ58gvmIW2cAQTlw5viSJ4+5GssOFLuGXKQmVszmy9HaqDEB/JN3ZqJpj/qdTeFiFeIw
r6QCIP5MOpuPfGMzypnYh4R0qZfLZdKG19ncTxXmrZ3ubSa4BPPbn3NVAbyiw6/ZsKDPr6M+E0tp
P1qjC6btR9/AdaTkYvTtsTIZTZ1HiM+/af2GM9duwvV5wKNmGVhNeze74pCxZzRuKVDGKKE+6ceL
GI2LIXWfRYWDVyPwMR2pE+TiVTbFwVmsF9OIAzHNweAUNzbsTAzKGx/GHH/KFUCJGAtK3dSXjeyq
J8k+q8nMxZx/r1r1m1Trqc8bnFSF/C5peqBadePG2W3dcjcGt5HwrJXSlk2nsTuTy9Rs/VNuzYuj
oo4s3oHOfW3IblWlTzt0MMnjteFyq8W6O0zDXamLk9Vs0WTYV00+6OO7zOFKjbVyKxoqWBZvJdqk
FdRUo970RouKRjo61muf62cW+OBJfK0kzZPGvylWsJX2oekwaChS7MIfK4y0K/QTkjuoUTUBZlun
lTjabEhHlNeF1FxmbyoVGmJEqrHvB47ygM0dBTvK/pN1eH69vmnqGMnb7Lhabntqz+5uKfP7ug1t
bkGdSaesAsatoBU3BWiiMAN4dOwPLjb6rGTG8QsnWEW8Wzbbo5XFLdZpV0hv/+FIEFx13USpdZ3k
p2IEDBETCzb7QJvoptHslToL443E76UvySRFx39a/qUCc6yVzjGH9MDbbIppsS9sX/XntfBmYXjz
/IZMdpfnajinjsv4mduohS8DRtgt2SHVDs1yNav8sFjzbtWdE804D/2SKPbPkEINtNFmbq5qrWer
dQ72Cuy7qjRRQKeLlb8Xq7QzdJyZJ+OYOndVlUEHW83TZ41wKjXfWfNda7Mfq2hkVhGps+zRCflb
ZvC+FwKniGyzd8Uw+U1z2xzryKo1VzXyb4klOqN6YWmHz9IZz8m+ykI7yFV+taA3x065NY8iIq38
tuDdN1hw5xfZpoXL61DT2a73eJHqol5qo9jJrQyZlgA9wwhscZQQTUoNZBmDEQRTFXDcqIjjWCrn
DBdvU5soAS+asQQTtGDrtGDw18HGjryW9+y3PaYiDYAkA1lqDz0gtxpfKjN/G9qz1HYfRbpQsiqf
xXTLSrYRx/cZR+NOSf4oqX2KzflrTpxINDN7Y0taPoJnmV6VuHmyHZsBhtFyu0z149zagflfAM6v
vXNbpvzVKYyT2vBFJPM8plKkD/Lf2WE5ajn/YzPkyZCKU7JKFyXtgy5NnuZuDh5c6LSMKDUGSnx4
W+Vtmb4WsMJp/afPD1hCCkp5OfQ0ZAPpSRj3wsa/d8uCjS3H8poFdtWE8TDvzS45lWZ7bLN6VzQr
lhTNrtpWX283rB3TyfTmDBKz0sTmtmpyFOr2Aj7V+EpPVsyUdC+PWTC17BpNNHjzeH4yJvVHlagW
a8cdlwb/4M4K9DbuA3MALZPmaDHK2R/T5CLrFvkKetPbsvguO91XVioa5zN5YpFNdzDhExTU0Ydh
bQ7x0AS0sy+dzj65RcKSOa32vSo/WJxT31YHQIh3pwKUaNfdOok6oM25Ghmm7wVFwtCDcSSZ7Dva
el1UUJsVsYApTr3OKqfMerMAB4amvSYSHG42Psyf6+krVau/qr5chiqZ3Nak/Unz8p1Mva9z9dpO
6qv2IFWTWPpQyzWDqJdvmpUGQp3PwhGRLorzMND6Qh58YXyFL64Y/8loXzY9XWBixzmKF6BOnGxf
rAG4pKjGQC+G99Scrh2USFUNob49YnS50RagZ8EyPfaYxTkDyO4xNt03HRThOFs5lNz4gS/pXV9U
X1KVy1BbvqlUIGrlnPmiXTJXdN2LbYmvXEqvQkxXTRhXa0h2vTUc7VJ7Mq01/VkFMDPdDLwVlZpu
AXfJZljN5V9HN6MK2yJ9Mk8yn3mKl4Ns/BV5sZPq9thkTeo1RRWtsn0UAlZUVe8PmFdK09TrpkJx
a+y0ZXVQ3VnQi4FrvfO0dxPz5CBky7GH5RClvtus/m0cCujH1XbbDK8Hw3hRYK0LVA1FrP6aenUq
igVoEEw8S7HuVnvrD8ywt9QoEeAg/EHUHl30IWNBRJD080/bTYFtSL4ANoiH5SC1EMIWhv+lWXJD
cpVeUUXRpjFdYcn/yoKfVwn1UIIM4DTfeg6sZSn9WHjmrg82SuuNt3ZLrvJSBZAC+zLG7DjpaSYY
2vOEkbwoqfxPLRFSca86r9raz5ndeykc2iBU/Mxgo5q2DtNSGY8oBHHmtx8qjT59H0pIV0vtqMuy
X20zUCt0LDqdx0tnZl8iXnHMbkXric3Qz2ZeMoY+tS/yOAPitk0cOfms7pVMf1JpfXJFBVrEF7fB
h2/q17veFUghxo9Y/bDsLly2PEqH1ZceoGi1hQa5txR6YG5xsFRpkMNGb63MboLkVHT2uc7USwFS
VJVrNAL+LrO2N7V1t82ma8VdiDNukKl/HuatylwFnVweFNKN5mz7zkq/c0X3JgMtz5AlR2Wmr2vX
eddsFWod6NBFP3WEwXgyA4e2dmVL2QgebaiDV9DfNRKq9w3pPzIRxc1E57V9fpLsL4ElhKEiWNjq
twlGMp9nGe8tKZgaQFAl1/eFwj9lf4d+961ujqyu2nfZz4ZgTdbpJ0brWmnbfRu316lVdzLY8YDP
hTUm75aa+1Ws7EQu/11AL/QKEKiMxdOaykclNfeLqMKuSMJ1IeETWrgz+95OwfhtgOX1mmnYe421
tBdIwPBluVtId6g+KMXlna7Hx7zj+2OKZaxpkFpz2HTCTdPlUjUG/aRtHkYhhZuheK3A3dDovQ4Y
0ACtbNcmyNk9z//3rZxyCGlfohtUPoJaljVC4tkqi2dNY+C9J1aL9mhOxq8lKYG6OKEFUFWJITCB
7NqiQTyNgoLVHbZtoA6xPadcIjPRQ9Dzk6p3AY5th9qevRUaaI1xBB5blB9aJIhXE+XxmJVu3rZw
/brX8f0qRo11UQbYUQS6NUBqSz7384r0i3sBZltVmjtx9mnlIqwDd6OYLwqn0SAfJcPoLXJy7nrn
Eisq0jA9RQAznkWlhqiobupm+XkNqsQqGbXmpfMgSke58E+AkgtZUAW68DUlcuDM6o4de+7W8LOQ
CnTYC8PRSXhEPv7UvDI9MmmfmWj9IpF+4iUjwBWh1Sw7eY0vunDu+eocnZHdrdo8ROb4IDr/pdka
xvoUtVaGsduCeNGwGCqav6QSNc8icjfPqi9q3dtYqguuTOgxU/NvUaXftTL/1GYTbdvkKx2hyu4u
MR4ybk4P4VsO5HBCGoAOIUoJDWlL12+k+f409W00d8lvZvO71/ItT+RTqlXBkulwc+Ei8K5eV+t3
MqOugrU3o9pi48Zc+oqyh0Uv0VydDG2j1AIXXCSS18wGbBSRGJ4oTtCvtyn9WsDhtQ4PTzMwejJw
GSrdUUuYP67/6t3kaxSUMtMhKZaRdebFRHGzixrnda7SF8KT96BRlHQ5LY4TlY/Spk19tYuqvNzH
PS42yChss4DCL0FLGO2XMNedAZX1K5QGtNFbqXzGTh5pGsh8cs/1nTEah2JkQddvU13zst5ZZdiW
qdeWGcLKfMe2v/Oal/5qhYY6uTFSyIJed5huqb4T470EOrX/9nmkG99F/dkn+TWXw21leZN2TqQF
iCRyjNltFtOvlr0YU+Y0xBF87Vgre8u+b+KNEXo/S6+9sl+LQ1MwB8BfXQbVohKGEk/GM8BBdUD6
UJN/vclzV5rdXL4NwA4cJiPZDXMMOLNv1lvajHjjUcCXhvfQxkrWj2bsNYbFRGhuOK6VaIfoYnIA
LbqsbWh8NQe/Ws8F92zOz3qDL/jwtVmmb/dl0DnoaZCfOKLV6Xkkf9PWwEZWXyC81BRX294ZYsDL
PMzl1JsQgbFAs9v+1ClcWH8twQyM/lsdnvsskpvMjevTYylH3mxuqr1KzZdEGEtVyBP2yS1y6zU2
v3HI0Jak0OiUi4/2Jbk/osKccVf72HsIixLnnInKjyGCC+m7lRl/mT9qymq+WEPKfGhCt3d7UwCn
yZ0qlGtP6MrumV16c6mwNqTyB+23aoC50YNVUR7zxcDLRHps7ZdeuRR95TXdZ4c9hfmzKSjKnh9P
0Kr4JOutaizAokgA4vbWsQGZ2GitJMCncjuLfGFLAdJnCghViR8KRirnn8q6ZEBOqdMTmLiVyntj
X8zlo0+uufal6G9qtq+0AZ344E60MoqzhGSfnYpcJr1Y9ngx6mNXUxXEq3StVP1sTSWKwK8hW88G
Nka2epqVLYQmVdeYRgSMFN5QqNfHlwA2XKXeB7V3OwTSovrV0y8D6UBeUcCmbjyq7FjOvFbjPwuv
zfkqtBNbjmS7lhtvsf6ozfOo8gWyf5mIAcZezQ74efT7NlRB13Mr90RzrjLLa+W/6fDLt6rWcz9/
AXpsblm9PxBjI/so0GW12tFJx9ODlpb0JthMwMdlz20e0+3ItR9ruD9M4aVcvObm/CQpI6yj7JVV
eSuGz1Emg+A+TB61hkwC0GayuwNjXDRCulF8cs0uc3lfH9IBbdch5bAGX4/1ALuvJl4gn+ygBcPM
9O5lcbRglaR/Eu+pMWJgvztTx2ZymTro7/FFKP/k/tJrtIQbSBTNSBmmmCAp/evjXfXr29hoL2lr
uVsO9Nd16OMQtuSzl4y9q2/7HoORVYemywf3cf4TJJjMiRtMv1nhRIdTTp8dhzju7wOYHi+8HC6s
/9lPza+DK0OFwCZGxVlVh5a0gIRXd4JmpR4ZdzbQXja3u0WCvUa+NiF2XMiNI/WIQci09kOZHsr1
qVV5vihaxeuSg6vn05H3NiA5Q4VxKqQfM3V2s/MzpWz8ke8osz3TQZ6Rxjd2kZ0wGfHThWAG7G0Y
PgP8LoavQTpf82y4ydXTln2RTbr8RvJFk3ZylkPZJZRNOvojCtkCvUbYD3/6eTqOxAVZh1dLnyT0
VzVja2hBy3kED0LmPNh+bI2eE9NJj2M0r5Krl/VpzKIco310UxAAzEWOekw3CD1Q3jPqZ8d87tf4
wAVojGq/OfAmscS2352enSd9N/a3KnsvxHNZCNoKJGbFri9R5k5RXbymBkdiDvsaIOtPUb8vw2c+
fsDk+RZKk356z/hmIn3JkNg6yc4GTcNJw9OSyrNiKxwFsBiRJtdv8J2zpPlzw3RnHln9P6U0DmtJ
7q2iGRV6ctua+9iyD0G5YrLgAaH4i7aTmldC+MpTV+2Usj9aV2xl6xNLJjx2inm2fLJUxd20HR20
a428qsIvHJDHws2WmzHbvtwU0Om7NsEWVfapxL0BJ52YsnNyMNyUVk8hOsszC51uy5JGfXF3KHLl
FPspWvtqoQgTQFizly+116pyNHCURXob5x8klAErJCAZ7J1ssy0JaYUx7jL72gGuS3n9p+qHaBOj
H8fUi81JB4aRld2EXiuznthdy9NtexACB7r/V8n+JQq3Vv0uk6s2h2X3vLYL5IDqrsY3Wa1hu3zz
tZZhowByooSQQOZx2Qgt/b2v3uf1A2GAO2q9nxOo1P5jSV+2+Kj19zW7oY7lD28qG3kFkRdxDgsZ
UFRLv3bCiabPU3jGhvNcVC95F4p6Zd/i6BEJ2uJUrnf+Fq2Or1oTlmP5XFidTxij4PC66gXvalpj
qkEQ27hzJ4B3vdSPeXPixVMU0BUOdHgZ1dX/k63eHWfGMdk6gZ6zxUtprVHdfpDFESUqdC09Gled
NAJlVEW1Wh7Sbk8Cq3rEutqXUZafpam5nRRim4A0Xg42W0EuP+4kMxTotIcl96S1ohMGo8XgND/J
w81MT1TZsbN34vKkbVyScE0sj8RmWR8Trc4ozR42I0AbwrV1sZurXWFrXibWwHDexbBv0oPJqj3y
gRkzQoBupV5uXRvO9ZMB4WuLgjriMg0PYu+k0QXbEvVoYd40Y6Csbbypuhrw2vMK4k1rbzO1kIsk
xHL2GLdFpAoya+3pvUaV9AbXGdCv+0prhCw+RIn7PUNQSjqo93rvk89Gktn78imVtuvIzhHXHCJr
GBf9vo1byh9UB4W0T7sTdZiqcQERgulm+fSwmukQ62IeJD0Wc+TqDVeYy4yBlmF81o4O88GEWwPy
Ot9srCbFT74qJyUFlGS3n9PfW6srCRN7qZX3i1kFGV8kZYhxrZ8mhJEqa3yS+LV2/jqF82Du8ulr
S56HcXnTF5yax13OCVLldZ/A66I9IdedGO/brUqg69UPSZTdE4wivAEL8BL70FmfylJyC6P2Nknx
htgMMI4g3mGyz4KwGRpK0XZWenkE8sxiMS5V/4hOjw11yC+AdkrggQQ9pX6mhRpa+uhSA82+Tf3j
DcIkgbV4HTh0P3T06dTt1MLUqdt6XuV5TzGMX4SfmdSV5nQ2R1KniqaomRE99AC9Mcc2PfKOHnjA
mKyhBUOB0Wm3zC5lmNKzS5lmiMLErVECpeChswwxp/S+RM2SrH9weGfZqUH264M+FyChaHSHBy+w
PJTZ1FmD70wzNNwXYwZXO6n8lPhjsfjRUbT90gSkk8K4m7HuDekFsRXqyWcL72lrpC4lNq9tqDiV
qzyc2dKv0Yw03dxB2gSJ4jviRD5mpoCHIUFQ6M+DBnH9CmcjdVezb33Wd6BFtQ42Y6urJLzUehbU
Ep2NepAfsEDaUj91zquppf6jReipgwXJDoGIEtdRupFYKW5aBTOTzTGjhNi6FrekcZDHGYdxWN3B
Wt1Jftc7OhIgetAIxiia3kGvQn3M9IDSJ4eN91o6utuLNyV7cGkbyS/Kk8ztEeepxOE03tUlIUcx
IG1pyyXjmMmaCwPk2AYFziuv3DbDAvmRwhBAG1sIHZuwUGt/mbg6DiEZRdbQNW6bfMrKvtB5qY0e
PH6HgphqVjj/ySu+4Y0lvLm+5FnOpAZUIttdVz5yrvjS+mTJ4j/EpGu1p0wrd7IF+ESEo5ZSHNQ/
1re9DaFafI5SOOltkDtF0Bb3WbZQ6+21CsGIximF1q2jaX0gMqkLmDx3bE9rcs+ytAAjvKjSbwNC
ExumBRmJBrArIbByVlggkLCxX/4phXMtZFBiYmWt7ZtxPT30VAPClg2fIcEX7QFYH+V5DfLN57jN
+cegDC40vLVIr8xBXo38Psf6M6/3ZCpblDO1iccmslQ5TMa3kZ4F+W1D+cekTUFeL6pdZ4fkgyiD
gQfch1L74tWmKxraBZJMtV+kEURxvcfN16MlyAQfO//S8GeXmdzsxXhSuXFlH8PvRJo5AyBMvE1e
D0sE4wL5YZb+neT2wKBXoXAQzfBB0yJYMPqOpuBBcem7+r+etM7f2argcdTcfEt2CwjI0DKzZHlK
Y7sKQ9/6q42mZFqPj1xFlHIU7Jel3woPIUOjbkqi0VncR4FLPbxNjHhVRPqn5TGkxqnrqC3k/lo0
5h4xij1XfrI6jMF8d7jbrF3BisMvuWCxU53u2fuQb9nVXJmJzLFM1yhgImBf1ySccTHcJjHwv+y9
jXNsjvppUyuEWzbxEXBEQmwigpkGpiomPmIWltvL6qAlp/+fACeTjFuzBR2VeYYpgbVcHR5eqqD2
MtTwUdC2W4XOJ1pHZlLoUnh+Q/ej15pbbLlvmPekU/k5MKTdyyzYIhwvCGhqX9PSYE576huGVqHp
ZP5Ekz+k4oyHjAwKmKa7rPJ+GAuPLHxeMbLAFWaX6r9NX+zUXsXgUNGTQ0I0YAhvQsFhVb6qobjr
ySC5VlzlQnles+qaqd05hhfph+RjsJT3lSqgmvXjY2xfVWcVjc2DJO6fFeZAYs0JM1OcKT04PKBQ
s7RFMC30DdWH4sQh0pmwb5nSkYruGxp0Yn/LMpyy+m7D8aEpU4buu+1hQwsDCHBzK5kupEQYKpT0
Y8iXnS7fxnFwRzXZi2yfpuAOsYjSFJkWCslKgUFVoVX/lRL1cnKqncWXxb0e7j3Fd/Z3ycXeBOEs
jF9NVY+NwVOsTln78z/SzmNJbiXp0u8ye5hBi8VsMpFIVVqQLG5glwpaazz9fKiev5lE4U/cvr3o
Nmsra3pGINzDw/34ORp5pZW9QJP6SZQP+XDb6Y8573CDwk4YHhqf13uZUTPk8au+DFZPA0R/JMfu
i+xWSGU703mBA6RhTHKviDe9+fyvB/IIIhDK/LOWprtSZDzA2sMea5vuSeSc+PpJHM/EN6/8YRX1
WQZPqGT5N5NedculXlPnz0PjqNDkG7wHwCWe9mmiLK58w+USyRylabZ58pnNbJmpsFRlY/X5KRFL
iiGIE5Kz1o9tFx1KEMiW9dnFrQfBAnFT3OKSmVtuIdL0h1dxIJGRJtUG/0aRJN6w2XPnkiZP3qF4
uyrn5tGSm5yhrFqyE95KcsPrjKKaMd426V+osh55XtguJ03RVAdKPdOWAGoO1M9lgED6IaopC/fW
V6k4qFH+2Cj5o9uc2/7ZtKofwCmUijFpSXkrQuBebcSoaJANdpObR/SYGVihSG5G+n0aC3e14rdb
Y8inV6t85IX1BH/mbgpsU37K/SkqL0Glnfzs2AtcVXlKzkgnCcrDe6s070DHnbQuVPhmVG2BOUX6
Fx1kpMFvPyli/pCClZ+uMaRKgSg1Bxln0/S91At7jRurvvOqHyYIJrfcj+NBZPahEJ2sAJcRbhOG
Jzg0Ici2jP5l2oLXqawDDcQbsk8q7XaYAXiqeTqbPFO4c3Nxz6WdFvJJUhheV/t/VZwHiaBiHFug
84ExAWC4p6b5kUMJIJxq/S5iKk3IKJEA4TPdjBBBIb77FvTTr4p/jEV/DvRkG4McC5lQU3zpZFgl
UcFpkpuGqkkLx1bLUJDAqDvS3icvI9kG2zW9qmRU0WUARmH4aDK5FgA5Y35Q7hhElPryZzEIyTb3
SiADUrnJi/C+dcNnzTeoRPCKCOhpUNIPXTtss3wn5AG460C6CfRqZ8KqWoripzaJOS/ugzCVEUQR
QA2inabZ/JUnpUnoy5/8YXoTyeYvOYiRPEx4s7cMnmya3syPuuA+9FH1C5zZXSwzPSFPZe9OjThp
IF9hEvPS7jaXoiOMSgcdZOuYvZqZsa3KQ5WeGH/jys2yz/kgHEQxpBBplIcWefNtHFhniRpSGE/A
6DShoF6awB1dtH0lJRqoJnr34NxvmpEEMXFPreV9KSAEp+iRnQxI4Taqbv4US8PbyVITbaMAtEJV
kAtsAbDTsTUPZU8hSwPw+UQ1Y+QWBaTgKcCOLFp4nTHQC1B5NlBSqAihJZU7+sr3Ucs0Hf8+8xko
EIvJD9AnR7Hai21Hsf6gR8kDobsENyAzJNeX6v2YRA+jYOzb6mQBWxSz5kYUx52p1rzGm1tzaN7c
Udko3vAZYFFs6+m4F6lxJSIzUW5+LgJ6r2X0wGvYookkheKR//8LdXS+yzYoxc9wpB8VxdFHXlcu
GqLjvmp9W+9A6DLKGzNgF1v9j3B4bJXvNbGIx7tHe2wsRe6r7+nkOL504xXoOQ+PE6yljPdIF26K
lkk6WrL8P3nHKIHAyEt0KPrwnOEKgvcsW+qpD1IaiT4AUv1z3IgnI3VPPL8y41esAk6VGHGsHow6
47XcQA7OWBTjpEN9IwU/aBxEcfaU1V+SmAq7QFU5ZFzN5AzReSf0NrqC3N3NVEgFRLCjcqfob4r6
qwbon/UPaf6DMe0bodqj9kMr4uB3pzS4D82BjOugxfUpzl81/7aPvmSZsBMsEFpP4Bc60vRI6Lcj
CDvgt8VTI7dHr0MXqD5k2Yl+uzOWCuPt3BMMvda3HbXtUuONoHy19OJN8mIApXcto2Gu+Vw31h0A
2SN0G0cP7F7ndbdeT50g25CA/xiqH5ZxT+f4tQCyoaa/wihzRo3Dkwj0E/RcOsTtNMKnNwBXR2ub
GcPZCrW9LrUDcwbAXIusALUpe4eSKwWckcSDB3idxkheL3Z2aQF5UjvtaAzWo1uN95Ya2qHL1Bmz
uY1p/uQV/aMtM7CcXfwwMCw6JVANYZlHMY0k+VXX+1tedGlcHd0JA4kyqEm5FBB5V/41qiK3QZd+
k6k/SUle2amQ7lIaF6NBnuEOHaDe24CmYJx9a9zqDNjoxuQURWiQK+W91tQ8B8JzpKKcW9zmOsxG
Yf8pmqY1hxEoQvmsCe7nIEjOKI+puzJya/Bih9JQ7uOqvBmm5n457HxmN+L8LaoPUaPep1qzK6Lq
tfbgvMiQuYfuTg9+0e/jVqdwEcvaGa2XFLyDcA7UEoaB5BMX3+hlvzRXzTde4t6GXvVX3ZM56Nob
5VONvnvAFVPfDFZzoo7ixsxRGSUj2I32UvSnpmsOiZx88keaHklLappoHq9RdXor182D0bxURVva
Q0WOVA6MXNbCVqAmnOdPtfYNKeEXMcv3QhTtRGPcRFYLuiom10Cxha/X7bIofstHvYGPgOK8mX4e
88mBoYCjSgORwkNkMcgX/RIV7yVVhDWCpgXeHQ1en0mtSYXaZ87m6dcN6Cudh6HuHwd92CY8IKx0
POjkdNSRqjI851F/VCrV8etuhUpmiSMekgOZwRyFKcMPHPFIsSaBOSXHaOzt8jc6UtEu29bnId8Q
i44WI13vCmVMBF6napnohJgl97L0+OP//h9TNRRV02VdNSSUquQP9N+QA1RDwhjUHkFcPttXTX2+
bkCaOJE+WAA5LbG5IkQaMy6eUKurTBxkymTb0XH3kk0l5nZ8BJBnJ/ZwrlYkLN5ZrT7Yw5IMP5OM
ZtOMpaUvKl8HTxnscx4Ww/haCj+H4bEOv6TKPhb3KoioVHKuL3KB8EbTL2zOSFsGM4oHvYszWqXC
Mex1QK09w9LKXaNqdt8KO6PUVj6ctHRgkUtVucwVXUdj7E82Gr8qDFUAdL7Xh9IjP0x4zcX1uerM
gwDJS5rAE2kEtFfE5OwpCtA7//v1VS9/2oufMGPeSeC9Mysj8vm00JlWDvPRe/nIWO7oTKqQyBqs
+Ym4dF7hLxY5s/TntXeNxQu2yLjgeR2O01tOB4Bf6tavvPEOPi0fXfMOmtic3Lg750YeHyul/RKq
LhAw/T5L/E9VZT1SvPpSxhTKU4rTZc1PVoJTrjYTKAhERJQ/JGgWq036oHAdDVH9yOi7z4w5MADd
R4JnmnpoCxpUMP6+toCjPLSTNAlx7EylMwKUahxTBurkU9kp24xB1Z4aV5Hnd2lkKdS93PCm0tVP
oaf8hWrWjRbKP8fB+2Qo0clSadtX2vd+aB6TKHrSY/WTQk1yY+QujzuleMrAx/l5fXQZ8BtgUE7i
6KdRMTXtM7cBkgi1UZ6AqZnaVseDv0upj8mNbG1rL3qTNXasN42HHFhA6cmOQYYVSs25Z27cSup7
ESUyPaoOqhv/5SU+Mz568YmKVj2lnPQUDONr0nPXil5yYw3uLzOFuooQDkKEfqoPriOehrTDGOg/
U46UWGhMt9Qstyi+3A+CTx8kB116/RQucH0ROfECQ9Ul7QMNs6gPBuTJhr+v+tKxUi6dqVBZr1CA
L9AyXVp5jzoX5660htyrPQtaNuaEFS29C9L2C0T84aZvJHJVf399VQvnXJdglIQSntuIAu6f3p0Z
Sqp1AavqU3/HGAXP8OE/Jx3XZe46KCUltMbm1JVN0nEY0wH+6vxl8H518qfIffuPV6FdeussLkZp
mDI4N2YULpCq6V80xVgJgwsEwH9YmEdBowCrl8NpPqayM9BTUg0moVNBdVSZgmvpP/sulCBts8aX
uWZ4FvtapZJd0SgB9wEfE8nSZcM/S8kxy5g5MWwpSHZdl7xc309p4Vj8sdzpV10cQ0kdOzEkJuyT
TzLyXMU2vJeg6IRgWUIJYuOfss8rFhfc69LinFBVKYZRkSI+4XCqjz6NBO1VtyBzt3YVaiutdMh5
zeYOg+rhimOvrFWbJw517wOy5ILzxMMQBs+trD1dX9yahRmB36jzpjdpzO1T63U0mb/luXjdgjT9
E/Ns5MID5uoSrpCkcdvxwcIjbH5wkWxcu3ljRsEp91BTa/aKvZVjqU1LvjggbdcL9WDlBVey5Eh2
9QoJ013q0K60Qafb5T46AtzYBhMD/+667bXdnCVe7qD0ft722b41lLOsCrfcTsfrJhaTu8vtnAUU
r1OKOKwN2pN6Z3u+C/Z66uOKtNU1SBh4y1qdV5G8d291G//nMRlX0FQL2UdC8zwml2pfdLE6xZq+
3IjFzxHCm+vrm37+x9NiWjTeeAl84K0sPMvTIPzy4KUSgU7sTWAKAal8bn26bmjxwWGIvy3Njn6Y
x2WtMIIENGQDK4n4i6GfTfns7SAOoyQHGdWjtadHZwsv1y3L4soaZzebWwP5rfP6XyeUJ+8x2fn3
7iF59HbWVtlLW+uUflUdeDoO7qu/cuctUWDzDX+ve+YfnSRFmuXR387L48TcTi8H8jOIvieWY7/c
0tIZtxMJ8HAGTXR96dLSM+HS+MxDgqaQ6JpZ3l4r7OEJHg3kHKPXmurOW/qr/ZWhWp/YLPtOuIH5
bcX4YiSSZMUQdfIhKKv/jAy1IFRyXTbFvnZGR90CYv2GdulRO6Un5mifrltbiAU6SRdSdSjHWR+I
ciPBknzYhHyAlL1EHi06VHnllSWtGZl9yzFp+4BKq7/X2hC8nMtw9ut/t4zZBxvk1msHDcZPQ5Af
Mj2hU9CviEKuLWIW0QpddVtKXuyUlTgMwTiiupK6Lvn6H4neLFVJ3FIurLz39xQXd+2POHJ4rW3R
TLCh15YR/xX2Oq34c7LyFJ9yr1k045lmWhYPVEob+mz38lphpM6Ksv0IDajc3xbekwjFU93felSr
//MvdWlrto3NGPUMtWALkEUK+jfM+pVMc201098vbla1sqxCFLDAVu4rREgTmMo0ZqI1JYKaZy37
WbgK/ti82UeLY1Xws2nzxPRXajDeQF/H+iLlon1945bqCDoiTYaFdrKKaNMsHpdyl0tNTO1CyJqT
ByOkxshDywRm+Vy46pEJ4K2aCw5jDFuv/37d+NIisaijjCjLujiPSaEQhN1gtszypzTdf7rSp1pE
qGeFIHgpCdN5vWkWAhG6Ks4PYsnQiRdJOkUDhI8myKiT7APIfmxrHw8EXPHu+rJWDc5OY6HnajrW
IOlU9AkrhvmyLW0fexLtDaN9vP0HqRcLZDzM0PmMpjhLlWG0EujKZsU+F8HcAIQY9X7Fmf+XNf22
Md0vF+c/azPf7AdsxMf2WIAE3wR776bdSTtkw19hNVzZw4X61h9rmp1LxcqZTnI77z2T7Y/Sxj0i
WHYcb7uDdbhuawpE80B1uX2zi6RNkZSk6EERJ1JvU7/6KsCLU3uA3P47O7OA2HsuDJaR6KFJXdzU
fXtMR2IILEerz4ClW+VyRbMDOISRG5kyH4vugA0Hs+0edVvYAXnYIr/lxLfWy/WlLb1M//hcs/Ao
Vwp4L/xsL933Dizo3qHau3D+K/5W/DKVetdZ/xcvtstVzmIkfCehSRFlElVAzWSb0t/eZFthmw82
ELMtchWHwKbLra/I/6ydl1kqBWGuDiML54VBKTd7YZ7HLVbcbcXEvN6UltQ0mpY6Zwjkb2CeyNVA
nI8rd9pS/L3YwPe74cKnGb9qEtkcUGrQ3BuJsV6T+yXss+9g7FYWtBY/3v9+YatVNRgXfF6m+fCz
NyOwrRo9ccVxe2Dbw0POpe0qL3IX36SAJXOp1Fe8b/UXzCJKmUmlwYSDj1OAmTj3hzxmwNWGA203
QbSdzhBWTK59xVlgaco0TcwEMQczftClT27oJP3TiuOtxElpFlTMQsiGoMHV1Ud4M7ao3j1Aer2D
XfnWWHt+Tw51JVC+O+TFNxTCqimaKawA5dyjlOmYdvdQ3EJ3doTQzpZtiv5HF8oNWIJWtnL1680C
TKW2tQUD+uTsiiP22/aQfe+3DLsDydqHe1BSKxu7GEPRgzcVypLSh45gEeqQN02lG3WfvpQP1b7u
b1QCKJAEJIYZOg5AY0orHrlidO73SqUkipRWxV6AnEKchmbydMXEotP/Xtfc6cOqrwOrarO9Wj2l
2kFngITpCD97vb5/i2f/woz8Z74ggswAxESQTPW/KNLDwXEjxc3KR1rbrplLW16Th/UEwRiZfkX1
nd6E/+n6OpYP3sVCZk5cK7kYZzKvdnVfHofb6YKZbpf0KdwEtvaPXOzC2syddT82A/JHnum2ua9+
1cdJwUp6FI/lQXgdHNnOyR8Z0HtV15LWaa8+OPeF5VnOYFQQK1s15502l61uIU38bNyVu0l4N32E
duvzyr6ufbuZQ+eyWjI72/Bkuwe6B67wMfjq2iVav8EL8OAi3RgPq6qka4d/ljKIuu8bmsaBmaKI
L+yh7uV7Avmc2uyQ0J7FryqEk8e1t/CUElzb3HnKAOxk+rBTMFEchrkPyn4qAa9G6Mmrrth5r75d
RGi9VjKl87DTbcXtaFdbyPIjilsW0ksegA77+kdc+Ybz5j7fr0jGkS4IyuV2kom/xjRau7enc3Bt
SbNA0tJA8qK+y/ZB/c3QYoiPQfFE7SbNnsfK2l1f0Mr5kGcBpW6iLGIYD3FV/8linBxtYUc1UUFY
DStrWzf9/eJLdTCh6UYfUr1CeD1nGnkLZnYDTig9D46yLU/ioVH311e31LFHFuHfd9ocHOG2YZpL
KtFF+t4ejS9Tw17bWY+VjbrEd3+3psO0tpuzkGJWcEZXBmvM4kMJU6oanYv2HKLocn1dK3eNPAsl
vqWZNcISdGer5tQY7otQwhWUGP/l4ZgFj0CLG0kb6IWFE7mfMfYPwsBgji4/ykP31/UlrQQMeRYw
AsOoh9bgIBpItMiJCgDVgGn0EWiWiIBsV9/mhXPd5MqJnCs2B0Etk6Szi1JSHnqFSS1kbf6JCZ1E
TQV7ZMzhG14VQw1ukcQBm4BagOHGTLGvm1jeuN8mZmcuzqk4GzV1bkRubqbLczz9rUi7mHerv+3M
zlzVDZUpenSDpuuyPzJofRjutRN3yEE6Xl/Sshv9NjU7dyC2w7BWQPu5cQzhifXmSe5OBJLYISp2
3dT/EiF+25qdOyNM2ijP+ELvKX5zgLZvZ95Mwohjcohs5n1WHtNLXRFi0r8tzjvMMJhWrlkgqgcI
eldWUCkjTa5LDtm9S+4B+4kJofuPqYLQbNYqZ4unBZwnSvVgij4okwpqUgiG+J7ctUfpzJSxo+zE
85pO8fK2/rYzX6SXFKBLh/+/rQVT+7ZvS3cNLXRK75Ht2WsJx3vMm1+bUw8RT6O8a81rq4klhADh
WBl68I/uoDJTxHB1S2XL1+FAFzRh68k+ynQJUgrt5xRmrU2dq5EzMKfZRAncqwXsDZkCECjX1HPU
ycy4WdbbqBTHvvGY7S4MolL/JOf9C5wDuwGYajwMP6+fyKXr/2Id853z02xEJ4Y7pPYaFCtvMmYb
w68jfFFj8nTd1NI1cmlqcvmLK7mR9LgyJrhKCsXAUIC8lxR0zIaVevRSnL00M0tooEOqzUKmttN1
f7lY6ZN4zYsXmqxoH/77489hB62PF2s61Tgm8wZ4o6NqOHXMa5UZmk0mgmUWCPdzJq9VOJci1aXd
WVITiTAfJZ5Y7FPtZxKiVu3vS4UppOb5v/tS05e8+FKppFS+19LG1RgqyqNn339Uq7UH0VKEv1zM
7CZRrMbIzZF60dQ3myK8exzu318JqxF+7UjMLhMrjWuzSfle0Ig6uvJdCKyVO2TNjWZ3SFqOomTm
BKDahX6wtNBVCahh9N3EogrjajYYK732NW+a3SQ1dMf842QwvcXwNHAXA92W4PBfHQR9coSLg6A2
otCmPZeHoH9niP9ljA0GXvyVzVusAVwcBX0WGSyG91JN4zSHx+CgjDfmkcn0cqfCS08tiEu5Wdk8
ZQoCH8O3Llu0c1TtQ1uucrOu1c2h2Mt7yVFshPK+5TvjSd10Njz/Z+/EjGoNWdl5gn4hif7I8MdP
c9ecUW1BMuwGtfZD6RTf1loLyyfV4sY0DPq65mwnkDAO0NrkWgmjNwZTjqHrr/WrlaWlq4pE01iT
5Q9dQW8w9Mhgquk9BWG+GnKT7cVduZ6CLK7pt8H5FYNiiuhHBqkcWQIEe19EcS3HWfSFCwuzXcvS
GrL4qRg2ZVUaN/5u0x5qcVvZd0x4MCG3C/fhKkR88QxdWJ1dNG7ZtT3Y4WkjFYcXS7Qzj9ZfU6Uj
cQQGc3fXfXFxG6GxM0w6rbI8B5RWaVtGxTSUwhDjc17pt4JsrFydi/t4YWIWxXTIh2XTxAQshS+e
XGBKP6bJsObvi/fYhZ1Z7FLCqDOUQOMeu5EceLxuzaPrBHvGoH7Imyld45F0/0+KKQbwHAYJVBnY
xOQXF7GsRBWtZ2vpkJTMZwopYi3CWrxcjmQXRqaPeGEkCJM6GWh47odts4OuaYeA5K66QejuBCfk
Wh6ydOtYkoRgLrhbFIFn574drLEC7MYJlBhURfesY7ydir3CbKMiHyz4kUrDLtVvWl6i4SHabgBZ
BySx09AP7Gm1+fP6GV2Cn+mXv2jmE4E5oL7n8WXDY3MyXmp72MF+c4bv0qAjpIKSnGov9Sdw7DuP
B8d180vn6tL67BNnaRiabcoTW8nMrQjJSetBvZZO/ERP1y1NJ3R+f1gSEsyGCg7LfAfCXXxnDaIz
CJFQmpapWqcAHipH2Nf7ZuX+fa9DXLMz80ieVKPrBqwoq8wzKCAUHQtCTca8GPwhyU4K4JZO4/6L
xQCZ4ScPojrsGiQnGQGrn4sRtoZKBrMPNaoRQI8uDTCe6wKE7qa4FbsObg/lkBVQiweedov8Ioyt
evlVLId6Z4wdYm+Ju3JGluLY5dbNnF8NtEYKJQGkQ7NXi2RbyMbKMZg25cqmzau0tSYPggePwl7O
JrKW9kX0e+ThLPVrb+hPDEajcMS88vUTsYT0MZhkNnURVLP1AQEYtmrdFzpDeP9TsfiffJbR97Vu
74c7nFkyzTRlBjMkHFuduVmj+kqLr+mOf9RPHkp1fNmDacOHckLxAzEiW/txfXnvqd4fmzozOfMt
mAeZaG6g2God7yBtsq/JXrtT7epLsEWCZj+8IoH4LTgNr6ENgH1vbIVd8Ej1/0mw7Prgf4bW5Va8
9U7CuIFVa48q2UP1nO9Vl0fupshATMvf4p/FAT1zyw6cSeD4Hnnup+wMZ+J3cQ8R41u4EkA/3Hez
Nc2itaCPKalhJjmoG0xPud6xvM/X9+1DiJ5MWJrINJVmMHk4/f0iUDAlpUZCWEhO7svPCUIXRuYz
WJuYstOm7zSnVrmS3H5wsJnJWcyQmgHuaV9S4VGEIVA8wBa94mAf6y0zEzMfhi2g7eDFkBz9dqAP
QhYZ7FwbBSBqSvAOBI67u76NHy9WLDKAxCAl9XUwj9OnvNjHLE7bIuQJ4oh7Hf5UcnbqCOfkqFUO
ROzbaiXwLp0MoBsS1R2D/8xf+FmkDXGhmHA3d5/zaq8oX8Rq5WS8QwfmHnVpY3b6RmRi0i7ToDQ6
mXsgw7dQjcXfolsShmO57+/ir4yud2ufbgoN16zONlKT/bzqLAg3/KN8ig7BydoyWje1y/hsazmX
9OGefP9sv/dx9si3uqrODK+RHFcRfyZQXPShdAtHwjYOIUvoGIlL3BwV0P6MxvZLl1o3RRmfjbh8
ZM7UZkRZThGe9AvtANnBr1hyPWflYE050rX9mDloW7u+xd3Hfuj6N7MbkSYOj6WAHIziIoAomkjN
JM2P1PNektB6UWTjYeUXrO3RzF+7KDWtsWWP3t8Rp4DXRLUdDwrFYSIr3ybdwZYw7vRDd1iLgEux
AiAsySOsOESp2QO/TzI1z2OJqJ7cKAl0JbAMXV/eoiddWJjlqG7qt52c4El9+hZX4m0vgVYPPv3n
RgzlHWOrWaDwZ5dTUcGrVXhcTgaSykp1A2eFIa/569JeGTwdVGgKZQuY/58hSBDdXG3Rn3HC41Qz
YEgLEdkzmruA/sSDcOM+rcHUFi1SnQDlr6mk+DNflVtJleWGrzOAqEWbr4dV6frGfWwP4KDGhYm5
gzadpxQ5h685jc5oSy/iV/mEIE23AYS6pVGrOVxXm9r4O0F98q25710an/leRxUkSI1Cd1x0xL5K
3xUnOE/lCCTv6Knfql+yF/8c2d15FY2xtrMzn/NpRMdFxrcs7WnZyQFhERu62V1ju5v2Mb9d+5SL
kfByrbMrU5HGCk7GSHeY10X+dGN9Ll4j2sPjKYdm/9Qc831zHt8KShVRugn317/zkhcaDNGbU5mN
0f2Zg+h57iq5zEka1RrhG/PVMr07RVy7XZa39beZ6e8Xt/ToxQkRHz/sEatxacSoRrJyYtdWMvOJ
TJnkKQAbOqNrPXeI0CYmlEhGuTb+spjjXG7ZzDMqy4t7cUoOw+M0yATnkLDVUhsGX5Ic8ywepHTl
CbG2ezN3QIXHQ8GLj5TF8lavX4z67fopmH7yB38zFEOH7pNphPclX3weIsxomBkGRP9LmkIoVe5k
RGCTslz5SB/xylNYubA0OwhePwxNQY/Eqb/kR+Ez3D5b18532r7/FB/q/d/INBY378Li7Fx4nZWW
xEjSat4nEBgHJyiQ3UO/nRBW+UnceHYbrF3d8sqGzs5Iq1ZRWigW9ACH9NjdwXRn6zcJg2YtS1y7
q5dP5MUSZ+dDqNNEi/FiR+FAMtrHUx7ouR1tIWWTnfLEIJV9/cAsOtuFxVmYtApVSioBHlNdOsUR
AkM19Ikrh3Ltw80CI5KZyYhEleTI1NZN6TNUs9cXsZhoGyYDOJokWaI4L9Yo6ZhIrtBOCVaHWtmu
2BftDi4oNNMdd5PuxG/V5wiEwX9eIZ684MLwbPvkKLSCLoa0dJqMgXFvJzxJT50j7RLHyjdrvYN3
9OoH974wN9tJQHBmHjXc5RM6DV7Qk4HDgRp21l5Hi5/st6F5gSWUAhOBMnJmNUpgeB8RZmc6ebfy
2RatwK1MWGKEibvzz8vEFWoBUjwyxyLf9lzS/jY1btGx2faPiHegwXgQD2sHfvoiH7bwwub0my4i
ZOcmyWgmxC00QKiE+dukgLb0RRNuxDjfpu7a3OjaGudRy1KLzGwQ8DTj5wwFwBQBhZVtnKLCtSXN
YhSFY093NbZxTOtj6iO8XZnH2E8PwOc34qT82KIGBEFU+VSo4d0IjZmgyt2297XHpk6OaTMc3Sh5
Gwzobq//trXVzwKa0udJimwmP82CmMu063KNgGk5Zl580JkLqrGZjWZNhJ6QoQHqMOf3a2Fq9CEK
f/BPirp2KSwFTVOGuBJsuwSXzuyb+knX5PFEaak3nTO2uqMIqKiXJUqhXgWuMj+OiHv4CSDLSFEP
dTeesz7Y8qq5jVV9X2XjWgBcOtWmDIULJDKm+WGAzfdLuMq66VTDLbgT5VN/kzyi8AZvrq3sRVs/
ezCF3eR33T2Vt5Ui28eeAFHw0vp0iV74VBaIqG253MwDHH6b6Y1xa271rygZOqGj2xLebGxH887a
lyeG3fbXz9jiCbg0PwsjQwM1U9OOmhOTx5FqA8zZ6fa4lWhElNBxrsaQxe/PrKdm6vJ038zCcBND
Fz3CMkoMgS8fISBE2KAZWlnWUuoBnTCDpdPgJW3BP3e11iIUxhuDyspPMIs76eALlAsm6gvjp79b
i4uL9bdLczM/gp7bVBollB3TCCDituQbZrRupdzTHMXoHlAyPMZNQjHQ9yK7zWt4zjsAMZaycpqW
P+fFume7G4i8V0Pfl3Ho+piHTrZFEuN1ysnR0BU31nF9NmY6IfMIerF2c1YkSTOjhow3IMWConVX
H2toLx2kXLaxtB937nk971oKjJcWZ6UGNyuqJhQGzVH958g4jtTKVo7PUtnr0sLMKZtcqFQx5/g0
p/So3ASn7sHYT3mrsNqmnC6Ya9s3c0AVtGiUGHwxhFyeDKm75X86ci05QmiuxF55ceN0CETAGkri
B8BhX1Jqkn2WBfktdLpbaLLOETreb8CjSb+QfN6AQdgXDrMlEOtmDBshEHgbK1DsrLVnF+PA798y
xz1EakhDvSfuIdmpqP0uh7nSisOVnv2yQ1yYmZ2VTO5Ft6xZcrWbylIh4kPdRren1BaHOAww7/yz
kH5hc3Z6RCNsXd6qU0xlaiuy4Xxls1vZNlAL2ubP/Tk9qN/9ahOW6GjtMmUjhs7fePQtBsGL3zE7
Wm1kWLHQ5vyOm/QFObjQZnrol7mh3/4Yfl27ShYPF5SOkqgqpqHNexBiO4RKr0UG4tFf2uZHoSkr
XrnkKRb/uKJO9ViIKv+M6ZZYdKboJmg3wg4q1fBCi2+h+4VbfSWKLiUEl4Zm0TxNJa03EoGsyPyS
oLedpCncpyclFSAFfon6FbdcNkfzi7cXHZx5RtSGaiYqDZcH72WUPMB6aC/M0dtjLttN3e/C/Gkl
vC0dDIhR/m1xlvSK/jD0csEL5aIa4AdH1GHs/u5vJH1Lvn5pb/blmsKIMz3CXuTugvJGGW7F9Mv1
NS0eDmlKKGH6tKCk/PNwxG7uNooHJXgxHrLgl9uayFslsKmXznVDi+9IYBT/tjT5wUXCppuoZksj
UvfT3aDdjAfpTjmhR71a0VjctQtD098vDKFN6WbQXMrOiNTGsYeM3RzWkt/FK4EGlK7K9A5Nnv9/
GoEf1coyE/46wVARsU1/mF56h0TmXvZoFpSx4PRIZSFkKyKU0KRbP63uskq7G3p1j2rlIemoWrXi
IdQQq8nUH6Gi22FdnGJ0VOGZfFaMet+Vbr2Wty5FG3ASoAlEKLEUfZbomCZ3pqDwu+VbfR+22/f6
AYN0VbPl3QaH0t+Ip4tnTFbpV4uqrkjzhoPQe0hAdtjUv04FC4Syi1MPn/QecQb0/OSNbCMjIdyE
KNKvhKSP+AmeCdaF7ZnL9rUZ6kOMbYRl38n3fB4HGkAB/7QWyBfvzEtbM3d189QQLJeDRyWtp17o
o2u4R3p82EZHaPJBca++CharUJc2ZzG3GxJkLprEcNzX8CV8CM7G55Sb6s290e/7T0lhi9NbZHWw
eynRg3eGBymQNwvG/j+PfyHXqtZoFUoCN9PIIngo27hT9v5BPqxu62Kcv7A1ReULf66go5KVnm0t
7WY3aZmM++lG7p/6rYeeJxo+G6CRdnWWfv6zNJPH0NTkgIDsA6TXjOvAR1jWcHyxehFH7y5swuOg
SYdB+0eh+MLULEDKGSx2ssqeDtJ9Arn8JKLYhW8DCtvXQ/GiP14YmgXIzlUqqylb2YkYMKlFJ5Gf
u/BV91YaD4tx+MLMzPUaZOssQyhlR5L7m6hFYyxCf0E4Xl/MmpWZ00lWXGVN2xBcaNBq2bbTfsjW
GgRwMWqqU5WXmCl9AFD3CtrGgsiOeeO9gXqxp3+9vorl2/HCwuyQG6lgxWg3T2l99Tjm7jniovDd
eGt03VYTg++M+XyyIv8rm7hWzFtb3SwH6KXCc0ORD1VUFURcMaJbgX19ffJi6nSxvtnhTpUoLD1t
OnM6Etq+cGuaMaT/KQJZobgFqtHZcT0G/Jdx4xvyUTfLAyKbqBRb8iZD9TSsS9RbjXOeDKeMorqv
gPXUglvDG47NWK2xrKztycxH2rrTmyZFTbZoIsRAe1s2vd3KniwGUQjcFUD5gPzm015mHrcxsifc
TY/dTthoh/AeKfA9oKdjfgiCjfEIqeFWRt7qDPCVuvRaaF1c5O8fMH9LhnFfokfPoYPq144FAS32
eA1UOJUx5u90RkdpEZvT03neJmHluZGOikb7sdzmbipuI9X8kSXCPYjKcONG+l3p9ztR+3+kXceS
3Lqy/CJG0BPc0rYdbyRtGLL03vPrX6J1roaD4Wucq7uZTUdMEUChUChkZWbiURmWlON4H3syZPB+
Iq9VNUAaP16v9EiYjDgyUgAow4fpqT1DVyb9Ut0Np9GHkhHeucLThDeNeK86E8p3oV3eoi3+CMHj
1IrOpSfsl+fxG++yu5EsvP8uJjrGbRvEmoTvahzIJYDtKb43Hyq33nd+cc7OvGe+j2HyvTkmTPaJ
ZCIZhTlV/ALmOCDVQ0ttIl66RUPF+9V+b4ZJR0RNGCCXRM34FKMdHyBIaS++bgl+dghck3PEfEwN
NNxrTQ2YaSB0VLY1vu9GKF/kiCrFDHHj2alJ50N78tS3kk0gNRfk3BLXxgjfmWTWTVvAwj4uovzP
c1htnjDY2OncxRUpx0xmyykHernx7v1+mMziZaY0pCJBoKCzCl33R+gWp0jaoXlkkyMF5kLf6Xpw
2vCXd8NkFlKmDBEjGh49Ar2X+hUY8DDghAb61YyvvDPBXEVwCVHzkmAmdeBXzEX7bsq3smD6QwPp
7yLcXR/QpjVVNulMyqbBNmqgl7cu0BqoebNw08w3ffUMlaZchn8OP69buoQ0dmCmrCDo4L6L7JjO
7SphraIp1ptcXf5BP40P1Xf60qg49DaABiJaTsdtoPK5eNaPwZbmiG+WGecMFD00lESBlMMYgV2t
ml+grXNb240Oqeh21pzEaG6qcgS5OtReOMPecpm1ccZLhRFYQBWSStgZ0DTfx4f4Z5840ONSDoWb
P4YgrF0gnM1x1AtdCTPbIKwF+TL0LCXUt5iriKihS71XsbCNF5zrr1DdMwoL0Fe3PGde6Co3UE7E
SxCY5ebCqu9q6L2Beoozduqr1z6CSd+A0Q9CKRVAFx7Z8VcAfH8sgl3+xE1Ft6rdBcAMxivppbMh
wpTZCicJlunCXrPPpHAE+tgkArLfK2pohJZKh86Lyl20cSc0itVB5WhQzJshVF+iXHySGkidxCIE
7I2xdk1IDltlkzliIYOvJdhLg+IukeEsEnFSY4GOm5YjD1HH1Mr1BKSOYfzaVRKv5LyxQ7GQBKIG
CtE+kh0nYRYJsbQY/0S5/vyE4+PC8lwgznWgWU4O45HwOoY39gwoyCA9Y8A9oSPEhCER3DvDAOJF
b5FTX9TQI1+g6YmMqTsOyqHsw/tRyw5FaJYYON4bOJ6zcZ6szbNYWSNU0hEIVgM36fRruMtwKbuh
lI9UPais3eycfuNYpL74wVfeBmwyG8asBK2bOsm4lPbRR7XLz5qbWaav7gpb+MGxtnFEa2heUUxo
eiM2sfkfwBbiIrStglWNd2AqvBQLUIPpnVJzDVoxsCLXdBRr+iQanNiwAY/EzX1lnDnFukCKhaVp
wBq1p9x3/U/QgyreN+NYgoqudpLFPgWfxqfON+54rS1b3qyjMC2CokIHtJeZ5TI0xmISISsUKiVa
+cNXQfmE7q5nIz9MDef2uPEYjnECaAlWXlGklMrvT5yWjLGC5gm8NxG7clSQ5QYHXK/QMwM6Tzfy
qEPlAS4UyQNEfjyRBzjZylDWH8B6sdlqTaWiwAufCnywVHvlofSbYwXKLNrBNgbcxtXN+X0bMuvF
dQFNWNKJOvRCKk9KvGj8UUCHl4rMFWNlX/firfC+ml+TCe+mAv2hxMTw6PNweoj90YNh7n1s61KA
ByCgu2RU1iTj8vsqcyCtWHZBYoDpUlLcVFBdsa/as1xnrgH1Vz2bP6XNQGyz7EQL/cnnASLUpK/O
ZV1zHle2Rrz+Enp1XH2JULRmSkRB8erWsDoo42XtrwoQ4kk/tFlgl8JTTj5fn+SN/OHd4Jm0KRx7
ZRESTfGWaLhb4uVWVNSz2Zi8bHrrrFwPjUmSunYiZRdjkovv2f7Ll8gefwIkZOm36RPaSCGzwYM5
fLxm4/67WlXqyqu5bBZ9nCtcU9E9EI42UtPHXK9e/mLyyOUOBOSGwqa3UJgZEjGLVW+obkP1hkzH
dnm4bmJzk6MKSu9ZFxuMT+CQDJsuCUGg8Fy/kENEm/yfJehtPxq+7hX3wh1v5jZdYmWRcQlAl6O4
zWFRq0qngIgpKZG4AGDMGdnWIbweGeMSQ6LEU6fDDmUNUdHpP+30zzRoojTiA57Hxe3zBsa4hBpC
Ac0MYVA9o6YNckGz99JnaH5B7yV3okNYWCNELDnn4VbMXA+TOQ7bsKuaCWrb3tTdCwl0A42dvNwY
Keg3AGe4Pqebu2y1dMyRhLtHIcQTRpjFD2rc3UYlAjPUusm4v27o+lSij+/97srUaSyQfYMi2+gf
I7CiiFr/hYxaxxnQpZjA5k1vs6eyT34VwErDMGCLpS/yAZm+L9jRN+0Bj1i7XHPyn5qrHESnszs0
e1nzMfSIW31CG2p55HGLbeY1609hziNKEiXnTaTixiN52l0KNsLJaa3+ObdT+JDgh+fRo77LfxDZ
DGZ/1lUV6VZaBbNa0cDyQQNNiGqtlgxOrPAIiTaKxQiYKxtMoDHnLEOjOWzI0CbXyvw1H9qjPndO
b4wQKJxAfyhNhwQIIAdnBiAakMwbVaRYI1qW1Tw8L217N3fjaPV1fA+lzBuz1v1UG39mi/lQEJWz
r3guSH9fzUnZk5EoLd3N0XmJ9ySB+p7AQ1fwJp6JURF0TmdJa4hnQiW2lF7EineBp17zwcFNcIAQ
TYE2pc6krGKnyhOUktF3dnkrVV4Fu7PILUjDLPHII5/fuheQlTHGheNQlkkuV6pHwN9CAtEao9iD
RHmL0l2lgqyj4fX48CwynptUo0DSCRZNKD7jvUEJTkp3P8qj1XWtG2fcU4XO17X5ZNy4ppTz+YRw
S9lC56/pQd2Pnnmo7iHozglOm+naajYZDxQbIVKaGmOjfMf5obtQ1WYHHkR/A7CJnbmywzqhMLaB
KSUqbXpwm8/0qSL2o5vA0ijjH7essnlgrcwxx6TSBEmZjRdz8gFvPKILhuNdi2cDYHBwPI+OZpcF
ZER9fhPrRzI+pDmEdmTi6QCqtCw0Jp6yvplLelpCAjfdyT8hGppbmiu7xaP6DK1fvB7Edn6aXMD9
DvJr/Rjelm7pjII97ngiWJu7f/UxjC+Bf0YFOQMWuJhqe+h+9RUn+972oLfRMh5E1AxK2ypibrbv
9tIu9jVfcv/2irMaCONBbT52dVdiIOjhOlHBiWGHJ5h9BE6l5t8AJLZd6G1cjAuhLKZO/dggPcAm
7Pb5lxgMEs3ROJPbci87aLj7ARKIO54W6OaVfO09TK4l9YJBwoWO0xFni7L8Q7rpNQYnHS7kTnVc
DhBhceLH+TSCkp7fI7+Zf63mma736kxahB4ZLcF6KrcgJtJ/GbvwPnIGAw7ce+VecSEqT44gzX69
no5d2JbZqGfKugmNUkMyVBYako1k7PIqhRocWEQkRzpKaJGzZhe01g640Jx0X30dT+qP0TMOg589
t7vwW/nt+kdsXlUA18CTIxAqeHRkVt0EkWaallj1xqnA/lZ4UuWQz5SSQPA1pPXfjD0X4La1Rdc2
mRUXCxLLWY9gVZxAnQ/0qBN5IQTJbcr2pr0Q0ETbvLi/mQmujTLLDMA1CbUZy9xldnAvvow381kD
8NoE5kjFvWz0COBV9WO3WHxA+VbeszLOQtjbKQRbxwgfj5To62DMqoUC4K40Ko+znFubeG2IyUwE
dSw0IcIoyXlwxJfCqUtbQ3PP3XBoY2vKrPQ7bf/M7B6N+jyw0wbWD/fdN2ciTKoiDNqoqHjQAexT
bVA/pCI54o/mSJtcXaqnAXRCi37QmFLCvk7nytec4hTc8BZ78way/hAmgymERZ4DCSdS4wT+fFP9
oHtKCC1BsnsVIqWxDSm6U+IWZ/I63pp+h/Z6HWwXr+aeh4jZOi7Wn8KcR7MYytog4lMu5IrH38dF
wsfUbVXn13aYY6lT1QzUkAVWnoS2qdUFxKmzVy0VH2dBdod+ssUUZFVGNUPCdHzm+N1WEDXxMACS
GFPB8wBjXUAZrjZSOPh40A/l/XDC6w4oaVovuRHOpg8eLCerLR4n3wZ9AnW4N7PMGdkYpUiIArMJ
aLj2SHpABaZBIdWmOQ9BrhXfSW5lA6AQcuuq21HszTYTOWuytIkWI4pF2i+1PI/zC2dOt1f0zQAT
JnMSgZPdwG4ieT+6JBoGK07L3dzPoiOV0KVXqrOcx62VznliNY3+dP0Dtg+o1ewyITPsiz5O9EtS
SbGLWNL72DWOsg5yqWBHm0AhKXoAushO7w6Nnd/SjiTr+kdsvRGvl5iF3pCslmOgE1QPSvXxjeIN
kYUVHnbonffkT9jhWGO0WviF3/FUCjcwo+/cixVpNvVeH6oJJ/TvahceCjzB/o4KKN6AOp/yJPJg
uNvR4s+aa0wEHcK8JaoAh6b1c8rvrvkYIvcZdjPpWm0ctrk3BHGdKdPkcvCG0+KkyLTkO5JY0qtx
lF4p702Fp0T9KJ0xv/OJN0xOuGCFnOd4jMeWYFFzJXNUiIDp051cOVHLY1ul8/Uhx3pzYY2JS2GQ
lhClRfQdbYH4NIsWwLekmlY5oEtF3fHufZsVmfXEMhEpbIEZRVVG9Zbb+Aa01BBr2xuehPYOJ06t
7DFHpUD8NH0tXgw0rzUPjY270I6zZzihieUqTeJZG7oEG1cFdt3w6jP6icW7/CTZMt70BQei0twX
RJ5NJlrJiViZfQuPonf48kHZkX3ldhDYkQHNm9EYyO2331hbyt8FDihUYpC5MgG4imI5VkbER1AJ
gMY0PwR4xou+RrvUMx2u6uWGy76zxoyvh2Y2skfEAv1sfC/uIls55s+gIAq8NALRPX2cJTeFaukP
nMWk/5hx4XeGmShcNOokNGWvegAg3Eb70ZUcZZd4YmKBMMemDAOdD4TMkf8cs+XMa9Ns2jqYpZaY
YFZE7oLSe+xQgo0K8j7oNYMyJq7zs0VHXt6Ox/ooH3qourQc7NNGQHz3CUxCG4i5UVV0AwP2a0tZ
cAtczxNe/n6QIA+t2azvhkq6N7pQdzjzvuHQ7yyzoXgmWhdBm8QrTEu9H38tTgFuJMDpG3Bjg0g1
uyizXTfKGy2Tt7aFUfYRLYRJ8uJpPcolwWsgPIStZonBUyA21lR8vW5y6wb4bpx0Hlb3Xx0gRDBd
IRZH+94V3dQdIFFh67dUSrOwtX1x5qXEW8WxdyaZqKwuRYweUkwtBElR2ig84En2+i31Jf4Fn7Nx
CRORpTHJiiWBsQEgaUOM7CQckULEdtVzTputhOnduJiIhOb/PhkFTKVeowWjCb5ApeIz7iGpt4xK
Y8V9vlhJEP9AJffzOEGCXgHIqRyDhwgUjkEfOmlde2JeHcxqucuK1p+boLLUKHgyYtDyVeO5ajP/
+vrTub4SXggT1/AcC0nMGgUAZaidVgdTqyxpu1CMeIxOWzmHLsumIirmpejBrLpcdB2JQeKG3Cbe
Daldea16lHa0y6hCedAJHzs7fJod8RR/l79F4PPm1H63dvT6AxhP6Oe0kQUNy6PpP2upAfprd30u
6fqyc7k2wKx/FMoDhHMwwon4ATklym2meyXAWNwXCN5QmFULAFarO7pq48G8LQKLdqflALrOqovi
LzhnzDvBuz64rdi0HhxzDknzDC0bHfsI9BrnLn2Yo9KLy3M47mf5V4jehKTiMfhw5pPVbBLMSorD
CUefJBh+UOPld4SgS2Qkn3FlcMZyerw+xI3mEoBz3lxUYU4bMRPCpFcusZCm35GXXjCo8pFbsN9K
XtaWmNMFndO1oC4dPdVlFP8KJ0is7Ejf0QGkv+MmEVtBUAY5pmKaFGLFoh6EUktjgVzMob8o8CVg
npC23A1IIXpnAdgL1+TQi79dn9BNN12ZZc6WvCqXGBKxOEoIoDDTTW/w7mhb4Ws9MCaoDNNcE9Ji
xYT2UI+tnXa7OuReQnnjYCJHXZNUmCVsN/2+26vgoDv9rmZFD/mPzAWQ1OTSF2wekuuRMcGkESRc
0ELkAoNXPFFRd9Q0DiZIIipb2PMqZlxrTEABpXUmNAWsjQfQeHrhYbqfbJBkgZ/BdHip+xYUWV+P
jYklQYduN0NEoAS5X2QPJ0q4ineim9wlo5Xb0AIBR4R8LD2pxpUlckOPl4Nc3xAyC4ZQ+4QoSjfi
5RwVMrWIP+cgy8VjtPhQxELNORe26lSr8cosImJKBzT8yPCfOLOip/Imzi1anA1dtNMAAngSPYJd
n98OKCrw7tqbWcnbZMsiE2pCdGVrGfpQvegERTUcFqjFPiqv8Y4WRbsdqsMSFF8DK3MLX6tt9aTi
LtHv/ur8+BMLwLDwPs+clAx1xxDnR7IPDtKu2dHSBi4MnLn+f3wLiFI0uoCzlX2cl0GKRhYJK9t5
vTu7dJYVEE99074tr+Su7EAhSUcLxTWwcaLnN9XO89/APLHgbx/BzDlaD7N5kGZahwcLpy1ZxWMJ
xAn0Pa1kt5xj569ym5VBdnYzeUnUBqPOlfYeOmXAXWpq61wP59vnI9I3SSKQ7jFZ3Ua5nttOUiS8
fZLhRbDMZaosQ1m+DSry1wKdBbiSLd0xltGwxjG9Hej/mGZzgcEghZQS3EVB0/yp2YuTlXjQ6XkB
j5RFsYjav+hp3oKZYhnfjDL5QBkJqhpNIvGM2xlwNwg+7MIDQcIqQQ8ONW0ejG/zMrY2yPgNLrdF
GysLrWmkECcEyr37VnzTGhuCIc7iyrt+8Lg49800azVKxnfAutCjfbulRTLR/t38H+yVXVjZlANg
QYFVPBWHInV4mPftY/Vtepn0IBN6tVx0jDYych8iirbSP3Hchk7Yh5RchUaDQXTVQD/T+6jTCeIo
ZyDS9IRHABYBRUjt2okeZIsykvJC7aaProwxh2gDVrJ6oVn5pEK4rX9Mxq+y/PA/jog5O7upqBNp
wGoFZ/pYXhV4zxqsHiK3xkvlC5zGwetDUthzsmjbrBsCDImYj10veHMgIAvnNdpLm8fxn5lT2AMS
GxtkrgV2N6VnJplV3A63IQijql+UKBDKnL6mWgIXDbQ9OtOUTEKVDVjkypLPdd01IhasQrfOiIfo
SrZTtCZx1owu/EcvfLPDOHrczaUYJliz4VP4K33R0DpzV3jLsTlKfl8hr6v3yssIEUu8zHJTu81d
pr4Zp5OwKvAIMdQoBoEeiMDs/kZXoLsOJxGl5lWP/ZHXbLodNlcWmXRZrWNxIdRp5oN4mN3cXXbG
g3Iu98kls+DKytMAdW16mU1ehwpIbAlG2EDwiIq75+fYH+zJprVg+tR8fTk3b8JA/kFSBByDH/Ct
45gkiSLAa37LnafADvybR5rtnHxlhzkMiFp1USDDDo3LvW5NwP+4KYY1uY2IDlrepXRzE67sMeeA
EBQN6L2RtBhafg7E4BDhhj2pEFlvp8K7PocbfDO4aq+MMVtCipUp03vEfvEQ77RXisc1cKyWaH/k
5fpb2I93tpgd0FRVPYUl0hb6NkH7qigXXWsb3+g+KPdgHrLEbwb+8pVMNjffapjMVjDUpGmDBK4J
aQe7r4FWj0Tr+lRuHt8rE4z3G00vJi1gb14X9Q6RertTz7KE54FBd5Rpf90YbzzMEQdtm142VRlb
OztoU2sReeYMZzsHWo2HOeDkdDKDToZnNM4n9UDP7LsYZRh6GW1sk+sd2xeGN3uXpHcVHxuV5KMZ
XM6eyVFt/YD7EaXN2YnPl6LafsBzh2YPE7LM8Zje8rbddla9+gAmyxyDCCj8FAOuevVXKManWoZq
ohGGO23RHtoJkgRpdpSgwtIN2a/r67m5D5EamVS4A+egyDhokaG7qmuxoKovvoiQkcLIARftf8g7
LlxjK04THbJtGpXNQjXq/UlE0ixQggGcpa07OLI9+suuw2MSJYPVj6nHbR7h2WNiTN210AvrDArV
rPb5Q+WVEMa6PN1QnUM+yGxrc6zHx8SZxZzyoQlhr4WUeVq1dqbwmnC3TKzC5uXMWDmrikxiiH6f
PfqvEK/LnuCCp6Nx4txuHlA/QIufVXFvXzyz7Mr1ERnkBi4ajg7xe8NRvN5H8RfSh474XTsE8b9o
Ft98f1wPllk/ZQa5jZjDqnxf7ev7FDRPOlhf7fJZRVssDQj0Fq/sQy+7XyaruK98+cgDFG/HB1QS
FHBbQbtSZbanNqszMWPEV+VWPchu65s30bfgLr2fz7Gr71tncrWX5istzIXecicXnIoG3YEfspuV
fSYNqGqhB/2PgmNZT8DoedsYvRWS2BqllBd66VCumWKWWa4NM+l7OPBoE186IQuHggOCwd2/CAab
xxYK0gakcAGDZXmaVW1O9MxU6YWesiC06K+u71t/Oeqglwms8VY8hv2/yPm3UD0Q3/1jmI33shaJ
SkoF2tQvePBEdQZ1MLDN22mJnBgQCYdyk6gPnDhLV+nj1L5ZZbwoSc1Akwqs4vQJHEnIiCmYm3L+
Zi7/XrOdOq7GyPgMgnqimTms0Q6V1sq/TBYynVOyQzn3jpdfbTvo29AYryFiWiczzhivVYrdmOSO
PEanwVCtMuO0pF6oSq/NIhMRWiOAItmE0yoJ8SwP6hAfT2H3eZa6OrrHlVoAk7l6UzSyVS/zWVJj
oGAHsovlb7r5UlCV4B4xYtae8h7trEL3WM/iqY7Rx0ig/iZ/l/rckuIer7SGI0z6Syjr1jCUdjkq
B70jrlKMdlePIdK49hgYrd/I407tems0W1tOABqfZHcEnbs2AIVZ41QrNIh8plavyqepe2jr5WkG
WXAyDRBeNJ06Szy8+v+EBNVOqXJHTOJ9InyXSbcLu9ruutyLl9GCeKEcPKXmOZ1izp7fvMysPIU5
s+RWNutcpDO61xDTU1/xEW+5HdubB8jKDJNm9OUM6jIBm26sjV0qTYCTcMUGeFuMSYTjZAFDxQI1
FlpEoNsaiN8WsG4K9CrOvHr21oggwgHaWcgMUKqc98nMArr1IilGJBd66gCj46SRxlmbzYsLAeGs
DBEynD8KM6KhXKoxiRCPZZ9eXABAOVOBrgKvd6A1chR/eKk94bPmhLd/9Uazts1k+iRR81QnOHyF
pdItUYxnKxX1p1QWv6jieFDncF9KqW51Tdha4iSACR7SCVWf7wjYNMssh36ZINwkEIOLYuX7EClO
1qq7OVB2jRj6nPC6dZqsv5ZZDaM1NaIEcOPfV7zILv3Y78/0vhzvzQYotHmn3qhnHj5ps3K1Mqwy
XbUSXnZ6PLlSp6tf8GiMmmnmBU7oT/aMHtfYi3aNz614bDrfm2OwOQmYiKu2jeDqAAZBawYyByiI
lz5lCwHV6FFJneon757CmWJW9TaEIK6Yg3jTE5XcLuqdqX2dhgd0j1gj4cR57qwyR0qvGlOpzQgX
g/e7z7yQXSNBjQAnNGgXbbDwqdDatvJb3iWFN7P091WCPSyiMqN3GesJ2vRG/BLws6ytOLW+cjEh
1+xSycgqHM7FKb35XZM2zqKngXCEnwqw40GLKp5qwO2r6eBYUURmGzddNk16p1f+JDcP5iC/CKbg
XN987PnPmmD2nkRGPQQna+WHo/oqEKhlKn3p4rFvsqImGjhBcXtAIH+Q0MtHdPYSOSvVDHwRrKX6
YwA2gGGK99fHwzr67/G8WWBcIKowmmLUKp+ELV7sxuqXEevove3UL2G2+EVU/7fM86xFxiOIHknZ
HBkQr0ZwNSSA+Y+QU7OyQbSvD21zqaA8pxsoXIJniDmGm7aIpGIxK1/sFCs3XsvoWZxfjZQrbLm5
SitDdI5X20isglyJ9aj2l+/gV7MHET19xMlPAM7bYoGrWvzIezyjk7TODS+TuDLJeLoUDjWIUODp
bfEjE+77BPHC4BAI8YbFuro2SnoyYf5iuTzStxBhbjiIV84SsQ0P/QI+GTODiQYijoaKtD1CoV66
MQWejjRnMGx7Q2eKYEODaJmfSvljtJiF1cpQx77ucZxVYTsaDHNOp9aEay+mP6KHoxxvFsG/boM3
EOa0oFzQQ9Fhyso2+0JKIM9b89N1E7xh0E9Y+bMMGHSRzDChgjFCv4vbnZLe/W8mmCBQVaMRpTPC
zgga8pTcSflijzlnHB9uv793CTAfIAIFuJO9dudE0wahzWr/Pz0t4G9rTCBwlwsBVQ4W0nHPh/xs
z98fs+ylu8nbdMkb+FqmoZ02UKxR203F8/UZ3PaDNyPMHVtXMa5ITGofkkigR7BAcMKJn5tHg/lm
gR7tKzeYx64XIwUxJiWPph5a5fJpMCEOQB6EUObY+lAIZ5bq8sy2MjaqqWbqLXxOs4iGzmi8bMk2
WBjoExBSWlw3RGAQZB79A2+pGFeXjKWZMzSs+kUXOaHws0ZqLw+/ri/V/zM4ArCDZoBSkO3eyLox
y5JErvzue++iMTFKLJSAREtYrMYdI2cCVNotnoOv1+1uDQ70ymDswWM8xNgYFwnlctZRBIcfJtPi
z6JauHOvviizyAMN8iwxrgLO1jqOG3qmF4/GCLkl424msfsXw4GsJhDjSO8g3/DeHyFHOoEBBi5S
6BkIW7ND3EWePE7/mxn2TMrSPm3mNKz9mCw3ZpPawHQchZQ410eztX+lt9GwB9IgTUExjGXtJ0rv
jcpNPAec1G4z/EmSpqLZXZUADmOSBDWpgWcYg8rXnydvdhUQchArcowQ9TFyO7hFCTpJPAZy7G6P
7M0ss045YBRq3ue1X6Rf8A5jqXriXZ+7TXd7G9gFfb8KFv0YTYJCMzvQVyPtdon4c8o4J9SHh30a
kVazdymVr4yIuLoUxlzV4AiH4BXo6NEQJN1QDk59oOVvx+DAT7gWmV2kl0WPSgKOq8FTPEH9x2KP
jitYTGkf+V+kX5IMaLakAOCGmv/7HRWJkSnlalr7o3Y0s1M8ACiEgmDQ8TCCW3ne2hCTIQuiMYD7
CIb6NPKRiodLAynowRbS/3FEjMs3SIrBO49UPFRLt9INq08TW5oM1DtFTpzYXq7V7DF+XvWgmBoV
DGoxUZgQrGWfOEpiKxq6Sed9Yxd2znv+3jxJVhOpMxWYNpIEM6UTWcGGC2ht9wg2ZY3SfoPqwYpC
C3RnbtxyjufNDfc2VBZnqhT6jJsgPFOZjhkAJ9WtVHK8fzNqoLkRrxU6OPnZ7TZ1ZTfMsYDcGS2y
sf5NTjkdSx9efy8bGr4OCm5IHAHS+d7b+2Bc1FLBICgd6bIPD9UMfOzsJMf5KPDgo9vD+WOM5T6F
liYo0ArEXpM8V4npZHi2vB4ENy2AfwBaO5JoqGzjq5gPuhFqOKeWYDojfblbesK5a2xu25UJZjeh
pJmIBl12tWxsVSmsOOu8KAW5Bnm5PhieJWZtQjnM6jxtan8as94x1dCVpxqvRmIf2kAA8kTjOebY
bYTClxw0Ulz7afe17NAO9mOOHkadU9njrBC7a0gTSgIpYCWsqmOXLoc+/x8tMCdGENamEPawUE2v
eiBb+cJ9Jt3c+m8+oDP3zbldiFHmOM3VL7hFtZ7pobWwtE170KBuKaCVDYdhlHJpvjaXSAdNuwmG
aJAYM0fGPMtQ5JZxv1HlwtGAWi+Hz2pd+HIjcIIbzxLj5bKs94NCN1IQYTRoyjC0T3JUOGr6dN3J
ty5U0mpIjJML4GckbYq0Re+fRf1xGVW/FL5E6a9cGTk7d9P13kyxlfqmT0d1VhB+5qnyOpM4c8JF
nFDnYmtQq+GwdfkcD9qtZiKDpfwNBj2IcJN5AIWenfZ7iDvzgLObnggaeEU0Td2Adsz7+F0Av1pn
Qlf70TKfcpLifjgUd3mRLhyH2D7ZccXABEIQ/gMKoliWTl9MbKvRRupnAUsDkvt/QHsBZWziFeJl
+u0f5hJpukoRQ0Rkr2pTMBjtNBc09dMPwqd8V0/gBAaGp/DaZ8q42Duiox5p22h6V3pqub8QhPHw
s1tbASBLA1dGHb0N7Kml6GK0CNGAPA1aZiCD18ve1WRgBdTqx/W98IE/iZ7Ga1PM5XSBTnakGxgx
9Z4GFPA7zTNflcHLz9Cn8woXYz3LTn5LeRHDW/Mw7ytIaB//ppIqA56JXkGdQEidet0qzTeLuZ8q
ccRtxXhYqs5WyYNC/ua8WRuh874yAkiNnHeViNSjBfwC1aoH0qSznVWThOoXT1dra/PLhg5VYvCF
gzGV2SjKkhelHi21T7TmMSa45mUdXqGvL+DWblwboR+xGlIYZsKiZWHjx8tzJyrPpFmcLpE4+fym
FdTvwLVEkBuy+2KIF7EwgFz36+qXaS6WtCxWFv7XMEzqjEikMFeGBoJH1gkirSgA14sbbPjgPvAh
3X6cdt8p+BjIzAOfL3drWLosgkISnNmU0OP95AkT8A+g82h8tKPYyQxmYCW3zJn3fPQBGkPHRZt6
VNztTPVDWBG7vqtME3agJX6i3S40RusnA0Qa6SPvzXR7UIZiUDkdqrD5flCR0S1JUZSNXycTVBQ6
q1HOAmikr/vd5hUINwQClAB63gg7dzO4v4ZkruhaiTYlHIfQ73SML0jO4WF6Dp3/uqXxMo0rk0yG
0Jm5LNVp0fhFvZcBi0PvhDMAX/OzeGx2nRt/Dp+g8QqYJR/PvTmpK9PMpBpRGBiVJGEFi9jShM9p
LTikmZzrk7qVmazmlC2opGGTU+aRxidC+nWY0ke9/rTI+aOWmo8LuHyuW/t4ykDzD7qJEOiB8DTY
/947ip61NbjEhNJvG3KMSVxaed19Spfsc5fEHHfZsoXrEUAlCnhbP9AXR2FbyGnZN34oHcgCNryu
89Cf4pt98f36qD44JqRi9DUilgny0G4jSlSaAMlEZWvJ3bwPGxOKdtno9Ub3KZNRxKkifymDm242
vwqKcdRrDQqYavVY57ys9sPeZz+HiTGRkIwimJt/t8KgnO7pVB9sstu9DhpykVdJ/3C9Zu0xmwSK
4logGMDvhGAuKw/oqvONAx5A/wWs8UO6xNpidkUqzmWdxwElKEruarwNHAZP/oWwbYVu7Bvn8Gm5
oQLc/V45U9wh2vn+rn9xtd4sY1Cd50nU0wmWHilyQ0BNP0OD2knxRyc6lkDr8nKVD4kpM272OOzr
MVUToA09CFrRzHQ+h4fUbh0xRqutjJnmWmST/ItFA1J62ETwbjbJn5N5VhSKku0+mTPki6Wd4NZO
2F4aSRCKONuVLtw6D2bNMRfaqBCHOQBbBLCc4Eq9/Q/hMA/JxMY71ozyPgLlutHq0DABzBnEM1G3
ONU4HZaldGtInbe9wakls0GcNcfkSoNJjKYJCdx1Qg5fQbJPhsR1y1N6k3l26O+rnAwyHN04gfoV
IDTLuMW7ox34uRu66udGtOovxq5Gr5iOlqCnEO0loTcllgrkhQt29XnHu0vwPoYJh2EyaVEfYNCN
5nZG6ClNCflFnuY6m+uyU8tEuWyK5WIa4DBmPx6bqLXUtHI5gX3TW6C9gyI5Hp9Qans/rW3UzqYw
ItrI94FmtS/Rj2mwwmOM7ujODe9ITwXdaJe94PDgxh/ecC7jW9lmZtEsiJiUv1Hq/S88HVZ3yZ1s
1/cLeklaJ4ptBZpgXr+7PuTNbgRg3P4MmZ3WNskLXAa1C7xUsNB6exuAJGbZgz3xVncG5MXRTXMz
+dl96IGeczd8vv4F26fp6guY44RgPUOZxLR/ZkZsLe9rvwQtCO1hg+oLGiC4zaObDruyyBwqgSpN
ud5jmU3z3Gk7Q4Gc0siDIG/DXN+ssM+LS6tHIWSKNS/M8MwtQf4xfIYml0ePLpMezycZiZ6duP3R
uNM5rswZIvvoGKNP5/84u7LeuHWk+4sEkKJESa/aem+319h5EZw40b7v+vXfoWcwacv6rHuD+zDA
GEg1KbKqWHXqnGkAdtflY2ryErMVytM06Cv5nfg0n5z41RJnTrzhoV/Jsjg81Lczg2HoVwsUK8jK
0hyC7q4gym2jlWso3kVXcGV25tQlgC40Bh5Zt5mepAYNtDWlnLUzOafylHwytFGIhQkWRnKiWwYl
wtAaXeYMj2L69u/C79WaZq4H3BpynQSwKG31jZikgAC206PmKvRd1zz2mrOZ9wN7w8g6Q4O15Di5
slNuQLyoQvbofZAM5DRSZOpnaeWJv3RaDEAUIARKKLo/M1djsCSMyxgXoqEX3w/MwasxWYCxGMhS
gmJX8YOVx87SJbg2OPMsck4Mpo6x6haBt/fD4jfePqmJDHz6i9t2bWjmUFKNprFXwxAQ9ds6J60p
d9Ot15GVLsCnWpoIEoCWwCNhFzXQ63wMUINn9FnDsYXgTpxc+BQrclVUzCFMsQ2d8lYgw5EkuvlD
tc9vtD0GPE/QXr1fu4GL3D/XP2R284eA0JRnOEC43YnVyapVJADxl9puyLijdsERYoWPpKlPrGB3
XZSdSkh9N7F06fo+tFkbniXVi029GBy9TVfSsMUnkWDg4BxlEdRfZh9EoUrVKHUqYooQAEi/67vG
HKHaVwjS7L+K3Vfm5jiwggZhmFGYiyu39Y5eeC4J2J8mbvqZ51bpYzvs8yy18sIwK/B2azk3hdJN
OngrHnnxZl//lNkJqcp6YoonTgh6n5BsrU8QaduCTMPKd3wb7Fku5Ek2KzFc/KvzQHBtdXYc/LYB
+5UKjwyBOyH2YJYnZdc5QiVxjQpp0Tdf25p5fz3C1EoV47J539/RY7YPUY/m3Vvml+YkXVYPu+i1
f7W6WVY/cu6hiI3UU4ijCFXhcCPOEjn8W0DN+/X+c2zfP+5VWp8Vo1+SHucIBTZzUp81f61KshQ6
rzdvlmUmyqiSui2QlMibPocqhE5XTuCahZmXj5JU70iX4yik0mHoMrtp1vQ4F/361TbN/Hqi5GMr
M2xTGn0bRYbu3VTZj6+P9CKx5/VOzVxIOuRROXn46L3V2eVdetducKnAFQ/Ad25KtwwzjnJjPkIQ
Ds+BtZ6b2KUvjty8TheM+QQRzkSFd88OOTOOZZSao2xYhazvFUlZiZTvHuorezO3QZM+x8Aj7Ani
CvH0b6DbLfRx1kqsiw+Oq319//vVGZeKNI6nCh9PzLP5WxC2vWqhSX4zNIa0yfSPrY2nKgCM2wxF
JdkNDuE6l/iyv0K7ARBDqMLPH3oY1QN0ty8N0A15G0FDWDij65mCK2PthbUcKvkfW7MrB+6KPu+K
RnVRdEidKnDEyFtgp1b9E2RxdrgLH9gmvPB/wIjPhN/99FnR7YB6LTQjALrB3682m45q2rIOm403
iBALVISAxcbAmLVvBRdqi/o2OysooEl774ZCZrs5GRHq261rOIXT2ihwbYs9BvF2X1+vpTgFcWSM
rylgswOrzsynUi2gmhHCTTSBekyBbwbLa8YcHntOoko7JDk3klZOZlZk9wD5RBD+yE/a2ABrPxiG
CdxoZQVaNq1cBPExZhuGnyXUqjFVBPTQLJAVaTaqwPUjMZ5Q11P2U8ZdL/CtMXpY2YCFbFiDWDO6
Jyg2qJ/YE4NqikcaDyqUvye3r/Hy9p3qh+EkB8EoNIA9AkOQNnqUl2JljUsv0w+mZ4vkXelBmrND
uqIPu06e9qkmESspDczk+lVzqNS4MBGJ7qqBbXtfD8yJq8+xb7xMqXeO22hLI+MVsuW7uG3tQKp/
DF0ur/zKBSf/4UfOwnw7aVoStC3o93q66/izEW+iLN6ufIWFCwIrhq6rgBmI3tnHCwK1yIKnKazU
GJoX+nK5FZ4U29jk7nhgK4d+walfG9NmmL7UCJOsKmFMj+/T8JykvZnorUmj2KHy/crKFlzcB2Mz
j954sicPDMainVA5qVEQHN3BQfPKXSOTUJYuzZ9N1GbnSc5DHRzbPUwFh4KC+CRYQ4S/cxR/updX
JmanYQSFcSb7OLL+63BsjtMx6szJJqfhiL6K+jN4k8GoI4HDvnpCEyY0RbmuPIZ4xprlQ3vTOJPT
3vwDasPlW/y/86OJrblysJj7zicvwi6PAUqwGXJDzUlBx5dhWlazoidpkzjQCCJbz1l7xC9fkD+m
xd+vTKspqaNyRFwZZbajYfCYSWQXVav59tqpncWvugdvUda9X5HwFQV0PDtjx3tRzzXY+ZRjhExI
FET/gnbww/mdha5AKfUwCXCoQIUAH2VFGOLh07RSk1h6TXwwM8sldQwmqqWHgxXsBByguC/wDSUL
xPSbDEpafBU0v5RqfbA4czlU9RMaVbCY5TeNWpk96EYj8q0bQf+57cGqoGPiPNTWhhcXI9ufGzRv
YumoL9O8gFm5fuvG0WxHw6QkMCV9Bd+7NOZ8vcB570qVaTP1BJZaa3IJlP/QDthNPwxgl4VfLU6e
Mx7W+klLHbMPVmdOqNLSajASWK0dvhfiP+nGe+iglyUUf0BnscJZJK/cfH3mkZIkBQFiC3vRLn3t
n6oX0HTnVoXUebo1HEhalhYYyDH+DKyAarcWfaY3uuU5xW3gQFXcWX2lroQyfeaK9EE38sgfxQZQ
t/TNxPZ2PDATs9ylrqGslizfyWm/8Mn6zAF5akYiCM+jBnRP4RTaTWlxiCxCOPhOhfTSdNBfpkMI
UFuP1NpHZgla4ufgll2iI9sF32ti0rW6z+JHAepbpuLiGmx2t7rJz6W+AZ4Oykg3aJ1i3Ji5mTsc
FLCtISZ42AwQ49n/pFe9GAX/2J4jMaN66ooCU64u825apKiet/Z4X/T4mHIGQyPy+U9T70ri5ZQR
pIxlgc8b9yZLfk/K6rjDmpnZJsqghgmqgRhuV4H2olYqq1aD5kJUidkep+esCFQ7bqpHcESUJu/C
PYmbgz9Ov9UugXbQVBXmFHTblYRm5WfNi2xDkWtlmk3wm0ftmdrlbWl5L7HV7UVLbnrtNsAmyyu3
fDk8/NnydyzEVZDN6iCrchDW/adN7UqeNSlWCwXIxgT+Q0hPDbEdRWtRaTF5uzI7c2ba0KAMhLFZ
ty4sZV/uMfphq6I4L/8DsMHiwcXcPFdRm8c01yxTjAbqG41HUSZvQUyvvtV473z97RY/3ZWF2XI8
Oc9Q+cdykhA5GSQN7nW++drEOxrskze6sjHzxwAxIfDouBzjpnWYSx/GW8EuA+qSyPV25H4Cc0k0
btdlUJeKzSAd+LN/M8drtNqU5ymDZVSKZPDYgAZrI9qXzAlddcXFLXk4DYBClLahTP2JPEedmqZN
Mpm6yYjHuq6B3X9TIYsgMXxaCNhP//L1xqqauO/znb02KX7S1R1I0jjsuKAtITqZLBZxz9FHLTsq
wxDch0aVuQkYn0wtQZsRj0LH96MGOkSst5M8onbYe6fJ85wKs6O2MhaXQNKZOUkq7q1O996I+Xko
AvmmP0DxMa6bW5QMnCYf93WrOlNabIMestrgSTdlHkVm12hvFK4IwEQrGerBDBlNbIBHIYpJa89i
TaeDv8eQrJIPdDNGffaKrhTbtwxoLaXXflUdIHZdS18pnTKz6uObJPZc7qc2JYV/O5ZyZPda7mMs
2X+ro+zOkDLQVxhxak5RcNHDem+0zO29enJyr37y2wgonTpITSknJzlPb8Ia2EEDKpbJQB6iTh9N
yWtuqZefK7X4qaggussmMP9BlT42FSJ4yPtbxDSX6WVjpUmwiWK6z7vmQVUkzQL6l289OGVg7Rtj
U4feADYNZpdS5JZxfVuj+G4VOBtWH6j7ko77sJIz/MPjC/W03qryqTIbX9lyCSobidJizJoSk9dh
Z3IG7eA8TH7JQVRYTZqCM86jb8GAPYq7sdhPAJaafdiQcx2MxlkaebHrx67b0ymK74sQqDdfSjJL
ylA5yntMbbBE3rRj5gwxHd2iVtOdoja/MFnWb7OY+FbeYuInn4LSUXo9vpGoNrjqVP6SB7116oTc
BkOxl4vmwcizp07T0FDJiZ2OY3RDlXY6gsP4IoV029bDxg88G+iTY4e5B7PNOmayeOwPWRftMGXW
2F0rP2k4whu98ujzUEWai3FfZscyZgV5q0sP0kSGYz0SeopKJdiFoToeQOoFmq2mr+udTlrPahHd
92GZQyGu6l79voqcJouBsY3a2OZQ23DKrKIXZUhQQjQGO5PTTZC0B69Qvw+ZdE/qeKvT8a3vusdK
hxZJZhyKCn8foeVupA+K4CUmw7ki0ykhwbnO/Q24Dn4OiXppuU8slZZvSQx5Ti9AtEUpOiwas4ym
S6B5F5BauaE0yCb4485lBIBYkhYmRhZfak0qTT81BqtDMyojglc9IrkttYZm+0Y0OJwrumV0/ujq
qmg6xN5BZcnkjBm9xIEGwVmvOPaRbA1yfF+GtYShGSO3MGh+rovUCYMU4gwdUNv5ZkrTLZBJm3rA
JGtMb6OUv2hyejOwysq5fuJFGphtX7+Ng9G74+hdUsZPcJ8pZBZ6s6wxiqBnHMeWffP8xC7yYReV
xbaXe7cKazQrehUMVDG/o7kXuNCHfa2kxskZCfH/FupmoJDLidTHinuNzafyMlKjt7iK0e4yqspd
0WDKQfY1/U6T2gB3KUbrtMSNDg2+qSIdqgu1Bhm1MWQnXmb+BriU26Ssg0OjYNxT0OS1catghp9k
T4xm4hB7lYky3qtieK1j5EF4n7ZlUJlGWvKNoRjFaNaVMTmxkeWXgPUMNKYNpqlyz5WNeJd20mvh
TbKphsoG/8S9nqiPmRq8dLH/XZ1aavas2df81jfOfRlTMJYNF6RfzDTC4RBIqtuBTvReKWR2CIIm
tz1JeiZ+0z3GkheYYNSHAnkelGY25j9Zld6phJQWcotdlwUAVXfNmcgTnLh0x3zouIGpL3YIkPjA
x2HupGYqlMMjRcbB6wlYdBXMGtRdIKM5BSLYTM3Bq1cWz8DeYtCcRJApyhi3olJ3p7E40FQDg1dw
64fD85goN1PEfpVy+b3nyo4Ahe+GRoiLHL3KoPrqNG8zQPj3nnRaIGjrfxEjTUzq+7+1nuc4OPo9
xeVHuPhWVckZCI1nZKNukDQ3GI47pJCXM7Oc/RxUf6/QDAMeieIMU7zjvbJDwzl1AiO6ANROEapG
eZv7NZDdlEA2VTXe/Aa+SvMUCzRWt5iEQ7fFY6VZxoY7DfmD3gCSxdQcelZKt8eJxyoDqFvVGjnG
gaFZnhdtuGbo+H/8CbX91msvE6lqs5Hy9puXFOPzxGVpU2qRfudnRXWkHsm+xZlcuRpSPUvrq9Ie
1J44mEnSTKnsjlk+beWs/FZOvTmVkhMPhjOqNbOooWECOSy+Y3SptHpZea2yQHZIXv7wZP00VV5q
qX4aOROlt5gK0MxplDIHxLO9FTOZmTj+vi3FkiWRDM5I2TKtBctk2IC4P32D6rUz6cAMQp3kVIzN
nYK97mmumBmFJrVXGY2dtbmr12B1SnwvM7Uyd0JVxVtz1C+B0r9AK/Bu7MihKY1dNQW1XUhtaoV8
sPsxdHDCI3eaSlQgKn+rTNw3ucpf0ko9K9o4uOBZSkz4SL5TKW33dWnscVcPtVJ/Q9TEMzOtLIwq
I8Oi3UOgSHejrm2MKT1IpKQ3oaYedTLYmgdISz4c0FA98niwMcji1FNyYUa3AWwhNNNCAxbFuCtC
5PSJsfVUgmn1snEgzryVY2YFCaqMITrZoCMpfFmyDI9DEtrodjnRjrFGp4Mv8ecsayp38tTfkR7v
/E7eGFJzG/lhslF1RbcjMg6mXgZ4DIcqUvh0Kh0MIjmdNH0H78CxVfwjJodfekQC+OnwpiYBmhtc
PksZEoyg2hrFsMcQHmqZcuPwAtASKRw2sdxLD36hQ/UA43FygWRgJKVns4Lelzyx29C7R/chBI8x
F8qN1YvsgdQRvFwY2jCs3iem0VaoTZAYaDRFtQtlbO2Bh25edbrlD/S1yzEhlYT+rUHg2IF5b1yQ
i1x0CeWppB5eWD48EAW4rxLMoHVP3lQ1fYWllYnupdrVdQY6e5E2LGaYIkAGWtRbowksRXlquze6
BuNZzOR1DfNHFK8g8IiJd8xVpltEXYs3byC/v/Ym8exKLfFyYFZeQq2DRs5Kbr2QWV/bm5VWRY4l
hw2aYFOW3FSFXlmFoTmId2vI1qUn3rWhWTEVg/i173GPotEE+gLNHY21IfWlKjFUMEF0QjDABRKm
j1s35WnSBITIbqdHyDE0rORA+E9VLsyuWsMdLp0HUCwzBX06hX/SqtCAJQrLCa9yDg15iIlO8SZA
rT9g3/7997m2M3u3JoGnBWGAx5ZfpnvSapafBW+MlKs600vvfai1gPuPyyDAnI+lNVquSBIwVS7t
7yvtNwNvUFwwU0a+RrIYWma+2QWVHfAjGpQrh3CpxqHjksIVYNJKBlHLx0/n5TxCizqS3akFhwtR
AoDl2V6qDIsW0Ctl0mjKGXHDSHqBs7cwqtVhPjx5NdruVFBppc4jDsrstQnmUfwe9OZ1WZ8PlzVN
SeICrVGM4uLxZky6FYTU1bV6rX+y1Ji/tjQH6Pp4SrRhE3FoqqVP6au3z1zprJ6jb8UPMD67mADb
SoDWf8NI1lp9Z2WRc3guTRKcpn7AwQp3ovOoWH4EhRehpuZ729qWNiG49t1/O7gHfBEmO3TwwGD0
UYxkffzSVczKNioG7saeblF1r7Y/abhWpVya2dG5KFDgNGE+cO5Fgz4pOy2ZqAt8H33uHWbXj5lN
noScK+qEm9btbc8cztQJL8NTA80Xz6K7r2/u8se9+hEz1+rpEDxUk5y7eMYO9nRMn4RqXm55Nlrd
QIGKvkD6wg94s0arLMpLgeTDFsw2ukzyCVRZsC7AQ81DvG+2HbTOapDFFKe1r7rUUfpgbVagadSs
bA3W4spoanHqiNxAhDgLLJAQlJuK+N2+KdRtpfpWOxbfZMO4/3qzF0+zitlJDWJkhMx1rnwaZ02N
EWW3lyMray8NXHJQjfbXVhYqX2A2A2e0GOFGOjgrU4JBC20r1KFcfwJ9fxeYsVJY46Dti2HcNCSy
iu72a4uLnvHa5Mz/53z0h2wSbpnvRGlvPKPmbCfNWch7jLano5m+9jWXNhPNCxxdwiAnosyqiZ6W
14peYTO96QEee6v6vtMnzUpFdvGEXpsRP+Mq1QkooDRhDjPjhm/EiAsECvaC0uGf4M2XwHT6tbXZ
bUz6tFdAN8sxQcd8p4TKIrqCm+lOvTPO3pt838Ih5C8lBj5i27DREP36Q67t6fw6Ap6dcgRyt0u0
aTN49CnV8ADM+NospviH5sHrep2zmzj4YZdqNQo8CVEcP/zmFcSmrWwRNbejf011Kty5wRgo35im
C+q3j98QQGqgu8pYdlEqqyVQ/0dreePSxmGmHFO1EMlT1DlObmjSSI4UWEh6jK0wwPM0lFWVtTnh
xfMBAD1VgbwCHu+9uXt1GmXAuD09Q21OOjRQO/MP43f1MG2nAxgxQDrz6rWQNy3dcavt2BsKfevU
vuIqz78cyEY0XDwquO9nexnncdzxtJVdyLE4UJdArMLo0VagAMZVEORCOm7IqmxAHwR0TpzPjonH
h0EM7SLjSko7mTDblb3+6xP/wcIsp9Ploc58SmV3LLQXNW7skilH0I+7X5tZSMSvzcwRTURrk7DA
Y8AFwt8pjG+TEtmhd+6m56/tLG+YAPNDzQmOce6teI1KhqfKrlydQwM8WytdlaWZZtwkXecAg1GM
v84MtJMsPHLJIBjV7MhjYBsgZfduAMo8KXdfr2UJH2EwfHcmg7ABTCuzo0YqueUDtDcwXBQ9AFBu
Q5H9ttmqt0L1FRz3jzkGjNay3YWbDAUziuIOZiJAGTJzgUralywkjLtJ89zlOw/0p8zI/iKqwF2A
eI0iHZCBKPnokUJUVSBgr4il/YfhPrCLQ4l0NsGU2xqU+POSsHfC7eHW4h04X1JVyrU3Gbrs1sY3
PjzE9TPzV9JIcU0+egVhAhUBpqkA0M4valyGk9oMRAPIo9uBfOsgJsCKzer8hGhOfmVndl1J3mQj
z7nmKrfpa7gtNymYgOKd/EwxHxiuYqveYaxf2Jvf26nwQ6+sDRkMCcYP0hqnKiqKbT1QVBNZ42ht
DXU2VHy8roq2fauhgIyC71vKUaNsJKT24wBYQJdCRkBpChdyCWhsVY4EtdqtgoK+rUvVpZjw5UuK
Tnnma1ZQwauqw4nrw4NUoNooJ5NvTlP91lPpLCq7AQ8Agh0l7hClViBoox07tevNPkNC0DbTDlLQ
r3XLLhkdMRsKK2g+oTHRdr/KMf2l6/VLRIKfXe2dIXF5KjUINytVIZs5IWetlu2hajOrGvhRVfCE
rTs8ZvsBSg8pl+hJkpIWQjrViiNeeIjgQc9xgChDbZm9IxuvQ5s85TIHm63b/Gxe+n1wqcGawBho
JN8hSq6BOVCggyxluz6Y9Nltwja4xoQMHkQ950RaPOHoU4Ib25VqPOiZcQrCnyvO7HPG89HELF2t
uB/XSmBgfv+/cXPaQsjFZdsB9350oeW25aBdXA3YC5efagrh+A9ei8wvf1RLOlUiBRhmINqam8pD
hyDla/5saXXXVmaBmgcR7cscrf3K9jYyBI+G9+FdDkK88CKwXcYuum2swFlDXa4tb+YQBGEW80sY
7qaLZmx1DQgzP1mJqgtR74N702buOgLEoABBp4akRzxvMB2wV3YqOIOq0xrx2cJOElnW3xMsYEw+
MWMnXaD2WBYYo7f9iDp3nrsRKw6aRwBj6lfi+cL2fbA2+24Sjco8CnvuRv09y4kVVb7jK6v14iW3
fb2o2VdSixL+I/bgtk/hU7Er3MDVnDYywyM8qytd1qaCFvJkJCjIG1D6BI/vp3wc9AAxmL41FHD3
+m16Jk7sCG3L9FY7Kzf1UcwkBU4MjBBYxq01RO6SNxFFIw2qywzqTWI3rjxZpQURqwviuVqb74dI
2ybD7mtvsmZh5kzCHs2HKoOvlEnlUvR2WfsX2uk41VerEEfnahU1iPnKGv12YJFSD5Xq1tK1xu28
Eu3zqrzLO0wms9I4IgT9UCO8NQylvzeGfG1odGmtV3FhXnWNwxQlqhS+WUvydt+lIF0t68iz//2O
Xll5x3BerVbTutpPKhnYLmBQal83x3blqi2t44+LpJ+01Hmo9qEM9FhgcGcsO6uPX/79Gq4tzLyU
HCdqnUxw9eHYyE4qKVvZV9UVV7+2jFmpR2KQTPeqwHPLOt/QtszNmE0PXy/k82uJX8UsIDg/Hj1w
wmRNXmEhRXETtP1Wkp54+kYB5vnazgI9jDCEUj1yV/zv/DUTUIh5l9M7DLY6Zg/504AJEFJCIVp/
qe4lh+zonhx9EcHc6BEARjM5N5vs11qGvvDUET8E/4EqDinI3GVQTR8lZfQEHrezVYAl6128BRGP
C5jw3vhdQnILMmsP69MDC/Wtj5bF974++OiOx9SHZWkrHPNw8LYt5hUEd1tirYLPhaOf5dMf1jlz
KpXSgLvZ4P/BXnMh0/boK+aQmqKDCBCE61vdpniMNujppObwF+8urFYl8MuICvTTMJna13QUNSKM
x2Cf3XDfmZg+eRXa0pm1xlWxEMopKKJAngByazARzO5j3SZxQkMg5lQ01sMcTXVI6Y2B7lRFuU3I
mn7CArIfi7uyN7uaWepNpIVrxCHqnSi0UxBVFI4WoAILrVw3+7W2wIXsAQkKBApBI4cscs4eIDek
Rj0M4BqfnuoOKHK648aKU1s+oH+MzOHMAOCBt4Qh1pE9BvXPgq+xdcOL7gr5k7UVrVqbfbMpAy+A
30sYeNWsapeBb1YGY1oDhpEAGtVrNezle3+1uNknS5U0oyH77yeL76LCTFxMBGzCnW7iSWsme+W4
zpq26F+vrM78a4+HCNHFIof6JOUYFzJee/+oJOXfxIorOzPfMpIU21n43NWU3lJDaurpiiLXsge/
MjFzKLoSBayocQSrnwn09GqTmsNW3mXfwO9VHYSSe3hsfgtSh9JNBKeF8da4+m3+I99+HUtW7sL7
l77yo70UV0Wf4pjWNXMATgIMFyImj18bWZhIxRW/Wq5wOVdW9AGUzyzFcoNdtKMut6YDbvkPBnJW
BcLJ1CruEuS1lWImaBauGBeH8ZPzBpkKgSi8ivs+2+vIK0cqp+gDB0e+0dz6BMrzvboh6EX8A549
smJNHOKrpY5kSkcuus7aOG3Z0CUAkg2FE7PsoPdBYjZh8QRs8IMeJRi1jde6s4t5ztViZzudVz5h
/QDzMgTrhvikKrcr27kYHq4szN5e+mQkaqHAQl+ZxU7Mfw1bIR4aWhpav8VTb6d24CQbYyW7+n98
3J/vKIL01c76fTBmCZo6KD6G5/chRVt/qF1pA1TbYQ2Hv3wv/mdsDh4wfM6CRMYqJ1ICEoHuBAcq
Esjzld1czCz+7OYcKTC1wdjXI4Lt8EzxSjEbwOusFMOu70rbd0LI3LeGx/GeZQ6ACiu3f6lCgIv5
Z5kzR672CvWlHMtMjkB9n4Zts58gPzKcfHetQr0U59E9FhkyQezFOMrH71e2kpdIQ8HfqWsAFtgP
B+SHW25Km9T1b/IfK1u7cBM/2JvdRKakrKwkpuMxzVykiEgqiMus5q92EZbAYgxgFFQO5mlwkAGL
ACLj/8ABRHMpuSm20N7GNMoa8dtCDPxgahabuOzVuiQrOgDhmA/TJlfi+tGo4diMceXCLZsChAaZ
rax/KvZXmZxFlJV4SZedWen+Jld3FRCG05CuuOj3x/DMRWNVf0zNjmHbJ5kyjomOozE6wU56kDfF
rruUW0huuwD2usV2dKHGafqgagxD07irHHUTX5hDDtID2a5Vs9aWPss0tIHG8piHnhtFj2Vy6Yfq
YGi+xYGmXTmkC34G6bzgz0erSKNzgoJ0UpJeZ1h5CZiQvtF/i4NqOIrJfufo1otx/rVkccXkvDnQ
gZOgo23D3VRGvI0DGzjV4O9u35+FzWuPvgEZ7lJYUTb6Hu2GTeVQC3R3m79JRq+3cE5PMMYT0wt/
BGEToA6K1Z9bVM2+BwhIwWRxVz8ETv9NyddpwRYi4QfDs1OSM0Chkg5LBIvg6Er4VqBo5btw14HT
c7CgA+2UF6ByYnftfC7Fwg+mZ25AbiRAESKYDnYcPOY+HoR0Ux9Ff3Gdy3cpSnywNvPcUj8oEqx5
eMuAnQic+iGeFsG2vvkH1IVrmyqu5nWU98ZpLBX4Uu97+9tHMcGzs+34Tl+4b34LPYls07xou1XR
trVrMcucYqnJmjhNdRxY6Zmj+jqgI6jbeIne6mb+oD6th9+1tc5Sqcbo85gZWGuE0SyeDGaR+Bi3
eUwg3hw8fe1pFhKND99wlj3pidymij8h0u8wYuuiH70Bo+9qLFxcEoiIDDBNI8bPiwdGWih+NMFz
Bnx47cuyMqmROX0T/gi1Ao/gML37el1Lb1GZXFmcxY4CL3nZ4/CgoieNcUTcQcQI1M1jEBLUR98i
ZvYorwnhLfADgHfwyuzs8odyUrR1X8OLJu2j6htbYF5tkis/m7p5bSTtyCeATbrsWMZTvvUm/abR
JIzcqbkB3n8P7NE+ZiozD9R9pLzBY/oGEIg79FUhVeNj0JN3PkYxdPJWKoOJ1sq+ToMtUCxuFmAU
dGUPRXngU/y9WszMncSNUWujjj0U8Ah2aLYi76SOKFWs1QzFP/WVqZkvKfAQk/yqRpeh9K0M3F+g
rvp6NYsX+WoxMw8iD1QnsbDQViAefaTFwfDWDp34ul+tYuYs/KBrayqchWDd6oDxSK0BybrgQYjt
7PRXIftqSTNHgfc5nzCJi8MG4c8IrJJa5puZ//vrjVv7NDMXEco6Zj7ETUqzZjvKv4i+hp8TW/9p
2wAZBkRFM8AQO9u2NoyjqegJULsTt2qjM4l/PynG1ohXIWeLX0gMD2ggVCCfcOY5V/97pIW6CBjo
/AFwAjO5ILu88Q90Kxioy+O0yUMzNx6pE7sAJl4gnOF8vakLTGhwFH9+yPwlqWpSnrRG4QH7UT/F
FaQNIiSyoCvVdiI9IVt24amZf/va7OK3vLI6KwjGaGoPurjRA890M/UU0AclKzB3ceo+fc0rGzPP
6xViKDdWuIvZ0dZV4/RCIkwyJCT8FQy8NYepP+YRWzmlbPEQXZmdeV6SYwAdBR3xWBhAj2+YEly/
LO8VcqqjXdaZBXSu9u1GRIDWxUiFbPuBAwUgG7OA0+/6wbjtn8fQpA4UXyxQhCcmD8ENuP7t1z6C
+PtVLsN0bWwZMmHMOmjWkOzyRl7xdWzRhMpkDW80YNjmczk5Lyra94GGyR9973f5r4KAzyMtj+ip
7TUl+AZg2G+pOuVo+mKvOAC6nrdN+lY1DY/ZbTrddgZ70xrtEVirN2h3YyAs63daXrmqnJ67tAeR
EUbpybDv8tSOC3CuVEMCOLYMcQIJaohOHWnTpaqxOL/ioz2O5b8H+IJID8N00DKDDDYGkD5uJOGx
j7xQQiMesrNZ+0vCTDErVpz6wrn6YET8/eprgUYxHUPFx8wgNqefMPJfYOBde2PF69d3cwF3/nE5
MzdoDH7C1S7XUHXxNt0uas28FTyN9/yZHFE9u+1B1bhGer7AzPnR6iyIeEzPY6nE+jq3flXv+4Pu
CLmT7oHEZv+Yn0S+BIX2EdNwLcJ/sIWq1Q9/jadqITp/2OVZkDG8xvPVFp+SRY/g80FtvbWjNQ3a
T0YYAUYRNBooKQCJafwfade1HDmuLL+IEfTmFSSb7aSWl0YvjNUYeu/59TfRc86KQvM2Zve8bcRs
qBpgoVCoqsxkQgS4M/IU6OXYQzYKJWQQk/iPlpZ7178j/Uxf4h+1Ar0xGou0S8Lz1pykIWjEGCJ7
gVPHmO/CMa9rQCerkYxlZ183d+GfMKcCNIXJUppYs4uS4j6W/DRIvLRQ7ku9cuIWGN46LH9WHUCi
141dsj9RI2iQ0eIE2nNstQ4UNRNVZIwhZBg9JIfuJr6pXONkISGc7NHJtrHjQ3VX86zbchvcmE5S
EcNVv1OW1XRwZ4CJucIOqzuw+E3MCW1Lde6AFI09QcZAnQY0m+ll44+o5fCwXz6vmcUzB7TNRSML
kyCCpmGwHbz0EXOur5IneOrBEgiPLPUihjPWmIOZBYkoC1UEUpkGSiA9rgqt4nxO9SIdYmwwx26G
4K8aW7O/UdLGkSeTpBjQEgO/slNBfsrr+IA5vJMVJc/43yTiAxHeifU27Ean1kLoveSO0GdEhW5K
oCL/rJobPxLufWvSSWSAawOEI1DWrNuA1AAcOIXZv5XaROJEd9rc2HV9uInm2quBNmxbwy2KCSlZ
u1dLcNQNIaABXUzfv8JGxQEa0NdThtJJ+9S57teXI1ZfN+Ki+tUEbQe4SuLN30dHt4fOQQAyQGv1
1HxLdpTrMNigh18/+6+R03wgfog80im612zcwCWGwTtRVS/1T9VhHIIwiBNP1QjGdsC/4aYKCd8A
SThM37IjnRMvNpAA156L/g8qZmv+trRP/31x0QVtEDZFnCZeYN0l/U08qBxvuyz1Y5OXFpj7Wi+l
zJeNNvbEffhDRUEcNMQPGmTEFJfij3gEpZcFKsYeExgqoS4CXcCKqNpUjdNK9dEsFDjEbfh83YHW
YtByaUxoiONuBDV5GHmSBAKN+WkufprWg1RxzFyWNeiSoKRhgj5YVjEB+/UjgVkJQM9YTzzZo7zO
9QmVsJ25iwAzxAW9KeGoUUh4D80zDubCNz/NsmMLoDKuGylNcMnsfBCT4SIL3vut+cNX8GTRCS3h
yq/GHYqMrhET4a79GfOC76p7Ln4C83TJWl9T1SqNvBh0/BJIWLxYJMaz9FBPZHSB1zmY4Sb/x1j9
r/t9vhIWhyIaBX8qTBzKAvJWbfRkIonVW87R5y2NyUuGoEiQHIOtKK7CTVrUzpRtrrvn6tW18Jtz
7rlYh26gIi22QMyr93QqTCLSRwu0M5Au7xEXdXI5/a5AsR6vW8AwANq80PCMZCtSZV+NvBB6mrMz
gBF0PFIxnd5W9pPT29b9hH7wH9SkV7YSloHeVGV95UmQdck4F7kW4cgLJwnvN2jqnCt++M+NBDcJ
Xd7hWDOJAwBzGIxCW4z9et1cTBhzBhuRCW42C+Ir8cs//3oYv8U4P52IUlWWWxVNONA8qG0EnVff
A2ZcOYBaFbjN4UeNk8hvYciXV9EXe/TfF96iaVrURAm+H3rqM6gIMeEGWlU89dyot6F1s72+vvUd
/Fwes4NdkchgwcDylKl162Yi9cwTj1AvqhJwyeUW0t+wWNLoh2ogaFiSEhnKJhhHw/O7zBV1o96n
BqAmepCCyS0Nckfqp5fcTE94eoLwElw3EYhz5SrdC5P5PZeV2ySd3/3Cegyk1gN40Asr8dgmZmaH
g0CqYHQButqFfXoDoDwR++pmzONHkFpsQqknjWAdgBEE93d408viz0rPGoL5FOCZJrebx20YWQQ0
+fbcTk6h+3daXDwJgHm3eiFuehlM01r96/oHWHkYmVgplIVkFbcYW56P/HCiUsbYHH8fZXf1/C7x
MFU8E4xLdZ0PgSRZx8HsOlvQA6IMMxmmf6xDgkrAciWMK41QMy9qCSsRx5tQwTivkfOymIuqOEzI
oomurGTIqsWOcJetOKGyYuC8b/pj5vbbHsMRNd43ET+DWTkZS1vsIHdtWDWoMQQsx8te8l0NjT7B
NZ6DnXGvbrKNecsbJFhLML5YZK5ZeHGeWTkslo51qnC1RtAooBwVPclSe4D41NEnyNZAJWZfd0Ku
acZFelkxEnM2I7xkz6gi4wACBzd/tG4xXu6IrQt+SRjmxe+1NPHLkhmfaYwRqqvgUYayrXSeCPG3
+W1gR6Bw5k67rB0DkK1g0kVSdUgWMXliNkt5hmFZa5O/gawO5UgQN936W8ifAG3tBpsfCsddV6oR
eFJoGkgU8GK/eLCr1hyEOjQIPEhN23Hs1iDKQ1wBsFsvW/f6F1xJgk3IaADKrVN1C7YeJ01jHE1z
j/fxqJCibO5Lv7THcvLEsHKum7qcHaQHfWGL/pZFPAeZp5Gn+gBbhd7+0AQr9oyp6vZGO2RuAk51
SwThmSgXpI/Lne6P3hygCZ95elaJz0Le7zJB3gRG9JSOIP7UDX0Pg5zE7pKelvmVzOdGmShscpqO
YBbgrfprPqZQvEsJxcoZ9vCdzjiavdeAc4Y7/0BPC5OyIy8AAFCjfRVLY7wawoK6ZFVd5AWgJIey
L22Zg562IOGD6PA7vGuRStQwNW1QSiFos3z9Hv2IwftRnJHyNZi4H8BaNN5f/+RrR2dhgX2iT+Eg
V5OABZWtRiS5d+Dudmo2PM+iG3OxcZ8rYUdUzKSvMOWDTIGmrfGdcRgP+VbxeteCMhFGQ39cX9Za
am4u18WEvVpHsQNUyZFnNUG114sZz36r3FppWdtzOJ1STdxYcvfYdNFLZO2EuPwYQL3NWTbn+7Gg
UbEbK9UQ6KqTV79+z9vn68vk/X3674vz2vexqXdaFnldCGp489koP64bWCmffNlG6j4LA4UK8sVy
rH4X5+g1CZJKTDJwz9VKIokMAzAb1HbxzGCblZoB0FjehTFy8XpXlkT8GaOTNpIO+jFgDxhxS02Q
JSkdMyDTIdzzVKB5AZ0JfJPYtJolNoDefp8y7RRRuen2DjQnrj/8vL6la99MlizQ0SDQotDHfDO5
nKYe7V+cuLx04wkUpVwIzfpqPk0wXw2CF+DSnIPYi17S3eRG22Qvxo74YzopD2CY1LzoR7kXdnlu
Jznn1XHZb6GJ3GJ5zE72GQryauDDY94zSJxkbgbrFpQ0u9ClY+ABMEP/fEPxeDJUhGMwJrG3v1VW
4ZiJsNiLt2U0kLIUONf96r0IriRIf8E19QvsVWGOtWWFgP4NeLeF5q7LgAwCn9tOuhdutL0JxYZv
IwTWMqfK/6AWT78XGzw1Q0ZWDBALmhHMhee31lw2WRJ7WfuBVGMcAHLn0nasRWg8tnG9Kagu6Kz8
TlmPiVwnaewlExpFbjVjwAfwMlxvpkREgOwBoPb+sUojvGVplPFUo+/Ftoyq2Ev7qNvOPbjUigRs
uf/CQxZLY3xyEPJQkMUM/ZUpAWo6qRBbEgwI/W9WmK8kC4OC7AnJUzAMt5XUPgUouv8bG5j2UsB4
IqKkzTwklDHPshxkRZ5W9iQ3vuUT701/2eWmn8TUdVgAow6C1NeQjxZfX9QYIkMo7l7MPQVil6/5
IbuXDhhmo62nbD/dphs5JqqjecHdsJMP/m28F/Yxcm3rmKpU+u8k3OE9WnDGIFbDy+LXsTVTIGhy
NaRFm2mPd5sNHpFH4cE8ooAClHj3kb7z6t1rTYzlfpwfOosrUAjldvJLXA0YFtvos02HhsOP8FQ+
tq8lhre0fQENlDhxlIGgNZjzEZGrx//zi7DlUhBTgTGkxS9QwKqhY96i/BFCrFigWvYzSA5Jt6NY
dd4Tbu3uX241k+u2WVkAn1j/9+7vUdlUN/yceu2yWpph7kPMjwmFrsNMKBdO1k9OaCWboXps9Acx
310/omvNki8fk4k3FZh/y3HAVoLN3qkaUKfNRL1T7nOKiXpMufjO1Tx0uTom9CDM+L7WwV/V+/pI
8brBT/Ek3Mib1jO+KRz8ONcaE4LiKm9HtcVe6vcU+VWhFwQecSfbjd504CVt3JNBk7rFybCiUsD7
F9bOmzkT9IhRl25IsgdrUeQCzOqMbj2TfgbpKWnKP5iv535QJlqVtdnl8ojf0G8mV7eTfQ8tBvTK
BahjoWkS7nmn4pKS82t8PO/KYtWdIQ2oasIi1YYKscfjrj1qJ6qNVP0Eoxvm0886WRrKK8AY2dM2
veHi7C7wNsyPYO4BzQgqE5ToKGHtW0BQ+60KUrdw+wd4m9W04DP4sBqzsQ9An9XDgUUv7Alq1lgx
6uSeBp0UdBtAj8FJ53gh/vwBFhvctlkV9QpdmxfdAqJynuKrt9333qU0MbnHowLhBLqzUvzSoN5m
ULCgPlTGdiDdD4psz9ZNkD+AjMnOAuvBanmUFTzHPaNWF0aVvogwxoKHdwxRdeEDvGUQ1ZqcZNft
SjtwRO4QtbyWRC4+JBOJQh2CJQLtB5xPSg1WUUe0ZTu0lW2nEvGv7gZtspYA7LNvJAKJDMDSSOhy
owbPoZgYVYyVZGQmjYie7yXoJLWP04vkBPvoOcJTjwrnhq7wK4GwrkP/M6Acltz6AF3tRUq92A0m
dqVgtCpBNR95yQvoelwF/IjjBxp5u3Ev2ZqNeb5vEbj4Hc79s/b4W1wHbJnbNyfQQGpj5Jk3Nxjc
2c3bcovKFdgF6EL/Vd15YY6tdI+NGlRFfs5d5H35JLsa1mmiVWh41S7eVgDIT1uuVRp8ruztBU2X
qSVCTV0b9HhOdZs6saP+UGi8wODvD86Octxaof++OEdaKmed7qNCMexHh3KhRns01BENxeMf1Ck4
zsuiD8t8gN6EhQ0tv2uP1ncamwoPqL3BsbzW5sPwOf7CFgsybcp7KIvAX7Sn3HzSTR6GmXMOFCYh
6iCQ0elmidtMcAHv+FAHL5gwP+JzGxGcLPY8arz4UH4HZRgo1kSefK/szJv4KQG7Wb8dH+qtcm95
zd0fcCfwPhcTa8K+9ItMn2isiQCc7l9lgfg/lJvehcAUFS6shf8xw1TYwNKORiKo1B9B0wIJFDf7
iaYWcgEgMPbdlquqx9tWJgGCLDZajFCf8t5empTUTwodFvzxk1pU/uqf+dRVvCSTFWeUtV5PWpoA
QQgDAuxUDxkgIFvaY8D+wKN35/gn++AN9ET19SaOPVWxkHoMJa6EQnUEEzoggWXwoAy8a1llwolR
KsD8KNjO7Ez0U9kV3rsgkKRklXUCj+GlO7wFUhdeHAsIrE1TbmKB4rwNJpEkc0kKH2I9uc4rzXFe
WiwddgkEVKhkWJv/Pr2UGy0n8Sa46TYiZjhaD3zRd+hhIIhZPBVbzjFkWSG0Yc47efp95ddEgaif
5dZusRvOIMrc4+3paodoce+pdNMXmxoqeQtFHBikgJQB9eOIqMD5+8dKORMIlfbwOno0APBqr5yA
rTIRx8eXNCwZx78s3oX0DfKCNufC4zkME2AsvYHChA52LdVTJDLZcmVDGw+gKH1X/oqOyS6/rR/4
wuTck8EEGjma1EqglRcTssqe6kLUTQmI1ZARzCmSG+5R7uljwlktx3VYRE81R4paNtjP38EG7/VD
vw08CKPb5ha0XzxXXU0nLFESLYw6ATTFfD/ZL6MJ4ls0QcsB3pS2hiueKJc7+sgOl6t2NXgvrDHf
MutCOddoOlFIXpeS4a/6W3UjACuDyV10+8aU4E2H1JCbh64+eRaGmY9p6QGGOnQsU/TECXKDZNxg
BurQnpQjAN3PFp7uM+7nHFrvfzRRxtlmVkFbENooTQI0NikPVf+kbc0dfcGKx+bEn7xaPZOfi2UH
vXpfpOSAWGzVQbjt+9BxGtKrJ3Lx95k7Q0310UhT/P05MgCzM6dD0WpgRisB/oA41PUTwXEZVitb
8Zs6kAvqoBBZHI+tch8r/+N66H4uoqdcDXpqpfDKsb7RtPepsLZA1dl+nW6ur4XjhexogynM/yml
qB4dwum3tdvs+DUM3vdnboO67KQkHZHjWuVNLkhenNWchfAsMFFDnGJxrkA+7xXQI8PovZtyoY2r
gXDhZEyomJNRloUcWRc9MVSLF7xct6aTQgcebDU/eWXv9XC/sMdECKkPoFHQwM/So4nIUJ5ix3iw
3su/KMi7+5i/XXeFS4w3rWh92rNoxWvhdH4zzRCiQo8rPlYvmOG5FQ7SSb2vXqzAUR4bN7mlHbdM
JfT5akbPRk2gvWOnJAlRFkLngYueXi9ELX4SU2TTfUhoGhPOgQVuFNHFZRA6/mbeK/YjxrG5meC5
d3Hxbl7YY+IIZhwxASLBXryDiiqOAxiscCDk7b8AwXzZa+pri71OLT1PAVKJPEzsANSkQ5316frn
XB07W35OJoZIDfgVhwAmNJKDNkPBrFthR0C9fXsVPFrGC/5d6rXYPho5F6tqjNkqyiKBx0IJak5n
Wy56wlnWat11YYMJJVENkluZfiIomppGuNW7gsjhhwRM9Sg/+9IdVGghdMnDE67Nfn/5YkyAGTsp
1EITdv0bfd6qe30vOQU09cA/esIELIqj86/kRwWJBW69brWas1gyE3g0w+hMqUDgofisOiTTMwgP
7eGBsizOnn6ig4sg74bKGiSgopO146XUvFBkMaGoESAiq8zwJShu3rY77dCjTJkRDQOUO0rLGT2a
2Zbzoa8nKBiK++pMrdBoQRGgUEfpvOkjF3KOIApEqjt6PfD0PHvXbxA04b/aw5tTa2IUvrHLqJmh
Z3IsN/0BE9s9qHxaWyrsYavsOIu8/mlNkQk4ElSgxLLCp6XYVNFNnflD3ImbwpE/eAukDvr/xzaT
5etN48mfIxHhvU3QuBY/JCUhYQat0u61mr5fXxdvL5nYE4FwOxaov5RhZpeVQdrE+98sMKHG71Mr
KGnP0uxzUrbfm5ij0inTQHJtv5hAk6ZTneQZ1qDfdC6IgFwNpYEbwQ72g4fWGvXEnlC4B60bKzvZ
oYy8hQO60zvpx/+2WCb2AMtoAEvTYfpk9G0tm51uijgZ5/Wk1hTZGNOUuZjSngDydMhWQGNXVXaV
xcnSeFbYONJYVVZEsBINLdGUZyXbGqXsXN8tTtZgshMKZZ9Yoa/AinqvddABSNzkmZIjCPeCh1EJ
wmdQ46yLnVDo216RinNltZU8rT1MNWZwU45H8owwsSIs50FqJCTRQxSQzDjGFXCcIo9PhhPrATn6
GgezthhzpcbJmlA+1VPS3Zh3+iN9gIOG32tveANI69XMv683QEK+GsQzB9B2Ot4x7bNbBW2o9DBt
fPI7pdR4zsEJg2cCk0WOMlp5HOt0znCw813RkC53UmdHZ4h7VwTR9K90W99HG+4VyrnOzunawq4q
jiOESGEXPB6oSmNUGohyzZ1A8ZU8ct8q69YUaCrIKgQW2HofaDynfNQAdwAbgLlXtpSjDTPSoH+h
Uzrh/h/zHOHtAO0SSGFIpmViKP/rN2w0My4Ms4y9APy9ZQlE78wbEF1z/6UJxv27LocEtEA57aX5
r6yOd1BtRw9V5I4argV+XTRkEwmyAWVGJtpKaVYoOi1ASRKZv0Oh8YCBow/Ao/DUSX9Jv9Rj6Vl3
vIECGvrY62ZplQnA5tjXhTZL9OnhnxkEFQDwZf7IyJpnLO0wIVgEvr2DEBRNcyBxiTadkzv5CRpN
YMTANOwtNL8LEt/KzrRVoPCjQP9jw1vrJUvQ2V3+3mJ2ggMqkP+Zqh+knJi1tZ00aKm3bUjqwXhL
y2SftMPBCPwbKysqIs3pLtDHXTDkR99yo4rXGuN88jNOeHE407yaVHPA5mdWE7rt3PwCqwcmCJvQ
nseeCxhfcWWMBlOyeegxQ6eYCbFAtTSdNOJ0/u5QNXZe7H4zOIIkySS5K+xSDK8U++sXI3UhxsW+
mGUCrVYrQZ0E4AmxlNDGlWU37cmI94N/30AIsU5erptbXyWVV8HErHoRE2qQarRCBlj8FI2kT570
GmjE9P66kTXmDlNXKecVWK8umTukStDL3sJ1VYMQr3kYQ9LdFvfWpvKEnqSCA56JPR0M9g/yMb1H
e6wlslM9ATfj0seahcG90ubdaStL//KjqL8t/CnzM1MsZx09M7G4sXRUIhvFkWqeZM+qGZCWUC5Z
oJPYUjn+8GRBmxNjwb41ELHutl0s3WjV3fU9XjNjgG6Jai0DRcmOdxuYxvZDGcwvlXifGvuhc9vC
vW5iLfotTTDRbw791LCEAb6yH48dCi/g1r5V+egh3lKY6Nd1mVk3JTJpAJcgp0RAldaBrbWtSQ0Z
LDo2RilFxXcQYVxf4GpSCuk9S8NnMoA6Zc781PRgRsvz+PychSheQtoT+FOd8BaEmPv5WbjjtRjk
tVQHMhng7DmrabADTrMA8UKpjn7PyUWH1AHb4RbcWSC08X8ZB3/X423b0/YRYIhOdhaybjGWkiLP
43YgaXBhgg/A3J8/hjkS8iwKM3AB9DlfvOT+iSK3aFu3iI/tX91Te8Mn0FkdFFzaZG7yRgcAWIsQ
8KTvsq04yQOe9b5K/BQARXNXxUTxRrfAPFvu4v7pU+CkSfQGWMY97/G9WlkEUNuAvBvQtTL7LcpJ
z4yoxhlCc/st87u32PQfMRzxBsK0fdNDKaA0HLMwnXiO/8VjfGma2flOamcplU3ItVQaVJN+ClCp
ue7cq3OoSxPMRledpk9DgsIf6C1F+6xN7uWn7pay/+HFjDYz1K/s5qRhAiPacJt4dAUXvrXYXCZ6
yEKt1F2E7LN1xs7On0CR4MjP0lbHdHyX0Xf6cNTs0uOdsNW3kgmFVROZNiSuWdooNa4UK50mGP6e
7+gs8/hqocI6IM1GTe4PcLZr2ZsJ7g4IC6MSDR3GrxdLaY5CMUUyRWnRYdvINUsCYA/YS2tPeOLJ
Zaw+zZbmmI1N/DpRzAlBK5QcA8rz4k3gZhjQdMTNtBO33P3kLY8Jz3qbCCBDovemN2A+Yjz09rTR
9pSt8A82c81tFqtjx2iCqp4MXanjcxpWTwcVUjyW3eYHw1OPycZ3xff2nt9lWIuES7PMW0mujGpu
BnCNJfHbIB/5bKCrwxcYspcAx5YNsKgxFpJZtsREa5LzwoQT+AJmp9zEDgAjPYlfsiefWC/wz5O0
ux4I1g/EwjL9wF8SH+gviDLWpnqoTITm9r/yr6jSZ5pbYjSdq8+zup9AvOmUYEoTNeZMaH1kDOkI
prhMb1xVqHCr45xwQtyqr0DuQKEERRJwx18XVsdDUkt6mXhV5NfQtut2cjC+Bk3ujpm/ub6La0mK
iUQBIxAK5KbZEVUxCaNQHdXY8+N9OLwN2clUPq6bWE1HFjbYuVQhCmPZHyoMah4pZCDfxDkBm2n2
Rks9siNuJYFwUXyr98TSKuOYQLOrc6hiZf2m3UW3SQYojQoIUfvhD8Ry5z1lfwhy0j5Ed7Ijv1av
15e9+hU/d1Zh3DMApU0r1MDUd6BBxUQUCaRvTQBF+6rmJLRrlvC40/DM08HZw973ZtOKPuhK/Y0Q
CNsozDepJd43SkismAfI4pmi/744cwW+oyamGm2S5rsZbcvCVu8wNW+P9xSIj27xQY+57IRrTrpc
IHPqoqitG6vtEcU63ZFMc1OKpVNHvPGjdTOqpeCRAZE2lgZSqzRtzFUElDi7b5UMfJ0pMTXOI3LV
Ly3AV/9rhXkZd00kWGYXITuDPFUoEwkyHF1FBEzGzh7lsLAewGtwPheRhMazxaN8XT2Py19A92Hx
EQfdsjIjVWgKI9rpj+rB9zov8+jYo5BgAinadLwnyVrcXJpk/Ca00g6EKEhJxWkm0gRa1opzCM6j
tmxitjTBOEkVhGPRmMiPoKSyG0PZBmVH6GiGZJDOR8akhHh4hZpGqk51g8ay67Bw+8A8iZP+OII0
qFYzR4+tXd9IXqVmm7bJ9/MM6bBhtgu/OgigFrOnyD+ieuZKSvfWhykY8GPBBkPIsVOtV8EHFUZc
DyTQwOXbmO3djKwb7OK3TSjf6qbPI3Rbr7J8lj2YGDOKTQzwugw03TF5UWtivYXfUIqQSIgJQZVE
MlHuB2d8qVF43nPfGSsfFTWeT+vMM1Od5rRT6bGshfoBGlKbGThlpR8Og6Z/aJOAmY2ut3UZygsG
uJlqqHfn81HXoxNI+Xij7dxzxeSPeVT6QVXhXPXAkLyBijx3uvd5A1gzQAKWC6zmbCdHKXf7icwg
SxT59c61eYGlCzIpZV82c5ommO6FOEO8O8sag9BgPAh2GsK2BjKKfXeUAZg1b62j/xzHzvU7Z7XY
+fcvgKQs08gu2k4cUgObQEdhg+2MxwEkTFQnf6mhWEjlqYUdt8K64oUoxKP6j6vHulQUl6Bgqo06
CAj+o2SOh9j4oW2jd7QEjvm2B9CptqfXYnZmXshenTxZ2ma+On5Xq6jQuERJrj5SybR2Fw6YdKaq
OKMbpBgAhtYPt7jDWzLzpZWmhuEeRVxxVgi0uw/FDBRZ/KTnEOeu2pOfpJz4tno5/b3JF2rBQiPk
6oBWt1eCyjavXuoE7K79YHMciEaMiyi6MMNkTVIRC3EA1ljcDYOrgrUqdGro0VcY1As2PHz3udZ9
zRoTvxRrVoxWOd9EFMGqHJqGaMjeQXW/EW67AeWiycF5efdBjR7R9GKL9ILXUFp9w3w60YW8MFiM
Ci2ozovugSoC3NoRbrXGLj+gFkKynihu6cVgYrCzj+v7TS+laxvAJANJFgVWImED5DzfJFMIpmd/
3kZ+jwQEKSMEqg1y3eIqu8VyscztLxfdlDcV7kmqAFbsC2+U3OhdH4gOAfv6trsrHoGj/VFjwk70
FJ5a9HrysXAwJhOItUbRqgJM0+qNrpH4R32XuFFgNwKRUbqWSRcSsLTzIYArl9UiSEkikx6UqSRO
RYhvTDlSGlt4HB0DYq4UjgRdxRLYR15hnsaAa9+WCU2S6gPFb6HOTEepqE6X4tHSCW9ki7cwJhRZ
YhhWQgozYqr/bITkMS51zpw8xwQ75AB5bwzz1PBSaaxIAg7/ggfV5+wVO9RgpZkUVC2iGySSHbNM
nMq3iBkhy29mkieyLc+5a3Ucsdjzn738RKaOZoOiXMp9N3o7R5VC20ZnOCEtIeq738QH3fb6uVvf
w09TjN+XVTG2QQ9TetHegQAdMkXF03UT6+EUJQMwYNOeMotXFOe2VLLeiD3z3cpJvwHD+FMD8lGE
8cyDZPqd5XaovDc9SUBVDkjcHxS6Vu+pxW+g+7B4XExNGxcyEkFg1YMtHVyMXN+Bnrf8RIXNgFR5
9h+Ub9cXvhpFFzaZkNYleV6PFkJaEY+u0Uckotpw+ncNtKuC5l03thbBMEECVQLwV4mXKt5BMvgp
Su+/cyw6m42WI9hkQUPQuym81cUTgvdmW9nVZTuVnbHIpFBQU6VIvCaBTGQd7lVAGothdDlrW7n+
v9hhvLTXx9ycMnjQsIdMB0XE0E79Gf1PBdG5qePKuf9ij4nKWhjP8mCAWjH51e07TCUCj6KS+hRv
Ctuyu7fgidIOhPfjDb9ntXbtfzHOBOioDdNSnPF+ycBN63Vu/C1ASfYpRKkb2mF2Xtn9r7QAtQQf
pLJWvPxim4natR/OgwrCP69+61x6PZSV54N13JOdcG8+QFVNfLj+bVcC0NIii60Cd0bcFy2qG6mh
kMD8rnc/rxvgfEtWcNeXVLXXBZz8vn4DapQMwncT7PsVqn3yCHKgXiat/Hrd5lrX4MuqqEMvwg3m
AQDG0NF2o5O7ZgWBX38331Ol3aLDNAm3a0DzX+bGgL3PNy8b3iI9HLUCt20g506I0e9aj7dKndvp
JNta8WBVL0NQuU0j2FYSOddXuxLnvhhn4lysRWnRpzTOZdMpSXERC7pvt75ynIXUiyaFJ4K0HnY+
V8uEg0JQBygO4NJS9JcGRPWBv2uGhLMqnhEmBiSBMOpFjmOYBz1UGwwbbUk84k2OmbW26JfdY457
EOkpaFSwe+K+Qo7f3NSQvgWq5MSbiFsrRXyxxBxuuZWNordUUDid8qfxcXi2GlyD4Dgcnn8LKNQv
1V393v402g0EvZ95MHH6Wa44KYuuKSe5rzsrQiuNFhaziiiqSRLci4XvXffItcnl5VIt5r2otJDN
KXWYovw40km6o1lHtBV/0aTD/JbYwnNzTI6QI6IqtWiM2sGjQqf4N9xX3Prd9bezWkwo8PvMSNoE
P+W/ZYj5I/Csc0BNPR6jC8dp2Voxnv6DPtAttsA7ZGjv5vQaa5zgdqkrpYhfNpcJNs0AenWojiFk
Hy1Q8iFtczO8mlDZqwoiQIij2k07gGs2wlb4kZy6HZUA4d3R1Mg1Z2KCTo45k9KIIFY9hYlTgELa
EDldBd5eMlFmlLLRGgx0ahqMSag5eGEUaMNaL9dd9f+5cj/9g40zSdvOsoZPNtjRrYysuAJIKX/V
CYQftzKXy2DtcfHl6zHxRp6HyoiovRSdErzuPfVkEtSgwYqtcybqeQeeCTiqKqihhK+E8vpWV+EX
0kB6IbYjPjbp+gVosRXGNJwgbN2h5Bzv+iMFJVHFxdnO7tI972W7/sUUvMwg/q4oIIr/erlrg1I1
mQqSysGwz3ikDnUhOrwYJ1vRmW/4UOlVV/y0yCZJlZVPde4DuCI1pp0WrV1pL5rIy+bXqpZo7/69
MDZV0vIgDYYUHo/+zwxmJp3g6tZtOvDQkiAFR4NPoJLSUI2ifzPB8sU4EyeDxKzFStdoVIn+ojTx
lNdm3s4YYfmehQCWALC3MbhrXk0PMZFEGfnOxP9fP+bQgvF3ttAC6jf1Thwhkkg0n1CW4dEObzES
F9jVqbzxP8IGb6hp23+7fv5X49jCPnMcdUiw+lMH9YSuAr2HMD5HqsA5hvRPXITKhQnGX6EBbRiV
DxhZ1z7XfUUCcJdEWROTtjCf5wwTjZbGi2qrt96nzXMuskiAQV0uDF2M12hLp2Yg0bnJPABQnP5l
vOWfD85HZIeXjUHqkkKbQBR/goLQtj5oqGn9wclf3UmMHWkGMBqYeGJaS1krxk0sIyesnRJl0NDp
f8j6ZpjdcuPvAtT2QUqffZdA2KJA49BrPV65Zv2Vv/gFzN0LRKBsxVBv82pwGO9E3Hp46QPU6uXQ
qwC3cTjhlHAj3mr8WVhlLtukFGTd72F1sMH1Abq28jHDQ5jiLiE94EagUxY2188FzyS9WxYOJIlz
EsoVcvwgbQ5zLL1UfuIgreOBfVZdZ7E05vqlyMMKVP6f5dDa/ROC0fVX/cIOc85LAeTRWYMBPTp7
KkMhrfipvComCSEXQN+Fiqtmtkxybzbc6zu51n2zxIVp5vwXvlBIEE/BTQ/MrIoywniI7kVQU2Ky
7FzHeC98R+L1wDhnRWd6frEQSXNL2/kTkLJq/gKGTLcWGtvKbmMTRZxO5DSJ6Je6CHOfy9SZnL9T
e2TZs4UyY3aYh7csGAnIQYmEOpjYBxxj6y/8hTXmumogAV0mNUij6cjJcBvt5wfKG4jm8hZKAg7n
E66G04U1JvCMo173moI2gbAtd7ILejlb8gyPio8LXJGo82TO5U4amL0yTNyKbDiFzpY2Qs6bFmxF
e3baR+NVhaktMlNP34nQTcIECk7+79pb+d36VuRE0UkMIj/eq3U9Dnz+FmafhXxKIS6EkGsM/q9K
8e+EoHfrLvX+1Q5/2mF2uLL6KqwaXCGqZ71h/P6ggvdAAJ9e7PLnH9e6XRbKtAjWBrrTUIX5Gt3G
Ma7Qk1VoulqDOjV5rx4MbG+4qQ/5r/qAlgzw1uVIKJh2HDlrXU05Po1fvMMDq5JrDSezzP2YlAMY
nGaDRwO8+t0WRpjTqKdyME0R6M7bUjsmRXk0Uv8GTFScWROeGcY9hkmWYrEO4B5tRZruXdcG2+Ry
t68+ZDTFwsWv6ArYx79+LqTec4rPiFrQaB6LrnMxgFwSJaueizTjKZauh5aFNeaqkKOiFFtUEFG8
QAkWFSENkGeXpjS154MykNd7Xd/Dz9UxzlinxTDkARAhSodWU/BiVB99VpPrB2w9qHyuir0PBLHq
i6TEIHURdBjDmR8glRqTvE48PbcOYFQnyv+Rdl1LcuNa8osYQW9e6ct1tVdLLwx1S6L3nl+/idKd
KzaKW9DOKmL0oog5BRA4OCZPppJadVNZ5YgERzJ7cXQkaDq7zRy7sgyGEHRpT3GY3QGFjnYRMpGi
r176dPkyZd2jMEMGPpDbwyyziEQ2YwRoO0AXWYAg32Vpq1hEm+pGrnV8EJLtSYfOL4+gGfRZpaLt
e/nHDBXyjHxVpQppmQq6aiV8byZzznq2iBu7cu0qD1YxyA3yV5rSUw9epWJElvV7BjezkY4T7dTm
O5SlrcwL/4VYAOT/iGSjSLTcL3HRau9SrTPSJcRb0o1vRTdakTowIsVL/5Be09oEdV+yUZaiwQD6
eXAJXCMBctE4TzZCcLc6kKo778bWAo1K9Sgc0Kuy02cStRaebhUv+bvojT6RPWNRFmw5jfXPoq4V
VMIKWavxcpWTX8DLF29auo85Vslv69SszNCZlpLoEa+3kMIdq9Jpp9rOmJEVYyV0PCB2vZ6WmNrx
piAwcwHI5UUza5U3BWVkuAnWaih/HmdcIYwEyd4NYWLmhf4z6FkhxfZyVGi14SIZAs34NaRpJHG1
ish0lL6mBaCUQv+Yd5UHysaX215vM18DNzmCewzHaAqdMQ7C2M5Q+iOwWumJtNRIbYqUU+LmwudX
nFhj9srm8qCbYUgQUVHQf/78WPWcDp3JGs2KiRedLpoOOld5Vd9a/IQgPxeU90qCzHYzRYep5D/4
RvsW9stpEIp9GWX3Ggj3uAulyNC6KMjsxrZ45IrxgKfO7fXkSyer1hCUO1UH+0Lcz0djCvZV0p/j
TsjNZQBJopBFJqeXr5MY4az0J6mMfDmKD7qsLaYyLO9xpGS7Wkn2lTaCwyj7zk9zbmNe+LWbJR+u
/RyK8l2lqbso6A+ZMf8Q5XqvB4rbd2liGkMSmYnO++XM/7j9xTYPoELmKIAPxCwFlbbIw8i3ZRpg
8mDOTaH84EcW6Hj7TKi8DDC3qBAZt88fSJ97KIOJUB6GCOOM+BoT1ia6IaCJcaZfvN158RMzgdhc
1somOTQrNzwbkIEZggjjab9GK5hNwU6dCSoFErBs068EfRBv7JhU41uRhaBh1g9zs7wq0bNaI49x
ESlCx0mcZTMPXsUeiKZyYfiMzYLs2gz1AIzjMCeDDvg/EII/Yk4GA3cNoLwRo/tY9D+kUnJ7jQwe
pDg2sgCkLU7WYmlt8sGl/+c5Xow68IokaoaK0SNUFT/vdDbn8DoYZXSJmjVRRZA8Y8/GV12u8adX
j7JDxaTDIGvNlNeaKwEzxpm5gzsX2WGLQSccKJDbihfGkuVndjK8+utfNJ2JhVu/gNr2KmnmVs96
zW0d3eu/N/eyU1uBrWGkVrLmnfaLQIrZM63XpRSyclVSdMxjEzFo6mEdk2Spg35G4a0xZweakA91
eiiLd+inWpOjimbQmXz6PPT2DDfEpsgjb9DVuv/Yp/OnXOCHfip4DC3v8rsCI3q1Dclh8zdyidXn
uu7afl4t3coU+rksDXVS3Xlf11byVTtwZxGAAiLWUL+N9vLaolpuF0741D79heL35lfWZRGNAZ3Q
VVDnrJwFnptiXXUXw9Tecmc5hAf+ROifIMr1FN83e22vveZnFgvule8g617ZpU6XUOtQdW4W1TVy
3dSGyMxGyYlFVvJz3c2k7FCnqcrlsA3jWHP7BkMvZKAU6lKtV0PaqfegO3/A9MvidKkpH5OHyKwe
2Oi021t81bya435RIkVQXSirAmnb2FyBwmB6SjKCTUkZKfN1fvlpxQCNffZQWqLJEUoTKjwHAVNL
h+jJcDCya3ePbPXQa+d8sYYpUkOChDqY4D9by1phSIMSi4vEpDfnOZsB84EqjZKoZgWNPlPRy70U
db8iHodqSnmzbePYzJOoM3sj2d1+3q+CI+rXUN4Z6p8Q72uwdkGXzpCt9Ln6GKFS2BWFfdvS1YtL
WaLuTZiX3NhIme6GeuB2Teiq0sttC9ezRZQJ6ooMIseleZ3DxPfg57jn96LVuOUrctQPyPMGnnRU
kAsFOw1jJt0vw/vAm7cXbfWsOcpDj/iTO/Fn9DAvjEgihDFYkfZlTvPKVep/Pj51uUqhVNMpCgww
LnBn2Wox7Di/am/djkzAgO7vO0Hyy7a050GjiDmQ7xMej4jMZhynu/LMmg3a9CkYKgX3BLq3CEg+
n8UQ7UWj70K8mfxdWT5m3NPwf64VkG+yMkGOxSrQ6sJakJQu0l0iihTvQfZwqduwVrL9/K/sUNeq
TbhAMHRZdYuKKy0lM3KLyxM7EUZPGHQn5pEMKrmDybHTVD4lAGQ1WWU1xWJm+eSqmuEodfCw5Nmd
3vdeKCAOEvLCFSJWH4B84qsjsPqh1I0LMylNqxh7zu+JBmjnC/vI530WnaxEvNa1Hc2Q8UiJ6pVM
cR6OU8WjfIdoBLwmX3GzH+X7/AFsOIntaoCleoMpm/Lb4iQOUoq96pc7PJpn9Q5IynNiHaIda9Z2
+7j99yfRusZhb+TCiNvhNqLoQzwTg0boEfA5I/5lLZ3WNZ44aW5r4tDTjAMNfyR5c1vtar7d63r+
EYsK1i0Hhz4u7zgZGkfIBYFsOy5F9UUIZ7eM+WdgJB+HsbFyEeLoiuGLS+YENeb3uHQHFiMzCJPj
sBTm3GJiuMWMRpA8tGL7KOqd0xT6w23PtrVxAhIkwUDKJwk8dbhR1kuXXo00Nw5PWcK7fRLv4unn
bSPX3Ci4qmsr1MmsRWHOBC3UEcc1x9Af76qnYFe5kNPeYTzOSp9H4B1EO38KbdEnrZbgkaX6dZG2
oU/t+jdQr4TCz4XYzxxiWUzGxcgDnfIEjulHpDAYzRCOkl+fwMxny3tMHxFOfDIGoNVmDEBV58T3
uM/tUXDCDlQG4oHbsVq/rC9BPTFL12upvMDNZHiYw/7U5Ia5FP8qCFtvA/VOQBFMbJsWZoTeHJGd
ukTgspeIuEPgSg/hvjn8TisaazyIX9IvvJ9Zy4/bB+Iaink5EKjvKujeQWWXeh5EqUOyMSIUTKC6
oBwi+yPdEWoi1qZuRmACJIr/MUQ9EgqocARjykjmRHAuEKdyVXvYcx5G/5njbFvR5doYdZmWJIvT
tkIg0rW7KVbsJJT3yaLbSt6gjiM6tzdxM19Zm6NuVdsUPM+p8PdERRscjxCoH7+Rg9yhpSZYwdsI
bGAyYdg1c9jCfVuvzdo6dZ8WQEuLQYL1S6neh/wX2vns7Hszql3boe5FJvVLFLcQ8iWca8szQSp1
0GGdnP4+hR4hK5Aim3btJv4cGOp+aMZYy9qMZeVt+Jxr/C/wC7+WQnoQlojBsXoNF/h8C2hZjFzr
UB0rLi4Jshi72sx6M0S619pQBoQanykf/mLyYCtcXm2oTiUlpdarkiYmCM3OHKiLIGhJyLF0jOfE
zzzGLO/+IjXZSuTXNsm/r2K1uB6nNG9w3wnjQLpcQEqdiScalK9nsBjbt68G69DQshlxL4xzzWGN
/L4KAEo4ZkBFSV4KvBm6ia9c/BfYnf/llfvv0dEpXyNkS6iLCd7SrLHVX8BhnQpcDnUPKsLM1Xcd
CoCyK8H3VNAUqPCc7Ia73GXFq6zPSzmhUSmWGe8cqNd65M8d+DmqlNHbuuZBpA4u5Xm6Ylj4LsAl
qX8F0AaKvxkuJq4hSSqZKsTfH0AWf+aQ6ALwDtrqZ4DhHpJH4wGjvL6GOVOIWGS5mT2wMFuMu6tT
LqkGhFTqKwUJMO/KzVlEciuAwp5TWS1WhqPXKZ8kC0WsFSWOM5Dvp0rJCrNW9J/VXLznOWeXAavS
uZl/ru8P5ZWMmjNkscDLInyEj6SiDPrJO9ULoAzQucpbZ1e78pV7Q7av/iJi0YYTPIGJLN/lnZPu
yl34nD4Ddf8qWdJLcmcgNWXrrlzjnXEqZF7SZLDuyChAUI5l4pQyzaNBQ/0s8AhOLz5yAM4gzGVW
BreCJVVTBIPXUSq7aq5mWtODXwfAigS1pNgIzSIzrGGKd7f9yLVMCZa0tkNd6bmpB75qwANsPHVg
qv0B2jX0cwe7dPgI8Dzh2BwnGxfAqb7U0IScd5JuCXezW/fgEfubkuxmEQ3jqmBl0zG0YdB8TTp6
kMu8gIK0syHQm6a76Kt2jgFeSGygvz+ix/moHovXcidBMWs+Jv5fPMnkeFNvJMYeQciDUqUiS3TS
YCzlFBjzRFrbPGBu4Nl4ac4T4sYLLgu8SuKFx9dgskxu+XVZRraCqoKugYqUekekrJ9kMUL0St6R
xRbM+EEHmzbJL2M381gl4a3wETRfIFYiZQz1uqceFJkItj+8Iw/xHXb5lFuIjgl1J9HJYiGzN0Kq
T9YotzIPqjwIYvFPSNVBgr0H8x0rxNmKOz7ZobyJFvGJqrWIO2Sveh5EkyvNwg4d2eY/utoq7kgG
Vv1kmr1iRxHVtVm6f84tsT6rAfo1/D7Y96fOVzzenk5/EeJshBufLFGeKBJbvuASfDaintQ+/qOY
Xd/LPrtLslV6+2SNOpSVEXDyonbwewCZYQgKbOvPwJe1Vg8KvC/BDzUxp8QKfA1KOISosT7oHbol
6mP4RT8J9z+gPIxxz9uea+OF+vSbqASLqweFmwfUaIrya9DyaMOdcKNNXYTCW//jtq2NiOOTLcpJ
1rXeK0qMS9kk33oJsvDTx20DrANLw4LUMh2TKbqcnPZO+hLnpuaXHrqQLlLyFh3V7ufMJIhkbSEV
5IxCV/KpaCBTLlFQkiL+PeDQ0Z1SYPoHwwy0iFGL2XCrn/aRCl8WqZfHlhsDd+I6u+9ie+Qg8hF/
rZvMkQ2vSe4Z27q9QpQuCV6IPKafo3JjiCZglxAvGb7qLbb8kr1N7uzIDqmIZLM1uosTZ38RKl/Y
LqkXBGwLKMiRshOPXtdnyyV6bb2a44NOSFolu4Yvl+zLaM+hsMHi8zDcowPnSj4R1KihKVB6mAbH
aMq4G89FambO/AQYIgkvCLxIRKYkgimfWT4g1+TG76R3KC7LrBYitH4JG476SuibMXt3lN0OnEIG
M2/ZPAF/toXuQPIpxyt9j23hoI9mgl2L9wxVH3ZVF59arrFjo3SqYWbK4G76y5VdyoPNpR4FaYN0
aTm3s0mCtwhlkpKop3ZkFsi+ffAu9/XWtlLeKQu1aGha5Ciyp1+kP0Qn3+ucqTkTUqXBhy67ZXj8
EeloiInR0a9s5WtvBc7EugKslVO+K9ObTu278j/VBTsHK6t2N8B47VYnFt3RVj99fexpYs+oTYMx
SnGcRosU3qr75pyDOzHeTRC1i0CTBW0/9PFZyk8bedEns5Qn61vox/IS4opKkbCbCqgjxmjy0i52
J12ybn/crTTgkzXKjYF8XK4TA8khHjdXdGpvvs+hGEvw8ywE1lY0/MkWFTEVc9rn4OQnB6lWMdOd
7qGljHQseOAd5UDwX5WfHw1vWtB5Cy3hNL3IAN8w0oTt92l1fyh3ZjSLJI2Y9nTlh2JHAmLhi77r
334j96N96rKjDsY2w4t+dqFFFGCXMfN5CYWb+9/8QvxRPvyFrdu3RKL72IJcgN2whX9o7IG4Z0zO
DocCAQ3m9A4sLUpxM57QRGB7kF8AtEUdID0pQgh+4wB1Nkl2MSH4gUEMUHIUT8vBeDSsOjaXxarv
VR/T5LZktk7yEr2wDtdmsqEQDj10GQEppNMcTHi3aFvAN6gvgw3kT4q3KLAJhlfTrf6eHXFsphsg
+MZ4pII/+rX8OV+MkYJv2jrVrrvX3oeDgdEhwdEwqGwx3TA5IrQbXpuj3H6bKqNR1Pis2jnwBLvP
7hKMKuW76lEB0Roogi7j+nZvDZAoCplQua3sGkHAn+VSz4BSh/VUZbDPg32JFOcnX/GTc/RWnoZd
BskiiCviBTj2NqHqVe7J1xYfeb+6Q/WCN1lucvNKISIhXWsR9RSeusbyNIGyS7kcc8Ftvsb7Bvhz
bk/iDYsFJt40hgxaA/EUSPohZvT5/kodXwbJiJLOG4RZMB4++cfBAjmkz6qKbdRKZA0cjGBwF3nQ
dFO73KkgEUjFWnVDLbP5JTlqofJdlkMGR9j1pA3Su7Ud6imdAASsAMRQXdFTPd4p7GCXwQWLDqj8
nMFSvMrUQITs9P74IHxlPDpbHmptnKp6Jm3ey4EEDJPspY9AE2EqvXcxBmcWe3Z+ydpR6j0VOr3i
aw1VoRxgpVZ/FbK9rLKoychnoS/nekXU+QBzdcUXLSAnraN9SC5iM/DFa6dyN4NAFBRBzu0dJGf7
ljnqJY1m9K35sSIbGPokzr1IQvms6vSmU10vi7pjTRtCsKbqIKx77mzCO4yBSKRzdy26rZmT/eSe
b6/rmqDk87Gkp2FyDgxTuYGF9Xv5QXC5N8OVcjzRkTuY3M/0WEFTGaoR9ZEHI9qlVrlvD/xB242H
hBUaMTZZpeoSC658mU1F4Cqm7okwHJv4NT7kZKUDH2L8X3PQpLjnByt+iwY7fFIfb+/GZqSy2n6V
cvlTIciAGILMg/eA6UzuW5MASaFZ8ZG/ETdLtA9EhtGt93xtk3JAtRFkTcH1gdtAeT6qUrMwDPv2
uhg3UqV8Tx9GndYXWFavTJGVz/2vogQCWR2YoR65djfuCQ2yAxp2jlUCNmsdyc0EJEvA9fkY2LDk
txHSvIlj3A8/wUDLODuso0P5nLQqW04XYZew2bceKZ7JbvpvukdrJ65SXkcfylyPdJjhlPRcphBz
KAzv9re6RuVTN5JyNWIBCaG6Bqq3x4w7QVTX34gWhuQRQBoP38byAUyLlNOp1XmuQImhupBXRccq
d0b5znBae3IMTNq6nC19bVhMuoyDQkOS+AW1e7loAncoRd0Gimpx1AyMYEq28CbmDr16yJkJ5lYB
YXXVaHxSyce5DAEeHQkmmhR3IkL18vT7OcyPEmC3hEIXtceSN1kzdZvB69o25VpyvpDVRiTv/4MK
ABo00az5HJx5G3Ceu38XPmH0hgctjIDJXuqgDqKYGF2OZitU+rzRS1xwbKOzWDyyG1tbjV1g3f7Y
og5s2IuBzA+oBBKghebzP8PK5Ufrg5AT6+APy1CAgia2LezwanyBxua/zfc0UMZICFAVwrT9OV7k
lVCa5yJHdxnTDsZ7BGLxGe0B9X00/1XbY22Lcjbo7aQcF6BBUBy1N9kpPQV4cMCWRRs1Notj0D9t
h8KgMEFDj3S0aC6tRtOkhisHxB4nApPO9807gHXHbM9OZTcfipUp6qGY+27WUE8NXD170uaPmldM
cBm4tz0c2Z6rN2JlhPpUrVDMOadAj0MZRS+rtZ8lF3NWruuiNSf599vGNv3Myhj9rYouUEfIRblj
J3+fquielxKH5yC8WhpnSQF1ym17mw/Ryh598dKy0wYChZa9ZgcqFF/w2h2bYH3bncg8RgcFFfN1
dKyU6VWuI3IjD14UmCT8TVGQVn7L5rGnL8iHv/pmK3OU94qEQA7EEgmEmAY21/xIaxZqYgv0JmPm
+L8rouKgiM+jRNCICbXdpypk/zghb/xhEfyiQK8oTfhHsTD2nWyc+DJnDSNsvg0XfRgD8mlgnPjs
QGqVCyWxQ3u+yFsvXvSPZZgqSzVS5YEzqsHuZf4R437eHIignUljP1faj8jov+ddMHvZpHzRaxXC
GMbdxOWTmRoCI8TZDtVVNAUAIIA6Cl1wCRU+hnAxxpzGfWcTYTegGwAdkMzlTXJbhFmTH584IEb3
0R0RQwcDfvZCRPX+YuRq8w6vfgt1rcK86bhmmH+3EBXXcKcj+Pd+E8OWu+U1yU0i3cyqyWwfkpVd
6ivlvL5MeddqbgT9iNwP95XTvRIsAassIGyfhz+7Tb1qYpk3dQywG/L10QGUB3TNOfhOBn+ALGz1
GD0CMOIFd2x01uZVWy2RisZwNPuxR6/dncQGhx6aeRqjk8Za22WXV3izVA25gYvRkv2PioHby3et
aolOuodai22cFkd5ARgpuY95kz13SvK4K2fyZ4WXB29lXhlEKRnrAJNO+2IHctaDcEegEcKJDcNk
fMWLG12ZmtFSqHkRtzrWFEfTHub2ZxTmZhzuuUnEzk6sMs/me7NaG+XF5khIDIUc0MGdMzPYo2+H
hvfgzyA48aHICI1xDqy4J+he+rdfHsa5uUT5q6UKWOe4lHAPeQV2OE5zdLFjPG6bnSlttTrq6W7i
aBHnaiSNyfyucmPMkcsvsROf0r0BHMHvYbzBARvXWw4mnnuZB5gN6vFs5PJWcXb9SygHFIVIG+IA
q42NOwkgjbpS7Uz/lqZAC2CUKwc5mNSbrciikdj0wjqvyIasqioAPtQHzkJR5HoRH1j2II/rKHb8
Wgwmj/FPMJ49EnJswwl3YGHblUdlL4P7MXgSfgGvioI4izRw65Ovfwv599Unl/mRL5Ux1V0Nc3pT
cK/BzO1DtVmEXpugvngA8cJRS3GBOltHETx2ui+QCvo9tv1egY3RAcLIQVEGPlh/TMEFLt5puwT4
KtCxMamDN1PV9c+hPjtIQ4W05/Fz+L2G7Hv3m8NA2AteuetQlWdPrG+FxGuL1IuDvlXQSH2DLsCU
WjkX7/WkOfVRyYKkbHY/14aoBwf0i5rW8/iYMwrEAG89E7jBYhsuKRDLIqI7GTNW6IMy2/isJVIv
jjYtBc467hL5xs29wpu5FwNPgG9oSnvJiZz+nZmLbzlKHYRTUFCFsuIVtxfGDkrMu+IN4jAY5fWW
+lD6pN6RAsxQfAE2NQIpgUuGAZnrJcEq/f4AJKcDt0ZGt+nkGNhULk3zOXA1db43xocgC82uPwOL
YUJ+zheD0NT0+V2OS1dOv1Ujw1Fvxu6XkSJdAbYEiOjP11aIe5lLOSwdo5IACGoH4048YyIBxDez
z+oXbpaU19aoK6NCRhOIZ0lDVXV0iHpPDWQIZi3TZ6AC7f7AmpfedEpkYOo/q6MuDORy8ybJVayO
Ry1F/joazwyfxLJA3RShV5NeKLAi8grNdxwELUAliK9nONwp8KNH/A2252I/Hlo/tgl3mWaXYMR7
vP1DNsvF662lLo4wGyn4OcXfcVTwGv34rROY7mb4Jie30RozbFYr4podFwXClVVaL7StKm0qalxX
UTG14+QKhidhVBtCyxlYlIvZLI2UmIcvZpUKyc5e35z/ftvLAODqwYlqQVXiHgvm0uM0LX4pFJAq
fJQ7UPBgimeSWFrlm17iz2GSqLwThFc1pv5gsJqejFCyaj5AdS468uJs9kykz/ZrtzJHPe5GL3Fj
DKlnQL6gX41GklU8GYcuNrtd+TC89y7ngRwXUnHzUfb1N9UUd4tF0K6xm38J2WraxN6t/aYe+LpT
QVFN9pvMZ7V303N70h4lD4PJaBMA08ssbW1eLbBkabIigSiLrjUlIV93Wqv8PtHF19/6Zph/x1vQ
PKSusWMV7sXNL7yySC1RW4De73UssSTQqtwhKuUVOFPuxlN5knzEzqE5KXgKdDd/6rz8qbDS93mv
PDd26RtMtb7Nt3D1cyjfzMu91oZyortSqpvBuMsSXwc54W3HsR1ErqxQPrmDxmbJtzqi1wicxJq2
VE4+9s+cXN9BYPWtkLvFHYrKxtyuJ8zaQ8EDeKUjpM7G2hwg4BzKQHbo3b5NhMpfFM3Lxw5kI4Y2
nHLwKLp5ITu5kvhRrD+VPdiy5vzt9hrIT7w6mqslUG6eU6c4jGKcFHHElNI020Pz1PSdLS2sI8Ky
RLn7SV8GCX0XAIgN3hb62EzGc9NmVvZvqBJAEPTn9FP+fJEjaU5GrAmNZXsAt1hgfL29a7dPu0jD
kiDCqQdNhuMVaNJxnNxUVfwq97IoMvmWQbe9HVGKILsAwydYPukaoVSXY9hwuFqp9Jyqz6ng9mVk
1pCvm3PfwL2SJdHOMDMzjXDf4ETowDQaiudAfNHj7/PIyo03vdnq91DOPNaqaeFr/J5pyiFUCLhF
fKh1xVy474ng9GCDarrzXD+j7pAbZxWCmLc3fzvwWv0Ayr1rU6hGeosfwF/kt1DnO7Wu4pGnGug7
57a1rWNrYEJRFGSBB7SEuiB9XfKQGkUcxImD5A8hBJQwkRN2QmHFqBkyXMqW415boy5JLqSZEAwk
JpLbyOaLvrfi2fg3rYi1FeqCgBBF5MIGOUpXYxKcPxFnvQwY7dEhXcbawE344soaPRGhBBM3chKu
I7QU8P7qO4KuQ6kxMpUvIMgHFCvxax6fLrNQbLCqPU4268hsXVhDQyyL/zC9RXP0ZTJmXIQav4HM
SqivCWBX6QPhzVug5036WhdchMv9uH14tmg1MEL0xy71QkA6OZ8ztYXTs9oLEgLgup0BVncndJr3
+Eiorfpz9ij62Ut9D5Q3E/+2mTggM1OJmBvkuOk0KSj1SlwUFCIHN70jU3WRrTnzebE4TzxkXs46
XFvuYW2POsIAf0QGiJXJkgcM3gpm4ZLzVdtYq9OcWoY98r+jH7C1OeosRxOq/c2s4QETKrvmWntM
JTNVY3NYMC5GoEuNynAJW6H7ZVrKgIa4oMAn4zet4ucZRuVSIOULMIYB7XVPBtNUm/uGyURwgyK2
JLNFp4Bhd8M5fDJLHaZuLuvc4LDUUFYcIRhtOWeUlLcsEKAeWDJkwrFCedZl6IdEIT29eMYETxZa
xcRYA9ka6nMh8P5jgfyC1dbpmpEnCWh83EFa7NEATjlNl2+pWjFWsvVIgKwS30bHw6lesbq1WY+6
n8IZbhppPuDTEFsto7PMRRMYI1u7DgGJSjWoKbeiI86j2ddiaOk9i9h94/kgmESBNwyw913RVRmZ
EMtdbRhuD1A6RorvK+xsmoOHRGE8HVsNZphSUQkBBxd4palTWYG1hW/HWUFTBVxNgJkGPuZp4NvY
Deat1oPK87IKVktJ4UHr/vkzptowRJLAQQNkNuXGKh3VQ3PlRU5MRNmDH30JztVjsVddklOxMMtb
L8on69Sd54MlLlGRMVz1IdqJuZOrYCnMUJ5vXf28OABIgVsAOoPSPraiO1Ddgd2jY4SAGwcZLlVA
doVYE1+WdEdWBzmIxZLnYjCFKxhr49LHbi5seRrs2w/I1jFWMTqk4Ytidglf9bOZstQ5rWlxfpKd
uicsJiSLU/5y7nZzTStj1OXMZmB1E4ShbobRL6CWzWHABPswME7qhpf5tCbqoMLvREk4CDiorWCq
dWaH4+vtbduwoAmSgAILOZ8ynf+iKdaVsY44jcfRCDGGD7IqxpchZ4xyZJ9MUHu1zAFkfmrAYwmU
tPUGn+Di2GPIrJVQezWq8tKIIIt35RFcidlPBS/a7b2SNh7sTyuhnhWZn4emGSDTNOn6sW5GTJpJ
U3OfZ20FWj1u+WUo3GMTy4sd1zGEwmf1vRDH1gz6oXKMMkzhz4RvfFjfF53xo8+Tn2XaH3PFOLQS
5ruq2cok3YuEGvOgUZ6aKTe/FAL3LZ2HyWya8tCWiqfU/VuctL+UQvmqhTJLU3LrHoEyGV6DUDQb
IF7/fI9GkLqqjQxS+tYxPrpnnDkntgxQmRqvbP2gjWhTE8AbppOi+HV8kNTRWIYaxAq4tHLSVjf5
5JFTsKO/al2zbn++jfjnky3q62UYpQbyFLagH+3OCirwoWqP2ktRnvVYMpOKNb+9VS4FAo7n8Xzy
uoYS0+etNNKUm3S+jbGVXGZhPl/fR9AMIlgt4aFEFfd++t4wpYo2fBOsqgaQcAomrGlClwDKHZ0C
j+tl1dc8vZ/G75zMyLS3onUNybyEeVAJTpdWYuPFOJX0AjIaA0TjVSt/4MC5sNiQda2/DURXA0RZ
GIyJ/MXApBcmI+M77isrV9m68asfQYuzZZWRygX5ERr4LRugqRQ+9G6fma0Adr1QWpktWNAQDBoe
eiFHDgRcGEuJ94QvWjVRANprmFjPXW7HWtlWKvLJrPj55IxxHtfQEog99USIquP5okEsnYhgEY9W
L7snttFf/mSRej55QAnrtAqIMErsC2hzQoMZHFzRnnUrtq7h+qtRz0HWzbKQzmRH9R3XnGR+z6nf
Rumxw+riPePzEWdFvz1rY9QNTCpI98Dt4IiAuhedIAi9VL6EaGtm8iBuOs61Lcq/QF9RiOMQ2tU1
Oi9e9QOpzhmYV8lsNCQ7ldcMDmN1rAtAVVyEdJFaQ8JNT5DEvQ3HywJt3Q53omH+JRBqy7uQOTzw
tIOqTaSrPAUXiXEnQU5LMXlQnrRm1ENS1iw6sy3QZNNRlwC7WW+3Jetbbh+cP5apSDrQkrLg64vl
PPV1Fb1bGcWB1DO+oweURZb8Ue/IALi2Y0cXW+xqcOCySphOMAt25VUFIa6HJfktRcK9qxbA/hFn
EUFdK7baY+1OvT29QCbm13SXE5dnM7721vrXv4DyCZy09IXSx7+FzBaUJ9TxgfQ1SUOGcJ0W+8jR
neZNrT2m7a17tLZNeYdGGKBjligg2DmqeMMkPwB/1WJNr53HHKnYXCfyJdSfBKg30BWoStN7I4MS
vCd8QAxnamyslQyZEky3jKqx07cQLADW+u8odbayQ01GnoJvjfx7g4wg75Raw1pJvErICDEOQ6AI
mBxjVfo3IwRkRdDDII8of2kWrXKjKcnmvpDgnxp3QIFRAt4kP4Wnj+AsORhvhBo0q8i4dX/XFqlb
FLULgJ+gd/YGrjPHTDOTSbaHVmEEWywzVOI5dnMcCRMuK5LtozQGO4lTd22bMwIRhhm6NVwsdWS0
Eb6VIPwqhMdCr8y5YcQAWzHqasfoHrDWdQ1AR1AS0Quwp8WjVU/+IO20BWTwJasKsuXSZR3TvjLB
aoC6+/PDzytNIwpA3XiBoZybsH4XB7DD3PYkm3nM2gj1BHMDZMiyASuaBb039amEYJ88QqUUguup
0ALvpPJHrVt2XNH4bcg5FWQ1u057HrR6MZOy83Upf84a/imvajealR0g2+9jp34Tx/Bl7lTJ0vLi
jLa+DxU2s9ZGMKovHtExyQ35Qe+SA5g0TmGav4N4aHd7dZshm2yIECgALZYs0C10bi6yCOPboINB
WTX6OnA26ptaaGK+72XJwCAh+mEBOnmw24ct49hvb+3KOPX9Ri4YmyAAFxZBmmZf2++AkO2F0Awf
xpPoGJg2bO6JkJXxkN6PTxhqyM0KBEuE5gF6UCYeDoh2F16yV+5vb8vWTVFkInxH5KcketJPGSau
VDvokBSzYCryowyMnh4xTtbl9afjLXJ2NUlDNQFShdTxjflhKbMS74RhVjvizuTRrO3kLkXJEPIx
4LIkyqVLjTELl+lNSYR1bV2DliCRExQ0yrcZelAuy8hBRvmoPU2l2d9ldv6iIDp5V21CFxNBacup
ThOrv725ucofw5S3U7umkpMAAmJDUZrdfKzln0v5ePsDbsaXkDP6Z3U0PSg/NWGj1m3q8V61M8Cn
V/k9dvP3UD4TGEGiiRt7Scc7eaYYSYPetjcVSue2AmRn5/5FC8qXMdLtKq78tpdsIdR9YAMfeRAf
IlGaGedpyxuul0x+5Op5HORGqbkat2koAmtoUnPKpf+nCerCcvIY9Eq7BG46fJ+y54ZjYVY3c7n1
IihvK4cx3xbZRcOXCNAWdlMgZiR0p7MNjMkTE+63uWuqjHo+1J4Ng86LY6hrjUsyph6Y6H9F92B2
BapEvufPZEAMYhpMcPJWhU9RdbR8/4e1K1mOG4eSX8QI7iSuJIusKqm0WpblC8Mr933n109Cbrco
FKbg9sylD+0IvQIIPLwlXybCYxue9/1nmvI4zZoSdTHAMZ6s6rMMjcYK4iiqMiN+W1HVqhwZkbHg
QvDX+WaW+XSWvpJan7QsMG5LaLNmu8rNTuph8CFy4djg5FYfLlsUGWS+ZGWPoG62lRQZ3td4+m4U
ghRH9Pepm9kcd1kNhyxe5tCv60MoAyFRCIeO6Kc4u9abT8UkqU1n9jk4jlDvvZ9pYA0YO52joiy/
kS+cyuT6xY015jmQysRUUdoMAefqr5Vr080+24cEvJCyr3ypXXA0PokeAV60BsVIG/VsSMvLBrOH
MwbqoyG306Dohw9JMQRToriEZHdqpx76QvUuHwkeQBtaU+g4WJAsk0HK+v6bSW28mqkBFcDwyQww
pOR3J/R2Jh90qytKXxSJqQgiHO4xIQhuCJQ6sbvMrurDpBaFZcBlyW6XoTVeL4LhMO5DurHALAqi
Bl3UygVEy1Tty1jPP8e5fzAqkPlahqgDwcmskWXpMs2q8dnOeHWIuZK2KKGSjWzPwAT9PR3uekXF
7czbeh/tCjfGZAnutRTkR+lOexF8wvM7QX+ADs1lGcJhZ73cLFuMZu5q+BHwxvr2kZJQqAeCLuQX
RGZiFrnz70fTSpROECShecw2xIwlnEkYQknZcEbcQcq5gMQC4xNUymrZi5DnHAKl9/bo+jduxS5s
PU6b1QDcffYgjebZk4OBBt+HCOlNdJwgbjCCQL2762IHM3TGCxgoRRUE/pqhho53ApkNi60g9QwJ
8hWasyUaJnI/3EyraBTp3NlgmQi9X589SN8xNz/rMG4uYTokkMCDXKAmo1VeUz8LDovICuNAST5N
S1Ubxis+BghkD6J3KCuCm2h20wfQ43nDHoiny1bpfXvvtd8vjbnxZl7AbydzFiSD5faR4Rrzt1i6
V+bcsaLJIbFo9pL7uTZ7yTiAsGzNjExYZSlrDxnpj8YijIvOPTXIjlDyoJ4aeBuWutiIMmuK9Bk0
vU/TDjv5aILx76G80h+1I9ROvdpF5vYyPEdfL2+mwC5bM7CUuJ3D2kTdEIKQDmk71HfW/lPU6Y1j
E/nDgmjGuWySt50gG0f6RWmkAOt4fwPrVbOiVEKk0uWr29vJzjRygQlO2QrbubHBfDJTT5beSojx
iiaiTX60ZDDaGFR+4ov0dTi5CDWG7o+iQffnDNezJsoQTZqKBYGZbE48SqmboyAYvQCtIW4T8i4d
ZqUNjMSbxAL3wvv9G4ktmag7Sz6IF5xZmu96JXk0IhRfL3+n83cPgJs3O+zRCEOj0jsDy7LUFZQA
pWcs6m6wo1twsQpiPU7p770tts9q5voyGFjTepsChoKetXnM3BF1zQmTHG1AXsyb/96Kh00bvX4T
nV0whjMRs1w3YVcuNlhLg9+sMVTbXJSBcD/Xxgy9DpsHp+2KdQ2zOA/StvInXKsc6G0ixEmLzNB/
35ixh3lcoZCTB9oCEl7ESZ5iDY/2ijfs8rHgpHDv941x+lVSqEOfw2V0O/2oHocvENw8jZGTo8ti
hk4dCHmxzttx7y0yHgNVzdUeARlGg7WGHGIRKAEJ+uAPAErnyZuFQhwBDJygZAMM5vtdrNIqrSst
KrA2lEzy7/IPEGb2r7dZAxlO/oW2OMld5VP+elGGwHOMSFIRydq2poD77r3xnNRRaU4SGFMqiNCl
k6OD8EDw8Xg2LMzz6VDhRa+PpfFrmnQayhDs32ogu6MElSdlX6CTEH+RqiuKP5Q80bI4qC9LRaUG
yTCk3hHnMZtqS0uVSqZMNxWCH8B6nZIb6pNjP7yeH/Tb5Nq+pQ2MZS+kvuP5MDCkAKeKyXlkQsyt
0EBP3Gr2DEKOkx1E1S7udivGKs3ZUaDErju9+QktOusPaJy5geZrI4PaPVf5A8lJG2FaCrpeWgrQ
Q17PfmMnndupwCFgqrZw5NaAVKxZ71Roxzu5ou2KLhkeKzVOvKZoMbmW9h/lBYOIpZr4azYfEgk5
aia5kVqVYNmxF1cn0FgcC8gKD00iqJJyX1EbQ84mFKI4YnYdcDdta2D3VNqPISAshP4O1XLIIZ0n
Cop5n2pjjOWEojKVRtiCVwcByc+kBmdrVF9HQ3nq2lQA/j03BeZui6CrJYMi+nzOqbcp6AfralCl
8+os9lICvtSoQ86lNYkgXj33zO+tMQ9AQvIw7VuzDJZi/bYY1p2t5XtSK6KvpcI9vI+L39thznoc
1yRuC8Ab42tKrJAclzvztQVt7iXotF12JOeOEsZsMLzL6B7AaTEPdq9rVVTE4ALQdODYMlCRAt58
ry7rJ+iPdM4ik0d70HxbrQUJKnUWZ6vcGKa7sHnnLOCVktLAYEWRHRQMA5jm5M1yd4iobpGRC5bJ
eezer5PxySvJ60VPsKkjmutfXjuvACxZ9nN2UH0dfKRxuL+8s+cemloEAgweGi8QG97pdW8XYQTg
vT09TWDgiDHwddkCfwv/tcAGdqjqFvIcK3mg6J2TArYT6rvBSJ1I/qZqIggd766h4QVIG6ZhNNyr
998LNMwyAp+W+HrxOCZqgLqHH2uRO82r4FvxNs7UsGXEtPDUsEV6M5TXcG4yyR+Nndpkp8jQBJUg
kQXm7GV9BhxlmoR+an9Zh8lZomV3+dPwfMV2Dcxxi8hqxyudeC2y+IM1kzsy5B8Atni8bIZ3e7dm
GJdUxXZSGdaK6SS9OJlD7qp6F6BJ/Qlgd1eS+heJ9H48RCIXdZ66Q1Bh84kYF6WbvaYVKVwhVUct
9lT5Ky0xdnFXQ7B9Rzk2rQaS016GHuW4kythLCL6gsxpTGKyxn2L6wz6RhS4UgzRlKlAuo5/4pHE
A1SP08zCATFEokk5xMqDzNb2SecYDVJo00yvZE0k3Mm7ybhYv02xzY2yM8ohT2ZKXp/upUzdj9UP
DTAGq46defnvAGz69d6sMT5fNaGF0Pagp11agG20+H7KslhwifkX4M0Gc8WUMLRxRjAjk9apZ8X5
rsgBgg3Vr5cvACdnx1qQsMMhoQJ3Jl5kaKlh9qNp+ya+DahNILeaAiymgThUjaHQJIpuuAdvY48p
SJTdsHSDBa3NESAXh0wpsFm9IerfcZ8rCnMFSzeBBhULF1KgU6FD6g0jDn8JleTe6I1B5kJ1RRiC
XQLqtZCD/BTDJ45luo/GGDIDYf69WlZUDDC4Jvh61A2yQcB2mUxGsZpQnCGlTl7rjjqGxbrpZHuY
RcxAPVMf5f06CMIOrsfcrJP5fllEQkvq4Th+4fazgKKgxMUCru/YmKE/YxPdhLGZp4M2IuKGpPox
SezVq1MZ7CBpeZVk64NgH88Ta3oL/j0urITLrGXdIoMFzbebHrMulv1RjpS7wTaeRlDTO1pboYOv
5JIDkQxQMJuhd/kHcP3Xxj7jUex+mUBWaoHlJjYOJVH3atS9RHqROjpeAZJUAu/Cv4Vv62W8S1zl
YUEafMWp+2JRHWkk2ZdXJPiALGSpbVEvfdX5k7PliXRm6qHO4Bn9/K0t5MNlW5yq2fvPR5e7OS1p
1Pb6JMH9R+YC+oDuOaykxu1kA51mI/m0puAo7mvjOEzGQ5pLk2+XRoAdP7SV+dFCSuJoXSoa1eNk
je9/FfPI91Y/Imdsfz3yposhl2doBKL0Gt+LcDwciA1sGQqE4gGwoeyv73cgwwNUjw04fWs7TFwt
LcFso/S3aq35mpk8tDKwWq2kEDeUlpNqxFcDnfGcezPGfE/4OI4SYEZLcTcXaXsAvEISHAeD6zcM
AxNfmPU6x08WiTzNlWmVgX4CZzkmfkDpHjnrjdXdVM3nWLWcRcHsJ5IL446O6IPKs0u9Djm2CTor
cF6eBjROQ1eH2q32ohziJ/kh/lF9rb31W/sU+eSD/NkqXbkOlMlZb6EgujxohktAFnHIT92+2qcH
cpfjL+de9Sw4f/S6nLlh9K8MBQN9yAIZN6ziX+asslBdCTQ/MyBPhGKqCkVwUP/u1X2l7f/GIMq1
tgVtDCBEmaNFmk6BJHzyK8XNrn6luIoLiPkfpLicbjYOFwYj0UegIC72Lo/6mPedQUD2BniA4hGq
tyXtBt/+1vSQjaaoeRHdL9dB0faWoaE9qLDJXyGPGoEUMIpG6Gu14UtGJIEL5Ec+bybY7C/RanSg
hhBPzAk1nc5br+YKKW11UL3BOIiBaBy6E2yjhRF6AO109aym2qdtszYokfnxLA0goADAwlg+RzHI
xRS0QCsdgb5yWFrJma3GkxpyU63z5wIfxTFKOcc0IcByS05O5gJUS61fhTMkZki6G1LpTtUHyKNM
kKsf195PKtoAjCRfcO6oGzk76JslMK8/MVKpH4ru17kzUFpZbwqg6//k1HGfRAuiOuCYBkMay6Ef
EzJH0TSXQb5qx6nAje/iZ3lBpUPXlPtmLQSXmBtwo5Mka5pCuY9oqLV5QyBS3sF/alDPbe6zsgni
xi9MU/DOc0rAOAMbK8xLFUZ2iIgCUMjiZ/SFzverO0z4x05fgm0uCgrAo3KoQjqVP+wxACNER3E9
1cY+4zj02dI7DGnZIB21g2TjOMZAPGjMv2Ko3EDnF9KoAM6/39OpKzAVruCKUYpT43rd/6I4/UM3
xV0bon30DOjQOjt9L82TosZa9pdOkXdeUPFDSRg9M4BEmAhV70tchAmJ0wKiwna5qr9RnkINCVQW
NJE3+aN0kwtBddwt3ZhlSWulHLGqVKR0bhbNugxD29ppBhdFe8wgoTyJypu8tAapIcr2mFbEh2Ru
xTzLEYkzHbdC/llON1Z1Ak+EM+RPnb0glw8u+xfOZLoNEn3QOqN4ZRE0oN4fmCTNtDWKUJCudOlH
NZb7Ymg/WymIoUDAeYc+JRqTlvIz7pPKidPeNfoowAjMclP12lXWdLuoBDVHTzmfQ+0QqdoD+sK+
NdYH1e7uB7sRtJF4Uc3m97J1B80sZwgwgglmncbkvgCvj2Pp9V2Hin1mWZ/kNoodlARPYSwSM+E+
ylvTTMRnYb68WylPSAuV42UHGPlzdCRA7dlOGjlU8FIofUU/Nuv9tybpBdy4yFTVlzjq4Tx+Cyvb
GahgQLXtGuaV6sVHOXq5fCB4WQR6ZsBf0ST+jD3IloqJAOaCPAWFnMi8M6bV0SH5SX5ctsN7bLZ2
mHdNGceh04seNBNoMJVp48UggiJz7s6W4US9qPzH38i3ZTHHHBwBPXht4Ber3bDTOx/ipgFwiLsK
bIUuld4Qth4FFlkSoWbVmihJGwJKP/2YXVFsGe2K/A4ZRVUebv1ls6FsPmJps4JJQTT9xkibwN8t
XZlkPCnmdNv19ZXax9c9OO6JVezaUAG8IV39RQvvhq53L39ZXiC5/SHMmbUUeQAbPZ71BJpCy3TQ
ayFkSbS39N8318KMU12eTFTDl3trurKPK2Tp7AOKMDM40pvC74XD3NyEd7sqJozoU2PM1CiuANl4
Jb3/Gj1BEs+TNYcOW5o+9MDnaxGIlptkbq0ywUM7TUO61BWtNs2eVt/SQUvJzcw9HTbMIsBaB0f+
rD39QSTBfW012mIjAAueEVAtFbQAYh03JnN6DMWBF0l9HX7GgKn/z/hzLRxw5J6djVHqnTYfdpq0
xS4iGAXlnjPo0OHKvl0+nfznXNNBjwpaBcwXMmcnV4dZ1tqI8pNAOf7tOQ+vKNBNEQ3gcfT38MBu
7DEHJ5oixUgWmleZe0A7PAipQFDN+4VUVFwt313nUExeekyT5+53wWq5N0VD/gAgNsJs1isAVYLy
b0bwFdNHynKM5iwSyWp8pP3Z5fBXJMd0vW8WmeuvYkS1loYUAmrmYdgRBzkLqLpV86AdKVmbCOPE
vyIbe8z3nCqU7ZUCR2Y4vqllM/TVE5VLFpFbcSMRUOyBTgfKoABzvT+r1qCshS1hoWmYf9Vb61iE
3TEt7ZeonXa9YnnxbP8ki9R4gm/KSwmtN8Ns6bRVFjmXxvz3y/I7JRwDSTzszLeF0wOwAoYv2bKH
0lR1Ho6S/c8r9p9s8c4qWs+U6wTUUzLL8ZDOKHLnpQx6bPTWwUSef6NImc7TLI9O5knCsV+et9ka
ZI4q6GCaRdGxkS0otdLxo5yKbj83vCbg/NZAUGYASsYckq6YAYvQJAlarvYxP3T75VjdDCDfUe4z
t2owiTeDzy/COFz/BHo7QNhEgQHPjxMbw4bAlqH9wvZlymIYtEzVsavkc7XeafqxHO8vn0iAV3DW
z+JU/e2YMH5bNzQ1lSQEH0RK913eflJWJfH6McKsoRlpp3E1nd6ALh5Rr0PwX+lL6hZJfojIB5Xk
jr28rOPi96vkZcOwT7vGbZfBVQvLBUbfyWYI35IfRX8qADBU89umuE0JiE2MYQdmNne0TEr8dOqL
Fx04DHBNeGv4SQ6vU2A5q4a4sj66ca87kCuAJ4oBARh/hHULjEgC4Db4u2s84yZ4ymXwL0+LY8hh
EOqQsa+/jOEMvuvkRhs+6FHnVSr4pZr6oz1nTgss14RQ1QiTk56tjtx8j+oPc147KpkciPqgy3s9
kNapSegCtehlVe3IWhVMdniEeI+nGuUptfJvYdW6bYL/byn7bIW0LoaCVuWgVB/L7CEvHlcTMXgj
BePc7MpQdTOMzKaj7iSz4kXrD30d3XFMjwXEGBrja5fFu3V9sbTQWdXbdewPStO4UYK5g2xwwnly
SdGeiIEXx04l3xi+kvSz2T5NaelKSe5WIziQIICUqZk/TJpfoVjfDZ2LeqvTEPDLzKifoO4dRrOb
deUVSYcghYc1h69W1h7ypQsMJT2S9KMyzrs50veSJO0Svd3l8urqGabCpAplYzoGujgzFI1yCG7a
a+lOdeKG3Rd56jENXzuZ+rkfoeVQTYh41Keij5y4j9w5B+Fwe7Om1v3c3vZ65VjtcB+BESHu3cZo
d6U1XJlx5+bpD52ApRi7JwPVXgCkX2ASCM2Q0rSd1QS7yty4SVs4lZE4eUaep14NSBs55rQMH01A
Orx+iUKv0MuT2lYfZlP+bMrjS2wiIyoaadyvEi5Wb62ftcjufWVWvi/SejOo0l2mV9pODkEjOawP
WU5eCrm4wlburSYOQKUO0ooIK1SdNa+vjNK6LiKMoWSdAxFWNw4/jQYVAchuqnryi1R14fV9qcj3
KuhaIivaLbLhZUDh9dFtgr+iox2eIpofbXeVk9Yhy7Jb+vpkmuuH2fhqkMh2+7VOXSX8GwcDooZ/
nwim5DSsRQ5IfZYEUtN/IjEueAfekVwiAo4Bbndna4hJGdN6SlMIkP9NKZSf628WxfhtIOfqVNNR
NQxPY+xRqCrYwffGiY7MxfvwWYyt5y/PwJw8RjFQfGVr/oNeK10l1eQX5FE+0YErBXKRB3svfhU4
0/kI0zbWmLDUIsmSoKBBN7M+TNWuzhDkg+AyoPFh0RwmH1pMCfjhRMQX/AB8Y5nJafIGDmaOUNNI
oZgI9fbUt9F1itcdutqg2phFQzvcisbGHvM2teZYKRiiC/15BOPQ/ISn2s2mIAOV8OVnUPgFmZuw
xguC0SFGTeNVX4r2iGitfgz+4LTQ2OTsxcVoMVIYcCyeTe1otdpLZV78XemVF0NguvK3MbZxg1kN
oIMbpKGLPLtT9kMyrtZkFm2fYEkswYdsJNM6mlgS2ZeH6YZOc5nXvzbwD3pDImtM8GfFil3kPYI/
Hc0oTFRSmuEJrKp+hLf5VbR0goIHTqTXG64a1G6aQ7ZE5Dx5Ieh2Z5nsxVBiuWsK/AobbMt1qaAu
83fVks3XY656hB58X/xaKaWK+iePj65pDUHuXbFz4QDQ4VwQxWsAkyp07vh9aoQXQU7KuE5QLJkg
ZJ073YP1jBlHiFXZR7ArP5ov33QHnu3T+NDEDgED60kynepWRGL0mp+cXRPkLYjewGl7NiBloUiU
9d0ImEfuJgmIvGevfWk99L7BZERPWDi5FI1PR9XnwPoBjHm+uNYrr7goVeUmjEQFLwdmmzCUwLwp
8UiUsVQAXI7yY55/Iik4o1oM2k4f5lLD/yzcuZX9yz5J43o/UDqipwuqmbMJCLJMgPgvlEw7NcHD
Wqs3YOe4T2w78lZMZzqQfPAWSUudJCn3kqp/VNPFjwvDtTEGmOrLLYIOT8/nfYF5+7LN/dW2d52u
1U7eNqcwmYnb93Xq5FCNSAqIdFaGXbrLLKVOvNqPQ4axvgIBL0YlkxRiE6rhxlnrgQfZj6KociRb
3l1eMrdURwfUUOJRoPLEJuYA8uhkmpBHdjuE8dCzDuxD55U3yrJD18ZNvKR31K+ir8v1/huzbFqu
p5kyTPgIryD4/9ap5TY1t7bYCzbN6KPXqLFOlju55nH5nH/qvRZMLw1GtjO3X7BiKYBsl7jiwnNZ
NmXkwu7SWQbGZU2hpiZ1A1H3UMt2WTJ5mCx1/uYTbmwwLkuRl7C20CD2S725U+X8NCv1zbxOT1Y3
0DznsU2bu0WNv8ZL/IA6++1SykdFWjMHQlqKZ+oi0nauS6MRkyZD0ALyYczbbmVqVzbQ9sLjZAbE
+C7vItReByihRvvSW50Qk8fGPa3uU57WOaSQYulWTMvGu8/b38EEwXlVa1rUpcDdJk8F1E9Q3kM2
PXsjESkK8w80KofA3Vpg42e9eG4Xc2+htPC7l3xlXv+WyxQRZHODQtsE4T/oZxUdsuvvXwzDgN5C
gQqUP5LjCO35vnZSn7jteqoO7bEORMU77iF+s8eO/CTtUjZFhG1EKuaP6vpB1hNBviIywdzRwSJD
mZs9GrnI9jrQsITdo+Ca8CpmGBjC2w4hOxoJvt+1ZZXbEQwUaIbe6oH8RXEokFh9NALNta/+IOgU
2Tu7lkZlLxYg0pQxwYSwu9sEI/F0R/1k+vkRPCKpwJlzN3GzQiZZiEEDOaoJeq5zkfxUOyDoVLUI
Lm8jL7rd7uJZgqDoGSnKIsiKR6O7KtV7MCldNsG/S5t1MO4jQYkDWgjoAlAUiHb9K7a1gulWXNXk
3yULozyQ+JNBvsbcpRWTHFHVymiiHBW/u2lO2kP3bfGVnbyXvouE0vgf6F9jLDqinfJQj/Af35BC
R7KmXa2k3uXN43+fNxPMRVqlPlcnHAI/bm778mOn7RJNMDjB7Z6iH2QCNwiECYD572+S3oA73K6A
ZOl22Q1aNDvlub9KXPUbQPlO+7SIYEG8NQHyhIYMIMGAXjA31yr1crITvQjsKNccsynuupp8j/Nc
VIHmnrytJebOSgNeiaVGVnUmeixMZvi7uFkVs4tkoEB1GzxDCEtoOJIjrERaRVxV8lV/Pf0NjSb4
OjcWmbvbY+ggMW3kT310k5ufq+KJDILRK96LuzXBXN1hicZonlHnq1d9l0aJXxfWURqQxhj5XzwZ
W1Ps4z5Mim3PaClhnN7Rq8/hJMJB8K7r1gLjG6ykKlZQv1BWeenWdCeQPzpQ+v7WeWkHro/4SDy1
dS/fX7pBbA72r03KzvT+brV9peljh7uVkn5HAEcvr+LspxlZDvRQd5dtXT7uMMY4i2lZerRccdxf
B4d/VdEQEcr+nwwOc13tpoOkM9ZMCY3fhPYA6eDrf0YF0792tpFvDTKW322GkJmhlG9ro0PRf14h
pIftkjXGRZHWMpbYBOJ5oTkGbVy3VgAot/uPanq+615+xYPiSIMew0u2GafVG6NiJZEKaq3yOwbA
26dmvuna3QDJlvBkfbx8Zri+eLOtjNdSVtPKVws+pE6uSXFvdNdCmB332m1MMG4qGqslq2vIFCkm
4BsyJO9Fo3/civX2KDJuallDvScpDsfkym6yl1Z8qVeRtBzFjdax9/FRKf+7sh7c72ZdjMNqlcIo
NfXVKCrVVVDsqsByh+nKdEJnvF/2iNwufyzhlWM8mG3kxhA2f3nlBOeQRRvGct1NTVYSRDfAvMQY
2FtKpyT3uVY4qpW7lDFjEqyQe+82DVvmrNR2pydgcoyCNr8tp2OfF/eLsgbKsA+b20iY2PJi+m1/
mDk3BAmlbPSthBfUm9yThhjeIQftsT5Y+xgpmP1I+9PRjrgGYiE/vEq8R1EVlP9RMVuBsQNEQ0iv
mScCDB7aKuEcFenRcihMpQkkNPCO1eGPQCrcRb/ZY2s1/dKF5lraEvz2Btr0r66DuCTKeQPxGNFo
D8hlkIEwuzwrSl2EKXY5S3ovk+7k8TbXRieZAGQWQg/pCWG85ztjzK1M5NSqSlJXQXxAsuHlt8m9
eYA4QLuno4OUG806SKh7frh8NTlODmYxGwO6FQy4nsW0YRcp1aKWwWx+X9TJKXoRtJC7iwrVU7Gx
mWfUD0SKCXDIQCBr4RfdbpwwSnYT+i2REUEjbX95OdxdxCqANQe1lspWfEzZjJq0kYHqTQnIxiUw
SRpdBX1WSXssdUAULpvj7t7GHPPR4qWdu0HBkyfr4cOSZDdjugjIR16TsbODsbHBXDPMiU1dokOd
RTH7A4ivPFltnUb9oepfrSmo+1MmB6YaHi6vjONEgWRXLRNAc1DTsnMlVYrhm6Spy0Bu/b5TXDt6
MIw2ULVvViF7zQoB2DARxIGcN/2dTcaJqnUck2psyoB07UcpLU5yIu9rWxfkjdyPtlkac62tNUMW
ngxRMA7dc5qMD4AYr4JiqGgpzMEAy2EBNlUT+YdyraxXUvJsi6YARMtgzkVCRrtoQow4GONQ+JDX
uMskTGRdPgbc+0TJ4IEoRQmVHfcBsAX8/StYdfspebLRkqmycp/NgDNMuuAu8VoABizIlFJLw8lj
FhSOeSSV8RIFa3OPtTlQq/PDLNrFLfpd/eg1BkYi88hR02yXzLdRru/acnZV62EwIkGQRL/P2aUD
kREmqoBsw9z/+7etKxQIa+lE8vX8WZYkr80BP0+eVWOPB2FvtJN3eZ95iEgs/s0gc2BQklliYwLy
XEKpevX0p/xTflBdfZcdbdrdyg6y90edAV4M+s4ys+1L03dtSUC3NRQ1+vtrLR9nVfKInD8YYfpt
aOuXuFD8RkZ5d9Wy1l8KI4jtyVei/GdYip4LXlhhgPoF02xQ4MK7S8OADZx47qoyBqckeFn89tAr
7JSoXu4FW8/J0N4ZpBdtY1ACec409aCcofngf+wBiWwxaUsXr8AvRrD1u7BDm+V00EvcLOdl1eBw
xpOrYvYKBG7Mhy3zJh+Qx6ME95/XxXUTb6bYgiJovbtmiFGhkMZPaouGfJa4Mq4wEB4CL8H1ehtL
TPIe9RCJqgi8XhZ9MMofhehx4B+/jQEGYpDPS1VMExJLMH2sPhicAqlCgZ7qLlo/xEQfvPLb9iu9
/vvm9OVtbSdTakn/nAiqkBaCQPDXyIk4Sec7ms36mNOud1ATTXtgiDq0wdCGWnfNFeU21t3cSzNX
96Rwp7iQGBXH0/xQZmObOf2gmFogxATbo/ozHh5z43Pbq25KjmV2BKGcM6udY80fLt9v7lO8McpG
FWFlyN2IUmDZ3Uth6cwpdOjsl8tGhMeGeTDGKCOyOSm/Ltv/R1Hp3aFhXotpSfRBr7CRtDNRqCfU
Nf38SjsW3ekPhin5Owi9QtCSmoipmbVBGVCupxJvk3I77XTIwVToWeFWjA6ViVV2mXxt5x/+2oO9
GWaWqcQaRElphvnfsVl8v/JminGW8qzM5rxiRzHtjtDWn/rCExwRvpP81wSrQRIOjaRJjVUE6v3o
dWpQ2FdjjHnmFVzDKPcU4AtIdmPkQyb+WYSp+V/O55txxm9WwzDlnY2iCN3KN5wWfXr+wMlwnzkQ
Qf5zYmzGiRaTlshoz/zNtAN/V1GE0PHEUXDD+9c7Wy0LDC2Qjynq5QkN/2lXrf3gdLn1JbQzNRB8
RP7K3swx3mRayVApDc7J/9ej+maKuXaqlmakGUMMvIMRaQBUoF4ObfhTM0QkNNz7DZ1VMAhi2AAq
ve+3cOomvVO7uAykqHDIcJNQXfu/csMbI8y7YyhDmsuhUQRtCuT7JHm9Ep5kbd0JPhA9WmeR+8YO
cx7MRUn6vESElR6G4cHwaU1qdI3opLlg6sqETF38BxyT9JZJc5YzTpmC9Gm9lOifRfkPOvGbXeW+
tJPlH3RaK/8rsWZoc2wMMperl8syycuuCkxgxsOBYMRb1HGiX/xsEyEsTKeHKKcJc/TGVOnIWKCu
Qemr0hmaEpUbQYX9ZvFbRzmhKq2LTNI/eWYS8C/QomPe5YyrxW7DfjKNBIdQcfDf2aPSO+NzHmKY
aN6pjvpc3NUfO8hTinyjyDJzpSNlktc871DqaDIHkkauIn9RlXZnq1/WfBG9ArythdIJKJVl0zLP
CDtSID/UpSli6Gy9q2KOu9aJkef5Iuw2b3lbg8zyCOLLVZP0KIiXxtWNZdfGqtMlk9ORL/YsIuTj
PjRbc8zRUdcxS6xeA0lHeqSjhMsN1Z402z+sCvPcvwJKPh18O+a5AEqymhguKEgcqEbllMbBygO5
kp1RBAzi2UGNFNUJqDSdqxDo0gzxchuq5XOqpm4UjV7RaKrbdH3iUgUnQZrDm0AFG+SbPSb0SeKx
0HOwu/iefjJQXF8+JuRZhpxxBeZ0yIqbXhFS2QwShFfiMUnuV1QVyoONii0cG/MkSD1Zu7XXS5xS
Wo4odr9w8Rpw8WJyYF7stTXGPA2hTUIpNe0ChCDrfpLmQDP7L4JngXfttjaYZ0FaOqkoQkBe5KA8
KMZOA5045RKwpN2fzSnyrt3WIHPtVLJqSx2hgjRUqyt3/eKa4/izH6J93U+102tNLXj6RBaZmxeq
lTlqKzCetZ45pNgb4ddE/xY2lWdI3y5vJ90t1llvF8ecznrUccMx3QaElxroyviQpSnm12JBpVZ4
DJmofIrrPsE2vk0XVO4vKiXKwyMc3OefQ1T8DGirULpPrHqTiqdRtkJaCDGyfKTizP90Y4Eu15GO
Q6kARJHibiwvoFSVN6PMaz7Z69L2ITr2I+wc5dM/+ADyimYXvQWiFTLXOozSPItB4hfYZuOMzU1D
/iYP3i6Hucv9WORxkWIPaXz8n/NgXrC3tcbc6nA0gHWoTckvFhck5l4pp5QgCjW1yuv65z8o14gs
Mte6VQsg5C2kpJhEshzV3XywORA/3tzocrtC5lIbxWisTYP9hCjoACaCYqfau3lvPf1D5/AHJkVL
ZC633i51m7RI3v7mE3JPpKpicBzcx8BpMzccYrlZv1C+74qMTgRZ5ThOnMvOilvhBvL9tw22Otna
KK3HRha90kiHDZB7lEisCugcd+jo4FgJ6pOoPc71xhujjDMxYlDXxAmKJrJ8zOZoF6oDemnHMfks
i/pmKvdx29iiX3TjuLIhjMdsziOM7mBcwuk+F41TAOzwsfuMwYIns3ZGF4+QZ5lu8dJC5X15DmVn
es6eBTvNjZI2P4TxL6rWgaewfS1vQ9oohkbyISdHSoP4q02fkWPXHxITujnD/rJt7pO0Mc04nsXo
oeCrdpKvZfGtTLLjpCCklg3BYRJ9VsbjtOEK5cxFQ9UmLR9StYRCb9J9rO2muZFm7dHG8HMkMEnv
29lju1kZ43LSaZktlcIQUnIa5cSRTB1jUfu6GdwUfE8N+fx/20nG5aRyuCSrhORPkstDPsbupEmn
1lL9y2YEN/91XGZzaNu4XgYLsZ8P7pid3WAjjR+XLYg2jvEt8hINi7oiSgkJRDTup4S4emnf/g9r
X7Ycp7Jt+0VEQAIJvCZdtapSL/mFkCWbNiHpm68/A+1zl2uj2mKdtW+EH+yQQ5NsZpOzGaMqPal9
7tdZxGY1++agluhRAqVEuZizsjQDc017O2yqYmcgREcBYXL+Bv3Qdb3XNfTgGCaKlIuTCtQyKXgL
7tje1nzF09ziSBGs6DvkZCFvzaRdPzFzbgudOTuXqbacN3VeVHNRO/dCIBHUq+wPV2tWM+zt/xOx
uOsyWkGVvDOCuRNUbC+c6wxDsxYN/QfH8EfaYv+0Pp6anFQAxwPcF3FnJr0UYE2pXbkV0BcA7hM9
fn8lr0e0FwtcONc8mrgVREroz0hGkblLHJBDw5mrNircOayK+73AtTNb6EAFHEuAM6HZARD2LK3P
EO38VxKW7Xa8SYZIk3nox+RB7Z5Kuv3+969t2RJipsbQ6pgR2KMlGKeG1PXaUNNsv7/q8F9XQl+4
Us2QwoFag+ThCczG4PdUofyO4cj/ck0LRxkQyQI0Amz6eNu6qtedJgCo2DFgdQtHDPaac1zdw/ma
XBjbOZuodTM78hzT/V/JflalzZt8Ia3PqlRIBCnRf1JsWDuxhclQtIQGWYL0HTowN0Ce9sc8v9F0
8Y/c1Z+LsbAVadKldKpBHBx1uy6daUf+AfETeLP+SFiYhkFTkyGhIwDyAleTX2p+qnp5JZa42mRz
KWRhDxQ9iuqxRag4T4MRO7IBTtntw8P8xAUXAqjNAOt8XH1aX/dUf62NLsYJaqPiU6EA13y6H7x5
+HIepmpYU4HHHRMMq2q8dgWXhFPJVNeD4EiSa36Ewtpm2GAw8XdKsMwC8pq1Gsqa56ILw5EUGhl1
qcn9nv7luUKggP8t8rOVO08X5kMBR3fSyZjVb/TfoGO9oWhWSC3tecVKXT018KLqILzEvOKyMCTx
vCGxgtZDjAbVQAEw3zJvPrbPpuJ5wnMtwrjukQG6BXx48DKBjvjfLYcml4VRhlmBFOB27omfHMlk
wPxBvrMLzhbwe/8/CF0cXdwVCeY+zfn5hJH+BBAD8zh2qBxmZErTq01AjYq1hPLVI7xY6eIIg7iy
stycJK/Kb3mNlVquLGkrvnm2fV+82YWQhdmnsjGMU40DjAvKctAQ50FrD6g0G9ma9Zp/1XeiFjbf
SMeQAycn8NT8aBg3UrdGJ3RdpS8WszD005C3paBBMHfmtK7u/S8HzwD6bRGydXKV6yp9IXBh8ptm
jICMGOS+XmuDm5BRgP9MD4yWhUA4O7RFA1ShgfSYqSXRa5FW8ZZk3YQfk7Wp4atPmYtPWfgGkmeG
ygnaSwIFmPiSX0Yj08xjmStMUu5N/rCi+WvyFm4CgCZ6nwwIUxtv/BwjIuPDnDChjFu+YgPzzrac
LrfN0v0bAIbX7c5fVmDZ6a+Rro/jAEFrHGEkcQQCyf8mvcAxYyfj30A/Wbm91sLudIYgaBtAk1Ap
1zd00P1M7t3v93RNxMLKFJJUSEkAK1PFJkuDmGEm9nsJn++9b3Rw2cyPGK9thYRWe43EbtHrbtvm
B1L0GKyL9BGTe03pQoUAJtfQZzPYDkR9VpsSTD6ar2elS4bmkANIp8j5jkad13WFsFtz2gVUSVjd
9YeyCc9c1ty8B/IzaevI1gNxGKtuU8uKQ8zqMegEcPT0BLQpain7GGt+bE1TZ6mudd40wwgSsGb1
YFQFmQmPyn2IakigTE96nzMp7QxgAYOzIbR+m/rgSAPQ/nil23WRgAtLvEp6dxSxvG0m/YdcBNt0
Qr0d8HB2Zo6HDlh02RBQFtetzAJJ2nFJeiiqUWIjl5tNTcWWjnhVJr1bgQZF6cKHyESyOJ0qBt6V
3zTNPCu2TiRLV14x1839/K5FBRFF7oVCRaMaJ1UFS2wFqCyQn5S6jbE6ZzWHUf92AVQggFvghEey
ExCVS4dtqLnaSo2U+MCe6m3Ox5cKVQwa0Wepou5gaffAB3kWQpx7YMB8f/u+2ueF8FkBLqL+1CgD
i1YxuK7sOTMe2fn9J8CGD6La0+oI1Kwu3y114W+KPorKzsBSOcqjngp6wOEw0wTKx8wbAPwGpp4J
fODcqe6it8E19+tD+180erHghUNSearqkzwm/jTd6+ltV6zx0n9x3wsBCwfUEiJpCBEgQHlOrfss
O0pda2vG2rTC1yrDQtDCvejof+BN0aZ+dlDf403pa6/qMR+Z4RNnBHXvsMY890UdFgIX6lBbch3S
hmKkWfZjoDgMXbI1O+/7G/k1L/7vUpYJOWrGatLRLkXHHaFOtkUSzik0BgJyULNSzMcBrMyJt8G7
uOueJOAHuKkXOsr/VfUXX7H0LVmCIVIBvUCsALSy1hkxlSSMlYmFlcv4CWp7oX1yFDUBIFATnwKc
C4SzHARL32/nV/jBxUIWIasoCiXIwiZBnGz2DvFHjKzOPB6Gq0S2fN8ADDBxwYm1hvuyeo4Ly1LR
aJrAQQZdHwHeCgYuV7eYAfjP4V4ErPeHTekM3DEReVVO2bE2ty0Ag+uMtnjU/h2S8vl+fmN9ltAT
FldAn6Hji7Kt7qW7ZjNDdSSrPCZrh7qwMG2WxwOyrIlfjMOJKOUe2GN335/qiiaShY3RrTyfNDVK
/QFjZYr6Y5z2ivX0vYxPxPLvtmthX5RJlUtew1KmoENJmWKx5CO8K28C/NPufzWbaRd+cN3NuGP4
ADib7fbfKN5+iSsXF3hhdTrTSvPGSOd8eXWQ3RyA7pgJRszAiFd40ll9XVn3yvktMRijvpfU2kC9
faah0TcobxagL0IpwtE/p3Mrl291WwDeLLHTJzBT2WgwAmbyP9FcUwZ1o4ZBLrR5LhbeSCWVm1hL
ffnHaM9YNtV98Aqk0jt+MKJPLOuZFqcunJX1X9vwC7nL3LCWJFHQmjBKuuLkKLXa1f2c8Nac9Jic
TNBv8jOKkdsYwie38QcXm7GaVLh2CJcfsbC/pcapYlZp6ou0q1klca80k4fvV3o1+LkUMocrF+aX
xLKEJ5qa+o2jeMM94tt5+ppvVVeiON7VRMm10OBS3sIWjw0YX/Romj02inRn9ZA5/JfldnZ4lvy5
+BO+h+ABXFnll2chFOhS6rzVF6us86adpBBbOXiBj9Esp72bkzPm1kQCsQfiu2yy0NOd0FsVvbbg
RbyXSYmZZ0GSYj5aeVc8xVE3AuyHKZRXLpClKbfkb3T3XrPzlwteGGAMohFBxwZtYzskHI6WCx53
Z70F9WuqYbGxCyssqkFBoSZDjHBstsXtfHcwYOe2/whqaiFrYYw1bdItKmZjDJTzrfAGxU6P9JA8
aR73+p/SGpaptmYFFtanpICfDNAk6XcjnoUaDb1S5TvUZk9WoIImC22GUiXcRgPfJsC+J6n63aHE
mCnBps+V5zoBoEAoziZ65zoZD9EMiRbFTA7dSJ2+rbeNhOmJlDwEyrDrALVtiPgkGQb6OnQPkcMB
s2mbqsZrOO22gqofqYgR0Vp7U2n8VCr3YztuiAa8GS4/q3Hvollws6I417wsgL0A+WbJCtpHF3su
RpUGeoXzrV0EL16xS1MmubVXH/D5MPrqtjqugVuuyVxs+wSUiGnKZNyp+DnvBIvVj95Ye6KsCPkk
GbiwCM0wBgTDkwixhXVSxkZjlRyXDKzcLytbOKvAMoa42MJld57C07DtJFBAfuLaPAW/6ycgwHMX
NkBiOpJS8mH4IUH+ca1OfNUIEJWCce1fFCn/bvUUKQ1TNS1Sf9wFfusH28qNz42/dkmu+qk/YpZZ
r5BHIVDZUWHKwcJgmTvB45U3wldk3Vn1L0QsXKGe9AP6hHJcw7Y/6AndSxK9B3udE8WRZ4blOe2G
24jzFylRDlLS33T6uJu04q6Xh4eCBgxJTjcOq+MQyPtcDfZZzg/ZcMhKctf2+S7qIrfn8UpDyte5
wfmzkQ40Vapoim4s3E5W6wI17Dn+VyW/aH70kwEejpSZ0UZX3kTROBZNdsRckfv5Pvxy5VCF0HXA
VqAXe+FzuBVOQOGdZuCtwJdOCjrUQOqAQUncOX+efZsHZZ6kOYKamYD0hK0Vzr5CmM5Lv/iEhQNC
OpKHatphyl9h1Tb3NIn16OwAq0JqG5w1G9SMD7IDIjubupmfh/b4HD3OgyH2uF9ThKvKfvExCy8l
T/KgW2Wb+HHHWZjeSNZzsYak83VAdbHihans+iKNiw7Axcm24naPIYIZyd8I5kX3YB0Pse8lyuRV
YWvCXQX5u6qF4B61wP+C1vdl5/vUciWVkI7wx+A5zQlGmUd3xZJd3cY/0fiyGIqmcAvtgWGGayXb
czEUK+nt6aeKkUqgF1IP0KnDga/Vfq+uTAGhlA72a/AVLG5zZKbBkCJp5RMFRQQgjP8cemNtbVdt
5YWQxX2FtuQBwNViXwz3rXqsC7TtdGBOjzgb9bcuATUvqD16tdhljbZVwCODaS2bmimro/cBYCMa
eYwjDCQH8hp84/UY/eLbFte3JY1GwhzRKyo40QM2HvzT5fv4IvkZeCDX3O/VpBq6sv7a78VFrvQs
UYIA+93bnVNpdo2yovz62UseM7qf82r/5GJdSFx4/L7jSo9kyecCCx0heutXMt63rdM9gbYluIf1
9JJfa0bqamLoYqVLz6VwPoFwFXLnpoLkNb7BODlAxZSbjA2/jV1jgyfJifyV1V59EYD4GL1oBMXp
JSmcFegpmfQRL4IDwsp5TKX6qFEaLGzuY8TQpfUWFGqO9PqPzOCF4IU7or1BSxJZSP4I82iG0n40
m33ZrkHwrK1voa+JRVthSCL1p7zw8nYzlIRJWW83/Of3O/mZG/zi5y4WtFBaqgQzYSHyzLVbvAXH
zx5ivzvNPRryR/Y02dZOPGkvIVJpIyjiya318P0XXH//XHzBUjXzQrLGGjdI8+fKwTy0meL1PFM0
Fpv/UtZCL1ORDoT2ML/JtrwxNsFWuZ3778gmPK29WufP/rKxf8L+JZNfKMliAPQVTG5UH43wYMJv
FsVPUyK3ID9fy/LMH/6dtEUOQkqBkztFsL1JO/4QRD8Ymewm0+QGinAnLbCHcnAEDW+1LrGjdvKS
ttuGYMqIU1TL2ntV4ps8/l3I/f3Klq/twyJbobUI3Q0LeaDe7t32RtxnnrlNYZcChle7o9ifeZ/z
qmGa49nvdmShqUVr0tyyELmnMQyBfox4hIVW25J2bqg/1kXM9PDdUBKbKo8ra553+zvZC/XtiQwQ
I6Oczf/kVWeRM7pF2LodfOms7dceD187Zz5D+79emGShwwIt6FFdQIPmWJX+gu56lov5NmRYPQFC
lHq3WoJbO9WF0hpFIinxnFibRc7QUJhEZsWN3rFpmyisOMb+TGgQ7KtjYwcnye+34RlA0MQG34Lb
b9IVO3b9nXChbgvNliUzi2OBV3YFQJP2RtloW90Xd/JmjeN5PrvvznbhaCsqpQmnderTsfDH6GlE
Zled1ozi1bzJn+Uss8e6oeQyKmX/2t9IZfl9ekTzlS/5uj2AzXyVW/F6yHIhcfE+lOMsFvKIfDVB
W2q4UTbcFvtu1zrzC0NyyhVsu6vB4oW4hcFSsi4QIMvGyO4OlaRjs+HbfitWH9Yr93QJYpboGpcM
MuMnq+FdQ6jbFQPT2mGTWpatTOPb95q/cjnUhdHR2qhvxmHO9aQcYXDlVxLqjO3z91KuR7MXm7ew
L22rpXnR4XaA+obVN/qmAWzQ7Kqb498YNVg7qoV5Kac0w07Bkva24rXog3pXDjDijnVUwJ6xnecj
wdJyIhs8gtPTaiy9YkyXeGyTLtpCzj/zZ81hcGp72oTQhdFTXfK8Ku262/gr4WMt7mUXTmEbKEjm
z2UbdT+3PM5gDnOFb81uz5fhqyX5I2rhGcHQVQPMMosB8kHcOm1dIy9XvO/VOPIi6bO4j7zrMGmT
tLFfyCeSvhvjZNfRTSqvQW9cv/d/lrK4kCkJjAyImzqAllyCGTtTPpt0JSVz/Rr+kbG4hqPZZSpG
veaTmWvPsY/EH4bJVt8W148FfLbWjJVMlgAYQRUVA+dZBk8i26g0k8dPhh7UOGRQIzmIFUEk871C
X9++PyIXziuhRqn2Mrwp1UKHt6hpxG/qIOzvpVzfwD9S5p9f5GuNUXRGKOnQY0n2iAo2ctEyK9fA
fiOcQUtsxKZOxdfg5K8/MWaC4H9t6DLn0RuTVSeIwj4fw/kHeOzd9tid2x8zOoR20nftFijNZCOj
6hGiCNju1/b3P0RIfz5h4dwGEuWZJEPVQGG7QSPzSZY2rYTRyJkKXvhac2O8rj0ArrYumBfrXpiS
sE80NRhgSubepAj1z+DV+BmCg7ZE/h/ZHi/Z5zf0HUtGFUDZjjDleLGvPkSuP9EvvmNhZzBrUiVD
+RmNRh1TZsDomTpyHnfSnOSpd5KQBQWTN2vGdOXC0YX16bXC0iX+WbertnPyXPWREVjPtly1chjb
t4CfompfyEBKSaqIPobI2yHbAsh5FLTd9239buhMsXPkd4Jf1sdagf+qmbgQujBHAQWQ0ZD3qG83
JUs5smr89nt9vX5rL0QsguwmHoUcyea/nk5zEikNARHfwNPPiATJbXCz9mq6Gi5dSFwYIkXldZcK
kviyDjbF+imPQKZq3gTG7zp2vl/dVZt3IWphjQq5MEAejgFGGWx08iDbnWhQp1K878V8nXqZH0d/
5CwjadIAMpI3Os4Jt76lLHtQkcMXYBxm6bZ3chfvQvxZu/vXc9kXchcmh1QqZlComPs/+GRTdDNv
My9wJj88hsB17T1TtYuAlV6/WYUgvh7MXwhfmJ6x7Gknl1j04GUPs+Dh5xxhEye/xQTsanPAigIu
o2wpp1NpNLg2So34c6hxjhgR1RGkVf2KE7uuduBQNTD7p6Ao9O9OLGxqLSsbVLCzGC+hlrCEyCsi
rt/MPyKWmzeoRUH0AeaEvE5pz5LmkIxrGfnrmvZHyMIozw32XaNBSDIlN6VR2kJXtqBT9Yuq2AhU
rL9XgzVxC1MsF02RKgQmUi/IhoLJstIqvzaeBkNhXWU8fy9tbQfnn19EGk2AUdd+Lhap/DVSK7tI
HtWmWAma1m7CwgDHSW1ERmKgl6EktipiVpRrUExrIuZdvVgH+lSLUI1REMqz+E3SxK1eFY/fb9V/
sE9/LsLC5MocEw/T3JLRODFl4KgAg/vOUmzrzsB0i/VbhN48crGGfLYqd2F/Q6Cgt1KPwmrlhG+y
Xd/E+9qvf0ku+ind4hyrbL3MfT0UUf9a7JLGj/YEkzIlFou6CLqZf9e/jYJFqKrS7aSzsbUBOZA9
zWH96jT01TupYcIAKIeAt1vSA6CGz6c0gT0mVeDU0oeu4sGshO7Kcc7258uj7kLM4jjTXFiBUBAW
ZGDLbo/z+3FG6vokc1sp6V8/wgtZiyPU9EqJprKYXUx3qAQjmNEzAQLQucDK29VbOcL02lpYe923
/CVVWdJDcaWMImpCKoq023I3C/1XUJLd5Zyt9/BdNV0X8hYWX9MDgsEWQb1+ilU40jxyuFFHjEqy
AeTULPcCTay2xV9V/T99B0tE+lRBBU+tEHvVrv4+oHl8rojEdvCggVEeUw1otN5+f3WuXtA/Epe6
QURIRm22Z4NauUEYMtGqrDd+fy/leu7oQsxiOwmmChorQGODcd858ySdeO5fTDZB5yxnteAyu7Ev
6nAhbeFLiR4ossbRdluFzjz9G2X23DauEfS4aR5Q7eXVUihI+a5emQupC+da1IByHGIALQqugw+r
q0a/bNpfSmf6uibGgxJOpt2HkxsHASDnVLNw9SHrzxLmozRLkCMYczs3ycLSHRrCb6txwJtpUN7C
St4CGsUGsYlj1uP7ZBA76KX9pJyN8J2rL5n6UbaYasrqCd1thjw6ogz2GM16NPTGjsc7TmPQb2Lo
aFNL+kvdoCmM0MSW5ACjFtKkeRqNzkYUPBRceotIwLIWVAC88mo5OmelsLX6Z4IMnNS8TOrRCMQd
yWqnkAX450CJPSSOIoB5aka3ZWe9yRjHt5u8lOy2Tu71QXVSeWTy1J4SjbM2jpiMFhaM0YPXsD/W
Gf9hDs0r7yZGBca1guIjTqWOqYNxCs18M9GfcVS4k6l5Fnr4PNXqR7czZAullTCiCOGBxDiNxmko
hreyw4TZUDLSieeaDk88TsGpSmvXCtPjmNGWaR2KxFqzF+nb1ESHUuk2+WTtYq44WS82qcIBeBh0
73lRjuCjpuex7/ZhiOHPKXen3mSdWb0PVuKarf4gF+gNIT+bMsk2U6I8l6NxqPLJzWvxrE9S4AzV
9BzVmBLKhB3l2o2kkF1aj85U/4yKeivSwo8t6sqG4SjheB6M31Jt2s1EMVPgAT1804/oPAG+MJE6
t4gbm5v5kYy9K4fvLcq0PRDMk+Jn0ZQ7pUNRgIYKM/t0l1SlW43BQS/4PSg1PDrGXoxDlUITkOf6
wDpqPYlG3WmDcIiW3Q3JqaKHzkh+pMrAkPrcp2mzg8k9qpU1MkRyd13e7loz9qZB3+Gyb8aK+3Ki
Hgeqb/QJJb5cNTo2jGZpV2G2FUNu58ArCmOesVi3NoV4lAW5t0DgGw+YEjMe5MBksYwSempivSj+
pvGjBrjhrE3RcNTXnghkJx6f1f6JJq9WOp6KWmF4/27VsfcnATg0xbJVjIjy0UB7eUAcvcoNp5Hy
bRJMoR1r9SHswJmuUY/EN6IXW0QgtkGGnYitXU8yp2lNuw7DbS6p+3wsj0VMndFS/amYfBp2W9w7
V0z6Nog/YCu9rNJcOlgnbuC3d3WDV+T0EHb3ats7aZwzQV+rXPEFMRFc1A6g9p2uRSU0Nm5pWe7o
iPNC9VOaxpeiSrboZvQyS/HynriDkhusGfE55ZNElW0TcV9JWp+Egz0NBetxx9viR9noD1Gg3Oma
4pc0rnHe9VOiApgzbD4sNT9J4/SopgrokQt7mE6KCbr6GoOYkZcHPwe0Lqit25XAdOIIFCTZ0VCx
jZRimyqRX5FtoPaAeE9ZpUY5S/DfAy4xZFRYWZX3Yxwd0RvHGnDtRWiFIzeFYdqylB9Hgq7IFvxR
HGA2GeKq6FiZr61ZoOJZIf10MKbQGZXCFfREiiORAD84pXZR7Pl4q/S6Y4I5LZcekiZiscLteNL2
uN12GaJPP32tWkxpFL+H8SkI30bzQALBlH7EWgDkxIUTZDJTUQQU0U1p1rZCoDY4qh66ZpbxJpEe
+LTN6KkSfpT1bl8I8Io8DJgdHRJ5q8tvtYqB1bFillXjToAjPQltmr5UE5DbVMXVqVd391ryluIe
FcUT2otdXbkVQ8wq3FglCp1GGEwx9JMwmn2gJQdRJgxU9l5Nzokus6nVbHM6o/Ha6RLZ1eVh1/Yg
X8jQHDSGbtNpdqMGYPt6JCaGC3VAOdO3NNiIljt6AYJUUKCEBnG4ldtZrzPwTrEYWbR2fFHRu2UA
XypAfgFKacl3vfUW8Cca3BX4CAUN62LYaOYbgYePh7cwgnmPbnt+B+KjKkBOMrbcODHsipR2AX0x
2tKJDIPFSDMBaYIFHc73VzhxR03fOXrgBvmF63g54FpWmFKX+2ep2/Lp1ISmo0+t3fNbNXrUW5Ro
g6eYIvU3/hjDCY4uZElu2Lm+k2vD1dqfRNyraYNElm8kb6Z6Bgy5XTfc5hWiSz/pKjuv0tuaahtT
BPi9sh+CDEruFaALlY5lPeA9xkh/Z5qH+T5UDTglkofQBPYA+oILITFhoq10E4xoiICT0mTGs32N
n0vNlsgeeI1YZKCWZJ4aGcSmJiBCgAERTPWhMG8S5WYwJZZJD9Own7LSkcUvYU5uP/1oioq1jeqP
cuP0qelEkw5H96KRH/WAHC+gP7ohYlYm2Tk13UyJXCG/t/xXQAcbLsFOTJAGT+9TnzmxjBa1CPCA
JQcqGbKi1gPYHeyyQ6d8tTWln3y4i8FXEQQ3IukY2upAVgSQPQkoAe3ApGTXGGcjT/A34fejsq8z
8ynXcSWHX2Wns0YWXqC+EZxuhDU1z538nOjvRaLYvbwPOsPRcYf7gW/iJHeyCZgsfXHT6oNdVz9i
Vdh117qkeOfhPVXuaXfSp9dJOGb3pqLPG8rrJ4Hh58PeMn8jBGKAQnFAo7DjRsAScA6QhDtWiL6w
6h0d+GwEqBymK4B48cMEbIOVyndD8RL12N3Y76TM0czCA0jGNkQn36RJdgRz1AJRAmTziAt61YkR
dvTDT8AsMpnQTUW8Xqd2DmWrwFUra0+BupXEk6WfU3MbQFzAjxlHgNGMjE/hFtyJNk/Eo16ndkoh
DCx0CWlYncjYrEPO6V4DeoWoMKkVjLY0PvPolNRHOgiWktZpurepPevBmeq4UtJuaCPWJHdleo7I
OR78Onwg+YPev4J9weCeGd3E2V6yHq3prkq4nZZvAzQMncVye9um3G5LGILqRgoITKDkxeSH1b+H
04+2KxiIAPVmr2nGbFKL7Ibnp5q3NiW3ivqYU4CHjZthOsjWG+d3Gn0Ix8eOou0RFznOf+mUs9zc
YPw7G59l6zAGZyR87CTCHM30lnDDrXtyHOlelka7VHb4LxE5EHozBMc6QVcUOiRTRHFW9ZxJs1OO
AYigOk1qOEYWeiowsWLdL+d/FpKLKMrtLPUHxeRpSjJmGanT15WjW4MbxgMztMGJDdWdStXO9NrW
lYYlgbIrMJin1ui3BdVT2qJ/ImidUI3Y2OwLjuiub8ETA3DhKIFhbivGSWQnmMxIekz2WedoQmul
rjNVnLRKYUF9XyhekeUMRKBoPP3Io8KOe0yihd2uim9DAZ0h+5ojCKmpExVvsPC/DYJkbdrhwgIA
ou6AALBJlMLhsd/DWAz6M5HAkhpvLPO+BC2yFLPIPFd5zAzcUjP4UAhxaqNzgcP8PknlKQhqj4R0
o+fdw2BNQEnuWpbGU+oOsEgDgFGS5L5Wd/E4IT1az/gGmfre0AxwNy8p2XbwAGm9m/TKHmTdRdQN
Xq59Ecb3EsxVl78W5E2vcO/C0ZfRwj9l0GagrWWdbufSFmPccBEAtgt/ZphwTMXd1PyqzI/COuWA
Ueh03S4QC7a9bkdduO2innWwjV0Vn+Mo9pXmbgS/Z45oUSL2aODsECiBT9HuKXdGeu4D1emHjanE
LBepLSOrOMBjYOqEafmtCmNkAAYxAC50GUeIDWX1sVBe+vFGUh/77MdID9H4lGBUPm/cxMxAloCW
lnRyO+hABpYeTm9I+5BbKH4muEzau0F+TTW3dfWDDDci8IEUCSzKEEg5gvWJfqLVj7p47UxQywYZ
S9vOTxtgbgMqPUpg+jO7VV6zyoDFbD3TOoRatTOSZ5IBmL45C/qiSk/EOpbWwQyOinGsOriV6jHD
c0FN4IQQMMSmxbSIsqJ5DauYlX1q1+lbqn3kOdxaEL2hzQvhADHcUGg7o8kY2gy9CigqqnLTSM0Z
kU48lJ4eJfDknRvIL+pkOFGCGFZ6iI2nnL6FSeEO06MYwy1X0A1eQvx8R3XAZXHVMfi+V3A3M5Op
zeMwRkwZ7+U0dPL2nsARivB1HB9SSpgWqtie7tDmIeva86jl8EURIG8rlvYIjkxopSbbRKTnwdyV
9YaEHwLsjjnWjVDMNfoQWei4cocEbxNxjhHKB6KxFcw4W7DHvXglySsW6atopp6MF5LeGvRd1p94
exbSm86fC9wzVdym9N2sQOdYoObRIwenFnbG7ym38GD15LRF3I6GNUt4ZMqcoBCMU2iiXnt6Hm9S
tWR51cFkxht9+E1ggEPEqMNzM7wHAhD8aKmL41+Kmnim9iEHKZ44gydixa77xC2lDwmXfMIcNx0Q
FfbCafAkRj6HRRVlifGjKCxbTHg4VfD1ODCCutCkOA2iwQQqKY+mEwL4PpFe0zBHzaa31dJF5RzK
ojGhgeEgPvcaQlYLwYjyMx/vSZv5aIFgkngvyRaUlvglrRvx3B71DzV/QbsTQG3ES6kgaSYelTi+
L2T+0NEKThFcFIjGdSs76cMNXmC4TU919dwFL80gb/r0mU6/5mEIM/sZK6e0LwGtAngVHFFVI1IB
Bm+Lki4XqQeUqXNOA2cUyp0aqicUDvf9lG6a5L6rChbPi4M2a+Ezj9XtVORuGFZ2RbttjMQzQnnC
gCK/GepnAHy4SvKiGnhiAl9UP8njORygNh2ImYh5NEpyM0T0ldd4Dukws/R/OPuy5dZ1ZNkvYgRA
EBxeOYmaLEue/cLwSBKcwHn4+ptcHXHaS0vXOve+9O6I7m2IJFCoysrKBG1sXMP/xetQvebqvK3h
G1xS1BTEsDsUfEYj3VTuCq55U/Q15bETV3eWCZMKCTIf6gXaZ45As3wethrG7Buq7PQwRhaR5vDM
MCCqrDTlG0vxPavIVqzvYrwT6buIsFc1CKJaiquzzC3Aya4wRjRXxI556AGQ3RrJsR5V29Sy3ZQP
jmC4kso5iJEpmll9UsoCjenCaTA2MKYItFHmxvmJtdK3EEQSA6gIhkUsI/NZNt3NuNmkPgNxQQZd
JTZFsOoQtKCD5bTaS2zEPuZ8btS5dGCr6qD0dvlQHvSKr4u0O9AWLyKZb80GpG7wJ6dpS9TIyeot
7U6llTipLFxdf68i5nCCHz6trVzsUjHYs2XieWZfK2rXSPHOCGp82YQrMn7CsA74CbMF7tS6/rbw
D3UuHOjOoE5AitPtVCvCYFXhN3PhAjYSNnoOMf71O3MUQYFiWp0nR9VUW01qjhGgltu1EbW2GqNO
GQcTQn50wPw8ktdsk2NKK0tOrQZrzOaTZacZSEM/ekYMarUxI8X6yLWnCFXdULwl/DPB9RGPdiNH
t1ZHmzH9WYekg8I7J8fUuG1FdepPvBbIBOvWG3OeeiYpVH+aWzA+aYPwxqyv1hAtcmhK9qaZ+2Dp
VLbWTIEk4kCbML0PozL6aBNZhh6PW1SECkkCBJOPBooOOO3TPp2LHNhq3oEpzVfakkPUsIi0Z7Pp
7LHNKxQqjRthS/RmebLQ9ZN685zy8avnileEmO/WIm081Ir4ZlP0ppbkkQAwprrcoVd/R/puwyLu
Q6nMJaHuhqS8wVlIvDApPmCAuskKA5VANiKNEkb1qcML0CumcXC1wao2hZSHbDQnVwyl6scY7dAI
RfWLKhLn/EZtk96FmSR+3YSI1KUVW2cD/EIVK/ZYm3hRLlV8O3IgtA5k2EdOn/d3Vv1O+xTM6+I2
5SaY2AUvPVqk36WwNEeSCqEv7Qqbl+Kxk02KPLU6zQkwGl6CKUTLY1vVx9msjlnSF6vWaHu7Lqoj
hdCbPUE52oc/4zv8RFbjREwHY9S7uFQjyEFpoRta4Z5NDeA3w+PJTZ4g02KZ8iYFgkqUbM1sWEWk
v08sFbfOHMCR6ikfkDmVMvkyFO2xL6kL014/K+OgtapVSGLkyGZ+qGq6TpCmZTkmeeKm3suKBSTe
C9QMVGS2APenRDo26AGMOZxUe0wGYIP5nWK+UGxvBXEy0Xxi5XudY3trt6E6ehRFfypXrfraU/jV
xxqqRIj0CWCW2ksngR/NGZwNcKegTK9KC4XIwzgcRUK2Y/it4QA0iHcV7lKzpLvJagI6EfTgc08m
CoAobLhZWRWAV6xI2CxCMAekNVt3LYdEL6DXOr2ZtE8IZVSq4Uo1KAbAsfy7xWQTTG4mYwKC8KKi
Chx74g8U4AEsqGGDqcQyAGczs6d09Ele7OPiTaiL5EUEPmXpCQQwMHRsSRHI+In25KjN8Z6QzDb7
20F5M3m6Y3xEvT4/M+7r+iunphMtlVL4TDGQWrQw77o3YYHQAPDGXnM0qGqbbfFGsxZlj4rHjvDr
HnLEuuQhG9DwG+A2jgtZtKEdTpmbJc91c2osGUgJIyaxCVXjUIzsJq9eiv6r6eE0Pyt2InfA0xhc
d6a084UkvpXlTqXgvDN82DDztYHh0CK2svphxqvh+pdGVbfNUZNbEnGwh0h2ii2Y74Za2KF6qCCb
qXRIJ5+RNDusRxGfNPBJwf97CpEEyHmtxfNBtJiKxx8uUsMeyNK3bnd1Njs1DLgj3H9Q4LaNaDpA
n2y0TbXunDiW7ylPY6TBxRqoCeNvFe22mHbtUJTNnhKCvB7FgKwZ4HzuFUmCO06xW8UCzHbI0sdk
bJ0JLfO2e4ETtxdO/V7w4oEnmEY0CjCngBaBI1jCFEhRku9Z6E+GIJi4qvzYUO/yvnSmZvC7Gj2B
qDV92vYnYzDXupkdlWlwaQc+fNzYo6WvTVx1ZZQGbDyKga5y1Mp1PazU8rmxWg3fPl9PdF4NMZDz
RcjE2jdEX+BkQL9y3eSK39LJAzX/kGiJW+mGVyNiciB7GQMaZxAP49mHUMn2WY242I/bNnpj5mmi
92OR+kWMtDodPxesswcbtR75fsgHVPXcCYFhUlLvQmvEKVDXspuc2uRuM0AZdG4/CMGNnbe2FNxp
22clwYAuRnMjDXV8X9wYFD6HCAXQFgS43NhlAWfxqEOmhrOOQdoO0Klk0MwA2iNV6kTZvEqH+FaL
MCsQvoO98zBG+q6NwxulekaYWWky8jjLdvqo4wi9xFi/bL+bds9VA1eTEdDY2EZ9tJm7Zpe1xF5q
/Vl2gaWku06BTN4yqd7j0EXm8FwouPkssk1bKM+YHa7CIvpIJ4yYywMn5TvVuFcL6MU0vXoXaYXT
Z8m2m9INN9OtqNlGl9Y2TAEqaok3ZcktUU3c7mHhjJGyprgtM4AWk6Z91cUry17z3lobwPYYB4S2
IEvRS2TVrpmtQg0WkNIEx2tk760hA0v2LuEMpytc5zkzUEBoAcK3Q8vcK1t2lHl22yy5RwMZGwET
DVFjP6+TubIJiL+Aw5we90Cn3k4Z5JHgAomHxGZZjQATm/7NwEWiqPdceYxBB6XZ06wwN8OdExGy
KZFxtdlnUgNCTL1QqxEqgWfU9/Cz9jH17QBsRdkDoXuNOlMI9CaZvHb8VJvEtio8dp35SLCdKp1W
CuToZuuWmTmkI/Hdxb2Ot5sB9DZ7r7VewlquNRRtUAuCUERlj4AGIgZB1rnyouyhJu+sjpwWdz+m
d3JMl4ydYzaWy+CwMQjipkYMIIq5k9LZgzluwC2zi2prjJ2dhzoSpSM0ITBhbtfDc8J0u0b3qyeR
WyMYNA2Mi2W2gcWjUxIRGHMCoU/DzVLmRMptHamOwWrcNdsB15dZEi+0NnMMBAq72rDuYU/OsBPU
Hn9ptgvEUdQLA04d7zcDKJ9LJpuybcmgVCXfzEFHMvnexNIp469JvCsjFDWNdSEx1W0m9kBf2kjz
1Da1x/yoZPNmNu9EfDTVRzOsnFQFVp/clkm0TpsPUQu/4ZsEih5sfikpYmbaunUH3JSm2LWvOehl
hQhUiigDki2IFSaIHqiwgdtaseJU8SFRVScS0svZSpiHfDg0GKbMw8FO9NKOqtVY3+jhbta+6Hjq
IbIlYunyflUmoa0XOIjqk4LcUWnvasRaEq5UgsYR2yvDgVqAUzOOeDfYqvHJcKVl4iVD5238sozB
6/nNrE/+8otM4Y7JQ6JAdlLNUUccSX2w9I/YNPdpLzZG9yQF0ov52KTPcRo6CYWmkDzqIB307b4K
7zADhTK2sGn6qmrhxiIPzHztktG1ZiSuaGtYuFSYngXMpE5eTjcD6mhefCpasxYMjSHT8KR8y+vY
r0OGvDBxu5HaLIQ7X7Qvaxbo8LfGYJlNqufGND8bVF5p9azXhd3V8S2UlO1QG50U1aRo11URuRTA
V94bARKeQgFPApl1k0N6ZWC+Zn4VBOkFVBZM0aEkmw89IcEU3Qya6aGD6SYdcCEY9zXoz4RtiCv9
GPN9B64D519RihSFME/j44p2/ZbXt2k0eRnbSh37GZlArnyq8mUeTVvl75O6VSCFmcf8oWuVryHe
0RmCTGqP49m5mlLalfpSgDBSNM+ZCTvmOUaumUCvLoVnDrSpVPOYAYYNaXgiSuNY02SjeYND+NSh
HRS1tW2gfK/KwQ0NVPlmHyCzQZ9zqbEOJRp9lODNWN+JbDy9/ajoi5WorlWWAOohXFA/Q+gfoLpu
a+Ndk5UuzT8q/TOi3zEwhIylNothKTjsunFf8U+Jkk60s9P1mp1UmDGftnWPrp8W2aaSeMqMWUvr
qNQ7bsltjOY9V5/TofPj+kFCpDuBEBmLA9m/1dmttQChYnBkgh9JKUo8BUhzB8wMrl+pAebA05+m
0IKOxEcDJC02x4FV73UNaqcT7HbE7KkNak/ZbEjYOzG6QqI2A0Ii38LDzdhILI99aiqu1s+AA6SL
mRp7RpBMUZWYFipxZGIh0haWhEhfYYrC88fUypwoIU4IICSNFtWFewPRRYtCIA2G16kAVVTAwhG2
SWMB7vtqx2eOV4ARFkeKfZJKwCxHplI3RrlIc/Rs+tofVWUjkm+07R2eK5swlwGB4cEwIj5oElBa
c5Ad2ZGeu62J4cx0hgsMYBepoceUrQW6eOaeZABKERysKUJ3Chqr5HZMglFVkcmg11xVnozLoG3N
TUQrv+Ktp5vMtbLZE0J3QZFyrOI7BWqXc+i+CR13ClpbaOlnhuGFaH/xmB71CNLfCaJXj5E+KEUq
ifQKmnu8gxcpoOsBT50MKw7p1yJ+DtErKQkGzucHDUUzMV5IjLYQ6pWBvg94eNWo14amIvvsH7Me
OBPYHv0UAfFvnaVRmeH7ZMhGItEHgrVuHL7OwPGYJM4EoEzGuT9VtZuDphZpr3U12zE67VP/XgrU
ajm6NToiJjZEaAGFnjOHLo2nqgr0Uv1UE9xULd/EykekzDbB+AWVhZNn32N6kk2yMo27SVbOaI0L
NAMA93XWQemKcM5wLHOgyVGN5AtVXIvsTRf3RgpygLIcGJg0FoFcQg2QOdlJuxSRNyENp7AeNEb5
KviTyb6Fup1y5hfYkjXOZY9GiRgUZ0ieqkLe0LCDhEjoVAPK+kre9CB6dA36K8A4ado6LPkkfSXd
0nwxu8YdUE8YSNBpAby4gkBJw3xRrA2y09IsyJOvUOnwGxCmkVsbDIMl2ZdcSqDGPMlywepMT5t0
DxNQT22LXjXHCIgh0ZZt3bBR0eLahWaNZBJirh1apZH1zGnlpSNGzjTi9fMXsjg7xRWqTy9p8tHw
OxZyYKrKLbXgqyJg5V3p2zYrt7rOXA7hcyVJAKUA20/ZLZunVSFnN1Mnl0wF8KHXpckaat8aRacw
fCEFSNvNa60qK9y8qoIHryp7xvGc5sW3O3TmqPRVA9yg+zgevZ4VtgFMk0bYz0tBU1QopoH1UARS
nL5YQrayR1lhMTvFzA0sHmgsvDa1HIF+Uki/GgViGBODuKXwKJTEM8advr0TgJtrdOWQnPEazIXh
pPax201wvQOwb+rJMWsL30LTsOgbJwYcp+ofJbjXkf4BgqfTqsgIlC+Gy9lY9wMaxSHosvAcQc49
LHCxGjokkXaTA2wzHyxYkMBVz4FhgzvUiWPhciP0gJ5wRpo/TZmQPw3DqgIdxECaT+MH2ZBjPqh+
oazyKl/LBop+/X2uP+TWvmQPjTjGxsnAaw0tw+/1QE+/1JyCQvBR9qcOuE2G5hbo3s4QgiZp6g6Q
Mw/+A44pA87GYNJRPcy4svVVEb4Ko/VICMm58h0NDSQIivmlSjQjIiSoDf6Y1E6h0aKeW3XzasQn
KKXhj1rk4zJR6npVoOkoBs0uk3vNeheFCpnrwVEhRzImuFGQ31n6aqieBe1XPH5NgTZWaNfEOu4k
8OQyVDocd1DhsIbhv1o+6/d1JJCE782sPLCu87q69ys9aCsYT+BcmBniVqEEmC0MQAF5SccHap0U
KFeHAKYtiOkBVYSiTxY+Q8cMveq92X/y8AlGRCSufDrkgT486HxdhvLGQiBkUricQj6RPNQTIKkw
cyugTkqZunnU4w8M4B6gl54St2QvoQGhoJG7GdRW1Cj3WVf7RvbUMuTQceYaHG436O3nE1qj0Wse
pjsC3M3IG+SDMHwyEESnzpaFsUpwwgQ63pQA00SqnuN+iOqtYeggLAIW1tBw6oQ3AP2rLGTyndhA
D80xmmLL4HOA8q+y4YwahOQGSLWTjLjBECs1wnq049BPHOYV/MiBAlZ+ahDgdMSXygxh0v6RDii1
Z3lfROXDDNH/LkL2XEYnsxiDHGOHzGidVIQgK/BgwIhVCwLMnBhuSPdNl6PVQezJ+KRWs0XPJYA0
MKJf/65pT4be30k0EyeBOmPMP5IKJjwJ8UAk22pJt64oRJcG7XbktzP6iEmH/CE7zDXz6jyoGbB7
iLpLtcV2QytGAZpSbiJt8iVRYeyU2zng+x7iZHlcntJecSPxEgIn5N2Mphbas18GM21FgzAmNYKM
QxCuGGGd9w07LLTzXpdGRJEi6WgX//TNKFM3KbqVxYgjUkhMlmJXMChDpcir0h6oNihvKXPD+K4D
105XK7tBH7ZCkhBq4VG0vadV/D5hFnKNxLNq6O0sKSIS93lakLBPdKxBR+zsGqC9bNWV0BNXV/fa
cBuDKJAQJLujtmpiUE9ESit7qDPUxGxNKvQM0K/RwDAYoLGDWj/JX3OINsnsNoZ6V99JUPYArQBo
dixrXA0IOV1UrWP9HrLmXhoqTtbEe4rJmByAQzPTD6kxQGxoNlDFm3V+CLM9TcetsmyGBGEe0Uk3
BN5EjTZyiXo2RweSFsgj1GWmEYe6SMsdLR9qkbkkAnGpaA6FMT0ZSfVV4dZHATDbM9TkEqH7Obqu
AsyusHHAyvKUXN9FZAQQh8GyMdw1SRxoBfgwVARUIKBNsJXXAS7MaHk1AANL0woKbQJPoHF0HZBJ
eds0DehU4H2Yml1kCPbKY6m2YMHhXeN09U13mqFWTIGEUR2ZU4ZELdS8vM9ODP22sTLBk6HomCBP
0XmA0Rd021tspgLNQ4Ouy2H281j/1OZxh64Mdsxb3nFblqoboaNbYxZHR+somQIBsksUm+D85FtV
SQEY0bumNk4sNRx41DqdZqzgOx3MTXVgsIuCYZEbp1CJxOGEiLUdZkjEB1huoJyyzapzRV68V+O0
UmEo2Qz6uu+NrdJL8FiIXXQDcCyyGTIADTPbdEOzTXSQ3aw6EJkClld/hGZ1iramvCN4P2OeOHox
faNRnC0UN2yj2Gua24ghe1VqV8gStM7PHNdEX1sBn571Ur5mED5FVQwaX+I0QL5cFqEvjISIg9ba
WrssrJ5TGBmonN5ow8Q2s1HtKh2yJwAXShBesq51tHY/ordrSExeoDGFr+xaaG0lEfLCKaP3lTmv
BPIHOWBcKwYNrh03tGpdgTVS4xuRxcMEN243EbpsMF/4gjolLm+2M2DBajy2KKQGI72LxntthuQj
B0uhwJu0NKRolBAftrKFG+EV1kieOfpuBdJPiwzrWOJvz/TA9RCKh2wvWgM16SdTMGbdQOED3cEB
ZUsKxl2D/k+PLm8sTEdFsOUAEghX3JkM/qDk93yhEJFup5XpfaG1TgQsRkFbB90Gp2H1vdCs2s4i
vF5mfE8hReOLuoaWvsml1qur8FOAfRRFSHFqxTVIBQU8ucuntcrkG8F9qldrtC+ATbazG0NySgx3
+TCuDJzgOja9MgVroi6Ur3buN1EU5itknRw8vzwAx2xc1XW4V2PWO61uvnd4eK9POuGGSCeCMdeJ
LTkQw2GYYEpJu0c9iY/52Gz1MdXXNFc3sMpl7tgnGfoE0b1WzaeGT8PjmMAIqlKmz6QsUOTG3Sej
5KbokXJWWUZ9tZ3azWBRtAhbEtlcIKNOlAHCbCQ+tbL2ixnQQNShg9NpOxBdjqZQ10Ne36Ni2YdL
N6HqISraarIPRjbvpaYD0G9wEtvBbY0J/3tYY8qR6cwpjCXnjgz0uZRurdD+E2liZXc50jIViJ0j
Ii4cktEdK4xNNKrVnjYEcKxUFbB3GR+2TQIi5pWRgEvWEeYP3buz4bCiICbvLIrp6HAOtLTFPcNP
Rous2ELTAFzRViu/aCOPJfDHK2tfHBD4sfYyFfFjxIoWQxnPFobDK693RxeoxxFI06a2UXliLPra
dP8yfvPPPMKP5c6GxnhJK9mbmOjiSPpz6zHPb016pxcv/cJmwOXx++NdHET4sdzZANnY8rntJcSP
stQP+/ATUtwBUzWEEPOUJdbd76tdnFmBH6iKxrHFyblMakzyTMIsFPNAaOLiriuKj98XoBd3yo8V
zsY5SAMeJUgT/xnlp7tko68nX/fbqwK21x5l2TY/tkUiYMCkpyxZxQCUk1YBZLO68iwXd96PZznb
9Zra8kJN8LYUMCNmrfAnrdnkfepTtX6CgQ1InZGxG61qJ5h2l0zdS14njwpwiis/5OLI2I8fcnYE
wiEtSIvZNDDM6X3d1PuYa3u1Cr9SNHwrpLdZlfotOueD2T8oke5fWX/Z8/+ciR/rn52JuUz6Wi8x
id362bq8AdkVAvXpqghQaPnEXVS6shW/Mu20zKb9tujZyUCzHzWYRjCOtwpX0u8DulJ9Lbg6hn1t
x57N4yV5Knk2YuKw2DEf1Nu1sa/WNWJLvP/9NV4c34JIMeMabhB0hP7esXiUcNRLge1EvrTmMzJg
oRIdfl+DXownPxY5+1TIhkdwvJep4ZwdDXQv06x7M7TifWTdfu5Gwya92PdgwsYU7RDciQfMOwEM
NQB/DOCI9iBChnyXhmhwXPltF7/oj9929kVpbg1mg8bxCqMpHuCltYzdRagFs0eFk641H/00wEwO
uFVQrE3ef1/+2us/+851CNWeTJ+XgPE2VegGkmXSgTq/r3J5gNWyVEhOEkKhTPz3V47SUaSjUiQr
7XVa6SsAU80JfbhVH+hu5yfcK+8XwYn86fd1/0zQnx8XC/xpTlUD5TA/i4cy03tJDXx4bic36DuZ
8mboTgNbVcdytajpmXb+GcKGy4VA8yq+mVyUJvUbBJqo19zxzbwhfgsWlae6CRwCyM3vv+/ixvz5
+86CaQhq9mAUTKx6+DFpX2j7YxwBOi8r+Psc2bHZxQH4x/p77F1TPv0j4PDbqzn7JJwCGrOaP07Y
6Db+SSFckMO+lR2SN3DUfXwfyGYYr9Ot4lmOsZofVRvYrQugE4SXTZs4/4u4c+l2+flCzk5qjqbQ
iPmJeDVs0MD1QJpSbHpqvTgQm/hhCq4Jk166MFHzU7Spdc1QrbPTR6BkzWSHxEYKECrJCSJ1Vw74
xRU0omk6VKlVsJv+3vpaPDLZ1iM05Tu8se5DVWb/9120vJN/vuSPFdS/VzCqRqiDxCaa5jeeQONu
qoIWtHvMil15louj05ZmMAqrNGbRc1GxfmiiXp8GsLhQrwJKhRcCSr7Fs2xEUYe9AUMLMI1X13br
xfFbmLTpqg5pcU39J0frlFxjYHlAZg9oWYT4uCwKOiU6I5DZu7Yt6KWo/HO9s3faGWkRDwqMmwZV
ojdLQqfXQTOE2msHk/VS+RKN9IwIg2INfW07azuwYl0BtBB1FyjtAHpphd605oFS9gxy5ur3T34h
o0SBq+qQ7WFoRMGf5u9vbhGgOsVik9Ms7fQqM4K65KBC12s1QU9u7r6UGiNVGDoCklaP15wZLwb0
n+/nLLDqedyoCUP00GvEJwnNrwlIVNEGSlxss7p7sYBumKwDZNIBIYv34J3tehLfwOnhzUAfd2y7
K9KI9FKRYumGxTQgp/jPs4hmmDARlIt0bIlaFz3dexQMSMlMacff023oG8feq29MOG4ld/T29w+y
xIl/zuCPtc/iVmxNiuwXtb3COLXVU1djuqd4AbjgJSz4fanL797A4SMoWCDncvbujUQzBmPxdQH9
TF9pDgM+YC9S2aY7gnVlw5ztBtmnf/VQXEoKIQPxPwufbTpCUj2yDAimLhIGHS5vCmFN7X8h7HYx
Zv5Y6OxLsrqMAHlAXRknCphYjmmE7ErQXP7EPx/sxxJnH0z0nZ50SwGtZGjBWPfhOAKKupbdXdyS
P1Y5u15ohBF4OLmgtJzFC+XDJstzLzRShw/5DQfaPZgY2Px9f1zcioYGDx5D1XRinoWugmrFJEJ8
pSGvQJrrHtBnDDSMHAgwf0TCrkkLscuv8r8Lnu1H0WqZ1jEIpdG+WXEjdNW08Gmf34TJ4Cul9aq1
4CBEfCNkclvV4mCx7hENq7USsU3eiCez6tdlrz0DSruv0HQYhwyd5MZpGsWnChje4EBOzfxI4GIT
c0zIgTGVWRiuGuIQDqg6OoCtCRi5BncxSqcvmdPN7+/08iOaYIvjFocn2HJd/KirG4w04pLFO50x
IK1hcoF/Tun972tcvMaN/1nj3PkLwKMZq4veXFKi+Ya5gBzNjPSlw0DA7wtdvNtMSIeb2CHQgT/b
lCGbCj6q03KMQSb322Dw40C9mlr9iUP/HLEf65zVFmE3jZjLmhchP5jN3lIXfrTvhrc4ZIJlBw7v
lY1/OUmAMy4nOoWl63m2L0Rh1pEBjnnzvfigo7v3hUxlcdkCGzZorsXhi4d7MYZQuY7MxDzbFMPA
IAzQQAooXtcYCcX4ghN/gkYMEIAF1mmObHYsGn/29G2x51cuHPViMP7v6ucOAiSsygouLJAIwawP
xqxOAM1BBbPHLTrC7g31wm25i27HN3kS/18OP0hAiKpaGl+KOvUsRPcitOq8Q2SjCuaXJsEe+74A
TVS7zUpM7Vc9Bn0sUETDa34Z/94NKu5ZAr1C3aQW+cdtpB9TzVRZvOp4+JbLfgLCPX39fkIu7KS/
n+7sdohzlvNMxQUEqourObA9PNRBD0Gi0u+e+JXzeOGg/L3a2YGMrahTS4rEpXZnH9PePuZ7go9F
rhB06OPVfftvMPt7ubNzmY+ETWqBfbvYQsG726FB9Ioeos02qptt2q/oqkz2vx/t7yXPjkpbU8T1
Rc0+inXfzMUJc893v3+zK0ucCxZOecYMs8QSSgY2jj66VWZdCzD/Qo5/PQY7q+WiFNMZcHRdNJz+
49aMQWhgNCKQD1cRuCtfiZ1d40KPE0jnAIErZQeVzLEoPK3NHnQM/Ku95ahJsa2qcSeb/ojJrpdy
AoOtTapjR43UU/jQ7WphrX9/x/TaCzi76mHsJLEQj1eGsuka4hamXNGM7zkI8LH+3EeE4TgmW+gA
2qp6VZRy+fN/3yh/v/9lD/y4huc+IRE0KeDWcjd5sQPG4mnR0Jr8aSfseKNdg2euPe5ZkNMVWTXp
iJOyiGDO0NCOMRPh/jEkcJX739/tv9f/8mzcgPykicr63Il+4vkEvR4gEQnol+DBj6ihZn9GP+L3
dS5cHMtCFtV1xFDL0M8fSlCjn8UfzMlcTTeg13rRRgZoSrhpEG00F4ztxWQCBRwGMcG7uqaWesGh
6+9fcBZdLfjslS2a/whAQOXWk6c50Ps5RBDNX4M2k4KUCc2wER5hIhBe5Neusu42I3hd10y1LwAa
f/+Us9DbsEK2aYI6Vt2D/b1uVoC6TSzee9R5AejnX0u+LoYpXJsUaKTJ1D+I5Y8tbGkSzVYFheJo
PZSg4JZKceUDX768fixxdkowmcQFDNJCv3WbR+nHPgQWPMxLQg5xcc39fTv9mwThBf5Y7Hw30Rkz
kx2eJ2kSb4j0PaaIViYmLDPFgr0byEiT4v6+5P/lAf8LfpyF4ULLY61lf1weBs/csMBcJ+vRW/T0
pSOuNCj+BPV/gs4PqOUsEKdovEeFuogDVIrbc0xKmPORa9CtgW5KCSZ60YOAaLy2/fCJgd81OmSv
0HXfjFR3ujH3QegO5ED3ZdGDNczfZJVsOKbnZoNuTYyoZlWJ8ELr7SSiW57yz0ZpoYhhuVMcvxeq
/jj38oom/MVY8+ORzsI4UYfaLKc2ga9ZciAZW4NidosmxF2IGYwrH+tizP6x1tkGmauRiIjC+CN6
VBfPCuAUltdv1I//IHeKf2W9ywfMQiGFqWTLOlcgbEphVmMpFh16eGo5qVfGm/ThA+yYldzUgye+
rmE/V1Y8VyBMel4O4QDBcgI2tfIl4Y1z5Zkufq8F6IMuOlSZz2FXZlo5GxsI3S9mQFB5g9g9aDSO
6TZuduIYE3Kyfflk3lxr+y/f5p+t/2Pds0wRLTvDMiwd2DWoGhREWDN8MMl85fGurXKWHIqmMEmZ
LSrz+aEHephBx7GN/58reMSp/z7Kuetq0U5KCdEEgBQhtG0woD26Blh4v3+oK9/pHKUWWlgZJNYA
KhEMYQ33WYLCDDM6zZXi79o6ZyEpC5O+Ah8iXZlFDRWmBjTpwjGHdt1qd78/0eXahOk6ylwO9ehz
Q88qHbS+aP+o8WMiCOY29aZamW7rzV5ZuRFUGq5ekRcE3Jdv9d81l8f/P7R92XLcuLLtFzGCM4BX
jlUllWZZsl4Ysmxznmd+/V3UjtMqoXgLZ/eN+2RHOLqzACYSicxca53ckTSeSUBl2PwPMb1qOJFH
bIAd0KcrPeQl/ZWQnnXzHjuxySUCSg2R+8pAwR9Y7H7G9B+aDG+4PB1mx/vwLgU13D0wy9BZqH9d
3uJt9/9aLXfIOrDVVZlcwWnAqKAlxAf89iaghuAAbN+aJyvkjhnm4foyqhFEJg9sfU52W3z2bZBl
ITNAE2cWXdObkf/L4GcP4+QzjnIjt1WBRzSmyv01akWO8VCjRyQ7gw8FI1G2vmlP1wwVbyBF0/nT
J6dZTtsUp0K57d1qr2HOxrjpX8FIiuoWBgtFj6H1lJ1FxxN73ClsgQiVtQXqLf8R81J2q7PMH7qn
7torScRafF7vwaE4sbau/mQ3S70LEMJWPZ94nw/XA4DqGdtJwOlQldqZDmjgR6KKJidEa1zvvhOr
g7FkujzAaTqP+ms/VrpZbiCktZb9PVXwBVcPvLShXKpAAT818oKgZucHh1WqZhV0V4XDLRs8t9+3
kosvoV5TvQnyVU0Ww3P7KrAUB6yBQBkDgWdFHjhgjoAWPmEy3sGl+pZ77KBa81V+292HQmboNbJc
WjUXefJeSpJOoqj+aKAPA6rWpB/Ph0n1LoeZ7afOiQNxccaYSzYH6BJ6axKRP6Q707QBFshuofW3
78EAelW8YdzZvmxWFXkQF3byMNTmIIfZ2i327Q04Ulo7f67fyqNkt05qD3a9157TRwPDJ7eGnbhs
///6G/jSehb0pEQndNWvNP+iAXMHErEj4JrBTt+DwAleluDDEsx4tLJVXwXvmS8qTqubtQQMAZgq
GDQVMKl/P0mFKctR2sC56dsrSP2VzJZtIHFvAU/YQS2hQHnRwPDYMlu6l3p5a49XVPAtNs4X0/AD
1lEEQznv3oMFDGQ5TeybhmxrwGcwjJprmHgAahCAVvMQyKgllwLH27jfGGZvlHVmABrKfME2zhKA
AAio3YG3Abz0FR1ah4E29LKfbV1v38xwkWoZy9gIauSqAPibB7QMXSh9Y2J9j1h1FT5q+39jT8X8
n0ygd3XWEip0FoA34JOTv/8LCL67vOhP8ZNhmy+xMEZs9HwVBgXq/7HGezCjE5lihpRI9xUwHtxH
4AkGCXn0iLrt1fia1DcAuzpiiS1FaJl7bPepUuXNEkBkK/sbAD09yuwBWuMAwc+9By5PO6s0m6W9
1UsveRAeSYf2VRcyoKMwzb5Ub2G1PGqxYUVSi6Jso4DkMPyJevB1zaarsACEDnTdiiqBQzaHrDXA
cSnkc8JhcWQm2apc2wNoUnJm+KaE8XglPBQadOSn+lCDgU6nkVMBC5ZQCC6qrxUILBXzl5JDjHHR
HiSNgMjLeBzkYL/AuZtFd3USO1F1DCjY8eYPTK7aAWAES9uCvUmzMWjigwb8doxVX50mLzFHTO4A
F2Xea/PwO1Z+L131N6SR1YIXAscdkNXO0XOQ64L1Zgigi91f52NxAAeYkzHok4PXajZ2EpgAE3BE
gwYg6MGIojKrXMCITIDFTeeXkT304OZj5VU7gRKVpA9F9aeYAzdjAOin9spelYLKdgJNRRASV6WD
3yXTHiMWewm8gzoYR7LoR6PctuNbUQHUJrXvKwdyNwGfCFIQS+D+5/myaiCUaExllKgaP9EnBXK9
oBZMUGT6T4dkAHbvz0qoM7n5HmwXq4y0ctd9AK2ZPGeC034eU2AdA9uoYwJUh4Lp92AamFJP4gIg
wiwfbKkB8yCaX+Wvy2s8f9evRkxFMylVDcor2jVzR4u+UBhGnMD93Ja/5nZ4uWxi43m12sAkjUoN
c+0kfl9IlZU0S/W68NnjcF3fgDzPrV7A/bhPf3d+eCuqPm7MDX23x6U+6Vx32ZBPzCNUJl6RwA0B
hQND3gjoUjTW4PUo1QONl8QB9CsE7z+g3JfXvJr4nu/gJ1AGMRGAU3El8N9OUbJSrWTqacCx68Ba
grmxQ89S3V22s3EjqKYMnQRm4kGAuSIusVow3AqcsEG98X6t7RaohGYvlYtxD1cst7HhLKaMcgim
AxBDdcqFybxpwaWm1ivIFMRG4HTJQPGai0acNvYOs15UZSgcawp88ru7tFkzSLQ0iZekXWiPDU69
LquNM6Qgu+h0ADOS9h70kQ99WIKqdQCPEgQR0UVMkhYYV9BAln3xh5AI5AQq0EyXd3xrDxTM2iqG
rmvmmVZMn9RJpGkjAzXTVak8QnFK4DrnqbJqnhrgUtgs6nsQB6NSVGHe35oaBuG/LD5Es3yfse4P
UUWF0o05wO/3rvp9w8sehEdGFEM1k4WtBSZOv2EBMNig3K61l5VHoJVX/JTuTKBXmlsFeMoO0KVD
J8duhDbOYr7RZvKXKLua5laUVW6c5++/T/v++/Q6jdRYRes4269PJvxpgZfEa4TIknPPgyGN6OvQ
CD4wP1uhBDEE7zu03ob2Ph5fJoApI1CqJP3TZR/aak8xTNiAw8mE4NDZVIWG3HkIcjyHyGONFvjf
/gYYPze1l/v4CLQiJrZBIP84+Pq1fC0+xufXGpb5ZZ2fqmjUxAD7MN67NOmcOVMdkKhhbD3v7zVA
Tc2qcwXL3XgWfDPIxY0x1oAUiz/fvOEO8LkjCGkOxS9ofnRXpmP4ml17nb8uVAUbsBU8CJucq4t8
j8ffl8y5eNMrLQkyTM2Ao+leyadDGAxeWgQ/zTR/pboB0g3y2tTFI4kpHk26GwKDSTNNVJ8S/Q7O
laUQJEwjwIWf40L1Q525icegd1PczKqd3We+KInYuiCMNZTirqOY/+YvXxDaqgsZMQgFwmJMju16
FDbHO5AeS35nR65ofnIraTk1x929WlCCkBhkAz5I5Cso/CkZMlqRvJvICHfpESXRyzCcDK8rMHRF
Qb7TY5wj+bjsthtxR/22dVwkJgXokKRVpDUP8GQG/9itSiYJ0j1sX9b5lVE3JdD/QMkP0RJY5aTb
l3/AxlXzzT6XRAA8q9ZzDurmfEjeF1o4ehXcXzYh2El+oKSqwDPJjBJE4jUmrM27OXoPiaC5uFHq
/raP/ESJLjf6EEQVSl22hDoitLN3qHWjStq/6l7ujVdEVEc82zkVuSaQMKYBJLqpES7gyFo+62kJ
BsQRBYjAD69yd9ghmL8zOD1erg+i6svZzcEZ5OJLmMpKki809ynIEjSgmXLpQ5KPCxAKlz/Y9sqQ
V4IfGWAOPt9ruhm8kZAC86K4fDAW4JvLSVQPXf3qW7D8XMyXDc7v4zkboRyXFH6ZArAcBGDzyOYI
fUXwMIdDAxLVqjk2Jj2aKXkZe4ABWzA+JWChWaag8zNQuOm5DoWCLLvTh+i3yZS7Amw7oimPs0xp
/Z14T6w3NmovfNtmyNQAkysxkBjhQ5ZETqOByzGDhsdfBuKGf7HvJ7a4uKYPaQaAXY8CZvY+Dy8l
yAAvG1DPbmVuNVxQqyfdAIWnnvvywYDMY3usD8tOstlzPFjx3riRHno/8nSH+ChQxF4AUbbYAXsQ
CLD7Q70bPGG7aL2MzvzgZM2cH6CpDc2urltnWzFD95B55TNge/aqcQcqPXEZ9bx6+7kFGDRFY0NX
4N3fE73SLAM65KCPlP0jKvHH0reS+SHCGAEaOCg6+MmwT0VPqM2jq38ZXU/cSfVfAkQ/bAPECvAi
ghnhSS01e5U+jWJBQ/Ms1nKrW//9xFAtN+BTj2Liaen1WAeo0xC3M18uu5HICOenZqYWCcCJ4AWQ
8mg3gqnAXsDJ0IfA/F22JPxanMPKWqmChVvLfTDmlVCoc/KH8hB5M3h7QWEDWpP35Rh7yVH0HtgM
TycfjHNLIsnVsGSwC5LiAxRFjpoPTUu/311e3/ZOYoYJ/KTrk5e7Q9JxqQy5i4hXljfL+CMtbwMi
uH3Pk7NPl/iywV0bgRKq7ZjjzE/jleIh68QbIPnbze7krslZ4F5e0nmdk7PHHbBozMwOHL25D6k6
sORmrRs+EA9UPxhGsGdmqb8HsMJBkVT86BBtJ3fMimlUSjNUqTfNzUHNB6+EBBgc5fIKtw/z14au
v+LkjMm0GFO1mKk3qAx8SJ88VMrH0oHVaTYEhYpNPzRUQzeAEgS4mUvPAM6QQxAtUG+Fqa9oVgi9
7cXCuJu33JcZvsNsRCTPlwLKeHmFe3j8A+SEzfrFBQM1prf3l/dPZIxzejPpdYA5FdPLMsjT9Lqd
sCuo7FUKdLrA8HTZ2KZLnKyM835jKtQyjgiGpQE/D43IwYMMylexf9nM+UDv6vUndjivD8DaEy/F
iA81OAA2HhMHHHaDw3y6i1zRTPP52/7TGqp/qKkapkG4sBiP49B3A7In800+1O+K0/vKE/h3XvR9
sMcQkwWhhd+mtxxnUHsJQZ3be/plnQuOipwbHZQKTeinlq8xuICCmhlgTgSv5OVd3UxEjS9DnPfP
dVzmMuZvPaOBvHDSj14VpKIMT2CErvMCJ8c5SXK1wKPWRAzOIJQIlanXy6sQbBdf0WSRjOopxZ3c
xuEupak998kdGC8ED5LtdawXCRDFOuAk39chh2EtqZDR9JTJBPU2c9Qydy6v5LzK/ul3Xza4m78f
ZwZ1gJR4uh/u6vsZsKDxJ8g4HYxn4T4eLdG0xvbefRnkHL3UahSJ48D0IItrUZCRplViL+O/uiON
LzO8R7MxTWQol3n6PQYbfwOm4mQv6EjB3GcafHkbt4P6lzXOrRM6G6UUUwRAaHTHB6hfAMmVekJ8
yhrbznLrr1Xxvc62CrPA6Cfq9YdiP96sCtLmdb5vLBMxSdQREbifwUX1CGhapkfIq5dBejEHGQIv
bBDKm69h9GxJaENQplKiALj03cnpUkOVjLTU048TaA0gIBq6oFMz3BVRJI0//wXiZnX5E4vcBSJn
McnlpCz8KnqQoWhm6v/tDDFngLs50JEGj7A2BiDG/VuAbDqHCGEezeDGLATZ5ubFe7KU9ROeRDol
TxId1DHUA6/WnyIhhq1VmhPKYQKOP22yoJ/0ryL4iUkuKNGw7fQYBI+eCYbPFmBnEv6bO8JEDxPj
aus0EneY9KVG803tA2+MMYPS+VQpBHf79rb9Y4E/RkGfV2bdoP1Fm7+LdoRCSVPkThOAszr776eu
V28AL4SpqBpg9jymFMhVTMUvuFul6FrLwHpsqaB3MR4MSKqwg2lB5mAviyGmmyHpxCwXAJNBhdxA
BSRA9dEB3PyU30iRo/8AJsCJXeie7dl99BBfQ5wvhVSqcJJsO306sc99xWmZSCmv6VN0XewNDBwu
N/keqrs7STgCspm+f5n6zK1OTkEARmR1ZgP1DNAhZ1D9ZTJ0r+OruBTc+yJDXKwCuKwZWJYyr4Pu
ldLfNOnjoEJLKkjcy/fJ9rV8siQuRk1TLsuxjFO2zvmqdgsOQwyFLYOT7jUbLPK7pf952eRmtD+x
yAUtvCe7hVaI9i1EEfu5tbXZsC+b2H77n9jgwpU+GPFihtg/+b7aSyBmCO6Yq+5DBewMI+aXx91Q
gGdeEE8EJ4HvZSRyJ7GxxuUsH8CWvFtB3Z+DqIJYvGmGrpP0eNatyN/vsTjMsxnSKmjeM2VymG7a
Go76uFBbaW7m8PcIibYmFtjcTKZObPIbKucdxDzKAE3vtwS89pqe2aUq6s5se+OJGS7m99MizQZp
iVfPUDSyzEPvh28UEEdbBo8qsEX/i+mqzRh9YpNLTBctCkxWVCjTPo6u4WVeL/0BOb6OhxCUWbwW
h+Aqs8fQAiWXKPMRbev6204CCtOhCdDqEFfqoWyvj2j3yZaMV6bgOJzNLa83w8kSuRCdsQTXc1hh
iqbuntWQ7MyYWEaTgxGi9jCK+5FkkLFMp9sUIkmXbW+vEBw5TDFMzIVzkWyBpw5qgPiiNtfFcEWY
m6YP/8IE7lgFYCPFZDxqs4CKcEjaFpVpQN+tIuwfoQhpQu9PEpzv807Ruo8nlrhTMJvQpZXwqvTC
v70LLKr1ifdHunq32CDjBx5Z/F5fT/NZ2npikzsSJs2lRooxXdA56Y0MxG2CF8ZtcF/c9f5aKagd
cNcjVqP+fJPtOr84ik7l1idkMri5QAqGoQOT+4RGo6dLFFCMKsmqpZUmCPpkW4JKweXPuFltBJmA
gVIVVBXORle6QRqiIEMlKdUw1ecbHrADiW06MyRTIdq4Fxf9zrnf8EHBiKdiWGglteKBatCUkea8
jFfUf/tXeYUYBlhckbTIj8FjcKt6nQvJkJ14kmMzaTkxzOPVwnFZZHWCHMPgFU9kF+xXBHXysOJD
ReyOW7nEqSnu8yl5kZiNJpleEKR/yVIdwwyzBXV5iCNRr2L7E6pod8lofAE/zcWzrjdAfbNgWfMh
8PE+OKzTIiWysXUuVjRKLbTGhbW0LIdQrZTcT3+skTs+KIBFUAutEhuFfUEg297GtWoGOpUV1/g9
VBulsbRJjmFLfZi9YMKzUSlvcuPD1ARX7VZ+xDBYhtHK9dTxXSa2zCCqB3E6xJ11i8bJqh0rWMtW
BnFqgotjbY6CxWjCJdCV+6c0DMSMYCXbXn6yFG7PlMZkNbIV4rEd9cebZTffaYfGGvzYEznD+q35
MHm6JO4WjyZIQBPcAyA1U1Q7GIbeVqcRM/0E9PNT0z2ZlfmQyJCXuBy1NoPjyRI5jx97otCpQ5Up
7Me3ICll0HeWuzhYXv6NHQMHi5ggSuTbPTOT4r5cQKhdgEd9Yvu0SY4SEZW8N50cY1//Y0X97uRx
ZqJesVZNxxmqbxIkxzvdkaEaiItP4IPbG/dlar33TlKfrEqqAaV8HF7o2HTldF3ki81MKvLB9Sef
O8ZKGIVpBBCQrmfhxA5b9C6JJBMiMNcj7mzTLv3wWfEJij7prSjWbi/qH2N8MySSGRRVCeq1NfR0
ohxiCeSK6AJXOB+IXG8t7csKF9Hnpl/yciVX12oU6M0juf1k4jgMO2hk78K9MlvDofoRWDnQNKKU
dfNtdWqd8xGIrBSzWS0oBTmIUbI7+vIPDSBoD9R3h+Kmpw/TESpiAnfZDllfa+bcRUvzEUAPuEuy
X5knMcAFwqzGF7VH1uN6wVs+M8ATb1lCmY0D64mntCPUOHQnBx6hmVUrkY9dOgnq7ptBC/05nCiK
iM7X3as+1ZW4r3JfHXOrX3oQGUBhT55BhQwq3vgPAHKCbdxMYQHIxy1mgDICSfP349BCdiTIF8yQ
6gEUGPq2guJJDabsWT7QYN6VbXsdllASA+XmS1vR2SrMEsN/gR9P9d6UieB4bh6Yk5/DOVNTEz1M
617y6iT0MiW1FWP60eX/NWHVemJOzHDek5bJTJaxIZ6aDu8A8j/VCXMuB+jtnQUHmQ6eWYYeCncT
aLHWZnGFQIOpQg/cGw5kxkJ/TUigo3dMnX43P/wbk4iJBkhksD6eRmbqSuhxrDMA6xyZCcEYDyIp
zIU2Re8odntXRha010rRSjdD6olZ7q5VWykOZEzW+8EEPKHuRo/ImG8hbzaj3pF6ojO5WRUAi8Q/
y+R2lo4kSUIUOrycms+jTp7aeLrJSbuT2zK9qdr8qtET4HLK9iirgI4yGjjgX/xJSeUJdnzjJQ32
bA3PQHxn84xJOKnHeugyA/2XsETJ3XSZOkHOeHChYPAYQ3LWUCAvDIWckFHBtqurk3Kx6Ztt7qyY
wVQMQ5NCZSmzqz0gUZDJdgA5uGp/Sg/m/g6PUPl6DYkQWdwDr19b7Kco+q+Z4dlvUGQAJTEYrp3B
FzPWmykdAFvJpvJt1KO9MWnu5T0WmViD5kkITmeAN/DWBybTGG6jqHSCWASH/DwYl5bBJQX5mIVm
uKBS16YgGQe5VKN0d9kC5dMKA8hpd2/OGF0LpMXvtWofSYOTRZJjQkRTMscD5Cjfoqk0oezTrLpb
z0Yq7YO635OoqixTLe4Hc4JQZeiMOY7gMLLrQDbcTjedjvUHozL/qrrmz9O0N4ME8r1TstOhO9lR
Cka93knrwG4xpaiWDZQwBzsuMfnaZ7sJQ+GtKv3Ui1XjE/b7wdhBuB4qbArprahUX6lS+UYuvypm
/5ZJIISOm/qmARZtkrRDXGOMBl3w9yyfr5SEuFpH7yYZsDZZTQRX21aaAE7vfzyFJ/uYqVJmQcKg
sPEJTmttGYyEz9MO4jsgkSig/+nOO1Gla+P6/maUu91mZmCQosKwXCtTJzIxAQrCQDDdF8FvqXi5
7KcbGck3W9xxNOKW1LIJPw2ODUaGu6seEHUo1u8vm9l65cIO0LuA3YC8X+aibUWDJStUrKlzsifg
XHYMQxrx3aptIU6zUNDZPOFf5vhgS3uQRvRz7jNW/wBswoPaknqVVQXbk2W+jqMG45ZTQ3xTH/4a
yXBdNM170ywf0AV70M36t1kPoa0D1RxK5F4i2UMrR2AD7KYfZOk7S6tnK5+LX6NMd31aAHedQu85
oLGrMrj3yEbI+WXQNCppulcnGaQqlTQ7dYV2y1ADU8oizOxXEVSVpm6fBGnoF5D/ynL2oWe9DzpM
SE/LOsTcM8BR+xwdSoD6r2U2Z/bULX5Opx9jllfukDbBe5FGwX6C3DEEMK90OfqtQWWzAmiqTd5N
6UcI/u66r30VyodE2kM+SQbng5o/6yAgbDrNkmflNSLQ+K1Vs7LlAdKnFHJ4Kv09G49hqV8t2WDL
CjInaBJN+ly7AeY3i2j5MVTRHhOsN2UOAS+9Opb9o1aluwbClQWgokZwpy6IDVqeO6r+B5jTWz24
BTXVR1A9qxEErNNVuZblr9ms7VkzHsqm9ZHZ7YqhWawGHG5F9pilV41pXtchvW8l3Wf6czPGzFqK
NLMBQ7QzSH10lbYrK3qTFY95C67NktzKuNjm4BcNFV9XZ0hPgcl7eIqr0hr0GFK6g71AXHnsTNeQ
NCucl10UzVcxGb2YQGhLgfbVAi5gyMQrc+3o0eBQNttSbwBcm97EeY5iOtjdIcPcWWn+1yyNOzyx
oSJMXzJiWHqkPxmxfhd38q9RUby5II5SvkdQtzbSB9mMroo0vVUziMLpkUWzZJUNhv4VeYFq617P
u+cBUTJXh92gLzesm2wVYoZTJO91VrqV+jrqr3GDH22oEJie3STCLWqCYn6Ub4ZE2yc0vooKze9U
6sz66OTd76UAx8cECckEgtsyOhMwSBuoUkMUjSo5/tPZAsoDcqfAmOUYo4LqlwxOkBJF9QGicxOE
8kak1Ukf+XKN1xJKqM0MVhtjPHa0fcracp+02fUM1fUozPZQMnyVxvKNtsWjHiyvAL87pIfcTAcp
dom8GfkthiXxK3sXg+svbSm9G9V8AG7qwZDMlyQJdnGs3k8dwFpD47cyZp/wcHst9OijwPeI4+Wm
LVQ/YtnjnFbVTkoA7G668iox4c2zwYY9UIua4PmxHTO/ggt3twdZM5uQ2gA8gMpPEjSfc6b7KOFB
8lh7I1rrD1kEDh5hIUrbTiowiI/MAUNhfFEt6RIpBogehjEvXmWdV7MFhV0TMtdN6YFf96fRk8UK
28bPCwxzd5JfRMXjUjO/bpr5MJJVslfNHGkMDlIH8VlweexTc3ksSA2EdxHe6kXya+nNJ0mpKied
yIM+57VtGMMDiQd/bgoGEfDKQxb/ITfLTVdNO61sn5UQaVutuHiXPbeS8Vx1eAO2halbrVZ9oP83
ObRUE2dY5H0wd5jvKHf6LD3nI972YeRIubQbc8CzQF8H7XX2mxHpUWsrw0um7hb6g3dRj3S4GRAQ
ihE5KqgB8hgQeDDQ4uhGndOBfnFvUpweE8XheZSsNCjDKzkt6FVVg6FDlu20mRx1gIJj30zPs8lQ
2YjN+BWqqJIljbW7hJk3pKSwujE4VgWAaj3on80+hsrrZHpKquRe2le7UOkeo6J2IRVTWku+fJjy
4qUlIOvBBGVskA0oQbknffU8BLJml3k27Mp8VSsP65tSn3a0zv/kU1leL4l8HyXZrq/anSkD4J90
1b6h+rU+NsXDGM5eONehTaP5d0PbVcTdxDGlAbXaOP9daqHqso4AvBrlgUUkersk6hN0lzE/ECxv
IPV6LxryDh4s1a5bAq1pAiBplL0NCJeXb/jNG1enGjNQ7wW0cv33k4R3JnMdqUqB0qX8gqk1i/Qf
Uf3fTwqtpKb/2OCTiDaEUF/fY0iiumWhBkoHL9Ilq65EzPeixXDpQ5aEra5GeKu1RQsJ6SG4KfLy
o880wXTzph1A15X12YvRHc7OoA/KTNK1q0GW39PKA5Es+YPWTqIRnu1EFqR/aA9plFL+kU1N6BFP
Q4bCvwktXsiNpBpKbpQ+JdH8SAo9dQZDeZ6nIIdnyZDBDX8UEIkHrPG6yMA/EUS/LvvLVlldAze/
gjlZaCqd8ZdCFh2cDMXaNf4czluulJt1ume8FVf7Vr84eyhRkEwQAysHlP+7b5ImHAclxjYvDAuP
9Htj0SyDZNdNtIheDBtlBSS6XzF6jeEn5yCMEwa9CbxvgyPEjwxP2SkQ4HV7J9opz/+L5p/oTuDO
nWb02QCh3rWQiW7uNXRirtgDyJD+BlBwjFzpTvt5+cNtYai+rZA7hSyBwYoBT5FHNrXH+8Ehr+t0
SulDiRpKWPIjbn/vA0/DW1DQOeA0BQtw6cy73u4cUxZcxusROfu26LPKFCAS1DO4b6tLbAK2CI9g
yOcm9tgnz9GaohkFhVCrepuADvXy+rePkkqA9QXJMs4sd2jJ3BdaiGE8D4mF8bE4401xy9wcibkN
TKLsNNAutlDVECx0q2AOevwvu1zaMURxIhs6xoGYCr0k3U2c3I61G9xdwTVxJ2yzYpdOdJgDmzwN
ogH/rZH7b+bXrOjEsWMj6iF4hwgS9ZggGe3FU5zWNxNL+zX9Wl3O8EGzDHm0O+OzURq+CPZ909O/
1s/PqTdjakpSCSRDJ0coWDzFEm5BU3LQhXa74Vcd/yR9Y5fkR6K/J3BGaKD1aF5c/hWbERuDIOjv
45aDIAu3C/WqltoglJi5elVU8UMwEL+qqX/ZzFa1UJNP7HBhhMQMW01wnaI/8aq6mVN2t7pjwsnc
DDkcGtGmiJ94a47gm00ulJC8zChrMJLVH8AX7owPS+PixB6QgMHVTAhM2+2+qGxxcXTz056slgsp
WrYEFVOxq2PyR2+eGtF8u+ircUdWb6clTXOsTAnBUTb8lbSfcfEq+GSiRXDns4xSJk0zWJ/W5k7q
1s9Ql5ZvBxejIKDf6X5m/wakhw8GzoGVPBftTi721fmYx1oKHGJxvXJ40f2IdpIYHLVdvDmxwxWJ
liTr8VYdQNkBwk/dJlfL1bAjdr6foKtriWpF2x/ra1XcEZs6UBvEBuZT5egIinmrY66pisT0No2g
xQFiZxV9K37MOIxTfWBQAfZmSCyPi2yHDaJ5+3zZJzZd4sQK5xJxDGFwqiBmjsELRH+sSKRVsQU2
RP0eWF4ZIHyg1TkXKKZSlTGeTQH5VzyDQAsz2Bc73Lul22f2qvwBplk7mYVCeuuR4e5dEAKBeQkT
Vat0HHcddGEQIc0hmIogf5Sqs9XwPWJ3Sf3c5SIs6pb/rf0ocLigWA+plvVjnlw9RtfHoBJBs/bf
4Di2WmDfrHHByBxbdZETQCwqPLWPS5XeLrV+XUr6Qw5iCpbmIB+U6E0RpT+HrLhBDeZOTyB5AMbp
KSt/XPag1djZNp8snYtcca/EitFi+CTRP9TuowwMJw11qLaPu8uGNlz126o5V11CM22zNR1XIVPa
0s6v+1bAeSBaC+cyaRBElFWYMknawVZJ5HTtZJGkx4xQvr+8mvXXXtg2foQh7zp5pBoGaVSI9hF9
l8agxUTtPjNrKzCJXUMD/LLFjYCCMwhaRYgp4lnD56GMNU0rkSj2Y618V1CmbQzErT5/umxm69n0
zQ4fi6NcqVq8v71sNCBZphjXUam1bk3rHzivDyyg92VL/oCx4zBp0hFphIhEYfPkn6yUi8/jmBRq
O+B8yKWvSgoKMp6aKQc1lC2DTZZgvev/7exLnlhb/fbk7Idlq+XgiFqBEetoP0EjyQ0c7bj2XzCr
KiYN3/6QBkbkAEDB5+S9tGAkmROdek3yNjbvWpdbSyyaXdsOacY/Vs4ctMz7Kahl9gkkHAdnpULv
W3d0GgvoElXcft54l8JvvgxyF4WWaaA27ADaZrsVC4cC0cP6YEA97SB+cG9fSyfWOC/NtSqi0vLZ
0y9RP1Yx8HXELIHbQNN8gZKZ6bG/imlV9+Lmz1Ya+22lnH9O6jhSAFwiH4zWxR4Numnt2uXP5p64
0Ts5LMfkUP/sjrEziOboVt84d9avTeacldWaJGkyJqeqTButToUsSyKxHt2XzNMj2a/a7DYP09tx
bvzL52QzfJ9sOHdFkgQVvWKciNdT5DIkejYC+eGyiXNZ1FX6+sQGdzEGbMo1bUKWLhXt7diCGYpW
b0G3fAws7i21j94kJdWtOB481g8v4AF+bCrVbSDUmvfNYYqWm6gM7s1GdbUqLDzBzxN5OHdVkkkD
J0GPJH/F5v7/OFLcldkufd0bBEeqMHfrpDeQJAF4qJlymJ3lKGaW2Lw/T/afi0wYZNIxsdwVvko7
DwLypROqEwSOUNezx1GZ3MsbKgiEPE4siZK+QUke0EWdfYByGe13mjyjPCv4cIJDww9zhZ2cNEwD
ln9VkVR2K1k7aivCobj/y80J9lVVlSHGzddtoMMnzVONm3PNIldO//luhdgNvhgLvP2lvkxxnkHj
HO2bBZlOW3fWIP3ELrpD9Y4CpXX5G20aAikpXhGQqSH87N2sgr5TJgseGEvtph0eAdH0SkdMSWSl
KbC1GWJObK2/5eQmTvpB10cVqahklqNVxcmvmkqCLGr7XkQ1GEVhvGwpj2ZNpoGAo6koABRZ2YAB
TnnLMSlA/MJtjiLhhc0s8csYD2zNknEYCBkwIAx65rGx8uFvll9n5n2SAkjYiuDHosUZ3B2c56MC
4XP0L3Rf89hVsM9rNMgc1aNQlchsPHwEn2zzCJ8scA2ZJ5+sAbFpSddXbqGYbjvPx96QW/Qz0PO9
7Ifbh4uAooUiCTbO+GTrsW0jzDUU/kxa14zbH2aRdDZLCg/jM+g1gs95aWu3TvCXIg6fGCP3l3/C
5sekkOxAmguyGB5QCNLckkZMAZWQqR5L9CMDUGfYPc38uewwjtEADkfCQBGsfPNUnJjlrnylA3/R
qGuRr+mSnej+bPyrc0fNVYMKxQpoN33/iIuOFmiqoaNQpM/g4gd4SfT1NqMIBWcGGKQ12eRJsOO2
7mkrx+ghJAmI1ZOPjqjLri9nm+pB4F3+Tps+iZIBtFdRPoAY0PflYGAD2XyH/Fo3b1r2p5pcIxOh
7rfd8cQIF6uaCg3mBYV6sKrN7vB72cl3hr+qt6SPonLVlgNAiGH1OAgTUH7zqigDHUkzYlq+jcCU
rEYVqCrl1L28a5uxY4WTQZMY0o5nIK/F6PsEle7/FHry3f8h7Tp748a59S8SoE7pq+rMeMbdcZwv
gtPUSRWq/vr70PvuZqwRrCQXWOwuEOyeIcVyeM5TsmAaQw6EbOTgZAz1zbNqbU2ogHQLaXRDvmAK
lXgCzbmNz9SRB/Hwal7o5wEyj+UuhpJVyirHhnLudil47XWJCxoiqnBeg0TwInuX0QTVYxsptFkD
IJoB/p8TNx9jmNMAv14P3sfzurYa8Ra2NR11QOOCWDHPvTxpFbQ5rXE+zjUa8AVzTY1vaNJuhLl4
7g3VEBdGEwVmUgU2sBZG850P9tYiEUfB8v0BVpdG0A/D35cpDi4Xq5Za3J7CmQW3p5vc8EO9Z0Ec
/LltBV4D57EWOU6jRsOowUz2zR5PWJoKu+o2EDokNKx3H3+m1VUBwLIOLUpxwyxWxTCxsp11Yge9
McH6ILA5QOFAo5I69WOg6D6Otvq1zqItzvRJm6d6bnBtWvkDmiJODUdcEj98HGR1gwF+jVUOOz5r
WbwnZl4P0OPChs4fWvWEwTl6lHtZyzcO3LUDSoXUI7QehT3AMqWShqRIqZRLQVROhxS0mk5vNnbR
WrtKP4uxzKTKmjSMpvg+A0GTt9kDzQbVcrhYqVKgQoZrWwN5/UDUxXlITNswlxX8sVdJpDIYEIi1
DudM4U8K1xtUvHED55Du/PhzrV4pIIX+F2+x3nlRF31uYFFA4Ew//CdwxvbW7jfa+iIzu9jJZ9EW
bz2lBJdeLgmkCuyvhn0rWaC62wRo8tLL5QruUg9YUcesgKkcUoK5mDbqCeur87/RLh9/MzXhxMJR
T5iYOTiyURWg9MePWisdpqTdSkBWN9yv0S5THCmVSmpNbRRYKgVQM3W7+Evb//z4C64liGcf8M1f
6iwZtovJAlQKHQsjTa6SOc19YNMmVIfjCLrTFPc30DGT8uPjqOvrFD4G4CkpSMWXeWlVlpIx9pYd
GNVds48+wb0uSN3KflCD6lCFmzCB1TvgLN7i8DIgYZBMDFWJeNZflVZWHMYhCMG6xO86BI70K0i+
PU9UurNpeZj7ct46DVYXr0EsoG2gEnlBz4JGVRllCU4DwZgd93UIeMJh8AAsdaVN3+A1XASyyF/R
xK85+66aDbFmNpsi1xu9/KtwVJdfTbd2JXiqz257jBKoYAhsRHbYYvWs3ktnsRf3kjXSmvUJ8kxW
a44Jm6K4+GazT8OI6o+ydQKtTivAUiAJoeQCpfn3A02FBBTc3KGj9zMKqdeClbVvDGd0k130FcAt
o3I+Xruro/sVcOlhMNd1W8NGAU8qDj2BCI5UPMJIC59Zh3qw3Y+jrTbeoGH17/jsxUNHb0pDhXhv
BJvuwbXC5lYItvUOJD9JCFjYJhl+feWcBVysnESf2KD10LYWruzooJ+sW6j2X9lPtsv94QgWo2td
l1fWqX6eN27/9RtTiIuDXQHjoSXRTskzU52iOA0BGriOZCA3LbP3I9SP/b7LQrOMgilv4BKvWY9m
3l1VCh0hKCPtU2WLvrj5WxZXG2D2fE6x4KAIUuxnr/imQBO7dzXiGdiy20aF62fi2eAXK5lwwhRQ
eAi+dLWnL+qT0AARMoqgigLnvZE8rt4uQvDAxLc2oDb0ft9YTJ/MuIH1CtFHpzLwgh6f4ijdOPXE
uXpxY59FETfq2THU2nWnxQoeTJbVQjsWCRDb0PhfvZPPIojtehYhziEU0YATC/4A+IEduAlV67Oe
eBGJ/wLGiFzbgvm1DsgoVJrex8pUKO8SC0VZoUf2T7FUyEFqv6VItjp1Z8HEn58NLLKrZOrkKQ3r
tnMU/bErPm8cLeLnXnwcW0WireN4uWA8AjFmzTHvIaWl0cZn5tT4OlPve1kpHK2HbpBEm5uhQq9P
q6WQ1OaDHCvHWiXDfTtZf/W+OPs1i3NHhX3ijNIYSgaddGAKfGxL+kwhwf7xqFenFakxkgEZholL
XZikmCWjzTQ7qKYfQ/RFbv5GDhXzaeO1icfmpQ9k2km50taA6nAzYqB24B4EC6Wr42OVt0Eqq37f
Fp+kRH9mDFeWNAVDoiLJ2jzB1noI5z9kcYIpxRCVZTXZAZXICedZdVMkygs4KbuSdFdDbILYooyH
Jk9dRsmLmcD0qsmih6GpXK2rbtpSu+PlWDo2CKrX6ah+MQnd6g6unUOAUAIaCnEKG3Wc98ucQfU5
biYU8gblswlJlFxI/Ccbt+jaRz8PsjiGGp2D3FoBJQmi/k5urG/mXGzB49cOovMYi4NINnPFZCmO
usGeAmwWT6rYYbT1A7ORhny8iFdjKUD+wLQSfqPLdjwlemMNzQDHVYv+bA3QKtIMSrt65YB59OPj
WKsf6FesZZUGmhe2PnaIRRWj9xJbm1zI4oJhVXsfB1p9TKLHgeIaxoRK12IG855oqZmRfxFN/4Lf
FTyUt8jO64P6FWqxNWbZauykxx6VUxrIWexIabFLp3jjO12E0YB7QXMS3oOA7l1UqUeji+hkGEmY
DMPjmBaf8gia3Iq8gSFaD4NqOPYR0uBlDqz0I53qDFqk3QwC/ZVoMctbAG9x/L67LMRQ0OgCAgSS
5ii3vt+nOko+ucZmO2hIvGuk+IEZ7TExZDChqf7Z6vWfVqMfqMLgRFOYhifLE3zeQVzZ2MoXh9ri
dyy+HMjOZavVkSiF1mD9yDQY+uQaTNMXyVBveD1/Bx+qcdIxfd1YnhfXpYiMpgZQzkTBeSW+wtmF
3OR41kVZCf+9N9ANtIgE6Ea+EdWV3wLdXJxabwFtA80bBW2BJUPD1PD4j0yo35lSdQ/fl6Bv2IYn
+MVBIkJAYEK0UVAiXd6G5djhJa4VULbQXozc9q0WiNnuqqk2Jk+sjovVg9YDAmF9XpgHlYIeUEjQ
eGkUckN59jNKysY1KiUHWU2905VxgxW1ukxsG9hI2BaTC4ee0SapwjUU2nJrUo6yMiQwXivmXSH3
38ZGlp0CqU4wsoRfVZIdbUzrJdwG8wraGcyBUMSEns/i1SZpnWqPmgVG6IHewgsi3pkuSC/Pks+d
wTNVvL01dwBU7c+FbBeRF2lUyppUq98a0gpELaEmoMjwr4VcVlzVG1tx7aOeD1JsmLMNUTX12MoE
g9QzeBVGGurcWv/YxMVdasjfU5M9fLwD1xbreTyxX87itUbOJJvhRdbKj9yMnb4dnLqu3FrfGtna
gaoAtghXbfBnLlTzOa+NNO1QVJik4TjZ9DjHeggW9saAtsKIAZ8NKOKwQoalOK4HBcr8BZuf+cQH
YDGt4OOZu6TniFWhAi4MpowG9dzF1OENZtdthVqe/EVWDtVe81jI4Ij4tXf5Tz0YvitP26DBy9rF
W1SEQwcVMgfLIjvInxkIBnUk+BqB+Sp/6sJ+p4XaT/2oQskPX+7rxjjFvlqeMyDO/RtxWXJX0HVk
2Yj5+3PF6NXVfxZqscVLMIUNyqGba5S9o8yxM4yBUrcg+L5M1svH49qKtdjUjVbNY9sDuUu1+mUe
2WFWgKIDu/o5z+sAWWnrfBzwsvrx/tMtC7SFXrc5wAGoCzsFmBtZ/Cae2buQw6GeCk75JpVra4yL
JQqxXNBsBExQnrgKRn1yXY3tlzwtMxgcjodpLLcO6bX79XyxLC501OziWYGbXKB+6VVIyEHPQXJE
JZq4TfvVDiHtFGwprl4muYuJXex5k/RNoVQAkP054Gr9FjpzDBaX5Nn5okPtQuoSiAM38MjKKgdi
0gSYRMlPdwJaS76ASm6XXqu/1aDnjUW7erpB2slQIFivgx32PvootbxuBNyVz9mjGacvkO14aPWt
CvDqVzwLs5jQuu7inJZ4d2Xyp2b4NJbqxjV3WZgTn+wsgli5Z9NYqYWpjD2auqKWjgYy+Ju23x/g
6BjGnv24sfNWj7CzaIsEN4cVcsYKTkByd8RB3bduBzeVxHQ0yOpsvr/fOjwXR+ZZvMUiiXnUQtYQ
WJ05oUWYUziSFxk4dYYxW1BjKTLPnA3oRtTmXm7s6yEye6ftkdPo+XRrJuye1NF1xaAeUpb9pw5m
W1D0SAooIrQgfhrtvhySwCq3du/GZ1/K7CITKFUdAhlhn9mBOk9guW5hjMTIP5iZpZfnHLcxmWD1
EeohPCogTJjuhej7VrtkdSSQlSMgKOCmXD57jVifVWMA4G6aCieqH4txYyOuHuaqrNqKsJa2LsQI
KbomU94xISY3uaqru9j9L5Q4uqO4YlE1W94DYo0uZ+484GJPKo1WznOE2wMyQN/GAXUJUkywENMf
0ki/53QGUIEUG5Xg9WEqeGVDahoy08t0Y45pXELZAjD65sCBzsmvUEH3VXM/u/CJutqG5awtEAHL
wcMP0eylvANtbAJBL2CPE6JctwM5Eq2fgyjX0Pum0U6djcfCjo0b+JJujXV1hs9CL2a4L4WwPYH4
euN1BdxA5p2WDA6bPxPmjXf2afQHOIIAWgtp+yl75NH9VIUbJ9WFYh7ORagTolgjutQXtF87Spqo
KxQ7iAz+Og4pVArN9BVil8+DGjOo8hDmcg2gKF4asqOOxu3GDxCDXC4zDaUpkFKgrQEl7PcHszHI
nRLbNfb/iTjEkWfXdLNAEtDYyaVgnQuMxbZMqsi2Pgq7yMb4BCIFL2I7ENjssT4Izrn8IF50vPeg
cbClP7l2kYLLiPoo2PwY7eIilTu5aHWodAWZ8iMZrqX4pm+2pnJ1TGcxFutJZzKPEjqhDDub96WF
j6ZouttbZdDPZN8r/WGk5lVeDagKN49FMd2r1aZd89rVdz7QxUU7yKhEUPiuveVG05uotKDj8Lvf
IOOspZsaClkKyJpQ21gmuJ3dFFhUWDtv4JwoVB7VL8Ve9smV4HXzad96EAr6HV73agooYNyA2+uQ
fVyCdOwemOdcTSMgAfRDfvWvrU0fSn+3VsFPARkV7z9sksWUJnGCs7gy0Ds9QbXH03b5k+5IJ2HB
Lnn2HzfIcCIALigDe4RqpLpsKnZahoZjO0dvzy8xMmQI+IDCW+zvKh3nwRZLdgZCEwbvRhSkRv4k
K9UNzukgmarnJN4ypn7r7C23vCHaRTjrVvyBhcQC0Sqb4aWeH2M9dW0dRAmp9lgdwQ8zcyN9CjpV
Cps6PZRW5mpw4+7Nzk9GYA37BDPQfi7S71Wr4qJgXm4bXqpWfjV842OPDFzd1WT2yq4KZcKPZerp
ZXu0E31fKvWxzl+bZqNAtnaBAJ8LyDHAL5ceoig4pIaixlVIpwbgsNcEsmdm1l+nVHG05ocJ/amP
T+u1wxqEfFT20a3FDS3SoLMsuoCR6GAR9DO51EEUiqgeyxVHKUcHzf7dx7FWtxj4/xrkE1DcRBHn
fTBliCSSdjpuBtk49EVnQ/kv86WZBQ2d3FHqwLGVoT3Q5TtKsxsy9BuPy/XR/vcDll2TAhTboulK
KTCk1Df73pFGGM80z1X8/eOhWmsHGWqM0Ap6w0Evh9o20H9KdZKGY2VBc6TS4GFQ8sBuZ1hzj9We
tL3AdMEoUVJLTyE1oIGSqbtSUUCehFZxKFVZ69sFqpK6JPP90ODnxvmsvUoxqzy9GU13Rm7qjRWM
qmYaq46apuadBQFtH53Q6sWq8Qd6k82ODYHSEULTshp75Vjg6dLDbGNWO59zo3XG2HSKptmVHTu2
43RPczAvoKZ6LaWV6gCR6RqN0oUzT76U+gSGYv1t1LLnDtJ6UZcGXNJ3TElvRrW4mUG3Ybn8aEK6
UCXsfirlRzZ0LmXKfZxbhdMOytUsWWEWmSe7kyQo303UTYcGTOtil9XkXslLaJVO10M3XkmDsAEa
ujuYMjUu6DanLBqeu2J4sbPq0EdG7nY18xjLr2Cy+gg5RZTj9eSlNvPISWn6+PFXXctlgVwiyKtg
+UZQpXi/gHW9Bu5V6Nqkidvh2Vn6YEuNO/Ikug3Z5P4GunLlRHgXUvz52QbFm67BxYTX1BRaIV4J
T1A6EZyc3HA0QF++TfTGdPSgAvJ8syyykuK8i73Yr5PcKjSvUalQchyjs8Og/jjlW++glSTnPIom
EtqzETZGMSQwKhUdHLr/0+vpkhmK+wKFA2h5CYaCvuzKtfM0D4rVZsCdQ2EPuPPMy59w3DHXvo+O
44RGAHTu3QEdAaTpW6r6a0fgefglTm3IWpqxGVP6T6HpVzf1N5KplcQNsSygtiC/ql7c+9SYIcSn
/S9x045/Emt1pRAFzy00xUD/WTQdINoXgz+IvE1roM/Z7NTybow2ztSVIxUWLSiUy+hW4SW5WI1S
hTJ8CTJuWKCgpMuZW0g9bnNIOFl3yTDu/2avg6uItAmpGroO75dlHcv9JKUYkiR7rW9oR8X7pwo5
QyAliK5+Y6+v7oSzkIsnjKVnwh5z+rtE7e2yW2RPkFX/NcDFN+tMSnrThplpWUSOrXwtRxzht2mt
BUS+ThSMuRwCZs0bhbs3PPZHcRcpR9WUSakmcRyaQIEKBUp9LhwrwXPmwPnoDHI4kNsiRgZihpAi
d0rTr5uvEnnm1uhIyOJ045gTKAC34V98cpTlBf7ZgmrpEvVS1/C1bMkoBYNeuh3pHhpD6Iz3WM6K
X7Tajk5wwYCoKdUSw5OUIpTQvIFM55bP9VpxE3DLX79kmUW3yA7tWY7DKaT7cT/vTHh9/C4seW1j
nQdb3GotAXi+VHkczilFY/KooSAsB336OA+9szHFa0scDC3grQkU6dCoWewqGMCCraLFIWkOouoF
L09f8ovsoB2s3XYtaCXhE6o/OkgXYJVA1PZ9OK6OI88UIw9rnOaFhDK7jHShgeQdBLc/HppYtstl
DcVGTWBKAEZcZnyMF5x3I/Drg2Gc8gySn5nmfRxi7ZRF9xqdcxvNa+zd96MpZcAPs0HPw7wufTaq
z9TswywpHz4Os7pDz+MsziGV4ZQl0pS/gY1b02keu5DdIycMon0N6KvFnDpoj/Mrd1PYbBgbw1w9
mc7jL75a0nZ6GZljHk50uI5m46CS8vsMJWGn0ZobJGdhP0RQ89LL57Fu+F+sUfMsd1++EuoJWxNK
2TaEqkZvYKEQquIHkeK1pr+9RsW9tVg478ItvmrME2Msygyn/sS8lvQQ2L7l01fDukntq8qAZHO9
BRtaSSqBR4ITM7EIdBiWC6mF7kAPG05IiuF40d3xYRqRVMY7DmeDAGJHjm1B4VQPfsthcS2LNkH6
0xVhqWReEOfrSIKUNoSkUKmLDpX0mAQ6KPSO6cgB86zpO57ZW5CvtQMVMRHQxo1nqMvqDlXIRKEZ
CPhn7REHtIuTwHF3tScHxW+cOyuHwbtwi6xdpTm8iyUA4xXUW0Hvjq7nTt/SE13bp++iLDIiPsyT
Iic0C9NPyW0V0AdtpwUJnHDKUH8Bef2TGuD9dqdlMOl0fgNJsHKYo6ZkaMBiALB0gR8SshtR3Nn/
9PX/OHNfndOzaIs5LSGiPUa2BCgnzHfSnTR7DLwZOCcXyNkbx9olB4Vu1c5Wcuh3Q1xMcTwBZRvn
qCr/eb6+cledh1oaeKjAWttET/EOAkXQQGGEZK2TqiO07+vg4xN+fQsaoHOi2GTjKbQoXg/j3KKl
iS/3T7Gzdpl7XhTcAnauPXtE9fG/eIt8poTul96WiAdGYgXT8NgHiaL27LA5bD9bN6MtEho9t8yZ
4+y7/GibxJz1RflrYItFCRqzLkHZxgokew6y6HbotiT8V/E653O3WIJVlhalLiMEQfHSm/zWiTpP
mNKK7kbkvL38Nz+YuGKXlxJUqPFSBjAJEtGLK9iqdJIrE2CV5klQ6tPpf1pmIuLv3QqrO+0sopjp
szJAMSuxkVpqJJbIv6RV+IfbocgLtwAfa5nUeSFncedy1kyUEsCEOvhmaDXU6hPo8VZbCPe1fXZe
21gSOS0Lyg4KR22j2I+wL26Hf9a9aPFGKL8nBxZt3O1bI1t8OI3l6aClPAtHOXElLmF0A+7Xnx8f
IFtRFh9rbstJyVs8jinOKosNft88debd/y/I4pDq09yyeYf6RYxVUcsH0j0ROvsfB1nZwO++0OJk
issJikdtgWe+yX0AF2a6Jbeor/UpyHk+u5gtSY95Ew0yeiLyaS46z4jpSZK+kOJFADliK3aFQwvn
YJzOeD7IDsdvyapHlGFJ5lX8UKETUbzk9oPyGCdubraHvIOagGa4hdrsYMggwXbEzOBzs7PHgBqq
k9iAxOQ7qbxhg5w4hZ07bTL6ig4PTv0TwCVOlVe7RjedAfCVDu5ZPdTnPF1F3XaWuNs2cuoO7Qy/
hlY+SVbkV9Fwz/Xo1hyh4ZhkyrPZqV+kMg4b1s1hbWCpGR2MG62+65xSia4t+IA6DDY9TlYWSCvB
mPIySMsBUskdJSp9pS0Mbx7Vu0pOrzpN3kX6EKFsnMqiUbO3zflGpvBRyQb1KGH27JbqV32heh1s
tYDDvi5G7ZkwtosmuF2VMoCuj5P1wzYmeIPQKzUqX7Wx3QOrds8hwM2ydK+BVTOiLC7b3TGaSQhq
0xd9KKadORphMsJ0JqadAuZddJL6eGdlsGmPKweaeDTB7OjQAxwFvRwC4qUSSpN0lZTfLV7u2CRj
U9eNB6K/Z8cdlKDmtHbMubxjc+uVTL5inD2ybjzxjD/JEffjOsHKHr5THoG/aJyAy9xRjSIJT+Cg
aw53Uj07ikq9Mpa8UqY+g/1fN9QOALLf1QZiTDzv3EqewnFMTjWrw6xQPBNtnLpnDjHm19Kir8Zk
+EoKG6QMLidD2Mv0rrLiq5mNe5io+I1Ed+bcXRcsDuLKOEV65fNMPnKKdDxvdo0hh0Sa9xTuKw0U
Xe3xcbT2NPrUTcyVzdQDZPxag5AMiWqPkqMJ53JHsvcUVgISajiZ3N/XdjX5Spw/ziP9wXrzhmrK
p1GJHmfpp6lcK2NYdse4hEa7Bs/1JHNy1J8K89jN/ddutJ1p/FaUkHRr5GDujgpNeCBb2UMByl8p
22ExSSdgs7xZir5mtDwC6Q4JlnT+RNh4MntUbEwUd5FHxYXi8wTkZ80+wZPnkPDJp9o3NH8SxYt0
+TZNcq+VqVdF827uDPw7HmXYSBa7zdBN1KJ9Ou5L6Znf8oyE411tHeWbooI5032uS25S1y4MT9zh
C9zjC4j52LBSPzTSrZXgP9hLgII0+UOchZP2QOkJBnRwZwECAzCu8cggxafuR+upN24p2bfFCWmf
J9dBYkyuNj8POdgTjxCqGks3SbyU/4iJVxVBXaeO3YYNplJ+6srWSbIvOUsdajspuB59Zbl1D6ch
IGCIO6iy0+DiGXXHhkcUDhwp+1wPfle7ESzDDIe+5Lmfz36TfuEMHF4nYj8M6zWRr/rMm7hbU+bo
Y4qfcm3AxsWQ4aZAX2hzO0keHXwu7fL5usxf9N7JM7/XXiNuOSD5u6jKO2NNnET/klCAMoTgJbu2
UdjiTpzdNcMpyvZD+5VBhU7uY2iLRG5UxztmEDjG6H4ko4scN8CUecZrWwSF6Q7j1+Sz2b2INl7a
7yqUC/QTbeGZFbduUVxHNzCndLIkaLMrmexr7ROef6bldGQn4T00kK+dfZhVdI3xRBqP7VA5lfI4
Kg3sq3ufVyFEGp1C0ZxGueuSW1O/beb7HOm45RmJr2DYRgrbMEeBlEe2s9vbzj4ppqvzwwBfQ9II
KWtZOzF4ldTxXu/hmtX1cICBtSGqN00It8UUIOUeGw0OYDA+69D+07aKGStpFWpRSONQawNo/i1D
OUurogY8iqyWRJkSaVV/E/slDpe3tOo3Ktgrt+m7aIubDuYlcqSmYBvpIaxs50dBixfq69m9fVAd
gczcciC81G8VFbezAS6yBOj7SlYPw9mQ9+lPeWKjY2icOn0j01NEbQovMvkeR+kNOqjQlDBxKlMU
KJ08tq5yhRGfZc3LEMvotct/gVWE1wdqGTL43EL8/H1OK9EKmM0S5r//mCjzHVKxYNtEee2J8C7O
4hWicliiFQOaWn0Q79BFrytIy7nmS+VLYRmw8gSbj+l585GwUrl6F3bxMlG1UVWGmGTg00QH9qq6
Q9g+RR55KveN3x6piO5JnrIvnjZrhGsrTbxNMLkq+k3LbhADgS9rUdUF1E77DMdJ+anMHa10IN4H
TVMZqt07EDz1+z/OFoHUhJiUKULLS9BX3rYVmjQSRtzDVkDq9owm+z8PAfgcXt9AxoAGtlgzMRyj
oyiG2XjdxooT83lnTd3T/y/GYr3EhU5JOvVZ2FbzdSVXwF6oG3n1WsUNPK9f41gsjrLU0kEf4dyL
LMMKoQoPAFc6hvAHDRlSF2dLOmENcgHAhQoQiwzpfXXZsDNLTqcYPgahRuCNnuEurzq4BeYq8/OJ
h0hHc6ccjF2ZIi1NxOMI/nM9EAQ8cct4PtTts0kqB28mv2tbx8bFztrrTtcCOMyJ+8L0GCkPyFED
NerhSDW+YvR7u5ZD6MLexzNxpKh+tkrTI7yNANEwc7dVGZ56ZjlA+/a5lyHahvN+KvSD3rNdPXHP
HmCYQqHBjssGwk1uZ6jU7WQ16NgsXDEnN5IaijvIuI+UqHIMmwWcWoWrMtWpVH4o0m8qqLK2kXpq
pXpqI5+YTT2F2/jf6N5kZAFgKnjgUmeckPnmhptpbN/ZkQtlD4ej55NnzOvzca+l0a6uarcxm0Bn
8Q856a5U3GRw1C2uCVTcnUpH6p1vynqsbWZ4XQm1WzCrLoTMpaZlVjO1ObwgcH1bD3O1sW/FK25R
zgD07b8Ay5J+HvcQ5dFqqL5Ztyr7rlU7qiMx0Xr34421Ru54F2hRWJBKCPgZsFgN859V6uS2C0dg
f8SpVEP/ArPtz37mw3gptL1NZdO1QZ5vAFGuPbvqiWTzSDGRe3btN4LnGHBkbgvgWBZtMfHWvtd5
pEWRwdC6pB1MHINx1j1xo/7MtLHeylzEz11+MyAXwaa3Ic50ISPZc85KdQY7dQz4cfYUZ94Z971L
cHwAxvcXeH9LgzkIMAyAp12KSDZdW1QEXUGVYPOMlmeyDWHF1c+jQ//YRLkQkIzF0mCzXGpmAb/6
xu6wX+X6sTF0pyh+wJvkr+buLNZiKUxZXvegF4q5E/5IguEHZJSvucUBTMaNRS9ui4sPpWuAmFii
z3rR+cSzLelL6DjUWe5prHco/lnm37L8SCiegDnfaLWuz+R/AZe7OeN1p3YECz0xYSUpe4p5YFCb
q7e4C+Kq/WBgb3Xmsw0FIT+5q2DvGlSQchzSk9Qm+zK1HMkQhrxb8hFvP/ujcIuPlg0JDuo8gV9q
L4HeUnT3qWalDlfnQxvppyjNdsyeHtqkB0aJmp8/PrpWJxV9ZfyFagOEHt6fHoMBlcIuw2AbMBpH
pvkRhbRVGz1lKMtsrc/VA+Qs2CIBISofBsuE6rj51Pp5dQ08m58EwFxVd6PP3SaGlNOWN89bA2U5
vzpeCyDbwF3xQskCFtZI6dBahgxoFAI9uTNfdFBR4jA9iVdR7VWfZM2x0OLOw9G13SEoQ+16CPJb
8Kb2+mk6WPf8RTo2XnLigRXOt9KRvPRbT7a1VadD0MEGpBlgWX3xoCkiTS7qHNup4OzYxNkTnSSY
A7YFHsWagff7+PXjL6+K4/pyYn5FFEvjbJ3TKm8yQjrR7x98gYmbVCh+8x1jLrnXwtmHkmPlSUfm
ybv4gXjwR7xKH7Zq8mtrAkANpL3QjgbEcnGpFHIMZRwT4y75eEeVFFoWxrePR7p2Up2nAYsdZkzj
aBUG8gwThZKo+tppp3QACQaqSqg1H7DfN7LgtU11HnAxpjEv58RgSh7ytNqpKv2exHAb7hQ4W09m
ukUXscXvv/iQZ1MopvjsQ4Kpy+ce3a/AZPQhFsw1uYTJrqSGHNVXn0fSqzWo0AZJridNBaB9uOrG
4npQUYLuDe1L1Jc/ixLaWYqE5Dcfj8NMDnKt23tDmb2csP0YjchhTeOhoNYrESgMSx89Ta3DuYF4
YTWriQeNaZF05J8y03qULdSOzAqiCpV8UivUkBpVt3Zza3+bJPWTBAbaBLsRbsxkZ6d2GE+6iwqu
HaocNeppX8f2F7A1gjxp7prym4RypjnMgczl3SDHrixBNMJonpEaX5O+HNxiHFxFoa4Ul3eV0u2r
3NjVWnsAlC/s7fwHWjIhseIA76/vWZXvk0l/zqMmnDXppWlkjxTxkzTf5VPuTQN1zZFRx1Qr8IcG
l4FWpLHGLW3+xSbds8nyQy91wse72LeMuhFPrrNcOQ013IVm+XMU234uw9tdQgpIjIBa1OWmfah5
cpAA/m7i2J9H4pik3Gkx/J9Mbu9sqxdENQ/UBiT3DOgB5hhxzD0Us+HeXu6jqEWRDGK/CUR4U8gy
lXnnV9BYqfigOPVMHxNNO0X4jkPMfMuc7nKZmi5ruh2rLcvNizHspOwYU9tjGblOka5K9s+elz9q
3oGzpeBnjrLWuXZjN+4Mx18IGceoP8sPbWUXrtJzGNHTPYwlvQS+lYwkYSz1vqGl3wiqHX1fodtg
3Nk6f0DBJXZw2jlqFGNyq59yNbh8KHcwgN91/TcU/Hxoxfhpk9/ANWRXm8rXqQFb1SgOKaCQIJmZ
eJB0t+3UPVC1/G5Ebahlg9u1sg1t6rwMCsuA4XsLuf5YyntnahlsTdkJGhLhOKe7KOnuIPnjSRYL
Eq5k3sdnyuq1ArCgDTVIiKaCzvl+08VaXGE1WzmuFSzTV+VG2w9utTeFprVneTpURZBNHmsXbsZQ
wBSEVfsw7upTckN3UyB7pYeV42Y+Dc1rHjQnKUiDLYEede10Pf+Vi6NPk+bcHMsW4lTm+DpoFQpg
c15eg0tI9mphPA59c6Mp5KfaoUA8yjkH2luUXbmf2Kin86y612n+mkkUDeCKhX2ZPCkNf5Ky8Sox
quuB6dfIb2VX6eqtV9XajXj+2xenqK5VtIB+dx6qsXFXm90B7/8AmAKfIilr6k0JvrW61nm8xTHK
YCdABpvlIfsp6Fm4eL0qmHdDKAAnQvvR/jR4yKXv4mArl17Dp4M0qWtApoMlcwmQ/D/Wvqw7bt3o
9g99XIskOL5y7EHq1mTZ1guXZcsgQRCcx19/N3WS4zabEZ2T+5YVJ0IDBAqFqj2AICKYhUZk6Rcg
MhaB8loE2Du3pj8rw8J+46yijeAId7Oct1Yqvhx6Me0ksSKYvM+v8Bsr1G+mnXL6U9eZ1erQ5ViL
JEekeWbzCp9U2k0B1AXDYjcjC2fd3cTb2vzzH1tei5eDLfKbgU6yOpj4ngZElEuCUwhOi0Aj7+NI
sDXMIoOGEq6IizbDZW+Wp4ZJN1qhBlCW2Ojwr+UUl7NZ5M6WxrV+HNHuUJskdUt0f1VRVw6R4HKV
VluU5rVJzaA5TYH8uwnM4O/RrR5sq7YlZGW6guQQ4vmAluk7C0TM5CmHJxH3x6P09PFCrgF43pF6
/xp0KSMgddXAzLz/N4BnZiz+6U7cOOtLJJRk1m2f1AWIWkF3I4Jul+ylUN1tWW/8hw3/9y0hL/Zg
WlpqB6AnqpPx8NpCUt+piY0Kno17fBLSKybculRV96OZHAxGb2v0Mxxt3JQu3gim8mKX2vA5G+wS
E+6CCEHGupf9mUik/lDCWUt4vo76XXreKs+uPjIugqq82LbgTVlg2+HEz7InKYCKoN5AHfE47WbZ
juEnouoh89BQdpPn3klgG52d642js7qxLn/EYjcbnZUkA8AQaMigR+eSxkldzSlVqHgUYbH1zN2a
87JQUfRaXsF2Bw+rnqA+8e7znU+ebZlPIP+hR1r1+Kf+Fu6Oe5VpD5DRcibCbsascIbpR1sA/UCB
/YiH4k2Vhp//x7lcTnaGvyhauMQIyVEK01HY5i6Zr9TfQiYsM1B8g174fO6v/JorolE1mwF7/xAg
ePVymcebadd49EKYcakSMRK7tuuohx2HPwWqn/poGkDFzw6NHbr8G9vgKqa9D4aXNZASoIAt23Ig
8OqtAgB02MvCiVFmr8rvJQ7jx1Hs+usvhlns+LZuZdFZUHqVB90HjB3Nx7FzOK2OPekjt9BQMzUh
HVVHaFgYTLszZuxJ0tbChban7VZ979Uj/wEvWsXRExhLd7a0bxrrxWClZ1mpDGkJtNfaqPY+/unr
C4Q6JaQV7VnF4fegD8bm0JZQLw3xJj/USv65U9NA1sHT+XicOaO42mUghEMP14JE5pIHjw5XlEwD
9A2oXAVmCjz65olf3cigampQ0zaNK5kGYFAGMUSQ+9UgJGB+0d7R0fxogTPrz356W+YbV+F1/ugX
4y3ivMX0Ni/xUggScjCTEworgMUUbt8h4xiT/cfrd32rLEZbBPOxqDRkq0C64j5p/dlZPWKQQZrb
zMA+bEO+VzeGCdA+aGNQ21xqbTfYLVnb6HYw2Ad9Olp1aJT/rWzq+5R+DbHIQrvGGCyhEitIk52p
Vh6E6ljVb2zwa2DmYpTFDkex38wmRTeDLsCzXHVJ7RZHzcEb1p1QC3kTYfL68bfaWrrFxlDGOEWb
C+K2BvjQrXmXEoo8fos5ds0JWExssSOU3pJkeUAgzXuv9xVPP5qmY8NHI5gNP1tPcdWbsnBin4XF
J/yHPwCBXL0jFj9hEfcyOTWMOHuX+7NCELyQvZkhgXvlttrEfzgAv3bL4kIvoWRImgarOobaIVNv
Mx9KtzezvEVe3zab+vzXCcTvc1uC9Fuzhj0XxYHryneU8lw4Vro/RCnPC3UVHn+dtmXHKGNmRosx
gYp+3gUSAFJgDN7JUhoMQn41c34fC/Hj4126GpEvhpzv6csKIkWRr9bATyZm5plF4jFgK/63IRav
eZEVZdI2QgqyUQ4sOyyGLXOxqxfS4iMtQkg86mT2r4QME9h+E4dlht37Q/JlULYyvK3lWoSRJjOS
capS4MgN8LamL2mZb6zWRtjQFmFD1ws4ynHcJy0KL9w+2EAKp/zbx59kKxxqi6gBH2RhmCOC7l9w
f8Am/rIun+H+QO/N0WJjxNV5WVA+A7vAhsDagvWPTiw6MXgTgGQXhSTCayD2oBE1Ih2fsfGV6coO
fCQ3x5038NWZmh+Xc7EOZhGLmTJ0GCqo5v01rvVWw5hGeuOOFHK/nTaVftZnCScHFOWBO12+Lmsb
JANUNzGaLIW9MEsns5RHLPYWq/q6eTjvecgX/XukxT6pkehOZot5gVvntKm2o/CLqIAkZhIqpLjn
UtTVq+8dQDAbX3I13IOPDDVGeFJdcWyBzO5FJM92j7T4BO1nJ+PjTT1Zh0GpYRdh71RbuimG9mkE
wLysxEa+sH4FXIy/OO1NyVSj7MBFmPUjmjt66JxoN5cL/kTeaO2DglCsw8EMxMkrz8ckauUiQuEc
ANQUeHDpU91nz70SbSR2K5EfzoGIwyYUwKHmtrjWkoFRJtQ0gUR96mbSiUW5I6LAVIRXARLcPn38
Da9nBUQC2NiwKwR+ylgqRPVNPiVTD9JIVUXhBNqBUnwHGGLjzF8HS4wCN2mcPhtmLUvwXIVG2JSN
RRa2LHZjAma//P3jebz/0N9PN4YA/gsrhpiCQ7e4vkY+RCKfsjDeR/fl4CkeDJp84HRnnQ/L6w55
aHjQ7HSNswVjC6e8Yyg6QIPI2wIoXt9Bv/2SZXwbqAW3JqbB3CIxqNdI/I7H8YvVxUFW9Rvv2Xfd
metpo4sCT1es8DKoRVkMxn2soGVcmt+aYswe7VoqwKBIVFcn49HQpzujLHw6tCeijIeGVidJiwag
z6Zv5Wj9RDF0dI0cRIRCcuU4PqewXvCKiZ/i0bohU/QtG+qdKeh9C1aYyy3jdpKL3cdfb3UXmibw
sjBThQbb/O8XuYet5/ZUlZCm1UV7gloVzG+KUIeE18fDXKNl1fnT/BpnESoVNYkzAphOABz9vEUs
pXDyMHFHmLmz9EdxanDhbVXXVzc//ECB/wF1/ypwdAR5gjlBGlKFpaocxYjLbxvzur7aMK+LIRaB
UDMHyiI6wq74VjvYtTcdBzjduHJAfDM+/IHAzPXb+vcBFx+s4sDgkg4oo9rvfTJzEgP1rvQmdwY5
63fKRlBcX0JiwzdK0ZUrAFVPo6KStcoMcBE6hk2daHzcWMLru2yeERiPUABBA2YJZerMGIooKBj9
izn63xSe12fz91DL2uCkVrnFSJWGthpD0iR6psOWkv1KWvfbdN5fMxcnyqjTnkQSMLizHXJM4Hw7
s94TG4bIuUf7QLhbAkdrs5o9/1DJs9AnXvJGc6Omo5HjbDWkDaU+u8MkHz7+SGtD4P5VIDdkwchg
+Y2KLp7kKQZQiYHnxrO3YdoA6l33ShEgdCjiQQ4Pzi2KuXjAjuMY1QyyW9CIEvvxG3+CV7ovPPLZ
eputGmmonmc3a5g8H8QpD4qTdlO8lJ8/nuY1lHTxKxZ3mZl1ow1vcIaSaO/DFcArQ+CSPqcQUs33
qle58cHy48M/CVQXk7cWiXlp6RzV6oKFxCpjJ1XIwwCa2cbc1iKHbhgy+pywSdaXGKdc68DIYE0W
ps9WqLmZPx31B+sxcqibP0IBcCNHvU6n4BADcRYLvnrI+5cFX5AIOlp0uB9N4ivR5E3p0yCDIxc9
pmYCYezXfzC9y/EWG2gSSjPUKSIxqgS9nzvy7RPocLPcxJ958Kpr2cblgIu9kiZQoxUqIvFfbtqA
lN8SSO8K993lOlSg5qG41E09aZ/78gH7KZBumlsKPpWzheNau8bx2oHTyvx1gST8/RpPEKWN3EbH
EAranhBS5oz59LMes6ePV3ljnKVunJ7WvW0wNAn79HHIbvr+M7U2up9roeZiKmS+Li7iJ4laajUl
CgkR3Ltd0hcPbZ/dfzyNawITzvnlIPO1fjFIWWASdAQWsgt4Bq+D8QXi7pJDHsxbGRkJeGTUha8f
d7dOxWoihDQIbycCpWio0f4+ciqD0Skz6FlF9QOpPO1bCi0mOBoDAgnpyfvRa1z+0m5keSslNFTi
L0adF/1ivpVVxOh9IROqD38J7c7NXRiY/kGGsrZFLodaJChEkpldEixtMgHBdmpSFOE7fSOYrZ29
y0EW6SSv64gNJoTAeG+DDXngOV43OeSmtvTb17+XAslptOZs+IottiNScYiTsWq2PMglvzwBZYfr
XHPqGwX6J18qJwu2+tZzOWT5sjAvhlxsToims6KZPfpGDmiuCvVP8Ek6ebyrC6o5TZT/2DgNa0fu
csDFnoTaSiKiBnZCs8qLiEPVZwGUn50WUEVP9qKjvLO2NNPXrofLMRc7EixWwwb//L0074DR5mgg
S3cKWp9yCmAZUHgbZ2Brkot9mY9q2kvA/wRjUd8nluF3Cd94E65/OAJtX1S5ACdeROERrnQgT9gG
QhcmYwGgqaYRtoqunzqKBw83pv3Hn271sKFo8a8Rly9elHShRllD66IcgfZsvgzwiJHZt48HWV+5
X4MsjgBnsl2hOYqQpZKdWVaPxrgFhN+ax2LLA1sG/fpCTkOat2cb1h6l/V00/X8rRYyoD3H+v1dr
sc+7xKhUA0/CwBzv9CRzhqLzzQymYLZw/rclW+zunlTw1oQbYmAOwDxY9Vs2bDnHr38VqIYBLYin
07L+EMs5J32fAsdly6De86OI1I31WinzzQv2a4xFTtU31ihgjfv/S2zq/fP8Gm1xfGhHuGVKqJvW
lQFquoLym+juOkt1AV2fAJDuPQ6iMzQOxmMuDGhwkADulUeFtHed6Lecn1bvmF+TX7ad8KRKSkbw
rNITcp9DtdmpsXV6m3rc7oKP9wsa42tBXwVnGZqxcCdZFmLqRm66moBbK4vmkLembxTaLgJuN+lP
Bolqx9ITV0ZGxCSA2dvJT7OdZMAZp9MmT8r4zaxO0seTV0FEQaHPkrQvshu9BEleD8eJOUN2HioI
O4y7Jh69Ikf5rSTQaKhap+Q/iQwEamx8nVQtVGzu6NDpMXTLUzRQGNMg7h4JVl62n7JsJ4+3cgO9
unxwge53pDjMc+o3yU7k2huqpl5jQs680CDhAWRh/5LwvVUXCv7+SYVah1UlTp++xE3ttMN4EPac
DCUD7A+tRy17kQj+e/HY0K8k/dYbHajUmZMDxFEz2Ylp5DQAfUtZBhh1AhYBVAOo9kWdGBDZcNpI
vyVW9rnvz5OUg/yHImQDaRet28P8GZx/KN5p3Y7r2t6MRsDoW0fq37peuYW5jWtpEiC2sptFUNCX
9VvJjH05NnednrljTG90pQ56/JCBs2MMnogFm6y8lZwWi6DLsdcV6r5uf8z9qCw+t+pDw5WQ0hct
0Y+iBYI6Yz5ETF21vTfpay83u1rmD1rMb6VCnEAiDeToJqq6Y82x6EPnANJ+NACcykVGvTFKAONH
/RRyZY4xUuEk5UPZ3ie94uL9lUFhovZhWR/yVnZGO3HAKHXqejjm7HUojym7b4GNIG16tPN7I6lh
cw6R10GFZnfkjFIOLW1MoTMPvB52faO6uSq7Jnsem+8Je+0mcVfnTQBDjCCdoocsu+s05ozFk95h
uPKN4etU8NQScJO2Kb8l/UlSOodJP3UIuQI86bYRgdILtKWU2DELqF9ARQZC7V5mnDSzP4LFechA
zAUS1xFlfGy7/EGSTF9g70q8dpouutUnZKxGtSfZd9Fhb+nY1uOTnXU+TCa9HDtfqGiemcwd25ck
B6WlwnNdLcA04Q4rP4m83HEsbGfqUEyunQl8tmqQXaPWDjSPfYDlnBrIntqSvE5hB3CRe15g3wCU
LPPXnLxZVYVNB8WdRPH6Vj407Q+Ote6n1FXHzmv60YlJ63S5sksjGrSJ5nUAv6pJ7XUah+KJeBjM
4saCZBktqxur4gelb0DkmPeytZNV7st5f+il71XZAbME8UtY0QsGJjcKHjzagwPiCD1DLqG7ctE8
mipztEoNcx6qOYUavMLHfdrKQWHJ9aGsm1MEZslx4uzF1LPqJgI/xh/xkgy7ZBh2ij2CYkGDnEMr
I4+TndXYjSfX+ZPFldIrAdq4hWN97BCRvaG9e4a3rXDTGFokMDWaRHOeekv3y7bKgqxWjnobd06b
8FAB8tLNMo7D1sAiWfy0WupJPGvBwlTYTk5oD5VhI3EbVh51s46Q/EGKnMqpT0ZQ9F2LsvIEFNc3
CoGJfVZoPeRGCF7ZY97vMjWLISLGsQFgf/UTdum1N2iFZySA/TfNT1UCuJBlQVzTJ5HHDzn+jyO0
A5yIl75SAuVdFY2TRMnZVEo0xNObUrY8PmR+3LWvGc0PjZ1PwIXZKLG2ue1Zcf4CPP+psspHKvNz
ykvmmQnRvsVwjYVJgP5p7NIdiliB1YMua3PNAcDqDl9Q91TaQzCmYW9WR89SxvZFM322uRRGKSpZ
YAonwjqrXfXatuqr1ULauGONX47DqdDzH6rKP6lW9JSoWgD02BmNBND34MhJ9Sex66FZCwBSETuR
hbqzyX/QnPtRU+8mhQS9PPkaiC6NYp6ojLhPCt1hDNs2QcyFJkw+HmimByNDDEX52m5M15q5h1NZ
HOKe7Oc/QkqciHbwxsL8XmtCx4mFFpE+3JIxRWCLIFZrqGerle4ZT14AMP9MWOQKlry1lbaD0Kon
SoYjWWH9hVI7ZRV709g81nXzGiVd6yKNOWfJAB/YeNorbQPGPAj+MbVDSLd7WcVeJFQgfaFXlpMo
kV/JFlj+tIKMV7RrxPAk69C/KgtYhxgYeEKgaVvw9tNivM3a2M9iSI3p9q1G0YmVhDhPQj7JTf3K
mBamfX0H7uLnWi88uAyHlgRZLjMje1uRgBBM9Bv88XRH02bXtaBoiKL6WUJWx+0NE/pGrKVQ1iGA
aUd56rWdAdo5zIk1kkquJJgUlJn6CokW1Z3MCT8/yhDec91r2vJJVCT3RB5JgZwLdgMKVxdCUwaK
PUP0xiVIXauqS01lH/UGSpEJ1OVSWzsRmqZHCFacmkac7Wl80tLEdOEG/YKW0gNMqG+1JIfIWC3k
p1SOg0LNSVhQ2fLrMY+dPmY7gM5xcgZIsuhykzukw9tZslkZjJWVuLSrHpGKfB4lMjjaAIkcuX+I
BpyHzsY/Qtd0fIkKxKIJjw5iugq0j+pmCBgg/rXKvLw2HnmV7S37O7FLsNweJTr5k1R10DiTwAK1
pvv/A+y9r/PcQEpVwDO3YH7bWB7Ms277FES48sGOOqCFpRjqlUx4cPfwYBDxrUnzW7z2dXz/7hy3
6CbFWlCqWenzoXR1SE6PELlshdCcChy6j9O01Zz7IklblB3ynBEjs1ooTyaao8WnptqgE84p7tXT
/2KA+YV5UafBYo5aHBvIOWFC5SpM7NtSfk45Pk+ZysHQihobcNjn6UZFbPU5fjHwItNnGaFZO6Gg
YoifnYXKkGXf6dFNZT9n9CWDn9jHC7lekLoYb5HrawMrOGqW6Afuq311zkHUmklb1WkbP7b6tvw1
1LLpY1aJgCkMhipJkbt6NR01vfzeSn24Maf1FB4NLEtVoX++7MOAmWlM6qj89VoiNwlAEWKnHABt
BOZ1q2Ww2mcyYYj+79EWT0zohzBJqWBlWPv0QXPHW6CHvibhiM5j0gJiuIXiWd/7v8Zb1E+mZBwK
NUILiMIOoI9BFO02jJiuvZnnB+DFlBbHi4mIt4klZnfGzgPtxU2gJ1NAwyZ1x+/QxZ+lz4c8IGJr
N66/vgiEf6AXhQf1sr81pnbEFYE9UqjqrqaNn9U1pNRUJ0+Kr5MBdiDORN8ABZjajpQ/8a53pSEO
ehY/5/Zbxyq8EHqYfN5o1ucpF/diCkkBB3lVO9EOz6mRgvFrnMcJHD+w18He80isekl3aG1+R6LX
ArFTEriEy0BIgIAhIWxBBMwHeAo9gQQbEt0Emrn0Es0GM/Rrap5sHjuTjS4DFYFd7DRchjEZgVRr
/b4hwZD8AEjHiS3jLkEqP+ayL0c/SfM9LiDYFVnqXoFYZNn9iDpwP2LVHY2HrlB+pjVC5wRlSV0b
IN5T+6Y81chIIMrT2kI4vOBK0InhNBqoDI7cJ3S4zeAzyAqo9Ritw3IlqGpxLmZVHmR4JQVlVR2+
axaeNGax70EE73IdnlNInMZUwAgjOiRphrujuoeM8IM+GedoimEiGOHJq3jdpNx3oxVCFxpXvuFk
QvlRDMNd2w0nqD0eWS98EsUg635i9XBIeus5K7WbEo5BSpu8aEUTakAA9DoNxDgEupk+QnDBgVUu
XKOhW2Qmbsa+qPHRglyMJYDZqMGJkYRDy36f9/jUfR/YvN9Ts3EqCPtUlerZhOwj8Y3bSGYnGX8M
Gbw5uUnZe/IwnXpKD33+PWfyXm8mrzC/5uyBQVpI6fKvkFDE234KuwZpG3tQ8XaCGOTOqp9THCyY
9QVWTL2h5pDcFDexiddaVbLn2ozdWlL8vMg+Z3EknD6fXFqjnUTjYPavijqx0ZddDZ6/DsYyeNYd
XG7MTDYCS9BPwmrdrANOJFM3irNbwyxKjApThkLieFGY1PoCRamgoew7I5L/cYh+74Nd3a8X01nU
GauuMMDqVgGHwhXntWjx1iHfTx6gIV6huKgHaPt0r8H8A9nbsx5GDsTUmFMe68xJXzVo5ffHrUi+
NfdFVVK2I8XKSgAGInboCTKqKvGS9Onjma9fFxczX1wXSCCVUc3QHkUeNUCxLoNOUSj5GgTkQFyA
vaO8+18nNk/8IpkZp9rq0FExgrZ8btIzH89THG8UWv/DvGa1P0UzNN1cJBKZ2jFOZ3+YAlWRMM1h
3gzPDNvPErCMfOAx+U79/I86NMQE8hOaZxANWc6s0JNUcDi0K1X0HCFkw2533xQETtWQ/iT1Rtqp
rKaFgDDNyAtYOLwvwsVKTolkk0oCSss8iydxN570ow1p11d4rHhmqHod3UO3DprD6i59NPf/NZd3
vpcvhl/sHSgoZVoK8ElAjFeD7rm8zUBZTwgvxlgsqT6JNG4VjMEpSNh/WUX8LUW+RRha7+pdjLbI
NDiQkK0Cqt87MRLeQh6RnVnoqtw3obitbul5C6SzCi25XMRFaq9pDQqY8wTfbVbhg5bdQX/Hm07w
/4HenKe8zHgBPPi22SGrqdvFbBfJfUsTqREpAUAIOsL5pJdOXmxZyq1GMfD6ALbTQFRakgkHoZCx
rxHF9FIcx4aNjsYTPAvrZCPNntfpKoT/GkhfYGXI0EGGCu31YJylclqIuoB1haaBFr+MzT+5lnRd
hpE2kGmQq/s9goHoIkvdzB9KeR+OuB3oANiivNXFW9+OcN4FJw8WeUDB/T4OrNxKYc+5vMp20JMu
n0Fl89Nb+ja/taeTHcJwLfgHCT0BcNXUCSxarrV/mCSDopGouHem+kbrFQ8R7evGrTPvrMXHgt8u
2IyAyEJiYelLTdHlBk4deBE2wdpH6CjkRw8TU555Mh7rzoQOYkUfRogNz9XRwapPpgnyS2Trh1SK
TlXLn4TNb2oW+dC88T/+dSs76bcft0gGDEpy3mfoCAu98yIGKRNokZtFBvts8HBqa+OqWgMMgfsA
rhIs4GBgvUR8R0KTqT0ChNG35Ks5Z8uSjUrQlMZA+jZfJj4GSjQ+MSAmEtm+h/CK0+jqp0G13SGV
3no13kOH4I6bhWcXnQlJdjvzi0E5oI75bEEjJo8YiNWjsk9K1ZeqdAOZs3LEf/v9i6DZC7vkBZLr
AIr0lBxT6xw3W0/Aec2vNow1I2ohJgqj5sVJMJhcZWREHWIAU14Ew06HDorDvvWegFZLtfnyWxvP
0HVVQ19YM68ETGvIExVQcABVNZR/4snpJH7xeTpM/vi4zZxbOw1AHSGQwGbYBMjx92PO49ZGD0ZN
QkF+0DKF9lLvcO3INd3x6izdeNWufa7L0RZRXwIboMHDFOdONp08J25dPylQNPv4EK2Ngvazhu0M
j6cr1kSKsvagTmAxmeIJL8yKfan4RsRfa0PP5wajzCESmLvFuuVRHo8pxrB3Yt+fZuccKJ6DbdKF
2wjrlcvyt8EWuzznRTHAu9oMKG3PkCpHxwHKshuxYP4jy21+OaPFTtA4QUV87MwgV6HbBFzIEarO
P+pEFw4O8pa6nfKOUvpovMVemPQpttseTYOhzjW/kJWTYPKdyaJnabB+jNDH7/T8rPMC1ze0haDu
NVdij6kpvcZEMp0JcidO0o/QnEr6nwAj7Ixe1dE/s32DwcalU+I32UTtqZJQmc9HtDsG/jxF0Cpr
qhL9plIE6aAXTgmDQrxwzNtkMBy1zNyJaf5I1eKg1AZqm2Yhe0KuRkeB+GWYMPacCgjclzEwV4Z8
gkjSnfquOqXGfls0+4obXlM1CBIWJIRVw6/L7KDCQFOxOvR16Cvrys8FpweIi51Zbx9aqqgO1cGU
ggaEkfEvRMoe8yI6xIqFnoV9J4zyKS2VO90iwWiJn1I/PiRxd0dQ5Z/9pP1J17yURfd4Gjw3dvU1
FUnhiIH6XG6+JVOzY7FmOmnJdkyLvMriTy0e8XkOM5WMfioa/Va3ob/V2o+aqGW0ws3EMVPp3qZa
h6Jasm8F+amm1dvHB3XtEUEsaKDOPHIZFtmLdyaujpxnfBDAq8JWA0pZwxEy8X5+m7qoy+816K+0
ruqkAWQgN0LR6gm2CIS6TBMf+IoBqKJ1FrOZwvvXCU4O08Oc7VaO+AME4tpbAjP9Ndpit0MNQAhD
1PBvBvHoACI2EHt/E4b/yVsCo5lkZlUCHL9EboimTnMF//RetcS6wjz7VnLRRYbIjEvc4oCX9fjl
44+5FqQux1wEKSJPdlxb8C+EBsNZssfUUYv0x8djrGWlv01sEaQAXkWBfgREDzJEcuQbB/M47EYC
fLpHE6iqZT/4i4329kZs3Jrb4us1eWNaeYFhZaa6WXnfcdnbmNnarY8gBfwhhDAsMFJ/v1BKs9Z0
KcJ2nAGPc6GZedGehnYo/Ng3Hj4ebT3W/xpsnu/F412ps2ECohPqYuyQSKc4oa5Sg0kwyhsLt1YL
wT78NdLinszQwTViPt/FeBGhqmW9JYd3rGoMFeJZ5GurwrNWsf9txMU+LCAHKQ2wQoAUgBFW45F/
gfixB6ZmIPkF9/pgkP5ZR+e3URcbU9amvGVKkqAgvLPwhm8iZ4o3Y9a8Ca7vzF+rudiHvOcwtKnU
uZ2D17rblLvZNpfezIc6Hv/AIG3z+y2SX9LWCpTG8P0KbwoM8qT6yq7YNX6bfnovRHqbRYmNOS4x
bmqqonrFdeDC/YwfdHy3CGFLpv6M+1VSSFZsMRVWTwPiJGaiwqtgCVtM8giwmV4Dc3j4TCiMXurO
7TOgYfRm69JZCyRzSP73UIsPaAtlsqJmgJeZlRoPZlSJQ03hZ417sA0tOUM9P6l0B+0L+HrRAhCj
ys4gb2lyTy0lBUZA07lFXP84HFyrDWLelz9r8ZVF1uAdEkEGBTgbuDGDhA8dPpf66DNAUtOVYiiG
wJ0MtO2QuWm7MfzG+i+/OPpX8I/oTTuIqH7XcmOWkX9MmjawZW1Lamh9Q//6AksxDTh+EVKrGGy8
b7xmP1fZm532aEAHCAFwsyf6bu13dWQvxpvj/kWobdS6reA+jWJQzl/KEjXg3I56NzPlc0GAymHJ
uYpaIAWmJzFNX6Gr/jJC0dRSFJh6QesbzRjijrLB/TibIr8EDg14MEjAtlRHaws2XXI0bm3TuWD1
0Y+ez+jFj+6ExOEkk4qwGwvf1s92fmtON71l+UyfZaFdESWOZGwgDVZTsottqC2uJZicJOAVY3t3
raM7xqE8xAGwjaPbe+hLBltXxeq+0xXwzvBURJVwcTcxJc6BXo3iUGpqz+w/acBlkhRWUdbG5T7/
oavlhMIYIPEmiO/LNFciTMsjM8nCCABa6O86Zv0aJ43/8SneGmWxenqdS0Y5gwo0A6qMaA5P0xNX
tvpV6/frxWQWq2YQK9UHAiUtPKRGiAgfIOEXDhDQU4k/QLJDyrzmtt9tKqKu7klDR9kTslkoWC1u
WInyceKxAmvGRvda6aGSehwE28vGb2kL87XpLBTmqtpWwXUOyVcf72LcRciOklqxM4ESU9p90kjm
a/RZKPvU9Muic1Npa6+svomAnkfWjkR5Zrf+fvZQGYkISzuoAJvucIdG7zndsXP01bop/M6ne8OB
UU3rEViQm3fjRmI4//GryYIsPOv9GeBXLxa5S2QB9e3SCih/NPJvOdk44qtH7uLvLxYTvSg6CVpZ
wUQf0l6Gw2IBNNcPjWwV7VZ3y8VAixutyu3BgJ9nBMETjp3avSaASAE5iG7/sO8i/VBY6pMpdY8F
HTaUSFbP4a+h36W5LoKnpkiEAjZgBQjhN6acPw61CZ8ItjHM/CmuPpWtgswqW1BBWNaxDSF6iWkW
uqflE/TWHcDAQgtgDwC0qLlVuFu/xi5GW1xjgkEFvSTIqpmkln4bKS+WBOO+vDw2puZRjcLHrgKU
vejvbBnIS6bvAWspHWrBH7KCHVIviKMVs28gLEIdqcwlR2eK7skRv0+5BsMlmm75rq1+iYsfvbjG
gA2AB7RSI5WE86irDuBnxBPMhWCf8HHoXRMcIWhIyrO8IAjGS0pepNVpQhu0sm08qnDbPDR66+oJ
+obwkaw1yIxaWWBxCHor7S1QWfspBoRRKcNmUAGa4ai7wuOY4X/MmZ07BSTdAd1Q3GTWeC9LCD7n
8RdYnbyJXN848uuliYvfvvi0po7mldInUZDb0hNtZrZBkqDCyL+rZX6jyvIOTfNPrBo8AzavaQKo
zMert5qTXa7e4jvpCq+nvojQ9LyZterILvtEP5lQoVWDJuxfYVy/MeCM3ViencsBFzGWwRXcVCbj
Xz7k6XH2Icfb8M9Y2Wsx73KwxYXZZnY82SakuxQGECn7HsWy043fUObfStvmdfpoWvMvuYg8edNV
nOYor1+rtf5RUWstyF7ObHFbDBmSxK6E5NKAbqGvyHQnm9OuMOwzy6M74Ip/1AN5aDlAVR28BDY+
4rwvr2b7q3i4pDaivdvr9Syl8ldfBi66yV3lD751HB3q6VvMM33tbrwsVs6rcbG6lCSWJog1026b
G8Mtw7b41CKTbz27fES/xmnIjjDX1M5WtzM87Txnrc1tbLhxKO9AC0g+90dwKXawglN3STDzYx7A
7rCZQ76CCvMZ3pWBiRcYBVfHKejh/5H2XUuS48iyP3RoRi1eKVNVZmn1QqsuQQFqEiDIr7/OmrXp
bBY3ObPXxnYedqw7EiAQCOHhLt7KV/Fr6kV30gfd5xh5xU3430pbv0uwM5hTJg+ZbHCU7bB0x5De
Yjicyx9q6aE637fpO57tm6L3oZkj3PDV7FpDsbqt9o14P5EgW0K+uWxrMYU4r0LO3v0yMqUB2Nqp
ejB4FlrWhgpKn6k+AsURaIOu2Fs+E38XWudYND6U/xkZzuL+QSDtvlNYcHlJ3/HCz3P+28bsC8lC
QqoSch4gqw4DTIOc2rfKT08A6EF+CgF37oKzescfS7BmA5236p0XneXvYvL3lp99P2lkKs0iBBrf
0rF/wWBQuv5nznL5NTqzNnsLYqEPxy5DDvgfa/9h1vyH1pZ9yO+9nT0EWjQUYg2RB7/DDI+dKeVG
16CRriv1FghKrx3VnS4BmFfW7bvJUNRrSIbTW2a3lz/yEvvDeWH7O+s62+S4F3KMsSBe1VV0mZuX
rgYkbiJHbzXIUGHYxcBk20T2slqhWDU9ezVEIYwjaRp7nyrP7J5odnLTYBIJ0zGbKc8Abvuq4UFy
t5Z/L7/7kFGdyAo1Q53XYoRYjHImIGoS9tRDeAH4X/JNqqOg1iSslhaXwkHzzNzMEUlZLMpEA3RG
gLZPc48+sS2NK7d1eTfPjMzOr9TLgt5Nr70aKL78SR9AfBI9KMfGU/0cfSyOQSboh2zXNnPKnH54
iTO7s5OcZUlXjywOfXDD3xZE/pURCJeliAVofRpK4oeMrK11Md44szmLbASK9muUfrfQJgoPoGXs
4fqvJtpEuri2xLXvNzuog1KGRCDQsI4GsH6xBgNFo17h2jbN9vJ1XLZkYOQQREHaD26pROJi0pIs
D6ALYYuZEoDKyg6VyL9s5r9cgL/tzJ+PxOxkpWixgeoVQz0/GRx0KRz9u54vdv8AdreysG/ve+Zm
UKECLXnZ4VQIZBs1h7ybZgJWdm/xUVR/r2p2z1I+cNx5kAc33X1GfSlb5RpddNtnFmaXLI+LXBEI
XNbEGqt6+Q7NMlc+ZUcOcmlpLV1YW8/sagldNVpJhyeJgH9HN6+09mHlHCwG0mfrmT7b2WepMcmS
YT5M8NOt5uc7Eqh276o+Mq+VeOW/uKff32Z2hzqmRiUPkflQsO5oQBa9y7i501wQMxzcJ7BDKQka
SWvIvuXA7GyJU5R4tkTdFIwqrtG6qoeNHiQbJn8rPRoSZLrpab24O/19P/3h74VO/vLMHpOrsJBy
2FNAkeAMavKpts1tmtOPKIwPcSGtTCUsBy5nC5xFnlAWSqIowan/K/kCnuA/eKB1Rzh9pAtrm1eY
mMyjTjfSPChZGfRDd7BygGMIBkBk4/7y0Vw5+/MqE3KeAUpr2MZSuDZGDBCrq3qny6/I31/qu/R0
9qUoDn5B1HoiLTNvzCDfJDcjMKYyWPjBjLMxb5WVNS1Xa0AdCfYxcJMBAPLn2TAhXiiHIfJWkORT
WxLQ6+uBmLes5mBJmu5aRe2npum20bhH6dfWOnFfVdWpHfVjpIwfI+ePrDKDzso4tA7b11oBgDku
2D2qt4jVGsMdDcjcifEpMcrVJuLihp39/NnRViABUohTm+Rnmv9Pnt3lk31mb3ayRdKHFc2QANCd
GUxYtxg6dkbQn9bhiIvv029Tc9bBJgbfFTg+TL8YP+Tmuap92n1ePtFryzFn+RRrVZ6PCWxM26dh
JvKvi/qPKiSLudPZemZPIZQ2mYj+wf+Wzaxt3uxVTATo1nOoavq6/lyQk4omqr5SdF67OubsLQRV
UdUoIbohiRA5YoYxNSEtD0B1Fp5uNU8j5ceSi5DSSdUHRiVfaEXo25OtKSYQDMxKegV94ZtkDNHY
71LijJwNjqyVmtOLjG1FEUwlnZT8avTYs1Lwi+hlukKJtbZN038/8zehkER9kQuWj/lG6FOC+UCx
WbzyHKwZmb2zsgaeBrOCiwG5t22mKOmEV3GkOytnec3MzJNpQy5KSh79RfgIhGSCgXgQcbixazjM
a4VTY5NvWckVu2vneuaCxGSoenWqrHNf8o1NHQgFFC57t0QtglTeirXFR+jsFs0cUAwegwa+uAiy
5+KAKdTRLdzIAwQdifmziAm4f5AVL8YPv21as2qfYgpQbU0QKGGyKBDs8FF8pRBFFvNr7K7Pb5AP
2HGLAcvNWqj0wzKwiAYIZzX0OsH+rs+ucWQmLZRUrSoQhadWBCnMg1RnNrEUW1ojfP+Jp5vZml3n
JIu6jpphGcgNBvAKQG0SjPhj7h30CSg32FIN9YU13a3pc/0RvsyMzi4gMLfDIKkQ08U4L5b3QsuH
LL1SimdavQjlG+Fr+cKP8zMzOLuMmWjUVleGVdBCZa8ZH2jsr5zQH/dhZmF2D1NhDJOaaBWGt3ov
2dcO3/AbKxjRCLdWQvjpas13z9RUeRJoB8HyHCiYskYbkQZXgVUV+F/tmMIkxXsyw+eqaZysWIXM
LH0vyDpA9hpTOaIxhy9gJhpCV9aAm21wFKw1HEa1hEZ413/ljfEYRVFuU7V97g3yWeb1gxKFd1kK
ypha0O8jFew7rNbQzxLV24mjwB4NwE/rOrj8DX4ExfgEGHBWAPpXMHY5F66fnDqNhREfmUS+arqp
Re1YGvxx+LeufTKkKZh61A0DWhez45tWwFCnIo7vaDyMebwfmXUKm6fLq/kZpUxWMF2gGRg7ATfr
zAtkilILiQHme+UElOvGvO7s3hegg7cOmfzxiGDaCiS90EWzYBG8fX8+iEkj51DwViro6hLMkKtO
U5ROAxaxy0taOLgTKz3oujGdKolzQoPMiE2lL2EmA9FLnaIvHENCwDhYHbEl8wT1nMv2fua607p+
G5xXV9JWaSM1VeFId3niqE5RbWKIX0G5lwbKDrVcuwIAFew8wr+/on8YnkWYwyhqBk/gwfXoSaSb
GH0/EMLWODK1hYBpWBVG/h4pnjkFVKlAVy5DqhHYjVmcqeRDacp9UQWFliaBlhkfRpreiz3oiogB
XhrUrBsvFsNtAmo0Uuxy4Q1/xEduFGRkcEIMThAQmmUJ8azqfhJPD4u9kYG9qdgx/XYMG1Sgs00k
g+FLvleH+5wTcCGYXmWdQCzq5JCwHl+N5KUnu4nhQYwlW08/InorAq2S1jddQ5zUeiihBD/e1KLm
9SGHYDi3ufksdPexds/4uzxeV/pT2x4lroDYBxOGorLroBJC+8+q0EDFlYE47wp/JKcg59J1O8WA
cQ12VlnbJ0m4sYQMbul+UF71sPfHxrqpQUcoDJsIlHVc+BJK5nS0cZpatwV5R5O7XBscQQUXFuSW
D7kOgkejMzDrTzHxzowe09ttMBLIcLLPqi+dAsorPCptc3huhDvGQe+ngfenpV4BtlMoa9u5dtcW
iZ0mg90lj1VzxSkqelB+zMD5JqPd18fPqhI5nSldyXVqd8VNx3Xw6d6I6pMKLkJBbu3UwPcojvH4
JNUaJkqfhfE9C1/BIwj5l8rLesONOcgfRwi3ja+KvgNqFiy8hROp9znRXdGSsemC21aj0yYflCGP
Mg4QaghydmjFzm2iY4KpQqs4dcMjNOBLjkmfN9m8oVp1GLunIaau0O6tNvUM7VMsn4RcBOAejJfd
xMJ3axVoqGEoKFL7QK2+moQcpPwl61U7J7WtJG+NkuFeBWHzGPUQvh8hKQICu5G8KAl1ZVlxSd+5
tM9sS3slUm63YFCs29KV0eJMxrserZY0++iHfV/ndgrpU8AeBeVJ4uDywAyvIdYvYv6YaD34AF9a
AGzE+liah6Q08Tk3FivdLH+lneJmipeB6QvpiqvFB8kiXqs/GT1FvSTehxnQtKNb5pqrdYrHtKdc
6CEnvgHZ2UasnrOyQp25+dWyo9CAfK2HIrdtsUNu9tDEpNqtqGDocchAXgLh8yDE1E3fKwKoohK7
SuguiqMbXvaJKxYPVDrVyX3NIMUyhjYkfJyUZp5u0kDjlQP+zttahCwoBUM8rX1pQByBhl/d2gSA
iyzObCPqEocrudOARESTN4xJXqf6CpX9QgSstENhDaIsSXRraI+aNnoRE52Jn4NQAQ/iQwOeszZE
ZzmtA7EFzxZoyiA83Npq+EnHwpHH0h6Kh6bCWJVAfRreSVnk8OhxYNUmhEgp0D72oCNh6vFxiq+Y
fqbNpyLdQKfRThG0xSUYtajkUOW2MhFCsjs+3On8RRpfxqx3oAVlD+o7xJIoBLDGYpeGzB7MU93h
FoAVIU1AcGFmzqBEV1TowPf0ieltkNhY26GAwmScbcYYk4mQH1UEKSA5+AW6FDWpnFvPih4/CVm1
B8/fVkyUt6S+j0UMgeWKZ03jqDK3ldG6LkGr40b1/YDIczSSrSEJ8G/8lBbFTlbGk6WgaYL5QbsR
njsTU626CiB/MQCv2x6j8oV32k4bUDJoJm4VBgLNmuJvjruHZkwx4wqlq+hjHONnUQ9tqJfcIF12
pU74tNTqEOkQRalR5A1by2ZUdTrwl9UA+/KRwmIP1t8WZCxtLqEZX9taDq5evfUksYQcQlqeZPWQ
Qi6pT8En0bWHNuaOIjJvzOhBalu/qgWnbyRboQe9vK1NTMWgsZAfzYw4VUt8CCKfLPNZNJ4Q4l0l
veXGuhhUIfjm6D4h0ruQ67uqeuexHiDr9pRE9DioXar+oJMHi3+VhuWlFgMbZBIQgW7aDsccoDCH
0VM5wZjfOrG87fnokELEPAKYrcLRqYv3EoJ7FDJDiQFq1X0R537Tf/BWCtT0padHYYj3co0XGU9V
pVKvpB3OeezXKVDvUDRVhATDbLh9FVpoUoo2ZSO51cRlNMBpR43m5XrhdyCvi0C5Cvk2sTxSgdlR
Hzu5dKMZn3hy7cI6gTIuTj+qprLH6jXShT0fHgyS7oSQQ00vNl8qK3F1sJuFg/Ur7p4A4AK5nGDt
+vQml3rgNbLkixPuJLp6rWfGTTrIeFkxJC32IM3UFL9s+ZZIYgA5W+LXYbcFASizVXFs3LTs962h
fXSK5BoY2ncp4mG97OStoqeSI7BkuJGH/hcvCtwiEPlkCJXwYF1HdbodDWBsjfLXkBUH0lbUyUL+
YozNgWrqvongQDHJe9cN4sHk49UYy7dgMdy1lehJcXtjhflrRvRdZtR7SEThusHZmTW56jj7IHEo
45iDFQHKhQmoFcuJVZdhHLCrb8c+POpddIwEgCja4lcjyM8tyW2zg6/qpTRxOyJcaSUH4ykkUzHs
7Wo0elR6+CbK8h5eEJR0JNmJNLxJaqbZoWqe2IjpXIfkQAZhS813ISTXJtJtOx3B2MvGTZr0viFI
VzwiW7GOt2nHvT6KPQYAp9kmW71TPfwch8nlh2AMNyo4RaWsL26bodtKUVljf4rYGfXwmgr0fVCY
6sp4/eTaDIOyHeSNXlVb3OHnpNaJkyj4pCk/GoNxW48gFQXanllc2CNBB/NhByb/vpe528d0lwO+
GNsmwKvQYQYFPUFU2bHOCOJO3Q1F56ahcC3qxRGqJ8VxkDvJyXThJW7SzAFaE+gaQDoHvN1Ugfaw
psVBURajH4W5V0fWpySVtyCHIoeobx/jJI/dXmNbVbCcnsQ+OMG22LYNkVDbI82NFLEDT1gLzmTR
b1lsOHEIMrKe6Xac6E7DkqOUpDsG8io1yXZqnLpEFbywwkSnFVnbssZhVKGwq0JBGGTtykYzimOS
K2Aulf2RKDbwjtuubRBhFSPm9yU7K17ZOEC/ENy6xZOVPlayZNfgz83qr0HIrqJ0ywFaUkAohrI6
yKWdATSuBvAUGGiolQRkj6JkNxlObArv1x8sPAty2jqlxZjDR+subFq30DBzMvZybzMCOWN8+hY6
dCpCR/MLX8JRDB3kF9BcHQS3bPYjOCR1ch9mX8nE5NweY3C2muYtSpO9pvosKn2py/2xU8Ci3Do1
dCD6gh2z+DaXyWNYPulsb1jdYxY/ghn9iP0B38O+KtUNaUUvGt4jy9qOIfMoKnlGfLR6xU6VwQ8V
upHAei0Xria+lMNV2Ws4919xjx8eyr6IaLtsoduRGbZaA+MqyMf/EzWEQngrkW9NGsNRW4F/lsb2
/3VEzpGdIdEequskB6RXe8vSZOKv9GPp36fLJoayddME1YD+Q54FlJEh1Qv8CCMB0RJC+BINZyq/
F9la/WCh+gJLJlCxIGKZxOT/TC8hDJl1TQVLuqA+91Z6W/T5Sqo3lVfm6Q94akwdE1yS+UPlgEYg
gbMS+Ms4ZOAok/3cQI0QUyQtKLWj/PlyYrlQacD4zd/W5goHoJrVtYKLVUBN8hgr+Y51hWtYIUJ3
fn/Z1FJqLmNqGGzyYJNCevfn3nUJ1a0R6UkwSuUpn7Q2GqXdNxZdwcuv2ZmVAFhRguKrUEhQ6O99
p4Hr85eGkOF/WIwmQxBMRRUA+kt/Loa2HWCiSIyDuMacvnSdqj3c0dtlI0unDfv0t5HZjukypzwC
+2vQjpt8SJEGjSt1jDULs72KoyGyem6FCGIUNyLtezSuKbatmZj++1mLgod1lndySIIuZdeliEbY
5LYub9TPQR6UR853anYvR8yhSYVBM/RdJV93UNY+kYcIWLN4I2+yANQDV/GK05Gn3Z9fVBkEP6oC
zhlMXk0X+WxhWpvndaGMGgYNew9SOSilhwf2q7gjGwLJ7sYDQ++zhsHg4krQnHIfrYLOfqq6TcsG
/w+KhTKKqN8drrOfIOlRYkQZx9762RahA1hJpTvrJDvTKCAIH1+aff2gu8lVZ3eeteNHul2v8f9E
/ky/AkBVVPihf/ajiptrcjLljvgVLrTlkNFA1q3ZGFeTBFJ/tw6H+DniOTM4O1KyWFdhMwwkMO7C
wHiflittQJWBpk2xB4OEkwL1kQNCuobaWjxnCsp9cGGK9lMLsLPqTu+0cuLVhfrgO6o2GTQpOwwR
C0H32H6wyMmCfy0yi+WeG50tt+2HXgGdMwkoWPdrMBgKgrtyf5bOMuDnKpQxRMy0/EAv8jonoohL
ilFFYP3aGwRX34zByQsIW1dKigs1eKhzQYcDpW3EANbc6RidVaSykQWt1igO6ZEWQa17l8p9jBAJ
LIMye1ELcoyaolnxd99+eX5pz23P9lK1aqNKQyvDWdWDHrgh1Sl36T2mQNGFEzz9wL8UJ9vJ7uDT
LfHXlMKW3iYUcqFUNHkNlMX/9BkJS+paBV4tIGa6Q+t+o2PqVY3UlddpKYY4NzOVr8/8QgOWLTTr
0UrF5HFtZ2ZtlxRVwhRCGlxySZWt2Ftb1qypKXGSpN2gQjM+30cZJrsxwxivofsXa+Bnq5rPVtcx
yoFaHueBfNMc+h2Y7UFQc4fc2s3e0CmSBrT5/onO7eJ5/f3R5pcDSXFnDRS7iarIRtroWyRfbhOs
XYvV9U2X9OyrRQ2nYj6N1k4PyuhmLqph+jWGlj0I33pdILrNlZB67OV/ufyIN/GSIRb8oXaeaCER
MWcAx4Ux8maL8gNoc1I7P0gOni90Nlde68XTifnhbw026wdUWiO8ZVkHquuO8E3cApRUabWnJzFa
jQxVPwXzy5eXON3qH7f+zOJsZysxb4tY17Igj7coftgNBF8uW5CXFwXmAV1BwPYDZtuWnMdtr8Op
GWQTquC4VCQQn6gxFGX6XPAlEUdU13BiFfnQCtZ90aMMPOTKPRXaIEWdnlqd04+Nx5rcHUrqqqn0
wQUOxv2m84hV22HYvVddi1xKVA5lrW2GSl+JOJea6CbIiyTMfIoyKNRmDqrtwIbMeZhBbZy8jQfM
kTmmGx3ADw7GCuJnV2sKyD9nhKfX7czizFfxOOFQvwEAEPWUG+1Ou1aDbmt+ZqAyAHWFaz1Mryv3
UF8l/uqVWz4Yv5c7c1xyFIVi0mC5YpAdmKt/IQr2ksB4lXbWToMc7Sqd0fS4/TyKf1uco8LUAdUA
hUL2Sr8S0ceTTHsa2Gtd3LXH9i7594MCf27vHCHGRyiPawMePIEwWxDfavCwsu3lw/8TEDszMr9f
NWi3VIptHHYoet11G+6AbNH5C7AjXa9YW9vCWfxA1LDqZAY/CaCoOwCigKoL3xhe9wUBY9cEMc+a
UNsPTDPWB/1nHdcCMMsf2r6kBq+K2uKMqgHbVqcYyBLQXVzHO2VtJ5fWdm5pytfP3gCai3FTCfSv
N0A7tA/8yQQaSfTBz/iAytAaQGf6++bH8dze7L4ncZgWkoU31cpGaEZJxl3d8X2lV/cpTz4vf7il
y3Zua3bThyHuEgQKeVCrQ1BCasxspRUOzZ8DZrMvNbvQTZsLYDLE2eij9JTVaDnIUrbN1M6rmriz
zV75tKAbhAHnzmMZJLBJ5Ipi8Svh8kad+imm3qAP0OJfHPpZFO2TggE5ZISkW/vWU43gwt7PqXZR
S9ILXuPWEEx3424a6IaitxWNyZ7Gmi8I2R49pAj+P/sczfixqfnKVVqK286+iDarYhCWoafW4LRl
7HlErbqG+JTV997l774Y2GgAsoDOG5Uzcw5nGRspqocBH36Scm6PFG1JuD1u61vqj4gx8lPxAC6/
gjtr8fZiwnZuen7mWl3IoIaCSDiTd4DUoNtIRvTaVO0oaeSOiqJf90xAN1uGRqpSPqP85gmD8SQN
HaiMAGiBEB5kAld2ZMmhnP+s2TFV0wGkn9ApBjt+h4CLbZIt1FkAwFt1XUuX7rclS5x+yZlDMVOT
DkaIC4FnldmSq+1L6H3kYHO3Zb/049qurtbS5DWbs2OV6TQkFEJoQRvdUJE5hbFGmb7kts5XNXtw
aB4JUHXHqgZVdPNc3KIzv6slcIoIa6qmiyHRua3ZczNEppAT9fv0Iud3wHkAxtxT6LJvIikUuzPu
rAUmizsI1KQKcmzxp2CKSaJSE1LYlKC6ZAHKJBSHy0dwcQd/W5gDioySWVrFYEGMnwVtBJkncTnN
nLjfXDa0tBTw5EoTlb+uSvNs3yzQWgsNzJ8NQJQY2ptSqWu3aenRPDcx/YSzMy5CpjcOcyQUAyZI
nIlrKfKiKwW9/218q3jNVbkCu17avHODk189M8jKoZeJhMHIityqeYaRWozXNekBStb+5d1bws6Z
kOLGxgFOCP7f2QNNMXgBvGKBu+RJPpAtAWoHW4xTAUICuNdlY0vPwbmtmbNMVd7GagzJsKHax/0Y
8Cxxc8jvXbYy+bb5s3duZeb7akMwicSworREO9nSvDR9icxHOS5tPVQdVYSej7TWVZl++n83imra
n18sTogJpcs8D6peOxTdvgatTGxYKEonfi8ZG9Uo3cvLXCyL/l6nMudREbsqzcKSIUwVxb2S615I
oTo4SkCflU9D1v4yBVO4x+xf70Q8Ai4MCXEP5TWwaQ8r53UxyTr/LTN/ScJGLWtSTaeIAezh6I72
i+/DrQEmwsENfcTr7sRN2/4qEOus7cTa5s88KGv0tGEQp0TAnr8xAGXepnK5uVVEjBMLr9wDDLf/
AMKldHpbvV35DtPaLn36mXfgadrohYFPrwbRLXe1DbkKN/kWtaJg/elTpr/tkrWZaxAtqRxSBtb7
tNGOadneqmpmQOc3fyxznLG6ytG+pff1KKKQGw2viaFQ9Iv58wARKgTFX5WWPeli8lRyOXFHqXVz
DdMmndpfA8J008psAyWAnWKFgWgKPt4GIC1qN03qV33M7k2WAnGT55ajhKC+blP92InZytsBfZKl
VUpgC4f0AEK6OXDbDJVEGjIIcBcZetryIEpOaogQlxtQ/5eM0S5R4RDbdsOz5p5jSDwph6ckUgBc
rN9qOfo0yOjlIfAiwFIitPY44wFJO0eVTz2ohSy9gugnIMIx2/CG/bLoaMsAFbWFdSW34pVSFicx
jR+IJThy3OKPWS5Bhz0eI2+US0wz5L5cNjhYNcCRMogA+nemPUd5dwLmwO/L7jCkQyDmSZAJgwtp
4o2SfHYQYGpqxcbkD1riH9C/dWnzzETNYXWzaat7OgDCVstB3pxaDhhg9zHkD7xjR8sMQQZlQQma
O1V/ykPmGKDW56nhyOBGaeKjCqABMcdNM1wNlnJvYhyIpuIXE/NdxPZKPOys+qSOPQCv6nVC+52l
IhwG8pBBFq0drECJes9ChjKJQetGvONCATnJxO6y0VaLzBXq2p2MNIYKrLi+IwwajyDDHZUPta73
CcsdPjwCAm7rOB1q9N7Fyq5u7wF7d2nde0OtXzGQdCvgKDT4vVLHGMVU7qJcIY4UjS6V8H/KzZ4o
T4WYNbahp1vCgMEbYsGDmqYLWi3AhDS3jkA9aLGniWIGWFOo9ErZQ6+VXyQpHZZUQSl1UB/lQYQG
N3j64Q8xXsWBIRKdCpvF4uhEGhECkKond/h7MdNU94Iz5MArjMw2sblQr3B1XmzNKt2UbX5dC4Bf
N6BW1eDJ+s43Y/DKQt+rnFChibFpDCh4cu62bR2A/kIs6E4e9yO9wfjkKazeNUMEiiXeAgHnlRAa
bQAo5bJuG1DVtQCPy8XHsU0cbEhgqC+VgfYi64AN/SQ4u1n0yIvuaqxKJJgp0odQtqlOQbAMvjQw
T7X5SZPlEzMEx+p0u5pAEtEnVNW2gP16CT9JOnfABPicQCVcCel1E2dOktebVIcCnQ4BG/k6bxRP
qmQfz4UTt+QkDjUwhyNEPwCA7vlWH8Z9Ysb3OmuQxiiBBr1wraI2beRD3D93VrmN9DeqRZuOG64l
MbClA7BssQAAd0AgObTigD0ujBCQzq8wPkLCZp82KD4DpFmH6UmQlJ2mPklZt6sUkG+X7IUAL6pw
1GtpDqG8wyRRXckY2ioyn4L4RwJ2utINt0EJk9a/INmKxgDYk8KnAQT2ndLbQ9K5gNPalx3+kgc2
LcnSZQ09Okx6/PnUKwqqXR2iN/DS6lcVqFcTCGRdNvFT6AxlBkha/O3/Zm9KRNFHi8JyKlqKTr8z
nfRAbWivY4C/dgSnQ3YVBcIRCG0UMaFD5Bcb1SbXBXhZ6WbYkzVeosUU+/wHzZ4dlegFazkeeDXo
H6tDfA3JytEmaGlpXnIfoZJ6T0+YJ1kJ7hcjRsyOQDpLRyV/HuNAxJmqVh6mgcoQMlpYf4wKOE1W
CnCLbTuMAiiGNDUofrQoBK4mFZ5W87vXTiLb/OLQdgJ22h83BELVnnWFVTrEhdqfK48uKjaRu5Z0
Li0Ws0OYHDLgJs0fDX+MIUjpiDCmFo1jRdptZhURsK7QZLx8vBZTTlNXVQP/fHOS/HmEi6KkI9Xq
FAUT0Yk2iNZAY4yiIyhsnPZUPeTrlfDFxRkmIEc6qvH6PM9gvV4xGSwDOEDhrnxNbopTatrhttrX
LqjrnAbddnV1S5e6JuiW/G11lnFIMU+qlJkp3oSqhs5ihEiBhLLT6NWW52Ba7xvVu7y5S7nbuclZ
+pF3Q6emOhZKC6hDWrcRiOJD6xf0tFeyqe9+5DwU/G3JmOccGoQrpKatwfGC6YstsGuCPUjaO6ut
Hi/JWLqk0FDy03IjQEPsqe5aIBjUhvtyixkVWndbQ6jeSM9Nh6lM8OKuGtzWhLLHKCDIa5VPBQP5
QhUe21HcyD3IjtrxIR3SGt61wBikCbxx1QBIZm7B5egn4ggUYf+lJkVq81gAIjf6yPryRRNM4F5x
iWmer+z24gc2NYAKNPQX8fL8eZKb0cSEGVRhfZkPAe/uWDb6IXF1/CJ5LX1dszVzymHDlZYnkPHD
PEYArtRtImuBVUt7jIXugaFZuaWL5n6/M3POvj7pcVLVBHK6hfRqdOEJF9oGLPOglvGmiIeVSsBS
EnX+rM2KalEXTzNgBogytKOoJUEUb4xGt61xZw4Wou9V+rm1d3TKAc6KHHjfxpEJYh4wf2KynN6S
6FVwEods2231SvfD7eWbubbC2VkZ5VRWC0in+0bLg7gQfmU0PhaYvZTKGPh+6nVxvDZutlSMON/V
2ZkZaMGgjgNvgOkJJyL7fngV5cGJpGuR3HThNZFXLsRiWeDc4uSIz7a1kkBQmMnTsUExXJ2CA9fy
QI/sTAShlmut5GprX3Fyh2fmoOQwNEOIS4G5Jgxr0Ztey1e+22KN6nxJ0005syHWeY9HpTdws+8q
lLNjHxDv8Zp7tb+utrjYbDy3Nnsz9Dw3gejGuez85A0Q+c3Ur50EFXKwA6wFOIsNhHNrs+eikBum
KZjqAiiDfcv6NFow6QioPrmvt6Xfb2qMaK08HWuHZN4lzjSjMSMOSUmuWvdV2G+ZRD5iQ9uJXfSU
pzq4ICXxK+TptRKV1zmInChA5r0U3ly+ktNh/PGE/fZx8+7xIJWsMLURIQ/Ewx2G1Atc/dZRL8LN
/5+hmbNRwkLuaQ/6POhSOfpoviugAuqzf0/zhsD97HOaMx8T9V2qlyGUwcSb0QeaZy84yq1qm7bk
qXtQGq99yOl3X9rAmX+JxlHKUsINn4GTAHSEE+GM5dBmU24nxb26WNnHtdthztyLrMhcUy3cDu3O
vJn0l6EI0fwFjfwnCn+L0dTZAZm5F1YKnZi2KL03kuqDawihCSiPxUejH1Yc59pRnDmZKuzUqMdY
CAZ9s1tNgUZ6JTxnAMjbl0/iyitkztwLVGkKML5BaTWn6i8imUGKNFcYSwJy2wFxFDgPwzX56JVX
aC5Q2qA0G2VTTMrovsmGxjbN/oUZ9f04btQugzBwuRsYi1a2dOVtmPOCiA3e9xhKLUEh0BtJgNhr
qlsrqduyDVAMIAhErXCOeJTGHpAlfTqPrWabrHbU7PnyB1s88ogvp/o2MKxolfz5/KhtUaYa/3+0
XVlz3Eav/UWs4r68chnOjFZbluzkhRX7c7jvO3/9PT2SLarFDCQl98UVV6qM6SYaQKMPzoEJEI2z
aRe/2gHCcBH0dnCzeG8APG9VfmuDXLBqRrUEpULEAM+jNx3YBQ3nemdc/8gPyR5cIA6G8W8o6NDW
UVtb5UJXVS4L6MvAjD9XfwXdpdRDJMy8LROJOADU6riQhQnGDEBvZPMmEbwF41tTOx9g+FNbmYcI
N2vi820duPW6uIjVZhFiv4TPp4TA5JZeclCPOQzbkN9WPeFnixcKoBFvyq8hGZ+3vNPSmTqvpVls
duil6yyxhNGmECK9amd9ioLsmvUDifVRNrgQWZjCFGXQgdy1lcPkuyInnq4YPH/6xO7z0LqKPArW
s9mgWi+Mi5blJHTahN6d3/3AIPwxAs2ZZ92x/lTiAtB3kI7NfoBMYH4V+p0XfRYeOk/7GzSdTuDJ
V8ahcold2Arf6x/EhdVZbBRdiix85Rvdm5B6q7sArNnX7S56YEAEcAJHn6gjQ209V7yhAQoR3xmx
HJdjPMGZ13pgENNGhAm+26jFrdEqGkz0TXRVKPq3NFYzqorYPPrPbmpwEW6O23guajn3Q1Bpji74
xjBsooMEwMGr0GfoMAFOAxRN5hj/Iz4bC2V8/bL6bAYX6hIhlMyih2UQGvqSG59uK+qN4Oe7zKfo
gAgf4clbJnkWoqxG1Vtb5cUkRD5EKBcMY5rUkdwMcav9ZB91dWEZ0Ys24hHtxP644ERKX9bCeqrs
jDt1V1RvEAWnVsjFm6ztcmjCYYVzcqxNQFrTxMlq4spHeQsfcCoxFcYeQW2WrO9yCkIQuekOSR4e
I007nHcQakFcnEnVKStCPYUgxJxOdqSPX4p00TxRq4gn7E1D6CBh4kqEohDfae70ZQH9kgHfqG6L
+UdvfO5Lggxpu5BY2eCcPQIRTKPHWg7ws3kEux969vmlCW4dxlVOaTBs3vEwPfZ7RVw+hwJ6UwdN
gqtBuuDVRArviqj9BrYCp4+VS01XrrARF30OhgYx9BnPrTZq+ywrCczk5vV9/UP40wAmZcz4Q1Oo
PxYH5XK5kK4Z8bV0Fe8oRcTNaLlaM+f/lQiyNKXEDgME30gxNBAnIlZuOr8JDi8DxGKQJ+McUk7D
qrIK5Jk8uhuU2IEos27dot1KlC2b/riyw+UztShzuVUQGI2+dAvgVlItv0ooOcfNUTdrZYbLYMsU
RqWh4dbD4D/tJ/Moe5mbRTa7Rao27uTQ37DTm9i0oblBbOXWrQTMbAauzGwGlScHw0QDVLQzLLFE
J37qwaqiZm4tFXhuDkC1fac2NagzZ2JjNzsuliVhxNqABq7Jl/Mz6HkSnTHpT7vmoDPdgNLBKGdw
jA/zDjR+V9FRAMkPETQ3U8LKKnf2CwswEXMBoiHvjWszBONSWl8awOLaZl78Ce0lYnMpe9zpxyOT
AE6JBc/U/YyZ9dBGWrB78Wumfs5BkPOBKL1aHHfCw7YZ5GxA2hnkv+Xw76iI3UYedv/OCHe2IXQx
ApcQGjstyHN7nOWfrIdb9PH383aonePSW46CqwvjpPDRIWqHL3J00EAL0SZ2NVbEvm3HaEsTQR4G
JKbM87zVuTKHEWRLQbtW3M73kQvEGsD45aXgNw44oCh69s2o8myPR2UuDYj5wSei77Ri/LHE4pcg
mD9penJ/fgs3giSQwBKY+PDQxyjsXtY/Vp62ONgwY3b3ImCZ0AdwtOlmgCTgeUNbG4i7HZgZQNdt
YUiYc/MJEmuJJhes242OzW2pgc4V/DUzJkQQudx5v9TvL8hfWOR8Xc80tZSgirXL87tIBYdlN7nE
oli5zRXFL0xw2zfjnx/Kuin8RgZblHopRYqrQwPIaI+KWe2aBeAVTLbGXWtrsU5ZZ5HonHXO/428
kFpgWRjnM0vX8RHMwz6btR58euJ501NW349LpwD9SElfBPpOmcrLeBT3aQmmEohj6QYRgDdcBaMI
YG7ESyFoFRXeKRWx1LWyzUD5Zw8uinIbTGSm2+G4gc2stkebCsHbFjXQbEogpbTQBHh5DIo8ahSA
P8Ge7Kb2I392Zwe7/BA6byEff72XWKCGawf44TWcBu4WV8oVdL7iGe+TQu8OWXoowC9nSiEaizJR
022QE7y0xZxodcNJpWiMjb6Ncd3uMUva+wOIXPVj7wcHQLaGPRMXA5fLNzaiNe4lpJ69RjgqO2gv
/ZSNliDKgPYXYBy+qdlbwPNZlgIp5PZySUA+1/4kzuGWBUkBSyQIRcAey/e6RVAUiYIO+dbqx+zM
HngH7lWv9IUH00L9yqiUZ4PKCK9PH1AuKjpFhghskcR/RGPstDmaIXPSdrFbNKCBS7+q6c+86+zQ
wPxZ+NBCHs60doMmAtBAlZ0bxTqzr4P1EB1VJl378sMOkjiCZxWXgdkvDgEm1p3SLy7yQ53j+ZBq
I23ciGANK1Wh+iyroKt/aa0VUAnpuhxApL04MG2NtSYO9X6/vTYIWJkg5tXZhPxLa1GvGrOipNg7
QBmP4tWTXpblm2+Rg9/8kitrzLtWR0QRFqvLS2C45AmkdEI/+GaZfRNaSFW2gbSX5ex2UozPDSgC
XRFH6TCAGg+0iNSDw+sym+0xNhmRQRShp/7yd3QhnkyKBrL0qSraU5x5kNJu1YtQUH0U2EZYe0tB
sUgrrxYvY6ARlyQdpb2ME8p/2HCELudosa3WDmacmE5UVp6AZr0ztzqmg6rJLQp5Pwlqb6fdYni5
YX3FfQANy6y6L4XyGIWq6OhJD4Y1cdYxX6fcW4kOHSqpSx0tTCygJtX7RNY/Z4vgTdEMdETYPIDA
GrSVYGQVS1sTloMmL50bl/JIhJ/XvsstkcuTk1KL5RLlTMTE9KdD7RvedJSgnscqN+quRFrjEmU0
5s3cGLDGSAImgDPR4BXvmFhfprsQmJ6J5bEP9CK6cqvj7p+CXopCqUFmJ2dPHul13hzAZ0cEWMpL
uGAjiLMVTWJmnY4/KzVQuu2lI5i+/DfQ1BNL4luptbxk8PTTU3sC5LgLtqM2tUsfAL8/ZQvkLhpA
wncYur09v8xXaeTlVvLdVRACgFgM13c/bBY76NN9V4z/0gTb6FWs0ecSqSoQID0j4uk+Hp1y/nl+
Ea+LGW4VXPCUR3B3t13JvhXT35IgweUhcN0wWUURf9lRYx3U5+Ljp45pIbmILPRXPHSmwIY4OrNE
RSrKCvv/q51bFEXvh2kq/Kn51i/+svwR6V//5dZxkWKMij5NK2Q5JsGVXmAONk5tJjqhYPbOwZCK
qyXfz9t8VQtyX4sLF5DSCRMxYJJ2k+5JBerrGUj68mqul915S9QGcoHC6rIobgpws1QyUH8YWdO/
xMan8zZI5+MChRxOhQxeVuukFDiD8tdO3NC3zGu2h+ZFdBw74kS9Rjy/3EEeIqODBSk24gJyl7U7
OpMr42nZkcCmkDrzj1p1K68+BCZmmqiiiG3YmcjLY2LqLrY6A118MCJ+n4GJm/ZL+TeIfm0FNJMm
UcgTsek0iLNy/zDSM9VoKxRg0rUclM6ckborLDCcWw8XOEBoiEtqgnMc/p0dQDvzQ9oLzgAWFjdE
qqSvlNSSuLihigLqzQa+MgmGk+L7aNQLNuWO/MUgkaqgkmIk4xYd7e4W7HlOd4R2DVr51ZFe0evC
lfki7pEimvk6aiquhAvGfMxjCeGdlcnPMkzsEkkWyZs5WdFx4QFFC4hXuaMmLN2YdF2ItXnKrg5B
QDbshZ9gPGVPcr1Lefv2Xj7b41kK6rFPy16GFhxbW3yS1yv2bC8VVAH0+jYD48oct5UL5O0lJYSC
uxVkkl1laW+XC9hh0zqwBWg1fSRw4Z6K+wboz9Dme5letNFqWs2Cp/TH0fvGSpz5lt3/B/9upgch
2Y9/ddRW1rhYDOIjyCMOiFkQBK4O1kXiCpA7ccXdmy447Lefs8Z5SgfZT2kJsbYZsj/slVP+k+EP
VA/CnN7zK+dHIJrsPDyvkxf16ycRg6zGEpwuqdMBNGfudBxP8YQuvTfjycoY5zFmm5doHaFIlUrR
E+fJFlWqCKFMcOUbeJ1A+hQCTaFipkyV/ydMRJjfjiCrRXBBuJGs2Ehq6fGi/b4Iwj77Gbc4kUqu
UorQLaUwySgUEyCX2Dx5A/LCN6CkqE3jKrdQC2toITL3+6T74oKZY8Z0lNl175i26C54XiSDI2WT
RZfV2qpxEQcQjeA4zwc2O7O4FqCddrSDBjR4MXfBBe3tmwXW6tNxIaTphqjPIqTo2bwDqcJRkaCc
IDfORyIV6JTx9g1pGzTUXy5NsDqr1Sp8NqYGf6IbdcOfbNBM3mVedS/9cd7e5qqezfHYwLLUkzJT
rBjyCtO9akQRmP2X67STLSIEb36ylSHu+AYBZCKkBUp/BSjuUZ8aUu+eX8rrF0UWjlYmuONrdJqs
RBkEyVvIOgOH2/R2tmPzVKLpB/b1csWkczzCKLUu7kTPeqfKHThi/b6xLAeDMFeqMRSg5s9lb1Hr
z80s4dsNgWBXQoorfCI6SHQXU6bfLDV0f5NyPhA/abN0WO0D+8mr0zG3k9AmDRQcmVrkcnju5rFE
Tl0PtzsiK2vc+YcOUwGAafzcPGC9Q1Y2vKks2kytK2vcyW9iPVx0PfitTvmUWsuDCUAmuTbKGnfm
B10WgiU3H3eS9UXfLpBL7iNXNFRNH8UYL3osLv99D/Z0VgxG1GQoGKHlVhZng9GrUsMKIlbKLhf6
JQOD9DeRR76/bGYi7dkWt7KuVIA3RusZZcIADVZ2iXOC8HSJs9CGPDZeeD84lp95depAY4YIqdsn
9Nk8F1HTKtEEqWHmrcoWy6sqfy/2+eVe6twkclQAf2g0kPZGARtMtzFFrb1dmz9voM7FznaQOxMK
Ox/v+bBT9Kp2WBnkIumcj3Vh1oikOWgSeiiOiNA/hS4XRZC1Wbqu7HDBM1sSY6wUUK5W6v+aTNyX
AgoGZS9LI4S1fpwPi9uZ7rcb6FxUHCM51hYRcUpNIyiOKrYFooHUoDCH7GOf2zouHC5VkGV9DsKl
sTUegPF/UIbuyuyh+ZA1Xiw398Zofg2X6qZZ2ofzKyT9hA+OFaA8hYBDrYJ08ndvULkavMaOZuAc
SdzSdqp53lQujIxtnNahAYtWA8KJY/DAEKuGkw8W6hVM95GI5+0KeuUyXDDJ6sxSa/N0Fio8VS37
Xyg2+o5K2uIiR1ZBiyIpUYs9IuaeL40f7YpDKRqyJ5gGR0R+mbTHUElDw4AtgDh/LIEEdQu5u4kz
8bLCC2SoxJdBNPjVDMr3Yvked81PoJj2U1rsJ6k69tJEBLXX0HIW1VY/iHMmqS0BJmoGKNhCY6ty
kgOIQi6nb5Gv/llexNfGrrhjsG4IVeEZ6QtGx1zNB4/rJwjm1Jdg3UErmswkm2d49Zs4dyuETi/V
OcBYFwhIF9lrYMMFUcoEBllI7+2yn6J2lThgxDl/sjbj4cou53R4m9ZTq4ljsKuKF4tQQqWjhnDg
rKFlvBjN/rw1apWc21lLZUV6gVaMLH+TjXtJ2QkVgZ7ZNqFKMt57AaLk2dqKsWzAuTKYO2naZcUX
NTgKOuFAbE9eBUJM6fwywcXbSM4mCOsh7U7WUZ5ir+mgnSPP9gTNt2lHClhuN4rxtgoUwkmDmEuS
dYX6uq9ba1cMd1BUcZs/9PvOlXb5PtlZHpgG7PLQHOk+8XaUWBnmkqVhlkPcCqeIZPrz9a+INL5B
a367SFzZ4hLmbHVtUgOpdgIFMV370mEl6WOP7mPl78oa9wnTZQZYzsJF4v3xb9tbnr8eF/5Ssy8h
/YN+YFeZV8VgOlJf+pVxKWeik7Yg9/l2/oydOn6v3fPZIBfeolg0g4RlruhS90FHd78xGzB2iCnk
jXGzHF7tKhfERhknZsjhqJrsdG7gI2l+Y4TsjFOmZKwy84FNqirOyTzZ6N2OZc8LZ19idTscy3gQ
OowS/+sHle3yZLVwLq6lGMXQ8c7Hbjgfe7rcrPyfDfIvzdMQtFOuwn9LvdmJ+U1qScTdgjqQ/KPy
CJVuOVBPayoOIw4/e4JgKD0d417kgWTH+4zT8mM6vdbj3tbBaQ3QkeIRx/zJHnFaF484ipN4hUN2
2jYLvNUWcgEHtB6NDGqB54CDCbPLx845PTZAeYjBBRxp6LPMaHA0wF8oHDH/tMN2Qo4M9IUihgjw
ykdWsNSWcoEHerimAjE8PG9fMaeM59N7unL19J7+hgqWsshFnjDoFwgxYJEfPQbbyf73iefJ/gOj
MfpeSmNwgFW+FAW+1GS3cRC750Mqddq4wCLGgir1C07bIP2YxNYTNEqznoicJ0npVeiSkjBMmhFA
ziWv7Cgp1QdTihtbG4rRiRbLDw0J0qd51LnikN79q9Xx79DlpAeAiVXo8w1Na1d1+lcuR++eTDrV
3L+/FP/AWOd9M03iKSl9AIdHOCL/6Gy0ch4Dz/3xeEw4Is/KMGmtXoKQOPZNM76DouxlrSRXSkQx
MhEZzuSiiBXofQKKTThimEPRGQpd0rfMSvylJbVqiPDIv0CXHXRBR2bqV4X0C6T9FtF7KtmYXORo
RcjERdPpSSfeD4KT+ss1SKnR+0zd0B2p4E99Lq5QkXKrSks0knelcGkYuR2aGdQJDef8waLqZ56J
QVBEI4lzXHce93A1l0Y3qzcbus/pjH9dSaHjFowVYu+v78Wegd+WrIlgxb+stH2oZvmCxDJgvolx
v/e7GrJsJHMNsSSLu/cYGtCPIcvQIp5/QTurO8vevATnJ6hR92T1SDi8xV12oCvfygXL0GykNkRH
HIjRy8cn35AEQRAOyN9S0zjWrAS82DtdvRChXZ/9Heg+4X1EELS4YBGKUdR0pvbxILjpF5iNVDRL
RaXPM/A1oESd0hms+XlY3kdBW9gViDylNLyuQBEMmjwfVXLtVAuUqom1brrKyjSXoQcE/Cy0PoZf
2awGVra4Yt8MxRLzgwD0MbBdtSv98Va7tq4kp/BmzCBIN5RezHmDIOZ8ea9poUSHYR0AZkr5ZipL
J89qKlJt+uPvNeE++tIEpJzKEqrmp5ubO+2UnT7ZrY8bmw2+tsWTrt7wBLXpnyub3IFrC0QzqJY/
Pq9pl6Ede8u14YMI4E3va5vne2WO/ZxViQWyXehoRICusKmj5wYDQ8q8od4/75CSyB0+ZJdc6SYs
7mkSgL3m9bX7xtc8aivZ512tDexlhjEqS+HrVzMgAy1YmtJ7CU1LEcQjlWMczh83lh5fXdZWW8ll
a0MfgCMLQIBfSZFTm6KLkttessAuw+tCCQnn3Cx6Vta4ZA1OHnmYoJS+GxtAj7W/orK0O3309HIm
LG0nbMPArDBmTXWVHyoI0kQ3KijKvkiibwSLb5/qZ1vcJk7WnOtRh5Al3clQwPYEGyzgsx968//Y
K3MlX9FJbvuYP9vktjKwVHHuurj0jbaebFCj/QSpSWn38UIN7G5feE0Tw2cmRPk0nlwyVa0ClDGn
rQSr8PuG8re/G6ZONQmjVJAa5fwf6UVpW+Hphfl94CPS1qvv1o9LYAJtui603ugjm09uq3Vx3ytX
QrC6ajVm9AHovtKjFKpOKIYLRbD7KQ48q1i+DmVZQQge0vVZ8v5hMVzbJEMVDVAT40/+K2a5oKaB
AjgSw04+Bs3xBC98U4jeCpqYZYQisAiSDI2vioLBBAfjACAcxvSrAwZ0oOGqhy4YzTEJR7acthLC
2hoXottqKKokAQw6O+SxA0wLiJihIQklB1e9nPet6p+PmqwG4aPm2h7npJI8JwW+FZ6ewc9e1rOr
1lcj6NShbpCKOI0Ytj1v8DULM77e2iLnqlojTmYXsZe3qycAWwxwOXL67BRPADZyV7dS0dom57JT
JOthYeAbMohOiplNQL4Bm2FaesUbkMtbyWFtjiv8EshKSPMABx1Ar5DjefFb215NeMY6v5VbwXpt
hqv5+nwy0lrETS4zbuTWsuM6d89b2ArNzxagQv0yhWO2V54Wc4T+9XK9gDSoAh9AUH89b+T8MjDa
+tJICkR53i2ogQCrtRdjl8Dxz1vYDI/rdbBTtypFTHlKRTN/mrh6Zyg+72tQ8XhpC1JZVRNoWI56
ZYwXJhBhTJSlrd0JAM3TPClV+ZDL44LG3CahkmRwhEf3fg9u6rxrIyS+XJ2WV9FgZqi/MZRnp6N5
o0uyl/SzBxn178RXY1/ln2MT3oNf2koVMQny5Am9+59AtNY+wsUIM+zkcmJYYaDIV2OybyyOqbVx
IcLUuiWFIMVz4f+uRj9ljYsU4/TLQXIE2YPiKpCKgErehQHJZUP/SmM52Gad+XQ840Y8dVKszUqw
kyx5ryeZDZl7exASf9LuFoVkfz6fo6GK9tJT5lwawkY4XaNYfH/PAaAO26lruIoli2xmmoauzEkn
tW3t5cL8Yt4xwiD9OwCmxBmgVsZHk2SueqlhqaS3K7xZBgehtQdH/DjaZ3UGTrl7tTaxmcMUdAq/
br+/9vE/qKv0E7x4ZWswdWgZVrD1gZKV2kUuktSSOEiy/iFbRMo8PYSvl7UUObSqDAE6Kd9ydHCL
yYvmb4RXEDnmxG+1MlIV4lLUcZ+c5OtwtXaUfekYEEYx/MJTv1PYks1O+NovuPhRTSpk4hX4vPpp
wHz5rvVjP5ntHgLquRvfkfUaET74SZckbMrQymvh1PZc3PHz44wNKp0XMzZvQJcQkZInoqhHfTL7
DGN0HURRGEvWZMHk4lt+6YK+ilJSZRt3Jk6eCEdWH1KX6mFUIyiORVAsBav0BeNIpK/Y1AeUuTAy
gFhHnkZ8QO1G2inushcPj+VvvqPFsTev2St34WdhxiFIG+2RI4Avt1koId2FOA48mK9KBXMoWDIF
xEP1T31C0GVDUwGTCIt3All7xAmk/ISLKE2idL3W/D/lb5mrTbIUF5h0RoGXXDJ5c3lyGN+s5qs7
bbLpGXSiyJO54sRa5EYvhzrYDW20F2tVsWcNEMRYuMnV3P+XO8nFFgED/E0Uoe5ior35cqJ4AAoP
8/Wq6ApuM/zLT6dwlxp0mxrBgmzYqX3w7rKScBSFK02sqRhmiT23sWbFDAjZZDMIGRuZpcsu4ip1
4idZhRMhtxLIKWFpgvbXlFoY/ImIGyEVSXg2GVUDq8Os4PrO0jZrvjwWrm971KMiyUkXcrWgoMIo
gyRh96AyuRdMm9FyRTEAW8w/quNbJuCJYKLwN5wphIA6a8kzk9AWiI9PGDFmEjCjo6Te/rsjoHDB
RA/bAjngqex6t0dSC+SCSTwuyqBkOHDqFRsNied9zERo8KwYALb+IU6gFy0fsE++LM8TDbqMuYn1
saQKdXi3T/1fSVWSyaRKlegKF1IUzNossQofff99eJPyZ5XrTnJVKw+Vw1FJLAlDuXJWYARu9uLo
S29GgE8pkBls50tFTy6EqI1sWZsuprHL7QDtPUVtICwyfJbUGXJ+vb1okCTNeuhFJk4JQaqgTf1A
Hm66COwcqnDdCFNrN/r0fZHk4yBFi53k6b7SugutifdJUYvUzWO7NAF7uwz6OPAacpsoVko9xGUY
+8O38i/5qOxYSg395EH41O5A0o/qL74tQXOGmwkJ2twu2H8b5++PTQh109z4UEfjH7zl2RYXodOm
ntNQZtOtiGj/wZuAIj/bYtli5S2WMEyjEOIkvN8zT6Xq69ry2RZX87VR+TTGBJJxy1OP04FVz0vp
ocsGdVAnPBZ7zZc8s3KZuELLZtGoXLudkJ5/A9eZyup0KhNVRyHPJodZuEFEZap7upuUt5a/vOUN
l3IeLoK3gtBCowwsMB/4oER652l1jTCuOgHSrzvh6QGXpUPdDkCo+wZGDMoa5z5SFOd6P8N92Lwt
0uECOGpeH9jrwHT9hsy0/fl+vX1ACOSlu1aV2ldmihjQyJHTQKVW/ftDqe/JQUwI2r+0ECSBkIgi
VvQflhPP1rj9m+cR40XKqQ8Moojd91/DA6DweQPpxj9UL8/muO1TMLoymTqi2C+w656dQO0Edj1l
WhIvtJ3bny1y582K2nLS4t9xE4PZ9nseOthJ+scQg6/HnbQ+Gmu5ZIm2izN3iS6DYKd3rUv4yNnz
DCtceSTrY2cs6lz4DHKltk+QqxM5o0pCrqglcdVRNWUWKjEsCSCoZrmTpZ8kCIr9E+d2jSuH+kgf
5hkZB0qRsmeUvZsNkJMd7qwQIiYaMXp0Pr1h97g8Xjealgnph1IO5fCvJgDizoik6Lf7vfedjbTH
RY+sBxFGNyPSt/HXYWntSQBoXb7r8mRnVKGtZT56OV4dfJ4UAGq6ydPk0SO8cztG/j5y/JCAVs0i
3vpw5xqdk5SdnXd/Ag7lzDeT1zndgLkkqaOOxHYieDbKRZYJvHqW1sNL2a3yP7oxPFvjooopDVE6
BuxMnED7TyR4j6D9xoCKAxXHTg2NM0fE4ANLIS9VxuRWzT9TiFvHtgXRc8s2r7HNx+gWrGQnKmNf
d4XKCUtQwgKmBYUYzTPBR6JAEJq+XBPH1uDCUCgkcRvFoHzLMQwZQg7eUOyxLPyoZlL0D4RbUV+Y
i0MYWdZnrYVbzbo7Y7rYumC8raHkWv7k02NSlBdzMSnMExFoRTQiU+MWCgT2IJPTpERu4scJci3N
8q7AvTPBKA3QYNZlt6+Bo0bHE9PSiWe5KSU/8A/dit+ey48RzABVxVUIP+pcKNVqu/gImabY1j4x
acLKF3Ob+GzEIvmRgigw6kkMFOsUDUzBY1BMIGAYL7vm5KyhRcHGz9f5psXPFWRBWg06AzcYwAnH
avNHk8+1k6Fqg3DvsVOGKyuIHXjs50A1/w5Gab+I1cFoiuusyG+tur6s5OpHG1SRhyF6T5Ezt0nU
1o4AbaK2h/BqfiTBlAC+CjT81jI59h5uAxc1AJ1mc1SOjKyLiiPEkeVHE+K+Sc1cxuUcarTgkQ8v
Q0h91Aeh2ikZJX9EFA78bEJmDmIvnxpjw32nH3rje63tCe+ito8LQSKKhrBVcJ36SNhnR/5MDDa5
CCS3dRBY7NGsqOTrOJbv5hr6ZrN1Bb0gR62sY18UH5nI+X0/hi9zYWjE/RgzMrD5QRo+orTkBxRE
PR6mJewS37C+40X+KAW6HYrQ4BozWxgqJ0pzN0pjp7YynCAKIc4+15kd5mcWRLPNijEFHreavy5q
tkt70GsGV9pCbCsR3PmZhTEsF72RkEsqEXwG6k2okaguwjP5QYVYGtMRGPSPFSTUerjqpxPKuRBN
cIt0YWZbseV0keqeP2rUp2E/YdWoSbOqt7QW93pgqxLpodMMW89aZ24i57whImxYXKVTqUkcpaxk
Bv1LBHbvsvFMCCydN0LlQYsLHFr36/2PFanFbe/nvn7HciDT4KoJUTHSGhc5lCKVrcREpmddrncz
YhFn2OJiRj9laTCzG9v7e2rUZcriLlOq3o5qFj65+fuAZGcdA/1X7pkqUgXgCA0Ik8b134oIPQnp
q2pQjnH2JDHxmpduHikqgOdlFOz69kEd77rggXC8s/UQDLC4sTpH9bjo1hIj9Dx+nPc2JM5/INjj
QkMqpnEbsovRY+/vPRwy1N5xIWLIErESmC+gyEA1qzo1RQBNWeBiQxZls6AA3edL4ecI0wz4T/f8
96EscHFhqjo9FlM42VQJN2WcXnQixdB0tgbDF+GCQbzkWSItrOcWeqwFLMkQfAdvEaTWkuUQloD+
IteCjayTyfrvfCSCcS425LUq180MePN/plbwu3qxID3x0tnVIcrbdEQsZ86nXT63Pxg5CYl6OJty
YY3b2CBE+T4x2tsPtU4pa9xOWnqaqVkNa4HlAdfaHCDGALHUqP/L8oOLDzIFrDeTC7WlEOaa2MIg
m9sX7Kemg3alg6rjTcz7lLPwqKNOUQbLSD64ocSx4IFGQy0msxymoZ92iR2mqZ3XoZMJD3N7mZWf
z59yKiryMCNk/zxN6g+lSCJt8UijThYUrbVwBuTmRyuJTtz8aTWzf35BlBEu9IrpPIHahDmjhhet
ZC+ADDctidhI+gMXfgM8IbVNhIYPu209SoIFewPcpm/CQ7Lg8I+XAUuUueAxLHlhRDq+0YBJR9Xy
gp8TeEfcwi19zVOSr+IudFK3qi6pSzKRA3hwUaiGshxP7HaQ/ZGHuW2af5z/WtTKuNDRTXOZSQLI
hkBdKruKAGkGvdstQ/C/Tlq+n7d1viWMbeTCRjgPoW4uAPC9LjjehD0j4iKPJtJNbZALyPKcHgDj
i1/j9Ew37g0xn4gaPJpI0+Y0MWM4CRMuzfGclGRXkXwLMU9fv2QcKrX4tYHceObEMZXICT/hwUUh
hNzzLsWIsdhqf2GQ+kdsSIM9DLrgRCY8NbG0m0oZP09B7Olq4c5tathlrR+VWV52SaoUNvGtz1b+
FqQCXubbNK4jWS5xz3iaxVdwVn6rdlFQTSoc8FgkMeihIskeUj6Sb4kzw6OQ9CCuRTVHYRalf2o9
5rH0wc270a5USmuaXBcXeMaubLtZPd3W1oguNj1IzyBTTsQVLcmo4S3BwCZa4bUBifUlJCHz1NZx
4SY0JkSzIYr9uskLTzebxgk0ILFLvQUpZxYlrl5lsgtmhcu5rm+nYapt3Wjvlnj+LEtS6rVL1bvT
WAiYMw8PhM9S8YKLT7pVdplSI16wpDJeA2L/+RGJ+xY8IBUNeXRSrmhFlPcovjt39FrpoDvJLvbL
4mbeSZ64N+Mbqs1PfGAeEDFovQaMIBoncZXa83hQK4odkqpmVLbFqzvloGeTKjPtjNMY+6PeA8bY
xV22F/dkmU2EXB4DIYjjPEFEgNd7UNwUbwnZ/EvV/g1cBISrqGyrV+sEgkzQsgqWVR8yjBFwM+ah
/KGC6rXzx4W8UJxg0mcqEF4qNEhrCLzWC6gycFK+xuaSHPp0+MuahP+BQmt2C0mTbdPobsaovB/x
8mqXSX1lWsWXXBlbu8t6gHiV4RD2za1RarprztZoK42gO9asX7bi/CnvzMjRgO2C2nX0We2ln8Tx
IlKCygWzyQizNmF71uxWQo7KUda8jwg5noCNT89LFphkX36hQG6UVmJ16EdSwim5v/o+wBoqimVC
8ZSnMlG6ZhIljfmDlUIiHKjssN5PybRXzfLYljGDAiJuWdcQDPTa2PwiVIYbFe2n1px2ZmtcxF3+
JZa7g5ECjqiKYCuQlKPQCbspS9wob75aEyhWzTDKvXHSI1vqgkOxKBCMEaNbSxtiT1Hz3j//yVjA
O7cqLlyP4tL3mh6A0aM7mBE+UikABbHvu9juQaoQSj/mkppr3Y6Lq63kovCgzznCsMmOlrIDJC1z
A2jiKsXtBGlBBmq0og+BfH+bNPh+XhcGXRVVUeirfneIzGNwMO4Z5LYyoIVW+Evind/XzTvSyh7X
2gMkNVPNPAz9AM8almGL5b3YNISRTREIJvX76JMG399Ls7jU6x60xYU+HZW2+wnK5U/5KN0HQjZd
l33U2tAeehDN/l5ehu+SNl5qUnxopdztJe3rYAl/nF/2dnZY/SKuKMwkra+g94nbxlWBgbllP98w
AsXGKUjBAmqLuQAdCWEVhiLQvHHW2Ul4NQa7xgqpKnezhbpaEPsVqzQwS1YSz2Ij4LUDkmzD5XDD
9NgsJ2w9edccI49C325mvJVBLoYCxKw1k4BvCsntxjaFVPNmK/DKuhxtCH7I9jRJH3oyWNnkIike
4irItWKRIoSbAHcQr94nNUFtKhd10kXqjSmLQ2DKhjUkvTzg9OPJk5RFIP2SCzlJ1GbyZMBZTvPF
j1XLMgDO8SaVqs3a4Xk/eQB1rYJMXQuQK5QOE7+S20NIXfDYxK/kafrXN2BTNzPvyiIXb2TTMBWt
QVXGCtv/4GlkZYorAIUa4sogrbB2efhNzQ9RXdsqGT+pD3bKIatzh0BWVw1jSwICh3HfM50lyIq9
DX9DhBJ+8lZthlAoSgSQGczZ1Tw6o3wJ9C0RSzavRquN40JJIxtzaKhQ3BKTBSm+stshck39y9hT
55k4X3wrHGxqdZUb2LxH8idjeOJ57ZHx0L2lIWNESjf4dngy5N1QZL2wK5fCrRW/0fdpnznh5Pdp
Yo/CD9H801T8WMq8GLfBLDucTzzU3nIRJV/w4NnJYuFbVn1I5aZyDbwVemoulvukpaToTyO+/1w2
gRvqZVYwi2iY0U8THi9BwYMKNhU2CdyOXukMtmrP5olqKw1dujm/ecl79iO+U65PltwlDMo1Fw9J
f5g6kumT2M1X7fGxlzJVRHxmnPKZ9aPYwWkP5WEejvioTABaZhxiiU+NLFBL42KLaEaVLC9w3P9j
7UuW5baZZp+IERzAaQtO3X36zKO0YWgkOIPgAJJPf5NH/q0W1V9Ttq8XdmhhVQMsFApVWZlmc9+4
38t4Kz/ZOBnrArmLYfREJ+8n418yIG/cBetx3FjMo9XlCJf9wTpM2u2yl42vhwO5XzZxiyJzI31Y
T+NqaeZKvESSqI0fJ7MMuuF7WkzBJCpviB8uH7rzbEInnrjKVWx1BCGDjqxaehqA4YXfTpGzB9kK
6JnQlh2eFb/8vGFz6bxfOHrrgvkscq4KI0PuAOUxG9SzZLpO4y/FNNFZlBAei5yUheXw9bLdjSti
PZXbtqDU6AlOfGpzTzU41WUWjMrLZStb1966gA4mLIipgR8TOyqD8ViF427wen86FoetzsOWrXXx
3Bzk3Jj8nYDZin4Uw36Mxm4XHjd2b105LwrV0CxVWSaRPhD7ORnDmmxB7TeO9rpC3rpWKc1YvCvi
LRID2lMeLHRhGgnnwEGTdLM4teGK6wp46bC2bJ0WsN3qRinsMJEuJIZfgSzz1Fi7BlVyYIKoweFP
l71kI0qua+EWUUrNmTAMrqIFoKa9V6nG7rKJ83Xpn0d7XQJPLD4ILcYDdqH+hCRvHjh7FCUWacY6
7ON/p8lrGCYqK65JIMazyo6KgtXJsMDxFpi7Qv/ipk/e+yp/lrOcj8w/La6iFwpKYiAxmlX9YaEj
hKSmP91BNwUdxu0M/fwJ+Gls9cTqMUI66R2wEI5zl402EKqQv3A3uXi21rTKg6BBE8uUYE1LnaPN
oaNsHUdPAUiAA5T/r1izTz/aKg+aiTHZlkQ9fdIO0nxsQFqn5RsR/7y3/71z67GWHuAYyQS6blXP
fEMVXiaO/8rZf5pYvZ7mDMXTfEBG9W8qiRue8NvISpvpVV8iTpVxEDeMKuN3kY/+5SVtbdoSLE+e
Tz3pC6n1rh2yXvM04CbHst3Atb6/Yn+/iX/u2vIbTmxYturKmGNq4ceuJRCMxAP3DyYvtxazCg15
r7lydvF5FMg4ecI09mM9jt7lHfsfEe/nclbhoGUSPF2FmkXFvr2R18wfqAwXksL2cVvgedPaKh5M
RjHZcYXNQxtlIej9MWHy/sJ1oKayedlv7eEqMKDGK9OeoxfVFP7CrYAR5MwvPb06LnxWup/0V9vX
/uYqV/GBDWmSdgRWl3QmhzY4lKzBfbOwR1SREv63L/jbvEmTOKMNQbG/mQ7+GX3Q/0h///aY9biJ
PrtlXixSle5O9Wy68HE8JPTPJWPO5/Y/7S3B/+TAxTOfBakQba2R+J25l/pjlV130+c6nul/3MtV
AIlNKHPoqYW14bEZcSX92EDHAqI8kVVbLzlEsH3Rx7uOpB9YHh86XVz1tdgI/cuRuxBh1hMkUzc7
VW3ig8Z6TbX6OXePhZN4JN9CVyw7d8nQKsIY9ti13cKRIQ/k4JSvlT/ukneR2LF96aJNzsjzuerP
L7mKNc5Q1GO+4Pmm+zks9UjzszD2cRLt3RwsXACbuerWClfxJuaJ4tRuk+FJL4MFAqrYFFS61I26
iH00NvotWx9uFW00x5pLZTmJbXlwkyqw256azZsit9LU83XPnxu5CjBd2jZOor8fwX/MPbixheuB
kZLNeeGId1v/HKqxFTrXYyNcksqFwul7AXQZQVSv/xpBXDgxt4e1Nu0tqz8JLlmsQkZGIs3K9iu9
lT/KHDdi2ZrYuRnHssldbGadPBVq4vVTSVXGfbVUqVLkdCOcbRy4tfJF5jilMSyMYT/UYn99XXTe
H+AHNi7c9WiJY5dD3OXYz6IB+YaKKx6UEb+Qb2xXBrdupPWkydiTSbGMIUP5YBmHZpiAvnP2xvUi
nDN172OebNj/x71dhRZiqK2ax3/BXEz3L5iLMv4Fc2nJJszlrP7lybtjPXWijEzoC3Mx1rnsbEt7
jplzX8Oc8s4O6n3ztew8s/ezfPuhuhUGViGnMDrWjiNim1UE1qG/H3eiPtiQ9K59Z/b/oHd12Xd/
E/uojUl1q+zdd39QRi3RG5RRf6m2/UFh43JU/U37g6G+PcOBASMeTpsvavhHqemyYf/78tXWXWyM
qGiWdLChExgmMFn+1EFel75/V6/lUMUD6EbsJFT//mjcfSPyaeupFdLOgyJThKKld/ZPx/kv34y/
qYD01dhVA1w3NNXax6xjUblAaT8zW26EvC1Dq5QGnZbZ6ZfcDfKbHkrQ1Ox6L1aBFCKvGwHg8onQ
1lTRtnBiRwH9HUjlyaGc/PmKdH7q1Xvdd9nhD54VW/65ijh9YbrjBKqQH/75o1v9x1Iql9/r2nqK
pW6aRjBVxSiYQWgW956ugB3Rur68iZevC21N+MV0giOngHQVR90DT86xkdVGlvveGLpw0NZt6ZQp
tVQzzONLr34ZoaKGbDBMH3iYBANNj/U+3qfH5kjC3E/9rdbO+WNGdEI0AMNVZz3txuspy0sNx6w/
LGFs4RMMYl8E0peDV4abOfbZHT2xt3jtSUKTSL3pIB2+UIP8iCWFDf7CWPUXwiYgK0Am6NhPG1/x
7FE4Mbp6NrmWXjrZgJJwYtUjVfKp8bW2/ZRK47UWxU6r7G9p2l93tpxp7fDHwdKu9Kl+7Y3upbaK
0o/N8qbpnWvSskdFklBLh6Di5iPnRcCJBpyWCFgfo8dYFx802wz7jl/HvL4uk/EudbWdhJ5wX1Yp
zQ19V7nZMTXKKy5kmE0O8dvB8JTKfk3w6GikzEHtUX2+vAdnM7uTLVi+y8m+Gw6RjaxR69eGyXOc
ySsmQGacOKpdsE30Wwi2Tb9aBTrVamJSl/jObSD28Kplui0f31p/kd+qolrbFLLZ8qzV662MGSQN
BhNY/INLmQfa1OUAdZTl77fUfJ0dBmNDYfxsOD/Z1VXIq2e7rMD/j3QyyYUH8e89MbknLOG3wti6
O863hk6srd5vPMmh5VS/t4b+KZzkfM56YmuVT7UyMRVjecJJL/42LWe1farwHjaDYUJwMFOoHm0G
o7M51U+j61BIRN7xaRESnJudFaU7JhEEoWc5+Gi2+UiVRbRVgjt7j5yYXBWZG8Eb3YGGcsiUMNPv
mKt7khne5cP33k7+LcafWFlFPTDksGyuAcCTAqCcjJh37phr1E7sO73vu11fWQJZlQXHLbuJQkDr
oRPdF9G7I9pIbvlYTTJoUjMApcZBZ/0NdwR2w3KfhdvcD3PyjBd3IEja0DwZ6OVfv+V3a9QPqQq9
Grr3O2Lh6wV88F0o5k8mOM/fhic7tYpTWaeVqtPhREEY3ZfpG084nUa8IObJSxCedfO1sTIKIHZg
2je6QKHtxaxfYvsw8Fu3fMG0M8WlRnkR/cddWEU0k1mEZIP6Y4J/SUgXzuJlIuQPZpq2DsIqlgnF
4HFe4CDEuK6uFumNBfo3R6mL0pATbkP6NwLZGimUpwMpdDha1GoHq01p0lRUxI9JsjULsXUxrHn6
3aLvXOh8/MCHm8f/oxtc+nvbREDnEVAn7rQKY2zgulUm7yHz3wm+b8STNQyoI/GciSVGK2M4QLE2
066n8u2/ueIaCRTzvk76BkbecZOYOoZzQE3nD6c9zub1LgD2mqm6FrrPv6YOXFqJUP8/VvMIRAkd
lxiaRtZAmdjOyKCWFsiArf2EyXicMxAxVxnIkBaKr63ofza0EY2Yrm1gZMFcIzuGwazN1oAoyz8n
yjiXn2BhBtF04oC7YrWNiZ3zGMwFVZSbzU43hnBI9ZfLjnHWBDFNjGRpNoTgVibqpHLqUleBp+9C
0H/4hUKCyxbOHiji2qql2jqxjTU5qRPbbj/P7gISrvZl9bjMF9reFM7js06Fh9fLxt159hOZqkpA
cuk6pr3+RLNImApaJRaxfRyVwbiLd+Yho2Dmolu2lgRqfU2bKlblQFNS/01WEq+9ghipnUSG9ZwC
pj8rmZ/kGIb4OOrfXXb/L/bSNBzd1Ymm2vjn14OlC7SBkwHwyEWgthVeAYlmF8w9gRIpCcqC/a7f
lLo+d7PAQVTDMlToUJFVQGxrx6iSuAYp6Ttv4V8l1x+8hX8E6Dh3s5im46pQuzIgMrm6NuOisZyG
Z3Zol6rX6/VTaulvqnBu+KR/ubyhEBQ99wEt03bwltWIvQ5VhZGyMdOFEyrOtdZZJS2Zzaih3o+u
dlQr/rkrXL+VGIKoimtdDjQZQNqd6X7X3sdMo4VJopblFZVjl1PZqTRpbWp0wwMxv85THmrc8Jh9
22SzhzgFSnIt6stPtXabGQ14ir7Y8pvedTu1soOJW2HaKhHuH512nSpo3H5qKp1mo3rQLM1njeIR
823QHjBv+lC5C4OjlPvJfBQM3HyGErXljUoUv0j0K6t70ku8DKVamKFdZXuNOGFS5uBJGHcNfuhQ
3IrehtzkdKjlF2F8Zkp6EHFBUw3nM3HBcFceSOtQ0YggKcHG3EFQFEMahl18R2D0WKlea/ImE8ne
KsiOFdfa3PjM6gXFXIDH5o4mdjfSuCvCvpGBMAqvtia/6PIPgufHetRfVaZ6MdTxMPhWUqaZQWND
bHlQkMVk+X5qW3QUOob5idobjXonzey+0kDiMuGvNe7rOgn6rvSrwcaT1NpJS3klaR3Eoou9dvpq
Zk5Imi6ol687WpKOEoNYs7jRAPGyeEpVBTljPD8Q5MBF2keFPUVVJyKOpaYg+Mp4GZm8/1KwZWgP
nBlx7vfCiWpr+KCogwdhappIHrgdeuLNHDr9Cy5EfxI55DxH3OXHUsp70xCMJlPux4p9lQ/z9SAk
rcf5BtjHwOW7sTGea6Y/GpZ5Z5oqCBkSr1q47TGvbLPvtqxop000IfqTXjA/5rFvJF+VIkMRUA9M
rcUgm0M7G7ytIGgkuu3pLfc74VK9mEJmfMyNt7EuPKtGC1i2njLfTPmH2SDX0I09Kkg6QKdLh9by
evmaDSiPuZxmTkVRUw1wHP0xMT0zk1fELvHVGxoXKi2MzwoweU7ycVCIV9bPhflFSjMs9N4viQxt
7dZ2XB9Z8D7t0isn049xkSde7WTHzPwyyLuCO1/U5eLhb5rbhKY0dpOiPVRJfQWawS+pon9AraEL
htnaqwl7HaFrOBnDjnNGTV7hQ3Iz7HRUJth9bPOwmq7Nsg8Yq6Me9RgzT2naSa/FgZyGPrDi7CVh
ljexu7Ryd4PoAYfjOGT2Q1o3nyue33RdG3QG25t5HvUqP1qddS1UcYOr8cbu53uzdXyRux9yWTPq
zrLDphOcNrmrJnRIsz7SmfSM0vBNc75X5/Sq1UAO5uqR6cZ3qZrcxqP0+9iA470Ac3g7V/NRAff/
0LB9xh0IXT0Y7GuD2qGWv4HMhFpu583qGIgpfyXWS+YkPYqWWQUK+PI17ievHdUHWyVepXyb6ynQ
h4bi3vAG6fqO/sZROqNVKW8bPYXwJKdjVhzI6Phur1I3Sb4OqCjHw0dGPvRz3XtTL2lVQWnOSA+d
+NCq4OnQ+n2ps8MYYw5AGkFhFx5rsVWJNzq6ZysTTWf9BV1OP+4/cpCRWrPAq0v1oMNMIbbQWQk1
RpXyWY+K9CbOTS91Y2oQ435YROMbJaMN7i0F83WN3gYQw/XU1KS9di+m7y6vaFwleN2J57pTP+Jk
o7M/Bm3uYOpSfHWmwq8t9cmelS/DUBzhuvscyscsQ9hA7dyz27o6iFKvP5POLWg2aDIwFNn6k1W9
gMZ8pEKZ/EzmAx1TIFozi/NDos3fzAwHSopJ0sFycPpi3tKidgb8MPKNDQJsYqRfChsI/PlE9rKT
ftPwXdHyAACWT5aJbQceJ2tyPVCIe4xTFJwN42DqsXvQFIRLxAanVfcyRYW97F87CCj4pqZQxptr
QIjh0c4TGcZrxYnf8FQHa09b3OT9d4EtMlPdEz1ob8yZunD1GJMocjLxlW/bRgns8aNWcD/j9/Fo
0SmvqV0dS3gihNUo1GComIxQN0ua8vvGGY9J+tKbY5gKYDYx9FcIP2eFb3W1vwiw5WpLbaWmrVvC
he7HmX0kBubgdSdwzPHGkMInqfE29c6OgJpE9M3NHGdeZjuHctRomyFeYJijLmcKta6QcHilnnu6
XYcz1wI3d4OxnO8nw6FMKV8g4EG83M5H6iroI/cvdZHuKzvGgke/KqswVUcfc0W+wZMQXFHfzCb1
59ba244IQOcUTEYTNkYKN6zfHPZRld+HSrnRTIA1TX5o2eDN8YixX0FVc8Z1USHi91TyzLczeGvM
fF2Aw6Afo9YggcZfy7jY2SIJYvtaaZ6cMaOljdu6su+Mobxd1upi3qg2Fd9pWloOKkRYzUclx1OE
Vx8afLqiij1tQiToXtnUU8Po9kOBqWBHp3GtYZT7bol1qtQ/2SOmA53Yc9UHcOUFHF7bsCdUk++r
Kb4b5bCLHbEXOZh447ce/xlcYLGSzGtLERBN8czc9vWh23HcwKwe7pW2oDpuZN4Wnt0/ufUXmaY7
Xddpbj7mS08JrM+Yl4rw9qVjbO8Gxr2urXZqoUXt+M3S82c8fLwmQ+2iKr8CoU1ZxaliYfe1zBv6
hZY38WMCdfpa3iQaC4buG8bYPaPSvIx9HzK5y7pxP07koRUOVv8ZdCcR9OmOhKC8nEiqOmbQ8tpr
0tmPE0ET906PBwjQH2f8mqJu/LKddgITokD44RJuwpLtZ3fwcOKPmGULGXZBiRNAi5ApkS8sG+kA
qs7RyD1gV25SkvhNWQcdcz1OmqCun3khcIcYlBlvdT14STX4LNupehWYVWZQkeHppTzzVItsqUUT
1yGtlV4VyZe4fRW5ikCXUrubqVo+9SOQPzI9gC19anRohdwVmObXSnnDVY4pXbarZ4WSrtlnJcgc
Mski4nZXifq90qx9QyyEP3XHxeQN3HqG+qHXFeND7/JgLObAEE0g8BOyRqFK0z+1WvKYclJRLYlv
e2P2GXRzZGZfsaSuPNIpgV6BJlmzfRN/7pBtjGnr8zLTKVbhj9aHVAoPT85jkiCMD3PI65hW/Rxo
6gSn+KbxPDBnGTa2KYK+QHbU9+xFYSCZc5OwER0ttTmyszclvRGOu7dTKzIweJdZEOitLZCbdZTE
5sFuvuta8Ulr6jthJEukvWFxHwoFa+21Y2E8GaVAk6TDpTkEqlDh+ATcBrEHtdW3Tm9pPj+7hQMQ
AH9M0flxhuxgMiSx1ncSt9egePEqlnqdUt4YjvLBcMRt3z4NdRuUVhJoaULrVKeyfx3wvbg2g43k
k4KLDgmAzWyPcyO0ldJvpsQrCxkoY4ygYtZ0yOydmJWdrOVL079U4khkT60B8S8Z6qssNXyhW546
NEE7gVuwRkxGbhC7mJLTC88ZBtzg4yEXDxk3aRfjFsv457LC29fFb1MB4ogT6mQ91Yni6UOGG+hj
PCOvBhF6Mase0uiAZ6lnlfFR4H4o4jcrnwH7tDCGZ1+hd1p5THlSxAhqbOgiEf5k9OQZ9OAf+mZ6
43oflN2r3Tde4oIXzfhszcVOWYKbHd8Y7LEXH0dMIZc1bhoBHY9J96s+vrWzFkhmJwLfN+3xxFG/
62ZxtCrnum6HO1dLPKdXgtFK93VWPyCvPoicRE5tPtqquOZOH40N9/T8a7ck/Jnjy7l4kE2Moy4p
aQR0mbhvKfIFQnhIO5EJWYjwemF/SPrZa823eUl6DHmdM3AK6E/T3MP7S48XNf5Xxx/BNl4oYzRZ
L72u3uj6XZWSY6O9xTiAdYGyL64CKrXk2BbTjqXJQ0umADkcbrX2urJxDQ7DC8LfdVx8alPiAfjs
jZ2Di/lz3g00EzM8tPqkLF32vN3VtntTyDpys+8m+V62Ei8jVJZ491EoDjp4TZBkqGikue92X2wB
7alOeCOu5eXHkmm+Kt3h2wicOI0z/SEdIW5rKvVOy8Sbg0vPziWGKV+lkgeDIjKaTcah7dQglu6O
lRtovnMADbyrHQNPXfxrTX3B7VK6LkT7wskcb/sC+yJdAjBTh2cFuDJ8oPCQ2jnqjPdvV27Vgc6+
tF1Dt2zX1TVrPRjCq8FqSkF+cHzluxkAHwPDlQb42BR/a0b3XF3LPDG2Koenss6RABoscmbzY2lm
19A23tjNc/3RUxOrWkytc8LRmsYVYV1NeK9qKotUdw41ywl4525t37khJeigm7bpaoZlrxVIWOuy
QaaGg6Gd+FvM0ptEAe+8oUeZVVGWyLdiLHZST8Ky0bfQmed20wLGhdgOyEzAWP9r2amR3TxYtWIB
U2iG07hvai/51vjLAGnTU1XzrNmfNkmDzlo1AEMx8H4x7HUTSVVYbKkZxzwWyw9lTXJasWmrgHe2
PGmdWFl+xUmbu+Cabjct3FLa3tJ5RvhB5zlccqJQDzFv868IL04trnZzgbzMPWaHQtWoX8DZgGFH
lrxI0M1cLm79vn+uoeomqlq2Y1v2mvmoUiyZZGnGogbVatE7vuNsjI6cIdNZTDimY9jQntbWjpGI
yrb1MsaYY6ftbCXHc9JlSG7qu8bUr5KRhUhQWjox3O+u+Tku272hcnPn9u4+5p3fT9kYEKHcF61m
eXbXfkha/knThkiyJFTa/F4p2DdN6T+QBsBSfVRvxsTBhmWQ0Zo6ZLyg/vamqdtA8fx+tn9d1yp8
WFZCBmKmLDKYQscpQyr4zWhy6nTf+Bav/BkP/NXYKpCYOcpfBpicAOcZ/EWRxWI7FrookeNKNsJp
tzlg8XtJ91eLK1hA13SGmViMRZU4uCQJC6WiCV5LKFv5joxGQzuoxrVjvyrasS3RdbYa/7Jv/n4V
/foLVkVlo5RZP7poCjjsnoPtxRr0gyWvus6NjDr1BbkqnO+XTZ4/Dn/76hoqwLNuKOcKJsXchIql
elr27bKF819yuV2X5hBYv5d9P40lLton/USaiB3nEJWw0HwYPqsf8j0JRZTHm7fcmdYotvHE4Cp4
gXSwN/MMa1rA3m73uIwCybt+uVT7PY9EHV5e4eL3v7Y7frW3Cl1xOdauVmggFGh6f8AIh3R6PNS+
tmzD0Bk0ya+Wll9yspXKqGtiTOCi7xydQRKYOPkgZJD+tGeHnlZf+IZLnmkb/WpydQ67uZGx1uPr
deEi752Fkx204RAYAY+K/7qTqyPYMq1CJTZnUanz70y2X8dYmSleNgy3Qby1m0sb79J3Wx03Nqnl
YFWI0wJEEONeo/F+vmn28zWINjaShcUFfjflOC7yHNwNawBkCZW5Um/iJnIXHY7EjezBeNXk02VH
fIcXXDCzPs0aXo9aoylJNIRiX+vvbE7aDRgnUfrx2w8jWFxjlJBCVEFd77Lt5dNcMr3qmQ5Fw9XR
wmYmSe5rA6r8SwUO1bheubVA02fyh8sGzwZL4+8tfY8CJ2fBHLlKRm7UkRjglqAPlKjwg/9vJxgI
aJCBmgws6bbYOBBbZlfRzHFH3Lc5ttjJ4msOM1afBSXeK/aRN99cfYrS9p8z3ixn8OdSVwGtTm3U
rRLYXCjlin5X+EngHLtgRnlwlwPq6v7zmeFfLa5Cms1nzDelsGhdQ+d+P+/MgN1oXgL+3+1nyZbr
rKKaTdIYLVy4ztztxqLyjeEGJABUVG9pgVq5uZGfbZzFNUZHZUQXBTGTqEANbNISqsgHs9oILssn
uXQcVpFMrXSrcIjTgIPdfilV8qzhTXD5AJw1QUzbeu9Bu2tOTWlnQ1erCJYLJUMCykwU/y5bOH+T
nphYfZlybEvDSJDxjWEcdeB0ihw/RvkyWq7usv4Xjxu43Ym91WVTizGzGg1Lqu38CfL2e9WS0eU1
nd81V3NdC5aMd9bBk7DRlc1s6xKReAbCDb2MHVOqf3VeTUA7NEAEdNVcxcK8HlWDDUoToeerHzCO
HIFs/coGIiF/0oI8ZBuJ+fIZfnO2E3tLkeFkTVyacuo7vGmmQXgN5svmLqGdM+AFujVrdjb8nZha
hT8DX6jLDbdBKFrWlUeLxl4ZbhH9nP1KpgsQCeBEC47p1xV1wHg3KB7jqQFiwDkuvc7aCHFnLVg6
8FHEdUEgt4pw4MwcSyKAUTFrtlfKA0PH4LKnnc/WTkysTo+TihoqDM5yGxuh85LulpGApsQ1vFC2
cC9GkX7jUjyDkMUJOrG5OkFM6oMw8rmJ4o+D/8PzyJ6FyTUJCh89FjRovRZYo9wrj6pf+u5e6OFY
h1sVhK3tXX1AVZGAhECKFh8QoxDO3kGJ+PL2nnX6k5WusrepbstBa9QmUkU4gOkaT+wxeWyUt8tm
zsfAn3bWg7F9kmrj0OrgnAK6yAGqeFG4WubTDIxq93QbSr2xdevZ2EwxQIQMtuGIWXOIcaorJbE3
9u7sKT5Z0ypg6BzfpsVLJdJxiivApYxIibaB6Gdv2hMzq2ChksTIZhNm8vKmLR/yCuCgjbGfxY9+
C30nJpbNPAl9OSOaltX4Og55mwtxZ+bXpNvNeYeO4wObtN1lb9j6NquoMchMZKkGtzZJ7rfNbQoo
wGULm/62ihoZjyVQfPj8yxsPYJYlyLY+4DwkzIIk5Fuk9lsfaRUx2nLS215PUGiRVlQOjqBlbl9p
hH29vLDzW4eypYsSAG7GlTPYeVdizmMBVY7ZXgCn0k3mxsX7zpbzuzf8tLHyhqrVK3Q8tCbimANA
7A8sMMUXIvd6AM3sJmCpvnOzhur8bp6+FmZ6qFhGrWw/6QaiVOqNpksNSR64+bJgu0q9B06Fhx14
nCf9q5V0UZI/M51FCnno4q/1AA7iiUQuvzero6N9Vs0knNCv49OhGGsf2LKmrT1eurQygkw5OMIM
mXUlZLtvkVx5aleHltJg1okTqsZo3XY6BUVuYMaun+DHpyhCMfZS1UHdf1L06zEF3XJ71EVUNXsV
vX6e1VTMII7BWIeSfCvrLRXB5fv/vqcLahmV7iWf+fWE4ZUVM2uCP5IiD/EsWJq74lYvx69N7DyV
mKy47Cfn4/pPeys/gdJVzNGmYJEGqCrGm5iGdlQs3+YczdjLpt6Fby6tbeUvuZZWcdnDXxRADo78
DuyeHvPFK9l3V2NHFU95af1yr0RGMD0yyAhPUXadfM+84rClAXL2eNhQpQJaW1veer9usz5VQ1XF
qHe26M5aaFzMvX95te+Ud7+t9qeJ9U2GHqKiIGA2KKliRvEFXI3PIJDjnoni/ot4bLzYB5X+9bBT
vIKaB/R+Ia1Cmxxo5NgzMaZMXR/4OyE3vvi5CAQIre1iOhqA9XVxxDLMzNBRHkcj3/BkujOAdxmn
D5dXf7Y2cmJlXRtpsrhSuVOjDLkXe7ArZj4BdgOpUPGaetK3UFK2vwp/mn1jy/TisuuN18ABiHvK
tizA5H/9tq1raB2g4EsiOAHz5C1OtpRlJt8a0OgrvHIjEJ6t2hFT0wEPQYJrrPtiXEsyqzZn9k6I
Mu5bL95Pt83euZI7bb+xsefKaCe21hRmWTakaZnU6V+2NDpe/bBVRZvrOndKTm2tXlYTMZVWKQFl
BE3sG8PcJeVGQULiTndKhxJXCfmHKkkO2ZBcDZm+kMG/dprjp6bjQxtmI/k461OnP2cVG3vdzGbX
GVKcKBkMXxMgUCma3YEGUR3P8fnkyxCAmMGbrjYJypa/e+1Up7ZXcbJo4wQ9M2y7ejBDrTnUcCr7
2aEQ0yh8qJIPwX/8zqtgWdmtUQ3uuHRk/q9cOt260XwNSYONNOt/+K+jOphXwBDGuoXmzMyMDYYb
ADg5A7DMFK2X8nma3aNtTVeq47w5cx0A2xM4lXns5LBRJTibhUFM5u8fsMrCFOFWkjsT8EgQSCl3
dTRQY4bWOkBawbQj6kYIPO/XP82tkrBqZLlVFGMaTdNHteoXEOrGXXcuyJ4uaEmkTxLlps3nIc3h
Lnqb7W2Z3bIMCHG72PCSrYWsrjGXzxqpdJ5GlqXSrP+m51vB9Hy4+Xur1nHcLMvC1I1f3HCp2jtX
fxButmytww0AH8YwId1bXvBQFD0knT96wO5dTVdW5V8+YGe3bmkYY2iGLEnyr18o7geVDyMgcEaZ
eaSFXnP8L2TNXIOc2Fh+w4kXTHVj1omOe+HHgubd+4LAGHBgh80FnXubnRpbXXvMaXkqeZ9GrQUM
MOhrCut2UJ/nPg8acnT058v7dy5xPDW3OrIFNwFPGxOkESNE5JdZCf2eD1+b/0fadzXHrSvd/iJW
MYDplXGSRsGWJeuFZTkw58xffxfG52xTGN7BPv4e9stWlXsINBqN7tVrEY4d3j6xZxWgj2ZQ4YAx
sJQqXppx//P2l1yKkFexHU6gygSP/asBNBNQ0Vodi9jP+z5xitTsPZMk0E0aUqtTFiDF1V0iR8e0
El7RMI4ABFO+KhOxzURxu1o5A8vEAfZstnGpY/73NzF3HaBTULXo4Z6UY412y6ajcmf9PnjO3yUV
K2vMYRhJG7Zd85+Tl7sRBll2LYjFjd14bHXv9npTR7xebgNZN4YKtavunBIr5Zz3SQkY730fxU6s
/5R5w6aXidUbRti4pUtlIRhhE/t60R9kIXpvs0F/KVvwVoxS+ZjU0xfMzhzHcnCC1G/QT1KXeK8Q
AAAj0OmCadJphNHJpH5yl0nHvBTQ6wXgarfXYvvqRZfyP4tx+fsqRAjSoAugpY39qq/fRT19nyTo
JdWt6QojgNWzoVolyb5BascbOn2yijTjZa9bT06y+gmMq425Kg9xi9uwcRA5iu/ygdii4qPL4UYv
mmVYefgOlDYaX7zy9qaXq6Ksk8uU7tUzTJiWvopMZHT1gsntfboDUhSCOKPxzQCxZ6ai3sdjL9zy
PlUFJEjB20zBGMrHmFzALwRAA9H0yEIv7drvBVFOImI0Z2PpkWEdUNUkCUO6qBBfvULKpIHwgV5U
iP3hLqTCVHjqVu73yaaqb3J1kDghQ966PtcWmYisSY2oApxW+fEvTBHtyVl8BIWSC/aLJ+g7eOEB
oHwdTEqDv4BTf9zF75xP3lza1SczS5t24RBEqv67fwVgRnqgGLbgkwSJh8SNDsvz3wD0TEXVDMr5
jqFUw2ByhskUSqEsoRE5YWYDU0nap3TOvnE+jKZR13v5xwhzQsBhBmYDDGJegjElvBxaO57sprWz
1k46S/6c7iFRcG58kKeHeP6BMZuTiG2v7Z+fwERoQSukWtWwtkTDzIBevioTxHIyPeF861YWsV5P
JmURc3ksu0gr/BCUFnYt6Alg3WHuaJHZOWJsviVtdVJVtCVvr/HWNa/qEgGqVMbhZCd8hTqCYKGc
VqiLZtZgGE4pS5x7ZzPWqoako65GTBnoqI9Hn/RyLGKKrvLFQnsD6v5QpDmk8xY1fWxiZDGqbNwb
ILq25HACb0WAyTlZ5DTCNvfRoLPuSJsxjc74a6NG0BkeBBSehnpXxcN3fax3kiBx3GVzOVdmGI9V
O7BFkTmO/QJTJ1oPtLk2cpaTZ4JZTU0KAr1TktgPDUxyRSNprFrLn267xfYNsfqQK3+sBnClpvRy
ClAG/ljMqVAr4xU9Ng+AgVF6HbP7mP+msWB1Ictd3IRo88e+QtJTkxZQJb9bUFXuu0+6fq7iX7c/
cHsV/zF3VSU0plSva/iDhLmvIRA9BUjE2ya2Xe6PCcblFmEql1kMUTbBQJsqvpRjbRtAMt+2svkh
JkpgwByKOlAFH9etrpewidCu8Y0+ts3sJxfou/kZpqpKJiF4WrMkG2k/FzEIemN/IdpBKEwrlDV3
6QXOd2x73MoOc42WpJvMMTcg5IhxZ6Ov7qMA03E5EDLVDxkTqykm1Kv0J9FiDNMDJauod1lQclAz
dLWubpzVj2BWM8W8pr7oEfCbxVdVeNbNr2IjWaC6sbrwx+2N460rU6pYQGrWdwJOWCKl+0Go7oRR
dlTC6+VtR9/VJzEHS9cjqQbVWexLcxbaGvjscLMEipebSuQqeRxiaLLOXLAjhm4TS2BBqOrzXGIQ
+Pb3bjvqP37EStV0ndoZag0/KirBBdubNUyS+zcmDHwsoXwmLCFxPpZKFLYwIXdfzA71brHjfMTW
pmmirGAOw5RlZH0fT1sfq50+zkHkZ8uxx0BrKZ4ErgA39XTWCddG5I9GwqQvzFw3YWSMnsc2fJoV
ya7J6MQy5tBuL9mme2gizjWITDTRZAlT0kZFLte2cMMmftak4pyMRWaDMOYQYjQsr4aveVfcaY3x
JSuXl55gSv72L9g6cqsfwPqFoIQqkQW8GMui+mnG6b0hFs8xlMcxRCj9lLr+021726v7zwezOkZ9
OwZJuOgQXM2yQyi/FVln1y3m9EouqphexVcbibCsmiIyD4XtiAhDJOhkWmJ/CHqMZCoyZvnlsT41
Qns0lRqZOqZQHVlSgebEbGmZnIQq7y2hSsGHkbWch8rWAdRUlJrx8sPr6BKAVzesHoHhoG+Rm0Sl
6Cdmso8W7fNfrK2GcjK6zvRxyYRPs+xlYZZwiado6Y/yWQh/qe2J9JzQSUPW1brqoIeRDbSbwODy
8YBEBJd3Y6DKq9ZApYKIJut+FSqxphJIlQBC1ZOb8TKirfxEMyQEFh27iRX8aBPYZnDMEdTdikTY
TfovsQBdV/WzjN8K6OkpIlekfdNPVwaZ+7AZgiXPIxTgiB/4EehdIPaBaWYTXct6j9mNffAtEBxh
zy1KbfoJUJsq0TVQErBRNNCgyDtoaArQmZQS2bqj4zW5H+zBDcQz+u9o5TXebcfZrAVqBtiNQKgE
v2EDq9mGqTkZGKOr5rPxplEOO4zBhPscyFXNkuzpHIOXW+HNSW2Hv5VdJta24hSDLgOr/Lve97+0
EDfvjpUpJnEfxDaO5nFGyUnq7EHz+3byTBA33F7J7d37s5D076tTbpZLWDUDqkplLnmmLnwpU+Xp
tonLZlydv9WXMGehjZRO7wb0rbJ6Ua3AnJ+UwPwyYOZZamOXzmRLSrLDf8dUxuuhFN/BveNNi1Ja
VVh4GDUEhQAQKRlO79J4ua7vMe/hKCMm4BfJjfHCblFv6zGZZ1QF5p1ztzaTgwTCykDJDzOm5RsI
SWGkzJ2N3oXvhG6S6A99KuzyyLwTYtML++RYgukAj3enzgQ7FEHioCsOSYNTXsjOEoJyIMJcziB9
D6TBm+LYkwRyVMfmrAvgfx37z4FsvikQ3O7LqXMgq34EbQ6Pp5XnFcwx71Pw83Udrj+lPQjZ5yKR
3ACTnLd3jGeECZigbcnLQEC1UyinyCrErvXyxHTkpOa53watvwlGtD/+x6S1fVjIUrfgewaAqVsb
l1xpgNxfsoZjFHm0uF2CuuKz6ZTu7W/kHmUm0SVNlJRxfQmYs0vR/GhME4QOsBztQZF125pC9+XG
GWDxAGUz5nKRkN+1KWi/OOFkE8XSj7SJOj2Zra3OpymxhRI06t2vtAYxmFVhSstQMMq0ABwrEDCc
7BblrEJRaSdHXtBZqMorO2G0tZYTFjgeoDOJq5xXujLEKKUZfb4f+gHUMoUPpoLPt5dlK5mDhr2I
9hu0HWRWTjEec2mcJGBAcvktSt566VUn0OAaUKjglpW2sivkVsivgEFXNJYiMSrCCcqsmHCg8yJJ
9AAuIFs6t87iFvL9v5kX2drytUHmrpjKoIvADYCjCm4SNYNm5CTbKomIVasZb8O2jYEJT0PpTEJJ
5GMcNyajE2sB/jXGSC+MpgGrwCupJosIIw8cybHF+nKKZCA0I9wZxIwjC8iTXZsSEIgN+ruYL95t
F9nyRB31nf98GOuJVaSF09IgQASapwTEAUu6Y2Q6Z1jgAthjz+faDLNZVUqWoFA71EUK7S4UUbJC
pbEVOq/tkc5Iaf5ujsYer+PHalEiW15ysM9EoR+IMogDZrCMgcRsViY3FBu/gdi1EgdPPTglhqLx
gz7hARC37u3172Wygz6dGzCXYFkyfXIL8MiV0fD4FysvoQeDup5hwJM/upRYE4xbt0Lll8u+66IX
WSpqS+zAYXHbzkW89GrtV4aov61yEA3wycgMM8TGHqQ2WqIJDRgHc9mpzDYFLHQENVEjf5NTfZcG
JZh7ivG+jLUfsTGD2yqvATyVqxOG5Z9AyRLatUh2GNKpwNInODEwR4OZlVAoBz38grepEJfE7qJC
3kUiwQR1gRGEMWisquoDKy5BzRSaYnMousB0s4wQ5A3Bp9tfvAmRAtr3n6VlLthu7hQzNkeAAFwK
kQq+UTpa0CTSGTaAD/A0cc1s/2/qppvHaWWZuW/NTG2XUIOfd9ps1cFJCbEYKa/KuBkhVlaYaITB
Q8wbR8hdix7kKEkXfgsW5bjU0+M8Zs+cxeQYY3vIghTl0A/HJ1HKickA5gsqZ7HTOtGucEEH5Wev
+rjnT+hxlvKSYKzcNpPBOaHilvTrqTsJEM4DB2fwFJYtJwJuZiorb7nAslaGSrWGbIOcRyiuzxeQ
QbDXTurh32DMtp7Ka1NMWCFoh6g9wYX8Z5JJ8BufN8m0vXTgdiG0rYzr+OOJT8E8JmmAXvkNgZBT
/zYtE8isvt12jE0jGJRCSV3FoCiLoC0mFQ24kqCFjBpmOn5qkjsi8Sp8m873xwjrfKYem3WmIFUO
1cAe9NjC8xBE/6dlGThusBnxV5aYlGyu5zZVRoA/0vwlj5+bkvNM23azlQHmChTrBlz/A7AsNCiB
ucWedhRD1hz48Nit6gj6+ibYQEzQBbGVLlBfxUGuA1sSULYvoOX7CmqPTWOrELZQhWA/BqF72xs2
wYtrm3QnV6coyzuMJkbYKYryotzwYfpOdevJcJnfnSNObrvpfqtvZGI80PkSBp/xvpCE9yoLQZ91
F6evnI+6pvoxKUDin4VkwnmmkBlCTHHpg6CyGJKzKoLTLTqUoK4NahVYw+EoVyAalkubY5m629Wl
vbLMhPgmTuXBHC9ln/8CX3/zBPCBr5yVVOkirHZOBeorLEYRoF48xkH7+TJXO0DmOWnItk+C8gqv
ETCBsxCFqgvKOkzwQQa4DvTQMpungjznxVtUPUcmD82zuXyqiKEGsFzJCjtpOeVznxUqToA2xZ7Y
aj8VUd2Fmmrl47HJlkOlqV4oKo+p2djFsLu9edvZrgqGKKgXgB2cbbEDRTcimavwWoD4ygTS48ya
3dqNz/lTa5cAaYPyFDoNo53uJei/v0puiUkA8MPe/h3bZ3L1O2jMW+1sL+g4IARZ7AQeDfDzKTs6
1kUbPl6DwuGkcrx2y5MMFSVgbLEm6WytshsqoZuEENPhwWhVIIEcs29mw2N92Pws08SULgBjCrlC
uxiCOLb1hLEVNR5AYvoS4cm+GHcKCa2oA3TicZYpbeernvloznO+ceueWBtnwjh4uvNlSCRkeKJ4
rKvxM37f/94aIJQCndKuU/dlriIdA2FLFtWlT6THWRDdEGywtz1j41olGBI3UK5H1f5KOUwESSNG
GNMGTJEe6CpSS0HtTS3BsiLEHFNbnWQcA0Oho1z0SFCnWTnhjEOfTgUOA2XGqfS72s5t/bl3QjuS
dzGmfMBSePvrNrYIlXJdM0y4oKKwrRUB1ODg9cVjPQRkx1CCgxBkHADLlg+Cy0vB3LOB3s0VNX5O
jGiuwFroGXeiTWxpN+1S9AIWe9zzp3M3zpUhGSrucoJuxxVKGzD9nOhjQ7xJb+yqhMbY/FVpAs6y
be0U6MN+Q3JQfGV3SgZPYxeFverVyFCgAWojnUMO6bYn0K1baPqrnDtBVq5vOaQodPYMmAkAkujf
V74RdAvccBExS5LZF5TevfycHkBql/5EpyH6gplEZA/zLvdE0BanVvBEnxwhl75pIy+nQ0vQRwGd
37WPBiH4A4XQgBbYaToVnrHvvfSh4+blG475wQyTI8W1niRGAAnwvs12hGT3WSvyqkdbE3cfjDCJ
kTRg4k1WdQjM+Mqr7C6nBrjp/O03kRJm73bhLrITT7CDnWY136AB+tiC1v9Ye5VvT37s/QXW1MDW
YhBNw7SdwYLaCnlBWp3Oqqc1MeQOgE9Uvs8CjxpxI6StrbBZzJBoIZEgW+CJcnsss+6z2lUPVVE4
GMPlpfJbbrv6IpZrA7AbKZIL0/TEQ7zLz8MDHWPs0BkLfyxvEV9qfKOO++HbmDsnLRVCggruqUfg
Ux8DULiDps/JMbhrd1DIaFHwAFwv8CWjOA+yeYr7DAK+I5QbHvMxsoKgPeaF+QSUhns71F5FJqRz
oJfC/CjWg3YLPx7gMC2GmQSa5slCYqCFBHZcc3aVLv152851bKKGTJQpwddoYECB/pBVpNBKEM7U
Efi4lPv0aYmglYFhyg4h6qzM1gClAjuaLChdc8xeZa2MWebEjouSa+0wa576idaQpFPhLDugiZ3x
iQo3gbwczWaEJ+FB/3HbNM8yc4ynzEjSCuPxnjq8mKi3AKDkoA4pLLJdTZWdEh63BXeJ6S9aLXGC
KQytUPvAUy2QfUPBwxbs2EapmxKvzTs8Hcf/s03mmZNKk5AWcmaAz3R2NV8EYchyNM+U4CV9jR1e
KLoKwNhOGWgBREAAhq4ScxPtDyk0sZ1DnNhVKKJbyiuoX2cG1AZaBAbw8yjAsElwXkqkGQCU8CjD
23jOPDrhrN1H8JJ+t3y97SXXNyi1pigEhQUKWNYYB80hm6Cilm56gyfabeFOJ/JlPI/P7TOephCf
DT7JHnROfyZu4YJYvXSan4XPI17ZigIyAcwE2lgEAllMwirN6SDmKn6E3lFFknMyv2k1Z+51c+tW
NpgY2CjSMLYCYqCa9Q6JhF2q9vbtxdw6cuvPYIKZXBaTDB1HE5oGoSODdSXJDDehxOXN+9SmFl42
fxNf1ibpV6/OXC9khjZkgekRv/6mxtaCulCEqyTeBydKsSi55LWzI1cabS7WbHvXUN9QTN1AFGfO
3tLpGJRYEFI7Z+lt41EEeMAHa/gxvtPAK2HhiVpBtHHHq05u7+Q/dtn+lqDMWZ5OJm5q8xMmRKE3
xAM3Xg+B0FMBpuL/fBrb1UrmWBamjjokSlCe4aMjDMXc3GqxuBiqvZsOgCQecrCBmr7sGFhvjyeI
ylld/cpfl1JO0HXzmuJrJpq2Mj+3yefbDstbScZhB6mPBwiS4PDnIIpIcd8HPa+SsvkdKpq6qgmc
Gp4fHz2004TZQIABBvdEyZ0KtFCa9/iUnEO8CWKvhvIjL5xck1jR7VOhJSgZ4MkCFvKjzRSsv1EB
iTcveCYH3SvuIw+Jqy8dTL90KCEN7yFyUa78UG6jFgG4xEsEhCMi22xIwTOyKHEaeOkX/X5yjIN0
Uo8QktqZsJvvK2v5ZhxF51+oGG7u4coy4ydz3WMOohRMiC1LnmbHGDucBUgf905gQdrkPnmeOHfG
9vKuTDLLGw/6mEUJTI62cB8cCq+srQ6RxoLM1yk5LPjfo1XvbvvqZnBdGaXrsIp0VbnUstRihQ3y
edB2RD1XmbgzoRozdyiHDZwayqbbrswxbqv1y5QaOo4G6FFFe5a1g7YAu5anPH1gniHmAob+QKrP
oQBfDaDfIeLpSk5lz9Gqvq4oMv7JZINRVmfEyLB686HY109xbCdfxczqPuug0oq8wYLqu1fuU2Ir
v4wId33jjzuFs6bbYXW1qEyGOERdm0FtKvDkR8C4XIivnSHQjeKbld/JD5LfuZK9fMvcArhEqLPt
hP+56sIsA3NldVWazphM0XBYoofiK6iUXjKMZvafy0/8obrt3OrP516ma1cu27TICGooLuKCHGZP
Oyivy2v0Y9gbkS05mZejERrvpUP2BIgddEHQUafxif+AvqBZb0QntiDYl2Pf11KgekLtNHucV4Ca
sl+RQxAuoAEXntRH9TB9S3aND9Uqp0PiGdgVePa4G8CJVhc/XS2JuZhiIUGqD0sC2m4nc4TQkt4N
p/cEPzvEhdW/cGPz1ev346ZftmllU61JqvV6AgFuuzoJmafIjoYBWSiQ2FBlIa/q4+AasVV64pGX
qlwQUrdWnolaQtbmGACAw9UuNLvOTWlNMC7tyD5zZDBlQeC290KETys6t3uq/6lgzPMCd0JtE+8M
P0dlnzoFdyt4y8JGOH1oZnRFobuH7YYA2I/klT6ejAfTnuzZqb3xM0S2ACtzbwfyS8/1ek0ohyWe
OKizMrFoCYw0nAP4APGzB8hc74tfaGPaMZ/DaNvb/lhi4k0jk1ISRRzA7GS+yoCeIH1L7aDDMtNp
WuhaAWPGCXISjSG3Po+JMehS5YpG4G6DV+zD1hLd6VP3CTttdyjvxj/Ug+rHD5krQ1PT40psX5Wx
Ls7+zycb4sdrMo4noatzWJ++x0/DQ1KAEKwynQlVM1gXkf1gFhUyfRPE4d45G7v55bokX6qgyIGY
vKAOwSpLZFwyo31hkLWz+wj8u1bmQUDHKr7EnwnekmFh1feFzUv6Nj98ZZw5aXVWjoYRJ5o3Zgdh
+DnI6Jmp9wHmy25/5eZ9vbLDHBtoBumh2sea1y3woy5/imXIJnaD838zw6QFklB3daZmuCqF3FsC
gJdlC6xNf/V+XH0NcxabfMq0LseW0ZoNxMfs+SB5klM48cG0e0cGt5lTOvQurv/qYaAjC9fR5gQm
kXn0Q8PISCuC5+N/ykWTnd9VO+hTmGjuGAjHmFM6D8L+9rpejybQA7Iyy+TLTa3PQdDh9ZjsR1e2
LyLjKFP1DrRvPJp28LsD2yFhZZM5GFARNUuQb9Lsa8Y0JJBd1bGIoVAHPoPQpRLaEhSzOhdCU2rr
YZAIwxG883EZ/bqKS6sfwRyQRsiDVKCRIdkXD93JOJAvk+hkD+OX8Ji6uT/Y8vfeo9MZ2W6ByiBU
tqFrlhyMXXtq92pt/e1DbfWbmMMUjmBRz6fLVTABVq5C0BZ7Md/3AIdVvvmw8HW+N8uUawdgTlYa
J6qSCXAA2lyXbSC7MQ+Dksli9ycqEAHBXI7L0e29tfLMIUs6KZ2ReQa48KIfpkelPag59VeHJ/C/
UE3fDlF/ThZz7RnppBYyjcP6p2oP7k47dYMH3e490Zsd5Jk4WbzC6PYDeLWTzK0X1WGnzmGMeKXb
BuTFi8/VQ/La3CeI/RgTiMGjZCmzSy8g0+HK4Gw+Dv9YZ+e/60JrdbB800w7GyzjV+WpL6kO6owU
bo0moGZhfrSqbckFYfATmh2cHaZB48YOs/THaaZEiSwjWjcOgKLwqWkH6K+lg4Oz8BVeCNu+6v7Z
X5MJYb0wZVn9O2hrfpfbJtSR3cihAXs+yWjwnGgKieEAztW3mU6tVpkJY2Yv9VUu4bQWIsZ7eigw
Asx+eyU3XRc0NrTXR6csGdcNavpEm7CQKZ6GKfqM+WwhiePt1+aXrMww3iplpCtmASekOAU+uu/o
BVnVESDHC7KlsDXO+3sz1/5jj30JjhEkXtMCn2UWGLyjUpH5vjWQE83EKcPMv72I2y2ElTn2agUZ
LekTfB6FTCjFY+1rzoyWiDntQglFN97pp8vFuj/E5MA3IgFugt7wx6RTnYOybecy8IRmp6jforR/
HObxoAb6g4ZheyFNPWPhveW3ourKKJvpRiBpC+sihyy8v8gWcacd9Oz9UsYFRt9LmS3wMpatU762
yCxrk+l6mlGLAbrhuLxpNVh1eyCon2RYVH78xTYC8SKB5kQi4FtlztsoGFBYHtDcat0Bb/XWCg+G
gx7Mnn6fyokqFx+82kRNMS9c/HSE++MmVnmpJKFRo8CWQp9GMX5ptewlQuOWBVprYFDAsQQfqfBJ
m8cTRNrfWiTCCVRoi9FKBxWcSFPWuVNaO1IIQIbaQu1TBrVoPi+cn7oVJKAf8s8vZdwtnsemSGdE
+7hCqwgazUG310j0+DfL/8eMxjylZDEXc9AgGXg9agfiQjnUHj3QWFsNECS89GzzzK4+ih2ZJUkn
jI0Ca9I9rZNLIDQGitxHzRjEqFxrW1fI2hpzhRT5TIalQHd4Artv87W267vhJTsuB0qrRb8Ok0PJ
I68cco1hRvK9Nst4NFwszOW21QB8oDUHfKSLEREf+MV7neMkWyF+bYr+fVX1SaF13oyYiffUYrBy
4Y1kn2/7B88Ak7vmSVwsWZojyxrBpNvtIQTDu6a2ro31NzCpKhGWaSmFFnFVskT00REEcnd8Ln3l
qTuMHuZud+1D/8DvKmxWDNeWmZQVE1LttJBL6AEUBLHH1vAkOPeu6BbO9KIcaWHBVe8kqHNVoVXZ
5h5n8dz+SA68wv/2accb0RRRNyEKs86ZUsdTlRSBt/S1kzWtJ+a6Jw0lb7E37xOIa/7XztViA2Y4
JIjugHzmuaN4BXi2w7tRsYPIEj3N4y/z9nkAThNEDkBVYZLro5M2xrJg3lrVcIcN++Q7lTihVK3q
l+6Zd/ZoULwK7zpRRNEETOdKyqAdlhaa9fi8wTPQsqHyGe2/gBpuPgRAqIIuvqECf87CF0YzbbpM
SXRcWpOTP02fU3DnYRrP73adqx8kt/bqT6EjHgP39nnctAyFVIySAOgDBAVz4pNCyHo87QJYnl1I
1zz2d/Vd7oNgCEVV4B790F7uKnt85y3ttYANwtraMrONYjJ1JeQG0BDr0PkjbpGRxqugUflm9Kp+
zvVQ9/oo+WHK1U43pHOod9/mfontpS8Ok5HuwS/2NS9L0SW5mUHAM3SrXH5UBWiWDuAYgLBzLUn7
Kg5FZ4gX+/bCbQUyul2Am+iAsbM3zyhrQlzpYuD1KZ7EYAfTVV5NlGeCuW7kwVDKmpb9xQO6TtmD
AhQULTOj64A+emLxpXm3Quf6o5ibRh0hh55p6N+NwuiiAeKLZeroleSLr0UmctL7zaLS2hrjenJW
K4tsUmvAQUQPw14/0lozLSsZEZDKlc0v6FxPKVKvM4Ccw5wWsMos109Y6UMe0udYttd+oa+B6Sba
2qleemQp46n8Yc4WYKLvscN7CG4ftT+mWZafOguSSCOXug15a05l6E2O6ILTxNMcWklT7S471PsO
h4731thyJRVQZlwEAE5fMbcEixxFvbwADSor+2acvwemxMn8tkyAyRVMmMCckiv4wJiDWqdKpMCr
SelmxWJrUFm5feY2V3Btg/GYBTjXKJIWlARBy9J/wzCzL7jL5/wQOPJeBagkOkxvXYoiHG8BN/1m
bZqJVnCkRtbnmRZLRldBeag7KUAqpOiKBJZqZ2cV0ZLKZ9z+5GtgMfx1bZe5YOMQ88Dzgvic7Q1f
9SBkqL8nzmwbfntu/eFo2o0ructz5JL72WlQwijuZIBiFbs6xE7iRwfuUmxdirqIwTKgiiGIfjnX
qySxmKO8xTbgJZFHodWC0sTNDUyVCyR800mg2zkm4LwxNaA4VgMrG0m6vRRZ6lYltNLVaKxdzNZP
dpo3ndv0XeVKxhAcxjzKrbInvHc9DVrsHb7+ucwKhlI4JHWAMLOkzfcgynWwTkDreZAri3QYmQnb
wm/Rx9SSnaHuFUlorTj/bI7Vz9tbST3k+ndAvx5oPQ2i4cxDGHrfOkliegYN8kjSdDeRyq4T77aV
q6Ie/mVws8mQdMcwgcEistMmGtVFg0RxWB3H9jzUKJYujSXW98t8mpeYkwBenXrGHPNRaRRNIMCB
wHqcNBDuPkrap9vfwzPAXIKt3MT9aED2q4xnDMw8QonotoHrNyTzCdR/Vu7cL5FsFAMsEB9I+QWj
1oJtPlPVN/SnQMWYuLcN8r6I/n1lT0qlIlgyumQ1ihPxucOH3bZw5WnMF9G/rywImP7BZQBWkA5t
w3bayeBSI+3LbSPkKllgrDDnqkgldRYGADeVSU9dOZtFq5uLl0ZLM6cCv5wVL+MpDhTbRMfCydLh
qawTSPdl8mPYBr3dTeRNypvWgooEmCVQ+o3M+mhO0knPO0zMyq+xBC4zYAlrq5kajNCiRpxNj7k5
v1SBhjdG+HUIMbbSi5iyE+d531aDH0zj4NbLr6LLf0Ii+UcfZG+KEH6qWvVbqE3PY4FC9lxpP+Qh
nT21LnaNNvKi9nW7hK4N4MGaDgE3OuDycQfMuiLgmtdQkU0uEHblREELSfKJ6oo0h3/xKKJ1lQ/R
hbHIFKKMRSriOMQ90R8MPz4CknBSDsFR4N5I2+dl9W1MISmpyiFU6CUcnYo9OoGH+YH2v3D8gUrk
reTVXfPxs9gacCNEU5eYPfQL+3qnB9Fjmzbvg7pIXilOd6WUHPpan7y4k3kjPRfl0RsrKjOhLR+F
ssjzOvSpCk6SWNBrG6CvVPu5DeKWnfE5/Vk/DxdNdryUAEspLBO9Sbc556g0GnZyxwUPczaZBQJl
mRKHpgrSP+jq7ctDgImp6kx2/6L5SsPqrY9ngmJuqJMAhZe/22QaKW4ZYyKiEkzlXGg1iL+1wdKT
zE3VzhWmZyWqObF3MzL+8d1LBWcVGdUq0fVFhKV80c9dofukEu5LTfp5OzbyzshFjm5lx8QIy2h0
A8Qq84cM3cSxwkBCag8pBgOCIz+/v35LMeeECTjSCKVytNJyPwplT0DM73tQxatiY/dZLb4rddHt
tLh2zXFUTlXQl2CoCIT3TCXZORrmu2Tpo304TgEnHdm87FYLzoSlUCrHok+E3M8mr9Erq0jeOUu9
fSY0ScSzBrkoWw0aSwN8WynC0XiYHMFKD/Gd6kcA5SX+bUvbvvPHEHPfxdNiDrnahRCM2IfTXmjO
RHu7beL/c2/8scFs44KLry4VELO20PB1tEPy+ht9VTXe4kK6x+XVfwhv+dgNSoxqVPQcrD2/Bgy3
ZVYB2D4YP77KbxhlBMulsSe5L/sFyvn4i2e61WxVu3APMYlPSuCqfu0Y99ETCMBii3wish0rdto4
5F58bffyvyhSbNDr0cv1zyIxF5DUyCUEedCoa7Okc/N2OIcRIIDZeE5J9KlVRUBk1XFP5P6pblvP
EKtvREScbNIvmESy29b0amnec7ZuM/FGC5ZytxvQyGGuC7ku1HKGlogv5ers9KH5NS/Sx6hWXFA7
obuzOJDrwXWBvnM7YNK3UkyrT4JHEPG7mLx77lJZd4u8eknDCjLOaAM6nF+46cCqBnIEvM8xg86s
GwZA+rKnL/TZ1/zFkT4n+3AHqr0A3AgK2gl9A8VyLnCRfvdVcP9jlUUZaEuRp9rUJOA2jqyh0ayE
QBR7jvcEYBr0vvL2Ll8SyyDHtObRBiib6cPKOLMpZNKKMqkaweui9lsuTj+kIfLqsc1caFQK7hjn
AO50g+qoRHs1qnkvwP37GBTTmGafrLkGK2YrjY2VGWAmH5Q+snQxeq3yerJSKdmBEXc3Fs1rTUC2
OIuvSdvuhgrA5Fmdn6s4e5TzNEU1S7D6GZM+WWr0R6lV3wG7c1uCZyiehC8QvlBdtce5KseWF1F4
y8+8n/omBSnzlGL6GRh2pKHI1vJ9aA/+v6iRbCYNq9VmkgaQrIMcGBpWXhKfRleSnd/9P1n6YvrJ
UdzxPHozb1jZY/IGEmpjWpQENZnxGM93hnFX6k9a8z93sHG3KqjNy2jV6+BgoedqdZnXUo/3dg6C
De2u/wKdoDvdDffGd/UCe+N2lLcWcW2NuWbqSV3qUQ/Ci9qjLlrQCFRewoP2sPiiN55yZz4qdu6E
9xg4djqbHGOPB7zYWtf1T2BuocSsZVDC4vVSkJ/ThFZxiilj6FvOvLt7y5BBBykhmAoCgAsQfLWy
iVKlwWioyDL3aAEAT9L7rZ84zTE7jl4+WLIz78QnpbBvR8KNqKCJkI5E+ff/kXZly3HjyvKLGMEV
BF+5drdWS7Js64XhRea+7/z6m5BmLArmETS6DycmTijC1QCBqkJVVqaCkVQeRIlZ7WqOptH0pRzY
8nEZ3aYu8E7NpaCS0UqIq9nLiPJVo8Xhbcvaztd9ZZr9fbNicKvVpaXN1F9QUA9AAHKPV5uHobWD
gSGZVJtuC6m6TYr8ttSKx8iKvkiZcTG0VEb4UFS7UfOgKcwADtW3eu1Km3rHaKPfWWL+rA36w+gK
v4rMszGPXCXNF2ARlNonDXqfRP9upj3GcugtBIsEydFeUCYaEKmspQOWGH5ibbBoNJQj+iEja8up
dnXP2vH9mX4XHc1PsyedKr+4pYIews4BemWVuyzh0PXUBEooqKrrBmlLT37laL3OlZDVh515Loy9
ssTdiTo2i1iWujwwbkmQ3Bh+9xCBGgPIEtk3nPKT4SgnAENPoo78TtBmNLKgPDGBv4R28usDk1pS
KU1jkgdlf0J2Y1WtDXJpUWqwuzoIEKJuL0MY76nlujmWqOSUYIuAFTYPR+9ZWR3MvPhfeDc6ZkDA
UqHfVN0HxmFViuW9GObuQ6cX09gOKIYZsY2JWHdCBUi9bmO77e320HqrZ6mrPd0mvgjNsfMygd40
FLzA28Gg1NzRKSajnAB1MPyBas4Q/rCs1n77su9+uo0F7tNJYJRtJQWv9aL1zbWziRLbJFQFzuzv
zgTbwo0ZLoMvMSyTVeYMJUF3+R0uTql79XEIqkeAyPAq+hrmThLa1qm9yXzR82HvofvKOJdTDu2U
l3lHgBj1+/MV/ru6wDMX3fj+RvwC+3sIhi0VsUJjYsEWefo1m2O64JnbLqXBUMgjaCG6z/2hOOaH
/NMH3nqvDHGZTAPqWBORL4MQj+JYTRao+k1KRWqUu96LotyPK4DUgu8hZ4oKlnBZw+blHbScwUwj
xx6qt8cuVL68fRb/Bk2wrdvY4i6aYq39rEgxkD325AG7/sDg1IsPqO2DqLO/F14x3a5AswTJGWAa
r13WPI8Q/JCtbMO3Ceoz4Xt8N+TgMUMtgDYVipmo13YitUvCpghz2OkxGRY9lL3dA4SF6Qs2NBzd
mt9CJz0HHF6wl+zr87Fga5i7cWE96lHXRcVTZZDxnoM0DPVBiEYzXtH8Ubl+2+DeOQHCATR+GJcG
gRj3iklLzO0PtMUNJ95ijOc5SH1bICiLUP39tqWdRyzaeggDyMqgIcRHcbPDtMMy9KZvLRWiKfTF
15peajmAS9VsKbax1Hdq1oug6LtmIXhGdCRkjOHr9ZeUcxJDr1ijPhSfr4d6xlRLWmK1KJkT9SJX
CUVrPBbQY4uMcq8HsIvlndV3AIoOEACd6lNlgmwlQ/pXWockWqHLIGLM34k5prJZJ3czen2iRR2h
VpVN0+BElXxloNQpOp7sKnPH85UVPrKNtBiyCqkYg/RUlTcEWTD47ffIASmpGMe8kzu8Msddw1op
qzbWYU5dAW7XLmV1uZDN2hshdVFVvff2Cd1zZK/McZePapJqjo1JAcIMgylYD2rxvfWgKnRaDpny
/W1rOzfPVDGUBzpAsL1Y/NSllkpDqNOe+nVv2bS+SUzilxQE9PXhbUN7mwiCMBWtWwNVTJ6Tba7D
Ag9PkGcXyddBRVJZ/tSs2z48D0kuMLWTliCVhCsxDQyQmfwdb4AGDNHyNP2q/imVXyXrehY1bffK
0a9scEewIWGYaSN4fZGTN4yHMztk0IAl58yrMG4jllHGF8bd27soWhp3FKm+zPNCFNDVxLY1Wbay
IoNVRETgu99qs4HcCRyrRE3yBKQ48kkvbs30KpQ+Neu9QkRg/V1DFIhSA1Qgf5M9p4tR1x2636jd
rD5y4xv1YcZ/gV3ykZ+rAFbrfglWKl+U/ux+P7w6FBOHEepHvEBYlpIexEMGRbZAoCyBCcfGxlgz
4ivoKlC2SiGqi2ZXKFJ82Ivp2NkXw1yaYkpmZUQ0YcQcYdCYvvrAXgUZYwWBNZfNWM/j+XKYRM+B
Xb+CO45+rUwUIvPEPHJigGBuQfEqPq/R1lwPyiVrayoX4qbmXsoOcMYfWzwZj16NdbcqWCU4Dtxx
BBLGG+CrNVc7sLQsjD8vvoyRs3QRDpLvhSCmSgIZWtAP/c0/1I5JQrNC8gsMdxXxT5LevH0H954E
oBz9Y4FfXFhIIx51cNDWoTxOl6yBQc6fa46JkFtMaI3LjdQZWuVQskCF1wL+xGEvHzbUVa9HK2Cg
fP3/uzzuhNakbgzIKNAPtb/3GkKvNpPLjDK5W2ieyMBXq87qmz4IzCGi6uhAeIVg4KuD7gPVTlgE
URvBTAvTeXudi63hWiqgHmROB/OuxRfGdBKdz4Csy0BYB6L6xv69MxFbQbxLFI0fg5p7k4ZIDJk9
dlzWs3/v3TsK1Mwz85kRKGp1FFMs0AnzldysqfKs1Svw01ywyVkwSnwrTupv2VMOlqdeLX6uog8C
VicM6onylp1Hg7m1zYdEdIQsJNP4krGdH1c3/5lhWly3NdNF4c8rHRF0Yt+XQiEQRR0mKPd0tjav
ZYKZ7QTVMQB0VIcBJnUIgEGOKsL0yGg6BMO0EKYy8WL5SM/HZMzDoHUFIfVfQvdJZA6EgCTvA02H
vQxta4oLxnpcpF0YwpWmegyUYQVhDp+U10SEHNg9p1BuRfsMM6TE4HdT6nN1SmsYsg76icFe1stn
pyZ9zKkRlPzQSETcR9Ph9R0sQVBbwsUwWzTIUEc1veQ44ZxkLjCdzgcc9tYaV8MhdZpWa5dEQX7s
j8V6YqPW5mc2pKJDsdNtR8FV2AtBG3v8DKJOxirPM6AuqdpeWBM5Vqv0S7CmvdtGNDzSwYG9w6q8
LEYECXLcdBVM0bJjym500ntgy82g9AbjKK4n7rrqrUnuguu9XpQGxTzn5Jh2csjLi/7QRC5L0hZQ
JGC2Us0ET9jdPI1ouGsoCkCahj+UpdrJULQvkfCqDpMAI7PdBT4jTcHYSIjq6XAVe8LrzUIc70a3
VtkH3jiWsu+rZuhhlSHA4LJZ0gJeP4YAe4fT3ulgMpeN+hhGfdhCX1vLSgnsobR5tmagg/l88d6D
NtvNJra2uOAe1hXwpjUAAkxwtFdAwiJ5dESijZb1QT2U0UFwTvdS/K1BLr5DUQVHJjGKoKCx7ulS
M3p9lXUnSDf+DOv6XNOiT7Ecf6na4lEHWPJsLaTuFopvFZT2rG96noJHZdR+FzF04lMm3iX4gbuX
dbP73Lc2jEJVYsDOAvattfPUXW2G9/uG6aB3fYHdi7uxx6UfiUTMPF6evvYIUgAFeBIvdOWrlSUg
+D/CMWzRArlrizc3prBVTMr1puKa0DSBEoDAw4o+Mvv75r5USZzJiQYQVJRpF+CVthf1l1b+mIF2
a/XkI951s4Fc7KhplBalLqeBOXSBHBe3URx+ERwK0UfiIsYUrXJUa/hI65VenrV4LuUuPXaA6gLe
2hSYhhWmiYLPxMNIpM7A6W//8QJX8/EZdkox51D5p3c80XaK2Fuvw5NTGMaagOxfLYKyaYbHpur7
wAJXpZelXaAvI0Y71WI4DBg1d1P4DLvu28qZG1O119U6W43ZNcbqbMQcVV5Y1LZWDYoomQJKDZRR
BZ9j1x+/fHKe2kLJAMIH0OXZQ/5XRO7fRJaoDW1cFj+rmBrtoJt1i8dr406g56YFYHfPlDyacWYF
9OwdKCLREjk3BGr5cWjZifvIo5L5mL/i22Y/OR8U5VVtWdIk+aV6Dzm5Ibkm6k/BNxNENYtzO1VT
Ni2VlDKYiKszqWdGbE5ckM0cxfUc0WHmHFATyunQjZ3kt5LRuwYd/ISu11AGcusiPUK46sKA3u5E
60Cwyn1Hoeuo6uNJqfMqBKlaRkk1Kmmgkqawk2S0Dv3Y+oD9OyaRzoqU3KthXiHRNBq31ksn0ava
TiHQagNGJ8JC7W/Dn1/Dz8aYvZ7k8gq8EEurkTB9tiAEfFSddsD5ZQp7OfS6fJZntybon4VVNeZ6
/z5XL/a5TEYZZJJrFbonw4kB8OZbTfNmPwKpNhINRkBdL1fE1v0aJDzCVu2+A30xzqU2miqRhDZI
EOLFss2MYgQ9nIQTevv39MUKOxCbUJeF4bCEJQB3SwBpEfWi9DHdeM4KaVV3oR6EW7prz1DQv0fZ
zoJcy2t7atTQSFmzKHjmQ5PAxuYS6SeIWV39PD5lphCDv3ukiYLjjCEuNMq42CebvRap2YiCE7nX
ks9J9jvTS3daSgcqtbYMJo8pBj0WCQy9cIpcgox3LIi/u5/y5SfwsdAspGhVpxozUXrhdSDTVxIR
OdOuC8SAPbrGoO2H/u7rfU1TyK+SRMXYIdjs6ZmUfKkTUe6793SHbNUfG9xODpZsJSEF5LyNMNDI
6hN6cgBjuDfaqE+wVALkk2Ygxg3u1l8J6yJB1wfD9nwIo+rS0VCGI8CzqXeh4HFX/yRB+ySfjC4F
Abi5OQJZJfbE+y+2jWkukHWxAV0JRkMVPkweA73lLnTZerDOgzfmgNlfDD2LKkG7Gw34IsZjTQVO
mHP/fRkqfVLHZWCtCgalvs8TSGqRs/VCOojdqLaxxB0bTRmGVpeQG/z3IsneJYDMNgXjPNb0VxvL
MGpDkrOuCgaldKVed+T02wei19YEF6OBmJAnEJeHT+wykg3qSvYW0S7YWyRe3jGmvfv+3FrkvlQ5
rUXZL5gbYY9587Ae5OI7smovPEtcEAaJ2pu7uRwwe5BXgGae+becqFJOqlkjrWK0fslBhkAYqoN6
AubRCcPE9BCflFLU1toLwxujvLxoT9dMK3MNQw7oeUyrHauQrLMhmgR2gyixgYM0McqdMDrHU/Q1
uxoEjodtIh+Gt/a5MGzJk9ZmERZdTfV3BUkPLeSzNsT44goaB7M4CY7Rni/d2uMibw1iQSgTolxS
mjJYLGXDgRrtSS1MJ88ULwMCgfb9sSmK20brLtUJbK/KfLck1l1RNp9juqyB4BftxbDtL+KidFzW
7bwMEcbYLiKA1XHOIPwFDpVT9ouReebCivDeZd0a5LxeqYehOQFCGRSF7gzdVQU2N8Ga9lzP1gSX
CUjWPM9hA9oflnkwKdR/+wji+uyeP92a4vwCqsTdtC54bw2GZNPyG0ZVbKVO7cpaBWdHdFU4f0Ax
OJFJFhZllBeFet6RL7O+2uUa9AAhSJCaHX4JtnEvodqujfPgA6lSaY2xNump9BydMlBgmmCByVAK
Fn400dXgUgDahni4ljUT0kniCz33OsREpOPg3kSttpwwtwz6dTsTVn12U4DNOvnBUkOn4RSyArEO
3k3V0ebr1A1dtJhXZ/VYoQmUtuHjPIIRUjS2sFsp3trmHJBmqmFDVqyaNbl1MP1ozRcwjeLdwbg/
iulelAAIrh8/N4om6UwnisViVHYC2invHgXHRnD7eLr4elz1JCn+Kc/8xyKtyBbnTJZlVLouQ3fp
vycZe4hTc/upOK+CKe6hG5Y+DVoIv3e5ChxcQu+zqMxOmqq6A0b1erV4SDEtbFM9F+n3Co8K52oa
1hyKInw5OaiPZGWktE+UpUnnpk+UesIrKdpdzuVEZdmQrsfhfB4YeunHvqNlInA2TyPYm9diolV5
3K7FBwtXImucs8kkZTVKGXv5kcH13SuHdgVoUjA3AD6O1w8oTcuKZyryTvc7SbanUcgntLsejM0g
AYaAKB5pnIm8Mgc1w3qeO+cNRI5Za+SdbZidQVETj0GKwTgMEKLR9dpaJdXRPGZsUNTQf81V6ZWx
5hFpvpdb9TR3PUo8+XlChhQoQ0U0yLefqG6sc2ut1bmLqMJO5XJkuerq1pqt2BWIyor12grAUSb0
0+zf/CtP3Njk7l6mFHVnmpiXJN1NnPnV7M+KQF9tN75vTHCXjUjWP70tHSxiVUbdJsSk7/LQg0kS
tTqH6GfVJHtvO2uRUS7EJwutGjpjL80xyMrrpD1XNc+MwGR2XYyNo/Wy/7ZBtoq3NpK7eLNqxTTJ
URTSyou1XF0wGmEQAv3QsXALpRG9L3az25dNfRp53niVXukxiCvpIAA9BwQ1h+Y3plyzwHggGgNo
41UvvIoik1xEz3UCxrQQtPzNqB1H4PbseZBvZEv7NRsVhoRmGbi1fvJixTgUSfqjp9L1lBNwpOha
ab+924JjqzO3sVl+l3ZzqbRoKSpajY5iamvW5Wr+v5fMObghlKkUj/io/1YwkT79pPMlk9Cq3OmQ
jp/eXtfu43jjgXTOA4UoGPUDawR/pAewH3k3p4jzOGWfhvmgGuyVOnlMIkydIN7LkjTNS0+WCwJf
wfr2DxG8OSbUwYvHCzqCgHKmhQGLetAeCYhGYnf6xhg+VBv8OUH0Q2CPHYS/r+WLPe6gmCHUY7sS
XYF/9/M5fmgYDha/mXbxM8Bx/Vkdd15y0LgUvQVrHQhq2CCycqmcWKwSgwKZA3trYdxB6Sqwhsdd
UQYZTZ2oPKGZY/cNyuughkMvfcFIq2Ard5OmzeK4wyLHQOrm8tPR/K/gINHiuKjEhMSLuEZzqhsz
b8nO9BlvM+sxLlxwezslmCkEa2P/4Fu7ycUoKW9A0AnSxKeLoIECItLRnLEbvJQA407c39TTJluk
sbofpF6OCxeksrjQ+iZtKlDdPA2SHib/SYdAEAt307TNh+NCExmWIsMUURX06UOrfJ/nw9u7t+uM
wZOnyRYGW1SZ+/djQPBINYE0pEdJYgFnlRcSkV/c9RsvNvh6WkmtEJV0UBNOqJqjnQRJPDbAiRo6
wx6hjP2OVtbugd/YZH/fBJm1kAklHWz+9UoQouF2z9/GFOemkswgpKzlMghJFEhh7cTGZd/9sgbR
Qd/1h9Bb1iizhqT69Zr6Wl7apPvnfcAqSKMdHswgfBex1a4/tBhlDUC2oCfkW6Nls4ANbfyQyxDZ
4hufY5r0tGyQ8f33F/Pegd8si2c5zMpohXxYWwVz/SmZvw3WYzbEztuXau/Sbm1wJ2LUl9iCWAtE
QiixhypydKFg1Z772ZrgzoI+DINVLegrZqX+nQ4ohqePjd7YVnVrSp/KRIM8iioYZt8F7G6N8nGr
AZ19P+lpUOeODPR17ScP4wG+tj8xrC4j0xnuxJ3h3cQKQG9wnJhAYaMR8Prgy6gp6mYzoy9t3jK2
KoZ6W8kdgcjjR9EIFmNq0gnexSDifW2OyO1oQUIrCpI+selU+lbeXyx5eJXlhrtK4NkYShDC5MaX
t4/N7jeFADm4b/AuB9j8td1MTutRpj0oHXvdk6f8IafjF6OYglpdvDiTbtRsvqyVShBidlt+6BYr
hOHbwY7LrszGV8pDQVNwjKGIS/55u8491FNYnzNrnlqNT/jQD/XGt3a5TEHOBl2LCPaZ+WjjHKMD
9r/1gXfkd3vec2uNO0SVpIx9SIw0WEJUNQsoP+jH8KBgttleXF2oZ73v0za7yiUI8oJzROU/Eeg/
EdvsRbvt2rgoDiVpcM4zaZjRelLrzgLlpnOTa1DACGev9sLdxhbPEq2CEymCwymDZh5qu6bd6pTD
ktnzHP9EH/Tm7Tuxaw0KAeifgmQCYxivz2YRzXWirqB6ScK8cXoLWp+ScVbq+Vk2Vrdv29p9Ulkv
xvillVVmhfm4Sr48gt3MAGWxk+PVCPr+7nxFj1OMGxMsj59jk9ViGWfGw6fJ94VyZunnVvqFiIY3
98/iZmFcQEowudmTWQZLJfoFx2cwlzK6wMIdxGsSWuNiE0p+QxmxnLI7PT82nimd3vOSYpeWz/23
X4yLSEqoFGQBD2YQhtdSmzlN/03Obtrst9mK9Jd2E4fNHnJeskvAihvLeB+Wo4Upw5y6S5EADVUS
kT/e9VQbS5xfLNusMEamYzX6mv8E8s6TKx3a34onH4bpXjRgIdpEzjMWUUcJkQH70lZyKmTPGhsP
vbu0vG41X3DFRGvjvKIZp83cDYg1OZ5NPSCFB4LZLWhWnGpHchURsnk3E9tsJec+5hksGVYG99EW
la1h+qYvvwtWJDgXfDUvTiltpQ6nHVid5anySzSfiUiZXgwiENRj4hxsD6Ihh6eo/MbR17lsoZKh
7lAbCVvaujjFQEJnSUuoBVQjWA87ObLDMq69MtU7u86qW6sOz43UcC1r+jSV8V1R5XdD09ipIl3R
2rgwU3i9pa+JWw1T5qajBla5NL4Gs4PfWpa3Ko399taxb/3WCjivNC2WUjRGWwYSE89UamdVLuYs
skvzumLkdoOwDLL7rUDjBZ4iCo4WviORypVCJgWosdFvjziEbNgMlIeAWgIAqDloq4Ij3y9Fmc7u
KdyY5S50sjbSQBixYaFBU6c+acsseHHsXmGWHlPdYOyOnMs1wmWVBoqF1aC+cnUrdY25O6ajSh11
KQLcb4HB/SW9GOQcL+hpW+jy6hH4ALpPhQ6VinaOU/ftA7JjhALdB/gPpYwIjbu9ZVvmFLwHUdDm
ta2muh1RUTF6JwBvTfAhH8EDKGcw+wdVfrCSu74YnVofjl3SCrz6U8OeO+2vLHH3denVqu7ZYqQD
A9eC4f9ymT1GomoCVFgEaX8JoQEgt5LZ/yxmoxEtlLtsnVySou4x1BbmkJTMNXtUIE9erU5Pqg84
+VdL5U4jBs1IX8pY6kcamXstcPCtYliWyoyHjH++zFIK3nQJPj6dUi8HZLrL7o12dBPjXhu+G+V5
qd3VIlrfv9WBVPrKKnengWTMxkLCcwKyPrBZnJmY5V7s4bdxC9gim5VnY4oLzq3ukVutCIzaKZiM
4bNujAhBseNLX/0cLobPkjzIeYJNUPvUNiBapmg/iuSeTg3CHmSLhM5771H+yiIXyUkVFiSN4XKe
B69e5l3eM3a15wkMTWfSUxSj2PzTuMhbo8orJLB9/MPILtqPSBKARPPFAHc9VGmQ46hKgc7q0296
sQQKAbFlEQ+C5p9oIdzVoHHcLnoKyGafP5TQ11BqkUcTWWB/37zm9YWscSuBQrzLV83uaALaY3kR
uP+9p9Kr/WKRdmMFfXRFWWXw4gEbzWq6Rf1U0/0vpB87wfuVSe7GmaOUd+iugRt9Vh2zNW25vgot
Ab3ATiB9ZYS7R5aayGGTQpqCcSE36gXqeA/jMhxjTXU1tBHeDnC7t3Zz6rg7BK53LR9TA/AyIy7d
3FLPmzK+7CQmvbSGA3Qi1qtsUiPR19upF7xaJRdYF6OJ5yaCg968B6HDVx3pQQxT2HfQL6vkCTdA
gJ0wCoU06KwGPHJmdm5EIeIQdZRy8RFDgzg2zkaFro655u7bW7wX9zYX2+TCbjfGSdivdRksCTQ+
9WGyFTLfTOnqV1LyEXDSdmNNzo10c5T2K1iGnzfWAi2M5OChLfvvemjvX3XTJBBLISxDen0JW5Qv
DZJq8IouQ5x0TqvnNj1qF09EbxjScYn6XYQOFBjlM6ayJlKWtJCjsdLzol6BFxam6SIT3DfL5hK0
CRpu+uhnl5a9XFSBedn9NDqGAXYaX/rWxIKcZd+5/NlKjftwcUJG2qhYldl/MtZvaXvez1/fPoki
E5zrDwkd6lXDc6eui8eVEuh751LiFqGo/bDvw17WwrZ345vRpidjkyNYZvMKOODvRPKl9Y5IQbp8
entJ+0kACAz+OYG8jGeq1EtGDLjL1lUgt2UToCtQL2Pir7WG3qsozdm/zS/2uBigEnMiNVMOWnTr
a79SNBTVjthlY53TVhSr9wrjuM0v1vhgUFqlUrJXFZt2oM+vesn557kY2hkEL+3Ib5pAsKvsJPBP
ha1dLiysOsTIih5Jwr9QhALIDtbtYLzoYjiC6LpxbqQB97/aIcpAm2O0F4iiNoog4Ag+G18j6cpe
rwlIKQPa9bYxXYbtnUTHy7amArya6EDyVZF4iuVRkuASWe2MPnYOPUqPuS0FuTeswtbv7pUGFAb0
NSYkFfhndzNCUq7PZAkIPKA3jKMKthpVNBXKXM9fp2FjhLvOs5KqEzTb4HBf8VW9Ewazexg21tiS
N85jWHMr6wm8VA6K/PEI4iHTrmX7p/ZpcJdz+VBLB1HU3PVXG5Pcpe7KRG3HlkZBaqyurH9VVM0m
UOIbpE+F4gnulmh93J3OCclkk8DY3rNlsA9vm2M39a1vx91kM84AwV2sCPXpL3V6n1r22J/lw7VF
bxVLsLQnlPxbxrh7jMdoFyUZ/D4Izl2Z2J1t/jDOs09gW+9tyVHvoIDS3GFIDMXIVfWX28yN/OzL
2ysW7C9/1S0DAvdmi9NqtIsD7idI24qUr/ZuHZGZGrDObp7BfcJkkFqll1H5JGrl9UV5qRnjQZ7U
49srEZnhvl2kkU6OTQntyehrqn7vpAs6xoIHwB5uGJDBl7Vw3yzUMzUzctSfcgx0PlWPJQrccOxb
TsVww+8iK9j7RhujhEGpN3c8jFAcbGd8o6Y4exougfobQKDmXeJYQeXSkI22fSAEbG1yOd2iQShY
64BA1fDB0vmyh1QJuNXsypj9t7/bbqVta4rL5YhSqxAqQZLwTEupfy5/LuCBkGAPkuex+zS++0wv
FoOTVVia3w1C2x/AZXoTKTpQjgMNxHzMAobBfxvb9TuYQEQfk/198zGtbpVmhfQoLs9oac+oII5f
397QPf+8XQ67KBsL1CpVNe9MBKDicy2RQE9UXwbcbdBcaEMKJsp2Kwtba1w0AEq5RC6OCA4eOlYo
zX8qB8npXPDQRSjPS0J+sb3kZGuQcyepNodJ2qF01muPpvVJhcBGoV6Xxc3bu7j7nRRwh8JlKSq4
dF/v4pBCmCecyzgA6z6YIC+TUbBzz6qNfAAAhOOPCW7rLH3Q+tqQMYSgJelxbJUv+TSuTtpZp2HK
b7JsXO0kxRN4JGHb2FAlTwPSpyNYydt7yRgnd9Fo6qkjOC6mepi8LifnUSL3dh7OX6GiiY+wfFYw
CoAW4Uk3sm+9vtxF/fIF0rFAqtTXiUq9LIvu4j7vnWiIOwgmMLnL6mydihNtQBoK6lbXVKa7NgrP
2mb4JK3QdaoM66c1Sd9KObsiMgb5umRycqDS7HAePstVPNhNq/yuyzoFy6v1K637yelb+bi0tLa7
RmvdFpLr9kCkR6nQb+Jc9uei+F3ITejLZExsox5uIl2+1trqLDWuSYFBXrto9XtFGiUnAQlwZknf
VvAnx3pzRHetcaDA8LkmlJWC/FkFXLEz8cSBSKgngZHOrrr8RJPqlBTRuZTlIA0xb1dz+BSFyu1A
rNCWxvZKqlQMlPY0mLTwVmpzfwIlPNjD88gBS+cvKRx9w0oeY3Ra5XG9jjRwNKzLutiloVzpCaVO
0iqtY2mjEzZr6jRNs55npExPHUT0Zlqdanm8N5T5ZAIr6qqoQis1RgrCMj8tVncLZnqIsgALH0xl
djsZVMMXSUfXMCvsbYKpPtradRFivN+ILD+SpdImlXWX5ZPiGRk4iqUx9cY+86VouAn18lIam9lN
S/3nFPXfwa74uZf7yzZVrkmWfumTcTyrDbK6o2RF9rISb1BpZ+f5dAYquNSeaPMtUZvbMQ8vUOkN
4lk5VKP1WJtFY08aqMPmAswfen6ItcGVovq6SQwvjLXHvlYP3YR81GBU3n14RqzE64Z2dshsBk2Z
Pa7peBrS9FzBPOqsGCD1qKEZiNpnlpCj1pcoH2TZLyuK762k/KZH0bkStsSOGugUjevBqOQgL8Dg
W9d3USE/sH2y+9rqPJJgYEKrqtsOxztvCQgyK7jBgdyN2oifPU43kZHdAl/dunUbfrW6+heGgYZD
33cQa15T3zBl6WAsA85CDiK0cZlTr0jKwgubWZQe7eEvIHv94gY4hxY1SkcraA98AE25n79sbHFJ
UlWF1ByqFk/V2hmgO67Y2fzEFTR/Gj0M6BvviK8sJ/rbzYEiFUuEBADPjtG0JC2KDJ60HYyDqUuX
5QCuZwpRL63r3dkYvUieHud2EbEZ7r3EAJP7Y5gLtSpuqiLXMKzcTk57LLzYz3+0ngXKxneUTdnW
vbVMLmB0NJIaeWpi4NrBrn0+XRQXluXOIIB7gCKfp39hMq7EU08V+oaC3Pd/fNeXpXKhZGi6NO3S
Ng6YaiVKiw/rjz50OoMF4hPTsQdPkyqSQt8PkS9GuYM7SzRC5x6vpUi9SyB2kFSFIAvdzek3X5A7
rpG0wICGzAxw96W60Kx3wN1Fq+BSetQu0ZGc9QrfbfHU74qtnEUP5BqMTTfSSYVPdIkgtdjNYP6s
Cvpdr1OLuqnGMQOxXhC1i60s12Z2tULwN52E0g0sS//fZxKP8NeWrC7PjQi6QUGsgBXsub79xAoG
Jg4xHxXLk/+ypgIBYEG5i1p81y/RuogQBdaeYeFsgHSr5SyqbO/W+6Bf8sce93BYzaSvIT5SBTk8
P8lPeiUhD4LU95K5sizbXUJcgGuk5vdQZc4KorxivjHh7+bFeztZBIpBsHbuDdFWc9YoIAfCWGd9
M1hJ63ZVb7ihXs0gxpIGdwWhX9AmleESJe+AQ5PPQyO6LiVy3q71RZHHwTprXygpFXtWw+9xpnpR
X9+qkQY18+mbVMynIcp7m0jD4gxNfaXPBcJ93RCnxseAsmrz2NX5JZSoTlW1FnZaDb/yIke7e7mR
8+L70uum3Y/1+WxEJzWzPoea9DiMpksn5T6k2hdDsU7xlJ9SZTpvkv6xiMKTNpnAcWTYsXjNT109
QLW6yo8gvj7MSXNIYvq1MGOoU2OG3l7VSPdHiKu71WhehhG+TNR7a6R+rUl6WhHiKj07b+vs21yt
M7Da48GiRYZwXl5mXf69T+T6UFt5bKu14qvT+HWWm4t4Ge+UXvsqRVLlSIn5yyqt3ina8laaxqu8
RQKimwuBBN7wuZ7MTzTVZNuc5gepr35lY3I+E7AmmmP4WWoKVFb6/LsZDeCqRm3Jr7Nc9UrNulhH
s7EHvERtGtNfVqbdLboBRb3uoEsAOJW0chq0mOdyru0siwOTNNisVrINpEQUFHhjSu9yulyMhfVd
nqfGMWrtiIGdz+bUH7So+xQR+a5C0jb3VeqYNQZXq74u3TZjOsZLqLmalY2+lcqC4LDrboDKIQxt
AfV4zsFpGF+tME0GBUh1vjGS0jMn8yqMaz8ztdgVXITdmLu5k+yebB6fiAmDJc1mFcTGDW0fJuXB
7KrDmkDJbtFBvwU9c/Chxj16h6Rzw1I02c0W85YP4qLwZDSQDjRQoFGt0Vm7xiGRClbCezlbbUPz
DQghZ5kvWPRumNosmou+KICG66ggEE4OiADlK6ZTajpgrzSDnrX1rGP9sw5EzZX9p/fGLBd/SToo
c2HCLHniHEmWA5u0MP7hk0ImJwLG7VdKNha5eKyilY/cHhb3qrGi9Yl2lTu3rRxZta5XEH2JRztO
DduAV+1HQU9s/8CYCnQK0RYjPJlZvRhzYch4guS15AIcbBiTNxSnqO+cpvV6I7O78E5wXtiH+fuQ
vtjktlFuRrUqBtYWCxhfpP65/smEWDS3g7TSP5iMJ7o4EQp1f0tfDHNbqijSgEYtq530/8fadTXJ
bTPbX8QqkiAJ8pVh4ibtKr+wLMlmBnP89fdg9dnDwdID2b560cNUbRNAd6PR4Zx9A2CsqtjX+O/2
8ravwj+FYBbt2gWAWGxgShgjEJ6RmqkqV0mp+y9EgMTB4a2GFL1k1yIcLR1NbUR3nMoiPJeZB05m
iYjtkNriHGkOn7R5tb6VJ+vxrO/R+oMyxzFLPM3Pd9neuW/6J8frAi1o8XTaOa2kILZ5QCuhovtM
zFkZeYsAmZCwezG1U0IlIjaPZyVC2DuTZDTRY4gwrccUZQ5WSHZu875ZCRC8oQK8BNaO2DgCJFY9
wR3+W6I1bjqpEkGbm0VN8N44GpD7xJHHrIsUJeWJYzP5UM7vaHvHRslmbXqHi4g3k475wlicIg0+
aX9o1g+0HXgVQCDq7KxHhVstvzWpFPN084BWMoWgvWuNkHYT8rd4o3O3EHsJf6MX3oSaHtrT519p
+tG3XNJKKP99pe12qtat2uOtrGJS0Nc9TpGkBFZzKo+/MrO3hZdlWyt5QrwM1CNDq3Or3Gfld8u5
Y/UnAEn5emT5jhYipVl7ILdzk5YFTkteov6gxR/K5XsUxX49/+4g2Xnbo2y+3lffIxhepuuzM0Z4
aWppvbPy7AFUWV43N7t6MvalXgXd3EsqxRL1NQVDjB2j6AGOhOaj5o4NZxLexVQyArqpSjYA5HSQ
M1FHpIErrKqtSIL7mi15oHWFqzCZK94+yZUMYefCZDEzfcar709WsZ+XmbNDWOz/kwbDrcWh0Rx8
ZsSACxDj2gR5M6QRk2pf1QfgXHostv3bSrEZ76xEiM1TaQ/zL/u4QmA3+bgC/PCpObSAVi12ylMp
6WV8q4KOCt5RE0RCuoGRUsHubTUmbFigD7X6qMyzWyLLm6mmm+rvFHIGgLBE5TcSj9cCBZtP1Dhl
pIVA3i9THKJTA1QZdGwZd8oxlnFVvr0VMBLMuTgB5mzaIEC8djDWCBwdy5hLpH5/VwhmVRCCdPne
sZV/fmiQZJsWOO5AdWeI9WYapgux9ZQn4rSd5aXAy4pcywc5rdeAvOUQqh9uq8lbRbwWKIRzBh2i
REuRhyjs0k3bxp0LWa7jra+4FiEEbkY06GA15SVg+ymeX2btD7WQ4f5vntBl38Qyc1/MJVovX9+J
9qc2KS1vKKPOjQYz6KNBEiTKhAnq0LVxbmk91z3znA4gI0QKJ8RgVEJlgdyWJMtEVxinGdPeQHqP
jTVVk4rr1Kh0H698j9G7un3XprVkSRvewlHXkviXrO7QacSURaNp/Bk4+OXk82cggkUNXDbjY3xC
/eO23m0a8Fqg8AAEY4SuLAMibQSLu/q0HKIOSLucu/QXDHhLBdfCBC0v0tIBYwLMqkzNU6V9qkh7
UpnkTtwypbUQQc8rJy3TIV+i/YIxOEfLvTiJ/nHUeHVKItp5WaB7ztGwaU361Y4PmETxhvDH7ZOR
LENk+6gAR1A5FXSuHD9opPCMTtaJIpMg+O6qqkKznLFRzfKHNe5tWxaGSsxGrNpQANCMfY0uwzIu
Sj9O0s8G0m92O71EXS+z0bdh9vWZ8NWuLIcZXT7Sbsaw1fySsKc6TDHaiPwNmJt1Uz0MYFCOO1ui
CBv5k2upXONXUkd9GLpCm2vY6xgobuwh8YizcgECckeC5FEKyMGd2vW7/1qg4CAATJuYtv7qILTd
dNTcEM3f5XG5Hw/O4bYGbnTxX8sSfEM9ZE5lsijeh5nhdZ2WoGCqfCvNGBTckeJmqXmfZKCosOj7
Jl1k7n3TWeDRDLI+IDy+4R8O1VGbpwVbC6z4vTPfpznFnKg02ygTI+gNkEXHtNBwLfJ+Zus39at+
Qnt76xUeb0Fh4QsJ5sNQyRSHG9ebc1ytTlCcrAIdZMlweU07MGJHgBe2jx1iDLc+Frtx8WV5t7f5
IpzlSp6gN0ZbpyowAcq9Znyfmi+ZXrlJCIRtlcI8Gsk1JttTQXHCJVHUmcHPL8MLsb/awHIYP99W
TpkI4SqhYYOUC4ULzoCiZpAzTUIkCr7cFrJ9Ha92TbhLljQuQaAHHeRcHvwZrX1Cds3ljH3NB/P4
36SJ0VNbJGQiGqKn9JgckuR/rIccZwes9wzPyuA/ChQiKEA+l1HZ4wbgiGZJDSrX2FePFFD3doOu
c1k2dvPCueymJVw4E1DHqk6HOItWh7lWvaYmL5IlbfrHlQxy7ZCr0erHQUcLZ+ePAfeP03l+rI/2
eTxIK+YSG7YE1zHlU0HKBL648VH2DX4S9pB3yh7EXP68l6xMtnuCxzBqte/VNkHw1JTv1MG4m1vL
J1V10O3OHTJyHtLpKUFWIxzCu4ZVmdtkNtjIrOwZA2e7218j+xjBnaRJRpYpXeo97ggDxGP0uVHi
b7dlSFyWJXiRKhtppZQhOqkxWKJG6e8OQZzVE0SPyjuAw/zzpOOVi7QElxKnhZrWIbIQNTs7CzqY
ytSN6Uv1z9sCr+UITqWJ2ywcJmRUzHpyC7qP+/e3N07iG8Xpu54MUU0yXrInH0fw8YR4GGXOIvEe
MimC89BZZYYNgTUT+zEjQAHLvi7D/Hx7KRsFer5ZBhI0eH1RNIBf27NOUtPIF9gY5yXn4DxZ9MJ5
qSxXWQ6zz2FdZ/0wy1zVdmC3kiv4qnGmTZ0WOKQBo64RfWXjovO3xOM9ThMYgJZaNsa7/RZbyRR9
V4XqOegzedZh8qdj600H7rua0y/4rm0/aYOhCtTaoI0SlJBNkT0AvJo/NP+MI+dHDlr9C3HkpixM
jhuOBfLbN0OLM9qJncVCkv3/X5aYbsvLvMVzFnHVT//feuHxl/2/ZF0ilFNkK0kx8dE0HjpORzR9
47ycfYi7RhaLb/pCUC8jSQrI8zd8SUUSMc3ozHJfklPeaB5Fl4QKtIMsC4ZFVn3btOyVMMER9iXT
rKhEbAUm2CA3nF046getk8K4buwfgO8AOQ0EE5DpitnXrjRzZxqHBMnDCh2gu+mAAQ9X8wq0R8hb
9Ln1CBH3WpqoGWloh9nEA31jj84KPaj3wDZP9mi+BQ7MtI9Pvay5bcugr0TyDVi9DtORzcnC2yb+
eTDC7fXW6gR/VY56lUwG9lKh9xkDl2GIXhpjcNXlU108xtFjo0lyzVuu+Wp1grsaa21ushLqnx6r
4nVDFa9kXhO5GEkGCyr3knbjSbtdN9TzSq4QdoVI+g1xCROPjHek/ETArdNJ+j5lIvjvq4MrJtQd
HdZCO3DLtJbtgV3PL+RjzxILIEIY1SlWBUxELOWnB+Gv+Z9eGMRoh9s36UbEhllZTUdhAARlb/CC
0j7MZht2vR8cxQvHT0koi5+2XktXIoSDYUMdV9kMEcY+OtBDiTf06JwmsNcUuxw4ubL30uburZYk
nFKDnr0YOW8OA/3zvuS5EPP0K7H+pkKsRAkH1dfjMCchzGvqP/dgpsIoX1jLDGrLQ9kE7cYO+A3f
OvkcdfSYLboCrKpRP3HQU+DXz1HQ+6pPsl+hHNraQRRwDIDp6A4IhoQogKjo5Zrt8SeQ9nTM/V+P
OGzugUQPtZIlJk2HlmAQw0BCsy6jTzUQagBJcVpIeaC1uisx/NEu5DnjERfgE3ISH0hnMNdY8jOi
Qr8k6g9cQee+A8yPMXjxBCgHYlizx8IwcfPenN3ZNLyRoVkkR6tqibKDogRtGvn6bARFHj4vY7Iz
i/5pWiYvUrOgVJiH5+KpzHtXbYr30ai5ShwFBvznpCxupTfvFrT7OWn2RKYJuDotjAZz9kdm1e8j
pf0MUspTXk+PbLAezG753JmNq+X1R73O/TZFvc82DgvNT4TpvlLmHmlsjP3pgTFrx9HId5b2jK7H
XbhUX2LdckFvGaD928Wfe6+Bb2OIl+eJWXdVpJ2Muv2KzvcPRk9rX7WdQA1l3LhbSr4+IeG6Gmlc
dz2P6ENr1zLmo64WoQ/2th/iwcNbNcDoNMcuezsURbpQqyYFD/RqHn70LDS9esC0RMIWt8+XBKMo
/WM1ZZIqNrfPW1IF+wW7X710I6gZTSN8QV/sEys/lXH7bNey7sGtrKnuqJcFCs/WOFazcE7Lej97
1B2O9X0DxG6CcYFW5i+2XPpakhCnVVprDJkFSYvjqp4BJqbpG/s0nbQTx5zKfPa7JdnGrShjLVHw
F1o5zGPbQqIK99Tuu0MXGDs5h+7GXDNq8ZpGUYA1tbfzHpSnD+MB92+9MLc5Tj/C3zjgSZ4iTzoc
mqDifJcpOEott9T90v4wBfUuDmS9bps32vo7hBstTlE/WnRg8Rtt/FzHzrEBjp8SRjvA4QaUgBDW
Jm7dZhjFwkxaxlyqx5J7W/oNwi2nqIBuXHr4zfTYHZf6VCMxrb7wDajrX8kKbnqB1d4LpmISJRmS
CGkXhplAOpyixHalsf+2ELxnLQvByJs+/6HTyg6QVZiYaH6MIaaGwL44MEnyYNM+MO72pxAhJl6i
sKusBBG/qceuWZ/Dfn/bl20G+MAN/0uCEAL3Qx/2JMRe/Zv2h62cBKziIk3QRtTT+0ldXuOdOVB4
MqT0rDuM57w2JbiRT/8xdBk3w4tAQfWspklZyAtAM1B/9OJDmkhcmEwNBF1rxpxU1Mb+Zdr8vez1
T0Of78uJSMT8jQ3ZoD0zHfSPiC/NiVDEESZutso2ESq22XGcnGMeDWctnn5Qo+VDl33jqbO+M436
QTdrXLqd7t7Wl+3l/vUZ4hOUWGWrzSZPGOP0Qv3z0HRuIq8tbSQLcGwXMcI93vS1ki8j4nDOEzT8
yD/nvEM44EPVmYniJH+cpbOnHGUZcV22QMHiUtMedWXG/RAfMYP5jHrJIX40I7f/YgLPSX8fBbbf
+sr9FLAAfEwe2CYRaj3qkYtw7fZeb1sLGKaRM6EAxRK7sjNmhU7JIQ94adbwmF9kIBKG9P3ylRPK
trKugM1tXwkUrmNnKuy5xBjzXpvpb40xZX6jT0+RTs6srBW3WWT41NtqvZIoXMcVXao6mVn9ml/g
vWUGqrKgKaenbg9vIGNgl8h705ZtsJiWsQ55vBymBq03qO4AhC5nb4DixZV1LG1GG38tj4rdbLqd
jF06w1xo/AFTWphzq3HndceRJl7WPkzhXSTLN29eGTpmTA1QQRiIPq4f/k2taGqq9iUeIUDFKL92
3Q+JWnITeBOJIt9qqOg6xuShcGUAZ78FzRpc0Vg16CVi99H0+1SNoPOg2qHNFJRzGs+OqncIPgrQ
LtfHRUqKvq2pl28QLpJI04rOSNBI1wz1mbXvCzICGqBzaRcF8yzrM9l0CqsVC3uqRkuSZOgM23dL
+7WemUeKIgAxkeSy2gzxgchE8XI2VFvUlmjRKvT0oSm9cg7T9KB2IEYFyjQ1TYln2VzPSpDg5BQo
5bBMUEu9iTGAti8sqL7+cltPNp9JKyGCmljTYhkaf4stGa75bt73YRfMbPb7GPMeqeo6URHcFqlt
2ttKpqAWjC12NTdjvW+L4T4Z83KH5j2fYg4PvDMBMGuekja6s7XRBwl94Fjpi7osz2NdPi1tGDjl
kgVN1n5w8tEzquo5UvFkvv2Jm+a5+kJBlRrNrjELjgioSA7a9K0eQ4mA7VtjJUGISJwiq4ZQ6VDY
BJqYEWQnMDC/bwJlX+zoE7uX1ZlkSsstdZVonCsWFouBY7arP2j5zrBnbyTEn/un2xsnXZdwOcFx
k7QIUVvq/HAfo6NVA7IRH0MBPoffVHe5VzDZy4Xr6BtXt9pL4XpKaitU0+ZVprbDCEJAmhfLxxxr
0FZus8+9OpQEehL9eH2br7ZzmdOuMXgOqY5iL8wfxqb1b2+kxPhfXwQrCXap2WERogpvsJemAudr
1nij9uG2kO2L9rJzr7+vpPQNMDoGBl/G+4+dXRKgG2lxvy9efFAPUsqEzetgJU3wNUNYRQUtcU5R
9N7Key9Dy66eMJe1H62lPd5em+yI+O+rpSVDqSWTheBUqQbPiIEK9f22gO0TMlFnRIbJQTL1WgBj
dqujjRaeUxmC2OvSE2kW77aMbU/5lwyxwm4XxoDRE96aMKcfk/GkqfseuAzpl5HurLQ+A0TntsDX
WuJbW7pIFGL6WqONBYpFaLYZPixq8wjAgck1zeG5bdovpJtGV43IAASANBhbMCHGWubGAKlxdbM8
RVO7L8x8djO9PRDL9pWseB6i/AktIoFVD0COtr4TM7sjZnyOjexTG6bPrO8eK3S5ujoQV5a5O8+J
rNFeclYieK7h1CDbaqHnS/tOCdGKloFZrDckMEnb+n3ZO1G/M1aEdocMCtBhUpeyO8v4Eo+AACoU
oPNFsnjnb6z3Ik9Q8TYhSwyMSBSoyu4AHno3ND+VvRl0wO9p0tEFgEqgdM0h1VPmhvp8VxcytG7Z
xvLfV1ZGlNGustfy/nRoF7AvKu9mTNffVkrpQoXLMh0TZSgMREJt0Bxb/RidjDSgaJHQQaX0ohxV
SfpxO7dKLjsrXJd6YSgKq6Ya3lc7jUW2M/LIz5UnpfhmsSFIsi9t+8CSQXKTyRRIuDyLaDHSgQ3l
Xs9f6Ny6ao2RUeWQalFQRX/c3lTZyQnuy85RfcgVKM+UP+ItaS3nxJTYw6YIQ7dsPkdjokJ2rRzz
zIY4T4EWUZHao2kXVDEIY6Je4iQ3Y5uVGEE71Lwc5yrRkDwFy0oWDSc86NweE2RUlYFnbIuyNF0l
eNUAoeB6RWUW9iFEodNcLd3JGQJ0z/vRaN7piWSac/P6Mi6SBNseTQNtdhlX+QqYhgnq64nEqmQS
hNMB7GyYGjwkjEwOP5C6iZ5LRGzQOiKxt1qFcDTtjNQo7RHlqntr33vdXRGkO/YYBYnX+y2K+S6H
OZYBQm7MQ1+LFcxXbVWloh3Cs84cUk+NoseEOneaph2XHvEN6nCp64TZu8WkZzqzI0oAgTJXwTxO
1E3qQXKW2/5rtQ2CXed5VBelhmucN9ySDNRADrIns7+g9ucxr5S4ke0gfCVPsO3eGLW4HXHdDWj6
RgqQ99tqoCeffbXzsON+IYmH/0Yiuuf5IJuOJ+O1YYBSFvUVFRlcnqAGtVPux76NlPESMP0RzEe+
bEBh27dcBOrXAtW6HvFwRJwyMvTKEeI6w90wyoBv+cG8iYaMixTB3sMps80+0cu9onbHOa2Rzxwq
yy0KVIxZi1f/QDOg3tp4M9/2ztuO5iJYMP9lAEBezB+gToWcydAYL3nfHJhqPcYNzSQOdDPKXK1S
8ARVlBMS8rFYgms1o58BjeuZ5L7qO5/0R9aBskvb3V7f35jEZYGCZ8hZbToOeK735LE6Gr/xlwfP
KGJEXXcz35Q8S7d93UWa4BC6arFnNQY+B2Op31cGeEskgfPm1b3aQ8HEa1I6aRd2mHuwj0CuAxhf
+RFd52Nt7BpF+yjZPW5Ot/RSMHBjIKxqQHH6mj1Yjq/TdJOH3N4pPlnMl0jjtnRDmogs0CY0AXYT
QgWk0fdOC+gPG0xuR7Innn1IT3H14bZAiT6KRMoMsKmOmWCGRDdUF/BErm0Pu2783RlHzOCr3myM
94opOUCJQzEFh9KXVuLovMmHqeFZzWiQFt1pknI9bpfyTLANAdMdwCMiLXppl9YSjmiFAaro58FM
nsvBuDfRbVylHeCfyDnJ5pNmFV9rMwpA0L78K8u7fICYu2gVUO4ZPaydn+b0A8n18/wDw2u7bo95
IFlufdPyTMvgU/3owKSC5algc8NMfJMA+IKco858sJP282112TS9lQjB9BiLWEV6GEMGVDojMOfj
wM599JTWkonPvzm7y2IEs8v1EbmA+bUwuh76+JXG6U0buCzKFpBpNFKryZRgUQqyC9NY+oXRu7Gl
nPP4MxotLft7FX+/vY/br56VTOES17LBzrsJMnlfXb8H4tl9fEhdxa8PEkn83nzjUVaSBGPLxjHu
Y2Ay7km2m70qOlsoMite5zbzo+p3zS+QC2+2kYLM5k9NtIW7vCuqCFWOlI9Q8g7/1kt9GqLHQX8x
90BkO0xfYsM1Jb5z06ushHLzWL2P417tkpRzAkxzeEQXsK0DQo7IGqm3jcxBwzagZd5iDKmx4yQZ
x5PPlg+E7mxVBvwqEyDc1nGc5FY0QzMa+miOiTtIByG2jfiyBMFPKDHwBlmL+5MR9V6LZ98eqslT
m/R9ODcVsJojy5Uo4eYlalmUWDq6xDAwcH02DVFV0EMgQ6iSNtALy69LdTeWaApsix1b2s/KBHCt
sHgmaeZX4ACWfMDmpq7kC0bApiZTygan1gElBlzwXS5rnZZJEFS+ykuQr+d4B835edFRzHSiQLKJ
mwq+WgT/hJWC59NIoXiIDf731Mh9lzeLTB7AOVD7/6XHhuzg+DetZUZ00hAD8Ir7P54p2fRUq/UJ
mp/TNExsgpxe4wMlAV4D1X0FgSrGZ7/z6n74++0Nle2nYAe0VTCtZaNhaTK+l8kpKiLPRirvtpAN
ikk8kFerEq5MIEyqZlzg1HrWv88t0y8mFoB3cRcNhs/S7qgs1TP6nh+zPHsaFsB76vq9XmqfU2Bv
Gur0vuqSXZTXD4MZevgb5yVNTlQtz/Yw72iLVtollj2i+U6/uTNQnEczp4pBojcQWrWiK3oIH8RP
fazORjAdEq+wgXQ2oUlNTUCFnO7LQ/Gv6rAXwWL42yMCHUMbkKh69K4LmTv1xKWxrOlh01bhi1Rb
Q035JwL/SqnTmNGZMnSOtu3vXZ0C//XH7UPnZ/p2/y4ChDPXp6LWiwo9M2EJRL16PCoTU5+qaold
SqM6GMzpiLKTDPls+95dLUwImug4YkrABgwprwgOP4an1/HfVTpC+Xf9ZBeRrzQeq70kamfOMxLu
+wiJHr37rBgvt/dScljitGCYKsYA8PkSfV7fer12dSodcth0PJSqPHdKHIAEXTu5wQDaYxhh23iY
3jYe7ocDuqp4I6ySeGnQH4ju3V7Vdny7kik4O8UZnYFxsEfeBNs8cZHjrj9aZ+bJCtLbO3hZnuDn
VHtxmoGia6oydDdmP5p6J1nMpiddLUbQ99CKSZyHBa+wjwFvWtLTs4O+rNkPz9298r48xyfl/W2h
2z7qsipB1xGrq03H0Q8cPf8IiOk7p0vunDT0bbM7/CdR4phDb4FSdkwrNGUX72299SmQTkJ6sqWZ
Dck+igAxVh/rDUugFJrToqRkY9bG8sJ4eL69Hn1z72wMbnJ407cAcA2GfM3UwoKcgw6WqTnIDua3
5rGv3egE82rO1YHsrc+d1zwUu/ncH6wgegSZ2CnZGZJv2VTO1afw31f+wymUtqL5gi5+BjKIRgU2
KMt+3F7vdsp0JUQw8Aw5lcEx0a4U5gzYzo6PUimyqzsnmj6HeU3cee6ecjV5yJh+cIbkhY5ox8na
TlYIkG08/321WrDSVr3D58Tt6X5o7/TqrkM1wEGJVLLizRh/tWLB5hUSN8A8xwnzMUXLq/fVN1R9
meZVZ8BXg4EH0Od16VdwNrIO423XhpZcNMNRtNyJ5pJPE0hbOv6CgWa94jVghvbX8Gy2teciSnhX
tJMSA4kTvX1l9bvZxp7ay2Y/ZBL06xNDMbStWt46XyjhM2a5vtChkp2WTAa/n1ZaMea6yboagW+O
JtN41xSygOdvDOCyT/wLVhJ6APwWWoS3Ma+KlD9xQ/nAAXBD9QNHBUlz2QXHN+ZNDLTSAsHmiiIs
mcEzHH/mvl7BcDinLV58vS+b69h0nStxgmUVA+naEW17+7Lram+mk+7mhr0nyyLr+N624cteCqZV
LuVogcoRGKVO92nu07ukMR47m3j6aEqK45tW7KjUhiU7mNwT7tWcqimzKuxh1gDICNhnrN6F/YdG
mf3MlMzHbpvtSphwoeYKy0LCsTmWzlxc0D1Td4ocjNGZqh+Him9EGK628+dB7X4rE3qaiCFts9i0
hMs3iHA5NBr6JeO0xOrJAfKW3mMcQvEijl/35/ixlckWvhn+rYQKTkRTxpItP2dOtd1VCY/j+qJo
KPOQkmMVQXNawCnObIQ1LqQ+turkuE1Uv3NG9Zgq5QmlfFktfXtbDR1JfJ1oxmuP/8r8SdWMajdj
+t9W5nOyVPu8CSWqKhMh2J85qcwxJ6ypMgK7BQgykyWRNi0cnQB/LkKwuzQBrRgpZ3hitXJN5pfN
uzqX1edkyxAsTpmXZByLBqEeGMN61dMrmYRtX7xah2BnGIUhipaBb7gN4veajwk/zLxVrrZfgnJn
R276tZXEr9u9AReR4pBKQklf0xAiO38B9gnbgb0qMjBXYLn6rtyxe3B6Dfs4iCWmta3ofx2ZiKZB
MRWtZhEYDev2uUXHCOsZiNZGv0aGcQZ8/+2gZ/vsOIu1AwR48DtdX3JJX7asMRDzGMvJaf+wiQwD
bXs5FwH8A1ZmZFLA5C8j3olRdJ8gNiTLk9ZEZ71d/Mas/P+2GuH+JA0ozmqet6cKBpeU8YGF6iTZ
se3hHueyIsFqczMLawqWvNdXqI6U25TsMk/bzxhUL+5hZz8JNtFV8AKb5tSmqpv45SdUf/7VBb76
FMG8x7gJcwUsZJh85bBvqpvTHWGSyqNMRQTzHtOYDCEaGvYgInATDZzjeRvcPrct+0Y62zAJkH0M
C9W/ay1JGxPkuSraiRokYVoVHSGl9zMF84vXydbNDYnU4b2xNkYvha3L6JSy0UF2m2a54+n1rPpa
o0ZuTJQHqs+ZO2hZ4QFlcmey+bnInPsOIBuSZW8Yx9VHCFurt3VtDnyEgsd7rD9c2lJm4isfc9fZ
17s0cHwzkVjKlnu7Ei3seNICR6czkGLlHTGt9aVF1499N+6WwLafUcsbOeco8NtS818EuSvJjkhq
UcTdQCmHsgJeSvaB7uB7jl1QZx9Un9Myy9rvNlDVEQb+ddIY7L/WrQkYuBblxSGemOXIlvlRcTmm
Ogp6mKV+xb1B39F8biX9hVtNJETVwNWMbjzUcMQpKr0awNbI3yh8TgwoxsRfDq8oxnTfP8UncDjf
1qdNdVrJEzxTGqqN2fCW7w7slfaSHMPiw2I82cPjOA8SBdqILK7WJthPktJuaUxe04uBQdYd1bjy
QP1ye0HbVrpakWAgA2hjsxmvsL+exeHRujNPvwTPtfH4ulqRYBEKmRYDWH6ohWLkxc45a4M3gIAU
IJdt/p55tsQQ+GkIj721PLF5Xte1CrALwA4se+uhA9doyJTZzYc8ctVQhhO6lea+kiZYQTeAFhRN
Hz+L53rmOhWAuqKAz00vAR604C6Jg8iPZC5u46FwJZfv+ur+rzBGb5lwrHBxavWjO+Y7DltHizOf
fxnUQE6ttHFfXUkUQpqZtGk1WCoSdf1LTzN3ls4vc024dXL8C1Zr4g9Pc4iQGqNd8slmmW8wMOoa
ID1zWKDV5fdZf0oT6ewD76m4JVaIbtio6Qt18CLJ9Rxtoyy7T9psp5Hs96ZYUEjQFUw5UPPQA2Ye
oNZeg4Z/F8Wqr60+NC61DeKGZQumouWzUXW5G4YFaoZ0CMZ48vOQAY9lwqgXnZg7s+lbVSqZGxVI
cNqO1rokSc5tM6Y+OEj/Bcbx1ZEJjos446xlGoLEyczd3p7AxYdB+0lW0Za5E7HbB4yATqtN6Ph+
g/I+H+pZ4iG5b3p7XCgeoWsAYEbihKutzhVVODp62YZ3k06/Khr1NZ0dZqY/1Fr9iEfb99v+clv1
LyIFxVRbis47zndjjUDdLuFOBkBgSgLgbc9vQ5OQrMc/wZOMUZaregXP32OMQwEJsfEDd4DkKpMJ
EdwGqzMnpRVmsRS7rAOHzccwIm6KwfJ/dUqX1QjeYhmNaLFa+MUuB/+zglC+23Xzt2HQ3R6EW91S
Srbvb5TwIlE4JJZb6C+qkc/mo5UrrpD0PJ/lzZHbTuMiTXAahpYAr2vG9AGdFD/XLAArLSeMDnzt
lxKdwfAJtFHvCsU6G+TbbW2UrlQw64gPIdoxNIUDMPwEaV8eOAgxQJyPt2Vthz6XZQrhiNMoimYy
WLba3mVV7pbp7E5gOq+sL2alSnRmO3jWLtKEsIQBsM4AUyEvRI7AVMj9vH+o40OBDrESDOSu+TE9
meVuoneyTnaZXQhBSjtaSgaEWDxbHBTJAftDgt6SIbBu329/LU9swVSBJ2YOHYyvb0NfL9sMFOCK
40VzeiiN+mQp1Wmy2QI+euuP28e4hXiEm+AiWnAuhAAcZOx4abzO3xnqrPlKOlAXg4w1Rr374qWu
wm9qVwW6rT91VYr0rl4fckN71MrwqGj5fQKadF9Niy+lNn12SH+mpPwjxHX86Czmh05hZH/7m7m9
vvXzl08WXJWdDK2WRtByJS28CD5DHgbLDkRwUoWexGGjwWU4HNItc/aKk6GXpfLy+ZPioO2lqNHx
jOcqqA5HwCTEUbwjJqCbB90DHYTjGcrdoAD9eJwwOBnt/tsGCA5N6ePFsFJsgJOh/0hb/MSUdLZu
X6WXLRacGEDnlnKeIUE1GjAFdvdGVAaRMQVWyJDxTtDxUtPq4+1l/U3IfJEquC9il85sJBz/ddcc
cwYQF9tPi+PPtDqaHDIfsAp+Ukhc2fazER02YNjRCIAQBRuPklgjHce/b6MpcDTddQgLBuuAiWEv
rI9GwVy1MvdqfbDT+KAnkuPcdtsX+eLDhE15Y8bX3Bq/ionMt/CN7axECeauJ2mVR3zwtcyxTAo8
2v6raX1puvG/Lkqw0qYp2wgdF3wCKDwNlY+RRTT7YEbTuAOley/Lq24vzNTQ7mpT9HAK99GImrWi
I3W2b9HrbWtuCbDMMcQIrMz7/M1pXSQJd5GiYL6bhoj5pl24H/fLweq8Bd2NJUDRMunoGt+mtwd2
kSboZl1kw2BMsMQBOfH6xLFN2+mhC4hXorttkQHQ6pv3uv6XPEPoM2e5YixAccKE3jtrb+5KkEHE
vuXTFFet9cJ28Y6P6k2/jUcLNdnIJ66+Tx4+6s/VvYw6ZPPqXX2KoKvxbFaWkvPksoNkNqDQp6AP
ZdHhpqdbCRHUNJzi3pp5q/SoHRb0G1jdLp7ALvCYlgtgAtKDxMdJztMQbha6kGUew/8xeyCZ7S6H
EO9zMLxxpEaJNOeNVRCDqjqMwsIUHsijBauI40jR07BGTc1CL2aLkfC6Tu9aci7rygM2mR9a8zd9
RLN7Y/r5ON1nfXrsjf5o5mYJovflKbIfrNw4YM7vPOaTj4gAL+/MOSAd5RZx6ZHoCdiDnhMCR3Wa
QCUzenUWH0btR5n8PtCdolf+pDV+lsM6bMct1NhPa9vHi+bQWSWqLbGrRMm7wsierCzd1w1Qe7Nv
VHtsnd9KsLPbWTW7STXkrkZNz+7R5jk6oGJAvz6rnhLnPkxS10jv2Ny5uamcZyXdlWh676zezdNp
h54F10gYhq+a3WJHD/bU/B9pV9bcNs5sfxGruJN4JSlRktfYceLkhZUV3Pf9198DOY5oiJ/gya2a
ecpMWg02uhu9nLPV7E99nu6kWXYmFZAkhbXLsXvZAYoo7Ton0+pN3ubY7TMcYLMejHB20no76t8y
I8A0feZ0MbCSpjlz42T0IuwroAvi20r1IBXR9zTD+UW97lw2nbO0h/uWnN/BhwazqpWWaC1m1x3F
pEL139sCnAzO23SDFjVBUpbHpxLWgJPNcciw3oBsDPEXHkdYnj675W9F8t30TjcouqYQaY/dZ4q1
3DlQR4dOo6Crcu63j4LAt6sC3dNW+f4ykvdxmFsIesFMnHe6BsrIAdN/76hFCKWxm7koWZVgtzFj
M8ed/vMUY3ww78OIPm/mcJpxt3yUdZpPPTRrNov1XrZQDNLIEsu2otmA84VqTiJni11paGMzQCIj
F2UtuQFj4bvhfnSb/XFbh3rxKKjurxvK6ftxtplhxNoAsCYMBZPX9k05bmJZsLbMfvabYPtWLb4F
jXFrg6QjPlo1a1+KOfZkefwlh/nBmruPQOL+2PWixd7z5JOTyUW5wNS70bCL0o+DG5QnMic5AD3a
M9LHCQhJkXgZnv2Fl5TkIl5fEGsYJ5zjCft9uH8nU5FIFh/twly2OgLlXm7BCyvG+24B+/yX1OIe
RY2OvrdiQS02PZaD8Hw8hLvaF5Jlratka7ptgMXE4Bv4bRflOZ7oryq9ED29T6X/4UROsjidlGaK
dbmp2DVbLrYwog9R72z9dp1EsT9f+CtzAEKCyjx/0j6Q7ENKb0L7/nIAE4ngXKKcpbOspDi5sQXs
X3Q9pthkB4zVZSnrYfKkCOcMQ0kv1DmuS1+d96GsOuMkbOUyqz03tZMIzvvNdatXUwkReuJ0G9W1
CGskb4d7DIx4UnlV+6JU+H843JNIzvlpVW4BuxFnxyBVJXAQebGXuOWEmTMFyy6gvLjS//vM2dE1
vQo1+cbxHCeanKR/rhSqmOzxYT2xGTcMCWADwe/KzeWPd9lETL7UDeAWWmg9TnZKmr0WGjsqDx8j
xdpdFrPuK06KcS5QCeXYDtgHZIWGBoutms/gxEXTIoKvZsqc+0sDy64xmlse+9GqC2g4ug+3mH5o
D5OnAusjdYVhUuA0wHz09iarBlr9eQ2hJ3aKFyai3BcVRy/fNZMH9InMMgmVAKJqDMsCQMhrbUHW
JpLA+QwNykSGwgIIOn4B/cQASy/bgkjCmb/AVC6gZRHz45uu0zwlyAVGLfwinL+QYxW8lCxkvKXj
YWvioi+yeoEQ52zdMHTwXnHZBCmm2OzxuPOxdwIu794jReGSUeRkV1NORdYAeCpjtNbkCTz0MGm7
yWiZkQW+1R8hwad7higD14CpEmHKufaSXQjk5/UtCS0VNAFKn4ah25mfJ/lq0PDuRE32v9vDUhB3
gj2Zpaqi8A0x/R5F12b+fPnvFx0d4ZzPoM/ZUIw4OtaOAhklm0H6O3rFjk5kE6sp5lIlzg0ZlSk1
tj68vHzm/XiVDAe291QfIi9FvVqQqAvlsSu3yCXQR7QmyYaGmfQYDRL6Qtk2KD416pUdfU2D67C2
t1OYubn6nItIDs+njxC0lsqyG7IQXk+KlKXtn/ys/zkr2xIsada2L3fxFgXtegdYFMzuedJeeNBr
ueFSNu+tlIZkoa3goOOkx7oCfSwMSXMooOrcRK57gEy1VzqVRiecCzTdx8irw1RgYGsuYPkjOIeG
DeEcRV6WZkkHdfhiG7+7biuwYdFt5DwaNOsmtYebUeNfXUa9blbdotiGgZfOe7X4qtRfAWnimuF2
0g8m/TIZT113baO+JvghTBk+FVsqy+VFVTVWKaB5XzLkPNoE42bezt788Tht5pj6w+wCQMIC6LwI
FHBdNCrNBrFsgNlx52yVmt33CjxSFFZO0kYbLNUPFG2CtPIyEefKWpRSFOwCKwScSWfD8Uibx75F
A8rv2tipm9thEE2ur/ulhQjOeMexJqGFvPbfqwir12UhkTtBJbJMjLKPr3HxlTPxX+Pi8vw4g9Vm
sMwrA87PNm8140ojGyG64ao9LLThTHGesSsby0wb7EoAyCo2RwdYrW7f74z++2W7X71/J1l8oSKg
II2NqV36hX1lzb0XW70Tohobd4LheJFV8NPxg2Q1hV7j4Fig/7t3wvoPfwK9yImuuq+Falx4xPpE
mNYgp/DL4mNoP8S0djrRmKPgNvGTQlWZqK0+mAVWTVIPYzeO3PiXP5Dw3LgYOFG5UkHUzM7t777O
S4KE0VdWkxOdm0gnLu6VSjS39PihMGmmzwZ60r/+nzpxHqLD9HsWZ/AQjNlC8Y7YFzZqqJI//Ey8
bidkthDpxDmIqlKkOVdwiL310OkPtHkUaCS4sxrnFpDAKtLIDo1tgbY/l6PK0StjCb7XO1IFlnOd
Ba6FmXPeIifxmPY1VBvA1hWZWzaqrGIsOzS3LQrtgSta1RBZ5Flnj5ayXCsmQgjAPbyunjPHsCa/
IMHzbAafskL+lg8A4s7SW03vWqe008zFYh+BFxMxvp1D/rMsDUteOqiVTeNsDaauxpzo8YR2LYnd
KC1+GZN8Y0ThtgizhwaeLMitTaUktzElXjdamwFYjhIF9zGqRr8zo3DlKvhgd9hwLIzypxwq3mXT
WHdDpx/I3d8sl2JtJMiZsV3o9cFTl4EUTNgkX7eCkxTu0vaSWhtAWGBWgEr9DOB/1LbZcP68Nd5n
Besx9ySRu8MxVWx7KnGHT9Xf9+49i46Qu72lNMlJ1TMTn752FM3iCM62FQFHrL6ul6bE3eHS6hud
RPhSpakd6ISGVR1szFw+aOp809fEoWjrSRI2hixjq5Joc9lQ2F9/fpFPB8pd5JFafVpPdukHzRx6
pUnibSNXuTuU1m6IlZ1lAbAQULqCzPeyWJuvzSk1EDpLFVqHne3S7Js8+8O47ZtfhmI7kWZvL2up
iORxz+Im62I7zrGV+VLJT71+J32TakAgpR5rYNMQBEdoN8Wb2LeJQNkjQMvZIasA5AWLFpJffl0p
sSJ7VFQVZQ2U0iZgBRhXRHa6xKmemPBhazvxlYmO9TMqoZ+pNxGBOzifQGQOS7UIlpdUhfmst89K
altRXBi4qezemN/y53mrgKLkNvOn+3ZzhLWVgYwn6rStJnpsG9YCAoZ1NtNsmuEYxCkeGe0cb+Ty
m4anzFDYjkJFYC8iSZzD07oxLdvcwqPdsp3S2HfWtzJ6rkVYnuvFgYVG3EFGcprksXp8Zijbijqg
+9y/4E2mmyEQ4k2uOqGFOM7fmXhMBWEBcaGUXdG5x+409p/KRFDzYKdzZqALMZyvS9JaCi3AjvuN
jeXD6pmABUhwA1c990IE5+eaLi+0lGVf/91zr/vUhSzOqWG8CaBe8fEjgbZu/9LkemePcDUGnmTx
eUmGJ5Pah7jbR+YbcgSnDr93YBeMU2B/iEuJApPQOVem2qFShBEE5o26aanq1NqHSX74/30unXvH
aEWh0og9bl/K8KcjFJfhV33z4gTZCS9KXtqkDoTKMq5ucRvFhy6/h5G7ueETAjT6WLQ8IrB1nfMU
rVoPet/AOCLabmLzajJFXL0CX6RzPkLtSJYCcQAmkamb2vwNpE7XlL6mrTCssa9w4d7qnHuYseau
Yq71pTRaHcadpP8pjTLUGXFpVHCJdc5PkLiICMlQITx1dNmEfnCVCpsz65XQhVlwDsO0xjYZKcyC
PUHj3A33gd/549Xo9G42bRmwCkD+PVr7IpDf9Wi5EM35j2JSi7w3kJ3Ee2Nbx9txV8TOaGB0P9qE
aFxG9V7fZhilSoTkfSK1eXg+WX+Vzbot/fFN98pCSTCYfWKh/KcX+ElpHqbaTKMhqUKkSKiX7OXU
8NNUEgyoCC4GD0qd62GXBTOuHrK+a5AEh04ctm5FlSswVAgjzurreKEQ51emFqSHIPd5cWEopf9U
DxIAlVlpFScJEmJ0gt/1Ol730DqYRIG+gL4z56Erok1J2YaV32kkcsI0/zRXSucR/T8D5bKsDqMc
r4I4J92qStRIGjSsTBo5Ela3JFmY8azf+ZMQ7hiNOLRNmhzvIQumr2VOtpXzbyZ4EsW55n42ijG0
EdpiXQFB/eei/SgIa+vR+iSBc82z0qlS2MFh/onWbI190D3dY+Q7U4WWpqjOLjIGzkW3SV3YPXNj
VW1cgV8FD634pk6oQDORGN4z4yVuUBu3d8ZSRafuh6B1lOj58vGtC7GB9m7pmn62aSDJ0ayXA9J5
adRAJSp59vwzFxLgrFdXtL9i+IWCMRoMEPEGLxeXgdS2e/1X7AEayTN8xUX7a9e6yqZ20yeR6xdo
aHFXN6giJZiJgWO09np4yI3nevhw+RDX3dJJO+7SllaEJJt9qREE0UUEyjFsjqtfMby0s0UJwrrD
Pcni7i6N46HSMsgy+l9D1TiR/mB22O0lIhJfdjPPE5GTIO7m1nGRlWnPcjgJ5mf0GyWo3Mvntp4m
nkSwT7dIEztbG9RpQu6hoBPZA3GDNJFToGiASUo3BKvbZXHrBceFFXIXN6NhV1YpKY7lYlYnSHQn
AprPgNEX/XMKXEeBwHVHe1KQu8KF1aXjbB99U+BXh3mH+ahXFgxJRMgo+mB8dlXqE2IG8+oZAfyl
DfqnzWV9RHbOJVGRMsvVODFnYSsu4Pfw8E/cOPPj8YZgTvSysPUCz+lr8QQDXQYqv2nGxWUFnv5n
MXlA63bhPJwwBoSAIm9YwI+6/XuaF+sPTl0BYJ0FQOez9Z1ACs3JDo+pBttc/S+DoqsfbiGK+3CT
GhoBElTUkrC3WIy3YGYXneVqkFyI4L5c39K2s+fkBdiywAmC9zS7GR/Yo3YInel78C+mchLIv6HJ
oNjSXOPBlMiGW2tfdR0j9NGXJL4eFUWg3aobWcjiPDztw7oLDBh+rDTbju617tsIprA4RSI6fVZq
0YCWyDb4l3QKUEtjDiDwFaoz2L+sx+W+aAp2vTq1UI7z98XUT2FpwjhalPnS2Gn8xG+8NvPwXAG6
eyW6dqvxZSGPc/vUntoe9FksoafAtbKdtNQ2Ewp8nSZY6RRJ4ry/XJK0qTPU9+LoqUKDZQQQkAaa
jVYI8H22Ac+Sat3APqVJULLlpwJzSbObwcAjRa/DD6NmXs8lDEWevDAePGmS/DELnLDFsgJW1QXG
ueozF7K5mANsP1nFBgjSU7xz0xu9/RHmFARvD5GIkI+d11nANlQZWZwGbjy+ilRF9Uh7ivMczU81
Zn7JvZr8Z9ppdpILGerbiD3XnWEPMryiFeKxDGjNBrggl/0+c0WX1OAMXhrjoKAgMfQLtXOwYOFE
2X06/OxtzPLRTyHgnSdre1nk+oVeqMUZvdGoRYeNtZdQ81pdfN8I/arVL0RxVq+UgOAZZ+RvFLxs
yehP9F4lP6UgFOgksgbO7qogSCcrhEqj/a0Y91P6TW8+C45tNaosdOHSG6XJwIFlww8yOp6XVdA5
/MiaD/YRHrdUHv+fErlQ2acmGv4JbjLQ2bx6/tukjs0tBtrQpBYBaglNg4ucnUz0Jk3+5AHZDlh/
u/HDOwvPq+ni6Tz5QlEWzdCug3angjpbhJlvUiFahkgvvjbUgQTZDsNjdvW2oP6PNYCFWpzTCNOB
msOINL+fPxPg8BYPAqsQnRvnMvRKCzqthy4v48zLXE1Uz/gf52ZgTADUp6bKs6PJ2EaWywI2f6qX
stj/ng0YkSwehQPoN3UKTMdXvV4r9u8ZRxPK4pIoO1PUujLe5DSsDvwenLV1F/j3CI8pz/LZN0t5
IyvsCMvYUeLHrn5KaOZQWgpCyXryhLnzPx/r+CBcSEqGnmqA5mMOqt1b7SNbHR8fesyKRdU+2trC
MdR1SzwJ5AKJ3CUm+IQR7ROC8TTgkRBLupkHw4ln9crUiIlWXG17uSLvLBs4UMYsyjfW/T7wuAwD
bFsGD3DV2jbWBGv4K4K/moAYoK4xVhP8vnzl1j/hSQrnh9Wp0Co1hpS2Hre5es+AeYPyy5i1ok+4
fqInSZz/rZSotSmb639dVQj28+1LaBbe7dWHhPFXFv/iNMs2KNIUTQJVja4Soj/3Vvikqd1V3Nv7
iGrj85RqltPaw0YqemDiKFmLeeLofpLKD5oebJWRXGtyvK+V7pqazb8kzIufx11RywjzqmVLQl2H
JolGHVUykZZvKH7T5c+7+iJdSFLfpnnEjuRezvB5s67dJs2zRiX/sgSBAfFcd2msF60R4KJ0xuDJ
uSdj/X/sv1FRf+J/+LXTN+VupNImSdtasJ/TW+29fm1dFobHbMvQdEXj3Y2ZD8CPHGE/ryvWJ1sV
oV2tXvOFKE6tmgR9rVFUltTgllbP79k9Pke/Yck+wKZVzWDgqTz9nNm32SDFkAFG3w/RnAJXoHDn
JHWroDlopuWNhrGLMBaHSfA9yZODQsLEKVXimniKOWMQfPwHo1n8IM4sEzI2vc5ylk4+KBr5omfB
70TqXKBKPPyDJPhPGRSo7MHDXbUCyLgTYYU7zf4ex5/VFKV3UI7Ynei1s3oPbAKIQBwysfm1JaDZ
yeoAHHu/oKNjNB9KMz+U8ehgxnR/WaX16udJFL+wBP7T0kgnvDzY4DT4mlglAV2zdiP5Ej3yNXWW
e1mmuupRgbCsKAD7ME0e4iCzqEzUmgVgu79JjZGZih/0rZuOvVeNltdn0X5WiJ9VxqHsAteOpEOi
qcAFlq5y2mKlSt9qRX+lJbNjg2p21ga3i7rrpgAze5FvLMxLp7R0C0xlSj3QPEJTMEizeqt12AHR
wCahg97trTNsMmpRKuFd/To3QQ/vfQGsWcNSFB9WKzWYmgSijKF9LFUMl/bGhCH3ZmsBV+TytxHq
xUXWggKyyxzx0D5lsi+e8R1VLIFiPN8ZeBuGKbcQUHR/9BoHDBUUJIVBc2SoCBx7h8ZMvxOxJK05
ycVx8rdYCXupTVg2Nio/Q1BwJK3XCM1j7RG8FMI7JdOYSzPCMfZAX/qD4K0AD2neRJL/ru25tZRo
KZF77oR1ak4TK8P/931aZtt8MWYpigsz2pz9CdNzBrScfHCBBO/k2o1VJk7SifJ10fdif75I1+Wu
JjEpoVirzl7f7qYRCXvbOZcNf10KSBqJblqqxvPW1bHcFSqBVfR9uOmHe6sv/M4Wgo6vf6WTGHYl
FsqAQcec2/nY8gz8eU8Px94POEcB8ins/Yh04nyUIo9JEw+o9qTp5PbFJ924jlvRIur/8BgnlTj3
lATYFFRY/H3NpVgthPjveSOuPt107SSL8051pfd6kEAj1tYnOoB/Aq93UtRrwYREyfZf2sQLeXx0
TKchnlp2qYDYlmCBMIxDxwyeL5ve6hjSUgqXVxCl1/qIHk/wBYl+wuJKEB23lY0NZqDGzQDcf+Ei
qMA++BXffAwUPdfQjqnHR3UES0QZOHUkILMRfTMeiSSTpTiqUnwzFlHUTQoaosTVPhy/2HYSvCDW
XdNfAyGca5pr0DaYBo5SQ2sJKyNDdm0on0oTe2cixUSnx/58cZWNuuoqdJgwXzhljh1RLwm/l5ao
SSeSwjkMSTPScRrTyk/D24KMDlB/8kaE2SW6wzzrRVp1ZVSygZzXbIbBQL2vnnlO4osHxNLaOX8x
DFjU6yTYg5SW7lwUj9hHRDWkvO2bzlOBcJ8GzZZgH5so+nWXGrfqnHzQenIwZ8MvZPS4QmtDg2hj
TNUuG4OtKdFfhWZ8R2n7GugOSJjnf9o6Xf5ozvHMka0WcYmPzfANj7QYoafdMlqMpvlSu+KJemao
5zH21ZCBX/DWurq5T8esQ9IXD/4IDuw8FG1aXbYspLBvJeQTqRQ64PaDXvfankfHtH63ZBY8MC5f
SHBmvZWiz8SiY46AR6ev+vwtVK4BLlIrsheHolfTsfJ5dmYgnpUVXWEAXJxGxZiNZUvhre15o9O7
INoldu+o5JcCZmct96TiupsFb0Jmrecy8bS3NBtLH/xTrTVzHejC0E9qnwtauFadOmOD/Wd4nJls
1LH1LkeL1c+m/xXIh6RYpUo3RXAIOqrnTj00IJMeJGyZ6JUIdHI1P1+I4s4zwXij0hTQra3jTZ2Z
Vz2WaWcKBjld2VzWatXcF6I4MyF6PQTqBHOX5NtGDt2GiuiwBR+KD0N9B+rwKIFxhI3tRk20keuf
kazdBWXuSM1TMYtYBZhLuGAZfCgaLWloVdY+jIfnpn8Kwl0Y3unZZ3koN3OvOXorKv+IDpGZziIi
6VqeZJoEFXVUJUorc4tJYO3nONzMeS++ExeO5qif6yKDiCwLn1utupm6NHKUsPo+FBF4iQIZ0J3R
Lbjlngo6bzqr87tY84aiO+Q1wFnncm/Y/XOZ5l8AMv84p91+1oJ7KZG/TkQVIHmtFjeWv5ZLgJsp
kfuhggEz+qi/W+F/4F/eNSC0+u5bnA8X3DCUadK8wkdnTBJdjQS132FFt/Ga/R9kSuHWmcghcKHJ
lsxC6idmZ+XzHDwDM8CoRQnCZRkGH40kyZj7SsX1nCLbq60tCITUTBHUhf6H/351bQYfkaxRAT+b
DE3s4tOI8cUAg+OkfdQA4i4Xjhlvh0RxCX287HrWkx8UNDFIhYFhTHW9vTbmiCplriH5ifF2BVeG
G4XPmnZjh35u3KXyVynaBXnhFMJOOfOfZx5iIZjd58V9lZR+1EMCfVntjRsExGDbZTWPaAG8NBPg
V6aFoQUTDKhvpSXYTKwaHdJ6yfwRl/IuCPUnhXb1psc4kTNWzRNpstmVNP0pk+fv2L/d6V1zVw/V
JkkMYNC2NHbmSUpd24rvZltJnLYcIle2DQqAGCCVjhpWWJUwcrJJflLAYZFLYPyUEwyFoEmO/z7V
520Z2bsxHvcJxc72ZR1XApYts5qpDJhZGfDab1WMx1GvaE1RKWtuyjm+0s0f9jS4E6Gby4JWPC0E
mUQzdV0jMj9Vk8R5NExFiG3aLPkE1BV/6DPRVM3ahsgbIVxMRH0dsL1FViPnVDDTEG8nesixvbkx
fzI4PUaLFum7Xa57g6hfeFblZ9R3smyjmw3yRxT6uZMszcAeugTMApntJrfqJtokwFLIHOtmniBb
dRKPeHK/rQSbI2cumxfM3QnNlvtKAV+jT4zBDaxxcKKpM31Fo5GfNb26J2GoO2VgWT5OJ3Zre/yR
d/TL3FWPdtAKO428SR1/Dwo/qs2weNWzdkeGBnjXgEBk7hyrc5R960maa23zO1COoWXrR7XXXbe+
5JmCh/NZrD2K1okN5kM8Wc9SS6ufsRIu5+B16rv7yaA31mAnj1IReENXac6g1LfBJ9A9SU+0Nm1P
6vTPnZW3P4mXXqNxVhj0tzLRh0kavT5uKnfQR5TL1XaX9aksqIfzAYL7rXxWmk4THRoVxxQXwYe0
wiusTtKnjAyinJS/eUyQohoYZ5NtQgy+TpfrwTQUQOf2E4lg0MzWb6MuELxZ1mRYuoVURwM6ncKn
ipLU0HlslNAfsuF+VrSdpQovN7tAS2/M9FjK4OzcrpuhbtMyQmrCSOWxQtqgLDK6yT0DXCQeFc07
8g8xXiDn/gE4Ok1do4a+pRG30e9TIj13yYNuZAC3GB4v+8ezUM5L4/LEVKvqpATyHSvtX3e+DXYM
pNmHbGsJvhWf1ts6mBsVkNSB0Rv9JD5nGPSwlOMS5xjqvxvUMXZKPR2obXw36VdZ3Y8DaPMu63Zu
HW8lcm65MUOa5VEe+2NfPOZSuaOWqEx8fpsQU9BbsuD/DXCEcQ8vVZmTYg7r2A/tvRZpLs2pl/eF
wNeeWwSkYFgJaz4KEE54LopAKeS50yGlsG87s/HKOMKwdOl1k4R9udC9fGwrIQXiUFrXLFsD9xkf
M/PIomUUpAmWLaXd5Ga3GDf3+qtyF+zAjLuxrzA/6l2WyT/BmHEsRXKfyh6U0miMNvab6c4qpg9J
j7JSLPtkmg7oGu8qy7zTtcy/LPVYZ3h7t4H/wFjmgfdh4gNyGXk3EgW7zlkG5vVoZ/q6tOnvSIkA
nrmVJ29rcNjt8psg3IBLDPiG+g61Q4GRrsTRN7+B362ayk6R4GIyX78x/fZe2SVuvmNpQ3ilMgAI
wUmfJdE4attSbNNCEq1qZxlRlutJJ2Fye9E3fIVzFU6/r9z5N7K4z6pU3dhPKs5X9xnK8HP1vQKc
Ho66vKajSzaszWbozgB25dwRORyhplxqFORsDCads7/9Djbn/1IrFa4KMU3OLElFe14lGN/GtPrb
hBZQMABKJUqGOScQOKDMPOwDj7jFPt1F3RX28kSX9My54dWlyKZpmcANt0Gt/FagVUV0jqcsQc4J
zKVP7Z7BvJcb81EDFHDrRltDZDjsuN6oyEnkPiZpyqQ2FLiFCUrmHzWvuDE/ouvrFPsezUUhN/b5
zeAEct+vKs0qU3UIRN/yI4gugeQQe+nnYRvu8g+RJ6TGOXNCnDx25ItXXtXroNrKcaTaXbpPbluv
jhzdxsoSa16heBc5BnaWEnsHhAekkaLG5tkzwubkczZEWqPJMRCBBRHs1w+/ra1yRTbkydhQhGXN
x3KRl34Nf8mCubSzOj8vl0sByDTrlWJCLmM5nr0QHt94pA+113vGtvHbK6Bd3qC9dY3KvpPeGu74
KweYgcAXn4VSTnuuBNTXqpRJYZ74DFZAcqyr8r77bR76n9jw3/4AY8g345AUjrpNd6DvccPNsDO+
tE+hICacPSO4n8HVhQrZxNyBQjOf9AEI78MKaJ/odXiEzInbakDNuaz3WdeNP30uBpl2QTU7LBJf
/xA9WNt5J39hi3HU7e7CzX/3/m/VO6aDCxvXNLVXxwKnDOxUL7a3ALbddLT2KgPTD/GnKfoW0oNd
f8xVQQ5znlVwkjmHZXZZB+xt3K4jQN3s0Acw7+wwJQCSj8HrP7RfxWnFWSmFO9zj4S/UTXpr1FTl
KFR2i13wgbU2o53mMZAp7Jg72WH+HvnWB9Dv3Zieqjj2HfaYb2yXfCm94KbYhSBvH0EMvLv82c+t
HTkwUJgIpqtQp+Xd92CUlTSWRYYaT1o5WtAr3qDmxkHrhG1/fn3Kxuw+gr5l41VsKKBteuvWwtkw
k6Cnqd8M2PiZG3WLXvnoFhENXVRHDrlFP5fpdFUByizU22+XFT2PUxiyR41HV0zsWqjHlvriC0Qy
uvGxnGe+Uqe0dYK6MbcxUr3Hy2LOfbeG8TSN/aMZ52UQPC3B0aSNLNOgOw1mxaKEvBPyJpyl4gbk
gEcAJ2lrCrL+t4dp03Ee5dxiOUVyK38CRkZzq4BxS3dMp/qY7OdNtR0pwq8oOp37JQhG68oksoUv
ypc3pMYKBjpAsBF2u6Q1trQytlWlAQYlEb1qVnzSW2FcqFebdgJjY8CymRmTAIrTy07v6E6FSE+R
qQlSizOSOJud6kI5LtLPWhNRu4Jy8w9tm2xK+SFzf/R7xrrSYaaiwEiFvVHczMse2xu61Xe5n4Iw
Av7xXhiFzw0WC3g4YGKC5Qx3k4vCWq/nQWOHORKrJN8ks6u6OIGdua88Wt4FTuZJnij4nXuDtzK5
CIz0biAkSTC5l803pTIi86i/9nMjiLErGQbkEBkzuEBlRL2QO2fLBlyEFkC3ZhPeaz/S3ol2lR96
Pwbi5LXTbiYvdvKvRuyIzHf1VBeS2Z8v3ECvq/3QW1LmR93oGvN4Xanky2UXcMaOwaxoqR335eRQ
igISYRys7lzzkG2q0Rl3gLfDri2Q6X8WW+CKO5dlrrkDkBYouI8m+5cLarRvBgujRzmI5JUfmVk8
tG13KJv6cQQbOriny1H0CdknepuFa6YB14OiOYbfzgJHVHZaHMxjDgekbOsv0df6qvLAXwdmJ/N7
txMpeDYCzA51KY9zBZlRplKUzDlcwbBJwPOHrRRHfYq99nPzwZJBN4gaxM8RfJXYN76JD/mN9HG4
Sh4NFxPDX+VoK0IuPxvC4n8RZ8RKNZBOtidmxIEfPoPuwHasTfLUbQdkyCUFwlv4JN2LnJRx9pg9
ngSQVvB2VhBIucwwTTOK51hV+Pg239vB2JlxGTq0K+9rpRi/6CgSYqgyD505pHdl0zaOHePARvPO
6Mm+k8NNrVoeAQUkOJgfZcne6WW4t03pbh5nTFSPTkuT3TwqO21IrtrIvMossBmpVe+Bc9Adk99T
nLg6PL6SlT+ttOicIoxvQYj8gE2C3BmSMHPmrnCNQlYANTOiiBC2h7oke2S0wHAGxqcrT82WKvTA
/m8boLxJnm8Y7Jqdw6thALu0ckDiDvXDEDXEMVXdcBTMdAoc/srTjlnV6Sz5MIqGhaEmVu6bSS07
pDNu6dTlTiKZd83cbgyjjx9ykpMbbRw+lARDVcXklxP9bhvJ98tXeC1zAOsWBlGwb4WOFOc1hsaq
aIoM5cjzlRwiH5jJmGcWISqsxe+lGM7F6zh0MG6rGMO1esXR+okcmnlw9N5KrpRKFsG5rkUU8ANh
LMkwTRup11t/OxNdn+1mKgA3HN3NlrVTtfbRlnXBa2nNreMzIq3TFHAg8pwFXWT2sjFBjNXED3MK
fqUClnb5Ax1ByHiXR2RApGLmFxUPfgtBbet2NqwZY751JD81RRZtFLPyKtp6lTlsSZxezz3qk41l
OEPV/8hU+z6iObg3ZSK7XduYG/joaNvTvnKlTNmNWvzUteQpwAgAyDmbLSCMN9Qwv2VSdd800pWZ
DJrTz2niFD2KAEFvHEIDs562FjlREnlKHlF2wxp30ubvakMlJ40I6LmJ+dmqbX8sZMz5pM22z5Kr
UJ5zB7UTkHRUzZjAKxRXPVJ1p0ddd2fL2KCqpGJybBlfzAHd6MPl81uLUQRVYwVdGNnQeVMgGXBE
I7Ut/BLAJGp1a4xgao4zL073ZRgKPtaaQSyE8e9LYs0WxoMgjBiYAIAzbLNPl9VZDfOs02kYREXt
nV+RzHtWKK8bBgNU7ut2XwIN8MgDHTlWvomdcINsURB2V9Uy4dgRclm5jYvzSRrHTRiBOlgK651c
whQaEdHM2o1FzqkTYivEUnXuxtpxXwPtDycHq90GRrYtG33X1yLXu67JXzH8knogh2oD8OXCN/PA
mWqQemqikoa6lqMsVOGX060pABh8nBd4jA3NtrwPf3QVcHlRFp33U+IVBxUQNpqTbZonlAO20c9w
Z32qlcytfRFlmkhd9a0fTOtaSeoIQZsqN4EF5BUsrQjsceXDWXh3YorRxGjKWQ6YIq6apIJn77eA
S82cNrxtH4PJp5vEZXOnESCBrJt31HJWQgoEE4I5CqAaIp9/q1svN4oysXxXc+RDuc8+1bgLqgkA
vczVPfMuflCIC250wbDWypG+EcvnQYEiB6oNCxrk2dHJtzoV3XD2UTiH/0YCdxU0MjSdPCLHfeGF
yD0AobDnJ9LcbfQo0mfNoViY77PRuwdg1Bkmto4iSFOUNksoMQr2f6Rdx5LcurL8IkbQmy1t2+nx
bsOYmSPRe8+vf4m+cc9QaKqhq7eRFopQNcBCoVCVlXkz3SifxC1z1eQPUCW0pMFkpdVrL2wEMCCZ
wBaJfigdxLraD5RKS8DOf6fuIOwi7VHJt0ZHeho/MpdVbVrzFAyUGyKqPxiDO6dji9fXWOhdOrRh
4Smx/8aD99DOVM7iJhxLvw1YY4NrB2JpjTjQwlqoISHIUyQFufFZQyuKNyCFXbLw9qufbWmG/IyF
mUDKxxlcLIXH5WZQWVNqTkfQyL/En7pgGrUpfJRWcmJJoK+lrvhy33tJ9nphltP9qJFymG0cecc7
qFGIUGBs7NFpbtWX+Mf4dj2+rB03hUhaKKIsCCp9L+RSWUgiFyNg908TPiHnF+51C5eNMgVjVCgs
oRjJ42VDp8CBILSlPqIl+N8h/f8OFfzvZCJ4vP1iitq9Pm0rqY8B/JpQYq+absOxFIYuuP1pE1RY
nOdq1AcMlXrqcbR5QDaQ8D1Mz52HNu9DUJj+g+ymjhhb1UP8nnqso73i/QbqrTLayZrGSzxlHsds
nA3Ce9/hMWEc1GGvsUQsL57AmsTjEAMOgCF1GWkQdauJs9/HfCbGXuv67+kjyI8xDqzFFnBfgzs+
8257HzuRrUiM7O4C6UQbpt7e0MvuAe5oYNjf+RPyr9L1t+1O3oIHGqUW9VY5lh+imbmTaBYAyEQu
VO8ZudhvVq/KIN7CRqNS9+sJlKoijacpBVjASR+B9xxtwVY2CDelAzZSB8Ke/Q0xzUoCL4L2f1b/
r2EaOzUGUTHxE1AKSWqiXYIh2OSYAxVB7qXhhRVp6IP/H2uYu1Z4INoQAX5dZl4P49AVIVo13YeI
+kLKwgr/Zj3fFqibfDZKLlUTWKhtQO0VV9gAMxzAhWTXf2FXOS9aQPSKqA83hole65Ee414XXsND
uQVdd2Gpb/phcrMGxRvwYtgcK7rR2ShlVaUGdIo+lMTK4IhVHsXcEPGAADxa9K1FOzsx61N09kLb
o94KigJq6UIRffe/aFD5TXOku8EGEd8m5xhHkuzZMleirVGhgPd5DZjoMQaStsLrVi0i08jTyOqM
+qB16mAOhnZSObUGoYO4vX5x0BUx2jYVDUBwJEBGZI69dDDcEHJDc6IUpqKDIc8X/LtGbY9+l3xd
N0rHV9oolV0EQPrGtQInSnq8xtMpJHlMaPZlxIgzq+dPATwIoVzAH9T50yCsOoQadrbuDdvXHSOd
netLucglzmtZmLg4gDEfxUlHItnkcJiPBcFRvueOIujQ4l2cmH8VUxYGqRMYCYmcKaEPSZ3Y/0AH
8FaXQpuxqNUPBFUdUdZFPJglykZl9IkhzAjPBE5Q3AeTrWWusu83gtccSslDFaK/Z/d616PZt12a
s3QueqXiuzzCO0zfEdhCoTmNy7sS6gFNYbNgE6vusTBHHfMxHOU8LLrIkyd0iNTMnmMGrpi5Iups
x2GFSsHcRxBpj0BdN2/QqcnQYgTw1GOBmC96Q2dfJBMHIIvBKA6dBIpl3IlaNKMZ/jA41U1jheD3
bp36M/Dk28b2v3KELzEzRxZtwEWLgbZM5YRTo6YBHrOovKLb2Nx0T+NL8CRulbvAgzSAI5uz1bjF
EShAJNmB1Xr1MTiJgTnfxofspStYDrx6YegCxgYArkICR4W1MNUCNeLbyOt27WHekvZuYnX2+Cye
5WNYCePFQ+a8/oU94mmLF0U9d+Icylg/eX9WO/lDwqprB5ytB9XFnNYfQJ2Ic17cGguT5AwvTIoD
uo08N0U4o0R5Ee+lwJRJG8nlthKjXnABMabXR33fRguVzPexvhhu3B1Jb56o1YNDjXEfraeni2VR
IVvodCXm1TryhtAKb6N99Y4PeNA/4EY3YonEBtUYwSzs9jlvzPiGt8lAcMei31oLgCgEQd5LFZCl
08XCXMrj1uBE6PvxJ7Syx+FJiBmX4KrPLG1QoYFLIZtg8DitEpBaJKmpjr05lSiSQHzUjp3yB6uS
trq5S5PUsUD7vvObQCBAeHGwOxUVveCOs4rXfp9YiWhWh/hF2JX3tQU45x4F7RyD/XbNSOdYm0sd
lkDTR2Q6uJWHVERNSE43asdZvZp716+xtdxmuVrqhGS+BFH1iI+8coD8cn+Uhp9GFptauuuR/UtT
Zl23t8KXDi6lhddQpyQr87rnQ0Sdaafu9KNwO+2aj9BKwZVuOHpgz15ng2vtIO6ZoBbWWqljM/Rh
EecpvixmP7fjdt5Pb/kGM2WmYIFnwsKAttU4usV+K6++CJaLphKguKwUqU8D3/WP9UFyoz2R85Ft
KM6SYhhB+fn3rGfcRYGAxKOlUSpB0dS4n1uMY3tJbdaBFzQmZ+rP0V1mKTX0fAjGHcS+wEZkUDRK
HX7Pxg2sJQ+Ln0C/JOMcrDXDjBBRtM9z+Ka2LcudSACgI/zSApWeCJmsR2WAACGcGodAorT7dD/v
iEoSqLYO152XtRwqGhVSFoydEvlu4WM4RgFEJmdYIN5/bTlU8DFiTpZ1XUYqJDdm2fQnJXsIEtmR
tR/Xl3IxE0B5Bz0NPhRDMvIZNk495ttgk+xa6OgGW+Vm+hEBY5A8kiOBXr437OvBVG4NxkrPCtjX
lkpFnh7qS2Ov4geQaly/LW4a8i7AHJv6pjjTq7SLbvNNcOz3kRU8FlvfTJ1uozrSVnuY34wH7tHY
spi4SAC49pOo2DS0syaFrY50oeADM1AU0GnmtqCp7lRFz6UWPlz/COQEXrNHBaR6RA1RiTG5QzKG
ZAdkshduao/1GmLdogYVfmR+TqRo7FHOOs92RY463NX7weU8xUKiEDqp1RWMAbzVRHt5Mqnwo8dl
EKZgCvGin5Ol7/gd1MTOEHNUkV3uAxJ4H7IrbnhWWnJR5v3VsyV6NlxtJrWQYpwh7URQ3jMwba2p
eboLqoX/nZ1uGWMlGt+qGokkRzmuT+OhhvoG6DZuUuTxwzZzmdfXde+UaOYSSRajCKJbJH+ekZtg
NyuLpOwSyjvAjgO9jjk9zwCy0GUlRauOimE2NHKQ6F2QkTXCNA5QF4vOA0SVp24nV3XR1Heun4fV
+LowQ50/f1RGPqzx5TLQeE7la8Z/XjdAYsrFgVsYoA6cpmfpqMXwyTnQbgceUEtoZco8I7StPmjF
hRnqvNVKos2Z4JPQ1mOeo8E8B+f8p36ae9L2+prWE9aFNeqgzXkiJf5EbqWfwceIrugzd6q3oYVa
8VFHltHZgmPcRYdwtohY253g8BvWmPSqb37/Bvqix+zrkIPDMPLAs28r4gNk2wALnNxm+tHHjI+4
nkIujFF3vqYWTe5XCGeDVemW5OZ2XDmq4CoOio+gfsXYSu5V+/RYvrNTmvW4trBOJQFjaMx9Z2C7
9dEk7FSiM28rVBF68u7y4pv5PJjELiszDgcNahVDKfXzHnarrN3kxmDn2QvDk2gI/TlyLpZGfsLi
uQxQTWpUI465Yqre9IwM5EF+riygCo7asYvM+ib/HC2A+DaxUwlWxMIHr7Y8FgfHoHICpcftKwhY
Y3wejklJx2NPAAYyAjh/yHfx7g++KPliV6KCQYWdoIi6OlZxXIfJAVD4yDnTST8V28ku3HDHAlgy
F0kFoVrKMr6e8AxJNFueTHBI/lNuOZNECf2xCpwqMsvZBI2vb7MygTOG7NpSqciktijmQcyKlNqC
TWqDIyK168cQWAqCI9vX4OAwJ5e3yx1nN3t+E3r+vfgOEPqxYjjbalF4+a2psIVuEB8OIE4/10/z
f5o7UDpY0YGIYyYC2lrMftr1GHXBYOYHQ8/5SITw/EMJ3x7uy68Rf8tO4+k2OHFIPyhHL519c5Nd
/f2uX4CZfa0APifNSKl4cDDijtdudhQdMm9HKm5AYKhITgBHj/73Odhfz/QF3xkwGZmaK03kBTdk
8N3fQsR2C65DNKGYLSHyOrm2Tur1QoSSskHEDqfb9Ha4R5/G6ZGSJLCXO5gw+ud6vGLcszJPxSut
zoQxaJEvNI7kQhMdsIiNGpqpyXmpY8g2Kz+5GCGkN5OKT5Ugg3WsUXF0n3lrPOQuQRBEozWKVp5g
tcaHbEIVcFOi3oZpKhG4wKfAbWOzm5lf9nouI/NU1KpSvRBkUrnpge7s+9FMfVjUa+v6JrPMUNGq
6IIKb9Io9iYB73csLHjNktfrNlaEN5FG/3vxyDwVlkbeKCc9Rn1EeKgPzU28FXf9VkH/EgnFiX8V
LIgCf5B6H4Yh/3/p0wVuVAjVqS05OC2PghToQE/FDnDR5obk1AhI2wHpU3on1eb0CHodR38vn1gF
XZYj03DSRMS9p85w5KAZHlqlO0q+/lzE0U1d1LFZ1O2nlgmo6YKgF3BJcxaHn+okMzlA1srli89w
flkt7/9iGIKKRMhIt7J7aYMH6Xv9c7IzuzwynzPXb13MlvyabCCLQWtCR1OQkBJ0pYvZq+DY2KJb
uDEIqTGW6DC8jGWRCk9NnReSWuOejw/aqd2mrm/j0fQ+Opn9B7BFljUqOLWNoIAiH990BDWwZM/Q
D4cM5TPn1V56ZIqCkP/tMvQqMgoGZFpeodYmd0lQT8BsAYvabqVN8C7ezjez1zukjIOhR99ipfy/
cdpvk9QCk5EIGpFoHx7y7XCDPNEabrMtJOc37Oz3NyHi2xoVertOSMUwJAAAtFtFvKkiJ0C8w4i+
4LQvwV1R4AXMuwpqVnLp+MJHz8L7MhdMRdwsj6U4Jq9g9Q7SBHh9jxvhbrYmtFdKS71neCv5Yte+
KBV40yDIM+A5UJkH1duNZEdQcoH80GEC9MASoVymZ6bIaMWyvIiKw3WYS2Eaw4sKtTDLCrCV6I2x
LLJJ15ZFpX1SovSDwSPFJzxDwTPAVY8k0Ejv+XPnqiZm2Dw0AVi9ufXI9q/30OAYtZtFLY1R2RO+
RtSEUH7PTaQpz80tFPxYHF2rnV4RgiQiUPTQq6aRW8okgf/K0MhhLB/J+Pf4KFulDaSKS4JObzUH
xRK8YTDFB/8ku7HDoZWEWQrxXIubWAxB6/2H7x9EP885w9eEKAeCRQbJZLEfI7O6bzwfutb5R8Lt
qs4SodOZe6wexPpTfWGYeqqHWqZXgn7eCYg8cbpJcsIvoucK4NxhhpR2aUF51SqPzGfW6vlZmKbu
lyBBbWfIDORq6GO5KqJT/yLdt6b4GmDCNnI1VoN//WG3sEjF4DjMS64pyempTdHTvfjNcJHE2OrW
eDJSu0KbW9x3L8w0eNW5F3apQJxiDiEfJtj1j0R5WDADp94bx2bLb/6qyY35JBGT7qgGYuyKurX9
qB5qUqI73zP7yOOOIdJdtEI3jECxmnguLFHRls/1Wh5j4GvaPrfKOeosPQ1DBH05dOUgPgKYAnLH
NLXGirMgn56YeaTvuSB4BYXF4+z7kTnOMW9d/1mrEXLxq6ioHFV6J/AR6L2EMvtqZUCz5k57uW6D
hMCLELmwQUVhjGAkDcSCkTloT6ieRcK7ENz6gmr6qTVgqk6ZWLX61VyF0AqIZGL6gmWnDocg5zsc
02FH+pNktoI8ZjTM28bvrIx7dXkLY9TBxFDFFEdagmDk9QeCAcFE60HcsBLM1S+1MEOdxqSVZ7En
dToyvzHqgEXwrCt61UUXJqiDV6J1rkoDrujWFnfBJnezH9GP/LN7na36Rt5HdsKb5WBe9471bs7C
KnUE86mCpFCMwKaY0c25DeAhEwKqzox6tLJzB6wBLPjleiBfGKVOY93J4aAr8BDjQX8i3FbaS76V
3Aaegurco5Y5wzZ56MEXxCwKsnaZOnKCkBS9WJGuHFg90OPNCVTAmr3gUf46FzJc1bm+xas5ymKx
1AGMG9lXlAk7DAk7yx92Woc2EkQVFOg/X7fEWhuVDbV6FqkYaAQaogFQt25MPuMciQWkZ1ihn5ei
n49V3uOCiHR8MO6ffnrnNVYMYZw3+vGoFn0OpcwAIM9d9KzuSjd0y8L+SrYEqZOdAjv7vL5361nN
92eiX5DQtpBaVYdjkPmpHu03qTXVW82agLsan3IUCyaP9VRnuAY9YiT74RxMPI68ggn8InpsMQlX
l5IrRMykbfVaXyyPii6cHKc5xpYQwIaPWj3o0l0jH1tjg0vtPujvRaJeV5Y3nMCgMGJ5C/n3RRUg
C2q/lUssUfJP4/CcNNt4eGN8OhLjL644MrKNIVCRyPf9aiOq0FKcO3ikfDc5QHXhKQUEpJ1tdTc5
sS6c9QX9a4ymHgQ9H0i3MCDuqdlPoqVuCI2DeSNGXF73/28rVKrbdEIWZjLZNkR9bjg0JWPT1gE9
35umkU1dfBij6tuwM0judQye863wH3anbfCh7nIXQkCtOVottFvJLYCk2uP++f99NRoxGo9qnfCk
fdq7MzjjnMIjDLFjChYvUvFkVuxZH446AUbSNT4GuZDYPhmCWT3zjnJonnxb/EftyDJ5W98PPJOn
Z/2hv9ho6gToXRY3YD8k65Q6i3fqh9CtkMc/GFB16kVmg4C1TupyHdVUyRK+wMMBEj52h1ED29DK
91llBmnGuaPnMSMu5jqQAf1lzYa1LuoerdsCoIVeOb+Dt7PNiU5sZxb3rOMJLAB0FgjmhEaPd91N
ST5wJbZoVGypoYvj6xM5iNONzkuu3xd21r2W81tWh4z7+zfJ2L+nnhbjjQrZ8OMSGzpYxklyCWNM
ZkUWUKPgEASSHO1KlkmSuF5ZH427jSCqOo5jSroejeBNoBj3MQcQ2q2ZyU5ff+Wq2zLvPeZC6eCT
IFWRFZz9+YuMF82PpOctSoARts+qC5pC3vy7gi1hIQOrGqaWaUJgNZJmvq4RuMlLIbfzBx+62OHH
B8oku3b4q31dWKO8lQdpVNeQFJekE6jXAIsPy2b5LKFAwW0jxitvvQG6sEf5aTOkfMv7SF/IPED4
hgLBEfPYaHZIQN2lT4Z9/VisHsZvc/TciD8oqaLOWN6EIRX+4AsHVWPBoVbDi6piwBZMw+KFcgU3
JnVQtzFBZoyg2CRS8GitogUIwL3NBF+tr+jbGnU9BG0cQfwX4QUPoQ+IXZvdXeIoGN2YcCuFG31D
NAFmheEn63ibxSLJz1pcw03Tl0VP0D3gTjnziHZPSDzBA9J+Epj4gNcfaVXlT6lqaVvxXtuyyQnO
2fRFEMDQlgTSQ51XafJqWR4Kf+DRiYy3k9OgrFZYMlBZwPbsWV3P1boWWAUVoPx5wn9DZTYCN6Hy
Ip8nC7HLHbhlXGmDsWYMUggfozfPTouq+x9MwK6509IwFXMyTRu5rpliTy0t3yMvCvm2BcxGfSXp
DeveWA1xkqaC10XESDP4sn/9sNXI6VHKCwQmWR8wcBvdE0hqyZvCTf48HYIvNrBudWhkYZPmKSEF
mSHKgGUa3e6ZlIr5bbEVjmxC7LXDsjREfUS9TYC1VdE/Kf3J7IfYbOTnuPi4HmNYW3jmOFqcjUkv
BV8Be6zHbTRchyp5khnoQ2XbeCPv6yOkIBjHkbmD5LpcmOz6NJS6GEPig6Wj9xXtxFsN49HJieUf
q/n3cgupeKNVWtwnEb5V4/Cg+SZ08fqbIFiP03uwI5lwpDj5R+Xmnv8xAM4TMyI4c3epyNMpocDL
o04cVANuqLGayZOKM4YE0cdKHsJpFz5d/6RkUXSggciJpKM6iDF0gaq++KqQCLlPZjeV0qqKD71T
zOsW1vK1pQXq3g2SdEzzHBYy8CgFfGuiy+dMpWRJRmUq5Y/r1s4/+NqCqFOeTJCmSqs48Y4VmC3Q
mN0AKRw9Vpg6UQD+yT1hMCfNRBMm+LxuehU+go0kb14Rqr60VsggdmA+ygeM2tqSG1rJrviIUJtE
fzi1ARG1UlMJzNpRXysD803okWyafdRaBc/kqVx3pcVPoZ4ceWZUqGTAl7PmkDQfo6Q6KX9okpcp
iyyxFcy0OqDcMHOKmdUtFIt80wgT1tklZ/PyW3xvCOVcM/iGhgZUYB4PqN8rQcqiaLSJDmOIVm5r
ARPFOELrZ3ixbsrZlEgDY+EMZ5O95N74QlOq+5iRW4auuEXuddPXJu8WdriT98IRvsi6TJk/gHI/
ZRgQhRF/EURGu2tMDEGVIJhQLWQRL+DSdwY3/QhmV3+NN/WTFpssvDDr09PNQKHsjSQYcRP0bm8n
ERmqs/Q3DbjO6G2ActBfzmEuHN+gLp8BOhuJNGDXVaPZldLtCOhoPDT2xLlFNthj+ZU2tyE2IuIr
xhdfz16+v7hBJRECCOOkCo0ALDe7ITWTpDKT9+JHu2/Q/QwsEHWBAjdkVhGk9cj5r3PTgF2ti8Su
CbDo4JkgFnK7S2wemL+BYMV4HR0WEnOit/i+cocNtwmP5VN+VwBuhFk0V7wPj/kTv5c3ok1mY1n9
0dV8YLEt5Ncvrs126kWl40DykeanOneFERnBzKLJW6uWLr87dWFFKjjYtBJboJWnaf6Uk5cmBi8u
iztotRK8tENFs6wFP2Mu4hu3rvHQHzBDbkZPhoUba7YItNK3apelVrNaJVoapYJXEMlCoVc4yaTL
L9kgiDGTreER1YSAWQsjcelKpKRHeAZMpQaVFiVezqVvkhFuJKFxa1W+Cau6N4OhOEi58Xr9vlp9
oS5XSMWqUlCDKI4QKfJDfQDOfUMIoFowVJNTww4TF4R6BF75bU+nJ3dQ6ovHXoa7oGWfoH5yG93L
u+CGqHRHTrtJU1O8HfDG6R4AyoOk+whM+B/k5NdvpYtuaFJlCbQG4U38bgR1PpLyHmUO4N+JzlwJ
NBXrLDI2WqdHe6APHSllho1WzPoAgDBMAo5tcvUfVlaZO00lzQmQK7I0wWBrR6jg2PkW751qD3Es
oGPUyiQDK73ln7Q7DBq0NZY/O+RJy1r59QABYtZfoxA8ugqDgMcZimcnEAkBbrEp43A3a39T/1g6
FxWLCp+TZ4GQkOTVYxD/LKdTDMz79RPD3FcqEIVSXfBVjoRm/Opt3dN3hlvs6tDMftS6Ge04SKqp
hjkdCltswCNN1D3ABxywm6bkRv19vNBpeq6imbNyJOjKadduBROVelD9gRBsx36mM1IanUbvRlLP
CTV/diYZU36hVSeoDbao+ACS1zvZbe+AYd5uGiADG6iusVd7/TK7kCvoMo0fux5uNH4JLmdWO2ED
wiVA3ZVd90goGNhTIwyTdE915Iw5hM6b74bRR6KnZiM5WnfHcCeSm1z5inRPdVTVJjEa7CxB22if
XWJq7hRhfICkifF9s9W82Wl/okO3wxzl8JIgkWDxdqjX8xidbrMGbSslSYmnAvQCbF/tjtPEmZyU
n4q63Oca6LNn7RFw1ye+i7d927pNbXitoez4DDOXhboxQt1RjOJ9riqoU0IAXZ32ihzYuophlxjt
nME/tIXq8Q1kh+pZMUsVogj95PhxuuGl9lhH2WcIlUAgQL2Ba7Y1WDmh5uzGPf8KnJ3XNpWrZYMX
56qtlPk+1PHd8+7UNfJWBDWx3PlA6SOiSfpelbs7vpIBDgrCuyLVbGmCEDs0Fes2s+VOu9MM3VMj
0dOG1tOl8rMew9s+kLzrn5aRlurnK2GRfw3AMtVyhgPaOKAmeRxwwYC5r7fEr/RmsvVNedNaucd6
gjLNUgFXDdTGaIzzTYPk/77dNuDkJOpWmNWzq61o9j/YjTyWB1GhFzP6c5kXWGsXD5VZCuFR4TIW
/uB6hgSRgl+vkkAVm7okyUNtG6euQjum+VBJiQaiJfpJ/yoO0FS6kdEbYU1VkTTo2imlEkFpaNMi
jM6JYLBpvP4sysKuTzLuyjNEZ+Ex6TzLSiNigX40OjreClPmSMIrk+7sNxWS/z5cUK34dSeTmmsm
gcRz2esym0iuiW+BMz2RFhMYK5xqK1lGiYo+Kxtg+Mn5olmssKrSoiwm0HZNQ+YWgye1g804dozc
7kyLsDBRGppUiuT9HzzPbo8mFiQfTdkMVZRbCEsOq4fNygjO3YSFwSQW8TDJsZmD1Ram/o6HyCd0
0V/JaHrsaveVN9wT3oPIGjUbdOX+V/XIViVd7Rcssp/zz1z8DCmO6izX4aMKZoNRmwSZOCGcym7Z
x4Fpi4oxhpwYUjJij/kdipRm88RZX5Oru/EdqyTLSpxpOGrEDX1aJVhW76KUIzvBrjWFuxaDwCiH
2t0L63MyHn26SEUZve27RuhgkJBYNfeJUyCl4xLotbXe8MJiKyOR40pkEanI0nF5UgwcrAV+58TQ
saniyKonwLU11OP8mpG+MreTqo6pWtyMBgnUpAUK7JsMpPxodiiI4tWlARbKTN3WjzxosBXB0BWB
nltJJa3i6xnJBZfypl4cpYox0vCbaPZtgfLGQOR8BdkhcZF22+vmHKFfFji6LZRIThUrduq75FQJ
5rCRWESy60nit23q4mvSUYjVnNQl0vdaPUr8UU0fGRGNtYOUR4LVu1WRx5CnXHCf3uZutPO3/Ja8
j1uve6mfmIdu/ab9XhXllUHGCXlGYqhiThY54dk7dy/e+pt+BzFZzBtFcBMSTCcW+vo3tctv05SD
lhEaCXKK/hKpEESWVqALE+Fb4opPrQSP9dsU8FcWgIy1xdSFGBtZlskkDe+qj3yGlgDPmrJkWKDn
U8ZJkWpZw0FPomE0a118HmQWop5lgyrCZgJKGiXJ40P0NmrhKKSfDFdkuLtKnjOLS2YqJr2oSWWZ
qNO1h2lHlDWh83NP5FqbLTS/PKYzrmdF/3qESlUy4rCYA6lCzsBtRsCSU3fqN90b/+aXZoPyauVO
n4rmlAAHMAGaq9GZqGJpENUhSmO/LjctgrDRh4LQ90ChyepDvPC1++JI6ArOY+xfOQAA3MAsLa9+
yW/DdAU/z/y5mqD764UjpowbGYwXufTP9Y/JskF5SyXwjVr5BiZYNGhfRdlWGb3rFlbT5sUqKG9J
5kQVu9A3XH5HvKTdKN6fkMqsX9kLO5SHVHmUjakPvNS0qz6I8uhwVh5VQIz+B6WI1QRzYY3s6+IM
9Kqala2KbyN7k5M5geM/8lsULYHLx8yRPTM+07oPagqEiTCTc6FMFKpRIM1NC1dQQKOZAu0GdsSy
m9wi5DZcyHhkrUZ+49saFX7lXkJvv8D0i5ImaBv5FZ4DpfEAJrEYw136HlxIk1nWPpPCe31Xvw1T
R00ZylKVKsyMzKd8Kz4LpEBJSEFCoAjJTcMcXFsNK98rpQPy7IsCpv0bTF/6Oxlg9nFTxGarmfKb
+o/vEkHvzK51J35iTfKuxtCFYfrctUrYj4QlNuQ+1RgQo+KnMnf29aO3fo8urFBnr8maKqlbuI1w
IhgmiNbskqN80jyynYQPjKU3zFoWdQijrIomPoZBxQBvffOgFD9llQE/W/NOkEDIUDcDpS1U1349
elLL8ejsg0c4r3ivGzAFXbidkO91lINyVbLV1HAZ+7i2rKVJ6kCAD0IbBjKkpvegeiLF8/oU7fq9
YUl3nd0/z8/s99Waa0IiA4y9ULGA9Bl1FoYwT8O4wVmoSu1GxZPZrKJQMxVIMIiawRgGWAvS0IwD
AbQBLRBI3P66p60uxZWc16QXkoCiTt5mW8kJd6wSyuo+CiAjgR6pxMsq+fdF1EQrCOBLETDaUrpP
k7d2/MTbx2R8rFX/WBghG7swMiXhmPfoaIHykEBYQdcGlbIK2LnsGB0JeL7YzrNFJCaRwjDHmMiR
ot9yMjA0CjQteA3MeL9aV8BgL3I8UldFHx86tYWibVfzbmj4ul3WRmCno4q2RzJYqi/AX6HjKYGx
Ts1/MLZh1X8WP4Q6+1Mlt6pWADBFsjTMxlV3+QPoaG7jl+QgWILTez46mbrZ/q+aXKS9t9wBKga0
QT0oxlQiAeVOUhuZMdRrGGtby1qWJqjbt2lRzRUzmCBMh+DZIc1+KYZy57wTrBh6h8pjyEpBV313
sZ+U7wbZrPYch0sx6oAX6WIAv35KKoNTjmWE8l1uUKU4UStcC8auDTV7BI2+L/zNexXhU4L2m4SB
Yp5aitoGkdKO4OQsOTBQKe9JaZii9sj4SKsnYWGFWkuT+lylt7DiH8nrUaxMMvujeJLTJugOsTA/
qxWA5aqoGKaIc5rpOcY5ZA/zuufBGZeIh4kn/XG0qq28SU4deDf/5tlIBAlBOyCTW4nydz4X1BbA
KcTOVHsS+PzQhgFLNXL1Jl8aoTxe64miUhAAx4Ee/Qw2Omlj3PMnMlzfWuJLalWbv/l8iMgiRJpE
SNNQ909vNJFWgdvEmyzCbojBnB/kxcO7aPKdWBWwVXin/G2Nfuv4vixnQRVCZmSe7VjjoDV5L44B
6KkhPTlEVi5Mnqz0LZCDrGiyel8sTFMRG+gKv2laMusda241CqU5FuJtmoyK2QxKbkpCeqoyiZFj
r510BdQ3CrJ5Vb0gCxNLySi1wUCqO9XQrX1pNOB1lbvrH3HtDoD4N5IISLzrmK/49TJqpDiv6xAl
nLZQtmr3bvSdFYVfrcHCrK4F5KUh6rJJA41PyxaGJhV3LodiYsGU+2YthjpnUT9rULbDnR1jIlmy
jU/tMz4RnbnO5u3hQcVt9jAwkXyr32mxhdTBE3rACcoE5RTBOM3hDXRVTYVjnbW15x00F+EIRLXs
Qt82ySauTjsg4MNtj/Je0kBasrKEl+g4ndQHFBlSU9+kd9zb/HbdQRiG6fb2NIVgNiEAEQ20dJoC
MyVsDz+Qum0imbHM1a38XiXd5i5jVIZHUlTvi3pX9v1jUJabOJ2862tabUwQ7WMwV2jQB6Sn3zI5
gEZfDDvxQd113rwh8kjAGd3/wbzUWvBA4EfKQ/RoeXpoItQNHqQVcA+IQLlBZlYgFOs3RLoLOrwm
YbOeXjAXbbPvu1Vqb0XWNUimYcAWkj6/Hu6kQkcyJF2D/ms+yTsBwEMT6suAxYUgvFI83g737XPw
Zpxfe39QA1m74BVFUQXNEFRFoHHOhTalczThDUsKY5kTn+bAlO4mVwSuVngbWeQ+q766MEflE/rY
jzpHrgjRA73iRtiXB32XbQiGSvIEzSYEZpFtoEThXneo1eC2MEx+2OJB0fIZNIAqGVVb6EEl+ocy
MsL02utruZHEyRYGMimcOgC1fVcGlIjQJBHO7nTHymBXkwgFKuc6RNJkoNOp66AspTbIOZx28iTI
7oQ9YVjQH/pnAvTznWIj3l/fOaZF6l6AbHoF5n4gdqqf2Y0McGyFWeLaCbz557CNHYPNJ0NuAfr9
tVwjdUv4xlSJQKMSfIDgCja6BrflJ5nUJJTr6ZHPTMYSV6OaCtlCBTBb/kK/L/O7bMJzF23Quxxa
geDTyyyDUDD7m2Dbo4IEzpMfLHT3qksSxXlNRQiAqB7lMUapZmmN+7YQ3uv4rpka1rKIL1zs48IC
ddp4Mqysk3tPBG3spvI0cCrppvqKyhETWbFKOwIR0n+XQ52wWc/jbuCwHNKQBJBtAxwCtEgDxwDL
gwymcwjp7f5EBHG1b7+0TB09Tk5SRSrPRwKz7qJTeaJkpq0pD1aCwiNyC8mKzewB8xmgYnPqLyXE
ACyYEi3m6Vy9ShabQMXzUpArcAaTa2srhJD6hFLAMYIkDRmi9k1/n2zBmmYZ2/rvSBoXu6ARxuhF
AEqFyZgCggBuHCCArc7r91+qWTy2gDizgGarW67yqGgJCpJfiR73zVHGmg0ZnhX9HF1oBmsuQU4+
pTFGqyY09CMXj+sSGFz5tfw5W8YO8zqY8Pwb9pflz6C+fC+NrV/lGBDih/vm/0i7rh25kWT7RQTo
zStd+Wrv9EKoWxJ90tuvvydbd1WcbKpyMYsB5qUBRWUyw0eckyMPzkOQXf9M+4CnSmuOaymJ+bCy
lRKQSiDUn/a0WkH8TPYCxcYalPFOqbEC7EBh7DYUHBHQpPfX7dPaq1oIZ/eBm1hJBDPFMYOxs/ux
dxLxHCqg+ug7O8xANzo9Xhe4mofDyeDDKha2yVTGNsVZr6qdiMJTga3K6HtS6x4YebFs5Y3StisI
+HAw1HTMgYvXN6qtVc/d8EyGJ4Pktt5xqWPWTOXy5zCGrJpboRzRuUAZostsgCPfYWSVNpMpyXHQ
b8ZvEdiArt8B/TdZ47mUydgzkjd9JOQ5kpPyrQO5klYXfpmGfkOqfxE6LCUxr9jQSTklqYIAXpLO
pVkd4k49J0RzTXweZ9DVX0Ze+5i458hdnTBcCmYedVCgNK/VsFa/1+gx5rw1PCG0MeC0DzC4T3F5
GsPWn67f7OrsykIuu0krT0SpkwTWQ3sYfUpog56U1mC2S7ijkFjFNph5+sv5mhoTNqkKBrvkGQ3g
FqX/5K2xpdmdgC64iSlI/tn6WRYOYIKyzb8aQ1oeVv6nXdbibqrFIqUlLcmnNRiAp2+UTXku0b3h
OSCOorB1LC2Ok0Y34QQE7b4sX6zgmfPp6K/9qhWGYSiKblDK53+eJrZSPahRe9gEmYtlqSNdubAc
UUCwW7glF5VyLarWseL9H3H0vAun1gjVBDQs0O7QqWpy026lPRrPB15PY7XxvJTD2DvwqU6oCiSU
SY5+pG6T3ITYhNb9/Oa/eBKr9nxxKsac5ZTdLNLxGEMDrai+t8vcCTAls6cGzbStvVrY2OYE1meE
VWzai77+FddfyeVWGdOmdGZkBkKRAhnxTZSO08ypgP9FwS8CGIuWIhiRlAiddVrmmRs3C90wRkDY
bosjxnqzH6Ar4HQUeS+FsWXWUAn1KKCCK/X1vpfu5WAvdodJHd3a0ByLEDsaSo6LWL1H2s23FICR
f6FVTJXQMkYVaUMdf6/FtyjlaBvv32dMRwgIp1bsEFKn1kMQouAu3F9/CKsl2895hP8/AaPOnTTm
olACKkY0+4egqF19wl7PeS7ATxSObhyTk6Zh6N7gvBCqT1/MyOLm6MkXem0kigI2cXiAND6lUed0
7X5OZPdfnU7VUdtBXxQ18H9K6aLQ6q0Op/tPTq5sgOmNuJRrP+g9fT3PH0msR5uAtBWnLfAoQDIJ
imEUkBK3PhSvIEg8orbPJUhcv7+LPMadkTSNzSqE5x6b0AkDzU2V9xIDp5wLXH+AFzHMA5zztlAN
KUo2SiRvFNJ5wSwfZ0M17TLIXmTV8FBTetQz4MdIwIsY50dJzf0q6k7FjO2R679mdXlJVy6/hnms
eTaIdUw/ZzOB7F66Fe9K4Ke5AFQ5lS2W8QH5BaST0SP3aWDT9T8eoiDv1plXa5b6iKkatFPaeHKz
5n4G9PYk8AA8V0MVlCGwvoOqAPg3//lq87HUhxLcV5ugDI4JyI1L8SdR1VtwnXJudP3zXiQxZhoL
/SbJzD5Aspa6epf4iHc5IlZd3eIwjAoiMZf1UIMJq+XCVQLVKXrL6TAMKlamrQrd7ZTx0P1WV4z1
i0x2NwFdUbS8qEzKjaROzoSEDUxooOnBkJ/Xeoqjgcz8Gy/24hyVrcwNk56pWDVDl0EHPgTGPLCM
Zctd7uhpuW2rgzzecxRiNSldHFT+50uxFCNX6whWVJ9Pg0dRRkJPOqu3wVv3BHgV+yb00Lndmg9v
ODNAw39md3pvjxtKjnH9p6wnjIufwuhmE8mh3E0wgMlxALyT4mrgVQ49urARy/b4i9aTO7vbgyT7
uuRVv78QzOrkaNYzsaCTtB6qACCk9aLtf0EMtG7h/+iKTG3DwmPpkdQKdaLRXp8YeZJCDnNvHa3J
6JGRz/tCiV/KYTi0DbmFFr2qY+6MQEVy2yn7dv3E68Hq4shM+Jjpg67LtNKTxXZ4L6KNjKnqxxSr
PsMNnx1D4d0wY4+IFclBmeNdW3q30YPWqeMG7V1z12b5yeoMNx3CW3AXuUkT7tISqBEFGFEydVtY
RoZWZbYDrqCr1p1rpN0RPECdbTSGaaeFue81MAiowUFMi7vYwpCJQsanqcH6+CgYnpnXh2Q0baGr
75tovokj+YC60x1KjeDC1VLsQVuYFJkkZwIMyfVbXrf1l+/N2EbBKE0hzHDJQTC5XbUr5MqpeaTZ
PCGMdWwo3TtWKhAnzy9pesg1sAtrvJbdKh/Hwh4qTGVQGLoKeRR0U7/7XGV6yLF2UKFJQVeZepgG
hdIaNwcKDcZzmatAOkvhTKQSCqkgCMqECHOjSHDbCuBz0pOc2PoudjRfORQ/qZEAfrkvvzeHzpk9
5Sm94aU8nJtWGFOZzEauBDrMRJIcBem+UX71POjmTwP/JQhUAX1gyDThZ3tpk6A0evc50eQPeMkA
JaLYeghQ0NMrnHZbY9dpeGyO437EMgvdveDVrFZVdfELGMsw9nOuND0Ski7BsqgCEgexnU5pAG75
QjDvx9I8miUsdMljI1m3Sehfwp8rSKTZwoNkjkEjNfC5tJREGfIobfa8KXYFuCp40zqr3WF9IY0x
+lUXz5lYoJtXeeXO8imQZ+nFt5jD424Fck/GGH4VzaEo62H+CNpBG9WLHih+2AyACxvgwXx5a9/Q
kFBU11F7lRBL/9PRNKIAJnCKpFelgU9U8RCl5kmftL3RFDdqKNwHGcF4iznujLbYjUbja3HqV9N4
ikcEAHq7S4ruJRgDr+zVzI606OG6ZVy9keUvZKxWB1izspWjFNm9aTr1beLSzbpxr77Gil1ueKq7
FqUuxLG5lSrmURZpIswX5lJSHVtLE6d2sBq9LEUwRiqV9EgusxAV2NYZnBqM87QWWh5KRIvNTvNU
LA0W6P/z8sY1q7SUy1ilWm2mLqMIU0kWnrJWeYoLw+3EYcP5YmvBy1IO/fsieCmTiYSNDrvQ+uWu
fyx91M53+jHCjnXh1j+Fx+vy1uLSpThGPYMCjUBNxBMmGpLfcieSfaprtmlhj13l4fJz9EVj9BPT
u0hQJTyP38zctEQoecn+30zFL8/EmNakIKoyG6jZqfngp+18TufEb9uMM8TNexFMsNVabYz8D19K
K0DrpJ269KlPP65/ntWO/vIsjImp51CWsZmHGQVHdOKtrDvNXeTrbrHrAptGAZiO5b2J1WbDUihj
NTQygUVURZdj2H/Dxuo3OtIzb8Dptu89mh0kzg8uAQfnNtnVEJCX5LFIq/6Y/rKT7N7KgRln8XLc
1YRzcTSdMR9yirbvpCPAovx4SooszASVMzm3GdhCQZDn6ueaS/S9ViZYCmVtR6GbDWlxn2ZI/B6r
ROHwrorltjETn/NeOPrMLu6Jc22YE61uNWjpq8g3MEZ6Cp86rErN39Vj4tG9OVC1/uDI5ZitT7iT
hdmqUNbLCLzbZ1AxndFxAINJBVgrCxTx05Y3SMfTC3YiQxlM1axLik8aOW3kVufyjQ4wpGjfq+Ah
aOz+u7ztttdPyXFvOmNYikgXMN1N36ikIYU6ThMPtZPnsHXGqARx1AKan4aFe31DF/jQpcai2++Z
Np675jlTnbEukmKOHSYIfw8d6xmI6RzFHbf4cq+dP1HGD8pBED60gy3trt8lT98ZG6P0edoIKvxp
K+lONPh5m5yIpbj/kxR20oIouiVmOVDrR5JvsdWD6jVWbrAMfF0MR8ENxqpgVbydtATLQ52u2lV2
K8rIn3JiaygpXZe0fm0IOLEeizFjtqknN3NcGmB13cz6U4IVVTVUbStNOedZf+gXKfTvC21upkLV
kg7vgsjZm2xMR4PwgOF5B6F/X4gYlULQe4CNb7JO9OTieyJPfqSIHI1dTT9wU3/ui1FZ4Ph1czNn
6SclSoNVYqxNY7DKBAU5D4T0L27zIovRXezihVEbwAYmu1mBu1Yd82cGdUIdzyHfLRMM7zLSEK4W
Uy1lk9nlGRktNrQCVCwNVSVXuEGhSTi0rhV5FKaH8o0Nr/X3GkBzduryYcp4n5FR42Gqh0wgAbop
AhaCstTOEkQqKc8uch4kWyfOZYzkhlmMJspsyY5ZiDGg4RVOp2vdd/75fmxVOFRiWSMK9SlCvWvb
9AhaUiBDglI8H3bj0G+uqzK9miufjcWwCQU9NxqCjg1tmEsoh2oA2Ba3vGfJuzomociLLhpqOgZu
6bOr94ZbdDwwkHXnf7k4xlxkojwPNa0oaNgDys90nk07YaXRkemEsMsbEJZ5H4qxHZlq9llG9ywo
+KwR2xTDXiYOnTpX3OGncSg2pRfBl6FyM2zFM0V+TRzgMXoqmCrfed2EvwQjl/OzRqbVZytM4LSx
hPvJXQCDLNCf8yG60PhdCR7S62/nL3HCRSRja+S+bnU5R5xH84J2Bya1bX3IUJur/PiBa2HWnypC
WFPHfyo7dh9KYajnPdSv8LCedIzP2NxxZslpKpvCV+HhOp/1hOTUA42Cl3qvzigYIN76j3gmfi4s
oTUCC/Fzb9n1LvWEeyDS3TU+xc+kM5MSZ/Z9tY6+FMjoDDjfVb2f8UGVQdy3oXZOetUfzGmbhtPZ
GusbEk9HU+vPY45NgHneiHPga1azwTr9eYrlW5lEr/MQStuhUTZxmsR2PGMEsSj9vLQmJyRqaAtY
ONTlEMUKGXW+Wt/rqTR4hkY22Mv3kplsy6nZKJguGQbhhA1bR9TqjVoZT3M2AjYw467yrocxl3tm
9BgogW2XTjTvww6a+Ez88QXh5y0qwDEmc2mjlmDVSLS52cO6jboIZhRaIg14ScUGs1CH9BmQUxQ8
O3LL93kzYho3m4E1yTOL647rIpLR2TyF+TV7VJmFXHSM7ldU/6qkiRNH/UVNL1IYNTUTWWyAMAfj
22jPmjbeyDXSTgkwD3o8E9s0El8ex2OkBV6n5rsxV06TIrxyjAXvepkAobCGUPkkc0h2SClAB+AJ
tC462cWOIjWFrnoSOL70L8HQ5eRMYNAGOqnNacCSxR2I1EDUnh7CffCDzvApTnBoN/XJeOOug697
oj9S2b3GKkoCa2xFLPQW8q7LDNsSc8/KsSEXh+nL0BsO6gwn4H19GwCSa1fKVLplpRCHRonO9Wvn
3DoLz056rKvnBbSpSGp7xtfOedAMnDfMgrCTZGr1KqTdIiU9N4lgBzKAmqbs5n87CGMNw7rOACJq
YTehBxuqgBXz6H9VFIsxPTE6l2pJMdIyC9QN8OnKO/AzXQXNmV90B4Lns3kfh7E4IQFycW3iTN1c
ggT+h6lzSzGrX0cWsaWMaje8JqMBw2iaJG5g1KY9eaxvywjwUE4yIRkIPmgXTxPs+UF+4Z1s3eZc
5LJF+IGAqy2mGKjogkzPqIs8COfeGb05RtM59rk6txocLOQxya8UzlkFjkYajTW/qmdQdzZPhWN5
yfN4Pzqmnb/R/plxi4USl3fYVY+1kM1EBmGYprMlQbZZxLZeYGCsSBwjnD2AwLrXtWC1NwuV/c/3
ZPtmQ6hH5aCNgV+/mpod5cjvfgMVSnepvpXuhO/hjnYLkXmFdt+60EfOL1i1botfwCpJ3MSxaGHE
tizBJRJ08YtRYm0m7Ju9WIPWZcTqg22m+Y05yRhIbaXRlgXzG4mtH/Gk8DiCVu9eEU2N7jpLICf7
ZwafZCp6BiVK00aauVaZ2uJ8VKYbUj5dP/aqHi3kMN9YGxFcFSbS6lZuHYz6271wFmJeDkP/lS/Z
2OJuGYMgJ7mUCzogWShysA6MC9Iggh8dLAFtTCyacgJ4ntIw4YeUGQ060BNmFiI8o6iyjW5XR5vC
Gm0CVntQGDtdxStTrd7k4oxMNNLEs6T1IYTGo/gz1WbXUCKwgKn/qke3kMPEGyQlaa5lE3Z9UGTv
8C4PRrGvYAhvYROgIakvJJ6S2IBwVA07f7n+XpR1NVEsMLgpIE/8rHouSkvtVHcAu0ce33jZbbIr
DtluPk5ngv9TNGj5Ybot7mgfVLUHF7yjn4WRaKOAYkLxtL0CuoBzjlZALPIUeP2rX34ZczFDWxhd
Y6JaQnFO1SflXVddLFRgUGfyFa8Bclr0VLrWG1D1lN1w4JlqbVVl5Yt8xiUJhVkgK8GXCAYsi8gz
ebMycZMM5hF0nj/bMLmzysjLBYrC1XsCkXwxVD9CYzxNBQbs62xCDhM5Jcl9TFnD4ubZgcjmtz4i
O7VFN49o+5CAa0nS3tJA3Q5FdypHBSzqhYrMJ3nqmug0Rb0PonpvHJC5ReZrnhc7lLeOrWnWdqDG
blSbO0OdTqj1OKYq7gszdcxa9eMsOASYTWoFdA0LsjcrYdtZ5NXIpH2rad5ECqfqRQRbzcgJgdZT
0MvNsQUooU7zsgeFFlIjfZOAVjKLPlNf3R5iuz2DWoHHSL+urH++FVuNMloQkgp0olycnjohdcAk
aNfD/3ouxrhKI+gM+ghL5a1L0ZuIqxZ+EnxqhgKiVe2HSrbX1ZMama+G9nIuJpoEbbTYZRPCon6Q
7Q6dmhBhep7fzyEA+DPC8dpUo65JY1xm1sqDEOm0Nqr9HKyXIbfTGeMZoPgOfUHYXD8a95UwTiSS
W6ETNIw9o3mPZ7FrNhQLIS9QmKJMH3jaHIm84zFupATpYlLHyABCcRemHwM5D5nXAfunKwEPEHMu
c717utAC+m0XljWpzZloNaLmuumP8iRs5jDYzJL+jqYtQNoyrNxVyLd68iL03QZQyumpVACOEHc7
M5HeZLAjXr9xjkGTGYMqt0nTjLQdkjed0zapowW3dV3bMeEyXq17FYOS5oomsJyYb5uWWmsIbU8H
mSg+r+6kqRuBcpnOTZU/sz1vHI++zK8v9yKP+bTjgC3KQcToThg3IK0R5pM5ai/Xr+8vD/YihPmg
iiGlWjN/mrXB62/JTbeJ/NZuPWPf3ssHKeF4QN6hmO8VxOIot4jaN3kk27P81EL/rx/pc7r3y71d
wkU2TK8TcRbNDj5WvSt36kZ0mnt9b/jB3eQZ23ivu9apfS7PwglzYfEOAYAbedUL2CWd6z9k9aiL
30H/vtAV9A3MAG8TnacY2xhJr72WsOic037GMtdOy7xKNW4VcchBjaOh9NyBc6j5jpGhPe3hKt9o
8ax1xp+xzx3rW/VOi9MxrzO0unluVVhx8zT9MvczYFBCz/CqY7ybMOqMwvu05U6ur6rgQijzWtt5
Crq5gEo0XrAZNtIhcMVbA2ATlEJKPKRcDCTeN2Seq1yaSaIVbQoYsJx4UQOtTzB80/k1xkVqN7sH
k8qWCwXGOyYTpYUakawugVEb9uVOOyYwM7S1Ef8AchWYXnkIAetW/XKt7OiNHANpZw5DmvqIDuXy
K36mT+GmQcU3dMg34miu9eO6cvC09MucShFqQhAiugnTejOjoi4Gyn1ndruqCLw6H12S1YBrbB/0
GPQYYuih4/Fi6elu0LElkujOWAp+GQSe1eaRnWKSwJ660RcH7QVZHMDTB/1dVkc7NGaezVz1OYvr
YhS7bvRJMgdMmYp3yq52P9lO8RI1T7yNdzNUjmIS8/JFjr6x8y6WbAmVVNSI3IvoMRwtX87Uw6yG
nDSYJ4ZR6zTQRbW0hGjTB0+livHUgxy/Xf/069enYmEKGD+iwsa14NolTUIQcQ5B5Ymz+UvOilMh
zE9FLvGK0NQgfLWOF1lMdEtENWzTEb5ABKbevv4xnSIne0hNT7/FhPcxC+3k0JTA1p9snXOT665V
ucimWr60/yJRCqyF0VxP3+fefNAVu/Fnp9nl8DjJU/D9+r3+RY0vApl3mbSSFLcasvs+qd+LOn+0
kmAAnGWwG9VkmynCbgQKnq2I01ZtwlctHAOaXt3IXRjZmgFMjAKm+/qPWn9Pl99E/764hNxU20w0
0BxTlfEmHmJhU1UBuM61lHC+NU8S83LztipKQYakqGxfg0TZdE13Ticuugh9MteeFOOD+mKsqlYp
UzjcwVOAQISt+o/Rqb9Pj/9u+xuYan90hfE/khK3ckwb3TX4ocGzZWv/ilt8KYJxNsk4pnUUjMDO
8CdPcYu77CHcf6KAb/pNI4CchOdvVhFpDMUwZBRnAI3FQl0SM1MoAhFih28T6MiAZUa3z0htt9so
svttuDFO6WOCmf1hi0VKcEMeZXva8jYw/qKhf34H2yxKALSeRT2ymfFDeaW7WZYXH6V9gcEFCm3G
7aLTgujXp3ORxxRMc1DXjrLVBf6I6dlGdKZKy89yle0E0j1mqVIAFCf5rgDa0VaGETBrITrL1/Vx
PaC5/ATGIGIcTh0sGb6rGGWniFSb8Kai19sPl6/LEvSmWljJZq8hJUtaxxQGt6nf85y4ZNZd0Dbk
Njhy7bh/BbZ3J2+vH2/dCFyOx5jAVstlUH3gZVX1szbfi+NBnj+ui+DdIGPRhsJSW2DsYACvIudQ
IL5pDhys0vV5EsCzKtAQSTHYKzRTC0PCwkyHaWfQmEuPMWiNeyfuUa+sbfo2Nd4mLrUkX97mQiRz
c0ZSAhVvFpCY1WejaO0ZHH/dfYFmfwWKQHVq3evXyD0jc4/FUKQCYkBaI6bklgnm5KD8gUu2M3BD
kn0ccA3P6qdbnJFxEURTpajRkXw25KPE3Lw43XMORdfzvtyioWmyKKsUDZNxDlFBxLlKkE6D8vWo
bc0dNt335L9gB9VWI5uFJMYzWPrQNmOAxleip8dqVB5LQ9mqSKpBbnksOmmrxtPGIu0R+eGpDQ17
RPai9eKzLtWHwAw2oTQQu+m7cyRUDpk7Df2GOXMa7HmPYL00RuPUku4UC+FbYIDyqG7e47bP3Equ
b4twuG9RtdWNEIuiQBk0AQtBRA9Lt35oDcdcbJ50QT1EQerrBCSMiSE2tjU2j0KEzzz2h3Zst3Go
O6JR7Jpqupda+ZRV3TaI+juSjA9qJn8k47DvJOxIpTqvNb8eKy2uj/F6TRiBoC9usQCudNs0TFwi
YgYgwKSmqYAAM96Ecv2oGcQNqim148japIV27tV0ayaAvMTkMm85mveTWOQwVTeACmegAYXlGAAs
USD9jfmjiDAB3rjAS/Dn8Y7vjLliGackaBNJ1ApdTdqSAGOFZ/7IN4ZHt01Bkb41HrsDD01xfSj3
cvsq44UiY7bGMofjBQP2rvQpgGuK9jAGU7g6v+6OFrKYMFztANBg0lFmOijXY3iscAQHHFdo9cQ3
vArFam6zEMZY0TFHLbaUURUp+vtMfhFCAOxhizVTeQDQ3GMx5pPooz7kCurajZeeZ/SiEYZWrnkD
ij48ni2vGMmVx9hOTN/2WHOizW8XeyVoj+ZPoBbyRsAeAeKdOBxDuurIFxfJGFI5kYRkSpA8jX6w
0VKnQ0a/b0EBOldO+ii6YM1W7e79X9XsFmK/WNVoyjKMaG3SGINuYWgX3A0PalmuuAh2KoTUeTtH
FfKUZJff03aksike1S13ZnLV2V2Owk6BYA1ISdQCcuoPFdMKt4JNd3Lw8O8sA8MgdHWMN1LHef1f
gNuMqFGtCGqt6+l2knNvmoIITAfKKctG7/oL+SwTXLlHjbEhk0CUIeqV34VPiqeRmXYBYvAUkG3Y
s93TWlntRfehI9qxj4hmMuzrP2F9xA3cKsC/lTTQjzA6KABmcgrHz58Q3Cmg/BG/j6iDUnJcDPw3
vgEMVQwP8E6+rhsXsYwqZkOSBKMFI0OhkjBZ9176jU0nNilPG6WwVn1A61Bsz7OK8mSLDR7LlbkT
VKsR4+L0jIoqxIjkicJ+S13mNfFkA1XEJuiGhsLoFvmdgCFHzoWvv+nLyRn1JL0Okr3x05ZL/mzZ
4Zb4gau7SB3poEbzwJ9u4olkAgVQADWaQOfESmtL5O8G6ozXD8URwELCZ7oiBNmMYQUpK51c+jUB
Ff66hHWL8+fWPr3xogYTJnFVzh2q5upmPkpbfadtZDfjkg3x1OHThSzkjG1aW8WAd1m75TF+Jsfh
mc7xCp4BclVMK2ExO/MEl1cZ/UsEczkf4+GBiKrpkwXXpD3MvuFnNwiYErt8RxIDJagd8UUa7H9D
KGZcXv9nerM4rDk1IBSj7AjZ+FKRjzHfmBUPRYuj6J8HX8gQw2JuZwEXCvYtDxDjdqzigClvjuuT
XferKb1cIGtQ8jw00wlZc/7Lukl2ySP171iMRRniHN5pn7DlWHFOzrTNIh/imwpGJXa7bfjAc8Dr
LuTyUxijQqykImRAO8u0SrvVQULXPNWzYAsZbxOYd7mMLem0rtXSAVoxNoqrhKOX5IDh5IKZ8tSb
sR9NW0hKTysS6XO0w5CMp7yEnuZh3bgA/BmQz7gYDOutFRNdelkyLQMsNohAFs9mzLpECjKkubRC
WXnWg4h29WMDRcxupidzB46LG8x+G3vATDkgsrF2nTO98CYzVw+++BX074tfUTRTFYQl3IMxmieA
wW2GunCvG7b15udCBv3GCxkzdiMsTcVrabzuWQE4zgfFlRIcs/M+ZqDT6If4R+j0IPPcciSvlvIW
khmVmeVGLoauTzHbS6sX1UbwPqhZTbhbhZ9rYF+0cyGKUYmuy7TY/ASEwISOVdjqs/irvo29wMWc
joE0DdGwndzRTSPM126BjPsvkVWMxY9gtKWyAhIqEtUWxOOW3z0JXvNGI43cTypbert+vby3wyhN
Dw6dyhTxgiMsHnfjq6jvOALopV25VJPBWZKlsbKiIkc7LUGoOCr3itmLfjC3j6Fpvsh65E2hsasC
04/jWrRDAHlXQGANZXKI+660rbnfVal1G9ZqbZeCupWw16FmhZsV9aaPDCedYidULSfPBfBvES8L
p5tQHbdxU4e2nliTNxqyaQ8Yp3GzJD4FZX1S6xkYzrObx1HujrGo200NVlU5lDzBGEMQ4cT7Qm6c
Th3cQG5drYn9oaxUTpi1ahkv39pkKgJJaCRmZ+L2zQlWv7UE4ILMOoY1eZCm642AhSQmhsfEYKqO
wWeLLNiAVgVMw6knP41os6PieY5Em4C+lk5OycfupjyZ72gIcE67iqu6eNomYy7rRu07M0NBd3AM
uzkDoGGrbIDry82h198cZqVNScf8EMsOFSdB3ZsKQklZ708IIDpbbYot0YnbRJKv9SnPSK06U/Mi
kLnePJOjuQ8aWkbW5lugsReg5aCp+6bdJ/IeE1M5oDa2lOmVt/5D7cFX/bqIZi51qOsmGjMMTkRa
+AYokd6xpvqQdhUagZYjCaqfxeXzdaXmHZfxOF3f1gZOjPtNQ3skwGXGyDsmqGyNR/a4ipRmLG6W
cTxpSYxyCuB4Whdkveq33qXEl37mh9/U0CkcitgDHUWpPvk2nrN7gjQ09XnVpvUG1uJnMF4oClVw
BAcIEKWHzqt3xIdV9gVn3ss+7THzGma8C2Y8kZIPc2uOmBPJo0cyNlg36G6sfB+L2vv1L7me3C8O
xrgbQ5MiRRqm30BBmWTPtDEANDrrrGMr0Pj2OxSNbzBDnr4no52d/tezMi7IqsRZaQsgOgjJt7Z9
iOvBFcWjGUW8GGZdUyzQ/qHTg6YBI0gJtDAyAlSiYzykE9jw6CCXBWap7Kao7Okt3DWFXX+XvHET
+7xT/uWi/0hns8/QjNJC6JE7la/5s+Rj4VWyzY3sgZzc090KfBXoPMk/JIySzVi17d55w07rzuby
AxhnI5SSgBkJGqwm4l5s9QfBApVWGvJsITU4Xw3SRQ5rCzvg1hvDp6uZvPaW/Gg26Yb8ov00Q4cB
5HEJrIcwF3mMASSdjimXCAGTZkQAz1Xsqhac61rCE8HYO0AHxOMsYEwMu2tObAEwN364LoH3cRgz
hy17YnSZAgnxS5h/1OJbhVWY6zLW03ewIP+/AnyWFRZBfBYLRieO8L/h93I37fMzpXygNTTVLsyd
6KZ+88Jz+ryDMZasbTSwLXVwxa35lBag4QODaYC29PWj8aQwVizogIdRyTgZhQMMxsyxqvw4Fql3
XQzvHTAWZDSCLisqPO1+1o6NMrtimXKGa9a7tZePxK4/jAp6U1EDhxekdvGdUpsnbv8ePzUfRNpY
AATNNoPhXz/XenpnyYYInBsQarLEgkWRgqhNQ/xSqK8zykd78EXBucIg7YrxHB/7yZ6AjITtQqA7
XJe9+ukWoplPV4LmJVcSvHxF/5i12cm1nzXhYbavBoQLIcyHA1ot8MDocjjpiWdML0WY2NFouhIG
sXmqzLtMNuMRBrk24gHCWr91FR9h7qE6CU51Sje1Jzm1bal2thG23Enh1ajhcko2nZBLEFIDY/D3
ztNwHo/VXtpaZ/FNOc1O6IxPBWoUO96QEecDmoy97xujGscKUIMZOLeV+SOrWrvB5Nn1Z7KuF4vD
Kf+sQCBNDfSmhv8svC5yKGRu5JN3I7dLjx7O+Amu8c11mavqvhDJmP0JvWdtBN8E1itSWwpu25G3
vkd/9BdfuZBA73ZhkTWlq6WUjriIe+wP+0gX7Oh5BikarfpZO14IsJ6BYX9UwWIFeNxZBisYr6xW
ShiX37Q76Z6WqJEhcFcqVonvjIUkJmDOpFgksghTWVvBjsiRa3bkJor0s2bGDzHwPaY28SZFPuvI
ejtDPIzx7Jp9sm0bwZ5kYGmLxkMm90/yUHAilHU1uVwC45KMWq5rYOjhp2nJaejbvZVZrhnId11I
OC9oPepbXANj3Yw8tpSQegy69EV7Z7iIN9CujId+K++MO2Af7yjihggc+CqyJ3vmNXjX1fNyWsb0
DUOCFcEUO70YdXJQ7zkgsXBMILVf15X14OJyUrYLOlW5FPQNnjKFnAeJlKzb1eY3F5nyrMfoERam
zUfFWrfsf47HdkKV3gSAaoAxak1pbGGy3GH0M6HD00rudH3iLPHxpDG2rsyncO7p52wqFFB6dQ9s
g0c5qM9CmLeg81Z+Xb/V9ZLk4lYZq1fEZCZjjkQQ1O9+4zSnVrST9zy1Swvpp7zLj7QqaR6wjT4l
jgaWaKfcyKXHC+PWW06LH8LYQmHqsb9E15eSHdaXfO21A50lLcaiyBZ/soHGr+WGa7BWq78LsYyB
VJTAtNQOryrZTc8Um53Cos9Ofc/HqaCK8NUWX14SY7F0TUdHnTZ7+4Kc8ziW7DwkW5GIEnqt2kfU
WVv82ZWm4PH6R153MxfBjD0S5U4SLB1GWRhesra21ZHX+fxLSHIRwZihsG4L0s/IkQYnuLNeZWxp
zVvdrX/llh2dUXq9SRwcb8ejouTdKWN8sHsfmEWKxGmS7iTrYwDcfV/bJqDRmvCbqP2IW84ugMJ5
MOyGTWFGXT1MeKc1SMTE+/Z18ESvB70doEp3o6s6Boik87sc6KX/x953LUduLNv+yg69Q6dgqoC6
cbQf4NqTbLoh+YLgzHDgUfDu6+8CpS010X2JPdLrVYTMiCa7XFZWZq616FF7AmvqC6AC4D5BwS3E
IXqXWl7qR164cdjs6Z0BnIEQQkeMK9QjS559TbaF/FilSwu94J/YzD+NOSmLUMU6Z0jnZ1JmZqrv
GvJNXnV27P8dyY2TO36OLApJoTZMhTc0chCjqWvP5o6/gYz8FgwLq6Uy19LYZh4IesvULwOkbzg0
N3tv3RbXHkvXmty4Vfft8yN5uVD7l9+Zg4CUkUg6dGvQ83Kt/GjdZCODkctuDhPTo4YmesNOkAIE
NM2UE7N4zq+g+36VOam7/EC6TLJw8llmjqnxRn0YOoYqAbmOJCQ5YvGgaEeaV4GVGVkHOYNwX3YK
SAJKJO4Csg8NH7kWvDB6PBbJgy+BVNqD5K+WWqTpTRIdtT55FPQxAX0ejdn3toYUsBfaJPHXFXsx
xh8o9Jta+hSL79XQLQRgCw6PzRxeBocAwgMAO5hBHSMmD9QYj58v4NKJmzm8oJNSVFJQExUdyOCq
aN0m5CotNkGqrj63tBBfsbmLI35TA9uLzPDgts34mDW6g7Zl9x9ZmbPron82L/IK+zFW6FPY9LEZ
oLSRllK5kEn5f7yz/rwq5gS7SprHii6mJ8mK/CBOBhkD1Xi/dlvwiVRQDOytJf+4MIf6zG0JI+li
roIhrk8ktLIJnLb4LRi7pTTA0qtkXrCPvVYrUopiSfg63QWF5W8Tu72pVmLFwdNWQIcxfk6OEkAj
v+/5//nW/x//Tdz8HkhU//5f/PmbyIcyBAHt7I//PoTfSlGJH/X/Tj/257d9/KF/X+dv2V1dvr3V
h9d8/p0ffhC//w/79mv9+uEPTlaH9XBs3srh9q1qkvrdCD7p9J3/7Rf/9fb+W+6H/O23X76JJqun
3+aHIvvljy9tvv/2i4bj+z+nv/6Pr129pvgx63VIX7N/barkFZne+c+9vVb1b79IOv9VVxSuEk4M
hUABERuke3v/kiH/ilS9QkAGoFAOUXic9EyUdfDbLzJ+CkEZheI2Sny4iHD0KtH88SWozSD0N5hC
GIik9F/+8wk/LNVfS/evrElvEE7X1W+/nEEAGFEM3WAATCJFdk7KyYYoyIegJG5Hhh2nug2p3sAM
qyYw5SG41rvsPhTA25AouSnl+sUYom0adJklAFNwikIaXO6lUJPLDf8OJJbX/ggZ9qrq9pIUquBw
CcpryW/QQJknh7pUNoPBfbM0oiu1jdHXyfvtqKiZqdWVNUjkUIF2gnBmWFmj9KaWNwL/mz+OQ+A7
kLQBPyujgaV0smapPGytLAXOoK4S5jKl6ba0qh9op9WbNo5VM/KCck3rm7ivN2N1g3W6V6Bb1UAA
QdKHVQYzSVRuTjbBH1P8YUpnwTZmlCsKtBAVDo7TM+IgiYd5KUsGcSFKZ+cJqNBLtI/VyYLbfL9K
ToP6dzsTPZEGWXYw48/eT77epmiOkQhc8xQNGWNqdmx8jdJmWiCr67yDEYLXvtZTS++iJ00FARUN
D53cOH6jb8SQ2Z1EWlfI9K2GLBWIYbJNUAx7VK34VZ53lR0a2lFikt2DY90aMumFxcOjFpS2J/Kj
rmSu2sWFKeGsmVXuo2eh2qlj++Sp5aRas4oCqNwaoQYlvir5rmgiscaqeWt9UP+QGom0OgxWstGG
dtwaMXIj0jVpAjcgUWT6njpaYUrMpihc36CIYkewm+rkvlZSEKLIbW62IrZT5Vsf467NvQ0LZTDp
NOkWgkXm2G8EKOUW7hCs5NnyToBjhpXVdULJHHeoUIl1kgaABwRvO1PE42poQBKc6a9hQ5+6oMPU
+2l49MLQM/t4PCajupVGSPC1Smn3pL31DPqqSFDuU9JnKCQqoCKDZJ5RxA9qi//QAvaqkG4tIUs0
dDd8aC2jGN1EJIAc+WYQXyEosssmdVVDvpN65ctIKwhq5d4qaNmzHwDtVQhi6gmtXXVUuJmrymtK
qQs1+esklu+BiodRFkFhMkY9PzPuwGTogCjpGZ/zoCMr2ITJU+gbZt0jJMuzXdK0m5T1V7pGMocT
dTWKxGVJidQWHiBEHCAt2TpCxsdPC9mz8pF6ViRnJjGQs6DEHNJenlxGuErQd5JIYtU08XU1ls4A
rpnSq9Yslhy1CJ2q1wIzGQoEwtyroEqrr4a4AgGFPm7rbhC2KGTA/4IBDkrXHT/VbRncOFS5C1r5
QGLPyTKxgq7KY5wf0Yu3zotJbDy+arP8sYn0I2ZuN8bYKHm8bX0wIaBtT/PQmtPh3vTjyGx1hpb9
dcGkl9Gv9gl/AGWuTYpntd35o+ewaM8SdUU8bmbpJlA7p8uD6ybi6DWMrpp05Vd3oxRcpe33eAzX
qXYAs/WGNsWe1/uk1Mw2++pLe0/nVqyB2Uqyyag7XcNcvScuKcTWEEeIv/t1anpkxaQ3rkeWEUFH
vKDg//wBJoMVoXynyrqlxs3XWmJrsBrcqVK9E22+GrzitpIbS62zlaLh5Veq6Pp8mGRbGw76IP/Q
kMGi4Fj3UCzQhWF3eCznNHUbHEwoHZg9KMWkRLH0UXUg2bdtcrrR/NzqgjeSTV2qjZOkrVMyRN+S
wI7wnA66CHmWWbjxNqWEji5WOKGirDNtgLbNFy/wXDnjFhsNK4RQc6gNTlC/QvDb0kvE76SwoRuH
FIRhR13yRWZkw8VU1KhNg6BcUytuD2oOr+0sub9rOkB8h9KkLN2WrLxrgsxUIGTQJFdh1LodWKcQ
Rxo0BoXDSoALOI9/8GQtFNVUMasJs4MAvzhOTUhphXCMLbCQfQHpamF6IXYTVKzRLBoTPDbkTYTW
Xx0urqk3A4AxoQGnxtcSvjdqwDGaouRcmY0HemYPp6Qxk3ZyXxsPeRZRcMd79PMverJPhq/DlRi+
SsOuxUcaN7jvTb/YCR0iNfi45bgDR6GpyqE51nBeo9mjnE/rdQw+Pxn/2QIsUzITVWHTgKYHvpfh
U5V8neIDBhzXtrpSJ6P4ZR0Yo3GV5vi/+IYYJroqAFnOTZchCd19oUa7k3vvgGyxpXjMVIYndQAl
kY5FN8pt5+Vvo/wFDw07C3Fxg5gbt7jtK69JAMHN7kGrKosCm+AlcMUmIQ/VgHpFzU0SHsTQur5a
WJXsQewRRMwCB0GyeH7TSikwN5uoPo5RYldKDMZC/AKRmgzU2CpYjQskiXxiGZ58xeXUN3knHkQp
Hjv6XaVXigTi/oA8cRyEIHssmtYc+l0zHINsLQHsXDW1JXf34+AU43fP26nFY8ndoAeQQarN3DjW
jDmlEt0Q9UaW12NQbTzK8S6MNgXPrTCnlmiedJ/vqi5wwsiZnANw5jvudyavkFEqrvn4LeAYvPEl
F93aKABMxObRYnUdS3ic5gOYjxrQboPmth2fB+269AuraO57na5xYZtdylZ1wVZdC+7xaNLG1Mxg
eI798SWIv3jedwL1hSreBMM3Kn3LvQeRfGXdtyAYbCWEXCIH03Qv0Omhmz48bBRK5qTBSfZygU0J
VxhUwlZKw26zlzAqt7IHtkLvJWn5uihWI1qiW6VAwecRmqZ21N966g/Rgyu3wAtbB9tr1dxF2SqQ
QivsmaPH/aqFlK8UanbicTy2j6UeO2Gr2EZyV5XDTqaIJ7p0HWRvWgKyhK+K/6SkX3W5s9KwXuVQ
hMnBrpKVzSryJLON8WLFpkaqGR2R6C8CaBeXite8hKFvB8auC6iZC2FV9WgpAXrwc/C1s9ppfd9i
yiNyMqn0RaJaCs435ATqxNaHyjLoRvivNUXbFOIVQ9Z3hb7j0BxG9OvGRvboD5sif1Mwt0krA+B6
N2KhGr7vILiXbFQPJPT1FwoQSKEXrlzeSIXx0OnAS3uYb8QTWQ4fww1hlUa5bkfhWb1meUPQ2CQQ
VqYBUjY+teImSiTs+MSSusEyiMORRC7JrvUlk3ipGcl7geurY7Upp4DYolYr2z62jdwc21QzIxxo
pfrRT00zERa2tf0IWZgOY06dIu623VjekeKHhFAqpmA7/OKTbdAPkG/5Esb3IR3NgBwMX7ESVVgR
mNbVPDXRemkT6iRtfuiKzux71S5dCDilFXjlcAXkrHFS9LqR3M2861h9TofILrJjkuyG/pgVkPHp
bnuc0hbVjqh8ynVj3SEWUULpNS2BEZLqZyqS7834khW3KblPcbfQSDeT7Hr0DkMt4ab83je7Oo2s
3HjLs9bUY82RZKlwjFp38iyC30MuleXu4O9CUEakAUh/49cAw/dxNNXoRlZBk4F4Q4nvRayta5Vt
SHKUCxDladKqF7dBh19ZdG7i3wWIJphaOpCvdGp4c59oT0YPVrkITxmp2SvePQkkhAqQdWSJPYKC
0tf9tdQqIDW411vqxCNeNvw+xJ7vG7TgQcJ6GFUsB4ikKygDlmCLCxyRy5Yq9LVcf63rEQyEFeLd
2MoRDYUZHiAJcZr20IGmYNTWvAVEtbypih7X953ExrWs461Eb1JduclVzxxlZa3IxJWN+76PtjHR
tlVc7zkaZ6MydbviR4azp5SeGej3cvcqa3st0i1ZBlVw+igQjqmBSfwvDHXqXO2tuH+Uos4Oajvo
b3OsSaZ0CJC3It0oOTgxsPSlH1jAFtghThurr5ARM1N8TDb4JmEo4eVbQ8vs3FNNquWHNngA6SZc
WGbFOsJzSi1WXuWGNiL+pxsVOZRCRRVjQEs5zt0oPQnsGCWZCkh3gXqIhyP19ln4RPUXqb8eRmyT
QnVU6V4y4o1G76rOR+Tu3+ljdBUCpDIWjaVAQJjE36WcIvqB6Gcj3ddd4Wgg4FFWIfXsjgpQNN1k
E4KLuI0eOiFzhX/d5Q8JNeyhuKnwXQF7VOvG9XLIaoBLTeFXIrgbE8ll6d2gF6/4cZuJZ87u+gQ9
wyC5QVOMKRqXl7WZheNmDLWnSn+BPvKzZKS2EolDo+PzpnQK0SE4a44xortweGo02tiNamjA0RbX
oaifWNev5EpQs5bS66qQXKP01iprv8mkfIZsdICnWWNpU3zLtHQnt9FjFKBbexC4HbKq/tqFrWeG
XL9mXfDcpe2+j1ObhuxQZBuCBpYC4h1j59TjU15ekVQ2A/9pZNT048Em6nUsHaLqIUtHq9NlvEat
ET16RWHLUmMXlbEGevuHErchZNBSZGLBHDsA9cSeyvpFHzu3GYqtUcmbQAPHcDSaRpLCSPyoFdLb
CEUs01c1QGkVCDonfnv0o/uh6fY8vR3qfawgiOmQbkMMURMBFl9yZKkU42dquG7fCg1xQ/KbhHQP
ahPYupE4faRtqd9VJuD8GzmlLkS4gQFNHW2bgZNfFj4UNIWT6t0dFmmh3jtPsCKpAoIqXUZ6hUNN
ck6cURgSR69xoLms9N2hQEkZYoKy0Cwfj7bPcwVLpmaJ/2wQkYhkmBqD7BiNEKEpEKpLr0B/L6QL
plztx2wBBkUJUGyMgXZyXqdRMwIAXxlprteAOWn8PkjfA7U0lRaemIISqMcdhrDp8+GdJSXfp/LE
6iz72ecJk0JQA7hkC9AJgWg9s+guXhV2sZEd4U7dIOJmUl9Zat05K9r/blrl6AlUkT9TZslrNU09
SQE0AGFlaxqdt/dGaiFiuA5jyPhWwY1K0fOVZ4iJ2ymK28kyUGt6YNMUcVC3VGW+tNKyAr01RZYZ
uJhmH8eQ46H2QXDv9gK5MBBLdZCNbLdedP/5lM8LENOwT+zM6Yi4p0dxrCWaKyepFTSv2fD8uYF5
QntuYFbwU3kueQDSaa6k3nbFPpDv+2Sh0rkwV3y2a5BFkpqoxhh09bEPw9UIl42IcKWMt5+P5dKh
OJ2sWQoNwUDPxxp7BEBwOx5HR+YxAiijxZs5hVoi+LKUljh43Xxu96znfj6Js3Pvj2SE5gYmsbS7
H+F66iaRVzU66KZGRPC6WZ/bW1qz6esnvVhyjxOC3ATAzRXkGzyQcVAQk3f1gpnL68ZksONworD3
XPOJGbSQCKPSQs3l2bWS4e1X3SJOt6ts8/lwziA/79OnqkQhSJBzde6ho4EbnZxj+iCasRbZt7C+
rdLEjKLSlKt81YjKiZLtUPUml7c+e+UptcN+2Ms93otNamp8z7MpG3rr+ftC2kfKkbQLm3he033/
jJqqKjqnHNLls0pg2iWJGhb4jA0u3aAFk6oEIfoXmg9mMC5wPV1c3xNbs5LgCL8zVCpsJcV9nh5z
yFgoysKevXhWTmxMXz9Z3MyrG8HwRHEbBkivKmyeHjxxSBgyFupTkd1XS6fzTCvj9ylkOhw45tGY
V6pJmmqaChVJN9vTuz40cYXINmrxG9R679qt2AvQvawn6SFkp74sFeXPOgrfzVOd6LKBKst7DeZ0
xFHo47iUDXbZKrlJnXb9jZnxzX/BsjEnfHo3hH8QIMgMpqqzrUIgNp+qfo2rypLd9jrcgrtuhT6D
hyXE6cXkNXBjiF8MkEvpc5xI4CPpzwxY8l9bm7rxFpwPTmchGs4c2dbXxYO3CSEjUI+O/ggcc39F
Fgl4L3qJvz7D+7SfbKRWGjM16vEZBB7gOhu/+D2wORIADnnz+LmjuHguTkzN7iqUEARwIVBdQ86G
dU8eumAgp2Z/buTijXtiZHZbNRoYLz15Gk+NlwU9pvT1cwOX3d2Jhdk1JWSl8BMGC8hCo9MSSOFD
esDjdxPvNRuyGA4AAY+JQ3Zg3tqyI1+HxCzdzz/EWZ/V75v0z60z5yrA46WW8BqbNql3rNaT3CSa
1uxJlrR16p26kkD1GDhL9fOLcdzJln3/+sl2qWQu+7mOwWvIQ9nIB02gZfQhrKpN/8N4EjbYjN+W
IE1Le3T6+qnRZPQN2cdglfHg08KhsreqazxF4yVZrDNOpPm8zg4/urqCpBbv84pkz07EQKlpU/MN
9M3KQ7XwtjnrgZibm10VvaQFud9XaAZQj2o32pzUVxl7GtorDxD3rMHrXtUksyFo1W79RzS+2pAA
cIvm++f76dIMQ1gFkrogGAAwY3Y0Rd1pQ8YRK9T6BsnDToymyCPLi46f27kYagHqp3GkevDumTvX
IFBVkL10iPG24a2/myQBv2mmgierNSm1L747puM+f2id2ptNMIdMcGbwHgOzGWBhbrFidmWD0UaF
vWWI2CUXd2pudi13YzIEnRgQKweQJY7vU5Gu6+H+80m85OJOjMxZ5YIuyvVcwphGTbICmlsBdz63
MM3KJ7M2hzXHo8oCJsNCrN633o+6DNxE1U3WPYswX8u0MD+3tzBtc/K4eIyG0u9hj0nyNkiOXQbZ
zW5BAfTi8/d03maOu6x7KscS7h96PfXkVEf5aw2NL38VbgRAaYkTgvuEANxRfPlnw5sW9MR/db3W
Q4YTu4K1w1pXBjOu6TqWl3iML8YTpwOcpvnUThBwdEliGo1D21gdON0qq90hP7SVTAACcO/iegDh
i+0/VfviBtrRqyVo0OWV1DgaIBDSAOX18SOMeZCgdXI6AMYmUh+qapNrd++z+f8bnH6ZWo4+aXBq
viJU+b1TamqHmr77P21N2q+yiice53DdhKs6luU/bU3arxz+VmMUQfsfHU9/tDUp6q+KzpjGNR0Q
nd87nv5qazKA3kSnFFo4GNXUn+pqmnkTTQcHsYF+Jh02KBqsPu4JiJ50RctR2s1yA2UZzUxJ7hjN
wiGbX2FzK7PAD2VpmQdxFLu9tJ0qA6sRhDz+4ito7nzfzXBdBUMchiTPgU0epI6qPipiVxmADeMu
KOqgpavcj1b/WF1DATKCHPxSuuqCUdgygJmkKh7Zc/0Tv4O8LA2r2C0D/SbI5HVQFs7JXrrQJzV3
+RjXBxMzHwVoQBiBFyV21apDkS+2IilGIRGNCGXnpOROYwuhwNKYZs5K6cIsY1ATclVQVgN/ZY7N
AobmDBM1H9O0ZU78oQ7OF1C9wQTKjPEts7oHb6sGCOvAqnDl7727rnb81kr3oCTZJk631q4yupCF
OYuY5x9iFlEOpJS0rMPaobaGl2uAjCtgWfF2Im4cXNDAdA7KrgurefY+eLeq4NzjaKsGOtI+Dl3U
TVP4BaxOVSazSuyyNadLQKw8aeOrVmc3mwgj7r4jmvz5k6jD+RuGqunoyponV1vP00ibthgxSfd5
2D6QHP1PAo0pubIQQE/DOA1U3odJqUFAPI8mv/l1k6p6VnlVE7sBin7NTvDXSNx+fjAu+BV0lv1l
YuZXMIdBoGQ1/AoJbFarqP3+iOJ0b/Dnzw1dPIEnhmbhCW/ReTKoWLK0YS9licbIAj0RRmiVkghA
fFKsVT+3P7d58RCe2Jyd+j7wuQdG6diNBwjFdTcJVf6hhdlGpFGF8leMUQ2obhfhSxKu/9kQZofc
88qBQ1Qmdlsom3dXBQuWTvB0Qs82GVOYzkG+xkHp8fEshULWNV/Dfu5dtm2umtEZrsC4A8ZhftDj
98dhfUXR+4iy4d/Z3yempz1z4sEo0DUjWjjh+IsarW5EBS9m+zJEsroQgV92U4zhhsHzHk5jtk4p
oEOSVg6xy6XWjmPJEuM9Ok2slAPLNX5Tku+qKllycsMxTA0NXz4qGlIRO0a2JGjwzl55PuF/fZbZ
khpp2g8J9CtcuXiX4pm0zZEoIm7m+NdLKY2LLuRk4LPV1aM2xzsKxrSqtLhR2jRi6E1aymEsmZmt
ZKv3XMorzG/NE3SiGFaZanacL4mHXTrQMkG9VEPOX0aq9OOGGSJR5fLQ4bh11U3U+g7q1wsO8ZKf
OjUxWx1FyZlOc5gIqrUCFmyagnYA+fvWUxxFRyOOWGK9ujR3pxZnS1S3YcD6GkvE9a8NquFaeQzJ
wqguHXJZNdB2j4qJqrxjo05OWldQBW3yWB/SQtEtKMNNEkBrqqSVDbqDex4gJfq547p0sZxanPne
pOa+XwpYjCViUm8XgPSoDK+yZOHde3FLnIxstiV8UXvIZ8NOYhQb4G3WFVq3Ph/KxQU6MTHbEqOY
QA0xFsiDPogfoxWueq6xv/+Zldk28IOmMVIPGy9Cn56M1sSheB4NvrAsl7yPoasKGKBxiiifHyHF
Q9mxUbLETfQSVG7emhQgYkzFDc3vwhr1z2w0FUOyolg7Ci9cYGo4n0pEMfIUs3FDlSmd7Yo2VgqW
FEnq+jHgAn454KYpuvZYE4a2lJ+d0MkWgkMORAyKHbNsFTxFTksvh60Arl2gO027z+MlLNT5/oMV
IGd0sL2gyWZeesvKPDSkvgBiUZLNQUY/+Yjq398ZCqJdRJwg7j4/viJmYZpU6JeukAVnb0XytTDi
1efzde75NAKSP4DqgPE4rwxVYiQBEsSZ60P3GN2HyRcdnZDcMGyqGAfeAs+o6W+f27y0H6BOCp+k
c52g4vfRoXu1gXQfDTM3B/w0bWRTGo6hscQ3dO6LNMLw1JepjkmU59jCAoUoVSMxGGQEfVaB5GyU
9IFG8l1ekoVK7KXtcGJqDjCUyiH0QppgEql4TES2z7n/kwVYbANtqhJSBWlmdpaE4iDnZeA2Kt2y
Tr4Oeu5A7d4hRoL0yp/plwtP5gsx02Rn+gvMKhqSHB/Xpik13BHUK9z4kT6hEpQAs5s+TFQUWuWI
iSpQskF0vCSGfn5VaZC1Aa0cektU1CdnfnDspjOrdZmrNMGtQAO9HoBirvf2ff7osYVBXth/H4zN
4hbPj6uy8NsMCtKjdMgQ+bngoPTcIZB/ti9icreYT47wAQg4eQ6hauoe/YFNn8HxfmXDKhg3Svvz
O+ODiZl3JXGYizGCCfRpOwBroDyo7uqauAs7Y15Dng9lmtWTaKJo6jLRijFzGQl800+rFwHeIikP
0bKN7nY08N/WivRIQtnlXfO0YH1KqH2Mnz9O5Ow6RmwGaniIwLie4tsdyvIDkDxieBXhFUkEsF7P
DC2/VRlZvb/gri6c7g8TPNubXd4luK2wN+n4HSgyoEWahbm94Kro+1sfaTDtHCJZ9bQvDZVg97MW
cvehnctfm7F3lWhJHvriOZuyCn9YUj4uYpOFYGsHxMoViXfQpdztuuHNp+FN17FDxpqFt96F24Xi
duQcxTF+To3WKLLw0k7DqgVtYzLSuf4YbzwuDhVPSxPqqraiednCxXlpwZCTBds0R4PlGW6xBHxO
DgNYzbr2G4qR+5Hm68/346UVAzQPBQEDiRpg9T7OozGESsA8mNBSeV23UL0dZKuv0EWmL4S6Z/XU
6dxBg1RVmYJwFMHGR1N4vI9QPZPAL+j0dpSbYrRy19/GgFyXlVvcoBJ/WOxMuTSFgP8qxMClw89U
xHsZlIoyxcHyXihHsaXfpNsIEhbxPr6n6EyeOLxXn0/pWR31faCI3GR4Sl0701vkaUj93BMCTQj6
N1BGaA9I2ULwcZKByWwOjrKlB+ylVURlAfsTJifE5cep1UHnyFVgf1xJ6XxbRAB4Vp5iSWS4h0j7
QhR8wRiiELz5mMKR/phHphr4U0kjCuGi6gE4VhDtAOl4DrTR4QLUXZ9P5oUrDpARkBSrePghazkL
seQQxGitroIVrYMmcxCaEi7thsT2z5tBMGKgQDOlLedtclmfNYYuxbkrc81KI2ElSWyrob9woC9F
JRACkqfnPzrd0Ov2caGA8lV0Q1IFcnrmYJUb6NSCPx8It622AdvZlepIG7Hguy5N4VR2UpmK+TPm
vYYtV/xh7HOo1ijERhu+OWiBFQdL0gsXzAC2jxIXwwaEmttspaA0B0CJXsJMK1ZqsEO6w0RH6cJC
XTjPOMfIKMONEAK1xo8TOEhlzfoAEaoiww9nDyWEcD7fCpeO7wcT00c4iQ+GgXZVkSJCBTzZkdCL
DRzhKj1MDIOpZoG28b+QKl0a1jS5JzaLMI2UvAtLN7cbiIITZ9oYxmaSVEGrraPtlvrbzleLQk1F
w/tnekufqUIrwYBdrg65K8XhVkE3KJRDdylgV59P5iUzAN4beDHjkqHz3pUkTBJoRkSZ2xvjOhh6
G1QGgMjUCy733CVRPMn/MqN8nD6hkFYvCyyZjCZ5eswBNambPdPqheGctSCBpoBrBFB3cMorDGQU
Hw1FlZQrvt+XrnZoHOpWq4mLTHp5J4xaJEU934mwhiczJ7KO6+ss6PZHnAQV8vRu6/Jv6bqwUiu2
kAB9VdD7nFlLlcyzxTJwevGGxtsFj1l49o+D8yEtOeZaKNxMj0xvWMUEkU294I3OXeBkBRVvvCSg
23n2AAxzrqQtVabb0ThmN+GuexMWu/HWvaW4EMMszHAxj3zWXqLNjM42yNgijioDKhB7AM8OVLJP
wXmcWsmudTxTMckXnZr8x0S46d0uNgRenNiTIc+cVu91eesJWJ+4xqurBK3rgD5D8if5GgCTb9UW
URzVX2u3P3n6ZqOeebKSVZU6xEy4hXgcC/RVC6Dflmpw53EdrMg4FBTqNwz/nj0retb4MiIQMR0+
9W5iDY63oWbyVwKIs1tbynq5l+vSgk7XNEruUIXSzm6baTG5B8YU9KoplmYR0CT3Zg8VqgGgYEs6
AGvoZKsMGfAbKbOWSj9n7hoNGOgLxvGEeWQyZkMWTamG6GVtXElLX4eq2slxvSQTdWHTGAgQFFzc
CqRJ5pFPlmgsNDJeumCHXfdy71R4Fsdo8f7pPYITP3VUIxEIAeRZRNJA1LIbI6V0U6CeGSITSQtd
jRYLjNbTjHx49r5H/H+amRODQtoEOySPapfyCjQovnqdkKqw40psh4b4duGHX/7OwNCFC83zKV6d
DUxLWkUd07x3C1C8VCLZ6cDg+ByQ48/tnN09GBmgYoQbSANC2X12JXQxK1JPgHC066+ljpo94Mc5
YPSx6v+NOTy1NH2SkyBBhlQXsOZx7fZF4jRetE0K3+VgUEDrmqVkC2H+hdvn48Bmm7xgdRf0McwV
P5LvspncefeVHd97ZuaU1rALFuxd2u8UTEA68utUw9n6ODoOEpUszLXSlaiyLsfvQvPAL7KEszvr
w8NNgOgOyVSiIAkJza6PZlgkmqYSbIruRrd5LG3/SoPLyu7YirqJDWZeu9/qA1rxstvuOn/B+9D6
fMNcHOjJJ5jdRbypmgIA3dKloBEAPwggn3h3kKV79izNNRvo7NKp2rECLyAGGm3ASPMu5qq4vhVt
F+lZp980P9sUvnh6ZxvngD0vJEmAdS1dArkqoFehEQk1801vSVBR9l35pxMJ7yP7094cuKemlWSE
BUaW7Y0t3wnLs0OrsScCcOFGkDxcWrGLRxwbE1xV+PsMrcXTVtMzDldMu/4gFcyVfB8UD/ktjZaa
PiavNJ9LPGyQKZF1vLHnAWZOuhGs3QZM5WIbhOXe8JMNMdrrmIJIIwmnNJMLxnD75/fkqdmZayGh
kWtdghGOyiOLr1gMDqt8wSGf5dCwbKc2Zv6k11K/4QVsgPNjVRQP/ggSfL4KilWTEkuRx4VzdoZK
mo76qcFZPBtFEUua6QZFIZAGieORa94WFgs2LX1JwJhCjW4/iNb5Z3M5u3jK3i+SQYbZhAbgmhrt
gX/7v5yd2W7kuLK1n0iASM23GnJ0pme77BvBU5EaSUokNTz9v3If/DhdrkIX9gH6rtBWSqLIiBUR
3wpQl/yvr3KxwA181Lqgx3/fx3oHUVkonHFjgdD0oyZLTLyF581fLvOHpY/LAKFHPeBp/e9ij/SA
MKsXpjecP8KJvl7JZgT0yZr/Q/Lxzwt9/6hrXksS1+28idkpDpyUG+g97L+1+MSSQP4GhB+0Hhd6
57d3o6Zq8gx8tTfNNB7RfShSBZwOQz3gL8/tt4m8/7kSCnYYI/F+b0xizI/LCx4S1Njpyc+caiPv
m6N6BBgryJ3swq928/B9CM7znPbN/0dN/kKa/Cdb7095Fm4VfVHYsxCkut8/aYc1JqCIuAakjyHZ
locRKoY3ZPVPs8CwOTmIzbQL/lZe+UNo/Mtlv33lbgAP1XmocFkm9uDS7pWN/hIp/N5AeXmLWN4B
zm/gIr8X2cLZoTGLhMYZLq9oxnbAAVxY1v5NhdC/upnfRC637V+toP+0o+DCcQCRDsOO0X9SoX9E
YKhPJaIKW71xxIpmq/ltCeFJ6QkKGgQau9OeVZiDjtvl1q5JlQbd30LA3xsg/nPr//sLvkWb1i+r
EK2IECC2S7F5b/OLnYizpbu/qdh/fI//uNVvyyeWkLD5rOA/WQMttRCwP8xf4tk/RZiYr8TnkUDe
+F0NnXky1X6NxxlO40HBCz51wcbJ4shyePSBihGy96gCstEAHpOupUtzGmuIl73aR3H5t6X7h8AM
Zhj4D112SCy/n70D1QPcPz2cva7cOmV0J6rxGTXezb/v3Jcv4NsR/8tlvj3ZeYbhvXGRcfUlbIqk
vvZJf5hJWawT2wB1evfvl/v9RXoYM0dmh9AlAOfv2wfZDLVC/bmeMPXhiW1YEpt6TdL914ceHhnF
NDsmFlDk+b6xWm9gbr9EEFjaZ4HtbIrgiyfe/v1Wfn9BuEiAllh42KMK95/19I/Pz+cQSUNJ9EbW
Y4akdjc21c+x8v+yLv90GbTdQKKCjo0ZjG8pwiSQxpILEnLUZQC8S4V5X0GDDHFLvP/3O/rDy7kM
2iHxRgAd/1ZLcWeQN7hpQM7hENsUm1/sMP73GeqlTAopATOEIOR+n1CoEI1YBdfNDemoAQIp6dGV
EFWZCpY7mXz9t3eEPhz046LNB4UAvK9v+VVIhzEOlN0YCYIOqilO+/7vV/iDCPvrJS4P9R/LoI3a
xmcLLnGxw4h2/T06pKotegE3kC7lJvzLB/SHPffX613Wyz+uVxpnrCSr4KW5rW+mrd2ZjX2ClXSG
npK/xay/bw6/Xuvb5rBwNxwMxb3xKxCt+twbC8ek1Y7s4puSA7iR+Zge8zPyiI7Lm79d/veV/z8R
AyAC+Hx+W46xqEcJvq3d0Flm8cJ3stK7kpR/eYO/r/pfLvM91humxKJlE5epdfIYxsDoLn9j/v7p
TiDQoZiHoVkKie7Xd5Yk1gkAkLYbZelj3doraqbPVXXbf1+Lf7oTCPOJmxAAkCCA/noZl7VNMI+4
DF1MUUmzsw55+O8vAWEV1RMMfKHz8dtupBtHaBWNduPWYCk2cQtCXO/+ZR/6w+O6hFSUXPQXqIHf
7kNfOpMbhehbOTdML3njYSC3+mv55A+P65fLfMvIhspOMwbDEeSf9JWC9y/fNHWuU1ssuciHxzYL
/pbA/OGD+uWS3xZCy6opHiapN3R6DyxNB9A0F3/NmftVAmv07+/qT1vTZZIP09rImC4S06/rQdm2
9dcV0a+x61mCXlfr2M0DNMO2S5lpaXIPRgqzXN+J6ZJi9ZNdKeb7f/8Vvyfal4IeSrExWkcvMsKv
PyIBO6knyUVrBeMuAD5Mosrgus+tfHN7hvDqr7Zsl03915AGV0Sb6mWoyCO/8T/6dU7qKIZUeMFy
+JnZBu8xNJn6zLIulyr9W3D6h+XqoR0Gyi6G/BB1fLtDu2qnsSMiNeTzaJkar8B1yYfe7v79QYbu
ZTjz+52hrQL1ZmSMuMPvsYBcgcOfSTJuxrXzyC5agc3rAKbCudaAIwsE48S++grRfxECnwUb8wZc
UYL08lnZyl+B7O1asLg9uetcz91p8JAPcSDYphoDTIwEjdklPRE5QOJgbY6Tl0n0eG4syg65DsK5
QG5X72JDgODiUXcTUNk+oHeSyqxEh3AAEqXr7k2/lDt4ULSy8IFmrTZYoRX4042cvkpUlsFfNmgS
yRK06uvdim1r5/tChtlQodt547RrUzQkLDNLHZgsxZE6DmPlbqW15C2WPZwgo6naRXYEVmPGT3PD
tc9JEEOjZSPfMt6XV5jGQgGZY0pSZWs/tEPKa0AaJlslddaQSBVyNBQ+Kktkt/VM63un6UDPn6nE
FFwVn1YxO5lm7gfV/scUR1nEzI7XfDcldQnOVOgBblnu7WyAIF26trBxNe7HeW7ThJEnG4ozIsMf
RpIfYRuOmaxt5nTzFh44D7J072mwFAmZo9Qd68fBr256ELUbS7YxCI3gK4OU3A2PYmw34+Df2are
cg50ddPaHwwgcbVMZ9qLL8LWsx7I1eI0N6txnvuuuYev/TZk69vU6X1QOyqd5NycJ0Gu2eRfcRne
d417Dq24QDKu7drzLElUmZqRbgPVidydFSRTWzX50mMK3hsxjov0o+mafav9n0QmoDAJ2A/WsCr2
uzPV0U+/WTJB3D0eT5+Zat4OJXvt5+V6TZx96KibsGLXa2X6lAnndWxh+QsEIcuHjuZd5GDxggrr
cJ4mPAyvqMtEsQKMbWWy76H77F2jATMu3TUlF9BFNdx3bh9dzw6L8qbqaDYkYBaXbukXpWMwVA4H
h9TvgbHVmsi8Jz5oq5ehAEfBlGwIxVU5rY9TB9ZvHC7oswGot8U7qUM4z4TdgG6iRZ+HJGJ50i8K
/NjwpZNE7ei0lHsEfY/UTsNON/1nXQqdVq1TFVZ3mFjWvN6gITBIzQyE9+Aqjf8bMNUOoS/WviSF
6dlGJOzNhPZtdsZ3RhZkQh2qURh2vZeN7A6KxeBnrjBb0AOiLn+Yfy6hX5ASj2jqAO528cX4Ejzd
KLZPHsTFVAewdbcEYlWi/GOM/nPVA5KaAIfrN2hRWbR8IaY89kuDXjMJPOvS+g+TBMG1KiVUtfpG
TZhrioaDSDBrO8WvmPkLMI7ZOCiKyWjPV1PviYKdLaXtSQ7GKfzOvoJN9GSB7Izj7oma8AGw/cM8
lHfJqm5AoNivTnTb12LfCWA14auQou1JAp0P3+KeirAgbnMcZ3Ajl9W6GSvJctXKyNsLnijk26j6
lGMuO3FY/W7PaHD2NCZS2+oTLZ4WDGqJz9DJrehO/pp84RH95MPcp2VvTw1Y56FjnqYJbF7MyP0M
7XQA1v6OITrHB7Jppf2YgvlOgLVJ+2W3TsG9iOkPTHCEG27CMzY6bB5d80ysB1onLABSweu3atVb
DxbCyxx66ShKmVJTNaml4bOPOcOskUDPDu50QK3zZBYAN7vxvtbdQXBQc+uwueUuGTPauUMOXMt+
tIBJq/5Fz94X1dyk45K0h2QEqlyWlBfUdGLrGsCse1XeDx1/dKMGMHQDZ8olFjJN2tgcSgM/gUi1
8SaMu7u19dBiHo+7rlHv4TxhQSUgFbeT7PLEW0kWTgzkWVgFZi6R9wz7xsjCd2n7ez9o8S8TtzDg
rZFIky1bw1sDXu0Se6lL7N26tDcutbfIWu8wwJstTbWll6ZNF53miO2evFk+N5yko9/lc8J35MKO
nsA5XnlyLw07LnQRqfSBZ63hjDau24rNsITqd0vXnVYI8wss111JAb9ctp71NsCiP8yJvO4iVhhA
d2u4i1jIQrEGuNv1N91CiwE9RJ5DjixschxSddo25bbyq4Mj1Hk18V2SyDNePAM8y44pZfwmNO5L
26orl9CjiZYdE+StnCqZrutqUtNFNwOtaiyjSmaEAxgvGuD+WPCmYrireC0at2W5QzB7P+OWEQZt
ejrsg3V9CciQdxXIkRb8swBoVoce46C+MxeodIKNwKuReTQdLYIV5aIwuJNDDK6dKgACuWJBdORz
n/eOPJck3qOx6bmK4HhflbsSYnhGxvITFeX90tr9pZEvnkmu/CQLLt4f4NfBRATHbngEJiXvxPxj
rQeAmPr+rKMKDP0IIzaNBYUXugNNBa1BXKid64XHV3Dmu+8cc7cKc+3o6KtfZN4RGIfU802kyV7B
mHQWa15F7F0HZSG8WF4gucAQ67HMYH/Zpc4MAm/jeNdscD5sDD7+Qtk+Yv4PKmAwovxxj0bph7Lu
X1UiHpWq7lqYOuYDQ5dE7Zg1x1CBTHtaVpnPZvCuXXtTTnCIgDshOvvCbZioKMXk0x1w9VlN469g
8ABnDgEM5Spt6v6wcDTPD/YZFf8ToeEJJPBcRsMRQHGYDPjmOqTjVyST81Bh966X+7bvDl5cXcO6
Pff68biu3qsH05lokbsy1Bk0rTFDIQdNSVHnbhq87IH0Ku+T8UFHAq9eOYXgjczD0UNrz+h8sVjs
k3pEg9HYDPeU6waGFfEzT2Jw+GOwzQTn2YCHlAUdEqokSQ5UwSo5cH8sgzzVZjisLQD6ZVs7x7kM
bMZ9WCUQRFXpase5sJ1oMj0wLKluvfgtRKkjddHF8RE5/AlGqPvKBlk9BrvaBj226TnEBuswHPvB
nAbtcOoS8Q6PrWcXUQ+Q3tNL5fXXkxNuh6l9ics4vKu6mWXoEblvuwqA586iBJiQd1cqkq3DGmdj
A+M3I2BMULn2eRYuOVLoVefLNdp06YOPjmOlrEPFT9WQdPdJCY50a/wmm5zozCRbDxSeAg86buM7
MzZOtZ8gsaq0BaPgLgKv5mElvArThdnk5FAWHIfQrPG+bFz3Jax5vE2MNUuq6DiD4FSXaGytm96i
idxbgR6MO5pkmroIKmG7VYyYN39kXrUc/GEVB+tzHN6ajf52rax7rQLHvV4UjFhwdqjtHEB+iBtH
vkfYNwqMOz+ZwZAtuALXDWwPItDGOzOded89JMbzEU6vhXbYu4nmD7TrbxoeXU3OmAoHvnjo2sFz
Yv2zW08/Oun+bMN6Q1V/KK1XcFK9wfsKe6KvT2HrIN3uIB6UickB4AONXsgPOohrb53O0PfzYaoO
LeS2wrgckFynf/FN9+rUaOxiagjygQ/OlkcUZ0qCs6evvaOEG8Vu6dH4xvgpIuNx9s3eVezcVkOR
qJ4XLux9fMzvhJS9VtG474W7W+sJjii+t1VJ8KhpPGfo570KlH6UfvSJ6A2DTDNsxt2oooUItcgJ
gbETZlfhkgFyeRzwg9s3opChqw+8Z1sh8BFoZBtoZLwlU7ft13W7LlMNCxqFufleHyML0HDgABnu
ewjosHGGjdhaNZwx1HHn+gnIcg0wk7XDJawKfPTNzS2sm9Bpn3lD8FpNw0moSuR+olgaRi1q88O4
ZIyz28ENT3WjHzEf9tjD6wJ746eoAcMPbH9gQ3BlW+869OiPOJpMUY+VyjXFXiO76CEqa4JO1b7M
khGNPLQeaVonjcauG3pbmBzv4Te0ZFhlfRpW8z4yfL0PvSV617F1YT8Q56Hl3aZpdXvFGnaQTrvF
QQo0toYVKFmbt7mbvlgtH+tovqUVtlQm5LUfkiq3M4aPa2KAKmfYSw2r3t1yeiCWuFkQsMwrxb6i
9toxMoQXCgQhNBJ/1oPOS2RvaenLovb9Hdo8z+5qjtZhV3UZPVYqPvBJi1R0Zm+r6nEY2c6N2ndj
/B/D4j5xur6JOgJ+earKYjbjdTDMaxEniBYQLyIkivHnrUD9NzL2Iewx84g534J2/pBWVoDKHWHL
Izo6KUQuiIaHajPFxO7dsYSRcMWDTCpzUI6zgYUCqliuPdJpRrCOhsw2mvO2R2kmGgG8w5e8R4fC
tkFWZSZzIo7eSRP9lDSyCL3JHVC9mS/cK1FjPrdWm3aYchZGD97CH2vBX2ifbMgCiRu7wSU1NOcx
oTgq4O0y8p2tcbAvcfwA1zMctaiHzBoIFkYPjULsUql7b8DkyOzA8AME/RxsMmRJ8kYpcVm4SWaS
6WWx8M1xxgcvwV7U1SOeirnup+rNd9mlyoRRF3miNnlB/+BZJNWLnty7eaxQqiRm600Vf1QGPkG1
P2KuvBm8Nxr3P4dkjVJ54fzNIgTZ1SZwx5jMzdBqdoXgacpJjPBl7OZnpbtHB7PB7SI+UDBkufac
U4Lpv85ORyrgHOHBlyaM6h9zCOsTL6gfkUwVK7MFIggQYGCYUA+wdEOVJmzkI4MAkq+tuKl4uUX3
7ucwTZ9xF97CUuu0RtFdoPzbcOm31Rr/pJ1j0wp/0i4Jhj/Cu7mzJ46W5lRXiPYZXY5OWWaNaHAY
VN4Gmf+Qr3x5NBG90vhXS8geeeu2bdR55kCP8I4lmcI8COxu5ptBRQ9t0Lu7ecG20EcLSnVt+cj1
9LqMzZ3DTSFgr1kO5CnCdxqQi+9Pu5IURbfHrh9uSA1rh3lFeAOvoiXctFPy2ki+ZAa7uV83T3qo
r+Jen3TbwoiJ7v2ZFTN+lOTo8vSd6YsQOOGt1ZlUybaq5MMyuW84fz5LiV64cllPztQfYAKFBgIS
5EIkjwS7Uxqs7Q7DQG0KzMZVs8pj4wc2VTWi0jDcjTiIPBXdJhahu8YUQ6SgW03zsbXVuR0rRPhi
y71+02HJpB7nh44kWcvY1jjrwajoiq4RXDb4ayfhbKzmeCPjJn5K5ODdycYDMENfzIn0yrKJ6nvl
m9uk85qcXpxuIjjaDjDqCxVG5+sq/opDbE5eCb0ymvcgFg/ZFPY6X0kDpvDisU+4f37GZfOxEueL
9OG9WzbPUC02oDs/OiMgc5rlfb3GqWnYAw3USVkZpI2PF+xdDC20RlBrq6t+XJ5j4dOCcLBRHfxP
0XTVTPGcR+EQpU3vnfBt3OhhkFk/ujtrkqVYXfweYWAb6wRlOsX9roSxXOWjDz6gzxoKQC70+NE1
4/XqumBWKQJnMaZu1mRS6SzjaxfTSheMpZv5GoPtmp6dCcSWAK5nnbemwRI9lLo8l/Bb0sI5O0o8
k6W5xbO+Jq3cjrZ7R3ByCthlpKXPOipaWKisdxxyCGOkmHrvXszzZ0SHLa+8dGmjq7lVNJ8YpIio
8Y4+AncUn48RRwteWEV7KatnX5APAdcUr8IO79o658lwcEL9kizoF4o9cy2R06UyLD/Ef/yRYLoh
JfWKapyObgQ3FaobQIHkxrqIduJkYxLyRDEkCHyEfepKPDPl6Ue/1Wj6LqMH5H/HemifgP7fWiTi
MZO3QzXtDDAr2QR344tPjzLedVIHOfcSjA358tbR2Cc72+mMLws2HTwhZMpwIvL3a9DcibDbDItz
5dngLDt68qu1qLRtM65YmUEQP4Zticyu2S4eDgVJt/jg9w6O2ykWL3NV3svOKeZe/pzg9KXqFhnB
Yh9ri6meVR36FuoSoN1FB5U79Uuwl3wWnfvLj4pndojG7g2GWS+aLKCvlXDLUZ2BzY5woLJJ6Xwt
XM6ZW009LO7I0fKmgT1QCJ3Gb+CS0k2fY1/R3eTM0aGT8FuqA3PjwqotnT1yGKboHPjoZu9UdFOa
5N0k3uPguQ+mpNeBDt4cvt6OnXpsmXMeRZ9hdh5LYsbWb1/JQF7jnr7VCDJTzKLAvQuyvCux2KaU
uWwXW/LsDP0HdIWz8A3KEtwcwqY7wQpnQ6blSXK5x7xkFpo+89AmDQoQBIUZRLuqWKSDHH9EFgee
WeJv7NLCdMQptAyOCNV3jH4hvyv9m7CD2+TQHBGm3TcyOcEYPHUM+A72KojZUbZ+ikk1MJKji4B2
N4X2EJv4wOxaMD6kYzQW2GDSdibbEeY/QaeyhMN6aPjhzTedvorHsVijaRujEq/dm0F3t3Wgf+qF
J3vPXdFwNHEQ5Cz65zWxEygnaldaSbOY0yonRr0OGFnvKTu4k3OO4/onusJhgDR5D8bxcfIl9C60
cVk4rWSoKAPjBn4YECNlC8MdGRVrP17XkEmjvoEDmx23iJLhm+TdzuiSKRWUk3qEbdP02i1Qm9SS
+Q7b1bJCi2OymyE44hi+Qir9qOB47YSwLw/mHdY78h5IjHUSnqdV7HoPvdCkeRKsue4pv3ECu6V8
ysOLN1/VbfV669DxUBNY+oxQr1wJLeTGD5GQz+1hFTQzQZjpRd4NA88EcqzYhz0d1L6qxfzytBQh
cHBsSe4I5I2spD/ENF7xBaaJTnsOg08TQPEPPZYph9+LZN1ZNM+vQX3Vr/7ZW/09wha4ZnRbA9+b
Htg13DfZQcO8UTP7ESJiC5CKJdGrToL3pu93LhbultO3ueKbFUAJLcmZz5IXbR0hN1Z5UlV7MjzH
UrwmRt2YIH6Z7acc+iyOp0Ky/j0JyyfI9D/Dad5hg9+0EAJn62UG5qaS41Nf/eupn/cWLTUzjAHH
S3baODvAScExDh8sdPV57hcsHH1PQvzkcX6QU7zzk/pWBMMpAJU8U7TDt8N3c1Vvejgl1/O9UD9r
RH+a3rgwlPUQ/ZsJOy+VJRL0h7pVqSLwySyHfMA3I+HvddGizQxhPQh3w4g+JvnS0ya3bl0EMCzz
yXTQeO7oIjsPYgZ1VueBjmC1qm8vloyDT2CzFObQLvMkQl9LO0H+Q413Jfbo1fI4lnvTqGxBe5ir
0VGOWCcVmB3VvrkKEBe3kbuNvSFPwL5M0EOfELhHOcNhXOs9xlpeiLSFY2G1hdjWf5W6ueF+AchX
KsBLY+ttFcIxCHmgdzFZ5fmyrMXYwp+0OcXRkF2YMP3waisXvj0vZCFpd7nHIc60GrMxImkNQhk1
ZluF3lGhpYUNUbFEzb7rPOwjDPaOyNgVplvsXCTB3bz8jOFBZVqxJRU8hJD8VODQYB9NibGQXtnZ
VFF+8Y6doaoLx/+JHQIGd3jT5VTvkXtvxvljCLxrKHmZO51Ce7RWQ/+Dc5KCj55w9rSdUzuRN6f8
AYm/MAqYDDyaCuM1HOZxoUb1ZCA4kta0mTFYsUKGB6QRkZSFzR5sc7blxYI0FIcuAtlQVrfGVDB3
IhjQea9rOIe7BqUykVvvJJXdgUqEl30TdHcC5lVNODAoB87zlHTXIGwrBKwyR6p0PSTwRPLhi9W/
h2Z+GJchG8pX2D5fzTiqEV+lHU+gMi8pWpEyu6AdxEKzholi4m0jTATi+3MgpprnJNgtCd4WijQ1
0FhDzQ9qgbWc+RGIJHeHaA9j+lMvxhfpTkXj9Pu+dlHK+qyTfh9CaPXHNQMGYRdMNwyQsCmMU4fD
KlJ7uT/5h3D4hDHotnRvB+nuBP/klTp7DIEt9LSexeAF+sc2svuGxmmJo0WwdgeRUsx3Xc2eV1oD
k6ozJW5jmDFbhCte4OIQNG0hJzf1PfcZjMOixjAq/KCyZBUJ7A1hCIZ8Ahtx3J7G+tnpEP1qzKyG
8PBUH6t3mwiY5E1tOrrqwdO7UU6biWMrbz7QFpBHsF8d+fhWRkGuRZINc3imIZymWe1chU2cS/ig
cgbvwmU9CurvAj5uyXo24UE38JuItnPn3Kzsy2lhC0uua4nfw7ZDY/BVzdnkfgL5mrvoPLXB7EJ6
IFfj6pqsaZofcIxEdcm24zGBtIVAl1OO3l8Xbyvmu8W3fuppBXcy2d0jo4EHJKsePMH3bYQqEqpF
FUSo6BX9gx7O8PXaaVUWi6QQoHhlI627LGn994isD6jB7UvJkBdFO3z0B2/UuYr7fQDfadTMD8va
5gbWpBC5M5qorJflp1WANPsRAhk0l9IEUu0DbSYY0EWgqY2PDVObPlgyeH9uCLQHnDnjJduG2Evl
B1ykCxcu3L4DF9v2jeM0pJBzEMoYgWmJpsw9DaU73Gje4yRZt04EtQpaBmyoC09Ap66q1MasGJAt
Mzt/lDCf6xyatv68mSF2Vq3JOS2vKBz8JhwUqd+S2wHs1LhBAtmHP03Pj0TX+wiq0Drwm/iyhhyY
V3Y1eYxLcfAkK2JAxPsoylzjH3istoS7bxD57wS7A1Uw9uaTj4MyhqUJL709AGy5LdfcKqzlcEK6
GSvMI6E9yW1xlsAoM6nm4+Q2uwalLTb3GIrSFWwi9aHl9l1P7Q5N2EUMdz4oyDgwO9j7endxa3eC
NA8KuTCn3t6n9QGEvEwn0LyJvG1i5A5eCQV2KfmP1eNXaHm8Ri9G4ZYw/dWfCVHZvNDnXoTncm02
rPTzoDV7SQApdLZkDnISTg80dIoo6LPAW+6i3rvjZuqyOY5el6XaK4G+fSja9cqPDW3GtBFnJUTe
gQdAnQDMFP04xdhVBtQvsf1DcWZpzaYdZKxsGm3ezkDm+yu+8Q6Owx8RxSk8wdeYVmcQvMIFsziT
zGPnHkkFbXdDh8eHY8k3VeGoQw2f22g4Yfbjkm94823C/du1EltHQ6MEs4VU8Hq0MMGEaRCPXrB0
8rLieUPlRmu0mjshvCthdcHDDbJMZHhmJ5yj5nQvhvuY8D3v0TvsbVHlLNaufjSWH5BH78dF54tx
No5FZge7o6bE3t66j1M77U28fC0o26GWugnhIem6K9y41F5Pt6CvpHIEtlx9jFASB0jeMLS8gwSO
RHzakbDfw5c+l8zPE7jQ8co5hDNWeA0FSAXkehn42e/QXYHse0oW/Nm5YFrHmUhMh2+3dzceE9gm
/cuIev9VJWJv2+UHGkDysp+2gVc9YiquaKMGgefgbo1MMqB8to6vf0D0iDMPHs4BaceibfkLsivg
mDyZYCTWLc9zKLsuHQlynfZLudb9IhFvdlFSP5VAeGS0nt6VdIshYdu2pnflaB+HAQ01IzIDCLsw
p3SSo64T5EhodPA61FsIXLDiwf7sHIzxT36q+xbag/QqtB00VUDv5kaZawHr4m2Pv7trzYgquTcZ
yLftSOhhEj4pQov4JqxgqlunqzgCtpOJi3dg62ZT9RKiXyQZ9DGprvvhZcY1DphGgpeUn4n4w0Ea
5qw29ee5CAbEsl2AmPWro/bqUvKu1cdMUU3wUBxH+0YJXt8gzrV6X6MT1JS85+5ZBcG+h9DZTUnu
aJTLRVrhrLCCbuBRn3mhOTAvfkZjTNrHt6BFb0OFphTIoyP6cbCpyqDZJw7mnOkCKcjselRLFGWQ
CLusNk998qg0AohmhHcBOiFa38tmbmDnOThxjv5S1LejctzEUumiRpvfqScDKlKOQNPCOP502Srv
y2TssCcRk/sVrJWmdlAb7SCKnUV/AEsp9XXyxW2ZnFgUJLAljdZ9ufL5JJzO5DUrMWTCFcqLvZWH
tq7a3AH8b1OOF/PiDia+JeLIFD9L597cxjfCdutNOAzuVWtmcLEZZPcMpWuz+38cncWS5EgWRb9I
ZmLYCoIxuWojSyoxuMglfX2f6N2MTU11Z4aH+3sX5WTKre5W7gk5gUGSrvWpVcXfJGt/Rab+NUaS
q8eV3FZzbZYoS2w9aERxR/fdH+ZeZROyuJBhVBbqcqtim81rvy/JYL1XKq+QETPsuL0uT91QJFG+
VP8yIIF7z+W2beviuxnvYE50VY+hnDh3yzJ7QU3Bc+XKP06Rbo1OvIu+P9kDA++QncCc2APYL8o5
3nVOEodlp74TFBj7Vk2Pua4f7UTf2G23x6AcGQZgUl4YWjhp7SXPAf5Ilfi3Zrqy68qUHhbv21M3
Yvl1pB4sWe4vk0KK/LSdSu+qaGuKDMdQQ3CrM2hnQJRt5VeGfcj4hQcJ4hjEdHvZia1cSgQP3daN
CQeK7XDFD2o1BIsOXPrkcsf1zRyBxLmB9YYkDiBwfaa3u9WBl+ZQDHJPEEVY9slGoRpeOMM5XRkR
zWkrBjVCMAUdAWico/FQWjUcNKqPl37H6B5kzhX9BiuXsbcSblz+6AN38zIV4Ocla75huICtAcF7
Y2fbV2t0Nq4mDtZ8dAtBnNGvGJJ/hjqe6rSJ9MxmMea71idbrZl2oJgnw0p3esncYtKcnXqDP7tp
VLCQcNBOomq3ki+a4CigMvOXHL0KX3QS7cMHdyBN5TNXte2YLGFvL/sqX3Zt0h0RDUSS3k/B3Yvg
72AxoCletvPG+irGeWMCalMCf2p7/Tp12tYGBlRTcOcef74pPoCtY/Q98RMnbN8Y47b0DOF3k/nc
jPNF0ey/I32qRvVDWhr/8P49LaAINA+PLlII6x1gYcNld+jcZTOPSSQVaO6mpSGWpvF8jffr+uWs
R6GPxxZaXvQeE1H/ok/m0RTlh1ey7IlrOnmhWKnaM+29ncq/WiOOlNTdc634M5bjK+bMbVI+aBfX
+uDdD9u+ihr3pAzZG4vGgbefOF10DuYxF+5GpyIYbYpvNxXO6Jz93OPiVDeOnH4hyc6x8026lj/Q
We6t91WlyN6L8TSnya5OWgq+H7o6qNUCjGvwTRPOYbY6fzUGsr60xC+s30k51XxhBb8VZ6XxW8pT
VvXvxpTnft+X20YCmKvKx9wASnecK1qcrbzmcSh2ddFFmcXm2MIJuSaq2/LQZwdv7relu5Jl1j6V
aCykjjrALd6tddwV1LTrmRuVjcqmA9QyvduLurMrsLm+OqlMcBqHunMV323T08DEOhvAnYbvDTTa
qwBObgu7SIQIKUpl+6HyvVXbz3G6ew4m51wLNUfj3fyUFJzxuGdJtHT1oY3H88ysmQMECEQmUt9l
7aUHwEtp6mmRKyoMmvl96P/qhgUMhUdnXj/dBSnSbAe4okBalaMHIpp9GysMzcj4uZDkzM/2qEaH
lMgTfZ9P2b7OlHtLSS2dwAUt4h7LcB70YgpHpQ08YBvNuK2KB1KnLNtS08IKko1dCUWJvHgr0uWk
PVoOdKBJ+52DVbH5dOt5W+pwPzV1z+mlXPp/3OaHxAVbXNtQdMhYTKbh+pA31Ml5+SvzZ4D4afQb
x7y2rJ3uA1JdkluTnfhiXSvmKpD7QM0NEI7LjG2cLZRYQfgjmotmojxiSKuW3dYcN93IeTfAJMrk
MMRELNBQ3dbLm1t/uTT6wiwAD+6U5ZirtEf0W1Aiv4uLrd13rIFtuHTNrTD4zUlWyfiiN1eweb8f
9nlPaXZfhXKmJcH4LR+fhj5seYEDo6YxFXRK+1rTj9kdgKSMcGobxk74TKT9rfVh5BLFEFXBVv6v
a3kAzBcEgqHupNherNDOuFEGL7SV9d6l03dTGPvOkNvOGilDNp4NUGjDNqCxeEHbDLWVANZY9h5C
labqyAbbd2W1x5+I+7bYoBa1wn5Q7HDOPXoomVgNAyULmh53OcZ4upw03yuxF049LYUKjekN1NMM
QpYZ/2R1ZtO7FELjTZ45yKhPSDpnRt+lmnvInT7k3X9LBpoTTHz9/W/KfJnF6NMUb5/MsL4az6O7
+qWqgpX8c5yPuErDqh0CuZKJ0tEC6ZjBxOTiMeS2tbfDUQPB7PysnfqdVBgm42eNVsXBZIAv58Dw
uKZTcSk67zCjOhsmFLW9SzvHuHUMpiwAxUVQF+yJDIjBo6Q9Du0EgLPXnl24lCU1uyBuzEOyNmHu
ajvLFhRAV3yZCh2x4vzHSPoz3iGUWCIwjeKiKHmogdluDc2BH2heUaQcndFmzhnDhf88QdZXqx1A
PQAlGVFs8yK0H3k+HysInkX7MFP9gGM0VIQT5rPhNzUORjjOJTsOsLslF//iMo7Q9V7b+UEznUhd
qt2K9x0BL5sNKo2g7/jSlUvtz0nppxoPqRi3nlqH7KeRMzRIZSr+tw/EK4A9sEzF0QQ+1E1Ed2sX
ljSLP8ov0pUnhLF/7ZuQHOyT0cck8unPk77mQMPtLh153Jgj4hFhjmqzeqTBbNIlkJeXyuloNSfN
dVVDaPltBTJu8ilyo/ieym2c/U0VsPNl3mVoH7tE3Yl5YsTw/mj1l0FPu9d6V9OAGEpuqhQBHudo
8N5bTvQyvRXlk6bKUw5+UJDs0cqd2TL2K1W3l44ZyiL/M9hIJwUSCXqRF0VHK0gOQQ5RVvwk/LVp
InaI1/3RXiObEdfq0HSXz+58oq4+Kh7Q2DCFD64WjGqTDcuLMt9FYwSxZ4eKTkeT7UbJo3sWOD/r
ZpY9t9pTVfkqTPWmqPmLak7niiC0qYB6nwfjt40tYy+ke7UsE0PKqBjR4tZbFQhXn51wMjEfJHRm
e8pmeNTUJJbOkcWM7JjyZqUKShleohqQvNdt3Z8n5bOz1L1TFD88uLc1VxtmZZFtUJwf8nj8crX6
MuXVZRnYWpOubn2zqkFDku4zBf2lWiUE+orqUr3Z4or65kAoblQmFHu5CDhzuX7ZlRYBGm+cjvDV
kmOjiuPAmM1zvhOejHQQDd2RG5hU0jbLwPQGgJpK+OsjDsFiHhBFcqnN7jkd0puap9HoiHOS619p
3/sDb03qvZuL+aTBbLcJhe2C6Li226keH19bb808gzJroegLNGf6zR4uuTE9K613dCo3UuwPUsYP
qUdJylQF2nJLmzPJKIemZ7+gZcFj2UZzchx5jWjT2HW8+jVCuB6eecgXIOnqoWHYKr39o808fy14
HCvX8FiI6ve4kNslJ9FhdGlRsPezSI+l1MMl5WS6hzFRnmtz9KcphZaYNhA4wVRnYeJ9ePP45Dr9
nwYcrEXeOPMZZAiZxmQKsg6VI+UkRb+G8CNB2f2VbDbZg/jpFVpt0lAqMVPldCQPJwBu9r2OEKzV
i+xMvHnJhBhR+plGL7ZT7kZDBs1UnkvFDARjQSuAce15PiB8N/xinHdNlofSZFatAZdgwoK6phKC
GzWu89viiH3h4HqxyRgXiUkGeNYeY+IBJfHPmSCnUhBxPq87ZEBhYvbhylxFeQ7S/+6ExjKU+UUb
00ucxNKvm/SVC3BPr7Yf2/epyg56tWzh9NESDqeaqMgYtVNNa3lfb5ucZcAgNK3LPN8a8pe6cs9Z
1V2dGNS3+m4cZTcoWdgL+Q9w4pSu5XssvKs+ngaR2wT5ZLcCss72mjFA9TDxfOYHa0To6ql0UdSu
cvIm9kqPENP2iinoQETPrvCQWqszAmPxaxQ1hAOMCcVXKMfQaKVbF8pmaSPBsNtY5VHlIKbgiZNr
nWwPL3mrvc1juVWEG2BZucrY/Krq4ZYu07WC5x/UcVdN+fNo9pfOmELMSM9en32SfH6Ny/6OETf2
VRXFrFw1GO9plzHF5Ui3Bsc5D1wGdg5ZkzHbxKVe7Zoi+ZtwEzBv/iNc/TTpkNia0YF6p/Pqq80o
dgOGAPSGuhqk84CyFSRZ0eLzbKZ3a2ifUuvBNrrONtYQxg4OvIee8ZMkV90g+rSYGIraA14Y31v1
oHVofWqtGBBeCYScw956m2og8JarU3YYwdL6o2arNKTFA9m92Jl8i4v6U6rVi6usfpXkd2/Odo2k
0lXdYkow8gyGFzJNXfyHc1EwLqaVjKY4fbMMjQX0DIa07THqxHgTvMl4aqYHC4YUUnZBGS/vlAvE
5zrJv8kTvuUEyqOgrAHT3TvYFsfHgNsYyhc59PvFWS96MVd/7JHvQlKu0nel3I6uPgTrqF+0Jfk2
WOCyyf2TOAAy0k30EIEtg0Cf7KeOc/nAgdTZzYGoYnEovMZR/cZMm72OSDtQas0O5lUd3u0+sS4D
d9zWrBZiJBQzfs5oGCFOX1VPy7peE6U6Onq8Mer2tzSGU+mqYxjP+QCupD1plhIqOQquLvV23FV9
UAKhAa41J2/FnAW7wb+Dwr3fxBzwtG4PQ+4eOK8sO7ZZR+qcZ6ylk8t7ImyWmbzZwFmsCO+zYu/w
F/k9K0vg9PHXqM8ngAu+LE29n2z3t3aNzepMDYOf4cJLgVnr6wPsds0lWNi/CKqVvj6MkWe2m642
brHp4VaIEdkKgeqNUmJShNqRUTHOfpYKlwRk7GHFQPdir1q1U2VbHhzZcyq84i9Wj7dJToMvBaWl
C1extRrnVEt2cTK+Lawlo85EkBv5Byr6j2lGy1CKq1E5z8vYNjSlkOEveFc9haAM6NjAyVa2+4w9
0NJIDlRiFPSK54qN1NKrQczXQcPzhMqtPyl5yVOFGJryPgTBGSEUbnesixSRq7Zk4WKlH4r7UEFk
f1bwHOxkVwNvCxuBODBaMg01yT/i8dVTMTnKm5K4FrYjlL5Ko/Y7bDSYHAgz3ODT5QYC2H52lEHe
nMYdI/R7Ihi7uTvJmufZrysjH6Oq0FT+fk0VP72a5WcnN0e+m8DZQ4FoMffwKSGkzMBZBOpeZ+VP
jyu5+dDa3d2uTXAxcFAj0IaRn34WSZrRsVDEE+NOeZgLU1/J3DThBcupTvZFwrqNZc14Q3jETqJL
gTEgjltsQybwOMFYP7XFPKnkznjvRex+M/Vq26Zw1S+PWe7Yp5a1zRvEzpzl/vxI8WLf0eKTHCzb
ryjQ6fyxNrktprmfDpro7IMbg83jl+qRYksVvebkbe2HRjyZ9fkHx1r+d0jRkUln8a5jNaghukz+
q7pqu9oEx69aK91WHQPwo2PkX6l1A7rDAuK36qonlKV51GUYs2Tc9L+FqeDsxFjAPpKOy6XPO1aA
PCXUKUjpzziqYkboKXvnUM+agumCJu8AFi0pQhub7aWxKvM+FYX1LFTp7JJW0y5KbTgJhHHZVYF8
rJ8qQvadi7aHiXvxnldZ2nHE5LSi6c+VAIOnl/O8P0SasaFsxOrFm2JJFt7xrgmbsoo3I64blGwu
Lw6pa0+rNPG68S8XZtRwR494A+xIHZ1ZvWijRcmwFvcY8jqIYN9ARg8hnh1iKYzb5LbdobKSOBqq
hxjUcsUtJ7hvb8xFs2sG1E6GYMka3MXZuUPCiZ8ZXQOimmPwSIm2IpNyep57fs6QKTXZ2aJJrsY0
u88OIx8cJjSg5DUw5UdaeMN1duz6Wa+cuQumWFl/09pczrEFyeOILEUt1eW33LX6U6vYMoq9akm2
AkXxxpSrc2E81vetmsqbMYpkq8dUu1bSHUObS9VPMALtcro22E4A0rGZ/BqLccuWYr0jX4cgSrvk
yXHRQHdwNi/TNLkTeVEDXEShew89pIII2enyP1k7o9RBwahpUODYMIdcUSKtX827jTz7OW21n3wB
WMzqbn2qMHNHlKQAk+Nq2nNyqB5Q6BnUnVqwgSx1oI/FJ5IrLeBiOPLpUHRfInaRzvS9COqoLYHP
FOLqUieNHnpe/4nRlF+/F8+RxqHYVlW3Xm21xuRcM0FgAlT/6P2U7qrKxOzTyuYwkNLAcIZypdM1
AoimqrC5Rdr5g0RGIKRYVdI/ppI2X4ZbVwE3/rjVDOvWus6C3YguvISZqnmR6ch7VZkOU78DkT+v
WVR0k/QRwyw7kMV4G2dKfBCODd05VzBufEGC0rN7IntGAreFbJ0nnilEN+SGoJMtPPWptPUyGnKq
vt1MT96lLpUd7qjmKVNWF1YjV9naFUQ2D6ZjhA51hJN+yLXIzyhWCHRVCgMBe6weEkTHW8hwwoHq
Pt+7UkOMM44SlBDNTpR7jWDlwv3nm84cX9VYLJvYmdsrguVhDtiGRBo2xWC+rebIjAw0UX3xbDV8
xDLuIlVV3uQwbNTaMjiX84mL5H/DN9nyBjRejVzqrEFnnlYx9Z+FVRO8UQ1IIvQc5YnqVHrUd6kd
KaY+hwSSqf5g9Jn0VTPvv4e2faoIcX6CtzLPjTTds4HrwB+kI1O/yjyBeH+Sq+9NWfIpelX/tMYO
pRBSg11J4As5+8v0ZxF2f6mFbf3pbeBEs53rk9JI91a3zsSWu3oBya6zn0HJ3dOpHnCMFO7dTEvM
zt7ibdtS0bZ66f6IUlfIb7Z5Xh80CXHfRriso+dXbSWvmNGBkAe3OerWoPp9LRJu5riitabQGTEs
k2c/aXdSt5uonxeNtmPDmZ/WRMtfrTEdbKTCWPfEvHBRpvwDMNgxPshFPjayPGxHOWxlj6BAqbxp
29ssOskEHpYKuW7n1ZUHbej1V11Ib9MplhU6/WxGhVDwEg+2dqHqgIWr8S6aBxIAMk2rqhYUZTXA
OnnNZyGxTnprsWByqDsUPYl+RbDMoNppSKKzuT4IjLa3scOVEvL/tZ4MvB13rav7f9J0xifst+lM
MrnI3kpTDi9dbGo4TBZR+rk7qK8YMFPgCek+11ggj4SryWCZexgSnXh1hKyuFc00TUUc12GnE+C4
NRWnuHaWZuySyjTPFf4xJDo184g7mQAJq4YfKNaq9Yd+hU/cbHoekEpRd36pKN7L2Gf63uaaQ+wM
7RiUYvI2eKegaEVsnMdYGmdtSSHOEKNawxaJWQLJ3Mr1rVVjtDSuN3FrjFaQGnYWGKuXX8x41BBY
yHz+Rg6f3xKJ/XGYtTw7uovd7DtkB5uyUOlTXS0l8+MkR2jXYmeyyZqNqqmuT1mNQZElA1gj6eLp
Q6wOAmJdhaehB2Z96H7lZjEyqUVr2ph/W5NIsdBRepoHjYy1t3780W52+henq4YPZ1h73AO089j+
7ACr++k8WdhDVdv+Gslr66FS1/pSMZjg4J2liNSVJFW78wpMsS3ApKMKskfHErB4zIYvayg5xcj6
ZaDOMMP+qKJiIxlYI1IhLrDOYWPDbZIrm2wBBOL1U00dMhzE03pAVZmbMDAv05K/eJ0sD5lnxnlI
Awz0TSztY2VMytZKCRiyrSo/Og3QvLXaBhdBYe4HdZ7v+dogX80fVTVVb8SoEOqs+tTtEZyuK5Bc
Ve3aIbkfkKlkqBO2SR+DrMeIeWApkEaX09AgH9TMz0QxtL9LyU1bw0oHgHHjK+taerJimtrw0hf7
Lon7g2qx3M1zIz7JR6ruSTM1r4uKpdwknAhgcG6CRE3N0OiM5FoijTwU+ML3hjL9VCQTvKa9Wnz2
s27U58Uq1Kvu5TuDieLhxPUW60e/z0Vn3dKeEa/T1BQmPdukVf5kDFNzHKuacZfchSCnzvm4lOyF
4zy0B4um1VohM3IcnvTcu1i1dvOM9pg0zVnNp+YBdzw75oxRQL9lOQBM7qQnTV2jrpUADtB8xFT9
disIRN8VFwszpU/4MEixVVyHWN03WbqvmAX8xc5YVHsrSkfrxyyZ8KzxX9MYb/Zg7cvHsZTWiyvG
feaNUC92E6azebGl9eFhNgq0rPkpc3EEdj84hA2ywBGftuyd1ar8tTMf8qCW1JPVehmYb1ic+lco
yqszE2zQC2UBUuJF6imTIsghziATcT6ni4k+PNbvfVoWB9In4Daz6vE4q5/FslTBKvVr01l73jBE
aiqAbjaPW0QsJ0vrH2jQ9LQ4kBeibWJUVuWxYLHfr5LFXsK0cy7ncW8M0JqZVe0qp1j9uOW8DlW9
ky1Kw1YBSrHcdjuK+kIUbLSoxcGBWx4H7bmaUzrQqlfZxHc8HThuur0xOvzV3rNo3GPLJWZO3rub
Iryj+zzzpe4cC9vZunP+0vQJsiSdm81xyMqUtrEzkMYtrbLjp/23Fu6mHJ29mfIPnArFzwyxZ6ze
L0W5tSr5D2hon4/jfZlBQ5eZa9l27nrRfLsOFHPcwrbjfA4U6383+iUnM6PUclzC2fpmZt7zUDPw
gwefltIGRNR5pJwq0kZ5daZO+IRfoNGJSyhXExymdX4HxFRBYWsbC41tXCZPuRff3LQEz6zMh0Wa
ES9xcUBZ7cRmrbqfbOuINNnyP/rF7I5umW/WlPeWtA0faNING8edDlPiHVe9So6z1A5FWWKHwUCE
CT/oR4JEBveYs+mbQ3LsNTOCVfqo1+ILyvaA+fBarcYOwviSoUpGt2knqKewUNhe96vjnH6YEZ+U
mS01R4dLsEX8KilQFDomAm2unsquewLSqv12TbAoT85XlsvvRth7NS2TDS0zHJfcYwscLq5MTH9x
7LOjeS+USXioi5HFxe7RyNKPcoQw7Nf5J1eSc2zjjFkK1CgCtBOIxzOG59Uq/2osV77gGRCVsotj
hqKkf0EH8hq36p4tLcCgcbJU9EiGznCgKhjBtYHPRyCSqPj0Ui1YeM1Mez2WnoaauFfavcJggdN7
irIYSWk2ciIQgD5yYnaGEDf03MrWxILnd6PLg0TnWDgy9Ealpf4kJISDIaEdz5LXRLZXgkxIJ5+y
rcz0v47WvlhFySwBlzIlPybqDyIg1D3hME/shxuvTLMgM3IImFEVgAlY/zVnIf5kTp7EI4aKnTsp
VH4E2k1YtNQX060vi7cGdttuzdg7aLN9H/D3VbwIfqzP782kvrci3hGzH+h9fqMT909DhlJurFHp
opxeu6MGN2Q0ZZin3ZYbBxoufbKbcS8N62XqvY/MAXkbeuuwTIjvRTddFzPdPOJWZjiv0sm+uenP
9KG/Nwq256yH30SGva+V2NwsjbytlnNFHQg3NNnwix6bKvoSG91BDHceVyj2m5+xZzFBkhHnx8r9
0lE+tCQlpNmv6D4Gbzp39t853+uYwczEi6rO5mHHLTPHTFL/7FY9iune8FtGixbb74X7LG2mNfS7
DOCnsQFhQCmn1sodxajflUSLWuEY/9MFm21MQsASjTYfDpopkX/CE4crEuwkBih4vAVaBFhkUxLa
JE6Q1mNQdc+J2kZTRQ879TjCrnZLDAqKLqQuIZ+9x0OZQT6zZQyfBU9/6mzoPw4Gm9wGRGlkKyyA
zBN06qgsN1EKoBSkdp57XyRqAeev3rhbt9MjutL+WoV1tOHy0ulfGZ+0oggx+lvdbZxAla23SmgH
R39Rpn+1iiLbw2NGhUGFEAhkvyY9pEHsOuYVdPTX0MkNblwUb98t0S/459Pc3Vj6S42LxuoQ5JCs
YgB5zx66bDbsBoq7T2HhURHqZHkaWGcM9SXpEbnFX23GSq8ZuJIZPmXTnBxUmZ6EWutWUP+PVGmP
j75pto7XBOKjUGLfTbI6tEfSNCALH2xIptf/Rvh5t6JIFDqzoVBUHQLP+CpgnYWN1AzpO+iaRXpM
TsqQlzF7FbR+AA7q+aeD0DlTxiu5r2hICBz4bcry2LXv1jBiElZDs9LOuXGtkXGk6Ub3ToP1oU2o
x4yPBdMHouGHog3IjdWocFFKPLzSyCpdT+He22e4EpcUAYmXR712w9kdqKaNXNE85K3crvJalHeh
JXsxK/7qvjWLFeYc5jbBDf+AY8gIyNLx2WRuSyfjxTFgThOCHeb8uiYPWDTmL3yPdS/iW/jZTsqZ
MKioqJJDb7jXrB82Jr+PVseoNj0pGKJsHXFm2SOrpuMnuUrwL5s3tEXnrVWb0bSgLhoUbgNoKBLq
Ytlmor/VJrK6dN1laXod3Ps4frT6J1DKCecDFhG54SomSuHd6P6u6TlVfuz5vdXWyLDJzMTPXD60
RX18k4XAtNQElkPGQI+MfdYYXMCglzxnE5Chi243jufQG49ivBeZQST4n7S6TKN1HqFnlwSmKD67
qhVW82UqX0iSCngwgXzeXDXGKqBFbvPkMfWt0rgkI7LVPNWvuWlcJoI5htgl5TkGDC0Cdz12Frbd
6j0xXqf1WmhPLrBy5+Bg1v8WINmlmn5785+YvbIsdypondSLoHHKjc1uWcmnWSfNuH0u1cpv43eR
ogW2EBrb5Cx3AMiQhzDNePqoJkaHr1Q0L9rXqrIZrt4R/wVGxQklJdWuA9o2kGDhZphr3+xeXec6
Zj/AS0HPWejmn2o+DhrOPoZhuDu1vE5LHE2mF8RcLjF5a6b29JD9JKURdUQ2rgqEo17cLJf4zYmG
A/dmWhYglOvblvatKiajvOn3HZOeqCMGHn8grEsDPq3JnenLsEYGLjToi/i7Nr4rQXBXfSmN8W1s
n9rpaSYdoeNbZigeT/K+8ZjKGrKdEfgRggL2uFT3xfl29e/1wXPx3i3dSettqEnlVD0eKhYAR/yu
2oAwo9x6K4NntsI35gRK6Js50S6aYfoSkGDlWqlTbdcs7g7Ac+MA1WRI9LvmDf83smwg2he7Pddw
Ezl3LhiNyNz7XPUf3UigiFiw1H/EZJzNfDZKgp5E/VAsrIP6EqUMKz3kRbPwiXPZiw4bw3LXluUh
Sgjr4lkBA66JGehIhzH0WzpcJqHs1YGZHofd4n2U1jcqigj9QqAuxMTIPxN2uU590bU9FsEobyTp
Llk465g99Dr1NdTjpuzbw+JRi82UjSJKXU+d1z8NkOi7psu/2v+TJOsddFjYO8VdduaLYuufa+dm
uIybH0uNP1GKosyJ5Zeq9n/LuYi6UuMVLvZWbe9K608Xk1DKZ7qWr235FhvYhgkEnHoOCUYLitT9
3v41qPWoP7L6T4yEV9VBaZ0nBNhIHc8NHiM4i1CbXit1Im3BIRDoMnYXiZ+qyqZIa8/G+jovH/OM
U8xC96evmFnKk8z7U28S5OyQ+DMXZHoq7kag3hyy4kCERBMuBacAgAvIBZhv6bjwVzH7CnrVFpIm
K7zdyDstEhE1c/W+lMpNT70LfOC/JoaUFvFpMWxOx6qTtiSR+Fnn1Y43KSBXrSa3rG5ujhFfptT9
KFoT24owd6Wa7TVHDXGKbIzO/cIlQIege4Xn4jiP31WXPMPzAONO227uL0rVHOukDk01O6tlEoyz
GzmrfNUNjAj1qPaBo1UgPRlPEvBNFsp4vTma5GHpRwZOK0oYdfnuT7+DrI5a2q78RsxLonEjSGN6
TwEF/EGX6FAVYE5i8EjGSrtoUNKtRvk7UuTIMiUrEbNLOxmHYeSk9fNu7Br0CI7x3SZpukWtE5iO
d5M6u4ewHASeC6ltuvFapOyPuHXdHhvn0qev1WC/JZ72TOrVD/goI6vcFmpOH7e+Sc38YFQLYJcr
p3COi9MyTvt86c9VjhIsV+750NzS1bjkS/Ni5ute1CyQxmQyfs7ZS6nVe6XMmNkSAA5O6jaTxV5r
0ruY8ABm6ZXgMpwcLF3VZD2ZjXPvkv7emMk38Wqfa5I/C778Jn7rJCkuRVP9QxKNaNTRLnUmrt6A
NhOnaTYWcfQfaW+23DjOhG3e0M8IEtxPtVCSbdku7+UTRtmu4r7vvPp52DPxtU1rxOj6D/qoog0B
BBKJzHeRpfRPqLjvXdsHCBPQgtf14c3McSJu7Sre8jC7HVVBB6iAlKqjjjLiO4SjHv1+Rfc3PGdh
DKkHlngfyROKKUEjQCjvSZw8gsGgk5TW1apTEELMXO2hqPsPOOYULbUCNLxQXpMJCYxcw94sA1Sh
oFx7Jql9mRucnsAwwPPxcFQbmASR3wbgQasbRfKvO7XpsNqYCsGAs1ZK3Lz1gfSA0gzw7tijlWkh
zp2jU/GrzMgdN1ID44mm7UsQe7RsIFXrr7SbxTHHL/OmqeEcB8Aa9lQ1/UtXVQC65SElO6CL27GA
4EfEiJQbP2yyXUiJDqQ+lmc1Fxc6IPde1f8akwBqRHbRqNFvhO5/8JeAdfLu68b0Re6qG9+qLwFE
t/A0VP5QdgzDGMZmKj3IPCIdqAziqsTQbVta/Vslq1dYm5QrVSBip0imBaK1/W3oVIqtOrLwGFHE
to30Q5j03Mlm8kyzqWeVAHTKYdRtFVNT1llpNY7eAQ0qLFKkQHSbbsh+KOiPlWX13gJlqazqToqF
d/QFFrKGKRAqzlREaNr6Etj7z6BPrnsV/YRUBYynBKg6KhR6XB286di/9BpoMl9rHnVsPzc1Ja21
VXAPt35GXcADzaNE+bBJtRF0b6w9xbX0yLH4GUAODl0dhW5BG7ooIUHqZk9DsAulo95FwVXmoXoA
O6+JN4qkiBtE+sA1WB5d4coyN77UvRqyKW2xRwbDVirlu68XdFw9SdH7mxThf+1YDSnJJY9HCD2Z
tvM7tb6gcpW+CWNskLEoo4tSTexjUWbBA9FC2vg5NPXaDzSq9BUYnArpmbwpQIVpFda3MnQRifh2
3agBiWHtAQbzxfCg1aGXMkH5A2PVZip2BvofNa57LFPyEISJ4k+5v0tV24EGToCoR0svbiUNfxps
o1ukFeo8JsJ0SjU4tl51+SGyQKgBqswbrmCQAxscXIsRkawxbGBNwQ7vsgJIeknU+4jl3geH1Tfg
0VI4/rC400stqtMjMOfkjm4QHYOyyvYBeII1leV8D1QTySEwec9m7Y+3Q2bkr0WVqg7lYCi8YHcg
oniQY12vekuG+t1OQsx0fHCJao0Kpzs1lAkSe5zuYbQ0OW9q93cx9sfOClBRiqh9SfazH5j7qqVU
Fmp7kXSPcjvuG50Xn0sjYZPnSb2tCfiHygVnTwGxXHkB8iV6YF5Q4wYmxEkW441fmlcuKCOhVUR+
DgcJl3ZUefZEY/IwSKGjlKCwOL+V0h1MX9qpQhyFGWOil+twEwyruw7k4JcZQT1wx/GZFuVOb5M7
d7rHU9Wn5mCDt6IVdwVO5sJvacy2bgX7KOzjZ4u78sKlHzyslMS2IKlqD4JGNA+i+iltbVJhkW6k
GGBTK64anWTGbfxXMOUQk7ULrGqRSQq2eRxcldaLVfAga6yPTsHQ0x4MHufC30CD20gAmjeEf3jM
WU4I1ftHt9ffC4q+fjre117wpOoUdmSwCYCGrSZ5zlFAoE11mUr9DbETgLspnMArhq06GtLeVkwP
FjFEJBWu3H5EAGZVan28Aet+HzbtXWW4L1kEhsTtj6rk3sZxF62ssgaN6YP7Hkv7F3fSvadGP0FD
aFnihKnYJXW/B5fdIeRaOqWRBmtFko960FE04v8v0v7WAt2i6YJyap4cjD5WbiqpSZ2AKAstAwqi
38QKOOaOXh/8h76Gsj4EVza5VYmErh3FH2UfrRFE2/leea3l0AuNSoVVNGyH1P/ZKOpvlJWoeQSX
7gj508CRN6C3gFZFE+x6/ykBqmu2McFF3nWt9WL06U2lI6efyUkFhU+Cxlz/khDAEpW7geF+KSva
TupdGnRicGgFbaRy3E9lAjWX7mINS+gc9m4huDYKQBBJIvHI/hCA8/SiCI4117lo1UdDA2g6VW5q
OToGRYR4hwR2m7vwsfDzx6Lj6VvF+W1t0NMEEHKjByBgEjQ6Vq4VXo1y4ghwxsTQ8KrLy2uFgugq
jcWGhq0FSMt9jaT2GkHpYoukV7ppk6tmEjkz1SNqTJdKaTtemu3zgcaApo9XkWxd2iO5ZWA7sZk4
WWI81kH2qoIkW1FNuMWffR1CgVKG8WV021Wu0te0h8sIZUQpby/oS+8UFGiTzKBrqkJYGQ+VbEz4
QOnoDebORGtLpa5dyLArOAmFfikbyP+W9MxtWpCQyJNo3OTq4NRFecBsFHqyBU8jiBTPqbXwTvHi
+7T1h1WXVSq4iuqmSiAj40jAivJUEu42LaqdGjXUEZH3Zw8N0orWMkAEcVuaxkGk4LwbvMK75gp2
83WpdFuUNlctgm663l7Wefjguea2ryz1YBbjdKvsijZK1oGCXu4ouLtL2Nul+rsYpGsNFLgE+hkA
Ou8XbwB5WlXmY6gXv1LT/tWW449M6X7ImY/qT5K89anxk1RaW+fAeFcJ9Nmtif4Ex7CEHhBWw4rG
VbcGT0LxJhivRru4lijPoZI4HM0qbsmlSwGwvqNwBk1uDQrjqA9oBMVjM659OdtqrvXUePhHNd2h
TqoLI47oTsvZY8pDN/UmBrQXUfrJ73Ol2pe6gUhHAS8GKdkfihTf166P5FmcbWJfvXQb9wYhRB4V
cqdfl9Red4YJzb1DawomDQ1QaYhubK++U8xmL3lB9wvesUFhAlvSrrB/amOhoqoUqEAVk4iuiHh1
7QFlwLBdjV3+sy2ih8hNQTbpyoNvDtI6GRtzpYvurqY3eKtFkrkLOxdOBhqqdo+WjEilY2olFJ1c
I92hNaE896JCARuBC381BPrUa0tGMHFU1MN+nXuSdlO5SXHRWwWXpizZt2L09JxyY6JIF10RqDwr
TDl989up5aYjM9s/ydnIBndDjVJ72wHUQpU5Qd3Mnkq2cOAEaqgYCCBNCV3oRdV7tb/ulVEBR+cq
/E8l2nE/kzi2oV96tbGRk8ZAPg6pxY9xlNp9TLP+Z+iCMEJ2zkzeZDWEGkRIl0Na5KH7Uvqp/KfS
Czu/iJRJ2QAXJpkugAsOVDfjR9nr4Y9I0JFiPHegcZHwjWk6HW20cNs6RCp56OXGPdKaL5J9hGrI
oSoLKIOGr6xQKCeHNiH6jj1CSug7pfuUbAERKLj20GnjTRINYDIq2tk7P4jvaD1aOwRdrEsvF/KW
hwqimBOSm8JpvOvRpXj2IIe9CqSYHbumvF1CSDj2owaQqkXGwAwSBDJUER5AoOhvydhrUyIur7O6
/e359dpSXZ6sCuZCV7qg81eacv5bDwcoF16e7LUwry9JaVDGjHfR2L205FLoEhv9g0ulgKd19B7V
0WNV29emCU2qEAFyBZmKKErrHfMweQh79z30am3riQ61xCH3eKkWf8hDH8ETW0fZr2ncZmm3hixM
flxjY4cqoLxJvKTZYr078UFAbkBCp7XqpcavWOYiL1jtjcZG3kOUieGAINGABj3K2XGaXRvA/ah/
RiMtA+RMsiDj7eSrmI1IVKWEVL7lSXFTFlzyQc/B8ARcGd7qH6gWywcIQT8EHPhDUYsnqrtIdMt0
hTLKOxoysnVSAy5DdBa8e17tbBvfOLO3A0j7RbTFNINWimUfBxX5r1ZSUGvm8DrxAPVNLwNYq3aF
fJJkrfUhfQJKraIqqVGpyUNUCILgKejQAanU9lLzOx+eThHAAJ4sBywUaXNu9yFAyTHIk9eg99+6
lHZ3M9rJ3uontQINXmwewR6t5AxJj9J/VmOqzm3dwupQgTCuKnjUW4Ts0z10bPWx5JiA4sr0Zo2p
p0piPCEY7SF+8XGSG7axFg4XfgXrJlfMbG8EGahjMy7vaL8OrPdo3Q6GdNR4ou+HfHxG4D3dR0rb
3pLa2e+VsGk5iwIT0rwTBfotyJHR3emHd48KieGA9wFrgEtvjroqfNm+mtBpaSTHybZQujK5DJAC
eI27AbaMqRXkQEosogtKO2yourPQNLWonYpkcvYYFB6AYUMNPyAddesLBLAgVyMGC+AGjXZjQmWQ
y+3IculIgmBH9gMJci2H1aEkgUE+ZLyBgQ3p/PXvRTpJYVUdi0YXVpgEBYIeBSqRItlWq+UFOEi+
K3irVdOEAZcg8Cmr46UdqX5+7ZXI09tunF62lYeVDy1dLTEKh+46XUUfMXHPyF80EVLnqaQDH4nK
SpXhYlTbBYxWtNhToBaTPhiNEwlFjTyJHnTEECAsTRcwwWndehpZSwb6t2o1QrFpfKA6g/S90j9G
NX+x1s17pQoNdOozBK6svroxi0heFRrgAS7sF79LyrWnlR+2qXOsRjA0sSHlkJLGFzKliFeHARe+
0v70UgzFrR+vKVQ9hypMal1ot1UmeFFHsFhAiTqRkntvnRup4JcpDbsKWFOFLuFG8c2HQNKJ/UX1
h26siiyzlv22U44L6ujeEcH6cDfmkGHbUO7XSZqZW46szt/Vgivf8l7QLMMWQBa/3cG2eIkh56MM
KEPyDkKDDEWpjZoYAFBDDZV1ZNKyLXWTkTwbiqfcIzORtj1mBEpZvXa5VSKhBwR0AuGWG5OKCVd1
TdToo2SAUdk3huMW1F59HRkAY0J9h4bsQ14GzY1cTSdus64dLiIZdIhXmfSMvJwCIeowiF7bkXWM
aHq8AuxsLkM9lxHOMgHeaWa9z9o8PipIsT3pitJTqpWMBw+HsZ86phRUw5oQ+EId70dLE06Z5daz
N6jpvvXB7SghvWRtSKVrVU6ovXIEfrelN15ZI98jd6vyWEU2RDijsu+0Hp2kwI9hT3muTSZbFg+d
kZkXvDqLiwyO8V1Z4nyGH5LhAgWRUDNDDnHSgOrNuzKO64tkcMej3ZRQlOWU0vqQlXQK46FJJknb
BuMKyVYNJ/BV8GMZKj5wsVJV7XeCdsirizcLtfOiU3etYpQwKez6KRDgqtd5BQ6SkiNMAlcKKXZT
/umoQBlraQI0IoJOtyOpxdQk0+z8WvOkihsCwXBNsH19g8QGVXTqmF7j5JEGpzUG1KqY6Hu4yqRc
omV1ZiJiFCv8W5mb+7L2X9pEkl4jhfJ7G4NtovSGnw2qZYb3UfvUIeXaLbbaYJqbzCjdH4oK5hEv
gnxd+Wq16yUg+BrVuse6G8W2a3ieu30SrEU+NLu60G04u2Pwog8u8iyKndI8DIwWopdLIEQnwX1V
8mH83dZdhFyRH3Qk7+hWdK6eAk6P5LsgLcR9qHXD3jCH+I8W6hW0OJWdt+7KwLi0fTW6aEYl2AOz
EVdSVHRII6X2j8wscuhilQZvGdkwKtLoBnYpbXSSRzyD6NMP8PvQqgWLV/XDum2sENzKQG4PQuux
NRXtB7KA+q8eiDZq+ZmX07fLzUy97uO8eom1CuUWJAgFN5U03uq1JfZ1miPVAtjKqykyx8pth0zi
Vohau1dESw456LQQ2Bt5TgPKc5+1ME1dnFyy6axbxo/WMkhpAuQRpEL41/WYlBsLgcqtXGntiypP
utNmK9c/Al0xjyygt/GkzIi2iuypF2XjyS4qnQVAzWgg2FAoS/WLzo/hkIuCK5pXfdsxthIUKDrE
ghwSSLdykdBrc4JM4clN1nHrEqxpIyVFCQm8kPQ1knn57yQhf9rmWZoOjmf0araKfQUwi1BrdQKA
qNsqjE0HKsnwKkXA8kxs7FdjMuGjvVS7hnFYHjS9n4COSNCMjZsfO29EyQ6ChAfYbQycNmlSQKa9
chuYyFq5QRDvK94JYPwGo3yyJS1TN/+HApYS+zHSM5Zw0lJdSy56kCGvfSRGVSTaJEQweCbgJrDJ
eu2gTexZE7IwVNMpfLsov7oq2RSvvCC4CxGCU8SDVSEHJYgh/ea8788JY0rK87plqvgZCQx2Z3ZY
gEm9IOG+dsqN9kO5cXcwU+h0H7Qb2r3H4N5cGFCIEzZDtmVQaOLFgY/izNCIHoXmJQo4YsrEG1pM
qwippFX/ZpurovtB7NdW5g7xx3W9q5FOoe+4scMdFigiWS3M/YRHlwWkWLFQvdVlZW6yaI6Floqa
n1Jt+422jskNr9Gcde/JN/SLdAujdEBMZcFzcbLhmjlIWVwXtjB0A2q1NTPOEoMdynTEcJCSUMlt
vNwRsfJuyMMhyKuHSKsOWT44ad9en5/uCXuwL+PO/PZUH5deH2FBR5TpPa8zfTVWMESaf3Cv5oWR
RhfnB5z+4LeJWibH3bY005h/aYzfJRf1M7507D5FqX1D52ATpfVLiTbQ+aFO+IBZbOL/DTVtuk++
hUEK46UKRe0MRR+gvdQflIpeWNqmNxOPl47jJKhchAv+7Ccss74MO5mFfRrWtQZbliSGTYPHCIEJ
62bovIVdemqTfp7a9O+fxkDmRxMB3VFnTIf7oG72RhUtWOItDTHbkVniodob8aEa3X7jjf2RBfrm
/AdaWqnZ5uMNOSCai4gpKhOXeKU8SXCSaAss+u6d3AlY7Vq2jRGspszimR0jl414KwiUYwkLHwVO
f9MgcLxNHeug/kA3AWPQxNzH1+Eq2qBkvBRVTi6mbSLjg62kAEb09Xv1cWYLlazQgcWx8918jaPv
9vxinowgn4aYLWaWa7le1gaZXpRwxSvIcgJdC4PniuoET52bAq5CGGaX54dVTq/tv1ObrW2nhtJQ
tuT9U+iGBlat3CdKJtrjuLc27dpaeT/HY3Gfm+vIWfLBW1rW6bd9OgZjlaTIHTF2iEpxE8o7LTV3
5+d3co9+WtaZf2KVGI1rNmbtWOpPtYLF4b623YKh98mY+O8Ytvx1Gr1byj2ZAGK+pfIhRh4RyJf6
gGXKRH0/P52FFbNnF21WNUKSZDaiRztk6I4RRpfnRzh1oxiKNZ0yLHc5cF8n0xXCSN3YZqvHxu9R
12Dumy2POOtaCnjcq/ZfLB6XplBNzVD0bw6FpWkN5A4ScUqou0kLIgoFPb/HHCm98zM7tXafR5rd
JzH02D7vGEnP8wkvCLciBBdyfhBl+itfL0hdkWVD01TdmEL89Cs+7ekau5yqsU3UttFgjsL+qs0i
VG0MDLGudByDmiw40Cb9MdIG83Aa6pc8Xf+Jhud+wSxYFRD/2fN244jEug+qFieI7kKV28MY4T0T
oMxgAiYbjMcEmn8GlSkbb3JeKFoDQbwYEWzBrkHWFhKH7wfx67rM4psP9DuvUn4VjWZ0chESAHBf
gnQ5v/7fP/LXYWbhTAHDoWctwzAD2JtXITju8yN8P+1fR5gFrd4vQXrl/eCoQz8+Q3h69PXkZizd
8dKwqoXw/P00ToPZ2HTpKhrQYn7e29ov4Ba0TiqD5flH2Sldo/QPK0heta27Pj+3peFmR8RHBJWi
C0odFqguHjbYE+XrDN6zmd4WVErPj6ZOsWS+U4WpyJw16F/4D389K5Wt265XYFQ02KBO4ytg1WCA
puLXM4W7fYJ+dKs2F0LtYEuiu6dN8hBgbkBshuZlJ4bDBP7JMdgcbqLoEVsRoWGnVf4OkRdI5BoJ
WmMto6JZyObGLes1lTi6jtjb4Gyg0Ic7Px9xao8L07Qs3MqtyUH363xGAZ8K98DWCRLYAxNuIkKJ
/pCbj4aCBFN9nzZAGpvossQoAB1/mtboq6O2aEeHAL0MhdZl4aEm01BQi1ZKXiMej0JELO8oL17X
snd3/hcv/eDZoURLt1f1JEUXdQTKfa/m6JMtDKFMW3T2kQWSCTLsEx4Mhjz7yFqt0x4ZvM4Zgw5x
T3TLpIBKcatQ/sF9j0Ye7SkLuYRkoIqpKx+akiycohNHlp+AMpSOKxM/Y/Zd3MRO8EGwURVqH+0a
Rpi8sWibWoG+sKNPrOeXgWbrGQStzYJK6B4r1S3iUZDGFdAt1cIlszTMLMihOTZo0jRM75IGN/nw
S47gi1mj+vSf98eX+cxinWRAJo8LBnIteeu677XxM8Kp9L8PQv5JOVVWbZ1o9/XU4JPpx2aVwXBJ
MNnb2Yp2DTpu4aF8aguYtqpotm0QcOZlAWF7KNTGdQeQoN14SboBwYjALXW9WPmLTWDJ7DICgdDF
/LWCzV3ieYDynN5W72oXF48offB09T8nTpN19L/DzL6Nbme53cg99bvmbWhewThjrPER4X95/vOc
WjlLU4Su6rZGOWl2eCzkoJC+GDonD6+a4i5SzfssQarWqnbnBzpx+bAJ/h1o+iGfMqcuTfsiQXbZ
aUcfl8JbjSK3P3L/QDmARHB+sBN5grAMC+CfSrQW800n5WrcZgpCYwYUEw2D6X58OT/CyXXDwlw3
BdP69mhFgZoSXAWasRdXecNLKrw13WHTxQ/nxzk5k0/jzPYBQL2wRym6dRTIlCAC0FlfODsnPwxC
uTy+ZXHi9VsiHRRN4bMq6dSVOWSkY2Ja2L//GLKFNPHkqnFGDX06qpyer5vAIjVOUIDuUHG8G0Bx
ZIBYDF1AGO+2f7Fun0YSX0cq2xqNBInY1lpvsvSnGv+c//ungjQFi//NZPaQGu2h1ZqKmQDjP8gZ
VegQZPqwUHhcWq9pd3w6NKBrLRXxic6ZukX4k+jgwkkdiuhvrrbP05mFAWSI1aQvGchCHTS3PspM
R5f94/yaKacWzYaKZKoyHQ9jnkHJfo75VxXi7bC2b+Sn4dV/9zfGT//ZfuWCo3r7A+WfUV0IBidH
hQAio61IijB/8/Zk8iWVHdgzirK2h6tUgrX532tI/OlPg8y+VETDD6FYCE6dUV1rELjLRno6v3yn
DqqtkUcbFsEajaavm8EQrhGlAJwcO4zEB2wR/9iGOo7uNQjfyNIiACDgpc8Peir+kOsqKDsIbnB9
ts87XxsHKYk4sT32uqZ8mVbBwhBTCJunkCTUsixrBp7I83cC7tfhAFUc3roV/Qkj/Bq7Ctav/4Za
0xEI0l2MINTf7Il/x5wXderRVdBn4HMNHpjAERH2Y54+/s3S/W9e82pOSMVPUzTGqNIKjqajS/fn
Bzi5sT9NYhbjKOslbQDqDoF/bZ2GP1Wr27TGQsH8ZIZPrLbAwyum+u3ZAygScFledY6kljcd1muB
NUEgcJUrg8dujA+c9APk+MNQZ/dqixTa+VmeioGfx5/+/VMMDCTLAMU5UaR71yn0a9QXNr10Ky2V
K08er0/znB0vRKLKwreYp25itHGNIGLmQ3kx7LX3fn5GJ76bKivAGuhiyZr8z8P504wQyE5bzyBb
BfriptsI0AmfbmGHK1NiPTtWX0aZRSStDlTkK0hUkz/qe3TXX3mX0bbeBwfvED4X8M/X/Xrctjs8
TPVwpS7E+hOryei2LTShakKTZze96idejDsB7m0dzhrw0NzhJcftIHPxt0am/vyKnohSKuto0LHi
DUhr9OseAUuCHSJEM2fspYaWeflSpO5C7nKiDaqrMtmkRa2GDzdvjlGaTYfIYhBgpRg/biZhwpW4
UDdVgcXQCinxe+RUNnACHNcZ18MG4oCTPf/FTD/9iNmZ9wBq5fi1ka+rKDDWEZa72d8s5qchZouZ
msDVsqHj0yXBBimZH1WJUMD5aZxKBb4s5mx3Rl4bajXas455322L6+7IIqJGeQwO4kVzyjX4iA7N
jYWr5uQ++TS16WR+OnlNYXVAfhgVC4as0tBMbBeilXIiXH2Z2CxcVZGZRbLJENZr/NBcD4/tm/vh
P5vHZiPt8gvtMrgv3kA5nV/Pk4edOoyu22Tx1vxVWhXgP0U9ElLozBcgqTJwdE0hVml+kw4FHsDx
pgPYfX7Uk4EMoS5eQZatGfosZCaBpIrY03jTlXiWezhtQNEpF94np76ZIsOSRIXNUMU8WgLWBLPo
yRyqAR9IK/tDp2Jpy5+KVoqsW5gAYFdszKOV22hlNoBvd7y+/ohy80oGp4Pdaf9iYzmpBkt3zamF
U4Qq88DXbP6bRccay2FtUBmv0qXfpR+hQoQOuefJCx/o1Gb8PM4sWgSSr5l9Nq2dhz65Bi15BXDu
l9EHjwVKzgub8EQiB1/QMDWgKaRy8yqMUSaZlufMigczIBHUqyafX62xoW1z12gdKgmac34LKie3
h6YaoDPo0gJX+3qkAy33WxxzOwfUjeNdxhBTD3iXrMG2wwJcA4782f48P+bJIQ0uNsraOgWG2baP
eU6UQQO2qlAOCn7AiZItfLelEWavfq0yYmDLOtFRi99Vudq59FIXvtbJECxgA9HOEpbN+//rymWo
c7oor/QOqpTtBsRgs5ssVVegrKBMI8ewwcF3G6+N7X9fvqlmYmtCsdkts01po8gH0hLlqVibrECa
w1gMf3NXfx5jNrdOYIjSyJO61dbdGTv8loZtf5Cc3kE/Zg8Aeu1uIO+bB8yeoctukYO8W5rnicNn
IjWqqIKwrHxLSgjJJiQMdqZKbwAPgOvcwLJSDV/9XF86BScCypexpg316WKT4Lp0+kAk1lfddtz4
62I9Kih+bII14Pc9sDDYVDt94W1wcobgsOjrcul8K/6HQtZQo2CGpkRxv7J/BaqEXqF34yKndX7T
nJygwa6RZdoMtjk/c42i473AiRDlO1DbHbRi+DBLz8J/QtQsaabDoxNNbE1HQG42jE3+n6aVRXXX
GbbJ1neQfsBLGSrcFhkCaCAb7/n8xE6u4acRZ0c9D9RG1TJGTPDokRt1VbIhc897bLy38yOdXEIS
cluZ6on6/CmvlD06gL6HNhOuqmn+nOQvAzYf/3eDzDZi6qvDmLSI0HnwCLUKIDMmG6l5f36UE/ER
0gm5jmkZpgp/frbd0YjDyhNBlLp5VuuPFHTu+QFONfoZAXi1OhWtiY9fR4CfrMlhGuBQteueyp+4
Ib0FYqWsPUJimq21hSTn1LfBH4MRLWAS3zIpFzhGmul+j0yS96GCaBxzbW/U6V98Haritq5PUEau
rq+zilAW7gc16h01qdZqZ4Dz2w3A1c8v3qmv83mUact/CkaDj5QvyCMulkQHW4JAWJz/Rb0N1hEV
OyqJhvjW8enl1lRHicurHmGxw1VPAAufn8Z01uexgI6VrhFvCHHf3nv+OKrjkLIF1Mz645qYJ5uo
F+9yDILhugDzDtEs/4s4N6EBJoCraoF1/bp2XqyhaNkyr0xEIKBvYyhnnT5uz0/t1HazufZtcl4G
m4cCwdUfZWXVO4WEWm6E65nI5NsxLqqFczT93G9r+Gmgaat82gpFn1ZeVpZcu6ioeF75J8mt27Ip
IIkjrVkP5uUYQYxRlhqCp7bg5wnONjrkdg2PMlzKtMa9AlGBdcxS5nliCN4KYIINZG1MosTXqZV1
YwSBqfROA/U3rW7RbTn/kU6sHSFBYB6naOAS502sQBSNjawYeRKSwJGrH/HrNfEZLd87GyHFxtz5
+MxUo7X0mDxV8mNkWzepNluCm/Dr1AqRNmgmsvODJ+Mi3QQ/oh2ayhvlSeyXXkKn8vcvY82CRd7Q
MChLxvr/wOUwC1fSGt9uBK9W8go7mY27sLCnbnlLpvQGqo8uKznw1/kNaMEjioZ3UrduN911p298
B8TxNr4bHvJ1CnHzvydKDKjaKvVTw/jW+OjlqJJMefI7TG89KGGJVayNpt4m6uH8njmRTVgAinBw
AJ8mU4j4OjPDDaW8hiIEygR70KDDiEyWsRHs9W3itQuxSpx48H0ZbfbtMlkrZOEyWr0h67yqb+NN
f2nu8WfBbHzn7kynOGq38nu36a/9fXgX7oFS/Yaouu+exfPSVlqa++yrVqaXtuGIBEOqJptQjX+3
ZrhH9RELKKP47xfpl5nPsrbUcqvQbpi5nbUr7m40inalufhEOzUlVYHMpFPmJ1TPpqRSTUrNATft
bu1dy8kmvk228ca7sNf1Fo0YWsJo5K+lTbPwNjwVej6PO5telcDShn84ZT/1odrV+87RHLFfQros
DTP9+6fboUwwxgDJNw0T3ur7dt84yW29a/bnD8XCMMYcwSsw8og0hokP9UHZ13vEdB08LReGOXkc
Pq2aMbsRyFNNkwJt77SOh/rcSql22TVauffoFiDqrewLHhOvypvxQA15n6/RNywQXBCot2KSusYJ
7hU/DWzAdufnf+qlD9OQvJJaHeFu/tJHfqdJCtfonaRcVTwPwU4+8jaUw63N87B4QLpy65o47Cyc
kml7zm7/L+PObn9fzWCS2zppRo3VepVum86+ktNHXl8TzfHl/DRPfmZNpzs6tQG4m7/uJgMes1fi
e+2MbYyLRYXoLm6y0J6dzEgfEf4pVhrCOejMtI1zfuh/3oXfZqoLXlUGbwV93ptNrCFTk9RDzwjZ
YgdxWfeHO+BQVvtWepf56AtVdrmHPk5FvWvflA5TVE1/b/xqxJJp6C6aFCMkvY6knYW6+A09NXt7
/jeKaZt//o3IuJLGUnSh3KOAG5gfai+TAuQsLKe7GJ1+g1pGuDL3yJJBiV3jnriuDsGtv7f28QW0
FWeJRvbtpv9nfACvE5OMvHqeMCGxFeSNVTD+WqYIozj+Onagxq47Bz94nBo3S/tvnqLNR5xVmoYB
DbTWzC1cmqVtNdJFhuu3BKlfGkT9uu3I2yCLIz/m+O6vUuCeUy+com/p2Hwas2NUFLDy5KyyHCXA
qTdssNgN9gLot6lWW0Edkhtim4y8R/DZ9pdQG1PK8G3bfPpss5SC7KkWZsPoZezkdbIJjA8FoYbz
m3Nxc8xSiarMNVMe2RzFdnSkl/JgOt7FVMeFaCE25IFOuDTk/HKdL+vsco1SLI5Ap1oOYjsI7js0
e7fuBoXGV/+X9lJel+t07a6XaFXzKDUfdXYKS11Sa1Ez0SjKr3A1uJCq4neNWraeYQkkFVsV25rV
ECELu7DEp0cGAjMBOSY4zNeNGiYiyVWFD8nzH0z2VnvqXj1uAGwqr9Q1ljAvyjbeam8B0iavS5fj
twj5/877f6Mrs0vYVMB8B9M2Um9Qb3xXWW7fCeGuraMdIoskMiYazvtiay/0/P5/tta/I8/uBTph
EWqgrLh8Ee2bRyqU64muug5X68BpLpdyp2+37Xyms6hT8g6QEp2AYB3dnbytVtWuvaQO61RX5Srb
yHtvs1RqPh2D/p3iLAbVVLp9OsMEuirfKm6zTUNz4bicDgP/DjELQlGmcdUbnJYusneepl2UZnFn
2KgMnd+mS1OZhxucofq8Yiphgcp4haDVYo92aYhZrMGBc7SGkKkMGLv6bbJyo2Fhtb61geebYBZc
jMJMQvTRCS67lsaUsbbHjaytejZCcQW+ltTv3n3+2yvv3880Cy+KR0XTBZiKtgXiKuFjhOTW+Q+0
uL9ncQRfL1/kFsvXv4fJOrnDCnXj4kGPUPGDtvJuu4OLBznqCx8LA0+7+PtN9L+5/ZPgfHou+Eoe
GW3KwNV2UodzlL1E8FJ38kt0i+z4bilvXtjy8yozPm5WEE8BUyTbFK0f2Tp0tFEXZnX6Gvp3VrNw
EXgC26tpVvKF7vw/pF3Xcuy4kvwiRtCbV9p26m5588I40tEhCXpvvn6TmrtXFJrT2JmNmJh50ERk
AywUqgpVmWCGH/INeHhTr3IwnWmBJ/2Nh0RsDYlWu2YFSCyvLM5bvthSnUggi+6xxPlOgPDSKTxF
n8MeDMHm4KDeje9pK9v2nRUMMo6gOP99gcvVQxbwEXxkWkSzxqlEQDCVMG481s5SriTCs3AsgAnD
DdUPI3+sAx1a5i/c8MD4gvMXurTLmZNB0DT8Q511Lao4qGk3uuvfNAcQvnigQbRGpLIi5pVZyezF
GNJfnuUbjTrhdQbKDrVqdTfDo6bn32L41cMdY81RPMqBxxASz2ZuaSDdNqNXUOF5kCUSHLDM26x2
mvUD8v1TKE+AwjKImwL8lALUuIU4mJVfen18e31/1z/jf1F0KnLojFIQ8wTbq+vdptKCmyQOH/NG
fAVNNmvAcN25qSBmkyHKDAJMandFKeQircSSoqfegdQgxpggDOByTnroHDykej34Hb1/dRwWqNRG
JnU3pKj7w1K5k1686ciGru/h6nn7BlCoPTRIBLZpgvM2Qq+IB7WukoAQ9zrGxZvZl2UuQKhAK9Fb
qYuR4iHBm/DOntmgTrH4Le9KTr/XnetodG2BBqPcJnh3icD1AIP6oSq9gULT9aGRBuFc4tvXoS7q
xTQW5SXTcYRkHKT8XBA4S4kV31Un/7WFqjJ4h+KdssvdfiNJDNTVw7XYzfmTLlwk+jXkxIBeoSv2
j1MMJd5fQ8yYnGNZu0J5yIaHsB6eaL5uVMUBGXtxBpegYziNA45U0BWDYht5OSv1Wi9FLNY2H/nF
2tSeDzHINR/pWLmFvioKEUN44uXkoIfoTI3E81AZdqZoh86HdH3UHpHFg6aqBgsTFD8qDZR1iY9J
S9AOGzHkIzv1RgfZI+O7sz4B5dj1Wge1Xoyf+QS+kO1giyi+6ufOql1lp6Dwmt2wdmbV1y02hnI/
XJCWGgZE4X7AnVcWjQ2X14GdV4dGCmNxs9Fe3FoLKMrnYJpVipQCiyPQrQTrXfRZC9U90cGK14Ma
XRpHcMRrB42ke6h179OyPYYReQoDlbXNDOdE12eJCkWxBhTd8BtoNCWv5W35yDm+C8px/0U+xDYq
hr+vr37exyuLp0u1LQca8LDBiQaloAL2SelZk5Hrl2UG0iIRDL5QTpG0zXXQ9av7e8tVymclpVhB
nRQLzQ6GCYG2XXqD3PAeOgEGGtdyKMAh7iqewGBkNm9dsG280o1t/Vjuc9bXn6GubQDl0jAtMkxp
9rXnnS1aEIs5hS540z3Bye+ZyT/rC1O+bIqzEbz4QAPh9EtwlFD6Ixj8KW3FS+60z8jVGTbFAqQc
W4iWjl6ed1oEgVxX3McZK+Vm3D8q5cIkMDcO4BfD/RPrGC+8S/rWbPUbw7iROZabni/Oax+L8kNh
wxd90QJr3Ple5g6bj8YRXdEsLFbKw7oRVMoBoQ1gqnoJUBCAM076Lt117/I5fTFuOme0FQsjWo/x
8/Vzsf6xUD/gBVEG4RVli2PlZzopBt0NQLg2Sy6M6vY6wsUwxF83+DcEZYCcnwcqqAig04gnoMTl
jvByIcLl9AbB8nzqehs69BoKQuU7+HdDxjTv31x43/iUPUKUo1Tj+QDoOOUElOsiCOQMPYVwyoMC
jnu5Dl0ZmugdSc5o/PJ7qPelOzFot2hk3KVqZDdyZIM53p4pf6GP613fINYnoKxZxRA9mNHxCTgZ
I+fVppdZU3h/E0R9bwFlxLLsC0Mzx7hz+V+2QkvYz6W4dAtRSrPwWLnJ31jyNx5lyU0Pfe+Gw5Zn
L4PLO8Gm9ZAWRZbxJu2g5IuKMiub/ioIXJ7Tb0jqSgUTJORTIyyxse3mAP6vc/4M0mzUsuPb/EbB
vIg3HUFOA+11ZGTVzaQw3N76UwEmi/5zlOgSCYlTQQh0XOoaeAGlDbiOUUKX3WyXWaxQRZTm5VxZ
Ll0fgfgK9CcaGI1U6Rsd+q8hHt5qQTMjFbPK1VmH2Ni0jz8naCXyKNCEihVnO6V65sN79MKaDYRt
IyfIn7jxWJZn0t7nxi1Jn43ghhfAKJvZmK+N+9pM8vekf5WgnlRGzzHUCzJux3UYH39vRAfsE26c
16Zh3IpQbhCOdXSnx6ekOibDRiV3JXHrFoF6Ag56k9MOOgjyIYIdiZ4RW5xgC2fQVPAa6IFB13sv
cLGpZXhK8W8EArVksolEyN+8jMYTJ2+iX61ghcM2gkzYuKnDnehDFTvvbI6zCKRgwBVfQ9q0/OiT
QwmlGwhdQZRASW8GTHqhwo3OD8hO8eAz7+StX/0OmvdG+l3A4+jyLgbDv2a8D7rHoTW/J086hIcm
m5sO0HLjKi8YIB7b2GFwkMSNBEZ38Ov6n318VrnaFJAy6u1G1j0lOrX6H52vXRL0ZsvlYMRsPamH
V+vx5Puoa+jNB/ETtKwtsdGtutkG5abMt100WQGKT+1Not6haaQKNnm800c7bfaBfqiDu7HbCmBH
E/FSLd3LIlREIDTZjS9l+JQbj3K+i/Rj/DsJYH7tH3HyQFVkVhAMhn4B5AJIDKWDYauGshMpOxGk
rU1+W4+3SbMRCLjXvEna8c0e/xe4nYfsqYks33BjGZ3oT2G2h3hfpr6Bu8+amiMRIJQJkRwBdMH8
LoAQWf1aQduEa977DhJMuEq8qHE43SFjalYq3pGkX3Ful1MLCvXSgtgo+GR6UG4n2mMTv3G+q0E4
664MwF1rp/5JaB+FsQXDuQZBOEihCi4XPiigJCzJoQjcIX/nsgip2Z8e9hlCZyzOWCHafCdcO15U
tCikox6MIhwYMczpo3eCfeESCAKYEO+DWKBugnbS5pA62dfvgvUc5NuHUNexZkAljlNxrAmPvnkt
gK5EKuzrGBKCWqEyGl//pmjwjUbdzBAmDJthxCprp7N5B1yzO/EMjXQn2cQnZiC6+ga+8I/UPYyu
76oLZg9NtsFmrpnFnuKFm39ZO14AURcq2LADXqqwiUZRWzpUXtAVBk58n2Uk63H89/ZRt2rYDwbJ
oSuAW7V3MAUMC4m9YJtvM9RcWHSCLIukrtRwyKDXMEdRElTLuv7Yli9x9Xrd+i4oC6lQTaQuUb+V
QK5cAGTuIJs/kXLI3PAkQjAcD4VzTTy7DVs720FQ2byOPW/WlRMnUVUyDqJj8dD2qEr7AyRzJGnD
deSEIS5HDMkDL2UsnhJWUCRRJbMWWh3xFGKxcydiedd6cw8URFJMZC7ofVS21xfIOm0S5VMMP/9P
Ijbuqm3h+tvJ6xzfFM3QCZhlntX4AC2WaCMV0SlLd5uLURRzrYbtRALj8BjqF/hyD+qF1FSgFmIR
GWRgqjilFtrpGPHsqqUuoKnjV9XBMIH/XXfRaq/sMT0W2pocfjEcSi5jT1exdBHURnAflxQJrerX
E1So8fh66p1cwLbmUFQxiw2EmM9Rs1XdCi1txT/t5f86JwtYynHmrVKTVp9TCrl0IIT2lo3Cm5z5
jOr7ehy9wJmXv6jVQVpZILICE52bPMkW+lQYLjLu+PsGCWHi8HtjywotV8/hApL6enlHuqodAClq
L9Mooofr3hBujOkO7QuMmsx6d8ACi3KgykCahEjACrfNIb/LbLRV3mAAI7ImCwJzz+KzxPBwLHuh
vGgrtfnQikBEj9dWhKYaVCCkBkpBKmusdT0hWSyO8qVqGgetNJe5EMBa5Gy47U15g+W9QpfuMwQB
bGuPB/kwxHaxC516z99dPxuraeU3Pl3ZS/MSytKQP3PHLgNH+p+iYy1xNoULl71AoBwoSsWkgq4U
7llRsBIoDo3Vi5K+6+TX9ZWse+oFEOU5izYVRr8H0HzRTnbq4L0NNUrNyxyExHtWLsnaOSoI47Iw
wFgh4JT6RYP4nZCwEvJV77xYEOU/SshqJNIEhJhHElaWDnTBnCA8dMOz0m+TqbB5nrGJLEjKlRgV
XyIXmSPareJK+2ajoNxYedqW8a0YJ4yuzWX9UMWijKUl2/FJrE1Q9RE3Bt8F7/IP6jNUWp5il/Ug
NR/ba5ZIORIRcy6JomBxU9KfULDbZFW27UTwyyRkcAtNvIPcA+OaW3eUiiwrGKQFQwtl/VOml2Bq
Q/Q3Kr5bF57Af/gFJGqhJI+JUEZ0tF5EA5/a/6JRR6AsR7nQO6DVToGaBrQCt8NBxW0QPU5efEB2
aaduec5PgctyJOsFtAU2dR7EaBhlv5/+uoWqc3o3bSNneFbP2ab5g1kRqKdsKjd1OTt65raslGj9
NH6vnDorGYRFxFHCygkYSgMo85afDJNdt55vBOpoSFCuwIGfEbaj17mYNRvc3oEg+KmD6mxoQm4C
8lPbdqvu+Q3LdEWWHVEXbqL1BKIKQFdM3qojK9vy0HA9Y6Bhbv9PLemYPBFXPTdma0N3T9nJbo/a
vejq7+0Gs9OsMtZsSZdn6Xs3qLPEQynMiGX8HtTQXAgfOc1+uK3teitufIdZXmd9XepCVjQMkzbT
196ru9AynkFdjOAtOaJ/w80efYf1dvA3l4mOAWP0GVxSXkVinehygPC0dubeMG2fnOaZpxQJfZ2h
5YZF1LG+wv/i0XRXLZl0fegQopZ+sCvafIORxvvrFrzuc78hKFcEGapIHMm8JLm2Rmin9fVtWMeM
YJuFQrmgKYTqGDfNKUWFomon3VezzEsEPefrq1kNK8An8UUrq2AU/GfQq2pZq3LgAHKh2FS8kYr3
MR1RkaMI0TdkEl3Asvi1hcmQP5hpGMEpQc8bN2Oew7P6SD3NFFwFiXA09sROrdLOt1OySUCE7P3+
/c8XucCkrUJVJ2IQBZgNNFxaqANIRLPhZa1BJ/Z1qDX3toSirEPOoFsbTAbetUH8gHgXmV+CRxEz
rX0vaqNbqN6/hgmrNV9c+4xLWMpcSAaNa3FeoaZEoV2OIrZSJrWwDSEWh2MWtRzZ8JOSZVuMdgyP
Cleia6pu4vqhFXJ5DxLWoDUNPow+Bgia3UWiyn30g1Q+NlwxQJ8OaqtQnxkKcATwXDC+kR5v9iA+
hjhdF8sQEB9SdPT1xH/WRbl5ub6pazbDo8fqy14umdlKfxADfY7g0vS54T84NGGG/et1jPVG1gUI
dTWoUk6koMSJq53gKO+gc/mMievAmVsEybE4QvcxeWO3iHz1g19cAQtc6goAA6kM7hLgki1YpPFY
VG3SLSQdPVYGuBqULoCoo962pSRHAYBi1PGjaJdljoJ5V3kjvw78m1wx2x3mUOXayuYftEioK72O
QMCOzzaHUdnv8GPu3Kuc9lD+rm7ZT+Grh2BhJnRVa4RyZwXd+hmvOYS/+1/KC+blq3P9Nh6TB/1P
7OQ3mNj0oKJKJkjEmtFZwSPg7+K2P0HqlOEJ1usJ3/tNl7x69OuICvkyqOpQHwt32EvoIIY0p51u
jZ184PfoBr1uxV99rFf2nK57KUNsCJBs+6rRPEmb5kF2ksYK9vPER7Obx5snPArifcoOeau5wwTU
u3rkGbVuxnmlmayIHIn55ONDtCGecuSy58GjmKCZ2ZBZXcVfDbTXFjxHBAsja5o+G3sORtZbgtsf
i221jffFOb6NbnKvffxiv8ETgmh3T/VZ56GnbIl79iPhes6w+Nrznix+xxig0QTkkXPcjlHrX9NJ
9dK7DqEcps50GRdc65K7GMI+LUqB9v9hvnx28dc2gvJfmtISIvT4AbI3OhBrz+45Zw5jIa0OjeUN
98CwtPkmu4ZH+S0DlR2QQ2HjUb4mW/1tyKFkFDuVaKaTOb6VHtRFS1wRXxRLaOHAI1cLdUxc78yT
tnb7LQ8+5dm4hC/VUP1yNGFqDXb22twPm5kRaLRBO3mOH7o7tr+ZLevaBlDuLeKDuICqI1oJJP4G
DOpQtp0Yg+frRTtjJrLRQQknXAy0xn7dCRk+6lyM0dzqofVSr34ZHAGEljG6MVkVyb+x429E6jyJ
pKgH3Ud4S5Dz6je6JyPvHd6rTbeDxrr1lYDu5ykqzmY1j6w26YNgCbQBuqTxICf6eYaIyBHSyVht
ePBvJ7u9a6DQ+qgjI+ztZJPdZr+qI3EyK3q+bstr9iOAJwGCQZjaBL/aT1yhbaKJLxEEJ36EsKZR
BwFS5AYxHhoJWWmkhfzmOuLqrQ+JDgkMTwiGL6hRSzVTC0GW59PTbLNT5Gm3KlrgepP1lLVqQksk
6oNOoEPAn4EEbbEnwY32wVvgte58Ngav8kKHmdSu3fvQQcIUtqaBZJB2/7Ecxfw4lzB6qzooLkjd
oM19lJBFy5tMNv07ltGuRTZLQGqJA54gOd4H4PcU//zUyQqg1g78EoZy8b06GBCAAkysY1KlIdKD
VoiME8/CoLx415ISUg7ASKEIr2vvCrvJe3bMtN8C2ZOkKaAuVDWJctzQcJcqqIbiyeiNGJ4mWXOX
YrqLdpjM30ChXd0rf8K9+KxtWc+Oa4uDoNSXgIkBkU0Keej7CBqyHJKjxv/g+/w05d0b42CtGZ/C
67zGg/4J6o7UR6r7oPZ9ERhzRUX+03vEDfEuZwqe/1HdjpuIZ4Rcq++4oL2TZoquFfmfomgGX9WJ
ATaE3hEmbCZkHm2Otz4GcOOKprhpZXA0FqCvCFjgqwUt8LzKEnibdPDzUMvteV9tMR0CxfgQwq1Z
NZXQso/LGGlnwQ17mc8w64qGO7SKNIJXiBOx+iLX7v1Rzebp26KwBTUcXkA0QJxgDDgLgizFJuvE
ZhND833LpwM4rUCEabi9EfH2KEdozNQqKCmFpQ9tOGIci0QKHWSLCqObcO0ygnYCZKNAz8PzyleI
vQiqxLSsiVxUBiJ6cobaMPR4veqQnJFV12/Dc7HnbtrUEjhch2hS91hvE3PcQJ2UH/DUYQx4tU5r
oTRQpQw1K8t5ziy4vnYzJdb2QpdPx6ZsVQt9HRGrTLJyJf2Apo5KwWv4lCKg/RvtJb0z3OgttLXj
cBseRzt6lTfFp3oUttcPz+p6NVxGMCaQ0NKOO4pVoVeqwXDTenySas2t09xL4gSmm+AeDMLsqBQ1
i7t1NlF6l8E0Pevmgf/lgthUCVSJ63niu7I2DnbTkVed5C+dP7BqXWtAKCGAPhusraCppPZUKBu1
LdrIR1oC9k+eR1PUmGfQoC5qhk9YQ4J8Fm53HYJRYLT5GVAoRqN2TSb7LtE2Qvzgw1A4VgSxEu+D
LEecyeoVEdSmVLAUJVAHSxU8h0AR3cHsiDfsGwTcNYZuA1c4X7eMeWvobzQzgGFQDOISiER/LqgV
9SzpMh9gpejU8xtnBLAy3/ndWRteroOtZc7gboHOlgSxVNAVUx9qVCEmDeZ4zm1qJz1iWOdEQBdj
BV5+yKB89mtm+Ww3LHmttY+2RJ1Px8LZCIpWxIKKBrmqrVQ3L2V0YYZpZ3LiUDrXV7hyEf5YIBVw
asUEWsECC9Tw6B/oqLT9vg6w5j6gNKuBlBUvZgIdSSM5qwexxFqksjTD9nOq3/kytkLyfh1nLY4F
AGxcAx33HM7+3LS46cQszRPO7UvZf4nByrkNBqHZ+HFXv7Z5igafHE2pXa5g6kRtB88XM9W7/iNW
wj8F/gMZA9rqBVjNz9/QgAcM3BIFhy6K+7S+K6V9KP4R6psKJU7dT1xW8zELb/66C0Np8ixtShF4
Sap95DLKDLHwIY7pE48Hh4GbvEiBTp8iMJa5lh5BIwgM5IjbcCnShzDLdT9NMoK9Rlxt5Ga8J6f0
U4cSZmEqt4LVHYMP8Bh/CuwMaa3fWlVAFAtPo6mX+UqUjbXSDBWHm5i3Rgdq86dsk2/BWLJn9W6t
HI4fUPT2TmDyVktASdWD1qKAN7CiJhYC5Z7xiaTUgCCc22maycd3vfD4jy3yxxLowKFEeN1lWEJV
x+ik5Svi9lFwNCTjN+m5nZDoozVAabzlelYFcMWL/YCmfGfaxD0R5flDpWh2wXRDq29F0WdccGvV
8h8wlLOsRL3wubDh3PyP7kl2lZkFDLB1Z05tcI45PrHqB7LzLea46Ipr+4FMeRylgnJwoePjQTTT
yePfvT94eZ5ahVwyFrmKBA4nBWE1fyntMRp9NBnB/BWhgSsF75EmW1X44ncskYj5m1C366zo+1+g
+apfOJQyahO1ni0+rWXUpLmkduOxa845p6p2EcfCTVcNASO4XjWUBSjlNcuyi7qoxD6m/nPAe0Ip
mTVzHHt9C5Fooqgjg9Ca+ljtVBSSkfWcmxmov3JScTNBkaLyC9Sf1bxmRM2r5xo7+R80jWpr9bmK
7xsf+5hPUKgLptiW0DroXD/bjCVpVCiUQJi45PrZ8pXa0drJLg1MPviKNYys/GPdLr7XQ9kFJsQy
QYHWs1ughzUILBWzalOFoq6Kpj20/19f2LpBfKNRBtFByk7t6hZRl77tht8N5ubriMUKxfpElHOX
Bq7sUhEgAvILp24H35bhnhjEzKylzH9fHChFV8fS8IES8xgdbGsohRyqimUJs4+7OLbIk5CZyrgb
6bhjbCpVi+fPIxS3frgBN94x4c7iFJlGKlkgKmJ8oFXLW+BRe0caAhmXEng55FKNJDM1/wU6zmZd
sAbC15BURI8g0kNehjrKz/2TokKakP3D8EroYKWQut1M3VSf/TRMj4rUd7fXTW/NKpZ41G1SyEWW
yVKNKz+664RfCnrJrgOsLgj85hjOkrEqukyiCG0YB/yAEDGeHF6sIF3cbLqaN9Vhcq9DrdkesrH/
Qs0/ZWF7TSdnmmgAKql4J2zPsTG5BfSnr6Os7tgChfpCipjkIchlOFfvKmvC1FXNKr6w1kF9E8ha
ogBOgOCP6S5uu52ShVYl9f/8rVBdbhd1Q3CBH7RQTYFiRXaSUWmKywdV+vVvNguE81ATRDJEE2Zq
XM/lWQ71jzFvXgu/sqqgZhGqrH4QVKgMSH1ga+ibbuxDftQ5rEOMci8os73W5nfXl7FqxN8Q9PVG
Uj9S62qEv5HRzJFDXlbTxz2X5W4qD4w66upy8B4Cnn6Ua3nat0lGHfq9JHMu35IDN/SbvO4Yy1k1
MLC0IrGG/C+oOn8elFrRG0koVECMlRsS8VxN8WeWcqz5gZV0TVUXONQtGmEMqpEGBTjNh5LHXih7
ou9mHWcOvW9F2gsXjd6/+FILSOoq1ZrIRxEFkGLmGXWC4D+yehC3EPz3OtLaoAtWZ8yqUTr4Dr+S
xoW7CTg1IqGs41IYArtJEo9wonwqS/2zRtuMWbRNZbZK8liBiMpsY24ySd7dtUSRnOu/ZNU6Z8NX
UDnUhIvsFI2rIRSw4S+E0omhecslhhmg4YrILKhV41xAUV8UclVxWcmA4otzW74l2fv1paxlu3M1
H3EkehbnEttP02yFtK2rLgy8isjTn1BUIpOXY3Sr6VKwkcoYc5l1bmz6sA5uiKaB+K6UulslyAzW
xUWHgKAJgAjqN98u5YVzwSgbreHQVy1+ikJ1KyGV8yUn5Sq71Jt/yiD5hYZKuyzJcGMXShBGTLiq
U2QQSCtRD0WTEPRacoUoWjiQvixMvhHvU4Ix1hGs5gbpnTGfttMQ56ZP0MsSt+P2+pegv/T8g6CE
o0IBRUX5ke4WRLkuj0JVH1zOiM1keNIJS19jbYMRFKB9AKJaoEGlLtJoJEnLa9jgMEmtHALdA595
ipDPk0Ze2v7D2+6v9aCRDecD43S0MHATlHk79aBPDsmhjDZt+ppKj9e3jI5KvyAkBXNoPA8M+iJS
clmAIms8uiMaQvDskz+kSrbT/MDWSsWpQC9UplNnXge9eKmhUOm7KY8wzlg0yYjaVGcXW3/X3nK8
OW3G3pw83s0czCzre7D0N2g9wk+xr+PTPp6Gpw4sZOkDTSux6EaY8FpVcdta6CrTEJVfnMQdhSh9
VZTpMNUQYv83yOjRQ5SMVxP6UaEck1bpMMLsDkNmpb2WmV0E5tekOxpFcaP2wpbrc0+eVJm15fMl
skw//lrzNzLlGog2kSlN89FVbwUXpJtoEBEccTs3S0gzxyzv2wJTbHXdur5BqXBNjsYYagBYbrjV
vfFpFhiTe1OUzODxYxYFxdBqbIJG8QFE5IxvTF8w1HplKrvPkfxoXJHBsEGbUhbKWxFKrhqLbjGw
KMRXoWQFPK/zM/VFRbmO1SisdJhTUB3jILdSsAsWd1XEyuhWnc8CZ3Z/i8t7zDs+l4b5rPryh54V
Dx0Gp/3G2Pmkv1NSHJ7rxnoRLXzt4QJwjskWgEKT9A2RcUxnubiZmCkGU4gXbydH3rSNyf2+jjf/
/gsTnd8SwRX/JTD1E87X5Dqq5sOhiXCswylsWSWS1YO/QBB/ImAUFDpcKnYQjrU1IQkQmWjiPYdq
7xi+78lKAOKEUUzNomI94qx/vO/FUUGexAUkAzvS6Mo6ip2Rsc0bUAmVGPoNnsKUVde9aDP469N9
w1G20iZGhRY3fDrlfrQaDDJ3FjiXreKkvOdW8BgcalCKBW57xgEEvfTm+pdcPxHf6JThjJHRQykU
6GiTvknD5BHidXY34kUeGgX/MJKkVzr/loWRNn6TVkWAjY14ySV5DcIgkD2joaKu76+v6qKMTUNR
t//UTl05avO1teta0LpY6Saxo9KsoOdmTiPYSMx2W3mQZ+dNVjfMvGXXDgflv1spFHhIiMF0y6eh
ji3oVIKs5Z8+en+tEK0Ehq5DYOlCXKnqm1rG1TS603gu5X0KvhmVFXKsu5VvkK9XwsUX85VEU5XZ
rZBttKlLEBb/pT3SaJjlwpjPv9q6BR513U96mOT17Ff4/lGQE2to3wduYDjLVZNfgFCuRZPasI0r
7Fwig6gAKmXZ+LvGvBRfMaqVLCDKkSjipPWNCKAoKfYDp+wr6OE1in/IE9ZA1qpDXqyJciKo6EyB
PmLjSIr+93HinuvK/zcx+wKDchW5MmJYmcdyBgTrJRJAlfmssOp6FxCUhzC6xtfV+eiAw82Ms/u0
6S21/JxZDes8Z3yedScBwRMJpUMZGQLlJIhhTEg5Yd0lmFuCTWbnT3PLXIyEzyRgubKKu2GAlbO0
Ei9aN/86u9/AlIdIu7Y0ph7A4VbdoeavbebZRPRVg7J02xy1wUJUrfy+7hPXTeQblI7wJCVsjNn7
xkNzaoRhKw4Z68GLgUEzHQ+BOmr8fHWq2ksfEkvrWC2h62fqv6ugi0sFSaKxzIGQRLWVtFslFMzS
eBTlX/+v3dIpJzEFUjRpPD6RwHO2GvOOXkz2dYi1EEdBh5+CkhGPsTnK/LI48Ptcns9TLbqD8EBA
yls8QqfWDEhiBZNk923LqASsfSC0GqDxDqp46oW8WkRSTgh75BZhgMet7iObWG91a7ffEoE6wqWS
EkngsColBPe6eiyUzqwSFqHk+t59r4PauyD/33X8JbqX2cqLcap/1XfaOxRuP+ND9aQlpo/M/547
sziLVjcRnaFQIhJAsH1hgyJPZDmuRjw6QBOyCHOQKIuv141jbRtRb0ZnBiYE5haYn7ESF496SuYM
oiAHP9kHQeSMElP1aS3rW6JQH4voSDT7uabA+b+E8Jzxmt2Le6nbDvxRgoxgOJwKGU//UFSZ+MRu
KiicTJ98fIzyzkI3qmUwXytXKw7L30R9WkKiWE5kMrq+oh5yrdqL3K8IfQi8n5o1GOAy0K9pCmep
OXjRYswtTHekbkwpAhffLpf+iLFi6orh+Uqxvf5NLvrXZr+9/GmU3zaqVA37CNvVuapXdCCrmsz4
U3PUe3g8N/2IMTzBswpZa9amQRIRFVh4CYj2/bQEzF83ZTUCtK5BlYZpzYD80xfieV0LCDrMk8Ra
yETUQd1AeTVqzuqiF2FkOYYLBgQahQruNLnlxTiDS9XuQfIH+RzlObjNfHsexPRPxo5s9OfgVG4a
9DlmXs1yGWtlleUiKY+uQDJlMkQsMgQFEF503ehRcUCEDfY0cZ98TozOyrUDvISjgr8aagKcSAAn
yAfNlzdlOOEcVe51k1zzg3OHHl4/4dCNrzn9RYCea4URCl9fDvE4Z2xAMBiJBx+REznGhQ57+bgO
OJ8+OrnRUFGFsCr6iC8ed9poqEsjwEcsdK2xhKZSrFIi8vtQBMlpquXW0ztetq6DXnQjfpkObitB
1CBqcPEYovMVEqoWqHiEd4ZxMIUKSkTly6gLZi4GIF+vwcFVgXSc8RVX9tdAxVXAQxaqRhcTRFLZ
/ueOBjXKTRCTndH5YGM8RfLvjtes0Cd/Ep9jBAYrprMEpeddJ73koyDAFSrEfWur0sA7vSGAdrNj
Pu5cvIhgZ39gUYdSqKImzCdgtcFLbnAOCNUjcG4+tOpjjdx4BD8lr4g7X9acLuZZDnXl/kEkgk4L
VOh542LKIWh4NRVjhCORrIqOXrX7vO5NLSQmHiMC6URakL/W0cZXbrX+NGnRdvTfevldGXg3rwPw
EX52YcMY1Vndfpg22iTQUSDTr8p8JE5VN9ZwFNHdWP/KRGE/NToDZC21NvgFCuWOprqpQ20CioyH
S6vAXIft28avFjTOZWljesthnKGVe+QHIOWQJkkHlVUHQGi+fky2ZEdvsZdtWgzQSk5kG9hz7zqk
xNrJ+SctvFOVFInaSSWchfpbmTiQqI6Ng3KIE/mo7uKhVgcZatuUuDRxBfDvbQXCfCSWfBNaEjq0
dUwoFN2rwG/KqfM6HeKA7S7OQG9fDGbHQ7Ip9M3QuNdAwSdkxyp7aZpHPP3F4DutLCG869PeDEHD
e31drGXNf18sC7QPaaanDXZSBm1Qhg+Wk6POM1DWAqEfH4wKzrqgJYLfAabNjNOkqGY3KV6Ojvmm
Dw6xdtTKwBHCeCsoL0EY3AryWw6CYlX71SYy5HxfInVEjmfcD8O/eBvBLzM0Bf9SJYHOXPik1pu+
6FGmyUAAwNemVuebuIBmcnnTB5qJISQTjeUMC151FgtUKvrytVoHAccX6j7oFVfl4he+BgUc+gGD
CSSFAVNkYD4T1G03j0UIGNLFxCNeEX9+6ZEvVNx4w2zA0I2shG0Q3eiRelPkuS0S/0gK0HqiEJaX
eyMwnnMexX5WlWJ12YvfQJlBVvJtTEQsm5vA+FzwZpmMOzlAgaTiejcrDFMu+J3QELNvjqByNjvx
GbQekL46J4HvKRm/FYgKTutWf7x+DtauZWwPiF9FDHQYF41yvNw0RabgfBvo09Wy6lcpjeCw8w9Z
W22HcI5IPuRxm/TS5jryShSCVnm8hOIVWdUv2r7CtpZS3dBQBeiUjcjd94ZhGeGtFlSmrjNCrPkb
0zawxKL2X+tAzDeLWLuNdkrk1qqHz1hhiQayQKikR6gwZtGmAIn5G1mYTNnY6Ripvb5razeAIGLm
TtHQLHWRU8ZZiV65fBxdHXWn/BHTJQyAtbcMY4lA7VU9daIB6tn5Upvs0BJ3ME6r9XKoB0Jcz+4w
z6e/g6mhKVFWY5WG1up5P9CpTcwqA/NmLdYn/w9n19kjqa5tfxESJhj4SqrQVdU5zRc0ncjJBIN/
/Vv01dWtplHxzpFO1Ghmt429vcPaa9327vTCWS8gd9sEN/J1voN4u61qoKRda18unsWzXZ25pTIY
sqBjWDPUwJ0YF08WLwz8m4F8LxhdOfhLpcMfa5xlg0pfZIUpYA0kRy4EUKOtXtia6aE7HoMdENG4
cVTHffl8+eis2Z2niIJYAaums6Nt+gPwgtdytA3cGDLu4Mzr7LYCcd1aN2DxvGLaCc1aANYwUf/T
+/Y0avKeRcLPlcGJDIhd8DUYzlJ8r8gmISoqOSqZgyqkfoCKDs2Fn4FTXeado1YE21nsOgqmDVl4
Fr9WjNC7vJtLtx25IXonSNo0OKqfC5P0PNPiHi49Eo2NBosdSJqTIha6bOYXS9sU3J/bmR1NQ4XW
kdzAjgpi33anbjFrd+z35UHz201yXBszXfpe5+ZmZ5MRbhZd1Y8QAgIty7jrYm3FF0/+Y+6L/2cB
QJifGwdwQAT1Tlig+SYBkfxQAa4gAq/T2NrerZmaJUZw+GMcTTEOec9PGkr08R8NzQgXlaZ9/MF3
/XG0jddgbcJ0MS84X+IsL2BtnGDSvcNzA76ZSWVEXEHp2O69iTrK/OewJQtvAaIbBcXMX4wOdaJ2
MnSyUFuyTmb4pbL3MLtdOYSLG3lmYzo1Z9FyE7eqRRrYMO7T2gGIHhk0/SzugxvDMzYM4/wShDpl
PAhrGILF83hmebqGZ5YRH7OxiQSaYiyB7iEZ/JTU8sqRXPSM53s4rf/MipqBpUIP4ZEFsSmzob9w
HXvS3Xgj32dP+QO/H9/UlarE4ktnAMSi6RPVyC9wUpCyZGw6eYJ7EB/QCMO0LbZh9Miee7DEEqf8
yKLdUP0FacDKxVh67kwZFH8UtWkZQ9c/lyt4bGBGjGC5KXBgauxGUeJFOmCLpXJL26/Lp2fJP59b
mx2emLAwgJgIWnTKgxHseHrI8+bQ6L1jVZEt9NpGbLZyKZYO7LnN+bHpwiA2C9g0ml0idjWGFjAd
QcaXy0v7Bs7OnRnKuaik6So48OZvj4UOAisjDVVX2RJ2PY7YwtJXx9IJcih8s9ERkKEppW5Ph+FY
CwOqBZBTCjimKbhTWMxN2spy0Q47YqB8GyUg/isjIKiUbGWkbKnwbUGSB8NyGB4B+8vswRoVZRiV
0kTUkVpOCAxwhpe4BGNAWeJ1HnRXGowI5Gsc4g3VG7NORjbp0agl/rfdG2yNsWWxbGWqwI2CPYni
FsxOIWAkfcvVYGrdmhviZn71HBz0jebL60QgS24EYFVUO6cd+NXu6UZiomWNMAQssxh7BOfjEK05
kenh+nkWML2g6iZqYRhJRFjw81Z1BmF5CSUFnLna1grLQX/LHkFfS0mzkcmXlBWOxB4t6f3yIfx9
1n/YnZca+34wdcnE2ooBgEbr2VCQS/PWqeRw5VYt+KyJZQBOy7DwlzIf1emKoTQGDUssv0CkJgBx
yv9AjyLccB+Ddpj/V941H1wlfrjmshbioJ+mp104c9FWQ5M+nkxPyl3pHYS3begC7Qi0+9TP2F0j
SvrttH6am92WWJdCBVAq4TMElVlNbZ7imFbQTEs4qAc6Vy6VrZl1m8vfcuEl+ml3Fu4NNQYuVK2Y
ljlJqTROGm3byA7c2oUz+wJDHfp3yj+l+UCN9JsMioB7CN5sPlGS5EIWcQA/kEi922Tvg36V52tG
lk8PApT/Wpk9BJgpHQq1rYQ/7nXlwHaFn28g/fFVcxtxoA4GM2lT+lrvr8lVL/i+n+ubPwdxlyc0
huVMdZhio2B50p8lx/AC3E7s7jXxmnvJXc24pkDvl0s4W/Hs0BpJIMM07JpHtsu95pNUnnHivgRy
r6bar9aHF13Bmb3ZqdWrCHTB03ecYgrogBW6R5+monRrm/eUoUbrJJi3/H8k7ov35czy7NxiyoVI
6NYKn0CNSx4frR5TNdKtDE4jKzil0usAnqeVuzL9mZd2d+Zwe0hEqb0Cm8O7GTkSv2I6CmhefVf/
6bfhIRFbRUH3eSvSreZDpcpd60f+Iric3Zs5VgZjF7ysi3ra72CTeyDyfC1k1PJsu92KK9SwyTZ7
m6gehSM8+EW64Y1TPg+SHa7xJiyfcVQ4URlCNe0XmLBRQhTXQTKFpCM9tQ8ptCE03SGQOXQnUvzE
A4bYKhxurH2GKYv69Rn+Z3heVmisNFJN/m0Y4wUf+lW/TQ/SZgQ532qhZqGgjpt8ZmyW0jVVSXuF
YscNwBle+FPxqm+70Ck3ladYdnqssVga2/VNtWef49b6WDlzU1ByabGz1C6wCkVSOtj/DyOwEUOV
Xfeivxr0dTAzn33+q4fobMGzKMnUqsqkcQvXlfV+8zgmN6buZfxAmeQGV3lK3JUVLt7kM4MzL40J
3bw3oM7+7UNAC/+cb6HJXdzkXrBTN6bqyLE9sUhUztjawWmNJf4Xk8r3nTqzP/PVuVRmvCfTcbIg
R+P07/XX6FEn84c35QNA0oy74kt26dX66ZqWdunjztw1iPIzpVZhupIeh/TZCFf6AGtbO3PPrKjH
Otbx5w/WXznmMTBHpYsJFJNfjeJQpD0QBtrD5e85/Zm/1oQylYH8xFKJPjs/OudlGSYcgUxYJW7c
8Bs28GPM25c0MD6IvIZDWSh+UGAZgHJBrwUDevOhLS2a6GgYDiyaoh+5F+5bwLWjO8WdaEnX6sVL
XwxTIChzo7mD9vNsR0f0nZMilkHshzZjaBbO2EnO5Q1cjDwV8HwbYPVR5V94OwZqvVDBiL2P+SyQ
5P6N08FO8pdR+5vUp7I1XEv8NQ9ogKK9uUa3tfT1kEpgzP+72j8fduwbHSyKAl9Pr24VzW6LfTxs
wR8f6yu97KXI4dzQzK+pLBUmYzDEh9wmObLD4TUIgf4zX1e2c+m5OLc0O5C1pQpdNTDa37UZBEyT
XW5ySKL+kYNbBZIxJAJyzeRbnezLsFgBEC1dwHPbM99WRmmk5FBwAQZFdnn0ETRuHPzVTclmIbpO
9miuTREtHlBMiYJWAIbV+fUzKA8KI8Lhoe24NQjy/mplTZM/nF9w5czCbE1a05RqFnWIvLJrEhG3
oKcsUtzLX21tGTOn3IVRX/cWLnXU7nUUxOI1hNziKtCIRCkdWwWiX6zyLL1Ta6MsaYYvMxgUHI58
08a9a9I/l5exdMpVUN1A4kJDhDRP0ds4Dsw0NnGdVLEBHu8uL5onYqSPa/u1tBy0I8BbbIB2QJn7
pS5mJeksgv3SAS6CgKl1aPuHy4tZCn/PbcxC7rw1Ro57hMVYpdOyaiM0fVtwYXex5Slx4clpvbts
cjH8Orc5+0xtKkV61cMmuc9iW38PMYvzGe/bq8oTjgzqdCCrJE944fck6Voz6fKuopLz85AAv0VT
lWFXTX5tKdtJji9+v7zCZROTAAoq6r9pNq0qHPPWUhBu6ZAgSvTmNYvKv6JN6UrYvFA6xB8PaZf/
Wprd25jKQmWWJvygzP+MQ300axP06Gp6lQVofLLnSut3VR48ZV1/0FwqHvM3VGSuEQIflKa5bgf6
KYjxrKOrZ6sM/coxXLn1S5sBoS154g7EjIU2+9q1rrWyhtKAX+YWVK9RrBWvZpeuPbBLzgX1P0uF
CRTo5rTAcVIzrhLUPLJdkUOVXeUgTLAnNYapGsigyIvBZH8N2bT4rp+bnUV7rVWlmSG+Sy3m7aQG
T7YpCM1bL9qKx3g1VFnaTB3UpoDpovD+q2HYcK0KVIGTlQ6PvZy6JfQvhHi5fHyXHNy5kZlPqEhG
+iKdjm8u3YwGSvsTAjBgArUArq7clTVjs+MBYgSQVzAcD5qIfVtbX6ExRHals9u+zTf/fGGIv4EV
mdixjTlpZhbjx0f5HFcfyljmHZDsjpY+tvoa/GHpLJ7bmcVBMgdP2ihRpABZ4iglyN2eLi9k8diZ
KENPLWusY/4GcRXjqBbHG2TcswPwdI0TuabbuSEOPrzmvytlor4HBmrUpGFzHiPrdRTooGAH4t3c
NxD3Vf9fYtPLCzuzMzt7okviTtFgZ6rQCrdxOgAhIe9p2sRRIhvMDdWKD13AqsDemcnZCZQHWQwm
eFMgGfefammnnzR+zAc739Tu4CmuWiHysqlwq89CWfchS5f67AeYF4BQgqKiHPEDtC8TpzmBcDjn
EJJpbUR6niw5/HqdxP+XmM6UIp9bnRVBOIDkAkJWKKRSVyV2mdlRZbPrrrbFc3Ztea1HHP4wnSUI
mngZCM5Ht60cJXPaJ8hDrNZXly4NGBYUMFqAL+oXA3EPLbLMSBvZr6vPBsBfCVQdl2/NggUC2q6J
78VEdDgf15F0ErJaJbIvhYcyPmEEf8XAgi8DegRAFXRDQf8xjz/jFH06i6uy38aSi9aUlxShW9ap
bSVrBbPFtfzP1FzxrNQtkRgZTCWyH6bWMS/yld7ydOxnKcE3Ca0K8hQgYubYThAARSXhCQEkQOu3
hSDdSwElsU03GG9lEEZ+PUSfVWZ03lBoYq1JNCVwM+vAIYChBt1lw/wF9B9bVDkIWOhRAEBLWfHE
Veoo18UTgUBJd18c1ypkSxWHSSSPopeOA/ir8jkUhpnqeTzBLbgXqZDFDXYaSq6Y1uAf6xqrC3ce
iZyuUZAu4kTqM6cjeoZ0L0D3PDPiztHbpzaM72gMF3f5zC/1gjClYWFB+IwEadHPcDchxOjyqJrQ
3sWQeX9AKfAtzW5FTmPk0AgBnnVVQXah4qBMWRiIhihGir5FDc4SsRaycWYhB1BE6lFAHkOvR9ko
zU9yU9w0ZuVdXuPCXVDAVocHXZ7+9f2mnFljZZOYgRULHw96Co0DWfLDQktWUuSFy60A56wQTNmo
ADzM/KXWNZxbBjqkaaikfg3agj1g2aqDzn3uM9GstYKX9hDJPjbPnNjN5s6kNqRMdBaah/13eG+B
HCHyWkOyS0xsStZKRPEN15hfOIxrguIb3TsMYMwe+K5GphCG6PpoWQjAboQK3C4J+9rV5O4j6Gv5
ta9H3SbdkJ76uCBOTeKxd6VItJELxce6t8Ga1wGQLanbWDRoFkiVbqPSTk9Saoq9VRLi95jQ89Di
Tk6l0XROnOjJH3MYQXfJ4kreZlXHP5UyhjJrLFvtNeui9qDIVYFyPDHtliR4CIn2z+dsENWgOofW
PnruKBz9vCNUAKnaTxm9jGoSgfQ2Sp22nq7pVC/ceVThLHQeICPz+4Ubw9yiKcun5yENbV40t0iF
UWeRV+L3RTsGOrDQMFWtXxxUpjUEqRkWst/po5uEr1kOYH54f/nSGfrCtdORPk+tXqwKbbufu9YE
ug7xjlD2A9qEnhqDrkQdPyVr+OIs8nVpJF5ptdamSNnjoKjbAepwtsytN94Ff+NB3hXjENyWAQQ+
VCY/mH0PfjtjgOAkmNVHVTymjZGCViq/0uXcsEmNUfyoTyc4hPxZDOzaMqtD1ck3RUJDR1MzyKdW
vqYGe25FX9IwAGwsKa9DyQ9GH2denYybNJduxTA8xCO/bsbqJSXtCwlGTJvEQ+KwCicf2NItNAa3
VsYamwvyVIvkiWXmKwe20IyCfaCIa0UriEtL87WMNdkJS45XSQU7dhjFEhTo6FUR0OtI6ZudUNAv
TftUXJsdFHENIyEOtZji6lG0GVtOHMjZHrqWya6sJL0X9ZFjpkkBoFNC3SgHr04ZVY+GoTYORuIg
LthFexGrN1qZH00lvrKEbjkZNDE2IMCCokEFHUuudF+Vaja+1WFAAQjw7IrVZmWLJsE1rVAIIFx1
ODE/aqW7VmI1QgmzdhSNngqlcBiqQjZTg4OZFKc80mKH5oYnkgEe1nCzBIyxuvLFSHgKIsUWVMdY
WH+gFDR5YazbbZN/xcJ8k+X+oxXgywGZn2dVeuJUDDNlcfihZhBVaYzslBalZkupfE9J57OW7Vtg
0fNE3jBi7OlYZLbWl34dsTug//0ilRw1GzeVXNo6pnqD/j4yS1uzvkTRHrn6yXvj3aqs25G3odNx
VJ4hmC7V+munNXtJEUBepDdmZHhymaU+vNSb0gQnKcAMc1VnUMsZt50pw4a1I1XyJAiQBUn21rZi
o5DPUMkOfXQgdbExqeQCwuOBn80ue+uQ1WHhxkD9oVe/GTPILjfyO7QSnHy84RRknmG2VwcE89hL
TJdgZsTCzFLmaoXkS/HwiPLeQc3CPROJX1VYIRRkFfUUdKXD9D8YP3cydh9BFz1SyacZGvuuxBwQ
6EQqO4VuMJWMncJ1R2oMR1FMpw70o96ZXlgPm2GoD30cOUGCmzOCgSbI3lhlvdN62LeYpxPkfaRA
IJt546NI1OnSa2+aD6UM2H7Y7qpefYaPQQ84wHVOHaIA2qidUqZeWRH10uRRpLmbjeYmx+yWoGSj
W9lf0JB4napu+h5URnlXQKzooe7xa/xztNpdqqHbWowui8gr7cpPICdHpxHabT60W6miz3KIM63w
7dCW+4GY3thkx6rq3JKeEKd5kWLcYfzUQk2paWzCQTtH0minlSDjD2WkqHl5FEYVOfUA+lFJk/Zm
gPKPiE9wWHtFWE6iiqM5GC/gZCjsjqv7jFgdDlSou1VUaRhiMg+yrgJslXBAbnVlsMfcvEvLcnTS
VkHxmnhWKirbKtGCCzWoX+QhOrht6gWKdq9EIAUdrOA6U4YUnPL0Ruu1xpYGudkkA6SVzGajVs2V
roGSCHTwjZOY2W0GAIQjNHHV0/aOZ+qxsawTa6KnbizHfUVIYBupOMSNeZUYObPbIWUugxrbBpoS
NXyYLtuRUYHOzKIArZt34MmTN22i3JVK+5dksoVfRhUnbK1HDmJet+al35iSZJORxY4aKy8Jyw7Z
NExFOGRcWzjWYgDu0SLalzRCO1qpql0mlV4um8IuIpHZTSa9ZL1218XFczgKl5UYGifleNDG4boH
aQtgvwcSKp0tRcarBskn22hNlHyNYfQEwjYvyDJtw4RuOmrd5j4nyhMqtPe8JKnXxBqeYlm+k4zu
qOXNrWw2Domjv1IOzs4kU2Sbm0zzCqmGBuhoPOZm9cLkGlQMWuP1rXZKMuNl7NV0m8pqZSuZcoh5
EGNa0Mg9dYg/zQyatSV+dw+MSaKLB5PwB8NKDqFSHQNLL+0IH8sox2clEZ8Nw88ajx1idqN4llRe
O0ZdHeI0G2xR0i+iRXjaleCziqz9mIzv+KQMY3HdY9w1O97Fn+Avfo8ImzwelldA/yIodEeExKva
8GaQMH+JgBadzkHsJJG90SLdValOHbQYXInEB6qO173A4xT3EHBqkF6aUubIRnIniybDVUQpFyOD
V2U9vIEVMvIq2dRs0sb35iCbrqnm0Ojs9AQBWnhLR+qDdThz9CyxPA6uFldNebuhiNpB6lYmj2lB
FEfLwCgJJTDZrUme21ZcSvZIIeIESNRTK0dXeaZCNs/C8xKr1YlX/VObFe/jRBdLGZjMCe0ekPE0
26gOb2s1PuaID+At4WCrAVV/yYBLydDLQxhPwv5YmertqNJjo8bEQfLphlGtb+mY3UYSkJeJ0SNk
ZNoesaIPkhMwVCTm1TCCo6KXAwfv4pOElVv9+GRV/ZHG9Yc0Rn4Gp1b1BUAlHdqvPXupRhn5bfHC
q8bBlMb1KMAaoozFJOd9XwN/D6Kw5rXNuYNg9rZv2IYa8V2X0sAzWgDzA/wYWdiggpLq3E4GoGHz
sn609I7hlRe4WEbU2ZVBB7vO6UdsKdc0whCLbIVOX/R+hukSCEd4kSzdk0a7UtKEOnFgEVdOs6cB
UF/JCPaUBTcxbfekPipAbXQd2No1cj/G/BDXn7r+BsfnjBh+9coQuBXNMO5aXXWy8RQy3EFVrZxW
DBs5HCElI9PE1kbu53A/cskxm5TcMKXalIbi0NRyBYs2vMsm7ukKJPcWzliHr9RZBzU2hJPr7bbu
6S1EsfbQxtpLqEg7sRaZzlgS0wlI6GmxurHUzI71ehO2sR9oD2Ms70ZNd9mICAUXV89bLxbhM43C
2FbV2o5p/5yF+tECtBZzT/5QDjuw77pDXnsDotw7ifObAGhK0CzHgVOM8bbXrF2MIgi4DdqDhNfD
jkPDgQfeyfCzGDAYH0D8e63HpR3Hw0vXIZpoKtoA/Ah1ilEBUFkf+o0YyKZOQRQDFLOmqgfSjvW+
l4pDFiFOsioPCd5RAhjB4zn14NjdUnpmmF8eQUFQ9qlntgLFKt1XqAktj9JuGugfqmCfp80h0prj
kMm3SfMUd0+a8hbkr1bY7LXOcklOD31LNx38jCw1OyXQTgIPtWi7HTVRY1H+WCoF4VUmubokuWAH
KhApV4fIGl+BoL2q5f66N6ytnLJTIK5oEF1JY7Mv2hoY8GgHXMOjwqonucYdRpUolLdJp2FHp0zK
HA6WHo22FuG8pGpk05y9jTV7S4sebZrhptcLPLfMyDytIZ+4qKex0q9IFDtNUn9kdRYiF7S+dCt6
Ykm/19JyG5U92CD4Xq2Cq7Efr1owiECp0Y7q4jOJmQEHCddU07GEprzUgk9ABsWRXlb2yLNTDCpm
G110h7L0yHlzVIW81evhMazaWykonoDcFV5vNtdjXeCYVuWVlZufvTEwJxni66jkTmsUki039fNK
rvO7GIWkEBAR1KGmvsuUcJ0VGHI+1LoRMRkAkQIoA+bU9I7zz7yt7HqNG3EqcM/ycF0HTsRSIMME
go1ZVpWOYQHRZQlFSpr5RiWlTkeNDe0SdyC+VNKnTitW6idL+aJugsZIwz/1X8QyfNCbQmsigvAv
cPPGBJtCbff96+VNXCrtU5BOIycFlRGaV7MCSm/kspSjqocpnOCqo72TJIVdmuKFDAVG29NdntZg
o4ectTrag84PZfWu8JU6x+JPAeFhGXUifE+00H5+y67tBh39OhnMch4G7VD2Hj3EiRsLIwwPGPLy
1puEC4nyxG89NWswpwDWkp8mQ8xMZCM4uHyqR5LdQP4VEc2/ADH9MKL8NCKKQAGLtyL7mt5VthQT
V+lBnLjyDReOyg8rs9OZDKj6ZWAxQ1lW9bPENmu72yDPikDek++kff4O1rLStNfA19NXmd0KgM9Q
BMMJBf3R/KuZHVOH3sKtqPLXGFxPJmieWf/YJdcRnsZGt4d+Bcu0MFlCQRCPVhcAb2Bbmh/XVg3K
jgQl8aNIfxy10ZODUt1ITfeU14Zfd5jYZEEIDfKkuGIAyTZ1sL282wtESaj8ITgDmkXDYKo58ztW
ElYjkzrI3kMPrqtRJvYUhD1oSLklDqxyLb7wzOrCwUgB7b4laNeF7xfqnrirxFJQ+tShsDH75HUj
UxRr8EMw0oF4Ou7fRBAgSe/YPsjk98tLXjM2XaUzT4vZEIWnWQNPFz0StXVlSbHTfHQoEo3LlpZQ
KD/WNd9ccGOKTMW6lI3A0NpJ6u3qvvuU7thVuLM2rQNWM+UgK7b6TXHqr+FQFkgT8HXPNnbai7O1
4vkfkyRrCeQxAOU2SqQNzXYMP6X+b4DcvYn+oATsGsYK89/SFT43Oyt2jk3AQqXFuusm9qhi+CKZ
FNCVlf1durHnZmaN3ErIcpUE+JLaxtwXfr9lHj+0q5LdS/2NH7s48+caRWmnRIiCxrQK+Rev8NF2
E670GN2pTu2zAWzN+7VR/yWc/LlVOgMRUT2XgkaCVeZ+z12iBZ/1V5mfbiZ2dlzHiB+a+/XLuARs
hmEIJgOuqvzuCrQAFmjNdGrV++IwuGzHT+wadHcYQ9ENR8B4+tofs+Ow1ttcesTODM8bjl0wViGB
xLTfDklrJ0HK7+EQzLfLt3I6fHM/j/4sOnFkagPPuxBs6PpMRIh0atpitCaOD9DExLBh88GHRkUr
RPk3DgdqDWD3l3EX57OXep2PFF1b4qcoTSZ9gwoWCIOKwaWDsoIbXAw9MOL5X1tzCYVa6jpaNBXx
TZV7TIMwrBRd0eSRa6hu0xMPnoRSuBzCHF2oOiaiSzl5uLy/C1/xR81+5l+LOEXVSQfUIORIXDCB
RtKVNtmCe/lhYeZW8zztCJnADCyJcszLdjdWrG1JEq90iJftAAuL6jUo6OZBFVOLqmsidB9666hV
byV91+R/7ikxkIvBaqR9wHjNX740QIldryrZJ0DzOLUg7U5pLNXDnMqavMbCuYcpyDABGj7JwcxC
xLrLQeA0ZRi5ZaBR0bhV2zpK+xJgTF63is3lU7CUY5xbm8WKaW+VDSbKZF/JArsaiaOKeyF1jpGA
pCX4S0XtXja4+LHOEqjZ8uA8wMGeAduhp2i1MGG3aoMbsOaj1szM1mWgEh1UGnaRhvkmyzJQjOmn
XLacy6tZvERnq5lFRCSWs0hwmKlTBMFmesMl0MlftrHwfP5IOWcXNY8KMpoDbEDt8sQCy9NZCeIn
9Ujl7F7Vi12vD9uORCsfauFkoGH/Pxc1+1Bt1oQayRD0giFz22UGEEH4j1Sl+1rNb5gR75V2dVho
zejss+mUj0k+wC9qt2itZB8ohruWV3zppzKxgeYXt2Bu2CZ7iBVBg0j9uLzTC4fmx5JnX7NWoBmX
oJ3ny+IhbtGSOGKeYOVrLuF0YQSpkwzgJtrMs6BLonUKIRnkvhNNMSoiTpzatPLj28hVT1jpreLn
bhPZWuMEHvoXGEOx4+fLC104tki+IdIKPAFGCeYJTZpXZtRGPb4thZBL8dplaynTYvR+ZmH2ISuu
q5EcwsKkIa12TnAbbskWPHU2+zrED9aeneTt2rzqwrKge4DUBDhIJNnzh6BCSmr2AqcHnKENA+E4
2AHR5YmGFae5FGn+MDRbnSTFDQBEMNS+508Tq1VzjB+TZ80eMYpb+srbKrmBvLQ2DQzdZJoAQCI4
C26VtiQqM0fiZ03yxwgn/EWS8NSpWpVt2i7jqTt0cvISVqW4GakGcp8SXPwhHV60Umu9UMuYM1Ga
urWqgqXJ5ASdOK2zeTS891XjZrp53WnjVcR0aH0lloOaencchBZ5sUkbFwMpGn5HAw4kJWUe4Oap
jfTvRZLFzVCjiK7X2S3muCCRom0x1I9XX35PS/VqgllsUjrelRViY0MDSTsIPr8qSfMBpIkQGKDc
pEb3MaOBW44hdQpjwLxOoaNJGfc2csBHjKn+LQ01d/kQn2RR/Q3S/LksCzC+Nhxw9Qitlizv0HMp
Ucodywc9J9QZw8RDjR+IAMFUm4e9cBKrzRzS8Lc+GHcAo/ReHkedZzAT5UhRXQP/Ad0qkh1qi92h
/XeQwxQdMD18Gcci9HSQr/IYpLN1VD9ZOirWmlTVPrJgCb0r0wESd890MTi1aeUeT7IaNbvqVajV
h5Gjp6HxLnXR7nqtCwn9/VH19JorLlGytfndBV9maFA00jAVgB3/zh7OUkqOUQDeRhRbm1elzYp0
P0p9a+cyv7/sS9YMzbK7sLPMSKcG8Qd9AJ1xrh6hSvjQpZm54jmXbgBmkQkkjSBVS+crkgIDnSDA
JXzd+DRKY9dSecVrLS0FDDYwAPAPAFCzJ08Z9Voy2xY8pADfUYo2alhMRI7/YiEgRqTgOELI+ov1
ou0gHSq6TvE7kPu1EVrRtDbXilZLFaOJl0We2JE1/RcmpyJ11Jdpr2DESi6cCbPmaSq3cKcMsKmm
5o3Fh2FTaMpzj/9wkP67SazdjqzyCkZd8DY7hkzRhkvG66zscQ8lFRIvETcAAVmb2Vh493/8sNO3
PzutBle7mjH8sIPIPjTR+nKQOnJi+bWOpwI3z4aIwFrdZ+GNAi4KsCgDdMUTMvKn0awp8kHuB8Vv
az3x8jq+1krLZ6B6s+NKefvn1+TM2DzjQ5coCMIRxqrmSPR93AMyuJJvLWWV5wuay5WXaZTmYQYb
2qbagewDfPdO6lB7Qsr2j9mntJIVLd3I8zXNnkFe/Nee0h96BclCsHJTli7khM+etGktPH3Tr58d
i0JlesjVUfHHtP4bSf2nWQQPKfAdK3YWT8KZnVn9zZRGs4trWUEdu+28if7sARyAnWJDsCJ15QZM
af7l4zBFebPqBoAYGP6YMHOYQpm5GipGxg0Nn4rxrH2X0V3zwkKpT63UmoBLNCUAO8W/QB2iAQ6u
HRA6TIZn2ymKRAGCTVH8BqDGigg88U9S9ffyypYOxbmR2V6KfDDbQoKRHCOL6MOGt2Omr1VMl6Lo
H0uZRdEWNBbHUIWVFqBirz+AcJjdFH5xH+4BUbObh/iGXjcHc5ve4+/XyFsb91r6gOCbhXoqND/Q
F5jlCkZXMBP1eBzNrtw0NfeBHfS0yLBzAXGYamXSf+kinFub+ceQs0EmPQ5oEDZXUED6I0XJdgAW
c+UirNmZnRAAglkQo13mk1JBjmkcrDwBRgBl/xVDSzcOSCFITKCLAznj2fm3OHgbQwBjfVp1zzJp
AO/SPZEm15JkuZcP5PKaQFWGHg4GaOeRc8GqoikD3GAMkvH4PcVYy/+RdmVLcuNI8otoRoLg9coz
M+tSSSpVSy80nbzvm1+/jpqdViYSm2j1zoxZP9RYRwIMBAIRHu6NJmuHESI40I72txWDKwPHdQ0J
MQxnQoTInVIIoxKv9sunNtTvy7B5odhF8BYkn3fbG45V2FIXUnOe7FyIvfL3r+C2tQCBnD0lBlIL
myG3aRGB5zG023hx5z4DBZtmSD6kcHeJhmkdNKnZWMFliC6TzFk3DBtgRT8HB/87ZDKqOVFywAiV
/2uCyzDXARKBzQQTqeZ8qgnEg4xu/tIY8V1K7MOgrj9JMUgqtMIoBqVtx8Z7Ehxl3EEwrB6w1dUm
4Y7hZycGMtDBLSHZO4ERkApqOmavIDV21cosyZiYVQpl02lIQlObvTmVYQhErSV08jHpqKOojaoi
F6dapG9j7WRoiOz2qzIZr1TRYxTd5q9DAc3MWD90jfG6VjiBjvnpj08emqYEA6S2IVB936F+nJkJ
KmNdsuKj6dmXVjUXiINm324bunZ7PMcxkIFAjHc/btVLJ2xNjS5DnqF03wyuM32kyRxsVg+I3+Dn
wNDetiYYEEJxFr6uYhgKPsK3JlRA8NLExjxUjxk9NXDu7NwlH4yT4fVe+1C9SsyxT3SZK1ya4/xf
wQt1JhUbvwqYFp3x2o5gNxt8GpJD91pLKYIELa1Lg9x2FnmrxGNeaCBWWwLi2T9zX0GLGVSPfn5o
wtZzjookHxKQucGmASwGtL+Rjzucn1prvep5DZvkufoKWFh3Kn3WgN3RknVnjBmWEKRIUlf/LNld
ke+cG+au1lqtaVuvMDyd0o/Ei0/VY+qVfg8yopB83xGtRw+o7BcZA6HMLhdhQBaQAGdXwmfXLdpH
4i7Z5G/DHugThsVHmUCFdIO5vCxv4tagE9apHOxn5y8alP7+rX9Vj6abP+qfGuiLlC/Kx9u7ex3h
Lr8q24SzBB5TpZWVAGaGqaif1v7UVpKDL/v3c0ej3FtqtIQVkNTJ1evHxvnjxOtyAdxR2NN41aEW
D+gHGKwqhBSV1ChAyNKh2+vAdXC5T/qatiN0YbWwGr519LGy3t/+Dte3NM4Ueld440C6iPCV0bFS
MLM9oWAJgOCvfWk+1ObyBVDt59tmhJERFEJo2LLB16sbLZkXkpMVTYMu2Lw4YlT7xQtTsNSD6imX
UNAKF/XbGN+H3lq80CYKY1l5SvovZQOFRCv2by/pOlFl0ejvFTlcRlUSZVmTHjtXYEhttyavN4G9
JnlEFBm3D/MlLs6js0jQzwdZCHJJLiJQxYZ6B4CAoVPQwKkSYP/NJ2DSj7rxHHfKfRXvD5DtkDzi
BaSDuKIxwMAkTQiQVZyLQ143Bk681t8aEsQDmDxw3u/fpgfrsH4cvnReBVE0vBUxZALhJ+LWQR3p
7xYwtMjm7wV7ff5LeOZZ8M3WHaaU9DBbv/TVi01+ZMOHQpVMM4uclN0xBMJ9DPXHXzVlbabljMQP
9+mG6QWIUdiY7118OqMY7mbhn+PxUOQ7s8cO/1kQJBkkCS2QwITzCnC2UrQRbRXZ214QQS6McM4z
VO1cWRUzoseoZX2eCl1yEmQWuAtkqU34ZAWVJjrZfuakvlPIEmLBicYiMLarYh6acVxd7hRg/5Tm
QDyEOVDnAIyDFahcDqpW/Pk71yJIuFlMhJKbypdftHW0tLFUSAhxuYd1/rRqXzAQISknizbs3Ai5
XM2a1iMlC4xUO/VR4Q9yWRFCaAGPTqjtYFL36pWi1ySNew0JtjPRaFsHN90S73b8E30SVMIBfyQa
UMF8naNv7FVfB0SHSrdft1S5y3LwsSQyKsO39zEX/AheeFRjqssIclycNZwxt6A+jChElv44t874
kmBAMjTGqnoGQKF3C4di3Cs1kOGvkD3VaQNmqGHU7ohqxBFg4ZafNUV2NHqC+YvWAHgmVxPwnyw1
ZJSdXS1+VHW8AxCG/storiD2rGIdZEBW58d1toJjg7T9x6rBZAFEiwGlLB2IEKS5s7hITfOo2Un3
cW3b/qXRKvWxShIoG41GdbdZc/K+rapSwzwSZqB7NaPHaV1Mv1SMDjMfZXVU7WR8nzQ1JlFLzL5s
bd3eg/g7fVRVYOcHvChkchWiaMrIz2zQhunwdi4ijGam7ErS6cCsFG62oRTcL/6QYNgHQ9S3nUSQ
y0Ibz8TrX9UtdCi55N2kdRnH2aSHvaUuf1VlQbzF2WqvsWrbmyk43+HBcXjbqMgzUcgEIBZQYLSD
uNyyiLtKm5UV62vLUxonMK5HhI6SDFB0xs7NcClmqraFvs0w47Qt2peq5aL88nJ7KcJPdbYULu5Z
ir1UcwMb+h46lvYunu/q0gjG1JDsmdAQ9F+An0YieNX41/N9BlJT1cMGTNUxmhKuOaT3xobSRmu3
h9urEr0j0bCGX8ANdRT7uGVRtSsxN6rrAC03n5YA85mljx5qsJ8Wv/G7j4nXR7KQKFrhmU0+KUxJ
00xlBZtDOS7o+Y6rV2HG7gGwVsglj3MhcQ+BF+IKQd0BZQDQTvADIUNbx6B2KijkZ7ZPeaI9L/TT
JJs6EfjghRG26LMMokgxYZ8SGHF6w7WaV6pKIHQyA9xZSlodYwILDKj5oQJ3ZafLOnxiZ8C1jv8A
qnfFrACswjRP0B+HM7THNcQgoYdwHqKwcFzC9GB/k7O5it68SKd/2+TObr10GVDzBpwhACr4CR2C
JyZQNYW2W7zTA3qn+KCRkuSXAo+4MMp5/brsdtwTGF0tK7I7eiqo7hf2IjnKgm4fgvvvxVHuzTho
3ViCVEYP6/u+95O72s/DAgAbowpATx62kUzjXJg4n1vk7ugVAJt4ZNtpPDH9I7wMHsDKHvaPTZj4
soq6AJV/uT4ufRonFYqOUGEMMftzUj+VxxWL1A+2vz2Z/nwygimsjsPRPIA4QYbqFpyHi73lLrQx
3lIgmLDSZvu6Wh8x+OpKYqMwTp19PfYLzo706gy0B0oMtd/TFOx+AviJF/vm/eptvg4RJCVi/MbG
j9tmme/xWdb5F2S+e2ZVn9NGMQfsaW2nL2pXLC7VKiB/u4NqJlGhO+7oGE/63kjqD2JnNXELsMKA
imfmpWE7K8vGSGwcivaYa+33Islst6ynKMXU816+S8vEby0jKpbvjblDIWNyS8eS+ZTws579Cm7T
N7NdUDXAr6Bb+zMztB9jZfxx48DS8Z4AUBhQFayTj6SrpqiZkyCSdiBRW0A12auVTBpSAEBjVjC9
C8FVAxc29x2nApqNpZrTt8AGUmxIibj93ew1RzOEWouffdslUU3AjXdpkruDdrVe+n5NQaC5FuTV
3hM9AAgUxOkmmI+ydrV/kS1W3RqUAWG7dUbpKVPV3I0G9NIG8EP8tGhcuKqiDy5RCgzkF90UtqB7
fAHtnszfBB8a/T50PRi9DgT1uP3ZtFqJN+DeQjt5HnvM9iUyeKzgJMGZAeBkAAh2+186dIqXsNml
Dp6qx+wA+F9kRFqQn2TAPwGMx7qww207iH/1Yctg5z/F//qp8TRoT+wuJrlBxAI2xNGrn5Ujxv3p
7g640WTlC3ZJcjHj4hdwHl1lbZoZK36BganIbvVAERwoRgsC0IfZoYHZyGKj6OOdby13ay+kRn0R
6PowyTJXGd9nQBreDoOixOBiTdwdHZNG3dQGJtQTq3hBESd/qh6Y7pDx0N9R13ZB0HKHye/bdiUr
45PTAkI8gEZYejgSsvl0TQ77qshe7MLgoFmsrgFMFQBm3DXdAw1JYxOLG/8afvXHIUqCJIozvw82
n7ggSLGO9N/kj2cmubs6JqtZNX2M5G7Lfm7jeNc4mSTfYQfqyg3PTHA3SFMkwwodRIBGUSLEu7t8
l6/kbgeJRPAvPtKZIe6SUJp9UGKA3cI8WR8Ytn9juNXbNsQOePZs4HwcMHpqtRsSbkZuaoGYY3It
4tchS08NDLTWAandusNspSs/0UIPAeKN0Zw5FBGS85C5JcmulfhcHbAzfgluoiB/shm3KojYMFPq
/RNthf/DKprB4H+GRrPKHbo1hyTUOMMqk7FEaYXpNWUeOFGUiLgt0O7tgyyPEzkNAdvC/5rUuBy5
t8sUYCQWSkoQqGq6SwbNtR2Ja4oi5LkVbjvxqKGxA/BHSKspDS1zUhxQeenmEQ/R+Xma5vyhGRX9
NKULkTw/RYkV+t6/V8idvLWz1R4j7uxZ5ZRedijxooJYdP4NIvCBetihLiaDGbJ/JX8Sz01yJzFR
cyNxNpjcTnZEg/Uwup3fHBlHu1xbUnhSzq1xxxHMSiqejm9ek7yneDGyaefym1O544FpoHZh9oTx
YJB5SI6ocJkA5wEKDJwXgAyXNzxtdQdoOejVLh7pXRJokMptwUKEKeB/dDyEvnpmjwsJmjEkLNKw
nG4LNP+Y+4viMqknHSJbXvaEr/vt9hKFfntmkTuQfWIs1bDDYmm2JmDz+hGAjUBTjNI3gO10rWWE
6heUt26bZSnLlf8AnA6tXqBfrri3RwAUG9Ar0rCrDPUdGHtGX28UNr2ugB+vS19vmxM9JFHvAlk1
mDQQefgSzQg+C/A8IFnON9T73dafbM8+mV4e2n6Dpt77TX/bZwS/3GXZswyVJY58Z7+AS+LMko61
vuAXjMiX3kag20CpfUcNZozpGh7SZupW9eH2woUOdWaVc2Bn06tKx8hlmKra/dLlKEQ/YGZLtr3s
uF99zjMznN+aiQ51jAmLS3swHHtqwMo6oBabQjWJ/plwgzArRkUMw0uMoBe9osuzWczxaI0xHiML
kHZbUBySHFxJfw2RAlzM4qfJR8xMHtCpLEARbH1NA9nFIsrkQIeMXA2tU2DsuRiY1iv4gAgWbYxw
Jod66irLEUSfD1uHrg6wU9ZV9XTDA0+ZwYcW5joA+xjszgdvUSUhgPkA//FQstcctChBSMKfjTV3
hjnTOhomQ5d/WmmuoaeSlH6RFZuXNwvgIWRbJAFAuHmgcmYi7pg+49EIQ9sDZmoO+HpW+37WutfM
kuH3RKENKroOtFKAHscI+aWDqDmxyr3YaLjWxR34x9y4+2Y4BxK/h/qRW/X685+fNQowGDhQMdOH
ZV3aa42xb/vCwMcaDVenhwYDPbkuuXlFgZNSjK0Bvk0hsMnlGes+LHC7HWVg8EMNTjYFAHXea3sJ
wr6afLy9ItEDF5kLWHowPHI9TGdYS9/Gq0ohkA0Cw6YlH2uz9ie9/ayVxnMLplCMx5T3laH8dduw
YJXUcCjUdVGpukYsThi/N6fRoSFIYb+qwMV8Bflx6ykgKn1cTUNiTZRAwZyFVzx8haH6Lr/cjomy
HXVGXILHbDW/GGEdKhCZDKDBXGVfDS8P8p+yJ7XgAFzYZKnHWRkO9zzpGgwihWVvH9VtPJrN4fYm
iq6cCxPcAQCb9AB4GUwYruptcfoAtm9PAX0jFkbBHqf6BTBNruH/C7uQVETfHAdBu2KQQjbVa3qF
r6eeqKlE0NU9jN9GdwyQxfr79B4kLn78XrahogsBL4q/zfKJPhIZzJvGb8uFaOS0Hw0khE43ezr+
uX0C12kwfut8sGKAFa/ocUmU87MW9BEkPmU/RtTquPgxnEvVq522RY49QOaIaenmx9suYDx09+Zm
f631Z7YL06sMUig1zPlVU8RmrzcwTKN4cp6dvrgzwikCzyaoaEO6T4d4d16YeKf1Trpq9pbirhJq
gmIat6GNwUPC3cmJQ1JVzxAClWo33H7dVrfIy7BWjLta382TObQbiD/bU7Xrr/2oyEb+iSDmUwCn
HGCdkUKCHOryVK2pWSVtErPVtyBG9Y0lnZn+wocR4Mol9vdMPdRN/bWNpwgEh173EzSX4easQDYp
ShgvTlg+bgP5EG8gVyZ11QA0TwZ/2D4QF2zjidRTDFGsA5sVUCisI3bVFJtAqkenDj95sOb0V0Em
qE83Zn3njOkYolJdHCeIR3XuqoGU2y1m8J33Tp9Fa6FqHzMMqwZF19DkrppMB29MUH1a2bJ6LYaq
7qt9hZap1RLNtcDXugE20ReBasVW5y2W3YHQVuvmx3zryKdYbc2vsYEh4h7Ed7ZL1xiyu862BzUY
dR/BNIMhVZQsXHu2U3AHdo039NR8D0bV9eduLi2IKW2AZxvqfJ2GjSX0Tewmg7JiVHMBYaSt9Pm9
ssRptJtKjP6ioe7+PFUzlFaqsXiXWf0ajKTOPvSpsvnLBNzEln039bb/fjtCCbwEcHi8KJG+Mekx
zk0zumaxPhoGpv4ST6vQiTa+jeTLsn7Ho9aVameIAvGFPS73350yUe3GNPCsY6JQbzI2SsDwZro3
Qd7Isz7L5uBFjboLm1w20pWArCYLNfBCR/usdVlRYHQnH56OrDiSxh0WV7ijf2GP7fnZfQaS8K7M
V+zpGoIux8tAhIk61u4xFVsS/5vunAEOPQNAMcw3E76QlJMlx0QItjROf6XgsiZ9Gd52EsEFfW6B
v06gwJHkTLEjBI20ny1zlJdZ8G9MIM8BNgeDC/wTRjW3fpgAiQ/B/B6OYADGVFIhGzUWvCGwjt9G
OOeb8lZFz5YYiP3DO6uqfdRSPgKGKLMj3q/fdjiHs6D50JAcDqBr1WuJRoTSg1v29oYJYiXYcIAz
AtEA9Fn5lF4zlIr27Kvn9MeMeT8H3Bw1YoWu/LxtSPAmujDEFnvmzfWkJ1O9sRPb/gATE5C3qfmi
Jqq3pLrkJST8PmdrYn8/MxVX0zA3eOaCL9l2TTCWgobOXZxasnUyM5wbQAhwtIYUZsax84t+Qgdu
Bqu0ZN9EkfX8A3FOkNu4VbbBMsLU+g5iYpdMVZjWVqQOz4NdRe3USJYl+1Bc2NnTcu2qDAZBYO+1
6lMKtuYtuWcgGUdJJcaEe4gGtm2xgcWrQbduXWdrj9mnAqUxpCm6ZvYGENDf9j0B16TFhtH/NsOt
Cb+9a9cNa9qsOFyHmbimpUynuIDEwKBZ6NWvHoHEoTsPdDkucf6pif+c7eryN3CJ1JzEJNVWB+4C
FWSre1WBpOoN2eSgMGb8XulbSn/m+zXSRCiLYkNTe3MxEm+nX2/vpSBgMF1WRpeCZvmVQqKdpE2n
xciGRyP+nKvjiw09judh82+bEbg9tRm8zYQlhCbmOGfrULe6a7Z6RVzStl9ambTumHSP1jQfWj2e
weyW3OeTHt42Ktg8GGUEHxqgv5i1uDTaQvNiWLTNAI2WsbpmUbzrkBZLViYzwv5+trIKfKZ2H7OV
gcwjZ0y9v/54FSDeRaaOOgPa3HynEhWtWa9L3IEQPvmxUeM4pomk5SpwAsbtixlEvO0ZSO9yDdmg
mP2ICls4UNUtoDwPrk23HTc3Lv58HOXCEndy+4FMegcqjrBuP5qYmq6773kq2TBBUebCBncysx7r
sWrYyGbnOBWvGVQuiuV9SXq/IN/1FFoPq4wmQxT4MJGC6jkK9miFcK7Wl2M7qy28IHOGAyaIZ7xD
QDw0jG102xuEsQ/YfwrmaYvixHLv5mLLzSk1kK1sp+6xemssmW7zkaHLpK9V9quvUtYzW+TSL5bR
UGhTw/UWDyLR97XfvViP27vy1wahRYiryHCpgrME8PzvtXG7SJzMTFF2xHMc1y9gAIfY1A63908Q
iC5McMc1U+kyN8CUh4OCB1UCAP00P1b5srjtiszSTvLnyS5bSSR6y4WvdxK1JAsjAmxU4HInR2h2
rTlLZOOy3z1nK78PI6oqWUPzkGh1UOrAeO7ZeySi90YhZUm/mrw3oeSo40bGbJuFyTZ+aGQsywxS
Q1MWAWXsAsEWV+4nJcRThHhWmOfheCAfquVuBipShfKHC8GRXzJ34s8I9xv4yaUi152lgq5G1OvF
kQ7ks92MvxpqScBlV4/JNztAgIPLAJfNFXlcVydguXVmttY3TVS3QoMDg/4hQK2+Cg1gV8mljNu8
6zKjFBPqlLWZgSjhLjgQ5/QLko0s0hJowCmQzJVBLvhE7s2CRgl6c2DTuILyN6C5BLkTlmXvkdl+
aNBy7MEdR417jUjhMexkn/srb4yL03sHVrxOh7EenSPNz4K2fHa8ESrjeVA0R9CT3T6WV69x3iAX
tB27Wfouxv4t3n9UZYufmDQLQRURKH7zetua8GP93kpeQbbpadFrPdtKkCbhNQEltj8dLHlbD3IP
JDt4ul7paxdr55B82rPIghRN2Slfy93wtrWHxk4vRWoJ14Ns2wKgkkLug7sTgKSODc2Gsf9uXlI8
Wt68+PGT5jXhcmj9WUYoK7PJ3Q3dPjqxVcPmbONCLZislCpxCj5Wv+3h2bK460DrNL2ZJiiE1Uvq
k8qO2u5k1Tl0x172Jg1qqUqsMHSwFh+QRQyzyHcs17TRp7Fbs0g5bF4/HOqPAxDcRYSXIJm85HMD
KLzMGaVG2U6fZZB1pqVVnMAohQyMZ0we7UCLkkOgGhX4zFWhWbX65CC7bPmkj+0uyMmQ8WGMHjAn
7kqiJJt2rSZYKypead29tFlyqtOHok2Pt4/bVcmdN8VFkzYF/0/X6PCVIqyPUKc9tHd9e8pfdwC5
tZfhHaSHFvePK3xvZkHgqVLVwYuUhxk7WlZj0trO8LhGudbSm8qbJ/MFyOPD1GafSQKJLGhVKyYy
AFU7bM3wJc1lOqhvVzsfSi20zHA7YIYYnXDu86ZJqce6iV8RxQ/Dp/VjBRZTcmzu55Ma1sF2UKEp
q/jS1bNDf8su+/5nbkW3MjHzDnbzYxztPoYC3gR61XtykA09iK6m8yVyroQ5qmQeayuLsuIEaVDf
mKDL1uDKtRe32TSJO72Fs1sr49zJ2RfHrjKsDKSNMyQW3PQ7upH1AB636X+nA6BLAoxKfpc/A4Ht
IdPqZZW2K8TMf7zr93flbqyiazdIcONXTIbbAY14Xxy6yHyHmwSiRhmYobw+6I46iDeB+UIjZ1Uw
RyaptwjzurOd52uwJZmzJWvxIxjGA4VzqLNAUDOsfvb3NBqPKsCRXntXuvgZFvTiPuGX5G4se92L
7oLzX8HdPwgwVW7EbCt24s9a5qm2LKljsf7GN3/LH868ua6yuR01mNgYAwlwZuDKCYwIZF9u7ym+
rFovXBFIIaEAg/9egT+dyTSTtUDoaDLrCJXyF7yEJEsSmrBAUsuGT6+ZDArT6G1QDOeRjZbfluI7
jZLZalHCbZ1Z4CJATsuqneYEQ7mQIXELCqnUnuQ/1dR+uR3ghYbAg22hw2ZDuof7/ktnTxCwrvKI
GuMLTaugm9oPY9JIigfCJBHADjCbgoIBmTB35GbaTzaEtnK8IKZ7J1+hWAHqvBGSp3Xzqo+Ak8TO
7nd5DwQiEpI0CYhdSIFqotWCtRmwI3CFQOqG+xW9bewU2nt5hFmc/a6zmgSaqn1e/VoHrYq6tFG9
CgK4YAiddZe9xSCUq3Z3adYO79rOSIPZeQQWFxxMcyEJjSKfwogsMhc8o80rxNWIh08x9W0eOWlx
iBVQAc8yFpYrrKkJ0g0Nmt7oLqDNefWURbmQQBJRS6MCwXcn7ra7xUkJIHQGCl0MW7ADORv+cvjz
9+OlYS7sl2CRt5NVTaNVr7/0JI1smgFBp7T+bW++Tjsv7XDftwZrYrHnehplinaKu+/QffBa8A1h
/MqlqPK21fvbBq/Ghrgt5au8Bqb4wIOLLVWraDLv9PhhtQ8UBEsASnvW5qFPMDSfCTqUrCHaeplU
XefacS7WzJ9ga4FoIU2wpzp0Vz0gRUDrCVXf2+uUGeGeDP0G9c0EJPzR5uResXVQLpSAv8h1JsLW
AXIEsGsCGGWzs3t2TexQRN90uqdR98uOHH9tXaAti0+a7tIv+vf5XsP8J8QBvpAf/S+QJFgPY+UX
0fY0+UpUBstBBoG8jhWXv4cLwb2uoKwd4/fsmuaPI2Svzfdz8vP2vgrya1gBoo4Bd00CEO/lqlN7
BKd7Y0CIEuzlQC8AjeH2xzpMw/qgts8F9QCfPaQ/paGQfbHLW/nCMF/SGfV8jEGXmEYEZLotRhVQ
8vSdiCGE/4GYj8gawcgOqDzwxr1iPpkhJmx2RoExsi2FRnj1hFfFFwzqR3GZBwtJHiuniiCzWrlk
rl6yugw2QntJdBA5MfA74DsCDRueFpyHqZhUTOwNJ4XuFtRnUog1A7kga0ZeP84AFj6zwvnNAt20
ZLNhZdkhtJWoau9BBfhk72PmahNohm57kGxRXAK/rjXIz8EvH2VmZbqz1TzG+fJ624boKIDmkMnD
EdQpeCqKGNSLZLcoNs7JEi9rmj1IS+Qlu67KSmXC5UB6ErOfAA5dzx06daEnxEkjKIrdLQqIopZY
MswlCjTkzAT3gVqlQz+/tdJIS41oSMZvZJ1Tf3K652EnXzQyyjJSoUdAcxIoZFQ1rwbW4AumpijA
Bqnrl8wKq/LbNGroZPybWxaQx7/tcEG6qTC9vnRKGrU2NDeMD2bf+ZuUW0gYss7NcLWdeScgsx2w
nDceWPDN4BUHTAylvjUAhFPFGC4sC78DIkfi60I/PFsgc56zK0JTaqPNVQayMjLXaVdMcHy1ATK6
7e0i/0BdBU6tYXzsajCmMDKFlF2G6kprIcXf9p9KMZeBXmetv5Au89du+HHbpMhDMPSJuhWK/NfK
g72R6nZR5Fk0KOh8F4k3rj+65KsiReWIdvDcELeD+pT2lZoiDjuto7g2Ez1vkl9DN0vGqYV7iC6X
YwMzLpiBaeNuy/DSj1YV2oLQJVYH6k4UzBvVsxWnkmqjcFVn1jjH3yqrm1KoyUbQnXFT5X5uExef
8f9phfP7pFaSttuaLDK3yk2q1h/n95OS+f/CFRxEWXgCewCynT3zcVCH5dtCYGVqfhbV40gzj6zQ
D29GyXKEPndmiMvJTWM1FdS68YmczO1R+1jj1qXGkzVUEkvMqfhUAyfp7yVxOU6pjI2zpC2WNBYu
MY959uH2nonS/t8GcPde7llV2WYBEmUYQDF7LF+qJUbBXvOr4qVPE9csZXsneM6yljvgwGjpoLfP
34hmhYYnnVFkoAhJC8C0DtxtM/vmc1XExgZtvX14TTTgPwBOhagKKeckLJMSzSwMU2YWmBNKKceY
YJvxjIemGsU774qcsu6TQtkhFx61av/D2pTlNU7IdL91WSnxUdHpPrPkcPutj0DPzKzWruGGSfSH
mSkJTlm4mUdLWtkXHW4L7Nus0o2gzNMZtlDrMEeKCnQzoyA4O7/wgv0MzglJxUX4Sc/tcKGxLfrZ
VnfYQdGeuPt9djL95h5wAza/Bpo1yaGQLYv9/eycV3q2WnFjIJr0w12jrh/K7aBlm2R+VnTIzxfF
/n5mJc/0itCKony/Gn4GbMPWApqrrW5FtfD2IZSZ4gPXupO22tCUoNqyeDaw+bGWvKPm+MGaqaxv
Jgop5+vigldXVSYwfvhYsdodUE0KpGVLmQUuaFn7f90ORDnHtYy9MtE/3d4xUdj6vQjMIF1+HI0i
7ywVLYvGcfbUqXioGgsij6XbOZPnpF2IKS+JPwhP7t+HCXCCS5MAweQEYAbkNk1zjydZUGqDO6yh
Cd2heKwlmfZtH0c19tKaoTfZTljzCME7LLef5tyc6ll2vYgczyaMrBwqQOYVQMKgCVCzvYLkqZ0m
Nwejoltsm2+Y+73dt6Yk9kms8e/mJq+3fV5QmY3LYTvFA0gHDcOsXHVetoO50V3yxUR+iLQQbyEU
RVCf0y/3MENEn5QSq2uNHxb9kvdfbzvhFSqJVbAAHkP910BZFkNGlwZ25PIQs4KBBPjmudVdZWgw
mt3ZrpaRR8tedPTZje/jMCRBb+U/51lW+hEv8fcv4NxktHtzUWv8gjSDMKBjNS9pPEg+m8gVbcBo
mEgAsa7Ub1OaqU4MYGlkJHPs0wqFTn1BOJxh8faGCi0x8nzQfIInmm9dzlNLitRCcwC9nWdCbPQh
yI+4yMPbZlj84ZIqYNYAGcAcHV6zfAYCrbyFZE6HenFdQ7xqGx1vUNXPVkZeKi17XtbiMM4zCPsn
ZZSsUNAXxYTmmW0u+i6r02wKBmqjwqL7E/gSaOrVepa8H/t5+1CaRXLXJgp4BKA57IEaAtNYuroH
VRyDUxklcO3UT0aPF/CEGmncYHTJ0Qd3BbOh5JIVhDv8UNTU8YwzrwlkDaS32dqNeZTp4FWzBw/S
rEGzfzU2877JxuPtTyIIDRfW2N/PLts0zs0OxySPKrUJHH1z89xwa+OvisYSSwIfwyAYIL+YaAa4
lAc7mLviFDHGoaIuLv1x/Vna2l2uNRIXE5xLCwO/xEKAAEUEDzNI69QBnVWRR9tcQvHvZUfN/vaO
ySxwjlQ2QM92HXiDrc720v5bvP35y8BCn4ZNmUP32uaH9mpT7TqtwxJGu3pQUryuBzuOvWoxn/oJ
cgtAFn9wUhrdXpbAEQAjU1mvBUA2aOFdOgJEveyxbOAIyTyngZnNy1EbHQtCoRC+witAlruKthEz
7hizAYwIJBCcPWiVV1aTwh2SZYziGKqd+L9KPpXA5dgc/d822G84c+6sH/cJctDYyWV8wNPonTWs
p7ohkkahaOuAxkV/ChTx8G0u7WqUpbcSa8mjqYSk0b7Zh5ighzK1ILO08lYSH4QbByZEXAwm0w/g
clbFaYvGUNcc1ca5xkynfVw7VZMYES4JY1DQqTFBWcU3HVPVQS1kBKW+Go/f1PQXUSp3rkd/1cx/
4XcaBuhxl+uYIeLvhHicnbxXtzzSluaLA7lRW9G+bKp9v+Xr99suLtw5qE0hqBLHATr10h3obrdG
aem45ew6jWqMWrpxmhOJ0wm3DpSK8Gsw0aGQdGll1qy4cjoTjl0OGEcB9agLqVPfUtsTu4QOf74m
wHzRBceynCvhytTuN8iIzKj52e3JUNp38ZC+3DYh6hcyKPHfNtiKz45RS5x+pyVsgEO7+gsyriCG
KkvVU40xeUIda33QJ80KEx3ahuuUK35rgAqItYzdJNvMhx7EAnf6OFZ39oy4NU0mPaFYq5zU3pFh
g0TfGJN7mHoGCosVRC9/a7UTs2oznA4SZ5/b1CiCYcIsy+0dEX3icyPk0khmofJZW/DZOVUCy678
Cv+sVPCFGn84KoFEF42n38vhoiTwBmWXgKYmsgHpyfTMa4s6sIYYZaLPt9ckqiXAFPTY4LWYfuaj
GBlydQZhMoJlk/an2QadLNrunlH3qrca8Xxf2mBBG4bMfOwXZT+uYCmCHG9iH9Z5/1PcPFs3xg0w
dgDJAdB2cs/MZpqzocDDLyr1NoAu9mkrV2BntWZyt3z30J3wko48S7aAOQeXnzJCTQsmMYZ8PYec
Lfu2mWoOCdYfXX1SY+o10xIsWezrAFjXCSYF0qOemT6ow/zbxkV3FSrp5G0wCgKU3JfGEElqdRYi
bl6DXGoFpDtRDyuG6G6bEbzfscTfZtj5OTvL6OpRaAHDTKYYbobS3jQ/15ieq9uoTTp3qf/NHQzF
egg7oFN8PRhcEGunSPJxOSLr3ipvxNusW3/cXpXo1GM+z9DAWW8i6eNiLonbFSkZjMQ5rbysJ/qT
oyT2X7etCD8ROsIYBsTUzdV4cAl8ZzVu2Dtt2TxSDQgtiRdLsdwyM1y4rXMj3UAxisVomx+jRYUX
QdjRWeJwQk8A57WNbhHIcfkZoniyqpHmMDNq6hLoc7wE6tSvnm6Al7KAMIGrGlv1btbyOry9j8Kv
dWaZ/f3MB/Wks0B5j33sVh2FS3w8f9omiRHxLv5eHvv7mRHHXlCuXmEkUWIvST7MyepOlYzgQmaF
+1bK8j+cfVePpMrS7S9CgsS/4sq0N9PuBfX07AEST+J//V20vn2GykKVd4+0pfPQRxMVSURkZJi1
co2UiyqDnF8XuYGOonpMqAjCRSSGs+8G+MjVNENMP71WynRIGbBei16QSyz/yln4W5AL8foATAyf
H+ndoM4k0jHvpgMdsdfdonop9dHH7q0TqQJhmyoBKhk3DdEw2MBd1HaUSxnCIN7juFUAWus15c5O
f/6Fpa2EcBd1RkEMX0vQqGDjZ512y+LTf691oc71Rw8ubgNWuR6Boo0HdJt4U1b6EwA8L2shOirO
X8akTrBKiYwSqJUY/+iiZ5qYpTtU9Y/LgpYE+MwAVrosP2TlMwbpJq2b8U0wlPZodrJbN8pOodaH
pBvXlJqDU1SmA/pNwQNqS8HVbc+Hb+z+NJY5hnQ3gpvSAY5EcRhp9BtAr4Xgay3+yGu4lrQExZWG
TV1gYVuFpH4qj1WrPpJC9gHF4jeG/nj5MEVKca+NmALRtZggCtOj0RUwG4lfYOv/QW0tEfb41ndb
acUvadYsa/K4hg2Gk+ni6eFK7DnLH6mGEZGpuTa12mfyr8vqfc96XzhKi/MtQzLk2cRo3W5OmYeP
4GtU/0CJ/naum8IxqXVFNcmvjNIbk0iQqW1FKmxa4MIH4gdIkDhDlaLRwLsHhmpP5NOMyHOmmuAC
mmZvaOwaV8oksNDNN9BaIhfoAQhozuVyxH1QHVgbzIaP+Ug/B7IBmCtUV9t3zFV+1O/gxAzMw+Wz
3rqqFxQnbLSDje5swChMWBfWVYzJQTL/Uio9d8asPcqp9RXToXKwRFQ6BTEFnZBNX8H4FHYaDRTz
+SHN0dTRj25oCqAVyUQCTBun7VSPqtO+zQfhDuBWVrBQf/0rjrOnpC2rAklcuqsLzdNza9+bym1U
tj7JyX2hASNbL+ogpR8ghb+O1PZNLqx/wMMKfsZZ4LobO1J4fmgLyCzeofpZCQ6TGWgokDRFXzV/
UQI1x3Bs5NvY9wAKNCDKMBL7F4NQJyI5AwPntmVPDCJT1jp5ZnnYlnIGqxTk/5tRySAWyotoqeGs
TwNgBUZsOZRgx0qNcXYzGFuMndii4ZZN/1xJ4W4sUCcNSVtACkpmXlZXftneydZPFo3HSrTxtGk3
mEM1lgFxvPq5REKllaYlNeKQkeUYsho/ADj2z1/430oEZ5pKWRsogCCUIwun970KWC0WT0ZQRCp2
b/TiSylyQHWXtf77vwvGTidUw1zNxkpZRCW7UbDpMPXD6CQtyKHyMDax34MVWRvEtKSLiFv1nXdZ
7tb3w2InSBRQTD/fR2EFYP51CcVZvYluu6H7JEP3LDWp6ZBR/jGz4tdleVtWuZbHH3BoSaCeQM+j
bco3S24DCTg/VSO9XBazZSq2qqIpibSTAHvi1Pi7pTEpNShkGaSenM5qXkb6N0k0kEDR38JQ+Pme
TW90FuukES+CENhi6D5oQGymXaAApbrpRG3IzYPDfCa6RVgIP1tRyc0ZNR0F9aHB6A6NZr/2OTli
S0yQNm3awx8x/PAMfLlrphpi0rh96EN8HgxMTqD3RferiP+mvGavpHEebc8E4WOG9aXoFJHx0MrY
WQwPtYjCS6QVZ3VyJjXEJrA6GU/crsfETPVO8D8t9ghHAD9dNj7Bp+JnguwWXIq2vZxhCIQLRcG0
K4ZBqcDEt1JBjOxiIwfLn7DwRedVgjtMUgXMQJifBahUwN0aNQae8mypZcVY15MkbScpmeJ0wBy8
UoyxDy5raeDf57PCtXwuwaayJBdVikpMWVWHRL0CFI8bD8Cgp4LZJ5EgzpeHEDyTTQRFjY7dSoa1
w5gFusnWryLMRUtI27IsYECB0f58nsHSETgkC0rVZfVPkU1YBszD0lGk9sUqKtHo9WaUAnDHv9KW
v68+oZ12k6ROMyoX1Xg/dPRDYZXg8DZtcSVi+ftKxBxmFRIqiKjxNDAjpXTtrt0rofEX08+gKQVz
zML/dz6oEdkhJlCZhpdJ8qqDsYsCAaEHhcxlo/uuVZ1ZHeYHwdOMuHHegQMyshU1qGXptlTMjq7n
htvgbXAjh7YUoLuk+FMcl15Y9VbQJUV8pDprdgxA/MFghcMnscpeULrffDIgV//3R5l8DRub/RO1
ULRRUgAZK0F1r16zG5Qnd5S67E1+AxTjQ/k07QtXVC/aejCsRXMRVCfh2DcqRNdhtGPsy+ruEitz
MjN3R8VyKlUEmrcZSle6cqEUuPaJSfOlZtkTjzVfWmm5bYeB+vRaBvTg5c+96Y4rYVwOO+rovqNI
ix4PME97PXQAio6asvxeSKX3F6JsoNqb2OlHmYpzFIOkaqElKL2ME/udt9g5NNT0o6PldV6YLLgs
bNMrbR1tQ7y2lvGpU68EsuZcgbUVjp/2VzIgA8refMv7WbC1tiHGwkIREGtAdoPiL3dFSJYdz1WE
Ro/aFvdd1N4pI7ulC9LFZXU24hjanygmWuiKL63kU3UMqjSyEiJqFsM/RQ+vnKjg62xqghIv+scA
tz6jSQdQb6iMEaILm+XRNSuA8oPI7r0AgZPg02zYN5ip/yeJn6Dr2tkM1Qj23VS9Y2AcMNFsgPce
WPJss86/fHDbwhYGeBweGnHcB6oUs+7VDEY3RDetnDgDpj9mCurkOTpYar67LG2rkAPcf+SPBOMm
GEnkzE5POjmeYhRTNMOqnWgAp4GmjgfgVrvoFu3kUkk8FYgeQBmQLaygpR+Xf8CGO2PFGsaIdAVz
AHzjkSHxj6gWpTtgZb1Fg5IDHuTGVm4SWX68LGnzYPHKXnp8oDPnRycGTQFFXiRhAMAmVVDi0vDR
qT6ECvYJc3Bx9CCcvixx00IttLqX+XYCaopTH4gbs8nr5XFqUtnB/8PVWOYXmSmwmG0xaBoCMp8s
3/JUjNoYrannOMKGpaVbDPLnDJ8eGBhcLuvDfyvQBq+hMPmaEIurecxLwFCqVujgSsGURgUAmRYd
S929LIrX6VsUyBuQOiB84L9Tnfqum3U7RK6MyeIDbWhQxMOu1UpBbY3XCAQby0N3WWP/DrycGAZy
yHrqbJA8KyPW3O4Nc9dF9S5Hke2yPt9+dJKkQBL0WboFAMw9m6nRQZI2E5LIARtzkH8/G7bu9bnt
DNi96KL8qQ+zByT2QBmV9nI7eZNyXcmYbk2PVkG9JEkCFlVBFWVAwiMOma29pDFfG7VrFkq3A9DB
LYCtxh0iU2vbbgq6x7ayduHQOXakXIV5tbNkUT1JPYvyp1p9R5dVKll2hGZ1HoGSrdE/rVKOHbAN
O1l7ZWm/iTq5WKDvanoz2ezI9PS1H5s9yk4poR7BZjIwM4GhrnyhngkOANYcIrO8qafKL6z3Nvwc
8pd5bN0IgyV2HLuYUXA7Gdia3QR9ZwfPt0fWZ/uyn0Up5ZZZoERgArMeqIdngFpqJalJNuVyEAFd
NnrKrBBTLe+zEQs8VyRn+fvq+PQ8C5O8hZzW/pzDg9bhvVaaji6J3jDn8x3Lh1ppxN0qumJ2I9B4
5SDU9H+6RL7CzJrstjZ2wvT6GPcx2N80LKFNSpI5XRbtypRJmC+TO9GFs0Qj3hEAq4HCBAra8Afu
l7RgSRwjuZQDUNt0TqfHtxHK2VI3EAzahtdllRyHur4zzOEpK+1DPNJZcOrnBV4cBtI6sjwXLHxh
7vUIcnXWox+Iw/jQwQ4T7dW95Dd+m+6t+qbJvclrUeMVvezOHuenUnXuRWBMtowNdgZfScLrQSt/
dbK6LwHa2dVg3I5mkMRW873BLNE1dD4wv0hGZ3dBK0Dhix9Ks0Ib2L4Z9DXvqoPqRUfN096a7715
kZLniB2cLK4EEJVNMk4yZA3HESBBQ7Lv9b1m+2xn+y34Lq1wB3JjzdhVOxH+wfZ3XenJfVe85TqU
nRfZAGOcgHbvj4DuGd2ydxSXeOQqEcOWbrnw6mzP4DSyvLXzxZa0XUO8uHfxyuqfajf2NFDw9cpB
Jl4DUoH/D9Fkw5OQNyF9Q3MI1e/lDl1FD6Bb5L1W9nKgtK3mJjRsgY2n7Gc5uVfU0K1p8TPSlMco
Zo/5mOBHxLhrhiIfBC69dQlgthsVSOwPoCvHXaJqRRnwBQYZ2z+/swrUMqbgMS0SsPx9peigZxmw
UkcgmEWxr6hH2xaRB5+nwYvZrnTgzhIFHgwKxtAh737WTX8kgOYvw8M83k6h5Jgm8xJqLRDfgrzg
7K0uYyoKc9foXRCwivGhqNAmOZviGTdNZrthBMpx5s3YcmKZctTpL0BjepcTkY2zXAvko1DdDiWp
rQlRyO6ekXiwyNVzsxDtmy7nxUV5VMswTII2GrD7z+qd3VSBddbAeRpA6UpU8P4o5L2VkGBd1ods
OCAkoZkFWjFb1nkOrpaQoUaMR64UTD4alIFVfKKMC+Tg1ok+1D7I9F18J5u+5oFt0MsDIKg/t9TL
SBDJXoRl7/Y2Kz4v/6qt+/bkVy2+uzLZBTBm6kJ9CUUGAPGYW+6MQ+uYu8IHcY2gV3u+3rJY0eoM
OA+MJRoaZoTT1mMnO1hHc48li7350VXgMHDbn6a7oP+hlig5kui9KhTOeWejD02hDPgA2KHEVs29
4kR+6qo36mMGfqWF2wgR0MWjThAVtsL9idacz6Ylq0a8lBF3DtVh9qo7DbzrvdOD5yR6Z3fDXni5
LefIW7UiWzDnhYftrOHSR+bUzRO+KkhygH0Xgz3qEHoLi5WOnqCT174IOHMjaSAAdVAwpYcpKVQE
Tu0oA2bkMhwK6N3dQhyNN54Pct69SMyWu8JPgZiP2fil+XIqxm7Lui+GTAkYwJiy9rYC2fFY/bjs
FCIhnKGg7lSMo5oqQSdLTjrKrgFznRtRq2Urwq114cxCoejrg+cKjfv5nwGUUeLH3HnFGf62FsHl
7ZHZxVrX5RChOMBuPTR3BvUA8YTUmTiR27hR0Gje5dPbyqxOhHKJMz5bG6YZ9AKX2BFPwhSArXvZ
8heG6s6zjyUSyNpLvLo6ilxt+afP7B59aPBDkgWIjRMdoeJqZnmhBHQwewdFyesWaBUOi8tnOQ2x
yGUIMZo3vyKm0eBkOh7o/CpXlTdKD9rBRds8hXfb8/WCUtv4oQr+3azatUACcUVzGNtfdiWWS18t
LQrzaW6VIO8lJ7HLX8i/PpJB9moFGGIjEKE82mT3wFlZUKFY6ZZ1fi1RpXXtRlSb+66nnB376sdw
+WxT6FNSArsgqH/rX8V97FIvvjMbd9jVruQmgMjWSiz706N+zPz8LtvlwvPYul2BAvTvZzC4Rwvw
tmgfWfgJoHB7njKn/dXGDvUizSH3lZ8fdLd90CosJLiikCSSzEU+OQf5Uk0W5XXEoroFWS44FSj1
a0k0Fr9p3islucvaCMu4tnPYml4XBylSnrKuvaGh5E80eRksQCQLXFlg3AYXbpmmRuOA/B0PULDl
fpMh2q781B9nl+7JPgokwV0pErj8fZWODMmYdeXiTblt3MZRf0iUQtBV3LyO16bCxd22naaCYhcI
vGqgVPaGH8k/zVXrGI6FkFjeYUKu3gvOcfM+Xn04Lg43hGHpYIKNNIoXfgyZEx5TvPnaY2xcjUg7
kGr5l0Vu3scriVwklPIiaeIESiII74qg33eBtGt3TKDZlkUSFCcAsmcBF4VPapUanfPvs9QQbw39
trRjX81nn7HHaRbVQ8iWdaylcfaPDY1KJTXw/Zmf3IKI8Z8Q30/FHJqDXfDZYW6E5Nl+iDQ3cmXg
bo7+1AKbP/E0QSK75fPrH8L5xSApPagLRwVrlK/x+DKUCGkSvRbmcaLj5dzBLu0p6jPISV6QsuZY
cf0e8JuPwAPrGwfDOhbiavizAr8zMOMEb77NS2atJucpRVEVqkIHJSCATU798odMwTuO8UKHOM2P
snUA13TZbJd/kb9J1hI5R2FVgQKgjS8cVr+k2AbO55H1X5dliD4e5xpZjC5pt1iROj7R6N2i014v
QOdJRYPqInPl7ug8nw3SRBBE4oeMZc4QVX9zXNiDI8Cx0PEfp4rc9hLgH2EfLHs1ktZRlia6CHZh
2wxWUjg9+naOklmClOwwvbSVg8c/ddo9Pj8Yb6gaJJ6wQrZ48pkdrERyGUUXpwONNVheH+D4QAzf
X2VX4C8LtH12ox7+wiD+CONzh6gbFOCcQJhi9H6qHXWkVEVnOpMumM/etO6VIC5VoFpl53MNQan2
wKofZLxSehG13abRrWQsJ7u6QQuDRKwAvnwAfBE3rR5M++3yaW0poapLGwps4qAT54JCUwBajWKl
OCgBH1+H8ZPVgn1Lu78sZev+WkvhAoHRYXapC22UA5rJVanyaWZd5FgaeEK0Bp3ekF2n6XyXYul3
d1ny1gGuJXM+Ncm0njGfjyK08Vmq19YsCD/nKI94lAEVBk1Q1PTRM+Quj1mzIhAqR0tUnQPrCCYU
O4jxNup9I8CS7p2xz+/s58tKbdZ51kIXrVdmYU9DjNn5GPnAR3Zt7ZaKc7VvGmf0dVdc4V7OiHff
tTTORrCL3Zt9AxVp8mnKP8wWLdG7OX4gk+gwl9hzSRJnJ6xDOhwOkAR0X3JUY1/+tK9Qf0BhKfSA
3uLATq/BOyDftTvRwsOmpaw+JGcpHUBvWT/hTLMS+UYeuRHx/+qz6ZgbgUsjyeIihp4lNvDMoN7g
Ijx5WWDfkkMXaAHZ169SIJC2PJLOD/OPNC520BnoE5YkycFIit+J3u6UKkPZKGtsB0w9dyDvTh3W
9Ca6Yclv2ZpFt/9WAwiu8ecHcK4hq20PjHGoW+f+gp0c+dXeqL3RL734KEqRNz+fhcYEGIlQ1D6j
X8TwuKpllRJMRXLXyMwnevQpONGtMIbm4TKNCVIZ3NCnbmdlUTPIBAUYk6rlzgrl6dFIQOzsYHc6
s+9LyajN4zjU5EmbFetIBzt/tHKAE+jWzVz186/UHqzekTKadwdNKgv05JuyCXpMRLl9y+ajaqvR
sL/8s5dfxdsBcMIBfQBMadT6OcOOqj5Liw53yKAV3lxmbmxf2dLuspCtGLEWwmUVilXnFdMgJCbh
OxtA9SA/AKQwkGfUL0SFoa0wgdIz5jO+t4j5iZCxsehIpRDCQuOIIcDXfLZ3haL5aqZeN0PzkcjW
y3/Xby2Sc6Y0m0zME0Hk3ICaQ8YQf+XpWgrA83JX6yIolK1PtpbGeY41jrk1q5DWqNfddNSt1wxP
gssabSaCayHcJRJjTlWTKwjJrOaRstryKDg6UV8CjcqcaYchDm967C06NJ6ulFG9wiv0kNhh4rSh
bLuCX7Plv+tfw/mWIfVKmQMfJZjvWiDFPcp+ESw1xqE5tJIfgRJA8v7zpDBcAre3DtwURVdADXvq
zylN6wF9MBJM8jFSPurys45Fg6PqYhm8+2GXDVAp2ObBPBavmFri6SNDMSaD1ABgzBhHOZJW8wq9
9cy58od28BTzF9ZeXIwtezKwLtrqpkDgRpXSm0h6JxUonfTEDStytJLXDiuqiTG6nQkeOaXBDnji
TIPhwBNcWgGZXma7pCx2c2S4ii0a6tjydEMFMQiG2zHEwBcJMEEjWRWLSNBgArZLVaej2A2EXvr8
oCap6BbbtIuVOM7xKvApzkYOcTRxwHhC/CZ2yt3QeuRp2YFUfoyaI3ngcxTY48ZnW9bEMcGA9jIw
3bmoGQ95ngJCQg00oDugUXI3KXdK3+yI+svKP7L5Z1aVbpaCCAgIKRERZEIbWp9I58OpXU3qRCHd
yDC3ME9Ne8AyGBMUPjbuM0ixMbyHGxOI9VyYmfI8VNDmVoMS/Dy1Ke+HwnCYKu/UoXCkpHUzEj3a
tu1dPttvsgbOJYByvID/I2uWMbB76neaxYC1CtMJ2lHJfaVm9SHEtk+KUf1KNZxqrpTn2Br1t7CP
B4qhbnN025igGGvZV9akuXXyOwel81UsT6WfmhYD2yf4nVPbr9vZiWrJVy1GP/ImocemxAww3JwE
/SBbbjWr0rs0qQzwAmPnwgQmwVW4VZKEejY0XDjnzkY+4zIaUEQu1SADqLcE+o26sINCYgtwbVg4
CiKOEw8fFpVAI2RZL3XRv2Kt5FPP6O+5J4Ii7JIznx42oNXwO5bECN1u/rDLsjOlCYCzQVj/qswP
My9dkA85nSya0zy32VNBnKciyxx7gHuSIM+/hshX9Vrgk2Sxx0uqcPZaMwPMW/pIAnPI/M7s97FF
9zIePPZD0930w22LaEebd5Ac4hrLMKvHvAkIAhOGpy1bwwI+c7DodSdjwLmoYmxCgWhLASx/LsoU
zy/w5SywgGJreFUjfJxaOCgtulonOAvwt9mgcLvTX2Oveh2P9FNxpWP0hjbaK3m87FcCofzyR2GS
YRr1AZG5a8L7CCMkfqlp+hPrTOXtsqhto/qffibnwc2kNxqtZvjU1EBB9C9a7FvZsyNboqnITbMC
jA/W7pF7w6tOj1JNSQfIE5kEKV4ordk5ZSsaG9nUBqBzyAEw1g+oolMRWkLNUKPQJiYLNXEQYy+h
LVVnwJDx5XPb/EQrSZxdAAkdw/CLpKT4PYfEJXrsaorIEwVS+PnYOVVD2cggRQWXUxfvjfydlQIL
OE8DYOF/NPl+/K1KECWJsc7RQoapXKfSC1tGgU3rkGNXIWkbQZfn/KI6FcaFFkzuqiDGgg3Q6lmL
7sa08BJw4sgdwA4H384yV0kjwS0lUpALNkUmdwaeTQhn4888t/dtkzhZ8qtj7wYTkdNsjBMtCqKr
i3F6C8iEnDAT64plga1s9EKUgxJ59h15CG/ine5YD1j8Rgs29GRk4j/n3aR46k1+kL+kHUg1D90+
Ftxf297w57csDrn6smpd6qQDOx1mtZTWwxCn5M2qWe9IaWleVEQi+FSRvMWaV/IKWgP1liokaEny
EE9ffV/7y25NoQvSne1I8kex5YesBCEyZloV45CtpXxvA9whFuwsfyfzZzeUgQ1eZMdYp+KXIqam
xxykjBvKNix/bh9I3H2qo/q7SApPLjE5X2oeiuEHua/8SFcBbdc7ZcgOuLsfJLBstlPvYokEqz6p
m8so+RqSmyXansivdWFgGF3DtkwtCaLS5sEAgxkjD0jqAWJ4ejB9K8lNB6ynILYOXQy01+71ctjb
KAXBvv9I4CNSKLGUlRqOPixeIvaJjoCvpG+JvdMUMEMWgNp7zuIbkglK9ALF+CBlzlZJSg2KlcgG
SHwrVYIrd6P8e6oYF5mypJqsGVuf3yW9GAhZeMqBKtB41hxc9JZb+IZ2yFzgOV8+UZFmXMCwByk0
KhNy1boCxtj7VAtMeSOLPdVs+QUrbwEkHENig7NrvcGfwGTlJskRExiGB4p55E+GZ6d+VjuibtFm
OFiZChcO8ACww2FJncY0d0P9aWhtvzBLZ4xEsx7b+eRKFBcQ1GYGNowFby0IgkHDvFAHJlg3e2Qe
XaUJXTOeglQxH/sEWaKc9QeLyV48gIXWpG8NTLft2mvQ/WH9iTlWX7vT1B46s/ITZrmDTQRblJtH
AwheA28nPEq/P9nqkyQofE5shBd1WexGyehY8xyUUueG5X+vQC28l0TBG18GGjz/yh8L7O73NaCF
S+ynYQPLA9U7XvqVf9mMN4pQp3I4/0nkWsZKF+RUb0mNqvjsLdzRpi+hCZ7gfS8ectg4xBPNOM/J
5lLKgMADiewZZCreXCROLYHpMxG1Wpe0kbsMTiRxHqT3yYgNVUhiRtDImHGImKvKhVNMx6It/EQZ
BD67ERSwaIH9V6y9Y4TjrAauRvIQRbi5R6PLHEWL8hddoe3z5W+2kYydSOG8Rq9jKWpNBAbwMR6m
wnzH+p82osUQYTiPEowusJ91/XRZ6NZXW6u2ZGsr06dyEdd5utijPR3rJry17eyqsHNfj4wfl0Ut
AYb/bN+M8YDbXJaiOQOZ9MLMjd7AoHa2J+MxATaq0oiogbYuDpwipqf/TwpnHFLIkrzDfjEuDmQj
s5fuu3+iD0xr+0i8nuu7/E4Sro2INFv+vjpEozIyhVIc4ggm8ay50ozEqTTBl9q6OE404+wjlNIu
HBezj17mIPy9JK/agb5oXu+Ta+pLnmjMbDOIrM+SM46pGwbkWzjL7No42lezI7lfo5vc68tM7H8n
zoZRrKVxr8Vei5idIxQHZR7vbFCOOHlJRcQ9Gy3eUylcTmZZRQKcT0jpgxm9wtSPnyR3+or3eRD/
MPzLJr8c0AWT17h5SztBSyrUYfJ2MzzPXXMfEdz0qspuYknaVzr4yC4L3HZnE1MHNjaIzgbM0wgc
1zHDF7Pk9zqk7lynbl2pbpmIUCK2HU03AfSOuTb0aDijrynRemyzk0C5ix7xlnK6Hb0DJsVj64fO
cGhvipu/SGGwVvNHJOcBIwVUvjVAZFSlTq3e6Ki1qcabygRb7JvxfiWHs/ukns0mKWwSGPOzpsQA
hxHNjG5+p5UEztazHA+WeYIEKSstB4XNx1zug6RSniZ1DC7bxGZ0WsniLD6T0AJSewle3FRgDr+d
dcthvYhKY1PKwi9AsA0NCmUuuhPVbuyO4ttIOUYJOuWlNhV3YqKX4HZMWsnh47sW1qOEyfag8UZv
WcUBFnDq9ohK8rKXstN/XT69bTtfCeTsvLelbmIZBIY3ACYCeiA4ngJtgFAW5IeFLQuobbsY/AOu
QPKSo51Fj5Vkztwl0rFwBkhAIB+rwzKL0jpDUB4IVj1RFBRIE30/zuZVO2mGHIu+ASnbPWaKHjUp
9ezaFh3npm+tlOIs36B6hZkY2AnAq77a52VUc3ofj+VBcUt8wOnVeBQc42J558eoAQYZE7hAjOBq
qnHN7AFM2sjuj63Xfq/d6LfaU+fF+2qXuf37ZXmbrg1mxn/FcZl3Zkz/F6TqZrjV2wZvPO2jG5uX
spQEh7n5zUxMggDSBjuZ/JBZQllvpSY0q/R4cDKLzG4+ZlawtHz/+xMJDTvAMUHWgoXHuTf+1TjF
8pIa4I5+AxrNTp3r/djEPpYBf/7FAQJnA4Nf4CNHJn+aTakai9tqjNQgApVvpt7XbebBOJ3SYIfL
kjbPzwIkADBnAHzNr2tKUyZpkopuIPbGd30YfaZDeFXRXnCdbGYBcB2wJckLDAznWrYeThJlsRrk
5puiUGeSe8yG/ijqR4IH4GWVNt1rJYtzr7LHk9MGFHwAcESnRvs2w+ldFrF5akDnAoqtBqV4MI8h
HMspVfB94nY4mL352OXRjsaVQMyWJuBKW3BAsTN0NkQASDjaohSuBmhgBHae3ypJ+XJZk00R2GpF
qQLgsFi8PrW0ISVqpfa5CgTgx36ieGCJJiG2ggGMGHpgG8846wQXHaoJ/QgJdgsipn64jxca9mjM
Z7caUAG4rM9WORBQgQDFBP+bijYwd9VbQz92oHeFpUnGtRFjZ9aIqoM1sqdsSK8UDRMFpU0fqhgN
uwyjjo6ezoIW3ZZ16KDMwcwJGtEKHygAnpO0dYne96iEuBNzhF2WusUkglPdlIMxJfCQYSgN9YDT
b1dKDQOFRI1vF08+oBZuJwaKVisRVDo3xQC7HitrWF2DyZ+KIaFcgt+khRUaB4Mcw1nG+nghMPWt
AIEumYwm3MJU8t3XX70fVavL64Q1KrA4MWtV9w9mqdy2OSYw6qS5ZpoIAWsJAvyNaKgErGr4QqAJ
5IJ5jU2MArRWsMrwKOedm45DAGT4XNJuqHY1UvMvcou1vMUPV/qNLQgI8rrHPETY+VX7hOqUm8S9
yPo3j3EJsTaujXNgDJidmacSTAKLL4aTP2Kx7ib5J3uNUFW9LYNil2KL2MTssKjguWUkKGn9TzAX
dIEaVmCSBoKT8LWLXlvy3JUCO1QW1z37ZisZnGsD0tRm0wwZndt6qEJVz/oXeSmC0q1+Si/1G/2s
bq19fLTfiwe2vxxXtqLYSj8eFUMhZQo3gGxVktArmdyO3vXacwhitMuCNrP7tSTu7rfxVmGxVGGC
xZOXWd7r/NjvNafKHOxJgwXZ/ot6P1kLJKem2YHNQo6/jxVATpQ9dmFwWSWBbXzXyle2n0hTU4Qh
zq6UmKtbnaMZ1MnZXzTAT/TgXExhWQqaN4jJkg6bvL+i8CcRMfOIzICLhebUGIRqCFNAaHAi+jYb
72P9Is2iNdXN8PTH1L+buqsjC4lZG6CRUAMZjJljRd06C50xvSs7fQ8qGKcxRRMwW4nA2gq4y2RK
rNYKW5zeHPYeKJ0dKX67bAbnCKKobq1FcDFiHjoLA/+wbOZLd9PoNffKvr+aAaHqkq/5N0o0XnY0
9s2NTp1RsCay+YZdC+eCh8yGITSWyJiiYPIlvVVB4qu2Zzy3k5PdDgf5KvthP0+imsD2sWL7BXjW
SAX4TLE2bYyeUgadMdNXL0NiiQiYctu9/ojg7F6aNHNoDNhKFd4V7GmU7ifRVohIC87s+xoEirMF
EVSPllUex8I8zmXr2Li5MEYOfmWNYFjG4p+olQqyGQxWaYGu/irU+5Yyhxp3tfRAAO98WdRWjqiC
hG4p0ciKbPDDuYUVxdiwKqBOzVzJxNh6O+9jCTtq8gPAE83YOCidtasqzTNFbFHf/WjuFlNBiIqs
TcVzC5hdp+GWDXWjSzbVgqHP3wxDcrQYjXg6uVYYH6QwP0yadjsX1S0TbZVtfEXVwhsP8RxHfab2
WNq1wjQdLm6jL2UQoGY/CE52Iz6uRZwhq8ddppixCi+rexq00qgFlYYRy2RQdEcptAXFKtf2sinV
wYyMz9GHjPhyX9CgnqPqiBDU3JZULUB7INvvkpZNoiHjjRFRE9PSeI/gEyzssFxFuljmfgdTNXDB
FofmgHlzADnf0XvVm/emn/wTY7171/v1PfWzXRkofvhK9k2NjiH1I2wwNrtOkFxsfJiTX8SZRGul
01xG+EVl/UWnl7EXvoo2vOtEAnfHq2G2PMwhIbsub2V0MV6BCbnr3jtv9vsPC9uS5Cq6K3aie2wj
ZTuRy6XZcxJ3homddiDaNIdlu1zZsYMY7WVjEv70m3IxsE4lszL0728qu8RVve5Fc7MgfF/Qcwpg
KGHHy813o1MEcWC6JZCLRlcL8qConfK1cdMnG4SUnmjxS6Q+HzfzCs3McflZquQCisNrEsVRJdkd
0sTpwxu5uJ4Mzb/shFvWhHYE4BEBwmWcFydoTApa6kZQDcX9pEU3JI4/L4vYuk0XSlis2WCsDJGE
yxZKok9STg2kw0/VdT379pceGBqQbh35XrqZqrvC70HpJSwIbxzoiVwuhRjVqCx0kAkHURk5LU2v
yiJxzS65osnNNP6K7MlR6NdlZTfOUwWND9pJFpCLQCd/GrBlfWRhPlsokcWPahh5Yy6C69hAwgGM
6koEZ762lvdyOdlLZlQdhiPt3Or/kXZdS3LjWvKLGAEa0LzSVlV73+oXhtQj0XvPr99Ez+5VFYpb
WGlnHibuVYSyAB4cHByTuS+8KkgxqX2btK4FPyTto6e/qCad4HL2KUWlYq4TcA3lnyl5GjVQic07
IxF0x23VbU9w2LVxFM5aRtyEGOxh65s83cFx/EcOVgcm6oAs1k7eLn+xrTuW1ddZPhhjbRCWPsVD
VZGYTbdq/gy9hhUXOzTZnHVEZ0t/kMvMrrLVX6KPRhU0k26dCw30FmiIx38o9MdPgdOyb+W8bXC5
O9CfzHc0DjJP8nqb8RlloZ3V9tR6mS/6kBs2+sWICd5E9Geg7+UUd6RtUvVVovuqVdwo0vwJolPR
md/CwNAK2kiR1z/f1KlbsLKk0sExUe+bx8wrvuoxvYfBJnShYIhKVJDZeguzOZn/QHJ207Rdn0Af
XMd2ohvpscYF0oOCbfyOSSQUgESpSiEe59bUJswHky2xRWMapmjd2G2vdHd2WG08D0TDhlt2erI+
zp0t0HmtpRJ4WhDthsDcT74MMiiyE6UvtgzzBIl7/kAZRc0gJqH7JMj32e30ynonTLdzo+cG0h8w
ScsVjQlrm1HH78/HR1p0WcdRLb6WVz+HHjh63cnRwNO6OsnjfJ1AHDGxwxvrHXPmTn49PfTvOZhN
P1MwQzHC0cyJnufD8K24bnM7fYycxo0Ut0H1T3MUbNPnhHYuubU1P/UsV/R1Nu6a4y3jBxHGiFpj
VOHXpyAgLH2ES/5wLR4O32rHOMHhYrNyra2qDvFp0KDto/8PbFQosV5h7BQNLbEgicYcEPf60NHh
R0FcAF48KOucOoq2J2HeQRXaX1XQ+62VbQzf11IYb7LffAmGu9DioevWOlx18AqObnQl7yrEXr2d
3iou+SGazxatiXO60NqSLCgs6b68LA86vY7K+gkdY63o2SjC4byRutC0nkbgzL7pgOYKDpC1eyz3
o2PaoV0ehjeRXxdBcg7J6lOCuRt8rlxnvZLxvptGT8tlV3Bhir4X54g0Q1NWKKbD8YWJk71myo2E
scupC7RlL813uLMU8xulV0pZOn8DbaBZ0QIIPXsPW2WsgCoA0GF0M+fvKKzZaX4dHvLujXaG0yFN
o95q+Uc0CeK6be97hMwdvCrPIxXMIeyA93v1ytyjdR8V8cxPBYdu41UMRY/fS+QOXVYUSiipMBxt
QHU1WaPi3tRuW/QAkmTZC/Zz02SOwLij16GpsMMx1xl9rLO6sbNesYjLcjpfh5VOd4mvfhNgbprP
ESZ3AptibtaOfcPxc/zqSCnvshc1qJ7lm/9DVHDOPoHH3hEadw4hsJEsBfI6uDX7fY0TONrGQ7wj
O1WUNBStizt+WqmFmKkBkv6AegMmpQ8QzfQ7BbmAwhW3/23HH0cr445hXEZR0bCVKSBHbe8qkCLm
WBvjm0NjjyOa6tu8n1EBQ2VPRrsGnwcLjSyKx1LW/SacqsNimMSVZnVx4xZ81Jqp935u6fPrZWP5
KpWc3Q2/8y88FxWecOmoKXgUa0F+3/+j7mJ/eondT/UhfO9cE8FIGySmnTu1K9YlVTY/6RE6t8Uk
r1soIyEjwSJ05ft4rbpNYNxiCioYgthlwZ7szEH5qNj6G5xuJGyV3Yyjj34BF4q1KpkLwpICofwx
dpmt96Ln1qa/+Y3A81TlzUpABAaE9TMMxn34imHgF5YBIfigTnoFMQDXcivv8ofdDmSOYLlHiJbC
l/cssZa9YqhieWkCySH7+Fbx19mW9qbg5tiabDtOLumc/0ZZPCJxojFPJ32GD1pm93A+qps9VEF5
J4GhX3rMnGSf3beH+gV1J3pId61j3cee6J7eeuGe/BbOxSertUph/mXUrGYHcYBH9VG7MwLZqwP1
XtrLAt+06eaPNpt382apTjE7RZXynKytGw+to4dCoh3BceFf0uUEZdBWAsyEiOffccHYDX1G+10G
ovFA0Zo4x05nK9KbDv5ozVXkI9sFVJsYSsEMxfIXNcmT78V5dgNCORrpsK5ESh2oje/0fHLHUdTW
sJXZOcHh3M3QQSID7KgsuAe9posGxjcCOc4rsmemAa4ipLEkOw9Eh0PkAngnoyFSVZlrNwbW9gft
l325uEkUxs4SrZ3g6LO/jXfpqm5osEdGWcZfJOgOTUqjNXUff//kx2iN8UdlaV1fTnRkPCo12zWy
Ve3yURZ1ewmg+YpDlIekizCw4o+kvyI0vJaS+JectrcruDWMPMiX74beicYatyz1aMEW5+qKeVLn
fAQqyTK3yBfo6vysTZEg3KZHPYbhPJxKqzQxZwvxx83qD7fJIfRbb3KhtOiIfZhoTZwLq5qBZr2E
NRlJtjPIdJ2k1E2Gzr58TWxZ5vGaOMc1IqNcdC3WtNL2R59NdmzUTl8UATQ7Bem4zRWZJubMoKOA
4T7+kDdWkg91qPuDAtKurPVJJ93RkQSXV8TO8Jn1H8FwZzxLrXDuTAnJN2l1BqTBVzrY6P9G5+ZV
1zzPpYB2Y/OywTD3f9bFHe6qLQq9rwE4ObPbPbJSTuLoYLADLbHL2IxExJebh+w/gBDRPs0aQPaz
GjMMwvj1XN2RmeIt2kleka7XpVn9KM3halHpblL0vzKWI2DunI2QymoGdPL5I2T8QODnkBDMm+1d
KIyZtqKy33tqEO6o5YoetW0JJESlz6ypHv1ZN8078VWHdd2Et39z2R0DcsctqabUWorIQOfybCt5
893oQNMr5YMgTBJ9O+68kblJQZYNHE2J3PJzKK6TIn8uYmMXUfOTFF3ozO1ftD2gAfJ/LPRsMkYq
cFGME3aTSOPTAtHfdjb+fCLxBIILFtoOitCFisONwbMbqdBe55y8Xz7YmxmC42VwDkSLpyRcFeZA
WnkXx8adNtb3XZbvkxVkWPJo/hpD45c8tCC/I4KW6S2DBK0X1PVMsALKPDkJRvezZrGAjQbdbPG0
sdVLsAFqIKm6vEq2CN59YawTd7dBoRjEt0Kq5Zpmyhwb/ih9KERzVVl6LKgR5GF+mKklQNtylmDf
h1Qa5NvOZ6YsS4c5SJnhI0u3uuuETiMYC8Tvyv4ml8hDNsw/l0ikKLmh6WKgvd0CgSMh0BLn5wTk
waqRVMgN5O7afe6iK9L0io/0Tp+QlpwdJpDW1a4kYbTVFY1fbF1Dx9icpcbFYEnTAmxqPC7gIJfp
N2kVmermvh4tkDfV0MhpbmFf8Qby428lXjvEzl5yLOqW6bmEtvFT1R2MWiWlPV2JCgwbRgQRSIw4
KYzSDP3qpzcEJOf7LhoWw0dvTaBK30dJd1tKnAjjpkJSnQ2XBjBL0TUksFWwm5yCZdq4ZNGqGX5C
x12upOBRyZwq/kfJNHvQPlMlSIvPy4dk4xueQHLfsDYscF2NquGHfehO3QuR1sCQHi+DbBx5k3zN
SCATijPCXQl0nUa5wQCPvw7NDWb+P7WUCFKRIgjuNpjCei3HVjF8KR1ceazdNvMuL2JjpzD+hlcA
bAGz7ny7eErjVCa9hEXQz3R4iNbSMXTB43fD2oBBMYyDDh4kjbmNSjpaj20XwgC6RdqHVuSqZrK4
aaUnQWRGpquEmYhPYBsT+WmKHipyRk7YKWqjzQMwrbh8gKS9XRlgFKBvifnPRERDrBsWjsuTCRyC
6ss6k4ImdTPquWIYeLklqCwUIGXQ6PAEnZ77scHsnTp9SxZ9tc2qFSSPtgwEuq6YPUKjGNKs3NZW
pbXQSY9Mv+wG+mMl9epMEhWhbDwCMN70G4UzQ3MAVV6jAqXT69o2ZflWM6e7oe07u+qyP48UAMZ6
7qgJrlp+JESFBBQWmqDLqUHzZ6oluywuBNu2ZR3IGGiagVlmgLE/P+pwGAs9nXITg2dW2U8vIZQM
HWVZ1rtJz0eIL0DW9d6ckv4vVgZWMQ3ao/AbFs8FB76xQovLwYRaLUFfuDT3KsQemrAOLp/pLaOA
xjTrlqRfYtOnq6vNMKdWMpm+qbc3rQWyUa0RhSFbXZkWuIQp1TGpizPNb2Eut5WRJ6xmuDhMi2zd
aXumHFAHQp0V9mDhYp4TLHabHn2u2lzLOaqB1UjyAeJXXhFGdkdfcmQJM3m2tQZvUhmEiqlQK4M9
JC5BczelMuRF0faAHjWP9cQVgYaZZDzfZsR4dhuIqqMblnm8VH4Av5SHZNXCGEsFE6daoAFQA5cG
xN1Aw+LUoKL7Y1P50rdiMQDkWfk+XqkgFW1XGbrPte6uSgW+mti5DLFxw5xAsB0++nitjlG4MQJE
It1LMZiuRsnVokWAsrlvTEn7vxfCOcLQ6KZo7AlFSRRDx5jaAfuE25rELqaDEQpu/o3o7WRJnD+E
nm0atg2WNFsF+iOi+F4ph8dWajOXRKPXZjEyCrEucB/bR+5ojWynj3Zy1ZQmbUGG7Ss1PXRT9ZpB
kNQxwhJZyXbezypEPGqzu2rHfkemdFfRWhCPbH1LsCcwqVKwJONePf0F+aCZUtRWsM58/KnW5KXR
IFWuk+Ltss2cf01wwYI2DR5ap+Bk5r5mlVjZqrAMRqZ2XqdE+2QuMcBxE2I2VM/gov8cDtEPjgBS
8OdXTgx+gJWQyvBVGtoLfOVcrrsufImn2on/fDAZUeNvsK9X7NFXLIoGZTwT74ueNXzioa2Q8Lbv
5UBSp1CwsPOb4BSLS8iQKYwkqOQhfpSSN7iVfYhK9uW9OzeJUwjueBdRno+gdAME+Ahr61OZ6G4U
MdefByAAwUgtUWWMNZ7NaE4ZlIaHrkWA1Sdun2WQZbopDdw8w8/Lqzk/2adA3Mlu41GpkwJALTJY
pTTY/frDzCo7XhXH7O6r5cdlvI3y6ikgd6Zngig1ReMxuhqq2/CmvY41p3pkGqYY7yWDXdrx9/51
Ce3urnQsN/zuXv4BG0Xs0x/APZWUZjKkLMYPmBzpDrGWVxM7CebD7PUO2ugjX2T/58HyKSA7+0f2
H9ZLrsoztpisL1b1Nq4x6MRe9AUzj7B/VSVemgl2efMYfL130WWta/yAvlLoekWNHlmMqggMBcSk
FRXtI7Pz00CBLYu9qf/F4M7BbMnlPJhYVufNruwmHhg3DIe1rbdB+lOU4t2oVMEDo2aKoB/e6SyW
zPDboNGGz9YjQ2I29nAz7+htb6sB9LhBllbc5174OIvihY2DeAzL9wg2hlpLYcRWmT3hReAOEF9M
Z8UBZ0tw2TA3roATJM51ZVI0FfOABS71VWE+qSHGwtVXixTgT/nzmayTzTS4bweaiDxJmwY5tSzZ
h9V6rebNNY1b//KSNlzlyZK4W22plXhqF2we7m27Kw/trDlDJiRVZzvDWaKMEWm8MyBGhMYB7oAl
6kRAEDgwS0SH4ssQJA+dE+6jyo6e+4PZo5U7tFmDLJKifemYH93hL1pxsKNHv4GL2MFGFI+VhRNn
FR9Fb7pRcy1Xr42m2eYSSFMfgNN1XSd7AjtqKBwZ29zoI3QuTKn6OgWNAHYgSqTbMI3A3zzts0hU
Lt4geT1ZJR+sW6VhJdBexW3hagdMaU2YxdQdidjSI9mbd+ktkhx2/aUTS+3hqm/88UZ5Q8eMI26V
EayZj+R7Ce2h04rfksuNM1HZ7uarBUQGf2HCv3dW404KepKnvklGoIRgqgMH7ZhfVZmoHL51KR2b
j8adFDke6tQcsRgE7++yS69Yky2Y3GrdVrCh5uPlVW16NRQdFQwz4tV8lg4gXVdlNVY1xf3DVIa3
k0J3aVR9TjM42y9jbXpuKiOGAT8Dk43nbvymbSYphtqSb94oDi77D7Bq6OUjKu/1LretB+oUUK3/
mCeHCJb5NbrNewbkOzDyQJBbOePy7C1JtSDhBejaSZ/ZVG3qjldJ0PnD+3ior7R7VEPhHDDv7ZIr
JM2k5wjNs5c3YCvkkY9/BWdD6D3oOqPCr+gtm/yS3cYZd9ZLX7k0dcqdCvcEHSyX2MuVDj2Rb0pk
VwJuoI1KEVZ/tBGcfaW1pNAqw09I96Bed7JDEqhBvGuFQqpblnUMxMWTSa4M7ZADaEYevzR6WzHv
ZhDdJJXQrrbc/jEUZ1ed2pdDhlK+HxZoBmjCjy6vd+aATEUlebHc+7VBvpe9ktvzmu5iK9lf/q4b
QdbJnrKtOIrr0MZudhkEJfwMend9gTSy6I2/5eKOV8hdbKQK9abp2VcLNUeXG7sC5XEonApiH//S
KeHuLrUnozlMgGE9hzo41+Nqb7q9J0N+FgOBkT9UguBxe2HICKJHAOEp3/lgQWWlgNgSQmIjdcv6
vrI+jPjz8ufZaENgNv8bhFsWWitqVcI4MEpOo5tJt6SzEy/c117ZOIq17x2zt0tHVGkSLY27imf0
NstGZgHV7CAxOhCQ3pKfaZyKkiPb5vc/y7P4pgc6lLPSRQBi1J+jCk091kK5OvP3/iMDAShuXEGE
+r84st+QXIgKlVa9NlF/AGUxmlO94cVimxoZTniP/m1XPYStW3rxg/y9eUpc8xaUYJe/6ebmotiM
8B9PY9QfTo9cEiHzP1YochgSxLLm6HqGshRZRK/vjXEkmM4RDne0Z6JqTVHFpi/pO/2w7hsoMkNF
hWaoxXa9x5oL1dqOnkTzyBuv8RNc7sAPUdsNfY+6A+Z68LSJy6AucyeJYh9jMZ4yFa7Sdd8v7+mm
HVGweEGiCzE0X1FpCwgGqynWCgE96MNgtKkz/MsQm5fCEQT7CUeeMk+mGszJqHDI3byDft1VMtZX
mZV7eam9XYbajKTANvWf5XAmgnpG3HdsOWy0h0QPuhMTN9yPkCVNlRuKWTlhd+3mVzuC5KylaUuI
FtDU9PNx9rXxTjN/We1ij9L1mgdL9scpSdjmERpnIyoaa8O4wWaWSX4NIRI7HdPreRSgbLChMBgT
8wOGgeoNn/kE71pOFxUVI/a8V7zU7WWnSe8zR9tj2m28RW+ok16njnJrZg+iycqvgVD+SgKZF0JG
rBS9H9wi5X4q8rkoYZQBlN5wg+/p21qyngEmJ5Q5C6RDQc07Bsm3Zb++VDEa4angfj+zWjC0QXke
4pmg+wD5AOfJU7Qd5bWSSGiER3o7VJcHmmXXphy/WNEgepGfncIvMDazjhcWmly4BaeYaZ2LOJP8
OVqeyDq8d2H+evloiCC4+3Ade3D20FTyFQkPxPFpbagg0j1zzyioQLwbyXLUGM8Ft1ZkygcQhks+
lFHdNW78efhptppgHZsoEOtgwrwbClNoZYwht1lJflkmh34ubsBYXthRJNJX39gvlJjxMUArT87l
l+Q2jgplbLBfEOCrlqt2+nb5g5xH5XiZKCjXmwrCILzFOAvLTJo3RWNIvpmD4aNT9mYZunTCxDmJ
7CV+hB0cOhM6iaaocX5jbcfIfE5eLU2paRMgR73lFFNj95GoN/LcE5+u7qu6c+T107XMQdukS19p
mTlxp3mX+iyujO7ryFeMQ+mI7s/zmA+Y4JXAgx2XGaiOOe+/ZOBmSVtTYjMXnRf116yEaUSgAlaM
l8Ut/incrHZFNcwNT3GCyv78aKXtgn/QbSL5LZq3FvIoL5q7SphZbkTfbcP2obdtgOVBBq0FHOMp
0tDNZozGtyiwisza5+sIIqwCbIeKSLF5y0DACAXCPDAeoerNPRgbqUxRUC+jIMRp88q1UGwjWwQH
YBtEAw8B+IbOaQEMaMibcg1u0nLMvRGM4UTIDc3e1icXCQwCeUEdfSqITCmv5tHPeVXV0CUMqn8p
XpiwKsFoPgaA0FOX+KKbix3ZS3jcW1+CqDHVeuDJY9r4ZVE4BV6/Mia5SOMlpKvsLi9ie+xLQWh8
FoSA0pfx5LJmcnwyPoyjA+3IMszgeZ0xOt1r6t0oa2jcLe8RRRoNTkIjSCp89XudrhXPN1gi1Q0w
h52Rh1ltBUmFdIAUQKnsrTV5WPSnMcb/nDtbKyG2OMm7FJWctS7e8xkV/al2y3HF7QDamzCDElxh
GyTCr5WJU2S/NNIEq2k4lhJf11X7NrYLuAytm4gMT7KV6fZEJmLP07IrkvGRzoYHSWqnN6K9yC+f
9V+A5BM3PsZ9ccpkcJeeHjN50gZNlac4QLdJf017vQyipUm9BQwTzjivBsgP1SH6RSKtG7y16/PC
BmFn+ZEqEA4bpbqwi7DN943SxrvFxFRy28nPYzlAL8esYm8G7Q4K5lAOrHKwzc4YF/XVsgqo3Pyq
pubJXNq3ouieB228x24RJ4tU0x7M6q6zWoI2icwvJnI1GGDgK+LEbUisPtNoKT2MU+6WzsJvRlYp
ljCUuULych4hlaMWcWXjGnpWxiF1UzpS28pqNA9MyBlXyU5dZm8e810XT7IbQfm4yOl1QeLUtmoC
pnh9WB0CraDdijSwO1TFy7Lme6urTX+wKuhqzk3sQU/LU8LW66z60UJHTjnDO9EYXFmNcdtG0Z0+
5m8Wnbo7uSw0NhY2eYgovlXz2u7DwfwnlPBXoVxVQs76RY5mj/Sjp5afcxddaZ2a2lrbsunPrL2m
YZ4iN2G9K0vuVtHa+EYtFzdyX8WOMmbXSoiKXi9qZT139tASN2Hx+AfNfTrnGbNc0kMJ9ZMAVLEh
mjtyd1qHWx2vmXpdXi5b4rk3ARZyl8wG0XzA085GUHk11x5YuBLm2V6SdbnNp7r6xTSynSIM/yFk
UHd1PE934QyR6svwG0uFBpKGFnNcBeqZlme8Gkli9U0c6Kp+ncq3ppwFU4SOhFkwMiIA4qts8oiO
QYkBxfXzqkPaGX7kLzTRcKoRyuHjgVEXjcBst4+u6bruE5DSjjHGd60bc4XmdUMFH+zcC59A8Atp
5EzvaAXHUUravo+hq6Ui8ZSZn3JpvY4zcs8GBLcuf6XzW/QUk3NWxWKMJIRecFD3tLTNtHkiUy/w
9VsYaGnVTR1FX03lHWLWFua8TBXogsz1Bi+Jg7bOIqLXDWOHIvJvDO7qjKO2REN1HQe5UV8tNVRY
0thdSdB3gy1NtS2HSUDKwr28e+cRFSIEvDIhiwFnr/Es1cVMx6iBJG6wGrspSpw4D0L14zLG+aAc
yh8G2txkWbHQO8jXqtZwWtOoQffvvwRTIO4pUfxQg+k6P+TOLEqTbRwn1naMkAoCZoh5uMdkVDaR
JtVSHPSasotDw8nQSzfpljsnucAwzlNlWNMxFveqNCItpWEdJYFCIYjXuzUCblAUYrpxRKhPf7GJ
rzxIJ8FTc+OgncByZxk06nI/Rgk8I8oldNZtMMU77f2qVo7ZfktVETnlxmvmZJ1fudEj56EsoOrX
2Dqhnrk4xSPjdQbbKBtsM23pF3oeAoHRbFjm8RL5MzfEUtKWGRDL94XREslu6Uveqt1gkBM8D+6w
bwPVehXNim8c9RNY7hhOy2ikRgfY2oDKdOSUvYgGXITA3aCtmpVy1QOBQKE6M3dr++dMWadWqbCf
cPS1QjNv6hnU/kHX2isaRkrfehwP7RXTGJtvFjA9CT4W2xUuFj7ZNfYxjwDroqqLlgBwCWaf+l3Q
/pAfdFA/FWCuUgQtaBue8gSMnf8jMKnOwHYWAYy9aQbGlOkbh/7PeT+5TeTciJHrlTGqcCPTetda
2m4a1p1g20Q2znkPfZEWWqdYSe+ClwBEmGN/G2E4qHEhH/RIwAXfqjat/BAZHgE0uxYvfTHOg8hq
HjZmC+jpYNkaI1mFWBsIzrz0ILIOgT9WufnUuO31dujgrKbZiyzrvSS9G44GlJyFE6mbZwuMgkgS
sCkX/t2+ZlRLBi1GdCrdkeKRoMtMsG+bln4U/3LhBi6cupwzxKRaoC+2BhpIJFee1AN1xhcx58zm
eo7Q2K85MnVVBfexEqYwEPlRNzJkxoRkYJtfB4N3ioFZFsTYnJn3kCvrSq3A0a0dstjrdQMSaadq
kDRSbxrqSR8LiDIUtw5SkQD0VmCAAP83Nmf/aGWeo0IqWWDQ7msFpHejrTwzPs1Ws4s7UXFyIz/G
HhS/8Tijn+gyqHiaJ5DX/pcv46ttLzXsyV9QuoP4AsZd5r8ymf+got/49CMmGm3qJMQqlQfwSB90
ZwxdyZEDK2gPbeWIbs4tpwIQ5Mcw74KOE+5+weXV0gLjt8HUPVLzsMbtziL5XnAOmFnw/gM616oK
zREo4BDuHKxpuCCHkCWBwYowpGmvFrqCEBWJEEeFoFSDCoata/GPdlEUR6LD2xAWT3W63M/lctto
iRvVxaeeSigURaLqjejH8ccGZFeor+PYaGBqag6MrbCsvUx2zbvFZR1FwxUeyZlhY65ElALbDAlV
VAupjBFI7axp3upLq5ZleIh+sP+VRRsNO9LeerzrbSNQvWVHw90YHYTpX/Zlz74J0pUmxEtNnGTu
KGt9NJVV0eLLO2BqTHYNfFNvV9fdNYLDv+lBww2JwhD0ZSBnooLL9dSwW3CRkkQGHoRu7KyMb7J1
vunmVRRkb67rCIcLZ6g+LgutIJ+TvM4uOBiDhHmn7p0+zF/FaEIcgXWLELl4Rp2jJitSOApkuhzi
5eh9AyIjnyIgmcwD9fn/CcjFNHnf6qCfw1aSh95tn9GG8jN2q9Su9sMzGA7QYSPwSls3y/G342yl
yQYzrVIAKsrNIpsO7Sfv8po2/dDRV+Oce9vgZR7pdRLoxm1D7hQcdSn6eRlD3YoFVUMlUPrCjAre
e6cmKLfSIClpkwQxRo6pXa80cvR5Hb1ZSUGenmlIRdJJPphQs7LLLpHdAikdZ9Q73UnqcXZKRjxs
hIaG+cOWuqlSNvdgpp/vwyV6R8uY6uFEPRM9VN2ojCHwPunEK8sufeoUQw60KtdtSZkjG3rixFFB
NNAiuEfStxnsHEPtDiY1Gy+XDHBB0WH0aAc5RlMpNIjUIOX4ooem/nR5U7Y23sB0F0qQ+BdSsad7
UvaQgwQvTRJAZs9lCUxKwdu6EIEFnSv+4PhDsAA1YiToztlKU02KSD4bSdC+69Byu+0ejXewuYO4
ln7IH+oD6Fb2FS50l+zil8UQwW8u8wie8wqVCqkAvQM863vWnSaYuyv2MFyg0ligWL6f0ENyL1J9
E6GyPz+KyAbUp6BRAFSCuSEt+TSkt1DNRf5n63Si8QD9WyZ0qTCpdIrSW2mXN5b079r6xKs6m+4i
b7Sza2gfjEiIIx4Txemb4dgRKuUCFbODzqtpABUlB08uDPk6SYpDZfaPJMKAlFk6JCuuWegu9+gJ
SKsiw4U/ao+X7VeweMqd6XWSK3lGkjmIFGK3Q2ZrIpbDbQSwnKBfnrUccM4vkRoJri9NgzoePDIs
ziRrgk+4aSfGbwjO+xmtYg6qGaeBXGkgxKm+621UwAEuweXNOscxTWTwoJLGCjZn49OR2fdZRaMs
0OgVZGefumy1u3D4vIxyvmFAsdBBjHAShN98ZIEukTRbG6CQKvqoLRSvukrgtTbaAU4xuB3LI21S
1SHJAgWsspkc3may9DwPBZob2vXT1KBCMjbg/+ggpEPDn5cXyL74aejEwDE+zfreKCRLTw8cgQaW
JjcAb2qMaodK8yvKQplNG6e2kWuSo4bq98uQ23v6G5K78lsQwXcaVBJQXpBB8p3h5mqq+O1vQCAh
yoo22tkk3apV8tRreRaYa9E7kTKiQzJRni+DnF/CbPN+g7CVHvlEbcKf6lmRBWGS7yYVAw+0TOx2
Le/kefAmefaqMNpJyyzA3dpBPPLB+gD5JpAHqKe4itRJTQJ5ryCbouqls/LG182+FDx1tlAQ26LG
RBBpnIUYy5hIHUjAswDkmZ5kLXeynAkyWluHGACQoQINAlbDufuYDJ1kNGUW1JjHtpMaGiTo7H6V
G0WkrnT+2mfVLDQFgC8Fpse/9g0QpORG22TBQkuXrKathpBKG8E3KueiC5ptP3+mjrG4Aw1mBFoO
CbBAMg8aKx0lIXkNhgpNa0TfqVPxoTUgzlsaL1LCB4tkqj0rcgClSfeyfW59weMfwm1vZ8bxMkz4
Ic2K3FoMeaVGFAxdhoCy6akpShhX7eMCECZefZoJqdZWUEVhu/W/7yZ0MU8RMKPdj6sCBJWUSPTP
0MXKQyesJ8hn6J5R9JorRSJ6si23CN4MvClRvgFPI+cW13wOGwRa8PtxjkesmS420bM3dZrdgSig
dFV73bv8sbbOwjEk5xb7UNLw2GthNdq4G5fKURQ81avd/w+FLfzIZdW1pBoS280sf2vS11C6qQcB
v+G2SfzeO878o7xAOQakJkFVZS7F5H6nCxBEW8XZdVQvoZasQDBAGlEOs42WA3eYBXf/JoqsIciH
l2e956db1ZRp3jcEKPl6ryeVpyTwGEkr+CDnbAf469lm4fY1cAHzRUK4wA6+cUQgo7egjlJcY+re
8X95VtLszZ4+y/3imlYLUjx0aY9xJJgo2FymimEwhFIwdr4bMe5WNUulAT5YwwRaXIFcs/TaphXl
pjY9sIq+XgNZGhRcOcuj1UJaPLZxjiUJj9OR/hi7pHXGDC1CGTjGMeT+SCprpxHprjfSg6pk90a7
5HaSyW9rJ10tmnw7Ukmw/1vLp3hAo9vZgjQOv3yJJsNUWjJ+lolJVWI+52X1Wpbt/vK52zoUFMkp
tK5iFO5MFVnq0W9vSjQLWquZ7bQZBnuMNdFLZmuPj1G4oxcr2TRCNSEL+uSlSg5SWntS97OyakFm
anM1+IZIKiMThga706NhdUW7gtUtCywEkC4dq+xbKueG4Jhvo1DGj2RCR4gvapQQYc/qIkTziVwF
g9oFfT0IPsvXi4e/XdDQAxIhnEC0OXCHnIK0y4xSPf16TFu7HvoZ8z6yoI4Uv5l3pq2A5tlFv7mw
Y3Dz3B8h8xTBpOoqfUqAnO4J5IKZmu6A8pd5Jf05tztcDKWYhsSzGqLsPPlZOCZjsc6AggSb3RZr
ABkS98/tW8dHMnEfQ0+dvzCTohzSdUQobIV3cfuWi5juti5k1Ldgc6hwoeGRC3mnclXqIsGjAWTN
djp9RK1kDyOxV+h+r3HhXV7NllM4RmOWeXRLFusSUlqDf6NKdR0eqKLKXS134T1ImSzBc2gbCx9I
Rd0C5JNcfEPmRIbiEnauwzgD6v5gQXoNRX0MW0cJXTx4xYJzDPEvB9LUU7bKNQLtwSgSuyua91FK
RPTT2yBQfQc7qIGWVO4sdWtbN5QigkFa3Fm6b3X/evmzbNSx4AkgZPbfCHz/eoppRSZCjLDsMGE6
5FpzikN0SJD8Quys2Bi6c4Rlja1o/hiT27pJK0JVH4HJatXTY1li6t1wGNV8fdOBrUeomsa2iXdJ
x4DKqfEZZWkNEos7cDE7kgzSI/WHPMsgdh0cyHDbyaB7USrwtRuNLqdbyx2wIeqQadDw8aTIzS27
3LMS75S66CKygsjJ3L/dWgvvIXTuI7Dnkw//RdqVLcmpK9svIgIQIHgFCmro2W132y+ER2YxT/r6
u/C9Z7tKxSmF932ujk40pVKZK9eqG6VQYg02W99OPMg2+rXtAkXk7EzQ0FdRkOxkXdlbNyRy8/+Y
XH8/O9l6nZu1pXeY3M7c98aA7HbNQqNoXxoT6WvJft2y5uCBDlErQMGuHG+PHjuD54itVp59njwQ
vwNrb4hYD/3npnaP8LUJwMEBjU+JP97yKitt7orjRMOk+LIeqmFQIamVh1pEQTjzPe3uR6mb3Djw
QJ3jekYhAhwcYoRMDdwEXTbj8Zc8Z/arXcpe7RujODcg4ipzvWoMzUTMWHZBwg0vt+8Zuphur9K2
EdBZEh00iRs9WAlNyliFU4Hitv2pSu4i+vm2ia2JAkmhDqwhmDqvSATzbKRGxhD9JSUHUwa1S5/F
0srAxh0JxsU/VoToTykQe46Rhec+yzuXM+1DbeudF9sQuJ+JcpqL1rs9rq2pA44SDYOQNzVQjbo8
TbNS1HaeOHiIUeNTkyUdSvyO5tFMJoyxOYEotqwFL3LN3xeZI2uyLi7CjvYfoU/4S3fKw+2xbJxV
UBqhwQzJcQuJNeH2yjo+RJWdQfSC/cgoIug6NNm3duokc7bh3tFcYxnrfKGjR4xqMzPTIRdbFKGm
tcyt1JG76jx1p7IavCbnpetoBWRNFjAaWGz6e9QwFF3RIaURfAK6foVXGE20qarR4Ri2o70biekl
dJY8Dq4nEibwZAWrNcoM2JCXm2JRuFW1dl6gi6IBeUqLpoGo+lI09geHyvqVrjfgpS3BnQNeVS3R
jMlM5uw9aduXcjAsb47ZX78SYWclDnYweRiYMCYkJocGrQoQ20yXnaYkzwoz3/NmkBX3Nsdj6qDu
wvzhsSwGG51hz8Y0FWFJFnAnReNdTNmvOSOGxOltLtJawAReDMqp4rsH1Pv9PKoDFqkAPVJVgF20
b+xfA+TNe8t5uX20rh0TZg9uD8eXojJ71dbrxJMGJDm6ohVyqFBpdqfWORhGf5+nGhqGaPT9tsFr
d+EAoqOZULtdEZPi+5T1kbN0Mdqwidqk+9FwlmNiLTJpqa3FMvCsQjgB1virNo1xBsnMmJIi5C3a
zdmTArCCUsk6vLasoKhtrvl+5K9FvwT+IGVwshRKJNNTUvwyOn+OZaCILRtrARREa2vVVawLVr0B
RXDQD4dklahRoIKckPtOmT7cXpaNN6+jAp6DNAixABISs/CzXrSVWU4QBkH7H0i5iOa1ZnyM4+x9
YmrQtSAjBHxxMbo7MHxMLlbX8m9/w8ZeRD/ImteFQrhxxZHX0D5XWKzgE3rjA7Zqic3P7sfYeEr7
ZVcvMkGIDXsobJh42lm6AS5m4VqZi0Q3karE1X8Y6DvgGPdp/qVuuwPJZNXzjTONBmzIqOKND7ri
3yH+WWxbOIlaQoQFjzxdOeKSSbxqsT82fbSrSR/cnsaNmvlKOg5/CMkEvMfFawyEYAy6JMiQ94Hy
CFr1/eh2QQPAVe7LxRU3zvMaNyENi1nEqRYmUVm6uQTpF16WBij1HeBBl5+3x7M5d38siNmYRKNx
QQ1Y6Ov0WOSogJJ79DcewdAtuf8lYxFFmsBYZfFstVQs5t4COUXcSxl0ZaPRhSvY4hM3UzysLNB9
B06hDrE3LWR2m7kudhUxl30xKekp6trCW4qiRpOhTfbpkCq+DiDdLjWT2NV5y1Bi1JcD1O3LfzMN
K/s5CEiAohQxdMBcOHNiYRpyNniJwdyyebu9pJsn78zCuhBnx4GVOCyWvi4p5QEa5vy4WzzL4G6f
AKFPuGRAGz4Uad0/A1p/PzNX29U8tjHeekP1YNdflb5AX7OkFraBFcCpOzOyLvyZkYw7BppDYMSM
O2jCDr6hd+BC1p502qP713yMLfZInOHnWKUyrorNTXVme53vM9t1QZvGUjGfbansy6SI3aLLX7Ru
8Fj0L+K6i3EKTxmIGkeUrJNpzk/ERPPt8D3/e9Zg7XIyBa9S5eqg5jMGBKE4r5k/5rmyu70FN8/6
P1MGuofLKVuSuaZph2GMWgYmzK9NKnvnb+RtzgdxlT4EYoqzaFwHcaQQT9rnR2B+T6DybVI3/oz6
ykdbUrSXbEIEdJejstJ+nmINJpUFjcbNXaLonplY4Kv4kk2ZN4wfzGb2Mvb19mReP5wuR0ouzbKM
kcRYzTZTuVOXfKcPjdfgMpiREkCe1m/rH0xxgttWt7zI2lDhGICkoRQoHGuradrCbmEVpEXVo1MY
86OTMbzZooa6o5Y2fudk9dNto1tHDfhFHa18AAtg2JdD5QxIprFE9ka1PxQjHhrWflAVWKISp7W5
lrphQlkMeDCUIYUzMBAesaWHpWycynujaqfDHM2jb5P70VaUHXGU9qOigD2j5m3rZ2WlST5h64yc
fYF481oVqPnR7owJnpNdDXGesZCFtxuITQfvAERzKEwAyyUWQIZpaFONocin7IsicB7zl4pDyiFF
mWcKHNsrHtqd8rP/tfZtMa+SXESbq3lmff39zHEmSLfrkQ7r5ZRVLp/5V0XBwQTNEXoLZV0Xm/v1
zJjgpcu+q3k/I5s1k+ZkKZ8oOqm0afCoghZyGRnj5tqdGRPcNDP1NB0ZjFHKXkuiPVR5IXGh6/m6
zIZfLp2wQVWWDhmES2AiV8NCfa4j1bNTWROyZCBiq9ZizQMExjCQodN2eTr4PWAft8/0RvHiYiRE
ONS9ggRxTmFjOULpDvw7uyTIV4WNyS9fV3np4qMjabC/1pXGFXe28YngqkluFMAMwubkRSZw4Afy
Hd3VZfHGnqawyL38fgjUIkhHd6UsGcOpO6Qj+B9raDHL2jQkKymW8DQ9qSZ9PeiVtYR8+sUSBkld
w5dMs8zMutRnp41zbvcROvLD6EuR7KCU0TygNdnH0xxEM3SvRDsIRoZG7MoI37f3kLWy5+h4R4sR
ba8gpB6BWgih6uYm7aklEgiFzIAwsnxRTDtPCY62Gn+Px/l1cMpft2dv23v8GcM6uWeTp8fRpLYK
xlAp435QUIgZO5c1uWsmiacV8+62ue21+mNO8IxmnrVR02FESqWXD3Pax49E42kQx8Xy8v8zJfhF
YnIoK0cYGQX9FesftCLCQ+D5tpGNHqj1vP0ZkOAQ1YY1CkoAKPA8j35Zn5pqZ0AM9YvyMoAV9K59
oLObTu/6/u9Z62DYQiIKhX60pYmZlaKZ8rrtYbhVxviVVrxFahffeW8juRw0c2xIYEPbkQOFFiRa
EXQwPAvuTB11QAtTYEBGIAvR4srIQ8RM7k9pU7zOKLPd93H8DW0m1SkvKjucp9EKbk/3uj3Eu8HA
YEHWg7wS2LEud6utLZxAZqEI44GrD1bBwBNTTszwjYgB3jaOi2S//g68RIsWEizoMSSgxBDDpaQz
LOYw5LbBc75rX+04WLntLVd7z19WIgmv+die0rv2U9Pv7THkzm5AOdOXqjBsjfzsO8SgKS4ZGEda
jHzyAE8c7pIfw0tzzHfggnUL13hvlMfuh5zycssDnZsV1jxKCMlKHTUSiECcKNcOkWZKrizZyIQb
S7HrcplKzDCbmwewvSdu2xaBUaG2WFEZ46tsPMIGKino3VF/LkIrn597E7IglszEpks4nzPBa2ca
HfKJrDaeu6/VjqPfHaTrj+0emtkFCMBR445dWZlbNjDBj2tGETmFhYXK09nV+lPt2LJwZp2bG0fB
WRfy7KpgfW4WdoZxGffa+7KD/ELuRj5H9xNEPRtXXrrfev+dT6Tgwc1GI5W9jmkYQA06VkrlF81w
z/Lsx7CMYc9Bu2ejWAzmZePf+PVz24Jfj6Y0HsFFVoRjsDZQQwVO8zLNTXzLLw/dYXo0OMSY/80q
Uh1vQFQzgN8Sc8d5ks1VBeY/NPmhWc9YQOOiLlKVr83AdK3go2tHA0mNiMysRsdEexecCWsrFcXI
3DhBARLAD1WvvGiaK7cY9NnrFxCXJUv2K1fQm8Lm+SVCu5bXRnWPFkFNFi5uhSLnXyVMOSGoJ0N0
CZVKyACDAGBpXKcllau287uBJjF3znVJ5XL9l+KWpsBgo4cYiXpd1M+JG3WMicZQfSvqIMpUX88M
f6KGZ3adZ4A4rSgVyTHaHOWZScHd5cPYZ9OAUdoWAvSuid8nw/D7IUtcUPffGZUjAzRtOVisNHVQ
t0eNUUxo1NB47QlBKbOfu+SQFU1/StSYBTbRox0pskZyZ26O8Mye4Cf0kVWZYfW4pNsEoqF0fkxI
BJbCpXOHlenXKmpJRkFmcf39zDPBoxNjKlaLnbnDCfKX8YTIUm9nt0uG/d/HICidgTIWeuLI1QhX
SEL6xsL7ugDoIqPHplDRbVQmaAslSbfLe/rX4gB40Z3bE66TiCRNViiwl+ea5hVL8Qmyw19bq2gl
67aZWTy3JNwhOXAEvNRGlIjN7LBUkeEmJkdS0QD3QQkUYd2RfWY5r2WrHPp4+aGx+nXpsoNlR//i
4XP+JcIW4sCzVLaGMaM0tHcgw8QrWSJs81RQUD7D3aKSK/ZTmyC4L0vwkYZWkfror/Ks9pnwHKyI
EqDdtiF7bXAFeSbKxpebs06cIougux0qCi6xHNJATF+hbp0iK09vxQBrrfX/LIk5jUwvoLemAUuQ
Wkx3LaIMD9DoKCXj2TpsoAxfcWYY0FWH5DRNda72Km5GddyVdn/i+lsOJGuZ1y7pJRthy0GfGxPu
BGcExKPWOeLPqDtYDf3SUbrjRbyPsvIIp/fMuN3+Cw99blNYsAyp7rrsYNMxMneO2z0gb15eJ57F
7vEel/iurUVb62E6yCX0a8x71RrVqOXYhzGokyOFewTajH/vsYA2BjYQrRjXaPBKnfCeyzVcOSgR
WLPpWZnqRdAAbFLJ3tja6+eWhHPb6noWgXoAISKksbTlUzUfAUr0GlmjgMyO4PB7Vsb9tO7BEvFB
ZzxTh7kG1OQbGR5xc/+dTZ2w/yC+0dnOhL2QZ84TpTV3OQGIixndU6zpH5Dfe7bInAW3F2x1tGJY
Auw2NVbsDEiNhVcXZFO0OWc6buzspRz3pvrYzuFtE5vOHo2yBoB8EIe6ekrHujWjaxFYltT2VABi
vQrwI6/ywAdX7ga/LsA6JyPs2dzrKx4dHgq83SJ8NCNaTcliAaXDQVqg6Ie8TH7dHpfEhAggLUwT
msINTMwKKMith0X/a6VA3MdoQ//PIKiwOFqjtOk4mkVYOQ/pfK9p07FWzLAq3m+PZHMTnNkRAkWm
L2WvzgYcQ15DoYdHx75rvsxRrkv83bYh9MkSXIbqFUIw7iF3oBjYCSQ+JfTVYTvDkJSxt1cFrdmA
ngGCJiIE9Zyb45TbUOajcKla7zq6LKG/9VhEWghNHJAfA++rEJZFS6pkI+ifwoVbuIy0/Jc5lTU4
7zNUzdkz0HWOF4MGzl00CEzcXqrN4a0y02grQ3OU2GxBop4UWoYtwXpeQELYUg6WEyf+bSubRS2Q
v5i4c8nqG4SLyeCWuow6FgoZN+UjmttMoAGS5Ql/rAYtWn79FqTkfgfMwF5NW8cF8t3wZzMGVXNH
3jKa0rfUwlvZpFMVznpTeEWepB6buvwOOFnjcPuDtzYW0NwrjQJAH+h2vIx8FEdNDN7jLA4W85Fv
QfutW0eOZPI3rYDtDFc28NyW+IazEraU1aIgVrS/LdmTgZ7JBW/Z20PZWmHkHMF9jlf5NV6ORTOw
yiPF27R/R7nblnVjyP6/cM+oUxcveOnj/0+Lxwbq8SyXzNPWnXk+BGH3dEQdEroOoeTU65PezdXI
M5Hxh3iDZLY2L5czWyKJajKWVtuvtqL75El5Hw+AWL0NgROqd+l7Gsh0GTaa+hDCIw9vY9ODE198
4o7NStOCrjBkad/tkH1Gu4eNt3QWrnJVetCHFgIEtfZT/ySjIN3cfmem12k/e3uOi76wvovLsIca
HRtal/Fq12SK5PBvbpAzM8JZKnNz5MaIXY5tEhrohWeGzINu5rrPZ1HYhJltQFGDYCjdDiXXo+EZ
dTDBx0yHMUXhMtqDF97PXOhdQLWyOvS5n0YBsH+722dtc6MCe716cThzMeU+x1UT0RyfkerPnTV7
Mbuzy8pVItnLeh2PGGYB/vofQ2JOfRxzOs3Ib4dQrSQuN4tHYgEsMBRBxutTZCl3y6JIIuTNdTyz
KUQP6gKgcrR6K0O5c4pX1n+/PXmb23Gl8HAMNF0DO3m5HR3mtE1SATwc8/ypnbWdYUcnOxt/3Daz
OXVr8+JKQLoWPy/NEKVbHEAEsevNClfqsHwpuF35bAXq6HUImOhOTbtJcgjWTX61YGdW18k9O2tR
ZNaFVsCqTdIfk9Y8Rnl6VzTLZ8NgYUOppDKxCXlF3eefUQqT2TIAvO11lEoyap7eW6nfJR1UGvmJ
G9AYRGB2UFGWnSo9oH38tbRBuTEarSQZ/b/EmcLAIZFlo4UEiYoNnQozK1HXx66Jp8iyXLNjb3aq
L6+pWeufk85EvG44tb8oWe6pVWMuLsi67UcHQK0ACB4apjjaLk1o51v5VD2XefSDK+bsk0ifwIqy
hPZCv4wo0H/WC44SjO0UIMYah3u1iRV/WpTP5lB+atTlyHLtCcIIPsgL7qi23PGIQJuh0o9D2t7X
wBWlhqa4ddw+Jo7V7Qo8ywZF+TyWcRmk6sTcdkyBPFjQDBVXkIAo4/oIvrlH8MH4vOo7t0JTEaQJ
O5DKmUHVAtSs8Q6hTT7s0zZVXL6kX8DUcadq86uuodyas70F1ZdUtTKXmMWxcUjrzlESdjwLsinf
A9r6Rkl5p5la4CRm5QLdGiZWFjQrBt3spv0c13so7YDiEy+8Ws8ClbGjtQyv0Og7NJwEuWEe0bq4
R8urr7AmZE76VPIxQPx+VEA6hGboQ8bqcLK6hyRvoIql9kgJxhWKwH2/R3HmzegcFR7V+piNw4MJ
npiknn4iX4SXa08es7RIkO4uP9OkmXfgb/reW+TYcQDuCC+OWP05YGb1M9O45TkEaisxsJjpMjR+
wpn1Rjsj2ncKO+Q4fl2S2F5lZKO/FLbjT63xgfPynkXRYarmAx5h4ZzaUTjbOtspjb0fTPN+JuZe
t7tnlG3pE9Oh9ggKrH43pssCxPBsrVIuCKzN9llpFeyVTPM0u28/IhsZjAPUDmIlBzqwVEfXqRB3
GlX2Ms4KUrCUcrfhvPcrPmBrFP33BD7Ztzst86GLAgp5R2tB7aGYpwgdhu6yoAwx5Erm17PThQD2
xyjga+1jUercm+xsWON7dYXtOIGZ1alfxjGGiHvDT9IcdHWcVT8hp9G7XFFOlpofZ23o3Kkegyyx
3pgJFaJoOpVl8rnQ8kNLuk+m3UAMBdfRU8NGDwG2CwG4e+zXO6ufkQlSXhAmxYs7GNHYAoToqJ/M
DOhfv0Cb4iN6q0w9MOuE6y74tfRPU8wIDenIQGRXcWzqaWndfmwOTUVPTLMGt6Wjj5PuZ2ocKHYL
GPZkLy5AvK8tUCXu2HX3RU0aL5/aJMxYDyJQbZj8JmrBWWwvX7q8NH0ovLx2Zd75SAqifVeFEdNx
vtrJTLy1JPClUsvvDh9e02UihdvlcY16uVm6+ZQSF22xYV2njqcqheYZqQNayZSfHHNh92oJ3lbc
xLY72/ZhyoyDOTuHKR+ZHxlxoyFyxAMjqXP7MQIxLgqA/VewPIJBVBuWoGF97c40yXxuF9O9rVfQ
8Ft09F706fLQlrT0a9X54OR6vLPqiB6A5swRNQHu2E+TuZu6rH4wEsPej7x8r2iUe8MQJ6+IKnEn
owlrgpTgIYYAj0f6vjoigfbcFySIbe1lAuuuVkbTM3SQ20NMON2lLfreYvT7esAlHAmFeBJJfuhF
ZdxBt/6TyeMPQ5dLgUkr2Ffw2iaii1VbEDEpOvEvr6sevSX1MtVlaOTV90GjJzQn6S6UYyExRwDA
UtNfPEKezLDDccnebt/QG4HGhXEh3Fd7ZR6BZS1RpujBeF2jUVOWKN26H9HhhdfdGmxoV+XKua/G
aq6HEnIduAQMiCWybMaKgHtUrYmbIRno5r2+QyEG5Db1PWnTYG5kZNcb8eL5V/zGrZxFBbUyW+pk
9SX6K5vPCfa0wrSf02AcqmWSRG8b0dXa0rb2pYKV4qpwWo9jVQN8XYb5zF2Sg9Mr/jRpsgzTxtJd
3Pb65b6xMxzrIl4D4BSC2qbt9TaRvNA24rcLE0L8xjMyJUmEgIJEX9M8DZZpdHsVwNGGezHChz7T
ZPChdcMJpwG0fJBZ1BHWQ25RiHynWq+Rj0QwNQcRmm7cLqQP49E4OHAKaI5fmVeiN6gHfusVl4Wy
IuhG6HhhXZjTNrYWpqKKFeIZAfw4c7k6uPoAr4GeGFlGbWMBL4wJsxv32ZiYFlvPHuiMUNvNXKsc
JNGpzMj6+9m2t3RUihky4ejO0B+WPnuqqi647UM2dsnFOIT4V4l4SnSot6EJ23bH8pvN90veBqrz
yBTV7QZJn8H2Gtlg5gHEC5U5wWVFqV4xK4a/rM0sdlsA/afkx/oUS5z5sc91SW1p4zBjdP+YE0lg
ado4C2MwF7NTU+p+rjcuRA/2t+dwwztdWBG2vWEPZm61FS6BBJNopP3PNWoBf9nRzmTVsi1gBxjq
CWYPJWMgUoUZZBpEjkBNiWeZP+0gYVfu4mPvlneDH7mqP31IpdwlG7sQ18yqQ7H6xCvONAUih6ra
4prR+wrciuhz35O8nCR7fWMSLy6zdeec7XW7A71FgqpcWHPojlNIlCiG1zZmQFuJh9/qWL1w8cKl
bUGej4zzVIblkmpBNKjZjjnl8DCA4DEYSO34oLfNdvie2G+4trh1A1gzBJdkHmvDXyLXCCY6JEFw
w4o58yEHz8hYF1Ak7LJHfe4QK7fkpLSd7caFeeJx+sHK4kPKOhlEZdPyymRK0CSCjLbgvrSID1Nu
cRa2QzYdIur8jFoExYmuZO7o1G+1Rl9o036gNuSt/vq0gF3EwE5SVwk3EWOqgL9iNlvCQl1TR7+D
9GPq0MOsAyozEePzbWNb4wSZK9LOaL2xgbq63FVKPZlRRG0WYsnNneFkxXteQ4MsRUcrswiqbyYL
lrKZQnVxHImz2/A+6D5FigtVXyBJxJpByVayBB5XYUK/c3pUze9j/fX2+DZNIH8BlJcFiW0x/z6D
5qRIx6QK9flx6b8POUQ1ZQ0HG+cfy4QuG2xVrJx4qytVQbATYaNRu49dNvjUziXFo41r4cKEcHX3
VklScNRXYdbumea4MSIiYHW9LH0fq8X/6zkDsvl3g6q9Mt0Je2JMMgBtSVaFaWzsyyV51StjcPui
kMUIW6PSLaRbccDxyhc78Du8sDmQ76jDgO+uN8nOZFC5nA2UrOrIG5GzkFxEG7sdbQookcBvgEX7
KmWXVk1tTkUVqqPqeEpl7UA++iEpq4+93eFxzJuHdi7uqYZw8O/nFM8E06arU8HT/vKcUXAhdpmJ
oeYtXgjat9wEz6msU3Zjs8Nf/TEi+O1BncyOmFi4GRy/Cqm9qXsuNAlecGu3nxtZ5/j8Hmr0FEkD
GJkiBfKBJmgE1Pd/MVkaQSWDrtLqogfUuzGmZQSN2EStTa8yE9RnRsA2pN5vc8LODAnHSu+HNp+Q
KAlNjvqgXgUakMOJtIl42wyEutHFbEJrV5gyOsRqEVsVDpRRvExjH1Cjum/mf3Nvg/VKBSQPeAmQ
ZAtx1uJAlxfFQYQIyXKfNPbHOLG/sdFAf19ZvkwJmoK64eS0Wu+VRB+B5+0l7nYjSLn4AmFCHU2r
tczBFxRLu1NBsuI4qY+uUS8dlMPtTbLlPKAUC9likJhirMKJ4nxmKuEWBuvEP8eoQblZ+Z4o3avV
Zw81xnzb3NZDHyEeVg+EJGAAFetrgCflVUshMF3Ode2uPUM7JY/Gw4RX1WGeC/N7alZ1QLR0+TCO
cxqsatIB6Gb4p9GKo78PEi6+Zl2Is1PY0SRKSxujN8fsKQV7rWsX6PdK64cyGz5Lhr515M+HLky1
gboGIGgUq2rTd4iufcnbaA+9Bd/Ich8I9B8jpFC8jtOwsbov0WhCNhnddSyJGFK/0tzAf1kKAi8O
1A4yS8IFFbVZlpLILkML2k/uEBMz4M0wHkYIY4LOH1lkOpUgTgOVcUDSbARBjf4Z6TXDTVOS7W7P
ztbhXjGA//mYdfLOVkLXO1WJW6cMFwKyJ658jYroNC2dJALYXoM/ZtbPODMTMeRAIR69vqEgINAS
/q0amCQ/sd4PQnoCbKMGsCkgswSBnrDO9mIPRq9hnXsejA3fp44KAPOqVGC67ay6aR9JLuStqrWF
hm8bDYTEAuRfGJZms7KvgXWFMuEqDu6zHwPz7cZj/rxv/OxrX/qQHIUQFEPNVYbF2vJW2EI6Qm1g
Sq4KhblWMmUsFgS/WRQ9ZXFPPzpWTVvA6VpkcZWq/hcABBDwoHkM8S4EPMSI1zBjDTB7ylB6aYwX
p7chwNil+ug2tcoLN1PSv5ewwYMUqJDfrfzk6qxoGo8Ziwa4LYp8U1c/Rdone5GpuPxGMwhbBwAX
upLJwRtfSU+wSQV/Z75GBR7q5r/KZygu7TsvCxyvAMVva7mxl+0cCNn0YezLAAgbGxdodLC1AGaz
atQJuyjLOiT5DVgvk7HywbWU+pZW3A0mdIr49ElX6sZbWhmL9sYNBP5wAOEA81AhOSBctzrhnTbx
HFbtSEtd21CWp3Zc5qAZov55mCP6ZCmVLNW7BSyBWSwpGGWRcxajCeRm0adtIprQCOpr4GTbQ5Hq
JzXio87trxZFBc4ZDywqH+wyC5IxPaACdDdQx7vt+H4nlcU1x0cAcIZXzzX9cdvRZRrKrgrtCILI
fEgmr8vtfNca5lcOsRy/7Op9asUBoHUf2dztbttfF/XaPAJqoMEwG+L0c6oh4WDBfJJbugsbh2Rs
Hmc6yciLtlJKFMCafywJUY3CmA29MViKly+QzYZeWxj5uQcksaoE3RBOB/jGQNYLtJWGAa4Ak2uA
Gw/8eELYCFFDRwXFNF4rx/muwWMPksjlnRG01Et2MsTJ9iD/WBNTgUvNpnyisNb7s69bLvPJN0ir
UgjhQVDQ5TlALqWMH2Dr4J4NUVR/spq0TlUTRrPF9AeFnnDJvekzyJiqOnrvcv1LYznh7X2zFT6c
z6spLOeSdnVrFDA6edMuK+7qoAqpp5nQ35vaXS7ND24uJAANvwXacGDFUFVNKIvSfIGVvoZqppYE
ibq8NYx8AxFKkDvW0Zjqk1lkHwzWn4x2kmR5N+45PKTAQgim/5UmTbjX2yrtR3sC3pE3erNzhv7e
UNAXxJ3iqLOOS0LTLbeI42jhJkCIaovOmIyZXaQx2Osjmhi7fm5b12lqBKgKkkjK+BhX6cvtFd3y
BOcWhWB4qRw+1yBVRBngsecnhXYnKANJgqPNSSQqckkIFaCBKZxGDZX/Gv2EyPJQ7WiO7RH95ifb
ZK9UsSSedXM8f0yJTSzgiBxTc9LxLKWVFpoDpCP4XCjHspmH4PbUbYSVaIcAhAnkgCo4eoWtYXZ1
3Ceziq2hd1/aGmzQMym5f9vIOjWipz43snqBs9gV7al9CSxvFZK5jNzWJr86lezz2Hgv1NhwI4gF
8S5+K/RWkqvYvCvBOQsYHUHQdaX01fUxByoSMwmRVP4w5Ad9B543lJq9UX9O9jNe+zsZO9XmaNGU
taqLgVdSfIXzUQe6tDKwG7XpW6KterA2+VBytUIYNDtuz+0aIAN1dAel/nZ7prd2Dl74hobHpa0j
JXk5042qxm0BeA/6kuM3Dsk+z+B1j84dcH7/vSWKChUSn5DjRNB3aanmGTh1KXya5ZSBxvs1yHit
dAkn1Nb2xNvAQsEUbSDwhpdWpq6KFNLg0AHIQe6Aauo+2XTsJedty2Nh/xuYOTCLXpOY5DYekgas
xHUSP0Wx2ezbRis9tI7kQNOkFajYShlnkXZ194GKD7eBalk2duaVqDLqOWkUQ5ogZMX0wtl8hArt
Yx2tiB2VvmdeVqQHDR0cLAJpk5I/6AkJzELxinjYlRwqUI5VebUaf0R0mh1ur+71Hfn744Cx0m1I
GwNKeTnxqqVAp2bNL2jpx/qw3pCAptFg6nb0OH6ZVGnz/tXOXQ2C1UJDfxaQImIhAoA5azTzmIHy
6GsPEJUxPVVUpnB1HeSsVpDc1kBrBl5j0d0Z5VCjaIVX9ORVn6YdcHVgo8YswsGig19zoJysHAzZ
jbg9m2dmBQdoq8OkqyUSFvP3aWd4UBgG8/B+CrQd/SlXWdmcyjNrwtqVNiSp1Q7WFP3XaB4yYBmb
7k2yQa5O5uVM2gLLX51pzCniCDjUjys5QB1ob4mfevkdQNFefy/Xc9GuLmDBovDcqlK15OnvDEjI
Sk/39I8ZlNX1x+LNcIGqjwCeSP3CsztJPCMbqX55FOKGRq0zYjqZ+cuBSrPCJOHL9S0ljEzIZ82U
mXgywoJm/JrJU9I/W1MZ2LUWtGmxU/RXFrdeO8VBE8+BXWRwTB8ky7kO4uKKFj5hnYSzK5owOqR9
sqaXQgJxZDc6LE8gXd5pX8tgAnpUMqeytRT8esYoCPQZRmyxk2o2Ll/RgPoBaLe/de3CuNYPORuX
mkJgjq2bJk/u9UZxo44GqfVVj9C71svuEcnBs4VgSs2XuMcLGAdvOtlN7c/NGx4aoWSpNu+NP8fb
FpwJcgOFwlqcvN53Cm/2E08Hx60HhApxv6PvaxUuT1pvzbMwgA8/3zYvWznBuYymHs+LjjFmdL/g
7VAD+KhquYfr379tSXbgxd6Edq21FiUGipzS4gKAvMt8i3nDQ3qcSxflC3C2jc5u2hey6v9/OZFg
BlctA81bv38/2zbz2IBKxlawP+8Xr9JDGmSPjtejEn+IXPR8SHni/svN9MeicAC1KDW7DCQjaN/h
7xRyRdBFcCtP8bQF62mnbgmrgHBK5nhdrutz/8escBBRKylJpqGqwdrFSwkBTHt4BgfyQ2uQI8g4
6qDP2E/dTE6JqX/qNLJv0PPuOgr6JK3pM2nywl3Q8uCSYjzGTrurc1meZ3vH/flE4Qij2z9PVLyB
wtI6/Q9pV7YcN65kv4gR4E6+cq3SvliW7BeGLcnc9xX8+jnQvdOiUJzCdPeLIxwVoWQCiUQil3Nm
wN3U0U99+LmKkFZ3Dy+aEAAoBnaXk+KZ3NFSSmqsRDQ9SfO7iu5UORUGIMyV8+utIkFp4YEMzg0+
bJ7GRqJanFZhcdWlEOBoruzEuQNUwqvy2NmuOMu9a8wbmR95vI0xlyy6VizIHAHhExBfixkIaOTO
QMD2VDdCX1vum0eBZe1dm1up3HVdZEmSLphMhJvSAMpuODkAoCRXc8ASD2hOTFH59p2oYWj3GG2l
cpe1gVEKNA1B6uxS6shBrMM1JiB0SkpPv1Ac6zeAp0SZOpGqbNM3C2w2TZNMCRYYiQ931e9n816w
mAKz+VB7I6GU6IoexKzCVJEbhaqnguEmdlHtmtA0ii3EfMql0AvunYjtWnK+oTBpn4M5rQqbCEWt
S0t5bWdDEAgIjZM73XjGTlk0QEhyRd0ydfVD+86AK9OjHQIDOxcPSorU4m5ptKHk3ahiLbMikDAn
ETBoK8PA3H/kNYA3zg9GQCWkWEWxiMhMuIu76GK76NBcE07FU6xcaeRBYCUiAdzdrJgtQPwjrGX1
YoTEH39myFID03WBkUSO+m57y4/zIgUS+SHXWlenYpohccWVpY22k0+iUPEUSw4hHMb40JGEIgt2
h9uvlHEXqQqWTaNubzrZMT6Mk1cA3vQVc4uDv/oVHlTC4uD/YZmfcrntytTaVkFf9d8zV/p9zc5c
glS/O6OXVC58+1iKXMn/4cA+pfJ7qJDJrGdoOyO0GxfA5i2HEl5zdTXAgCkIAyQv/X1+F/du2M0K
8285QJ7auPygaUUMQG8XT1Ui/UAe+6KwkumfRBysOxcJQfSoIBv91VlaTUUwJlHinsV0lfuyeo0M
F127ph9jrqx3NGf2FI9WDityuF0lks/M5fQG/pTPOZwsB9bMUkG+ZrpWyPKBOVC/nX5xcDlhYsel
3vi29E7mj4i7/PMrve97PoVztowSS1oaZYWreBndYfke2aUX1YJM9f9huZ9SOMtdy8oaZgX7iU46
K9Q1F7eFn7sZ3JxjoU7pkmeRYqeF/I9T+imTs1sjH1ebzmjVTb+jWo8Ux2i4rGaFJzqmDAz4nz71
MRkWYgBRdOvve6G/ZPOlq87QSEx1bCmS9Ji4+ZHXIuao/SVF/zVGmVAHRJn7q9UqtUzWHNW4cJ0e
TYf6xWvql+7YONkKmDAHo2MHYQS1aywbmUztzaXftUox60wtEzyYgQHuRDeB2MgjbyxuyygQq0cM
inrnbXTfBW3kcicU2CS01mUYqVF4LLej9yHq+A+DA6wrDLCWweCiL3oWRQK7u7gRyx1Mq08as5+h
7hIsRUBAwekVXoIbTIk9gM26hn5ArkxwIIUby53IppHV1KohtRhdOSj9/0RW8PLsfflfL//PIquN
qtwB7VQTb5CqrsJ6HBwaP+f6Q2OJFnTX0W2EcCdy0mbZpgRCxma6LBc4V7TvaDm5xbSWa9WDYCV3
L5FPcXwoUOIVqKcJrMYc6I1WZt9rubvKq85rzUYQdYgs9APFYXMy5qno9GaBrMl2Jm/1MGL3831A
JhfXZOwaB3FRZz8K2ainfD2Mbb9MQzlBpKY7xAXwae3mGOg8FExkGcTIHFP017jCgIBt08l9Bdgy
A6g3YDblm93AQDGBAASC0YOVYtoUzqeGi6U32aPxRmynqXzdhSegh+hmuBZBbO8eSvTUgKEJBUmZ
X+l+qWJD19GfNcXfo+6CFiIr3XVyGwHcuipW3NE2ggDS54ipriPzN7G/nfdoIiU4541kBSpyKShv
++LCTIBibYj6GE5L/Oz626jBPmFjkRaJS4z3gzqKzj8b84+U/tTaqzW5LbQfRvsU67+V7hv6Ib3z
iokWj/2+kSrN0dhhQAaBmx47kpl6k764qVaKXPOuK9lox7lm8NzEpAeBZ9gU7uCpozvdFh5S/5XT
vzNeX3n2AA2MiWQnBpWWQPquY9kI5zz0YCRrv7IWwaQsPEmXHGzFYbQMDOhjGOf8gu5fBxthnGe2
8C5E/wQ0TVRoGh/oTeFFnvUN+enFV381oegCEtkm56WBAqBP6gLtLOBHz/LVMBNRxMuO0KkH+esM
n7QTSJqeyJgrBKaN+hIf5AQQzulT7+EVU7rZRf+3i+5fzwLP+ZE24wgQDqhkdj51I9OTaqe86J4H
x8wOgHFL/SEUBUsCI+E5P+reHisweWNSjMBA9Juku1PpcVgEnTSn+GOcbpwrybOkmOMJayljdNZy
wSS3IH8gOcXgtsgf4A4qAmBLjTgPiiOBol3YTbRnMBgOBbINq+8DCO3rmS9yQ8JoNFpIMYfhy/Jt
rYoIjnclYDpZJyAdBH0Q51X0yZ7MBUUpdNYnLkl0N51iwTnbc1xoGfxLBOdQ1KqZLXWEiLzLHcW8
Ks3fdv13ByaxVVsZ3EL1WVtVYwUZY/dWZz9HXNwtZhXH5VXgM1gmkz9fW0GczxhiTbZqpow8hIX2
ZGH/q352luZZ6Q9ahv8BiN6UjmNpC/y/aKc459E0RE9MkOWGloJ+gXV1UktUuxaI4N9WhZYMarsa
iMrb+zE2PCrnAiX2bAGRBSBMTLCRn4xGDaDvJknToTuoNtPE6ZXaAoIGhlztaamowPB2L+qtNG6z
xggoMrrZojvtOn9oguXQYLgIpWOCq0sUu4k047ZnMXRaaEyzUrrD5P2hnx4jORaY+V58+KkQZka/
+gMDqEWmARD7cMzQzWTdzyu4CcvKJ+O1RB5BDeYCQ//beZPfM4qtTD63P9ntGhEs4mT+rqOrBJmF
8wL23PlWALvSNoHNMlXlDFperBzAbdEFaqJiMPV/BioCfBMJ4vw5XUZaFzkEVYuGXmnQ42CyelBy
X1ozgZ3vvlq2SrFV3SjVdcALAykbZlHvWYpEv8yf4vhA3gxkvHS3C1X0T2vh+YVkTo73TVuZnC/H
iG2T9R3bKQxR0PjPMGWOBU7UolydaRDMqHy8BjhpBmiOgbCMcV50U3EuVxqokY3IHoTynH3DWOwP
Ik9uORTHxDYddXpfy9ED9Z2TFcprZ9s+pqgeYjVxxpK4RgqursG+Xno840qlPEST7ExZ7bb9LLCu
PSeA7zQVGR30GmgduFWxMyAP6auCzvUhe4sq0y+6PjDGq9U0vMRYbxYTd4UR/yooAttcERjCzun5
Ip27/OyYmOh1QjtkIVEnSTDFL6wz7pj1FxHcRgDFEDFKBwXHBvyFZuHWGF4H9IzTiW7ZHQP7Ionz
p3O81ukko3dOjok7mHiJ56/Zgq41aQG61z+oBX+RxnlUe7GaSSkgrZLb6wyvRfXbqi3HeRDBfggW
kO89iAbG38BaAsEAGywIYKdZ8RokNAwr+NsndKsST42crWOhzgOsIVvaY25DCrUPSaFfjJjAkuRW
dAHuWZ8Konh0gssqKDA521+BGyiXLVpEpR59DfYYjsWfEnBQcQqYluLGyq4q8qIAbWrN5zCtf84m
I1sSNncwx8q7iu1ncIcA6S+8ymN8xhSAIaOF3Vyg/OZLAFrzzO8dMoz1P3iXYDz6U3PuUKRT3o4Y
AoTm8Dh+9EfzMVHhkkdEuapbevGjKC99ykQIXIOtRO5w6Fox5/oCiVood56J9Le3rJ75HPu2q5uu
MrLRCrAOFm7ZObHsShbSV0gkXf7tSTfuQ7hzg8aSWU2oAdXrHxG9mKJHkt4M6PM6b8t7V9xWYf6p
WZCWqBOmm0MllAPre34xHXKXvlIvRiU38umzaIn36g5fJHKhiAmEsxwo0IgU+uSuhh3Vmoq59wmJ
+diRMVOYGAkea6DwQIVSrcDhk3xTJwIIPgASJdUxMt66UQCgwrb1jG3zj9Emisp4nbAK5TTi7EyX
cqL4jVK4+OGXkVwZcXUULPxOqPllGbg4BngsuYwZGvir1xK9YIaTXhZB5PUBUOr+jL1PPVY4FK3+
npfc2LfKRTRAgTTLWodZzV2wak92GqG746YnhciuROpxTgvY0AmazrCisyvd2o7hNmBHuo+8Vxro
f+hj6lXu9OP8ku6INAnrR0ZLOAZneAQYuy7t1aqUNkzJz2VOndz4rkUClySSwa3fFGVxFDMZpfQ4
1qVTrL8s0QwEO9qcMQJ5AEGOCt8GyHRu6ZLIyBK9UFv4oOEoH1jbsRFgyElggacToCjNb+VwDn2q
dJJUCeTIt0aoKt4aaJjibZ+GwekO9k8zzO90jICmtymYIAEie/j724VgTsOjX2YICJyaqKt2UtKv
TbgWmKYF/mU+SN4YfTsvZSfaMbdSOCU7RdbHpCFNaGcoESVt+4QAawVMq303WuW3pFNEpr93h3wR
yd1aRVOQKp4gsoL/+jF4crDeVmyO5aJ8z3105aMagWuENT8rVyQgXvdPcpRfPoG7xtaoHqg2Ym2J
ll+rlXakzSJ6iO2EJaaBUQOgswDr6YSGjHTAFFgKGTIGIG4DDUjORQhaew2lX2Rwr0qpGICZpUCG
FpYP04ThN68yQkxX2W56ZHfUkDuAliLNSxOKqqo7rvKLbM5BT/MyLnWlNmEeZ++jmR+RI/VWrbiZ
0aJ23khFS8l5lbFvEqtTIMpue8DCVs5I3s5L2PNb283iDhvwA0Ya9ZBA1lvL/qNF14wd79/J4I6a
FBlDVHXYLJniql7lZsW1FiEHpSzeeUl7tT3sDWN0BYQncBmZC908zMGaRi1MpDQh3itrQH3Vq9EN
8rsNbR/DOBfoukkoJtdFJrG/T3+J5VNrTd7EowGYnnAE2K0V/5psES/EXjnDNBhyGghHwKXD48gX
ERpms4hpFodD1ToEsyD1dNsCnrpHrs0qfwzynVY/lL10SNbaMapasLi7dv/5BfxDqikXMx6AGRe2
A4AAKmR741dpftKaVvCo372ANrryDympm1eqUq0JOy8Kix/kqfCWy9ynP1N/OvTB6l4ZoN4OuzAN
kAQ5b0K7W7nRkvMs9gKmMW2BlmtRfWsMjKE2qyDPtxdbb/eSB69qurk05hkykiv7VnExDucmcFY/
QPJ9Pz1078XTP2hY/CKRab05F20PSOu41GH5TfrcUONFanX//MLtjUaBsERB8EAUcDvwWq0rnTRj
sho0RDdH4DeHk6NfqxdotPNjLwnPS9vzW2itwFQmxk1R0+buUr0z4ra1kjZc6BjWdnVftcqFRJPX
82J24n/kXD/FcPellWQzSakE91hX8+LVqaJ7ql1HYWRplafRuByc0VqBFz/0q0DFU1QG1iK5Ec45
M0VbyoaCMDFc5SUs5IfMfKnphbEmXgNgq1i9S5veKQ1RnLJ3AkwLc3VEAf8PwGO+2ooO+OMBXK1t
mDU/zCV2QDUqOGO7m7eRwF0I9pjrtFGzNiQdKLqW0pWIBpZLUb+pSBHORprYjugaQxELkWu53pV/
mzyTbdBGD846aJkYRpdCDz037+u6OICcLnbKtvwxqnJw3hL3vO9WFmcMnZatmi3nbdjbFNVeCcB3
KBZFqzNOb/9KEk86FtWVnlVs/0nzrtPYmSrZM4fanfXicF7S7nW9UYpnHwNobmVUVtqG9H709Rek
VRLWZ5i5pTtgegYo7uCXdNL8n3RvbnfO5Lw8SjnR1MbYuUbW/GR5VyW0qjaiDlVmYPyDbaseFyma
pUrLWIOUbsZ8yNhOC7JDjd+M1nFI5gDQRIKtE1i8yX7fuHmaJ128JuzoZghz1txfpffzWyY4uibn
HAAVoZepCjMctPcMNAp0bd1GFwF6C4zd5BwEHaYuAlAsvPvwUqC7OMkv1hwub/xzXptd9w5AFttQ
0PJzgg0bGRTPT3AshCkKvgD6ouNRZfDW0yPNK0cVZdj3twfxJy7JHTREawbdmWIxh9RJduqY/aI5
RporqcC/iuRw1k1WFXQRC+Tg0j9kenPM1X8wPIgD9KkKZ9rgZY1W24CIbm69Sf5VR7c2egsMW/bP
b9G+KXwK4kxajosJEH7YonxuX4AGHRpWimwcvepm0WW/Y9sY49IAAWcBM+2kP6/OjAEv1w6PBal2
S/OGUtU10GdwXiGRFE6h0uqVWSYDWFeqCKn6OUhtgPMohQBvYcf3fFGGO6hyTsGXB6KNsAd3wRz1
rjyjE15J3YjcTaao94/dPpynA+KCLmvgT9KBUsblbpW0puU0jW2oWusQjoAgPE5wr4sDFKD+kvaV
4RFURy7yKFcv67mONcGbYW9VASqhghAEoAMnwDxzFBtp1hgfJo/JxdwFRJ2bGSLWQpEY7sZfexu1
FCC+he0E7D5SzYWTjsXb1NW/zlvJXjRtqeAXAPEUmoPQMfrVlcszQICGysQN9TrUTn1TBanmaI/p
Gw3QzybsutpxGV/EcR63NqoKPEJQTE1CLX4D+YrA7HcF6Aqe5WBoBYoz5zBGu8kse9XbUFIHABe9
x6oIa2fP4hGv/iWBO1hRlqQoZEOCiiH3FNXgtgCHlKdnxLOsB8H27BrCRhi3PWOa222xMkMAzc0v
BfWR/Lq4NB6rw+RXD9VFFxah+e28UJFMbo8iWY5LCZAmYbJcZsMaUiq7qiQLGuN2HK61XUYuarbs
3KJoXsarY6myI9BOVq8yo9LTIrAsxjTVBfJEWnFHiliTKUUa5IFf5sGOy2trLXyU7EWPbnbp8S5q
qxcXQBvofKJ4SMK7I1sSyl4f5tdG45ih7BvPSDAL7H1fLZ0hYjL+Ar7dOs5LUD6MOL9UnZxkwgxY
JbmYRg/P28S+n0CWFZhIQE3Wec+bjo2tDGuE7XolqDke5IPkdrGDIdnxOFxHN7LgXtnVayOPLfMm
xMTdFTXKAnmD/QSuqIX+BO/Uv9SJ8xVJlityC6zhsPZHn/oG3gRJMN+VR9UHGO+/VIhzG9psEICl
QhjSWu6qrAADnP2I/j6v06772ywbW9bNso3NaqXaDCna8itpLoghuC9E28L5hnSoMaYu2Qgt8+Rb
QqsLqufHedUEp2jXx5rockC4zJKs3CGSVqPBDGfcoce/87TmQEHdFb0bc+ETUSF0f8X+EsUXoPOR
LirQ51ADWe47rXTBgSSIGUQSuKBl1kdbm2IJR7Ts0IaSB7PVeee3fS9ti7X61II7Lkum2HZpQ4ve
jx/kK9lBscdd7mFlR+2quhadTpFK3MnRowYkZBrEVW2GsPwHaQVnUySA/b6x42GNG2CIYc3S/J1E
iSPHsS9YMrYkJ456s2TcUVkLXR3xOO/CpHbMRwZZld12h8JyJx8tNcLc/f7J+dwh7uRodbTOcQuN
ZkBgG+CUBOe6o/SdQC3ByeGbvS25Mhu9hlYFfezLwiHzvTQ+dcWbnIsaffcKjV+MjrtS0UiMUvgK
WYPXXUXfzWf5kqGcWmH2Yz3YPhsdna8Gl1zqXnuUkUMEzPZRsIvM0s7tIucp9KjQc7rgG1ChuyG/
ejYX/BA9Vg9tQC4RlQkO2s5LfquyxvXOxsgYAP8Su9isdy0G8NIiRvC3OnhbzTUInv5+2zsA39BO
YJhIk9qaxh00EBNVVlNMfbh2L2Z7YaOkS+3g/BqeWiZk4Clq22xaFTNjX8+a0dCujWcCWkPpYjVX
fx5UYFKIci071YivYjhrGazCyBcLYsgF+R4DYwCAHoHl9d6AGdlfxuVkAaJ2Fdy6QqmcfVRatSAf
JvdhARQAUNsjLsNsvOU0D9WN7pLD+FvU4rITKn1R1OBsZDbbAehUEKmF8aE2PrSc0KRGJ7ev/h9N
4zvOH2kldDAATFsHoTtPFZKhdlEn7dqjM84CGBdGCj0AABwZdXjlYwxQsKZ79oKUqYnOcVRfwO7+
1V7KVsnbsq37sIrjUMrapyLDjFVtLavAl+0pBqhI8P1gqISBLXKbN+SasgxyO6JVFGVWDSR7uNdG
HRs4e2Crnf4/IA472m1l8uVH0HJ2fUogc4kRFWJSp3SR0PAsbzG81a0wV+znXlO7ooa7HbnAk8ey
ypifOZ3aJFm/RgD7mUJavZvjpWI+RdH93z7oyD2CAUGFkZxSxXXSWBCFdlOYDui7ahUS5ppx2ZP0
+3k5p5c3KjqfcvgydQrCgVZrocoSJwc9BWZCqgji3D3TwDuEWCbj8rAxCvLVCGOtBYV8O0+hfgub
x9x37QIkNQaTtJ8dmtC6Gf5+xRZabSRyIYkUA749KZcprBv5UDTVce3o0z9YuI0IZiObqGcy7RhE
v+MUmrF+6Eo/AXrYeQk73Y9fteDCkGhVV6kxsG5LIAfTNwl2gCuz+Q2uWE9XLtDohd5S9NGL/SL7
y19v6q+SuWumH0x5iIppCvtucPIOAGAS+I6bCUGQqD9j7yxtt4q7atq5rXLJhpLg7/Uqcl9W1LVF
Vi4Swjkn2Yzj3GogpFGb2FGX5lq3lmPZt3/f3W7tjr9OMkBImybBugGy2gcFMZJOTf+tHUVy2Pee
7g+AZUFZYwFiltNHz0yz6hW2P1NTgziuvzMYFzF4Ep5LWQkkBXmMGDCakyGIPz4aCk8k6xoYiACU
zfCjvpp9g3ExdWogWXcUAH/1QbminOBLqtvemC+tP3ndUT1IfnRAlpy+kZe1DxT1z1gDyKr0MDUq
CPJ2pj1gqpsP4g6JvMh1vUz4ICUfflSkGx0qSc8YOvejOn7NDPpI0zTEGC66/Jf4ogDwrXv+nO4a
F0DldHB/YX/5Jockt6O4y+BsIvT516p2qcyaP9WawLaU0+cCNMXCA90WBwYkUF+XHnwPTdtV6wQg
MnQwtVPvKxIBaJ59pzEuHmKvB6VbH2RzGY9RMTzTHi42xVNZmdAmJo/qATB8aGfMhtbBCBngRkHg
gLpUSEmQ67JD4htJMTBDqbQ3KkiVnVWfrtOFiEaWd68c9GEpik1MVmn7qke0Vmsi51ivyjKcds7c
WBJViE5Df7ZUf4ngEwVGn/ekqyBisG5X8NtU+beV2B6dW1fuEZbPyfG8DZwGkjqKHICpVgimHJkZ
fFWqSdATEks2SoYXk0f83k2C6E3z7BBBwrMqkHZicRD2kUNEaCDbOp9INK1uls2hG0NzyfzOWJ0+
WrxFEVVwTi9uTg6XqWjybm1bDRwY2XE40titbiNPvZk64P3oKBqhw8xR3wQLeWIdnEwuWBhH0NEX
OnRDFn0N0MnS37NpFsf+ibc+Zjk947ftpc/npe4sKJyZrQER1PzAB/i6e2aulQU2d0QPLMa6ldR+
KZZOdnPLErirXUEgYMLTDSyFJ8DqVCaSlFr6GFrAGi5BBD3o14klmkE7MX/WogPLAPuRzOrK3BpK
82iX8lzB/KPrAVVlw0BXvXTbL5lT55ZTiqgJT8IFJk9nvZUA+NZ1vjBlI2akdt5D3gxjVHvF9kDq
pgWDlX/vbMDund+tE0fIieNcvjV1VifriI0TVHUGBJUdccD9iIf94OhC1AiFrdaXK+9DHD4YsP8y
aIC51YyTxq7oikgvbovSL6Z0BflYp3pSOhiAMKNXeql0TgmeVaevwDhZLAmg8rIrM8+6K6WbVS8b
9cmLVrlzaDMRT556cpTbUkJfUIsG+rTLr9BKtmKAL+96L6lBInh+xfbMTseTBaSyOhixeIfRTYM2
FTL8YRy/KNpzmj9lIlrH09c7WyZLBUcUEhMQxbn1EV69tXIy4eD6s796xSsKYG6rOgWe8KqrTa44
Ubdr6J8yeT/fpkonlS1k6kV1V2ToWy/lHhCgdX6My7H07F65afVKMAF02oX3VVUeA0M3izWzJdzE
tR49ZHjLd0FDHstM8qfsTwIUz366yERtNvsLjIc8KJM1HcyIbJM3L47FBFynmcvYxCV10+53GV3Z
+Yu+3FnRc4emPBXTQeatKfXuAsZkwwonTeAmd3wz6s6fX8AdPKRmpDT50BvN9TMwhdXZP2+oe/co
m9xFQVgGaRx6PDgl2zrPlgqeeAaarWW5Cgi+5Yf/ol53oQjZjhkld7ZBCWFqBrgmQUPND5Zkc2MU
WTlMIFCbDiXQQYnUAJpAcXvUcQlVMGgmgaT9x3kt+XVEOwJzzwrr2SZoV+WOyqqWqZHh3RggXehm
VYmxZEGwuCOBcdBhfMsA7/MJa3map1OGG00PiAkUO5I7tiwYBz8xRygBUjiMHaEHAIjH/NJJwwx3
I7dGkMbm6CqzAXxFmeT9O+szugKZjeLpUtl5uKRy19SH+Dajc3Mgdq+7M2wsrJIU2HrF0L+eX92T
sOXjyzSMqdsm47LlHXalp11Var0RMAooMEX6C1LdIYPE0d3pXaqEMF4no/EfEnU2msSIrm3ev5aS
bNHRHIyA0WsxfMR19aQHhoccX7BJRQZozmBFQUBxh5BNlZxxcERVy509N9Fv89dHcNGabo6ZjnZ8
A0gHybPZ0MAaRIRC/EX/Hz1B4MGmXawTDkmideD3WRYjWDDXr2SDk+lzQJTc04rcPb+L/JX1IYqR
v4GzkoXW3GuHxJVJ5RralAkoG7PEaaK7DqMU56Wc5Fh4MdyiDV2br30BMb0vBwiVlkftOy2cJgCp
gItIV3utbkpAFQB5S8gBt6+iBQocUPqqJ4d00BfcTfkIFcfkRYraA83nh74TASLw4dKHinhtoT5r
EwVAZl9datr2ttZEEBPppZsqmoc3rG9ob0V3peWioZRdnTbCuHQOxXk2rRF5h76JMVqvHYq8ucGU
myfYN8I57v8ohXjThkJ4R3L3RNIWs6wTWGKhP6i57hjLTaEmXqKWTm7/borUp9ljNgvtZV+/T7ns
EG4u4XhshpR01AjU2yjErtUOfQd0MAJBIM95+VsbZE0QRULczv1N/JTLvmsjV9Z7AEZlM8Cr28Er
Ct3LJ8NVB4DZ/1L7RnD2dj2J/SmMu+dtaVp6pBGMYJQPnXatLW/nd0/09zmLBNtyMRrMSOZJ8xaV
XJtkFlxPovXi7DCfdXuZ0I0c9MNDn2G4si8cmxSuQXKPikeYRRpxN7o8R42R5TALvfUQeB31ywrN
wg/kcfSSB9m3nrsnURFi1xd/bhKP64zyopESzO0Erfojk9GhPCJ/ardODqTA89slsHme82wy9WZd
ZEgyKXiq3iMM+gth5UQyOD/cIEuDjA1kUN0Bllf8ICHZHfuL7Md10HvRreoCQs+e3ZQIrgBF4Eos
zpXMzWDZFPgJQfOi3zJI3ARob9OhBU+OFwXhiHu7eVAcDR1hb4IRcdEeMrPanOo6tQp9Utgekusc
43NljJmv6h6dhAIlT6ZjOX958kSXrEKVKM4DeGVuQTV2ZROnxFFoAMmdpB/AFAZx8gYoAtGv8+Yj
UpLzJpmqdVIRE1xz1ouCdB9eS1F5vSDjeF6O4AzyBD3ZmPVtqUHFcgU7T544IGP+lyI4r5IuXbGo
qBgH8fxEVOLriajVRaQE50hWS2uBTQMJ8tiHM3hTl1Zgc3snTQEyDDqjwekMQvCvNrfKhV2qeocY
LkKuN8Yymb0zr6/nN0MkRfkqRUUJKUKLORyiDf4T4Ola5fWa/T4vZDfS3+rCHd0lI3i/9YjeAH+g
eDkmvj3wsD7JF/mdBor62BG/GPc2COOFwI4AeR6y/twGTVK+9KOEi7g2es/u7mZ0tJ/Xau/q2kj4
yD5snIK8EHQfRZCw5JLf9zngFBQl0GuVQfjUt0VBg/MCBSp9lFg2AtG7ThONqdTVaHUi+WvTtS/n
Reybw1+r9vHs34hAbhAMSD1btfamtUBsXV7E89t5Gbsv0u3CcdZgF303ogvBCKSDcdG7oJSaLjVn
8KUQQ2RCDhzRqrHfNyoNuSopkQWV9LX8Ps4EHPZmLlBJJIMt60aGWdNeLyaE7ut4QdPmIgaD8PlF
E0ngnLPdjymGgKFFMaPbRzEvwZ/4cF7EyUgfu3u2+8KFe6sd6aa6slgMbyzrux1gtjloDnoohbqb
P07X4he5SC3OUROL/m/419q/mkpzNSLCKWcHfZs6+o9WKMBgvIX9y2lVFtrQAGHLCIi2qsdmJOGy
9KGedaCWao3EnahdO0lNjz0RDX7u+z3mgMAxCkgNPvdiDibyHj1WNLpO7mQPLb7H5mA8JjcIYsLy
dydwELundyOOM5I06tNq+XhsrUDwWhvHaoFpABoNgaGwXTlZ0o0cbknlrlR6ym7w4qq+KQ/WiF4R
CgDqZ/IjPs5ecpjuc295UmmYXSs3AuHMO5wTzpmMKavSWteIxWbXdFgQqP7GyKlj3XZO5iQX7fN5
eWzNzonj7pGe9sXcFNB1KSxnKCs3QmRrLIBzEr3/RdbC9/io2UQyUkAzLYzCOVQvrR/GcUFCSnXr
x+opeTqvmcBaeNr3IZZjLWWhJgAWnaLxu+Kir0TB3r5T+bQVXcH6blwjHeoByLuQAvgrX/muIpEK
OC4QoaRXZhg55vdIchFRi5CIdgNpVNX+9+jxyUVzbeisrgjQqAH+jPJmHdz+Cb2kMSAHwC8ju2Ry
1hz3TfUuSlaLFpY5vY3Kg05tuSqh8jwAI7HPXZJqD0YXHc/v365j22jIPmMjZukwulY3ECOXeBHk
r7Tz5eaXNd8bZe0jw4SaVy5wMLvueiOSczA2ySVVzWChlvyzsitHK0VTesx1nDlufOOs2XeFtgDJ
I4i7GyW7KiVwKwCTVFvxWmhFFD0CP6ZzriRGRKUZLBtgXfffyXV5AfaxowEU2EtyjK8nd3Hro+wD
QaK/xHvo/O4JTzvnWCyaT5g/hPApAP7s9fgU3xfPLZLfsbu+S3e2KvDagr3je55oZQwzbbGyo1R4
pLGADqAPItwGkVYnzS9DXNlzjWMHulDQA1ceMOIYk5wZWsH0PgtZ/3YTw5tzbnD+RabdUrYJXq36
4xrUN8Ox8hjdkXrNznh1oKB3zi6grGj/RMvJBbGdTRUbfOTYPtCfGMmrVAouHpHnNDg3UhMZZVOW
75gCNZgf6NNYu8OlCZuULtSn6ZpcVtd/l0ruI1j6POB87TKdrInOOrRaSeR3/eiMo8hEBBeqwfmQ
dgR/aaNBrcYuHS3603VXlnVTD92/tHcuSMGUux1NBlTRpisiAUoqEeXbhDvE+Q+pleuiZ2khFjAn
oN54UC+lG+nB8Bg11PKTKD7iBZHjYA//My6SZ4XvqxWdsjGO2ICLrbtDY/p1HJpoSy/uLVGwJXDH
PKCIoS5W1bNgq0evwHSl+Y3lZLdlyKywDqR7PObRLJi0jjDRKDATHl8kSTWAhEXYvhlcm8ov/aq/
Tq8BvBG0V5gxcNJAewaIimBtRUI5Z4LyRZvPHzd3c5OMaHsu31DbcqRUVBcRrSvnPTKl6mCdWNeZ
WGhzu7SnG1NLXQtFyNgYDoKrRqQW50ny2URfpQ2LsX6ugfQyh0AlfVMXHzVBT30iB9OrrrpAyBmz
m7Hd+GYecYSAOK2dE8jtPOpLjn7IF4yoOO31+G4/S34Lfg7iTffGpfKsyG4BBvlv5zUXOGkejKSY
M42MLZY5JkU4K5nTDiKQfJEIzs3Ykl4vtg4dW+W6L39lmrC7TxBOmpyXUXJqrhYLibSwOyJ4XkFF
Kd9Uf1jCu/sf0q6rWW6bWf4iVjGHV+blhpPjC+vIlphz5q+/jZU/nTUOtfC1LfvJVZoFOBgMZnq6
rRqDwpzLsSqorNimUelJU7Zxk0qwOucW9yC5gwdtc9kc96NVHUTcqgqEDhwmTJicsK/BDSN9QJaA
+fWcX1wktXEH+qUqwhdT71owkc1+H/SOCLE7wkT27477pzHqXEhpLy8oQSB3aI4EBJ5pnD+sotn3
LL34bS/5tETl6t2s5UIB0gGXj1aLKzG3V7Go97bLasKnDepiHfk+11fiiZNVH4oPotAeOZrFveuv
ilW4HJPtlWmR8v1uXjO5IoW8yRrt6hRbpQuxW0+2Me4NLtT+O6uXtv3k+VwidRSKNoSyATnP6S4M
JD/zJG/YiT7LzG+c/9MO5fwAVZTFIGBheWJyZD8xyQoRRK+a0IYh6nbzka0p9Jvc+ZfVczi98P1O
TUG0QR7kCvT0NHfNrCjQoBYqWIIDzKbMfiSTa+bKaaPxMFrXAysGSND5egdTsKtO5oglChBdrG44
W3q7Ho9/cyN8LpG6YA1x1aNmwBL5QHGHIzLAzKmgmvYq2FBDd0oftFR29Do/a8/9dyllcmWzvuwZ
RHqxx0O2tJlOfkCL/m/mk7k+I4Lwe44XCh5+Vv0Unlh8EtvX7+eiqTCDRx6m+1V4bYX3SXaT9aNZ
cI9a/Hx9c1nHkZ75QJVl5TritfpRwYYqB6KOqj0Vu+w2hZJu/M6K1szPSYWcXioFiEXD4hRAY8yT
nelYi07xvd4Pkrl6KyY0c/A+hPfyt/jO6KF9wkjymWeGCkHGiD8GQTqRBJU4UXwjv2V4uXeIC3j2
qf8uI/78mFQIimJwFemk60OKdPNOfGpQvCKq5QmmvaCv+5AH2UPRW5zN2m1G8KOBu6GQS7IGFaiz
5cEb/cFtsEjm+DfjrqLBurGQSjgg5xVKELwdnv63pZwH4dnSzL+zVradDf/aUxqnW6xx2usLLI7L
Sz8MGBHKXEV9UHXAYw0Wc+F2OvVpjApBYFiQKi6Gx8TRR9Wvh97orHWRGf0a1pKoBD9spMSYBCyp
jp619TUZP3gjdZb8qQABMOPcMxyDFgDQuWnNDVLGUt+HH4Kb+IqPqHZaBBQ7a0cIEG33mLB1Syv2
lnuGcUZwk6jMZpmqqRclkkPdRPdZZFZ33ZP+Vu/z59UScnN6HJ8wfoKS78t/NEzFnrYL1ZYnhfnz
49uqb4Dk6SZfvwWBGC4RxVplMwegdnRYLQFW0KGRenlfS0WY4SRGz8YN/7zu8of2G4cFy6/tfT6D
XZn1iYlTXrmoJSrqgGhziToN7gScrkVodQjopt4XOwyX3vzL2vnnEaHSnzWE8ptIqkD5Ib5NeAdN
YCd8XE/gyPpY7MotHup3IzWF/5gd0EwQVW4YFeYrSHpXPuZomCVOhaV6zam/WfdkubFfAGhq5rxT
H7UdU5yGsc005kJL0rVXCRptsgaHdzQX8haH6hCis1TcsPovjDgrkx9zkYqEoZDMKo/VKhEqHJoR
8HLNuq0YCR7NdREOuQF4ORZEisyxlT8kT6Gbkezcbo/SrcbgGGJEIpnKdNJCNsJyRjBAfu6RK0rw
RPcfiLKzlkUFnSFpJS4hzZ30IAf4SoHh1E6xg8yKldkRk6Hky/Dqz7LorwMhU7EmUXKxrxbYI0j1
1Y6RmOtoX0nOsm98RlzbLu992qIymrgDg7lO8Ap8sDixlQQ6UgvNE21+zzzoJGxcCSsyFVbqvDYm
VcS6ytzKnsnSlP36or/Jtx2IGYpb7Q5plAlGjz0rJ2bcj/RoRa6nZSmdW8jCLTecNNWP9MMUHlFO
ZcVOxiLptionZaqEoSry8YhmeAfA4vgyNCbmMBMkimRGks8gwZuDqljOWNYZrkp3WcsyVeRwxBar
x/xxOZFXDv8wAusCMh2fTabDegTQ/dZ5UMEa0mO16x/czbhbjuEOI4zdK5En6S15P7xkrJuYkVHR
rVY5UUbwZOHUI9UxTD3I3Ud9B8BwAJCkWzxCTMtjvdAZgUahAk0yTYZYKDBJ4hopBEwu54Gpi3UY
GReCQgUaTBrGRTzh65EeTGwVd5yGx6JsDgeU2wdmiv9lrIoKNAoVaIolFguQWv1MariX7jsHaEO1
031x/w/uedaHo0JN1ipVOpPEMd1NjuIq/vwSHQWPBNIIKkHLfvCZ5EGs80CFHLFtByUjQCbO754X
Zzmu35TCVE7ZQX9dn2LUHlgkI8xNpdIZTB7NTfrzXUzUDcCjZXV2eoqI3BxTbpZxq9Nt1jlu1H4g
mVrZKx4/yvvEGP/jgaObrEsFgGtHgifnz252X/iaD6gWronOlnQUi0iqz8yNGM5CN1pBUBSJKJ/8
fH5O9wVU5Yxj1piCJ7vCsdBNVNgDllYE69upxJ0ukqRZ5NReJJj21h6c2VYxswXioEdyHxYPrKjC
uJTojqtc91ovk31tpcjsmvtk6N1J8yVQK1QKazr6NwiVXxc93WsV2mVsFfJEJPcSlEHVH/lbbnOO
4syW+ro+j6f1PXNZ4BTW44Xuv4qxnnYS6XH9nIHLnFaENMsAaRYQBwSt7vzXIKpSYQZMAXon/4QA
dc+kpm9YrSMFSEEt1PSd6/kT6/xR8WVOKw0nD7uaToLJiR/RyGyNMC4FugHL11kTCz9LQPEtrh8b
XQpTO1a79cjtWO1exrGjO7CRBnSx0eJz5embob2laH+KzAoCY9PoZusM/UZoeeCUxTsxyP+E+MBe
udeOGS4C+IkX3VSsEMYoG9AqDk3LoSe5EIuH+sBb82E5CoKVPMl/6oJZPhOlxPZ7NLr/NVmhB9I6
LpO7lcAPpJviJGamsF84XOnGR3Eo78f7zI7v4qeI1SVkxTFa3kFUQU3LkxdEuotvCwxLa5bkVUiu
yXuFdQZYVW668SpLQ6ct0IFGbSR+LO77h8pLvDGoDoIlu7zJ75MHlk2WC1GZyxwZcaaQvDNbnzhC
rMCxRi5YkYtG8uqc+BcYQXkQg8jvvNDWHO5IYISoMjO7g5vTwpBs/V8vkm68joDCpCWpBsxu6LW1
OR1nHxcDdKyOsduiEWp4GTC2PrD+gLk235QUda7r0ewLhQGVENJt2CQW+3klubXszRh5AiHJLtmR
2jar7MvIqOkxNTVT+HVez4ZIRm04Eti12Yk7631CD6lpQiP1fQc78Y7/0Z2IeKK8M46EVTeyZN9g
BtDfIMR+fUadhPOLFCIRcggOcviMIKWt9tUP1TNM5VAddRtcaQ9KkIGrFunE4rOOBGtLqdxFUEdN
73lcRUZ9h9BdrKE1p5Id6e9S3ZkJmK4KoXQZDsO4L3RyTi9WK4Lx4mfFp7elVzkHzVfhhLdrYdbo
tR3yE1jqMO3uslrprMNJD66Jo56BAA273DnZiVC0p652H+2I5EHjcrcsdBxrmVS4mRahrGeCrJ9W
AM4lCNvne1li9QqYq6JSl0TptaglDedEApMGl5g1dyNLpyw6NgMoT1EE1fW3pQ9UyV+4d7llzRgJ
28ULIs0hYIbpiyJnxfNVGvH4Ae2rMpjTYhp/kDZ7jDn7F+l94Mw8NzlP34u8CRT1ZLLSj9+c188f
QJ2eWEDDdirPF5calLcoSDlI+ltfCGZn2OVO/Z3VJP5NYvxpkjo3Zdv+VV5vDbP8A8R5BFow1zbo
gwqrJvwMYWISpmd/8nOLcX62y2+fxqnzA8nOFvoQ2PD8QIYLhiPnQIHsEPu8zyoA/8a7Pm0RJ784
q9JilPE8wFbnqMgJcKNxzgpMg3HXP6MZzaya/CYv+DRInRo5b3qeJ1kXRnfbA1wZAN30wUR0mC2Q
/+TmeC/6rDfcdhj8NEqdoZ6LFaUkuBTC3Vu6mdc63e4fLG47A/m0Q2X+cTWA6pMUhRsn+yA9kimz
tQiysgQJHKEGppvJDat1yTJK1xYGmDQIsKcdk6AByVRo8Iyi+m9yx18LM8hg9IWbdCg//wR8LkF2
qt3qGALWvNiiWVuTz8w4iA98rQl/WqPmTo1u1UeetCXSQ/ShBok/PcUPyVE6GcfRyXHqbN4PT8qf
jHPHMkvFmVEB89VCsFgEvTR9dCfFz+3QFh8zCMnZRqDuY8d4+3fXyOdiqVDTSdEipCGshp1mqtGC
gcf9pLFkGVkH3aCCymoo3Nim2NMpkIP1QDLX8kU7DjY5CNOLwfIYRhAzqMBSG4JQ4ysSJMhPlerI
Sz9QhwUqgYWDZ10QBhVTEoycjVVy9hf1bj2z6kROcgxBmmSCjtxJn1hn7jftmM+vRkUUeY6qotSJ
SfAdlugSEj112f0nA4pMW1RU4YROaXSJfDpUaRIAhsAi4ikessmAlS8yYolBxRJxXOZCIEXtdQxm
+dXImH5IDtHvzzbqVn+PJGmaTbLWnRczOfEbwXRCBNUu/gTwicm+zfAMcOr+3VoDLd4Qw1CoILig
sPkAPSUGM/qgeRWs1Wluoofi2/Ugcv2mkXgqhmD2U0hTUiwUPT0o3XEved2uZ3YFrocqUFf9fV1V
I8zSQmJ+rH6T184qmslcktgeWDcnI26AJezvlgypAX0ocb4G6CbZ6pB8ocwLUIcSNG7pCbfX9287
qf7fuQLb+N/NQQsp1SbCAJEDxZUvuVsJAki/cwY25rqfSzwVMUpO1auSRAxCLFsZT2LxeH0dv3m5
fy6EChDDVEJ/TYMj5K8y5EkbDKnmtlJBklrFFnJWd54iSB3teX0u7OSGpS7LuLIlnooaSpbmUlhi
J0eXaJkXKHqWPnF7sOmyac3Icq4daypw9GHcjT0pzRPg6Hkk1g/fpN6cPNIW0JwoMgeklqW/YqLf
6wE2wDhU6czPhYsxswJzfPfXP8D20YecmwplQVn7IubejtKYxZmA2cQb7aZJkEinLniud+B7fCt2
5Df8uyrzp0m6zVv3XVyjpk4C9U82uepJt3M0zxrXeGNeQZsx4MIaFdu4BpKIKXmXjYP5s5Be3GVP
BjCAs9O5ZGQ+dSKXc6/v67ZjX5ilIlxRhRNm+GFW9iZnPkgHZV8dq/fVj+6A7rBJD2iwyXtQRlxH
T5RZWtwMERc/gIp9WljFfUxcrS/eE7w9Zf6hWRneI24GiAsjVNhTSrALy+TigPSaLRzKm7Q0wXPN
g7jwLrrtT5lLqn1/tfOdBuloDn0CNiMOa7FUPIzHXkxGQiPTJh+q8TxIh2r58/oXZS2VioXJJLa6
MiNQrEZiq1CPBzHvdQubFYSLzaRjIZg65yjFUUyG1k512WuG2kyM1JYGCBt3oms0/N11k9v31oVN
Kvx1HAdR0Rqrmizkn/ASNF0J1qIIzQiZRsLOQonjfwmBFxapELgKqtyv5GU7vk5OvyOIoAHzaTx6
TP8g52VYo5u8bSP30OHA+nqboI5RxHS1E8E6gVd8z7qVWcGUbvfi8ZcLwnDeTYxZ3CtQhCIg/RIo
x2HXgvCQFUsZfk+3eudUrmKewLg64ZgOp6bzs+6B4SKsLaQCSZHUa9efSxFejRLl7EcHHXzl5FFr
sEv5W9xhRF70r/uI7uzmzZDVIQnXpAaxHJM7FAb4nXJfOysAQIR2pkT8EI/50+KHDuuNxDiCdKe3
KDT0fhTyAcPbevIgDmum+iOnPvTNS5bkzvWtZYQUusEbhfJfIaXnFytZDLObWTO824Wki/2kgkoo
dOlSkBWJnnEzHjJ/OuY3oFW2FG844DW9T++YORXjylWpoBKNnCyhrQWbdyWEp6RD4WD21eM+Opu7
m597a/E75lN6M7W6WCgVV7IKtDslSYnH1TALPfYF0S/Fuy5/i+OIwUfAOHZ0q1dDnweU7FhgWz32
lWBOemP1i8FwD5YVKnNBQfcvREW6jo+GCtGYYl6fKzC+MS6ebT8EEbWGgfKvUgsC161xnMv4XmnD
gT0dwx9Q9mBkRNur+TRCOYWEHp0QVjCyLqe4DXT9pmaOfGwGD0kFTT/+QP2d2jE+zZolHUgyq91D
EAn9olG9KfvbKLLbMujWoxy+/YsjfGGRBM+Lit84YfIyreB14QLdVJG75fT69bqJzdN0YYKKv1ys
N5I2YVFjI5hpGZtr+yGFT8PMwq5vnqALQ8RNLtZiSGk5zDkMTdrrmnr8GohRZs7tbday7hRyGL8k
ARemiLNcmKolBR+K1IWQGi5Oj9k9yRoNb8RYDua8QNJmp6opop8gmkLmj8/5ih4CM05t3mwXv4JK
6XRungydhIyfDxFiGvxmdrUrMQql3l//jNvJwYU1KhIDqL9ymPtEk/oPNZCt6SkKejPZia88CsSZ
y+1Yco3byd2FRerIcQVXdFWED1rb6U77g+gWh7Zy7H+sDonB/+6pdWGPCsG8EI9qT5KtJDdnu38c
U3eFUvLgxp05/ihPkqX6qA2nbI0TxpekJ6HGtR7yUoXlHlMXQA6j0nNGfyoB4Mo38r8C638ulB6D
yuVoURpy6stDCJXrDFMXiZeh29+CH3Has7KSzfgs85KMGT0J2nXUvmKgBMwOoYgiSVfuk1HLLT4d
WKyt2/6paIrI6xA2lOipNVWstVqPSZyBkGIPzanZ13cdZhDKU+VGdvykMu63bcjEp0X6qxVx3ifQ
PicT+ZUpZ7mllK0ZxZ5SqJbSD6bRTWZU6Waz9ibjMG7GugvT1E0hGFwZJhCvcSH3KQfprezIUDUk
ypG2FMiu9FGRZJNAflgfc/MevLBMXPki9CltyEsxB8tJ+BrPfw5hABEK+/ryNm2osoQ2NAT1eDqN
XecpT1dIIbqRts+LY5xV9jpH3nUjm/cSlNehmyrIMEbdS+MaqqqYasAR5ZggN8AUJv7ZYA5IZPb2
6dsCuuu6oAnQCFdkHhpt1G0xRIZRNgSZ3zj1boZnkqccap7fwb6OgQvBiZ38SQnSfeaywDZfugq0
beqOUCNdLwXywmqnSjl29diBfo0f3G5JMdICsgBTzYzBNpKhPGqR0ZkKVMXcDKLX7vXtPicvl3cm
/Uuo+2MypCTuZFLjsFdXARdnuAMC3E+CxGvs9P78Htu1uMt+wqWZ+AI6xv60r0BeQ8H3/qKBNFe5
PugropACGal2p2K0JjrKQOSUTvbAeth+iUa0NSoZCUuxqpUE0agADKg6DXd5DPboJjVFNCX6+/4p
so0/r+/wl7cSbZPysyUtWgwrnSOg4E65md8CaP9NPSgephS/iwdQ6Px/TyptknKvcZi5cUiwqTXm
XAY0pqXE1OUnxsLIRf/VdT4/HeU6g7yuA98g5nSO9gpNBu0lL0H2BX2R6Y2I81boFMdPy64pTag9
ifcM83Q4ohdJ5SFdJlYL3h6IFM/l43ow9iTQtj73UYioMql+YkO8g2mVxJ9ri6ZuTbiPloYFFr1Y
0Sm/JTq27Utjg6XhGU00T9ldXyVjkSLVsSPDIE0z4ktyWW3JnGg2/KnImbTjdC5A7SX9xKl4TiMA
VZKzikFxD0jzvjeNo24awc/76v+dRdIWqQtLK+u0E2ssbHxd0NpKAhWDu7OVn2TIpZYWq4i2Hex/
+SrN+1BLZZ+XCxb4E4Qy+hJK9K3HCuwsM1R8QQmq5SrhbEYPOi/zBvSle6aZLzkOvXtUTFkLvosX
kiqSDjgR6u1B00uY7lgjESz/oyKJCsW9eORwPaxRYebDnhOCin++7uMs56PiiBSro1L2OMhdfLdW
Qad8XP/7vwDK6N2iIoWWq0qWrdgtSJ7pHmdqPmHGEG8VCAABG4Q7zssDYCKd63bJ3lwJFXTqO/FG
X5YQF3fDPD1U0U2y8I5uaOYITv/rln5zi/9ybzrnlYwqBxMiTJHzCxgL3r7aq2SvPjlT4m5+JPPi
hqW9G60pqSZI/TibiRxihEb6/aIIedUPIraZdGYgzWWiIeUmoKaTrBRbzAqNX5qs1GeVqBCyyKkS
L8150bPNnd/4415xDA/MdDbzoc247ejEFG03pUMdHl3/nXGjBoOVg4MIeGy03NITJo9BOKlhpoUt
nsdKWmh+B6PS+67KyGE/9Ifp3XipLE0ztac1N1V/hXQ6tCJnFl0oa7lUhIkgNz4NFeIzHy9m1BzB
h+TwkAdeZs2OjX3Rsehsv+C0f35OXdZ56NPLMo0Mr8EmEyY9lgn0xh16ApFZ3sQu9Lc8MoUyuKIb
78kxZTVVvxQ0aMOUHynV0CRpT64i4PyT/eCBNuu+9AnDYf/duGU91X4Tjj4XSj1xukUR/jdN3ldI
B+eH0o0cJTKhMfpcPOK0BGll8T4z+yWB9GtA+jRM3U51J5eckmKhrTtAAZpDX07yERccNOg/SPel
t8hbhzXSvh0HP83SrlRxQ4bPDRy8+CMTIqtbjnIMatGqtK6HQWH7+v20RN1WZTHp4sLBkvTQY27d
KfGmARbdWvfi23rHu31n1r4UwKkxP5F8Y1in68S0H1H3WCrKeaiTaXoeqMkaGry9SehnxyOTHHM7
0n6uk7rQMKkRFw3B90kPBN2SBaHdIdJWibliZiOyWVkvy3HIvl9UFzJxkcOcZE+lUFqrUTnyeApr
1eyrU5MfGdvIMEbDXdH75/APPqLotYdmT3iWgAEAeb52PxZm+iwEemLmQe6NrI7FbyLtr301qPqN
LtQ5TiZMh0eSlBJGKzKtOFtpgiwhdUJnYLgs42wYVOzhchV5KSkxjvloJupjuQi7uVRNOU/d6/u6
ncl9ro2KOpDh5rsWYCw3nqMbvo28XspuC7X+j2aoGLN2fNoq58M+P6TpZErZbhl/XF/Kl6kI6qTR
+NZ4MNa8JM94kMPezeDjyF3SDEyOZDpYcRY39cOX4iZxWaI8v0m0PneRfM+LkyA0eq2VMUKoYvIQ
HzVFp3Ybr9/jP+RaJJvUrPCG82avPYLEewcpZ8baGWffoKLMagxdVECo8KwpYbjVfeIQmkcpADa7
DTg2ZR5x+iu3hkEFGy7N9UYn9Yt4V5xkp/LEnYaZb+DmmHUL1lVMQ2D1UY6XiNjqUXMXn2NL8Ec/
gj3Jat//QcpKjtfv16bQgNhYapRUI0+PKeAtQoA4o7NAnobyno3TY2Q46CX+3Xn6fFSSooPz9K/p
Y3FSXDBHufpt6Ku7MYgeq8d4X9103/j76y5z/eQrNCwWDC9QoVfIps6L1XG+UZ3ytWL5JcsKFV+q
YZL7JMPiwqcxMeXn8qayCA97dAQLmL1+QHHxjjVGzLJJBRsxLZuG60hMa27k8XFI7yfh6frmnVkT
r7kI+Q0XJ35aoMkRY0wUVS4MzJx6MNOGSE+Jeuz8LfLWYEW8kUAgmb/I4DsRHIImyYEmuf47tvPx
/wUeQCv+/jNqOe90hVz5I5oK2R9T14PUGPDOrrBGUMmgx3ndHiPSKTwVZ3ilBEKHPJo1BY3LGRTN
hWqrUevoHF4CcW0PyXAbJ8lubKd9p2MWRQbjYxHeDonm9pEUW9mKIa1kDStTV/hnPA4js254NGB4
fXf9x25XED43hwpR4rKOeajiGy3pTlj/yIaX63+/SHb3mhNQCZDcF8lakyeYMaAHKTrSDVjrGysj
jBSEj7mxlbvhQIrluZl5o7X+6J/ze+mjvWPL0Z5rfld+zLk4dOGRoZqH6VjipA1BeByc1S0xsa+5
gi9LYPxrnQkI0O4WfW8vs40d93h9L35Tz/612efexoV5ZPCp0TQwP7/Gt2C4d1O39QmpiopznkDG
+s7YscZLGR/4XAq4sCkPet63NT4w3yVmW3+vxtvrqxIZ5+t8M11YiKaoDhPSQOsckvY13miPqPGS
ObLURXr9NO+New2pIFEpa3G/S4HgFDbQaruGZ859i4yL6ZypXvycbKrBQ0LSKPWdt8gTJnLkXXir
7mRTRZJ/APvfi3rAE9Ve9iEoAb2Jhdv4TY/q8ztTgS8T5jqPSTJMyjnCIb/pfcI3KO7ZgEpGHD+/
mC9WW0Osd6jIavO1tLL+vW7dZWVJETHO8Pl2vjCSFMAJaQPpdMXCMVs+4gYOm3M+lz9f9yWWs1LR
aO2nThwjHBAJhRldOcwR6whef+cq53fwxVKaNp2ymDQhhD/0oAmgLIYus3aCYo0Tn0aImOsgNUsd
7m3YM3mAGAeF7kiooyCq/TllsgQkaaGH4sW7alcHCWhKMmqZ+ouv7NIDk8iJsWq6SVHqklCvJMrz
i3Tg0sFq69IZp/Aebw6rksEBEWZ+FbG0Glhp2/msXux2W5Soa5LXL0H7arve1QNM6zqtnxMucNT9
eDdHszhmPYSvZ/oK3bOYxqUfZ2Ba3fBd99ZDbhPZrDEQX8Hk5pUesy7FOIVnWP7FOuWk1WKBFOAm
fNkZcI0YE0fV0bB6R/nxz6YHWSapGLPUKteCvhZ3Sf22rve1/DapDFTlb3olv+LY+W6/WFZV6fiC
BOlWHpLOBP9CUPrxffbGrtRu50y6YABtropASVBpAjfnM8/LOPnGA+hLD6juFafJm19K3CAJsLHt
h9CayW3qD7eZDa5ax/Cvh57N2snnD6CHYJauSEaelMTXWrKGAvpmde0m62E2bkoWxTFrtTS1YZ9V
eir/zIylwQJ2wC8wqE/SYki6/Si8zAJU0iBMXfbSWfVs5pa0+2/rJdfoxbdtynpYC1KUn5KHEkzc
wB9Zcn8sRGxvPdvXjW2XHS52l3riNP3IxUIMa+pR9rg/xGdlHzkQlDsQhasO0l3DY+63Hmezyg7b
7+ILy+TKuVin2qXVLMHtcDRHmzARDk/REYmAlYN9xmCiiTZj/IU56lhq5YTx4UxC1znPD1kkOWE9
+0I42+Vcmko8OkqyPjA2dzPjubBJPXC0pOOWYjwvcbZXG6BUl7BINjuMzHksv9lOYi+sUa8bo5FG
rSexFYrEOwwY3cwVviGI19wWJLKxE1oYMKpYDrR5g11YpTKDpCxyoSaZQWvnj2RsDFn7WQyxxQQJ
Gd3qdn/d3DuWC22/Gi5sU7EJNGLVWvws48gB0Bqgm0BSici0q51ml2GodLBXZ4pNEpfYnL2MyESP
zEjqHPUVicJp/K0w0NXhgmK4qXQwdHcstZXtDsvnWumJGTFe2j4n0JDRHSE9hAYAKELjG+4v5k7S
6uWZqiHbh0aRFFGWVKDEKZfShwFYrhZQdGGdj+jQBwvXO3zRulLdHwpFdoDQ864fms2UFhKX/zNJ
+dMicVyYxUDkyRDRWIedFB1a0Jm19f11O7+JP5+GKOeZFj6pwMOIi80nhAK1mwNrozgyUMakDsh6
7m2mBZ/r+pJjGuqw5hnWVUqClU0HIXlRBSboZTvi/FoUnU+KkIUWxhUfrDzUj1UQ7gawarTOigpO
AmAqYws3y6gXa6KuqrEqVclIsCbFFAMC2ojt6EiIBMQ9C4Wy3ce4sEVdVMaw/vWeQn1cMRWUBlCi
INo1xQ4fzB18oApZsY31zagrKimlv+BYQxA/CofmVGKF6I7vyr3UgjVEfolsifFqZ9kk///iWiwH
o1MKDvE0yWVLBylSBaBbDEk1xrfbzMQv9pO6m/KU/6twKwM0KFtVgMLbjbgrnyFSakJX5U+GPUYo
EalQIkljFFXEV8oDAU3LQfzW3wpmgYnmBK+NYTeN5vwONQ6XVWbcfvVfLJUOKaosZzHJILPn4Xl8
IDiwGRVGcEfXFhNTQXziSyXrwhgVVji1mATAwMiZSD7kH809QYxojnZXjSYXtNZ/d1MaKbOssrbw
A0zK77MruJxZE82qJ0LqnH+sDqGZYR2N7VXqGlANvGEoNDVaXRmJoHf4mpVRmxyfmxHzabx9ED5N
UA5a1xrXjD0SNrG/V5TdnD2kyyPDKVk2KKfs1nye4hHLSA8jaF7AQkoK/IM72bU5A3NTg82V9Sbd
PAiGwRuqJAEeTM8oiEbBcS3B8odtYqnaS5MoTqR8i6PImUCG1k+idX2Vm4v8NEg3nyfZSJuuw0Z2
ba9hur17ht5YDtRLyprL3j5pF6aobpBaK2j9EswlGfdo0S0hPlia1S1b0GwzT7gwRd09UxMNukLm
Etp8sWK5MBcuM/twr86af33/mKuirh4+0viiIUg0GRws/DF1M7hItxse2FVD4nBfosfFqsi5u4j+
cyxMWkiwsbq8j6VbYKytlkc+CaZDLS8Yd8Bm6n5hjLpqdDFsfqK4Uf+2C53/IcYdtNm5/vuUAKoz
oBwld/prpIHWkbGlm7fPhWnqcC9JMVUxCVnNj+iejNBwluYod+ENptvwNvpX4erCHHXO9XwqspiU
uzh1dGa9tnnt+/UVbb9FLkxQl0xshFo/k/Fh6SYEHjO3s6MYZL7Amy3uG9WcndIBoWFn6i56aVbH
+pjbCdLFD6AuHrHJ8qUgB4Ko0hOJGUzo3TaQ7QU9LjhIK0dhZCrX3UejG82aFiWAB+FY6PVq9h1I
/fkbTn0SxG+TtpgxVl4JTIbx646j0f1mQVPWXm/JATmqXv1IJhGVk3JHpCAAj3dZjrPZQxF5UZFE
cAfhX8pzKqEoY7lGQh0e9WAFmC6GLFN1kkoz8YHlszNLAPNZhkJYjeEvIEJRx1zs3ksjU9wbb6xc
Zis+XP4cysv0bhT4uVcRYOOnKQwtTgb9jSZ5eYMe0rS77tNbl7zIK4aqQ6pHkM9t5ItgBE3mcdUr
3I5ZWrqd9owi+b+4mkTekFFAVERDM6jIWoaCFIWGjjCgTaKT8a0O1nhNc7OlmJzri9mM4pe2qNAa
FqHShDOmsNZqnU1l1e7aIrltZN5eu9GJGlA0GDMmkyRMuonOIECT6fovOBe36eB++QuoeDsmaVr1
CT7eEkDSzLBXxedqezl17yAgPUInGdib1+hNh+7AbAoyoGhWkZpjZg4P6TsLBb/5ccEErakij7k3
Gsmd5nwvRzO2XucGZ9CrQGtC1vQnWdCXBWMiTZQ0fF2BVlHJw6GWk7HRXCUCapEUwKrZhOZu6sgm
d5wwzTvpZmRrLNDk5tou7FKfupYwcidonebOqd5afBU+6cIyudc/52bpFOy1CtgAeAhu0G/toqqq
aJjgUPmu3XVmB8gUlJv8GOlBDzGcCiriRHSkf2JhJTfvmkvLVO6ztq2w1qmBWtArwW0Qdbz2kIKD
PdyNpuJwd6GredpzeZIPacCqum1i1EUDnApwHVxodFhIs1USpi6CRlVa4GkaVQGEa5xxBZ9sD0Ug
I/oxZur7tAwQ58vbzhSU4X0p8m/Xt3/LtyTe4GVNNmRRpic3+SzPhnnGrxD50hzLOwNz8EbGoHVj
GaHSFD3SpbBJYSRVMbnZiaa03ugdi0l/s+twuRbqkoniHrvcwkyLblz00R9EqGRBn84GMO2ts3l4
1GxFtxLUXcojJsBYtamt83Jpn7pVskZvJjmE/SIu7Hjd1T1LsYq1kVRyAv2YekonWGimygtFb1EQ
1ZLJvu4TjHXQbCNZHFdpSKyMfSMEiywmlhx1+n9zii/KElpaxaCCg+elgZiAAQSzltnIip1bic7F
N6HVJHKtkVO5BO4o3c14mkr7zJsDHqgssCMBEFkztm4rsbg0R93EQp4kYyVjUVIhTM5QV0deHrxc
KR76Ub2foo7B58pwCFo8Aue5KFUNn8oQe0sEb+agmEvJaDdvZaiXiyI/4iKBESStWuUsJXvY74Sz
pJbsth6LHmPrKXpphooSSgtWtVXF3vX6nzF3mkcU0LrYVIzv192bFSc0Kk40PD8t8QxDnF9DVACt
0Md6N+5iSGeCCQRyN4SoSN5JJAMFhxYr+dzsMF0ulIoTayNqSZgTLNz/kfZdy3IbPbdPxCrmcMs4
w5k9OwfphqWwxZwzn/6sHv/W5tei2D7She2yVWUMQACNRgNr2fWLYcqQm9gyeqKpNbvRQX1lD5iy
bEsljiLqSk6aoXIepYU352F01MJq9uYeHD9TFUvuvo03TzcFeAAK1ucF6RdknCiQhLySFeIzg02W
57tX6dI5GVDEA2f49JfSqJMcQD+DBggEDa2F8JA6gDzkzeiFd0OLN7NnkDTty9u8zmAjnWiGE/yX
1/x+XPhBi0qcNG/Zsfs22LyzHMFJjh5sYM/vhIQ1woUK037AEGss0S3d8sx5wMQPgWHGul1tJYHV
r6Gf9rt0KCSpxq+pY9EXisnVOEkws6hk3FQ378ZrQVRfShsmfYrmnHxU8cd4Sa6okiMQUyfgu3Q3
7D4OI/PQ1CN9m+tSWyPzEDI/wPZiNxfj5UxUu01vlQTFEAxZFgyRvg6HYyYnVZqhwgZMangavQg4
esYN9oDJshXj4LvuA9L1/Foa5a2Rasx92qaIfxdIFrNihg+1o3rRUfUEV3TGl+ms4RktfUYrHx5U
XeQ32cV+91mzRvRUW3fQbDJSio2sPzm+Vnagjq8Ma/tkI1ZzgzA/TaJxGsPosZhws9E0p1pihrjN
QmMljvz56mDRWynNME2guVXJ8aYwxJGlZBMjWLeiY21t6vQqFlEuxBDfNlA7L5AfMAxiz/r9fkbY
fAZdS6EOrx5EI2kYITRacNH15BpDLjAy5l7LO+zUsnEtWbajDjEQGqSaGiA06m5qTMBb+2o+PO9r
xTIddVBlgLM2OAEy4im22+h7HobeVMvmvpTNMay17ajDqQ0UQeGJKpOr+hWinLwcAA6HyWS02bxY
SaLno2den5RFwMlbnJujYMagt8OmrDmf2Y11xve5/pSVb+fpUgxAVSe+nd3GefS11CRn33CMz0OP
Pgf8VJUdDxEaevbK/F2vWmsajn8nhEoJJVeLyqDi40RAzjajsrayPrvEisHIiixlqFwQBlmQNTqU
kav3ur/tg2chZZxfm6eJYKDJIAuoBmh2PnEsxXQqi3+qhH+oYf9LHbt5B/gQQ1+fAOMVDEYEMXXT
92axdMBr5PP7pA3teOFFq9RZq4LXAZJfThRFQm8IoNqCSE8Xyok651IyEM0IUE90u6g++Gj50crf
gzNZekvuk9ThF7sZjtL3fQ/ZrGfBdytJkqEBn4mn4rdURz4e1YXUs+SOBTC0ZzJA1OG0HlFBl5Fp
2Kz9ns1QXgmlQ3lRyjZSCl67zr0RtproMThgwd+OXdYswVYor0XRZU8qD1ISQb8wy+6kgQNq8ag/
M4xI4oj+hAoI5WQD00k6f/3Eq3zRoNSpc03CdRhLRIRnjQM6Q3xuSxM7NYfAmh/2BW7F21oeldu5
LmwjAehXbqRHL7GUGnbL4flvSvo/SCCYpNEx9qRqskZ3L3lR58aukFHDyQBXlHsryn3Q9TEOka0L
zloKlT4UPpGnZoaUOHgcKqAA6pcpjkxJM+z/f7uta2CqeEun2CBsg/hOfej2AM1oY95TOlaffevz
rMVQaXcqBn3k4RCAAZstA/x0fD1Y2cgy2+Ze/FoOZTdJMYo51KCO8tiIWF8Ct87jP1jx82COR7I3
AHgvwPGxbsFbH2wtmBhg5e9iEzR5U0PwvOh+P742bWJmIfjDxk9/98Goymxu5qYxYtyOeEFxWjw3
iZwXA0bt76RQ5dgw5VqLxw40fhbJlscQu3HxKdTf96VsXlTWVqOitu+LRqu0/yszywdkPTQq5FsD
V8swMv8EpmYtjUrsWR7L/ZijdBb7Bz4KzaM+GSbHfd9XiuEJv8x/LhUwNhboJGaFqw+iFZaPs6J5
APZz9iVtnlQrhVQqk2eqBCrbGb5AwHDih/hUW7lFthjacwuSSRAz2CzsGxJAdF5fi6TyRcgLZVvG
8PNWA7PGlDiSyloHYYmgckUBTvGgrSCCa5LM7DXAssw8k/6OfOw9RahMkVRV1IkycT0sKnzRvrWX
+cLfLAfVVsAQBHCuHFxc8qG+YpL+yTPb2opUtghzvU3EDMIjdFdtkRsHq9Ub7y/dg0oVemh0QA8g
38oRXANXcIxe1yaBH+vI7Ochvm15kwkivXXyr3WjUgc4xhQpQ/5wo9hsX8IDVttfges4ohFZP9Vu
/Mh8emJ9SiqLtJqC9+gMYTBglYd3unP7EB74xczvc0A7an7a2O05OTT3IphiOpMFz0Q+1p4nUWll
bJtU4heYGUifr7g4nzXDCM2kLI+M70lia0cQXYkPbVTIfQLLJsfqiTAJVE5wCzRHDCyGNgu3bqvs
X31G+j0jHMSir4nzJATiNUYMSu999LkUzhMwQhiaMXyGftbADPkkBgqEpS/RXYwd2+4QuFg4x5ZC
54Uu64ttVttr5agUU7dxq2AJA1f0instAME527XOm6J8GcbexDPEQVb8uWvtPPy8ryrLrFTaKZZc
6rUWvtotpwjl1tDeYB/O7MR7LmYiaPAMh6HSTFdJ6tiqOPD4JLeF+LrRYhVFYGIiz6pmzdL6b6mW
28nAqvc2pxrWFqZyT9J2Kje2sLDsZeAyBeLSUQ4tDO8XdnshfIexNThL4dR3Sg3EmchpHip/uGHz
ujJOE/p1JI1jTi5JYVYKn5PyTp1e9j8o6xCmybO7VI1yg4R/C+qy4S6979FuNazgcbSTQ3tbgZaF
BcBEEtpeIqAyzmJoWlYt+K5ClB3VajbH+GLMj2lw2xsdkJhZDwQMG9J9a6DPiQnYIRCehf4pimVn
iKuv+2Zk5HAaE82oSn3hRMRFcgRa7RVPsrpgYIpxJjJyNU2RPYaJAjwpWK5JsOmZFQcpE0XTAF7h
vjosi1EJpsqKQao4yJG519EAOrfA6m2zJJA/X104pqBZxqGFBE5Xgf9v9NjiGlg8iqwwpie6JywC
gtLgWmEOIFwTneZMliwMxziRvY4r6KIL1HaruESnym88w54Zn2yzG6QKMp6lBFXRflk3CsMc5BB8
RfoxiyvJID0Cl6/d4fRLn0aXdycf3Id42GD5ym8iGwDdiiAZiqKTXL4ycQz4vrLGxDnhfjHAR000
B68jIJtrgCJ++Yc1Pmc0DrevDx9CqWKGqxU0QYG95OplZ6eoRbUAN8mYP9fajz/x0Q9JVBbR+aVs
tRZzWDxwhBOAKo3AtNgXwVCGHjI3Grks2xbKcE1hmGoxmskY2dwivoFXoXf3hW1HxE99aEyzdAq4
SiyhT6XFr7IxPWlj2jAU2mzuq8KHEFKjrXxixKhtJsUQwrWlq6M/I97wHcaaIluSEmsqjwrAtTkW
RAVLNSqdjEpWKK0AqXEAkrE0Ci6YXIvsffttnyofqlEZpVxmVUg4Upro892cVS/zwtmhjNmxvrjM
JafaRcYaMNnOxx8yqQol5NRpisgsYLlohsX1w2NpBOepD1jDTCxBxFNX3y0pUe5NCTwxqQbMQeQZ
wDGq+yXOvuwbcfsc+1CIyhmC2BT1NEKO0WuSCxyjV8xa+n2Ezd5ROeh51lviUh87XWR4/29esz8k
U4lDn4NSE0KYUroV3Dm20De/5mdCGRUdsLzIhP1leSWVQGaj6ichgcPodXTDDxjQT5jJn7Qwfi11
/tVKpcfJ6yqeg+WfHBx4FXZ4B9wKJMxBxDbrVrCZrHC8iALA+ZHw6SBLi9boY8yHaiImO+rGnLov
PLrjYfRp30c2JzUJFtm/kqhI62QVna+oISVj8iR+qcFOjOWRe1IWy/b8hi2/7woudeNr/pX9KL7t
KCvpVMwpUcrXqgJHGa34Ii1u9z3GUKGGdTutP2NCyM6wEr6vMfH6X77iSiQVfcqsxJN8DfM2NRv+
W6V8CvSz1H2Ja9bw+PapvZJFRaAsJKFQoKuI4YfRIYMsFbYlgRtKYJvAI3g3plZhsVqLmw/m609K
RV8k6bGuyjAq1uwHk+A0TiCC7G1+MK9gWRarEbeZaFZqUsEXVXiAnUCbfMVgrb3mQBBYeWy07385
hhi6m6nEWhNgbpLU5bovvXYHYECcEp8FU8CIPbqTGYyKNhtoBrtCA84aHl1MsTDz+JJgknJfoc2k
9WE3mvJRz4L/O8CNHrzt49IfUGC+7MvYPGxWMqhMIoSaUOoKtKmWUy8lpq75WcdIIiwZVA5ZuolP
shDZKtbHM15WbgNjcUpePuyrst0qWelCZYtRF1qpJI79D9Z5ZMX3BOlccNJbZsG92a9YyaLSRJvz
gVr2sBvvY6bhlvj0eKxwp2AFj8ySRCWJIsklJSbHNLCV7Abz6t/lLz8PTG98mpzSCu8XmzCN4afY
sdmdJqyWA0haMBcg3zWYpx8DrG0tz/ltCNIPs7rJbiKHZRPWZ6bySj5WhZJHMH/dVK4Si69Snztl
wzG8iRV/VDbJ9UQJO3ImxHi0qMNHWcRgRHGa55gRfox8QvcwuUCNjLiD217hSNzUIxikIhsBfLNu
+HAlun2ZSzkXScvVlYZjex+5g5ke++P0XFispz/GJ6KblyHeHLHzAJWM9lBqjZnlj9iGYNht++Kx
UojKKcUoz9JQkgyZP6V87MrGbFbLuy7e5emFl390XWELASP6WV+LSjI5sJox+XPN/nhpxNdqnPbI
Hi5ilAcalWOEMK36mCc5ZlBtcSgvS1odu04uzEWZD3HAsYboNnFTVse1RmWaqalLUdaJRBBvN0/T
9+Z7AbI97dLa4R2HZvexCa0gNFm+wqpO6HZk0I0FVqqQeFD63c0/xBflLE5Wek84G3k3wlsUwNuZ
nPGbBpawImiABQ/0nlS6q4wmnKMMAzXDqJ9nkFCZeVip9hjl3zitv9Pq5Hn/2NgWqBs8b+gYmqZX
+Jahn7WOnOdwoZtS6r1ARZNbGf0oV/y8rRjpazs6pA95lKNW5ahVcQ55VdCXjiTMoDkLtcTkI7UG
RWY/WkatCCduCCszUuPWQsuH+W03SwsZ87b4HQBAoAfYxLAWJT2fiFNVZ+VReFsGoLAlbm7p5xot
lsku2QRrm9lnJZTKC3ou1EsY4tPyHveoY16qqZ38WcWGb3qnHuaj+lW7Yx2fm193JZOyNtgiO2mo
oagRKECzE85JjLnwordHo3mVRe3+75yJSg+9AL6VXulwWKf5G17BbistuBn0ZbLatP2cydlxX97+
dwRRDdUrKGpAThoj7rVx4Izal5aJ0MmSQJ3qWgD0hTCZEY/inYAOSxK8/50KJLGv2h2tUSzRUOEL
FbNiY1nRqljsyptHw4cP0BdzKW8WrUSU42Igub1HplxrHA0shJ99Sxn0KLtUjuGUivgWwJsyu0yw
AY75J5fTlSZUS0+d2jkq0K5x60EG0SqfX2IQhVrh2LvNUjp8EzEEsnSiQpZP1KaXRugUBSn6XbOX
SZis3HcA4kG/3LhXSpHfsHKApotitenICOVAHqPT3E21+TII+qNmVFYsiL7a/dGjx0omFad8mgZS
mMLpAA8T2LoaZlY4L4zgZOQ7Gh48TeZo6RcYr1362opVUCDV7WDlesVoxG9f6VfqUGlAmlU9qGt4
+Ogvb7j8gvyXv5vujRuyszEeFtZzLUszKimo0sKjvQt5ZS44ZfS9kWYfbOXevmNsVvorrajMkDZY
6ecy2C8dyu8YiLoNouBzSzhOwpzJUMvwdHqqNSp7vhCJp2MRpTQbwI0dWi/24qNxr8yEwgWPo6yH
MYYZrxfalefrRRVxyggz1uP8lOQYwpfEr3XPfd234/az1Ichr5XeSs4w9M2SckS3x8XlXyrXxL7d
Q/AkP2YvguUrVvnYvrKGk1kGperWloOztxmU08vZlKvPfcdYjmQJoJx+7JIg1cjBEZRVZZadZAdz
/MwwHesTUZ6u65EM3C9oMfvphUNqOo3v5U1zaJzJkSOzbm31tXpnXaVZqlGe38xlkE0CVMP8JB5R
lOwT8HsODNVI7v4l7yqg2gXZLiaEr8tSK69YakM3SjKHPFxRQdobZF/52ALdM3c51J4+CziKfJA9
gUTrlcCh7GMJzwyotFXezNPUVDN/mUQ7HVWw3TP2czeTx0o78mFXwiqpyRbgupDkgck80O9ldWcm
GhqeXOHsW5IlivL0Rm75IK0EdCSWW1W5CF1g1s1tgDp6X85mHbNSiXJ4peekjBdgPzGPLK7AdnOg
m4vQ2pLoaWCcib602tO+SJZqlPtrSdepegbVUv5GHJ6ERLJEMgUzvu/L2e70r3SjPB4zlJlQB9Ct
dZRvM9ADElu/G/zBCcAbW/hsCh2GZte228o/AAyhabwIgQYKqChtHJX/lnKvfZMyTrHtw/lDNZn0
f1aSgDQnJSEPSZ092MoZc5tWiUeUyimP+qECrbLNsCXDT2SqSixroajCBh9NxFZjeFIwpDZiXDS4
Kw68y9vlbfHegQoYkxBsDF+WWamCMearVJ70q7Kg7gZFmP6pApFeeNPauinhoEnuC2a6ZCQWmU4s
09TFUwehwoCaMTbz6aYeHsE8Z4b6fNy3rrjZrlt9TjqxNP+GxHifv2CA/oFAOMWeLAAnS8vNQTMb
B4SBAJ8XDwDfu0HxlSSsT0w+4U4qlamUU7ZNVs1E49mrjssx9AHKfAbMP8Zb2IB/27PvK5WpxDNy
kRanHKSNfvGUHkLfsFo7+AbOjf8ibftcMkB+hH4MnlGpeAl0bclwaJHrmuIqh9KTgJQKcC60vg/i
AZsyLMTe3ySfD4lUwKiKvpRiDYkEBra+4qXnVvJq3AdmCSbw0BUY+3BXsNBfv9+HRCpMolnPmlpB
WYHjHbRTs2ngOqo7vV+/cCba2mSJ3ZHvZKCJc+81cH07M8uwaWjyCFt2ISoRp937PVQExXGlV2mA
05IwzgM0AOtkxVv3VmdmfUjOxdEAIGdgq2fVrhzJT7HY1jixwyGJSQ+tbXjJibzZx/Z/ITsjsvd+
GxVwTRrqQs/ht81i6EtjeM4FmRXULJ+j4imPjSbVJHwPXDAyM/CgOO+JwGU8418X2IPQPMSC3b+F
TwYuBY0CDukcnsHi5fzNafHhGVSsZalYLc2MXyJ7El5zslv9e3xUzeIhweRpYNUs2L0rg8Seeakj
PkiBNxOGJJVYiwsGKUdxWy+3isoxUnP+NGCCTk5MwePdEkS6xl0OEMDRUrDz8sAa5GZ5IVUEhGGi
CXWFnxKGjRnl5wrG1wUGMA3DneiLXt82ozz1EJIr6bPeTzdckjDoLa6AtTs2pS928ogV8YUkFN4P
X8ovjS364g/lNlRNEINigqF6uhY4R+CnGmZxCW7nM4Zh3V40F394IRA5bEQHVpaje76SkWXjQEqs
wQUO4A/tMB0UR7tZLKRVs7sJb1n1/lXNPTNQWU4TKyBfGSSqbponTMreNE75VNo8iK6ZsrYLj59x
c9V+VWVNs5qnJX+Nm+oIZiQss0+YAQCQ2H39RMDDjWPijSw4x+3K40MqlZtEdOn/CR4RKE1Kdj8v
qlNqnK33j4UwMup/pj2pLJWCX6jhr9V4pn7OpsEe50owpxJo+l00mLWI1+Ae/bm6HW/iPD4mxfy6
X/2QZLD3RansJAXN2MYpfGiccrPi4M+qaBdtfeil23h8bWNWemJFK5Wd8FyZ5gpx2gLTjKbSgmEr
4hh2/U1J9/EVqbwjLNlczTmExDMomEUrOc6A01/OvccRGuYLLj1Pk7942ct81r+OB4Fx/GiM4+c6
hbVy3kSM57TX4Lzp8FwOZ74/jKFfRedOO6qTVYSeWjhg+NNmTKc6rW6mmhnMTjBZc3FWtWc1xW1J
/zFPX5eYN6d0wCqam6ReKoFV3i5rx+B/dIKrvvbawcgOOlmLNxvtuGiHZj7N+SnknBH/vXcaw5Uw
+8d9zoej0J3K6VEaz6NcIw1jHSv5VglObcgWJ1ZWW9wG6XlI35X0JAFlJ5wtTr0rURs0Xiqayjs3
vIL7qag/1/2zvHw1dMYNn3yVHV+8ftWV0eIKS8+cDqMNCTh9wjdZvKTTYC4tANrqxzE6YZXR2nf/
7SFz5aen0LRT6dwEY5CgFuls3lrs1NExJ6ybYgRKVAFoiQq+CJZ3JyfFX4TuK3hQH+TGWljjyptH
pSoaCpBNDXBbUC4rckXWZLGIQIzuFUE8SYCImIvF29d308QfUugRiAyEXuISQkqEkarW08HGYGBy
/o/aXSsxVMXfhAk+IYcLazbVjZUIhjN2Esti213QlRSqyo+Wtg2KFMosvdnZ2hth8MtBnJtEIPBa
LMLSnXklsOZZI4UsK1LHYNNoA1fNUI9gZElYGBtRPIJPnvGxtkvHlYJUES92XJEYExQkAMqypZxA
vkCI5wgUlnqoavbFafPQXUmkjr8pnbpFiCCxt3Qvu6t9smmRgWXdsMjcVXOTfsO9gBGEm2fQSih1
CnIauPyEGuaMjcIO0yUyp9k4t1HlV3lgw5fMqEl+7AfC5jG0kkmde3KgivNIPHQaCn8q7jK9Z3Sz
t8uzlQjqpCtVYEVzLWzZILXwDiz5WNcmZw1gt5SesxvlE7NmIh7/SwZdiaSSiKFWbT82EEkmJgnr
UAyYzgBtmmvn4u8+G72ZBcpqo21Ixmq6GzlB13dQrLgEBKDgV9ngyHrAsiiJqx316EWttEjkNASO
Liyqe5Kd+0jWHbozIAi0ints7XPuvpdckWP3JFIppsU2PSe1kKjd1l9kZ/YbYPARrqPws/aAghRr
jCBl4I7twbAjB7dHoPBjHI8JF884HXQq4ygdIB2jEraWptdY1+zCOAcRqxxlxIROpZu8NSIwP0JZ
rk7w/lyCeV1V1fd9kzJyJ73VNSaVyHfkBDLEczS/czJvyulJSFWMCcxWU3wKdRbdxPaEzkdY6FSC
CeUpjluiGO+LFuB/D/JxdlVgo7eHfeU2EZjVlSQ6rQhcKskkJjLeTWLDnMSvbWrc4FXwLMpfjN43
DM7O9NjUg89pXP3oxKcKi0J801mcNh0wU2uWhcAI1O1rxupXUZkoNlqhy3v8qhbVcH+JfeGyAEkR
sN8Hg1HDMXI5zSXSYz90AawSajgNgH891gtKzpzDu6x6GPjPgKhjNN6IQXcClN7y4rDQotXk08ZR
Ytb5KeusZfo6tJ+N6GX/2xIn2ZNE1TQYIhPGYYGkISyOqjQd5wm04MUUfxIn7m1fFsOKBpV25GAQ
Ciy+4nQKlzs1LIFgWHdHHdwYphopull3wMA0WtZDAyMB0JNzWpgF5URiU+FTL5SjAu9sweO+aiwz
UkmmkNtRnQ2YcY4jr58TW+DzUyeMWHdP3H1RLCtSxYzRJWEQEFFKfR+F5y6pzbTBdJqiH4dUt8Xx
2748VvQbRPfVBYavo4zXiItkZ9WbbA6ZRgvN2q89AyvvVnhUfMmpvBgw2q/in3TBPmKcHhwblUkr
OHKvnsY7fjjlwJtgaLc5t65JosprhDPgeuddaTdU8jLVYClwhSq3RnG4DPwDN3JmHbhG44cZGILv
ZS5/2he7fUMzJF1TFXC3gY77f42KAZu8zYlT8j6Z4OCupXD7LCRW9nUBtr2GchgNr5Na2txTkON1
EfzwHmumaXt4dvUzqJAc5wEMEBPsSwBNliPvpE76Pt9Jng5UscJPC0AGsdoIm6f+SiZ16se6GMup
JMGBhbM83hTC/cC6c2+G/EoEFY46+guhnpGQVwof07nu3A7f97/g9jVmJYOKQ62KZhF7t7hjo0+5
2K0X+qE3YCWK3GKAMXf8S3lUGIKuLpoDMpYAAG8r8DC3d5tbsYWNG3s+sq9pmxXNSj3qzBfjsehL
0kIjawUZ+FTTo+AkPmsbivWlSLZbhV+ed2nYk9tuqqQPgpKlVgjMaGffdsxoo28QAR+NvY4URkoF
+QWvWegCvbVfBLu5RU/qqJ+V++k+RjMkKM3+rrgXv2Y3rAvh9tXpw6T0qb5wSgnELPwK/j79MtmS
XTxGj52ZnqPFlDC5Fbqsl4rtZsJKJJVmkkYRukyCecXP4ctsJd/nS+wYD/KTelz84ssMQI3hmbOZ
kEXk//tLWbGSS+WVKh7lKCavNcVZtAhuemk1p/x4rU4ZU4WbR+9KFJVOKqHPahnQl27BDw9aIHjV
wB0GwN9YaEixaHi3n6FW0qjMEvJVOPQYynDjH3hbSl+Eb8F94JPn3/BGP6vH0OvftPviJNxHD/MZ
PBJe5AUX5hggsd+efank0xZ1JdcjlG7eijPh9eoOxnNvc+BFYl/TtiuAldJU6uHqeOFyoPy7+Q/t
GxArHmNsfxYn7qI+yZUpeRWOJ/mrmljJZBpP+7G7fc1ZCacSUbHUWGRPEDVkXa471h5pTAmYWmA1
phjnkkGlot6o004ggKFKV5m9+Dg13xMm7gDrxDWoVISXl1pWR6gzfGt/RN8J6TkZx7AkX/mheJMD
jgubBSi+eZ34acJfGMSA8pl1wKrHA5fEt04fll96Ufbqov+kZIsn8hkLrGjflL+yhyVV2AXkpaLI
zlrzOmig8SpYQbANsr9Si0oyUpKCRp7cyowD79eHEc09GRhePWeGPu4wh7I032PfuLSANMmAzZZY
HRhz1QfJxK+6Y7WpWDpTeQhpIcwT9MEBIfSl5U8q54flgRELm7X/SmMq+xix2PIzebCNX8gmduaq
VoBmZmnNCUjkFT85LDeALnNTlxUc28M1K9FUxpmA5pLOCdQr0uYu45SnnssbS8jql0QU7U7QJzOc
ldtlwj76gmH1pWoehWJhXMR/c6BpIIxASicjof9bL2jBlObjQGgjzsZt+KD6qkXo3rWH4oDpzMt4
Lq8tEBaSwfZ6m/Ehl0qBkWxUc4Kdanf61v+QHqtj5RIKU0J2Amzt7Et6N96yW/LbPvUhlcp9SWrk
cYj1H1dr3+TghZtvO+Ft36e2XAoZQZMxXSuoSAL/a9BEGvRk6aFY2mB0B4jJTpKnHqgxj6GC0Tt+
BPPzpHzdF/obc/57/dHonYN2ajiwiuJEIfeOPDRTJ/eKV+5Z8WW3cFJbu9MeI5/VCWBUYBpPKVsb
eSc2IcSO1uiQeZnlkD9jZskk+Kj8ib3XxZRIzL+qb2s5HPme1HyD2+pWJNrD9bm2OPGhI3+bbelF
fGX260iq+X11oNF426I4qONABlT+ef5DgNjDQbteTSSn8FhwkdvoGx+54XqEr5SMFy2uwF5KgjK9
DMfsu+jUVuird0f9qXEulVk4Woa/AWPkMf9LV6KHWHAFG9VshLL/3KRTLOwJB0IfPoDGafmHDfRm
Yj3Gs/IhPaYy6HoaJy3EcofyopwINsWMV8fEJNCRrHv6dh74GS7Xu+jKwJXagzJ2hrCsBtBz+K6W
vBk2k8mISobfXJ15JUbuAqMZSNVOYD8n8MxjANjLTi3qyit8MMfI5tsTDSvHobI5Fur6oCTnWfCs
eosNJMPn0qzs1qnO8UE4EUZXQzFBG+0IGHcD4QPzWGNZlsrrWLctxq67ZgTR719msA4DXPEg3qqm
YJVuXoA3kVUp7F+tNTrlzkNSc6EErclDawsTNxiqYuu2fbX+eXjQmP+igPEHsLEj2Un3uvBDG+73
3WXbdD///zSrUAaM82kKgKieR5PZtr2ZB0ikc27ti9m21ocY6go7hwUYi0hy4X3FlU6xd63+TyxP
YGlDFZPaMEZZn2gQE6DXFtY2Ny1mFDDhzravqx/qUGUi0KUFbSoJ2v034xyddQ9Z0w6OwPPtgBQP
PB0CblNYf5ZBPsRSlWMj13wEekc0AgRfzy5l4E8zwx9+c9Z9yKCiuUAfF0cuvpTymF8EG8NdTm4t
D5NVHscnXEuZJfdvyogPiVT0inLcSFIKF2/ewJLUgLOFdDDzG7UytdQUAJRsNaZ8StjbC7+5fHyI
pkoJYMYD77qFQTmwV/RminxxHdRIBXey4qfRCwCqGDrKxfgM7lUL7DsP40k4Dg66aM78Gtr5636c
/OZE+vhFVKlRimIlSBlJZb7q1z4oDqwO9K+c13kFs5klsvyYusfGYT8OdYi6MTr2P3RfdgDMA5jW
0TNaTIVLD3eKA6wme/DmU4nnYzCbecV9dXNggcP/pg/7U20aT0mXZlnQOfyQ2uGt5qlyc68z87Ph
Ye7fi11W8mZkVRpXqerkvlcyfPe2eW/G59xgRBHDrjSa0qQGjTiSerxXQ3+RisXU+MRahOnREOMj
w2UYSU+lkhHeizSsPiJ++MjS0VcmfObPUm4umlX94PHQ6wyecVRnO/iyL/k3JePHV6PykdHKghzV
UHN4I91z7YRpWNJDf+5vSFdbvR3t6UW4qfz0Vr+w7tGsb0glqqDjRU0boHbV3nOgftZ0VppnGZZK
TI2UJLymIxaBFm+m/Q1gobn8Yd+GLC3oDDTKvMJn0EI2nKz8VsasyQnWZVulMgq8sIh6kl4J+xxv
caZ2AnRq9cofjc/1WXLkr4VlnI3HklHTM72DSi4LP5dSQG750xuhv+xcjHw+AaPWNazabr5E+Gdr
LxaWxFw2YzfrHKPHCVXwHScNMaz2qPrpIQM2rn78lsZ4aVEINbDH0pfxJWlopUad4jnO4S15867L
sWksb/uuwqihaEClguP5qsYgKtaDScUZ3/y3DupverU/o5p+TOXjQWs7cigS5nV0SLzgUGJyCPd5
RuZixBdNa1tFuhpk5A1Ri8F5HvFBa8m1kHlSKbHe21lFBo2lFIxixU0RjNc6uic8JsfoO+HvzG/k
T8pN8qK/BSeefYcn9eavd/gPU1IZJMBmsIjGC4qp2wWcj8sBSAkoZwjXzn9YS2B5IJVLxlZuBqCF
k0JKnM0EbekULf50cLDQdgxiM/wW+WJo7nslM9Co/DK1HZiYdOiYncOH9OAuJ8MSb8vjpytW54nZ
/iFXhT2bUmlF0SPCUAKvET0CfTodBp+UCeTG/pdlAj1GOGLoM+oCOE3XvWEjmeeeGLbbvqv/9A96
gKDh/z1hBldy24fuMcH6nfq0wEe6+zy1AmdfIMNDaJx3EGSGkphDoWW5K8MOqFqMpM8IaXoYkJMn
pdEU5A6+1QFejFyrB24+/9F2+qqRS/Rc9ThSWSj7FnheLnh5j6lPHpPInAWzB0cihva1dV+V8m0N
tfig8aROdGRfeBzs/NIS1l9XcYavmpWf9dLMDukja7pic7hzLZhycpWrKixWQ3DnJk/CeX6O/enQ
vqde5eQPZJ8LT78YlBMs/VS8S+bgcr6S2twd00O3JmtWP+R6yK8sbUidptQkR4NIYS5DWx50k2se
jLQ/G9m3vFfdSHtUCoGx1XZdbtixPL1wIXCFkvTkZmIcekfVLXLBnszYa0F8GDrRV83D5DCmWQNL
Pqku2WFjbepuHbdrzUluX2n+/zi7siY5caX7i4gAJEC8AlVU76vbbr8QXsbsi9jh139HvnHHtIpb
+mYc9sxDR3QiKZVKpU6ew+txSFHhQU09ikODOs9mM8VendvByFcfcqx+x4tP0GhR3B12j6qtYSmf
X1edscbG2rM7odsj+Dddv+QYvHYYjuL0YN+rv1TiGbtXsK1ZaU/pxmqUJhMuF0wHbfSMm/jORraU
3fR3Y6g+rhR76/cW2MxvmZhLxDjsuX3rmbGDhquQpT9i/S1aJ4U77YWl7dikcxgEodkYi5cKW6NP
UA3tvb5KDzYvjpfjq4gHl7xWOoFn2NGNTCxd/IWk5mnmeFZKT7yPPUO7z3oVt5747nN7uBpTvPxQ
R35Ii4tptZ0cu6Q37vvYDVo9BJRVY1V4eVx75wbi3N92pPmLl5TFKcG5wUHFOA13vHu9bGD3srC1
IM3c0ltD21eo3Gn9FL/FeDf0I9Na0IaWx35c5CAhadcscDlvbkuIMDPQFzqZ7c9ubQZuXwz4j237
cZNrV3lmpF6WzvnbmM3ocOubJIiNmhx4XdgPlz98t2CDgpht6hRvXYZcuZishKSLSH/qX9MBb7rX
jHi53x76AnAgyIqrchKlQZEfbfbNSEfHjMV9rkOpRIh+xAfnmaIvvjgkuZrgYy9F2Y5PCoOjW5O6
Etfs+M2B1IcgoNB8+jrgCSOACNWDEmC1Hxf+TKgU/tjYjaY2wyAavwswRo63AnoEXOz1+tweFhSj
hFilGiu374IGBXcV1W2XyfhwPCJUIJJiYmKzx8EfgxFKpoFxSkPyHZKVuW+F6O6tPO06D5Lr6UY5
8t0T588HyNAy8HsXccWxBwJieN3i5b/6W4LXzeYG3fGisao98S/Dsb4aw+RfYfjAvE9sSiyKPgER
QjduVRaQs0hs0EDpw/TEHWCAmurH5b2iiiJSNrXSCB0yaJQ8rs1rTz4N45fLv3/35rrxVVmqIGVG
rhsI70fHAPHvVZuBZjT52nY3fTEGa3to7PdmjX2F1f3D5W+HtaSDsyZpy5H0CoUJei2qb8jONLhL
c2jfhNokdBO5el+KfXce+v9YldbLWSFWTMWFtj4svqi78TvnGefaAdpwn4bT5THur9wfY1L810Rn
ZqfDWFuVfyE3OXWV9XbZxC4+bbt48gngODTJxTSClPZBaCqBGAR8QkkwevWtqLcXoMQuwPuhOkR3
gaVby5JftlqeNUsEyzRcuN89T3fZQwZBxEOZBDzzZp95lp8fjbvkyQnsu3nw3VOHji7lC/Eurmz7
JVLaXxojtRrxJXq4+Gii9jNgdjmoAW2vu41B1ZA/UAU4fzfcbva9tLQW1BIsmmLfN4C1+k5iHiDu
fEfrAs+BJH5IXfpZsdD7FinTdYJ80pVbOTo7nyjRYbEPjON41T90nyDUK8qB4kJDUr98SB/6T//u
Ad4Bf/V/DUsb1ZoyTqISMA6nH05Oww6AE/urCra+Gw5MZhKb6CYh8tuCGeWJ1rjiOTyzUfZH7UX7
FiN9vzyLYlnOtj/SDceEUA4kUyRP6YYcaAKUpyG2lIHmk3bBbI/XBW1qr9JUCOTd7U8sQwdJkg7u
anlrjm0V4RaISi7KRyBx961ZFbp3Z40giaUm2KAhJfnx+EGpoHFjCIsf+y8WOuw7b75KQTS1XlPt
OAXrGyq2PuiY1pfL07gLBXY2diX31yuHUS3BjnNe+HJYCXTFHvTi2h29DhhVK8yezdGbue/gYeVn
fwArEmTlnPxkHsV2VAtmq+ZBmmqmOc6MJwHciqL+0BrPRQLoBFVxEO17z5/ZliIebWyLskXE89Ty
6VvOvpWvcfGvuuC3kys56TQmXZK5GEyE5gak5K9rkGXQn53RalxBEcCDPlg94CYPGaZAmU6JQZxt
EWq4TDdcx2Yy5+Rg9CY4T+FSNMyf3SPMvg5/afcUHODdVXYDBcrH+qV/SpVUq/sp+sayFGh4lI56
l8Myb+o7jbUm3Gd9mlAd84qs/jJQFFI6Mhp+ZwDpuqzHzm0elwZtC5e9e/882XyItKtImjlLsWLj
FqmXruD0j/G+y94H4llgxHzRwvxHHtgOuiAVlncjxsawtK1oY7hTTDAD5lJ6VTz5C1Uoxu7XK6hF
DYQ/wzJl6jajdzhw2MiWR7wurVcVHo1FxxV7yJEJAULfhqo2l92Da2NRpGSbFLkAO8WQ1C7AwaMT
JBGIuUy4MfEi7SYtVU0K/2N8jFmmgc4HS2bdMFLWckc01USpdZ26GuRpM+udO6D30K0ZZJzaeByj
IfNGgVLurC99xzkoCYjjGX2iSN33U2vLhFazYbgGSiUfxz5GZJnHHhGjYNNP0jn3Rj4FjUVP+uhA
YpOnXpR1kecs7bHJRkV3Pdmr+Tsb61K8qu18sCqxoQC2Sv0Tu0mRewmmK/3JfdF96leDV4fuYYZE
eVg85KGdeJHh8St6AqfnKzpWEKpXonDy/SXafJYU3xIjadNSwAgEjYLpk4DPXhT03hBAS+9r/qJ6
+xC/7yyiWdD71HXbZrb8MheB1z+OxUt/X5Y4oGZ0wY9RFd9Odp34rgPGIs+yu+7zUJnmYdCsgSpG
fLatLYPaBu5QSAWQRcn1JoOmzUKKsggTzu6cObkzIvNwOWapTEiRo1hTPHQ2RRFaaRFAd+6J80FR
YT07Y6VRSL5MqmrWWFoVYTobv1oaXbERh7o5qthYd+0gm7Eo5h7/k+zMmdnO3MBs5TaQQzb3ijk/
UGdVXEB3Z4wakDBBGRBxQjLTz10nGgowHDurjiQCBVCXcaqAee5asS2dgVcBXOiy76V6trqROxVh
tDheNQCdU7xeXnnxnR+8WyyLY7gWs6ESgjTzY4hBh+ccJ8VchLFdhyVdDrM7BUVt3lBrvtL6WTFt
u6vzx5yMd570KOmXcS3CJZof2gRvsq72vTPjb5dHdZZqYVSuTXXDhgcgfkqjYmS0lgZMaiGUGnyO
qzNZ0E62pg9O3/2LreOCiArK6JarQxT44wSacTXheQKmYq2dvzG7mr2lyRNVVnHuCRCvYRiO4eLu
Ae2cj2bKZMzMMrLqMGnt0jPd8jvwgiojZ6HO+mhEqnKSss7WgjkAH7jZG6/1K8127xsKGjoyfDMB
g6X62Ph5o2Qa2XMLIBwZQ8KIscl1MJr1WQ6ajCKk9KlMem/sb00rDS47xXmGKLzCBXbINsRiyYd7
X/aQRkycIiyuIINtfvuP9Dv4PsEAilZOVdH4fMk+mJPBME2Tm6Zg9A6HbnnWWH0z9CoY+K6f/xnR
GfxlsXSIAGNEg5a+lzp7J6MeB07W3KwaFAUvz995rfbj/J1hYSrSQzAN1iAGvaINpE0OVur9hx3Z
veNJoP8QfLrN/Tvyo7tUOaE7XmLphmmYoAxmLpV5tierHnuyjgjt3AhdbfpO4unabLrPl8e5M6kw
Y+GPi73G5JAIIVl7JbMIun35hVb8YYJ+m2dH8Q0IuJTpjMhfpQBsoSbjEERgAzFLClVdRIcozxE/
/sNFY4LE6yikzJeAvzd3/7wbyzJgTmTvDBZ1GUE/j3PGbTAtYg27txjqgd1j5/pCTq1HtduucTsM
h+Gwuv8PEfPdid3YlhPKMuvWpYbtBZFr0YCNLJvAqanfRFwRlc8pbsQ4UdECJoXhyiNXpWfStcmk
A9dEw/G2Aldoe5gC9EF4AIifLvvL+duxsIVKqU5wbWBUvvPqS7fgnTNC9uShRx5N28bn8mkKRWcW
DUxI6LY45o5KnMSu52zMivizuRlFcabnmQ6zE6qWKEX74+f4rj9oYRtqjyo6kfOj4eMYxd7cGCub
rgNrg4tycDU8zvYP6CB5Bn2y6A0pWm8cDM+KqYLL5zzVx8Qi7YV0BUhGIFBMPhqFhtlYIY6VGKEg
Y+x8gqPhNAop2wAEkJ9V6IOdiG0jdcT5ajsMzCLSWc4KpzbBdVVi56c+M29id/rn+Q9+OVhLUD4i
iGTSbnfbrqbRkJbhWtYeT6618dPMFUnjTpi0kSOgrZS4OFLlqp6WF5MJ9tYyLBA/rBNkWrx0UdjY
O0s/GBF7feMPeU+g8G3AiPsiuI5r334n4XDbYoeh+/Dq8g5TjUhalzknaVMbmLVqnb2kuSpwyyOK
+8mes4k2C8OhKCDj0JScrdFYb435b2ebDtXP8pAcTeI1B8OvnutjfIw7hS+cF4rAgE8N4gJTBW+w
5IudPTJrHEAj89u9m8f1WN9P4XiDR/g+7N+Kw3KCqglRbKo9H2cODk/ERUbPBOWsYW7qOk+QMjj2
yRkBqgH1wOXl2onz9taEFOezds7SdExxYTWz/kdJy/ihsUvzxN3JDpImNoPL9sTyS0eojRIJ0nzs
WqT80sqNDcujhMIewojnRt/tEhK5Fmp8TbjEyfGysXPopdAtgDmcoYSwc2JW6JW5/YiLbE+fyReK
Jur1lH6qbmKQuDGUrsWrlarFai/1wuu4oIFF7oPoJA1Rmyi0kKoeWUKc8m+ullf+2Jb8Nk+78b7W
k/l20EzotRdT5keDZdzlsxmFumsXr0XNyZdp4vhJ3ONJPasm57Vxay0YBw4ijnwGQrauk4d5dCLF
O9e5J3y8UIgjbBMlID/k1HonLhTDDARVSbVwzWoci4Snp6hqVc/C54FC2HMRuaHOh/cMKVBUVTIl
uEPVIY975hsz+KurxppPyeg4ocIPxGVI8jrQMxjMsh3U5uANH8c2DDgTmwVX2cgBF5M7NssxjcDd
RzHL3kDXPCjNCmRQ4+AeYqZVvq0N7svaKK+Ge3EEX8IckzkgxCJyrmNr0VSMPfIqENCbaOJNr9uT
+xzdGk/9gdiAIVcIJaOyj3cnkiBrRQ2YiX+6nLnODjjoWJ2XIfsaP6MaGGQv/YncCaz1HNKb5aSq
xCkMym2TJmlpuhg4njNj+qyx7OfqdM+XV/XcgbCrLUvUmx3rvKffTY18jRhOGs3SjhrAwGx6KZ1E
ESD3MkYcMw5KLsgGRKn5o+8Y3LGYtmDqmi9m68UxLlHp0+hN7/YA8B844fzpd71VNYM7roKeYd0l
qCRi2c6wa8TCy5vhtOCcK7wWcMOgOXaftHs0C39d/eXW+qs8qvl8d6KAg0dM7BHkxijLSTvFynsL
5AFOFc5Om3htwz91uJ4GVdzfM94NitNg1xoeuQmiM3JHOWnMyaDHwBtVoU6gpRLZD+jkPRQ0PRVR
cbjsLSpTwmE34S2K6n5YyqgK15FBr+sqavA+WT469afLds69EifbZkiSu2RG2bClxJCGPj2i9fsE
lsk7kCS/XzZzvr8+mhHD3QynqbvCIS3MuLy4ter4NLdgarpsY2fKmEnFhcmkhoWA9dEGs1o+JmSo
w8kGmppZP4opui0n7XYYcoUjnF9ZcBhsTEmrM2ZRpjl8hLxQBN6aaniZTZAEThYYX/revI1sLSzz
5qudVIp0dWcemYnDx4b0HsU/qYyWJnFX141ehzbH8xiFng1Xmdidxo0J6WDlLrF0yEKgHMi0zB/a
JeQgl/Zwg7mxuaN4Cdpxvw/jkdYsqUGYa0F+NiyrBrKB7nRndfk3ty4Ur4uqQUkL1s08gX73VIfm
yBO/KtOnPG8Kf9aWlzyqFBhSEXQ+Ht/wDsdENoDqi3l216vpqMUNxSIxt7tGadxbsuZExuQm5ckx
brtfl/1+1ycQ8FEl0MGZLOf65pCNNkEFKywYeejH9GbNekVGsj+iPybE9G62L/IOkzUJhb/buTcx
5rU9hBwsRHlypNDWuDyg3cXaDEgK6nWtLbE5mjUKAkg556cxB/sW+2oThfOpJk66TBS86LNixqiq
qQvymt7EmfX58lBUJkQg2UzcbPWzTSKjDhem3eTpcqxToqgR7W6hP+V7+UHCTppljhY8sZjDunix
vf4izH7Dy47iXr63Kigm2oCU4q+jSydFFefZAHbUJswK82XQ2Y1jGY/azB+sZA0uz9rekLamJHer
6iEvljGqwyGLh6DA7cTP4nU+VPM/R9zjXWJrSvI1faVZ2cQa9upirUd7cO71YTa9oexQFrLSvy4P
TDWHksctda4Na4Y5dKwi8ozFpR51wFw9lmgwLWfULC/b251IYiCBxnmIQqIUXtNUY9D0SRo8fhAe
ZBWeWGYG4DxEY/TwsqlzRIGYyY0tsRU2rh434+wWqKaEa17h3T6CVzANU9l23Pb0CennkjoJxGla
4LFJGwetGY/+5Y/YHS8u0YA7ER0MetLxOJutZq8r9kI65ZC0r48rm+6jolbBYfbsAKjiosiBtPPs
8XRZyWDVWdWE87AM3qiBIWt2HsakVuU0KkPSpJrR6raNXTRhPVWmB8rFB13vB59PwM5dnjrh6PKh
hYo2biaOgwqiPHXtyFrmunUTQqTJN+LHnOFaCdpvY77izazwy50aHx6PXB0FKqYLjKA0rsGt7Z5a
Kw/5rzEAqxBoMaJT8k0PhC6eqva6U1f5aE3M8sY1h6Fau4LAGgUPqWcdh7skwEPINX2dIZBRHAZD
2ZmpHKEUw9qClVZtw6ZgNdM81DE/uT5AyNdQYwrs58uLt+MmSMugN4/MkKI4Kg2Qxm1rag3hoaW/
FHXru8WNy5nCQ3aNoPphAq/ioMdVCpVTG6MFv7Iwi9XwUI2T78z23Tjpij18DhzH4xjZ2JGC5Mim
wV4tKlaLoMla89LGHz4lgfNM7swvmQsGKA16bNqt+y8YeYRtZmFb441OTOdHT1ko9JlAXMtR3+Jh
xU9LASqoRHGS7l2VXdweDKgEo5KOPqyPVmwtQXFDdzhA4VD1hTap375YAMPG3g/tjr/WL0sDXLzy
hn5eVoLc08as+dFs7/RUQ8cUD7Or+bZ9mL3Spx7z6sdCrSeksiWdPFheq6cpbOnXwvmN78KWE87o
dEn+eRoHzCkKAALHYrlya+nYJkVtRwjGcM63cY4h9Rbbvy5vsJ0LH2xgrVDh0MUF7OPU4SAA8DVF
caNIndbLaTt5kd4sHkT0fkzV+GMmySvi9A2SB0Wo3Nt1NhwRJzhs2zIsUqu6aFqAjQhZTO6axX7i
s114XZ7HCkM7BwB+vWsS3CCocwZhgMpUWWXdjCHqOr9Jqx6HWkPdO9vudd9endLn8dSEl+dVYVQG
MhiT2w5GAqO4cL7l63AoQR3lzUN9PyfZEfIt/7RxFPsbEA0bj3AC8iLDHqNunVlpd0iImP7FWeyr
ibTPnaPi9t1dNGCELAsP76iuSBuc0qHidbQiP5iyuzRivk37G9ucD/9i9jZmpA3d9Us/TARm8pXd
GO1wTc35tWfkdhj5HQTYFOZ2stffyKf/jkra0yznre00ehMaVnesNS0wtafZot4YpwpL+/MHII3x
uwdTrv8SJ6lSNhpIRlYo5EWWxW/dNoKgYpP13y7PocKUXPlts1qP9AmDSkrtkPH2RLT0YShUvMgq
M5JHNH2XtE6KEVlp5Mf6lHpjVj1obaHYUGdrJESvKbCkLpor8OAovmOT6gBDwwkdOx7GRYID5XHR
Ta8rbktLEXTPxiPZkdKbLreGOKmFnehzksLPv4624oXn/NlU4GIpQR+ui3iEB4iPYylzhrpNO0Ja
b31srggaY2ePW3693Gf3EZhLp5OjBHKdnVu/bdrMhVAjOmRk4tKCWv1QrLCZXLVXGvPSQx6SsLsC
CiE9Kk9kkeZ+SLoRz3XU6SlzGNJu+XkR7L+U50MCqZFTanvm27D6aJUht+spum1+ZdWBJYBcqHDv
u1ad389ngJeeqasUSTZG3Zh36C3Pa9zPyJXNelWOc0Y0IYa2MSI+YuOIbdTPQ5MhfbKN62kA1TgQ
jGnha7wRWrOQ2WuDrM6PTckU59ie2wDOjAdZio4t8ejw0TJv0CXhLJhUAe1oIfzxlgGDZIT1q/XW
XquZ+Henc2NPisJlwXNSLVkXmjUkp+PGX+tFMaad3fZhSFLk7Umy2K2ewgTYBxJiFd5ssOtRUznk
2XEsFg3vmwQZDqOW/JwyGLgzVzMWbTBrz6mtK8qg4qV9W5Y8rA1XEavOJw7NPDZUnIGKwR1aRqxk
XT21jLfwfk58FO4PTTQr7iznAzLxGgAv14FKw0Oq+PnGC91Rp+UIIahQ5xDyM78u/V3UPwH04a3Z
z8sHya4pAMIwIqSJpgw0bTjo80B72YXdlH3rl+8rxLMMlhyGlV7lruqJ9NwjTDTJOLCESOWcARaT
XEsqN82GcEHA0K0X1jwV7PPlEZ2fJbCBLYQnLSIQfVL8LaBJUC9uMYRtjNMRNPb6gbR/JVV+vGxn
dywAvKNgYwFVKj+ribIRK7tqCKMUcXeoro0+++427vNlM2c5PJ5D8fj6txnhjhtfGAyt1SqjHMLU
Ka9J/cU1Ks9af44VkDAVDarmF1fVZndi0UebYugbm3zUOtueYZPmAPDNAXtLYz/3i1/1VewTADKV
grE7bohRooDDBFzhLPWcsrxaS1d04fWl62XlFLQEBfuZWg/FQk9TYavu67vLB+A9HqUAVjhzfJR/
x3iu+j7MsyT2Vur6BHcw1q+3abI+cq6/V0V35M2TTtPPbf++2r9Y+x048IdYpyqOx3M4i1jlzddI
icnc2hW6azt8DakPsw5FJuvbRCw/mqb7YkmeU2oeuo6EmXs/Au4eG5ZX4wo+8vueTH5uzN4QJSEa
tfzSRq9v2R4ue+Hu+qB3xNQF5PmsuyPpOWMxG/qwLN0waaqQaACAaRreUQxfSxrF3tpzevQWAZLL
GKoNcow1nKnQatvow9UeDxUk1lcN5cNuOPH50alKzwJNtJ2+Xh7jeS0Yi4DWD/gDej/AvCEmYeP2
uU3ayrXWPozG1K/4p1XnHkqmoam59z3v/ZpD4lcD4Uj2prC854xby1LxyIKYSsVmjNduU5879y4Q
M6XDD/PyI55yPwexzIpXpRil4ab+oUFKJu/Tmyj91muNYqX/xyygJR4QFmB55OzOLpwI2r8mljoa
r9Mu9giNPbN5np3+NgNKSa+5187Lgalg5mKQH9NKTP/vdg5cc/EqKGVALaG4RpcUhik6guP7jkK0
dqF+vAynmpe+VqtaVcSuOrfIoCeOIwnvDNKC273VZHwUQ607I/Ymi9vXveOAz8xcRj8RJCGXF/o8
dxBD/GNQWueONRGa8DHEDoQHtwnX3Id0IkQR2/a8yUVmbqJuBvCuDH9qh84BX47Th6Nh+2S9bSfH
z1Vv4OflaewWVOaQe4m7PN4UPu4WY3FSB2KmfdhwKKCxziut0rfSQ99/M+xv7rJ4Y3plGV/z/n6w
frHZCij5dHk69zxm8wlyD1Cep0W6DgCHjknpFQauIZaOfTN5kJg5Zuj3iJ1YsYL7JvFEDm/Z6aaz
xjoZTVwTQre+A3LDb9h4QJP8qR3IMe30Q6e9Xx7jjssATQYcPTgjdvrqss5cq9bR+hCPsgUeUyy6
vvCprRUlpr0zH7uaIpkxsKgAJX1cTpKXEHebcALX7U+tMU9r95rWizezd2Ph6BeE5ji2SDQ8NpUd
aPVf0/r98kCVXyBvjqJ3sr5shnA8GlA4ubHcsARZaXWzgA3oWjOu2lAFI9051j4MWvLhBXieNqph
stLRSao3d4Xe4OZQHkbSXNdsUUAsyE7A2dgDi8XHSS6XZtL5jJyxWjQHvYvmjTOATsz4NGkxiPye
QYoZQpP1C8k4GFOnYw4YBpLD27aF+rNQS54e5syCgPjwEE2NB9YxP4oqQKyWZ9bkV8Noh0UGtopi
PfadFXQOpHe6+ylzbtpJC9moe91g+ywZgw6UC4XxzxHcAr73txeha+jjAN3R6pcO0KKwO8xBXUGG
YwDrUOmlvvU1FTrrrT/kflL7xk+F95yXQIRlBD0DERbXGREUN4e3NSHxJxWW0pybzKM9xI5b67Vl
1qmlZTBPbRBP1cvIDFwRMzxITlyxg3aiLnolBLETCvoEkPmPH5BHxE0brR1QVVp8UW+f+HtNVCiT
nfjzwYoIF5th9tGM6xXDMKOSjE9JSuJrEBXywJncz00SfzL75kGzWHVQTO95YQTIIDwag0/GAlJT
JqHV+7yZG3seQjszHmNugR+ncK5JwQPdiR4rMgcG44fCrq+HdP4XM7u1LTkVyPTyDtxIQ6iRH+gz
r+mzoQIu7iScoq4OIhuAAVCDkU10Tt5MdMXGTDt0zyMlWLrhwBctaIfq2IxwWLc4oPqgcNud6P5h
OSWvxasnZ13TDb/bXwzc6YzxdHnlVG4pQtLGYTQg05iOHqUQLbKxV5jRISv46JG+VYhn7iUEH8Yi
nSBm0wJYn8A108VrTXCtd+Ap9WqfvoOEvzvUj/YNgKGK7o39U2Oz7aRTIyWzrpcJth1g5MMhPTXH
9KCB9p8k/nowUf5UMbqoJlQ6M1KT8qwaYFAn/GQX7KnjQPtU8ZfL67aXh2+nk0pnRcSjsptnHMjd
uP6caHeK2/S6mkF7RMtPbAVZvrt+c8zhodELxTl1DscWYVyUsDGxaCCRw/g45YVdiqWk4ZoEayC4
fml8AhX0yUYQX151j7CDG6gYh/dX0wKGXhSIcAGRJjdJ1yVeWY/iTe1NB/MgVrNvDlHiQe3EzzxA
VZpakdKdgx7EaP8Y/b0Smy0yt9HSdSuMLv3tVK/eCK3qfhiDZiKePb00yQsHWpCOxBsAxABmW1Hu
2/WojX0p+ABQ1BmdGPREjJPhoNRc86Bvv152qN3cY2PF/BgILGvVCNwFJ4c5Xvd9+YSoFrZlc23y
WRFzdqPaxpR0FBpEG6ayGRHVzPyhL6zP9qTq2tqPNhsb0kFIyjzNCcdwigEF8znI4kDIEfNgXrwV
4lFvrSA8VLH07Y9MNCuiuIhmYSnGdengrrqLkc2OGeKJGQqh8dvldVKZkAIawwMEqyhM5E1/KmfQ
ySbtVAaXjZzDVeDzQBCCaJOCSQ1Eth+9QavGxYHeHawsELCuTHCKxzfVMQqy78PgmdrxMz3apxx8
Z3HlGSpOrj2Px/z9Zm8RLBHi55sdN7Y6CjsGsokyOpQLcsLlEZh+xTV4N4Ju8gYZR9iQrAFBHvKG
KkXtxKxn8NTUj0Zu3GpD/jQS57CCrnyc0iOaXFQvScLHpdrCNmGSZSXcOdIK0iKjKGoPWg+jDy2j
Y9wHohuIleAam06Dowgk503eYlX/ZGmyvkSNZiqzaWDUmNih1qujQcABrBefprlFD5YO/jpS+ymD
HllhxNdaUiuSgP086u800ZGyDbZMaE/usLBZ3Xiz/lc6PA+W5VH2DZTJfjYNfkSUr58qo5IvW6MN
NQF7glGCeoczfCp1NI0u4ElfyBrauJWPZf8r5ignpvaNW88nXg9XpGDvFa58xpwGRRNfQQz23rL1
L1E+5qp12dvT23WR9nRfQIJWLzEtk4+mmJC3fnFkQY8UxRe0c10TqGk8xe+85IDSUUo6QG7iRofN
nHcA7EId3gJPxagf6PxVWxJMjqE6Sfed/k8aLZ8xaVMRt4DN4so6olaYXuO89M3sloGGOoKEWGBM
oSKS7c4tFVxQAM+eE/YgWDqLlcBmdpU7N6D1PbGAFOC/WiDtDV45XDcPqhfH3ZSB/DEqpwxJ1Tnp
WsFoXAbg4af++ppfOwdwjSxH3IXqF1XH997pvTUo5Qg2EP8rNw3cgSotmPTulFogb6gWf535y+UZ
3XWczdikRYxo1rpWDFMWenfpQwbON5KSYDYc3x1GrzRV20Oxgr+Tws1pUPN1SvMSkxkhveuMN83+
N5eE7eyJL9hYSLMlyWvhl92BHLFoLWRsSx+6flaLdDYPCuopZV1Vo5LOOBTtnGnJYdOIp0MCCv4Y
4jeXV0plQoq2dpebeWVjpTiAF+DEj7Ivlw3sRtaNK0iRNdMhte7oyBIiUDfW9svifF9qICNLVAPL
pyT5Mpiq/azyPvHzzVLFRsTJnGLahry7mdb0nfbL4+zGfmJz38ixt0oVRHj3urN1DylUTu5IQB6I
YQoJaXR01c/ITMI0BfnyAI6UMlg+r/T/w7SsWMDfz4KbwRJrSHku/HJCTewdrN1vgu914YHtaf3v
xnmSeSr9zt1L1ma4MvQ0x35zdQ6rxZXpd16DCHmMo2vzXTAG2jfTaekUG1A1TimkTG7VJ6uFCY45
0hDSeSPECC+76v9YRDQqo7MBSGg5NefxkOW1CFt6dT8On8f1Xk/vc37TzNmxmV2QkN0aNXi049eI
vVl17XcrilfzY6U9X/6SvcdcGwQWf3+J5MKWM+TcqvEl45fi53C9HsHVebJ/gY39t4jKSI9OGPu6
5145OShnVYfTb8zG2clv4SEdTXwo1ck4xHXRl6FxYH8i8+i1lnbXje2p0Fpg+GL9l9OW6T3vKxvX
2Zl6eezixd2MQHCuxbnH5xQJauyg4hWRe7vGbaDWxluzG+1DYoDTwaaaEWjTOt6scz2h9mwVb1Fl
Gj/Ksp4Ui7p76gEAg9ZY9HbgDeRjMKiXyZqzEX4DvRs9Rjq7vJXtcktzFZH1roNuDElLlpR1bJYu
DFXTzTRRz2X/mEpOpOYbC1KM6cGB40AaYMDD0YNWDifxjJ9lL26++DFpvbIcHo3YVV2BdhOyP1bl
AAMyVlwIcOsPdT1cwYnEBigQFjzsgjqBUnR5rMyjkv5J7OYz/9sYlXKVdh701G5hdCh/Odk7MZF+
0pe8RFfV0PtG8RKV4ATByz6kLCNc0i9vP4XP/NZ02sRUXjkUZQdY5yUqueudPZZ+bkKWpFEF0t1b
7GacYvI3lqx6ztOawBKrbmaLACtwOys16c8mE4I6QJqBLECnutCmkYxMtF0ZOAihB9JeMeqR74KZ
zAnNwMnRbqGqbp7XVSR74ns2gyrcqAGyBPbYXfQ03XM/PrQnA9T//MqGv2iBirbrbOtJBqVZ7Fos
kB7DIJ++LvnP2MwVm+A8HksWxBdshtSnuAaCwhj6h6gpuujrAMh4boKi98G+kFVo8/Otg3msg9g8
AD0zmD7yUGDf3NfLnqkaqZQRriu6Q7NELOVCgHK+466qHe7MI6WRSgkhKYDR0YQSUwrlp6rygW/C
K7z5f6R9x5bcONPsE/EcerOlZ/n2LW14WmqJ3ns+/Q3UzD9VA5UK39UsettZABOBRJoIxoay1kGh
siTzbYORRRAAT7OracantGqMgIG1EAqPo7bALRXBRDOnAe4rcx4Tu68e/9sHoTB5hNinzoG9G11M
+EPjWTOyQvRfUzL//iR0p366NpGek/PU26PNmR3IkeotlEztxWdODBIs+Bfwnm2pmN9HUwYGwaj1
cDEYV5WKg8AYjxHBabbKfM9rWz031XKwhPTn3H4f+8KZS1bX+7kj645p+kGMrnewypYwLR2H169S
sN2Obh2oFqigPAGvrWVCAoxI5hVB7i9bHWzvdm/NDnL6bHao2w76zz7Q7fAZRv4aNP5CrS+UrYRf
7UV7uO85t/3zYoFCSYwN843ewIJSHQ11E0Nnqxh+3rfxa5z+789Jv4sHDawPGtwHEriNOUPYurLI
PBoonB5bCy9ln2Hvtvug+wMN8CCFpSPoWE/R8VYSfJqmB2NNn7hsfZRbQbDWYd0LS5eZIp++y0PW
2kYmoioTvjF+AvHQX93o8hOoc68KHGQNYyy5tRdHQEafNN33Zvs2fxq8SeZftQe8UUJM71hiYTaF
Off2/d9A0OuXn4DeKYz5oqHgFyoi3LW1IEf4CVNalZYSTq6Krv8h51/VGrmlgmeB9u3vfGWRQm04
aaFnbay7o5s9Fh9EoVdzWozp2RKEm7Ijq+vllwiJ+NWVPQq/qz4NxblJdLdYj2LpNPmpHjKzZY3E
3jwjV2aob8mHtTiFCiBhGl9UEKstuWbq9eLc/1w3z/qVFQrzwGPWTJIIK7M2WeMsgXV8YCS1GSZo
CF+UBRRjA0xkY/G14BVfzA3GKhifRKGiPOSlm0qV4XQjj7qquucjDxOFpaB793fr1yHef397hQIu
mY+jaq7ga4s1OBNIizuzr83cLjxUzpwKZYrO7p7YijK378HLd6KbEtUqiyKlg2GSYxF/QL/vEflS
V3LQW8FCMsYR/kULLRTRwjzDVrssFpQczbCBdC66tvkxDlivgNvegbILZrAx8kqjdNpGaAiqgJrS
0rj5+CnOrJhcvO0dFxPkJ1wFsPwgT5lCBJP1r2eNNcyQ6ZiWR9o5tpLMrD/jL6FHJBgTT/MMPgDH
nfg0On/1P7DSC7+BK7CWoXCHi4IeE20zbuW7lFwTzvAK2SeMuG0w+f1cjBCFhZ4NU5Ds9g5fDFI+
mwgxj2FiXLbYZjfD8Bdapc375+K2x1xMUI+QUSllue5DYJW4fiwRWIr5zOKr0hyULBh5Vl7jpjkM
X4H3CBetSGdo0kJOobCILZyEh2z9yKtXKcIpBONHl7Na989Jkl8utIsxGr6ycFEGLsba1hykDqsN
fs5vo7nyFrI3I1TleLu2wOGSWuJX4cv9bWXapnAtz4ayUGp8umWTnoqP5rWvzMjH7JSzHtrW7Coz
+RT2mJjdssjmGVtMA105K1ybkXdzGKIVeQEx4sJHFkr3mE4U9inHIhq6fUivtplyoVZCD1DJYamT
hYzfe+FjmMVVdim+qztiJiMzDSgjZgG/07zulD4ogfoWPelotEUEzBqWvA23V7+GggywoYV8guZw
/BreAtXfU+JVu9BMzdpj0XjcThlc2SKBwBU8iZMciS06it00IKwJnGAtM4RwEpC2S9b0LINTNTbR
1sLwrZvxxZVZKmyaVrx0C7T2nxX8lsTqvPipgmy0S/JaE8LjojQnpErs+3ZvhqhXZonjXa22lEDW
s4C4CC6tbwS/32ZIjLBbk5m7SoVPIHPk2qQ+f0FInTwTDVjdhryQlZuQ7DqJb38UFl4tjIqkJMFY
IDAOnMD0g5trrddlw3aUDzyriYa1NFqtuE2XqRgwweCGL+vTeUaajJd9D3Ooy/4laMdCg9uX1mVx
tB7iPEpLj+tMc4fNaEtu6VbWkqJIjOq0i3EM9JYxkiS/WaQKZhvMTYFRgfKTNeJrUYtS3Q338y4x
6yN5vVTIZDiHjwz1/pWBtbfF6iGM838GKYfpdCEfFQFRD1ENFklo4KiBsDWcclt4rd/ZkDNwRZP3
UeDBxNuxZK759om8/ALKg2S5q+amhgcVzbJdh+xzDZW9voiMTrbbCb3LSumsdsktRSsgqQI1aHUz
Pk1QuwUxjL8+zlZ2aq3ErnaLjd5POzywx99Z+0yXz9YmnUqlg/UULA+g37XFdfJU7X3OYrsbv4Xl
LhEfo7z087WwYrG3ocxrKsrJKL+WAu+OcuFpCTJB/LYVEndGb6NW8sF9kLoZMl3tEBUyGXUxG2sO
X4iFxlqE2Iwyhrv92kFGXhJXJqj7boZIkdgm54CeBJ+rP/ravnTJQ2JF6y3vQ2zIJg1kLEe/fbP/
42U0C5csh0K99HgrZdJizxXafjGcJhWmnCkeWr4YcE9Oza/R08Uadbn1qZ6LWKruJots1+CD66LE
ntNNNTxBXiYNDca1xvpy1K2W5mM2zhW8KyxOEYIIzE/cdw1yCO8tiMIlPZEaZemwoNnVN0QIRIKi
sej/fzesUO5BoVFe98Ysrng0G0r/czBA6azpIQRVkwYN/MrT/TX92o9DWaOQh09VTkha7Fqi2W1Q
OKGt2sX72JqimztG8P8tM/RvcxLVmy0uUfjXAxOKHJssGqyu9SdVsjWuYVwjDEg9axJeRRsKh4Yt
nSfugKokdKJMteutRS8ZTnH7fgSXPiZuJSgw0HSsUyhyYzvDK9JdHYQbwYwc3W7sZhf7pImeFUTd
9HI8whWwNYDlgMbQFNwJai3icgSTPGZZUycse+e+T9z08ysTFAT2SZqvfJXpRK0RL47en9zYz5iq
Mzc/0JUZCga5Qs1khcMHakcw5IUaMGJEUYkl6XA7nLiyQ3b0yhE6pUi6ScCOlbtxtwYkFWxY42ZF
yCSa4nbYsvIat8/UlUUK+UbMy+hrj5XF2nDiQ8PF3zcwxW+zjnfjSdrG3eA2o+EuyrRfMpBk9i1j
EIG1uRQYaiWXGzKHRdcaSO0yM2yDSfz23/yEwsM5bnoBLCW6y6W11ZfvkbqLlB2GPBwMO0p8bGkj
4+o8e/cvEHy1sxQ2rrm8zgs4ohCM5gHvVBvlKQ8SPBiRFcOTPHk2kFDh9pMtOOg92rIO328O++X0
UWgZg+AGrbiwP7okIdBZK6JE2da88nxts0Lhm+mry3JptNQbIe8gOomviKbgpnLK1DCH5EOqX+5/
yZtX9ZUdKtmgjG1aaBJx2EIwK6Ewpym01vpnz/1QNAytD8zGMXK473xIicIYcQZfwpRjI5FJsYcP
SK9asR2/nRUfDvFDw0hEM44DPWI4dZWSxhw2UlNTqCUnTtHpfqNKzv19ZJ18icIajKMUVUv8A4rJ
GK2QrWyjBxMU0KGWzdQyYn01sugrYFuMsjDSEYsa+KCJf4jICUXtYZWhuzqjTr+EjGnCX9ujyOV9
5SYUqAxoIIR0EtyEcJxiSg1lyRCP62wPYgPtkL5xjkyU3/AsTOx4P22Tt8GPvw4+597fZuYPoZAH
SvNQgiAvxM4JPQ7kPkFuE+NFIADdSR9zjoGMZI+d34FL+mHaRnjbzBjFYnGWsRyLAqSpwN0vk0sM
XFDVIfOTh3qL/LyFbPLP3gL5pVfumVltEiTdOzwUCikzxkn5BsuXvTZAjditT2OPj8FZExKVdvEp
fbRWvQ8t1dGO7Z4VoLK8nB6wa1GTUqv67OWE67azqh+cM1qGV7nLG0tnkBHw0G08BrpcBKOFsTiK
f0Qy54PVmtEzwYBZmQIjSZ8mvSQRAlfrZqMZdjFPlqFul0JgBKWsC0Smgh6+yQ11lmCKNDU0B3TU
2LErByp4WYVX3v+zDOPlyMoUIE25oEYN+VSjyx3nHdc48ZGz5KOwMUD6YEP9LDVZx/PXhtJ/4wRN
Srik3NCUC4BpdkOvfx/t+EuOGot6kj8713ioH1W/fjE+GaBAvtKdUyFT6FSFst532Xlr291f6JTs
xyOJ95AADGa/c7td6gv7/MEIQD72Q3lm/ALGuZQpWOIKIRLSHusmH3c4iF7oyVZj6SfDKgJRgK54
8Vw6pafY8zu+9X/EIpnGIigT13kC87LXB6q3ONJO8rkD15nqE+/21lBjdEp8vL9oxmOBLsiUij5p
Et76fz8WOEfyQELD5Ju4XX69ODJdi1Exk2WAS5/cPdlhdFWIU2FxFsoDFe6cLuitxG38+2tj3TN0
cZnIqOnieF4c0mUnyV13wjOKsE76pYAkZ2LFh+JZtEdL8epD/YiJFkShHmez8r4i8Zw7vk3XZKYY
YgzGX3Gnvumc4mCIZoEQGMI6QeZkvuTHrkbELHf1x7IL36Zg9opn3pb9iFlUZGEYXZBORiOcixR3
nr4X3Gib2rFNmNVJBhpd2Udm0M1aPIVhtVD9/c4QjgsJO/axNe2bF85B+/1HEyiW/C05lnvW12c9
HBUqvhKLVeI6gtXJx4xBbvKylw69g4c9MqUus/bO3FcKwDqwwxZVjPM7um1guLkbuwnSzzMu1twJ
IY3yHy8jhcKrsOokGUR/SF0EGIeCgBcJwtcDahh+jNwP6zXD+o40PkVdHHEZ1qfkL0L0gdqXJRpW
A5KsNqsYkfjtTPcVXlAxkli2ydBEcNLezYPG6TGS4oKctHJHU7ZJmEpe/zWiQsjLPXHMUQIGLNKF
mmRIxCpdsLXLRnJr5AqjgPN6jxWKsczQD7cpnyu1gpla4OwyfSrK1zKZQcrXQEj3ax0e1pCB9+Sw
3UEilYqVOl2B6oWMfRUr1ZQr3hxZvaWsT6dSMVKJ/FaUkEVx/uqCl+K5O9Pydu645SzkyDeGJWxS
n9/qoFgLmCET+ff3VkjBzWwY88QrMN85mCtCcZS8JEp/sMm9ph9YlX7WJ6RQZp4jsS/IxVbuwo3k
y3guLrvWY4XRt+valwOhUugycVD8SNFtCvLBA6d91OtnOL81auqs+sNQonioWZUQg6ZPNe/foiwc
VSmYmSCiWvApVji6IOhFa2tbmtFes1QzNGevxnwfk2qE5aUU1HB5rjSYXYeXDq1dGq09haV7f1lM
N6UQxqjacYnIw4TMF2TOuh2/gXYAWr/RS4KreIG2ifElO0L72dWChXEMWZcFzaSvcFIFar+zdXUj
W4o/b+utjBBTcMrNsmU9dIl33DkUGgU0cdeA6GvEsW/A8pjkkV2FSHBAo1RVWBvLCvU0CmJApSZp
IVlab5eBnJuaP/ugwfIcuQILOGZOvdeH+9+ScTPRfAdTmcT1ysNiVHbmNDZWub7WxraWRms1fty3
xXo90/wGXCHV5aCT5bllULuzLwZ4/FmoL5sReokY1gh80B8OpHsQqINCHfjhqcNnpBWEATAl4hYa
inwY8x/X2dLz2DBVaXL4JBHMsQ6tUphOujIcpg4snVoC6b/Fmaeod7JWZODBucx47ydRh3PB/w+T
mbS3ntNI0A31pM7i92Jjqj+ijWwTUfYeKdXEJaAbb7uj+taN7FafWyhxvTfUCR7yuFVzAT8EPB4B
V6EDR/omfvm+uKo7/ugf2FHBzVN7ZZEOC8Y5j4yyxNcgzUU1WlNIxCUcFG91UjP9ympMuYlR1/ao
Y9t1mpRlI0rNkmkc6+/yY+dolZk+K+4ETaTRxCD3JGFA2CwPpAOR/Vg4l9nufGw6XuDjHoygLfaY
pOpiCPuQNFX+VPvTK0gcdrk9b2U7euhc0DMhIVEih6RY/avqptBN0j65QJpM5l14C82ut4WKMLhK
qMZKwo/q7eVns6A6AtKt9ktqh1/koLE5dds9k+SI8AeJpmu7VGhRxqUuIoWFzZD1TdM3TxCGONWc
4mIalXE93ewyuLZFxRVQXGv/au9WwEStvYtO9lCC9PCkgkhldqSX+kDiX+6E4hDT7W6FUNe2yf5f
ZaZHYZlkPYObl2BarjCBgX5bB+nIPakwo4nDQaLWSW3dFuEImA/3+Of/oZOP9Sso6MPIe9io5FdM
G/DI7MhRw4yam5zIO5Xt6gS27nk6BWvz2NSQEkQPT1YsaCQSB3eMGstIIrcz1sIU+HKPACtg4DvL
KoVhkVz1sTzBKjlf/Ul7i23lEeJS32erCXrkIqTSEpzWYhfDfgMuRPhU4yFsdc6eXH1lRHQx6t6I
CRC5epKNqC5+Qm4RhGMaHunjVgx6ZwjA19NZS2+GzsCS5fuNj19+Ae1nbZtgagu/YHzXSUJoC8LM
zi0ejENiVTtyp2J6IrLlR95v3u5vPNnXX7/2xTTlXLXChdFCcvArNKG1VDCL6IFPtnFbWaApxZj+
qV0ZUcrNyEFHzf//NpzysFoqM00kZQ8erXiikzgaHkDISMiu6DfQmrPvL/F26HAxR7kWN1ZhKIYw
Jy0gUK3RFj9/dOEf1cyuVkUXOcEkjbF/kkGMDuOuRDy0ekVAXuck0mPGQ7dytNfWqBvRyDLQ1pLH
SBqgCRXzdUixOMjoeMxhbpYlKoytpwEEgZB+I/mHg4QMNNGVqf6wefB6SdRtFrdhOSykhSdN2wHC
zTzarapik1T89/sOwXJAurw5oxSdhsQBSeZR/hG7ULU/im5k4U3gMh/i5FPcOWISdYP10AoR1RXr
WjbqBs/wAOhtcx46sS1WHoXh6mf64Ssoy8OoRmkTC5Pl54grHcivWLzE6r4kX/zegijMmLMp5pIY
VpLX7GN0DQQdy08sDun60u23obu4ykO3QzSomNkpd9IHlnbezWnTa1+hIEQv62lUyReUvclpn5Ug
D2Q8H6sNbmWrCpYXwQ9tw+ow0oQD6PamimG6yBr3sTN60RMrt3v2mHtbQmFM3Sgrqc2TUlEbtCib
kGwZ+tHtzAEbmQcuAq/fQv4cLRYKRvqSY+oMLmHSFM3+BXe4FT/0hIbIYs4B3H4c/IN+dJFTrtZl
lUlehhAyqx/oJgQbAmjHlI1knfn9frDCpt+8Di4mKWxqkiFvZpLl570SNGDFBjkFX3FABr8pN9yJ
e75/nG8OXlw5A133jME3LTXEGQi52mx3ZuNBIEHaFj7EOIN+0zqDYolHaQMRruPyrfOloxRwQfIG
ZkONQfv3m1fhZfEUioVjx3HxivwUGXObP7MNr5oG+MzRjb2JPPlL6qp28hwbeCbUM5ioTfCc48sb
dsa42cXbcePll1BRuhEmf19I/AbasV7sNo8daFzHt/LUo5yoB7WfBKOz7Mav/V73+TcIiTAPKgP8
6BqqvjRj2JOadONUvnYMvRq94WbygtaVxuy3g2t4S4Bu+KA5crbyhT07RsDozsmky6lRDFX2mkR3
UbQ8IsCcbMXIj4PaBvwsfsz8+HDfG5neT6Fj106C1mm4L8d3lC7tEUql+xZp18UGOmBWz2Pt8e1X
4OU7U1hYcF1Xp6S+w+c/DflrP0PIAoop5cRYGcsOhXEtl8i1SmoBYrnVE7CCQA0wUVIT+RrGIWIE
pXSRFK21nRKR4EbP6qATy29zMtpLIvoFxjl1YfTmJg1ENft2/9MxoJIukyb6VPFtjaM7aWAtxJtP
LhjygzdbCq6gii6AQvRE0SLyrTpH3BNwhE6vX6LyCHomU9hUAXQs2FJvjLCArnRyI0J86EMi3hkl
O5Qbu+X3Giu1emZ4uHPS6KHbSANvrZLmaOltUE6ZMAUnfjdGO1KQJudic5qf+EU0p1J+vf/ZWED3
S4ETkhipSJbX24LbnvLv2WP92VkA/xNi8N2wI/rcpde484F0VPYWFyjMYTRGmKxQb7gFUZ5UNaQq
iDxFH4DvCxUQwck3rNnmmyOVOvQXIQlLFNQM6oYpEr4scnK9iioexsLgF8P0XCSZU0vqBkPPljyR
rzxa5ZS9qCn3lgz9ZuBGq8EkK2eKGkqw88wICm/D3tWvom6bvgYHjEyAPt7xlmjNn4kz+iTSjcGn
vc89ZnfyzZvlyiAVVo9FKVeLhA0Xkse0feLaTRI/GBJUqYqTBp5Z1JDMbj71BUvD7mZi//oDUJ96
Tdu/+6wm9Eaudm6H6NuLEW6SDsnIyr/m3uLd9/GbJ/hqsdSl0uRd1hoQZ0cf9Le8XJwRIs6cVtr3
rdx+GF2Zoa6SUQ6HVDGwp+Tu6hCx6M+9mR5aE4kXnwUYN7ugr/eRulDUTOC5poTLSMfsEO/i5zGo
vibe4PJuu63eBaTQ9SN0dGEdpGyaySKbvxka/LNakSdH+uq1BL3ZUEOUhAJtJYymKkaHlYOmuJZ7
eia/yp16ur+99z8iKHr+bS/qhKaeSChSiXtpfQzXN1VmXDC3w8+rNVGvdVFphFQhF0x6vlzGbYc3
e3gCFdsPzpLQUR5ZhYt8BOiuIGcxmZULLb8D89XBWiqFUUOm/R11ja7kihviTI2X7RO0dRIJmPIg
+ixcZJmkAGgtpGZUSNdaqOIRr/xUNN6KmDp4547uX265qw0mP+PKadBNk65Ch5M4WZoZelDlwzGp
3TCY9nxjNZvULawZTMAZxuCSZ8FqcxAdiVBMnLaVnYFkyly24PQUt6xn1+085tUvo2CpilNVb8lY
ImE5I+OfPJo1ChMUZ2Tw1Hjhvi42WPBUPPtqS5X89OWPOnEuJ1rkKZiKwlD/qy2UPH4kO3VbQAmK
yITjevqGCXDt+f6Ruh10XC2aQqwM/O5ox8FXJ0M+ynY2OQsySIHos4otLLCgwUpsJ2jv4GBVYuUU
cQgxs9dkxQ0QHozykbEq4qt3nIwm08p5iY8iMsmLVUFEpXKWD1JzCklRB9912KQOErTc532zNwdb
rz4fTZuVZHIPhSp4kL6foZJ0RBy1M55mO9pKfgFJlQRhMSYADuMr9wBURmaTPUJ8s83i+kdQCNZW
kGhvyL3eOOu75KpWtQ8/lT3vopCKBIm4ZQHH7fT7xYfOoc3VkdarkdcS0nCa5Ga36d/DB5l0yT30
39CDVG+TYAVgVSc+NnnmKA7jEgTd1L/xREXvRSKSm51MkMSYDkc7tYESAIiGvAh3Ienwwl48HbgH
AcM5rImSm0+tq7VTcFZEfdnpZNo0D0jQ2vuKh5LWhgVOBHvuOTSFTfmaRaM6YYvbVDZF4bhOP1pw
LIZTbN33YUYI8wtjrJLxa5gqqJYpR6IfQ5i0MnzAc08nuy3hZo7lavto+KkqzeAMoELnQDfOiXyS
d6z9DF1y/8vU5O3345U9CoWGVFM4PsQ+6i8oSBaP2bYNSFJHtzs3TrHO9lAd4x/MNh3G5Xq+e66O
SC/2Yp4O5FD+nG2wS2IcyNgnlaWB4oNcb2qHts4+Nf/bxzwfniuzYPztqpxsL4m0ZQtYgOLnuCGs
UVCgDe5bY4DuGR2vjC0axidm0rcq8IIpC60ZzT/uW2Bh2/kle2Wibgc5XUgpSjHzQN+vbnnKNolX
/sTgxDsSgt4fMUJeoSk9K1+VQqmMpPjQvoeeakWb/Bt6zQn75BszCU6Q+c4hpwupXRR1ubAAyqqf
66lz0PTkVJ4enEsemxADIuKT+Fm6nNOjb7UJUnNDWpBra/ClU3ioMdVk2KwNuNlyfr0BFPLIq6yM
IQkQCPM/t5usAUyNb1owIFcMwho7LpEQ1yxpC4lfUJO7pBcfip4b4zX8Nm1ZM08sH6MCJD3UWk4n
HVorDzHNKoZE6RCVDEdmYLpIgVLc4gUAYRsSPfTYfTL4TEqrrHvzNibIgqSoMqrmNKNKPpRzAVhA
S1augrYKehurYeb59/tn5nbcdbFChQNjWoyTSLqtuzlzqnAnJo9qiV1DIQO5Jvu+MdaSqGcLzqYx
YfAQb4glN8dYMJtuX4UsK7+BgcuaqDs/LPKu6fgChxKVIhKpTxj8DW3NIoolNRq2mOXi20fzYpEs
/Ap4kipS1ibEwoYN2En8Eh350W5Adayw/wdxFNY2UmdujYY+DzmyPjc5rPb6nDh6sPqox7n8u7hD
q47+yFwiyyh1tOZBC5OcJODinbyJrfap8BOnslbwTnjGJjV7DCAwN/Z2XHPZV+qoQfEzLZQS+9qU
hqWBQHiuPjvh0HIsibjbwHExRF38ilpofcdjdQVq42no6CWLaOI3YfA/Jn5pxU2WMktjfLXJkjfq
A3eUduVTbOu7Aa12P0uTqBak50xQrTCiNsbq6LbcUanlHHQ1yAQp36US9aGFRbjH+FB0M24b53/v
X9lPZtZ9DuHLnDzz0/t9AGEdbboFdzbyOuzkM/ZWhzrBaH3uZnsZ1WdIyud+d1x81r37m3zk5cNR
cGIk0zR358T7U/ean3Iw/KMl0okCxZvRVJPZbAZZprNQgFJNcRwNhJhhwfgWZrnQgSI72SaGqs76
kB9IkgczKX78wFztzUS7cFktBS5L2M/6IMBXREwNQ5gmQHl3R7ieWG+W3zwlLpYoREnKKhw6Yml2
dQ8p7SfCztC5nNd8YROiMK1RUFJ26CVGAEWIXprjNPtzAd7zUzd9WUIoqXHPc/40Ik0pDqXXKR/3
3ZaBnRqFLmPTzgAvHH1lfltTsCQuIgaaGEZuhyX/bCetIKyIa96JJDxM/35qZoHs8v81LKHZScOQ
g1AWueo046OVXhbxp1ExVsKISXQqJlFXIckHcsiXBIoMz8Ow2IKy5cNvMgbB7n+Z3+QHLrtGhSRy
3xRhO5PlIBEDIgYnDIpN5Q0RXn3JS7iDcJUTWZIMjh7MS37TTixFv99khS6/gIKXrqyFrtfhHL1d
73Qv97I34wl6qLFVHwuPP2kH+Wl8bR3DSw+cRwIKVisD43qguYnQ/gohLXLLzlmNsOxBYybcWF+U
AhU8W2ZIXsPC+D0+zaDXaQ6TR/p1Bnt1Fhd1y9TPffapZ50JCmIaodbigZScU3SiSdseXFykia/7
A94Q/YKZOoUtIA3J+RnE5q4mgKi3/DYJs8mHTB5zxiWrUzASIlSXFMLkEQfFByZe1B/KW4e+aIf0
YWEga9qJu/Iru4WXAV8GVcgxeqGppgwemi7Rcc3yV5nnHvVZfbh/FhluaAj/DqL7TNMngSQI9OZ7
3//g59f7/591BRgUrpSTlisR6R36K4MPQoq9YX0nrDyJ+0ddI4IGsXqQ3PPGucPu6kXQxi1XGQbx
eND7J2IQN6h4HVXj+/013T5Y/5ihu2LFSpaUXsSnEaPM4obXQetMbn6oCxeEiPdN3RwNhOLV/y3p
PMNxtaREFbPBIPc1qQVUmwp9bgmYVDATiHnH+7Zun9uLKepL9bIeD4lWwhRv+KHxsxcfde67Lr3w
BnjuhVMKCfT7Fn/jHBeT1EWg8FXXxwVWh1kXJ9p2L/GZvRQdxjtQ+v7H9VGYP2qNMkfkrv4rhZB4
pJeBTYdwGzAua6KiSMgSi5FA8nvyuh+aHSdrZr5+KbJnxt7dPrkXOxS8l7VRDVWKg0Vixs7CBWoN
nKmdCbZ4n9sZAYuj8jdB+cUkhexalSQqV8LxKxRsNvkzB479FHU46Wu4y3bdbjwsPuuqvo2DF5sU
zKudmFUJYaNq9HexX+ywh3pTyqBkYzoihfICB0JMvsHKMuRI7DFo9vozaa8lkzgIQhzGtyOo+mtW
8Z9F0Q2seVzNywytXnfgdtDUM7UhUKt3peTNEsKFWgcllCUz1eyl0lk9Jr8Jvi62KcSfFF6CihL8
pnOQdvKiLWHfR7+H3ezFU+hiAtHsTu0+30gOjxcIK8N2Xtu9tVMwA13jKlWj8zEEZTGs9ttoI56+
o/kO6bbJXI44l9a0Mw6ZNX3vHSKpgxbKbfUmetPPatvbmFR286+h09qgDsB7bKOcGoeVOWccY5oN
qGkmnuPINsVabxUpkdWezHR+SyHNft8biAff2xAKlzKV67OSMJmo2SZbRtIDYyqgFm3S1xEUtBWr
I4Zxouj2VY4fllVv8AGU5oEzHsLoY83+7Na/OBkFTp1Ww5kXrCkNasyVkSFhwpVBxtrY012/qSBd
rFG4BKrKsdQ7nF7lqd/N5zcFcWjxGblHSwRDPET6XliOzNpGCpiqnpM7jWyjIP+QYyg+KT9D1iTT
bzrQLiujcGnGdH7CjefDUj83D6iPgyldNbNPcOpgTo6VymfZo7tU9cngipW8zIwBw2rZS4/Jsbz6
UqLDXAP59SFXM3eaP5TYlTLRFBVGkyzrS9LtqlDthcYoScE0GPtEizd5GuJN9mREpm7rT5iC2M0Z
wEBlITIjpqObWAdJLpuRbDSIbB51DzN73gxNsywDhSS5BlpgUHesX1gNY4xbnG5j7dZhLEtyi+vL
USsaC5oorCCLgWR0DyuUImSlxHiQW7xmBxQcf5CUFj+ZvSm1mO/MndoDtPUvzFzT7azWP85L97CW
TYWKAMn+jJ1kLZlmJZE3z8+ThNmu5hQqrRVWP5r6/T6csu5yumt1bdBgymnwoa45JVVhSqO/8oew
LXDNQosEuYbFz/OnIalMTmLt9u3G3UvATg/1t7mUp/UALJI9dcO951/Ch+YAGogzBjaSlf+cSPvo
fMgglhda2pO6jdACwtgDxp2iUOAk91nGLeTVNVgFIprCWl7GHb+v0PvxjUyBxrqdfRn3ids9/SEr
1NWjRaFQK6ybfkD/PgkxSNON+DP/hGSdE57ICGq1049oISttfssqjDIgmR7h58ZJldMRey/mnSlO
xy4fzVJjPCN+06v8j1vTNcJOESGUN+OdRBrCiJwbprQwMV1YkZfsUGb9WTq1BbLHPxupvbgWPa9f
aMZY8aQPUt0T9rr2ae7NHp1wJRLVHIaB+HcyVls8parVV1b1jeFTJDC7E6fQ3D9xopeFDPUZ1FL+
IthF6L+XbQNN6BhzYTx8GaClUkFRmHVDN8aQRhqzzjLayNcG3Wpa7TOUBsZznvXGVolbXb2xQ6XG
tElyXtiCNu/OlN56X9jwO/KMur+JLA+l4iKwZSrhSKqkQ/aUgP8mmUuriPL/CPk0rQ+GM9NYJfw3
ojfuphX+EdvDF0IuQAaTQKIJDYMJ6HN/cYwEgkqBTiJUrSSQgcFybaCO8yJnEDnEyInEv2O5U+/P
icYwybg+VQppZCHipyHCfrZFfJzScFvFond/VQwTdAlxzYY5iUlLwKh9j+TPQQ7u/39WzEUXCnWu
jhKO9CFB5sdJ/OlHbCcgYNJN6YPQzrAe1KwYiy4bzjJq2VqBPSMkWiFGdECeN2om/73bqW7t6c6M
dEy7ZwkFM+1K/z5mWr7qPMqx2EhQRDaHkqQOGjNEBVaEYHx5bmfjAmZtjQFbNKfPwrfaksT4fp3T
5WCaExDWrd4EPsb/pZvtNx3L/9wOGgUmYhhBmoy0W+Do2byDCZZn1QOhSlAGmZ8eMbnRATIljEfW
ERpYWNPSzF2mEGbq4wXfF19X9opt+pyfCh9ELlizeuzeiyD1YfhFYqA1A9ZokdVkqsKsJX0Kc36c
RH9qSlNaeBaqsb4khS86J0B7M4cVQm4pWtqb9kj0f5pT600+K0/CADO6fDjzxcCVpHOAJF4x0YZs
IWk4Yk4VEK+/c6vSFUR0IclDTr6X+qBj2pvQ1rdb/Uk/M3amX1mvVlZ0TJcSlUoOS53MTvNeHQyH
+ql/Q6MlhrX9dNN8Yyq9M7aRLismhpTzCcnwTlb6HG7wwmnxoMNQwQ/9C/+0Qtpo3qtv6aPqgjPQ
YSArw2F0CnGMvhTqkSBrHIBlxh72vd+8gxoRUmrIJzHqUYwXpE5FLH3WjspMCqjS2ECibUAq75TK
tSnoX9SRFQueawz33IaCGVlaElQwEYQSYT75MFmEZGXwkCBwaieNzTZYDsnGQJVKwK2vJ2bzlHvI
pH2cpchc1vuZAQA6hTp5yk2iOMGL4wXJYXQBch/VwAAZxkWs/z/WrmtHdmNJfhEBevNK23Z6evyc
F2KOo/eeX79Rfe6qOTVUl652AUkQMEAny2VlZUZGUFmeUUwhhkTCND59VKczaHdZDoaRlqVLinxX
lY1E8kjx1vdI1mr2lN2fnBUL2sU6F+Tvi5hzUkq/DxrslqROzEo8dUNottOLqo1mq7zKAPQoEWP+
GCbpiqIwZ/nEk1QDv4s2REINItD/AELJimfokqI/KArXcVinySL0GTpYvj3dJjDA1kO/AbvgzNh8
dIkRbI9DMasYWNUehFyyc3A7xfPbbWfCMkL5kqmLoGxAUOqQ3TV7aWNIuTn3jFY35txRTkTocp1D
CYBcceh7fay8zOp+IBK8vOtSj5UnYBUDDMqNpHzfRwKJyUjsyTsjIMSIzWboBsQQm4p+1c7oDKfk
9DG55UN+ZkUrjCNtUG5DjyNeqGqYl5vnScXDq3u6vWrkB264SYP2GZrYaipBSgvjb7F9SOMTgkFL
j8+3zbAqYwYVmvjCmKkjyXfzXk3UUUu3OCLpcqqINGILELy2zU7Mu5z86q3RUU6k1cNUEolHlL3i
Tv+AQkKI+ung1h8FkksT6dvd5WhiGJiE2LerOAJP95mKRupHlXq513tb/w3GJk89Qob2d+YAKe/y
Tn4KrfBehpByDPx5BdIYH9+mmtUWnRWv0wZsnqkjzeb8G0SeFkgl75Tn0mNV2m6eWnwmVezqMrAq
9CWJrrhDYNSmwm8KmVE8vOlXYYNEIQtXziWi3uYk30giRWnzJ1LMQCzL2GM3DwvsUB6o8KHxkk+4
8lu3v+jBhcj6oCHTQ/eRWyAHwyKhuR1kwCLljYZUbbmYgO5JxqffSvsBSfEexeYRTACRFWwycBNV
du8QToDAJS3V4SYD8YkEcIdvRSeRkXu77a/wRZS/4qQmUroI60n8VU8I55tz6KJLHQlmWziCjAZt
GLwNzjUe2hmyZ7BLJDfjPHwC5bPacuSakmDxCNFW7gpgFm4d8q/skqKMYcMFWLnFyhzddjGwS7ky
wRfAiZBeDnuwScDCMjwTtFy7K556r3wGj/GeteVYO47yapmuFMFMQtpYkPb8rL1FmsAISm6/RzAs
yocZyMnHRU0iR7gQCYqbEIAD2xWhPAX81bp9hhhHle5BlTo1nSviMCt0zLTgAhTFJ7TSmKDRKX2X
iyqrqJnPVnIu/9ZLo8+K8kGcPKkBYDxkw1QfAhwh4SmSbdKUKPwKmIIUjEW7TPjCHYWcX4UxIa0Y
x8Ys5bOSP9+exNv5UgyIckS5VIxzRC5V/9gfOnRDgYoDyRRC3Ml6wq36b5HsdsVQAOiiNn3Lz2GB
0hzaWLPADLvaFHzfYqOsVs/0wgy10Y0p4/M2RraZ94iCBwEIkSZ4KJyne/k02PlD5bbHYcMqWKzu
x4VdavOP9TQNUQC7aHMEv2Lioct+x0Z2rZcs/rIj0bd1GlYxH5eXkkW5DUszcQBqB4/YBWmBvs7C
LuGymg3rWbh+uheGqb3vq10XJsLFMCHsFzakbV89Eb2F1DM2jI25+t5fWKNu4t4f+bQjRYPRHUHC
mbpo/XWyA0F5aVsW08Z6u8DCGnUM4qjkM0XB2NJtv1UdAqcP0YxI7uPR4e3GJnH7hSrZZoxz1aMs
LFP3sqrEcg0ZBuAdTuqu2o37DHU1FVEAbl83ZxNzrkbRC3vUrQv2xWTqCDLQ/zZDVabaFaC/M+4C
j0CkVFff9IkJsx5jmPya41yYpW5aPZbKRCKng7SR48m6gR4tXpHsTu51hpGFJcrNDHMY9RnZprzX
Of4u34Y/o/1wFDaIXi9BFnfGgj6qYO79Q77IbdnAwfXgZvEVlBdSEs3QK3JKg48WKlkpiaJd8E28
Dl50JgEXAW7XZ9HNbPF7GDCZNtdfn4sPoNyRkClxJov4ADLhyJTbhBo1RUSV3WfwECwEN8s70Ndx
MIK9OCb7Kj3E9+TuBzbdTZ7+P64Sib6GIZub+y0Jn7vMNxU/N7G3zALg+9u7dh0AcJ1E+v4dIIU1
ZQp2rX/kThm0HxJLOKvgU+rNeRc8Sx55l8UOaDHB2cVhqoUti/SN5ZroGzqopyHUiIPo33CbocEi
tHM7PQWQZSLLyYN/GUyZr2zU+mrwsRg85ZmEsE7hLGCYB5lTFH8TJPf29F72xJdoamGB8kVjFYgZ
B/ZD5MtHBB/G3eDmd/nlmfuvLMky0Nyqoal0WThWxbhAjyJSdCB5KQzJCowfqrbxRW8unKA8Sel2
ZjEt/o0PuBqlfB4vgOJH8snuGdFOX/zmLdmCYijnKFjDFl1+Dgpm36RduIcMFNizxTMrIl8Pua5f
QPlCNVP7NggxwaX8EkiD6esPU8R4Mq/HW1cbtKcLGwHs1cTTSTp0ZQUEXHO5xbKCEjwH8ptniTuu
t8yLV4uUaxP9eQgioATdEvzvhVkDRCpa6ZNs5W5ol/vpWHhQnzLLD2gGX1I24UMPYifFUiqTg2Lq
7b21Hvf99TV0TdmfxibkSqzyIFaeHijbwfDvJE5ypq5/F7vZ7QvQ36kpK0Bav1GvdqlwLIuKug45
2CWtOaQcQgJAyULDGqMYwhogFYlJgFOHg4HpblBZlmNk9urckyM8SAJt3zT1dyObHqKaETGwrFIR
WVTISeGT+4tkYkg43V1qdszAhLF96ZKyMURpKg6wQ3gRZ1sAYAQNJ5lnONwzlFys2AzPDYTv+sG6
vW/WkwDXbUxXl/1wDtuB+FfRqzb5FmAVi+gLDu+ySZpCRnBB/ztM6MIm5ZJytRUmToXN2o9aU+By
ezKUb3Mi7fwaHzHJr9Hkb9RIelRT3+E06Ki3YmkOmsjwGsTQV9d/3b2UZyql0Z+LGdOeBCAyEvoX
X/BfdFU79nnCOCnr99jVFOWgoC4bDDHBeKGebzXxaJX82+2lZA2GckhpN+S5EcJCrYamPuhmLytW
rqDNmfVeX7dE5KEVWVKB7v+cnxxkf9anGA5dyHuzG1M7ip+16FGOmNjH9avjaom6/RsxaHlFgSWC
jFPAHUTefL3NmURZxHidN5HX2JC+sBJXdDk8dTMw9f0DYaX199H1O6gYISzbrksj8LRxSL1vJejY
KHf6IYrARkv4pnyHySXEmmPy90XSRdWBqE/IHLd4e/KWYCuQmyb0mZIHNmrUXdFQcWRVb/4mFrqO
kzoQVaQ0syxgnKSip30nAYJxTqG+x0LjCeue9WqJOg8guRW0tISlujCnl8yZW1OH7P1gGgaA/QSs
kLnx8/S92nOxCUKzbzwj88uaYOq4cGEhGqKECR7mypHLwA6b73xTgqz54/a5/JtcyV9DvVQ+FksZ
VlkXDCMsyWcRCHSQX/3kt8EW1DbNm4G2xWEzS2b9g/3MXm9KFq+WqdtZDoFRTkVYLguTIIYLz98l
+xTkQj0mOXgn8tCNDcTE73Cjbrr9dA5axuvlb55k12+gLu42T+AUyeuF4ApmUD0QkOfsQT8cbMOs
bfU3b6WrNco1+T24o/iBzDXIo0DE5ypv0YcPaYHoFxiL8NYmvFjA+EDA3dVPpHRE8lSsrPCqs5d0
QddkVREEiTpGat5pk06kn8Is+Am2i8nsuenx9ra6EEVRl5dhSDIEYgTB4BW6N7Up5lCbNRghtRT0
6W04M/kgigo+Uo2V5W/BI+OKAEUL8BiBxZvJO6GbYElarr3xl99BN6/OvghWQP4iSkQI/KW9f09C
3hlhYHvsvrMwoStz+8kctaf7uh2EgcOwQT9rKTn6V7Pz7Zld802fTFBbFhKShjoZGJF6LF4mSJcR
LHa5Gc8Q7ytN/l45BveIrPfiBJSy8vO29RXHaBg4EZrAy7yi0perrAl+BHkE0MdNsj31zV00Dm4R
h9tmUHTT0JWHSsxyM49ZUowrDvGTYequnblgVMIchkvdN4sYAMq83Ewh76lx694e48q1DlM6kvC8
IIPOnVrDENIXRB0Fnfad6GlFsYniDykIGa5nfSavVqhlLDsDvAGkL7AM8QJLUk8b5oc2DI55PGRm
UcX7oDR4MwZV6e3hrW7RxfAoJ5TkWp3GKYbHT4VZtLlT+xkjnFyj0DEMBbMnGjroW2mcMnr8oEPV
YnD8LgGFk/pebrofne1DNBPUWCmLe2gtMgCVOnoFeIM3NJmm7ImHIRmGCmPKuKpx8PSFCvjY/5p0
bbbFOOAtLi6zrarUs5mVpbrhtI5nPAHXrhJ8g45WfF2BSB5d2aubyQgSAhEgr6R+e5T2iSd53XYj
s1GvKy8yw9BESJ3pkiAqGuXC2zFVFYm0b0HHFpW9J4gsx49EPkrbzbWZPSkvrQfmOyc9MNl6V7fP
wjQVGqVGV80hGWZ6KNFn+ISUrS3eBwDSgFWWJOSNbc9ifrrQ3X25TRZGqXCIB8Jq6oEHuNTB858Z
+k/8bf7qv9en/kl2hl/Cq/5Oum1GBxSMFvdeH7tHCVn6M8Q6kxOrTLd+q1y/h0axgtm3yqoLWwVU
i6o7oFg34Qn9u3h/j9/+ARsbY71pFKtfSHMREv6W0Z0cHQAIsAkTVsAUAbAApgmkWGsU/7kYcPbb
3mLtCb7cajSi1W8k0ZhJO139Fj6hmgaBpvG7+qR9i7YNBO/bo/YuP9y2uerrF7NLeahawMPuQn7I
R9CUi5K3tJj3YsdtjbmrGG6YZYu6Vzqxl+ZwxMzO+VMQK46cIFMu1zY3Pt0e1BpSHROpyORqgZ+i
+5D1yBd0MEAgkysXR6ELd3nj7/QZapCyGJixLNqaMo6422ZTmOMPWVQ2eoSOqyq4N1KklDhN3QaN
wXBb6ztLNyRe0/BfOnU+jCFw3yK+yoe6RKbc9+NghvxspnUNmk1GEmDdd1yNUZM9BhIfZzniX7X4
rqA5T1UF1nYl1+ZXT3E1QS73xXOmHSYwhZJUq/QI3RIg2dEXvZ13hNQospnNFisJRsMgF5yqKaKm
0udSEFBmiRu8E0kGTkG1tzcVsP+IG2YOjgQdX8a1sESFC30QZzU6qMiN2oKnntSVSXFwPBLA2+2d
Sqbolinq+OlG06Os3MLZxrkT56M5doMTaiw6xNWTtxgRtRk0UHyBQBNmcNFxT1qT7WvNN5xxCmU3
1erSvj2q1Y2+MEdtjDDyx1LoyQRWeuhGklhYbTO2Viyp0PooudSq+qj0bhtlTSWZg8VunPKyU2Sh
AjZYLR86H6lDcUAhs5AkxujWQCqfdiIZ/sJSWEZd1fkNyUWVWxRToR+sPhrAHeTMzkjWoKgIQIm1
GV1GMFUb0Cuunsc8NOf05fbMrYeQi/WirvxJ6CYhyWClbxzewtPczJBh0m0fYP+XwCLoSdZxZuxI
GjE+KWkziGSLoAMOHYuZU7aHLK1sntlkt1b3wnIhhaNDsBYN2tRyJZGmCS2B3gunEMWZCXxApHnK
32pHUoGXzeCJPOv6XfwwPcJ5uSxN0PVFvH4AtYhT33JDKsFPDvLTPByCdlPUj7eXcK037NMgqSU0
ksivBR02st/jKd4SntwGbUzdLz425VO+mXeiBEVgLOTPGjwZzFCVOKqvjuyvMV6+b3EmesWIIvl/
o8YeoQuguU7gBB4hHxchbLS5PWDisW7Zox6Ok1ZnU0M6AYZmtrgJwCa1YjTUrpW6l3NKM5zrnDLO
CilpaZ3s9m1iNbnqZJrvZophtT3ngDraqqbK40U8XGsOicsKJGRF6IJ8yq17qLLW8UeTpoc8F55v
j389LL7u6kv+azHhIphdfGAO4WO5Q1jE1jQoltv/GEWnGHZ5+hqKj7Mi2mN2qjVGaME6UTRL+gxV
nrAqSW7t3NvG4SKViWy4jOarWrCMO723jCOgj5b8HdDdZ+i3/Dv3cd1u5MgtRt+M6EPOSSW5m099
NrtV0Jtt8NExqbBWY5zFNFO3ihjVgjwTuEMNsbRkg+4PxB0z5Fp7L/dYmWhpPfK4DotyVbOBHiE1
xylunPC+wGxCn3h6yF50p3flXbAnja26nW/Cu3GHHoodZ4Wv4y43wZ8846RBbMTJj/+m0e7TOaD8
VwlSAoR65EX41nZWaeegtYw20y/CTN877R5UzufgvoNqz0bex4x69vpFcZ0SyrHxgR5y4gTj+Yg1
NhLBsOqyDW0w/2meEHTVw+2DxXDWdBIzzudJmsne1tTUDOIXXUutVHBvG1lPYFy31WUjLPavzM2h
kpKFVs84N864155n1DqIqK2xZb4rGZv4ItK0sCYps6ZVEcZEJJVLaG0Hh/miQ0FKZKyiLtmjNzwz
nbbEK2tW1QknJgEJQe+rttphgxTzRhArp+4bhpdmXAS0OHWPl1ZdkOpN6D938r3fvDKWirUhKFfj
QyUrHnqMZ1LMfFu+S6/kQdA66Z47jo5wzM8DE9y6hilZHjmJcjudBnp2gdCNxBEyXAWyHsj87Apn
mEwRfS/VM2fx2+aQ/9aA+SL9ASTBT/SFxA2bBIu1opRXisOirSNyBJUZyCG12pfVbuaR/5ChIFyP
jCfRWpXs09gpdxOPYldWAQmXSP8pwmveac4EX4amQqh+kA6I1gtAP8NYaNZOojwNN3Dd3JHET4E0
36F/it+hVeagDcJUznJk+r45MVHajKmlK4Kywddy4WP3zkO1N8L6zkjld05CO0zVPCPEYfEjr2dv
r45HpuKmjiuSYm7wSrrQkHscdLXBmGO2QDEzppMs0w0/QMtMp0aeZi1RNWic5E6wG/SEc29gCoYk
TYWWzVE1e0/bEYoiZrMtIxilCfZ4P5qTOSeDPPjeCLVJouENoMXHn4Zb1iN+rZlpuWNlsrMW/pXj
Cq5IIecKEDMpfA3P6PSARoXbDVb2HHyrNwG2kUzeGjakPy6kcdGpQGw0v/to6tnw6KxDtG7fXgHW
3qIcVwphJwQvWIBIeM8mG3RV0bSLOsFMoZt12xTj6NCq0UMrKlHZYsJL+bffvvv8j9u/z9y2lAsK
QLylAxNPkj/ZQwfKhM5NH/6Jr2NaorzPoIolL128T5OYirQvoTk+ifus+lnzv8A5j4pKaRVqzfA+
rBmknA/fx4nhE7NIPFkN0lopz7BAfuHGeaT598SuU0uZJARDAtDz+k3nart/kD1j3Jc0z14wir4Q
KZdzP9rjST0nD4OXecO78k0FJ1x7Ttikp4wDT1PshXMszdOA/YfQdMe9EuJY+ZIdRH+GFbksFThW
+EZT67VlA/pwkl+WTh14dSJ0ZmQIqf7IOLDO8d+kZ/4KgWmWvakfeVEnfWyEVQdSLacYsCMZXOuy
C95AKz6yAsbVrWJAiFzGP0CNUJ6jkYYOyt4YHhcAZhU2j0mlQFKsmyOzHsTCbIo+MPmO2/i1+pNx
0r96LdRpFQDKwPKmCRqd5u0VrgmbGalKUtoTwaoTmSqY8+fN9A5gfbHNnfCsB6byzLMJU76+NT7b
JnH0wo/ropCkJcj7UX/RTpPT3SUGOgcAzyEghuJnWFrab3QQuMyM89e78rNhsr8XhuMxbOvGgGHC
DgFJbrs4Rr9kMztoHjpOzRhhumaryN6w+rxXYDKfLRO/tLCspr0W9Rwsy57kColVHVXwjSam/xNB
kDM7Ay7r2ZqdzB1euSfpJ3hcHo0t88ZmrTq145KoCite6ZCglhwBsli9KYDAl6Tl2sxMf1cgkVGh
bByb6L1ltm6uJHQ/TwIVbVdxawSgVSGTMEI0gogSgv7OCQF3Yy711z2mGcbibFG2Gij9grUGrqqr
o+JZnMLa1AMh8EqlCPdKPsimzw/alhtxzrgeW35qGmUj8am0q7sEdZaiJgC5FMFw30B4qJ9D9/YR
XE/voMQP4URZBy0qtRt5UNvIqohPnHYhiHW0ffWc29prfgrO+hY9aHZ8h2KkJQvW9NgeI1AKM2LH
1ctw8QHUpmyTaZwGAVcVsrb3qlo7kpgyno3Suo+7DpLacXI7p0GvwUbliLvRFmxtH+ynu+5Y7JR9
9iwcpiP3vVY9/O9ecxQvuxdNmTdHL95Fp8qdMovzkh+kcxOoT4tzkR35Fp1YMLb1HORiKqjt0oaN
DyUKrEXwUW+Fp/JnA6bePz154UNMuuNAy4jaMNspsRaBCrmmYlDqgSBd0553VL70pnxkIC/XYIk4
DNdFoIItvRgENU2xCDV67oXH/JA8ZI7/nlizhxtGBw3K7o+gOb8hHbINtLdZ1P3rGK/FN5CNsvCA
kRIUaT1jhqXHDlk3OP070m0Zu9pDuu+d+i7bVpBIRnWHKTe5nrW/2lZJzXNhWx/lWgwL2B7fjM2I
ztJko+1FpwMNMyiC9APBvwpHFKSnyOQPMlP8Z71QvvgA6jlYiBC76EJ8AJ4EoNnAY1voXd/+oYCd
CA9hV9zzG2PLIkBfDREXVql7FljIvIt8WEViwUr6U14lptyNjEcJ44TTpKKjqidhb8BKuv0Toilg
A2RTgX29uohD/2sPq5SzQvgUaxGJPXtRsqUwdAT0oqjRz46bTCFS7dvOeT3vvzBH+S0uSow8INu1
dQV0cTZesIOi0Ek3FSs9d5tic9se64iqlAOaylg2chX2QPYriGbwUP5EeGLpNvLOG0jUb5W78EM3
6zv5e7fnNhUA2+wHPWvDUL5IS7uqmTTyEQDQ2slDaCW79DS+lo5xLhsT/gNRPquDfj0Jt5hqyjuV
kjD3Rgyrohfea+68kX+Ou0o29Xt/sCKP+4X+MotQc5DEm28ZUJtWH8LOrjaylx6Zjmr1kbP4HMpR
ddE08XyJz0Gjnif+is6ZpULPitBsc++lV73eXvn1PNzVHt1JFvWhFGspLoD2bX5DCuegbarnrDLl
bfq7fDF2WQmFhMg1fnIMnAxjtWnW0oIb+ljicSvIfWpCk6woTv7UMLwDywjtg3IRalI9jIhRhuRe
nHVmJwuHGaHG/9ESFU4ZgxyU8mXd/Dulfk3Lu55Vovn6fvjkg+iusZBDM+nMYTDhOD1WdbjPNEgW
G73dqrynt7Lb+eU9Y3sw4gO6X6ziayGvCN6icWroMCTnFuejdnRwIOLOeArcgrEh11rpl55Wo1wR
kNgZ15Gin3LyaxMd7Lb0HbckBLalPfeQvopP+evgTnbqGLJdf9O25TH2yl8VwyWuv8cXB4PyRnWb
9p1e4WAkv1PEx91ogSdbtwdQlJo8qIJ4U+RN1kuNNd2UM2qiEnI1IYxWMzpGVH3X1TNrYGQCv6SI
FgOjPIwhSIbPky6RYdc5YA3BA0x99w89ohAezLKkdWDYADF9eycxRkYDPMM8TSIxIcuqPEzpR5S9
3f59MjM3RkVnFPKpVhquwu/jgGwBTDKHsjQBFTHnBjA1FDJbxtFguBYaxhmPkzILgD65ULngxMyE
5pUSf789KFbkRhOQxkpsDJUEI63tn7kfoQTBpOz4h8hBseK78m78xjFReKy1In9fBKx9klZlROay
4EpzanuISrN4t1kBOZ19Knq1lDhy2Q8gDEwP2R2qII0X7ZJj6RA+GbBaxhuw303IjJQWq396PQF8
PQQ036hRZaLGkQJw70rugEzIlt8W28KNR5NFIbeeR1zYojwJP6gdGigx1N7VfpCurBLk8Aj5L1nL
f9GLtHSfNAWpxCO7FRsYmK+kx0DgTsIQeIxduQrSRDuCrKqiYCiX1MJyfxRS5g/kVi0CQAv9firs
WcoTu1blDznjE7OLUengBg3IMmkQvIpn1iLWUdSLb6BudjnUYr+UkL3sXTyZDyneM3jAP0Cr3pP3
BqIzfs9K0a4fi+uwqSse7LSANuswqVYPTXMSSo7hI//muF8tUAdPmqBIKTaA6EUvGTrsHwjWJnQn
AA/1x3kCuUCAKJSdGiMb8KvvvJolrm6xnmATKIuCPNDL8KEof4nKvcklra1OTL2+r5aQg0PCCcBs
1VDRZ/HZUtuhu00k8N4YrzW4Mq85ZsceHO6KJ7tQdISoAH/HbVlohZX31Ge71L2qiE0mA4z4x9uU
W8Udjvo96nF28zQfIQ7GWMivV+xnc9QVG6ixAmpekugUGzOXWivsRSv3ZTMPf94+ixfkw+e1+2SK
Ti5MSSZLaXIJU+ItyXCNUPO4lx3uNOJqF/b5oXhQrfixOEOoDZ0lvk2YnvIIGvDoCI337XMBmE0F
ftj07LMF6MkxvPV5VOoBwfYEoSd8nnz2PVSIjq0ZbXlSjcZOZmkhrcRsnyeDcgocepWkuIa1cBs+
jRDfFsBsRYrCTX+hQ/8Hj9avvvCzScopROWk6KIPk7koblQ/O40qdx8aBoKOontNxeRYD7oz6NyR
k2ONsc+YOW3qPOXpkIlKisQ+mnKQVBs3MjLazRbJfaby99d4BwNdlGyoI6SXYZ4UJfa0Fo97MB3a
SOu9Klpo397QX53sZzPU0dFbaWj1nJQq5vhnbBgOZBWfb5tgeQM6meM3iERlsilDQGh9L3eDXWL5
bgQiO9Jt9S8KiRiTgLYeXhE0Eb2mn72eqBQ9ag+wJ53qw7idN1AV2qQfyOcipcB6QqwfgoU16hKZ
pDibpggzaITcaY70t2RuT0qahSb6jnpTnzg3iqfNEHDnjs9Tc1CnvcT5eznsd6HMCmFXt83ia6i7
RSjTMtJajF2u3SoCMlv5xRkG6xys3iuCqomqbKABm5ZUyrtajvUBVhq8aYw3aGRYGZLm7xU0lkW7
BoSL9HMBTsQyTDzKF/+2MEz+vrg6hV7EfM4w3No9ikpEnViFhyV9/gFTnnilTkA20nWY1EbSFH0I
eYkM06lhkchf9j00x2O7hdTmoUIAW7yTsbLLpuvreDVN7So0oNYxz5MehdEww/Qpm2uzDJkBAms+
qe0iE8bgloxQ9LK7HEnI0A0O4UOHkYU7Zliw6mwW80nlGvS4ByEyWb3RrV5mm+hKJEd/M6CvVkIx
lN3ftDqLIpZQlLFT4Qs+b5c6K3NxbOBEW4C5JVEyg+RBSljXAvmVL5vyaoVGt1ZK/Sd7cYF/ERAI
addKdyzwF2MwNLy17svWKFviqmXeGlTJQr7fkpl8GqzRUEcMZG1JaWg9MvwRYJHRpkKHutlukbdw
VUDMkJr1jG1+JzlQltz8988pnLjFVFInLpy7AnygWLCi/pkMSP9mrO7xlfLQZxPUyVJ19NfVBcZH
+M/RfIxoDWpbJeBkSma2AEP06ASW3dpTHwgRPCuruBqrLkZInTg+bwSjSWC+CSPo4Q7mkL4/FnHt
3L50WatIHbUmbkN0ZGIixyDyCm50pEG6D4z8TpiMc6K196MYHeqpcG+bXUnvf55dKkIaJQWN7Dzs
oosdnNfJjlBTTo6A4DgA0GbeBt9IUo/kvYDDf03u9U0IYYtm2yKtyPiWr8D/z99ChVB1Jw5yR1a6
fytB+QoVSyRzplPamiXov+MNqTRMW7CfowdaeeJsVkVuJRPx+QMo94N+y2pUFXxAfhgP5WPi9Zbo
dmB9Jeqk/MPt4a4HItedRcNe9VAKq2mGtdYGId0BItGgyguOSDSeSNtI/I3V5ryS1fk0Phr36rf1
mGUyFptwpLT3kIXeah4cwyNrKRm7mYa9GnwgjwUCVbxjx4MAklPSqJ7uWP1PK6QvnwdEuR+Bq2eu
CmAnhAzy/Kh/863aTp+AzN5oBoh1jMYUzsim3ksW2nHd6tUAff5FItm6vZirAdZiLSkn1cuonzc+
1pKTP/RqW/Vnef6hCGaTvN02xNqjdFd3yCX9nJSwRHpxSIQzbzJLOfJID+TP/31K5/P8Ul5pHhsp
92vMbx7GZ31oXro6eL89IMYtKVMOaIjyMm7JeHKAcusytMZ0V00//m9GKM8iDJoWVS2ZNFRn4qd+
PnWset1KjfjzXNHOQ9QhTDdcPGn4RBrBw5OK2kHyjHQmwT5b0XZ2EAy8dvvYMba1i6T47VEyrqov
4NaaFwOdOBQh6tHRHDht6dTlfT6WjN3Ocl00vLWYhqyWZFhqfgvoTsh2oOXG+IgAOSFjY5ehV/Lh
n2aXBrfOkwYdNxJMKad2W31rgFDy0QbiZGfipaEBQ+RO9B9qj6c9ZzMJQVYj4ev5ptFgPZf2yhxh
ccHjuIfC22srcKz0JsNp0ghXaQD+Ubw87f+jiJdsCbM6C9dK9vqN6FehApowgRJAo2Mmfb+4l3ok
atsGeFoOagYV36cWXwbYMhEDasZwkLRo9DiWVVKTTEw9105YIqtZAoufS7XdJcJRAKGyffswMPwK
nUoFE5nuyz22qDxBhiJ4VCU0jWv/dZHr866k/Mo4JqKfZjAiBfdqfhC4R0F/uT0OlsOnxZ4r3+Ag
2g4b01n26m2HJGFioVo/OgWuNJbHZ0wbnS8d0kRteyC7Xa461tOPNDjxMiPOY4UhdDYiCdouN4in
nEAtIe0Jq8xsxSCxYG31lSrIp/WhFZ2ncq5ThSBqQUoMIlk8YD3SzlTv0YttT/boTa/M0hnDC9OI
q6ycJMjZEk9lzm85GJBJs4/yoFmcVf9utpVbWsY2+n57l/zN7SMphi5Lug5Oqs8v59Io5rhosEti
3Cyj619gbNCvNoDa/EVieR1pFwIjnI8DDwBx6LBivnUXef0C6izMgTBWSYK5TupfmXYIW2YyiURz
Xz3X1QJ1wyapKOsZGWONgHnEakYOaa/XHP+kutOGif1ZzV2L/2sPIimf57QHzdzcDrDH7/wdEZ6a
d0BD/4OpW8+4LixRZQCxMvy8IEEQ6dWatwV2zI/Ryp7+8DGyWrXW82QLc1TKgFP1IUsA30BanD8D
c2rLidOfKshO8dsRPbHSR3XKPemZzV+/fjhAsQ4KCiQjac73QptLIHEGJF9lIbRKP7BFyX/1G8MV
woQRDq3ep5Jk8Cph5cXl/Xn51MTvm4kbcQNc3GbiRVsRjxBWQnl1SCCeE2QRFJcSLZkVKW2RFoQw
v26KySxGdExDYfBJLIetqrH6M1fd88IY+ZhFPlXtFGnuWlJjbQ8F/2ZI54AVyK4HdwsblCvpfSmN
legCqgCTZnTJn2ZWACn6zubtcgcMAMt3rBdqFjYp59GMfJ9XDcZFpIEkhMs/CHM6BM+YWYb1+3Rh
ivIigw7RE51gRkhvjQyQcwoCLgueEqgK6AEzYHyrcc/V2uUuXCyYKDdqWxO+V2lQzSl7LYvdpPzo
iuPAsVCxqw54YYra70Y2cNAdxkbUx8TJFM5q5391cy9MUI6jn0XfaDqMJt222/KkbxWvvOM3AcTo
bt9n6zf3whK5CxbzlrQdB50LrBJpyanO0X7eEG0NYdcCUGxJTnnsApOlAcdaLDLDC6NDEgdBWGN4
OpTMDS20GuElyJ85/VEYNowBsmxRYXgez8kfJY/BKl5aZGzBbUHUcCBIOpilA5qH0akvjxnWPcrw
IReUxWKUyDI2s9JhapvqxechBjcJJuf/uD0+cmC/3NWL9SPDXxjJmjoB3ylaOXM9mk59D/qTdIxn
SH5JwJ/khuRVGjrp0LA4MgL/9QN+rcTSrEp1I2VpySMAGywNGfHQEl4jj1AE4Db1WIDk1UO3MEYd
ugov7sjvYMwHsMDIe6eSJMY9toJBRhS7sEGdOh+6Cy3f4boWHqMXIXWnFwXNWYAoWO0LV1pDZ47o
w8lc7p6JGFhdxoVp6hiOWqRqE5lLIQW5DkQ9ZgCgCWX1H/g7hBmTbfaEWwEJUtY+XY+KFsap4wgu
J/kPTATAsDfwg2xas7GlnQAwxkULj+VzWGtJHclWLRUjCBGFqcf/MJPbmhV/mCA4tcG3wHpqrY9P
BZ5UFhTI/NGpPK4MBXg5TC5eCm6wEUz4OM9/JF0MpPJtMJ7g6xf7wh4VPIR9yFcqgSi09ihZERoI
Ikff5vvhLbrvtvKezey3OqMLi5QXaIZx6FQRI9SywpTVraQzrte1ww56c5S0RVUXeZUmwS3EfpD8
KQ68Num0wxTE3M9c4vtjpqfdAWp1+i7XB9/huam5FyNZ9AT9f0i7siU5dWX7RUQgQCBegSqq58nt
tvuF8CjEPE9ffxcd9x5XqbilsM+LY0fUjl5ISqVSqcy1subZhiBhIFpLD//a6+FrQCKH1kDXMeUV
rYy0TXpD0/aNSNu3KkmzwC2KPiCWGA6s7PRXa9W1FpGuygtvOHWQvBAXfcoG1dE2fOpvueHoKV8K
HrKatU+IEUkwG5H5yNigPLrWTS/5dmCBR9CyQCmHWrVTLDMr7Hkpcx6CT1+7i7lWfmE1ca/IhEKp
tuPGcyEqcLaIyYAkMIp0e5xp0B8anH7EsV3a160WLapehq2QAQJuiMHhMgxKzsouwdGZp3gOCJG/
CGnKDR/ViN2eLW0V2AVvvLjj9+UkroqYlJ6ugc7EXjTb620SNqb5kJhmC7KDLA8uG8XGJmC6idds
Cm7vtbjvdLoSW58mqs08HF3rZ9kle76kim2ggpBOCJSmGNacLTxMOuNFq+yQavruH0aBC9tq1o5j
ygzQtuBzafU6D4Ujmp92ya2XqbL6/T+gUGgvm6YBKS55AzmtbnbgMeAhb1l9q3VodfD0WXMUPZcb
V0OG3QkKVd1Ba69ccVTxJqZt7GC+ek0EJtFvur56rhjfp9bwM5mTB3Nc3vA6pzhiNu6KJ7jrOh5F
RWmD0scRmfmQi4QeHIhB7KFoMPsFibOA0TlXLNqGVwAec21Tt6jpyNdtiNFYYECxediL9oo4eZg6
aVjO/3IvOMGRTpaUoeht0CkPQQ29666yF1BBIHmdPCkvipsjohRoqBPTUSNyOoPFXLHUbiKYISL0
H0uwXIld/FJ811JPfFp29iF/YLmnehne2l/mEap0PdWZQ+sKUkUhUm9+K67LRRUMqMYl3UpFW+RL
yYEwOyBYGCA2atxGrjKU3HDd7M9AsNFOp89M9IXENWCiLOg/r7nJjHk5xZMz8eObBZVZQf52eUtv
7rX/zB2V0zBdniUpjwBpocQuxr0mFqBNdxevcCscDr23lHSXLs+XUS+vGJVF4wnqMW3hANWJXlGM
3k5cFZVvZAdPpnKd6qO9TIZh1LseCLHo9V2P4yaNMm9yuifa6jsSO7c5r97BBBOMlaVQ6toenQv3
5do2Y/K+noo5MWeoCIZVH32OmulQTqq78FaWHuP7gyHt6UkMXVmhgyFkek99uyafYx6hSdAWQU2S
g5Wh2qZs76Z6uitHR7F8W3HdCbq0zyOLJLNG4zhsgua2+6gFMR7/j4D6H6qYTsCk7b1MxZjGBGC2
9iLyrxNepi5b4/q1UsR0AiDt7hKpcTGmIg5zB8073c+avfWjteshTDHMqtdZhXHILauzyeshtTGa
MR/9Zv5ciSW4PJzNY8yG9dmupTuGzG6ImiGz0VbTWIYML6+oySFfUveFpiq5pI3rJ0No/x+gdahH
e6wvchGbNeatLu14h4AUChMGGgy5HS8+9HyLQ78sxlOhtfrVvwzRRlLXxcUMgpinyNRsQRA+YhKn
IZrRfGUbN6kRz37MwWc2xEtzuIy3uWign/8/POMUz6pE0/MGU9qw/pZM7mMD1ZDLEJtHzBGE7LB4
m1GrSOKwo7+a6bfVXWuLrjB0FYa0YFkXWe1AMYyoAzXr8mU22j3efhUoWzdZ2MWf2Vo/48guMhaN
TcYAk0EuzR8/r02a7vNyr/fgASE742Dlnur6rFohyR+ywqADzrI4TOyfRXJN5qfLy7P59x00oFmr
pIspq2SZ6FpGL6OG2NCe36C/8V7UqlrKTQgINlLEK/hHviy3eT6Kqcji0GnZnRFHfpUNweVRbCWr
mPkHQ054a+DJhZwDMLo1WwTtznQOm5eOeal2MB7Tq7UxmkBryDr0yLl/uoy+6S+OwKVdazp10UQN
wO0KrdcJ9xrw11n2bdpy3yQHbf5yGU8xoR+n2JEdCp6lqW7AJuye77Vy+Yx8lUq3SYUhbduWltli
uGkcgoMV/M5Zcig7RhQ7SgWy/n40kEHgkiosTFwVFVAysq54lHz67+ZK2rN5m9vQB1+Nz80DbTT8
qVIkuFSrL+1QIkTVTCYQLOOadF8S9x1s+OGkLbdtZu10d395QCo4KUTR25qPMQHcuCD2q5ZgJHPq
jSJacD454ArLKx/MVF8vo27HZUc2vn7W0VLlXTV1bg5YYTMvWUAvGL1p/D43IKcCSo58/GlbqVdT
pRrmpm8/ApaCmDynEBbWAdzt+99r5WFl7BqyKsGh/qrYtcZKca9uIds0TdfEFdaBrB+VUwIzMmoJ
dIcBm91a4oeeqcSeNtfxCEAyG3ts7GIuizh0te5FxFrsDYSEllvtSgv6iFN6DSFQRQJiO749ApWM
Z9J5KnoIWYRpP6UhuGq7n7wgUaDRSn9EEloP87Gmh6QVie8WegMZipTvK3uk6FmK6dtlo1qXTo5P
kdtxmE1wUzNkOTMtL+2h7KoYXOKDec/t4idJJ2faLfFCvzUu0fbmMn2v3Kr91nDGny+jb62wxQxc
ZXTkLtGfdGrRiQ4a8NGucdPQoD+E04UHZdSpVPY2Nw5yIcx0kIuzmSXZ79Dg7b4nXRxSM26elsye
Xqu8KK+rZU4fdPCOHoZkig6U19EOqRhQ/UDE4PJIN09Huur8OQxNvjaTv2G2e4NB7SNEs0b+mdaB
uF8pPOI9vS9mBOu+hYs4GOyfmKOUC9jav0fY8rtYzrq+HgZga82wBH1mgrLIKMZwqhMtvDzOTSiC
QiTko5Eo/qjbPvJRbTzkfKRwFb3grq/lVe85eMbymoUqmPG3kRwTvdIQh3TkTJ7NBiqWHN4hhjIb
gevvY59RVdnFZsBJkTFcJSiNcxnKijUQ2khyHMKouWZQ4528GSKjvr5fvkHVEJz/YAgjqmncqupi
x7DSsTxlrsVFDFgrFM/0xXmIf7ZgZixc6Ipov5BLQd/LNQpeHyHo1XxDuQRUTejj5bVUjn1dgqPF
7AonduN17I3pWyiXiDywSYNPwHg0o50zBsUzzvNAJfy55RSOhy55ZdOtRW6XQIVy2S5ZiS9VQhNb
RScnsyv54HmKUazHYKU6dIizYHmzHkFyvgcd8K9ckaBfv1Z2sDZBT78L9Z3zuqe8t4pmKHocYlB7
D+IuhYMlOwbJlmmuVOLqW3viGEyaurFYOG1rgFklWATs6bFvIHc7RIqYcevBBVcV6LIiDcssJqcB
6oy7NK4HzF84Q/lEHFBbeb02sOj78lO+vmCqOVLXCP5sIo8wpR0xd+XUGM64rhnG9tAcdsPO3Ok3
SpKXzUk8ApKsnmfmMkYCQA2bUboA9sHoW6cSndoGcaDkBjJUAs6H063lFgyVeAZAWCU8XuWe0TwN
RHVdXu34ZM7g9Q0KUVSiwxmf5cyTcTIKwXDwMaf+XTnFl8kWP7LOeS2qaA8d3e+XHcaZra9wjgPS
ZJcYiNqk4xzNenaGy3Ic8qUcH3ja26GF/PahKfoxyKC0tv8HPNdyDbAMEvQ3S3gssTQzsw3kHPhd
R9mdRr4W/Y/Rjg5/j4MQYR2SbqLPWHIXeeJ2XGQRxlUhTEy8aUmvBTd2BY0VSOcuF1N4DCXF+Iub
9alZaavfXyukxQwmThYgILliDyhBrYLslyoHeh6RSpiSLU6xW2tGj+Gtbzhrh3gEmgSUXNVXxTUP
tE+XJ/PM8oG2lj3guRZx59m5jV4pMPqyUoTYGDe0erMJ1JtqVxFmn9N/fMAgrHWYCYohudS8rGqn
jhzYBuX6cotO/yaouDu92BD2vMPDtP6YFF3rTwQyWh4ZwfwVmLgMXFekMHdRwi1IXKeorjG76Yo0
Fv9RZ9V4mxdWFbJ2Al1ePTTzvk0LvCiXkWOHPMuaryZY4W5BqTJ5ejK4HsJO+jvL8znzBouYv1HE
mTZ+VJPSHzlp/CzXJ5AsCbEfs17V7Hx2u8EMQAOUwEFb65O95MdK1LPpUM8TIZoNvziIjrKsu43q
7rbRxX1UgL9QI+U/LC5FBYQBxXfdweSfurUhsxLbiCoRGtlYeXmR9njoiW66eVHc+LesiCL4Qy4Q
OTNHfvLvGSiVOO1FyDUkeLqnDIoSWRZcNtUtf4bocu3tB3OCLsfsMU94OyYjTDWev6B0GudaX30b
LePeiizVcm2NCFrnyNHhPHBQJX06dflSFU5WYrkKC7GdUwW99ooiLMWQVCjGKUrSzrk94cwJE5MU
kJ61KDRo0SxZlLPqyXFr9hxiEVBo4ypwlnPMSiMTINwSIaNW4AqQ3DIyZh6LTMezS5ytf79YYMyn
FibQhMyhZHo1+Cw70beYP+PXGMG4J+ze/lkvFC56e1h/cCQP7UaDi3qLDsMqowAUCf5aWJLZ6A5I
k38ZEvrKQCUGNvKz822JhDYNohZhSpPEK4skpGTEkdpZ/hwvny/P36ZlgGRqffVgDkgYJMvQC0vE
GXYUmM0OXd/ttKLBPbi8ugyz5ZUckxGsESpiTLmESEBWvW5mTJ/Z0TBtnGAU6ei5vT16uRvdmZn1
G9wJCrdk4dvlOIjpeC81VhXzs+ISw9aQ3SywkUk1dz5PCYj1Gaf/sFxrKRqUI9ZiLNn5paj6coQ2
QxxdW9hVWoIBucYrlddS995KWksBtzkoyizDgE4SXNS6oEe3s7RvjVq0MHjI6PpWakWe29oqr6QC
WXfDEUiUmW45loNAdYJeeG1mHjq7UJzV5/kZnFQ4qRkGY+PJTb5ODGMMwaIKy5Mgq7o3LQOq9npa
eijNuRpig3jx0t7iNXI3lvor3qODyya5taMRixiuBXtEpZbkedtsjvB0MGGMVH/s4sEzW8N3Mtxr
YsWptRWPIzWyFgmiBAnRz+lsFnyuXJ4R2GHxMDriZu7em+iNuPNNOf7+h0HhcZLAIo1ztW27BfWm
NVMRtqQM7YV/QWva/dzq16nFFZ5j00bAAY4gw7HPpamTBS+YaQwozfzJcYchXCWdvvqes/17hGCc
ztuAjJUbcyBYRZd6EA7/MQ0OSrj6fW5DX6coHhGR/DANCJJensWtBXMR87s6oagxlZ1ihweRKrcB
nHdG7pM0avxmsR+4kVc7NhAUeqruNFuTicYlilshPD9m9HSobYwqdofbMEb7pgHddGqquqM27xjH
ENIJlkeam3YJIPRryOR60Ezlu1/0Ln5euw7ES098FdPn1tlyjCidLTmck+5omMa+YNdmjpyEYT9a
hmpkirn7IJQ5clZscs0EzW8ixHWtCFIz+94Z5dfLFrGNAVs0dMixn4kDZbomdDgyEU5d8siL5gYq
8AovseWPXOxakPCuZb1y2DnFM+9WSbHQTTXhVwWD4slAv2oxampRmqM4kD/k2eTN5aKyE48ARD9P
5lRlFLeolMaxlTiFP9nJzURsCC402VOcpS/VskBtrJ5AAtvbu3KwEi+KzSLoauuma3BV7Or8Z7O0
SPROVuubFki2kuQGkpvfROaYnk1wDooGKutaUThPepGPARu7/DYfhzjohwVsBSg69cjQk7BjQxuM
cc194pKXuDVin3cpuNn66Sm34+89HVHNG+OJzxDmfmimxyzJ7qdheigs9qBzFPX+9XIjdYd7BuqK
XThsaTtOST8kvajSUJ/rh3ksv8QWDS9DbCz3CYS0HZ1phMpA2aQhWZJdJ+A/Y+LN5C2v2/1lpA1v
doIkbcOZRkPRCSBpBYry8+9tfEf6JJytb9xqgstYm1veocZHCQ2icWnimKG5epTDyRA3ehzQaBTV
xm4m+vVlmI0hMTAI6rg9E9Nk8ntDGWUi1qckCZvB1TBz9fdlMu+ZKFf5oPSb06AE/DLixsBOENfl
PHIyPG5JZfdZEvas8gwbWuqo5aLLl/8ORZo+mHgW9wlQKlba3pLccU0822P09NcwLsqt8bSBfwxE
JaeDMU28WRcACseElLsZ/68XaSX4X1ncKY7S895jqruGZRLiupbtnqU8o4lHpLemJDTe7QrapktQ
BOJ9TIMKlMhQN1120PJ5cb4ttteEqvLhDbeNfJLpmPByrntmjnPWkIQnBKqtjfUjq9HhXHJFaea6
eyQ/CghcQREF4YIj51tmvBTlpb4kyEbq+i4vWzD0GSLZpVDLczyovvTXYxG1sTePPXnCSxw5/P1i
miYu24gcdIoXq9PFRFBSz5rmJCGpp7DryAsx8wfuWgqY8+4lLOQxjrwD6pmkPAPOWugDakevW1+l
6sDYx+Bl88cbTlS2s2Zy5bk9hpS2QzG0w8R0QK4kZRoakx1kKdEIh0MpGH6JB1VR9keYdQlQcspz
a8dmxOgKuLbJ134Npm5t1+zWR1r2nX5LIDXOW58hDlQMdstUj8cqeekhceaBlHYS8jnjXtb97PPp
770LVhDHGhJnuPOcJeo1SD7ZLoOlFBFol7R9TLH7S1tx3pzTdn9Yyh+cdahHvhK5oZJBQGfNW3gQ
EmexT1E9EgWkOFjB5PPHuPVQq5UG80H7eXkzfOTLzlbQMW0GX2M4VCbuybJlbEs7gpX206D5bRQ7
z23Ta3d1SspDjw3c+HkLIjHPblr+VSRLFtRJ3vpxGrVeVbXJXl+05t0ocYvy2WxHr3VULmjwaqyr
uo3zfTni3KEQ7msPXa11PhXD9JgPqXU91mVbX6FQWruexxm7Q5vS52Ikt/04Re8l6v331Kqb9wJ/
5mBozN5xp0xwNev6d9QUGcFE3CYo3YqkAesWx+cYTe3pUakKmbec1lF8I6tPgBcOc5rUKESJ3B38
VzhG8bdhNq60kb5o0fjIkibxaOM+X16e1UfIq3OMK925F4r0oIUH0FAvljvDmH3Ss2Cw3pdBVZi6
NULEj8RAVhpNTHKmWHRJmZTotgwTsJu3YXeAdOBerRe3ERa4YA/A2YbUN4AkDwWB0nFJ3TgNp4zc
GW29M0hxBbJTxZbamjcQWzAU/yMPd9a/NJTcaO1BpCGeo67sJVx0Z2dWv3WVasimEzrCkXauk/KC
MyNLw3HW3kVe/UZuVVXfuDVlSAMiQeEiE3imluDq8WyaJU9DN/+qRa9p/jXNXy+bmQpCShwQt4/M
XsPit3Xpm9En5lr+iBD7Msp6GJwZ89FA1tPryM1VRNOdfDUxJ2vDgg9h5LTfoxZSOHl9EKa716tc
cQirIKX1GZc5bwoLkC6Keee5vS2b4jets89Gqd0aoio8lAuGl4e56c7RxYgna4QYqNiSbNyMiFVE
DmzcCtl1lnjDC/H4Nb2f92RnvXXv9t7w1MRUxtbhfwy7zsXR9CIP3VVLAptfz2LLX67sa8t3bshN
2fjVnty4u/Q2zf38yxiAq9SvoLdRe3kVqPhePlzF2TofjV86mYWwcI8W+JBVr7GIvLr1xskrX/Fl
qNwLnBAX9AyUoZDNHb0WtMLVU+GrwoOt51rsl/+sgkzUlQjqmsPqacbUsG7qCWTJ5dhwKKUm786A
Z5bYYmCjcWofuny7vB8NL3a1T5o+qOxhy7Uef4nkxEH0E432ag/Tj0zzorsJPAtfV2bqlaFgDkCh
PlThGjJ1fvae/VoU9UmruV1YDpnji1jdPFsm4HHCf0ETdOfZGh0DsLwfwG0LWUUmFBt9E9FGHQDK
6CnKeVZ3c2SJ08hn6rpJGtIRjM5ZUewGNi8eaDnBwEzKzG+rTiUqs+nC2MpkRB3i4qJ7itmNWte7
E07K9CO78lDzfB+BPe/y3t7y9wiV/oMiOUqdl21Zl2UaGlZ8n2X1k7lUCl+sgpC8ZJzwHr01OY78
JbrrZgIjLaxIMQ7VbK0fcbRCrEjq2M7X2cp/59pnW7xX9bfLU6WCWH8/gqh7vap4DAhjeW96aCYv
n+rirxutEDmD3GAtrsKt3JWfySYDmbXYbpEUKh/m0vDnJPMi8sjJX/ddS0BrwHE0GtprBpkHANGm
eHYZAsyx7hU1cFvb5ngw6+9HGKg+jUkzAaNuf8RjHvR55qcIyAiEORZLAba1PI6BBzEd3dvnlQG6
MdZ6mnVpmDi2h+H5rfWLMFVT/Nb5izcr9KszZJ4wuNMhoea+Mty6T9GuLvSnjml4L4VW8UGQCrLE
s0Fvxm76jsxq8XLZ+rYey5B4RsErrjVrZ7fkDyY8M1qdoPB6tEfJWHTTZmXtTUl+NfL+PSlj1J6w
JmBL9Dym2GSX4bfiT1CdIc1hoU7prKKMTght7Bi95KjcBsFCiG52XBy1Ax9+XQba8hbo9SYoFrI2
Gl1xrixNyd00zJvhhqdRwNzm+TLEllkeQ0imb2bEEGPJcHy1dYCeU7/pc681oDzS1Z4rVFet7an7
MyJpFxSL2bgIBtPQFPM3Pe9342iMHjeZCOJBmdWH/Z2ejUhAGeCmI2BtIGdMHblgC9TOAEbQnmJE
+y5K/cuztxENnkJI00e5azpthulLbue1NriHRsS3VZLX+lp/KbN9/Sk+2DfJu0oefSP/dAosTSSf
DUhI9REc8J2NKrnuYewDAZI6UDB94l+q0lclD89XbgVETYQD1gj3LJWg59RNo04DYNv7o236utV/
GfTsE8ttxeFy7ldOoaTza2l6COLogDK7rPIaN/ZMDkb49qZwk8m3Rn7Tu6ViJc895immdKA5TWel
g475NKd4n6bTQ6Kley0x/rZgnwIGPhknGhKeZxfxBq8ojqMBpmhpgEDHT1xyI4RK8uZ8V68wFp5r
bIqctvx6NjpzYrhCZCF4G14bnbwljvFbo/19xKAh0Wa6in5mc8ko4nE4ZIuhgOb0KIBGHHNLB4Bu
xnAhWJC0Q5PbYzMXe663v0si3jIrVj2Jby4apcREiR9bJVNOUcmcJ60+ZlmYJGBYis0mFEP1Mhb0
X4zjCEe6fOnZ4MxtlmZhRKvnxcKK2c3OEH9fg4FVw5vqh7vHc5t5OhyRgQ+OtkUWQlvR6zOxm4cb
axo9xhrFgD7+1JlrxNGNXBBE9c7q0mgm0lQM2GLC5W7uJUbZ6v5El+WFi7kP1sj0VrOa7mkZ4Dt1
a0w8ggb3wEKYT5EsNIernuF66fJGO/TWMP3s0iS6imckM0UxgAplKlwvacR8axVc9/uZdgdaL9Sj
9dzt7DIjj6g4gSxBbg1BDlp/cCtMBaqghEbdXYVkwsHJ7LZEWapRPCm89tm5imceFDOCNB3txkiK
SQ4mMZbWsVqzD8066HfU/aAL1nzqBnijg5TvoW3DdK/iYz7zoB+o2CQ62JlQDCi5GFzVcl2URo/i
siedvOvOLXdQRy1UF7Tz2gYAoXoS5XmooEDHhRQdFegE0guH9f+bK0A296VHMgC3UHrNbpLai59U
bwVbYzuGlK5OY22Ilgi3xwXN+V2iGdIuuhA6MV/dVFV7eH70ScOTtomVZ9ZYRRheA1Wt7lMRlBAx
sj7kGht/PqgOPkM1NslaKsu145ICr0PGA5XvyU9USFtXaH/6MQYUfLeQauVItCAD5KM3ar8SyYF6
4tb5JF5UNnTmZ6WxSzbU0mleUO3dh3Hs3BjDd9PsvKS40aJ+VxQQI1AJbm/bkosYW0cHhY4Nc+qT
uF5hJ1MsbLsrv02DP74u3937lYpwDlB1TEtQH6qM6TyqWkd5BCpZE7okqcZ1gFp2MO27K+uX2OW+
62e/ba/M/es5sA6qxJYSVDKriUZ5jWfTdaRk70C91hO7BFRO0/XiQ71qx1Cx81D4quqqLV+E6m2U
yxCwi50FqVlbgjjNhFewmpJ6okMxyWDNirBjy4SPQdbfjy6fmgCVSEMAUjLxEJfFLqHspSTlni7R
62XnenYmY+2OoaQzuXe7MQY9HaCcdA8KnSczjr7nhhtehlFNm3QkryUcYDEGDOiMb8YGr+gVV5Vk
bmKguB4SX8h0nT1nLHHaI/DAMbFyJfMb2/LacScYxEwYaCq5PyyhBvm0n5dHtrlW2HCMoFIAZa3S
BNql1WBoTh8uYxwkQ+uZxc+a3+uL6i52nkTFUjnG2nSMgk+kVySkqgajsT7B4kGE7ke/ySFdtRVu
59tyX92pqKC3PNcxmLRgpExYOXfwXNyEpnaCOWSPc/HNLaNdx5iP9xFFjHP+fC0NT4pJxyESXYnX
D2zocVff63dV7E23+W55Q7L8SrtufrWf6K/4SVXopwKWk9MDR+2XW2AFR1/3i5/pNQWld+pbaGAC
u/x6QoRdqBZqPstEr+MFMdxKhEls1OecbvKZ55WjrS8vTZb4xfyFJb8bqMQMdYWe3dd8rr2oVFQe
be2QY0jZUZtomhqqZAhj55c2X8VC9Ty26ZWPESSvrEdFxvQBCCsTthVfiflr9kA7Lwo6zwmNwDi4
6Q5dTNAlUB5Dq/2fBMnShK6jP/KalbBs0Znx8PFqmvQkGMd2x8EL5hmvfId4EbLUK3G777DaK5tr
vGUrj4dtY8JdDrV3uMvhhnX6ERBrRGeTmw5hCXGoveG7g5cMoHUeCm/Svdxfnxny/roXO7Hv35RM
5Ov8ns3BH3iZTgtUPeOC3u8BdbLpoQKrejN5IJ4Sfh/Y+yocIPVkC2WyYesQQQGRY66vDEhgSqse
i2l0UHQ8hCwZ/TapgkVLUGaiLKlZ7VMaHcqgVqpa3MfRFiHhRKxlumGvKzyAzT1O/Ma4hxJX4Fj1
s1Wi67ArH1JGQhRSBNAe8WaDffprb3/yBZKNQWKsHkyB+U3rezu5H7s7p/HqUpWo2jhUTmCkuHHU
wa5RNoBpm30ziOsmzcOkwU1dKArAzlOzICxzUIaElLCFzLPshTQ02ek9gb12i1Ht3SK9ytLa9UHN
6k8gFbGF/poVTYjGtWtSRe+XZ3MrXAU6Un6OuW4Xebe4LShy6x7jtFOvh4LjeFf71PH6/Yj7pYeX
2YA//EMEd4wpb5G5xAM+2l6GkIg2D6aleScz1NwVI9vYiGgUXRvwoByC1zdpBatyyEptHVls+kkc
sOv6aX1jpPluoB9qSPNB5QA3jcZ10DmKFOr5q9swt6PN+2wIHR1yvgv0/Pp+N8TO1ZwqdsHG0QWb
ARf4GgCja1JychFJK3PqsN9T7dYc77X20UoMjxPu8fiqwX9Gi+qU3hrcEeSHHR85d+J0ZokSVmz9
5oCmq32+PFZmuaPWy+WF23Blx0P7oGE4wrHyZirMGjgC1OpFw14qXQN9ZHK4DLP6CdmTHQ9HOomj
pC6cKQPMDEKOsXpw+K/LAOelq9jYbC0CRxv9xptSTEeaxBRmLj7b4bwzkOS2HxEQd503eHMGvR5Q
Yvqgn+WFhzStivlpcx6P4KUB1oluFeYIeIiUzt444560tF3YjkIR9m8axhGQdCZkVW1HZF0wjT6X
z6Ad83RXeKm+V8zn5oqhc/ejJ8+2ZEcZCxsFLPD+4Xi9yktTzNpDFAz+sKvcleN/ryaT2txmoN8h
a8OwBdqF01giH7lRrbm2sGaVn1WIVuLvxNnPznOEzryh7XdtreJW21y3P5iyd6y0vFsaC9M5JM1T
5cY3dLI+1bRV9YlupYXAPv+fwTlS+Nt3aOkcBgB1+yEQLqpiokfjZfHRBYs2/hceqPz+5lF3jCiZ
ZCqcHiOD12qYeGMpDRpKrrLxhUcQfC15EBXRvurGfWoYPxXGs3GbwmDBZbwmMlH1L13dsojDTltA
awVmVozfFqhkeNWY/cpssdN5v1sI/RGb7S2Uk+8rw3E9V0tRoKG1OzsXh1S0X5BFC+ek+EJaZ6f4
vI3I+eTzpMte4dqlM9tYC2H3v3i7fMo7kXizVe3txgDHVPlJEPu+1R3wIHfdLzuuVr5MyEBk05M1
R7vGojsjLYI2s1WftmWPaISjBmoH8ZQlV/vbvdBRW4xZq8CCn3ndJxvdRd50cHwnRDIPMREIVVDB
pSxZ2trvx8Cr3zk6CCIHRAfGVMI+g/IbCqds3wG/QjA9DTvd8MogZd7QB6pr9+a2OIaVLQW18jNL
Md78cxRGfZAjiq2Q5HZnbwpXoY01ga8IVlRzLC3/0GQW0zgwTVvbL3p0cJZ2F7mqHjHVjEruLE6i
uRzXGS2S3IsxpZpKflKBYEqE4Rmp9XZi2GZ6lfmrPK8xKk6bzYj1aH1MyW2V5QI90gxzFeMF2RRe
zT39NdmLu8yj1NMHDyWn7qikQ9sYGaq7IZeoU2ulD5PNYoryjJiAFdobKdAPnqveIM8JkvDweAwh
WUGKF2OqCSwPbq409oorvItD1DwOlvoF7IIDMmg6Kt/9SPcvu5+NE/wEWLKLUac43/AKhdtj5FXR
az6Ce81or5E5CS4jfXRTSmEX8rZgcbEpAR253O8ygm+B1hagGlT23/F7UGGCjRzyGl7neN0ujbzB
d3CkQw3gWnTr9SNQsb5ubLaTT5D8Skb0nJkfo3X5dd26eJjs8WAuFCVFW44EONTEI4CL3peP34/8
F+u6ZXTWeEWDbKG/hn/od0EQ5ts/MLodD5SC7ev5eT65fxBXGz5CHJaYdnwG4owOSEhKV51HFsyq
tS/3aZD5vepE34iPToa4TvURYGU2Uzdr7RAu01s/7Ul/XTvxgeufKz3Mhu+QeFAFgRsH5QmitHgF
HdFzUAExAYFYA80W3cN1FbQx3W8Ujhyq+/XKGiHZ47uQRXq7bL3blvNnfiUf0JVd7I4zwDPz96T1
Xpfe1fai2IxbDu5kiJIb6NBQAfotrGK7sxrP2ddh+ur65oy8VYO3M/0Q+S3/+wMImAiQVjKF8258
w85YUVrAHHAyNNVb5F5pYHm5PH3bDu4IZbXfI3NJ5liUM5jtQnSSjrv2fnwthn2KpMduup52w/2U
Bmm9699UNb/bZvpndNINxQWVec964NIcSrd6W4PJur0Df/oh1vSrRTh3bJnQReuoiPz/Hx/wB1ne
kXOjpSTCvDov8aMZVC/c2Nu31g/+k92Ap/BVVzlYJaK0JdFEmSRTXOGWRJHQ0b7QQ+2bkM7+jazn
p+YaknbPl1d1e1P8GaK0IxveE+Z2mNx0eU1M4Ufp15Xp6r8DkXaevRSFliYAyaFgZ8+49BX/w96X
bDeOY9v+Sq6cMy/Yg2/dqgHYiJIsW5IbOTzhchfsO7ABya9/m5GZN2xaL1T5xrcGVRUrwgYJAgcH
5+ymsxNx+PUoZ9eJASklQABmBZ3FKP0ASRGQLXHda/UUJRQ5Z+UUrJoxgPN5uBdCRdKZ+lF+yXhn
nqMvgfvDwIstr6ZVH4dSixw7QN10RMHKyleSqE+QPPjHyKM5y/gw1uKwN/M4bwxlDmJ5aLeqcZoy
7aHLoUuQTL4O2UJhSv8/S+TnkEuJBXD5i4YqeL22ItBzklltqky+VIc4Hzg/DLPIDOUS+D6UOBBe
TPUxFfyog4Znp2g0jLV6HNv0CpVtbxLguVpgXKCkiyv8dIuqHWetpl4SvDz7UWdx/lm3ZRZvWUS7
pgWrq+gRU1udmZKGuPrY1xGrokta25dGWmzB3gBMNCgG5G9quE4ht5r0DjrKzEwu5DRnk+APr7TY
INAvyxMzFDiaarhJNsckePz1DjwXTCCGhII0+qtfZSWm3GhgJzwiPdS/B1CdtB5l9fbHEP/1Ovyf
8L3c/7mtmn//N/78WlYjj8OoXfzx37v4lYOb8L397/nH/uefff6hf99U78Vty9/f291ztfyXn34Q
v/+v8Z3n9vnTH1x01tvx0L3z8fjedFn7YxA86fwv/9O//O39x2+5G6v3f/3+WnZFO/+2MC6L3//6
q/Xbv36fveP/6+Ov/+vvrp9z/JhT5nERvz4vf+L9uWn/9btkyH+AAA4IPDrcKF5Dgu3338T733+l
wSoP1UwKlRIAdPHVipK30b9+l/U/UIlDIk9RGsDPYOU1ZffX38y/DPxJAtg5uO3m738/2qdv9POb
/VZ0+b6MIaCI3zunBh8iJH4co89sTNWCNhywoJ83E0I+HTU4XjjxQ3jUPdmHEE2GjEh2U89yLP/D
zPw1/Kfh5oW8HM6C4uSsrIcG8bKf1ok8r6RkrB1xEBsp2MCZGzUgt/eDgsmHWIF+CeTz4bxZwenz
Ula9VBr+8bIfR19kDbHcBXLeTxgdxHWo7dj1rtgST3XDy5z1MxMLrSI0S6FxBjblEogK6YVgyjOr
dqI1Mkwnsiff2Md2fQXT5H+aK8wvhrYIKkmgQ2GdLduH1OCWiKcAXzHkoJ5pzBT3JT38+uMtgtSX
QRazR3jYJMWIQcr6NaYjUIqXSrR/ar8t1gewyAjq0JGlUMJYBMJEI5IyUnyhPsw2iGXrulbBW0v9
Dpp+HDm0GlV2MKYe3MNZKNVYL/cyLALNimUI0eIYQEix6nNbMt/SKHH7MnG16F0h+4KDDohDnw7w
W5GEnfXdppHbV0jkfOu0+hEaGS4pNp28VcAfqyECnMnB9wHSe3XT7hslvzK5dW9UgNgN8S1sCQD0
gWYoqomwQnKSqNxVw0tUPCfqW9t2m9Yc9/IwMKHJe+gXe3GWr7VqgBzXNtGnm5JTL0oqf0I+JKpn
Q97p1SHNapZId7qeO1kDpH48PcPGRFZeJqN0Ik12dH4DjSJW0AfJeJrk4hpouU2n8HUsq15Ly0e1
A+1xwG8J4cNnPuq9tpaja117N/nN2F2l5REpu52BnAeTUCcEvdvKk90UwoUuQ54Z2Z0GcEjy1tXv
mjoxdJxZlVp2kCt2kj/pBOrI/NZsNykUEDNdtk2p9uviZUgst08bWCfi30NJlRsPBE4soGE7eQGj
8NKw6+GxUvZR1NgkMJ2+uYumhKEO6VRq6tQFRAdG002ofMoi+aEj2ispKkduQ9sMgxMqxm5n1BmD
/Ne2qWuXBHDKS4Bp4ZDOUXs7rEB2rG61xsIVbpckd1llUAgK5FCRi44hSKKmNTjjgCGNkoW5YQdi
dCGVAGmfzGnCiNXtpsmgr1tAWEKSD8CvsN6Sr5Meog/hQ5XWDPqjLOXKhsYyalVQTECuFZSqF+rc
1pLTmGZgBIyrbmzsychYHm850BDjvohzFvSQXE4Ybb4nDVyGJerUaWQXqcVAq3FL+LhB2w8Q6JdU
3MXcbYvMjjOyHjEkDGXtVpHssG/cajJsiOc6U9k4E7x0WhidQOWgKG6a2Bd8S8yS6cE3uD0xrlt2
BMplBOxWn8j4qPdS/C2e9oF6OybVLkrQJagE9MgzW9SBU+W1l+B5YPKxkui3VH+jkQK7acsuFX2n
hMC8TLGLosSNlIICQV+gZ2vLGWE9eZNz02si5TjCfK/q4BLd146J3ljbIf+rD726VuLbcpQ2stjX
Yekao74x06ucGvfmiA9n5Ot0JKyYZ01qbL14LMreK+scgPNbE9lzlq4B5WaFVrhWvYVAlUOgJlY1
d1me2hQTq8gRa/hrphwz3JRi/a60vqeN6sVqh03/lGXHBmUwfTpaiPcobNZqyJo09cDWOnB13xpo
7IqnCsgkCXqbetUzmKbbugGxn7ZACwWXZwI7+DDHegGnNUlspbxVzVWevza0ZxZaHuGQz9+8nA5K
ea03pyxfKerd0A0IUydu4H9EDO/uyFe0yiHKdzMuvA73uaydwKrqfFhOHeoAwLBil6LdjCbVnSKn
PqAiOaQ6Zp+Dt1GHbBevWCkTCEa9w0+xxY5UycZonsbmfYTvW5tytxsSDwA3pmGTVihGU+hwZRCu
K5WBgdICgjocoUjg6Mp6gnQ7h9qXnrlyW2+6CBCmSr4iQYA6ovIeqvKm1sJjrFEHSm6YWGyijiPO
hu7siCL1aA+2WGTSYz3ueA+3r+EBUq+A1l2T5qHvHyhsNNsutI1hvl5OmKnB6UToGcWz3D+H7f1U
7GFKyaT4qMxaZuF3mgDRqFM7sk4GqVyrEMyItvFwjFT0ktrTOI5uIRdMmxRWqI2byMGO9Jmj1g+d
Bb1U8JxLsp8qP6zuRkwWxzNaQmaFvoZNpNv0lS2bgQsJj7UxKCserKZwF6gCC8BEzfu7gVg21Ciw
q8ZGwSzCZI4JaZ1gcRbSaZoOE9RuWuzeRlQubDwdZWi3pTI5Zdr7oue2HAJZJwiuuaemT2ALn+DU
ODbTiqRPZTNBfQ237FopGOwBWIJKVG/2vlqv4LeygcIxJJp3sYUgFTxA05BFpGQwkGZCBNdxPbop
RShos1VUKX6gRkyrEjuXJlfGRPNi3WANSGgzZpz70GIHlcHcKII6uXyr9jgxM5j2DbvOguQTvYMB
iZ0K0C2KhBnFuzb4UXoYxlNnPcQYGsKOSjhug7JhVhAC24bApqL7QOcGms6K8Zbg9DPqtcj3kaqx
opK8vjQdym/02toMULOhpeVLVe6kGqw4q9LRsMBEBo42CViKPdvjUIsQJQp+VIMXi0NgD2xJRZER
xl/TKIRO2eSS4ZSKq1ZAq4rwg9WerPqtHwumN6YP/VF83XYFQ6QTdGVzwA0RZhXq4oTJE1eSOLoX
UFEBoVZx5CY7jBNyP1PxylzCFwNYf5RRFHjIgutozG01NO2xrFLW9K3No3pDoh7fHRlpa8i+Anhb
qsQbBaTvEUISdRk5fJ4/3WKI3x4+aMkyEvkJeloB0FqGyL9HY+dGfXunV7mb1PkqSwgBp+YuBRJT
LU4GN18h4XRSessppWIDaMOKmDtodd+AbwIGpDDhBqQCrqRgJoPrKh4RB0sXQnj2yL/Vw5VRpFdJ
N24QuWc0wjqUcKxxi2977TYxsZm0lxnBPulgJxQv3CK2ZNyP+uDKqAnGsrwmMdJg60Gikd9xizIF
MgqRKd8nQBjnVKzIUN9bcbmLafg9TnDihoXlhoW4qTXdJ/DRICmsBRvUVxFTZSbytzDK3ETN1j0P
EVNQdelwdgeFtBvCBD5w1bdB5fPRM1VMHZC6dZV21UK+n+C2huXLD1qv3fUSshPlbkCBtpOiQ6pq
3yD/l7KkBsmimHxCqm9IWTbwobAhwADdK2sG6mwVrFNIHdrwZU3RZJRKu0LKh3neitS6m1Qo57ZE
22h5eD1Nj1qHD2xQ6RBMGtZl1dyrgt5o8rhO23yHL3TV67pgo5lGjho2t/FkvvdyexPU40ES5XUu
BPLSkk2y9k4789hOlFF9q4h2E7aS3QWxbQjrqdX5bZHBk3aKHTMcnDbV/JYkN8qAq07/GrQVmwLA
qBL12CrJyeo0lSnwav+nGTxFo02d8XCqYkB47fNlb8waK4YqJ3eQ9dkjeLV5cQHfv+xD4ZLweYhF
xa3HwqqrOuWOtsr2MMnCxSfaa252GziWPT5Obvpq7oinOHO5fVz9+v2WGNUfo0M6GCB5/EfGDeLz
Cxa4ZSeRybmTrDNbZaM9OIYN44ZN5GTbCbXwzE8BvLvYUp8L3Z+vLRSN/J/jLgpFkgb9uFTHuLhX
rCWmuLI/+D0D+sLjh/gy4GNRzvnynosPCUkYFAcoxuu9wenX9SrfKft+M0NhU8+4NgDBvXR5Xno4
/DmmMUNUId8EX/hFfTONUNyDIuj8jsJNt9GquC9f+sdq3a3oOrtB6N2qhJXXmj27ElUugI6Nh0KC
3V5TR3hIW/YtODraEdupvFRXmMsUXz7Az4db9sd5WqV6b+DhkDlXa80dtpAnhQSN4qAbcGGVfb0H
42ODe4xqL3SysY0+L7Kaw2CiUAR3SICD6VvDv11YxV9LBxgAAvMWFDsBoV+CEOkwUqnQMIDkzxI7
1W3k9SxeR359cxmKtYTT/fldf462xB9qTTRJvTrO35WgGMNxF3oqV/HsH1Qy3Kec4SFEOUa8mEhO
BbvwrvNkfflwH0Zf1J+6BCRBqERwJ8R9wRliptmFNyCJsaeVvjKfftiwbYAO8C7yrM5PM2om0AnC
l/zCKCth8zol8PTrPbqZ1omT2p2X7nEhwTK9tH2WHmJ/TfPP0ean+dCjmwYo7PIaownYBdjldzlc
ETd2cTqdou/6Aee0HW2ia+mAgsNd8sNC7NIznF24qDf+/cKLdl04jVpGMjwCDSdH6u7pkDsXPue5
fQhJdUDmUZ6Hl+BiCIu00OcQCvbGpl3nmwHWNRqjTKwvi4ieXbjw8TJUfTYR+AKgoiMplYDo81gW
QEz0oHr6lX4KXcvVWLqmj8hO8TFX5v5SX+BHi2G5alFwI6YMXMms3fj5Y8aQvhVaAZne2m2+01XX
sMyB3IgvnlF62OseSGcryDy4+V674g/R1sg83FYOydMlGuaZkuYsYT/bRUJ/jsB67/OT5HEpWXkz
J81PrdOuxY6fkofiGoiWiyjsM7ViCul1zDUSaG1mRX4eq7bqAer8UePMNDTch+pNCDYkio0r3Dja
lflntvK/DYXfLWyb/3dDYcXfi+e354/9hPkHfvYTZkreLEc+53E4jz/2E8ASQekUUoGaBhMKpCF/
9xOUPwCvgG3JrEULXxYTednfDQX5D7SEsHrgRQ02OExH/lFD4WtABydAhQaCheOY0GVDQahDKKVS
lTiVDIKOaTpJixIsKdc1RIw5bvOWYrIBpKFUNxiKWn6iRM4ggZQhncKqu+2NcVXJ1YUE4Wvo+/xU
i+hLUymHMQeeajCeTVEwNbgIEPh6nMxDWJaqw1gQjMlFfhTwBjIC0OcEUbi/UhDaA+T0xxkkxFdT
cvFAObPzP42nLyCBuI2No0HrxGnMwNbAuyZGb+tt4KeJbiNArVLrxkAtOFZerDS+lKOcnVBkgog8
sPP64sY06H2doOaQOCYY/aEWrgMLwT4xWF9Mx2wMfW7GLrdqVw5bv8s01gbxZoLykxmFjx92x/7P
sPuxqTRP7OdgjImAggQUTUCLRnr6OSyhpKUpkYSJ59W3pnzJzIPVNY5J76gp27RD3a6/hJn/mn9/
HhK76eNh3lRqYVZBkzjqdF1F30py3RbHX7/VknCIhOHzGIv1VBdRaBVjmyBhmAlE6XXo61fdveSa
oLzl+NR2eSMBknVhWH2+q3yZToAFsH2R5ANP+PndRpJCKp5iXE1tNhIqYI2s+uPUfiv0TGZtP6xM
IdvRQGBkojgxeZ662ULixaiSLZYhG+TITqGf0fRwZNMPURWbNuHmdV3I/sT1u6GynFiPd1IVriqD
+2XS7ArNhCzvU620jjUU22Z6KZL7rkJ1yYihDixQuif7Kq7cTskgEFUcWlT1Ii2AWv7tUDZHPSM3
BGlAaG5bq/T7RmNB+5KmOy6CtRRLjBYT64bSDnXtNR4ovLaQWFpoB6Ca2SrKzVhDVoAOLE/iW1Pk
O+DGnQFukzUXtzpUlTq5sYtEQbkDAQ3FB95Fm6kBeDTV77MaApiT7mZW50gtOIhdfdOjKVGRiWkQ
hsU831q5vo8100cD2mv4sLVga8lG46nqZVeCmPWkKU6C4hzXhFvmgEZPRfBmCvU6LQ2Uq61mFUR0
3TSJb2itTSIUiSXLRkK5SSJrFcjEhZfPFTxq3SiIHQIqjFVRlsGypI8ie0zRUMs0P9KUK/h/HTWe
q6yWMxs2ITa1krVWP9Auc/S89IQ5rJQRxSjQ/xRS22gsAw8oebluuiFtfDI8RFXIpvg9nYRf0FNt
dSh2cVuq9T1KHY7oUPxBvVBkipv24+NYk3tIGgHtE/oJ6QBvqDxRlM5YXbIuOpNjY8tYcNmDlAra
rssERQtFIcUNQiLN0FSiuRcjBpudrxTKjaUH6x4LeCxju6HdViQlSkWKO43oMzSjdCjUzu6b3oez
tlPg1t6FKHuOz1VYemV0iSV1dnfPwRO+ItCrw6X68y6j0pAFTYugpbPoTvte7FFQXgUoAbLamWyA
8j31Pr+VL5FTzgWuj8MuChVlN4zmOGDYWshuHmMV9Kqdpdqle8C5LODjOMuY3NNsIBECpHKI7ohL
H0AqhTcb6/3a0TdZbcMn5N6A1YCjXxr63HEAtidknwE0+2pUH+H60/JMIH6t2p7x2DU2g4etbrjF
WipxUVBPtHfjK/qKOEDD7f8krp+AMB8PpHMvrygwrcUdiEDtfHE76CnW1NgPiTMahZPEeBItXQ/1
cSAdm4xi9euIfS5efxxtPqk/XCxRsUVXVMX7TmiXSPrkSyNslDm0eC9dNs7NrAbvO4WAsqIg0/k8
kpAVjpYp3idCX2WqIidP0O9sSyAO0J+C3NY0Is1L7n79fvPzL8+jj6Mu3i+tykYdRY5NHSlMi2ch
JvfXI5wpGyrq7H4HJW9AdHB9/fxiUlp0uiRpsaPfpM/TbbKuUMSrbgGANu/HV2U2Fke/G0U188K7
nblIYmRA2OBmBTc8CIh9Hnnow3EWMo8dXODg/wT/BnRAGH1QPdQIQju+l6A200GrobkxPG5Hbt7a
2gsw5/eXDv5zkQF3BmpQVUf+vsRowgwmH1LoDDhBP+7iMYJUtov7xz/VUfiR1uDODFsOBRxbYKI+
v3FfECo6FRFIWUV7aNsA72Nr63yF3qVbPExui5eEkkF0YZfMGdlyFemz9yqq3lAOXE500oKxjMQf
2RSXfb25C/PBNqyMpYaMG8oxCeNLidS5+wBE1ADTMmYy4LIWHeRR2IkkReZfVQAKVOtKi2FZuuV1
6ubAKwAUZpfRBo3ybSDIziqHC0+gnosMOnCbsNzVcL1bxiEZqxq98hJnDNQ39LR6ymkKVtkUAgVh
S6D2m1HPDK3yVRniBlx2zbmRUT1D8GA9Kc1KFm+5orlRE7tWFazRmebWiUuZT8Zi3ScR6+p2l0g9
DpHBt3JVnxu3V6hprmH8nKm9p5nVQztnViY0c6l6qdcwb47lNzUAasTXRDSCmdLnpYTLsTALHflO
hwjfO8TVfR3Onzjj0XFj+TH3ZTZ7k6urcM+fYbHLuZ2+JodLSO0lQPbHmjaQboDAZALnt6TE94NU
1RI0AJGqp9f5yPgaZPitBY0KFl0rXjFHDudCzDoXjD+OuTjJaT2VpZnPJ7mbPw+wYUlR9LZeChSL
YVEKnvC6fUAT7Ji4NGRte2H4c9ECMWJWjtRlGEYu4lYN1IMSFCZoREXDzHItB6foklbUktbw17T+
HGQR+TMoPLZwLYtxkluvOeIgQBRuvKoftcfR0R8AeUad+NulmT07sbNnz3wUfFUkLCwBq2mCie06
zSnQ6iXtYMuSvtFxD9EHlQ2lybLLVNVzEQq4t7/HXdbh28TMMjmbdyuEDSUjYfPdKwjQXqRzP/qq
Sbc0C+2QbHCpQI8bVqb1A/aFrRVH3ZRWIa4sMsBHv15n8xx/2WNIqhUVqDzcDeaF8CG7kGQtnch8
p0hLtOuhsCKqi/y8S2MslrKF0oAsp5hx/SY4DFeNDS03G3S1Q3MFGeD/oBh/dqo/vNTivB/RfVGa
LEucAtrnAeyuTJRJ0Gzv+sirx+9aYVyYxR/kyV9N46Jg0JNBnkYZr0h3waoEihx5f4AOZe+MLsAs
6WHumJmzwNs1SiWuaoOIe4v/9oqNag+rZNP5ox9dCKCX5n0RP3lFWl0a8VABcAsElE80+n+9es5v
4Z8zvSxSmZrRFdkcpQBa8yg6Hqbfb+ejfnQ4KGX/CcpXOfda8xk/51UoQS7rQXzSxymsETa4g8h4
1e6JxvRtc6h3qo9DSz/ODOuAAUw67aJNcwuQ6Q3fAZVxSdnj7IOAoTC7vkI+bZkvh3Ac4lWAlCoN
b+LqHuLP7NfTe6bbDu3xDyPMT/Bhd1pJbSocNRKnDg+pUsH1+omn1I6111YMM1yQyU2xKgVABoE3
DTeD5chd6Cp960YjdTRjYmpurWkkQ3BUu7Dozx6LJrzGZytaFIKNRaqnUwNSYCWejmya6/gYoG2w
jjfxbjqonOVvwTa/vdjUOzvn6JvC0FqjAAEs4lXZgkvRdcjzdOBykQjgAuaBBFts5zZUdgS7HSvg
7defAbi/M1HSxKWIANSuo3C2CChtHrRNbVqxM/BdkuXg4VyT4Ulq/aQWTDbeIMrOSkoZjwwnJE9p
dGMWAGW1z7wVxxawlBR30QB+7GoKtAuKFkpVu6mApTmQNUGXO0laAVqJy0E8OYllrEnIryaC3Exp
bSMMHxqRu1X0YJK3PtNXoVBZJ+Zzn2teAzhTJIP8bIYA+r2O07TNaej2w6EsYcuhe6R70OrQEy3g
vzNCGT7PRiXfJnLmqgNQkDPGmZogoOWrIYLsNay5AiuxUdZBjfcpKqAhrVSbujhWAC5puoQSsOqU
HXkRWGaJiK76HglZAFMYmnJIdxXOkBrrMjcd/IBNtdImag+QFQA2veTMAD7K38JBw9X5FakoU7or
qtySMGCTNXnIv4AmBHS/B9wwM/XbQjxIwN0qYP8I6DqUOnFEZti6AptGoMPC/FEKkCporSPlt0Eu
QcYQlkCoQXGxNRqxU6jYyWAqUTsZhw3kKe00uu9NbqtmuxdlbStGsCKkvk2zyM4tfI82v4th0NWn
oRObshvoqhvJsqPB9oUQyHsU4yYLO0enkQtquy+EBsRkwTpldGv5KdVgrg6wcwULznqCgKkBNlye
MlgjralW2TPGqYnpE9FTu9DJqs+eOBlcyvWNSgbIEiN8mS8FN1w4EttWk23g3OWOrQFHZOMqRQY8
4BJrvkRmsTIACA4BHu1Atchzxcmy+0JRXAm2sEleu6UmsWE4SVW2qiDelI2mZyYWINk5QOoAi8Lw
tUsSr4hw/w0GRMyKAbqbTSdZVDZ6A7ZSNUyTQaQFlkhu8mOnSMBJAwYo79O2cVPj0QzfrFZ7V8Ot
WjVerymsi3VWZfdSZ8FJvGKV9BCp15L2nJqhg5Vi50rq5RpI62Zyg1qE2wOKGPcDkL8JLob1Kozu
kCjh04PAQaAeYwg74QI+taf545ST6fMBzw04dBe2LoVmEyynWGZtUdHzO6VwiiGAaW5rj+RbNHQO
elh2QSJbooGThZIj+qfaMl1J9K4a4F4koKwJIzoh0ONQV9UgXJoB3icalFYHuBPEtml9L5pDG6e3
MgX7PmxXGaTbVPhvE9Tt+RVU3N0BNS8eDqtO2/cJyHNG5yTS5NUZlOzMCR58SA0m0HdzuXuJeuU2
jWFsLZvfVawSNeKbNhs3BX3GVBoN3Vb1sU3IoZstCbtwFw1vWQe8ed3fSDo5YZy7IRw28A55JfjE
fRSCNd57xjS95F36Dnkpp4VdRCg61+jGkywZLhXFN7hg7vVGPUxtuhEQ1tfV6b6n9UYHLDcYwzul
0k5yyQ+diqYAdPDy9gnK3mxEwXREXYaXis/5MENsccs0pneI2jGtt7yhljZJDjAez7CMUW/sxCZS
zCsZnFONwKovk5/hc7prKWweahUopgHrPAcDXZf3HND2DFLRRpp7gshXeVV6hZV7Q5TaETeO8jQh
FqXUD6YaONyGgdNqS5IVMhU9KmaF09ZMgeGW6usClHo2JvpakxNP0Hrfj/Rk9HkE5eLqfSyTx7gJ
UzutB3/ocldD7g+tATuACbPe509NWt6hbo+dGqjod9NkA3A4y1PFrbLxHlHAQeaxBT0/x72vhrV2
H0I4nW9iZMwyBSVF3HQgnpSQ7tMlYBU5ZKqMwaaJCYGeCcVCoL4n4VYcMSGCQVrB7TocgBnvroUm
3YhRu2qIxVpYyOMW6qioW8vA9Ga6Ctq1wQindovyEDxBWDdqHoF3hiHBz3m6U0dgZ4Gy7mBYEwc3
Zas5gSE9Z9qwTYLuMbAk21Ah0Fk2MSuCUxEaHoFDpFJnXkyAqGynEjyQ2A4T4U40xeMSMGB6VqbQ
JjafRE3XsdWvo8GwBwTYCs2PFi1BS229Eoa5+YSNLHsxKCdEqAeYBNsjGsFwA0FOkPmtYeALxCAM
RL3WwCVGbBqZrMLmkWPbp6Hl6bwBQlrZwM6FDVDy11NUAvWbtlfdpqJ2oH/PC/6WWcONOVoT0yXD
H8qT1Zw6hWwwhDfqkFIsjiTTbKN5bpI7E9tChxaIMgKHmT6o9AUvOyOKN/XQO2b82Obfsnx0guo5
iuBrqj/KXeQD4bcOVSCPZ2JrXeCUpkyuY6YTye2aCrB3AyEMpA6Exw6fNs4fOED3Rg91CnxRiiIt
la5KLUPwTF0dVJyuf5fk0pk0FA2A5g6MGrD9wWmCcWdisuUYcFySgo0A0y618eUYaGSAi4U+MWqZ
dtbiDO5Zlsg4rVIv7bCZuvaqiXp71BKv0i+JxJwrauHOD4NnC7d/0Ek/J5ydNMVW1kkxoGmTN8Mc
4ejjIeHANe0y5PBskwSAVYAScNWHe+iiytDFQy2iAZYsIV4ylGMbqhh23LWsaLA90b3gQboGnYFZ
ZWsXJVhWAlTrim6KbgKqG3YdGvmHspI/ihKA/wH2By4t7DMWz0T1eqgNgRkwb4Yr1c9XCBhrsc5w
Q/t1VjnnjMsr48eBFpmsZQ1ym1gYSNNKXPdBc4biOBfvRfMyxPL614OdSZu1GWmI8i/YoCjRff6u
QqnjOp9wCNVSxQyyTYqLIs/z8y7e5+MQS4hmKlD2zcHHc/Rb8n2+CE5bIezopDGg8T0Dsqqny0jZ
cy3BT6Mu7iA1V/Mx137cB8YR4kXhzQwLHt3+TqwivK1P1oOtbipGrmB96o8vmS15v57bMx/y0yMs
9oyVWm0uCZRQIv21MN9mImLVdbaW39XAyP56rEuTvFidWhiDUDZhkhP9rQDdbYSudH/49Rjn7nWf
Xmhx64SNBxxUqjFxyKG4qvbIxW1tP89jczW5uRfeXgIuLp0P5k03uyfN3TQszi/3qyo3DV4b+Ioy
DvkQFCxugD6nBcwEbFTvZCZFLyH+L0/vM6RgXXA0E30bybo7NYVXS+9TAXmgvGBxfYqakdVTwGL0
yxuFJSmeHyh90ip/fov/xa/9DgL6hyUzE+4/MeJvn0E2/20bt23z23Px9tv1ex83H+FsP37+bzzb
jEwDzATgRYBw54v7Tzyb8scMyyX4KwsInx8I3b/xbOYfGmqzGnpm+Ceo86Cg9jeezfwDGADgsoHN
hg0QHE7+EZ4N//xz3EKFG0UkCMISlPdRnV1sqbBBhzemAsZdRousUfck07qmcQAJoeSpqThqs7U/
jTDO7YCAV+GiMta1n1XKmvYgJnFlpQa5T7N+q8j5VTslnqzV28HAiQ765JDPShryvrCeaDXZWifv
24IwGTRnSYlcwUuYMU/7Bl2UKid2ApKPQXI7kJpNRKhrGeQlNPpreNR9q3oQvkQKaiOu7Suplrxi
Gq8TU5LtPhuQsJlON9zJA7UlOFkHUnY7UrKb9BjEloG145ES1f8BagWTZqi43wfyqgEFOKjCYzH1
a/COkDFV4T4W1qwxqW/BIHNr9XWKktdohk1kyIuiwQEb3WlDMIvGei3B9l43R3QzzQ1NXnpxl5c6
rgcx2GSahfS2imde3wgRJh7gLqFc08w69l3jSgTphQCDKK63FkiboWmdwHzd9JBGzBTVD+IIeAmw
dsIe6ReBuStaUWqouxay64qD11+CZhKGNwD++FYM1OGoMdL07gA3ViOovITrrG3oKi0H58N63/95
qn1EAPxf7s5jSW4s27K/0j+ANGgxdQCu3cNDiwksGGRAa42v7wXmqyyGRxS92LPXk7K0YjKvQ11x
zt5rf/3SoJ4h7o3kK9R2H9fTOlGmLmrEibony463CpgjPefN25ROvZ+L2zNzakZqIUy41MA4XwPm
Fxbvi0rtH2j5J8ZCMbRQoBOAN5K+GZL9GB5z/0LY68+X/tfF/HyMsyUgKxsP5oA1OTN/SQOlJdjZ
OiNXQHLn1OFLzWlsD198hchl2HXyTZOVdFZhi5pCsGrPFx0lSm5rE7vmXO9R9JWnhPtUASPpB2tM
3+6Qjw7wMLdrcDNk1boEiBfHHIuseFkVnR2OKNXejUhY523uRm2+aIiozahP65Zj1slC0AicZ79d
Z8KKq3RKr3QbzNa5N9w0SfiAib5qn/BIizBnJvFelFJbbHMiJgu7pq4jGvd5+D3VtHsiIJGdGBBm
c9+zJYkev4p4Qi2JrU9fgbFiRJOWhewtpFHd5GD5CNNb9WK7Cy3Rib32tkrz28xs7wmStIuytSXC
JcX6ufVVsAFR+RLUujuJzUJOBHeyyKZhmrC8ahVzAqGQp9wIerXXqmbbZobbI/MBtHYnysEJ+ui+
ipJu4dWUCQXEpG6ntvfN0H0Xx/gmyZrEMTxOm0Wt7hP9IaddHqK9A89QLwY9vcsjb1kPiBFl7lg2
3ILIW/SAEJoufCmLyM31ACNJ8E7N9KqS/VcsBz9ALjSLeEgre6glewwLh6lrH82H06aYkQhXWfCc
SLc1/mo17k/kktwZoux4hBmm+B2lRr4u+RvTwEl4NLa1OnMw1WUsgeQSMjvLsMuXvQ0Gxy7LfuPL
HMlrSHZ54p8kbPt1nC2Csd93Q+Mggzhix3ZigzJbxCF1kGEMCLZMtw1ICenFV94Q2wVWZ0vIN0kL
1qDFm8mUFsSUhuJiRxSw3YV0bjQFISZVPkPHx2d4/X1YspUMMjcfmRG7vAI/n1FaG4EUgJvUA80x
xQy5Y7n3yqu+eZUpj9jGSNs2CzgKsj3Rjr5qrUZfvCsNkFWZ5/h9ubUIaF+ohrlKjb6gJccJ36SV
T+tKbeSf5U88LTeCL6wV5riy6W0rxtGa0dNHrrswmYtEXjevx0ZJnVWUU7tHuWh5Os5xZePhOu04
mbdoBkstvBULDPDRfWEcleAYZOAkI+iKlrCwgnarUTGM+RfETnryNJz/HdWehsLBsQlRfib+KhrZ
qBX+UhExhovL0kttTs/gCDQXhje17Iek26dje99POd+l7DREdnuUq4cKf3elUiq3bmNFwVAJt99K
eOcn7F3iSQhPPtXsMehtleLUIkg48JahTGyaPAAcVtyGogg2NpttAk0R08nFh6YTf3B+XbRqivzS
XxHI4iqStB7l5rZX41VC1UqEnyFE8Uk0jIVVEbPF4EaasnAFt3HU7DKADBNu7BGi3s8V4482i//b
uEgmW6H/bGNYvMY/qv+zqRO2gL9u/ua/9T97Pybzv1S+YASbWIZm78E/e7+ff8RplDYe2Xgirbx/
vAziX/PBm8hdQghoSCvoPf/Z/Il/AcXDEWNZnBgUmk7k1/8BHumn2PmXdU7VCK+DxsquD13/39vM
XxtsVSl05ZAqyo1qPg7WYWpWprjVikNbfxPqp7JejtIhINpYnFyvuymmBz37Fkk3ZfGqCLu42KsC
mkemSKv9IXjlWtCv2/ZgKAfL2xvTAZVsJzON+Vj8sZgP912T2/UGu7meX5Gf06RMU3aX3ipQwaaF
waZBvKo1N7sZN9VLoTkt9ipzYf3wHqPrLruJWqf1WGBmn96U7dUjhd0xztHf/w+w7I9e1/8/YV/y
7DP7z2/132ebffsWvv76Uv/8W/860Yh/semSQH6iBkJXOGO9/k38IrPWVMA1WYRiy786dNS/kFby
Ms/hOrxvOjucf51olL9QCc8yLotTsGLyR3/wTkMePdtL8etEQxNV8i1Q7lBY+7g5jQcaXUZUo/eu
OQuIwQNdenpB2/gFAM8mSCWnrSi2a+QbZdhnyd1MTeTtlVgtcm1gvY/1UzMQwAtEJBzAl9epTxPB
uPITaTmV5qFt040ivcvlyMGcipyJAVgR3NqnNFq2a7FqADcI2ykIHFV+kpV4qY5A403BUeh7RtAv
uljb6KGwbGTrScdMkCbiUYnKVaAKrBtv5URHiZWQ1hk4AU5gIseRAi6IxVk+wKRQO5Y3ONSKgX0E
SxMGfsnUXQzqMkG57xW0wgxjJaLIM+eWj6Qtx+po9KqdmqecrpTPGWPADxC30UrTWZa7h2l6KNME
hkJ306TcnoQGEF0rDiZCqy9K9Xmivh3j2+emLxSW5rLvFnEK+CsQkVjflNKd0twlPT2Tx9hQb7XU
v1UrTovh5EYVVI/qSP0WqxDbQJAbIzoyRAz2aHn0uOiLxo9l2YIFyZ0KnirMD9tIWP+LG7MNCaan
aRhFKwF3QJUbB37lAlDfapAyTBja3IICCfRqqW/pxFoKR0iiDSmH4anmFyt9uakkMBxx4cKaAtFk
HmoAFQB8tpMMYiZSFpofL7NmcPIxdROlPaTFyVPbHS0AWD+oAOOVzhZkiPrF4K0a6SHPvmm9sDAk
SB/0vODPaBmeCP9hytkjGW+1WaJJjO2Ql0hSkqWQDrtR3pW+SstW3gi4BQwTCBNAJsW8FjKR5y64
Y1CtfXN4KNlSjLwBSrEWDbKnBjQ0Uw13peWNI2hBbt0mvsMk9+rVzzmX6pnptqNnF4qNW9Xj01BW
i15/jsvmzUO42Ab+qRDUkzmmzwo+EyoMV5bfXwldRA9oM9KYEnLQX1GIzDohasRaepVw3/Z0GsNi
FSCMCqOndozsTn9jJ+9OFKU4gy16rBmJQnk+31h1tdfDbWxoWELixdSZ6yQJV7oQsOF8a63yKtAA
ykbJwZgeUtShAMzo2P9Ay+IWNZ8aXRi/wiZtynYOPCUHC+IP2q4Rgo1fTXZoFE5FaaFOjAWKnr1Z
mNdleV9N1qI3sIlp06FMhlNDViEaCbufe0d06IIUHl6lr0olW+emQW5Q6fhYUpAy8EYthFSxe1l0
NDZcbbRL2JS2oDfzp2m8ytuEbfyIa6a9S8uTJjULPfrB20QyFyrM7lvo/wh5UkJyqJXvUVI6cd07
U/AqcP1h+WY2Ozg1XUKIi3UTjSN7OPQr3smjwpGqw2Ysf4ikD4e+dkqCfNHCjhLbm5r87Qikg/qq
h9/KTl2USeWEpXYTo4Iz5FuJOSIF8yOirJWQAen0m9LkVPjVupXWafky+vQnm9wdUImWw3aUimUF
uGTiSSyJUN9YEGmMTHD1YKtodDtB9YzJklIjIBKwKWO2zYTuvsweZQSIuZy7bcA9KN4KMXVaVThN
rB75neE/JcnBrPkGOuaI9GRFvJjqe5AO6xRJ0jTy9wHITCmF4Wk7YlZo1HtOrpS7tiPEs1xVVory
rdAIIOJNMLt71IfXirL2x/vQ2AxmgBYDUWu9sQKD/QFyDXhSQfgqGM8aoce47rnJN322n0o63elK
H0T2K93CjDFsza1/ia66cUxLznZwg+QytVvSX4Qss+Pu1ovyU5AUm1yIFxZ5UlF0mwV3FseFahzs
cjh14eAg0yCwKF/EAJEis+KPRuY+nj3sgGgqF60HjAWQSoZrwDef6m6wh+C1p3gW8QBiCQBRWPJ+
kS5Al8NI743k0NPk0bRVrkbr0fiOK4ttOtKCDAtX5DV3UWKg29PdQZZsqxGhqalMsa0t+IBZJ4VO
5l1ec1zW3+j0TkQ+G+3kFPFTXbcLybo3ynjftIEre989Ksbd2C/6Rlz3JPeRer3N/dSOzd72BmWb
cBSKQdMJHLw0jG3NuvAM+rKoL8OjVVzJCiJ99TGo5jOZRempYJ5r1kGyL4MQaLv0YvG0MgtPkaeB
1hPg0kBzovjWet9UpkGsG8vMu83zxNWtK0l7lFOCi0QedsPWz++8rcj02YipqzX3rdBCHavQeAZM
mIMTdipIcY3vQo00KHjDUUrk99n9JMWTTQj6wQuqk5gnV1QngNmx1LGMdEX/4g+USFRrMSnhEiWk
a3EwTeXcyVRxIcCDU2YSEtUJNa/cwtBv9C48RTnHsToC0alufD1aWkK1qDhgBTWk0HZ4DQXSREjV
5qFfRU3oNJXpxMgp66h+zWTxVCNkQm+7Kmq0BYCY+yS1ZXKua6nE3BciA1EcK3lQqDCK6kvJxjbv
wfv71tbUnqqqtut2WpWjiqjtyki/ZZ5kq2PsCg21f46/wySQJjIcs5CWUjeuonqyk+EuEVJXqIs3
ieVYJCNA5LmIKUWkGut+c6WmD0Y6uVUUu/NDHCsKr/QMlIgza1KsJKOEtfTsmyCXcuvkj+LBDH17
ohmpZDdB+qiJtW2CGyq4cZ5+kCZSF3T1OBrCsch5WtREarqQUBdWA/y5UtiZ2WAXEPRZcAVDekIH
MyYvtYiWodXQLIW3IIkGJTl2JJ/iFhIUvs6NLgMPy9EwoecO6LUkwPGqyA4860fTvgwdhLRBoCT6
VIgdgiC6PvKD31354PgEnIB589zWL9XYH3okXVWr0TkR7c58mkirrf1jU1vXilCvCbK1B9nbd0jT
NObO0JyuLA+8VWWtxJ7QYx/JiOqd2jC69hMKAPhjujE/cLXAIhFxcdQxa9tDadU0vasF1KpSc1PJ
m8Z6DHRWIKpoAB2YsdAWoHYg03Yzqs3Ot95HkwVHeJ+rwqV5k4ozHBZ+TqXtk3FcT2hCSjTCsPyq
W8HqDlVr3Kuq/+Z70dJIJeCfpbRU/PQqzE3AZNxjrlLJtYNP+Vfr1a2XZui14l3dsLOq6TM21pMn
oN0yJ0cdxa0wGbbPbVZK64R75F0ex31tNce4CE9qLzt5lzqFJY4OdsqVOkaoxriApoof6nxmtUnu
2Pv9QoiwXmnF2gCYmXnqtwgiYEA1pCjY4jbtEoI4SZXRyuz0a79Pb6IqXhqYNqltOipB7ymzKXcj
tKilj+JS6+XHgB1pOiAgKpCWiKtArr9ZU3Wt6LWj12wPk/QuZTWPWmR1urUNkmaZ+P3JYjnIqVsp
YbUZh+JQjJ7djLyfPKV++D6Ywsnz9xX/j5mUS9XbSxHVQeVBhmURDtOyja9bK4Ebx4JXot+EkjX1
nU3V1ZVZENRhTsQLHkJfcdJgtBaJWT2PtWy3VL0mw9gJ8irRtdUg1m9N+b20JDtBGge2f512gRNK
AP5STreCtK6TftFVKJwMADRi49Rq8fbLCe2LavwXimAK4vrcQxJRZ37KoZd8lbXUpKRZu4MDYMZJ
NspJXWGo3iXZItl5d80Ozy0qmIW4bGhEd4g1UBmsrP3vf8kXrVMOhpQtOAFyOsSN9PHolUyx1sZJ
P/+S9NV4MpbhtlvQlXgL74pj4iarS439L6AdH0bUzzEBVoQ5qfw54uiy7V9362yNinPZrOA73124
vvno+Eu9hEYto+EPVNHIsk85l/yKvJ5mKcFU1Q+No8BBCRztZib5yEsaw0vpT/sQ5+Od9dalSM59
q2W8GUo1OYnT5GuOQN27tZqNZDIa+0vBXZ/b+VyiAmgDQ5WifoqIJJ47Nfz59JxK4zoSYLxZRHsq
9OWUyI2oev/+lp53c35e4b+HO7eF5C0UKqNmOCS/SIHHRau8i4FwYZSvX5O5lzpX4lT9nDklBNpY
53zlaLWzE2Hmq8pVsB6ISPT9iyyxT+2j+aJmO8ncRsJacu6NE6dW92JLSUAvhTeTU9tYMSQ7timU
rfIl3L5LUvyvHtqvA55ZTOg1tOIgMKAmxbaABrwPE9tjy23qV3XrXVDTfHk3MVOKEOikudZyVmGR
83ASB1FLnBFTp7CgMfODc8Ccuw32+TrN/y4e/0fD8dfj0eOFu4KVHNXQx2mli+QkURC6Ma2UD8iK
V9Vj9jjY2SvRyIfi4sty3oz7+fh+Ge7MzWKZwljQmU/A7A0A/mq+8pgQ6mgdbf+0mXk+1NmE2Wp1
UQyhkThhDlgO6qcX3eTy/e+/sUv373ySLHtSyKaRC9IQB/E+LjitbA3XWKHs3mqX3o75N59PkioP
iRI1MyVyq49PS8zJJuYznCct9mF30iJ/oYgm2tqyWJb3HPTZ4tn6kwe1l4T2S6y8ryYUHUsG2Cz5
p3Ti4+h0zM0g70Bzy9KdN3Awp9IFAPvCHf3qFaGyz7dt6Jjxz+eTtBiNUBX0+Ro7B0/XQtqJpxHu
o/p4icf3hclIkeAXse5YWHzJUvh4RaE3KhnOVqjp+WJ4Am7sGLv8R2xH7/qi3YtO83JZm/iFsEy3
JE1V0CbSZfg0YQLXJYAISR7BCd4BKGr62u1VF/ulU+zCPXv3YYs+gQP3fjaOw3kWFoJzUVSnfnqV
PvyK89WhraI6yv0y/bn+Rc8IHP7+FMOTuVTX4S1ydPfCk52X1I9vL0NCu5xr2xpa0PnJ/+I5qgS1
BfnBfjjZz7da2Xmb2J62ZKFBJ7yk/PpCAvpxtPnX/DJaD+VdC7B6ON7LvHUzdmwtnmOohOLM1rTH
dbL9L4Iivr7G2VjMm6XL5tmsU8diNWUdvhua2q6woLbhdLt5Psjc4Lpc/7yjf9RL+d/W+vs5af3n
LsldRSTK99fvP+Vfd/m3Vz//0C2Zp7x/d0vIejAsg6USuzx/8K9eifyXyAdGj0TR2CxLJp/1v9Rf
0l8KSRf05aDafExHEf+aSQpUEkA6/i0Z+4NWyed9Ci0ZHV0sR1m2YJ8+cmngJWAbb9ni1td/RsZ5
TrZulySlOsMRncuFj+tTZ+bjeOefswpYTAlqxjM5xUP2WEbSfQBDW/J+/P4r/qyonEeaWXHIuGmZ
Gmc7Bt2qJD/U6avHQPd32WbYi6/J9/EQPJe87JibbOr+6pv20jvFDbWWKyQPbuCCaysXl9gMPOOP
M8rZbzmbvwk+SlXAwfjlsztI0Y4Vfo+9SzSEz6sEo0BKNIBSamzNrLMrLuUoLOTJsGz9RXmD7c5h
KFmaG80d31pHeiCDdnlprvw5F36YK8/GPLuyWA7wi4yM2VIpdFt3jqtUlvmD9TbtyUxYpdA9qHZG
pR3oi3ozHNBYXFoef7Yiz+8vRin8p3PY9ueA76EroqFKInJP4uGHFnV7RfapAJvyNq6SQzDW1zTU
X9tixKBoSvVWnpRjqMjvftPE+1hqWxpF9AwsfVo1+UCNv9KvkwkHU2DKT91YP1TB6LZteBuNpA/I
JcVcw4B8b3Uv3ZT5dhsLgOwzmtLCSK+80WRHtvBDNVl9n/h5CZid/5ifpOGCFihe4dS6zykTLGSE
eaKgG44VjwehNg+KjGDbkpbWqD2rtU6ZzNy0nNRhC34LmcltzhQFNVsERKmIO8uzzAhTTTvrY8z7
uuVS6G3tLDldZUl2LJVad+RUQYpZqjtdhwePkqqwow5nihgf1Lx99Cd/RQBoOisFr5CLvati9M7W
flfo1nMTC9eBV30v9UpelBQlF76Yvxl6ucTBsmxbazOoyrspem+CmqxH1X8Monpl6O1SISRO1IXb
YEwGzELA1MucH5d3tAtwLg5GuEzHegej3Q6k6BDnzVOfpSi/tFUQlEfyzlZaaj6wFV/VaJ+QK2XX
skXfSYgeq2Suvpe+vyB+kp1XLOzJXracQOqfyiLcWe24UguRXAQNr2qVgbGvVbXFK5cDdoPTtQjb
1mnqcWWO1bDAguyTJjkchVhFIhS9ZNq4keRSWkREFkSdcizpMip5v8L809h9VG9NY6TkPOhX+HJ+
RFW68Yzhu2wwwVSa68XxUbR02BhW8hhbOsEByY3kRzs/k697D/0Vyy/ZATJ67cZIXpQkRkRlFqdo
NgpRaV+meY9nPX1Ug3QZmQTrNOoNEb8LT9klejoLZm1Onr6tNIHiiH1luC3RCbmvOj1U+EVJlFta
i25bYafBjeM2arIsgnzlF/VNqo2+myT1FoihK9ci5BLD/6EY7dNPXj2KlHahp1RjjRL3nSLEr6me
IgJOZltGeyd54zISpO8hrlpJCl05azZBE/mz2yey8zj9PiZqh8Uy1JxQV26kqHmstYQGuYoIyurE
O1+JOVApOH+qNDD/eF9Oytc88ZMcpivIaM53b35W0rwqPDvaeNts2a39jblQ7GrVXwzf/nmOOZv9
QDKyukPJBTB6zo4Qy9LA10y/WT4Mif00Ig5+Vq99COH03751u8qNbgi7WdD1sWlxxltxSQbALjpc
OvJ82iXP0WYz3EmHxoOW++w4PpVV1xnSQJBRf997b41/yXbxmUXMCBB2dLC41BiN87oX91qZRph9
duPoq2pTnapNnrnGktAvR74CRvxmbZUH9InV6qLl/dNm9Wzssy2yOKWZ6Y2MXbsi3v/1tLbsYWvi
MMSVNe4uncjluWJ49lhRXQHeQY0LaO3cK+RnBTWPCkVrtxxdc3DMlbQ32kWxoRd+gD7jBszXi9YJ
N4MLlPC/ABF/qjLyQkFgnwuMsKrM88NlEoEeNYyEl3ivb3V7bsg9k6W17R5yJ122OxoCv98ufS4Q
fBzx08ZMsoY61Bkxpwi3St0cabA9k/oUKJzZQbhUJ/7imVLH4eiMGGje5Z4fQPS2kFWf8ebj898F
sm5dL/MNIZyrSwalr7a5v46mndWI6Wy3meDFno3bHCBJtsx/csfSfblB6PJ4cbwvtrk6pDUFmwZC
ClU8m4Q8Kx0rw8/nqwuPIKm8bbymUnCfrgw73eTk41zr6/+CmfTFPPBh3LMvhUDdwdBDxuVLsUW3
WCZX+qaZyzw21eKtsfnzYAgmnpn/oc+zwqxy/Hh8lZpkmLyW6XbuPNB619ZQKBH/WyvrvbFxXlwq
iH/x4nwY8GzH6WOgwFz2c0CJdXKlUMhix0bPbTkc5cu1l/kCziYDDmgmSks6dxCp5739L+fzduyV
PkhqLpDZvWWrt1aWdFOXmls8DtfBK6SPgDSyY0ae5KXT0ue+znx3mQk0tHYGdZ+z94jKq9H4PV+i
fC00SLMXfnsz5AvhTXvzttWt+mzZ1qEo7bhxdeTIbD0NR2+ZmmabmuUolwp7X8xLOkQ77gI+NZk5
6OPNwFapR13XgmO+Nj232SNDt9NVaCsTU2HuCM6lufireenDiGePW0AGOzVhx5c056zMLpN05e+L
ZDGP9198QV99ub9e4dm81KaePowR46FOk1H3PamArunkn2iuJ+/iUnqY7oVNu/7zxpkE8txAgst3
hG7x/FGXVpVZaP3nRQeAEgHDBL6x2BRrDMBOdRM+RcNC+H5h1v/iYGqAf8BwQjHf+ATQM9Ksa3pP
8exsPxPWQjKwFvqzuqlB+89JK2w5tec/B5hyqRJXOc+PM8z2bLdS01NiJwHU23/w0QaFQKJUW9tJ
u9lrjIRuss0r42UuQfw3bKyvrlnio8JYh+ft08qTB32TmMiRbQXuSLNTRaQ6f5hbrUCXNiQDWjf/
hJr1vD0SVlacWS1j+O03K9vo5Z0n/Fmi8qch5qXgl3nJjI3JVCKBIfCf1O89GuzfvxxfrCUfruFs
4tPMYTInnWsItGjp1/WqlV9/P8IX3xoWe4Tw7Cd1hbv18RLUzgjJhfIRvI7WUrCI2iMjLBKAgceX
EGxfXgyJwnjscYx92iArZBRnCbYR4Mz+AXbGSyC2t7+/GmmejM9WCqzlHDq4Jiy851tkXSBHrMx5
ItEG2RBxuJ7TEB1BAujlLfEXE/GHsc4WehnERBvNYw1LdSs585bU/G6w7qKvWEb3/y+r7ofxzj5Z
1W99i+Hm7T/LvMOK8wNpxlJYVSvfSR9/fye/eC8+DHb2ao9DFmbDfHF1gZ1nuPHlp4RyS6o//H6c
r7aFHwY6e8V1iXpOVjFQ5cDGho/hr8mHPhjxQoc8ta5W5eOlef6LF/HDkPO1//LZeoMg5n3IkDKH
6xDgleb/+P1VfTXC/A7SLlKM+RhxNoJgVvnQBgKMGO9kVZ0Tpv7q90N89YB+HeJsUY5EA0mrxBBt
i5KqBbHOYalFn96ON78f6euL4ZxAzDSmSOvsVWjyoquGFIZQ2CI4BJCRSS+/H+Gr055Jjsc/Q5y9
BNakV2EtRsxCubzRfWvnV6abZ8l66LxroSrfJ1n71mbeLhg7qDLRUh26ZzjRdtVYD1UW2nldHBIN
LWcvb4o8XTdhc+F+4+n5PLWQwgO7gvUSfPHZM21iKi5mnzN9Of27vyYky+6RJ5JMlh40d5Yuuc3u
57nUBlIA7m8uZV+qs345wWH3kCiqQ8ukcf3xzSrUrpBysRD4XPAa00SuDxXbE1g660tnfnl+hc4n
U8DRFBtYpUVZPXvwaWLUapZzxXpSH4yS2MRmKK+twHpl4j0iDb2L5GEp9gGex0IgrAeiV9wWlNH0
GflUE1gQPKkDXolCT+EBNzLVPQjTYg3ut6gWg9Emy1LEO6n66r1nhFej4q0TY7wWfX37+1fsq00s
rJ9/X8zZK1ZpY5rXZYk8dm+9kZyyBSJ8DWvVJhX6Yvniq1INlhgUPLP7Rf20+VCzEsaZz62TV9PS
e5ec2KU6dxM9StcSoRpz+FfuEDJ+k367cJ3za3j+0Oi4UyJEYTO71D6+IJModVJpYvXonsxVh/XT
DneZEyzxiznaqtzITncgvjheXnw1L4xsnR3wc8tP9HZg5EHAQBkKFM/HjR4UR1kIV2EvXU9pi5jT
rG/JB8UWkMLLjCMXaeUbXry3ACl4XGSbQEasfuGmfFFNQnX0z035afz+Zcan4dUamDG4KUtpKSza
VQevmbjXy5uCedH/dPsBTNBkxAH8CV+vMPEojd8K9t9N3dr2r3VHnRVHTr8rL+w/v/xCqZDBs5gD
cug6fXzYdSqn1MoZbRBKRL4q0qZMn7DbqieiciR78Mzn0CzWpp6t4zQ/eKW6CiJv2xvpht+/b0qx
XVlj/5AJ5rsQZKsmQ8nvZf7NYPTXKB42/ZhSI56aB6qPr1Xe/cCJjg8+FuwLj+iryYZTJi1aOPwa
Jb+Pl1IJgS+nRodF6dXazzfPepLdlOQRym4Np2kO1tUR2eS3y3E0NJHOn5pKW5iDCE+M//kkFaMJ
kCp6RyWsqBP0ukXuPZYxovNwkMkg9qo+so1K81eer3hOm6fFEqpb/9oq7ZsKKQLNM6IIpW2MPb0M
sm/NGYlmAQLoOnHYTSH0XS2WMFTlugrmWULToCjdc19mL0ZuYC/qUloWftC5SRiO2yK3wEfG071U
Eug7ehX279xUnSTGlOWNUnlr6vQu+ddkO/GGddvVBL34hEqrmKaJZNcB5IXd29DKLI2yoq1ohcRr
GRggjbEa8ayc4JgidrexyuS6EyOOeZVYOmkP9CBosS+ZpZpskrxq3C7QXirdw7mQGbNfabhP4w7T
WkmpneWSOFkiNwZP2yR02LqFUYm6I3aihNK/1tfAQa8UP3jWZd93molucxPjw6+EHh18TcPIjkWV
xw3pzGk7tP1i0zwUo4xQFsE/RgN38nLRxqaLi8iYZHFTSoWqLXUzMR4UL1lWVp07Vh6dcOI8J2YH
4C3nB9Vh/hp17VWVevtwwn42dEpyEiSilm0StnrVCbPEAhKcNfrSaikvNxmQLQn19ZD7ka1jNoHy
ZzVbLxv1dUrb3vaUpj3VcAxMW6s8bCppDEowGQxC3Ocmj6/O4LCWpx53EhEHcbmuc/FH14U/0ghL
Y1wbgAwNeHWRuVPVyd+k8QCpTf2O0v7N14ebQRnHlTCV37XZ0TSgZl6E5hxyX7YBjA+anqHgkyUd
ZPdqoLtdE1I2sIINC5utKOWmVug/YFZ8pDnpmq1y1Mrk1pIBrxqCKGz8obg1OvEpHrKjHmVHTUBR
mqoAP+GEDsBjhcpOy8ByNI5RxKj3p9rvnspUP/oKnnzBuw0gDyZWwM9SsQh7c4QPBrA0j4447uC7
SEXJuxCBS1CVXS/3D3JgnEwzfKULGC7kJroLm0Syw34GIMTdUZNbAj8lvo9iiKg5VPJtZKmPaTq8
4ow8yWqNabTyD4PYvrIF9RZVDxuxpbdGGRSAg+TbqSfe6UW4MSo+gi4C1UL8zEOQ61eRxtlohCbg
N/ojTARasnkPH7ZoFmBXY9scoeHhlhURo1uSO6hD4/oGByzYstkpy75zhh2vE95Ip1WmlypixEDA
xDRpXGaCidK1lBTnJEHYmDD7q6BT1qrG5xWNN1mOwymQ+4M4eMe+sW4GNVCd1GjWnVYtmc89/B3a
VT2qzzEYgyyJOv67yp01dnTple6IJWqtJjA4iBr+npNtF4zAjSc+eXUSrhTV2/IfOUpe5CSB9xrz
9uEzo34TivvYl1w9y1aUM+NFJkUruIqnHFZgqcebauhW5DAcgil6F9T4EOoNL0HaN06SCq+yVcsL
2UgfzAgpcFTTZTYak8ZL0t9WY+HbeuY7EzEji8iqrS3ARwvbmfomFD2tdEHdx0FGoxI2CPn1lbQw
rOmYUGk7iFlpuQo5T14/7ofRepQG+SZVvNuOnFALYGRfqG6UtHexJM/cMuKfRLiW8VCurH56rYL2
e6UN16JRPkcqmT9V39wSm4T3YNxNQtgvEdHA+mi9CPIEs/FU6Q/pVMH5beKV6CfLNq0gh4yRW5vW
rRb2x9SLjpVV4KOS1/oU7OUupqPNbu6QC+ZRnqS1nsC61b1HIaNGpZiPaU9UyViF+XbKRtA3wnDk
q9Nsmv/jUi86AG8y079S91hp5VixBaCxiBJ49bsxAVPS+NRX2kehwRjl57K+LENzGcqdkwEdjgLp
3SixZHb/l7szWW5cybbsFyENfTMFCbYiKYnqQhNYhCICfd/j62tB91ZeBcQSK/PNnlla5kBp4QTg
Drifs/fadfG99PA5VnKNGcQVwi002HjnempK+1hXHKPwOjzTxXcNu9SmrMU7NxBPiWGtFavCh1I6
g1cAgGxHeVvpCp60LMK1o1TFom2gtkRl+diLfFxsSQ49Yr5aBSdf9oOPkT0W8rNrGDdlrq8TbZTt
qjQ3UVUQtNhX3/xucBK62XFjrOJ6+InB6ERmxUk1YtgBynhbwAweoEZjgsW42ZXp1h2gUZX4yLwa
jcHYhdB5g3E3SsZtm3jsxiqZlRwOt2ooHaCDvjYihEop6+/LcqD4GZjf+tjaelrBovONp86sd5Gb
xSg3GhEtRHzXZWgjtSKzoLigFw6zhaEh/QgtC4OmKn33mN37wvJTaL659g6taW0sBgSZDl57iJWi
XKRjJ50HTINEHVowolp1l/acT6qON7HiQk3RQ+NcQPqzNZc4p3oMnuUqdVdhkY0bs+yDdSKXGzxG
C1lNfwHz+pmTTC9I6VMcRzul6beN19xEarVqrPRkViM3xgDJnHUFGgSvqbKNMaA9wCCWLmqTdGSx
ftXbRNmbPu9aRex4nwQepOGy78+BP+SHog9BdYq44qwUtYmkV49qXd6qoj88Z6Zr4XKjjmKprHzZ
BxT79ZZt2lz+sdWl1zTBz1m9PGF6EX/u2EY/zT0xQUdGl39NnjKSNW13PejqU/lhGkZiELpbYDfe
BQAf9u4GRpZypJy44Lbb+Sg5iny1g/apbDgbY1YRGiCiBeE0RuVIhCIRkrYNboR17HREkH991y64
c/68nlkdIYilqKe+gCZrSR/0iAV3wWd9kd0MyxBWV3C+JhD7XDOYXd2sVJR7Us8L8v1BBRtj7zmT
jr7YgufeXTuRXL46tBiyYkHOIyP+z0nhtcR6JWyzuTpphThI2wBX8969OXg9nyEwoO2DRXLlpn46
4E2XiN0DJS3JYUQU/zlsDrOHV42O7i6nhA02miPwVsNm1mDYH6XRbqXq2OEZFqprrNZPZ4fZ0LMq
SWDIicjGnI0sPZT8Fm79stjBi0NzwrJbhft0N2y0ay3Ya6POyhlZNQZehBdvoa6nXHGF3IHVpMqm
/rcU1t22OreF3W2u9Y0urnnaBDrIN43ixuyUVreYXGudi52MbdHOcv6Knr1aS7i46D+MM3u3KGak
NCl4Huon2dMUsFCszdxGFbvEqnwH0W77t0D6/2lv+SxWfX+O/1zabArB2BvaHKbKwjyYj/XKLG2N
o8IqXaHQukWz9yKtc9oJJNGay2qZbAM2o+/hHspWuL36Rvp0HJ79mtmsCoeqKXyFX1Mvy5t6G6+i
Q4V0YVBgZS0IyFlKjrhJJhQCsbyLa4r4T6WcafQp2xnfAct4rgwJ5JCHXBP+OVBrXHQJADmz2LS+
+L3zAhgk5t3X6/fi4/5nvLk2JE2LYUwMl09J+kCWqz2aT18PMC2HT9+qDwPM5q2cT5Gd5DEvvCmw
o4DMQerClRLjpzEoItB1gh9IMLb0iXgz1FKkhUlPfyZ6TfRbudsn9fnry7jgVODBfPjmzq4jDIRM
79g9LsjF2ggafnI88ogNiw4qXZD9TorOGaxkAcozJCTB27Sj8H00g31XCgFna1g2vTjecr6+Vr+5
+EL6cIdnK9ZossIlA+Cv7hQxP+G3/iFwqJbbrQOjpjx222wVXFU/X74jH8adLVtFHuVWGJiqmm2d
gn0MKLJZA0Ck6Kbb0YO/SfiqXk1G+9wN+HOFaLP1GTQFGJiQyyUAFKmznf6cuo36slm2TzWXHTk6
KuuVuixuvG9VbpPscapgiF/RcL1/2L6a2LPvQDzI1G00JnblmGvdqVB+Fzvjxju66/JW29LcChcD
DrAR7yMaSO1YMwN2WmkLa3NV3sk/Y3t6lzQnMhmdryfr5+rk+z2iMoK4DGfFHKdZp4JH3Z97VOLh
k8hu2ILzL7dwOYJje9PCQdooG7ysbyot2voJ1LrxW3oCi9h+l35X2ym5qbpSMf20Rmc/abYViqQg
kpRplvbmD8M4KK1BJWNz5bqnKff5mUxAef5Dd332TIa08rskYpBpN5mNdjbF0jqGtMyO/sJzzKV6
JqKY5hXCfOLpOWzc5Hfi5tpH9NJLFQ0E7iK49tSIZytj5PuRjqWPbAfZCphGOzWvzL6Lu72PQ8xW
QezKbl9LXKl5ALXhbXS0QZCwWAWd77zz+pdXv4yXHuHHMWd3VzXqIhwaFjx4zfVAEMMmXLlLao4v
7ou3UDfROTxc2xxc3EKjL54EaKDRPomukiiEElLgbiBeCqkkHJ+NvDUo6ufrq2Nd2st+HGs2R2NL
cdVSZyxxF2wKJkywHlbT597Yfj1RP/fEWA2Ip/lkobAFQzi7lXmX+242STLDrX876U05Zu4oL9rR
8v/D73ZxPn4YbfqCfDjImbHI19F8F4BCJAuIFsQEJCzeiITyjzj7cBFf1Uxc2shI9EbeUwdAQM7W
AByEsO57ZMvWeQqGUx1lAwXMmb4NuV0/jU9T3G22v2aZfD+Uzl8BH8edLYxwpOAuTuMOu+TogRFz
+lXnePtJtagcFWoh62o5rJQn38HgsY7Xu+g2dshmWlx5xJduOuJX3gGko31mRIdjNYShQJGyctx1
DjPpafLdU9CbBPn9a0Tol32tcfzZBcW8Qs2GXAAJzmdAQ1znRRwoXP0kna7uu3XIO2FcN8tsKy7d
fbS0lldXzeUL/WfM2f5Dr0pSkuRJoO4v2snoLC2tFamDk9GZ98QSx79z7e5eOg2pGk4H4tVF4itn
h91eKJOQCs20CfA2Ffe1m/yi62sv8ouv2QmXAO9FoQwyf5PneW7BhufaJgCFsmq3yj44qHy4Bbzj
kz7v2mfysyqHJwg1YTIayGxn5z62tAG0K1nZX+mRbYvaNdiPG8OBQ9M7HoUo5+8qxX9kUP1fCvuc
5sUXNtamjP6KMFh8D96y6m+abfWnl5V/4m8vqyH9ixoKfUrIVQhm+J9/u1kN+V+8Xye5o4jx/q8/
/e1mlaV/4TFWZUtUOdWJ1LL+Tf7kT3zQdNmCksu3ACvAf0L+nOulVaJ0EGnDwWH6GBd095xFBCWo
CTcjJKAZHyDq2zC5Fy6C3tir1kMF6q58GItNV8SbNHjoS2yo3Rtxmksd5J2iPDQV9bfR27hAOV0r
X1bjr6J9UvyrC2t6/X94TX/6rbOXhgAhwZQyYnbFnRhjvfV2EeKd8GjtPHQh15Ni5uvq04Cz7xG3
S8viggFBqL91SAWdcPV+aKhWdLL46l4Tb8vTifDTJeJj4WHwzfl0lEeiILVJ1RlOvaTDJP6uX/yH
clutrYw9U7WUFt22O4278Oi+UTlbcsOvfYIu3uR/fsH8cA+GCpOW1RpOkgTOCDizpujf6Q999aC6
m7omzqq4qf3SlspfRhCuEzH7r34Cs1vFUcQVv9+kD1uPvsqi0kPS5WjlDtiHrQIsh8CKeqoHN1tX
T15WP48l9ATVuo/0wzBM8chddaUKMduNvD992grABpDvo9CZ7bfEUidjXB9ZGjGkcpP9SKrC4uSk
HiR21F0NiLg23mzHBUdfUAfsyE69GldTcnlHW+Y1WPe7yeNDYKFBybk9eMtrz3y6kPmkk1QLtgG1
2M/onaFEKOHHmuGoxc8h+dFpv0v1/OElefvXP/Yx/WL6tn41xOzahEBG0OLphmNVL1YmrpMUlC2o
vA7sYlj9UkOKIG28+npQfbY3/+sJgmQSieaarALTXP8wkUYpFqMR47FTts0mpg1ZFfj8lKF+jdVJ
AgBhsSpfi7Fx+tR0Il/cpvGpip+VsljLgboo886utGBVEb9qZA9u99D36pMw4lZOa1JdABAaCBhI
bqpqTlRalbypQ7kVAPB3qvrY1m+jRMguKby0UxdwMU1O06JUOnGYbMXhmUZ31/U7qStKaGnmvmxp
GAWSct8N5a04RoItj+1pFIRX0cAILuTfBd+/61Rzgx7BiQrTbrto00TeufP834EGI79WzSsl84vv
JPYxBPZaHE0/ic6Djqy/rJANpzDHY1dETmS+pgPZoCaRwZGw7UhO6nwVi7d/yoPBAZS8abvkhN14
G5Yq6HHvwQjquwjFSyHfRzJdhTy58qzfd2/zGSYze9/p2gpOmz+fNSVQD9087+pCzhdFHdkeiN9K
rjY6sFaVXnET3VqeONpudsyBR9byb/K3bU95S1oiG6VXFfShOGqwDc8ZVyHVw66qx1UvlziD+30c
NI8txLy2cFeeilKhtb+erZeWv2xgmJpI9pqsz143vqVGQiU1Bmbos9T9lOqDbvKDsM/DdP56qPkW
9X1hfBxrthxjOKGV1jBW+ybuyi11nSXVY2Cph9YhIAffr/fjypDTPzl/PmjFpmooh1gYObPn0wVI
h2RmEf1tZdWt1XWPhwU+86+prBJp7wWI/HBt06BNm4LP49IAIf0Jq9BcYSlJfV/7mLPgIperJjwV
aH9l4ou9Mdg0A7XG4K3ss2ULFSDKH6XwHovrTanqO7N6dXswq2LoBCWMPBWEcTXcdKNCvoo7KWkf
FV+xJQDDIFqDIV8GvrUeO2JHO07LNY1zIweimji6+KiM4l4GPU6Dq1lQcSJ+OjBCuxOJufPlg5nn
Npqj3yPk5IA3iZ/B6W0k4id1EjW6fq8neQGGuflRk4B05cnMzmLTZMADjQGcbCL2HPOV0+quMDad
7jpaZFEA24xevkutvJl+4smnQ14X8p4sWU3a5l6wV70fYqU+ebyzvv4h73F/s0fFD4F2j10RBv28
EhcMfSuFpeQ6TR6BGLjLU+W3FDV3fJ9HYO0RGyJ6/WAU1r3p7or6YDYPepk9F1X9LMnevu2V+6ju
76VWvm29gZTEM8zV+2iwXsfc4mZ6OZz29FuVEHQy1JjvB4/0YVA0qwiG+ZXLeb9vX13ObJFVje73
Xc/lyAfjPDmEPYdwQdSfC/DFjvR72rTG64r4kGvtxgvfPXnaOeHZIj3gk6oYuUnjK83oOjpRxBGJ
SLlFmkqA61DUCPF+CHP/zjKavaC1V2qMl+YS3X+AgUS0yXgp/lzlANAzUL+q4CT6Qyi+DteE4Re2
KsQD/fPvz+6pIMaeEQKqdnxz2yYP5XjSoyvfu3md7X09AMBBXgoGEyDbtJf5sGswvcx3C6r0DgLH
5aiYjqL+IpUIjHvldMqwsHq0MyHNavFZSX5I1q+vl8GF7wBLkZKMoaBtRUnx5/BKkKuZhJYR1b2x
9Ik8TnxQtxBgg+91e2XtX7qdH8eaXp4fLlVSI09Lys51yJtbl3lO4pO7SuLm2lK4PA4OQoUS++dj
TZeD8/bM1nWA5trBM3j9l0ojkIEIPbWEj5v9Egl0KhuwwDei1K/Cod3nzRuUvyu/5MoPmZ9uMiuS
8lrg5taSTibkT9FvbALEv36Cl86N0LB0aWJqcELXZzNI1wRp0IjEdmq1X6XSj7HANKEgzi3AhhHO
3ugrXXTtPmC3UZ1q91jV0vLKb5ge3fzt8+E3GNM74sOjzQsD/16SWQ5KOmL1dCeIf5rKhHV/qwwB
UeqqM3dB37GM0NZ1q6+Hv/gulw2dOcwU/ux7TrNYAurC8L0bk1doJMVB6rtn8DkPrXcbT7pIA/1Y
07yGSr/Npfg1F6UXK0VBLndNt2wM0iOkYaESOI/E9kEui61lBr4dAZLQ9HzjacNjkVVnKakf8jB8
UpseHr569JW2suXQv3I/L61KZdqgIOA3gVzMVqVZEVY4tlyP290XNWeHKrNd98kg+qLLr2mALuyV
5I+DzZZlFrkIdhriUdikZuRd56+lf5cKVxY/dc8Lc4QvBOds6Lwckaa/f5gjUaGWclBJPKRAfAyF
/DC00a+xdaGMZ9qjFSp33TjWq7KvnjnzWHY1iuaJlktmj56/TxU8/mWBHjUAOmiHnbmU3HRtjiBA
Zf0Mjc3prNcsjR7RuR/jriKdTF2E8mA6akTGotGQrO7FRJ2YmLSK9KcXbxGh7iuQRw6B42dCLr3O
3LqmO6WgL/02cPQhumnS+lcl9Wezpn1rdHCIopXYT3DpbplpwVOf5ihQMmmHzt8Rwx+Zu60awEfu
nVybGz3tJw1zgy7ZHTV42vUxCMebJIicqtCTZRt3uaMmHQJw9MGZwa+Gxo3GeOkJ1rKcQLEKqUuR
fpO2r70iL0NXTmw9IV+XBHY0hmsUXMtQDVbyWBCtzk0wxl0sd9uRFEE/HCmnlfsyaRai36GjJoxA
bs6DMjpC5k0Q7c72InUlVOUhEAhwg52v/ejg0XoVdWSycIZctc3xewiGqS8UW45oTKKy7sTSNvED
1PFdHqCcINLWJWVFLrrKTtOjDNFcbyuFUJVSWBeqcQsr/yx4AekvU9CUSJphk9waAa8GC0FW3D51
WXoX5OUzDr5mkVmnvjGf69GnO9lRlImN9BjIzdOQJOOqFhpx4XXDizbR4b1I/gmk8TUziaApxymv
goiauNGOWMfZeengvSURfpYuafvSNSRS6PWXVkpWiVy9ol12N5XhOl3RnsQufCiyeKVXcWz74kgM
QqktCyweSznu80VmuLLdZVW66BuNCC6J3PvwlLgqDPVqi9R65RHOo/bDS230dyOZdapaLI0+ocVq
HtAq3riNdcQls04Db5NH6UolGrHSg0OrKze0DPJlkVr7UAG0YvXsRJu7MiuffF36JnXxbSB0K1T8
sIsMmWCIoU8WqdLsxsj/ZhpxuCpq78ru5NIG6+OSnbUb9bBuRdWrLCTDlBLqaiHQPvn63S2Jl76S
Ew6WgyiEOHjFf74XGjnGcTuUlhOkFeGXh1E8inp7xjJ2RrpyB+tzIbv4HLTnoi1XPWr3knmtqDC5
9HjVJd1a4y5LeAr9MF6aYwCGVTrksrWaMnCS4CXWCDCJimej6/atlhKOVLshiuf0mURbgr9bYyG2
3dqtyIUt6vpuaJSCsFfzTceMI4NcMPRnRSpOAc1sXCJk6kw1JRL/OtzxNoAV8hwl8lE0bSF6kp3G
IoEo47OCOFiCfSyR0JS3GdGX8iJUiNXIvX1pxVtdfxOHl6HLVppCYGVQCmfDgAGo+Q5+J6wV+bJ2
SyRlaboUSJYZGrqAkodmQAParsREP0rHyNcWRd44SYrULGr3hMPb4iCc8t4/ElqMQtq7GXNpLVTq
Bm3xqsx0KupJdlR69ZePC4XaMOivTaCSD/dmSlQyNEJ/ehImsCTkrBaSOLeqzOHBuHZyuFCmm/YM
1HlggU0UkT8fvJvmFZtPhb2ny3GpJtiiiGy/++nlvN7GdUfabvvt69l2ca4hR1boa9MLee/NfvgG
+RR7K9HwXSc13gLjuY/PPvWYr8eYGzzft/QwYXT44iCBp57JHx+6TPHoVeRs+wIxZMkI2jdPw5Vf
D7YEXU8h6UcXIXOrfBksl9SI4SEacJriG0n037W0M9IfQS7yAML/TIX29w8jtZDGJHyNOQEB90gl
WEnLLg0SUFS9VsIPZNVXLl+f1ut8L4joaiKPsxv7ZJhrzaKW2kpk82JoC4/SK2aq+8pDOo0uX5Ur
xfaL4g18322c8IeUHlBRoCrg2K0UtMGljRJXyzL8TpgFFQ3pkNb5yvLezJQIY+TBXi3xQg/A32ub
QCN11bKctE1iW+kaR/AgdMP4C4r8rhqwwCGWl0T3pukI1G09uwjiR83Kf4+g8YLm1PB/bYNTgr3P
tHau3u1SAlKySlkGauqo+TlghVOqtcXyTsjzXWkETk2WU99Rl0mkrZKom6x+qDTFboPs6ky6NF2n
Phktek0EZj2bSbKS1EAsG4uWEIrpfbJpssX4jNsekoSyGLYKmn5En1ee4KV1aRgmvTpO8/z3bNQG
b7mee4PldGpuy1a6CTLhcRQfRqVaDLp634/6VhGE89fLZi5Xe5+dHNl4FWhTBX0OyUubMMBTxMem
JagIb3/DfiOOXlt144aYy6rnMN8EyZRrFzEL1InWWYxCZddBdyq3BM6R9FSSQ9ODItAzk6JH8Ztk
Gz4e/jbxmn2jh45QGrbW3EvpsGrTBiFvx6P1XxsOvp1BiT1QFl9f1aUnaLLjJa2BjS9G3D/fBYIy
FErV964T9+FB7aqNwaKIjebKgeHiMKo4tVPg2rA7/nMYP1SsHBcI986/V/F1d91RUo5fX8pcTvnX
A8LwP10J7pA5S6xrciUo9Mp13OZREJLH3tOP8E5tkBm2RgyaVBzVluTlPHvVsCq5g87uq6QUFLGa
0w1tkStXfWmi0s/+9w+abU9Kt8xVl4QqxztOivNy36GFUvfXNCsXDkgKZSAgBypnzE9iubI2XbOs
essRS8nxATsUSukYiCXz/tpQF65oyi/hJD9Rgj+BBb20j2k5UyIRypQA8EevbZjvafst7dPHVHN3
GiEyMlFrV5b8hY0e42oGQ+sGRdnZndSyhAjEVDUdGbfXWN5UzfPXk+fyhf0zwGyCRmB/6jBhgEkO
o2z+rxymuXbKvLAQPl6IOStEJHnfD4nvUXJZIvMh6hrkKX2tBZWXSVA2CWPq+2wLjWORP42OvKlw
eP6sF6KthVfpaFfu6ry4VplJMBa9YToJFrFGu2c79z97bqb857p3+z5HFyTyegnv0/RFi699Cy4t
+j9u6Gx3roeFgGBVMJ12heGBg3e4ak9yYWdrddk6JAU3hO49Jvh2z9c6xVfHnu7vh91aXVpJr2a+
hadxQ2VmcCbVFoeeTcfxB9fmG+ngzqSQk++/nq3XZtH09w8Dq1KdK72fMotwPffqurIgDAi/vx5E
urImzOm982EURjDh+PLwZJ2zy5AsJSV1eqtZy0O5iOUag6C6Uf12F2NcKtyzKGKTNgU7A/4rdJmj
lICx3dHBWHoTZdfKQu89stk+7o8nP6vX1ImSSF3K3SdVdKda8b0xpgghiIa1gvbOGn4nkfHN7OsH
t8mOpZ9tjTzcxH6wdfvvyDk2Ss7ejM1uU1PNIEysr629KYprN043Mac0FIKbkeBcr9K2AeyegTer
RVaZHp+kaNiOcbJuYvL2JGA5avZzUDEzeDF4lBavs6J4CzNDQG2a+cEvlY1bk6ZVt7skjNcaZ/Ug
NrDnl8u4vE+bp0446dW6J6jvyjOcFtjnmzSRIWSVTdq8BTEIptaDimKze6i31j6681cR4C1M7pS1
rqZRvP9zn4ZTSfsgj0ADND5bjUGuxA2+YdeRSG9M85yoyPQ8atKyMsVN6d0GIx4kNqiOknJylGr6
uegFNBLngzG6TahDaa17CghQG3SO1VQy/KS+E4XGduvsJRnDOxiHJz24jzx5E8npVirjDSF3J7OL
91L/XFjmQjSjW7WP3sLRwELbhCJ1prPWeLelAT8HKAbh6HYgx5iPWtARxtIg3/O/ue3ACQEd6xR+
510TX+0GSpZ8+bt3/wIkcN8mvvSdpRKd/MPXw118j+vTvpSdOISn2VuW+DoSfH16lm6Q3xXmr669
6g+6pChgXz0J4+gATt//2ctAHcyx6hT6QMRZV2xrh8R4GGXpRslN2sgQ0FKo3IH2KngtZcN90IxO
3oBDEYo7U6cwOErHqtcP8aA+ctjfe4q2CmVzm9bKSUr7nWdBjyCSWkdpAin6FOjBWR/lg6REp6IG
UxE9ppG2rDthG1OxH/ClgzuwNUXc09tbpG37AOnzRogfqmA8d0F9VGJricIVYLv2Nrbpa2vdDpF6
h9F74dXQ01IrIac0X5pEA/stxaoyUJVFkj9Y5CEaOqyENKp/kvJM27JYBhZk4zYRK1sHIDMoWMlT
PeIsV1G0kzbkuK6FeLhra2IvyvjFr3VyAIeVq4LASHJU04Ym/XDBJ8D4w7CNraRRz9HwJmIuabT+
UOrVRs6z5aCx288XzVDsqsztFmmeHSW5dsS6JeIRi4CMONg/N/mbQAIvU3+tieXNOBCOiZaga7Wl
moR3krd15V3P1XdW6UhitE5FQruj5G60hOPoa2esc2RwFuekqqcWc7zsw9u4AwIiAHSoy0NESGM/
LsiTXhi+RcwyfzJJ4S3dk1gPdy5W2Dox7FqAF9+6IAAyCx9XGvGqU11/A2JF4XCcQVwtIL0CeAD4
Q5XyJghuQvzeQp3cxlV2trKBlNdvyqBuw8T6XdYy72Ni4hLt7JuaDYR/WYjDbZVJj3U4kNU9kvQ4
Pppyw85IXdFYujMN7wciwX1qmuso9Ve1S1BAkfNrwEScMMjjKZXo4mWNsasEcDG1ZJ7rLgl3WQaT
Jq/FH1qYogyGOzz8EBPvRQr63Fba9MYPt53rHZLoZyz/GpqO8IbeHoRtMMVSxrqTjpqtB7fC8KsI
0OFlTjEWC93NF1SJoo7ZQbBs6O/zVthlRbiBNQKPbAjtKi3OYwNPX/NR/4TrsBqcWOYJyUo+FRWX
oxQuu8o89oGHMMu97TTzu5k/5ID0PSnaGaG88Ijz1SDaecPPUihWBQL5svVfhXzNxN4nyjOhFjdR
ES3c6HuBW0pQ1yg1bCFAbaHt3Vx0MrleJhnuhfA7tImbIKk1Jy20F8Ovv8HKOZJL7Ag6RUMfE3RB
MpWq25LebIX8nKXcYvWti8pdHOV7Su3PbSH8orj5KPjdgk/GTV4+5cARBFkHkZHeFqSAp1VKmsT4
qJGTkHreA70CR9fqt4hXhhCFtxK3E1ooxXGYSZp+gCKA40svHDPW1pVS2SN17zpaCZ2yq8x8IRGN
0Wf9SUkfxBi5FxSNR78TV5lU2XkI9sJd5VQLGzcix5TIWu0Bq3XB+aHCSGn566HXz702nktvuB8G
/H5pBoa6IC3CM+R976rbSA+WqEVWCfexiF66Snolh+WgDe2i16iHpePtOOWwKtg/oeQooXWLrnBb
G9FzMYYOOgxH1sJ9N7h3ouzdcPTl+eWkq0b+khl409T1Ny8s7oE0rHUfy6NU6HYcRi+FEK/haOxC
t3WiEPIVb3ci7TkMUBxU/PRWC8q7pNB2Qk1REo7QqTbVx15466poDx4rWSpesSsG6TkuvWe9DI+h
4N1JjbI2k27ZhtotrOCT0rcLv/SdRLLOUfljABBhiN2DHgu/2kC5DVXVkaLXjCp0rNPmCnSX7pZG
r8841F74lGnd2lOyo+aPt1QzV6XerkJFsltB30dW9lMnDL30q41lPPZxg3S1RcpSC8ZWaKb0k1cc
n29mjPwkom/FxiBX9uSCLj0FBEo3bseps1KwcRwK+GNes9Frd6N3vH0b8TBq/k8sXFu0dKBeKjvO
0Ct2qV3Caesz3fb7YU+BshR6SvGy3UZo3YpgqVrlShlix4POIYWvfU6jyDJrJIPJNjIfZM9khXJo
6EvK1jhBURvkMiurzM+ilG5U6yUs3L1sTsI+9U7wwpegekuN8q5OZSBQ0larfrRJcfZTYav4wQJ4
ks1WZymEUKEy71sb8+UJU31ppOISdImDNMXxRPZkcUgF3Wcx0hvoFeBOPyUa5NQz7JGSRpGo3AbK
a13xzVWiG6mPHqeGV+lmq6r+TgNi57uPegysnXj6QRxWfmtyMgdBjbzLxdSa6+c05PVR4+KxsBEZ
7tKTledmStvOh2UVQQEL8i0v9GXQFYcgfYzyl4qUDV+O7BHYVT1WTlywLA6tBw1oUJaSmDOVxl2q
mOeM6BxW6pgom8BSVm6i3IdkxF/bz071qPkGE7sXoDNVmUrXsyOXIJuNVcs0g700WxQeASoauYAa
fUJdgXvTb4oxO6nFcGyMA6i+KxbMSxutj6PPzl0dwb3J4DJ6CMutOVfNtXLcpdq88nGE2ZmLVdDJ
WcIILQyEtoB4IULmIrrdifAexAqbBUkAIASRUWcG64qds7nPvVedYPCkQdWQyOey059UQbi2q33f
tf5x89/jCAxz0sZNWoZZkSStIBcbgeet0DrZdS44Zv0qgB6TeAWJYXtQA2VtEQrnt80NVTYq3Qr6
hCyuT24Sj5uoJja9qte1QJHDgpgV04i2/Nopanebef0qcnW7sH6K3jHwxnssYYTYDLtQFQ7IFlca
H8qc3XxBRJIofs/b187/3pi/qzqBuQrFauwo50dPUZQ7MvHLhuRxujL3HhHWPTNWNbxXlChX9t7v
dqIvboo1q+iwZ1R7lY4KL4TsLWzCB03sYsdlD7ushUzYxK1CR0upHoJOW9RsiHKjf3RbrjZJF5nk
brQYKaGbH1DX29IgcmTeiai/pbDda5W5kPWYj5mJ2BqHxfjqg91pRJBp9am2SPw0+Ufzm7HQ7CDp
7IQTzvhNj451MS7wLx8CIta98RxG0/3QbIOV3ZI1o5JHYkJnb7WAGLXqu1XIUyjJFKj+WwG2JvRk
lRs+uAZs6HCYut3Ul/Rrb5Ur3TKlvlKXTx1bjrFrNipHuEIGYvdTjn1bqLdGu/B63jp96/DtcMYq
W2edsWyR2xXiSjZIX1CDYhuOZL9W+dLqozVl95NokZ3VdYQXegTDCOpKroBU+QWaeAWkYI+ctLX9
2CCLvifqlI2IJDr/4Unqzxk+h21aGRRPQa0Fer2/TOkExva/ORnSdCO5DxE+jrjZGqrThNxbuuic
DAsT2/FkvdPPXYalscYNd61GdalS9GG4ufCpacVRJ2PMcqKYzbwgbEq+brLUrL6+b5ffW0hPoYcS
finP65qpWchW11BKLH77Dxxp4HSuu4PnJJQ0ayc8Jt+6G/c0LP9jxtJU9Ufg/s/Isw5GIQmtlqFF
d9g7rSa2WHZNAzm9c/9Y4e8jQMK1piM2muA/j76JVBKdpCOBdKXXuCTvyip3Ql5u9WC8dhsvaJC4
mH+Gmp2yzaYceE1YpqOd3PWUqhkcpGVy1JCkR/AZF9LCW9BBLzA6X5uYF2fKh6FnpRstFlujHLiP
wsaDiGizLdmkuNPd1XBKbozf8rJcX3NxXxvz/7B3Hs1xY1mb/isdvccX8CZiZhYJJNIx6UVS2iBE
I3jv8evngVTTRYI5zK97trOq6FaVTt6L6845r1nc5p3mB1ZgMFypqinDxCulfFTj8czQfqt5ffUB
55/xrpCZ9UqFCCYf0Od9+5tMbTx2OzShDfQNMOjYp9hGZKmT32eDUz3IK57ZZ2tjSx7+Xwv172+7
uNoNKn6FFwGaG/cz/nnYziJL2n5mrJ9r05zejvRk8Y6AyETHbTHiVNeL1ONjUrTQrkCXudLBIiG+
G1sK1LGNrQCJtraeJaS9tZmvvz4OTu4YSlEKQhKzwdkivCFkQ9OSt66nPLucqk2rCq7VfR+k9Myn
PfcgWyxasRxVKeGBQAfjztTukZf9dwNQNZ0tvAwZEorxCbyKad4YtwLvMU0TgOQUtha8fT1Xn4ZA
BAhFBoU7WEWf2spDo+D5B+IMMb7G1soLtX39OoD0CQAPeIkqJNhTcJSfqd51ohSJMnq+G7bWRhZ7
x4TT0A3FUZ9QgNG0jaGGF43wklCv/zr0pw4CWkIUgpE2A26CmMiiRJ9r+aj3Whi40Q43QW46ZfPf
IpnPn/nDBl/EWbQH+xGtWKsFxatcoWC8Cp7KzdxLm2zhV7ZH7f7MsE58sg/DWtzhRqK1stURzvR7
u5UvY+v563n7XSf/YkC/uXzvTiz0+s2haIigbvS9and32VWznfXKmk35/bxN0qdr5+P8LVEAcu4D
0IsJZ414VImBstby3sXo8RGyjGOl1bl77swHW1aTDaON9T6JAxdv27UfXGGSaluV5cYz6CH/PnnK
ekgvUl9bi15DgXV0EzVyvp7k+RD6NMdArUSFhxik8sXiFKsW1KPPoGGZrjQzAxj6GHTamQPk1O7D
h4/GtaGStVri4thH2ZOinkmYptMuMhUL16K287w+1H64FvW7oCohCzZkC71/Zpo/Uz7n7/ou9mKI
rdy3Q6yw/9TReonK0p36AZOvEkm4yrtQ5WPbXncpwkYFID8JKHAgq65oZk6stoVj1LCrR018oZwV
OH7VJhsl949KIR7Ism1FvYMwso2t1NWqrSD6M7IFwiZAnMtbdVW00QYLp1VSGPctcFTVGzaWPOx6
0nJbTrUM/VbhfhTwqUJytmyzn5BZVvn0agrNKjb2KbziPkEkNaZ5NemYEAyG6CRS9IqPR7gdUiu2
RZFiatJULjxo+nUUmpPHrxfJ5yYoUwi7GqIn80i/cTmFXSX7vRqgQq1334JY3JRW4xYh/uoG/QCK
jlnz0GkTvrgd7hDprVhmu6S9krSeRE+ztVHYNORoRvSsVud8Ak+tYA2HwFkEB3TwEgjVoZpSBIPE
5UTJfOrCVa/GO6sszizhz7II8xzI6GJSKcNqaWkn6YMUjs1u8DmNYiRJZo0SRGHu9bfEES5L2uwz
S1LbSGQw4ja7RaELy7H9f5DMfPwdv7fau1OxDNQgrCuuSqkBc5WsvMhNvF9ff/CTc4oOhagpUKQ/
+fVZQR5GkhwyVjCQEwzkKCkcrzlz6aMoeuL00d7FWRwLrTb2baLzsICVS9NFPkLpf2ir4Ad+2Ou4
yi4MIWdX3LIFLnxDMO1hiG5rmipl17iKCh43Qii/vKunfCvocFZH/yUwm2M73hrxWw80URxz22z1
ozd4Ln5PnSuI8l2IjkGahd+zaoIEEGK/4CnJQQeZW43prZEGq6ZHD1cTnQ4de10J94lUrCYBYRqT
TK6hEdZcFmm6ziAVW7W+aYXIDZBervPazrBomCzvcuxSl7eOLdYUHNFjXOsYMfn8S6UwbI3ayOwC
F+sYT5XQlI5JpYB/Bmlrm42IJ4005WtYFzGKG2a5QVX+LqnRsE4MjgUdTeoyobDtF6/1EEJYiJwO
FItjKUbiVD4F0ck1w5GDir80z327HnKL+kkQ3BtCcy9JzU3a0peeLPjQmB7YllE8JFEAIvqmaPRN
UBY/+UHZapy6Bi9s4zk2DcFJJ+wkcuPKapLLvOyuB2GE2CpV8AlzoN36VhTxR8c5HKbRtvPfgJKv
00B+0wzfToTqUrKEvZIwS0bqhNNzAWACcKOjQnTI25hCUWYD13yUMu17lNRrP7EA41INUaO8WYEs
WCtwBjQ9uYhEf52H+lqix1YW+dZPxTeVfnvdAnfx6FU2P4swfM573R1g8AuR7gRB8mRVzzNdYArp
R8nfI0PaqIn2Qy18x5ILqlbpqo6UlaYmTgEwsR3KY5vepnztmlM7bVrQDib21yPUkn5Hb21ltuXR
8LR1E3dHQwDeDpapl+tNUb6klnaT8lMavI1I8PZD7a8Vyu9IXV0PeXEXZ4obqNJKGzQgZNg6REMf
rkbJ2vCkWhkNNjdRtR6S8jn1BkibdypwMj19EgZj5XWvo9dSVRc2Xgp0UqAjBUFHV80dQKZrqczX
+SyLMQhXvLoPcjAepcoqV2OBphsAcX2qUR71N3FAQUwTY9ePlVsPzBAl8LsaHJZYhrZnjC9ZN9F6
aod7C1Q7abkrwq219RIj5ka0a8//JUuAYSLhQRWmF0os302K4RX8C1SJnClRHE14lq1xb5QiXpA1
fZPULXTh0OfyVjYjFzibSxHBTiQESrU9mspxGG09lBfGKr9TFOFi7PUrzSrtwQ9cUSuc0TJXJVdK
maJ3mHurQh53hS67hRRhSzfBypH3KZ7uTZxti1pYJVK5EvPJSZtj2YNDiIdLHPmcNJU2ooodGqsm
GX+1sAuKYGQDBTyC/G0a6AeVtlWt3BdKdW90+VOtpBdyqn8DtvZUW+mdULa7oASrH2KiqaXbhIdM
nFAGLqbVGFOlBoScxlSm69zmNHmK6ydpCOmLogfb+buk7OmPYmLBW6NBUV2qBdsoORxgQ0D6dyeF
Ddv2OC78KtTXsEge5ES5QH5nj1rkCoWSld7F9sTHa8nJpoYGTzuA0e/RZs/pfUUb09RfIpNPRX85
hVE11bcItIJKwEfEF/EhGJ5VDW8FgRlqkC33Mng+DZZGAmqSvbaOgjdDSfaxQrmxTFy1/xZIMt4Q
5losQmcU8ptuqNZdah6tggJvE11qoBSK8qalrNr4CvhWy9hYmQnjfQpEO6e1HOnVrm+6TSfAYRfy
fRl1bteNrhzVN0FsXSW1eEyGKyOHS5uU2nqqQC7ogxPUJgA2ziGwxLcDwK8VmLOLVpzg9jRn3oun
8hpMbCAoglyZ3bq5s97dr32l4w0yjr5bR3vOdawurDNv7vlvWL6530dYvKbwpTaFZJp8t9ONjXSv
qE/w4/TsrIv7iZQX4a+/R7JICINOSFrL6+hU0EDoZdOpKLY3noquqUyblju1ruhRjuGetvLu6xfE
Z6o7z5T3wRfp4SgksRZ2ku9O0XQTFe2+M9/UcLhUs4QmMmIawlYsxodufOkFFEMj38eWzriIJMgX
Rr4eNPBZhnImZ/3MQUXiV5yVSwCw//7nx48rKOAJrIGPW1jduu1+IemyyYVuGyoC+gxTuwpok08B
HfXs0kowizXA3UA/MfZyEDsGVGVfvwEjbWvmg5WFK80WegmIFlZyso/LANBx07xulRgIDT1VCEWI
a55ZoCen9v2rabF+slEqpEmkA8VBsDeCtbjmNx/8bwbZfnTZPcCReIxu+m1+Brf7mQb/++n597Nw
saCkIMkKZSTwrFVbvRrYdaCU27vc36WTX50rjJ6Nt1hDaWPpfpdFgBYUbdv0Jjoo4zHsElRxQZhk
bxrJmCigj6Nz9Ho3kZ7/P071khyOLQ32EUPiu3jxuFjp/YpCkp84fTJG81hOKIpX1ZaCWb7K0l9p
99TIXKtpz7UvH4oMxa4YOmgf33+9uZZ2i2DcyUXQcTDAgs/iMItifGeNkSlGBjnPiv6JBCYGF0M4
YzlGZSjIpxc+Yq7IkckXub/BGmojOMmZfOhkSq9RDFSRk8AuZilOE5W1Z1gRW2mM2vvMzxxyo73v
YyqdP0T9S8ILxRsB3sj9mWajcur8fB95/vN3JzTP33Ec1PmEzjhD+/RZzYLrXPnuN17s6GJ36fkQ
08RyG1eeawrz4SJcC8DLIl8hW34Lk0rYqhKAhvhBV6LrVqxeVTCwtQpor0xuNLN2hlR56EXtctBV
2G7HnvzeawDDeZOtNe2hQXVzws4iz+WbztDOSGZ8FuOZv++7uV3scK3X26BoyfEA+KUU5/21+l13
lJvWUWx5JW/9K+ncef0JU0BIEycx5OSo8n7yvYtrNR60gcuiXo9rFKYeiy2U9p2+7fHf/Q8uwLki
L2KXbaH9M6ef7z7gUMQN+TyVngH+8wSPOopvMg/e/rmjcj4gljft+0CLlVIbXV3kEisljncpRhK1
fpEkLz0Ma1F+a/RLQQzOnJHzEfg54syqY2vO7LqPQ2uhu/ComtempaH2I64VVXgypVcjL9cQ0I5R
ZZ3ZDqfeKyZoBEmEwKR90iYJtZR7dGAy8+oaQ3DbAxz49XFzahbfX+WLMeWRTJNdpPKhiMmL0EmO
UB9rM9w04aPZho+dVNj4Vn0d89So3sec//zdEsGoTVZKg1EZ/nWNbJcZlWcW4WcwLyv+fYjFKhS0
EOu3mmeYUTc7xaejn2YHbFZeaFo/UfYz4DkjhTHdQPgBC5U7vPwzU9vHEP0lLdh7+66XfgLXsBvS
h8wb7/Mym5+29pCmV2MZ/oSsZDnY310OEXKFYuWMeNV9PU/zj1ystw8PGvnjPA0CWOW44tvkHuRk
dhNQ0lw+U4lfCsHP982HKIsVoPUxqHqfqfKC4ltfCq+VjkOVJ62KSvrZ6el+Aoo6ZAZISqxJBYRd
VhMudE3RXFZgXSY/2iolOXzYP+gTAIuqqddddO1JozvK6BBp+TXyuK6CVaVS7UFj7UPp5euJ+tx5
XIxhsaJyvxMrf/7cJShTZ9rl38ifNoAgrYdic+6EOxttsbgaqOgWCNr5jdY5/qE8ms4fH3NadGe2
54mt8uHjLA65To2Mxp+PnHHCtzh4GM82Yk4kEh8iLK6jth4rP2sYTL9npyDX3mx7V9gn+7OyxefG
snhhjvEgZ2VAJO8br2sEr/HEsdbCN2FNMWQtX8TuuS7xPDufN5DFTsTtF32sxRszb9K5+UlERXkQ
4SdbpCxSVq4LijVfr0B53iVfhFrCULQoTPIh4kwT98JTf5n/yNzwhxLZ2rNlrGL0xMHk2/Wdd6js
8VE0Xfk5uxHO9u1Onxj/GrCxeDuKkKYqbOnICmlBqMJtVrx62jmq4qnXoT4LiJqaKMNtW8JFgq6I
MFijsjuFBWejTlKlUNICKQ5fINUap1Qjd9a208FIfT3P6rwcF/P8IfbiTKx8OciMku8oAqn2jPxI
SubreHcoV1PxVKU8mwdxixuA4weBo0vSYaQiU5bmRd7haVr+KihLiPqVGkpua/TrQsm+hT6okwpK
t4hBk/iNEtoKmBSVxxuluDEig8aSplOLBzhqeDqgijyQ0ZXUHrwEY8ahbdN97jVrpO4uSh2OVCeh
FoNqjiqU1yLEPbMwV548rmJpsr+ejhPf+8NsLM7uFvFLH/Y6je/gKKhXKAeG3fXXIU69Vz/EWJyt
mDGWiTKn1aNe74c82WkjdMPolx6PbhpYT9qYIW1VZqva+x7IyCnE+Y2oJluRl8SZn3JuuPOfv3s4
BKrlCUrOx1c3o7wfhbvMidzCWAGqvIgwIK7dGWtyvh1+eg5olsgIWvKmXfaHIvBsYlJwv0BP8NIN
VqSBLW2Bh14UhhPWO2we7f5wDtq2lOqfr2a6Xv8Ku2wH4fapDMocNnzwNsO9/KZn68RNN50tGgjc
roRyFfywHOX163k+8c79EHZxipiZoRlVPt+m02wsW1wkWMkGI2DxkltoHKsNeLRzRL4TtwNBgfMg
PaB8FqfKowiEhyX7wLq9bWZc5oq0/npYJyPohkitHFg1ljcfV884GCgboQ3iGiXavpilquGZ7Uih
6dTx9C7G4niK0PYdQRaTlOhasS51wyljY5UJFb6cmq1a8dpEoL8Rf+YghQJjeOsqOlLTNBwtJDeo
TJJXuKVB+zq6qzvhVtDw+y2++cEPI7aOyHddDEgLJ6WA/fGvBOh/0t1KwmtYmw6MNirmb7UXXvmm
eF2MBYKn0ewNa5uF7qpKf5HQnbFhtL/x61695AlEHDzB8MqMrCsjFQ5T3tlq5W+nDLs8xJGmrN76
+k+pkteEBqc8HNPUDByjCNOrHoUnZwrTxMmCgP/8SumttTl5roZWkJop92WEWLwJmFV57fwESljC
JAirMC92mGDaoxEc+gBtH7lAj1NYVTLIiPBZLC7GEsKGWF1qzaNYqau4+hlpxoomzK3qRztyIrur
ujWImEvNw4soMeFVYCKIxCdybcNW0eEDRQoOrUr01AnmDYJmOw8j5sSKZfC6WrT2PO1xiHOIXOo6
Hn3dwRXR9jn7wxrZs7T5OeYTpUwl/iFVF3IvreROvhzqIF8nlv7UhpHi0p2Xvw/T8EtUCn0dyBgD
Q4LB7UswdyAeHpTav9LC5pBZwm2vybLNEYpf9IuBknBhdCsLBdnGvJO7nrYSQav22qikawOv8RpJ
uxjCjRH1W2sYdqWGfhK25UgDBYdZf2M0y3QdoAQmpuIWU1Hq+eVPL02f4RhdDLqykxP5ZjCvkSn4
oY0YNZnyRjW6exO6yUhhvZXMreZRKh7BKHcZjiPl1tP0SyhMTl7VayFOLsriLqq9H0kMIal79s3B
EX2kTPEtTUXJHfMHv0aICb81WzNgHRdzh228qpEfi+sLK76ygsjN+AhjW6+NsNu0Q7ju5emQUHaf
suBIF9qpVGzDyRFMlNb9IbsYevFmNOGEKOVBz78paWpPQbJVpwbrch/Zh4CWbH4oxnCXFZZjkmJo
k2/3SbjDbs0NJu/S6x9Tdlgx3fqid5jEY6BOdihdtwZejNHVCOVFR2Otb7CtRQxgQLM3H4oC5Pcs
1NvZDfolNRph2mQeGv/CanZVzCiy/FgpoZPrkAEjUT82Ks0z7aeSP0aStxHj6mYoQ7eJMCU0vEM9
lqsaqARgn4Ocl1e9GNerLhellaLjv5wFT5j4aXahD1tAKU4N66WBIdNl9+ihrAusDXXg/JqgXVct
/LgQ4T3PnEn/2rWAN7daTXhCo5YiFS+gMegY4fmta2AtIe8ZwaUhPNOeoZ9d0qXSHgtBXGX9PqKR
W4j1j9GCIGiIl+DZbJnWMOSfoU9dVfIuDP+h9gVnzK4bTd1V/ksDv1KrazueQh5PGsxi8XHuT4lN
uarwBfD8VRP0+1zdFu1PP+pXCRdkiBu7jmuuiN4W9bXHIKfn3bF35Lp2QXM6Zb+Rg3uEKMvhVgzD
3dDTtuCdgf/nhVjTZgualWxpz7FvbESx20cYpclmsQMNgXIcGoQt2s3CXgg0/Op9jirmSG9GbOEV
R4kA8wfFqre2aqr/iJUCOcLLsh1siRa/FivuBDf964vlVC0bGvTfN8viGYYxug6lkLvLO8Y/sYXa
hJsAxwqqs9E62ZwzqT13j81//u4VhEOFPJgTdwzqL5r5GPfemUf2yWeWgXI3qG+g50tQYxblKpa7
qu9CZKsB7tfpDy8+85Y7OQgu+lmLEpLA7z7I+0FMkVxHOZDNWbgtke4HqTvzVU6lZPy9f4dY5Jtd
JwhZXxAi2TW7Yic57TFw9Xt/HUgYwCIp1booSDrUsSHypK5/12K11T6eKxecG+kiCQUYIMqVys8w
RPS12myv5IXz9QI8+eqwgJGD0ud9uhRuKielDcKQ9deP0aaZmm3RG3ZUjLap//gd6f8bAf1TVlkf
/3cjoLufYdb84yHMXt7458/s9R9N8PaPTfWW/XyFKlN/MASa/6q/DIF0/HtmAXw+CxYns/novwyB
+KPZNwq3CqQrZAkXgH/+4y9DIEn5L9Sg+S9mZzCd/gvvyDpvm+B//lOS/wucHv/djD2HUg/0/H/9
jw9GuvXif7836lgeXZSywfzhdjL7zEEy+a1B8m4f0m5JukioIifTextm72OTUwyddN4MJJOCv4UG
VYzqvumTXS7km96yNu/m8fpP7v7hJyxS+j8/YR4R4FGK6ktsbtoYfmTVbeSYx+4iXt/HaBA6L+qV
cBydb5pdbSxH3kjfz0Sdz+R3hYQ/UVXdAD+KjRBZx8dTNFIRMWkp2TiI0a7lNXpz+3QTohyCWPOz
f5YccXKQOE7iTwitD+H1j+GQXmmb2hwhvfOOCf3oqqkguwiiq/7mpJX/3hH+Z3Tvwi3qhq2nF/DO
CTcWlyXENjNHTxLH768ncXFRfIoyD/rd4pl6Xcv8OQqKVjhlSLZFG02Ozp2gi+PtU5jFQR5jJlMn
8O2cHN6VSObZYJVgaiFiCNX66xGdDkXzClA/ZChjcZPrUV2MWTLB0A9zV6qDA29PfI/lvSi+fh1p
Xl+f1h8Bfrd4oUUs5k4tPSNL5wXxx56uo+oabP8jezo2+Ls4i8mLBoELSGTyUjG9ioNibaVo45CH
GXnh9kp+36DT7oXi1qe3pKS6k5s3tMbXk36W+suh9XnIGPNwSYHn/dQa9NKuNwpfxPfvqLgo5hyb
rXGU7GqV3SSbs3SvkxvcUGUs52lhf+rWVZGZRuhLA8PMr4vdbKCJ2sEFOt4x3orrfofQ65nFs6zX
/Fmo70LOT4F3+0Grog5Zk1nZAitAS1v/4UApN9axxDB3mE3LDueoGqdP8HdBFyeLmMjopIMaZyEp
rglvFP5TcjA2UBza/4ZL2sl1+y7c4mRpusS04o5w0W7WkTN38U7YyFtt9/X2WDZZPs3lYn/ECYx/
YSSOuDdcAPMBXpEDmpvSt/jqnGvMuTEt9kiA/I5mzktF3Ptb6S9tvNQ9h3k5HcbQUWWlcP6JXQ4Z
sOlM8feXAoa4jzfTHjLCWedYZV5mn44WkDxzHY2nw1KbKR1yZGkM4gSd8kNQ34yGNiYEe6MQbxNZ
31tKfBgKnJzCfFMk37smOgC3/GHUxbYRSDXTDtOLcd1YsWtRWCkHYz/qL1oM5qTE6sosD35gXMsS
fAij3tSx4Ew0PlJBtS0ysV7U0VK7LyzxzG0jnTycka6fPavRJFnmDCn1l9ajfOOED+0aNSSQo3fS
NnAptKFECpAdJwC6SNkxfv56Mf4+jJczyjzCXQOaMz9VPm5sSUCGJ/CY0VG+aS1plYuAescI4wqM
gThHkyB4RokcfYy3yCgRUNJsL4k3gQdfJBGHZwE2vIYJVt1WGz2/MEFeJ1TJwFXbhRfbgvoSUrTI
sWQqYnmXD89eayJXU1zIUX6tdTGHdvHSlPDj/caWkd+Vwal0JmYW8oOgmPdt3ztREqwNvaT4JB5N
b9a007b+EMzq6atAAVZvYjakdzeGERxrdHJUjP4qGnGT9uiDgKFqstNH9lmOcw0aVL5mXhjtuJVi
lc9J2TFc+aJ1b6KOp8QdM16sKlO4M/3wPgCQPAUU0SLJCbtpZfWi/fUHWLacfp8G7z7AshIO0lro
WBSRMxWKbYnXor/vpsQ1YBr1+ndjaK9kpMdVWT0X+NQt8ptgZMEM4Ym6KBqn9dRJgQo1i0YPBlaJ
CwpXvkZxCqxO8+Y7Z32E5rNmsdQ4IWBmYOkDyGSJn5GNvGv6hoDerM7CHlPNwwT2MLLuFbhbMSSY
r+d2mSfPc4uAG/6TnD065PZ5Ct7dWpLl6ZnRE1HeCFetjp7KCkmvPsQVYGU8xdvy6F1IG8R+O3i0
aA0BK9/mr7M3M45DZ67QE0fXh9+yuEEzM5hqxBDYaEq7Uj340vEZEd3TEWZJZwthZfgpH0crJl4m
h4nOC09+GGPkNMtz5ZNTNzKD+DvE/A56N6GJL0mZNIdQN95GteN1evTc2tH26jY5KucuyhMr9EO0
xecrFEnQgjmauOkckTdH+eZ/Kx1ajqv6Svh+9mI+cQp/iLf4ROaYJG2ABTrpGvYSq0p0hgNoi/3w
YP2QMUqNHWEXP6bNmWV6IoH6EHbxzBlodEZlT9gJnXoj4KyrQtfzqKvq2SZNzpSnloywP5sChXp8
ycjX2I6Lb4hyYw6fHQ/J9VF76VxpVx5ml25a+ze4R6BSt0q/Fbi/07Vx8lcs1I7y7dcb8zfz7tNR
MJ8ESFLDfVuWdQLdqhvMLhky6ZUQHKry+2jilp7G97SxnCiKr0hY9hpIPnED+wX04q9EGreJVjl6
cJfSeyn7dtfV4m0TdFTPo1VII7srW7sFBRGQiUa+tBI8RG0KjDoydBeo28J84M3c3TbIp0R+sxGb
2C5C5AR8z/l6hPM3+zxAvPrwy+A5tMz8Y2GqEoq8TLJ60+ET2faHvpzOBDm9HWdHwL+iLLZjJzUJ
Cqhm5Og31U47+OtZp3J0i8v5CDsHOZFPrtN30RYLJ+yqQhwzxqSXD13/oNHD6Ft5JVcNnA/kkHUT
mawtc7ypohQrLGtfgC4XYZMMweCABYTr+BPS8DaKrI2Pplik/4BCIKJ90xeRPQSeI6tPYiKd2V+n
HtyIa/89TYt93TX+mOS4FDoVBZHUX80PVOtY75AcO68VsUQ5/9lf76IttrMse/kkaHyUFi/fdhXe
Zq/DXbztLtLZdHk3I4LocoiJDZnf7ZGuPG/cfnL1mRbCBLomquIS5CxrqSflHgP2fvTrENscJwTx
XjvtxbRHOQ6INR/B/rdXPMJewLt5fQHvXh4rfqcHVtLWsTMZwGPorvhYlYrhOUGQE2temVmzMwQX
T/FPzh5GIei5OgQJWVqzQ6fRX9OTWSl7aU2/6DxA4vNUAo3geJ7FMCSaHYtFr3JMSZLP+7hN7ipa
T0oCr147s0I/v4w+BlksUBlpdkvQeQP2QXsLyGk1JLTV4x8yr7640jYmJ8i/+7WIiDX33AXhMbZ8
KzQqQG1fImKAmbCg4BBsos4FkvzrMBSEPx2E0OfVWUnfQoNWFRfJrugr8jDWMlVY1djonbnPuuau
SOOtkSq7EfJg1JW2Bo+902Agk2T5c5uySY5le58oaAmTbHngyVvce5RmupnoaM7qsJOGVhVkxSGh
pkvPWtAddSi3JRJ9JW2CvHqcyl96dD/l8NQv87q3URt3cmD1vmG4Vlnbmifj3/Cqpg+tCiEkTNYZ
oP9aFR216G05v1MxBKuQeM9MHsQQ7CtUvFpahPSYN2Nm2p3y1os49XjFxu8LVMOB/CW/CvTYLVQ6
QUQccNigY5rQpT2UMNA8v8FsHFHBREMbWXI0q9uaculEsr4RrR+o0KzquHV687Y0kSrSfk7Dt6wG
H+CBkamLX1Y+3eN4g/Y0OorSc6WiMemX2FVkRyv2Xr20ccciX4+YDbadtlEDBLGtaduwuleFUDy3
ILySkFPJu4astAkC7IwERGRqaTfWqTNN+oPZBXSN0TCahPWZpTDvlI9XIitBox4vwqClaLVYCb7c
D14n8AAunvo1hrnEX5kOwq12xX0lHs6VPk5tKnA1HEYY5irIFXx851CEbKqxIaeeEyutRKVVeh5D
zQ0lhL9xH/GH8dyD9fMNycmHO52uKr81uxfJdDP5gterHBZhbm2AxVyJabwOhVucRJ3QQxBbZbab
wCn80lFgjtbVVZsVm1GBAJK9NHnmJIV2Zt7nmMtpn/c4juiaTqK5+E156aWW5TPtfXtRoNgQTY9x
g09juDJ9kVT611B++/pLn6gpzNPwf0LSbF3MvIwYOtWbyFEUyTEs9KVLbQcVYCtz+dbTCzKPuYzo
Hh31vA1ty8/tqNp2zU0ejYdKU228oqAdpHtJ6ZwCEEzpP5ox12ZJJ1xUHSsWV0YFyiBsHcF/nSTa
9r3niK3xWCS34FWcGhlo+siHxEPCYdqpBvYu1lVTyFjxTJSAKqf0f6pjcFeb2iY06nVtoAiBRkWM
TXXopYe8kl3qTHujNV20yFH6bR5VFbQEIEgvrW4CMbkX4CF77R0FMVsJDXvIxk0BpoTMHZVe01ay
dBOIEI5D5F8NJFgRDO01V/JUG2rUJtdQUq/HMwfuqeP2/dQvckAjncqmUpl60FqrgOn2szP5w+kI
PDkBHs9t9PnCfJcCypkfymXGesJpyYY1H0Tn7qalAhYvqHn9/B1iUYhtJxQzRoNBNI4JxgD/I7K/
KnLjPdqaPJvwAo4O8ir5cR5m/DkFJLQChxbtlblPstgtQygPdT8nR7kBzDi8azCY8bQ3Vfr59R45
E2cJqs5iSAO9TgJUjJfaiBMjUIe2LV2aJ9uvI/3xAVqeAHMrUIUmRVt1OaYmxRwFlezYKTmGBh8f
XlnYQAnjBERzoW6eQqG5UH15bZZ4Y9VvOfrggUHREdHJ3nvytSckjlcydBYxNg+1+pQKqE9Oo50m
ki1S2ZtUqst5A0E23UAlwo7sIOkvcVQ4Kf6EAfrdaqa5M4MiTcgXSpfy7t4Pb1pgNx6cCr+c1lkB
k3ZO5bT8IrdKp0VCQ/NFp22fpwLfex1+igiOxq8deShw9HpVhXgda/VlG/WuNHF9IZxchkA7cUSS
tGblo5hhPCrGSys8DcZtUtx10rgbEN7skXv2TQnQfLUOBgQosg7AUXnpU0cUMX9QBjyhvgt1Yo/0
yFoajANqEwVucthkIOdcr6cZ8qiBX0q6rdGi0Jt0MhrWPupA/L+q9avDkwx860uhCAd+1EaDPxxE
kutpgHrkbDuNzUMuI7ca5luxjFx1+k6NDgfW/nJAatUPm21dBbZlXYTQ1n0RDQ4PBJaorYMcD8Og
sAtVdfQIsU1YvMYQXBeysquR5KjMvFxFeQRGO1vHQfjNMNTrpPHguB/C4anOe8fXbhuUPXxglS2C
Htqo79pIWI194CC4YIvYqPm+Cm7K31epibxx4/hNtPch/MuoH6j1ZmCWstnUePDafWC8JvVjPCKQ
PSunaun09PUSPnXkvFvAy80ipL3UyVKK1p72NGY/TevcFjn1VHgfYHFqtq3fK1ZIAANddosaoY3W
a3StOLWdbpoIvoGrV4551zuz6J7gmP927jSf2f/aocYij59U2lzeQHwru6pB/aMfLLdnqoO/ewhf
HAPLTMYU+9CS/jdl57UjubWl6Vdp9D0P6A0wPRf04SMjfd4QaemCngyap58vpDnoUqpGOQ1IAkpV
lYwgN/de61+/KblIGzMNETu3nDS4zzCucTTRUwJO+5XUn1TKMinOg6K9nwzMXjmryXacZNk1fsrt
/V0vR2+AdBP6BWKL7yjJeBnHqen4SGftU+gOOmFqWRYUBTbW+ZbBgJvVX5G6rtgg+/SH+6Feb+rf
7scvF/9204dGl86adc7dZJLDfpHs3mz2ZwUj4ma+qYlzMZkYTSLvSJGQGtC6Yl+6opB4gz77o0RU
KIqEi6UGYrzsyxRiL8etAsGvHIaQNGHbaJJVWbZO0SDZmNJ1O+puakhsP5ZPUqLfq4ZTYJYxTW91
qAoqQh7qGgLPzmofSJfaydKd/COT+3cvE3Mm5pwW9sZYvv71/B6lJs2rvkVMUOEdrzHeGH5YzT9c
4fvrWmFYzAHOFRR8SerzzL9v/7whXGuM749OQ0JwnTUSbPJ9DHiWZMKDIgoEvSLAWDDts15T2VU/
fJHfzA/gCP73db7r6BUtMSsYxldAGFdV1VFfr2nLSKs1p1hfQvQZBNqv+j0DMRGy6rbe9ffDtgd8
+58TRfgkfFk+jQUV7nta44BVNzJaJhmKRLJz+lp2VZhinDbrP5R3v//Ov1zpe/GV6fOUEL3gzuvZ
iauAszElWzNgcwjbt5qsYwu/YzMsH7p3fdt7kc1R8BJxFPykiPrtjsUoA2NNTIm1v02Via7qiMGr
ckgHEYy/IN5oW9Ks3DZk+LuLDsuD5shhGVgf/7y8fleAUtvSO1pXrS1Mlr++I512bqQ84cL6vUXx
8tUBGQonKsJ5tC/O5QvvHFe053AQMTeyf+I9qNpv1jfWhib6aD4AMrTrG/ZLja3WFKj6iLmUNcie
VudhD0AyRE+6dTT1NhCaO8hYdh4THPEmja2t17CMcVKVjM7W6jS4lkaRajlTJjppX67TvHRyeqr6
LDs1buXSIFCkdGtqRfhTD5I0ebFwsZeBSBBC60S5BkDoNlF03lzi+UpuRwiHSYMyO50crwUxCqI6
9shwZjL9rGjlXT9O2H8rdtYH6hxhPd48ynJ1nEgzutQ6PlK1PV02I15o12QpdV6wfFcCkUZM6rRV
kr0Y6bs6UOBFBLJKfWUbWF4xz8JJq3FbXHpAHe3KaA5TtDaKaK2KnTfp2a45C/dTFe8VrXAtYXAs
NfoSQZmyXPYrmXSWuL2J2hl9bqOHkpQTd9KukhnFmoJt5ZIarwigjqXYfPRMTBgi9HdaLn8uo/VF
ni28bL7yuRk2UTc5qgxZIzbqw/msfCXz+dNqSq9ODNdM043EvZPNo1qRFlQhvKanjbKvVq0IeVGZ
5EjOzP++TI1zwQPf0goa8U05fSzxmzbivL7gv2RSUvOukekOad90a2HTa9De+8qLMW7Iut6jwMdz
qSFcNLUV5RhLhxHhgNm1K9NiyFAMO9Gk56uXldFxjBv1PpEzXPQfYiRtigJgHz0scu2c1dRNtPsZ
G44oeU/JKR5jDfGEcsyxbay03iuJPVLzo1VDf5A+9WFcjYNp99WIYVdmJzWGHbFK2544pqAfBZV5
sb5VRxW/I8rhC4p+4qNPNZ6gS2XdVIX5UVA7tjl9uLSN8TJLU6qpXCHSk5Zu+mz1J5mAJqmI/b7/
UknGTsbzS5rzUDC72BcsP0gco3XE/2oXyR0LyDRPcSYGaQmtcpHwuZKWQG9QP01btaqdMW3cXMTJ
qz+vL1rkZ9ebRkxMqBfLvhgu2w7GPaN2W55Uj3gyEpA4rFURqaUEzve1FEBr/Xqk9u6H0yxtInVG
LXMrspb7Gd09PU1qtm7H8W6A99SyvjrTVcQLdvnJnUIyTHEJcS+lOXier9EhWeyZyTY3a6zWYBiB
ReYtiT0pHiTZasosp9GCnJy+Sym55fiKxYSdT5uJbOJreESHQbJV9IGs63Y5j57YjuSfXjDpRHNL
GlfeXhwhv8qnPjKOqdh4UI2dUWyyWXSykYvUwyqKxvU8ZyQBkieQ3sjzg0rwPYAzEhAfAZRd4hmr
T7KtlBYirn0fGW676GHc3lZTtEmWxiM1y0ewZJPqtGDlOcKiMbiP2buEgi61IDKlX2c6iIo9wmjh
jeAlucxuZpjwxjAv0U9KUt0I58pp868FUKTEkjIBj6s7w61163Q1KoxhlZgzwZD9ay832L+tpebz
jG3kxShdfWCXw1XEeI0YZSzvlEvehngZZNCktagjjoS64BT4nmrRu4GninHXtvs41kBKc1cyHkSD
0GcmL+o8AZBGbgm6sNDKImIVmRK2V1u14n1Ukl1yudhx2tpCcULtQv818Oo+iuWmHi+2KJ3E6rmW
t5k6bJSawJjUXMn9E/MCTN0u9jw/5PPtkrwLw1a/3M567eXj5Kb48iwcrNnlDjmtIyuBbDzjHcbT
R3EK1IQaasESptDCSQXZ0g4S4mMGpQhSqIOj8RTHmdedZ1Q9BzK7XKuufV18FpICb9fUztVy1cPu
LiAtmcdEMR0s7QjQYaEv75FQPbRibVtwdIxK9uQ+3eCU6U5GcugEeNKsuaH66hDeRjJLQDuvmYnc
J+ntmFHQUS/C6X6S0yFIcIyb8tY21Y+2/0r6aHshMmYx8h+KsN9M7whulplimdSsjH2+AU6tlacL
JNkz8+oLPJXCy9dxMJPGWx1+inj9Dc3xr9f6Vvz0jMbboeBadLy6nYZn33STR60JhmecMP026EhK
Aq0M/rng+A0axCnPTItBCVMZ41tNnmeymKESYnGeO0e8YFaYqFTPd4mU/9Dq/ray+O8rmd+gWTLO
pq68XknP1wtHrKHcoSP652/z2ycm6mDuokFtbpnfnhj5TLKWjOTOq3BrHCW09u+LU90Nx59tZX97
LfKMJepiPOPk711trF8ug1mmZ/fqWHFZNQ7zQA8/W6/d/fSUfoPuK79e6ltVliUTCvuaS4FxYRdV
wgk81YLqnnPOK+GHOvyP8cS3Hgd4XGTlE1Z69Zn/aw2Y6nqf4nML6OFBB9P8LujD4f3iMV3FTSnE
APLPF+1/JIA51J/lLZvDZ797rf/X9a++V/XcpnHS/++//hIpxv/9ye5r//qXX+Afm/bzzfDZzqfP
bjjzV/9UcVz/5P/vb/4HYhR+yt1cf/7Xf75Xw3VYc/qkMCj/oke5tmT/b2mL3aZ92iWIW9o4Lf9j
1Z2Rt3R/+wH/FrSo/4IIBwwhU0aRFnJtssbPrv+v/xR09V9YQsAhY7oDxdW4zkv/LWgx/2WQkkC8
pnkFxP/4rX8LWsx/QWLBkZFBNW4S+JT/TwQtDLe/tb0W2Z1MUwwLuiaW5N+bwLnpzuV4KdBNSzpD
wd5Orf3I6UQVfX6aCE8Esp0CHXRTb8DlkY82m+i8l/RDa65zSqaR8B3ReNS126ZFeU3471oUvjCd
oHlGqCs9yYTAwNdoLxMGm28Gvgv6MWOA0+YjlM73wXqo1QOlNRZHoZik3oQKOLXcyeIsmB5yZKcE
SPpXhaXCJka+5eWzmCh+mOMOZNNjpFEiL23kx8zcn7O1pK2Zjg3zerFu2v5Wyg7Z1NlNPjjIBxyh
sGypfDJdzdO7Q1msGIoyUxn6oJC3w9kRyDXLdzP6AiDjz/SzmgNiQbODhfslaaO411j79CXxz70z
vSmSU4uutGzbg5T5q+TQaK5OFzTa7wSi8pM5FBt3WSu7NIg/qx4A2oZ3lN6rQhjFfMxPPTFstSjs
wnggUwlNsl1Im5Tas9Z21dK5WLsxRa9doUZapJPnadISmYfJGcZHleocI3m8U2VypD6H7kY13kZg
hJqxuyaBb8eBfn7p5n1jnkFvdX8WFSbWSJOfKWgejX3eQ4/SoDBrOK6WXzUzKfDpPzgWixBeyjBK
A6W1NnrCrJzixMzfknYjNy+NgJsdDVXTvOCcojejVxYwbUkPlMWHTN21+S4XAibdNXaugtebe826
TUmUqwkCu0ZidpBsQbNSRtxogFxSlmw9vmeqPainJn8phUcRC1QA57I/IntkMnCKKcUuZ8tWLLck
s09clyYsXK8iNHG+1aDXd25dYh6f36ekWlyCqCOQx44HCF/75glfYKc9qU+lR1qnEGTeZV7LhIRF
6qGuTmb8fM6ONT7NsGeoqCTLqYRNhLDcXGbsOj7w8j2z4CztVogejOhU1OtafYzTxM3IdMZUuy7f
rvoBY1fzlqS30niTW3dLvo+1FXE2SmMLq5oJotsvx7EIlFTw6GTPSA+0dytay+SSz/Jd2exk7alV
T0NGiLGXVpzXbpsex/5ozu68scDKO+dSvGHRWT4VX4xGKP910UsJqIHSoAbQwcSLr5s3o/A8L1sZ
5zqNQJfRWXxoELlX8ep4JCNet/781XrO7ZGJy7q1AuVWLPeNdezKB7O/T9oVDtX1eDtC4BXbU299
lkiHC9B6oYe1vK+suwRLwHN45vBYm+lBlQ+RdZTJ7MnT1SVZD6GinFRtU4wvhfGsVfdydtCnd201
qy9jQ8zIUaIuFaIPozx12YGcNBJ7K/G1v9yMC42ptNGUY9Jjor0yBmcWVdss9nUUVsP90mjYU68T
nJST6KPlgFa8gvs8BfCfHLH1Czvq3prLazneivmOUUXc72OA1Ll8WKyTYDzEl49RfTqPZCSeKp3U
x/vI6Sx3XHZJdZD1G4Yqs3qIx8+53YhYnsXtYyrdX3JMpQaiDHsAj8mRiTubIZiwnMRwsh5KQbHT
fnRyJlgd6hXSOcM5zrd6kx6HpThhrlMJdyUfMs2cWgiaRPesMdCgHWo7kBTbyt8xV7T7WqAlxPJJ
zO0UVGGWXg1AOqMdUBnJvthMaAxOvxxhxz9LgF9VhZw4vzkHLCLfZDhzJlODb6XBSH5nLSV4kNMk
rS/R67gc6iQgG7RFlV76Kh7+nni+GqwCWN8DnEQBPqAj9syuENlnCCYeqduufCvsIbws0MPYgs/Z
M2IruyDLw4E8YsxudHGGGDIqQ8mbUgqkLCS/NGHHaG4HdArZJk3CYgzl5MEcachemYPzglWdP/Aj
z9vuIVktvioHRrYVve7mCuaAYgUYVfMHlLAN2UP07EHQQnXYmkuoXPAl8AD6Jiwv6E+gbFzcxU3g
DwqUdVW2mTIJldwddhCt9Txk+7IM42xbRs6F7hVlEvt5T2XrdfUJ4tl0sTW24XW97PkpTktPqLNM
NzNLqPQzgqdHN71bPPLySB3GlVvArGByhI/liGP6jOZvvklV4BU0Vjr+ZCvr7JpPpOBV0h4r7al5
kOKdBH/8uWs9rKmb+9hFjMBGNQMjeBm1GhYhE4BJSC+nl/aiP2ZB/jWWoT67GFTm5xtlWmNqYXab
OfXjwRbvem/x0neOmuiav3pDBGDXBuPoq0QJnocXxvmlvg/HRygIMDzRf6uOvjjq+NoDpWHqijM2
xiOKq5b4YLAzcYqNN0V2qJnGRkjkODa4A8VN/GNc3d8q1mt5QrEvw8kjl4W8jb9WrIOunOV+Mk3g
Wj2Q/FYiJN5W9sWKDN4DRqVj+KON0G/fhF8u+a0kb/plLBSAVDfbFrqNQXoor9OwN20csUgR+tAC
rp3YKYElk4vx2w/d1B+9569F+vev/K3TKVU9VgoaE8ByZXAWtwLlWUm++YobfgVqPtvmi3bs3633
Zm86vSu8NxucFq0P8756GF7zTbEvPxKnuiHLcbgBIDQiuz0wLtrpt8CGV3IXSUjKg+EV9wX6rcht
XCsQ7yS48IDwdnOnBREWfYPLBH3Tji7xnEA7zMp35KF3LW72jPDtpIUwwcTHr7zBI7t9Vb5YK+Fu
WAuH5qA+0pZ5V3spUmzX+QFE3fkJ0lauW9I/3ahvjXWEaOGsXR8UdvznO0buGxxLHnQnXRsnqkb0
u6WrgKazLW8nx6B8gHfnJHhxrGl4xqfowKm7KtzsBXzzJ+rqd6NI5ftjvBbev+DtMT6hWdPy6YTb
Ef8r+Z4Rer/R3uLPPHYS9obPaJsTNidftVjztjuAEuHEAkvwZahcjG19UrvftB/zh/S/DSn//GQm
AnvGIAyAvi2wRpKk81yz1csSkefHqVtfkKo5ahlUs9NYrtoEkKF6n52/MzYFn7/e6Jg2wqMqHKlx
OWEBqZs9zjNOtYv32mij68EQJrWTGwstuHUL40zFe4tH41/u4sm1JBeAK4vWEsGPuoujH4FHg+Tx
90COZQDBdK8WqytdE2CM5AkEk1d6rNurnhUaaSDX3iLY8e1lN9xNu9RPgqvTDtCYE63Jqg85L0ml
UkFJ+wBC2ih5vT8UXNQTKDrtTicX18bFPtRuddOpj+ppdtotv8c8/qvobPFrueXo3TNvc8RHgmKf
4AE5nLhg4henwNJZdgj3mcIaqvWZBGs7h5UcTvG2mFYVCXo9dikXnxOCPFZV9qOj4Jicdc1Kt7vE
q/F4qvxLhEuNI53vSlhfifmy1Cs9f+j7xxFnNlyRLggHiTMJu2bfJb2Tj61T4c9O3kqxzVEdXOu/
bHIRDJLdwn8i66ln1aRoyCCfEcBSH1viNN4wIV2RMWWbDwUUMn0VQaqKIoB2uNMrKM7NDSG7AsU2
DjXDTQ5BxdrPHJBGtMYpKUb4ZjrttBFnDw+/DM/lxE/z3SAGCvnfDJdFchMoTwvvTOz9YdqSgdmd
LCgtMvRzwxnpSVZkesByceRXAjTk8ksYN3W0KyEhVKYz5LeajhPTfSd5Co3UvJ8x4NAcSdmbuJAO
09aS99noTEYAZrtkGbg/VDhfFh1LWLHvP2Vrjjod+y87fVC/zltYtEg88n2zZ9GeRYYiEiTgFYUm
/jnU2+Z9LJE+tQXLXUgZUUKY7E7abgzpEW+t7Dm3YLOnk13juOQSWnu5MyTcR4JBCiX1vlM5OTlr
NJceUJUIGXKyLCy2Fy9WrlYoOIrTIVWpbwmhVDmXm2l0kU0TDDJqx25cqe19WdxRLhVLYHS7uA6i
JaiMTW2t5DKoMVFQfc73KMhDyCGaSzfG5CYL/PqykdtjTsxovK95OSTpOCY7SVhX8nrMVnkeWgSo
Kl5zwTzqcQQh9qTYi0oIocfrgENfl/GJGjMLJsPrUt+gRQFo/1CU/WzelflGPt8NWnBG2i448mNJ
imjn6YmjX9xztNPjnSo/E9pnj7xG+inOiVFPvHGmMn5FhXAR/ERy9dbB8oiZom7d6cZaTP3r4PA5
+hxUn2fYiPb53kDDjmRgJNmIpA1CvbyE1sd8NVsaZU8/u0w8FVsUtguMiOoo00FIUKlkstfddveR
OWeUdIUbG672GR/OTlbZNfuLsBbFkALxJh+27UfJ1MSG/cZATWeLwMAMAWiCneSHeb41hmmttn7O
ECtDBMkkx9qLzKzwYCI3/DHZDh7iT7Hw4GwsImQyr4x2FXimsSoFny1LEDf04KSZKCgaSUrAsOlN
xEux40D2wEsayZNT/+p1T5jQZ+oOIW3fgXuHhRUFlJivomVFTPwQDk4iM4S1xzfdu1i2YKFZiajb
YLFCmWbvYyhdH6341cQZDOmkcpxKRgQldGY8hnqnf5YfzQ2ZLzQ76WvShctzBpEoaHSaOqrmgXcM
WzHKcVo+slOG2rm4whOdSZcQiO1JPjP+zsHiwHnPZszQcIQ6wfkKC92/5v1QrhckT4Q821zz41AL
xSvhzi+y0KTGtrXlKDo9qT8OnHWeanZccNx3JNt8nvi669qPng3Lnt45VZzO7nYs1qVbiWVAD8wH
g+tEQI1rMGd5/tN+MtkmfJXCLbvVQN3pdE60yoFlPGV2zYtXvukPHcX6ZSM4zbvOQAY82zZelguM
VBdLOo80ul0PB232Myng7w3AL2RF551HXAs0vvkSFIPXSDZa7TZfKVfmm92i2c5CWXHzlMZy00ss
Fbj5bt9A9VsNpz9uEKOnLylypBrOwmBPM4FzHjABOC3DwpghUijxTDGhg85f2DlGyl0bjvJ+KfeX
eXKSfUVSb7zpz2E6eKbm5fl2SDy0AQuaUDGwhG1u2T3jXlW3p3gnLvukeTCKIIekWrlcJ8+DXt+N
OEMXdlUGKvQ+R6jd+mNRkKUFvCYIGS5uNyG23rHE+uTUaX6CeLrZpxuhcESMzordotzXyLieL/q6
UYgcRJd+MFvLpuJjXl8kJ2UnH7Vd+XBu2cUD0lFYiagOatOxdoa8ukohnsQFCdwEO0Wt4Hjaxitz
dRLHEuL5gjrQ3PYlfyok9uUjZxFjqKx2Kk5GBk2LDS+QIZpo2eNReDEHPAnt0RXJiRv0Ve6ipZPi
EGKGI2mOiLH44LcIa3u9srWbZa/hUt89TzPVwapK9+yOUKI0/gwp5uZ+2ctsw5cdgBBDwUJYLe3m
ot+IRPKQgn5H0IEVLg9F65J5QIqTmgXkXdPpvRs7HRS89MQ+zKNA0PxK5JOvm3lvKEFbhg2y6fON
etlpNOym39sNRuf4iepuNAbzc5TZ4gr7lqp50sRgym4jwa94boUrFDRFDn+6ZpNemTBPn9tNCUij
O3SqWHVC0pr9Qrb5pqnbkOEzAIVesUGyX8YdVoUWBhjWita0Z8fp3GhwJdlLPq79jxleTeGqTRlv
JBUSy+GCFIHd2MWqvXCyxZ9Uh6gNWfNVuoX7FC1T8wk9zHw2wtSLVuVmiOhO9TBv8aJ04i3eXijL
Rp3UGZuAqwPHvp2v9VfB5Dg6++nu2i8klEDesob6eT/HBNKtemZ/tIf8d8BnosgIP7TlZ14LBtTi
rdWiiQAatXWWMHS06oHJdkmGUnlaSsyBaVUPbc0s1l5kD/V+dxPvcdKEtLzt7mN6FgNtv9OBwxBc
RRLVgtKNYoaNDYa47ChbwBdMKdUVbRru9JSZPBQ9bN4ny20MwDWY9iBbQdrfqzq29i5EI8nRPFn1
emXd0g/L0IAdZsgkcNlDZvP6L5b7btQOIaM1aMcTL4ujDs7V6Zji+L17qkPLuTwSUKo3L3P3nLa0
7rg+2tpL+zU96G/mU4ZLWm2nilO+5pgk7g3dBUDZl1/qsFL7Z6MM2UESEEUoK1/cSkfEw9OungTv
fXCT03TK47DKvHGAme4M6TscimnYG1614jbUHjscRXaIy8Az4i0It+gyZVd3e498RYpUe/I4+0A6
8b/MvcvgRvvu2H4mwXkV4dmMg7N9jbTQ7oY3wMyra5Nym1XO12J4bbohpQtAUVGP5rSNMgdqDxPv
Xoaby0jEGbqVQD3QhfC5zxSf1NJ6UEJIgTctoppwNM3POzdVqH69Hsx3cXpgEPFFMNxJCpiqx3hH
JoFhOlnOG2rHW/MZpeyXMHtoys0QRhbfa3zLXiw4v3xRDvOTvFOO5xcskyuO5ftYdgSd7DZe5GOa
vaqRLX0ZHh4up+t+I2/O7IMSzpHOeAu4+sBoXyctnS4G78fGGY695XR9yC7MMTDh64nhfWzLt/yJ
yIbX7A9vbWa3gk3sFmcsLBGSKnChg7HPvcAVsrtCL440hiAosejrw3qW3VLalTgp1/toCIQvfBsB
fbo4aJgq4yejn1o2JlxZb5d7JhVVuWtjR2bkftLiG4Xnw3fsVqVEfzq6LIu897LOnzigWteYD2wK
7XlNOSnUjlXuc2wcVX8cH8UPgeMAXIlm649nPm6Z0FzWZebIOHQ964fzxNJrKKjs5aZksUTgbrdx
gt7LJb+h6V12y8TyIR5C8QqmnHaCh8yODEkV7pC04FnhSlfqN7uZO7ZushxkxcElD9JAfk8KXIAU
5eHC0uN8DTX3ctPnbj24BCkWIgqbTVH4CgVbte/jHVDf9WkoJ2YYs+olV/6AS/aIchrgr5ckreEh
zimwZsCbPQ8P5y07PuelLTzR/rAHRhev721hdoUHZujHZtnDiukpD1qPiCyZZ1aGwr1yZVW4lxLF
AVXcamCm/zS/6+/sUqgCuZmxuSIwkT0+Xo7oui1qfwJMqVoUJ9nkhzNOpW4t+RpkdV6u/phyrhfU
i8KG/GOh8st4ZULCJXQypxUhuM1Rxl09ehg+B9FOWmUv9UuHPdocTBN9QL+/+ti3Tupq91bnX8RD
v6/AYk4dA4nIrtzyBapV9dh4oxd16M1Pxat6Mx3E+vE2j49GTuwWB2swby1n2DcO/WN6N62Vddzt
hDN5NDh3CodauZGi29yi8XW08ZWFlLwONNzv2KlQaQxPywkSHD/L2p8f+VpP6RGxcLMa/dlVPHND
5tiZY/FteLyqDdfq2em2mnPZRfzPTXuaggH0b77RGpvjHVmEh/tvaT0lpGLqt+mOE95jomLrb53i
pW73eMa630AiZfPPqODBwY5UPeN6Et+33vJlXYfNzPElB/9cDTYvx2DpmDQmsi/wVn6ANylUw5Ql
sp1HUGC5Mmhbe4IINKtOI7smJwI4K24C0VP6JEOjVZytKLnMqHoHh0qZmdYVlkhpmbDHo1Rp7a15
q5B4n0PDciwnCiHMYaV17bBdFu5Z9lX+Uu1l9wBE+v3F1b/mm4RmLj8aHHyZ98+AO+jl79ArQvWu
7ka4Dv1BVP0FHzInTcDvBhSGTjRCtPaIumOibHZx4J1LF79aMA218AwIXrrbUjSyhbVOeSfioZ4y
jUSTahMkGEPyAYaZCIAEEjchEou+EA68Ll5PUcPgqnaNfepUq+IZ0iJaEUtymOpYXkZWpa3gDW9b
ryO8Z4lz2UPnZl1v7nyXMZ2w0bSqkDetFXVKfIcNTsI2aEc4FzOEsPOXK1Co26JvrUuP19jrUKx8
CIsn+zLUIJdngB2PnLoo5Grmy9QDRJ/YHayy2Lm8CGVAJQ8CB3QxrtqfEr3l73R8kC6D26tqEGCg
vWrf0OMitqwu68HgQGZ0mzHp3TAxiPbR56im1/NiYyPEq9i/Vu4CPMdHVVfKxSNklfdS/0Ed8Kez
6DfE8i+f5xu0PHSKWUBjBEuzuJOOhCah9BYakBuAsGxF0WckLqxw1MqEVYZn9XDWDnn0pffPyeCr
U5Bq+yXxk9rFvRQYjpQEy2CtJh+Se3YTYtkoXo8Vc9YWsqU7i4dMhsZooz0b3iguoagWnloE0acl
+TEwnxIO+S4GUteL1Xk7I6FdmnWJ/UrrSB11pgNsAg0FyaW4To5XcxbaRfRL6Yjr9a74bABT9kB2
UAGm1XTbOIUzDysjfRyWYypv23RlqBvaoZzLIbybfHiHV1ZYt871kCmQnr9kzD5HN4Ii2iUnYuSa
O7Ct4X10VWp0r1EZVx5Nlh1nSRKab2JMsg60WUfJb6toTUn0zKoyVF+QbqaUMFFqOrCueNgAEk7B
Yu7y/DaDWmYdorPLx9iMyEK8cpeEpOWB3OArjo5SoLb3tMymialvtPFWAQyYcFsgfdSLsh3jyQHD
9+kmLXc4hZfqhkwfoB7mxVF2k+dPMIo5rerIXo5yYSOAKfzctK/prB7+1PS6DYcP+yUDGmiMuIi4
pDuaTsMkm8qr/4nocyV3/W2hIcQwFV3Dvv+7IGNeWpnEDxZ+si23UYBCNHVrX6PQXylBw8RMtkuw
zstOOA6P6g/DRKQ2v7s8HixEhl45W9/tO8ld1suove5tc5iBHLDIse+07BJDOvGzBnNs3xrNN6U7
7no7+Rp4CXDhEjYU3ohbQVO9y4eO79r5BnLttdKVDwSlnr/oVS6mL8F8Zgd7pduixZM/ENUskgfV
GiR98nUdwrCjlaHB2Dffkya6yG8sej+GiTLuytFvp6MiOIIW9LejsRkDiNgMW0kaVuo1BO8LeMcD
3vOdz5wjPc40rdaadrOkm421Yz7sJIZ/brzVIDzW7LHI3Wx6WRvkizDjaPHPBMDb5+tADFlevAYZ
GmmMz7rTAMlVvqkGYGHX0JTLHsCsGREyenjV9JJv9QTvMWzzFc1tZNzNEXYz49yeDf9a/qp2AXwy
ObFbvVlpMPyk9dWvZL2/rZxfHt23ocqZdEciz3l0tOju8Aog1251wQOXGb70F44kfcLLneKUjpO8
zdEFPK+A4IU9idNKvps27CbYoO/F2+wNl/G29bunLtvKoGjwjaEWX23npq9Z8AXYpgyiHE0Ks9Jd
7uU3EF0irHErpWISTXt8vHYAZ3qwpwa7Ho3HY/9wDFu/PSI03K0kTmLoUd+OiGiJImEYI9OVDswv
4GVL/nTdEbSn6AVIKn2A4D2+5qJnXFNMzqDa7Asc0QlIkkbn6lyjVRonZSR9YD8XwJ237JXb5I5J
NcfrwfTaPxCvFke0BvjrlNJV48UHrdA6VYFOJkvBr7EU4MtTzWMK55HzYDJduKxo3uH+76eN5c3k
P3Fnt8wTfLbzIDuwZKt71RV2xTYKpbV20xYb7cW4V/707daP6Sp5O5J6kWNU8SDs4Nib28Wh14nt
Gg00kw67PFkB0Ez0Xp5AMzbDWxImj9auuIspGHD+dKDN7Oe7YtW5yh7zlZqeF9C9Ig8R7yp/fqyD
bEfOmi+s5A0UZUiSZsic9A9RI9NEP/OK9+KYtWyVthgqk92z8569YdN49CqBsYr2eWIbx9rRN2PI
ojhcC2JhxThknQXkB8hEU/dUJk4Tzo8/mcNL36PvrmM6KKWShLMxuVfa9wGzMFxU1RBjYmFAZL+Y
gYGmWEgX0JuwbzyDlc0IFak3tdPFem1C4ZlhFadhD+C3kj3B/D+Enedu22jXro+IAHv5y051W+5/
BNux2XsTdfT7YoCNL28STIBBMDNJLIki17PW3ZaNJKAraE9TKKcLQGgbdD+QzS3XR/II2DMO0SJ8
AogWJ/0duVhzMj6pHrONWKlgJO4hZ+fCXtUMouYCXzsYQk44DviREv9O30zHdHu/xk770GFddBMK
RRsoLDcdXMpewaMh7ITgts8a36hRIITx6zULmQWRlo+uSqVam+LlgSY6f80+FkAksJrEA5ID/H23
3oEAGaSE4R10K+5eJNERDBpE7c66mzaXBzlamv1thUFIAunbzRCf1f6ZhzX/gGuo4nBSD7GF/H0v
9o7lGg//eEh/9sK/FyWJh1OX0WuL+u+BksllQBhcQNJkO9JX3Gvk1wdNBTl51wt25O3RhxTDRkVM
wtAw+nV16Ma7djgIhndxxLcaI3fslZwsV6aB+IdEi9KCfWEld9lHkRbRbDC+c/GZjlGo6JCOUAZs
6mscmpFrCXdy6C/3Sb9lL0alhn0csby8fElLrC4c6m6nRnUW0JoRFIbFCn0gqpcpoka0eJrdOAP8
9IsPCMHEwz/FnnlXZvQ4cw6DnbHoAp2xR2Vc07tnwx6QS6LxSPBUeDfq5ewb9K33WRXEPIJbUAtm
nAcyBkfaxdK9yoH23h/TV/VF9xnWoDSsB2PXh9Vbk9vF/l8SCXntU//4PtCuEqFP4hvicn7/l9nl
ZtWmpgsk5tDy7MT7zGL78prdx2jLsepU27XK5NH8qtLaMfzBOmlP4r9Tb//aaKz7GP//G1m1HL+8
EVYP92JhcmMQxgiL6DV+5uOo57AiMCwhqqpG6wJayp2reVW+kz7jJzRDN2Lxwpa+HwG+0xwZYrjm
3ooSvIFIlg5QPkdXLWNks+dX5gQ2t9WbSyRGMX26T2IELW/natrKRfSvJsPvV/wGsElcgI5TnlWd
tvWIWkx28frip1FPw8eyz3wEobptgvgzA6P3sXlAe6CHdwhjEAbqCNeL3iH9zO71bRFI5BJJTLG2
inand5qDeVxcmak88ZQfMIadAj5gN5vFvtBoKi9QFBh48tZLm1BjEmTRBzQ0LRNQxc+/uWzbM3Ve
ckHn3hViwsZ/qFfk320Haz399Rv5zXZQzG3TyAa3BhEMYji/j8A+38bEQIMYC8KWFvu+99MH/Tx5
1qb2i4A5JxS+e8i+j5WA/Eft+Nv5zuCnE7Uls97i94DQaRTEuBu4Q6rdzaUFYx9YHBgBy10cIfqX
o1ZbpRN/Phj/92q/dU/a0JSpUvFqrM+h4QeLwrZr2ZdN97qOT/P9teLuKJ4l0C+O1tiR8PEFg1cH
TNMwCzhBQW9osDbWof8C9CGYUnMI/Ob41zgLtqUzEbqvPJWot3aZt2xh8RF3alHNEQUG//rfl++v
E/Svl++3J71r40s6Ctn6gcp76zw+zffwi83DfMBhL59oVORX+Yw8iPtce1SBET2xDZLc+9el/enw
/uPSolnhHLBEi7UA//uoZ+klm5WFG6tQnCUhKAtPI7IR23q5qH6zCv9cHaI7sfZqh4zGZuP4w8o/
Fi7eGoy1EvkbdqXbKs+F23wMNzxfLsoI65PNxGw0iSMNz/er+C25GD5W9xlBvnYBhgHbeXENvgHR
TdGbfEp0vIzCn+rnzbNiRmR7+iZxUqdHsMXEW3cAF5T1gk1S1h1LEi/WP25q+Y8EtPUpk3WC91lo
QUKe+dtT1hqDhClTMN264MByV7RqjWxnScLkWhQHEkZrBJu8M1RqSGMs6FlShmKcMzAhROWuKhJc
aihSqtQlijq9knt3ABdhwom4Hx/ULRnWmN/Al3zgA0Cx7F15Kr6Rxi8/uJ7GW6MFcXFSiydQSPUr
eYHuXIpANrdWt7+lq2BAHe/z9gkF4XUI8KJNmScH3eCZGVx4qMXvOTiRU4i+xK8UVXMnf5qn5Yjh
U1B8rfXbKUwdaaPS2xwEorJhaWANX4175DBfucOj821kdGIh2MIIQHwhhoI6LqboZ53RCic56Hm6
aK57n0gZkUGCLgZd2tXtDFf4uvJlKolTWgFC8qQK5zFzaux7WPso0xneLMDCQKV8Q6dxhiWPJILn
rvZwbvJAoom9+bd3dfDk0u8OJP0S88bJfkH5RmhLYT6uS1tz1DoPWTS5yFiRVQJQ+3ogO3m5ggUz
SuUvjmiQAQHR78fFiT9Gxx09pcOVJj/eOKrQ213wV+7F8akdD1J9H6vvVf556c9X9mElm/oByjqO
wNEGBw+iqIYpMwhZLo4OpHoNOJxzHBbufxcGDEN/KXVgasSmIyKT/8iDjC9txpYwbkFkGsiELTxS
RGFaDnFk2CCGCYAb9E+v7zUdeSmKnNqOQ/zjFDrF/CHCLQ83oGfMCdtUfmmg/qR8Qegt0jN55hTe
JieTD/ooHkbjwIY0+RqS69WBpFQ/cNKFDb9ZGjauepekvY7rDZvWwEPKcaDgdi7ZP7bAfiQ+xZZ5
7R7AcY8Ho84ONTvmYA2r/tzyBTU4KLBA2hdpQzvIYhORmOMGbB5FIRzRE71Bs/YDXiy5K9NWeCw2
jVCArmecwYj32pb29Eb6u9tvUPQIKL8dMUy+2hPoNVQwdm9iZm+GA2iKcGxIbLHHM2BjqIXUF+oo
p/UGF4VdynyzOMBWrsCqGJEyWz5gWIlJnDeRAJtPQvIK+qZSXkdUxyuVYi2ePK2IEqgBO9VmnmDR
jdv1liCFB50CoKHgXPMgbaKsvqeA2vXPva1mRybRZviqCuwD/qW7u9VbmYMKA0J1urQvGeo55MDY
KzIvQ74GKgy8HP+ISQDF61E4uDMGCQzTTiOs/Lhx0EEBu8DBYaPfXPHakPubewo4v+HjPS3WagPd
I0rbfDxazEAX8D+vRNKu2JhAa+C/236OIZuimJmlebtwPS+ewl+cPlPBv4p3jL6ZY5Sw7vY0+i1S
hBrmk4ROshNEOyclo3ausAWuwZq1xjN+pKmPZ6kjiMZwYEwmrqgZjDgkgsWIcs5obo5OfEia8zxv
qnMeaHtIobZ6jKew0zf6dbModvXd72SUOGJQt/u83TfUpOk8Gf56hq/HM+4DRo3JIJfPIRPYiVGw
IQ0b1WMNGZv4ar3RGJFar9aOl3Kv39yBeR9FGZzfQIOAQm+F07k5YtIENFcZPHXY6ehBVN9KXcTd
ww0+GdH9SuOqaI6uR5W9jngtB568r7JG90iSUUBMwtTwIPlpFfW8N8WvNrevuI4k1IrpJnVRLw1f
IFw+obXQBwCRWgjmzDqxC8CCFGoiKP7yZt1OuYFfIsx0pOB252YAYSRBtqeYZZ03UuTx7HjDNVgR
r2BVIl3umh8ZK4ShKjLSanAk35mcnY0tbsR3NE68SOKgYxrvUOETDGlKd/OFVYcuxhUiamQUETVp
QDY7J9fkQhL/g2SX0TeWHmgMZDCcDivkUYtaqjcjqqi2KDJ/TDJSP7chQin19Tcc7QAweNNN0nfo
jiSnKJ4EFGIMvijrUjYZOle+sMnrcV4b6hnYbWZuaqsajoqYKl106+Fh6TZqA3lb9AvpqXZqYGrz
b+17ToYCzfkrmWA5eXv+DTV17hiXJ+V611xD0g6yOtCEk9iFWTr6PTMQIpoxQDHKoFSeoAFrf1y+
ez3g0H1IwJ1pKtamwa+uG9IGm8eJxFAK5ERGtdOLd3LhcZ0ZwdwmPf2jgv+tVyWv52duD25C5Tfk
Sza7gvQJnHaS4skIfxH3EROEsJvvbN+WrkLh+U7AOiWYpqhDW9VvUMmxwr1E4yrOe+Zea+WoiHky
5BBM6HJuHwzVZlvCFeF8D4vgFtPjOgtSa5A1fmsgwnB+11dl/ImJ/fcnUv6GXdIY8ZkMwgnI5//f
FvGqmbWaZnTfkz/iVCEvlXCFxRbOw0PzkHsthQEFzLS9Pac1YyrfHtlwMhmlDogYwc3jKfcLlEg/
rNO/5pA/81fWlo20WvZEavqaM/xby3Yjg7xIMvrXyxuyfnpXrq82bFIm9ubmGPIOuSkbad513YmJ
chYjiUSJcmWKrkjrSIvp7IFb17IBqJT+JYPIGO+7+DQmLxlq8v0qRrOXrwuNnyQh9hVeJ+mTtYQc
uK+IyIruWRcYVqeoTJtdNqDJnns7nl8t5V2oonF0ZeLdzoq+AVjqqsiadyjAksUD7rt6UMQIICSv
9M0P+VnDZQWVuiF99h6ePNlQZND9vFZorru9MD+yWRvh3SRtZGaf0SmnoO7cCbrDDMRPq3Jrltfz
yAphvJu2RXdWtZM2fa8QCcxNqO1uYcrAC0lPMoSNjB2ozdgO1cvwnHwnMvSWlh5lDXCMJuMSzrcX
88JKTT9OUQh4cfdgglwWZ/AqpcXx6Um3aJ63Ldtb832lRKUQLry0vK2IyY53YuN3oz2gXmaGysiO
RZqa38+KzxFVXZ8QZelzoMpfLIO6WadS8hFN9RS8q1+z0yF/FK5YlL5GVJO8fMAYQP8l6b7E0qba
KRzpJDDaInJvHQyd5B8YnCyoalhfRaEnuY+KQkNRujwtI+c56tsXC/8hsLOLFQPp4W4M0289IImm
p6ljhj6DMMm+zqnwKk8+PwawSMGZxx8m2MZEJOjVVAxOJKQqXC3BtlhBgiut21SBfmjcm49SrNsN
yRN0Q7EEPUKQ40x0DJKuDbu5Ux/am6MrK+8NdXEESiHyCT8ffKIYMIBpn8vm4qH82Q0+X6lXb5an
2Zt8Jg433/DrEF5LTi7iIOzuNO30AC/id7NDAf1Ue5hXfGTdM+eNk55lEZwigpz8UBRUvatuEHPS
y/QEnQCnE6HzmIE52AlBq6EF03samKfVhnsLrD089Y4OYGVT1O26sAuLABMX/3k1dsZDsjOO8nft
VY8sfN9On+0TUSm1m62pD1fX4JKzfAY316pURQqCv/d6jwBS2I87ygOtoOEZuH1mF7fk13TSAzjI
yIqSqH26uuu6KsvXN8hPkP9uOVJbx7yTjum9dm6iFf8fcUXgMrW1Yx2ykiQyYDF5T9pnsn8a2MoO
CclJvCq/EbLUbnE3fEvvqN26LdkGxCfRsLaNu+BlQI7hrowE71a/S3hW1YBzvjftmFPGab/RR1/a
8wz1MuBblr2J4/5mF4Urs5wPIHSB+bt9SvO61o40jy7QlkC3/CI9jxemZZwKerUfmnsBoPJfpU9a
K9vvk/uaDE5QKCuWGBf+tyzLaWPdxoQ7Ug2akuW4tvhuvg9HKbyFiFtBqAdIFofvmt3RPjPLP0YV
5a+clsKBoFsq+LH0B8ZvDaZRlqxA7j2t91TMDb67OE2+u8ivsYbY22kRFfLgrcpNvy03F6Rfxqku
MK5H8eUgo0kufBYUlR7+DKJgCFIRVrEcFAHdJi2q4qnpnYgrDd1x4txwKZuBcSaSO36HHKqszyHe
6jOp0RPreik2N59WqGIQxCIvd48FNhOAU3hsksfJIsPwMLrazQWYLO3iCcAw61j7yspjxiKeg12f
hp3oD80xZaNT8T7jZx9CVfGNy4dO/5UM++LK8TI6wuUo3RBHelljoz4vLpsqwjAbtNlBgtoZnG4i
NtzPOJFcE5eGrzDNiy0SD9xArJ2O96ssnniUMtCSZ3RWHeiGY3AYMKLl2mH6UbgKs+ut2Kk6wZYT
kqL8JU6xzViE1wBhDl4uc6+dG8teLlsDDrzzIU9II3IRIHCUcR1w/drZp3i4UkEsxu27S8BVNO1V
gp1ld1Bfug/22gASJBULcHtoLOS6cuL2yQnl5Crpdm5expj2LfuW5rIAPXfY3YECMY9Yi3ChzyyQ
iS8zp762OGxpaglOhIQ7rEp4os+PBtJEV8r5DFADxQadzNrdozcaHDZ2CaGgPujWZ+csoKuuDpGM
VN5Trns2MINhMu2sfNhVPWRYRMjBvNHiWRJuAOwQkdFsU1SH9VG7HFTrncCuGO6ta/C5YO85FbWX
LweUoiDSAGglX3FxRSwcYVDg4+Qft6+S7Pb+TLxAtpmEUBPuU+NuIqIneUVpNwGVXCCGjzOJQ7r4
1Gk+JN/gg0Bh0FGRAnusZbxyowpjeMNwIZEazVAEj76T9DAFjB7AQ2G3kTcM6YZ8roTuzdX6nTq8
5OJZtQJGibhDCIKn5mHFoGfBTXVvxuUP81ev5fLMAg4S4WxzJHgXFZ1XITV05MW/FZuUHdaWL+vH
JkfAch5DKDZAD0I5RahkTlgE8F4SUrbMKqrwyy1YpxGNokPrgmSOMOhVOoHrJHy5Zukk1Faw6+3S
BgNWeAOh9FpAy+ofaPafqwZ+dm2/lI4VBfmFYLCk0qylmdKBQeGw+mId4wOaiAkyc68f7S3Icr+9
V58waSZmlKXwCZmfBgZdkeAUn/DinvCeIF5Fk40Eu2BGR0qNw0HrHf01dXIkbjuFBgeHgrfe7iu8
q74SrjTxjWJJcgxAKHdlAD0mdcAF5QueiKZMx4cFo2C6yn7FqpATDneIc7gbUfiNFk84mMU9LRg0
mctKu9g1h+8bSQCMPI07Wn6KFBPkYCSXygY/0faj25d40+2MmcPFdjzuV/9UxHEz8ljwxUJ0Ikh0
l/i141oH6Q3tKreRa5z+5e38KVD548xQdaJ+lLVd/l25ddGkUc+NCsaPDJHv/LCCR/oXlRrjjBk0
J5Z0AP0We6oPK2qAcwnUfWi0vToc2/wgytuuPxszGWTUPQmCpN71Gftqk/cWlkW01dfqY5U/Fh6T
Jgo1cdjOUYYqiPm4wL/O1Hf7qjHnf02xc0VvVOIDgce5fKaNTSpzTYi0GhrW0w1PkOkXGRDykedo
tAhC/oeYR/6LzxXi4v+uxW/3YBInvSj33IOAghvz0To2Ea47xulxf2HNY7nr3kdfOWARcOaHLvjX
nk71p1znjy+DmBrZYtkCSVK/TYrDzaiF3mRS5MsY3Fz3Y4NOHeTMJ/+swHdHF1K6F/G1Mr0rBlaU
ny4jf5OAwDlAoTn21nI/WnfNAlYw+NDW7kgXaezV5KUWHfL18p4Ei6gyg1u/UY1VuVVN+14pHE3H
T+jTo3YZIbmuibvKL/FGIxghUIMIcSK956BJd4BsI84AkVuivDqD4Hbd6gwSnNnwxIkbHbi42qce
Yw4tHmKLVv65/xNAnDo5A3Iwti6+wWEB4F/vVDXIn1fRBsp7BG+ilwxRjKujSNwpdgFUITmQeMGx
oXNW3UwIedMILcBrUY/4iDUBQeR92R0Y1XKQrxUF9HsWxtngs7DGJe5XthfhUbUTBKaALDNyaZkG
nkWEbhzv1zY1A0reorKoiUYMuwrZp1+B9NS8OitqV6APkD6Z3y3BK1+gHSSP/DZUbQv8PQnc3vie
vDTgDBkuWJ5p7J6cgKC18BdVYFZIewPl6k9st6wY8YNFC5uAzjxmdBpW5CdjdQiF7IbTjnBITN9s
O4LkpBIK2BWvIQfOMDnk56mHWcPgui+VzY3RI5CTs5x88dKS35IeKfJnAANRbK+hMwkKb2EXI8/u
9hPiotgjK9CZEZZH6PI5n/nXzHrlYLhqJbVzP5bHZXyY60cyGibWiSDkx50+13uDEJJ4k4F/586s
uBgMWkK6ik152cuUsI44ziNpNDWi79HPBCJHnYp7tvGYAK/9syF+NssOGkX/EPDF3Ph+POXmmO3d
TdsKy16ad0gXl+zzKoG0qhHRo7dqk5V7yjonselc1eAWoGVvtleWjiCaOQoZ7k709qHcH271Trve
ScVWmt9xPUC4Ok3xhNhN2wgSd4S3LORikOLpivo+9vE5Yg7MPHNxOeT7Kkom0uG9oSU+0dOR0FzY
YuGQK3FtfeZETdm0wpGWUWZ57f2npTFK490FmTVDI3+26kN92U+dbyqewNTF3s9p3+FcUCFLojIP
ptYzPgzOUabEdtNc3GTi4Z2i0S/eJU9ofGUOMXMs60kfDDjhxl1RMCti8Rgi1YpUfM2od+JA6zlJ
PIHgJXoutfBbYlvigIhMxNurxpIOH+Si2WkxaXfGcEyyz3k4XAGThoBWMOvdenKpALnpmIafyl4H
LM85g9wdcwf/4AYh0zD6b7jobw59phFRYtnSSgz/lAb9craPt2tKdh7cZr8g/emieW8dkz3Pxx0b
BawXOvTMj79mQL/3dRS/vaEyeVbuzE/Vb4/kWo7bf41Kyt8wOfbdsl5StJAj/Y7JQad0I+58PEzf
xotJddvQfx4hJ6DXnmAp8QEmF5KdmAABX7AazSw4WBX2ae9mg7+6Y3BNweFhPCEO4kN47R6pkHMd
rqG/2T9jhX+OTn8cDb+84d/OJqUZ5lbIiA8DEnLScN4zj8AhauxTBnT/9+os6W9XSJU1keVrJBv+
IZuPe3209GKwSFMsCWYbA+nZoH95Sh9EutLqy2SBu/2vlL6/8q2/vupvOhOxmlVtVnnV+GnYTRGC
EGDEOMBa+Y3Oc7M6Wv/75vwjLnptPFU2miKulU0dhPd/G0+pFLNJTeknODLfqKH3xpF4Vm95TN9A
Ke4wNEBzxmDWdnr818QsqX+0HCz/0xRN1VFN8Pq/L/gpr6ztzTp9bTkqLE49fkN8btp9Z0Zpfr6w
AwpxFDWaenFlCPIh4vDVg7dzSgnjXYy1k4PqB7QGdnf8XffNxyULunozgpphMhB+tNmpw3Sbv8ik
y417YTiNBJKQijQDAgW0aOMVqGDzE5mDbrAbXCTjqqi4ugjuIMHWKBOPOY9HIJEwjLIP2K8Oaijg
l3c4Np3nhfvdZ3v7J6HajSfaeKRILXP52wdkVPO0TTsKH+gkvbP21LzV+cMcdo/t0fqGTMwvm0sb
Do1jjE/VZUuTrNvFgQaUxdrwb5mrQTDIofKg3iNVTbUd6zWG/lMsfX32G9ln5djIWmM3J+oL4you
vSwQrhsmyQtICFkXKwnsgg6gDxkv3riZt10eMOVUd1TAWQ3w4/33PSWLf4hhfn6tLPEDM5XYPLc+
XL9UvDaP9Zs8SNAobzRm6FzHgNUdaNfHNarA1oO1q9TC9J7xmOXJpBThlkWfuQEKZS/SOHvYLhtc
fuWGBBCEdylzeI8Iwl3uWbiLMZi2HJVFx84jW7ociz7sOeTgXzsvmzeE1xGvrbRhYgYSu5IQ3MY9
pP3LDUcSdwXeuYXZzgWzbw9gmARvYaHGrXLKCW3SUMPqykHhHIfxRS4D/pv47H+O6iDG5lo7MJXr
KTz7q7KmfJQOBbmzCN1NW35hcAQPxrty02xT20Fh5rdTIu6F8tD1u95lYeRA4Kd5vt5COUZD8HbN
vzMYNmv6rG7QUUQjuN2T8YaNV+LiYU0AYCH2IuhP/LAb7bcQ6EdseeR5oTyzUG++qjI4pFunjw0m
u/oEzm8Rj6F9mm5hs9xBWCLrcpoWPHsbxcAS7Q80ZWSJ59FicISHORy4PX2h26zZY4n0jEKwmrKw
42gbWdkbeKcJL2SxMBjU9VyNjto4CqnV5DfAdOEwAF2hhy5AeoJLOzqY9pGMQ/2SvTJTQ7GWyu/q
Fo1hD8Tplx/Lh1I5dJgo8v/75kNRzc31P0fFevNpsq4i4NFVTt7/vfnGMkvrdqamsJGjJ4WtwIO8
nWfZBbzMZwzBHzKwC0p4PAJ8uWqEubE4dke12JKvGJqvutu688vi4/LLvglZzGPMY61XzH5FCiP6
h9W463K3zWUEvqAqLxf4x8tAKIDfqIfL5LPNAb/tfMZ2By9iPTQgela9K2ZcBo+1umdrNRgNdFi1
xZbYrpiwjCU7ShRvLgKd5uaGhvR9SfZ66jDjF2qoPLfsYxNlf74GYrkrGV/m58YgadkRqUIzwzbU
SBKK1w353JLM08Fo8iqX5wodGt4z8YkSyhoee6TVt6XaVnxU5r5IXAA1ZvK1j+EoY299tiQP+fAF
J1ftzfvLDPd76tVDLfsdMDSSA4yi163+ZFgw5fY0/ehoLuWIvMRJ3yNDwQOYBvrD1drSFmvqFhuo
rJ9U8iJROqE5Rr5z3UByED5/I9OjftTumEykiN32eu4L89Hg4b4G8uCY3MEUW0JOuMkWdoJRZDv6
VacbE7ulf2XAW54yN+IlkucRrSt3orGz+F3xNA6tXW0V4w5DP+68sDWjUXLrakfYgXx9gMiiSqNE
nwNRcYQA4auRH/KXpoSosLVuV6ZvgGXKbX/9vnlTcFuCjJ6WHe/juvnNS4pIB4W9oA0DrW3uUjPA
c50yM7nyiNjIuY4EvIRXgiujibsNCY7S76Txsc3eKoCt9DDzUXJ/dSzRr1dhSqZLwjp6hwj2ErGu
sAePLw9CfT9SaK4265KG9mlGk5sQb88AA8+T4Lt6n1EcwqWMEQmaWhEsrB4W73JEDvLqvL96jQXY
cj8STwCAIQfxJ8EF7J5IjkQ2OTJwcOLwPmestcyIxLUnmd1rG4qkOAKgMnpHkP0VT7kf9olP5Rw6
DqCNaXkx+TwMA5evZOIHbCgR8ZW41sAyyNZDLDZOhp0Vj7K+tS6+qD8YF9/sTwuFdTkpUDDK+CrO
P4QpUsxddqcMuPtg1HA0m9RgFly6iJixuwpIKyITeprApZoLlWH2wOCOG5HR1lnYpeCpmmsg9JAd
tLHVj6a/U3b6V3r1DEYPfU8ADIBYee5OypZzD3Rt5Jl6uL5MnzfgKtHhw07WRvpB7rMtrcdnkL1d
U6c3w/Ehtuy08xYNPhOZCun2S8aCaeWxvuK8RlzdtNHFGO7S9vxP08DPc/L3UqbrugifSz7vH5tO
61wYq5uYXdyiC8efmTHlhd18O91YK6wyegtDvUD+VXEeQRYMkksuoXJcy6oNvwyuTe8OPZZETXRT
EGU8SagCbnd6vauakINXFBAYs28DTQes4bYkOwrNSOs1w5lV1coqpxVJ9pYICQhzspPIYETG5k11
iDAcqZ/JQesBBbKAUI2KdUAHKYwIP8IrD7+bO4QLkgaFdmZuvSXhqWFdve4PX9ayeusgNuPsbYBd
A+zo7G5Ne3VVV/Rnoj3ZbxAudDCrit1nkyhwj/nS2QQngEKTImaLsFLWD5ZNkPfBYlNCO1ZdBQ8v
m2ZIYHuSfQZBqBaEdMDWMn+TxjElgRMKTFtx3CHbkmvLqYfEH2npaCGSOimoiVF84G9YIoz88bKV
XYX8fyFsGdT4IANyRKg6eQgNMKNtS7IuR72M9iB1F9NPlZCw1IXKuvzjaJP+0Dxzsv16O6xt1y9t
VamKRNXXYDxXKGinIpbAvSIbUclwQhRkF1tM9iiOhRzXGbtU7P8+WeWfJ+eftyPrWwxT1FnW+tus
YOp9pV4mXl/d85GvLrkju5WzYk8oRmB8d9L5AjubOWCcNmvg4b8Ao3yV4D5K4iPOt1VP5992czDs
CCJCqsc5lG5pkjftu7i5kCPiWUcNZirxCsSO1JDudLnj3qNTrPw8ROUXstbnPDwjV/Dhux0CRDZa
SFYnWDe7jk7LzZmiLiKChF7DQSazxXHsIjg4YHy4vzr36WY+pHfGx3XLSY6j2PRHduueyUaJ6KjW
mALtrgnLKMb1ffMUrwnGjxU8v2JjCZT7fPd52wKGB6pPzgpyTXAx2hrEJz6yqBJgAqjs2TxdAM0i
esT1/wje/JhyGh0TpGSERIhRGREd86x5Gpodxal96w4n+oRt9tWMLKd6xsIcwEtv1OP6Y40N4DBN
qugm9ldGciJLx/36VAL0YIRysJffFXuZ2MrlsEcU0ASv+s7a5xFe83A1vpF4FFQYNL54x69iKPwY
Krgmw5038TH/aL38QO6TW91ZEQqpdWMl8lR/CdFexKTRzM5yf3v973tJsv4K9mKFkpg9WfUNafv7
zdwshZROlpt3fsVaFR4YqloZmGlUIVLByG2JT1N1nFjBKruZKLjNELLYAH5vbgI0Sxk4g8wyj7H/
uI0tKV5P3ehoQ4DeRWjvDE6z2VPWpq960AoSs9zFI3nyUD+RbCKQcIr3yjVIJkYt90TrAZ/SvkGK
o+3izqZFjoAJ724udgj+xNuItKCIt+CY15d5cdLvAsAIrYPYPQNUke8FisLr86uKzFMg6xCw0Tze
EBMI3Yb3xGQhudawiumyO2tNOr3wdt7L9/IbcdcqbUOklbcHWMxCRBuw+Cl2rYES/MT8hlG1v1/e
APNuHqm3fUBEudtj+7PavZHc54fiR7fTzjJ7Qhabde1hRuUlfOEg9WScnVR02WwcDwQkz7Gn6ltx
M1K7xtbrd1ND3iKhCTyy2pNqhoguP/oP09H3QsQlvh7Ne/Ue1Pl0O65pvBII+A/ar9c1WOl6p36y
W6lnt6UtEkL+SMgn6kQHGcgDHTeKJ6106VDDLGDYBmcksgRHC5bUTXlsQzQGZGiXqFuQ2boIT1Z+
/Fs3tvL38INh/BJAe3i3ZyCyxMVkjJg8pSRvh5Olgwqjz7PTjRmVhpedB+29uwSoX/imkdZYDWBm
eIUcleG7WkK9895n6Q0YfW1D/cKfu/UXNgmQfroeFIoo3F2k39gsN0kwPq/qleVpPdBgdOgZKr8m
Kh2xHE8I/bsLk7YyI+aqik9O6PiR9KEe9AjRIrYtjRaaMCxR8EWotXfWJl/NSacby0hY/7GYdoPy
Zn12YYMYx8m8eMV5t2KzyDQO6N428qGCM50/qzGYeo/hSxSRQT7X6LP4VtADY8nc0Y/AwytceryL
HwmMs48xjoTgnlXAp1Vvcj1DNdSLjfKPKW0xVu0OK1E7ZunER83YCaGM5ZiEe/SN/G14J1R05IF/
ItnBzITsnIRNCDtUOu7iSu+zzlKMCZOJtBmsnDECuRG0DLGd5uO8zTxYXYKr8Rl7V38Uw4u0jyXI
K2YMzcbZ6sYbLEl3jNcE/ICKwDyySJ1hfDgxx1CVekJKABF9/Lmo6ZSHgciyOOwDEp7IdqvQp7JD
4n7NpFufBYdUzKHfIhL+GZ6FPDlgQMC4fIJqOxFxAddu08U6xZ2OIsUNMTWLft+jue4xvQDmhWMd
GTXGwidjOfOJOa6+CPNnAaxHxcZpAvdVkzeDKoj4fweS7rQGVeUkRDrtoxkV6Hj4BD/wmX8tA0s4
b7uBjOIk7Ot3sqmZ5tqD9UMG80CVoW+Y9Xw0ZfiVlPPiWMpTioWM+sWJmhfnNg8LKhX68TXeTlnb
KeuJsGxHgI0wV1347UCPlPMJzTi4pcwiFdEajd+jcEaASngh6X4eKR0t9+q3cV5DG1YFxCWoED2o
0GRYVCIFiVSHf2D5SGBnVn8f2xzvkaqnbzQ/TVCSioC2H4DHBgNAKsP2trgNqRibYQiK3luptTkN
BXND+CbbBNH5iuR2bxkbsQunHz127OZJ/sjL/eWKDeQdzBTLJn6ZSYHUYwwtnzSBjKRA6/CwkPHb
7Ei3pG2xRbKIYznkNjUwoq/qeoTdKwZJ5wdAwaHOkzQRLYYflarK4TAJjz3VEIM7rZqnowFzb0jX
lO3lhWKGnVfCCy0d2BS6Qv67wfLkxsVWVEXyYNcfxNNBVQEpTdJWB9JxZxId1x+d1gGE1owmamy+
0YPkz9JXtzdQOLS0pIRbWu4KeDsKF376FljuLbGafdiuj9T0dUs/L+qWkQmODFsLCjRGYadmt4P8
WOUeIVkLqQU4vltOvC7qcEdvZIf2xxdQmbVrcLh2ucs1O3utlc0onGDyxpV3sRsjwoFXLmH+XEwP
AJkOHLtsbFL5XpbuU859EnIs3uUODOYZfzO9A2r3rV7BJ3qi6bz1ZThO/4+681iOHMnS9auM9R5l
0GIxswiFEIgIMqi5gZFMJrTWePr7ObvLOpOZw7y9uItrVmVWVVlkIACH+zn/+cUlpBOylgksoIbv
cEX2O0TkyFolsDHpJtgJXEJrnzmBsdGssbADGma/0dZjcIURIC89NufN4PV3/YXUAEDcFBJyh02v
+iQJj3IyHnlMG4wNO4Y5CBE8szgPmvdBWJaSvQq/A15G5hbaYdzS1uJ51HiwzZZhusIxKWi2bb7G
xYUYOb9YqFfRO8wvaiEv7DfkvJr6Qk13/byBwcnEErIrz8vuTkawDWNXdvVnAR7vOGMP8U5eYiHA
7ebUPYbssuQXnMRWnpzq29bLr1qs8HjnlUO/Lfb1julqoN1G23zTvM90J4Ka2HvwKnOOe3jebrC3
OCMexq0FlSI/xWRSA67ctC8oPF1rjQznRaqPXMwWR/s9nOcJY0r7FHbncrie1J0Qjmkh7wvzO2mR
8WoCPdNJkOELFI796n2G7p3+VARo0eoYGgA54OUVGmOFe3wNFWmFvmc21pjxDTKi6E0duhpiDKL1
eNU7V462mfVQ0h8VeHoa7CsnZYO6BQZh9F1lokyOxXlWj6CZUG47bEc3zMAg6fgvUDd1nnVyNwYu
Br0E3yMCAP1gIImTTrXBpHbsBckO3pYBkpTAT+vxKVgPzNG6NeeDxpxbWgrl10x6BQTjQyNtpuIM
P5TKCmL+OmBdYPSgrcZsN/W7hK/EwYfb5jq5wMHiZ8DC4wtGHMzg428Z2Mi2fJ3U58j3fI0h+MAx
UfFEWKn9Ra5OhgFFblmrFCGrVtrjMDvjAhWZB0bJg4bRQ3PpKcWg573BpEooel4NYu6AxLCjM494
W95jhn6LYw27gbELziOgV7npR9yWGYjd1CUG7WW4CBHGpm79ZnYvQf6uI4sbvAFeHd+kVxZF4Tpg
9PDZqnfVevTDI1XB+CQ4NPBpQrAXfK5B6peZ/IhPiEP1zhge6TxzDnoW7WFG0DBRxKCgwfblKiNV
knInwglvSbKlhNX47KowgVI4BdHaJtuMmDnpfooPxMiEjFHhg77gJ2AMVKIwnYvX+DxvIUDwvkTJ
AjjhoL61RAq4zVO3svbmtwQ7YsLPW0X0TAzu2WIIDcNMD1tR8OdOOSDeJ914ehwT2qwyxatR6yi3
lTtuTHEiH4CjvLtGwq40Lx3ayPEh0ZAMYv//gCOb486ES8DzIdmAI9mpTlOEoRqHPjQiDKQRaZH/
587BuyEBvn/vkz3CaK4DFNxYKzZ88qVKi9fucwcT4NbZ9JMBGvMU4lJUuUx1dPzkKul9oPUsHmM8
uzABojpnevJeYvO7RmHdQ5xhjoWALsyRju5w54NBp5fbaN4QBiNRQ/h4GE27VHa5/9SOpPil430X
04WSabIMULgsoJrDB7RiAkZwitzZ0cG0zpxpBqkoWNQO9+n8TaZcaPD2OaQbtDZNdBjLm+ItCmio
kOdZ+bNFBm20bugjozXGlApavhWMcDq50fuQ5sJlZtgHR3EKPT+FgXnfqgC7J2FkSwdhwORvvQwB
U4lKaKkUK2JQMRZIdkkPUw7rH21YYkXc5rlgJiTMvjQC1VdCAYAkO1/bKfHQy0jZSBX1rTBQGtWz
rZ5CaJs2xBdG5ni6baViL/krhzc5WUonrp064RnNnDsuY2VnAvnbywmuxhuqIniaWPKhErYZPZB6
tLaBJyZYFrvZOQz+1oivZxkcrr/V81sJkU+L1x9XtKLpjoWd4i5ziant4CRXdKLQX+GlWDgdPLSv
TXM3kBPQ0uRznvbX5C/lNp56G2c5y24PpU9qDngUgCczskGxVGw1Y9/vQtJcuVkCpcKKkaTEhc+E
CACRyutkXYCjIEDfB91ar93exnURY15yNLbBY8YUBnm/5incrHkD9uuD+ecksQDsT5sWV3QcR5fm
WSh1+nXdorNcjenKGb3ZcImYQhrLwQAniGozpOy4h684UCnx4dFuoClifsyrpeYQwEeuDQUOb9ET
/UVR7COE+Lm/papBQ2s86tdYlMCafMjzi2Wth/aQMEcyRcb40gaHSk8lwk/7UsDat+TnWDrleMcb
hwLLDLRVMeC3W7ES0Ah3u6hkZkhFGBrPvD04K50mvFsCeCp8aJytJX9daCsrvaKGD/sz527NUxk2
gziGXbt3bWlPcFLp3yjqUx4/+AYmJJsPGK5UHjVY+fiCJgbigwM88EG5wnSHwVWxlKU9HtX3TXew
hqcgu8Y8YKYmotJ5F8wLivS6XjTbUmjAQeG90HOE6hxiu9BLJs8Rzq0yW87Cv9avgwdKF/XU7c1r
SkGuHACQTBGGSwTeptejcaMPm5rgSNt6L3vPlk8muVCNtO/NQ4LTnslm3ar5ym4ep+oaSaZzA9PG
NHd1cwqwBMa1WaHAPFpuFLqmfKW1F7M+6tJRqq8qxLrRhuidrngsoXvB6QL7wyHBusJ9EWMnwr1g
Lz1D5yJsfR2wH6v+uUOmi793uYHf6Mg0vO4gTKPhvWwqPJbBFFkm5iZTKF+uA2fXAl1O57bZaOUp
hcXmLDOa88L13/rvnZCeRPMJd9ncPxXad794YpZMqtaUPw1MPoYOL/sV5YR+w7Y2QG9FXYr4iikM
Pi9keD7K9L8N78I1hVoV8YJSKtvvufOQytdBgpQjfsxitwv22XCM/dsQUFj46FLLQ7jwjYs9Pei3
kHUKopb5/qFN4pbn8O3EY9u2Ab/3Rrd2bXOJldss2ajdOmOgOqyn8dZGnoaO5IjtMqAqMGrBQ55i
L4o9Z5Ag3y4SMFw4cK0nxhy4VaQbK79ixoLkDf9Ks3XZJG7zVqf73XKEWSsWLhxXyeVJIImhaB/A
k10ILti04UKcn7BhoXWhmOrbp9j0TFw4AuWuZPq2beG4F1AbF7jNRavSVa6CB+tGhlWQxs9wS6Bl
Aq7h4AF3Zx3Q0e4bYHO0M/E+1U4hDAOeF8lb2YHlRYgYkF6eHUiYhVMsDOECOkkPqYZxT1MGtS03
Xq3iWkQbSOtGPqoQ/GVYdthRMZTuPWNDGltS3qN5dPhw/yjQqe5I7e9Ez5PsksDSUs5hyYo6x7Lc
4AWMdakyio4f6uEhxxy05tle/AqizroWe/yuLa/p+AMoCkxQBNsQ6VYsLXrO5uHQX/IL5JKr+Egx
fka9jqrjjruO2y6lIwkhoLfpplh3rxSi852CG7f9TAaZGH+Tc7waSpKQRf+VY8sIC8tIkAz3m3K4
DfF9it5QkXTBH9Boxf6FZCCYKyZ/E3KvW6r8SYUXqXPf+TpyD6zD2r1U75QUY7NV0EAbPUTm49gt
gRCYuw3FygFagK2BToJa3FrmJkkOpO7sDft+pJ3vvoXNmVG0DCOQoUflrMzyBmWlZh8bYJqsAO9Y
lSjJyAj8PonMKgmnFquhTvJfguBxKq6wAIU8DrlBe1TXvnQfrHPI14RRLIBSzDNZLNJaVqj+Ho09
BmO0y4I1EmTIwLBNst7tAPrGZiY6gFoL426Gudq3ECULpzv/3K2EoCy/4Jhf6xsFYB2SSnc03Ohb
2kGLWUeuT3dBCC6xRZDyz4nLp1nA72vlrgKewPbwDRxFPsmJl87Qup0z0XelscHaBzWp2u1DMc0E
BkQ8CusTHxqweXVdXbcPIyI5bA3yJcQkaV7BpJFCFMcbRH69uk7MExcsE5yG48WNyYuyqtcQ2XB7
RYVPM0TctLXKIY7OmxpBLoUYAcKl6/Dao2qFPo5YXrgyCvNVllJF34vfLzOnmwmFN3H14JG7bIOD
38bg265mfQVj9GtAWvudpvPH1SRW24+zlclsJXlkNbWryjyY9GGIrea1fj8B1HjpTX3IPOMU3+QP
uJP5XnWEeLjG8ir/Pk8L+o9FfwcSAItb9VfaH9ByzfztWseKA260bLDcPxFqnDYJ4kqw0fpqBddV
+0ZLfgUJ+a54hqUEfZl5K2dg8mBD3lhG93R5CE6U1/QpN9bQfYm3qfAt4VZe0iPBKAxsUK0yzhM6
8i2dLw0SbBg0eDbN3FPxrGGIpj/ZFr24dOMQ99HAQsdVZwf2GMSElS4CBg5MGS8wDYjyRC9qU08y
owyvyFywd9jJWvWjrKDaiwdX48y39qPhOuObXp+U9kZpCHHHJJxjmCQaPmfeWv09I77kPhadUopM
Cny0BVqeFl2HmSRYqU8LYCx125WIXxhX8XchzmQyCwnowyM2gB0KbXalqsR9rzhnPvB7pqBIcJZM
YPxio447Vrh+lvMNbLAzcNtqpCBAd9Uz1o1XOEmBjKMbOvLW2GTbL7V3MGzoNSbedAN1ERcEIIU/
+RYcN97ocEtR8vNvoRAZxfYmoTKccZjMSemhMkekEkBn1R719K1Mn8qmBdd4njGe5hwtDla/50kV
u37LV8PYgL0/xI8RQffa0LZZdIVNZQ4RCaJAjFUpBfO601YzdIWUsZIgQaYxiE873yXRJZYeuoiI
nBO7N/gO7jjg7UWI9fS6hnyCcHyHLB6V6CDculJ/a6MxZUDFFLlblEyFrDUUcPSZ2Hr3rnwAt+rf
8z0BJ7v82j7pD/F78KYfSvjR5Lcz1lVfjWjpvyr45UNuW9Z3NIRQbBbzDYURNST29FB0xUGBYLs8
4caBJr4XUwENoAGSyloOBZU3lJ9QiKBHJQiCvix+gevLLyBCSb3GKBpZ1rZAG7Gsn4ndpWFE1izB
vTMx+I0XFc+JlT2B0yXXNaoeQJFBfJEABQZzAgbYylKTNk3+PW4oIeH4pcLpsabyDvYhIg71EHdn
Vb3rJi8NYTsDuizLfDVJ1HUmNypY2vo2x2gGc4cFZihZTbYGk6XkKqAQrDz8utWRukS5Q1dE+g29
alfuhHuP8Lx2JwIhGKgIEDPblK69lLbg7F/vYNbvpsOGAsdSg2qsa+on9YQejYWsq+QS4F0Cvzuj
98HkC+ekAcFwzhyqDC9yeY+Sni4sYgYDzE9J7BuL+Q3BLP2tveqZan4L21NEv6GfpgSHlGKjXwUu
VLWxpFFa2nnAKEDlXdpJ3CDh8KVvip3hAte1kJXciRwPss4V9JZ86zuzWgGHLBV2DCHQNw96eTRx
bPaDVSZE24upwHyEYuSgmHReZMsyPKP3dgNb27SYCOIs/vWN+rVwEAQx6glbRB8rsvmpcDCz0Wyi
dBYyTd86gTnXzn6S9wyCQhHqdGVPS2x5yUg6YoAsML6CC91Zl4HYlhxl4VUicQJTqy1HWP4HLC/f
rZOMSYi0iG+Esqrw2u1bfj95ZFdEO/sxaHZD8+h0LxJVIU0hZL9ldWxvCldAh/09iPpRmFPCckIl
TA231L6Zp+6BEb6wAoK9jnVClF81KGOOlpdSJy+/Ee5Ec5R7evMH++hfDxtxfxjLOrggOqby+f7I
WjwZVmsIrjXWViT8MUWhPBf99iL8xgRgNXrpW4xABIXLxnoTdngjI3p8z7Y1ipuX4S67jBTjOAvi
tLts3FLfTWJBUHPTahYQtqGrLdCoAXVSj28YO10RrrAGGUKAcuqvMZnRQKPRLj4PN0jFmGrP2Suv
5X9Mf/70XT8d+wNOkIaS8V27fXRio/BsqpJ0rT1AOyFXDIdMdG18+Rz1Fjpq8w/3+lfCt/h87d8E
6E9TcLke+miGbMHnk6hVM2Y7YGl14u7QFmY4OrvqClps7n39Dui/FBSfPvcT0TxMktapJTh7+D7A
ppqU2xTPZGEdvAVeSnfWRqQdyTvjVV2T14EmEi/I5/7B3mtbVdpyekoXROD1BkRJcQ3zmiJ1xCL5
cXwB3SXzs0Lqz8GHvo307W8fV/+vTHb0zlNQ5IS0/xjh/ulf/+cYvdVFU3xvf452//mH/uf/v0x4
HtT/ngl/d/NlHDw/+/7yd+a7YeoGqhMd5phj6+gl/o6DN/4izV23UMgjtbMVlVry33HwnB6O4ui6
TTApKvp//NffcfDWXyY6AdkxHHotETD/H8XBU0z/m0hEFgFh2zKKS9a9Da/N+LTqJVtVhyCnUnaS
fqNG6MFs/w+7vPgVX33EpwVucgI42sBHjKT+2kW4MTHBhx7d49EThcPhh8fwrwX5Y66x+G2/fhos
FvzJYEapn46UVuqToJVlOOYTBMP8XOiZVxSI0PCXKuJbqeh2X3/gJ93GP28htBlcCrFG0xHx/Nyv
OEZRV/KMdMnu+wOmVsxeC5uxlCKvKn8C7QMuJJS4QN6sh8k+yqZTO+monbWtuNkTjM4aRzhZMm++
vrLf3QoFYb5i48vOFX4qQ5RYV9JiHn00ctKl1NJtOIjitTsE4lnXJCSm45920Z93s3/djB8+k9X+
Y/Omq8FkyjJ8ngQl22zg7JG+WGhGIdqWKORLChOy7ZY5vntSzBx/dP60n/7m+f/4pT/1Z62dmEZd
8aVL+PuxHO5DPdl+fV8/SaD++SXJKEalI1v47X9eY7E19YUdtDxxnxmgnD/n1KQSn5XEJ6efdmam
H3uzOzRolJ22uALwmK3c/cNViG/yeaVbsiFczFWIqZ9f3Vo3OjVJmBWZPcRNBpCwnmegyqlJGR86
XlmFBDhh0hbtY8NhASDnmO6rzL4Lm/b89cVoP8uH/nlLwIA0rIEVlZBZsS5+aNodf7IDrc/ouDGV
oTlMx4zIVAb1qIgkE1ReqHyguWJieZczaSgiaEqoS9RJ3ztYRLTViGPzeLJVaESMnDvFX+fIFwK4
JDHvrBynXleCtjsA/4yZdeaZUBgM9Pd990d6p1ilv9xanScM8drgzf60iVR1mZt6iAKj1WdiCymH
G5QJgq8FozyrercMC8StTAn8bo051VHl7Zqcp5DG8esbKzaPz1eCcodQB9VBEW4KsOSH+5r5Fi/w
kMOPq1YyYuVomFynzq7KAmwTGpBG0ED4h/X9qST558O0ZRvaKSk1HEOfDgUtsBW/biE7J/JtjEWK
QSTjPEQogGDQzAOhpmKE9ajQuMmxsUe2xkCMeJJE8sSOFkMmdibJUyfH64SjfhdsxMs/I8SRItAA
K7g2E/KPnHMx49sdLSfNvNGmifH26NpxwMCZoUlZncsAz9Z5oo0FFKkggpCdbszdmuuajD+RvLUP
Q9lfbraFVEq3LBkt1afHPoe2nUitBeYIDU7Rs1Xp7Oc029raszpiW5W1MByuTARMqW8i6YWA3+L8
CYcxh0ofjR1qYSyRlMxrk5eO+ZeTxftYg8laRE/jiNGAjocSqa7DeK5Y2KOkE6/Vk0ME57tyPEvB
GygegGuybW71m7QmkxOS1zzHl6lOtn2Nrht1mYX2LS0xOYSspFrpdlT79ajB1SGFLM8I7uZ5iRsu
0500GL1MLXAr8MMARzNE09HI8R7IdD1WzIZaJhMFKYbwCp3hpIXSidwcxPPVuQ+Gk2yPW/MpuK3D
8jCR6IBD7U5u24UTSms9JsFy0vYGWrEkVo8m2FLSM80PMs9hsOPzNhQRX0OEY4GqikszcYnshsAd
HN5nAJYuxxFF3ccAN+zZrZk+VVOLXAWbDZVeTUAFzehWxChOBNDNo8oUFL6m3TL6u5I1dSvufEs0
SIFp5BQMG1WP9mMd4L+HtEPrUSbre4lfxaYEMRUec3JEgXm0g4lURyhX0Dpbsi+KJnWHLMAIEId5
FNhjA94uQXYq6/GkDnwxnWxlhdjUpD1bTXDxURTqt1XZbDIT5/c53DdlT3JxeF3n6VWAl6KFL5BD
zywF4boL2rNtk3Eg/EJGJDDWlZ2n2LaTChxE67TsWdPa1pccWJJ3hqZvTdMGfuOENLjuyUHvxQh3
YSJ4g6ilERhpQ5Ly12K/LMzvIU9XHELiiVfpmVJypeVrvXqeDP82DettSXZZRD6AWCIh8r4xQMhk
ChvVDusZ9uN53MaLDJ9KI+INlm9lhD9iI144QuNC0SBhqJbiyVnnkic+ruhnN5ibs8Nvs0I4kYQj
6rBqU/smCYCY6c7Fh1n4Ts0pjG+z3UTciT7gTnEYJPDT8JpfVl2+ixi+WqlnGu1ulGa4qUel7nYt
GIeE7YYEnlFiapqrjhdDxCxHqLvY3Io9WYpkN/ENMuuXdhq6Kt+oio1tkAQopsNLylygzrOtLMHQ
gyfTEfzN+FRKrtHcqzG8CoVCLEPWYvcb5vW5dCP+i9HzvHkkY9MhpvI3tvC1NMy7Jg2ZxuOI0kuk
pDMJs2Ebh5SycQZAj/OZuKSyMxaZhdkmfN+mgl3CaZizOMc5WkotCxQxBXpt0+BSM1pNrDP4Ka3A
JwrOl8yzmHmIKRTNaJoAPRwYMTR9A+mXGt8fVmowrn1dfFC6EnfUZo0VOi5M6OACXBzzgVoL/NVO
OS6xNsj4uzTZZcyJ+MaeGHOcgBh5DTKRjxBOCxluisTF8XfXcBzz+0K+WGROq5ijOzVmV+rhLOtw
zmBFEjOEGFLajD0FbYCVRAhm3OAGrODDGxKLKlv7OvhON7RPJriJDR81hq5YzK0Z7Q02oyHLrmoU
dMyiKq4kBSK21AChC5lnKYWBzvpXb20Fia8S7w2FWR9PV9QQCcN3pY6eGmoGncl7BOit+ww+gQWy
bDsMfEgyMUSB7C2BghpPX5/Hvyu6HAFFmDIBFM7nomuuKzO1W9VBiFKfLRsAOSctz1D/cAR/GoL8
8wh28Pm24OubtvKhR/rh3I99PS0rVNrwpY19FjO85BvWkAqClKBL9raClBQZJ4loynC9hltbQxbA
c7diVcBZtSk9fV6/ucE0b0QLQoK7bPgPWp88B8ptyzzaL+uzz8Zitw/WmHq+DCZNCfn1/fpkBff3
F8HA3cKe0zS0T01Iq8VhnvnYmQZR/OQPZ6OCP2/gWzg6t9QRx0RHvWno21jVmEpQRmMtE+RPismI
U1NRt/Dix/rWVhi0whT7w9X9rtBD8KB+FNGK+VEJ/XCbVSMdUi0F9JkGdgup3TUFZsv5/Dq2s9vC
fZgdGGnMNiy7IWaleomsdllZINC69Ic2+bcr64dL+XSjxj6TssbiUgxtPFkVIoCwKF/ixrr9+jt/
oM+fqhxLVnSNkDBLYYV9qu76tIoktQVwmgdmILJ+NC1pXdQ60/R8NdgJ95oGrceq15pWHXtTNkNh
UPvDhDLXkTbi2HD8eifJOFE6jhcU54I4+qxjiwi7P7Tzn9wfPtYPtRjKdcvkVVA/erEfnpAZTHVq
1QqwHDQ7CdOREGCzkThg7nhy+GGjRDQYErH8+zQjpIq1MifXYlPMqDe+vne/gTIsJICGxakrG5ry
6dZJsaWF1Sg7q0x5HuESFXJ3EF1MRMWb5n9CFn7Tv5N+oCmKoeiU4x8isB++ulTqVpGkjMBViLMd
dOoY9Q25VaU6kQVEWdM+f/31NPk37Tsf6Ti2Bb5kGdanRZia9Zi1ER9Z6lQkHIodr6pdB5sIAwRs
3+MU6qBPBVoRdMT/IkCNaIaWoGZeUBp7f0i2Ysk0CYPQvV4ZmGnDM9FZHrO6NaaUuib1BodJd4Jl
IgZLSU5xKPvrORo3ZSG7XYZiZejXQ1UsZ0xd+fFs7NeUXG4dBEfbzLzehMT4GsAnKTPpZkzQplYN
wbnkDdiOFyXa0Q6NfYvPYRQY+6SJ9k1GtVrH1xm0Tqs3tmoBRd5PdrXVHbqOSTgZ6uw/clp5NRIN
p1uJeQvLqx2p5+Nw3ZYaSlu8uEiX0QR9jA8V+IU40MU7ISrwjv+WQ6kSO1yZ0irkwVFiDsmMT+na
sz6xQukBplnfK/Ls2nRy4s3rHI7hpj5L1FRSyazVIWgWmbmoeTn3GuRF1MwydouBLq2kgr64jfdB
mHzveVc1YBy9Gy/SK8jiuaJM6rmBRjS7SQytuqRpiJqdopDaS/2sVLjY4iLZ9+u8T7c+RXwoSxeb
waChMEYfgr2ER3dr4UKjtgcTqmAZH8RxM9X63ofui7FHigsQ0qFEOjQOxlMyt7twvKblCOltT0Mh
nI7HsUmJtemZG6EsJJXXp7hIgYRKEDEZunrU3E7ELQGnLSdOMVEp+oJUSA0d9i9ScmOm8MrpUSra
JQszp6Z1vInJZVqH+wGnKvEk+rY6y1lwcSZUJim+inQL/IJoRkWTHQTOpDk3RgdEMGrHoXnWjHRr
0HhmVuA6Ga1EErojjyPsX+OhhGt5W/ecrBGDbYeuQo6WEXWPmuAaZzX7zHwz82f+iim0jDnASYug
YgJ86nZyO5xXlS5dS9auoabS24NSTW7EfuXIyhsqeQp47dhII+oV686nO/YdGol8OonLRLO31BOK
oJhlxPMLoJs6MwUovqCGOZ6M7NyYt1pXeHFNi9c8Yzm9rAb8xSk+bZ/CF0c0pdT2AxFU5RTutclY
COwijBDOTdD3C2AZIJfCSK5zYBiB9mJFTWN5zAmsqWVjK9U8Bn5VVzGxjiQfm+8peaLu18dNI01M
zseTWLfmOJEYBg9/wLSSd04UIJnT4F+ReBPVhi5nBC0NwCLtzuQEaX1eHwgpKj1dZFNjDBCcpW5t
IpLJ4QfJWLpZBbcZ0ZkW8YBojxRUp+NwO4WnWW7/4IL+K3pnygY+S46GxY7q0LD+DKkQcBF33B86
LQgVomvJ9JExcXeYaQTEUhP1RpQEN5bFFet4JTOYrTXn8vVm+/OQmIONywDzNwHdNZX9XZQmP+zu
hVzJtawxJG5SVje9jh+IETA4Utb+oczR1F8OLoFUmpamIl03bXb3nz9MyR0pz6XAXulGvJcEFT+c
2hoPqfCSEXkDVN6p1YtA1Bo9uZaMcF1xyITaxFD220Dj2RnYLFbhZSrs26Rn59LUvezcjh0bTMiM
KQXaGYdXUwfMcbpdaKJjVOzhMMJGj/m4rLvTivh56tH8SabkxZDoh6nZGYiOigmOvs0oXHRiFsBB
WfJyRcZWmWgIcZm31cEdTDjuoMWzCWlzsCfXmmYo7TqZ2lmy9f3u4NBwFJZ2LBIgCaCIxoou9CiX
htczq4eTI7j6OUh7MWB60w4LtZGfnQTxbXIjhdK2SIN8FYUmAQQws7sweIhtMkpMcz7lCmatLRt0
lPWHEspaguOk4dyoM+BLzt4+Z55e47kxpLcNNkhadC0lxVVbZ6gaqb6NVnkzNeG7wfsiYYWe7duG
JY/3z6T6TGizlejgxvJZTsxFPkgELfREkUl7XBEEupHSmUaKfdP2xbOahezY4d6M563Jhj7J6VbX
21epDt+n0YSuYgMbTTethImDCSbFBiIB0TWBdDHa5iWjlCuHbCv1/k1hUolrMD+DSvKyJHhoyUKO
HICEZBuHEMGGysfTqV+zO+2H+6Gke47ivW8j0jFICzc44QWcoObF1QD2pXEdArhrguBStfKGM0hL
RLqy7Umqc5NwGWDWhJe3G3GiVTI9Yl1tJsRJNmhRKpF+xyJooJRopO6NCh0wK20C9NJMKlNYtmPw
1GGSgvhjX8YDNiQBdBMK9NK6UwZiy9tuqaS5FzpYQuILpZfS6uOjnHgbQNOPcn2fAjlaLdgKfCdx
ljhhtkoMtMbwBs0mTRAycwZTBEzStcBATGw/fVyy04Sv36SeNXyTQ3mXxMzDY85Lab5kg/0q8fKm
ef/aoQBB3oCj6KCbt4WUeh8xsvZ3f4Co4gyu4xMoKPJvdB/sxMJ0IbprYeH4aQzRccLZWXSut6mt
38Syp7TBOaq7k5YinGRzrJwMhuBKwEoxx5No+Iy6Ppdy+6oDXIRDd6fD9ejz6NGE1qqHDbwOJ3uJ
EuQqaumi9r5uW+u+0lASjOjxVGTFRgBZOV5Hg/80qarGbbRuTTu70rFIyrG36m1SdfWtwAYGFrHf
2N9GC8xAwEcc5yqKWYlol9IP1iaUl65AVzlgHEl6aFaAjyKUa0xC2BRt73TPZuTgqMKoojjXUvsa
lfG1jvuWhtRAlNLi/2JiuBddPbin1zTEcYaQvoM3UaZEVf1iK/W57qR7Wx8pXZR9mF1pdgwsgKuo
KqIBlX4p8PEgz19mtd7EmYae0aB61QkvoHmL4SV9vaH/Zo+1ZWwFcUtVKJ8/zwFbAOxsamRrZTsD
hTE52ZRHAhNt9NwTcNLXH6eIPfunPs5UGTnSEWqajnb/c+KzHJnhqLUY5vakQQRqshYFZ8gDkk1R
WEnYGUGuL5DYq384T5Rfzy5hnogLimObjEk+81Imm/9m6rAZS3si0QSrGoAe0IetQHESdCCgpEha
kmdNfgmN2KOr9KIwwwmCRAOQooC1+3E3/h8QEW6LjL++5Cr8r4wGcTlvRTnV4GotPIh/Xd7qpX35
6V8owaN2uu7e6+ny3nRp+0GGCN4L8X/+3/7hf71//JbbqXz/73+8FV3eit8WREUOueDjj3bf/vsf
mPX9sG7E7//XH55eMn4OPv1LVL//8hN/sxPsv8iT001DhkAK0iQoCH+zE+y/BMuAjltMwTTYBv9m
J6h/aQp/4PBmMbCD1fBvdoL6l6xi9eXATIANThL5f8JOUK2fARoblALWzwfbFuaECVDzc+FS6rpU
S0YGuS1A7iXXJXSkjiFcHOAxawyHSbEtgpSQ80ajcmjsET5XZyI9tbWbygpBAxFmj+gHWsyBlf6l
gEepEoiAxbLXwcizMb+3Bntl6m9iI1XqeRNF0WOCUFePCclrAL8HY1+rMKa1cKk24/VgSneWEl/a
Avkdp0sZMJgobbfOVAQOh9muVnpXLrpUvSZBSEdTHNHLjCGhHY5E6ew6IYlWibFTDTzJsrC8K2ry
jucUzntez9+BBBedln6vCzNd+NMIK1X3m1VXonEY+5Us3WiY8UZdtDHRV8pIo2PC1saydHvSFPIK
kX1w15JvEyXJYVDU5SBDUuc7KZorYzEYkmGgB1gX9RXd5qRf90hlivgYdd1tP/tP0eTjzKXgm4Ls
Dh+VUXoZFQhZtDVlLrxRNYzGLeyxWmKw8tCrtPtSAxjDn69R3oxBPg15BV1UUb/PBspzCUI+NQu+
IDaCW5tHBR3lKleUTTjMl4AWvNBwyalIGXEG/dRqijvrrQ1ZGWn2bJGVQoOQ3uqoM6MAU/xZ9YoI
PkE3RTtTtTbaGD1aWOXVjWoh5H6K4vbBNyM3LSCdVgo+Itr3DgzAZuJmB6ZbTI++iaVLgXmWpO7H
xNlz6OMzjVZzmNaRLWElgqlfjcVlW9nrTG7kZUgXX2TdQkNXOdqSG87+RfSMwYy1AtTknPmgVBGv
U8LyJDksiIezg9+inzE2TVJX7xgWVtMlNIj/RlisEdYRjEwYNW0zmZhu8SjLMfKS3r9qkjs7JCNF
Kg5mme5jG+uLJPne2eAyAc8dJSlBk6DwinRlWYhB0uqtDOWrOnOqpc+7Essc+wMZKVLk2U1L3Gwl
76f6Rg79x6nu4QOm3cksRU444XNRTUrfoOyMMTxMwXTtB6VrjKrnZHizKSWGNONsQmvRXVki9SLk
25YpElnYQt+Bw4ijnsnRRKl/GQL42P6pC/GuZwWQtE7cULxWxvZFcbrHBOfRxZAAm8hpejbV2pO6
XVn6B6l5tlMk11qFEuYxtpiG5hIdSX6rOfG7n4fnZG4Izq7Ub3Zg7ZORMICpeZ5q6oNhbB7DSE+x
eiIadBisRz1ia3AK89FMzSsr5KEFtvN/2DuX5Ua1bU2/SkX12cH90qgOIBC6WZZky3aH8BVxBwEC
8Ub1HPVi9ZG5V22nV+50nDpRjRNRcTrrrLUzkRDMOeYY///9xzBBFRwN+AyFplZ4LipEKXm+N4Xx
IJIY9GmR3f7chT+rkFg2P+3N/1y2oPkiieAojj3m12Ur6iWlNIYz2YLyYxijKo1Jiske/nyR362N
MjPOSRZg8Q9fmnWldDmrp4qLnPBjlwyQ1P7+z1f40iv++T3I1mJ74PDIYXX6np8OqWMWmY1+USTI
7fJtogvrYUg2FP2rZDTnpWbNsjrdNycLkvhZtdWztTsPJRFDIDqsIn02ChUbJOQh2xgUeAkY8AXr
TauA2QhGuSiy6kNhev7jQ/8/KAX+y2kSp37sv9ckOt35+fW5/HWv50/8a6/X2U7RWpOJo4hYbP61
11v/kHQZSKep0GaeCoFf9npLRmPEg0bs7A9A9V9KROkfFvon/F4yZagm0aD+q8755yvyUypK3fOb
V+arAHfa6tFeoGX6qWb62umv6v6sU8/KSMewVIzVvs3YnMvi8hCX/VYi6TSTY1elSxKFCGNTHeon
CbfqqHxoF4CEn27dbz4OvaC/v8MgS39MSIwfCXO/PvumVSdxNEKAuMQKnD4V9xHVblSWr1Zu3SXE
lyAWWUlR+6CPGPiSeFkBN8xRDeXnmhbvsFcZQ19AK5h0PqQBvE45uLGGFh8gn1E3fh2a9L4vq6YQ
vDZDOlY7IshvIT8R0LtsMKaUYUyQmkUgFVNw93Jl7pEloLGErtzL6tYsqW605srOlYIHi7eXHjqZ
0tOtN9ux9MT48qQo8RPzaqAMqVdiMRKHPhA6YVEp1sqkPwEEVTjfRUm7FHT2aBD1SfIRdQzUxdcU
V0IPUTNcJTE6fJFY0eEjgnsi5k/hgKEQWkAL458h7Fn9qNRnNmZuBGjbjURoXQO6tjAfLyKcEmt7
Ktc5ttgWwlJESiIDVrLKKc6sZUT+b5jCATnjfqDi0kTIB9qxyYKMxoAMlqwSjRkoym5ShmVcTIi8
Irqvw2NWHEZwzgP+5lqf3OSLHLCYAF9WFPCxohC7HsMYrrNpF1j1RSFdNjj9L2A1ZMXRwKxmCN/P
9H4Vb4gx/0cFTBXwb1gfdAJ+pBIDOr4TSccdoQ/gCCnKmjhaSBxAm/g6L6JNpV+DMo2mirG1tfJN
MN/6RPCFkdZaL2irc0F8QXN7Tgxfqu/l8dYappuWE9scWVR0F+QqmpAEJ+DLCk4lHaj7iciXMb4v
Y54BhdKBrTTU5NsTAXMncuGv2gHKgV6TdH86N41tnatdpWbHs1n2jiXIaGFG5ZkAwrVYY3ap1GZb
qcNt1qSPsYABxtJAZ55pEVAfg8Tq8YjlY6U4qnosa7hlzUg3OGl4mNJ+YHOXB/A6HYc8JUn37Rlu
mFGiuTmLT2OVo+KLQgyT2YHaj3/ncC8LGSxURr1HphWgCHsUxoUamjdtdZ4V2kfdPbYacN3yYPBe
nTp41KkCuGUXgudOs5dkMnT2nd9LeRA2CKhMAE58jv5Fub6etF3PFm/gsIsAs4nt1RsImewb/DMi
wqAWoCBtxWum+CE47g42mQYThlSsrAudSsgcy3xum3U9NtuBOI6KcK6S3ytdodm4z/P+Vs5f1VAN
uhTGJgWdMpL3CTaK4WzMzR+K8SY1ysbruxZb10lflZa0bs7zC+d1yuugj59Tlcz0bq/kBNIIL33G
PTWal+i8kws8y+HCNE83hlySTX5IFMs/848S6KcIe7ZyNQ/5lZfiEFr7QTLmqf5aMC7BzdPeGrSb
5Gh6CLaqsjBysjumP6p/xDzlNZEF4tForGUnn956eUVih4q4S+IBDKWnWFC2SSc/icWqr0RHakec
zPLMaiayk7meGm5ptW5PQUhzVCWqT9Al4vL4/Fl0/iHbvSiEuRjm/jLFn+jhXXwRXpJiwCpGY0uB
+EklG5o7BT+jcr0TIyCvUbhoiSnjMHV3weUuIvsJq73eNYezjG71BIqSN2dMsBjlw6NVXdanpEYW
ClVp3JiMMa4m6MDzfYp48IIurW9DP0tLfmrpsjGFGidQ0r5o43UWkv2lMVm8lC/tRdmXitTaZnK6
0/Xr2+kK2o+IVTJUkFP60+KUm88aJC/NeLP0u+RkodMakDAeI9U7kb2lS5WbqWS0QB9KtRLizltu
XsFUxRs1ET3LapYhlJAosxhNwQRonkv1Jed+SSIvn/oWhiwrsUL65MZqzsFF7UllqhAXmLFXoQ02
q34pT4QmtYqfZPxhUgV7xUjHQyMRi2eAkbpIN9eztazieFm0V7uMzs+CSu4JLZ8hQ8hzGsBNxaM9
NiJt8W2PZSnTN2yvoAeK+67p/KwzFvI5Wop0zAyVMOd+OgkLpBD2mMmN6sXsLXJUGPrEBZneFhlc
IyE85rAb1NMyieMXEwfiEIu32ZnW+7V916/xhtRuv8ROVzWrgkcp57xbiCiYWjY3Xzi/NYa4qkTW
81hUg6jPgX4OBZZYivRzkt5qDLtyotqHm4LM3dMJ4MCl1zctHh/DIAILsV4IBUznSdeiamd14Z3J
c17lYA1T/saBvLLMrJZyrjMkezN7xJCdtYh/2JQW1fmgKiMJmCnc0kPIeTWzYFkAnBEQZlXI/obu
NYM2c2EsVoW7sovd5qr6TcvYCtyMoOqB0RK2Nqy0pPBEOIhVG3mmgv5ovI3qF7ETKkdt8IKeW680
5I8UO6qRvmdaDU9G9FKVWARZkGy1sPZq/WxdVPdSgYljn0OzgDDpWqeo02Msp7kjqcRX01ZWDNjP
2C0lCzUgZUYuA3LTvSEjTL46OypwmPzc3Lba7qQ8V2T0VFUNB6uzVdlwGWKReHqnykTWcNpj4cSV
ilAQh6xBtOoZgPTEzyEMnXyjXgsGtfHqkpBfOneUZW5/EVZ13M4uNE5ii0Vp2IWsSTEykLIOipPi
mwr/Ko4IWbrOTgL4outbfGbHKjN74O2LFAJMCQ2SpfdLs5PLkkEjVudpys3yeSG4MuGduSZQaui5
aLyYA7ity/CoM/Wpuo6hAF2B0/7UBKb8jAaBpoN8d40f45E0Q3rJ9YXuTfuYI3rVRjRLygQS4HQp
vLRl5lvXu6bKPUm8iYfcTwBaiGagq9dNEbHk82ieeUEVVAntR23urBO7NGpVhl1Cc8xN4uK5UXEO
RYIBuyw9ZRa0q5R485h0mzN+NzTnWo4c6D5N6GgmtgQuKCMCCNsHgJ077XJUsNM2Nck5GiwoE/J8
DNuOpxAtZX25KfQznfBwdoLcxZ9zBIUkQ007lMP5rmSFynpwUtSF1cASKghByrqjCuikxPOKXk4n
Yj87G+nDMMwFedVJu1LY5hxnxwgDtFbdCfW2vNzFpheFwZDckdaGwOGoRsDRIrJqhUQMYuNtnCLM
aO2Llj7X4i0+jTdGRzZteVR1JCSNwkeivskRVkdwE6mOrSwp2WWms9yI37mP6QFZCBehnXWLiMRX
Mb2xzq0tyN7Iplop5805Gr2h5xcxjpd4sLuBCmakII38KLYAqjSBIRl+14H7hcATZsa8ugheJNco
60/zOGv8gg2W2t7TKW3OF9Lba9o/sbwVNFpql3RDb5aKkAdoegHJpKdt5BkKzBdjjT6LckZeAy5x
p7vfjHf19cYkq/J84Wk8LQeBdAFThORkMOjD70jIntWA567Y1IUJf/JiNYJ/oQpoDUZH2XBjEXVS
tPQJcQlfSmhOcr1QU1It4nimcbgdrvdhtjBTuKW0aeqR9mMsrxr1SWRZSic189wSbgTwCnn30tT7
EJm8VUClh4M7jmQyUfJXCtmJvT1ilm4lmLEt0VkUpTX+YDOTIacqXtiJazUXnVBiQiVFzqjDJbns
jeJFV15TpfA0Ev6SrvW6mO/c+LF8r8sxCqgGNF7sJlC4c+1NGZPlkCxSOl0iSOGu5KtnA5r2xC8B
xCHmmlv8KUuYuDIZTP36RAut6ERPzhAcjG0RaGq3zk8gUa/0USsm+EkynYlwRjThHO+LY13xaSNK
uRIDYsn5rhbyt1B40lrhw6ykfaq125BzPwRARabaraHFknv457Pbr6aJH10LQ5lEkzjAcF98HU+k
YlQh3JBRSwXRXJkzO/TB0fjdNyLN3zR5DFVRaKAr4uQa+NKblhs9FQwJuJrOzoSZmg5oy+/45+/y
3UWmU+qnDswlb8Nev3IRpQIgrz5bOUBR7Rv7zg/h2r9mST/v2Oev8qWVJLUgBssCip1GLpb5Ud/G
T5YTzkVrorFzKpld5wbG2NO78R+ya/39wl9UEIMkRHpF7c/s+za8HixWhj/fP2m6QX/7apbEcdLU
mVzSpPjlBnZmazVjHCl4zAcXY5Ibq0Rmsir6udcfle/UJb979mBp/5/LTaK+T79XoZUiQnWBUD93
AhXFoPsQeGPoJ1vENQj2BOcK1RhiFSg1Z/zu8r99XD5dfvp4ny4fdzp6HYPLC/MpPoqYjVtiEE03
DS4LyAssHFMs6M+OG8Ouf9O6+eaq6hd5idiLCoo/7nG/mIAmiVeOxMe72MxnZ19vlgAu6wbQeej8
537cr0atMlfHrm+58ASJxfU+5SwAjzf8YnZdasE3V5vegq+PkiZKGMJoe0E7+vLCG7E4XsYsUZBV
2VeI5tAIibp0kNAH2ax9R0v4zcM7jd/+eMUvb38fDVl4yXk94IMdEIEH2oPh9ffkXcyUl+hODaBA
OfVWmXWA7BU/2xVEFUde+Z0K99eB78/X9PM3/7I+yK2OtLLhmzczEp6mvAFCIUwbqP+MjFR4hWBH
H1lhj+PbN/f8d6/v5yt/WSDC4TJchI4rC0uU2F7nh6606Tx0Zc60Jv35at99zenn+PT2oBmJWe25
2NAvTcrcjDyBMHnR9Iv/5wv9ttn5+WtNn+TTlaqWaaNS8cPC8QmsYz3h29yQuDLZAz8ISYaxz0z7
5ut9e9Uva6HeNtnQTDsWhA2JUFnFjTgT2qZih+ABWB4ssKSelHzzGP92Df78bb8sihdRRRxkct0p
CQCA4Iw1WJ9Q2qzBmmB/uyz8bhHWSK5VRE67hv5ViqFqqdp2Qs56hIRWhNlGbOgSEvgt6VdBsrSg
alMU+fmeHMzvftmvi4Qq4gwRKTww6FPEi19W4KKMlOTcn2GNPdBjIaz4tLdm1romIgIE++67JUKa
Fp3Pi9KX6/2QiXx6ksK0o68jcT2Uyvf5jHMKMebpVp2Dy/vud/y6HP24lqSYhoT+XcYc+utTK7dM
d636Mv2OklfuCg+O6bE4vpLfZJ83rQ/xJvnumf1V5sLUf7qfWG3YujW06V8VAGaexW0qXnlTVvqi
99N14yU7jMVu800597e3Y7qSirMHvwFDDaANv347AT1Np6L/dwcvBFl4oO9kee1LSHIHuBwwyndC
MHxn8J0e/a8/HwAIzUDngDLT+vJKJqN6vjZhD//oMtCXquijcWonSUAU32FT6kXy82v+//EYUhg2
h38/Hts/vzz/Ohvjf/7XbEz5h8yujseaHFaTWSpP9l86GP6TZjIEJfnpx3CM/4SWvj39j/8ugeLQ
RBm0h84f0aVpAvvXbIz/JJEfaqHWMH+Ozf4TszHkNOiFISRBVlB09W+j3nOrDxk+4+lEE2pePdrs
t+vazYOYff8SO9p7vP9uM9TML8/mP6/K7MvgO2Dq/7LrX+VmHE6lRbKOtb7UwbV7C+/S7g4Q0WkK
SIGSjQFZN8tN3O3O8kqDZHGq1nKxqcsNeS6EMC7xjK7LWbzpZCTyNvEui/BO2jaz5r54pOtO3+VD
3F2ZRXjFSlxEc/hqt8QmLEizwLrpKacdoVpqvqffL5HnuWsDDLvaChh8kN6fiWWFUBdIoK7s3eVF
OyqrE9uZ7EMLwITqmN3LNCGwmPRYdgGtDxpeOcVwpZtc80IfLnaQLelznTySpK9PwxRrMmuXkP/L
e/1sp8TRCLb8ft1UBwki0CyxPJ3dhKjKAZ77rL4b20AjiADNRTjll6Dhr897OZuVSYB//Ep+8iED
i7aOjpo9sT5dzv38n+qsLVufcZ720oVEjsngEV5FVTfM0UAAyDc847wu3HKddjcMOclTG16YjpDH
fbK7u+7+xDQKu+cuC4Bt31cHkluCYt49FqULwxTaNaMsXDleGCQvyJ3aOacACYL+JejHaT8Eiz+g
/3b0LeDHYTZc53lLbJyH+aR22pdh15qOwvTSqaFQTyi4TtmHUETQOMf4DR2STOAVhb75zqzngUEd
yE7l0D8Xe/UjnU8BUEnj9H61It151h4bxEEYWfi1BAeu5BryP3uyYNja6+Dy2yqQ/m5bF8Jjts0C
2OSXV2tFw+xJntcvZ5+IpEO4y4+Zn5EQkfs1qUwnm1z2qQrXFzS8ncHlF/SZfnXP6fKGLGcPeYmn
+vQS1Q/VCUunJncj2UtzQrPc67peZ170VHjKijaJ094M82qGsYwPnkMgNF0SexbFzfQLMJWbypVA
yWbVUb6ZoMB240YHY90/gxv0rRkdsWiVB+SoQAhH3QSrCoDorPV1jM2vivSIKDuBjQCckn7/AQmR
DAJHWhk7g8qggcVLQ2mVP6mP0a38JuwueAHA40zxh0it8F7AfzD5PdVtAgUS4DvB7o45J4MxQEc7
l2/0A3Bz4jM3ejCFFGcWnm+bvMjiCKsRg+wZ9xz84TPDKED8zBoy5MHz+E7ZWbvJS/oAmZiQXvWR
2Ea9dzTodABEJSjDc61cROtSmGtTBuIDkbCENarZSyHPBMe4Q0RDxktUPp6BxSPSqxySUHuORQwH
vKs5t5JgLBhD0CbGcsBz1QPTn4XRjs4C3iSJKdZ5rqr4l2c/4lAdqKrAnrt3QZsxqjCAf1m0lMiv
8JQcgx9a10AqsAoRbAPRmUyUZJsXa61+Psk3Y77Is5UA3k9hhgr8ccGAJtnF/RQWeR33F/Ohkbe9
uipaSOHW6yg+ydUjukHEc4xepHWbBoV6qzeHVASUYE3Z7Wt1aXrVLnxQV8SsDxb5hquYONvMrzLf
wCsAbnZe6N6V4SIghXTijoLPy+EgkiV2mUNzKMkKrlyFZCQALGQGldFjIswz0pQSPDlLElxWwrxI
ZlNf+rIRSdwDkQtTmJlQq6+Qg5vFXBn8ptm23dpqbtRhBl1ASb0RkJvhMaitys6WSK1Sducu6I0p
Vq8RHn7slf+hsuG/ml5Gm4rhPxUEcdH+N/uZvfx//c/sPb9+rg5+/Nm/qgP5H5MoBkSXDtlGRW31
r+pA/gcqWNGyEMMagKw09sh/VQcgkUUZfS2B83C6qCf/VR2gdUE+LVoSYD/T+I+pZL+U5dM+zd9G
gSJKkknR8aWG7IwxPqG2lzmdk+b3rN2EBGLV/mVVcPxAK0N9PsF7hSf1VSJPrp/ne8DBZMt9unvb
n0XrZ9HbF2cVOuDpc1g4Y6meuUlfgVOi2nAW6VrZtfZT76t+GpbJi0qyH1Bim2bxdyHt8pfmwN8u
SEH3+RSN8lrO+hMXbL0qIIHwlsGJvIUViXjoKB8gbFhkwExJjPIRVnHLSsvs52SnL9988y82979/
9S9nh0KaDoMZnwRAr8e81oPW7g9LbZNCu0DvYoszEBAeTMbbCYJb+vUaivlNtFSWiJzYIufwWIN0
hgHTUWcj/zpfW5D/MBNxRtfddH3yzi/WM0TmlyrQ3CLALTg/r4ZAWZqBRuJEFPQu6RDv0myK2sLQ
4gJyGaZYX5u4tcV5Q97PspyNzxAi1uGuhS1ua9vUvc6bJQFqIG6xn0IOdIhHc/VNue+PkKEDa0FS
gC8+yF70erljKwM8QRqsxaCJHClmWXPW22+R4tNB8tOp6G8/7Jf2iFjlVzlVuJ2qj71n1vnpHQpp
J3+jL/Ldgf2n1e7r1SQRDaUKaYk3/MuRHeC+lgkZ7w+5tzeVa1IXkiTtEJTkX2fA7smjQxLDfnDT
DSBtCdS2q0B1yqex84v3zBF909fv8fMMbwXhFvvmrmSABpdUBU3qq7Nmbcz1hbk+PZlwk2w0I+CW
O8oNXgl3+gWHNwJJ6O8rD8N5SqAyoVzmY2AclJT4Zy/zo6PoKc70MxENJZw24Bum4Ap+QqDATn3U
X+AFGNIDhVIyQ2qsXBfR6+lJfTE9w0f/q7ukpoqSY7jKDbE7TKVlF9EoQyBSXhchAjp7ZBzjGjDL
rddzPEPRdd1cr/hYyG1EsbHQjxMAs9Vx1ZCOxnzUTuDyzKZ2jswrTs5R9jaqUza8+Q6mSPHqRb2I
d9NjH92m0hoGjJ1a+yafVXSDW+y0H9oZGt2sIEKzdDUOwFBOdMecprqO8Vw8U/YgvidcyplfQ2e8
GT2ZKCVKv3iPDpssjpDkU2pQzYY6k8ie8m58hKRanCdIMFqvPHKrpyYgpzbF1QU/yE6eLJcJ/43M
CAueaXbXLEq6Qq64YwbKgK94V4h22FuP6Y9ctOsVG4EjLMH2zC5u84yvSXtIn6EKEMvkd/AikN3N
+1smJEG7lV7FXUyH21yPXr8B0s965IwkpNb3Fw/Z/sxaQqy/OmSyOrLmiTNlbu309ynrEB/V5rrp
nplOhF4w2sKGrKAzzyFJZ+2B56oZHOK+ldOKgA8Q23C3eke82qLP+DfmZzvtC69iiUXOYtkXiEZv
wgs5MO0+vIebkscO8iOCmPLaMYz5KfKR5hfpk9674gn+tBsnAcUG/6DqOJpbHP1IFrdVvbZoqK+m
3F6UdVipZjwm2rzI4bfs5d61AoRk+5Y4rSnlbtz2jsrNPpjXm4n/b5GLVTz0VzxmHmNYIqkZKFpv
lkQl9wJVQAXRCK7k0fiAz/3Uv4A52ZKjErnyJkZK4KADpKbaKo+MCMnVxe2xRfZdQJmxwTKBSMcl
GcLTprQ8RHPhyAx9OK2iC5GKbmM46MzSfIPpwyAki5scO6dX/idkzZ+S6RZFBG9B5iYxC7shkyHd
yXKHOxVCZPw4LWAgrSjdYkJtNsOb8Go+V1cUmdONRNTJCfPkGEdUHdYGf6tbzS8By/sxAtL9Ngj0
cgiyIjIPJwZSCZuEB+4MvC+v2D5xrOTJ4MzgKR5mtdmZeAqOfs3FjURfmnO+U15MtrGRdE1Q6Mdu
Mx1C8GxzoJrWwJ7aX3rXbnPMGqDwJmoz7z6c9HO5bKialY9EmCHxa3NQ0a4FNJjjH/eJ0wFnOxhF
z5FzZVi8LJ6iBwI/8MigxdqlB/53BlHWBpPqYDDsjDk8LKLstiNwabCli98m8MztFh7vOOMMfeIw
qkyJRD2BgJVt1vhxdFvjPHms3yfRAIKL9/EIXWZHrNDmeXguQSznvsmg/TrFjZUHlDIMERBd6D7D
77MUTGcTp9tmxEniUsh95vbk+myS+36rH0DacCgSk83Ahyp3ojlTWuQBjnyXkNGyJa2xfJan4GsI
l2dbbOwh92KULC6aG/RUOFWWNUmYAxFf6E/sPAoUsqwZzzFTH7zpvmLcQ03HqQ0VIocUgVfN52uo
h5/t8Q9UpsU9Ug8Sj9DqKkTjNIhBkNCuNGme7WLZPn0YctD0ToT69HFQb6ANoMaRNVd9Z+NQPy4m
UZGssSyQ0dW9EDqB78MMIHtg/LVkuyWQD+wEOCmTTDlw9EtOcmJCPW+P5EBta8oHw/TYaB6RNV75
M7GdvcJxVt/zXUIoyjThJBqcbENXfJAcjdN8YxObhjASfZl+dslePNIqiWwSv/QDBGwTjzPwJkL7
yMWQ8SHZ7YdAwbKNcIVDDSM1nPH+Y/ne73goVYecefbIArr25UOFXcqZmSQyCbA5WWeQ95eEa8oj
a8yUWeGTNkq/Y0ruzB47P5rB/3TwnMBWpk8R4NIs6MHQqnANlA8khpsOH/NnLNPZj9e0tnrCqQj6
oodBXJ5bbMQAvv8ZSxNE1/WZJCnoVqSKYqQBdnyqvdS4wftrNiR6wW9wzsUMY1ZPgYPGhYpInOcX
/8rGwf/TiohuXYm/oZzCUnmhKpLhxk2WzumOlPKKYB+yr1oJuMIU/nFSbgbREU5HsqNGfXEu57Hm
Jjci2xbSkzdrn2z7D2Ev+8RqcVqk3QPcgPovT2fXgphWaHI2RWk41w8g1xEy152PJZIEoeuDVsy6
rfyqwvS+JWNkw6lX4ZbUjnTP5EDckJIb14eT6QxEB/JaIBCZ9HDIHQHqvyMw0e4TSP3DUiEMuJ/s
v3iTwfrawjurOqd6YD+M6ma07fJ3Mxg33EXJyeZkCjwn99oTHHUB3XQ/LFSEkirZTvyRE2B9hxSI
kn3e8kJzJluz6HyfL3vndAEfYLevDwWFg2eRA2rDCULp6VzXBhlqS0JOLIeJ4ZrAZsBKJAaeD9VN
Te8sf6epMKOvkb1ouzBQA9K3xFeJ3eSWHIR9SpvzvmOPz22E8jH5KVQGjSOXDt5xm9CioveaYc46
TzbDiZA2VGxE8T4I3on07eqBQGnjVWGBopVF1NCPV8TN19f1Zd4uGt+8rXcdqQ8coZ3ktdqaixzA
to7g0G558qwlvFSJV+N0X91bmR+quyhcYxkiRaawDkzMX0lgKsjRIpignneILh/rBT06ayM+K71H
sl/1Jo+LPALzaGsvSOi5jShNE9fa8DjQRGSOQepqcJ2i1cgCZsU/23IHDJnp21246nAWHIrlVNDr
REMx3IadiUpaf7D4m5rWl+s5SNReXBblQivm1rhLyIV4CRNfahz2/Z5m1ztqJOdM3AOtpZ5KRD10
rv7QUj0x33ga3mMXE45ImQlnoLM7VuZiSe+GxU2mBjjS2L1YXikjgATHdmQQYokolGyL3GgCXdnJ
tBU/yMSX/bE4oRwUzs5FXYfRgoxoq+M5dy4UmeKs1Wbg3yTwZcai1lnrHUJq4BhyMB3oU35o82l1
UF/pNaEc4G9JjtjX+4hAF5ZlnoML6gEs5VePVfjKwNJGC3/k7TU0TJZTWbzRgPVnHqKxs5/5kDRA
ihnu0M1IZcLZB2GwyrCso88n8BK55c8Ydxqtfv4hHNqecD3YEm76kKBrjxwxtmHGKN2qjuBXOAPN
T2M+bqDPQdXDNIcXwXL4oYkMm15o6IUQd2gW9aTxTaOiBLFZZsu0fR9E77SUHxixJnvKndxmX60+
poqcjhQtJHYct5wVPjyfm/ZeJj6WwMDhRr2lXpxwGJDc7PRIU1kgx+SO9EBvGupdvOaDHnyFAJAW
HyKL3iZm9dyBRsAw4nMokFviPPo5SfNQ/IsNu5Ru2oj5SdEIj4XD38oOxocgo1p8MUNH35Uflw19
Vn4SfkhAkC/jTWvMJLZqymLBjvYIOqxih3U0Fxyq6cRuAnIBDxbdxblKZ/6YAqHPHD7XVJxmfvyo
Lq3H8VFblF7s1sfpwyOKmVm+MpOXZH8sQtEON/mNEZzXGgNFwo5ddZ67HGhqu5yD6bjnZOlPybC8
ILQtqidzY+z7vTjv5lNcdOkmC/HFajnOlsvpzvDRTwHhXaMD7nMmuM1SmF9bsseyWcwGg6GBcBKa
ak5+08/jIxJwtyDufTrMam7lFA5Fk0ss8miLS+1RXafPAHScmDCCKZf0Sgy4ME8JP0o/6rngnnyF
8rFyhS34nSeOhOegvC94Gj3ggIec7Xsf3+t08jg8eEUAl5N5ft44mEmmsxif3hf5LBxOirt6W1GV
8Eyd5uV+ahxfjwYFhCd7AP7cbk7OhDuNPC12603LaWLqktrXnRb0S1qN4SZba4SAcHQnOowTeWSf
yEiovNPg9BgpmZGYtr7vXcWfgjgvACyRylP3L4wZstxV6/MIOvLtOcMV6kJ4ehcO2JWNZBtbh4lh
aenbeqWQO7IyAvm2nwJLA5HMmXR/qu9ZW+xKXow7Og1BEYgzyc6frgwZOjhE1SK8JdjGGZcC1avm
A0WqjIXYrohlnI2XrcEx+2eWt6XcnJRAuM6lkc62MtjhHugQKS1wuVyk7Qa3q7gV8IXoR0ledlTZ
/KbwlUovT25O4IQ5I8ZHcg5qHjhLc4TqTgYsnS7plrCqsVI58uLEVuJWq3RT7wiiH+KtrMxrcCkD
AF7OFSxNfn9QH6RZtagoRFvSoqm/XDqypo0Il8iY6w0MT0+e8+bOyeV2z149JyirP/BLkqRLsiJj
8J4zOQrv03tfBp1pp7CS7QbnahGwAI1bijHrYPlTkLbVk6J9WmhbrmMcRoJ+oQA5yp5DMBF+9SF8
nb4O9AyKVBaPu4SCYIaQwBm25RGQ5wrNPt+Odg/dcOUulRBwJOtJWNHNlyTU8S67hV/OTJ4pc1n5
qMX9nOfaXBULaqLeVnhsyK9inIJObFiGhOLNgB1WG+6EKyxIyaHDQSzRJJlQtkIQfZyf4hsoFzSR
piWFmtUpfPzXxQMHqvQF/RGjejW34y33bWEFlUs/oJu3HonLAcwYxFOo/L7VfPwAJv29i4NVTyMq
ZYIF/NoM7CtB6KoLXRzVNx4uB37z6KMijq1xopv0yEzfR4w9Ezx8v0G+i8YpzlKfhbNmET5Zc+2h
pBvPOha/TN0ZGa1RczsuyeziINfRxJkGPZh415zT5kwJFxrDkVesMMHpNZ4Ny3inuCKxluTSx4TW
MzsjjnLGiaD0BfLtFZ9sXIesLsYmnGYfMkQhnLRWzYoQbWfK2RbnLAaMWsz5BZWg7lHM6Q/NVh85
2TvtLTSZKUTqz31L5XedY4nJ8iSusCCJfGlbKqWJbeEiTm3L0YMXtyCmU/GEG4O7pTvSPF8QCvZE
C3Kq13mB4az5UVCiZek9Y9FaTrIc71ivtQVrLCvanz/eF/jjz67q54/35Sct0Ke3QsMRydpnbwTO
utaODoQf2mi3Z2gL0TJK3ykov2jAfrQeP19zGop/0tPo6kXVzIZb0rGUF4HE98/2kHQdbQ2YzRnX
l3Xhp8dvvun0Tf728H76Ib60IBV9zNMTaANWjipoZucgpxVcO5f5ZUFMlyt7Ja8fL893PXv5t1/X
UvQfImZF/+rwNhql13scvu51gQ1qdXkA1ziSquZxhK79lp88txkcPDBEJuLyGQjHMFNI+SXyDF53
SdHzncro33wknLdQbQgT+OprH1DQd1aoTBrWfEPM8W20k2fZ9sI9yX3G9YF+061aJHLZHQUhNYVJ
fUC7IPhOTftjcPK3XwUJx1+f5Mt8ITxZYhopfJKcHL/xAFnXQbU+HbEtj7OFp7oikiuCYN10Ua7B
xF6IDnVj3un+Vfugl3GLauK1DEyPsgtyyZu2oDAJBEqE2iOa4i5bYfecNbzYIIJsJYjdjCWm3vMu
fTec+d2sRPr0Xb686qDM+kQ6qdMTdjq0wSSVrV6stcU+l+7/797cT1f70sDPy/YM1YM7NynFpjIK
C+JUARj+dZXYlZ+xZ3z7FaeX5OvPNT3IqoHDXYPw9+urW5hRFCUFr272kN4Lr+fHjgqXVxaLyobG
ti/cEbVrOCS/Usdl6v478bf6Rav2Y+34/AG+PC9pJ5zCExZ3V36aCtrkUVbt4u3UTnFmA40QaW49
THGQGEii2+ol+Tjdj472Yd6Ir0zhveHOfL3oNucPmlqkdNv1XpiOAEyspKC6+271/7Ej/ul+fXkk
ikrDdFhPH9e/uD2tlrnxIGKcva+2RLvftTf57rpu3i3vR0uJXh/yySWVHj+nLnvVzXRqzkQ7XZkP
yYZjo7olE9iVH3Rc8bZyy1dytbVyKz6oHjxTdW5MlJ7/zd15LEeOZGv6VWo5s0ANtDCbzQ2BUAxq
keQGRiYzoZVD4yHmpebF5gO7qpqMDDKsczfXrK0sq9hMjwDcjx/xC0jfM0op62pcyrf1XYQ3oLZh
qACbF0ONsNqhRraDGX0SvQjY/8j+ANynYqukGWgKHwRZE1uPFC0DMoRhTuu4dcXUEOlJ4usz86o/
k+9o1tIcRCXOnNHkFCq4WPw+5pq3hcpO+diRq/70EGp182f6eOH5eBZcTjmBg7uqy1Ak2GiXyT5Y
GTCT5BlSdN8xVIXPutX3wb7ek8m9nYieqxZbU8MNtwgOraeSKbpUl8Y6JLeoiWdn3D6LdlOf0Rme
42UHpCZdwX2ct1PfbJ7NoCfdchOeeRfhWXBu8d/rLbXVCqvxO7GjR3Y2Tr2JfN7uzAVyMFyYkMso
tE1C5pQUDjuw4ljhtnPoPYv8rline+NcAH2i30zbjlzltjvrLrJ5sw7OmzNnS35yNTEYpmBLs3Ol
bQGqbLy1tnKupgINHufS/jalmxLq4uucrkPnKmTG3veQsnbtA2iC2d9D/vLX6MdNMBqHrAqTyal2
gCCL3/0Ndc0iWaaX1koH3+ZvsmcV/0t0Ch7pqU70CeY7V9gHRU9Q28DvnsFq44tly/iGEIs1y5zs
8mRosY5NJC3LAoOHIwxEkoOzIqywDiuk8RYBIyf8CduZfl7BU5751dSrp1il0/fTp6dIQtxDdbsl
vWRU0vc7ZojMcvzzdpE8Brc08Fw6pMN9cIlgNmmfRD0HGMVlKBEwGPBW8U4gXodpRDhNu4rXHPI1
Q8c1zWtc+fCcQfJyJrVTu7i9YV5A7ykuZ+O5dI75RnLfnRXElXq6fpbhxlsAE5wCL90wnDixOUA6
CCiAQVU1Qio+y86jc+jbcAJXcKdnMc1YY2WSsNKe5Kqf15M5KOMHQQukcWP2RLTmNzbaGobsut1V
bk/3o2YvNcyfh010jkYsb3glbeXdZMCtYnWFHwx+lTS55vRzQCTxrmnqMreIw1VwrTzDT0N2qQqX
Orav9XP6XXuur9DMPWdQJ61Q+/UWGFpLxIQc6KBOlk0fR18AdBH1iZz4TQv1MCoiVg+UgreN+tlB
lFCM3Dc6yyQqXuFIiRhXeF0s1OucPvTeubEpBdKneD/cG4KEA83L8bX9JhdzLPeg7V6XmN56l+LB
pLR4ZIYSvZg3JigklG/jH9GDpK+EPFNeSKzodA2PeJgK5Jhm+gPM4pfsXFzD6b6xX7J73Kbvw2+Y
Tej8XxmKOVvlauouoRk1T0+kn9p0MX3xnd/sCN4lvWUWjlVX8p1rdksys4EyzeNdckHMmYFnY4RN
+JkK/X5ZvaqXw1Nx2TwP58kivjNvnGvrzvD3/qP3QgQ3kc4Kcds4gT3X34Dzh58RJzN0BwHdaviZ
fbzdG6N3TCNjcD1BLNTremGukstuCdrlalh21+ZKnYPX086yM4bPV/VlcTGhDNu1f90SRZGV2KOB
uUN3lq48uVuxds6VBzAX9+ELU9nbaIWgxhayLsiKaqbtFJg21mNES0hzkwJaXOjac4O84Sm4856x
flZeqwcmUtnFNPWttnhnnqv3iSudJ5tmne4wtrlQl/R9w2tloaztTX4uMxKoZum2uMTQu6D1ny19
eQkGcaQ9Xe8yNHSb2TTCydzpn8auJbZCS59PoZQpOs/fuBbWrPrmUZPiLXvD+PluGsHjFr50lt87
t7gfVz04EuZvBb22UgGIwoknziYX1nm5MLb8hIkEzWwDiTEml9K5g/WpvCjuGf88M4B0uZ3pT6C8
sNCW2T2f4WHiVlFGY21uXmC73c/CH0Rver4DWMSr4AbYQLzXkWJ4sJYmXs3WNtxHbrhqt9K++T5c
MFfEmH4z9Ts0oEiCu4oBFJB+4KDVFOXnZBHc+VdItGHp3QZzZPCeWkGqprs23c0JvIjby5PqMt9Z
wJBG8Z/IVFAAtrSxd+ZFT7TagntxWwY33kzmquzOyjOJ5p/vej/EU8VkEQI736C8RWbUnST37qcP
qy2tK4yw98XKvxDRMr03vktvJufpg57g0bJKNuIWZW+Cj7NWz8TKXnbbqTdIV+s7OAxUSJ7JDrCM
hR89U5+ZIJscGbrh32vgntYMmQCQvtFZcOuc0VCiNYKB64a+S7SkW+2DcWDmvAZmMd745/E5Rrwv
yZOKu/uuqefKs0PKYM66b1MDzN6NDIcAB8ySZ23pP06p4rcWGu9POkBu9CPgxj/jkb3QkQH2M7XO
sKy9ip1VHi5gao332TPCFCHO0dG2KOkm5mvwF7Nga1/ThHrFI3tlbGToczzTc+2m/WbTUachfCr3
1I4VvJgaoJeKjKlivP38XcSJx8Ks25TTrO5zMCFnypm+TzbOemowthy5aAP0emeuwrX1ELkWyn7g
TLfmIlszNLry91icViDDyQhQEkD3Tt1x+5fotZygvr2F+1/CDvA9zEtA2KmHIHgt8MxcbTyq0Rs0
ZqjUgAVtUVlX54CarWvt3H/ybsu9NB9zNhJ382VPmmeLmwmhii3SlX+R/4vC8Snf8midYb/7TAd1
hmmHfVW1TN9roPkMb2Yt9HvYXFO2pwJxhh2wDLjp9Yts199OUzCTNMC7rb5RbszNb8wJLsJbOIO8
bp2+v38jPxmPyamS80g9hhKsxTMjYisYeHyM2GOiOGNe8DE7ktmRzg05ixstpnEPmtZTMdghqDJr
7yJ6Xyghn7jJ1SM524f1p5L43R5rm8oJior11WEeXE68M2kJtXnZ7hBxUC9K4k6yba+CNcLHBPf6
dAPrSHflwyc4qEgj2ZHMUby9qOB2AplI1Zz7X1/YxK/uQlmCGFja1snjpRw5Xh8WPtghWSfSOJu+
+hSWfJBH6jK7ybeRC479CcHpRbKNvzHKOVX4HzvXHxY+yJPT1ms1q2Th4psA/J9ODtM5VBWEvlf9
2t6+AZXkJZiSuX6pKdTnE2xpylDFT6adDncEORGjGUBA5nVc7cgM9/41oyzi5lvT7b81pHlSwXX4
33SesAdWcdF612n8Rf73//6f5Mcfrz/+SJ7/OH9un6vqxx//668/Pf+xqZLn7PWP/4HZRtHUP17/
eBY/nv+4u/kvaf1fm9vN/3wPhz667l/waAsfY1jRCAeaeKHiJkzL9C/y1PQj1YGxROdp6si8FxZE
XxgJYYd2iPw3cvpveLT9J97HMLFo4YAk1vmt/4A8pU4Wy++z27dHhnYlJT+CxGgcHpxCpWpHHxFr
b+lYFz0VDaP2bsHszllFoDCqpbkqLhHojJjoFVAltuZ5eD8JmuhziypWmmtruBoXKPPggGOVuNDP
YmuB05rPaDDc9d8R+r3RKnKulTRL4b/XpEuyxHgTF3bwOTZu7W39kFl7CysWbzO5wDR4FEh3vXSr
6XdmsJXjS5MBKvJZVf5seVfxUsnXvncvkT9W0X3oXKMGtWikcCYzc9Gdn2MIJmmHLMsQ4C7CMVsE
bjas62Fdlk8xtdo8wHgVh5zutcvu0mjXUX+sGD8DorJGHAUXrTx3xLyEPUCfwlxD4zASBj+r0bqq
FRqZc9A4PgonyMdZFKnJJgo2I6Vpv/Fd61XYZ4yayCCSa/87qmekT/wZ1M0sI0GZJnVURmrL0Na7
NnGVZzilXo/qrqR8t1COY6LWGSv7XD6H7FzdyIiyhG5+IT22xoN9XdyVFwLyGPLvm6nJb21gUyTt
wgwfB+wPu31xnS5M5W16XhaL6SJT0720KHc5vZxuho1hdZNJ93kELPWKqbckzYw7Hy0owBH4jtVr
fd29iL1Gt32fP6ihiza+88jsuIUytazvpMv+kQksuZ30WvywmfXlKFTMUhBryRbB4p25B3rpTY2b
7jUttrlYadFi5BlCVDfPdO0i9+YdX5Xp+ZXziJseudW/MpP/1uFL4Yr+nJDxX8KfhM2z5/eRZ/qV
vwKNoU18y0l8AYY10pzveBiW9icpGhRamLS6SunOvfMXD0NSlT8hMOL1AsVTfwtD/xAxJIMABfcW
7VMHkqczUTv+g1AzXW7/zhVZiM4zcuVvc4R3iUacxlFlapjWZApqW/MMuxEy0zAuw53VpbVyqhb+
ZJmDS11LLW3IywyDBD8rnlXZqM/k3upOSaZ88i0Oh4FjZtdG0Si0XQJdjx8VSR8gTw5+kHX3kNpT
AHTv3u7lvx7Me8LIx+zon8d12GEpMGi3yxwbqd5QWyAmPuYvk92WcTnEQ0GrSdWY2v7OWuZbT/jd
qzHSUpHyCNk8qZcExdeA2U9gW8WSeGs+4N8rnTBRO/70zLfx9LuFaitQDSkWwWbwMF0ZM4vyC2b7
qtC1bvP1dzmwnP/7wRn2lPW9WyNso0GX5Dze2JVuK5Y7SFb7OjapKiFKrtsgEMY6QpGwCVDWTHmI
4r6Kgw7kIoPeqKSPVmaGt3KcgjpAKmwVZDyiXIOb5mMdXozDoNx1TUdw9O1GO1FJHX/b3PgfP7Sv
yakSDbW/9htiZNCBagzTTFy1vkxtnaOC8/XTebvOfz2FKFJ/XCgvqlFpYNPDWLVT7zLi2PuwJaTQ
rBYCoSs6BV0denTK06YqGUlpeLGeVZ6sQrcwkRqtwPvqkhLcRKhNQiBVqrQD5zpEqNa5epuqYQjr
t+6cfFf0Zmai7ij6UHyz5WBsqSCSUum8ucWgzTI2ziDSDhuWCKW2ctaryKLd26PTW/ECc0Wp68Ga
RnIJtdSJnSKGDFz1XYgwWWQPTbpn24DWwaEhLy/L0vGKUyJZb8IQvz6mX9y9LQc3vHJs/PUwSDW6
4V50GVQjaoJOEy+EFSgz0fr6Vvat0M303LzU0K38K/f+vIQ9FsJk3ZgmaO92cFsk7YDObQL6L3V+
yoGhXoSWlJ+o/A6AA/8ckLfC+d1fH1mmVHYdCseBFipg8HoPPkkch+NDqurIyVtFJK8L7BM0YyAF
VGXsmBp/K4aovGoSazgPdZ1TZKjVzJBs0/16Zx4NDbJ+KEeCU5WielkDFsUA0G4IX56rWm9tzHSI
fmeJX9spkmZXWSDn3SYM5WAr4jp+aHMSrTHXsxNLfLJxdP3gfGlBmnShoYp15pj1Q9vHDX8CkSsF
YJcMlGlXVVE+pYrU4bw4dP3OwqDmxJVx9BGy7Q9QGfha+WYpEbua0rLvvBZvXw3rgCdbDPZ/JEn2
997R3roJ7/YOOvuhCCstWg6JF99bTgwW3wyj8uY3NgFjhYOdn3hSkcVNiixnHUQYQkzKVZugd2SB
F5FVi/Ovl9EPKIl/fw/VmLoi775HxM2T1flQbGIcmcqLRh+DLN7kRhJm1UYutYrZyYj2sXIZ6mql
X/L6JBl5bLQzcZ3wR1VPmpmhFV7+EiOW0Zk7r2rjZIFTfYgAdu/FXpu4SRb1fspLsIIIsJSj16W3
tlrLGe9k8BvFT9lXc/XZj2wNKGta8y+3eH34hrPqdCUOIcs3fZ0ARsjTKJY32BAaEaq5Xifvk7gd
wxfZGdOucaXQiZpxHoV446Ht4ElGWFziGo4kBsLMTSX56yIVfr72MLJCQGJI4uCa9phCo7x2ZN8e
liJuS810a7nMumJuyVE7wB9DoV3ASoCw2mGMUnWi966KBOm24ElyRKVZD7EW6Fh8gZuY1z1qQmof
mm6GECZkLLm31fzc94wYLfNWC+vqUpR+Q1NdmLrl0XnGSk0uFrFvtdXe0TGoPR+F3lbrOm8oeuem
3cXaXjchmYw8vtcI4ystGcke5hi7S+OZE1aLwBq6u9wzgVDW9FAnifaCcVxIXtvelEMGoGchy1Yp
+jmi86HX7Ru71bUCmceS6+26t3pLay9Lq+iNizpNBlxBalkMTrFU1cIz7JmTJGmdreu6SRzygKL3
QbjYeZIZV1pmOViUSInvd9VZ6dWSoc7SrJKavS2LDLsvx/JF892vNZMmrNaUCOFvZanqVGmlwnyG
3R76Ui6JhUp8gkEfdnV2McYijR5lu8nSWytMiqG86vOwGBQczSsDVdkKh1GF92+KVAiGlGiAdXPL
DtPuh6YRMrEzkyCH0n7Xfcu4D9QowFsVRW4nQH5ZNe2AaWib1DSXMYNNLDDsRgC9z0agREZXOraN
MkCKoYyjVdEasd/cmKLUUuPKScwITdWlkbZ6HYLsH8UoA70OAt8GlzmkduxVG70SvaPg55FXcb5K
KqV14r3qE5nS3SikQhuu/UZpM2XlYZ0ifqoilxiqBSPOOellZIowCdaqImkoa8SKFVjpa1sniQ2K
nFol+Ck1Pbqbi1GyrAbyWteJelULX+3xlbX1BK3cZejngfqQ0piuJAwXBzKQXYOxj3SGeYCuvxZS
E4CzLELbHJmLV20EdSgrcklxo5Ik4bp1/Fp8T9BQV5RZHtOL6Ui743I4K/uA87JAFxWfJHZpYArE
9Th2ebEWdWKNwy6tSSFUEBJh2W003/JQ6FfQ5GaqpQ3YPKIMC2yv9DdB6KdkF2ORyQpmvQi5JcgK
F9pEILX0QmOcazoBVpzcXOj4rSVvdABdqHHfNMXSUGKTAYdaB1KhPEaaLyXyNhzzUHsV0dDF3mUZ
lmyBpRhqG7R/bmfWJNxUJpoF6tIcfFNshgSBB8wRvEgMN0LvBQVHXw289CstEX3c57NoTFXoaInf
iM67HjFolBxG1VnSRIy0Ki0ftLOqsEwsLdURHKXNJYTR716OYiGUc7+TByoL0khpAoxgEO93s0qP
Kv8eYZ2q7Jd2Pjp6gphzHcXnouxtDc2zWCuN5GfixEipulZkeMGtbhUaOCk7HAezxe3CyLQLGm5k
IpAapSIy3cKotRE4aBmHBgwXNR+yCeSRyH1eIVDrF54CbG/sB+onLdLN+jbx1QEVXURk7ZHKh2kM
KFds7CpbXhqRYXhwgNqgtM9SKapHY642EUkKCr+5npc7ErQaLM8Q+UVZzodG0zHQKQdJz5hp14ad
y/OGBvdLyjkqVgRLu1LnQY+rOoBtRdWSGxkT0Ym/qZcaXgYRlo0jOABVq2FAiLYX+Y8gKmT9pRdd
LsYZJz4Avl76RV1NSIGq8mlD1RFHByOo3m7QSu9xm1w4WpRUBuHV90MDkLYfODDj1Nyr76zCG/k7
vFSj9nGrME09PESHpmGSjhOdRcriOeS0d3HUOTWcFs0HNB8PUcobjitf164sKYlUelKyYsKQ4y7g
HkSrP2y6HVDKAY2NHrcnmtKdLMcRxpRGWplzz4kN9NI9x/HZVl0pR9oPv0r7CwKQ16uLUssD8UNN
4GZBJNQjQ4EQEyok4j60sriODBlakVc3FQAdq9RjstDaqanSnBF3z3CWKg79Jo/bvXqRysEDWC33
qOApfERTCZ91BcULtIypI9Ic0wOvxaVBRf8iY4ao8A559WpN5KURZmbKq1rafnMetVneA1UupPG+
K9ICem0bVzL8JjPLysJBADvKk8swl6viofGEGNqZZETJ+Bplpcdwln8m+Z2iDQHLDVJD/Q5vzOz8
b52Xdcqd3Vmc51k0yHb9CIrG926jtIw9a+Y7VaZvavybCAIkWz3MSClR5YQZa9riKI+9kgOfK5Ck
uCwXwquH8a4yiiyChI0oOHiDEc38DO+hofBSnq3swz2TJLzfMSAMIoB3oSgL694OjRLGpCONUY6s
lJd63ypzGNlCfUBfBdafHqDd3XkOMIC4D+N1mqV+Xa3aET/AjVVFehQvYk+VEV13RNB3F2mgZFP3
Uh6nLm/iKzkC0Y5llhiGJ6qdxt8CLNStq8rMAgtgS4uZFjwMzQhx46qDgOaKCM1wuNApNOu1Fhjy
cJeg3V9slFyq7KtIGcwynmdJnjhXfRo5NTLTWmZybbem3EKg0ZJYQBZNsrJUbr3GsbxXJbMy87qM
DRMUEbtzxMiUJev+skl1Bx31oR9H58ZBSj/Rl+yGDqy6KQVOyeYf5SAJpn1cQESKq9FrbzAUVluf
jY6b6nnRxlECcsuLOjgmpHMy6hBlVFevZWFkjXNZyH1KJ7hM/aDay3mvwG4rFcODGGMn3tBcpga5
FXw4jEASkAy50cCXkLNeusjtOAXqVIvCqn94g23oZ4MR9jrUv2I0R0XCvr1JHeeqjEowfF+ny8eb
E+phaSYnvdDVIS02jkjlc1seBjfjfQKdU4dNMUWHr9f5OIr4Jyk/bHl5YZw3ivCNtYFzwCbUY/2C
mrs/0WI5Xh39C/j4LuVnS+MFEfRo/o7Jo6qq5XnWjmBhklp+/PrzH1+BYc/HoqIsmj4xirzCNz0D
tyiHhNRKDD9TpzV+/tYSUwf3fd2Ck6ncdJHvr1LVa8Zt1DRkorktYWrYKUZL0/ifzvKR3uPHAenf
L4J+8cEqvVlrYdxD+hdqi/pJnAGu6jC/mWlyntTzppet6YKqm996N0DJPy6oNnIndREOT6EuKjpz
IL8iiPJnfmalq6+/0ycln3LYe4xlM7SpJz03UujrdDlUbMVun2ON+VCD+05pBxDPJNKaQaZDFeom
A9fYtnaJipsfvwMrKs7A0uAQOCuwEVyMdo/cg4RJiid5zvcTn3PqFPzaesJo4OOzqPqyU+VIeG4G
BU8n9g6q/agZiTpPzKxaj7U54A87WjO9wnOYrF5adQ4cGqlRTwLKpjnCsQ9xiCPTU6/ne+mSqxUG
imylDYecNsZSt2tz1VMOsRyCZVEJwZKxKKObwr8qva7af/0UjocC2Txo4tY+JqbeoGF7QKblrbrR
MP2ZT6SX518vMPVEfnnKKOAedBqsUK1lRIxNV5WG+lvV6NxlTeSt0sxUFibwRretRrQC4sbefr3i
Z1/p4FBF/agOfo7mGv7Lo7J1wgGFtZErpjoRpo+HH6zVP24cZXQ6IysGierF8l1yV9MNbWw4fTNJ
fu+1GNN3exdDI68as0bhnAofuyGpiwv8L+r8xBE9HnZofH7829vcbmsltDxMme3iegjR1gvGHEkW
ZZT2aaL1MA/DU23Qo4uhw3XwVWoayXrgjI4r+70IIHpL0SM0H+aQfoMfS4ZBtAcMxbCuvn79ytFz
LQP5+fjtxlGKOp3czR0M2VyVFIGLSsWzHZtQfWlaEprshR5v9DAJ0TZyzAuri8SiaHHmKbMxO/EG
p83w6753rINNgl2bzXiscNxOL/XborC7MyE6ZGFo9bhBwfC8m/wFPDoUzOUD6QQq6+jelJF8+/jl
ezkWZqukjqtr4PREZIYbna93ZYckuF8/4M+WODjRtU4qOojKciWvKgCfWyn6G35Zm9dNVhTxiQbv
J9tGP4jONtZHtNAsxxW17mBRUo9nZeeYgMtysA4JmEs5HNLfCRmTaNzHp5YPrdVUKOS5veCuxT4E
/113aA2A9b/1zCZQyvvznPep2Q2t7LgV0dZVGv0+8mpsYnt8B79e4fjzwvb94wqylctRFJvAG2SA
mpEMWtyjYnC7wnf2VCjtWm5z/bd2Gfj0j4tZiSKEPY0kCgsFTdmza6DvkFgxG85PvP/juww0z8cl
EKhODKOvTNcxTG/n6Y63K32fSNu05e/EcRnN649LgKRUauzD0GuJ9eE2FY76NKRtsRGx2V9//Vam
B/JrFAAr8HEJOy5KamcuiDG2tKteiy7i2LkLKuEGdVesiyGI51TMt1+vNj2bI6tZB5EPsy/Di5ES
d/NUwBAPynin4D3kOkXV7KiFzBPH5ZN3c3h/eJEmFWmA9jOll7nS5UhdC7UYz9jmyurrrzLFqyNf
5ZfxP+39ikLRdJGzxFMqpU9JMtZbzonjcjxLpcV0kAlHWskIJGJDRVKf/rBaAwGBkdZ2W+b2YpBh
1fitfxVFSYy7+fhjxGV6lldoJ1W56FAxQwA61Wlz9RWA5DYpcRAr2ga8YEr3olWcE3v0LU868iDe
dOLfZQJF2ttRatFtU5su2zV0pNy26cHQ2yg8y0GDWkWWIybQksrTfYEC4+M2V9ol0iWCUGmA+Vzl
ip+uZL0HDN5J8VpyStvtwknpZxTFxs9b5/dem6x+3O9NV5JLYs/kliLHfoWm6R7/l/FETDgOOcDW
4OClSVVcSxGUaLflHserCq2AYkBmUwo1bobK+q7E9WMhYeqdKqhUFx0CWlrtoQKUdvmym/p2mV5f
2ok5uHaJwvEotwsxqsmJuPhJ7mE6BxcJ/tFl20um4TI0DK9CuYGgP0zIN0uFY2vGLzQpk4XWVPUm
6Pxu2ViIlw9+7c2HSEnvvj47x8OAaR+kHrajiLj3DdNNHZBxWqOrxabCO+wxqoS3itKgCU+Uk8fD
G44BH193l4W4c44lmzNRm3MRx/Ympml6Xijj4FLr/WgKzdlbxNgT1cTxsIBW7ccFmbAoQSyxYGr1
WYP9m2dYcwVN/HD59bM7XpBRD00rvztvfZHrTlgkrCD64lzTFSx4UR1ZDFb3HAIDW/gCRkcwZCNI
1pr+6gC+T+ulYHPiAxxPHM3DirA02l5RTMlwjQrH1JT25RwWLxyYUkJlUxeAPSWj2YYmjpMqt6Kd
PQbh6MroDQ6Gem3a8IMcvGNmit4gEC+3NLvyxl7Kkt+cGE5/ssEOi0YllWi25cR/D2zPMnY8c4XB
CTwXCykpqccy7sSzmK7JX4PfL3oAAecnb5uApMaM7LmvIwqnpsLgCZiEXy0p4a1N/noN2Q4jXuTO
m0lRqlIk9ONyfeXllThxYXzynX/pmQVhFyVGzPxOQZNHWJV53eUASTO5b1e5r5/iK3xypA4hYrJk
B5lktKZLkoWqVYJTZNGLe0MdCtdJNGWWWxUaLvTHTzzk45c5mOmPG15vur7uuPrcrvTQiTSGFukm
IoTaQWn9+j1+ssTbHfzuTGUNAyNvULnMY73Y5aAzUPizh10r+vLEuT1+agxnWvrdEnqn4JdqN6SL
RX/jJcK10H+zxGAujMYzZ8o0qJXxOV72EUyur7/WcQwKfYCDaN9Ytm/3Zk8OETAb9SwFBgEDHVcJ
md1IeY8eY4sDdeRI8YopPjJE9MZO5GDH94lxmFmOhq+OupeTEOtmuWTgJtaMes4sgRZZWMIljwRa
i1lQ1See8Gff9o2q+u4RV7mUkEHwFqe57007qi82U5hl4uXxVWXjixqoqHjqmLqpeACt9CLJT5y9
Kbr/GgbwUfz4coUhBQksTPZPG+K8ldbDVsJP1pXkTF84SpO5vVHlJ2wIP3mw5sGdhmlomigpKTsY
RX82Kgr+wr2PNK1aGCtZ8S38SvN+a/dSfGIffbJ3D9NpZRhzZQwLrhxZwdjA73XMzMdbR0HKsmU6
C7BhnsV43npatvl6637yRHXt4xPVZXtQUo171B5b7zaPjJc2I5RXmWYvBE4r8zEElfL1Wp9cqcZh
8ZtNhuOxgy9BnqnaheMb3o7z6i9LicYBjln12mgU1Es8ZPbkAJQ6QeoBx2z/+9cf4Hj4MQ5T/TYY
wQjUXOm+GF40vVeWJhijO2Z6p8q8T96gMl0a745GY2iqB8aCbxjhtaxIHjNNbbDmahGjhZjnwhUC
2ww0QZ4UrxUnku3jV5Lx9rzfrSqKrukHqIsoDbbdcqytfG+YoB86gb6YpOen8slPTr5+mFDqYzZY
skINkttm/SMzxLVdQJf3w+JB7/3srB5ChLLrJJuDld/LZmFdfv3mjn9DUMQfn2vdWJHSh1yG03h5
FqRBvmG0ivhVHfvbtlH6E1XW8bRSNw/eXwLQu8C7FR6YHPeXXRB6T1oUyqfuv0/+euPgclKitjFE
iZC5rBfDptYH1AjMYoj/dcD+Iw7GPvwu8ir/Wf/v6de+54yDQz+o32gE//63/9+8MyZVpn/mab/w
yoCUhG34/J6nMf3C3zwN608dnr7jKIoOwUud5Ab+dtNy/kQ7FhsNfNZ0ncCg/punwY+onDDScOiP
02SYzvRfjDBJVf+EVghNwzRQDYL+r/5HPI23Xua/7zUTkwxAsmgI2LTHHYDgB1eO3bVC7YB1LNtG
9P4yoleVAeCA7NvsMz9Uu1tJjQd5ayUdk3A5yCk5RK7ow4sBnOXFB2ljPdVKHfnLypHAUYPEAylS
OxMuEW32XHuqVTN9YWzU165Mk7ZBwThyQEvADEMMFVhDL52XCfa087EvuhEhCM0oz4oqElY5N3zd
FlcAQcRrwZwddGMrjFxblkGoW2Iup36burI3+tYT3WDPWRf6EAJ60eUqbJcTfcbf2aOk01OVJOZL
jG2R2K9geGRz2fRohLVJ1ZbrRKtB0iDhDazjLND8yrzzrFhBlL82AwtpX0f1DflVR4fNwDwjNRBx
anovU8+HAsj8HtygFO4zuUtxmK1UtHJEJOXGgEppYEWOvtBaBejN3q71wLy0htqx82VUqcS2GYi5
Pqy+h3lbG9EacGjlYN6h+1KHBk9Xy0q4rQRYj0VeJUmBBz3wwmWticq5pKZXxCKOG9XZiTHIWwzn
wwiN5oiXjTZmCAwprtl/cy0cG9R8wxrcV+PHVlUt88JLpOpei4cWtaLGQ8El1xrSxNiLEFLpcf3M
N5kSq2guVtno19KyKqV+XMtdqRpYgVOD6h5/d1f6wtUGc0/0KquzrnCy8iIOYmOEcBEPzosTAIpV
WiUYV2JouvQysBzyRJ+uJTjUTqmxldCZRSIdkwVRdMujbpx5rKmYm9sdWBTgPaZRLO24Q0Cm0ZTp
dwfvgskdP+u0OFLiWawIfihawED6oGLFHbf15OfkiCZdQd7pkfCMi2Hl9V0szVW/bSY3L1vnOhlK
zSkfJM9Kw40USODSQXVGyqbPR02a96U+pqtOatUKD6MxtYewXGqeqsMl1IKwKpOt1ptFhLi8MUbA
YONMjsNHv9DDeJH+P/bOY0lupMvS7zJ7tAEO4Y5t6IhUJJN640aySEiH1k8/H/h3mzGD2ZlWs55l
FUlDAHC4uPec7/S1Cxg1tNP5/VDW0KH0GFfxyZD2nN0spY4/lUlfW8d2riS5ZyUKsT2eiuZLbcYp
3lSDM3z1x5Qc92DieL5pg8S7G3wEbxu/1daXyosEjsxQwAEf2eq8azuBgscUhVQ3jd8hPUcJK4bd
PCUdhOksn475OMz5l6IZlviIj7WMKWqECLcaq8U4SFly/h47LpynJC8WsOlzPjmkV/X666KtuXwr
pSbZvOqj5lu8JI11Gxqr/5Zk/dAdq1nqgXenJnIbpjH+mVZJ9k5XdWV2Ugcd3sJmEnKvtOPZRxwi
47fFbosUPV3g8779oJ+JNliM88u1XODbM9VjZL2Gd7Qd9eKHh4q8UagCwYyoptMJR66+BYfdFnYO
89LveiIHhnkZblMdFt9ar04L9L0T2WC2PwUw5koG4YZiAcEWiy0f7AY9H/89N+EuDySCu7HK7PF2
MDm409igBd5qE6ru2MfjAm1hiPN//ChNIgoDAcbQhW0QuXL21IWn2WrjR0OBEFK97bTfFOt79hjE
IpjO+azgXJSO3yW7YfAcfZyWPm1+pYbVdBcMS53tqS+CACrCKYOLKYtW7UwU+e2Huu7SeYOECtSw
ZVsJEfMWm+YN7xncQzhGvjxOVGWBhSdMoZfBeDX5BF7ti9MS2UW0j1vNxIHeV1BFykaJSNP3Q2u3
CG0BzRjMFOxlOmtcrj6GHBjMdlhsqyLW1cHy4xkob5MD/dKlZz22hQg+haNGvqh0O6mdDObgl6YK
Wm11MuTkGQBugDia6Sw+j3oukE9OYUZ06OK13jFExw64ZJxTdqhpMAPI9UUBjhcVVXhw0blRdU/L
gSRgdyxI3dBD8b0XEV/gkJnW24hkztBJchLWl8apSEQYJ7pQkNNo01GcMSa5XdhsxzfRSCP0Puhy
A3pYOvk/9dwv3V3tVcK68NCBMLVJHUyX0aigv3RzFlNnMxYD7yaahggDvi8IAhkXynPHlppIc/bs
omCCDZxaonGrK8zBQy/gilUYHDZlH42/ojBageeiG/K9g35d75dFFsOuq1B1750q4FFmqSuHo5Yc
EphYirUPHLcDCG5dTw9TsuAVCIA7DU1TPpjSGd75jHci0qh53SZtMNn7isMUjDTdeNS/immwf5Qi
stKtavAt8X/mNv05+VGUo3apon/Kwe6BW6N3htJdLYAfwijJWEJER0pHw8rpLjWlxnlu0vgOyShn
MXCJc/Hergom68i2Y0hoIhznrT0WxONUxlAnnMaBQxzaTB6pb+d+cjtVggfbGW3a26lTuv+Z84uy
D1Uh7OrGD0cY7Y07debRqnqjbj3pGoNzvyIhT07MStQ3e396nyVj3nybeXTJTco0DUY3Rqq4yQcx
vkUVHM+USnVJvE5Vgf8Qlq6ifeT5VbdPpfHKh7kTdncZHeP8bAIzAhOfgyiExV60gD1Dp+z7vbKR
PdwJ2wvj8dHLskrl94uXSPtNkkq733rlpGGu9W7XvS3qhPWnGpO52FcBvtaNCfuwubGoR6sts5Rn
ztQG3Wwv40rKXWr6onhMaiSXxSYbGheycGy739JV/85DxB2xxXpQ2sj/JfJQIRpXb/LKhyZE82Ca
7lhIk+mSuEOR3VlpY6c30aDMr85bJJBk40+P3dRYJPTlZQE/QqA5PaC1t5y919RDgboQN0i76Zm2
a2ITcEsc9Cz5RGmY1OQzxOxg9lmLuPdDVpqwu+top0M5RRucv6uHSH6Ks7LQj5Q6puyQ5GKJt7lT
R8nnArlxf1iiLAXOVfSRR75GWdTvHZTE8THtiilaNv2YV9AFkmbO5G0aGhIBYk9PBzsJQPx1kRi5
3dnvsZ139qjGd5GZ2S+0bOfED1XVaXvgINYCko8XXZDkxGo23VWSF/2oBiEJJC1KFIoZEXQhW0J8
P3xH5cA0l7MZbB8iS5HcKaehXz7GC0m1vwo3ypkpu9K06lAvbtF8xqo8/cK3CHTJCQOmPHSJDflf
1ZLG79rRs8ddm1c2mD4/jyV5O2hZt2XdEa0zttqBLLC0Xn/M0zb5zOgGnq5dBOdp7eRyGzteDEXX
nrKcZAvbVOTTFBzLs7n2OnTxlQ2NaGnt3vksZDg4hyJ3JucNOo715pHgt/k2b7o6v6+8aSLdplrt
zvU0Z4SZhoKwmYUQOCpibZdJfK1Bp28sM3v6n4CqWE0GVEjOkIcMGV6fN3YoupB3hx9DZxKQximh
wX8ekywftp41+uF56aa++ywb1YMVjLzExagRq36fjqNKUPBH5FHvgMLK+uPYjEQJb5aig2/E3pLw
3o+lkRDr2M7ny22U53b/aLc1/7DCDH6D77FeTp3jG+Cr2m6jcxZ0sBNmXWfEKszuysIZA5EehCfc
T6PFP9gGk9XxbTBxiSOSDAdhhoyictu1i4up5Pch7v8fZ//PegD834+z2zjJf/55mF3/+n8fZoMA
TomSK3ZF8dydteP234dZAAT/hZsTEaAb2C4nSv7V/0AHyIbmT3A7Q7jyQmlTBvyfs6wf/Bd/dwWR
CPHfUJR/wRx4WjRd6Si2K3wFFk9yrJb2VaVDppFA2S77UzLHwae41xVevswuyIgOZ7rRSex/LNnL
xfuuaAh/+eM5vfnPiflPC//TAh+tMi7MzXhkwkv2rQHH+T/LcN6UYgSYmvGsQ7c9ZzomYGaMvEcn
buUrNberWth6LZeATUX5gIM7Z/OrO2393vWrpYP2MZaxf89hPX6zUIGod60OULTac5C+Lz1b9JdU
cwY92VHt9ZvKNlToXr7tp0VcWpQBBNnftQgewEpPf3rbs1hkZXp7OVvCWKhEAXqyOqwJd158REzf
o2iR0Svl8auLrvcvKFfgnEM5y274qiYf9nGFRLqACht7sE802vtkDOOfPGuXDZgkmchlQ/HynV6V
kH8/dVcp4QcOZIu1VPL0VjOquEltsuU8+hJQYSKL6RfLMDtwZ+7gqTiqSs6NO6dveqGKlGbdWH6l
+FZ2CHhTUhVe/j3B04re798DAJLyEcMOPKd9VaBsg65b2MxNZ3o/pEUNZZLcN51VlPFGN1YOn61R
Vbq3KJDcNJzdCMyQTtVvstHL5rde0nX3aord5nEulCHew4ze5yoKxuKLz1y7tYdekkJXqUF/r71a
Z28SMS/+KRJV8ia3FM3pOoiIj+okvqpdm/pMxmPm9wTqYPwY9qJK/TemYYXcNvWScLIa/brd+XMS
5sRBZoPk+OFZ024YCyIYh9hpSWrSWfhP3M9lfnTzMv7cl8LTG/h4pCRWrvWBnU1xMDlI37x+8OT8
rsQggn3E6ZCW5HjoMFQMkXhI41wQKBHR0TxjrfS+6iJNHh2TpqANfAfri+oTe3ioMav0h4QqnTj3
S25nOHhr/R6zjd+fpGhY5MLCt73Hl1/e1QhePxvpe/CYJCwW177uZ01l6ZSBA+95ciOCjlNHnqZU
LvceNuht75kRb1k37P7VRdfPBo4UE63k43GZdZ8O4K6uE1yFy3T2ncb92EUBm9UWoGyapO6mlZN7
WapavTJMr2dlLupDkl75XEC6oF89vei4sPPJMvLFSiJxzUH5StEb75JBb3NX+3A/a5fNi7MQXUSB
xftXfZffH4nv443CnEOJ0xFXl18igBSznu3zYOnhgpMqfmwdJ3mcZnQvLz/eK+HNf64FIp/wCJAb
TE9X07IV0GKe2W6dRaXQiAoko/dertoPc86MfBZuWl5qJu8aE2Xgn0QSFYTu4BWDtlVWwO/4dUW1
f/lXPff8JdVkh0mAxcm5eumYeR3F+Wk50xvr3rpzFZ6Q9oOyTZLe/Rl2ET5Gl32aIg9N6J8vX/w3
CeGP6vI65AJHskTQXV5tjlePv2ZVVMQkL+dU4e3etd1SrsuxxPbXOouBlG6NBVF51ah/GcJn262n
LL2e0JL0Q+1o4rNEjLV31/k9qGtvYsLY4K0vSYCpNZaJyVc/a+MW9S5tHUIdrbLCJxmKQRKEhvmN
DL/EmvJ9l7iciTsvw5qrkmjodohIlku+UITe9OWCU1Wh24dILGvOBVi8oZfi3+M4VgQWCq9lEMC4
RYH9cbRsEGVyToL7sRuxopW4sT4MSVC3m7hX5as6wXVluXqK4JR8FNUuG2n/WtnmYlCZAJX057C3
E3XjxlkYbi3Jwt4VGceHbkoJJXPDiQmU6pNHevLQ5pjL+mka3luwmM7aHsT3l1/u04bj7+EeCDYf
AfEF/Drvav0ZqVvhLrXt89gu0Nlsx8hDO5ySSn117emd1YXnpHa+tf5YvnLl5zZACL7A4mG5YzG+
lmJNcTWTEiIJwpAOTjIKXf8MI9bxvbFtn8y3aSiGfS1m37/Pq9TxOdD5CjQwOHx9evkp/BbF/PFy
CDaHdcWOmMRkdADetfoD0WUZstpCJ07rW2eGedwE7zwN3z+3m4Zva6SGFLa7LiOCFK7U+zbV90jl
d6XdH20fBWFvt+fe5WWC1CsEUU1FyqEpqqk0hZc5ghSfdK9NC+HVvPCfn80yRn/KQ9Xw135VWHmX
a2FOlPfPadbf2tJ7zG0b/r6kbhR3Vr8dk/yr1VTE7cRUgkNc+rXXXvKSUq1bs4PWgX9pwfgEWXda
RgekXG0vJGJmakOC4m1MgJVDIFuYF3dBGty4ifw+h+6HSLuA73zvFPrmtq+sWy54Q/jKBRe2fRnb
+iHAfTIaKu9zjL0uV8HKDaJkSt1ObhrUhTLIb4vKnCIj3vgNQmbKGCXxlx4A+sa6yVBRbCfh/oqp
Md9XPjOKXCJvB4L1Y712h6pZPQovfeuN6q1dYfmn2hre4qh+qFz7E/vI+uiNrXMUKe2uxUjsfdkb
TKskX0Z1irlf3EZVcS50946E7lNMpevUYXHn5jGzZnA1NplSJemM0PVCfRs385eaJNN8Kb+4bbWT
pX8Q7XQzuMVd5IFy1uaudOMHLGbUDZJ4b+rwoal9ZJzgt0V6VHn0ysC92j6SDILFXWEQYg8ZeuFv
nesfHfx07EtTzINFlHBo3VIwbt54UTV8ffnzeOYq0l0PhQqiHB/jOgz/uEpjpBXRPAjP9Jzdcud1
wDaOE3kyv16+zvXufL0dyTITsKvyV84uJ9A/L6QRb0AuacPzkLbdoRf+j7qPqo+QSMLblkqKFFN5
ERSAHqIk/e4IqPtTrqJ/t8X6/SvgAfnssVY6+zV5i4VIReMykqOXhwyNZiLipKy+swQjO1sSMOCG
SIhXbv3vZ8zE47AssJkkkOFapp2DCgkjm+jfJJvL+G6RZVDuTYOBbzenYytP9CwJUBnz1kWW1pIT
i8yn9s6YjAfvSBOjeERLRvZOYxU31EEj75VfuG58nkyRyudxeCSKrM3w4Pqk0reoc0uaC+cppnbN
i9IPlhHQbOdQvH/5YVwtSrwAn8EMedWn6U4l4Gq8jRLYWZNYwTlMgS14ncLCb8qI0xln5sPcqnxH
G5KEsglgRah1+Pbl61+/Cx8hH5pfOup09hGmXB1Nh0A5NBRZZXTdFVAZWqA0HMTq6JVt3XPXgeLq
r18x68+1rkgncVYtywR4s8Rfv8lMxyZa1xTNX76f66UWUbMt2b97CqqtEN71SSVJwrhstTKXUTrD
276zGnbvBnlR2+RMYT26YEP0etIR/zzxdt52A+mk/w8/gklEuCt7XIhrH180hJ3Tt6W5LKpp6K5I
PCU0OXR6MFYMpgzECWKnps0V+70BAPcmdDxMCV5XOa/UHq7MEMHvB+JylhABgAuPiKWnE83g+kNf
OCK/sFmje/ihVm5300x9vPfmnHCyuPjRC9ndzqWAbeHa0S4xCQx+384+ectjSa0i34ak1eJNIJUY
SYJHN2BjrXSHVx7bOuf9+d2t786zHeZ5lwavDK80ohS93LyfvfyiC0/eh7I6Oqu/F66V+eqpcjw6
dG221aAnok1y99QNdDTwJRMZmfAHKuNrNW0n77kNs3Wa9FU9p3juFwoVQnHmfCivZ+2R2cmPAMVc
Rq3fua2bH+omh60EEuL7HFkkeJo8eeeY4ZfGRvm59hR6gDIP7sqYB/fy4/qd7fHX4/ICzuNUEplP
12nsj7XKz9mdNUgiLn3dxPkOihFkGQfZFJvbMXUfvbZ0YL94ev5Arwt2ce0zb269KAyJCu1bpDJ0
qW7psg/JmUJFo851ZkW/QD8FgELyNvsHln2iDk1RkUSdaHd1u3Lc+QCnhH6BzKKcjCwv/xjEZXqf
tXnzo00DDsbpxEy20eBw6FrLOPr+8p1fz8/rOPG9kJqaAOwPWfbpjVtOaGIaG+WpwcxAXX6t+5hp
3i8ZYvaXL/XckIQ/jREMZjcG2atLmX6G/YBG+ZLDiTqjq122NY6gTcE3fdYRKOOXr3e9Hvy+NeEw
hXmUmP+yWimtmmlgr3vR6ZLchrJJLygOwg17HiDIGQ3bOJf+ja5h3fQcdF4ZU889WYDalA2ZP6F8
X+1KLLvu2iwaCMWzVfCD4tjKX/Z8JFBe0mLjevlmX3m41997CCIiBD6VXXQ7D++BV2rQ3kjEceQQ
O4V25pWH+9zdUV2xFaYQZO/XW8iQdc3U6CeYypgkaBCSCZRneuvk3vLPy7f2yqXEuh7+8W1iUKIR
SvHuRCvMVVuv4/NlJojLz4gD5le+h+efIze0VnMke4qnF5vbJl568EsnOnj+QXYJwcMpLagsJSu4
7AK1f/nmfu/Qns48PDw+QHYsRLaK6wP+2MfGV7AWLqWWn9Ail6c0R8GeFGueR0AYt4tU7pwX3ldV
i0dd5/1N64Hhlpk7gPJFOXpD8UAdX/lZ6wn+yc/yHKBaFJhh7HPKFeLpcyjGNvKHWJMnGTYBj0A+
VJ1q7+XsTjsP+cWuycF8d0783qFxuZEguTauR7rWy79jXVGf/Azq2yghOaOv0GoKDk9/Bq3oYezK
Rp2oDf2sWqykOoWU4dV0YYEyu3tHlvLx5WteF/NY5ilbovoFhe2stbyrixYzda0BRfVpcnq72wdo
LwizjOZK7YJizOKtFJ2tT8PSjVDwLeFjx0xr1OsIzutia6GTyXYYxuJx9/Iv+/tL4Ifx6xQFIYq5
13iGLhdBXuF+u0yWbhAI2CzN+eKm90AFXh2Y63R89ejZ86l1PaTyxA7s6aNHLEVnb/kNsIuxdASz
IbhsBCPXBorxN/X58NV0dwvszr77AJtoUId/f7v0D5lD+R6FlFf1yzjuSsuWizoF0+LfFeGc7m2F
Jgq+27+zV607O59q0npUoZqzHo6f3mxXsV9y4WucHIHYaDMNKqPsMZjMvFcess0jCrbmNUjzc9++
IBBCAYRwWZ+ud/KDkwQZpKvuXDYwuHe+0IGz4SOqvkIBCrsNp6f2zTICBNo4in77Pl/8Su39ytKE
OEu//4gMJzNbEVbdeE65g/cvv4G/Z0PWazTIoXKCwGXj+/SxePGUxZMy4clOjNg24bLcDpyp7qZU
6Hdl96rt+rkBHq7LCntrOsnXA3zpi3kJ3Cg668kLvb1lKupJ1QIkAb808RWbl29vXTmuhjinNUUV
kxkYLP7VjsSeR6ccwZ2dfGRpFQhFmNwbQncRTL18oWfuy4W5yRi2Q1s61w55aKtLAyeO+3LsaAWE
qJu0R9YF8+7VXuVzNyW4BntZtlpYQJ6+M3/UMDdYs89l/mu2E2hV2ThdFjhqW8JOP6LISAFP9qS1
e4n9kVPBvO0tNLwFB1jkOiq6Y8F97UH/tZygNPdDhx59wDgnnvzpj9KtQj7rxNFlqr1wPAzumMFC
G6NHgQiMTHE0Qt6haMPsOBvt/jNPOc26TorcQsCUR7/aRCxfeltP+SXp1PC1Gqp6PNGMKdPT3PrL
WzMtEUkZowJtXptpOuNHTT7ObVxBuquEZvMc6qmnWKg0WyO6ZN87CowPlRiguJWJjzgvlWNE77aS
8y87rKlp6h56waZrnGXcdSD0/G3dZOFbto2WesQJnH4r+3R5P1huJbdBKeGpvzxunln+1pYzHr91
NxL+Rnz/sfXpwUAR3+Ra56QMxdERI3moiqOvyCf9eVqm8P0C/fLdv74oB24+vzUthubZ1Sk3jeyM
I/SUnotYZA+sfaqBDNgv/UFPLbBBXk1Dsj2tpNdu95nphsMqZgSOYQFRFVffY28VVqhoEZ2toJv7
A6RL8b0co+WucxEO0ultUveVJ/x7Zr+aAzzaUPSiOLRTDL9a7J2lDDpnWTLSVcLOX0WZEBLtBcHd
YXaH+aurrUmflzxre5RrTRQfEqeN6WIbt/G2SUwbdQ8zabbeobqIiXFd5EiHJmijS65KJzuGQsJw
MDkI/geZdercRf4yniSDVB47x7NgYpZZ9aOLjaHP3lv/SGkh/q7nkBHd+ybxXrnnZx4zMyxKGbEu
7gR8Pv0Yx9aNwTCK9FJMiX/ItQr2aUIyEK4Jcar7oH9tM/n3VgI7HWoFNCJr+/n6dB0FKfWd3uRn
zkQ/wijQe8+XNONTNRIWQ6PO7Ra5s8K4uAlovJ0Wt5k+vTyo/75n+u2BXJdZZkXaHk/vOYVPG/kx
mpQCTS68nbTYiUwlwDl1RQO8HfYvX++Z4lnAeulLatNr7tP1WBatBTtmtLMziv+E0K9AFRSh7R6u
+FRo8gwnk6vPmEmAa/fIOJx3+Ndi+YETcfhaxfB3p/fpIOfHsBRINjlsb67b/31qco/1SZ/EUCXI
z9m0/jTTqp4guKosNsyS07BJhNffx0NMx2coXPfBduHQ3fYsJgHIICjIiPpogr5SVft7jgvoA6+L
4prmh6Tn6ZsZQ7dXiUzzcztU7SUWtdgN85yeZF4kO8DkateGffnm5dfz94JMNZZ8LdIMaWKq661l
3SDjkTqNzjDbgu3ievNbZQ3FyS6S1yI/nrk/ytHU4tCneXg9ru6v7vpBdc5knbEiufvJkhZdqbg6
L3BbDmU+fZqMCT6/fHvPXFNxhJGBK5TNuL8qRWukLVPZWdElBmCw9xucFGhTOS0t8GYwbKbbPjGv
wTGevyg6D45MXuBe06zgrwARHUZ9rtteHPl5RC2n9EKdoLV3jh/nBx013SsIkL+LPGyrBDtoBlBA
oefqu3aKps88FaWXzF1tJBhXin1uXNRZlfxhDYHeFDk55PA6glNhaAm8/KCfvTxnJNQ8yB14y08H
b1yYOYE+ps8olMRdMxfdz5HSGVvJhkxez1ifWz8w5xQhQUJkttSv2PD/3uzxMUvENbxmhCdrtNyf
tRFlyoJuPbdfacqEh96edXQbNZ792g52HaXXMwgyS4YwhTmOn1cjyjVaTmZs8/PC6WvbmyQ7skxB
keqCr0Fu9N6P3PoAJtycX37Cz90h1Ts6HYxnVDxXO0dT6hHh9IyFTLlRs8HaVy0fEh1M6pUp4blX
ib3SF4LKOSLDqwu1iLEdK27TC2RrSZqoEyzLXQsEPzoZGekbv4fAvccvX77PloWkG2eeXnmbV4mV
6zEUdg+LlI+6cq1EX+3dk8jukZ906XkYKAftTBsQqtsiZKNKn0x0MRdfkr0+lXVzjG3ULbsB/H68
baqSSjU90OhSLuj9wJ/7nr4oEQf/pJNq241yeoQjY7yM/peXX9Azn30Iu45RCA2CFe/qN3cDMgE3
K9OLabGy7Vor7N85Dvy3S23b/RfI4BQ7DevGfwu1/9f4nKuMo1WA6iI/pTK0Tjl0Ea5mVkHiQjxS
xzpXDpBxAM3y4xK3/rzrZ3tVoPdJ9zPsg1UUFOER9YaanAl0h6o/1LkcbrIqXIbtMDDut33QtfdJ
h1Jokwx+9zUua1vcx2XctqekK2yI9I4JCDBI/bbZwnNXPyjAIScox9L+7mJievAxps37NBr6dhMG
Oet6bQzyDvyut+QNhZ+8Ct/gDiFR/C+XUPqAUPQ5XqFFwcT0OzX8j2OCiaPGQgm1nDFK9rt0GucL
OQH5sfBlui/q1sbbaif/chfJRakMUJJbu0w2nbmnU8+YIx5ImBrPidW4tJUBqjd+lh9Mn1u72Ynt
V4iW10v2er11pUZKTv+AAu3T63mA+p1uUNykJZ3NEDnDXenN+GlsIw4vD+nrqWC9FFp3lL6cubjg
1a1FjdvHdifts0nszD/EKdrZQyTKTOyQs+tHxG76ayKDptsWyk/jY+6RZPHK8/1r07b+CnaPa3uG
H6Guh/fom8IiZYAU797Oxv1UOMSQ17MjN2XtVMjlbN+GmL8keIWSIMRLV9B8LPZBQl90hxZOvUsd
zt07F5DxK5Pl9azMb6Mj66z7p3Wpv8Y+RpSgvaIOnHMdFQk6bKo583aeB/XKRoZN0nOXwqbuUpgL
4V6FV/NLaqDVI30QZ0JUMf1ZYz2ibmvycY9f9cMgy+zodcW402QdvE0GODCVYyX7ToRkV1aLuJDt
4rDnpsRR6XDc2ji79zhopyPjbdiD7fUewPTmR0el72bFIb9fkv9ko6iDcuvwGEee/JzGEuOZq0r5
2eotcSoj052rbDQ3g+2rT+jrk2Nn7OZANka9m2zsUIRAiUM3BN+7yAybPm6GfeLiXswa5SfbEZPh
eZjH5Y0Kc4n7vlneIMakboMv5zA7w/A28sb55IalupnF2F+mNK/fDq77WVO1iqGs1upkalE8KCcv
dmE6Y4Tu3Bn7uYgasmqwJu4yx6/3Q0v8Z2lK63sz4fddU9k2VkRszgik7UO32CMRzFiFOIgCPfWh
omAHnO0vIuqiH47INN0GeLmbZG4mhqB038Yu+RpbhBz2eZ4hjeBNHYrjNEt5oBnRb10xju/rkhAI
kHhRdde7FlBTHIokdacDcOtZC/m1qHLv/QJac6/1og9gD/SyqTTUsBjy/SasymVferJ4m0A6u9To
Zb8Psg5vIssp4bzF0zvPJPldHzsnXcZItmBnPBhQiKeQoIB3rru6hgy7BlBhqHLhtZdgn7NVylW7
xQ57YnNgdeVjKTzz2FkugJ8w/Fxgiv8pJ+E8WG7YEjuUVR3xJP6CxKLLnX+MjuX3UYbWuZ38n9B1
MZ1b3seiiLpfY1z793w49sdYNv3eQTV6F1V+VuFZjPofDInLwBHtFz72+mNrY6KFKtYmR5+awMci
8asP2gW3HdrYDE3tvQE1l2DfbvOMwN48YfHHhB/c20Mosw0Hh1+z1tSMIYmgIVaL2YzFkuNMdv7x
25lsiTT1940ahi/NWIR7GN/z3gttn1QfxCkyLdKNU3EY9XI3eVxygvjmRDyQsJR9NvU8jttCt/Ib
Jv33UrhzskFBN+xwv/0oVU1kdT1g+NghD3Gor2E2jQaBnzHwgq2nqZfUUT7fjBGpH91MVr0tm4LM
kCn8EjSzIINXshwW2DWmzdwl9vsCz77Z4PyviCeUcC13GUIbGKY1HZ8x5N4y7RO0Mc/nWjefGN/k
/YKDg7CcbkuQV0eUr8VFyEh8IO2yu/BdpajPii+qm/QHUbi3viXarW1rHKOhvE+a/kM684KIYbg4
g4lu54rfObZl/cmgMt0UovxGgSAEf17xxdkQHBG7kokc9GVwpHLRfxiLqYm2frI4eC9IXzwmjtN8
jMlYvC1TEFLbiiMtkHe/vYVyYH1yap4VdqVmO2SwrFqbYEpRp/pk2SGyywl5/EbkbRRib+ZbFaVT
7cB8ftNhlX5Wvh440VhBg9dZRvPnUEc03no/xcoJvyHfp2rI7ih4EaDVYoZay1FmC/difBMIotB4
hGlOdoEesmnD2TC/AVMevGEEjrs+Y49Q5GO7FbNbf1GckTdVBzzAtHjo8Qqnb106oKfJG/2NGQZ7
J/0yu+nDCnAUStiLCicKCk4y/4jH8QdKv/jkVhAZzFw2XxvfTnfFIAfE1jANB9uZEFmDR0soHR/6
CXJs3PDwzSTzHEwAW6cthpDwQN5n8JBHSH1U3xQ7BGU8UyedtkNSAMgnbHbKd36flxFTbBoBvi6d
N04FIpaAlqq+pxDm3Fu952u6pWV7whPQ7LUafI7h1cfR1l95XGRNTkH/zRr75Wa2Ce5J+3oNsy7l
nqqkcw4yCtY0kKZDwCbsG7aZ8YLE94txyujTjPthN6DvbDZppOtLNqtlx9yWbUfHHdkjkL50VOEa
mW1l0+2cyvxNZxH33Hl0Vcigmc+EknAmpxh0y8AfFjzBzOXe1DMKrOLeFcWdV0SXKLZAXucEUap0
QoKakwmGmaHZpREPZewxW8dWspOR26wMCOD6Y7hpuItt26A3SVKHdASm+709+91uElF2QjfRARCo
mk2U1R6xdFn1wDk3aKHx41GN/G7ctjkNEaevnV3sF82xCY2/n4Iu2jDqx3tGZH32M7fcSMLszAYo
htp72FruTD2ihfXhTFAlL/AII9ZlaXrTuyZBG+kPR1HkE5DSMvmVCyNvUdDXtyOemx1CxDeg4t/K
oSH4ZuHSJpb9vpvx9ZrRXb7aZlm2BHWa+yyqw68uVIndpBCIEcr1scMxuDFBq88pMzS6+Kk9dD1v
Yu5mDQ2iD7bWwJVy/9tSia/2LH8FsVXuXdn8E3QVgon/S9l5LMeNbFv0ixABb6ZVQFla0YoThKSW
4JFIAAn39W+h36RZYpBxZx3R3awqmMyT5+y99r8T33g8Mfwq5Lbv2/pn69nYqO3mu3SHgpQy12QQ
GXyn5ZFsBy34BRO0uO4ax7p3TdKVqkSHF2tVOzPxxaGbyUsVnvanYg+/mcb+j8NLfrZA60QmMru9
NOTA5Dh9Y5eO30zlW2uEUTtwEUX5k8CobqsS34lSxtUhBU6/0Umb2rQM5SMNog3vp9tEwVDcIzHo
CeKZKuzozmvv93colLutzJzHnAgmkh3NU1zldRTb0zCEHsm0N2VRfqtiVue4spOdDHLv3NtedTQy
PTlPzfy4oieYrkzE4ukm19YCbus1QfWaVq53lOA07k0w03tmPPE2HrAjFrMDBGMe55AW6TfHHL7V
jXzJG63BHM2/yuKKiIvFRy9rtOd5FGvUUkZjneXAu9VyM9m3qcK7Pw4TZ6+lDdkS+ZmO9jpk8xzV
QXlP+exGc6a3YWqU89YrhRFhG6jCaeRV0Jsrw9NeidVDcFVV61bT3q+hj+fZIh+4dxBi6aQt/TRy
GB/AO5kw5M4PQCBI1JVDarECBdE1bC61ztE/xep/ZJHVd0Wj/0pY3QHRuGcZGAeG33+sjP2xZYc9
18p5Jb2RJ83If2t9/TtwORIa4N63IjOH+9YQR3Osh20PegBOm/VoqNn4pcs1Td7PZWSXGOdUYHNl
y+YAXcqIWL/mTRsv7ibBXn8A5E9dL9Z1QXnPDbwPdkyOp66Li9oBjR8meVlvPFdZxzwoXjq9Sa47
X7y52On2ZjqCBTann4SjUd4I0lGKykbJGS/WjRqgDnZzPOwUG8p6JdKQY+d3ZdfdnnOHOMz19LsZ
WVpYRNMHJpr7LrMVYdJyJ2szOcFGbdmwl2vXk82mELa9NvgfKoLtNv4oj2beIaArYc7MrVaQTVXf
BIvxOCJU39BCIIxNy3mBzG6/mCj3l0BkYRbgS8z97Chsa30e5LyVOid7cLy7crTRymR+GYmKFTNl
AnpGftVsjG5uz5ljiy08cgEfSDGxUdrPxsrkxnKH5C4uqmHr2r7LZ5r6t4ITL39Xi8NyUQ+NZnnk
8OHvrCV/YxHDgygCE3K6dwKGMOFvbXIu32idqe21KB3Zn4TWfM9r1hCFdHGzADndOm5p/0hwv53y
LGU7NOEWkfXIH0qExdPAC+VxwH7zpzY48obE217mT1UshxsbUNAv6XvJI4Snez1oXio2522r/HPT
K2vriAptgDLbyJP1nYeTfgtAChPT0qwRN/23HgHvth098m+MPgkJNjuPk7geJ9WE7oj1KEy0zoXi
JwkT0wKKblfYmwH0ZTSISYUJvP0H2yu1LWWzdxibkSi4qrBDNXD2zqusu8FRzQ/tsuSonOC3m5i/
e2wXCEY8JANuk4DOiNsVwSLfLD+Y6QXHynoB9XFqJ6jlfrv8qQCJbLyqMYkQzCVhsFJW204DG+ME
NVRD2CbGQ6uZ9YFUxB4qD8rRbW0qxmRJUeTQxgkrnrTcCMdmDkKUBRi+Wth6u3pEyOnoxHFyG4qi
hDDp/bGKHi9sx2fEZCBeJZX3OjXddZs54rpcKnMj9ZL6rOYv+8w9+cE12tNS2TeFXdbQxNqzndkT
4YzDcHAMjpwYPcQVR7FiR06mT8S4bh9lVoKDHe5TbeDVAtMV+l0f70Tn/KqD5pvEULOZa+cFIkJ1
49naP0ud3+Vz5lH5ZRpj7fGNsK/ucY7t61bNC/AGJ0FM6nbOVjDBgePBNxorB+EzXt7Q0uNTBtXz
qs1R8KZlf++byo0ErbPQ1y12/Tpj1litiDB7WU6e3T9o2vJUGNWNOXEmq7wif+igTguOOVAI3SA2
rvysLe/tJdB4/o2Xtmn3c6nGH9IbnWuC5tIzb48N3jbW3NAjOmPbYbnZGAFfTSRLcQCoz/ebey8U
SyO25KPKvUsyHJEo3D17sGDJWKWxb01Hu60CZ8JHR/3FzRZ73+9f4jiDdswgfKf1VM5LZ8QUgguy
0bLSrkwRnE2KQ2qnhDWnoJ5KFi07CF9XkZwM+4yT+VrHoHZrcr5umWg/1prV3g7IbDajjTGQHDy1
HnMoiij5Jk88V6g5w9633oJGY6GyDHWTCTuyGtd9QrMwbDvgcWFZEA1a5mvxGRBsfYrLrAwJnvYp
u7yOLpwMtn5aqRusxP5u0eJHGxBWxJE4jWTbqCgQ+DbgxLGkryAVw+IA0/hTvHdj5w2iGO1a4vzA
E01+xGisul96UGQ9zLlN0uXJtifWjpxJeTDH4k+ltEiQwRIiTu7CMmG9ssxWcSSxBk5tOTgYTMbr
uM8JYxPW0DAg6Z6mcYoWxtprNOQS6trQHtFcaBEj2zfcqvGOQ8lVO7DZeDOlU7FM6U4X7lsucwEP
iO3Xd6FfwQ+DUeLjeqAnAYzJln80En43MFmyrfC7+0pV6cFmGXO89hbGVXxVuxj3ksI5E+P5p1i0
ksfNkjckYzXhXLs9TKnlxP7twTV1RxKXlzFyLKm2CW2fDQ10K6S66MjjDL4Rcf9LxaoO9W7RN0sQ
/9QAIfH9UiM0KXmSsUHL6Wt6JO22xhogZWTUzk1CO4SGcEnXNij7UDB/3ZjulGAkz3k3XbPcLWhn
Moezne/SQ7FE4RyTEst90fVz2KvFhGFjiFvp1VfCcvq9LesbT8py10LO3vitcVY9i6HVdS+pnV/V
afbMauxfSUmrg4qA3aFX983SvsDKCDaYkwr2M36mEla5nRudKpW4YPBGm6U1af3Hwbc1bGM7JdP3
airUdh4t6puVCQb+qDgVia4dGddw5q6VRoCj5YB0DIpQuE4WiSJ5GV22y3Rqfw7t7IUmXsQ1xTDY
8WXvO4xT+9TW7qH6pXuEv5LkZ2s8FpmIv2HDxfYwjMaRippjKDTFJ0BZuKny9n5iO35RtHyO0plX
KwiPoYIdQJ+qwmFLa/Dc+RpVkjp1gWfuRN+4W4CQ7RYzRLXNO9hSbAFad43IZD0p2TUHD2u58mzZ
h5kZvKWopbbxInAXKgSJlhowKzi0GQhkX597t94Po/atDhIs3jAMKxbxJ8qMO02rf005lCmdFZ+H
7FEFsNYK6f/0k5gDu5t+r/X6p+8xKFS1LsMSEt+6xIqTQeY6lCX4WHS1rnWHw7krcnVqm4F3plPV
NmnEk1LsTL2Oj2pJppTsuUp/sAgr2SZpNYemobVRo9JgF/tUqWR06lf+yK5qMD7oW4hzVdxcT2OQ
7EtzJjM16XE/jstL2U/atT143QEyMWVdyuo2A0Bi3wQSRUEIPzFbhj2p1dZdmZoPtl3ezLPthtY8
/ajT+jvYumCD1fPNyIxyM5fWz8qxCS3mCL9xBq3acjKnGVY0dA+cKaBHOHRHmZrddZJpnBIKM0rK
4AdhUQM4peoQ0/qzqiRD+zonUetM/wyueO3bImNb6+8HcqwpNnpFbnPu4t0grCxrzWrvEqvMOc8W
kTM48VZH1lh7PGllC9LatQegRnN/jNWYbac+vyvLLNjgttEjuGjWgzuXrwUjHIygzT/m6OkurQtx
P8t0uFVZ/cocvNjq/nBr0r7cJEiqN4hTTz5JzltI5HOI7T/Yw/S9B3aXsCHW3UaX4kb1xq9uXr+U
TUwoooOB9y9/yXGhqgyWccbN2XaZ+xxo7jlx6ie2kH/ocN1oGkWF9NzgwEmn3iSGh9F3cNSRpPEk
XBbDPpFUXNDFMF4K3/hOKoq9aVBzbga3ajT4XpW/n+p2fEq8Lrtlq5FkudT5dupsc+s7TRW1lZlH
EhXoXdvb+Qk8P/cQuEpH3NIOmaR5dBfCYrIWa4OFbGP0piXS+9r914ds5lofajUHbPgO5ANrcttU
+c61NSOcgvpn7q3ASJdaLjYoDfVhzqgG829t2rmbQnZtaBTLlYby9VcZCNoxCL33cNDaHZLYeFsB
cONg0Fp3rMB5CCz5wa/leJrTkiyEzP9JDnmzmYW2F0HF8bq5JV76GUd5sMld2dxwSrnqRfYbRS8J
qpY2Up93Msrzpttr9lLsMaiCPw/0+z6b/0wpVQU+bCqDioO1VajpQOxXi6/KnkMNmkk4VHLYw2Z5
BJ1F6J67fGshUxH+qy2HYJIeSd655GQpKGNpXYfTnCZRrPJb6dRvFmBjDm7kpk+IQjZuzBE1cAra
P0sNtK1a7hK8giOwwGs4r/ZVOlfyyC/lEqxd/tY3iFER+BplY0TdaL2SgsH8uCa0p1bW21SmpLvO
uo/zK7ZDIUzzAKZjiSqS9UIwlq9LzeaYyXz6NnuJ5PhmKRCwBR05BI7HQA7zFRSj+cZMjJmF1G62
jo8uNiu8bIeH6Jnl54eXEErTedmTkznZHnzZE0QF/PlcmY1f1dDjq4C1WA65eJznDmVNO41XtjtW
MFj7o1bjJIwtl6CLYHnVjGm5WVxs1bApiGFW7g/qkgdDyJgqW0+I8xnnyPMHLaw4na1hFBi38qG7
RcUodmWxNKxpo3HKTG9iWx32VuFCZxuxvrudh6IHPMwkfG+bNeOVJ2dSjaeGTq11I1Ot3OXUGTsC
Q6tuYxKxvCdTO30p1EBHzfF7n2SXCVddy6foc2dyC+Z5euhotJ7RvDSHum6J9iv69FGs7ENOsOVD
lcUMaTJXj/CFTluht/VhQf64dV23PqYtg+C8zsoDnfv4FtIlWw4YI36GbOTW6sqFLplD981o3Jau
qJXfsg86lFcD5M1RHw6ILpi9CfQFv/PCrq9Nd7GfaXLp/DejvBYBgDkva29SR7xIY25e5sGk271A
NgaFAXdS0pNSnuDIaGbf4kD+ZiioE3M3wgAg1D60Lc0K7SYvAaQFeUKQXy+66ZTDxttP6dyD4qys
X4ne2K8jb9kOmV3yutCoIY8vHRhxk5Xc/cxa+9r2EDtzHEzPZpV25xXKuEViNfAwefGL0NLW21r1
tNxPdqqd23Exv8VDEkCYZ+Z3gIhKLU4U7luvnPaU0EPYiB7T0ZiL7ibFMhSVuJBDg77WIW5jP+Q4
L8JklN2tnTXDd4Kuy7CSkzqZZR0fgjxtI0ARalcVqjixyixRUvk0ySvtjwEwCPsc4njdzNJ9bMOJ
3FTO0OwSQU0zNoROMcrXdv0U0ChMZXZVOLp6xKWBE9xKk3NK5XxUo1VeTWxVVaCZkSM160w520XF
Qv0RQ8i6K+Mh29OEsjZlOQMaSVL8/YZwn+hua0dMCs2mcSt2YiyIuzFwslM9ONYG/n7xiG9a0YGy
QQDQUf/u4YX9EavuWAWQHca2RSyaMYwsNfkboIkV+fagES2o0XSwamOLmOXREIAgrIoWOcXpP3YD
nXYoXXK9FIW82yZWqJmNflg0z9wXbmeAOgA7WntZeQomx4HZ0BI50vLA2iAzN0as9Ts6Buah5MqG
S6uVR4me5ajTrd/axGdvtAWMvZt4LFmTwSMSNMRyVX12Y4B22gaVPQK5NtxjxpTluVKga+n80RfR
cEluUl8UUc//uNdnA2SxF2T7RZcArK1R5xFfQQgk2j4nplaFA/01zj/9euGD+s7uTI3RKCp0MYws
ytWSb4LR/0U1JDeggBSlNr3llJizO9Mc9EMy2JwECn06B8OSnw3wE4/L6KuNJmu5y821uoud5amm
wxuBjk0O09K6Vz240G2qWekX4oAPdAhEEeBJcakaTLxV73UI6VgkxdSW+rGUFkiKQuYugyJa/nC+
Lc3+wlT+l46USTuMKUBfOBSwQV3qn2AJN3QKBuPYSRgCvCyoTdKaPkYcE0PEePeOLdmLKGLDUefY
BJPyK77dB3IIdByA14AIoVa+VPi46BeXXuX2cfKs4bpuzfZYDCko2WUhwXzTtH71046TLOOVTfMJ
REbVfIWs+Og6BJjQMS5gBVo9w+8vu+jjwOkQFR5lm/PRYl70KhKWN3MkyTWLvEb2PHr37gOj3Vrb
KupHN8LTG8Th5+qQv/xhiP3QxaPMwCCGo+NSPNrY9aiTcugeXb9YZFT7Kt6bTs7xrZ4oJm4Txxuu
ZvC0N53RqoMjZfcY1EXwbBKNdz3qMv7K6vq3BsvxHB8BoEssAC6mi2eyCMZBsZtoB+HpWqj8nO4C
qGHGUfLWGm3GwBBLPr8Kq7LwvSDw/UdeyOWqufQKyELlASJbz5naFc5LrPrauDaR844HGHXaVzCA
j34mCkRwBJimLNSe75+BamTEIlFxHwvHUtZBdEn3Wwd0l+7R6aA/ImV88F4XSY318/Nf+9c9Z7a3
2negbKxGIb7A+49ug26qx2GIjz0GGwj8HIUhThGBQZm5ODJubidCip4L1SfPWTebHKdVtW7KVD63
Sx4DZdoQC6Xy6PMvdrkard9rVeC4ARoZmjcXd94zFgVvpy+OVJjxbhhN2FVpHhN1Xiis5F9osNa/
dnnTWfiIn/DtfyFM76+C8EordQNRIGgt49NIXNxeQoP96j5/8KMgO4ILASyJZv1SEj4NCyYf4bXH
xhTlyCQvtwEZL/7CgXGq8i+EVh88Ve9u7YWwLOsh0w9tkp3KoIyPOBXoAsK+39TOEt8yFJu2SS+D
LxaRD34ixnBc4ZAscThepsDXdkH8daviQ2H6Y0t/w2FAIaYg+UWSV/xV1OxfqyePCTZaRNIIqXhI
rIvHhHa01cipzY6OjaYf884MK0sjDPbFKdLaPKsiT4xtnwMjQstQmCn5EZYD2KxMtF+fP7EfXe5V
2LaGnOgOkt73z1BjBNNsWn1ydDz4oYitKtvZJITV3nbD4qRHz0wrIyyazGq+uOYfLFm4fDB34vLh
Xb4MvGIYX+lVmxQnNxn1a3vuGDCV2EtlYmH5cWknff5L/7VnXbwu2Au43qBz2Sfc9SH4jy4zJmTD
1vwhO6mh+AElMdmO4ABDzhjutWfRQdGKed7aLdZywOItVGPTCLu62QhDF8y/52IdEZob11m+Asl+
8Cb7HCRtE8/TSk+6eOjZSyx0LUZ+StsYNViNYOve1vvqSxXjBxedO20Al1g18gB63l+Dpm5QPQ/k
H+g4qWA/iN4iFJKBjH9oE79BUsfRAy0f54v5PFkBCb8bWNeDu5nn3nKfpYfTPzIVOvt7f7QTEdUE
obgbgTYjCS3S7+b957ftw0vzr6oexi48p4t3pUthRgZ1Ph0tEHeCGDShZhq4+mL8j5XkunajmaaY
+P8PutAv233SpVTm4qS6aS1jfL17MlImMVt2VvrUn/+si/Rad/U483He6n8KKOcueVzFZDVkBwjt
aOvacnKzdowCKN4Iymw652J1hjQ1BzVpvNLFyBgikP2ioAhyG7wdWtQSzeI0M57I4jNOB20bd6sW
uiU06POvellw/vtNg3+dBpbnQWV5/8yw8Rse3W7vaIB03BipKLdanM4Hd1GcP7NgjlovWGBATPB/
Eu2r3E/zb7cqfEH8cSshD1PSJQRCm9EmWN1YnlI7gwhpD2385MYeCeCV9LX82pq6/qoumUktpVb+
IDdD53g0Bu3vadJHeLogG7VQQ/XyZ0Eq8ciBF5JLVczdg/KL+TFXFSALFzkPQekLnULEWg4Cxc+v
Iusa1+n9+oMy33RB560vOtyV99dxiA1TjcSFnNYtKBxNBsB1jbgUg4zYVrESYetITupxUUa1pkOQ
RIK1sapU3+qVsq7cfHqL4TKtSohhl1ttigM9Z+SRFvZpkZXY6vz/m64bxhNS/PLsOm0RxRNtNl0O
7s0qONoz/WKsHwfkQQh/ioKsLn432qwi2plYFGQSHxg0jaFJLl+Y1jK+LlUw4EhM6jCVRrcbCNTZ
cyYf7+pm8jfObPYnWdLMckCePQoMBmdO7/oB9Vi2sZFm/bbUxISDlg8LjT3vpAUWc2ro7pCMFBwW
L3ntGpJcY0tHMuOY034hw5KRfOrfF6Yh4fdZ001TJR4E0aA7c7KfTg0V/jnlOF5Hi9dWO9wiKc3E
2oqmgA552XR3mXBgUNPkP2P+yzelO/qbRO/lRmrI1ZpSAWKKM8W+K2XIYcb+baaOvsvsgebCbEKx
Kot+l5ezjkXcqL9NAfNwdMWEp9ChPrNQMqjkoHjs+nZ6NDJL303GPB5Mwl2w5iGj6+fxp56O9FN8
MQNiHLhDXlndqaD2OAz3LjFXrqvkGv0hBx1ZzJJtvS5RG/rItHnrTF5P7D1nQZpTBFwxOCLqssi5
Ug5TVIE+1JxS9WseUTG1o92GQxaDH0UDsuYHDQ2SBmLm6A0b3oPs6RK3KyWU3syzNvEDnWxqbgX+
WdRleCUcN5YH1fjzATkJflC97q5ExzkSHmqyi4vCuyVcwjjqDA32oh2daBlxctcFlC8mWe21nVvV
hp6bH5pzMNwGjVNtmtx9bEnmCDkPFYdOa3oibTrFFMFK//Rj675B/BlQ+AnLoqlomA90v+/GLgPk
pJn5GfVftkOecZ6cmUTzrP/pd0F8UoWGtq0wnWjIA2PfOD5PPubtmWA0fw7lbOpEe5j41TP6rnMy
1kdsI4yAak1SXBQIMidFGOzo0kTqpXd20EshUZmFfWQsTb9OWVmUkICwt6cOf7WLVBdqFgkg49hE
Jv2PVwMvRujMPsNcR5ff57YNrkSbxznMdeOHUTVBGlZ4bZ/T2p2P+TJ5yLCqHmZKn1wVccaJpemd
J096SEwSGnU1EPAfAQ66jdc2Mw1RcJDZYrnbCaHPTdBOdJAd5e1FJrxrnYf6Lu395VaVXnXFM67f
LvPk3sflJG8MiuQwzgz7MbXAdTbpIo5Nk8qzaoyRGsecIxApTCpF7yHCzr+jC5oQ2hlWtJCH9hvr
9y1Te/OmhrJPH3f8pQq4oIslu3Mp+U8ZkpBu2/qI922737pY49mWg5mF1u0Qvhqjd11PWvYiWs+9
9gPV7LzBMnYJlsz7JB/kTaF1DAcqVkHyK18yf9R+eBjLDxzaWZewXz+kWebxXLvpdnEsIoPH2D7Q
YGo3tZ/61wNVyG0OAe7Vnc3mVXp+c84Rf25k21GipNr3urH/6fL+OzH0/g25td2250pyDStjp80+
wz+tM+i62elVV9sB0TO199Xh6e+CKzCwGgGsonTBVbv++/8Und1QOIWjwV3uKbT3VUZ72UkZGpZx
8Kr55lcpxH9XS2svjMhC3Bmg0i/9845DDdPZdX20SzGLEHkZ5aQYJLCWz7ezD6rpFeuIa9fms9bq
4P0PY8ufGcKUyanrHesZEbtvbVw9K+Pd0gNJu87MotKPfaHVp7J0+wyydqYfPKNgJJSomY65Xer5
P1bqaE957ZgZImYDg8LnX/MvKLBjrF8TaKK+gr/4vu+/pkyYDvC8QuKSDNlDBBj1c4u3haV4qpnb
yqJD+ZiPlR7/7A2dERot+SElJsWeNA63XZONaHFEIh+y3BcZg1A0c5VtVsXJwWH13JeB/ggyKmHW
qXfxLuGv/Gq0Nrb2RJPGXyGY/j6pBlh9uLv/hmu4l8VQnAI7Lew1+LSMCbOK5+yRJC5mlRqx159f
uw8e3f9+1GWjMfA0JXtv9o4duJsyTF1BHpRDpAclRyU7sS0Mn7TXzz/U+OhTORXTUjQIEQnci3of
jT4pBEVVnlogY69qBP4VQMUzNmPWYyBxECMSQVcKvaI+ynNEnuwQN01ZVwfkS+ktkq0KdiJCZ++H
64B5wE5PBhtk9fyrd/vvszOgMAy9FloQjwHKxVdle5tmbRzqIxtuwCCAjnmQW09WkruRmXk/tEnE
j59fnr+NvwGeXw7LKJo5rV/e/jJuu9mti+wUqyrfN02AoBS01Q67ZbuB7m+SmldaTz2qocPnn/zR
g8csn1YT50ZaBRfVa4yKb3BLmZ78pBq/L2tCpCeCeGubi3n/+Ud9sIitHnKaaPhvCXS7sHErVH21
5ojpWIykUwCmQCu5zXOb+uvzD/oA+YQZYG3DIGPm2PRvo+Y/q7Po0QjaSZmfBOEo+c6umIYyldSe
xWKit07IYe3qSlvrLGvZAz0CuGJBtn/QhRHc5F2rEIyjs79L+SHyi/fvgyuOf5H3mVMPjc7gYukC
WSY8X8ngWKvCjzIhrbBekL5zNPe+sDp/wFLlKSYGAwPp2ry8bEBYyWinRudPR1NWNmmPmnFq6z77
1lhI7BBc+9mb3VQZ0nRk+EZTGI9di+wtLJ0hx9dUzslDpgsEGjmCrWM+NGUWTVR2ZxDDYwq/UnpP
1RIPiGVLHGY3n9/HD9YM+mgrlAzm8NpMer/IO7I1yIPRreMQK7oDuK/1ervQ5iEcdF5sAmJ7OdX/
+wthuZSUvoNP3GB88f5DEyIInbEwGPmhY9klRp3eaHrDBBMQvfbt8x/4QccQkjIJP+AjvJUacvFK
tFk9U0flxNmlntYeAr9YQxSaOQsiDi1K25GuWw6RP1nylr4C7g2kb7RLDA4sXyXUf3S14RBhy+di
gwa7+C6xjvLSEKl+DMABil1buCK4S6ckcI5OS6LTlgIye/3iAvz1MtDkJu7KwoW/uk8vKfn83RTP
S5utHpAyspnT77rO+meBQkWhH1dX4BzMmyzjPFEFz7OGKqn0yTXMAmOIkrldWVOpsR01RA+ff7W/
Lsdqg2UECSIAjRGCrffPwSgFJ260i/T8HS/qA0s7tKNZIT3OEwJc0+GrS7G+9+/6CLQPyAhhFSZ4
wbcv6XjIAEiKm/TsqLygFvt5VZGEZZCRu5lpwq8PadAPr5oNIDqbdBdqEdBh3DY1+X4HkzDYJhRx
k/0qc5b7L7bvv5bu9btBqUNZsvbRL59T14iN2E2KkrQEW7wRM4xdJHEcNUWfX/S/2Qx8EOYuj4YA
Czeb8PurbvBGKyY42Wmp2/woPFTzGCTnTW97IppT0E/rKxvVg3xRozPiUbPUPqd2Qck6Az5rMyb5
lP/Ilngskjjtt341fwUy/Lv8hPdM1h57GUhRqqmLr6lpymwK5F0nSVThjcpc7oDZyF0gAisSk1me
FavkSyqDOCodmaFu9VE0qNH93lJ7c0IRxVPVmtQYtXAR/JPaomWT2uUIrSKXBy2jPe3Nv5Yq0CM3
p5exU0QU/K87Mlebr48DFGg84O/LBdYlUUFqo3dkPyofOhpqXWgZzWJ90ez1/3604VHxWYxgoHpf
Aly6aSCGya+no4bd7C0fVTNHmLyDJxJVDLEfF0RubtElBVKokuzxzx+qD97klTQCxZ02I0249eH+
TzWAaH51j3r+cVGuWZ8EnuKHSTcIvuV+IDzS7OaLUIa/VzXbAoLFyYT6A/jRxdpRuShSbaeAFslm
STSP6e6nvEEJAiHqf1+mVtM+DSnKnXWW9/7HLTpqfIWk82SMJuJtX8/rJwe+yT8qnYarZcrGr3iO
H9xMsAQEDVIZk/ZyiQrogJBOmGzrI2D8BSeoHIvmUNqouUO+om9vG195ryJJTaIAqjwznz+/nR+s
RbYFG4cpPFNqlArvf7HwYbMSvmDRYR+1I7afkhCPYPyidLp4aDhj2wbMDdZ/07B4cC5uIULpAQNh
Ze+SdlBXg+87u8rG2STwL5ztoPW+SL+7eGTonjkoHRyOgIxJTdbA979qipG5JypIdqmatF2JLAB9
cdvtFAK13ecX8PIs5sP/QlNDUYjUgz33ckbhesT61eQn7OnLEC+XGd8YXP4Ya/VkI7rZahpwOkJN
zxOq3dJG1ZhhnGAwQwXzK1lQvvQ+eiccstPm8292eRHWhQjirk7Fyj+alzIcMazHFGYz58ZIDJve
6kjW0lupw117AiaCGOvzz7sUHDAxhEXLmRRvCj0w9xJ34rVD3lYZseN10FuRZS2nqdBVaFogSqH9
PAatdlO52k2ajFfK0CD8qOY0CPzvn3+Rf3/ZfzZ/vgQme/hSrMbgV+gtvb/9o1MSLLug64eKXUYa
tnk0iIzFWnnMujsFA6pG/W5bxSvxD2E76DvQM9cUhGuyK3QdNrtUGL9oxkbFVB2adDpowt7KqXzS
7PbU23qYuN29O6FG/vyrX7woHtIpFvVVSYBmiQDSi9cxhtJkS6dzjgEW0Seb0cxTZ5NHGM59N2JO
oUv1FYb98oC+fiTvCFYB+m8sshfbVro4KBe8wj32/myhbNdXd24JoVdRobgI7cg1b6PPf+bfn8m7
yWkNjDygGHB2729QOxZeT0vCOOZam5z6MRV6CGk8pdUU5DUx99QAmPaYFDhfPBuX8yXUWO8+eb0B
/9m+ksZqlF4LYw3esXZmWqbnauizPRlc3bcxAKLiAere41Oqo65K0y82mI9+OJk3Os+kDab8MmGu
wO0h+0ZaRz1tygO24Tyy6rHfdDRu3lrHmM4ZbeAvlqiLhYCHirQdE6YeSy/O5csy0F+KKvcwYBwX
3aqvNaThT4R/lHdBb1pf1N1/P798FGcPmp0MiPms95e3LZesG9rOOrqtN93znznbOpgIF5syiLB5
Xu0/f5Aut6/1p3nUQIToQmLkYPH+8wASjmZJoiuuYz1uN91a7YeQnrX6iw/66LnhApprOgKKQvvi
ia1d4XaZTPQjkUiwU8puvm+grjO8s4N7ZM5VVK62Jc+12oOTe/0Xj+0Hv9Mw0C+xmPNL6Wy+/53a
UriQvjzjiIOGXQaoyoSUMEaw9sUC9MEDarB3rg0Vygvv8qBW58pjDerso5UH5rhLMjhtB1M0nCRF
5eRRpqnGDTPc3v3/eCriVhIRtCoU16ANFob3P3FZbJW7hK5yK+2BlPe4rH6Z/8fZee1YimyL9ouQ
8OYVWD69rcoXlOWAwHuCrz+Dulc6nStLtVRHW9pSP3STsCBixjRjjGbx9Z/fGPJmq26JvhqWu7MV
Vo+b3orb1jhkZEtk6IJkoZY3wyK9cD+fPwUw3etWaEG+JwV6tglxSu9tp9LtA80yPZOH1BqZyuei
XpCVOEx86c5afmF9Oc+BsKPDHORbJ/0Jw5WuhI9PUcTuwMyCtey73NZOU2fHbpCqutRDnrsiQT7D
ogiozebWNsu08U5aZZXeKZEyXFjj/3T/Hq+SZdOZs4ZGH/8SkqQuKKvKOcyW3pzyfGyf8sRFj5s5
Y/agTD3Vx7//tGexNPdOeouPBOAa5Vty/x+vSG0jnxmcYLCBQnyzs5TJo1NAOIy2JKVUf0UwMYZt
pygdtFjOxZfKDmfX5+pIMTA90s+6vlvnbdZVNyi1qXfuXlBxpA/FjoyTZ3QNwLNh2ZW95Z2YKXWZ
p5nFv936+aXPRTWOaAbmfe0EuNlSHZ0Sm7DeGXKnldoQZl7FfK2RJDsOi86F1/x8c1lvGgo1XxQY
jzXX8vGhLy6pBaNXXPAQbX3djGw2vt4P4xVDTF13YXU6X4V/X8xcc2oczlZD38eLseo0Bi1WykFq
XZQFDY0CFdNVjb7ygDz9BsjbCr8ypbQDJm4StIsWOZYLt3y+Rq5/BUsIgSXLMavxulj/J4ZAjVUu
vdozqcqYZb0b3WqdT8/MxAwyu6m+IQbWpQ+kzYq2f3/DPz9s63cH/9rJCnX8PHOkMx4eW7FA9ZKC
hmaeL1Z+8S23YEnG8SIp9nwx+f1W8TnRzeoaFlnFsyTmIJV6UqshOVLf7OliQ85+srV8+pW1fTzA
IC7rQ1rA5g5GSBo6zEq7Aj2zSPv7v983L9mqZoS1Tgrx4xNXrYRZjDmPD5JW0IAJ6/52HCwnBLRa
XnjEn39cfl6OMKtChNq9e7aAlktjee0wJAeF2fCjaxnpYV4G97GM5FfGWYs7l/X8Agzz82vNNWnP
J1sHxpWu7Y+3p+nAEUsNax0g0u5+tkrKpGUzBwzUP6wG6k090f8iS8d5hADeX/io/lDgYZ8gFqNz
2VIJMc52XoAA7iQtjDVjanTlwe7t7GeLtKbxEw6p8U6ockw2U1QU6R0fGEZsW060N7lKuR0SO3me
p6n4ZZCj+9L2Opjyv//4f3gN1+46YoL1XhknOfvqFXz1jZk5yUHLIJjMVMeZ8FZbXn8VQk6tzz5l
9ikAJdc8iySlUcmI5YU38I9/BINgNP/yPVjUFj/+RskMIwLYLkXFWGc6ynaLvczXmeRhZKzHbZKw
tOE1SmDkwC4HbDoyvVRL/dN7AjcSaAb/T2rb+Pg3eKacPK3U6WUn7hXoZh173kRxMmsMmFVWv22o
hwnQnsL55jLX0D8B17r4tv5pEVp5WqpG6E1j5tmKbySM0dIi5mHmdsf6lEaZNDGiqY2zGbslmi58
kH+8HB8F6UZmV2gN/HjTkcEElcX3cXSZyz6V1jiHIh+1reuO2v7vb9rnDZwqle4hGKBszHHi7Dt0
TEhjemoCMpEZcMV5MsOxYpFH3lR2zwvcMaS/TsIjBzb290v/+S7/99Jnd0m9uoyWoesPeav0m0Gb
zH0O0GRjxLZ7ITm2bk//yY6wqlMY4ay01sh0otOz30+Madt7k+7SaGak36CBmL8qmpA2f7+hP64q
zqql4ojPAe0ctrvUKs5NIHdH20rcLyUkgGcAnWxV8Zy3dx00uVtydKb96NVdpO4iL6mVPTMr8TuU
UGBSwhvB2eagepj572d7+T88cVr6KTmsc3H6+V46dqvAqC2Ug65zrgta/lRGB5c2n1Gm1M348vfn
sW5RH546DRCrxoGHzq7inIcuUkSpVbSJeaiYqGkZR6SBLuxUhhV84c0jDUhRUlwa/PvjRSlUM3bL
qoFc5+O3U+WG2fVUQg6G4rqb2Rjqd69uxEvnCLGnItY+/v0mP31Aa5eHReJtDfmhgZ9F4EPdDEyw
wtHuCi2Ho+XE5XhEqly9G+2QRwG9pGoSejJzn2xRcpD+++W1dSf4+JAZKKOL7HfnMAnAs6/I6Wdp
uNkgjkT+91o9slYMehzLIJ0m3dgqSlROwerm3C6qkj0qgvFZFJVKe69Wxd2FP+bTd0Yp6L9/zNnD
yO0os7BCUNYConNljd68N/tM4tM0xNs8dxBl69wNFA96S2m25iZvsjbQmb3zyQunh2SM7W25orH+
/od9WmoopnDApxlHp1xMW/3Hl6I0LTCUWFz2zYxAM7CgxUVhxJgCeE0Wv+rw98t9CqhIKa4LN2kv
3gni9o+Xk5qdVQtTlkeHx7/D1vl9HpjHVfqq95tCyl2ZK+O/7hmr0JoAmaM3iTYSjR+viWJQLb0I
NFndOdDFjba5aVp4UCxX8dPfb+/zJwbGnAMJwFhOA2yJHy+lwbKqMriljClFyQ9paGOQ17I6xr1w
b8iwXPr1Pn9iRKUG5x/sxIwV2me/nrZw5ugFA96Uk+LQSwbqjWmVHywx6WS+0umHoNq+KcAMXJik
+3yn5NWxGax5Gor452EioIlyTGG2HdwWTiqI0D4G/KNKZdkYKQEgFe2yubCL/OGaGt0MPFsSlxY9
DR+fLp0qVanEhjjqdW0c6QllQBP8LUww/JqPWV5bl6rR51UM0uA0QJKcRiNFvepTd6gtJqWIIGoc
YPSII9nAbPVi3zRZ5YaMEjYPduxl70Bn5y0G5+xG6a3kCWyKulOc9pLh4Xfr5ccVzeWJU0/hb6Fp
9fysabhgYbKZkE9pabaGCypktSMpP3Sh2pr0ndNd762QAojFkW4pT87QgPiJJIjwKclURj2zlgbA
0dT7C3HE53WEcUDogqugiHHv81OLAjXNYs5f2Wv9BF430iPrawpM0YRnBnD4n1ctSnksI7QvMVLG
8ezjm9AuFZO6XZQcgTynsJqBqQgF+EfnGe3uHz9pk9Q1+TkqWEieOXh8vJTHzFZtj1p3iGckW8jV
rKeZg37lSxo6NrMKDOnvF/z0JGl6pm7GmB+5I77r87geZXkCt9w9DJyzG3+eoBVuFHNScl+oy1AH
f7/c2UdFnkxdc7xMq/IoTffcwJKh+i4SEGr7JcbNyYxv6T5zZBqge8UaDEqjHS9lXT9/VWe3uP5N
/8mZkLUYCua7aRuYjazcOn1m3E0JfA9fd/uCxucsM9VtAzn/h6liHfKpQnvf8nZkzmfoaERn254L
98KT+CzR5s8iUboKTIj8ye5//LM4LYHTmCt5mOZ5fMntwonoD+ogQHaWsRTbvspIoKVplw2hhj0O
zCCrXhd6FW34/rgUyolGzOHG6nLra27VzDEUqXJKOpcEr9rWgtADvw3i7DgDem5neVFsBFafH1Ay
Ub5PaRqDT2oEQM1UmvJbaY8FAgw4eFRQaxn1sH8XmYJNKN1LRqnP4RJ3Tx6NAwE1QAPx0se7rywU
fax0LmGvrYPbhaI6yQ4GXKLSE5hA0IPrtOtHaB1SK5sQmaa7lXFVXthDP69y/CHMFNJiStmYqpf+
8Q/JYwtl4LCQe1iFyZuEsQ19Ayi4oWMtHvYccdN8N6tWhy+xASS4SexUq/YJg7jTNqPLsNzqhpK3
YeVG/aWV5+xz4bAPoYBTN2/ISpQ4/1z0GV7TMiqQSDoAMEPOtBX7kL3NYRcFjAhdqgGf7fBrgY6I
ie3ndy6ISObjwzDLAgW4jKz9oM4pMz92fYjtArScBJNPsVJs5NAbWxSS2qVLn3+m67Vdfgu0q5Tv
6BI9u3ZZlQx3J8LZp6O7ImVoWgBghJt7tXO0IEgHmpzGkMIGfZMzIyrwx9i6tvNIb3cCK4iTVvb2
9+XqbHX8vVxxfOTj/N3tZJ4dYmaq+bJoF2OvkHV9t1ZuOHq1ZisLYV9YiM9i1f93KV5BjhAuHeTn
yT+ZzDMzcq2xXzy72M4w93xd+x2Fxw9Jk0zbTszzhd3m8zWJMjBBEXSwKpPk/PhzW81s2HNnS6Z2
mvrK7Y0W3KetP4myUnxnGtrHKJXLpTrf54dKxpGun3XfYUs975AxnLLIYYtRJ2Jd+Im81HtNlTZ/
RQ52qXZ56VJnv59dghRMsNPsp9xdti2Lzg0dFvae0S9OPn9/V86+VX5AcvO0fqzVYDIP52XaglEM
IzebZQ8n0gSKbhvdq1uxSAxWtXyFgRPJ7T9fkUZ/csU8TfVz/L9YVq21qbkwtUO1KZ6nahehqr1X
bQhbg9YAfvnXCxIHMwTKLMXabnR+4ADJ5/Zmrw97G+lpuR1rjC1LOqXPiToa5iZVHaQvf7/k+tX/
JwglSwItikWBTYK9ksrWx1e0ZqwaYFXiMPNopU/jUKU3SWIldy0UyJy5yDa+Me3UoGsCFK01LqV1
4Q84WxLpYFinRzh+YAmmcfY8QKJ9CvFhHdkHGovaLT1E7dUMHZCOOHNcEePxdSorcMpjwwzV3+/9
86Udgk2NtlTaVNY5ro/3rsTNCBVsdg51sQwPtSzBdNogSzImmRYP0lxP031QJKWJViBJpwsRytmj
584ZuPjtkydQoTawflz/iZvMqZRmIm2q4ku1YACJvix1bn2zpHJLBz+leadVtxg06mMVzZdGP86+
3E8XP4sPGqAw0JEsupGmRCIkUkYuIRjVK8Jhpk/mwr2uC8F/XrPfl4MExGFire0BX/h4r26cFnrc
RRZ9Kg7JorlRUJuNRbFkm3/+TeFVQCwkymdzPx/kiMwkLsVoWsTbQr9P56SIQjWf0hZgLaSmrTNX
3SOIwwwy78psuCCA/MMrxYHOpT2GrmcyFGcLohvbSmE2wjpQLOnNUF2KXA0KJlyMgPSy+dChcDaO
yxAr86ajj/1CYupPvyqrJMEMGTJyMmcxL3CIrsM/Yx1MZRzfY+YRZWDFVesGsVcvQ/j3Z322vf3/
H5VjNBVLIA6/6yr/eYERkWGxdWfr0BZLvp8sO7mijRW4Z6yamyqZX+ssNS58s3+6JvAIg/Q2iVYW
jI8vEojWOLJrXiSrGxHCQMVpfD0x4lsOVgAP50Z7khq+oL/f6Z8+VRZ56sK0lRAxnn2qLVjnosCs
dfDG9CVRBfjCApSlVeZxqE1N/dR26GGnqhqCtCmdC8+ZNWldis6+H2hiOtsQXUqc7c4iCdFyHp+J
bQ56a3RbmsGH/TiS4UvVQnz3BlY4IJJDZgV538gnRYuL+7IsoKqXljv6jtssqZ8XZRxa2uDt6DJf
npjtdnDtlk52EjaaBbTjgPiMfsCB4CTqSTpe82UQiEE2TZS/ZPDor9VOeFB+OS8XzL4Cse1SRsPU
+SoHIz3BvxTyRRlJ6QezHZn0a1X0PJNv8h1kUs/E7/xmZumWZiCMBoucqyv9m7BHdNpp7XIAGUwl
jJTxm7q08i4uIgZOm9LGmlLapQ63XFNIp48qvUw+9j0XkrHWIHUdhFdMWybXGJGrm7io98M0pxb9
nqgOfUbcwE52pLa89ciV1iDI4/nEjOQUYaiyGVgZJKCXdh0sLBZdpJs6l81A5UuxX5dYx49WadK6
olLoeoFBpMG/B+lDotwYpselmOHadm07ytDWk/na6zMwEsk04R8ULlxlkUzxjTfCQfTnHqvnrgEZ
LhkGF8sNHCAFG82UXS3NPNs7ZClmHOZDZA9bc+jS954J3kcGoIqjxPWiB9Wc8BgTx2qfQYCl9NqO
HrhJMB/w4dfBvacRACB8ZdzsvqvPUVAuov/OKA6wzjbti5dZyfubxYL0WIxFjgc8k2Ah3EL9oc1Z
cpuNVvXumJ15H5eVSK/k4OgHqzJYRIcRo09bqjinNGI/JEmwqcEWLajKbSwGUaNsTToLXjSdEgDd
SebARzrnG1yAPAd97PsNUaKzsWBcIN52a8ASvCIwbplZs8J00IiHdSPtOuZWYXDsCzEXb7p0Evgu
ldjU1qIH+CKAMwLSeO1I9xyazI5uK7NdFRYJhK45dcpgorzX+MSL+q4sbfd7smTmnZM7brErot55
7KATwxYflC8WSYnTKJoM9fYgIkDqjEervDVplIb8rToMbXRXJG8gbn9n3Sn0ndXJxLuRzCAvyAHa
pd32EE6BL5uGOJDfKH/yXhn3yNWyW2dCVuEbuaDZv6oyyCNiNr8YZdEClOXES24GFC9fz5jPB0Kh
Xg2sbpqwgyaGy4jJlDvlix2ng+Gr9ZBuC8JE0NtzbFPFN1rnvVKa/C6V9Xhvysh7wwRqfi8huwCr
b5zhh2JS3qfeX4w5sTJsDM/srMDj0/CHiQZVXrL2p56b/RLkWZkIn2by4pjx3r9qejfuKQalN0rk
ZffCBY8M28Mut7OqVF+zFIRwp9rKfSrgx/idrFA0eHTfIoxqN0o6JFutVqJt2nk11GPisJCAaHpQ
0jW+qjS6czuXWOdWVdTlfmLupA2XXqZy38/1cjJKMJNh0UfZfddpaUAigPzMQLJg0/FTgbvEpN4F
RHGCqFGLs1f6Q6GOiqHQu+Ps2tmXXAil9F2zkwcS9iAaBs87RpzCMC0wg683fYHAazZH8xinJWIs
TIrHxMmgHkkl2blp2m6MBJYh6RJSWY011X6pLfGORrF8n2lm8V3rVODCkS68nzFlF8Ah2apVx2vw
oKaGsy1GaMe+XgFC8Nm0xhUJMR9Wds/Bw9Bc9LkeaoMqvgm4u2jdUjgnRGeu74KCC5VGrba1p77N
nN4rSPmF8rLoSF7WVl1cItZwUmcnARWcVi+GbeRbI9IEcCrgRG6dNdgEhQ3xHgkVK5yXKNO25sMK
qa2YCb3wZc72IAo0enH/anmxsxuNYQxKYKn7xkgaPH9AvUtezrCqa2svyqE9MPVCFriLTIrl9STF
o9kp8YFMS7fBIrBn9CG5SvIx2qvsz9QGyyE+RWDYWBJSE+OPLcbcb0yj8/shT29SmNG3ntI094jf
xSl1wBMKPIebosXWMw3xAt45mYJKYYVL9VEPBwOpaAQaKzAsIPeUnJRZATZuTXMoW232U8sugxRt
33ZkZPfR7RbvMapL476OInHF0ghbrzOyPcQr/rGco+9KUs/b0aNebcEiv0awQgMadTQ9yJj32mlF
a71nsl0ll6KegrRXa8a04vEaTbPrqwBxN4iHxsBb1PRNA6/zlLDE0VZrrF0HiaszIIEXjx4r7sYY
0GV5kv9RDNeUh8KEPV54s4qJou9ucnXhZ9JGDc9LWu3Zk4Ecq9b0FA+qdhSVsN9GhiD0Wy0B+Xx0
kqb8IedOJaFXD2uwp8YPKpMIuzZp5oNMTXuvUigD6JAECuDcXSMYlvInVS82etErIUpK91GSIoFt
lSLuq2dHslmKhFAn6hLvp5roy3FSMdk4TkVKTl+atyX3Bj2AqwPkk8H8kANx9Oyk09iHnd3Y3mZq
Gz40/oUE+WkVee9Z2ut89prLxJde6UFEeeSLiE1sc/w29NhNRbpr2lLbx+6S3Cx9UQnsL0oVtBot
eBA0GKqZaeFg/4vLZAN6Jw3LdrH3PQ3+r7Ihl+skafWIc017kTo7C2F+ZGj+0Mblpk9NhHEDXjaw
DtP3RSdsTVLb+VnnjhoyZ5c+Jih2kfMk3bLNmupa6TLiisgqXd9wpk7fgib37giztcGXRl8elq53
drXMG9KrETWbCfQnwhmbBzXNi3gaSB9DIJKxfa9ib87CRR0XempcoV2RnSQPR1FOhIpbzL9S1cqB
iTqm7xriV8YJxtfSeHlGK89WO+mOAo3fgu1FZTBgt6RGOGjRy6jigAvHpSl34B5g92uzsksngp2p
nbWK3dRavkleyz1eHXOzzC0KLVG5iY8wCmlM5Y73qV0lz9oQxZumilZCq/JcOyjSSBBi8rWALVC6
yLp3L6u/ZqBPgmZajI3izNkPJ+sdojRQXEeS4slxsesBsBBlRH1xq/6w4DfaTow+eCetWyTiS4v4
T48ojOyYc3ZhJ1U0/g26chNLA7Oc6wgX51LLdhwDj+qWjucQN84jTgp+h5Es7StLlJaEdjpEYdcs
KHNIM1SlT1CB01PS/eCDtcJtC481AwivWA9LBluHxmAiR7Xs26CEHbEF4d8lIewrqwgAajvZpmuS
vDkAQlCOK044zHLL/DEha9nPXYRUawW10Keq+L2FiHMElL4xjQUjmir1ljA3k4cl1Ytb1yZeY0YL
aphGJ4DkuBASZC6ct218g0vVFkf+WkX6oJwacBk2COql6u7x6z7kff8td+vosZXdHSnj9IXJDmaE
mOXPO39JS7Gb2rHZ1sWw1JtVT7DVrLa8o9vkqZbt9D0BrwfunL7e2V9Img3+lGDUcSZC22WaTHBi
DED1UtZ9WIo8Y8TBjeF+ZVYKuNmcl6ASGTyoqG5t7B/xbFwT5Qt20/S5o8pzwGq5UcfpujMqqPtJ
WZxAkpR0B9vZLWs+21+VOTtDbeKwVpSnuI4fvDa+9lrt0TAj3dclTW4IjTL2//QdSNDe1IE3k5Z4
sA2NfXnAgpBWMhRRe1VGcxHKOuEgo2n9DcZVXuBZ7e+kaTzOuh4SX5kbxrv3bpk+M/Z+x3sndvGY
QrR3rWCqHE7Bxpehtsywd4p7vvv7OTMp3aTGT82cvjqa8u4SQAU6zRtXw8hIHZEuoY4wX2B9e3Qz
5O0DkQ1VItOOKjqw9eo2gg0KAs1OA1UBu5AJV+w0L69YCMtfEWSUQPUWO0QOjaGr1b4aCPj6SC13
dcR8umH/4iDLWKFHUYjWjJzFCkvXkm+MKrmexDTiNq19cLov1mSMO8xL73m2TkdPxp05ehlyCJR4
EBPjBSKPUjR0Ac1awPrCIuOirxmMXe6NuKGpK2jxKu4t5u80wj0RGD0Syt01fdwHMwaoBXf8HgzW
CY7VVwKyE+FCTVzAPG4EaCm0S0UJtdqwrme+2C3GTHErGRRCf5R0flcZdZDV8saO0NLOvQWQP7lx
m/kRUyRhjJ4/mmr+3VpKnW9nSkOohUipB059auYmbH61Hk5z+1VNnSzER2ewJth7YWuv9WDdGF29
m9KRz8PjJ4MWJkNrnklvpwNbWGZ/QRT4Dm3gLbKm1tfyZrcYHiVIJVf9cRbTHlsqEg9TXoth9IK2
LtEP5dWGX4kawGKYKOuIu9KmQM1sVy9qJG/gEiZ+YhFZDGby6GopeEkcTb49aeWxYfwjVBtN3S46
DC/FrWy8QBg4BuqcPViAo6uO7Yl2To1gHSwH1sxTLOjFM12GInX71Kf1quIt8af1sXnMKq/6RptN
9Gh1Aje2nWd7cmPeZo6Lt1IpfxbMB6+A+vgOHtngj6LeOEXB99k7jNOICdqHGnl3XVe+aC5iqBjr
lV7+0rxpa6m8h13kHYZ6+t7YvfATNvTjoLu3fbOsjt/iKqlY0KZeIHk2iNu7HGQirShT4OnKk7uM
bK+lbp7o/Dp23XQDYOtrD2HNR8fbbCLq3kHkyOxVmaLsBUzf2r3vPpt0DfsYl57iKf6emcV75zhA
/VsuxdH0vrCWh0nvyN6MgNELTfeXsrmKcU5sAH8i9zFqy4d1UVNfpdXBFip/okMenp4jl0DcvIe8
n++r2X1gQjch5uleU0kbUt8t9W2z9NAOpyq/6ePqetGWN8Dg/Pcm46cj0xbnmxT+4LqIbMl9z0r9
TMMBx7dStDu0vOY2MdAPx4Dy/F5dzEDi6wDMO/mdAWRh1Kwvk+tM4dTXDN+a5vJWx/C/tITx0qjm
IGwaqO7S5XbKqishnRNBaGh03n2/4Dsuq+xHzfsKGkbszHGAXISvyi/aSN3qWtfeptpc3RYaW32c
VwLOSD3uHY4eW6xi/a1h18Vzb4IzFEoVY1LQhh9lSzQ1e20UY4zx8o2t0NveCUF1t4jf2oKAtSeK
YtJsB3Ku2nhleieqGsFhK36g39NejcptA3hXhg+kUO5JQu2gu7xWRfqNo1a/woA2aPAOmS4R5WGO
wpIGqLHX7udq/fHi5L4uCGcTYYutYnb5zp6Md5H290rfGswPZA+pWhY/lKz5UU880jaJ3dDpaxGC
MwcE6Yhpzefdy6jcJOryrDRL7tcKlKecF1PBQsSgLv8Qfx0RtkHv6wEwWWg26qWm1NVLXyNixgbU
g9VLOTfYOfANnG9YKIhNEkU5AgDcKQ3un96+tZT+DndwCPaZOe0s+lUyugOUbUo1KqTji6s4J61A
J4Y+4tTauPGS+cZxJy4oo2+1MI5OwdtryEE8J0yJbJQ4fZK5uBu7RmySUca+o87U+FlDmRgnchym
nejr62gmop+05GXgfVdZfoLYwICTd8pRd3Fz10J5rFzljpEMEIj4lZjrCpqqeMoEzDGFd6Qss8iX
mX6oG++Lq4zhrI4eYbD1VkXZHbWOXVHXOxrIX/I0Os7TeM3a9W0atZAA/Ug3FmwxTLHO9IqCckTE
rO6lG4WmuzyMLlPs1C0DEwsftElUkeBL+JKcUzEVL5kxoVnMPFI+6Wk0zbs0Ub7rTqPdQIncMfqW
bttGXDtDvNOs+mjq1S9SWgif82y6SZzuSk+WX2qKjE0xCJllVN/oBrrADt9NVz1peWH5zLsnO3rk
ReikCuaN9b1tPUbdFeCEbc1zNc3sVCEfHXSov7239qilb2SMKVO792lVbOoY9qrIOKJOpvlWJQ4E
2Sy+pq3t2m7gqKK9emh5m/zYy7dRSu6OGlhoj8opT0m7jHTik8mptnA/vyHoIYK0pBF67oAnihSN
IQkPsIz5QnihXhRzCG32Ie5Zhew0v0q0eSIr6t3AjIfJxhNPu4Nu9Rw1ii9F7953eXSNpvplMSDk
mG11J0leZkp0yprkronsa3UZj87kvtA589R0+c0Skd+xxudBol9vVbGzB5I7OJpe6SA4Dpp8rZr6
hWOUSrhgVicvXX4s0jqKWZ/4xLL33kjuM6R6y4jWrq4iiKzNC3XWNTlwmDQbF/pgftPieCuniCn4
Pr9vdOMlIn1AK6Kgkcfa5Wr9UEEBYvoJYbB03tua03+SqD/Zg59sLbtOBvjIwkhCzUKgSGD2MhQt
I/biG0heFHmoKQLAq1sWVESWDarzCToPkwZ5QHbECDzF+qE35ROzxBsR2c8J5wBXRLU/u53ulxQk
d3bSeUFn0dpkgkm7gj6xj2uAvkZ0wkelBE4536L9hBNcVCe24/Krm0VXUVGjEAO/qpNe1ibWbAdy
W+c6z6hNb5Y0dk8NcyYvUUXsH7kEA9YYb8ZudNiGiBhiBtJoBYxOGocstoC4P+ECeE4LBQdtOXrs
kfkVNCgIoo4xbZy2OUKU/YIV9TEegQIXC04WJeE7YgScBilciWMMRdjJ6B0unlI5HfR66e4qIZPd
HLtbJbFv+1RHijt7W2/iNdHUft62TOj4nlJvQYG/2gRDNn/Vzq69w2L390B0OB2lmtwWg/GlV8oh
ZNpY9yM3JdBCzhNMesOzqtt+bX0QCL7b4mHEmml5RR6a9Txuk8l8MUHY+gy+ET159VXkqLjNBrSM
eKWSwGEJI4kWX6lzHkQcs6HoYkS0nfoneRk9SEvrhN391I7jprL1Q2dZQ1gNy3xH04P80jqWsiNJ
2wRYgMAqKzEOKlQRaPQWn/fP2Al61u7GRbmPo2p5S1potktq5fvYcuaWs+xEA5mBtfS2jioTj9OU
kSPJ6kdlMtK7EWVByuede/4yqmi5EvyGfqIW1rYURXU9Kq29iTV9eYKmJ4KiLr2NTW9W4Haq/mwM
GJOlHVceyV8mgYxaQ+Mth291kqHQMtE89p4sfY0hV7OLHmKWL3VO0rtF4ztrOpfkhG5jmgZhHD+B
d8Qi7Moth7Z7tJnXbHUzJud0y0njxs0ne2PDb96pvMRBjLF6cZE9WmrNCVI45N1Iy4ZoB8adAKtJ
OvEHWcCG3dlabZDRWsrMk9A055p+kuG34jqmewl9Q52WN16cp0R6s+PTvHw0o/7EMRthZa3e502X
beo+PlWz9nXsovusjsitTtleQ2w266QMkMhRwBBk2WWt3GSkFkMLVLGwasgY2a3QFwympssyvUZD
tXpN+oUCg8nZpCWpL9+1UrwqBnLcXOh3UApue9IcodVoR2bTryhfwq10p691TS4MMei1RPq4K6Sr
BrmZfBGtu9DaLTdZJa9UMpk+nKCRd1v/Uij2TWX2W6OJbih0HqPWemiW6apNhz1rw7ynr6LbtWOV
nXpJIcU3Kvw2YxVZgTm4SzCnJkmaGJ+7mY8SE5yLOTPRvjl5+7iOEGuiJbndZmVI6TiExXnNHMkT
gfIvQN/PSFcY/nIEYXvZQOE0bq142a5kZkYTdmo7odfNLX+ZoyuXJKyhyBvOqG8V6UryMFFzD50+
CzRkwkVtPBQktUPA5d41o907SqdXJhkVmn9d1LAqErvO4GZrtmYd/jWzsI9tpW4kynWfmtkhV2yy
EpVzk6fTT1k4NxjXSM6Pp6FlRhiXQ3Och8Kk5GMrJwjQnM0IdoywbbGUDlVRb6GdVFcLGNq7BqAM
H7j9NoyF+mVgJsvPY8N4SPuRWl2dSCQkyLVb2u/9WovmV+KthYYUGOBkMvtr2Zao+3rV8gdpYj7v
VJB8JF7DpOaHE5lh+MWUPDqCY2VRgbOc5/g7CSXW9jGZd6o9PTAhQSwtNEG2O35N0oXVb1Fu2PVp
Xczb1EdvZCEt7e4N8kikaxaxkzp7hd9qpn07D1P3HA9rkNyimxxJhPI7k9gGMQGWcSBUSPrZDBxS
GmGUROZOn3m5hjoPs2Ue7yZ9VAgvKnOr4hv/urTojCet4j0x23hnL7a1ybVcPVrmOqD2P5yd127k
xtqur4gAczhl6KRutbJGOiE0koY5VDHz6v+HPtoeGx6sDQMLsJc9zWaTVfW90VrzH701r5dS8crT
kPGI1iYAiti0o0uBa89DlhQYMBiXhmn4URdCBCXH8kjTGWDX2Cm9qBuE9bGWSR7JsltD0M8Xuv5+
5ezFwqHxdnFKFc1qRQW5QxccLln3RnHKZO+OCCUbVOwMhXa2ZZO/Q0VAhVcKMy2uK+ug0gDAhGMw
TgmHGhUqG4PZBVQz2voxQ9AfxV3hsC0qL7RnyduKkPWnAbfYoz3I7Ml0xyJAX4FwV52g0JQmDdAK
cbIZAB2xslS4O2yb4Ro2PDLpFWX6pSE9XjhsGbJU7nKKiX8kY9EdxsTKCWABW8bJbuxFLMcwqZ23
3utMGtZBxkiwtMOkxzfT4eq4tWbHojJcLyJUMWxgI5Tt7Kif8UjUayGxCwhb7UGqYa2x173gydbB
PIZmF9MXz4RL0eAO2vmG2qeu8NfUKMORgmzC2rt8vJix6kQIxHW/rQwDyT3rdhLrVZAVfbVPF+Vb
cIw6EjfAhEfbyV7LbLLGE4sJwk7eetV0rhUst6/BVYF31FBqjnEBEx/2ihr/sA1l3U3jeBiBa+DY
lCdJE0Yo9cVDFmzZLx0Z4XWoxH12zu2+8Uel5hgz3TRad0rL3A2Fae96xTrbK5rixeyi3qRQSptS
WHzZX53K3lddfavV/NE2rK6d55E+1FHJ6rybslUEriFBMzJvpWy9OU3UB/ilOt6sBbn3BJueSc8H
4Jna0BiNKqQWQvo9esHAGsckpHWTR3IyOP70cCn2PPyAtRh9t/V+rusYCml9rnb6UuhElTv2eFHt
/CzjHqdbs569ZvrKOkP6NAbfLFrRU1+4WcOMjDCcKjmyyxSBCbHsp/QImCLdkJaSwur4YlnNURHN
CPAG0KnMkCKL3VNvat7EbV9GrBj3lTBupEV6/0K8vtaPO0YCnptle3hazuqdlh8Ls+sCI05nzv2m
3FEpmbGoz/dgmuJTX8e7TE2sKOtjCEHZfwsNVprbjjH3SxXtvvO6g5pmu7Tn/O+t5qWZWgbI6iFV
waxaQSOFRoEgXQjvWV8+cLx4tGzCEYqWVVTSUmmsXJtalhGdQlMwTPLMZOf8MKfYYY2xHZYSzraZ
U/aBdJzZlxOun8LOT/nUzWHStPeaU92VfR2aTvtUt4B+sXfoZH7Bl9xzoBG3A8Iw36RILe9taumt
yFTHvWp6adAwYwSrIwmorqsfmWZ8qSTsKYz3uBSXLa/HQkLhXowOdLpzlB+YY1+ANI5xkakwN80d
nKNG7LB41+bhtrSLyHHIvlflT5Tm5k4OjuOzqO0NQl/9sqsNKPAG6UHqqrtWlI5PMfMaVPoa5Tz4
l4SjRWSaceYPttL6spM3pdu84lIYI8dkINn4ibpq76pJ2S9cJmYQg87kbpf3w4NQKN9hj7yn2fyF
mLtHq8wf0Fbdibz6pcxAMrGkYrnLQPeL/py7nNI8Yv0jy8FdatJYGNQme0Fa1x9jIo7Eg7kHK2Zo
jB1JW55WRpXdvRvS+EDlwzNZCHqwx1r1m7xJ/GLSj0JU57EuIWXHhLtL9XPauf2xitVAly7dJZM3
B3JFlDphIPATOdyurRk668Q2ZUz9oRuZR21rfulZc5LJ1QKNcZdKDnHuZtok0+6p1fInZKEBHqVj
wiuoCW/XdoXJvwSrxL+9M6R5YaRtkNbU0TjTlE09NzW5anVyq+ZD2tq5oFd0kauOQ63JwljDJDe6
t7OW3mdUm3La3ZWjwXwPSdRqrCVbSGmg2y393uW1y/kbTo3fSNSBoUbGg5nwcFdncmvkqQFVQrAW
rct2fyzjmmXZlYCIbfWyd3FiHUhV+KhKalfYYn0xTvtBtpct7MwXWnwPfvQhxHjFILEXC4cUZX4C
4vpJbeeHs1RXsU2ARZ4eUk3fxbC6MGPe8zqNR73WT27tnFhaP1pqM4KOMw+OoWtc29qmOVrDwU1e
k0EBECF5MDeMm34r7Wwwk1Hz9FnG3Svy181VJRnBON6TwXxJ+d7TzOq0Sh1WrJ/VAN8iMQe0IrvD
r4JahKAcZHO7OEscTZYGY+xQ9EsWe+hV4j61UKrQmBStWrEvEoyx9iTvdNQt56Vpr16fVFdnlK+C
/FN+RSQB3jQcUwgWT3HvDBpOAhr4vmB2blREDHoyfatk2GLqmi5eYe1kOx8cuzrQ5qAGS2bfp3pP
iiNH2tRLX3QhaTGlpqStUyuaKupnB6JpTpjoP6C3wBaopMlG7YeXNiOjxSL2oodi0rt4eeIdISLI
VR5kMnD0XiqflwqGzxg+24akyu2hbhEhWUv97HXee53pIiILhvytThcBoK69WxzGaLtrn1V7+KV2
7UuXFbu4ZRU0aucyV9NLmjivTpOj2LCB9RcyteEmUqZjbjw3j/HYuBGCLRER+3VZE2B9Ub8RN+kF
o1k8oMm402P1y3OWW7wuF+m0SUA4+4tCxK1vrKydtYKwxZpwr3Txs2r1/Lq9+0h/+OjruPh4vj3v
hweaeuswDMDRe5zZ8yertc/uLHQAOpkFXoGaK4PM6/vlu7PkGaHkt7D1wa+66oVejj0JkY7uWxbd
9k19o4qE3xKFjranr+XDtpp3molAhl0ECzRtSB/tepi0sEb45gY6apdbs5+OtuD6jbkhnWp5HYT2
YTJF4xpAf1GoW8OQ9l5QNdfaNGqD17wZNPoGtFJ7VJqyHBdKWUeKmqehaLTJT0dAVzadG9ewT5rZ
HbUV3KYr22PXiC8jSe6wAWTU4AyHuRBeMJteReIhddAmsHw5bueBNQfmYwtEGe0A0ZknVaS7rFdY
7AjegNZ9zBbLF714M60ycHM4tbQxtdMyIx2i8HXwUWl2Aew3JdCzk8GDc6hYmulD8Zpbpr53rRk+
dSX5gbgfk4vnZoGiyXYnBCysnVscjhwSNLP6vUwR/mTIZLxhYmYz0aPlfXWo3JQWJxyIy6CT+hRb
J5taBL8huYejxPyalal1abp1z4YvqT3nf1w5XABnXsrB+mV744nimqBKql+9hjZwKXIt4OgYitw9
eulK0zQjI/FNb0NWRuAk2qk05g8LpiLKU3lATHThJQIey9KHHoeTnxjDkTnpkqT2l7tkL7OH1zme
DAIvlY9+nfqwpO4bJeUhbiBCGEv7sLHng6emkdnReaPF3Y42jePqpqfSWaywWpLNe8NuDgBztkvg
7zHJ35kubpAQHRWnvtT5soZNB3NiA6uow/I0o4CgjLo6qYqkbddDlpFiIVIHg5p34tpB+4o8bMX0
gBu+9ZlFsj0w+465/pPt5uBpaR1UAtAlkc5rYsJDY1W5yNZ8KrVk8XPLph2orh5aVuATMhE2C8hM
qrXBFyqTsUiBMQYOUS966tRXI1fvl27sDhylDmaZP0568lB2xnJSWTuOs1j27Pe/2oSXRmaU7AhC
oNlxrgs8iy+8+RTb+ivRhW/sv7UvZ0raF+N9jptbWh8falmWEFSJtys9y/dG93E1yuzUFDVvEzup
qqpTlHHKCzROenlRPJR19os9MnLb8kXNVs1feudjKsD/a3ICRJt6YTNPNzl/jN+z2U2aUods0z/1
hpqkgXQBKrmBmiF2g7Vd36Hjq8jOUvjpGcI3W6vbkuwaTFvVryYjalTjJ0d25gG6uGmoMt4zoz+A
oQC4DYjfNNrTe7YeANYMPG1+FdKuyXPBY9ZtF70w16NjNXcbcx7mbLKVOt9Ndnav5DEKKXsKDDIW
k0pFtyGhwRT5WreSRTOOb3v0Cr4KCOOP1virbdUjjq07dzDuVj29mPmghbSC6HtlBv/SFhhHK36r
Zqc5qKR3sAAXtwVaRd/MrV+0jj/EdWWf6B4x0QPT1eZ1MHfYtOn3GPhOKY0Ci9DPiUEst0xuljV9
193BYj1yQLeEITbO+zmOnY5sPH08ixklTcxKZ2iJgsRurkP0QmC4MRiS6c1oUd2gmSCjCzc/tK03
s4oQVa5Aa8zmFE2rtexbxCMnTShxQMXcjSfUh2yBTyxY1OshOySL+8ord7JmylINy77T2+6TCuxb
YWoHti7v4MxWOLdIQ6a5u81LeniyhMVEbZy9g7k+gOjb1aZ5zY1hYIXElFbw/MhiU6QA5A/2EtRl
H0pnwBk3Wm96nMe+YlM3TN5/F9BED2KzmHvWJNJP5xoMoGvAChSeeWNI97gSwADp2dRnedJWNdKG
4Qm6ac+ZNUyWrVqjHa5Z4Qjg8NK7pK2y3utivRdWslXYxXv0/Hck/+9zcxONVvZni5T1UKAn99Mp
ffbWlJh/AKBMoIdN7ad6NCLcuOnRIB404L2nBMxrGLvIS49Tpi0nLPPq3QHypJx5eEhNKAwdjcbU
DSdOcaWf5WYkHLgqTwOZ0/iTzTMRSI+DKE5Lphz6TLnWmnaV68ShaPzS18qOimKbCI330Ug4AMfz
sedUyKbNOWfYlZOC+qcEGRpYmPp6voNcuC8HdASDkxt+YfN7cmEtp9+AWeFWr2yqrNvl1DTaL6np
txJ5fOhO6X7zI3r9dFuP0AM8I8JveLwzL8XP0ngH+kOQlUPRGLPDGdbwmBI2wpClQ1xiWRQhsXbD
DQ0pHCBsQrhLVIjKosz+SFZ+QvmnT8jDzq50I+S4QRhc+hGr+UXL0OswV6BO9L6kC57YTCgtoGv3
KZNT0AK1PZOEuAS90Pc9MMRQafCya/IzbptzbYopsL0eyVrs7Bmjd6pWrH6PRhld/hmttUXXXcU/
IQfe0OXZS5LpIxkneZhzlE5KbGrHxXLswKTna5icX7Vsr4UqLrR6HwZLPWGVQ0M9mm86TUI7bGvt
rjP+Cm2pQSs70V6JbabUyWjf4RWjuHLvW8LATos0Hgt2ugu+2F8I3x51r7vXiuw85fTb12WrPSgz
KWlT/4LokyeQoguEVzPL3aJ+NIa8G406j8AATpMd75dWu4kL7qLdLflNa6TP6ABHP0nGMhr1aoLJ
py2tdbPz3PCyQMrWqIOT78osyRksVRPlMQUFJdGOAR3nbiRWTjRJKb8d0qj9tV+ZumIz+9nH1rCL
6X48lFI/VwBICOSQmlRLHXDIDJB/3FntjInMWSNFMfddrEeeELj+B8tm3WRjpXJ29tuk2QMSS/qw
xFu+VtACPeilQpnGSsa4D2te7LUYHQhq6XNPIUlAf9YG4HhTFmVuGgy994Q63vNJMuvChPY+f7Tb
Nci1SjsUOZO3F3O0RzvjT4r71JjZh943O5HznzTj+Gw1qB7o+7S2M1CGvsMFjSkbuFWX0AdDu1UJ
P0VxoIYbXMejsouX2aGDTLYHpqGIuzBREG1baBFIXHbU6kqV3eoP+vSgC6Q3mOGXfdlreyflpGrp
9bDpSp6JwXioO2bKtY+NwBxhOCGRgs5JkV4oxlm4tE5lCsdBbW2/56x4GGvl25tQ9DYFbgQX9nNH
21rUGtqvFgVMkU5vk9r/nGT5jPUr9Rc0XGuiIjrTfg60DfuJ7n2izkswLlDZMfY7T+HGau3yPlar
geq09naZu4WCeA7MObpE0nb4WUfGXj/W2rfVpG9Hz5ovOiOeDIdCQn3i4YNNHAeOzunMUm6py7sR
l8fRyED70vZDbzwIpHZIqE7Je9+aafsZjfZgLeKDIpEjUv43MxNfmWGdBq+5dLp9oB37xk30BwYL
fb8CoW375AEDDPP/0j4j3mDoiY1nM6Oitqsm9Rz36T7x3C2ryGdKa46ZoTwYRhz2vTr6iwco6Y7N
Z7wUPw3uadWYSIvGaWcr6oM72AdMZMcRGp7sN/ALIZ2D5uWo+pSwG2CVkFR+5Z1HkFadE97LwZbg
qTbM5vxnRs0Bqd5udS7xqfjEwsOQGs2WayxYUlzmXYqPx62q0AsUqZUoa7N5P4r2NosZJ/Es7rxx
ZlKp4mtJfLa/qsyXCgqFBVFZMLbQy235NQG8rXHzaPT8YYrbXck4OXlz8paJ5tRTWOzD/x5XpKJX
0sZfQX8ChXSVXTvnQzD3yDNGzyXMZOxu1GHck5oPtCJnVGuzfax748CDSp6TJ8O81j/62D5Jxb16
TOe+vTiHhUUcEtfe4Hk3ULW4DToTz7wlxI1su8jWEUNrYPNh3uanboMeC4ngiAjCC717DOQOQoq1
XD5aCEYzrS6GpVw4e8/H3AQOBtzY1wuMwGAmbB7aQk46QOuAQpEFjcRbmkrcafrUs3nakzqVPPVe
MpI0VuRoyPUH2c23UzZLDpYxfaMslewXittqRzGCGa+9LC6zIqc7KTWvCNKM70Wq8XKazXkIRFk5
u9b2ugDdfQzpiluG50Jtv3JpOrtUq0TgxKn+mYjKuZSiqh6A4VEpVcljCQxBY9ws4bd1uSccIwlt
SLVjbHn5Xsp0fvDoRDqjSeu9cOq2QlcS2WEttKGW0dwYapSYguFeHVjMVyTpOQla+BKmIQ9TCcqV
QHUeLUdOz+CiaTgmuvHqjHF+wnaOKJOuANwmungjiKQ6TkM/HruMUULoXR80Q21FcxlbNxo5hysf
MjbINqtGoMnuihtyAmYrcOuy+JRmwrxVJpCcbd58EHZT7ZbRwO0l+26fWp34JFhNBd/XBt0MMiOG
73XSu6LEDpjpvRlgTcmp60S3zYBl4yUjAqINeHlRPaYbdkZ2C0KF2YkEh5ddH8/mRSzWT6+mXYqO
zfVU1gWCc5Klb9Hug5N19rtr1v1u9WK6XhetQ1BqkJVE0kQfmFUC6NqM1nxYNOOn5dXmSRFTdaNO
oue56uYumMypYlbcfApd09d72S1jwKoAmW7YzRkowIlaYO4joKTkqL4V+cDpYhyx5scSQiYy2Q9J
K5qSA9BRtc+rrFABYA2Im7XD19GJ/s5FssBZ2hO7KmvNhwJXC5HQVhIwGnZA6uPG1gzZl70KxA7T
qPTsHpjMfQuSLUxM9HnAT+bDtHbdjZhXeV9ndEQbVGXwcDbJrbJC5BRE24AcpZuFpCwRlVglOuCm
6W+JxFtvnXH+mnO1PDsG/aOoLDjzpeUK62gBa+qmvJusZLqahULso4hpkgAj31zICQOWkqGi/ouw
OrUEhXCW9tShj5RVc08qmGiIv6thNRznnwptx0FbgG6apJjAww3LzphW+rB1cpfeRitHCT7UiKYV
FxpYLXP5rRS2fDYgIakRKR6dFg5ic/qf11bEjwvfIaTBjbf3v22k/2LPdbDK2vxFAgXB/X83r6rS
yEoa5b2jgZnyG9aeY6OI63M1mW///Um/p304mMsN0BfKUgi/IVX0NyNya6Ox6JraPeb46rmnZpL+
6BKBaKl0xsZ6X7NU3A+OMn0hk3AhXjuYkXrM3ce+SFrG5cWjJPi/L+q3BIe/ron4vq1jiHBRQ/3t
69cKE57VDe7R0VXwV7po7tteqzP0rETyBLhLmj/Fqmq/xwaapM5TTkbzhm6YNkEjf7/lsh6pB2f5
O+kLygEDFvuIRuFJ9Zb+Jq6aX0NPVYW+vf0cM07UgvW4eP6Yw/sPWzgQJmvJlqm1tUP8bvXPFJqa
x4FNA1gylvtkwYJwk+ppc0FSTp64QVL7R7d4CQPU4sR/8Ez/477z6Y5OGpDjOrZHVuXf7wECK/IN
XFq/LD1lvE80WuHM5lwK1EDFCk/5P/7M25clTsHQUBfpRCT8/eMGHbmDxK91InY6B4hO0x/liggP
1AUFnp/OXfaHGJl/2qP5SBIs+Hl5t1TSbf7+kbGUjZHUtOO1pbBDq7CZ2S1CD43MUkJnNFsqa/Zr
k5/slt18KCB2/vfvzDc1yCXhCGF5vxnEO1rQVjPH0cfQo2D7h4Un1ToWAe+BDaIQN39ojfi3B9ty
TDxzPOA2dV2/hVdsokanz50t47Se7NCQqliisXSVd6TA+llUg1JB2084oMjZoyLHKapaiTDEzrea
Ju0/hcJuC8rfHOrbQ2abuOPxQBMz9Nv1lFS464M+JCc4ARS422oNJKXqmRX9963+1x8bolGlIY3Q
Qsf67ZMc5HdbvBv3evM0Ip1w4zc8l3NDr7JeHtMeynZncLz/NcbdUiCvLfGEtjONX//rgrZ9Z8sh
4AdWgiSV31z5lVa0Kng231l68Y48kekQL8ablmc0es2cyf/wlP3LMmKrhk2oEI1UOt1/f3/MZWJ2
uZ6n6UmdY3ZTz1LA1FpPTyVSPEJ3JxYB4k+T5Jn9V/6pA+FflhHeLUclPJmAC+0fjdcGICvBzMkp
detffW8VSAQw8C5djZvYQDD2h9/5X5buLR2RDhgP9xZh9X//tpqiVpTEs2x5tT5cC7qV8HnWxnJL
OyQuwmok12wDfWqcJIEghgDVwALvPHXVny7lH/ELjmPrpCpxPNoeLf239QUHL+eC2UpOUyMXYMxC
pm91VzVPqLvwFfWWdk/J0Hw/NvNahwgMYekai67m/49nn42MJAqeA4JUnN/WVrfXrS7mNHdyVKxv
SVcSZUVo4R27fbYflKEhZz7v4S0LBBzwz36pSYqP/vuX2R6z315124AlBrPmVaf87e8/TJ83vbXM
fXLSZ7PbeXmcvjjg4AHfPflDfP6/PfHkxsDM0SnCCv/bR4kYjW3fYohOayQ4XU/5gwJDhtLCGXdF
ae8k5usbyqbbu//9O+JxIJaUkneCFH+70flC7aI+w6CPaaWiaGh7y9y6ElqVTWWoivC/P47Dj7Gt
Fr/dVofflnA4YtqIitxCSP6fOJUSjIjsrMw74qKbhlBoDsF4mYHGyStyoO90QG2nMqTst/iacFAW
9QeOLx0zp8ngHutYwbCQBmIk16OZNO3QDThnVMrLIfvM7LnJIeAcq9II+U+S24St7DxmrnzsoWNO
3tqL+64uOY6s8NsQfJ2JvltBw498H9KwLYfmi0m7wJWBf6NLFPjWUTGiWBDpAyzS7izoubeRF+WK
pKw1Asj2dgjTyqw2OU5Gu4Cbj+8mFJkSKDq+Pmx92fRYT1p829bErYJ4FfHH6OXFLU5MXvghn+h4
GeMWc16LtWrZ0Teb3iytmV4ygRZJjnF/ybNBOwyMGCe3d01EsknX3LfZZg5epAJQnAH8dSSfEOBR
Pq2d+Z2ncUG+/bwEKi6CzFdQA96YWro+Ig2fEDXjrKlJrwxKBWyBvyXYEhvHLhNquvN6vbgl76KO
8D49KivanMFwTMjNzPk24MKOslj7z8JbJ7I3aNzFuBb7/Qz4XI+IYRQxu1+MoeYLxQ/WPccF40Pk
43KBM7XvO6IZo1JRAb2yFMN42jVftBQSoZ67qnUodWV8HGIFn7zdzJ+d6oxHg+B3isJX2fwyRadc
Vb3RnoBnFww6lXsmSaN/hLBFvVC6wEdl/80M4IRDglmMA+AI+GR7+7jBYFILdGf1pFs35mI451Fv
0QPPlaxAUlralnuAQKzQxc6akdx6FbP2SPBNMK2tF2TIocKxHubHuE7aa6lUxi2JGMprasZrQEYO
dWHU79X7OBtWksQH82lUteFVmTf1G2kFdytJnDsKzQYmXqQGMwz/qfaGJ/Q9ydF0JgRMSNJEWCMn
DWQxxTszq/J7gBArHOYCL8y80mE+QmuPHbJGomXmnVHH+R2J0pryWLSYgAI52+KKmV+LGilLCIsp
Dp04ZzT2CFgeMs9+SD2oLeyF1eJn0iyP9MYgQ7Yrdj0nzZ81GL67hSamncMJAH3yCIGRaA1mDgpx
bywty16Wrqq/LNjSwJ7RcjdYo/aVltLlnsFCtYs1h0UvN0O3ljj7FOz2uYZ9e04c4G0rTovbhNt7
hxoSnfaYoJzVZX6q1Xms2PXrNZiIHwdQxj4vycTGOZkDl03Yc2qqvj66Cnmx56BZ0qZKPa61Rq5u
5Sl+5XSeGjjzNDUXYZLqMufWq7l2uGQmN2gdBeyoq+5Q56LBSxTNLxXdPcTutLkdiAfKva49zLHC
WKmjYrHLjqLnxnrEV/heqECKDbw9wASJolbb7Ehyemz1bbwXOHIQPcfRWCl0rsZDcpC6hSd+0RM6
Pmr3RDUPd73U+prchNF77+mFu82MvFdD4jGHhy3A9w3vTGoczbxzHxanVp4zTvmfhdHMWVQPtfFE
eYWG6o7IgtsKBSSP76KaaK7gjSN00mSDzZ7pBLa2oU5esxJyAb45lEHizgiGF0kFzs7tU2xKY2En
pc/tIlymUbKvqW67S24uH9WiDEeV+q/dmnPTgGJkVA1ee0kptTX9hqvR7tR8EY+uN9fTpcFAmZxn
/Bzq1zoLrz4o4PHGJTcaC03hqBA0kR+HhLm05kKQqETkviRXD5vp1VJp+IanSJcPs3VoRfZQM7PO
GSO0kQcsl5gI2vNO2Di4TQUr9IgQ0uhT9ZKUbDRRTYozBLmHSD2fJaYGPXE+aWUYngbONZyqhvKJ
ZGTru5djd4/wDcDEFQ3XW8JxuHT/7VYgLV+yL96lsrSeGsdud4Co82Oma2LXe+0Q0QHWnEZvU9+o
hviQ2lJLPzNrJUQ1kn+WE9D80PNCL/1UHluIVDKu7RGFL4cvG4W4olj7rkYomCwlkRG2nZdshsuI
QsCBu9jC1M4usUO4jFzNudoKpZo+bbPNW1709nFS6u40SlueyE81sEKNxcHNBRElQu+f0tbkjJJr
iClNCK5PnLwCDjOpfsR5i98C8zzwvQ6Xd8Xj2D3Hg3LrgrZjciTrCIpDy+ETVangtulL76dCl3oR
QPoYVBBg8iOUzblaReW9V1RRnuoUpUJa8PblRYLiRBEKhrgpQZOjCvFQFl55cfu6uFhInA8tYvvX
XMmmF22mLoV1b4iB67E+t1sYYYN711xfcowXx7axhsjuoJeoq6nvVvavJ+my52BfVG5k4zindHbn
Z0Qd8WFecOJ2g7VhDONcHHLANnfXEEA3gRRK/nE5K+559NLs3s0HZW/JcnnQFA2SaYiHIyx2esih
GdgSkuapTV0r7OoGW7ElOX+W2Dwyr1Mi8AuC3O04O6Uxa8W8eUijyjJx8k1xTlhTRUSSXnQbpzVo
GcmSQ+4i9C+8UFJjcTW0RblPO9yXaIH75QN2AkdsyW+JcJIM+R+pk5tkY0w1Mug6Qekfg306CBJ9
byUrHhpMyvMK+cL5v6oORlvyGozqRZuS5Ix0Sr8S/8Uo3LQjGnVRhnrSxDwNk30sKxBnbkYW4ux/
MiCor3mp29i7FuNALpT6mgL/Y75auktWls1D1+sT2TpN89Crlv7amgoqsrrC1DfymrYDrn1DZSbT
qh5ZtFSsHX1+KHGSOXlIyvIzmYr1agDWPLiYQaNumTDOmGPxaLWt/LGs2nKZyW8IZSGsR3JS1r1J
1gvbZ6H+bGw4zMzIWmx7Q39QtcU40qI0L2FcOChbDWFsWpJa3xHlowRD59m4hf7SAufuhcJr11eM
dHuXJu9mWBb0/BM9gnMzZhcqxeunYih/eTWCIkS03kEZLXRLCXaYlRjRJ+ZOK1hKp490Mq6x0qcU
15KEtheEK91RTNAGJcLDSIhFIkDLqqBQp44Yjrr69uAxo7ka2qNp2eauN3prryPq/og52vgaytFo
4LpR7iXwVqvVvC6DXRDOL0x03pacT243kbuUWRzwJtIQrkT6Lnuhs+EIznbR6Bn2jdHo30XhTAcc
ZVtok2XtTeTfN7YqtfeGCFkObyoMS5E5Ig8nFU2LquVFKJaOd1ybSgXrSz1hbIPWQdMbdkoRvzv9
k2J8u9gW27Ek21B0IsSNjxGzWxFVEmyNMa9gs6Mhoi+nKtSLEh1yJkBfJiIyHkZbg5hIKm9nJQNS
JjIbsLlXXRSbwjrH7uhgT3KczzF3yosqaeCk9D65S8Y4DovFkggO51o9qtUgwqKRxXlSbCdYOdfc
Nv0sd7PdYTKHN4PTNh35bbIlcoZY6voOKe/6uRo2iX89T7U7l82NpQDPrQXqbqKqXGQrusjeNOJB
ziWymY/B0KAsrVr8JAwHZXcy2csQkgFAD51ovNHyzVTLXkhJQ8S/SMvmIovYXA46W+OZIYB91cQ4
qPoDwtRgFJVus4rOyaWD5Sz9QnOzyC50JsjWKt5yt1x/6BinEH7kKlknFXE2SLuJK5j5LIUEpR0Z
ZNBKRE1ZB6+BCVxomYRb1/vqYpGCEPH/sHHhQHlPKpMwWaJsjqVdF5ENXXLWnFy/OotiHHi0zcNS
W+abkvVcVFLYb4vk19/1mcjuQG3KRzuOh6srVytqFN04SFXKi0DveRKD1t+4yswqNgA3PxfJ/3F0
Jl1u4mAU/UWcgxgEbG3jueYhVbXhpJIK8yiEgF/f173rRXfStkH6hvfus7r7AqvQt4uTB0ub6ttD
X1kBFkeD97vXMxqkLJieGt0hyM5nPoM9zODgGgha6OeMGh5XF1VpEfq46Cwe1S0uX/O1wArKNp30
p9ewKfqYWt7e5ljtHlO2FTQkADlYeTRbwQP72I2qfc0H1zqwUnY+q4T6bkK7MKMLSrDRMdG40yzP
ryu9+1b2jvc7Swf1R7rT+KtCBIIk1LPMSQXsTqu5HL7cKJ9DfM+d4/AxONctqyOkol2AL1EmDhpl
ddfHhcHzNvMQoy4nyhowWnNdTRf8VEBXn30Uac8yC8x+CKr8Vz21087xpMlY2TmoBoqi1/thqv07
0QbmSQBywKLoRBwtuDvEO6A8EbuMFl9vI2XOGxkN7MQ5mOW29oaR9I6s/d2U2URYXZnvlF+oi2zX
4snSqX9NQ6d5stlzHRdwqN+ZTlmuOQEWOOEliPtQB1ucOTbQJQoEpKPcJ3iJiD9rhoAHwlLNATge
uoO8Ng9ZmDSnrNC62vVZOuPNFGinckFIMfXK1A/blN1mgDkDa4nAgbgejSfdZUudVz2OeixYqRpR
1tssWrncq8op/q2htzgbq17WP0E7lidIsY4/AMhQ9KTVyIMv+iw8h/6cnrIAC2W6GNwXAJ9yqB0l
wqggmR5aN+tOYzQuv1IbCJ4le/wetgSY4zgdQpwV0VnK8OI61mrh/KiduGfFii93lg+obfoteBjn
b5k5M45jZ/gzNG19WRh/vGa5qk5aZuMO6/64H7uKa8OvSaJjBQBmg+uhdpe/umtnf1M2rMxELe1v
4SzzY6rAx3c3RzQD4+R4I5/RfI71zOZ0Toctv3n0p8tz6d1GCDgRvJCqamXtWS3NfqjQfdkVrCKF
+qhzAsy18Gu0XY/bpG9cDlzb6X9y06QXXzXsNZWFdxEhRnPgkPUufAYwUG5gHdeVXWqStcv3ikLp
bmC6TMyIrs8qzHiGLd+LhwR3SzLiJpkz9w9DkOHQNylucUor6HyL3AVOW+yS2zwDLJXZqjV8munH
D4ac1Eu7UAS3UeO+icn6FrCOnpyyx7pT2+W7NTjh61St4s8qmM+UCMkOKR92K7xMb9I6z34VaRb8
0EQiWhgjdUml4vlEvII99n9xKereHB9RnfPS93h6JyBhBmDnB3wQWGpjAE0EeRCOsyl9FyYavgKM
dM+pJQluJfuCwxvFOuSRanzDZAqidsa28BO6ln21Jst/ym0LUoLGnulGPfrTha0iBbmnccuhUEKI
MpNEGOAT8Sec397NUCtg9uwqU2osMEFVxCwGgtiN1o7lvGv+cPwuWHh657I6q/fasOjds6bGxT0v
ynli8cm/6Mnhvm10u3PpUHYsw3WM0HK5tjh74G7qfuDwdvIPO0P0xzA4udYJ7T6Bje+IXMpN66Dn
crF9b3Ccf1TgQONBMmtgv/8JTeQFMyfeZqWuHgUsC2bzK2TiBP3Sc7ZSl2IH8lru5rKK9gNaj81S
FI90dVwtpfiqHA0HNEWW5Gn7HJbtvVqbJyQJf2rtM53pTsEyJJtwEM9OaB6Mje2Jiqbbrv0MAotc
EP5Dx99lISCFAC1VbPFgQ1YP0e+rAzAFvXUMKlbkzXfuEjUUY1MT3zyH9HhCoydhEtAXnMS1a6GC
0+tDfqNrRUX4FVLlHbtoiPCGD8MhWqu93awvVQs83cE0S/8XcCatA5qK8MUV/VteuO9FCgbET/Jk
C/A72HFgHpMi/ET68S/rEqiXN4xyGSn4Ll3zCqD2Cefwj2cnLopjfemG9NjN81cnUSKW3lpugrTA
H5b6b+Pgwb2p9LjJbYygZs3U3g/lnySHKVNZ059uKO87t6w204hLJKkcLM9ojnk5UW+a8gM1z7Sd
uwYAVoHFGbMC76DO9G5xu8+lrd6ob0ln6fkD8LZuSbY9zYin0iy55qH9T6aQbolouZ3DYIjapd5S
Si4HLYBR9EKYg8mKv2WOF2wwq0QgGYybWhYPI6ICvLW23JXaD7Ypmp5NCWhnE3Rk0/hVc+pr0kit
efqeVHrXSwzJ4D/CY644q4KJJInMc4Gt5qolGjn6CEJyHlGCytPQFhxbgfaHbwC/y1GHrfhgJ9X9
TEnYfEd1p49Qi9FSBs3ouVs2nNNbG3gts0er3Ms+8uDj0Yw8waIVD2AI2jgxVXuA3aMuoWNuCtFq
QDukpXtZ89V9GApAThviq0YEq1KeQx3aO8Ctyc8s6mk7Jat99bOCtrZrguqRpabAIhoJnK4FZB40
9LFs/flXtPTm0qzR2gDFytUrJsvx2NGPXTMNQMifKv0yWXk5bde5GhF5ecnWZbUuN4x4ib+xENGc
V1aCX7Jyp8u8WN4HD77AVB9IvRWiECeDJwaLXm8dGzTkB9ONAwpQfi47GnGr9L18nfS83Oc13K5+
Cpd7PXHxFXZWoqSr8/imo3nSaZ5RkrvRM7QF0FCGtbZdZ5S6urM//THjgp0m8V6HCUQhQAre37RA
Tqosa9iFC3nAIWSBrVjDM7sUs8NCbVFgiScKoe98LO+QzxzbJIB6JxTdRAKXVn+CZwAFgnN30zTu
Z58B6LLqCFxUKJ4RzTNjyfxi4xrvX2CFP5NXyKvnM2nyPUdvx0V/FhL5eBWCL8PBtIGOgdmQ83Zb
twbvA5Jud2Bm1o3eW5pZPqqY5tcyV+V2lWF1cpPyc56WGbOvEHdrLZaNExh3k2SF2Ht8R4tGatug
YLIx2B6CcIIKVktMBU39kIQV7cbYfQZj8BcZaL3vjPeG+edpqClHwd7KMFeYGZPjFKxHxBknf+xZ
+xVkEmD5bErzDMGBSgyDnSVAArdF8zKpFY7e+DLm7oM9VgPeo/xu9KI7M6VPs0T15rbysebQw0PX
TLsIXZbNiYxjtU+RVKMyQwo96b9l1X8I1TEktnpJZzq81s74OdKshCrL9kt4s5Qho9hl5RDEuBRF
HLY3a9GIJw53uvO8OpWgSOt/etwW2971DVgq+3lFg3zw/PbdGahqIXrvs6By9hnvMr6czqU6sUs7
uaPtDO6t1vKuRA4Fn07VJI966L3dOkTBxos0YGzdyziCicykJpSI3MdXr85wGrt9DTQU2vpcN8+J
g1nDbydIaXa057b5GsfkV1vRuvU4gzdTmz5QQT86i6g31jofKhijuzKhG8zh3gC6YbanBh3yVSj6
iRVJ+N88wAiakdb+RusGWXLN7RMrFz9uunF+beXSXsZWgzKKRv+FaZW4qxaDpScbCR5ioB10L9RR
TEewL+wZXKV7lJN1jFgM945emIzMebKxffUHz/EPWiyxQcwxbAOWtYfVWYCJcNBjNQU+cCuJUCIs
v5ywiU71jLzDaaXa1UGj0A3jNQeL2VCxrylP5UKbT0O4Cab63vgT4M3euvh5Tc18w6268q6S/IEW
SUU73y+rA7Gp3dnvnQ+sT91xsV29b2/sc7+kngtyBv3j2Nh7IQ1rIRPerb5SNKhttB09XAaqqOuT
qLsXta4/zdh+Vf58GK0geXaUrmONAP5SNugjy/8dhWiN91OibWZJ1YPDRI3VmXlG/Txu2cWml17C
vBI4JAqHvpIl7G8Gh+lbNDTNvgmVwkE/sxyaM+a5LOnXY2o1n40Z3MtULfON6vdDjAJkLMw6R7Ok
YodH8TbAwCng6xHKGCEjm1QOel/y8259z7yUaRDulPFLQCy23qUyMG8965w3gOjj3re69DCOU30z
PbCMQ1a0rRiExZidQDhzGDwxfQoAfjsMZtr+uKjkCxtiesmNfF3GId2tGZDMXuLhTij0nlE4awz8
yv2sJscH84XlwQGDqhZfnmB8FTtob4amc813AvhfikRlG4ZVf0FVBvc+jdj5mVfhWyz8puYhq/hI
MivwWnbiJ4SvdOicJTyEfOoTgbxpzEyQ83CUfyflgFE0Njb6UPXszdzqNWJTyplWZ6Cc5+h1TYN/
s+p/HMVQFwaS2QhnRnos86/Sr639bRxi0ZccB9AYwPPDGQF0IemqUAWJJrN3Vm7dOcEcHrH/MJld
xEsRNi4OL3wWSESvDjqanT128y5PqcCd3sYKpNi2SpXXp07fjsdcbwJE1yjhffaVfRPtpNQmTkbN
LG+aHDIJFpBJI4d93fpiL1BRbqRrclDJ+l6X/UdRl8m9yKp8byrnrQLSvOH60jHNVr4bJburcGj9
ePSdKA7K9Yt1KV2cHuYDX4PLV+aQIBAE6lAuY7IHF6rjaYQq2djLFnuCeFsVHJS502DH9TxgPCtB
DGnx5RVztrXz3Iu17sMzPmXYZR3zNCTEdFVD/g18DXxL6P5xvRESiMg2YsRQpUMV0Josyb4cuWMB
TgNfmV20+pL0GJHjyh4b06Eoh3kIjeLAoJS8BLsfmAU6+D0sPy4bRrFcYVgGQojBBa5XHHco5MmG
KXZu48HwYBx/zMP2b6QDwyiNAAMpb9WyXBmmk0kWq6DsWKeREyl7dz76LtWuNyBSzSr7aAWjvmtD
PL+zJPbZgDxNw0Xh88VBkVvds1XwiOBa7IZjLYpq2wQtK6iiyTAyjcNJetYN+6lkGm4wEIKzEBKB
UWqWx0CW+FtdJ+NvgixeLnTcWWReJa8VutLqBzNdtfXRmN1kwNVRwByLi7Iu/kV+3Zxzt86OHQSo
XZYiZpXY8nZKMDNAEGlzvor5nM7+cm9w7WjHmffp7VUCHFHusrUUFW3pjbo7LXIPfnw8FkC9rkI5
DAJtzJhTSU+jo7A852D8n8wS6suqKufOroX9VpOhQGoFAtncZXbklTd+PyiYfqOtrNgLrYZTvjRL
7LXu+Ni4FfW9DYkfXw382R7ojDbtH9GvOBRV2/ZvDCk7PJDocuFDr6DcHXbhoHYh6a3srHdT52N7
dJjWNg6OSAZta+xZFuPAHgdbE4YWkgYKvk4YtQfZpv9xvlefy1za21VUwwMI6PaE+GRm7teNB/y7
+YmuvTmlfeG+kabofVaVx2Sb0IVDZ7N82mDoZo2Hu4e1CPA2RhFcTYEDZKu3qh3jBkTa4QzimOzm
uK9R8STaY0xcrPKBpTDPUzclp4kDZQeuKNtGRPnxoPKQYOeZTzJ0WXwuTQFeAM3mBjI5tz08RWYN
Jvq9wIDa+1lbnxL4UBuYyqC+bL/f5nbZ0iMzdQvZej1ltIg7DGwT/jIe5IJYE+wlKSAzMT0yNMR6
NM0qzqF1AKsGoexViQczy8N1OyCHH23RQ02f+l2a2vfTQPQ2JiZOHwfOEuM3vPM97x8JBm77tDZT
guRdMtUYRBptXMvcznl2DqeKYeeRXiuD8sULwh0c7bJRDhhxKPtTkWcc3TK9G6xs2fThXF4ysjx2
Rg/D/djB4EsBXdFVFfY3o5tsu5K8y3nl1bvMXTFcc6Efommpn1eWxWi1lzwORkefCcmezxo75yUv
sv5osqG/ImAsLgRXeAK1fxBsRccNxi0+b1ODciWrYQtN+N1jpfVy8rClHm3iTVkcld7GzpYBo302
MDzocOHPYEtAg6gqrnJcGlvNyfboowR5ATsw7DuviDD9aspPM9oj2y8bYYaUiGxcpbOrySBQusoo
PAlFUez8dXjjSureQbU2J7/3NWa1dX1cKn/4NWRZv3c4b++bdaLZ1X3/Zy61d8DPZn0UCuUF6Pnm
0tX40B1timdnwNdgS5CoktafmJD+MY1qH5zBUi8xOP3+gkNU/vL9JH1KZsDRXIYOQgcULF9BG1Kv
lAubDj3dZgWeW0OwMMODs0r7F4q9Og4cWGtOIYMT+wHxRAdU0oSEff7dgqDbdYBTjv2SFXctIu19
6QO+6pdS39OxBxf6E/ACs9czopHs/R96BlJfxS1Lo2s82kSsSbs6BPxOdAwmLLvx6l+lpUkY8G47
MCKTnasPlnejiTU5QzNYHwbPV//czJbPtYWjnq4+D+9Hy0ne/aSEwat04ONAiHzaeh0m0HLDevpt
J100UQji8hpz1Z99Z3a/KjTt29xjsD+19vrYWKJ6lXq1Ie/l2bH3cBXXwtIPrj1i6VnRjm0a/C71
hq+xPg3wvHHJODdGCfk2m8WHcjt2+OYMKlXM3PV0D9jP4DEqUqxrqnj3SYA4z0qs1wm4xY+SYKsZ
eqVpjRMwVCByLAs5BGxg5zr01vhgM+s8jYmwHkKoHMjaG/k9KHd5cMNmkZiG3QJrNQaYds7mJ7e5
xQ80DR4h3hxivYW8q7VxnnUj/RfkDtCYcjWy0tXrfc87ebZY8+8Y8I8nuXJYmc4jSyypbuR4+AGf
TYflhIQjmmdYeXoCyVQ0Z4vi7r0hZu/cOIH9YiuLBBL0U1zYrsPIbxgPzJnFSz8JVkZz3g90wK38
hPeZ7UMzmedhWg2/KVoIAKJefiyDMGJsWeW/I9Ya177zx4ugR7ZmQ/Fsjc6BNW0HtjisGXEU/rMD
XuqXy434Rl1T/fBjdsca0f8TUUvEFLBDY6w/4rK5Bo7jPS5RMJ45xuoX9C85bawuPTj64y21diz7
PT88fm8SeRQ8gil7aZh5xcRfwfEYOw1qgMc4OXGgTEcGRcGTmIboj5VMzVW1WLwoRR0OgYzBuZMj
ZyX8d/hUi33jptb5W78EeYyQs4yr1iufuKIoyINGti9h09GEoQgen9slXC8antvvynWWb0xvaM8D
rAQNiUbnvPQsAClecZy6qLhMMG73QXFjarV+8GOXtbnrcp9U8VKJ54GrFz+8zlmHOqBBtd2H2Pdl
cPWcIXtsGB5d0Gy40AHyAmStNOF3iin5zCFYkoBxW48Otls9z2GDTipJXCrCPPrqOEIvC6DPO3eW
YtMNYv1NErMbp2nH7y6S4kUXvXknNEO9GyTSD66TFhAExrABl7PY36W2QKqMfdbGnQ2nKFVq/BBh
nx7aAEXDsujvolPmY5EiOVqmAOvXd6X77o4j17VGoJQws8k41VVyGYSvmMjVMj/YuG5hOnmK02JA
WwvDJ/d2fjYj6y0laeu2mtK7bujbPysaJJ/hXB5hik/d5VB7Bk40krvhoLSJzmIGxbfx+KV2Vpoy
DsylMx9Jt4DmhZVsK4j52aHBq+4Jjmp/kdgG6DeanLcRKF2cUbR96GqmbyaJ9XeD2ORzmVDembmS
z+s6Q88zjfO3XdFTMoIRFZWp01wjt7aeHJQuHxLh7XkeEcJAo/E5d4LEekwm58bUB6drhDsd3cAV
J0Zn9jGa+uZ+YtNzFKro74ooSrdJMkange3jV00o2lPXFvq31ScJDYVrn1dqt13j0PnWSwJ5bXWX
nU2rfNSBnV9D5nxc+AwEdD0O9/k4i9OaeBGn4aAvuZOlv2ugS7vOKEO11dV7HXThJaBY3WMOSq8h
18RuCEusmI5wq5iOlB5edv50rgg03yuC7e7CiazFzUTw9bFIlR8Hdin/eIW1Pvah0z3KwBvuAi+p
HkFUppeAzRAFYUU0HltPQi3byj3Y/IL7OlyabMMaeMIX0Yv+oKi3T2HvLc/2Kv/nyTashSSTl0df
leV5rmo2MBwMzyNqQLZB7mgOM0RI0D7A+eKoajJWCNH8ojrsm5kqp7tR1OMOdJ8AMhTAEGsjM3xF
mcHRHKqB1VPQBqhUGpsjzQnFcq1WC2I1ix1Cb/LkkJh0eIQWFIK4sZi+j17/GATmYxa5eRQNmTqy
bpjCTVb4btee8wutnbymjawvbpjhe82TZvlOctlf+Lw4LBnCAcrxQosXpglf2glhmCwk7t2JOuSQ
DY25JEKb320/j/d6ttu3joCbFwQS6zmfSiQEUVI7O9tahgNlguS6wE9XdohI0GSlVy9guuCZISAw
hUQfbseCBbVvu1Fcd4lzspSFeq4K59jyDXoai/w2uoO8Vdukcv1vLysAeEZh97yEVnNu/RDFZzY1
3j7Fy4d8qY0SVvZjC80kRUzF/Icpg2AlSJc27wCVMmUhleXp9rK+zQSt3JF4aY6o1MZ5Q4CRvjfK
Wi9J76R3K1JPjIoDWCN/TdI/TIts9qJu5/27uSm2IaGsRWxaCvF4LuBuWBAqr23t3cb+JQEpm7Ss
u98Fy1BGrbV1nTW6e1k05Q+52+qSWzYUTsyBh8JPQT/kU8+WjxHt1stFCDF5KawjmM/pOIyZfFSO
8Th0uBzIDHFq9M7DLXirnDvyllT9J5rH4rdMbbYKjmr9f72P7p6hAsr7LYEjlBilmcp/YT63z2vQ
uBflLfOVdBVIkGrVT0Hhk8ShGceM97h4w88AouKuW7i0GVRjKi4JLjyNIPn34OSXcmc7unrzcBtA
TawJk8l7gSk4GJwPx7d9+BNWdc76iKe779cIKkNj6r+Jph9nMGz0r3JIKsZlGk0o3Xo2nUcZ4Cju
SKcH+DPNmbhTrk1cISVougDTTFN9UqrLQYPBJ7gk7KyTq4Pa4W9guo6zgJCGcWPfJG5bVVcArTQ+
8BzcdhOps8h5VS6mI9LnO3GWBWWXV/JA7UowvMG+Z5uUPa6LOz9LMHRNHBCttj435EqkMTt3lNZo
lod13xVqeTVymr1dhfiP6Ww3EqEQEvnhxt6CmWvbDLAEsGyvod7lHl0Sst6gT0+pHbJZb4pgHFn0
kgXIrpJOGBYIw2RugtRy3zx/rL89VTbAp/1ocu+WoA+A/aaVcSG4o8C68q6SNYdWL3mdeRm84+go
cgvKNScuSeuinVlejkt6h4oAAQOLhxsimQ4dXBNSJmZztUyGS9EH65fh3FNX4zJrvUk80ANl2hhz
bbvOTiDVWN0cs4ejlwp05PBLr2392AlIGkzuaB0PdJc9Qud8LUDXkio6HlnkjtWG0jUTb91kg6kl
eJv8C9jXTXdhl+3jpcatXF+w7rCGlAytV14+/CIxcxSttsyWjLl4peM122HoivBiIkSse9UVE1tV
qOnVsQCbmzwoE4ZMSWobaicr3V6QHlSVxRktqqBrxBydxPjebTe2kpq0ZBT4zIlyVyPt6TRSDRzF
qkzjpqya/s1mvPCcoKAkD0iYgXUHJcQ9MKl8+GcvWSC26COZjm2WHnFlXBoxRNtuarmHCLtiHSpQ
YM2HpJASpOi6spBiVzzYZ6t1VljgqVP9IBoliHER+SL2rCFJBusbxVxkSVQOCSIKimUrMzf7qnOJ
PC0HRuQfqZyKKK56HxeBjYgHz1bDrjvWIPMikoB8F+pOUXHNwdNAEbsuFUF6lSmU2IMwrT+HdECQ
kKAOLaGb5UXXvoXTBMOQOYdjmRsSTrv8X4g06SltKxq7gFpQglbGo/GBh7v/UJVR7NwdJOe3m6kT
7I4Vk+WElLVrkxrnXXe1F8UrWR/Bti7GOjvkjG4Uu9kmsI8D4+fpdodSHOdMjzhwW7X8M441FJzn
lbHRfI9fpcPhAo+urUi7EbLtn2yNfp9Jn1eIewf9gDef5tvK1WydgOxTTB4SDQ6Sn94fwQdBIii8
Bto7wX8AMOpsbtotrSmoSlDSrXMIZow6G+yGYYdPHCJAMjjEP1ZdFI3cGePAVwfiRcRR1CEk95OC
QX4EDm4l3m4oLxEYg2yv5ew2L2YFKHMkBacM2SIlWl4y9LF6R15Sx1ieltlDtEYdVZLR5BmizRCq
KwV8SlqpnmJTRGWyb5YWSnqmjLV8IOUjYjycmxCJnhMSuInoP2ehZfP1Be/t2jB3Jg6WRJ4GpUxC
4pGCw7T6XZD8XXFXIaeuE/QWttKVHUcUfO4ZiR7ACnYJdAURYg0mtv0amEu9gvkftvBFQG+TeMOF
nGONSdKQd180XcwulNYdv4MXIYbrBes4SzjdX7tcmWBAVdl4ebtGJzMVrXXykTOub3NlZWDb525o
Y8N/kj2PqxjEKQR7YDYocnK5L9bE+sCaP//jO3P6j6BwbNS+LsDCmlOx8yXb8Gl1n9DSddmvusmU
ultlkcnYgTtR8Fdl2PwF4dz1BSL1FNBN2srjB2yZUv+UchmX7RQMGVTM1p3Wz9HHDAunXPEJcdW2
ZAWDS+IuYnDEUrtAcXXI5CTMH3c1KqLfp6UlYnSMMFqcAbeb6WrZZT6hEUnYMdpJIXaObQ3lmcxs
CoCtaJhrfi/8fK/RTPlz6jPTRjfq7S3toErc8C8xBBx1FHv2VzS1wZtdkF1EBLbJbyiLZGkOo9LN
b6TufgFnDsIcnbsArVmyRvPOwnQWO6CSXjbu+XpJB6w8HwKfNVoEUYwELT5SXLHtKG82nK1lhWIC
HS1730JzBA34Z2kz+FFm9g3catSP/XVmliLYlLoMRoOBYTLCHb92jq5Tu8HF5DeUt23SyJwl8/vm
YEj6ecgDKxtAAhTryp2MRhOHUkPB3bYob/a9a2aJ2ONmjiHnboJgSDLh326VE5Ipk2tvv5aR+EfY
Qj5eVytgeEx1M/efHYFQPvDKrmWY5xnvG/0b+Zlojgpi5jlOOmBwyscoSGqU07zVlfCmXQh7zL5n
YzKYIxq8KLuChQZZ65YJJohKBKV+AYElrRcmqRywAwyG73yg8t4LJjnFE/MeNLZjyCoJbkpPRoE7
kolIGbpgPnKV8u77IZr/pARCQ+uMTCOYVsEHgw7m4qS/ccIw5B8iOanqjJtq1jtfe8sSF/LWsaQk
uOfbLLOa6d5BAQvygpFRCU3Jgt7juo6pnkjdVRLJvdv+MX7kEMwCut+OCyZYiHl7VvbbiZA0h6d0
lsFd1E+k5Bp3TRBA90MQIpUtBZRNvGjhXgaWZv1SsnC8Rdo4OQ7MUusTskzKGJZRmDdiI6p23dWa
cQN4FK6ioaojG+kdYkhA/pFdshfQoiBfxJtgNObrTcyClJfqiKwVpkos3/OYkIgxvxBiX6K8aaKl
fMyEnyxPKnJ4NJsVZGjT5cP30DaBs0VbTqs0IDp1t1OdE7tnRkhwn27VZordytTMBHUJQjpRqah5
O0W26OLWL5b5y1Jhku6gXLLVVHXp9Xtb5x2FfwuRZFO1Eyk8rGO7f9kivXdNWqDZtSqUNf7PQYa7
MnDnKQZqi2KsrX3sJYxOOU7ZgtvlaUbKPQH2XRAvRtbql38rRpjWj1RpkX+zBR4K/lVGNOYJnCtt
/MJsdMgoAFW+3k19gPydF0e5T5WfMzKPIFIOmwEdb7mvxjX7CR0Hg0E+qaQ8NNXCnI3lrscuZmrN
8D326QDWpExS1ht4VqPtzX/QnQpNvMgZak3z6oZGfCrCxoMjmQddsrf/l9iayIp+SQ1ne1dQwuDx
Qon+XYCuyjhLm3G+w0tEtgTx5Lz7cqASOhCekNb8AE3CcoDU7ZtQoTbJZVYa5vLa2VbyRv8UdKe8
TOwPZOuj87W4URTF9P5lcFyFqq2zlTQsM9CK2i9V1bCcSS31StpDdQqSwLwoz3a/Te0Hf7mS1Uvo
SbQjXZ1rgLxYE04zZI3rOiiErk2+DLx8aJ2BgNZSfOhSVe86y+d5Bz5v7TatSm9mZc9P/yUrWvGN
jHqqP6dZzXGooCbDVZsenapo3gu6sn1LhkNPQNfkeHsihUqC2BUULW7eCo/FsnC/LmZIkIKL1N+1
5Ziw7zMu6uhmnsHtBuwxUQsjhUavW1ssS9hQeoD6yPCpyFiihiVeGHtvzPN0WzTAqz3ktFFoZW4Q
1iSUdyUROow4V8Zc/O82VrKLomX9auuIP076ffrYTgXIojRNJVmCoSZOs0iqX0zNQ1ilbYPcZI0c
hhG28MazjzJ8PWivsf+6XpS+j2Ew/20H5FxnNPrugwA/tQ8zR1GiLd3CE+pZ7wVZeod+7O2z7OFO
bhM6T4VbYLXSPXbUZDjVwxodLO0hLpkrbT2uftU9IwysdkzHbQfFtZBx0yL2WCML2ZzNB9zPnh72
lTDixNS+PNd+Nfwtk6gFoG6svQq97jf/tJ1JuHEBpMP08til4qR9cCgDGGVd1vnOD3TsoUG5bYyH
5WmsJGG1eG2t3yi3N0sDDSx75+Q+pvJao+rKHnz8eARRU90612yaz/ZyN6XtPUH3R1XCbY6KlzXN
9zlvlzOoDx8lnh+9S90dBmET+jbekKgXlROSnhDngGWXEADfK0/Mv27EwX0+00uz3RrGvZTlZzmW
1w7acFc9zDnSDkWssmi3EVQhFggfhf/okS6X5ug2ZX9icwPqqak37Hx/AFOfyzT7j6PzWG4cW4Lo
FyEC3mwJR9CTIuU2CEktwXuPr5/DWb6YF90tkbi4lZV58sMc8pdMt17TMPN6cw6a6b1VuNxliwuL
98z28yUNRy9q19c1z658490ko9wd/j35utydQ+NtxDLV1ri410uekxWoqVnu0GrHZqvP/csQC24R
0xMk/JoWpceEMTi1bBmVVFgsPCLsspOOZER31pm5sppQdRzu5Ea99db8Snb5W+GyjKN7xgQouYv+
WeLeHav40s9fGbcWqM+bvv0HPM4CWb6RFEjz1CFxF4Lgn9l1SoeT0AApegDL3RjCsaJlNZGYy6eK
XrRnNe60jqSF9WCxiluJrWIz9ZMtrj0fuYwluyqcFocNQuGGhctmiAwbx/2BmTnlBk3ZGTaHcvYo
iijUy5Pu1aUnMiIOJi9KfRNGDmNjKF8VWH8pNu0p4aFZr8r4LkHOVyDSiVNORSO6mobYlm85430d
Hi4pVIzermlU35Ya8z9hIupUSMD8qhRPDV8rdK3GWZm/9QOqlUjoA2iJnUQvOpy5hDskGFgxx5NG
e+s0efmyBfbo0Nd+kScqxTqTmI2iBNbz9/C0X46sn+kmoGorW7HPESbARjUZL2L8rg04e5+R4DL5
nFttl5TGHjvIpVSnW22dZ5rz5F01/5vIgCsiy5YVc5nshGJA6npsuATskm4kdEx+hIQXH/cywAGI
EMv7zZydpDqFtrsiPBlbRuRhONBsQUY1jD5L/hy+7dQer2i2plPRlYoCweHXEzfmU4r2Pe2K3zEv
sc56FoTXf3SgrwgKCiHhkg186TWWHyWH7L6ABsZ4pshXHcef0MKx+hLCD0X32/Ac077Af9e4s2Ip
WM7stHPrJY/w9OLnplEd1CVNyqgIoluHDqaUat7Xuc/WZ1WChu1Z8b3KdiochOai6oDnIb27Msi6
fC9RTpbAiOPlEt14SUjKubKOGMj08HfFW2ZQ7YIe+1FJfkhLVvpaLa9afVnm13W1h4wR/8QzYEkb
Tl6dNlrNm7UtCX/MNW95fa7yV/Y0bXcoO5ugmZt8ErXvGhxNNp9Bou4bzntN/TONS0LZRyXCM2bj
m9Qk3Y9aKTDluSzgyDRn7rgQoelql65fsLYxWcCnQ6fyOPkUbQvuDmEdgGeXnAb6WcsywXfwQxZH
rHfrWS395QoqksoEygsBPYK/taiogKq5WJyno8fg0m7UvrRNIfnUjl3R/2NVuhEkLA+J0eNGuMUR
+xbq7nFWZ8e8jnd1w09qWdql5C4aVXSQ838GQOpQQ3+LWyOgvZXOpOo0a6+S8FmthOwiaqp6+k2V
HyRApKCZWb1+T1DJebs4akLcdWnCzUQGmCPou56ltzjlSpRHh1b4Vxu6uyanLtNIVYAQFXR/RGwz
QtZCja1UuUe3ih2r0PME0IxNBFYcoTnneZZqzW+a0pPE6F+dUA+Jf5ipk517Coyc1Wesk6oPg3im
ZrSX9ob5Q/iTSiX8q6Hhsl70uNneprE+aJQ5dRSTFiWtqoN06SE06rEewAR/JYH9vIvbqH3OwEsV
7YdFH7/5PiST09nz0jvJitlQwuUR+SR93F5EBZSXQOJR1EdULBzT8XjoKbZCDCMX+kbr+WYWuZJC
/VW5LPJa9aR+sAE2gbofPEh+zjr8kHQOdPG3mX7j9pIUkV3TjbNuYQgBbAgXiZcrb4Xs/5YBvrMt
WQ8IO7irDQ9+Ypxd5y6mKj2rRplWiX4GHKCJ1B1dlGWdlzsjORhgS1hqmCjxEgkuiwJ65DmPo3Yb
tbXWfFqJ0P2JSs8qpE6jVTvW4Vq2p9JY63kvjDmBAK3ByIv3KVUpTyYpWleBFFVN7BLt6xSfeoWo
/NNNS4VYTCOo+oQITxbMAT7OQsDyGo3E2mqq7SCmY+k0GnHlxGwwfSoEXhbhR5XF+0p2a5JGXu0a
ANH8JVFNLx0otur5csfpaBsskDEsodA01RekxTsR7m05YYyxVuNRWlPwDAaVDUVaQLUBMAir+7yH
cU8uNsw5ol2sjYRfDdfMVIwcW41J+WLBhDD2hS3NZJNMMlSZpWx1Uzzkkdj8CBa43T5U/7XQjDbd
nBwq2byxQ92nZXdO9Oh1Nq1bzQ3ZrsG0ELoiDWbCsLMHkwlowtsUjSL5A7rHhWHXzv1VwAKvCZLA
OCluJ+p7OlF/77O6d1b8W7ahPJ04M+1ZYJDtalUPsyIxIyuY6ESl+6QG9FPDi7UBZdlsKl0KCuyM
3JOlg2b2362s46QDzDAsoLMLrrLyqGMgi/AuWrLSBaUFH6MkvyeZK7WT8QMC4rvGtpicCA4902wO
ZBYyCvOeqb0w2qH4/Q70vuiGecQiD8B0kmIokXRSGJQIq5ImU57WBmxN+fzT5iaym0KaeCkV1cFC
AJhipI1oAdOfIRHsMD0wCNfxiQq9S6fSMhwrX7UGkVcyTlztt1UjbwfWXJukbi+h1H+KqbB5hioq
6RDrypab62dcDR5bUUzNw08ETkwRDNcYzDdYETiwShIAN3SBT43qLnUmm62qm9KYGBes81Al7zzF
9kQqRU7hTIDMiozVUU3aI3DqrOV8RiuE1LX0QZRbvAg/rZwSrSVEctFueIjslejFc/HXQ7dg3BKR
Jwf6A+Ry3ss6YSSqde2FDwFTL2O97pg0lKrTBQzwWW1/0L8PuOHtCXY4xA/XKJeTXoVfMjzKpY1V
h/WWXcnar8T3koVvvUnDgIUO7rHaMeJAXALdeE9BQoslnnOFjgYZJYv+Gd3gHkKwpg0LF43T6Ze/
gg6+Gi8cppUbZ9xzrU7fZOOaquZjlj5O4TvpM8/MZFvTZy+d7iPBv8YYdxk/qKohuptOKWxV45Jl
rReKo11RbaZi+NKBIuMRiMDZyUA5Q4/Vvtv0nhHVdtn56HZUYdzM8bsjVksYRKAPTCjfI8kz5Mxm
HQE4xYtwhmDjKIfjor/X3OHg7MCd30fWO5XYXhxtC9o0Zq6Qo0TFZsHRAXS1hMqgfGjhtnmGC8ML
irL9DG4p+ns4jvQm7FQ6pIT8CMl4VxGVEFr1An4Fc1RgZYuvTvP7Sl4sFNYzPRUON0/N4opVrC8V
6nI6vWlGexqQBDAt2qTTXJ2Ma0QJYctXoTEwihFyfP6c/YfIxSMs49uiL/eebwLzFoF+/pBCu3cz
wJMe57pS+oZQOW0j7SojxETH3bgGNZHec/lfQepSYjOYORiDDiEmqfYzQdxYHkJ5inQnZ1g04Y6T
yJjYPwqV5S7EufTUfO5mnKkpOB9ytyYuFg/3tj7AWzpaJt2R01UGJjEw105UHMtBXAH6LqO3VMYN
mCtXo6p2WVqfGO5HADBLw+MaHzM62/qUASN/Z69udK80RS/mjzFsrQ6HY2X90hhqh/F5lojZdJNX
Ciotpfhxudh167mung2E4UYjll3U2AsxTJTFPh7N3SC9KdygcV+5sCXcTGQDmJ1ijFBswyx9cFvq
j9atVR9w/LNjhfQcxk5hXXQl6KRL0n9E6ylKG4LyQCMiLQyQum9tnSMo8g7EOZ7iqIxhibAV0hnk
TpHiKgARWb05MJODMPxukoeBMElrST+xPFC/6IvfdIDstRn7AdUNJmhc3QWrNORXff03VR/tei1r
Zgte9gPvDEy/b2l2kPFZzC9ww6AJOWPqsS8UGz+WX2JjH6Fo9lyHX0uE5JhDk+7sG5aVWRrQuJy2
dyGJmJVblG5KrJpO7OjQFXttdKOM2QuJ8gDeHAkY8pNTv0/Gkf9kKnSe8yruz2u3s7KAdVos7lMc
dNHBIOORpOcivdBSsmnif+r81id/6Ws3QZ53epkmUwxz70r3j2V8r+0Z4j1TV/BCUl+LD/HaZVdB
dcfptYgI4fvZ6sFIH3syoi4uqc0zmx7ZRXKudTl49mco7W6malh9K/hslp9SOaJy5A3ioh9GW8qT
Z/NjWndVRLQV9NSR51cUfAGYMs0CIq6MRyO/UusVd6wDiSS6csob21e1i5z5C9LhagM5gFqd6G+V
vMeXafLSUTn164/cxChvwuJiIAh3RfI1rsZGbOk93Br9p5mdiuIVIxeN6nYOHZ9mVHwhc0vGR1zc
JX6E9Wc6/SI/iBWdbECwOUBG6ogAQ6fOqAt+zXWzri/i4ErSLiY80imrh4Jux9lfiEsu8ef6t178
OQ1k9VXjCpyMEvCghb/vr0Rj1rILXW2NSpda9hVh4+jKacOCZ2/NwmaWjlLo5u2e7AF3ySctIcZs
j+dz+pKeJZKr3VqHGS+kwbVDONPcrRQ+6VLd+gK4vqHeuxyAxX9qTFfVeBTwnC39Oak1G3ucS9y9
qEDSEBtNxL2Y3Ej65j0I++VsGJRc/Ovq3hONzDe4sy7xCdsWxmwP0dnB9oBQALX9rbMM/rBLT9V8
RlLOSnkdLKi90zGed01zFO/q9Pd0MhN5+rBClztLQ4WK8ujz1e5JbrZsFeRW9HKiH3PRP2rwEWr6
bkRe3lLCG0dul6uOohHRYG7mN0HzV+oMIHOMcXXL8k8a+Q2XrETGba7UR6W468biCzBIJlDKSvWL
IdiXl9Q1sYKYReyyHnDoC9kgmzOVHmQ1MMCkizOCEswzCYcnGD+yJl+xuLIgoZKvI9aS0lxbIf7G
ybmS2DBqhW/CqOY1hshUUXS7HpKy9aaFcspuFf5SPmiRdqC1/IhU864kn8TENvis9lY/eH3Msn2Z
YIcb2wUfaci1Hrc7v2lHWdStKZVBIvHNrlQnyw8Sghlh9T59E6z3sBA2yaxsu+ddCZcV7MzfbCjs
Yeq9eF5eFiUnJg+YiuKIoNU7e2EQpULWqZqb3picyMwukbzHGsbpgvlBfMGA5WQN2dW4pjfBchbz
q1XvEUM3G0D+YbhyidgxKBF9h2nIG0SfaKqm/5JQzy4mvKoYoUdM0dfGwgulW55QzZL37EmBvRIg
wpbD/pVXeiPv1Ja3XEFJRVh5eWQdS8VX45MlBT24IdZL/FlnWE8z6pilOWwA7RJmt6l2m1XIN2KR
M5nvDDncrKk/WtvIaJwiWq+CeZXE9UvFltCtR8M6h/EtUoDozPDzmyDpdqTeuXp/Tsl7AQy+8mAx
rlzEZflkTb8KZGczmjfaYG4WgcVYeJeWdwkZYR2yndhUj4qE/zpbH9j98cj/ttpfpE0bAnH1qvqZ
YHmqGm8VXOlZlp7NiEGBHpWFfPXMTNdweA7MDSoYtSh9lgSFGzRER+lJF6hv8jhtuhE5hETqiIm9
w4Hc7KfqKyveFpTcQjwL8jbiLpJV5wgp55khB6ixaQcBX9QSpGZ4qXk4nxHPkIyDWHMRwT/f06tu
FoxTA1kA/E/hbPqt/toBd2+orKZNxk0ISXZcFvsflsuBMpv3yKAdyTqPKvBQbOfPOj49hNbD2ktc
HiFCWMWdc+EWA3DeL5LQadCJaYKiwDRxlIHeHFqAmSjsWlRt6Cwl36LWWq4G6qmeNbeWLiqVk8IQ
74bwbRY9lhMuHyYJSzpgciGFC3tl3WMLxaVa6A/LbD0UaH/NfGI8QYSm3CAfCJ3uJ8ulF1CMPlKV
v+7ZRxq/Se2B/iV/1eHbZ3CVBZm/Sd4XIAVZYm2l+dWabyZXl66fnDXbMVLRfhIBt5K2FWvYJmTo
JrnQBiBFtqUxHqv2rSNwmAQYkAl9cEIxL4jP0RI5cKDkcWYfxhgJimNTYswak60G6IQGRrgBSIjf
tfxBS4YFDGyKPs2JBvCAA4NtL7l+KnyeuyKqZH/YhpHaz3X6hGeu+QZX8KoTLqIkbyv+mqwedkWa
vQMo0zdl3+17ozvKpXGN2uhUy/ojTjQZMaJLbRphAQfI/XUue8cQEk+JUcUNcrZAJoxNlykX4ptY
Ac0KlZlJZGgXFY4845mhyHRTCONpHpi1jPU37qPtMkQvRAE/cMM2SCHGe/TMmOB6AAqwhv686HDh
JtUXtGI3VwiiUqH6GupZorduvGq3qCw8nXy81Oqc/cShkSWuVseoLw4q0Q31LdGJW0pVw5KzWXbS
M1m2NsSjFExVAtE6go88jkMvgtElpU30G9JLhsayMRLgsaLIfkGQ9RTIlnmmM63bksTi64/b2zXa
9pMCNkR5qqvhN3pVKv5JqGiDNN9TOl2ec3a4iLt0ji5dnV5FUlUVmOINdK2SXAM7IpPhrZOxfVj4
UkaUH8yrKqt8/ZqmyVVNgYIAf3S1ZsAIMEn+2GaXFiiCJyF4mwaDh6pYlyJHWJbN+kqXNB7IQmEr
pBckQEhnZnL+Kld4cQoLrVxWrDLo4vE1Rjdz1XIGnbfipaIdG/mg4vFqc87vYW1oshG6bRTJ967D
/NEo5oPyHyeerVsiTV/UCXzlDSa+KEzPVZa/JiG3g17sLlrDOR4q1W4I8++SHFa1cO2tJOKZPMEy
yNNeZXaz6g8zVf60HmRbOnyDFyKbn8h/Tb6etZaeuBSWQ5U3PxJDayugWoD34i0uf2uoRxXdG+vC
tqWQ5e8I1cte4umBy9ITV5Nsx/hWh8UJ681vqhrqbpw5nHT4SmGsznYvsztODJUizyn9reGgisRp
cVff6kT8F1bJhdqWYJaNHWycE84/B0bjPyBAZ4q48ez2Vy7qLdoynfbGhKSH+wrjmqji8RtNipjS
fVOGGnAeVlD4NnUb8w/cNxib1iD647y+1Y31rT7XwvmCToJCUjTbuKW7Gm7cy0w3Mu95DX0WNEY3
DLsalXda0akzgyCjMIfMwGTQaBrtT4KWTH48rfu1qE8UiLHnfDoH+iQLsAGABTG7h7FyMsUKdvNZ
2y1Ax1x6phDEZ/MtpVM+nky3ro0TpJ1AFqxXrH2BLvBFsVhUpHxFI1kiYEm1rJnU72mbvnV0lSP5
dh9JPG9BzZ3WiVOrlp4rE+1dL00sYBnxCUZo/aAtMlBNmfZA60/CaTjO5G4xY7h51tHKRm0YBvFk
M1rchbK0/INGGBi15WMJ/ytT9VKrwx3XBjN8NF+lisQYhCUUAJ0EYkdk1iqPkJ/ZX8pnCuMXd+Zl
zsN9j2TThbg6blRmZwo15EfWw/WD0BnZOLFQRLv5K+nU12gp74IaPijO6XZUc+7Vdf0I+3Y3Rr1v
FrKnP4PJ8foU/ENfTszPUTXrTbkADmihz1g18VtN88ax3RPTd9si/QG2eIgnfE2s0FJ4c5Zcf5E2
Zd+kin8NqpqdRkh8co5vT9Nj2q8igbkM2tIGfNgbK23G2G468H57ZS39m6bCl1EOt24h3tu3ZvMm
0G3ExZUnQ4k6b42l97KlvrNHSzUzuqs0HBh2p1cP/p12KSlo/gm6whBKTqGUd1Blj0Vv9vEqPLpm
fbA5v+Czr5xwWf15xjxZ4qbcRNX8lpfdRTJW7jScz4SNf3sGlo3JvkWJ5qCWgNaV4ISZIVAgABpQ
c54k1ySlGRCLa4DL4h13kcjrRb6xKQXh0l1I+x+mSX4ssu7pOfBbMLW1Ee31dPzOOm7XsFzZfQ+P
dtadgcsK4GLMxrO4l1Q52RiFEMRgayEBtY5m8M8XBFsSy+1c9dCAuWxhD3dTy9rLoxDouvCP8rSF
/zc/fD/yr1iYJ+JqAwJ7XyiTvklMFCfkZsPVR/VmpSPV4DlXTLoS7+qTURsSSeGtUF8lY94qvGiq
pGbeIdm9jPJqC9Z47EbtZZCxXrQj5FicLoldqsK+i7DhFiqdU3q8J6VFAEX4XiO+8o1sXSbLlL0l
bGonTaM7ebt3iB/vvdW8DxIvlomdp0ANmR8X026IkWUybatFmYPJg55OgpIb/iHOAnTRVoX+Ihf1
25A/T6Ze3fXVcsY6TwbA8lWVBznM+EkMzBl5GN1D1Hg2X9ZPO+L8kLMvs+eGM9dfRZTcBdPYlb15
1OeQu6LUm6hdfITFqPwWy/jBewpdG6WSRU3vKfQbR5HhjnX7LaFl9FFJ0KIIFvanlSYGOEkpykqX
TZlUe7OpF28VfqBAITmQMZfYwaDGoQdviN4GXZmSwjyEICrS+SozpHeqcRhIF6e8egUKLaBDBa1Q
bE0dxmQTouZBDUlUm8wSkGbRict6F5In1BLlZ2661AvjxXmKhyARN1HK/DqgxydgWZXhBy+2J9Rx
CNslByJSWqekKa/6YnFlNn6F6qGZJiWxfEPW0K0NwyNcYCcQoeb8J8T2uzJcCqD4gRJ4Yi7gqf7D
DewkSevPGfuSkucnKknfaDP7/CNmqhP5hTeLjYoZgW5qzGOiUeYFr6xhj5w+akFB7cPy5PcqdC5l
iG76+gwRDT5vSqoTcfQaYuFIXI4jNJaIhcoGXhvGq5sUa8Hctvu2pIa053W5eqA/HeiGSC1s0OQ7
UGlemh+C8Q9SmtNbyiVdlRdFQOTVZS9add8YGhsy3LdhSo7R5LtaLdgIdpdyIERF7tZC6Fr5B+uc
yHkExMjQHkrxt1bGplc+ENev5vQql0S7V4aTgWMQdRZPvNfrHcdc0+CaVtzYzN/SyQPpBcRwQWbn
BZ2inHbzRk7R89ldAxGzF8SQ5ZJyLoDR7CUTAwXn2NhxT4kdY2HvKP9J618NlAghHS/Non/N4kmn
ZK0c3mnM3Kz6Y02hYX4KiieULDyL+jDRLJfieWvKyg9x80Q89qlcIDfjVptehkHa01W07bgCAMm2
BREBMmmwCXdHsKuIItQOGu1xZPoWaeiV1ARfRckVsikpa4jf8gLeSKMY+Czz9WvJFyyayXlVMf9G
1isYie8E4Voc2j083Jec/rkk6q6jIu96irxM9q5ieeqpPmxoglpSlqe9oR4EQr0lcLa0pupA3QJs
003dkXkn5LRJE/aoqAor1AKO+fxZzJ+xmLopm8lZ/xca3jBw2sWZX2N5H+jfSxN4DHHuJEB0usrc
diFyqqoBMYmCxMS0XZ+NHjS4oO9xfVJa2/nDwKnJh1ZNhVdMlTNiBuSdGdT8oH2UXY0oPoUzdjEK
o5Nx/NdTACKuCntqQ7tEueKonepDhNiR+QSvewXViicM/DUFjVNW+lUyBGRg3FJEalgm81HN4nEu
VbyJ5pnnNIjMRGYoDK+Y+J+qlV3llwRKlpWnl96iJBTRIUxvJi4ENi14vX75BHXmoiE/kiijkc54
qMu9Tl+y4jtUP0viBT0y0oTYE5fYgabsUI0Ig4V0zDKeF2n44u7pMeLuxfkYZ68LIP2Cjfhmyutt
WLY7RQeH2Jxb83XJbzIs07q4iKPiLJHO4EtbJnuWDD9CbOpbrdKuGosJxsp8PFrtD68TJ40tbHjK
IUl/ovmtHfr7UItXq31eJENoao92TPaZdMktbGqiUX4h9Z9Buy5xvDVXjdW8iKtWWHZc02+AkFiR
EMkw8szRw9oj8cKF54ucsjZ9i2wgeWu4jVJ+0kmAYBxvsTT7zFUwNeJbSh9ypqBVrjrzb4YVvAd8
awps0fAzE3mHHIZeQpHgNpHokMsHIHgGh4tbLhKvBL4tYvmSFL/lOmzHqURtQXLU5+vay/AEftKJ
I12dnFxz87n1MSj/jkZ+XTAC1EPskAaK0H7jiIqJedr2MZcNTBUjKxhJfDOQKLCrboT6LzWTgJDO
SFMfGzCEu85FVcGKhKIE5R/LPGQYWhaTAykskMn4wvUD5DrMs7tEC9K8c8p418dfVr8HHMNbidUU
mnc+7cy0dGVWZG3xasCwki3JNVTsE1LqA6+ntJ69Z8yVksz7iFdIZbYI+fInkc2rzYbs4E4DHoBS
tRtoKMWMzaNmb6XjzADEJH2wwucPeksFmXHY2KfVIwVN31lqS/Hj9GYa/OwjwyhLiC0MmTtdbbuh
D53QJISUiLINfsSjT526v2w6RguWMVXeCow2arqrNdVTupcle0lJhwn5NWbVH37p7Tk1r3pXe+n4
a5XaQaRtr1QfavtuUtQ8+BPAGGZc+EkuMDUERAI/JoSfRecXoX/ypCpJ+CqHdG2vYbBaP4QD+WUa
zYclZI7VVtRO6aKbcT2nlNnakI2gehkqQlWJ424ugNmVzXBaTXJ0Wt8EYfU8BhYnyeh+lpt/ssbG
0niZ8r92OvYyuTzC6yAV6+9wKTZxzyoj3veKO/BjU6Dxg0ZcAl78lHGlZLwBrY5WXWg9pJbs2Zjx
IWMlEvZQ20hFBGLucD2Zoj0ZWYyrwIe1yY9KX+/dLMarW0q7Nqk4mbminOf3ETvbul3n7TT9Qira
lKqbR/u5vjNQIXZ3xveYORIbFpqtjRPbSBPpNbW17tCrn2Ppx9jcFq+9Mh1tIDluJvWra75p4YUX
NY4cQxzDtV1EHpH3HOa04HfZXZtPsBLZBw53C8lSU19MJcDputDAnthpuEvbY6sgfl+HyZvGQNe+
5Xlnst0avVr66k1cqEQtTMRh80WNpFOVnkHLjaxtonKfmGQ/I3gUHzVmLPZk5CBamRiw17cpj/Sf
vjhW+QHceC182KizehHSgyEAwnPCHmVQkr2SgWXcLXVADwNvKE9UfEjWk+kxn0gtwIYLtiNQPTka
ORtz4TIQYvrFGFRhsLTIMK/5JyWgBzJHvjx91dKJnoDTXDvCaCs8iWl7TYuHiufFwKGykxo0ethV
d54q9rlohy1P1IMFWVvPQSQfUXTD9aByLgxukZ6hbwJMSIaz+KwhkOx6+QrJK9Rnvoe2wAAqfMTy
QZ+/yaXBimGpMruEElxZ/+sblHkOFxTKVvNrQPbIRb1IJ7a1BGWNT40fbLhjnduocrPXeyFI18xd
8umcZ9I1Fl5EYLmJ/rC6N5njEUQ13CPZRWQHAlALFd2LojcWf5by2aqePL/V0nvEV9608AKQkIfC
ttfaS0G1JURSya9wUqy3BobjswXWk+Qdys2oZ76W8B4ZEfKUG2/rG0lya+URPBT5p0S9Bsdlf0MO
kuc9NydG6046NewCEL6LrTj49b7QicYHukzjxuDOOFHR5cHB10RAdlWLIYSwk53WgcYvuz/qLKT4
cAz8lqS3/QVIPKgGFgytI6JA5OnVnD14mLHltjPr4l0in4z4AC+ytnCWehFooYzKUDLcW6M8LO1R
fladPiPFNCHDB3xljaiBeOE2Ngysg5w59ZbhWC+bjOBheu/Vo5Z8TPKLyfNdBSpcmIWV4o8OvJET
bQHUOfE52Gl/x0EglW5Hr6Z61KXXuP8zvhR8++RYTR3U9T+SyDHmw+xeVF6qHNF/Nw27LcVFAGZp
KEcueYi+2xocLTeFvTexFY31lidTN5GdrOWHQ5PrwkTDPMut5Fcy7zF7zfZGPj3J7vLnJDp58d3J
t7TyNfPwJFFwPI0IIeg0W1PejymH9g7DNI5u5/91KVAENkp45x1tPhjhRRsOrJd5r3Lew3HbiRFJ
1H2juOUfl21yn0q3rw2ursDE/RwYHBnv1q+TgAFJavdRgb90PkiIFXmImLVrgTtguFtcIf3pagoS
fMt0o8QvmpvRn2TAydgtYdtG9vAkZxP5GPDp0YZeBOr0tkyuJH4UOuZFl8hE/OQjIebgWOIqwGuX
sGe4U+i1XQ+SafdPu9uRkz1b96XxXplXWvgkYdeM7qpuc42/ETPsYe6uPNIFhljpPJRsmNxa9zTk
JcplyyPsjUHyuA1BfNWSoBTgQ8HKPsYJ9+oN7ZjkwLXmxCCqLBdlQuVip7VpIf7hqh25mNoay4ue
BRxNrm9CE4jQ/eZtOGx12Q8VGoKotNiQycSvb9rxYGPCY4vOi7ZVca2CywhCmqVgmsy7tHcx3SsF
IqgPoIKGDQCX3OcoGdzSaK2DfkQ7AEiL8c8o0U7+8Kk94yV229Ayr76umPrgxbSHUJ9d7l6YUt4j
9bj0tLT8iTAludj05AdVpDjm8U3Uv5fKSbZupsHbLgjnowiGbBo8tu82LMqU3wX4WhILki/IGXGS
rDj16qOHH7uC5RNj5QD4dtuv6x7il62lQd5vOxiNIW77nkVkJmpOLimnVB6+9G7YhhXlBol4U8SF
3pzCRSI8Vj39QEScD1Nt3rgZPY+c+p9aAOnVpXpnxFLrA8Ng72/y6xGj9dH1TPWWNP0NleBNqkha
Rulqe3piiMM2fsYvJi5npMvMePTzOfQKZcGiWgULzhTruaOcqcs2tX8ml7GUW+aSlkxzx9FKPAPC
UHvuGhOKd01N01XviUMQQVEAF6Xzv3i4NAWtEsVmSg6x8PYUOGbTUZ+YAno+vDTfQeoVhBdrQeOE
qpvxihQelrKXkneVTxbTMr5ZfBNNgIlfVKjprnnpHsz6KKr/lPhotP9U4VE2DOWl0/OSWf6i+Xcu
vzFEgKhfhQ1OT/wiFb9f5h2uuDuau1t7dZFE35/YjMnB8gX8WS2ZJLwQ21e0Te4t+9LUxuosfiOj
8HUCLK8lLzh4w/Iagz7Qzutr0rMq9mgChuk61XjYPO43IRggfmGl2+Mu+yF4pQ22fsRJC9W02tSu
/lEuNoK+TgjoT9wn3wa2ZzyCDxOhSLLxk7XGnq778XW88r3jj8Nc1X6GBvfuK5dPlIMSugCI9ubw
vA4YYDGc+iF4ehVE/Z6Rgr1EQsp+H4GNpYcZH9J+jrZchiTEPV9h/EmDGEfJysfuDb8cClgw6LUa
HC4cGojLJhD+4+g8lhtHsij6RYiATSS2dCBBK5GiRG0QcgXvPb6+D3sxMRPR06WiCGQ+c++5xHY8
9d8AGdRjfEV2B9KFEnN6zf6hZLOZrxZghnjaGWUt8DDxtsY35dc/qvkKDNzglfSCypVCRkfxcYgP
9Eczl32DqGUBfgrCXrwITuMngRIulA/JRwJLugs05ijExV3K8dTV3MK46bfye3ykd6S1Yon6+qtB
bJYvYnfwgB1CJ8w/M9TTMP6YTBA2f5x26VvHZ7a/hvBIaBgtC+vnad6mEcfhNkeYw2aF4IETnrJw
l16gQ8GvbhHNf8R/en3A+hDlO6PAFssifDNheXdIvFul+lbziHGztgRtxfdIoWFy2eIyf7KKy+g6
FxjVOuXyN2aSHsv3myY3LRpapqgGPRbjmdex27AXL7gFUOdWwGJA3u2icamfk5tY8fty3p2t/g/P
cPUPl8I8w3r02jPyaMRCA27WCwUCwlvtmn/6lCnxmsphl38HdNW/4RWZgwle4xj8IowJmQ/xFxlX
EmEd68ULoo1JvYB3w8NbLvyzA6f9ZzzZnLYpWJIFFxuQdLpTw3ivvVYsZ4pxe4+GQ0e6AgqH6OUb
ToTeusR7ZIcaijtGC+FOTxaoDbGkIzAaQJ4CDTjw8DYWdLObXa5ldK8jHHH7MH2Zu1M2LOZ7/c1/
Bcic6rs1Limpy7s+uM0FTES20ZF2C3do9j2r9mVingtWUUtCiwIGwZTFxeKJi301kb657SY7OVsW
14iDeUEUZYG/DX3QXqxbN4Q5B9aFHBv0xwv7o/m2/9gqsvi+4ouqkMxzb4HaRmhDII2Gfn0bV2/9
C/RArdgwGINlHyZrh/P4lV17NJ2dn9T5Sl6T/pwAGckWRBNgfoGlumRy9I8bnrIqX7P5zW2PyqH6
ZADtfKfaMmNwHnjYVBlJLuYPPE9K8K+KNuXkKZvqPj7bRaT/C3M/jm7QXzoLPfoy3GbpJmqODX9a
sBMn9oeTEyGB2BdoTHfFb6QgT1uSnc0iBmT0Lbrl++xX/6i/yQ/EHaD/CJwMCNXfBm0T8qrvGCA3
WC2g4bFCIF9vFjTKyyzVV7b25Bq4Q7y3so8KwLQ5cWpZG1WBJQxuBbftssbXFsl/qg4lyTpJg32Z
YDvIS9E0a1S8ZDnzKt6ZRXHknvJwYzBkgpzsdL8ll+GAnJ5whtr+7C2DUdo3hiFqOxd/LqS1e+mz
B2R8y0R7IZJDnBDSFTNBa3d2jrP9Ykc3FoRlfsyJhxt52H+M5mSUfENGcUrJyqkz1/IPirzyP+zm
T63lAi4pEMEvMz/AiFmJ1qG6pGnj5dZoT1YMAXLd0+oN/RfJAY8arCPm+mItS+vdgdXalvLbHP+l
4W+OGkUxrpYJLyD7sgieil1TOyntbTY2MFgV1pVPVjzTH9MDUHmEBkBd89NtkaTgZ+DkRFRH69An
jISzZ/VV3c0O3Ej+h+oRnNUtR6jcyn82J0SeBCuMlOhG9xP6PvYnQ7yIrb3SvCYMrMxPQHOtwBQz
EEgY/Fj042SxuWGtrXGYT9le4tmbEUVNNFW9c08bmLOyvZdiFZ1TfjH0P2Qx36RusGZ/1qIwhtu3
ENnWgPkhZfgN/acxtuq4HWtcYMgvFI0W0n2SLEkuCQwI/NOJnVTNZcs/NpEbpiPHG42efelzz5yh
wgIU7tRtTv8KMQ5lekpCZH2L+/k0PhnZTfkRaumBlMGeDke3imtNNm1WkPhnogGG+qexMzZMJvxO
tk7FZwqdOEAH30OanRv+1CjeSO3FHA+tqtwbnXJ2iI6Rri99cw/Lge1AswXWQlef7X2dJ76ftR3m
+NXYz5hrWzw7UGGGGFCz5H0jVcxH9cbt1x1aJp2k71FLpsdEmN7cKq9VUyPB4wzCUrKq/Bj1u1p2
/LviYWKzdEqKOlbxAmzhIjRYPVK7oPZycdqrkH7mT3grTxa1tet7HaT2bJ2MoliHCLrstrrGtHqF
oi4nmA1mL7eyJTwBWCZMK4ZYyKJAjah4gkJ2eUjPaw5iXZy76dvkilFiZHag6GwV4R7mVhV/mE2k
T8f8l9EpNRCrDqOjMLeH7MMKjE3Og6Vpv13Nj1VMgSh6+G0kVU2sUE+1znsQP0RAZV1G23IQR8VB
1MEDVcaz5wxmug4d5VZEzY1cnzuQ6WWAQxc/C28fO9RC4Yb1IUmELY6xVoMAkGJCRnOeVyqOWvg8
8he1PWPNp2gx0o51EeH14A1UG7fOai9wqrWlgx5JjH0LeF1VUN/xwtathRpoYgKX/xJBgxWIYa/0
N0MXLWXMJp5+Ho7rBS6DCT6ougFh2NXkdHDEZjgbHGAq/exJRXpyjj3VGN9MHTyfbx5bv9k5RroV
drl1Rh3KpHYa82Y1w5MmcBfDGaoZ7BDwZj9QGq5AQVJTUACU1X32p82YaKybaM/RnrJ90aAyTbRj
tnEV5HzBTklkSzvnHJo2+wn6Y5q8p069GLrXIEOZUyYHkHqwuhluQylnyasPp8KkzIpMlmkIDaPI
VDhCg9G1DA1lu2HAPDBphMIwPltlqO0SMPaLSe/vmd+uUobNjjq+9B0WxXqkMgPgPzYI63BydAAi
+FOd8zPVRUeNL+U90/84BTZNYK+SkGVrxo74HRfNUra5Z3TZlo38Amble4SExyDBJSloa6ZTML1U
+kscKBAUURPOouNd1thT4hgn5++EvIKyryzAb58cBo5xBRMc70HXWXTQhOzwtpTETowN0Z0SdtIi
qxDAY5wnF5P8qoXWBK7d1+/+mHmqNu3Lp4XAChg7D46OVUtILFb5W5c7P0Sx7KI0cdP0U/B5G0tz
DV7VNGf8IjYKJqgh1UCdkwDTqkh+ciQ/3XOg1mqHMiKjzhoF52pT/kSa4mC/nV0jiKwlPI/PjDGN
i6NW39TJsLMz8xVOSEMP4ZnlHmyBRY8ooUsMuPUUBl1t0OO7UfZO1mEYnFGR979NLF4agxDbtls3
1JIKCFu/bpBlyHUIFH8hdU6mjthqYMCV59Nvycg+apGySxvzaLbR0Q+y48Dv2777QXtkXcf4G8UU
n5KlyrmNzZutd3eoi29jTBa3/ZVGDIzKlNtNLp72jZlkg5xfGStMgceSXKSfts5endl5NzP/rwiH
TVkhHEEL7yFyvcBSB4VU3jRwejUQGRvwoYZIudKRnc/NUtWMddWJ08RAGOk55QXiOHxkNPFoMbVf
lRH66COpsX6AuNQDHTgrGIu5pJLZCG6dfWnd6ATXfskb2k7gR7UeR2dvwU83WS6KnDl/vdIRExPi
dR6mzNVtCPCDCdggPAQ6ZSBJP6tGZG4vwusANwbdxF1k8Y7s4N+Eli6eiITka1N6htkNYzcYzx+5
I7e9nF9rpPOpjXgYRyxxYmeddWjN2LkhYGQKi2uu4f2FW6RMZIuEV6Ucf3hMvFSjAcvhsjUvSjO0
FNDJWVEArLKJkTDSCtzCU7io8SBoLEYlh8Y03khgW3eoRf3CnfSICba+IRiWIt2gBnM4axRsArjI
nOEEv8StpOImOIHG1l90BbV+QtSKieWNIi+8R3gUrWLfRQ/RsT3NHg5+SFEes/FLladx+FayA2nE
vFHaNsWFAzjYzWmpEe9tS8m0gyUL2selyc5L9sUm7IUXm+/gsKaQ2C69wKjCrxoBFJ1hgGYebtUi
DBS6dk4Ksn7RyVE/cSNGEmM7TgWfK0da74IpA/eblxb1lttvVZUXKytXWApX+TChqvPxxCPkTtS9
YOSTwHFI9OQ77tCml535Ahf1+UKsByCLwnLcKTRWgdUSdC8BupXRKzGSEGDx4C8Kiq8RIlA4gx8Y
MduVlOVahv82qg8G1jPQWifLblZhVZ5Ufiexg/yeE5E9yMJhzogXEbVI8kqcxMoC4zw6+UuBEsNy
niqUGPD/uInUaP+sI/3fBIQPa46hy7sFQaKA15IZqMAf9t9t7Bgetdy+0gkx0ud1Hz5H8Drbe67e
hJ0TV6qYjoiU1wN7smSaSEVDakkekSAAKVS9tGPYqtmO1zAqEc2wQ54AVF/1QtyJQ6FvqNbx9kzs
NPrm77lUZM+yqpxjZHOCse/JBUvqIr2mk7I3tOLYVs57UsX3eZh2Y9+uai0+l0zO+3g4CgaClgoE
p4NNios7mdM3W5PffUTNLts3CdJGp78YEHCmRriXdvkSlNkrWVs7m0GqiAcv9ZNdPnJphe0y0Vtr
laFYaHThxj7noKwoyxu5Q4/iNW25Stii8bcATG4TgLIiLvcOtncfRyn68H4bEeqocr5MebcL2eXi
tDhAHICvZV+EPjwsADBYR4cju4unjsxP/IdQSmTFSboXvc7uJ8g8ElGptJLunsWItDE+VmDtaySJ
wP9Q0j+C56y9bP5KqjyHOdv/u5AJY0K47UN/GbTaDsQB2EwmewlkXaQYIta9+Ym1mItrav80Dd9p
AsuAnipov1SE/kn3Owe8vTMPCOoK7HiT86hpJJ+RzlPFKr5AMAr6Obw1Tw/gDM4G8A4qnw2x1Fhu
gT20DAXZ0OsjWwBGyqSV8McyHhKl25FE5Q/jV9OVC8SDbtgSkcVv0GzDnUIS+FL2DXHbGT0Pgiqn
ooA0T/KpWbggx1tOVfnwfeZxEnAm1sPI2GWNWJnlX6J9Z4x6NBwoMB44SBNCb4QOaRV/ApOYPrQ8
Kfgbhj0VDXNGuRJWbZLPEF9S4PlfWa3y8I+Rcyl78TNrYfmWIuK6T0mpvdQIei5RkU1LY+rHTTVN
zSkjsnFFFWIi5RpQkFaDeWosm1Vlbwfv0reRvNud82kAj2OEMYP51pCNDUInjYAnDDbMU6Si4ChF
jRKi9020wfSsurRJEkfK+JoV/CJqggB2Yxm995K+HrgLnW4aBa7e6GcLU/Q6E7PYpgBfT7Fi9p/o
wNjytzWj9XjWj3rLwMjwi9zrQ64Fu3ECeluTfj4Ye8bCzX4sUENa80seBvdQEH021eIdkLS25nfD
xWIQh4GM14Gkr3dvA3xjNOOQsNZzQaaclehirZFedLVnTgenadJDOlnGZhDlM4vdlpCKQkCNaMCm
Y2Wr97mMP3XBeTa2jXXrp3FekXcmPGMkKS1rzK2ZBtR0dJgbhsQ+2xV7Yi3Rc1U7RsSIzqiNAE+U
Lw4hKV6nCG4iyTLoJs2A8Jl4nPyDao8/sV0ZJGg8yaoyDt67XrAhV+acTo2JUQ/Wizutaa2tQ+zi
omk7gZuoKte+lg1LA0AirnpAYXk4Cpf00owD1dDEzU58DIiW6BjX5SqWpHL8Zwn2hwoUUreGeHXG
oK5g2dPofhMyjHCqd1fAQKipMqVmoIEy1XHrQOs9JQk4YRUzcVESlm/wqtNLPSfY3tFgM6ZMTdO/
OARBL8u58V0zckbYJaOPoS5tslVq17wphQ9YrXbeEh9jfcWyfJ1UEb+DuK+oWEb8WI0hyU+wIAil
TVu/aPowV2jWcGEbvixOzhhF/cZsuYtR5uIimSiHcBj3nDS+ttbmkSER377H5zI3PkUf90zwxQ/A
8gvReGlxNa2TKPpu2oTJkISpRsDDPujQCURohR9J0/MDS/5FuubyUflGAvS+rYjsaw0euDDdZqoA
7d0ZPZE4GFTmchquHAAMToKsOvMoDwRE9UB0QHIuGrX9wFteLSQ5X2tVlu1hwvDLnkswLlR1yu6w
RM1WG/W55e5b+81TWFfHP2Ya2t9xrAHYUEV5nTjmkbjS3pdTVHgG/HjQlLqyywcwXGlPAG8P0RRl
Wa+6YN0Z2cK2nB5OmzS3XImsPSFU8L64JfmAk8HpN+KnJZPDcJXSGvddgtbTGtPsR2ZNeiad29+j
5cd7bzZTvEHBgW6d6J+HH1hMJCtQqB+OwkNiDbJhshgV6OikjntoxvsSYYF4z9pK23QRi+up63Es
FwlX9GTSXWsJH1Wth8/Rxz86g/J9E2EYLCUxynsiwF1lso4Ybg+dMRqunO1nKxVkP5Gu4A6Pms8h
pocSUT8tIsMBERLw/03DyeFpQE5AK7bwgzpZtHWfnyZYkIsh7h6jER0E4FhOlA4pDbmQB7hZWOIj
NlsZXgF80hDEuuHSNTbvDoci9i0l/9dNrG4IL8CKJzvr2JPUveML8IB27hMGVHpF9KWwr3DkgQYH
bwLz3hBDt+5LoBRPoTk5pVcULJ9Bqv6MpbgapX0f/PRYzx1wbzUNXJPRwG9WRtlLAXwVxz1//Skb
0Ls0vrMk408sDce4JaSrr2w4vwsIjeGyRG6y8nP94UfOAIqBDiALtHZZdtnDCOwPH/RNahchPk1r
RNX2TNOAOLHw65zRtTHw9fayURah6Fwn7FCXVrE461koj7nEym7nw6utTgp4OVRhvYZBXXZUT0OC
XCYhDIofNi4qjSVsZ0QPsMb/yCDIGMPWrNLDYqY9N4ONo0EwMS2wcdTw85JkgqcziVWnMOw1mbP1
psHssq6m2D5WDusq3hR1SeRUuLXaFkiU3b+3Wt+4fUhp0RMHua+i4gvQRENCYQ7WHyY0rvj0K9bt
YlG3DQKtnKemUflqU5Uv2SEtqoYpJ+pDXwUqxrW8Qmphn8GjzfvRVLizYAG6Rj9ZsHcs3L9D8TcP
c7vgyL5i8rfceejSwzgw758BfGyZF5GATbOm+Vq10qZZ/+rt3OEOHUHuhIHPuH+G/eODi4iIvFmS
Bq+t5h55aiKtnHlUKBhepZXyHU/Gt5HLadMn3dGfrWuWzuuyELcML8Clwn201dQeb73lDOvZatHn
znLLplF6CN64hoNwqxSIBk1otYy+LQeai6Hf0tovSAiQxWFqtS9dC9f4NQqGvg5IzKD/6gjMXhQ6
fI+gzV9LZm4G3cOCIq6nctJhKlktQDUVDY5KBPiuzdkaG88YoCAIeEABESx7JaVPSIctE9Af36Gj
MYbioOjKr2rWN5wkLXo7MjsYruQbNQteQovDwB9HNOOBfPgNnsV5DDsWjqiRIG8HhKlJoGREMSJD
si4YOGBOa08yB/tXzEzjQpgAAiGTfqoD4cQKWAxpMZVCvZlDoKkjOgcN8S3k5ItTUteaWXchi0Mu
hEYwYCvbrwYJ/6ptxzfbUYMtjKZsCX4txk6NxpblMVqlCVd4EWN2J7ToB427A3PJJ7CjrMYVfP89
tmIGX6AqEHfGRX1KracxMBzA5ll9tEA4fk6KidQPrb04Fu0/airGSoN4V0VPTVSOHD32vxIPxzLN
MsvlGqohWLe3xICflU22ukT4iUG/D3h9JCIuBO5I/2PgTeXzbJiGBLtLaca/HSngqDNI2VGqudhi
PXr2pcm3OuvZlzo3n1HLuWsVWAjgtkfbXA57Yv446cocZbTku+j7jNatNA8xi+b9YMPYQX37FrHk
D4Sm0JFUylmBuMIzZD/xwGMc75VZrmdVXuKx/6uj8W7UNiOOnK1jVJwopwzW3POrJZTPgZdymWjj
Pz20DmQCHnJY3FGu/SGbVG9ho6AoKlEhmR07UM6E76LPNTcl5wHUBdmRguHMcuJH/ytLXaGDxmaQ
KdaLEYeeUJnr+8rTRtC+zH3B65cFRGOWhG+ZcQwDvCU2ZRrPdo0aauha1upifhg17bGKJprVqPPS
4bUGyW7V7KFHmv9pQqKm24yozfHTEuyYQuKGe4KwGElSgQzyMIOtR6KJ/kE1+nMekxuRIEMhf+Xd
xom67Xv1N63CD36+ilwcbGdXiZ1i6XfhNyUbGEdfm0J5R/yQHs0RIb0x2U+O0WxwhQJk6Dle4KTE
b8EQ0O+MryEUgMgPro7a8dE46SNzdMh3tOjbrcop7kRCJlvTTJJ15s+TJ8FUvJhNZV2cuJvOVkJD
V6mjB1kenKj9TzNakgQqQDVgGNgIAWpq/4TIiV/RinplyIltS9tlcF6jlsbW94+KLKVHy2tvGhX1
7WAO7VJ/2gxRZ+JWn8MhPwmlpzJ4uvesvsQ3qHsdeYOGKN/z0EGcZuWP0EiDjZa29bqz2TPBPUpf
nCEq9ySGTUtqqSXBhDQcnN2WzfKeJ9naiInvr8sjVtsNxWcZJp+qcIiwS/VyFRXsY3PCB6XagJBS
VZswKAlxLAmfxWvwYVHHV4r6OzWsWoGasGfKRsAvz7Aj7ujcdtMw2GTFSbchzKI1a3n47PEdbN1B
6Dx9KINbp+A6k/toqnZYb6Z1G07nJik8jW7SNGJW2hxNUSYObVvfBN6KRt4do/uaZuUcoCrpRwPV
4Xix5slNLSJ+pwKjxRx/9tHMTrtwGzs/PXHBg0XKRJ1QYplT6TYa4Cg9BiUy/g/aOQ/F/NZz+/MX
odhBUA1iibI/m6pNH4efRph4oAhvQXMu8So36oYYp1VQNVistGXXeiM6g9ki+TdkVQiZodHX08jM
XWv/JOo5Q30ZYXQU/i/pZkAPX/sJPRyzPGAfYL3XWvYbQ/dzbPhf9SMvr0mb73NCH037Ae5p6Wvi
ovYUGeMfa77TEP4bDTbfU7mivnS7rFkqdrFHcH109GPLUjmXG4XJmRZkLhUuO3v7UHQYaO6ge9Ah
YkVaWe13Zrhl6VIVnsLsjiAgNoNP3frpzK+WrL/U+IRVugSgz1ie/DUleY/hpSkd/fkwrhzhfGvM
UHyWPVNuX2q6ASOlb1k3vbEcScNOjG3Z3GuLsEBf3STsbgWqoBE9udpdnHSv09yl6CRJEaI3T99G
eCtmZZ5yQEtFZhyofZcZjqcWLzdguWUlQGDwKnD27XD7LkbkkeFAdQrbUq1oO1VQRlrnWto2oQtV
6N59VG3jnvQD/iBSkuUu1Hd4qp94+XNgXSftlvCeqmWN91x5fjQEKKVXwgOZk5NSoUGBWhTdi86m
K4uZGn83nY+WtDvwmjMzhJ9tzGtfmK5faUvjOam3TBycT/QtKkAKvMrGOgLgZkYHz90cgI6DnL+s
EKoSHcceAZ2U8mfP61rDeuLK/po43mwYgCB+E4dZZRnyiMBRG68EpPGZ6fYohhImvODrcRg9nmj/
HAed3miQLbDmJp7JVjvzv4b5jstqD+aJYTkqQLN8FIR71uwu+jTYmYRezXRmCJ8yvp6zkfobZag2
pdOArvsebdxARLLFDPds4bX52W/O9sBAKLEXkmVizO9cT91Ivdj+Pu0GFhG3YTrCQkYXdPU533Un
4JMPu5IDyM4+54TPYsm9KOBiEiWuvMOBXiX1SSnhLCF8UfMfss+XBOQuYpBiZtHuZ5X7x/pSSqop
kW4c4iNGqRxn8+IAXZiLB5CVTl5b6tNkwuc/fcNi36QFEjvzn+rTrzO67AGJ9099HmAfCtD9nLCw
zBhOQVEUFhcVQgBfPAjLRiiTuAYPoN3dnElblXFI5xb8P9WE+guS84ci4lSobK10KHzZ02ay6O1w
E7fxR1uXiBn7z8RulqmtrUd1U0cHC/kagB3NaFwZ8WgTUaFDu7A6ZFU02VE0ePP0O3Z3w/ZKgwFs
II7DcwZCPKImwJzV7KM5f5Mm2PRmt2UDwdmDxlz8QOO+tBkuMr4nRfxm440sA5bIV1OnVp5fsh4x
gfkAiLjAH7Ea+u6VeCpLhefIS0Pi1YfOuVTFfIwic+dq1w0nibdQs/9qw97WaoLItEOphQ2nRpFR
KCcmBiuV2eqMmhfZBVnTbKEGRHimV0mTxD7AwRrdkc+hWBw01VwHYbOItdElvmIHNR7gyLQidnDR
MyKMUE1oqbI32/cQm8Mw/hvxQMomvGN83jSGgkecc8N8S7KdbV4HoP92QHh23TAFtdgFBauih0OB
sII8FGQOlIRUZQMLExTk1FhFzVA0tl/6FsBHcYyaqw31rJSXthxcgKWLQDK4VKDSFUzV0PWK6bcb
JkAn6Ki06E2NyMieQ6RUPqaMepH5j27QluHIfJDWUlerTWIyubADD8sx4YDwS0plB3n5NbU7nCHO
DncvowiCOQyxzK2PSM+OqvIEUFLpNMihmh+Ln5+yaVLUD9+pt20FnorDLw7+2NxvDWAFid7sWvut
hkuW1OlhHm6Em5EY/ofiQ9O4oPJtxRTDrBGNX0xn29hXnSYzwyI6MKBj5hlYOwgVfnxI+r0PSNPY
EzvTmbu0cBOUQua5zX6H+KHqlwCdkUPRah2rHjsNczVUuhleMKhB0cvo/5XR1Qp+x4YMwXqV02yZ
nxhAnQCRHeNzZv329D3pqIaMrxT/bEVwyCWOH5OOOPvNsA4hw2hj4kn0pMQcwmFnj/9sEgpnlg3r
rjh11cEBoAU+zbwhBDISr5RbjW2kvM7j+zDcIh+9D181OcwOFD6ARa9t8NG1H/ihF0F17Yb+ZshT
4f8h5SE8YTFNwElotGhHMKyZoH7ZlDqnnMTF6bsX/FHvdARGpgAtcVkATNWt9H+fRK0SJVwMkD3Z
VdMqQWo89FRZFMSVItkz5qcOg103uaVmcY5Q9IUoBabPcrjrGhGt2WvUrEbih6t4C8WYf0xwiNjm
+XczMY88N5BZezoaCliK08EzJLEsfHO4N5Re82SgrCxn3E7snTnAumclSmIpTzhN+C7I1pOGnBUt
6t6JkUW/pP6fBkAa4PGg7sx2W8u3ocajtKqeoxYsYhfFvuhyg1RrLLc8Y2oLaQLP0eSpBLE46Zup
/Njpl4rIxl+3eDiZeePWahOuInrFiilRMpxU9ZaiLErkjaTZlYZRRC+QXDLnUauro93rItmWwKnV
7MOE8pucNQqQaUtBmHNbRcEhGhFap3uL9fTculHyo2vbbvwLbYg+GX8SnF0tNB49SrYsJhCr4hip
ymhVOHTUVlnthgopOPyRvZWztU36YuuEiCaLqC5W5ZDApEYDmwTOjiI3wbYCAs3urmPAsMdXAfH/
z+KILHKQCbkJkLJGrboyySKOGFCmcXRplHTN5M1t5VnvUScgNdT6oWYLbcIqQL0BNZJecDUyceYL
RvBveiZypdj/DG3HLW0U2jX1sgUwSMZkyMWIbHAFtqhpaVU8pcSe0FgAB3HJqPI80GdL60oHz0zg
JxDzSyyHTZ9q68BX94qFTCUU2yhKPZVexrHNyzyFx37s0TEjO6B1Wenyx5ofRGwwUgk8aHK3DM2U
pk2uaFSXgMFtz8pzqSHrLXo8Zn20IY6Y0em0Bm5K8BJtu7/T1Wyvgg+T0V7XQQ7k8wqC4JJDCYZ0
s8yKtapaCzkLwn7CzTAXL074RaABP/SvGtSTrH9tJMQ+8wqjiSUgQYlpd9oDX/uAdrMk+Zaxc/6q
4lWItOYjoTqT3bs1O+gT5/NoiLcy1g44axd6V3ypKltVyyF3DHW/MigkPSf82syh/ggJaFf1bmWr
7M6Gx8irXevVhjbr5oBBYcq0qkYbiC859kPhu6mpkyg4LzNIdpHh+oC00uxO7UTYSs8Qvd5mIynI
GC3K6i3Ty42fY1lCGqaDBsCkwG6CktNozoNfnZpCnCxWaSqXk0D0zAzstY2uscJ/NFrM+o3vcP18
LWT7j+R32A3TK6QDTy/L9cwF5Re2a+nVtgyGkYWP8W7EYk8k1KpSPwJ+b5OsVmpce+b0j6Q30j+W
Zda+dLwlgaX/qchAYUhDCEy0FeidFfyThYoIDknPutPAJWmnDo9HUQAmMX1XWALGDKYeRM1qxVVT
sARqo0OJtDNzaLrpSRFfIZ1hUJXEnGXlcA3Zh5uxttRNgw11SgJTuyb/hjRqvycfsFrVU+DWnf4+
onpUmcwhUEDgjEJWUkN0ykPDFowk0xNBTDWHPycI3tLneMFRVk94LHfUll/gMurFSUK/MkPMOz3B
DCZ9LTEYxCMRbLcnUmtRky0ianGqIWGOJ83iBc2goIhN6P+zEpwE85ut1BskGpuQsUMGYdL252sE
nqNou62KWEsaryYHSk/xVQPNzfx6JaLXqe+2ekNecJt9YIZlREytBE9oalgPcOpBdWcRT1zoj3S+
HL8+Jais4UIPtPUtym6KcwlOkTNj/azm66GhYruTwIzfjm0IRw2V0siAr+bfC3y41jzQuVTXRkzt
Y3yUUQT5CS1vZOESqXdp1row/JZRqb6rpVzHmPoqmBbEES3zIdgYKNvJvdG3TpG2PP8IIiTITR/l
b2WfjAoS4IT2Iqz9YyTMQ9im1L6wqRC2EMdAJMKjRUkK98OA8K4Cl1iVRrEvnPSVfKtLP8ltkUD+
0HwGFuVL2jAMDuspww+uqwtdJ6NAAuWb9QJh0L8k4ltvR71lP1z8piHZgS9VAeCPQ9wpU4K2KKWS
BkSt/epTmDuFyVo2dwNMwoEk0ZNWDlmjGA+h+W/s9gNy/ZFdZXq2sDmjU2KWCng93BrhW6OAzB4w
SUXH1rwl5dVs8KM811fbmnWqRLNXRx/OEF569aPM/0LjuZDrjplAV100x6wQ50lGcO/XPjdsXAcH
MeEdbUhhSM86fxuZqi6k1DUTQzx7yWkKzLWU3tT9021sHdNnbiIL04zXvGf6LqSbEImDlSN5wtOC
yTPM6ZhFCoi0mI/5jDIIfmvErxrJhsCAzMbe9SzsFnaIxKFCW3LO630fvpS+XNWOyWlF8VpIJWai
i4I3+c2y6AGBYR3inbQY5SNm+NSV5D4UwUviWC6UuR3SF65k+6F39bLISF5PDTJG0dK1pJp8kBwE
skrDYzru46Rcd6L2REmEebIXjeerRObM7WsVgZpkNqN2u0Bwi6rMN8WIZhlsa1FXL2KY6FugLGO2
zkaFdxo7dov+VXvxccrlZXzw/+PozHaaR9Yo+kSWbJfLw21iZw4JEBLgxgJ+8DzPfvpe7osjHbW6
GYJd9Q17r12A94j8D1/4F03Ft2n77liLva3mm6ydXwBDoK2MN6i2tyMWUZO+yWl8WCOHtuuoVRCN
p+hAg1dbJfy8eWd9hpqAPyFvcoTgZA7fOobOqYHpjoQ5Qja8tPyyoAUMlP6BdekoK1NfgcV1KZpH
73s9ZH75GIAg+6xZRm79Clmmn34U3cVMHw0fnGHRm9sbO/4cnPcMzqEGhlBZO6B1yubJ0C49wNzS
QgMtb4n+RroduMP3MlHYUD4mCqOm45OSmP5R8VN5FdM6nr6cCHf6dz0dnE5fs01Dk+1NxefYXCLw
JFZBaPE1aAKEp1C59np6DvznSrsSAoeBEFQzHh30ChGy3Fl5xPbFt14aHAuNxryuM9zSR5xlXTTe
zLoPXXzkhLC4xNiQ4EVf2SfrEG0crHB4kRLKDItlJt0dEWI+P/EwPzAlrUccisguy3Y3IrtyjL+g
f6O96xkdwyiBK4V6z/6DvtzbLD2oe8SHmZmeov4GiJd47yjmn1vSZYIDquqVQost4AxScTE07Opz
7uOR5IMx7YMflXA7Ke3iwId6C94aU9u9W+jfKKqTY6P8+MR4BcgcVgSt8uf+yctnqVyb5MwGelWP
+1kt0MZC9ABPyCh/lUhgcxJgMB0fwzYxvpCeR4U6uBpwQVitwj4A5Y3MFzkd4JYYizc0Xk9jv+kI
ne+vwWST8MfBBAMRzfG6JfU1WOo1eL25Zbptg4yOZb5j3fPQdBcclznzraHX9uGmoEgMnG9QwsJ2
EZBm9cUYPCE6rxtBa62rWWmyFT5gSWZ0GX8te74/C6IQrb/VLzwnPX8KZx1zZ0u02L1y2K278byQ
oXQKt3NL3jN8Xkjru7DNo5dGwvpi+Rn+aYFlW/iJhuhfbkUTeD7UkYgvxzjYdpGFsEH8Skyl2bhY
bfvXLnhOMYaU5rcRs6glO8BkQFb06j5If1QbSOFYE1wcu6HiE1yU7Zug2RPihlqt28/c67kxoUEn
d4XiArssmhPmOjXvLv4s/hJZ2R1VGEq5OBjLWDE3rgmBXonEMZy/RaOD4aYgs2PcZPzNWPgv6ztP
waOBj29dFyOZezMLCdal6Ll92IwmruAGFUdEXdTzyCv9Z1N8NGn81Sf1NjHOvXzYBrk/EfY3cZV6
6yrTLk1GFN7tuc1/OxXjTP6ngp50SEeC1XSlxFmziHyx4PAKvAmDsUQJavABUzcYDRZ8Pe8lR6VD
4YVtKlxS4JlPDOM/HABTyN7Esc5W/kYCOwQGLCjQfxWe+8nAGvFIbQhD7LZ8cVaR5nbzP4PZemUv
hTq/fPGSihr+B3SlgICNHIUgeMQh9VqWBjO+oOzBxVc0zbFtBoB+4TFYAkiXWZv41zG0IlOMq5cz
mCo/K+WdrPTjBBlvMtaQUhFePcPwWUnj0WTyuS5tdjvPwriNNQttlhRDcmvN7wFBX12E55KaNOLs
8A3chRCfpuGfaf5q5T1uf6kUU0RJA+kHpUqCnnNNQu62cumTPjrxN1jKSbDFHItXk+wEE0+YIK/R
j6jC6y8TYViJp4ANSJm99uAOfcVxIQ/7ubWZTIT+qDec8CzjnySAcrDY96aTVT9nyk/J9iCQ24xK
vKXGGLzAhDOAOssSkOQTTy2ee87XkgKxpRrtPio9PyDbuc39pVSuZFM8uOxXCDyoQnEYgeVo+RnS
e5ipaGqW2JcMC6D6Hk8+Nw5TWvW1iT7Rq61mw0JL8z2S9V4znLPh0oSl5zTsKyKCP3xmX7tuOMMD
TB32Bg/VeTIweui4vhXqWNjI+Tx7UUybbIOPIU5aMovR8cE5U3Wd4gHd8YDeb2BML/DDoBIdGSlS
CCxayzi44z718OvaTEKm7NIhhHfya2aj4zPABuA9q+oA03qKo3ad2CF3ImvzVPusceOS3vCc+7eS
jEabVabG10DOV4/p1iZuBSEbY+19J/njZpu2xUk0Mg0hAWsa/iCmMQj+CkX3N7T1RlH0vQxYOkzM
RtCV1+jc0V2vtfJ3CBjTO59WeVe4UbjKD6NxEohIDXzAmbEf9A8n/UhDAFy21ayDrj0heGcPcmrn
917/rW0apeVzINeBUnCdTbj+i5eaG7vGABQT9ZQapdcIn3+tWP70Xmrpl2JOT7L1N+XQe00gVqW4
S71+kN25KmdrSzgYxTUqUjLNtCl+sBZjxTB6yOs3shgvM6E1kqrIiu/aOJ+s/mNU5x+/xqXVqEAD
fhPro+4+4Qse9eBbCXhjwyM7QaV8sRUcjvKNFGJYNqNX4worUGgWM5nXhXkexT2tiaArXgLGEIrj
7+Os8gwoXA0LEDUyNg0gzZi6s+x34zR8qLwSUrVhyP8LHOER/Izg4DtjiOWkDfVm6JbBQYi/5UnX
2o8ual1jKrxRArMKgrWudG41LInCkj8eq6fe2JYUEOyiidbgFQFWfO7KXYVRAA3DEQUAolFUH3Bs
4xlPUfQ9s4XI8HrGdvBkoZWsYqhu8mYwYAqWzSsB6SjeLfx3NY1d0+SfUaUAxmBfBewXPSK1R2Ni
ABDbahkimAWw7XDAP4A3IY//OQ0MhVG76LHyDpZrp0Ts/EwnvE4iXiRopLn1/6D8eom/BTBMPwda
E/BKVWu7ReUJb9KhzIhnRvK8iL0xPpkOwF5aqsyYtngLYPo3a2TH7ELzR67PG9v4zKZXFbs5SbZb
zf5kdrzv2awU7ZOKpzOlx8/4TFBPK2yUlR37770AiaqHwWPOk7tClnyQacTGUXEquTctOqH01jov
WoQCgHV12H7Uxb8Cq8RYDvuhOVrk39H9IYIiKKAE21RjLw4LwdDWPJK8t8s1HZK0uZ9BcWRZu0/x
VmSl/VM0MeaT9iYqMW6SgQ67CmdugcJ51pp0h+oQFzQTA9E2/1cgFPVJT3xb+uSE/ikW2cZKQRHQ
FUL1Z0E8oFZkFcPSmJhTPsnxLDpOWK3SsZrO1a9a6FenwpXSw6mj9a1O5sLOyzMu2xAqwmhtM/Kt
ELbhLqkek1Ec+37WObHbeNepiSBDJ8dTbWHPrXtowmzmL4gNvcgqye4InwLVYdIc/Wuz6WwXyxqN
YDpNLW7RkB2iEm5ThoSuUJ+ENVqIkNW/ZC7DXcWiSK/jYxgViLcDHxiZf+txiHJyWPiMwj8VNbXr
9PUmMOYDITjkWThnQn+RlKGBa8aAE15Mx6htQTjX/hFpxs9kY/XTnRiVevMvUZCHFwA9Tb34RrT5
2ZjcofYEjj6tOmR9NG89i+XQYTQIkgZRyNzdCdO4pjVBgrkv6P5KNwuLowlAxx1J7cToxnWTE9JU
5FcWAVzTlYLqc8RhNXD/0nYbO0Vh++FnxDDF4zXIBqaKOVKSoaLrlxkDapwssQb2t1YucUN1KagB
N9zDiptr0a3U2K82entpR8DbgOAbVEUGwRGJZaJIys6GIR4T5EkSBEdCvKZN21n7QXT7QRkPk6r+
qfX4M0f6hXDLS2baRwNkYspwQvPJpK3997ojgbCzj0Jwxxhqi9BfuyT1+BHV4tVAuAbBGQ9crSKB
TdDQIF/3q+hsqOXNkMTZG7xfDkFxPP/5wkJgZDIRwWeaX+TMu34vPXso4QeSuCq44pqRg4YZP3qX
kMZnSJPfXFDBV9HM+jovJLVXexompqOlk+y0nvCaeJJ3RwkqxsP6psQFjaoPzovipmQqrypDP2L4
eY/iGDcsDFjeQyLyitEilcI/ObAQJb2xyCd0+rlVblUgB47T7Drb/iJEiwBCA4d7dYDD7CBGJ/a2
zu4as85UiwTgQPvaaFwbBosmJXdY56cZwkbBeSVVeghQHZptkffULJq8kkWm2vmP0Uy9InqteKnR
nNYIuPp3pAxvGrnbWuJcQLVtSmFvKhXkR7SAGYkSULODpQ4fIme+tUAUoD7aTXDQ2erTh6Pac7w8
aOF0JG75fw8Hxzc2AYJEBsSONHKNQn2f2ZPC/eWWliMSjLopDbctnS9/cfMVTKaBdzaenuUHpFIE
/WCbmRDsZZNxjEJUVOyDCf8oPQjbYJYQbkRN8JcLKm+9YkJlOOdQLf8V04hdx6HmwVeJj6zPr9HA
AtFeupwqd34NPf0JESsg3H8nenlPBvO5kch9GyaIYKF++ikbvdnqLjooV9E9Va2ztWIbG44BezSn
FyGpt7EgU5g9y2F494ZuZ5u8MMlV8+m/YPIbFSLgLHFwT4N+GJno6DwbOH9thwEIrxjSbN3LBAkm
An8jGmSQW/57Ods5z1/iVaEGGWDa+A58BNV8ayznnqnzUefvOYZ0OFaTVXuHuQc1LXzHIJu51tNP
Saq2hjzTMeWpU1TyLMjLiNrMM4z019KqPzw5cA5mkEaRSQNnlfUWX1JIblH1XLX1l+JEW73O/iEV
fowqbTj3yVdcdxsx91gxxaeiq5cxXC6VLFsareHMOO5Sztz+aq487I5QuS5QngaHC6qQ+Z9Tl8/O
hDJ3Yj7nKmWugikbXpe7iP9t2kHdBKZ/H2Y00cTtINt71QFFQvicfoGsLINaWNRdLQir4dOZidah
t2PRX3N9bCIjbd1JdfR1G0PY7nvuUmHYcK18646OlExoWxYfssJz1GhmsDGS4cfK8f6PkwRmkLNq
DiJ7Lw1a7niEY5LroYpXUPKlo7sdR9+ROtyJ4TJABSXHurU8nXGqVgikKU6BeB7ia41WaeYcYkQs
7fG5nEEA2mhBIJvrRJkovA2+3xG1gglpmAaDuAUdIAKuoyCGrtJ0N+KKKgTPPFp+RlkhlvCjSced
HdEfyzYxgULH4Y7IT7Gauo5JYHFqe3/0wghpRI6UCmqi5QqmgINSfCvVCAGTqm9UV4Y2s3RCx4HD
BE/fOjA5zOeKoTYziUR6uRr9Q4mFcJ0BHQguJhMri/QCFGWHnHnkqGD+TNjj+45EBsTtmmmHsq3A
LfcmHgtPCh+RVJYio6SSo0Q/0CqTPaD6TWQjo0/mfqNpMfNIrdWd32YWdKtYS+JrgTPQ0ywlng6S
gRnA0TIFHTva43A3nY4TIIicTP4kSZLmW9wWpsLOozT8Iz/wdFkkz09ZXH2rJhs7O0fYPdoNXBlL
sTbqiGtiKuqXzuhbTPtEDR3KXrlpJhmBsA1a8VnGuX4bC8Lpy1xEv1kq9S+qgewajn2/VY0WBH+H
/DQNAY40Dd2lQPQSxnxInejoyE1GFLnSGhs9JiaL1/Evmhmylfry+g7S5qQV0N01XvE+jocT1rtj
ZlfxxcwbkDUah0TUlEwgWBFh64YB6TsJI+Y0cPiR2N61vSrZBmump2OgfFLz6Ef6wCHKRCz0XJK/
FUvxIfaRpumk3N+JCc4MfVOBrbvLvvJEEes8zXDWOkO7HXPdOHb+2K1ti3pSj0J2a03f55/GjCw3
F4oFNAhB0jQQM1nEiPSFxl/BJhd9PY5m+wKAoviqDBGcfMtcaI0aJGKsTPvOkKi5ZUxEXORX0P/U
/q4JUgl68dLp3VbtOCDCAPM8bhnF8pkXSuM2j/lFkRFT9Eg7YkZ9gxi1bo0WZwOd6gBeRR+q19nW
ToTiGiRnEk8UjYBQajrSIrH50Lt0E2b9I00qOnlFgVXrH0uyTBr4dA2pwgbnoDvVznsTQ1pQWOIu
/hluqRlCW/wUaf62nRbgQckUcA4dSDbAmTJ93OcY6IM6/mgXwMI4uK1mv1YYQ7Rm+sj5iN1hwTch
x8coiEdehBwhXJWruNTWWsp0xJzTixb1D18BH97F0aHXid0MCKaA8WjRj8GPzODhdj32p1qwFBAl
Jzqbu2dbHze6Vlz8UUBXQnzLrsncN4X6wJtC6RLS0ol2PvWyQs4sGRvk6nRI+FFGS550Pz80ZvDN
LnViW5Zdg1aweS8wUNbUPEOeYbypjN1MdlSaKa8SeXNuKoRFDMBIihwS2Fx6YWncHKXfT/H0xph9
61ss/wzLJa8YuEbP5MeS38LKdpharrWZ/jSJIFCBIPskMk9kTiBVoFQzzH3fEIRWl0R/pIdINDfR
xvskrY6iwAAZs1xTVJS+YdI+Z6TODsxVZMRE3QYPhnBh7q1zGyPAbtNfs81oD+fdOLZbjnI08cmz
USleWw27rkpf8wGfFeSEEkaYM7PxRAaZMizLGGGtHce6tcJoVw6uDTY2ISubmMUMZFBdgmhNZN9v
ZslyT6oxFKRI1vtgjM8B1CaKKMBZBBcwEeb3ZnxiuTn2+SSfTsiGcQsYgGLxZfZqcnEa9ta4IUHe
qKgxIr/EMhsP2HOhEXSmuU/4F8gPdbwSO6GB7JE4SAYESfwZd9V33E6v/eDMUNZzKtyI8fcIPtAT
eJUTXyyQRqM6ZKbKgNChT3YUeMKk45A/xMDGSMz8wAH2aY1gQysGKeuwoRJOdErDWfc/28yMD1Wp
gCkvHRacAeNXwzKgc/sE6VQzs5++e9QtPxEKKm6kaUhdJrs/XWcrbm0a1h4SOhYPXAY0rowp1QR6
M0fVF558AlLgWUgUsrbTQauxcTyJXh0XqvVtjIazJepxLYsIVVUZSrAYJXuPZTTORI5pz2dtkiAj
TVo9buNUtpt2NF8mjSQfp/I3dl/rjFxNAtis60yoWVJJiN00PXqKiVYnHAQlXRTo+2iyL7Ifd8Qr
HbpZPdRZhiEvX3Kzp6Mdpb+j0c1rq0UCzj8muoPUMDZiOxZGzxViOtZgwzvWj52o1bMUVIdF2e1j
WXoayUDgFFLAEsDna2lxHgWEJSMY66zpWzGn52YaTwh3QjQTTPgaxixsB5E09+HwoekJguz4qea3
vFaBjJ8kXJcyJB5HDHuN0FC22mIJ1NNtdgSlsu6l8SYqPh+rKUtXzTRQ+TRAzRD9VAmjV3j0XpCF
L4y4JDNr6sM5iq9JzT3bDmwJhlQ23kxBzviV6VwcIhTyJYK+uOYsGmrkM4O8xVN270QLsosDudac
AxkNv0lPXGWDz9Nv+I5x/Jtr6QcuiKe60Y5zRbkVVRmCuQmnX6e3+CjjySvqjmSOdOnB9wRkvFic
LYt6BcYEvJctFAhzWdT+47u9y8x+FS0DDVzgUnV+BWsxorjWXYi6UjpP+kiwj9byB2ox8a4KS9tO
fXGJxmafqMoRsIx6cMbp1xBy17EmJmSRwIVG9YYm3tYWHrBJSbfNMolVUpDoDIcx9v/ac/TaJvot
AX7YynCPdNTFeo/GLP5jUIfS17qFCYFcCtkwCBfOTTB+amPnUwWHz7pEsGYC+ewqbOUaRN8gF2zp
212vFxh5ipMDjYVGgo+H9zhoYVWZ1l7vlS14lC9SgT4S1L6YxcGX+dAexNjjugJrOCNZsnT5rerN
o1iQghW7OZIXP+CLb+e03IyWw16+BNYzB1+1QdIHiwU4458tqorZUvdOB7LNaPstVoiacW/Ijwq1
uM0FOGjmXJRgHbPlmjJoxygWqJeDxjT3+6eYmtxv1UNeI6SoKoxxKFr8azZPFeO72Nxhg2GAjqMK
SIoPzniRWKFyYkDMO7o2K/XNIrokYyFhQljo82TbZwqjY2lcTEtKL3CCX5UKkrn9tm2XoKjwlBn1
bsTEoyJfDRzzdRl5yFn9nQINA2Py11a/ZhQe+6h7Kcf0qo5gjTQbXS+f0kZFX6vO6YeMnG2O5pVq
EbkuIN0Q/m4Epuo3JEm0Z3ikV+hjhmpfsJJwTOipM7VTam9ytLwl7hhj4pxX81uvohfNjV1J8OXc
JHcz9m+zKX1gC84TrxDkakIHkb4aoXpJmVmz0xSXKlPpamnTU0Z0Ud18kVu7QCm8gU5gSLOPwkKe
LQAj8Lxd004eqtH4CBqSOWYGkOkUES7KRj8vv5SpsRiaKzBZnEMRC3i6fngKC1YcRrJJYspjNqcM
wNHdKavG+M3hZko0heVN6VDvggXoMWpqxmefDq9VOL3myvhCl8tDUcibrOxNbeh3KyaRTMFLMXA3
153pzqPwlB7bSeu3b3onb40tDr4xLV5NMmSEx5z9x+b0Eyq4dYOIXSxploPcKlDHvZZOW5VsBpv0
M8RZaKebfWobeFiARxdcT2XinJW0OZSNdLFJHUJoLVXWHQAtnUZ6uBFdYLtE0ScTX9UhyZJoc/Qq
U4ROjT0AbHhCV1jM2xqna+DsZkkTapXm2ek49EalcVM2MaoG+SZHoWcqUGULbR/4rLkr25W2/2IS
AeNNEVr0VJauiZhi0ORJi6mEJ+6aKJt3Bu9DS57cmFp3PQRgNaMuJwgJyJaLfcjFa0O/JtdmUH1g
J1xz6W572bwsCbFW8BsnD6zsOI2adSe/NCbpfCiejwJdCziGdea6CMtrq3SHUgXVEvQP2bTPPds3
FaNCDmWmKEawTHQRzKEPHUNxG372EA08Yyl2PRICSBZp90PMCH1Qf/D2bQJAnpkTcEzlu74sPF1j
bjNeI5RZPnOeGSbQDBm8VhY+tbl1aiT4dQCXHRVDTQgB8+rRjiovt9RfRku0rfitMPgqh0gHWjcm
0S9Ovkdl5gaBe7ridUn60WRK4BVJdPdjDK1jyMCWcTEzpoENtSWcF7VoYABjJh0roMkh8UhOPnwN
eR5eM0JWlbjifphIfMD3iLYUE+pYz6QeOF+VVe8adfTyefrIbNZcDV+ChRQ/55DqmJD96hzG6l5J
9Ze+hHIwTAWaWKodYXFvFwpyjLBSqhf82dAeGHiTWBmE4efUJ8DSM0bJ8GlcsWRXlwr6TaXAseTH
DFvCnCiV0lCeNelfi3TeYu66GPh9VmArLOxeaEwT8LXKmI+nPgI3U6C1S6M63wF92jsO/C3izEWD
AFVRy5aeB0Ijav/SLrZZZ+41rA3rGij1mONI1PrkUvPcbTSFBVGPu9nV0i460Iv/ZSHaCb/Lg20z
JMqOOSOqPSv9ifv+mVEfNWPCJLoSak8QUmQi0O7bXZCC3Zr9nooxS0ge7OW+ROXjFpjMVybP1koX
7K6xvFSMjUubcoMRfpUQCTVgQ6A0biiml5ICeVtIAlDS7qhyBY4eUe4z9azQvGb3tjoHYjtbPgZr
Vo/ZGyH2q4oupKDAHzo27Av89mligElNuYCKOgTpU/xXsYYHEeODd/Trnzo8gvHCqPvTkWvVVCC5
uLPlCxwwgAJXp3kWiKYIr3NtLF6t9p1gdR3GF715DuH9MfApzb3VHADg9NODjLKyvBDpRQ864fRL
P8dhAwNyNthlnUPJHVgSvngpVQTT74nupeFPr5xRRlTwfMmcsMunoH5T0uX/7ZThjWwxqUFNr3ma
MI48AGWlJSWvdbLwO6RByO8Slm6qosSEpVZdilcWWagj1BRxtKsQngLSEZxhQMGP4MkT4TUWDECY
JmBoFxqqmtX0PB1xpySc52+EQxrTPoPTCpVE7gjuCNJtxaaw3vSmxyff7WWBHNer6tMQ7uJ//Ict
4UzTdsazaK7L8o2d/7QY4/HM7mRJgvimtY6xeghw41q74RTh7HDoBdbZHxxPkIKS5khxm9AFCEyh
2xOKCqJGFifL3KfYUuMt+SXsGsL8Y4kbULA7xOehJhf9RnkZk97n/DPjm+yQID+ZLQj36AneksHm
nbUTkUHpq3ERZFNQmSKIkS6VHItseB06ke5XwGSw77voGgCJmL8bwgpZReibFAGN7pJnhIuIX9+q
qedOIHctOAn6+GKSiZcwI6MFapzLFH1rxpZpdpevRO+F2UhosFeZ57j+bO/GqxZeQvWZXPbhysZq
fDPTNa85F0y9U9DLR1xbpxCVGRujzJsxuY3wHTagajP5PhIOgFyHaUGdwVp9wNVKk1M1n9urwOwA
96V6JJwZ/W9ivuKTXrclrnNRo/dha8M3vXXVZ5a/aOZFtdhpRz9jh3KuPPsxR69rRShYKB+9fHRn
hYHdWk4eMU8au0O8ctELeKqHWZyNnwGKIgJqHVXCusITDQJuoiV85Li1Q3ji6+TBumkGa/kyqFu1
/JnuuKm4ErIMxR8LKSzojLLc9tY+aocoWUjSK+Nfdza5xoo1SinJc73P+x3rFFApau/y1wOfi7Oc
LYJAm7fhbVT/Gril2KlGt7FwWxIgsoEzhrtzBtOI+JSsZfA2eFhrbh+Pvr7JNwrSVXf8cd4LDBE0
z8YZYRCcZOa2zj/rwjvS/y7v4V1AEkGDtkVMqzmr7sVHzfLJiqkCt4o5sXXR72Ptd+ytuIJjBlqj
+uyl+XNuzHifEUi7NdFsowgAXPaafFfJ3vzNH/i87OwSPy03O+cg6hS+JPl0RMD/NW/g2A17Cw0o
/wuJXOYqIHn1xh8LCVbTuuUdSXDXHHCIsUV7JeWdWdZgcTHzOB8GFF53BZnK7DLqj0OvRYWH3MRC
agnxd6OQDvntoPVByMIrcsHjpQDzR607eDF85gFzJFq8Y/hFColpgv5yiTqgzjamTfqqMLV4gJsB
pURac6O4TDFJcqyCDdNdZq/Q59DUMNta26z+QbA9h74bnWoMm+qRB15pvqLwQJtch9D31+GJ5WHh
Gej6oWQXh4oQ6epzeh77nYxIC/EWiHu3Zh2O4JfHg1JJVXYhwfQG0nXa8yOqGAqXGEwlVRMsHiQW
sLbmFVrIT+cjCDdLQAJgkIQIYxcmVPMC9R5JxQTxykObvfC1M6933MzjiZtvRsG7zVPGvBMXzabV
XXz0prqZwrVJ1FGOg+LBfEQ8lLe24Fc4wAQD28pXTvnt4hOUeHAhT6nDwHerNpdmOOnJs5y25Q8c
UCxtBcwmFMvFQSfDwERGippmlZ765Tvr5YmU0hL2FZijlQ2zenk8lOFGRAnbAV764Dh+G8TS+2sU
0TLGHoQuaaWcUCuhouxjN//J9aPxCZ8sSXapudF4esI11nJkjNF3NbvzO18dzN+IeTHy2h/mNcD2
6jd0aI3cF/ZmRrT/TQRiOq5nSCAHWe0c4wm9EdMDvmPCwzItxTclPUPEk9nsjBPc5pLS/ZG/Y63C
FomO1+BG4qqpThQbi4Wl2Yf9xWh5OgShMMZ27MkJrr4jCJ0myjmgmrZnP1s3XhQpnkCbEjeP7Hr4
tJR/BZrYluOFm/sECC8zMJEtvGRUBqz8YukxWrOu3R/7IQjryEiM9G/Q9xr2+Nr/g6iyld2zgoh2
Kb+eShq2Gh8BjrJHVu2sDwLCPBILsyXJddUThqeeRXXTeIVVeq+rKK/2QyDXZR+neWrInYes6zlH
XU3GDI9VtlCOGUtuu2HrX4i4WyJsil0Lrga1t48gkkf/WfV3JrTDiCboo7E/JvOUjQclO1TSK9PT
RLMokR/xTH9pOEOtA59P/MmaDGcT1iRQaORDs32qmOn/03DE0AJFJFAWG4UcuNK4BmhRedJL9UUS
ADe+5GI/al7YrbLpwCjnKYp2EbN9YXxpHJeyv5rxcYqeFG6udvpuBPn03a21BeOkJenAI0jH8j2R
EG51zM/DYQmVeBXip4Ldoqwlex9coNlKe2fYmN3VNyoIk9cTwPI5+EuwYYFMbw88DOUfuJcyOBv/
GInlDATx6S80g5WKmYBqiynVm4Ee6h+RR9WwMcIDQ1ZCJ/DaLusg+vWJ/ciqZLyfufXL8HD+FGDq
zSVwNtar/9QQllueokfRbCBbFSxir479FIiV0aE4XfEQYOBogbM0x7Ld5tXzvAe1nhh7fb4kmSvS
N5yHavvSw465J/6+sXkit9DcRImRdaMce/KpEDCBvsy84JvZ1rTH9pdTxL5100a7a+bRZIsQH5c2
S99Fxb2DpQwi5F80g8BY5xgmpg3ZMTOPl9xW3TnpDmwcbHnOtVNRH5sPTGEGkjE4BewZAvjra9AA
rX4vhk/VfkXgH7aHiaK3/dTfZ5/rKXnVnUMp6YiOcccj+trDkgnvdX9v3vlZZPljQQ1R/7JrbyxH
N1A0Nt1D7Umu8g3i5WSFe5MJLEu9+S2QZ2yhDPxbVh/6rcBaeEGNSoFkfeF4EV+W/2IRkXORBNsp
j7I7APPT671+mlM3buFdnEHAKv/SlB/6t7E2PB4LeE/BIkclGegHdT5DolgJ/clY4oPnlxHuefkw
oucMUZANJv7QJ2fBAdvyK2RfhX2J7Lf6aYJHw1EjqLL42fipO4wq7CAnQDlkCw7f/m81m2vEgIY8
5emxavelUq+0u710FcyXT7n1wwqQm4VoyTE+2frJMg44DqOiQBYO1/dQ92eNw4FGPwH4WV86lvX5
hokxM/jJ3iBM17sN8OOIR8b8KKr30TyMJInEHpGoSBXBQAj9hh8p5Tbq0fFpkAu3+fiWh2vqJvgS
Ze8uegT9ZrOqje4BAAHLdZBpARmYNiFUBuMfzm3SAlh2cjvhkaiTXf/VO09UzFik0LQPGG1ndIjw
Zlz0oxkqXwdLwMWMMBm7mnEt5FEHbYlQnFlF0PyUbbaL9EOBLH6a+/cQa58e78fg6MzYr5i9t+8F
k5HpEqNJ677YODN/rVmnbHAYL2w27RDrO4SeeFkioV+1ul2Vzrq84xemXkb3ySoEbPinZX0D7O5p
s9qDZLaiVpwDyVkuPQgZFK85qjrxz9KfyhLRv5vyDylV9BMleMM6p/hqwqsBwp8MC2s6pMhTEBIw
0L47d8ta10hGCy7pXfTKg9XjvIWRw+2ik3xM7R71n23wzVoT2JH55FAMzs6rpd3G8gk3lPy1wD9g
iNpzWvUzMDj1ZPyxmC3oASGGYxpitc6rZNI7ttk2faniDbxjXAfseblotGib84Yjmx1fq3wLJot6
TFsU15uRs0xh1KxAsfkD1TrMfIcrabcWl9xPYT3jR9ZxKrQnjSQKYnX000QUx+Li2c7lHTs1eR4I
sigO5VmbqMv0L2pb3dpSrcBgCt5z5W9WN7D6ifMlf6W4US3o8UWLnwyf34DsFQaI42UMfgCNkCnQ
aPfO+Y+j81hqHIvC8BOpSjlsbSXnhMGwUWFolHPW08/nWU4V003b0r3n/PFqBXudYR/JOju2kdCG
+yZj9w0I2QzKuxi9l8xTZXE36tRpJWndVm/MgYqxq+cjWdopAmZpfr5AsiQmz5sQrVfHKLXhJejk
FW5TadiidrQ5KCQfBI8Sa87sxKKtSG4e28yFwp1irhWz60stEI4MaZB13vw5JG8cUGpEqOOMKI6n
pF+VwSEPvqhbRWxjGXbWHgeFKCPYs8fIjcuzR7aTxmhGlEp9ENTt/CM35IPtUmE7MXPQwxraBECY
N5aIpTtO3JPIHrSbqqxjPmDxia2VluG5uUypX2InCiWScewqt0XCx98o9jKnDxFIWZT2rWwzmofx
FcRlCB+idKTSY1BOtCu0Emtu8QVOBXxNvA6CfEB9vcfYK2Y+OtBVDxbrtB9ASHJrYUoifLaw0z4m
4pRBvD+JlIAj2AcSbe2q+JjANssGOFWJGExnpvDDFPuqRJMNmtKl+2spE8yHQ/WKRbxBb9/QdByr
5jwJvlG9SXlP6xJNSqM3jrBJfeWmxWcT+Q1TC3WynjR0q5FY25eOeaRXXViIsKgQdXDoF4qxrnlV
aqNeF3W3z2g2NNs3jQAuq/mWrYX7glT2fNci+EA9XVzU4KsI4pMiFX4oKXYFPmmSzr7SzfoyJ9R3
z7dU/TY0036R0GIloDrJDnqHn/xlV0YSZDYYA3+1APP5/Bomr3q3GyXiK6WzikEyxnJKTGlHKB+e
lQXPf1jgSJPejab/Cwlvy+aTKn3X05EeYaNjL1g2wpBvMsYeCzrXOpa9HxrYNKnOGWW7ErE7x+Kf
EC28ZcFPlvceXe2ORfGcXKXXaj5VCvm7gUHBU4lQUbKBwVa68qHX6kntx7eZuMhVmzRPPeuhjecL
NleeeVbtqu8R/DYQUGKd/w5RtUmLKGP51j6SOKXdLMrYHuj6lXT9Swy1d+KcWEfT9wkxPYob1Wsr
ebOQKzOYyKGjgNOcGKOu2Wfmy0MfvcNi0sw0YqSdZfVTEcSzUAZuP3XpTu0nca30JSgIUFtdVT9i
v5z6nrAby6Q3ahwV2YW0k9970hizpEPjT0MRZEARUZQ8MEJeZrP1X/XBAXMkfpZ0lSJ9yuRoRwjd
WRgHV0DMrjU5eSKtN6KpCIHrxW7X8xRrTzQxNHSTMABT9TNGh1yseO1SB0tTzS1JxlSdu3NDPvC2
IEUWiwgm4KwpVhNge5anfvwSlu/1bsvdRZCIE6BansVLZNjBM5TEff8S6ZKFAHkLfNpuKpXOxBN9
LJIEjEkGxLIeKX2au+9k0pyFPAaZDCO7Kb57mBW8g9q5EI/CeDOGuy58jsIpE7wipabmAndf66fI
3GWD06ODemXj+CwbVXlf5nM5X5fEjZPKXtq3NtikyNEnYsjzb3qgEC1tZQxjFIGSLVdeU/bAUh82
pWSRXw+9ioiBeiWIFCE9x6xjqeiSdoIo7dECa09Uuu5yaFbtpGi7Qt3wHvdMxa9/mDfBMikxUfu3
2bo1/TVLBr9Qbw0w2uQptavPu9b8bruPRXCInIkFvtwdYd6x6CSmSCzDP8z0DAR+1APg/hv3Gnpw
pFzij4XK19yIZJFxbbYjYWTuMqwt/ttS9gFFrEay0Wu6R1yQ18Gtvynwu0FhRivam7/qP6JfrtUD
DojwaP1QV54weuoFoSUAzIYcoD/9IG6nk74dr5q4Ym//SpI1hewuxuppW76TvZhtOjf+mC/ardpI
e3DEM6Fadv/J3MR7rH9S2/MI3sod3gRzXT9RBtoz8RSUWtrpjhjZZ3qA3rmR1fNBD7wn7ggRd8o/
NEU2MwvSitP4bihrmQF4jZao/YtaJ2K4o4Qpp0jVLv/ATsB1F0yLa+QSX6R+0n5pXeODpB5yIgqS
3fDUgf1c8yf5Vg4Y+9ajXVxzmw4Fx3hNiyQJXjpHOfR2fK6u2de4Y090sQw4yS14S31lh1hq27/j
fBFOJojntj6ABd/V39pWZrwiXIrLNd3zSNgIbm1zBSy0nw/Snqi8NSVG8YpqeYBiT6VzatoVz5gA
njfwZfMNBodoeQCJ8Jk/G5tb9iacjd/mQRdotxH/kXPM8aitMd9vcPzcNB8M6SO5YIvDQn3sbIIF
3araMnth1TN82sDm4MavyaAUfDP27nKgDRSRZ/VEjGTrahfGPzpUCiL/yan7Cd+ML1jQNcb8e3Qz
7bY40XO0zTeEwf2Fb/Hszg/ZbTxeMrc8iJvKISU8r94AN4Fog1N9Hveja65MRgrdtbbj73QA4ya5
lHPB6w7lZ4weHpXhbowc2sgKbtqV7pZbar5t3tB+XR3rM0aLs05yRr1GWLkxdtSZaE6zF27MZHyt
5TpdS8dXtMQPn7b2gl+Dm/ngmt93B/OnOi4EQ9FCsqL+zrbuyVGCgQQ/WAXwMY52oGHyJHyBKmg0
xdHCcgGkBHd5eY73DRnbDqAzwR1oTxY+Kg83pNPtFRt1ZmRjW1xbbn/P/YUeaK/4qG3gRlyz5Z7+
Up0t4Ti/L8zVgKKM4HZ7jK908DgMl+/1jw744YKgfVDe+LM8Sl/0Rif61P/m73ZdH6AiYL2qnfAu
HEJH/5pOQDDO/BU7sR/9kOnrLTaiM5fRXNrWG32XHcpdjVloxQeyJWtraxxLP38fNpnN5esxTPEv
XdPW47FuAc0lT97RI2U4dnJZEhuxtuyHXNH78E1yGrSda2q2N4iQYddhV/5NfOBO9ttfKcZ0ZADS
+nt5THvCsyAtv0z7xzwpHoJP/6VCcxbHuijvsvuqhEE9dEOTD8ixqllT19ga1Y12jTbmBZXf8oD4
Ju/toTyUW3jkMa2vGOKJ01X8mFpMnzRLxVVsace7gWh1mxzTTeNMK81GJID4yC3c6EbCl0+3pRPZ
0R8TF9wiTN5W8MK3/C175y+6iluTg0lzM1c7z17r1z5v86F6GPtiA9xx6D6tXw5zUMTZWNN57Va/
APB2c5s21S1fm2+hQ6AGKdIIoNnY7uaG1vq/V2PBOnYsh6K1eMXo5gIWYRTyeIVJfD02p/oaO4HN
pMiUjZQRIURvjz/j2XIG33CIpfktfQxSj+qNBwsMuV9NZwmYbp9t0iM2IVd7EpW0A070gw1CKWTZ
K5BP3emd8MXP+m29Tv3xZZPeLNhreI4lvNuHSXYEh88JIhS53yP7albn4qZR0GmHHrMGvXFAhNUZ
+8u4j3yd9ecXU0pCqanN88xNz6QKR/Rl8OPEmUSOWuyqTVm7L9RqO3y0w8EY3qkcA+EFbA/ewDri
7bSL/5Uenuyv8IB7l1DkK8OzaYsnYHlWLX7wM3t2O3VjGKtmF/h8W8C6B+ECPMziTP8FSnS4hfXo
Zz6/uvZPHl1ZhtjGeIzy6yKyvDwx8BqxM/F5HKE9joRn8qHfFjf2a09wKmBIhv2dvgk2lF6EHoVi
XCvEtbQ+6UPLFid7+57KHpeD8eA6ZWObiAFB76XZcHf9vedFExxEULLqqFtxi6eeZgxkWxxD1Nth
KA7BYDfDTrvyrBW7cCOh73LRbYiEJbHfAST98XGSNhFGDmlN28IZ/gmgxYM/AhNL68wDNX7plezZ
zu2pBixbRQ55Wk8e8jUX22p4WusMIPu7fDNJf95O7+3Z2FKrGFtIX9bpVWmdatOwBCMiWudkoeoH
3XAoNT/hhEeyy5Env6GY90mHJti7PrwgQG4P6GF13bU2KSERDy/grSPfFApCVhBw7uKjWU7vwMoA
o8zKXvjNoQjg/SiP1Xm6tV865Rd8S6Yj8zPCSgXUOcibYC9gJ0LA/iw+pF1yG4GN1yPvg8yrv8FQ
8cmK3Q9rTPvWX//L0ojbXQa27XzUScDvNhdDS5uHx+IbI6nBgr9BO+TVim9I7pQ4mae9yhKOHHI8
MtvmMhy5MsAPN7LdfbEu8aZOt+pswVt8axIk2Epmoui/x2w1O6hQs3P+rm7D0EXZkCDRxCT8Hr3+
0iuVUrm6JW6U9RVsbVWcSmoPDuO9XKOcuwfKSjsWp+ikn9t7foBzg1bM7/BdyF+m2uM8BeYTz/He
yGz2vmt3nZxwDXIVeaoHbvOJfGVT71EF4wTyRBf9j2bPfn4uIJnX1oZH3CUNGT2pS1r1MK0rb/JS
0RY/+h0+y/k1NK1oNGEiuGfbflO+DRdW3bee65DOUS6+d8n54Ka5Lm61V04RvJErcWwu/sjsuE55
LBbIFZme+VX1a30QyBJE2xlZ1iW/GkQ5Ubme2u2FS56UnxMw4Kpj6JhpjV7HgCzhmr3XAzNd9pzO
YEM/DGtrwScuNfCgnrlXygM91a+rWwFpuDPfOIA6HHmCx/uw1Tzzh+yu/avEBa/e23Q0f/Gfodua
SWvcG9foyeGgOSq9Qqt0Ryy13e0yl7gUdDRMuV/kFrrKlvVLNpk5SOiDfD9XXm6rSJF9HoTlDjRA
Mg+ZgjBnlIy8xRsKk3x26djGlsl5vLOYVtal4oAI5GDohIesLJrAVvVO9DAVuNyEkSecuzued3Rq
CCgwNhAtKMGorwiplz7C18jBUbbBwexLlBsfAnTnq5STj0q3/E7qzmq0+fN7j5yaC+H/3/Pr6mxO
+Dh3pAuhiWTGINFsxUNIQhefkTv5HCA5PTGvClz2BthVwKjgh5YblJOStGl/40exeOqToB+BQ2HJ
ngGQ4SuWEzYU4W9+EWf+WOj3dAf/a9ALazjgmAYTOxh9s7N6J0KAIsIa2MPkTcYe4JqQ3oFb9SOL
NqTywyJCOMU9Yjs74UC6j1AnfnMELe4Kjxbh+bGQjgsNn9vDn/RX8j6/IUokO4UkAowOFScvC9n6
5QugW5sSpei8gGrzakiwR6/C3j5d00Z0pahXfzB21sme7mQ6N3r6Uy/I/7mOhu+A+Rt3+4NQ5bja
ThDxeOwN5YZLX6WBldxPw3yI7SZGIB2xzysZk3W+5YFuANbmoNz2+IoUieTFnGtSpqPLnDZNA04F
f6VVxgr0vLhG1gFspBzBqrFwQKAQMqRN0pqSVi08jsU1GD3+M4ufQ/GDTn6me7P4kyKmydLGKlTJ
B0PFQ7fif50RxtbKO3mUWFT3SXaO22M7HeP5Ui4PsJ11Vvix8JdqiMwc4l2FgSxkwTNrLih4NiTh
EDn1h9XiNoeL0Oi/pmRNM10NRluaq5+l6+8DSQR5ewsAhtUQoUFGToiUeykpWzWlnL3w91K41NZ8
CyedjDJplZNRNkAholMDTlUfUYYLYjnLzEStPzasW3h1uuMAIUg5kFeKzadIWd7KSqcIT02mA15h
EFFGdI6alfzMorEtxerLUuqvZQGwa6wcvRLKw1yiTBvz0S4S260idp78gk1RyIQyXQGzSSGrSUn5
DH7aWjiq2mHR0EkgMrGE6qi0hCjOKTpNsVd+RYPcL2NSBJf40yuRSet2kj1ypHhJ41440qSp/GUK
P51k1bEgdzSvp19BJCRRiHETRMHDrNqPQqSVWejuQ0Bfa6thJo3kkqQTiSSKfNgn1IhWtCXFCgpX
TWvQK8b6t5FD+Zbm6JUovFaTuhD6NHdcdCYqB2XMnZ7UliCKjG+9gRUT57S36TIr7HrQbwGlGkSZ
DNwJuMe0jpGsxwUyY8lUW+0pjO0LAZUQfVItFI/njM8eEz/dpuNWFIVLonNL4Y7z+xnjVrPMKE4C
rmMzSLYLOtepNCmoNC+pmj1zGTQkSJWvgX5IIekuWjXvFqKK9CQE/NMChKD6PCGV5Awo8bwds0iv
dqYeEY03tHRix9BWlrVNqVALGvOZ4PWVKFCZpOGfqowfqTSQ5iwC5ibCjUD+rdWCzOQEwLzifiYk
Rq/3b0BuHUI+heg9sqUmtxEcO/pqNQzDCyHCnShtJu2v4mNq478hJEeeC13oX5ETYP7arewyynRD
zqjuFKncmCUhnBkXLg9VAjOWdhrYy3nW2N91aZXJymaMv5SQbqS68gdrIGnzs6dvLNaeIiUx3WT5
46QhbCWegcSveGHJgOsMxbMifOUmV2EnbEXyetLWQhYZYHqv8Qn8JiYwAZaIGaYjbWG26leOLHYy
ja8SJ/wsm4RpmbyXZJ9oBq9H6aHDpqE9JuGQRawvHWyMpLzorI1w+V12naEnEUai9AcBBsVBBmYR
g62isTSaxR4SKveMcJ2lvh7+qzKO8ETgFK5v6Twx8hzz2vTnZVdKrgT7XYkokcAMqk2CJ0OEOw6D
j4YjRYZFSWBPhBwMS/smlOheB68AOouAu6D+U8yED2HBeyCXtVfV/clISZGpY6VcI2F+1FkCK2Ke
ONsO7TT7zSwcRvrpsb4l+1yoT4ou2J3c7ZK2XUtadJMnRKNcliHtZnkePWZNfkcViXRi+qik/gv7
MEc3s0VmfnQ1Du7i/1Ip2AbuAODuS6ZSaDwSwUAs7a7AItUWIlXU+KenXTqTiGhuAmaSgPjBoNcY
inZFcyRNWC3eFhLDrSFzVdI/URPp4e/MTiS8Tgk0p1lkfRtm/W3wAvbGT4hNSCP9gdK+Y6yStMVk
g2yRuq2DFPD+DykFfQyQUX3M6nPNL5Bpt4YiTBT/LMUE2KraGedU3iFcgdJOhc8JXxFxqNhnNnrK
dwgvvajLeXjl6ZJwuzAc0/ANBItFkhaXVRUZa0OgBnqoqcgDFSvZkBPJrw0UKbof6tj3SF7UikOD
H4+do+jfiYtzy0ohpWcTsNwEym+QWzsd0YGoHyQWkQy6bempNv7JSjzFnALl+ysNqWFtS6dhHaI/
TKeeE5jpvDmKiPRierUl6TPhau0a7t4cqM164bbhvVJe1+KVWCAhUew6/1KgBpjE8vvQklbBigs0
qA8wridxQEtRU6/O/Dx8ahGW7+4uwhoY1Fj3Ik9stKHdBi6R6M7TzJZR7Ee2NgUomtdXjqBEc4VS
mU+Je05AkSwp2xzqKtPfkxSJBmdLOv6TdeKTtdOLmK1Qm76qybELs+uGNchEBrjSvaVYRASGW8Ho
v2RiQ4UxXysSg0RGBjV8x3Qrom02lW8SdYuBJfvJiLCg5GtRoEvw/29L8qna5FsCPQQKk6MfkeBc
I7mMjAyTNqC3PwhgUCQvgIVvFLY6o2xOLQmMU1hggCMGEqJxKs/zkOAVesqLJyGLE8LPWCG0sDua
HbkV/YGcVkesyRYzH9kU2hgTiMvQeO9mAKu0XrA9018mYotTa4H4AUDV6sWZBIPTNbSJDsumNrhx
IBP7W54053FGh4ohpAqjL1NlfBL0D1nt8axViCu0+JAyPw69jBcOv9SRajtOI4HcwJesP8Rfltrd
KEHyFyMpPHK4LysWHqzKaHPjZFdO5rZKx3dJtj6JDvDi3FxWVo5tusyBVCLkY0X8nqoFaWfYMYnt
hpTE5OEnaUD28qMeqW/QDAqRIz+r5j2RHDe1mH/6uHqqmrKRCs5msrlXZDrujGoQ7dHq3hoD5xpW
NjWsP6K0eY4B66Ssxa7IfFkSYNKxLSzjV4rq4ZXJWtAwQU8CTQ1i0Toa/YgV8BGxHYg4mjOhAvTT
vlkogzDtXjuSsaoIxDVpY6S4e0rCkMC8LEE64YaSQrbmDxtQo7DTNTGB9KQVYZo9DkvB2/vUor9G
UQ8J9G6FY96aNFyvjGFk7HfVJ4G0SNNqm+AC9mJ75BLhzCp4iIKEZgHfoMUoM38WIqlE5W3KEIt2
nFZsHDW6D7yP3VXlAwzdudsi18DdQS0wTRdd71bmZelvunKNg38RNVxcaIRnQrZqmPM34LXE/U4h
Rn+EWUQCSjA60H1blffy1a9NwNo2tTya5QPkR8BeyanGDaw9RAvtkUdA36plgpsYaVGLLicyOPhM
idEKhoKpC9IgeVvMY6KeQhBnJiZ5Ijf6NMMjLdYHmUSBQiwR5civvvlxeitDgglyi/lj3c9Ef55p
WWNKsYcKWfK2DfaF5dG0gIeihGtEazu9FRy6BXSkus0fer4l5n6s9qlFDu064vpfno3+u1TbgiBW
tnq3Bj5EISEDHn+jLeiiLRuLIb9PZAxqa6F2Ve2UwgnAJ+ieSpiMSZwVb5auewL/zjC0TeU3Jl0f
jankQRqqPb0HqZP2+0DZU/TtGPJOK+9UEay6kmIBa6cKH416TWdM/r7UUV60I0h2bP9kQNwip9QR
5Uuko3wlN6ng8YFwIYvK4jbuFrLT0lcgrfWaVgO+G20tTbtB+MJ0+cpent2RD5EDc0aLq40+4qOF
ubJm6IGii6AOOMSrnxqhJhvlwpZQ+iwyLZlqWZDbRXmSoA7SfRz5MstTTr8p5Yt4uzHWfLcEFzbg
rlaP4Va1KS62MYytxubYZuqalQlOWZj+jRGjf3CMQzzJr4kE8Q3VtjrPArkckxsuTi6/5aSx7lp+
DQZ1djviUFbo85QNSkOe6X7mzQPyax1hOo7azhh3ovaKJyUSmakmf1c24l/yRbRJcEEFrEZobsgJ
26jb6LA8YtRBR+w8Vop76oinYz6S2yODUKOqQAZZ++niE7ij+7ioanZoIPicfCWwXz4efm3VW85I
jVMPkWO/RYzNaGnY5l++LT4wdVAtioqPBIDEGarr+NTsVEci5xit30nv/D5ogBCbcjrITBFfeKfN
2KPaCguDGWJNWLW/BaIXm01W9/gRgDSTjxHklfjMZdOSXoZvGo8QrU+rxvKCap0LDm4GKusOGc0B
eMTb9fwZnvuj9NOczF9i2SGS7/GBb0e4lIgNixPlbRf9r+pJmgb/jf4hYKJoao8mE3HEciLWo9vk
F4Vr1sN2ZDmSNz3Iv9Vs6SyRWQlGsUfyDSQ8L0jmv+C8l2YzMO0U2ZcgnHLTVnOn6h1N8yhLXRDx
00n/N1JCIH4W6VaW91nJGLgyxO0rtYpxeTUdZHxsawu+hlrgnKw5D+o8tBckBOApgMZftGpXn4gG
O8GhTRmFkLV6yQcmm0B0SfjOKSckXrxeUfUUEhfpcsiGuU+NIHnjW07TVwDp9uVsPzbkOqIudcpH
JDhxui/CQ6e5TbpNCk8Qzo14ot4cMCLlZAo8pFqkfnVwv6RnvE+frwkFyi7bENEns5OIDI4UXR8x
V6PtLGk4MD3zS9GuCofiUZxRp1CASqSgY/k0TjNQJpRKePpfFHq8JxAoJNhCRkRn7UZFcrim8MGT
Hi/h9w/8j/lveEp7YVPZYEgZTmtAdACl8JGe4r/gws7V/jHtm2jxVXor1rRglh6AN8kcfNVjsmr/
IdxkU6PeD6OgvlG23VOhTJsUv8QNpHWuINDlGEFfIhDB9dO/c2KmWw2K4VkzvtCxfl2YoVOboKNN
81n/43bUgO+f0TdVmh6iqkt0z0no/4v86FK77W8vrpD0kqV+Fq/BiSBaEnGPqCcA6erP2Vc2JvI9
h/pG8ZL4BcW7a34bw8k3MWMxdrHQYTXSLuOmuA/f5o6uMRBxC6XHCiEg5wqlMzRXT0/91G7CAw4D
RleTNjz++KPE53aAqLOuytm8R6/UQvgA6ZJiKF2HvuLzP6CAqV+gKR2MVIUyzLKIefJJeZDw9g6y
wt++7CV/uSKwMz/Kt+aQ/xu5ujwNIwToPdmiP2Tz3Ytd57Di+TiMqQ9+hhBuBUns46pz+Ci+pnvo
CQfpMD51y06++Ealm/VGnrdebsgF2POqBufWZa6Id9TzXZhCou/uyj5l6ev+YwJ/5UhY7hms54y5
x1H9ACGpskvvBncrizsPAM+ielC3E6saJgqcyw4jd8YBavOODj8o0cAZ6NMgfzCA3PRVGg225nmM
99qypgbRzbbGOfB76Kt627xVp/zAv30HY9BycKBzPfF0JiRnlCtMOJyi6FFRdZ+oPd/Ez+gdE+xL
ehp8QubIKL+38z4+QSEI62jXLnb7Q5QYyf2H7lt/CghBuS4+aXRa/OoJpIyMS2lcySu+xwfu4giJ
ce2Ul+b3FdK8tXCbYTs5Ty9T4AoBdnzI6DgjJTs4RL+Vaxy7k3kWUgKv1rBh7ezSyMojD25OMOBi
2EL8pjClgVX9js+Ug4ujFryd6op7hFZ/1dNtSyV2gJLNw04jkX2zigmmNbdgp6CtOjBj5TGoKrMd
llf0WFXxlr8eHCCOVTVfu5Q10SehwqYBlwalet6TShOP5koB9SeeDAt+L12yYd3grYmowhoUZNWe
ZfkIfFPrqg9e1fyMsQtDEdauiALhTu31KlI5irepec+rfyTXBdWEb4JQLRfFzmJ6BMbYQ/xDWm1S
u9rI153Z1J+/3GsgMRC5qa3hTuqPevRveKlVSC79CpeNGp1eicCDgJjupZv29PagUfBdoChltAI+
t97E4aZIdxLY1fwQZF6fPaSCM4LDMDq05GyTIDdscv0U4xLouTWn5lr3CeOILQFag5Ct1F5zpl4E
asKtBhcEfzOrSIv/SO/1jLq2cWNPJSzUwOgIlFulZ9yyIcSeLFFV1GOkQyECDZhdA6FiGjqoxgfp
D0g4D4J1bfrk2FPpJ3V3SXkjci4FGy0K4A+wiQ5Xh8JWJgQROg1nCH8IZimmnSG2dq6Mdklbxdig
Lp7ZspUaP4JUrft/rGVG5s1sc42n1Vi5N3HnUT80fVApwJ0bMq2h5saY44Bqx0+zRAz2MCVfaMlA
d+TZaQAyXz0GvAP6t6i9FRiZA69nEm/PauIjmcpEbvT81l+GZ6r7DOKT6MRQWLBu3UQKH+1GEBHh
Iah3Fpex2exL6SItSE0h/F6Ba3jwdIXTsySMHbl2DOVFJDk9rdHM0VcEvwvND5Ga2yP/UOzinJUQ
U7SAU/O8zdtPhaR0LbOreHGIhvc6kz3cKHzRos+JLs4M/UJXPcNmW4Hb9kdBPSskQiDzbQo7+Hn5
Ln7m3AXb+8GPSpg5t7W2YSsMJK/9mvb4gUj8xiiHNKPM0ZR43cV6Q2AfgJ29EBNPQVQd28KmcUUa
Wd6hrnnh6j/hQb1CcSnwZpFgYN6YUrMvS7d56WfIKhbGM6JHzDb84skm4rEDzf3HKw6bc5voHL2z
qxCkAjaJbYlemJdRaxUe2n126bfJPcSRxxi3Y5ZCBlZvOq/3gRhjhUJtYsY37YwLmEQHFBXG+/SB
/STfCFcFQByvzz2UbesrxJJ4efHlfuUxhU9H0dds9YL3cBBWXGnEWOCr9PRtuVO3EC3YFpxe80SK
bY69GzwGD53mRNjULdxBdSFSLJggcTa8dL7wBguDQLGDgiIKchu+lx/oldJnhdtHD1fTP1QEGP0l
m4AetoxgBWCUxmvxku8RmbU/8Hb5pwozcu7eBy87vHrLkKwB0Zgr2tICB5UYAt0eNmFnHrufgXzP
o+moniz6qLpbXL+r5E75BdcGdU8t1/537WG0xyB0AmuGLm1wo8/r6oyuZlNxubxzxi086xcaNYlx
StChe7pDCigCL66kbesXe3IS2ifPg+GpN/0nP7wMkiTB9Qg35CfrX6K61qEonPEBFNCt9IvySTvD
lefe5USPB0xXeB5edA76vW0JruLIh8GLUdytQnS35Kfb44OceyTBXrAzSzvbC/vkbT6Evc2TVTrd
tA7ujPyXiuiKU3cM3PBMViSL5KY9mmRurOubeki5/5/VMUbzvI4v0IPpXtvSIYfBEt/iaSDE4ZO2
D1KIXKgqwa9h5lfyH2w43YObwEZ8c0nOUrcbbiIF9ut+jxlRuKeH/z+ET5nNmtFj+Zg20anHY+h0
2+gHKAr6XL1k/gwEvm63y0jg6brFugFUkp6ZPru7Rr0QcdKMPPdE2RHZQeK1UmFS8HoTatmN7vg4
k3/DJTtmPvpcYAKSxWpew2G+KKV27lSK/4B6IkZDjVTAsjaP5rJ4KebwBC9DHH7q5NmMtboXUSQE
puQp6XSv1UMcXNpKcOPXD9ewjRr7YRy4MjuHUaZ7gbwqM0RIrhBZiHLP7N9lAiHnciNj5R5I4+gY
HacBAnUIGfRJxR2V5mjKxrsZZm5QIaVIWWdJRyvdLOJiXTXnmhWKsKwX+ambTgX0iI4j2o74KUnb
xVNoSBmMwKeeUOTBQ5e4jYjYdh/zYIzOSDIdmqL8EZV+qB37zMCTwAHJWtVSOmL3V8P0ZPWSIM6K
cndg9VvwAVgnlsg0d2K2I43rzZ6L0E2r97IB+q22TbsVBZajHWlQSruJekds79jvK3mtgc+RiyLw
OFW2WQv44wlg9tN4i2Vg1ECyr6JKXAOdFKchO5kVlSXDMaq3kwhQsZ11THpEYK/lOwJrpu6XdFVa
E9jREFjP7qju8mlTvsLTLjG6LkSMhJkHE+uSsREMjzhGpwq2r+KXNkRR7CGtJnCAStcZCoBdF4y2
LeAKEOfiol4TWZEFXrG4GOpdCkZJ7XwEMzCmyxDJIoWRD+BBZkCyKM/cI3FW05erZXn1YMPGm9ax
XUhVXmnhdyhdMPXUkK15TmnGTmWAt7wJxAGhDSjJ2DyzZC8oeAKxVyn1BdN+RZzDON5TFHSUUaS6
G4u+Rb2rmdB14BtE4Lq9BRwkKahLlVT+7a2ZpojOjk2CfotI9dJXxwFsAknoAuKYnNm9rA/0Z6x7
JNaBBa0z5Qr8SkyB64vyVaOfRtI1O5Bk6BnybWPiDKRa5x+q1t9x1sn0mrbdTz8u1bMRiNIPhdD6
zagdeFpB2WzGkbciGa30XMotZRmpeg+bOd4MPbXUhhESX6C3AWpZyN45qf4l86xiah80wqDUkMjp
mcnc0EJawGpVw+hV5eWDipzAEycawJpyrrE1kRH6qgi33Igqhls7QUDGVSP9Tnnf0OfbU1wnMSD2
ojq4clgjgYmxcGWpSMWc0ZtvXTdjuC+JEpHquDtPecl5lwt9CJ7ZUQkhybK6N/IxHFexgbqaWHFr
M9QlIfhLGZEwbyG0UQzWr2DiWdA6hZ7aWJwX2HiO/15ehPc8l17oVkmSGyCggfU666NHmgw5/Ypj
+94ljcjOOBumq1DQ5hhjZp6SWstJTsoMbOMqEfGtYX7FbcYtY6iVuIlzmgwjPQbIqwqJKlhTa5lF
syJNzF3Xl2Bk2n8cncl2o0oWRb+IteiJmFq9ZMl92s4Jy3b60QUQtAF8fW1q8iblzEpLEHGbc/ap
3Yc27BEsAThmTMu0intUMGRyp+wpj6V6VB4hIaHjWfUmgXfH1qvzj0SVswEYEizNE0k+JoNHP+VO
9WKXI5MDw0AuGfDQ9is60i36+aRlCsUpmN8AJU8Zl9oIoKIs69dhyiIaModeai4YbRB30FzS3rP5
Rw1V/eGqAvxtUHT45D1/RC1Yzc+1o1H42yCDGVRX1Y+V8EgiLphS/gJ7pS5NgdU1h9qX0Xc2zeox
MT2um1lDgnbzgppE25Lqeo7ylz5UtFnaI94DiIfd/G0DazVF+tGxgyova5sqwdGSokF59Cf8B+dJ
0Zecu01jcDjGwwkUisCpzhrqT5c0FoNHBSzPFQNm3wWfY6nC8DpXXfa2JMQ/qqn4F9vmZ25YniZ+
772QBsV0vq3zrVcPz146upclFoOFn1I35ZaUHIO2POe0qIpwpfiRivpZ+azXFoe03jbvATNMFr8r
5WFe28fZdZrunBFIcA9ZktMqz8Gm0v4UMwMEt1Y7IQRXqe8x/Es79lRwDd1HK9DxU1Vr5n3N0szP
KU/yrrN7UkJ7nMjxAhiJfS3AQcNqERT1O98dGxkbpPVJWUBOmB57ezJL420nqvwx1TImEVSBf6rm
hHi98bvx2ajAD2TtWst+r4sF1Rcom4nIs1c7gx5bxBDiefxbICtrUmHQ2bdx7rKHNgHmENVGMnEv
iPRww4p06JmpQ9J5y7WpZ7XGaBObQ6LjvQUXGVOYXD3oZiouo803L+fQ+zadU307cUJevBMydcOQ
QjJvo1c9tVTqSNgQ12M4IlseLILhbA6KRwLZk1tkK3M1eeScSxj4mEsx4flZZw5W3HToMXndvECY
sw7JhetCMV681hpuROz1r6LzanQrmRtdpDQDuvsZTyEcLJQv1KqxS8gak7sAUA0IKZLfgNZ5sXYZ
Bvrxx+wATbInhwFERE/tRIUgcSxcf4aMpG9UCvAUeLGfHDL+Nq4BB0FGEiM1I0lWzGYPGSVBHO2p
Yy0PQDdXz7LPphfocZ3kchx4gFoEJLquKRiGfLXq6NQ9jeSGo9ojuzpyu/q513Vysxe0MzGb4e3E
Bu2ZG8A5jAPYd9i9pIsMo3Ma3QzdFTha/6zCzOyTYvSvlZ78r8l3kW/KCF+1WZJdVc7mO29nnuo6
jSPm1u2IDM8T1J11tDyP3tJew2GGKDtXaKSKoKCtGpyj6DshkGmgAwmarrw1qgZcPifwG7RajWam
xLLqWK26lmZiwoSbEpwM0Mj8WDZI9RYD3zHzfSITtA09LPOTz7KeGaNO7kc6qXhXEOS1m+0ZFUs8
Yt9VadZgEkY4P3o+pIwRXkTfdnD4Ejc5c3QySKxmaEt3TZ8UuKKXHA6UNVIkSiAWsbtGCRbaQ2OY
ysc6tTRtS1aa5yZIUK4Zn5OzV0Q9moIYMy4JCsGWke04xwKJXVpnsL5JbAC1qBnXNcp68PQYsrMn
B90remQIKEjmKVG/bZ/VxR7IljmmYQnzoybHLdB1+mTZIZrekOS4yI8nWp0e9gtXSAL6aqr9d5hG
K5YmFEyD+lxPO3dMi+sUphJVjWLVO0kdXqhyNWbnWj1Qw7C97EgTHt2AfUhYwEJLxoBFZGFcFjrU
S8Pj7NgqgiDfdQeZdv2+UzauwRIyQDkS87iB7Q5xIJrZVd4BcKLLswqwN2Oa0ypD/UUdXVhIa7I2
RCIYu83BeFhvhxbQF9KGGjAB05gcndV93CZI10ySHEwx6kPTQuYlRMDilJqR+7kTK1RZ8FYmCouR
0QvecyQsGaO2UqRXAdF5VxoPa8CYdPfVOGAZrzt9DwGbV3MhjZdcc2N/qTp+hr9VvHlx5P8Q3t5/
AH1PT7YFpz8NqL8TSoJD7KA9auyBP+sJloYySHHwKwIR8PDBl75zOoBwdwVpVeldW7sNxNYhfWvz
KsD4kprm4rQy/ePGyX8GHdRamuFPVIqfbiTrsyQzn70fzNYh8gydesgCZSbVR+HYDxmTJcl3PmTV
Psnz7OCQNrPPI8GEOG8hc7n2KN+IZpLn1mv/iqCX96SLJkd/TMd7P8zwYQ2SZQkTkTCJ37JmEYxd
hCSBtPcEZrapRFswGsfdOlO7Kh2l5JOu+3m893Q+/nM73tVN4yhibCb0IL+IrPKd1NHfPA2a7WAM
6DR7DOimOV5uXrbI+hjDQsIJWJBH2Y9sfWxwSXmKo6unwfC3qL246Kg9WBC6eBSHQZf38eJ1e1/X
9mNdw55juZepgyuJoVwSCLxKKBae5UTyxCZuHfeQpyw93S4VJ0ZskU/Im4N4MwnUeOqmABONRlJe
5+XwMKFBugs1SZE83uYJ2LD71Lj9cIiSKj9Ho2GUkRtakTZd3rTWJS9GmRvMW2ZGFo6wc6h7cmBl
kZGPkcc72w/kLoQ2DvTPte5jCYykyuP02AWReMwrFmLQr+r9BFR6z3e/bhCK/q8TTgNwjCQ4LhmD
ElcEhi1OZV0WH2ZFONd88HMY/hBGVf/xVQ0fq5r8//y88W5EdJUHVDvqbzcxEVJ+Ml65oN2D0wG0
EqoYt9q05VmaTh2WzvSvoZoRHadTvwnAoKJzmuTVjpziXPpdcXE0S9VoMIxtSCXvKL6nZZ8mLpRi
7JnvocGnFxNPt+HxGF8Wx3w1gcHkZA/ON8zW/Bx6gXMO2rXN8fm9wMRF31bAPLBxBVLRJXQTIrVl
t0taEpcaF9BMa4HH8Aq/2ZrADcmeadZWwCV+Gl3jJq8tB4yYiR84PhCh5GiUsbuihshJYZzywnqz
J0+iXevU+1gQM1g4wrpMblE9LRABN6RYvCSIYi69naY7zyuSYzFH1sUmwnXfzS4tdaNC/32QafpB
tOv0qhCpHSwhou80m8kJT2R85JWES+tpvqpxQoXbT+V8lHqOf2E6Og9huy65ZTUAEmqKs0AWu5+j
MWLCrun2GQu8Vm1AdqDrGVYO7uDzJDfTxLXCJn+uci70VI/+t0zy8KFaAl7zlN04eZ50vlgarQdZ
tx2xTSUMwKUUSFZRg9nWQvMYQnsFh9Kx57GTVLFobFvruQoA8yPFKKJdJ5kEoqMxl2lwZ9C3wYqe
9Ca0FPiVZdD0l7RBl5oHWXwOre7PnM76apJsou2PlgjWdjqeKgVCLU3BV9qOb/aw3F1SLBVl1Gyq
H4q2M9pKIu6qY5sMjySImcPYZqDSh2YSTySazXAoqn9j1Vo7Ey3iX1Gp5GCDFr20qXHOzExewthS
z9YQTMdR1bTBDjf6U9bL8tvkRc+kVKKp0jSsDVPc/rdN+xTBbiSYxHd19tFGOewFGuEvzhbgI3Zc
3WK6sHcenWUb8ZVicvANyjJ/tc345XgmhFLf5yQGbHualA9P1dFlqjNW+RT2M6JeDcZIzvhU9biu
RYSzjvYGqif2HmH42ARN/prScg08i/ugz1Kcz078Guf4Iiw/9snedfXD4ljuaRrK5OZryboqt1sg
RjZEjylZLvHiMM8itBNMR16+C99eAvaf9vSc9vX0EQralNBb6oNpcL4N/gpUmT2HOZufvC9hSALO
SNQ6KGxWcdpiPZY5yCBjl0lb0/l7wGsYk0ToHFu/JjTMsdPfJM5ICss6MEBe2//H1+7RbEGtalqP
9V80KGYvTYHjXTKEboiz2KQiID019BOEaFXz4XdWccztxSeEO+G61MHyYznV/No1rEgrTwMxD+rl
qQrh9uOz7scAgaoNSGZaRtahYQ20y4m7+UWVbnTWg3QfuThvrg6m/0RRxlcBM5fZ+Gyj4aVs8eaB
1f9UIAzfUxuoPcMtIkUzB6M82nH1zDPWIZBffieF2AuQL0bVhSwQd0kxSSCfva8zOT+HomQFaVcp
qTfAOsYhjq7xmPkf5WSqS26c9BrZo3PMa41MMy/XcAIqg2ArZpJbDRn1u2iI2ovtDRwCPapPr+Y3
bIO5/RRTkwNrXSXEQRzjUPYA+XIiMzaYYYAw8bdE5P6MZkheOTHDd9kH8mHoEyA+q2S76sbmD0VW
cOiaEQefjAJJCJFfv3nCz262h0hrSBNIpVXa7k07pPumsJej9ALMNLB5db21Rg2CSeSq/hCm08iP
Ku+L85yBS6PdU1PgDWkU5grgEoyVe4cLF/0v5m8fz266+P8qGsHNrEgKzCcTnto5xqVXtT9FUovt
MDXgCJPefFs+4aRFTo3P8QstrQMgFGvBUy0XNp8h4qSuZ/Hs6pn6OlIXcNXyN7TT4M2S7nCJRdti
cIGKQd4XKZd8y7BwQiZrtmN590omJYZXNUHoWCmhQL17ll4eEWy6lz95EXgXRhDRiVwHjK1CkpzR
PYwyfSmD8dfL2n/24vBokNOm28JA00M3s9SoQiVL07BIDmVvb+po2E8t92OkiJIEc31njwmeMW9P
pb5RMK8mr3gvl4iFvU1aHBRKwlSReHA27YW9vJL2QCHRTvdhO4PI0cNTZQ1ftUTpUof7KMFZuKTe
U60GqHOG2oIyqtmNJicAy3TFLmRJ4zBX87v4FhIp3xXFa0AowMbr0Q3NVfzQZ9VP7CJq5UEcguXF
JewmdDjMLAGRxj4rWMV8hdO9lc73oBWg1PlHwsV2MQaOoEXwGVhUguIkQtLWc7yYrrt3ouaEb+E1
TrJTLxmOaed9CPGdLvJk3SakiokFAcPrkFE6xD0glnDFIbOca7EMXD3mfoyQenasHGZFPHuBXGoO
epogVlwpRMR4fIx1+dyUWBZnVm+s2HyWyZp31Bu8p773j5XdXCyFWzBqGa1LyJ7IJqIDrzSWIZAn
5Azdwonj3Uvdi62Xt8IP0BTmmzgMvlEnHmhqNnLpX+q1RRNsrSLsJOm8HxD9+hjYmNjsmSMMX1Eq
NrCAT4y+qGBXXUhsHnpcA57qH8p0ONMEvjhe+xsGyWOBsMBWWMgn9ewuSYK7NMYe6mPFlX9N2uEu
yPEY9UBRHfthWRdo8tdLVzRecxrUCNboMe+9A1mNeJYZr+5dkFVJOhwsVEwafjGyXpfZ9wiD1BvD
cziRiOS/kc+T2o9gJDssG1bYX20UeTJcTpHHTpOsjvGVcQVMDZ83QG4nNBPLhxO8d/Z3WBFFhETx
DKXGKu97sYN0ATPzOJC+Pi7HkL5ijHaYR1hykX2JXcRh0lBOv1P7r4WpFj2p6g1gpCUvguAGgo3T
BNqoL/62qIl8dEx9432mLIvtSkJCWe5UDzSSQE27WA6SHNnS/psJwjI/3ZwJdPi0lJDFtrZ97JMd
+UV3ofqigEYl9qCdV5f1QM4EWu2wVLn2c02QB7Ur6Xf6pwZrmv00+itcuCCmh1xjsLB4bbWDaAM+
8HfhsrkaNVvj/LjY5acLWZQifje0MbJv/5Aju0vw9jL2piYhlG0TGCYDkoXVVP5nZf2OTamdwLNE
Pc6Y5iyD4d6JkQiyNq4/U1LTM5hlbFXNcw0YherHeeegv8sI59WTpnhmDQCobgrIFmq+XcdcWzzz
U4Kq0DCIXKJDiKqbgVfuIjUzq6OtGY5ZSQ28bjjQuPrJLZ3Avn0D/z5gw9k6IBjHGFXGep+plUr9
JdBtxBYrad9/yNOfyOAtQvkgHla0xRoF0JuVGw8Ln2orqb68xT1XYEAStreijg9uWXgHe2jYgMs9
JQmvcnLkVCo5iBhgdm31uzT+bc7A/eAnuiZ8nUE4nDLIw6EwXxmshTh3t7HFchOZXTRkrFczYkV5
h6MYywFZXilDjIJriHE17fPANReDiPNJd5AxYwMEMphipxkXjxucS1mdItfcJCW8WbxtaaMAjwZq
/HL+8LBjTUIwqXavxBp+Lo57lZm4SBtHbLeMp0GafZ8yNJj5027yt5QO/4Yi+KQzflxWxB83KQIl
pt0Dgv0NBbq3Ezr0LwnZ8HCTxB8y3tGtBT3IHcpnzOD+Z9qBJiqUT0OycFA6jYUdlI0GmNhFY7ZU
8XIht3idFdNtp5u4xykrKrDWWXh1I8FVGbqvvrOqQ8MRQRX34xh40Z01xy1Cs+AS9h3L66C9GUWM
YDKKu3Gk5ir98tiLiC1z0yKmJMxgjR7i2JuAqGUKBIhoFui94dds50dBw1J5GKDT4MmakoOeDVso
5kbZ5K1eobcGK6EwHK9pFDCYTSXMTrqneBTpKakaCOn9U1zDfGv7j9GAwp2K+U8VeVdP9+eYVEGa
T/j7Xtx33B7BjpPpp3byB5mIx35OnwfZXcaAoClmIscOUHDWs4OzPe/Rza1TLotdSrNOxXAMrObG
rOHei5BUZSQ1k74Z1Q3STo0BU8fJdwxT1UD6sb38U/nlazJ6f3KCNe6mqj+Etj56PXaleDqGfnZP
atuW2do2JHnE9qtPQ3nBc1o/+kAKZwwHusBPFFbqSKrxKRoB3VJHbQyKzSYat4U3X8cRdTkGoZ5n
h/tEIjgtBEhALiU5xnuPe1ex8cxXNYsboUkij5KxCfnJ6nVKcDfX+iUlG5EaIDyxAzgKHqs7a1y+
xVLzaXmvtctcPCb02068iklswAwx3roTGSm0vbzRXqn/odVBYO0le3Yve5I0X5dBn2nMnxYtIPAh
SvYZaYe4MnNQwqEbvEx2eF8EOEMcIiO1vJFAfPDG/DTmULDa+r4LEBLo9FCWAOWoMOivTmFZnbqC
iJ0K3ky3rAm/KzGgi1l0tW+pZBw7o6ZpFobH2v07ZtGVym/P4OyLmfRGee4PFdQx7Oa3WCVHKVlx
MgHadUp9exxfgddsZeyc2xRdQswipgPfTl1fA9j12hW4O/S/QhYvARi+KbaRfS9P2uUHBdc8UZok
rdc7Q6zTufBBb0qmiNxq+sEVaERTRiuiqn+ymWxAa2xfHDRsNELpdpy9lcpZHweVflgBTpfclmc3
QORHePdERNZdJyi1lb2jItxRq1wsy5xUQmJwxZNSkPNGx//lWgQokXN3IkaQmschrb1ongjPoSCy
0QvA0GatdnKi5FsZjFX40LjLynpbJ+U/lS83OtS3MhqedRfjv7aglBmcEFGG3jllQKE0iWiExh3T
wrnT3aOcMbwmBnaQ5z8tFPQ6qKE1cJB57kfgzP8tVfWoChS+pGIc67yawE623+64bpVm70yC7ll0
7VuQx/5Vt5A/fLZ/mzRgItIODFGTONUHw0nCBzLvCpvvyGOYhLGPQUI35PSR7cWV07XP/G3tISuJ
ZvfYzBlViRC/JHgpQq84/FmQIe3AkdFlJPm1zkPQ2+POLMGtSHM6W/bn09r6BvanlHCiZAKDOQu4
3iJ31fB7EWzH+uJEiv2fNk9TycDczqzz0NToPRygRgnCUgFVu8vZ+7aYBnIfun1cWge5cCA3tbtz
of+QU3TNGFBw+nTJM72M822WgSuz49etChapEdwUeEZFko1MvvSDGsPXPLIPWFJZOozmiwnfw+RI
PGKJlW5pfbi7M91vKjt/x9a7cTLIVcSfz4ncBZH+Dnn9wsTdk8H6kSPt8m3zLPD+bFJvUnvNCAjs
qemvocR/n2OYDnr+tjxi8IJJgx294FVdpouwkY/6zfp1zsHVWKu12WDdSkE5mHx6b3Pb2pZh9jgp
QFVFeqX9+PHL7MPx52Iz1uiBGyr9wieQhv9l9PKf0q3+m7pWMgIef3rRPXoBPgRC4fi8fEHGg6ag
XeHcrnkYYwJcZ1zg5FGCXUJFS3EN82BpX5gcXOfOWHdlxAhoRYBWs8EdsyxPgWcj9O+/Bh32R2Za
Dn9gfFAKzUcxe2zX52NsAK35TLriBH2iHm7TxC3uO9lnBW3RstBs+M2VB/YhKZw/ddFAznatm5Ms
Dp3OciVnsfq2esRqJDac2Bdtwbfta2SZbSsQnITLZXQxZXaBXADgjYdiss+961wcLIk2oGCa7lfP
AloVc4S7LXrwrBYjDuDyu7SSbz4w1KgoOVu53FuWOsb4SLsQxySlzBwUB9tK0Da38y8TqZ0XLHs/
Ew639DqKnXKmPZaPTcgvnih9zw2WF7WE/0gpfehq/zSm4J/ClEpIRauZe8YxUAugCfTOYEUAkRTp
4G6tifVi6+Rf2qElthxbPMiF0QT7UNwGxVc8akBunf9CfPolgk+3aalwiskcImIPmCHDVp1XbLnb
/QkiZJ2LP75VRMy03cr3bwK8GB5GBsapmyjE7z6KaL9k9njlrY+2iUCNlnfpLm9xaLQQVkEqKsdk
uyBEcNwtXXupq+7ksy1shhgATmFdShdsZiDLXxWHjxbT20Pvx5854h6SnR/jpX+z1qOonvt3MpBP
AhEHT9wDCwaOApn9wbAJrMOW2ROREj8Y2+AtYWvvRsTxZU/WaAFThLzEeiFSp5RPUyrPcWs+/L76
blcve0/vWunuwvL/cYGoCr1tureVd84oVQPNttvVWH/sW1yob7Yxl65nvtMyt4A7mGag/bq43WYI
mIsa/2Y7P3CYrT58B5Kxr54SDvC7EMOZkyT3tlythA0iH+2+tVK8yIkEM4ICXJR5S4+oUlsaa0OP
qLQ+yq6/tI39npvgR3XZyYphRs75uyoh/giLA7p0f2xsUxqbZS+Cm0WyKivhY2/MOVbTMRrCvzjH
d21t/dVhVz+EfVSg0OmTj84B0+xAc73Lo3WlDGtqIuaiGHZl78BTJFozd1FTQ/eQISP1pvL3TJ/Q
N/YDLkasbOkov8Ox/WdJfyYCj3972ABkpyVlTYUsDlKAv7ECD9gj4/dBoCEWi7/r2GVHqnnVMnij
9IEi0xv6/HaCB6TQ1JFUcOeRT+jL6iLK4cK2yLlLiSuFEPBct+FNhMuDahEvmjL5KVEVtpMNIQ4M
J64rTVmA9IG2B0cQG9eLxDTrlMlbgDrQFjgOc/dD+NTwKl1NNQ6TK4k+2zD/ygNr2+TEEpEnkIUe
m6T2OR/g2xPpV/ac4DkWSfzJzleCO1PlCZpXsfEGsmdacauD8ou4pL+1Ex0YNf74JgLZKP5WuXOb
l2G3UMRkGj2WSG8iAFza6ifPat685E8hXCCm2JaE850NkN1nbrehfunJg4vsOSJqazraXX+2pblo
dHw1wMKY6GrL90512TyFavWNYcf0sV0vE1OEsXnOrPlJIvBpiTNATbIjgWWTg5aZ0SWNstu69HIt
D07qZXva0gPTNl7U9Oba+rNXwT3Ro4cFz2aifcLlrEvbze+MVz+iCadYQU9LI4gawyJezKRXr/Yx
rCjoM1l0swlFjImm6ej8ddJulglLotU85e3kIRK1TkVbfM1Z/NN5rICzDOREKO/yof+zgM0uq/o4
jhTBzkhLXGmMQY25WJ5zpe/DETLKJxzMZmMw5ZatZt0b+IQF2i/Fmn9RJ/fD5F6Vsc9+hibXhkuW
JidDlc5a4zUe8ZdXCEM2GQaGseseHc6M0k3fZpxPk01ZItdNe2hzXoZYT2wnIg6kxYXjAALqVhOd
Zpt1Yk20QyHE78fTPTlzsye4OTtIWPqVKmBcY/TxdPEnZ4ZjB1SEEw8KMiN8jkYRadpHKR9Dnj6z
lslPqve6g9eLqx3AwGpC1Xzk/Os9bFCGpLJLOEDxm20MFXpJTkvOPzNtUNsHmGL0yIlUTJWPopvG
XzrBLzdEdlY+2P4qI+Xd60+DRhRMOKdiSGGtn7n1Qr9HskRij+c+8u9aV98vXoMlE+UR7N4gIXtC
1rvWt+lpUuY+/5cU+X71EvX4sZWjL5FDHdnnxZdFPI4/jbjAItg+kQcOt6NvCEjKLrin2qF6GTv6
Nf8ZZR4jsAF51TBTcDMdPPlZ/umhjciyAsAG1osYsgxGWBpyTTm1dPN1ttoDgT6oILhSJPfaZPq/
w2DeyD45pvRzxWhOIQMJM3vxSxapo1rm36kxuA8Fc5a8l4x9aiSgfY+sfdXV2/PbJNyWkXL47ogU
bMaY3KPKuQXV5N2aiG19jmWZ5bgDQmkGeLIkFkLg/C1vkWOWjXtWDQYm4eDjnKO/Qx3cvGg8ZnN9
rzClCFHcc+nCt89BsWQwXJJ0+ZfmstwQ8BXczARCj3fgTLZ8tlMV7r1KWsdkgjrYB+retYHquJW6
LUipwDocEps9L0PFu9pn6MXErwvVX78ngbkTznlSwTP3/EOYMcSsUAnsrVZa51woIoYljMXeKf+w
7NOn1A8fSUVy2cHjePd1f82J7CGM8jAUy2eK/oeDGHOD27rdVnqYxdQkp31gWRtph2Cb+hbgffis
23m7Btz7noRn0zk7r8HfrpmfplNwK3v/XTrDm8S0m7A62GfIKjuUjWRqXyj2KApHSq229Y9phGw6
GlJ42w4KdkirmMtnvAW00W1Lwu1Q0hfWZIRp+yJk1fxF+rJ1AhxXZDtv3F6rR9Yl4QGOxynGPBzh
AJpl88SN8Zd67XNyEmoA+VLx08KKylMjxYiXhHW0QzQmZzsr0YD/eCy6cRxlZD15yZOqE6SOlhb7
VCuNFxkN2yiYGIeTXW/YF1Cnzc9d0ZtLk4XNvnXb98LD11VYKU4cJO8kT/829BjggsgUqgtFpG5F
vpOhcY4bTexqVjNNAsCxnxAmA0rGbKT26Gp3docaYADiHEUvTUPNWYx1cEw7+acNcailEs0IzIST
N9u7Zsx/i44dS5cYwMHlk6/YIlD6YJPAz6rdlxx5GD1Cs9UNDBnfGzkMNY7hcOYFLrucTxrZ6FNi
Yv5qQieXqH0SBTE4eXFavPFN2JjBGuV+tT1aiqLaIzjEY+tbb1ERvddg3YaSvAxR929uoE9wRuat
35qzq7s1Vb1UwE/6aht6+hrJ4bEe2NZMIQ71oqAUb9vgdSrMqwgSUptUmMIVde5FyCwrcm24kFGo
t+Ui/pYL595cc3iPnXjJ7PClsvKDxbYhS5h10J7Su5n5WEUCjbZBrTsN8QcH2i5lzo4Xg0zilt8U
0Ur/pGznITXjLWT2RZSUdz8Mdk/IUjldaIEkwJouIlG3+qqEe2pdxvY+lwK/jXerJCb0iuAI2Xo7
/l/bE4to94ri6SuQ00fiupCv4+VA6Hu0i9gRb52USnkZ70M8P+Ri2wyRtEEHyjF0WqzRouzUkOV5
952llfslXP5bso96lo8KTEwWTixUFib4gmhYtC4MRYLAPpqc4yOdhnPA2KBtWHJWmK3rUnzoBVN0
nuSfDiWonWaCK358pUs8Bgqk9tyBmpPBsitWz1eamuShDLriEFk2ALcFmmOZCg8chn9ZYDoLiOiU
CPYDZddh4bgFV05WIVMYNmworClI8gO0CM46kj/qItzJKgQkUZflpvaR1uYlzhWmlJTqCZLZ1HlX
lv/qdMNb+/9Bu5P8mebsImL/rXNyebCz9pQXsCfj+6WG5cnoIJH5vKW17v4T4Nb9Sr+MCkOi9D2m
aN2t8QTsIVTld0pysMrI+o2iEbswiT5xqxlns9PvcoRpCfLFa5KF1AwxU56pcmKQ3H7PuswNkSvz
B+TA+tPz3d+eL+LOjeO/ugbjJ7ERZuFtGApw3ZgO2yB/t2qnRyoBhq1c6YkE+x2KcPki0vY1nyIe
Di6sVPKtT/VnVGFmCVK8ye16nxo/4kglWiBNmWn5LAiCJTmna4p4XCK0w0Y3jy9BkxzTtjp2Mv2r
e5YyrHkfTToh0XcMC0PLh5jt3muRvJfs4g6lhbq9KWpGjlHzNopKkL+QObt+NsdmPekiZKWVgWiI
uG6jA4my193bkQWxCiF64ncHN41W48Tgkg6XMhWo2uU488XmRQFWZoZt13UvY2+uGcaUoC5fvMri
ey7f+m5+qKKIyL8K42KWs6OHYX6nyOSGVeice38mKh4mVAx/ZQo+chU8VCv9R2DDaGH+1c34yJl+
0T70D49IqEQYlL148aLZOxa1SJ5mxwcK7L8WZCvyXUNHDJazIMenoLdKBFZHJ60u41BG+6ZV+8Xh
b7IfZ5IgrfLbsmbw3+ygXTTa21pBmvFdSSyGmJ4LRIzDXO9mryMyLAaSWozIA9shzjakjv/kovmD
jOybTx1NVnEscmAFIK4LmbzlQ9SzjEFYp5lgxOV7R4hIbwj309HbzMoIT4/vH9deYSimQ97mJ2vq
FIeRdxsK+8mt+RWrwaXI4PhjAItEmNligUIWxEI462LrgoR5rpifbcc+fHa6/0O8yS2cYTPUGsop
xQPlwTEgh7hKKJ4YIz0KZ6ZLpJETjjqnQL/DYMEH5x5ixDNpErwz9PhAP1eA5LK2pB6TayO9aoPA
GwGZwSKPtywAIYQQax/6dGXCz7fxxA8vXfq9lC2gULZUCYiLzphd59mbSLKNaeE1OFG7l9r8Vupf
9z+Ozms5UmSLol9ERAKJey1DeSNvXgipJeF9Yr9+FvN2I6Zvq1UFmcfsvTbgBWk4ftU3h1oDZarC
u2I4L91m43a8wTOECundqa6xoApJocbjqlALkVYhTh3ro3hSh8DElTfE/buTZtduQqVYUHcw3wh3
dTj/1WHvS+TovRES8UiMaFKHX70e4fiui2ybaGQ41D0jk6pjDFlnFecZi0oH0THXLAzFn6Lhna0L
HNuyhTLZ6BD0e7y9ZdduC9chPgwPaAc1I+i9S1k3n5q+jKEi/Wg4VJhpc5EGAzhTwC92JTMuvdah
0VjtcYyD62xoL7LidZ7cTTEyuc1BETgjqc0jy3Xns+5PcUgSbJflFT5HCbzjaEIcGIoHFU8b1FDN
gEO6u9CDYwGjugXL2vdf+jRWP1VUuv9Q60iSQQfNH9D2MWVput8Mcdwjclca2zBIQ3LfrBLmLP4S
AG2Z2z9lyGy26RBor21RTt+Zm2DuFbnWnvNAE58JmoGTNc7jYeRUuxp9rF5GYwRuPLf1WqtyeCK9
aWD+1AWeK1n2JDcrvdzqcQAd2sIK7okgOEBJ4s6IMOWWFvshNwOc0cd9d5+x4GyTBo155xV/wpLp
lmXmhLVXRf+K0sJfVqIwbLscOrPSiWeJurc2B36rjdvYxUmSRARYFqRir6XmgYTrGwxUU1ne+5Za
IewadFPQ3gwNvsnAqJnhfzh6b/GYvCvkc+fEbTBjaxPNKT4ZtprwM9j1xXs+EJvFM592i0qceyxC
jty14XTq5lnAvkhIsy3xKWVLlHMRQw0pc+omw4KEFxKAzRlTwTRMKoX+o2ak5vJ/XOUeQYB2Y5k8
hENNsCJxPF1nMclkqU/jpi/SgSiLt3w+v5blzncx6GZ0ts3l7+40j44a6p+TerD1Sy2E+im0OJ3W
apinayi5ShFTw/ShEHLh6jFCsJOFdCk0+kUEcOTfqk4gWRAfGqd0HlAnThrj2npZoSiHyqRhClJ1
DMR112/Jvd6lBSN/mczioxqpI5h5lNcp1x/j1lTbVDm3eKg+DWTxWW8ePOVce1CdfcdoPi2dfzh3
cPdIpl7VHB0QUD4HObEKIQaJ0RzuZd6XPt0JrI+GJLsYK3bn5jjc5YeFZGASlc76Ob/TRfybXHYp
VgMj36xItbbS8Bpb4yGI4W52xlM2B0+zTD69pKMIVvsozJ5iF/EeAeepr6t+3/QRF3Sx5ZaJdwKF
aSQMn/7oXOGPa9zqtXDhiDjuxUiJXenZNk5DeZsReKKrfc9N4y704tdGAIXRqH6QqqbPqjnv3ad6
ZvSe6MZrkEqkVca1KUANpQZFwhCzH2i7B3Zx81vptQczdtHoGMFLi9aNgCo41IA7Yq8FFD+Z07ag
QNsE0nvQNC3YOZXzNOjsVOnrXtNw3Pat8Tb0BMHE7VNBGbXqTDzPIuPET0Ly42Iks2eLGRIXE3v8
OcaXE1eugS6hr1ZpgIpkKB65R1YB6xqddOfGKhGfGKx2jeUNK4OEISxGnaKnBB2srUPWV1PlfNHy
rKWdR42rrVHA/oSu+OYocZdtruFHRJxGHeRao3/QzAaEjojZjOmie0qtDiJUlLxoYEdGhO6C/R99
aoIJ1UFvh4lgk808mXqso78lcynvuvE1TR0m760ELa8bRycsnR2fyT71+j9Si+tz7ajHgThHxo7t
Bo0XJIXGh8m5ryTxBJjPNglsSVlozIYSEGAaj5QXK6Yq/SE23E1WyQ8xRFf0qJQbhX1QadZfUZ6u
cQ56LI2Jzlw6uEKgtQs9fmDWy01rMg4NE+eK1w5xuVZEO1Emv1PISRCpAVxXh+dVmeHaneFmZDgQ
nImSqEQPNtjiU3bNXyeptTnxmlOvB3+TJe9uyAQEHyRGzHkx3pu5ubFEBZcXtMXcy/fY5m81i4vl
9vjjw3IVq3GjeTrYD0N/93SUJLaBlplsltzhxxHbqnQO/yx86SxFkzIcogyDlBddgkVRCnh1G2Tg
vOvUflBJ7JtjuWUa/zFUIwShGj/0YNe0FW01HCn+tz1C8jnD4iAkLruSGZkmNHtfh4VgFqPEkx5o
qJjKorsZLW99JhY7hN5eEw6umt3AkM/riMeUzJQVVdRWNMbaIFvGKtWTZQG+cBF/SZ6CjjkKS5i1
LtJzg8Sq0sNvK5nORVCxOdP9JDZhgH640DaUua+D7rd062RtsjkoGdpyc98zbKe8X6ACve8UYYsS
d2OGkU6W1lwkF4nq1JWfJSVVEgKc8lxAK9YSbgl6BRw4K0picN8njICIwA+FxCUP4W9y6xuasC1l
0VYpGAmBvUps3VfOn9KIOzT+NZV8lmiIEvuLHcxy6IY2JAB5LCrbh4V4LQfMxzBGNAetsTHCMUUU
wxawC8jvIBYNYwS3ASzuEZY88KmpAHVtjWeVA8GS4Bx4iqqS46AjhMpU57CJ2OjXmzhiSoutM4It
wFDMI87T9PRzjYgpGL4cMvqoOFYGhXBkA5nlj5V98OVMBbcoTnULq7NC0echkDXqZtPIfjtVOrkC
8nvQKPc97lBhbvuyubegCXha/RwvR1qrVZ/ka8toAAA/8juzC96UGM0RfbXdjwFcC9PjIiP3a2hZ
WHxWjiv8qNigcocOBZ6SLgHVO/ojcbRTYpF6+9Dau9h9ZhfGPmzyncJigDNuM7jf6sWx2GBUL7WF
1t9ATDJvMLNRLF9EUb1E0zpueEwNoopAyLBa9xgJGMc8wn4Q3hDzZmisDYAaCD8svgMAZ1sHJXM1
P9fDZ0V4l8S1Ps2o1PlxqHN9M9PIN9XeAqt8C6EWhQt3hlMrbO012EM/oA5g3bkjehudPfZMsBUq
033X+8Amt18Sue1S+7KrM8RhjctjYgcWSvsqUYSl0EFm3J2ZNKD6QjFk8VAiCCX/CVKbtTZzdXM0
EpTqF0niIDulkizZcOYTndNroQT0TfuL23mXO1drOkzuSYcqZ6JstTtoWznZinsHU7NHZnAyXOs8
PSTNzE6DIUx0UOanPgNNmfNDMnendhKMTtBVvQcsXiyyl5yj1jF633joNtLpOePthBFiY2EwqqOC
Auo+N/PVhe7hENedwW1FjmLX17oR65pdqBw+vOS1Kjqun3VSvegYPRx2yqRWOrsZxEYqvicYUTx+
C5wIyEBIKpBX42B45JQR/bK5JIasb3btYmUl10t/1WUBAfoUgsWU5UMJlQm1gyp+MhL7+MKy5RkO
QJbBm/7r9ceIitMEfQaLdc0esumeg4g2BzBWoy3iXmDnnH5dDVPyFyHXCr3Was4HltgLoqLYuVDN
G9BbBvwi7Ho498N1MerUeN3NdsSDV1mXse9O/didovh3pnlok3kzxhCxuIxwupGEG95jhHsa/gbc
xLs+exxtkgoTlvnWNQx5imjs0DDwjCOxI7I0dTtGrriZAcBZ4iGGJ8yrnMnfBLzCJM8SIrMwmm2F
jsKj7TMmZ1cNIcSz6dHrvEOrcbm3j2EVk6YFYzVm5QlOOCf+Wcu0z2L09lX+RL1+aRQgHWbVCj5F
1LNHfc2SnyrUUfJbktjghOLM9F4nF4gXkqCdsrmpQD4jPVUHVlTHORzehyr/zVu5xQkNRDa8OAEw
zPF5iokqw/SkoWFDSnKZh//piHFQMYmHBMMoMpwAg9m/FCOrsfotY31ltsyh9GE9RdF305q+FqW/
4VCepQkwmo+ENmiF3u4ibFDtyF3mcbiPCdMPq16jp2cA8tubw7mO35r2V5vlKUUpMaLbXYUWsaZi
P6Kry6PwNJnu1m7YO8Y/tYYebcA7a+bX0CUIJqZQ8dpvV0WnAWhuzyjG7JKfOZl8STiym3/qSkEc
Sze2OnhZv9cgR1hiETNDhjL0Vw/Wn+o/KWFOc+TtTUqMKKlIJwu2BgZkfi3+FWJRbNoUvZGJDfah
0pKtkTxOIMUcpt/NgB2n+61YbBuF7VfWz2h9Z1z/khPCmu+MOh+hHlfhYxaJ3VheqEi4ONhTuy8d
gu2sfy/yK2ax0SROdFMov2buzMN/NcyLnaG3gFjbaw8awBqp5tWcLhDX8cRQHJ5FuZrdv7l5EeUt
zb6aCK8jaXRmvIlG8LcPOfsGQoIaytYMYr/NUKpkPulFZxdqdQxlEP5G9TzDdHI9trjIkE17i7Vs
ndYXHYJ3HhNWXiExDkjM1XedYP3keuC9IOyGyI1BRMDdRcTnrkf8HCvZMOALugReN3xJGiu07/va
zVjf1+wqzINF8TlTXa/xIsCbB3cRUWl7A5RAtj9U3m744wLo7tSDoPmnUVihX3Eo0a2vJPzK468i
Y6QbVyuLOXWRAGfZld45gE3cWkuyK1SPqafGGtEKtdatxo+LrqRisePxVafYzsDlhUBcyIRVzacK
gJ2IdCdT70FvWBdGSfMvItlkstPbYuPmHaqtaYP5C1ccCwnK8BJexKpS8T5xUZKxSW/wVM+QAUpI
NtHsPZqm7yTf7Omgd+b3qhI+KIStyxxDev1xYUwL/UMf/yLCYEz810hz3fEQgnKpzSMm2M2MrhPv
CEcRr3wPwZkkNGZofpsjUe71dSA6f0ADIUEnaLgBKoZ8evAWhvCtpUdcI24qejdsKTpbUarV5K2z
2X7kDSC0vtmTWsl0zQwIGrNj9koVf7pC7qJsg4V+Pj853kQDmXzInoxdtCPGSINpuPk6Il2Ub2sb
jb9SBD8N2qOaT8AS/8hAhCv1nJsvWYf6G3CCFl1T21zlQX8Y81tVn+b41eMgi8DSFC5EuRRGKpUX
9ve2H1fMCYuJruS5N2BVG4Da+JbpStYjgyQnYUQHs9Rr7AsonlwBuYMJgD9VkT3fLLZGXX32DdQB
zyQaReC7Ix03DS6Dam9t/tEgnpmr9qyTJj2GT1WZvOTa4CMTB7u3c7npsOv6SZ3iUyKmQWqIRZmt
xXvsQuxzTT+1oh+NiXwvUYIIb6dZbBndfMtZkgBONL4qIy5hWvXRUwtXwQzzp8LOLwonn8PwyxbJ
k9vdW4Pc4wIcJf4j9ICXAP0PtrFzJd47F3JyaDxUXXNJxPNo/pgU4W391gjctO69Td4xsjEe3WbV
Sar43hFubCXaTpfWzlKYImkhYgIJ0yXNyNLOfUggIN/FRFqwlsh3veStSdp/QRv7TPbIAsi8lwF1
MA3+DpQJgH3qyJBZCYEWJi7t4lrNTzMio34sbxoBbG2tb3O3L1YBY7K+jzZ6fA+7tyL4Q4ynjFMh
SFZLiNHEYtY7rU/Zv+nBPsziZsonODC89sMhLtVWoJLvbW0PnN6Xub6TzrTpWXKgdShJJTkrFOqN
G7xNieaLWRwspphl/TvVXyhwtilms9aYjk0q2Fq8q/DJyc9LuRsiqpsHIngJMUS/qfGCw8uUEr28
ik95SHvWwHpteOlmGhXpUfch+YNMspJQGarwHwL4DZslfJYJYlYm78Pj2CMVYwyXm2dFEpW0fqb5
HxT9g+xJdkLaoaLXllSSDPGkwyrDxkgQz+wF25Y7HnhCKxr6B/T/TsM/mUyg7uJAICqWAB033qVO
d0tsOLFjVh7M8GmGhtbw3U01FZx4qUBU5eJLEeqH08V5mJkDmgwtfd1l+f2bp+BH1atwADdNn4a4
9ePF7cIDQ0f+BODd4hbnzmVoH0DWU6CtGvjZXfY417ybJvRLKN4O+lEUyOnIRHHAeXTQWZVwFDgY
v5wvkjRnIz1EGoacFMOHM2IalqtCr5/1MsZjpnxMXesG+YUtrmQk46ht3HsoLik2T5KR2nde9cDi
m9lqzqvN+yZGVj/EhmlnN/ksm4+WDsuoYF1x9dWd37XfovXZT0KhicKIO4piK7hSClT9G52NYhSB
EhKmwIQU+ITmTbDmRP8KIZv/zcjGY3OBk6sGOe+iqfACvGm4BmunAq+tfA3JKYPAo7KJJsJgObaP
jPHWEdBLhylwr5FmlNv7AqMDXnJshDQ3QXoXECx0cW/DRa0doUSK/NSm2wAVb7Xf9KxNdK+rOx7K
bU2it4BmJfyS16niL7aL59C6IUiD09tCleIyD4flKThZLloFuEr8eamdiZCwjJOs4BNP0u95flHU
JrxvydUcYcIYqV9o25mxOySxoUAZegraJ5Ue+3KL98IqzjaqZkRKIJUf6UY2atqNIt+Z7QObApl/
6Xw2Ear2gR8rEXhJnQxuVKwTyxfCiNctJa42vGblNW2oj1S/QTZ/SPIl5pUdgvEVzLQgcmZD+jaq
wvfq4wxdeGa4EhXk+zn4awaSej1+QT68rEBHziVvZej6K9LAToS+sMLbezwSReZxHpbrDhFshJKR
RAHd6X+z6CRE6fcslyfU9VkKVQD3Acg23SUEJB1Z/icmaQLhubYeq/KgyNhpYvi9hXxQeY6VjLQm
SuwMiH0gDwKFy2jlcI2mu651+GsVMtDxEk6bdLEbCDw4X2r0DliQfYMLm9TKWPM2VsAXGoQAh2fw
WN0zUKGtFqN3li4XuzNcqadXpsUFT26V2Lehxbr6earfUVqxl1zVkFOFNW4iE0c28IMMHLkwMfbg
RhLE+WBQ4J5u1sM4fzpE1045aU1sQYLEu8XWJQ1e/gcAKVjoc02Asdwa1Zs5o0eg9g2cU85k3gj5
bMfumtCjFxIazq2oboBaDIJuSLVETXi0iSHw8KcmuHpYoO6QDm4YOvIIni2Q+6AFrN6+UBRAzs0u
DPhJWEpvhvUoQ+BkM7C8UQaAUT2/KDriLwwEXqPfhPV3OGt8QEf0DwKoTjPmBFehDMOCAIU9GXjJ
rIttW9EGS4XHKD48217G0D2r2+tYxEsqytBcm0wjAyvNfiEAfcRB0m/zJTY6ylHeaagh18AFkEUM
jNcQruCpNTlmI7lg58Wzqq37OIBBqgISUTx4gS2LHaeN0M4hI1F4W3Uldghll12/exJj8IGLm8xI
NioqM3edGR8tGR4S1A1eR5YoTBrgix5xdyLKb4j2eOHiY+d0O+kNlJNy4dLO6jbOE29Sg/PUayYo
/zbyyz6eT4mVYeXIa1IBjarYdrn2yWBnX1pMeKdFCjDZ5IeFDoUmUePCZuuvhInFrMoxdYFyYZpm
BId86Sk142To1jEypi9tYvLlEKLdmfLLwduKPI6SiyFazoWNIWTEbpJVQFaNo1FyYuXpJpJfPYRm
vQ82JlLmkt4WXxDhopV5Z1F5M0rvfRxDdjbIbjJTREjRI+i6GvLfeVlkD9M/lzklRgVr8gdv+MdA
9dVz3e8gmhS6IgSa7uLxmtHRpUg716HHRBmxwRVXwo1WT//mYSDtPCMtLGzaz7qzoWNgM/NqsjQH
hCZul5JxprylKsJr0KDEYIeczRDIU9luhNRea1jwLGfi2rmUkfjHenTX0sU6KKAKaYBjqfwhjp9r
W+OSwMRBzInUmdLgfhkD6xChGjcd6BCoZRP3JjSIhoX7MhLyhSYdTwa6Q+A/kSBsWqPYmsOrlctT
199jHAuy4oVd7EF6LzjskM+rsX4aA1T5WKUcdijaT0SOtmZne4bsX6oRkDvBlKEUdR/B5BmM99TO
dU2YhcnGsXky3YFUOEe9B4Hj9/DiEEUbLB+R5sJgdEiDMJMEQfR07y3n0YCzH+XWRcvoi5l3R9kL
VovDkEKK0HoqRSSz5nilpdrETXsyrGcBWwOVJwkKRCygeIlp4HHoUYmYLKJouLzPtC4PmYx25VS9
WljzMq7EcVmqt/IAmAerGkN1IJgJ7V/bOtuhwmmUBWSGRahhjU2+uGG9kenOE0lKVILdxgjjfUqo
C60hFctw7nhpy5qZjb3V+DZcw9lO7WuvHlX4Ak3Aw5VMWxgUN2s8TfHdaC8NMOkMvFTJpJKoosmG
ws/SlhWrD5thVyMzT9Hn6Awax3xg3g+HHj1zAtvWhiRtMdzq5VcFDaN+1VHFBXa7RemzrYfsMlMs
Ztr3wn10UZg0wylhAs6CfWXkYPBRMLbFsJuIeqH/P1XN16CprR182S3HAkZdOG5zTHGYBMCR9zpj
GJIjaIZQUXSQ+CLUDLk1fc4MjyUZmt1i9MB5VZS8q40fNynxNkBG1TI3WiT9mLFahYkoovthkFto
vh54j+CWeHbn6C0T6pbjGlre6GLGr7gggNziwJN4aET3XGCattgG586wR65+cqefCgZ4X/8hl1/Z
EGvnCs5LTVwpu+AWR3TaQTlC8qpXHENi3JIYs44LXhpjr6O2rw3nofIWw8pc3WW9m9T3FL/VAw5v
5V61GGPjzeVRi1sb2bY8j91nGt8i+NcIMleJ1W69UPHDRl+3+32eCGDIamNh7zNZgACSwXDQrTvL
ew3bJRFPFiafMgWl7Q4/jUnu81i2QH/D8CRltQuV+TskGQpJcU6c+LWtSBTNsCemAWdbbXTzphvz
3WhIZsy1DueCwrGcKJc4S5mjDUfQG0+qsi8V6oaIoVYCft3rsr0ckz8HNiYHufOYBePdhTYXBspY
R1glNGRGaJzFJap13JmmxhkgtgJXecRcVmQle6N+O1uw1aKJcOzFT2GeTavCJq19eRBYmAlR+sRx
LcBdZCdwkVROcbxjw0S1nRbHVGPhayCFXUHagLScdRcsutbaTkWPWQoSlhQV7GDSKrxRHvvlanUN
9Phppf2E+rCXSpF0n24BILkod1nDxHX0hpnxuwrkggP5tI1Fxjc7bxlEznWvuwEhWFBCLLaUgNoC
zj8Dey7JYA2iUuUytJ5wUeytovmsLYiZ5sSfycJne0RIlAd/VTgcm85Cfc2ZO5DqE4fTvgX53hXm
q5WHtzrCwxnY38pUuNLKl7Tsv8DmjYdOBaTcivpWVl8aQ93SGvjKETfiGbV5+xmclbDiB+NWpKSW
6QCSw+k6T/lTidDHyshvrwzfqaJ1O46PIV8+JsZNkFBEChdAb7Xw73U0bbqZ7NgE+ZGq/EpyZ2b6
g+G2HVYeJvhZhPIgq4tPI4M+0MpTMxIhkETDY8VAChFQeLNs8znW4pMOa8gMi0tfV8vYjyUbLArB
WL0McOskxl11Ns4PbcvS7qiF5Z8iT8Fzw53gRU9QUTK2Z5wXBWzGeZS1dYf6nBUdQEknJ7a7xkhp
19jG3fx3truvCuxnnA5EsAVzBdQdJnPNSqlT8YcwIU03nNBecq87j6VmNo9bS8+gEljDQ90j9heK
AKM8MeuDZnR+nk6sJrvyLTK53ZLGL3G0rkuxmKcsaLjVUtBnqvtAmobwDwHrDmbZuR48/LLpd6CB
vI/QeM0pQaxmMzuXLKb9klW7CzUiC7RA3qcAcG6whB+RXejPE1wXxyQmsaxvba+PtG3GxN+K5rON
KMRrW99gtMWLDnlp0jS6QMmUmOcuUeeiyT8nGR3wzrOHGd49lolB2L5lKSnqGqJAfE1HK0969gMe
Z5O2axwSP4MQp3znmn+2Zd5is7mjSZBv/AWPTsYZMOTVoz4C9YqwbDJvBS9s5npGDgJG575Ot4XR
F/teb77JgLxkVf5jRNXJCI2LqU9yk3l6unNRbiYqf8Mfc1SOs0ztlmu//0P+5oe28WGPGtID+1wq
NjVjFfh49n2sc5uZnavtWqex0k9jA6dYK6/5bP2J3nlo++DYGvWHa1D9alFrAICnzRoG7Y2zY+c2
A4Cp6BjAJZcif23clgcAsuDsxFcRx19mPjEktTc6sRdaYh/6rN1lgkmfEyCbtJL3qecTzAqJst01
QVCG9Q87alzDy9ZFvzd611ydOr54nb1zhPEJWCTHhpR8okE6jmG10aS+QJ9XfYDBJnxxeyI1PUSi
dZns0P1s2j7dx4CdvRLRP/GoZT19oKra5EHwaphLXIJ7JGYTJ7VkWpAErBNy5jJBo22iyDgTwPcE
PtJY2423ySsSajpOQgC/d3SDF5Im2bdQ5/UVoIWknPeZR/9W6lDnKRbMJD21XjaAi88fx1ZdJ0jo
mr0Y2QqovF7b+uWIZg5fVM4RLP4cha+iYlWIpwGjmyaINNBhbwNVRF1rcyJXNnj9EDxzNj1OI9iY
Lj5VVfIUl8llitqj0zvLVBfmis12x5m8axTJFxAK5J93+lMe9ddOQFOXclvKaN85NtVHtda9+NII
goqGULALgYlFSRp/Wk6DtIirL04YPZoVesF60tEqpFhdZv2qhuqSBXG2wU4IaskzKfkNN94gDSUA
xJTTcXa0H61zG9AM6j54Dv8MA/4a5qmkj/kcyvosY3pdYyYJpMekj/r4qbGGV3Mgf6KEbrxGBviF
b+4CN/BiJ2pJCe2+pc6qNWvn19Su3wvW12VEDgaAkYdYxkhk9I2q2Nhnhn3qvFLf6pyqEN8Qxo9u
gkQySf8Ji2wQyxy2YYVPKxX5RVMd+ki2WqgKMEvIwjK2wOFoB+r3AQ0ZE20Wddr0L6ycY0z+wj62
p4b9rpn6Q7bkotJNJIX9gmq13jbMA1DwpAy7xRewWWIMrFC9oO7v12jG+T1w7Wz0kj3V1JGEVTa4
yjTtPcobTqBpPlctYlNesVUBi26N/45TxYyaHe/CS1xRN+mMHFhrpLdRjvd6pPYqLbTmttkfRBPh
GtP2HHwH120e5oDIOZe1LmCnJTiHj+tgp1iEUkSOWyvDrt1gQvQ7iCDcAOrUTCSDm+NGR0e+tifr
2GhpuG3nRGwwPS2BM+HjGDgx0UwdM1BWTyayjC1KSwg+vGuW3SDn9YhtUeo5ih1qcgcuAc1ZEg6A
Dizr0SAj2dJox1rWzyuVhzs1sA7H1UIhaVN+hfyMKGQWqgdMg0nLNVdiYDkel8OLNaCB5ie+Ww2b
OsQSu0CQaBV108T6qBWXJMxJtEqEfJrNiHCjZW7FwCi4o8mmgol/G3rE1DVBIlcX7gHSy2OQhObc
wiQAFljw04ykyPzS04oFS/iezK3iFyze3IiVWCwJhvaMOd/ZwYiFNvTgYg22sepF/yrLmZu/J44h
7NnPUtsPGVg6cQ66fO/qncNenRY2sGA2srhLsB+X7i0ei8VHP1SPYa/tZDwAfZqHHz02vuYIZEk+
J5wnfDD6MD6NHFxt7YSwOLhWjSq5VEhCXkHtcJwPDg+inPlvhCGEyN6RfScvljBfRsgYrOjQDVp6
/jcmwFp0iHC8VOzqQo31gDfU3Zqbgga8pkxoepKoS1YfgutoZfU5sen6R+MRaOPk8CDHxn3zXPVS
lE7i40U5qzIHajDlb7gQTrMcdrpVPDt6s8uy4Dm1p2dZzNewLx97/EoS7ixk2w8wc7fasnwtJO9a
H1iwO5q7rW1QpUGNV9NxH8I22Kui9AsRPU1y4aSkaCMT99rgcs49air44v4wNhxH3Hk1fR5Wgz/o
qdoaUf+tIt076Lmahzndd7aO0mZgrp+6B8i2p0IHlMHymcslS/yoXvYki3V5DDUHn7/HqI9Q24kP
30tJJusXh0lnXpGQ3j1t+NdEecHEwbqJ0kFQSvcIBST9R6gozSpjh7rTTw7ALxdnBgDjmaFZ4I8d
/GJJc2Jy7uBk/4u5afCU5N/4mu5JEHyYA8GFbptwCDu/rdvcwIu+gD+nLJNnO8ATGxeMNsPqlqaw
Rnr3Pk4kdYGsJ4nQQHPPs4dTBvmBDohyjBsG8Ybk/MtNZAjVgPEhZGsZCPSnrsYr37YVE8p0h7+f
+iXp0UflEduOjA7QnLw9m92DNUWXJusfddfC4UVlzhpinUfk+aDIe6hlepJllu9lRvSn3U8XtLoF
mabiCRbCzjb6AzD/ezFP/+pieqdk5pNBQsQWfghIsciBdRbT2tQj7VRx3FCfWtpwF3iG3+H1hk8d
cOB9s6QDeDWrkzieS8ppwpX9UYd5DbU5P5t6+jTlZnIt4rRZlx2LIuVCw4pAMoOJvE1dJ7c2YxSO
HXq+UTDZ0TxunFnDWElw9y5oxUss8i8LJxZe4pZ2vxK/yNzZEFjqULYDY7ux2VuWVT71xDLj+cMJ
XSVkMHZ9ppj9CdI+26o5eJX7PkQCRFmG9hYW696uaYWYZK7bmt1mp3tPSYsjKUZoskqz8VzPw+L0
z9Cceh9e5HDP2P4o0c9kLXCgeTmbyR1nLeS+GaZzn5dDS9N/mEPdK3eCiBJ5pMI3Az8h7h9xzZ8S
bXgMCnEKpHVlTP8ZjuKFoo6TDeNXZ7DRm+HHBfjIV9XEJHKare9ZEcABhfUCA+QHp+5rU1CC5ARJ
DY3+BryEPUpI6IcbtH9FxmRsBQ4ygtqUyuPU99+R41pbLqluj8h5MxBKyVs6knrVTVsNIlcfdg6H
LWsx7oV2FeqYBVpDMUMfTJQiRD4kG01VsMtkfS7q4hR7QCAspqVUt3A2ikl+5nRn2xZKDTP+hAaG
tqquZ5wYNkra3p0+g5zYT/47Xj2Sa1xr13io2yAwfnDbvCf85iBgXiAkXCUUPc0whv1YcNUCxveH
hHFkxCvUTdzuowt2oHjR55SINrh6eeVcbYvmGCkwDeRzEHQcsSSxxM0zGAyMaQZTn1C7d/R5idFd
ROZ+6jACWAkB6YeutJGB/mgW4qEyJekUU7UNqLxZWDZ3OyWPZhC/8xQyZRAodKHe6Kz95pD4vdQ+
OK1kSzK9ZIzfqXwZviTzdHMc+TR0S2iBFvwyGWP2j7/RVvanq4Ytn8EudYHsSPfOEbCKCwPbYK2H
PswVdUZJ/TDWLPNGtBJbZtKEXjWxduoUow3PxbpaM0DylYE0izVh9R9H57HdOJIF0S/COTCZQGJL
b0RRFGVrgyOpJXib8F8/F7OYRU9VV6lJIM2LiBv7fJ5fUt6+zMf30CUEBUN3ujK/kkDOIGOlDSYk
J8fm5DpmuzKNatpD5iZ/4AfviQEzpfDxcbQ8D4Hrkvqws71LR+3CmWELOzZps+8NePGzNX+pwTsL
9Swjjs5F7P7rwXtvFK/LQUA75CC1LHwVWEITnQ+yOy1dwBXC5BQQTOSIxciNgDO6m8nOEmWzcQL1
BzQFdnNGGG70gI1FESljUvbmuRW199JGzYjzi+W2x0fDGbQymWTmmPNtx1+PJhYVY1iKwxqEFeLf
PFmLEur/FNIJ1gbeQ7sSD0QJPxrLzDFiN7/o2wTayPSXKWa2ODznPAzryGGiqzui+zYoE4f3m+Bo
sjZCLqRB5n6m1FGvwZYeI3ihVJzxoUkMUbzmFHXEodzZ2Jn4GKs1hxgsBrhDNliC5bZtUufU4vLN
TP2fm0T/mSJb+PT3JqTvm9+7E023S5ivNDGFanqpbOiH7WSx+KbO3Zqx0w5V8J+dcZA1soWSpoK9
GnEEgJ0lUWfgOFDxIhAL0iLRsPQJaYGfGEeZYD9u3RmTmwF0aaSjEP16gSkt/JpqR58znsFioVTZ
4/PsU4k0ypdkAmpiB7yFCRQ7+GQwU4tDLJynqIm31WA/F131g1f5BCEWr1hV/NPanJbH7y9pUEwi
ml+o5JtT/1D0FItGyioOlU7fxnI++XX7Hjrjb9fxZqfSvwPyv+aDpuYojrCyNPNa9v+HI3LE03X5
QicE98d2J1FYxxi1lYQCJBhV7lAr/zSdzPyM3JMpJoo5ypq07kGtPxAxRo1mH94GQ/VTsNuvY5T8
5zwfH+LMK+B40cwDTuEHFPcL+cY/8Dff3aADGu6cY226sKR9mlqS6uIP5SFKih2Xca6hrXwsTA/K
hN9Wl1oGzS2KzAsYrGseNdA8w+bILrVx4obhGX828aF72+LeneJ4AeT/xLYRbEvlHD3sz+gZJk+8
0v/5XDunEcOi26HyFyMXdlrBmpY2TXxySy7p3Qsv3WCfGeNwQDf5bwjoD4fpXx2ywV1wI/6ZUad9
VAE91VPXUNCY5vIhFSOrv+c/JyAQSD6zBo2kkzRgpUfDLeq9I7FzOpb1prz6NqUTY3CKwmHU8WjM
6HGULYkfQ/jP4NJ3bS9OoDuYi+MqOyzZpZnR9i4PkAd9rIyihDAYp0xEbPhoALLsvKXQynqfGuef
6rFEZbW8KsP4rIzaYqhZtbsUEWMVJ+UXDPkYNSPFzEkYNRyejTF986JpVVfq6HConknzkvIL7klY
v8Ry3kuz+4qF/TVRBoF6LJnni59kjJ4x/zzTV/FeFf0ZzAVN0JG5VinwyISu3WnetoTLUv7YyMTZ
M8u9n8ebuuKYn/VEgpo+fu6kTUyxAB4it9qsz8U47b0A1cHuJ6bkxBN9T16bofxq+wjUWsjdaB7Q
8EBTdcn8pkb7FFgjBpbY/pihs+VOsI1yf5/G81sSpM9eRLdV8a0MDMfSO89pcp0YYw4eHTwdvNbR
vYfgHiFh0b7nsTnSv5jN2H/9veYNDar2n9nxItrU0BkcJhEHMcrQJVWxRSI0J5OHtIglKWwR7H/M
4Yt4FkfO9mhoMqPgcgmgnNg86MAsabbvLmU+XZPJZopavc8xY/Gc7QeBvS7zQ+Voysm7f0olD/6c
PlfUVAWePMnY3Lb0pmdpce6oIeCgccwo6Whq+z1FhdUUE5lMg6mi1b/x/JvC0EZJu/mMdauE7jKq
fqdFkE4z+tHQzvaVsnZlwbXNVu5zZ+ERsKm/nIzoGszhe1R2h5wlus7pB9aEWyvnlPQc8k34AMox
d3X5Z5VfJcjSMkwvQ4r/S9cJbyBP6rYsvYvv2buks36madx5nN2Ux/22thq6PwM6b7jB6uyvU+JQ
RinjrGXE/8ZNY9VW4jnDlFWiT8TzzWdwEtT0+PKAEmt4qnW3c1V/KNtxq0uXvO6EmVSs68F+ncpx
U+V9tjE6chtL3bjTvlLG9h7H09WK/dcyjC8BFm+W30efKm4kX0g1BvyQ5KTiakuFzT2IfKAHC3mD
NZnatIwOg6qldFR21rVrpvGQ5FQNOuO+byI4tbbcWT3yFz0Sj4aNWmNSqz1G83dOkZyNEQUME+bM
JmrWQVx/s8Y+zj7jCT3yOXje9Jdk46+MvAy8lwEGKaEBu44x2udwkEJ415cWDeHoEEQkK5H5Z88H
EVCP5Y0xsr9L+/5iSPVvrvJmTfbnWeWkj218h0FW3qYSv31IhSiHScG+iaRiOFA1GgjhXgg6c9bz
B4/DVwdtgLaGHTcr/OEToUfAkfTvJAIurJnsEB12Y55s3QTPGHTzCxVc8cZowCtUDNK8qLtyZVh1
ZnXyMfVJxKPOzc8JoXQV5Ef4yWenpPMN1JTdgb5woNhSi0Egp6BhJZHVBhI9tmDCHTFs8lUdhR/A
ldlWTddmWG7wOwWKvEhhFeHLZkptQplg2BDQOzFBbfcp2WitmlQLyL2UQPbLsgrPTC9Xtgt/Ukwc
XiZH4agaX23OOo2FlXLOT1wArsu8LPGImY2+R0ZI7zhTnLQBkQjxq3XwfyU1+GzqpMxNMjLGSzX/
BgexdiOyClQmDH4MTIFJ6bDV2Jd05PrUMG+pHaqjMkyZBjs5IQ55bpaocmEGBIm4e+IF7OOHyrbO
4TzwCVPXPBZHl1vHaMwPdrM0pItXa3JfA9c+Zxq7wOyjo85ls8E2gI7l9Ps+pUwWRwFCpqxpg3PL
/uC0zR+xXPCFBZ6E2mQ3tHfw3B76un/MJQSIjlqIuVniFOhbsWtfm9a7RzNiUFDPR4SMwwj2m3nh
jpEJdRLOuU/mYqtcH43Jzn/hXaw7F3Exmd5M/BytEYUbgUMmboDf4zdCWV17Adj+eN6B97vMgX7y
aPr1xPyFKHWwVPkG57sjVdwc7SF5aVX7C84Kz7cZUFKOk5XHiR0c26J7pllq25rddzZyBMccd09n
AMOj8zdE0aeP09zN5Z7zHdXzaZNvzMln56ALPehP2gEuWbovjYki1PUflgvtQmj7NZzHB8eJISN5
x6VJrPW6ZqVpoMApaF100Sh+jMVP5tAEGNfG1VQdVvuw/AxS5yfU0aLZLj2GlffMxCdYa0vvCeFx
4UjhuDrzk2MWz6DbvsuS/6yakcrW7bHPcIW4+155a3Wa74bCfe6BIaARFOE1pOPHcViOvRgCGwkK
IWKydRQ/oZcW31OT/Ro+P3/iE4MH00tkcJERy0RvCjfap3raosCA0krvkuGJkWF9HXEfDjkhhD+9
3IaE33xI5FY3ms5mXt9bzWmQO/BNQCBrQUfbtgEtPCXDlU6HOul35BlO2q0f8TnfC4EdJeJqio8F
qWDeUpzF3KTaVzAkOBtjs8zzAsEn26SAAEdO4euugYkbOWsPGSrp65OOWOVIpx3GqDx55fxcCesj
sfqL4DeNPjJuLT5rvsvS9RFWg1uS5teISM08DP/mkfqlThZcPMUkMAn4N+6qn0MmdmaLv3BqMB10
qPOJLe7mEgmU+r1r3G2myY1TlYjzgsCXk3Lwtc+x7WBrZBocheIRYffNDssnR8kPquEgotGtPjIF
xDKdBuMeSvRPNvgn0ABPVhgRuKsfDDt7nROOeYHxXOKa9SaEhTE/MXQ+uHJ46ov+OZDNAbroyaF1
pgpZOfDcjC1VGUaYH6dhOCYMrPzOZp+gf3Cw71IUmD06hgntqasE1SjRyYjwTZjNs4beUeTGF81Q
nxVDB5MuARdYJLJ1sOz/qI0y/eTQcq/67Mkawns6wBvpRP7UFsUmSst1jeswKc3f1oc+K7UDeQvL
KVZKeI1sDRZTM5zKLg14E1XBzLTwkLSQcL30k2APAc2+5W3CSAAjrUyGfcODk8/uQ2h5lyiYnhyX
bJX0/sLM/+mQOpDb5c3t0YuoZhAYT1LBaYtMoG/SGweAsYQYDfro0RzCB0TApfn6P6MabxamV8pG
znPHTzAP4abEKVeH41LduI1SggnUJ+LgjmDCVsFDxt8pwgBtb7yBtN7XROMLxWCkD/ZzOt5FgIDQ
6+o4tN6lK8QFdONXgv7mc88unfhsOPohrXxjKbnBUjI8uGF08HoQqKraB6nx4pg8MiH9tzHpL4Al
q4FZ4yplkwq5xmDap1soSahML7eyNQChzVMPIz54wfcs91YICSldkGBWPbu0NUbHEdtAUMcAYtmc
sVepEzHEmIlF/jZ7KOq+T4cKVn6DJQjLwdYLUoY30Khq0VkIGlQc9Mb8jnx6nkpGUcmACjY+VIOz
m7LpfTTFuxqTJ6Y6mygeHqZm2JoFmC6aFOlrwykMMsybYm7uXPgw1sJtVbTygUZL6RJAvxFvsl3m
CjH+Ih+Q57bMJIjNnlHQpsxFfIUIVi3YRijyiYw/QReUm0lNzRWPRUjTE8YFx8YP6eJ9P3twC9Ym
tu2nGdbHAyOKJew1Jp94a9WPXWIkn1m3f2nHs5GSbXIumdurTTgk06dyyX/ZnWLxqLwlips7GrrG
3DrbWbDAy4oIvwd65aFIlTwBH3Ovg+mZ76GIAorkG1sRgJvAC4QYqCqAI7ipeAtCaRFN6Ke7W6De
U1HuSsbaRGmw907wAjnZz9yefDJs3M+1w+inMdbQ9tZ1Or6Ru9jV+EYjwvVm215VfLPo6+5c82pi
H52d6mj6xB6Hj6xEeugW6C+GH7E0JEEG5/8bAzg/Q73yY/QYfN9gKNiBgtUAxHJxYnN1wzLm608u
NFiyxYFYMXq/vZtrXtiWCQQGjDx3wRHnK783V13OmM93NjQZXgv6xF2TksEqfzPC5Eyk7iSy/NgH
IJR5hztj4Nwlz4k7/ssH4FFaPPW8YaH3WqnwFNfIdgPrJYRZagJ3U/un03lbgIZAP0OLoA2RqVQb
UF3df7OGHyTHWM0+mel/Et9C5r/Br9yZUF486bxiydpov/2dremhEvktrMjjzfGWPq07LXSbZVhG
4v8gu47Jf3iph7/KjA/aagGJjGuruWBfWcuZQomSavTS5zSJUL7CHHaeKFTGpLlSwUCfDyTpyl2r
5A69hEkfDaNVuXVignXSf8CLuUZwwmo2phfbyF9lreUp6NlQDNNLzsS4d0kyfaQAbV/7jHLWqjIX
gwvRQWILTJAJDLfTdLHL+SKc+pzEYAUGTK08j05yr1zswU72LrADnBOdJjSIRvkFX1S3DyLT5OkJ
ueohV2AmG/VN4bRj0J59D3H26wMiAsEzIkDbHPgJYK+GkZY1GBbGPam7/nvu8wh5vj8PRXycXTGd
m9Tutng2r1zjeVuXj8SNnASwbvPSRPXwpUr9Zev+xx69e9OAno06tI4pJMKGRdYdxC9jTgJdPcgE
y6RRzuWWa5WEnT2vzV7qMKv3dg+NKqKAYsnEqaC/I6EcPQkJvFEtzkul3P7RN/zoBTeI8U8Ng3sy
u/ytdmT6oQwcJWy95TnKqFSaCxuQqu0CQGTRd8yk3uRR5Z7atvyhzurZNiq8JkpmxyQe3Vc07V+Y
3P9lZuYD8EygXPoBTci0nOmS8D9JqeLEJHg4NxzDj1VeFJDTyQch/rj/jKFPGamGcMDnhS7MNplg
hifvX00j6OlKjow1AyD2+Bi+y5jmd7gCZ/bNag1B7w+iuPvOPYI/PSvVQ6fmnywe/+KSvLKqXguH
YiqWB+xpI+dZXsW9gXXvkI+d8TnXkTy4ca2p0krbi6r1cGsin1Lkzo7XZcPMPrHZGstywlsW+j/Q
8wiJxR53EQ4VE+NsKgYyFwxhKUgGuaZsngql26sDlHmdl1zvohLsT9WP8YVel3gfurCDRHqqy5mZ
Q70AxtzCmr5yVfyalSWvadc0D4k/3AZHONgP0vxPOQOr1Wg1CIYOzv26R5NzQsISroWdc0548qXE
gjLX4RKzwIdT1hbujIE+SQjHjKfK8uzytbEdopaVMyuGV4K0AcSkd/R/dUhlPlqpldQ77Nw2qXBL
v6KzuFvqFwH/1w3DYt/PI2KbobjOtVDEsv2jFVjVtoCg+Zy0dnf0fMrbGPLe40TQNRGCUuDXeCPr
6FXPw2fnE8ZpA9t6kiYRQQEKhONo320TX3fkz0R3bpIcsIel8+kSAiXeRVN0JkyNIwW2BFj3br6o
SrQbbLJfniGzx8kzgeJGZvKqfBnzeLUJNXT2e73ww7u5mT6aOWvg67FcginAmxTM1EESQ+IAGcwX
S+Miy0yu7pODQXX0eYCqCGi3DM6Ozm3I+Rl53s55geGLzFkLqG45JdtuOOuvtkg4ckxMFiYvcF7U
TBoM4ubMgNF/jtpF7PHhc5p0RB2tGWVHjFzqLGPy1viOliWTuETN+KexsaZQZA+AAEzqPiKwtWkK
KmrdQVsENoDnN9ZwN/GT0HWpuva/wMMNAzmoWCLQDaF+u34JORoeCiOqttQ6fgNW9yk7qaH9pJx/
O6/2tpGdxyuyzhPDOi6NMlRcjOLI2beVk1+qSUU7ZWmJH678F8KdhV2vqFiae5bkKOeI7jf91a0Z
Es5Sx1szzcK7D2lxa400YsYGbllFW8GKr3aTutJfNWb76bbF1S8Y4BU2uXggJd3BswcHKqZwz1Zm
5fvUwhUXeDYZ/FphzYkTeOY1KkQ8AlTtU/mvFaFzSPRcf+Rz0eFVbj49V+xgc5z7PEP/SnkzLf+h
H+pPw2Hcn4VogqVB+jiFBXVUFj2Q2sSJ0kMbXDFcuxpFgqTll3/eDDV8AFq2Qn62Ht2qe2mxFx2y
Kjni3+J6RBgdqBh8ERV2z8OMo5hB1C+ew4+qbj4cQ71wVb0jGNirktkO5nhwUP1Ef7iZugA7STwN
zgIC7sLmB+JmzpgvhsDXLUyDZpo3mc2ZVBcjraE96EGofvVOADJhNGE4O8GfB7aIG29HL6OpyOw2
EeGTPlOnXmQUJi7HZxzlqzJv4geBE3vFVVB+24EDSWfSMANmOn6gZNlbbFQIqVaL/DC+8yldKgcr
aW/js/dzQWiozHGCCu3/5xpU7wbWsikqZvLzJOuT3864VdIkPrnW9I9lI1iZNT8d1DrjQ7MnE2gv
1s4YEe6qyjXlR3eUkLcaBMha8WwDH5g+uQAi/hbTZ2uU7jacGKvEjKFOYcT9w3a49eZLU2HGlNpn
3rIWI7SNKaax1oRiu50LdWOmae5CajZ4IgXaZeMcS8/Jt8bIxsOUysUNZnHKLukxirASUGBEFkWp
tz4e5oMjxJEzGE9JOz1itajIKkOrrPSMgleCMdfdE+6nh5jj+R7He3doE/yfyg0bngph7IKc0xzN
F5xFkyEHos1JyTdja8eaIR8oWh92rfYVkIE5FMeiDMqHNOztfTl2HjUYGdaCqppAe2PKOWYx4d3E
tHH6GfyCN3pIbEPkvnUE+8mISv/ApG2ks8xFHvNhQGG/8sqdJwmhNWVOqARnxa73ZXDy5nLehmaC
RGyZZ0/5VHj6Y0hWJ8I6gJvdWubG33JY/ORh+mNlKGasUf3WanJnJ5We9nCc+crpCIfJ72BzJZ3B
sxF3+tmQBA9tBjuZNz655FUg+BQIcF0OJiw1hXjMlCN/K5nXR7yv7ZrECkGtdM43XFvJQ4yDwLPk
Z8e5muJnK5j/q7qEWCFu0Zehn6Oba9ZsTM1y1Yq6wGS1wCUMATLe19y0OPWTqqgNk3O6T8eWF7sY
a7yh/xAjrb5lXdDREXbyzxHtj2Un0T7RAbwaylxWNCnD9YS9xuXGUoivSXZ2fGgrWcE/JjFOJtqu
mu2kUiZ2djpEp1TTzurWudhV0L5WCS0vWyIV8atbadCMiSRUZ/lvUeRQXgX0weYatxiDpizYGymI
fHjj1GKwktBstjNzWLgxuwWXx+RddyUs87In0lfg7SQ0+tnXJh3ghidfe1uhQvsmE2EufSvlVTEn
NDBXHdDAOai/qHnjZli3RB7cEN8/hPKtWzvlBiAn9Wp92Z2swf90q6D/ciqw7cp2/5NIyZR/yLsZ
qo8JfNOKE9wr9mQJxAzipjOmbCkYyC+UwDJCo0toNXZkq1G1nQPpNuPahvWvtVCfc6mSI3/XrQvj
G62QKDcC1c8mRn/nGqp3bhYdaKT7VopxWt8Dx0gcCxBhFvGikBsOeyv7i/NwPIoiuEtGtsCKEA0E
4Hk6sabhTssn8FvgTcc8GMlzK0AKFfxwHL72Y6/bj8K0oIj1AH0K0BU8JN9uPKAycYHFySdgzNOh
scHG/abmEapqXA94KxzMqSNKPlVvDdQIe1nPkvB18tWJkdqAJSypDk1O41rpszB4pfs4ssHnBRmV
aSTGUDZ1xGqMhQKbDVJ31u2mNLylvvcTUEyKD2GGXpwGrKS1RT7LVbtSFPWBSXq55aIOulRQq9b2
wbNUVsAghCbEsfEKdrSBqh17Gj5aSz9RqyqZ6Al1HGcajNKcRFZNKnDTeATxMqfCbjxyFixVYGwL
OQJ7dHTjfap4ZlSbp+EDiGDeWcBzb6VsWrqP1Os81GI1jQ1Y2aLg1QyL5iMdIJcje4+nim/u08ah
NCOysvEFIQp9W3LCNLuyvJcS1glFlDiaxvAMmE+wJhUI802ArdIJzlBWTxLV/X3Gmg3EQXP9kf8R
d6OivDUfWTAo9xBk1TIskZp9ldMUk046hCf/xQy4MmYA74/wZSEbRDRhApktTpGIv026wW/jTObY
bro7hm1oR53JNMzJX9K+4uxhD7B8hsBE5Ijif44zBDsGEghOS0w3rTKfPCZAldSNsjePQRz1XMNm
soYLF8BvK0BAj9n1gOosM4J+JIVTjcEpL7KSdJR7TbL0RzgcbbyxZqiXRAhHOmxsXN0RU4Gyqrhd
m2xdBpSytZ1I7wdGyL9GWTgqp2fGfs1BONm4obQBrizL3GM96O86iz7zbgpvUdHSemN1lzxpfxJp
vxRx9Gc2BbU/0N4C4jtrv+1I+sT/Wa17bzPzZuYlBUZ9/sjBe3Gc84UhTF1zzC1HZr08Yqa7QyhH
EMprn+LjSp7c0P1h4wn3xMWxyHEY2wQ+3AidjW8dk3Q/mp9sz7oA3ic4PcDDKOVb1XsfhQf2ZsoA
KQ/exfUG3NTYnlfthDu78TwaBYwAlluQFV9pRIA3QqiIm9r9tXsxHPmfoJlqpBSbjQSUwVLlJBP7
ZoRZvy+mooFBZhK0lzlFQma83G5RXZi4NNUhsFrQ39lYFidIDO7RgLp/mOaKsl1jTkmuBti5iUqm
+wmfecKYat0aBagO2ybkbI3MZizCDaLyx5NVjp9l6f5jZvEX29Q3LngW246Ma8/JVrYLzDXB7MC2
Zm//b5WmjXRvSJwdMkNhCRO3IJlM/sjsu480J7pJxGuY/Jua1GPtEsltBEY2/B3/+aU+/R+IG1vl
s0tNG24dIAJ9rL8wokTrsWnpX2z6W5l6/3kF9R+2E5IQm+r6yTAb9FCbyUpWybuxVHvGjcQiTjHd
EYe29cy3zEXGltGB1qJDBKt/3dO6gfE+wRdum916Ku15V4zjeA9x5SCzi3iN2ZzJhjJuQvnmrht1
STkU70GZ1V/YkMrXeC7wcuN3YWJDU6gd9nBIlV8fY2y89Qqycfxmpp2Cb2yIE0Fl68tP4eZIVbK1
K2967QdMTSuLnsRN6OrxOSAXsjJylAnuquibJjgtIVyWp3Hh6NouYFTXNbrDmFFDxrjWuWPgsLeS
DNZmYQBuDIDMZDKwlsB4Qw0MWFxiI8diGE21fGK6fSO9NeI4J7vtR7izC/SxVVOa9u+M3+sxGTTJ
Hzi5qHK1Aw1Q9CLlc6gCA6g43UO+YxjwRxjs/Uyh3stOyi/DqkbeZv3UtORgmGZqNB936VJjldMK
b4iflDGrSlfM7FNSMzjmQePXwQsV3nRPuYwSycQhG2Hhp8Ku6O91M5MRrAsMmk3I9yFSu7+FNAyh
OGaXqKGyz5xC8443lKKM0IBdM5WEScfEeHY7qpwTK68ob0KxzOaoZSvp6x36MXpG5xFgo05gjdT/
oulf2Dq2C6HI4b4jWpj/RgzqD6Zws2eGYWzLvmdhqbGz+OgRGusZ9kH/OvnpoXD0WZjeW1u0wAI1
flxbzGqfmBAIYDbyycVgE7SEh8P9m9tyU6abYeGw58u9O3exRzRyhPYj66OmtoDXlErVRDx0Thfs
mbRbe+xuj1zx8+eY2/tmyIFQ5sH0OnqqxgRIRwtv78YJUvcwuHZ+stWy3BDBJqpUMsqVIGBXynf/
81xKXvpyGZJbmH1qH4t9qoazRxqCegFMZLWXhMjXYDulLX4pBXUfYGPTiEIhEWxm6yK1GeyrWogX
5qO8n0LsZgfnYElG9UQ2ab7Fcfdp2PF7YZC1UKRLmNOzKDD9MZ4o1B13uWCskDH6WuVA9RFdbVjO
dkdTbEg4xJbsdkMdzZtQ1zZtSaSGCMck4NvDP8Ol0cLxDO+B15++ggiuo5f4H4oRMyIL/SuMR9RF
QwkmlsjfUDrzexKgH/Et4mKbwu4hQwNhKFL8N1bqORDOvasSkzFTnpFcT4yzDEPGHHZr4Nz2Yzw/
XnWe7PZrsKSLjwg4Oh9sB1E4+s5qgvdN2P5EdVptdDDSg4qm9tS5dfngKH8hTIjiHDmuPpipCcZU
YkhJDatFEHGAZxnI3/2cdvuuroVk2inN89Ca+U7ZOYXBsph2lTHVL5o85lYzpVgXBdfIqgO/m2Dp
i50JIJLfkqWvsGgYXU4t0zjkZ5G1RwpImgT/Uew82LYHuiESwr5VfWeBkikZFbopB2ASmt1nYDXt
TRZuuVRw+NvagYZRhGWPbh5mB7N0vQ9hSNI0dmNey8zQJ3y3xWFMdXssQBMR7xvUOudIi5sB31oX
S//aRLmC8lh69yQxuhfPFPkxoAl1jzoSbp3aVXSIZtErB8huz27MUQXXvIlToe3aj8mBTZfimoQl
ElDuO2o8CkKX+6C0UHWJ7By6Ol42nhojBKPsbUt9WeBm1AbPzW+hI2PXuMBLppARpWHzcY/LSZVc
t3pKmnEZZfGkcQnOH6ZKjNhvSGbaNB5viib8aGuQRKkk8cWPII5MR8BGFASjsnwmnhiXL4Ufqm08
zW+9Wz4lmVFB3pEBIAJN7yD6GEkPm1FAX0xbdES5KQYqrqqWUWBOgHXy8JROWb1RRhvg7oQqDxjz
eVLyqx8wc1GWR4aBkCHEoP7Wj+o4+d2PGSu9bh11bSouIoOqNlCD07emNfxb4BEBCtsBA6jSmgUN
/GrL0HpvmNbCGcVAwpOPVmrq+jvrsfWAcWeUZCXpLmTvgMJEEI+gU7fLhtjYtkpHu5x788IbikGw
BPWDnu3y7vZyemxpH5D4arjwE1M1YLWMjnCoq7Srx1SF/j2jGoPTYaicf3SicKZw6X0hBIFX+49k
bfPDHgmcUOHx2YU93TVksC35ooYYv1dAbszY9kBvWuC608xwx/CzF+ygEUqpJi9EJy0hTjikVfc6
0yu2d4giHYJgfBHh7ACOnou7besUVgwlQfuyMf6fKHEO7CTD1q2q8Mx1TYIsMYKLaWMpi/1UbtKu
v9Yk/tYV0sAJL0p6CMZ+ZgPpKUCMyckGjJtXVmuWb1o0pOYMr+Pbxy3gGnxjNMcw18HQec3cINjm
JhhhrwA/bySMYWXLCSEsDTIwkrfXt110OgN5P7aBsFpBY20rS5g3Y0DFpksiPqhkACDHbuH8UjHT
vbWt81coxdPaxd15NJJl3sGQWvm63+jUs9c1n+jOMQIqgvOcmjrIEAyEojbf26FXXYkikQluMcJy
uE4ITNURUVcnOlb0GWzMgg2QP/U9jqIMLcPtzgJ8KwGt6oJ9I1gZKjJPtpvC7JKWtwssdl1ttvTj
JsyjfN97GUX/IJTT/eaGF13zyVWvWufQMg1twVXJ6KfFGRhh24KZQ8aaEuJ4DKNtyAhP8cESb6h6
1kJCVu6eUW0EW9J9pPrO3WUNXRoGN9xLVGkLikvrnEVDACxOfaAdQXbrhUM6nboeHHDhuq/iFyy6
d1J0qJ6gCajcyGK+KsOkybBR80NY2XolZPMbj9Wf7VfhA530l4n6gDuuyWnNQTfbeiDFAXJ0hzDV
j0FI8FigzW5NLbA6TWmMgDWrrS38iW5Rk6CvhZEqYz63Qf6vD9kIA99CB9zMgJhvNP0Zy9DaymE8
me0pkglXg84+jW3wiiwBYSRNPMw+NB7yudzws3/bgmlD0prpMQ7T5yq13XcuE7j7F3pNI8Lq2Oa9
tdIIsBwX/Z2hgVoH1FOxHnjBdm7UN0x+arkdsR2RUt6ZCEV74Wm9J3JFis5j1K4I9ZbekmhrCv3p
C8eg3Nxwzmnk/cHlSnaszA+UFP+kuWcd/LkDNAm+56+SwS+PKXdScaHhINpbA/3wbpN91QHDcy43
JvGtudtnUTIc+FyqvcP4kaI5WRx4WAfmP2i44KzU2vN9NFLNUooraNo4FDFschfGhJ6Abwso3dKp
d/CLqr0xBO1mrKbgzYk7qrN6nOCDqQxy3dp8ThpBhoF9DAOyzoun2u+fsiLgJWB5JmBRHGoJgsWw
sq+2Tf5BwMxI4bG4IM7oTVlIap3o6HntK4lboK/L0/84Oq/lWJEtiH4REUABBa/tjdQt35JeCJkj
vCso3NfPYl4n7tyR1E1RO3fmymRSzrmJlEtrHDys3AOfD/7jn4xdd18nqKj0+qjTODV6UyCQL7NR
t2la3DE99cN3LvnAfRXxWKYLqFaPsf+cirnidi6+ahwBRzsjDqByCLiDWXAfNJ295RX52fATE8AW
iPhoIg5W+jd6XknbjDmJnam0zi79XJsp9OW5GmK2eFFDT3iAfTathx6yS7H1Oh4200Ot5loKnbv2
7jzkeELf8lBG3ZPwwh6nZv7hTSQchr6uNwS2nqIgdDZ+ydg65flb7rcAoGX9PTrVlwLRxviVPLiu
ArSQo7C6C80m/YE4odd+DOK2H+nXcjPn3xAkf7YBHZDN3jVpQvhcgNyfjAY9dFZE40B2RfsMqDQ4
eOh8/axoxqH9hMKE8Z174AuAqw9n0P4+we/Ksg8qSYriwkaANUWCUIfW4KidA1nxKPA1r6joRecP
EPu1DM6Zt/jg2V4fqhBbnznXGADzLrxUKiWTFcN8MZsm2rVtAk4aSoNRMsYU4tGObSRXO8Ey24pb
huffdnD2AhzCVlGQjh/pgSPb+4XqjxsSPWQofKDfSoJibNUeFMWlHodvclQARkBMU+DIlqqsup9G
u/xJ2eNgfu6PRZZvXTt4lWXjnELX4b/VI1t2Dk57j0pBJ1wMYffI6s5BOYsRvw3kJpz5NMsxf4vR
HT/8KarZzWLol8Tr1rMOHqLODhimcvsnm8VTQDXUC7cL/0YZkNw5PaL8RDfRFudKy5lJdfcgw/vU
L9oNOBZqIyLnjb0Q+UO7DjaMBfgy2jx4mT1xiwh5rJyI5nJrwEyTNVlxTjqm1CZo+Maxg7kzBfbL
1OTEtIUu75xsuFJUwYUBXcnjhMZf6eNWhHUy192/Muiao8/CZBdkCkieZzJdt8YndooFEwwLAi0S
p00GZy3k+0w4kphyaFLsq7EK9e58l/gRtp8UbpfnvmqavQ27HS7CRKoIzYTKXlu/Qlu6+akA/RHw
/8mEPe/mIBzvvG6h6EI82GXl1K3o9fju7fIhdjPARBVXgsbxhkNh+MTpGlze9gyal7KJJpEn6SKX
YtlPd3MVftMlzYaSiwGzBga4amTFbXBVXjcN930GX/4M1VC8cGtFwkjI2mWjOtHqkpxandwg4v5W
Bowcy3SeqAUyn7h3ENSnUoHuAKg1FtZk0bXTU+B4vwU3KnpMeLdNob30Mzf9Rz0i60Y6QYVNaZ6i
xsvm6+4RoFYebMSM/AjhD8wwqYG6lRXGlhOZ7b3bmc++R+JlNIy64T2thk3pc4vAL5I/NA68yWju
BYhIBaTIfMgUOjbojO0w9DdVxQcRuU8MMnR9T7k4jxlBuL4rs40kgnL18uafO2F4kXblrQ0jYNEv
ftqKK71jUtXRsshwM//V7CIbPrhLPCdnns8DKYkN1tE6K4HRzOVdSP4CR1/xMC29Q6VRD7i26p7F
HApXI/1zXqmj8vJkhxyxK/vW2LIaLHZQl8dV3AGNs5eaUj+PT3ZSgj9MGohcGaIC5ovbpMtvACvb
QsrwwZX1pxpnDE4R2szJlykVkQki9BRgtmjGtDw6NSCAudHzoQ4iAGLBWKoHhnx2mV1aUEVhDt9D
ELf3FoXimJEd9aUclHRO9PJzVmi9eQTVmEkIa0+Q/vVYimDbgJTK86rb+NT18JiV7SElX7OjC5R7
QVEFZwb0/uAopY4WpC7a6rAMl6X1bnLDoUCx/NNJFcOpwedYmLH1NjpT+J6wllpPBUGQTqj8MNit
uDCiU5hYUEFRx7j5iigx4PJJg51paz6mqY1x1NTRh2CtZ0XNi5ALm1zRIhgrsLGjMSnAbgxZI1Lu
AfwIFdqqTbdI9+6mie1LLPS7SMvnHJ1rbWPpPg9NRAYuHf3DSBpomyVw8BInleeOn20z2oFFT7AL
aZhTB7DFPwNtYsPKsTwEdlGda58tdBnzrst0+KE1jTQiMXF+Z5SnFzlVNHwOlq/oPjRZPhbk0Vc0
/TjXnpITiDbKOthp91XNmXtKcIIR9HAvTtuWyDNm9coe7Wyxz+Q616XPIvHHS2ZxgY67ID4UsVNh
9yF/bNnsIjsnELtkbAl6peIqymQ4R1Pr70c4p/S/yC8eYFiPIeplRy6oD8XVlvEBBf5LjP4TJu0n
aUe/yiC418x2iRwL+MecaX5bBv+8IwZhF+H3qKmdibPGug7Q0o6mHJ8YoH+YV8eNmFI8+67YUtBi
HC3MU9t47g5mEF+SmGMHbTq9M7zs38xXZmfaFdDxstAnjDl48rKWHDuSE15ovKkDzPIYXulNe7a4
xkZCfxhzXBel3SZy8uCasv7mfLCyp3ZxySE3YpGxyKVHXNobu+/oZ4pAP/VQPO5pRuSlGoPNbRTb
eDIdVCakr5ZrPjqR85Bh8d/CHnFX1RAeRxtkrg9lC8gK+9DIE8aBjSBNz357ZzfOy5wOt9DnoGqH
OTnisMN2CLmbN+64rwOH70wouEE13DqKrt6OQflMiT19IhiIl70rypbN+2lYrsl1Lr/9KpSsyeMT
1X1L0RhRWx3h2TdZ39ZNR6kvlpEgtF6cLjx72Xiqatb/XU6XAcJYvmpDjBxDRP7foksqkD5tg4kv
T4bvd2t7aK6YsSy0iWnPOvNuQMCijpHYdzt0zyLInO0ALGFdusl7b6pnL6umO9kE0GNk+2tXBjmJ
xbCKzpnuyxlJrqu7v6pnwzSZNmgCVseIs6CoK/zb624KKPIJ4/E6eMO+HZPproqmx3QSHxgEUT9D
PAbSAxaYlZpHNwU4HkEcR7btWNm7T65XvabSfIorDNUcdjAgtXzmG4O9Qtb1lVmYEYOLGvoubhAw
sSahzYF/BthgY7U+1zglP6Gm3hmI6+usnrZj3zCg1vWwDo1KHLSYjia52VXidmiKWIXPWU0oeByx
YuJAWhaGLPQjk8FRifeGJSe/ZnWzoJos+JFkPTWGPGSK47mEMrBijqfBB5V6xc5tUQCd45g5r1mn
oNYVXLmUDS8oAaa0CXLUVm8xM+T1RwXJALHWZm5I2kfw3sgEhMkCvpCsLWYC0uTk9/liCJKp+HFc
C8tMr4BJmO67VuWPRV57nTscM76I9rVunthpvHtixjs95+Y6dcszoHtyQcO06XKshnMpbQjvGItC
4uDCGzPaddCGvMC4H532u8qDC7sRHLWWulPzgLswG6+V3xUXr6JNlDYQNmmsrWmO/BzC4qMKrWtt
gZYRs88hnBUnIwQiSuLD3rLiR7jqyHcSgIF6Pmu+R77/b7TVJcoS/kkE7qmPwZf2YtwXkVOSImkO
LlcT2jmo53DVj5DZS8q6hzJ461/fCbRN65vNKqnH2eU1qMGNhYpZQ5jRW206uPEMCpkKW7FymIc3
MGX3dGN/tD75qGZke7hYo/op8g7Kq19n6ESIgNwEipiCZYemEY8qRS/umq2e/AMVG/B2bY7ENgm2
JC4fVIx5HVr8qY6tl7kxmnukaSiC1J9ZfCN5MM++ND9LTcaxiIZrQpzB9SZQwpjbiErCWYWegw1I
suHAZzEqnTMeJnBDQ6/axxa1PhgeLHoPuKfV5nCtjfgjGdSb8iKIkAmegHTUf3Wub560nv1ofgGC
9kbS+Y68QbEBKvdszJhiex8tca4m91BYPpuLMBFHw9UXlXh7ZcdfgS55DmXTHUXc0Vll2S/R4r/C
2Ik2pJI/RErKOwzo2pJb+T+T85GHrWCv4PkRFw0nIohh6vu4bX9qldw4Z78Gm4v6XBVI07DXM1pk
HFTfQxIDXeeoJ3zCA6RT/ssWbkDyXZQp9+aNaSncpE2u6SDp6R/PZXVJk8jA80KNZswe+RghP58a
8k0b4l8UV2dsNKTqJkzY1gW57F45+suckmccsLRQaLnNPG/eFiqytgFpoDVG3K3vy6OfOslD5Zje
ScB92pPHgdcfsHUscQPTk5kFe3YFLYZzzRBjTzcAxn+WhlFkVcepjYz9DPv9QNzIW1tzjIqEFOn0
yxkPO/QUppKocOVplqjur9m3SCGu96owzDNOd+nG84PPGuXq2pfGa4n/ZpMN1q8mPY7VJ3/WuIav
gcD/4BQAH+fJee9ihBr8sdOti9M3MGEogFnhAdmH/ydII9Rheg5xPm74bbEPxsRO2AdzbmU+6no8
Bu0qr9zqX4THiFobFn1zfJ9ak3O2/PK+Qb/nO9udam8QR59VMtMabW5Dh1dD6lG/OUlxmApYTEko
ToMUdHYtdYXLR2iPllz3nQkBJG637DKpWQSL603y2emab7oF6S+LVf0w1w3aSkejJsYXVs2muDPt
cZf01EGNLt1pA1HoldHGsDkG17urfd1+cJE6BF1a/7S5VhTYx+Njb0kcfk4lbvasac4Scj4lON/3
2IqDD85MfIGtGsrn2TLyPSwC9luqwQOUUE9QdgT7vNTJARJBzIzws+ygokD2r1Xzgo5GpR2WRNS5
wsFf7/GZ1UpMu1z49MhbnX/LACHct5CCqADGjGDY5iMjc/sz1hoZL0vt6tMbLXubjdbPUJhq02Q2
md+aOtV89JxXLw6zYzA49T+VYW+lROKFWkrzpJBIVgzP8z/0AwwXI4ubmkUApAgXG7/KY+/DLWx5
x3Uf8C1/p3ETTkA53ab+ofB4sV1CqmRAhOJZ0TY4OMR942l6ifIqO0u2CHeGK/xH/N1AX42KEFxl
WgnGnyj7ska2EnElYO03IC8KWwdXJ+bLvrLdEWGMVToKoYxNXHm61f+83CZ/EfaqGk5MgtxWRf+b
aiGfy5RxrB9GD9sPFcWVTmYcX2SmUrhw6EzshDSRLdRmSmf5Ylqg0DCKeSm34BFim1qE3EhkNsZc
zCFWUlNFUSuedblYwp3CpqU5nx4pO4w+eYFI3LYswEpqJTNBx41kv7szqfuLK9ZhjhkpIFQl0UfH
2LBKhfSdKOQ241Gw6n+wl9LcXk50ctb1wS/kkpszYogVhXbv1WTib4yWUnjT+hMt5ovScX2sQNPO
d9UVS4q9CmaDuX0gG7AqaqYBRsWZRKe29E5RzbhhnPGXOsoCuCoBiV0Vg60K2oTBPcBNw917SuNr
WxoMp3Eyb50oH1e8vyv+vIh9ARQygksk1cnU8FZ/MSBFRqIgIY3adM4idgqcLwYIsTJbTWJi/V4E
r5EM9Nc0ldxWEm57c7zshJvkNNXzW0esn9jxsfQD9PooQBec1UdJXytu6+a+8oubijz/GAZx8KEj
iznHISjwQK0tHjs0X45gK05+RUusUWRdyM5bZUcogkwNUH4oaHQrg8SI+AVXiaHTtTGtDvlqaGn3
a+Pwp3V19zTiFab0iK7ftdWOxcGEK6a/cpCYUGGnCma0bIqh2peBACio8Ys9d2qKuZw0DxkYOG62
XbGpNScwdA+imjOdAEMxptu+o0aybLMA/2B+H3SevQFdsldxBIM1JhfMpp+ynMi+VL4HulfBi3c6
GKKicu/NxIGnWBjI/ck1d5g/hhrSo7LFqx2b2LHjLDZ47VKIgvkOHJvN+o6rb8s6WtmkAbFrjZqX
Sd7eiqRjym2RJsEP1IoZQ8ekPYHrtXxKEP/dlkVJ50HmdbxGEftss28oHHfASJGBPdN6YqMzvYwq
1NgZve/eDG4EbDBBBoxNLCD1Qn4YCFCyEXfYpgDsNb0N1AWF3Oy8O/VwLEvca43fPDc2OqXmk+CB
LNqD1cNgJOY9kJMmqtsIPCezg93NGVgeRvytAd0EpPVyhmeYBoFcwkjQzN2OAnm2KS0xNfSB+BDx
PTHMmOxnMLWbCPEBoQiYgI/PcKvrBmAg0SV49GG90zp/UUl3BUAzUb5LzDVkdqZMgpcogajHPuSW
4S+izVTnuEiHgSuEg3+oNdgmcHLVsL9IrKbHaLauudETbcD31eZE4bK2+q4sRR+QlE8l5yx44HOZ
e5Q9pwPfMqdqlx6kZSmVfmum47Vf1//Y6lmb2OalqmhPiO2pvw5D/pXl+R9Gpq22PG5PWL8xkyZ6
trs1lOMSj5YpaMut54aQGdrm/GUnKg0Aw9oz5ITaZR4YM6JSzAyN/5wxGjvbIC1wJQYt1t0tjrfp
GfIKIm4jCucexYSGJE7Y+ualmiYp3+kCnFH4xNuH2SwUGJncHN6x3bWEfYFNpriV0gGzYMkXPA0E
hQMFzW5wFpx8YreG72zdNxxcjRU/m7GWD5ab/I5CvNZj98AQ4/LidVzsOryi7Rr3eh3kMGP93y5h
3dFLJ/8icICzp8vfROkP69qwirM5OcsNDRNstAyKTsuyIkd2Wc/wsS9u445vARehI0AAnFwd0zXq
JUJSGRrfpdmTEhBk6fajTTaM8HIFnI1V5pGQRkTrER3RKFCjQS38QFUJGyHJ3pYeLHX1FDtHcrXp
RkM1XBERoKIxwXmKtzJ5BzScfwmbHm+8lSYRXVwePu6DVZFi8EsC3BuuJN+cijp/svMSskLVOJ/s
wzLq4TS/eEhrnwgdgGZuxcGPYsMQZtQ5/NPIDlcua/0d97UUeHVR3Qv+Ar/cBq1/UrVyT930vKNe
KfqXCW/6GcIgerBG3Bq5Szcxe3F37zc++R2kESrBWVjxtA1esBVZlN8nuAE/OkIsj4g6zbM7WN3a
iQu2vLKSJVUm2OWGncV8/erbM6WHiI5q59MmD3g49tRjWdTtyxQH5dVnEYgfYiAO5XZV9hRyxNz4
BNXVFMnyDmoRFJrMcHd1bONoqsyCtodQ8sKpU24WTTeDite5ZV9nr8ObVtMXbK8KG7DC3M1Nv7EW
smdhB/YJ3AVFxeMMgL9wDfZGCkp3nLWnmZDBSmuDoyj3Y+xqsBvdHsNTrQeHUV5FZ58/Itw5ptdw
CKKdCz921ZXJR9XXsFkWGHtULHz1ZZDy9Jiv4wxmUalNeZYNbLdkQFBOk0rvheXfW4RvkBOR82cr
ZcIoxetQ05yasowTea/xHCMAadWTkRL4xRP00dqL6SSIERLTniE/T8dg5Y8cctLgGgBocEGb47YY
4vrYeAAwxELsKyxnoDwGm7f6f5T0cv/PxOO/cavoEZA+TXxRdoNOQXVcSl1UklRcko2F3siyNCFV
MvMQsOqOizXkdiixU9XSb5DUaMPdoy6nADPDwE5OstGk6B3neFjTzi5nqr6DxAleKIMrP8tlcVUu
1RxyzL6ncnrxW/aHunxLiyEnzdLx53GNJWapfkoTGQBNJiIHy/26iA1QwgYPh5T5A8f4u/LaUzoT
8/WnGLm47TGx28Wz55dvc1GTMk+ibouXcrgLcgDBUvNQWm63t7rYWAcZ1k/Gr/jVtvXbENFXitqw
Hi3rxm1d83K0suiUV4QdWFBmxdEyQjbmmsF6z4CeXwJ/IXG16BVpV/k7ndmAgfNe3YFoGNfa4Nzm
waw/Cyz3tM9yOAx28etUETzZaXgMidLhZ9VfYYi0VMxO8ACcMnmkmLjZ9GP6kpZwxFgvQS1coroD
M84hdoZwbzb86n6y+PKrETnck/0+gvmwjmN+VstgD8QYwm68slimTvYDRpnnOegoqVGz2lPAHKx6
0f2rSuO3dGHYeBI+Z5TwXeMOxDUrD8+hP1GjpU+F5B4vCygw6WB/4ZpA6M2LzyYhLqjMyV7X4Xwb
RherXPPCYgcCiRP99UjfQNALSteH3r64aYdkBtZ36zfGsdKesbMN48UP8c8OPrvLUSx4ZdtOtnNQ
XyLpLpDnjA4Lmx6GnkOww5/q2tCJx7j/9eiyBLJIptMLyGomLZOjOdivIbsrtnvDWzgWL9RCuXxu
LIbdrP4r5va+CdG9fD9/xAqiGDop8aSEd9+3EyVuI3OWg52O4rGB/iCcqVpaX5YTNIcJ3zjJ7fin
tCoA7pblgW8r38AFqr3ltwMxKzziQ0AFYBMR7K9DRCveFkzVkqp5iSyFp5m0aaWsz04mTE0jZVzZ
XxYKXPu43U7YIGEWh+A5LNe4uE517VJS/qXvgccTiOgLoNkhxZ/5VP8ZUwhvlCU7hh47gLE5Hb0q
i45KRn+57oGpVRpuKPjPx8rowXqHTsrQPwyHroFqVczIWHGSp+c+n9JDotGFAZEC0whrDe0DzuS6
MyUfgVUGB4L7pyAKxxVAYpuDWPk4v4p3t+moSGgae8+6z0KvJ+paqIc5csuL7OTPrHgGil4svIIA
Gbj58zPmKby670nYPMStbd5NceFxh2q4+zg1PumV4fV4DZVWn9yOCI97tvtLWkF+RkAlCaCzXK+G
ZtjiE5lOVM1jB2U+pp82Cx6YMlHXmVbJJlqCJZYlTxnq665sKnMzlUtpSkrWIVkstHEb3OopWqyV
KLqEt6OLlzAAKQINRIy8G36/7NIldf+QDjq/G5zk2Zd8GDm2mqNvNh/9UGpWrhLVLozz9ZAE+bX0
RINtm2564tbmVxPTUGN7tveYyPHDKHv8Hw27qKY7aE4ZtrP8xDDgaO3gUY6EjDddZSKsucHAjN4j
1XIjnvdZxEsm74aGgTz2HoIhJlNE3ezBNAz7zaM1/ODhE1gVSf07DAtjtnTlsQ+Kn4oqiDU04Mea
iH+mgm+X7dSW6xbndCFQj7MJu0zurz1H/cNmievTUXC7+7y5KzJs0sEInAxhTVVLmdIy14xTb6/x
mcQorTOemQaEHfAmYwkrzxu35mC1puLNFsMBRT8CfNIXj7Fhex/M1NWmb9R0sMmmPjpj+9fVWHSD
pmn2SkQsEuPaBxlIC4HmwmpmRKmMzInX3FC/GU/alTt6v1ND83jCN2+bCONdySQ5esL7cthjAgXw
56Pku7sdMU9sRi/4oqvqp4sS+lYkaqXEDYXKVr95KhV3hesPW1cv9+uWLKiKxHASnZ98kr7b2lGH
/T6Y1WZQ9bAP8+k7ZgdF2CxqjkFbyisbhzP0UtqepBHudYh01Xqxhdd8kuc8M4yVIxjyxRB9+9rF
zOsO71jEH93Gl4eGh2vPJyYBfpXWKYxirECYx3GRfve9/40Cza5kor8naLvqIi2XHZHhvwcIXVdW
790xMRoIYDoO/8VOPFw82eJdGYZuw+3aW9PW3XP96WO4AgPdNwU7jIRww26Y/DvRWTziHp0LCQ4y
5lSj9Mjm0TDSbxJ+RPDpSCZ1aZNVth0LHOZ8Agh6EBS7Esw/C3t8LA33FgSVlx2NwLOWNu1B6Ae+
BNdgCvYpniQK4WAlTfGzUyzMY2Ofl+mdY8QvZiWuVuZVm4gauSGBhm7ZnDm6Mq4x7+1VMQIhhmk/
DvMTkiJyPrbNOHmzqVPxyooXm0Puwce96oLJX4IGsMjbGA1hSuAIeAAawoBtSFv0TwvBooanDmIs
QoO2gqdsjj/92T6JBXU8IyM0PPh5RxNuaf36GY8iDIN1lUPFhq7rzeY2SvsHt04+rYykVaxeuNKx
FSvHV2qpDmPBIg5TGMdwtZ1plhXAYnH/OifXNbdZFb8Huvv6nz2DS478Wa9TtpoREFNebMyd8Zee
vBZDhySGCZ/ODcxLz64KqoZPaaYwL35e3c1Y1jf4rdEeceKtF0vsTzmGDBxxf3Y91pwRL9gVRhGs
htxZ9m1fE1AuMQx+IkNSrt1OkGvd9IHe8WtHf3QPCB9BwFzVdTfuZT9ghBDset/ZBf8pLzsUCfe5
edYfBLD3VSdOdZB9lKp/scvikLG0kPDngARFbzYx2cxiqC0KeSzM8Dj0/ptdF6CSTWBA/ZDDw8jS
cevh2T3w+uUSwQVgZZmT8WBV4SPG9uvs6p+JAroD0baUzrKRM1y/tKYUfK7kGUHYP7iqsFauYJ0E
MfkPsjM0QaJge6d1zJUL2HzN5mmPz8XaTG7SbEkqp7shqZ9IxPE/Sr5lVrzS0BXucFDxC87caOuH
qCKcQZMU9P2MJFiVEqGbKCPfUJZDY0A3eT8R6JwbJ/QZ49YVe2YMGNb7RIk073xIyIUYfz2Ueiev
a7JplDRJFDoTZdDv5WHO7Y+kn9/dHhJKjzPEkMY/r/ARL736z6yjcIuQCgdW8zcxrAk+caIetYr+
VBq96EKyJg9uJl3C64UtJ8LlDcKTtnLojk4HXBkBVrONMNljIuSR6Z9J8hnlD6GIYjP1jMWZNTwX
Kctl/oLP4NEMnhBzb1JwrSZmEG4Eb1GkSOWprygh2E0gmp89xDo6cAtem3F7Nh39U3fSW5F8/DM0
EQG3SV/GhDezoxd7ZwIFbNI315qyneuOcD4ZOzdQxfGgELqKUYaIIqT3GN5LqDdcaelEfqymkThC
geXEcmzWVsPy42TOM3FaANntTufLxdmt2n2SIKiGteNuJ9ZMT2Rr4VwE+btJeDHyK5Qaa14brrpV
lnOxHHfneqomLNZficHeJy0zF4xnuvlcNpgNp05qOeQ1w5JyjYl4R9XJo9TNNuh65h4T/ll3waLx
LMiVkvV4j213mxv+yXJtLqzNgKbMIRfLxS5Xj2wNbfPKvvMyzcaT1uXW5jpGPp2fb3w1QjgjfcjL
jNP4k4xB/+RMLBkxCrO30QG/vDa20mABaHU2qEMrJ2FbqpOw6ss0IJQ647kRwE+G8pUk37Oni01m
ODUQV4WHFTKHPYcHOgP1JnKz9txa6VNY2Vj8mpH3PHdhS893fl2K9ZCpO15n+BgrYm1DfNHcBwwJ
cUYuFKg0mr8aBUPMN8Ld0AI4KLL6ITGTJxXYj+wCEaqxOBXo/c4QP9G0sJV4N1e27p/D1P8ptOAD
yn6pXfxN2u6jAK7QxuKBrNG1DXh5BCDq3YDyXIMcmaK8TfG7iglVliszjoRy7VsZ/RTB2YRtwXf0
4sYYtfM8vZA0XoyDrFym3Lz3mWz3lGFvBvjnW0nGrZ39q0etJS1f2zg0nufU8vex1/KVr35q7dM5
G2COmk321PZ0FrFzLkpS9AmDSJgM+7xI/7wZIKEOnrmo3TxPvpre9I+kyo4Wb3uNA2RezyOIQjOs
3kXV4WZT6idw3PZrlgnXOFCL/DLRPm8scRCwyzeNYOvR1VF8QUwVRzH0b2Dhdn2Op6O1eFRtM7oK
5nLeaw3c8rR46RHZ3YYwQz/ESxrLu6MHMtpotr9AWoJzJNonaeSszEVyVOjB61oGVNHH8sLvBhiy
Uj92RANAOv6TE1s9kL9q27Tyn0nuhKTSU+ryLzvjzR3Br+NGOuBE2Ve9uac49ts0XEIT+Q/Pxt04
zhCw+OwKhMi1qIJHbcbZIevirWrE3iBgRZTpdfbCt6ZR30kU+JQGZq/e4Fw8q4Ymkep70yzpD+ym
M37TvwSjHB4HG45bU29tq3+d5uwb6uE1JLGw9Nog7Al5BhTykDfTwA02fUsYZHDLJJec6MEUoY2U
tr7xANLd4A8XZVbMcFP8EHcuTSmcvvSofKZIJxj842NWjZeG/l6/1OhmZv9keuxwwkx/WuC014wE
n6Nw/2QAvTeAo3wOic65Jl7AfK5P2iyo6+I7tWqc9DZ31GJzTdzGpu+v4I0NyE8Vpi+qBSIuiy3g
9vZkeFjnupIYdOJFiBQxC5Hx4nQGq7Ek+ODDL1Ym/ucEA7z064eeqwNGjpFKYOwTEpaCbxsw17z6
HUwBfXpEm8ra4NUQ2/dpn712iJwUPwANA9zxCO5/LZIEaKgNGbc8RWr8CgVtiq5nPkx6OMe2eBg1
S4+4OwA+/12kUJrBOtwmbnUZjHRbtP2Ri8zGsvLviNsvH3ppkArHHRLYVGiAx+BCS7MU+kJ07M2R
ChPVPkejBf1+wDmhm7t0Cn6yKuGWJAjeBu+JYEEtpmfpU4BnD8Eh8tM935DxOgZmevCUMNZRm4Rr
IJvf87h4+5yk2RV8GDsQPO4qQEpfW3lR4PWFXDbJbtdkGmcUF+BhxoaXlvdm5d9Cq9m1cCQYQ7j8
MoluQG5vhOaP2oTzxsGtvMW0sYu68q3Jq9eCzul1FpSvvok861bxyQogHDXpDcsTNqrIhZuA4JU1
824KK4g5VJ84U7kjoFxva1h2YHQumEW/WrdajxP1ov5k3Imahy/t+wtwOjQfKfnbJVicLSIHQa7p
fYDIDwzjGiIwdz1m5Lypz8CC83Xou+LcFNHZGV1UyHzekxD+qjrsEHivqIDw898oyLb9KG52YW3Y
qIbrARPZaqIVioSvTndSWa/k9nE4lXyenX+XWc6hBjCEcz49OU0Z30cB7WjuBAbEKDQgDf51QwI/
QVmFiDXvZBVsJLBemfAL6IKlSF7o2xDl23DKeY95FNBXPmdV7raPnMR0WywF3C1Ris3Qi7OAqLPy
hAU6qPEZJxfENMGOvPpNR4jkfvuRJfGRcNxZuD0wc59ipQ5jL14oCqwC08tAp+JmS6jEnlxWjyvh
Txyc2dcQz6/xpImWcBFapUvnQWjZ59CwSJH6L3TXHudWxscJOHQ3hu8z5hjg0zrc4aHA4tpRC4HU
vMmS4uS31l/W8jovw2NXGre8agRNhdhoswUfo1OfHxNk9dh7Vy9g0oaJHHjNExCbY2B47/hzz+xl
HyVuiHXZz69WKycYVOmLBeGj5FZLfPOEyodLwJJsu8pqM+J3Ef9RdiZLcuvYlv2VZzl+tAJBAiTL
KmsQ3rtH3ykUE5oiFGLfk2Dz9bX81iQVkkn2LHOivDdFd5IOHJyz99pl7AF4NY9gl3Azz9aVbQcH
t1fN2u4NrfD4kDLXL2ZiJeKAg1iSK5TljX9C9XTt1vZHIOWNW1Vv/YJrO8RYWBSduxotvWczu3Rr
zjXF+LiEob1f/inuATgt9fANnQJpl/6MhJV/FVouXnkyX5vrxjnnvyBnpZkk1mRM3DV5iYu++Ag5
JI0pzZkO72cZpQ/G118B2qCANdH9mManMaY2C4b2ye/6LZ3P+wQ936btmY+he/3OG8O8F0isdpyj
XeZPwk4ZNHjUkjJtgSCSATsPidj5Sw1TGn2M5SAUYvpdXhCptl9MfunV5DkHdB09zp+GXjAnh/B+
AdZOigs7Qs8Lw33cL6n/geb0uXayy9BSx46xBQUeWiBZcyiEFogook+ea4MCeh6J7gXjQbe6xTCD
6JtJVEBz0Lb3RJm/O3nENDVjWDhSliIfdTFjrpkpQlApLwPbviv8+S1S9TXJCh810zvOrMk6Qeot
QbDbobpC3YTkuyy+w5WoL2Y8ZrqUD6nfkMI8BIScnIXRQLj6EW4rhd5pMtWlnapLmyCIpeSIqFIk
rUlzqFOygOfWPFBq342+vW9q7y5yC/hwVBEZEIcxRaCa8bdW0URkqU8sRpvEb23gHTIZ36vMHD2I
ZDuS3TghLum3yK74CIlzQs94EC4u1DZSzWqCpryagF1lwVy/twEHutimxU3D4oTAx1zFNukvuTZv
dsMUNjpDCpuidnZBmyGcbYcTc5KPyZRfIF/hs6iMT7USH51Oe2CN3GvA5f7KTeYfXt6Fp8Jzd27W
PWL0ByufEbBAM906Mo6NV3QsCcazKJf6eTqqhATMODi59LL7UtLxJb0ggRN4YS3TY2/3NzTCWW26
dO9aFZBOq/8h0DH1YbaF6bGnNfEMQLy9SC0UepxhviaVuJZnmL99HreksbdZHOe1Q4I6xNh2kQ5G
qru1rP6J4dxNra3LwTtnDRC82A7dG6TWj6Z3kTC5hsBq/PhAW/a8B/NKWMGD8MNpS4Qzm2viXofM
Y+28/WELFLkBueMXY93cBGLGH4MmVPm0Aco0vxrSM2odgH6RHMeufDPK91dS1MEBW0mLLCpmy1Mr
nvYzspTtOLgfg1/kWz1U4RZ2611e6BZ5Lh66CLMhZ3/64gm89hX2UTKOwx5yX8Pi69X3Jm6fUA9C
cxijioySSiFQpQfDjGE9uopXlxWASINlR7O3RDsHu9hB976dcnsXFgHEWqK5naI8epjrA9vCUUDA
ESOLNSvoatL99yHT2aZngLRlcAxjCZ7brhEhqh0P5D4kd3Zq4ED1P02x857k3gx1/FCF5XVHJHPv
ODtnEVsCE9p1FkzgFcS7dFjJ41F8z2ymKJ4JgDkO7Y7j6U13Bo5b3oHsy4XxCf7hMY12XoeEJLaT
zSR72AQ4LzcCveQK1Oe4MgmOmmIJo+2oMJpIfmd1RCDj3KZ7ev1PSZeRMzmlWyPklibMSxWok4jy
dTePz0tGmmhl38moeArk/MHG+hTM81uWSaShxlW7xYHGbMMEHUL30sT5xlf/rL9lucGlM6CPRYIT
GgrXtH7k50Ud0vd4nnwMQsPJi2pIyg3umwzOhZRf0xLaHeKea3zp27wIqe9I4Yqz8jJT3tdSZA++
FPERvT9VXxnf5plzw0zirnehQ7JZbXo214vFt7b55O7Cvnq1eipSGf+ItbrKYped0eyWsricMgGi
BuMKEADvm8nJ48PLZ1dUfU5+h3x5TQLUgbCOe2ECVFTyo3PY9acc2cpZO2Dr/Cht7yWcx/1oVzcq
NzUbK9NTQZZvURT9HirLumoQUis8slnbPwZhe4MadAeXzGGOlTElzIDixLS9Vj462Fu7GXYZSpcq
Fbeihzgk+9MQV9+srrlVk0LLiXeOaE4yAhERj8UlTecfZGatTZhejj3sGE9HD21n1xfeIr6GDUng
50BQuqsvOaLZZdIvJrXrG8NvG88yrSQOp5Tk2LTxmpGokNs0PyVzA3oZnnqViJX5BhviAA9Gxt87
QhxXiVtnKy9rbhY63WjT2KJYq05e4eyGuH2bB434UduQpopa0WXgPBeB3WA3mlZGyseYppys4w0L
SLzrNexr4g4UQzqGF94tQu9wPQpcuhgXQMo3ubPKB4IghjTs0M/MOc1kbEJ+sBxzoRUCsnbLGQnI
Lj3I0I/fdFPvGNEvEMYaczXP5hqZukV+KkcMGfju2Xn4LFJXbAMDV7Ue5J1gJHhQoQ/fEnrHY6OT
k+icN2tyTlYxk+RbgqgoZxbjuAZJ5hUtMxt0pHN7SVlFwzZeayx+el62ykJH58gdA763uY0/iFRJ
UXmxcqQgT3ws8xeGtjJo0ue0qqdD0Po3ME/ISOc6mZz3cTPTnB6j+yETkA2wwFLqks2ru3O4M+z1
NITWEFbWqbTCQzItWA00uUZ0dGGgxreine59NzgEPlFkfZWfQir9VbtgTwOK9yWeaZ+0Rt5nEOjz
an71w+UmGeQreud9gY/pgszCdDXb3cOYWV8slya1O/BEifEFb6NxNYZR+CYYWaEth5sa9edUVgBe
6PGGfQuGcoNRl50fYzzDB2SlTUWgZm6TFDKGb14qNZmcZ8OWxgq2hED4Wk9+RadMNkokr1Dub6GK
VKvqTBDHizVxNusYjLR9tzaV+zBDzVi3FglEiKp9BJ+o7OsHzsOALLh13aTPSHUd7aZaP4GrfUUV
wdlTv+CcfnPt8sNfIgys/OsNlbvTfmUwSwOTCNSwDu5NHr0uBWKVgag7fX6Vq7B/JIDiKaDTSpYS
+VGdB90eC8c6W4BDtVNNGoMbbo3V00oMfjQ+A7o5RmsRcH70O1qfHaPHyM8uQTT2uKMZozg8Iin6
CetFfwwncuA72gym9BkG1+PR65gVOk7OHt9+ILtBm2PYu5aBw1DtTViom34ELQ+bfSRrybeau3Ji
r5tiO10TSLFuREPma5jijFI1Yim0nRsoWJu8rZ61M9BF9ZrNqOfvojNfpmIaL0o4m5SgZxFBC5e7
ESwGiFXsFTINgVDMpmXgVDsnm37YjgMgg7iTBFy5nPVbNGOcTyfO0IMJ0Q35CYkaBJitphodySLy
VysWhy4E9gw/Zy7753GIwTSackdj+qZS4tp1ewpSMd8o16PlX9H71QRD0OK/CkdJ8xBnCP1njkbD
rds4tCXSgVeHCMK0H7/MiYOf3TDCc3rrVbcMEiEyruny7BoJhSAojiUIV3y3AXmEpXtsjDgSH74p
muWK48GTKWNm++yYCLWXncQEgIb1rmwU1PkOVGaE42vJ3R/1JI8YAGb6EssVUzugQZ66SEvvC4Jr
1DJx8BJF5dVCa5doCkRAwrts/DbaQct/dahiZrtIV7oXT3aF8tLGZugjnSTrJjrCZtlPS/glqzo6
XgRneDbdU/84QOW8GMYwWjtBtwZNh08rI1AvbMgd6bcUYd8xgM2sqBzRrSLajJW3az1cp35PwG2b
64cY+SnDRj4PPdmLBR4PtAO68PRRWx4hc+mWbm9nxHPgNu8qnc19mJD8Ww/BFYJDYJBwr7X4iqF9
Ow/T3tecNXsrPAaNA8eYiQx80xRFA/2vdjlVZGogZSLESy3AfpOhXofo9S78PPsoa//eyg1BdcN4
FXXOD68PtuRe7clouHaZx/QFZuSBWehoKoK/B7I6Snt5JmXX4Ubb3+2se3AHM126EituL6z6otWz
89gl1XPfcoeU8TlnAFugeGpWnPDvdEtTP4Ocq7zhO3HcXxc4Ozj5JfNPZF2C91r2rETxmMHC6tQt
FOxDQNJT4OFvtwf/IyqY7IcLMaGA8i0Vfpksc5sQTET/FJHG1BwIrH6guRevm9y+dPzsC4JcZNpz
9eo39gN/mQPjsPuWEpMRSVIniIQ4jewYiZ5vXcVot/GWBEp98UUG5sMBwYlTcgJU6pxBMKV6B42M
s6k49Y1tHXuF7APJXLOZ7OxNxJyKZgmDIWV6jVwwO0QzDfN6RGsdjR2DJj//0hbpiyeT8d7FV7nt
giTcdw1CJ6/kpydLuszRDKlRjmS3nuVhlwW9iH08sudadfkFQv4teJibMcnoMiXNvBMyCjgr9v6+
Xdz+1RqQFJ676bbXNRxvRX6KOm5IZ8M9BZ38TqWOKz8BsJAETkQEw9BtIEpbcERqe9d2QH3m1D4M
I3SPCvPqNa3Oats5fForHfheE/JFTRDQZcSAYIu+BST5XDbfYjeMUfeIJzrczhV4iWbnkmY6AWBb
HvvatpiLOhjPq8KW+3xWDqNwkjIP5J8Uz3ba049cvLcOZxoIF3WEYRZyvB/HTYwU+wUatTyBzpv3
XtC3L7Uau7uWZ39PcOlAnqbdPLhmKXdGEVSbjh1+siC9TmlfwUojcQB1w4PL6PmmMGVNyJHPSBV3
NadpILm8n7aFj69E6lWYm6Giosxn0t+CoCv2hqM0d8x7xjQ03PvD8AMu7/sIUmZnXB0fwpSTJEMX
6ygXq7oiWCzclE6/C9X8QbQ6eoF0+OI0DrGqnI1IA4+/4GzATVpjiV6gkpMOSi+6UfnTAK8TcXaJ
k7J9rOmu4J8B5mjA421aD1tKBfnFTli3kn6d5c5L3s3Vrh9UtCIwYwf3lVng5NpnjWLjrXvdOeVK
J9F30ia7I4ILYrRcQdNOBiFKl8Ft701DdePHWPHivHQuXWzdm1BCN7NV2B8yVYp7wszrte910J8Z
yTxXcbDQTiUjeCQNhtKenbqt0+XeSjPgYXn1LAD7XOhCBzTdNAc4Epta2n3xc7hMNyZ1HkMywEi5
o+GKkJ8oRKelXdJbyHgdW8GHSqmBAo0ATtECdNvqHYo2o5nOTGxePvvCFD6wj8PY6JFV9Ak94yUb
y8uh1umTwqiMWMRQ8TjWTVZQ1MSDsMFXFC8w/NjuRXOyZshmYB5jbKXEPiCy41Uo6IdzKn1v1Yig
AjgmXcshvJpKtuGsHPvdPFPC5VnEhLTP4fQG9kHOKWCEbjgam9ZIM2YhZiuzsw0DpaW1UKXo5RVP
HRAck1xDDSBXyFZvoQMqZAqc5egw2se+I7JkV0NYuNL5gNvYf8pEotYeyuXdGNKDD62JsVw5jtti
MeOFF8UcShdXUuFrUqv8+klXzklgZt/UZfeQd8UrxtXlCgzec42DaS0XD4i9C8sst0X25CRTs538
PrkFyic2YwvbosZRts9pZu68JABLHOJ6cJX7psBRbzwJzsMxbvgd3mCwsyL4+x0z2gaMw7XnQgjq
aKnRDqCpMUGEZEfnVg858eExf0RhcMRj/CKK7rGal0fPqZ6yRpmd1RYN3dt0IOeTU79b6oAuBJEc
UTbdd61o1rF2rqVn7Gt7EOQgJTYeeIsYtK7KD1brZXvRUQMGJC3gAKdAHLyZnasYoSAilk6RP7bj
DlVNuJJMczase8yLWsqKLIT0FMczuO3hvkA24pNnUERotnWaWIjs2fbQQRVk12r4D3H9GEUKGrdN
LYxBfrjrHHXPpp1tSAkq0Wc3N3zeszmTimIZ7+s63+fgG1dOmh5EWM4UQgz2QlDeJx982qpXIGiC
mt6J1gJJlI2ebe+4xtko0Yf80dwVgLI2hXNGbQ85sTZ6+EL3dL4a02rZJ1VuVnUSPk6dT2CsIAFk
Pkvpl7Q/LzaMCMsGt3+bEmvMzumv2eR63Hs9v8+BGNoN4p4zgCe1vkzsaFTxdnU5Oy3zTgT7FE7E
aC31PbzU9iQM3hNs5Q8E83Imbm33gtYHcX2FA3nQw0JMwcWwbWAJ0py3Eb1NJBqiMGWg2x4NkLFV
EPcfUHqrfdVE5aoJ03e7M83eCiwJm83vr6XjilUvS8K/VfLgREDaopD8VO1X5jX3rK+YGtUJzlO2
t5hVkVAmEQD5SQH4dKSxjFiSPw9WihzTt3Dpsbi0VeQ92TN1TAHPe8r0sqLdfI6OrZrLJTakUqbQ
E1TDqJPVmdw5Suape0hQAr94urWJsReY68tyvnSgLq1ZHvNNFUBOHtNFPmFOcd9o73svgIV/1JxH
9lRlyQH/gjjYBiYHSuPmpk8IbIJuDtWokAhCcXljEUH6ab6mI+ehHWAM79JQhb4DCTINqlOJCaBs
WiIB/MzhwKl5+XSkwldmgvajDvHWUb16scFFwKEabY79xSkBVqMhD6+GwDAFyCwHPXikCQ4znnXI
lqS7Yj4ZMPcIfJg+Q6CJhHZpw6Xadh44lozfbaCTd36U89AlMAYOtynguaHTL37bMwUcnf5b7acz
E+02e54Mrf1Y9P2dVWX62CytizLKw/mbTqHiwC+YMPalwyE8lXl79Kz5u0xc+0DMVA/6bCZ9rwNJ
hU+8Gt+rFmpSzSgeJ0pPDBwJ8d5t0E2olpygfTGFz9/u2BAgiNPGBGvV1H5OV4zUrMDkXPfcRItJ
zevOBQTBEJQ9IJZXEvjhZdFwlFYgSq79RP/AP+dv49olPkBozg2+5ITYMvhE50BiF9VElILo0tSe
63Gx1KaJk49hqj8U9ttD7PiYKXtj7uzOuqLBNtwlgu6QLpldwZYptk5GOYvF7L2eITrEZcD4JWAc
FBIWtAoaM31dqsj5wgsHQVNFy07g4NrTQ4r2/IhMtO0F0R6UwdTwMKi3DKnbjT3magvbJNzXRaS3
LogTNJMOPdgs7Gi/TuplRmH+FcdIcYUlh1OvFVRQUPAuHPLRTw59C7tTt0mybydiIVjmozMgHKzw
i5+11smQvXo39jXDBFh10ExYUoB7cTUiwOKpvqWZp+G+ynk3Msq/U1ajr0PeoGtFd3I1gNnhQY8n
Uw/mVCsvfmNYjgStQTSYD918swxcmJZTLo69Z0iAW4QD+AqJ2TnZlx5sVS2sWtXA8dnPl/K2qzSH
71lRffr4THqtOGVXZCkBSNSHKe7g+s1R9I7lMjmMTvQ0Eeh80GT43nex4v+wcGxCqsstFDOhgtKb
Lq0xotIzE72NvCriHa8A/S4V2ZQ6Hd1Smc72WZs/ngq3aW/Odl6Qbhj2PI4JHhrqG4a8BDxJr403
mbcQpdW1GVKCACdG6EbqVPMWstZaajoOc05VCzX5mPqJuRp6eafxcq6WUdYcf7FC2MCHqUKwMU9C
uhslERbFrmDcR38Xu3OPoaNxPCjyAzm8K9spzAm2U3IRUv+jplQ9s6uyQJU7YqQJ61nyTlm+Pmlh
5AmoJ9tJJKj1iyKHqhCLiFNPL6aGjJPFFteQ5GH8W0jlTza596vBgZ4u6FhSyqbuFyae4a3s7YSO
T4/nJ6RZQkSum606KimmJyikkS0MYt9iXjZrk+NjvSCLRPs7TqUuMVmoDfiJdmTroj2Dntjxa0sR
VlzgPw8uPTZ0whYBZXSnas5Rp08YTxvcjQqSLISkMtvrBt8Am2Jl9TvKiGn732Qg9tUIrR5xbgFk
aKmeGsTkE8y6Csjx2qTdR2uVXzo1XiU1a8SSkWNSkgxNrGVmH4kZZ82IPdPQvl+kufvXf/2v//t/
3qf/HX1Ut1U+03H4r3Iobquk7Lt//0v967/q//+/Hr7/+1/ac72AmbDvKSm08KXn88/fv90nLMH/
/pf937wgakR3nPKay+xqPkfGnOiLqJJeYEpC9f/waqgcA6nQe1Ik2/Tqf76a9nlz8jQqjtC0GAlJ
z15ZXeXd0awId3++lP78xc6XUo5wkBQoX6jg50vRQW9F1EG0gKkY7wVHCMhLZbfJXSSYWJum/Z+v
5/72etrlcOIFmqPxz9cbLdfGhKxIh0mm/FtrL/ad4tn85QaeH8dPj+v8rfg2UsFaVsIWP1/Fw4Yb
N/WSH+d2qu6IveTXlHZ0SKF3fZuKCB0doVm7QaXh9s/fz3Z+d+mAZDfuqC9s+enSJUTbJZrSc1Jw
zDEGxAe7VgAvL0LxN4uM5J/WiCtRV2IPfJDEyUWy5FP3wrQeouxIuzlc/flDnW/qL7cjcKUOvABc
iji/3f/x9hYRsk4m08WRNG2mcSGjm8n23Ss8zxvH8m9nZySim75I9+PPF/7d3fBg3jrS5mfjgZ/7
+cq4fjyfIUt+jNJObyrd53s5TcU2D+dX9FWwWnwnWBXWiDYBzCWTrZJgPAn3/NbIM6lMNvlfntBv
bobHLNcX0CXO/z3/Iv7jZvQchq2mK/NjyyJ6F/eohAPs5U9hWnyN+/rVCoRZNdVZYR2zcfz5hvyy
jvjCY5GUEmktGlbx6eJu3tY6Sb3smM+2f1n2ZtmmUlCktzik/3wp6f361D3bPv/KeGUCz/60ZrUm
VLpPRt6oJkQjovXEjpDMA2PXwQVJiFIENUCo0CToGLO+aAr5pOqohKgETPMAe51M8TKgm0dSAzuq
O7WwjzoO06jH5J62jDmj/9Nq6+p/nJx+/QZxmUMfkvNs39O42LL/d0/EcOnLApN8+5fv+Nuv6AG/
0HQz7MD/dDv9xSnZ86L8WFt9fxr5E321okdQNIknMRG2bAG5+suSaf9mDfMYR/JGC3AxwF9+foP0
4Cl3DMLsSLIBmS5WhOYjwg9herT/PM75Yporzm3E19RnKkpKwlFivjNQpt4F/X0t2hTitQAh/OdH
/ptljzvhaO37rifozfz8wYouyAxi+QSacj/e0HMcV+kQE1/RjOcFyE2oGQxm0xTf75+v/M+K+mmJ
8Xybd9qDruG77qclBnkz7BgVZEeO7EzLVTbi2Bt/eLKhpqWPc0oHft5j18cnpAkuQfV//gC//rBs
ftA2cXoI8Iiy//Sy56NjQTHN5UF3GJxfsULU3TtS9PCwiHh++J9ejHusHBXwHxv/9aeLQRg2gj6Z
f8DoEOw7w1EotiIK36zznv98qV/fcC6lGRQxS2W7lM7PjzTNSaWcVeQfmjwZtwwM1W1nEgdpZ9h+
q0CnbXtOYZs/X/Q3b7jjuyAUbCG1R9Hz6XdlAdcqptlj7klzcF0nQq4QBVSUIq7mpNR3723dNU/R
1EhGQypnsETDLXLz4ZoYRuy3hsaWzSzv+OcP9uvdcKXgZI4zwaNqcc6/zP9YuwEIThjwhMdDtZdv
TtBUdM0R4zKNyMxDjYX7NpMaq/OfL/vry8VloepivdNKefrTyw2hk5EkXbfDUJL7MY+xptnaYTXo
i/IvK9qvuxOXIv+MYbsWaPM+/YRhZNJ9VK1/CBQyPWIpS/QPuFeXsO2uoSqnx9Yvstuo9Zs1DEPn
L2vbb74phYvLCkKt4LB1/HyDe6UrBntRdPR7r7kGaORSmox1ea0VFfhfbuuv66jrUKIpVizJeqU+
FQe02GkiWLVF6w/5+igT+9Z3bTolf356v66KrusCEZFUPrS93E+3dKrRxPaiDQ7LrHW8Lxs/f23j
wf/haNBH2yQI1Dd7RJmrIMCrvyzJv3lj/9mA3UBQB/nep++I915x+IsCxjAJdJ84RI6AFGPXZJiI
5WLAG7mL+5eLnn+ePy/GfGPPc/i6nucG/qdvbLcdAjY9ErbbNVdeZZJtbWfJPpN5uG1H7y8/yt+s
/az3CjaszcUU1/z5pQmgENdejS51QR/OIogRMRy7aB3AqT26JmPumgUwOJ1i57TTeSIXFn95xr/7
xootj2qHmkeIT8eKuSNTS86Sj5CY4CXN/XsNj/KF5kq7Ws5e4D+/Ur/5mZzfKHFei1gVnE8VgLuw
+OeGrNlRKhIfSkfOb0PaBQ8jWqWPP1/r8xsEMcVjGZaedy46GNr8fHfVAJUoG/LiqIs8REkVRDRW
JbKFH0Ixq4EQEcIlIB6TuuzPV/7lwX6+9KcH64IhhqXeMrx14meisvEgEdlGc0u414CBiLOfe//C
c5RzpRaQzp4w8+NfPsP5Xf3Pd5nP4LvnJUkGLErO57MLol0OrbqcD70q3bWoZQN3FvF1RjzVlhDd
N7sNmld/rliYqzHa4bTFEzx7JBEpZ7z886f5/NzPH0ax4XM4sgMp7E+/ZqeV+I57B5cDlCyS66b0
mxbVsPWDRK7/fKnfPPbz1/XZfnnLgs9v9DAZ00VC+mRSdsFlEVf3U4cDplqmH1U1ArOcRvn6l0uq
330/D6u6ptbg24nzw/iP/TVTEWMNB0C+Uwu2gOV7lTnPMcGuFrMeDAPQH4lmnObnKJCH0uowEsb5
oaybcoV2941MBfriDlpWOw4U4wycJRfhYt8jLwwQkEMZzwuGvF0HYIp053AN2ed6EOFrXU4VDtm5
PBAmY2E6gRS8uIiwxkiqdR7VYlXTxVi750y9rqxuBmfJ1sIpD3IcTnB57hG/75yiO84Gzks+Vl9Z
8leYMvNNbSM4HaD81p21H1A7ruOIKQiB4kwd4CQjgfPvyE5AktKCxl30Xaen/bg0ejPFRfwKLeo8
p9THUZIxlRfQmUZfA1Woo92IK6gdYUAJ+kEVhchEGywvrMtKW1BKHvre30mIMJz8c5eIqPy6Q81Z
0ugbGIe5eKuQQG2SFJLXWJYfLKQfddfj9nBOmmbvhVCIAByySmS1i3zru7t0TGxni2UAg5SuwiP4
/GNQZPFTATjWCRAM28OTIeUbwltHb6x+DuDjXEANPOKgOdixf7cE+OdoR5B6DM+btMcP459l41BA
GIIvnUJqL8QD4tN7a/Efeg0zisZfMMkVzum1RF9bNmRzEZrpx1CQG44Yk5s/dYt+CA0DrQWXgJiv
8i7bSDffCD8GHe48xK0FdhywEX3IK6fsZyirWsN+AcnZCbTg5ZFB8otFZNGYlR9FXhLdyJLeA+iz
23HVeQ6UmxzDm8jWZTHtEAqhcRAZvtV2mw/pLXOey646a5DCbx7Wq4z2vBO2L/BM1r7TXrmT91AD
qMCfGr8lMUKoMdoLHwkq+LTvoxhOIpbf2tnPkYZE+6xabgsISPxT9F7hGfjCrNZFyULw8/NIJvbK
b5s7rcNbjHrfPOOvvUhcNYSCXJiJjKAUdTnhduhTyArZ5MbGrYF5iv40Y1IbedcEj6lce6W8Q7ll
nWWiFyNZJyazyG8FZDDnz5LUVD1Obz2u3wLv0OBG192o9oXvIWj0VlmuHn3Lv2rjCoTYfF/V3XhB
mOKFN5ttAKONLWpnPHllWQm+fgBghpPE3OutLvpD4eM4isuXRpeb1Aq2HdE0BXGlsw2rf4n32Gbu
nNy7bofgireECIsEmak8kri3XqBq8nc8JBxckJDKfViZa+DD73GOwQUJoMnLjcD3O8TTTUMIObkA
mwEdg5iGlwnjbEJqYAzNHNbAOh6KUzhYb7SSSiYU3XVaD1c2r9GF6tQq7ZM1DOzjqKdrVdjHGs8o
4d28F5Z5VUFMqCbQZqe7nXPUNsEIJr8moc1ZLSZ6ad328RxHZseCxniOx8qZNF64gB+KZx2LgPGv
mQiiG7dgE3YZ8ldv7p7yyrr2rBKxSH5v4/zuJLpZ4wADydUdjUxchXioK0Wmm8LEX3+MARj0Rk4P
WT2dEsxmbqKedK13AFd4HIRwWSFWwF5eN3X8tITpbQ8oIg1J5KH5F3jV/RJliFHrd9eaklUgw6/0
11eiafZVuaAe5Tw/pyQR15UbcjbA2pok4Yz/2IEzlVxHAbhE9KFr1yOSWQLRRY+tHmJrBAsLLARB
srWRDlLBtB2gvy1fC12AO9dXYD2/9ZUh0zT18Z4QTsWeBFHS2fsJcU0OYm4FoDLL9q0vNj5fkU47
uND6vtX4e53KJ3Z0jB8YL9/0raThY9ZWex7EWSg+830t/B8RSDQSOXYAHJEzpWAwBij+K9GqS5C6
7/CwzhJG8+SiU+z8cObXoTdEgHUXxh8OaLGvi5YRXhk89fhoUDXc8ewvGxhgK8/HLmdwUzGplutg
Xl5r48IIEPHaLZzbMWGEMuXWa7IA/8mZRTlLx/DQPmL8ZgGUyR4qh7jAOovEH/0npjC7d69Gb1pH
ds7dGomXYOSn5iOu3CtBx4nL5SewMkRLedXB8Re9qkhrBgUR712722LvQrqCPcuo/MBTXFe9PDTL
GbxDQkal1a0oIFnaAO/gZU9Hmcpj3Fc4jLvHzPVffJKGVB/3KxVp4uPdTeNEW12NO5UWm8Eb1wUF
dgz30O0llvXqDq4ht5mwxNQ/anLnaESj+WlfebwPoBzP8nj/UJFYhPSbNQbbzJBAkwn8U7mkr8xU
JYpM7y2MzcLLLH74Vn5p7OJDLUhmgtZsUSuv/WTGkWhepnHgXNha6HuGd9RL5LplLOezHW7FYg6m
Ha9hpt9kzXxK/MW7MM1IGN+wfLf9qT0OSsUbIkdOaQBbuMcpWGeGtoI6ljMajzyqjpgsLvJQvyEF
/BYIZ61MtHclncXzlIKGyQWBdLhLF5J6MJiTK2NwfqB3fUzhNkxzcDmkxXPg2+A588d6hqu+tPnK
GpL45GZoRvCeESYL+Ml3zmTVARVy+UPkA6tNpUjXskk8As98G4JJbJLy/A1qXvPuMhI/IOt9H0vx
5tRE1iE/XzW6OwFSxbzo7vupWlN8MtwFfhk2wzm9LVi1MEQv0mV6HcCyXYzVfKvgreDwnNdQxTaJ
jY62dF3gZVH8NQZdCIZxqzW7UM0kdZ6sfYr3aNLWvh9Z3cksuF+s7k5645GjwwNxveOF0QgHy+lW
4i3HiNmsZ9+6ln7NLul+9H7Djlbezm7F5Hbe9I3+sZjuRN72WnXZ7Wj0QeDJj3u8JtFTZ9QNYvCD
m/vw9YJuky5YTz0Le1E/ALNqd17p3jvJvJWdR/YutBB+M1bvPELsReHvxlcchIjE6m4yO7xprPlL
OpmVCLMdJIZnBmd3U57ehq6/Tb2Zt3C4mV0QOtr7GmRourEFdJ59fXac4ka/Uu1wnf0/ys6rN26k
26K/iACLxfjama3YCrasF8LjwGLO8dffRX/3wWoJaniAwQwwA7NJFiucs/fatbHDzgCYVKW/qbj9
TIb+qc6ma0y2dyWIZA1k3VqK8LZIgzVsGwc9GAnWRvDkeNl9Bi84TorrIS03ZBPe9eAlV7iYeZag
avA6Zmr0RT3B2NbZBrWHPGY9975FRvma1tlNYdkPIcimoMqI/UCEk03hyUW8kmjq2RhpY3YIkKM6
3Pbx8NU0xbTGA4MM8E/S1lfELleFQtFESCzc7AV0anfAmzvAq6J7Qcq584LA2NQd8yspwfu500HP
kYvmtrCSctqzRUiKbENrAqAgidLMxuwROf8R6bWnV0JRXvc2PbYCk4LHqsywKJZg00yxzmz9J03w
3zAVGQUqfSD6C2t6q5DatMO1IcCPqcj9ZUIiQOCwS0Jxa3bzEYeB7+T6lcIrxkCHWhBHxhoj9p1m
hMewD3YoXL8WLS8FwyWEsOo3ptmnoRwOTuessdiBMQsIBQFEtkId/GiO5W1RkhwOvi9fZLdxs6cR
d7PsZUOhGLbOfIiTavv5uea8OEClVsd15wrD1pd/Ozu1NRXHHTdGMqPpROEAHxmrYOUAWPltFAUy
stww1dXnl/zg6GzpJgBa2jwUxK3zxhcmLLONtU5QqQyDAaV1VfuAt0xkkdDTYvQBiNK6gNP7LEkn
IAoJLLS6/fxXvD/O8SM826aFzOEZo8jb45yQyvHi2jZ8t3WtaE1yZzztcXbL8djnNqKrzy93Xrtc
njPKIlMizXGk4ZydHrVMl7VOlqBfiN55HAcWHTxBOHni1j7F7F6uRmlH6AJVvB+lG144MZsfvWfb
oiPD0ZXqsHtWK2/zsQrh3Ju+ZaL2ARlD2BQ4PMI77gHboFycNMXhTVoNZrIU1U+1Kb0IeC+Ro/bP
MkQosSm8RL0IvbeJ9czQVhNPG8Gu7YiTxNhqwBZeO5Q5YJ5NQzhhGXQI46iVAEBvzt0AosiqOpIx
8bddVx0qlJ2yEsIC4GNhzG4CwVoyDmVA2kDSQT+uWoBVW2YF5P1joOFxGYD8uoTFZnlu/aRrKwHl
Kpu8DrK/5SoD0Ff5c48DfleX8NxRRujeiwYr7UkEbtwekZZANdQTTP4Xqh/nhVTeLyI2qZv8ER51
8LPnO1Wd6VL0cvxJwDiFyw27vczDm8ha1G29Nq01toRHzIDT4fORdV4p5spUwVjobculCvauAK9w
LuWJIf0KYTKdhS4Zn6w87/efX+aDAUypBcWAYUq0Oee9e4E1fpajyWUcfULc1+gWZqSwf+jNOg/3
jVkbknTeDDiurkLMzPxY79c//wadN0TTl3KmJ+yzb9ZgS0Muq+kgOhyb+wa/wmPUJoCYAvq17som
VNTPRrG4dUYV+U3WJF8//wUfPGwu7GGN1dEpet7y3/8qAnmRAgOKDwfDJjlUOI868z/RCYg6n1/n
fYWLUpqkssmMjOXZPhtODsl8BlkEtDpytziRbwpgRBppcpqXguiqMef+Hoo/cKnPryuWeehtSRGY
AmIIWlym69jnPZYsJqG3cnsoK5aDFKG2v+lzMsEgWpT1DVibKBsD+GcCqPlctNso8TCWSpFvmLSa
C5Pm+znaleiLpEPTBaWKc1ZKljVujSjFuxjmREuCHah2pLN+ndOgvvD5vp8euZLH+GYRdPmUlvfx
13uVQC/HBmuTr5cSa9c4SnFD/DDuuRSVESHTl27tg0VwaUA4ywqIFIbEirdXFGNIzhaT7tEMYqDf
DTalzkOwRo0wzyiFeIj/rFS7mwdsa4R2AalPRfHvD5inKyikMom4rn1WP4/mvJZS2oolD3o3OKyc
lppo6M9PVRxfWPfffzsu8yKyEpAi9KPd5W3/9YzZxOgEIcCBcbTY0HwLSrqza908dC4M4g+GDY1I
Gv2GIwUKj7O7wgSE98A1o2OO9u9+QLB3mLBn3riEk24+/14+GDcWaxrNdboPpuOezQdmF0Rz1rjG
wdIgyNq0R7+SVGXvMSV0p46P9cIz/OB6S/2Zh8cMbOn62fW8UTORDRXjITSH+alzIAzWEARhvVjV
91FE3YVd0gfXc1g6GR42fQbjvJvPLGQqjQwwivpOsqNaJrcQD9pDHcjlosghP3+e71cZ1/kzEA3p
GpYnl+nprzEC2md0hgjdcTXO4wZFL7h3pyaJiuz3DZtp8N+Gnm01fcmADdpLI+edJmv5CizDoH3u
MP3xaby9vjM0Tsz0zza8Cm1Q/nUlqOMXGCy3AWny7jGyiYdb80ss9MlkVrR7D3Wtj20GvIE2R9D4
kskpr2stgBL0+cP5YFx7NFjsZZ+ho886ezgx3QKM8z2CMR3l/KZwyhh/Ed6ltUfUxYUZ8f2b8HT2
q/qfYc2W8WytraAxTlliaIcSqtK46nRrXMC/9goeYvWkd3F5xdE83Bqukb1ShIHa/K9367HYMz05
gr0Vy+3bV6GTw+kMae0eYrMXdykKhCMB79OJU9fFLu3y5N6ueqgS0WfQbBdMUOddWsQUBt5YPTuW
jmmsnKAjLr2OqXpF4RfTTggM0gBBSDoyCwSULA3d6296J0leXK9ABvD5nb/fSy4aSdIHXWGz3bHP
3jNnz6Y2qXIcG3Ic96Q2TNumzorHpiKK0O0L+FaD+q/sA/3CHu+P7O3sOSySHaiokj4er/7smUvQ
X109h36s1Z2xFQYmAvwxiG7BkUzyithsOkdxO7X5QWuHeVhX0M2S3dBNw6sK0sjdeVMGPpkcTihN
oI0oQyOUmBFBh0QhkTrfwTOa+j5Vlxp071+hEEKiatXZBDM/vv3pnZsEZYovlS5ION9qepDd5Drh
3RSfkp3Z1tOGrbh24YF98KY4PlqSOXk5R7tnG5QANlodmFIdqxakpArhD0Qmp0nXgrkBL/huSmbw
fLlx6bjxfirwBFfV6bWyd6CG+/ZuY2/C+peaIXFueXQgKSe+KnNH2xKuNl+4xw8v5bHWsOGl6fpH
D/XXlBz2ZkXYJjLVycO+Y9YiOtH9Jd++Mu4+H/cfXYlxj2LR4lDjnHfz54g1NK4rPB8G0EpaCbPZ
bOegl78cLSIj8/OrvV/amEEXiQIDfVlKzzZgnhYVdOtIKh00vdhZAtOuAYXpJ+Xb/sYeUX1+fr0P
xopkl8UZ3LMpAJxvFSLHBFaczKQkdWJf5FJuSwqF64hgrU0p+morw2r8D4nm9vPrLgP/7Jvmg1hO
/jqNeXFeeVCI1bF6JO7BIcDRWruRl5Q7A4pa9u8DBQURFmkXwQsHl+WB/zVQLBWFcdVWnt+PAPD6
Fps+DQ6kWeYs/lHSiFqJKgprtcNKzUHl/OWViV2N6Nzzoyw9N93U1ggvV8NVtevs0Ik3//QIuRqH
MERDbIOYGRk0Z3eGAIX02EY/IJbHSQFetaUfRPm8uaDUdN6+q//dlmlIJrJFsSnPth9owBeXEgQ2
gZqzvIlSLek37TyH7cbGnUS/G3T072bSgsfP7/Ds01suzONCfM3BD12+PFtsjREBSZHJ7Ih3vTNR
xoZ0TyOtBVre5ngfL4zJ89PPnxtFH2y7fAwcMs8PHoUJyd7zMnWsexvTFZLKdTvayb7qB/swRTS0
KWMvJyJqxU0PsdGgtHr6/J7/KFL++jLe/Yizm9alw465tiLfS3Ftlk0jv8dOJ/EZSQE6NCg2lgKR
WI3er6kEwhIRMLKGNuvtPv8hZzPR/34HuhIehy0sxzhburS6FxacZMcP49TeNRAcnxwradcipBdE
dkR1YR95NiP8edl/VkpiCQVrx9mHWoJv0XOYMYdGdTXu2VgfMRb32C8vTHnio2HF3mkR2iN+Q9n/
9sOZXCcSCeySQ1im2QP8NhAClUFDOwjyp64jNDOZmnWM4PDWqXq5mSrD2RmtQ5DyED5N6On9spTi
EPZ25X/+0D/6bcvHjLdnqdlR0Xn728CLQchbjERkx1o3MtTsaUU4yRxuW1Sm/2VwRyB0lHlbHpI5
gC+HJTv86vVxdqdMF1dkXMoUshPJaHjQAhPvcUZm74UT+tmqwbsSWJ2gALDOc2Y+L0wYQTLNYx6r
YxDICNpebRz62Gx2YUruIRh4wEZ9mPqlQ7zS5w/o/ZXR2lLsIpYMHwrawbPnE2oT+tMp9iseDew7
YEi/kqXYameFekiFXW7nLCy/U7yqLpw9Phg2iMcdjg6cwjjqnM23XjEQwDi06uiETEkBmOnb2KP9
b44gPz6/yw8vZSFcMynN4/I6m3FFMOhDHZW238AhOZIrCa4cVzyY5Cq+cFcfTXqeSy3LwJ1LzcA8
e6KRqE0UVHOMi2wQSCZciwApb9oKiUJuVkl8Q3uy2zSNECuVL6FPRX7pbPHR/eIqosKFgBob1tmx
rqTuPhidERxwgTRfi5Rzz9fUTtzHunAC8fCvDxcZ6LIjp8HCMz4XMUd2SdZfnWg+yAWiAtwm30AP
AM4/5XF34UWeW3qWL4UDK/sObIjUw887HI00qcyOsgeKZsf93cCqIVbAl0aPdTQ0W/QqU1hv4pjo
vmNQ05fYBd1YzBs5dRrcAVPPw7u8rtxyU8ICW4gu7K1PfUuVdFuluvd1UFXdbqwACe02oXQHnjhT
YSkImZmsGCxFg+LiYEWu3hy8ZMCZX3TDMD5rg5OqVdeZgXFhSL3/RgVjCeW0LT0WDuds5eAPDzt9
qvPj1NDP1Cr6ZQhAM2QeskH6UvcHt4Byl0fOhdnz/ZLFhdGWooS0ecPv1m9IDbiou+wYCXjpXmVl
IFG08BBXrndlSbQ7F17v+50R8xDDCLcU4lLHORu3lZODCjYj/TDl6fitLPlciLiJ4i/JaDA79VTM
YzS2Rv3t8yH8Z4n6a5PABbkYG0yawZTvsKi9nQZbDXZzWXloTQmobBAd6vSni64mAKUoyuEhsUkX
xMQ/KUJelAp/LP5Xkq/aCjJAJbH4RFXfwEXp6vbZy/K0XRlJSLdKh3+VbRNmpseCrJ6rwh3dQ5o2
8YWD8dmrWm4A24+NV5CzDnutZUb4a1sO6cAMetF4vuwHcUdnE8kFkLZ9B5gCXkDeXnhT59Pc/z8x
TnGcFbHong/KqpEh3+dIK8ao4odZhBCO6GZDoFXJVuFYBglejPHGlKXCdEd0TWkAPPz8vZ3Nc3/u
2mDSYeuBG41mxtu7RjxQ6o1RuL5iGYMtNI/dXpF2BG4vsH78+7WWti5OCg6T73btZjpoGc5Fz6+K
cb6q4B1GWxKzTN+MWgiAn1/sXYlyeZ/4QrgM45I9o/H2znTTTGlX6J6fm0ZyTYFMPPd2Llc2ib0H
aXja2p7SYoc6aLifh8ZYuToiBBDt4WGgoHrF392F33T2cf552DxnAws7pxb7/GFXylY07CPPd6vO
fqEJ4N5loCS3pRk2hzRT1bYdQQB8/iD+3OjZl+nxUXKA58Bk4jl7+yBchb6yQJzmt0ZCNgB9P3dn
E7/4VcbzfGqirPsVFUD6DlZagdmcgVFvQ8gx1zFmzbtxggBzGKoxug7RtZw4FjOPJIW0H4gbF6+W
CsPvKuHeb9pB6E8qn0heqnPbUfs8wjB+GmmKSR/DdkJWGn1J7SuaJZVtsjBKqXQxApG2kthCJjNa
kFcd49cNbtRyuhU6mR1roYzBV+gCXstUmSiAehmlYJvAHN5QB4kcJGWQ23dm5FQ3+CPju8mw5V2c
8m2RizcpIOluV/ZISL1YPzYAkcDkYEW4J1arfZhqB/OZ7fR4q/OZFJhTY478fwP7R0TZbdOi3pvN
Gm7UWEW3gRbUP1GO5/bGbmtwdZ+/rY9mBY/6kcUWht2k+66MxKaahB3N8wUTz8Ebo26tcRKFjUwV
MYT3el97IiVwOxK7PvC0LdXuS1WDjyZzrDi4UulUoP44LxtIoaoAURmZSsrurgz63L+MulQPWmRO
1bp1AnfbUVGDgWgm8JTDSiIEkXPXjGu7tef7UlaA7G0V1/mhtUgEW4es7S+WNkFvCKfeBj+uLYAP
b3La/cBzFRee49mKz3BjCeIpOnhnmEWts68fek7SmsWyHMVB/13rC/uHRlTvlzlO4EI7olfzYUwG
79UwsfJfuPgHkyqvD+sdBxI2WH/e8V9LiYaufEqGxvXdJCI6GcRDjRQ3jsbxGOZNo1243Pt7pcOO
1w7zAoUr2hFvP/C8hnWdGa3n16ExTutId8KXxHMXpXiVD9U6DyYTFja9oVeema4Onw/ZDy/vcRxf
vMw0E8+2HG47lQ3CCuipHBBWQrDuA0ui42IP+jZNZXRv5Gm6DTukjZ9f+f18yqmHiXRpvtAGO7ea
6KNSQchOym9FOvtYXGEldjgtmuuhUbbcNVpBsE8eSnHJvPXhlWmALRtKQfv0bHh541zxOPvAJ+Da
vmJcF/tqLqNrvZbdFr62eWoh0V94z+93KOyvbEKkTP6BR+6sSiAo5XV51gQ+TjqSXFTv4MNIkYLl
yiXP3cwv1JmXtf/twsGGyOE8wCLqUns629I1fYXsm22fX7Wj+xrPrp4djLq1xt3nr/H950JxwUH1
ZTPr0T89G7+eUcmmMxLGL/nrryVqPhiBgNeIJtKL58+v9e4ZEuOKK5WVEH0Mf53td/LZCmuDrgOB
4I21h7UO2KwaRvWIbAdrSySyvL9Qmnh3e3Ra8KgiFuExYjtevp+/ZgNY8mA0iyA+qtymV1bMlnuq
4XS1K1sfyy+f39/ysb15Z8vFECgY1HztZfJ5ezGvqGricsrkaKi27jZu4MySzKU86NaJ28b3fC7d
Iw3++isxwcMJ4NFwoRX+0e2aNhURHq6Ln//sCQfkp1qRV0JnKfLgmqNI47dK2IfGINrr85t9N0C5
WSqyy9kKwDFl0rc3a5SdgC3R0HLJRfQaCviQ6xHYxKVu+7uvnevYlD0oJnu0sc7r2lmru4UGaAnc
h/I2uVtGm1CByiP/e1rHY/0rx1p04WP/6DE6wqNLsNTvKUO8vbeilqQwJ2NyVFVq3rWwul5SME5g
Q+0MCM3nD/LDi6GMZsF32Zaev7MSrCGWMXgmdiTKfFu2Knp1paUcxIlz8f3zi300RFmRWR/Z5xiU
PN/emd3XcycGIzkWupzWGXDzRzPUzW0+1ojHu9rdtrZINlIh83c7O7hQ1X23XPEyWaQwp1MJ4WbP
HmxuNIR9GPA+yMHoriDR4QYMgwKEJbYqvR6GVSI87DRU17ef3/gHw4ij+fJOGa6ca87m7yagO6fp
OBNKr0GQ3fOBHianEgRTznWVboZR9OmVPdvly79fmCYeh7xFLIf88e0TN7GW2qm00mMCiHeTtPiO
Uo6f+4lsHjiqAKdd+rIXxtR522ApSdIj4fTFcRpdwPkBLNFwn84aAKXYtSOf2kzIUdZDO12qk1uB
qaSAfzLM3NyPhIY8RBTWr/PevP/83pfRdDYh8qeyeNEphYJ1/itkb6GeJoDyaAxOHIGC1vXnmfno
pAxbkN7hxGR0fH7JD94zR1yLQgLybZqYZzOgW3eDgLNP0ccI2p+NWQKh1PVuO4hoPMwKW0pOCJL/
7xe1OMcjeqKawL+9fcde0UxNGPTZ0YstLGuigMdupS3RMk25gahp+a6Nd/Xzi34wAZsW/W6UeQgh
WXDeXjQlcLeNUkFvQJNTv54aEktxRJTd0+fXkc4HMxSNEZuOG8UtpHZn304OrwQCDY0wPXX1lrC/
EV9Vij9wSHNawZlVYv615xpwsB2W9iYzwYmAQY5TOFGDBpbKBfVejIH5280qD7nUOPCEwoDMBbI5
ryxiEoHdCywfvZzEa2hb3X2HPG0/8WEN274Oy4MJ8vkKIhJQ6Whszd8e/Ftyb+YE+C1RLfjsmsLu
voBfxDDWieDgWiUmqTjQOFN6JikQs2VxdnacFCOq2RytoKl3HdkqkAFFCpalrvKrrLXEehzJSd/M
0vH+GzkSPru16hu4eVwdCK9Kf7UUK7cTodtPVdVU+wnHT7Bt28CCE0l00Z5coJGWYCX/Qybf4Ex0
TYJ70ziYjiQWx4C0gUWTFh3PfJLBMBL5NuYO1cJUI8RtBfGbnJs6dodvbgbTemWMtfvT7k0S0Dpz
wiTYWEmEP2jSfaia1kY5Nn7ELgiuepb7jT2pASF8Ve9o0eLoDoI2PgmyNR67IWzI6IwTazdWWftU
NMF0QndCHBkhdGQBlsYgSNxCX+kbTCsE3RYwbTZ84/GvqUPkRhElcDaqasP7PKmzb24nvZ1hdNp6
hGekb1XSSkI5zOFpwD1KimDvkMblAXO39y4GpHg12v1Mgp4NazwgvN6fJrYYX1zQu49FkRV+Z5fV
U4vdwHfqqruXXhm8ZEOJYAVsgR+baX+Kes0lrxLY6dAaztFi9rqHpSP3dmSORy0SnR9GGWwXrXeh
PPeeKL8beTtmVFCKnk8SDgzpFCqqn0iCwAxUBMGQrHQDm+aqi+qm2ag64H1AyY4Iui6Ca7crtHIz
Tdm4rQBjnfImEycF5bvYduTBuWsPYzQm0dTNvjaDbMpt4XiY10llaa7zYJaLZaLmnOhYoSYR/c9D
sbIgnl6FmuXdKU2VtDuy+YhRMnBXUg29X1n6uK+iJH2tqrDGy90NpIV56TEXYUm4dtn8tOQ4P5Dc
1F9LJQh2SlNyydZhOpJTo5lWG++taFAnD4g9GcWV7rQr16WdvAJdYvthJ0YiFIiC3U5RJK6oBFvO
fTF1ZbMtOfJtJ+jysJg90d4MY2w3RNlhkegKs3xV5qyuKWT0h56R/7WwetYztAGUmN1Stbdm7oiT
l0liF60aU7VV18Urh0QDM65rg2NN69jktDrb2fPQYBNXpEXg8e+q/hbwkCe3BJeRtxHaRJniKZTB
QSUGIScVs4n1hPymQ+im95YD2Xh21GPQlSTAZJVerZ1EDb9rEXgbgndw96tSYTTPB31+nDHFPsHb
ZT1ue28diphCSpkQKZJkRnzllFYn8eAOza5uSoF3NsUM2DoTpmYqPuXaDUfvKDLdWvWRO21JYp8Z
hC3p9diMn6PSacHfWQZ7YSMYnjAQhQ8C2/S8cXDvHjTZ9dYK5z6Qy7E01zgvgdblhUGwmWtnx0Y5
+alLANqvKgGLA18gPmfH67/ngRvdcSF8A9OoUoZmFRfXoADr1zCYinDNxDc/Z4T1gNDOBrJG3KSp
D1MWhle1I6aDW+mSBg9RAdmpmyzVr4gYMa+dfBQ+xLzkxqjILXWFVlx5Zlc+h0kvfXYXrc+B1/CJ
HUhfgrEst5gbkkcs0wTvBo57s9AoDqEY9Givdfl8UIET07TSxC6XRVoQKm8b37tsMZ5q5kvZOWSl
S6JiVvMQ93IlSJy69giSOQi2rDd9XuU7ayC+w3ZI9ynbMacSH0nziX0GvSwVG0ugW5iqccl2K65s
NAjBEGwkijaH5MuVXjiAZLF2GWqPRTg9Cgen3bok+e6Qe4PrbgpqYmTBdll79GQPoT+KW9M5EL0w
GlQhE76OqGMjuDHr1r6K2giKM5uGu7HV9ENKJ/Y2I4Xz2Ko8eFGcZDGzmiErWMd5a60TlOBAE4ed
B6eNwGc3GsaEOM6kWttsyNJVDWnoqRod82pOoTEItwcQrYt8L6TG40NnsW86tzrVbps9h8XQXjtt
4PyWTmo/E2Bi3+lzYZ/MYPLERkSO8d+SAX3QnZJWXq+lXzS7j23ODgEG46wC9g4uMHafKJqM+4xC
1gF0ZMiOz4P7TRmxj9ccg9SF7fYHOz/2CnhgTDYMizr77eYkYBvguXGGDNghQDbQcwOwR9uV1Pgb
ZxVNMrrkCvlg47e03miwOjqyvPNCXEhrgRAQWPRapUV7A/XOdsir6tEiS8+f3N6+gQdwqY+EoN14
v8dd7IeWTW0Di+K5Grv37LRW9QDCkOgxNfH5yukbWBEQyNAxNSf1B6u86dse8Hm+ReryRSPhYjSK
o5aok4aFYjDGG6jja2EUN3mv/2I3clfkyXOH7mPIPMKNu58DO0CgQUTT5IH3y8vb18mxr8288/Ww
+ppN5d1EpMZ+TqnOm7DuYRl9w9JLWNj0GlShxO+ERyTw0AFPdU+Kz7zNh549Sd7cQZXyoyi/S0Lt
qZHBNQX4bSy9xxqmB5kKBpReknXtdKTr33/NU+/UhBa7PrUu+bYgFbdgYIobTgC3QSF3pIigSbeg
mxmbJOZjMk2wGiP8E02/zgrnKS77n9Lp0LQoNuPWdZe2Bxumdz2Xv4moOcoOokQR3WeeLFYchL8F
qMjXhZWcLBs4RGP4E+kpejU9evF4BNn3UnnzryZNflR4aVeknd+Vtapgw1joQuZ2FbnhHRMHeNby
QSiMQrG4msi/IeYnWBczUTSeMx3ncbhCP/c8a+au05otAQbGOplIQ0BjdiU1ccgadW330zYeCmJ/
zJus6vwAL8Cmle71ULkbTZakCDcA080me+iz5Kqd+u2s427Wk3Fp3CBMtue9gnGO2dHvPKLoJ6d/
aAT6wMLYovMg8cfUvomUVnHK6kbgQHXsrOqlb78MpdyixHwsqcyug1iftnQAVuj8SZQnREVPXufW
XU+eyRRHg8UjdcBAjE/gHFE/uINI2/gxDWKLck7bt0n+FSSTfs2pldy3UEj2ahj0jT79Ap5kNUAD
F/zWgO3PmoLCTRnFBcEK8k4Lpj0o0IWdkt0mbfR9keZs3TpNtkTGHJAZLEmPm7G1a/p6Tb3CYXRy
JhfY/yCObRX7zQJgn5KMZA3+qGQBcWKQgwxI6B5LTZ1Cgwib54h8AEn4FjXS/wynq9a9052USK/V
AAvC7H/3jv0zVNq+0Yuf0xLMO6Y31ZhbKFPML4RkkohgveJo9Tt3Oi5dNBRU+9EBFxObxi3MxnBt
FtHNrArQ4liq4DIdCzovahh3E9HBHGqSm6oCc9SBLxCj3/TmEznv22Ycjgnh1SaW/GJQP7E2fLHY
iba9/CZNC4oJOR4dhmst3gnYC7TnD5VFOz6b9Y0WA3VXkC6NdG1a2i70LN/p43braeME8aPduGIE
fODsHWFuiBHaxa4i4tElmVpBm9CS65r9SpUNj4Ga9q4b+shW9oaRHa22JCNY3zQTuIJ4WWawcGvu
sTeaW1ebnwgG9wO2Vm3tosxyhoOd2GucSKSS8Zan3Pyh2fFdrrcvnkswU2U8VxofpwWlG7AsnvOw
3vcNPb2wIJ+G/V7efkO3dASa8muwgHqR+RhITDjZ/C3o4n2dTD8JcNsqL9l4wChSld9rpveDtWtd
1853cyKhUulAIzg4/5rc6qVz4r3XOj6i0vsqAl0bl7T96HDp8/TUkOgDgN+4Mxy1m/jQVllWPUyJ
dqs8yVklgYAg7PxWQkmwFBR8wnzSEYRez3GTPn/Z1Ecj70n589ZxYl9VfF+ay7ZCNBXM9voJdssO
wsWtVXS3WRQ9RYE4qmj4ahXGTlraQ4vfsAAXO8YA9IkRqvp025ArBCeb9upACA7cFr347TTjAYzp
QbXMsW5Ku9fQ9mzsb4dAHbLJ3IhJ3CdeugGrfEJ4gHkj6I3VSDjBrKw91ZL8UE35gdSku7Kst1kw
bqU+EEmYZOtetFdGlz4HNk/FLf1mbpfs1/BaNTx6mDXotuwyIea4ukmn4i5KOQOFUWeveHU05fQZ
akK3xNvl4H8N70q0xUOUJb4G7X8VeMBR6tFcsXV+sCt904e6X0bqUETpi67I1Jm0/9iwsWPtkyfV
G4Rsd3sDLc8kcSGy3eAl70kKvo0F7oyx3luVXJujQRgXX2ZuAaJCk0giwNLeXrtGR5CjyNUKvbLv
OdXJyN0taZy7mQxgNYbDOmjLH5E13Fcotl0FR6/NrucuvAtp7FFjTNfwwXHTNtljmeQeWCDz4JBm
UYSNr4j8of2Zn1Q+/CdIKVI24fX9MOYrXEVfiLHddQVDVidM3hw3ugAQEsmTFMRYOt6jQuWHbpIG
3jRwXCMKjQyNWjIGK3tnRO0uEOMDe+KDMYb3eqT2LIq7RAJ0KfK7KYge+wb3oNeegh6Ml97s0iL/
jmKRA/IM/ym7brzgOQEXsSrbYpfP+avVwT6qXG0Ph8MPwvYA74vEjKk7jrr7w7PH6Bi6nKhk/K1m
/KzcsehB2Fv8zDw9hYn8ZZU685WBj8WckS23Y/nsdeCKS1u9xFlMUI2+09P8dpnS6lpeO26+hym9
KfU0WWGsBcKvOWu9DB5iQaidKZ5mWx6TgZdbabjhA1ZFNc4ED0h/YP/RkPsa66CDKnCnLONE0I3r
IUu3U2q0O2lU7JvNiShyDelqVb4OTOj2PG4JWz31VnjVEg4r9PFKNtGmIaIoMfqbEkiMJROf72Bj
ENgS2ATrlp0tNkMLnYAJePa6YxToVGK6W2lQ5OvN/tmJ5b6es2g9DO0P6hR+2ZNdriXtjQrltyBJ
7ivVv3CgREOR9V/nCubtGBIXD0MbnRR8KzbSKqZZZCfpWoh+r7fWATUFqbBjLDc58am4g/BUx2TE
7VmRbuoiufGIYZiHEaWCiLdaFrGRJ79Ch+4xN1+yAiJUo/9GILcdW++qrjiJDjUzgdTvYO59c8V0
12TmlyxcYnwN84s1uIB3okPTOduiznx70g/gAgg3q/tVZWlUt8LNzIwMHO26i+RjQ1IEFSmW69y1
N2pur5yiJJTH2DmgRYyh/srz4+LBdgzCqwKAii36E8EYv+ql3k8prOFUSbNgF+r9I5CcXeSOX4yO
jOw0aW4EM3LRjFsSH3BJdAd++H1ZJVejO7+qktHQze6vPiifZ7t9rahBadb0mzlgozcYwrMu98UI
t4v4m43QpvukTfg8KrYGnnZAzw90Je78tO3XQ5I82ao1CEPJiK1IfmiYB7GvD9TJk3jreuljOvYv
0p4eEtDYqzIdX2tX94sFnob/W8yKTAw8fpYk55H4IL+wB9hvbMMAtqgV6UzET/f9fdAyi1JEuGoH
dzvVcjtZ5RK5DBuusDxqVrI4xbE3XucVR+bBhdzktdPr0Ca3jeN8SxLiAoV2CyDrpQwrEnb03gE2
rwMZLLZ1pr40dctuTxv9KLC+YL36QYgMkwvBQpKxREzXpkgJTmX/2+pcL+3NbVp1e91s7pXe7fL/
4+i8liNFgij6RUTgzSvQ3kstM3ohZPGugMJ8/Z7eh42Y2N2ZkdRQlXnz5j3iwTAzTjHUi4fbE56u
AjyvGpI1b4oMwN5/QmfddLE8KTEF/pD+ern3b66pH+wl9ny7UW+VS5BmwacZ9XaotVxEgICCjF1m
Wm+xesQH5nL6rmO4r4P35jzOYBrNXZ9Phm94pUY2W/LaeP1jZ1j/k2TlzJG1VWlFfN4YDtqMgBCR
OIkvSobhSgHRN6uvIjZutpXdHE34liVI2tHrLdkTAE+I3YZPmt8h3pzqoquDysVO6KIhU7x8pF37
1lT1hsWra48F0O/1cWsYJDTWYrxJWgjSM63VMGKwpiUAAjN+N5OJINKrHM5kPVgPzxTI7mqydnXZ
nrxxfJ1Ah9pqEdqVu5EiPyoNaYrY4kNe+OV/3L2s62c1b15Ii2CfxCaksqVRZRHiztrors2TQNf6
rTnl1y5LdrR5h6Fc2v3UG29EUBK157AIRsTAPp/TW8QS5CpRjHtVladsJKOAJCeNcWzYKqDWXUK8
iq6t2c7UiJIkbtfNzL2TmdCVzAtpj3fSvG6s2FOe4f5ZVPOTzYA7qRF3Y3yggj1cwKpRQOcZ9Auu
kHvfkAhvtQOJZot+dkqIe554/CtnPMQjemtpw1724MeVQAH8qm7J+uPR1Br11AEZCjpoxWbvfMxa
vh7MxAkjJ91ZqTxGnRmiUn4WOhe6a3QfhKLcuQKnrck7083xUyGcfT2n3DJN89TOpDLpC+muLOCW
s+ZBarKutt6EVsYbWBF6PkyOcjbtzFu7ZfXuQC7f2wnXFdfnij76VNeU6XV2mnRhEuZZ/Sl8ffkj
026yII+aIHB9WSkrYCrbwV1IxrrnafOaqvnbYwHQn0HYMhwiNc6gHMQ/ctIz0a/MObFA2jn5pzCb
Xaq4fj2N8Kzc+q9PCEOKDbG2+6Xz9cE5Wmwt2yMUZzdurrnEqDwQrNkq0gHw1VzUpCD+ySK7jWOB
y0DjHkrNwCztSwPhUlUe2VXDe43ZGILbR9HY9LA6k4wYHrKdR0Xo6eOTYuVDONXtt3THzUAeraL0
ewVDCJFb/eeo2BhZWG/FIw3DrtTTEskr5Q+LL2M8XVVl/s1SYlBNIgqdYWOIYd1L9+4s0Y7GvYZO
7QALZwGrXWJIleqRpeISm51KIhwYdivlm8rl26Q1LZ9ESxTc0Bb4bJUHFc1WA7vVV03pRH6pcWr3
WX/K5vlC8OBGqbR6nRjlIePhmDOa1bT+V5OhNqrahSgTahU5BEWvvtFcXYY4tb9Jb7oOFrWaAUCC
EteFlGYpQM4IlXIWsWmj5UyrHhpmlhzTzFjho9wTM7FqU7JbewiEWfVB4OE2F66EDJkoDICSQLMV
Su4MplGpht6iMh9AnqtEf64n95DYJpUOUY+9tIho88LZXAjDT94qAxbh5Gbfg8PdWi00IgqsjAKa
S8V+oyv691rRvk1JNpw6YZpMlttAZiBR+Rds0Oekc4MFkaJYYug+8zmdcfBb7fweac1Rr8TG7A1q
F2utAD41FpFsifHkiZrd4egt+b/CtX6siCDEYpoJsYq9MuzJDdFd9R+qLQWwDAZ4oQUve+FVTUCr
fGSO8JVGhsPILN1wZIa2VPdLrt+ylIjQWXhgDuMjeKvcl5lzRxmg9NHmu8bTjuVO+LXr5mEtDcRM
q/LrNttqinKHE3SQrkfJn5gfYtAOqu29ljKaqeLbJRCGfdCVFMBuxLqRle8dd9hkU3wsSelHkz/q
5fDX9XofZI75kloVUXnuHiwhNaf5U6ckd08tMlPFc2RUGEoF+C9RSp/Q163dUZJWZZqc6r6MffCC
XMDzdGKp5l1XrF/LlF/k2gGwrtUTEul2EF6+NkaeiA52Yp+vyRm+tW51y3TcpZPhrlMLrLLQRbgo
M0jlAVHHC1uzHnZGX9+zTH/mNipDeyBIs4OnXZrTiejqozlM61q0wcI0zfZQ1rOk/tacWg+wiL8O
mbZ3K6jVQ8Px3Lc4B6IhNGtX/agQvYNBaAn1M+VFOupMuBgcthZdQ0xu1iSmtQXekKjjDRrJmnfm
nETG94wrmOFfRsRn8gszgt9blqavJ9Y/RRhr3LvPdq/5qo2hsOsHHkRV/7NjeOuEPBIKFwd1NF3S
mBwHq0ARlNNbpwL5mqJW2cn63RhrK1Bc9wThCNI0s6hJq25OsShbvdLdcMqjHzV13uKWF35gc4B4
QNWgAmzsvR0bv5IixO8Tfd+hHDOYSD6UvOiCWBAR7i0cgO5AU9KopALPpEYuQ16G1UMH10S2lfp4
mjh6PL2ZTxOONd8koxA/jRVY9pgFxUKdUClUSuBF78pcDDDaED49LSXkGIJe2jb1qi/iw0yeq9Hk
zIia/pvG77S42nOWksZGrOHZ7Ccq3qm+D8k8EW9a3Th1CFQ16k9ojFsGLcynM70l04+kRksbIEbK
3f86o2WFHVU32Lmdzu3Mser4BGULEh4l53r7IuaeFrqqg6ym5ibaitz0+qAYNmLNYD85+AAf9ey5
s40bD8ePPqeHxu5Dc6C1IIpzNUTl0TQlqaP1zn6EHUvw0ImD1127qJN4HY2ExlO/aX21c+v0ZSqL
N4fQXH9p03e27c76giJRW8q20zDnOOMZcAoZuBxObUfDzzNHCbxyVbR1hspVbzkgaPVN6vTE99lh
VYtXh79XJA3TTuGcyPl8AhP2k7LBxYG6/GZRvh2qbJUWYKuIVrMVBV+2e84MK2SosDJyNfGtKrrl
anvotDb2HRCXXus+a+2/zCmmIGcsW3CnoVzw98S0Q7Pw45yueCS+Imhb/bmslMvUMAA3Eo6cVnyX
MDhDLEAKkcnasspmomQxyRV+sXQaIzLGugyY1/weEEDDUq+9zPmNFqiC0NzBR5oMO02kWkN97/os
nCTkrdkZ70mk31kELIJWL46u7J7gSZ9mXNoF1EArokStCTPCtcmal9rv88a9uG77z/LcYCJyORmK
e7I4YTU4Tx73g1YTtp1bx0rXDgNMT1vPdxrRRmtbow3wiCIq1ZfZRJHMmhIxXzM/2wwgnpmNu6Zg
wpfJ/0fn9SdaPsMwC5uomb6zg7FtRMtNnNqGz4f2fzEAkY8U1Nic3xgmbRr5gCSX5toZI+q9wt7o
k3MoPP5tbjhXA0s8GeUEko9j+QpjeacjTNuKs3XS8Qak9alv2KLx8oMuvP0kmNJb1gWy9nNkij9d
j15LpznUtXnG6nmBOYAyD9uYVxW08dFaFswR8RgyEd3aab3OivpNjeOwMeSxjwgCwFM+6cNfa2PV
apbpLVNHz28d6x5HKn1tDbaztaCLziRxs7/TDd1LzHWjmHMcWnW8+FUW64yuHRpOKmV/sJnv2XX6
FqnkyiYL2wgYXWMhcUQ0bMM0E/MM6d1GWNS1bgCBr2PqCwpyn3ouC8xKHQNdVXADKLS8aUkBDyJE
EQdhmmdtYIKQmvwwpu4DTB7lS09m8rLpJaGu5Wyc45qITI9vWsiwzqJVMcMNJYXlB4prs7eKylwX
MHY1sRDfTnH54Ll4UcVR52BM8QzGxom8JUl/Ag7vm3V7SQz0Y9lYfpMr36pXPQTLeK90ykujND/o
YGcz6oJRprnfoPFIoXNr6/ol57XNmmVXdwtayHiAXab5bkzWZBpTkLZQG/oXpstxMMeJ6ZcN6kBZ
X+aZslkYP72KiFh1zS6ZvC3F8iaTuoJVx71rSrTt+Rwd1ST6n5H2VFtPZWYT5ExZn1orJ/MInPf+
BiP7KphPtVG51RaCYz2oOZQW6U7ro29Tr85qFKuBWeT3gkUW30vlF2ALuiOw2lbiqyhoEwmZSaKe
6lSuSkeHTZq+1WlyW4j4lrJJEd7JVler4sPtsj+xLK82qFm/QLOuYaxPDiVYVW4fBrmFVb3HmwHY
9lOov3haNtHYqgwP53xVST3UbP2lTKtNOSR4Fx90wEQpPi0F+rvTNACJAaZiP9t5tev51H9XHEiQ
NwgfVnsVkGVSzyvZNfsqISCy6JoXTZ8Prh0fFhp8CbCV1ilVQvS/D6ODTeyyk8no5SL7Zh09QDCy
73bKZHq+WsgfogGOU60/1ioWXA3mTtPTC8AAuc4aJmYWafFgwxHIL3lEen/lAksXKzkZ62XS9kKP
3QCSzBHD2moo6/VYGasFGdKSqccTNB+0JtkvmRJgud2M5is2zVur0v/MYmtXqq9JhxDs8ksocksW
9CoznUBa3rfIDMqr1sFy5KCSed4FQ+A5NYdvptWvo/LZuBqyEocqP7QDk3CDpFgv9505dUhud1ZV
ZxxzTBbcAQ5uIHdTS4+SlRdLn8w/PIW3OK22TYdwKGl++rK4iwgz56isM89jSi+q0PWyEyaCE4ZD
LjGFYZQDESN5xY1EBsccKpH1hvvz1FIF1RT5XT7+0Cj8c0f37InOdx7xGXW/EZ4zYZpRAOkCfq+V
ZF1l4yGrxCdv/rcm5Vc3pzyDeTDExD02ULr54ao+Yf3/bF6BXLN3paHcufT8YSk3miCh2VuukTOv
uaLWeHW2Y6VdJWOW1uqOiY65Y+CSJPIbJHVoxBk7a8na6ADTEUbXS2xeXfZt1ezspiMei/QrYUV7
WKbPvvxpclJFPcV8VbMqMJGPaEfSV1nUzEuKMxCHQ4T40gDCkE1+sFC9IIMD/Y5OxjiGOix6tRtW
NQNeaVTrJNXXXTqelkcSrFm/LrVcpcoYeqZceWndBKKOetipxpMtnG1XYqkb9ZlrJiITm6LJqKwt
ig0XuTMeI88Dwe4agJQZ4TqQQezRWpc1X29PebugGyyZdoLvCQCgDJx4eLOUZtcD+NBxqNmp+hzF
01+vkLAGBJdAVn+Y36smPhlsAvtFY67GWTuPi/5Up8vJsRg3gCvZqHq8Ab2zHp3kMKrOmY0YsWJq
uXMzZVP03lsyDwGuKsgL3a3Lv6DgntEBom5c4VZ5zh3tGCW/1agf9AxUsk57qsPBHpT5PNMYMhP7
sNQX5IjpOhqcNKKzDgZc+mjZG6Isg8Wrd1PfwDGmSIsTZjPjO4VkyhVIczq0/T8ly9o1Pp2O3Wrn
rGf05wwmYjf/mwb3o0iraM8a71rpvYfkt581I7Bm8+SV9jU3u6fWUE66XXC89NW1iPpznNW/bY4Q
MstNwXJu5owoNI38ThaI9wRnO627JmhoDyoaP9W/eo5C0cqVIa13xXJqdgYfkfgTGc3WcHc68xuh
Hilt2smZqLc5fYptyhtFocEaOJuKUOtfa8XgvnTRNdTGCVqVMlgo/bPu1i+jGr2ndnxa2BRMzOY6
ud7zMipPUJi30s2PncbuDnyauVa2c6KfuiR+IZPyaiCJ60ZztPTxPlCIt80QaI24GIsNBoRYDkG5
NdjzBXvofqkyP7ZQvNF71FY8R2q9QkJJQ93610bV1bTEbtaNYO7dMK+7l3zpX1Q9f1oaNzCks0f4
ZRTSPBMnjxASg3KoZiLuhn89iQ4V0RJzo5MkXoGFjZNtFzfPTMk43tT8xiG4YnOGNF6DzT2qIzwn
RLnHGAj7yHvTqqLemAln2LzE+rGvRIiPdJ9gfzeFZ31hhmSpTiKnr0oXq0qezO6pJpgXsYHKI8qs
8eAY7cN+R2+UJyUfLCIyMz6ktfkwa1Y4FxQaiJtu1311rvMzK96BQnWVaCUZ8yRLcxklR6fRw0gq
n/li7cbatbdU5J/DYJ2jCc2AlRHRDSVUjXnelKXNI4FarDfWibgyEZZe9bQY3rYc86eeuHQi4aAX
dvk+a8utMNMA+XTjRH2HgaGBja5XISspT0QjXtVK28xKfXTGgSgRdDGblVJFqZ6LNFvZjfXkTchE
0XBG4t5AqTNuuLxwElk1cwOP86CpMjwantv6ULh9pt2Hjmj3Kq8YBCh+C7NDq81NVspwlNWTM8cU
GsZKEMhY2/lzZCM3t1Nopf01rmThZ8zfqhIki2pA/Sg57evW7DnMymwzFgN23yZNvUNpWc1NZzf6
LmE27grMeBu4NLg76mjJwsUV0BgUhduPUQ1fG3Y1WmisKP9vbLgm4Qbm7OHLkzJNPs0Fy7ofOQ6v
XDv3X54mfhWcvHHZrO1s1vycpbnKjNYyl3s0mpNLunyvM6cYzU3Mi1p+K6ayy7VsLUin0Q39jRzY
OVTN9l1jn9isKYU6hgd6Gl+6ojoqIvEVgIBF99ojulVe9IYfKuQUWbEP6fe99AFwXRXcWImnX3WL
vOC+ZeyAXGMPzGwbf+nsjZFqu8Jxgkeh3DXDbeg5tbQhoVI1rnY7rrT4g2TIQETI/iLezHa9wkp0
9hQQYwOuhgQ9UyvKnRySe2ZtaHyYbZU8UUpOTOJYrWJQLiq+rY7Z42B+pa2JvJgdWyO/0Nishmw4
pqW107tpCRzlmrdcL6yQFWExw/CYZP5EVAFMBqveT5KOsa20c/7w5eUuXZjDBDowsasDfLSu/bRc
OsvbqVLx1XFZ8w0QW+BV68axW7/Rsf26ByxZPzQN1xm7waAU60aRZ6K0E05dhOfGzXYR68FeicWm
zE+MwJdQMyo6YLpRvcne0ly5K7q2cukNiiw94MLmHq7VD8WVPAEU7kve+95gv5cGc0QSYC96boZy
bOCxzOs4766L2zPIAs8zOt7WAws010xr9Ylelf7VoPedsMbInEJtJjHNVTzM4cMOWWT65dince2r
0vwTsXQ66FceZTDZcfFPGSnmH1pm+dtCCQCHKaaT5XQCRW6c8/cxqQRM9jlyfjuSi7amHcWmXzCp
FB9ycPm1Ms6tGlSV1pxLCsWTk9WODJfKsYuDWLBsgXxQlr0mG32vFQr1kiT7rd6kozsxJAT3GS5F
BSEnZiXX935dKH/zNSrtTZrqWzOKfhvvtRBp2KCpL6W7c0bGaFYMm8ocZdDP/dleKEHEYE5BmfBD
mOQfKv2PXQ/3dHoMNEV/oEo65X37qmJfxlOLfJP07HDNFwLSA9U0zQfBowtsDSHQWbR120yrzOPF
Ls3QIaGiIxahtWWIn3rlGEowL96ThqyrmT0vjqGu2cka2F9HKZoXxoC1IOxD/XIQfvxMdzasM76Y
WX/REoF11BsPgzm8crYj6rTbvqajKwa9DsQoTrGqfDHy6ILIMcIJCA+b2JuBw3hWmECrtNMC/5WC
fNAs5orhr4ecX35qs/qvhRE+MwmQ7giWjOmlmOQ1U4vvJNZKMg+tA7osYlL85zHc7esBYFgcLKx5
cbuscAfzaZrrqFzCtlF8EItnJ+Egdxck7m48Ctld2oUWKKJfZJkwQFVe4/kMWwbTmFuZtBu0T/NG
wVVCM32PSZgUmvFmDWQvlt6B5aeVVhGFlIqPuRKrQhRn3qAfgU+YyTGIIHzovuvkm2iObsWkvMS9
2M8JJ08692I1Ltl5TBt/YMTTCvdzUvS1naY7O6ddc7R74iqvBmGPkrkQ39WWje8gKXRfpSUilmk9
EjtlZf13US0rZbaPI+I21zQXW3HFEWmgmcT7tGnZm9D8ckw2bgV4ysvalQWqClza2bOaDVsSG7gM
z1PD/dJl8WGsKa1LTOyoBXLGhgBCJ575K0oE/KG94GoOueGyczzyAhf01EktQx1IiT7KUJPIbBb1
hG3Zp7lSf43Ypdhm0F0BJvSMc6lwCPMCzFobtkzXmXmGo1u+gCpketpBK25M3+n5UcD7KQysgCYm
dpMBslFrL23P7kPqAg7VTXHIlg5HSy5p/CPzjE0U5BnHj0KDVsTePsPn0y0Yv4shsFW8P2X0wXf1
Wk0lfg+mkotzRPm5F73YoSJf5y4NcgdbcosJsECmbqMkRb3BgsFqx3HApuAt3s01on85K30pyXyR
nQbs//8OIHoeFJsgg2oBA/m0POIAGjxN8202XVyDSkDS+S4evYNbDis8zQxOUB1cDudy1g/5YoQl
r0SAG8Q9LjWCfu3cxkYcbFEeUwOYyYgrEbqjmRUvbpPNTDW6atXFHk6Tx+gqrUD6lKGZ5buUKRHQ
Km6rCXtKEt+6yf2ErrTBxBRoxnjj/liPXRtKrB0KvQqnPa6qaSwJab1EKADSPXVKdZXSZXXQ4eV1
t03vrnQCwJBQtDe34GSPMmU1L8vKprsFIn82G3s1GuXJEVdWt+5NncU8F9UbVfzDLoXxqeZq66lk
l9ga101j4XAapG8j9OkscjBKu3iyucdq1RK30AXaxIgw8m7tyL03TFbQJ9xB0i3XjZnRv3qXSHmv
bWdTRynWm3ZLm5mGrO+txTzfRzwxRKgnQeypwJb6knSNoDUztvcUtg0gyW3UMb8Q+7FPY3Vb2m0Q
dahBsI0X3+b2RgXiH+mS2aHtLZbGU0+7GYMS4mTcDwNmwWhYZcApAoJv33JcbE0mtxiOwmmIr2Zt
rEbd+mpbDOYe7sEetg6n9rZhlpBiGZyMf66On7+M+RMmPQuZIJzlxOAjG7tQGBOiYXThNtm0heCU
UAmoT3eNNa/F6G5aVBlu4XBiwSZWpxcHcJ/PAssXY62NKcksEu3bAkI4iJlzWdQLUs6BB3IM5Q+Q
QbSfRRa2Unk3M/MZCWrjsOMUecXGo4Y0dSuQ/PStCPoSFSMrCFjDhnqbPKx2JWWwJ9sjUxqMssM3
GDK61Wy+zm4KTSsPY7O+F/R+vhRwzkGtx+p4gk0N20xcih5W07TlBUs3cnI1DtvGZMCsojTexWB8
WNr05cbMQSQqi9qVWIXTu2aBUGRPA/smobCp4Sx80PHZa5RrNlt/E6axoFFIDrcXkEUzfbroeGtG
u9qpg32oG3MjU+dQddqPA80oyB8G2YeTNJLxpvB0G2GDeggfV8EMh5mr7hc9VAu1uTWZ8lbp/Spv
q73Iul3Kf2NieypUcR4Sdd1rlo++8JOlxoZrlExL2oU5244pLjrHa4Q/zsxoK7c4eIN71aOH+Zba
R/b70ew73zDk8yzjf04mGUTacC7yvUYxQs7LR6W0A/MSBQ1L995ay7xWSX3Ouwg5ejikrNoVkOoI
ueYvYs8MIiB9Yo8DcOSNngYzLGueCyTRrxzfTzDGgC7tLE+JsaIgcFt+To8+ZBjde6pVu/iREYec
y1d9Z8LzJW10daeT3FIaRTSGfMGmuJIb9xJ5NLAU8Z66yaEypms2IDUV4AQ7/Ug+zZFlEjoPK0EJ
bB48PTcK9IK1RjBHd9Hn/wbLYwYTHzodZQA5+yl9rLloAoYUDDxruEXDQEvZ8YJEOCwSYI9tKgO3
Wph5T+hAhC+oa0cM6jZ5WPr6RDmYHcbIBWtT12ExbPU2WXdT/GyMLo2CTETYPLL1pGHOm6ixNgIz
Ks4Z7PjtH0ir3ZwUo9/NQxlorXlITOze7dQxjOaUp0bce8KTgdXVtJJYPCxZ/yyZ+ueMT7aHSwPv
Ht+Hc7cK/Zn65xib+V9djWfTwJI+lw9UFd22+ZfVvOKcEpcIx0AKyjgAR4owNDerFsucKauDTjDF
WsJB7Tzxm1RgN0gQ47KIrdh3H7jIJgpjvjT+n/nFnnsIfX11lFP1Mue2h6DnrEAsPO6uDizrBPzK
zW6VPl4sfEVNbcfM0Ma9GdvFhhSug5fMCJDuiRlxoJQKJSifbdmgQ5iGBF7W5/uxx1K89P26zaKD
4I5hJnTWOckiNkPppCbW5aq1nkdnLVI/8tisQsxUG/AarxMQ0E7zPohSWI2dsZdFSkm54Adpazss
hu4HFYRRYRE/GEznWlumQKT11m40HPZp9PCK4XMVlcdmn8Ne5WP0lZInxlBpkzjN+2yUr45geFnU
+lNGjVs0+Ys5ZqFkJ4Sf5K4qDX9xl+dqsMywsUt1nWcMTrw6hFazM2pTwfEEq6cvHvs8YqMU4+NT
N3Als2AlmWaP3nOmE5HbJsiMSfllcIdjs1qldEm5W4Cq1L6TcjwRBbDO7OxJ8qeAUNkMS79WdHEf
tey3T8QOnPCJcM+LE3UXO6noQKwbxSD3p85Nq9mUxfFqyIefRs5/VZ9uujE/wwB8Glvc9KbTvDkM
ywoNQY1cgFDnZ83RdYKVdBhwSPfjfGdZZQ0Ccj1rMYtKNa9rkqlfwq5PalremFSG/ZzfjLjg06r3
ad9smISiwKmHJXPectcizajATGvGh0cHFM3GReDgb4X6TyfjvWGH1pHmi83t4C7jqW5gxQvlTirP
Se3dvwjz13UBXVcV8TcRALsFhRG44HlK+M7UpfVVF1TiRHhIGM+Wid7RcJlVz54UR1t1x12p8oBg
2iJVvR5exrGtV4Qzr9lLZq0UAmliYujryt+YL2fVj/2+rpKNEjUHu7PPuascFWw5Wavgf7DanR7X
/wh4ZWq95FvL1G8ydkasCQwvF2ibuNzkZ8+XqT5WBAk5PWgtaT9e4/6VhdwyGfns1OlKJM2nsowL
fWauomFNEC4zyj1dcPYvbbIqF4CNsjffYx4Dv1ccOxxoXZMiWQO7/2OJ7TjlxW8NaSdkr/al0tiR
UZhwZap2hZtF78IWstFGht9JHBsNzkhr+aJhfSGj+TlRgZgq3XiNDOVnns3XYpiohHJr0zOZJDL3
r6uR5QfVfGuMdFWgBdmiZjtSsKFdtfeowgc/9+TC0OKzwfOEn7tfEaeYs1FlTiuibByfJ+lblvJS
ecZ7DHBhq+ZMjxKxvJtgB9to3IxZ/VaXyqqY8i92UPjwlD5bg1D4dSvvnrN0x2GdhiQlnCJDbBbY
CpElwjTRXgZZfA+dg18g2pVykOsFRqzErvOsNdxJHd4cZjntWrie3JXT5K6aSW4n9ApLBxCdThTY
kahnKk1tP7quEoqsQj5xWowmKVxLUZt73eyf0sQItXFy2BLSViIqOL7E3zKOmxbkLz5ulr9dlvul
ggK37JsE24zDwUADbnI1RglfQYvfU1hbs3B8tQW1OYvnxYnfOpc8w4YkLl8McqPXcq00HscrO5e6
gJggx23KPY/2+FqbVbupBK0errotv2faulE6b2yWleg98r92siugmimmE8yaDQhcDvX+vevig8oG
L4Nvsc+GfDXGFhuMy6nHZB7pzPPqBHELeC4J8ixlaupPhilrVutzybRjFPLNJPGOOoafVDRV+zHK
T7BnN9z+OVSE5kLywSqu2t/s4fpx4PuKdFU2RkOLw3XNsea4TBbsiBg7C1z1Afvmu1W75zzJflRr
dqmbnX3ZRFOox157wPS6SlVatoQlgbR2Hmob+VSKrR+0cnyby/6q98YmM4annFTzKi/OdjnzTkwo
f8WzU05BEaONp2lo2TifiPjZwKp7DGo7xnEaFWpj4M00FD9Vseewwfxm6tG6LY2jUTI/ZgCFBLfW
cV8y7XV3eZI8ObHerDN16Z7xWugswxYcX5w8Nc887/sQDqZxVOt8S5vcrSu7phK0e7xtmNVIo+5P
eYbk1zvZFD5+UYEdzvtoW9OkMTvPDgW+G598vh8W9Pe26axInd22egauMTO2QsNRkCZyj9vNW6eT
9FU5vqh2e3N4in1ovviP0vg7M9xwJr/MfBxsiB4fHsqf3oP+JkuOBIKq2rJsOPpWNgCTZ2brzsnV
JfQTMQub62Aul8gboVsrF4LVu0BZbI497+CoDTRtOa4qC8fJlC7nwjFPKFb+TOB5YqqXONYO5EOy
+kaWQdosbRDrUxs0iUm/RpwgBc/Zgyo30WVNeXKp2SAQOTNiLPHmUG1rjJxTWr1UALqBq2xTVWy0
YjqwyPHW9QzEQOUdHH16iNrbVmHbxRLnbojWqin4SORGJvm1sl2WVbAKBUncsXK0sF9j6JcU4wAP
d/5qLwyClhG0ksBbzO7AldjHaKVrrDWUVv6Vef9RdiZLjhvblv2XNy6YoXdg8CYESJAMNpHRZ0xg
ERmZ6AFH52i+vhZVk6vUNaXVUCYp2Dncj5+z99qQTC13dAMrpYLt+nTXGnNoDdwOVfbcGw0+Zld/
VK68/XKoqpaSZ7SL4LPiNW8HhuQ2jAuRfJCRcDCWcq9W5r5FOlId4fAarK1ghKnQhwILfgCNm4Rl
kbxwYbzWhP1kN369Qb46gca/GDqUwS29qJfYFRSHLLZ+MXlp6LX2zSFa76sVobmnHjzfGo5WwbyQ
nWnH+RlJI3uUQ4/C1Lb1A+oMnl29SXeYAjRaOczY49TcFzEfgpKNpZe6ktxn58R3eXA6I4Ib/+QN
87CtUIAAXD5Kc+FaZJ7QsHzZev9mLfS/TYlLp+j1N6uMeZ9sthZlaVxlTwtai2BBfVPYRiQcbrLw
VXcV89FVcT+37HcXOWem999cRdqJqrojAohIJbeG3jRMAdThH41EMh3H6242UMwmeiI3tZYMG8Rd
00ajedKp8Vy3cFlLoBjhgLeUnXdGPbVaWQg2oL7PG/nTlpxZGdO/oE4TN0iKZYmmgUrTtdV3h+N3
MzCKGcmX5GKvsTV0V5InN03CYU7H803Z4rFOV4rA8W0dqAgmLyjM8T65OWe7ZLjgIh1Dfaq2RlFE
CO3BbmYWVlJmfXn/UtceFiEFeX1+sUaxK+i9CzUgRTLL7yLVrlo+BAo9nGvOJ2fOfox1dhqWZR/j
a0V0f17SCtm/55DXdPs+RBXhm1p3ZlK9l6S76pV2aphoRCmlAPo89awj+g7aDv6ko/JPJzf2bY1F
Nl3eSAgOR1+pbZ+TZtum+csyzATcoGK0C3CgGqxd9qEP33S+4qRBTTYuP53ZeqX0e0/MBYbMlJ0V
QOgsNx7VSvt4bqYvZl0jPr/5lz5beMjs51ZQTU/4lWgTynOLsQYH3d2iUtwNGlZb0eH50jsuKtVt
wcbTpTfVFr7w6wDmYNBllPTqKgvibfNFzxGlajH6Ea4tsbTNwDdspDrtrnUWBFHqQ0f1VzEbcji8
t20d3+cmKyQzOsyjQmPEMyHlae30uZTWk+F7b7mpR/SQI2JCz0Z5k9GlMg6oPbB+rMZLauXzxsRE
yTwpsqfyxPSI0WWqce+4aaeyur2iKqGJMUerbVyVk5/6Su/CHkUnff87IzYfdJ+b6tgTaVg07tGv
Se21R0qsRT6sfRqRRHNZK3KZKiRonSQQq2dg5CxrMBTeN6xGx1TNNKpEcpe2eeQa1vts1mILy/Na
IJNGe0qDwp/Kb578mTZIawCBfLdS3M0dimCuvE4OotlZaXQUP327rkK90R9iTNXEhNscUA0CkZ6B
r3+TrShO8y6m0nR7Ouf2SBs3v7e49zC7QkvlFf6e1s9xmfynpa5fTZfxZFyEwAX2i84xk0tIkrXO
QKeTbx3VcWqYR6fXNrNu37sr6ASfBnfJk6eMz8Wu7lYf8optvVu9u29s42sR1cuc6b/aGMJDrS59
np+0an2rvfGe9fWocXQ4wPR1f6IjpG1XvAyFP973PYftqqWXeTR+tJPDb9rvDZNhdh1/Tx0G76TB
3XeIbYiRt38lGXsBt3VuGHdI3BBG6wyoxz0TgGPWsx/6vk87GR3dKpnKFNu+wdSM6XvTV36odcYP
SyXnmAntPH2ObPdmU54pJZ+FV90D+eaZ6xvGZf7jOGhw6eTVta2A2yFNKbqSzjq+xSVJD161Z1AX
zr64T9yfflNdlS/3BunM4cq3b1H+pS1uZG9Sr41p3HfcU4gSuavm+j1LhrOJBRunZo/YkuFVTzsG
8oITJBWW2m54z0W9haf4FGcqYu5+pmeT3PbAM8DfR6u1nlq/aQnjau+1ZXmkRp+DrG35sTPIGMC1
6YXIe6gR93U5fXoMG3U7v8axsYN4wUBaYFUqV8i/E/rpYmRO3PUnaxBX1sopkUaUQFO/88hc2vnZ
NO7auXquOA1EISPL7LeIB4JVFNshbb/iteMXj6dH1x6oXZLuq0IWa3kko5nE4zCdYxQnj/OEEF2q
i4tmbDuxL1EI0zhA6GXI+VSmfejGrJTKo5GRumiQ/HeN9qzWmQ+W3fY0o/He24yKUxdNj/tiGOCs
m9I/Kz0xN4lYjylw5ACAw8cwFvvSkfR8TcTUkNYbs7h6IydAskxBEqPsrLITfosA5giiCawjGXKM
ZvU+lNYcyRdtNz2VfavmrW8Mn6OkR4ShEkRDMkRVkl6F11+Bv2/cpfmVYKhihQ1YTo3p5I7qyeLt
g7ymDYgPdLDuvNHcdjldqsQtMIO2ezzt2BlB5KXtY8clgL9wMgr2hdZ8dwZnl1okBsfG1qIi3kz4
F7z8hqUgHHszdBSyef3Z39obHEuIp1JIv2AvEv/Nn7LXudKuZbxu8f0dYIAwQGfmEy8XxFRvzD3v
dDEdB49GxE0VlLCft+M2YeRXlohbQc5usHgeAFH/aI16p492RNPx3mHop3eGHzjT7QsoirBX+bEw
pjBX6b7IY9x6zrUzONyXnlhoXySoXu2dljoPRTm+4th7xSV+SG1Dhjj7L9iP9kYlwtYFGceUvDBx
qXu2eumdOFAt67cq6Yv6G9bwm95qP0dYGGlPAJCbrZtUKKxWgpsVnLk2xllc6Q+mxOchZ9r1C8tm
qaChUJisdSgGuq56Y0R+JQ+88Hd/LvFetGjnTUaDVbvP/a9cLL+EnjFXS849qc2lhodWrHezqb/N
lX3MKg9BkrWPQQYNDXLddL7Lc25zsiACd3I+XIPfbeWdizoFtKB76C4maiw5mkcfo9gNsR8UaCbQ
FqPG7j20Z97E29eGk7LghlHGrV510XnXCXNgW2XXxnHZozT2cT9YJrX9SwLY60sgmZcKs/m21CbX
XC6sXa/CmDGx1aUXmY+vRSy+jVbyOBRWpDEMMqB+rWpAQd6w41RfC8PHpimichb3WVIflnXifnyL
PXMs55UnOn2JV3zn5vzsUbRukr40gsGd79uWpSqY0RBMtTW4HSY589VM8uhRUrNya4UyQX/jUgj9
QL/cXAhgSg5Jp6NRNEPHxwPuprjU9YkdtAjd1v8+luVTviSMqTjX9LbgmyeVnOrw0mRv9iz3uWGE
zhjj3Vnva22NZrl8LGo5+DejMR575AwDlu16fM0Mm4u1HXS1/QfK5H9B9AE91IEFM+cl9Pn27398
PGR10v/v/xj/J+OeWLq6XRwX9FyBtGiu06c3HuuOzeDfeYD/oKQ7Bpk7JnkF8DR1k8Cfv7+W6qqy
dMy8ICgcP+TcI/3NhGECG18lelWoM2a3YqZuZvObTwvp2I6x+wfi4u+f9/YeDLiSliFuIQ7ub9hi
u4SuN00pSvxCVTfBXRzNSk+PwkSl+ofPe/tb/0mx/P21fiN49lAkYjYtWJocaw+TlWSX0szHH8U4
JhESYcq/WZAuvembzKzQWdr6LZV1SS9oRvI/AS5v3+6/vJvfeUMtvvlUWswfRynj/rQg8zDCiuD4
cougXq5BVnvxt1aWWYfHTNkP//5t/LeXN3UH7rZtQ8h3fqNOmqPG3bEVgkZpdeYi5PNl6G4eDWTt
Bfxi2mWJB/tPH/p3nNTtJzANx7bIeSI/53dsrZ9Lu+4bKz8OSiBokZWPnroZXRtZYuw2SIBps//h
d//na8KKveXpWWDdPaYzvy3zpnT81bOXA9A171tJI3ZH6rRF64j7Yju4wx9y9X7nef71GUm2A6cO
vdVxfiOXMnTNkgVG1KEHVvWFVZ/qckKy8gcy1397cohU4wFmlxCW/tvHYmDCRq7XM5oy0WB3BVSW
MmzVlLX1CgMH6r+vl9+xXA5UfEtYwF8J1Ab9+9vDY7UYhrPeWw+ZArB+QZ/NS8D77s606BSSrzzG
UHWzF/776/7z12PF/MfH/G2TQnenaXadkWQJ+BM9H0H1d5PlTpdajtq+RVqz+/cX/G8/n80aZT/E
oPWPmCNrjr0WfUV27Fx7onecI9Mbu87//wUZ35YJOBmLMcf/+2L/viwhhvjrQI/w2LuUEqKzmYq0
2c1lMn/2I5SnzInLPyR6/7c1Q5iDbQuTWAzH+w3b7HkrfaqMU3peHM66mJYpMvqE2Qb3mX//Gv+5
XjygkTSVHP2vh+D2Vv7zIKsGGlVjmx2LslbJprlZNTZ9Xw1gErTR/Jz8lXn2AijxT2k8/3xlwHvA
0+lC0+gDUv/3V8bTfzssO573JC63ulSPo6GDbdBLO/K54R0X0/5DNNY/FynxHg4xOx4AOQM+9d9f
sijnEgtmShsYSMn9FPMscXlz5Idn+/FGSiIV/v3bvWVF8zf/fn7QDEMu6Bhg+YTze3pCB12sR9nu
HlhEiBZvlRuOVi7za+fvyK0quTxjRHRnoNjcY23k88lerE199NwRHkxs7L0qsV5qqcQzLVD8sqU5
412pkx8QCJbwBuuFM4QgzcC8MJvoo0wUtZ7mgRGjg0c45UamGsiVypvRBZv3Dmy3oGUKdRtJHTzp
p2F9G/VXWDTWm9/T8opgVfFlwc5PLpv6LKb6brZhCMq88DYspTyQix0HuHyeOsO9STAwaEzXxS27
MK2Ga0M3VNea5aX3FuZM896UdB8Sra+gukkqJkTpFQaH2ANtrPU/fZFdPUmAoiD2rjKHqBlQeC9J
wquB29z5vvhRyKpwcEF5mL1mtzLoYGc5d8zG3vNmXCZy9J2YwKAR24B84Ke1EA5gQEpQUay63gZp
w9fti/KNE0b7po9dtZkJ3vpaJgdVQFMU3RZRP+xuX2FxSwtsARi4BVOQqaHtJ256KCtFwttLfABL
1nb9FnCQ2241C6kel9nyVnwVSA8hupI8vYYIgOKoz9YhwCSoIsEKCVdBJ4qGZhkoTa/f5sQ1X7J4
hheoNQx7b/PpaYjfLQ0NfWm7ZgCp7QE/yytsR2wkU/ZzWq3XVt74rZoUj7i30hevaOhrwDZ1950l
bh3PKd5M5e1KDWmP26N+BIscpbPjo5So8cQkI56QNsWerdlYhJPC/NLHBHOprjuHrK7LQ4VaNQLa
VF/zmqYWPVNc2jGXrU1n2TqN6aU+DYOjTk3dfofOV6NKRIiMTRbPFOri0FjjDCxPB9Vr4tYjtZ/L
4qWR0pc27FQhdnlBRgMwZs0NJ7nKHTFhIPlRkWJbd1eFympucKk37U+TdgwOEMg0gGi0AnWTZUap
Xf8CMWVsZ8jDGznA+1tiHXttjfvqSk2GTXW2+6hcGNP3WpF91yeUoPNk/5jmRguTvzwGlm++cftm
bd04ZyLLk521GrQsyG+7l4mn7euJuRqGFjPksuEHCqg6bi9IhAxzmrOykndTZ27lEcKFRzzujCty
GcVgOl2e3MIeXno3i59HCw9458vDMgp348x9/xBPfnsaVrR/Ft5BFHhO8aBZAAwSjDqhaCbAWXXm
4sDk7clMd15zu8g/JmTLyMYUxBe6oLtUYmRJbFdFeCzSZOcScNaHIq4nD0cDMvM9i76oQ7jJCyyy
ZtTvCJDR70qXwZDtLtoU1PnCY9xUZJQ7SWM9O2vuby1Gn6DE2IvyqUK225vyPuNO+qZxH9yXbSp/
SiNnSAeqGoqFSahXTaBbKGVVim3FIwfatYOTm5g6eIKaBfjAAHoC2yzWs9G561Voo4gWmSCXWwGk
jvGQfht8uAtpr1tBpgbtEK8orSS5oPuqltrn3MT2B2A0jW5ISqwHlr55p2hyf3qMXJ5Vn67bzrQY
PGOxuQfRlTwkpjYhsoThhOOq/4EnwkG9MHqnfjTmk5lMM1tlvrxpBu5iByVMMBqY2O3eF1FGy/ia
ywlpSJG57J/WxzqO+d5JEu3Zz9OMEUJygxuywDl53BAmO2meKuu+ck84QwBQUn1TVgzzZB3SMwrb
PvRjV3zXc3CaPRhk9NwIQ6ycPhoGgeph7KsMgyFTpADdj80ufRt/1SatW6QSA4JzWYdLMpdgvR2o
vdie1p9dDrUkJR5gb85Ngh6zF/iLvPSX25gXXUd4ANtzRoHgqfJiKUTbmt1huBmKMv0lrPVXytj+
arBmmKbXeHpcJ9uurTvulA6/dl7taj8xUpFblMa62heUJUCrHfngAhNRmjv9BA3KcMM2liGYYjr4
dZKIExP7WedU9wTTjg5XRwfUKy/lt6VznKchY0bu5HVBToDeM3fQax1JDIAAZ/a9JkANw9x9os+H
QUHEKZgz01p+xP6c3PrhGChSZk53hXWDj5PXxQqaB3ksYaodGeFi/WKSjVB7cG/KXHPY541H99eu
EWZ0hcnIw0rbkmxtpbt7aodlJ3z4ABUtPCMsM4ItwgFi2i5eBqirGbQ9fNzGGYEhiJJeWRXv2LWZ
jDS5IFWvS5aDI2oMxCuTS62b/WCaHMiOto8Fv2NbdhLnZl1qK/EFKbffJ6uBFWpQikMtnZV5Wp14
/e7TrnqfKm860/tgMIWb3U83rgl8r7BpcPf2MG4xEcE/g0O3yQpBM2wwYtxiBUW/EGUVdjKpBjYE
rD4IepGm+VaLOasYs2LLCHd66JZ2PmU9tYjGpHcOZJmb0yb2RjbXYjHf3FFjoquVeRcSWweHZWql
OJqNqPduDmatYOoxbboW8DEPjUpQ3qfFUxsXRmAvDnWInlDx2GNmbKeBXs7Kk9jaEFtXlaMimodo
ngsWb/wzWe32lI9VxD2peIDKSBGBfnyXJN13uGlVNBb+8qP3+3djLJ46Mz4J1FHC9RUJQ+pc5zna
PvVUSueQjqq/04g2uI/dKWBaz3NV7sflJkBPcgaUCkEf2UQb1XVv1shxS4/SYVaGdH5oW3Zvln0C
zniTook3cvt5tdpDMrBqKAD4OjLwCvQnOYWkwzwczev8lzhGMsla2doQ2aw7lDOPlkJpilEygAN+
rYfkNSGhK+DMvDOYYbsjTdRl+uhmiIt+69zliRGqbHpJFT9o7skXJxPPU6e95FCrIh0fu+NgFi5n
cIRtpQHZsjE+KI8noBpu3iBcznQCrk5iBEvafXil9SgsSMRMrQ4SP2vsWaGWpidLrepuSOdgSCwZ
mHoKxsVjjts2+srkOxXxD22pZVgJNoqyc8RLZbjx1TUVxraW6AUgAkoGIm0j1c10o2stVHq80/y5
OKXMLAIYveBhzEJEnXK+48JAX4I6Xc77xcclPeffCLLYpcI50fU3GFzke2/oP6rVfgdJgU/Vsmj3
lnKHgvBUuHjzUZ0gRUyOTeoPQTa6L12K3dlKPsqbtrh0jfYSW2RuG7nT3rk3UfbstI8g+GykQ8D5
1sp8mhV+rkqdjRHN28hZq9qDMDAlYzlVGCMYJEFaqcEmGgpFtSWWvRSNi9tF3KedXocJA0KrIzum
yhKHX6M6kPX2ZnvTQ0azAlOmv5ETsgF3vnakL+gCUVhXRRhGvqm2erRNgDpF9cgu9gXnAPqrvqPo
R0S6Vj8FpEvhiZ/WbA+hIbN7EPk4sjpwMiAiIOlxsM6BhezcMdk/UosRMNsOjWzAfnkclWN15cNf
i2o4a172VU/uZfGIdCznXRXLL6scH1MHaxhgOyXjyEvb+zpbBfo660OV6iCn7KrQbo2+fGslLg13
9uj46qAEoN/p8/TgzSPSNcNzd4a1nuuSy9IgxjubuVkKMHBBS1seJxg+O2qFcm+W9SdaIZhMyPZj
EkBL/nfCwTukSDPIVc1pt5Xy+MTpoZnco2JZcnbY1zbNjsQzhVYz72bf2uG8D+PZP6WCBFWMlRlA
SMahBeqrFXcbou99uXYxVCX32R8oGnx3fDQcLHJuirvHd1gEzrKAQqCtudNqCZwgY9I5pAlsXvcn
TKwtvDd6/1jb2HGp/xnQeKhealBb5kIcb3ppbP7w5BnfJjFFfiw+EVtC2iEcEgnS9NkTSJCa0y5F
O6Y67wJY5301x93a2QeO/m8D4tYMhNM41ZC0yDgIiQOVGxIXztriR0Uxh9gPI67ZP+Yi/0yH+Ipk
9x7R1gXePyggumaBHHTg1iOEAz83UTOMGt8P5goiMG42evnd1+PhV9Gjhh082YZDTcMCGAJ5FTe/
NZp9k8ME8TpLy+/ExaMsT4z83c77ZyzWn7kS7zn9E4N4hNBO4XjF/lkSg00TMmya9NCVgCrQTsSr
9KJBOO+V1LYk0Bk3h+nPetX7yBdxhT+xZC67tLsqRejZgG8u3SeroUFa21R3iGjxXvE0S27LYdoj
mCASfENvgxCWDAIH3tLDGpvw4SqmTG1voiUthpe6XSRVd/Wawyvl66TO024uXdkpFLc+2pzYNWEj
CqANfBRvGA/57WGRvtrmerJPJgwmA73M7VSi4cM4hZzbBBoMNgtD9wJN3Ueqj/HFEUYeJGl/T/II
rJ3qMtvFzmeuxhXly/DGR5ic/JdDF0xNkm+tbrkiscpA0cqzM5TfobpDWMaN2BpezEkjHxrLnpjp
0860yUmB3lY9l5a8sw1wlgRNRiVg+G0K8Q3kdIuVz3mQJIpuRo4rQB0NXO5SfbaIjDbdipAdMEvf
LwNRIpiqWqd7uukNOHSLE9i/IegNfhg/H/YJRKPSbs521oWDlSMuLe0zU8OHZGj9bYZyIFzq9rAw
OjbJMN9mjFE0jeVU5sveb+WBT3U2UGro/WwGecYxMbfQCZmkfVGGB3ZSf0EWOnCt0M7SAwBi1VyE
WwEGb20+F/LOQCbz46JL2hYFd0bV9vw8XoN2X/qczfMpdvkddNxiOM91sdUarcZIZo0U0hqCOLOb
uDuTD3viOqZf1ABArR9SLLFFfe50SKrYdAK7c+9xjBwWHDTFCkWir1/ZpTdzA5OIaAas3/NbXupW
mHjedFQwdYShdYdq0YwN/pyjpS9PHR6ipHVfc3RA56kfDKCO3KP0EjHWUMujeatsS99dHmP0hQnG
rMDF0qjwXG1Q6YCvtWr8dBp9EqNvuXGwq4eGGl/a3t8pgeO9cW6kFuBmzVOv4wYqZKtvNCunVhS9
t2klUC8PCT/FcIN6pZjCbNXOk2UeKTgPlp3dgQ896xSywOPR2FiaE8DNR1ss2Qqr1t4zDcUEjBVn
pee01w2eqUlHP9/Z0/Po91z/OluU4Rhzetha9p0C5RUhJ/hUYd/PfpuHmVzcSHNv25MaTtW07IVF
1qCxmMzu2kv2l5Ted4IC+tdEig9zyHG/FgliKWsvhPHiNV5QVfq5UCNqMwjOGgQN3WC0nNn8Yy+I
qRLA3rs12ZdSHEzEzmU6PnlN/myay67gjkHe0s2N2ADT51mGBGmg21uI3DUEs0nfspEVUlcXFUYM
nAVewfdI7Yh6t3e/Z9r4resNmFvJi2puZYERb6XM3qjvQ5wdD6k5bjk3XheAgyVouc1kM9+kRnfC
aZ7PSlueFQVj3WsPvg3QrkdJj0BQHZAXcOD1l3kowBii5zPdj3Z1dlRm9Cznb0u8vGBn5FpexNG4
zDyUIzpHfdp6VfYwFFN2AgqLl2vgpoLKswoqwcGLlkOGTY1Ro86Gi7YmcrsMnOyuXehbE4JoWPJj
Eu31y6t1gCD5q9XaBtdGvKjpKg/tZH0ZbjXd1TT9NwLCC3Li+xyrCFrOa1q356WXv3LYLZamX5YG
SJJrpB+WaNLQ1JOfhuHf9VC9t5Xm3YtF7BY8D9Yivy9DHLXF8NCQ04WM2PtUHMJMPn9UZh3la/aO
39nfkZ715ihcysY6vCcVmRely4FMkTOAA3AfpdKCYe0eEkolBjz2HoHmu+q18eCkKHikhyJ2bG7p
BXlX0mtJ4Jf0MVbp9FAT8LlJFFhop3evuYE00h0vhes9rnEyHgoz8zai5ee015n7x4oHav6i7CMU
zW/EpgWRVKbrg72Yz2DzIjW16J3tfGvMWJirXjzX8HKCWaon5Rb1RZnqUYfo/mLY1aPG5kzHiawp
aTIUTywwDW649n1/rMzeDJppjozeei38NIYeAQ2yE0Nk9T5UoTl9bxz7fPMmpyu6cgtPqy0c3AuE
JJld4sJptMLRFVsDtpw9ZbuqUvCi38ZKPLXeSnlZb7tWokabXgvhfOVW+RW7w1WvbHknLVTmhP/s
BonFHClOplPEkHxGj6FCzcPAP/R7k2uZPl+4vV+V7b5bhQ05rdwDgOR5s/W7VkeivyILnWJg7xby
BIWpt4GXBpcHBJakg9NsUQjvEEq+jp314aXLQeBRXRv08voY9v0NQrbkF3b2OCiXwYyKBMKHIOZm
A0DxvgP8Az6Xgivdr3GlRVNdX0iPI6LOn4IiAQ3gtMXWnwgg0ImzsJxh08mFe5UTJUV6cBM8A/3o
bojgweSY50+zlUV512MyEgO+muSiajoLBdPBxjYjnGynFHcVWUVx1HjJI3FstFvFk1uOkUjW41rm
9NtHaKi6f9C8PlKOgzxVUE6YezaQk+d0+06igyJxY9MigQmW2f+et160wo9ZEZbFTYKDot4p24li
LUF7p9mH0r2153yU+f5y5BgP2gZxvD1SrmtbC6STaXSAkqZd1lTEoS2bXuOrKyUJWJQYQJzu43Gh
cRs/NK0bTdhneR4j23YpSxE+LMMxL8XZcOVJ1TFLeolK7gRpb9P/QFYpjEt2I9+h2CxJvFddG8ZZ
zq4xNMQf4JzzCDCz/JiHuK/OcAQifBqftTG6t/tbkGJ3BsR24vmNUvqbftxgXki2SPzCGs6HiDH9
c8sAmXNMNfPTXuNodeuzXo/vBvvj0gBKdDnUG/4h78VTR+etzoE2xD0br3OuuvnozoCcO3Pre/5l
MIutyVUFN3lUl+5eDXo4ldrBGdTFHIYDk6Czqef7pGng1Gq7oTDv6iWB/OrhWZwxs6naCPsa7fYi
9m1XHIhQJjVvedSncc/qC9akJN5uQSVT7Uqq71yrM3jaZnct6mIJurl7EDauO6s8pgJVisBko42z
tlvb2D6MCYsc4GvR9ucqWb4NenzvlfrHBDd4V4HZ3TTt+EM5pE6kVP4iDTV9OdR1f9LT5mFGw+Ra
44VSYSKQrowaxllbVATGyWm7O23yTeYIQA/4DS9qtZMtiqf7uORC2urrtcun8bHxCSMSsogyl86W
V8LEKiI5qChus2eb9eDF6b1EY9bbCN4p2NXc3TnltNM0sTUVYKms1F9VC/MWI5u+OPBXKS5ls2uL
FYBN70ApKLbJ2lyaIWW+4vMXoI0Tk5iq9rsOGWsjDf2JzLEQFfZWwxXvmdABRUarkAZNbC4VG4D2
NOcLcOoB0Vjq6uSBc3tyOgsl7hQfdQ2xOvi8FWMmxBxpghIHJcNsKPGByPTeoz0WMvQ81Bxd6uu0
MarXWue0JeTpJAu173X2M2Yl52oES9fPPzptTbc9OWyc5HrOtRhB2ug/uNgI6dcFKoMEWUrjoXH8
nTPytNXFfLTh4UpPPtHRxbevshfalc2JrY7WmzGAqaKWnahfoJQJbp2a9k2V84eTlHeLyXWqbT0M
aul7QkoLAbr1HapzAOLpNVnRmlvm3if4L6UxxlxrCul3RnPNJ5pmYOWtdgTq/IYuuaHntR5SvQ/L
ioIyS+6thEINuzFJJGtzrBEQbmLXOeOA293CM/XeeM+tWyOAsceePEAKfgsBOTAX7b01MKLOBXV/
18XukWSMg+bThRH6FX/zTGmG498Z0VBYJw9CuE3Tn4iYKsTwdXDVQqOxtC7Ii3ESV/g5yaTYFFp3
zdDRK8v80anKecanJOEiezV4rRnIS4HGC2sSrpIaD8KCDDFfDp6DrL33ACPfgELNLpkn5y711Vuq
594+120HniXQ4AZ2ydmmM/oNC8Ndkt4KwrEJmfZQttGiR/NJAkKSP+lKfu9XonXmAfFopVuvsUy3
pWPA71iTC+OfPbkZtB8WUqyAUGLBF2K3GnJf6BYG4XylStdeFhtYTzvgI5v7vdDg4jltvZ0LHZnc
pLthS2FMSwWTKudADw06sByq3qxn7poN43qY+J5DuAdh29J/N4v5dR7JipRjxTqLEZE7PZN5bHCR
qIh8oju6s1x08LaAdDyMzxz4Q9j2MkfXVv8sbVisK0+Qy0Bss6TW3sz8Z1cyrWxl/D2x2ia0aXIF
pl89gPKh2+YAxUq7qHbSqM6WN6nKg5UlJ28WJ5sKBi/ZZwaM19e0z2nVrzpgbQDmr/7NapGbPp1B
DINOW67YqCe8Az4qprTYLdhaydPaNSvEtnY1P1oyipBBj8bHIqcfhVEGKR0Jp+j6AFLLVcz5C4Am
wi+WU1ZaW3NlyJAgvXJLbFOA3ulILlowigxoXnps8uFXVhRnhxHTMQWby1Xnp99ZkVNCt7PbV8O8
offy0t80sC0GGO2Fg1V0inedU26ttdwjlH+Xya24KTCjZ2QOFLc+t2WoX5J4zsxp310AdpoxPVRd
+2iY011BP643y+dhgiQ1/l/OzmPJbaTrtk+ECABpAEzpXbG80wRRpZbgvcfT30V9kxZbUYr/RvRM
LYEEgcw85+y9trf2MMXQ5kigXgWPSYAssrDrrYYpGZbTRBv84o8LnqZ4vu367LmouBCt+AACTHmc
NDyFhm57YcYHp25eYngDQIGOMmY0kzX9IzBqdy0JWVk1iIJRolGExAbKZL9C19jmH2FnvtPuA4w6
sEgMjkJPwXvkaOMyKP4h3WLvASUFlAYWL+1FxWw47M55lNOIttKjnKtqnXJOI00zvijT3Qc3TLcJ
Y//UCtZDZ4770iDypqq2bPH4Heo7QDk3oe3zDYvbogXMNM23I2btseOJE1hIbBs1M4nhh97L73Af
/wOF41mNUEY7M/nEffEuCbpYlAWbFjComeXU37SBu84CSFku0bMFHEf+hQJgE92lLMLvo+z5w2lp
Qei3UDdqlfsJKdfzk+FMnx6wdaJQgr0ps+9YdIiVGedm6QLsomEGPIuEmJWfJ6CskF4toyJgzmrg
3PbMDhxft228dFdW6tw2ffCtB3hCjPEexuOTZ8AFD8O42jHrPPktOSSt7T8orPepdvdBQG5ro8lk
NFrzrWyG1ZixwqkMGYC0eS5zug5GQKxlEFWfOObkZvaNm8QZXuo5o16m+ZFP3WMcVrcAAdY9+PLT
mNsM4x2rR7NOmlUa4iFX/2QJaqDEPLJdEWLcncbwFekcTThJ7i748FPjju8myu4qsx9nBB0Qf6wX
NXl3s55RaOUHulhsk2Z+MC+I4iDYjLrbgk7c6saoliqYNn2liJoJygflD7e2gSPfA1NIjCs8B9He
TbzaSyj/ROakWzpQJ6eOOUt41trvgmUTgjwf/EovDHIpdqUr3+w6FNuEDhoNoXte/DUwm5uwT87D
FAL0kaXzdomwKCrvNpH1JrHNcY3BDqNKCr7Ot/RjWlIAZLNP8C7tk86yODh4IUQppOahIrRgNM5F
L4OdbWQv7H4gmaPkEvsAM7H5Lgv/rjOhi6AcuaS+vc8h/K+4u+sS/xZfio+4nI2PVf5HlWfvZaY2
9WjezchUdoDcYDPTe6Mu7nPgUUSq7mDGQEMkGkVf2gWz0S6d+QNE4gMmzJsAWmeWzyuVjTYn7+nB
NUGKjPTHse7zOjMWs/jwLJXhWyvDT2dkKmkypH6ZaYpVnQRGFMBtiew9HuJvqgoONWvtmHf/JHN4
yCvzB2HbvKmTenAIZkCnRVpWva7QBOMsD03WnpK/SvwhW9+OfpNA/+NuySP8SclyV7c+3sxgNXnm
h7Y5kNOJXHQQjsIIRmwaQU6Bf+KI4ZWeZc+QGAUTMAQ+dP6PNkxqLCYGbQMNy7eZrEXi3ZIdiyrW
rgTK4eANDzk4gpy8vuUlDylPhnMykR0h/M++HV5127xQUx5zhZY/6mitqX0Q673Ouic718uKOD8P
Gc4iHvHETSV6IP3YFDxqIjsAKT4POUWHmx7ICb2Y/KBOAHAUCVTpIBQ4gZi0OB0DCuALKT7xiajn
MExvOoUtPKvXTGf3hA/cdIX50VxGkW0CPBfS8z60mkcC3x6E2+4DyA6+mFa66E/kkK+sjoBjoQ7C
p+hzNNxfeUpI8IOoStKchTmJoszoCfuLOe2SrkI/EiqkxE3WFlO1bL0K73L+05Q28+v6I7SdE1ny
K9sY7wUBue7IuKDJTm0JI01b4AF4z+uQCSjx1NJ6jl11nKWBPSQq6ZBeos9GIN91B7MpMk9eThOO
Zxc2x00/WFQXzmHsxIOD6N2p1GPQRoyQx4s9wNk2EGHrvlj7UbINw57AQQwBcDQG0G3gCdYZ89sx
NEk4ZVI1dnjCm2Qb0woYlQHUzD+XpAME2fwY+PbK7OjYZgXIbSciqoomb4Un0M2sZxH4uzwoD3KK
NmZV37ad5ITK6lA3+KEki3k8kXyEATQzaElUSF2QdW6csHnunIkBCC9bjTQwn4hun4I7SJ+8Okpn
K7ZhWgLJIevzrR0mJ+rcdR/rHSSHo8Cqi1iTTlbP05zD4QN74YzHbHbvA6UPYI9oeAGitRIazJd2
ICSnLe31Q66GZ/QYJyq6fY/W09IcZcK+XZZzfit64wby0Ckf5r30gAqCFPmRS/q8RX7iR9x7mClV
p7ZpT1/ZaVgd/Ng6GTT+qhjwtzvfjTnqglxn+y4Dr1pL/zFLUGH0JnntqAUXg+s/BTHshiCR95aZ
70MDGi9TAKwM4xYa7k9Eg9/o4lJqp+jLEoRxUHVbSMYRBDaLcbTJoJYOIpvFBju5saG5w4RkmsdD
JZ2HWZUkZ9n5KaN40OOwZIq5Q/XMU2bgTSRVVywNyCCjG54mvOtpNp377qK+cxhGWGcYr/cOvImF
RdO+lBa1S/hihmIf8zn98GIWUi7m1OLcFoCrZcdvl/TfC5w3M5SdkXyx1IzOTCaWfeo/znYGY0Rt
J7unixrejnAQyNlb1XAzUtveykaes8xeTkBtbdQHqYE5ZlYvVTWdGjsDPSU2uMd2OGE7jJ0cZnHV
PGbAOoImuO8v6HyJNXpsliQTfG860EJlctLW4JwT4mBV+StY0LmFZLbs4mHD7IuNLt7V4EGFS72B
CfFG5cypedaeCEU5Bwp9YaFGvKTkQKccSKmunAODjyMS6W7HlAcSuNnTLwSGk2kqISNV+yRmGtw7
4nshTGvbc40jHQPyFroXEUZbH05oKxD3l8gZVkZE2JrUZzE0BAdT5IbWtOrM0lxant7mnn1KXajh
qhfiZjTZtWf/CboUGa1GffIaqhobVGidpLeqgx7V8lxYLdnVpfbvqEx3kVEfBFi1jqTOxo7WXm3c
ah2vpMHEKSRVFeuTPZUnvEQh02/x4tfTi9AONti+P2Z18BQ44dmPGngLyVtH39Ohocn07h6BeLjM
6nBaWmnz6GIfR+C1Ti8GbQ6wmziQP0ZHH0y7uQeJd3lAdw5bJB1QgN0+XkQ9kM6e6oeqppTiKISw
gjQS7EIjqbLRcMcPFJDvaH+XuGAdENbg2A3KoEs1VUjAC2XNMSpdBxFaNaOKKzgWAkOwgWsdaPsP
33PE8gJrD3W4msaQHKSZsQvhrGxn2yYl7W4i+pLAyePUDNVjFEYbO6ZQH3W/D+bxU6JMWfVO+rNu
HHuJMuuunEBVOoS2OANGtSHlLEJoZY3dKrA39MSHl4mFDbwf/uChTgCVYmxFFFMuwhqwj4G2Yz37
863RV3dVToPOE/CNxKd2XXOdaw5j2io3xYC2TVqzdWtb8hAmKD+UoaNDTJzobCYDclha5uSBMYLN
0GjVjDF57fOVPYUPZlG9Aa04YZI6iJH5UNJBRgi/dVJ8ZujNzpw2lp1Msk3EiPXEqKdb9435vQIG
ErvtnaPly9wieii0xerWLzlhLscYE2g0WyQH5sW5p3VXlg34vcg6M+2/oB7yh2ymVsO7ByEpQso0
SdJx83AjiNO2dd0yZ/nlE14MXRNdgI02SKx5nxQ1UWLti/RsuY51ukNlz+dT6tbTwU1glMCNAbPS
RWRcE7iET15kCVGm6fdO5Bp0IE02hMyP63CKX03CDkcj/2nX9oeZRKyc5X0tWQdt+L9BB/1Nd2TL
jLsS81lNRxgZQrAeZ6RURJFV+Ltknd43Hp3GGZieNyTfrEHtBdEXsLxrHt4Oe/c0nKteLtG4bnxv
esy8X8VcuwygIyyYt7+5FxjyyIzYIveKsIdwb1gAjIPuATvcchzFsbxYDktfb2aso3kePU9mgBrh
vbyIdHGoPac1BADRkIMUG+CxMzJhNxX642UfCLbyvnpmRSAHzjUp5qEoe0uJeXRleGb5USeRfRpM
oA+GhkVk6LZflbJ900nxEruJv0IPYS0Kp4g2dV+CPfbDVxEk2zYo07U3de5qLuj4zb3aNOC+6gZd
R+jQONU+RYDf7YgTu6dmAbdJ3xIp5MHuWKd7aJiCc/w3oKPwB6Fe1uHOatJ/BBMiLIeJczOnCKAr
P14VHJ+3oRVmt2kfA0dApNEI9Tn2U/uAzGMnslrTJhaPNW+0O5gLP1fxwTPAwhgzB8Nax+TR9+ET
j7l5dptq2ptt8Yyu6aZl2V8w/b/txuF5dkmPFf5YUOAwURPO49gUsLM8wPgOoV19kd212XwHKvim
mPDXdqI6FuF8zpDvLAOD8L1AC9r77VMqJ/5X92nu4IJHYdMzM2DCpEmiJ/DOpQeVZ68X1/yisppv
QkHgLpqjSzsTTc9CDSG5rj2pE7S5GoQe9II1MEbmvGnmMofi/gcpGaqplxyw5k4QHYn/Y6yHVnDC
S9/KXaxdOiE62pWG2a5tF2FIKe0PIywftV0/WnC41oL6EzcvLaW2SVZqiNxTUaP17qLw3kODXw3h
G3FAYEk54cRp/s7K8tDnk7pBBQglIA7XlIOPQNPpIUtzWLpkGjEtZcmdCZGZGKSuYMGBNkDst/FE
PnFIS+bvqafEwkSTdY66+UEgPO040PkNMyJzYH6R6Ol5skhGUtmhQFofluMBvfLSnOptYHUmLB7r
NuvUOo31KhmzHiBuQ1YygOOMDJvQex6HvDk41vCSh+m3NBt+xh6SOjF4h3lA/hNzALAn74XS62i4
GQFx9BFReJLT4O293Eb529zHZb8uwkswLNwxSQB1DHRqakixSfValCQglJPZQi50IBZksIWsML4N
JyjWFjQokliK0fokNJwcTTpTzRKcCMj5KlrFboQIAcDu1rYNLOsu5D0pAETA+bOC4Uj+7oqhHSJc
I2A4GCbzQ9PO9+Pog1gX7jGYCFmNzcw/ZfnAQHmS1aad9FlyxFTziCSjDRLG4uxOEGwo/LR5qmSH
mkNuM8ytPCz9ys3ix7i2Xu0yX+eDcyBC9sbpMC8Y0kaaNj8aLXQM3hzGXZw9DnRZ9JKDLJ16Dsse
En8ezBuz4vvUjeyWSAbSRWeYJ5cQrYOO0WJ5ldes7dGfVoXLWL11wT0KmG4tEPPRhOuoY0LIRYYs
tL11UhZYQF7ZLkkKNr6hpd9PWPRKuN1HLcQmB85d1QTsNtMqHdXPOMmOvpMCRG4uoUFFs6+CoVwW
CZQeAa+0FRBKyEXGtRsRsWhOq2jwwFkKHzpckCi0Vb5BrKAuVoAo+3PkCGbfhbsAGG4sh5iOgUML
zOakmTTDe1iV3+ntD/zeuiPD0HrUNfxXpZkstlr96CfyVbFbx+vMdWjbtHAwStd8C9vpKadSMWvU
dsrburZGJBeejAivX5x891vwfjFsBjIbUpwsKEmatekX/Ucft8fGgydmBnH25FvzfcLQ3DRIo+rU
qc61/ZSYpPGl5q1L5ita5lQe+XXsFXd/NxMRshzhHuOj55NNOjhNynhp8+A+HNIbh62ZJi9pLOx8
wizaTV6O53HwP0c5PBqOcYx73hi7whqOmp2ip3jnfq1r1wUkn7iENhHcNbnJCbpbxABZvHAserbg
fIyRsac2Dze2kLTyM29PayHE8A7qItW+CTqEQaqgfqOzSSRSnPI7UNfuYweQKtDWRyHBIvgy2uUz
9Nhm3McjKnhoAw+u3X7kk77pGGEjTtqVqiVbLSIPKqLuCh2yKlpd3FEIUQRhEF1ZHjtbyWZq9i1H
F1xyHXj54BJrBmAHXAlZ13XLcSvxq501Jbc+o6l9e4nFNKeIHkIYncwm3iVsZ5h8g4VRZNtclN+0
lf4YVG4R/hq7Sw8w1SZF5E5ja9gmwKcYl3zrMnNPWDdubZQSRVRN6PsiWnPBe0sgWV24O4ZKoEgD
Yz063jLidMKr/WYb8r0DHQM18kKzDKx3pVs+Slqd0JKho7H8TU5GRF/F68kKd1MjdwDjnnpVQUI3
aEASBbB16+y5le0PSuTX1hqPaauehrRf5xVULscxjwgQ91ojZ2HqEje1gCNRPSksZcgBeWJKgwNw
SAzjunL0nSMHCb8gfHBbTa7kxUXBYfYkyO5dtJ13LiMm80H/3e0r/hazq5QzyxhHxMHokLk7BcGq
a+sXTUrIzi8US1/HUCrroiV5OC+ByH7GVvGQcyCDF1iCaB+3wi/3MNPPY9TujIGU2r5FjAP25bVJ
p24hS1K4OF99w18Sw4XzVozcYJFCM7Ny7Fyk8vI/1c42RpiTB9Mx9FH4jZhwJPTtqDtl4PiaMWZc
US27MsLn5N9jcocXGR0rN6S9GJV7pyxI6AH+LjO/X1aW/R5pQ4PbgtLHXrRUKbYTN6TQb+IL2Jw/
99pPK4b8Wghv287F+1RHZyNibcK3/F1jjEEwWn44jloZsWgPY4OIQho9OYPRsDQ99daQWbfU9bAM
M2Y2IVXq5AXvXklbt7Bg+hTI/cFhM4qicY5cezKjVzallWryTeS4y9jWD3i1kTYDu9rGnniXQfip
G4CWcS7k1nYa62SlpGxGBSUZXaMLEbu+h52YrEaOvZsaRQAjQGvfe/5TqoaT67TcYvwkKs5gucRH
v/H56Qj3GOtyFdbVXZGG36q0iBfhRMkI1/emRVWzMMvuLW1mbx0zJLL5d0HeFK8VLAnD03LFIO/G
c+mOD0a8j5L8oxUVyUYMSfzpp/K7JznqxypVa5/UZo4W6b0RWHe664hYJDrFMre+ckEIx0Q95pjs
ElwDaCiBmYH7EEiM+y0AllUhxYyawH8BxXEAXEq0lF0dEpGcEvAZoyIJuUZr2jirnoNSEwWojPOf
hmQZsEISu6W+C3vVc9cn9mKxqp3ywADhDeEC2YdWx++LhMSwQhQow4FsOzBkonxvG7k1TRq6kOKw
k4tb27G2VtVn65EVtFDkqSDotDSNSzHfNbgQSiHOY4YLTsxnyp5NaaifIcwJXs5kQ3/ltg5N/iWH
uf1EDCwuF7/+qIRcm4N9Wwbzqpu1Q3JxeKsi9EQjiHdN+ZyWiMSz4BbT9WluK/NEgSq2oWsuJ6dE
RTZ+8zJ1rBPzvrN4AxLtHH2KrswJX/kUL5hKQdBT/xojOEZ6n9TUiGeKgjjp3AfXSyvJSVvjmNhW
fwoLsM89cgc/ReWXChpV7GNrmxb7EXEFwB4D/dI0ipfaCEk/dzANMXK6rdkXl05RPOCozlZRI4g+
dFzOO5Te52HgCJXZMKubyP45+91h5ldZOWSTJE12EQ4QcR+SjxBUHLSDweHcFuyL0agXKFg3erR+
Dn2/SlrrFIwkTU/uCw5dFpAW28sYJSQ7FVmGciqsYUOaH26l9zZDpAg8sCmnM3FHNHyNVZcXz205
Q6a10NKkBCVg/uAdWE+pPW15zyY6BRRbEy6Eg6imd2T7q9EIDgp6lxE5NFna+kbhDoQNA4zPuxBM
EcsWCwccKU9/hBsFnl/Zh+T0sO0uoogkH5kSo+qNB88tb1vEsS2kVsK4fhpO8cMpyx9atD9ZlIOt
DZdUZS1jP6roWj2wdBEfy6i7/EQedq/opjNhPKXjuNLBp+GA2CsMgssN5hC8Glm4C3AnUSMfpZFx
cguNvTtL2KXtqlQZiXDlWYdMnGPvo0tcyKdA6YKOMx5iiScKsVtGcYuB8dsirqITR4e7ORKfHiOe
RR4OqMUM4p8rk1FE2zIyKWFIoujEHWhu55rRjQ6eDJF8tB4s8bkuXtOEPpbI3pEHneeiPtmVuS4M
lpmKh6LrvM/6wrpJogBPGgBWchswWdSH0mgIeTZog2U7em03pBtD1emA+86uexa2Mi5S7huUvsu8
jz59uDZR2aCZTQ6IC9YKDLMAfh979GlLID/SfvbL/ITyJOREjlbW49kuR1qjlWR6SEg5s+t7TCcj
WuT5xPDgFJcExEx2uR1NeciH4qHgvc9IzuqqAc9xcq/zat07I6MxUjY6gqxpKG7yUT7T8ZrINA8f
VMrD2fneuZfFaYjw8HkIqlL7I3FHGmQJoWXBjd0bhPMRdCkZC01ZwowXBVbSbFTePrqj8Rbhw1ok
AWPo1GFkFbTDty5tv5MD8SAj4yZ0xy1kiHWYBCvScFGPY2slAsD4YTYIl3jgXxKK8uWMtr6KuD8o
fCUqI8Enxh7swXmdmLtODDXH4E1L8wS621xHtnkOrOjodf687RzW5q5GueYM5F0ipUBQ3Yj3HLro
IstA9l04ZvaUk60XmIwMm3i4n7u4P4AyyQ6Qpt683CJXA0tDJ/atKW8mgayapB1au5H8Rq5ishwr
BKX+BGbcmdcMER8AtMVnajm9dgf9AeW4/L8BErDje+CGpcDCDywEneLvRn7b1WmadV69T6aO+Mem
l+iBwiEnJAndY539xcZ/xWP4dTm0dlLihuH07F1BNVIZ9BXVnL8L8ih91brPkQ336qVz87/Sb664
Fv+7ltLgH4CvuDgNfv9qGTP7JuuzcG+ChSGUJPxMpVOsjN4jAdbE6TWabLBmZ3rkoo/ph2za13rA
z+QSjX2UUU7gR4Cn4muQwfUdUCamb5t7LWxugWPav38qQpgqGoSjs9N2VdwVTe/tRubdB1nlxl9I
IlfEm183wJFKOILBkcUv/ful6DLPFkF4wcGzMXDSsTFwTCMOY9imCH8EsjOCAxatH5wch5Jz+/U3
vWJE/O/yrgbe5IIXAdlyffmGslFYOAIsVbyWuv/B8jAuKu2rvfLQfX19uesbe3mSwTqRd6OVB+fn
6tsWvR79YuB2FhI3ltOpdK+pTfcMzNX6/+NSfCtFC82ylXVNv4h9U1UUbIfCGUnG4yiunu3cSFFQ
Nz18zK+vZv/pRrounlTXdIXU5tU3i4eKdJ2oNXajAFbBMLDsyg3GVfUqTMa5i7G3+mCDACD47qWR
4+1IvbXmZ2lCguZYHFR3Te2sNBZ0d9+4dLlXRRCN1I7QbSqAn3zBQ8gPCOUyR5CMyCXp57WYoMgt
ulANP9PBGiywlLH8JDxMu5ux7rGhfP01r78lL4awLG1Cub0sRNdLg8gdP6iGWu5G06+6reWzJixS
FBot9UIYlovMK2dv9X++qGkr4CmWsIDfXL8izFtFGucB3OrJwzuJjHFLQqwT01A0bfKbAP18fcEr
Vov76/XnCXVMVgALLNTvLwV9LYjkRm/sQJ7Z6wAx0JFiqHoQM4JSSpLkRaZE33190cs/+i9yyv8u
6miXs6ZN0oFzRU4a5WgUndFmByNniF8F1by3LJi/VqKmv6w5f7qU1p5WpmVxsWucmxv29IfILd7N
dWqt7NAhWwx4BJnrFDJff6s/PDCmw1JqXR4YIa4xV/5cde6g8GWFFyxsM6Fs0RwnyFSKo7t8zrq/
XO8/ABrJHglYy9SmUDDcvKule5rdLjTCAoUFU16SescpPQ9jeagNCz9w032POqtJqDqF9+x1VCBZ
k7SfVc92uvLjocSi3U/F934IVbxFJjP9sMleOWSB2Q4Phgq8ByvNaKeEWuN5n71mfvj6jl39OM7l
C9gWuhkwT5Yn9dUXcIimnVRoevvIFP1nbDKSoIU5D29+FlIGfn2xq93nfxeTzPQUhwjpuFcni9SK
hgF7kbsf06AH/5k1ElWNJkk+y+35u5VoiqXKiC0AJXPZ/YVJJq52f3Z9JcXl3earqsvP9fuLVgHW
6JvKgTjSV1NxqswSeIZShCnlBDe4dcyAvCslpHlGcPHJaZPoOwgQ+q59SQ2z0qVJo0EUhnUex0v3
asSXw9Gc9NQcm4UF2hbuGerjsETFa9rwpKxpoAXQTgUik6w7VYlX3xjSYl1Fd9fNRN/WFEIDip4E
LpHbH5tB+ycLOHFLkLPtHc02JokwmZQw/28rwK8fQ9qChxYQsqXcqx2LFNhoaNzQ21OeJDexcrjp
EUfuha/EdP76h//DU8ZWJV1wW9pxbCV+v/Ol2Xt0M3oL1mZfrLxsCB6M2PcOTOD8b19f6vpHltoz
LS1t1xEw05zr1XSIM8N22DhRAYzyfZ7xtV3Q49XfnuVfT8u/VlDun2d5NmgvtgiHn+xqBeXoXuTe
mOu9QyLdvMVF4WHMNSYfyE+MT50go0C+tMjjLuPxykbh36R3gxici6w/0i4VuiBVNfLrHEURWo5t
1mQWVGszmZvvX9+V/755fFheOCCHrPgcAX7/ASpWDl/3UtEc9dFje50FlAaPWFQTbd5L9DnM8mdE
NySOfn1lDj+/bzWArckc0Jio4XS53Kur184EVjDEZLftjcT0z8wO3ANdDjiTQwOBB3sezJKqr5N/
6rRSMxKlkLwE26b3SLa9prLKEfGc48TK/4nDWL/TNqVvAakDQYRoA3IlDep0tZSuV33ooXdvEY8R
oFz0Bo7IwXeCZMUviFnCzcIBuKzZZfHRcFrrnEEd8hAthuCsi0L6BDanBlGEIN4nMsva5AnySCeQ
8bgTPWFG4LTg2xJ7lemwAiwIjYEjZ4e9fZgD8ljuzYIspmUsMKst2A/7O9YiCB+1N0MkZDxkL5wy
s3+0RckEUZLi8W5b3cSk2EFSzRiIkdbCVrF/mmqbfgDyqBk0MEbqNXlIYtqCzMbB1ZQhsVVYca3g
tkrF9DqbMXGPZWbdALqm697QKf1ecK4Xi3xsm5uOZiU2GpbfiB2e2nzX9BkC2ikouidmWx16mMmt
MLdSOWyZ0M7HJAuhBs+qn5q9ZNB76FHqFmsxjPatGQ/0BHwQOwpnh6jbJQs3vyie3OmnIXxMMbJs
+SqmL+x/+CzZMRkRkyw62N+nbu6Tn+1kyxnIGOboSVg+Ek+zrC5GFkaEs2YquR4iRufrpkoSAghT
O3slfqW+yQ1JP0xnpECjpKYTspaxEd7gOxqTTSHcIt0EsUE4BjATqufUzFO8htlAfhGgvA76WsO5
Ucm8nFdJE1fIr8SAq9ewWlwGoDq8g+mUITO8FpiRFuB2mayK4e3rt+LqoHJ5J9jyPaU4aEpPXx+/
kNxlmZJwdn3XYiiYpS5c/HYgPKyqS3T2bZPffX1F6+qY+euSVLwX6iiVPcek35cAmUyhHKfa3xth
1hAIGZe4elVn2UgL/AijXq+mI2GZEDSjMYKaEbXRs0sP6nUoh9mHGT1CESd162I+rbW/YepIy1PE
ZfU2umBjvv68/1nHuUNAg6TrOOwcHP5//7ja5fTmskbtOR5ouR91aiDdZisN/nIosf6wPjn4ZChp
LFvbrrp8kn9RGlO6y9UYm/6eTJWBLmDP8IYovSHv3kPfHr1viJUxxNhzZCWIjujIbTjbgETTSQ/8
DZ4kIoLU7b1lJh3TJcezw7iYZ2GQ/+Wj/uGpcTnaOrbFneEDX/+EJWIlnxC+g8Eaf7zgtk5MLOd7
dOZ0hD3h/6UxcbnHv21xDpY/grlYvD2Px+bqznh5AFAfL/BBFPBtWtRlJwek0m0xiDdSzaCqqBGn
UMCbPZBg/bed4w9P7GUXp11h247Lf7//MPnQacsdhbH3gro/VGEMrKXFf5TnXrTyg3Tatdqn458n
8Sou6A1nLZGQY0JK34QC4pym6AuJil5ONME1Q98siuL7rx9T63J0+f0eUZ1eGhpQhL3/HiqRCguV
R9CaTdeL3yFC6SeFzKVFv0bWddgEahs7yLgZdRpAJ0pisl+jyifsl17CYWiHi/61jv9y4Prvk3Kh
4fKcmBx1wKteHbiS3E7nKJqMPZW8vRtq2muEYBcATlZg3bO/rC3//aG4msW7ysvDFq8vf/6vN8jx
EddUo2vs+7kFK9ZNxqLFHrI2NR3bFEPRulHy59c3/vqt5el3Hct0FRM1l9Llcgf+dc1M5GCr+sze
AyUfVqxaiJpVNy19XDP7ry91fXj636Uk5zcNlEddr5wRRqeZQVe2rwMfHAECtHxhxLI75P6o/H2Y
CZrj7MnnzgIJ+vW1r5dBrk3rg6Mb7599Abn9/jULuOd+m3bpQQqazED5Ivsf6PDJ49eXuX5efn1F
aTk0k3iOKdF+v0yb+XZsYyjea1kFaPcwQuPeQevslVtU/u14SDlYlH+5sX/4DaFRY0ClKKAuu24H
AmOtpYncYX85ST+xbRewOZWxl7Ga/nIf/3QpYMaXaA+pBY3I37/gMAaC4raNKQty1MSjSPdlSoq3
lUTRXy7l/uFafCdGKXToAG6rqy5zEQk3NImI2Ru2Sv4pIk/Oi8po3IcCr+PO4WszVEmtRwdJwxOp
a0QM6LypfvqYgDZdRCt4k0vscqxXZbiyIJggQm0IW16MKVKXqJgszEw21lOrhH7TdIJpflW/THmT
v7iZ9h/w1rcPFq6k5wxO6itQC7lPQj3ugyIxLhLkUO78KoCG1RoMhhjSxwvOw+lGtrPCjeuL73YD
4zAgAbIl+C2LUYIViqU3q0jg4iD8EaoG8klsGCViHuClP+00sbCJzT0Z2laW3U7twFzfiXpvkdQ1
avGpgH4PaBD2GXlAhD0hJi/gnoVWPTEwTiNEHkwp1XOUxc0Dn2z8xvCeGSHOtGSVWzxDu4oD/2kM
cqi0g1+cbNlpRsvZ+JRIsEVJWkTbAZDqEfBDd64pBvF3CoRgvcdgZba6/KF08eLoscz7ZaAasdPS
E69otMHjxnQITllT13dR3A7V5utXzLq0Uv69U1zeMbptWvGSXbqZ19tZaXJ2jgtj3/ld+VQS04PO
TTTda2i6kv4AIRI55mDwIkV6m5qWcasGdD+xWQ3/TFXiy798oD89pkBXOUnQJudRu/z5v1bQqNaG
TFIx74OobTZBi/0uitHSWzX2/6+/+39qwF/LGC0f7qYSHLSvVmvAsmpO4CsfAmBqy8Iioig25gfk
SJ+0ukBMksnR1eNNGZECkNGjbvNmp4zpGJnWT/IK9oz72pWSzbyqimY3kzdE0qd/N8To5CKPgLy6
dDOAvRLFDD7xZaJQgnz9Jf5wv1itaJKx33DP7Mvv+6/7lSdRgVGB0xckrP621zEjS4qkDXmd/4+z
M+ttG9m28C8iwLFIvlKz5NiOYztOXoiMnKfiXL/+fvR9uJFsWOgLNA66T6NDiSKrdu291rfUleX4
nVgKlv3/u9ZlIxMFOQGhYaYBKccPHVEKbyo64QF2LIMQZaS8DEAB3IiYAEeygZYIJO/KHHBZEi+e
V9+mieIJ+uBwfi9qCBma8Ag9Q9sjj3a/DHVDPlfh3yxz8J1DmnNgeKwAc4TYmUq9vVL/v7Pp+kw3
IHuD5qN3fLHx+SERVyWKi2MjOWiPpdvuZg8oUImNGQ0Bwam6yqc1+od6899/Z0pONnqLzhjapPPf
WSSYpe18ToCRzPHarxz9m2PkAHiIe7lWPV5WTst78e+1Lt6LDNfvUHtlfDAFIwDG0QZlE6A+gppa
2ROw6MISRiGdaUTsuS78uYMXCvJtgC42z/SnnPR+xkCPCXIKx37X1Zg/oUgLdFvIlX2SS/xUky//
jztEpUfNx3pMT+/8DtHY9pzc9pIDZ3jz0HlpfR9rDEsMBARfP77U8kddPoRL92jp2oI+FxeX8nBH
ylozEGlpqAGtxiZOy/RzZGqluLMKu1p9fL33XvLli/HMEw9A1Nr5V3OzsdXbUJt58UzpPnakXU+f
yPdJfwE7Gb79x4tZts3RVpABwjyU7sj5xcj1ht3v5NWhYAK0JyuvO/qR6WB20fqnjy/1tvm9XAsT
CS1R26ZuvihKDC/JYqjY9mEeDC3cZrbbqV0NYBNQRCUXsZVSAAfa2hva58STvya4rgACXS1/ZUHT
hS4K8ik3BK/pdGQSguex/HX5Z1Yow0E/KmEK4Vmdv+RjmT0UOsKRn67lafOdgUVoCGjrk9op5joF
Updlo8nyZVb90ScG5htQT/vGwJBOCk1VZ6vBbop8jeGwpillaskL1oyxuLItvXm4uBX80HREDQP9
weW5BfY11msG5Yd2VNU+yofkxvTrEWESkj5dq9trr/ubap4L+kxgX7UV5pux7Qh3PC1lax6mCWP/
XR57/kx2PKSGwKrF/G0o0QvtZauybSpGT2IgyiM4UnVqyFvp9DlZBgrzyk4zCz/f6rRCr+w8bxak
809oLN/gn03O5ykAnlTD2+m0+aftReUm0ptnDZ/berZ0Fyna7P+3AaHrLNe0QTkz6jVp91x00pvS
Lry+DhsEYFGKL6SUL3qtacfaApX08Wvwztejz0MD3HDRW7CXn389Pe0mJydT6CBac9oaTfjFymT2
PEmi3zrZAZEd5+6/1g0WJ3nDZFBPohcF4MXXIyUgKuOYXl+MMvo4GrSjYzzwd3kaOVce6Deb5vml
Lhs2Nccpp+sgNYdh1+qbkfDfETVjMn1NFoAfMIhownxYtEJs0cc4/ZWv+qZk4PqWwZncc+kGGJdt
h7ww9CHNbHVwvF7fD1Tsx6zVM2SL/jMOfQH6EtccmYZa4PQYCD7+cd+s3cvVLYeCwfFpWHkXN1rm
PLM6Ep+Dk1rVnaA7vB6NCZZ41Fx7k9+70RaNMXYlnlq6H+fPUWWaIV1WOzykDre1oNgHUtcDiMqH
fmWNZFSrMJfEEmlX+5XvfkuHZoTHQRYi8MUONWWVvxwvMVIRNbJyaDZCyNGrL3PrIp39+I6+s16h
k6JFLZjZvU1iQ1iqeN8zIGSZYFSVKR85f15Nyr1Sa74ZpLMGnF1pueH/rjtJG7ZdUtsH5gYUtrrW
9Dd6WBZqBc+caUCkGUl0O2E8+uOQ9I5GTJd9sXeMsbvJqYOInnQhUm2NQvnhvucUXZ30NNIWIsD8
xwg9pd30mmu4ASuZM99jntHuJUSSa6WRyQc9K1j4IrzniI50ylYK5PMvkgnIOqRKOoeq83GfjOT0
fQ4bCRVHG2cFHhmJ+Hwv9TwubhY59zMDpzG+0Z0C2mzWA+dZMRBZOIG0MnAfQUcvdpNdGuYpHVt1
E1uiwsUMr5NgegNETleHPH1FrdfzS9/Ww4mNK29XUpT1n8hyCxgyOjCyROC7qvow+V6SIZ6vSISw
CmJGzdRnXmVa8U2FrSklqkTyyGqFUyCvrUT7iRCU2jzUdVf/ddPMeWEvKnQQTaF6HFovtVY6gsVi
ZTukqK7RchJqr1obZWrkRvr8hMjL+A7zPGXIlcZMPY3ayPJ1veQcXFnc356wuffua/tqOa5QVJ3f
+7FrIkAEVXiwNbBrDbLNCkZFCfPPzfUVr1Ia5KO89yD0H3vD59Q0tfFnEqG7bZrU7pXd/r3FEHQI
9TGHfoY8F6WrlpotGDCfVAYNjRtUHD3Nd+08VCv8qbixVAr8KukjppxN8x/7v8vrhMCBGp1kJJvT
6vmdEEZZSE243kGAhb2JmW3tk6n77C8JQ36LJuHjdeKdQkoYS1vNM+l5EcZ2fjnXrjU5mXmIrjIf
/rqm1X3D9h9+8fIe3uick4D68QXfWQTpxS7HcG9pb5sX+ziBNG4aY9nC5egTXd2U9QGVb/govCy9
sjS9d6nlbjpIikxa6hdLfWqFmln7xnzImDfeGvXQgtLszB22cOvK9v1OdYIiy6BDxJxcRxd2fhvx
qrpFL8v8mPVMu1aZP0TNWmWSkGjqIUbK/ZRFd4qytbty5bcNB2Q3PCiCLj7tIEssd+Gf9TfO65q5
e0fCBoT3ozfM1qbMsSfNmvK3jQrdT9qrDd3JxDa04umJBrz99PGParxum+eL56IP8OgTIfvjXHnx
ytRzVKdNmynk/FYyBAre5rqvUuTfKew0mE/tN8bIMYIq32k4kbmN5FheTceqSfwfOHojyFepnaRk
H1lkCjO88gjvGsOOg7DmZ58Kc5wKAkecag6AZTsvWlu2v00A4au2t0Wx8SryngLpieKJNVbcqto3
t57ed0gO5zb6Uglz1IIRBu2xcQniw5WhRdlG6BkwaJV71s+qBb9glXrzN/d02O5zY28ZmhCSU4AZ
WBW53xzzKMKug9Cm3pLU9jsxk/S+aQEwcmJfpu4hlLwsghkMQHH+Os1lf7T1pn2e+SSn3DFwv6hx
QYLWU7LpLULIklSKb4lfm8+iHuWJwKQZOYGur1TapWBwRMO0XeoccPLaBpYKzz9C8rlis0peuq4D
fmP1+aMsK+fGhg99b7RtKTauE2McnWc/pqUaal9jhBp7p6xmuXcNAKPEdA7Wmpexu7Hj2n0W6DVv
rMpO74kJgYjK7W+3LqJuHEvKO4VZ2m5RI3o3fWVnfyqQ+t3Uu3feFOsnUTTIDmSVrZAiYNizi3nX
V3L6nrhJiNWv9qqg5F9vXL1kSN1F/DEOtic2E40ch6ot1HFwZPe5b8N0R9mQQRfP1Pc2bcsb2XiQ
bjple0Hpjeo20Tzj1q0nd7c8TyvTSryDXlfVIuuvrQJCb9dTOOJ2CMva+kUoMju448fahg0z+1I5
I1y3jx//t28/NatHRUdHlvbT5dFrCMemJn8qBfNjY/ofWyoHRWD6pyorUsggTjXIDZoSMf3nl9/W
DZ2iZTmZopHzLjp97kzKTuyTrIRkzfqFbtz9arah9Zc9pDsSVJOHKz1ywxq29IJkKmh0y03rivTX
x3fgzTbC5zCoamm/IKF+oxSta+baTdLVh6QZk01bCwKfqoQQKUlWrRlG8+7j670evc7Wm+WCzEjR
+gpEidZFUyTpsFB3WUYM90jx86Pw04TQhXAuJSCgOMF0iorjT2t2Y7R2fMLZVkVK5A9k/XRPRWbD
KEDLFsx10RG1Prm0RMbeCtHwFEW+ibuIKPK6TYuTZPoUBYWwS+2KqnHZ6f75CouQ16a/4nMUoN4U
r0rxfxZukg7jpmu14ljGNSi1rvdehTjK16+cBZbi6Z8LuQ73CknGYg1ZBK+XStGI4ZosKGEPSlkJ
rb7OQzNux3f4wMZ1pcfOTdwSg2H3dnXlym92YE6t7Io8GZQXzEIuqot4JBymrhp8aRoBTJEk4aOx
RX+PmFS78g46b8p3emO0GV3KNmQniFHP90FmR2MMm4ewFeG3DXInWA94hB0daIEFCXxd4OICw9oO
zguACQfnoRQWidyDiaWHCg9eTYgsYqUNofFziiZK7VGCpBtVUR5VA2ixHisbHIdw45wWOtQWNoJY
nZppUD/zPEV+yrNixasOxGcNG89EuSZlZGyLEnd7YNix/8skPHu8y3KnJvkvbujzGq6YzA1V2sg2
kHreekJgmZysMRsErbc5vwctRExYKUC/jpn6CjkYizgha422nmchsj3Af/lzGIfqYZ7j6lvTy+Y5
1KPpz4CKsgvMsY6+xmMS51duurG8ZuePFk0403GpkRnlW97yo/zzDIdAIX3gOsgR07i+S/V62ik7
tlcCQOlWszwCFNrC2vB5ScUUslkpfDpBapMm9fGC8PZJW44NtC5sndM7Fdj5B/FoMdq6Oc4HMs5I
gYJWb0xrFKQKfpHmEYXx8eX+t8N48c2XPjrCkVfjz+XKa5ojhiqeqIPdMQgI0izpqTvMJWuyIbij
cgn1wHuEUKvwVDDoZXfkg7m/6ronVyUDQobVbE7Mr1laQi6zB7NegX/3dpksfiFn+qMnKTltCAjb
ACv+Tys06h9RZcwbOOXGLi0hVvhJ1X+zQrYYPy/nJ6NvAEKDzDg4aNOJd2jI47Kyqttxv8YTkezi
wFlcW5Wh+6uQJf2cknbSZLjNVgKSXk+Qng6EUPTbskVdGRWVgch1/ttHMzxBQ1vChUoANIE9z93n
qrR/V+Zg3YzuNGxVpWlbEUJcMayQsBpKkRPSCg5JjUEal+eG5ja3rHSZhJGylZW6t3K9DCSHtdC3
Q6yPClYFAR70kMtYHw9tXIg11OJ+nWZQooY87W4bI4XJaBJOYOnZr1JYc+D3uR4UfSxPVmGRO6Rr
f10t09ZZbKk7cBvaZzGYxo3VkZXXy95SsGwU5yltpi7syl0lzXhXKZFsTIP4tn7MmM4VaXPK62ja
ov0BteAR/FA3UNeayfwbIR7Zegpu3twXgFJL4T0YVp3jJkYvU4PggU4fe6hp+ohqVom7Xvhdhlue
3oAx+clneBrDytDRlIORAEbhFyD2zShs+LmcsF4Bde3gpZJ1ADDFXWtKd25Kt9PWsh+MbUr7ZN3z
nwco/bMjg/d5QxwHS1Ie2mQTqnQtVZkeagF81JSgX3Ixjjt9rqenceqSB1F185Fbnz3MTZ3ckl/d
7YY5FAidCBlutCJ7DsmlIo+m8IPE0ZABELMbOAsyYsginVUOn2OT6Nq2xYS8cVlzghi+HKiGyCMZ
aB4J6IqHHdNi7YagS/1e6xJnOyAMXbmyNu71DG4o8b82Cisc7klYZA95boiNwmR36+dmFwea6+VY
M42sITmt9VgK856fUEPES3fOnGArSsDPwzDdMNH6BrdmYXKH1r3KZpefBcjYeoIb9FI0ot7ihXLJ
g6Chy9caSdDoYP010raJAedAs88GsyHE09VvRhlrPzTZ8GMUyQDAKi4Bt4J+EjpsfcqOY9p03VPh
QiunyZahHIehAEBkeoDkBxrKjjA1q9m/LazO2jhOrm1IirDhUETM3UoxgJBmIJKYVb6i7phPZNnr
gUWBEcS8U6tZ10hligZjT9ItqdPF0L/A7eWE4xKREUAB+N5ksoP/7teQT93skCeZvS01s1mZMqnw
bldyuOsIjQrsonQWU2C+dTIdL62cyQOnj49oVDTW2uWCgIJySB1dhPJsp0sF00q4dliS6QosYyWL
JQC7R9EHGpIpgua6+d6QtcLQDOq28xKLHzsKiUYdIXjOcNqCCezV1zCS9Sfwle6hJBPnUcI6AEMy
W6SDTt9QjHAuU6NMX9wG0DQezj5/iZngPcRFUZzarq7XE9QdYNgpVla35PlhyQQjD+3npl3kw9KY
EL+rlpcIhPYPp8/cH6ilp7+pjj84M0GqKnJTNxkkW05wOscosx5v6EuYz6Xr40g2Y33T8lauJ9Z4
mA/DY2Mv4FD6XPAyCtNYCbrQgWna43bOmuoI5PFlNKifVOkbq7Qx5FGW2EAslMi7MMUDE2WcuhRE
SwcCeKX/dgWQIoOe86HQILYPcvotwwFSCuBdMsd87fvo+v7OLCBd+2OcPUeVpg4C1Oy946XefauZ
OgVBZW9J3yOHyRaI5qPQ23CSZzXxp3ozaqb5J20GxwrU4NdbT+r93oIGdWhTWd3YC4OJETWSIdkx
d6+6atyQb8JFE8C2oGJQUpNYEcGceCIlRB2tNvw+92TMjYZdopmA3djkTbi1FVOslqNUUHlIkGdL
46tZBNyEI0w7vdG9e+qc4VZb2I4MQkMAlYCNtWrM77VaC+HaE4wDHj0tY2ih+UuGyftKHfBeRYKo
E7ME+oNFq3NRkfSuGzqdG4cHkK/dSgIWXwsjkysm7ewVJLwesALVW5ziZJd4FGtx2IpAFuzkH5cI
bw6FDPsRkiHmxAZJUXrREUEDkE5ahjuPRcgJSgvmIyytCss7rYFx2hRGbDx34Wxfue47lRDnLybg
GLP9ZUJ6Xgml9WSIJvHEwROJs84qr3qGRlkenJIx9pX6/uIIw8kC9wwtNi7DcJpjzPm1KqUrL8nH
5NjOM5kmkiyGYdurGB7Oxzfz9Qj9b7lFYwmNmcnkxMeGZL02kP8pNLu8bNRouzHSjrF74n+sL2Re
YYZpo1z8jsFYaFvfmFD3VKR8Fkp6h9zTtN+lM8S/4zk0/oo8symWmJNe+Wxvzr48bEzO8C1xwKIO
vrwJLUN4ImWwwgHrO4HgHeo7rXHyZj8lnDw3k1kCkPr4frw+PRf3g7krXrzlL848F495CR5SNk6d
HEUNUWYFZyb77WUJabs9b4dGZ9oCnq7jSAdx0+coUQRiu4awvdn5BagOSn1E9CjThshxH7POI6CE
YEQq0Y4DC6rFYcB54XZJTtUEXvbkK2DmK0iI5IRi45lfYjnNzY5WOcTt0HFUu60628k2cTTMQHno
2/dsLfTREQ4Sib1pWHfuoOOBYvOiBL4h7EprSX0ov9t5V8LqZfZSwKNKqTp9FU5kn8AQkSebL8H/
Y8s23PZxXPyIwiRnaoSg/tD65cC2mWSVuy18b9gV0Dk62GqlCRDRcJKE4IJmFHwrXd6781g8iJKB
1Ebh2LlmLLt883hGHZA5JsJ3f9E4XzwITmuE0ahPybGxKBiYH1X7MXHpHrjmaP3Hh265FgNTjlye
5TKzuvj9izKO6O+qBA1GCIGCBJ9PpQ0oo4O4+AXl5OPHz9ubLjPXwwHBiAA38DsuebYspyWcUhxs
2I0MolNh/ah1rWXaVcYZ/EQ7IpJsyj3kooSq4w9OaaQI3HF0Oa58GPuyobF8GAP5jY5KCknAZVsB
pgbaqInTjLJyUx4NReOCw+YhyzAPr3WjqG4R2Wmgg8fCgpWQz4RG1LUlra0H7nLalIRAt8HQ9Kb7
E0/jYDxrMNC+M3Mn4wr6yqLq0LtJ/2kkrqECnzyIaW9noVrz0mQHxQP9jHcQ9gTPL3kxgIhG4qMx
A7k4nhQSrs7skQlPBM7trcjXk88ih2m8lrKf9bXrsDQhhCpISLPRBTrfW+Q02RY/cvxL9okOLgzo
fMtprYYGJjCREkBjA0OxtQSuqm5Wc7/zITP1a1QwbfU3JcLeuMYqeLOXcp8XLoLPL85mQhvnfHmv
rb4UWtVoB9Iw8dpGkb7OraTfo2R5DIuQeAE7NbeOAekmn6r+EyxnjfH5cO3Fevt7Ly4FZhv81GCQ
LldYPU/6gh42PsQB7hQMCKDkZDffS2S5m3kJnug5Qq3o719b2y83cdvlyniLsDMhr+denN+BXMMN
URLQczB51IJGz5lCF1G8qZjorkqlRkwZUlzZwZfber62A/lYAC6LcWd5vc8v6ojZl9Eoo2Oc2xqZ
WCopPMLITfX/ua/sqnjIF2svRcP5hVrMl9nAvOrYW9oC4hRfQFiOP4RmEOutaEgQHQWqvrKHK6vX
e7cVz4JvUTvQNb/8hmGquY6avOgYeSRkETYYQ/WetJ0ClbgdzD7elx5gnY/XsLfLM7dzcbq45mKe
vnyKHJ0Zs25bxGXjUrCDaYbhbCSLq9attKJaf3w12vDv/Iy+a7BawmmwqF3O7+4AiRFrqAoP1ALk
xThlb7snlDtOct+wqD3XYLLZ76Keo7aoESivzLzry50RsbqvRD9bDL2HCCalj5sKCe+co6anvBuf
Z8eXvwdTdvSGhKke+7Fh7jKxUf7VJ0RElmhsiKesPODNat07GqACHm0hCYrG4jRCxIN9TMCnq4MJ
1uycfX8kA29cK0LsPiWDNrTrxCrUn6aKiWcza2Y7zaBcyHQKtiX0eenagRiYjJ+M1kw/tfAwf9AP
c6zVbEwWYsOq1gh8FSW5lwDgEOl7rSHthaok7rteGHeNu0z1nXrADwpu28e7T/LPihEV/tbC1a1v
pE11zaYkYcBdYSLD3dJ4xvSNJaIJD4mliwelU12v1dgAQI10nZQPLRM1jmAlip+M6ghRgmthPvJO
kSPF8izu2grJICcYRTzKPOv9tySqJy7rcFjapQJG00GzCofc4bSvq1UVAmEJ2ngmPzkqvPCuqQb7
JcvT8Tmk6vRuwoQoiS1NvErHfFOWz7kcPfuQxhHoMUsPvR9II7XPHhsWDLTWmZJ1ORjz55wvrUOK
1f1xg2HWyPaF0S6NZVPV1Gn5YGdPIPDJ05aZ47Hs0fj4JmLnyhTisnplhQMYtchdbJY6dEnnT2k9
p5XKZakd6HKbu5jMyUfO+tXR6VsQpbKNXz5+Ly6vx3QIrxnqcy4GzMm0zq+HVVsbBqPS9vbAVJL7
1X0iCDd6MmdnOEL0Ha50ai/fwtfruYuYAu3g8vafXy9sq6pOVU5A5VCrG/6uDDxBem+D+evKpS63
qeVSjOEZAXIuYrxzsVkMRjzZiU+UVoIHHMMpram10GRxpywrekkn8gumCqIPxptrqoo3W/Xrtdmo
8GksdrNLWdvQathxzaQ4qsIZeIfsZNvqtQtzNYeH6w8djCGSGTy9YF6eQfkei8K+s7yr3oM3leLr
J1kmTRD+/WXAdX7DNZpxZN4YHiaQIv05m0ikWiQmuD9EtnLBSazw2DvMgVpvH/tut8kbxrgfP2Sv
3fd/t9DlQyDjW5TZC0nqUo8B/WyKmzmPjqhw1YvPoJ/Us2yhlc+OndgB7DUapuRJTf66Heq+/VyR
a+/ex4r2UBBDjYZlH1o0uITXs6YlwD+j42CX+i/NlC0d3MaAqEzXNQsGO8xBItL2BrtvoNYMNNue
jaBpIgsDvp4+hmk0fY7ZC8tAoDEgqqiLwp8G0Z1031xVvoSjqegiad1ECHIrbVp2gyCrsu9phC56
jV1qJQJiPBVWYJspvrMiLkOyrcfM13eRmuG5UmxKQkmr2m9JeRo4G+q5DUtqNtJKwM5tC3cVo4Cb
Du3UlT/hCT8WLG4/Q22KwPfCjps27TRGNwBSyi/jjHhmJQgXECtc+UDBm8aPq/XkUPDiI2/0VzKp
80jCRLzgJ0iPTUoCFEMPAwgjHq84mp1wf+bKndWqdQet+DLN+iSfKX8FubSIeSGaJwRnwT4ebjh+
2NUOm5UviQApHbF1E6eb71J3fPBVxpylMrvtx8/JZR2yPCYYNViKwGuQ+7X8+3+6CsPoN7qbkcNm
ZmSog5hghhC6N1lM4mmW0fLMXEzzH1/zsrp7vSYWIRvUiUldcPF+OFZSOYWj50e21u65TDR/ChiV
E43w36+zWIDAtbHucTo4/27IRqZBwpg8mvjmvvSRodHCH5iiXPk+777wWL2xVtFv0ymUzy/UI7R1
6hmjq17ltwgvFryObZcvViXE936Gd7Zqy2b4zGmrEnswyhu9cHcff9l3dhXG2xwRmKdTzr6eGP/5
Ie3OMPveDJmly8z8YzE1egZMSTSiPo+/Wreyr5H/3vvWPgNnXCBoBAXL7vm3NqupCjPPJ/IM3c9P
hz5P7obgYjQnPLmi7/42Rax9GVoTeqoH+/JG2opsuo+/NqcCLnOx0OEMwYdiLJs4nJjzj9HrczlX
cEyObpPL08TWsEOWajMdZgoZArnKV/kwQmm2ckJyqqpbT0Iv1xWs50AH4LKWNYSyuEndX7HbEOhh
J0VQKUka61jpJ8daRoBEKR3jaOTU1erRmqKEcQHKFsYaNUxsJjJHPaX7DNGt2cVR/jsX7rSmDYuJ
FP4AcbipS0QMYbCjmuOjMGt1LC1MpUHc471uwFFswqyKP3esjYCXcLPizuOTM3ogZjbXbBD3uRPa
QRHmxMFZmr3GYfdtjjC/avHCWSZ9+kuhE15kJjaxgAlGlYz1fmuiglpxVhv5mJV4tqNFqlum2Qnk
inmfJryA8ziuSYMi4TTO889Mc5ccerO+pbNl7dModo/gyPUdxv8RERM2xnzJh2+MsTipEU4QkQVf
KxM0mh/P3rqMJ2ZcuqOIEKmHFWGrUHWJDkm+JaR/3BgDCW78Ks2eU075YCYGs4CB+PNtlHUx0gMt
v29SxtUT0y0kavnQrkxXQ2ymjfWNM1oe6p0CoXo+eT/0QTnMDoV2ajM4CbHmwnUoCAtaJo1B7dmg
DIYuXHGempH0C2TTc5W+WJEGMYoAkFxBTk2Yzvt1uVrINEeL7HH2Dt85hvn85+Nn9Z21lp40f1Gc
4FW3LtajRlVzZnedt58nY5LkoPviOTFjwdApK7UY8L5Gl3KYfeJEPr7yu4sDSEC61Jzj3cuDH+jX
wbNCUojQv6QI75mIkAYhrHHl24AdMJKXV/aVN2wJFnnWIwfZAIA+j5bF+WtpTmKOUT35e/KG0410
O5LBOfMgcUx0xj4mQudMTgiwIV74ecYjq1XGirns33Ymay/kDbyiK162lTcLxRLGZDm0cmgZn3+i
qHN0NYQcbjx86+SnM1huHqjv+6/V0JviijHo7S2nFIUDY4APXFp1Fz82QjmqkbhOD6VNyCQilSe9
xuDL+jWvhkHGV/a6dy73Kr1j5EOPCDbP+ZcjklWSzILtPU+bbIe8l5xWfyDPLvJWwAKM/X99oOiZ
MBJEHo4CBKrL+eVkPdI5Kapw381u8svTiCcnVDXiqc7jgTRfoZVReWWpf/v7nV3zzUJPn2CALL44
JArtu4bK5o9UtcJ1lWvDNebC6yns/GlZroaqhxxQzjSXnT9BHohXTE5CCkZm1oE1T8O+XkSYQe83
LSEs8TAhNKW9scvLVDS3aVlGzrMPV4dORw+G9JPPcP2+GE0jXBlOWYY7A1Q7c7+m7j4RD58ZsOyV
wCELjwOJbtG4oORDoyfkgMEiObEk2dx9/Lu9PaBhRxU+D/9CcfIuffwM1+exMQtvjxyHgDliDtW0
94UyYSREIjvInI9PBjIuoFVFsnJz5TF95/p00DkZLe0gburFc6N51mASFqPt57RzfpNbUD9OQ2to
uwh/ZrjuZ2yeKxwwk43BUtrxFWP2G5CUg+Hp/76//3qI/KdKit1BwmPpfSIG9HJLmnGKHjueW/KX
a/iGge8ogh+nxCM+ZdIgzU7Lwsz4u/J2g1vYEMLa7J7og8ZeJ8REl/tyLPR5Zab8nPvIHusrD/2r
BvLyOUTZynyNUgtX90V3oiSArlJ0qfcDWy21S28Wn8gSpycfTlNR7gk1yh50mUvvhPkbU3vWzv3E
Lkj8+CYE0wYAd5i3bdjrI60y1/1OTxsqLlIC0H1+M+hEv5KLXaz8qtAFQQE4j4LKsWQPyL8nhbNS
XZnAIUr7x4pv/ujFLbry//5cMq7GVor1YzH6nq8nzgD+zPIrGr5VXIBEbyx3JmbUkRFfsJy/6VE0
PiW2XPIELWe8sj2+LSHZpRC60GqmlDUvN2bm5XXuUUsdLRcR5b6yQnVvew0iMyRIoj5pUoLxcsYU
4VeZQtllOjcThP7xPXhvffv3U1zcg7IKEbBGLRrqxrWfEnKV0It6IERyEV/5wjz03NDLxwr7sI70
Fq8kfMXzG+6SuF13PgEiQ18BQptmUtSGv/zDQYX2jrFCf+inBrRyon8Jo+7EzMsIVKuoew3jJx4I
UBfpLvMrEm+6nVFqCDjUN2E06Ur6qN9Y326g1Z/6NBIBTvgjZ+9DZRDAV9Fe8PRwgy14X2tEkxBS
QJhaK3nBxk0odZw3niSZiqxaFZLQV4972aDSmVVyMvvhUMzGYzsZB0Ewu5/3m3lM7omlp6qU5Va2
/lMb1qexcfZgO3cymol9ltNuTLImAD5xGqGG0+n4FaW2H6g52pt9caOq4q9CZxVP8UMxVU9N3c+3
/BmfLYfxcVrUfAT1rJT47CHlyxEOZRGclkAO1rEv/XuB9oo1jXYunU24XbNOnEEPRt/OSHBt/piJ
91SaYxj4UFMDmfg0w8yaUwcK7KI3RkTXxsY1cK+M5JjlU/jstc4JmdVBGfZD4zT7ViPmanIjf2fj
t9d8DelUPX3Brk2J5U4zMYNaXpJHh/85b5vwUWrFraS55UNfCXw9fUozRGp+0lLIh1t9cjZaUh7J
YzpkTnPyC/0Q2z05ZjFnID1vHwC4b0dvPtWdcTfFiRd0Qn+cCHgxJrMNOjm/aLraRnELebDY1V50
27v6lunevV/VRF4wXqSlu+1KsSeWcKfcJOeUAUaV4U4wKHKKxNR8laLdJokdBrCVMWTUQVYTQxxp
HqkdirNNZJ2GzJxWIPT0myi2furRwOmkFrcAcrYOJTu9KgeV8xAT7ZSQQjGsSFV86jDi732rOmRT
hDEeybtZnEgB/DRVlhl4Y/ojTHlkLGP4pTIjbIM5Kw5J3EPRJRM3apzv2FnKIDQHNPX+2hkE6qjy
thYZE0zxo+nyT0kx3ZlQ9NajtDbJAOLIVXG3k060x6knuV8l+R3yNFR+QKTG85C59XqQYjUO4bHt
XcBJpF8W2Q+PEIpnc8JxUkMIGmtvRatha8dTeUj96OsIEyhM7Ic0TGvuGUrjwn4ZHO039TWjkucm
VA9lqe074kSQxpEplxspeRV5e+hz+wcHwG042puoG8hxqP1bzYYV7JoVXXh3uksAdbD6/9YVuWnS
U4QoumuARPsp6rsVaoNtoy1H6Mi8IQ+GnLrZX/eg0byENG40clLIKhCYpwNApHTtOrJyCFgK4rnJ
t6pObrwBMLjhblSkVnDWD/b0Q8XV51ZYBMDCF/WH+yhRO4z7fzOFN2YsSPcaGwLc5F4f+kcl7U9w
DTeCjKZuar54ifqamtZTRVilTb4vb/kDEtMvonN+mnO1FrH4H87OY0lSJeu6T4QZWkyB0JmRslLU
BCuJxpGOePp/Uf/kZlRahfU36EH3vdYkBLgfP2fvvU64h96y3N6ICvwLA7YtGsudQ4wo3twHO84m
v5+MrWjkxszVjdWnh17qYMkAxWrF95LyNqR79UtdgIhNRB2rBGIlsXWqhLhHgI9YtvmG2epmavXj
IAbHF123VVtEGqg73iT6k50ioC5E03LXeOpXhLMOBvb2fs6VO5lSFXZxF04q6dhzB6bUGL5UafI2
yvwdk1IVEoERjJ3cdbnzMFb9hsNWKCMRkG78PFc9s8KyvTNH94s36rd2hudnGpJ7s7VP9oq9a9zs
mag8xY8EKGKXYQ8EJFZup12hlKwgtOd91R5PBXrsEHNGKEnRjkjtgbA7vKIEPrZJp20azbxXCieo
9WqXKXIjWWDGwvyhdeLGilHHlHX5q+r7I8quYz1O/AbNeqC+I0Xw2yLjp6zuiPdCQBibzYnd8x7r
EnLdBuoeWCiirPe9o/9Qe+/JtGy8vpav1z2k1sLBQzWop1wTAS63RzTE93ACd/OooCmXW4ILdX+p
pqPhdX4RVV/kuOxtIn1CuRrJe3u8U5Vlh+DmVZ2BzypmEm9py54AoGztZERGXt5pubiN7O6ePfdB
Ac5XiAFsm3aTq8btnJk/es/ZeUO3jwpisVtnA0z6aUi9cAK8GKvVXaEDltaM5ms7lTeUYUNg8lMN
A6ru0Yr8Loco5IATn9WXUivtuwkxGlmde3eKnhKF51HI52n2flRdt8n15n0so3evmO+ENT+oTnMu
vfhbK5Zbkgm+tAOM7SQlBrgbRDAZo77BbbY19bKCAILFqaheK1ug9KCL7gkURsCsef2nXTove4KB
f4l4iANDjx9Es2yJGg+0lAiFFseAXw/Maix3PCRZG9aVtjH6NmFkmf3sISPj5Ajx8zOilL30AYqd
q6rYJ7Z90iJrj5782I4gjkYGhWlMwk+FSa7aGDI9DTCGFJ21FUdIKDT5Qt/MVy1lZFemBwCDNCB2
i0yoVC83tPufhNCfWLd3SBn24zAeo2hUDhbk7jjzTpNq96ELJwjf3DGTDK1hlZ1gxG3YAn9ki4bf
o3h3e0TQLBGGz8n1W9KUL6JWwwQybeeJL0Vtv5SJAQkNOWvBUj5bxqnKUSfO61qMe9Ovxz5Qx0bZ
Dq1yzJTxkWSfcz6rb6aw72YTJalZGe8Y3KAqsfmAIdChYsliE3WA0twZYeWQ7SJ39NuGTSCO3tyB
6HyMgtBbISSYG+iHd1YFjVmKEjMolpm4hEVvOS+6smxwItchxIigbYydxp6p2BLTgW6ofhOrki/Z
urGJlkJHg1NgnLZOuew0de1M9sdeLJvc1Q8aqUat1viCVzgzyx9I/kAgeZDf8dT4nTrdLRYrcqYH
QjR3RBl+9Rzl0I8R4rNV/Zs8qITvMasdQww5Jkk6yTd6ZKdGxReZLrnCx2KGjqkcYkW58ZTpJGqc
rU2xkHUnqz09IZOZn3ULNaE66BO6U919Uufi5JCckaDJDmEwbgB7vM0ZcGUz/lWq8PVmpw3SST0z
SQ5MJTpXqHXt2Aj1KJ85NyvbZdTMQDb689CJn4wswK4VT3kNwnAWKxSKtOj+hN3iWWvbmwbT3RAj
CYfyi77AaH00fkfTTH9iiz4MpQwKQyPRrjeCwV22fQmB3k2f0CetgNgXjfqgFThb1BH9t5o1c+B5
5VEz5bVT6V8eIk6l6LkIqUAxi+39olcUKQ0PFrLlkeNagXYvGaPuYR3NNTc9skvgtFO0vNC+xfsQ
IWOvv5oVvI0thViW0ojNZP6/GsdRh2AnWo+dhD0zOP14PFjUpBxbLysPRTnDeCUugn4ynykrECIu
8fvfJ5/L5hWZnVjXVh8ggyiCuS46cwOppIDCrfQYmxooXcoXt9ohvmiQRM7N8NKqU/L070v+nbdA
G5Y7Y3rBuGRV9H28Q7ShhVFpbXEUGv3JGgXcxgYkvc89uhFTClXUAaSd+zXEel+PXPDcuhhxKqbe
tkva8srfc3n4+/MIEOVoaII4AV/mvzRAq/KuTrPjJA0UT8xVCGmuMtX7bi3lpPn/vvuLA+9qvGTW
h1WVRZD/XA6LZF1hYoIceyQwkpd8xDq0jAVxaEZWboSrfIvGttzJGWxX1XrqlSbU+vL89+y53usf
aoOBfJEW4sXEZsKCwgSEs+c8JjRXmJId7KZjoDt7zU0G+/zn3Gb68/90y8560VXkwYyORBgcsx9/
75xnX0AHS4+D22oovUowfEYC617t8T3Venewldj9FeH7Ocyade2D+uye10BCRpGeTgT2xSdeChKv
lVTQYihdglzB0gaxJM8IMcyzE8MZdwCIXGnSfpIOzlSS9vM64XVWmtTHe6ZJ5WhWr3DITzK32XW6
JZj/l9n4/13/1isDkvgbdm4IjW3OgIn6nVj+eGShxsWs/+CQ2jl+W4Fm5zBnIuStmsz99u9f5k8r
9fJ94ICswVpY46gvM2ezaVJGE/zpUfXsfiPGrNgyFTODoWzoyKEB3thGJvfkC5rhrKC6WuQEFdZT
VKxAVCrFhMWnBOV9pSn12W+Ge4EfjUWCIL+Lx6cvcecswCmPaS9y3Dx2etN6k1X7fVcv2jlJ7GoK
CjNN+ytd0k9/ODRCkB0YkJvA5T7+cEB0JcJENztWlZHvWrpSm0jVjqM1TEHTlLaf6Gl1ypWO9hha
7ACmPJheswShmfA9x7jEbLPPkS0QdP7vX0v/YyS9+LnAPxDysa6ciEsuHkuTSQ5PiUyOiOjl7cC4
isIn9xTfi1C3ZYspjynUjJeytssbjUNvHxpKBplCt8DSTXFv7qQ2ygfXQt0e6JzAXJQbsmY7w4Li
Zp3yqJdIMic3h7NmzWrrN4pWApc14t+G06vPauqMFPmmFax24YeS/8tfo2Fru6on59c2pu5bV6ba
tmmd5juCIdi/xeQ4TynaxyDXZvQttlHcW2QaY7+bzCPhHSI0+AQVv+u7dPKlV6knPNJgRZL4W72s
BD1F4JafqRxh3jV37mj2J2n34mzMNnmvbtIwaWksmlKzVjGLFY19V3Ql4S6Q8Q6yd8A2Lm0bttPU
vdnVnH1tHa/+karEDUWjq9yiu4s58a5EFfIoJOTY3KE/UGV7FInOzTh5ul+Olhl2uFeB5y7jUW10
LXTdxdqNZmlj4avrGxKPrSwoDS0B+Yga3Mecm+/jOi9+RaBOn1SmQXqYOXB0D6ieJXY7RKHlJmNj
bjZ2m4kvLFTKnqwiWJutrf+ax87sQhWkmY2Vg3wKox1noCONmR/dobS+Yt4fNKyP87JbIOsGaiKN
bTN0xk6JbeXB7NrsYXZrsBsRZiRKTCKZxainzKrrhYgIulWeWgzhWFvq7SrFwwzoYj8n1ZhoaE84
kGcT5tLfRkXIN3uundAqTQCjXT39VO3CjUFmtMoBwYMe5gT3nLRFZjvilIwQ1Ar9B8aBv3OnEPix
yhpjQpk9WULnRC0XVfElUdAJx39nuV3pKU9issbzaLbWGURu8V6ZjXbScoUCMB2hkCiZWzyqAJTu
Oz23b6qaQUugVINDJx3upUHQAlmnHPfHvYpEAvmmyI+9nnfKbrTwuQW2Ow0GhdTSn7C48C5zfpj9
rC1NWqNLp7aBkkr1e0xns/D7tPJCG/h7AFBOQkK1cR8S7BGMHFr3kR27S6j1y/jWdspwg99GDXJT
zbaazRy8H7vhULoWfpSmtmc7gAHcd5shzmqGVHO5dbTCfh7MObpTupZWYNG4h0E2y4+20u1QKhP2
Zb2Ph21kL+pdJB1oUAhOOTi4NnVy3iLm8Zs+xku82JPWBpXHXNdPxmEh5Hg0wzJbrJOovPGWzmT0
XcyIYXD8Vpsq9ebbhAe0mx1C6RlzUFkti67gXIxjHe0XbQecI4PXb9N+zG86s2QbggAyv3YdSJsc
e+9q9kmI64K3eTbByDPNmVPL3E5KMYwbgti8H2VXJbd501dbi8WC12XID2VtmXtTxOM5za2JEGtu
yBwIy13wIg5UB9I9e0nf/4irrMvxFkXz3jFwRqCqc2ofrD3pvfrsBfHS9Hv6JvGtgmRuwysz/dY1
Yn+vbOWfbEWrxQzXl4XhAzX1xw3BS/KyKvs8PXISyvKwnzV7R3X3mnqDsTVlq71mnX5No77WYZcL
PTLOdepkgKG8ZFgk2VymVtmkRy1B0EDyutCKTblM07V4jk+KX4ur4NZbLYtc6uPdmXKa+rZKsmON
pPGAtlnfF0JJ951uRFeGLJ+oloBsURKhSWAASmzMx2ul+VzSMJNcqyztB0eWEQ1O6lwIMiA68DJs
lGJ0eHmnev6Giof0BH7jK5vo5Q0zhsQfRe2LCoSU3EvVXT8Q7y4l/DJhL8OG3DygvfU07uLITK7o
EC7fnD+XIqEUO5YOBuKStjmOTu21uLSPonYSx1/KJXvRJL2HXTQiC6IlLzsOOEKtrlz4k1GvR62N
vpmwPw41Fw+aCGIiWRBSHj0+7Aet9tKgxYYRzpXSf+k6Wh04hWHSUvxdebqXx8n1lhkhUrMxwCdh
7WJkCnldtlaa9IdiTt5TvXe2DDwxgmq1+ehAN79yo5/9mBxbCQ9VUXNjkfn4RnVzbmhVYuQHxS6W
Yz9N3oF2XfEQtVZ0Rar+6aWY2tuwGXTylS+eKZGSak/VmB/IFaPZbI6Mp/HFjAV4e5Rj6pWP5bMH
+ecj4QyBSeBSOa6PLh3wUk+P5cRrGlmDvulIAvAVRnFbJzff/l1afnZ33Bi3hTiB/PKLBxl5Nd6A
PstxDiBE2yJfm8owUp0u36GVjq8dO9Yi+r/L27rWYL9BH81HqKmXCqVWGR0M9HV+nIXqYOSy6xsI
wmbAVP+rIRGIjbNB+0y1XrReEuMyMyGJIA+Hkxl3QeaO7su/7/+zoSzmQpzEus6hgx7ZxzcpL+BW
EjWcHNg0BfkIiatALRKt82N2W3fLmKpqfOJjxlOSZvFj4iTzoYtxUpDX6YQdieZ3dU4SHlQeXftK
wZUZ+0UYbYBvWAllXNpfmA9NTTCCyH4ok0G/G5s0+xFLc7H2HdI724+7XikOuWIswwu90CbsjNS6
rQyMXuhA6zOHIil8y+6Tm6ZcvrmNTgAEYSG8h3RAd72ttwclbtEzxskSwqyu9yN19BKwVKgb0yjb
g0eoRITqJSV1nXyHzWINRMFMHCpOC6PO30VujWDVFc0AtEfrkg7pZM5+mSvFjaFO2o0qi+Zg1ZSx
XgqokoDSEhtgmVW0EmXjvGeLLM9O0bvvs85kmlTA9qS4tfJqOEMptllHCxgZTPIekxDOVFhx25gU
liG7trF9tgZiLnFIgOIVc4x1cf6P3MQW8eLQw2azaSjE52i2qZVSMvvocuHkk/ijSRWd3Kl9//er
9Ok2t8ZewXUi9fAvoctAYWbUlqfsM7Przhqch53nJWo4D1N5PyIyOqS9zopMCtam8JwsyLLF3fz7
j/j07v/zN1xs6wlhVKLXdefgaRBWSufM0UMPRTRP5MZ07XYpZyQEJCT++7J/RDwfP2zWq5VxybVJ
S7nc4p1hFoqo8eSvbsUb6d0yylwTHmimq/1SbIaauYcSOl7z1m76VI7Bv/+Az7ZcgpxhMGMtxOmz
dt/+86vLXmQQCoEiN57TbLxqxI9Vuzn5YjO1t6H1xa4akmtAos8W67WZRn+J9uFfDc2Yd17pGys+
1qRMIdSl8YPPRVUZB+kWLqtCvbKAfnabiP8IdtDo3hI18fE2e6KlOpPUuSPomu4gqdY3iORgXNqt
xwHbzXdT0V2TuX+2R6zGorVtidH80jdJfJuhtu1E0LykVGvIFTpZKdbFdumj/8O+TiuW9Aqq29Uz
+fH+QPPwghZZRLZY2rxWqlm4YalM3iMBmllyZav99KX9z9Uuc8Rq2tHQcqLqSMlZHa1iVAzUJQNi
dpAOP900rRxc/guahDmNrK9m1FttIIqB9cSfhv5q8/DvjxesFSZRKjdmSwQ2f7x77NhmnMVjcnQN
MfkccaajWxsjSaDaKmOQRHkh8rGJ3hznK8/i7xeLqs1d/UvUx3zF6z//z/eTkfEOxoe+m9fP1c3c
w22PM1Ege+/mm6Z3yJSW47UG7d/3S5FMgYw4mgEE/rWPF+2KTACw1Ui6JzvdI6rIHX9PWoe+3kvS
5k4ukfUaZ7RAmL0XuIn+vWR8cnVKVYzWDocg6vT1n//nlmfDUyuthBip2XpJ0k0/aXeSHNS72c3j
JzdvFdynglp+10wG4VL/vvrfSwe9cYeKmSfgqiwfH69eaHoiUuLIDpNCg1Ep13DyKlH8dJQc1tNa
3f37en9/xICIVEzPNCsg217aBIdCqIQHeuahctzaDek1Tj8F5Qv9NbeDPv7vq312d//5ZS+HHVPU
oRdul/bQ8GZ9SQTcy9oApyqVHi+7mK9JNj/Ze1cixLrx8EOuccgfHydtGk7kdJSOTkf0sqNPSsCK
lWwacJthEpXqRlABBibEr/1klMNb2k3X6O6f/hEc9ww6W/q6VF58RK1WuhM3GB97esDDF6geza2y
QEYLxOimdDvdkmMtHVAS6yn0vW8M/td5tla05ZXz2PrpfNyP19eLoQvpWOYKav/4PCwoh7GsWpJK
rbQ9FmUV176CZSe78hF99kOvnBiXF0tdD34fr9MsqpGA5nYOyJec1tfV2puDOIvan6pWubkPwGFI
r9zbZ68yok22CIh3kBwvNokWkZrqRq4FiRyZ/0johkM4DF7vamDruHKxT4aWDHT4RFe7FS6Sy4D+
bE26a9QWbrNiiBcmxLhL6cJB0Gt8i3lmYGmEn3laafla7ZiPEEeBZYO7Cbx2tLsrf4633tzlD8v5
kK3YXuuAS4185TUTyuFEO7TTopfkOncu4Geanw0BgCoBB4E+1+OrplSsIxXkDPjXhbNNIIqo/IHu
iLNn1m6Rf3kzvL6i9/Z6tSBG0WZRkgPG0c9fBmnRTzSK4b7uFvnWCUs3YCM35d7oveXEGbV51dTJ
jG7jMhq7I05yi5ZrORAaOkfLxtWztVGXQYZmzG8kGRF2ljjnozY8AmbqUJxFI8LDoi/c59TBjBoQ
G2nlQauP+jG1RPe21EJ/LrxF7CY1YSNkWpCJUJ2jqDgZUmtQN3oD8WIJCl4Tx5GeEyI0GQaRiZ2q
aH7irDOtprLjtyIdl9ovPYckUNOgB4pLy2xfSKFWun2ZpdN0aGUuqNNtiSgdp5IaVG0VP3bWOBWB
3pXdTFKeWf3qtBZlhlro88+2NSN9k9Z0Z0kJorHkz2bHIyczrtk4bd6/4IlZulCb5xYn79wOZ0jA
nEPG0k5DFh/50xJeve8BgtwqlWu5aEQ0t90bwAeeekeZa39qNYgErhzMepcNjndjL8l4p08TxMd/
r9d/5A6XrxUWFlJXTNoO1JYfv2NHCKllCwfFtmyLu0k2qV+UfbXRbKXcqVaZ7pqMSY1eOunBYcy1
wxa4bIpe8wLZpskjgcXTFe/QZ0vYevRe/VP0YC9pS3avztngzfGRAArjmQTTDkxsavTmlb3qk9Jn
DdDCykORi7/mYtUGueKpWIYZfg3WTPJhPFc7XXMiJ5yWVvkph47xp81HcuWZf3J/HBqo9lBy0Om5
DG4SQzxxVuVLptveu77at8otEMyrNqVPr7NKzimq6U9rF5VGOQxmXBM5cVg8nYb80Ob7qUB8/u83
aF3oL16gtUfG+7M60Ijl//gClbpXDuniDIeRtg+jMcM+C3N5U11FIBcUfUqiF/JsouFqxliO9X/A
Jq3IWzgA+p+Dv7e2nv5TzjGYyQpqDG8P0KnC0xNlADwX+wtWOOOKeOivDYi6kV2V8yYHFZfk34+X
kpWDNp6I5aM9j0yPtOwF2+3wqpTx9Pzvp/rX9rpeiYINSQH7z1/enSLTooVBAPZFyp5bZxrRpull
BlaCbPG4X66ZFP76FtbreTgz/pCn6Ih9vLM5G8csrzgG6JO+sgjiOPCUxjhHShFtmVZKv5oM89qe
xv/ph1eHi67ME1YfLJqIsT5eNHE503Z1nh+6rs99YyqSXZF0cCPovd5rODg3qgHeomu1d8eLjcd/
P+K/Pg+6nqpHg5eZNH3zS4ui0g2KW6jocnCKju9LGVV0bOA0/4/6nz/dVdQSlIWILnRSTz7eJbNI
bQTelx4LK7/JyOuFaWPaWzz4Oq4NS55KfXKe68igQ+Q412qm9RlePGPYlNRoq7GOkdb6ov3n66DD
OwliWiHuNXCVf1V5q42PLYOIiRzcDLknMZuw9JwsM3+nY93Ym38/5b+WB2x9XBVZBSnpa7v14/Wl
hlRcT0HttJXbY3zziA/MGG+S2Oml9wYi802CZoyToGsHy+Rdm6t98smugUgMvNapF//5eP2yKPhH
MSl5cmmQQSc9vW1gmM3OMJL8x7/v9dNnvcpIcDXRFVIvZiGlLbG8T3l2aFULbapjYXPbMTEnADaT
dbc3zFEdz0XaLrSGBc7x//3ydKQ0cjhJR2A1vLhVShc3iZvykFVKurNrQbMA+WnW3EaOB3NRjF01
oNPgoH1TyfRaRuAnSwjWTSplkLdUze7F3Zslfk2DYJiDnslqS3xsCgDGQDvidFnQRG0a1nhHr9zz
Zz8vY9NVa8ad/5UpZhSz0kS6Gx+aatT8QqO2RM/Ynblf58rif+lSZR/ljEnjnPgDBprsOB+fL+ko
mXS1WDmo5aS+aA3SFstUBrwg0/SeVDOtE7VDMr5JLbv+PumqOHYEw9ykGejtsPWK6D7nj7MIr7aT
n7Otur2vKFGl+w5NJRwpdNXr0KgViaqgXvrHJEqRNmsE0tWhvixlfmX9ZX9c/+bL5eGPFY81kJVK
v/g8vAqnomcV9l5bLGKgqon4/rRA6DSEgytOutWdyV2kw4lECj+MdYoX8Vw6yEdKstR1j6V73qpK
FgjvHYnSuyq4P0UivYtGeZ6QI8UGbTROAV/i+MXU8jfhkWFtJXuToaS08R7EqnhziDwW+N0gXv+u
PdEErSLUQ1aqj3lunVMB57n76U7dwei0B3gnYMbKmykH5mK0G4JUfiBv+mqZBJk1lTpvx2oArNcu
T6aKAsXVDWtTFvmpZnThyzH7Pqig0Sa1fSZGchN31oNmpDsCJH8ryVIiT2f2Fhdz4ZMtfpPk3rGY
qwdICqQcaP3tPMDFsZcjPcsbK0VbUdjHqFZvvPXw0jsPRWxtTb3dou4oA0XFZWPl+eRXeoMMMaoA
qC91dYot9K7I4h8VGA4EkWubanLwJYunZREPs5F/7ZBh9wI1k7VsDKs89NkcVtZb4mIISIG+Kx7o
3sh8jafpljSyhzQa7itLBHmTbDioETrQay8OL+Qmjcaz7XYU7NkXEiXfjaXFBCFDPIn7YqLix8Lc
QwYyN7TjDoqahtmcGHsrMV/p3uWBJThdmfqySQsiytI2OXodfjUD7XieN4QxynrfJfKRIIYmmAvn
UaoQB1sWvW1Vee45UZ01yfFBo+TeATFeEPIhsymr/NiAb/XlvGwLN+p3wokj/pjxpZuSt0GxTipZ
q/6gzfVBl7bw+6qBzi7M8Z5E8q+gajEKTPdEuT/N7XiuBOl385q0X+SI8jItPVtAWKIRbU7bJHsx
kLCxKJsuJ1h6qCpe6Do+6mSbwhnAGldHyGUMvYAGJVAf6cg3Kbd+Lwk4nY5FHG/6m6rYNynSptJt
kc5Y6u+FxHxSp94jV3zpM7rEnvqw9DFZ2XFo2/Lott7R5m8PCkKt+ZbtAClCzTOLNlU+2zB1l609
t18KI35kdJKGadTRgk1J2FCwFcPhWOYd51BcE/10NlZ/YdXzlWpToZH00b5aY7cdJ7ED4CYfR7OJ
twL/0dabyx8jjiWuQjgXOcTrC0ZWDjn1u7ZR9cAw5nPb5ffaGB2X1i6eAUd8ix06C30GOcDK5RKq
sb7xjGnCHxgXftTHIwagHqsok3A65Rx3ISKsU2RO3TQ0vUQGuKIfkiXxNqWDJyLqwQgs5J/yR/OL
AhAI1GFobgxrndgsURkmXq+eIqRvZyIg8V7kTK1ggoYxHsHtrKrL3qr7LBQmtkVAVDj6ZwUXpGUU
2xT50t5jQuHPbbuGb8/fVSEzLO28/LSU77UyfROmdpe4/dEi/BA3AGxKnf8BykVWLC+pEYc9dGWf
wfeLRTWEUWXuMD9QHVWK86CZjM/GOOo3EwLJX6obf7GsJg0nrCdBNsRPpuKE7mgfMv5is5l+F2ny
4Nqs1hGmerwrP2pdP5iNNfoj3fcNTX2ssEV/SKpa33A2TEKaLS70oPTZLPCdIQROdnmt3g8ZFCVn
JLxLoxNz7jwiE1UkZIPQHkqRHag0fzeYJ0EVEimilT9b2p2iTB4WMdzEOW64GKPviDwLnpmC03SR
p1kWgdKkG2FgLcvzXsGHmcIAz27ELG6XMs7QVGJ8FdI4pzaYiwJvtC971/NHlSdXMV5mDf5R1eSo
R0P22lnOm6iJJ+uMZw+31cGt4kDa+j52xTFO9AagAgnsOjtBopF7X7edHRho6JiRw5MwMpABFXsH
FrRhY5Edfmtb9V5GXrBg3UHFesxXpKfmjds+cU5M7H8U/RzKnMjJRgLPaM2fvSN3VFW7kTRpKJUR
Y2p3SA4NUqpgVsR3EF9sGhFQiuIAhZJ46jYn+STOHppkDDIvuq3mKayjaUPC9b1bNd8z3d3T/Lo3
IIeAuR6+mTaBKc7CsSiS3yOZPXuZfGqjpTl2rpMEubQrRLfd88Rke5e7KQEWAF9n06l41MmpzpWH
IkqRWi1ftVF1yeNlUeuX6AS065vT1Mcqi7tj5ZivlYzAyKSVCICTUkNFwLS1qkPopyb6nnCf+3X8
RujITRp7r/BLsOHgl/Wcw8TLAToi/WZI8BCe1txjYNsYrXhyjXnPdrBHXHpvtOYrzPB7s5/PfJRv
Xqe/S0d7FkOZ+SSOQ89ob+OleoQYivLOKrZ0kU9jrd+rnXwdhm7TKx0z7LrH+mknN4BLDaziSMWF
1Le6Pu4Qt63mZWFv6JWm28mpHtOy24Ji+pkQyBFaGHZRIXdIUufHqfOm7SDHnZs3J9vtT/Af8SKP
phtorfZ9wcw3mPpZV+Eakjw1hZlrv6m5+Yw6GPchjUg6lig644lkUrMmg7Se1ChEguUdyMsxArEQ
PF70uD2tikxsBSlhYMgZokBO906UtA49aHQ+KXBDsNhGfM7qCY9ZWXE68Ok6yMCKcRIWHIh3BDLH
2xz6EnylMnnXS0H9l7nREe/wzcApYztBHMFzt0g/srVnzUnqHfHPmNMAT/huZbhbM2NRJGYqCybd
/VmgWqUCtAkOk8lWteouxA66z0aMXxZy21PRdL0PT22u6BLhmvRwdwVe7eJ+7N17rerdrV3WL6Di
4o1imM+66F6AdhikQre933i8LEZbvqZYj/WufiiUXIa8jnfoLLEjGrkdREYHKSpdrABVJ+qIhnEB
SaF9kLiZGaJr17CV8V+bODn1qnJj1OqrJMQDUbx2I8YBF0NhY0Qb+feINMkd89w01r2mZ29MYG7J
Mj5JJbnr4v4cq/VZiZU7u67v2ccGTA5Yy+JuBnElN51pfrdnZ8tSvrNLUjEKgpQIpDWHUzdUd2YV
b/UEQpG01i7BLLbEVO2ioW3Ctuhe7DL6SXWjbWLV+tYY4pF41RvHzV4HpTjLsb5zZ/FuR/ohbbVf
bR0d87T41XqUQUpHlyq29+TV7+o43nJcuyUNu0PphT89b9t31qNfRjMAy/HmF1ztZLxrgwx6EEt5
U3Bo1bSXhT+KLK7Cd/pyRTrzLxnWlLB4j5Aumu9zguvDWtxtnmS7OJ9+DYqZBbqWTVsDiGOgMRgi
Of6Yu+6jPnmnSJO/KsQMm3xM1LNuj2UQmcN74g68BPjFNkMy3cZDk+DBT960qCSxvjW3BN9bLD52
vnWlzWbk4bNmWA127kaO7GSYN3yF4EkaZEa5mUnq8o106Q9qZX2bvfRn04yPfUWiiYGtIaxS7Ysc
PIsAWapWd+Kr7eYYS+DEe6AR1GhUnQw7aVuvjVjykJLyPRpgmYAnuhmTjjwH87Gd3XOj0Nssauer
uoaJob1V93ExHuqlwQxWZjIsDXAGxkwgCUbIdHYONIsOum0/OqS1hXYbxfg/s726TJj0MVe3zdwH
veI1W2eOxg1LUbWL10GxpUQ/iLLkIUWzG+AzfSGU8t4ukwML+bbRujNhFr+x6cKwGgnItVkCbhNH
+9nMqbeHNQy0UJ+NbT3DdqKLX/mFox2WnLDdMR55thY5niAPySHo4i2/BB7Rpnhh6iZ9Y5ZYgmsA
MX3PsZf0ztTPDeXc2ulXYbmvfWw9KfGaJWMNO6fREWeycPZRqx0aY36NyE88GzHeCLddqAs8cdsk
/EvMCdaq6JlupoFBJ2ENVXqMskISISBehWYlQSTtYUtuTRmwkck7W5NKYNuFBkxT/2X0LMAGjtqd
kmIUtasMhbut3epO1vi90SLUwhtrVd6Op0fYBBIqJrUeRXoyvBFWOm9EARk0tccvVeGuTaoF9DTF
D4KX3+ANHtrZY+YDCWOXGP0+n+zWJxCWZm/c75mjfLEL+asZTPwMnatuyyhBTFnat01JNIAtqgOc
GBE4hBv7ypBVYcQbbfw/zs5jOW4l26JfhAgkTCYwLV9FT9FImiBkKHjv8fVvgR3xQgQZrNDtwZ10
9wWBAjLznLP32lZ457dQ6xMbyDpmZMa4DO2PgDkwKElKgTzsg68hsTsVhvPauTblmG7rEfTfwAn1
0h56J1lRfHjPSSnFrYOGCe5J4J9GQOAHhqfxyWus8rsJXcu41Nh9XPy5UbD3B2lsWmYTWIWNF2wh
v0NyJnYh/cF945EryAhJe/a1wthMfavfCWwKXzOr6vfwjQwamPG0jZz5PW4MtTdlPWzbaOwuPDdF
vGekQlwN/RBSUAmHqVNPeXFTuTYAIAVgb+W0g7MJmrb/FjRGWZL602ISZgRpw9BLmquCuddBL7ru
rpP4om8GOXAgx4vR3YrOqG8Yt/n7VvgvNv+OdUwizmOaqfCGSJ7gi23XCaE+Iv5uRhq1INncs8t8
arEqlPHaKmL8JpnsDwYIml2ueeFt2AYMP0M72xOAOe7zYjJ44L68J+9J7cwMCGHiR+nJcvBCmIRb
EVFki41V+e4OvDNue6t5YLwSc46HxdkZkH+gagZ/TKNJrmXadg84eGj/JhTEh2Io65vRHftthRfy
Qg8HAqSY7Q1X85xjHUYcFLvG/QpQKtrSOh5OhZ4beA9C99oLbXdD6eY92EBpdmYgIWO0k5ZtjaCp
Dga2361BPOlqNEz9MKYaaS6pmZLNhaXFVL69HQNpb6umFfuYTJltW7NmEgUfbvXR/WFRwR7ViGPB
ySoQrl1M7rABO7unl3egEJbrzEHqXoNIoc6bzHuwK0w66zxZjXlT7pBOdXz3JilzFsCxpCUSSC8s
BmwU20/YMetdy0n6tu7K8Zj5sBfDIeuOCTKajcVidxKlUWyqnFRL6rX8OZgMi7OOHO+cTMvvgjjk
j5kkHQijRtlPTJO4VSqo17LsmosWzNauyQn2bQffOrp9QYAOYPTbSVROuW70YloPGS2GqWktyHLk
17zoUVt+m8LA2qGuj65Cp0v2Xmn1RGkx8sUTE4HUdQYyr8wuXtcm8pIiwwFCiBZBxEPG4SWjJ/PN
9dAZ2xC9jnBA4YPUWv3Ui8H/HjblFK5qaZNPFLTpjjnxeNGWhAEGXnSyqmRjD4x0m3DiwFR6dyxn
ECitzaRNl5M2foma9Ni7tNFkzHg06H86RvmYx/K5mBM4quSaKz/LfvpT2u0dqMMZLuI8aROyV825
SIvI2UUalQihZ8/EsD8ORJmQuNDfC2U9ZY7brM3af7R6uct77Y7CgjhBPvQwC45GpRmrmg8KpW72
R3asv6G5s73ohbSNh1zTnyYSekVV3GJlvDLr9lc15ts+KW/HGjKhzoEvaqixmjrP0OUXJsCP/NGY
8ENDD2dWfhvX6U6CGCEY0d2Co5Eb8I07xVF03an4e5J6G73vCK0rxCW1zE3nZ98SAeA0Lo+y14DN
dA96g9i35V+/8ruAJYi3VSOWxyiHi2GyDioa90YD96OclLFBHvuIaqXEiC+OuMdOo0wfMN1tAZ/C
nWZa3ubeBVywhqNMeAjN8kXplCIYvlc9f3g5wQ5qJvtH5WTX4+RuJggkK9/OyrXeDxMHztrlnBm4
IzHUhJR99/sex/9EdDM4zpaquXVh+ulXfkVH0LP0NWP4Z7SsAyyAHiUged9Tbax1Mz2UYT1TNuji
g8rpbYH9Tqdd0/cnMaqHLg2elIkFzgQTTdY3cnp1BX3jUvl0Z+v6h+hEum5Djv7ZyPvqK/niTP2F
mcNgEBQTdkVrIre0YkVeyn1OZCRm8sfKaX67qXls2+GqIm0xnqzbgGIQS1mA4FRwjxk8LZ6MmiuY
8BfRh/mFnpfFrrSyB9TD44rYtupYWAVxQ5SQ68xS8SGvnO+hT1nSDdEuhvk6tCXFrbbrbLpSRX6b
E+O4UmNjrAlSuCJFBUJt5EC0UqfKtE5aZx/Yg59TeHJrxlCr1vc3cUUIU0ttYfkeVGYvCdlLaEZ6
abr2XdVt4y49pJPYgfPaNGlyZTblyfALRIdYAgdPXBR8GRzWe9TiVAXkJ5FtSJiN3u8cM3yuev3B
r4Jvaqw5L0wpdjtCDEYODxo22iwGHV6Rkw3VaE4adOs74B0bZTaUdBS0GO0utUFahEDmVJ3x1m3t
u4lTQZuX25YNpE7LbWP5OKiDMF2Pk8miY3Rf6X3dAOTbMmzYIBUM17lUvxw7/uK59YPS5CGvna3s
xbOh2t/6oJ9arVw7fXY9CZvizb93hmTXZayUASMM/t7+ix31L1GCACAKtAvVzdEXncjImrToLBPf
RbTzd98fbzV/utAj6zIPjW3XJreELVzVhf6osZREibgbvGE99s6VHeQ/Sj3ao/kat409CpYspsXS
Sk34IuxJvpM+z90SclcOEAosRIAaWKjiVxWTQR8aN6Onfgqv2lYh+GxXTFcOJ3ygJXxSBcoYLNnu
TZFinMC3SVplOq2dCNyRO01Ay7qSBk582VR87FB97wCHfaXndtUUWsviXnbXcC/uCrfPyFtAvSL1
/relOf66Cq1bI4yrjQPV91D3FGa0cE+R4pCejz+TwPpahBhHrbZPMSHE9drPUKfarBTXZeYnh3j0
b/LefcYs/oNj63ZItefK0Z6xQe5a14cuEnJgx7OzzkrnyiCbkrBW+8VlSkxj3co2Mqm+F0F17M3I
XwOYcy8C3kVATAnDdrbedawplkOzBTYF64Q3uNY3hVPx9GIIUz6j8U6W97rFjSYstmZxMatmHU3/
E9MwXtmNIiK8+JP1BDN39SPghl3hdnvbxeShB9T1zQ+tYZ0M8tsESN6KiSXxY5bY0ve/CbVg3BZT
eBmqoCJuVZFF5QF/RqdioblPyU9xxulUJOGNkXkH6Xm/vCKuGaZPt6BOrjqhnWxyDZ0qSHc+ZVUa
uUcOpz9cf9q4GSfv2F1pExR8PB8NKZSFNjzHTXrhuuQ65/nWyJ2LrNQaaPfFjXA9jlu4SxKA3wqT
umttICsc9DkHMXS3ppT8j80Lw6MM6XOwVpO4D+Y9y6dvA0ymK+xjOgWnzsh3ttkQ92n/toMag2k2
0sBP921DKCdd7ra6xpN6G6WC0NjuhUHXC07STSqcdNMLf0eW5iEzZzuojfqTpfo7CRtbJ0t+BTZB
sJNhn1qw5Bt/smFnstliN4THrB+aXt7kDfI5r5EPQDApDb3pUozR1Ug4j+JvrlTNom6HX8cEMEis
MxHxg+5P7RT72owvkKBtI4oRiAEXoVW0K9n2xiadEhritQC3nF5pOfmRVpFf4vdZiZK00BE90c6L
Z3BcMOFC9Fr09INziZ+MjCyn2MZTfBM0+WHyWCUiy3j2CPGddE4nhSJBpi2/9Cq6EqP3RMt9R7X6
048I5qyIlGn95MWqw+uYYop9ekMXZutq4jIkloGflm5M5G8c06YB7T15oGqVbzGeYiyeDj87g54T
wZWcNRoekglMyLyxQu9GV9Wla2dXcpDiHi/HKiMSp66f+6m8tEgMF50OBOiLXmmPeoxI3B9PoxFv
LeqlKWdoFRTxtsvVM6ladHiS6KZOAt4ZZgGuCUygO0Sc/dyy3cIiWg1+dGr69msr6Uvq/X1ByC8K
uhXKsCPCGNz6uvXVKvl/Z6m/qfxHsPQ7XZYP9ajfh4oY2zLw9/pcA3YghIzx4JKbm0XDPbvtvZeM
32zXO9JF3HUDBX8YPTaI3IZAHtKMOaESe1EZqyGmIuySMyyUeQD+97ATLAlKNwH5gvgFfEILvYlR
4EJjj8TYS/azv0aQZ90mugmyw4vEQyHcePP5RP6jCyLZ5LpoEdG6LKerXZB7ZC8Qm2fjRhJeYX8B
A0qxPbjtHlj7cEZs8fH1YNqg9aaiXZr6RluZEqgp01e35shsBwng3c6S3QsmN3475ZVlfkYIvBz7
zw9VwdLB24daViz9xAPziWooQqIhgzKmEhCPRhM3l6PdZnuoY/JGNp195prLqT/XRBUFChsHI8od
c6HDooHUCaa9lAhF5d8kejXSgQ/iCu+E2ZbyzJj8g6eKVs+0DYfXBpbyQsBTZu4APAttVDEOE8fI
0ThNUevtJcEP2wicxBkZyYfXE/gDgH7gQtfn//4vyY6FnCyxDQMtlmO7KFwHte6IPZ2hki6TOM05
85a+04DOj1Mxv0Y84pIQsnyc4PRkg2+P2jUtih8DyRbOqvRygldkNJnfw8rHEBLUHU3jfBi6P3Go
jz9DK4q+GJMOsE8r/fymreiSn/mdl4Ka1z8Mga0teKXJxZ7fg7+ehFQTxAAisSAkQtcbHEvbA+lN
OK+Dvs2KwbmHEKVtffhZfz7/cpeypfnKjkTCAwYYEs6rFuSvKwdul/H3pNHJq1XxVPnJr2HSQeKJ
wVrFeZI+lUHCRM7q1TaqpvLw+dU/um/HtSE34Zpn4Vi8cXVHqaS6MTyNY/RblIpkh6Zg9lnawXSZ
Ewixwk/ob9OePe/zK3/wNePnQ5Sq60QBmkt3SqoC4spmOrPsHVYszR42BEFmh1KWcq/grHAQK87F
SX3wOXM9QoTRiM32iYWwBj1HW5qMyE7NFCXxIelG47Gqm8He+FZyNktlqfvjpyUXDuOztCVEnWVi
1IBadHRms0apYTXA4ltYVEokd/2HZwlgAUsq2rMZCLBY/TUn9uqqdMNT3xcac2e93rRaNhyxMc7B
WfG4LdX07fPf7yO+E3JRlkU0WHQpluwrDXtEEupVfKob2/3SwjaBZKy1jg5En1Kr9EjnoBah17gi
nQfKThphZl/FIRJ0ilMLoRwGtXxdBJPzHJiT0I+f/4UfrG4KXwpOGUBPBuadt990Y2Qqz9qRU4YK
efykA/rdOh4KySgsq4yrHk3Vf9gXIXKhMyVAR9LpXWz8zGw6fmuAYHlrJduo49zj0M5DdwBEhSHu
4+e3+MH7TG4XP/1r4hLKtLe32JoOnWSgSCdsHIB3aweoY97Z+1BHdPP5pV5FfYszDawA9noDHgI2
2MVWKFo7diODFLhYS8Whi6V3zSwYj2bTtZumM6mxyFy4bAM/IrbUgFME33sf1/Tn0cXSHaF71eAd
XTFLY6LQnPMJffAs8EMpIBG2pQuxNK7OebV2AYaNsD1D3bUNE19YA9MmRpB7ZtX84MMmVxS1NLsY
4mx7XtP/WrNpC41E4unxiWZ2/uhWpQXEd0ogtp555u/uibxMPAO8TzODAmnt2wshdAeiXRrpaczS
dm9NxEpoFp6QuI+LtTV1cySAWg/1/ZhCzkHnlgyXPY0OOhGpovmVB05MndRkZ/6w5eJtC3K+mPaj
QHUQKy5tlRb+KD+xJKy/eh5EZwrK9/CzSVGrrei5DicZVVZ5ZsdYPozXiyIsVLBVcEQvFYTmNBQa
YczxyWq19IK0I2AKuT52h54h0Lk7XC4e88WQqM+nPpJQwOW8ffLlpEHKmwFBYeN0JN9VHkigSowO
BwP6vIBZPYLD/8Md2jj70S8jJTbVYnuqcPw4vlBY3DE34aMwIf56tJ130pi1Q2deruVbPN+i5OVl
lYVaI5bukNpvrdwuDQQbLmMDYNfDGH9L88yL112fwomPK6YgtCndipMPswJULPoQRnsjSxiT6X3T
V0fPTwqCNW33hzCKwfgP7xmOD2yMwLZYwxbLaW9EfRtaKX+iCL215rvO1azFegTV6dKEaOEwk316
xiH+0cs9i1QVc18DzsziVyAlReRWCQmP/CCzu+jlIDBdOan51GRWgluLJe6JQmz4+vkP8uHvgVGH
X4V8JVLf3r5yeVZPSjRxfGqbsv3ltYiqK1xaZ8TF5kdvNpYSHd34zEldHvon1Y9DUKJT5+YB5w2F
Mh5KNSoNIiSsv3UR48UiccCQj+xy4NZ9t3a/GBg1MO+ZdtgwAyxhRg4o2Pw9lsa+PqCNoXFL+x/x
mBzzEJGgPxlPSRyIi2zUih+QP8llcGtnIik3tJ1w25Zle+cOfe2sg9jIqOLjUIPtYyPLKAJo42zf
7pPXgOLeTMGIwLTwRrU1fNV76xL+P7KuVuT/HoGkOxxrEGATLkiNsthR5WT1NJQHhKf5CMmO588f
hj8k0vPm0nP9cP/5j/7RooZVGuoPECdOi4sV3gQAGYwwnE5m6QS/hrDR6y1TlB47oBrch3++GHZW
FPvYNGyD88nbN0xxAG0AjhFgaTosbT6TMZfxPfqplVYWSBU/v9y7co9KitRYKnWDip0vanECM1sn
QlBAnzCEE9ghoQYZs+5V691ALvHVenSM4dkOS7Pc0m0LH/SyRsza5JaJsKkTvr4VRUa6Z2iXSJ0/
/+PmpePv4wyrHzUvpC7hkJNCLfD2WWQoIVUTFeLQ1h1zzzAZ4h4EcGq5BD0ThY6RoIZHSu2WP8A2
pFD9/PofrDJcn7gmRVy4zbf29vpmivUS1DxylL5WK8BmyQtM/PhCCM2/J81SP6T888x6+v6mJeAH
3JfwWVBpvEJA/zq40JspJ6LBg5PvFe66KErz4E7FxTTeT+k89zGiGwJVoi+f3+r7FYeiSxegW7B9
ubgg395qN5AqkOSpe8z6TPm0eeUIbh/AIZZOgv5qvb77/ILvPyouiAmKwypnFPSuby84yJItvRfh
cTQRoUdD0r6oPKn9DWmz1u3n13q/anMtvqg5b8ehfl98U04aOE5Z0CEK2SLNdZnYhNp0ZVCf8aou
7mk+ZgHTVq/tCVKjlmfO2HAq04wjdaCb6yJ+zkbIv3m69SDMbT+/pfdvCbcEcIYGDcAOEEdvH18H
wZTwdTTzA7TT76GsjPnxmQxzKx+4eoQHphnk3rfpy/6HK9NwY9GY8cbLFl+K09pvUjc+Fp3uWbuk
oRN0mQgbyQwYAH266duiSDB3ghB9NEIXtvHnf8CHvya9S+h93L5Y5vvZoc4QFQzKscEGfHK8UEd2
a+Zp9c9fv9IFRjnOXrpin1msjKFV5V0Qkk5e6XnA5qK8lQpHsY1h5R+CogfcGlnWma//o5v7C/6y
RKM5mlsLPcXg4VhDTbqZodn6KiW16Rz35KMP/i8Gm5r/kL+WGYnMMQwK0z+6na3vW1wg6aqhp0kx
3NslKAUPYd/nP9xH7yzwEazcEsQM2t+3l0Q3ZDt+DZfQkw0S1bArL4jEIHBKiIAkSnbwqhkjIsii
c21pY/4c3u4kSrcEJTgvjU7DYflbTnEzIgNBShMaRrAB4WeOt2Vp6d6ltBt2OOa3yF6nITQ5dImk
dLd5amWPOfkV6NLUaN6PXkv0CQk2rov+OB2ztVPWyHRMXoroUi+Mdp9L8pZWwmnFtyaNqvHGaSrf
ONMy+egNwVGIvQ2VAa2TxekHJXdNxdAEp9zP8WfElo2PrsoL/5y/+YM3hNJRssiwERGmvriQpdeF
JrEawCEq1I0qpuFRmzkHVlw8OkYQn1nRFouneoUCWvTUaZPhEl1y+D2habrjTtpBQ7J9Mm0b8YuN
DsTLbPvMl/3Ri8j6gRMUcyL0ncV+MBSlNNPMbo8lGujsFKDHdVE/ROp71AVz0BqGqbsoN8wfAb3o
/edfwQf3iaQMdjoZ9XNlt2hMZJU9+QTRqEOQCg7kJHJMHLuKyq7QzWuIeD+/3If3SieEcQxcA5qA
bz+6se/IT0uihHYq+jtvUNMdkrfpQmZJfcHhK9g3scaoEW7vmc99vpHlN4dPl3OzwrjOIertlc1B
1W2RDrCu7YwOx2SanNqyahtyYLzCqN/BtaUBMaiypt5o5Blip/H+QwF4M3d2OV9gnFeLBy1V1Nk5
QrEjqvfyu5bmsTY3FZ2HODTIPRd2i6CkT1AsbKyarX3VeCh311k9QBKvxjZ7ASKef5dxLIA7NuFz
2JfWsyOYH/dST/t1H2igPTzKrWiniwhfMz3y2v6p9URKbbDckjqTtNqZ+5of29vHOt8WI0QAXabJ
MOTtYzV81qSOEAWcRJm1nibL2Fiai/EjDQTj7rq7t2MnOHOCer8WsNyYxCewNzkU3PNL/dduAT8l
LZReQY8QvrmDWGjcVxgRbjzTvp9Lp3/9RohzBwMAOlefWQ764tUJCw/laimsY1W0KCuJ0EQDOkn5
3PfSuP/8A3l3a6/XAlk/13acSBcnKZKqzCDrSJnU6JUgKHVtLbkYbBQnwDplPd6UkdYeP7/mu0+D
NjCdC06jElAiM623j3PqQ8S2bkGIb+HLH+gPzHZld1iIDaxNR6cbq6OfwG6nXVt6F1UdiHOdpXer
EH8BCAAOxEA6WHsXb5GE8OCoMgyPeS0q3H5kyhUaSAlWoPHw+c2+e2G5lKKGc8ED4SxcrrbgAutA
Fal2jPQKi94YIOQuLbgcWjjsbZsGkU820r8dxWf3ssXhjf1RVzzqJUG7iPTObXAGndJe5Mdg0H6B
I44f/UKzdp/f3vsKmkvNHyIjpPlwszzWeLLS3FhWIKUTxhYCn9aGbkmNx7MwbqSHA6xxJncVaUW0
qTBCHxSi951rtdMONqdYA90Lz/xNH/y6FvMNifnfBVn12l/663PFbuEXJobCo2+YMVpJcua02hy/
SshO/7q/8HQ5JswTppn+tURKBHGNTjYckPQWDTbHidd41UfZuHHCsSSUoK8uyIoednXjnBuMvhtv
8SM7mD8I9bNoNnP5t5+RaQ4zBcB3j2Er0Uoadbl1bCDtmYX1mEg4dJcy6HjbgEbWQtTbqbJLuNth
tbdJrL/L9djbGa1zLhL8g8c/ty3mSbWLsGTZtc0bWb+CJk4DwnrEhfiMf0Uu1jE/KV8+f/ten++b
7YBnAOBNoiJl3EHazNtnQNOjImsk0I6o9qZrlpo8Xqc0xcW6mDL9WrfpCW/DaXCejDBwv3se6ehs
xvYcKzq4OanFYcbRv9P66pTHCUllkyQMcy1B88e7Sdd98rjiwHzUQ238WWZpNO5CcuOOvVLACni/
E20FnLH96ZGqKZCZ0I3ZfH6TH6wgSFgE6xVYXdgli9+ZwSGRqHEdn4p2+Kro7JPYQOcvspS3L4nz
vqjrTO4/v+arkOPtg0XkwSSNpB6XAd7y5QpBiyPelgnyaxOjS9vETrYSOUaFrQRGTak9YiXe9aPm
8U5VdE/XpD2MVxYRB+61k4X+bwIsuzvTq6JpXeAAe4qErbxdWvcTwSNoFy6i3HGatQrC73UVKGuD
5cksVu6gEmcXQmkrV2HbBMdhzO37IBGU1bZugY8YPM6t2zE0c2cVmTlJIqip/Z+cnFFIWmZfXXUa
WNZLHEIEbOLT8U+gE7rwOwGCjO97vMEHA0f5tbToWMDd5hyHLVxot6OJ4mSXdgbkXB/MWr2zjUGc
OjInv2F7w2TptS7WYV4U86aJTc9be7Ef7D3fFhzjJhWnB2NMxbM2msFd6ppTg+83RqTQd9E5dtb7
74wNDFgZo2Pef96Mt+9+6XtTM6add1CFP11CcpvuOmw8u0lirvv8dXh3mKTkYpxGzQCrC6zj4lJJ
J1OzzqbsNBVWggekI414xSSg7M40AN4dR+YLzb1OKqAZprw4joSWWSM66jXS8ez+99STe7vlewyO
hZtqT4VnyPrM1/X+KVJJ6paiLKce4R9vnyJ5T53ZeA39FEd/DEaiEME7aMGurYb6z78+RXo2iMPm
XjqStNcy/a99aRwL8hVhxh0jI3Vu4VrFX7RpNM4cOD64IbbjmeVmuKhmlqdHhaVkbDtLHRE3JQ1e
w2qGBGRJRP5zO4enfn5T738xm/kyr9884Uf8tnh+UwcxvhuEOnYjXz0QxsDF+cDEGa4EAbFfMDAY
50BOH9widD6mnsqZ73QJ6oVkEXSWP8qjP5GRDNQV4loG2BDm/LnN7D36EmcmQXWSi81n1uWYNcLS
DXmrkscWoSLJtv1gksOdEmnBFR0KS6x9KSkIpui3PcbRk5DtiDGjj8seuWnTWauh9+JzvLCPHoGJ
1NCGhM0Wu5zK9F1vsUqF8thYUb92OnrkaTIF266OyzN7wXukK49g3tBBf8I4eacVhV1i+VNsAqaq
NPMgEjz59jRey8HUroySBKMozidMoaNYsfiKtT+O6sxX+q6O50+YBYfk9gGCM5ZSHiMypet3hTxW
Sfq7phu5NdPgZ2/mIB/k1Oo7ZlPVBt6d/EedLBN2pJVshExB5pPWonWm8+uOkY06vS8jk0NFVbzk
opfuKk/s5gpH77+Tq2wEubNmybKU9W62C7Cptr0ydIAmtLjJx873XtxRuf3KMabuu9JzvPZeqHns
hkor0zP3+9oXeLvxUxXpFnk/zOGozhalkeVrSrMKV+IFhOaDPaaXX+zajsb11Mu8w5rdDPXaQj4/
+2dceTD0ChyJVgJoCTHFiK0m6naVFEHzxewNPDUZbYKh0KdvKtEKsuEIrwa74hpf0iks7wlII/6g
NjX7J0mA+q4dioSoWKfg+AzDas2IyZcrq9V93i41VMj7NcO/12Tc/a5dwraxjVK7rqZCJEcNUcQx
8EYTOYCy8l1Ce7fZkF5foLJhs3RvhB8QkYy8ctyQkhDhDk+G9IFgrnaNupHQGGlCrbI7M7nRmybL
cFE6nFfMRK9RwBfo7sGFOLV9qabB/N17TMRwbWGDWIWej83KF65xSpHu4WKxq0NESxUrVifXIZKY
27ER2jbKJXAVTGy3sU8Iugbjc18SE38ayyx7xvxl7MlBs74CUrZ3BO4la71rjKuqzoN0lRUiaNZZ
g987LzX7TN34vjJn7ArUC3gZxwpW9Leb4VDNfTvXk0ei2vPfXmjKbeWBIm8NNa67YvKPnO+yY1cR
E0fEm3vmK/9gL7EpZihbmHBTLC96rk6ZOjScWdRciA/bydFAD8xQlcYR8aMeJf2ZtNmPVjZOUFTo
SOBNZleL8iGVXtMOQAIwB5jhIfEEXxknzS/on6s9jpfgFl6ntisjjvYlrp8NeAhz+/kG+sHSRvuF
Bw6DkRDKpSBPjLWnZKGrY6nEhYErfufKqt7FY9tuonbEY1s35sZL6zNHrY9unukjI0E2Ng4+y100
toxcUnwza4fBvk96W1Cx8eIOWAY2ge0muwjJ6FfT0zos6YjlLfBRu89vfrmNIUDl6pxd2cnnw9f8
cP46EhGWTnUcjvEJ87uNjqGyrqfAy/ejIa0zP/ayjJovxRgbwQRGMmCz85/y16VGYJ4psIwIwXqF
JydX42makhIsGcbIsIUEMQb+OeL866/393I6XxXYIq0u5BM6crS3VwU8i38oddGT+z5zJS9yiMVp
cTlCxim68aHtavUcxvhRIHf3OYbyoKWPEpWsTWtojS9ONjnXdlnSvq0tvcAibAz9b0yybrayYDYg
oSMS4cLux/ra56NON75m6A9OWNb+ymraqYHcEXTXKoj6ZhNnWldcWVFoD6uwAloBJ4g6bdXgib7H
LxheWa6b45FB5bXHmFjPaXql9hQOKEW3gY7XbdV5mY9K1oN4sbczED0rzIpBDoeD/vJqjCQXjnCt
lDuvdUpzhULF/TF2bXRrJn119/kLtFwyeL7IS5mjM0yHOb/8evwUiZiKav8U9jgcGyedTmkX19s8
z9Qu0TJ15qtZrpBcj44ujRed7hLF8eK4O5DDhJveQweEe4hYJjvYu00vtu3guYek8aL1CLzgAqjX
sI0LJ3j6/HbffbTz9eej0HzyZfq8HCswp8IpXLj+SYcPUKxDBI3pakgb0hC7UJ/utT6wjY0XJWWL
njUfg01R8lkdA6Cu53aL5co1/y1/S4kXX1TrS/BXAr1tZFrVoS689KYVbMiyhBnTwWkitSsPvkK/
DM+smR8sGy4JDjQMFJUUCpe3X1VXD3XtUVafgq7uTt7Q1gDsaL7ti2hoz+yJy9p3vktsNewOfL5k
+C1K0iqJBq/AZ3BCqBbfSiziPwq/98/MNd5dBYwy7EWknIiDmRAvjl18i3EQ9okPPtFX1zlB2Zgg
g0Ges5G869fSEqayZquZJdlouuY/5K9lsCgDMqBTcvmKqI4kL40ILg18PXhdbUFMQVYm45UDbDMD
2JRPT0GVmZfCzJJnvcIivXKNru93mdEQ1P35u/3uR0Wlj9mC35Pjp8Ux4O1f1pHL6XDkI9vVGfQv
LOMG3Mg2fKx9yvHPL2W8+4xfr2Xx7/iwoRGoYbASz2XfgdDxEpm2dxJR1HDGrcA1kj/JORMqBSHP
MtVwqZWqlTO2JPhpOPX4MzXbCZRhGwdrjLTJbWFqMyU6bMDLER8aMP9S3fA76abuS59AD127g96+
OGZM7KPgOP+cklfqrvUamtxKgRgCfypaeRJ1UWZQceyg+NeFi4AVmgFgYed5BEbit0/XqbugL8Y2
Pplj6s/IP3jkq9GJQhqmoFwwjI5+NWw4nddPwAvNX1MSF/efP/Z3xTQvHz0kpmjsiq8Cv7d/ROiW
cF1cHbNaWDpbPW1eAnL9noJcv2lQHcwZP8bKwJ+wL+fmW2QYz32dkwcL9vRM32K5eFHkkDQPnpjV
lL7wcqZnt+C8dVk1R8m5YM1bEm1cOXZHm8nTMVdOcHApsu+6qE/PnHKX797/ruwKlhMGbsia3z4E
P0R4avWOOpiTEdA9Jua3WVVeXD3YeYxruAdB9SfLqyBB28dPs4oDoM1nPrZ3G8lr12s2ByABmOvq
xRJaOV6QFknmkH9hissA9iL0Ppg3chJqN9UeWKExyVe96aUrYAHRKp6K6vfn78P732DeRmn30X7j
xViuRYB0o3SgsuLoW07N1iCp40eDmeCHlLAtVGYVRLgFXrDz7U6UZz6I19Hm30ez199hXm5R0M8u
L3PxOxi+ESWhik6YkMgo6QXZv3bpNodR79DhWDNuUQbpHovDsG/LQVKlWvquE17z73puXLH//5cs
DxWON4yt0aMUTprXqjgPNo0eN+3Oz5sYeuS0TUMk/p8//OVy+7/bZ5DOHIkG8lLg5ZVJx2kwao6e
wwkcvG4T6kc6YBUnU2Q+xZl7fP9bM2GepxfCYOtGLP/2aScI2nqEkNqhUMl0BKGcPoQwtGDgwqfF
NDvtxs4Gh8D/Nzlzpx9emhEsMO554ZHLSw+Ditmyvb0oIQeuKoa00MlA4AQHh8bfvV8PtCgnTnbx
SpUDc7TPn/T769OspH+k8MowlVxan4lNMyuRe4CSQLtcEdKShevU7Zz7OgR+urXiRsqtopV/qSde
f05T99HV6d0hyIQ7z3+Mtw9el5OaKvInOb/4uTyAuYY9P2A8u2Wk1t42xuR9jYfO1laqFeqMcmJZ
dM2rDC8YN88MhYPN4tFHMocOnCv3UIe8xiuj8xzrasgsmqh97g8+RJHReabjpxnnFrj37zeXngtq
dCKoiZejwYDb9lMRWoeybjkpZ5GV4kXigwI840VMZxy9uzTT8P84e7PdSpGu6/qKkOibU2C3dtpO
O53dCcqmih6CJgjg6r9Bvvp/pbctb9VTZyWVCm+aiBVrzTmmcU/kbc4xKnCH37rTrJ/zsZb/EH1d
fsxU6T3UZm/szcb67ym3ho6ngMEKMlby3y7uTVYFUqx8aUc/ozkUCvGHKgQmX/nQ+aVbeldqzDd0
gAh0DTzEmDn58O2LK+ZlNQEKM6tTJj1xR+ZB1oWLlTQ4P6sKL2SXtZCQkjmT1i0LP+xAra3QKrTC
dcqDCVvu52x0WWylyzc9r937bujz9aBWC7OXJjKZ7jLRexUT17ZMdp5R+sZRDLr5n9eS7Z1C3YCs
SvfZQ1++0snq50k+jONp6dzgadKzPuzczEFqQCD9IwI7fdMiaU1UWzD13v+Y39o4eVxInbFhs31e
9hFo/rqkIOvJCS7g8qEYmDswoOqoDgdRRIavdR9KUqMgeRb6LoN/dLZNGC7v/xXb7nyxd23KcepX
FtTNnv3yDrApzhwXbP9YVaZ2b2ATDXPdn4CRB0Pkl0g137/e64/pz4kTBy/ybkQVF29ORq5Vb2Um
asFF6g9gRkmzpQ17AzPUefpfLoUWSUfmxYlrW8/+OqC0/tQn9iKr86AnA03uPGh+0Tcoomlu5//h
NiKL//+udZmX4+apwNFvrsd+YUei+l8n+GS++BiQ1AAf24YG9D/dSZr7PDREwJdRan2r6iCtx+S4
yYEjlqbiWPgDbXEUK/+x48UOT5vg/7/UpTSH+lNyxsOO2Km5AJ3TTn6oXEXePH57qFvrZK7/9LWx
VFcq3LfeTspKGskesiAOMi8f4VrXiWxrDCLSnIjSNuw6/4FYnHjWpbONX6C9tCv7zPZ/vPweCDxE
6cR6j2Jue3//emmYv1dEztbmsShAp6QugyF4henqtvulTmC6mLkJT3/B+QUhzzTX6lY3lm69stO/
8WeQLYV1DYUrDexLH8loTU5JK6w6e54o/WOb2tOEJdGwZYQTtqxp3jXVBCxKMxpgiaSaxVlt4T9/
/xN64/6jR8KgsNmbQJJcnPGhWPp9Yjjlmc4b7rh1Yzx6W8hiJ+WtWQ7mlZ/95vU2RygOSH68c9Ei
IYWg0dyhrs71QPRHPDpGDi680uWPURTFTz9ddPvK9v66sOAHYt1DlcA6gUL75QNHKZ2a2tJV57b2
vH2TDt4uSNL0S7lYdMIQDyBWMa4dmt76ncwmSCMx6Qjhv3h5UTZxI8/xYh23JshRg2dwaNzR3BuN
ae6V7xc/33+O9nbjLl5rJLzUTZyONkPzxfSx0Fx6B+7QnIugI0gSipcgdTHJTSSaqYLqix/+3jJo
UIUFtrlvi5PKL5yci+fRc0BnFRwcv6TlmhK0kmsAyqcWiQU8fy0HYySnFdy/Gn3U/eX8SKq0+VAA
xq5gMDF7ivIuyOhLAHYMlUmowCbUGdfho9Euox52EKS+4Ytdy1039cGdbTTueRYQTOO0TOubgvyo
InY0/onT1nNv8lEMeeTMDLMjG5XV7aSl/vH9O/bWEyLAnkYSEgtUMRdvYmcF8G+GqcKsuCg9TDoL
vNPUS0aTEyEQdXOttv+DyLh8RCw6LHeMpjeOw8t3AtptV5qlV57mSksOok7N+3Hk0raD7I5Pb4pq
U+kEQ671bTZDjyrrwQ7z1CAVZJK/a7cont0pqO6dxkivfJevS3/eVBYAy9RJNIOg8vJvm9Q0tEuB
+r1gzPXN0+ssMteFDJp+WLxvMwD2+7XyvLjsgvlKifbW9/n3gzBfXpo4SwIqjJ4qCc300eWFeEiZ
74Z+OQWQWtfmSLcxuTK8fuv3MrkGaEKFS8zYxe8FbiwLAoXFcVlcY6DzLWUdk9aYLXtLR6COUG3q
PhTgySroSHOWXSkn3qgNN0/+NlJj1OQgZHr5qxdYuUE+AC01MrJP52EWJ1KRsnBdJqCKZQ25rZpN
Z19vEBJVMpBpFkw4738D29J3+Ua6dLcw+6Cmgg7w8o/o+8AUhKxlYE+0so7NZak+pn0FPfz967zR
QGGzxVxBD3VLnL+8UNAhHWScm53lMgGcLswwh9KJpZHsl4F8i7CoATaTxeJHdpCoqJUwVlQ2Pb//
d7z+5mklburbgECqzenx8vcWimSUESXGyaSV9qGY3epIqlAQNYqpfyXc4crW47y6v45LiJ2PnY9d
nky3l9eD86cUqmBGQKoAZTuThB7ZAFKfNdF213Q+b7xStOodkraQcvuMILYP7a/KZkrGXLPYao74
GuRDaxcnvKPuAQSTEXbV/KPq0inOjOW3SMuHgu71lVri9du0jQoYr9Ghchw0eS+v7wGC9tXUZOdS
VJWK7SZB9dPn6M+vrBhvrKRciTYFD5Ozne5YL68k6sH060avcFmYcojYjbT87OgSkGk6yB/JMNj9
OWmI/n3s6tV/Drp19eKRTPYAVamwPzmiW0EjFv22M7JrurBYC+Ht33/d3nr8vG7QPaiwiC29fPxp
iwF6IkKFmU1xX5MyhCCSbSdhiIpQ9f2LvQ4lM7gpLN3MoCAR4cJ+eVNoZ+n2rMzkSJwwveGiVqVx
CGY0rTuOvGN/qIgyRxCkJaSpJBD9Do5iMpNX3XjXTjTPQ3Bp2WO6GvMellq55RD5oCiJ/6kXuox1
+8nrLOPLUCzuHQGJycCWbTjqIIyk/EGRlTUx+Wb9z4TRXh7Npd7ezG6TEE9kUceTb6xRV2dBwGjI
6tK1uPL6vXW3efW3lQSLAdqvl79/INbJkJaBDjnxzjW5ig+WFBvtOcm+vH+r/6CIXq6b+KQ4U9OJ
Yajs6Nuf8teXZvZBWTAur061I2VGvMs6lmQgW7KJAOCCNDUcAcdxRF35yy9bT0crsurmwTOlR3R0
JoIH8qVoHdurOWhR1xe0Ur1Kn89eA8L5diocdcZpufwyqY0+kyQGY9JTlej2TcazvCUftrh2IqHB
w599+bO295SPCkWNc8n4IgE9Q/HlFGf++uGnJXz/bnJV/SuzV+Pb6k/pJ2MV5plFmxTs1vR3tjmS
ABT0At7y0h2TzkB14FhIi3f+EMDd05VuxRbwRoYCjW7+VogpCNnyrNgwc8ihXU2D02mFIPfJxNsW
uiqpP/T2mu7zAIFi2M8y+y3Rjv+aKDfbHYIzUz/P5pypcGit6ey1FpHAWTUdFjLAkJeVPiB2SmDr
bs4z9wa6/3JXLA2ETHMgscFa0vGEnF+d1UyRF/mWSr9u4pYTKZDBh9Rs5m+jnjkfUzWUn8WaVQPb
A5pm8uCHgSbK1IFeBbD37AH9+Lnkbn3IkKb4pDtn5dfebOxb21jwx9k59XG8DmL4rPRAGbSYKs5Z
Y8ZjXkkPvHeGznvOG9t6WD3Q5L0iviPTtwMRa4YO0A36BfDeznyaGb02cVU6oPG9RGfADHnlaAWZ
H9X5nHw3GT7cwrZO75s0T+KGkuY+HxieAbrp9q4vp+fZzpSM4Kb7IHJllcRIJIsfjdGX2b4iTaX8
bS19urPdcUDENOQzCeBZv96YtWoXogdRE9whR1OUKjw9c+qax9U0Zf3f6yLi2iGWkCpGNwCUz8tP
S465a4spUacAkP20J0SdqELPFqSrgPPJTpom+h65kUBHak/jqscj+8yjE/S+9/39z3zbry4/h7//
lItdxlyHzAqEJNcqE/rRSQL3SaRDGXtO4YV4V6owF1Jc6by++Q1irmPivrnNLmctK6V21ZqBRp6R
3kTcZsYgdP3vKN+1n+//vlczVr5l3J5/zIMcUl8dgaTM09ZfnOQEXpqEDqQwxdeFPlcUFGTS+etU
HB13tvcjuOQnWmr9rjDqcT9NgXGlQHzzVm/FOO1SAE6XsFC99zwasAHHD1+JXZqQPWRRRESd7+Dt
93RERNM8XpFrvFENstTR88Ag6tH7uni+KHAWDN1peqbTlhzS0X5gRan2Ta2AQxkq+B/2pz+KBUzb
wHj+nOD/2jTKuqcn0jYQFEGM7YepRg6lFoDBaVUXV+7nK+3G9mhRkdF6JjocD+VFLbZ0XVoGZsmh
qizFeChGgOQhZgLiOVFt47VClhvIW9tyGuoAo6mTEA2vSeZA5xNtOaST9SUw6RSEE0zvayaRt17y
gAE9QA6KN+YaLz9yrXZcuyAo7ZSOsjfDbtC9O98dxgVYZqEvu/ff8zevhkOJuSnyRYhUL6/mLK3h
UZgERzmrJuYRuOdqtoCqq6td4jcv9acs4DTzmrSmT4viuWh4jplWy1Cf9OJTkDVNE5kaFvor9eWf
ae+LFQohKJwWDm/o7RmgXdxHb/BSA09Dciql1R3q1RP7cV280LQ5SUrW72d3Jhkc63AW17IgDIcq
LraSCdWJHvwuHBJKa1+zo6D0VZiQeH3tL3x1JuDQgzIcySzNMATNFyfMJCUiqve67IwfuQndIR/C
2RD2TeDXTkQzzImsovk09LU85mVZolMkFsMnrDKsoIeFtpWcEkgA3pVv8dWnv/1ZcMnwHFLuvNIC
Kr1MR6N3tJPAIHJe+k7/3Nmd2gH6LHdrZptXDtpvPakXF7zo/dh5MUBDzspTbYz5k9YvS9QvxRp3
C0lyLSbUmJKCoEljZPdfMz2u7eppZp+IJdFaUZkKmmwtQRcjqptIKxz7yr7zmgLALfk/VA3Nqc2E
/PIrqVWNUyMhglG1ihUgV7nVRKA+kYn2g6Y9g1MjitcrAox3LqjOr7Nf+F8qFwMCKVPF0MT9XFr9
wRw74pIEhZAZJWSugmn3877azS7Y8pOAkfbgZgKf9jzUZNOYjX9vuxl9cB+rd+wXo21fWQwvPkrq
c9bBzcNN74GF5ZJvYBc1cnGZuEdZ2D/NoFK3K169fUJj5OP7K82rpj73EL4lak8mta5+uY2VOtVf
4BPbXuei3q9dWe3MeVWxkaV1NOhGGntyXE7a1LV7bVqv2W/e+NiQmSI/RBzH6PaS9zb4kh0WC/Up
Z6xnk8jsa0/VXBRi9/7PvLiheMZpX/91nYtlZxozG4qQkxzpYHVHOHKjQoJDVEjgEW915VN9454i
18UvhiJi44BcXCzNuwbyBPdUoYD44FcFeX+DXn6w+4aEm7UG0VtK8cVcRxLB9dE4vf9bX5/1kF4x
QIBpvcHmUIC9/C7GURNubgX4DDfacaj79cIROOUtBRQC2o4OmlpjNTDKwuhQgh2naHS+wywxngRM
loz/YulhE7nj9ED65fBMSDdbf9l1hQqxnhByIINl9HZlPY9f+WnjlvbgZ6T86pOFAjwYr7HZ33pR
8CphFaYAROtx8a0Pmlid3m+1owUq0Yk02bQqyqRs9CtzxT9jrIsdCrop6lvKS9gql8OXQSq5Lr6f
n7SlWbNT24u46TjXaUCxjr3+eeG5falLonfOo57LkwBL3+3TUmDVHQej/mig9itiBGW9f2enIg3O
BVka9TExxwT2cYH4nPI4KXalMyKTDIqKjkTHf+99tXwR9bKqiNRp82w8vv9iXGwhf1aVzaGJkXi7
jZcjU68GJzljgDlC/PDPwTqS86gK+wuRo8txEtl/Hx9QKFGP0TNm52JielHSASggeDqfO/xlWX90
M62K08b6MZGwwtFS+3cc0i+8yP1ZD6Zlp80kdRvzJHeEG9BMbsl2iZpKpqeq9s2rdMRtH798zoHB
mNpmXXhtj9HoXSMS8TfMWmmf4V8nJ5EF+a0iFToykeRxYlqVGwaZsu4JuCODzVPalaXijXUpgOQL
8BG5PTOWi09VW6e61yVDjDmd/RufEI5w0PVq7+rztSnyHzTBxQ/emFLMMU24cq+GOQYXyxzZbnlE
vgDqoBlEHWuU3SuO9dJ8Nrwl/zX2CRW0ac7eR9eRnowIb0QinEt7+LcxdTFsB2vP3feB1/bxDMp0
2LmpX9PbSDIviwPN/U3D1f4269Zo7HppLUE4IJ//XVW9RlZQMvsGrJ6VZpqPHaTbJY3UiRZYq+XR
hIF7R6UhfvZZn/4yxZz80zlzmuwMIMcd3ztWjVAUAjgWajj9+4xa5peX1OsXFKYtGUpZJeaoFiVh
J6g3SA5iiX4sKRN6RGnS+lL2Zv2v109C38/FQjRrMS5AwwZijMYwJXSa1Gbk4HdBmprVkUuM3+m2
K/TjNOsiX68eyGn8Ap7H30+Bv97RKu6Nb65fuE8JeMBp5zSaNCJvDfqPbl4yoSGBlUVzEEKQ/piu
bWSOmp3f0HRzWu5765y6eosnb71uyxq3RiGuFBOve8/EPfzRgFLeb4i2i4rWVy2bAcwHlL8ispI1
fUa1BFgsT2ithnSCPpMGxsqUpmWsO+pj6z73Vt0fGovmjdWgTilby/n8/mJ0saBv1IXN1EKf2d20
i5e9T7MvrMVxh4kWXDD8dDhy3OFkE1eq+W2r/eud365CxYz7YHP347u72DboZK7BhAbx6K0VWibM
je3JFO66d4kBoCm31jG5ZvZ5wGUTvf8DLxoE26U55GwaS0QTFAIXnzax6J5RZSYvojl3n4dBFnHl
i+KwUJZ+9+y8/QGxRj2/f9HLqv3PVfHgIyRFb2q6lwg5ojdX3ZeZOnqOGj+nrdlMX/U6qNAFTpO8
LRn1fgkSZ3pmfzC/cJKp9aiTXfB1zD2b9HqCG88ZlaBF340k+CKBwItPofMf3v9DL2qkP38ne4MO
XQfpKJKDlzUKh4NUR/ikjjRK50+gMpywmT2G8UVf6buCiK/71M8V5CLdD62hCq5MU9+4PjsTEUGI
szGLBBdNuyKRU1XN7XSc6drQOZRb4HqTLuvt4vckBVb0YWYiyJYZlBwQADuWyD2s/7b8b3eByAh7
i3Bw0UBcqrTJ9ZhL4XryKKwsIMAsA7yCuM8cUSYkU32tiHrrR8NuRx9JowWN1sUrCW8iQA09ySMe
lO7RrkRwPyVlFutAqO9KQAGxalw3FP463PSserv3n/mrjxFZJr+TeQf7HdrGi8v3ppMbgM3dgz1X
4lQTnYrVnhzkWXezhwDe7y/Hb31IPnV6pfL5U3K/WAcYMTFoRGjCyZmWynZn/upkJaWrBjkFwVGz
E70/kryztLRyEJBxtPNb8T31Fk3bUaYY/e/KMocHDTLDjXK2xNqspecWWfNQoflylHkMhn5tybLC
dXYTOPSCPvIfmAdttev+LOuy58CZm4Uz/qxAyDQx+XGclhfKmnBJKu80uByR0ZFaLgiLvKLzTqDj
8qUN9DbSF/l71hxRxqT0zghWsy4QHEi9qjkMri6+NYVr/ka5OdeROZDqHQGtbv4pHS0VOwNnEzBj
8ml3HThzLc69fFJ09LNhOXVVODNXv+8z2z1jhzxpdR6vTQByJ/nABByCeF/vfbv+tGYk4Yn17BTf
KweOHqGs0mffNY6Ir6jUjK0WP0BqlWKnvG1Gu9ZFLm4m2+29uGbA+FORpv7Ra7rix5Db5tfGWt1P
KW2C32OzkgMCkEzaMbRL+yQdO/tS5fyN+yaZbJwantFpfHrMCzm8d7YHmSCTH/RmzdPbgdRhKofU
69qjNpR9NCu/u/dKs6hPti27pxVs9II70OIggkK5vPfNdFie59HIPqRobjnol9ZyrY57tZthFmSE
ze1Ds4VCbnv1/3q/1knvq3npyvMiJoPKiXjI0VX94f0P6NWWsl0FixMITeCUr7rfqtLsSi1KO8oF
TyvVg24etaRVt5oavdgJWv9pO5Ze2UMvalTGjlx1M2ZCI6F8tC720Nb2+XoCBI+TNWh3MpnyLuos
qf9gWKRfudZlg//PxVCOozEBW84h7OJDXfRl6Syiw89EgT9lZjtE9RZKHhgL2oBBs6JBq+2nwpXJ
P1kxihP53+kx94wkxJSW/EcWy5+/hsM0HX5OnPTfLn56lYoWOHzmHxsajbum6Y17+EzWKe3s8sov
f+vZbj4C2BhQCOgavHyDEtBcbdk43tHtwPad8CJ36576uvqnm5v8X+mYaXXo8my9pqO6RK39+ZHo
Pbaz0MaCuVyWvZV2pztwBmlcTd2kc8ngbpJ2eUrAPQPN9JU/g38qrO9j41XHprIyQvtcW/sQaJ1r
Hdylxum1TdcdXOYTePP//tajRtgALTA76MG/vDNj7i/DmLX1WSuz6kn3hmbfGmW5kytJ4Uk+fzeX
orvyNF7XUbz0SJw2FfNmtLh86VH+kuBiVApHD+0+KYp858xrcqxyIW5V5/n7doYQrQLnzqLDE2X1
rIUGAelhoHTSKx3N/eALc9lReaOgmbXf79+UP6FSFzsafyGiPFYEIA6XbMtaQ1urmKKeZm027ltj
sgKSXZN53LW4eJPY8zl5hLOVCFQSfqX/INNr+VQbtUH805pk5kljlvaxywv/V1saBcG1S0PuBUb6
xyHLmj6y7FmSKsuJBRDIAzl868EFULa4C7mwvifN27ELvvieNv2bk4nMIcdLGKCrom63AMzcu2kI
2a3vWM8ZRiaV26hTC0iQ9bxZk+oEcbEiuFXOM2GTtsMHtixqqeMx6bxy1w+Du0ZYu5Lmxku92b4V
82APoV2UyRyLwcvNZ6AV7nx6/8a6vE1/39fL1uvFJz8WNs4VN8XAiOAlwkimomAqJFNwD/4zkogr
b9rF6sopaINj0LD7P8fFpbx4bAfpLhJVNfm6/scW0t6Os4y3W+blKhn0Yo3hWvQ60LNx3GKjYiN5
+SVBkjcr1BgFWhN0sTmvqzxVzUByctGMxYPvJdVxMowpuVLmvqHzCmz+gXyCHwF77vaH/bU9isAv
9cUjKMtnd06/+mAX9L3Trq0EtpMVRoyqRPiQiqX5uAwzCfFjbq4tGa6NXA/vP2DkxS8f8f/dBm47
9Tb0CmyiL/8aTn05CiHiQFVngMMhkfsQmFUVq8QbTt6iYxSGN3doLWv6R/P7KR6N6VuxzM6nvq3X
k732xMMrs49LEh1CpzSCR7OQeFMGtxnX0HJLE2Vo4N/1bT/cw5byolZ3qw+mkeZPlc4iVmelTRVJ
rG3mlOu5sZv+Z1H5xk4Ny3IDgT+Ic3DO5NUv34uS5YW97W5jQMe5Lc+2Q39R9huSMy82Bt9oMZqZ
YPHUnf2NKFgtNvre3IYg+sno6eHP45Kc+prTdsmsL7bWrvso5ZwL6PoLBiNUcP1uqreo2LTXupDZ
tnhuGUBHqUfONEIpuMlYSrV/cDgvIdyhKZqTikaxxHNoCEeSry68c0JXNEQPPSGj4Vv1kKo8m7PW
PIOyLLdDfjFEypuWc964Th6SAd3sZ9wNKtaLRo/BGOZRrhz/yZsGi5s8KOMu04CSqy0wY25X6Gs4
OSMmFMspTZqOznRhfJALLTs9SNtTLnpJxBlYo6PeVoI+WvJv6ifTh2XVjGO9eMmjxbh4D/ANSDXR
xsajN1nrv8pfuljxfXywy9oP+8KpVnpSGcwcLW31uHDrJ3Oeuyepm9kNpuL5x6Lo7ixOLT+rYlQ/
sxW8PHMWsSdnZZNo82okbjlGbQaDk17QcKrKQnHCmqsYN8d4q6u2fRqHdYk8oMFzKCh/D7hJ9MNa
NhbR26mTP3jCnHdo8SrMhLYXSqtMb2mAz3tjavwDDWS0i/kgH3EWlWBphynOHfvfFMHZyZ8z55S4
dX3OZmiaTppTJ1Y1LZ7COtmJE0RTrQ9hg/Tnp+iH/ms9cs872q6RZ5drSK45SmJnpGckfC8UeV3v
rGrGEVak5SPnNbH5+jJxdMfmH2mBzDI4EEXYGbwwX5J8FyBSfSDMtDsR6eD/goJlS3AqGBAjR0h1
m1r29KypYiE4XQs+Vl5QM3pDTb9LDb/blVmiPgqyoM4uxCRaE0Sa+0imdsbY/1h0FF305v1Q74vi
JHs0/62fN/sVQ8DJrmY9NmSpwsmrm3s+w+ngD1KEPUkp5Mm3xXHq/Oa+Igfmvic7nJ+8OrBGctHe
T7Nj7ZppGbdoeHa/KhkikScTQsiBLmFpkmTdpmUZ55o+/jNNRJSWqVo/c6hk01zkEBuVMxNQTwBx
a2Q/Bn/4ZQ+aPDAzTM/OLOYHU5nanqJ1fbBSW78zZvkrK/zPWdk2hyUF7FmJQe5lamwL4Uzn0y+H
KYLfnJ/ttdCitqnbTZ6W/iqRnMWWSLxYJs24Ay/5XTjN8JhWPpLl0iYzHQ1WuWtG8s7txPOwPKzm
DrwWkm2YCQytKRNSg5UOY2S80hzEUk4U9MxsN0nFj1znd4SlP8H5tdF0t0UmbwuAoqxATXVsR7LR
QgToz8XQBqdVdioaNauIaa8md0FRqJ9uoEBQO4Ov7bRpHOLJWNQ+x8oEgyPR4qbP0liUBe3Vps8f
Zk05wH+Q0UZzOlixvqDlsMfhH9triwe7LtiFA1PGjbC+4PM3fpKUktxnNc1MS9ONG3qx9HqnwoMm
OzBuS6uvWAmbqJBWAvhpscKsKjGfowP94IqJXndqjZHM1/qggrw7JRZQw8bmfwL6WewwncyPSSuK
e5J7ykPa9eXOHLKkIZx78ndk5Q7nyZuNR2lM6tyopN9nVreGQdtanGeh7YKkV7Hj4AFvEpMVo+gA
XqV2HhlD99GrkdZCriRYUM+QhM1mH+IpGR8bkTq7YfDb334xWY/S4+00VS5ObNJF1Gmaveug154r
a/sMjQQpGcptGaWZDG7TETSrLO3mdqL9emwMJbCEN+Mej5RBi1o9t82QGCFTvWzvjakNEnglUr6h
zqnzrN/LOSj2tXLz2LKT/DgNkiDyNbFvZslLYq/ZcBYGbQkrIDXcded1r6lBoZod82NdmdZRSNKL
tXLRz9VYtx/wLVW3YJrHEKn8ciKzMonXaViPVm0o/nX+yee8PSNeqxW5wEE4fQNnKcA+ben9zoFt
FQuj7SO/qvQnW2laaLco4HO6t4+N9KH6d5a5T/y6OLqCiWZBi+LJ8muBRQDYVJ6nBYPPQrWxr4kF
2CFL9dEaQfSugTXtO011ewXqLg1zpKuRC6QuXgtd3flQ/8J5s5r5grZB1Tr6DmOnHdcT56Slw+um
Ody3IStoDBnrEtJu/NdZBSLMzC64ga3VRmCWx723jP3zVACmMdLUxaeoNfsOfTSJBNDmptbWvy3G
Ynztp6DeNbl6MsapucXq9plXPH9Y03L85FvoPnWhMSKCjvTQG027S+y12gfjUkYdnuUoy2f/Izne
+m0+TMWjXRvD17ExcEM3+XJG889hWSAWO05OKsTOdMsibpSeH1BszgC2kpKtlZVKtoN3bl2r+cpE
3vxKp70E9WttvlVvVtlD7qnsi5vbaezIfomVYkcv8QihqkA8ofKyP9RFQEu3hh915wZMu+3KWtDR
+vPJN6ZPmZ11H/J2sXej4O1hiFLfzGszxQLfPIrSrWGf8tPmZraOiiL6WMNY5wlt3voOm8yNP67m
b3s2mrPUp2afLN18SNvG/oJ43N4TuZ3tC+lmByy3ySmdsoE3lgE4qEM1h/q8YfjxqFIxdFngx3A5
ysjPvQn7quw/koxVPlMcGg9a0ac3a5o4oSvTBvBiGtBhIiaGXV7ugkozdpULpLRQmn8avXI8ZYOu
HoLMpUpRaopn2masrZ0Zjh7wD4h53mMGe3rvZIV2HErS4Jhw1kfcVAvJjq4Tuxr66qVlnRnAE9+r
OW0+aLXQHpRVoXAb8L+tmAViiI5WqNtrjYADqhwdBj82UzJPXKkXYPnpgvlmYkT4r/p9qVXmbbll
4ojURv0i6/pUepl519O7isXkwpulkH9yF4c/LUjah47wtJ3vy+6Qz+MaOyOlnWWuX0YUBCEoNqLr
lrl1d8XCHIHT73hvKzvdeaau7crBIYF4NYLYnXOi1DvhksarKuIeyurAGjB+7YW9RmknHBI+zXEf
6JX9MenqMia7VjxNC5StqpsBoFo22wrdzqibXDcyG32JvapPj3bZTs/Y0o2bustyM2xSmosj46z7
goPNXs2r2Hl+A5DOEcYS1mJOo6kvra/TNGQH3GNtGRaw/W9qlUx7xcD/TITJGq6Yqwgrzse4SlIt
dCp73U2to+LWsIZHk3LjQ1mZ/oMSKrthIWgji29g1yr03ENnkBAQTOkPN2f3DM3KTj7YXeZRVg3P
Ld45fbcEdXLo23XdZ4j9KaMq51iTsnnOiPw5eSKf5nAxSRuK+s7To9xaWXBWaX6afC+9552eDopQ
v9sZwPO98hb/LBnD78CSGRxXhTymmiwKQIBZ+kVooIsnhuCHDJl7WIwb80pn4JLNjb6rzKzdS9cR
oQ55gBJIlqRjFPz8wCmSA7dl+ZD3pn3vSK0NOYmzya+Dvgv0JvjGgooCCvzTEHWm2yLEMvtdLzhG
Ln5ahnR1651h0kUZFUVH5vTpgSQK98gs2n+EWGiHVGAAYGg/PpfmdnZIK95BmfW3HVMTwH8gGULy
bv0TyShdJBxXlWGSraxy3Mb73GwUn/QgPyHODzKcWON87Lx+gIk+rtE0zcvB7UvtCJiw+tFqSiFJ
H50DdO/qw6qtVrxxgPD0MnxxnXaJpVG7T7Mzof5Lun7v6VW+L4FXHMek+SwHnVB4u2dQv+lfF2dp
9oyxkkO5FgU1GRhRe6qHf6t+lGffcYqdO2X6k2Zbtx1b1D0QCf+Y1J78gYU7iRWpIPsEoGsoV6iD
IAtbLVr7/8fZee24jURp+IkIMIdbUlJL7Y5u5xvCnmkzZ7KK5NPvx54F1mILIrwD+GJgwKUqVjjh
D313nBosmskYXnHts2/coQ9vIBxa+6Ky473kytghYxvtDSn6n3LE7hoOC83vvpo/8UDrn5AtFl9l
wQufi0E+mW2kPIJIb+MdxKpoJ9TyqZ9RBbHt3LyxKXHeK+jHfo6ErR8nu+UN10HXanWY3ozSrp+V
XrF5HXtjP2WqFaAR8diUVV/tqi6NT0VmGE9VlmoYI+uQUaH1Bn2ekzaGkfhAt77eaR25YmWU5T+k
T5jJTXH10mKGhsQdoOXEtELfS3Bdo8ps3kiFJow/9xQVy1L9lmWNOR+d0oO1EAvhzx7URisbnP31
usCq8LNUBehH0yF3Ke4hErsq/JicYi8nUTn2k1YRX/ZSP0DVsv+x5v7GIUgcN6oi7ys/KENBXoFR
aTHsGh3Ta2NdW2rsHdGDQKdn1trXpJvnuzmV0wYv4MJQyBVQzaTn6cJ1WxWXlbYw02q5XlLbim7U
uqyowUjlIRkwjd6Y1oVij8lg6BTQ3KWYvWZ1DZVLew/pzFt6CvEc0AFLF/CFeR83qXpCUyR5JCKd
LX+Y8t5PJdtykF7/868/p20DqUEhYGlbrO18jThyrNlLi1un5U3tnTZ/0GdLvRda2hyhUm9JxV9a
4j/HW4pOf5S4NGGKwXBFfCL3U3+KqI9+R+b4s81o/V2f2aqN+la+Aixk/lc1pCh+PtIcE+k2rgH+
tBxy38Ri4o4d5j4JipU8XOpwbEUCoixW/rk+8IUTAu0Ac0o2EM3UtcpeV1j1qCF6dJsQCv+ss9iK
96oAc+Sn9lh8BOdr/F3p/+1MoutHQ4SKpU3l8nyqcd43PY+be0ysJUKsnBhhLXOcem6Z3vrcyn5J
0KPQSfd/PVW8hYDDQrMHg7+my3lennnpCEWT1rjzHDWiuscg2fnaDi0PbGyWG1Xg5QD+UXX+7/IB
sPHff9ba1YekvtdqAujbzuvTo1nZN3BBd3Nj7se2qm7cqbXuzbAzTw3lyo0De6EqDPYWUvfiBKjh
h3u+yPaQoRgycBkbOrZmGYnDM1F294hu5Le8ICQY2vBv5TCXyxbPKO4HzCLJ5VcFYer/mbSdprjF
qE3cwpQJP6kEhLtiNBHYvf4tL5wXbLDYuaD8sE1aw8Qnb8JfJqm7k43Yf0DJaDzEQ058anXlDUY6
00G4Zn7ocH3/dH3kS1chV7yDqNByZNAsWS1tVxdUgMYIzh9oktHK5L9GPRAQO3X8TFcFqOPcS/S3
hPOsZ1V2IykqBNd/xKo1/ba1gHvSWqRJxGOzui5oz0xzi1T7LWrjg/BlQhHw4E7VtNWdvrTOqC1C
7aCLuIhun08Wrn/l6ZPhHGdryl6tcWqf56yGHaAXTdURsujdNwlLnlpE1tXGxjTf3798YrAdYDmB
d3CUzkePM4roFIGSW3Jr9UcfW97PcVikD4li5w3mwfvTylggStA5oppJJHc+lq4ZlYQNl56EjX4n
MJIQJx4IxKYKiSWTRXZbYSO0y6XmHmVT6H//1qACQrV/iVSw7lujRl2Mn1QdRuQRqZa22akjwIq9
dIWq+0tYXm4doKUvdH47MR6aMCqYMovprq5hB38kFaCSe0qTob2v4iZTURTk7n2g8Ve8FPZkIk8m
IgPr1zIh7IS1nX+1cq/4aNA7aAIpqkn3UW/tHmOafLEfZ3a2Q5iv/Z3kxtgfAYI2foFwqh/Vqvk5
y8kBS++D0K0mSNy4OGAr+9CVSvUQD6a0vmYRXgGnCZaQfufiKuC8SneOsWmqFd3za2PMfk5V5I67
QUxLsiI9xNBzT0bZabIkngywlPUvg53rn1oaZaXvlb0D/EkMTRKA8THlPRLY5euYo43r560Tf88+
p3B8DWp1B6oHLZ2Ycb5xxxpRgtqsyxeSq+rBMjIEGmLbzoAs9FG2zxRt+pXqWLnSl+1hv4Zm2wKp
q42291lybjvSmewhTGejvikgKi8wmCjq94msXXOnSKC4+D8UKuK7SoWMLHjV0tvbtWy/GFKO084o
9fxnWS1rW3niobLn7okdMjjBOCGP46PR7tzPxpJJXb9Z3j8cZ9vCXh2DiLKQZrZheOIVVQ417n83
UVopz0z/S++aCxJp7v/+mCMKsGAbETYlmF1uuz/CrLGVCTUfGSNvH2WPeafI42y647FAMm6DbHlx
eia8GBcrmkUZ6Xwo4SQNGnkJFvFlgfeWpc9ommWJaAFeAV5xOemYwe3HSDG3Zvn+KmVlbRg5nDe4
CM5yIP+YZa5qoujBgN1STHUtdJhC+7Ea5vS1111UOACzds/IG9AP1PKRMtn173pxdBfQy3LHwR9Z
HXdCAZll4wTYofSaPIhNM72h79N8MOlxBR6g0B2+yNbriNb1Rmz7PsSkOgrnAgEKDX82a7XmcaeI
vM/BnmBII4CeOa587vA3mwJwGrnrF1TdtzTQL02X4XAxQFgGbNoq/qFVxcPcIs2dinLgltCa8c6e
lSo5tJTofyNHSN8h06HYgn8Zvl5f6wsTXrQLiOYRB9HeuT3RgRZca2p025W1eZ8XebWPPCQJKrMY
frp6/3x9uPfBABNEGw8MmQO/ZS0lJ1rY4WbYtyfhyIg2nJ7YLa6JZVdv3A0X5rVIH6M2t2j0Eb2f
72BH6qXmVHN/Kgqn/VZWGqJaXmNOSKwnRmCUybAxs0sDohgJxB30M4nuGuTeFRQTERYGvQwh3G8N
ujm+O8v8laby8JEuSrfBkLwQBSwbFTUNY/l+6xxhiha5Hjpftx6vsbYPrc76AKXL/GT0hbWIUXWz
8YwyEZrnWa+F3zvWeUu68sIdRQcHyOECDAQutzqqgjYWInRtfgoVZzhAbouIetz4oNSdt4NwR/kY
rODGxfh+E+EnZy6ZEdixJUs6/7atmmuhUofZLXUFXKuUwnVnuBFzu4VXfv9NYQ3pBNCoZ8NRXBMX
TKFhcshxPKFTLj7orTvtIbYo96Z0wh2omS1G6fsYkomhj4KOA5IOWAicTyyz8to0AeWflnbdp3Ku
a9AJTvuk9IO+EUK+v3QQPCKIQ3OUP0BjzofCNzUxk0VVUMWX4L52e/25qub0i6rn1guByvS7l7Vo
qdFq4wbD7eKq8rAA50SIiPflfGiAVlJtxtE9GfSsfK+WeKy1Ahgl/RHjW1bTlrt+6VxaVmQEyILU
RY1dXR3NVjWKRhWtc4pA2n12bG30sI2zaWNGpvN6faxLe5MReDgByEIwX01OdDrt46GEy1VU8zcK
5Y4JOxmVF//6OO8PP2hfyEMO5AWg7OuDZ8YC7I8rkUao4yioAOHtrTmhkwQ/qPpaDQYkp2gqDnXc
fZVNN/71O7ns0gXIjtg4KmiraYIxbAF1jOmJv5uyfVeART86lZW6aEbVWrEDT2orN9fnfGFtqYXA
l/B4npdO0vnGqfRCG5GVD0+4qE1EeQCi/RTfwC03h/eEJTIbaLMqauoLxHEtQjYgfWAlOE3cKpY1
h/swlt5dXibKfMwSoImBgLBMr1GfYH0XfVPlEFWa6aUEFVEFsxPzu8pSKCc3tfQhqLnEJF5zusw2
vsKbWsF5YkR1iArj216ghLKKgJUxd0eHxb+tDOkCZcBG9dVMXfMh0o38Q6i53QeEfquHrKzV+EE4
Q/5CQ63Yh4M9PJfR2Ph6lfPzPRqUn1pVkwm2aaaJkE1hfSN/8LYEz95vWwouoEUp3sHH5Jicf0Lb
0ehJ5lN+qoxx+sbSJU8xGZuvlwuqoJnbe0vxIPOmdvktrNTi1/UddKEgwpdF24MLnVgHPsb5+CrO
L2o/FNOphsv7bBq9A1tPfmx0nEKjTBp0b9PyiLNREnSR5uwFyc7GyX1/G5E2IzKCXjvoWUr95z9h
iNPExrtpOiX53Nc71euLL9GEuTlcbJQ8/h+jearBswR+metv9Va6pQXikuvhFCOo9zLreK15Gm1c
cAxbKMsLE0MT1+FFtl1C53VVwmlB39pmsWjjKMphyJPq6FBT25deZJ42vuOySOcb3/1zLHt1pUOE
SIxCYCzbFWr8qYyU2ldmtfmSN9P4zwx6C6ILki12qGH5oSVDQCFxPFgSSRch8unz9Z/zPgpaVHLZ
0JSdFqbd6mIqAIZnhaFT4sKz6abUa2U/4eblj032bSxsA2VinKSvj3lpK7vA5skbkKLmyVnlaFVk
scxRVNwWtd4ciqKR4LAG+zfiJ91OrwbkIqaaWm4PsKU2abIC3dwUK7nwHfB9QEBuAdUuHM/zzWw2
nTlPyE6dgN9n2HZ6xRP9h3rXTKEGaH8alUcvm+fHvsid3s9pre2ydkg/Q6otnyJXx/7w+rK88RTO
dgatFstkDy6lRnKq5Vv9kbpqESADhOvDExyNaLjvTA3URYrqXPqhlln+K8+UNvNBACtQ6p1hQh9L
awYbLTSYyIB66N+DIy9v69Cd723ugF9lLCeEgWnKNT5hyjzzuOmVuZN2L5O9kg8U+RDeBLqT9/aE
Hq/lZLe5YhSSdmzqAQ0ZHBKqMKaEEjZTMftNAUzPt5ralLsW+wjhD3C37iJZhyBDRWI9qb3HVTBO
6vzSS7uBSpQCNwjMzJvbvb1AVn2MDJq7qFCi39g6Dd/wBC0fibUTiDidp8+HItXlp1CdPD2wsylE
jc3TRHWwYf47hzFL649hWraPyOHY8C3UUXP9BsAkgsMYS3yl4Nb/BssV9xtn5d0tsXwfklyKtPgn
E46dfx9krtOwpwZ9EoTtx2aYm0M6t9FubqstFaN3jw1DLV5IOt2bxXRzdfeFEylt6yoABlrd+d1E
tJtJ4MMhSFLtO4rCxgHqLcaoIFgSz+k2Hud30Qqjeza3IXNFH3jdhrTQnimcLPJOuee02h4OHrq8
OkU9bSMsen8TGEtj1WOWi+kRTmfnS6qMxayUIaJkyYiPYBYKFCPcSH+g4YLpjte/ujTkT61TTrtx
Sr3Hqo+2SnFvnbDVsUNogYcdzM2y4qsrUC37QaYeLL+0KWo/nLCa99R5b/SGC9S1sO+dLvqILEfr
J7Ozr8zhpoHSvrHk7zW8WAmeVQ99Xmo/6Aycr0QfiT6ksDmf5gmT+FsIJOVtBHnvu1RT8Z2qafjR
QQLq1vZy+5EyHiRUiIFfhTonTyAZ5T9u6olf12+ki0tDQkc06dIXIFY//1GRTVwstXk+Ad9w7igG
GMIfaXD9i+uRG8RU0O9yjH9vSlf/ZQI8D2RrU6wIleS48UsubMlFxYnAHaUHCgbL2fzjbjT01A7N
rLFOiZLqL4biAbwrsu/gMZwfFm2CXZ9kDbRGKwpSF0GppB1epWeU+8nsjS+xZrU3XC1iI52/cCMs
QkpULGkBIgK2qiH0DX3BGhX/k+6F066Dj3kfoYZ7FFkWblQWLw61CJAsxU2k1FaXj+IgNtA09XQy
a0x28zgtgrwCXSN0rs2Nxb4g5MLtRu/NQOCIesUbxeuP1abv4NCGSIyTB/oOTPycxPoC9ysdOhG2
+UrLNcrpN4zOorE5DX0QG/3kHTJTE0NQimZsjjHqaL8NylW4fuapXu9pXAr0MgyjPuGdiEyyoib3
iQNwL/DwLRZ73ZwcRNItLnwxj6DiFNvp3SBHyhN1KRm5r4johK9oxoh/EqmZ1Q59euUrngk56PFe
se5pszv/tMqAJpWj0B5FqKEob+HLKrqPaXSLfinOfwbsCmk/QolC6KqO1adcVWvrgBaPTA5xRspN
pGV2RRCG6vxNULnVAju3DjnWsDhZB1lfPWqirQ5RMxCNltMe8L5afhvzAhRQS/eiCOTQhf9ix2ze
l3U/Ps+dPb3WY9H9RP5mWICmXv6v3mlefoyVxhwOoeoUn21vmK1dY8bmvzw1jhmETlTNewkfNtlL
ap1f2sJtcWmipfPV6SbbDCgIGNEN1yWlMkPtJnI2jNEwrVYypUd/V/Kdqpn06aV0lFp9sFw5lSfX
BsR2VOrG+V7CIVO+VcZQtOixVXPh143d3tQ5NIIOc9k2aalWGRKCi2kj4bkbdaf/ZNQaJsykmpqx
K5q2eGkTNUGcyWshWeAU2eNIXRl26hd5hkaA2eouXDpqq5nfF1T+yWHETa51U/xBsaMGLxAx4pSY
27ge7wqs1fUgdnOR70OniIZDQvbc8m/pIUbg0unvPIr584fOaOKftjloMHIS46s04EdvBGXaWytm
9TyYC90JnQ2yXXMdrDpIkyg4r6MeZ3ilcexNo7qjiYCusR5HmgV2TIFRYCqG/eJIb2lKDQAqsTOf
lTaoMjV94JWNP7TKbIP4jNMJpzFvQcFTb0FsIiSJekjaJL9DfBWR4BYqCaR1CO8wirwMtXTc7NFn
iaQblwcIVBi86+izPGFiW6YYkCduudNLG7OQohzr36KUHvrMiMwG1ayKT1o+WSYwuaZ4UStvkf2c
BjcMRnQ97V3Yzv3v0LVa9KKzpPeCPp7LhbwAb9kfzMkSgWyMZjoMhjV9wCqrqaG9zw3IzDFWRoJE
NfxZSmeAQWJb0HFgJNiPI5S1NJihAH+oQPW95mUvRiyGbfMexlSFj+XsTNMpMye8nefSdctD7VIg
8cl2Bu4ZQ8OQBrY/PlMeKm6sg9WpPDwA1wy/gWzt7usqrV7USNUeI0DmOSaEZs1TxNMUVGaUuEcl
Q8TmJqnBcoLGc5OnVoriuwP6+jcSH2oeIEAM5Tuvh1fHiKKEmUuAxbETPUWgEV9bcwJ8nMaKytXS
9uW9QEEnCdqiyiaEyJwZteLZK35ktJorbsKOHkc5q1yTUadpBZugbogM1dj5MRqygnYtxTfDFPLH
mIwKKtmI/yXgL1MzCuYKzcpg1LqPqUg/lYgGT0GPROrXIcexOBsXtW41g0HityAMAWKbdNf8yGNC
Yp5AzAIVp62slIBu0Py8wZgUcv/YoeiHVnoH5V+BWqcbt70iuFpVWq5+PLh2+YA2ax3vRJQ3mDkK
zel3imhJOe2k9UCUKAYlhEmAqfG9MW7UfeahG4aoydDeJXjBYkTejfPHGcPoV8KWvIf06ZIhwYj+
gdxy9g2bM+c2VgvoQ6Zn1sg3wLuF52vn8AZ5OsEuFoPuBmkE5xLOl1A+F3xDK8AqA5qHoTggfNsU
tFyQ8wZ5OyLENqcnnrZ7Hj+0jBJKW/bGU6tdCDaWGAwzXA784h9wHmx0eanBpxHOqeTyjgK3j6Zd
jv8g+ho2FgZRO0AadN0bCLX9nVOKPvDysgAyrGkBwku/YBC1N30Ol+D6w/wuWX/rdBGWE25Qg1ZX
vyulGFJo5ShPpe6kcMviFmhAoYmnEQ6wvZ9QSBZ7Z6yqreDj4oIQd4B1wtbBWteeBq+s4mxM8aLn
aoNy3A3u94kEcasO836CWPdQhSDMoTGEV8v5wlujYwti4+EUUh28L+cU3b3OgHdUa/Ex70Wyxw5+
s+F2IdmiBURi92beA2bhfNTOiFH+STGKmArE91yr1ymT6vIQQVF8qOX45HYl5kG5M9LLjbcEVi7t
NvpPaCypLDC191Xk30zcynKILNSula77QNnLHoNYhZ8TwAZpZ2KWUFdfi250j2Qx6T8eADfJ1rfq
6Rm1jlH7Ai7Djo652fHW4uMCWej6xruUCLgWzjkIOpCrQbg+X6K4xJLQFYl9aiYervaORB1oaFY3
6q6jy/bBU5s5aLMRI7Et3ds3Y7fVA8zArAyYDhttxlWOmDaOPQGOB7cw1u3XHgHK6RjRm/mIaYv1
i74l9UctISDb93af9IEa1W1KA9p2p0NYleJBg1FW7jxZEMwpz5TEwXbfRLrdptArCpT1JC0AINhQ
y1AyUwGIIojqNIusUth/AJhq+nMYObwvtgElp+9hISit54U7FzYBtSK7lahXV3ai4tkIzOJeyyou
ijrsbWsvs67JYTshs75znckA5hRJmip1bVc5tLq6+22CwIEtK7l6eT6sicgzVQbeBwLfIof/p0cu
FF4BB0bDUAG7GsV7SbSwOnV2bf8gpikeXHigNWxEVW2CwlLRjSVhLlqImKFT77Ku8D73KjAj39bV
JjlC3/JQSgKLkKB4HxFJxEhB6zukFxcNfDdVc3/yYhZB0gPauGAvHPMlqwBNTZuCVHeVVraD6qZ5
nKunXM8y4laBIVQ2ubTUyqZ6lmnX31T6ZH/c2MRLRe+PjeSSx7KPrCV/pKwBbuF8E1tUG+rUsqZj
ajgKEfrBRm/h30JUjY+HhfkBkPuwxxmJM7S4J5bYvdxc/wmre/TtFyw40UWEmP9ZX+CEvn2HRvN8
HFoTlH9ihUWzdPSrTWWSVafyv5HocFGwopAI2O58rh0LwDs1Tscsrmt/7IU+3sy0+R+VvnaMICnG
bB8mTbirS0Bjdt1GDxkMMK+vPR9YsRIYRZZgi9Bm9zr0dESF+sK0NrL65WY7/yAWAr1wySjCWqjN
rT5IVCldTKlNHsvBTKIbt9W8zh80bf7RF02aHAYvMdBZnA1s0CkLbTXL3g+PpBaZNF0oHnkenPM1
qruKeN1spmOTO1BM+7G7TTEGLXzgnvMnnUfn1uvddqc1db4x81U2//Z59DftEZp1wFtX9b0hNSIj
t9mK3CgjYrfzTFMOrcEALQJro1/+1pk6X2bmSegAbhhgCV2s83kOVZvwFebpiM+68a9F4yqthoxb
pKduCuMRCl9ePRad+7Ea8xfRD/upDk+IOZzKWdyBafJ1wHOxFR7iIucCQS1LACWYB9OXcg7Q0b9D
HoBMpr7T8uIl1KfHZLRevL7dqXlx7xUEt/P3GTBCu/grYgwH/oDCNkesxQV1HiA3fmpUEILjcIdH
pF+q3S8zgsVXq/YJ5aKeizB8oFR80JvRL/WfkVGezFjZWWCs3L5+nHmVdMrf7pTu4m64GUV9307D
Hn+Pyi9biYKs6XxXsFo8XD/Q64fx7UOygSkaULxEfH/1Idu6cosBRd8jqhaYZQ+Gd4RqblEJmZ1j
lZEBO7HpvegJ2UDpudqhI04+VNXYaRtv9IUtRScD8Bs1TERK14epG2iPhiXQMy6f1LlrZyruBxgi
xhQk3Ph/aRPOxOln08bHVhOiCN2j803l0PsUI73SIxnAdJ9Ftnkbl65zmOb85/U1fit9nu/fZSQD
DDiIYVB1q/0L8dBWDJHMp2Tuq/Geh9wrgkEr5u+WYi0GKl6dNRQGsVm7rYGLWr5wJ143VWbGPxwK
tI6yHKVuvxwW2AjwAEz2yEQUD38ADRCqLowBOTCn0VDw0yLaKxqbzdsrtocEhBpN4iUSlvZZNyPK
m8g/9s/p1MErRJcB2WHKuk288TXf39/A6sDtQMFhfUENnC8v4goZ5wo9hn40ho+hqgx3qlI4r7mj
R59QDqFKfX2V16V4PqijUfKju7zINiE2cz5iEndVDmEiu9XA750GnRIMSWeEkErYnNJe4FZnGsg5
xLXcoTCTUJEwhn82fsRy459/agJhunH4w9mcpjXbKpOhi0O0KY+2sIu9cNH4gc6W1kcrVopvoeQ+
mIbRu+8axYbSOOTY2bTdj4Je99P1n/L+qV5+Ca/PAvajA708Hn+UQBUN0LY1a4vKZm1SfLDV4VbW
NfIM18dZAyFYdwaiE+mALMAjY42+yynj97qObyibGGaqeCtlh34yVk+yGKDIK/q+oCw4zfaj6aT3
TT2MviubI6I3t3qnKoc21r5NZfGzynPvbhiyX9d/4YWVsADroT60EAR4Kc5XwpgQtRzTTB670E4P
0SwEboWqsiXL9X7Hk7xwbcFtofj87jVWIygAnpI5RxxZ4iP09BezUBHc8pJ0PzbGFj/q0nA8h29u
oMQea2oLqVbhtXQ0TlamQ/f3ov5liYzFcVrMO5BnFsjmXF/ItyxptbvPVnKVRaH5iNWjNWFaZiXh
Ua0bhEoqEPrwmJ+o41FRJyDBGyJtdkg4ef4szfQnTdYeC6TFJEO05Y3ZdVT6OnSUrv+4988HDJ9l
NVD1hlK5hvLmpuhjNJ+mY5tx5grihftQpO4hhB+7QU17v/S8F8BbSbhhO1JYPd9QblgnAABkcdvT
ZeQ8t7zr3YAnVznF93blZZ/+dmoLURSMMEBnAINrSHiaI4krIK8eO6GrHxLNQ7QL87ubClesv43r
3oIA4NdgL5fG2erapr7XYCU95CdjsNVHCzMKkAPIj7q195e+DOhtErkCJdPMRZCcL3e+ipNA6hQ5
TfNgG3W1H/JoxHnC7A5ZZ241J9/tDZv5/PfOLwnFmouVDwvAlDLZAVNPxXeqPv6c2iKjuwO4/6++
1X+UK/Yh3wlkMDn/+aw6GFdaC4X6hMwuYmqZDbkP0YkmGnZQsTfrGsv3+ONELsMtpl8GZKA3zPUq
TYoal8pd3ypHTQ4Ss3XoSS+hFmsPaZc3PzJ1TP81qszVfLvrMUzLJhQVA1EVse2r2gxauOspEG0c
xdX5cCyDTBWEK25VfMB3yYHeQfxGX8Cj+1YIPNiG3HoCcOHLqbF/KGPjbJGi1lHsf8tAvEETE/EW
nqLzVfeQbW5jkNJH0aOqE2Sdk3+XSwkU7Rs3+TwYgwKVR2oS+VlPjr9yvWhJX6Hh023T0w2B6fcV
Mb4KlnA2DWfAkqRo5z+HHxlCxXYxCEtnasYYndxbFXlSo6JZAGjb9ROUPhZJjTQYiqH3KU2Bi+1i
dBMsV/hmab1QqN/Ymhd/FnB0dKeXahQIkPOfZcWiLnCKTk9JqshhF04tfoadJ2flo2zyInzo59pF
w2VypvKjg/m2+9RZCGF+nIqyR7RvULMXtIdTNcg7uIUHClS1eL5+ft7VMpcNza3q2OxnIMOrDe3S
yJeODrpVqdzT2AgVOKetUeEyy2MBI/W+QBsxcEwl+pFXxf764Ms//u40/d/g61CmiuPQLWxEFWov
CT/nkH8AnRvJi+zA7ag6+jagTKetz7Iq67xtXo1yPeVTbkJ1jZWxp9SMM8V0cal0vY+t3tZaQM1Q
0YPRddofoW55z2pWDK/gkNLn0dCfyi5xN87s6or870eA1dEJlMAUm6u90ca9M7q0RlHLV4qjiqvf
vVqPgNsSz9yY8CoeexuKyJgTskCK4VGdb0MnTQq4e9grR3lJOp6abjchAKYMW4jXtaLw20gGIZ/B
QaRktvZzaY0wx5IBtbgmbfTInyNUlkDK7FUNS48IlOSpjxDCzqXqBklLXV7D9+mxKwvt1COZv7G7
Lt5ScGRtKoYLynmda7uYuCdOO4BVFJH5PKWl2KPSD3ZYcQpk0JRxwQ5+z2M0dnPK1Ut9y9klhfH7
+i5/j47gjAEWArIEMp/FWT3yAkJ0W9VGcYsgjTn68I3Qm8zr3gUMYYX9fBdNDYWISm/Ej7IY4sTP
Uy28LxQwBb5TNJMVNKZd/sYWurxHUx4ekZKYVbOr4sVStctpIkc0Pg/4CgJyyFLdfsCL0vzJiUrI
Vp3C+43gsvuRLpC7cfde2lwLXXWBOCM5ulbjDsNkkJhJF7clujo/e9Ubi53XZVa1u76Il64KwhbK
+eS4EDlWaxhqQIhRDguP80h63ptWRYd1EdubUP+yzF6hQ9nnG7Sj5WSs76c/B13VLIQ2NMAJ6uQU
R2XxJU9aMxidxIWTODd+Ro4dlChw7utWGqfr0333pC8vGuhaLBAX3vF6WbkwYiXxlOjkGXmMW0Jo
QOQYInr4N42mjoD77EXM8a8GJbME0EahfQGLQ85Zkw4mKVM3xer6VCuGI/2h17MHr9GUgyIQjFmo
ERuB/fqFfBuRXUMnC/6WSXp1fjWVlsw7E9LAEc1rMAGTO2H9IkXnfUEK0VAPqWHZ3/pwRKEOXr3q
oA7XFY9ePNYLmqnllRjSQYeTYBkNWlVI9dQbP3G1795+oYdisM1LyJ/1PZ0bePoCa1GOZVQYu1Qk
2V7Sg/4+9GAd6Ka0N1hoRp//+kOgT4GNGlLonNk11LhNPFVpnBKX32yia5bh3gF4xKM2OeJfQ5kl
jjZfxSVG+mOvLxOluUIlhVaxTciyCunaHPcEMNb2sdd6m+qoZ6KLytOVpgcRaUa7s5C2kpHqPPVl
pIsPGuYq1s6dHSy89dFAeNXB+ubXFFrpl+urceETIMBPTQV1EvLNdRPEo25Yz3ZhHwvDij6PCN+2
FOyaGaRU4d2jOWwd9ASJt40XenUElwVZODGgWlHAXFDn53uzZr+66K5kt1EmJs2fG7RXfcdLh69s
UPmPOXfp6/WJXhiRL47mJ4hu5rkmVLVzxFfX8akv6Do9zLznvp604pFGYxZIiwj2+nirGOTtky8q
RUtVg1Va+wINqLWpdo8aPeJ01YM2yKb3TVE5k48wr/vr+mCrh+J/l5Or217Q0O+EDXIsZqfBUNxj
5OXtZ4wd47uOgtlfUgWWYdghMN8Wmf1FaeX8qyGkCcjZLKMT6PbhOOA86stUgalQWuqhdZQZbw7N
3DkJ1J8QThtt0jL7uzfx7TdQj0SCG2FEC+rm6jdkk2I2uobvF9ZWryVO4xivGtHGgl7YLYaB2Mhy
ZHm814SoTppKya0an7QsnWgdQCiqLS07DL0ckMKI/tbF7W1ajOaoXEwL1mW1tGWcgu53NOVINeMJ
kLG9o8Psfq6TRN576cOEQUua4U2GMOHwl5Ijb2OzVfGdJV4n2V+NjfZpqyGmiEtvGSN46fXmDmGO
+nkWGNpe36gX1nUJy+n7kui/N5OqKxFnVos42WxW4rloQuSOB3YVye4Uxt+jIXS3rDguDbnwW9Ay
YOvim3O+YSTteZhDFkp4IqbZo+EPRI8NKy0e+WgPKPNv7YE4JQAe8ESCWajrJM7nAzb6bJR2EQ80
y6bwSbZd/H0cEdkUsabdTtpofZeuHAEkjMPGnbPKN5cPydlHmH45G2Qly2X/R5l8qV7QN83SU6xL
p7vV7NFEpKbMw3+xAK6b1Lfiotqb9OEq1CNFpYAlLfVN6gyjrB47y1lKBgwHkX1tiRWPwujpJ6S3
LZSlD25cl4Hi2v0v7JC64Pp2unDJ8lFpViMuQVlsXZuoLAWLIy9RTp4AmuuJfAic3Oo+Y7+dHq4P
deGhtAFCefQVaZLDUz9fW+5VGY42qKt2KJ/LcSItwB8JgiZyjw908FNwL2oYbYx64YvCtzNoPAG4
WVjOq1Fp6lEZFyjWDIDsGxlaKJWN1pMTqt5RakOFg42cDw74QiTSla3EQLs4Pu8mEAm68jian4+P
DHEmGiDBJ9tNZvcmyUpx0qhVfKVcazwL2dZpUDttJPax2Qw6MvzZ8Ij1kvl1qtQs2dmtQ+XejtT4
GNJAw/FIQ3gEMr+tortaC+xJ0W60650Sl8Bbrn+y1atIxmyhF0eyTLS3sLaXm+GP42A2XTlNyFfe
WoOsoz1wzdqk2x1v+kKs9sbbQAhGQYNnX4PKW10xEa2YKrfwtPY0qftaZ3+P9BJ5SDUOacoDC6zL
zrm5PrnVtfbfmKS03KWgWhn7fHJDGWklrU55MmkMWt+isba/xEWnoTfkZlp9g8L+pv3Y6rgx5kL6
oB/By67zRunnY1bpNBskZtGJJ5i62SLcivJ2f5cCedmY3qWhCIMJDo3/Ye88luPG0jZ9Kx21R/3w
ZuLvXsAkMpOeoiizQchQ8N7j6ucBq7pEQiRzqtaz6Q4VSZiDYz7zGtqgv6RLWQwXshswqhlxyFXs
gLBHQIja6q5L7Ci/vz2WL00UxCf+GsvNLJ+6Jsq7Kc6OURmMk6tK/aLaqpoN9YkIarOcHj+awe5B
8rkWU7cpWb+CE6zWSo9UiGQifjQc7VFF2ClF4Yg6GatpYpPfJYliOkOtnoKOvnh/Tl4ZCcK1aLL+
/MmKmJcit+RGj480OuerLpw6B++bGUBzlELawOl8CILc4dXhH0jSdP32OP/6UTUinL9uv+1qA7OY
2knU84NlzSEGOSAlb4O+NQ17CCa4tm/f7aVVCYjUIEZkJ/glWoVGZS5JuWIMdPGujlFeDiZ5OMh5
ZPnzVCiONBjZ3zuQ/vjAoLwUiSY1ycb6TE8GeAqaPuhK9A/nOVWBoqtmWDszXacPRobS/Ik33MIE
/rgdZGyZWGPdezbHgyLFqJXNqgJVuiOLHBe9/TonyLCvcg5ReYOQDL6PRpy2xTn4uipwEczXWm80
8/hU7/zXuQWuaW1bAmpir91y5qB/6CTTSCG2Uxa+E804uJ5QNLtC/BoLFcD8/WGdfYcA3DZF73qo
in+wZ6zdgLUUCDVkixLow8maJT01cZsH3R6okBtIngVs/srB/btzi5qeBPcejjrSI4+uVk++cy+H
+Vwiy39MZA1zWbTZm+hssbRmFSQA7YLnx3Bf51Innrjxr0uIG4MKoVErE81qmwmGKEhQ19x5L9VK
6/etCAEy1xuvlZHyf/sdX5hda+GSfYLgiixW3FQtrMbIAS4FFJAATVTuKFZD6NKjG++zRol1gJmx
9rGTivlWwotxRuY9WRZbz41c8k48yroDP4kp15MH2V+SvhU3h1TIuoM/He+srHWk4QRI1nJk7iIs
FaT3kXq3hFrz2RqVKXKkvgCbBoBN0lxDC6FEWxDzRk9ChOaoYL/9gRxHG08swV+/B4/EcUhyQXQG
afT5g7E0EcWr0vA4o5d/vSR1c9Eb6XxVwtE4MQi/FkwfFePID2lEMgM2J35sWgUFBAF9L7NvnRlQ
hA1zq9sFeEw53A6GmtmReGPSdWJhrZPq+eivd6a5zUZDeGNtzv3cUqN4KYL8oFWWvi/FQd9ZAX5K
Szy5EVQQG3M2+cTbrl90c08ZaDBlS267hp7PB3YQdCaVoqNIOTdpjqe10J5rMoWqEzNrffbtfajR
cAZYmqr/MsmxhbYkAzuHg1m2WXIvw8yzSLQxE0y9KF8kpCibMNkxPv2ntKur3MN3RcdYNynnyzYl
WaacNwZ/s3zEhF/RoRL/C9SHL7Z5/Uoew7ARLbp3YVmbboYsRLYbmmXs4RQI0ynAya/R5LrE6J8g
Y8tOsYXAymkd1yMMp4MkqGjLlvK3dOyEj2hhtG4hqcGJtOaFCUVVTF/boyvq/LGp82Q5Y0AcD+YS
zIeSItl+rJJ5p45VfFb2onXVVWnl5PTHP5z41OsC2X5qdhCwdau2Gqf08ymlQ4IifNeL42As2AtW
U+IlBbYladEp19Ogf4775aOFX7QT4ei1A4pUuG8/wkuTelWeZmYjKUGj4fkTTEqpNGDplYMQ9Frv
ti2bnTPPglmeWLGPV9q8K1GmiJIaBedVhOj5nYwc+zRTS9IDjS8kSjMd0wlboiOAvRAuCMA4Uj3O
bFEPlRFU7BKVNtB1E1/CSJP9ArkGsenKzmuCwsKtBlvbxMbsDrJFUIOEulDNLL1OMYaU/KSoQBF3
2O1lrgS39qq3UtTYey02cVrUm2U5sTW8sBFyuHP0Wmv3kcPp+buNcVEHSq2Ih2jI6H/KKIQOgJuc
TBMrRyqzxBPpmnnMO+HEbvHCvKVYLtLDWVVKflmVGsClGM6hcYjxpTnosiCx3Sb6IdWb6YPYj8ZN
G0nC4e1J88LrronXimkmtBK32CK6ZCaqI5MF4qIuQ1vRF9GnuK4RyzWyDyp79BoJRug4TPKJcPbl
beGvW283/pQqvljhO3SsBAnbCliJjbdMtYXTh5T1iaPO2XAKy/xrHAlmmmIHNSSZStaWAFajYmlh
Y59gfbEI2jHWJfxalHjCeVqMNAlydt1BA20XPDHYDudh1za98ePtMX/hWGcffNTPW4UothQroRh0
kzg2OARsjZeSNja3w4IG0ZSYw4kxfmFP0NCWXCkwNGF+USODgRpio4fiRaZiNuEEXdciEywTzJ7Y
E154J8gu3AGsGqWybS1nUutOSdQUZUlsdviYbfMDxYH5AzXA8ePfHj4DigPIQvAclCfWcO7J/g4L
OBVghmUHSkHWLsitDMp/lS83ipwbX/7BvThJUHdgcXC/5/dqUizYkrIGiIA/zWXVibKXYH/hlWZ1
ylrjhamJ1ePqjk1tVTe3Xgza2psKWiM8qsboaW1wNGLROhOTUj9bmh1yEKbYGF4hVafaZS9sAUB9
QRlaUEfQgNlE4gR8eJUsaJ8TFQYXLRLZB2SGml2zzD25vIEdoTzfB5r6t8lh4Pw1GpEsR1C5IBye
D+7MXrdQ6EZ0QMKwBto1QkNZEHlTEU2OEkjqXo3n8cSKeOFtUcuTAWBTugN6vnnbNh7HVhn18VCH
XX/VqI3ot32j36F5dBlJ6rSHPo1SslEtJ4L5bct8jbpo0a/tV1o+tNI2J4uFKU7WyNZ0COlhHYQ+
TXaqniJtoVQ59jNV6cDYGmDjx0KVuylmzvddmfTXS1fpPzSMI9qdNcpx6wj0+0/Ujn4ZFWJhqAeo
gED8BKG+nk1P1lTfzUgf9LRMm0nCOXgiNgsQKKch4Ldo9V2xtCaknpAG/zTip5yfGJtfjgJ6mRIZ
Dqo48D/IxJ7ffulq4tQUweoOOIEECjQwUltbFDsN6mg/dwF9wLcX9kt3VFYxIgJwOreP6emTFw5E
tWAna8MjpV1gPEos7Cyjl5EVR3lA14bpVMFIeqx/PYuaViVuSkVQh8DsKcbm+6vanOAK0GdHVR+V
84FeEZazseopuV45UW8072q9N92WdtlOk+L4vYp6wspwqQAwL0t3OWV4ayERB49TShTEQozQFcUh
vZoaS7vo+jo7o3i07K1lKT4jc5uQmZqUbNMy25txFp6JKOeg/q48DJNh4RemJ2eoeMx23KL5E5XF
4uqDSOIBx3c3dgjs6ER6B1lAACVVOwOnH8OqXDwm26MlBxROwabhi5uHopMvA3zXMEyR+Kwt69AO
2CmO9aAdl25SvyZVIwHxDVS/laPco54te5VV6OfFMuFF1mBEN8kWtNAxT2Ys7ZPkMhIzy08Wqdot
sSyAFFny9prscDhAA56ceEYVbclmo8IiTJNcoU5NO6qr2J3lOTwvi7g7j9oYHbNGDnYDPrK7PKrS
8yEVC6ceZ4k/loZjFhU/SiF8GPqo3RvV+BDFcXlGqS09xk0unjcyjERT7GUffQgcwqpIQX0Dv4a+
RYxLoF8GFC6LnLlWBa+erAlDpzo5F6aqOERdjsIZfhaOpgzd3lAnRIoELLyTsMeRC8mH62TWx0ux
xONrnIPG0cRJdjPDqI9zJU2R3/WidpNMS3w55nnrmlRMvCxNVdlV8y6+xCqMpUjPhn6HNvciowkO
0s9G7N8moycQz7K4vkB+Y7TpLknY/U6I2amDrnixkXSXmOS2TrjkEP+kZh79AbiP7NaINh/RnlV9
8GeR28jLYAviJDLogxXC+xLNj0aYaM5SdT300Tz0Akk8k2odT7iplREKkjKnmhExy0dM4P/2yiXL
gakDvorAVd5s4JYRxrjqGmBeh4VjA8deVEFUPM5620yE5WOUy6Hlvn3PF7ZHopo1iUdtnkLFpjpi
tFllkHjoh5ApdZGroXBGjSoB0JNHwVWDMINsz/RMcrvs5eZU//7XvYpN2ZAp7a8k1l9EFEWjKeqY
4u+hUOX8it1wwNsLVY9xVyOJc1WAKGxPMUnZcJ/vVVjdrU1PTshV7XkN955sj2aoJNUcjxlmzYp2
GUZLeT51BrhLteq1T3ocjsmJc/mXSBUu0BqG8H5rOLBtbOuqkFBOZufQ5I4UZNaT7zmIgU9vf8gt
wxDEPbWYtcQJ6I1tfys1WlHnLttuyY5TOOSlWy+1ETFVoW66cZJCRM1YaWdp26XNodMn6XMLrkdC
m2KYz5RRXYn33VBdRXHOmhsSFoBnrFJITovWzNVUCv1DHwYoSjWct5MTxnP6FZNB+TKVMlZ5AFgO
xgh6QKwobuLysOV5lK+COXGgByfm7S9R+So1R4rxKObAV9ycqyZe562M0tQhQbEYYRVNc3qrk/dQ
Dq37t0f2VwgxJRe0BKHFrGA7mOjPp8yiRhl8ihyQiYW2Ow6Rgjmex6AvGtvoqos41M7FXifZtBOs
pSmmKsbCqkEVif14ygAQoHvWjaeAoGs2sJnJxDZ0o6jcg7vaRre4spQNXT0szgKF/mUNE7/Zp12k
35npjK3QqNYpqnd1jc5GDj7ucxkXiJ+huGV2/qzHc+GnEI1vuwDKsVPKSG7atB5WraKhotmLzXGF
dhLe8N/0RBvuBLM1epeNuxtdHWjID2PSO7dB34Z+dSZoTozMKIzGscbieEzD5pizpj6kRd6cR1gs
ncfY5fzQgzT92jWJMNuhmS/i0aTv+j2mIe2nhYH/8bz01rs1PA5tuUrY6eNRrXCHqfVEui5nw0y8
ilZJYndZDpNnGa36CyLYVuxkeM/gUy9axe1Sk97Y6PpSpsloNeATnhh54KEZPUZeriHh6ZZNMH+K
6M0nXjct07TXcWvhLBfqCqmAcc5JD/R2Su25LuQBy2g81wJJSrRdFGZYKJQ0P52py0TzohYD/Xsy
jjI+IbU+3mtLLf6orNSs9qGIqtTBkGvtc50AmXWrJCpSp4LS8F1Bhx09pmgOYKQPq8u7aQbR7dvT
9/HY2MwTUDyqhWUbu56orkfAkx0vIKmc+6WzDtmCgw7yqro6vmfNpu+CUTM/d1KK/+KczLXmdR3F
TKSYluYYdbqeu8A+gwgFyUa9TMHJX8Si2dhNKyedQxN2mD1LnHLLJhCaACaUzXSboRd3lMpyqE+c
juuKfuM1tsLNaLmLDfFfeKwMBQ1ycUbnVjNr425qa/my75T+VqbuLJ4I4F+87SpmCyEOrf5tbNs1
Bo3CtpoOVm1dNgVO2Gmu1t5cIlMz6VK2px18SjX6hRMDhs4KufxDRHc9Np98sYz9o6+teD5EZVK/
Nwo1C5AzKenKPE6N//k2/Z/wobz+Y/Ta//wv//5WVnMTh1G3+ed/LuJvTdmWP7r/Xf/sr197/kf/
uaoeindd8/DQXXyptr/57A+5/p/3d790X579A5d5qhc3/UMz3z60fdY93oQnXX/z//WH/3p4vMrd
XD38+7dvZQ+zjauFcVn89uePDt///dv6mf7n6eX//Nnll5w/2zUPxbfoX34ffykom/xxxf/+2cOX
tvv3b4Im/U6hnaIldYMVdLDm8OPDHz9Sf6eCCpIDADCo/8cfFWXTRf/+Tft9ZS2BNQCowPkEF+23
f7Vlv/5I/l1aMWaUQNAJAc0OwOu/D/jsS/38cv8q+hxcRtG1//4NSNiz9UAbAAoXqEdohqvTAU2+
55Mk1iPkUUZccmjPKw9pWeHoXJblMaHEdDFhl/uQzcEg2DoTOLFbuY7O9EzEnz6Q5LOxjYNjKcEy
gaIwINdYiLvJWkpf6Kz+R9HHGFnXk+ZDTA9d5D2qi0ERom+dHtWHKO/HC5TbRm+aZzD5Y0eqP7VD
9AUlt/w6XFTxrEMwZEfCbV3Tyq/AznXZWRaoiP8sdYmhMcbLB9DVylkoi815qy2mLfRZdtbkjf6t
RvxyZ5Ek7yKlk/x0yiS/D6XEr6KxPAM9kO5yPcTLN7KE6zoUlQMCkOmdgu7JEYKC8VUNUuUTmobK
easUyyUswAj/xg6YRmR+LUCpeG2bigcB8SmHq0U3yygJnxUzCJ2CasAevoG6b2PLOouHvjuwKebH
qZM08jUaxl5YddAsKMdml8Wg6RdFGM2X5upQ2wpmfUDDXkVHShGdysLfmmbDsudQkHZ1WOAjriXq
h7LUtDtWeJ7t4tigLQWQRLgZosbEalbodMeU+u7cFKdYtU0hlcjlY/O7MCjjTm2S+R4mdX0wAwX7
Kahyx0hvS8hy1XDsREHdd50qulFY9y3GCL32rTfEVPb6SdKPYzu0E2rsaX1ljnwozmyBhoChTW7e
ytOxTpp6N+Rhcd4Pi34+5CIxDC7SixviMfGus8bkHFGZ3guL2nzXUds5hHIl3eh11/nB0Jd3cj+H
l4FmLV5kFkhKJPI0Vfu8GrDnLmstPBuQa2oPcr3Ml0aWTzuIK91H6puZK8aZuFu1gf0h79OdmSuC
6sxShTM3ZM5dMOiU0MphNL+mSjNdJ9VkAT2CitIv4QJ5K0d6su1V5T7tB/1cFWv5h5oKMC17vU09
cwqWndJ2jSfMGs3wMYBOKHSRIYBGaHX0EYbciO+UVbsHvmqHm2pRhgZWd2h13BeRIL03jVy7pFKV
vw9S0uixXIKLORgFJAyiW0pI6r7pKZXdIM0UJc6cK0jEzBESI+RvvUC62kZ5bncNuGg/pm59ZS7S
fNMNMpUTxEC/I6aPEzXiZ8uwT3A0XPh+UTE5QVsU10FTFPdxOk0P1KPn92ZZtqhQwmq6lJugfL80
Eho1s1xhaT4umIIFgUn1BeOuZnbmrk3fa+JSjnbag4b0A9QWr3SllrodkSGpPj1lCipNq8aHjOqR
Q0mNiozYich4GUgH9pksOzTASoSl6uB+0QLjops0ethJSzId8xtj0X42hkn6iI0XaparVTcVZv0I
w/QHraEbSw+bb4JpxW7DyBzTdtS8YSzRA28r3SvThgZyadbioQ+mxZUsfO/J2VW7jSv9wIW9Kh87
V0Idxe/p6Ls6s1THfOkSmTEL8uAyXSnIadowc67BEl8IGd7o1GUyo6geqn5QXErOs90UjXYoLORI
zRBpsyJnmKOxvtLasLe7BNJIsEqGab3RO8kgV9cSgo2uEI4yj2PdpqVas7MZ2oWZcErbUDUFGblX
rdChKFStB/4EJmFdvlen6IrWE6qSJCeylt40cfqujs0PgRXh9Nq3dMPx+DjSdEShhK3CEyiTOnJm
ebk1jQ9CrJR2qRXHxUz3Syh9WSWlL6gxNl5cYlffUALZqd2SI1ZrGh6wDYQ7K4jVQhG1OyFApL5D
eAInqrrbp4FIh9gI/XaIpTNWga4RvvRxvZOoC10w+xAoigz1ugvHD1Ic9AdVEsRjo4ozxuVzmiEt
N+mOnrTns5B8iZmjqJS23Udk9Qy7Mcv+EpsbVmHUGBeinh6IvC+pdk8HnAcEJ5mpp0x6oPhjaFTO
OGv3BrQcu0Lc2JGqLHXzrNbot5LIYOADoanvRE+ta9knlQ9sfcINvUSIFE5Md62ise5PagrkrtdQ
G48hGBpVutPVjgrcIIc/Bj3hs+ZTqV8u8XKb9dJdVpXfwki8KUoBWVkSW4+W4FXS0DayehZNPY/f
xFR4P5Sp9q5aEDOpdT3eS2o6YUo+zdqnvB2QobMUEuYmNsUb+M/xHtHiG/al5RjGfXNWxaHlmbQd
/dE0MuSeqBQldAlctW3C7wFMFH+BupXbmZWGrDfkJ6e1tlfdZiV5FdpxcEN9hPOjCr2pWLnO+eap
X1ucPL4O8k53hkHJkOmehlsqk9jGs+ENO3a8sdtpsYD8lpkayyEv5uJHhL7PdVcjKesMxZzfDC1N
TyOC4m2HTTh9LdU+ELwQjBAT0Gi7L3nZRLcpd/gECN28KaO4FHZaLZvjbTGp82dyyXE5Ij2rh0dx
sZrSpy8fh14Ni/sOwaLmnmgNRS4pEoJhD9ccddRciAuV5Z1LO/T49eNklErqdMkgfCvyXKjtRKms
Q9n0QMPVWGr9Mskx79CjNL0S06AR3YlgrEezXVXxJ07CMPEjUQgvK82I/CCxlHM0YcHG6eUowCyl
/FMiaJypuTMJNTxmYyk/DXUd7QJp0AqXYMpw+xThW1QgGqt0xzYLPzZKhWZe3St94rfM0QsWqvhd
1Ib8Gtie9FnA6PpHE5axT7UseN+FkvVuxN3UDuK4aOxqUuszlMWSwpOyqP9sytN8r9bQwFCeSSVb
wzSNJymq816PDT+Zi+LYjGZmOkIgxvT6Coszccyy25ps97uC1/MHBMHms6oMu8QmTaf2FhhGeCHU
QXZcBLwIiZj6+Ey3RsCCkt6cd+Nsee0gCMdYy7IKOwljcAnW4MQYUvpxtpLuMNSl5XDJ/kFuJt0r
ioyKVDjCXMGDmbEj7iNOat3IKFpPVyO6x0q1OArqOd8REdLPzb6Iz1Wpnq9J04UCMdtctQU9l/bC
NJR3Kb7y5+QuJlJ0WOOpAgXWqs8jmtDkwklrWh4ieMmBLyN9HQAkZgirC/INEvjJAVjmcpZH1Dil
eQpoGuFpY9PiaFB3lHOHznd7o48d0m95HYaI+uK5awrL6OAmL19M6YJepComN9SGlptQmObjnLTB
vosm5c4UpPxzmCnspkEwn9Vd2rvGNFuOjHagp2Nn6wJYNC7zwkStQpICr9IUahRTuYxnFaqLnKoa
ORgB4qgjlV2M4q2k1NaFMlhrMbgOoePhILdXQlG/W+1IL4AYLF/1ZEgvplGWSjvIq+qYDw1Mxhg3
qxsYjKMLBCI8n+Os23ftPF1h4dV4QLuyLxjVd5+KYEatu5uoKUkzXjpEz+ouIGi5lPI+vEX5b0Kw
YSyPEhzZwzy3kMeyuVDOU2jYol3K5fID3oFw3Zh9yanSiI5VT8XVEiWKQ9d18dGyni+RgtDf/f/U
spsfc0Ta22+kll8Qg/9SfP/XoV3/r32WXfKX/80ujd+hjAHTx5CCzilT96/sUpd+p5y34o/WxjVS
RvzVn9mloIm/Y/lmAUcAEb42CSiL/pleCpr8O55wkNEoePJLlFf/Tn7JTZ5UWwSmGJDFFUryPKs0
GrUbIy0yfDWILhV5uI2V7CqrcMFVjI+UHD/hhvB+5DB6Mkh/prdP09nnFY+ft9sksVYgC4EWSbqP
fRMlPtUWT5GlnxeKf155UyDWF8TYraEzfU2+5/oNgv+lcYoU/YiZ+lmU+nn1TYVm0oyGPRisSeeG
hT96otf7gmd4/U64CANbO8q2aIfuKZz8a8O0vuSTghBCRSgZFJPua/0Z3vU22jLu2x/gkfP10pus
t3xyaR0dEbGsK4M3Gb3qe++nvmojyrbTHAQp/PZEO/55Oe3ngK3F7Ce3SYfUCCoE2/2ebGiE5RPh
0ipJd4r4WQ+aEy/z2jCtJZMnN7FyXadWEBh+Pe3b8HuWxM7bo7SRzfj5+JvWnBwNMVCyJd0PQXo+
tdXKqblb0sTNEk6rSf0xUyFWghrsPmgnvJvtXKmcOBX8sSaznLPgkrr3gjNCeK6mxaWgaF9YZZ/i
SUaocVDeCa3oLlG2n+v8bzW8fj7yprMXlhycxaiYvqJ9nRTJK7TECad4FS04MSobUZO/bvFIg3sy
3lJvqqXYyIY/5xUFkNlCBFV8F6r6ZZPW+GKNtHC1SLRnq/HrMjlT8hM9kFcW91ZuHNNbgvhFNv20
vRU0VgUdq/nj299aemWqPv73J2+VFK2JFtNk4AhEeaYb3rX94AuN8JF8bIef30fFKu0mlJx+iFy0
lOibyXZk/sD8wyfUdjNB/ayVpyjAry3QLWyzGHWw1lWu+eJxvq920U6+pqOEdp7lg7DZp1/FU/pl
r775ZptpE/SRabwYvqAind23EiGg+mUMBmwN5I9aoQ0QUhDxis32w5LjFoTLg98G+ceyavZNM+Dk
MRy1sPuYiUV0apK9sqi3kG4ZP7tgTALdx+10Rzp5FbnitXaxOMaxcxDuuQhOdaVfu9NmjxrHoC5C
ADp+LB5mPfKa8CQ35HnR9udK2exM6ghMu41C0x+dwU33mFcITmcbfEH9Q+b39ttT97VlsdmlIiUg
hrU4lfrggzoNuyHq3DI1Tmwor4QGW2AR620Os2QmNPDN43pOKL7gd75xePvhXxl9cRN51PEY4w4j
Mc/Vu7Y5UCL5Z9fdhBhJjjwJtUDN7+IvanEVNCdCl/Wof+HgFDcBhpxkS0Mdw/LNggStuMiofmTm
dXUKf//KNrSl4dYUQJY8NSxfCcBMS35Zfgn63p0axZ7kE3vdKxNm62E+UbMchphpKSjvS8HPCjfB
g+ntcX8tRtpqpKiCmQddJlnMF2VX7IKDpd80i5s6yIPe4bblGYZH41nCqeAUYfO1ObRZwei+JBHp
HkTF/KEYKB5bp97mtStvFnARBh0gOF3zAa1aKicpG+Tb4/TaN9gs2pYlG5Jpmn4SWGdZvRwUPbtY
kvbEslqn+UvTdBMGpN1sdOow66tTlS0uqmlTsPRigdZBpz2MevZFyUvFfftdXh4lNJ+fB2D9AqKH
VNr0W1w9Qmr5/2z4f5EvWcR4wWi7N3xjPovZPcVAODH8r5yv6Lk+f2ZDqSZkuGXLl94xPw/FLvRC
H5Dm5Mg7VK584UTMsuEH/vcMQNjw+Y2kpFIXfcWnL8l5p35v696hyYn1oJOa5037A094O1pu3v4S
L88qWo6bm8UxoMJW0fxR69CYMY8BNTch/qeDtk6AJzFS1JK4LVSQ/G4nOrMXOaAt8B636Zx41bHy
leu3X+Pl2fuLbrM4F0OFurnmN43MeTnW52aroOdr7Oju7UFmehmOVm/f67Uh2yzxoGN7NbTS9PMY
GYazhI329Ga4XuTXZQg29/mAqQHC7FYua37rDa7kZm7uV3uVGK7zBbc8kWS9Opc3i53+ryrT+wl8
8WZ2mgP4cyf6IL8bPMmLjnQ3Pr09Ui8ffcaWvalqYStbVWX6eK4AKd4tYmnXxt7sd//s+psjO1Mw
66Ula/iL3AKMAchpTPReEfVS+hMf+7VX2Kx62v69FQLMJXfAmUxJ2a+09qggpjwl4YkV/8qE2jKQ
GgkccxBEmm8AimtrHHGyCyU/pZD3SrQO4eD5lCqrElV/sMG+IZaSP9TdZLeKdVCpAtcJxLS++Fw2
8odIwMABH5VdP5mfk7j9HGXmfFy04n5SC2yp6LqbYV6dOAFem4Jb3aC2pMcJNU/z09GtDrk37YfE
Mc8nZ/DUXX0179XbtyfJK2fNlizTz9Y8BDUdc3UAsTbq3mBEJ+bfax9usxP0ID5aGWMVX6ERKE6u
jgZnLX95+7lfu/hmJ8hVIwbZWwZ+UCD0YgX3gQxzUpBOROkb2Ndfx4y52QOiJg+KYjH0xzB9uFa+
BsfiIHrVu4H9RjlGt/m1fD55igO9MbX1y3r/9nu98j224uuiTMvNyDgShhZroMLG4tp++8qvjNhW
uluosNYxusby5eosq+jSJJ+q9oQ+2iv7wJYeoqr5pJLJGn4YLJfSMDhCP++kcMGEUDoRgW0QO399
kS2ETOyHqUTHwmDvl3aIUl+UTurggOolud34if/2KG3MGH7eZrMfAKeJGmouug+C/cYSK7D+yoWg
atd1nXyoBuvToBmlG45l604LcH4tq0In7LR3YUKnHar6rmRrcKJWq20hxtEnrQrv7Wd77QtuwgUh
yro8ztjQAZM6i1XfLaAKsZP5h1NvE/YLSpzKIxRtv8L8BLKIa9bv/tmDb3YC3FHFZVpM3RfqvaUd
eutqOMXXeW29bPYBocE5NAdU5KMTWtroAV5a5Ry6bz/3axffbAIqCP4+AkPGgHvj9LGR/56Aw1+T
bGuZA0BFmkG3aX5o5LtGUDx51L8FpXBic3zt+NiKkYjimI0tAh4USoIbQ7L/CMjr0UmBqnsgbc6y
8sQu/8oYbe3F8nIWwmykJI1waYs2fBP+PR7wz0FaN5sn0fEUVWE26GQrZnA5s9Lwuzwfhk+63p0I
i1/ZtbYCNgG8OhiiouXryicRWrGCN+2kxi4b5cd/NIEe/bievIKlxhSS1nhVFg+6ltqEZCd28w1r
8OfobFYrWCsYBKTqbIfqMb/F1+qA8suhPhd82U531uEUAePRV/yFoFvfrF5xWARdMGbLJ7K/a82h
dHAwtgDbKXTp+wuEJYHma8EnTZq+4ya0a6CR2VRBKZmL90qDT/CcXRiB7EoGNgJZVX0Kc/NrtMgX
WSJGcNXKe40ApMMtXQtBnJXi92KW3mv0cx19Dq9AN40Oyp9uHpqu2smeEahXYRyeVXLwHsWIaSeO
ydUonlQcfW1ebPaUJBPRE5Jod7Xe5C5utuvoHH8KDnj/OGNpS07pCgfRcuUTHvKvLaHNNpNiHSmM
g8AAB1i5xtE1fLt/duktP5nOIGaOmOf6ZvwhTb7CHHx7Yr+2w2ib5EIL4qZSspYahTd7kquc8c3z
96a75vuZl0ODPnUgv/I1thwVLS/GRJl1y0d07kNoJcdkma9lWT0TZfx+u7b+oI1tv4MENR3HwHAC
S0KyvP0emZotJYKnVSmIroFaxNuv/srX0tbnfLKmo8ACe1up6BFKd4a2n/TTRuNc4YWFttVbjM0G
fdlENP0qUEHizWdTmb5vGsuw80AFgQx6TEn2UU2IUZID4bBsB2Nxlk7a6sQCOC/HuxMnjH8Wbmjr
ADx50b6PcoNqvu5L6n0Y3auaV56K3l+dPpvdS8vEqV0Q5vTHyqnvVQez7gv5Gp7kaNnirvAEnDWc
t7/Xmou+NKqb7QuvCXNS1qIXYpk4h2ceGiNOg4lZ136JmvhElvrarNjsGSLJO4xfsN51fZZhQWJq
p9qxiB2+8gab/SEctSSZgyLw5ai+EmB845FJa7SEJLoM4hns3js4SpFtWPiXKkaeuMrYftSH4UcJ
3vz/cvYlu5HrTLNPJEASNW41V5XL5bHt9kboURM1z3r6GzJwP7h5zCJ+wyvXgpJIZjKZGRnhEoKL
s5F3b4acv0i2cVOr6i5o9zityRlKUjdam58mNIoC1aR4Wd2cEMXfpQbKr7209Ohj2qDgaKL+ak0A
xijzEa2I57IyXa2yg3objupUfpNpE9Bqitp0RYpkTDIgdNsbA5I1jmGBcnckFyMF0K4pnsCFE2az
esgaQHK23v5ZjnJgl0u0UfWlNotbUC38IKPlE6mYIMjaexuYLW0LTUTLpDjqFvtzr27AyppvVVeE
QLECdIxmKfVtzptT1Q29K/flo62rqmORGKRwxK+GmPhmQ46dXT3a8QDGw1ZFmyT0WdTqfq26x3ht
fm9Dil5WgNb8ObFWp5mKH7WWnoY0AQx3KNSglO2fybT5RT3WjjFSGVjpNkFObfpp4nKb5TiQdfIt
Abw13vLOAdGPC1Y4J7eTsC/7b12fu3o3nzO9S32qlA+6MkbDaI8gBAeqWUlmYNPKZyoDCYUL1XlF
BbVp0J+g2ZIMxFN/Z1QzROPTEZoTM4TRTWl0KgnN1EUzI0eSNr6eVJ42Ly/91C0OVYzb2h5v9NW4
y2oj99B9HBXddqpmwGmn+ffOs7PKc0DI5JEJ2dQml966rL7vzOU7VGl+NXYMnGEHBLEGOWIajz8L
taYuth8ah7XYr0sgsfoyuTTg/9uk7KfW1wEEyr8NEJaVW/lI1nVyjBYq3k36Bg6LA8pTFxuCxEoP
jK+F3I4HnpXKAdfPEUIF3qJD/wzyjAdzQE9Q1qSP2UBSDxczD908kH+13xZinFIAdF2I3N9roAlC
6QgbGAC+myG1o6KWQ4DfZCSCAY2zFv2Q5NuzLWe+1Vgz1qS7t0h5yEEph8ilA/vQIEN8WK+0oNQk
6irzFMmpfCJAisKS0VNt1Ce51m/wFU9DR26U1jzYav2sTMt9qWuFt1nrDZCIl/0msqjr325VvlhP
RrPMv344jvOpaWvTgh8G2W6+vAAwCyL3yQjBMPcEmr9AMqeHYc0uBkVjKW1NHIKQ3ukloGItiBwA
ONE+whaCpFEFd0Ve+Mm2w8lqmlX6DhLZAS+S07v0krwhPEN0RNz2ESGh6V3337yzgqU7rCHTEQNp
jJRI602jiyRMkNyXYF1y0Zqb3Q1u44oEovfo5ZOzgqXgsNDoMOOyiuT1nN7mpuqaNg2zMDZ/Euvb
IpKx4ZwVGpNi6CVwuchDjyw2YLl7m0A5LoIzm5clYTlT8iVd4cPeM+Szb7jUM+6qaPS0QI1idxNc
nDiJCJbMp9ziAdRpoGROpuSgyGlYkd6X0OVwfcV5wzMn9og0RDxWqx5W7WGLL5XRwOcLdhNv7plz
OpH1Hg2uwIFMYzgNf4f09/V35o3LnNEpFCfAkoCyB1h6nK3+BSK76wPzEtTv17IPYZiVWuaWon8t
RLbJqyYb4gb9SetIIOd/U7B+AMb41nSDi66Sm5Js/gb6XABdToVhOpURO0D6pmkh2F+cz2QVp2bJ
SIDtzeDkFMBnkFI8qLQSQAw4gRpLX1vr0AorcnwobZA1Gw+5VfpDFi0S9GZVUSmMc5sgTPSeQFR7
yFVkKtXiKJPHsi2DTYkg1Ci4rnA8CNn39IfVUusKoUK5wFmjEO0AFnCGQjNK80rmqvNyLosFXQR1
JihV8ZZj//3D0yZaQAOApHHYDNuzJI8PW/1/pLn/X4KBMCF6p9QgD8hyVHR19Lv+KPTf5STwH5yA
lqXyXoZFmkEij6JDOACKlIVrkEbyKRWsAW+NGRvvW/BZV2llhoDE+kMcbNBrNJZTKwlmnTc+Y+u2
Qhq0FKPqZSyVowOIjtoMqX7XQjAD5wEsfNiSZL2QRty8jN7yFAs4tWkIS+Wuy7+WFmDpkqUMFINZ
gghilLYC9XP0Bg3L/0374n8bh5VggD63HqMpEqmBVAV/UB8QGaC2eJ3+tJUmuG5xdhArAGfLaxrH
27ajYpKIRLaPls5AXAXgnEAsRajdQmZ7XmI7bJtTvPPwebrIZHlry5gsGG6BroXedLgpfwi5AW4b
kjVHdIlePy54b85Y7brkm4EECZL4DSL4BzVBtUoV7Hse9kJlDuY5XWrwoW3w/svWITC2ftRL/IDW
R+rB+QTqtjhSunjm1Lzl9fBy/Ys4CChQ8v7r5BT0AGc7cVY4uqMPug09UCLLMzztIitOckieiFv5
wFiLeJ85TpUl81knI5UNuzWw+HcQ83Qa0E5d/xTOyCzS16zNuANOG2Uy+dJYt6vIIfHGZZJxi9LI
Vbt1cUgJEPP995QIPCkvnHwPSj4cMPqCFjlcia2w8yAqDMDFFOl+j3CS+jRcBU/hmASLzZXkDaXW
AblEo8/cufwJiU6UuxG9JEL4L2+GmGO56/o2A4wNl/OjdrSD8Xl6Wb8roR6uXh3IP5FNe7q+xLxv
2V/gw4Qpi5RnQ4w4EHW/oFe/Z+gtUnLwzteieHC35E/uKO/XpA9PqLS2y/RNs0M70i9xOIa1a3gg
yO09NZjCORLCYHb7+uxBjLVXKOoCPTmY4byBbltqUwAE6u0nncrnYSUtFGey1jE2JF5s+gI6pRQL
JtoSHDf2jpX/8JHI6qIbVMaOVtTWRZrFH4pwlp+vrxFvcOb8Rm2smdGBADfWQZ/1jvQ3XfPwpaFZ
+K0+1jXEmZBvRzIEGZOB7n3/adROmsBWeBbJ6kcm0EBe+xZpJi0sDEe/2U6Zu7hb6yaAIlSuCAPK
87osMLcbpUXpDAQ583ELNq89tmdAiAp3Cy2nfgLXggce+PhWlKXlrAmL04VQcWsoLUIeaGbcShuU
UmsFJQvZFoScHAfAYnRh/Y2Em5IdomD5UKs6ZFotTcRywwMN/AekC3KNTFKAUSKPO2KsD2OPNn7r
Jb6NRJmz9xjMkeGX1KEtokXBccJLwsjMYZ/YwzjRskYiCEdj4nSeelT9zE89tQJHA6qBaTScQV5y
fW/zppDxB0ulmNsiIcGFZnatgg8Q3Ps4LpNVeuioJumlvV/J1ZssjWwwgHW2T8sf11+bNzxj7SWa
heptRZU3B7oy10e3Np/XOFCpIvLI+wT811EaLF7XhsLUSIb3nIuGBcgDyQVHPzaDL0eWKzpZOHmw
/1DV1ATUp+qMxxTUmbwsasPhhP5llJTrA9g+I5Q3GuHW+nzW0Cz57zkGPK2tbA3QNrOrBMgjBbQ5
phbSyYDcjJ7s5T5FPlEP7Tshsvfzgw386v8+sodWeonezf2RTeeRYIQVoReQwr0RlFzTN1FJ8fON
bLCoXn2k/YgkOeCwau3CenQxovfz67/BSoUMa1lsCXJjYRfE5yTqw/bcnYjpbC/Qonfse/M8e8QH
fA+YJSW4vsHfky+f7T/GDRRg02w6DT0Ua6bfGVBpTFIkzudBPQN1409Ue+wolDPQ4QMmEtMdqf4w
Z9odFn1Dpmh/FVkCmYXxDaQypzY2OwcphfOcKS9ELm7TRdlLP8vDUmqgljD9Umlf1SF9BnPBcdCK
w5r2Xhn3J5pIs1sT6SQnFNoGZTSrqe5kkHMldBEAzTguD5TU/24SC4oUVb8bQUPd6gBGhFA7dD/B
b2efFRyBw5/EM39fn1feNmHuHbYJNgMUW1E7V77XWwrGaRF4gzcy45JWWoKCGoTKe1MhBD3cgTx+
6ZVZSLFaoWhr92UczuulBRGe1HwpZIL+wb/TPho2SkO7i0vIfTFcagucP4Il/fwqj37uf4fuQJfZ
AkNkhXbb3bTDM+iQXHOqgqLPwbYk4dDsorQn0fUZ2kf9xFZYNLHV1YNlJjtutEMNZf4ep2+UHMcF
5eD47/VH8Bw1CyleOjUvin6JQ3tHXpGoOBeuddH90dv8Mkg8EbiD9y379voQJKsFZCrSGM9Jdfpz
lhawPa+jD53Ixy3L0aIlzPpyDgMWJKxBJSCDKnYc1vMQ1sVPu4cHU35uVvKl0AJq3P9+ydigkDhS
PABsU6AyKeMI+02wvzj9tYbF2HGJ8n+rzEjmkMTfgXDdz+XecMon6ShOGHEsmoULy/JYUsidYVsV
fwcEeG0hCC4+j4sNFg8cZ80GQewxDrea3JeJfVtqhZuVonIIb3jGrmW5aQi0DfYEsumR0QjktLpV
MkNgbYwizP/PBYLq79+FJVvV2lqhxmFVT8gP0cOc9hetkf4WEnHjbT3lWgsVPusmlasACm+dCx2F
3tmk7cXUmpt1gebI0A4Qkq0r1xwLR0U7Njh9qtjJTOUVJYKXsQKpqgiKxZsPJgZRqIUCQbJKaF7V
L+0wRVmX/e2EZMYcQ2Jpk41sXJdka5LIIM3kzPFOMIZagdZD/RGix1+zJpZpF+yJKBpBKSIa4iSy
cg1AZSMU+TaO0zGZYINs6aTEeZFGWhPf6A29QA77eaX0Fl0z3ty1x7yqQqOrtFNqTb8omOILfXxY
V+NB1esUKAW80ogeZygfj1j7EbxHjTTezyb6K2LVvsT5qjgWmKCGtoj0YjmlYw6q2DYscbg5qW4m
zjhNp2LAud/V4LNT58ZrrCF1+7iKIDHyOCUUaIpJeUX7deKUcweOQ3u5zUbQTJnGCI6mFeCUZp6d
oSArKNKABbLASuBNpAAPpFlNKDNLHiHxqdPRVSAvbe8Otg5ytqG+zTINzBRy/SpL1g9Jsf6AceZ2
lFJfA3OtMxb1W5pREDtK6NfQlmNhNyew6T2MbfyirwlI0soa2B2t/ZUQdKqBDTySmvlUru1hyDMj
aBf1cezA92Pabe7G8CNyU12afnlO+uFYLAUOx9q+kLU9qiZOeLNu/C0lZ9oi/wImYyfN2s5J5O43
kMtzGFvFo5Ist2AtPCtFFoEB69xW/T1ovJ7RoFE7VSvfgWn+j2xLiTORfYpHVDCNovSbVjskYwPV
PQn6E7V2U4+G32fpCr7m/AJJ1HujXkHiQ/J7dZ2DOF0DtRkfpHX7NuESnyyQ9eytuvHyvG8gW6CD
j970e31+WWj3CE0nMM1LTVhsDdCh5HB9g3K2J4u4rbe9e7VDF64abzcU9gXB0QX4FCCcJhMAtsy7
/hyOJRuMGYDHDqSQZp9E1NwpmOuXApgpqjaeWVTL1+yYBd4OQ1M2ikylsE3+ZJDwLh+uv/vu3D+J
gVjK67VaZlXKigQYl/ymrePLqErOoKOMD2p1pyrXA13M4PqzOAcjS9uuNpYx1BCcRa3suVXADLoJ
M1ScoVlsa6Eh5SJnjRQuQRwiNXXfnuO7IWp8xdWx8ZzqbD5d/wjOqcCCXZt006ilpxKyer8NUIzY
RepC402wzJytxAJcmzaeVcCqcSj0SBuYA9jYi/QlQ7FvW1PRmcB7yP77h1gxk7csUcFsF/byOV91
h4I4Bhp/HhjIBXEWb5L23z88wegUq1sGLAeaZJ5aHVf4VOrPAIaLgJCcLJvBAlKbMquJpsO2gXi6
NHf1Ebjs7QRp3X3RVw+3vzCWneYcl84YiRwKb5cxht5ByRUM7aOElvX6ZGSIf61WUIXlrImp/jtj
Y9dZkj4MSZTHP6E5F8wKCMz7zsloH1zfuJyX33mUP65Ji5SkDqAeIoEMahwSqMkVWRAJ8IZm7rB5
P9tlO2ox0JffKVr5oTz9NXtgm2NKUMGRHPJrYQ7G5aU744BxqHyO/29CIf+LSdnmmMzu03RreimU
yetcnEDUgr4qJ1Ufr885Z1XZhhjwexqQa7BjdL+DwOaA5ocoXw6jsALAmXiDsWS9aOzVrGNMfAll
0GYKjTl7vf7qvKEZE4b0ErjtEziJGHzV2QgFCxDEi4BMnFOHZZ5v5REEnRasVx6k09yAIZOA53hA
341eljfmkj9Dzfbt+odwcgo6s+9L0wal94gl1mj9vdzal6Ib/8RJfiwheOTYjfSajtOpl0SwKE5l
HKKX/xpahUjIBiIEKBYIDEnVEply5feK9XvcipvBfLUV7ZhttlsZknf9EzlrxaJC6yKz5T5FcJAn
t2NynMunr427L98HN96mPUikC1BuQcrAibVfBhQkro/MmyQWyAmUuFQl4yCFG2kBgq5eyxnUl2Q4
U6sLJ5o/QiNldOYxvkdw6AoeuvvpT4IdFtK5wktldd9iK4TbGuwp2dgbnFgBO1vxGzWzQJRV5px/
LKrTaJRONkecf5X5Y9PcDRzPfSOIanlj75vgw6LMZtbZZZ9I6HLsQEzcQWk6c3oqMHuOx9KYI85e
wYMIlSbEzDVaugzbNRftNk/n15JWX4KlgKvx3w+gVVNkEyQ0QgsJ6An9CKV06AG3vr7IvOlhzH3b
wOw3Thh9Z3mVyldo9jgzef7a4Ixp9zmS5uCdxymdzV6yAvci36r0/kuDs+DOQi5nYMn7NLKSy5xE
q1y4k/rFg5QFa0KgNp7Wbo5DpAQDqwXNa0tCvVgfzLmPrr8/57rFYjYhfDUr04yE89bY3lZAOwRE
zLnhtpij4c/XnsEceGk5L9BYB0PDov6uy5cCqJCk+l6DwkxEVsfZPyxoc+0XI01VNODl/RKAzBn3
fyAeSIk+hOufwHsAY7+0kJp0aHeWKxD005gE9rRGtj0KKqjvsLdPnByL1SzKTM2wS4HVpAlx6r65
TwsIoLV25W1q7EOcNLJsRPxqIR2GXv4dJ8lTOeR/SLnInj5IlzhG9mYwCAXaqVjcFEg9tx0sUFIn
ky/v2j4z+W3ry+hBovTGoIavLLVI5ZE3O4xzyOxF7i0lQZIwkZ8tkrvtBJoasL0JNilvfMY9KJBV
Asv5EIdDf2y6S7odbEVw6dlPxc8mnnUOmoTeJZ3GoQ5FRe1imVkI9Iczxk8JsKFtZ4ugd5wHsZBQ
9JaQtFqB+ml+TcFwszOCVCekbFTibPebqwXTsT7UaPtFXQx0YNe3LQdsYrA40XoCV1euA1+8cy6g
w2wbnOYELULctbY/kCsT9XhwVoiFjNoTMVJlAwXmLtJh/upI50qK6Ct4gzP+Q6+quYhzrFEOWIQF
JLlUQZpKj/Psa8cPixad5VVJKjB/h+uyhho03ePNOHX5FwOL/+i2Z5qZmAAEo1pILrSK75tEC9de
dDTv0/DJFlaZ0x+6EDPRW1jHXN3m48FA6NVCjEJY7ORd21nUqJpUNBkJSm69T5+moI6Mh86bbqSX
/FGJ3fE72naxn3IwOgaWf33jcoJjFjIax1CwBhAPZlm8WcrftRVcet8luD+bLMbe1TkrJQiZ2Kjv
D6955qBvr0EVOg1sd0ArXA06Et1twi/aBQsY7VUJepFSgUoiJGwkiQS5onkx5BOuTxPHqbyv2Iew
Empd4wZhRRxLrbpAQaB90/FPp25HIBgPA26v5fA1GieDRZLWU2ZMFJ1cEIFQvYp06B0q3gq7Feno
8r6FsfJszKfcUvo4zBbjbJWqK3WgSeyheWeV43NPNX/RRbRwPBQCq9DejF1KJnnfX0Di0N8V+vKC
5DgBg1mB8XWCPpNTX0Qx1ruhfLLp3t/iwzJNpAF9CmhJQ9OIlNGB8fuW23mgrArq0PZ3EKvt1+hx
eFRS13ISF1T/QiAg5yrNwk17WhhqP6JCGNvLA/QX7ras8hMCQRqzVhxJ0d5UeQmXrBWYLgd4aLyf
RR++tl3adqXJFodSsd4Udv/SbkDM1JmXmGsfUTTPoLwhh+jiIYFimIODOPdOk1YVL1P+knooz9i2
q2vW7+tGwvElLBQ1j+dZQm0D3df9wzaBqbyoBMcrb2TGmUAVS5OyGF8K8V9tPMT20/U35m1PFoU6
9NIojZYMt6G6wFXsXIzPHZqGHwewh0Hdy7M9wAUFD9ujtE92JwtINWwZV3cTuRbzsf+WRJCwAERM
gxYSmM8lz/raXLFwVKhY6VNfYRume+e2lv6ExomIsZhzArLYUyIb0FJPMF15Benac5lkgBy/ligL
Xp8izjqz2FOVpNk4y/ty1GjffzQnQVaAdxqxsFNZrQGNVhqcrNAAemeJ054oImdvBdGfC2LpkIYK
8RZREYGHbGEBp5Jt5ZYK7DSg/zsdbYmDr3ox/XeSz8C++1oDF1QC/80WzO206ekiI1W4vsX5gJtY
D7F5zxZBQjkRIYs4XcmQNJKNzQQOekeBaHprHrW4Fiw3bzsxZt2NxixLK5Z7qi7jrm4LTrCSXuZF
xJnMWXedBZxaWqOpFNiosIMIllvq4C0cyatqGDfQLbtAaPVJtaUDyHVCrQAvozFUg9cb9QV9cT2U
j5obUBWISEw/zwDorIDi0hITlGRwYnkFrgZanmekch2ZIrGez8HQkETgAT6fVih3/Lsp0M2OzoMY
H50CYDBC1pNI47d5zp47AB2vG+rn+0JnEahQee4KUgFso63RbNxNG2iGgq8NvT/yw6kGEfK+MEkb
h13yQNdfpRlVxZfKSDqLOYU8u6aN0OPB5T/Qt4dCQWvGeqzA2PC1V2cuCA0kx8cittFqgkaotYtd
2f5e1ot3fXTesjK23sWJopUSRi9Wv2gegA/yR6ScE1ukr/C599VZztgt1ovKtrFv+upPMj6ZIuY5
3oszZi5tVQbgBabdWnCd1MpidvsqfzLS7bVbDFswPZy3ZxGdkknVyQIBajhn+Y1RamoIzWeRKDBv
8D2W/rgpY6qjVVOKATA4D2iHaQTZCo4dsZDOeR2nuNmQro7X1i/s8awCL6TbotfmHEMgDP/3vRcd
TWn5jBsxRKv8veOhdrOwDwwHHjFMPBHNAWeFWRyntk0KBB6Bk9ALKB6quQUgidF+LyyQfxitYIF5
c7WvzYc1APK03sbNwv6nRzMHysO4U5vH67bFW1/GcksLUo1QOpVCpf2e17/N7fVr47I2O6990xQY
1yrRvPq0pt+vj8ubCyZRpzZbtiYG6o8z1e+qOruVMzPoDUXw2rzhGYvNdiqoYcK2VMrvUxwQdMZo
05/rr86ZahanOVHLklFESaKtqQB2VLykSaPrQ3O2IUvcanVWn5vQKwq36aXK/BhtWCpokPNNVMrn
zAsL0gTjWA24HB6gxwOQX4srJ7eZiPuTEx+wtK0WQH5GkQLkYNLVzdBbMBe77stTk5u+ot9dnyJO
olJngZWgExvR1gBWeIi17hjf2JtM570xzq+97o8oFce5nOostHIeUtrnBL3t+aF4mKkzHHbmMgD/
oDAMtiHcvenR9orL1xJAOou2nABclnS0xYQQf4S6xJBA2Nb6WkOXzuJP7KHIakXC4IA7XvqGHiBh
7wsWhLfsjClTQERLCF6mUQ/uVMnWziat7uxWP6BQ52YZelfV3tcH0JSs80s5JY9ZDk7FGuSBRD6o
eunokxlQ+tXo0WRsf14yCYgQfCs0lp2CtK23FpvqjFDibreiDq9/NsdUWegKQZA3rRUYecvph6a1
Tl+NjmziFiBaMt4DmBMbcumZ0fcAUZhTuyHoAJy1ouj325QzRYducP0zOAkESLT/eyhBbmRcTJkk
0X7Armo4h9PLdFTedvZxaF/QBapsX0vP6yyepcVNbMoBCQdjl+qo0NtZJM0jafP3+rfwZmx3eh/O
17qV0JS7o31i/XGFxmsOIbEEnGmmvQgWneM+WcipkWlGXVSAOKqZFpFxudEG26mtTVDc45wsLNJ0
kqd5jXMAGKyxhSzzBkH0aRRMDsdKWYSptU3ox6EAt8XTD0C31SrxpmpApxP45lNhhujzFKLO4k0t
ZUg2aEMjAkcVabqTv1Ue8gY/i7PmSWcZ1C/KGfWeu0R27C/vKsbewd7WJJWGRZH7wbGXX1X3DUqm
17cU53tY4KmZopmhH8w0KnpwkPWzg+qlM0KW19klmLvFl7YEIl6G4H7Hexxj8yq2VYzK7I5gwXED
xag5wF6LROnlfZj/5u90Fn6qEYiRde2O0LVeOsMHz+Bjs3hZhpQSmKNneRBcIzn7mOVN3bSa0mLf
x+MAhfJeA9BYJEPB81cscyqaHyW56fANU9D+2GkqEt/6DjRl58/e4I7gSb0tv3a3YUGocWEvi07h
4lPyTVd/KMPDagvCX94MMeE6yQ11qwu4KjKG3ZA4KUg0r+9YjotisXdmYRlLLu1rLJ/XXHVHNFvs
xfyvjc6c9Z2k9lqJjBp4a/tDIkNtRN+SsJSBjP/aAxhj7pUpA/oJYPvGOszT02agDiY46jgzw8Lo
LNqhgZ4AkwbST8caqRdraJxfNff6m/MCU5YnUdWJhVJqBzhd5uCu6hb+FmV/9hK68qMLR8EVgfcV
zHldoF4C2Mq+AuOrTDc03V4KRWS4vMH3k/XDCQqOXNAAAzMZavWdhhaS+W00BTjNd06dT5wPC5oD
JW8mrxamf3Q97X5nku5QwDruf5L7ywx/6G78uh5QGX4QtfVyzjyWIbFTm16B6hw6N0B92yh5kNtg
bOj6sB+d39dXnWPILKBO3cjYpAtcnYLylKzZXjLmAvfDG5q5ei/LRGmMmAn8ck2UrsZlylLBOcMb
mjFjo8nStK51oNCMlw5t3Z0gC8GJwDTGerMWvNRToSEoBodwuxwq2+vq2Kmqhy/NNouh69o60zVD
TaJpWUJNN06rnfnXh+Zl2lkIHWniygZL7J5p2mkQMn+WItvdCRBKL8OmlCPyXbn74sMYK26okk/1
hLTKHnVvT+NZ8SDa5EsgQADnyl0xOmv0xYsly4M40C4rBhnZSz25o+uDgYaK+M/17+AYGIumMyZb
sy0L6x0jhExSyZ2SG3Tg+nSVXbMS+G3OpiL7Jv7glFZ0Pu89vUBlFtmxMefjOltv9aajCLy8XP8O
jj2woLrO0Jp8nREcy9n9DG7mZqHe9ZE5HpUwRgyq8IIkVWaHGegh5ydqnpLt1/WhefPCGDFmIGti
YP2iFhBnGW8NQSGQzgRVogtsgjctjDlb8mwD9IYk3bac0EnvrNn2tWOexbjVrVFbtIKxgaLaSI9J
frOIIICcl2aBbPqyKaXSVehaVb9L1Z0mQtBw9joLXDPzsmhHWqdRNeQglx4dilvA3DYAJVzQyXl9
TXkvv6/1h70u97GC3iq0n9F1PKYz2EqQyhA1GXJQ+TqLXrNiMIpVMcyVaK3pJ+X21DQahC5K/Tcd
BgmE7+tlNjojmBTpqDX93+sfxX3u/rUfvmpaNLJtKg5J0L0csig7kgflCMqck+jexGn811lkG8SM
YilfoP26o3R2vhzJ39WCVS89ioBmHHNjsW0GLfWqVbH+ZVu7ZnkfD2B7intXysgXjYIxaHUwym0D
J3toVjm0Uh7iGP23hsDF8V7/P7ZMiJ0OgOZtCZRH8iBLwe9n3SlIMV9fZY6nYwFsmzKlQ97Dhyp0
9jrwddZG65qzqLuUdz6zCDZIJ6EUsXd3KJfiG6QGzFdgz9EPSP8mqtPetIDEVmEriL14dScWw6Yl
FFoSA1zfLnqyZL75M08d2x/8zU8NT4ektxDvwps4xuYtQtO6k0EdZ9hAdKzDdFv1KSRWNNHFhwPL
1N+n9IP9qcmo1qaC0NuOzEv1NADG2IdLBNhtdRo94prftEiN1hMNRZk+nsm/X98/PLLZjKWnNfYy
nY3fUFnsIQ360Lf3ulaHTa2doBh4TMY56hMhT/1uJp9cMN6X8sMjk0JXiNnu4NnL4qXgQ69d+W4N
QHRxEvkAzhnAAtYSC+rPtbza4LutAl2+AS0bOuk1Zypv7VgQ43IMlQWhaXPeD22OZ1C0u3Y4ZqYR
ofQpEUJKeA9gPEG/LHVFFgsZgvP02t3ogfqnfjbu1u+jVx/i12oD4V/iNbPAq3GONBahVmlFLZEZ
CYnFoNG6KJ6hp/dfcjksHo1INZUrYPbCrpmA4/reLpUrEypwaLwLPQtEM4rCnuoR7UDLqxI0QXyX
uRDtfQUZupt4Igl6zmqwiDRp0+0mLrFr+9l8qgZInVhSQBUakTITdC5wqFl0FpUW91PeLjnSijad
J3crwEg8oHilq6+DpT1tXfZgq9VNPEIs1ohJ4TQjvjjrUXUYrfslX/2SSLkHFQAcHD05Vvlcu+Om
pI42lBAnKk5p3m6eLbchsUSynLxtw8QMJCXLPFCYgamAiC7FPSwW+XaOw2WhbV2qS8aCIhRSiOXt
Lkg0/gByLsrc4tBlbu5M58oVOkL1c6/EAtz6vk+GLFmKSMuj7mAGBTgbmxcgyBe//J4FreB453gm
FueW2Jm8M5gl0WjLr8Q00Pq6yYFc6YeK9jeZrAqsmTd3jPNQkw7kJD3mri1jp6XfxgaUzFBKu27Q
ny+6xqLdjEpSCrWDMZjrjDjLcDcchNeH5lgz7qX/BqEoBLW2PKP5QQu1v4CIR2hw+du+opUGEm+d
KIb7PMWusdA1rHRPEwMh9rpMugOVludWn27TFqKG64oG6MWEEJIhWYI8MidO0Vgcm1RYa9Y2wMLP
Yz+5Kny7ZzdWSNbZKVc56qtS9hKtfstL6U1py4eWTgEFLYyzmqIme06lXGNJFvOc2FJVATxTvRbf
9h6J2i1d+4d+VsLRM8DVHru1LzKo98vKf4959Nj8u45p3sc4hZckqjsHtICuHsUhuaF3WeKs38zM
0b4ZnaO6xANg3p2D6geob5Q2c4ygDppQhFvlTjz59zWqrDCtWCZZtN84giLaotj79R5tRL3AUX1u
axpLgFjg6j3ZaOaMYmodl4E8DDN9sAtbAIHkRNQaC5drJ1uZl5UmUec1qrP+1YM+tLwCoiZHqCM9
Yha91BdloT4vbWk24zjS3B6GucTD5KMekCgLd4C6GongGpy5YsFz0Dq3DXtEZtAkg28Q86gOzWO/
iYIm3vCM89gQXBpA1OJmuVVRW85uBaVSeSq9687p8yBAY1F0bZ0badsqyLhPL+qC7kwVwAnUhgRe
guNWWRBdKxVFk6G7PwJ0FEyIZwmkNtdf/P0+9Ik1ssA5YzbTBNROWWSdZcBxzGA7dJftNEStZ1zU
V+m4/UmP5kFUkuNNFGP8yJrKyPrledQYyUXZ0lAdfttaedRsUYGRt9KMXS/J2EngysuiVFNc1Xiu
479rSQTrzBt8DxI+XFGIsS3y0q1ZVBrUK+s/3RIH1BasBW+VmfTBChW0qSOgPqsQMSXqH7MRVAt4
b82Y7gRdsUoyEAeDQPZGhiZb19PI+GJjvMbi6bZ+0ZR0zSB3uYIAfn4iTeGY3fP1Dcp5dxZRt4fv
ZNFoGv0/zs5rSVKc69pXRIQQTpwC6V1l+a4TRZkuQCAhhOfq/1V9NF/+k51vzMFE9MxEZGditrZZ
+1mlUEcrMGvP70Becm7oA65lFZeCOt3ZlBsEg1VpNrBXjO3oz4LgvBkXLYgTt6LntZ/x8z7848Hh
tgQyWf889/m0H1MYF4bsXEy3vMSuffzPf//Hx1edMyOogcit6ZcJeSSGNy+8dWJfGdm7l0q6cQSc
sLCQ1YELieCPDHjpHM3aXmVrugt+ifhWjvfvSbB7KaEjJR+MnYOBhBwSnp8/cPR2KQSPfPJgAZj3
90fq6j2/eIuzIrOJJzE907J6lf4A3xUVRgqqXpVbe6lhohjALWuiRyYa2LsifEDNd2P+eyXBvOQ8
KUu44OpBkcI4pIiOjhz7vcJSUO3B4HB4zLMbReOVaHKpokvdaSBdq8Ta9udk4H1C5OuN6/fvjRr3
UjpXT1PXBBwdejaE9DyLcQvQcxqVw1zCPis4jLT9rCf1rgM84NOsdphV3sp5rjwil0Qo5XKYSwoH
3Qg7ap57HFZgq7949/32Z7NebK03a/WzzIYLe+PX/jwV/3JCXgrsAlhmpByez38kUU4ilr6K222/
8Jcg66ZRcaMAvJbNXYrrUn+CVYeTQcJ+oiYa80g/0kW3gi/BolmmX/M3SDy3KbhX0rlLQ3X4eRbK
zdFSEGjo22t/My3thVndUipdCUiXQjs4gU6ByvBjwnlXjXbckQ90rW7ckmvPwMURz9GtsLmt8nVp
gjqWtN17Acx/lGC/5jF89ebs8e/3/sq7eqm5g/PjnA8G2kpQKVaZTJsolPOZ+TXIpOBnRq1y1500
NyLDlTf2UnvnDZWYRg64YAXFu9VYXzQkN5g+16qdS7ZjbWRYza7B/bDgw1tuq/o7qF+6oo9tXp1H
67lI0RClR3R9I6T5UV8u/n4J7T9j6n95fy4leJOTosuXEySvPn/g6I5bkxNubVGV0eTRnYIbcdT6
jGARzbgRfI1fB0mnZJyMPnqeXinL3LUW+BkCWUzUpNO9EwYRlZlOSD3LdeBLueCTBxZCMGI1Y2Br
J5+rVZ0PWG6r+vOIJK3tMxVPA4+bGeDGPO93ZagXRae+woA8ZEGIrhociEe3gi/fUanqrO18FwT1
Y+XPVYS6Zz/ua+Pds7HGN/FNFltFreOWOXedI5+kzGTiizSmVrblGX1V2ovGcfyYArmVGQrrGSIf
Xnl9PPo5LMrmxZhmSy/1tlrVa26BXzOkrYlK4SWO395TGEP5U/rVu/qjmbNFE5ZNZApcLyB1gSzT
PIKSaB/oft15HQRLtetERgMdy9NzVnbHcAhe2lQ81tzb0nTakMZiMfjMi7Krd2kdrkZLgpPUfnfI
wqHJO9V59yJsXLMSDOfC58mQ/Xwi20jSPaE6W9Zp+duqstXUyS1aj0Egl3IeE2RPm1F1dVQFBzOG
ZJXSeh/06JKE6scCuCkWHYdBdLkK23JVlbCAS0EoaT59HA4wywMqA+VrDQ7oqLc2dRf24D+i2F1W
oTjSijyJ4r8x9+FD9n/TJGJn7pAOKco0UseueBv/2zYihCv/94MnMVjVj3sJ8q9vEOWBhrQSjBpv
FAbXEpZLzaSnArjWEIID96lNfnYmJKwq9ELck0Sv/mMFfqmWhNhKw2Gwytddw17mZl7qNDyXdrX5
eyC4Eku9i6AdDLQ3tEkhxmzZJmuCk9/QFzNXW0NUElL92w+Hh7//VVcC6SUDNmSWL5t2EmtetL/K
wF5Y0tzIff4oY/4tml3kjsE8lEEqoCm1tCySsmePReNtuT2ac9XB6t3xNDsDTK2QzAF6QH4I0uk4
JDTM99irWKRAJU08ACu67OK5DA65QT3jjjruLAdLaxZ6OTbEvPVAxq3x0ynJCi97mMdpyZxiO1jd
XT54YJAauZ7a5tVuqwOa4Se/sjZgPd144q5dwYtStAwa0LeFKta5B6llLuKbCvwrg0X3Er8YWq0/
dUgX18DLHLuVxDJgvfHX1n+Uk7uXMlGqPWGQigIfqD/JcLbDl+EWAu5aJXQpER17VcCwEQkBP2D8
uavjKgZBBGYxDL02COOTW8TkK/nTJX8xC2DLOaWYKQOvHqxBsTlK6oZLld1ybbuWbl7CFgnOMCu3
erFmb24QZ49zYkdiKWPb/wGj/Bi0GEzJbs7ifnoN//LeXKpHJQMMOGgczFAk2dVNdSgnfxfUbRMF
NnYNGngMoLkSGYedpCA3cuorSe6lftQSsEkg2D9dQzCZ6Aqu2kO9BHHNE0NM3WbJ/Byu6zeGme6V
suhSSlpZjPQF7FHWZkAe0kwHbpota+0qaoSfDJotK0k+wNJ5HFj1XXhsXDb2vFOOdzfZ7C2Y/FXK
sp3H01+hqk8WRelZDkFky3QLcv8mcJpYtNYUdcY5Wm7+WrX1OtCwltP1uBztJlIwKMg6BYOxcRGK
6awteZzy5rvT45qV9boKoXpIs5Wuby20/xHo/Nt9vYiHasqzgvR423TtnJ0xSBPLs2PfH+6VP1uR
qEnEejMscxjntKABTMg+l1L4x3FuKtgJtBquuT1fw0Lie8jJgfRsPZhCwgqVfvQVf8M8Uy2xQPzf
9PXun7v3j1aJS7J57AKJJee23oxhDx+Tg2fdOOSuvbYXnTae9Q3KU8TNAuQkmm479pvKGwLsa5Hz
Ujw75arQzlQUSG8Z9CvC/53TDKlgtimGgkZ2UcJJijkHUFl3vexu/KRrgeJSVyv60WPSQsfQXcFS
YUoGYCOTdt0kqOo2ZhtgjWab32yUXatUnIsczZprCEYLDyoze8VWdDGk8fiB3Z1zW8fFL74jN3W1
16L5pbA2r8HCULNfrNP3ro7pAqqzuI+bPdzAHUS/29H8ioDHvdTZZn0BwtlA5LpNhgV5hhahTdQD
1MlLFrlLf0eSAj0Lkkbq6dZa55Uj/FJ169peAPEn/sqxWRF2quj735OrKx38S6mtLTqHO97P5/rF
RngeSJD1kXbucuybWzXjlcPiUnQ7dnxux9SWa04foZux3UVrtr6TNPCSKYZ10PMka5/+/nuuvLLO
RaqTi9Yp4WVXrPlYfehZnEA43M/8FhTi2uW6iAgS3tdNCPTPuvGb7WAkUJ3NIgvzryp1vv/TL7jU
4sopnxzeo8C2An+rUVVq0hwL274RAK4copd63MH36eSh/7tq/H7rz4vWR0rbyXj0dmF57KBuNdOt
ZtuVh/b/0+gOJGOUQZ3go5zOcr73A36jc3jlRlzakHM4YBntQcZkO189XGVU5kdztqnyx7/fhWuf
//N8/eNcofVoXPnjADLT/qMJ2NeEBumo1adr3bSVvNKKvMRLlrpuVWlhSOquPDQloIHIY3tb3lMo
vv4HycuVROZSjGvz0vaHny0Nte//4Ev1on2GW/X/sEl87aG6SBsYXraJ/uyzw0BsxZiHnnEK2Ldj
bzQLN5nCcKTS64AS70ZFc62GvuRMaoMPz0LIT8GXfbPQcwh+jIhIlgKP68FfLnPPLi+/8grANWDj
/EBtALf7b0Hzz07VPx6OyepZTwZ0LEmxbcirXX9gpkCxEf73Z+9KQ/RSumt7pZiwW56vKwyhUVnq
+9G3WSxKs9KsO8zdrXXaK8HyUsPrNi3mCj8gHdUECfGX44j9UHILsnft7L8U7aaYolOSY6ugX5Lv
7vhTXsGXKPmx7YFjcn6zRLzy9P0RwvzjduRAeXMzYtJaN5JGAHAtelN8pl792bd6AwEd7lTbmhsy
kGt35yIyyMEtJ22gPXAr683Pwjt0/D4CsOCiipo6csty+ffH4Nozfina7WfTyawEzcQ5zcuffIY/
IsjF88L8D6DTKzH6z837x8UrqoC5xoIQxB6aqIQih95o21y9/RdBQRQCdyX9s8HVJ/pOnrMEzmvL
cZHG/sttxea1H3Bx4pPZkpJgqLPusjFJxwcubw0mrmWUf1L3f1wbw3MRhgM+2jv9mEvrpcR2OY/1
ogdrVr3Nv/OHW0ZH15Qbl7rcUQHVoUcImFDLFlt5/FjWcbakX/J1jINt/RX+D56J137YpVK3nRof
OB7MD0xSok2+L7bWQkyRv3cfyFIt1Mr+dRNTCTjelRPoUrnbCOakvcnEushTRGrhPWeygI2C3cNG
uVpjlH7ndextHtx7m3cm4gKtd6scaNS75iWw/JMK7L3QHeYdWRBbpGkiUQzvfh4ejaTWTrnkTeuZ
wCU5fLCgp4lS6ibd2P1WWi+MW7/5ZbULtPvQNHQ/p1kb2aEYY9+Ur6mwX6xUUJTRjRuJEotVCo/R
j7B8a9nduq4wjrRfqqqYIpNbu3RAE7Cs/cesbjfUrQ5OU2MWkfpxGGrYCLUskiw/16ZZw+Vu17nt
Z6WolwR0BAp03IjO1sB5VyYWTooSgVB7PWXeYxv0q5LNx5rSOCjEB5mnMJpqUESxcLe0s2NR+FPk
ecOp6ODekfpCJxWBfY5XnrVT30nJflUF3xQ8O3TptJOWe0eqeuvSaSVnemI8xDx3hq581N6yExoe
M6E7Yk1tXDtEqRjtk+3Euh3NyRCzqn4zZNi2fPpVG/HUp+RjJvKu83pnF0K9GRPav8MV7x1+VsVq
dMkjn+a9moo+6iavjgjU+ZE1YK3IxXzNgUFuRAT8s3NarPuc2rFQfhjNtNsRRy0GJ2iifGCH0jFg
O5NCnQtBgyQw7ps90nlV+OJNM+y2S0fGyIr3dTF885HEIXFWtp4WIVMxYHxf3hQ81Jl9Sq2exrUn
cSiQ57QLtrr8GWqzFK401ZNj+jRilvoslEUSMmNeI7V1tMviQVYZMPJZL2Iq+mPKWKw660lruu37
4YXX80p61evEnN90BjynDs48tD586YVLYrN8kTfpJnTah0IFj7x2P7w624WYMEX23CS8Vw993UO5
rexDB28zOBsWS2njkLKAsROztQMh4GW0AKX1AeZ2AV9c0ZDKuJX+Ypb1qgcDdISxYs5J0kxoghlp
rZXAk8dL/QQLzd1I1TfqhwOEwW9jn/WY/gx3fe/OcW38DdTtGLfZAd78zoYlQX8/5z60YlR/qpZj
TXgyvxy3u/dmmfC8uBtgGzcHw93YYfoDy6xIWTDQBKxxVVZ+BgPlPumG/CyD8aN07J1ViSMv4JFi
Dah/eyafoWOHFKINt64ntvOovnM7eBEehMp1qt6aKUPTrpqLCP/7g/vjSQ/ePuukF8suhYm1V+xS
FZydrl/Mlr/reYHEVRcHToPHOayAFJLetu/MUqKtuhyBvWut9NQxNDRyM0SE9HVSVuPn4HRrrX/c
K4pPe+J1Mou6WrZCunE7+p9Vg/Ideq14kvI+bObXvHG/lMnhdu19isF/D/32pOGrFueVP8Qjm+CK
KnU8leI5l+lTGvI3W0ExoX296mn35rbzMw3rjWs7KqosKDjV/CuHXCTWfgg3VWltKXoVtZyWubQX
uhtWjfUz4qx5DWyKVUcawIXQ9LAZcM0qTxsWjRMGb7be1LZ+HEmBMIRnze2HPTYAthSjOE7EGA2j
chJPNE9ezb9p1mGq2O67AX6uLs3P3FgLcELLOGvcNWQdp4Hmq6HvSOTjsFuUNu4l/A4nqjG+6Eex
81LMkbsCOME2P3S2eQfgmWPUaa9TxdxE+wo9iXQ/hSXoYlJnUa+djxyT4Yhxe45tpzsUxHrTdsaS
3msXQmcwI6XmNfXLV2IPxTpsPbGQqv49NTCXHdmLa5O4FfPRsZ1j7eWrsS3WrMDg1i/TX1lpDmLI
JOTu5X3umm8H3I65tfeE+Hez1HfFkD3JDleHGOesgmHRW6lMvBKG7Ew8+XO/bkO9oq4+p3RckMZ5
nblGmLesBc/LvW5zCSukLNYFsGJc1jt8BZwJI9BYnUEss8YAf0rzw2S6d9jSPAy1eCacxMIveTT5
cKEchXnmc11FOgQ0m9d2AGsI2P8V8AixafGKqm/ZODDVtWazlipbpVl5UGGxafP5VbEUAFT7OBfO
akz5Z1cHB2y/bd3cSQbVevh7sp0w+ZOd9Uc+qG3pVCuTEfTBMYTHQONeS7+JkdeVkTLDAowZzAHq
uo2b1lukqnnNqjrAIZuvRZNNsawFRB1tHDI4QKdWeygsbzvW4uir5thjgNCK8Iu7DDx3CgR07mNI
pn8e0j6F92Pn3/e+HUaydz7CLL8zjZdHwnLqKGMcuvMpuCe4vUHV7scWk374FC4ykj50vntOM7qe
JaxfK3CPFkbpBX7fQ2GYs3FdrEqMcPKYgqFeOIGwIkNkDktYyBnsqSdJYOFUxDnXlv5j7wevWgZJ
LvjRhF4bKdddw6N2H+JsClnnRbTLSBQM/cZWFPyJdusG5FD8XH3O16oPQEcLP4t+/tZtdqwncOVo
qGDoUqbJ0A9Lf+ZbnoIH4PsfPKB4EhtkApKbGLSJFzuDGiCUGIcT5yj7qQFlx7Mixx2KGNS1J0P8
Z7/Byy3cokvK7BOj2Vg2/ZGIHXMtikUB/mb5zm72p+8grR9czZ4lsLVgG6E/y6H9m32MFcasigK4
uBLWjCvAyA7GNQkO1DiA7RX4jUU0j+5BWBwbkeFXKMcx6qpua1HoGzwy7qnEmn73c9hMPbxSdJgu
Jqde00kktqzlesb7Rnx1Nh7rkOu0iCvZNnexvtd0IjEhvW8DTZKWk3AX4FSMcuw7JHmJ62GK/rNq
Jf5g+hkPmTiDm4S/Z8iWsnEPPh+7yHb5sRyGu5RzGLZme03HvTV4v0Wlz9zONy3zY8JsRGWoSCJZ
h2e/zw9EeG9pI44FZwcl9YZMBkGsruPBd+PKzHgQuRg2DFQLVc7OUilg+Qk+jXaHfsYb0ZakSrzO
wy6XI2Ff7NgRNcg9urJ8CWn/1NOsjWecSvGUu/smRBBv2rGOBs3fLRDf4lqNbqR5tS4670PWCNSq
uAu9cFdpH3lQRfaKp89ZEUK0RNuz26tH9Fs+RcCeQ6/ZhZzJqM197Kl2Yqv87rPNhYxxvp8RiN5J
5R1NA5Wi1P4mmIOFzmcYRs2sTlozbZth2FSe2aWdWnhw1a0pf9UeDLiN+9w1WLy1SbCmjnnxvQYp
ZTVvrRbRTphfWEMROGfC/Uj4GvPGDq+8O8XpnC+chi/zan7WqjsC5HzItPISOaTfvlu+OVX6kZvm
4FqDigLZ23HNp/seCQFMN4gbhSH9zFIgMYpioXivFyw3UFSKfdNnoGVYaZ14jPpRFrInYYptbyH1
hnt11EIoMno8MYPNosmqrYg21cpu/HVQT8gkOrnEYBxWKNkLmFK7uSevrE0/7XZ4bXl5l/Xeae5k
CzuO8VdLMLFlDvyjeQOGg7Nreh/SzuoE66idJs4ZFrWPVFdOFEzwNp90+0aKfCPDwXwUwyQieMUn
XMtQRZ1Ak2UiMmZjBRPmsj/1VQMjZmvcAfwW9/BcXqJVIqDo4VuBTT3D9F2WqyqGyWe7NGVxGO1x
OSASRHNqaFxmzm8V0JUl6ichy61L5APthmPfNw8hQ87f03TZQKgMmsBcxEVOQdNuX02aYoQKO5Bx
sMHvhe0I1XHVNIeqUb/gjn6CifMBup8T1pj2WRrsU00P3CL3c+qc7L7aCr9XUSv1KuehE0ElsVep
WgDuAEOAgi7TsTt7g/0WhIhakr97hiZANO8zmn5OUAJFHPoprDkmdZsPUTH2v9KynBYGOvbEqnKO
xTJxl0p2agc7cguSZNgexj4sKzZNY+6F72x9jz9nU0FWYUNht+WVb5TidZvhGIyvgOUxfLFlHVpI
7ri+E46cN64v4Jwk1qTTTdRP8qUP+OMkPRRPiHbIWjfWqACl9Kt1OpdPMJvbCbzeUZ2B8iiDtkxy
130ZKoy8p8mJXYVKZi6aT1tNbUxEBwwQisbIDoI08iafxVI4eN3t8KiGRkRBbR6NY597nb/DY+LI
crbx5u7Y++M5QPLqdDvI3b5oAPF4q06To7GUyOKs9PbwwqhQsxg/qedh4VMBsG2I1CDomwNGxOCA
i2Pgq2OZNdnC2M2damDc1Tf2C2Ys80LIfKuk2XVqDCJndj8sNuQxQu97ODBEXq9EkVAthoZ/p+W4
tBk5KBhuRG0d7ouStbGnMtRUmq6RBYeLibtHG05VkfQNIimHos2CrKFCej2WtVwYS+wK6c6gwJYm
6SRZBXUPJ+JWHrXGkqU/xTO1DnL0T0G4rUzBcTe8c2rb36w2fTQ2CLkWKXbgWKzxNB672v7d22Jd
VdNG9TKMaOocgrZZu1kKL72OHxw9JVY7O7HT4ZtaXXWfG1gmMEcvhRk3Vu4CqEDCrV+Ir4L3v+rc
ebW6li5nimWymbQnlnlx7pZbiiF05tPl6AYrbdhKlmESlsGTFuNJ4MvlylmwPnNj+nMEzdb4acn0
1QnFE3LLXWeXz/ZUPIUN4BpBeGgbuoFjiYxYgwWKbH4uLFQatcjvfTKvLBfVa55b96R3X/ucPxaj
XJYVnhUr4L/ceTzZhbfgo3k2Qp6mGf807bGqzB2YscsMSVvXNae50VtU5LFo5N08BipK/UHjGhSP
vVv5d15p9dHUtVD6jVYTUV0srdSpFz0aigku4psI6N1YeN8GYV+y+t1MnooAvPz0umHhqQbk7bJ4
oiP5nOr0Xfj8CzB6gbMjpXH7g7CbufWu26FNLB6yqLC772GChM3PO4k94irhBjoRl7E1b5CA+aIw
EZntPavLY9ZZMHKcgp8GDYv9mvGYa/M4wiMOGeTZNGZPG5PuyFQO0QAJHtKdEFHNzrcoFg5pi1pf
OfzRZtZ+YpDy8lkiJzTTHrbqizDPNo7jA1XXjStIHBa5Ib/bARK+WdsvedadoTB9gnoKi2+0PzLP
Qi3aLsIOFZ104jZDYyIAioO6046xto25Ek3ieGibjO3cx4r6h+AnY9dd9pji1YmggsTlougH6GHa
O167lsWYhLZvJ0OofrUVcMLYLacRlnb9xKXBL2R4MPitYV7EvlqPbuqsX7SjsxuByYkapwkjuyUr
b6x6dJyqhfH0UmfhjmLQGIETsJxJDe8PsdNe38Xt1ANNIlHKoPElQ//BVeOxKWwRyQHJVMkO1HHS
papwMhgUs0NLHuEqgffP4k/ag6gFz0/s0CKNM+ZvHdcyEb7MbxmWO3ijIwsOsu0IpnCcTXqPsvaz
Jji/VCjvO2p/F7787ILxcfTJkTTdY2XSM/WCOUIdtydhg1htP4pSLzNI66oCa+QDb99RGNtx6PCd
qc3Gay0MCXvvI/TZQpThjls4zrHF+TZwhRhSOg9MjJ8uoS+Fr1Zz58aBH3lBIPA+5I/cggy5k2Pi
EPbIUdQ6eGPjHov1zdgudWl9DW1Q4yFiUKjm+kETHrGWn7IxcBLimjHxlX9fyCopmw5q3nCveu/Y
Ic8Mqz5deh7qaS7lWXscJ7ZYOaoHsguSe7uu7mxYWselLr8Kr11RE7w4OBvzYv7ixWdb8/s8QEcR
FsJ3VPIC9oF5Gwvd31c/hVueOesJO/c13vIIdbKI28J7ccdyz2zzIOzxPqwZhjOQ4wzz0pkAt0Vq
ccr4sOvy6tkbwqWxuxUBooRrd9GpbNcG3rntyEvD6a/atVd1OW/tn4lrCR/yRabnA8EuLTKUNzZP
J8HMklVsnebT2kmR+/JyUevUxE1N94FVfKCjcXAof0TD5BCo1kHhmn46PnnPHbNldj+BGMyeqYUI
P/bOU+2TherVC/cAfrCL9tHvyBMtxLfWgBqrgi0ta75jrdqlSJEjByWizO1jWg86loS+AeSOmFMu
AVo+2ZznEWUoCz1HPjd5s01r1FhhXi+9UeCniJdeqnMwlyxCY2QJuzOQvHz3ZTTle1XSjZ/xpT02
28qZF7xssogwcXJJjVI7XYJbV0ZoAx5apjaqDn5XgXzNJqjp7WzdWxmaYunJC/Bei2JHQ7OVP4fs
T4WWpmdr4NuGsj2ODQim01MJoZYTVseQ+auw6zY5r57qAro45hWxb/vbwNC3pqOot9BdIWG2adGn
rmZaRLkG1rydu8ir9Gcr5YoW5rka6V2WItqCY+8N5SLr5gSMppPj+nf5SCIFggS6oAiDaWgONgvv
kMtuRwU7IDbYHwTdJ4kGGkEVC3H5YzpVCxvb9TSoDhODbKVJ73XVJ3OtPiAOe65luK4kJ0uHzu/Y
TX0qen+LHuuvqaiTwK12jYcqBpK7bHBPnui+oC1+Vba7zoJpCxeCTWk1aAvnaFZmKy7Q/+Bi3Tjl
T06mXjqcOQjXkD42LC5nsBiR5y2Hpn8RYVEjD4RM30PK6Flik7ISaSL/2Zmn1roJ6bJH1odBwHnO
u8cwrY5QziINT/EjPO+E1/qQusNTVfYRhF8kgaT1N0w0pnik4Up5FnqUzmMuShY3nk5qbmGy1VpP
NSa7Mdr5G5mJZ1uh6OLob/GpjLu63DfZc53ydVVgi13m6x44Rgs+KTFLR6gCyU6rchmWaCrg3AJ3
IIHT3Q6N6iekzFFVsETY3nqus0VHgkRO3XLgzuOMrpPqi2/krUlRVlsfvZYZ/xIPHZxccXIeqN0u
0V09/ZhreJNOnNJtwdjzzkPF170kSyNm5F72arYG4Ii99Fh5fGmyAs+Te9dyiUNljFWBRGZknwML
t60rf9kFwIYsXQS1t2BoXCFBNhtWkAOWkt+Czr0XjvVSVyCEkGpR+8NOuCohtFybEgwf5kD3j3gQ
cdXiHg50E/TsjaZtrKm1qUq5clrYlpTNB0xqDz3xy6jCHBRFab/QQ3t0q+BdD/OONPVmAsU/6mt5
rLi6a71gH4Y1BnYO9HthtZ7V+C1ls6osuoHu4lMH7dpqg32Zw9WbsymahPta1PgWWK2CmwzyN7fq
NjYcfQKRP6qwPYkKHUmkiHwipy73E2pjyCT5U4CHJKzUjoJZ2FsFYuzs3WmoJVPa77nhoJo0R3Tf
anReyTYdwoXjEAcZs1qnXrXt7O61UdPbqJCC0IkgS2qtKKztNQm8PQxo0XREI442wwrGEHeguX2y
4v9xdB7LcStJFP2iioAtAFuY9iSbbDpxgyAfJXhb8F8/p2ejmJiZkMhuoCrz5rk331A7drlo3sqK
C21o1mASHODJdhp7hhGZYA+Z6BhGAMcovX6rbdrhttdIgcpOqV4HANVhN3rGXS9jkF1pbdASS2UX
06Gq5ohczH23bNPRpdaD6PnBUZf6XUM5NhgbrhfL8Xn8OVWsGkEUdUHz3lw3uzXDbyVoZNs4pLS5
qJFfyk2yx8Xu8VYTQIROBsDtLyNRROiNgWjdLKxd50VX3Ucqmx+97v5lhrEva6WhVxofnpmf4mEJ
xtojbiIOTaf4p3FAll13XZ0Y6qd8LLripbbaS96M+9HZesqh9GfkC49G4RwdFrDQBrs8unP2Y7U2
W3z7fdp2/2VjeRyV4o+CtldaY2RZy2OaimORiZOsjH1KPeCmI8eSQjSow9pJzk2soq3u9jL/p2SZ
RVrZ5b5nV4994X5im95rHmcoe7mLYnnvSnlrRlT6SiuQEXv3lltDMMXSDiYaBu7ojpLA+Y3blMyb
3PyQluMGrT6HVlKY/CLDFEwWydQ0a4NMzkZVYYtyjiRd1T6C5Z9umrPIEMtx08u3Suin3O53s8FJ
b6wf5SKedA3pxPEYKhZuNwa4BZ6dNcXb4xXV/VA/b03/5HTqZ02sL3v1LokEEi4zkkoXVn9by5z5
prdWhBS4L9mkDvEwHgwmnHbj/LPT9Hlo7dL3nMm5THp6ZjOE38ecAIQOpXGe4KZw0CZstJVJqy1f
OeBgbISsZpNlrl37QNWKk60xbvGCia0Y4l81lAza0o6JjZqjumRKagvkfNd4cA2rCioxfE1Ys3w9
25Q/2/XLmon/QI4ft9V6lCkr+OjqOES7l6FZjqqa97ln0w9kGUqAfNysLZoRxuaU09Mrj5MnLmk9
WGHa4stSsdyVCUtG7MQ5tLP2ZIzDkffkeSPPUJnr0VDrZez6ZmeqxfUzs62jjcNz9ep34WXfikK1
W6nN8zlCsXq15vE/FY/3ojjd5W4y+Mqz8FPWBsq+81LqxVPuDL6RLjJY0+mfa/TUpHyB1ULCi83Q
MXKX6awshZKlkuesL141c9ilZRmyQ/FmIstHbcPna6TGs525YaMbP/X80xhNfexjeRZmQidnLjtO
40NZ5f+18cLzbpPcJ/lGGL7t9b4zWN3rYX4SJh4R+Doxh+bCWGCciSVbt4IfqM7lscuGo7lmT6YJ
2q3S5SxmgGqtYRQLOfWdFN6e5RI/m9wIehL5r+iId+rtdBd389GO0zGwtPq5ktuOVmjFErecEn68
QS3TUzk3Z83bdimZo8UsXtZi3fX1dCm3NqyN7IHj7sXtEnJhOUParTol3gSA7G7/5qWLunnejVJd
TTQRc1v+bhSuvtS6yE6timKM4dMw7N0s+TK8+GGr+NW1ytrNWi2R9XEaKo+Py3h3U216cFgn7hcj
un3nxI9pTpx016mgXGv3QdnsBa5nKhp9tvVdXTaXRK8jaxjfN9cOmkyeU0UJlXmlPE1aGpCL8jsb
8RJgmyp9Mp7LSGZcglb7MMbLk9fSPpCU+be3ZLik+n4t7/Vp88by45fGavJgKQbp59WCvcMYXkZM
c750XFxja/6y6rkMlMlz5RibFVlV+lxuOlCvaT81kzyKZru01roT/GVdC12ixPpkzDmntocAJsf6
rWAW31vm2dboGtJxuVAMXJ2+23vVFJI4lQc6k6+lpHAyXFpT/BEHo+NtzWuW5DBPvKd2ma4WisQ4
TmNyVX33YeTrW2pNzFhJvUeSNg+W1xJEOUIqiF1cZFnEef5lLAVbsSrLl1NVBoWjXdLBSn3Rsw3t
HuGQOTAFs93tt9r96yzqXWC4DSS7vYJxYNPmZMQP/w9EGkVcB81avAxbe26T8tDUWH3Jits4/BGO
Nil2WgqyG2/HLQWHmW3MpdNv3qxbtObxOXahyOrizNt2mfo0tJGbeONY2SPkgYFhOPXZ11KKo7PI
XVIQ987xCvork2gzk1eU8Sueaf4ugFfqZAyhOk0Iotnrmhmjv7gaMqpivaLrmYFIxH9VUYXD6ByH
Qh66fIxk0pLS0h/UwiWjLBxUzZ+MeW4zoFFIz3vOxu7JczCN6Okbaum/Cn0umJaBRZexo0VdzToJ
256uOUMAgI3+ajfWZ4uysFbboZmd0Gjlt5sWgmfUfCkG483QpyFImMz45syKQV0UoZWr9zWLT2iX
35Mra99k5uTnXnUgr/AyNrMIpDb+VzWJCosuNeAQpn0/KYc74zaL9Drq9S7fmLFW3YMUdsgc9Zw3
nvWbm+t5UgxzrPZzGsZ/Ft+6OTDPLzYWJnricTOyyLKnp9bqLrnbPGqifV44zFZbrYdktp/KdTtM
3sQcbYVCkUP7oJHvPruBNjWRlXEmN3ruXIxpe7aH6QwrXO1Lb82jstZPTDkOjo610/VSMxjN7sNc
81+SDtiAWisilbVd5SXnyXY/AVMOWloNzJYGoraaJT1kJusJRN3sKjdeA5ny1PY5AMeQkpPMfU3R
YTaFn9v5m94lu20tkt2qsmvlDMMBgGgOvbEuggWiJ1BVy9InRz8a7nKcN0R0121TchHSdK+NXRFZ
ujGfKhe+eYHZpiMBEtWc82hqz8laJXh52Zm7TpGZWH87Txr+1sVnM00juxtPM8RyajP3RVrzU0Eq
Umr+yq54MOv+lBYjGbNapAGwUwEEfdsNN9onBlYDdcKcVJFOnVkYw3dh9fCOU3PwrPSP7abvsyKH
oqdoWaac76ax2a+qPZttsrPWejcZ7teazicx1pfeQaVQcX1wNf261GugQwPS6yWIaUbDD2CUyPHm
T8M9acX13os7wFfKDnP9XjmzVPln4873Y4ucjd7NT3CeX6WigiRHMEzUyKyPIFU4/+4+sncmVKZy
Enh15BPJ28yyGUCX9B+DZqtwS62vYtlYzMtoHO36YpVyCbJVA1dw7afOnp+3gpgzJkOcOUjBuTA+
J9W8GPHk4ONWIQ44/JGT6fidPsKbb1Q8JkCrnxpOREwatiKZfeuJt9/mbd+P8wn/C5Xzirc6vmy6
0kP03zA2tEfLy30rs14aUemwpJz4nhXvinG4u5PdP+QHfDZcnQiCf9wNJqctLpIkjtRZfq1NXl0H
sCHpx7DXrOussiZsreJ5qPUnu7EDcEUOZrSoyeE6dM6euzzZxvQ1bTN++vEraefXed6uS1cyuDHW
xa/EIoEmY6aQTUTh9WCbtRbEDM+CfkqjRdfReNMONG0qAsvoX7SlOCWm2DVwt4moLl2dvzjCvTqM
9f2B1imoKv6TWu2rkW708tWu6IunredoKVV8lPO8hI3DbD27D2JSYOHA60tmXE2PSpOVCZ8sk4Ss
dk+bdafZMH17ljYgVahbPHVfceuc0EQPSd4wt6Nl0J2zPeVZOOiddiR/ku2C6trO8pR51lPOkkRm
vOPb3Jlns9jyMJmcWyIXlgks/GNjzpiKJcuhM+oPYhv/20RxxMFUhut90iIH52tmOOVyw/qN1Z6S
DPvPWh0sty39yWye6bCvZTvenLzbO878NHYUVw61+zLIUF+1a9HHzy5FoJirXWpqytfT9mCks37U
tCISWbPPXP1Qk9z71171R7Pn1+LD4j59aRqm/YV3B6eLS+xSMc6i3S3Ve8JiTwfkmZyOH+lskMl2
zhR8c3p4iLojHteA37MgD5vmZ3QJJhg1td04XJOwuH+lU2IfZCG42ReKKxOkMsxbrlvF6xwtRt4i
ixEaYJkm4CLoRcUfo9OVGC2aEIHjGdrxn2IAsLrgOpVnysCerT9xMT3O9XrI3fIr1tj4ZeXukdOP
fk5rAoZ7JqRb2QT1mvy1VKZHk6PFwWqX33khnIO2AQWsGd0lpCLL+iIvRhxdx8Lb2R0d0FQmkZYZ
tzSXFx3PsYEyJi0C65kpnvO6DBph7xPmj4CX397YIo5rQP2LFpqb6zutXfhzU9hhXi+MG13QIg14
Y4pmTR1slf2zq5SCJ2ZGWiFGmlX+gEn/wcrqIMvTSAjxbBr2A8LaxdM9KkLrBu/3iNi9q7WpOmRu
zLq6uQZXca95kzOfq90/vZcgnLX0zHFmJqGVbk9uws9FYzBjBNUUjYxo+6BIktcNL2g3kqJcaYRL
bSTDFYJQQvstVugb2bAiVYw2cpQoHktQLWIPfqkwxiiR7ZN0oLhVk/M7zf2RpRmFn+Zx669WSzDJ
ED+ONfkFW5H7mRMrKj/rx9i6V30bqZUkSw+LjTlwoiLTyhgRuGuEE5S5sUrO5iSJXWwsM9pmhZvc
7p87S7t5eRt0mocQZ7lo5tsTa8ECIMEDiFuYmUPYrcKCRowj2RYnnsAl7Iyn/H4Oxw6lIRRNqE+L
edLGmrnx9IcgDRIemlBj5GeY2W+lk73YawxBlM1oiw+y7UQEsHLqCh1Utue66ozd6Lm7KrV+2B24
+aWzHfoCkSyXqA8awShcam1F8V5ll250qG44xFdowCsez3+SgWfodO1/2Ya26BnevYJzTn3K48+z
wbc2jKd+8H5wA//jhj4oTHrhWAM+OjbjydodI2Lkbok3X2zVPQgVdnSVgbZZUF5LRtlQa1S0U7dx
HsS5811L58maVkTqyi/y6qYycT9gDEKHWy9M815wLU/HVaWXvDQeBl6Gh9gz3ip6Td/17EAfcpYF
aCpobfOpL/qDdFFFXS+o7fQ/tPSJohy0sBqao9TakJsdlrS2PnMrjUDDFpQEUtH61sDrrydHVh/r
O2dqvzzRv8qFJdMuiG/ZHMpV7YzS84LVggPJkk+9WaTvdrXDvLbbN569H+TyIJxt8j2jCbcsY74U
txdhN3fZcXrnUjaiJbchc/ur6ggCcash0L32PTHJ4NBRJhNV3CGKMSit5a2U4jGPF0wJ9n407b3X
5SxH1t8tha/DbLxj3kN58cBfmM46l6pj/m9u7DXVVvSkab3UZK20o3shMuLUKK6W3NRDIyYBQYJs
Mxofr2bqdDcoxtrXFrAeoW+CxUfmEmxrzMmUdslR1k4ejKU57ePZaL+meFj3ae4+pk7yamnzk5Pd
xfaCD8O0610hgX6tbVOnYWD8OzvtydbGDbnJuyl7mcIq6U8DIxex5E/Z0vNU5gN3MFO50uovkDf+
aFfvo63/MiIwjszM0Hs6whgsYltc45oxcgmEBVMXG7+Z5f6Tdfufrsw/k6ndJp2qik7JDovWYlov
/xUJhrjO7nTG4hbK+faYuXzLk/PLkSQRwNPTaOc7O5750NYM609NoahG9OdJ4rLXctYRuIwWclib
TEG8xH3YKf3LrlFtdROsrREIgoTUXMZJnKq1WcGrmt2GcXG1pmPHPqxDifHY0Lk1VT3ucnvbFU19
8kzvRSYJwyb7TzKn/8WT+6dMFOnFtnPGBxNObICm0x0+SL4VvgN7wljU2k0llk6E8GWcwtySkc4H
7LfgDH6DesEFeNDRnGppPkzVFKxm9Zt6M1PLjtJ7ixyrPBfOestc70AM6sozGr9Nukasp6TEZYa1
ZOu8cwuJX7y3Xj1dvDK/+qsBFLv3VaJlDG1uIdmN2xj0qZxRNaeKOrFoA3L2+VFSlKhMxq9AftAe
TZyEhkr/WzcRMKw61xjNA6DCMShSmtK4lJd4dc5ZpU1gCugPleOcy76tQ6fS5rBdOCgLwxFBwsjq
5pi9FSbaLIFelUaRW2bhQh7NTveM3Hf7+I9ue1fb2C5Tpt2qqaZwUtc8U9d+9Q56sZhAZEL4Wp0y
NrvTZLV5S5hudpX7t0+7cEzShrzE+q/csufBaj8MvufEMM4m/RvT/fLFlR5T5PzU2NV/qjHeyAMp
eMRktLj2MxOwR681X6pNP/AuYCdY850xGzsQ4KOa9B8qkqfYLU+MpX4bKANtXpNzli8Elrmlu1PO
KsK5H61w7dewifUX3Zt3sU5lSCZExrkNCVgWFdJ51T0RBHKsWm8IMtuOxIJi1xSlQx7TfWoTq7+z
0QFzyFwFyBvcLvRQiJX6wthZL9bHpY0PotDe0oVuouZRZJfRTUztU7+t16THSr4RQF0txiWr1zct
K7KgNQUC59CzXYno8yDOtqOjLbukkq9a1wKhm3d0GIFV1+Kb7N3ndeCVzk2FmE4R23SRmOJpn6Wl
L9zsUnioohwX836TVEj5vSUt0HWjuZBnwivbHWpj7euN/u0wAIh03b5J13x0Fv4J0Ml3hR4x8w3D
iz2nS/JdONx6UkhQQhbgrKYs9gO7V202G4faUFDp1AAwKdNboSKNrVTRaOWP8+Z9DCzYiO0BpCzB
VgLTsORa1DvdsWaprgvA5QuWMAelYdnnbsnK0FvVoZRatpcjU4e0YmLexX6bxFRLd/BYTVkEyNLc
Z/lQdfaojttczK8bBWeYISt8NoxE+kb9NF4HZzp02sGTfz3D3nwmZXZkKPOWiuohT603Q2yPMhFv
ooBur4mQ2rm9SVpUXdyZknfXHirakkoGlUtn3WqG7TtqYblmyok3VjNzd0HE/qJzOzX1V2XMMW9x
hojWY+OhZPQ7QJlzHVMF8kp8ynW62dP6LDuY3cpLrwYwqI9f4LEGFQm6Ur2aS9aFfWblYSeSi5U2
3m64B+p0VTU2uG/MyEEuHF3pZ01fglnnB8EHJCqFqsMOq0Tf9Oe+mn+zpXjQyrK7Glls7sSyuRDB
/b8mVfrOm9h4PdTOC9LO/axSP1NlXjqcLsHQAOXoiZzCGOZtV1H6tjYjehIcsQU9JcyFOtfZaYqb
36u/qa/enMoc+aDFn9ZmNWe5wGDRw3/q23xE4EIBQEsB0Whmv5vGpyROHZQ+5Iw1Nq8e4hWsqs+c
/slpYar6LObJnHUmE+Nw0Fd5Kvrtxmt3NT3710ZsWA0zmL3plOMmuZpLvpcbgDDfnUeAUzrat7rt
DmO9nRKY/DJHiCVdIV/TU9kvp05ZJy72Y5cXLysVsCnGqK23LbCN9liwh1WO1buw+InqZAqnhWjC
2oh3CWbq0HCcUI4qik0DjiAtDpoWX4vceS7uMEoru4vCcwFJiUjlzKGL8cAvuurbmHCuuKO8uTaq
jFiZR7b2MPuJiYw74ilvWW6kVb1vuJhxbWwh1eKCrAoqrvZUTPVxA1/u+piMdDN710r1J8v0U+uB
kDoQjbNVnKfZOnIoogHlBixrddUz562+x8xxe5PgX4rLEoOPFjm96/a8bkAwY7bP6uTaEA6CpJH5
mjD+M9A0kMq9n2EtoqRobo6W7zXLK6IGwuo4LMPjqqc7zlLlW/b9iB6X75QvorJzuCznIgl+8DVl
h33HNvUhZaNqLlZcPNmDrdL9oorHhswTU+b31q15ml1r12NMSZnAddv6aaauYOA1/TQFHx9VKmKE
U72V2IvkVPwBkjh4mfds1jESWU934xGip4DPlnLd97UezMN2hCh4dr3ix1g4MQxn/kjabPCt1ICS
wkkj2cYX2zHXa1c3vKIqcPXsZVLJv86uwi0ezvxfcapV9aHm44hNRG+nuPVjPqEfzK+OtTRBOWVz
1OneV2t82ZPgB0j1AC3uuthJADV5Gluoo849xk76jN7+kWTJTurDYeZjaHT5mYgCRKX6nJK1ZFa2
7Mx62Ftsv+Pk0J9nEd+WSnsXs3MqqrpnwBa/GkUc8PwQH61DBuBGY7dXMNxDc2IDxtOaPyEEDnq6
jTviNS+W6h8rVHy+D+CfUV10jBBj09w0l/T71gXuR5TijNlnGjSQ0YgXwZ0MHXcEVb+BGn6jv+qo
EVS3jE/Oq5u+ZDLd0bWFWqnBi0MqxbD4yYBWX7jw1Avwc1XDZzoZDjtmYJqGniEMafpp1ztwsfN5
IjqMKT8kRQNry3/lHWY0bsDYfV1rxAY5/mpoU5DnTkB/lkW1UEW4DoCMMxln3AoFaEE7nLq1/eZ/
f1+W/LFr6CRhusJKXwgLbEcigfjS55b8H1KVAcadBzS4w8SYxsh63iu4GKTu1NOO1rgYVDDus5sO
OwjAUw7OGqeq5ZlZT9zwzPnlX14eGbrQEuyqcBCvBivS0uybD4IzNMcgNNfVM+266aM9hyMHrqns
Wzo5oSfcQy2Hc2pp3NTVk+laEYn8UdXb/7GIALInXx8Zch4HqX3l90TDTZHvGLO+yZjJSUnMfdWN
e7lU+VEDEm+wik7cCjfHgInz5oENLznvADbFKpyG9DNeVkQPaz4M+vxiFvkJSdvxCec4GZv8ZAFD
E22xK47VMnJGVTlVqXgZ1+otEdm517wbvV6k5eIGHXNrdNocrWRpsccqpIPqDRLmzBtWsu8e+8ho
TocmZ2DksLV+JmWxaUqLVkc9iqY72o5F6VVXuDSq7ewoiy4LoijwWmbehbrKfGHObf1Z1glFNAG6
puvUFjY/oBsxIZVvm+1dKnQFjdikqi6PXZIwz+QCb0qCpGLDN0sOo1EAjLbW3Ic6wIEer8RPFvqj
7FxEZDZe+/YU06+xTganLb0Icms/m9+AjJHs4j/rUP/dnDUQvTrHRvKWkyHTTuVDDBE1sYG1HekT
uPY/zMrliTXMj150fL+I4PihfKw54VBx4GEAwMCyLCISjdplc7v65pQeV2/gqanznbap3dLM4BTz
FhSefdNW1JJ1YzOuEQ9mOLpaEhV19kQc6E5oGyOX6m/K7rNMFRckzlOZeB+bYT7Irok8NRxnd5z8
Pql2IAf8TM7sL3b6LYXS92JE/4UoVAxkhyp/nXpeIC0GGbPHZ3ZSB6Oh8cTFD9LJjlIxmaULG8tl
37bya2nkoYF3NnVFTMzwrlTKMgFKq5p9maLDs2da9LtNbn5mpn71oMfa1L2uOU9zp6t9IpslarA6
ZIKZ0URbK6r0AwDrp51bwjuc3GQ4uvme6VRM9EA6MijTQXH7NTbYbDHb8J/p3dE74K9BN9pihzPE
Tv5unfZgmsVZlIRoihW3FNot/inaorI4ksf1SOl7anNj11h0pS68AEOOY9rJl7XhENzsJKwM9Whr
NGrdiOu1H6yLUYKbWNiWFVD52I6vGaYWrEC5z29yLNoZMix/W3OAQ8eh0qfjJzxuCry5fcxyaJOB
PFN6qu5Rn5sntK2jNuSA0st2N05idiI+1c1xAlk9tVVnn4rSCiV1wuAil5vee1lP5KTPwCVjpnU7
U5MnjEAPQ1y/lrPu7ZoWSP3uf1rHl3q29rouo5ZUe0OJN3sxAHMZz8LxSNbY9nSUmXuqtQFflXHJ
vZIqDUDa661d47rmTt0R1rR9xnX37tbij6ZZXzhOAGuGP828fmsJ+l1a1ydd2HdY2dqXssaT4xgz
hWMyQp1rnt9r5Fa19p8WoRgl+VvYZETH3c80wk4kAn1rMpEA5j4992ULq9+Kczx356GtD6mX07ol
v2OcR4ZWHfU0/bsmiLJr/rgKewtmNdxaOOS8cj9oS6Omzv+5zJ9tfcMlUgVGqb8Umfwyx5Juf7UB
P8oztCpTDedEgWnSVYgPk3dI8XP6S1J+iBH3iHTXSxcrSJN2N3VWJJV23ez0aMyIxYpMyVF0/zpi
+1bH+a0rMOSGuRn+JsDbhEp3GYwnU3OgLZLPWcdgNOU8YZnDklfZPs5M37LcAifqjL+uhXzXGi21
Ba0D0wCwwIwIs0IFBDkeXaOjS16f2zmORI/gk2TVzyjSwPBgCiabJrykunRj2Lcp26VYdANNz6kF
mqH07Uo8JWYRuU35Go+6HSrBtQjkluHesA0K2BFmEatiE1cX1dEscGUidhiY7vIMI3aCp4rJi3GM
LZZpusr9r8woezi4vsWIeaoc8McXL4ir6Evji9ZaJ2MZHx1DPNYl4HGqX2VhRq1tnJAJTzNdbEDi
7BgoK31SzngZqvnLYupjIGMB0lpRbxD2Lbg74+aaLkwwRlW/xFr2gYuUrYWtjSGFed+IZ02Zxs7S
zK++gtbQiUNu77NFoZOoq4HvuTic+l4GTumqgGvxSWGc7u350SbLRCn93cjaB2O2Xwx7Ceuhyhg5
INI6TfM2pTF541KVFJB4XnrbelznNlpnJqaNaJlO0pE3EttxUkQK41idwG/lzseYil1izBdZ861O
adMGRVF2mFDaw+IqMMYRMKmfODCsmDq82WtGd46R27Bx4gjv031hGhop2u0fuzd2jpbs3Ar0ZXb5
ypq6/Df3OJSz7eCMMU5PvPb8Kzi4ZC4jT0PHLpkc6sl0AFYIhN2FtV3gZtatcCgcy8fZcSGr/m/r
OZ+0FBU8wvAjVmqDqcDeDa+Ur/3ds6y2AHNViHYSgFfimi7B+fTB2UlVfCPCBq0Vcwq3xovTUy1P
nn0tLFJbbX06uKI8pZo3IxYuO5F6fIbWF3XWIZ/L763U2AXZCjpasIF75bUkBYIDE7ROHdj2wbsi
8SsNFFYO2LlfCD3YsPDebzoHJWD5zItJC0y3wRJh8DCX6XHTcsYTlKeiNve11V8NMe/lUO9pqt/7
ZDg3LjRckZtvWmeB+DdVuMjB3xznfeJSIg7zpDVlRGFzIJ32huZz7NrmiTnSPu6SV0yreGlbhpmA
M2tTYDle3Ws95cfOgGFLi+LBqmLb9xR1Y5xAWG02Nhpbf2gSSbk6nTxQDwFwzYyJFV1T/z473X6N
9UhTxkvjrB/d2P3k5XrRlNZH1TQ9eFjHltw0In2wPnu3jnCP8oBkK/VtGh8NT38FoFvuv9RvpVXv
+eAcKpNamtiz/erJYmemJX7kQY07cPIUKy58rZwwNaiCP6bNBCUXhGQgVEI6esMHzEWGqZxcC3AM
menPsZB45guoo+1uTNDoW2setcH8HTq0Jdvgwdvu74Sdrn869vzZNfezZsT/rVOM4cDk2uxkBW3p
5NOp15MnYef3NUDdc3W3x434Kg1GAdxDeFtau9lbvXaSKUSGq+uvWk1KwX2TMg3RNDffPUNRv1nn
s5Y1+Eys6oyH/8OwJePsodyTNDP7rYv2NMe7rrSKkPry1+S0AY9ICkTdeYvww5nHvFmKYz3omPjj
cfrISBknPuH+Upos1ihW87AyyfMmqgvZtodsXftg8xhfuTob0w1rN7rpUy6dcFPem7OaL5PbzZgh
rf8qufZ3BfbcDQwLVf/Zbe572k+av/aen8rxozBxRg0DYCCpHaUdR8QaXBltB3XXgpwMsV+p5GsW
K3YMs/1g/TyqY5nwN5fHdKVH6Shl0XW8ty5P/9oC4Lfnwpa0cUVnvlJ3XMkU/TBE97Kwri2qifLQ
TNJW6kUF/+PsvHZbR7pu+0QEmIu8VZYsWbKcZN8QTpupmDOf/gz2f9OfzrYN9E0D3W0okayqtdac
Y6YjByC9Hl5sVV3HPktKgilzxhjpAWaqhSfcfs5Lb610Zn8fKckDf38W+MQyK1i2ISYCljY3H31O
yN1FNvauGRnEoWzfCiM//GP217T2Jlb696hRdoOP8DVL3xVXKIuqMc6Z3/PAygX4rXqOOHeBG8lE
5Wxuq86mkgnRUtTWWxFhfqj64SsrMvQXBvtr6YYPRuPR3gr8R7S/R6+x/hij9U5c3CO0kZcYWZLk
cKo1iOGoyvOIhT7s3vKSwYpaU3vIkqCKieaPpRUGijxVjIVyPbrX4vHdy/V9EuPo1RMiVvQXSrN3
R1H2uu7MdRE9k4izah35ltDJnhzlT5UKbWVMxWNEDTJiHHLGkfNXhwGzL86WWe2E258UdNRFC9lb
DGi8SW4Ww0rvlY4WIHAUNYFzUObiUVN0UPnhapDWITHsD9k2z4bV2YvBMF4VdC0KXVq25fzWx8lS
deOlsppF1WP4GhTkK5ZaY0HpaALRzwrieulPy2PPm3ci2fhy0gFGCaKbqrw3DeqMNNN3RSgZSEn9
PRQC42tgmItW4l+IK5TnNAyY+KDI9zFepdSyoYmmEtX7rIgLeufKHTafpY7cBQn7rimKdFGLDuNm
bR3VwZ6hKL10ZYW/l5qqzuoLjfKL2wc3g56CRrXZEQy7WUAIxDtbHe3wlsStk0V4iokLJhoRJyIV
V3rrkCnjxsKviCn1plY7tBuCCTVSDVr1df9i1cNDGwV3dh4sI1ffNkX74abtsUxJyR0xEOf2Rhqc
I2xRqKs+YgyUR1uhZC/5qJ1lbn5VuvZAt+bNRcnVW3Te0A68l4pXUsN4OiIYfHZUaV916OwTGqqM
t4qT8PObAFqBq/ZbRQ/jmZMyRbQVmvx+pWDnwqhbsl82Dj9bgMyy0dgmrQp5bQwlqnI85PEdSkd4
HeuMDgKADDlDCRezgnuP3JrlXHfI/JGYuEAR7TnZrSp2iLqyj4XI9glkiSUDmAaTRwFmpnCpmuv6
OEpzp1rF8xAggEHOgCg83sZjADbGeNFzilCtZn1Mw+dIUnsEUf1Cm/tFH0aO6umjamjH1BPH1tLe
cyTrGm3AZZUn61r0DMmCO8OlevORd/eBs2vT8RGR0J92yBYVypDad97VTOwbv9lmKY3MTt02Iz6V
WgXWrnBfiJREi9RmU88hicxEEjPMS51bETQPhicPvRqeVb95YkS+MkL1LW3SlQRws6y98SNW443d
UP1YEYAMSwuPbpQu1bq+F7mycrMOwEH1pQnM6IErIM+XyR+NzTSwaHVohYmnUGzGxnqUgESsTsx1
Tdl4rbnDSrLiWV6oUfZm09ZKNPqAdoGvsQCTNWgpWUG29SgAYdUkGWPTJWCnSd8DPYNWEmWvhVFj
HQoLloEyoR2ej59Zrz4oOMJqPuOGscUkKbKOSRMMCx33sBoJeTtGzkPdxE9h4OA98Yuz0tDxijhG
+HVxLiUqRTf/tA3jGIMFiRE0cGeN67HNbpAkAxoSzORQvZhB7MPqibaWDNp5UcTxQm2CrRsFPQ9t
4e/6KmO20TSPjWk92wldrIgjfqO62LCFHzPniT85m6/tgk1PL7oHN6zII6/UC6dcg1tMzvmzOUYZ
6vIeTUXpc4M3AYplr6K1IvAfz+w05OAW7UpPLIPMRGgeKIj7rbsmSN5liXSGPuJZ8XwsjQayK7/w
6R0UNT3WPpoTFlHsDLScO9A/IJkiTtAKZeoyLtt1Q38l0wpUmgGS3ZF5d1c0D0hQb4SCgKxOvCc1
wFFMF93qHSQ0dG5jL5YLTvK0ohM0Y/aYCyQt2LGqHkF/368GmvlQtYwtApb7DkNZ2IH1iMZ0bxv6
o9ohNGqc6rMtcff0+VGzuouW1o8mzi9RijnD0GNmqS+iGTaBra6lr2EG0S4KoYe6zI621h+i1MQL
JT+6MQ72SRf73OzKU6M3uHw7PHjjvVDyjZSNzi+GABaPyldtCmYS9UPPhC2PIGYLikk7efFcRJ5F
kLzGiPJnuXAuVaLvUhY7agAusZk8myHqP8dn2XU04xFx4T4yiS4xu4JRp/TDdQl6z8Ae57R5su9d
US4dJK5AGRaDGhxyUl7mjmgt7qVij5dtHWVINTtXPKpOf+oU91l09qvTFeGqC9utzQjLjPN1bkUX
5oJsFElOWEx2Mpz4U/hc3bHEYOqm+0Z3aTlgD6ijHMRLygk+0IABybxD8pKs7UQ+iJ5ULtc0ZoMc
tvWgvdedf2uETK6qzKx5AHkcdLrMbemdEU1swGBsWkQlXZfekEaDjtIe1Xls0kOQcETFmH+0hrp1
3GGRdNrTWNYH2+YEbybJiMjA/XRcWPAZ9jzVzonlje5dS570fpIWuZxFde0rbbWNNqbdpP46qrU8
w0lHKR2uAfFiCBoecE/x11RVVBkXVw6vwzRENJJH0qXDuVCKdcgUPdEwjA88GggcOeE0Krp4EwWu
Pr1vWfHUB+iSuHeVxtlROy/5uVbp6AMmUTBCBc4k9hD5scdyNfOYBcxjOihxYJzAFj1ymHvqDPVd
VaaqrTWJq4mipzhB/dAOLMnRPS7xYwv16FA1AB96SQVP+6inK2wfTDP9cqzkrTABK+jQZvvRPnMo
d5bOkB2LDoGUYg8L18JL3tbaO47MY1hzAG/zArZP7/L/Iwb3ZXfbE+RKhwGlrbQQjxbOe194KFEi
i8I96mnaOa+emW4z6vZcCY9W7976vbOSufru1uGdOqmLO2eRj9PkWmhIyAr9PhFyOZrOzYjCW2HV
GFP1QAdso5v9WwcqQR2ifRu4r3bsIH1p7zIZoSgqsnrRRN3RNKERVNNgl/EBnpJwo+CcYcR8HHQf
VZhVnWNayViH/X1R+4/JWOm3STxpMnu1PIRjcatEablymfs5WASPg2bfccpmP2SlTWMGbFLVKbQ8
jA6D94JhMdu2etHONM4Kj0Uujr2fMGTOm9sE1x+rxvhUB6FYaCa62TgXf6SJ9lHpP91gWCWJeEiz
kAWv7fYOa38VBd2i0uilOmSnMmycexkoBY0uL2eiokPxjv5+Xeb5wqvDpZNA7iBfioEJp+xIh341
7TeevvBBTrhQ/WsNOz1dkL2Mzb2wXvD0AzvJDNwH0brSUxj91avljydDyo0/hLdDIg60AldB8qnm
KdPR/sTTcF8G7UrLojuXMXRi+DvN9rdth9dvpFSikjD2WJZue8YQCwX44Iop54PZyQeD7pYTKm+x
7jJXs83T6A9nu8ay3EgnOlQh89ImxhaM3q7wjHMtR4hqrZLPSZB/i5y6uUtirlxr0EC3tO7OyWi4
maLM70tpRquhA24jy5vOTNYZDnGWi+FGIV9p1lYcArx2Xtp4leI5LRXmkzpCNkff1YPpLUcV8VTT
j3PfwAWCW/QcqPLceu45s8RcQllLy+xLZeowKwnk6NoQliJYwULkdyUu6BaOIktgcJKUtzOidR9V
hZWTwmeSc24CMzi0ZFszgdL3Q8mnGXFpkvC4qvri4Ld4qXsHcJvsb12LZ4eu5wwh7Lpxu0NGPm9g
kCo1ss7puvJplxoaU4izo3lgKH4HSOgmrXEHU4tlCYZNphwVErlCiTa6z6pnOeY2qcXcCXzoNGJk
TUQaosTrqC6eLJsMbcVw8KJax97x1RmaqLOXNGRkdCe+yXrIUQ+OhQFek8ASOjwha6XGRAY7CzMN
LxQr4u3mHbrhyFWJmLGLta7xYe2qWnEUohtAXdYVR3bCOzNQ18oYZigk43Pnjvqi4sSCToM8MX3u
hjAOPRNPHYTKgpZn4bbIonAlaM6DQkwAVnW4BOz5GKucu1JWpzAQGSjE7oU78nEI6o3ZVTfTft+P
zXMeNQ8JS0tZ1U+tx6yyGQZ/iTIBY42lPSsAuub0bwhSiyp3Yxd8aNNGuIesMaS/7LqSmULeb5l9
9txa+J84YK4N6dLq1D8cQzwCFz2pCsIyfdiQDPFqpNWOJWlNubt2+vSh5g5ttPatCtuliO0nSDgv
6dQF1KNw31VTSzbugDHAmRMU/rmR36L8+oQ5yXsNCDirYniNdG8bltHFd7MvqYyvhYVB0eK+X9hq
9C6nQ02doOtXSqechz5ybMd1aBkl04gyTpahL24i2e75WZ8UxkyeJvDxOBqwj2lRCXHeFbeGbz3p
mbXCZbTzzWKV6upysMc9Q0PMZtHKReU7gvqKTVp4gRauknBcaaUzAPoMaFI7MOn05Si7pz7CZF01
a2LSTp1l3WR1j0zMKSsaHDAQaSZ0nIUxk+sHBR3dvEzHJdKFu0FYW1rTr12OisT315NigxKQEXr3
nijykI/2fWmpTIUEALpGnjxTe5CtfRhym866+iT68s9od6TVDa8oyledpe/zptsENMY8izlsHpU7
N+0vBu5YzWNbQ8NOi6g8K7V/QAcVL3p0up6GhDYRJ40G5iChH9HbPg6hv1TwBo6Nepj6R5Eoz+jR
t26XMNskvsdteBhwlYL5csIDUedIdIpDH4kDXcJsDlvyK/bDY875irPACwUbj8sxtoGH+uHSjaM9
DX8aPnBy+67/ow3mSXNLmA+GeY/97Sy0hDNcuqn0YhdF3f2I6WTexGaPGi2+i/NyWwhEqiBmDo6v
oYO10UJHDOz5OB/WmN6nWXuLRJUiYyi3LVJqIHtiZvkhbjBX0WZxHH+ChACH5xafpaOchlbcuzVY
4EBj+ldihRmdGOQGIKG4fGgMsTYgSIASWzn6tLwITVuGgh5B7QNMALJgQD/BbYAYuWklpwrHnEed
C+AUr5kEBg2TYG5EoAa90D86lueuFJleaJHtsXMefUaEPZGWKAZRA/qc1qQI0TGjZVymkZ6eQb7u
AvRohodVp/LBiaaOCxs9MVER9xuep2eUSsOC2eH7UDrHqnLOo04Na9Y4dIxgZUsoQxlRhjh08xEl
auuVqNw1A+5HKU/k0t6PXsjJNAiQXuLR6GD9MfDTT6ZdvGhMJMDAcTiosbDkiDLDqHgqDZcyQ8tR
AvsnX/WY/I7RJbWy16TxcEcy9wjabS5avn7qv3FR3lJreHOTgMmhfgzTjqoWBwXcehwR9Uc8Ug2L
6pSPSOAyhuuZI5610TURJzGzH9QPXUBZNNXQXcAIdRbwKFdZWWNtGSmjPBlY9GXT+4656aKNkz+t
IM1wmEoybh4XG7751LehtmoiEz+8m30OBfrcKg4WovPRvDs7TXd3cH6RkrgHpoNHy4CMNTJC0Kt8
H/rJXGAk2QqzvRGe3zK7opHiWra5BGqKKd14SEf0SEI5aWPIaNU9l53zXKUBrRcaRDmwkZx2squQ
Lux6YiOM7kBKCOtfit/cRRpSieDcFqq98VUVXBQGm5TknSHfWmAFb7qi/WM6CDJZZiA9dpMnIO8f
QtTTbh28mlQcCwABw00Wh95MpRUM2RVpL0tQrHjLXoU9HQccHYYEJGNRSDQ/frPIDXuc9aWh3A5C
vvuquISJ0yys0X1PUBTiN7+1q3xpCBw2tNFdhRvbgTzolXSpg6UZkB6fZmwb6msbGmsHBpceWOVS
OgDLIs+9oQ+0rDL1AhhqawEezlJSBhPMd23rEMbRbLsKHqOFrXsYOAMonr6tydM0erloBsCjgWkt
wVrRjxIIA+rXus9wzCqS/5jDVKH489VmmDd9sNNMzuqqTqJta31pPkZuROYBrdq6K6fPsElUDVdN
dmdryiFO2GcFBCe7ORE3Om+CDA5VhA5U2ucMFlQNr2kCdhc1Q5I0r8F8ltuK3nlQAh/RnYUWeXvu
1W1YE10V0gCZmarCZkKT0B7UVxUT5tzRh2Cm+FW4UL3gZoSwDQeHI1sf7c08SucejR8jo7nelA5Y
XfspGdJ1Idxn2IpfzaCs+rC+y5L2QauNHV6oJ4Bnb5FGFRej2Ipji3WkwJXnsvcg87j1Gq9CJVci
EDeOAoCvzMxmXjjDY4lkofImzVd79IyeQ4I/OatBYcg62XZtvsmx9aMLYTrmVy+Bk9xLMCKJNG5s
DGezHIuDog43cBju8ya352Fs3olArj1n3Iax/oDgaUJOiXcCN14DnzNyn6L7rWp2slRfG12/zH3M
OiWJX3puULaGb7kEX1457alLNIgX0txERXyqNab0WqG/9lFxRyzaF+3Vak45tolKgxYww9/QDZ/L
Up5Rj2zJEF069E3TMWdXUgxACll/zvTowTG1ZVPZNW3r+laprbNrYJJ2MFvqZUuArB88Wllwy3GV
rm/pPGd0jhfYY1FQ9g9aiISc3qRr5AXyPXqzA0dprZNzfxJXOVl9SJri2SKtlRMGAm4W8UR86b2L
3t90j47irGq7eB+lQb2EHLsVK7Matx2zPDkMqyCzd51RLALdnVObLt18yOb2GFMN6cObVrGHIwFY
RpM5yCWTmAUzfyVkmQTXLj/ArQ2ocbE+963CScP9zJT2I+3tS40QbF5Z1QrG7B9TpLvKiZe6n2cs
o/1nHnTY6DFqM7Pco/S6kcK8UePgC73SPk+jk6jAA+a1NcOiucHbk6FaJZEFP+NuaJKFn2p4SL3J
17mgNntSDQqoIMXrFol3v2hfOj9YphUS9SBZMqXbQPwtG/jL5GCmUkzoatLkm3CL0JmVf9wMuXse
Jo4W2k4E2lTuckSqX/b9q+8x5atH8+QNPCqc6z8o7+Ew46BNwnCVpw4S6yGdEVR2UqaiWHEnvUwm
F9gDnuMsPmqYJ2Z+Tbno6yVHAcf/I0AMIlnUCZmD7zHKO4/TseE491ZHTpClfuJam9VGvk/oQ6as
SDqqEIseUJBHcxRNHNeVTsGVkYONxsbuNmu3HQ5hEK4BQIiZGtonX6GCsseC7Yy7XxmtDXL7uy5K
Lsng45HHPz+vbGuVD94ujNVowb/QhW3yt2CS3HvpJLWwIImFTbpma4xZz3udzZ/0zEzZDKznOdQ7
3yt3ltcsOyVaErS6HT0c0QZd6T6z3xrPv4nHpl0RfHhjKshtNLheFP9PfQmaLgYCIcliRg+X3GiF
9xYVbjirUK75rXnq655tzUTLGaiPTd+8pL6+QpWMPFOos15DnoHl941TY71SvIDrkm/sygxXWly+
Kl286Ayo94jsFwySEZIyiSVJalkN+WUIG/jdtvaQ1ZynG+NPlBpfsFvuGYEDs3S0gk4Grv9YMDeF
NLJJbB0EcvegRxF4J+s5D0scCwnLOUyQnTv2yDmcQK6iCJkto1R9bsWQqzwXeIZxGEX+4Hkqwhjd
xrXL8GxG122bBv6DdNytbojzkPAUyiw+ydq/75ueMBgsqSJRHnwBxz+JOaEycoj8e73FhBoGI5O9
/gNMlULVmBZzZtpoB3AUxJX+OhmqG9eeJrvd0vTyDzTAhBXAsS0q97mCM9KrzQRO7jYSqwfkS2ZY
nIJpt6A/ydTj6JYvlUR35anqa5JQKNTT4F9qpzx3N7mHacGxta/StRlbDvwUEac5fGHvpWk+w2oH
I1x51tx2ygtTafq/Fl62KomfaE7YLDD9vSywCxK7gw+mSO5jZCRMqZDgUo6rTCGWYcaQTTghXtQo
bxcaqMWVy71ud3xwfIPMeVFLM6dYOOzb86oJjN1Qhw9oLZ4Cs9rTEqG+tocTHZ1bDgI+btnitkL+
jLjHeosjiI9lCw3cU/dV5X6YNPc2SQHbRNV7usz0/RH/9zx5JcxG2S2Cls01s823yC/omYV44pUB
GfIYAKZxXaS8dFpDDWxd5R4MISQcMvvZbWsgJrZ6YdVfuGn1kVSDvVRzutARkwRgJmfMYQSRaxRb
KGAn2GTwCegX+Y+C7KFUun3dm85Ha9kvgc2s3+5xzpSlAnJP46g5ckotLqnq33JeZL7fmXex5IDc
edF9Urn/yEwujk6Mr/CHzYSiibzuZbARaTJ9IAAEgm9brIA4P3VN8ZgW1k0HS19X+7dKHdFfcHZD
LPhRW3yaXDH3SZJgMKvOdRu+tya6HaibNQAhiimpN2jLafcHQbyTWsKhqQ52ZTspn7AfsEFTtKs0
tqLTMMQfJS7wnwOIvslAU6f//q/4G6fAKtkhN93YPBvWH4z/s4pN3Ruffn79b5J71KskpaiO1MaY
nui2xbPftU8F1vifX/q77CR1es9/fXac+RLXfKyssSaszaVc+QekTzvmqhs05r9EQX33Axn/+yZF
EjqdZ5EfrI8UmU6q3RjCBJ0JLJSq6udv8k1Gl3qVotTkI0jeMcRmFH6S/9rlmzKSvwSNfRPirV5F
JwWyaseaG22NgmFtcd6OInQB+kqSPAKmBfX9L2+kTb/IX3Jl1avcRKo1Y1CJfV3bj/7tuKhm1Zd7
W70oj8OK+JWNVi/+y69luFNE2L8uexAMJggd+B0FG7kwSfxg4/C2P7+49vfrbbjT7/ivV6+RfRWg
lZS184rsE28FAY2rqR+ryQWnKUQV1tpe5WuApuK3X+7v1wiA9P++Z1waNVMpQl/qFY6HNVL16X6m
MT2n4ksu4w47krtmSZtjrHj45Yv+/ck03Ksnvw7cpvQ7J9ikF5om3hpgM9ld4tEsl/1cm2cLBfTC
L6vMd+91tQoYXc7O7vcevZijHbxBxvr5S3z3w03v96+L1bB3emXCD+flALm8k+qcLND+pfJcgYPQ
735+l+8+/dUS4LR+rFY9KdF6au2SNFyPAOp/funvvoB+9QVAEQJeyND12c4pK7OXlH6wb516v34p
nQuatF+uwDeLpfFPbte/fiqc+KGFyNxbx0/d8v+Cc0POkfv/ywJDQfbzFzL+HgRruFerABZX9ne/
ASo7Zgg0g+DdCvp3Lx3ylVNY+rwdk7c6zDsUOHSEsoRTn1FFFlqzfkFDHw2YHYFlbW3mpzU4aPB1
y9iMYvzJjPCl7C4maA+GyeqyldrbBOS9g5M6HdgBLBsd8lLEeBCtaZTZ2i+X6btfT1zdwJE+pJ4+
oXLllhC612AV46KawdsndBhYyG+3w983AjaS/70dyiw1bc3Dn1pl9jnJmclk4kEbnNXPF+ebG9m5
WjlNtTdllrO2aYVGiFa9D8Lsl6zW734h52rdTGw6M1VNPCgKQ3uH3XSXHRBkzHELdMdgKRY/f4Vv
dhnDuVorYQ5IbSxYtrzHZllujQ0qSfh7kGTmzowpIabf9S9vNT2E//+GZjhXK2QfRyXx4FgLiz90
8VbaxllQerwhgSTY8j9/oatbq0zgN/UD7xI+wciQs2AeLpV5PasdUiDVWbjyfnk0v7v6VzeXJ3sm
SdGUBEpawqzvefzd//yEOFeLJOoBETM/8zegJMqtXOGwI5djiYRumSwKQkZ+2aC/+xZXK6alxYps
aSRvhLXxik2VXH6+2rr+3StfnZQGBjITUYagqdS4m0iIoncYCQcFjQm/PYAK2GQEvPQGUTeA6MJR
rovC23gCWn+FfRqezC2y95QGHNjMrqDlHjIJa9ZJFq9ivVm38bDw4hKpGIk+YbA2VK/fD4mJECyN
3hpEv4QXrRVJwamO4QmSdTorG/nRuh5T0IRwHcCGqM6dg9ZhvwjNYemP5W1klOtODIuiBOc/Ml6a
GQqC6o5UEc0pnseqeROArHWtv2lSvGgh0nsmreM8iuO1ooi95bTnOA4x38gb1UzvGKesFH9q5k5y
45KWfVldFISEuWPC5hYXzQBn60YUhEHXgqeL+ztHYUpb+PVdnjQvfWEwc/A9+JSC32UoaZrUugk2
Pz7FGQVaGxlwGWs8FdDrUMcR5z3HpglmXOBapPt9XzrNyUTEq6vGg9LnB5KBlpjAl0HeAOdQ3VfT
RTJrZjBqB/nxTz8JWZKv+3MFAXSkZg+UoCt18iqYw565GGiykg9sRNhnSl39CFvAb7prYbHxx3Rh
6TGtPvOjTSoENDXY+jIIF4M5onIzNTIaUd3gJjm2tQ7CvcecWhtHrHo3CAFvOgLiikIcOyjxLdBa
I06XeVLiugtvZO2+WHb7otTeszY0b1WrgDOI6DLLuOYkHqrHym3v0mp8LWNxCP1iY5TtDTvavhqT
Rw9VfF1HPD9OFS9Lh4lrk2QXqxa3jYm/Dhwp9qP0BDkTaWX8JfLiT0sk+oBNUCdVA5Hga2xPMBLL
+/BLvGW1hm19AI9Ulz6zmcC/xFEUY4ZgcJIlfb4Y+2ZZjd2EDmxeLMuJFkGmrsxkfHRl+Am7j/k6
TacwupPYR3FLnpPCeeyUYkv7x4OyWGPCIUikUwXNtrFxIO5HCP9DhS4CAqd5BCh3rwTKMVHoZHQQ
1Xf43S+RQ/gTKSsR4o8Raa9vKivdSs6a5l8io8cgbvHP2UCO2gozRbik9pvce9lLVtSbIMh2QpJx
jDCDhJ+gdTd6nP3HA6xzdarRA3p+CDuDjUq4AxdNOQRICH45XXy3619ty3WQjRxnyAD2bO1om/Uh
g5gSOeFv+9g3C5u42ppj263jkdSQTb/S/+hPxRwW+XzcdYtxaSzTJXLnxc9r6Hebs7janI3EJX6s
KIJNaS7ZZ1be1t/XYqatuwWWnDtlYbz8/E7ffaWrrVlr1N7pQr6SPiWAtnskJcufX1n/7mpcbWRZ
Tes1UttokyZ03rOo3qPuiaAsVksN//vM7I2HLPNPpisYBjC80dsC4yvg4Dy714t63XrahpbYQs2Y
aXnZeRijpwEGpZ9SUJoVcv88bb/MDlE2gPf9zx/7ux/kaltUi1Avbdg1G7U5l9lz1n/+t9e92hQ1
9JQyK9pgo+lATFMXlZP/S9fju4989UzBFpUoz2teup338kvSNf/5M39zBe2r58m3dXpzXYbTpteO
pA7eJZG1z7Lxl+fpu5e/epxyjgVh4TYBcrXokJfaNlfaje7kv1Sb33Ug7KuHKLdD2zBrvMoSFe3W
XIZ3ylwyvECkB9zvqV53G2OrvwKz/OVI9e07Xj1Nox4VQekkESHkNr6bmXX01vY8WinzdKPd1Rx9
l/naTGbZ5r9doOmX/Vct6jfseJUV+JtpCG9IBnXt2gmCxc+v/l0pYk833L9ePhUQ9Xu6OBue2FV4
Ey/tbXWxZ0A61v5i/GUFmn6bvxQH9tUyIVFV43yEsNnW7kJJsdx2mODsowmF5Ofv8d19dvVIV6rW
52IkDiVP/XmPzr8IHmX8/vOLT8/C3z7+1XOtOJ50TdMLN0TfHXD1rtLAgFcjzE9/QC3lS/cVIiNe
he788xtq0yv/7R2vHndXZ3BQaTQGKM8VFLPBXu+jpyr2H5HsPY09GDEFbPCqBNfTIx/GF/LbW09P
zl/e2rpaEKShmBy7ah9BOzBPmejbIdFuYMS9NKkCYzUvYXShEJSmfRmbUlt2ZrSh5udvYYAszAJn
dY6B1etOdaX9svxp03rxt091tY6kcaopaVD53Kb+GTDuZcpor98x067CU7trFtTSW8mTZ/z2nH9z
R1lXK4usc1C/yajQAxKXcb/i/L5w5+Kgzas9p7q58mtV+89L/u3LXS0pVhElXaqCaNEs+VJl8UvW
y3le5fjs6wva2nsjMxbOYGyb0LgvQ6hlWrViUPwYG8yHwXNefCslz6pw8J1od4OZc2qOgTC1jrOy
wC9gNAE4QQjW11i6azoP5OwYYTSrKsNBMoMkIEntbWPUH1ajPjSBfJhiSJMw4FzrwHDVKjx8yL7h
zowlZuouUV8NPdqwdoDAiF0Ti4L5lis9rJ5wH5jJ+zQ9ajzzptaCvUKoCXFmS5FXL4apCizYyl5z
2gMq5V8Wye+WMfNqhYHUbsuUEBt6TvU2YRNoZ+kTmeoz3PkL/bdn45vH0rpai02gpB1Fb7BBU559
AeXjrlPLaN5aJRNpBmzzoQAWmFSrilm5CXHMLof/ekNerdQC5s7QM2Gkz0VLwiiaUwF904jtkwf6
wo+cO2Hh+c46hrpfgdUu3d5fD6NLIK78dPXglxnPNycR6+qX9lIEgYbFaTKputuiCp9F5S5/Xva+
e+R0Hv5/7UWRZOQpgTluGI6s1SFkGw9hYpmzn1/+nz3tb8/Z1TqeYGKGTtLHm6osB6Ldil3oOJuQ
dgQA1iPRIM+Fj7euMeDI6soNs9SPoPGnZIYKkLhUiFvw9POUvytJwe5V82x5FahgOz2QcFIviZy6
1WlPrMzGPpYm4hgmyyHQg/ExxARCU/8u9JJPzwAuHrbsfYbLpHWEYGAF0WpUvBX5eCmKGXKEAMq7
msyhSRsjsq/AX3km7qogCl6rroKBNdBacJs7dUquZaZcjdajpZTb1HcewsrZh4irstx7aev6WVij
sejN6jmTykEzXDIW8Z5IA+RXqIYffef+8oB8s8+bVxcwIzGBbor0N26Oi/45RiUV6BSY7tPPV1D7
5uYzr65gntnGYOdVtHEe2xUdnU0wB42wJLEaM/8CUtSvvdNv7kXzageOwcGXqISpbKz6RoGlXwjy
1ai4f/km32xoxtU26+V9kw6WM21o2grl3Tpe0wPsOuyQiN+JjaAdDFBnlR7MBu3aTv42Efx/nJ3H
buRKE2afiAC92RZZTlXypqXeEG3pvefTz6EwGOjyLxYHvemFcG+RmcyMjAxzvoUpVGYnaeLpgmA2
hnfoEDwY0g+FsoaVMU1zc2F/KbMjU0fMq1Ui8uPqHg2iXbJvdv1Ws+t9tWLml959dlDSRVxlrcbl
39dQXKsgU65lfqWFd9dm3zsNwGmXiuihBddu+8JU6CynNNhArAFd0IoOc7ca9yEIQdk3VyZsaY3N
1kDhGjolYTR+KP5JFKDz0fw2CMKKz7T067MP3Sk0IAN6CA+uh8AnlTYq/ZdW2qys4OklL3xsdfax
0xboklxqZOOkQDkGNKIBCPQ76vdUgDWCf+sauApUf4YUOcXO9SW2sADU2QIQ096XRxEDE4raB7z2
s56sRa2Upfma/v7l9IlNdYgNK+FrJIirozo0muOLbvZ3sCTRxRvo+Bi+jTU1TL0KzdbHpDsZTFK9
iB/NXrxnM/8Yk/wjjOPbLjJOaV/uRTnYtTRSCEhkRnJ5UDUXbCLUBFqLCBpCGT2lkkkwkrOCTiAE
mhHMizyYtQocL1kW994AJeT65C2YHHWa1C8DBKLg9hVVMYdAH37hTsILqF+skhgvjbXOSNmbkgr7
68+SpmVwYXl8zvKXhyE/CkLLIxYyPFLQ1Dqq3dxSgH7nHoeH/oYaSGs/JaD0u/Zj5YkLzpkyG547
BGEqpZ1/gKq7Ve3YcY/1DX07O2+3dheXFtaIMnN+UgJSQdW0UxVN74xO7KCUM3WLPDGbRGedqexA
eAjrlZT9wnJXZudpjJyE2AHJYI8RlJb/1tG/OXHK7BwVSqTPKJP3DnofbQcKujLjz/XPsPTKMzvq
xQL6TzkuslrQfyVUO0kKnes/vbB+5Zm5BCaFfqrbBoeySE+m39mhTwMFYLpaOef5H/oWrz9n6TIh
zyxnauFk9MaUln8z9xT9Hyxb2QuPn/nrXbhi/JdGM7efyehRy8dD4BzZRvkyFenX5V6nFTN3XVT1
VoKdSwEreWYzvahM3UwJMNQpXqZhec9FLOUI6QTmzm/9En1JgN26WW3RuNmrYvg9VNuzKkGarZA4
VQeK2bsCzTFDfF6Z4IXD9jOc/MU46EmpeH2OGaeJ9pyK46nw0h06bQ86Z2uq5C+BUZx7iq4gV6zk
3Bfs0Wci88sj4YNnXV5ZkIFdpBNzDVEuw4ZrjQYDXpD8+/rIFla/PLMPntENSZCxRP2+OLY+/Vy+
AaHl+o8vrsuZOSgqUTUQBhT27bt+gz7jQXkSbjtHdghzntbW5actu2C55ZltqC2ToJYO/7mD+UIp
umWhs1RMp+B9JSf3OuKUW4hnT67qv9C9EDtdKztplZ2BEohOUFQPBZJZJAnR/gYe6z0ivOVOrZLh
mQ70DxUeNLXWI3lVDx5kW6dHqwb7CIgF8XCY8XZT64cQJvFNo6RgYE3lNutSgb4yWCsrM7m0AGdW
aiBbWoPoYjWg+rnVNJ1fh0Ib1qNrFxnF4KlgPoO49+jBzxtCHMXh+pMXFog0s2GaYdbS0KnBYUAO
pko+krXE1bSb/+er6dZnidGX9R1nTUjBfRsdQGWDpTnS8X4YPFh5aXm8/uoXDZZuzc1vj86NPnQ0
+kJFzAAJpogb5be0HdIMhD+Uj+UfSStXDqiF4cxNsJzVbS5maUplFFI4Je1PcAVAtkCpyVYeoSw9
Y2aB+5aOCi8VYtDbdK8XSNLJ/TPs5ftJiUEuCtoD6EYoz2jVItkCMZBLZ2ftSRFuMpdmB68QHLWE
sZTf6ij95e14o8uUGPjjzqOxuA7kjdQnJwMlHg1t1VT29joFN5qf3PhxS3zV+Dl2AN7yinZdwyGM
tnJQXlxkfKmZxecO3mmDmaFSDOzfAPZprMXZLlpRfnnmI1dG4lFPXmQH5A1ve6+3s3AgB63ZxJk2
Ybey0pbef/r7l7WsGbnoi4ZEPqV6z+sfSrjyxS87pbz+zDyjxyOreeRlB08pj15McW/S44t7HsBM
CASh6D/kJaOxpr+WxvBzCCiXx52rkuIRSEEMFZTAnqdaO71q11LaS8OdmXUrEGK1AOpzUI1JEKSx
3XzFk1la4TNTXmpobw/gMw45XX9CC14OGBM9VgkImetGYekJM0MajmZtudNSMwTLFl2gNEL3G3bS
aMsFeg7/9JC50WwVL1RNiVY2YYzuCwuQFsTHhySgLcYF03z9IRdde936zDx8WXQ5C0As/T47tOOD
Jb229ZOsrLjxSz89MzSSCb0NdYPsgJYu5Sw5CuTSXqZN+fqbf4bXLtj+T8/vy6vrntlDy9CyQypW
e4TK7nLosFEJoU5s4fN0J0H0HTWl/TAGh1CgeZj1SJjSLi2XNPClLsGUVnw3UQS+8yWKUVxt5zaU
VWgc4xqyN3XovilFKNF7UzwloqdQ1ZEQ3SRZX03d8t3YUL4aur8Ibd4bfbdvwZ8Y3rgr0f8zJun3
Nr4PYVVUYU3DiwyQFWSNszL8yyff513ty+jbVof704nZIeJWGaM1DwJ0xU+QL/oJLIqZJRrbQkvp
wo3/X5SuP9F+493ABCj23T7YJhQfEntE2nrHBjYexnB7fVRLa2Zmqrze14y6lrJDpVQ3vaBszbID
Ky6vrPbJ37i0ZGY2p9Koyhs1imbVPQGPU33Q9tI2vAn3199+waR95jW/fBOdzFHh5yVQEAOKqqv8
GLrx6fpPf15+L736zOSguwMcNGGjuqaCOm3fvTYN9gb50F2dl7fAU3+gF/1jbDygA7iaGiA8Sboz
FKJgDZH3LM32xmD+AUAH1nfEpQDLXAThw9hXD1MJoy31sMqr8aQ3lOfG2Q3QlqfOs7ZNWdwY+U/q
rd6F3vpzfTwLUyXOPEIU54akN1QWD9dwHRp/szJRCytInN1iG4xCoshydugy0dHUUxzvPdNd2XSX
7yKogs9sGtJzua8GcKmmaIvkUIb7hMyLLe/qPZz0j3+bm5kjk49j0lQSp0uobHUsR+WtHSkL63/e
ajUYRHEKGZUvc6DjUKuMx9HPX7Uufu2l6FsqI9o4ZjdqGb9eH8nlzAXzNbMkCdoeJQgKOF5HbuL5
DjNCcRPcYnsqtVCyHQg+92mtuGzp28+sR5dADkNlkbIy1Iidauq09YuI4rJJc/j6iJYeMbMgUGBF
xCexIJUFGL6S0UT4STRpZX1dLjBmvmaui2Gomix6Foos6hlFBZSwHrApFNaggqcXO8jWthoPDsxJ
cN8j3Z3BdqBpUkfL9GiEJ0nINl6EwnR1dGVSEdGjpG3VKnHEuv12fQIuB1Z4xZkhUruIpIGrY6KD
CiJ1Xd2GYXKrl8CKsRJF5v6hVPcu15FilZtnSZTQNms3QU79iFSjUQaitRr/XH+Zy1/DnPd5tbVo
iUnoZgfoI1JKlRXN+tvrPz3t6P+1t3CG/uuNw1wU9LHCllfpb9l/BolJguqpQOsY7byVxXTZjTTn
TV1Wr3WpnA6I7sW7WvsejP5B8/7SjrdyHkmfOahLo5iZErlv00RLOk6NNkWzVQPdVRgoz4vNVOIr
lic1S97hJzzwQae29dSOsoSaFpcwfVFTV57QNiOX1rF19ccxRSTBjKtHP5fhg1MfrHiDshVc2K1J
9BFNIlO9LNm6MQnWBtnP2gQl33tvkkHqPi9BRJt4SVUN6bORQhTt45K+7E74q3Xmjz6DFgKc5iin
cujE3nCHqILnlKjHbNBJzdDiRkQ0KX2KvZUnTzO/WUb1XFvtrRoNp6SoznLlfXjAz00rPCkal8BY
0h6Gjm7gQac/PAn9O3UwvwlpcZNLI52OD6rvjHfKKJCxUYefoVJt1XTct1RthC4duQHC2DFAIs9A
lcaH5A6b6zRq2S6I2wc/Rs0utNwblvq+RfYhUfxD5kFS4H697+LWjgFPxq7xanF5j+Lgj9RZvzKy
Q2ah3ksGmkJWzwB6GvjiUnhK4gBx0cox8+Cc6fTWCckWrCAykslNkzV/OgPZEkmZqkIfxGE45b1O
M6i8b9SG+3qV/BIN65k4y20I6DND/FxsIsKYCkRxrwAi4t1otf4WSjkHPKyMCFKSbnC3D1xwXZro
SIZ30n33Rpp6u3Wvc7p43LUUeo9mDxolW+vOWDhDaR7+786S5Fij1IoAREcaAbGe2zqEIUUR+N6P
x0ORWDeCqZ0rlFNa4T6ShPfSiJ+vb+qlDTczrxX6juIo4DS3+pPf3iEnsWk65Hyk1+u/f9mrgcj/
36HpkMPh47OhSxMtylY+m1qx4tcsHKXmvDNLkFvRHcRPpzx8EbcQP7oX06H9zaYHnsZ6xH4re82T
XbDy5rxXy1e9EVENzrl2p+zA2+/6I1E1rlobcGRUamdwz3YhlPsVczt9/AuGat6z5Upy1fY95hY9
OUSeUziXP0inrhjayxXbujnv06p8dLoRMCTYkIy32NzbSiqfNU1+ULIu2hS9j7hR1d/qOcpaXRq9
IVVwnmjQFFdtM2oRK1gHijAcjBZ6Fqgkz7aq8peuZ/B3PFjBrjGVqZbZ79BTv5UKxMjrC2rhFDJn
eyWFNQISKeeAqy0uX9ARvUi6EfPq3ovo187Mu+vPkbRpC1z6ADNPrVZJz8olDnnQAM6JVP8UTwLn
9Dm/SWZ0Qiz1JWp5dBW96kGU2LEO2arxS9R/KdFDoSpCPydDqpG6KLMBoOB24abOIsXWRfFXxy3V
FmJQ/40LKqSRaLsINQQ9/ZHwRoGQVs89wPDV50JWTrmEojPUdYB/yscIYrXTyARqSr01ZIruqvCm
Lfq7uBacQO8hrhevpmjJGw2OS6mjUt8p/rYI6CuyBFQs0jzkpwf90XOREQtMYWv6eC5oRRzFRtsJ
FqRpC6Rbr3Tf0jh6UrWmRXgETashBYQ5uH/Bf7x7FdqrXn/fV1NTnDC8pn3Cf05Xiy47TNezhLyI
blm3CP1uuhpMTYOoGBzyQ8l/Zct1DIuuPalD9r3TGgpeTO0o9PVjpEwpvb6/gyqKzrjS/hH09qZu
y0kcCqFScB9ogFVoVIfaY9+YKLilnMmVCanOVcSdbPU00CFia4hdbVPR9VNUqanIh3vTdV84eN9y
d6RgtMjac58ncDVi4dXtS+QDs96p5QrxXuGI6EO0Gdv6Lbfkg0nloq70DsRRO631nZn753FS/ejK
PeoXL3KhvtMJ9+KH5bNXW3/dobkLc1RkmuKmQ2VrYgqOW99M/7h1SJpGaUrbF5R9E9H5FkrpVkIP
Bllz4U0XpT9xJTtNX8N0I1LX5XBz1bTDz+jzu1AaxZUMxILlN2aOUG7gCiVBmh361LS1RqAjJL6v
AgTFkLpY2UPTNePSFppdP7LYykGmYKGRcPi0mRbKai/KHmDaRv2meTfBig++ZCxnlxC11UONLNsU
tINLmPqOoJubjMaqlYFMv3NpILNjUhgFX8zCIj5Yh4Zqs2ov2PlhvFHsxBGctYzbwheZ90tJpdSi
QMotF2gLIYCSXr0sbEebwMAurKmW/7fBGLNIg5qUqelOX6V2pgIJlKQ+vD0bfF/vw9di5dt/lhBc
mLJ5A5Waoc9iAoY46OIjose2Fhqn0XC3lRzd0dXziADcpiU1oiD3LiFf3T2H4YtbvXvdPX2xthi0
u8xsDspISRyANmEMd6QkN6h4H3z50ff+li4a3UIO2hFNsEHHbwEhGWi767O04LjMu7JKq9Ejje6k
A0zfv0U8cYJ48vXfvuy5GMo8xpxpvW7lkzKRYuJDW5US2NyhwNfIP+B0fDMQ76qFnELA8RAa8Pgo
HQIGBIk/mjiZ0J/XrkMXR8mLTKfsl/hcbIxtyYFPkf+ulTf5h3JCOozIqa3dtHfqQT4JD2uhiIur
m0fN7A2kJbU1Sp2Mp5bYUfpsAo73jXev/NexzDyDxBoaWO9TMYGTnkV7PEubzA72wvfRVuzIyfdr
I1mq/vn8rF9mTckz4sEyrRFCk7Z2k+MqadqNrsNOCoKHWqdoP1ZoPjKKA2qfxbbTkzdDIImo+OBi
PbQBJO1pZSldtExM68zEagh6h6qm+YccjbjBzo85XeTKXVZt5XfRKffNyppd+nzT87+Mma5dCHcq
s5uZ4MANGYypufGSj6JaMeFLfZDzWLHWZL3iT0XD8VnajU557++mqDrk7g8k2Z3V29bSSGZXEis1
TAXNzeDg9dMtPsGPGrsEiCaAdmX8Tt/wsRX0nTzkttFEf0WdggA39tLN4ENNHZXSTs30DK4s31z/
hgubcB75RY1MlROk5A/BqJxhdz41IIav//TFc9FQ5rFfLURuJPCpZTRkf+u27a7KYWUK5kpecenN
Z+aj8cUcsRR6AALpBbG8IRZXpmSp8WmO2KI7u9TzmDKdzp7KooHgU1jnNI4Kp6ruVk7ChZUwD/6C
ghxVT2YluDIXK7dX7twcAUvJbRy6ux6uf4Klh0xz92XjjJLRy0E2LWtg4q5mUgqLAmxjntv89foT
ptn+n5OWjzwzAVIrNgQvEDDRROlnaNY3USFMyKrgQbDwjlutG1eW09JYZkbArAUpUrVpOeWk78Sf
WvVQg/UcC2slhbk0lJmfVXZIOyhFFR1go5d0HbnIKMSc625o7ut0XFtdS4+ZmYAIyqxqpTnrNk/e
zRwgHoJbR60MjyaqfMCtba0Q95r0w2z9XWtZ27Z7FWBJCG2xR5vGKXXKmsVg5ap5eVblecwWdnil
up1MZydgzzBE0N5EWdB/F9d62C5bAXkeuVUSwcuMkmo0OhTpUTpG0htEoZXJXPrxmQ2wOomGFYPG
YTC+G7fhUoRTJ2R/r6/tyxYGJvR/d0+Vq4k1KhKdJLL/A1EN9Ob7lReXPiuC/3fjwK3474/DbVAJ
FZbRodbSwoHtQ6ecR/OWp1ALXSiho7fKzTgGd204VBQ/Kqe4MJ6zdkThvNwDST6qimfZxHEH2y1U
/m9V/5kL4y4xxmd1iCBVoNFFUUe48U0JzSD3txoRYRs4q8NezuxQMn/EnWxtPBOErBXGO1NVvouW
O8CcLA4BOFqifm+W6z+maY5bEVi7VjN+1FnxkHdVyGoBiesjeNA06W8gUs+6bp3lTH2nA/1eyHwV
EXFD3/hN+LMWzMfORKXO0lBPRE2G3LuYPo1ycohd9Thkwx7m8DmzYIQPJqFxRfpoYhXpH6qi/Lb6
UycaTFkx+9XE8q2rjrdVQn2UpMLWThtqYwUfvgk6uhvZDFRbEOu3wA+/mV73izpT4Jt5/y406MdK
ptHbEICfeoj0yA1UxFYpBEACh/iyUdWAMFHjzAyVLL5rIixjvXqe+b2oXUSxEaRpxve+KpFp17/R
iXjvVZCa67jdyrX4UwrcY9aKsj2wIKvWeDLVeGt4KBNRhfA7RZ2kEWvH88VdGPe63TXDc2UpL0GQ
vGYtT0URMOemIuwMA1puZN2lcpLtrEJBnFn3z8gCnISk/hETcEmrEjH6kNSwgdIbjWTVyqm0tORn
NtDomtCqrA5H2TKLTaK3exPU6cqPf4YPL635memj5DCPXEFlzVvSsxnG5V4ou/tcV7ONEBb73Afs
TWOFI2fhz6roZWSLaKR262+yhyxaYBo79FF/yWPpaDFAcFEEwlo2lJWYaWMjQX/q9M613TB6Mpr0
rCjSL7eJ0U0u5I3rDiTt6PwELW0psJrazhl8pta3JCfL/HMkGqZNDegTikx73UTOJexPch1qm1CP
/upuokErESMKlbut15op96LCGQzhzXAHAORW8BDqJTLk3AL2VAd0TjgqhyHrT2qJBoWSPA2V91uo
44cyNOys+ZGmtAD2/bsmEw/KQu+2kuP7tpWcwVN+KrqBoEI37nQhQnZEGI9ZXf7UtOB3GiE4E0jl
T39Cq4SRBl2fHzRj79ZNCDX1sXafWtYvLyj/hCWqxSQnpE3SCE8m6dEVu7hgdufoKF1K885A8+DQ
J9p+MI1XF/AtEiHmzkxD/wiqaGskEL3RK0tkCtwqhBmrUUQdib0da8qbUGE/aJZ4Hg0Sear22kTh
R8ddGo6/bwOl/OiiYZuT3xFg1jZgLyuZ4Y6WpW0Qhdwmo3auB+VHWfq3xYDmGCIUgqWCqHaRoxrU
YVPCDd6N8OaJzaAqZSV7wwru2zJ6knP1VRyq5+tzcfk0l+edbLFferQyq1xNlBdqKAAcmYdWA2AO
v5/L7PWHXE7SGECS/3tYZKOVIlCoTVdldLAcf+e+jPtyK9ngYPaoSV5/zMLm/6xR/eItWpKOBlsX
g2GIvlFMtTGNNadnYcHMG3GqIKCRsbC8QxThB+gviBEiGq6vVGhcTo8wPdOAvrx4bqGeLWvD1MfY
O7DiUV64cR1jixbOTrI1O97GjxMRZnt9nhZui/Jn1fqX5w1GrsquyfPic34sf0db34ns0rf1jbAv
90jmKCv++9K8yf8dmIbMbFApNOXXqKZZfX5WsHhyt1IS+Fm7eMkez+Yt1Vvw9lNrj9RsFHMvarsp
k0WH1HbIN5WTvxl/x79UlpE9eyBCs19LLy0sNGt2aTBFsanJTzOsAotVpTf+WO+uf5vPLrxLY5pN
mVTqQ0QrW3DoRaABqkAmpPANxGSL8s0KA9Hu/ex5oMoqidB2V/zHBuS2XAn1BnXQn3WhP+lR+iGO
9WnIrCOJ+WfNgt1FSh30f987lZLeBol6ZyLnkyWBzgU+LzeZHnv0a1fUahmiRGqo2ctx+wLEs9tk
YEc2nqG9lpV+mxjWXpA1pC7Rr0Vzsd95GVI5So9wJteCJ0FNX5HfdgKDw2Q0jZWFtODmz9OVsiDr
Kro8bECe01vtnwbGODkBJxO0x+szv/SIWYmGUUWiHtU6iyl91PXXxv3rqT80K1pxHi4WSxnyp0/x
Zc8lrq95lkqvcoASRbfTgtdC+Ouat2Z09vPnqFm7l3+2mFxYQPPkpGjqpeWCMDv4RQHco/AnGSp0
FYc4uwUev60qlwxTeATQtdfT0d9UufiUV/iOauL/7sryZFFtz/els71TTOFG1+j2iQmroAj60Pfy
ynVVmnyySy86GY0vM4JSjdkpLUePAC1J6jnmkKsGllFaT/IUtU99VDmln2Kl/6AZ/1gqayyvhTPP
nJmNBCRJayLPd0Cv6LuX49OO3WtmSndel76iMLWaJ1560Gwva2rmqXkO2asakpuwKn83ConFIm/4
pw3PtSiPqLxGXFRiLaO23HyP0yDb9+OgU12ZHdNcOQ9yfWyt8TETpaOVdMWmiCcFHiQsvM44ZuSN
Ra39FukdhXA9hq8ddnW41gSxYL/NmTuNOHIbSQkhbrRQ5Oy7ZDppc7y+3RZsqDnzpVNhHCQ17aft
5iH8LG696p96AQx5nqNBcKFNTS+Dm8vta9Q/Am0ljru0ZOd5GdiEtUfVLKek09K6Sg3Dyfu/QGNh
5QBYsBPz3ImqiojJRLmwD/WQnO02yL/7aFhG1n3b3HfN78RKV9ylybBd2H/zJKaKUp2bhb5/GDvD
O3phTE6pMpsNOOA7V6c+HWlqWnn8Na9jYTcYs/0eu1o6DF0aHsQbxQfxecjuVLuyx5Pv+D+J+1vp
3voLtY949T9lBVkJs50eFOBKWw3CjCk9+hZK31m0kdWD62Yrg1pYxcbME3CRNQurln5pCT6q755Q
Al75Ogtbz5jZjkEPkBqi9OPQNMOLwR0ozYp7WZKc69tvyec0Zlu7aeKQlA/hSHLluH8wGsnMuk5r
18Nmi5pt/6bZNFnsrz9uaZ5mu92YIAoWrP5DyeW1MVFMaNeYPgsTNYfvFfRgNGJD017rDe9tEDpK
4D8QBVp58wW3QJ+5Bb0+qDo6mJzbZf+qeedOPQeEi2Xk2K5PzUJCU57j98q6K3QXZXvaCChr6bMN
+nk3qE/eUk/9tzqqh+j539gfsj4N8suRa0LFJ9hC7LYjG5xpT23ytjKIacFfMCb6bHOrFTf+Nmea
+l171vVN/extqejcazeePUxMmTXfW1owI3PYXm+5YkNpBGMw9XPUizstA47gZjKyfn1xrwwFdEyt
tuO4vu1NaODENWrb9MQXxZd3whBsZZDI1DlSEv1PlXqGPGfzdbUaBpKHe+qlf8v+SdVXFt/SWGdG
oJYtVw4tLp190d3rQ3oIUeU1fZEut+JBMaSVr7ewO/W5LYhEN9VUpjRFy6tO3+R2xeld2jyzbT/6
FKpSQR4dRE9AStWUNkbkHmVgpYhw9SsPWXh7bTpJvyxqrW9dI52CC1RZ7dtJW8kquOxcX9hLPz7b
/qpY14IsMzVKKe+NEPnkkZbTf/vt6at/efE+aIxk1EnYiOFv3zytilQsWERttsvDDIEfV4qCQzMg
d3ywatWWqaO6/tILkB95zm8baSoWKKAOD95dcpdsvRvQ1O8wluw1bPzS60+f4su0qL0GOlr1ieEi
0QbegXQxPkOaONcHsPTzsyO7q4qR5tvQP8gUWdZopwe55GjBmkew9POzLWsVVF6jXB0efPEsKIDB
t9nwdP3NF2on5M9qyy8zY9SuhmRHRoavhBMEq1VxICs/1ZINJnfTZZty3IQ37tOa+7T4wNn+zSpB
K9ScwaTnbKvv6xffnkRi4lP41jgKUhTl65qHsGAq1NkuprbSE3V/OgUBLNeU9pnZfU6KFCG067O3
sJPV2U4uBzEm9VPAibOSWyEzX8pk7S6zFFCbc5wEJQYzXpYhp5+UbdB7PuSHlnBav0WI6+b/g3e9
cDuYs5uIVQvoJ0vBQXqunR4gEJcc7upbNBKJe9GCikCBk96Nt8FOpzp2ZeqWAm3qtNi/LLyQaPYg
e8xdE6g/S6F5gYb+4kmB04vFh2yYt65WZY5bIL/gKmSWEKKfSi89WZ30o+/jUKL+dDpcOtmnyDAT
vL8C6tTXP+xSdHnOZNLINoTpFPcd77nLH6CAA2LayM/1Vt/5N+5aeHnJUZvzMVX07cdi5DmdLdry
dHU55D9RK1CfKTnbW8cgc9o1AZgFM/LZpvxlxvu26cwuiYhl59EbXu05Tf2buipXnM6ln5+d+IjR
awJNVP6h9fuD5lJorYIT/cdonTozG+hE9hqUMf/gSbJtBKldjgaZvteh+Hb9ky9sgzn4Twlzvwdr
Q9ZCHU70SewK8CndgLTlkO0SKXOIW56UIVgJVS3M1meZ5peP4XNc6IPC9q6UYhuPxlER8hsSjP92
Is2xIwEhnqKR4Uvosn/b15IztnQxJtVKodGCZZ0zRwLLsHzK3tkYw7Pq/RnReByNh7j9x5zrHDMS
aVGnSlUYHUz3DrSr3Yr/RqqT5ZmDFPgd6hkSvyym9dkqWkdAX/X6Clo62uZ8jwiIjDJOa5TMufaO
QT24dNZvfnWOcJPeaQQhUnt8WHnY0ieY2c9WQsXaMgn+aiWt0aJrkoU3YQUTahTa+i+RUPVA7c4W
tVdAAQmd01L2PfJKtF7i9zbtH4cxu+sFa2XBLVmyOchJh0OTdzEs8c4mb+LuqduCzNzSJrMdb8I3
dScf2rWmk4XNM+eFkDMPewudykNQh0caAkjxSt+l9h/3pjzzt6K+yZtxWiMeHRoIQpsa5d/GytZZ
8BnmGCcJ91+wBGEKUXuk2jVlG5Ti6/VFsRB++8QlfDEqSiYOGZ15NGnmSF9HL6lkbDyELHrPCWjr
Q6Vnd/1BCx9gTv6ofVLuuoGtd0u6YkbBemvyQt6qmbFymCzM0rwiGyURucsLRuImfyM6TdL2eP3N
l072zxjAlzkKEh8iPfC+g/59cnakjbdFm7nbqbviPrXX3Nyl95927ZenyCENM4MEETWUZOSOiq5E
aD7+R0PzaYC+/LrUhkVXt0BRJ33iXVICVUQtzukH/MMB7lj/J96uq3stjWX6+5endX0uFFBSkOXw
YTEhWBapKwO5zPEw5Hm1NNXhiaKFsFCn1gfJidF2kQiBZ3v5dZKrrJzm7L4nH+VjbgtHYeXoXRrP
bHu3ml4KY4oODr1Kt6HPBZ+qxpXVtbADP6P8X+aKOsxkCJSRFIQcnqIS6VvTd9Is+3CxtOjm7hNS
/IE7QgEfs1uV5lJaW7ttBgiIypXqQQ9FGyr0uC0ttLMjInfXX2xpw87cp8y3YtQEp29oihs5CGy3
ymG8rSK8WQoXQnXzkulyUHyyuZPh0TvbIjlfJZnsIHMHassa1pJfS3eiefl0GaR+TBnf5C1PuZJJ
Zc516oO6YZ536d5fMT4LkyXOfITI94a2nISSlKJwMutcl8E2XovNLtDO5XkpdS7EZuXLIPFhdQ1O
IlpHN3GDTWQq7UbyBailaEIhAQBBYZD6YBdl3U6oydsXSLunYfhXyQUCjmrUb8gJBwh2S8c+zXad
CD2W9vWdUEonQw8fA6O2E3W8T2QwQ52Ukg8b8z9GLdMA3tM8DnDrVe2M1yGOT0qYkSJR3C2EIBDk
bn4KDMoEpATVrVjqNbC6LsC1rKKKKMTSIBJS5uWPPKTSZqytvWsMj21K2aAkZU+1ln8TkrjeKpSj
cSh0v9tct/a16b7Edfy91umeaZvYOHoDhf6sdKqCwgrZOInKr3PSSsBbc9Iq15f+gqM0ryoPxMSX
PXblQRVTJ5Wf4ibeJJK/MbSVm8OCPZkjRDJZqtO2F7n4hMp9SdshmvQf1999KfM+ryWvethdRQKu
t0nvKLLs2lcltjsg+W/TZZFWLLur96Z+kMYj/7rGUduPWxnBxbXmmgWDNpd1lkZWkDKQjdLrcO96
3a0uaE4dGydTkI/FEFd004jKyqeaNtglMzK7Qmqe56udCWRCLX+E40Mu2FKTbGvL21TKiou0tLdn
hlBrkdsThIFHuNlDpgofQuXtmmQ1Bza96v8OQZoXj0tDLMulwXyRA8NE6bZ00Pko+q6+XWv9WTCD
0rx+PO9LCppFCWv73DrIue58hyTPzdRXNX36fwuaSnP4B/fdeiiwHQfa+r/lIGdrV33QorUY++Uv
gdLcf92KvBTDJklVZqo9cTBGwblXVtzTy+tImheSh7oJokZggnL1KelLgMQg9YV4p49n1VjZmpfN
imTNvCJF6NLR0Ljsxek7srGnnpIpL99InrK/vveX5mcWVJYSUJEi5VQH10ITvoVPMtBvw2e4/vOX
rZZkzbwgYu5UjE5qwBrWOGz+qtGKe7X03rNNLCsQkzWTyIYrhI++ELU0akWeHZbZypsvuPCSNdvD
pgwQspWYmdIZtp/NSMfxKaYzTUaifTU2tzBB8/qwQRubLEGX/VCW2t6Ni20k1Ct3wIUpmrMrhGAY
VDMm36FHN6r63A/3rvjznz7r/9SEpRXyffok8oxCFP0JJyHQttd/eumtZxs26lpfCWqSKGPzThPQ
fvA/vHitlWlptqeHfnGcLd3r1XKIg0Mm3uaUf6vNWqWwddkiz0uzqi6I9apAjzr6P5ydWbObPBOt
f5GqGMR0y+TZex5vqD0kIARiECDQrz/L+W5yfOLtU+9lUoltQLTU3aufZb714rDkVeR3zxgBCyWM
woRInPL75xt0aWGei8DbUlJ3OFlfn+BrBC7IZTyv81WzaWL2cG1HvvQYzl5cQJHrRk14vwjRUVb8
Er0XBoAf/HwNF8LauTyLtb5j1fBIxYSiOkAbvjWBuXFsb1cFTvzzV1x61Gevb+b0Pc3lCAqB+6sA
PkOtf/7cS7f/XKRlggvsZxzWF+67A/bZxt7VK73KACPcwhnsqvDk0v57LtmSg1+ZhYX4I5MlKSJ8
TQTAynqMseEgCQmuBNILehrzXLcFN69BanjxrR0YNXiApYX5u6XCft3n4ZJa+2Jdo6I40DgLriXk
F3bOcwHXDB+fgQUVyqOrKa5uEVy3wM9ATGqnzqezHg8O2uwRBm0eaSq2ErMfUbC1n+o0A9UEY8EP
5PHKwzxtc/84SJ1LuwRYNRqjsvzPxRuJDAceIdkL641IhjnM42vqj0uXfFqmf0UejFuUrekVHL1+
DMHAjhvM+8qWsVsxYIWvRaE/xcN/Xc/Zdj4GQhFLoc0GrJXU0Qir6RTlAPjLkzkcEhyDVsNhejaL
KAvHx7wGNInHwJBdea8t59INPYsbbe11AzOBODcHBRPbILvFkCroYQZ8mr2HAGjncOrQv27z5kW4
FKNv7lovGk7Vg0ypOoH7vOa2LJw2ArACuWHWbLEPh0wMr9QlfiRFFByC0o5dVRwHaqyIzVLLnJ6N
CYMAAtj2ED0De5/LAMAON3GyNxPu3baJUMaSDuidRU8S1GcSkZw+lhKzI8TAp1LdwqDbbj0wuOo2
drPlbYFvzii8d1HLyETm2C1urN2JhXRgVWy4DjJ2w3hbOkyJ1q0JXpg3flNlh3mmNgQyZb2oyGtr
GTrM2wZ1c8OU2Wz6TG9nw91p3r/xqi0AB4cZ2Yjep2u8K9fdO9q6M/JWb1uDC3iZ5yqUAdS0YDn7
/fBuwrO8b9yorXHgXwIgqAzzRpjVttbV02IuL2DS2UmtlkfmN0nmo9GKgQNr47QDmHb55GIea0Ap
gH0EQffeQumy8cxtXpNp3zMIRXw7G6NmoU9wwZ4wBulY3wBXtAkSGnuvvKpOMbu6q62+TIXbvs2L
v1ayTu2pXveZr8A9am/G0k8EaZ+FWd8ABtetJ9fCJEPbZlE+ktD36d6sMRJY8XpV1ND7L8bWpdMn
8DRoZ/TFabLJ+W2LevqyMxMdWUd1O5XXeD3dOUsHKTD7Z0Amay15FkMA3keezGN38eClgyqCW+Ba
vaF9aPxuE1gekrtpfOn64clBCExQNFoXPpNxpvP9DNBL5LbeY6fadFTOjU3ICRAYPJg+PHhg45NM
A8YMshmVXFqiDVx1u1Lz30WbYYZtJnEVTCtroTsK1UGq0FhKGi9bN0X/VGQSEMClQIFFfrJerljl
3zGMs/VTtVEBGCcZcDyYIf2s0OgCOSoGPX4IM140IToCNxjBerJEbmNUrn70WwVcKeZGwPj3Y3u0
tzTQ72Ts7iw57kra7QM/uzmdb8xWvjtulqA2v28H68mu++eW6oQSjYGskdhb0Axfx8k6drmRZopt
cNRNi7FJigniFcyvo5TM6oT6aE443FFwzTA3lgGfO4+PI0IWT0ejA1RP51uDlLdDBlZVSzA913d4
0JgSvGOMYYTMGF77TN3NE9WhX3O6AuaqC9li7lsr+xq6SR0HJTad1373c+dhoI/cS/go2p376AQZ
apwjH6/gaS6cCc6lo4thOapX6FdqSW7asTiK4BpS9tJHnx03SJ4BLm8O1RrrNiagyNP6P9UJzXOZ
KEplQR9MLvLwhUYFc5PJeYWV+8PPO+CFk9i5SnSRWdPaYuTQAQvce3WPDLN3JOBhY/rzN1w6yLin
LfGvrW9arK6cOU5iJSBoq5P4vPVDP8a7L5Is/P9hKV04tJ6rRDtZSz2XsO2b4aWWA3E+q+q+8pxr
R6ULZZdzrWjQlwQrh0PU5QUfXOcJy+YvW5uvEH1xMNVrsMXgchJ2hgOuFys/gBW5VvO5kGCcq0cF
3F8D1p3G+BqQ15rc+dSBAQp76R8DxzejamBZOAvLDKu5VFf280tfenac6IUL01Gl63UJbrE8sFW9
sZN+VVwpPlx4adyzw4Kw7cDkxD6BH5bHYGk3ojCjn1fdpaVwVh/Qs9l7s+PytQtUhSA8dJY+lVjj
P3/8n07+Pw5a7tn7ziWgTKOABLKesrgzi1U1gr6PI3tq9vxNgazfe+0x04EZaWN+bwP9wifwpGDm
/cEQnUPf1LeUYjK3dNfom+x4ABMkgck1z0A3uJyTxenn2LJnzNCfuOXB0kc1FMTJlQu4cIPOxade
4fQ190+qMt/d5UYOh+Bg8uJmXH5nlv0B57E1rQZo9czxA2eKBwhVPjoTJUwA9uqQZSILAdN9QZXk
qSGmOLWcUprDHqNUq1rXsIVpvCPp+407jh+ss69xcy7lX86phvx3OOmGmflZgJ93+B+VbdiZx3oP
gH1C4mv2MBcW/rn/MwELyDMKUoOuojaGlW+L1k9kJbbO8mXMQ8S7bMu1/G84DfNc+LoEnTNmA75O
0S2kOqHwdxSGCz8/6ksB+Fz46viYjcv9gK+tu/w+X3erUyWXHOoNGkMg2V2r5F7YSpyzFAdFROnr
JYMJ0fxOrUOAY5497UnxfOUyTlHhH6/cn5TjrwcPA9yecopgJPbki/7qkKjh9Ynr7/H2uvPrxeV1
HpMsH0gT3bM/zeKTkeBkYLNyQzh6HYK3a05Q/254/A8/+te1SKvIJjB4oUuUHWTfTbnheXHgAqMr
gG2Cx3Bqnl2Jspeey1moEtL2WtahxNhRL8FNjFs1AgU9x6b6vPJoLlzOuQY2qyitPApzSWOL9wIw
kKSCAwisMsw1W42v+a2ZcJCcQynC6+TEC7vHuS7W4+0swYNgaxbofaGsnQEmw88XdOmjz44svdVC
0OsZOEcHT+VYhDZ6pT9/8oWwe66D7SsHSA0NKo8XoD05PACiG1FxrTZ1+n3/eEXO5a4VNrt5Vgs0
3DCeRtlo3ogbdpfFDjquUXk8ETh5rF6CzXz78+Vcqh6dS1hrthiea0IkBTcOFDsX6CvaG746rbA2
FJ/26hRjMCjpvNmPV77yQhw4V7NadJ5a2JAjnPXwXq0CG6ZtzAJzvY9lpb6k2+10UCaDBcRLa3z5
1PpdYlr3ytK4FE3PBa7aGBZlwuAUZyINaY/3Yu6KdECpDMl4Hl0X91x6p85OMARNeA99UVT7ciNx
O6R8JKxI7PWIRiTqy2vv7qW1fhYeetWPqHzge04EPujyt2WbeDpEkjej1dfEeVq3ySyuZAMX1v+5
ANapOO2bDkd0q332JmB7bzr1Hz/6dCP/iqlLQ+1WwpN+7dXvWmWhQfc9uE4/r7oLd+kcBLL4ivGy
9bEtdI9LcF/zayiISzfkFLX//tWdq9pC2rghdzoN+thfWQl4Y4mVJyjPZWEHgxDUTK487QsBwj79
ir++DWoKYVU2Kdelk70sLr+vs36LSs4a6OZ93unnn+/WhXnj/8G3/voe0zZgH0VRZCFrugWc8sbY
ONtT8Lke/i/dOPv/vhSMqnhN2y58vVhzNKByQKsbc7q7cgEX3j77FHz+ugDh9844GkhNplRsnBi1
pyh3w5NsDFN6RWpt6AOKRsOHFRbJtWr0pSs6e+PpFLB2Giy+5kRGg3rusg/pXPM4P62nf2wN51pt
NWUBZ6cG1Sxu3GJjShkK80aqrys37MKPPxdrB/M0o8CJLN9YUYDy38z0pB0p435dHCeSnGZu2FX7
3EuntHPpdt/kvlw4R01hY0V4DuChIQY7cJVu369/zaVrOjsGZH7QeLzBPZPdLbNeehGz6vXn+3Uh
npyruME4WxxMSVbrbgZ6q2nDQm1+/uQLah7zD/z/r6XLywWelXZQr+FmuDcKRsPMQqeqEcuTKs2V
GRQsdoLFiacm1lyx2G7MPJ4Y+bVAGhNSRUO4qn1z7nrhAjf0zmofHE/zOBjMdzhyXhsUv5BjnWu5
i7qvgkagV1FJsdM+0jcH4BjbLZaIjGQzV0TFsFVf5WMgk5/vzaWvPIsZ4zhr27dQaCUNMAFz7aWZ
rPe6cHZF5wFoBe9Xr5NhY7VXHsaFMHIu8j4VULLp1F/iEEoz3r8DxhXlQfbAmdGE1HT2CJLXhlYv
Rd0/K+KvJ1/YkJSLURTr2al/Ocz6gAPpL2YBjEJ5GfpufTeOIJYw73kksMtTOrjWLr50nWeHiCkr
gGib8M0tMYAtYtNL38nYXsTWGB0d26VAz+CaJ9GFd+dcF06MOe+8uUQog1bRhNymGKr/uB2fS8Lb
2fQFqFblGiBgf0WTeT2WCR3D4jeiP3hWyxomQnhRwp8X5IWofK4T922aibE5gZyhrpMPLjB0ffmM
WeArn3/pVp2dLtCs4E0vQbyzUMef2y8juLJBXgiN5+JwrVCNDCx8cDXzqC7nUFsby3avvKeXfvbp
7/9ayAaxtAsEJQwKRZ64DOzsKV/9fMcvffRZCCjH1hecIEUSmkc23HnNa8vyUmbwZ7P661fPne4m
XhNoeaAzn4aEYpwSkrnIxZ83VXK9SHHhFHeu/w6YNGtb+YjwMGvBjPdK+HAZyUu9cZvxAGb3NeDg
n3X4j1PDn1nqvy6JznNue8BIrJvObFJsKu+TAVMHaX2PhbsHgHhDK/8eZIaIy3E9NHbaMXHXjbQO
iwJeVRiJ1ejwOeU1oN2FCSDzXARuB7ZoAF8Uf+ozXWKmzj7f8si68VZAVmJ89Fo568IKP5eBO0xK
G6a/Aui8OWl8shkEbBPq/9jWOZd/o6aYZ26LKivJ7xur2LXjstK5f+U4dmGFnMu/e3ucNExQkKT2
ANo2BFQwVYIxMDxnPUcFEzXGn1+nCwHsXPfstP1sDW0t1n75siwfLH+oBuiqhv7K5194Xc9lzzTz
3cEJ8BQ0/dU6r+a1U9Kl330WBrAVB1bpjPXays3bYnaTwF7uyypYjeQahv3CYeNc1Gx0tpwzjsyu
qHoYSfTuoYHNfehUXcxtuep9UP8kjIPwgvTRz0/j0mM/yyB6SgU07fDONgCUV7XjxzmwNYbQuz5o
I/i+Xjm9Xrp7Z9v9Us7ZRECxA6x41+7aamtOh++fL4G6f0hB/2/QMc7VzVWBlrrjoCo2df7eRW/E
aMx51xj90YBtsrkAam/rO7eyN4EWwPXTLcsqmLEXhyrjr5kHc2ITZc4mCNrQlnDbbLJNR4OVOZlJ
lctbS6Ee5tKbQoPx6sAXr1r6W1dz6Dbm5rNo2xvdLHhifpmFzUAgiaJ56LEMai8DBZgC+KfS2c2F
v5L2UkYBRORODvW1QU5CD+dxse2j2Y4PC8hNUTssDzNkbhB5AMSvisPQTze51d4qSxwtF/ZKBBqI
sHehcQqsPLalPI7zuA3Kfl1n5W7g3pczQ49vW/kd0/NNl2e3JuBm6MGPabCIlWl3MKAsBAsFMw/U
d25h2gQU/LyQSFXL2mwYRC/5cG+AwrvrqV4Fo055lb8wmKFbQfsON/ODK2icu42Muxkvb2v1MalQ
wrVo+VJ5hRl33OLhZLkbEC5i7nVprYY69Ej1XRfMiXjpe6CMO5h2G4ZftfTfe+K8qYV0seq6A5uK
90Z2DwP30SArt0S142oRKuwGUI4dzN6XuZ1IBlUBg3UVbBacKDflfcDcLfdFHhK/sIDU1a9Gxpc0
yMoDz1RwUqn0ydRCu+/kJJZZj6kLm26V5VoRW4bPGpcV+YNzusvyoxnUa9sYu9n3b1jtyMhqGORX
KqijpaQL+msYcnVAH4qWgKRDZbzDswXSqcpGEQ5VDGr2oT2YZUyt+U46/HuChSEwmruhqd/y2mpj
j6olnJmbx0VV7Gbwe6DUT9sOfmpt6Qnoi9iD4kURWnN3OxTyyXZrHTbUue3b8r1ysQ+AcD272ohk
N9xOp31d0Rm1uLp+pLmPf+sikQAn5mCLZXoqrOqrX/irNUEg10w0LO2uSZxGP84VtCQEZ78EnnL3
vQ+4OaCXDxYzH1jvwgzY+t0N3uPYBDuWe09jD50K9gYIsdT43kyQnzB4u4VT4e1mVkKo6aw5VqDv
mIfGqlZtgymdsrMwPkeHFZ/FEy05/FdEBQA4mMeToUPLqj84Ib/RS3srguyz6TXsJ3O6cR3HfgK+
+djX/cqd6ieJGb2w9kBTU9yNRDbeE9TgI4jmtph5OephwIhs1rG4KdxI24LEFE3RqPAp5sv6/pNj
JacQc+xHkHsSFNijwcyTrCKpFMObJpDMOzJ7azvocFGvRsh10pbA27wSxrEbNKwD+xY9PoVrysjv
EgdZm1obUGDhMIR3vYBDCd6HbFerFqceBp9QOIIo18GslOQPSOhIzAEIqtyRRorJBv4wVRu5s1CH
3ISBm+mQsA66x6HNU3MwVraC9ZnBtnDHNqKBLI94OQ4eATyPzJga6WwvMnlxKwP/W0z2cfHntS3y
D5NnLrrD+UHV7VMXWLulr8uwld47ZgRWfQ7WjOn4t20eYMXMqIoMeXFD2/pFajfJHLiRddY9z7z7
srRuQPGBaKqCd3vnIskvRehNyzvIhivVZo/t2D20nAcrmFPBZIYvMqxyiFCLAY42bY+JKjt7m3sn
huJwA2ftRPkYd1VKJafhDTL6h5LBEJjDxSzCdBGMAueXSg8JCLGAXuXjS1GZO1IJ9CPaHlMNqnC+
ZofBya2sbwLP/VwUc2I9qN1YTUc2OW+k6tHAAL8MJHEq8wgYqd/MU5vRG2HlUADjgWYAZtEcFXoZ
/T3r9mYautgcRnDoIcjLenV0B1Hvq9LLkLMYsQr40c3BOVmAjiUD1kWPn4wZDkSRyoUzw4S8TD26
gZUAIv5OePfZWBZmkazjUunH3vIj3WY7b2xCLy8e2qCJ8sJaLyZHECinz4bh7fWdaMCrD6sZFRsd
Si7EziJdIqAjAYH3QVwExTOifMKq8nvsnKTDOoG4wEh7vLOgma4gHIjNDk7OsBbqzTJd+LcogHAs
3SwuOhWbsKq1CrKfhLjzJ/q1nEwI4A8C4rMdjcR9wtbbhSSf96Bwpb3PvrquSvKB3pde8GmI5wYz
fNxyjtU0whRu2nhLlsI/JFIndT+pYoWg1poQUTSVCELD44nZadhzaDvsW3h0kCXqayeqFX3opT3e
1Bzjrq6X2OUvgAy7MGtVGw1cfynHuFUleiTC2LP5FJKqJdJkvIOEMm7Q1pCSIQI6TcgrkVJzirgL
h+5SG2hYomNdeafQ6yVtMcY5gxOYhO1Tk60Mg4yx4Q0psMP3HXFXAR+3C2Ffma3ibMiMcHbNbZPN
qTaLW98eV1OAh0y4/QgBTSozK6pG/4Ha7lZ3J6gI6ROVN1uTYEPRAA6ElmfopNTUTfpB5qEo0Boe
PBYpHy809n0bXdZVbjtos+m8XncjloIOVg0G++2Z3GI8NW6gT138Ku7b+SvogthnM8bnj9qXIZ1/
ec54l8kDhjTTgTgvEk6PvYOdxszfBypT4pJbnCiP1ApuLaLeoX98rLs8EcAMOa2Kpc8hxhQrUizr
kVAMg1tJTywWy3p4IsMUaU+vRV6tbAGGmfSKg3b75wG0fm3Dv5QX3bssi7tqIXBGol2qGdkvnoX/
3r4wBC3Ec9hU2uPdlFmbWrS4IoxwDkZwksHuXTNgoVVBbOr5MOsQ36PJfzWj3BcWgWK0Dbmme6rq
177I77JgPmhMCePi1aah5aqv5MqHl7Jqpi/TIAfPgAx49AJ4TSw3A+TDEFYtEc49q6F11swedloY
n3Zf4H7a7kNrOx9s8jAYaRURpxZ8wcf62coI6NnN8GUWww3t2nsPikw+MRk5s0Q9RzL4TZIyacbg
aHQk7Ur2TmZ365fyd1O5CtoF880p8MBRpn3Bl4emV634YsBpIMfw6kkuOfcYWMThqqmXW+HwNKjo
a9GbySSXx9KBDtgbSDhV5I7BUn6wGESjmNUw5NoRQsTZWOylAex+YQJLHQjoMMn4RXi/M4o5RVqf
LBpSr3YadzBwyNaqmPw3KEa5E84NnFwgITah8K5vCWoxIWwuVnMgjjO2w9bjD6xZwFHq1Foqe+/A
kTOEBvQWw2MrJCFdUlty7Qai3wgH6uLJBu/GnbtsVXkmBY93NjFXbhaPjYALKln4roRnRzwJt98r
x33PsgHybGjQ8olue6KsuA0M53TmzOHZDnO7ou9fGqVWgz3/pkP+uWgqElLBeRY2qQo+d0rGszXe
ypKuMLEfFr23L0b3sWzAXHT58jxkEMNU0EYoksWKuVPc1vxA3cZ7mjQhu6Vux9/4axTOEQH5WLPY
wpm/84q4k+pY9uqRgBldLfNBLlYEf/a11uO64m0MmWbiL2I31V6+FcosUncYnATTLZGVLQ/jlL9j
xqaGBpe90CyzUvwMhJrm5F8Cz0KFaWU4jRa/YD/gx0GGMXdiuGPIKHfXQ1XPERbkmvgKMlYcxy2e
YsN95vbSgFSP02zl7bO2/SXg6TnXZtqyGlmKtpJpKbe2DRFYEHy5pb/ta3fDLR88eNe+E8Q4uqUD
r5WTmw/q5nuXW6e7ChjmKA6ZV76ynMZY1IdC5l+dbSYBRk77bDgI23wZ6upQLGNaeJDUQyNdRj7t
H9yZpwj9MEUfy9AdPJrAtWY7keAjkOWQ1K1tfsoej9wqxj6xhQn/C3nIl+qxGbPvxSuAFsUJshry
xEd1yGmse1k4CV/slaysrWjqX5ltafxmCYXzpGMdzCvD00cx6HsfKZtk7ntD5bEPhI2Ug86wIRR2
NGuxA3U8AQM+mudxbfbYdUwxrfNMg5DVVp9qCja+LW8YWRIYm9PYXHSbZLI78hrePK7V1ZEcxaNF
KYS49JO0uPuYY98a2TzDm1J1qV0pdbofDaxxqj3PmqepYEZiz1abImKDbDLCHgjFwsfFMKaUqybS
dflIDHbHTvXZzIcfiK4kOuV1PqaqB70OHo0RnmtCjRxKP53d6Fy99jm7seFGk4yzeswmT6wQP/Ya
rjZvA6e38MuodoKNS4wqRB/mQ3ty1mj02ho08htWYGjVB7TJceOl5skIESgc662obpB1AeJgpkqY
djTp5W6g84F73gTugl3yFaI9NkpgRvmMs7ivwkyaQD5IHA6a3IVThoB1CLTliTKg+bXVbS58/5a1
/ZP4k8v57/BjZ89GqUXSeWSL8bY0J3LldCRH1NffOLI9KunxtNdkxfP6QdVsVQiMWKCIvpln/pvz
7maZcMQBjX/0g0NeQLHvtrhzrcaIEbijqBStlpzvOc1i3PWdsIcNtDcrTD/Ao8a8bUy1zY26jmhW
J3gBHtql2CESWzf9jPDveEgv+41uAtwVD9Q6F2hxVm4LdKkCOBHXJsmjwS9IAoVSE2ZF9uyMDBhn
3m7laEH5yII5zRr1OWmW2EEVGUX+hbI56JMaWaU/ghaCIZa2bfaohKYWYQ8FPJWItlY1vjhrTOyK
dC9c7KwZXRc5aK7IX16ydvxAUGMbaRTOHVLY4mBh5GlrKuXey7KOjQoaGdNfBpgZgH1HvX1VLy78
RkcfPnQwbMLoxtBjamdWNCmb7AagwfVCg33rOr9BIVoXeP/aEZwPPqek9L/4Yt4xuFPZtvE76K0g
gblYyqr6Tqvmjs0kP8COGeY2TXPUDHmeqgNfR4scbzI/h1yn4z4yVxrEeKzfpqppbNFlzTBtENPK
2gVV7a/GyYV/MePeep4LMETs+UGXy6GdeYLRhXvC5IllO9jrfgDtxC/YpjaNBPQ377EN0Fcs4dKc
+Appk6+HzbC4H1RrGRGKCZWxrJLaL27Y4u94Ca/katAyZJVYcUDYuqzZ6HxYwVvrZqbVF1Qrz1qp
zULZd6XmcOHI+nMb0IgWZ5OWHk9cv6UXSd7b33bNNo7Md3SkMV9KgmLOcGKULzvizJ+GZ9xhob8O
XvZQcg8stlP1g5tNwqHBszuvSdQ0bVpM0HDMycCrFTFUgk8hWhiBtm2dIQeF2xcxsVOV1gEDJ30B
W7Dg1ucaIy/ioZZCovvSvlUYDHDGORR8eXO94kgbuTadCdMCQVfBLgM8wtyPWY3wEThLFs0egevY
AK6k1J8abm5hjVkoDCmlxOxT5DK33MtC3YpNMbMj9rM1ce3n3M4fstlCGuh+dy73oFYdXr0BfX+v
PniemQq6xBzhJnJMtJ1AoRuxFaAKU931NjnWldAxOogboy9SJNa/FpslFCVqDHZEWZuvMpnfiYCS
ePSb9wkOAVDKrohp7hyv2rGufAlI9zjn4USMV8Kye8c24g4nGcwzRg1lGiinJR1N9gpYGFgZw+2y
lImi8OkS3IO9++ysynxZoS2WGDCJ8if3NxtsvMeIG0ZnHEbPf5V1V6YnurVwJQ4sdFh3RKOj6vYg
XXlIBTUaIn3RIserWuBETHDCx0pGVecjI5DoR8x+B2sXm78YNm63OfeYOBvx3CDWhG+sJO/+aMaj
C/ttsjj7yfdO/pB+v7ZcuIRgkJgfZ1ipbGdawmBdDT7sAscPWFxVqHvQpGtIaAztgGDgxg3HXAVX
IqrAPUlg1ZR2Ndn0U5/iEL5qreKoXeSQbVE9k7lbdrV0dsGUf0x6OPjAf4Zli+peF1SQnji4f4qo
HdwH9sskQk50i5KAOSeGNsCF7SwvLCrfxvgORW1ZO5Cooa6EFMn8sDFbtxr6JfVhGbXGkN3OtIG/
RW/D68QW2Q2M48ot8rInCADqaCzN+xwOuzjOwR21EO++QQKUMUgqeBAj978Z5+xowqIr0kMnImty
NUyx+Cv30V0eFrqWBhmg+/QP4LmsSmnoO6qDW4yViY1LTC+UDLNCU2fvRgSqfVvq34o3NXZCTAji
NiNDM6chrKZi31XVR9Y0r4MKbjxlx54H7S9OLHypH9zcepuL8mkMcIupFmDTNVmXBC6eBdiKiLnD
aqxQEu3n5glPdttQUSWjwC46NF6Z2mMD6x2eLRs5mx1m9AIcxzmHj/00NKGh4MYtWnkXNPIwFfkW
P+5F0WU81XqLaMzJW1CVS+hn2Gocs/8eMD6IcbLAS1Vlbtksd3zk7/NSr/M6j7tTsjbAfxY5ONIV
5L+ZiV1CGmA/gt6Eak8yG+PXaPgHs803owr2mpZ7UuK8NNVdGxrL/OGafDMORgwjhG3doVbtD3Ct
6ctGY/RQo+LXHhlMCDveP5c24h1+4CmVHlFi6vfDiJ2TLD4NiacOAtVyq1mgY2qqo5bD1zRjHNVE
pbG1Avh6iSTwHyqB8o9X6GTIMT7qTQfJvgNuJqIvd5YtVkxiPQR5XI5DpEdkw83zbAYopRpHA0d3
gRXSd11U2eNGBq8Wu7UNOIsVsG1iEGvmGHrr883kfFm5B+FzTIuXKngs7DpipEqQS68CuXFBbJm5
HflztScW7OIQxCBgm118NiCali9TgdJsXvsRc+A7h5ovG4LURr3EErHTBWkD7/AJ1ji9j6p3HsPi
MOFlGXMHeDYDHo5sdONx8VaWe3RB+ldNQvLqMBKUX7n8hifl/6HovJYbRaIw/ERUkRtuBUJZch7b
N5TttcmxSc3T76fLmdqdGUvQfc4fA9a/kqxi+7807zheUDpo9tciQNTF9FP5cUDty9q8Msh9peYa
zhxCLkIrs9V1+gft78mKMXosbzARm7K8NU72hRB7r1F2qqwu7EuOCGd5Xpzlaiv3AET9kaSqwWBi
7DSbf5nZEn5kmZumzzaZg2leZZRqL96Lk6m9GpevrMCKkWl7I3ERKw3BXBibfOrfG98MwHhxygLO
uctXikAyjz/9LDtYw3gxbPNryf1XW57d+mm2LgBlkVy8f6le86iK8jzyOXddYwZd3zyjhgzMwXzj
unwYK0xdhf7dqerVmsA7S+e3ZvDjFJo/BRbVpl1p2BwvuZYBvzQhu+HNzJxHV5948vDEwFYQadJm
YTWsYQIUl3NK1pWxbc332KLoyRgoiqqC0vWOk6k9jY0WurJ+km25q5cvrWqjSlp8cntDfY+Sl5fH
kANiWxHClNX59+SCbSI/H7jUbF4L643KSHopZMQdw00P6M9JXbU940NlH0qRsa2rF0SkUen6+4G3
u5EivKfTaOi1B+3d4Jv1Zwo985wo7oRPaLw0mhZWLPjZ2B0Mi2JNKB2QUr6vb0mYUt29pY21LbPq
LybOEAw/uAfvW/h/mVtOPhvK5B7meYoQLOua/jQk9aOdcE/kkc07XLTeqdTrQCn/UNNWBezr3Zs0
H1tIiLZXgWVph0z3HnATb+hm2GhxqwftUv7Ha34qUnnsjD8iwbZj6e3TnNasxXxraKLKFxGWdLeE
w9o0m2r2OHWzWz9RyDUOn0SILAGo7/tgG48JZuCNZRaP7QBZ5jV7F5aZRhRVb2WHxZsi3Y0ZG1HT
GV8LlY/ZUiIxTJ7qnoM5dXZSaBe1qizoLGBkzvaDOfzUef9fJ+CKzDBrZ6gqcw5UFjPEkjNYglZh
0lesD4z5PD1e+ZtrcwTqh6z82zToOTVvY7IQV3BW2Wft/WbLu4g9EO1x09nXJreDcU4fm+o1MUq+
MMWrxke+GhsPlYLBZ1RY7l6tI2loxVb6HxaxXVktLz73PIJJfqDlONfONU5/hElmtdBP8Mbc4uCS
XCN2emvnf5a5Ldb4RV9ENLg712055InF1O0qmOVTMp8tFb/kVfmj4oRSl5bxezhrsvaCWhu/Y73d
UC4QlgXRz/J1tXm97B+mw8AGNfbi/kEbBf9GfefN7x6csRy/yXwLEnrm5UIgY9wEsrePZQ28Ncjr
XGsbxlQAoGQGvX0fV5sJzuJPy0lyMMNywiDvP8XuQ5zjM75r93NnO8zVjaVCax9tDG2zTVeasQZ+
z/qiAtu41JJVKa23Jt2RzYiZeEARcvQG0ts893ch+KyjF2wpqG9nXJG2GXEZ005JsE2lAmLGEddd
BS1ibLeVV26xb0cDCWxjFl9rSx0tEtp058NZu38ll7hoR94t0kec/WLGrO6PVmKc2qTbF652KBx6
EpPrPOi87l9r/mKSh1u6RWhA4M+iOKWGFpppRbFrzedE9F3SB1y5zxwwUefZu9g1owmU1WvU2U98
9iwG0wGWo0tPDVaGCfMb+MtBrMOuGu7V2nx3ij1l2QINhK43XKrqXfBF4OTIFY7zEV4f3Uv5sCbO
Q53zHQoZuOu/KSk2WvVXQ/6rNqUFTg+n4nEGGYHo2yz9vbLuA60/F//TUv6Z1XE1Xr20jgbDDrqR
UIzmUHXOdSTlsW0gyvw/eiM2rv+YMNTULbWHzrPDgS3u68Lq89j7u1lLTuuoM8S945kKy2aIiPPc
IrEkZfAbZH8398OF395Oowi0GTy6NS8qo+wzsRiVFKzVUm/bGVDGfbcxxENowEpAFKyhYSXnzmRM
suKXRXg7BRxp4Rymi3xjMk3X4qbSN8P+K/iFa3nQ28a7MIgQmOrDAMTsA+24k78tajfMsR3CZ/FN
wPJgKnR3lSa3fTVFHcFv7SjCjkMmbz/Njs7S+s3gfO3EdOy9hJaIt5LL3184FCwix6vNiNYiL0AX
Ov93WOL9ZE4fQPLkXzjc1vc0w/ZkLt6nLecXS2pP5EexzmHGhHPKN1nH+bE2n75iQawzkh8tbl9u
txTMuEygHJOaw4uq1bH4quTSbYqs4A1qjE1ht3fo65hAWFBmHK3eciKo7WRBSzjpAB83bnwIISuf
9qWi7QcCYvH8AzbeiEgDLej06gMdJSIjFVvbZgIDT7zvzmMbSd7XvkFck0ZNMsrQ05d9VuivY47X
pqTxVrh7inNHpwxTid5eia2dag+UfX6Q1bgBm42Sfj2VldyZjbyaQv2rKhn1aAK70d/ANPMYlTCr
Tr5LVu/LNatQON3W8bmcqPoOzdEFIO9vTY3/P5meCc34ZvnVd2nn7cCJafkqr04hO96aIduSQvKf
2ZQvBWHmve1txxw4i5QfN9EvAIJRP5DCOPvbkbU6bcaDTYuTJ7MXQkEeMs++9nn9LTo6/Xz/2bXG
jzypdvcpLe8aDkBzN5ASuNbedp3scCRlYlMO3RNryIPnicdcogHjaZJZMkVeTyVsBgoqVXPjUnk2
GRTqttjoFFKuphV5/FoMLoPuo283ryNZHXmNCtkAb824kSd75xrTyS3ssDEcriz7ue7E22TPUdvS
aee0e1RcoVqscCybIlhM61DeH0May8nODYi+CBySJxKNJM3q/qw1jqIK812Xf076X43+w9MdFtg5
IFKkc71tBSYwj+zBpUQ9UOuBW2GkRU/RDtdWq4eIaElnM/t3wGh+H/Txa/ahrZr+wxYarRoeW4/r
pN1xqWJYYMvhbrIvhHMQkZ0xOE2cdc7YRyYxW5vBpX5B5wdBBjPdSq0nM8Y03gqd+I7Rt+5sISsw
Z5SUz4aIUTjwLh3d2vlEcDLe9JIHWq8BZbmeOmQq5HRQFywb7eTYhKgopyZ+lnQqRzVbWSCfsGNu
9+T+gKej/5+Peh1pg+Py7CKKSKXrRF2cfqNBOI4swpSJUU2QLNGy6P15Il3FN40o9qossB0143dv
VKAbFrR33j/0HTkhbvZMyD0PPcFGTLgg222SjeHEcbuLfQtUC+cI7nzkNlTJhoVZyZtj+vb7NKk9
n+brNDD5mXBiC86/bWWXAclyCHti5hMI/S5YU/Og2sbd6874CrHlbOTSIucq0W8YRsDHYW1sS1Eo
b59aaVF30a+Aglzq8MvuZVXizwIq4qgJHYSzsxw/FmONFj3f2QVRPTasXm2cPJvPQopoaeyTVoiz
UeiHZE3coDfNn85Y3pUC6O+1yJvMnU4mFYNTd9DwyG4krFtHHZIlmQ/6jMb6xlR814pqD7QRXiyg
VTqWqixMJgAkYRjfbevdyql4KUTPEDpj304iNzdhvJytsQiuRhBwX8RPw6Q0UN6BPkfz0LgkQI9A
bXkLs1CuoDRyaqiZiB1qxbWiQYihW9fZBIM0LSRIUngsl7q5E+AsrH3Vn8SZzxdlSWITYhFllUu5
Huxj3HavbuLtKlMJuPLkYRIi38rKvBozTEk37dMhzbl2i31brsHSzY9pR8TLAC8J9RpykQSZpx/p
h3o1E/uRgM/PKR7Eq+PSeq4KsWuJ81lc1wnBohbGYk4mEl2uonNTaiWyGCk2jQBD22F178GAmeWm
IZGBsimR16snYuq26zLzAeAN6W0HABt8xIzJopkcM0He32NRzh2eQ9v58JI1yjUX4me8Vks2hIQ7
Bu4w7jDir3C9cRdWpfmoGqYw11EffInZZmpK8V+neSdTDWgRwPcTkuJruY0r7gdpt7/sEeEwYlIn
7UX5zSGp1wN99leXaJ9UeenFnVwCELznpbG+V9O85t2y46cPy85485rqknjpyBGo9Id8motQeCPU
l5HaxEXLk1Pax8RJ33MjvVH29lkwTA2L/mpWpBVJBv3E+i8b1guvIBNTptDXkeRVTfNrVQ0bT80f
dgxbqufqyW29s5X0Vxf5isskOQKC98P92kKzXPfTA0k5N0eXTPrLtlq4MIU8dY57dPtqQ38lILcT
amZ1MUQfrt24L9LyNPbtxcvM/VD3R6O3wzWFSNG84blYmxcpNcDq+FOfVwJHFjYJX+X/6nk8mIv2
3lbOQz7zLNS2vxf8nDHVcvZi/Vv9eBev9b/CSKJu/YOqj/LW2rUWPcwIEDiyDoZD1KSaz2augtnP
aqYWVkNX7Xp9el4z90C08wnp7YepzxeAmh1JqinrQk24Wsps1KxUo6KVVvrTlOiPJT2ydTK8oN2z
N6a23AZWCQHzVSTar0hJKRqTAYeQusZ9figLTHTKzjeriP/VunqpBPuRP1hnrzOemxzOuaCtVWiE
VOqufZmF9pzlth902sz4j0HSbwcaGecXlH7XxChO+hgfDEM/yK5/nMfhmCJTos52/h2LAlCn8kZ2
vOJFpWLAUgkymHL6DbF3x03GD73SkH/nzR/mfxLUV+2oJJrw3Pqbc9K44GbfUCvshFV8trHrBW5X
nw3D2sbpcDHIY9xak/zPnO0XnzOIW28t4GKLl6YdIQUp2j34RGPMtRsRl032rFMdZ0Ui9arNHwzh
gWG6HCQD3UFVeRp656KqDnFGg5ZFy+e3jF7ZYvJO8do9ZSBl+ng2XAWZAxM1djtZv/nTB3y9YfUb
+oDclPEliU+TIHWuLwKyo3l748OcMZe14iA0b+vn6pjmdNqJHokNNd1tpvEbhJTNydaszGBmwFDt
GnRgGJpxvV+/RcUmIC/6ap9KHIR3/ceCCskc19fBHDEqN2fT85502z32qY+cpg+8HJg/59m0ecAG
hy9QsBfEHoRzVdVP7eLu0GfBR/dbDLWnJdHeVZlGWsmQ1bon3R8uRD69GPr86FbutPHE8F83Z++L
Gz+zTlAtuErCuocilPWIqMrlzG0QA/Q06mgJIteZKWq9k7kxShUzxcTZkOptpgN3o168An+yLBB1
EppmclMF94Ruvdm1/PEq50wOTjTBewYynZPQaS1U7hhaXXbtNuXetZbzAq0E6uptshFmA5z1Ng5T
2JjQ9IypgSvibeK0ESX2Fy1Ok10Gjtua82umq72QQxMYVvteTf1jnOSR601H3+q/Stf9wd3k7Mb7
WONBl7QrhE1mLxz2jvWQxLW5sZP7fTghMZzK9aaTd7sxQQJOazu8+q52lQLwzuwvSwyhVVrde224
TG6ZPDretHcd8+qt7k98p9FaR8+DVCwPybhOQTcjcYw1M8IKch/DbA/w3FKhIckQsWPx7Sf2i7Vg
vFz5HuTGkCNLqLazBoCDXkAg1dkuZyLW2T+mNbmTzvMXqHwG+enTqm5cjGwCku/0JTsmxeIC/ZbZ
rmX23wvHuMHzfllrCxyQ6qGdlcdsgFtPqwF9NFKtIi0iPXvFExTE3RL1uXr05V0x0yvniU7Y3ZKs
r5beIG5MVx765Q026NS2PLnKP0/KBY1nIS305Hny5FETNdSyzrZsAHRlXvJd3dtM6ukethxvV2vh
+3eX95QEsCRjQrBKttVlyMICpJcEUN5BC2+7yeWV6aQArk28KSrvVy36sUOByXzsI/fjb7TGc5cZ
zNB9I4C3hn8A9lsrNVAPyxKQgcx4bfjXeqXcxD6BcVrdPRilzfIU+zvdHkTgiXqr61Xk6m0b5ClH
ibWEyspZFQvtTUvuoV2NpBCCpuKc8PbqR3bprViBW0XiPjWGv0td8ZLIdsfEg3ZxvGj9sKNTPgtV
2bK387CV5rTvVXWV2vxqjMaNRqRHfzJus5txayyvTqf2Vuo/KNY3GMFrGYMgeqINdave9k5yLY0+
1FkeJEEqndPjGyCFDcmqIRHZEQmoGeOODtoAuOK9LPrQWYv7bbWlc+u4aHo0D9aDey/sSdwozqtD
Ow5nB5uJQ4ccCyWSXl7y7zJOj7Y9Pkli/+Xs9diNvRuA3smcUJV7hQGTLXnX7W6KqnhGxdxfiaKr
Q9GK/3BuXvqWW7gtugIWX/2ubnmo0lyLwC1f544SPCd1362FYxfcWcR5HOh3cNH3xgc7tfTtKKTD
VolEqan19/J+xXOePaatvBa9laNyHpG50F0A2ghBUUzNAi/IslDV67+mzQ8O1IveECyh6mY3K4cX
eNSOthyutt2QKAe9ZbY7Lal+Mkt7z3r+/7vM3s0A3gvOYy0+KF8wSi6KJ3patlnn3xoKZi3epKAz
pYH6Sj/PlvE7Nhk5d7ZZAwjI/zKooyKTlzKvvnMBO6U33lWbKIy94xqjlbw4ZvZYppkI4tEut5Mb
7yqnPXtmefX4PmxGhJBjOKyd8VbQSl4v4jw27T+v5KvJ7bNM7ChX7o9dab8L5PvI0QnqDN/PqzNz
CAzY9dMy/5z19FJx8KOoebFZxLf8fT/FtJ5Z0/asYKHhD08m1bFOMe5mx+Yil5Hgn78qUvgQz/sK
gYgtDiOngyPRBgwp6qkxQWm0vN2DdqysPbhe/mBJqiB0Fc05LPFIb1waQ8JKBJ8Mudl4c9b1IPL1
0azVzujcaLHWK4F+hLomUeLqIWpXwPcBrDNJq83qeYfcG7dlQcSBKBF9jt0xIXrQaNr9GruPuqtO
hut+ozMBws3yIoyreQfOtPfj6swpCpicG+C4TsmoqtZrOaRnyy2Ppi6fZ4+pce1kUAtAd7V6WF+y
OBjBso8IJO8IzoTMplvOWpx3O8/SUEnftSE98epVinTbW4XapFgE9NmM0qzCcmB9Tpp1qDzIiAHD
8oAGmbltW7SIjocp0jLrbc5It0u1izO7hK8iR5FVwqXWVTiqPcg5TZntJqsID13qbAnk0nz2xRy5
/nQuMyJm7LoA+OG/9pHXFraEftGprVTL313N0GoQPk73mSfFcbCdYJHZpVDiOFFPK43hPV77p1Fl
O602diJHNFjPkSOrzyEWnIDTeE5xOi7oiKh/2UxqCbVlfalUsuNJd9HGcMagoEWeAVQ7H8vRhfzv
T4aHmsF5XRfEMvk8hH5X36wi8wFdjKNej8fELa+TQaoQ4MzsaFg7lk1GS0tg+GskxWBu5jhhBDK/
JGhYa6odssjtDMcVrjbqGYnab6z0MK3LJ37cCi6OD83Vva8KAqPwtRsVc/uCF6vu34y+usEZTqGr
r29s4lEb4zQD2ZV1/exWyyFV8WlxQFPj5TB5d97YueDmuLaDf5Zds1nuO6/hbPsl/7cqc+8b3anP
PMQfKOPcbpvA/01ZcS3lf9IB1BoJAOOq6SoO6H5bdvEZd3BYa8kOsCJMBJ2Z93qU/H6KGbzpqZui
ihxrJImCOOiKDVho26a8F60g0V4s4lQ87Vp2E5sIOg8LqajSpyNAA/c+yoN0DrwyDb2uZx7u2PG6
sLNmvpKXEvqp88rA0fntyePqUgdcyqGP42e670R4azI/+Zf1MbtGv2uKz6rIvv3Kvy2NN26SMQ56
6CzXcl5GT3w5XfJryxyyNqFJp92uXUuyiXHAAEWuaHVwSlSs2gvaqu+x1M+lM0dWZp6HCkrLKF/F
DE42MrLUbnPSk/m1y7hDGrM4aUO7xekU1Jwp8fqre9WjyrxgqNVTWglMA+qlbGFk4v5lNdQWnQ9s
MfGjM0NSSbZzO2WHauLG7XBa+f4+mfGuLf1hSsyXuPrIgGE7S/0uBcF1ZsxmiZN3VGU0+ISRxkXH
T1B3m1Jou9Ipbx6SzA4AuazETmVTlA/LttSMW9/zGhA/DIbuRWa5/g0EkgeaP9RbWHKUFEj7GBLw
l/M9EuFY+oRR14iBJCLGYdxbRX/RoCdmdqE7fd2a00tXi+3UCdLwfuKyPVbpvM/K8l026GLJiwy0
4ato75oCnduUQp2Ss8T0d/lgAZnIoAf4TZM86BUeMFTGHPebykxD5YOyTOXH6oiLGLUQ6G67zArF
4p3jzH4SE+x0sbA6QP53Y/9Af9bOcyiq75xDwUdO5DH7I2paWM0UWrYbvXN/VxyP5B03rfNi3Rn7
joyFSXNOves+tJZ+zNJiJzrvomm/yM03ggkjHrzvZCASXJMnq/JIfMo5Y1gjauxD0wwdV24su33M
jeURAf3GrDnahx8HPihvhnVjFDSblhS+GsurpZ7nxMs2YiahJ9bUSTT91o2Tz1Wp6+KVrGzMcTyc
Ypo3Rg/gr1g6WneT90DJc88wgKOgTaO8NMLFXjH7NZFmpme/XTgAESoVsb/NRg28uDzUkiQy4ge6
eX6o6CxKm/g4VmqX8pPMngte7ELptuYptpwkVFwEvVMJRq+GP2+NdHV3KoDLbnAWIVfxb0VOGKPI
u2hOcY7WzmkEcpDNCJ4uayT2MkII/7nWdMuQ+LXnShebUSNtAlF24CQ5mGbOF0RM8Jp/5L7+icrT
BXAr/fjguvx4TvFRe39yNPagfe8YeQ+DafxDQB1mPjSwMV39Bi0tGz5ClLe0k4dy6k5lZj10fjvh
2qrDVWSPMl96vArEFiArGaz+NeOWA6fBUrUMD7B127TXjonCzWen22H8ZywK7joNpSZnAAf7Txoq
dGrmvbU8lshHyRM5zqX5b1HibS3iDUWXJOQVW483hJEVwAjO2W4eS+kdPZ8EKVyVjOPoMZAH8M2f
Uj1/KPthWxdcogvAP0v6da6qyF66QyqSg3kvahJdfkZdFlTl/LT2A5hHdWxM7EdTd6C2d5+PRlAb
2aVpmUDtMT66hrbNpTkGbTLCzyVQYviM5rrjszTc7z4xXu514p3rvyRW+qXSCkoni3oGC2EZyEBF
JNbloOEiNIV2qPGjmTBHw2qwCgCwwjOenN6cNoOoHwl43rjNss/tPrBnCxcm/VQF0K43fsnCI48M
JLFceLsKTjV2wM7JAv0xbhFuLCN/UXPoBvpey/nG+ghnQF3Vyl6w2CfpEcESN/a5c+WjIcYT+9vZ
EfFuJaPFttE1FlBLdbXLAUMzTQRCm25igT7OJv4Ccso9BE+mOKaSBPiUN5A6vSrjv3Vs+BZcbHN5
WSGyOm9FroPEtbbmqGv1beu3iFTa+sq7feyqrtqaRfpPWSa2m2yv1xLNvfWk0NyhBFqeehtkMGm1
7ejVJydV8JruFKipuXlDWt3QLx0KgmbSzt1pXfuAsu+KneFPy+VXl9s1r4+C+6y6c64XV1vznF3V
V5fYLZ5rq/szJf4mpzqNpn1BGsXQlKqHXplHrMCCp7MJfSt70uL+oDoDkYczn5gYwtYVv9TeNyjk
ahBm5o8KYcymWeWrVnjHSo3vKATTjUzowO1Vdi11FUwaJAaA40umG8adAn4HcotSpR/61b1UatoC
63PtOjH6ZbYAs0m+GtJHbCcnZU9HaYx3yAaMlchUWsxyxqj9TehwhLGUYbE6v2Onnasy/x4n69WU
6auJ82KjdRIjDqqUbCjIPm9FHdUjHts8bR6KLrmhfFj2lW38WYX6bTX9xZyMKMOgXOGI0Gb1Kcvs
YTW8aAX545sE9a6bsECwuykcgRQSV502o3Gjg+oyzVigXXZ/o4iSuXuqS5bxplFvySyviFh0sK/0
jcLNV4ZeIuc5GJ0xxdsJ5p+OaHma5Ujd/G5YTJSs91V0EEdxH4UN821cZQh+8VKDhJhMvm2BSVIz
31Rsr6fpbqxtdRSkyfzUDQMmKuuF8ynZpPiY7zOypa97p0AooJsg+aWOsIrDRIvds7V6AbBr6I+E
ritlBZZUQOJpkCDw0iEXKqNfIf8QJU2fhMJOZ+q+Q60uoxHrIm1v+c4Z9Usac3778XibUvO0Vncf
Qsoe0LpIjF0djeT4pC3LNkZrY7fMk6u3ItRXDTt381DflxxFiilPhwpGX4cz8efnNZYvaW4EErBn
2wo0mHTlhUKhNOrnipfC2DmaU4U5LqVNp5b9ouUErJU3fWp36M3zHyNpfiDsyHo3q0fM1aw/CWoS
tXelu6ckTxwm3f5GqE5ddwrNNbVthBLkSZj1f4NCgqgDXBBwvbF5ieRqRnni+GGv6QWlczmnccM7
2XDVkV4J/2Rn2uO4fjkzpGdVcvWOWvHcN9VzOmvosofXtR+3GpTglCDPciYOLaQea6JtDfQaLJ3F
ux9Ddrhj/uDnEwyn6v/ZnvU1OcZ+dNQea+mjkbtBM1vb3J35UfwnTA4/yzxeSp8FX2/mgzOJVwQL
3zXPJMoc5PZr+25a1qmfmn2tcy6UPvZvO7400sbFhnle9P1bUbrnsUTV5RUWKYiF9i0A0CTzD688
+t7CTJ9mk6vGq6gbTlcSlac31U4nGg9CVbi4wayv1Rq3dUYevk5jAKkmZiQTUDav5IQbnGtXA99o
PmRPK6bzWgLDJP1jg1AxkchCWk4jzpDrMoGI3CVW5DPWoS4lk2HV/g1zNm0KN37LkuzLVgXu12lX
w19uZA/CVC7WmTEC02/rnzrNRzXmT++dNnib2dXKjVdkR1zHlLjW3RZt+6s7WzezZH9BJCHbehfr
8YH4QbJo/dSBzGDqNeytCwXiQGgGRTKehtR7Vq37VevVf8K24WLtmsZs724Os8kpyBqLOublLy6X
Z8vTygfNmPEva3fpA/TznJhI2qW11QoIOSGUYM/ty2Bd+4LLuaLYcWxQ5lNC1vQvigrIlDNtUww9
CCadFZoTNWbtBrJF2kVDwrFtuUTtHvBVKmIL1hKsyLJuuYsvaTC/6ATZZcoGdULFPDaILyob4s2v
O1CeEas3KjTcQpL+AYt61rsaiGGC+ctYXqSjHwcXQNrrf8kafIawRB6YDztD3jF7hhSMi8gLc454
W3QPltdd2zz5afL2lbgG+ifQAITYipZIJQSk+RY607Vsnnnm8bwDrbZ6B6uzWp/9YhOIDUiw5hBI
cdEwprYveoY0stQQtqSpdcaJm0IQ37U9Qv23TD3dF0P+XQ14nz2JO8Fu+8+pnlyO6PmbG8ihC023
aCsrdt5SIFSd+3BIxQzg5n9WqGA3jmme8Cm/Tu29dpvP2VFA+SM/He0a74WLDrYVGN9i/1Mu8i4b
vhrCxKuSLyxw7Y2D8Zgv/tkie893nW2ezg/AVT4moOUvi5u3Mot/Fil/8DosYTLOT+M4FXvLIkxo
Qfzbjd3JSodgodE9J//KaXCTu5l4c2L3JDHq1dVbV6mP1VQPmEVkaLcGR7hI2BGxJbaZDkExw9NN
19K3z5gDMTvURaThmcxqE8ylkKcqLn8KVrIq89pwXVBAwvk9UvC959Mfw6EYZ+RtVK5a2N4lJydZ
G/lZesN7MRMlnDbVySEys/K0c9E6kSissz8AEpoGVpmFd9scaUb3nKE7IPK/FsxYUBL7Ou5wrVV7
oQ0YpBbOHzpgZr/1grzBUDiPzRFVN/uL+GUtugyahnkOGGHOTjPAoszQKxX+aWrqvV8PyGlVpOc2
kJC5wFwk0MbaKb8Pe4Wdfya8cb7ut+Tq9eeW64kEZk6KFfppLpe/hgZTlKtdkNrWGlQ19v6aHnOR
a4FbI0u/G4mHpMGvmbfMnInFpyKq7Tonjykr21C4JyE8RJC+wyEzzYEt0p2UqF5K03/q2ylcFjbN
6h52wNf/LPKKTPfBi2b4WHRPWbWZkwK6yz1CZZGmnaXPU1XXwZJ4b/NCFr25HPJ8Dvvmf87Oo6lx
ru26v0hVCkdp6iQHDJhMT1R0062cs379t8SIVw+2v7pnFAPJSidc195r1y9e629ibHrbOA6sW6Gk
K/yRDmXFZTyyztM11XBSmTCCbCxv9FI6WGQw2LmBpaDRF8JHrNkj8Vx4FdNuI1NvH5g3jOauq6W9
1XS/3IAfNZpooWz5EfbgTT8E92Zh/h6Z7TmAwUJB/wjLYm/p7nPXK7dCA5mhsuax2Jb3cbUJXcTt
DS14UchrNU8fajZMY2c+0jhAFO4+0eM5hVJKdTo4Nm6ByjI5hUF+SHS6S3J6p9vxfRMlj/3U3iKM
dsNC9bbPB3ehIgLCZnsQFk3BdpqSK3dHzQzXxdAdw4paSynjBtXsjRLn957fsObyt3aIUE5RlXvM
x09yLOOJYqBH7+3YGlUu8AUphjzoT/JwEIV9I4uI3NDJLZCC5Ijp7XouS4/OQiA6VEG1MFjtGDZ3
v4/Kf26S3DSidPrM69eqghjPrq1kkdHxW5ZjufOY49dBLsqNEjCC5OGa1KGG1qrR9Vt5lGI6qjx7
xi6GWSxb0Fes0B52dAlxk9NDHGymuNEE9hLJU03Cx0whuez++3/W6N02gOuXwuo3ml491m5G7p1n
riBabsdawumfo2RiWY4UVHqTevVvGYZgY6ADLLs2uVeDOHqg/UxxMhVO4yN6tEpqO+zgxCIwKMWH
ghe2ShXs3Znj9eHeypP7kt6PbBnbaRIXZO/UNWWhtHJqP1ub1GlCE8WKEPa0kYZFAOCYbGG3/GOM
TIZoqOgLIkGVIbrGvji5Qn6NPfZr+mC+oePZq0azEan8bFvJnk0Hu48CwpkxadWbXj4QFxsuI7kF
TSdlf2N0OVkVhbwNsFYoZVFKbDaD1RJK3DHBaj2FYik+dfRirUTktO5GYk8K7H9ekL61aik7SRO+
u733kWL9WpVGsI97/0bu9EesSfdCIESOEeoHffhP142FiaFhKSLvDvqtsQyj4JQwGosxPJkeWIys
3Kth/JSPLPGTgrLyiNMsbfW1Pnkple6mkHGqqFX5K0QBrzUQcjwDxbEmeazz5JoXj+VhYHS/1NTq
VxabaOg6HtsoyYDJMlXz+qBdhmZ0Yp5+z6TqzR+Ro3vlWkpwotXF35Z6l2KyUAlrtKMchnqscqP0
6ZSNQrG76tEMVwBOSj9GwFpRKpHXrDgeRTkgjvTXmkKBUbPLAnH28CfuUXpnlAX6WDu2bP5apTwO
BvEnucC74IELSHPcw6Xbc9MLhL9I3/il3muf5T2TymjsLBewZ2HQQ0kH/65u0YwNqXon19O8lmA6
Km3vhUHx5CJ9MeiWLS0JQ2VKSqRc+bSg3KZdmlBuMQ75iGHR668FcKoVS3ZwFUJmXdk+I7N/sBpx
S0bGvu7ycEmrDlnv+CKZ4yvmcKim2MjSCGM88nTNRs3XJU812px1XozUf+SPSMXsXIf7oawI9Ipu
2hiK8qh/9liUc2EgKIK90eJxC/BumbQbI6vCLsPKgOUBquBKe8698C5R0s1YDb9crX0iz+p3L5I/
IdOBb9efbHgdu6UuAS9J35qIV+VKxwYaPTXBuC/LeJ1VEtp3QnnNmlcPz6fnb6nYTC5KWuDoAvSB
ylIbusewVAnopBKEK99bxLrfOE1XIvLKOnLu9NUQNK9lhMk+Is5trQXatLxFIcvSda0gEhsjrBg5
bsSFH/Uhyi/zbexb+nq299YV0Q2bAyfVXQCW2QmQpZNV9h+Z3cJCNUOHZRsK3LHelmH8KOcANH2D
3o3goVnJeGfnRb9QGughRhL+os69RxV9VwpeEDq4+wCc99D1e5vG9cJQq9sSpHPp2UtWelsLe1ED
NX/063KrgRtdmH02fQevrUrgT6g7gcBJqRj9UtF7iCbpLxRF+6rE6zi2D41sWI9ARu6zrv+I+/RY
dn9SeCm4+/+FhfdCf/BlYrzUY/vWVeWnkctkPNJekFnJIdKL0aFbQKAYNRZFSzKbmmSPLdL9ouhX
PRtbU0+2UabIC3CPB0gEdyGCk5GevsDcjoMN3WM5HJq2iWjrqTjQqydDqAsvt24rPcfWqjkGTC12
R8kv09SY3MJ3MyjjzWWM2xf08ieI20SK/UaOVOvCxSavpqSU4vb9Nzz7K2kZ7foX9zeSoiu8uy8O
5U9nmUB4385ij5pp6wHZFu0mu8UG5Hi7Ypfur1P4f6ZAyvP86F4tfBo/EPVaXyx8VvBg6Iip/3vl
Lk24wZ9+/3Tab79fN4jLSbs63Aayo+71TYC2Fi3Vmo9L3UzZjKmDnPHyyX5GKcrzLGmJJpaS9FWy
DcbwL+UtOgBDeYWbe+42zXCKSUQL1h9A9sXVU1w4TUwjg+bs5R9+7uDq/71JlpmJMtV5BlrLisSE
0gEvqL9y8LOv0IyZCLtykKQaTKM3QWzyoVp1dfRU2QEErgb2AjvgIH+O0uzgZ/YVfqJ67pJmAEVb
tKnc11Mkj9c5UZWtU9skfBQryDBN7i2Z8XTNg1OvdYS9MR2noX2oTNUZajorBlva1qDvPDSHpG+W
U6UcRyouJbHwVJ01C7Ofnj1Jqfvc4g9aXX4O527VPKzahRuajSohd/3GexBrb19t2pcSqr95BZet
/AyWlOeZ1RDjvLg1AUvKp2Ff3oyr5Ouj8I41qChkIAttLW9BPFwJBFTOfBPWbPwwgGWQyKKn2/6N
znz2r9xVDsrK4ZOK5rgEaUX0rfZ++fadeebWdM3fvnWJbhC7Zc5lKveqfEiMB5G/Xj70ucuYTvnt
0Jml2KYic+iRpEnm6kNBf+nyoZUzQ5Q1nfPbsUtPtiJZZU9u5UvcrxikNslzjy2hWbgLbxmf0mdN
u/IxnrtFs2Ekx04I28ZIcYvUCw3ZTcUGqWPBeOVaphHjh+HWmv7/7VqQ0ad573GfbBnWgwexOKlv
s7q6acHG4ZhXHovRdNCeMEdi2opt6T5CYXvt9Odu5Wyo8RViR4ORr97fJbfaatyiXyA4RvlK4b0+
Z52be63Z6KIibsBGE2RbHDlYPQMna4lrM3x/S4DhETnHqgI0pOT6cWx6ZJV8bnb++/I9/hlBS2P7
/97iLlFqt885N9yNSLw2LDFIh2vRPpjJlRzGM4PE/yRjRxEVHRY229Fkh140a6W6V4pJuGM7ly/i
Z3SvbM6GBRVbdC6HNvelpTBu17e6Dp0iqLQdiuitYhX9Uh3GB90M22uf2ZlX35yNDqCxclWSVZJZ
TDTwZabfSJBaexGg8ByNgz+EO9CgJ7Mdj4YsnisTfOkYQ/xMDXfpR3grxXiF7f4Fu//hMzFnw4nS
hxa+zCjbvvg3ORXsYFlDNMdOsWZsxOLXLimcYWvHurRIl9fCo8891tlAg5nNKg1ZD7cKQj4pWqb+
XZeeSFpaXn6o597M2eAy5J7UV9FIFkMFt6spwG61xsnr3GcsEgerV/vV5ROd+/7M2TAjxiZi9WPQ
InS8LYkxfwcUW0t5M4WgdL+La4TyM6P+PM52HCxbNw1uWIcxOBydsurWV67g3AcwG0GsSPRjEXAF
qgMibgqFqhfNZlz4KxWTOZcCMHJF/9LI1u1m2OrXJoAzz2gedts3ohqMoWaAtkbH16kUGLdpeh9U
LlvQX1cubnoMP7ze88xbqdGl2g3Zmmh3hbyTX6K9vS6UVfsv+BQ3yaP9dPk8Z95nYzaIkE5jtrKM
T0AesmNquVt28I6CWKTrgvvLpzj3phmzUcM1XTcP1WLa/3hbrPyPOn22Xb1W1qUT/kV59B/PMxsR
wiwibByo2Nb4xT613CVrKp+vJr6PJ20NgvrK9Zx7/LMhAA1/GEjghbd27Qz+I5jjQ4NpIGXpEYTW
lXFAOXeW2UDQqbINga9Jt8Zzt29X4T3I4bv+dcoRTf/5t8MKKlG/gL505arOfKfzmFvA4jSffTTY
g5BXSq79ExROrzyZc8eeLSlixKEE9pC8rugPKUtYM/i8/MjPvb2zEUAYtSyl2rR/D1RcIC9KlazR
9Kj+tWzhMxPePIA2aFjbDT27ugLVGWCP/KVXN5d/+5mbMo+IHdHu0R+QCSUcIIAoWNtUmgGXj31u
y6DPPmvqjLllxjUxp0t5ObxMsyKG7oN1B1CFMLD477VMHWV6hj+MU/rs446tni5XTHGD2qfv8P2h
UgUp21MHbwt4UEnzxrqEBnt88sf+HZLttbfq7EXOvveoVdN0TEW8rd/oPLz4yyltNV/HL/JmCnTE
9Lm6fDvPvQXTI/y2Ilc0asp+yxffxuVnrqZssnMFsUJxZYd37vizb92Li1EwGxObnZo3qWY/jiLf
1wHbi8u//9yrNs0x335/EfhNkiEo3hrS2kPMocPSuHzkMx+gPvuyLd9N+qHmA0wTXDLRn64uQCfu
tOz58vHPzR367AvPDVWUVs2LLBxtUy27Zw/vS3BT7KwD3oHwymWcuUHzaFg8j0aRF8xQnvcv0bdo
fC7/fG36mT98HfP4V6MERg3CYvr5ya20kI/pDvaKD7aK1Dn/Tt2ZDxjldmKTr21nCm4KD8kmd5R3
6zcUTKf4be/+W1ysLGZDgi1HuWVpKS+x/yD7+1RcqRicmajEbABw/c5G/8xGZzAPFK8L6zWPnsbw
WCjtlc/v3NOZfefgSOk8ZpyhsR+B/kjJ/vLTOXfc6f/fPousq1w3TXk4LYx5Xd7a6IkuH/nMylTM
P2gdRlspOHIc3iT+kyI9jd1NNv5LpZvKdCT19fJpzl3A7LtWSkV1w+kCEhUt9CdE7v923NlXLY9V
aUEL5OePmyF99vwrr4o2/bCfPofZ19yHJDzixI63VZ2/Fll+IvQCTUwLCchzafV4ebMppOy2G+2H
PpKdvMRVEfjdfjAjdEyu+0IXKlyD/AAPqtK8opYOpxTdE9oFt2TXWfnHHqPVPkGWZLYWhI/iJNnW
0VbcZ0uCZOCmyW+sLM9MuOvLd0s5M3z/T1xsbw2034n/6Yv8sRH5S63Ef6xJgJ4riI/V7Gi65qdZ
0dTU2nc7EU+qrdmrCp12PNn4YYO9XPkpZ26wNmtosFYBhyAYyKxnwaaocaQ1/b1gp26SjbSyPy+f
Rj0zrM2DZl3sYIk5vSCYxMGP6LBByvRViZEFx235TFPIsQoksFrzRtxLTPwNNtdSNenHKgcabXdE
l54iT3Yigb9MSjBrNQSdgfy+/APPTEvabEzq/dJDW1DF2xKYSAwOo4BgPqjP+PuurM/PfHrzjNo0
M2kPh0ypUrzJOaruNVeOfG5Zo82GpbT3s2rMlYQC9rBO1hlKhoX/Wm1sssOQnqE9x2x6ZaA6dxmz
gaodhFDcRKZ5m4FPl921NZT/bXT9GgO+ja7uYHAsnd2YTI8Tyhdc6ssP99xvno1OriFi3Q7J3cMf
81BJ/pp15f3lQ5/7kmfjE+JDq7M1nqqsH/Lhc6SUDMtqdfng55bK8/RZQ/PpDzfA56cA+niVOYGj
O2ID1XJfXFlwnLk388hZJQa2bbh8mBEuSJ8Os5HnzuWff+7Q0/z/7Xm2heWpYpqF4ya59bphmajB
8fKhz2121dn3GgAxrOmphFvrV4TWYofNaZE+ujtYmOIpuQEY8g4OcG/uxisP+ty68qvn9e1qEuIn
4ijlI4NS4sCEcwzcB9S//G20scyFeq0tON2dH2a8eX5sb/pB2lQ0C5SRVJX+c0QGkogHK3+HPXDl
xTLO7MHU2VcMWCFo1YavuEWTtxsNy10nRvZcDwzHSntkH3bKjeEZumSwriUAb3Zx1w5s7z1gVZCZ
IwaYSusQklmwol2g9m79AdEBdKpAQ2xRVi3SVapAEyv0ll4HbiG5d0ryrxqpwSlgbBOvw3xgr3NK
rokdbEevv/HkzrHKZps10pun4gW2Qtia8ApBgEq0MNsk+ouZ6CUHXro0KOC6vFUQAFaKL2OMNFC6
a+KoRwku3C6Fz5L/8iO+npSkj8zY5Rpd+0zD/Bn/GsprYaTnWknqbFEF7hLppUp3rzvhDnTSjb/J
D8N9vyx2X3Polf7AmaFGnY1iSi144TWJnn190ptPJXMMWklXvqdzL8RsHMPjBMUTQ94WHi8lt010
JAJLW+I3pA4mbf7bWf4n4hbXtDBUP9tivFRV8mcGU0M0BoLdoJY8iGatG6jkCnKe6rZ5RLdw5YU/
14GdB+CiXTNwek4SXGeAFI8JYhWvrHsFJrBjIUnflB/Gplz+1xx3+Wvg+jZcqF7QhRWuWQDeL5H+
u8R/615r+OlnFm1fV/nt4K0KJm4Yu2hbj8Vt4/aEHhsxaW9S66/LCnFwYOLtB0lWe5hx7GYJAGWJ
bSV1Mivb13b6Hmb6PtMRM0WJDCY8jppFWUIKInkP+Mf4HmQdsRnJvS7030WNQ9HLtd+a6HfRiK46
m/JZhY2lOYP1DQg3kADb99mfyM4PLoZIcwhu5Cz6lIZy1bvNsBlNwHBCc0TRr0GQPOcQp2kLHXEk
rw2QQM2gPesVOOekwIDsKv9VZTHPO40zX0Z6XEVbSZB1Iz51HMjYHC+/0Gc+yXnaaUMMnGF6ZgS2
cOs39zJeFPM/9o3k+QxXR3Gs5jQxuzY2Selp8NZqfwN13E3j9uXff26B8bVB+fYi0bc3PVnQuhXO
QCcs3LTmotuMSzh2e7B3l89yZh3wtWz9dpLG4x59ncTMT7KbrwUO2stHPnP/v0bkb0eOfcNDbcKo
lVv2vkQiwgKbZDvlyqjxVZL8YS7+Wgt8O76KwLbKeo7flpUTQP7zFAMvIhs2UhxIBOrQ8JVYKKKV
JfmP+P5hmmAwHqUV2REpng4yLhBUZrBq+HbSJRayNYJib42G7FVRO+JU1PYhLqHhJratgdLC4db5
gbfoMnZIGDQtlUkXxM2S5J0XkDsY7CSM3yGwNegVeqssjUB1QuBdjcBF645Ecw7xCnPsXoYi1Q/F
ocA/Ry76q4lnyo7EAR80xC/FaaF9+QBpJMnFWI8hOkOUd/m5nFssfb1v325cIDCuuj2Z0dNiyV8S
PbpwV/WeMu9qwoqtL59Gm5YrPz2f2azVEg3RFx69a+FHRJ0VR+BST3Kk30dB9mpNzAQ8uYvQ6/8p
0iiI1Upw8Cmn3De3BrSXQSPirZh0SHYorS30UZ08roYcOaacWKTDdOGqlrFwtnG3CWFXVVa5q2OE
7W0OJM+OqxuRQboKwuciUd8ylUXI5Suzz4zw8lQn+nYD48TWyQbQ0q0Eyl2o6kM6wfWzTD3iH1pV
jThaefhE2Bx8b7lYZpogOKBT1mFsrQM/mDzJlEz+6JX2JmnVwSYvAUXz0cWLHisC20+jHdwQKS5p
VbIHqamvnFFLbGi10SugWcd3QdEoso9VQk7RVw8bU2in0cN+7tcDbfkBhFTIVqq3XDTJnSNasgus
KiO0VXfvojbdGF7yXvTmcQRsGOFyIXvgtgm7z0rBP+YK8QZp9m+SZf8KfdhFtbTyEwNfP+29Mof1
YQ0PHVEBykR9A5hXYMpWrcVQEWYadOoiIG5hMfg2rBHMLAGmVVW2OETyF8zaPSvow6jI2CLaW6MT
D5WbOOkkd21066mO+784Zg6+HWFPI2oSKCdkY+N28tX4lSRWNnSnXBmbRTYF0F5+pmcGK3n6/7dH
qsm4QWHUIiaMNqqXP4+NfxuyU7989HND+TxSGkOcXllRlm1NK0c/YmvewraxCXrtU9hJ2dKAYbpK
DQk5rYiRZebuMivGK1u9s2efbSjCAqpaoeXZV/uofkrRrDab6D7fX19RnRtU5Olb+XYDCUgf67Is
s63dGeVCgrq46DA7rNqWnQjAgJWRdNFSZCzq+ilfohBbV65PncaW5PJNnubeH8Ybeb4E7xVyQ0w5
hdFZqIu07w9GJr+YavxkxOq1WzkNXj+dZDao2TWLyaaup1vZrbWNtrV23UZyBALB/3AVROTNxhaE
YbYoKkp+oPU3aVyzYWIXbVt/XUX6vHwK8eOczzlmZUX8Ma4vA7bf1gYMWPski2OvS8u8slnzF2wo
C0yhBPFIycNo4EGCQmE0Fa4Pf1+zmx+fe/g7nsQqHSYElEET125txptMuYuyZ9E+x1oGN07fJm2P
qRa6nNg3Gj6pwNoE44vfYk9GMT6SPtcliOm1YFllu77LoRvAQIhzB+fhqrCta0uFnx4a1zurdeCP
w/EXpOnW7fxb+LcbqUnuQKJfmel+HDs4/GwxWEOeb0tvEkS48t7GHiNIJy8T5eHK49J/nEk5wWxw
Kl1NruM0xa0MOLj03Y1KWmEp1FPVUXRmGgEOgr1A7pcxKd0n8MAQx2qjdQj8kncj/MCFa8jeKg8n
iSMh6jejztakMUfENO2vRGtsNivlvd/V4MyypTrq91Jt3iGBwZoo0nKpGN5fS9VempIYZ11/C2z9
YTSLh8IIf0t9B4SwIbWg8bznhlbJWrXGZ7lP/1ksnuiPVZsGawg+Y7GzfVLiKAo8R1KLqDi0Pwi0
2dW5hD+O+oZZk6AhOigq9qOHZpV0VEEWtv5QhG220mObzJXAWmFnvLMVRV1ILVROLuSWIKydqxav
AsTB2rATa9NG8Q6LEcYWQPMOAB+csq2ARGz1r1bmQvbWLLEg2jtbNXXkEybRI5sakreWJBTX8/c2
E6AZ+o+SitHEgztrdO/9WB8DqSeAZvxMu+LZL+BBqcATyTT+8If4uU+o1ElxJjtVEex6j4GvaivA
7A17ONh8ekhUQJgozcpKJr1Zk50kLXsaKjqGvfbZmMo2sZS1XHtbbHt3rdSRNU47E7x7ShiCuk8s
khTVLjmQvPdkJuRG4K977ztFAcnelcTTWQ+NC87SG+LpjmO6zwP2eUl26ALaeHIJncHUqNqQ2ZMC
56pG1hktMNfRJGGLEKdaZLjbLThIQ0AwUX3v293RiMdTb9T3oW68Egv00cMhwCboQRIY7ju9fAjr
5rduaCeR1v+kwi0XldL8QhXKEsVV7ivJXauDqjoace+bvAg25KUADZDbIyECx1oppUXVyV+VoaVc
TqyNxnuuBZaS0kw/9DLYABO4b1LjJIi1jYxBW/keGYMpYdohMY25Av47BCmqFDVgaIm4Ayw4ktrf
0YhHVUtZgwDCbZqB5UXv9dAEZJYzIwHNUR5s19SXBFg5eZjCM83+5NicUEeSrJhQ+vCLPFzhBdCQ
BocHXS8+9cD6ILWUtXNZ/dVRD5DVmDervPHxpLNOCy3Ah9wAaZmZIBPK0Nszaey1ENZGTt5nERRv
SgutpLf+AVy6lYqIZnjnP5RKemt2irkwMfqQundPoNZDzPe/lIGgYfnK9q1lOB1puDj9wBdNmGEJ
x83KF3UMjRverT2xsgDywhA9aDLNthhFfkd2nA2/Z1V66Rvgr2SpNcFbWvnRaqzMdFXCHujKdG9K
xg5q5o1tBU6j9IRqGph8o25ZKuMxc6vHoBWTCQBX71g7IQD/1B5R/ov6M67Sx8KrSCUlo3Hsi+1o
kyk4iuiJLBUiGcb4VSqzd93tX5omwlVRgtChtwOwznpIeSVzT7WXfcJ8HShbPpg3vSy3oz++0/mb
3sgIfHp670fm316lEFIopqMp+LumEUXx4mXfQAaPpfEvwZLjdpTtQ5h7n5hUbwcSDZZp199GnQTH
1J7Y7yOG2e7RGOtDoLN6h4EdLMtSfRAt1tnOyqlz2oBSyh5bVANdP1fKai1Z403vayuGvIPwml2W
p8/DUG069SvjF8CXn9+1bvre5pQFNP9TE7BrFC38l9b84erd3jax2aqwwr1spRrdvVHV7zUoaK0D
PNKr9W0jA9glGdsNY8p9UYV3vQbjZOIsdUHrr2pFefGK8RjW9toGR0mGG/QZnNTrHOr/YmjSTxoT
/2qb4FKCkuSVapPeAuOAHJlwQl+V4wsOVWUBwJU0rGh4tRsX4nwBQ171tXoRTA+xcL0JRviiViB+
ITdgeSOng1z09lCqA5nHPaCOJnaCcGr1mdylSkpv8hFAsD6QZWfDEPbXrUxgs9WuqPxS5hI3ehXd
m13yV1erD2aanndX3LiGcZOArbKzYC9Xyl9YpTs5H6hRwbMtCZa2pPbJ66HhlgECimb48A1AR0yA
m8EejwVxkWtiHgjMYnOYKPD9lJLwK4aa33rOxqV08d8SCuJFRE4wcKDkRroKwFnO/yhq+YjLf9t4
2j6I/I58wYbJAkpbKjZgdCEnJDktKcyaCqALeGDpquLNLwlFaNto0RLnsurT9F3W5EM+xa3AvfWW
nZ6+RUOEMsQtjzWs4Cs1lZ/L2YY916HD3IuE3aBgg6nV/yF3YxOurF2JCmQpnZg3tv+p9cSJZmsm
gsmUUp0EqyXZ5Gn+GDVXVks/7xQ48my51OghpNOK3Yhxqm/EetyKnXonnfRltCF398oy+ueaMmeZ
rZn6SnEleygy1MSMT8W49LbKVlr+Gf1l+zH+cxeTh+j/w//w48aA801r7W/7H3tMpHqoqQkkzVBv
kqB/jhpyJvr8XTIZCsOUnMjifrDqcpHh672y5/lZkWTY87YsjWtkFCFtFH9nnVJSad7ST49gnHot
/pWeE9+LJVi2VxZIH9HNZPuYouvirQ73AY7NbdEuxjUAwpW38q9tkc6sVrXZPix0FUGAnD51ijG9
VpDHyFHXhONXjbyqY9P8tJqh2OZFWQLgzXFtq21xbKsc6GVoAP23yRy6vHQ+tzKfPZQANGATauzW
cvESJief2FRxtQZsnblQe/r/t0fe0azOYFFFW6pP7xG0umWVstJMjJteV6keCq9iPzWQXIdoI8rq
02hwyTB0VpHMA5qCsk1BDoVhvkcayALJKw764D1K1EhVuXxMleIjB4RMSodYRAVElCGLbgeIJh7i
VQH+Z2G10Js90BR9/mYRUTaMxj4tCwgAun9U0uAmScoHmZB62PDMlEJfy5m7C8oQhLvgZyLUKdOb
uAI7UWnWllSITa6bgAPNmB2bjGe6km/sQSEu1X6tAvmGOMntSEpKbBAu4Gr50YyzfQkRO3Z7oq9q
kswwadjaS5k1+zzVN5oFgK4us02kZlO2WneA2mOuB7079qrylErqfWtNLFTtYxDFLz3PTjKpP7nx
WSfqldfgzKhpzW2oVI0MIFtDtmWD+gFveSutofpovwBLruQDsC3r9vILN71Y/1MeMKz5K0G+91g1
bOqdQD1OIa1mf00Of+7Is/oKs59seQS6b706AqsBxGdoXy//6Km08L8/2v4qc357j80hq0OpxUgL
Qfd50DNMHeqH7zVvnlSmqzajcOfpH62fXJkBpinkp/PNBoiuApg7ujjihNtXrKn9+1yJN8KQafGJ
+qWvAYxdvrKflU3snGflGpB5pZGMzGKU7af3tQIrUia/2QVhMfKHO7+MWkit3UqKsBjayUmN6Y1h
niAJhB50boePpqecOrfZl+NwIAMVvkXUvsZxfK2afG4+nDtc1VKTybcCvZ6wn9jlm+A0dAvC+bCD
voCGuNWuvUI/e2nBzM7qPpLIWBMpqBfY5/0qVej2mXsUqu47EEdgYVkYr0pDuwcH8Q7NZHP5IZx5
3HO/a8Mm3y0GldpnB5JbC6cATV8HKlquLKu7JRrnynv11bP64cWau12JHzJzW3Am4p5us4/+RtlC
Mvsz7k1HXoXr9HhN4f2zwoU7OVtdGD38eiHR7g8b0JeV9qvomzvPjv7liXxoPQ84VvjbC0KyHyl+
ZP4twRJPVZw8G4X8UpfyfV16AD1IPv5v93g20SVsWDPQtFP1VWxq+bPOXgirphW1t7uny6f4cjL8
dHdn013c9Po44LrfipIvohXLsfe3XUdFyTZ3XUaYuE5DgtzxlTq4+768Sw6BjUBF3yuZyNYWrC6X
2DK5dwXoywJwR6yB7JiQSVLgGIw7WRpmK1NSWNvLv0ZZ+myJ/OyIEB6nmJuBJD2A//6RIKi7SlOd
WHh0jQEIp5GETTjNQXnLNxXAK/hSOiO7YTlmrx+LoiPutt+0XQXMyyQ5sTbMhSES8oOjB1hkNzah
eh2b0inhoFmAMdrV8NvbrihWfsy++/Id/LFAzUszG8JpiJUtuKgMjhE7xk7OFkRkPdLAX0sp29LL
J5m+5Z+e0mxwFbDlciHTyGjYFKreSWPbRFiHzV6EYtJa8a4tsKdf/dOJZkNrYiV1Ahw4/bJraJtJ
WFObC67FSTbD76tu+TOLrLm3V4I3nOYyuwVaPXWwmFbxRDQvceZTt/6yhVzzaP08w9rm7P2uE5f0
XOotBDVrr2gmniA7LS8/lDMz7NycaeVaYOkUL7bhDnOmEzlTzwC33JUl97nDz545+/sgEzYvVhHq
+zB7j8ndzNlvI8SF04gOdKNR4Lp8KT9jJNjozJ57OrhdJ9mgM71/3m15Qxedt2oF9xWBq7xOV1jo
1ixV85fxJbjB8f4RPOF9WAaba3vgM5/R3K+ZFqPrS7oyyeTbo52ajksSr+3KSyWQrtzQM/uGuVuz
V+Q0HlpuqC9Fq7hsT1YuHhS5vjIjnjv8NFN+W3BlyugWROjglQ/I966g7YBW0pNrko5zN2j6/7fD
9wA8es8MEF6MBw9AEtgouCJObKZXbs+ZMcaYzX6lF0lQITkB2XZHtbM2YUuscaNWBeJ3bdvlMQza
6r8o6wzbmE1tNhYDUyaOeauJG8PdKt1zar1cfpfP3ajZF28FamHRQMi2QRYcVU//xV6awbk8aibI
u8vnOFeImDsxFdkwhEZlaltvurU67cZXtNJW3rHbELqynvzZ0uqaPftLGfzDqPylKf327JHq65YO
kHSb1hbNSX94B3q9FqABXYncpJgY00UQdb9w2z2QGnk7hXG2kb4Ma+/Gi2v8z4oTEvHDgnBcdIxb
K8MOSJMkQhF2BSkCQLNQaG57shPgI64kYnLJdTHRltrrK3fszEBszEYYcnLiAtptBLSEnOVF8OE6
+cbdyZ+I2jwVSFG8hhR2xax37vnMPaHsRbJEHhGJtxvzjQRCUGJLEayUh2qlLNVFuXQfTGPd/U6u
nPDLhfbDI5o7Rampub1vYM3Vonw7xMOrq0UvZlRSc82aF9fKKsR3CUmQsd3fyb1NMUAFmVnksKgz
EEGE9BEir7Id60sY1RUk0ZUGO2TRFUgoDM2+11IBpxH9NbmqsAKpWmbtGhzwZ+tW20ihJTT6h1QU
qpO3kbFTZfXoTll4NGCk0iZx0raA4OG/abvkGBf6exiL4QCQEEyylR3pr+ekI9JBszLq4mW77/r/
x96ZNbetZNn6r3Scd5xGAgkg0dFVD5wpUhQ1WZZfELItYx4T86+/H12uLltVtm/X670n4jjClkQR
BJDIvfda60s/mp21sd3hN+FOP7k13zpeVUWHxAy50JxI7V2zezDJ5Sahk9hiVf2mWP/ZLv6rsuy7
m4Ukw1J3k+Bq/gQUQF9NS/0SLQEar2iL3TITjF7GdbuM1r9znv7kynbeLJymm9vkMLMWdNW5MZ9l
++8eyZtFMu0EwdZdCyL+ultba7FjirOOtz3czsW4VEQYRVDZFsm1+bvfeFkj/9VV/GbtnDzojn3K
lkZ9GNbprryuniRkV/J5mEEeguV09+vVwLo8FP/VL7rsP787SUnfyFz6BEDJLUwGcoByvMmcKJuc
JmA0a289LwUj18X4SL8KCRu9zPlcXFuL6ppg0N9se366TLzdY6Fls2zHI+4oWzZHcz0w4F2k1+4+
emdci+V0pOF7E66s3xz2v3ahuf5bp6zdx7mWF2/dRbXOXExvow2ot4W4CjhI77W4jTe/PbifXJdv
DbNtKFUsKxoDF8j4UmzcJQM4iGjU0Q9ina1rRm/7f3P/9tZEOwQVkVTpiFxCiyenJxm164PDVNib
cRpWv75qfnZAb3ZYvemQyC4I0wEPerQtexvT8f71S/9kZXprkO0JeATNg7wbmtJg9ks/E8vWcZia
2b958z/ZHso3q0TLbqoeZIA6XTDFmj+NAQCX+Muv3/5PbqevmqDvbie3lqocLkq0ofkUTceptuH8
MhsbCPj0jN8cwc/ulreOWWVGBcZIDkF88t93p8uS6q9DPOWrivyudGWuUOUyD/3NOfnZJ/ZmjbDS
yu4yTXRMi3YiDeSaWFFvcH7jZ/rZq7+59WtTxbZweHUYTf5OCFIMXYHy1y/G8jfV9M+u1zdbnkQi
dIRHne1mF+UUmlflPfz6fH8du/yL9fOtnZUZpm1ktmIhAe+ASXWZkZw+EGDsCZiwE4NUL19CSiFw
foM5fyEttST9fxUiMQEt3kQHeOMrpM4LAQoztg5yyG97bS0cci7K0FnHbXWfGN468OarbM7OvW2t
u3ZPX3fx60P4yYfz1gXbm3UwywKrGvqKVZEigHd/c9385GZ4a3wtI3Ko+x6LAByJEXStsWo9A6pc
TBpu+W+++8s68t0NV2Cnh8WXkRzWXEn/s8vD69cfy8/e/Jtlgv4jAxrSpXbSTZZ5Yy7t5iODmMT9
6EzbX/+Kn33yl3//7r0Tq2bV9cX4HilmWaoMaZuBJP31i//ktvqqG//uxaEvNyFzUVR5RBL3ZbJR
c7sk5H7z9eX/89P4X+Fref7bJa7/+t/8/VNZTQ2N/PbNX/96HX9qSo3m4b8vP/Y/3/bjD/31pnot
7tvm9bW9fqnefucPP8jrf/v9q5f25Ye/QFmI2+m2e22mu1fdZe3XX8I7vXzn/+0X/+P166s8TNXr
X/74VHZFe3m1MC6LP759af/5L3+Ii8T1P79//W9fPL3k/NwWIUTx8k8/8Pqi27/8YTjun5IBFbQU
IngdT13GEcPr1y+54k+mcp40TcuE3+tfdIhF2bTRX/5QfzoORCKfr5kWZmLJO4AxdvmS+FOQ93j5
z1aCFGr6Z39/az+cpH+ctP8ouvxcol7Rl2P5qhj+x4LluKbrIeEDbW4BSHTNf1KpEjpdez5EINus
22uiJpOldArryi9Jvu/zPt20bZUdGxddl05LWS2bWreHLotzgJ9TBJssN6Z1Pwv52Ewkt5dkOx0L
5SfkjvcXhdcQ5NAix7a/l2rSVwkCqBUARglks/Zum7ArTjpS8RnTSvYI6gVS5gRF4XNFgQ1euvXP
oTUQRjdNSBdjGVj3QxYmhB9fJJGLMhnTm6bTGvSn3Yd3sR5r9HdO+i6BbIG1ga51bdri5ANHXVGd
p7dG7qSnAuHIFaeHWPWxhxI9MCknbS+uzn4Y9mffRTjeSA+O11zgEVNZNTgXyb9EqJQKXSz1HJr3
iPeCHYBefSJUInyvza494T2I0S4RxrgOqEE/a+UkN1Xj1xuZqvxUW24P5MaL3oMCgO9oegEMhrAQ
j6IE8me5FhPiGUieNZreSyO7kL4YYv+6tYZokZdjuFcuxF09OOGZ8jLZabZ3mzKawhurTHmq1YYg
Jbu2nbNIRH4MiCHeTgkBQ1NdOB9QhUBSUnWCmkmZwYEun/+s/bABPDdjPLCx1h2kq/2rcPT0RiVR
fxSImD4YReEdknRy7xDy6TUvNlJQ48nJioDyVtniriIbDwACLt2XuenKx7kQ3Z5RavZUe8rcg++s
d0Bh2Pz6nrFzBxE+I9jqANnDQYJqMzur2a6yu7YPocAx4/2UdWDZRT9pkEEuAFom2jAyiqzbudEA
tFvP09Z1u+yu6DzzJu5L/zQZZU3uPgljlGvANSeN0g9kaYLoufYJqp8yA/S8SoxzH7jxJyQR/ips
cpg2hZ2NwaKDvvYpDGDlNPUEyVYP2ECrmYCbvIS/rUpsIX2O3qGw5/48BTw5V0NINjk8ed9c+nZp
rbIwlac2N0GwOiNjUOFPybWf1+CdScAnYFWnfrQPutQ7K9XZWy6K6AGOJh2+2URmQPLX9KFpZ4R7
ksmqt0Uc53ioj8vKf2lNGe2R/Fkpmo9gfgppGGn6BFmsV/EUAmbFGI4DwkY3cdNFsftFyipClhW0
ekVuD2q2wiq9ZYtg0wJxkbnY6VMUwl5HBtbCBIq1L6OgeBqdJiXqP3RktR49z+zwxmTlU+037U0S
Vt7OqrN4rwo/uvbGxiKhP09vImsw0Zn2UbyfDP4ugt4/R5EBza2gvwAgLnHaG1tE4wqbWPji2PiR
p5m1IO9nfcya+qJlnHmTVpz6w6r3kEqCo4+iF1MAfGUBD18QeZrXoqvDE4QnMrVNt+NPPeXkKIUg
Noq8a29kPyd4yMCoPHmjLPyFyV7yVM5p+TRGOUdWVw6fnjnypgwrZl2aPDfaZ2xLnqxGERU3Ecre
LPgs8ydhZM0Tdmp931RTPCwJ38DkZjfmdIP7eSwBXmXgWua46x8j32yq64LyndvNq+H1YcgmeklC
PXpEwZSQBg7bpUaNij2L6Z2ftKi3O7xsIeiqz0Njuc51blmSfvuAnnXZNkLYa14wnj+EaXA5rK+n
2JLM3NcVq16JrrG76BSNKb0ZxJBlzPFgedwTR62hA/qWcW96cfrsB6ldAQVsmufQqcVhGAvzDL/Z
ubEmU1yJoAqnSzPMQaVuzNDdpEYy1DXo8OKxHh9UYOb7wkXqvqhQUD9JtkcPaSi6q7qC4mxErbV2
Ct8gDyL0dzCMp5OVd+a95dTVUxIaybwcQJDcOqYP3trx02OK5w92TKubj2NWyrVI+mgl65hr0THS
8XPsytYiOuwrodAb52RhVGPzblTgMREAzQCVMG+RljHKjIZFlZDhMM5zsRLm7K2klyevWjo1IFNd
yJu5IUN3JYe4G46hamLGKnXqvFNweD5mXqS4TyzGSAhdnQa9aY1X62Bnhv1ao0solmNU5Wikk6mY
l+wpZLcxg27uPlVANNpNMQj6p2YBBnQ59zhy9nNev+gJ2WvnXZ5abt3UkFlmr7cXRjZDhhpiraE7
WENcHz2sBupyHWe6OuMagJln6JhFRBUVVmYXIMZhhnMLfbRLuIBL6u94YYdVcoxLk1ZJk9b0VI1y
DgEWp1a86jGngbDxRt+5CYVVPqDcJHAxr1SfXfVaMbWI8yHzYK22vrjyZhByXxQB6WA7xqxBeZoB
uxF54t+VMhI2xYhn55vIGw3vXmYjyF83HPChdfXoTJumBwF99voRhicgq6YP7Y1h2+op7FTw4Mde
v6981u+1njrzUZYRtwwgR2OXz4VBQ5yE5mzZq0A4z1jdzAsSpy6zxziro+nKxP5mPzNCtiEh+kOX
LJIhtAlbiL36pavtGiE3GLOVPZiQ2VLFGQqDSN84ocLu7hWj9Xmm6/0ZTl0dYwY0cmvpuqq7jxrt
rsK2rndhEhILJRL2+bJvYRllOgAxqLQeafqyXSA6eqjeGz2nCBZamX3sIn0RtdTN2R7F/E6MNRBk
dZHxumViXFBq5q7tTV0DRxr6tarr4hxChzzYEKCYksNW3PtD7u4sCHJrQzclTKEEaf8ckt1Qi6hH
AqvS69nJxak1ASFPE6zUFEnic9E39Wk0rAQAemnvEtH0z07YBI9FkiFSDsAtroc0D95XzlSvcNuO
nyPHLx8918YAOVoRgBqvnc5V0cKrqS2CbMEevrP7tkj5/CZ3H/CU3fdC6cdGB0ovSkfSUfWqZBNI
wJCgmJMJjmAc30TFKB/LzHWvDTkZmyGVPZbHRF07o0/mBJP6TQxPbxMgFPa94uRU5pXNFu0pFHmO
9jdEK51Zg/tcyRj70xR42yzwNa4Q4UFqzwcS8Y053oZD1ezUhfDiul60Z0nzlmndckm4ed3sfLdq
90Fb+Tt31ODeRQokWwxd9Ry62oFPVEp3geZ5fB9FCXYsAQXkPjFnVMukI5RAxbQK0vXUVBE0yjLG
eFW2iNxZXK32imfgTJq/V+acH7fjgdhaXXk/O6JnfkFKVpNKZyN7u3oICzN7tbJCv8+aanzWGooJ
I4FwhIDZjs7nvDfEx5TcrdvZmZzr1DLo8McBKGvIAWsUldVxIgvqbgZLfAv/qzpleRnchl7UrRtz
nNcDQ6hdEuEIi+002ljoLTZ569vbPFTJKtUOJPME5jW+gHA92Em3cederQLb96HoRNkyLOj8w5eb
F2lqm6sgEN5NMnrpVesMM6Zqg6zZSMz3Xm6YOwhK3aYjU3/VF3mxzdOk3Zldb5P7l1hLkzDGdemb
5pIyM16pKf5iU0WsTByeMKoVYMMJAA2xY1zyM0r/ZVl2QB1R1i4Kz9If66nvH4XIxg3a62wl01Td
ZrNyn4yvWDqWMnw5rbdVuA+WU4WqZGjcmgisTNx6g/bFwquC6lrRQD7ElnKPlY0cdMwMf62A0Z3j
ykg+xX2VPXbBHJ10Koxnm5c5Glbqn7COuMQupC6eOxFem4MZbWmtVc/5UHdXHSSbk5Wo6DaPi7gd
txfDU2YeirwiW4367R7JTr2pikJtszicGTk5+QFc77yFlOV/Sct8+uLUYbFpdA53UVuWvQN0ZD6q
vCr22WAFp8aGJjoF47TBuVJea9f5bBRm+a6GwIO1mSmTSccHDqUcPyRD697YlavFYgz8+SO2d2tP
7wkXr5uZ+A0DEIkLwoH8T43N7iC3BNzjQDVHTwZsC/B/9/Uqz+pBrHJdimtWR8yHQ3AhPlP2vV4y
8s469N17t4+NmzpSCNiEFiUW/iQEdVmTrb1terIvFoGXjjCm3Wlph4Z1aCvpQNaBuhb0DuZ+9mkW
yW1R/9DzfCq3lAoYjDXsxHtR8YRaRFGlb6TThVtW5oa9fDQe+qmCXFpM3HuJNXT7ThvmeTD9ZpM0
wttEMM73ZmY3e7wEaoMZzNhMZdSvW9ttngwgPf7CkaRENEnNfroRuXffjzm7mKjIxqspBRdtOKMA
F0hYiJHG9bqb5/aWpPnkrPnOdW35xik1w2Qbmo0gjUXMT6JE0yymIT3EVZacBA+hZQFGcxslWUti
tl+u2Gn7jPWM6UWxcEBZ9yHTphDxWNfw+KHQc9eIrtyTizFkH+hYnry6wQuSO5O57Pyi2LAxsB+G
oC62KQ/azRggYbbmth4A8VX+1mrbhgeozDaALSegbg6EdJnHTgbwvqk+d3M52hsVURYtBMsTwOzJ
P0Gkt1blkEH/jit3k3K+ryoRB5vKqB04xkho29B9itlEXeU8Y68VkVjIJfR4JaZIXbVjl63yQfdg
ndE8zf4k3yd4rAkmqhpkKIDYhau8Df+7V9SX6b20ArHve9NadZRYe+adwZHLCDScDsUh8gyL7Ylf
rEMXMqETIWcI29Jfuw3lmXZJM9IiK5YRde47Jw95PLQEAhoMys9JmHs7x6chRzNi+khngL1spPQu
crpuhwd+wl0Fc3ceA3NVppc1uBrIC+zywDyVFdpItv9YR5LRfCrbcbivUo9pmoLOUyWqeXVT7nNy
yuGhXVyBcyX1fnQSjwd/XoefsMSZyyhqxo8sD+laSpBRZsXoGjSpRO2fNmtFtxBM31y0WzCw+oEa
fLgqwbxt7UhAhbYYGr+jGZOfK6LYJaZRp7sRHXKOnkTGu0jn8SZL6mzlJaO8K9IuxghJITn2pdjZ
oVut4yDkckrlXF/6AZeec1NuJTjngy08b1sUibMMmxDdn9v0GxQ1Yh34MULB0aMQqATlljLKCMvx
2BAqleQPMrJyb8HSXcOKD3FPBKM1HZrYMdZtY0u8e1rvQr9KXySktPtWpRSyjSCtsaT0wbUEhXDI
c+Ny9uwJtrFOb+saBwoAsIs59oKv05maPoSd396UGNlOYxwV5cKYs3DfxbYNDFYBQo/GOV0raVdP
EC7Kfa4urXPiQq5GF5MpZxwzXtxVOPdm72jVHjLXzIKZarKvYnYeDpdEraE7oz/WN+zLAS5Bvj2y
Wxt2iNPt55kbZ1PGdvxQx3192SVKnmY4qs7DmKf3ZaHD+UK8Sz1g7bmzLDL6KF2R6VWFFxHWhis4
FlT2xTqQk76xVTid4hnVvasrjIeg7Zp0UTSzf0eFgHWzDHVw05MiixewkF9MNwZLW/fteLL7rrgq
QaY+IUwcXrGcZkha0ddembVPny3SAxgyqt11WhrxIZV5dEvjhl5HYyTnRmRqH4sJb08wTXdWFoQn
wcb1IQrnHii1UazdKus/t4kwt60XTodeEzwyT3G9HSqjuDVqc3gd+g6YZxX5J9sfo6e0Kqu111kN
HFZurA6G4VoGrC5UIjGplfOIIcFTsYG/ZWKQuLSr0CZJCSuplnRV4Dw07+eCN05bKz58PS5qxOQw
NBNU+NRu6/tCDtGTl0/1/VAEF5CjtPuzS1Da2ipG94tCTb5whmi4Lrme7v3K8/82/vnWK/6hDfo/
Tej/R3rVF9n3z3vV59em+6FTffn2b51qV/3p0oVWDiu1dNB60XP+1qlWdKotZZnikrAqybmmif2t
U22Yf5q2b3mYLTxbKk85DC++taoNof60L31sRWFkKukjk/pf9Krpb/+gTXBtV9mI9IkwsXgPAmDy
j3OStnNCk+jbHuimEXjZ2rS7crqOJE+seyuBv0fHyDCS/BCMRU3Gip8LwrWbMYJ7r6UA+ckNm6Us
bk4xmqdOpm4VLlmiy26VVvOEg02wQgOai90epT5bXiDpqnEG93M0G/Q5Fj1O06ZfmGzjLzZOzCFG
UPqUmUUE6DmaeJWTSGeyhA5ebIBOQy6pbUToQTOyeCQ5XtkNt9c0mDRBdOZ9HjTE6Xd+U5b1dS6A
pupVSSPYuRuaMvHfDZI+lb/ww6ImSLCoooms7TJX79UkXbtY2BVa+GghQ1fqj1oVDcz0KqnQey8Q
Yicp0R/VmOXnESz1aNPkAH8zrn0RGRX4scKIPsErzMGX+wQW1ARSZKSTP4rBTJO7MAoTcT2qqixJ
WwjjxiHIRkded5JJOgT3gVWlxAuUPY+DPUsUfcCFpkGWjStzmNrwvWOYcnoMs8F2n4pIiry8noY6
q76UmgrzbHI03X0rxnZc9lEt/ccgIV86vMlCa3ajlZnBKUkXcxRZdrO0XH+cbkyzKRqY7QzIhqOS
6dx8wMccmOz4Un9M3k9tSqHjV3FhPjoua/dzTDRsnq6ioGxoX9dR7J8o9qTeTrMAshPVniz2kxp0
90XAmS7v6AyVzsEF1+bddI2Ksnlh0Mqq9SbLrdG9TlQSUJ5b6eyw6rfFODt3KS3/GBBmbYKnNegV
Fa6qKJcjg53yUzxOCVnLHYEKULR9zf6BPAGGRVuHsW5Sb1DHxWm9DYPREYeiaQPjuYjCie2HrJzo
mKRjbK1mX6vumj2CneGYr1IGw4qHH73mIrFu2cqN1AdpYVQQk4u4W8e2xQAkLsYwemdGAZlyXwVM
+SJnu2BdzzLPCMxvVDzt3dbI25WvmG+sat8fSvqpfThdhbNdkBrCdJv+UoH+4gEXfCR2jqw7/0Xn
PFGelAUO/JGyoHJXbjpG6jyk9ArSlV2GM1p1mQ0tzZPZCKz+6HpmOMB1zUb21dAWRTYf/NA2CFuq
vDa8ztxono4uZsKCVoxwImbGVaNOvpH0BeBLc4jMpWGmkdw4huuY4DxaCqTRLIZuaWXkC34Je9n4
myBrhuwGLwVkQTsmC2szilqqbdJPoTjOdi1jZgRm4l21na4DqK2eHN5RnXjujtsiaw5GRnfrU+JU
s6ZqMdvuqFRMz9Nwpi6+iPtKnN98rol9a5S9HQCOziSxD0PvhhKkddoM+VGxMPbFIm/KsbjOjIDy
PqAaslaNKj30TA3U9Fdp11Z+PRXepa5WJDKt4n72v7ZXScOgI9H0uTgS3JLhmQ+Vww5/DMcgXTqd
635qigzhEFg159YNJ5QmTM+6YTxXZTeBvOdAx+GlAu8nrYUL/TY7Otzo7S7qA8fbpiYxOJt5aIvs
QxTXUflpiPvYOTZ2behlWCtNOFZgMcZxB1mV1nJOaTmnCyuwvPEdgRjDi0cD07oqB2aFal0os5r5
dFDAElLuURey2ijXqraz5bIQLOjh1QvlyhDNaQqFxF8N9MnSZ1U2IvjsDkHhvE7kFeFAaS2ZtMHR
DcesoHQhqM1Nz9Idm8bAPj83XtOtjK7UWbU0ROVV+8is3WFTp7527jzUQ6SEMR2IoP5Fph99sRqa
LHijaIPYYGHdvuHBYHlR4C4Zb8Yzo5d+Ts1NXLcxSjvtVeadSDplHhsYOemarFEWVEN4cwspS3Rl
DVku6gRZLl5QuMQ1K+Wx3CxSzzdKeqTs9mlBOrULIG3OZo2ionENT50qGuWEPeZjA1yERCV1aqQr
XTjwDo25h7ydXJ9QWaPu6iuI7HGgrhVNt+Z+SOpe62t8Txcoc1b7IfvyJubBcO2RmVue8zmfKFtE
NTIkXFjtVOQfApVHxi4wei+6Z0bkMPkzyGzmzhscTxNokWj8u4RW+H5OKF5YkYk4r/zCntp62Qw9
jaSW4F/PvE2Fikl9YmZNkATpCWkml8M4h9EN6zmHR5DDPBvPLJCRWo9ouHwKUGcOGE1IgnWmviGb
jJ5xRnKaUxudqZdeBug9XFD0oDlZFHCc+XBthnMzn0bRDy5xuTmLob1oqNkKBIi6SkgilMkuGsDN
L9igjxSwOURzmjgJOXVg/YCgxiSsDb4u5m3StVb4aDI781acM1pLK60t4DR8bqH3lA1+Exn4gquK
VmFRVyEba1mluvvAtl6qaEl4Tl/xUNFYJnHfVu4dfYfJ2hmeTKZ9MBXKfmkSg6ZZ3Yp0ODJF7IaH
Ju8ikCrZJNmRsEuqw+UYEA3xLnaKgcJgYiQmglUcmal85Ykc9w9Z2pruquRnuHPVmHtmu43LiEbx
qnQpqrbm5M3K2zpWx1RzbSSl1+fb1OvcZslzHWL2kAZTtqfFP9hkMoRhFn26XCUeuY1sMRpnPbEG
0AHtbGuivZ0FXpF8ti7bu6OomXGKheO6SdiuTZ/hWbnmfdMM+o2W5mvI7T9EB65SpCuZthQ2e0Ka
Am9z4NpoYE9Fu3BNzMhZlP2dnSNbsy79aD8AzykSL75KhL9h27JXBoGOtI02Ir2EeyQeQRfkRe6q
kukuI+T+UKXTLkZ8j4D+d5b/H/WHX9+p6/imi+iUNFcpLnvS7+Qzvts2UlIprePQ1PT0inBFFZg9
G2GGfmmgOXH73Y78W23yvSSDHXj1/Ufjm5bgWYPUjTxQz/tnE7VVsDFMxnU/Cn8vmoG57eCTrLGU
Xe5fKlUUBkHFvfbr3/vmQH3TRwHiOmyDfddCDvJG52R1Tl91zCVWjs4EJPSpOddKzGcTet7amPvs
f3ec//T73gi2UEf4hnJIPDTayLpzJxpWlqd5xvsEPB0r3ZLM003m7t84SuoHXLm2sHGF/Hg669Jo
gEe4jFyVjommmcWGXrzcmCMgeBGmxfrXv+/N2bwcpVLS9G1JT9d03grs80xHBRUVebt21NA+jgu1
MgJf3pR1ZJxrmlkS24BXRr+5w35Ue7l/+70+F66vTEkT6s3ZrEQkAUyFek0UE06DaEzupk7Ux8qv
1fbXh/jG7u+SAMbcmrhyHxnf5cpBx/T9LWJNtu6KNGgw++PthP61R4a08ib9Ornjg910S9rjS6/I
V8aQ9ks36j+WCof3PHnfMD3/v7L/w7oooH9e2T82Xdi9TN8X919/4u8yNPtPNGYsYZ6yLKQDF3vU
t+LeUX9KH5a6Z5vICRCAUcD/vbi3qe6p6C9fdOkAcG7/Udzb8k/+GQGb7Vom8E7QSP+L4v5Hj5sr
vYvQjXhO5TqOY/F4+PEamkyT+qlO7bVXeHqV0jM+V4OBUYon1zYws+a+Zvy25P38Lp/3R9Hlt9+M
3w3DlskC+FYfWbptL+VgWGumlj7qWylqtgoUCL+5I9+sBF+PkGceHQzp8Dh566cUfamnyo/RcPRJ
AvMaDipxrdhJthRT+YOfl8Y5l3X08N1l8C8eJ8gufnygXM446kNLCM+GGcej/MePlgFCUkVJMmM6
ipzkkpPs2cu6i0l9SjMzSB6HwsPSEdY8csOxrD5KjV5knSu0ZXei0oE2KVZFR4TKoC3S7qT2lgqb
0prYaSxbiv2GTElYXjghe7CNJ3KzvWo0Url8UcjEQfynSKis2PUs+nQ0CUB0qge7b7yrss3lCqWY
Wgfp1L2Pk5nCuk1NNzwkiH66F82OOl2TyuKwG+6iuy5KSxR0k/Ex6W0S7HVtvNe6RQ5XNlH4ov1W
3Gctx3jKyz4PdlKD/6xk657SRn02Bs9JLjlr82M9dHdd2K/nTCxwcRL8hSgugojXT+0CQlRE6qiU
7VVMu/lD1Tb+YxzYhFcRq7XuBG1nwt/oijQ9RSXSCQPnTHz5c0uTmVQuXee6eyyaoW4J1kLC4NN3
L/x3Qd0FwY1Vd5QuwvEl6sg+e2rGsKkXfSdIikkj/GUvFD4sjmWfjOGi7dpg37mteRtTSMm153h8
BoyDPqRmUX+wMuncW33pntnzqY3BbXQo3J7zNTaz88XLR4qdLJHtIR0r3HaEcK/M0o/O9jR1JG2X
7CPtwSGexnKP7G2dHRCuEsdZWFTbqkP5sBgT+hiL2py5evPWPCZTRZBogzWjk8wkkrS3t0S8Reuk
m/3PiKGKU2hkxRd6UwTl+CNyLDRhjHyNfmk7aNCcbopOpVeQv9qpeA/xmZpR1ra9o+rsVnXVR5tp
yoqj5VtirRMKwqWcTLXxp2461LYCBNXWiqbUhNJM0zoxDLN+IBgq2QcDOYIzesajN1u4fqNkcIHI
lcZ0k+TphODBpoq1wr5atENZvlIMWuQOmmy56EckVAB9j1Vj9LqQmtNozKe+ztuBGnNW8TX9d3HT
Go19zah+OExIXJGOuvOJDfx0W8fCRxgWOPC58skb1yntCbRqttOtQxFqdNF2s2ZIJLiS2uoxsUN9
5zi2eSsGy0LML1S2sOmerLhujKcs9LBymMGwo3mHj6BqtQanmXSfsSQat0wJ9Lmzm/Fk0Tf8Qp5s
d8z82ntnD1W5cushv4OGIPqF6DN1uDRUt7ZZOpvBnQlV5PMbt4qmCFKBun3Og9D9wuiZ3CRDuuXe
Tif5iN6oOARD2a4EoimmDaBOelfpwzAnxqNp6XQlII3tCJma1zaCnBWQR3c3VlZ2tHqZXOeZhD9T
V8XGMzIQmnke3LDMh0vBt3zSnjUce1gIuzwNos9hXccH2wPBbQeofv155t4J7fjKDDOuYYniE6UH
Egar7YMjQZf2qfBiJomkF+5HaUW3c+9GBybQ6mbqK5NhU6XWAwqyU+lMpET1JqqchhnjlS1jeYjd
VD9MI/iNELX1qrNHI1yqXJm0i1lSF4z06hul527rlibKHX+aryu0uNf0QC6Szslp+UAn+5hypR2s
wcu3o53K/TBVxf9h78x261ayLftDxQTJCHav5O6lrb6x/ELIthzs+/7ra9D33qoj2WXhvBeQSCTS
55ibZEQwYq05x3yeM71HYVspdU13S4ML4brZqW2Ve+h7q3ymA2Mc+mYk6CuLluzMoTY/pGEKq6ep
BGtb6vXFa1ub3Td0r04wFRNxLqx3jVxTXsi2ktK6yIcGyaFo510N83lr81C2y+hG21LvabZq0XIe
Z5uZERvRfVfF0EAnTPGXFAOmbU4HGsFC2jw4Xd8HQ7KIU2hV4ofXUdCJKNjukqrJz1PT9VdFXac3
XtpZTwlL/g2DDdVdxXyjr1Nt5tllmbZZs9JehSdB8hxk1xHS5ax68uNKz7ukGjns0KHYxx5vAVQa
LfwJcbfyY9HhgKmTKpCFoR5k6963xgT6AJP4BotyvkGSLW8SM+u29KrdU66jlGoaK3v1aELsHRbu
41wvxmXfIc0EQ9jLB8RcCSJsLbw0IBdcZ3kcXXre5BwpLfWXJdoKX+rSQN+Wmi9zozLcNNEsfBlV
jT9boUkvdZn2RU1bt9dN+quirw81mqjrrI+h3C+aDdcf/OjzMJc5VYAx3tXA5zLaErDHc/085vM3
dHTNEeFDgYi5moDUGGYcpF2tHRAMj4dYleK6cQftejKFvYs6JBjQee1ryxD6fWyGcp+mBBp0Ex64
PJoIQqLY/X10wzDo6A1g1DFtsM6m9sPOtApdSzlee9geHqUxNkdVl+Ve90xmKGTVDRhXRODZAAQt
TiQQMdleDjFWnwoE/bHTm2xrzRGtPWtAeSGt7miZYti1AmQxxLLF2mtL190Kr08jOrX5+pUFtuKX
lVSPdbSCYZs8XoxgrLz0SGGu4SFTtOHjMLowj5bO9Q3G2p3mJPl1CgnkpXY07eCajYeON9Of8mKq
KHxZ/ToEFoGgxTTKx1ZkVECcuPMg9zeUYJlQOMYHmT1oih3Bzm4WB238XNr6IVFzvQrMS/mTjrMY
txMdnGTr1cC9NkCOJfIOavsdpnfdbYKEXUAUpGjQCpRIlAZ9Qxft2xgvot/MseY+66ihero1qiYm
oCxP5dKaN3mZzJT2QkrLQT7o9SvB48rdY/JHlUSjfjB2njEUbGz01N210dL86LLWeiNUId3QuvXk
iaa49dDiSD+xx5AQdGtoP60SEfVidJKbnIqg48+mqk+KZbA75mMEPLQRFGgIb7SKObA7oJh8MPqI
9b3RnCdH1focRF3R3HZeaJ0aDSeUT7FLPcyRmS2BV/TaAime9XzDxt7YOcUI3DmEJV4dRiEUYkfT
iVkN6iGDXydbWsv24F1lbOUElI4UonHtMTPRq7TqAcykBtugwtqAooMy/BYtenyroBcfRb6UxGJJ
D5ZwDKIJqNcUIqSYLQ8R3NzW0tjwr+j2voxaqmNLWekF3xc+tLtEd/MzIbZh7A+diVteshXlFSMs
VVutdOVLxR4mZ1mkiezPjV3obJQq9IWLqxHXpDvAKHv2jHYQOuWUo1zJiocW9x8IDawANHiaKtaD
1HSaLigbL9vNsq4u2GBW2nfZtyWeFtMxD7OW81Xo52QE1k0dmoYelRsCTxJqTVq3OFs7kslxjGd3
J2CrXpmjpZ2Qh6WPNcqEL8MSMSBw54C01War8T2G6QU1bOeadkt7AbR3GHx0Te22Hmx7r1fQSspq
QO5bmW1/KsrWwhBYhdDu1JJbW6PBFwK6eoEfUTTIL3YtbpsrIT2KexpijyBxu+mND/tyGYpqnMEW
uNN8Xlysm75ljZZx6LSirLdRwuPWRN3SAxXNuFPK1ZxgjgXvqDOaRQu6ThteMg4M3h2rHZlBM1OH
dpVdMvglkWmj75TxwLpgOsNJ7zT9wo6K4soglUNtBDpCf0xb5hpy8VWty9bhKWE7hAimzBSy26Kb
+Cfov0jPuy2cOj8Kk/grQ8U18KGCBkuddNt2rM1Dqg8J8U5aQR0ws+49lgPNnxOze069rvi2pAZO
GAO7azX3+Q57Q/YsjVjeITZeugEVGNX0ozYjB/HRannDtu5VfHYaNFro+102ijSqOoaibbbIdSbj
SUb0J3zLhPW0jjCoiyQoBgq/zvOS4enRcr2+QiQUB7WVdGevzRbItsxAwACT07GeACe84yMDRVnQ
9GPgN8b3EHcobiZMKndRj7HhfxGDyoED/8oWUUSyq7rFPWI2AqdaEAf69+Pgh7oQ5UTLMDjkWq6Q
gn7eh1pNCfVD10TBOVvNE/s0KzxzaKQR1cKb/nWp/1+LoRbDGfr/XYt5eivelv4te31fjeHf+Z9q
jPcfVzeEi+/EpuBhrmGl/12NccR/1onquK7lIB1zV6Duf1djDPM/hmfjF1wrw6g0qAf9t9BC/w9l
DKq31PtW1whT5d+UYt4XRCzK+2uBiJqPS+FQUPp+Xy9IGIo5/W2A7FMXftFSpUCbDUPzSdnw/Uik
FuU4FuOPpYNqyFp4eX+ZoUKTzcSUJFhQPd2MmTu+1JxN+62mNcvXf7yAP1RB3peX1otRxrJ16r3Y
HT10JO8vhpm1VRoHPyzXor5VlXWFaoLNuh6g1p+DTks55C7Ty9+v+vstupbtYtV0hSd4zeuf/6N3
MBQVbqcYDVnsoFV12hBTQtZb3X0UoRT/+7XWt/J/2wb/dYcMJtdd2yq45z70Kcy1LSj7VAaI+ttr
6M+tH89OdKMtBvlO5Tx8Ukj/4715qITstVMhPvIZzLKv+ok+RmB7qsI4aTkIYtiG0vcDAZv9+Pd3
R4mQ6ga7YIt69vsnqXqZQZetrYCYlhBJ3eI1r17opnegQ80p6CPnk9G5FsU+Pk6qm9Lw8O460vvw
OIvB8dzeTMA6a9m3kFAP19SSLf7IyBeFPftJ3HJQx07jI9D45Np/erSOZD6vrRj6Bmsl8R/Dplvw
ciVRRxhkYfRsfxKBSHWK1Yn6+md5yevf9f4+PdPm9XnMeHaTq3rr3bUaKkV1YojA6MM8urCyMFuD
k5y1t1UDaadPAs1oZ49ZzHL3f9bEP0zJ3+6SxoTOf5gh6M5odL2/skFVqqq1QgQFlQCimWwzB7rU
WMab0SEx+qS79dt9rkQusb5ND1mU9fE+UUi2CQYJSYM2aW/nRBkbh7LBZeRZ7dEqUmdDQOpnMLLf
b5ElnKXNpJvGxT+upCMY8qjHbBw4tIk2CWZjrE5Je9k282cd1d8vZZk6UjvHEp4hkdu9f5r2pI3Y
NZj+uBGUuEjyXpX7Cdl45ndWSH/937689XIk2BlMR373h8tRVqktuoMi8Locc1bsle4+7PAXPcaV
JdN/VTpn/6FLHGJ8Lw3bsFi+P0zGoTOsOXZKwuuSRmy6oa2eWA1yAs2keYFoJrmnxqM//v0WPy6o
Hy/6YcmpEBpVfQ+lIyHDeZfhAwtKyYLgLZW7c+PlMw7bxzfI9Qhu4YuLdmLtj3+YiZYzsGgPjFCO
OyTtFX24byu9vhzcbvyXC8yvS60iShcVpQ1F4P1gKZe6dXLXpPgcec7BbUkwzzEh37hR2ez+/hT/
eFfwD+j42brp/gZjlURpWNTasNdmMd9Bm/CJNByX5TBNZn78+8X+8Mos5KH0WPjxLh/B9/eVx15U
aaUukOFH2MFKnNf7ylyijTVK+Up6pPfJwPy4VVofJH0zWxosnmxi1m3HP1bqhjNMnVdSBLhPZH1D
VccZN45bh8b273f2h8forq1c03GQ6Lq/QnD/cSG9qSdqKbkILKzuRL6htb0pO2t+lVSuPiHm/ela
BgcEtqUCre3HmwobJ1dTj6TermIXCnD0mhPGtrVy2/iE9PNxUebxucIxPb4Bpu1Syn//+BYVp1Nm
C6YYj3FrGh0n+6RUX4s+U18rxLueb7qd+8mzXNXK7755XJY2GHsTpPp4jH9xrf/xMAtbooWkOh1Y
+bwgxxTaVwS/+m3FArtDzl8Gs914QW2YcHD6KjnHLKeHdMEsH8Q0RD9ZS/8wavk5jsGEZN7z1X//
FGogDNDsFVuNRMzXxBS2xzDVQqozs/lNUG/8V4TPX6vpqrpx6OeybaSx8f56zEG+IaUug2ZanG6j
o+5zg7GOQ2Mzh0nyGX/st+HER8mgvSqAnwh0Ah/WtT6Xg9l3gxV02Cme49rrLsemGn84hLx/sif9
sMtngbEQsZgOClj0Fp778VJhm5R2nTmBbRSkWrp9U6pNrA1p/9wZkQovU+jauBDGqVomTCeYbD5Z
ED7c7G+/4MOmxhrc1kBbK4IFQxthD05W976touLQduLfBeHBamHScHiS9CZWRcvH6WPF1pzJkkNN
GdOh39KiwufjVOP4vXH6+e3vK9D7pY6PL2gCCn9s2Awcvmjp34+aqsMJSYsqDGpzilrSs0LyNOsh
adJPFvH3L3G9kLEuCVDDV1az+3ER15YCxXNHeTuKxkfNLr5ESn4lOysi9sMi2rKLqCa5zs3fb+/9
UvQ/V8WtwIrEtv0ja1dZkDka9LlBEVcFKRoGzmlc+Dj2Aw8Vy23J6hRvYlezPgNWrQ/u/+7A/+vK
qAHIcafxbomPm5s2Elg8RaQFxUTLoDXNFoCFHe+1UZGBZLTjvsw0+5qAJG8Tozj/ZDX8043bnI8N
Nsiw0j8WhNQIbwGcGGT3bi4Rf2Vl+mI1tlB8oL0YeWY6ISKX+izv/+0T50Bssuiz2ngIRj8MqCxP
43Ee8aMZHodzzllTL7al5hAkPGEssreO22pjEJedZz/8/dLvV9z1ka+XRoOB0E7o7i9Q6T8+APOS
lUi5PbWpEWreYr0Uza7U2wm+RTfHV6oR+idr7u+zB1KHRVCJsxrwqO28nz30x1Xk4q/aVCjSw80y
G/DiiWwFAPv3W/u1nL4fTpxwOE7waCk+/LZXrvLeE/GS0DKjXyeOTLIm2iP9ws84L4koNnFXDC9U
VVMVoPkFMUHslBd5h8hUzeR3FWbFa+rMeRrkJiL1neFCIDjmqhJfzSFblh/LSLeIljLOXL8n6pNO
bG+X/U7lUMYQ/fciIW+bxtAG5IP45NW9X2DXV8fWhm8XJQf2J9bH2YJ6v4sbWa2ZAt4iNq7RZ8YG
tJ77VYWi+GQp+n2c4F6SEmEQZ1SmyPpj/jlOUNyXutZkG1cOhJJhmrNINa9ER8sV1PSzlob18km0
xO83iMLb4AMGK16YqDHfXzNLEpNRGZGDhhgSsgXNggf8PEjxDa3d/X2w/OlaFBrYA5jcHh/o99fS
TTBbNUbJjVeiZvEHB/F3VeL38XH3ZC9/v9jvU4AtALPOFCZfEIrQ7y9GDaX20sTIEW5kOayEHJpP
TeDk36/yS4/7z/HvrXsNhodEZyV4lOL9ZZTZTxhmycIzvGwadtbQ5jcIBeYv0Sjyi9qU1k+9jq2f
7RjON2ZhJUh+prTOWYDIxPv7j0Fa96dH7NqeXI8HiNvMD3fdmdqCb9ocAsRfc3ym/8QBqKpgRvmz
Z4inlP+ad5gHem/nFWExHxZjhAymJzUxiuz9+tgGVIBRQRzndNAFZnCRvTZdO86+jotmZiiO5FWi
txqco0VzKQlo5Fri2rDKWT+blor6YxdZ+XjTz7ZLjB4ODG0Dq6LNjo2QBRIAkcK9wEmgy3viOWpr
F+rDCj8CzYUL2dbnMQtG4VnRKeZfIA4Pu1J3GuEtihOdfyI9e2ee6q2wJ7AiY1uNNQmhWfc9b1W7
6Xsgt7KSrdxpetvawVhiG/fprgniXnMlQbZrgxoDF50oMHB7mIh0s8sJPieL3ATkQObmPtZyupwo
9nO1d2d38jbpMBRgEcLkbaiWPMYWOAJtE0qPtIdhkJN+Gk0vWU48B63ZoX6Qj2msxnGTdrVszgt3
Qd9MLyz0Wlh76ovKjHqJfMDQq22dRx5ZWwCbYGN5dJDvvLEl4sO1Yj2mBd1O65SZSiu/HsMug95O
89l9yyoT0ByBt5R+jSBWdd8/c5LJvWPdDik1Z5r99ADnJOzgpunxeJdmA671YJmJPN5JdzTI0KSP
M+zQhqTeJinKjNxYV5u0dJdqRlPvC1xx1as+OPBWUnyz1CR0YwzAOohHdEFUe5ZpaqeLYpEYhkDL
YBAsvGSgy+Zo6/8enYSGdloMAI9ny6q2LnoIxHoVw+Qge5M9cjP2WnZZNlreXGpxOSCHGPFuHV3T
hsC7JPRUv0qAfKujOIVQfa0Xtu5csNVtADSXtPtOchzC6xJrtNq2jVEXJFomhHpiXLQ6f+xw4W/V
Mk7f2kZzr9Q05HhJoga+z5yJl9zDvMCmyEr1H20m5aMMtYUKc+OObyKc1vuyCMLZVLZjNIekcnNU
JlUiJfkr2rGdDe+yGGm0YNWUzZdWRdpyO7ajey6NHFsP8UXE6bRz2IzbUsxTudPsIe2u0iRLxFY2
Ru8F0ounB90rWhvqSOLoJ6I+w3iHN63q927cddNFiW4PlIkhxjeZlDxOkZENHeitKMufemEAGMFg
DmFkM+LXy/clFLYMF2pMY5/lIldBjolf0Q5UQ5fDZhkZ3eYBNToEgd5J9X5XI81Y7lh6ihuZ6skt
LV/9a2gmybVKsBy2KfZK2hq6hX6en/BYeE32Zsytnmz1UqmLGUOd3DfKzMVlt9QaccC8x++pt6yA
hbEjAmvOyPe0OS05fp2V5k1PIxNxJ99zuruLPJcF78rPtF8AmzGpOh8FZ4Gezw77H8jbZ/cy0vq6
38hKb3HM60Z1q0+2U+96pgk8vbo2xFHLkjK5DE34HN+6IcuiY+UkBrlgTssDKKakRnGl3DHa6cZU
OEFGzCqLcxwuuEo109D9eoXobQw+UDKImlHW+5nzvX7X/iITdYppuukLZpOfGukkd31E2CH8tLp6
bOIw97Zxjvh/i5lzeMlXXtK8kpOQUNVXrRZrL0tuZtpOAwDwXbkEvJIUwExEl7hymtJ5ie2Dllbu
gajuvgjMIQdnnzmekoSpF1RaC01mb1D06+rB5s86SsyeiTMua+afRSqrepeHsTZeUQubvoKadLFz
WJCgkHe0ybiZuKaVbg1IjnD2iiW5sfKkRozGkdYavtG1xUNqDEr/vpA9dEPzYcX8zPZc3/XY3OR9
vZhZjs4wEs6ptq3QO9kC4xZhrU4PEG2eHQRkoT61eEvweOGYlfNzh0+u3zfTXGgbt5pswnVlLZ1L
NbTz61xlUbPV44p2oDEh9yD1MP8eafBR/KV2vSbIRGfeKJSA47G0tHDYOMoEs4TkErpTMqhy1wuX
RzngxrhZNLeyAxFXxnCcopF0G6eS2XmA3gsbgG8Aqfd4gFZ/YIhIyXZE/Jjyf6lN19itJApjmeRx
yvFaHYiWrg9hMhsWgMR4IEAmdklPhVA2ORd5By5svyQxX6ZI9qcZPQdoiizRkwsoT5p5MpZGg6mp
ALjQtnKG+NnArWZeg7sa7ltRlW+EDqPCg+LR3syDXblcwMmvJrPqHpwaUeBPhAFYBmdvEE9T6GKz
yPgxgHfMDmLCqXGtEnVN2uNKt8q4UVfYJEr72k3GeTnmdGXIfkSQhoZBc9CT8mYQg54s1SsTBhAI
wl2bG/Z4lSMkrc5Rx/d5i5WbeZfn4F6DenQYLTYNTeMqHlWSt0Ext2V7qfg+oejRXJesG1A1Q7EZ
ZdK8ps2sXVPv49CBHBBFTTrEj2hns7tYDtZtVWmNmQcdbJPZ2g15D6dvztHgAduYaqNCLlk52hWa
2n72W6UXzUkr475BY93wUUeyyRKUjb1UN7kG8qsiwq9MZ6BfKY5W4nST5Ij0OjVuGxl66lhxJArv
4nm2hyDlu/GFmPJqpAAG4GWDE22M7+YxLK+SSuh3mNT7NyWQYWLmTEY5PvFHU4YeqQcqIqvCHH66
Ks3UFx1SYQEbhiXjMFrZvBnLFh3pinvHclKgEqXsrdAipU7GYB8RkMYBSxNSLWq9bX3SxLKQZBe3
A/LuupfWVTEbAC01dnlRsAD+w25fdPozpBxRrYQeFiuPyk/57FmlWC4J08rNEpZXH2Kh7RbdbIBL
6Yrvt263LsixpIFgIsxB9ds2zF2/nNrBAgE15NG1bnuL95CLfIwJYBmmvcpiBE3Ypab6ce4biGuB
8obOLwsblGXMoinmNzMCPaJNabqBr1LCrotuWi0hI449xRCJya+mNgnsJAtAo8WkbJdMTDPW/day
T0kWPU62PJbCPFJTUvu21A8qN49yHHHDmizvVofbuGZF8Vr0pyicm20us23l5Tupa8xMC8E8db2D
6aKvyYq02E1me7bt4VFbEnJVW/kMDBVVYTXd1IYEUiD1g90WV6Wm3hyYeluM1JHfFPPdWNppMDjD
V9yS1W5ISsOP0UFaw4pxUNpF27J7bEM+3Lp7NSXOglwOI/+gq0NoybN02fbX9WmqPbbMxllf6tvR
KZ6WebgAsWehlmzuvEF1h9KtLzHMP3mTPqG7T8906x6dLrwpOPruexG+1oNCMwZVVUzWs6VDhJ01
+4hl8s2ysjtnia8rlb/2SbzPcxvO+yB/jMX0Mhc9DrOsSXxOz6cBqYFpF3sEgz+o7u8ltLwd+qpN
3JshyiiYnfMY8Xam+GiN7eui6d8YIt0mzeIE1m1skXc+DIFTDv1FO+b3qgWa5CTlm4zL03qIwzQZ
GesCGvuxRzJsHGlfu9J4lXhEB08K6E7lT9W4T07lnenT8Y9xUNqqla7XGcOpzeBoLjgbIov92ZA8
UgthglA6wLqhH4wwf82G6TAo0v3MZtcU01dgTltW1jOxy8dkYnSwcM6+rdEmA7jHjinRHkY1j88h
OpdfekNwg4QhZ+ySA5vPyP2cavJKJeb3zOmux1w5hxS9VRCaYtdl4Tlb4bYh83zqDrKpd5wHNuBJ
pQ8kh6Vl8ujEiwSrMDuRR6wCKgqa0FRhAKQSUBlpumL0zdyeXVR66abq49NqifaIZtaq14pkMz7s
bC2MtoFJLLUbDCKQNKEcbCOHP4SbgXDS6VoKkdOR5ioZ7ubRCNvLsOz2qLXRixP+MsirSsO8n2n7
rLT27Ef2lYaGO+mHh9GWNyLOb4txGf1WTvxN7s6sCC6unVNeafvV6hw65nVbkP7dk4CwYRBf5QVh
xJb2o3GXrysfAYnzN11XP2nnBjLJzmW1PJACf0td+9plDaznPmhcWHiYid08vR1T/ee0uJczJ+FN
ImjHGqTU+ypKkBEQUNia3UVWRkSOWydlyl1dmw9W2VyOLvGRtfYtHMQZ7EPsL2F8MmrDH0mQRyAn
fW+cSGul27tJ8w7iVbqFebtb9GjwOTUgfePL0IHW9A2r2ROu9KXRx6OYmn0HkAto4uMACikNtdFn
p2XChiuea6O+A1WZAUhBlexMF2GY72MDVaVhn12nO1Smcc4t+17v5FWjNRdjyW4lFS9Z4p3bpT4M
XUNMfEpEpnEh8vZgNcMSmHpyXQDytKBMuxCilRw2pXC2QztdeUl2MdfVsUCBjxwHlO1YRCTBxgiM
Z+L8nDjo8gjJg3s0vfG6hoG9ooyQYAUEu+LWBKUGERBCVq02NkdvsxnvC7N4Mi3j2inD58jUgiiZ
N1MmX7S5vWDTGfu5Hr6KEvWglwURImKpZ5ejTooOphbs6YclVBfk/IwbcyhuEwWmrG7lyeNso+Zl
j3rh6PblRW9nrJEN+xL6ZgXrtDrpzvyWNfaNOfSERSxjx0bN+sbO9YatahSUOb4gzUj8LrevGhzF
rgUp3RTqzo1ojnT1lac7wy0C5TH35dB2AbiQbBvTuNu2lgbUIs8uk3FkpyvlpV7OX8tUnYysh7wO
5Gbs1A5+tBFMXYGIwwPplrfxHYmizY5q8+WEJR87PcjAUTi7RlU7sizJRtNNzWfjf6yd4qhBcdkX
A8rNSTSC70l71ovS8+FR1ptC6o9dLnTfw1gaZJ4md6WlY/rA+9Jc5pVdgtPMRYefItuzqBH+kBbp
lrMDy5431t9mxiAjebqfZf2gFmd5TPW0Oic9quUifslUfDdlS76BTkG5jUPdVbMQ0TNwNn8oMLSe
+rLAreE586XRW/t+4B1lWpfPHeYn2tA4mKiYvNTF0lr7rDU09wvBfbG6dvJS5nfATOfxFDOKJ55s
W0N+ky5mM9/wmin7GSGUnb7DkRFshaADJd/RZ4O91zDriosxj0PvxXXL7hLbsosP2/VCcWiJvn1R
xuCYvqOqrtyrrp0LP9LRtnAu6S37NQmr1LwBfGNUl4NmhulVLmHf3BiTuZCKZ/V55o+xPRjo8ws8
R4UW1i+2XuRnfFJtdehEuCxoz4ui2WDbKOIrj9M+WWgVyD+40sjPN7Ecq8KfDapZvgcBDodOHjls
3sWg5Xsq7+UjQE8LCnO9Hm+kcPEMJn05ad8cF4shC2gTals9xPrBxjGei5smnNcDWp4tj8WSs9ik
Hq3hIvD0QjuKUkM0b5RT8oLOLC+frUlp+l6Tpv3VlZ088PgwNS794L5U88CamzdhskP8uwRJLFZF
vEZnLo/CcJNTXWUKu7xJXwojvVrTFtOdyPPpwjQ8o99E7uJW8KBq62jEqiGASP+CBNn4Ugh4v3Ve
uw8upcxjPxrO6+BN5jV/QXuoYBe9Jl2nrpwwWe7ZXnIiiBG1bJJosWkqw/ScMJQdJpAbh0TCK8dw
0kBvztvX3sjCeVOR+gv9wSvi2W9Mkb6aJYaCDTC5FrQxBzLY2ICb5g0YABnw41cQzAs6diDpiQmt
nFHrbcDXgjRsKyyluw5+zJeISOrLus+rfZMD0QGXbO8V4MiHmh391xa4y/qYoI0cF8TLma8bWnWh
hLUuAUMaOOMQvaTgRYj2jrAjNU4mdrYh45+cn/tAxXZzi41X3oazQ9SNHLz6WBZDumzsEqYqjbXO
O/ZNW15FhRBPray/6IueZ0HdRum3wR1Iz6xNYxPag3nJ1jl+jBX6pXM2uHOI6F1aaLC1X4/MWeM8
c4eiYlLJbYZd8ZxkUIVZXoxoJ2Hb1kGuuVFynlI4QAcDosERMrY4j2MZ3Ydhpt2Frph+ViT3FdiA
dMKRmczQNS13g4HTeOzs7vvsuGx1ykNLyQYcYEkawHSVjca2ZutaucMBOtgNerKnNI+AKg0UaGR0
l3FsEtibCpDdQTqvPPViiw7rubW978ZgmcdF2dueXdAURZdxalyZvTpiNkl87JpbTh3fCSR7pJt0
LxLitMJ4sDfY0S7beOZboJ71iBrLyMi9TzV9A58VRumwNcg3BoONTRL0ak+diELnoUZlt+OjUvpD
4XxrwCgG1qzdgaN5CiubWeCSHFJbsLuLZFtXEJnMTDi+KkbNd2YjwYEgqistVKyxAPouqC4f50S/
kdiv9Ay7Wt/91Fp5JbXyYDfps907HN2S5sJqrE025gaeMm+6d9oSK8GkXAoqHS9MWMQAqvan4cpt
NOQ/EjVdpEnzDEsJbzAf46XoifCMKrVp5nI31M2THWqHusaftKRhgEXwSdjUt5bp0lzmXU7H+AL7
2I+F3GzoKfF15jigzCDT+Ioh58dDdauN3GJRnFzX/alUB1lk2c3aXAF0mVYPQvqYyCKncGHUX6lZ
ZmdrWUK/iqCRaMju/KxzNgrAUSqy9taeo8BF9nbBfDD3jVnx2wGZh5Z+5tYHTlumc2+M3ycK58mQ
nuw8obwqPD/N3dBv9dE7LI5MNxjmmo3TVxPmg/IMRx/Fi9XUENXZwnaRvROivquVvFCedy6T7BKH
QNBSpNX7+ZF0t9tBL+/LuHpEZHVw9PLHWhKCvUWLEdKUmWSF35XqkOnRKbPlSeX1k+WFD4A21Tpb
znrpXmO4v6LteQkZtoUfH1JoB0RUA8DbLH1HRt2aaW174TbtJbefJWrPkYKBhnESOWV6SFwd/pFB
onfo3JlMmtZeXsHsBVPZ7EHyn6smIR0O34aVXMUtx3C3as7Ivj0/zjyTErQk+2OovooWdFtoz7cR
HRng+HJvjNPss9ui32ix9dOLr6pmlCrNuDPl9FaG5cYoTEIe8we+a88NJ4kyp4SPfe8pdzwYzuI+
FW0B1Ns6D3Z51dsGgdPD99B1n0MCXfooDLy6tU9NUSnAlrQuy+aYJl6AdSwJ6mx+osRALGg8aNuk
gAAObO0RecSz2+RhoEcLlGGsKD6L+xLgYh72BacuscFrzym1dBRGagghLLfYc1qb/RVEr8eirfZD
axxqvbxowuk2LLnFbkZOHKbpvBkyDsk1x5yVqua3yHHPXas9ahaNJGramg+7F3kbZ+KMH5qlxyyq
X8w1Y2By8juZ8YmOF+0xbsIzOT14GkP25FQONqP6AT+6rRcOAU4Qo1yLgAA5cnzIMveLtvxv6s5r
N451286vcuD72qgcAB8DrtCRzWZoUiRvCpREVc65nt5faQlrkS2Z7b3vfClQZKU/zTFHoKci6psZ
kbwoZoikE0cI5QNRJHSZvgHp2n74KlMc+VjmzWW2ZqG7hSawXyR0kMUda7Qe6OM7fW1ig0vWHUGq
gM4OUTwrgcNqMEA61MFLjcTF6P4qj9FMJtkha3xiWVDS4gKxGYfJmcVyZSoPrR/amtUg/qpcs6ge
RmVGliUWuR0kvYZVDC6ByaAdQS/La0s33lqTQs1So402FOhR1TVM+9tKy/C/7facph8nzs55+ZqL
jQt1nCIlASEUVnr5rcKe3VTEW1EQV3oFlCWykCd4i6ELcoWxh455Pw8DStJbSZedbjTsTovcZY6V
07AxtPFHmtwH0UQexBGV68EafSeyxEcUgE6TTlfyUB1Yx7UaNfoUU8bFG0E8jPlNCQCLgSNOUKdc
BuYWRluu4qs6D9ZC3t4MzZMx3JjDl2qcrpAgOXlyi7vtaSASOvTbvZGDSIU4q7DZn4QII93ojuUU
PhlbtxLutGHYJ6K/C/qOxD5/gywNFSY5Nj2HNWUONjMaMnGMHLE311aOebOZAC+FJT4cGlUvn06q
tnV3j4nAihrdbtDN+RHee8BNshHfQWHxwPd28li4KGWPWpFep0W+E0ThCWn8TmpaYJ61VQ1rpVwL
WrUlwGmTaYTAiN+Eai93aM/GNUG8V1YEDt5MdLQ0HK/uk4YjmBA+hsmIqXiOg3a+1c0Jc+fXciao
StDXma9ySpvwUwccCTF1qKvjSKMNoOYa9sOKk+OeRJwDtpO72q820WKwmQTrkKNiHORe3FMkC9p1
rEksiRpKyBB3DM0ra9/tJZN9fdhBpFvHiNVt4m3W4VA4Oe54V/owLuo3jVUg383yVTbVp9Tw2I0Y
PJIwr7SRCBpNpdea3HaNsB6ySvIUuTQctRP6FdFR6m1PwM6uUf2dOFtPWp9f6SKQmp912PgLAWlC
mBcqQLcyfbvOiMhrCKgk0BknrlGV8hbDthuiGJ+UiMM7xbciQ2Vng0Uz2jeztgrB154zDe/TLpEf
xHTqVlQW2S7tE5ysjDFbFXjyiw6o9KIkh0a+lgo87JwGFcYuKdN6ZkcvhxtDHEUoI2NhNXuxHXyU
kmOlu/UYxS/SLIuqS6unKmjhSVNhT61S7iJx6m91BtMKoTj4ewVC1dq+Evpbzu+T5in4aU1Am4Vv
eim5C52j6DRJzNoVImVPFzm5GaZCRVtdTZskAQaVx0EZ3GYo5y0nAMVNklrA9o+GnJpz6E3jtgIY
rY5z2jxYrW8e264Ib9vaFDZjPWZ3wdyxdPIhOCxE0XTQrJjIwFaxPPpS9SEwqOnh2YKXlmT6xnpQ
fEERseEYIynXZaJW/q61DFk4yhJekF40gZc+ijNuiI847pWjy1CkVbepLD2b7lmER90RB39QXU3M
smtjFtJMoYlNHDIMK4mi585ScPPyQlwHyA4OGlr5ePQT+WFxKAjJxYLSn4jHZIwXz7yCH9J50dQ1
HIfkZrbKdj3UfnsXtoXSOTpAC81n6vjvzH7pUNSK4WTjjO211vglHQoLV29t8vd9l43PXCN7rkJx
Pmj6RFneFNStOieYmkgVjoR9W80bXMgxZTf8QNj2IA8efhR6buP0aVwpVZgeZ0bAidZo6srEzuy1
Umi/N0lZfYumeaYPgTnefWwsJW8otd19jT5gA8LL0uJ3gUYsTmBwgqQffJOMGlOqjMfohdA4hqdY
5njsYTuFb0ySf4dPBKw+G9aqimM1BrEEddPplSzIVJXt6IqUa7EinxlHv/SYVfJ8qsIgWelCvkgG
+h+RFjy3o3Rjtuz2sk6JK2Ak6IaaPtBdJDdrJPxjBUsj3IEfmlfmQOiREmOYCCW5wl5BUBHvS9+U
YKDHlRQaxc341c+YehkZem5sJrKnd0iwrTxmwo5k2dVN9w1+cb3pOEk5fVCNu9LvCO1oQ2EdiqPl
aKGxTZveYJ3VnjqTjCHTHCDG5bAK/EZrmPOQLRs1kD05Cwu1YiZNnU76D04Etyrbd7cx9SaJDkFM
pYg3pzk6hpIelVF6xk7tPkSz5NQUbwwdYiusDMNi/IdAANrlvMq8N4IfElFdFo4z6zard2Wvdoht
m+u8tU4jCQdOOXIeiiToiFilAD/592FvFathZp7XFLGYozBIck+T4whmikKJlFFR0p+MKUwqXHGD
8VlPfRVDk6xaKXInYGiQNJ6fB4e4oQ2nt9L3murdRQuUOCYeB0440yjxARntTIHewqUn25CJG0l6
6uSyQcKqGM+q6E8HPWi3ZdY8CGFJlnIVd184NyJYzhYXoqa8Ih2ECDmJo6bmU1bp1vgyKlhVLrFa
c2y9qYFwlSaULOYcIOzvRVgaFns7qaimHWXWax6X/t6yKtWj2BT2JByElIe67oRQG4owOpCvXFEr
zBxONHp4cVv+wHT/ajY4Gms9iV2IF76OPeavJEk8k0BPH4klnQJhOCllaNpi4pMhjus9KIhix7MQ
rcRaXrUG4H5QBQehlXa61r+IMJfttI+/cZgxRJez6WiucRfhDFTTpNcDqolR3U+yoGPtCfdAze5B
lQ5SL+NuAMWMKK1xPffJsZPqyYUL3oIuAMLE3USsIogDavCvcVndp6USIIuqfLiDdgeDqcfpGqOa
RG/wTEAKjvAv8L9IsEgeo4r2RD4V1KRq9dKBUBxzQu6e0nHo17Milk48dQaZGVma8gFHar8KX5M4
qyIOeWYxAkbX1hMkeH1tIXV3RbrU9FeFEXxKrHJ/SzMuWcl9JXgkRsUNovy+vVd6X/RgE3S7IBrI
1B1abQOXh428l03s/M360VQz/RbXWgVLZBZBuofWq2ZO0hq+lj/Z+CzED52M/b89oV3EzgJ7GYsV
MCypcvSesi3DhYIvYlgsx4VodQ+L38HOtNLhC65PGtknlaBvGA2QhJF7q+xyyL4rjgcBh4Gq0so9
BmfZVQw+/xLKs66u0nASTPxhFABJCxN9twDgHQmJaiXxBWtUP3Np+Mi71lQgPbQlfpwM2iDfE81R
ge3HoUYSoRC/KpYgbQ21xLKr9pNHAQCZYy2bKqWkiexF9QPebx3OXq+l2kaQR2MzkyXwHTiOkKRc
TXFeSH3/ugbedwkpYwcpeyyxao3Go83rLSCVRBG5eIulal4QQziqbX7NSj7fJHMLcygoR+K+gPDF
VYdSc9dkIvZLeZysS1ozIOG5j0dRZhDyJrfCwbfC9C0uDX+fFYNPeyILr0R67Eeha+RXPLYA+DKV
uEolW5ewD2CKWIzqmBG9jM9UWSPlqxy8TwWmUGGuEvx8rkjwnNxY9PurrBqsQ8mQfp3mwXjKtZkK
zR94ejFtlGOca9X3huWG06sufg+wa+dQK9e+RwAUBZfZd2QMmSMRcCAGbmcSRknTAleARM5+mLjz
fB+l3N+P1KpsIBw+KT7JSwHccaJspgApJ0LYEpnAyJGOGpGNlDi0h56XzSpxSqzoG861Ma6sRBxl
NbCq2hGYY45bA06uad7LemyO2O8oOCUCUDXDVcXBlYwJ3hKhGF3bOsEYtJM7lb6PCNUQpi3ORWXr
hE1Y31eYQsEwnGFv2wP8u2u5URiO2pxkqxbntys5iU0sZ9LoxfJJvACdsYQ7DKOClybvRVppo2Ke
JqVsvgcmQwQctsPgDa2r9Za1NbBv0jAlVyWTkaKzj7t7UVWaZz83hMjVEsybe6jcgo3nGQBKUpbB
nlNWDEevSrVjy4FXXRtZ08ZOaA4Za3xZqV9z2Wxu6l4aGpt0EswrI7EuOyYRwqpVIccNeDCe7dqy
M9J/WNj0+TrHYwQvisCkq6liWaIDNGuAiUke+XtdH/hVpR2n9KsixHV2V2EdpL1po9pYzzGUjwel
IK3FSzX8T1ZCCgn6bjZDpX2zJk0ZdmJSYCYh9n1U7eOUiesgncHQA113lBxVdZiaH6XY0742yxiT
cQF+6rghHK/A8xjlgOpgCJ9W+1ZVYAGRI1dWnCvNjBVhJXaQt7DiIDXySk3oahOHGY3JfZqIde1x
VKwhO8naHH8v4pbtg+5lGe4yPUJuul0890eie+rwG3mnJWcBK8NLLyD8KNzIpUj6zhBGzEyWtegJ
IUljYuliGPTADTEN7hRSFNUdnnnKvJmavk5XEEiFbgd/TxVdIu3SakMgQ4W3OlbD+m6uao6OfWMN
6bVchaHSsJPAi9iAkCntRubgwSktiojGFsos6GiIW4Qn1F2SdaXXRJAnKPIAj+prXx8sfw2RUMXh
bpD1tyQYB38bmxyo1lpdCAwYkMb7VFQj8ZBGPqimoif4ucydCLmRLlzuIKfiFpJcZ7Uk1SsrMYVq
LP3IjYXSBR747xoJCMtwl1ViLgyI2WfsfdPP1GTEswd1xKTcdWHziDaFiMwlZLAmF8CLIj2/wAP/
XQbz8Zpn3GxTxXYxIY7WhSpo0K5XYjrHc7TS0kCze1UrNoMYhnsLltwlR8w/XtrEhxPjD6CpnzEc
72jvPkIgo5O4tDSk+i1yVcpcOq1uWk3lSrH82W4b+slqiFXg54TpP7ClVQBCalR00yrv/CN5e67r
SQ1NNXVF1qhVCx7lsR4X1PiN4n1+qYV4/Z4nbsINxxIVWfEiezHPhQSZ1CoI16bSJeh0arEaG5Eg
atqQGHs5rBtpKzZZdsnzeNG0fLwobFQLb/SFAC+jcfr4fNjlqHmZioaL0lfC7ijDbdssNY+s7ciL
regl15Q1eSvPstZ9+/x5fyPGowZZtKOI8RQEDcq5/2gXlfC36PXSMYDtBEO4oloVAM/gtgjM7N5U
XSyNDHCWxv9GCqB4qmeBlTgR5+Pn9yIvJPz37wGPawsyNF6zCqNX1c4kjy1dI4U0jsQFil1D+Twi
6Vvoq1hIaFnOcFfDe7z6fSeF08NoWeOPueVoe9/EUgCkzzFZnGCrGnmx70cRfolUPIaj+gSHeK9N
BVHggYJeu6zKC2LN314jYlWTrErwDAVRna6dzUtIoJg4k33uivGok4pOfi48iBKzrlbcaUQU3Jsx
Ot1uliOvbUr9G5m8vafjYnThTs7nCjcC5oBWBNMGY3mNH8dSzryH75ZWLp6yfcEZ34CdA+WoUFcz
vLfW/fybnc+XRVeh4PGM1BArW/WnqPbdohD20pwRxtC7vpnE7lRr3T6jYx+Imr8djeLfU43il7I8
HR7dGInJmOBoZzIOCcxbKeHDudaYE37cjskVpnP52geffPj8yc5X97+eDO8EHQcdHnF50e+ebDZa
8npSdXTxZKuvEpy+9uXYIpeK/Bx4DWOoCrHIheXnt6/H6zREhcmogyn/tsbyxBLuW3TF81CSPUMZ
4pWqFpVT5G13Yff6TYOyPOCSmoQHDaowEpQ+PiDhPXQ6FG0RM5BJIfarSh2u8yK+09XkNa6mR2NO
fpD96zaC6TJbwfvUxjFVTj8hIbetb33Ph8wtlwwYLb7Bqv+rifDLhpJ9NETKfnnMX4VhxP9Lvv38
25wvmH/duoEkGVOjRS7+8dZVPBZnPBFGVxGAEVTLN7w8xBA0MB50SkDH1GEzZBNcpaTJhQu70bli
6efF0YMuumV0isby83cDoxMwk+yadgCPoPljiMb0UkG9vbQwL3rrD4vh8nkM2P7LdMYr5OwyWqA2
fZiWGAeoYOZhSeJRUmokY+iBzJJCsjCxOk3xxFmbk6Og125CVMSF6f37usZdsNejz6YoRH92NgtC
1Ka5hCATQEs3XFOkf5pP0TqkPmpLGceLPKZ1Fd3Am7wKC/3UQA+/dA8fhflMdklnAqL5VWUR+6sl
nOz9CxfgxRhEdg5uibYZMDsMwCGtnpEm4hKqGjhYdnrof1W0qLjio+0Ko/xKwUHdns//nsWJSQfT
wG1ocZFAnmpq5plMnmiPBo4PFscMwfnQlp3/OoDR38XyPF7YD8/W1sXchPcuIeheEh9Qb358bmIV
864iX9YlW0R6LuYxADAipXZnUQW6pq8GF4wXfrsg5l7oQyGfSrhWcKD4eEHRT2pCAYvZ7YNEfiWI
k1TlPozcEqxrlasWao/P5/Eyht+NcWzEFgMuw1hSAoDHzzd8UcrxGB8gB1hgJgcfzYPLMSm6IOI+
vwpvjjfJzmFIHO0Q9n58rAjfygawrXNNcmo2QxIMr2HtBxeWhbOlW+UqiOAZp4xQtMvn8zXSoZKL
M/7do58JkCXkynyeJYCFdVyXBF//fHP/lovesXzLcYZ+e2sPr+X/XH71W1FONa5l7f/6+E9SDn/9
Zfe1ff3wDw/T13a67d7q6e6t6VJ+lT8UvBXL//x//eF/vf38K6epfPvv//GNdPt2+WtBVOTvve4W
S4m/raCWP//r165fM37tf2dvdfTtNf+v+9eseD3/vV8WeRJxhPgYkfDOUZHDosnK/8sijxMsqQRM
SshEf8UR/m2RR17Ov0TscxDTL6ZrorhIWn+Z5AmS+i9NNQlzUWSylPBL0P8dl7yPUwi9PhI85Nzs
DYrIHDqvH1gtiYSDM3avj8WaPG+bRqCXttZ6Vr+8ezs3f82S94EwH8fbrytxQqAkgk7ImfPjqC6x
1u9h4gr3HT0LRHFO0Gw7/L0/vwpnuA9z9Od1qPgoc3GZ4eWcF18KEIoMsbw/dQagPN2LOgKYSXWk
T/KtHOLQHOXeOFwXsuYRvJvCbEhI74QjaAcx7WFkAaXpkKHi6RnEi9jV+i8a1qaJeC8XybrRn9pU
sbvuRwCwTw9go6d0vW6afF3DEsh7we2NXaCLrhqMHhQsFKWHqKHGl+AywajFpjQSnxNrLxTs+SA8
as65IH1Jgx+98RWStpMMQCjKwzR/JVzNzsfvuo6xYMz1W5ARDE6R1sBUfGn8JwzN7ha9exLCYH8J
yDZ02/FHnt5p/mvbBV4dxwINHtkFFVlPWM51uewoJe2S6FXytcVJ2c6kO188Tf7jnL1o07YxMNvb
dhh+DDl8iXbfGg9+AYVli9wSg9c7SJervnoykMgq2ksknow+sJNCWQkmDL5pohFwoxbf8cbeFO29
lF1JmCYXMnnT9CPzkaDgGnZVXUABuScXy9MsSlaM4G8MtEK1bqwtOPGU1bZp3KeoOHrLh2jRrqoK
0H2676o7UD67aNBE9iqKBMOrk5DocuRytfm1Uu4iDWlBSxBA6qka7PQ+9WT1RGSOjaZsUxf+tvbL
w2BmzmBdCbJs5/NenkWvE15gSO6iwXJls2ggtgmrOtPsbCY0F7tjkrHo5AgbcZCPc7sq/PhRDJQD
YW13uQ9Yf1UjEMYsmScEEeW46hQaPZzEIjeYGMvmVcvfUlnZ1FgZRJLqBBMFViSv6Qm5s9iudfHB
0CpaHSe9g6KaXpm1ej3qwXPR3vQpKt1Os+Xe+lqM5b7H2S4dbjMkh1Z5mlRUK0Tt0j4kbEHaFqSN
WYin4MQ6KBrd3jKvGjPBI+It1GG/BNhnJ+FNok9rNOjIGoZ1nJBXTNeMvAoodCSrQcPsxwamp78x
C82uVGUX4lmfmfqT6Cte130tDRosz6W4p42yg+sGLLhgl9LRL8staOQ2tahto/pGQDiFwxpUuC+9
qbihTn95fiRgEAT9xo+Pab9EGYonAqdx60xFl3rqgaTmnVIKntQRXGaFh6G879JrQXnxC7zhxc7u
ArIM0u1QibsC+nqZNqth6ulxcfPJidOenU4Zik7MlQ3f6STB8/2dQAjYRNYwaWsr9HqbgYQGAJZ1
BgOHtFEymqVNos+rePDR4+18/UEOrM00P3BuShBVySUNmXSdlM+x+TwRADChxxyb1LHg/Q8AEtDR
vdz/1tZMUflubjA3TmiZ1QZd6dcCl/deeyPKlf5Q5PTR7IW1uZIQHcCsPsKtItlIRaDSr3VzuO0m
7JPGfh1WEYT+R4nXr1PRWdoMz5CokFH2uvRrPRGGHVu2IUikezFt53Bb8OKAWW2xFR21AQxvbHX4
WnBAkmWWqxGcNxncXp5WVqUgqQSqJNNdIEsq8Cu39hEtyto+jIPrPL+Fj2P72YR+kipqeF1IJNB7
m3m001CFfT4e0mwbk/yxJBUiwsI8XWUY3ospJRnTHFy4gnsqL61BFA70SnZ9nB8sJb6uhn5j6T0J
9mHgJD2MYGlAYDM79Pq9XAGio+MqyyX/ofNo7NA/hFo4RjcUUw6sbCcMbtkj75IAPZ2FN/SAOXHo
lPgiBhCGQ3rQmv4kSchp4JywWsNiuG3ag5odU2II5OSl1wYPxppNziYwDUkHLJaCcV2KOzN9DS1x
TY/ewYeIadm7NSTMuUG+rbe2Hl0ptBXSnk7a9zAo+UHtzO3bGKxGAdGJfMjnehXpCKBpvyIuJKuu
RvDDGswIrebQmxAWTCGelWPtIMLc4cJIR7xz4NPYA4yxJEQiBx+q0uvraRhXagQ57gsNNHeG6Nd+
HwhmWFhonfVj7GsETyVfMls1weRaTeQgBIBvfINFmo0bF4GXJ0U6Tsa6IsIEHXM17dtloX6W4+cO
J4tJd6vhVKtQ4QFpYXTDcxAJ0rbcmbwKDpGrWLorW21LrjcxHXZDI8WUl49+HMbQW8I0i/E+9DsH
iZ5NdWHP2WFQkVRYuS3S0lSnp7Z9Q3nud7FnkmDRmyGBLsdUtbZhL8MuV+H0RC6aE6fsW0TpxXqC
rhwUJx4LnwUi3mEXxvzhVnfFbliqSLtNnyMuLcLtUIh+N3rZKYTvI5yf8dZo7yDascHN9ige+yKx
O3HhwEEbqE5jv8XrHM/cwE1NEz3hLmWSxonmtqjIhr6EC34Xpk+ZOtpC9yOBzUVyujMOSLq70SvM
Q6wXK1O9WuSUYkF/R1dAW2MH+geCK3rDrYaVOzTZWH5GT2a3NODD+FYWr+ASLM+AdjBnsG9IcrTR
CB9blGtz972he4oLhUOWiFNrCJZbeT9L6j3Qxo50oJUQB+hCLTi9stPyLSc8payy3krVyWdRCRAd
5SHgIz0Pax2LXj4ABPnOJFsrVX6YVJhBvWDPgXUYAEqmJF0Z1MA6FExEtaQ5yvspDmGUZpwBM1eb
e6dOZUfW4r0a40HYN04/lR5Bmo4VlW6XPouhcSVK0D37g08ISTczUaA7QznscPdAogYVkC8zP+UL
Iy4o3ZBX2k0/NElmBIU2G3KMyUTVPmH4fci1aa3rCu2vx3DCfEFCDRDBLSHIKMxQazKjYf2mJl1o
iNVzIMOonN2Uv5XHfsI+tYTOfDHbH/AlNAv6AVokKWKRLwhJil19Vjcmqq/CzFeYBmB3sUQy/1Ci
dh2niTcxRwfhKkwNuluNbY2c/P+uEf5wCpaW4u2fEvKv4ykOEmD1Mio/LMI+HoMVqBK9oHM8Vdft
djj47jeIUE57LW6qCwWe/BGH+HUpAPrF11EDgDyrI2Hf4tvQiv1JXlePY2RbR9SpO7S/++7ASusi
BNlWV/EdfedjvEHNtPKdC0/7p8M47qp/38Jyi++wp6zMs4F0Lp6Wvt+uP9FD32e3/aZxjXWvw9i1
A/c/u6i6QK+kamm85I8X7az+Z252f6rd3g2fIT8GHv0/p7pSV8pbvEMhd6Hq+EMVpeFX/vcVKdfe
P2ZldXgAa1J/CrHloWPdhY9Jwcagthe+6Ucg8dcnfXehs9FDBrBUyKnU/Rw90c7yhpW+SlbNhcuc
B5suZeH7B9LOUCNUQWkpVTzQ4AweISq6k66AkF76beKFq8gRDuhHbZOQEse/Fi64jP0cmL/NkX+e
8hxmGYVWFelr9adptxCljsW+PEANcxA/Xid762u1y3bJwd9083V+3V/X63j9+bj9Q6364fHPhi3S
T62ORoYta2dVX6tzzcH7L0TkLzDiDyvBH6fGu4c8aw0MYwlwvrxiQw7sKLoxLrV7//wRafcucYQ4
oZ5XwoSCj5zurY55MDkR/AYOk0x+y+tW9StuTbZsy/vqiHbaES5OiZ/2o799xHdXP5sThd9QgA35
stD1V+3WWqUr8pf3/spYyy7t9dy5NPHPOgS/Zse7S57NDtInMn/K+vak9OaVKgh7Wp+QX38U2V43
bxBUbutSWIm4vWs+LAmM8sJugG8zbzErQe98pWNVpg7rVN6LyUCGY/xaWt8ToV11YAY+5KbPh9ml
dySfTTMzqaN+EJnOxnF0KXNetL3vtray66+R1K7kzaWBfWYa+9srOt8TJJBbhH5Nf2rd0cWr1Y3d
fqO6xbZwpy8XLWr/OMb/+SA/G6jvln8Okw2WRkF/Ch7zLRq/jeRCtXOla6KRnZRhv7rUkPotxfXn
yvXuksstvbtkjEuGlQlJd2q80cV15LbdCAfF4eTtIh5a/0pq/b/O4ovXO2s4jFPQkKbeLJNMWgFQ
rMa9vtXd0YHwuBa21vfPh8zPIfHJtDp3YpPh2OH3Gnen/Co/GdSw7KtkwW/S++4QeK3desLa3CNx
6e9i5M+2tv38Bi6O2bPdFTllWlUj3xRTy2syi4wV+5CjrZur4qSuWuc/PUW8+6ZnSwlEm2KeO77p
tKuvZldh0MJZX/eOaVu7+RC55qVzy/IXf3vLtHBobS6sivNpUmd15euG3540W1/XW9WrrosXHJ2e
1dPoDK6Gf6td7vJDty8ubb0/+5ifXfts80mmRimrMc9OaK8cOcIXUi1sMThl/QO1KEZggWeBRnXJ
Y67/iM34yTeH3ClD6dQSQ2DG7FVzs4NueC1M8zG2ttKiDShfZ7l15Nm66SP1VtDxgQjjRwuTMdWK
v+HVgAN9sU1m1ucy3BPcVzrVlL5YGvzWoAX4y6utr4d3yThu4bJ+j6rs3keNk4MDmbdVSDEZ20qx
HpI98I89wEC0O9P4ZnLWtSWcK9oCSA8y1XOkjvtZTG7HvPzmdxbcMBP3jmYbqHcBBEbasqEkrHNF
2qNxvgmSyjPlNyh8q7C8j9O7alI2QweehuRVqAOXgFQ7wNxSsjRsV67L8qsly26Qifu6eyO8OVHg
QlMhtrhOWUq2SrDBN3r1xsryzoFcaYtNsBlBfytrOs6h7wYI0ywhdAdzfMHQiFoQUoTT5wWhplrt
1KGyrnBY+Hxa/UzD+Oyrnx0HIotIqK4Tu5P+km/zq8FjlK+MfXNIb6Aoe75begkjHm3+tbCWbdaW
52FrrSFK7i6dZv9cOMBOp91FjA69rI9raEq7riTNqj21T/5ad4rJJqrembeRB8DZbpp1vyHq8ooi
+GZ8EFJb3mATcGlv/GOh9M9NWGd7oxHl82wp3IR/mNkbqYcdcWusgYXW4YXj3k8H1N9f/t8PfO5d
7o+IpX29bE/jk+Z2nr5D4e6Me+MOQ4dHeZW59dvFnXj5oJ9d82ya+2lGlnJQ/rVxLB97gB5NKbgc
x6Jj+CDffT7Clo/22fXOBphYznVvxrzPeNtum3Wyrr1m+5+eMN59t7MNONMbazRBg0+VN3hwPgng
tKUXxAD76CjvL9UKfz7kvrvc2f6riZjzQIFr2e+xKdtUd9MhdQVHeDMte3wsXMJaHcMNt9Ypdy6x
e/68S/wzbM5aWjOMMC3FAfMkHyarwXerAGnPj1NVXad65Y3Ajp9/w2Vv/ewbnu29STkVqSLL7YmN
a6t2E/41d52BhQ2AitLffn6xPx9t3r3as23XQrvEim8tIya5I9LRCV4sTzjIq6VuEG4uPdwfz6Y0
IsGDdYXGqXj2KWWzmo0Gsi8Vg2o6xmreWE7roXP761hxcZP/0wx8f72zz0eKYZsIpMhykhGd2ZXs
9BiuEudbsc295Khff/46lzS03z6eKWNQLBI1Q3PybAJ2EuhcpxjZCSJEYGNbezLE9h7X2wkNvvZq
qP69NepejfgII0KXGtz189bV/QICBf4H4UDwZImTuxhlhCV2yr0qlKKNCg5L51tdO+opXcpeXuX9
/UxnApeQbY+KAAUVTqqN5Uwlco2Gx+39rR6Ol55vWZDPB+f75zub+FKgQmXG/f2ER0MimE5Utjhs
avEBp26nRXw8pmbpInjzxqlywwj5W9l9Qxl8mOKvc94cYtUkfB2X7pY86Dmx1oLVr5M+PnD8e7Dy
9gtDHWPB4lZpDS/xg8cxIzY8Cx9aGgWff6w/jv33D/PbWMwMbcYokWUlvgk2OQdO4Vrfll6xTT2c
6S5tBz9xv8/e3tlgzCyh7Gp0Nad0G2xeiHglujzbKV+sfXmf4/3lfFN2ikfHd2OsWWbwFbhRRTt/
4yB4vEeaxiL3n7wClk6ohLAQABH53u8qqU7IerlcxmtrPZjS3hzvtOqUm62Dk+mVb2qu2RwacdjU
yK+DgUy6/u3CHZwvd5KqLVk7YBcQKenkny13JhFCXT71xv2oyTdWqhMirlT7CRkLOvTNkMuuXCv3
uhF6foKGy7fkp9Lvd5JO91RIj3XK4W2SjE1oRuuft/Zv0VkO0be6aIof7Ufuyk8+yj/Elv/fSC9L
wfk3oP0b6cV+q7Pu++t7tsvyC7/YLrq6JDjCycbfHq4jLcK/2S78CDAW+gcSDUJU0Hv8zXZR5H9B
mRNJbYMYSbW17Au/yC78CJouTBgoSnChCJH7t7guH8cT7FvRECVD1yVSzyUdEunHEY1pEJYgY1uv
RinZhhqqLpN2KRkdKmYtMguUdoeSyu2T6Towk42UNeuQZk5LC8QKpUNsJGu8m2yopv2MG11TYfdr
OWFiORlkB7+B5IYLLgW6aynf1fbFMlJiykEuw+BLmdQPXZev/EpfYWG3kWrRwSAP+8MVZlRuqwOq
+gIUlHYdtuEX2JTuCEdypicdYoDg03sVdARjIzHt21ixNrWO05mpD3RhJqxZswACax6f2H2efKu/
m8NwTZaaR6jsXtfWCpVVm7FY8Hekob6wViyL0z+L1+8v9mxrg+3T64gb6lVb0YhHfDnoNypdvh4P
9nfD7eavv/meRfRxE/39SmebDEz4JBxLPqEl3wjycy9dSI1Sf38U0otYbFBNkLQJl/RsjBhC3sjx
gO1bcIjE2MnM+xnDco5yOvIx8RTIdLRLeo9Vcr0UygUVpYwrVnxszcap28xTygSTkvD/sHceu5Ej
XZu+lcasZhYs0JvFLCa9U2bKpaq0IWSq6L3n1f8Pqe6WlKqWvsZs5gcGaDRKyUwGXQQjznnP824K
gbLq+q5SipkonVoeHDchG1jalBk2E5+XyLCvMut2luZM9NKZGMql0JE9QIbuY7trd8m8S5N54ReT
SkXMowApF4JVTCJTAfsVe1ul+HIW9vEKcwGw+6OPIAyTzwNMokTcA3QXeEwdnVbiLdsn3xGnVnVX
JfUqkGKwgohYW85xoH6qk1C2F0xp5p/f6N/ehzeHcTb2A1lV9M7hPvjIf1BjkpUGcmlABdHkL54p
hp6zp/f9GZ/Nc5NUraG0twwLSk+uUIR/5A8Y1i/O6Cx0Nzy7Qzu8SC2sP/A9OlvRWm6ehmXAlS3k
G8hza2o80fD4cP+gibh3ubXTJVKBlLOJ1VUv7JOknhf9nYysrFe51kz2EhsRC2TLrywe3y8OPx7a
2bteLaq2hlqUExwfDHMNtNko1oiyxBl0+yIjWSdA8XW+WJP+/ia/XpGzAdkS2s5Oa25yplOVliBp
kX3wL/UitIsvlk6/f6xfmzobomLN81KnoimcsydFjtgv+sKc96sWzkYOt8pFhIS00HT3uXFTVF8M
Tb+/WBYVbZwFLhXD9jfzMexPzdQ3GGQr6VB2T+SR5wVFdJb99HnP+213INOODzP1OGjH37fjGSU4
jYJ2MqQ8zMDTCjLI9edtvPgivX9l0BkA15CgRb+NndD7VgrNAVcX8cRFecAI1yzSjjedB6y0F2dl
AJUHwpgJ2aKKGlQ02wKdWu/AZDCUU4tm00mNX7LmHbwGyHyeUtYvtLd1WRUIc1DpSHhRTEyvQddU
r4RQ20XtrR+IKzWMFy61y7HrHhBlzCL4mSHWt2L67JTNQoTgWln9vjSexOxZUPm9kW5YZm0kd19T
wD/QDrSymapwJ/u5oDwX6i3JrD5flxq0XFhowHjXUDdnsUHvpsZfECyczeKFQ2i1GbwI+nRtt0B0
qWGzvXKW96dMkDZK7cM3q1Zls0xTcZ4U1KfGP8UNlaiPXm780tT6pGv9tWm3V6WxLOV947WXVWj8
8omhukgTaylH7yrCs+DC+QRkuXCFa2x7LIxUgjBehQdAJFLha8z05pizKhSae7g9E0FVllqjYevQ
T1IckwKH2lhrziNyjMpgHxTyLsieK6YQYFQuy+wJ0KnNu3E4hSbGZgWBDTy+KnmI9Senv6/Uuzyw
NlnyoHnR0W5hYnS4KgxWJ00/61NYnFDsSsuad62+aAr/om/NbdXKy8a9bbIMllay0S3K/1GMVdlU
7P0Lv2sWcpnshsdF8J4zb4jkBktTFi65PWhA/GnFmwIcz8xJNHRV8rNZoZky7eumdUI0t0aB/jOA
4CZfEIrWAXk0e6VurtOsWVVGsWyza9sNIS5vIxnBZ+bNgSmA4NXHCrGBM2LqKxE9aDO8HjzudptT
1K1NsczBQSrHkUbg2XgUIgrLXMZxYeplzy1f8qJ4IILPzEfQnXPdaebgrddZqa4NZ5vQyzTDXfsg
EBT0o6DKueYxHK0anZr4MiMI9akvVJAaffgnKVkBAgjQdqIkwkcWzHp9KDR0LvrM6opZwbSvrB5l
d1DVokLc42rViEcRwW6fCVO/cK+SqIbJp84gU8wEpf7uOypvPxUFF70siCADD2C9GPReDd6G3K0t
X1huPYO5tRiwWLmhPuDice+p/SGGR5f0zRWuJIBs4V2oTyBoNtSGTQwmoWX1VKmgJ+L8pAjhzDZu
6wypmIu+Knksu5/NIJ9K66na+iwlIfKU3VTIi2u4q3OnEmHl5jP3WHmw0v1nCWmcUvI+lNA6cvgG
xTyls1QbneuQLiWdmbTl7VsBOn0AOaKb6j0wBbSfodvvUhBIOdToCL6TK6cXrRPfp+ytkmWsYw7Y
fnMEEx/KsOlA4BsIWxVKSaSWlE4tPHICnX8KNdYOgE9ZH/NAaosgvbe79Ghj++bCw0ioqM5Rppal
fwEAgTzI3Ba1qYDGtMZDpNPkeYESeZhMykNtVAgDTVs3DbK/TllTQj738ngR6sJUE+2TouYrHRaA
ydPfU1sau3PKxOZqBmKsMw44/TFFIwaUInGHJAbitFhbkOSFLlr1CbCcsJ8OZxiY5bVetMtavq8b
BwLgtYYenpuTNvsCxjLVoGsQc/dmLlx6Zb5pC+zQMDEC3LdshZ0AKC5DSl/0974czBTugsZwXXY5
MA4Mj+zrMsVijYakNIVc2qxVO1zg5bRS7GrdehZduF6olQW5etCKW3MT4w8KtBQQfo3eTzwBWW7k
rxwBRVezA7E7x0JtaVPG7ObOHQW4SyEod5GMvAYbFfHowsHroPUJOmI5Z6d5zqUh13slu0dJeZVX
7Ro1WmpCvO+IWQbhoO9f5CEEFrIrcgpyKADiRuN+uxd8/0TUbepL7jbX64NkRBd9EKwqOBi25oHU
CtdecZ07X5nPjy5o716CLGopuIPOoZmSKJlnr/SC8T+CJMyUAfyQjw5EHxgyaIwToteiHC6imCUh
BMu2w8+pArQpWnPVdLdBDXGPuRIuTEe4crmvrz5/QX+YEJ4d2dnr2QjMOGRCli/0yJzBNz7AJqKy
uZ9oxSnkXloFBI4ynH3e6oepx1mrZ1MP4LEU6mCLMGgzppZ6Kit/qcrh5PNWrGGu9+Gy4xfNwExy
1xpzCm9mUq5RYCMpB5yckU70Sl9pArPtqjxWYj54N86S1ppLMBKHCYDvFih1QXP11bbOoGJzK0Jl
nsoZOkh4wtVWRpOtae64RsfndOKDFlAr9VbNMB9WBzBzP4PHPsvEZ80lnNDp60Y/lVeld1NKqK8t
pM8FDgCYHFAlnkxrs4FBg+QRWWuCkY5KVGuuwJ0QYYlUiLFlxEhY71GL0uG2UR5Vo4cy+dMLnKMr
FMehz+lSfdKc6LtQBEg4nWNYWPMQfItdxwvLaU6uLs1NCy10Kt/HgKJM6UofbGCgyy2wE74uYPK6
dbWKqQvBxfJ7WDpXPUsTTECWlEzgl4MA1fB/tRkTpsok34obSwINE1KYx4tE8enQaJs/v3NnYVnW
KcMD8nrnxiXWmzvHEGjnnRgOj+VeZEyEEaMKiyGMY+IUUHON+1O1wSUHjtS1bX0xM/4QPxqEjGMw
SkdWqOnD4/um9SIzWy1XaT1JloVXLcCF7b1I25XUPown+q/iizdJxH+fBhf/sxDk8mcylKwV57t6
V4H3/0bJncII+En0Manqn+Uf6yJ8iJ/fxiCHn73EILVv6ERYYXOXNEqArSF+81JwJ30DHUFlmEVB
vkIhtsGQFyd56f7v/yFoKvV2RLkpF6MMjrJLtv1Vb6fp3xTYBCzaiYRTrsdo8VfJ4Z/xKi7dP+qF
tDN5h6kYOqJUlldDjbSJOPVsZAX/maRSYQO+tZ0WQUQnYKSWQajKDUPYjP8bP+y0wNmO/xo/e/nO
69/jh+nfP4FX2uOri//Um5297ud1t+c7e/P11122smr/eUCvTby2bWV+P2uzHFn9+MXXdl6/8/rZ
y3fOTud18/gvzL+4AmNb521ngoUHxdDY62/OTue3vxu/8/rFsf2Xff/ulM4Or0qYNiZWxbrmd7fh
bLfjgf32NN9c3fFL4w/P2h9bSC0gWB5F2S9n+bvvjZ+dPwZnh/d6iX7X3O8O+6zhcX9KDqYpqwJq
Pco83eXD/zLLTXe2gnMbGsrN+Pn4ETgKKLudJaa7l3+OnxaJyxSx1IP5+GNTJ/KFwIZdjP97+Xvc
xMvFRpxvPbz5zmuD437Hn7x+lmZ4M5QOfeXv43r92ut3X/anNJbCiuGvA3k97joxejxnhkMa9yOB
sRyP4+UsGqnvxMWb4xxaDRvF3pwf59klGvcYO+GwTqHV1wbGf738+KWJ8Yfj6WsxKIrxEolYYpYT
ZAW9uBh/QFL85WTHv94c9Pj363mPF/y1xXGD7mPgk4UBap2s1KYUdZcDNNe5HP+XaKEObh/miiN5
7stnpSDkq7zXxcn4lXEDQ2a97a3++vWnZFiCQ4S48PWj8V+9UOMNpBp7qPh/toKJz60jq/H2zVdN
ng08lcJVGDNlIU8M5SUvKMB82clwhIHX9wu3zqTp6+9EocrXJoDXN82KribuCiXYvX4tStr6GBX4
B/51VuO2zOyXeGx1F6+fC031EwPKEHMgmhw/V3OR+HZn8X4fTmH8zG5g4ChFh1Lt74tX5XZFDSdM
lzefZSIVi5r3NP7q5feValxYxGFeWxj/1Ra7At+24+uxIES7oOa02L1ck87GxUVvcaV/3X+MX/AU
h5T/6Caqsc1K/u/jfX8Tx2bRjAeHlCra1xbGz4eb6DWlsR8/H0/j05v4eg6vN/L1M4Ub++ZGjhvG
G5nCd3zT9D/dyLh7uZGahRvgdLiJkWl1F6/H/PdNfG3TxB4YIHxN0fJwAcar8K9uYleFT1WXU9zg
DDewcOvF697HfX5yA8ft49fHm+iLfbB+7Q+vN/GlgbEXEnXBAODvmzX2wvEGjrsZf/z+BmLT5M91
QH3zUIKTJ+YaC10g1Lc19kSUtUHgGf/sgFxulT6qJuOfATzZfRgbP8a/4Ho1x9KyN+Nfci2F1yR1
X77ZsU64jdJV0Rv1jcfi/lZV44We9+rluEnt7UtN7uLD+NusBOSq+pG1GzdqGUNDUsnay57B9ANv
HgxHx61+obpzWcXmaPytZGbVwm09eT5ubULFXZEV+PN8AAH/eT7j1s7KzTfnA+zRG89HG859PB+7
drbjfo0yfTmfcdv40V/nM/4xnI85nM/4F3DWS+X9+ejD+Ywbx/OxulIDbM2VwGLGmJZea67GrbbU
uXNxOB9ZM4KXmP//Xwd8gd4YCEn/vA6YJk9J8cf/3P78GXqx87/+XBAUb1cEww5eVgSW8U1SqIHR
B0IeS/4Bp/KyIrD0b+R5NQOBqyYiD1bY8teKAAIHqm9NR1mlDOykAeLz14pAkr+pJC0okYLbYVrk
if/NikB/v6qkJAP1A1goXDkB2qO0Ocu9xa3iirGRabBryn4D6Ju1QV1ZBR5PZexfdnhQ38CCl76n
mGDkU6lW4fmC1Cdu7IieTRVnKGyrNNeucpXK8RlWQUNpeuPtHNNMpR1/95u+1ZCVwph7EESxUXm3
iIRoE82+6/FD8SaRRgwfzGp78huB+HaDCQpKgbDt73AuzqkHlXPhqdFEHXfQGh4dleZ4ZNgyimCg
wfmtWkuUNYuV6jbQUmUsF/FqrX8yo4UX6plNCbAaR16XZIOjP1lCoC07sU1OeZiCpTDjtN51gijd
B47dbisTNdTEKs3yKEa51y9zYHnPdRqh8RZ8jarjLuyTB1HuhGdP7oqLpI1MaSK1IoXuBnytH07R
ezfsEPt3w8zFvSS22k3h2vWf+fJ/1UP/D/is/CH0gMFMqvznQ/VH8uuP6/Kh9IrSe/rvsO7WyLz+
c3/bD8vkn3n8x8VDzkk+/K7DDXt46XCEZ74R5rJUSRXfSIAkdZAAkbU34G4i5xnyl3/2Nln8RmjH
kFig/ykP+ruzQbuRJJbkw7pbhCZn/Ku+JmvvQ39gIym6BYUF9Uak+8LfeR/CCULBZEHXyYeaXMuQ
COxNf6VmNZZeTziiL9LmF9zgmQqyvpGLfSAae0cPjgWhsVRMdombXHSZi8GoudC0clV3Oi6fMSb0
OHeEFbFz/TYkk2bqmOQ2N63RTCtFwG12SZieaRWMdqucdoq3DSz3SsnkdU4x9SSkUBmA7xQ7gYkk
55eO0ZAW8258PFZ8sjqh9UvVQ4LpwppkHKCEjd36E1s25paIc1u84GwWkifPOsgwRmzMwfBPdM05
qmU+S+uYevejhpIoSFQEJypV6/IsLwPwXJaykBrcgvxHz/OXabDxyWfGezWVNmlgH8HdLvXBy4bU
RYFZeBZn94Wy6W1Siymp1uhRwm2pNRPSUhLaloVhlXP8vpaFlizV4qlN4mmrSDOdhJXn5qR86k1e
Vcs4IpOHAYkeqtMm2qiARgxrBTEYhZ87dTTYV4hfYE+EhO41Pgrynd1jtVcXW2GIFJBUFUjbyqxw
GDBOVWmYEz2l7kNSJ61wUCg6iRx9gllaCZLDmxX4a5NQmcTBQ102pF/8tS76SyVKFlpvr3LTnkc7
r71KbI8FV9XuKiNcmhCcY4h2DF8QRzQc5jP7SSn0uYHpWAk6PqeQBPaG/D0kW0hSaIbj/L6oxUmp
fjc9dxt21Pw7fTrH4/RZS+DngPVdGpS3CGhaJ30bHqvE3gZ5fBm1RYJJS7aQopSpfyMDjulOQkcE
2oSXkgriGtyHXGbypOgabBcphrCkbV77m65Xp0LTT/DV5cJ02yRC9pU9CBF+RvFEIYhhGs51ZF2C
Udg1kbxSMVpwk/CmVCtclXG6LR+t+MKUWfs57sLMvEuhxmjdvINstdCkvR18B8TsZ2vSGFMPd+Ui
rajT15fekOQTS2EeZyiyJIwtG3mDGUK76pGOAyohlda6pMBkLT+0ej0xQzLGIWXoSKtmMUxcFB/q
vNJ5eMBnPWk5mB9TugQWNcfZ5aquyTRJEVZEUbQwq/QiCNXrtqeO1MyfKl8kjTfYobXSd7ts5w62
GbbQo1ElKB3I3frNmPcb6ZlkMKS9yRuMg4eGgHHgvzGdAJf1fvBwY7V3YtHCxYTbbSqgCbJSd4iF
U/cnXgdmcpGBdHXgcCdIECjVe7AQBdQND44J3SXxMZ3N5hkaA0OX55LxKDXHziUZ2Bw8I5vZIsid
ECPQQrDWXgqbwKsmvfIgtf6NXMGr0ZF9xylA+hpNIj7Zgnw04mjqCnQo1w7Wgu48G5SRhFq0hPMM
I6patU5wCJLyTnYxN8paRq8Cz3kUhXKiryMMISFEzahF2dmk6HslQMIo72IqGTqR3Eiuzb3B+TL4
Qd/EbmHl8JzpUnmbSM6mY6XNQ9cCMUKqniD3Q4SLxumxxE40iaA2qE16GQ6UC1Wuq6lrgR1y2x+t
qR49rGxmTV1tRKEkHcnlAnqnTPQk2DaBvTUj7bYhsu7nEkYfLSyiSnxOE3zGO6gBzVXbenNLitau
Lmx8XV/XaDbSsAf1fQ8uKpyGQl9OHM4GB2w6prhPk+LShgVARrjui5MYIeMscCQR66MS6BO8vy/q
7NYVUmRt6UxpxWURbgDpFBHOcaGJF5GDyG2gOIXrSNIOSgbV10unLRIBINO3Jt9VwO3LYO1lPKtM
zMNAuJR6ugqN5Ifou/NWR5LhzRNsaXVV3IuYTbeQsWwJ5V+v/wrSu7oudn3MON0F/twRHqkPmmWF
NBMzH/KU18/M8JAx8INzY3ZFHr2d2m6xgtN8JZn1pE6gf5g948F1DNlKwYnl8x7wfqb68vwrsjLM
V41BvHP2/Kti0+dZ4kqHCr2NJl77pjfrBGaoMhrVbvl5Y+9zgS+NaaoOIcMApQ0L731n04Og8eMg
xOZAIvslaJPWYQqpW/8q5fjSDOlXCUkV2FLxPKcTaynEpchSDk6w6YMrO3hM6vwlm/OPQf8zoMFL
I8xgZKrtGTqs8zpoJ7b1XDID5aBfdJt+YS/TZ+T94WxAKeiT6Dneh9k02HXP7bSblctw6blf3Lrh
ar2mPD8eAWmRt6mr1MaME3KEchA3yqJakmhc/kfVX0OG9mM7qk5aFa4hDNT37RhanIc4NCkHfMHm
KO2SvT5lrFybM6woFuG++65MqV68bbZt/FVy8HePpzXox0Etq1znYfub9JwOnb9FgaUcWtrGBH7R
QGW7cDF5WOo7ZTPUgiXSVPkBTEhN5p8/rb9tW8FAbSTNiyOa4E3bqRWrUR3FCoZa2Bqqt5laL0rx
ssoGIPJXcmtQ5x8vM4IBnRksCWxMQ84ucycWzGxACh+8vrxqtGLjgEZCtwD6lNcuVr2+xjtBUo5l
RXEtueiWjHZWt3MlFreNVfNy54Ezu5naJ5eZzaQKs6Sur7e16C9ECfxXh57cNOqN6d5UcKxgVdwD
gF4qir2SEtZq+B7LNqKTMN8kRXrU0X3YSvmkgoLr2mapoe/BlWGm+OKV4ImnjGKRMisBPilPiies
hY6JDE8lrDZBWNRWtg1inA7rWy3AetIEUYOZlFlrm0wTJORs8kGU04MjA2gQM+mU2do6q/M9q/Rb
JUyuG8fKl0UaX+mWsPMaba+KzNiryI0RceX2KgzDX2ZfUhTVP1hOuO9L/zH3PWmRBsnMG8RceQfD
MWtXFnUAapzsMIUAc2iEW42sdtVqp67YhC1ArtDqkKqIV1WLyzq4PsAbs1xON1lcTrF9o/gafXTh
6dDdgBBkh1x0Zg4ux51JOh+6I7RzlGI+XLJyWZG4ruPr0DzB09/gMTtvWv1KkxOTSR9jbCand0kd
3NpitOys8NgWQIVNOZ7GvTvVBPvUuPkD5sVTPStmjWZcYemGniaf6qC1gIdCcgtnkRLPQfPOJCta
ff7QD4PGWWcHvQv5G5YRmFLjLB8uk8UsUxd3QIW8o9fvq/70eQNnJYHjsAW6GIAxcRjZgKv8vkub
uJTXdpqXB/Oi3ikzZ5PO3T0OyZNg9nU5p/qbVw4JY1ahgP1BN4/b33RiLSe/Yitmf0Bmts6ViZjY
Oz3JrwerQk9bNX65G7yx+oRUgIkGQIjclSwvpW5jNjuM4JoNq99DRJ2SR9eKMAX3lWblZ+GJuZbv
X/tCt2Git2icI/HcrVE0+SRPHSp/MV5WxHbdwq0u2p94yQBdc042KxVVVed5ks5Syt7bEDc1C16U
u9aZ33x+rX9zM9+dPMvzt6MnSfNE1HsNPZ8MptO/ttzrzxs4E28MN1OmwIfJAyoKAgTiWaCritW0
aQXZOnCl5kO9Zf9oDdWWDMwba/1Vce5ZveVLc5ZICTu3FB7++QQiUSUs/ZheHDKNbJBubvtan1ul
MHMlBJoO2DMXZ1wZ3mp48o1nzduJ5SkO6mNqgg7DUj6jxsIMr1VVu6iTZBqJGcOFtA5xRjNh7A0a
21g3l6mULGstnfbDUiDtNwFOPY0yCZ2b/CtmM53rQ5eTh+6gyYQx0Iudv+OCVLBFPUqsQ0mUULd/
KIjmJe9ZjGXs8nZBWK7w55o2eCym0FZtig0cz4LT+NNpsJcwGefaGwuLe5YRWuZME7yhk96bKUmz
jjpjV0jlzCJSaKBHan2UV9DUn0IM9yrTn2I6Nu+6alI0vzyApkaOAaKX/lCi5qmwy0PgEKFQ7ppC
WpoejlHNPoOw0+tXllUN3mHHVDthtMjr48LHFhXx5VJl4dA15Uq0f9r4F9rxwdWXkltNQqPAXgqO
nJ8uA6WekpFZl645jax+WqcGvDh93jgwNS2DatFgJZcFXFpJAKSbTewkwCbLfJDT4rFJsEilMEcV
xCvVqI5lalzVUbPXrGpWGEh3qm0rlpMmPDQIq4DzbrXCmxcNYYEqnniIkH2ZipwO5gHgCyrbZ5q3
x7po7lEyVnr3mNqtVCNf9vYdnPmpZjyUNoO5d0iqZeih3PLTTV2le98vZn569XmP0j4OWMyORdxQ
AKIytHyomA76Klew4Dwm/oWUmsvew2gnRhTflzux6U6dgNWpYM/cfut1+x51c5CLM5TQu9Cgpqyp
ZlJEuBbdcqoaaHIByCC55ilCwwV0ISCNRFyldX7qxWUQH1QBE7j6Rpd/Qdyd2r4JFQTnMGNhcK+D
mCK2vds6c0NYNdxgqa4OagTulbplu1WXZlhiCHlfeGvR+6Er0dbFi850O8qgmgtDzC+V7ks94YdB
DSEfQlFkP5JkMTsbwoFvR/SiidNE9XEYla/i6MpXyin2k7+UJt8EdbkilIwV9J1h38Te3vFC/E4e
a+HGpx7LtOPtAIOMKLaysWbzsd8Nr13zKiY2l/SXbXWrtf3WJYBWdNQFFIeYxWOVVCs/XFvyA3a+
ovlLNq8Ma0sOsUu1XZ+m2wYsCmMOAwmsaGoJAu8wPGhd61J2qM5yd90mR1u1pkUcKYQSekiigf/F
UK/95rIogy8TxSRMI1Xl7LLw1OihIsjhMbVu5QhZIjMPIc6BtZBxNxphJnbVY6bHs87+3uFLaKU/
uhwYbQAcFmPyud+oa6GPN0qszVT/1Mk7V3l0jGDSGnjf8kzIdjDN6kH1/WCULNW9w1D5YBTavM+f
Iv0YxPei+RBVWwPDXRFvCrupwbCix+2vSiZ8eZP+zLNoHVvFPkoMhuvu3qWEneDEto5k3Fuk73kL
+q2TNpGqfDXt+DDKSsjHWL8o6EMlKk/PJjamQ1GyH4nJUV02wlyeZ0sB9DQhyhlVmb/kGcnXvYDP
0FT9svBcPh/gz5o+ew2bFWy+ou6TY72oZzhCzvpVNFWvrWWycBbqFzX7H1/JtIaWkYrYQfjGYPK+
fxD+wI2rMZNjX028h4FBFt2Xq+w7y+1+TmnA+kvowqhvezdppEnKgDUVYwzKgs6J835uBQKQ+/go
BJTnyFpw2TvPTa14E71AYq73+qzwN4lImYdMABeHjM7dlehpQh2e+KkR6gtZOLoKZCZKfBrHpqDk
0pMPOYxbRpGJGEF7NPgVb0Qv75FSVw9uHFobs7afy9y/0Uuewk4HJA61GJ7CJJVZgSgEhkxzHUXf
LXFVOtFcFo17LW7XYYceWGE2kG4LjP8swr5Cgb5AvypLdSHb12maTRtprebVVPLrnR/+8An04nAM
RLaagoWcxdWFGhwN6yLRjh2BZ3+fhBsKTfkSQZT+KOb3BLSWdlbutCJZqK38I5O0B1HZe8mjn18G
ajNcnZ53CxFBpP1+pD875hrR3w102YVGGQY4WJUKvX7uuN7Ei4VL3SoORg8u2Y7I5KUGPCdp6zXu
Ik2vcr+fJz6i2WajZbc5lnRF+6vJb3C2XCXyrxgNkgFROIUwoninAqy3yBH4mjtnNTB1VSIkbhlf
4w+5SKNqEUnxurekuUFKkiApL7pbXjFycZeoh0yC/3DbG5B2Y3KTGtFOoA64Ui4iXdyI2PnZ9o/W
NTAQzNd6GD2Cc5mZajkVjZMqZJd63Bwgfq8bPJt8DFyEyNyYlIDiz95rFWU1iOI9EVZ9srPX2MLb
E3w1L2pxmVDhUlOmlZr+rHHca4Hq2Th4HJBRRVVttJ7ZA/YDBUbzqdus5Fq90ut+gTn87PO39Bny
lYnokFumqFjRFbySPnQyvJQlJhBqfsQGZ2HcEb2eaEtpnl07jCCft/UhzDM0ZSGGMdEeiOL5wF6X
oZHGfp8zcOVr0kKEeYRlvqy+WPhJIwD0fS9+39DwhnnzYhWwyhVYAedHiycqiXjWu6eAULaGz0KZ
f29hGJd1C2vZ3Wn6SQuEOw6XlBrF04007fRqrbjWKtC6VYjiPLUC4PEJiTGkhTrAF2coxasH14bp
YBdRWFsrrVEZaojpM0zNI7w4zR+eaB4zFxNF47YC7d2Z+SRLqLGxr3x3VzXZjSfX0zT3pzE1Ro5w
iv17q+KF2hxVnloyXUX2TDFT1zMRNs1DpGarmiIb034m6zwJuu+17UNmxlzKnMtEdG1bnitNt6rq
zoBsYlyp+Ulry00K515Qv6v0vF6+UfN7ByBb2wGYFoyLVMVLNzCgqbEmsH40+qIgORdgWCwHIsh1
YJyKvahF+EXlU9ncx+EpFb6L3c7t9Yui8FesEjee9lQXdTeV+u9Kss26507RAbxbp1Yh1gPTXpXJ
QaRDtMuiPJ25B5WIagSM3JuFpPPsZaLEC40VimkCxM51RkBn3jnqLU4ZmyZQMHzPcMpoUbJ0kzLu
d57HsiyhHMVx6V2lvQrKaM9sh6gO7k54zOOkOqXcayWVpzrZ6em+F04qMRDXSKjXfCYBNPi0TjNj
oeWkeUJ8Hbro//JxP3tPV6rQR7LEU6gunVUF00pZuquvcbAfV110K5asMsJMepeknL0mY12DvCcF
lFZcx2s8nLy5MycLNiMtsUaiR0TTn4dLff7vOzML5iG+h0zlQ5CvAmtTJ5aZHwckjLSy5uVcXXx9
dh/7siySDScqzYwH6ea5Ir01kFvVolQfMwq1cv3K7naifR2ZP9IAPwKtnss9BgQVOYxJT+6Ootwd
y6wKJmFwKRjOyesMStqVY+8X24pkFwVkt5TEzVuNtfUQwiiuHfsZjT2FeJdZ88tpopVp3ccFdugd
xgTOqQ4f/ZbKzwANTMPa+x771qla90shObX5kcz7Te8cUlM5JvrPXrsriqdelhcBCr3PL/kZToyx
mmuBqseQkRzgingex215M1ZmT1aoXrQ751qbNVN9Y6zalbgu5+JMuBpA0vIC0eyXxLsz7N7Hts+m
flmE50Zj0/bArSbvceOskKvOsRDD7wPkMpfjkpriVbihTHiRbIUvXx9nBWnDIQBpwhnSMnlpYbB5
9qAnbe76bkJacqjjSc1ybtjgSghTTGIDA+jWv2XMP1Tydd0f2qSZFk69a8Rs5jf6KkwgNtn2IkaD
ozMifnFnPkyMh0OjZkJR4VLI8ghQfPPGcSTye7atNEcPoxOpr3YhiWmjWXu2e+1VBI31/qHC2aPU
YeyX7j6wvC/645imeffSk1kRkP4CImOgGxtn028OITRdo9barjliZzFNsGCXADFkyoVl5BBfGP21
7BBI21DUF4S6LnrR/oU3Nhk+oIJWPcftdtaiRTBDKnG9TJlFPaqDPppldYosuf/iWR5JHWeHO7iw
6dSyaQjVzkvs3c5QIoau9khumHuXLEUiFFIOu8QBcxw9J/gNYgd+sAF5lK6y0eVLoTzq4Z2NJhrK
+EZKSVlSsRZWd44iTAs06Xb+k/5PnSohlrr2dm3pPn9xoz/kNmSQP28Oe9j+5io7ZqRjF6q3R3+d
rNqFlUwGSnE0rZ1JC/FVnWGTvSBJduEt/mRe/Ssx139WU/XfDeukM0H7Z4HX5iEnx/GbwqrhZy+q
LoE30DcCxHhNDf6GYx3U31ZmuvgNKzmNSD3jxuBe97e0SxC/Me1lQEHzhWiC4ie2/SWkZJspDo6Y
yCsp4ZV1fM7Oaqk+q62SRtfa1yeeSk5Dw1WBkAbrcwtPu7N0geGGsmsJBPArb51E3iSJsYWR9VWr
Tb1iT1Rs0uU7KVh4dwK2EyxusExxoTokAXNM+YB/CHWXjngpm3dZtDTyleYs83Keo69B0YAbzXPv
Ep/EZRhVE0JLetK0FGfknsqUmOTUJv1zapadt/HaC4VImjjVfyrpzCJ+ry+7/2LvPLYbR9Ns+y53
jl7wZkrQU44ypKQJlhQKwXv3A0/fG4qsKolSB1f3+FYNKjMrUhCJ337fOfuIDS0ZQ5qX4RpFUWrO
C4RJe3QArXEVGdf2hlCUyLg0n6aeqX+pmhdAElekwwzZhSI9qt5bH/FMbc4iaB/C9rJKN2NwrLuj
0z838opFD/AvbaUKEQIhSMeowJVKwMw7PGiCWczwRW63BL90xGG1W/ESSpdDta9V01XLfVUeHPgO
THd5PWVlEYL0Qny5/+bFFzB2HdslzKS/qC+Kq+IFPAzu6Qaat+zWSJI2RHkcW/VmfG+uim3iu4WY
OU+E+ljRlcAa/tYtbYfa0UaVXfRArcVR4pYV05QXGhwD676wFr2+glQgtTj7V+LpYzz//5n9/6Zs
wP95Zi/hnHzWRU9/+l8T2rL/izOfTveOKEGVmOJ/CaNRWf7XlFaMLJq8WEvTWQX+LYxG/GxOaaJQ
OoFY2hr79L/mszrFFk4/yKQrJdOf+N/M5o+Uh0+TmRaHRpDx9B/WnElv9XUfGIs+bYQcq0e7I/l3
UBasPlNGYWsPbtor6VayalHtPv4yVf1qpMzopVuhGGm6/vRP//Jn//ypMHP0X3/+cvqx6X/+3rZD
ipp/fsB/nvvnYX/+hf8816+N7p/f5uP3+PP3f34lTZj//Bgxiqq5+/kXPf2zn57+55FWeQ47OV2Q
vn7HCHl0stwxw+NyPb3YBClqjTiO+mNjjXOvNG7bKFhWHK0/jbmbPz/wM7Xt49x48hx6qjTjVAog
snza+ks8yXCaUuqOXLCiK0+laJ4FIytNux0H8JYBWIwho6wUNQSey0N5l7X+NmmUuxSAiitCLj5d
dRiySp7FrHRaS6qLPSI8UrL0QdbEPUnO24C7aKmRVoUXYC1p8oUWh0vwCltH6pdRk7hEjR9tr9Hd
tCIgS22tvaJ0q0oor2qs3Pl++5x5NEaSoHqGZvJrsMwrtStwxOm/Eo+Wl59KR0OpVv0wkJnhhRaC
tf6pUuUVzfWHIqZaqKUXhaQ89V7yCCvwXGLED++LTQ5jAvdCnAIfZINPZ6NM4UbY+aI71mRExgFy
O0AdvgjPHLanVeFkXGBNJnOKtFuwUpx3v869IkKjpw5Rc+xyVnrfTxaSQx2kjzxXiuvfRKi/mZHx
JllyDb4s6djego2eVfpcdQhlTC39Pc5kJGkDAS709gNqDrBuB+ciNTtwKlzbt15KozkcFCQQVt64
UBPWTQwpRuBbnKvFAHV8iLyFA3Zs1jsJ/cVJIRKQIsdf7MKieuvN9rJPa53Kpv6s1la0GcvgMRs4
OoqU02JTU0qS4L+3camsnL4CkehhNqT/zxXFqvajkv8K2b40NdkVkvnkBcNlk1QcE2SklggFZ5XM
GVf3bkyn48zemK+G5FzRKN+PaXknqJ2U2nDdBV4/YXOuA3pLSfdilO11I1A/e9jXyjJ+dPK2YLiG
h8gOHjKjff/79PpYCr9ML049FrpU7ka4UVDSf31dDWgQ04PDd4jDQl8N0nBfdqT/ETSJeHkM985Q
+veeSvxLJnnOyi5SGCuxuQsQavZ+dZATSqiyMd4LKDbEaVW0vBJjHifqyizQ5wZiFU/xdwYJbYla
zaSEqTqMdLkDeJlQ+a7oHL0YXXRhFQM+dBVUij5I6fzvn5Nt5+uonA53HBhhL0y71mlHf2jCsjDh
HR8k0d5EabUiQPtMpPSJ4gQoqMIPnvJpdcfmlnn6jBwllxQqY32Ut6pLVtYx/UPeJXZx889143/U
BZ5UG/55GP9DLwQFIp/s63tTlKK0hkCuj/02UWey24duczeui/UwZSw9dwu68nPCDl3yM5/OPv3r
jfrb0z/qQp8Wk4iZhZ9BqY8Z+Tza2t6Irbz03cqlZugWZ97dj59Vo+NjE0hkfpfyiA6/SBwn0xfb
v2gX2npi7DdHxK/VOtxMlTR9l6yiLW4g68a8/fvI+T5DeK2fnm6dsBdlAKVq1vD0nhgkeVFsTNde
lbftCsEE4QrdTJ/pj+WF4VariogDfFgre2r2LbLFsEassMwuoSXNx/7MSmt/fwlYUSCCU7bX0Eue
DoEg8BhuXpYcNRPNvWGg9tJaPB5DGGWrNJBllGnd9diWD0k0rjgJTYmL5UHKLSQevtwSR2rvIo8i
+WiGdO3U9DUrpXQRIsCBv9WtSNkDRwjRUVfWWeoc1E5Wt5mKRyDQ42TRy+ZtZA0qGRmBM+t7TXXb
hl6+JeIGapgQW5XuDLyzHlnyqBQrGZ/oEFjGcsz83M0jiGKZhN6kTAkqNtTfCM2JUur2lcqX1UhW
P08LsdVj23BTnbfd0NnLbPVqTBG4DZX9MvYw1AyJBmBRBZeFT+F4qMfbsg7ndMNiV5YGZd4UNJ7i
dHiCSj0scyBhizDp9blRUZW0o+xW0so5JcZby2rv6MY8V8j9dtFoj/TUVcmV1ZI3W6HIS0kYHbAp
vVHNDzd/H2Yn/dRpSjk6jUHHMiditfGtuekpgV4nbXwkeprkjHBR7ZKltHAeuoWyqFbFud6SPo3b
Lys/D8SO8KFy4Fh1euP1bcOPfdmKju3orPWA95A4nbQqdcIjiyR4961IIxDTu/cicWFMoXS2V+0a
sCXLPk5hBVoE2VQShdrI8S6TgNxJv8MXXnmLBPkU3cQ0cnubzLBAeVS14j3EyTvrlHqXWs4hHtBC
iap+NQ20JRZLv1lG+7ErXtjDt23ZDRiBwJyN1riP4/QBW99bl5nxmUrXVBj98iWwL/AdcMLEb0Zo
z8n2V3tKHZSm4R3sLHoiQOAhs0CYemFmuLYm9mfe8bcZO222FncTGScbCueTs1HS9dbYth552egb
6pk2T+6cWwbfqkdW+5ytzhF5v53FPjZ3JJC2hTv0+9lZt4pGLRTvYHSCnNq0g7ikKQ+qKYfzRlMf
7FJae32jnVmZfvpSoej8+7HT1/Bpd1D91E5bFQZdYlQHs0rdvEFSaxveUyp74swb/LazM4xtQzZk
nLpIEU5bEKU6+HzCPDp2dOsavtVCFGce8e3znDxi+po/fR4vyUsHSnV0TOLItcf0YhzFRikwvBDR
+/chon8bItCC0Kty3aGWSffmZIh0admLMGmDYxhrF3Igk3drj6QxKBEyI6P3dqmmPqlWmc4agVo4
9z3HJS81rh5NhHeDY7mqJwDcERK9yNO8uOqlTJs5tE9nvuCf+XnjuXFQiIdMMdB+J3d1GIitCEaB
9sE2r7u43kQdUlGWq2pOw3EPipUFPPWxu/SCCWxitmE5hnxJ8w9sdTzzE8kkLXyKDZcNbRs6MfYS
oYozB4GPHe3LbKV6QKQApyvKdaxYJ19OUVZxW+i5f4SeSDOjwB6XBDGINKCRoBGpSU/H88ISAzf+
jsawbECF9KvnTFZwEea6WJYl3POqGthAZCTUMYw2V45y9vGkuQQU6M0HhUgoRw4uclOvoPhJ4Aer
3pmNY1zPQsOR5oJr6rJXyzfswridzDHHLyUUavhNjPE5YUaP+UJu2mFRxPpGpBg3GTob1TRZZJUg
2MKFxz6lQ2LNGEqS3GN6LgaFXD1Dp0Qu2twtNWV5Zmz9sNax2uMUNyjTGKczxR/xBw5a5x1aS2y4
CF0b+rnb+km7k11sOmcr/I+KOEjTTvscJfQZjygW79DM05fhkBO3u0zdycDR3ouXKf+lIL7xnHbh
p3UO7TVfDpIryOMnh+Hcb6XetAW8ORzjUV+jBmhnmZ2smvE5G7dVcE7xfBpl9/E5KVZ/lI01Skwn
+0bfFp2cFHzOP9lBZIh1y+K1XRKTso5Rmyy9q3Mf8uwzT5ZV1g27jZtqeqbKDeMjwW9cE1gENH8u
z7Xf0hz7xt/HzFS1/7pBKtTfKZfrKpFENHmnssKntc+IM5MBLhMrYHhLYtw57B0zjXucliP9NUku
orFZWMfRQeXT1Etu81gVrRnh8MibixXFlXk79FzZwRd22kwiHTtLX2Cm70s73ZBxwKTtbvB9CJ1o
Az/yl6HhPYcdwSXxe5k311NWe5jkwBHlBlWIv87hBg9D8EsK7C0b6sYW8TUSkENtBQdPt37bnbpI
JXUrDQlu0bXB1o6K1NvXMpnUWDK8WmwH780xH7nSLjWz2vUwkD3JX9Rmv0QMNs+qamtk3mo027u/
f58/vUR2Kp3ThklU0TdvmpYkemsMssRL9AJXdWsKBUifliiWkRVvuEGIWUzDbP33537c478sndTO
Pj1XObnF+AL3aRHyXAvUsUQaTpIRXlG1fDMgTckoEBaGMqW4ybEBAd5eOnG5TBHBtKXljoXpCkVc
jSg7ssqkQp9dJuiv6tKfB3yMCK2unyDJi/KbOsS+XaFChRsVKbigOY+r3jyt+/1AERbB7Ua1s0up
KCm1AJ9EusegcPY60GsrldzByxC+IMaL4iUKHdyCnrUYR2tLDMhGrtURMq2/9WTxHAQ1WfJ1vPVF
f4lT6FmzgutCUZecFeco1V2lJcArpwWIKXxozCO6ccp3patmmIYVegvqSEaw3M4lRZ6lUXKm6fut
4sZaSBYE7XAwrfo3F0HjKZlucilh6rAbxAb83Z0Rh/8rtvufFZeqBlcHemTfdcpeYFdGXvNiHSPm
EhjOtLRxq4KNRv0/PImNl6bcdIr9oKF8XgrqovNrFeHMwcFqK/x6HsfBmrTERdOdVV+frjp8dZ8f
dbLUtT29uLjkUXqvunl+V1CzNMe3v8+Jn96PChgC0YJKu+B011CqVtcTByuUMYoVdG7uhtrWZsX4
+2Ms7YcP83mvmP7/T0to6Bheq4/su4mscoywE28j69ZSz1E886tVM70jyl6DJDsbemwCftEd0TM4
9Mj6J7sUKEHj8gonb3btR8jWSrG3TP/FSXxv5Rn1a5tQ+EjG8CpQwkOgqjsfREHsG8uuNl8l3XvN
82StQwNIFfOQx5k/U/L6bjRyYx16EvlUQiIbtPTeS5vTk1GMv0q5ePRNFGxJ4uwortMqQpwXoJ9N
TSJKuCzedXV90/rFY5rGF9zavIUE62wmhdGhyBH+e2bpzAm3xQko24GbpM5NX9ooc8pm4+U+/t9o
zwVr00TK0q/qd9/z3yjv+hvPMV5E04EA7OJlK1KM/2m5y8/6w356+Z9fyrTvfXopZZVWmZbguNCk
Jw0tRmtuPK06c3H4XhJkHLN/MrZkzs5U3b8+RQxJokjayHWXHMxhAQvntzf/NZC8br6eW+JPxKIf
KwFGYQWrlKJxrT/dqoMhVnCJq/aBaDrWz6AMXDv3L0JTRvdo4HSXOKqLmvNQbOxqvb1S4j5b/X2w
/7S/ffklprvUp++VOBBZiunvHZINSXzSTNyFi/T35Kicj++Umuigw5H/PzxVMwyqGQrbHEbak+85
rX05NevcPgSlWGpJzaFBJ7BcVy7T5E6t4lscZktDkpdBbe8aSX9rgnTVy8fgnM3qh2Gl0d7kKooN
ALXPybnQjxKq/FppHppy3w/70H6V0zN15hNxzsd7/vKM08URsFw5Go1JMFB65TvOmr4gqT9T2MGj
Ay0gdcC643bNuHZ4Wn7vG+NqivorYwlbV8CdLpgjtfxlIOyuHXU2YlWtw8g1pZjbbebKSr9OAuey
VNJycWZ4TJ//5BjC785qi6iIeXF6BzHrjN+kaM0DcJitgpEvmBtX03zIr8/Nh4/C7OmzkD4aFnNB
QaB4Mii47SnkupnOoS6v+ia5141iVtpYtORxluk1GBqq4zqcUVlsCzm6krvn0SBFsX6s+nu5paSK
xU0yxIw7p1uBWPc8AfP7lzpqF1Z9JBF4Fsb5ou/ry1R+8cth1tNftpDMg6JbBZ6+jEMIomyUYZiS
Af/Q5RyrcMOpOZgXWomWNoLqHndmZ8Div5kALVk23HgxJxO0HlGS3tioKIzwRjKSKydob/uI11Sn
rkascpEGZIqRqltwIzUHN1baZZKS91saFzrsiTQrD0YjntQCMrmNsr86F9L+w7XLwlpLR5EJjbLn
5DqejFEb+kacHOlRr7yQC/BwN1ZgswptpjvJUlXiM9eRH6YXnUXdAbdgAJLQT6bXWMFnlKQ+Pqbx
sShr1wg9RI6vfx+kPz7EobVCiLGpOqde3nAcwpqVMT46zjVC6ka9x9n590f8dE+mDvifZ5wsk6aP
TK3BgXDE2l0ewp21E0frKtvhxZ4bbkdWsTqLr8+tkz98MrpF9H+BHKDPOOXFxeRGSLLtRUe9IjDC
il1gSBtVOOeW42+lZXr1k87DhpuncsA6OfE4uSLZFGCcQ1VpIWsMYp4AND1qwOjCL4x7YzDeIi1H
yWitiIs+c+D64VN+efrJ1o5xPQO3O0z9Cv/GqhiLbeA6sbL9+zucRvfJ8qJTRLGmjiILvT39Gp92
ulSk7MRoYA5OllwY/biO/NgNDN/tdURR4ly6+7eLOLZyoGM4NY3p3nhaGMzt2s8lRRgHc1gHMnYB
+Vzt8YfvjYsdKgtKKPTaTgXM2AbJWIxr49BVlwkG3h6BWXkm6eqn88Ekz5kaVzZSwNNDSup0TO7R
0g+WMpO3Yi4IlA7m1RouTbqxtt0KwMOZutcPn+vLqD/ZL/UxGQhqk6JjBnWnxDKZgFOyouHM2vRx
hT4ZENiHuIXxCWzz2xtKki5hXjO7BKUhFvTUgeBW4u/Ik9fedOBZJRQbY63fsAsePC0NFn8fkSca
7I+TAWUwTbcYKfz39MtVcniNQsrjo76Kp15l4Iqjiir++E86+C3X91WyBxF1d64lfCJB/+fZ0zPB
96HLPDU++r6sDaK2o6MH0SA3gntAEsj8TEhMUd9zv9BWTZa/SXJ3VJricvC47tQqHKYMRJMeEAAz
2vFjmnEmgVkgJeV1KyPfqNU+ICqpXve29nDm6/phSrFCIUSbDiOENp7sX6kdkGAfTC8s1mdhNznv
3pVwU2FsFtlLpr02STgTsbo3E+mmy+K1FXhzPzuzXP00Jb78GtM2+2khQRJHhWqcVuVL5zq7r6H7
YFJykVhTmSCx999i5f9ZPTBtL9+G6qdPfnI0GnLsfoBro2M4zIJ7ys6LeItM5gFn8TsGTsUNdvLa
uBFntr2fHvvBTUXrS8nidA2zKjkNQO1ER3ZwO7lBvzfTCgpglnNuLv4057GmYsU18d5gOPv6nWpF
H1VFqTAaL9UtJ60diIC5DBYFCXg161bpHavomYP5T8OJeTDZolndvqkOnXYw9c7jPfZ14qo12925
itL3JjG0lM+PONnaZEtpKzENFbDS63gNFCd3JZe4Kmll7ryr4uHc2jkNhNOBQjOaav4kgfjWQcyy
UU58wsVYUcI1JtDVdFaPl8bmzFT8YTPl2mQatBzwIH6zTTsGYlTV0JmKy5QgS6yYF+JOe01dc46j
HgDCbZKum+di5S/Pbaw/ncW+PPvkLDYUdRy2Ho1w8rYuu3BGm0d+MTBbGrfJ++jG98qL9ZJenxOW
/DgZPn3kk9Wnj0tz9IFjHLPY5mSUz1OqzoWxb8n1/Pu3++PAROFFjxsXyrdTc2h3soOIIjoGjbFJ
yga7YHHmMPTzyES4wFVLUdHqn0y4xO6TXHKyCPlCfSiW+cpx+6U9w6oIcAf65pmP9LFUfBuY6F84
yPLyvl3uQAM7cUgb76g+23t/DRJnGS4k8Fw39dLak1q07i7lnXGjnRupP64s/3nwqfTJTIZK+I2I
jpicN6JzrXV2na9id1L8dIA5L/V1sTq3u7IZ/fASJ+kmumlEUPTzp9/r0y5hJKijlMjTD1FjpW5d
hdCD+lbMW4+mNKSOtdPk0tpqkVUEE+ZqxEebVIY9l4xsp+dvRoHeopCuObZjGQVuVSGyAblY0KOs
3nIcWX5m+/geRgqHo/Riss1TvMPrzFm2pWcTUJtX8s1oyU+h5byp4aiu/dG6V1VB1FU9bvRIQ/hP
ta7z4ZqXRB9UhppuCZMjNFMR+txr4cbg8s5oQEjLUrOW5tBshwAvXhoTF2hFwWvgRDurbR5hHHYg
dsY74YtXOePeO6Y0baXEbpZNR9E0MMxtn3hzyqs1ZQ1Eub5IAF+DMptx/noq+3QRSda6UELdzYmA
nw8qGIhO7XatzL27y1Z0EqFpBMQVFuMsGLgjC51KiObP9d7cVxgoANlarmnUV51nzy0bw3sr1iYI
18JWlqbcUtaf0hZanI6dFVqLUsGq2yDs5SS2LtXiolHDZW3oxEBrzXWSp1ASRPsaoYlyWzsXyJVw
do0gx2bZUD7VTZJSuklfI09tkZ4m7cJMstdGc8SsRozkhl1vgHckGcwwijnuDSx5HDUVexmnxbOe
gTWwRP3UV9arNmkxM1Mw+ypxDYv2gEV1NUQgKLLM22h9swtKaa5aEyysJiuk5diPwAv0nhS6RV0s
fKBsRYQDNyNxFfhYdKfUPuUIVbmojLbC7MzgMLzRRWVFfS8InxOjhTqRhO9pZCMDQH62RCnw1FnK
q+zZuy4CjlOU9mtvGQOou4xwEPtKp+4LpbsXO9UZnvycflAHAybz62Im50Kf+Y1HvzGFnKAXauJm
HZFqIjDIRm1sZ+cjOVvS47Nuq1Yt75PQFrNeky+1yHm0FKKyo1h/sS2wpZlZXdYjaZVVfjVOH9tp
QSnmcrjMq3zVB8NG88x8ZiX2vaO13rxtwht8zv6yUZXLLiNgMuklQSEnO2YBUbJ0DxfETrmVzEwa
Wv+aFI5XOWIJVIwnucPJomhdQ1OM39wManNV9p11QaosrUk7o3GsJpAoKjl5ICV7HpdkBvah/jSY
3rjoU/i3agvVzccWq/V4z+VxBH6cvZRDNGn4XhM7XDGhd03erCWz3QVGfeuN0u8EavlVptTzqh6W
jVW6dQLx2PSXdjps+pCSfNKYxDp0/UMQy/mMnnrqtlXFr9v494acP5uK2I+0913D6R/U3LkAgXqj
1+ii8TQAfO8Vgp29RaWRXG/aW0tg9nSUVZZn+8CyqPEKh/lpqkc/LA6B4IzZa/kiyin9q5mJGMVI
8Hp7O0ePLyoH+AXS7PdC9u+sYXgZtOCq9LuZwpgLhuKOyDm4N5G+CBL7Mu+LVV5X5abM8rUpJQ+F
2c+zsaKN6u2JV5s6/zqEa+ve0rPt2JNdq2oxhGwlu9dCBxZhABEeGcFKzXR12+FVdfVAK5eeV93l
ffrCb/Oed+lF1c7b8pfSmzNV9bE3VHdWIgjwMSizIWWyD7WXV7OWnBeYWaaer/xcQ1sirnrTJNAC
S37XWiMjTGWqxq+pH/gzVCb48yssyN2irqEajcaibApks7jAIjJZk0LM+8ia+aW3akcMl3Ht9iYR
jv6vUL4fvd94XOelmt7rkuEKWXednB6uCn+lQXfOypMNsIBa/0kbr4LI+13YxZw0TZCVcJaSctGZ
ySJQLIq/rL6QHAvv0qplsEaPTdVuephCkQpqR8ckURpINt9Cqjde1P2q0mg2psYthZRqnsTjzJM8
Fw3+NYqWC0P65SCztInyi/JgYcIz0/JyLuUgpeUMm7dUzkKVDhRzSwqKberQZBLlqhrEvZ9cGk3y
K4jFrd2BkRTl1tewcMn5bamYF2YQ4D6N3xr+VWPo0PJHF5n87hUYy8bL1vBeyy7adQ1rlao+RPQ5
nNBed8U1lj1DuQ7b6joPnpsoIJOHNGqY1465lFUNdpe9ZnnaOD7m0HrYStlwyAjYjZGSWm15LfCg
DSQm5N5bYXVrv0WbF8Z3XqIvbIQ+VpRjTcPCET02SrbIabcgiJllIBMsSLqkoG8NQrk0w7/r2ks1
0JdjX81ZWJjFxrBDfUVq+0tlNps6h1Xe16vcuhkL200CeSX73g0d43lrIxuWjI0WllsHp6EDP1CL
40XrRBsWw2UeVitUUsvR47wKF1nEL5JK5b4D30DOZz3EqIuaWaYa3WzMADlKgG6QdqVzryuWVufM
0Vau89ZbRGnhWoZ3E8TFNRkvi1CLWSOSVYJyrLOgbFUZwc7WutJ/WVB006hYqAOxw6wbfews7Drb
Gm0LsUkG5eht4rbc2tavAD5OlEaLtIJdbtlXY8YlW1bnllnNEqCSZuVsO7uZqdWbXev7qj02zoMs
EkBu3kLF6Rdl0oYGrTs0aNhDbxuE5U02kd3kcaE5JMjhJEgl5XrQ04WRNEjb5PmYl+SMegs77aG/
tyObn772PGfeKgzL4dWvokXlD3tLfxQ5s05HpOCIzUAbRAl+TzhiHeXJQKYYmcqID5xAW0dC3+j5
a2/XW1tse6DWTW2vY0g3leysrLy7npKvQz1aBnK5aqvhQsDdyoo324ArpFTL0G4eeYtz0TPXNXXl
Qf1q+9VkVrEq56pVPZdgv2Xli2VgAsvrfnuOzFcgXEsqrjCOzwqGcN4wY9MhWEa1uZX4MXmjLXUt
uUkYkVVasqdJQOPiVSCnt6KvVkGizeM6WNCdJbu2IRkYCDYUcY+EVDpYs6a1brtgwhPZJP2CIZIF
pVIwmSKCuZW+1rkBGg4+P+87DcO7MCQfNJ0rJbmlof0Uc2iJ9eCSFJs1IO2lZya7trPvjMi/LLJ6
LoF8S30WdxjnSsiv6ckXA6zZNGvnnXSRQ4ktCoW6izHL5CeOvCTzeqSXgvYXtxYBRWZzkDnyRbXv
inYNN8YdI2Aue3/yoptEs8PitniFClb0/LGXofXaF34TTiadeSCzW/pXBUG/iZLtCj8/KhTdPJTp
U2dHlRcw8tP4UiGxRJCfUHXyVnJuc2TQhpQtm7B1uxGPKlPW1qjH6+3azNNdKiUXuOGuMJm86uYN
JqMcZFBpot95l3JUvUhMIj4grJk1p0o3Td/lUloGDsnkUClmKro/pexWQZCgpJmCJPxor+vti2rl
7HJvURivOsVb2zLdpdhkVvGvbesxwYH7bgatW0Czt1q47+aK+09KSFuyx2OTDM6218GGt76ySp1Q
B6VTbXtfmUtwYJxQRsxPsbUXq8BClsu2Zu31qAZJkT71+V2TEqZmEDyRDtdN8VhNtqsi6x5ss4cg
Gzwnubww5OElUdKHZsS6zOruu52VAt8P6pTNQfFY5NNLqQ6lmZk0v3Wzuh2d+HdiorL32h4jlm+/
hGV6WSQOoJkYiY/XFv1MC2VWTAmtadi3QEzb3kKT0/tvsFLdnHHUy8lrlogbtOovUWtvPaPZySgQ
rKZc47ZZWGgHZrHiv/mFtk8Ui2jjpH0VsVgkaSUwAFoXBbeDHhBXqEKkMVuETba57ApjF3H0jIvB
bbQ9xibC4+WV1Ysb8nuWsa+twRLvZEXsNHNYoYPac9/YanI2F+g8WySo87ovAf+pK9W6Jt11Jw2w
9avIXpQxgETAMKQvx2uzYH6XptsX2aIR46s3JdhHb1lTXIlavW0JRi+RV9iVyklzeNB7bZd1ONNa
sbJK81ZqwVd5siuaZq5qbyFY5go171AU66BvlqEScCECQCkZ8yGpNgYwLA8XRtf3F5bEab/y5lY8
7nLhv4UZx3t7nGmAg80bCbGkoiW7TkhbgvQu1KKcB8ZlMgbB0s972MTBeGT0lqs4Kxv2wgZMWSrH
S6lWOeMYHledESNeRxBwGtuXCZXSrtaWYCdhG2f+zuv0RV+GQP6SYaV6DunhbIGu7aPvs5qd3Vs7
agnIdFPl1rP955CwAKnunhJNXPoJVKG8pwSEDnjW+e21EhjzIC2vLTu7jaWIbHSfhAQcGqte99tN
KCvHdJCJOJbFr1S294Da0lmnj+vSC18tIqnxj2CQaofHUpb37Jwc0QxISna1HGiow3DrWy4ltu76
qfbqabjK5Y7zjOYfUiF3y4hTmtNw7dA9nH2yk8ruaGS3dQj4NCvD91LAxFbl68AJLzs79ed52b9Y
9rgOh/Yoqu6Km+heicON1la3eRYvijp/Jm7+MXPsWzk09mOfbKIg2ht6tte04AKA6kWPy8qtLQvp
ORMutJOrVvZuLa18sArrdbSt36IwruLRuHMcsTLhm1R1EK4SGWJ6Y7zKufHbqwCwFar1asoBie3e
5PXAumc/VbF/m3IHnvl9AsJTDd/KAlBU6NWXTgALwEmCu7jhnpTq4lryszd9wPTk6JdGVF9T7Axm
WfuOqeZQ6swH0843fdTe+qa9B5/7y6lpQdfW+2AbwAJofGRYsYGneqtBdvxZq/jHpkcUYxaV27SA
PqM2bucAxo2ZZaZilQ2pspA771ZUNnuBlNxKQXcYQbw+kLRMooSHoVfNCA0Rqu8acbQWJhehMa3n
aVkcVC7nacrFMQUmyGQhvDrA2uIWpv5uDvUudLKHWBg3hN+yTZWEYeH+YF2LkusI/fi6KVGmVghb
Oy040hZ7ETQhOF4ON8RT3NmecVsEnbxWNX566UGq00uOnN66j7MLGC8EFCKydGOn693GqNiTDBIv
1ELDuObnF1kJwBgYpR9rt36OcM8JOWzQjG7XutL+rrhR6WPJRTgyNpEmlp1Py6pN+mfN7tehOWDb
UEBSZHW8ii1uEQm33/8m7TyW5EaSNPxEMIMWVwApS8ss8gIjiyS01nj6/cCZ2a4CcxK9vZcea+ux
igxEhIeH+y+05JXbHaTjaOlIQqcy7834lxnk1SYb+h+d1t03WnYYY28XVVXaahhwhCASBb64WgL2
GnHvhLyF8lZviLpbEbptWKP0jlKLHoziWVSWtGrD/42tbIcSq1bvwwE1JQBQXH2DSTSXAruvUtx0
jDesQws7MutHwx9fo2h4gx//UFXVpjTbB7ka3lUSUkvsd6oyBBhplMcIMbVDaJrdBnE4yY6stsQr
Q//mxcqb3gj7XKOo4U/Ds5maVy3GOnaQNsMByWW0lbW3PhFdM1d+GgpAZS6evZYWOAkWUAWVAZRq
vGtE+TVRuRH6XECXoniUATPaUi3upooHmCTuGrnfYgF2oDzrNBb5XOg/gH39NnXtSy2ax7psb8cS
coEcZrxyc0mzMR67UlNCnEAYJxZd6YOBiSsYAjA43a4vi1++1P7Qw/y2iKIW3AeKhEk3/DIjald9
nGyjHCSumIUTWahxw7/VdirLb7LRoSIejLCelYc6ql/CQbgOUu3KLzNEQrj+A1FEwSND+mJ46KXy
YciSq0Fj4TK9OMZTHu0TxbDVHkqDEPEQG3KxcGS93cbk+XXmHels38Y4k6kC6bneQ1WGFCQh4i9t
+0naFdCPHaNrdDvuBJU7KtuKVbotqE+hVUICLlfioyiGX8WMKz4lvyCQ306D9z3ujF1mSXtvhGuO
TFgOIBVIMJDYyC2l+JBS+wOkZgVuqJgErOJbjJ6l10Aam0DT2TlpX5oqx2DiRRwo0aE1eAwGutvK
6o0vQDuUEZ5AhBFgeT7UJRKx5W1bxs9+V77pLZojkY/UfeLn9+mYPUleAIEtlJikQVUA7catKNa7
MCzQ8TWQl5Tjm3rwTmI3NmhNpi9JidY1AslPsDM8R/PAQuWEfzepedcrQ/Kzr2K0rVKe/WLFj1GG
r4McPlmd9z6rzdjTKNx2frOr6/R9SkoI7b6X21NLYW0ydAgqNWm4JJbPWanfl9DRsw4WnZzcSQNJ
M3CJ0JY8sUbZWoF0FGoY60reN8qIW88QXrzJZLshbZpaKEL1WX8Dc/NJrtExbMNZYGb07hEWuBam
ADn2+FQp+rEL1HspLDLUuEfFEWflmiFWoORRA3WgFG2HNJMdXJ2+mkoYuUoq35bmgGj3mLwo2A9h
aF1rO8vsS9fShWJbt+qmLvvXSeF53lZpaksTbNFJGa8MrTh06G7oevmQqnV9lWv5cZI8GI2APrNG
PRVdV2w0v/8lgtLA8Mj7PurVXWypvyyPN0cRx+3Gr+K3JM4zu53QlmmM4lGZSipUfUNWp1h2homg
rQXCMZyMO9zQN2oj3ICKJTal/pPcjW9oJSIil3Xk0mpz7bXJnTb0P3WPHKpESoK3RS7OJUposGjU
4OJJyaL/WlEpQEoB8dxqEhxpPrroQAvIQTgFsHIKJdM9WNXBERpTtsMW2VhGd2SuGzc28sHRBqQz
LYWcIS+/56KGZiiK2DbkLjTTfUk/NML0PZHBipQgboe+d8pQm5WMW6C2HAm7nrXHKSKlWiLfDZVy
ipvse11oYBat6zzJyKvaLOGCY5tPUhXuAB3ecFnmWw/+AkaHgzu101VcG/3jJCm3wVSkRJQAhK4g
PzcZ+SNIjN7Oi/agt4gryripcQEf6W4oj5MS8GSTkC0mVeep6ie7dJJu9Sp88HqDl12gPHaqhW1X
hFJAF7/zJHDqIhltP+QvlyMYi1rVDsYQ3MT+1GA5SXiTyvC2TPEio6qPeI+/55r1XdDrhz5Tr6hw
ntCH/upb2mSLA7EhmNWchVgBiELPYgOuwcKXqbsJY0QwZSl4adOal7E6RZspk7sN1uPvWde9dZHy
6tVp6Ih1K9lt1lqO3oYoS6Ie7FY9l20ODuPAYj+q9fSrLBQEpQeqx+mb1Hu3VoFkXS7hH9fUbxT8
voy8NUczoVCK1xW1EvU5wXBuCOJvVlRuQ3G6j7r6LRy0GzVRH6WIVoVWsGnH0RR3COE9e0Vwl1qp
ZRsdUmhmXSNyLpJehrKVgtLDACOP6w1a+qmTcNVuA4oTkS5FuwjAvatLCTLiODLZhOqX0rL8Y4z+
qTGJj13W7AuF55NORdYoes0ttUGH/63fGkIE1kWQblpfu+Eu6DjF0axO/tJ6ilsKvB1i7yb0+sew
Hl61wC/tIAx/5TrKaWae3dSZhMZwMR/sWbtf6YBTVSP+dRJVMs3Mr+O8xGDaeGo7+a0fjQfkJr+V
Kec1RIE5090+g11YTi9eWd4Jmnzbqek3ocGRy4yvqF5TG2t9CHPis2lgrBmk2UOp58Q+kpl+wshL
v1U4hnvfpwSZjdm7MRnWrvOMU5ikN2LaHn192GBOdzXWxkZok5upoXQ+TNeDUl4Nc1emzvvGTg2Q
kl4YPQyi9aM0pm3R5eamMGL1utPkL0GmcL3pUFGKsSIb8ydXVDM6KsLw4nvc72PWdLs8STOwnL2y
9SeinEl+boXJPqgTz0HPBU+KHAUEuYKmPra3apfDe+77x6LT3SKlIJWW8s9RBtDpTd+CvHya+VbU
bMtrS+OglS36GJBIuGKz2TF6BK09U9OtgT9vmL5xncg1IFR47KgGjtdNqr/CA2FlvW+K31kYd9EU
j1rusS4dHa1BhD3yS0iflfI2FvrGHBu0MzEZKWt/L/jVS+T5hT3lOWHB2AQ+5P3GG3dGQqzU/OkQ
1sKt4ov3RabtylY6aNro05KpbmvE3MVyuGoq4S2YTBjbpkAfbriqdPFXAuPA9sd628U6peaCsx0K
/pPiTRE29LJBQWx8UULlFM5CuVnf8hDJQ/wlUeNAIC3HIjqDrEkuQVMtll0hLiInEafcgVjATYXv
JHZwkztZVGwIsr6t1BS5QgahGhFYW6EkE1CUdjYT8NeAy2e6vuBbQZ1qyFSj8rEAzPhZjTVl2yen
Fl20DFxrTHtV7H5dbtSvjLLsLRsQNVTeYMlplFU3yeNdmScbJGH+j83zuU0PYncG7Ro8xjVjMRtB
DAJCVJKe5IdpKzvpZth7u8ylge54W/1Jcii0bgCSr9ImF5iH5cDmgoWWCFowVgkDJ9fmDt7YO0+u
wOWhMzjWrr2vHGpz7ZVwv9Y/X3zYP8Zd4IY1BSxQ4afpCc7q0Sr2Utq4Axqzl5dvCYL4Yxj5c4++
m4ymT404RSqk3/S34MvJDBxqxq6KbvPWR3hqc3nIJezujyEXuItCa3kgdFEK7kLaiq/TIXEZeqM6
tR0/eIdq0143D4HNmsI9Lu989Fku/4Il7PGPX7DAJBlNiiRExpr+Rzg8PAi7yEafcAUot0BA/DHQ
vMgfEBBohnTBgBbEKSMzT8NbnFcuT2VtgAUQSBHGQc/SeXca70hfJ8kK/G3hK0TZ+fO5MxeQH6xL
eww6mEEhxpYjh2Gw6yJJ4gFS8CrEKLooqKh6I7zGPKDdQ0f1mnKlU9E/c9TM/yEP6mumSK1bpeGu
1Rpz3w50tj3duG+a5qRZ4Vb150xNeSsNa0NqGvBsmEkCw7BvrOkhqPt3fdIOml/xYvfiIxzJnRga
K1TB1W25wDQS02UVZGV68hN7kG30TI7JtjnMnA+cera6S2H2V/VNvk7vsiN1T2cdM7N25hdBDuJy
pA01H9uQrhUE/hGCVlamuUQhLRfUWsQzFNCoaPZMU971G/mVLCHeGY/htbHjgfU83dDvcfo9T9pg
d3mrLkFrv0dG3hAQP7R3BEsX5x7tgqpAmTUDCQhkzfs1M+1dqj/xho6mbd6F9yEZAN8dx6mVmHN2
1h/HXpz4ns7PqGrhHObMneTWTrBVbo3vv2OdE98PX4nj+/ooP67MeV6xD5ivP+a8CACjaaVZEAdz
rKOH6P/KoJwDEvqGHBQYcupUozPtzCfcY+njmX9H5PpchPg480WE8EvBt6ZG+1e0DfOndpfuOoeX
G3XiwE3dHjb+urT2uVvz46iLsNE0gVAmHvOGYX2MH8XRBou5FzZYbewyGgd29jjs/tkB+jjs4gzj
AmW1qu6npzg+yHOHoX6V+58ra7r2RRenFDRhYaDckLCPzSPOhHt6btAB3gG8eDZKtF+M55UR50v4
v+8iMK2fr5EkUEMpzdGqTg6tbte8vo7prnTFraRvZ3mKf3Jt/fUZ//Cui6VsUNqCk1prymGwAA0m
3j+4GT8Oscg7cIDMfGO0UvJG3sza1H4rI3EN4bn23RYRx1cM3aBVnXD6QOZ84eHCSunP3p2+DfCL
Wwkyl/cFOqOfV8lQmsxIJyM9mZRSNekoij9W9sEcLS7sA3mxD8aslBA5Y13kh+A5e26erW3tIFBw
yK8DoCx7ij1/A8e5MugiEW1rHvfIcGanPHD03YDkwf7fKuUh8miuSRSb9b5Q1coejMPlGS+8hP+V
fnzYJr8v7Q8JVFQFojzWwhxHMBJPDkAYnUR2gPO4762bPMpP6Q7xwIfRJYT/NHBZty//Amntmy/2
0IBlSIe2GGdho9Qb4A9bJKw9d7Dc7Jd01I4a3RFMgmx/Vcdk5bvP2+3D1K0gN3rUk5KTOCJwR6VF
b96AYLmX57eyaZcMKupmcmJkRMxEQ/IzoEdQrxlCrw2xuIGMWiq0KSHj6CFT57Tp0V+5PIm1NVrc
NvTw9FaU2aJ9eTV6v+TmIJTZ2kZYm8bibomNTEgykJs8BOnRqdlGB7eDCMeuv29dBTPM3dxJXz1/
8vx3Lx36ZVipW41GPxswOlBmrdAm7+zouTpswa2ezIO046m2BRVsj9tpJ97DIXf0bXJkKcGPoW65
ptC28rGVRRCSg6b0R4uPTcHyJiDdV3PlaPjCWrq4Ns4i7iDLNAb4TmaUz2zjXbqe71nMNE/SzntK
nykdffdd48fljbSyxrPc98czNyU6BWmD02Bl83eubTiUa/to/hsX1nOp9B2iQpPEMD4RIk1vVeoY
5rVuSw79ryNYPPfyhNbC1+/33YcoUsZyNoBWz07BdffWbyDYvU/76gpwCQSV9AeiC/vVMeeQeGmG
88p+GDPIyqhoFFZO3ilv8dW0p5wNVbK/prWNk/Gqy97aqi0CTJkLBsk9F+9M5AieU1zY+xdADI51
o/2qMIvbrV31a/fSUko8DIymyyym2B/LxI4qF6hOu2kOcHASp95V+x6AN8AGPDJtsA12lVDSpZ6y
+rC5nGiD4fr8rWdilyYkwpziVP5u3NBaV79l2/QnQJ4e/oBtTZv2vnmhubxZ2VpzVL20zIvAVDSq
Lxgc0ZN5Q0dSCVzpmQr8v5iAg5M+I92ovFbHDu3x/Rot/Heqc2Hw31KhH/aYHpSdF3YsANfyG/De
4J5X3Q7kcHKP+9lm8pyQRoCLbTBlLLzKudi+r7HnVr69uohQiTkO0Dx4Wk0l3AIPMrWtmMrGB/7b
J8Ga/dfKLlcXsUlrKkMf0IM6xcFDANJA90fn8oqujbBIdboSBcZC1Elg5eC+GcL9pK7Vcc9+MmoM
iEv91phabNe6yUOxaed8rsU/GKsgzxSfDfOblHy/PJezt8eHgRabU0jySlL7NDsNLa462VvQG05S
/ro8yFIs51/P+79GWQotN7XQhvrMrig3ozNudI5+7oj35P7XwXHVv3S+Wf/Y8x9GW+w3CCM1DBzm
JIFpRYqB0jO6lh1IsQxfEXThvHGv+ig70lJfmej8uS4Nvdh8vSHUTWuxbuXG3MVXwTtAtuxe3cxq
KNYGNicgHtWRbfGqp0/krob4s7Hmw9QXW3PKvCLtBG8O8eDemgMKPSXO8HYJXTzcpQdUlFPKV6BD
99qaNuz54tGHwedz8yHWBN0gFWPOKgN2voeZdYTiAeHDxjWcSyY8IPoMzcvc/A3L2pXzYiyu0iJX
yiwxGVp4ArCx0a5wZW7tfKe7OkTF9i52QQkVu7Va3dqw83//MOOi87CKGJX0JJnxdVFBKgIUaIKT
NUJrhYJ8PkP58HUXyXveGMYke3Oe99p/k9lR/kPqNLZwo77h1IUYfH1aS2HPdj0QdPhPGPrtCPFh
flVslKUfsZ2NJ3MXfaEc6EqP+tOw8Z36KdutUZJ/ayhdOj6LaIRSdZjoA3PUENXyr2rMG/ttfUiO
68KiS27+MiYtG1ZVKHXY2jG34i07DM9Sh6OYj4FjySHlmnbqO+HL2vlcibbmIjI1WYiUrqKmpyrS
nL57UrEm9hp5LQrNUebCZzQXUSiJ9LpSfD7jeGwO6QM4LCe/nhVaYxdgyEqlfGGA9+/aw1+bZMkP
NqKm1fWJmKPfjI6yDUPeeLZyN21RgXDqm3yH+JpqT060V0/hW34/vrWHv2FYuTLnRfBpJD+ITKpl
J6BykfYNE6xUWPPhXomuS12YtrJGRS8Zw0hvrNq12vvcf1Wyx2bt+l+7MM1FYBkgIhjCyAo29PxU
p91Fd82+o5M63GY76/nyrbUSxZa9qx48vNhIDFaMAG76V934oY+VXSTJysY8mzh92CmLrKbTZbNT
JhJBOKtAM0fMlwUhfrw8m7OLhDiEgaiARA9lcRUkYhOOnWWmpwjVbF0at0NxJA/cWoCYhH7l052P
kB9GWyxUJ8WNiibqXHjrXHDAgJOsrXdfbHAllhzotvF//Aj/u8THuSQDJy2YXxgiIpa9iCJSmeRj
gD/w6xwlm3RroRrsFNtsrrcVm/DZD3btoUhQjmgc6juWq79c/sTnwtjHH7CIL2UXCHmmqt5rVI23
kNsaO9er6y6Eu315oLOX3seRFvlMHFdJFCpZByXf3MFSTdxwQGd7o3Lvjde+E32Nza24/myaP+Ey
gn4cdxFNOoCWPUZL+cmaLKAzWfKUqyZuPULub7V2EPfcmu+iEr+Kg4r57VCjfAj0defDAgCzmUHG
qTXpypqqDhE6+DmQ0yW8ceV+x1sQCLlSv7dpbu4vf69ze//jz17sfT9LRCMcjOykm/6A+nByh1JZ
Ajkm6m0ro4fZB6uF3z8/FUq4moYpFParf8pIA+YtR1x9Ek5Av2lvtatmr6JaXT1Wu3rlqvkzfnwe
anHY5AlIcoXb4Wk0cREJLFcOy5UhzmAePo+xSLO8AaVNw0P5Dhc0RzF+RvEXzYK+XUmOmLxU6ZU6
wUE5XV63Mz3fz6MuImMlKCpmdklykvz8eSgzCKijuB8jlF17QPY9gNV2QG9hcEHa7vVGJUkRaLXn
yltYo4M5oRQhhP7m8s9a+96LdEz2h3RMfH6VZ91i++R0WbvylF4qOZKFzRO3UFFF3tM0l1U+r4KX
n2v4ZkRStDesCiC4Vwi2puRgGUvhPQoLl2ERzQ9F+irNfdvCEIlEtXHjoX9IFR/zmAI6X1mo730Q
/1CV+IdSlcgXZCDKC73ZoAUMzDKC/ihrMP1b3KIF2XquVBQR8EC8bxGlsMU6h8Io33uFCp9lxJXF
x/4oFX9asLGgzKbXptpHcOrkd6UDlzlJ4b1nosBVi9kP7pvUxnzNMSP1TRQa6A36NDhdYZp2WsHv
qEdoNVJ5i8vctSGXe1zOvvkCP00OEKuckodRCLuZYXvXaS1emEHXu3EmJTaPC9MxuwC/CBRQqiJj
3T0VVodaf82btZfzn4nA58VYRD0pmvIC0E+CdlT0RYHZUunP4mTehHp5fXln/Zdj9te6LyKVBXzF
lABzUq1H9v04ax3NNu3Zca01duaG/jypRdDwmrzrMJliE9+YO/9qbm3Oki5QMPBnz5y1qu6fl/Pn
4RbxAzyzPia5GZ+SJow2nW8E+27qv+kC6plTRBQxc+m7Fvov1kgnaeWrzhfv52vr8+CLMDI0YV1E
HtclPNJ+419Fd1BBLKKxtAGj5q4ljvOf+2M4ZFhxZ8GC21pWd8XKV4shYb+oiiRum1ba65FyrfrV
AX/JwWml8Bk/scPKJM/t0t9uvhZKeKqiLb6wMKaWVlYKrxsqmHuKma7wLbpD1OOLtJscxYGhBNgR
bvPK15XPhcOPAy++rjwqo2doMuk/dErc5nRH6Yef6AKjyyOmoHG0atyhXhK5hlw8CX3k+h0SACEa
rp4r5fpj4GlXKDNvNTGzMP2GKKbWm5gwe/RgammT3LjV+AVc/EqUPZNGoWI5GyD/+5MtArmZhKi6
+HyyDKL7uJnczA22lhO8CuhWz+IStKaBhR7X6v/nvxjqVCj1kh3Ii3G1NJN4koF69TNYx5O108ds
+4+2w/+OseyzhTBYy8asEkpunSs7PJYohRRb023hv4xATaCU4GvQbbyIXXF58DPl9fnD/jX4IhW3
fLOFMayAcXmXttob2vyDK1BJwPfB1Q/WDZIsw0aGWG9jnqw4+2izVuH//RRcHsKPP2GOCR9qNOEQ
Iuek1MkpL8XYgXP94kn5ro0woRpk+Hd7DbB31+SPsh5eVZa8M63gaZhM3kXaU5VVjoXAgqiIe0/r
HVURDrocvEKXQNPyp4WO/cSkUj2fNVAPDahyMSrc1AB6bymuqaSuYhhO3pdfxCE8FBZA8ybyHnJl
ukPo5saCTaf23kbxJScbcuSb9FMX6a41RJiBtHd+Um+bAZ+5OHbU2kAebidZ2bfYQ1O8FRFFeNWB
v8VwlNX0VYkmOIfhsVT7I7BzxJ4azEfuJ/9etUanmIRtJkU3w2heJ8GPpLS2Jt7UinGqswq2LkxM
mOwRUkteXO0meFK9+ay0MdYUaKngDdv3woOe3+thsZJGnbsSPq7Q4hEzygWHLx7mTqa2Va7mmhZm
Msd2f3kz/pdT/tdmXFzfeZ2XcYXuF9Wzhk+9metZVBC+axvkHV5T1zr0R+F5ZdD5x1/afouL3E/E
cFIbToBQmXu5QfJRDfFi5dkNY1AW9U0AVlpMkZrCRaSKv08aPYAgX4nNK4FGWVzyiWb2MvzL5DRh
YT6Z+VUTrTwM1kZY3DqmpySqojaEsqC4aqMrs6zWYFjnXlIf98nifkFhvjG0qZwBc/oRot+h3mrH
v2ertDabRWBGgU0RdZnvpaPCYkGt98u13XguF/kwm2XnsemEplcNYv8wC1pu/GMhbWBubRW8M6Vo
Ix0ub8SVGS2bjELQ+FY7MBxqXVoN15XQdXmEsznrxxktIi1iQ7IK0Y90Z4e8zw51TqfZ6FveuWvf
7nyK878nWV1EDDWQ5AauZAIyYEZyzbaj/iZ2poeO8WYkQnIdblddqOb9deEoq/Mn/nCTlMo0RNnE
TRIAl9kiUxG7RWMrk2s+60BRh1vKx5JDRMf9efZEXd0yKwdAXcQSLywo3eXsyt+Fred6h2EwheP8
Xt6vPQvOJ3MycAfFgJFHZvR5suhPKZXgk7tKd50LUE/+BTGSRpVyq3Pz2cGddhu5OQ0WFOlw3M23
/d64Fut1g4uz5+SvH7LMXxr07vLc45HdvHWutq13/otCHquCnF+XBz63sdDmRsZaRaPX/CN3Vrhs
McUkEUyDnwYqpeiCNe9xZO7MtH5bOS9nZoZavIhHiqTMzpiL5UzHpkt5V6OaS21UusaiZG5YjVvo
XrFNV9a+PN6ZCPBpuMUdUIV9M1gCOqWobCBaqEOubEMofJdHOdM3wonkw6wWF0GURUmYW1hGzhD5
6Rpr1IcZudK75VabW4wrfb+1Wc2H9sOhlIZSkn3Y/qewRucvidyITbgypTN3+KcpLc5CMTW6kmV8
udkHWboef0ZPxgbr0gPiAVd/o/U2L/wi0Hwc73eg/TCnlnIkMs7MaT7nk0vO0G+DLWZkDuHlK+Vk
8epv6Mr+CQv4tHC/m48fRhXwpw+niFGjQwcAaRbi1nBjUE9rKfmZNubnkeaD8XGkqVSsSvr3/LCp
Y6z39BDto4f/91CLm6JCe0MRS4aqZ2rYy3QlcMnCUdnM3PqVa+n8smFfwVOSiLlssqt1ZXXIzUWn
VkshyHvY/96Wzc+VzXh+w/81yuIYGxNvAkHCP8MrxLeyCwvkAcrbUEDQIwmczqrcKSqRAMmPeDTs
JzFTHQQg0ADJNbQyFGHlvK9NenHcebT4SR6UMU/YyfHUbjuqtW0Y+fbytM/QqtgzqqrCRCU8K8vW
sIxsmxAICWewS5U7fxgqO5rCZ0ztwMtCUQ9bFB7VztXH6C3UkQdHxqPSkd2hraWZE2rBWv+9mKJ3
XFbeE6PgAYAUAa5cyYvgJXeT0hgrYePcl8GYEq8HTaS+s7yty94I9SEd4lOpFhiVe6XdS9VrWEhP
lz+Ndi48mXhj6HOT4U/3iqgf9YxybHDKEIuj1/BSCuq9yatRVU+VfJ8K3TGOnwTh1ctPQiteGUh3
pahzggt/1rMf2ThuRv+h04sHQSxauxumDWSHo2xtNO0hb4ONFrfbalBQUETdAKPNSbkLY1RllW4f
qAjslrD0Ia1MaDXcGtOxVXRHNZCL1ScAzma8S5XuhRXbWdNzDdqsMRA5DSwEuYK3sO2u/B7vbSSu
GsFc2ZxnrnPZxBQLZ9a507mkio1wHAYa/cGpbaEKBg9mV6Icyk+tf11eg7MDzR1VnLjg1Sybql6P
VEs1acprUUQudXxHS3w6SqqjImJ1eahz28qSqBoY6mzttDwIoVyjkisE4Wlsoi+ZYTkmRNgdypT6
Sjg7N6ePAy2i9FwPM/Q4CenxeaGbFSICzhn1sBIS+1QjMnl5Xuqf41EklXCLZLEM7Q9TwhGNiVZR
KiYWNNYxzfHH0yCc0Xrorrq65FMWoptPsPkz00PNrLpuMsVtAph/ngWpEqGkpKn26EA8N0a9b2RT
tY1Z5aDpyzvZS+/q0br20Uj26mD7u8pcoP4ZZYgmWMELr+PgZtDzl9wQRLuUENtGu0tDZMqUjlmT
GNchqnFOPXT3QAGQMRybO93XpaPShPxGyBXH0W/xqNK7L7mYoD2mb1c+0B9ZAd9H1yVVotpCZXeR
hZRtF9a6hCZXE5g3FnKMyBxYK32Hc2ug4eCiQmkS9T8YW6KK5lels+ZDIpyGQX/om+wgx9NDXa9Z
Wp/BPjMfWbVEy+Af6rK1NRglFABZC3gulre5ne8bNwfI3t8MiFc4M7Jcccyr5BvRyFZP2Wpxcs4M
P2dZn8dfPOfqEWU4tWD8CS0urgwKoPcmmlKcXCM4JsawssHPgFY+Dzif7A9pjxR2qa4ODDinde0t
7eYdBK/deI14rCusrOSZatfn0eal/jBamXa6UkRmcEp//caUvrY7lM4CV6XISB6Juk2Kv0ptrM3y
3Bb6uKyLhKDDObjMkGY6iWpxHdMKsLHQdKwmePWR7ZaUcCtJFk57Bc2f7KhEyD8Z1XYSVTxvFWeW
O8yj4cflozMfjUtLvXgkZOU4IX3Gl++21UHZzxVG4F6rsIgzberP33xxRCev00OzZBzzq/I+uPKm
PJaDPZz0Q+kWr+015pdYCeyVw+Xp/XklfBp2WUoi52vMtsOp2vOpN1dXUtc6Cjf5/2+URS0fKXi9
zzUWNh++muU9IkmoQK/EuJXNswSnj/048TCfGMMTrgKjP2I6fwVzfzO2tftPpoMDEle2PKcIn8+H
4jViF2LXcNIfchy55PbJlFdu0P9yBv8aQ/48Rqs3jR8X/b9OfHMI3qXvSHW54l0u2+X9fP7avWet
JAjn49pfg87p4oeDL+LDI0zDEJxGVHdVVM7lJN3EzXOS1XZdonsL/evyp/zzSTLvv79GXETSvunz
YvIZEeU3Z6ohctLCuDzE+S3+1xCL2JlGQ42zHV8yZhZNwkVsUl8cfl4e5Uzx4vNMFkGzogGN8y4z
gWCfvyrUFuOjADpzfPPvZ7hYsFnrh6/ukUW8LCqzaMV5jxhPkUbrcWYXd/yP21EMNmj/OMmx36+V
UNeWbBER9U4ZEZliogGCnXn5EP7fFUWw0fuQSSy2/pAXST0bqbzS20Hl+qvX3q6s1fxhlkH94wiL
fT4MFlbGWR6euravXd7E1C3ANrpihj6dKpuHLkSu2Vfa+4ImzD5Ua+k4TbXi5KEh7MTWQs4JD3WU
GHmut7r8RWialXB2btd+/ImLgyHiJV77Qui9CoLyaBrBth6qTQeh6R99Cks1MJadn8iLe8eYPLmh
ahRS5cAYm+2q2wgKiNz2dDxvuo2vOsoGPalGd5DtXoty5wKOjnki2SkNdHnZWlBDPUnyssQZAnr8
gK6tXWwH0LjJ6wYUCRs4dqObxOnttRvpNxV+sQUUyeJGwHnJ4s2wODtq1lPeMWPztXqLbTT77tNN
sC2uzMiOv85zVxH/yR6Lhxz0g712hM68u4l6GntY1RVa+MsEFu82C+SCZ77S8r3X+twt4NMgMHWc
KukmVoEH50XwqI3ZDqXdjYfbZzCOBxYKQ3f9KQitBy9hsaxG2Hpa9hAa4kZJMycrsycdYV8UwHGN
QOBQaTdSmG0TObqt+p2EcZDlQVSfwn0hK46SDQc9BlEuKZtQNx996TumPG7g94h4D5toih/bFAnM
WN5kiXWD6gROQK/xFLvSCGRqfMDRbaP2PmYiyrfUW1ujM0eAj0PJBgUgajTaInDXdRR1newLrwGm
q1WIC3z7XgfZ5vIJODcKz2GdRzEdKENfxIKsNfXEn1DqG4r2xpvUY1Qpz50sryTVZ7oiMmZiKjuO
BxJqaIuoZkZt1Fp57b2ih/uUjSDZdCE8xJ50PYkR4v59WtuqNmtKK/ptNqIn7Evergu6A46x10rQ
bpVJ+tkZGXZV+rYvoxtUkUZo+YnvdtpYOEM9IGCpqpR7i25Y+UpnsF78fF1jr9K9NKHOfU4NMjMY
RLyVvdcZiypA6GhVu+Kkakd8l0U7cYqVa/vMNaPROyI6MCD+a4sBrc5IEOJurVdf+mKJOBogaXF5
5c/dn/xhhXlZyLkpv3PyD+nOoKtBRWZqviIB/rPr8ms/Gx5Mf9znOmqtCSx2DXhL3W+tQnnVGv9B
UqBhzBlfEmCmtNKk/r2fFyGJghNJJepEymxX9vkTD2kNTkLLhVfAqLvQlPaBTxFBDrFkQR/eK3NX
ApWKYcrwnJnKo0LwBKorv4nyL7l7nqL61+QZV70B6TXCMguzitpvJ7vMf6p4Jvn5UZOCTWy+FMBK
OFs2cpUwdhOnwvDEEEtbgjiXmT+7HoZCWVbbMhF2qhVsg7o5wpi4wTryGsVtt9d8Uk8w+bXyoont
c6KLB4qU2zGXfyj1GG5wskWHAIVx24oR2hKKQaFol37RK8NfyVjPdI7xrxdxSiIjQKZjeaySDIMy
ZLO0VwVDGPTRMRsT9mmLnmsRIFzezxr/iNUWNwj/rtxe8w5crNenoReR439Iu5LlyHEk+0UwI0CC
JK5cYlMoQmtIygtNKWWC+77i6+dRbdMtUWGK6ZpLXapKHgCxONzfYlh6RzPolD5x8is2YDY2vhAY
UJgh5HCQGjXxS9/0F9bsmdPqyxpZJF9JLqcxhUf7qe2grt3C4kzIfsWSS6fimYv5S5zF7it1UEgi
2dNTNA5/pcz2lR7GHo/UWg1QOByGHiTzedA/b8kzj7jPYZfSYN1QZTG8k+ipGqQ/6Q8W+hGtPBK9
vBDoDLwMh4qwkXpwwCvpxw39ae+TzOy7mhcS9PnOR5ManbLQUVd4c8+iWIZD3fowbY0V/QuzG18e
60vdjzNtCTZbMHKNo9KPLTF/6k+/ICNllESxbp8sBcsgIw0fwnoA3FE8kgZlcWWglzu+ByNAP2Zs
PrcRPLo6CIVN+n5g1joYUIqMwhejr67HwDrV1QgVI0ilu22D9wfA3T9/mjPnMa7huTwzP9cggvn1
56Y10/oS7J+ToQ1+xm7SSl6IcCYr/xJhsbYH2AaBM40JYemfCJBCnM5uYqUrg90l/Z+fR3PuPvsS
bLHAJ94HxiSQgQ2u5kKQ1a0gNe3AnegEBXUYPo8vPwf88EVenhaf5u9jQX763ElUtnUKf71TxDY1
25fTbaX0fR38LYFvJQZcN6AQQJNnZUJJtItPsf3eQc2wwgvcJpA8Co8hdNtM6LiqJHPrrljxBA56
JrJXIQ8jgPZYPvA7yXwrEWsteyDB3RAMfmSkDupKbhFqXp8Mrsr3I9108w0moPU/wqbHhB6cUbt8
OJpT/5BSPH2I8HWsyp/n4GON/DQHi8KJKEXD04bZJwiqTC6cGeFSCx3azZxwl3+hXjbrt1+nt7Hh
BC77r9v92G//WcAf+/HTB6h7NSUFj8RJR5Jf16GrX1zBF/bIB5/zUwizaliVFNQ+ZbDrtJrfxfT+
8wyyC3vkI8v8FGGgEGdv9FCcxCSK29CCGdIUT3cDHdHgwKxVFPL79lXTZRtzHGbPUVjEh7CloUP/
pJcjrDbMW3R44ZPYAy+p5JWqQtiisF0l69dKBfeRFR00eF0Off8OgXcIIee/fh7EuVLJly+xOPlg
DAERzxqD6Ffar9bL4Lzh0U2/aV6MNy1yaqddX+zmszOXNWytzdls3tKh4/v1+OriuOrKQopTuu/3
s+YN7Ln21IU1oScuiwXMf+37Qv93tOU9FrMkqJmNaLUXrGHUjZZX+dDAtmKtruQ6PRX74qG50VBS
X8V+eX0J7nVulXxOiuZ1+mmVBDKN4ceehk+RXjg6PHBIJDwJazluxjsQXLY/f9Azt/aXRGjxPVXU
hJmmGvkEGXq8ReIDsfT1FPf7BG/Sn0PBCebr1HLG0ATl6FmjPWuKb9cm7/I6gTHNB2oHLEU9euxk
c5OazQHmNjcWTF+cyWobH6R+DrPThrqlzQ4K/nqOERu/CqI/pll13dLiOelVs2adPIWxgcoD3IPU
YL41U/8E4mkFty+ZQls7FnCSa/WNlpLHVANemugKvgBJTR27CbzEDnJn6FXn5wyGLHBdKFy7Cgu3
UTZkKOC+JiNwAoz+2tDSFdXtIyxYPIvLmwzdi7UexOtGJAket2TyEzWgsTHAabofK5DQGkHckA87
6O4/VmbwmJdIueERovGRulETAMiW55EPWEfmNwFf8TwhTgamiB2au66Ufy1qH8dkOnRxAs+EuHgA
lyB1pyGEr4emDgQ+M00obmE398yy4p5Z41HWGdwXR1j/JsNsk2vOzo3A7+Fx6/SB/rdCKu8MhMGu
asCrwSo0CI3H5QqMDa9m2TtUDZiDx+5TQNgeb2u4YebjMZziu2DM1ubsK5Fa5Lpt4F1XEs8EuhhW
FsN91w1XVZLdaEZziCqFfk/tk94+RGOWQelMZR7PgJsfkeZPHfyV6vyZ09kDIV7LBtdgbcHMLhiA
MATM4yoa7N9WRaUvreQNyt3+MNn3Sud+aIbHNkw6x1LQcB+TeivU8NCMalXwFHYq0A1QlZLwQEFG
QFT7SvJhD6Wfk5lBTzgue5iFJOE+kHbodVHcAuE4W8rAix3jbB4oT26tKl2lVH/TWoUWVpkdAOAv
4Zkb7PsU4nMgIupuCzmLNAYOlFbjNScQbhtr8RoacD0yhm5VqtyHtDz3WTKiztPARmks7T2E7uFF
ZByAlX0fTDoCAq5M2IiYEMluu1vF4A0La1GSshCaQ8MastqgzzUlOID8JUuTyBt07QB85l6Wxjqz
S77hRvCQ8uraMMdjPQywDYvCWwMv3lUakOu4T6EzrllHo+rWI9gPBrU717bIlWih9F+PsKaLtDeW
5m92UsJTE6Skduz2o7Ju6mTqQM4AoIb3xg3jal9XZAM+z+SVU/oSsgKmbA0Qr+MkKjfQ1D0j8e1g
mVd5qGrwLfpH1XTrwcQ2bJM08+LZzHHKS9QJgdVNyZXZJrfwTnhKeDvCVQY8sIiIg9AVBOl0GW3B
UHuoSkCWaYkXhMTzNxepBmueDjLP5uzsk4mnkpB1NulHuITcVrJ5qRWFe+VdoppNnjfXdgNPo/ml
4LB2tvUy9Xe9nEmV6oWI4pjnZC8oTLdSaApr4a6Q7auZNW+miX7aWP/lTGwAu7jSkd1Ncag7SLDh
9mx7Y4mTyUjhMdEAW0DiJ1OxVW1TvwSjUVpW4Jc5bB1LSQ6kAcWl6wxI2JLk3lbhBky4G0US9EHn
oinZGG30WOBocwpDrdKSrPPWfslr6VE5tG7ey60o4XQ15b+rNLmBicqq6iB0EoNKqTICEltRXveD
eq7xuKhttLGhZbYO+hheEqhFwAbittPztZUHgMMIBdyI+KOZw4MeGDvTijetSW/hNnUfq1yucLOj
cQlwxDYQwAfls9Gz6uzARXoElSwB8rZtgkkKTi6eXRV4DbhH/zBR3TRyyGD+Z87NpgGGrJbIt0kP
l40+r1PfRsbigBJnO1oCqzMDVGKvJrAIplU9e2ipuzGDr7AS8oka8g1F1ydQ5YD1KuHcKvoKs1Vp
cleUotiQ2fK2ZRz2olood4ZW4SKuIvhpBWCzGJpxmOrpWZfkse4RQVqx7mQw+FlJ2sO4V4A4w6Ib
QuRRwZ+wU6W1zeDwDE3ycPIJbC6tRLOdrskepqR+4GZ3qQ6wRATM16DQqM5tCyU5g1mL4gN8oQNL
4PZDvxhKBcDMJ+vpCGoPyGaXsc3zBf4pnfkIRgG2QMEaty+35jv5Uz4RQ8KCFhrMZqCNfmS8vgrb
Yp0K/UKNdJE1fYRhgmJc85C0JT6preAiLwMteTJUowEq3u3yTp3CJrhRuJsiorX+0OJhWJnQsv85
r1hk7h+hdco4BWh9buou0kOeN1llxCGg4jmUjQv7rRn+Wyb6v2KgoG3CnxFJqLl4/ZRwJe8yBlx8
vyq39p/IT9bqrtrD8gWyVfla3wZuvr5EPfiwv1h+O0gmoBRPTUuwZashNtFFkmWQoC8ZA3DcYr8Z
SfFbJBpuhtQ6ZaP+EJvdPuQdngoDLGqr9BXcu2Ma1rdxCmY244DAAUgPbTlqvhmNvqlDBsK2FhDH
aPP3rIf7aBRzNBZs9ksvExgfK4IcQrtpxhLeoUH8XAmj9oMUHo0F8H7pmKw6nd7arXUdcAvnNNwp
kaG7RAXKaXtQ2kZNv4dVzlPOyK8qr7jf2SgqCl3eNZa4GQhdMZhSJgX5/fNCoIvK17++EkdeBOil
hSR6sbEmjeRFYmERhnv5qrnDK9z/fDyfb02CxMJpnuPD+Drca09YopdIj+f2GVi3/469yNs7HaIn
2UiTJ5ix/G6ldsWZnbhog15gXJ2NAxMTrHMUdAA9/LqfVdfXPKY18KWs8WXVvsM5bN2U06Vy3vk4
BigRUCPAzl7M5ajasEyyLnliMthQ+EWphjgNHS70Ss9uXtTQ8DDQKHCzi+FAmJywqWqSJ2K8lVXo
5vCq+3lVnDuZOLVNi9uahfEsjoekgetWbQOqHDfxQbbTW0TQ0dfqmyCudxUuD3CkcpfG9FJP4MzB
ixWJJiWwgjjkFwfvqI20ym2JCUxTus9tEz7ttb5ra+P55wGeW/V4GXMDryJO6ZJQYnLcbqKOkif4
BUaQeqi4S+EFnT8O4T7uX34Odu57fQ42vyc/XScAqEMgrMSoGgEj0LaA5WMVdI//JMhc4rWwzFGM
/xoE9l1llIIx/hSgad4UGTC1lwBr55Y3duC/Qyy2q+JaNJZFED/ZdukqPLOHBI5prfL+wUhw03Nu
WqaJe//rSABpBzk4ZvETsfqXehRPo168/hxiWQ79OPVQG5t3qQG91uVOzeByBbyrgZNnRVdwQN/x
2G1WplM9aNDnJe/NhYV9bgmYOjcEDJUsG+okX8dUwLbdbLiePA0pA7h9r2c3/2hEOOCMOQSy6q8R
Og3Sm6UcMCKv9/R95tMrCEVCBpi6w7F9vFRg+r4WkCDhvYneLpAU9lLFPOma0ubo8T51leGGMDHh
0okuCkGeiTKTywBz5Lgm2BJ5NkCosNQ5D0641Q/QR71RswRXlV44DRYFnfnE+RJmLqZ92qCyNpME
/0WAXr8FrRWyz83Cl7ia4eZ44WT9yHq+5if4S2h7AjGLxqe+PHkGiLUYka2CUzvC3gf4A/i9F8qr
bfN6LK1jmoTHUo+eedZtMia2U42nYauy2umFvoN1AxC/Jtpg6TQLDdp/dFKhPVUY98gzfJFnE55R
RXnUZHhNJvEmSm1vxlPp1RFaKvUA7+4IBJeueoLawEM/c9knGFmirO7LTD20ZVr6dg/ftKEcthaD
f1mUzRryIbc9AZ9Hl/bxmz1aiZfH1RNjCh7P2Q0NWLGiEx5sFgXEG7K5dyghveSsJZ5Q1YRnWXQP
v93XsJ92XdgfkSe9RkaNEn/y8PM++L7RICBCuaCcoVr2bRuUMR9UAS2gk9LeS+Hp6aWi/rm1gut9
7p9byG2XmTOOvTLMkjY4jebkxMldLCw3DJ5GS3d/HsmZM4oidzYM2wYUAU27xY6mA8aS8kHAzCnf
xlq4ZrRcqcK+DkZrU2eUoolWPBUf3TSsFlimaXDMHkcnluGl99eyEP+xRcx5E4LzCQT6sn8IH+Fi
NNNCnILreo937Gv6nhwUpO7JJt/D8B5I4d7NT8ZK+PT2Jriv9u0rvS5/yctON9/vbug8ASoxo+6Z
8Y1BwoJJTKiPoZW1K/fGrrir7ioIxMK7ykHtbnKgDQKtDFCM5epSofnMM/Rr7MVVnhXwvS8SxK69
0RvBK243qL/54aa6J15y4axYYmjmSf8y0kU6ZCVSMLOY7FM3kXUQ8Z2e2Y0XF1lwjTbp5Flz7UCD
l7s7ZChu6jl9r0WkXkprAEsgb//qJqrSti5HPwdUYAolcwujUkerFpoPH1F7R4HMWHEiycYMdeBp
bHLhNj83CIHHBXJiNH2BWlhMWdNGqPIVHTnNF1Of7POb2LwLdkquCfM6HxUTL8aq6QSKMPAFfiHJ
FkpVQHRJ9CqGi2+OM/sXBOJZsxV7F2t58SoltBs0LTDJyUju29LcNRwkpwI4F2hh/byBzxxFXyIt
bpWw0qc0NRk5aUF7h61zLHi2/jnEEtLzsUJMdKcxFPTVtSULu26sVHTYtmgtBevZaArmJe8ZFFoL
b9jo99UGMkKXYp6ZQetzzHl/frotG9T+o2BEzHpl3tbbfAXzcI270022na3MYCQHt7i7+PqS/P2S
BvNtsIsD0e4HraGpaZ2Mtb7KdtW1OBg3EJzw5aNaw9vX1ZzpCibAR+LNfcKrS7WFs7v/08jNhRGH
qEB1SfCA/5DLtFbpURyK4cOWknnTJo/9n7/umezn80QvCyhxqsoEJUfrpORBBugdW2oty0tyFx9d
2kVGghoQlAsomGSwlV3kpnUSGVFUqHkNhTfytWSOhcWU+cNJXFVrywc6M38dIHLjwXnnmjnhpgUz
g19KYOeN99PPmLfTp2UFjbqasBo/o/U0KLtDcmanba11tZo2l47xMxML+SphUAu3q4mS9NdQdifM
Tk9CgGFsG57GNf0j6w5yVu0F4PWZm+pznKUgQ52EhQFRLvkkAe9zu0nddxZsk3l/NzH9D5f5CiSO
C2nDmd05i6jZc0mR4S2wuDNQEBNo9GNsWdFcwfzd1yTZBk2x0qr+v1+fCCVQ3IPyBQoRi4VDY9KP
EPYmpxSltBDNrrB+HNNLUsnnjtHPURbrQqR5Omo1OLlZnB2l6jYoEFz4TpdCzOvl09IzcybgvYaB
6HiXw+2N3Y6Dtvl5M59dC7qm6dhkqEwuod+JIQ2Kai458RxbSUq/aaVn6qcJDN+eAFZ/CfX/Ie2y
2FB4qv8n4uL+6cXA2xw+AifNblK3BbI7E+E7zH5XWgAX6i6GrL+Zb7Ox/G12c0OTsJ0ZNWgpyDRy
Da5+jSTZFLq+VXWmnESHqBwN0exMSfKH9dAcNCD6xqv2LZV55EUwxfZZlUJu3U43eDeiQRxpV0YI
aqSGeqvAyzpWULVT+0lqq8igWzL2tkNNlFtDG64xBuv/yqC8NaNwcK1CPv/8BeZd/dN8LJYrLv0C
Wpv4ArPoTrKLQG2bJXAuvYzP5e0Cgso6NKMpkBfLLw3EaxjXFTKMHhaUuzm7CQaX+D1EKWYqIVxv
Lwo5n930Bkr5qKVa0D9dHGj12JghVIMBpe3gR8cQhcK4KrfcsbjEdT67jg1rHpp5pjfCWZzqjT2Q
U62HbqJVGz4Qt28tp8NjEWnelqnfP3+3s7vzUwK52J1ChlYAUzgkkLOOaRyI67oS259j6PNmWC4O
QfFeBGYGkujLimcwFI3qa8yg2SePFIUPJ2fy0daGX22fbGEGB0Sxjn5yNwVs32nxY5ROPh+0QzGN
qyRkT1NjN3ijpzvbGne1Sh4zYm2aTvq2He7BfoC0nWp3HIICoH4VTpVDeDfV7Tu0N31L64Hi6DNQ
qMmjIfK/Pw/u3AR+GtvSMwWGFozmDRLRsMtKB1gDADhgB/9zkHN3qkAnCeoNwByZy/pjCzRCoNs9
OSEjrbwsgBNTO/b3Bb8YaQmrm/NAZO4m3n4cD31tucHKlk+6nrXkRGJeusEEVziWwXmpOli9cW1i
wj1ZyO0Eqvmm4JBvUEbcO2OT7VQMQqGq3xTT0MmEUVan3/88DUuizb9+nK6DZoMliw252Ioz7Vy2
JCGnBF18oJGYw9ZqRb10pUvH3MO1xUt99TfbUjd7uUySO3cSoEL6v+GXXhRd2DadVafkNA2vkZ25
k3XSVbwe4sr5eaDfA4HTgfIptCJQB0QJ/eudOcR6mrG8Qx0L5wBndzZkYuI4XwWjupDRfF9ZXyMt
Xmz2pA91U6LiMljohQNfE1r3Y/n483C+7xEEsVF1pjYUU8AA+jqcvq5STa9BV+GArth8E8cXcoyz
8/UpwPwDPucYopch5ShMFZS71nRVaKVTjtxPywu17XOBdM50dMspstvlRgxZJkVCi+Bk9Om1biW1
Q7PRySB132f8ErTxXDADs8VsC+FA9fk6qspAC6muqtlAwL6lq0JBV1/63K+2/GA49lvrZkcofF56
iZ1bErC1Nkx0lg10Led//2ky+0qPrNxGaQzIw2MlzeuKscSxp977eVXMP//rrYAWwac48/A/xSkT
q1OsHMXJikpU+UI31X7r4kYp6Hwmlxjd32/WOdiM0jdRMPnWwVFhDayJAAOoHpK1LsadTtVWsfRW
jn3jGrJ3y8q8JHe5JOLjvJqj4sjAp2L6t2xFosHWp1AqOYWRAySVM25RbkINcSUfDeDUkJ451VE9
DuDM/KPJ/U/kRX5qmiWxhr4Wp7J/mjRAp2YyQgNzeuJxeQnOf37F/CfYYn9PjOeSMgwzK/602XOO
mQXQ5efVcm4zIPtCBm1iZX7LwtK2TACcSsWpr6EiNXbQtzFBJYRTooe1euFUXDI6Pj4cvpgO9pSN
JbokKJQVjnnBALAfV9mBH2eZRSCcp7W5BSSUK6dZTchvw51sXKAXmqf41yVBubPj/fQL5gX9aXck
SUliwfELsq528YjyEivZB9Wus/TVzzN7bh9+HuviUoUkazN1IhEncITdiN9LC2YY5m4If5uk8H+O
dSZ/Z9qnYEvmgjYC42ZywLVBHlgxF8D5TQRqe+SOf81VclQvP8e7MItLD5a2hRZGRRAuKf5IcI20
mfbQPlAtvrDfzm71zwNbbDj4GgVdD7MLVFjEEabDKKL5hVsU+9RR9ar3uVsdpw1D6zi6EPrc7vsc
ebH79ADtJ01D5KJOnLQ3HdBwXVP+P2fS+LoeZVUP8C1BFEMEbjX8jsI/oS635n/fLpxRYfA70Wc6
0zfpHwloRq8iUIOEumLtdZ+KHchjO2BOLxwo56YN8DMd/Xxkrd/I6ihMdYBl2qBMsf4RsKNbM8sI
3iH1hbPk3PZC/Rji3lQDTXvJ4xBJLeyg6m18npWRHhREiVPjIa2IU0rjHywFGA7Nfg0obgJN8PUj
RXysKSpt9qltLW9op53k9mtjTvQfzN2nON8oCSQY6qKoEQcFaWE/DMArxNOFksKZ+juajRy0ujln
BLl2kZsyI0hGtOig3eBGr9Nfucl22XV1DYMfXAC+kWFHBXeXsp8zD6CvURcbOcxlnulzVPuXBp80
a6M2/Q0gxfBsSk/pIb1LQbKQx4uONvPfXaRDX0a72MaJJGbQd5Y4kcqrt5kvfWMb7eVDscXZf9Fp
90w+9CXaYjtnePQbMgjA/QEMHDDtfKP1MyLZbteaqqDxWQw3OQ8upM9n9hx2t4UNh71gfEOGxGBQ
VKmZ2Sea8LVZSg9oq60cLuUKZ7acjkIDMGk63h3ftOmANWYmLAz4qaTEU/S3zq4hH5j1pTNc8tY4
d+6jpKGjJ27MJf6ltp+u4MTCQ52fYlQeJ89cAw79a4t+wnArIM7KmAd9HeRfF43Lz3xBA7azFoho
ULz4JhyUGESnBTHZaQAWKRvJLy3sbgGu9ccSGo+AR9xZXbX++TqdV8VijaL8wIFaA6527jl+PV+I
rslKy3X9FGsHs7NBEUsunJZnIJPsS4jFwixiUVZDRfVTpOgR3xCmqGYGqkFHDk1e+IBIV76Zaut2
yLcFa+6BmVKOnOpNPZoCcsLdxqbFLytvlTNwdoIF1f3Pc7CUjZ1zQwC1ADiCYBzW8DKnIPoADGve
6B9sT3aKdtaBr6k/Pv4fvMDPHApfYi0OI9VCQGksEYvfl0iqYRALmpcHJZXSYVBruyQde2bjoNEJ
AIJAKcXEP75+X7vszTqLe/1kqA28nwGbbv2R3g7dVSovobbOFHPQ20BuDaAgwGjg3H8NFpGs10TR
YjGJvARzs8o9lia9Syv5bhOyqal1m2tsl3Qp8yABaa2LNnu3mHwhsdb7hd7eDUl3mxQwCm+Dv2FZ
3KGNUlxakPOYl2semqYgj8FABIiBxc/EnHBOkmr+3LPHYw52obHNtvYqvL30aDuXHaPdgwLpXJH9
jn/56CACCKif5BDemS29CkZx2w5auy5ZsEFzGJ1XU2luNZIaJlfw8Iwr5ZdtlnlkYMkFXN2Z0xrD
Zvg4GkBiGPzXD6QSFYIChV/TdfuuzZ0eKn0JBFIv7KezYQAfhvwiHsrfGoZDGCtWRQQHGWRad+WD
tYJ8u2d7dA2b+ewBQknoUl6a6vNBsYOR+6GeZ87//tPzKqR9x3NmM/Rvrj4q3xKqsZe6rueOSz7f
dfBeQo142S4kGY2bTpswMvDClUdR9oa4+np4qX22yoDzzR3p6ZeinhuaicINNjDQg8BRfR2asKaO
Brz5V9R+GwKJv5tthGb7+MLLffDILs/nuaFi2c6QIeS5324GNtaVivAhTyShL/1If43xJSHjM285
jgrAXH21kK8vQZjTlEHFKkcIEWrHzBqfjFj7W3CxA3dA+D8vynMHITCRII5wDUWHZduepMMAVz0I
FFE2uEl1IDF1SvQtovJFDu8/xzr3vUATAbIYej5nxP6bcqSG1rFTOmV/oMT/W9H2bUzLvz+HQRn/
zEcygUSAgx/SI/4NnjNSRLFQGDoltmxggDS+JfoIcWCc8qLR34o0gwBp8Cpy87GOtLUAiT+HeHfd
queka/80JW8d+N2tKhPmGgQiWxokai39ibRsn/fsCgiqlSnqdUqhpoks0gHN8ao0hs1Q019mYAVu
MnTHLNFudJLd2l0bOTmtrqy+XaFP+buMcLUL9PHL/noodD9I5Fqzk5epg0tqpNHAx5H3augp4EtW
5WdBaztjBPOJJqy9XDQPWDyFn8ZDATEAwaARXd/Lsjr1XZzexTbKGlwPKco4HJroprE2O/wBKHvA
Al7PLA/Mdvgs0HYN5sSWl8OA4OVDkoSQYel7iKNQ87cRocfUM7Vu63rXpMENesQHRlPma7xi+3Fq
DJdMzR+GfMzgXK2CMF1ZNWjaNj+MFgfpU1PrrkfKm8XTUyPDB7ghV95E9UPfVSk6vsaVMYiVDsHb
UQg4Xc+P7HUNFW1/LOCfVFRyHanOheTyjilY88qgC52mnlbcQuc4JI8qjh750LzRRF6Her4HBwfj
stAbBf7/LtXVrg74aSRh7ZhF+RToybWdZVuzzx4S2t5BruE+HqwD7qeVsCfQ2EK2y/T0jof2HZkq
iHP1tZNZ1ehO6DE7auqIUw04vKfKvsGyg0ngrJxZQxwIcHp0q4CgU2BR2k2Ll0YIeLsWUiB7MtP2
iq4Auqjjbq9lj1YR4NEjJnhatfI0TfbKHmMQ5+QRvlR3gSRwPYij33kdTKDoQcapzpnftsmDbrWv
IwMR1lDGS17AxUjJ9nmoOi/Xx9HNkvDF7MJdXdSwrdSZb1dp7eQ16GDgp7qTRlcQfda9GvneKpJx
5cEsN/FTWf8eEyi4iBxWZXHrt9S8r9p4P6F6NGHBulKI0qUN9yCCILzaVNNVZCKDSet2Q8HhjCCi
JQoN2n6RJiF/D/J1UaF3F8jA2oZNiVy9ouCBg/Ss06yDKzFvXdaM2DBQBHYg4tq5THKQTHEKCV5W
rt7yU2PAOLgO9qPMQW3qyFuiFS+8EVAEyOgtsyuoAJTyfUoqWMJUynTZWBxIDkkwXcOfyPH/g5AM
YQ5wzGF0pQFv3AA/4es9SlNy0KAXJ411Udm3MaXQO44VpJyq6UB4/ivprIeQaShKknVM4Llb5kkF
fjJvgJyW4L8afIf7B19RD+G9Z0L9g06ICcrtOlX64zQZhYfsefLg8/DUcaucGWF/IdWSoZsJ20wm
q/u4aa/Csjnqeg/+r4RWG88o3qjqGMeKrhSBbKmSOBMKAlmmwcy5MzXQFDbMG9E3+3bMfnfFuuIa
gB89XHyDqEDmrFlXqVmFjtnk6yqzvawx7yoh4f9ch6e87HYF3r6lGbROWU5sM5V8h44rcq2WXdUJ
uS7aPnNpkbwlvf2CLxy6OEo3IYxTHb0vsMmHcJ6DJ0tGmis60NgmaQEzO+NPwhIyuARyoX2itsSK
j+DRvRs9g0LJxA9s0u41A7kdg1i4Z0xyXVlgALWiBey/H4ivrMZBRd1leGACtQYBO6jZd4bYR1ay
qQi96RK6lYJDarKHIEtz342pZ/D2VzZmqwKvR7cOzRtiTCXwN9bkDWrC5tG1HZOG5VVxd0y4teo0
uscSGEGhre9jIa9wWQUOvvbRYCMOHL3pHT1Xj8Q2nTzHY4SY2uRm4Ew7RhFdUWH/SSwdPTf1C4YD
R62lnSdr/Hwe8dBLM60GBT7Zq0kKrzQAaKBTxFxiAWZLlVbvtaqL/C7o7iO4IayI3aUbUpdP6UzZ
hqr66OmyvQmUuVaEwQuIdS+2rW7K0aCebmbSVUZ0beAt7mDRg5EfsW7Ha7iUjARHhSzs5y6B4QzR
4EgQNM2jNYnfIs4OrEVzFdDflaEHVxUdOt9OkzvLmt7sGEzkId6Aw7zFBt5ivO+UiHc9Lh/NuLyb
RPhSd+1Na/Wwesr1nVAgFdf6c5HIO1LFkMnBFoxycJa1gV71QMf0Cq+qJK0yP+fDugoyX4zatYLF
j6Pz8ISL8yBt45RiUwU2iv4hNSBWreyHDAe4n0cTmBN8C+82sFgtKK8b9asdGu9w97zWLL6hCubb
IW9Kvxi1Y1xGJ3CnYT88/c1niiaTOB9acLatFlrmYfpc2uAfZIbZOUGPo0xF9uSAfHZLo+RI2iLy
UCG6M1oiN1OobD9kFVl3rXUsS2GvUxRg9iBFv1RV/wpeJuzFo/pWMFhrty2P3Ab0cIcAQA0fYEg8
xra6Qvl9YxLhBfgxaaxu8B7Y51b+nJrDVgViV0ITLwzXfQ2R8KC7HnqsrdianrVAu+FB49h9fzCE
MMH7KxzS7awiWktdrkDkQJk9JHDp7fs70dVXY4+N3ECNwemr25YgYyjs37HFH7KKYFugOqD6Eibf
8TNXKfHNeBQrRptToGw3k+nzWASbkNheYOS3tSH3OJR9ybKVJZDBt6Wr22oHqO4tFXAaB6ucQCCE
AR8/G/4K4YLAelXhVYsbYDfY4VbBIrrTp0Msydv/kHYeu5EjWxp+IgL0ZkuTXl5KlbQhpJKK3ns+
/XxsYO5VpRJKTM+6qxUZZPDEMb+RG2sdRdVBQZC7iq4x1NgbyMGGeu4VfbQxsqdGil2+O1fpauxa
zWvfUu0SKkSpdptUql6KdMRfiIze8G1fnxy9wTd8OtS9WwmtmyekdKXAzXgTFtd99cdUbrLh11jV
jlRugTm7vY+tpJF4Ez/YoGLuxccEUZIKtcJUnz29QMCkH9dVgZaVLjsdEkpzfd/F9SpQ6xeLhkB4
rUVVY+d9hQdX/1QVyDurH3rdXcWg72bLdMaoRVJUW80DRs1lu+mEu5Juo0r+lQubVOu2wyyvtTje
JIbmphKSIho6cEofb0HBbJT2tSVq17BkY3NYRTKIjgbCjFXfp+G2xoOyyMON1Ja21IOYNdKDacBI
qR8FYZ9GN5rFYK4SHDHw+nkniPTCoCpb/ka2EhoMaGKARUxjFhhrJ4uIqIEJSfEl5iMeDu2EV6Ws
2/H4lvVIU87vOEKTS02bKUUEq0ENGWXCtoXJLFoYevg7UYoDDB1+dfmvVgiZIvh2aRaojim2ESAA
q3Tc8KIbwXuWipWfrsruyRBdSfvV+auxeG5IgbollQXZ14rvY34VAG6prI2gDa6PlWebSc4idZ53
hzxENj/+mDTpWk/2RuHF1WSXOFTMjauYGB9+Tt24NvQQOZURlZUMBBlQgaDDiAU0T2XZZtI51aSt
Rnn80zZIBkWKXWcHq/vTGJmLtJg9DIxV0wkJ0Nnzy/JmBFAlm7UTpNoxyzVn7o8dqo3UaY5QKUht
hXuis1tW0iaxBic325u4rZ2Jkz9rt5IgP6p1vafO8oQieeh161mVCPtqdkgFcZMQv+3Jz9ZSPnta
IB66GP63Gu0t0E5RS0YepU5ake1k7LTMN2rauWPH+mrhDWXnoChgL9WCEa0NwEfwklRyCVNqXdRd
vNa408AyKWnniOJHpV0pOQC7dr00vGciQSfdWoSqaimFUKIRxsd5duTyPjXuKgx/ofI7BXdZ3V4L
xX4cH33ZjWPLRS57I0i7cX5rw1el3enqNV93J7eeUayncfR6xXdaRHRLYNCE/UZRvJqfVCOtppYo
wwW/qnAb+J9KvLHK2wRTgPGqLf5IzQfZVdftFG0vj5k9Vpsh+hU3pT3nkqtK4Sb2SQkYg8SRESym
XKWCJmYdeGFt/LGmyMWg0uv7R607KpO+AuBeBr2b1ZbXT7mtUsrUtXlX6feB+UfWldu8024svhve
oOPr7aZSx2Nr+NeSWW36SUWX+14e1m3uv5Oz7jI/uZGyaVUXn7X5rqAanHf1zi8yr0sxfQUQnde1
O/WkfiENhzhFsiT02nlT69dVAlkuGGwh+NXM7WoYG546ahhkR35RAnlFihDeszhxwvn6VYaZWdGv
tLlaSfxbtYeqF+aw2HFbSTPsHDpSA/8pSBJPbKu9me5C/dWfbjvjV53O62x8oPNDlEKsCqfRohxX
A0CxRihcsQoPTd7ZlvWQzb09CfPWwHUF3YJ1mZe39Sy7KbJ2prwSpNQpzDeZN+aPHfI7a6HOn5s2
8axatVthyxu5zhTrLa79u9KLA4XiILFhUtnxZMA/zJ1IfxqFP4L0JE30qiU6t7QSeJb2MD9NWEG1
h5RvDkVVbspr7B03bTMy7ychBLkRZpVd+leh3lKyPCuxtE2j343wu8C0dS4+DIkgne+RWJUS0Snj
J7GNVgle16IRu40VejVCUqP2Zw7VVRc1nuYPtky+0vcHIX6RxlfUgNc1KbH/29LJTRQOa6rvi3xX
WnshyhQcrLo7WelvB5FqN7ELS3iTA2VTolku4CRBgj0gloPQcCpcFyJyLaiVFOqz2j9MsnqVi+l1
pm3HBgEt00dBcHYqOC1tg+zJeKeqvTPWpRfyxcXSuzRfJaPhComLudbQ7sb8vtNvir5xO4sETVcd
yRzwM+Njagr0J+7GfpXi4lxL8br1na4QQcnWaABhhZOvWhkQtlzYkhk7OGLs6wXQ2AtuzIuN/fRO
Tfgds0R8/zCrz7Y0vXQQMA2Dc5jEXga+g1I0q0XHVMF0dt5M8sHx6P5Qk69jTCdC8TOSBbsW8FEp
iHZF+VuNZ5rz+BlzYfURQbNSd0Gqx0SVel0gpDm1WCWNCmr+fMUKAbKWql1dcyPkjaOLyUrMElcj
KexTTmk7uZpJIE+zl6jwV2pRrce58qwSYzFTWHUZIlFjsMuGcUVeC4rC53rOndnMySeZdwnoYeFz
5NHsXGkpLsphizoYApGKkgMEmq9QiFwPHbJKiuXbdafsVCVymAl6/vjUz74tTxH1Kor05OTrOfbt
Lk0fmkS0zSy4SvwQe77BcGkG3BcIrg/9n6Yo7FhrtkoSH2hRbaQJb/uRHqSobcYIkeCC7yJCFNwX
EIUPGps5840c1Ie6LNbmNHq6pHs1Qlu22FdbKB3bGf5T0KLnReeikyRn6k0i4O1Q3JeqaVM3rULt
pVbxbs+tvTzUV1kbP7WqeKhqjSJDNY9aPD9ViX4IrGo18HjK1KckT1Z9kN3VUQm2Mu3WUqNfZYri
zog7og1SPpdic510E2LoqpOGaMem6a0/iihoBjdGNB+xO7udjcFrKECQ6Du2YYsoVRw4k2oIjmk+
CQU1izk9SwFYwXhaVLkg5UmhW5kZse5XKmeOok9rQ0qvWhmhI3OyXElpvF6s0ccSXZErrUsfZb26
mnxaYLLpNGpykxvxdiyEQ1sf9Ch1E3KSMiFbkUbHStIrcwbjNWnIrMd2Z8y2XuVXXTehKEYDOh/d
QX2XC38tjAAKu5JKvEVwe+YzYYpQVjEH502dBUdT6E3LsM+wxFHaz6y/buU3FJIX/Ni+FuLPkJRq
outgyjda+IsJCZYeL1X72MTveooaaPJbA1FXCu1H4I+y7YvhDSBQ8FLm1uyUdT8V614NjatSxLMq
Kl+FFh82E7XIOeu0ne/ru7md9kY0bWUug61cl60XFhjFT+37RPkojLSTOmxMdEJJlKx1/cqqNU8b
Xws9pdIO+RqKazkwbC3qPqSu87dGUHtZTPlqLf/RdHVBdYL+epxIfLO9UCV2Y0iOmvBAwHhyhpyk
lz1BDNwJDAV0pFsp2irqW1gepelFpFpJpPQlHT6y8IAo3U5r57UVSquRLy2rf4X66NS9aPcpwXMX
dXdVaJLIa3YmiHQNdNI6MnnV6tbYST+2oXHI0/2AC7gRO7EOtkFV3cF/E5RtxamppWMBOmWiGpEK
yVN938uTxgPrDvp5ZZbyNgKOlitXef8UG49B/EF+sG3Exh3SVyMVnLYfNpk5OBR1jhSWT0B63DCc
7uS83CgNpBkzcTujWRdJ4aFpu44GaS1r5cbSoa0kf4QhPiiCeTNg0lH5eym+z/nHcl1vGmwMxzLY
FCNCu4AZu2BfyPtEMtymx3Uj7YntV3Oav9Dz3DQF6JfhRhDkrRiIu6KxVh05calPbg9AsVfuEtH/
Y0TFOo9rN523/4D+Wt2tq0+TnicXSEzvbUS7K5E+ZVrQQmTaOrFe9x9a4UUy3jPwV314NyGIJon+
ThdcvBXtqX1oArwOBCePclvDBUrrqz2SyutCZELfjiK2SNyCGBR2Km5jxGkzdSLMPPg00j1V4P2g
aS6CmOt0omNdQbGPhlURP2WDsaqV26TT7cjYy4npDvVraSwJtv+pF3yD3dSuQ5/WikG3jleuhwe9
7b1WVX/RbaAVFxeO1IlOqumuXpCLShGSvNW2iXS30e7K+Qqw0rWei9u2uSpLKpor6CGp3bVcP3yd
dYlIZmhypQtroXiNk/6qnvSN1gdPrZh5vVzdJFWxy5fvqnoJdAUNRbF0qqzWbC1E106mtsb2Ci3X
Zl7rxYc1ySDOydT6aw2nCH8Jkqa0MnKk63ITEbVdOAU0O6JbNUs2KeXBkLsM35siRLpuOISh7tCS
vx+UdtNMACWRLjDyyDHhz/ijf2fV2z7btd1tXHa3FQwNkS5jXaLJ1wirWDYOSYQsoMB+pxtwbXsz
6tcJnVRLbZw5fbaEeJfX5rrIfzXiw1QiyFdhUzNNqyjRcFBD646MSmF6Go7Th1k/dtFTAro9aTU7
QsAxslDMKieSsdqJ5McqJ9vsUus2CnVbw7phCElABXtmN01YrnXzeiZmD6XmpOShSVLdI/dM5L9j
TECpwO6b+iPHWaN+7oLBbUYde5fcZj7nQekgLeMiwsWZj6xLr8t68qr8rVTRPLRehlrnEtuU4+Oi
kJshjFl15A9B4FbVR2F84NzElOPQyK8MeIt8dqfgcTYhdNVcJIgilgm9oyBapf3DbBHr9PAtDYz9
tNQA4eim6P7RV98kCaOJhjYb42wn7fNNPifXPSJpy73xYhbwxJhPfQTq8q/Eez52p0+jvTCUn8GY
Wutel59yP7pJZJ8q/CWiXYTHuoNuAXrPom0N+bqd1HtaYe9FbGwTJMdrSmgTddT0NkLK3iDNjpDn
TWX9YYqFa6k1d0Y7U/ZGu8iQuIY6WnWkKrO6CfTcTYbAMeOnMrtizukksX6UyPSMvFuhhLnJfEiz
4wDTQ+XwBGH23hIMWW78TLMpsmHYAQ5+yoJNNT/jDqpkTzUEJ4BqANaK1lFiiv8syd/EVlsb/WeV
vKbd60hfFNk6ewieZaHbyKX+OBeSO/kPY6t7oy6+SSi4KiiYDqa2xdvgbtTKx0q5lbgi0uHo5/Ft
phUQ/8kYAZ0q5FNidrUMdLDBcFBe9brkd5U0zqhqNwLt3FpJvDmfbQGnp3iMwF3dC+VxqnQvrX6b
4acyoMHIPErvHxq59qzhJoDrPgO8k6+0uetIfSNP0x4aeniBNVzp6JDKvYyqZusJqH32QY2akMKv
oRQR1I0a//Lpky7KhDGdOZX+E4a5YkrvCQU2SUzXDdpk8CXH7EEnrZemcjMECN2YvzuUcc2aj6Bw
NT8lSWw2JdMFAUkkqAQ2anvOXMd2IaeeCj6jZ2qCSlebeiKKnFFtOgmaYIqs2JqYu2pMgqcdoRAj
PcvsJC08uWdeY1V2l1Xv/Zx4hlSvamYdJpJL/ZIL3+omTMs7Mumrqq8PlT56WZvwS4enAXUWUrr5
KIfLGChucTPE9ANjjQkwgdVGXqCVD1rVbZu8XQVGOtoFDhn4o7TjarRamRFV26A5Wac8LuRJ0bnu
bDQ5XrKk4w/KjOotGpq2okYPomRFOwRT3awrDhQlj1Yz+Bt0Yh5NMfroC2VweJDXHUI0dqs1TtFn
zwiD+lRSNXzULv8Uk+4xIIzKZnzQAiZzTHkQyWoz/gcEZXaKnASroCBd1KP4qlKznaykbzVAVV3z
E2c21OtxmK6UJt/Ah8QxJUKG3Mo0nFSo2kINM49Cwjaiq0rGuJn0FLTlWzwECFjKHbZeZel0pb43
8+65EiAkqIPc3jPoecKmCt3g9BaNnVs51gxKV+NQchWGIfEPsQnuyLC0lgb6ldygE0++1jhiPqW0
6vJHSCW/qgLWSAfdwCjrj2Txnm66xElyZnX6JPROi8ALIU5CtliONpbCwY0pmJ3eqiLy1hwkaQhz
Fek0+C5dy75UlHflkvmdzhwEW6193IieHlYIb/QK1WJG4UMVWK87a2BEU+kP6kBnTKvHd7BcrqL2
wTpU5Nsgb1gmgjs2MQd3W73P17kgPo5I7LjRWBW2QYa+qJsiACzFb9RybpF0vZeO2oKFYuyplsOm
4ghfGM2fgQDAtYFQpJoLr+ibWOUwtrGaRfpRLSlOHH1trCDeRa/+i3/QH/K3gsf2etl69NKyJ0gR
adbz2sIe+mgik4mqWVc9pv4lUaZTV5UFL7dAPpHSU2C066comMhszalAFBdQsoXlFIa2MfIu+bwh
+Ue5kSl0g14y+5X14AKM4+LaJyyKzPezRh0V5YhSgGsmwxVG7Lk9ReF1NyrkyuZ+sbNpk+xBLqL7
C291eXwnyLFFywg+OgZ0izTA30AcIcn51htAiGMje1oqPcwFYBXkZuvKvy6zXcB+/fDFnJ/lijuH
+eHPP+AMQhSVpsUN7R8MyylQURORNx+zGCCQouBOfkwZifTDNdfonuEowhPmJcLTGYCJhQEJWCfS
Zl07NXZSRrgWkhZIR0jpINXey/QC0e/cC6UNhbQX9EjEXU/J2OKcTf4YyUyg6/urWP8z07PSEkIy
HzUNtVA4NOrm58d4DpVHaYf0FcEIZRtj+Yy+YMX8AfNwJcpEjOV8oIYrZSN4tYezRuSOa30frS5h
0M89RnB34N7pzVgIyf69IC7eMvMXfz4KMPB8wdhLo3YBiX0OZ4tJHqBGREmQAjxlOPmSUo+Cbs7H
UnEkKLTxqt/jWkOaQAViB7f6qqKH+Byg+0LH7BKo8gy+6q/VT79LEBtqJBgz/CoJuN/0hGZ+Wnvx
ynQ14DE2OS+q0DYpxLD/vwujLvaA/935CaCzMpXQ6CR2bs3cFIqG+ZV028M8//nYnN0i+nl8DaLK
nzldJjRHptKReNSnzTz+lqpHY0ZRbgDzMbk/L3X2vPx3qVPpHBl0TWEEgXiMJHE7MfE1aT7//5Y4
OZJK05pa2Qrz0WDQNLWVnWnypUNxLl5B4v3fJ3YKXNSY+M+DwTb6lbKargfYTLgWkPq7JuX5DhEi
L9yJ17nhlZp7+VCef2EWJB3RwPr9NFwmE3TAKeWF5aMA6qN47uNNOtyLmAgpc39ps2dgxQhZkBBB
sJVRmz05Hkpl0C+MeKBBvcLb3At2ynUlAe1GtH19Ce26/LHTm+jLYqd8HS0eJzXpeLJ+BYychHEW
9LU8Jh4+925A8SVCRh2IoT8fmlNzluXq/7pJ6/TUYBujTQmbbLziLfzQnenTx4N6ALBhWzt1c1mB
TDr3XBdXKW5cgjZyMH/HzjKXOowPVfE4CfLLmCSBrVYLyEFmnm2YVzI6Nz4CEkZVvuE0+RuDm98/
b/oMTBUBhf/+gCUr+HJbyDQISivnB4RzirvfiIqfMH1YGEhXSbf+ea1z7/XrWsrfa6lt1hkDSn7H
tkfvP2mvaOqAyKuQum/6l9GU/jDv2kfqJWTzmcQRpotEbqMgigIh5O91k0yJe3p54rGeo3Xhh6tE
LV4D7dIy37en0F1GSIrBMHXUqQaS0ZW11VvWfCzEO5JGxmUY1TO8KLGoaCvE+rNr/ZKZ1/fXt6y5
mFKqSEOSrv69tTTuRinIuJnkqmbqznCLCrpm3B/Hl2LqmbPKWty9MGINBYz9yetrE00XYXjM4MMN
u7pOdovg4eyEG3l/UTjn+yv7e63lDvlyLJucYZaqsVbrLp6bmAdpa9MVtxrSkqYt7MQN7jZje+Fm
OpM7LctamgrTQ/9OxRqiMJfLYRSP4q6F1JZiKJ04qW2s1RWt7MvbPHtkvqx3+vVlGnaJJuupa3MH
W+OGtrYDzDcaUMhvXHFVrAZ107zLB8AMq4tchu83Mdsl4+fkoOBD8v33U5a6GcStFIpHgYnXte5Q
JT/Frg9nx7iLAfEl9rBpLgiwnyGr/73oyasNqiEWUY4WOUa9W98Wu8grV9VV5pjZDdPTR6RC18AV
nBg7rF8y3mwfP0ehc5tGUBxePprp2jepMkuoGuxo5flojrMtKW+tL164SM6uAECGtE1DUvpUV3Ko
xqoSag4vrm/XfqF+ilN/YRNn2KZ8gvBP0A+W+fJPP3y9kPxqFgg2mo3K1j7ZNaQf/cZCWUpy9E31
MGwupsHn9/WfNY0TnZdY6AySN9YcdgvlM1ylq1by0NRxpoU2mNsmN9fzv3hbxDZ6cjKSLKes2pZ4
VAhzPx8j/zkTIrscLnjjnQ1rqDghtEGxD4XiJITSVS3aoWhn5Gyl1eLB3azS69pGM9a9ZOt89gH+
d6l/ysUvUW2YIpAbGUuF1hMjLDtuLoiwnAubMNQ4GFDUIJ6c3HS9IVWhZDRkMIimziror+BgtJcO
wvJX/s7POHvWkq8oi9DLKe8uleZwlnqJgo86KMqOkvRkKr9DC0MfMN4/v/9za8mQzFiNG1U9fTtl
308VwidcBPRdTfkK2jusrtweu/fwklzO2bWWhyfRFiA6nITDttCNOc4TvlsqhhgE82RWrg7NQgc2
KQJS+HlrZ/JNGgNf1luOy5fjUBpxVI8Ge9MYM9jSKvTXITE48PTDCNx9LTABukilPpcxfF30pD3Q
J7E/dWE4H2fQs0p1Y8zYENKpLLBs+3l/5x4nCZcuwp6GTXZ6TOK5GydI/9Kx6junzFNX9wFuaNTJ
IDZFtJV+Xu7cxiBPa9QnCCVATPz7aQZD3AydUUi4jINbKBuvmZlYQZ3QE+tfLIWSrqRy9s+oXeJD
2+UB0K+jnsp7a6b8T8salokS37YJ7d+fN3Y21uO3DQnaRG3um058roGmDnRtuTEXTifjmGglOEt6
kN2WO/xk9ukv88Ki554mWgZwkDAGIuU7+RaytGIuNrXiUVaG26kuD7S/Hww8FK1IWf+8v3PnZFGA
gHKo/hOI/35xtVD5DV8ahXTU7S1D/GgE7TBm/gGzu0M8Y9r383rfC3dloThK+HAs5iyntWxWaqXW
t6J4xKvw1Yz9t6CRbpXaqlfNMO5pcmlQG/78vOYZvWAwVAYEvUVQTNVOu6t5agbAv/X5mGvzJksa
BQh0agEX1xejxPvC6K5DH8IaFWi/IN9XYsJg1rjUtThzA/31M05CTqbPfQCykwsCV7cGgXiBMf+/
2CofvaYuIVv8tlU/ShqtiIzx2P/214vmpXGvH2ZHWBcoI0sX+KPnNrQ421LYidwSp/Jfo6wIQThE
0zHTmxCyjTY5AbJ3Nz/v6UyejocAJjsK/WmmAidleiTpUUsaP4K1MGzkgt0AckrlPyn+H11nKrSX
G/3SYzxzl5M/IueEtiaGYKcnxhzUOhN8fzhKv8HpXmv72FpJmR0crKvuoG8kmlrQg3xHvP95r2c+
Ry7apVJGJmJZ+e/P0VSystXHoD+aRgnbAnyC+Qd3sKzpHYbDP691Zo+sRU+XSKrp6ilJVsKOcWoh
0RybeKNpx7wBny/9+n+toZ1krXJtDFGtmt0Rc3U7yHG5QKI4AJ/68zL/ZL8nWRGng9YYyapIT+Xk
ueWhEfWgMLpjJwMiNOJysMFw7LHR6Bj0Z7d1A/MxK7JXU+z2opzcZoG6ScZwW+nC2mrLmznuVrgZ
wsjsNvwdCk5J8ShJt5Oe7aJo+gNFc68xxDXrGECFBVgyKys4FXHxmcnmzmfWsMGR9rkpLKZGTZ67
Ta66sTJgaNokd3MSEWKB3o0zM9y2zm/KOg892osvcEH2TRTcTVnA/ymHWzEyPhRFOYw+syZD6+Cy
zs+i3297Exwe87PHWWT9FoKVig9UEJq3JLe/Jn96mIf5GoodXCldQ4fMj3ED1CHOpLpmd2MHu8iS
sDoUXkApXnjVZwwG+FFL60XFJ4PC6CSXN/GqZGjNOzBfyy3ICDBPCvwxZ3ojsUISP3Gs1w7n4eA3
Q59f/ZukA+5mZhC4woV++pn78+svOe1hKk0qmJnIye6qgnHyMREh1+WoXcV3P5+7MwHwr4VOjh2T
6qRoDBYKhffAOAzMx//FAlQTos54R4Ne/nc8kBKjZY5ldMcWp4beB59+aQ53LhFWCDj/WWK5sb8k
wplUznUzsITyoD+Za9XDv4a+/cfsaDvZRcr/ojLz2dfDMYXDvrQAToPrYFV4uEoimxJecyn2Rnmr
jhaWrZemmucWIiuVkO5CLOKb7g1VUkwUqCCgtFDTZgf5bCfr0BWV3n5+TedC6deF5L+fIQqsePd2
LJTKI3DBD/JWp5QvJdnKEi1PoxyNcnTIxEXr83QQFxmZxtQDQg1klT/+LrzCEncNDMoL1xBpoCbQ
wMKTNHNaW/0trTF6va4O3SM0pnWLFOi4vqyy/U9d9u03kYojaCSj2fztq58l3HONsoc/0uFM2JFG
9TIMpCQHBeIb6cDz0J8lLXwrxuxxkcRdW6aA/k2Ri04QT2ibSVmIWwVMCxoEd007IDoxTutaGR71
CgswiVlHPtReNChrXwju9Hp6jI3OUfLxA1n1vVRA/0l7Q3XVNL4RLB/CR2N9zD1i6IJKBETvfddb
0kpAVQAl6beoix/FMXyvcDkE1hQdZBV/KWh9fwSoi8BqkK1r/PohiSyAWNiTOnGj30gYRoFGG578
GUJYP7cHyQfgV6TVg5hrhwr2FDe2+oKtyX5UZhHwsQLJ1GwdLRU/ciG4bUYUz0GTAXqVP6W4vcsj
4dWnprJ5NJ/dPNxYRvu7SesbSFKAYQV/3cYpDOTqJovaPfbfD10N0fDns/sthpEmSij04FaG3Z+q
Lh/Rl+9fHGNy9aUFM9THJHqVhD8//33528dxssBJDBu1vJobvZ4pRSXws2Pt8eZ+wbiYvRSRhxU8
PrrKlag4DGN2UTK+ySPNrTYGUi2lxzLT/6EWA4vMhHuLeX6Uq9gwR7vBwma3HmoOkxntx6TbTfE4
Qg/CRP3nPZwLJBoBSxWXvjSeU38/Ix+u+Cz0NR/emGLT+ieW30Pfvwel5v280JnySPm60PKyvrwM
2OGlkchNf2y6dymC/Gzel+CiE8xxZO1g9vm/uCm/rre8uy/rlQo6AoPJehUIV5DxADlLr9ILNwgu
yV5+OwY0rL4udXLOckXWIlFjKb09YBtrF/0iCXBxjnjpCZ6cNmVOUrUe2iVGLh3u1JWefddfVU9L
VOxWkxtgnoJXmyVctDQ6I1O1bBHzSN1EdhYnjr+fZooGGYITXAPqut4CVahsnDrvZGd8CDzjOvaZ
ZlhrDNYT1xo2wsUO59lTSqtC5QdYROKTrWPFRW4msbyIuApFoC0BEDOiB1+9UDlcWugkZRh9P5DE
kYVwyLP7+sZPRbear+swuvA5nD0zTKOXAoXh+WkDWhEroc8FyIl9cB3LT0F8b/ifP39xZ1T5SOGW
1gczGHTqtJOXpmf5MGUdJVfOBNO2EpBPSVx4gjDjGl41v+q+fUDG7RFZ03BVBpPp5rMaQrAz7yyp
wepNmGEaRJgom8X9hd+2vLHTy/XrbzsJB9WcoGJUR/0x3iqrCNIUAtiMGvDpcpJt+CfKnOa2hoJG
w/ziFHDZ9/e1KYIBhZkALE9yW6UfKiucY0KRR3fUgZL1Pt+F94FTOgAbN+GFM/XtGiI8kOT+Z7mT
FIphO4zPkuUS9TErnsqLXrpnF+CzVBb9JJR6TsqTZKjbpskoT0Bv7rK4vEHN8kI/5NwIkx7Ff9Y4
LTwawYwUPWeNGGI4msXRpluLAuWebSHze+RV7S7p8MnnPsava568p9CotSjyKbHpLuFpUsm7Xk9h
L2YVBvZlYbhquFCfsx6qCCwl0MU3YYVSRAmsTxrhwjQm7jBi7CkpZWyRY+vecawTEHXOFCuf8UxC
ZojpvqlC8kpAOVSe8rPqIx7z83FXlp/67cgxCUXK12LacHrNAv2sQ9Rg+mOYNaibCDAtcOrZDn38
EiTyS1knr7zAN7T2Vxlpslep6ocmGzvVj1YZ1DisPaJ3RR2urCB5SzT1Rp0othGvetImKue6o5YJ
D0oxVpjuhdcJUqbo2tReCnzQHQYLAaNWl9iseGFn54MMOgD/FAl0KE5C8zgXDdYNSneMjgBY7xOE
Tlb9JnGK36Mjr9p1gvTMvf5evf/8RP8ZIn97ol/WPYnUqjlCU/dnDuTWX6sOqHoZugnjtWFreeNO
uGtux88S6tlrehW/ZqsFOBz9sV4uTa3OBfJFpvB/93/y8U2zVoXcjt1RsPQA4o6/bWtCaqPfXdjw
uRIJ5xi46Cj4g/08edCGjwpKFk1LNTuijVvtsgTiLhwCu7tCcX5Te8La3IMyr6c1pslIrY4XgsDZ
mP3lF5w8ck7u3AYQoY9xafYrEx6uXWbzSu3z+xoR641vIsn1867PdEiVRXkR5CCaet+MWAphHGt1
HOl3ANufjfsYco6PlSKw/rlFGgtF27C70JU9+0bx6DAWvCv43ZNrM8iaxIiEoTtiqmiSzksbUd78
vK1vS1A4oD+n0vJVUBo9vZnrUKqLtgSs0GpYykjGBmPlVdcLq3+xDFg+EAkGY9XTi0GRg77pFoAp
ICI7qTvSJmy3ugvH4vuo+58yCKVyuhEGI5eTB+ar8I2zBVWz3KcKd7iZO9MNt4Qb7nTL/XlP38dW
J0XXyWqjPprzHFLVLRCFaJO64tMIQAH1WUdfNTeLo6d1oZb4fvudrHmSrcQBs+I6YABu3NRbaK3F
mkHZr5qyeAs53hU3+bi+sM0lK/grvp0suRyhL/ULka2KhoFt1m54q5KkZFfpc7fCd3NVf8r/53Ts
ZLWTT9uAVBIYQbcAo+CLQtAJGUS8Fmvx5TdXfBfZ1e38qT5HN4F7ES707Zpf1lbpAlJcgHs9ncUn
1QB5KQGLYeRNto2L4NMK8sANwnhr5fLOVFB86RWEdfLu1giNOymR733u+jZJntq0uter5jGWpwuR
51tSxa+iFYUBM6Zn9PNOko9WLFIxRYfvmGSy3VmofVxA8X+Lpv8sgJMHAJQzoIqxL30jTJXpGCJc
1BVeDaZYE18M8za49IWeXQpTZcz6aLVa6slZyoUJdk+qsRcjwSE7uq3N7j1tluxaNVVnNC5lBefi
G1Pe/yy4vPIvh7cdYCNN/v+Qdl5LcjNJsn4imEGLW6B0Kza7CYobGCV0QcunPx96dvavRuEUZrij
bWjGqExkRobwcGfzfK3YlvWLp4wbPw1WXMHiJzIoGVo4OMzNPhFqjV1YMFDsBl76EMVok1TGz5Vr
ePXq8pUmTnPSTjCepjnbOsojuu4z2uWWBmBWX9G2taR89gsVRyqXh2EIaevCIAalkPdpFEZlZY3X
sx7TD+CZMPh0EMvO4Z+h3zchUWXvdnnwIUZB2Q6y9lct9gehHyEZCwoGBRJwoFoMUVvbrmniTjd/
7oeAnlJAk1TDYKLl/aeED8agK1n1bqKb92mKwtmYvBgag4HIz2gbX+qcQsNh3N73pU9LRGVNH1cD
ID77tKXmCWFhDL3rm8Oh1oanyszXPu30UFytDEE5ev/AtKijv1+ZLw4Bxa9iOj4KxbmBUl2fvzYC
g5ox1VAbjp6dl/vMMWrmU612ri9ZXwOP2h3jgH+xXAvuVNMCQHjVHJV4pAVo63rXtF7C+lth/rr9
919H6dMpujAwvTYXF3KMC1FQYgxMJMwJ70mysXaTkFa4j49CaWtOuWc8ey04Xjw8F2anT3Bh1kub
PtCyuHf72oMVMPde40z50WbpHhr7b2mSmkyDV9vbi116Ty7XOp2tC6NjEShtoyd81/T8PVETyKPk
+keciDv0hNawd4s7S/tKx9lRxrnqNceZ3gfxGE47222lTbgNmc/37TFySID6FLrpZNsd4sHpNef2
OpfuyIXleQc6aHNNVc5YrsXH2vqaxNHKJVwKewzK50x7cfcBts5yG02AlxKASUdU0G3H124PnanT
O+KueU1OyX5tJmnhw12am9cYerGOPd/CnJB8yxiN7obHoobYeA0DMV3s2cUH9KRDuc8nu1YVrkOl
Fzy9RX26Q0s4aNufROm908R5vLaD072am7LAq0Blr4kIVMz9WN34WRWdO4LVfyk9FQ/xPnSQxNiI
n9fAVdc5MVnhpbXZLc9DuU3H7M0ajDyP2stEuF4995+rb/42dmjJ/Ez+dJvSnmQTkOxKvgnHtSmb
hVM55QDTBk/M4XPsRViHViPLaefSOoT9rPIZ/9DUNbDVQkRzaWV+9iGv9uRKwEoYjj9Las4Agx4D
v4FWuTp/YbptbVRpcVmwrsuoFwFAmjcoldZvLLWLKVOW3StzYL/Q1V4JCJfyKIZJCIOps2kAnGbX
rdTOuYS0B+eyqV6DsTywz5tS6z+LQDrawfg9wJ57aHKk5xFahC9Sp7l326e8rePqwP7zG9QpHrpw
nnFUFWUuhd3bQxEeuk9q70y8+T34bypOyeOkQ5/+WB/Dvsr0p7N7YXh2U8DvBwaZN+fmWB/Pu3gv
7YNDcqpWMu81M7MrkpQGA+8y6xtO4UE6lHdI8Ozy/ZqZ5X1knoXYQgboOA9g9FEQMkvFTsXcLPw5
1k/d6nbykB6zQiqcVFQhjivi06Dl1NiHB9gX4GHUITtufERVo76pnSCCLFkUGkrgYfTn9ode8IFU
BIjq0EZYgIE1IeM9Rtu0bih+643XrHwY1qQ7lUUbMOxb1Ng1XOD05xdnyVRYDzWj1pXa8HuUF9Dt
5r6wgWPoqTvTUqem2W36PNqWzM/Bm9s8RX18zPXhacwi6PsEaF70/qM4hl9LU4gcGJJ8CGRhTrDI
GZ1BK7ttUrXq1k9h/hMRrLIF/nJHraxhR185g8Agc7Pk/DxAmwSg6HtQReq262hTDWmBHrkCWc9/
u6+ErYgRkY1Qp72anNJys5FDVdBcXXyoeroYMJC2frh2Ta9jV3BIJCRYIChX3zrTF1srC3pUBuPw
LwVBOGWavfAIw/wm/RAdzqezsxbIXTcAJ+DThcFZRhdBRAPBIQarbX7sTEcPnKkRGG5NheK7bW7q
k2krjgZpYevIdrwzjv/9xl7+gOlFuFhxAAG/VMANB+t6dJSF7utZhhK0WTNzDRqaLXQKaS/sxMzE
SUIzWszfqidYhcA/vMkNZfe1Oxzh5V6VVl94Wky6NhKJuQoAZl5v7IvUh3yQFrwnPObagwlR9+2t
W4rj3lmYfsHFmsARMH9g0NXsmE0aRyhjdRXiPzjBbVPJfgm1fxeU6bemGv6ErfBUdMLnWJ5gg76+
oqazEOLRCAOYSVJtGGBe3/+SpgtGuZ76q/XEMjSge+dkKXPavQ7TWiw/3174grPHGlUIaZImuxJL
MTRBTADLtK6WPcEU+tCY5x+JOBwhUT7qkbHr8kSBwGANzbT0kGOXpq5Be5fkfHZWYZUZWgHlFGYG
sp9mxZsdqMesrg69ZX6Kg+p3kIPvsCCVDNsXsQhfby97yT7rnQAdk8zJ1aSYkTV1p4t+/faIV4/V
vj0Q3m6aY3LSVq7lQob3ztTsPfXMTqo706vcanhS8gMID4hENNvrXnJzcLRa/Iuz/M7gLKVEYQci
8HNcuzniCU6XF8oWNmf4leozXUEmCWpKIB3qu4YCGaPoQVYqn/UQDm/r2RyVdPd/3OvZ3dIaVUN5
Rajc5F4/WTv/VNu6XbuyDbvQytuylGtSI+AppRNiqjzd729PrEKCT5LC376XdsxV7jlJZ/s1fii3
HegPuCog3jw7q6qMCx4KDBWx70QrTyo423MpMeRGtsKa2Ez/k1JyjzbwaTMTCJZL3pTOOg3BW1lr
FodikuqPbuEUr8fnmrD0rNGsaO+pp/YVUsH4oNzVH1LmkF+LbyoDpeYG2tytvktOyvb8PRjt4qsI
F8l36TRspE9QB24As69jUa5nLpjzuPhp83G7qG8tM874aVMDIv+gHdqDss+OvlM6zA+vfPOFGAq4
PD1jprE15uJmW6+bnl/WPserKOOtVwxoERUKsh3dGohp4eFjWczRgwTDW16lqmlzrgMz/J9lhYdo
l+6jnbeB/krb46U33UFeE0JePFcXJmfOQwwKq1MTFlcbqLFAZixFK72pawuqziPC0CwDMuRusxtj
pWnUkLUJbg8vvS/lL5Unr0weL5vAz6uQWFDNn0W5fhIjWCA0glvA+NgIClyx5+1tJ7NkAvXiqY/H
WP5Vj91IKsEK/F6gXQgIkHmDovx828LC11eh9WFkAsEspjPmZWYe0UHwvVRwmXCj1rM578JT8GQx
DoZUgripnXCzVq5YWpWhMiIOvtZgLmS2caNSwlIBFBQdTQ2xIQBd+hq6Ubl+nhhZ1bk6LI33WJ4i
hIvIB+Z3PwBm5blt1svUAVvF1pG5cARTTB8rUfpW+9GHQJIDWP+610RF9aMTfkI6981XTag9Aw9S
PJ//1frmfdsqEIQkgCmkIv8k+D1k0Un3LGegw8xS3gfdYOxAThJV9aruqLXyPRUhZw98K93WcYCA
Gg+xOhw0nKldJBaTkgPsr4oKgTDU0E9hpSjO7Q+7uMn0SCbIANMj8+86KoPUtkXtMTT+APO0LQlr
OrMLDVlKg+Q7QLcpjlxFWakcWKinJOzxbjAd/wCldYb81bbagOI6f0TbyXfUw9lZK71ex5LqpBFp
0HWGheNq4l5ClLIBGutBEOXKqQGZNLyLHWIPlF9vb+I1TxTTRLReyOr4LxOX8v4YTTj8Nh18D/ij
P9pn9FigM6i+pPfafiJyETes71N1l2/O+7XMa/qr3z+E703PEq8CQttk7APPHUEkxvJTjcpDH/9a
WeDCXhr0O80pXuW6zNm9pPFc5kFqWa78nH6HB+sLDKz9DxR37iXH+NN+zIHiwUL1F5/wndnZ4nI5
U31EFyyGqCLCuMppDKYMVBnC5/FvviGVGIZOqftO7bz33xAS5rTuvbNBBtuG9mDcGbvx0Ci29ByE
Dqq5Jk2QeIMGh3kItokTr3nYpS1mUpNZVCbTmEmZnaHmrOsxfsOYztCBBOtZ/WreA1Q7QQKyr36I
j+rdOjXAQh2Krt2F1dkOF3VEMjKy6uje24fDJvoJsXL6KXbklwpKZ8f6DbtL9NBqm/+gaLC8ZDgP
JVXVpkH791s+qC0TBVxNV1d37QblMBgltsVvA1Jau+Vf2k7c5JCuJI68+rmn2GF+bxjYnqgymHXk
v9/bTvVSN3P4sYlZkw9nIGn1aap8TzGa/xdUbjgI2sO8ZXAkQJ4xe2d0jzRo8ELTnaRvdvDIIxj0
UfucOfoRNmmSr3KjDHb2AWDWav1g6e1GY4aEgDYU+GhrtlS09cQ0j2PzLd2THWbSPvlbmM5h0FCc
/DncrSFap6hptrdEIgCXeVAtwobZas3MY5D7zKEqFek+RnBAjKpjpw+/M0GEbRcVpRX3tPCKXRqc
h9xtp0VlomCwY+TEkR15i/4w4nCsMHvVnP43N2fl4VwI8wmE/lnkW5J9ETqYYwy504BNBdzkT/gh
CtUWf0G3LzniK0J7vb0GTF7cViIwJNunyuw81s+sROyCJGCVhvwQqsr9WY5+W9k+TpuNIEtrDnFy
eFdfEcgwVQKADVedS2gigjKj5MemTlwvhZPtrS2x/rZ++KuVwZ0gTurGVJxnvtfXCxS71F53vZLR
GASqtAFlsUL7ErTS1hqTlaLEgt8xgdRMhKPkMur8Nua4BBTeOt1V1VFykhg2dl98HJSs2gC2y9dO
ypI5SAamei9RkDbnO/KrNu2SqLZc7QliudfzGZwdOqUbVPcclrttfhBA1mAlNv1flPaoy17Ynm7O
xSkV6nzMwwbbaH/tdad7QCjHemyddtscu5fzA6qaK3dxctrzYwNRC7gMvibpznSKLyxmiQIMZpIj
UClCjJsScik0TPb9lgLEy3/wgi0EQOjH/mNvCvEv7FniiC6GEFvu+FP/pO8zH5XJje5EcFUwP6RE
x2bcmdOs7VrktRTYvrM8c3NFVVqpRZjuqh45UfRrQk2gDOnvFc1GNMJySPn33uNaG3z6a29s8JzI
8tw3UmummJ1GIxSqC91O2Mv//awqhe5p0pLcmPnGq5g2Rv6k7s7sq9f8iKF1i4XCEVv6xdZfRHnv
LM1iEMkzVHg/sCTANdrk3g7egwMUBZ9ktDhWTufiablY1ex0JmFt+lYZch+O+auIspbTg5oEfJJv
rX3zQf6s/O4OZrV2KRa/2UT6OxGOcGhmT7AYVokqKN70BEM2IHyBTuW5+e1/Ez/E99ZzgVqVI26i
bWzanZ049doOL4UA5Oz/2J9tcWGk/XAeArbY33Su6uDMH9rIQRkB1nrOaf4t/x3/WNnrJb93aXS2
120kFvo5wihqxs0WTYvxWOzjT6jQDtImuYOqlJJYjV44Mxefb9te/MyqRqscfU0c0exBCSSv64Ye
072QoDIQQ9c7CI1dWOHK8M7yzsLiJakaUNArimCrr0ZgebLp9k/9Lmod9TS+jj9CB2UB+TRlDPBH
rT0oi6uDN4zSJ6Bqlvne5WXnRMnCIuVrouo42N134674nT/5bKUzIsqxRzCsAq62WcOrLMVZFBqB
vLJUntCZx6OybqI6baGNzkxNJ2s2vn57+8st3RQNxDs8R6D6r97mjonqqh9VEpKjtmv2JtyL1XF9
ensxfLuwMwcTFV5jCSpRO89UeJB/T4+UdIp/TXV5pMFWyozTB5m7bOAuXH6iN0qos33T/EpM2kg3
XZHKhyJAFNVA0kkhOv5+DuTN7R18m0+7tgYmU6anJV0Ny58l0xMKaNtxNsITAgxb+Vn6Ke3SbfyM
zpJ3r6X7sLX7rXnIwWjJ32i1r6F8lk7oNPIylYsBh82LnpKaC6JgDNwK1JHzLN8XCfOo4VoQvnQe
L83M3FrHF9SaejRRoXLP4msZ/rq9lYt/P40yuNTlqb4+cyNxnHX0OEsTlouTOSAVuMqMJMtLR+PC
xPTnF+GL32cyAs7V9LEmfGCCBOW3+GQc8l8IatJZntpFFALNu4nISP5stMch26xWPxbqoKzvn4VO
Qd3FrwCpK8Rj35guemHIeak2Wkb7TEAJuqbx6j/TmF15EhdPyIXFaesvLKKR6iN7WZhuNSqPzVnY
55HlWP0aL/01cwRhDFg+BVpMnBZKlu/tRIVexUhnmm4TAG3FpUBPT0sGbIJ/iu/Sbyhvb6t7H4JX
yfFs8yn9ABOok+ynZijabsf1it3iobr4RbNDO8KsbsahaLplj666/iVqVugYl4o679Y8ex/0uhfi
ImHNyXG8r3fmHrGafX/X+7b50t37PErRHkmnjbbi5hadqk5XjplZGPiuGpADctvW6Ecmpd4Runzl
4J+0R9Li3Xmbvigr1hb38cLYLPBHOD5NtSI3XfgZJfXLQIBx+/YvHtELAzOvHaXqyEx9ZoID1ZHK
Q1peRixZXcPULZmBa9u0AJozHDVPfgtGa6DgpjyjJed9olnOkDdfIk/4ens1S2/QpZmZo9Fkvyqz
FDONhq6qmL7m1aOofw+09j6OVmwtfRqDUR3IyYhSriYvwiyOlD4RDDenHC7UCG5Z7u3VTHs/f+PM
iRuIuQ6883xCrg+EOjKU3nCNIL4bRCq00fnYFto+rtXfQGq3Z19+apXweNvs0re6NDvzWszImkJc
jVQsR8FODa6STO+nyDe3zSx08hG4uVjezGtRWupjlHWm6CT+CPa4fNUd5XPwgqzRM7LLGZOdtio5
gWrLKyjTxQeJbigIU6gBcJvTzl845lyRKloqFVWmU7c9Q0cfPjNDSnx0gqjrU3ia2uriTnEhxoUx
Zp/vTc9ZCx8WPdjFj5hHZ4OsNKba8SOEw+RIqM+iEHUaVDt+yO/Yju8TU25h7ZC7XkvrF84uRShq
tJTFRV6OmfOMgyGR2rOJ7Bb6sW2qb/16jZF+ITF6Z2LmufRcFApCJ80tKqS6pzVIp1yuEFBdq/8s
XHpLAV0pggghYp+/fpaW1oE+DppbhynSqWf/w9k8oxg83iXF+L3qzun29sld3L03cDKwJkpds0Ai
iUxBzmG/cg1m5+XoW2isJFxrBqY/vzieVu2N8jkbNRfl6e953u3LWH69vYal08euTQjrfy1idvtM
BFT9kKYeMVlOWyT51R4hlNwEO3/fn2qI2U/9PjkRIH3+PxqehQZBlJ5Rd8dwAbVVeVSdeJvtvaPl
wFy7G7c1+XKw/Q9GLCffP/OmLNhSjGkuBjbBWZyrIs4saDGbKp7ao3ZXMMgROsNO37W//wOAzIIT
td4ILUHvIH80JxGn091VldBrbqOqH6o+eUzMno5I3n7veyqgcSu6pi+UmxJyA1/VvsYe1ARRXn/t
zGwDt5W/9xMw7rf3/ppNgjY60kU0g6bvThX6/cGSRfhfRzXT3mA77at8UuD+QCKztqvv+W6CEwkP
gju1TBjAIogSmZFo7vwnpVsdi1qKo979lpmDqIusC+uuZodO5l66R0jvtUeAAE3K07qQ0pI3YoB1
Gl2gEch/vl94qUA9IZlnzSVA2KDbOpRP47Atq7WIfwkjTCX6H0Oz010OUuiNPjuMut7G8PfMSCJ1
sKvtwBWP1gNYT+PUHdVDdPJ3wqu2dquXDjlYMYoxoGiRqJqt05+mdTWPdUZQWdraTjqYm2KTFHzR
aOuvyhwsbitjy1PTXAG5O/OEfS4hTzokmuvxQJYVhcay3+Y+KoHeeaUgtJC9gQ2G7wMrgGbn19fM
Kyvp5FhzIcIc7GkSlcHwl7NfuKOAhKxXu1pVmCsXZulpwaakQk3LbP/8vuiZ4OVVEGhuQIrfKvet
uSvi1jHOL3mxltAsOX3sgAqmMa5S1Hh/REN/iM+aF2qu+QBM5/x1UsgwqNcgJP0s4jogEhjX9AaX
bOoTsx87yxNqze5gEo29YUCl4uppvTEUzUnT59suZwF3/S+kAaAttE10feZyekk6e1qiqszwc82Z
DfQ2w9epaTm1/K3jGj/HAu73vb3ZktCJURo51dU3QbHgZ3jKD8NOQRfdXp/XWd4+zgXKOsAZlOnP
L97psyqf247ZXReNYqfKczuHGPD2/l3zruKyaWpbaDQweYyd9za0KEqZdOhV10iTeq+f9e9JYX3q
m+xj0qrPgaaWBwl2nM05KX6ci/q+HaNNhmS6xFzfVu3bGgRSm9pVHBqOaRWiTfc+AvIuH0dJ/5g2
MdMkiGWWZ8WVmrU2ztIrePnjJ3d1sUGN4udMSfPjxc5wRMS685JMdq1iu+SFCGQhvkU6k3/PnN7o
KeI5DCNeNUjnxLZ7jlNjp5cy/RX39tdYXM8kljHNgYhXTf8e+jeEsgXVHTT/lOiQMZXBvi2a7W0z
S76OuSmmoEE6T+ym77ctPhexJ0s+C/LBkp+T9Pu5Uu+ZbPzYSPQXmvbzuRjW5CAWI0IUljjLnGRe
w5lVWsRVmESW6qqGo+cOle+JLzbawKvp/zYcwdsmd+kx/JpuciijNreXvLizF8Zn72Yr1YJidBgv
ip8j9J+h9MEv/6IKwRwW6CeApJCezRPqVOvqhmIyK0S7QPZ0J+0/J7pwuL2UhbTdMiewJYKNAFbn
sUZojKmYdVRr28qk8S4fFFGHpkghxj0HUNSWhVNpxZdJi21lE6+fq0keC3fECwkWcF5liYO00CBd
NdzCr52WWQAF0gC0ZBDbLotPt1e54NjfG5vd7Yj8QS1DjE1NjHw3JZIILN0VG3k3HAmsgsxRP962
eb2z09qmxTFkfk0tbA5DIJciAuB64Uqat410wtP4ExARJ0oUWzCOcv/rtsnJhb/PGhCrpQM1SXBq
UwPs/VX0lKQtEgGTbdc8jroJMbckr42yLdQjGFN/I3+hekX3dPZIato5bAefRwv2oMwOkMHs/NNU
CQGluw+/BJtp+NSzqw/xpjmUm0iwzQgur9tLXfqi737F7OmM+3HM0FRSSQmlHY3+Xd2+Tb0K+3oP
eXklriYBC9Pa7xc+K8QMQ1Zp6ZmFq98yV3bOX9OteRyfs8d062/VI3py0Iqbm56xPuSgT5bu+Aid
rHzjhVRk+hU6mQF9HIaWZh85zcdRageFXwEs0WKZmwqQmiN+mcZi8+x+rfyycI7BAqJQg7zkhCCZ
fe6iD+tIbjXFza2jVPWbhAEDsynvZLx93nUbL7W+WuBlbn/fhaP8zurs85ahpxoFDGNuXWmPbeI9
nVc5b9ZMzD6nlmahYPGiuWbiffFNcRMjdbiyjAUnxzKIkOHZMs2rcg9jsYU3oXjdqBqcWneNvLfh
nttK0pNedit34jq0oPUMtw51a6T5rko9XTOaZo8Shlspeb9R2maPGP3G6KTI1mr18+0PtHQsUNlh
XBr3Bu/L7Bj6qhELSkog1oEtugvSGox1mj5InBd4IJJmk8d5ZFeFUNiFIXeb29aXlgqsGzSTzOMI
qPG9p+PJSBnqTRXYWMfc9uv2oA7no2DFn3Ij2922Na1k5lVVnkiKvxPxPQXI97aUsxhaZjLZysvn
Son+DFpxVFsqJH9hx1LJFyfR0yt4X5pPJHZ5zHkM6pPalEdA9JFdIPxw287SuWdA6d925lQMARii
WuwSBeUnRiQqSDarfIUeZ8lJTb6Cdj37xUzj7Ps0eZ0EbRbILqQI4wY5U+VgbSvpvtlQKp+yQ0HY
317Vmsk55DRqz+U5jwWJXCoVj8CinChgzLn4AuWbtl2HYy2EoNrlGud4005PxxJGbITSd96wNc8w
3vtMNW7KYZuic+M77bfciT7BPZ98W8NnLrBMYZy9RXQDkYsrAEMht1FsKhj3RK4ZfOxfAff87kb9
T9vJLxJ7YQ+6UW30gMGAoa1ebu/2wv3TdMDTE40zLORz3ImcGzqCJgPfN6b1YQa22id7pbtX9X7l
KC3cPixZBKjTNMfVKFUrJ+ek9XvZ7crvo/Ssa4dAXelbLpoACwq9PWM3V8A6P8oiM1MxkSYvkhHY
hgGfQ7GyjoVbpwE2/18j045eZJeVIiVj6HeyW2rZRrEqR4AW4b//KIgTwVJJWqBcXbr6nI9pFaby
5BT/5Hl7F4bhi1aL97ylK6tZKB1Sjv/H1tVt60MPARxseXD5/gmCrbKLSb9ip/gZfS632TH9MDoT
hE+2g62+0hJbvHoWiGsDMBldKWMWk9RRrcteEsmEoGjbP6LwohwmZEZ631j2BNCY8Jd+7KiGvfai
L31H5pllOnGcSWMeYzctta+mCVl48EXXj+TyK19xKbJ9UyX7t4X5STFEEFcDFgrYOWXU5aXI0V//
RXvCtIt2tFZywKXzD4Jd5JGj+M99fn80ST3FQBBjrpiu2pb8o2s0RK3GlXUtuQySk4l4l38AZH1v
BQqnYjRSE12+0d/KICplqThK+ovUr43zL34ifjSRwTTSP+duFowckhbPklyFGeNaM+yxind/cdUu
TEw/4eI2W0pKuwRAnhsq9b7Px4Puh58oSBwiVVu5avIU6s7iD422PRHB1MG/Eh2L4UfTMhYK84up
olkdHXVvhB5eZwhS8+O9qUairVcqebOXDU4p5sc2ao9SrN+j6uukZ6rdQ7rxs2zXC9ZT5iGQwqh/
mY07OvZHL6wF4rQgsxvRAPYeC6dazZGRVZhd1ao8/K/Hb/EcJMbAURjWuJIGCOtiyAOCUjcx2i1U
mo7ZdStHbSE2xQRDcYzXkA3PI7YKeGmNAKrk1jv9RKv6rgGQXe/XHuHFe8O8AlOU6BwwTPz+EKiB
lVdawEX1k7smSmxd/pN4a3ySi9fGpBhtUjFkEk15b6TQvCDuNVydXyeO0P8BUmWX41f5b95ZC48u
Enjq1/oGodxZelxwac4Zbfw86UtmMAzdVlpZXMlTFvaNmha9g2lu3bgakTfDuB5pb2Iq+hTlx6p/
icIV2pIFFPA07UTcDuMOYgrzIkVXeVWQtLLkpgATvkNQtVEo56ua0ymMeExSBef9+PW2U1jwO5Ny
A/AXEgUglrNXaUiiXPXDXnItgghT/1Epay/8tWi2wrKA+6JbyWgr/eH3p8FE6qUVukRyA8UxP/X+
NofEQnSnZjiju4ad/TQMJ7sPPnqE2SBnhXWs89IqieipSIKdxRvNfoI0VFEujq3sGi+MSstOJm4h
OqD7E6UbZko6m7B3r63kLAu3AIlV8kzY/8j25tkmwDYJ/iRCNAQ/bLl/CEiefesAh9X29jdcMsQX
JIgyIRG+Apv0Zq71iOMRC/q6fbYOtDpOlsAYCd7ytqU3jPHMr1PF+cfUrMRhGLXgxSYJSxXnRzQn
P/dddp+P0gMqa5UdeeZrlj8hwrPNB+tHJ6duXO6V2kJEQbPVwdjUcGMWMhqUCmFCS6VJvUfRSkxQ
lRaYfXuu0nprWo0jjeUxU/8goHqsm4/xeILOzq4iwylqVESycisHld32xoaqHsKE8U5UNmjnbVuJ
oXBV2YqDYZtIZYVgD+JyI1a1YxppsBKELNxYGCu5Ocy9y+DA5/XuXk+LOgwrBPlQElOd9kO1z/b+
Q8W4NuLijiraaxL0136IDgITIPgghIKvqL/C1BIGXWgkN6OEV/6R2gYEWflfOzuMkFaYFgguRu5n
j0QCaZsUewU3NjOdLuycXvyu6/n+9mFaAEugtfOmnQdgRL6Krryck5aKgkiFqbwPFf8YWkpiZ1ng
1DKAmdZHGjILd2ej0z/qFWA13ze9baP2n2tT/NAZRbRBQPAlla2TH3beFqX5BCEdIzzGjXWSxeHO
Ev0IzTKv3wijSPcw7p+yJFjz29f3bxqL0ZCyJzK43q5RQrkVVpvG9b+Puzq3yamfBUf9pTxTVP0q
28kzElu+bbze3r/rozCZpQeCvgwy1fNXNrCm7zSaSAgU3oOqhUcZmQgb8MTq4NH0Xr+/9e8tzSNH
qlZVahmNqz/op/bDxEuQb5Pvw0a2B3u4WxtNWVoYJNR0yajEACeaHb+zpeWRpiFCEfWSLcZ3evhJ
jNcC7rcu0ftFcfqoj01YB/45rxGD5qZ91CvAHIB0+3fGXfISPnhn5tatrUr73OAofkg3wsbYCAdz
2276jbqXH7u7YOUevL2xs18C9TUVcvz3ROk3KzyBOa6kIeaXaOP5NfaMz0JYPqdD8XlIO2ieELl2
TATjVcSWbbWQPKTxTGUTB+EHBUXVRjW3VWM9CJXynCTWTk2L1KEH2dq50e00qX6AFGzbZaotNfLZ
5m969TXLlltuEU0AKQbtKjyKifxg6knmeOfhQ6Xp24QKsT2WccD/Y90XYvxQydJjONGBC0bm6qX4
C5XtL+O5hhDce0r09qNSmgB1dRIYemStk+VgArRKDLadVO3Htsw3eWu1tljW5N+AeBylVFbe3IVG
D15xwl2SV1AXmX9Vr6wFo4klaNRDu7zvN8addSe7CEYjs3V8Iy/8OilZnqLTY/3oOy/5Ouz0Otjg
JzCnizw3qelV/TwN80YJBVF0BxBKMuLReAAQSs1u4owqLSc5rE8iLdvUeP4JsK4Rk5JeeWPkIe6n
d+FGSe/O1ZoTmA7h1SFVYdEBzMI83Nzb+H1pGUnQiy5jtI45QtWuaYndR+khDcqfUlMd1Vw9Qx5i
vdx2cwuAE/YRJ0f5F1KNq7Z5J9HtTeqhdYfoWKc4HkSZlDZ/EfLY8TwdnqLu6BXsaertWqlZSf0W
BnRRo6NHYYpwPNEand3OMUHHMhLExrVe1MH2/kwVUwEpOvQqDNSsNWhn1gmOFyKLd1bfJlIuknVA
/pDqWFidJnrK1xolvszxHxh/dIQ/b1ibtZ7Z/8ckPBqQVuOH5lenJjH0m0BqwG/KTsW841ZUGC7P
jrTybRl+YNv4WqxEUG8VlPfHimcTdi5gZ2zvVQQ1hH1YhmkzrXNqicJxFO0bYrh2Fz+Ax2cEOtuE
L7UjfwaPkXwLz3a2jtZeeHDe/Yj5+ybrVq+rNe+bJmzb6kePSFfRrN2ghQrgtNZJ7EMl2LlS2TYb
cCeSUTVurjNE37iS1zg1PL2JDFwxQHyFzqg6wLOqPOeBsBEidF2TehP0ENgPxQe5Mx+Zatzevl5T
6nP9AcDPQv8Gpewcqe8FUFxLUtq4ytl3qoCXXfyqRnz4uLcHS1p56xaSQdJMUjEcyNQGmNe5jFKh
yKUlSD4f/Y/NVjnKp2m8X4VrY+pCD9kbV01xL22np3dVBkZeWO2l+dmXzqs8SauI1ZY85yXherzX
nwTmmHikDmtl1wVGp/eLnQUyul92el9irf2Sfu/hEwi36d6CmL21QyLEn8ZehNhQp+uzss0Lpe73
lqeQ9cJ9xAIRW9BhudrWR/8xPBS9PTFe158nGaNJNK2SKDgXu+iUPCgrvYnFg365y9OZu7AuhCOU
7BnW6w3sDUfzFLBy4dFyVODP/XZSMwq2JHxrPIYLZxnxOzTUqXFPvNNTHHthV1YqBl58nf3OLDsR
95p335QngclObxWHfF3hJN++sDU/SUKRZHKALe9b8CDvh23gRMdhC2HmQ3sofrYirHbCPt1ZKgHk
7Su70DacbE+yksApIG2claVJ+GXY47BtvcACsB0PEwlI1doRzEPrUPtpJTMPQbtOBITMiBTaSbNT
jK5nIxUx70IdNfYYvwhIMP/Ngi5MzI6rLJWxVhv/89rJ08DCJxDzm2nkT9joH29bW/D2gLgQg9Lw
whT1ZrtXKwVVhpp0zYA2u27IYRTdkfy1seLFA3JhZnJFF4cxqDtpKEySpkyu/G3f+PtAFj/VWnvI
uqhwtMggHBX7lTbT4se6sDq7AqKeRqbUT7lonUGUDUVEsjI7s+Rb2D/KlGQqJC3GbP8MuQrP9FkR
Y/wuHDI3PMQnst3XYu/RzWrQIhmO8SuAYMffDCufbqHPxMm/sD3bVKVr1CLosT0RSHaPEn60/YFf
QRg42bbNqozr8nb+s9bZdmbpWRWHTG1cNQMdNmabvPn6N6fRlEn9AIpfTbuGXdxUEVfMNeoCvepT
SQ1PFH/dNrLoGOFP/LeR6axenMXMa1rwfmybJN3XaOSMf1rm7gq4e0RlJZ5YeuH5RP/YmsXLcSIE
vhZiC3jrQPBq7PKzLW7rexzkRtjC+F39VEpb38XT4B2Tj7Jor5IJX2cr0zn53x8xV5gwikLxBlWe
XqAytKfDIm/rwP5/pF3ZcuNIkvwimOFMAK+4eImUqINU6QVWUlXhRgLIxPn169DMblFJrrC98zLW
Zt2jIPKIjMPDHYGlq96bh+hu5g2RY2eW7GzXS0wNYMC+5TNB84Sqlq7hXws+sx1NPumzcKiWGjNh
cgh2lAoPfU2sB6i+PRKTHqDpmbu6UQ/rqchXSGa5g3pfkLbjE6+ap07La6+Jux+WDoYOk0p7O4xr
t4lZ4xoVujekerch9cCr/t6oc49nZMslOXHwOALEpziaWgNgUYKVWklezCG+y4d21xjTi5W19xm1
/Vzvd3rJNJdxTccgpIx0PVFD1+7LzRQnAbWtJ1npt61EXljPVIcQUCOFyn1LND+bwnHXdCFGYJJs
HVlmHgDn/keOhyOzzVebl3damBzUSn/XMusA4Y0PmoZAzYIBE2W7qHWiuNr1Rn4eNZa4RlzcS5UZ
+yyaDI9P7S/0+57txKJOOiQYj2U2Bupj0FPStI1catN1S+N7vSgotHbHCdSm0UebshNKfo9qa21U
ZSxcqemrwK7SzTAUG22qHvvcUpxoHGf0rj1hDjvB6o+9R1KNr20FB1Jpgdi3K/qckmFwqrEOaib/
oXFr+FmdWH5qkXVn04COEgXiwhzc76/qlceZAR2Y+EGqbQN58ZkwXVzVcbATzaii9iU0hseyCe8V
fSk6vHoAYQJVfNRI0MvSrhoTmZVKQPPa/IUqP7gdr6Yx83PU1r//kGtfDTMAEKKAjJ4LJtGEd6ID
cSoYN3X2MraFg+YpKGpBAadbIOPHUQKmyswejfRY68A9pT/roccc9D+W8Jn73fMgLjSrlWt0sRrr
vM4tm73Epf6oNt1mYMkDi4zHWjVQdtZ//9NvnlsjF/deCGTA0zy2CkesxHxMv/1QdmTTevBycDQQ
Y9ot7eStDAP2MGSNbBIk5mJVRpNs3sQqcsmZXs+C2gxk5d5mmV45+FEeZuagEs/wUVmK8Od37yom
vLA7n+KLU6qBVjnsCPybvBpetcBYWz20AZGtA8QCXQ7JUwvn/7W0kDyYOxIzSEIwifYNKl9I0vkn
LUS/B8kwdxp/Hqbs9vnvpXrIrao+Wi3/Y08INeBYWtRiYY/knWdw9qcdc+pQYkpOpS1Wma6u/efB
+WtNCDTAxMaJJMOavLKORtDvJ/BdOp0Lt+U2R1DsHJaq7Nf387ONhx4LqBkxFyfiHSEZXNpyh3KE
vppiP9lFW4wI34OwdfANcHnNhe/vt/DmN870YbAIRUSxrq+0dWPwGoemTSqv07d6vSS6drVncDnz
KCEQayATl8Vudhlraqo3rH2h06YE8AQlQuAMM1/nS5auy4KfplDfRVESbXOxkDGlVCUzJ8wLCjTP
UeToL2xfrIx99Ky4yQ+y1s+2Zy/Aaq6v+2wU6AMVaq4YYBRdaj/2hFdDyF+Yr28NdW46IvsbDZeU
rqNjvHfwm0e+Kt0MPDQLgd1VPiPYFu7DMJVpShW8GtE0OW/D9KjTe2LcGdnKhibE9yfl5uoCJIp2
2oy5uCLWHewO3EFQdnwhx+Yu7tz0s6vmVzuoHJUO3g7lZ3NMj9LCAt86P5dmBfdNlXrKpRJmTX14
krLYH0PpbGfRndqWC13DT8jyFxeK9by0JRRJEKPkWT+k7UveINbSa+lulAB97weyl9vwbsrBF6PG
6f1EiO7pqpavsqS7k2nDXY1ZCZQEpydryDWfJY3h2hYUG3RW9Q43KzwFrIOqgmQ/luH0M6UVdRO7
OZayBGZm+UkdI+ai12p5Be8jBFhD4xaAuPjQYhy8eDIxyjypR5sPW5ZmZ1Pnf8pmvAub7ENN6T5q
E7cpVAI+fYhfaFaSuwUCWke18iNu+K4ZJbIG0B35TEN/fn8yrnzI/KADTjKPamK0QyxXFsPUhaww
2Itp/InLPyV9/P7vX5+AL39f5Ayxs6HUmw5/n3T1WoH0XRZ2flkg5PvzvSGx3A7vRFBvRedbRxkJ
/W/hPQNyvmQjwsBzkydbZkyA8HIvjSzXiJ6lKfMGrfvVNJJLexBKT9Q3J/vIzeGDV9rTwk+ZTV0c
xX/9FHDmYmQGdDtXdHkFVdus4JZyVgwWJFHplpUeDCP3BiNe9d2OV8YuDXVHs+lzZ5arBfOCZ/k0
jwVAmIiMba5Ef33ZGzkqE/Qep7OStXvNKt8anDY3tVLkbJZdOiCARFCRJpGXg3ekzfTXnsq9W/Rd
4tpFzL1y0IEe4RS8nzr1eWWBo0sLly7sjUX6+yvRgPn6KxH7j0OaSuPZQgDtVik4vgbzZYq7pd0Q
Yqt/LccsOYDyOHq74jPZRw0ytzIcz7PSPVBSgT6sBhOMsCZok8sVkDMDX3iZb+7AhUnB7+FnaLUq
Z9O56qBiBAKAfRLmu8mg1JFDaV+lyloL84UFFYoSV98pOMDOGDF8g1U9Z5rxM1QNjATUEM2TeK/6
Eqs7187KYqGbJ2JO/m10BmUBDSJflYjHPA8zvejG8/Da/9H/NPfJelrX25mmvwpmAnc02A7hK/Wa
FYLKg/GibVWvCJYq1UJ94upnzG7uIn6Wsg6EoxV+hrwNVy2ks9qgv/s/zHsIqd6/7BDAI20V/3zF
4gitEZqrZjue9dVw19zXh7kHIfn6vb0N72WPlY7tLa2xWPy4MipUm8yxKwGa5uM53VSb+ePmsqAa
8NWijt7Nc3vxeYLnyGTo7iQcn9e74ZGuCVgGHbC8YKhx3sfsQXsbwf6fBeHjP8wOxG/8rIJdbCDF
ZGwYDvPCDuHdEEdenManRMfk/1hP/5/b+fcrxZeihXplXNNxPFdGfELJ6S2B/PMg2+t+0P2s40/9
koLezat5YVGM9bjNpyTBDnIF6VUOicyxcUoL4BKyZ6ijLTwA858T3x+A+P/7lH4OsV4sZtTYJB/V
HuY8GcT7zJ3QDIRY56aEv1uC24jdk6utE+5eZtpK20lsPp6DB7LMQNLRlOt8xQfRduEki3P/C5fw
E4l08XmFFid6rOOsjC5ZTR5ELSV3rpX3AVrZa2WfeeFhqQS5ZFPw6EmmJbnZzjfDBMHuUAZmC2yc
tvRwiEnk1WIKTlwr1JbmdJi3rvPaAwjWwO+vfihu46To3agL4ZkIBoE9ExO0eBvRvAGNi5i0AgBT
I4rVqnNkKXTTtv1wN5nmOyfGRzXjisCR0zml3BKvszFEUCa0dYDsWHijr1cXvwJpCWCfIIcFWOKr
+9ZReoz6EYJHZfSuQNqRA/lStwutHLGNCkn0WQNubrEgycQ/C2vbENRY0OsoztFJBY0ecdu9GcxC
oYZPnkDgBxoAAu6oJdcmzoxf2RX8t0yaqiyVvjhrVGEO8uynluiqO6btO89RA6nrl5GsMUsS+Uam
7kwJ6iOsiA+qFG+6BhWZsNii8+9RzfCMLH2yWLPqQXOYF/xOTqfGm2SyVDa9vtXCYglPgYbOL684
FmuG86W/Cn9Y1x5xhp80+Od6Af9aIii/gDYbOSo6l18PgIIKbTrGdYEYTXudPDsoAGmrncIF2wvq
fbHsxm/hYdF1CdnJlVnBL2PUFyUHxopz/ce0ndT4Fa2NXezplSNDW6jx6nZlNM7kN24HBpHNgpu+
OvXzEl989By4XvgxzGdCQA3pMT568PgmD4b38j3aJp+63aoTyo5dOYvRxFVyIlgV3PXUN+mUx1Vx
Dvez7EyyzVbc0bZWEG+J/x9+4bwCF18opW1ZVBHWd95WYwMNYFjMnzCvFM+dzY9Zl3xJkV2EQF1t
quCqR5T8LT5vquFMrwCZuv0LP5PTjDMDWBA1VfNobJtHGVTsdFcOi6iJeQG/vL7CAgtuBiWE0U4N
nOUG+Kokd1i8hLUVmUivPlHwKDXX2klSYYJ/YP5C2XAvXFUBXZXvmh7UGwqoT+guk9ItHVjBJ5il
anMr4cW5xXkxoU63G9X7/+zIfAbDF0dGJ1NnyGlTIKEoElfxxgFyELGnlu7H4Brg3A4o1P3el7QJ
rh/er7v2+VBe2MXk09R1DHb7LZSgms4tgTEtzwMYqOXnGhCbRXHs67heMCl4nwQIuaqEZACSFiPI
tnwt7fVgPpZLKN6Fffv89otvK5t6HFUZhnK1ccJozaSfbbawcbdtwJ9hIhfqDiJ/ZCGFwLFkFFe9
nvupPwrISbT90hO+YMUUAoVMCXU257mfkS3u9Eo5z5HfGLR3/JD7sW9uliK/68LS5zb9z5eJ+Awd
9Mwk6/Li3AXRGlo9x7jydEiEqEDTlFCMPIOm8Pn/dQv+2hSOhlUnrW1XcNL6ytq2h7B28iB8SNzw
CaNPTnXUoEjtLGl73n7zIWb+7z0Uu19WZ/dpYWezu56RV8q6Oofr1oshSZCvkveFb7z9EP21JjxE
Bo/Gema/xvFP1uVT7H0Um3RdzX5r9b2p2S9de+S/luZTdXH+CVLIMQe0+mxFmL2RQmcYYhejTY4c
YzbBPOa95kRLl06suf/bSf+1KrxDUV+ZesjxfXkrWU5jR39Mxl/bmh4jmZZuT+I1HfqNLId3PB0s
r6pq6NCSEBLIsbLGdNsjCTlzv1+KpQskPE6lGfcmH3CYkQ84Gn0tEFqZ/Y/vjZD5eH634ML7FBGZ
WSopyjOmvdO1BSrHoGvD3m1IFZRadwC3KSqQurQuizhCSTi/K3J9O6oAISiNb8apB1irj0ly16DR
kxLlRzLIK21SnjK9f4mSeg3qJ2/ShsDss63eVblfS+i6dzU02HhcONlUUuAx7F2ns/spImsrwisZ
TlswSetuKjF212rhfVRMJ1UrNMSa9TP4Qk/pzFo+dPVxHELZLWzIwnZd2jh5qrzWqZG5Bv4uS4zn
YkiKdTpVIH4jBIKicdd4pQ0Ws35Kq21XIam3jebJsMLMGxnaBBaQ9d+v8q2tBGcawN4EHFDALX49
1Ure5WXaJiW49Z77SXazEoJacrhg5VaIfGlFuDssKuqwV5PinFovUfM42YNXjtS3qbpg6OYLfGlJ
uC95lWiq1sXFmeaOtSUoWhT7cqes5sysvY+P8tJjcuuUXhoU7kLag7QEZaccDqj9ye9n5oqP1ut+
svtlbXQR5ffpDS6NCVciDqHCMBrYrd5FyIZPTB/sIPc67tQrAGsyJwSFO5DMP4cVmqyW6Syypc0W
xEt5+QuE6E1NiFRiVn1+U3o/WcfP2YE+QnPKJZ75lsB244xP8a5aLfWpl3ZWjOlyzsNoKD9f7c7T
7ow1JpVXCXrxqle9/XNtTXGtxVhOTm06ViPWen5Z6qOGlM525VdUhMGNP4fGS/z880n5Zmk/H9aL
B2ZqjYxzWcrPZTI5rYKhivZe1f6kcCb2op7Hwr0Xo7nWjNI+UuMS5S/tAwxRpaO98x3EC33tJD+X
AIq2u8XDc9VEQRB0cXg+g6SLL9RKyExFCpYUHVXwvFQPPWDZxp4+j5tmFXmLufGtJOrSnuB2EjYU
FR9gjxzDFQO6zAG/xqd4KIa+VECd/NDnC8/Wkk3BATW9VBlhGOHVKuofUpLed8W04HNuJqeX3yX4
HAXitnFp4aRAjXB0pBgUVbGnHcJTcoSGw1bZdicUHACUc8NDu5nh50utkuuSn7CVgicyCU8TWZ0P
a3Qw0t7Ru9zRe8sp9nWzKclDTX41SL14+Of790q5EUmrM3PBTGMBTj30jL6+WFUlmVPdQ+evGoZV
0kixkxhZdSqK0XrQM4aeaNa6emL0+2oqcy9sENXTfpNAAr3Mpze9JNwxVeUsJ2FgtfIhxbD4fWF2
T6waYg+yMHCsqfwQEhAS5VGeOqWu5R7Lk9SpSPtOY0AATJM827G9z2uyGTINNEGm/MLQ03GHQR8c
OyoDcE/bnml364khMKQk2+hN+Q6BINsplWHft9UrKPF/g5MF+KxuBBmV8S5n/RouY13pfdAWQ+Ul
RH7MjOZerdgqiso1yQEoUEIJBAm2/qO0it5pLfkFpeTEqRqMzyia5hJIhqNZ/p6m476xKs3pksnr
ZP1NaWSv0+wN6ewdJAHWk8793lY8ZlY/pYkGllIHatbdyxYQC0aOsW8FLGSgYXbTrEQSjdKowwzj
o870Fau1gEeRuWaxVq9Vo34xC/W5bJTXuEjf+z73G62Gyn3bAmfcyPcJyZ7Ggf8EYZ3yCnDJTL9f
/bQ0qHCEkYJHg/R4sKzQ9MraGN0QYPk2alaqDXfEhjMkXX9+f5BuXKKv52h+2C+cEYYSjbSzcI60
J/ueB70fbhHpbdTf9Sr6zYLqNKPm0i16LeBJWSWL3cZrd6/OTBSQGkZ3/Xo6VIMeVw/ZXOukj2TT
j4UzFmPAVWUFUM96apcwGtdNVsy4gQQYxBcQF7xWgsiNmNLRrMxTrZs+LcYXIv8wIjmo0rshQoPZ
IrEXSsYfheWHeqh3GnsyeeETM33rMgtSDcNe6il0UyyXFUdbKoM8iZ16onutTzZhx5zWfsu75++3
6UaVCj8bNCgq5sIxii2CtqcmtJsmSqOzvGp92a2eMQI404QAl70qNuVB+4lZxGAJV3Uj2vhqVnDj
NKxkJc0gYlacMOr5AJwsXv9kIx0jl6+SxZGGG3neV3uCS48SlQ2yAsmrHKyXPvnTr2rXNh2+a3+g
VzR63SNmA0KfLM0/zt/xNej4alfw42OSo4vI8ug8dsSL5d+1BdEGqXKb7PT9Ri4ZEgJHO8zCaWAx
tNHS3FNrdUei7FUOjzFfqCEtLaUYKMoys5U4wVJOtgPRBKN1J/QTZ1Y3NQtAp/grcvunfLWEar6O
qLCSAPwSkNnhnJpCsGFqIxAvaYWDquzb6EnDU2EsTPnMa3S1WRcmhEOpy0XHaF9HZy19G0ju2BoI
p0E0Ylm/J7hPRf2R8iVW9ts34cKocDJHedS6UE+ic35XbbQ7iOVAQQZV1K3iq85y3H2j0fV1HYUT
GXWFpMatGp+RZbhWDSb/PgnqcjqPuuEjHX6BuuC2nAYf7F+dQwpZdYldH6ZeviuYtK5Z5kaa+ca1
aFVz7oCExNHj+A2Zi9830V6LFhAztz3UxQIJJ9vKVfTl8iY681c8wb1vBMxlg0NX1nPnqq86JCAC
AE8flsJpUQARGcqXlbKEOiYiJCtsodp6BuK1BY1b+QcTBC7Iol4YOCM6u/g91squRy2I4PXHaKSf
2ylytJ5vTTlZ92q6Huo2oPGwqcLet3qCOWsMtA9AdxpQuR+K2CXc8iOzejdj7b1Kiq3JaOJmobXN
J2mhf3v74v5dSHGCkqdROzYDjncNYo8RLKi1G0I06Hf4bO7rO/rwKQUySEslg3mZvrlVlhAIlGNe
GJENfxHy1m0x7t1TzOIiuY4xat/S1GvlYJhsvx/thTrada7wdQPnfOkiBCEmhoDMHm9bTkDrrhQO
t+2lr7sZZlws6vwbLmzItkTNzMT1tQCgnWon5VPALGTMg/7btDDXlmPcxxmqP0lOgwwM4Hpt+VaR
BjQaXTNhxGkLbUebfAnqfuuHocgP1SAIiVhXE58GVRTghPDCJuYrZLme4uI5boF7VeguMrrN96/P
LeeMljAMgZ0HCsfCHW31otUlE/KVVPuR01c5vdO1JUGOT90f8SBdGBH7CqmpQBmgGqCNmBauWVRO
rGf3wGc7OtOfCrn05OjJllNfTSEuwabRMyiU7KvSRZzlGOq4UihfW2PiQvQnqKP33PjI4zUwIm4Z
PtDxByZWx77dqkZeQTRLc0Klyl2AlV30M9yKPpWxuXB6tFsvzuUnCclWAT4RwssSrzbB5KpRg8aE
OkTZWfEjC091zbY1L9a8feDdi1Ly+1LWwfzVgk7yAULWDuBD+4GBaInUXpZ7Ursu5UfFvh+7e1aX
q0hjXtY/TMz2wxKqEeNz3h6G5tT21V7uXwwj3Map6k3GUSfAmudLBNYLp8IUbn5la1OktoZ5atQ6
iGTDkaUUt79euOY3U9bLVRTuOc6lzOoQcqOtTVdaV3s8HJ0kToFsgkAPHojeik+prK316ECRaamy
6lud4Xe6srChtzzO5S8RvEGnljLkM+HrUvDbJqRxrD74j26aGAbxMWz0nOcY76+eYw2zQPydye/f
27i9oJhWARHyTM4o9pjiEtVzrmJBqa9uR1+DHi0SyjMS+xUJyHlZ2ffmI29eWBQWrtaMIqXzZ8kr
ctQgX853w7t1Rx601YwXg1qmq4I1cQEZezP4ujQrBJVyMo544WG2vGM/jbsao7Lg2jkUd4NPQddQ
LCzszaT40p4QYTISMdnIcN+hLxz7aeIj2yLgMoMshvTYAY/XHDBziW6M6vSJ88kNqehOtAgp067r
zKBcvVhvIepUh0hThzn/ImAljwzJoRlxpXqfTuyeDK2XAH1e2ombWGHQo96hZm7f7UcOUk6zckxU
xKvsvSkml4JPoIllr7cjzJgeOb0fiLk2x9ZFB8gzx42EqlUuAWUfeVH1RsgHNKXuMtBiZvDY5Vi5
FQTIrK5f/4dnWIhzU5bqZs5m14pYZ3jOQW7vdrs5yaw343PqQ3jE/vW9TXEM/DNivFxV4RlkRTYV
dLYJ0qYNmko2R8fgY9gWG+MwzNVfUJqGu/ItrR3lVwImJ//7H3Dzzf+7q2LEamhlrE+zI1TaLUap
MUB8Vye/QKzGOn31vakbFcovJ0iMJhWmVCYeJ+sUHZoNdMHXHzP4GEU8d6nOfCu1vVhVMYAkFcjS
G9RkQUi9J8O6Z71n26/ZMC447xut9a+fJLwjfSyxXAnxSfpx5mUCxcMBxz7QA/aEksTCq3XzcbzY
K8HjhWMcyQ1Bwt5Wf0aQEsvNtoh/fL9JSzYE9xaXlUEzhJYnapp+00GkglVOMi0MkN1MLC43SPBq
k5KodVfCDJrHiZM/Q3ED+JWV5CauNrrgDLO34AtbLpLP+3EVEF4soeDEzERGZAbF4ZNxH66mzbDO
QJ7V+dJqFmpfBkAunUPBowzQWqpAnkhOXCcPnR6D39IIUHzdcfDufb9xnyJ/332a6EmaWtY4xZLq
++QwgUUJfBJ0RQ/qStqBYM+VQKSvQGa12MYB4u2P3mOb5EE5srtZtMM61KB2whCcU62WWhPzufzm
l4nDYgUm96ReieBjws1UfQzRghNdOLNi/wHN8p4XqUxOsQzih0JxzGpyW2XhJV56+W31a94WxWww
9AwLPFOPS468h8zomdyZK/TmInR0lrKXJecizs7WVd/mNlghcEmsT0C84gxrfTMGit+9LG3SUjxl
C96FTnKUDQyurHengCLfnxlrChfKC5vam/AMNf8H6OHN2tKFI7AFfwMhKKuOGBY1BQHHM8AripO9
kR/1PoRIZx5YXhvAGyincGe8zXO7/YZjyDvu/O9vz8JFtQV/lKWGFEbW7MenwQXTDGDqAJ0N7yQx
Fu7p0mUQPBBoMyxqJ3hwbWicEh5B6pQsxKifXIvXFw5U4qDXBHGFyAGQcKqTtsbB4Z4KksLY7ff1
by0NytJJdMfcQT2n3UeyO8SQGLM8KD5PUHVDkmjH2+g18ur3ZsXCoAJYY4m//39JFP7+NuEWVazt
U6XCb1MNp3hUwG5OURlzpBPdqJ0z93ciD8/O99srstj+O8z6a1V4p3NVqkaaT5DPCwavZ0i0nD3f
9D5lDi2wCDPJOcdDUD9YlmMCnI7xiOQX2kwZlKeX6iy3PQkG0y0TY/hgYRVc9aA0eAviyMZV67y4
CIp1sp2NSkYASoH/AzfZzeP916DogRNDq0amxfbJDs1flpKu48p2U656ivTx/UrfPN4XloTyRD6Q
sg9DLp1665X1u3RJH+amr4cuDDHBXnBNM2onyjBUamOeJuNXVn5kOM/FIjjqZlD814jIKkrR4aok
DUa4Aa+k6xvI4Xq53rmZ9N4taprMuy3eVswdoq+OUUtQxwln00JcXFu1XJwrUquuwRRMjEcTCIAz
jDdH4fSILlTtDRXSKjQTvH++X5fGRa9vR2pNQ3xqCj5iRV5xtNe/t2DeShxnugkwWYAl5IrLcmg6
wPYIRb3TThsF0Z4eR8HQ83VXgVtIYhlxbEtGvU2z3vjI7ltNjbxS7yPPiMGUTEP9KdHN0WknrXN4
nG9iG9QK5kjvNS26M8t4Rg3q50FrCqft+TOQ5j/o0D43+ClOwjF73xbyT2az3VAYgGJGKF5ZZekp
SvNbH4vQ6ylafBQ1EhAyd8+tPIuLTaG9HkbwKEWhcejJ+KYUGtLRvjcdOVXOnOC30KY8xIy8TFAA
dCKLrosC3yLxBngF3rIXJpUUejvIl++VZhzWmsHAFR3loNTk3UoNE8ymtKBcTExyR03FcAaKqfF6
zJ5TVdlKYf8gNdmPKJ+OU9ncN6pUuFpr7mO5CN08rgNqZdmaRUmkWo7ekJTgL3RqVYy/vt/B67YG
1JigPCWj4wu2sCsiRQrQZzJJZXiKjTDb2VW+aVntG2wCwq3IgeHJR6iJpLZXErKztejDyMsdNQrk
910zrNKhRFEbkfe2NeMdt8tAY8bW6vkb6BwKp9TyzIkt+pPkuFvjNALBqleTp0wIUVVtW7HkTo7i
GMNTS0QWIlPIzJAjo4utgDoD0qpQJ/ga0xHe1JoJXcMzIL2p11c96L5UK94UqH97mFxt/LK2+caS
pmMnGxDx5nG0NxqWrIpJkra9psiQQJUGN6PNs0yBaCFTBSKCBIqa32/CJx79yk1cXCPhpsYgFGR6
ji6cPumyS6dQCcB5lT/2TDMcM6Z5kOKB83WS8oeWmbLTGL3kNW21tgZw5mWY08PEn/FCewzMx8mp
SSK07zUGJE2zC0FGSFplxUHA6IJ7d611UYV6CwmBNFF0l2r4E3mol7sqyx5ybTrlkX5v5OZhjIE5
yCP1DEZMwy9oh3xKsxFN6FK7zaQeI1CZrAQWVIYd5CeR0w/9seoQ7tnScFfanVdEkCUaIX/FwXcG
ipbB9kij9W6iteeeSN2KWCEUNouJB7qa2que82g9ARb7yNEm2vUc6gt8GlGrifV2Zetpv2IGHQ9V
pphOTq3zCGUcHwojLc4mJDGa2ulIlzev/3SDPp8kzMxDKBvUvWJ5A6CYLlXNrjuD1u9sat1jxZXc
GRNZhqwCfBNKBanbqCxE9Svp8QTngyMVI2IwiDNtI8LB4cmaoB/pr5rQXcYGhGtRustq6adSjPfJ
GAOkDBF7uKnig3DlnBVN5bQdtVaqklOv0DDfAsh5iIIHO9QhQZ89He8sszs2UNJxSNi/hV1hOGWY
PwCgdCR6d6yVbjWF0VlHBxsNyROjcK7hpB+Nqn+L46lxwCj1yGRzG7XGKa76HTPrH2Vu4IPySkE/
P1b9NgKs2lR7+CXWyE7VTfu8ZWAuMn50uvEqV1rv8QSkNKo07SyjONUNRkEbQ9e9mEWyV1NImedL
cfBVrAC3pajgywaDwazlJITaHQcSKzKoceqTMqAY/zEtaScvcxzNMc2XmznbAQkFWDkU6DCIw7Y6
nFzIlSKcWQxb3+ziF3WWm5XU9Kfapwe1oA9YlYccOgJyDC4BlMDyhUdWnW//N79BhFj0nWG1U4LC
xkC6UxoOAeXaurJB1Bfr94VBn624RfAP1orG8KD+BM9q+w1vXHXonbKtvIgd1ewI9R8/yXpHy+ne
RL0TwhpOOXvlinrfX5ebjwqGijC1C6lXxAdC2MP0KC17SNOdFUWJ90U4Mf40mEMz+d//L9769r//
y8v/1//2z//6a5f/ti5ktmTl378BAJLCz5Kw7kZlIeW8zoTmY4PnR9ENyPqiDfr17cn4qA1UVXA8
wcogo7lOXShSPOsOYEVOucW82MP3S35dgBUsCk8IUSdKyzoJT+G+eKy3qMasygOQvuC+W4JC3Lx7
Fx8nPKx1Qga970brVCkxhv0qx+YfWrbUDb3OpIQvEvL2pgRP5hCBpFB7an39D5upw5HIScBQu4W3
XIK9rskIBgWf0msly5sJm6bvreNcIUlewIOJkVSwIkQYPP1+x65SA8GaUD9sweHUZj2sEVMHry5U
4lrm5QxKGYrqkREk1vQgle/fG739jchHIEoHLIB9VT5QO60IaWiCuRjKIJg/NX3rqfdmmkTbW5pO
U6+SrfkbL6ypX68BM6OijWoOsIcZHQniAmisOHn7K1VThLOQuS0nf4yaNzoVDk3WGsM8UEP8mEMN
bYpWUQEG5aL0h1gJSIkLBCCrKnX+hFViU1B19j7MC7eIQdiak/X3S3XzlM95DSRUZp5nIZFvi2Y0
ajsyTiG4WTXgv0xMohnZr//ECoi3vq6QnDHoJoGm4qxiQgdUDd5ck7eGpUTt5hPyPx8DfZKvZoax
LHiVYNvLsD6AXxUJaHj6/kuuy33YbLCkQy9Lg7w4gCZfbYRlX3WxGrbneNOfoAQ2F6C69zzyQDcb
uckqR7WRoiXUl078qPlJgLBwmGsw8lIz5aokgl9ymdMIx84mPZOLcUA7U3nmFLMjbeIBdOCrbEl3
ThTbQZIxm9J14BDBxQGm168fPeYxBmhLpp9YYda+btFjV2TMG0pjeB8zfFsco0MaYvRDKtve6W2t
DOLcaBzDUo6Y0OAu6K92Wjd7tSSuNnlsQ+6kVvMHiJyt5aj7VZVkOEDR/b9I+67lxpFs21/p6HfM
gUkggRtn5gGWRpRI+dILQlKx4BM24b7+Lqh6TpMgQ5h77sNET4WqtAGk27n3MsH/Iq0AEAjCDTJ0
oimgyuePHpUdUPeQVn0eAnXDuGBLzXBboxQBxT8r9YWnAtW7Mpy6Nq0N7RZTarOVnPYOKTo3F44Q
69y0IXODTl9pWv7QZTDxlYsVEiYz6H4qdGHDvHYgnD3wbFjjoUxCWsf+s4EmM5D3G3WVe/5NoUIn
v7Ozn/FmiYV62cuiuESefKPZnEZarymdEqG9oUSHqm1dI961jFgsbqY92on0Jy5DOYugaJFChD1i
jqgDhyhWXpnE7vcr7MqOhIdB4ozLLGztyezEKPuMYEgAq+LEWNeg+KY1LlrDQvJ2ZfHArhbOehrM
MAGWmU0LTmmXDSMPX3xQXUo0/2kNBxzoFyuL1bFrSQuw5jghMAFRzp4bC/myFuZiVsjPuOhMrrXR
U5rGdgkZDS2q71RFeenS2mM83ItMc0S6JLJ5ZVtEfHBZIWWjAao/O/EjbRyZPqJ2OoAb6Ud7bPnW
92N25QQ8izAbM7RHmEYHUXkmWNytXt1B6tvMW3rwe93ypffvo135oLqowW54WtUyBnA2eJDIElrN
qAQgWKYeKNTmrRrqEv52otB9H4tcfrzzWLPl2FQsCstSM56zqAwtPibo8KIsJMLXxYhWUau6Gtl3
urYbB3AdFNGdKn5Vn9mqhK8t+r6np+JaysO1lJHEYagcinLiEZBXTbheApCRFzYcGk2iJTAuBOqO
Un/TVvuGlvak8A5jO0sUfkhhscGdthlElyg5eJgwWSOtm/uNW/nlU6PcjtpD3zfbjKcLK/JydM8/
wWx74D14RHpfC8/wHNsqcG0sul9h7KMo+VRW1e8N+78++/8THPP97xtf/a//xp8/82JAjSZsZn/8
111xZA9NdTw2u/fiv6d/+j9/9V/nf8S//Os32+/N+9kfHNZAuOzAj9Vwf6x52nzFxDNMf/M//eEf
x6/f8jgUx3/++Zlz1ky/LYhy9udfP1r//OefE+bkv05//V8/u33P8M/c489j9d4cf/7x0OA/9R/5
rz920WeVs2MdYer/DvHv33N8r5t//gkn2X+gko6Ss0xlHLtTL7M7fv1Eof9A+gE1Ig0KnjJ6L3/+
waAFG+Ifif8QjUlpFFw2MJKxsf35R53zrx/9Q8RCUWHHRKg2WXFqf/77ec+G5O8h+oPxbJ9HrKn/
+ac8s/0GvQi/QkJBF6rI8GuD5+X5qerDf9vocyE6UJXfgEYPKS7waFdhLKxG8SExoMtZi4M1dPFN
rosmy+464aVUci+MWGkyaD4m8atRRu9STrkNJz07y8YHJPIOirAHHt7IwbsEIwA4TINEhNpZ5LDx
g9LUGsLsQco1p+SFK5a/eLpP/a0s3mnwdamQ8nXBT4iEWjn7VNK3upZtH54BZavCLTazM7GwlUFw
c+imoEhs1oq2xmEEF4XEavtjNoD/gP+hORtG7xzI5gYWOLBcDJOfkzkjJMesrhYelCaG4kv6MErl
TiL3aRfgFSv93fDZHe4Ja9a1tlFpd6zB46cM+8AQExNtJbOL+2MkgITQkJ2sD7+gOWahBfqW+MFH
rq1UaZWC+JgOh1baGdITrXIr1B1S494ENlcQP1XRHQMHbpD2sn+j+tAMb4Bl6x709A5mDtHITHV4
KMi+aNES7XSo4UiWonJbKyHEgz60Wvk3fi04Sa6inFaIjuTrlmHEVo4jCRwUx0j2tXKsRzgxMMNT
ZVgw9KUVa6Idi4mb5601kH6HzW3Xi3A1q2JPLIBGllK3gOlkwKktZYlNu3u5AUdgfKl78tQEKOPk
PPJo+xzooxvJyG388keronJToqwq03LTxvmz2nyi5mcaRm4qVfJQT2wCX8tsGW2rIsdPmuwjB9mv
HMNDT5HARRW5TQS1MY0uufNr1Ef19peuwuRLcSq+TuhTGJd7JXqhfnvsFWR6pb8CMWGrtsUr9WV0
HVIYKpWgc5q+WpgMPvSKWFuk8aFxVVuaT+y+AzyCv5LBt+A5ZREd+noCCkrye4HnoykKzIVihZyY
hZy6at6udKky2xD+1xo49Sqq7beymFpNWm2M7D4qczODfyt6mH6FZgLIjAnK3HL4gUynhFMQYIco
8b2qjDpDq6AMmS2caed38t+LF/hWVHnhpg4P8tl+HvVaoJYDiQ5gFIu0cXVISCvyYFbasA0ahlro
HiTVhaDnad1l0OmcPeEMkISFjSgjv1QD+KS026JMrahc4s1MicbfRcTLKLOiDfQz9U6J8Wp+M7it
Hk9m1JkjPAQEvllALIWjhJtZa9LuQ5cKL9QeNYaKsgLdS1B5y494CNZYtP+bd0cpCfkXmfbuWb5i
qL3cVokUHXj9ARVPCfDTmC6Vxs4Tlb9e/STILFFBbbcemCRHB7yiHloDXJOULVqDiim8ya+jw5yc
mXx1cpL9dTKcngTnafRl0NlU0oTA0DJIUB40+N3Fd0TfDREy2Mfvo8zuRL/DUHXiayrT7ZvMwlRj
xbtRGeKDarY2XETMFjhSkCcnoeQqsJi1NGKzttplxNl0HZIhHesWEfVY8tribqAQ5Qa1AkvepjKz
eaY6VQRkbTc4siSAjZBuDLlyI+jzZZnuGCmMoKFvhT6qtpCOzcqul882n+TVAH3PaowPjcuhHI0M
FA6723alPRiAqtfcLHb6gjzA7Ip4GXOaCCfLV2AJmjCwnj34R3AZjNfuPnUTD1xxdaeZkm6J0E6O
c2sRaDJVhuYL+nTkZ3cXFX05Q5ji9oCscS/z4K4LpM+yxPC1/ek00OwKExU0o2KPAU/kx8rA+bsx
ivuFaXxttZzGmGVNNc2JHlLEKB20ckz2g35kFlmrGLX4gJmMibzoUnxtRzyJ+eVOcDJwaawWutb0
8SHs+k3bMasAmVFP2E5QVuF4GLAZLrzltNF8M2TzYlEMXv2QG4hIvBYHrBNsJtfCDj3xL4TqUhns
2ml2+oKzfa+sqCgX0le4YAXjy9UEXq68pSLJwvyYY1w6Uo5y6SNMEPWmHP+MtRYcgqUumHR+1/r3
OkNeDblZUNTnnbg2AI4G9s7xAZLamaU+sHW2yg+ADkz8WNnN1vqr9NweEndRC+f6C/5P5Hn/jTQo
H9AWkWUPavR76VFtTXUr3MPyzxRxZzXBsRZ+/L+h97/e93eVBxYJMpKR2dEYNDBONQQtOmSomSvd
K1WOapCbkVw5Oi+8hal55R1lACYgfDWJyQHzdL6LFfCSqYhYxAdUH39JboJ7fI/6bWZxwRxvlcER
7eBzWFX9Ul5y5XA+CzybpNBohqmAmscH1g77TgPaFhkh1N6OSTCicQ5jo9B38sjP11kN++M+3kl9
veLCYaiX2PnXjo+zZ5kdpuJA/I5E+AjBMz5BbTJ7BIi8CsxJgrTeV5b4sTi5ruxCZzFnx2kcau2A
jmx8qB3fg5oJRTPeac3apU/4DI6vOlDvdXUo6ATm8LIYfnql2ZYE2yMZjW0oLAO0OHtlpsaFDJRp
9BU+Al4k+Wqy5aA8pXAvRCphL4p4XdmXEBN9FZVCI+OiSFXII1KZbEBqBEZlJwDzHOmWAOs9AQVn
IXtLYV0bluib5spaHF+ZjHtPBbJMWmyCtPwgBPfQ5EUJoIkSf36/DmZNDKw69Hsg2qFNtnOqipb/
+ToYFL2q4Jqo7Yc2g8kOLDZKYo8GbtUho9aoaECcwLHZEB1hKD5w9dykKW7SESD5pFjlebkeUZGF
/9kqGmLo2xA3j/ptFBQtJM9VL0iFpZxnWplnIzg9sYy6MDZFGN/PJTsKf1AD3OK1fQM2fLCaTNJ/
H5zLXmsXc3UWapbqaGlVycC5aftuzO5EZdcl6IphxuQNpAGYDlOwJUT1ZXY1CzkbD6aVcYRSorbv
+atewP4ERDmWv5dhtqZt8x5rii2noHbK/kbpkg95bOBoKIGnS9Yd1Z+/nx2Xua8GoxqgelHcgSQS
Ksfns4NWI7ZJgyp7P/mlG8khkoU3iPWkNo9/sf5nJ/yskfEaHKpGleIx41ffqispHgG+rixDA4SM
Z3ptArextH9frOPZk82GhuosSMVeUfaioB9oVm1Kfdh2Y3tLURItxdIe9LtB19dKKh00vVr1RWom
+lI9/XIHBd4ONS94JaM+Bxfz2XYy+OiAZcBD7CW67vhnPfkbksoUiGYmNQChemYaBFaIKPFGI6gy
WeBEQvSaQzZiYaguDjQNyjsA3eJSBBAGWpLnQ1XkMWNK0nT7sCUuCXpUrKCbKbYfdQuJcg3Gchnc
80I1vikm8YUU4gNcvYm5Yjb9aIUJsRceaAp4tk5nDzRLoyFxI8haX3R74kGy/KU8RFtoCa5aiGnC
J3sAjszK3dST7/XK+j700qeYJddVGMax75fdXldfea9aWYEiXX/4PsiVoT/74HO/2S4VSZ/I/36/
ZDJZsbLGVrzB9jMrRp/Xd4C5XIh6sfudf9V5w0MS9XgM0ZDcT7qBwxHTCaQvyTKew83STnuRqcxC
zTIVBnWtPuL4jF0/9TE+9GzhE05r9JsZMr/L14LUGgWtuz3P94UfoFIXm1pyJ4Xl0ldbmBFfrZ2T
qw/afxF8mPHVvlSDcy9FolcKX87VZeRAUNKyUqtcuo9cfT+KWruh6BNwb3qqk6hdI0WwKIixAtC4
bEgKhoZgl90rWo4Lq//q+51Emu2GbRXTWmZpt5dV+GLHKPuoP6EFuxDlynEwGY7+/UKzPYbmNPQT
3Or2U7lhtJt9G5nTqg4hSwqBvtfhVbL4Gje9jyUS7GLo2W7C2jEdsxZvSDy/iWxCgk1MfpECMEwH
1CroTkeBNyJt9HPwT9r3cHRIC1vSpcvf1UVx8glme0tYj1HNpzFNYKCXiu8EoOCFJT6tq4tlQQEj
VBVNljEvz6eNFmpJxABOxasKn4Xrrydep/ILmtpg0yzNUeX61Pk72vTCJ5O0rSEMR7Ss27caCGtK
4wAA4oXwQe7hK11U3Ix13/T7yNLjfKWGscvVyFXouGlVEI2gIjh0P1g22U9nDhwUUwUjMfo4+T6G
4UlATR2Gy2YyiNvRyJ8zrlhFXzsCSuMizwYoF+LAytBR4IMbjYuz5upuefIpZytwgODp7zNoIic1
j9BVWIG1YBX3/4Hv1tKwzdZgCdEuUO/yaY/pdIu6aAvjvlxldmBV1rBdusksjdtsLTKBNMASYEFk
jWwFXHtskhSKOovH+NJrzRZelXca6JQ4BdJ1tNKJGYLHmK2JG5sS+U/4ZEvvNVtgAP82ipRgPhrc
lK3yvj7kb/1Wua/RCAJa3Op3kR2EpvTj/2/VzcUDUsivlz4wXRi+FOUON9qAoGOiI6VasYOzfCFH
mSEXcPGaTte/p+YcYU+MRA+AnZ6+a7Pmu8lGpnHCVbNj1tIan4EgL2NNY3yyxtNWHQu4iWKNu2P0
Vx1OA5ofn3Nyi16Mt7Ds9NkOpothqhH+tVlL7sTV1tYTEjheLRfjpunwzWapz7avOGg7PfIxXYDM
fm41r8Smgmu2KRQwLO2KF10YzJrV7vezZWGS6rN9JSvVDkQirHUhkXYVnKcKTTfhlfZ9lOsp5skc
mW0pXEABq/+aIxi1jWQbMiyODCdZjymmZYM9eicsglgvWyyzmTnbWYDdIw0r8EnLX9lt5mSyG+yI
qb3yvThVZPaLzuJXbwonrznbYhRNqeo+x4EHiVk73RshCP+T6HezSmsAoAdXDuHUVniG5C5N1elX
z6cPLFAhWYoCCNTCZu9a6JHMC960+yTsbbmQzTJSzL5ys14zVYi1DShWfz+oyP2uxURIGJBMVp9z
EBhuy5HARqnds0wB3tDfVQXUlMOhtOQB6l7NixBrTkLuC1wek7jep6W8DkrF80FO0nPVLdFk6bRq
NY4xUAnPYX7nh+KtJt6gTYUm57ACQfjRGCRo9Im5DaESu9TApckiQBNqqEcSaGPLaKJU0KtMqpVW
3atjaAZIpXQAzsJKBvmqNUFhsHoUuDnXTbkD5p05ZQ+uVoaVjI/S9tSM+mMtP8Tthy+s1SjyhEjZ
SuQOIE+zaw27T8HggsJNJRdWV0heAL5hGN5UQ/DcqZoZgFyDdWQWZQbwM4wm0sHLDBFsredAiEAd
hIwGes9prVpEhQv7IFqNdu+3ADm0Miyhm8RDqQ2idkcOZldP4WpJ+BNvfum5sotqyRHoW8GZFYnD
45iBKxYOZpIEvhmHsKlLOk8Be0YM71swx7WJ9Jgo66LSnULwRq29kUcfOC3R8XOoTBHBoemPyme7
nMtvELyzRKNa6fhvYgAKRhRQAmqrGtm9BOpjkqBsDr9GEYHyzEDKrx1Yqnl9rNkprcyoIFZfDJbc
QD1ZhXDkQJFtdRB2Fq2R46Crgd+FQy6cHKgtwoMDyqbIr2I0a96ETF4FcgfDtQLXTHhtaj9Crlty
pjhC+TD24kuQw8U0uUfJBcgs3Km4PeBSMNDOTmo4PijRXkGV0mSycBcHZCUO4W0Ria7fgUMPrEeN
b6oHkNqWVqJcgqf4nFX1U15mDjUgWe1/lt2hJ6NL/PB2yGoHhFFItiV3pdrsQAZyhUB7DacKFX2X
IIMkcmiFy42XjvjHwxujg1fzwhHSzqvkT65C4AJSeWn8qKeGVwriClrZN1Ug2UAmOEbJLdahD88S
q1B+ZEJ3xyhxUW6ywH6F90VilS2kuTKINxHY1kWvQQYwmq+bEu2sQq+8vO3sPrkPuLQFCNljAm6y
MQlNtfc9MGXtMhU8qgRu11fHqmIbQJcgUPuUCPcagPbACmtdZolS5NQ1t1JaeGIorTUltiXum0IZ
OIIer9MJbaSw5gcLhY3fq89jgv1auaviFfiuvfTE9U8R0phDmuyA4/oMoKdZNeq6gq9vG/Ue9Imt
nGwyo72RmHDTS9RURQZvqeee8X0KxmHTUrNMwafX6ueQ8qM8GGYhDCgLYiCy2Ekl6maKtB4pO4oV
8xpS7+Acv5Z7wyS0RzSyMgbm+cAbVEKE3wWt002nvujhTpYaMw3fu+AokWMY/zBC1MEFvk5z6CFT
6AC2pSfr2JygwO23gZeUSAKj6gXqe4AUAO7SCjd+JAig7HGbaBW6Q8qrNny0GtxRPqU68PI8tYBO
vO+DwO5k6igUjmNa6gjYZGPlHYqsZkZHtwemEa2QguW2mgLxyCTc6YCPanW7GkT0+Ee9eGzbXRx2
bqcyp/HDLR48DDdxDVZHcgNgpD0yEHV5aIrqvZ6vJxf0OsEFpoIXEW/rlT7e+tgCaO0DZgbTQPZT
0PYMN+Uwb2xDhcISuSvdLnsLWpeLx6YQ1xW6XyWFQlm8I+VW42ut32uTclhrjUbmtLQDiAU30m4j
Kb2X9eBYYdr6euLK3SEr9kH11Agu4K9uo9yJ5Y1mYHMFijz62RvvfXAbxbdx8iZB7YywZ5a+NwIx
fQIupPwajRwvtA3J0RBvqPSu6U+V/5hUSGkmrWz5LhLzdRQoZlo2AP3r9xy7iw74clBoWEjPvgZ8
BBOBr+cmRUIEYLAjRvwhwZLLstxmyqMR/CD+LhZKux5cNopm0jA78YnlY4su1dThCRBJIvh2BYxj
xBsi4qrfQDANESNoR2o5ZHQl32Vy7Bm5aFPhUAqPVMedtctXEo9vYqxWlsCxcHjwYe9NhPQWmfGa
ysmLJAOQh8+bl5rLB2oBueeEqFJ2xobB815IAb3KleeRlOZYPfWDsNGVdk3501Cj5zDI22DQLdhx
mx2tgRwLV7L+zrSNnz/7sGbT0WAZPztISgrpTdrsU9BTayMGFsvxw+ANTG1LxUFH6mc/KV/rarAD
OLk1JRy74h9J+WZkNXpvzbNW3rBCwTqTkIhEJuX3GZx+xq55NiiUDbBnRnVlBuStU0YLgMRb0pEf
EA9wuD4xyQ/58DJyeKjgLg0N/4dMqu0oVG/gaWr2XeqNMsC+HFq4JSQ8k9ZNin5VDMbal5SNqDeb
VFmrWmr5JTQAu9AZaHBXlfdCqW/aJDHb9DUYHzjAeUWJPQK01BZboMAiZ8TXo2J6K6DQpce7lKL6
TC0DLZ6q1F1loK4h7qDcAc0J0O/HzmoC387lndJvEqC/2GvoF2ZJ1ka96chdgSPDkAHVvS1EyDMD
FCcAfNgZhzxQoHMnWTVUODJFWY/toQ/CFYs4FG43ULnDJ7kneuBBetXGBOnAp25leWfEmNKTOI3P
bzgYppExoqeieoMmWSxPTMLBrEcu30DlCVDS8bGvxA1h6iYxeuxL8ipUgZNsoZ9H1qLObQWoTwHo
u0H2HTQ27TQfTZgFmEb0ImUvQ1JDb+BjHHWocMKKsFbXcnKX5SiulMmzXuBi1OdocW06iNMVNcw1
BWLj6rsDbNkJue9pAXCn4c8QxQwxrRyJPvW56CTGRyLdyxzLRUAjigMLSDPMKNS4i8HMgq1UPGlC
b+fBjQq6RKTTNZeB/8Nzw+AKZ20Pa4tdOMkis5uMhE9+BaR4Fm0EGf4NZBtz4tSoqBRKsUrCic3+
QcLUE9rwvuLPqoIeapQ/1aG24pGw9tH24HR0cr/fx/Loqi3UYEmyabMP/qJ8cgmrvx+sJM3cwOg8
sXsdGZp+RQ16b4APdyBNsOU08fw0XXdt9RGgk6PL8NYWPwk8F1qkJL2fb5ikY+SnqkOxAl34to9w
15I9gm0UjmnwBoIuBnyocjqaaXQsDCQTZBUPDyqI42nGUfS598kTRLc9pBReMx5F4UaEZAcd6C26
LE7ZTZoYAfSS8s8g5G5Iw5taHjaShr+thbd9CK09+pGX0OPkzS0wty+ZoptNpazEst52PWqRSL3Y
UFlZkKwjiDDkIbW7VHIiiOSokA5Kxcrs5cxNIUifo+GtY2+QGbPGtnBYMgnG1k6DJVyEb+PQO6Pi
bwZQYOQBrhkCoL9Q/KgKSATIK6XS14LyIaDXpYTEbUsV26RiqkgZ0zZwGXaMsXvj6PhSbAIZqyxF
gYJ3fKciycqHoy6+S8KDPlI3DncD9FmwSWNiMiuPYdowrCK+FUsFlR0k/3Jl+aFshsq+HKF5FJvY
7/oSw0fEFYPkKiyMbjuC8poGYQeArlm3SduPrn0OId0RBA9+uOvjxGz0n5ri1eKDn0t2rwtWUBqm
EG0zuAIlVPJAQbd4TlcxLXZAKLvA9lli13mk4esoEbDDdDBYHuAehv0n/CzxQcL2aQjfK3qbl5gz
oxitUa7FIaj/iorQklskPJyvkmR0Yc9pJUHwokMfpjUg/83JKgIIthYLKy0Si4UoSfiZ0xQ6LvKN
HcqKOTGshBQj2uc4mwo7ATwEv9eWlJd6rE2/Jjd50EKoXgAFPPHaFHRKKHkbCraagTjZqDi6+sBh
pCoGL6AuYE11G0V+HNPP1HgXm0cWAPNKcjfPjtimoCRx12fieoS2ecIaG3SxOKswiScXjdAcG9zF
IS3TUNlF/sqiBfzmteIC+ncUrmnwmNPnJB2gDSGFUNB2XwOAngdHGNRaFBKJ399DrxWyQa3SJtFq
3biA/oqw2eIhF3ELDZnp44u1rFuqcU11novb9UmMWXEm62tQVyrE4BvuVOv2brJJxXk5euoGHxuu
UAuf7mql6/StZoWZMG0gxT0iIkwU7WCl2ICcreA5cVttortF+8RrtVGAJlCnn5BEF2herYl4P1D0
Q2pAiIhV3E0AN253rdmCQL1Uq/jCXV18zpNwszKekWh+0JQoq4VrQPjRGAjWhje5hfGFuTFTYPhd
MDx9sVkBrwRPze9rRJowFrIDBbsN7Jawd3YebB8fgp2xSx5HwdFsguajYomoBOejHcO7yP5fTFPA
DwBRATICMBpMsZPSJSnLrDZk1u6FGO0PsEsWVbiuf9a/Q8zhbkNiNMyvq3ZPVdyOcJsZ1Qaa6CsB
yhK51AD5D+gdqgEBUoPvX+5qV2tizvz1dl9F4pO3w2AGgNTkWOpO+limq6ZyymfFTZzQrV1oqHkq
RJGDGgpSG3m1xFb/Km5dzCeYUakgBAH+T2fFr5APqRjXdbvXdvDBuK/2wxMUw0O3WImf5c1gK07z
FtnsyXj8/rWvbnCGJovAwGvTfD4f01L3DSFM+m4/TDJUwa9WFdFFWhIRvVphB8kRkwabKNboVKU+
+bh6JeUsTNtuH4Mvrw6qHTP4zoE/pEkcxW9qFmPu0Ki3xSx9COol9u61t8Q7yipUxJVLdTe9qkcO
7s3UUJgcvpkbuyVg0VgxottY8SZ9QzP45fsvOxWE5yN6EnMu9pb6hu/H05cNJcNtUvCTcasycF2r
6UK/5OrbEVHH9AHF7EKPBm40DYoCpJuAL5J6I9EHvz8uvMy1GFgakFNRFVAm5uwUplQNryS8jYjc
WdBBgubQSUsYDnXcEfOfUk29vFJxw4cfSiJbWXWTGbddA427THIyv9hogKC1nezSkbtDvtNB1zSi
YWMkudm0qtn4gDhSwyyZD+HIEjWbHMpthaON9TZC3VGUtE1HW6BdDVeLbtoplzNSW5VeNZSbZA2g
UfIeyg9pslKF51J5CIatwJntgx5d1iFGoAOZHKUGDVJt4AGuqkjeRLgVpl1ic/4QAUirKT3uHYOT
6YqZQBrNGF6//4xXuwhUI6o2fUtV0qfPfLIOlBbSWiEIVvscuWPHQq9PnySFrOPRN+tY2rJ2Y/DK
HZL7mveeLAt2EUBVcmDN0nZ3dUBPnmTWz2hGIZ9AkgB8wAI+69xYil1AxD8DJJ6BIIII1WxrpAVp
LzwBeOfCdO+GlmTlqxC/96XV9x/mWgYEMQOdqpBNm/aI8++SqEbY44EwhVPIsEs/2uz5+wBXsxGk
caCwA2Y5yY+cRxgMQCshJ9/te+kG5V6r3MTonvrtNr5VreVe2Ew2+fexTQ1EA8LVEMk8c4zabFCS
TgQ4QWq8cdDXISr1BmTJBE2wRFQwBXgJt++w1AuD0SYyxTaIUn7pbzsR11xmQA9wExlQTswDjEab
OWNmeAPaFEGOFcMqWwzF1RgEq0oDvw1XXlwX7LjP1lrN1jFgT6zJtzGE5xY+5LWh0kVYucgAIk7M
+fMPaSQp5MdKvBh5S25lp8EUCU3cLx4nJPz4Dh4D5DmthaDXZutp0OmhTtZNm5dq7rOh26t6AgtT
zYnCe14r6xDlgVhkpgD7wrFOTQUoGJ21HgNZVML1KJaARMmWZArAy73c208fZ7aMpcqXARsfAcey
RAuQYGLRrbRtt4KV3IS3koXW+MSnNZcysKW4s0Ubij6UH1Ef2lflYwaGbDFEOy1RNnm+hHy5jAQa
MyAvU2NMg5LsLB8pulGIAdBGrodtvt4GWuYUpPFqaPd+P7SXHbgpEMJg0YsU/+98ZKOy6qAHgaRS
ROEWZDKzovYI2h+vVLOS1ykG8PuAl/P3PODsG8Z5ivOtRkCfj1YFfFZOlhwfpo9zfvQjBIBJX/c5
Is4JDSURocuXIYSqxZNgoUnb2qwqmH8nqaMK/dJePu1dF/EwRoQA2AJs+yy7kgM/kSvJ4BNOA17N
jYu2Av3sbelmsotNAH0B41p5U9BYsySktO5S+nq5PPHChgJmjAbZsYubgSrIuj/qIV64PNQJmnTS
G5WWkrirU/LvIPO7QTFCZR/XvBbIiXgvgC2amwYSOQFgQdN4mpSmJcCbE8ewpfX3U+bKtWR6P6Cv
p5uPfJGdS0pAq0DV+F6hKLMo432Q1w4tRVtqm1UdQRAf3nyk0U0FRMSF2NfmK+Q+4eOpguuDk+R8
gWjqoAmok7R7kPbNnWCqK0jPwB2GgBeS/FgGT12bvCfx5tQ0gwsplAcDXNsnY3H+MRQgmBuTFmdi
oSrlfv9612aOQrFSCKSbVMDjz9+uKsFjLwSJ7/Uc3aCHSNi0SwS/a/PmNIR8HkJrdaEVfIQQ+q1h
FLcNzMSh28j6JTbmJdRmWoFI6iB6CZwpme2Z3I8ZGKB6u4fEgjW8MzfzJA9SnZNgXLmwGq7NitNY
07Z6ciBq3OjynCOWDMqHX0Ltqvvx/chI00E+31VOQ8wmHoPfva53CCEeBhhrhhY0k3eC1ZjIme/J
aom0PP26i3A6bsBgBMnwTJ59vSYteOL7QJ4QDy7lq4kxGP4HIKUrZzdGCZqxcOKVkMN83cRPvpyY
oelsjF/YQLSVp9qU4Y4vBnCdDaphlvJrWKMWbWEXW/ie1+bhaeDZkAkUcmtqC1YAUhVoNNTrStas
Zl17kTfcaSYw+mZAPyeE4n8ALb1g7Grnbz0bzKQc099AVn/Xg6mNqkZoQmV1gvYgg7EGxQ2+yFcD
vgVSJmymxQYN2wjUO1d28x9KP4Hobxd31mvHP8HJr0gSStlgEZ3P4yGVCJQiUN0CNgG5Mer2aIoD
bTRSCzpFZjeNhReuod5D30Nnkch8bbM7CT8XsCdFFXd0iLo9g/yD4OgbZasGJgywMrP7hEmzAz3P
WzT7PmBTtySCJl2d8Zjt02UQMq/qLPUpRn3k/oSXQ3FgwDzE2wv2bwS3LIH3J1m6a3iT9eqk+rpc
w7w6IU/iTz8/WQkFC8awKbASug0Ev1u7XSsvdDVxJ1A5lW9aZ2qbmqmXrxZWwtWd5STwbKnTXsyD
fMRSh2hHtc4mIJ3Vbti2twSv3/0HLNqrw3wScLb0RjFvGs4RMP+lKLbATHJAdmTHrm8DRwU/ZOke
TECnfPi/pF3Zctu6sv0iVnECh1cOmixbsuMpfmE5ic15Amd+/V3I2bUtQSzhJrvOecsutxpogI3u
1WuJ67fL1+iJbS7C2yokVK+xytoB0CKPHjHleKt+J+thD46E0REKrix9UvUvgwa7Ck62FVNWgRJk
cBY9M7RX1/aN/ZNs8jUbV/tOoUmUh544BVx4YOOGOTHLfcmrdpjNsYdZNteh+rGP1/Vq3rGp78A1
RUJPSzuKYQ4DGS/wgih6nTtpK5hoRK+TfS3CTbdGSnRr+/ne2tv3IDzamV62R2fVmx4Eobt0ZvB9
h/KzLIOzjS9ktjKSwyaF3fmA5j1gSS7IwIyP3kKtdvo+rLRPYDWAyK/WwruK5Sn8B5IgTUKOD8Mm
P8JCCDa2S6v+aOnlvUT0tWkBf1dAQj5X3LwnXsPwgGaxIik+nr2xsgFfE7i/lHYQHRutAi0Jyg9u
k6VprPMkSPsjqsWox60BEAE5ZPdd/8YevZmf3Uve/BfzdLB2YpWtzElEp0OXqLUJqzV6O/VD+RYh
kqOX6JmNuMxPqQdWD/T5/6OvXIhVzRDqagmroF61HbrtKOiz3H4TfQJnKHt0B6pACRIv/nW7ixF2
4izbghNn50ZpoDyClzeUpp0QiBPdXHdyA3CLvr1uSbSZ3PenI+2UmajKHxVt347PUvd2/e8vVDvP
9437wIBGN23BAcdaKu3e+tQ8MBcAUeAAlMDCpXiTvqeyYNtETnHfFitMg2QoYNOwvyH1B6WPKBwX
Nwh1Sja0Dr4Cvg0WGqFk5XmNM0D2EoVqcvAUVXsNtVLB8rGwvjjwRNcUzJKCNpfvCeVZDLzfNLDl
w9TxXbcGJ3TJUlR3/sjcv+jXYrdOzHEfyQCESH2qwlxwCwaCTbgL9/lWcVsXvF2OIYjypY/UqTHu
qzglQyUZFfMtpo5d/yC234io4Bef7SdG+DmSbgjA2NzDSL+ydg1oasadtGbToERwkhY/8gRXP17o
GM4mOneU+laRUrBEogCCLLbfVt9Y2WV0IRiLecZYWG9Z6Kexvfqyx50sKZyHpqzwLTDyowa0CdWO
ZguJs/LGqJ9kFD4Lg6wk+a1DriOIyuWd+zLNHbBCJZIij79dNdagpu7elE3o2y71J0/e28+pV61F
w2Pq8pn7MsrFpilVdZdN6AsHEJNwwhvgxGVXW8V3/Qr03JhQGF/sB4gC304rzQcsEl8+9bW6y/zq
CXI/3n9cAi54aZ8bKiDMPZr/vSf7hVevo0P1UnsoOrt0B3Te9/HP0RRnO86XZcBUbsVGhOkI1sLs
twUEzoDH3dV7azXdiO6CxUvUwHMMkBSkOb/D/eQbZDaKnehyj6d/9TkkgHMFD4IlXHoCgFfmXwvs
F5xYsMIQI7Iy3MF7dG+4+X2qO+Shd+utcgsEA0pNL9ctLiWMbMgDzWcddVm+oA3ORtJohdweQSCo
u02Lecdol1XZHbgtKidUAsE5uSTjxIv71CAXskobJQWS1/aohqlXN2jeqxi6wOEBKFmHhubUQjhq
AvowVWw/GYFlxGN7rqGG2Ez3c1tslGK4zWyQfMQjBOxGPQGBXPyczTstH+/LbLwJ82Yfo8EzAklP
JHktAx2X2KJoXzrvhs3ENDCYiocqlwYpba1XkjzAj7FzayjeTmDn1jX3+vawI8N/606tcPHQG5I2
j2Rsj0YMgtEgpc7Qb0kY9K4yy3ekuqsiDBqUs6CMtmQWWi4aUM7AJSh8Th01ZhXg/d8dhwigsgwP
3kS7M9JxG4FWOG1uKSG3Kmr5guBYfPojh4eij2zKln3xfOm0qg2hDHZscWsnmA6QSxPE08Uwogag
/MhD8ISi0R6F/fuglKkrheqBDCHUB+LVFKM2lesASkZALyupJ2WQ1A3M++s7wuKT3xETbw1LATbE
vIBsjJ2plkRv2uOkRrfgGBnkT8NMHF3HmFvwI4pVQQQsXfGn9tTzG0GVWrDk5l17rKufHeQalBxw
HwxDaYEos1+63U4tcRFtdXGQWRU8s42HfHiRZ8HltnTVoJmNCTboAxGTbzXXVZoA/QxPrBTsWcHo
gOttpXbU0xOAoCHb413fqaUTCjZfFE1xPi3oRJ2vXFtNCVAZc3skPcD5zTcr2CXVj+s2FnIpC1V6
tOjgF0MLcd+8qFJ0sEo23bGN3wwKCY2w/VZjKGnMFHRYg0Or3SRtszFt6P5cN30ZiLBs2OBT+d0B
4QvDkLMKQejUd8fQTNzAUL00Vw5qDNg6yvhdQjeSZf28bvIyFs9Ncnc3qSVAsfoOXYkZNYQRQPUZ
6dz0PrR/3jOAJVMD1z1DPQChdL53DTi4zK4aMc+5s1+7dXrbIsGvHwuolYqa6Jdhcm6KyxnrqQti
MsMUVY4tGK+UCcInGM+5vnQLdaBzM1x+2OtBH1vg7j9K37LHxsGLGVL3EG3YdkckwoJLQ+QTt1Fz
P9JRN4fu2IDNN75J9T3pvl93SGSCC/wxIHGWaDChItwmTDLIAHHYsSU4xAuP5bN14/FikI6iABpj
3YZ7up91JEXl2ngETRIA9vlv/dZi8EUUGotn6yv8NK6eI0+9DvlCOFfY5lqPQ0fNglUM5gI9QGZf
k7WqKR9/s542pKlQxWIsbOcRX2OuMzX0Fn6COyRNP8ygcW0qMHJ5xWMx0VWQwU8G9l0eVdBDGa4c
RhgZx8+sgjbk83UnRH+fO0tmWyTJlOCCCDpI8ZEXtRYRdi7uzIkH3DGK5dGeYwkexPWRYpipygu3
j1+68s2WMMSF3vN1jy7ZzvBuPV0y7ihZcwEZywIuAVk3If3ykfVgtCjz5hvQsO/AhthB9uj+/6F9
tXjbnrjKnbAwCYMRjNfsEGMAxBlXwWd40x8yVOfVR9jNWx88l34oxFYv31Vflk2uVB5NnWLHMXxO
tg3UYiHntMvX+iOBSvWayZKPgrtkcZFNdHosG7AQG8nBefD3tpImdlB1x7LFGJkKfHpdYbynv4vV
aKNMHxPKmMUMCkIJtDkMIiiBaV9DS8ocIQFrRiJKEe5yA1YDkDgUc1HQhnLHxTlpVFkCUZtJ7tAD
c/V0dtL8rRARG4qMcIcloFZu56FF7uaxcKMM0uTKtykQ0XGJrHBLqwHaXTCO0btJARF08xPUeG4m
VKjhDv7FgnGnJILcbIT1JHcqppykXgeI+eX6QVyyoEBgxzKwKQbhs7lGUSDiXU3kruqgYd7ZXmp1
f/bV/O3EqQn2E04e36EsTwB/zuSu1Z5NTJ30T9bw+d+8YLt1YiK2dQDqS5iQ429J9lJ3onoId2lc
+MAFVU+MgUy1TO66nb6bvfHbVLpKAM0ZlkBV70DGOKPlaxgIFiwenwlfWOYCbSJladmSQu7MFnpZ
lQWOfgjKvCoDhGgH6A9n5CmDsIETDNZH04sGeZbC/HTvuABEXbpI5wl+h8ojlLoMSEmbqSArFYUg
dyHHAWDrPdgT7qL6ENmPtBQNPP0GWZw8Ln+vIeJbtXBMoJLMB/kcyFrZAD57h4c++UZeG6dbQ5nh
R7inidv9VHaghnDyb+jrQPzpemTyl/6FbS761UwHHdsE+W3cQi7dQhPNozfd6+TlXuSLEJtLS3nq
KHcOBoDTkzaGsTx9wePKyTHhL/BHw1G6tpbcSYjDQk4gn0LuQHblU3uDwsV9/5tbK+/XgOLbR9FM
ksgp7gRQ4NsBe8aFbkAsESUEZ2rW150SWeCiXJbsVgaiEMsWUpyu2JEiAfnz0v1xujFcjJd5a1RZ
gI3Rp0MY1U7WGn4fAdpk2KJe9dKR/TJlyVyWAZVztdNUZmoN8hQIJbhg5y22ph+qTgiYhYy46+JV
162uL6LILpdp97lGIMyNwLBTUAbnySqPdCeTRDqEIjPq+VUfTWUPxiCcZYK0MQBheAPeFYjUCe5d
kRl2DE6+KD201vWyxComFoRts84JQSI3CvZqOe4wPYikCkp0/OOkNQJrCNLIuGva0k3Vj4i+X98T
FlaXh/XLALdYTVvgO2GHxp0JLnWMxbhTa2zgjd9EmaeOvUfzZNdLguO0HOxfVrm1C8xKz4YGVpvy
iCcZeARzkLkPTh/Gm+v+saN/zT+2wCe7NGhErewCCyj35D6u7ns59eewhww0BabocN0Y/2b+5yr/
8ovFzIm1Ri5IVtmwRsEx7Bb5Cm2RlZI76CNEEGT3VK94A4m4qK+9dOOaQHgy4nKAFfksvqZBk+Qa
llOCTrmv+8kKxfkwdcK1jPZTKHn/j6fKUvif2uRuxIgidGoVNgmeZpbl6n4KJSfJMTz1NXoIHPC2
kC1YbgVLvBSvp2a5azKmoPRoM5ith3e9sjcF2G4i7GWaFXfREHtxp3ux1Wz/YmPRXTfQ9JYB7uHP
4TzSWgpBXwRvwztKHyH4xYBxuhccCvqMawaigqJP9VLontrkjqZZhjq6XrguS/QClJ5pY32PaOpQ
AJ8bUOJed/FiP4EPBqIcnNUo+kFXgjuS9VhM+Rx19SEpWZo//qpH3YW4raDBsWjGlGXTQMXFwJV2
fkIw3SlFek/qQ0vlm9K6yfr4QVFbQZSw4Ds79cyZEyvc0oGzIDPBxlQfdBp7g/Zaa7mDgoIjgUul
6/XPXpEEyyeyyC1fK1kEhKZzfeip8a0sPxRjdou59STFeOhscFBJtXt9w/i3u6JzTnJXWzkBVgL1
5/ogFaEbKcBk5tGwkXrNjRXMYDO+nggTnmm01gO6Ng31oVBGtwiVbd2O6xG0Htd/0MWl/vv3QJBE
Bes7UQzuaA5oyjVabdQHWTq2hDqVCS4L89AlogL8cgz9a4ivknRzbpUYwK4PcxRtwmkLGiJ/jl6v
e7O8oV9GuEAduwR8YQO8UUvc27bsjCBGKtpPY0h8RT7oveFcNyjyiovZWi/DLknglQ1qFj3eaXW1
Muun60Z4tPk/QfPlFhenU9GY3WizTdpZ6QYKTbOjvKRPDERPZxdtVMzzYf7QHTba43XTIv+4cK0n
tBykGP4ZKO1YKfTcZzfUBekM+yOXB//LPfYjTj7AyUQG6ALDPb23dlUdeHJR+Nf9uHwrnse5yc7B
iY2Q9iFtWPjhMtEhXDs5xS967NZs9Cdz4t7Rci9R1xq4YYMHETfsxUeBM87+/cS4PdQYHtbZ/jFl
oah2pwahGYESpgJ3jiCxEG0ZOyMnxuowGVWMGmHLEhB3x5uqNZ0wuL++niKPuGtDxUCxARISLKem
ArwiD/eaem9o8Ewk7CNwh4dfxYHeSyFzp6nCVdm/zZm+AYGD4BwLQpAn702STpKozHaoRzSALkeS
fl5fMcFFa3E3BVgZS0w+w0JtV7s6a50AxEmGqnha2f/pq/Q83Hi23tJIEkIiLJk1gM8Do98mqLD0
8G4YRIJDbJuvnFyLux6aeupjnV0PegtqJhVvAkXxoux7oP4CvNGVQWFKRVvFc2z8cxv+BlsAUnAh
jIEEsgIZ3wCjkJ/whtkdMf4igQLOUX+1PuR6dyAPc8GqdC+JqZCXA+XLOHe6ZlKktNVgfEzelRHU
S0Ml+CIvpwg2G2cz0VUAYOv8AA8AR6Sg6KyBDQ8CsPKnN83a8sB6ATFVUEIhScdcMDjRBPfGQoCi
qqBARxjcAqrCw7Xq0EipESL9ojEe+BTZeYjWLgTUn68fhIWrAz0ikEyg/Q85Yx5DBepqqGs3OAix
VvtDXLpD/l0ChWIkHYnSCxZz4fY4M8ZtV6bPTRipMKZTHINiQ0BqlyBSrru0bAUFSPhkotXJfZ/1
NBtBY6vjyp3eUnCimQloqkX1sqX9QZf/XyPcWbPiPDAL9pWMwd0/NBD8HF/U+SO0BFe7yBku/KIG
DcM0QrJftymYtn8MYFctcF9dX7KFc4SN+fKGeXvyldKULgT1Mazo9rdhvA3bSmBA5Ab3zU3iwZTL
GMvVyi9Fd9eQX9ig/2iDjy6rjKSx19h3XQZTHsbvgsrRwo/rS3VZoNAw8XeyVtzHdoBCh6VHMNN6
E5qaeeNECsgSyIP51vtV4YFAOHVFTX3B+ulcvREip4mMQZX6UED8gGb3FNFgyCKAo8gKl7ArBOOh
tYmTE+MCL0fXoI8UWKfrCygyop7HWmuXuSoDZnSIS2WtFQMktiMXY53efzPD3QJlYFtxNsAXyVoX
pglWPbCPVy//zQh3C0h9buu0xrbYIDxM08SZY+qY8X8MOf4bZNFOAeQdZiiEYaxP+4aJX3Sr7F1d
Ubf/+KvvKprHmKhV8SzTLka4yTyXE+iTUckAhrfuv5Wz4LNzmTawcWA2JAluLFmDoNZ5FGh2nqZj
mzSHYcZpLXvjISvMH4o0gWUg8jM9gEIeBS0hSX7NUQ1Apb4aZttT22E75NM+zsEJVEFwa9gmZry+
vqsXtyF+GzB3EO7G7BvAnCyCT27DrgwH1Qrr5iADUgx+FzS3Z/+6icu0gtnQmeds7usCjh2XkpbZ
MWyAGuyuuUs34ybYKy+613nkM/9ZuKE3ii7hRb90zWS8+KCw4dNqkg5tWmSwGaJFJ1U/LVEyITLA
He26ACigZk6p9eeADk+WmoIMQmSBC5uygaS8ZsBCUpWgYv5ugWTp+s6ILLB/P9n8oZuDwupgoS8e
yXRow8//9ve54BqDqU/Gnm0CHrzpj8xU/qMD3Le8GfQipyrbhDH2KYATDVhr/sIHzC0iYzRUXeMp
rzprpk1iw4QN+Q8p+6CKKFRV9qk5e8uw88HyUTRsMET++99PtsGQaZsPCW0ODVp43rh/Uz9Jh0Gc
4gimN8/6ZT6BMCz36mkFjWoXABRwn5t/4+bJb1DPQ6GHdEExUPyGGZAduQD7cCrU/GIBe81PLqCn
KU5yM2qYn8Eak/Kp32/a3KF+9pBAkaqehYNNLMAuLYKcA7QyGsPIn3sVDHOtYUi8OeTzm5UCX/mL
iEpki2eI8X/8zwQ/gg/5C6yUDqdMBViA/EMqH/4iAE8McIkKpBdHYmgwMIezkwNv32SiY8RLtyqA
XuMTCMI0husCCw53UHMrHKkazO3BStN3vJ+Ochcdg765kdLsULUtJj16D3pl21BpfTnovRz0ahBb
cSez9ao6/YC26CvgS0/xPDzLaoauQwGeQshkNLMNwuFeVDy+eP6zH4zpRZAxYkzlov0wBH0R9LOG
H6yDZ68LwTg+rupC2aHO5avFmxWlW1WKBA+US+wMzAIagL1mV8GFnpqZ1fWoENoeMEpgosLQbqdW
XlmoK2va+BymCZRKKw/VvtTXwQV1PRDYZcYHM1h8MdADaD7rvJwHszqXNNcCND9mKXOMBsfUsDY6
DW8qIkj1lmIaCqQQlcKEKAHS79ySXXbBLM1le1Dk1g2teatPojFhgYnfK31y54VGoo9GW7cHvbqR
6F0+/rq+WKK/zy3WBICi3ehFe5CarR4mzgSS6esWLoE4LBi+Vun3v5+4kNStPmUFVglt8HmfreZy
Uyc+2CG9YZthaqJD11iQEiyHwL8bw1dK0Gw0MWqF+LP7wu00Vvc8DmaHISPRZS1aP/bvJ85Jchar
eVHhgKGFWHeNO1q2YAGXLmcbC6hZkIy2L4aXioJCPhZAlgOZbrJ22Mzps0aFfH8iK1yKUAbUNgId
Vii4JFBXKlaK/d32W4x7hm79LYAweupjyDoXdC4XF/DEO64K0A2KBmxd2h4K6C+AIRYCGIJgUNlD
+OJCODHBFQHsMZSgVgET+n39Pr136/FHnng2iu5OjcmWh8ZTUIzEpBMI3yUmuwTlHyGn3/IxOPkV
3GVB0jiZqgC/YtqpbgSBECfwGIhx8uh9fBB1uQXLyt8bTUFGKOXiXBvao1ZixEoSpd1LnxYbuu0I
SLDFXrDREdUq68BI2sNY2p2bj5lX5+XzVENFw3gZoDpl6fWHrlWCb8vC0caQEKrKjFYVVUouXgx7
KMrGbumhNnNXtel3ibyW5roNyNP1e0tjVx8XNmeWuLAZcltt7binB30IwY9P6TrOh8ANm4Q6kZr9
BBceRpIJkY+aWnymqvo85S+FHJeoXui3qiXrvmpafhFXzxDOfugK5AHDJEFFpkjfM+g2BTQf10x8
yuhf57jdyEruFTnJHKi7oFCl+gSEuFUQCc7D0jsTnCa6qpqKpqmoz5/fWXJQplkI+u0DheldXAGn
xvC0hmO9QqAwcIwb6D16peCgL5llKA+MX+KFD7ZbLnnC/CXEPxQkme1r9x6/J8dyl75VYIr/NGwH
8mLI3CF0A131P78/z+xyN1ul9VDtMGFXLY8j2Sr9U5+KfGNLxsXKmQ0uKm06ZJLdwEayHfeZB7mL
COpJ5J7xX1gvoXDCYOEUmJg7lE10AjAJyM8eGkGsaqhj00PUKU4ANsImfCjqT8ApBYu3cI8AJQeS
SxP5lHKBPmhVJc3mAI7p5qudbwzz9vopW4yKEwM86iBszGiuOhhglArxhtyUqRf6xQsEy9bAtYJz
MXVtb1oLzLLDy2/YqVku72nBaV1bLcw2vrIi+9SPP0ooAuobEIbbSE7UVeYH0x6TloXld04jaAAu
fG1Pl9VUz49g0FVVrkkwH4e3Y4/x4L02bAUuLtrALLcKWWMLjSr+vMmJPlj5/1x8pdsUqtGhb97p
ToEZdBzzxKdPInY/niGDvZCQDH8Z5Q6bqtcQ9pjwCutX7VY23OSQu/MdY/yiu9STFV+E01/2Er04
UJoAYctLN7cgFtFCAoNWcDTIN1uDlp+IPX85SFnD7x8jXJZXBJjf1CW8+s0Dk4Eob+PbrXpUfzFy
TsWPdqUFKsHr27d48E5McrvXSVUjNRn8qoJ7e9pokJm6boAnF/lnq76c4rYqHQYbTTFYIE62DTcN
OALtu3nHBHFFZGVL15WqWPgfZmZAy8CdtjhWU3zYUByq0YUuCaMG2tvha1MVglW77MSw/t6JJe5g
lWGSFaTCTg0R9KfBrg0JNrReMJPtQFDVAUAthmyjEFS4GCGndrlvapl0SdtqsAv639FLN5in+6Ft
cpfezMgWGjDyJjttEOr+LkX/qVkuMEukthoxWTkq2HX5sR5fIBstiBORDS4Ss3nOG3OCDTZ4UBZg
CIU81cf4YK6BJkH7Gc1HN3Db79fNLsU/y00MTMFAL4cv9gVxRsIMMsKHGhooary3RJwQIgNcpAQR
oXOgw4Ac7DVpcAJD1A9eSvnBnP7lAxcUhj7GfRZUrKDfe9Wxu2Va6INXQ9U3XonagSJ/uFDI4z5W
ZwPGxroEdKV0BhFu6RLlxg7XiT9cJLTIVfVwwjHuV9BJkpwYWg5PjKBGB48FuERbaBj8BDL0RfSa
WQzBE8PcVZWQmMp2A99k6NOV5fukK65dCPdr8Zo6McNlcXpe6kXGmiEMfK14qT9GHoE0zNi48nFY
TSoydWcsEe1CokORh9xjQ0okMJa3MA0N2QBo8xxYwdsZTPOV30BiY4P3qZetRR8ZkVXuTSpVlEpZ
iTMwhLUTSw9V34JDXDQGJrDCj7xDD7wjiVQ2hxTJzgj23fIzE82yXcIHz2Pz92vupBBTQyG2GSy4
En9CnFd7JE61zSF/hld2AwpHtGDXyqcOyQ23EComCeJG466SyWihPacgPIsQZGDTTyl50WOIEmpU
8HkTrSR3oWiSPCZBh5WMlGe7uO31V1WUkKuLNoAzUi28UM2LclNsZGachWpzMIZ2PaTTk5rKMgSF
rdtmwHx41T7oxuTa0LprY20XdZ1rBhAljBSIKqPZrWVek+I6qEu/teYffRbuKzV7MIf8ENSBawfp
R2LmoxPms3f9i7G4C2gcQxoMiSCouc9z6qwMjL6XreagILloN/iFTmf8NHJRF2Bxgb7s8KUVEo5t
SwrYqWcVo8ear2U7Te4FLxSRFS5lmiMza7MEVsbCgsrgTxK+QuxbkAOKjHCBm1LdKjIwnR6KJoRO
KXSym+9a8XB9X5ZzI+gVmSperIw59XxjqJbWjRHYyI0A+ku2QBD/itx6baB7gma+k6te1jjWjbzR
BQOuy+59GeYu1amFNpORwPCEgoN1TOqfwuMiMsEFXTB3dWRTmLBA7ITEE2IWO2qLSsDLof2vIzzE
VmmaFqOssJJisnCcBqhJlz6B/mUWjI//bbf4XB0DDiNFkxDhDZqGd/qL9VahgBzvk+fRJ2CJlKAO
iYFo0fjBUtMIJEpfTnLBGOtN1wK/hC54nTpqU/tGOq0rKL0kGhjJRvKYS4+6Ud7IRrW97vNSMUBD
s0rBHD5a2DzpEfQxQ7vOJXqwumqfR9FtCcajHJ+RHLLZ6JA8m1TIw7FQXQQdw782eaK/Ie3CoJsi
xGbxXNJ60/YjPoyWbxvtvg6zmxkasQMtwXmbbColEhSs2JHjyx9QfwA5PmZ4VYxmnx/JoNXbaFZT
fC0VeSv374b0LDcEhPWxG5Uv11d3KXhPbfGnMK3Q6VQA68kafBci0IwONzI4jCtRErXoFNQlZPQc
0aLnp83TsVEpzVR6UCqyb8O9bmOuPGtcy26gYSgCPCzBlUwNc+0MsQNj/PCaCRyAoXc2ouZJh5Cq
qznGGvoJBWgqS+SIv6LPaTW0PvlQUU8VZcSLIQtuZpDaAQ18gdFt2hqsEqZGD3Gq7iKTrqcYUTqs
MozQjfZrPokwMCKD3C7KUkNkFHXpoUFKEEKXZZjAi5xJbjSmvlTPfl798WABUjqUif/1kbtb6zjp
jDSFj7SvPRN65o0GlloMRV6Pz6UrHGKBSHkwzH4JbGunTjPHQGkOXaav6/qtH7UVRk5X162wH8uf
OJSnZAwMIDlBGeT8xEG0vbbKhLK+xauRZ++mWqyyqHqWjGRHStNNzMkNWnNz3erSkTi1ys7mSVY8
2pJBbYpuSSS9xdDVrTTdDyFkD6LBXdn/zYadWuNulSaEfHxfo2MSW8lOoSam7Ee0DQUFiaX9wpy9
bluKZgBkwWdGqDBmSTTTgzSPu85GVdFq3aH/uL5yIivc16gAg0NaGiM9pEngR/MePXiQ4IkeYIvP
FoyFolsGunkUarklSyZraqscS5aTYMLIkxrS2e/S2labVQlciFr2EfS/BjL7IdPZ9SP0bvpvrR1m
YCeP6UrCDB34inFI0nHCfwQh79mvcwJKlAhchH+6KODywpIjgKFTBEL+83AKo9myB2onx1n57Oo9
tSA0lYiS0suYPTfCFTIMeZ6oOifpUZJB+Jt+TzqIkoS602c/jbH3r3vE/tj5sTw3xsLg5IAoEkP0
lDBGQHoZJ295KKAaWEhrzi1wRzAbbCXq5TA96iT+piTRN2PofDsgELYucUDadYAqgxbYtxWNRbYv
g/jcNhddSkzaoTDiFDqULqhntX1539VOv6k9SILrh+yudUdwjINo9PqqLm4hjigwpaapQVfufFV1
1K6lNtcSyIiCaw4KXrmUugZJPNBjbmQRm8OSl6jMozmlsLawxnkpN7TpE3wpjn0MoZGwdMI4w5zT
8BehwpjsZHQwbaQZXKhUmpVU/Zinx7SxXR3yB6NV/vFHAoAlloLKTCHpAgFNh7ibpA6eUHsCmgTj
Z1izsim3Qam5+FeviA13Es4KLsUoKA6A/cPXCbnT75rAySlI5m6c9UKKjwqrj1Rm4QLtnTrZVGxa
0AEHQ7cOYn2FftJnG2iv14Pl8n1IINdrQaQUzSMsLD/hTCEAMgw1iY/RXoYCVeN2o5u7Wrdiyt72
J3VBn1GvzV/XzV4kNLAKtDUKHTZ4RRW+HV0MthwbdhAdu7w9pmXlJdDnMbrMH4i8G1RI1SQ/rlu8
dBRwBVSzVSRmGBqz+Zp2r6amJpnIhMNGc0g/OKUGkHda+GP7kRmh18qYt2q1zYDHVVOpUCjCyQwk
zCuNER7mgS0It4uD8/v3MO4FzK+AAZI7pm0QpUNIUDMLJsmRs+conxzd+PNv3LmZS+gn6ZImRtVq
GuBJjuJmrxytQN6oUeBZVncbmtatlVcuxUerSYEQ0xqvnMxtrenrvNL90qjQtnm6vhuLzoPCHxhF
EFCAneH8jpoNybYgc4LWSVY66Xhrtu+2kAjw4pUH10H+DHJ1WUeuwncnwdlE6h7DdIcs0bGJmdPO
6Jek1nxsRs2j8oFaClSNpYdZUrdqKZRgurSvauiL4jEEPdzLNwqEXCYpaILuUA72Frhlz5pSn4TQ
dM9KbwpGz6ilQ0WHPY2ltTVlgvTzsmNgoF/AWCkwWyAjl+eu5inX84CaZneooidqRo4S1343TDej
hcm15qkojNssk1ZWWvsgagJX7aNmQgwU8Inp1oyEXf+Lrz37OYAx4OSjR40b73zPATYw1DGyOrSy
8Dms5lXktpET7gzV1ScAEsNXsBCAFVVQh1o4+LCLAw+iUkB+bL4CRpqkbMas7w9jLCUuHhyr0ERP
vINGWyi/FXrszYm6k/v+oZKOIId3cEKcAj9RbXp3Lt+vR/7ldc+W4eTnsKvx5LqPq3SUmnToD6YO
EtAhc+vSdi10c7r+heSGE8UYlFNyN0yFRZ6lgCQmYGMGSE4ATOZ2YGjkNFOMrj+0YJ6tMX8FjWSM
9lCv6SaHyKk3ZO+amR20Wt4O3YfAcZa0n2V7cNwAghv3L5IF8FyfO57NhtZKYFs/hO/W2lYdNDNX
TMAjBAFqiJ6c6JV+2QGE9CDgr/ATQKtLIHRVKr0W5Wl/6KixLojiThMLuHwa3UGfAAeL/FGvPC0h
rYNZnPt0itZCMSuWlZ97rQHiDK/hvX0pa0qURB4CYlCAk6rH4nvmlbfkrsgcTIo51ehkTyLVl8su
PN5nqCvh5Y58Qsaz5nydY5PMEBBBcYvp7T0z8j1r21du9DzBJJb9NnPDF8HeXqA8YdNEFkgYtE25
yCK0EdzowOZDzh1PpwJSmXKdrdUSvaAyW6UNWnqosJX9Z6iKyocXT3uoZ4DJE9cKhrLBvsNi/uQ4
GaXUxF2FwuWcFmt7zDe9Unt2C5lv8DsY9WMIffvIatfXHb68y2AVvFSA2xDW9OCshqGUD9Fg0kNV
fzfo24RL/bqBheDVZfRRkK5gpIeN9pz7JccqNUtLQ9fVLCPH7kjmtZV9l8az2w2DH8qkcPqSvs2K
tgU45laLqq0WC5BSF2kaFvc3UvH3R/oiTZu1ZAIR59gcpKR3iG3cqDUqwtJNNiS7VjL9MnsUuM2C
8/y4wCISNB0iIoqp8pdEKusZdhp4h14enc68G6toZepZ6ZLewuSjSleDeVQzcLok4BRUM7AR5bob
Z40Xqu3WLP48a8Tv0aEPhTkDWwPf4vk2lHrUz0WeIX2Khrs0whchJ3gNq3g1ktDvIlTI9WAA65P8
YGf9o6LOu1yt74gpbTpwYDpyJZLzXFwhlI1xwBX2f+6rroxK3+VdA0B1DnmK7KgEgE80oqFg9lcu
9gGpOSZJLDyK+PeWXAydXeoAGIfgFTHnT1JjyMJOt2n2UAEYe33Xl06TemKMe6XTppwyUseYGNAN
VGGGzahZggN7CbhioYz5UfhiQHCDTwbTDkDN3gbE3qogGDyPq9ZSQRWpeKXaOEYZuFmtsOrcHsKC
mSxUmF46SUgGbVToVOhX8blY3KVzUNekPcgMajl71QpKUqmH4oqbTU4AURRvRoMHKjato2lO8TdL
fGqfyzroqOXmoOlY4jp0B+WXIf+8vodLYXlqgLuv5jRuCdgj20OfrbKqdov2uUsEt8NSUIK8BccQ
DCP/x9l3LVeKbNt+ERGQ+Ff8ckKuVKV6IUqm8B4SyK8/I7VvnJZYXHF2P9RTR2uuTNLMnHMY9erV
oBlFYSQLJrGJcfjxvQjSzFy9w3ABusTx3hG8OSS8jHXIC0Daek04S0tobuq1hiF51WMsur0NRAMN
qK28Gpb0JwYfw4s9ZVc8d+tKk2GazCXrCFqXqzNnzMZKjFHzD1u3dxsKFy7IFIV1awm2cc7+Djx5
gIS8pQSpYzrpHqhz8+rhXrk4iCEefOWJNym5NoINPYR6zDN13UtnO4Kbd+I299CNcYHXqneDbp0B
nAStoECPMsT64B9GylqD4r5DAl4dWImqg5V5S4NKjI1LByQRp35AjXavBsnPlvVBh+oVXLJQHkCa
uJps4PFFs+xjnAs1zJ+gwlwzyc7NY/nfQ+FxAgEvDrM8XKTIllb1W3RXoxReR7jaJGhpc0VrE+I8
+R5M5bqqzeNAJ+A/Xs9XTN3e6Ju5wBsDAjmks0C5uUHSaZv38r1+GZ38dr4RLVC/TEfYqWj8fyKj
Qo2eGMxL1yWNJDc6UVCHIRyPkKktHo3j2FvmqXroXlBN+lU+jtQaH4ffzfseU29zzYJhSeBE8TH6
1WfscUePqg4qmPnAYPN1SR5wsBZW9Eqs3FGzXYXyzWUDsIvMs09ypSAvimljpJDtDBW8J5cssVS4
2KTw5Zn+VUrEsUDozqNqdgWybibIKCflBJZgYNxJHUBxstO+dyfFGv4OT9M5OVW/98wANx7NmEYd
6pmwwoXgxDr9hIoTZIhqjG86Ru/JoTpwBVbtMN8Zj4oleuJZDPa+4dZxizoJaoIfsk5rWkU+R3LL
6QhhqjwrQuFKM0Svc20n19iIAv66yCvWvDa0Pme0XqGLXMxjOM9QsYVLtfjeRf81ZIRLjmpEBOQa
Tf6r5xA0QhtVzQ3MHpSbJlpbaRU25Le4i0m7hvzzSMCFgmeMev9VjUtTNUPOxAiR7MVenvRTfMyh
RBLfwtLDSe72sOSbs2cQMJgAXwCYaJV8jl1ZNIB5DSFpUmvA5ZDnP1plD7O4kSxJcGzDvAFNAC7x
6qTsxnlUk1ocwyghVqcOthrflgDdjETxUoqiTLcj7rVx+WB/mXikc7drlA2/ZvmSXGFYkYSlF8/W
ZLa2lOyJYG08y/GlPsVYZWBAkwlVyhBDuctvoJrgMAuAz/qVY3f1P42vAS+xk8FsHFJfQq5yMtRh
9EmblDFMUM5u5TRAufQ4a7U/VtMOpmVrYXDPMqiYoOt0Vdwb20JONSEZoe7zoghgsylvvbLnqbF1
KuGhjzoKjIFxZ69BJtKyUCjKlbyEqL7OjmLnR3wwzdEvkwM7nbDzx5e9zGRrbWANiipveUOwfDWJ
Wi9FxkJQtpToYhd4c/XlTqdwI61FURT9dLTr0G5ZL/d5zCmZZGEMgVM4zK0JmRbNHYfWS5fEBmvP
/z5T3wwHOR3Ir2MWr/KDaupZlaWow6WoNKr6u0Yn12w1a4DfeDzuQVq3FgYMcIgpcT07sq76DkMh
jxPk3sKcAXBoeiKsThVhZ/VtLgxYXQAKhPKTdEXJ61vWDeKMKNRr/xC7t1Bvc6I3HIVOZI232mDt
y4Vfp+l8qeM5CVMnA+NbnVKt3jYp0LZyWFW9Hy21j/qUly3JMZfv47p4UOTZ62eys6evz8avUfly
/Vzv6kjaxJAwDbPuWVSyI2lRzSwhDRZdFKX1xrxwv18uGwcXFr1IoL/0YZ63vpfrUi1LVkVyWBw4
dzq/i1RnPmkQRoIc7IL+oCBYe3yKa3wX7kguYgG/UugjkfXbaxbmYc5NBFX8OMjd7EEoLdOWgq45
mvbgKl7nt81RdcRgknYh5Rudk6/R+cH6aZLlAS7dkY7okz25YctFYJojdswQMLhbm+8R9UT1Yh72
StZbS+rzqFf3UI2uqBoZ/2/UUpD7fKQkMPY+6fXFgPEhN4F1mwSZjrUiY8l0uTISQf7gxsCp11Yh
rG24pd1XtmLhceuKQRcfx387tZ9Cr9avGikqW/jUwk4ANI8U7Vern/2q8yPxRO3J0bzhArpFJaCC
u7N3No6Jr+Pmh9Wn75oI0KGMFgTnBs+SU3iDeomi196Z3dqDPHQUVOOlrp3ddJrgD399ZSKwjJI8
UK4KyiCrejEIXFEDOJgcln8XOw4qr/T1/la/iF7lTgHICzt7dnMhfYrHf8+ngarQuCVGg3iLeMxU
l1JL6e9RIIZ1g2mnDa7L6JeCyrx+mG3mGkHj74k6bx0bXPoGhVMcx6KxLszzPS0VEiOhoba/o1I9
jXFh44edlYYdmJD55QBVnCi5i8ipjk9GNNka5Mi7YZ8Kdn2FG6ikAz0Cyj03/Vp9dpZpNDKHXgqN
i+QRlwV95hPlVre5lQQDy9hP5YO4Zw2z8Sb9GnZ1ivTCSKtR7yScIpKn2AVK1VZz4nTc0tP0f/Ek
5eFMrpMngjS+3tRsUfSoTIgUZkR1+vJFkZD0CS95s/eE2qilItIHBFBS8ey4Xs0xKRVtJh/HIz8+
ygssnL0a1bDdJvrGziGQ/OMACZTgr+pCIxy7p0EbSNj1Lu9l1TaMuiVLbmzdr9zKh17lzt7ZiogU
ggC9tdU2FNuFTUuukJC9dof+bvg5eultZFVu/m9IYBoqbJ+CrY7DpoBqm14YJDSH1B9r3RLQC+/p
nnzb1g5A9ooKlwJH0CvYZixorIrbiIQ9EyySCcd+Znffz9t1WslH8k+I1ZEDydoGiX+MxIS8Lfqp
lTOH6pNDlB8LKqXfx9o6yAmvu6C/C4wyaAtfzzchbkQhmlo5lHNv0ZzhTA86FBupgvXgCIlt3jE3
c9Nwr537gRJaHeQIDCNhXsrD2l8dJQS+yHJGcxnFmKJzOvMwLODadw9Q8XA7N7/Vencs7fpsvDYL
LlJueJbd/Zv7+8uvWJ0sujLHhhQXPD9JUFJr7aw8V7DybNwYv8CpegsWATFSs3+hRMoX7KcJWM08
QKhaFDOE1iD4Cc6ZSPK9j8sT5+/mePVSFnK9rmIDczw4yuKCHO9zhZT8TP/Wj7Hd+bvJ5kY6hIsZ
SB3Ou8Mbb/VRqyxW61zMSSjHrgl12sRP7NQ1HOPM1YnS1OmjC6+nlOFu6K3DBvxqFIlEAzLG60eE
jGyeaDXuCN4WyoPMG15S3aW2ZIMpfyjrnYbuBvoEdoDgTciAJHHuxOrRssTCEgnQb4XapeGkUebn
rPQaqT+QsQHXB7U90tq0Gw+JkXjfb1o+i+vPKgP4g9IRcDgQCvi6Z1P4NQ40QmhJjA5i+zvuOleG
PvP3UbaOoc9RVsdQbPRda0yNFGINeUmcuAv9mYEl0Zd3KThb3wfbvAkVDRU+VAfw+FyjJ1NID5ZN
CyjZOM8odXfUHnCzT1rq1zE4+6x3Rk1wlUy1daUJ2UJ35nTze376AWsFFzYRukD7UAyZAWdZ0RQe
cYHA0wUYoqqz8za7HbLsPMf6oTH3uBtXSSaEGBUoEmPxKgZ2zuqDKiNJ4nEEK6XRFqvQl1uqVac0
z3wKoWCpNX3A4zwKM5udSb86H3hcZHEGgPtopV6BL0jT4AMDyamGPK8S39mLYBPoxBy4zIngpHuK
dpsD/RRwtaYSo1XhrgQgYaw3lpLFltZogaEIAdw27EiunWkBycnoH78fKLk6HDBQDBDzi2wZCOvV
WasSccraXAN3M68uGXSNtPZVRQ9FE1rLjIfW6sz5TyYtdyUxgKSUJoC4jMd2SM+l2gRgRtuTrged
oB/FuPUHcXxTZUCtFPFep3Wxs/GuUozVj12f2jSB1aOE9pau3sdxbE3i2/fTcf0qX0Xgn+nToyad
yqyRIqUP5ZCe0bUvPMGNfeA6I4v96Q+FG3uZPTjseScuX8dfDi4eF5sbuCb0DK6SDSZ3DA/mCRgQ
CGY1I3Eheu2DEPqSMWOw4ORujVUSiEn0kMnSfTSOO5nV9SbHD4DuLrxaea6DjuzXgY9S2wqMQk+u
EbUHJTIDptdOOZxFKnojuDKw4J0c02B+3Q7u94NH9Wxj9CAPSxxBioR4fWwzhUpjDXmEsE9GD2qV
VrRUFsTvM7S6JJ+Styx/m8pDLdhM7KxeGby4fC2TIYhNxVqiE+0OJUVCgseI+Si1d0Le+E11YeLt
mAQmh6XKi0Xnn9BHFQ176Wx1wHINTT2IhNEWslOpW5V4u7x0yV0zBUXsSVltNWi9jzdDeTTfJPWt
hKRffguNSTUrLGa+EOZA1cpqOzcTLKnx4ukl637l1WGO/3SSN4+TBW1Pm5Da7yVgT6eXwkidcS7t
Ag8LUp1a0VbgQKYYFgVA9qXoXoTuRLR7AasuOVPsP+mP2Po9eaqJNwPt0FpDcyPm1jIfs8pvaodE
F1KcIMwnLkezAWX/dz49RrPHmqDW3YKblDZBmXtkuvQQscvvJlQjEq/obKNyytRmuQMAqN7csAZG
pkFM/uoolAh+ox87sYMknjMNRy2/Vx7a5NEo/0rl8yTiT4HydZMNrRORg9Q89nVQCb7W5CCd/YFv
nDH8qLVTj40yHKUmcxoKlg+oMP1geDJ8fSbjl0ASXx/1cxIBksIUp4MQhgy3765wO+jYFjkQaRgn
stykaCyU/W1FvzH636lwSQ3BWbQc6Hrowb/IpmvCo06p/lbGHewSrFEIR/NcCq8quxB6VGJoMAql
p1Zgb2c6IF31Q97I+D0/UaEZxGNE7yryLMuyl4ORMdPfzWRYuv7WmZXPRtkSxMYSF3boVDzh48mG
0JwrKm+AW1p9RCzdWOzSuP9+P1w/6rEXYWGiSeBMgLq7robqUNiupEiENJScn+cmQ8lVJT/HTvxb
GolbtgdpAq5els6AwD7RAb2xJv37/W+4Slf5T0A1A69iYOcBa/56HFBwUEa0MAGVGFJbi2NPzSNL
WgDvB7np+1Dq1u7/YIdAeB+Z2/qpb07GYoKvjOFWYTWoTw2DmEf0JrY3VOqAziPekr7THkqlEpoJ
cFGnyWwrcP3piHhOupdu/kEpvZhJF7TLZZYGS2GZrcSJaQFDySDTQewFcCtKf9SsO5JS/tUwDWqW
ykU2AH0xO5tJUqDD8nYuqwdGKismepBqFWhNmmwZ5fg+ST/qobXFEnKzuXDJshxl+J+pMtyas+Gj
aWqP0sv38/KRl6/vhM/zskoJ9C6hLWP4BoUmeHp30NLZzeQyiPIJshS/J92wBcmw4rr2gKAM1LZ+
KtU/Oz/iKtfl98Kno3n1IxZRj3Mjw72gWvmfBtX50s0ciMlwnaPYpr5hybYIwM5eFxiuR1uXAlYe
WJMo7gHQ/3UJCrpRTlKCq3jGoVG34i95Kt8rs8S+fOz5N9IhMiL/EjPdGqDVbuqjNSj3en4XaydB
vXR6dmnnxZHjPqADu0+jB3XUbNbGF6L0b3A086VW98oZhhdl6Ymx7Gm16FQEJacW0PhId2rlFW7F
DihpoFRcYnbUUDRRxF+SfGbGQ40joZbRNwBqKm27izD/LoRniRxS0UNFASqg7bGqsue07G19qt1U
SO12SsHavC+Hxo3a6R2C3b9r42Zc4CH0nDMkfUJxl+vPFSscdCYcKRfhxJzbanEjL7rXNCdpmJxJ
VIDcN36LXW/LJdDmcuYayz3M3q2ySv4KwuLUE/TzTclSl9hNxQET82us7hhQvpHCLLV7oaabzY+z
cq9MN2T6MRmvmbL7cLh6jfG1I8sQueO4SHQ3v37BNmMzYSbSNd7i6N3FFdDlmE+mLfvz04DSQezs
dVL5n1zvmU8hNb6oPuVvUQRY35QgnRWPKR71uT95SNn9/77YzocGoTvoNmu6Iq8fZQJd1J6MgNz3
7hD71SMMi6Gxqp1VNInRGfR3yzFbD5JPAdePsGbSjJaOaoe5BNaDObonA++UWeRXdQ/V90vsqDu5
8ObX+2eIOj+2P01lP0al1sURyN7FQxM96sZN0u6dLltHPzr5IrdZAwZ93fhWh0I38Lj8jyDXh6M6
UE4ur7o273tTuPV4QJsPREROB7ziNhe11C7RCP7APPzSBckaYJy9c1huDYfXPjhchnBM/dcpUyll
BUoQfTi0RsA0FtRJc5cLo0NoGhhUOim97gxV8VeKcjQqIIzz/Q/YGKIEFAHQx8DNACWx+mR0GPVS
TbAqRTjWZvNvqduh5m9sL86CwEWtwG3gqsZLElWjOHJ4AONW5oy+VPvTjo07y3eLVtuK0tlaVe4M
a2Mlfom6uoPgcG7ASCzrQpInVpNB3lSAg44afD95H0+c1dmBTiXeIEhDRAlQ/K9fjxIo0OFt0oXF
GUbnmmf+QifaLX21tBIcoX/pUwp78NESX9CD2EMXbNyzwIfyBAjHJTB4q6WzMDLHWYbdhp8ABHAs
vVKM0EwfJeVHn7xG0iWafmmaEAwGVJWyrPZV2j5kuhFWGXFaMwUP2xB3UCP/Qfqv5wTkXQnq9OBU
XaWiS1NMeVuMmPpFddtUuiNK8TtlGp4NVA9p9FYWsJzsiZ8y/UxhiFHUYATRusIrLftbFLNHM9Gr
Y93KVfBC8xKZe6d5oC2A9Em8TM1g8WS8aGYbUHOxVb14UAfB6tPKxUJGA6srPaV5g82G3UF/pO0S
a2z+yBmEigFuj/AslvMLGd6H9hibqq3hC0nCu9DcyUvujAKyk761NLOE32eEhm/+KtewyVSO2Qxf
R4UelvTcRaNlmLlNG83VhTRgmXlC9xhMzmel/SGx5jgCTtqgDgDKGkTHDjHNbJHe9wu19OGJ9vJt
B+f0TEg9o4CQWlWB+NccEzLeo8J8jts2BjM0QfEmceKIWbIJi6tosXtz8iQ1dvSo90nVnipc7fWk
HUTlRyU/6uDI6WjmpTLQdrJpR/EfFdar6GcKpvwmYD6URgiqWXFaERdOfRqm1xpS3yKp7rWWu8Aq
5yVvTjXsyHUjMNq3driZwIDWBTi/65XTdOKh6HJ3MAtnpuBgm1GH1Q2REjhiU0V0VLybevklL8CJ
SajdqJD6mKIbs0Tl7fud99FKuVplAGF8NK85B+brzpNZ25tUbruwhsINSY+tRn5M/S3LgQDMMz0o
q9eupvaoHAlYZvBtOUCp3c6FxYVzcVDKmpMYGEHW2AMkCabcXTTpd2XArHayGLSsIvUmnU8FFGaE
FqUc9SntkCONs1cYzEpVuPnFi50gNuzAvSyGqHcKHfj5Bs8Hq6DnUicu+DkOnWJXKBuPFpchmy14
zUEioLHYhEUHgvUk5lC8pTGWeuI0gnmpBOL01Aj0UvxlZBfodnqLLPgyA2dNm36QfnbF+lbPU3z3
9hgtzGZKb4mxamlN7aWZ6emJep6l6tFMZF/LqkMEsZzv5/6DFXI196DUcf1vdF0+CkOfrvlOSKqG
QvQjLLvO7lltgyoTalgonVp4aUMPoFiM6PbICYzSS1RkzJ8KA42/xxibPwNJbKFV7VkPSPrWKndQ
KQHjXTzSdPTjFN0p9WmpkZzA1Lcs780GKat4n6UHESI1oxpZKZ5PamL8YHN6YxqRPdagIqCq2I3j
z6gR7lRWXFo8ANis4pX2V2GnAkikuhOgOqgBcZBBO486Gc4MXQSIpvd1VTgNRD+q5vv3M7X1LAfZ
EchDmdPxrvoowApLSwdNcaRgGhBD+kvsUis/QBfxQdhNZK+tiEBglqUPjBAeGFd4UfC3G7L0gGRT
TwinzjJ+4JsoRxmIkgSws+i8PKMerbpoVKvgPuIx1tlLUFzEZef2lbYufeQ0BnANQPMANPt1d0aa
VNUQ4UZ1DvrA2XPvQ/VxvDVtNB7GIxeMG6EHq1oZB4BY/xc8z0buC1TF//6Atb5AtdRLVPEfQL05
9tOg9UubI3Q9yRYdVOOzfTOPjybVelugiQU9J5CZQcNc1UNZWY1pLsGXB+RaW5fOohr2QoycDaqc
pfqYSLKDYq6Xaq07R4PVxY+agKuvlrNjmV2aWfMMFPIqrGSa6E6b9oe0fZnqe9K+pWpsayinTHCO
n43IgrCprxo0BMVPS08JtsdS/8omrwXeD3KLntgoB01jD4Y539XRbaNWf4HCsDLzh2w+k6U+5ehG
GNltiR06g33coWZa9mC3qCBSltp93ISmmToS7R+i5rFBHTEWssc+ad0qLxyDMqsTnzoNNscQaxRa
A7vrrYWvZRu1NpnzMHEWk6CgMl/G7tQ3J5Y8R01kJcnzOGaOqj3nWWnF2hEd+WU4TPFrJcC0I37S
IJ/SyedGCacGdE6GQVOnm+8LyGoS/Vx0zxPKgjQ27IHWftKjwJre5ZKXSpc6h/KmPJ1nWlqDuUDd
O33q2WxV3bnWcH/OCvzglPK4wD+AkZshq10m57d9/jhI+D/EP3PrGcP72GR2W97H2TGhL7TCdCBj
aHLBrXAfGz0D1fDRQKW3LZtAqxoXLflTQqhtdJdehp7WI5tQ2+jeaKU5vP6doBjcRSKUNOlhkNmv
BkImvEpoQGAk3sGLb1TgyEfLS0MhDsItq12XpX0GxGkKFSwkvBKqBGqtWSL8wymwB9+fbBsbnDeA
UP43UflHDf7rBpfmVh8zQ1rCjsAXR8mCKsa+Gs37KkHzC/5NbdG4E+v8fxEWjyTIBwEpDCLD17By
MjfFELElLCEarwqVl2eqRaKHbgR7EciHHvRcs//xfdCtRgdg0NBn425LIPKsokqTxtKqB5tBHrJH
ptVHpdIg/DXf9KbiLm2LHE1z1TJyWKLsnaQbJS3I76C/gvoPspT1c1eup7w0k3IE6mByo2N9NA7z
cTlXd7v1ic0jE0aKODRV8IfWc2uMcSMPjQQu6FH3Rsi6Lz79mfudy30veiVIgMd+25lZBd9rfWSC
dwZ+FO/XXqnfVHgaGkZqDiFU1FhhVx9QQOM2rT2jdTS0TslJmvaBtHx1XoUF8BFKl2DDXLHrVCGS
oqGDHRxy6ckl9nQzXjKneqkC2LUrrzholaDyVXnvY25NMTh2aNvx6xnF8q/LF9e3WU0y6Mu8utWA
bJE8VD97BynPWfsJfvHO03vrgYicA38W0hoAAvCf8ylP44B0RiDZHA6qW4mDUyWCQxN2Py1/W7Jr
6rY1qZAyAewc2pdgE6+OhC6HoWikD9B1gdFiU5nWlJW2lO4smc0owF7D4AaI8yvzmQKIhiLKe0Dq
ceBASMbKJURShp1PtbUwAZ/XsOEUVCHXgJTBaDPFLIDcj/B8RAt1mt//xdKHDyNEQCDDwcVnvn6c
vm4a2s+QwUGVMw+IbXpSQC0AigoP7b0/tZN6/7XqKlbCp5DrpGhIjVyaFXBGOmI6iY6XYnpOkI2U
xrQDANm4ib5EWp2Y2iTlJgzpxlAEM6XVY1tOnjWt8cuu2Im0tR6wiRU0wYG7ENdnczeSHjQLkInk
iNn6PAVxTS1Gy537bjOMqQHggWweRcfVzu3GIq0ViWHqaGfJ1VPC7iSwgHfWBK9Krc8lcL3+N8oK
rDArRDd7FQwz8QjVWLvXbO4HFz3AKccfYX/98/t4G5c4WoU47XGxoZy67qJ1eitHPcFemiADqorl
DzkDXCUnjjQBeKxVf9sRrOdK3PlkW10qxEXmgOoV5weuln7STrIKJUBOi6keO8mSAvUezaHaGm66
I4TdTtMuaX5rP38KuX6ywgmgBSUFIacjVH7AKICzTfwOyvqrZKO2FJSGtduO2jrt8fTDIxkadiAb
rYYpdxXBAxz+DdAluYD5aZcmWjwUZm5ZDfVfVT3mJfFoYjxRY7Hgh3nu8u6EZGrnLNtau/gZPIsA
FAz75OtJQ5g8ovkIrTUCkwWAAWj3nsU7CL7N+f0Ugx8In66aTkpFA41G9G2AK4dVYgGq/PeLdWsU
wBtxRUKojFzz1AujLcoSkrxl/V6KxzytrG65+z7GNTuAX8EwZAQeEA3MKxxtL1fUTAgSg/RpcuEW
9MAMK/HIAc4md0lQDrbwvEeu2cIPASAPhQHgqVBLXicF/RBBs7VMsel95g3mYQHboLFq37wBsGX0
mas/TSg1xrbg7LIhNs7pL7FXB04dDYMRGeBHDo5otzctGve2+ZP3pShqKo+QrrfLzANRfS/yxnpB
YKRg+JBgkK9TEwLRUyUBhzYsctHO8Myad8WfNrKfLyH4T/i0JM0SqrQFNJY+ai+R3+p2cQu6g5f7
rSPqgVk6hWs6860UynuMHj5tq3McaxRqQcBliRBxWCVeiVzAqktW27CFlTMMoi150Jw8PwPFI1OX
5k/fL9uNrUGgBSSju4LOmLEmj+tysvTgfLew3Xxup+dBfmTz3s7Ymk0ugqFDd4hwluvX2UQfUTLr
Xm/R1AdeCQeoZskOCzQnigGoBx6ZIGGJbBXFYks+fD++a9od+vmfg6+6OXQC+EKKEbxeLObJqiuf
6Rn9U09ziBbQv/0ZXlpuf+oFO37Y6w9vbFC4h3B/b0jjg32xfuvKhZmYQj5pN11DXEnNAjg8PM4k
zb0+zk49TosargQ1K59nEh8xfQ9pNBGrNcDhScYiyCmkUg2ycx5+dAa/LjLwZPGDdKBN4cuyznya
rk+g1aeYNw0evZXUXuBGd6h0NKDayRPTAeJ1NYxYClSw0/FcF6jfFwTunkZ2XuCqKQlJkKMdpy8o
y8WR3SSATQGz3zfPRdullqBVjjY/9X2/k+VcryT8bo7aw87AgpX5f/+0L0uiVRLDk/CG932G7qFa
AJNN4esIG6Ai3WuSXW/Fr9FWJ9wYo2IK2A6iKfVvBp+KqlA9Jb30qNlQBXpH8+yyUjsNNaQdOmgf
Gd3iMrEKcjA46zy9GzU0dmRqvKRxF3y/rq/3Lf9tKBYCpy2iA7y6mKNSKMSm0swbUcld1BgOUVPa
lazvzMH2hP8TZnU3D6Ka1vGIMNqo28YiWz30uSURZLOkhq7jnrDlVjhOWsALjXfo19ldlMyUCUMR
h1Ilw9MdSj26biuC+jM1ePcEFeg6m8MUcl00G4JF1dyWPeVL5XX17CtRd1LH8a9K91zNr686EBwN
vEoALpGhQrOa7GbJO6EBejJsM83TkrfcwAUA3Gha75kObdSLeCgDSxwVjWtaU5FkBqMjicNFAfpn
SCgKi0XQG+mhpsqlG5fYyvLsUJBHRSj3zsrrNwQXwsDzW4JqEWoNq3FC9BpCfIrIQrTlpCPnpkVO
brMSbhCWapOg3Vld1zf5h/AGJ6XxjGn9iNC7WFGKbmRhXvaW0sBjS7j/b7fJ1wir0z/TxKZTup6F
kboctUL2h/p2QGvx+yjX5C0UoXBh8zofdFiuqiWVoVVkVEsRZtwX0aYH9PEVIOVsE2Kg+W1zV6ce
JO32ol4vSx4V3wsKYngirO/VXBqWWZoQlXrUUWyUhBzzvj7GR6RgoB0TZ6ys5SfZ26R7YVdzajKZ
QtMaYaVQ88cbQBmrgGT+8pwfRCeDo4BlQObmpDSu9LYzzzz5+XpvYcTQQAXOS0fGsiaETpkhzLpc
MxQ+pNEmaEN9oK4kfyBH4g32vuTq1hLlepWIBU3rK4xLPQ1QyhCjJWSoixcLWmB05yTfaPTxQf0T
YjWfs7wUAxPNBUJP1UH3Wr8Lkj8MTs8ZnEVV5/spvD5hvwbjM/zpBhVLVMCWLmFhp9WBGAHuIIyH
uVY8neY/qKT++j4cua5BI56Bwh6K7iiAr090tWesUXptgfIb+5X+1EPAMlwI3nPetuH0TnZTpXZX
WDhhOB/t/9DZ3PoFnOnC//HG82rEcZIISgRQdchMq698SXvlmg+Qoy9BwRNfgYK4hWG4+XtILops
S65yMp09hcuNPBDJ9acfwZfZp2mXhB6LqJFYiGtzKSzJIe8ydLzcxOmC/he61Z1hF6hg5B7QTd9/
gt3Yq1NdE/sBVYaZhTX6XgPQFg5gtSVeiYpD3VQP6sawEzhG2zCF9PYYVRuHhQxKNRBq/F0MnNPX
gattQqJsjllYdKqVooqXQSRoPOvqTr16A04FCPqnQKtkraFgz0Jmf4EqcfaGxFPnaFXUROnf/HY5
NH7yo7jnPqmQF/z5/QTz+VsdSogM6S2kB0hb1lzLVImFXKtTFipoH+bq47hITlLuKUhtHRMIo5uQ
bsVCuipiRBIcITUdVxna0qk1+RmOe+DEXFjdZ1CE2y1BbewbxYSQPf9Hrs/aPobIBlGjKZyT0jIE
wc0LA8iHm0GEnwRaaLkBdI/xSxrMvQW7MaFfIq82i5aLo1ENwhQmB/1VhyrXQ32X4lJbQuGiH+Nf
M5DYD7u3KX+Frj7jl6irbZIIuj5IcO4Niai6Im1uekEMdEH2mqR0ZG1xIwly4gSl1MUEvyb3v19F
vKL3OTzsriApAblnrCGU9NcttDTTVDwDgbhVCYTPRmB9Is0qCtUZU3xhLTUumjT/HmTt+fu4V/xv
HthECRfPVFSSUG78ukPLWhZmmIdwbLHktcfmllLL9OCicJf7phtBH0Y+msfsRAL1GcUk4bA38+sr
dvUD1tZ1vGwnzRN+wGCUFlsOAvxxvx/jVdX4IwTErVEeh2ITdDG/jlFZqjnpTIBxgWzhehnlMQYZ
erCAVxc94jT+sKdOy4+b1efkyFUoDCGJR7duFZEqgki1CKrPC1wSYim/jTJo8Isps8yp9JBuAAUo
X3aGuT5sMUwEBW8Xz2MCtenVVQevGUhl5qC2ALXtpKcGdhBW9pDXNpDbsi/4HClsFe8Tc+S370Ov
t+w68mrLtlmPCyDqudliYU3THSt+RhLb+4w8E7qe1H/Gt9qiYMaIUVdjfCZUDo+NV2o2XME6F14T
AYf3i3v1m80JxTHHr24umLuqXJnAZ3WVhGHVzM1L1UvYpZYHcAX36uwbewAqcP8EWuWAUySQduDz
V+e6nZS3RfT3+w+0cbyACIkjGywvlJHWlWK1r01j4euxLFL42JbHCSI6NXQBZVbfJf9D2pc1R45b
Wf8VRz8PPdyXibEfuOWiZEqppSTVC6NKJYErwAVcf/13KHfbSjK/pNvz5HBUVyEBAhcX954FQOcc
dMFEJCuPhWmbz76YokG6FawuULsWThXiULWg2cHUEFTLnyNwnZkCAYl4eGiMjzET7OuTXLyesQ1x
OUJrFwY8KM7MmZ0ta8ss5kDEZ/m4YxLZV2OE1rVotyM/gfB8k7YlWFcjxK/4+/Wx5Qubc7I5RqgE
Wh1EqtleCYus5pwMIJVFZiDG3RZeLEDuxsoRkkFezKi2UTSAfkbRJeD5OXgSw6ETCOHRgb3FQ691
xsZsRGjBjM0RFAZHj6CGYSgvKsuf+z9/y075yiTPh5fH1EaetyXDTqsbi4j9kSomvJXF2C5Z88gj
/bk0G6DMdqlp3IGx9m6ooSOHKuij1V1cccCDosyX8zUDzOUONQEKgn7X9IKeTO6xlb6kyHAfYB0h
TDuaWu4UhDhmz6ChtGXwXhjDFrk7Xgz1mvjchasBOncKatMI1PARmS9DkpdKF5VNc0wyGgxjcqiq
5g4R1otDpBlD6esNoGow4u5UUHCB8NKNIsATeAX7vrwvICeoA0aOuqaFl+bsFkZoM4c47ZujXhIY
FqFWrYwelKhcOdegPlA/NeOfLaZCmBGQr8nvASwAaP7Ooikf06ZshnA8NmF95Ior8XuAmMBAvhMy
w7t+OuaBVEcPExwO+JBNvpiL8NPLYTWEatwczfh5GNBK7aHi1YyQpV5TCF304T6HgiTQRBsxloKu
FatqM8VddBTBJYVKgGrXmbrtOgYhi2Gn1fclkzfomJ5G2XxuK8XrWhC2X+RV1fN5TJ9+iIYiHvxD
Jr+FBQ5EGKPcoik/ZkLrYvds8rBwry/r/Mx8DqHpAAhPaQ3+5/zMVJkmxgkZ+ZEBnVg0E1hU33d1
hzn1ftpaR2hQ3RFGd9eHnXbG16j+j2FhXTD51OoLUJtIGjRtIU0NkvT4TES4DvSxm/Ln66PMjwRG
QTqK2uDkh7sEBcVWKLTEijgIi5pP2spFN8XWEmtTE3psYv0U1mukrQsTA1YOMr3oh+E1Ny+Aln1H
xIxr9bEHSp8QfcNi7svp6frEFkURCPOgtovvpkLXbMm4jireM6jDx0cCpScxxWEX6cuoNd/yQrhh
Epyxlf5AB4geS3h+9bIjig+prnyLavUk5HxD9fxQ4PporNimcdM5UD78k/Ho8yciZ8M50qBJNW/8
87ZkogCLwCOhxnFMW1+OjlYPyH3ma2N+IPnLyposln5aky8DThHkS/iXRoBkkwwDcrfObJLBCMQF
d2TSYiOevpPulaC27Phg3pFN408qgxAxek688pVuVvvq011ztsFxIeASmtxqYEoCVPz5j4lHkKHN
JiVHq9QgCg2YbkQKR63B+S2fNQrWQtU+9Hn7w8qsjQjNqOuLsTjW58N/pjlf1kKnYtdHBSXHiBh+
NZZAxGYgDFXeaOE5qrcAJtd3EHXzrw+7KDHgo2PaSHYhRGygVjN/tNS51ho5I8dUE90+VraKASUI
IMB9ZKd+kha7uDHeVDWCPNfAb2ITfXFNX3utLeImfgW6pWjvT8aGYIKdL35RiGVRNybEFySINITA
O4eb6xO9tL7orkMpFE1E9M+mvfhlfWWlVzMY55GjCeMsa4yfs2hM7U4q7XFUjmq1KZL60JfdSrRe
5BrT+n4dd7bHrdjoY5FhXG7ZgO0UvsYBEeEiivVRbTMXohYddABXdtMijn6Oii44zjLwsvMCqJSp
hdp12MzlADZ9Ez9rDbx+WblJ5NojUFY0IflwfYGnTzQ/P/hwiKEIpigezXK5UOraisWEHIfKt0zu
SqhY5dULhe0F6dMV/NCFyDEZdUGLGPLqeGfMDmuaRr2RqIIQmPKrroLswCw3adWVXtX0bRZT+tco
8zM5lFhd0mOUTjrpLbVN+aMrbwW+QpBaPGE+98iXcWZLZ0bd0Isc4witZY+a7pAovpHD/DUuzUOv
a54uEuwaod60eCtc/2xrc5yeOF/OBRcHdPMbjC2hbx1Bhy+Nv7flr5z+aZWxf8wSUFyUbCESPs89
k7gCFl8ThaBpoyOBmgxsafwROGMYfju01v1KU7xaY67Vcb9p8sfrE724P9HmNICPxw6dl2yhwywL
OVOFYNDIXu1+Sj1EgCCsIKJILUlrAe3iBv0y2uzYN0wPc05kIRBRgG8Kcq9SFdwQYS28TJ9nsUW/
jDMLnD0g8VoRKkKQ7fguLQ8w9gHHzhU20LROgFcyq5UzsbaMU+T5sl9UaDuLNXTeAwBNbEUFawxX
dAmH8ai8i5O1k3F5GU14XSGqQDlqluzCDj5KBfisBqbA7pjeROBSindCGVjJK8BUjso45H97z8jH
QAHxMeL8QJLBNWI8beuVwsbaj5kusS9T73q5jitZE4KUPRTVzSDfNelaOW+ZhUwwMAlpIozoUMyY
fU8zk0KlhhLdUZs4ORJ4h5AnKrODJDOnEG6lFNJNTHaKEdkQhGeuH5HlOwrMdNilwNIYN6WyoIjr
XVqja4XR5ZO4V3zqIg17rbbpwdpA1wqN5WhlvsvdhFwTbWwEP2BeF++lMaOK2idleewm5aPOQrUN
zewe/OABWGLC157+yyzgfLzZJ8QqxsQw6vKYaCiIqtV+GNGQS4hDaemUJoGTQH8/goN8fWEvTBNe
pSD5IcECD2qeZJlGWMS5jmHxHga3l3pwI3S5mHtGBBBT2N3/2eGwdwAoASsHdRXUvs83qtV2sdIT
AdkzgTtteDLDEHjw9JDXvTvm6crklsfifLTZDdKlg1gIDKMV/U3e7RLrIVmDdCzXD29d2HKiKDt1
LD6xbV9OXjiUFpwlNCXgGug9JbKmSLPBSoL3qGIzi3jX12+xSwA0MBRg3IGth8ns/KYq4hb0cIP1
QSZZLhiECVDtxuDEkbChJbJyLjAvKogETuZKwJv231k4n408vzYAbQ01OF8FOSTUFCr4daSvdE0X
F/40BFC0OObAjC/uQaImXQZdjR5r+R72iOEk21oFfDnXsqdlWjMbaTYZBJpRa2WMJEE8KcYzty8z
v5be6fDCu3JD62ZnAvUgbK9/vYvjwsoChUWI5yzNVLNuAG46zPqg60DZL0e/Md9zMFWpuFerb3Hd
ehkQbWO38u0uLSxYlChfmJPE9zx0Jx3rwK6ahh1HO+9gbBX1tio99cnHfzLBqa+F6iGad3M0dCkK
pRw2cR9UykfTIm2TAd8aDsroZ6z2jUzahgkUofp4pRmzYIzjTgemAoy/T7QaWgrngYUZ1NKqWtED
kJ2+hyOFuzz4tUmfoDmdpd+IehoMcaMRcivqI/I5w5Fr41Yb8lvRLDZZ894gLdEE5bkuX2JzdEna
bgBmdBnyTm50u+vrtAhMMP5CxEA/bjIvXrhK1bzMQVUS5UDELxXjd816IMpKqL04xsSFwVcHem7+
6kn7WkLqqshBQ4KIPnXFY6f8vD6N5b6ydAVRD+uOpu2CjzHmtZBDI0QOjPAJ0FQ3FDK/aY9KodrX
B1o8GlGGR+0DuwpER6grz64NJqWspbRSg65WPJVVcKlSbaAg7Bzgdwp3OACmVoZcBPZpyMngfjI9
nmi65xsqakgPaGKjBiSrbSh0bHvxwGvATk15K60Fhkvzw7sYpWgY0QFwOZtfKpZQbjJxUXXABgIU
IzXawyDwnaSmfmSZuyrHW/X6ki6+Heb3dUj5fH553uh6nhM1ELOHOn7Prac+fcGZWXkGXBwGWgLA
OgFytVBygHpeyscWzeWieuQSP9aM3EkGAPbaEP8fh5rl/wbLkiQCajYgXXxD6sHt2XNTyr6prITx
RXMN3jmgmsH5HImoDCDRLNi0QN8C7Wvg0gfptn/09cxujrXTb+tAvYNe7iRIQVM7OkF805moJ8lp
Vdj84sIiMcVNAg22hd+uRbWEtQAIB7Un3BaPgt0/dO/Rg3IvbaxN92i8R54FXZCVNV4WjTB18Nyw
R6FxDtb87NnTCV1EFQr1SJPHXgPtVIhBvEuPiR5tFDUMWmU8YuXsVL43u2hvtZNmDn+8vnUXSRB+
A7qqgHHpU7twXkISxToVI56pgQ5raoPD47csH+qhfACpPoCTmN8hD4PQwhpR4VJIQP8ETUHc4Utr
w6TU9ZgCWxZIXHF0mft9JG842v5sfAgZGIfXp7kI4JjmVI3AYou4uOe3NplsFJliygGLWeuGdXbQ
mvi9aqQ1Qtql6AN1KxFPLMidgsR0HgpKlpt9XjElSKwMa1fb8SjaeohCmdzDGpA6g1Kt7aNL2xfo
dQUdFXh/L26nUO5VQvopb4ZI49H8gIRX5MBSzK1ftRyy9U50DxUqR9yuRqQFPHo6vZMn08QmhyPh
fF1TXR2ycMRnLPQfQ1McsiTbdKS8b6F7C9vzxpbFwu7Q9pal8sYCxynTeWr3UrWr2LBP1jrNy6ft
7PfM4hYqaNJYVfg94p7eGdt0n6q2/Fq6k+XeGKQ+CvxrcgWXthYOD7IPIHQmaf3zL07reszg/K4E
Qipsa/5kwayghvjQn9/AoESgqgUMwmQ4eT5K27CyRFNXDjrhoUDNdTRaOynpf3BMwFJApRX1u6Uz
4iBUep+hFR8YA3Xy4TXRsXmMta90ab+aqFrjrafCsXV+Q4tlBEl3SnCP8Q7NoF8A3nglPRVryJjL
4+Dtg9c4HCvmnXerBpsDUm1KIInUiQoITCXPHQ0quhZdVCz+2XsOuw7Ejj8GmuPcirqo5aTHFkjY
LecPTP+4/vFXJvIpfPzlYUxjRSB6mimBnDwnOFRqHaY2hHCOUDNauY8vDwXOgTK9OxZ4urws1TjG
tRR0omAPSeVaYe4xMfEZb1eunourhoYUyHOIXACGnG9pM24QJaRcCSYj0z5B05OujLBsx04fRofM
FsLjZJgyOzWSPkhEpEwNQlDaHhpPOgwB2SrbeJPi0Q0LApiaqb64TTaVn5q2QJ01lPSCpThFyAkp
CDFZZNv6HJ4l6IVgZDVyw9rTEYNCu7Y7yNFIIPGLij28tfC+kXobnqqGDdng/4DO+/kLMDwqpZP8
4vwdyXOjVklTYBGiE+Tt3CgsflWUe9og7RKWAY00+EbR3kIMZJ+I0N4s4AiSazCWVRsJeh0iLAuG
NWjo580wPzO4qyZWEtCLC0aSyJnalhoSj/C7AX89KPVA20D6CXCSU/uQ6P8FV5l/wz/n0v38ddhp
/385SmGqahA7SZHvyPFbpeiQntQ33aC4UVf4hQmJrjbeXT+9/5+pGpgjHvOY7myjp20cZpmILSA9
tC/G4Cs+xO8DcxchIj0V35L7aAun3efuZtXk/PJs/zXydAS/zDbpx6a06lDBwwQqSBt90jyb4L/v
1Ra6+NVH/NgcxBfRrf4NGvmlzBKGmFPZF0n1QpPF0jIDKgZ4QgwABoZIttLER8HN4zSx9SH5Pozv
Ma9WIuWly/jLoHN1Y7APmaChlx70puoMEDhO2hzqZD+vf9GLowBYpeMWgzLAvMs8GlESRpGsBAxc
BNP6iDMUNtZ4DxfCow5EFYpMCl4Hi+ZnXvCqEkHJCiyooeIJbaNPuXLdrwwx73xmpZR2qtEqgV4W
PjQyN7200kdaYNARfDALWM9PrrNL7YRQjs1IiWolaGE9xvbNU3SbniI3doTvIh50qQvjI0+2YTrh
Fm54X65cZxe+1Nnws+POBblnI6BgAaWtTwCf6lWo1Qlr3Ku1YWZZP8t7KclB7g9GWjsS6+0qejGN
tcbNhTcTyJTYd8BQovk+x4Rpkqp0pok0YGwjN4cIRS+q20LXnLAobcx0Ze0uBA9osYA8AF42Lq85
lbwbxExqRDxlWBXdd/xbUlc2aqxyFO86mUK59v36qVq4t8CtbboPtKlHBIjBHJlUU43i/RDxoARf
od2Vm+LZ+g4HZlzQ4RpEUl7u/QkiiYwaZGSgZOezY8lICmrSGhsTgpOVKxzkU/ltkg7Pg3QTHgy0
4l2+FZ5GR43t4l526Um8oc7aRbgMk+e/Qz4P0V2XK0KS43cAe+frFfyw+l8QFbYjTXNIHjopmq4a
F9dOvnhp/sjwQDkC4hhJ2KxMlpmQJ5AMpQpwNXmKWrpqlt3l6laFHCYuf68i9U8zy/eygsqHsUut
Q8hiW2Y/zfJNzd4SVIRz/p0DPCVpOwLWEN4JTqv9GtEBVzJwYiH2rt9WwxEOZwhd9FT2AQzR7Tz6
ppJuGxe9XTYgMYx3lHwT6UT0TLbA7gA1h/DQj3baPIsj31I58YcIHkamaJtMd7UCjg3jLw5xWQLZ
mqb9STXUni0fzCXbrH7CtUWviY2xC+Mpoo3LinsIz9cQKCbHatw0fAAQR9sNRrZJ6lPLDgmZfpxh
9yNkQJCKVYroKMO9JL3pLMgT1VWhRCIoT3r5oMpvGsQsqZ75ABf7iZnASwzmLkoJrVlA4PsBBB9l
ozBry6FsmZf9g1iI26ZVnsSqtVkH4Q8GRa8WihhxinkA1pI7qax5TZjtUqmBX8loU+0+am+yAf+A
KDoVEv4OqaMi/FQH0JZQjuexD8VDr8OzKfqQu2crgurw+Ax/PlfI4Ig85NATvenh3SOM3Mna17HZ
UytyzQ7SuzFew6TwDE5dxXxKursQksMmT54E+qsUvUnBOAEgWzISu9WeIZVb1rVdtPFGbGBaARJI
Y34n4OsD8ecwXbSN7rsFILUJQfOGq0gVP3oTwqWKeIxq+r3j8ZbplSNaDypEzAwB0Ov0wYBNBPLd
HJEyheXRAMVuC++zvIUmsvFjTGBw0eR3OZE9IbrjBEsyDLaUi5u06LDSFgQ2qd3Dc2gwP6q29Tpt
3EK5u9a5r6AFIQBVGIEA1P4QlMgPxdKLslcrg9dlmnpiDdVR1GWYsNHE4iCVz40Fe8gKCqYaOTSC
tleSyBfwHACC5REi9TAByXwL00OtA89VstfgpAEvmEODz6g3madBWFRpmJdZxb4GlhxNf7sYYz8p
yi2Kf3YvvGqwFY0U6I3ybGexXQY7IxmWMU1ZPQgSdcYuejLUditChrRuYVmOsBM2Tlq/9fnJJJWt
Q5MQGkROaAI0GepulgpuE+k7+KWBXg9RZdQqOTyebrrMJe1oh7oKxW/phNOgUfDrwFdgyeBrneal
ISysusju8taGU1cgFO8ZByENFMc6rU6Z/BJPeZPyGonTvwFtao4qQKUYx9RqXzujxflJ+ImpituI
T0WSe1YJwek+90J+w1Xo+HaSN8B5TLQCQRyxtUrXMBq3SWDzFuW+NBq20ed2CSh8IW/bBp4kFve5
qm/aLPcKU9gA7GInkeDEpQQpOmjJgkYskedcl21rEHcJ0b24eA3THyUDoxpRpLd+hHBEgambQ8kH
EaFMG6cvKAk4qVLurN419V0hfWfVS1Vld7Go2YTWj1p2U5cxZLRjPza+9+Wd1b5bsJvCdD9dEEPL
5h2Q5tqvATtYzYVDBsSWpIDpAa/A9K3pbrTiKeUwLzXuSq7tpLiz2/SG57uqepfHN6N+l+PXagx0
SP+L1seIKMPoYz499SADZPZumxy7RnCZsWfIIQUC8nKm3Q0Q8y3197aC+UIaehCmRqzdlFBPNLvw
xhI+OgUSh6q6CcsHQ2Mbw3yIUu5IpHLicM0L4kKZGka8qJ4CaDCx0ObXMuT0U8EcIGWr3Y6+4Y9b
7H63gbgP6vF4N6wxs1bHm+VsWqynJcyQIJ2LNEB1mo30jK3gMAhkI478XKXDXrwJv8xvlrxpMQlF
lKIrdCBaFzZkR7YPd/BhculRPejbyFst/C/TxfMVnTKvL88y+Nko1qBgxEnxU/M1VCSyW76dxE1D
u9+AydTdrC3r2ixnpRBDzjpAmzBmpZa+CF0gvtaeWtDRp/zty0ZZPL4s0MB6AR8u2en7+Ma6qZ9C
V3XhTuCEdral++Rk7dbmpUwJ0nkh4XzUWSJD6jAWi2l7ToupHIZ950nI4sy9dOgnNXEn2sMrxYW5
lpd6CJeQPdnoCEnAOg0wgcALONmmfrdddeJY5s/4YUibATBB4wFF8vOvLJhZEXFA7QN1o73AqVYx
txX30m28Tx30tWKbPYLHMkReYjnRTbZvVvJ3cPCXS6OpoIJN/JFJrGHah1/2WRXFeabGIjpp4slq
NDtXiztL+VbDP08b/bEHs1LZ9c1eRCG+ATAc8HEUJUYbD6XjqP80zNFToPKdC7/G6KmpOxdSB44p
RHZfB333LiK6Z8hHTGK44FI9SfrPIjuWzTcZlI7MqJxK7e1Eb/weyJChZ/YkP6VPCUHdulQFMFuM
482QZN7IjO10k+AOg2fhT6MNpAz2fSyB48KUYoRqkHLFNxtua7G2kZMKrljfC+NUWbU9gvxH252u
DIEmjA7682Jy5KC2l/pdN7l0oL9dFKeYfzfUuzC7YQlItNJ7IaQHmDcHaT1M3ExbHp6E6jBRCk04
WLVqfxLqNsHt2t2XkbitS9mrxKcYy2hVfBM2qlfCBtJof7RJgt45hC+qd9K/c/0lH14yDin3UvCs
qLNrI3fD4qmMH3MJYFSYr1E4dJGO+okcflAAI7g0uBQIFiJu+MCdqAf/HnyxVNqF4HJKcv3dZEcF
vDwR1j+6nu0j6yHNsLN7Xy4eUwPny9gLjDwLVXLIJfE15mCXS1Bdh+GBwOlDJ2S2DssgcYhcndIg
qoobq8L1DvYb+ItOmRwUSXVz9VeGjlEatl6ZoPGaULdqIegGNX5ROjQcYpXizxL5qEl3Eu4rqkg2
HIkcmD4MeXiTEd1JuXxnAXdDkmczDr0EKM0qC/dTQk+zpzHtnRAM+E56lLW3djAAGn8GOt+vja2k
H1Nz25qg5kO0nRmmlw7wioMwcflCDQ1pn+pRvFeE8SaGby6askYHPfPEG/DQrhu+gj3/pAfO4gra
0tMJhq3UBJY4PzxNXhu0GC3sdAoV3iHy46jdJRxQMUBih+GtKi07bPyGhfhYd1CocHr2XY0eSb6f
TDOVD9R1bHNrCc/kFyxTkv4ZiI4Ufis0Ae3DbB8GwjeZgg2PFVO5V5cH2txK2TPtH4n1IfWPFY82
cgebyrq8iyJQlkpITQI7rrPeazOn6SCHIZ2ATNg0WuPhsPu06Z6AVIEraOoRku4h73/D4JphiTSz
GZG8cXw1EsUVYCWl9xOgnrwJeOzVTDs0rJjUqOzYPI3jU5aNUB/VJ7nZ7wrjdzSu4WoZw6BX9PU6
hfkGRGGR7xkPUXlTV+EmAQ6pJXSvELKTq9rX4aBidTW0FVSnFXCp6bAAbjP3v+ocGvGEJTzQmBcK
HE4dkUPXUCBTkrD4ehOGCU0mFDDmz1ur7OOhq4c6CLkBYn6Pb5R7UZ3btHi6Xra4cJlr8Lb850iz
B3wSopPCNIyk08Fuql8NjG6ptiadsTaf2WUi1SZT8RDCKALMIgTBzauAEcXpUKe4Pp9L1zgmBMAO
hAQBiFBmF6piRqUZQxk2QAg24U8yJWA5pItKN95ZG6D5tgB5bdauywv5yVT4AVjRAkpoAeNiZTOm
5RjWQUXwkdgzlV6uz0u5cB9PxxnQGdNCQXUOfNKEqEm6MONBlNWPGU/cHvSugvAHo3+TtIPEJNfo
LDetfmTZ4PGkBkGZ3dSC6cRjAXY9onzUf1Oq5FVLJBCWB6fRPzKgikCF9zNJduX+nZXhnkOUuVcF
L5TVbS36PSyC4vCtVZ5JW/tZwvyyhS2YGG9iAS/r65O88PGAKAfz+/Pah7DvLJlVBjx+KHobAV78
hx4KroqPsPmA90e/j44hSigwFQw99/qwy8okRgV8DSo2UEdHtfA8VgpSXhIajTG60/CwhG9kJw6e
VMO9GDGHNOrm+nAXngjn402b6UtiU0sWAPMSZll+6HvcJ2Qrbfk2+0ZHGLnI9noTbXnIpwEnhX40
rJdiYcoIKn0jazEaKXzb5SBfdOJNrX+7Pq/lKBBGlNHdR9ASrYXIgTrqbaqFShxEcKfWcT+nwo+h
X+MgXgBJnA8zi1gImLlYGRhG3Jc/ONwVMhfCwo7hiH5e2O1mvci5PNyTIQhiJKQtNWmBiknbliti
0qZAxRQbERQkQ8xXdv7ydGMIMHvR4kGTdVE8BqAAluglTYOyRkFOLrxGsVBfKey6l1Dwe/pDPfy/
3/r/Ie+gmWQD6NP13/8X//+NFUMVk4jP/u/fA/QIWc0++P9Of+2f/9n5X/r7bfFOH3j1/s6DH8X8
vzz7i/j3fx/f/cF/nP0fj/KYD6fmvRru3+sm45+D4JdO/+W/+4d/ef/8Vx6H4v1vv72xhvLpXyNI
8X77/Y92v/72m4kN8d9f//nf/+z4I8df86t3+hb9ZVog+l7HP+Z/8/1Hzf/2m4CmwV+B4gcHEzK9
eH1MKI/u/R9/pKl/RZwAiFoC7G1qof32F8qQzeCvGX+dLCnwYpr848EB0HER1qz5/DPZ+Cu6+MCl
4N8E2gbOK7/98SvPPte/Pt9fKMqELKa8/ttv5zfqJI4LpzJAh6eRYEM5R6FA6aMImViCA6PrW00D
Zgo+zTHPt9Ia93x24JZDzQ4cSRPGwCaQT2HQab65n9BZfAvSL5zCB1vYMFe4WysynMeS5ZizkFxW
ali0JZdPSRne0A6SkeVmJKXz5dP/vqhfF3F23/wxDET7wakGbHyOsSk5+pdFm8mnSStcOkxvb1Qg
PXgj38L9zsl9/k5WFcrPz/o/BsVOAHAEcLelQUwNJJ9eGEQ/DeKrOOgbpWJuan7UYuFpEvdNbeUt
MHMuWw44+4ApkbSMtKZ2ghr/rv8Fb6zEF47w5LiDtvSu9eh9+Cx0tvosvHa27q2s8ble23L02afs
M7SHysrQTl2tu13d+XGauKyqdqwR8WyOQHSukUULfi8PK9/30i76utKzi1bswzKzIJdwinUTrQOG
NkPukapaCd6AF53l68s5Tj/ky41eUolQoRC0U0TaGM2jbIv0yW6aGmJafkbuU5hQi+TFLOu7OKeT
jgok1GXUubNTbrR7tUepUAziGg2IUjh0HQQgEzzEqrva6P2xGLd0DHoS7cQWhox57Mlh/JCP1AU3
dG8ZLSzhCQQaiVdA0QPtjP2gKI4B1nalfwfFCuLEsst1GMKnw20tWgcLfRD6QSJtZ0SWDdNNRY9v
ByvdESt9YA3aoyixb5JccbvwPcTTx+yMfWEpNuBUu04dvAhmbn0Nse3sZ4USe5K+dvDpruCRlUkI
B8NDGcK/DLmT7JTyk16A2r0nIEYqSEnNQQpKRXkyKfV0C6bNKZwIUv2ZxiiVsMKOpGMetg4dMo9o
3V2kybaMf0uEmrIkVlu5G2wruYVgzUsinHh400uKHRUvYrep4DEAWiJQm7IrNNa3kAHBWZWezqB0
W0p7jgaXof2M8C/rBSQKhdtE1tAFctVGPhgFc1u1smMLHucUmtqJDVUnSIjj6V/3diM/Ezgu4g8F
0XCgG+PUwg9a6vdKddRaVBsg35md2PgC/lUBTtRIA66WhzLhm8JItkb7AbKPRwGOTgizZeAf6wpN
oATfC6RtSiOImKu+rqV2WsCMs9XuRG1wFBwZxokrqaLNFb4de+Z01g9dgtefqTlagX+2oV6lbDor
AqoS/HmpQ+dHf5KaD8i6gw5R1ZvSamGvymwLOnYStOx1qXW0vtqTuneUgh6ILOHLEo91gHiVWC+r
8Dva3otdCHv5X1HzrUnua0VwOrTmcmiNM1mGu224MZJTL5DvWSWA7Gl4Mezk6mabognIwPhJYrSD
xS2TFWcACMTgvqiFAdF6KF3FjiEL2DfMSUZgKVAcMmTjaQQpKS1g4Ri90wyaA1ECpQdoqqgDpouy
BcS3k+xxsPZF1zgUglV8ABSjFb/XbfQ8IIxWHTZ20t8UkeC1quTQnG4anPcSFqREqja5AFhx3h4I
Fq1PpvJeuxdizFrM0bO7a0d86OEtGjTHiIzdaH5QgQfgteAD7QsFKqWm5iYVpFeS4RtVerfuUF0C
3vBkwUXbYKYjVKJfdOh7QwGlVLvnSIZDcclRlwRtBJ34cHjKxsrOJ9YRG7fxQF0N9Eqj+1El8ApD
ry9nBdomN1r6hHjijnB6tIZiJS6eJ7S/hyuoK4KygDQdXJPzcEU1o+uVRNJOInTDZXjCGmW6vR72
L4ZeQDomR7spJZqF3gqip7DP07VTon7T2Y+iua/Ix/UhLiYmUKf65xizaZQtr8G+nW4WR/KzO+qT
k+CEh94hd7It2qFhR2tPt+mq/Fdh5o+V+9eQU1r2JdBbJTrqQzloJ6jVDZ7uJH7x03JAo/tGPbpZ
MzO6kOSB3AlxjKmOh6fV7DksJXGkM6HVTqbeeZw/sxTWmmMJjKN3fSkvbAgMBKIlUlMwLueldj2q
MxitqtoJEvpQEbw14rfrA3yWXWYLdzbCbOGUlgz5WGIEM1BhBEXd/rnZmDugc4PsJ+pcr5afAThh
G4kTb+rP9pwGZawn9SZK3fYpOjVb9V7wEd2u/7AL+/Tsd82WuNThphAVOAplirPfmraof4xsDfs0
Awdh3+CtAC6rMQEK5aV5bFUaVRqrA+zho2dt0J0xyjYcbmXcUjxB6r2OJm5iAUCbKJ6G6sv1SV4Y
HvBZBb4MeDTA1X1eV4kgWgArO1E5qZv8PvdaVMPC20lYOfLWKmHyYtNCse3rWFP6++WIiEXMEqoz
5SRvIGSzASZpE+7g1uuU8KfCtef3qHLoW2q/ocBsgx61F9xogyruSgRa+x2zliESP5waDXOG753N
m6Nm/Swl7ihKuxJNzzFQ07f9OmEIvZxPOK5SMDxRIjjBZhNPsMJXJ3O4/IXoaAJwcytVd1GurEWi
69OTPrtnX5a5HRND7dNEOeE+gZ0fy/a9xHd5/CFJGZQ6hbdejrywHQC2gEU1bMSLPgwKofH+H2lf
1hw3rjT7ixhBgvsr117F1mZJfmHIss0N3Hf++pvUfHfcDfVpnJkTMTEvjlA1QKCqUJWVaUJGeO3z
jzKPR+jLXWI2gnlnpJKgR7mOHdeV2CL5D03+PY+/OUf5i6tijKyp+Nm69YiQShYG+X7tr0uOuq/t
8KS7iz07aEhA4lLmzKJ/DTOMRSaUQZicKFGKZaUH6KwBp4EXYmZDhfY1flh1nyOPB8j8+i5lTK47
fb5IEzo4TYE7lHybXQDcNiFo6QXEGXUH1NSWgoCf2rybyztR67+fGW0MjH/p8iTfQ0gUrAF3U1H5
UVQ4GeXR7OhfwiizPsbrqiVt4grA1vtE7QV3puh7Zm8ZSG6MVBztyDA3Wqs85iZGhZJl2Oti/dZo
3fdeh4gP6o9vQ4JMrRPNxi4r+Qm0aHZUyn6UF5hGEAYQsPTyuzkvd2U5PpVZ5Cw1UtG5tZriMSZI
udp5I4UpRgSGjVLPr3oOCGo9V35aywQpr+7LNQiRm+YYJ9RuyYeQxPakPmoidUNMxnXygOec4tCJ
oN36wxj3Mrq0CqBJwgSFWSR366RCk+7EGF2pPnnO6zHI1+pkgpn+iQIrBmU8PBkXm6jVPQZLvZpA
o4xMjrIQkLT/6Jv0TqecIMy7n4xnHpOJmEWNg9yBaEAzWzdLZneseQNSPDOM421zRekybZHvUahF
9x0dP0BC+srkRG5mMOGL32Xx34kYlqjLrstx4idi2CLo0InV2okL5OBR63ZKaUnfACry+IMxnDV+
Btyzu0LCSKvkCF7I6H6gNT/OL033nePpLvEPX9fHuFMzCwttkuAEQmi3QOXNAbvOfvQ0L93xZoh5
y2GcajcA6N6iWX7fox4DORqrALe8YXDToPXvXGSBn/ce1cpVtERDm+7SxSRJJo9da/xVb1vWyv0q
d4HHoA+AcobOBw9f8x8OyR+LjFMbw7DXWpOgkAjnLTnmC0aE1rrXB5otIYp8nd08hw/qtudV9Jnp
rf//+f5YZnycMCSSVGJoGYEqPmGEtLFEt4VDtQWb/gY9+AFKnV7uxPcVvus9utw/b5+f69/0j33m
tqPnOhZ9YZL7JP+FKU+LGIUtda37v1lhLrukVXhzY4PvawFEaRJkhYwEdQnOXbge9P9eC4vN0jO9
kXISwop0j7e3VyU8Oh2eBaZtXE0NqrIQq70XR9nCUL8jEN27vVVM3+/LifiMimdOY5yKOqOlQPBe
BccRTn97jCBK5Aw2iugeik3/vHR/ed/Y2S1wuRVRkcBi9q13dS/ZGQK4+3zl1HtIl+wB4LLRMp84
6+Tt5frvZ+tMewT3qMPXat36fRW1gaghCstAXYZWtcPYb8S95+tluuFYdMaxDHMvtXIDk/PK0THn
AKpHVpHVtonP2XU959T/hwTtz4Fk3AqYHWNzxnzOfe2iHhn6ECJs/GkPhOxgTy7Uhp+7YynY/Yan
G8m51SxLF7BkRTdKMFzKO7XTf0F2AHRz/TPnE3Ictc44j5EqKRkLmGkcydMQe4bFGfbokGPgtPFj
UGlwCLrWDbv1ARk/Qrq5r8cZBkf6uzJRL50OOQh3EsJTQedsoMG81sJMTZVSgMMC9wjGHxYLFHlU
4ZUV/sOj4e8DwvbnhF4QwSOESDd4+V1/twCriToGmkr++lLJ0dTN/Pg7783LO5drL/T86jXiOKNl
idWtQae9U/coMte/pg5RFv0IR3RC4mJ2xdzyRtU4F9BgMghTqAtZXO/8UAwo4gQqOA6XV1F9TuVH
ztnkfcEv7iUbiyLH1ipT/45+ujsuwq9GOzQ9KsuVAJzlnWn2Lmou9sozQBLtRU2AYteoLaMjcPvX
8MI8WzqTGjXSFnNduKe5jQMSOz/J9k/hW37UTp31FwVMeq/0d4/jnjd+xf3ejB/qhSUHwR72Yt6B
O2OnuPqLNm5DxwQAXALMzlf2zTF0eU299frfuK0Gk9vQxExzgHPJPaWD15LKwbvfEmLMVOSjE+qV
bzb/uKB8GcoMxiOJQrgYUYt0Sja24fhWK7GbqdX29te8GrkwMoiSK6RqVI3xQpiEJVFk4F0qJ4aV
tdTJQt6BYcis/y8L+GODzWXQbKFpaNSokgRrRpq5aoqJBEwlHorduJm4nmj9zV++1Zk9JrMptaRO
oeUHh5eVwH2hJabUmzEBX3mB0WmgXi0tUx/CqNkNBcjgony0iDq/jLTyi7zdxMp8Wqj0LMfidqF4
3ZrK6+1NZ0gGvu4I47TmvtMLDSQ9eMgZaIz6stf7ww80iXdgirWTQ+806CtZ4Uvi8XAGVw/y2eYw
bite5EztComAOvl9SkXgvh+MMLHASONKydYYW4ez1nUtt74G47x0EEFGnbkQVEdHl7i1P2zmk+yv
UVU98ZIFznFmsyLwyaTxhJ3FNX0OMVI+NjyuUmZC+uu3YxxQokViKeJCIacdXQwsYU3rrEJ/T73y
CIl3UIgfQBBwkiP7PuGqRvIWyPgh0yhjYBVF5LcUxZjFLuGCbn8wngXG7YRzJqsY0SD3U7el6CKm
Xe7dtnA1cp4dQcbnGEq0yF2B0w8OYRsq61YVbpcVo4HUR2xF97a1q8HzjzU2/YHu5aBoiU7ue/2x
kTIM57YWfCsnKipXFrVik3R0rwDC/YJnm8cpiwtJE+5rUCHnaHtboEkPAbmPc5v2BIyeRgOR6lJO
wdSPul8OnPNoKK2VL5Gbp2sFIkshzJjFd6THbJ9O1t59rO1TNc/dScOzZZKVU0Y6m8y7XJ+dWtIs
PXuqe5T4y589Ia4ZhpKlEsxeilN6NAoDBQZo10sNBN/ryZVCqI+V4A2wACLurajKJidUxt5KpO7Y
J1nrkD4sHCilzHaeNk99yhs5unK2LjaJuTtGrkyYkMiF+7zOVavpwrtKEDmEn+SKw7kwwlwRidK2
lkgn3EOo+gkZgj3+Mu/aO3mf7DFluSInp88XC4DCWYX9sNNjhv/5t4/dtXwYyNpVSRAkUKCUWffi
7E1o5m0FGaWSBhMIRPr5WD1mfuP2h0XaUBQMwAPe79N/qLv16Z0urK634dxqOA6xALRtECuljia+
uJEw3D1jIL3MMGWcxIGuawcpozhbnLbBlchyYZr5uFKhVRkdCxpker9tYoSvRnd1AyOiUDswhtbR
+FRq1771+SYz3xrnOEeFFzaloDsICiqhoQOFYFDRgNIU3SCeL+GtkXGOalmmeVbGNBhBPUMXwRHk
TaU8iKG5qcRlmwNnkpb9m6TTe7zJvbgED0gfzS+KhNkZtQNqcZaNoBPMtyUr3KVBDMmV3z1KZ3ab
0l0hib+EdB+Gx5lE+1RuvV5MtxDLtDIq3PVF9T5jNF7TMc4BchYFD/0pdmbgnNR0AHRmHbpZvg1a
p8LD4Rfkw8dcSlbRZ5tQKr4rRnInxfLHCEZ/3MFGr52yAHgGI+jQG7fA8OeQGgfTLDYGYCOc+8D7
VIzXH7oC3eIEn2rcGf60XTbGQUM7VMaQKB///bX7Dg2vs4PB5pwdpvyMpcXtE7QsqKc3HaPmYac5
EVxg2ABiprReA1GvtuttNfZVOmM0TrFNIHlMObeXDtMC2WKNc2Gl+Gp1Htkri8ewfJRRjvGt1Fbz
7bwO95ixb0Td96oLjP5VXnjB8koye7EQJpkNB9KZuNHhPYKLrQmtu1TdkWo9iAtUa0l/Sdnszybd
cL7Wlah5YXb9mmd+REEUM4Qmp8EAqV07jBI3VhVrmCOnxjBchqyVdg/IJK22LSAzqYDj+ESaN2HN
tv9FBL/4LUzK2vTZpOcCTk49NhDgyTD6VzsVQHqcNXNOqM547NKUq4zU6wlFZqd7rb1Ygt3tyu3k
Y9yUt8NXmh0Xq2I8dZWkYkV07HCDDytoyIQw1Z8BmBZmdAMBVjcbPtrqaUEhW44Bvrm9WHmt+jBp
+YV5xlvrSd2mcY0Lkm5DdCF3rZU6zUv3uGxU6Db4JJCPOoDOEGT11yYFeP/NR/nVDCr0YRtLuMdw
t8+r3vLOOuPN666B3pC0hkxzhy6l1Uyy3ZEJ44evlQnqwRkVQKPnVVfW4/N1J0AAoQIbBoU4xiox
QLAmlqWAhF60K4CqYi9DiqD78abx+QPQ1yoY2Pk/9pgYMgi1aNS6Ea79/NIS5acqRjU1cgUohFBM
lOsbge4Mz9hXPpfd7voR/2ObccLpMLRVk+LQrQAyweqhXQ3x9Z26AzzF52qtX/+ef1v7PINnTgSY
3U4MQYQYKN9FaTdNjyDmEF3qhFuo0KPRndvgkSkVN48dAIKeKnvc8J67vJ/AuM+h7Vq5y7DZTbsb
euItLUYkgRzt5NoNa6BH0Tsfopfbl+tamnv2hT9H4M/WXY6hqoQj1j11ho1UHRC2n7ctXKsgnB8i
mfFVkKgWu7HCulYcf1j4yzYBJGCT62g9JMdhJ3o6tBW3QCALEy4xLxHirZBxXkamqnNE1hUqmlUl
BOyWnFRrvXU3bqXM+Cc8sfVS7mGhAbVpUiMED9th6O1ICASekAXvkDAeQJzIqIsUm1mls6tLvScV
mR8B7QrpOXCE1m5UpHaucB4q6wpurZDxA0odJwXw8DSYobIC8KiFEq/XC0DWcjoNvI/FXPpSodk0
IeUPchl+BnOQwvjvgtnfN11hegxVb1ZJImItYG3b6PtoN5Ft585OG4ybot9yDj/HY7OToe2gociz
WjMmzReal5a+94MEIDG12oQ4mtRYpEMpBlxQWQ1GrN/RMnGO5yfW4sbXU1ZPe3bHwaHQCjPBb+h3
1TbfRLtiX27TPT+VvQZlPL/qCpP+hEubU0nA54sPxbY71XbsLHe635/+C6YTzlFRGLcCQF0Vxpjm
CMjktgDOWXluAf2z6SMH1QHqLS7oDlxuyfbqZYcqrQzqVxCeEuaEmkIsYrwdSywmdTNokbUovY1Q
jXHf2l4qXkX66n3/Y46NS3HYg4O7hDlJDzC+YmvRLlQ+FjF1syWygVYFdL77N5fwzCYTiIQQwO1C
wQBHg3HKVsbTK+UWvq/mdGc2mDOpNvpgQizzr+hu7qeNuC0x/v1fRParNxBj2RjqMmVD+mz8n51+
va/6LBTKIpCLxB+aZUtC+RGK37Yp9b9qjA8IkmFRjEPQCBxnoejmMliyQCdw2xNcPTerHpCB3gWo
AxjHXXWdHC1JVgSC9C2SNGcSJ0hUZZtmIg+gtOLkzF/HyvCoBH4WjN4qqjpfQOMJyHS6SBvzoHpN
ahv8ZOBNMamdnmI8FXK/dgRpBxiRDLKnJ/FQ2YDX+bcXzP0JTFgUUb4rpzwvgnrAiGy0Navclkli
Y/7f7fH40tNuv8qVSj9IgSesiccSfdLbzFri5UCF2FO6R60d7QV0ard/2hryWYd4vjnMt9D6lpp1
gs2Jwuk5A+dGLSvPNSjXbpu55qHOzTBRMzIESrqKFvD9mz5WnEr6N6iVdTISKGdIcmvg1r507aOE
xm6pKzmCmbKDYLyb+cZB8tf+InoWW154/vx7zM6d22PdUakkUSXlkD+ZIgXk+wsSUhCppOOx7GuH
lOJmkRJHUt/HAfQthnqIxdgKQxCExL8msI6Zqd1GGOmqMQ8FJsV6flbiu6L4XgCnsRSiZSqCH3bG
HUblgzDvO0irqpxvfw3oc7EExrvFEfLpOVbzAKk13YI6UbBA3uQqjoTatQvMF5eU6/NZdmvXGGcH
JhkIObYkD0pX3Gk7cyts8hfZIusX24kY7rS0wPRjT3uK3GZj3oHNzpPczGtfiufkx+1DeQ10d7F+
JkbHkTSrSj0sQSosvtxNm1GanyvNfKYS2PvEt3XkTWjDwwiWJSX8sQy4gSBKGub2JC2TDQe3oVyW
W3m9cre2iInmg2YK6whKHrQaaBbi0a7ostW6b1Mz2LmMrqdxCuVoF83VCZh+a6Z+1ZqQGz3pQIkU
irpZzMEtlfKuhuhwW701IxQsR83pAKig43NuJLs5nz5irXZlE5S2ZrLPp8WTIsDz5+ZuoOU9YL2b
glb7qtN8Qzf+uf+/2HbmGYIJFFGeQhy7DCNtYjr6rTQ8gBcnNoK44tXWr+TrhoEoo64xD/KIjIOT
E60RlS6HahaJ3F4c/FkDNpuAdFCN/0U+fWGL8XLFqM1qQpolaAzj19S0vrlCg8xuP7TtPq/B94jp
cF1Ere0w979uH2ZGT+yzh3BhnPF/yPLzqoPqdaCIE6ZSQXYvzlau625LEq+U242AsVNNrixqSCjw
R3Yqan4jyndhGMRTv5X1fV5UViPcDXrr5Fm3qVSwcPUHNeOSHV6JOme/FfkI46uzXtHKDL6z0rvj
Mg73M67RvJRguZ3AYKVBkH2j0IcO/F6kfJ1HCaPB+q5HYakeTrf37RrO4eK3ME4QJF5jNUvYt84b
3RnsdUjATpigRQkNQxrb/9Ea4/9KImWShOsWTC1013XFk3Jjl+rZthu9Mmpt0Bo1Pd56k7npteR7
KPFwZbfvAzL3y61XaITWaonlhnJpteSVws11GKYbOJfhSrZ+sa2MFwsrkyKzmfJgFdOtfW2r+hoo
pnmTjryTxPgS0mHq0ixxkmZVA23WcymT0yzx2Jp4Vpj8TVpAG102q9RZBs3qeZ+1xsEUOeDha1ni
xZYxrqoQSVsUcl2gzPeXUIPgrZsnbQR7ZVIkDhpzPmqr/0XnxVxd05eg87ebRAP08li0SpwVZGmK
oInifdd8X6B9ghKrNRjAqQL5reiJu6SKVZsIiUkFfVdlYzYYpz+hHG2hP2XJi+ZqSHlyTfK1CsPv
8Xdt0UEYDHXRLhDpzmz2knlsKgFz4JqVdsG85j5d6ub9WzSX1hyaeKzmD4aUeAZFA7h8UVWQItcb
OQN53rLDeI1jZsJjKVebCo24vl17dREoimMQvv4QRERpCo5jkAXi9+R5sxGiGtEanHHNYZpkr6zA
rWx8mxcMa7bowmXOomRvRZ84mobhDOHXNL1rWQrCtgX/urgGuPjKLN7mXe6M2VvSqj7NxMdi6hwy
HqEH5Sqq4GrzCUxrmGXbkqX2MF3p6jUme9PcozO0dyUDQ0PSfVphBgebJ4HiTQilfQtabY5vuXJK
TUQ5sNeL4IRRWIifMEAiKTMUkJw64CsGW0EwYyRr6QDdbtzsKbLHDkMmvFoto071GXguzDKXYxBL
XDhVpkE0u5Vqg9eXEmuFU9e+AHriHd6Zs1M6icOzfOXMXhhm7ksrKrnajzoNRKjo5Jg+r8C43YAb
uQYPcbEAHcXT7bmWMV+YZK7JVCogvIAwaRBvx9+qt17N+ST56fsnfb6tPt3+pFec6IU5JqY3KCCB
WB/mCrAr12V87IrGbWXitbRHapgfzUn06qlzb5v9LNMy3sA0lZXkCWPWEChi7GoYYJMhqDI+6On3
Pj1JIHeajc4z6xCNcm2TDaXbJveYFKssVHyf0qx4Lgz5tW/1t7yb8csaDJdiVEWcSq+doDg+9QnY
FJrvXYfq/VyGTxUtbbFRvmXVYx0NH8DB7HNwcYvZbhnf+uKnmn7U1XHJTnMTbW6vjjk24LJZJXog
CfgX/x47bFA2uibJvUYepq48jF14kMz7WDOcGYwOwkTvwFbBscjmGF9MMsEwx3BDSvpeClp3ciQH
E8aZa6JxhMEaL57s+Pn2Cnkxnvl8RRbJgi6IeRCDY7RbWnit1poj1V7z/NumGIWH/0s7QUoHrAzo
1BR2vrfP5GIuzSYPioH4IN04qeCjdIguPVDw/wokeRqz8Z6M1AbqwdJm8WFuE7+jkpeJag0I57Ih
jWI19fIzbcu3hGb7HtNW09yivRo7Zpo6asYbIb1yr6C9++dHM1mYkoH9eu5i5MpgXmz9zF+RjemO
1xm91q69sMMkW6kOOmga50vQSRBLUDpLEBo3XJIfxaQfx/B3WTRel82neCh2k2Eec7NTfaGPXyHr
YyGdtyMNXLI9ClZJP9rdSiYfVZi8zzAgjinmx2QGaAbtgbj8Uao5+OkHcN8H4QRqa6m0b39p5tqs
4+MXa2HOcDZVo5BnxRIIS2FHWbErxVfoiaEHUu5kMKroZuHftrj+RcYLXVhc491ZuTJUs06JpdUi
9cBYeyeEMaeZcw0WemGCjV1lnIGGslsw9Qo1UHEHFKolpEBtA6kx93aPzEQC+wHqy71kBka6wk50
qx7fxcnw8Wqy9Dk/JGb4Vs/kZ47acIgw/7/tAhPlxEpemllJcqRLkAjLQK7xdtvAlbThYg/WD3+2
zUucjp1QlEuQLc99Om1LegDohyNRdC1yXlhhfFKuhX1JQ+y0ckSpaQuyBUd1QWBrrbkBv9B0rf9y
bo+dutV6ZTKkAata8QHABPV+7vde896f/osU6EoJ/8IY84Y0jGE26vUYrf4E4nfuYC07xSvu9e3/
9K0+A83ZtxLLXGpmMUGaDlptFSkOqLwLWji3rVxrk2E9GnIAKMdCv4dZjzbopVIrGlK6KsWsOxoC
Zvo4z6VjjluqgfhkiEDTeqIGj6IM2pRXL/0f04xrzjJZGpcJ1S8VCh2G9K7oYCkS8u+z/GZkmj0O
hrOI5hMYxP0xB/SGNvbYd17fbgwM0KMN4PfZrxAyLIXpG1PnNUJQ6ltK7lSMt4cbkz71YE4FZ4Ct
DYmLqLwxu7chK6CaHVmCjuLQOOW7IoI8cZueoAH/rooxONaV30lJHiDcuU9IuxVjClVvSKyljZeK
Emb80xN4Dh/NsHcSNDBN/JsRq+6SEejfvE3qQxoue9PAuJNi/miGbxFA1Fpt+GVT2xV41NJqsVXQ
TSdSvRUMKKWUwHoIrV3omPoCtqca72qINlcpIBd4Mo1mv0lAeVuYuEDmfCeK5TaZXuNqcbT8e5/r
Tq2lD8I0WIYU+os4OmM/+VoYul0iHsXkp14QUISaVhKrXpcU29yQvEJIdmorOlVWg1JcDcSy98uE
+JkJxj/5kUyYkCwKz+iqR0EhxyiCfAP9Rkb1KMtgRhDJKmmzrZLFQ717OybatsUwF9RG8lSwh8m0
xaLz4zizhfIjlfdLdBRHsLvpnpz/RLC29K6zdaGGPsvblL6I1RbSMPiis5UlhRuNYJwdZeAdF2uC
ZkgUDwGYw9yGFN+m+SlC77+nzUvYx7vZqL5NSejVOR6Yt2/G6mzPQtKXRI4JSXqt6XHfGORBkBbP
mFFUqyEuAJxBjbvCLTuwoKMv5pjwZOpCRJHLkoey7aARGdtl3u1G7GjcTRBvKVqvzUWnzt/q5B1i
aKYJiuTB3NQEkklyEe0gcc7ZgKt+HNKOEEgDOShUZZlwlA7poJoNHl3EN3aFg+kXO7OBkHaAu7IT
h5epce0x0SnKMa2n1mgYfBZFDoWzbCBnZK/VpDpIuAO611Ln8+UxYUobRLB6QLUqmPsDEhxqZG7a
PRRhebh9kK7N44Fh9e99/Pz3M0++4PWqNZNJgwWuJkmSIDIm0NyJTew0Rjr+HNWfnWjMjpIJP8xl
10PHG+XjU5V9UBARVmW8lhXEU2qGslOIeIdRkPB2vOSDfbl8Zn3nP5OJBDkeZUWTGAD00IB20Lzu
KhzzKQe6NsQc0qzmTgaU4VyX/iQobpuXEDlSCl4V/2pt7Px3MGFhnkMwoxY4BhR+Dj1pS3w39/1z
DkqzzYThnfapeTB/y+/VrnzMHrkN3Gs5kgnGFoIZBQC32dLK2EdmbUZLjlOvg7ao3Wi76pS5QM37
EOnKtgDFlQMqxrx4f20eAU1rNDBAwqopX7R10zQPZ1Jg/2MZRcEJ6q3987AJm91kS7Z4gLKjo/CQ
u9c3+49RkynP68sMzT5IqwciaNAQ/QDgqt8xkWJB+dwfT/khJxZk6sTX5JSCmis+3r4bVzf7zDxz
5lKQkMXlAPN4kIAMEsp42TamhPOeuQbGO99akzlSxSRN4BLB1uL8avjv90oYHG7VO/Q/77E8895E
zbWzK9t46COeH13/+lkk+etinS2SeRoKQyiLY//pR6Ew5a/4VSiKHAS/2EWexGly8HaUebuppSFI
Wowd1ZofdRSMJLHS5v32V7uWuJ2dVJMJjWNC1LgzsSBQMnXgDam4HHjXY8HZnjHhcOi6KJILLKNz
RndxRp86sRMeOleyl2N15DZreNvGxLqlFsuu03BCJumgB6t0cuIajlp7JIjfRW8VVOVTRPCMMgGv
SJRKbtA9Cdrux1w/Txj8alPOu5dng4lyIhSjMdyGbzW0r2L5UBqAGjzePg7XPxZYx3UR9eiVLZ55
ViYzaEoHVKPHXe9GmwwzPuBVPqFu6ZFN6JqcgHrdU57ZY/atW0L0JVqsKd1iUuVjfWKWtmkjDQTF
6ZY4iceD016rfBugu/x7icw25o25GEOqwlH5wmvh0MexsPXj4EJS264Ui9pI0v63XdUY10xivB/U
BKtUA/31L5m4yjUC4qG455gOr4LFWyKr8KKKg7JA8xygTcjrWT2iALDnPtg3q80CAHoP8GQW8ESZ
2bz3L+f4Z2M1xjWLCPRj2+D9iVlIEHGulERgs9slvo7EjzwC9H/o/MjhIQyvnaGLejsTeTJ5GUu8
iZHLf5scdN5iqz6CTvikBdmTDPaj2J25zE9X7uKFTWatsiGntFZxT4yjEPSaBaLxl2mDx9IHSqeH
/qTsI6/+F9WYC6NM9OnnqZC7CEaFDRKqzTrebRzKV7SwADvPX1oetfuVAsmFPSYAhXqjT2qIje3a
e5E2ILWm8Za04FtDkwrseQKBnpgSHWKTx51/JSydtzLYXEYNYyRWYTQ+pBCdHVvJ0ug/T1cuLDCH
RovMlpZzPD7II3Ub/b6PC0suf9y++J9jTJf5AtTJJQOdvVW/WWQlAOJaMIeoNujD2Op2B7Bt09Qe
SHdfsyH9aU5RYelLSizFBPOjkpO91ouOEv/UltxulfSDisU7kWc0VkEdjgaHnGSbCRpATYQqM1nK
fSYafi5Kb2ndv/dj1Vo1GHta3D8RlXgNDIiY3IrkuzEndhQ90aEJDHo3F+CLoScg4LxUqPZl2z4D
5gZXnyQHUa7vQL2ROUq33APCIUGtlVB3TLE7EEqNpnpH5+xYDso2gQKcKlUbvVF+mZiyJsNP0oz7
xGj8RAa/dVU/GELxRJPCG7vmvklfqFChvhJ7rVj3QPV0ix0thq0m6OJArklOOk7A/Jz7Pdv+9SVO
pE/JEw2NA4kVoxfiGeQpoKsPsobYQ5gfpzT5VtPRpoocNEm5I4QC9FzOmqtD1FZGA5q2KAuoL0n0
0KJFXoCvQmoTuxdSCMwp0MEQbTAmZ+NbXDaOBvVdDephRDStEsyveOnJFO2C+UOqT436PjfuHJ2M
8VjjcNHqxyRTyxSHo0omu1KrJ7S00PCe7BpCgWN6F7ZbZXwrgA4zp+1EnqMQRIPkDiHSR8PF0+nK
Hx7daSgA5SMe8AtQkuprE4ebJAY3CwS8TMKDgLIT3n9toa6tMm+ibmAllwlBOXdlrU5EDmSo78mQ
AQG4LAqzTSeLxzAijopfVk7UoiX1JGLLY+nog6+E2VM5o/4u/9LzFQvX3s3AJMRj+GGCNz4rtrcv
GvviZX8mWzhWG0mOtQg/Uxj2xVYHWbfpQq5AQa3fV+3M474tV//w5Wj92ZfPSvZZJaBLO0Ht+04O
Rt08poYJ8NN+gIJUFpd2GGNkFfJL1SGmL3HLe1Z/er9btpngQ7sikhLaykGhk1eIXThDfpDH2NEz
0SZJtpvqqnbiZnwzpGyjqCW06SeglKpW/CDzkzEuBXBaOibzhTlx5hQMCJGsoz4jgvE2A2Y175/A
DbGb58dIDMFZ/QRNJG+omh9l/RAL1K3qQz6XdimNmI4VFyulBnWING4E3Rf7HU2BgVbL5QBvMNJD
NULbKHoQl0cq649CijQE8oGWIuVP80h0KwSn3yJs9fEH7UsUwL6V46+pPQ114Sna/TB/j0tiScOT
3hzS/Buqr0X8RPvj2lab9d5KlVcVI7IdvFFngvLZ6K1OGSw1hLNdcO1wa0b0qNOO2EUPhhlZfK2b
Erjf/jCplaXGYMYjQNDlbiqJlhbm7u2jeaX4qCqQGYVeogags8YEbVHu2yKUIQdBp9Cv+l/TXDki
GqltoW6ziSv/xSQm60W4MMfEbHVMp6xMEaBHWw/Sp/odpc6VSV53ycdQoGG6zphymcGYeP3F6vqr
zm5DDyhNkgilEMgmQLhC86RWsqOGhzrGXBLkLCoZ49+QYZ411VEbtLWh0VAO6oZAO/Kfbze01gxF
ktABwQ+7/CVKFQ65rGD9g6aBheMUzc/d2FoUUjhCmHK+Ldty+Vz3uTXmbVtqtDPaBdbkcvCWobXI
mLoyiHzVBW2EOYWs4r4mqZfGI6c48GXHIRcGeSYZJSYdKoqffvtsx9M5ARc8ZK+DUlRQXBZtmdvJ
/XKUGBPMye3HmkpaWCpBDAXXWtxJbemn5rfb34tt+ZmIKhcLYQ5s2NRJNhqI0ShRO7qKXAOS6V0C
epZB9HUwJcspyhI5tZdGgmbsB8c8k+N+Mc+cF+ieFGoChFBgmABqL/dh99TKHpZta81TnoE/1ac6
b81ffAKzZubYLCASaFuzUoK+sqfI1TRHD8o73Suc8ki2svGYNM5KrJE7fNLa9W9fBA/GNvPCn9Sl
V0PwWQRUBZYGxBe9HWsv4UItzs7yTij7tJ+jAUAASQ5AM45x2cJD+gVvv+mdxSUb5MIjF1e6/slb
a2OSFcjpzGpXF0owrtQ/BJgmwTEwzT6EkW3UuyadbM4i1ztwwyI7T5JFS5RAAGtFGWCGnoCQTwe7
krDqAJela7bv/WI+T0jfawmwzFAM4C42Vcwj7Ofs9SdFx5k3KMg0TouKU1xjpWregGuD4284zoCd
s26IPMWZDn8jhKZdtJhCRpO5njn1IJ4VxuWISkvE9v+R9mW7jSPLtl+UAOfhlaNkWZY8V/mFKNtV
ZHIek8PX30Xvc9pyWqW8+zTQQHfDgII5RUZGrFgrxcGIavB5IX8LnLfXGyJ2bx5Bwp96vqV7UKtU
VurCRg4oOYJz46l9h2LZFh5gix47l+jOelEihNAfdKSFxKeQz2N/+wLO7yS2NCtsXbFUfZ/TjdEE
a9hKffsm3k93SXS06bN5u7K9FqgWiAp0AifAd3ynQ7ooxMT402500gng1v5dL26MRfAAFu1LztkA
91AXoL/QDtIIdSgAnUZ1IziB3wLxr/7sQ9r2ZOv3CjUpoHMIxFFqyTaNO21Mv9g2QY3+scu2RKPh
3IuCF3pfVf9zyqAg6HezCA4sWBi+uduMayTQOiyMBc8BIMH4oqLTc0Rw+6+Gwrd1a6TOFUXGUGpw
Uc5D6Y6ilvvzdxxgKBJ6+9QPjcvTkFDTW9vOgAg/xP1d0k33EQQP6j6/RXTkqVoXXh7PecfxaY17
ElHFrJcxa9VDkxlQlN+riz+TzL9shC+x/c+h/bTCuafEQq/NDKYU7DVo6oG4OAJTCniOEOMG5Wt2
vUrspn6EMXv6gwrRHdF1cz5a+fyAdYeebPYEvdQ26kD2QS3A8RUlPmVywJiyJmOgGfeI90U11b5Z
poJcoGh+OXdlQHNHNyWM3ITkdYNkBPgrcxFQW2SEC4smpZwmvA/Vg1HqVxGaTftcukYrmHd5GUVm
OKckt8lizaxRD6h4h9eztU8T6v87E1zsQ4FhScZuVg+sgKg0XnmG/r70fXDZCp9x/7YfOYcUtawA
VVWGa9/akey2KoHrke519bGsETrmeAlLs1sP9GY25mul6wI1vZeyX+PMvCQS5Wz5PDz/NXzSNipV
e5TWlIgW9tv5MX5JDvbdEhbXK/8o2sO6Z+O/a/T/ZpFL4hZULrWkYyrCheOEHnQtiQUn7nxE+c+B
48vNLUiqpBpV9YMJfb20a1xC6lAboOYIlEcedWBwFOH4zl8BnyY5J1MhlMvNKsWipq1TQx3Sih+b
cXIWW1jOFvhoXkevqfDCi5oMTFOgz6RGyJR31u/n+lpCt3eXPi9p5sgaFJ5WtHIHuc25AIlt46ZD
7ZnWTk9E1x8PTP+2opyfYXK9NEMMB6c7wE0oLgRXrh7o7yJzkjf52b4zoJaIGtaqL5Ad0sFTR7co
AXZ0Ra5W4CRszhflhrZEZTuoh6LatURx6+jeroTPB9ECcK4osRDs9i2uLd1Za+OZL78ui6fumsqF
xiSoM0HZF7sKtCY1xxaVJUXGOScFEp62NUz4QRMKndOzRlOnnMAHUuD9HQsTpqIJ5XxVFuVxFc04
SWkN4pbE8pvuwBRoiAKSY6vulF9RiDe0GXRMBx0qTe8GvVNoBf5Ugdc8d76gUoe8g4RGCPCFcnfo
zFS5yzFsA41eyixB03N0YqODIrqoz+LcmE9NcZtI05SoHVViHQz7mcTHCsG2kgmKHOdW8dQGt4UU
qiTRQiLrQCdkYofCWxRwxB/L2XTnphBcnWfP56k1bs+ABGSUlgQjWiUAoDoTb9gBHWOu5sjgh08D
5QjRK8cEp0IEukk0lf1eflabQfjSPxuKnX4It51syD9VkUm1Qz9AKlaDyDUYUHqJeFXe+NhFoLI5
oCV6W0hXZf9zlDd6lm2zsnRqJjmatHiyNDzkGn0dahEc+twz4eTT+HsQqIrIhAg3MlrkF9O6rZ4K
MS5rOMunHU5N8Bff1KP7eV2G3mMemmHcZadsi62BR4+9FRbYz12Cp9a44HrICVXA8vsfL2X9GW4h
u7iqfPvgfXDqu95HQsfB4S1dkQSBYHN/SGOfxLuLBlTZwDCVM1L5Ebb0IEkQsLVDpPa9dDb/D1Hu
6UC58HqEqltf6JhWyz6a0TaGYHSnPl4O2taNeWnpOPcTy6yEwEGsHcr0uibURXdAGElsR+b3rpKv
ZJbajp2LSqHfC2R4Jp8OjXNFRtE1aZRG6kFhr1nXbkmKVtP8oVLiAB19bqLLHt7oIKQdfTQkIbVD
iCBYO5t0Of0EzlMZhDSGUpcqNq0cKL+KTY/G2tdVoWvwGq8DCxUyng+pk3nGnbY4yR7Sy5vLk8/j
mz7ii9Nv4PxXa7b5iBYJFf4rCjt3fEzu613nrVKhoHqF5xI4TFNw29icnyrsmYKXA4OOcafHrHXV
ofYB037pNfDHKHQTq3ID4kJ2XSuQEk2MyJui8qdkRmFG3yRq6T6UndD0bw2aMynWHPaDcsjiEhdo
LT+2jWU7Jo0AJUY1z5Hb5ecC8WV0f0s/OwMDivXxGbyyd/3KXBRHUpAow+0w4ReJhNpyARVunRaF
V0sm4o2q3anR01gPT6pe7le+8mi2w7i/79E0uiwkhkZ5MQVKQyG6RJ0FNWEDKvB5HcRtVAbqvd1A
7x2yMNAN9Vf5+EoHLdXvuklw3cM7jfFdUhrbnoDytQJTlXbXDQZ4L15QJkM/nH5lAvwvpUh8UNC6
/Lq8+Gf9sgzqUQ1IOcPUucDaruJEVXUTTrO6pelVYjBBUuXsdX9igHMfNlHqETAvOH679aqFuQxo
gHkSIdjObqkTM5wHMWpCEgUMCgdiql6m3mf6n6lE65v1cHm+zh+WE0OczwB+BswJuoFX7ARBTOpJ
xeDYXWjEPRi0b+MOXiKPbvJKDkCh7WTkUcqz8PI3iMbK+YzcqI1lRJ/6AeQ6By22jra8vHfjH1ZL
wWVLH9j9b475ZLSca6gK8HhPDVZvpST+EFDL/OpWlj8iceNHerPq+fWP43N+NWzIO9irL3/A2Vv2
xD7nKWZm6r0ZW4AwaNdEepVz8ALRwZGGdgcM+2ZWR8Hcnn2wW58WeVji2BiTTCNspM6fQyMEesOj
V+Vz7kjBeA2R842IE1dwAnlcojWMUILpLeugmnfL/NIyAajr7N16MiAuUOnndKyXDLWtccyedDSg
ztPg94Xswcf6Wt/9MgzVG9tMEDZ8LwObNhQm0EoNNXroX/PjQhzaoOUZniXddjdlkIVgb3Dam1bI
Sfd9gF8NcQO006ZpQZyN4t023sibLITcHvhZhI+19Xe+noWvdjhXOY+EAp9gWAd0aDnZcDNMkmOW
uiMX1KntOLAkxbGje2Y2TlQwX2ZMECyIBsq50lTvYjUH0h65pBUTzDarNlwRDKJ44HtC9etAOV9q
ozE4WzLsyBgwOzMbvcpqPOA4/LKIIAbQ+pohb03wriv5IDp+6yRemmTOvSYJYfFUYjG1kF2jC+d2
VX7WX2zINc6v4r7277fT16FyrrTE8zvpY2zSYTxYoIfMTIgYqqIjLlo4zouWrTKqSvWxcP9p0v/P
wokCue+e5Otg1s84eRgU85Bk2ojBlAQ1ZQMNNu39ZXcsf5C9Xlgfc907JzYkTbayivTmoZHirZTl
KbCvClReNeiYdHH2C7Jko0PNonDrJZEclUphpskvitK5WpfvitkKsgqpKdKy+Jbo4xaM61eqvPiT
1v6Zp2S5seRK9se4QZOYpBNX6U36e9B1E5jDKQ36fvInKFOHmZERz6BAT2pVroPNZ6mcBrxDjo5q
gN9lquJqNg2B9voBOsfQVlB6sGeQFFhIbmj6vrbbcEmbH4ApHSEtsEUk7vRF4jNahW23rVRgFkvi
tVITynHqkAzhZgs3ZiWhEjG0r4aJdSfHf3L5SIkW2FYSmE2zlaVhZ8MRTHn5E/0WtzJEc/woyd5q
0w4mk9yrWrJtDPm2r2/ttnyCBvgTM02v7ukzjSzZzUzlp2bszVl250nZRYW5H+YhkGrIMw5Z41SM
ppvU1iyvW/JfZlT7xP4TaWnuA3AEzYgEkrMYyYDk2GBR1UvNVZx7QucFyMYTYPGymaEJunuGIsh9
wto9VejdIusgNNEWzCr06+NpdkaGYb7UTD+WLThTolzOgQPToBIwFY5iphCEBamA8mear81uDNvs
PSXRj0Z+iylUqYYOMfLOSl7ygnpNXW+krvbLJbqmcfJmGulralX+0Mt7pJsSVM5r9/I+/R4hrSfB
1oFwN6AIyTNoRmCHrVE0sQ4sumrLHyb4JdqrlgrK/2fej7YM9CfWUwOGTVG5GyEvJqONxyk6sB+r
ZmcM4QLH9CFz7Az380Yk+HjOV51a49w/HhOSsthdhG5m2Zft+n1RSocV09PluROZ4by/BNq/tmJF
dKhZHZpmoGWz30ei2uSZOOvr3HGO3qpIbZFmnbug3iogq0N3XL9pfSXIfbLtH/NQ9y4PbPXlvOs6
nT/O15Mut2kTldHB6h+r+KFpOl+nP4b0GgGQIGwVjo7z+FkbQ+yB5NEaRfqSD/p4HEGAUX01LG/0
xzbzSmF2/pz7Px0f5/6NqWcJ62DTwCMEbaYu6bPg8hSeQWh8WTW+FF/pLJqnBptDuY1uNTduHS0L
QbXcg9htn3jURQcbgExldJ0uYbkXZQ4Ee5Ov0JvY8aDowqaJi/tamq4VKUbyOBPccue8x8lE8tTq
CgpNyJJioyw2aFL13IWiFzTKno2WCPzUmWLl1/nkPIhEmFLT1YOsfYAGmvJs6Bk/t3po+8y3HMXJ
7nVg47eqwHUJzgLPs56NnVUYTRUdhlnxMntJnQKVUZWCvhokqQQ6lZc3zll7sqqqEKGXZPzzNWww
gDJbkC61QXde+bo1ObgrnQ6UapT+BA/dZWNnd8mJMe5BEBlDAj1Nwz40KA9FEegppt+VCPt1JtmO
pTuxwi+dNqekb2FF2c9FaB4kV3PBhJd/0Aho7dXKicVuuweQPRzFqtRnIKJfzXO3gSWXhdlnMK87
zKMbEFn4yKsEqt8/Cl8+61C+eU44rBVXq6iGzq2elWjUrNvWPsyAE631R/MVI4ZCjRFUiRMHojrj
+WNxYpBbQSXOk6iyqvURrv6YPMNF9qwKyc2az9eRcagODHS/QijJ2YN/YpZb0jKPtGFhjX2wx10N
EmkI/rj2fFsjdLy8Q8+66hND3OKp2J9LhtZ01OifZOvZ0gVvfvXseTsxwF3iVllRhN2FdYAK4KNh
PLPlSEdUJuR3BE4uUBgIaK2XgpEbyRxSb9SjO0tHlapbngH9daIeqat6gc46sf22h5vvJBJqXQXt
yNLtTf1ITc1tVDqC1iWJPYao+WqU9JsJrHN52hpupXe/E6nd68W9Zu+sMZhLeVuTP5fn8Uw2Dqfg
ZJzrip4+RwZNIrRpkL5ENpW2Y5gBRG+3t3VbXoNVEK03JmQA0EeWI7fL7mhKvCSP/+VqcoGFqZbK
qBhYzaG6WRnQpfTh8jBF24WLJhabxmaRrMdBeZho72f1JBjC+guXTjgXO6QQ+JiJUQH72bzJowIX
nYRyZQZ1U/9OmiGIRnNzeUxnnfTnyvF5NqNu7UiO4VOivNyANG4e7uuIhpeNCCaOz0Fh7yzTqGLi
ID4Q1w8WuBv/nQHOUfW50c4khQG7vyrs3xkTbHDRADiPlJSZFKsdtlZVxGjbydxsFBEBiRZi/YST
I2QrSMpXMhbCiPeoBuzb+CHTu+3lefqLR9eAh4OGhYJG+q9WIB/ZNJMNVE20j27hYewh7COn2NAr
w2N4um6kxNdzJ3XEqm4f3UTfN/enbe74AKhjz3EL2xaw9k0DopWY+F0LSLqCloIGQprxa4annJvp
zabS420qtVfpNKA9E/1bhoLSS7fSGJYy9BYnuWtB0YpuLsmOHpOqeI4pOrdMJf4D+s/5dzLWCO0r
63mIH8s8d1iXBZH9yGi002kWoB1rO83ZLmpJMErH2ri2y+cCMKKs+IHGTHR4TdWmTLPjqLduXz5a
A2alkPdjv11UWqC6VIAbGLTetbIHMBypizb2ITrdOlODlAR+K6pqUGNBfqiSStVr0EqyQYXHl3om
8Bkf8PZv82pY6lo7Av2ZzYUFSETUkHVXkuOUF50bpdomZhEosDo0izJ3yc1whB5wPAIgli1+1acv
S2duMrvYD8v4qNnJVb4svqG+T8WDnj5n0+BpyntLotc+Ijv0iN0o1HpN+gwNbLflqG1me78g2jL6
EUsni8hahHuUc4KxPVesXvsW1twjOSwU3L+oqAeQix8DEiY35vLRfaK/Xz4cZ8MO5ClW8A36sz5q
xCcnsO4rdZ7TlYUu6oJaQzet0rpNmvop6EQvmzo/xhNbnMPSALFv7SQ2P5Dh3S/J73Qwj2RujuR8
99CH0JaBargIsnAGIgNfe2KW82NQhQHveE2TY7UYYVdHzmRU6L3Ec2NCD2AokZsMCtRplm7myPQ6
cDKNUxhVC5JbMm5u6BQvLVSnsw69kGvjGiTr7fta28kasJw4mpdnaV3o7xv7c0E4l2jRqTOqgiXH
OX02pXu4CdecFScGbhW9kJsu2YFSWAg8PJd2P50jLmYriCoBE66ahwIVaUMq0L2sO/i3A57s0KTQ
Ws/Km7EqfbZIgnvyfBx1sj5cHMWGNVnRdMlxBXG37/0BUrMOAzETukZz0PiIIvzV3V+aYe46AKBD
z6iN/WDlkTMWRwN92wY6UJtG9QpNtJ7rel2yxl0AU1VWdafjrTTbTViVq3x57V/eMmdv0ZMJ5HwH
HRcIIth1cmysHwN7mKPXlAqoLs5gRb4cIr6vKrVqkLpVWCQGRW/QZYPjyZPDCMyjSBunzq/nbM+g
9jCFFNmlCVxs/6V4AIAiXz+Ac/hjP5l2lJXJsRtatyCJUzZ/LPvh8kyKXBTfVWXUCTbGgGFqoRyM
wO81HvIi/koTFv80NuaV6i7QBQlFAgyCU89nc7URz7Ju6HHqwbNjxQ3u7gRsqw1zaQ5GTWT//dq2
f1cN+A4EQ14n7sIG5Vuv5LIvaJ/kyTErOqc0fttTDonQqPCmPvJogu4duvgAypROQ/utMT5dtq8I
dq/KuR6aqPPUEdxAP3qQxeibaYMuM3UbXVdvvV+4JkgR4Qo2ww45fz+6y3+Ynn2s36AidPlDBAeV
b8HqRi0iBsgQjonyNM8PvSyC7Qn8zse7+eSqzXSmaQmBAZmpHrR03DjN3brAtdtfy5Koo+wjH3lp
XTnHs7C2ULuW0mOzqOj3ZGBIt827yq7u9PjnGJXX0wBCOoDHy3llzagOUltshmb4kbbMU2dzY6n6
nsUZrrrYcMZ4ANFGUzsKWJxJukXHoad09Eqm6XOCNkuGkLZSb0wFkCkFejOx7Rdx5haQQ6rjMuhN
+y3pGxMk0N2dJE+jTxZkNGOWP0q6iJPuDHJk9RX/BIc88X6TdbkUqZN5kKHdgLagwIhd6Xd+T0Cy
Sfaghr2KbfgtICqQyEH+kQSXt9Jf3Mg/H8AjTrOqzcHkP0Nh8Vf8pLyU2zpIg/KZ3GkeFNTpsXdX
y6KL7fwO/rTKxVczqpWtCd6Jo96YgYXKV0cF2GbhwLhYijXJotsNBlb5o3zVbuVrkMcFFFlqhzwm
d/S6u14gFCfKAp73EZ8jW0d+cnTSNFFALZHTIxl3ZDxa2ns9CtJWPEfX/1wwnzY4P1RJlVGlYCA6
Avy57zLQaaQ3i/Qy5u9ZIbljpqLuJXk6XjsoSNkEve+Qk0vZhLeOiCT+fH73cwPzzQ6mNrCYgBsH
IVF8Zx7qrYa054REa3xFXDVUwRiW7Kqgj8GcJ4qXV7/w3W98zgMXHhm2UShNZSfHVAGYGGoDc1eE
NIkdoDAe9eWqjN4vnxbR4nKOqlTTuQLSKznSCErDVurNEfOYJpQ2PP/U+RwYFyZF6IyEQhXsKLjb
MaG71HKm5xZKdA6oVyDuWj9SBa3FsSQI6S+fSxBQfd29Hc3URmZmfASW2SmlAWJxk8DEX4Lo/x2c
/q3IAc20kQ04mIbpWuGK/K+fjW3jxQ+L3x3Evub8ZfZpj/M106DNtCJGfMxGFUo8iBQGyE2oCAin
w8SEjXXng5RPc5zfmaOIRtUUr3GZcQVZxU3tS0HkQFxMWMo8X9345/BBjePrcrE0yizbsNb3yOj3
D6itXw0/q23ltY0jcmyircE5HXnM84ok2JNgHyfjjaYKN8bl4wz9Pm40M9XMUkZEC2G21lnBAs0d
SkU1aic+dSeX3OqWC1iG4rC9eJsILgxd4rxJR6Yibyj25fK20u7aO9wXpWN4Oe7f8UHaYVb/f7r5
1/3wdyem80JcytTGZRv19mEKVlh5twcqSdt2iCQVZwEFWzAXghMoOhCcdxkkpFhkDU1FJHms7d9E
B+8bYnl5BNVpJiKUFhjj2bXSGM1biob7cCxhIlqCZFB8GQy8eCXdDI1Q4nQ9zRem8+PInNy/TOsK
nUpYRRV3UR1Q3EK9kzvT09ocYG4v3weaaHScbxmVIVZotxamRyU0BraRyD1AgUGyFM89K2+mtnLL
BTSHdYPOqvve2BIwPtISHB9U9nXy066WJ8aqO4iN9Nm4a8p4k+iHLv9jLo03FNotSZdrEwDbeZsv
NprsRrdj7S41h72WgChW2rBUubW1ZGco49XSJ4+dXm9s0PRpJH3J41by2hpRTqU2jpWpV1lMPLBx
CHbUWRTrZxirf/j8k1mfzbofoWiA8u5VFA7Q1+mQCdQ2Ypd3+WYEHv+rj0gGNYrG2oLcWnmfyNeZ
IW2gaAvYZRteXlqRO/gIwk6GJFcWGoeAVzt2PnI9UNEMbEAPVll36rarTzAs7KjcHYUZLoFH+Piy
E8tVRWW5zhHWrM3QUobUquUBiKyHkieVgFZH7jL4l0d7ObDR+bqDPqkxhG2RyovrY2UdJSt3FrT0
XDZyPnPwz834gZo5GVcq2UOeDlEMiS+K5gMk6EnkVmPpTBikhidYQvE/UZwIBncejvN5TX7EsCeG
1WlCR6eKpYTbqbd40cKUZ7v1E/0NXGCIJ84HU0oBZMBGhMU5j3H6NP7xAjwxTiqm5Gq5Ho1w8BUQ
qjUuKsjH3qm2wAA5UH0XgFZEUQGfKEfimuYtXZJjW8LVQiYgSu6K8tXMWieR34r+Qa82ev9q178u
r6/gXaLzxGKqlEVJXmCo1NjNfuKqz8QvoemMN7cPzOeTUSEMEvlgoVUu4IqL2sjjBW/J/Lq/1lx2
XwBEj6hr9JAB27M9Gzygzv/dXv7I5J+sqj1RU+5VPHsUCACVAduNQbcVvyYFQddHRurEjLFyuNsJ
km0N4K70jRn3l5dM4E4VLuQyeprKaYPYGJSGcf4ENpD2Ts1EOD/BLamsfz8ZxbzkmcVKvFe7AQyX
abwddcMxjW0B0G2VNsHlMf0lAfyPn1G4VxozBqNpUcQ8tD8YxPfIM73V/DKIfQIFvvyX7Xfe6Onu
tFd2qFuCqEkUFZwJQTSgtwzJBoOsyl+GU52wlMxDfCx1aTekKDzK+vPlMZ7bF6cmuGuQaAbVtbFF
CNff9nPk2FUjcJrnboRTC+vfT9as7/RlIg3QfYyCnbbOtkP2iFYYwf4TjYPbf+PYVWXdd9h/wH5a
FAWkQsS8czbFdjoSbvcpcQdYlv6RoWAQnfVR7XULpNcMAGk7t8J/a1C2WDu0GsCR1ffLK3UW/Xxq
ntuNRZH3EVh6o5Wm/qo9pKgirujWyFnVc4iABO3s4/rUGhfby1kxJ9C3Q3w0ti4DwXA/3YwN81LS
3Y/z6CWa6mTKEGgQKp/k+Lmbty1yu4Ixn6vRnXwFf+ctpirhDLI1jRBDNe9PAsHeVTzJWhXt+5fR
QpWOmC6OjsCyYNd+u/q0qZntMqPHGLSyBi68kdwaYPMUjO/cI+N0fFzYn7Oh0qyhwZpGuTss28FU
bthiQtqzApGy15UEQf3gKi24aWNjS1MzvPwFonGqX09nw3QlkxaM05bba1U9or3SVfv56bKV9fTx
b6nTYXJeJtZJlxUN3m46u0+yCJ3eKzUi4rVUVLMT+AH+nsuqJcvogEMiXemBpHuAgWvjVkNzd+Yl
gBcAhGLdzkrQ7xr47nTTZs6gH4wlQpPFVREotTe+CiM30SrzzklF50IDJsGPai/RP5Tiewd6b8zF
JCS+KKY4G7idzjfnqfRmgEZMDYMrRb++W2WvxkD2IRAjTJ2KJpzzSnkWF1Yj6/FRX6B5sNwr1u3l
vXP2Fj4dDOeJjHyYMr0Fdnrlp1nRsFF2s2xAWR7f9s9dgHgQA8tvIeIMRcNhzVjZRJi0Euxgvhas
MqOKWwX3pIbYU2nnUIrkJxplb00yBZcHLDiSPI/mjNpj0884ksP6OjTf8QbHvu0EL22RFc7zjBZA
jWYKK7UZOVoPocboOKqq9+/GwrkXJZZKQmz0L5j5S8kKr2ss0GgLyhjf+eFRJz/ZIXw5N7Z6xpYY
7iXaVws0p0JQREn9NemvIADSbtUNhON9FKF6tH+5afumzn6Dhrm76Fmc/RNtlHXeT8KdSlHNeKK4
sdo6dash9voYgrdlBPujf3lyBUePr96mLZmUosSeTKsXNrzLhsiPnMujns4r70aIFS96h3mFVs22
UzRUPBs0CHahpoJvZX5MwLdyeUjAt1++Kngqzdiy5jZBEHeEEMItYdMm01ho2DqwbaBjmgzU6CmY
bTtAP6VRLtx8MLRNnY2OWVkvkBUNZUIDaoORJoX+kaWY7yQH944NImWqgElMxjN9eJOrcmOAomJM
d3JyN89oEFWNYEl+rUoi5e8SGgZltzIyNaAJj/1iqEPL2qnpu6qlDktREkYtvmvRgByjjUO1nbwB
522XeHovexVkSczlJgWf63CoLeoU9m0U76TopQfLVScVoNQyj0oTUKv3aw0UL3sJBG+OMjUBGsQh
fQ1mm/ZN7/AzGfHVqdkUkuIRSCUb6LDQkhxN+Tcq4oJiRT+zownAODjgnKG/z5V9Wd9X8IBWUrum
caMP21ICIam8MeXf8kwDmf6eUQVP+t4pkxTtPGhcktE/GPWOvpJfGT+S8lpHnwGq3DoUOoDflHvZ
oZ2yTaqHFkKkSL84aRy26L5TOsRjyZ2cvFnEazrVVezGaQHWZPZvQ9+o+msyUpfU6Gx8bRvdlXrb
69mdhRLiMNhO0h8W9QGC8WjkPkrJK1SYPGkq3c7cGzIqrKh5xJFrAV+ehgNmWgaEUVtQrXrU+lXs
I2hGzWfISCp25MaqFtQxJJtGFGq1dDNVryl+eWmPCi2duPpBomd50h21fZVR6gSfEHLH+AuSHG6r
/NHkfKO3lmBDr0fkQuSjcpfXbBUUCqu4vIpmDhEE+QPZWimmVJPABf9f6l5/1HNPDizfLtbajDQy
gUeoqxcsTwhxQEGAJXAJfEcYbo0eQSncG9o9wfaBI9KQh0TO/AawoZnhim4ywStYcFPx7WGDPjA8
kBHSRaCwTnDdZvQJUFxBmHE2+3M6d9xVBTZ/c5iKGl1oyNFaxg1Ei39lmuG00Paensh0MLKfGU62
CjItvfO0RXIWiLC3uajpT+DW+V6xSiZaXvbwuin8AWNvWSIS7zhbaz8dK3dJdUDHZKzA425NSevo
EnaS2qEtPBXKjL1jOLHmZprbgT8NslJ1WN+S/1oy69tm5aLiJJdATdPiyT7bzx1e7cRG24sBd6nk
WlihbRzk6WiPy5ymK1wZ7ELQ8QxKjYJFffm/AKFOJ4S76QCNlJBOWh8otH0D7/cjK54v32yiXczF
yVOVj0mew4IEyJkhDa7dyD50yi5bOVtsgOCnhmItCJwMay0qn4QfMfxzEkkIuJKtEc6oMxS3jeHK
u8gDQhxs/siLoxlWLIB2Puz5tMuFk9WSD81EMLzZ/KHgWsnan5F9P+iCtMRfHgOfdrhTik7+Jhrw
xDvqDvhQwcwYVMjR5nhMlTfKvR7kAXGjawDbK6fyyLYdnUGEbv1LIubzG9YDfDLHwIrNyjKm0YHS
0nSlug7qDteP2bkSOEKVjoU5Y749GdtBtiDmp4w3GdUEr4S/JGg+v4I7w4OKN2VRYybybfmweOau
erQ87YPzhWUO9YSv2PN+6dMgd17pFMWk7ytEtrazMpeBbwtcIXQ73fb+CiXJAqHJ84fm0yR3LLPF
SlpJ+/BTUaj9St/AP2b2DttAOhutl2TcgA0KTJ7u5VP0lwfFp13usOYK5tXUF2QTf6H4cZzeGcRr
6o28q9z0dfixMrUpir88shfpoTmO9/XkRDciRJ3wK7jYYbImWwcfXoSCfrtNfhBU1x+z38trechB
Nwu6usm3gvoWodpcOjQo9wYYKA9CIcfzIcw/k8ED+5B+S6mx1PFxwYfQTbfvn2Ugo47VI8T4fCRO
PLCDHPQUshOC4OlsyevEm/EdL1CzI2OrYY8n2/SoPVG/Ck2I7K5rj76lV7GI9zql38O1z7Fybgw6
WqMJcBa8NNJHHTzLym3UhiLmmL8EG592ODdWQaaoTSPM6SoYQKDcmHo9KEF1+GeIRlbb0qf3pupM
Ikz7X27+T8Oc79IaWYGgXrWi7MAbgmSKDnB75HbTNssRtW/y3eR+EBGaaL1JpnG9KkTL+kEHcmmW
Odc1zUaMIB0fMWnqb20+GJHuNRB41XeGWoB7T2UB0YlbSINfdp0nEeu9yoEdZsON0TeHOHUNaFnV
AEgr9V1R3wzVnVTGXmGUd/lkbqXF2M9tfd83UA20u2yj68n9ZQ/xlwzb5zxyzlAxR22SK2IfmJq5
5rBSR2beImvbtk+uWAJkEUOvW8X2U7ZhTETyJ7rmbc4x5jFpKkvDPo2f0KiypjiwfYbUNx5WXuom
yK/KffoyPusPgnEL7nmb84yTNFZJZOJE7iF7ljy02yEk/qw61uDb+9FbyShs3P6904rUIgR3AU9i
SUil5BB5sw9Fvu2YFZK5cpbqvyc+X1NJ/7uuJo9bhFKORYb1YFK00OXNa6X4BHijuN5cnsjLlym6
NL/GEJDhBLFPgSMQGbpTIN2QpqXAxOUJg5LyVxNGR+YRBSskgdFhlz619dFmgqfZ5d1gSpwbS8F1
X1KCbbhyt3cMmAtzq0hvHRtFN8G6r/7uMkweoGgMsV6kMfZdeZ0eJR8pPjDYHAFvC5YrAIRQfzVr
RAIIb8UEwILDbvJ6brmSGyxJMZNIfPRggrO8AcWvreQpG+tOWHlb1+XSUDnXwuKiY3WGOMtsvBrn
a9lZHtiw6Fa/qqCxK7qLBGGGycMVK7We+mLQrP8Iijwpv7pwZYFvHtudHEr/j7QvW45bx5b9IkaQ
AAGSr5xqklQaLMvyC0OSLc7zzK+/Sfn2cQmqU9i7Tz91hHZ4FTEsrCFXpl/68ZHuNfBcqPYfqWgp
0ZLsMghOpeUdeBL/8yhZvrkHM8se/KsPkc9aZ3o1nzXMBdr1Y1jb2Su7yhToS9m9v8Y/kRc4wSEG
fmo+rDFovzWv+8NsYyoLUULqKrf1NvFChMOjo3wbrovr5To8Yv4daa6EL/AseO3UeQgBW5ZVZm5w
PApN+cyb6mqpgxuShrs0fG/yfAfWW7vWCz8JZdMfl0M0Q8RGWnG5mFxPgR60OMg6oZpePobqrQZi
+TnQ/29+5eO2nKQ/+sgW0K3mqE+U4EAJGcogXE5RLclvMKb72X0FNFxSYx6RboBefOUk0Q75BtyE
G7R77uR4QNklF8EWkFKqVNqBzinmuktLzR2a1teWo2o9dyHqXPnVYqT3NPhV5LKkXbZ9QlC2qFFI
iyjAvOR+fqdQ4DPmK8wfIGEP7OAAREbmcf+fYIYlT8RHmHqylWqfA/OkwtXkGENIMoxbJ3etjNRW
EqwYIgxRIXNbdIm6VptUB5QdOwCxhydIA6wX1Fduk0Pj/AOvLXmcRCgiCVD3NlN0EpJddRVgIGn1
K4mLgvrPCbbTbzOk4FtJfVTiykRoYtdWYTdi1va2S6GnzLe9KWl2fTGwyklDdBNC0uYqKy34yhBU
xHpKIYJEohGYx8Y2tB+XQ5Ov9Q3BhODG0hDTyXO1mtisYxUTkoL1JIZO5GWOrMf09Z5/tmYKkyKB
MbZTacFaBpSdBVil7kU+d2NQAV0r15DAu/7XAwiCRSH2Kpa60ccCwkiJqjmVCn4Ky7u8hJJNMgXf
VRWtWQzhAsL1Pvca9ZF2shxKumxC6LUomrKEmKFFTm4mO+ZrW8sb/eI7p44GfxF5smLMl9RYWDXB
SfXxVClqgm9aMQXaNgbtLwftr2wq+IsvFMysLuvUJTHSasoq8lVwxS+aQ02+GeZeNZZNXGqyqPJL
qCUYE0Kt2OoJa0EWu6oBUGfN+E0XRQ0TON7V3crqSuvd/BTZCeaErA0lu7ENRyxh0FVuXLZ2udx1
/Tpt5kO63KGN7l4+h19coGBQcBajqkCYheCk5xrEk8C1u3SlV1pvSfJ22ZDMZ4jjpzlHD5J12LbO
196oT7eBCw6Ut1UjqdjI1pGsh/vCQoolqa7sUOPmsJYDXv7DemCxOzVbCDp4iZv/1nfxbgRC+L1h
dpXb0ffqe7SFuoATHqXeS3LTxQpVY2kMYlH4JakyeoNxz/XAVhjkk/joZrTxYiDnzPqHmm9rxPBD
WoFVonfVQHm5vAFfXnLsNN4FqnJiUZOLuKcy5kZsmjjJbXVjRdSZKUr/mUyz9OtTLpgRLky2DCAi
C9dtBn+ixTxgwrsBleBp+zY5GWbm9SvkKKkrh7+fW+jTDxTuTtnOi1Eq+MACD2u3iqqnkvD93O08
tSBcljmeEi2cV728AtjKeQtKQ29imBxr1EOlYoR51p3Lm3bWiZ+aFF/aDBD7fnXi7LjU1+l9BEx/
sOqQgNzznoEBQIpxP+deTyyKOKZkqLShX9Ujk5213MTo+4d+9RBgiAGJQ2xzYM9Nd9W6B4q12gzS
zuM5j3RqX3h7raruI9C3rQIH9G38rs+girPZdu0kvOmW3SjgM83uor3s9ZLcD5HkYq67puMRNpeC
DCvjnW1x5sQpk7woklMqclr0PB7x9esprUCuEua2Wkl4/mUW1r+fvo9dNs6xBgvl1DjLortm//vy
qZQt1fr3EwtpliVlxGCh60e7Zk9Wa9i0lJ0E2XcInmSo67E2ChzEMZ7cPEczPZYxrX1N6T57K5F9
gpQAJHQjbMT14vWc2JBzy4K7Ml0Qmt/HzeJ1vbbp6+RQuZfX8GspYDVNVEMnUHnhligaNZo5qVgP
0Sjj2O00G7I712vmmu1l5ZuPNEZ8C08tCQeCWKaWxCpEArseXIyTWngAO+GM07ei3YCA41pbDg0Y
vyn6RyY9BCFi+O7aDEru5qzVHRCx+xaixssLoJ87Raap6rpFdGCndMG1WTnkb+q5KY6sOEKtwlHy
xR3D1NVm7Zq0t5hKd83ivqkBpmg8q9wN9dZkhTumh7RZ6Z++G8ZxjhRHDbPtMuxRKgVBC4TTPJQC
vSZ5Hnhqm8X83AzjE1+g/qJm/tJmdtS2mAgBl1cR7MeaOJh/37cGqJETdkgrAKXA14ZQKwNWaUmW
2AlGNLOUQd1e/v6vJHgM/4MYh65p4BgD2OHzLQJ7m2JydVZA84eKjx48xOryMo6Fq8ffc8hFWvyl
m9G2wABJv/hzTLyYq5sgTty4DV3SVZ5Z6h4LCRBD70X0NADJrCid35TFXqvCA/7LPeWFG2iVs9Sp
rVSN3Q/QRKetcr3Exp5k6m+m1DdBXbic3dX6c0BemvkhjL91w+2ikk09veYZcZN+mJ0JUxlJW26y
dLqzRvoaTQv1aIQzUnGfa88KuOONO90Y7HAGwHbaR8DjWBurPRZhdNOw5O7y+n0dtcMFOjk/TEgL
zXgA6ZHWFUcKQqAy+V1F4bHrvoFa6gYEPa425i4E4cBuB0yQFftpB2qIMvWqATUvPpTbJe98Oj1L
BWs+UJXifTv9YcIL1kxmEaegqz5qTberzWlnGpBf7SCYtQNX1F1V178ic9wEteWyEsLWJav9oFAe
oPN36BLF0eh1E9U24GwHpTdtuIioeMjMm2SGYHgbAYgI8QBs/Uql2lNUmPXXCiSUGpCtFfAVVdA7
qloc+uKORblnGgiB//3SU5WtjP6rNKXxRZzSajgDWzwBhp4CTsdd8zsQl4T4K3Ed28xXQD3wJzWy
2QuIcbJHWXh/xnV8si88DUmXDWWN43HETO6SPLfdnVruLn/jmVjvkwnhdmYcLbtQ4+Q4ppiqCq6a
4R6oNjtMQAQYD7a6lDJ/+DVj+WRQCC7Liac9pmXJcUnvi/F7NMuAhh9IQuFcfrIgONxSrROInYf0
aOEkWpjvJewGKFWM/peQ5ERDrn1OsnanxcOmKPGp+XM/gtwBpyw2n2jiT/PPcHnoyfWQ5NDhhZoJ
okPg0PctafxcueoBDu2y9EqbVK+prX2kVfdNHv2cQyQ+7W/QPLlD32KKHO8MAeizQi8mJZHML5yJ
G04/U0z9wiHtwrBSCKiq9b2eu0Zspx7mtl1tP9ROeVvf/oPhSclxEbO8ULeCudcDcgT/8R0Px02d
6tuEoLug3xUTMIJzYtN1lKPESDdYQAu9t7NWAzPyIRhuSGC5uQFFq+QtSBHomJjCKF9mhTpQPnZ5
tC+Ge9ViKEP5IG3O6GsS3WHKyqzvYhXjxVYHGWTLg+yGY7BVojHrYk9J77PE2NYIbDpLdRr1bire
AmB6Nbz91Vz968lLxj4t+1pJOQkKe1aFgDlj2fOgdfLpW4+JgUFr/Nn4nffvly/nmRzlk601+z+x
pWJwO60HXM6k3Q1F5GbqW9ygp0LtUcbEdu6Z+WRLjJ7UqGnVGDu7JrTdbeqF96oX/BmVXxnlzRYT
3dG2P8onZ86kQp9MC3G21ZolhHXgEhKq4AnnjlWhmqF3GK0zJN7nrEe1OIoRzOKqKaYlkRI3GbD0
5FhpmARi0EMETUeGBvrljfvaSlxPyYkdYTXBqtZEKS3hVrOy9MvmtjVBw6bdMLJNkt+spnY0+jzZ
p3y0gyZ3mpY8Lu2vuQcTASCnVN1CUskuqg0rZzsHc1DXS8rn51LuTz9RWHUjbDOq93hcWi/71gWb
DBxXB9BMYK9H9aFxojtZufkriklYFeE906A1BARVR47lewiXupu+ZW7oWehBBP0mdJp/QGh11kue
bITwvk2QhwrNEBseNYnTBLfZIuNgkB0p4UELjD7FcwYLC9IHUPdCZMpGsnH5QEmXTnjUKhaqrFaw
dJ0Lml4M2H7gk/WH3p3deVeC5EmWT529lX9XToTQz5YxUNbrGkr3lWYnZedERDtqrECo2UuupSHZ
JhFNX8W0nXiGf7/pxm+pHjR+oFR0P81F5TRDY3jAb+wNyJO0GujYzP4Qtg3GNLJUB4r3pdMoQl0T
VNSDCgHWjj7yOn8Mux88/EXDGuHyoQ9egEcN7LKjsYsSiJ1PxoPR5HadtHiljfuw4C/zgNvQcH9o
+fPKGzOS+FczTr/mkLpWNrbQsio8Rb3Xp2M4Dl4RMS9A6oQu5bDpy8RPSODwOTjMILI3Y8NvhhSN
r1ndawpgC+boqEp3PbBqn5l0F2KAZsFkzsiPg/aoJA1+CgWxKQZZIFOy1O+VhWhEvWn1ews5tE3r
R5ZFm3L6fflorSfnS7h0ss/CgwYGkRDrARnblRsFifIm3uk+2f7rEf7Pd/9D3+3kLQtSMgasRSzd
z9cZ3c1FLfG55yrvpw5NF3zuMLXpxFB2OsYYC7pqdoUfuOav3o9/wbVsZLqv52oqn8wJ/hPvUzbM
He69eV3tRmiEwNJtAwIbeHTJ9ZDdDsFvdmoVknTA4TRMIAA6kBR1Py4fgq882cL2CH4S8kpJuHSK
duwrZ96b+/DAUCVyEl/9laCJMf9Ev9gZnBGzTcjL3bUtBD35a3l5W7qNgj+FIjNPFMwkfejLgMZp
O2zXF0Lzhsd/AHY4G9CenH7Br9Y9VEpNjHQddQy7jbdZ+FD03a4PVKdeBrvV3A7VOI2WzkwKZ4lH
O2tmTJphmirdqyV1g/S6DyWt86+g2M+bIab84PJEMauDszenl4bdjOmDFn43rdKejHtUqDAthteT
3GUYV8mK28J4qKiJqZHIvXwoZI8OEzL8uOsqtVTgGoBXmO21tYqHx/0Dc1ddwNyf/zWLqfDlgjOK
22Zixjjjy+EHl+Z+HrjETZiSyyQKT7dFVhY1kv5jBu1tozNe0hLvG2ueu+lXxUyURt96c/Di+nGa
Hkv9ibZvuV7bFenuW2gmornkqTFzjPioVbfzAGDR6sgp6veDBhf+Ie7gT8BVtS9h/T2BfGE/Mjua
v/F+izEJzwRX4gIXNYSo0ZG7pL+hPaRjql91fz2AkDJm98r83mnPdf5WZxjY1WI7IcQdTfx/Fvhj
qrpmiKaWdZ2aUJ1MyJa3/YM19Y8B+U6ym9kAWb35XNeHsUXBN3HrqfJzjGZGUN9Jy1c6dLaR3yrW
4kVadrCq2zB7TTFGCP5TB6BvwBuGOUDszwabWeiVjhS6mGUte/RlHpQJDtvIRw3UwzVis3DwB4B2
oZFnJ9DU7JTZK0YsXPCrrE2nMQ+JdKT3fMLz9+YzwX/zfFS6uWMaGjDBnQa8xdXiNr+whc7Kb4e0
ANOlPQiPhsVOfdksgSRoZIJHtyDO8eetMozXYFTtkt8TcBFL7q/MiuDUs7nKEZYsCE2P47vyg3OI
hAXuAmUigNtHVAwcSFzER1mLSRI5MsGDLzMpa9VaX8YFlesQZFnvRFkPfSN5F8+eIE1VKerLaC1A
3eVzgkwhapIruUaOIZRRc7CumLXlJRrddPNzGKe7jKDMY9ox9caklhg/t7intgVXVaGsszBUj49F
9JOj/JcgmExNGW/4uf4JPTVDP39i20Paro0oPrFunKCY3DL6YSJxTTXAzStMZ7Rv04LpBbWVeP9z
flLTVA4tUyDBkaB/NkzHqjbSEilsULynzQ867iSnc10gMfA8NSDcAT1cVK7rjNwv6GAYMcabQ2NX
ZQTlVMvwiIlWRgVym2XfTS/TYuwbKXHu+U/UUVLSOUN7SrgfVlaXZa/32pFG97VhQQ9CCtdet+fr
R/41IdyFagpY2U4wsY6ZUDdbez3cXcUqG/BI22UplXU/G0BpGJv+z1cJIU0F5kjU3mGycVdx2NhT
Rzg0EOnDZPa4PF/exrPX4K81EbVW5tlCVch4HDHEisAIw+a/axnzydlaxcknicOcyUSaqDUrMLrf
mT9NwCwSn9yWP0a/3FFv3soGzj54MoRdw5FQTY4yETO/iEb1ja6qM8NH1XPuJObziCCwHMNNZepP
Smg0uzHBFBgUJQvUxyfrgfNjbF1nDIGqBnnJSLkbSHQdgW1nZD/D8mAVo61OvT/Wla9PgOZHJtQT
R+gZNnsteFR0zUaXJi2N+4hnzDfAUKrT5dvlnTqHWfn0VcJZVEYOFmUVX7UqN678MXjqchsCjjfF
6zrrvGq6K9pB9hycCbE/mRXO41RolZLmVDtG+n2af9cx2BTqg8OibNvn3+pBRuhy7lU4NShyZbWK
OZbW+p1IuJ2P73wMgd+nXnUtK5Kcazp/siW8QN1gTAPqEX/u9zpGFgwe03eYiU9/K96y0fYLJoFY
0tnRb9nbcA799cm48AT1wWLV0Qzja81WsTEoQLwwdKxiR+sVwOfNbubpsY9yxJB6lgvWjx89ECVK
8t+kqJ9+ivBMFYnx/89WAKDZXB2H9PXy6T3jZz4ZWH35Sf0gTCeSYgyS3CssAlPFsxVep1J3feZB
+GREePPQWw+5XqHmVWJ+uaqfxmZxL3/GetgveBaRHrIvwAmrrE9OBqgqpAQAVdUBHpWWWtdzd8mO
8LSltMiS1oCdFWq+nktUJSvP2mRefKwl+apsawS/EiiL2lU6LriGkeRyfUcxpggC2ssrdy5g/7Q5
gh/prf9ca3WP4dvRSydnGEDkuxJ7hw5YW2rVRiitvjb7CIdd2122/5EYfllSSKXp+BW6ZTJhSRWa
V8UYYd6SKda7xsPXerDeePmuhYNNp2O9ELQFZ8fQdLtIZ7S9Uie0kNtgPZYAcqUBOt6bUv3RRi+T
+tgiY7QgtTdPT7pCQO9A3YSU26w2fYVn15GheUEW7ytN9+Icg7HDS6DsFd0Hf08KrQ21t8Pmdw8u
iB4rYIJMqkzsYqhdDpWpTFfdYQLBDAUxDdUgO6IisULemo6/s3CQALE+zuylhRH2f2qbErxIvYIe
8j6foStT39MEDK7W4paj5c56CCDd4Hcd4CwpBh8IVKMyaEclo83MClxKbyW57ksMUEPZqZ0mH/1U
EuwTdg8u8I1GZCOHHwnIpR8snKQiBtVnNabKMcmN1u0Vcl3WFsAEqmPpyq+m7FMHtCPlXUSKH6q2
lL7OFuIyjFF485Qle+zbRokp6Hcm6C6rBHOupp/364DuuLGS72OueXmFpKPuH6No2NcDsSE7Sp0q
KJyoeku5tis5dhBs+GEJbNn8moCnQVsSB9z1YCAi69FOt22V+JGRHZlaOYlhNdvYJJ1vKdWPGqNP
Nqn5ryRLob4CITp1oI7apofITO+4coxzqEeZ6OKgYg1FY9uC6LzkPpzzMH+vg6ijqgTcsEID1yGp
Br+dDLerDt20uWzkA657YatEIdUkVGK9tnKcLVLeqGPye4j77ay/ge/La5Wtlt+qA7DV05XVLWBS
MjwGNeEhz5wuBsOZEqKM967R1EYhXkVxhRfoHde+CfGUZn5WRslVOOsJT9ZEfJCHYNAVC2uSdtqm
yrkTLRi+Q9f78qqcjTpOMVXCjWvDwhonst44J/oW/QKSEyT3kDpa4aujn+7qXQTowrMq5d4+90Ce
GhZuThC2YTlVg3LUh9KpSe0ks2QJzxU/T/FiHwnxyUM/sYAuoYVvG/xql3Xb8PCHIX5yjO4qsEH0
sGG3VOLcJd/1EVKeGEWNjeuaAqPxQn1TyXxNBqo+G32fLN1H2nZiomUW2gnrdxVX6Q1/X8f4lh1Q
+k7lYTJrQkm9w6QFq2zJWTkXCZzaFSIzRIhpn3TYslEFbUTwmBZPAbnS59nhWexWWuxpae2XuoXC
kKxGcq6CjM20CJB/GNQihmC8VnKFFQ0uROcWO/R8EfN8TJ6pu3WQCpxKqS8Nfc7v5V+b699PFrpb
8l5BSV85ToRtl6Y9hhH38+TGUp/S4FDMT0Hd25WiVZD9rO5UavlQSnNIIIW+nl15ggQSyieEUbG8
kA+JFTZVhZXXFKja1XZZ/1Lz1y5vnzI0/RTdZrx6sgpI0dadI9n2s6twYlxwEZM+pmOaFDjR5Yxp
2B4PBAQ9O9ULVb7RS+R9wQ66Gt/RIYePhLZ6N4d2DcSEPVZc8mM+6MhFL84oVYmm6pwaHxjZky1R
LD52tEqUo0lKO2y77ZwHdjptKUZBAiB3TOA2KdcgrIE20zhdF3HlTvP4SIp4y5vfOTQ/qvTYJO2B
WSA1auoHPqTXNYVmoV64LSk8Ho2JU6nBLyJTwj7n07mlQzEcY4aYtxcyvCkFC1lrxhFwN4qnhuDk
q3fgsZXE0Gdqpihh/rUivBxmYsxtVKXRcYHW65jmbq7+MNHvTtU3ycFY/yVxL04tCVcy6EBD2qRN
hAyEOCBUfRjs2Ml38KvOuJXVuc/m4qfWhMuYM8Vo+jiLjpyrdjCkPgtmXzEDQGpNb5g9MqFBfoD6
iGJ8v/yhshVd9/XkzAGPntCmKqPjvLSeUmaewaivteD8YjJM2LmS26fdE0qZkWJUZFywe603uTq3
EfxudXtxlPcOosaygorsRAqJyJSEUwn++OhYzpOTpOGGD5WjdZ1E9WL9Zy4dFMGDqNO81FmLrRvb
q3A2/WG+UjN1YxhPdSl79GWHUogrsgHimyjRR0dVTZ8wU+9z+hRnFuprADYm4JfnwU4ftQMrU7vM
zA2qLpJ3UvK1Ys+1IlnORtMMQa5In+eJIv1PnblAkUxLfqp56V4+nWdrNycXQ+ytmkqz9DXFJq7F
uOh5qY8aLuKh3ic+NOJ94i8/S+ggX6OqWn0HtnFj3mPsUw6+OxtLnv4QwfPMkFfjmPYHqBzkAmul
II22EMyyLDARoeO/YAQUtBH5tbWL+V6WVMtWXXBGPTVjxO9wrv0CxGFF7GwJ3RRUR329jaJY8g6d
qyOf3lOx4xgnLbCbWhEdKfpRpvFTxUSPCqt9C8ek7psEnItK7hb4fjpfgY1+1iPJUZe4JbHtSMYC
48oLTrqiPPL8Li03tA+PrTbIuBQkXkJsMcYBV5a0i6IjujiAQI9XulXjCUWhsE/3hEVIRmvPqtDX
r7StpgRXNUN8FjCnAxFPUVkynJxsq9e/n/jjOirHISYJ/PHQHvL8bZlme+xGewQ3Vchk09Nnw+3T
Yy14ryRnCwTvV+/lTC4j7hJtCgpCdLc45pv1WFeQgIo3PSTVpSHoOfjnp3MmuLPKZJyy1UOvXR8O
rbTd9Et97G/Km1WQVvFq19gMNxomDYnb7Cunfa02/8dXQszPMwi6a5CKw8urgI8RKDVtuqJZJznO
sislJuiEKWyKVzMd2ElUbiv61Z/Xr3d73SmDXbbvt5d9J5ccJS64rGXUJkz44g6VKturyXfgNVwo
N0K3bNg2UbOtlAjF4dvWoruaghwiApx23i+z7rXsLhizzYBYeNCYx6c94Trq1UC9omzA6N5QA79e
Sm91EHn2WucU6MB6p8fNZswrN+J7lKuiosEUXQoJuQ3BJFLZ3NRViVkAkE+HxSaEHu5AdaejKbB8
VukPSehUBRpJNHOsdsDMleYWPH5U6UOT3rZj6YJFzamqFL0h4qUmQKQstQbI3JmhHVfDG6CfVzR8
qtq2dmoLAgaruOAyhJK5X+leCt44SEu2cnH9CWP4S3kX71f2FWMDuWfFiX0Z2kfiorgQHI4K9PMa
VJGOtKFOCinKLNfBw/dfwOdObyMXIsF0ympwqOORWcbaZWCdDWQrJ/sQIf5TIxO12hC+bRnjjTFA
JCUZrkATIYlRZHHmx8U48aFlOKsLKxG7g6HQVb8D1rPp9qY9u+2DnMBf9lGCB41y1DuLErvTBChD
v2XRaMfDJImDZEYET8m7NGUAbq5R+nagGA+pS1+OhFkP0oVQ1hBm6Iw8ailf4KSy5roGhfqUlBKf
JPkOQ8gS9dEwo27IoyOZS68H4KQHdqEJEslySTzfh2jAyQEYmqLNODjp0UuF3ldzSFm2o+Xv1npm
RMbdIvskwRsoUcC6CPDHIzrlIGrGFCRmqZSs9y9787M1Im4Zlm4YlsqAW/gcGGhxwEIla8LjuDcm
7YoagRehi1nO1aaMrR2jmNHN/AZTP2WGvr9qbSA95cicxP8SMPzPzxBLgDVXNa028KisORz/Hh4w
j99v8k3lFVAN8HAsEQdjXlVar1rX8evh/GtYeM2I2o0zhMHWTOCPrEtSQJW6Q/oY2HxrPcsCg3MD
cvCHfw0KG5tGeqcnvYGIH2NjFdSVnWS51evffchtC/Siw0g2WQx8GMTkB711QNH4nMU5uloOx3uY
NIY9YoMK46lPDdBe4JGaJ9uYXGRrdmeM0L5VXYswj4SFDYJ6r8Y7RmsUa4JIwQmq3JmoXhw8Dkr6
hIpyZNOMeXP+wmWtqf+l/PD3U4UXJgpBNVOua5vs+B5U7vvmQDF9Pl3Lib+/krliztmgzNApQ6VT
F/uDVQbmb62uwmNoAWa3VO4a2LO2n7djiEnCjmfztWakiZ1TGh0wKB2hKDj6QHajkxNtMdf8GvfG
fZCD3T+Yupswj9xmmkDBbxC/aga+SS0aQM6DH8J6vtMHRI7E2nVq4MRK5af54Elu5rmTefpFwgvQ
jONABwKnNjrsLfu2AoBTpISgR6Mgxf3vXpxTe4In6DDGvlCyrlqZOxhGw6BGbDdk2Ei+a71R4o07
sSOGxsvIoOVWtki7vNlLgHAF8nY7ONZmyfcR2crhnmcf7lOLwvPQqmDwjtMPiwEmokMbCIlt4xE/
H/Zlv5U3as561VOLgldJek0HgVQHr4r8hziarZBXkEY7K6SVYVh5hpKBzId+aNJcWljBs2QEXc1m
Rn4d5JAfQkdyGH9bKCPEgeIlwRNvbrXxysK0EjxNTA8RoBxTDxUWSL6h4ltX74b6Vs/ZJpvv+xIc
Ove5ehynmxzsHrWhH6jRI21751W+yTGFXaFNqmnUD3n5AA2AhzxrFYAAoqdUexhLmZj6uefwdEEF
V2JkoaoEzRgeM+u1S7qdngIE3su6qufKA6dWhEhSZ9ZQ1D22jYA6uV0YYggopgMcWSqa7HrLvkjI
yEnU9w3PB5CA/lh89Or3oMCxTLve8Nv1aMKJm+FBPkR89qU9/UbBrdTKGOS5jpUc/HBbZ5t2wfRC
ZyeQa4eWLzAxs6+6zHii4+zK6dukd1HwMkpSTE0GuQ3c/mCj8Pfx2oQ4/Mflx1WUVwPOVthOvleM
PqclBVMNCM8+YFolVDnf1ceEYLZmFaNbPMxdPuYJBEf/QYYlW2sxLo3GhWCI+ONjJzfTbub4h968
rxm6uit3YXTo9IMGmYQoc2OpbMG5aPX0wwUfVDXz0hf5HIL6I98oSXDb19fG9GwEGOorpO02yWsl
9hqTJMnzmOM4V4zf1piNiYZ7I4KooFa7af1SVQeWY44D89oa9FQaWthG1tmSp0X2IwQvQbu+MgsD
91fdD5BOhlZCAg5HiIR5ZuLXyNJkIMCzSfvpIq+3/CQlUJuiYdmER1PfUN+qXMTIKwxgAXs935bF
Ndy8xHFIfJQh+KiqiPUeXZ3wWLeAjaapRwl0vuPe7nsZEldmSnBRSpzMBQ9wfC3IKnRgqwItOULK
2ost2VfR8+7QAqeobnBmisxxIbSFp0Jps6NaQ9U2042XsmsPOhpTJW83UdC6LBiuS2ji5NT8qXEU
uJZsw5WfegDaX4CHFKPdtkbkNKDoUc0a+VK5aQoAnqCBokAkasocglKUVmTgvrkxeWQTDo4i8GPV
ZJfyRxALXOe1cd8W/ePlYyn7NGHH0FZlTKdrfaJl4FGJMez9TA2ZJM2aRX99/f8uoLBZUbCgLcM0
vCc6c5P5O8DRN0mu0H2SjD4No42RzAdl4m/LWKHZ2GWgJFQUB9GxY2HklfeLU1iJ2wZemUfONLN1
psK5vBIfreZLP1J4fLKZp0YfDxme8fqQQ/VszLcB2AgJOfRz4NLIL5XJrYenmMZ+Xj4yc3YBbnCD
4mpkmjMldzNY4XKwGY6Y0DfxMq9bbFmtg4lQJ9I31Qx1VWTmzZVCuFNMkIhDpD8vlqdGHQQDFSdF
QTZAamT0oRP28VXLr8Yp8zKl2oJUAgPMeeqHqVE4nNXfLn++7CAIb9+8FKBGynEQzCp2IZKGcuLg
mYpUvfC8G/yfoyCy6xGl7esoR+YwvZEG4KQec8XLBljXN+KzfyCQs7rVL7uqW7ppUMtUrY/c7MQJ
ZnoNpcS1ABfxapOAFmTu/osCj/HXgvhFnGfLRKDvfNT7ZI8Wyiai/Y4RGUf0WYd3YkZIFJoW5Wky
ow3J9Lcxadw+hnJhrDmZXkiqvTJLwuPM43apC0x/HwkzwCP20odbEKSC7FvGPvfBFHBhc76QbpAQ
8+VGkUEi5Eqblau5xcy9QoCDUizVm4PyfqWisM20+9a20Zs+LUdmtJkTFSYqIWV0S3nf241VuBSi
zPMCwpXxyeKJn/PqJapRk+FdtyGhvo3BJ6EfOxNjIlP3SrTqLkzqR3MmrdNDClXpr3kwvetZ5OFa
Y7Aj/s3M5iZWip+pQtx/e9U41DjBgm+qhmVaIvpn6tugwuhaeRtZ8BOQrDSgGzqNMrqjM7Doz3ZE
h5YtUWItWnmrsVfLbP2ut8DGYzlgrrYJZpgpMqt8fBnnV52HaDa2NjChD037G5V+n2aFXyw6cNPS
SOhr8AewjAm0jwVtL42YwmvQB9Y4d6Trb4cWYgWpAVaRfWqYd2NiOGmhYeRR2cXzU9tkKJQQp6HK
pqzmG4IhGiMGHkubjkBO+v92U1CjObleQniWNIvOitVPfJS++E5tNVsPXy8bOZ9hnFhZvfCJN0rZ
GLRzhcr5GpK1w/8j7cuaG+W5rX8RVUKABLdMHhM7c6dvqHTSAcQ8D7/+W+Q79baNXeaceuu57H56
W0La2sPaa9nh1l9B6dKK1wIiR4tp9/UQ8MTe7HlPmg4HUOBNq229jiH0O1EfoEQK7qX8FaVLO8WA
3WZhkVdd/InR2ffNKVD/6oBFBvtJuUmXDzHaEZDGdYJkC0B6/Htp2GbJY81OOi+q/ylptB5aqp5w
5VjbQcbDJXyBbuVnROiWy5q9k3JGDLXQUPtulRGpKDAZ7TFV5SmGi806rQJHlmNHQAIzSyHUGMrl
Lq97p4DsSx7LjZlIbEeVaKt07DkPoF9V/OXq2+0vsLAdc4KWIqnqQVbxAepyTQJ0BsUnp7o9tgsv
38LbOgfAVdpQjUOM08WbdBcbaKSyBaTR1ajk31GaC5sGSd35qQoICtdru9EG6G0mGGQIlo7s0o5N
R/rkXiaqJyL0UvG4otNUD1BO8+ldP4LdNSbhnUq6x6KXASc8NixZ0fovuOt3vQ/NSAFK/owWe1Hm
C/Ho9QT9ZO0zj6S3dBC6gYRxUiD1XjvfkkGVGNk5pGes2DRWmc3IY9S54aLfWNr2mZvqKxb7QYg8
bsqHq3pV0o2BaYLbp/RqCf7E5aoz50SohFlKGXFGmCebrHsQ5G3E+59oxO6Qf4v6WMbfLEIJKO1f
btu+fILOvL06c1GJBzKeIMe5iiA4IzAQYLQvKB5aAcQi6vfbtpacsDrzTmHfN2U6Yp0Jt4fYnIAe
U8xbZWb6UWxqFHeWGjlLF3PmpAjv/bqKpal93tiBAgRC8HV7UQsnZA6K03QoeJcRrr7e5vaovnbQ
iRD5920jV5eB9iRVgEhB6D77SiMKcilIIePDwMA8Y6ireEmr+Rq7DQA3yOqR2XOQEc+i6nyQs1YU
fXwo2+SVkfwN7A+FKSOb2KdDtmU1eZATkJyrYi969LRyyfPsQA4Bxe0hZS56p2TR65DS+xQVX8Jk
S8rCr5yw+zIftvjbu04he9o1j7e35hpKkCmIIjWioiwBBt1zj5Ubkp4YQZhA6s93W/AiVp7GLY8E
jykTz0jpUczK6l1R6w9JFa/C/j1l8sqP5JcwxNS8Wm2FpEhum9drYUw0ExB0lGrUeDGJhMCnjaEf
Jb/e/tHXUmz8aF2H0pKmUHU+rW2AsQCiBHVyKDoNcPNu38vsKcqSFSe6ExJ1N+TqB4gbdmDLPVTh
umDJFx/pq9JGH0XbbI0S2ieGek/S4pVkmMWQETlq9yHzTS7tEdXbQzSsRmk0KwYDQ/Edo6wRQQaG
6arddNQsaA6/DpavsUt+SZh9LZTeNgJ/F/rtajAGt68waieRo9SqvyQdsFN8+du7cOWtYehlQ0EP
eHeOGYDzLzcEqm900BU6FAagrJUOFj/i8Ai/TV+CNf6wbp5HK4xRHBOwGlIE2/MEizWU+H6UNgcy
RG9kNEALJBfosAzDY9xAjqGnOTFrX1W3QXGIeP5X8cnOT5gHjt14MxjVoyqpxCw1DgnVQAwDSKih
9KRV7ECbzB7KakXacBvEtQKIviE5vaJHW80Qqw7S3HYcaX8LtVesMqm2NI2+dCh6moRxJ+r2hVLe
SxxHTxnB69m5QYFhjLxdK7p3oCTZgAoF1EUjYE9PopOfswcG/idTGY+j3LgEmiclXyV+8lhlKTUJ
6riK/Dgm7d7jYsvTVtpxTCExoT34aetEoAIJ8zhwY/BJfxSplFv4X0wvLUHBqqaHOgp3Q9bqTqJW
o5moBF4thHLkACReUN4nIkKHODOeunIiMwALUFxqv6pUP2CK5k1twtKUI9+tdNmSy8Zpy/HelyPg
ZCvQxXr+wst5+Xqdf9VZZBAoWqeGNb6qFoN1Gn1gNGTG7LMfcjsVS9XzS08PY5hqpQpIyhUMq5wf
1ygBF4fiZw2kpN8FVEPj33G3EEdeXc+JidkDKcZAw5g41gM8eaCArbpPgeZ4C1tUS8XCazw9fRc3
4sTW7GmMuKiKTMVy6tKwoT+EDnv/7BfR0RAUYg79Ic+B0sKVWbC7sI3zmLypA63X9Wkb6XetHYza
pdrLbcdypbN79qnm8XikpbxKfOwjfUj3xKpAS2hNLJrgPQdjM7S8Xjxnqba7tC56fjw6CnSDYmBd
Bh9ML/kzCgi7dgtZ16XLPF/YLDwXet+1IsibQwnSp6jiTobI3CffUr2AjV5azexm5WpDU8qwmhEk
d3Jyl/ejmakft7/TkpHpz0+SjZF6BdIxGMnR2+zl+wRuraue/zsj05aeGOGqGCOa4SwMBnTr9Acd
fqLSFrbrMkA7/y4z31CODDdp8g2sewEtmsTfbi9i6d+fOYYYsVlYefj3NYpZSIHoxH+5bWHpW8zc
QcpHzDxRbFM6oKregwl2SMxySS9u4fzOo+UirIMhnNZRTMPcWWZz5W5E46cax6Ws8ap/M6ApgdhH
oQqdBbScZ0JA87k/JJBXyoJ813VcmAOiHZa1H4UxfkHG8WhoxVvJ8lc9Tx+HOHyJq+Gd+8VbOEjr
PijWGSgVTJpJf3SjWTgzP79g7oF1cHLR6VXRyFwHq5AHtLKomh6V1nDlRgK5m27YZOCFCRjTkSMY
81rN1srPuNgX+ogh+EM1/M0gHKA8SSW3U7/JIAiWvAFJCUrNnK/KYOnVu8KuheIpmJIUAu4QIs/V
Sfo+9fMyZSl0H2tXb/Xt0IxmM+grjLNa/pC8QAPXKXL5vgJZwe0zeSXzPy/czg5lpKK7pWMg8tiR
7A8i+G3XpE9RFD8WaQ9xrMwMCLRdMaPuF63ZDvQlhW6GN7qyX65GcJyrS3HkpSa6dvaL9BlMtvYS
kohwyI5D4u9V6Gn0iroKg9AZoTI7pNgV4f0KjbWIVbvsIvBaPELjZ4cRP3MAcyIpUGInxK0lz1WC
JWnXK3oTjMucMJCCKTLDf+e+Du1ZYBrbOD9GpeKEfn6nNzG4OKn3lQxSayvDuElLcJwICboSqGlX
vaeaEqsgLCJnlgoixLDtXjEn4DaRuhdD53gJSMZVg9kDL20l/F3H0nNAuaX1v3kHkkQtRLtStakq
7rrSqWsQ+YcC/MO02Uox0P4j9B8yUHgtHIxpIbOrg4WqMiEq8LDIjM8Xyis/VkstzY+97q9Lj/0p
VeaQPACE4hcd9X2Q841P0Kfpq2A1lsPCM3ztGHCkESr40SkDn+jsHW6yAfPicpQf1XADmV5TSKHZ
NuEK1U2nCr4T+uKVuWv0eKTROTJKi7FNKysOhgXvS1WDVph8KMMnY1FN8gdCeb4z6Clwilwekijg
WZjtDHDVUwRbNUfWa06FFKdRfd9s+/RR08g7GIABDZbfaVRbcV4+hoG+Q4ISbHK1bu00TZ3AaOwW
nXotFmaAlrMReWadNZbfj2hBd05RvtWh4pLwOTMwd5dwMzGOjYAwJiWWT4F7ZDQ05bZ+9qlhiiC2
vEECiRa1c8BJotbY1m2+Salq+5hkBgW8VRq5ByoYvpaZ8kLDaa4O7ax6xTDl7EXv1Yh5xp49tln+
kozfLU9fg3EJNH75vk6dGIpMFPPXFNz35+cJ7PpDrxllc/RU5V4lys7QnhaO7BT/XXyYExOzOCT2
Ki1PPZgABBaAG9nu4zum6jtCgr1EMHuLCyp4Yupl+ZJClrnE5i/8hMvX93yVsyilCKinIKhvMFBj
C30jGeYIur3A5eixr3QZekvowGAQByTzSxicpQ2eBTAy7+ORlziWYWdgok++A6jq9uqWLMwOvjTo
tRZACOiYYrAEymp26UcLMcWCiTlr2hBmggUB9o/4DwE4ZPjv20u40hU7+0DzmCUdwa3hhTAwqk4J
OXfJUW325D/zLbHJ4uT50nJmGQsij2RQCXYM0sA2Bxo7XJLOuVJVPF/QzE+STPYztICao0tWxkGB
0KZ45MaqeSVO/YWjBxQWkIyhqYDlnVAT47wDpuGCbWwJa+nNmGzduIA/v/UkEWhIw3lUT8vNu3uS
N4CGH4ciOBKROFn4MmrHvOLPIbD+ZQXNLf910BZ+wsL9m8OnIq9rvSbHL/Czv73EtuX4CeHpR+5H
zsJBuozmz/d95myGBjIZow9LkE6EPBR7BK/mDw8YdDy0xC5i13/H/MjTYstz6UzNXIwWZzTPUpxg
b1iPX+oWkw0v5U668zh4/lQ3skFQvlpY7HSzb33YmW9pgZlS1BCLbT9TzRETIapl/GKrTnLa9oeh
XbfBAlC5DcAV+T1DkWyR9edKMD/t+L9e/iz00vU4UTSMMhynYfUMomNg8QDmbXSM1izBm8xQgECI
mDvxo0/u5cIqH4fQRn9t4dNfqYef/5DZra6kjNBuutWVE9376zZwABrDuEriCNew0lflDk26dfwA
aPY2vm+aLYi3IKm+NLh4/SD824/Zzc8hg6TgkiEOiSAkFXiQp1vIn5YsTH9+cp+BKKm88GehNaaW
O2j++UuCCdev0b9FTH9+YsKTRRNroA4/DkZwz+JPyvXHvHu4fX6vH99/RmZ3NddrOTAYUCAjUHWi
/z2U9Tr0or3Q3qFbS5qPxdLflZzu/IzMbowYhWcEEUxWTruvMMEFPj6z2ND1Eh7hSqB8bmn2KoMI
Kx0qQN3giFrb38lrqDQ63d3k+PWDblKwG4GqysrcZczHFWK0M9tz+a+uzZJcDrDKIvkq+E4twNiO
of7ecAfFtwd9z0dlz6u7nrUmJwD9+IEVsL8aprUEeeLdiw9acL1+lDxu+4FstvHO57+86qnyFPf2
GbiS6Z7/1pn7iLVSGYsE16XbauCBkhGXlUdolFmG1VsY+y3NxPbtpUu6aHbmLEIEpHo94POoKyTX
IEhNbWDsX5K/rama2SZ2hjcgihdPxbWnmCmAPLEf7cA5cTbH7FZUkBgeG8VfV8XoDcBfEVYKtUZp
m7nLjeBrl+zU4uySxUHkibqS6uOgPxleAu1KZlX6xg8VSw6orWaS7UvJgi++evpPrc5eQy+WDUaL
bLpnPRJE1RpLO8Ok/X0EuNNoDXbvAfaufRTVmrlQ4V4mwlla9+yma8AUxlKAdasrfz1J10xkqssD
K0tmZtd8BI8CyLrwQXu3/FHI+d+ZuRogn2zoj2M7cchgg/ETKcB59e+9Vb/JrMD+7C391/SGLcUy
196XU1uzK4lB16gnmFg8hrpm5ck39DBuX/rp68/jllMDs8sXaJAZNoiPxWjAhA3fSdHZ6fCljJjp
0ZeQED8p7C1r8wfZiEO1pFPywi2wH9sTr576rN0j5fz/rLeQGwrtpeBsule3rM4e6Rrs9bwvYVWM
zXbotkEDYmUf6SdAYrd382rgc7qds8c6yKuIpqNXH+OpaCqF9yOVPuJYQ/UD8xhmaoDULcSYH8Rq
Y320kgzAdg1xWA3B4ai0JYxP5P3Gr711M9Zr8JC/B2P/mRXhM42FU/RL2hPXzxfXGEV9GgMVsw8S
93FNwyDA+cpCVwPLTBgWC8/KkonZ7ieR3xstxwnjVY7p497Oq/K/NDHbdYgijAWgAc0xF+AW9p8M
0NYtfNjLoQmUNJV/GzXz3YlRYGRJC3FP4tpOxGvEfTsuOpD2F66cB66MUdigqS1VEDvIVIxqfxIZ
1IniwYf6C2H7LPjj9xAuAolbtRC8XT/f/37bzMMroh1Z1053WKeg4drqzaEBQM2PF2vhkze4vEn/
LM08OWh345ro2AWxUbeJM64h0+poWwE5reXo/XLSB9T+FOVN6EgQFBLZzKErI49i0gfDAcnEQzpg
einnmOiRCBLkxDeHJgdaG8rRDY/uRp7s+sD4DgIVdLOaFwC9gLpyL7QWlTvZohXIfkHF2lg1lwV0
Y+TnQC7Wfld8laHyllX1HafgaI483fa7EbOcbFdS6V3JUExlvhOmBsbfhd1CO7nvs4UD/NO3P9tY
LFWTqUJQX9Sgvj77hMC9tGob9glk18CJA1B9PwpnlDBcUvrlWwxV6H4ID1XfffklBVVt6WZKZNeg
3vI7aodidHz6S2fgTfGAypCB/5CKP7UsXpqRPpT+Q9b/kuOvQQLklRxDFEdRPLZkqOTmbWQZMmRY
dfLQKgLBD0Z+IrbrFe379hW68APTEhFsqdCOkpUL/ghdlzMvpW0Omb+tB1+nhEtp5+UE57mJ+css
xQYdehBSHKS1um0xoVUeFc3J3RSEGCBzAlkbA53Yl0QOU6y/VF68uIYz67O3Wq6EGlSQsj2IUDqO
zVfeKeB0xthY+XZ7Jyd3dnFY/u3kT4ByEoDkSsJU5nU51A1DS+pfM7B1J2yhvbBkZOa20TBiqS/j
c3VhZ0WKZ+X8Qe7U9e2lXMRssz2bee4ga4DwCLEUIV5SVlik+yjVFyL9pnFjS0oDLorUum3yMiCe
2Zy+48n2KQr45ZocNrvt6ErGBuSrGXgu5E2aA6IxDWW2DinvRhUKl5ZeO4lvL9N+TZ7y1jecXfik
ZRnnHIfFU1WzST2nUL80tmp6iK+zDyH9vb3oH7TJLXszz92loGmMseyDPmGU61wAdsZfMd677tWc
7SH4uqat/tACTQ8hqAIyaWqTQLVMXrVj6Ua9eGzVzAnqwfYj785IIwgvUH1DAvXZaGlsesOXVJab
gBQrn2RbcAOGjg7OdAhvQlPTz9dD3IF3bDyEmmd6EnhICnmDSb5VXREHrPng6loNCVhbu28o6i2A
/C5TzNknn70kBisN0tZ9joElYfa56mbiRS7B2yKlYBRL1lGMcb9+Fam5IwMgN0YPWiWvAuMoB5qb
h0t8Jwunfl7DRwuUy0qJj6+w3NEx1RgGhckG4aRovddAkA7FuvFz5/YZuCyE/+wCpu9kjUC7nc/O
HGAKrRJj3uiAThwoHwbL8FurynqrUqCJgNCbFNzWooNivHRl8xYw5gLzua0ZRpTyoXtLIY3a8xqE
vhhZAl++r6K5GStp+lJQ4QitsiUuLYqHXcQcs189O7nQZ2BejWcJAyzhY7geUb1prf570iFGqrDg
HC5FEhjAoArhnBmUMbx6584BBHFE6+QqOYTB6BSh5yQl2Qdat+m6bCfHpYNHzu6k/j71QTwUGP6z
LIq/A9c/eABN1jo+yCHSCgzIOYYXA4wtVhVGYBLJu2sB57RCFVyKSlsyE81MHEBZW2D6U67sFwY6
NRVZDZC9xrz/ruhKYvRKiTeu4haj61GgBO0/JflT1/lbHwK9UhBvq1A+Cpy+OlV+c1liJsaE8Pq3
aeI0mmIB51Cait//Eh66P1K37oL0ngzdpxyA2lWn5K5Rx1elrEC/V6OWP/g7ZjQv3B8wYNsYe6oE
C0HuZWqFL6MozADqUWMY+56dXp6PED5tte6QAPVQya6G8dykOjQEBJEMahDbQv+jwYPEDK2crrZy
qmzykLgRj10eGVvIRwiF7qsQdxwSdwPLH4zyWKvLQfL0S2a+9uyXzk5sGqutRBulO3i02eAc/ZHV
fQ7BErONque0Tt/kNn3z8yo240TcoYT8lAAXjE6394eGDAhw8dWX3DMha9OY8NWl3cr0G8TgLwYN
dy333KSU7zE+uU616JnwBu1qT7f6KF0z/p7uqz6yowBz/ryGPjk+rU/cCtgEFQofI9IXTfoTQctN
SwYnFu8x6uJGvQ46u+mdQFl7aM/o8aMGguu63Lbe2+it9PYpKkAxCxl0NUUU9d0Vgw3UL/GCtY8R
+jpSXzIpsXTAckQhjqmmO15LIc+hbvORx3ZjlEDFik+oD9lVl7pilGVzMAAqD4vXUof30/K7GqPk
GK7/FZXVaPZEbHQF3xLDGn81aAZqg4rjXIEb1Leo9hqTT71T3bA44ER7QwG+chQpYTMBHkmXBvAP
H9Voz6AMBmwWaDv+9vzQZYPNwnAj1w9EO4qYmiGInjLweDf6qwJ4oeg7c9B7W1d6q5R2fuBZENcz
w1S2Mfngpcd+eI40AR6bZpf30vttD32pXcNkGegYGYAshSsXZ9wTnEhancqHvhT3I3Id7GfvDWYq
CjcuDkEDkdv6V6YM4JnpnAFVa2COZITvAchuAs30qsCuhX8n0xea32c6c0to42a572qocYZqulbb
+iny/1IVtb+KvBhe98AGDqqNtZ5HNtJz9KjeveY99A/S8BlJBAFzbpbDd9m4hYfKKG3NIipNqvKd
V1W7ym8fVJSvNY+tdJo8d0EDke+8XyLKvwxHz3dmdqegAFrFfSmJAwBNu4TWVoVxfr/9v064zfZ/
FidkWoO8SZcFuMEIJnLpavTEqgz/ryiBcytzXqsMoKIAT4tANPKn56gDl0sFkUtm25mJWS7SEzIO
fqhjbgMseW3iYugE7BdwQfVetodg43MIDk4iJKj8Ys6uPILsgpi5hvp+vPCkTl/m3Buefbk5C6wE
GoCBNIY4JO1Hgr0cCrIpquiQF8Gqjz69eiHUvVI2mAxijAiwKEVFXnn+hKN6oUqDmkGFMK3teEi3
Rd5YbRYe4xQiJcmxnHJ/qCj48utQHKDrYFUtGN9QygC/bNuA0Lw7FIqyJ+oT61NEsU9tFViRAW13
DEb0MaKP9C4yvjucEV3KHcY8KDbk+6YyGkuBroylD+0b85Ya6tevwL91TQ//Sd7CMr/OSYh1hRxM
0cVLC3GmwVhwQZdZ+vnmzQqCRSHSjBXwQNnQ2F5A7Gmi9LaXu4x+z03MMkvEJmmWlwm0+EBU2bGt
N654pZjS+Acsa1W8VY3n2wavhP/nFqedPdk5yBoKDTKQMpisFDd/F/Vds6rB/I/eH7X1focHZQ2d
A2HRhST6+m7+x5+rM3+i6oUoK8bEIR9f1WaTRZp5e2nXz8R/DMyxzBgQ6aRsxD2XPbDZ6L6MN8r/
6lp1YQsvQ5ppB//Zmd0pwnqPhBLsDGA91NJoH4Y7KLLbeUI2hqfZt1elTP/cDZ+hzY66J6BxnSZE
gG9erBRPXSWIhGharxlL9lrTrOSq20HKEKNlfpPacRw/YlwOb1cZBK7RQL+N/RY1chKO0dwwthIN
FDcopkVVsS5VhOFZE2DSP48ATcFsscEViw3hagQqrkzIX55mDk2DBUd42Tg6d8pzSXPFUFGR6xk5
BIlLkXZxzUBtMrTDwbNI2puKqq0F+RyCGkE1hUAknMvtjb2cfp39hOnAntwEnUGHTEn96KDq98hz
nnWA7CMG8FPCIrsrO0uOj+nwpEp2Hu69yAMCsF3ahsmF3Pq4s9vIPQ/6DRUnh1H9xlS+pYadycGy
hODW5vEDB4KW8xXoZqG2vo/IMWBkYRuWTvOsApQKWW/qAsGEGvPXRk5wHDRUPvlepLLbd81/Z27O
ny2apmk7TsWhaxl0c0YX+Z87+g9eIGzZWBJzuu5e/3NV5zTaUFPptAb11wOIEM00Bm1mwdkmre80
7DNB9YWPjFtl3yxc2uno3PisbLapgd9hxLXgiJ0q0IJU0i7Kl/i7L0lUzo/vnFg7qrLWhwZGdGCD
dujq4uDLaw1UKV7zx8B1DxJiJ21oKbxE8SZ343BcDyTdhIV4ZiHQf2jatPLg5KLZ3L5YS5s+C08l
znopa/CmTXqh2g6tOzdY091iO/iqY9QNKFXJmq4jFT6/vwEbRjYElCAJxpPpUTQq8nbbN8qjFIJH
RMqK3iw6AzS1SlqsjTSA/2uhaswH3bO0Wn8V44fIP3olsDLyV2Yg+42/Wq96i/y7Cuopcrnpiz0d
jVWB3LFMf9OfguCAJFvRg69M1RuLZsa7znZJ7wPxxNFtir6GlO26GGMGTXfMdfFOw8q9vcHXPdfJ
ymeeq41ALhTHkQyylnoT1Na449CjslvwMuYr5Qvu3FioGl490CcWZ36qYEPat6AJOZTVe41W0ygv
5AHTjbi4MScGZjem8AqSJjUMsFKYJcA/GCcA29g0hraELZ9+6y1Ts+JJjQa40Ka11Fn1V84xiRhg
GsToF67B9UjrZEmze9BlnRLWDF+JbKV+p1rNalwbDqQbfqEO4UUucQs3Ovi2vuTSL8ctJ9dwYnm6
oScvm9YPFc3kaYWgxoYM/aACjCejK8k+auPeS99DDhwmwKB1Yaq8Mguj2EvKgg9kV9+2f79intr1
UTXI0vQr1FpxBWSYMvCclbor9Ce1Kw5NvdfSNcnTY1q96Yrnxnq7FWn81Hv9Ia2hrqC/Ej/cNQxy
aQwqPw0yNl7s2ophige1rbyxqyDDXyussA5tRZJMAkcACjKrotTSM2KX8PRKZrWeYgalAaGcxgGU
/84XHTSSMvBrSG/Eq9ahlGHspm9+xyDAMXv+KRAFBIk6mlQU3Axj7yVUHmkWxmZajl898LtNxt2Q
hK9tIDssT1GWoNlHh6AQzag72o9LaIprdx64BMIVHWMuOkqy5980S6NxCGKFHLQktms9rkyBElEg
M1Pr13IjrLEHK2oLzdx1Wv1WMHljlAsB9rUn5/Q3zFlhqyZqsgZd6oPWbFVGrSJXLS+SIARCBwRJ
mC6KP+WUmMhoufLpja+jUZspj3aN5yOx/Ashw677XnCGV1wTBE8MKqsyAL1kPmADkeIxLEhN7msb
hJVAGreryElWjdvsmb8T69JahjJe/RonRufd1Upifq7yH6Odo45Ody9sz8b0P6YoLYKC66I2Dprf
l37rdKE/rDUnt1pqe/DslRW5p0lmxd0vyIOYXLoT3UNGN0nem7KxEoByjs2qQ9xoRL2TeOOuJ4bb
NdAsDuFYvT95e/DK1077qPnKhyevxwZSrEnyCxwGd5Ihb1RImbU59J0NCH6ZLRurFYMOwkrLabAO
1BFE3H1r7Bo1/wWuNMXUFRVzZwysbDWBROToFUBZc+nV89p2q2c6vZMi3TDRfP+sFR9Ig/oP8A1H
0mivCmtXeti7mpHiMhbJk9p6a4B8nkFjhUHKUXfTJkHXH9ySgfS7CYQLIcZtUX4KDgXyyLOTht4X
Ec4YgwbYuK1lzRrxuHvRa9s1pqwpqPeCmb5CW3F4oz547DPgbiQF2os+xgG/C6AERKS+ojleoP3o
Pcqe7iKHdLXxs+Wv+Mpmjhr/AIgWb7uNJ6d2XQp7ZNJeQRXbViJqEfARWZL/FCXjGonhfc6a3y3T
MAqpmRERJpEhCKshCgKAQk3vurDZD9xSivRPC/4XU9UKoBT8ZhMXqT3kPeSVWzQ9U4iRe3W6D/XY
UnMIFLHWhT6UWcnhvR/SB/ACY7CNruOEv7EWFF6dt4VGtB3CGqkTSGSxNyOqnCJq9nWUPRDkM5WW
1uAwl92G8r1eo3vEHIlrKxqCar1s79NQipwuThJTzXOnaLVXHTwZJk+DRzmQUf97BcsjJg1DN0hC
fOR+vXCVp1R29jJTBlyERuSpvzFvyg3ZmCXF0OEqF9m+KeDT/d5NSetkAnox4hBk459S7GT/GfV2
Q3u7bf5KJnRmffZeZwys1xKBdcDYUVqlm5E9SOF3EGsfeiYvvI7XEuAzazN/TlQfVEUlrAF5E6B5
HNJdNj5qo2EGHn3WasjlEHCxgjkjGb5e/quVzht7SjFQ0GjCdloDH6r0d130t84MS5XtIIgXtvUK
EgW44n9fdV6D9Nu8DNsa1nhi3Dd1DEX1dw551DFr7Ey7i7t7Vh0kUKUYILkIUwwOh/u+fwEJpIXk
zRyH1e3VXwk1z/zorKACOYsuw8gRuWeEf9dIQ30p2rTla+q9/neGZgkKCaISng2G6sBwohHhCWJ1
jdQYhOELa7p+nP69gj8h4cnjoHvtkBJakvvOqtGjWRcr3ZbR80Rdj7nDmo1LscAFCJDhq54YnGUE
FangcpKG3JcyelzkTqTPeUF3sYwMtBJ2MGwq6dh577e39EpH99zsLE9QSEiCbsAjSJTI4XoJ0maI
tyTRmvqPQJyaPUTQDP4g6UeB6bZG//SI7fXpSsZAMEiuN0aJ0KBYqdL9EOxzsiuaCCxub53+xlN/
VXIkkuMhzjSLle8tXjcuy2uVdu7tZSzGD5MvOvlcFArTYSohfiBbJQRlgEl7M3QkR1lFUIe3QImx
DD1fNDpzcGA36nStbcl9mBT7tgZtoP8Bge3Gv5NShAtgBeoTTLqkaBe+afRXgLb37WVf6Vuff72Z
0/NVCMwn09cDZ58RmPkGQ1C28Vj1W6U5SlbtgKvNNFQsHgIj22i0K8nSE3NJ9OMSe31+eOegExD5
Sk0/xYyVg0WqqWOoKL2tJ53Dxu0TIB9Xbe9ogF0toiquZJ+n92Y+Uup5g5+WHB/BQ8QkGrFWpT4A
o/e4cMQWwuKfrtjJCSsAP/GqHlutAazSFw8osi449um4XLzW/zzAz8c+sWBAhqMnEdybppR7zweV
KpTkKvrVKhQohI+m/7x9evh0Om4ZnJZ8YjAY5CFop6BbhSBzhxeSod5dRL+I4jaS9loqtYm2liky
CPBKuk20dJWg3+EG9Flunj0OsEaF/m2mbdFcYZiHVFaMPkv0oRVofEMqKhz/H2nftdw4rG35Ragi
QIDhlUHJQZac/cKy2zZzzvj6WfTUPa2mdcSaO4/dXdVbBMEd114rdQfojSe97uQSeSlEOLtCImD9
4QB0VA85YMRFvkeW9gye3yb4YwIgEJaBFcn6sxycOjfcxGxvWhSXCgjkvauo0y3RXiXjH01U16Ih
WwOC35B1LCaFd/rgh4B6fZrYaFLkmyGvq/rQatsROXndNxYo9Owgae9D/mgkyd5nWKLMDacv8FlU
LTjEjHeuP+RDfcXS9soEi9rlI18KK/MN2R4KqCrWBeDlndHFPoyb2uNrvMVoYF1fkYUe0Bk04r+Z
wiwykxZAIiJxo8b4HlurN3TgrgJuQ8Y1K/I/GhX1d1lbet3agVmDZAQa69gFMfhLClmeOt6lgGdE
JjSqlsLrFFZ+Xb2THGYeyn14znDKTFVNvGbo3QioA8mtiAeIwb+ohN+VyYsPKUgyce97xzxvnBDy
EqoKPc1kkav+TOvzn5Rq9iVgkbOOsylVDQj9iItj1fhulKBRKbZGr60D2V1J4TTi2CYLjcCz7uvk
IGZhP0ipGanTQUgt3obcAxU3Q9mSL5g5H6tO7MzifFgHFfq7sNNm8nmEppZIkJe7xDxk4P3mYOjn
ir6n7TWboJngAGyi/9/bOIvRHCLeesjxE/LhLWyUL5IPt5V5r5o7it3/Qf8Mi40/EAt8QEzeKKkP
sqJN3dzrwMv60s5TsjHZ0v7O0vnPYvgIUYy6V/GjRG8+oidtVvRtcS/+fHw8Of1ZnDZGmaaVBvhj
DLEhIOj2bauuGCaDcdTaBraqrbjhN5AfeZBM24IirOyJncbYKe9GMEZmS8XSdNQXPr/55qjXA92v
TPedYILBMKk0ZWyXWn4MQBNOCbJrGlx3+Lt2MAHZLSBPEn3STtjluAm0biO9bsPEglP4yRIu/arZ
IDgiiZIUEUL5uFNs6BJOcn390TRXvls9g9XT6Z7oE4tt8NFs4AuWlyjPRuC/r8mc+UszzEoOsiDl
NlKVVw13Tg3A9+P1qz7/rJO3mC+M8Jdew8wLNqkP+uOpoAliyBIg1Bqo2qCesiVQ+vP7BbWHs1fd
VCbsJqOC/4o9oZJ4GkeFkYzPZX+jj29Ffrwc384mSScmZl6maXmipJOJIS+tKr03w3ghgp5PeU9M
zLwIFCuGopqypCJjKx/snUa6LQH3aePKrljyFPJik5J3kylWZhj3YZbZQ7KtQM3pGaqVgxvf98KJ
+zki98wEyre/YvI+7RdD/dns6uSHzjwLOF4Hr4+ns4DEWd3vQzf+0sDTUFjYU2vpTxlpuKOt/8GV
9heFlc8NLUDd9Pd1z3xO0IdKlqc4qLo0D2FzFfjvapPZY32ToD7ShgLkp+kjAw2IcU/KO07HtdnR
zeULcTbO//0R6gzybALrxnqKT7qo0w3poztPGxyIjtzHxhK3zPSx/PIeJ6Zm3qOv+zqopwJ62sTn
dmAzww1WIVSwVJtlVpbbSyunC2/4p7Y+yZ+pArarLC3xQVWvBtiMhijadAxOEsrfZXGXAfQspLLk
JZeOdOY0itxkE0smrA70eYDAoto9mOhcBukexPbAtKJDq4o7qq3M5qrwA2eAtlsCNL7IPKsFhQTE
yVwv5sgCb8vyhoL/D2x3m0TXXqM4gAJSdqXydLG/cdbXnbyeWYqlE7OvywA/Gzrfxrq9RZEGohys
40NdV1RW2WBNHMhaQO/Xy0Xi+QBsYtYDaS8Al+Ykf2oQ9ZUQsN7bre4E+h8RrCfKVIKd/Di+7vxD
1GBtfJkX6nzidWJ59txmGFCP+fgMhSVfsB4vVvV62jJokxWowmxo07mXP7mzQezE4CyjNGjb0TCC
QTPKDhV4yhPjMIIuiokcyjiNjWWZBZ/8m99/Kv9PTM7cft8mkW5OHckUBYVcdduJBgMYKMC+uZ2u
/lc524m5WQgYmrwnbHpCxjGUSF5a7Mf2oBC+fI7n5s3/PNXMgQvQ+umViTsz4VzRzHAaUEVLBxsP
du9UVo4FsrXmAtmcPy9YPh9G/97WmeumI9ioyyk9o1AQz/N+U7EDGOaxvv2VV7s4rL+CZI2lXNDy
FcBlPHj1IfHFwj06X6v+55gNZea7Y2GURE4ddYBvXIrpRCa+oCm7Jay3UrgeiDH1ndw2PtoEQbkO
WLgQPH4nLEwHIyfTNeyvGtAx+bc/0TMV7PW6b+zzrgGDVuPy8tWDo1g47d+B4x8zc5xjHBSsjdU+
OmiJU3//9NDuQ3QybPUQHLUNtKmDhbzv9yf6r8VZqIq7poxJkxiAbg6W5Ndege0A0a89bG0F2tqr
Fkqv3/fpX3vs34MMWNG1WWno+0YZMPPPrEIeLh/ib3oorHxREL2CgBMl0y/+eY8Y4Ef0Bm2fNsci
ZnfNtMiVZsV+BI9rk70MvbSD0XigRW5TnmxbiG2V6DtwhWFclz5qw0QqHVgiDq3E/KpF9wXJ0oUL
9SsGzX7kzBeHqqoosdJFBwADHKmU17n0bK5pu0yEO8PzF27Wr2OfmZvu90l+ELKgKLVGanutxEQ3
KqGsvl049l8pyMzEzPOSuotipjYa1DkUJ6qVD6K+EOjGAJNstUGxY2a1kxVWGjxwKodt6ii9etPq
ENyFBipo/i0KStckpMe0/Qjx1robgsqqFDHAr+DpyWo7VEyrlB+duS40J1T878tP8Dsyz55g7syx
z1SMfh0djJsWfpa72T5dq0dshu1r8PMUa3Mbf1y2+SuDmpmcOXalbXVV9vjgK0Dwo5xabYJ6E5ie
gq0uW/pNRDUzNXdhUSMzOEntB1mmAruXTOJYEPsuFz7x3+n+v5b4zFtzSlgcMtwEMA22T/I6AdFR
cQVZN6e6VVZTg3EpDC+9ujkLveAGGBRKfE7RFsp63bW5KtdZvtEcfNegAZA3AdSwnPpjcZHy16xs
9qwzf2bWDQhiDYpTFajycsXyaGu3hn8TQo01H1Y6OteF/6GGGHcmweugpnbaPIMdxorVDwUbp1WS
vPk6nECB0AYA5+W3/ituzX7eLEOHXFSE5a5KBxY7ckQ3KUagPq3Xl60seBc+c2Y9CUnVdnjhkUIt
0ano0x8XLJz/UIQBDhto8xjKLE5JEhghkS104pl4pXn1R/fFd6eBlSSrO4DDlLuixaRnDLTSLWn2
wUp5LzP/AxPq26IcD2Oj627jNdeDwEBR+9bYZ4TKovak0ykHwy+nOcMbBC9tGeWJ07fpQTPIAe1P
h0EnxqPyNajru1gvr5OmxQD0sWz9q1hCnDVQfLuBjCuUUhMbrDgQklJVC9Kq7zqADR59lvHX5dP4
FbR/3urfw5hdugF73jKE3s++0f4EKbkhTPkEt+0qMsVWUdMrCtDjZYvn3/Bfi7N7FGrEGwaN4fjr
wYrquyhb6Aqfv6h/DcyuUKVDNFUfu/CQQEinyL50/z4oF+ryJRvTv58EwaHraJZkcBKkUo6BEdlF
zjcl2MIun9XvOmv2eqa7fGKnr7ukSlk/HprWKkyLH4ptf+vvaoIEayV2SJsX65DfGfLM5ix2RZyF
WcrxgtTE1nZ64eQ3xK6dwTU2RNrNosf9L1nW3xc2i1xJiW16L4LBFC7XJbnlvdEVAbNE7m8nermp
11HZA7AgoAKsXd+OXB8iw87ls/5xLf+0WmbPPYtqgTFqPOxaLI3WpqObH10Xb9kYpNs0MO4gRLkF
EfONwr37oIleQ4+vui6PLJ42V6pnbKs22faNbpFm2JimtzLDceURCDIMmFh70cbEHq/wE9dLwOWq
vPdDCqRVt+bxYDfYFS1ru1Mym9fk2NW9m0VkbdL6OoqIrWMrHq12B2AgS8pipWbaU2XmThqnC73U
89cNeksGCO4AzdRnbwKb9rVJo248sNH21hqKbAsqQ8EHpDfBNOIw6HzY2MZfOHjc4V/nfmJ0du6d
AhXCpoA/LqIM/BkmWqz6ggn1fEb5nys2R2KWSclBiZDyPVMxeaPDVRcnDi1A3GiAiql8aadRUQqc
gZbf+OIub5HPx/tmiN3c/MoxTNb8chNjj5zh3RfGe94dVXLoabQTseIY4xt6U0kPWrKRfEMbxRpT
hGQj+NBYu87S/paDlMjSzPxNbZT3NGd3FQmcWKJKuHyWvxkr/r3Ec/hnVvoB3Hdh7JviADEY8Ls/
tuoD5O5sn8fumH4XmDH3YGQaQeYp/xABIE6eQsMLLB9p7Uw7jGrwHuGiUhBG5WCqGEFCZKfyKTeW
iBYXYs+PIzpxbnUI0gKD1cbeM4Zt3f7xG7EJu8BSvdpGKzvOFvLWhcjzc/tP7BURi0Jsd2t7vwUS
G0IpyhLw6Hcff3b8s9hT04z23oBHAi3ohtBjL7StjjE/Tz8gsLdO29dCAmgc3tbxJ4tr6Bp1VgH4
ZzAMwCqICbCLDQeLDqUNan8smQd26XlbomjEvXxTFrKgnzT45DCCmMjO08voEIvOVgjZpsaeEVSt
mbFQRZ8PKCqIOTD2hmT0nDc0bNuAqaEyHpQawnVSlhbrb+piWIURAliprAz+hwyhnVdkpY/6fVlS
+/LDni2RT37BLIwiMDOsGCDLCXiMNR6ISQW9Z2Uqd7hsHwHZf7hs76y7ObE3C6FKTEdasZDv4Wat
Fhc5J2jEELZS6GepPPdFeSirdiF1XjI6c96hIIC9eJAJJ+GxaSuXlu014RW+3XYDEQNQmPrgFCoW
rP5uk05X/uRZZ+4bG6CpwbPYP6S6uSnYhzEWK88E30Iauh42lUVXXFFyp3r6lTEeL5/zwnudu3V1
FGXpTV80xTdSC6yvjJaOnungp8DzDQufzNmk7++Tzn1rCW4JVhewZkAGydMFoOMK0HCfl5/JXDLD
/s35ilD2Waqij4ZdPEE/uqB1wH4EYrQM5IiRrfjQJKFWM+rgnwKLYG9aIxMWAaEHI5tG3pUhSGvN
d6NEygg/QmINovAhdhohWeg7OX1hogXc5H6sHlNugmmx2PHwlnM0twMQFvv3htyUEXqTCI2SBRaU
jWxSpY6hQXAR2jy6/6fLjZdK+0DEAO9Na5naR2GEa6VD0saHOyPLQGdz44Ggua+onZZ3nfE0xNey
Veyh3sQ0sQMBUoX4pWre9KoAp89H2HxoJgHfC3jg9VXn7xpAfIOhsyQw+CaPVqBxt/PI+Oq4AXmY
8ggVdhSHhB50NbqPQgoGeWZ3gJoE3rimPQNicnDY0K5DiGtbQdM4foWFYeM5KjEpjUEkfPm10Z8V
6995zH/c3Dy8VKKKCiFT/2AEyrUoySaJ+I4SblX6mx/7rleCx6vyt6rS3GOfqrcgWGmNPoHTR3Oj
GJ4iyCJFXuWkOnEy8hAifHfxmwi7Wz7WO+mHqyJKnEFqbkR0imnvVpOT4mmySTk656K477BTZOkM
a9uFWPXaqxiOpentBDHvSXFHiLrKM81JTChqZcxtMTdBy2gnFMDLWOti3yLVgIsKuQ1CGTfM040I
hkOe1l9R0Gwglm2XLH+po9oGV/0m7CEQq6EKzr+i2oSw063MPYeyQynWvEvcAdA0RjRbiR69NHEJ
hnZJ32MLq0SWZ6C0Hm6w82VXebaTqqOh4S5hpRpDu8RiVRkJ4DofTOAHsuFQxB+yL9xQ93d90K9Z
fUsJKCUiieI43kJnbVOBDs2T1Ipx4wxfPjZ589AxchOD66eIxE1NRrthxm2HQVHXGnYgCzdXsFj8
zME7UeamE5Q3OUKxB5XM6FgVKLGCN1keoZEk013c3Ppim+Z3bfKWQYKF5JBqN9KHSQLDC5G30m4z
VLjYKfQsIcpTd9oqqcIPgV5sUbZuL1+FWoPkNLWytrCxbnw36MNa0Oo29yTIpaK3Ie52Deh2Lt/L
s3H+xGnNMhIDW5L4qGK+H9krtoEji9H0NhoLMBT+v7JU/BsI5hlFGFZMSCbDw/8lrcarRE8QCMDN
5Qdaco+zWN5zmo0+K6JDm39mgP0OVWw1wfdlI0unNgvgJiFdwYaA72MNDFAKe0vItYGkPx3p6rKl
s0nwyfuZRW3J/CYzBgSVou23JVLxMd+r2D9uB3/dK8Oqyeq7yxbP1wgnJmcRG+SsPBIjTOrqtze2
LpSkctCawcsrWAarqLdOfARSLyBQCdPZasiSpzT2rspSdUDH8EfVM+SJKtmwH5rmuEKh0Jlsx8Di
YlWoIHgMTyHpKgUL8+XfvpDjzCHZVT4S0qS4zWXsvY/ReJWwbqs20qIY0qoQvSqp3KhsaVP/fFP4
pEadLuVJtky9NhjjodXxFSGhCyF/BfI/jUmoaw9vkYTOz6RSOPSY2D6Bn3FdB2ClIHci2Em6JG8x
fbG/48zfIn32AQy+Ekfx2KBIB6ARVF8x2Hkvn/L5Bv/J486uf0KrMuIGWmi0GO3IHO8KXcNg5ZU7
RWtcZbpYNd1gjyR0LxteeLT5ylEZ5gk1TPQfGtxKKIip1F8I07/pCn+81H9Ob75nVA4xuPs8oEJz
jvGIzi2VxdjmIPcose4hlTbiL+uHUQnsDOLO5Tg4wFKCLYw4CXROCyG2ffGJEs8asE1LMDBudxja
W4H6CYF2mwqiWiMXNsAKSy9lyvsuvHdjlheaOa2zoirQgL9u3UkWoEBfRrPMXQW8xVI37Pc+1uyc
Zm1aFIeljDtCQFzNADuC6lNmadviGRt+tmcxq3o0btMrp3y+fAPOf+B/X88sXEUl1eDh8ZD/E0TE
epryLMFJfqT+Lh3m7IM2GyPslBLTjBQU7h02g5roEWAZo36PdXCd7ozqfgRwHIPFrdpv4rBf86F2
g/oG4PpWRVrqoR/KVkFwFPm1noh1na9J9+SB2coohSWgzNxTHzusjQeE9V2EPYQswkUjCw7xv5Rf
fw9s5g3qKk48AL31fcEadOuRsiN5qnIgyoWOPM3bQgR+jF67zETjMF26k+cLsL/WZ44ixRILPhcc
Y2/LlfEd2FibB/ofFYi00VG7Th3T6TfB+vIlOR+d/1qdxUzTg+g11M7Dgx4EWE/9NEc0iZvKMZeU
vZcMzSJlFfah5qtov6dZYnfiU289t+2AeVqaWSw4vjl0WSEcHKKkHg9+uFUgWBO+Xz6x/9KD+c+R
mbOhV6ZrEYrxEc4jA9ewJ9H0BGMu5mt5gAlxMPFDjZs8NzaxKt0K3CAkVpcuy4IDmwOR68QI40RH
o9fD2qoDWYMVtGiJS99iFGibdN9wZ+GpJyd14SufA+Sg8WlCzRPvj69HN3Oy+/wRjJ+WfweJdMd8
ZYvw2LPvUQf9ggDxKlRGZ24FLAMY8dVC24PRHc3gAAIhxcEHqUapunn2KYprIW97sU/bax/5F3tS
0T6+/NDnxyknv2HmEcqiI30BvnNwt2nr+ja95Xa+Q3cgARUmUD8r3dUgEkTd1rDqT9BX5s5y+Fg6
h5lf8FNDaqLAb4j0ox+MmBsskTax873Wk+eceQHotoO43sj8Qwe1ggG8p0Ht7TL2mI79yqemG2VQ
SOt0p1fAuVBgngqEV+fLO1aEjgAxBzPQ9wB3QVRBx1SiGZw9YLH6Ws/BcZrF1JJ9tVEVtumScFdF
3AGBqGWO6yQnLjCXN+iBXBshIDB6AlaB6oqmzQ1k19e9MDC+BxVCHkoU6prd4nqX9bvW4qCxNlkS
dVs1gKGM3q7BgpA3AlD+GGEhoNEicJVMhDY6WsSorjVSotdR7XzhPwwBVlabFx59F2m87iK+arzH
EeTBrR45pMAWdLaJlTciKrtL1/jtIC4W4GyJXKgv26qaXGmjdg8+p1Xsta5CoIylBt1aI0ejuolA
DkcwfSkwkk1rttOrDKEPrR66Y3wXcDQXAkyzeyuIr6u+XSu554Zquhp4gF209G4Yyl0/vCQxBFoy
xTULzapqH+ggMDqI+4SqNyC13PIBahC1eh2StVogXaamrQWpG4NKwNOEExGCZc+0XZsNFltbqC6U
6k0lcweYPNsHWV9C+RtWOI468GUGq2w5Yr2jNp8lAQWiqN/aQrV8Y9zpRDmShr9MSCDDIDaWX1qJ
klyyexPKuaEpNmmMGF21O72jTodlsY7BE5qNZZbCThXheFoL3H20iklyBKdjZ4OEYStNuStlYVhA
ajYIr+3Rq0H5yOln5ZNmNRpdYdMOvGyV35ZYyBcP48Dcom9Wgeo5JcDKyBqsrm72PQgVDbSlMF+x
IlW7HczBUrDmK25CclOzEmITo5uaHTC92F0EuUMKQuKgzN2s0MBzXn2V9Z1UDCuRGDrWD2m9y0kM
zr7kWtPGr6Dl16ANGCy/Vw851AFkk299xl1OcrvCHmI+MsDk203nF88aOLV9lboQMbf48OHFbMU9
gDKxTKWDHzhrw9eWm9iMzhZy/bOx9e/n+0NKelJSjcXI+4jh8zXRifELDWzC08oW9LVw9pdd4vl6
5sTWzCXqEiphceRp+wFE3n7XbQNw6Me9eawGbOlBx73xwf8zPMaNthT0zoagE9MzT9jpvW80RjDB
iSDa14DqzNjKY7ql0i126X2/YcfLD3s2gz4xOHOLphJjJU7m48Eo4TEglUSgYULAZOePGXj6B0hb
GpbZ1ktnvPSgs1wpb0SiyimFgSgdom2xytcNyhPthVkQSXKWtEMWIswcGeaPehwaYKc+1BroBD6j
fomF93zK9Pcg+SxlImOU57RDP7d26Uqz4QzWyha9eJdtgA9YAK0sPc6UO518DWYCtpOsRFEfJ4MV
IC9jyQI8d/F5phd4YqIHY42mDn6E5xld6mA649Dbic+YbXxHWbiF5+sSA3JEVMVgTTNm14GPbVP4
Iu/2eeU5cmCWqqzDcguSPctQ7nl+bJSbOH302wUMg3H2Hv41PE+l6whUUwOlxl6l34mfrHnpXwd+
dARjZW9Vg/5VR5W+Mqr4FlHzFQCLG8+LXzKA/lZVy6DlU02dcGkgXxjuPHAXj5ShMVdbkP6wjOHJ
MJO19BO7wRIhiT59cZX7t6l4wSIoulAPooUII8X+Bd/WA0UDHH/UnhINq9vkFa1uoa/L7KXGw0NM
PZh41EuslGNfUd0VQ7cu2U1uPvTxPcXsQ5VA2ZnUKoe94AKpgLC0+F340EfTp45DrB+7vrAEeVKU
zdAf1LJH995zGEiGFDTGzE7cgEf+m5qPQQhGpHiHzZp21bHxpu6DraT1q1YX62pQ3n1BF/z7eadr
UgqQHfTZjfm4TCRG1WBy0+07s3MJk1ehD7nybJeBGzpIQUKU73WvWxld/b/yuSeWZx8TivY2kMhu
wKkXbnL/GT7Q1q5bB8hItg9czw6XwJvnkTMnJmcfF9FSD324sEPfItxowf3/mFTtYtyGqw6LnktP
ueAy2OwLC72hwxJrNh6ql2JrFtvQ9WMnXA+2shodVq8N6UBNxr4cXX5v3099ob9ecb77JrsUFMGh
Su5AwHefg3I2YWZuN0F7UPI+sQoetk5Dmj1IsCCJbrca/mw2igUafJtDL8GrJuDFMNzyAQIMCtK/
ZgkQ/3vldvYbZ567CEKC5XdMIvpd/50f+/WkmtjtysfuCl8lVm6lm7npSrkaseSxNhaOaCmxmd2+
NCct04bQB4jK3OjyqtF2SZNC3P5x4VVM/9Gv6vbkVczvnAGtXK0cQzh0xQ5egx/iBXmrr1Frgmxi
oemycN3U6d9PwocmTc1AqgyYlgKVGwUd/uUP9+zRnfju2YuDFGRX9TXQAqBVXlGnhPIpOFORm1VX
7QobsQ/5qt+knj0uauZM//OvszyxPHtpMVpIo5623d4n3U5JPrLqLhi+zHCXhLqjB6prdPGmxk03
U+Zcfo/nW9IntmfvMRe8MgN/6PZllGzqONqXQe1Q9a6OYdZ8LQtqpQNxOMB3BabtNTQtA4idhF26
5Rh6Qy9yl5ne3uufsS0Klr5VpBa3JAl9Ow6wMNFJx8sr8E8OCx7o7I04+d2zG9HlcdJVUCMDRerr
WGNgXC7Rmp/PWU5MzPopMhe9FNwMD+jH+xu6wWecWrqNERP2GsP90grT0hPN6gSonGUQ5vFgrn2f
Nor69LDwrpfu2awcQCtID0iPe9atsm15294A5K1hGav34cJ3BKqn1mAPLrgh0SPjlgZa5ubN6J+S
9VLImixduvGzOmEYjaxKPLw9gHusgH/0umn5SuKqw9Zkz5cfe+lcZ6Gqyystl2bW7XvzVu8Ylnjy
hbs4XYT//jRYsPvXO6lEKzUK3fJ9Wn9UwH370IBplT+XH2PJyMw9FWURixLT/b2Qml3pPbgWvztU
U5et/CZQncLXfy49lDz/fRZoHpSkggwuVMXbJ+R9/iZbBQ6QA1Ldgqp7R23fRo/JS5F/QuW7cC7b
N6Y3f+ksZ/6ozMAElSSeuddScfCG26Q+5PQ6SN8yrlsqadxhPGryjdRfvEFVK81Nwq8jvu/6CJyM
6ioElKPohnUCgkmav1b0nYBqnPRISI3w4LFhU5P+ELXMESlmaKy1I3D+NT6H80P/CRsHEb3l8qXP
nlgrIXI0bI3siid/4j5fZ/JKdoeRPAdxg6ZG7prawRTo5vrarmsOBboqTf9deH/MSbUIOqTd8NYC
UuQTPikFcyvtwGKIy1E3dmUWtgbwjQBXUYLjRVpoZCCVDkZQDoZrHxvveXHDkxtD3tX0PSqvU/bU
NJ+QBMDI8LPkf5j20Per2uhcgT66TKVu9R6ovy+/kcthEZLz/14IKYeRSonPJwdiCBBlO6g/CXtn
/VK34vJ3qs+RmjWnHs0TFG1efazQNiiqpdx86ROaeViVqHnZeU14QIbkejraY7RwfK1aODH6A1X/
dYn/JuTKzNFWAnjIUZotysDxrfJTaiXCuB5Z8aXoHrSFxZdPyDdXaHQNoedxzfVc2lliqpbo0w6B
diidwsz25gRq4Az84qkRQLMtF0cpuk07UoDsdCh7aR+CUcuPyUfjCcwQ86uYgVOwxPBLfw14vlIB
Z0804uTpcMtov4mgttELyBgCH0fg8Q0NEswmBXSArIR3X6j3ZdejBW1aBcrDQgdBvmS219zn4Z7J
5wqIolp8N2iWttgIgIyxVfLvUP3oQeCoxXbWR3Y2tWTf/LFdUWCpx+Zb+iXQc5sivPGHTxYeS7ZR
C+a0NQyg2eCrjxH+L4VjfVIIgNFeZHLE39it+BqT0upBMqKz24ZuTZgNvOsoeBrADt5PXLJmasWc
umHzUAyJk5ZPhWnYkX+k/btJvqDDprIXpa2tUWBqzGtHelvM9dFK1y3QQ0GMC3HWvAIJscXCZ1ai
G898p6eopvMPgJQyvQQmpl7J4EC7q2mQ6tHHWr+KgsAqtaMeC9c3H+Nw3/NPTX7H2qSZjQW98QMr
oo4PRnE+XmvltsOOFgHxjRKpTtqObt5rqxBKzNVXhYYOfw8GaXO1c/pyw3FbSF5ZIVriI8JiUHDH
yISd88QtiWHreQQ4/V1l+FZtTupet7FfgPFo0yjMIWBvMZMrybEgQr8ETd0k0VYRSJSr6OBx077s
G86nSCcXfRbHo1BmlJCB3GVYiKXBLYu1x3ZgG1JCnKOzfQntZnQBubjhUKP00nhBPlE/u7d48gNm
wd1IIxoxvUZlDdHSIdDtuk4OTV89oNRTLCVT/+TYTgRtHnSeTKw4YtJCmZsPHfRr40NRNK9J2K6g
rImObHQo0nydqPdar4PeFkJbUbdODbJGE/49T4brBthFPlxr+tWAgpJIDBj8N5PdtwPIl4OvH2Rs
XYCv+jXRejutoL1THhRwtCf8qwIzNfo5DWWrHvOgCCo8yvjW6be0ptiszDYyieypC91rL6k89vTG
yPk1toFeZN070ILbi2ywvdzfx8Zrk90PSusw7yOT+d0QlruWRTfa8HX59Z7N0v4e7k+T5aTqqjoj
omqSdHssC7007b0RiLXCvxnAwBxDmsvGzlciJ9ZmgcbTzUr2VCF3Y86OaH7CxWTZBkxeYGvHaqIO
1u4kefagm8H7bFdl5qbEJpbXxOscePpmlJtYK699DFWE2qwDSLcrKF4U9h03phugKCUg2Rbhd02X
mO+nS3bB3c/Bh57ecw3YW9QiGbdqTHFiVErNqLp9Bm4krGJNnpGS7eUDOxuYT85rFs0Sk0ItzUej
qSZ3RvXOve+orq08WkBWngfjnNiZBTOdi46XCm8Bs/CyK2ONrZFuq1/VKEdtPFtu5SDBMdeTwusy
zczZkH1ifOZgwsILk1apw0NUPaQayCrDwmFlv3D3FjtoMzfSRsg6a3isn6Xysrw2IvDErQwH4nGu
sD32gRW5drGddbYe+/twc0BhB2F4oUi93ZcDcyBuZDU5pKWmzI4zp0hI58QJSLZ6Bs7gZzVZaFaf
zbdOrM8KCqmmwDNyfN0yRhAkny0ql8s3dMnCrJZoZI1u6OghDYo5kpQ3biy5/8sf3s+U/sRBiRKA
bdbhEzBpYKcB2VEsafLAIewBy5MLT7PgDX+QrSfGsJedlJ2ewhjD1jt/IFnuJM0fHcBLgmXKy0d3
nnzg5O1MH8aJtUD1C+F3pP0/pF3Xdus4sv0irsUApldGSbYlRzm8cDkcM+fMr78b7pk2D6wR+vZ5
mYc+a1wCWKgqFHbtfUBXyobyaoBG1NfTdnETjHdaA+WrfHLTaReh8SlXDwJYonUVEF7O76Df6Exs
+4raq98RplmVFoIY38w74V33pg1xiqNkI8Z5fD1nnsMwoaZC/IQWEVJADypyI96XSLic9Zw2QVTQ
vYua+JeExWo9eDIicyk08Y0KGBBaXcSdNrqNJd2YPsZaoZB9xWt2nI5h3ybpT1qZnNthnoH4Hw6a
iQmaLgfU+TDGFW9l/yOBftthXGYEEo9kQAbhuD3E0puuDW7VVm4b6O+TprSOsaAcmyAAZVVBu9hq
lu/jRrVR/ou2GisGBi7k0E+l8SETMdKCeZxZx5cm+0nUr41S8ch4XRSvHVjvU0wn5J3XTw/ocwzV
y9Q95eRBCqBtEuGaDuKPproVxwSaGi89OHHzOPQEM3PDZi8EXgNBebG8DpvneDwK0nHRZGg5OFr9
1sxX/YL+56Gan0ztLjfuC/O9J5vOfDAGEO1QCb7ufQ4vF3IbgO+sXVoMPxugFsptsBMTzMemBlAO
s9Wod2r+mvYXUNYtyL7SH5e+h2DWPgPcIWlu4yGxdPKsSMVRNDcRsBFxsFXj1KvHYLuAYtD4TAG0
bRcAU/L3WH7NytAW8KiWNgBgSh+dVoOvSrdy9XWaHwl5HcGDiMtJpbWgjjg02IJ6PkrmLyMBnVVY
Wu18q9atowSblCLspefmI8E+GNPDPHyOQHYnGQdrz/M7pkBQTSPToJ4+Y2TMw9CjVOy16Pn8cfrS
9PkZHr59jjmx0wCyGXASDYcI72wZumuxhpmjTAVhPCbnTYzIqNILhsihwVJuBX3bS6LVgP20JDdD
/SiVN1r9kBhvDfrDDQBiwJR4JViwVNRoOa6mgVDYkJwWGnRghd7RgQKKtQrj+E9T+BpRRkyUo1RB
uv0sUWuZ7dMygmi3e26wxzEU9aQK8GEQaqTlbZJCh/xLutrSMt02FNy1ss4q2/cI976cjtZftNNr
AgaMRu8AI60cdcTdS05MW80hXj2oGu7smTeMBbSbJsUONclLQ8Ue0rfz23qy5oJ+pA6+F3C+KBqz
rXIVpHEt6TIEgWc3RK8NvH7P5Ff6Ejjg9rvRd+0HEOp57PMpGE55zdo0U3FprRFOSWjKuPtqVtxi
OAMC7t3Mydwn+4xrM0zFJUlgm1FjyGkYV8JhdjHLd/Wm5oB6C27tLDgQTgZOn9jrLwTv/OaSHy3G
37j1fnCwSEEnx3o3gSlbwXBijt5It5swAmVUF20DbgcUYjmex9vUnkl/0VCmtPCynz1J/NCiD0P7
rJf6wuwA0E5Uq4kxyz80jtxU3gR92sSUXQC3nAks2/V4XefSTVrfJkAIgnbEko3hoZ4uRQEsUOrs
TGV/6DDRVmaVLTYAi4H8LSNweeF6US9rXHXMsNs1WeNrIF09vw0/a15mG2jmX6UlNdT0bCqxDctQ
e7rc47H6eQKf1YwFoqMwNuWuHkEjMbqhWLgzdNwToPLO/4gf2Zj5Dcrvv0EXOhPOht9QDbGvINsY
vXLzZyaY7EuGUVXBagNKfuFOU6+hrcJLvLxFMHlX0gplSCkfJaVJ7e4LABtf66vAUa609wCs4Fv+
CAHPJBPaazGaK5lKNIRQlUa3OkBSOr9tNML8FtiZL8NEoKUqxGKhVI348DdtPjgx4O5t8aJPmtPP
x/PGfvaRGGtM0InRwclGAdYwxAR4UG2HL91F48pe6emjxSvIuOaY4NMLkiz2GvUJn3zOV+jN2RgA
RXfF6v4BYSkn3rBtlFHuDX2hi4NEpWUEyVs8QvYYo8SiMLgD2QlgLOfs548g/vt+svCXPiBFI0dw
yYa4OdhbUMXZSQd21uqic5d0GwBG62B+2+bdaTlu87Xzq6AymVkSd9Qxy3i2BEW3gvld1t/bAnPx
6fv5VdKvdMZFvwLcylYnhrIhxAgehUjQzk/8KgBDajKjUQ1lMjXZ5aOxkcY/PBlfN7eV2WUgeYR6
BXs7JNd1g3kkIXxGsRqaj7L4/0XmMd+RCS1FWxiJOMFRy+aXSXYYxeYcc55vMoGkq6M4awM4irJc
R0Z90fS13QbzC4Y1BOUjLO7PfzJO3Pqqe1Z71yRxlGNSEXTwleh2CrHqkBNKeJ7PRJKpkrMFeApx
P6jSvggxKDiXTypExc8vhJc9v6BKq5WoVTd2ygg7gdRgINFAT97Ec997j/pzwfA5AfjfJCgakmuE
Nl/sI6/P/sVu4kEOU4k6yiX87+/Zs+qaDtoS+A1dB8nDwQMYjuMeP8s0OODaBLOdQiJ1ei/R7eyB
2VdKZ8kwpGgUuAodo1C2TUzchtJNWC1o107qVQGeAbOVb0la23g/RR0uuJXaeBlR/s0XWP80Jog3
SljHeYafNkZ2FeD6YCWOsdXt4VM37O4WqK9n7mDiKf/9tmmyL/3NEOYFoVT5FCOk2bXd5YCUOniV
dnOniHChuEq4/YOfsLffPoLJkgaajTaYlYiVUr4NUNZ0nWGbBW7TxUaIbrQ4srV5xstGdFckmW3M
13Fwk881es6o3mc8F5m9S3RQZGecw0ajAxuB19sh/+6AaM03k0Z/GLh+9yC0Ig1ewWrwYcdbznE7
dazXlpTfLY21OkcBjfWjPTkzdhwNUoC88bUbTwNhOwArvwJ3vuFJeH8l53NLpB6xOudBVSqxSgNk
JWS4TYJFoYbkYuE2y0VQb8rxSYpjewIa6vyCeY7GBH5TBnFRRR2NhI1NlmvTiJzzFk5l6vWOspHf
LMUopIFyIe/DNPlJXQFOSSySz3uzbN3z1k5Sf+uirskqFBTw0MYsKGwEElUZ5kw6B0wuW8oUn0Ip
yg7QY0/voftqizixqPV8juFTnmNAfV3EWJwJpDITJBGZRKkWxvZAG37l7YL5qzdIMtt4nsaUqAbx
wcJKPd6M78kSc22WCZxSlEiFGYktXk1wgQqt3B02XzXm03TFb5z+5AhAiFibY4JhnmhZreXLX+bE
xSWdR2oEREqeCL7aBmx6TjS5sccr+H62Kn63rDHgpw7JVh/NL8siYHIRVJQP9GAGdxKoE6erBYiR
X2C/gbY3LwOcCj+rRWvMC0Ym50o8ymp7oNJfMl5r7oC4sQa7La0o9OhzlOYW2/TA9akfDzfMmpm4
twA+lCoFPi4dFG8OYNMDU6RhdXuwEG/O+69y6pyuF8lEvtlsSjMVJCyyjMBLMDmFeUcgoAna1nx8
ThcIZECGQM1Ryy8mXpFS18C8liBvZAA4guRBzRuryiDhnvl9/gJGFlA+Qj9RfRQqCMPpH/NwFWYN
MEfJfhghGTHLdti9xO2hNGMMAcRQQewgZFRt0wYPHucX9/OVg24kmpASRkIlUdWZL4hfHxdVmHYH
3WyhaGxshhGzZb0tyuq+7VpIzGmY3IiK1yqsvKbVNmosbsAJcbF0I+e3fA3tsJF+vdE0JK8ifS9p
fTQqQ3tQ9Ns+iW0Iyx1DOfwwhvssUW05+SWX1WZMSkoT5GmVN4qJW4KiX5k0nwJRZkjzZJABNqr7
vArsAdTsJpJufhNHt0ED5ZLaU+djON8BaYa/noDkKN5GNfEWQfDRRXBbZbLKZScGmhUkx6AGgaeQ
5ryASEPBuXUykbiNTUWs5alFb1EEPxuoTutfQMgYmYV26RtAz/DkZAO2aYilKx7Uq3qOS/N+AJN5
GmOZZXRz24NJNFDJoiu2GLs0Arm2Wh9GiFfLy1EYeQ1Hek7OLZvJA0MGtHob4fMOHgF//j1gUy6o
lD8rbLalbaAawglPOnWYcxaZFCB3Zgh+Q4KTm0KsVQ3BP3acZ+jrYl4Xug/zUSh/aYCYD8WuRH9Q
KJ4W5dj0IAOJ8Ex01USA42o4o6GJj4MTbL4GCHIqOj5ZuY8SyHWFroRRyRjvN1KxuB1ePk35uWn9
vvMzFOJdigCs1m5aL245FL6hQGN98JL5Ie4eQuCIepBu6RiuBSF9Dx4pkmKaeBwtUUkwVOHlGbEC
JOnoNjPfKjOzFSkGXaJg5WbnGlnsCPjbTVs62nAx6g04xsA1qBXbBO8NxRLdGsWTSKcvui47zNBm
sHV54DT3eHnv631idWglLU4hh4noSJ0ZOrUKekeggABIO9yB1HFbuETkOjAvuX+hklZWh3YKSB8j
8ajW6GKCt/epKmt3BP/GY+zwHOnnONvv6YaNkro6qgX4xP9KN9FTaUNf02v27V3I1X49ea9dRUGd
SW1lWuVQGtPbQ7LNbyUL08kbxUdMszpbxCQlN4dzUqnOpLdJIZGkEASD4pLObeaY25zsetv5/6Be
4ISArwO7+mxqm9W60dFUihq0epY6K0ffL98aXvOALMidkpK/KBfOhACdibWkII0ot1hdluQeRMMB
DtwFVeAIhulkSHfQ7lIgLRU0V2mA2hsF9Ab0kZ/VtEDlJ0uh+gtElIVxxl+DWiM5hMOVHpXg3VH0
+Rp0hx+gTb8U4+Q1xsieIxoNVEgDEPtGmqLYoIZ7zkMjvsiTHjmsw/h2GoCsz2gnELYAvzsn79WC
+e5WR+5NoCkCpEETeEN1r+Jqn+sbRThCb8yqg/dGwLw8kA7gdEkMbJ6i+tWMSBB+9GJgAc6Pe6cy
OiIeSbUOw/fFbKVJa0k6/tv0npqNX2SRl4qSkwQYVE+Ped/bSzbaRgYKnCCwi2k/j8a+awA2rxGG
FBckwkkgAp4N47lVQZdHrW40Y4d3ZCuUMagqfJT6rZTdpkNvQ2jVM4SLpp38AjyMqVpZBVCPZq27
YJt11ThwiQFJGNK4RSTY0YQHWekmIc/6LDn9ELmpvmuUX7L60dQPZiYCagas4LzVEtnv8KTd4mmT
xKY/gs/U6FEjVRMAfrmTpMNLnJngXiqcUM425XCB0+qYkz2AvdIQK7dQb9RIOKo5ilLA6KduF4W/
ukKHpjPQplRtKIc8yNKDAmBD4m0h9tawgIVybo9y7gv5zhgoJeLigMoBI/FpZ3Vh/CwP2Lr0blRB
5l0/JoLpaGZX2aWqXCWgvBimO1O9g/6xNWV7Xa7BCNCSEDjHj0a8NnQI2Yu4Do2veFrywv7JSORN
XJtgY65toK9TXKeFbICqAPipw8Q11Iuo9JUBAhivAXREm3twvdj53Fvq9FCB/Gwxr4RqLyeNO6i4
c0x3cb8FqaRF9NxqdZC7TebHVJGnOW/vlDB7yqZ9HS2HuNynpNuD8QiADBifnqIh2EcaqAYAd8/a
eQcBS2csryDm6ORL/KAWiW1mH332q6vFg0C6+/P1KOeuaDDHdZa7AOzbqBGI+FKmxzZcQEnMaeme
bKmtIqzBlD9qrYENPEYU6pz0VT6mAKCksyMJX9ppy26Bd9tiaqMiIFQ+jXthoxH8TEwymEIoiupZ
mWNciOnNdLrvMedGIKEi+O0dH7/HuaJ9jXusQu7QV4kpgTzsIA5vrXabZtdEvhZinlQLJ4uwA99a
IyBUYHoPezo52rHAuHyKib3ihp8hOdUrO+JNQJsBoA1WlGy7rbJBfeQBg+LzimRe0mdJk3RE3HYw
UT1m2+K68IbN++wJPk1T3BzMcXuWGylXwJczSNi9J8yheMEOEuObd9An1FsoIFmVzW2qcVyQpUYq
BLz81yUKmtEW7eATNxB/2GDs0G4//oGoDqcON5mLnamMPbhlOlojBpAoLA6ZDJXCAVUG4pz2WNiZ
DW3u85GEV0d9ES2vHF/CdCyYrLCn843m616PMWBwH92NjgL5vtjhdqY5J8BkosqC8dFCqL5aEubT
X3WUZhlPBPQK3OFvenE5E0HYdwfom0CacDToaRuc+rZbvOjprwFgHTp+7XY6dhMcp49QMHIXetJ3
vlsGbNMHpD1yIoD3Db4DFq8PejJQoCJ9WLkTO/It5zvyzNF/X31HA6MhdReGHVo9JS4TbnIgjn4z
Ouan4VV+4J4395M/6/eGiMaUw2kvxJEyxtTcGNx16MfI4AZ+bjF65xSH0g794kgaKPTacnOl6hep
dI1JWzzkcoMCb+HMqcm1LCr6MgFfEM6oGuOOQ2tzlJ7A1tkYXeOgkU8+cqxaQWyDWDXbPgbQu0Nc
lcDaEtsA0cGqhmEYq3qOXcHFf3KV2l4WGyNbrYjt5zrXyRvCyrmYUxQq+pKmMX4EdS50bal3EQu8
Wff42v8A3n76JrkyyCTjvsPcqCh+fW/hnbiln9rgMXgVHdq95Kb+k9l4ZY3pSACnEvRZAWvAtoOF
7qjR3outofIYNjUmzVGRg8gMkBUr2/27punKONOiHuIEylYlTpK4a+4zZ9mY7ugRj1YdvAh1MqF9
m2Lv53kgK6VM4Lt1dlcWwRtQWMAfRLyW0kkz308LOuMtRhIOdWaa7SGvJRfz+VYPyYw8eU3AtgbQ
tCuBGS3PAlB/YwxKQA/zQcYwqDxez4vMmdKQTx7X1W9hHKkjZC6KGaXrDOry6cUQMdHWXeu1dK/r
OwEv7fHi1Bp6jcFbFVcXfRrZIxgAa2KHLabapououszMyEoXyY6jvQkx6/Oh7bSrr34h43xlPmcl
6N9oF0PqkRJrH0HsnkrQB5jN44bS073llT3G36D4KgvKjAKKUigNrUPPcu/1sSU6yBTeCL/jHjC6
y2cyI8shrISkGRP9y6bi5dB4jfYZalEwhIKxwqe1TQJO49aSwZFi/7/JyX9vExm0RFilqqYq53AO
aMkhiHbT3RVQgDIznlw8r0/OUgEvUhUbWobsn0o3WjramQIStxlaDuq9kN9p8WcIkgwBbBXlEHki
NKTAZWSP42bqoCYXLY4oEdztcRtuHoMSF9T0XpKuSvkwTQ/ZMgI80TgCBqbGWXAULXWyKL6S+ng3
q407ZabbQ8NKIOgR4U64GHpoNYPgxIhdtYApUo7PckrHL76n1ZZq5aQVYPT7q2PU6bfRE20v4vHQ
Ad13M1yCUIibecnJKP3tuAaTebul1yJS4YZRz5tsqhpPTtAb7y5HtF7JuMsQaMqgdaDeYKk9mtmh
JWDQzRC8qnuswDcpVr1dTqNF8DaF+eFZeewxH2y+BOAGHrKntjSsMfoUqfgXKDrG8FPKHxOQcgYQ
uYh78ErfC2Bg16Dk0FaXaZRhUhczL5GjJLtQkiyJHIjx0AvcsemTIWwVtem/rza7K4dKMWjtk2wD
n9gg3EA2nJEihiv+Lp8ORytrTKUVVGjPB1BaRqofXVH7qm9AkmjPiEqoW9XteVf6Ovo/QsPKHk0m
q9XJwHEJoirg3mho7jIMNrDVnlqqljlUXmR+jMUhNneisO3Dp0wHjX1n95RORQW2LdB9aXYg3OxE
RguROkAHiewvs7AhYX8BZRU0uHpvAi8OqLQwhP0UtkDrhlAPKKutOqX+XEYb9MRARzp5NWDPIhAa
UHkT8NKgypsMTEhNn9qG3loJZC0S+otk/Aah8hOjdJpe2jTgkdXMK0OU7XS6ModsDwJaJ1Rzl+C4
Y27HqbTOJteYiFYTxdYnwxHB2ykktxE4Sw3zsoj1DRpmxdsAobpZPKh43gKFi5OBTUJZsoOciVft
Un0kCqldM+YBEL4Yqc7tP5OsWxK1Iab/cZSBupyjrVZCX+G5xQ4YIuqfBQInwiFOoIcpWIWZ25Lh
GaDDg9C8m8qBrY+6VTeF1wMonWe5kwm92wmXSm669VxgIPwtB+Vp02ZX3WRYIdCyznkHOn2jXDkQ
k+GTRNNaoYHDUgQFHuz+W5sOR8U2HgX+s8PJ8mZlkEnYoMIcxxKvv0ig1Ra8rKUl/6K45sFGQZzb
Ex4g+OS9p9P2yiqTtjFcjGKtwznJoArmpHt0rkGgZdpZZoFbLLCGW3HDRWucDLnfRtm8HYZBPc8a
nAOE85k1LV4FSlYfSGe/RLynEIpEQix2/8F6T17cV6aZrE0IBtKTCesN94E/7ylkI7N6Z3qVN7ye
0unniJUtJsIOo2AqSkTr4gEvBr21dNWmzccDeLetjojOjLxKpHqrp6+pqh+F+i6sos0oV24zXJtg
LhwxwaP/qhL0xgfJn8ybMRwuE2TsXITI9WJEHsfpTybg1S9morQi50IaDCixv5weL3pIWP60qdzs
FbzLVyPIMv5l5bgyyiTgUk3Demrh+BQypMgW5bvC/bOGDGmAGznu2//gke9kU2VllMkPmhFPig5u
Xqx08WLDiZHWHyFFhSu39oT7oC/lTgexhdL7Bz1hzr2X7UlX2qQC6IkV08s+7tzAGZc3wZb2hdvB
BkLqHzg+zyYTz4S5UFRS4dNSm+JRBmcfNlnxgydIqkBXh//Y+FN8hlbIuqyqMlGIYbKshTP4vNpB
QYURH7UGVZM12rONt5yPNoVHLwfVyzxIJliFYTfZo567AtTI7nt9MztA/P3iXolPXhe+fw/LZ6jr
Btj6NGw7mkt4uMPr9QKtb9VvwBNPZ2yzXeZu+CD90zF2ZZeJORMZK6IHsCvUyCWLAyLETY03bMnH
e129pcO9vBB70r1XJpnQE3YS1IZCuLegD89LdwEmrociB29GbYCacYYOGYdyluaJH/l+ZZCJHAMY
l2uQ/sOlTQzVR36+VE6sXqsTkB4Nuc3lPRHfzkerk8FqZZKJG2EnJGas0fZKVrzWbXER6TyC/dNV
wMoGEybGYAiyIKQ2vEh1MfutesrGcJCipgsqksu/1P7kuv/91ChM5ZQJJRnD6cvkeES9pDcOoM++
aUNVT7ZkN3cjr3LBnIVmQmI4wi73qM/yfwlvf5mIUapynOQ5fGjQcELKqwqV4vkvyPNSpuRJ9FFd
agUWJPk9rhNL1Z6H8RHo5msJpCSzKnFuBadvIavPyVQ7vZCEyfzlMl6s4VtKGyghgkYR0Ml/0gE8
WdJ9m/u6268uIaUBvTmV4FMWmLwW4+VGWe7H5fb8Jp7ETK/CLEtebQq5pmMAGoVjE3qTXkJLb3CL
7EHVPXMAmMm4DEXjVtAG3tPqDzag3z2VMEEmrkr0JshXPNV2Pd6UJL/e0m417wWLE1wIE1zwhDvL
Of1sZIhdUYEqpjlsst5tiBc3ik1AC6XyJEx4346JLkmQx2NhwmZPjEcZshCqfMwzHjM+JyURJr4o
oEDqRShwQh+kcdtJcVRI2FdDu0/ynQJdwvOuwrPGhBYoU08VWHq7Q1DsZ7BVTeBUmgqCESTDVcbn
88Z+UvMy7sHEj2ruzNxUYa1x9NYts00W38rphspZCe5gj8bWALkQJGkEF5w2deZB/ekldnhEn7xF
s0GmDoBTz7DFao2xnfGyCkGvEMzXaX0ALJOzw5yYSZgAY6hNv6j0GUeXkhdBkY9N9O+6ZN9RRWUg
4PqoQblBx76qlvK+GFu6ofSaOAOXE7lUayD2eE81pzYRxBQo4ySii6bOrGvp8wyfEuvqEFvGycfE
gbssxkU9Q8MEoh7nXUc9dfhW5tgL4gi8RNj3hrwfZ+OOjIs7olIytc+2fi9bwa8MCIQmkOb4zJPZ
vCf6HDzpeZBt+hzkU+ACxADAXJo7vC75hmEA5yJYydT5NdCWAV6hq06v7KARdnPSbKJIPAw6QDx6
BLl4zDKaU6eiJsWdFFBjqJxAetQDNUy90URw6gUFSAwK6S6vcgi6DIYrQctTTHVnaYmVzcDXziXg
Tt1IQFghjJtZeg8CWJH6i6CooJdiAjCPDSxoo0/dTtVtEI68/TtRjK23jyk4QQY4pUltynsRMKGe
ar28Ex5b2ancvbYh/95gI5OEQX4aH9H0Rz9sdBUjvgujS3yiSr2v53eOS3CWxKQAs+ghvrNgSVAB
shLxMiSYgOvu/swIE/P1Ih2NgJZeahJAjP11aXwSvZ23cbKkXG8cG/Kb6D+JhfhNjm79VxkS++An
FRo8lrR3/+AV/1RYWttkAv+oQ/dz0rB75EZ9CjdU4UJwNae+pNQx0MfiX3p47sEEf2Ch/9P7mLTJ
Ieg/tpeD5k+16DaCeB1KxD6/rbyIwUT5pQjqPKXFakTHhGmLV7iYMBR93spJAPR6I5k4GKWElBMG
P/cQ+rkGWeBlcMxvcp++lUPzB/RhZBPteJc5nlUWBAU6i0Y3s0Dezw3EQjDFa81XVNNDvJvs5oi3
kWGfe5jmmjiUNpyoz4KiFqMgQkdvkUsru5FUO2ULkQMTIiJ1ct+3PFV7jpeywKg6wpyPkGNzp+AB
k7AAZvJgFjwLTBQJEN/bGPq1+6m4F1F/KA/n/YP39+m/rwp+MAQW7UK9kITJYVyiS2m++TMLTPSY
xzmNhAIWRBLuWlnDewBnDSdnB1c+zmKbGpL856uPdhVBSstVcju8KJzkENud2+LBxgsJJmKh1clr
0dDjw3YR1qaZqEEISAa6r1NcD3bZG148Zq5ZlJiRaPFsIVjadB2VvMcKGv3OWWVihwweZNB0I+yP
sYSZIdzzG8nvQ7DJjrzijRMWTSZ+dFISSAZtic1yvRELEHy2kh+Ur4kyXgqU5VYP3T9wGElkZ6hR
4czSHMDldSOx8uQhrrZ/ZoApNlSlF0lAv1mZJneBSq60moO2OO+RWANTa+SmGA5ljzW0LqR8nsIL
dZPdTRfQ7PPbS7CR5k70EtyqzvmF0aP0P90CVplgYUAUW5VoLT8VBzmqrppKvaGA8PNWTl7f//Z5
mGFiRi7jQaugnTM1f27wJFjGdwb0hiKQr6uV5CoK9A+E8iYaTI5n/I+0ougGAQGLCXqo36MVKNGF
vAMAbm/e1a8BbvC1HTlUlCA4lPf9FgQm3L7kT9Y8XArBgva3TaYSyZpUn6sWmzrU6mXWtLYIEiYQ
nmM6YnBkqh4U1n6RQ+l4/gTHqhpelNJdgVkCWc8g3TY6ZHiTy2Y3VvmLMnimZr71mm4V2kbMKqgx
qZSjOeV1Ok4nwu9fzcSlrkzkrIywU9JB80V7wuSTbCEiAmQqvgOcr+z+gpDxrl2n88m3XSYydUtF
zEwJlX2UF0DmRdY0ck4vb2VMQIJ/t6FQYGUNphdAd7z0BAP/u7RRrCx8Ou/qp+Ps36thL65qE8gF
oc2OQv4UO/MmmY1HRdnFPadsOX1wv+0wEUmTQtAydrAT9dXdRNrdAh2iYOY4Bc8KE5QUdJwTs4eV
ziw+jRmUhapfYBjk/J79j9j3vRgmCjVVHMklBWpO78IhvMD9MrxId3grfQK50Kfm5YfyOeXe90/i
4VfnVGWiUhfKUjobM30uAkbd1zf0bQxyJUey4XX3eBvJhKEcn6oZ6VNcY4yPC/HRcLuFhtn5feSc
JJWJO4OU6ZVO/byDWog0vnTR3XkD3A/FxAhBDAF7r2gVgQc2Ouj7Ej9AOtQHghdCo19XLMxvckum
k4wA6y/FxIgS2T2saWyqIYHqy3bxLLqQBrrR96qLOZ77HpOpeLYVtpp7fsWc0KEyoaMNgyGcaX40
ksLTjKsoe0j7fgP1gqQhvGNA/9jPZPz3MWB5D6ACPpGONrlHCNzaWrrRQ9+ho2aKrXoQQNvWUGGH
GFpKbCqVEJn2n281C4avzDnKalp8zzvSvcV4xIv9BoqXl6Mj1XYNtTG0MP0SUxW8KyAndGpMsBHq
TumiiVqWtFtRTLwes3pyY2yqYXbOf9aTE1Mrh2JB8UZbloq6YKsHL75VSgsAuOJeeWrp7HrkaM4M
NLMz9JfK18v8v7uifX9oJvC03dyDWB4rFRbZnzoDO3vLWSDHcVnse1CUchQA9QJfyl8x9m0St7jX
bAil+8CJ3YPPImm9cis7/HdZTqzTmDC01LNshANWVy3So1pDXaPv0JJ8Pb9CTrBj+UwFkrZqRoss
U9OA4lzcjAfG5llggk46D//9SrjDmOLsZfqfJXF21LwBQaGp0SSextW+AkRaVg9S9v5HG8Ui11Op
MuSeHiuIfgKyPpYftcwbMuFs1Y9xcjyuCBH9GKLZ7qoOOEvjz3IbO0Rem8o8NNRCokpOFmRgPT6e
36eTbisT0ZSBdCSEfdbolKRRdAF1qKpEwOdsheKj7TkJ9GSE/7bBVoe9rJKxoe80Zpg58exPMsDL
Bghm1FcDJFtJdKMb3Fn/k3F1ZZQpFdMgmlu1pwvDdK1pgWENc7jojhpObgLKa0e36LhZYOUwnfzx
j/ZUZUK6WBijaYQwnQOhqYCgPJsXq+Ado9OF3GqFTP0oZMUUa/lXsJsc2QYT1K7YgN/YLXxeQcDb
TCZ0j2E8KEUgyPvaxL2unLa9mULBBX3JqnDOb97Jl3xztSymaCRFmeDuh93LLtsjaCh83Z12g6uB
hyj2eDmJ4/5s8dj2HZlrWoMLWnCd9Zqt5OlRTojLWdTJxLRaFP33VfswahJDiXIsKniAKHxZ+FAu
x6xQ/tRieKOzInnXvSrH1OOT5p98rF3vJxPQ5QJ8Q2gpKvukcRoMhGVWsYUQMmX5Q8OvsqIjEKGm
L+zQcAFvtAuV70fuaeTtM1NRakOW6NWCH2FuerdCSjbJ9i/8f04hGoMvPuqJVb5xtl2mi/tRXH7v
O1tcxrUoG3UwiYdgUFOMSAi5L8ejtgcfzIs5BQCnzg9j/dkKIC14ndPnavrQxuuKbCFxVUeXSvyM
AYESPEJpAnTOGLpRHaISTZxxaTHig0tuZpHyqg624LDG7DllmUGcESK3aCFQ1tZgPO/A1xLaofJZ
DBjSNSOnWm4WjOYDI5pXqdeG3XYYYrxWLk6LIJyl10b0Iid4B11MOzA0S5YewX7j9KBPMIbdslxN
9WLlOv5fh3aQLL3urUK4NCfoasqQtI42fbDp6stK2Y7SdTvgD2BILWpelehQjAdNvpN0CKll4DUs
entoI6soQ5BOjnad925Qaq4KroLABJP+8BAlEPLTy2clh5LfIZwxt5jdQygZwHTs1EOdNk6kSbak
v0nibZ6gX6ceQnPZRMKbaUhuEUDUi8qEzcADaB6RWgfXdqtFO0IB2QPkuWqIn44SZLLJr6hJbRMT
xFUPzF7W+wYEEiDSuAmGaR9AaDjooA8/temMoZzQP+8qpx1UV2XQmGuyoTAOqghynbcFEC/ymPip
XFid0WzL5dcfWWFhQ3EqK4rcwEpApq00X+RNtzWCm/NGTnf/5L/XwsKGpl5Vi4qAmErclbeRXd4s
F4aT3A0W5c1TbPBpCOhvceL26ZP2bZRJegKwkEKhAFVv1uN2xMSpPExXeb2LwZknqKrdNpwv9j/y
37dFJv+h1lcWEfQeWOZ8pKP2QJ5gsv//SLvO3saRbPuLCDAU01cmBcuS5dRufyHctpuhmIqZ/PXv
0PMwlssa1cw2sNgZYBe+quKtm+85I5ZcRPto5/3fpyjO/3USsFLaEG06amKKfdxIpHIqNOuU8uHy
txMJWtT0xE90bTTFSg9HO2tvrH7PJc1BbVrTBSH4+UzwREWW33EiR0vNXpnDUsbAbPymPFkzCANA
ibBWNaf143Xlxs/YJsEsLyAdRZoieGqE84UD6w07rnBGYkeuotWuWfyOqWANevkj3w3/5xfjvB6b
eplqBrYBYgpbJWMgOL0OaR/kPRhBBR/t/IH+jqH54oGiZKGpV4hvLTW5IiTyDNUGq9H/MlN54sj5
SoEKkORBT+FDywg7p9GdOR7kcs8oKAwBfmNP7mVVPDvcfCqPe1+kMqlk6ZBnPM8BFtcxW+BZHqDM
7sjT7GO3S6gZ5yttJ+6ae2eEUWOwlzApf8T4hAygWNVTcpf4f41zl/WRlKi5Ra/pVrT0ufzp7wrz
+RG5l9eQ2ZomGaIbwACr8ujYooK8SAL35kyjksZhOZyM7xcaDyER1K3/wfB/noF7Wf0AjxkNkDAd
4XCtycGqUb8BJsiV7mMoUPkd/cRS65XoQQs1hXtspp6aWG2DXEAl3XUI2pcRBtONNsqWPOn/ol4n
ukrOW5dDUuhYgdf2VS77/RR55izIvEV3yRcQJkMDPJQJEUvRd0Tv7D6FhXztPA14/CsVaC7Fg+gi
z1v/v78fX1BgGgzjQJGNFNMIfLLnef6dK+ENyUWCREkWX1gwozAmWYXTmYd6BwLcdRjEewtPq3b/
xVaMoADAY9OZfZN2kYRzIQ/YW4nq6uiG0mw/DNSd6X0bYQwg6b1eedHa9dT/0OwXA/QiUmEfBgZS
ImtYlcrsMxOACpeN3Pkb/9tNfJTgT/wgk1rJAk+auu+n0cnM2CklhOtox5G6Fog6Px726XM/fPKJ
rDkfRwA3I0Ia63WKvUgPLndjP0gvmu4obvkGTpDN5dMJnOAHVMiJxKZcsK97hC0NswIGqDxpsLw6
i1wCDO56fros7Xy/4vOAH5noibihKrtqIBCX7SppywBE+yo/VkFznVzXfqeiCbmKWj8EwDqiCtGA
yT882L8/5QcizIl0QG2HdgjW8qWvhUXO6xaIu4mTH8Ei7I2/FfSXSwfLAMI2zXnv/ymXC3zLOGcS
NSBXSaU16C/Rz44Oafp2+XIFivqxW3JyOiSxdhEtoB/pxDZW+q5nqhP3BnaZBes+wq+42N4TSWFd
oQs/4EnoEOBEhgPMnGY/gNfNx7aRuzBL3yfxqnXnd4Dl+ZePed6wf14m54W7uWz1eHmP7Vy4o/yz
1AU+UvS1OCecGkWlRCp01FAbP+veq8F021HkPJZv/j2Y+DwG54gTTLtZXY6vFW+SGWDeKA27uEvV
ye9B7ypctPyHGs+nPM4Ba5HZJjLQWjAFamyNI/OBJXidgpTRXVYBm6D/3fzEEjkgeve6S34pgnRC
dKmcOy6skHWYQ0XvA7lf0wa21Kxr88cfqQa/41fZ5aCGIe60rlUfAIigORR8NoHyaVzJOJ1yEpoJ
jjGW025Q6cbOBRIEF6VxITVt2pC1DdSb2ndKfyP1D8p/J4Rb5nA+rbDGvV9QP/ezFTagxgQeg4Sa
N1iZbjO2Db0a6775PbB1g/yueFfZSrSQIbLBGvd86RzLodkhJdcdY7WweOmBfhVts6scQPYLLyiw
LIVCl89y4bHxa3U1a+ZMohAKfm8NAHGxl7hJ7aE35kfB/zQ6dnK73MseQwWsOxpeGkUNrMlWbB6d
MfwzI6Vxz7mdgSfCUqiJSQD3yQALGrodOPIuPyiBMvKtn9yWLFSjoO5FhTGQAazgpnI1iZiXRLaJ
7/6EQzIP6WILTS1200Jetf3jGCmBCijZvHkYuxfdAFQWiHGzxqkxBO3cNEUwYUjT1rsVqIm9Jn3p
M/Z8+fT/kLT8bTN17rVrRJa62USVrASvw6YAYrK8+WtrWdnOvo1ivChEEYRjfF9IklIshC3xkQxC
TfBxu7lS+zZ7Htrj3P4UHG8xJRdehc6ZGjNW66yqK8znY/ce+QtYFdcJYFmAVAMw2n8DdCeSyBke
kH9m4UQhkf22VnICUp80WPgcMFJc78H0LBw5FH5CztzoA5PyYUHyMK4128EAFXGXL9i7+Q54KiMM
wL/YuBAdk4sgBtpWpjJBaJ9Zm9JmDlNKr0jyQJPqDU3tVdg8VxhNM3oJFWsgCFlgNstFKCYCX8Wz
sYARq+7rGbqUhJWTVq9MxIklvFzOCGEnp06wNINoHnhs/lCATnDZLVHvFniWF2SKz2IE1eVvflVa
VdUUBYSsukF06wN34yT2nOUaTaIqnA+hVjlgKXIqCjxnLARlYFCotcFRGllgBb9f5FeR3Oesuhkt
VAmFwjIeru0m21MQj/3nt/hVBuc0dHUqcimHDPOQ3C5E2b1DAJdublHjAjyDsNsmOhP36VQrDKeW
Ql7ja52Lng0wtbEUpK/aR4A+1sCdFAMUn8FE+XpILghsMq2IkgWXKVTsg6peKWa+NebZmZQWbUbk
n/iMLOydhDbu1LTwNqsOY0601/xQQS+pA5r5ARS+vmJvEgVllg6zdrdSAeCtKgWUHhO1Sb7HDV9+
8LeAsqm0efpA+ttG6+kaPEoAjJndZeNGZPnP5P5fZXHOpuux2GgtuMqDC7ijDbhlmJNs6UpfGUBC
+p8a218FLhnKyUtSdFvSAGQ7H0hDfYaXAyIJByyFq8uqLXiw3wLaoTarUsf8vlYzkGy8ponmFtGv
GUMXUZusSuHMzZmuz9eDcV6mjI04oeEHCDHQCO8WWKH5CH5TL4yc/972+SqL8y90rnOMBS5GFhX2
IgYHIujNS2kOhkRUbf8eG3wVxZkhCpJodTTxenKj2SsVBuO1FbHlTWXG1+okynTOrCZ8FcdZpAws
iIaqNs3BKN4LS97qson9H81T9NnRh6sGyxCDEq6MlAoU5kzn6atkzjYhjAULQY+DklXzAusEPgBQ
Ry97i5Y3rzCKoD6Zx+jG3OqjJ6/zX5f1VWAZ+TavjCp/XeepfKDV22zUbjMbf2js+R6vAVYgcAUi
DFpAnbGB7w4V3Oa8QvoTaJZve6KU5Iyn/nKlfL9Xla28JBqudClVR5ZnBstId+YYtpPcLNae3omm
VkUGjUeIaCwMvlHNmtF8TdaNdoU6A6wnA9UFoPNceW16/SBQHYGt4bEilHk2pMnGy7cmrITUDuY4
XKxdeYoRetjhHgvhvOxiJC+EI4SzNUOqtTSpcbF9AKRV6QNWyPT7GDuhRuj8C9hk0RE5gzMp2FFW
G6gn8zsfAPyuqt+ZzK8OOUjqwcYzBZpv0EOugqjRy44ibMXFyFw6L2eEzCqSrHRx4RHYskp1F4W6
W7DmmmJk7vI7FJlxvgmsGn2NQA+i6hrl6BEkYDmeh4bx575wWZV6MlUCSmbP0N/HdBAUrD6KwZdO
ylmhoWByosUI4kPwPc355OaltWloAVDhK0M76koYlKHpV/NbBmQBNQQAI0ZrepZ4YRYFEoZ4FBiu
TMmcsBmD1DSDdAa2wOVLEhgrPkEfbLOqjSU0ne1qZRVqMOiC/buPNOHCPfDJed6Hhlbp9nyI0tnH
el9jhLfqYG0TnXigh+vAZiIBEbGu581EqAzoPvA+yrNZrmwD28klA5SqPk2DW4J7rho00EabTmvf
aaH0kzIJaPKFhd0mSZoA+limB6saU68oxtvYtrSfaTbeTlF9GxfkRrfKl6pcZvyVfT6BLC2hnhoe
zfCWhShZGZmT62/28Fh2Pwb9R6Zc0wFccsY6UWKvRGxDo3U0bHPzl108RN2dndyO07EPn+tKUJw5
UyBfzC0xFiJMi6gfvvUktKINA78fsZfoevKNlx60hQvWkLXUxe9JkPpLXsR8YQx5Xh0+5XIxpKGF
WZpNwFZsZFB0A62W5S2QstVVaBbepL2WJaY4wismp3sbTOjlmDsFe2s04V7j9wz46wUsZvPkAoqm
Kay6RPAAHNXucWHvtW4MfGW3f8Fb/jdECaKjc8WMfkx0q6vwEqaiuVLS7ZgTJx7fTOvWih4SWIlK
AcKCEbp2vLIGDJUBb66WRHPMmEvmDSSQ5GSTKCbRZUvVvrVNFcIaWSm6Q1neSbYzm4CXA7OjlBJt
g2Qi8bK+OAzDUPvTgOnYRhmjgJRyBccYF85Qduw2N1vVz6Ye+5+ZASIN2xgBBIYhvUKv5KCJgQtL
zLnH3wU+CmtWrJcf2GjeUl0GEyLdDEXmNMv7YOMtCcl6GF/DQnNUG6UO9TGdj2Py0o9btaPOzMBC
ixGAvEjBbfcrySSXFTpW/bGQ3HizEq16e1vhfVolRqbym7jfDi2Gw+LCY2BMmGADuhAACIPshDG4
Gw/T8Csvn6bp1/Ke5wiToiCeBQUTkA69KYFHLl4xkeyMyuQaXRMQdV2mo6MoFf7Pv5gMfrcGBJnz
owK0+mYfJ2AFggobAOwj1bbVbhvwWHXarwYBIHgL5BGhIZp2SvqGDSE3VVAErbRdxnQgYkcwysch
u6PtfaiHgZygH2B0bg0A4laenxKAgEUVWi6h5tc5y/wytSLXajTQKDX4GgUuJ9wXWnqE/cY4ImrG
Xe9XVoFZKzofM/ps0NuuCTfd8KBa2zJRj1OVOG1xpxRtkFLTkYsGENu/urBwCq3wTblyrXjxIzej
UvjzBCjPvNqMhurN44opkWfjS8ignCi6pwiXmL/VQIEyZ3wPGRSK5ED00qnTNxmQuRKQaKYwdQmQ
gA0KqBLokqTfRhRrH2+N2oPKaV516Y9mRKU7/sWGHeYf1HSj9dRpQ2z1AUO06te61YAMCkgk2qOh
b6gCTCa2laubDvD1tjmi2LrP59cmhEAL14xRUgX835UKkqogBGFUjT8PlFOnHE2XqXh0dwl5TIqn
Cl3IbDeMoWMmoCXTdC+f8HkBNhkdQukmMh4tojl5OfvoS7mFjlRXuybadaKvQwij+FaKtBpGZNzQ
lCKuPClGvlgeq8xy7EhxaWihU5D6A2FgcKIrW8XAMDCEASHujhbBVBAgYmjh9BYcTzc6QwVsHvlt
SPCv8S+AUYUUHHDANdfi9bSMGtzoXeX+R+f81RTwkBYVgD5ZX2f2QUcvXZcAP90JSrjfojFOAmf0
YjVUMmWKe6D0DRspgYQI5Gs2qlQqE0Qa31oBnKjF7p1YdLA6q11JUbdRkpdqwlDGVHjl9PvPbowL
bjXQ0Ma91agHg4Fqbt0CUv2yAPVbEs0dg4tf+7TvBlkHBH7tjWDsRPf/FufAAoGyMg7K6r17txbA
RfpAEUvbK2M9gMGOOuWhPuYHSQhVLrpVLsnuwrYGeV2tHgZtWw+PZn1ji3Ki73H01yPzozVlZEqG
lLXqgaHENhPL7ZU4YJLmM6VyJ1jzrASJaPID4MgADNT/M5YeJ55TnFCpdRA1MByxfxnqd1gNVxdP
In6r1HFSOM2xpMy2QJqsHsomc5XoWTawT8NQM2gqxOTFJjO3SvgjpMW1NCmClq3I5XM6Jan6mKol
LtiaDuMUOzMyz8tqK9Bak1OTOJtpPaZJDx4+dAzy1LHDo9pd2y1bs05A8PYtweRukst7SD3JjFg4
zTjf2Ehk6+QBO6duOMa7aBjcGq/h8uEEb4CHlyuqNO+jJlcPc/6cFXQlY3o/gcu9LOV7VenruXhY
uRS9hApYAMvLV14bPYjWRSDt0RqRXjpPDcgVYsLdsKmfxRw538svnGwuLp8lG5B0Zd6h4ANALFcB
4HlxCDftFYPkMoip0LAIPAPPHNKigqbK7aIxOqaqLABLg7RCNR4pFebpAuXkiTuUJs+Ridf2gTwb
x2Iz7oAlAqLDERrqaNdgDnlcSB7G1JluBZ9Uvhxr25yq4uGZk6RX0JxGcVuJ+Hk9IqkBlshQ3nSA
N9PbYS/ZtkOV8g99O9fKqMdoACELrBoY2YCj79FM8wSnW5z3l8T7i9IQHrwnlCq1MwZkEvIWq3vO
ACLzAD7pKGGwypCxlDitLktcfvMlgZyWFtOkxdUEnYnkaV2RXSJP/mgQbDSgtoACSGgpgYn1nMtS
L1tPwuP7jHMKApVItQ+5Vq0VDfRBeXBZwjkFVVXFVhXN0vBPLkqiXdopFJSuhzFPsXwUOUanB6nR
b+kEcgmkXpfFfZ+cxYc7lbec+CRU0jswDadT3aF+bYFcpQjA743sf3Zb9I1EQ+ln3fupNM7z2Ure
xTpg6Q71gOEJdt+DAWuWqTcN1+ixIG5HPtWhjhKNThuLAKY+5kN5nTmVzvm+IutCS51xtxmgSIdr
dVxrslM+JMwBubGvgVTZp4eidNMjucoP4rWbc87jVD7nGY2silmvRD1Yc5BsAYYvtmRQ87784Sfl
LA2tKBa+6mYx4L2HRTwXlEuuvDFXmi/diJbGhQrEGRdr7Kp+1nCpfTD5mMk7LHuY88rE4i68r2jS
+9wD/LxClbczOrbeI6JK3SHWc2+u1iFg1/7o+lSZsywVy6asmClmtcHQCfz7h/A+XJsrUJ760UHU
cLysEipvUIoBGFMoJKoHIHqCtgpjXimWM61sLTjUOXN5em+cWYlkGKzZwFcqduV+2rcKxl/jQEtd
E6Qtk4dAsN2DXR2Q2NlDCaAHgQf6Pkn3xcyoMvfw8wb5b5KUuFRX3jYvyXphdcjdMMAws1/dZmtx
90F0ZO61V3ZrkTr+sGzRWlu36yGI1/VKZNMuG2xV5h51Z+BZNwo0UrdBCjIhLcqcJHtCtuS0ieAz
ns0ITz8j97RrhvL1QHCmEaieM/4bwKzLUCwC0cPgmdt4T3cJsE9At75AhMiBfjRX2Hj1o8JRfqr/
vaPEfVb+8ddhYiVmqOCzzgG7XabOlqXM6OeyUCK6aZES8ZXqMtbrUZEQZCzMfd1thhZruwUj9k8C
MhQSyGuaBCLKyHOx6cmNf3i0E/9IlEhOzA6fdxixpJxdV9iXIT3agfXD5ScqsAQfdvZEEFizxmzM
UR6hMoZoEiBZDvsScweXpXzvFH39Yh+N0FMxZZRr9gANWqr9xU9lnXq2az+jUbUHn9IKjD6gG1jw
cg6h22wLjIMJUrbvA5TcL+AijkjLrdiYExW/AHSEN8TXruLXSnHYtbRfWoKKD8C1df/eggKSOsNa
ZIvOX7Su6Sb+I+v8eiNssIL5nRDuEXjQwwhSo9mvR9HawblwX1U/pahf46pyZiYtUkip7JeiCGqa
BpOiy46RPEpx7pkTRT0dWBpoeghs7XkX+SmZM/XDUAxVWKD4pXXhJsJevxJV3mUt+t4z+viGnzK4
bwhC0FGO48Q+VE/Al9iGq35TBczFON1G7z3jYG/76+TQrWdBo1MomPMj2EJt2jzOUaY8tKpjo4qB
LnZ5HK8w0YIis401RzBpy/f1A3o5puDxCKVzLqWV67A0owbSMYTabyTFnX+EG4C4z6t8M/stiHmm
q+wdsF66KFAXaS3nZjJtjgedQJ96dBsGAB7MOg0kLfpD5eEcDLDYTRB5wtxJXewVzWroU1+gOyL9
5HxGVXU0NRhCgR5wfZiYGXcLdgdF0tGBf2Hb/oudprM1jZPXyG8/ZpTkVQVmAOChASesPyxsndLj
7CqutE2vEg+rZIHgmMsD/55s/P1E+OXHIo4HI2ugqdFjdFvc0C3w/h/ifbwGWZcQeFugHXwjD3yk
Ogqni03r2o1pJ64CDPNOfr98prNfTtMNQ1dNa/nHV5tmYeK7V/SSHJQm2+aDHBhGIepGL9H1t2s7
kcE9sbTTGwPQ2t0hUmQPlJR3Uab+rg22YnYM3MXJ6+fSmYm8Vgb7pZf/M27GYthOxHPPDPy1USub
MzoH5LE1rhck00nEgyO6Ru6NJZKsJkWKa2TzwaqNHZo5gls8qw4np+Ce2FilpMwBYYoM0CDbMMHy
tE69y8pwNrz+lME/qcSsOptVuoXCwcLr0a5bnwSqmIJRcFv8O6ozvUwzg3SHvHYqeBlwB/+MlpKd
m+2Xyf/pShVgLYgkcq57srA4G5pGd7CK9qZBKWDW7y/fnUgC56JDWenatpHtg1y8U+MOvL4CM/4d
eeCrHpvLLzgJ8xrErbMcS/EReDb3DHxxNw2KANid8wrDQYoJtJyFOzBzRRuPAtUzORvRyHNh9UZD
DtS0sDqq+0mUbfRaVOMQmAmTMxNJWvVlO0HDqYHyImkyzHiWu8z8keYMA5jddgi3MbmbhrdRrjeX
v552NuU7UX3OSMhNneSMpMkR89/uIA0AR9KOhVSFW6nvG0cKp4ecTBtF148kH37G1q5q1d+Nrq6K
QlkPC9V4B4Jd8CA0MQ0w23w3og5Wh7eRdq/o0a5SRh+kvitD1o/GOG3Lublic/Yk1/m6m5PHvMmB
7BVKW41EtxkFBrechqZjVJEo3zzrxE5Oypkqte4Tq18MSbobF3DdIBnXdeGAGb6VvB6D8A/TjAK6
4S2Pn9Vb7SG1bgCUU4l38UQ/hbNpdR/pJbXi5Nj4GIaQ/cIDu1wF8k22yXz6L+aTBF+Z78H0Uxva
koGz1561mnzigihQl1yMirm7pWYyPlPFkS3ghoje0PlEVwPWuqKCklL+NoYeyvVgFkZ87LbVhvio
lPh/YZUkEuZgLccI5Kve9C+r9fmX+ymUMxnGbNOCmD2+tRZh+AhDHGbilM3dZSkfk5DfHfynGN5A
aFnXjB0sU0m6l4a9x1O2jor4up+LLZZX7rSsWSdGfxVit19XbpLoLlZQvSA9W+sRuAyn4U4PpU05
Ad2gAze0ZtFnHbM7rV5fs1nfGUBVGUM0AKL01QBzEkg/N0XbvHXJ4Ewo7mLq1tX60ZkG1PZSY2cV
knYFZuvOmfRcvepm7UahWINqNZB6TBhkqYwkmLr+NetKVM3QW3DSVgTvc94hfF4KZ86MyOiHJOrI
Bw6qPD1JNPcu3/v5Ou2JTnFGC431qS4y6BSWaALDTbZkQMZkAPwDdX7ZERVrRNrEWQ6q50pLCpxI
il5M+VbSC8eYRVw65+P6k0NxRmEuCam0DjrbB+1uUlf9/cIMkLh0Q56SNwLeSfHc4vLLLygwPxDf
qKOdpQkucumPjrvRq28WJmqpwWWGDoajvNm1AtB27ScRKYdATfjJeGvIWzSdJ+SfBj5c8a4JYWLO
R3V/KyI/B19Sih1SGxc6Bkbxe8H/u1qoJ5nX/ta29Kbdq0E2u43qYe/fLVxReV9k+fih+CROGnWQ
ccIULRpMhZWji9kpn7xqLga3Cqd+byRAuogmxUUXu/zvJ+HSFA2l2iy2T6oqULdsKpBcCd7feXfy
ebOc3QOz2zznMmK+Prntx/hHqmPycQDZmm3NoYun6TeW+qNp2E2VaoFSJXdTkvpm0jg5SZ77noRI
+cGCOLDV5V+mLtHmJYXmjI9dGUTVGe688UnttJsIG3zqKnnBJOgyDJtDo5GZg7wegFlYgNUdNcg9
eicaCBZ9A85AGbNZzzMwIg9tfi/Ht93wJjjn2ZLcp7EgnEkqDbDljEq2WHTUT9g0Y7xbQizRSz8B
6B+kYXndNPMxp9e4PocAnlIB2blOtASu8Lmq9pS9GPprhk1nLAfCFYjqS9/hPT+i9k8d4cwZ03qj
x4S8dphS9cpkeeyEBlYM4yTbWbG2aUNs35DaBdJWO21ossram1a/L+H9EkwcUlTEVLrLE3BkYxam
Ql9VbVFILkwLL/bHrP+cJPg9VD1z45aYlaiwK7Ad/PB9xKos1PuBHDRUx8wn43efOEA9WbGbvxY0
/x95qnojPib+kiu2WviJibUJX8fH+YWA0VpU7hZ5PZ1r5lnw9rVKoVRLxU51Y+gzBhNQrRs205qt
L2vY+Qbzp4bxG/EsUsBKT1vysbnUWmsZvQJMmSy4/0ruMAM58sJxoBvu8FYG4pbXdyLzrwrEb8kP
o07sCZijxwmBY+yCfgPzgZI73Eh7dcBksp+4nSd746qNsKQZ+sb1+HNIXQD8CMydwP3zrBwTBaf3
XODeI2nfllubPWadoMQuEsEZ1JoYaV4ai80eTK+btm2VOsR+FXxSgXHkEZVbULKmkgwpg4ss/WMc
6prcGM7gYbRlL+ZPEJ2Kt4KESkqqQ56tv+YxkknMZUtMkD6LhHCWsKV6ylqKEGaKjiMoi2Yrd2Mx
FYbA5fG8GxXm37VwgGOJ1YXFvsyd7nnB5XwdMU/vFn71UN1aByBh/3cWiq/vgMdJlqKZ5L0KU5S2
26bVHBPvTSlc+/2ydqiCi+R7SVLTGRrQizEPlK86HzDw15rql9RRfoTe0ghtHxfOr4XxnPmKX+1D
rAAcRh/oEZ4o4Ba4Tx5Oc6SqrQ/NUpyteydnG4YtpsunPT+982nejOWtnERJhZFhtoSY8VGDV+nS
/Mqgud91oYsyLFE3/ax6wJ/yK4MGcSQJwpTzzZcT6VyMVpSmEpHFvZBVYa/orQxiD0A4LI2DVA/Y
Tt9Gid/v5cKJfSEEgSDo50vfbYSFl3CJS8cgwSqHn3mxh+EsaaG7X7bsNRe8lmzZTS0c/WfyQ3Dz
oo/LhWgRncMBZCPkEP3ONiNOf5XeWV5mOuFHtoGdmAAweFirEMgV6TdnjaSqneWs+3Cf6pairbBj
KCMuV8422go2ELMOcCOXpYrumrNO1C5yBXAa8ZHmUaCoJOiS60ZKVpIMiNYYc+60EkgUajYXeGGt
pazsSO1Q65ncZYwp2oY7HQNT8VY08SMKSfjCuaoizLPLBLZpk94sOM+t03jDbmG3Rc9S8AUXxbgQ
2/PVcySM8WwTxTo0oM5D2W4ssHbSJW6RzQJJotSN70GxTDI1I1TQOmTrAlWrBlgG4Js1sLStrVBv
jsAtlWCV8LKyfOB/fTuhaVggUTCWZUIuwgOCymQopUwOWGn6HTUYunHqXQews1c6u8ltM3qINZGb
f2zkDwFr/fLeQtfRctMXDBv87l9m5u6Sa30VOtNmuIvFFYOzr+jkJy6lzRO7ybQJA9XjRA5IK2SX
lisDVUSsMyK3dZrKie7t7fhQuEKjtfzdS1fD2WsQDeugQofcZRDQxOYWcam/fBM5kLqdmB/tbAJw
ck7OQrOxRkVzGODvSe6lYDkshh3VH+020JIXE+D4miykhjxrLE5kLnd/crfhbCc2C+EV+iDb9BFm
f+GGG7dhjg2gwAWicNPswtrrNtoDNn8F2if6spxd7uRYtsJ5JiAuUIH3gjVqzHYUourg+TLXySE5
M0zMolPTacRIx51xTPb9bhnTDYPuiSUoRJcIMESACGcdzolEzgZ3oI+epHwkhwwbfXp3wzCeePnh
nt1xUE9EcDaXlJOWNqauHWoNuzwZQHH7Wr9i7G4KfzXkRzzfD6Cn11jqtDPD+n4P5J83CbsWbZ+4
dQTMAPOprnKRGRMoFE9h3aHkSyPA/3/kcNKr9dvEq6lWzUryl3Jpea88DuEK3O4INMSB63cgiiVy
/bwVnsmajMwMdfTO4B3yPb2a16A6MJ2FMSZyZSc6CGf4znqIE4GccdLyOKkBVMUOrAaEk8wCOWp+
1MkxFYL0iyRx5ihto6yZLQu+yGfFSgvoFuuPt+RJDUxsXigfUTHYiwRlCYEm25xR6rMpxWYjvqcZ
2X40HutI9FbON1tPrpCzQbJmVJ05GNoBGH8A23TsVwAqdHsF3671lWJFsmCZHpY80RyW6Gyc+QF1
WlvQDmero2ilZ9d5LAeXX6nAwNmc5UnkuGWZAgMn9wiu7WOiVr5q/6EQztiwSh5qKYMLl9FwN7Tr
aiHIZeavPzsKZ2+sqCZxHcM7MbphEZjp09t6uL8s47KKgyP5qzeqMDllNRVOYgyzY43sEHbXWaXd
W9X6siCBnYBf/SpJVvQ0lxlcQosG/wDUhgSvqXXynT057XO4F01NCsy1wk+qN6PCzNTu4dzRCja2
4Ha9AsY4fe7XCZotBghSEHg5pTetJaypCTTkfPL39xNTeIrrZJILI7Sg6Rh53siAkgHOWH/7F0sK
TGO2Y8CT+Zl0m/IgDqKFl83ZkCbvtaEZcdlW7y2hLXNDr7jKn6TrBfMOvASby1/3fB3v5LicRYkB
dTb1bco+ypZ0PYCLyamMgwZxxKnk3bw2XcyZD7vWHSM3m7fU2lbvthp0llM/FO//U3Hh5Pcsen8S
ZdXEzEIDk+eHpKsAF3C0ddX7wyNzloaqFq0VC8Hq4JqZi8rpBITGLIgiYLE4SuvQawR0Xr/MGQT1
MTtOP/prgA64sS9qQn0A0fxz3KzInD3q2JwSE2TxeFt0b+hOBroEr7ytN9IBnIX2AVgQ3W/ZBZRf
RYCGHQMrE/xxWjC4gBcfXhoUmds13aR7/XeI3M5ONzZ7xchA6VSFX79g/qN/7OAZLHdQvXQPGk9z
RQLjShKyGInsEWfz9GRgNtgptYMx5ztQdK8oaMPqgnqhEH53+T4XLo0fzu+luA4HhhcqYZB7em3I
K3B3xuS2iH5f1hSRIM7ydVErNcaIgKXGbKqqvVLS+FVTBnUSPYSNIYjwz6e1n6r/kc6fqH4EyI9S
XuKHj3HVZmOrHtuOV4nb+kW2nh/xGIHzuxIpocjeftikE7mtTSe9BazQIVW8GpTB2+h29rC7+YxJ
58z2yF37u9k1mzyYrpZJ/ct3LDw1Z/HMzq7UJMWpwwfUNekDRkGk2MMYSmDj4ER7jMKVfI/aj+i6
l693SY04y6clc1dEJo5NVuNOv1qKTUPQbPrrQbiUtCj/JVGcURu1hBBp+igojrsq6Nfait6o6z+0
nR+u7eRD6mYok0zHVdZS74fY4MzKIrj8uc7vVJwoKWexrFpKVTmG8Yw38xNwkyiaBmtrBc25m5gT
B8TTM09GFDo/Vx/Mkx65vfwTRB76GzlHjoGlLsYxyaqyV02Ooalwq4IUz1mwWlt/xMgumDwTJ12r
604QDi3qeOFTftzPyR0X9VhX2EViB/SQHwhsa5yEgjsWJOHKx2bNiQy7bFltFpTBKwy+cq+F6Jus
ASmEfQNA7Nr0Sp539bUwuRAdjcvPepLNsVGRZdxEdoFNCMxxZ/wluZg8xBBGeVe/a6lz+VuKRHKJ
WtmjpZFouM18KdoUrQQIBxHzsyBpQhkXn/TkOgc1VTNJxutTluR/DfAkHM2TfKA4AY+wxk5O8ZER
Fq6oZKguV3ZJWzgb83+kXVdz5Daz/UWsIpj5yjQ5KKxW2heWpN1lAHMmf/09kOuzxtB4YF+/aqrU
BNDobnQ4R5FMNBSz6hBwEBVnQq8OalFu6CP5mznosAO6cAO0AwADHCp/8IEf1QnHBq/Xij+vrMJZ
n0WxQ91iOZ15K53Gp2JPvytbhvePlhfTpxv5YQ6mJ1T/kncxurEoov0YNLzYfR0AOXoIyGpEW9YK
jyF9zxAvAUW0JeDXxPCeIWiqvj54drFezkQlKkZAZzQffORVwOURKqt6C1Qvij4AyW388L16is79
xnw1f6Gxsi+c/5quA0TMX3XOlMos1wlCh1yfvdGAOSwWt5hU//b9EZ0tD8U8EYW2OXvQov9+9k3t
9wjoqeWjdmK7gCpD7plupuYpVlYZ8HyKFaN26P9f3WKfO87zf0QqEpIZ+XA8lp/qP4Ay7AkWKrAU
KmecKkAhlIuCQ2390W8Sv3lkuPy11+6TxIt37cM/iBDYxbhxe/nm2CTWjFKKLBW317pD+06GUclj
t0GCH9ajBa34g+p2/wCCWrRWzmDFaaJ3SY+1AonBKeMCpT55JdhPZllvrY2zTFmDKe1eqwFc6fdP
RD4WL+ypyZo2FnldRaiUi7quhLrK2aHeNsx4XmCHtBV2cvFsAN+eJB9wzYEFUiRUNhkiir7pzzSI
gBf0IliyIJxX2e8XlqiNdGAQSnjqMn4Vhi9cGyOeKECdMeEHZK+4S4hTZMeOeuj/Ey3/evPbxSXh
zFK4zPY8yUhrWD96uAD2EelZu5uxE8BosJzFYfuPoV/rAT1VmBjzsy0I3je3d0GkW5xhIjXpRo29
acLpxyRPARATBWnQ62XHz4Xybav5MkRxq8LpjS6tEUggJzkyUGXH3M6PDOD49opEHobvVQXreZJM
Gjb2Yz7IVb/TlbFHu1fQbGOgRoevt+V9dO/duDp852qdgCwtZweZjYqjEQxOgAu8OVC0vIXLD7qc
e+mhRgMlwz2UItsrCMM//IUpEk8zwdb9YypL1yjnYBx2i47bHcKcWWu9pqs8vs8p6g4mMIKmo0xO
ZvjcmZgdbIHSOT0nMnDmjmVKXRXz0lr7PBhPabMBMrgrg4B7IK07RN19UxneAGpqtzXGNaK6b7c3
QLjhXNS2SPEcKxXMPYtPJ2hv/ytGEwrZgqf6TZwUu2qGLcwmKDZgYzUezVfqitiQZ/i4RiufCzl1
rG4GoIm9LgtRGwKzel+O9lMU31jYFco8WjGS0HoN0Estddp+WxaCK3j9glxI4fIKg5E1DS0hBQDI
na/49arZgZ7cRL8cKM6OkmBG7/qD6UIe5zun1O660YY8+LHogK4Slu7C415DXTgE3u05BojqkfVZ
iw/v+mPmQjivLDRLZrP/WGz+igdjtyHrYV2tVxQ4MWWLFYss7UcC6NYpcv6TSqE8TTVeFcTOgjzS
XgkohcPEdKXyrGQAF6vmlazFXt1agthTuFrOrUayLsf5MqmwfYxDzHDJW+4CbBh4zh/B7ugkb7dv
I3MbtxbLedWmnKU0y3E7IkU9puGuoAx0VnbMVg3K9s4iImC6qx7k4kA5N1rTIU1G1gYhlepzChsW
ZbJ7e03Xn2wXMjhf2bRSPA1Sz0y61Pom8Jp613AjvwvdCciFvlS7JvJih9Cf16JHm8gGcB4SEUoi
hQoUViLFfZipgJglx5KKptM/3NKNg+M7BxeLpLQzwupkmUQOiEYdY/iWE/okzcnRGlZV9tbTN8ta
d1HkK3Pv6eXv2NI3tpWstUbfF0l57Ge6n8pVCwPcBnOTAYgMuMJL6+bptCEWVD1SAfd/nOsssMd8
F7dnOxvW+WQGZrKVQ7Jq6nJtRQC8BvFhi37upchX6aILOmgFJpzvXjTjKrP1CTqjyuZPC0gY6mEK
1e/K/Ou24nw8A25tKmfqpEi3E0WN65OajvfAET5K5i+pktZpcReTdtOXp7T5phbn0dYwkzVtbAm4
WOSu6XpHMhJPVYB8/hubOmZ3RLZdK/2RSJFfo9eupG+zWTuGqjhKSV3bOBbzz47Irqx0IivCvvLL
KmzZ0ICUbts6D2w5IYTSsgToD5W9CRnrr9G6aockvmoGs2Z7VfaUFt+GAsk2kEbmciO4f9e7TS8+
gLt/oVEl7cAyiUMALvHZcme39DHpBhTKdXlsGYrCKlrBbeirBCgHvta79rZFiQJ4LqMjupHXm+Yu
Poe7koWdKSAEw4NoIdohITKi9l0874BUceyjl2npQdm9DpcnUUX/eqTzaYf4PlRpNppOHmGH2ETB
sAEtKRDrm9/AHUKLBMAcRNgb17PhFwI51xWaQOSyExgfrCnblwAbQiOV5Bc7ui/3OcDNMZxEPdGj
4PrT7EIs57ZibRjKUYXY1qdtYMf3erNm1H4xxnDSp3YGxzUeJnboR8B1RM5GHCeILATnxvA2bEKT
xSiUdvtsAlBHzbgR8M4ORUnH6zXPi9VyHoyqhZT0Mk41yjCrgVpHABRAAiYEP/bMY5RiVkQJyKE+
Z1s2AKbH0OjCre7ECUKRozO4i6ZGBDD4zJnmoXY2I0AUzcaqjUDxk6arqCjOJtmYdehq9uRV8VNb
n3og+VVEcrrofrYEZvp6dv9iZ7iL1lCAc1cjToHVIzO0Kc6oR2qoMpa1Q90+mIPmFRjkKzlAW5Li
gDlK9JoTRBd8z2rUN7FFJnxBVlfOmN8PjQjYRySBi74ro1rUYoSLQDS8xWzQAdlIj+6Rj/SbFWyr
V3+/7ZREAjmflM6Umi3Fk9s22gDgqD4dg9sSBJeHx7JO2jbp0wFaRNR03RPNa6R5K48E4ED/8S3B
wz2ktS6lTYbFxHG8Tqnu5rm9jgvikrA6yGH7lKooyyCxv9XMvHcw4Qn0TSAzZ8vroBfxbpFLw7X0
vHWUuPZub8P1Suan+vKQEPiPcwO29grqO3jtfQKoBtSEWDNdeKp24Jbw5k2HPwXRdxHYmCAM52Ei
9BnBU8ceqcpYnxJTdufxRU3ixwGYY/SN4MIK1sqM1JcY4WKtnBErZSw0MTsbOIvG7ADfyNN+MQ5P
Ddj9mErGi6N8rLbxtgHuqegKsTfbLdmc1SIzJhXBWIxn8qkCmc8SqMBYZCN2Od3bwFWKfVGnviAo
59GwDZsu2WggAsi6u7DInXTKHGKL8tjMvN1YFw/E0M5lCKANrEvNs22apu4idWtp7J4IPVoNYBbb
91AVvacES+PbyiUzrNsWvHIngz5I7cOgA40gEtUURSvjbFC3DGMcM/eqqCsMXfuRKrsZIC5QPVjr
xn62Fi+rJ0EYKXoN8xjYNeljDM5bQGrdsIlIHQQVbrZTXhrUuqxgXuNWYCbw9sUQWFuL/X6R5Z2M
cAJyFM4wq5tvvbTOivjxtgRRVGhx0VKkZLQjHRKA7JGPjfNAmgFwSAznzPsyAPWTwIEI95ELjmhh
g2xGntVTts9fQ4AnzwdwYKI9AjCuf6RtRN0RIn3hrEuXlFkq1chjaCskbHa2PwZsek7UsSBwXBZn
SJQ5inuJHRapsm3T2ShiPc529AZMM5G9FF0zLrQBzbkeNyV8A7LSR9AHrebDeGQ5d81rWW+7VvwT
XrqP4uoNk8I3eceyqvR1oaqnMF/epl4zncbq7WOmZZJH5tnVat0Pm+m+nwgSuXnzfVqMIDFSD38A
JKau3C9jv9JoedBV9Hy10fLag4DHHo3XCuUEdwnpm6agkju3RHfqpZ5WcielK5morpHjkUIfuyFz
CkNax3MqYXpuBrZIAeWJE183qx+T2v5Eh0G+KjQyr4t2zrwitO+lfrof+upImsJr0TVvjBTjPKpT
92di9DAW0k6rO7fv8tcpMlaKPJxGC6Q60bgZLNvJ02Ynqb2XS90PGZazzZ8j+7UaR9/OC7eQzrnZ
bqoW4NjGwQq3i/RbAiq3NZyrPgB3w1w9Ir5wkvBXpX/Xi/NCAV7wMgPmwurXI9h8slVJTyp6I4Z9
2YCzp7Uw+bHPpDgY0MSnKPeIuryGgOmmB16i3DgY8s/BhhvPgAJGm7uZoXdkL833SfKA9EeQw/bO
j5mNGYdQckqCggU2N8K8+xIFRXeMl9VSfx+b1MtSpPOku9p4C5EywdQLCTCMJOiKul7D/nzx8p4I
gx5xrTa9CjgkY0XadTa4+uCous8GetDM7uaPjQGITwdNuIXl5ezp/U9gMq7emovv4ILlMbLrSCFg
MajBlL2sKsAAlA+3zenVQOZCBOeaimq0MmtRqpMyvFnjy1K2QZpsjG7dhLKAte/6O/dCFgtsLpwD
reNkUnS9+oM8wEXFpbOcaWd4GOB5LI75S8S6PF+0Q+mbcFEC13TVqF5I51zTSIqx1CUEMbpa70zd
dFLVcszmTkfblFpvLDN3BiqalrsamF4I5ZzVZMSxrrPIScq/0TEJknGTht9UY/ZUcC91yuzfPs7r
zupCIOesRkmhU1ZDYOc16NWeHQZKwDrGl9gNT4tfbDFc6d0Wynbui5W9kMm5KyprSBaDLu2EZ11G
gT9f9ZvbEq4XUS5E8K4KkwM2NXATDMw2Bgpsg9Oc9XUVO/kK87mMyGB6VScnixwaCHuzmGJ+WeBn
tM8P6xBrIvY0IAJo/Qiw2+54iLasWE8HFM3RVSRsXRLcSh7fQSZwlcqAU6zglWdg3bbG96y2tjP9
seiifOdVvJTPveUxHGI907rOUqtTNsUgoHqLomqbLN9T49wBHazugRmgnv5BtYZZry+7eiGXuxt1
jKbllKU70sk8tRo9zkXqZvLgDBoupi5j4UE9Vt40Vd68CJ7Sgov5wTB6YYswT0hRm2U7XFpuQsrV
iF6EoSAr3bJQ/Q1KIeWV6Ew5Fa71AR1I9cD6WZTfeLgte0Vez8dlbQMMG31wKTrjdDRCVK54evZ6
+8PFXnPxV1EXydiz7mYwFY4eBVGL6hh3y/uMAqjyK18nfugNKEc6y+wzgGMbQ5xutxL1bwp2na+6
NAYhpq7AAzSyyZqz1jrtz6FeRU6RovcuQ4O9iKZKYJz44scsgR4ATEeYCwMfTzIAixHh123rJFoV
50ORPJUjzG3i0aOPLiMDbqvvbZcyUJ/vRWg5UvZ6W6DAlfGJca1twbVZwOD2ynYZJXeRF7cBpVAN
ZIR5Psqp7UVGFNwWKtBfg/efadrJJQA3TothbFNUtqJSR7vZVo2nuzyR/ptP4YEYst7sa9OK7BMd
UfuwaxdJNsGjRBTmGZyvlEnU9AMbNkJD6O+iX6WDk53n1+4MKDTf9PHAO6Evs3tC8n2SfDa4L76Z
13PQnzfT4JxnkoRyGNuINaU13iPb6hE93d3jHx34Y9CYOxZa/oPOUKaUN6wvn/vW5hoDzSPMUYcp
r3qLIX4WJLgTkIuQfVnd1h3RJeTMT58UzdAkcDHDPPmzucHRCrRTIIHPXI/tGFZmaFanKqyCLD1I
eSHQSGEdjIvGzZzSLJSM6mNYi3UXTGtlI4PavFiJEKZEq+EsCqk1QoHogApgCzinaKPGscBmCZ4W
fNK6ny1iFGz8udV3U02cofpJUtGz/3pF41O5+Xy1OjWpHC0dZr+9ag/EBvRdd5v2OK7UNzB6fcRQ
gLcFTnFyLgPJM+5F/RmijeRiDLmT26Gr8LxJdDOwFJCRapngWSPaSc6KWKE0Gh182GkCtWOsNqB2
DDDQs/6XN8hg5NVwj4oOTBSLBzgL1bGMJooWtAaFhThF36Iiyjp9MfCcCE7plBmsAOrctadSR/xV
he5C8hVR1X2cPdFYRNH3Zds4aSzmvgjAppESDOkW8kkuf0r6q1K8aOrb7T374pc5EUw5LkVQatWp
ZCtHqa8xjbPJWpBHIMdrYLIiAoUqKOJvC2RH/RebygnktC01CnPOLfB929UQOVGzD2t5147UtWoh
E9+X6JmTxandiEpQl0g4rfBgP8N3BQgDVvVmfgChtmBZX1vmOFmcjyLZ2CJ8LWX4isEDJHPQfVc2
kwuMUDCNlYIOVtGpsd8vTq2h+tBUNYSZy3kGLwDZls3RUGtnQX6oArzdfzszzjXlaIwmOXj6juUI
GjDzmDSSRztgmoT/OhL96y7ywe8gU6Oi7MSKBQOF09qQdP/2Wr5YO04C56GMGK9vSYX+yar5WPfa
fTb8W2PHSeBshFqFuZ1gkB9tUzvav5T2ukuebi/iq9PgZHCWISaakoYWFKB5n+8pGNtthwDJeNkN
u+TQS060CsHxZd8hBde5NChWIkMo2kb2+4UGFgBjzWUF22iCgyUMKxcECP+6iMctkjMVXbWY6bSE
y0extD+m7wz4e8Ks13QcHxiQ3O1NvW6ZGG6Sji7eL3STuarOmLwu2lOq30/GyrTAfK+cw8kWyLl+
eT/lcFsXtYUFLmvI0TTjMFcdtm90wVXvx4blKRaqNKMo5aWK1sZtZQswk6Vq4RoxH7xBp+JxCMbc
0wOG5w4EN0DomEBCUn3TNSRHzx3ziGFthm07fy++0UALKh+BL/CZXHn9JLKdX55qH+f8uSGcmZak
aSwmsDSeKKrhNbgt0KC6XqImqK3UD4vM65ZzV4hi1a9PG04sZ7EjuamAJBzJp7hFwaFb3LHLg7DM
Nzbg0WOwcKUwcamKJCh8oql327nbFx11dfON5Jsc3esqSjKg6E7daZadGOzRofV4WyfZuXz1lp9b
wxn6uMjbPlJCXLNo/FYa9VHrn5NF1G/0tV7IbQVn4OMSkBZRDDGtD5pM261AXodBf1cuwYU4rKgw
HXo9jvrfur5wV7b2MkgpgcBETVfZrDtI4x+bqDmGsXkuhEHH7W38wmPZZAOo1EnZnsbubVj2UQ1s
HY34t8/qa175L7v4hcBSikqpGCRIaZ5ZazVYXT0kzFnedfEVrwGhpKg6+fW9xYnk/EAItG5gRdft
Keql42JuVRn1IQwggDbeUaVj1kcrGRami6hLpFAQhVz3AZ+HyBky2ZL1Pl1wiEO6nIcObdbNnWBL
2ff/vf5/4cqs7DkOCxl2ixWyox0bR5Xcd8xmukAUFo6n37bMiswZorGx1DElMEQRMlOqIrvKeLdk
224+hPOpM0Wh8NdeSu70OAtk5UVUDioUpvOkk925xQZzD96yeFPk9F6/L1+SF/H0wW1foPCQHkjF
5UpSQ6pUvmgx0oqF5ObWr0xOvdunJxLEWZXRtnKlV3B4wwySBQ3Tc+WhN1CJELYjC9Tk42ZeRCNz
KVulqUIT27bbd03mjuHsJdp0yGRMN4FQpgW11ED9yAIkKyu/muYqWZLn2+sV3IeP4774iqYbrDiN
EBORUj2HqXS24pfbEgQ7+pEou5AwynHVmjOuu5QHNLSDctoRusLSg/8mh1NMAK1XxhxWCMOzdtXK
6O5HlaMYgcopidghRUviPFwngeUsabFpk1xvQNXlly1G+StrTQtzdXtVguv9UXu92D00jqpqaENL
9ErfyAV1+tY+LNZznzwtUI6S2r9vC/ybR+GfFpLHYlDytpmMKZVPKoA1YzNzov6bFGFkIgLc/ots
wSqrqt+rKNM3T1YrqFpd1UdFsxlCrG2rPC5WBe4pmgO17FTo9W6Yo81QCyECvxTGmAm7kME9dmpJ
I2ToIKPO9LOc7lCwOg2R5Mi57RrVa1TMx1x5y2tJEERf39oLwZznk9qxbowEetP63V5+ZfBXfSDd
EXf4Ic4EX40fLoRxnq5S00LRB6wyNZfTmGTbSTpP4+a2toiOi33EhXoWOfAWwwlCJkk6GM20ndHT
fFvE9XjhYiHsNl7I0OvCSmop6k6NoSCfaaEvZaeplU/m2rPpndEnq6VKNk0+nUNFFTRvX73qF8I5
qzKW82TKBYTL0bhO6kNsxm43qUEyCKcUrjqEC1GcVckTWaN9hL3UVuOT9gEsDHILv92w4QRxLfr6
W+JCHufq1GxpabpgaX9M1TFaCXTeAMYDnYUvKgAlWOlw8EcgYzOEA/l76Ipw4b7WL/96FXnUKTQ+
j3oV4xsYAIH2JB+yeMWAZz+AwQdk4hlWNYgqwVk24CGnxA6onzJfDBp21c5+bsaHEl4oWZO2eZNr
+BC1OqSxBMjhddT+LjExr2bDJsTosECrBYr1YSsuBM6xqcWpDVugrRb0/NduBjDpP14weFUfiVvZ
brpLhVSjooVyNqjXFpIkQ46Hq1V4lU1WhkQdqwEIX0jdECF/0YreGFdTmhd7y1kiqa/QRMIeTkzR
tCd1TVcaCBj0J3Gc+LVZnVMoziDZiyFH5vihUOa7YbkF41JnmMkm4MhdoPnjeQywDtXB802IfsWM
wZfI/2KhnKXSxgTz2zZFLK7ovlkWh0Zfa4bipxHmYABiKthYkTjONikDup46LYM4CeQyloU+z9Rf
0swJlZ+1sE4sMPUfO3+hsKZt27E2wjwRq1nnbbvStPXtOyG6EpxByqwwycYZZ2eTxjHM+7IJgOW3
zQZRlo4pwY1z4kMcQJBEVThjKZ2Rri0Z1C62sbPK0ru9Hva9t8RwadukTppyWiAmbugOjWKa/LQs
0YZMdwQ9pNWyOMn067ZI0cq40MaMp1LRe1gVqYwOpnlI1GYP7nKB8RKowodVv1CFtOijwhghhQBD
cY4fAI8mCJUEqsCjS2mFWc49U7Ymkx6IesiUdKVOijsknWAtIklsRy/WYizNUqosGEwwsarTbp2E
ZzqmPhVptyj64xGjaqlTSKd+mCZM7Ct+sjW8cl8zv/ZPOgEEhl7hrIMx12McpTikNpZcYHW7bRvu
spHuKqXweuAiTCQRRINfMQL+an0/CLIuNrO1MN6hsAx7rNqBZmHUEhRYaeQAKWyjZXcmOVfqwej/
o9JzdiMailrNG2xsYrfHuAn0StkO+vfbN+u6nliqrmiqChwWzompyTTk9QQhM3B8ov6dVi/ECl1D
NGx9/W59yuH0UR37njQZ9DEL+32iAEhMzwQqT742p/z1nHiAqwyzMZpepSgoLXhSNlV8iizjCUNk
oGAaa7AcgJkJHU9rJe0T5OZgjq2mCQM90jovjDRgQ1VJvq1yQ9tYswR+wahfnMIugSACXBZ3aGbD
S3LrLE+h7vZLKrtxTEGdNeVI20jp5C9Gou6z3DrmVQcJrbxVdMzaj6e+qBwZjTnUZN/VOdncOnaH
Jmwbc6RL4SDF7pHo3kTyWo2qtT6d9QjNxt2hjnbSHJkOTYMRfe5EcRQr9Moq8uOw30bKsjWQPfH6
UJG3NDRDB1D0KRr3q51pTm/TcDKsKljKVVN+W/L1VHePZqH7RLLcKmqcWltPHXGs8CWtgQyNkEkr
cshN3jsj+VUU91b13EmxX8wdmnPfhqQ8xHbp1IgbMTmnOwXFzDlpf1RjKjtKWHmgNoW0YXB6jaRu
niy5n1SIvq0UtIJ9jbx8sXS/SLwcq6wJFOAY2HLlaSQMzAZyQ3Py8yh+Sjvtrjd6E/s05GCzlTDH
dVLSk0Rl0CpLicBDX08Xf0Y4KufSJr0vtaiHdnYYXsj9QcEcK9gzgfmX6YGZYxYwW4sz79fvxJ9J
AR6mrFT60ASMIu6eYhxwOw7WlAjuhMBa8qhkXddg2oGFBCST11G8CdX3pvdrQJ00I1K3ciRwcMIr
yNmTOm5awDYgKIY+B9lPc3CsJzY1C6A5N95FZ+QCa08Mv3bdjH1uJWdeprHNk06ChU7Vfh1GvdOn
v+tQWYPuVbCjolD8o7534QySvqORprMEpz/77dH6ZZZojoXSAGAuljdKQN+pZ3u923ZCbFiRxnDO
L1f0kVYsL6HPttMPuLmawNeJFIb9frE6WgI9IVVzbGT72GXNupKOdrE4qKI7+bJbmjy47X/YwXwN
Jv/0C3xTo6SgoTEvsaIB6EmI8VaEHKZS0D39NzHKpxRu30hmTNOSwMtpMI1bPWDksRpI7Hbgb/Up
RvZXt1d1vYqnfArktrEA+nO6NNZyGhSQO1b3ZvlkFtV6GLZDmbkLwFKjaLMYoatS6pgY6+oBLf4f
v4GLH1ojMcFDiEU3Higv9SDZ2u60tcCT+kdkJnr7X1edP9fM9zSicFmg1ddeTnk8eKXhUYALpZ3i
R823rKoCyZR8wQqV28pjcmYbqlMUNjPb2qofX5N1vWJdocMIQLPVHDr0JDzX6xfwc43siy6uR9YS
YskUEhvPfB/sleITNMQDNnQOZPCxIuIV99wKrgjf+7jklWI1Fc6xVWkwS8dxQg9ALkhQ/0068nNl
nOHuE6VumoZdxOB//F+dz3gExKVS0SZyxhqo6CFGOCCqKDHDZwwHfdAFfui6P/hcDfv94pzKLteR
hMeeDRo9Aa7oEPZHUH4jkhfcMtHhcJZFyhYEMexxn5tovJlqL5TVbRs+3tZ00dXizIk9pEqtdZBC
66cqhFW22m0N8I9Iq1ba/BRlojYz0bI420HKKs5ilsYj48MCjACzB1i2aNpMoAf83GLUmFZpF9CD
xE5OQGE7xNLT7X0TLIMflydmrM6KhX3TYvlIl8IlU+TVcihQAtFCOKvQJaYdGRnE2CicVTZdY3pY
oNAiEepfFTrpLSOLDYjQQU21VOFeTX/e3iuRBbC4O1PYshYtEUTk0rSRf5jRg23c4yERmfvRGN2k
QOI6eq6kQrA0wV21uCu0dJpsRqxA0BnKOiaZn2bwH7OyCvM7wRLZQXyJNgyDaBZBHc78cNsXZqFT
BmUoJcRu6cZ81vwSNJmA+3hnSFTiSsT1IOBCGjvTC2la34a1muEStT4yI/k9w5wn99KPBVQiH5Q0
Igiqq0pyIZAzrNTUiZ7pEGhV2aEy+k0t6lG+3idxIYJTkqVuF2QzmZtIW1du6V3WpA91J+8TlFWp
qW7J0mxnAOHFdvPQ5+OBaBvNqHdNGwKHo3y8faBXVefiazjVkXOpKpQSC55a9dnK7+1xvbRvaNMS
BJDs/9zSG87+ao1FCd4XkBMtZy3b1BOexvNPzGl5STh5txd11WhdLIqzvaAim/VwgbAsU+/m7imy
tW9tISgAClSFzxWHRmKntQkhXTmttcl09FoX3DbBpn0U6i7Un1jFYuisByPpmx9mcaj6iI34ps44
40FR/b69a6IFcTYY+eE6owakmZKxyzR7nWqCHivBuXxJDyOYJpFqLCelPlpauM3Vt9oUzV2KhLBl
XmxajpaYLqvYpunVa2/md0MNHANLcDQfGcsbCq1wlkK3QhM2nSynyd7UtHbKjHrI6hSepdjUq5ax
dhe1i5yqesoBYGgOjZeTet8MtZPOaJO11KDD7FWLIZley109Br5dnjux8R4bg4sivReF5zo6DoA2
HjJkeSxgEN8+8OtJm897wieem0qdtJ61j0uF0/sKMD8H6jIKnNELY49Vl8XkLNdfkhdCOYtjJXZl
NOxyTgEAMdmTg/VBD3Qte5i3OwlnuUVqzVkeMiXWRJnlGQEqiETa9JiCqpyt0UqceK0JG+8EJpUn
I6B6VZHCRhSQ9aDzMaJzWheBlllABREliwQGgk/XLl1TU5kFmcoCvA56Vgf9tdLS+yJPT4YohBas
i0/xJRgTp1KOnhE9AUeW/JIAbwBpVLeJS0E88xUykKWhP3WEz+tVoB6oZeaVwnQNzJ9wdDsAs847
Y1Zc+akaUL0F0NhaXyE3rPZvS/0UkaMdHntr09pvuqtYjCvcv31dBIrEZwJtBTnVmTXpzJhgKuXx
zRQ1zQhM1wcl8oXpAmp0s2QTJJREPZLozbS0s2483F6G6Bg5w5WrKdJeCY5x0QFs0IKtmFJXrl9s
xQxuSxIth33JxXKomRSGzU7RKpvnfFp3ffcytoLlXJ8eudAVzp6EVYamhT5m95sEoe6QJVjmB+LZ
b5a8Lrz4g9gKwA06AL/Vfao/TodIyFYt0g3OyNSyMoeoSOLkZtPthh6EcavbmymSwMU0GojdGl2G
hNEaHsZ4uLPj9W0JAmPCEwkYnTHouOEI7WPlPUxX0hTua4V45nDKRDM/11XD1jGaQmzrC7l3mKPv
Q0PNFuXo5qe8rFKK3t1FdJ+uq/qnFC6iaZNcqo0CUvrSviPDb0lCI3IKMgzz++2t+xun9ilJ/auq
h32tJmmIoD485Eck7LYDWuWt9382Qs6O+mvo8SmMqcrFvarLuu4URV9OZfIspdQpU+KjIOjHtrqS
ismjZYkS2bf/uETOblR2EYakgHq0ICGIlQ+G+/wZxBmuau3EDTvX9f1zkZzxaJs8HUOgPwGkpHsO
o+KslcKRSpF+cKYjSlIZeIAfSyJBVPrVsktQi5jQDYQuuwGALwmcjKk5sbZNt4YoYXi13dT4XCJn
NMZR79tIttDCC1zcYbOsG3g01QcnteBm/02g9ymJMx660lFTC3ERpvduT7yqOPzB9zd7puE0JoY5
ipUtePH9zeP9T6E8FlsW63PdsT4DbYUyj7JJAHQC2Eo28xbnqEse/gFwj8Cu8MA9i6GWdFCw0NG1
sU4EKt2e0XaGXu316m+1fh9Bq54L09oiuZylwXBzMsYAzEC5XF2lRF/rYfczVgTvp7/xdZ9bypkZ
XVv0RFrU5TQXqAgPiUdB6d1sTP0xR2EdNCnAKl9rSeJQNf7ZScOvkIa7um89OdG3s5n4dZ/cW0Xs
9kXugsQluG0jRLvAGaYkXpQYoFcsD9X5nWHt50z+JsmqQJ2F28CbIt2gKE1CzhDMfgUSo738LZLd
vH0yOyDeufo63NTe5FvykVg7qT7O7FaJJv2up/s+76/NmSidRiqYNvAZKeo0ivZIwr1SbMdRBZnA
s6X8zIbMjbXeKef32/sssI08ebfVKWNXl9C2pojejUx/zDKBQ2Om54aLsTnTNFRmldMcEhbtp7Xo
OyU38YYGU1OaPJE4czUz/H+lUz5VmzNRfZfFVkSxmWEW/xgr+Vssyj4IzusLiXdjmUZJ2Xkpefre
TL+BlPxiU7SSJMM5lI0HyThH4GlRm/ci2tw+sds34wurt1koy1AO2E8N6VNnUvvYUeqTnIlAFq53
D/ypk1/YvDWASXQ4veVkjvr/kXZd243DSPaLeA5JEAD5yqBk2ZKc7Rccu93NAOZMfv1e9s5Mq2mt
ODP73AECCBQKVTfYjYkEZKSOX1oOYY3HoDwVdk6PcoWEelDSA9grYIQR9es2Sjw5Wk7Bfe/61H8L
y3zbS3B2tXTV0Ig2129F70gluY6qD6glNhK9h0HnYJh2eIEEFV3n0GC3S6lA4w3XlF0D49PCxJiP
72UMGyvlExQFCGCueVnBLvppxIEaB/w9C2r9MQIAMzwNMTBl0c5IqZtSsicExKkmcBl0diuUy3Sj
cNMGeUvfvSqD5ojxK66Jx2gDe887QxhOmcGBN8gdgwhP+NzryhcaP7Cid8uGO7x48vVsV0KLoINO
uhWNN5UibBIdIda4L2Jx08psYxWQAmmOiXbM4kNB37ia20k6unrdbvMm9ep4if5/MWM/W9lZAIpL
1SAqRdZZBNDxzDMnSPZFoHghVkxl5L8qF50NN0uXdMG5VSZT5foVEB8yrMBmn7yNIJXk6WgNDW4C
YMqSwvDFUHQ26iwUJWrV0cHHqc3L5LNsnoQcT9AHDdElZ/d1lS7McmlNZ3ForHsOTvvUJqqzQ5/l
dsM/eqrfas2+bTfXj8blXsCfuc1TpJTF3MonUlO07cCnGr1/AisETEJF7CRHH7Y7fCEYXUx7z0ad
Nf1FHIqBTwSgwPga1Pix1xI40OeOTtfX53cx6p0NNMuKRJMDNDjhLxUjfgOB62SQ5yhYEG/9rjI6
FYvORpklRVavxWU2YRga0LS6uNrKFG5iErsTEEkV0S0G8V1ZQ7F3U/W6y+hRE75j1UCgUrnO88Iz
SuQQEB3kceNcX4Fpt1yJfdYsI/LN2lBqDb9NCZUXzX+iCtvEow+Y5K+W3ik5cdSkWhhzYQdb8+zI
gB1gGGHVIZLvmbniFnG05yTfVzHgty/XJ3gxFTlb/FkIylMF7SsFEyyEdhAD2dHBXDiRS9t1mu/Z
c9eIRRk00/fNMv7E/MecmC+N+PAXibfTdrz2sWaRphzLyNcDDOR/0B/mTu7kWu6hVUWcxF2m4V2u
GZjw2TNVDW3FueZnUkGfWuOixPOv89rHdCXXpae+KuvIw3Z8vP6dtN+6ct9mdzbcbCtqfV2Axmuh
psosDz1Ixw97u2HoMZB1WAAoWhBnMHZwSnRbKBhlLLPZeAxjiB9LC8CMwB6696hbF2CzavnGKBpH
xZs5MtG1VJWJf+fxEJLP+t0AZc08f2/bV+DMvXK4U7ovlepOBC9o1QD1pu/tsIntpPoIFDxbMo/2
vhPrn4a6I/6z0UI5d8PQg9JrN8l7N/QfouwwBKGT6LeN+aKyVRB5Vn/T03dYD9ul+iz7vWZujSh0
esv3eF05yOsCczcSFxEIuru/0HGFiGyCiypz0kI6SATd0Ay3fZB5Wv3Am60B74aIc7s34FIs7kZV
eLB5BEL3jbB9GR9UHT8ZNcUe+W8fcMh61+sRVOJWOxra0wjYt7ypxEMXp16lPTYm0KGC2EPZ2lkp
XFkO2ywsN3Efbmu08Sj70XQKpMLzE6G9nWvQmy7BfsrvsnGv5vArLU+yvQur56pv3UJqDvepk0JQ
Oybme19DY7sBLa/tbw1YKgfdG4X7XNm7rcF2cXrfmYVdY0VY6bDuSZRr3XwodB/vfX1V08JpIONN
dcijh9apq9QU8mJvEaDBZmvaIovuR6W9qTLIlXCLFi4NmjcuxZce5ZuJTmkG8baDYLZtkRyNIlE+
gLX7TEYI8ubBz+s792I4O9u3s3AWSpYwfSojcLXcZAl0VE2Maw1epx6TUnOvj3a5anE23Cyg0STB
tVVguETxnXxreMEKbAyjAlwbpoJTQe/fwDlMN+61szkLcWE90IhOyih1uWn35WHqT2G2+FTwO156
t15MqM5mOAtzcapaLJpQKmOfPo7BR4JnayHWQTtAAX6wm0XLjaUBZylVAIRhQzvMDqRON6kgaBBs
zUjbUbyP0+pJ1TcL33BhOefCW8qI1UymUqW41VaTcbXY8B2+5r8h3HwxxfmzmHO1WWnKwNCn7RLU
9I7VsaOOxZuvf/4/ZzTLpCrGwI5owL0X2lupfpH6i2VvTbjpUxiLIG/s89jOa9god0tNnMu1w7MZ
ztIrDimKhk+InwByJdUO+vvg4DJ3pHamuV0MIrDuLiP7L176Z6PObqsis5ifTV1iLX2rsnuCA1jX
umOoP66v7PT/zE8eJZrKDdOCSQOfnTyWQVoxy7CwHUt2GoVZY7OkvHlpKudDzM7bGAY0iesWbyXj
l4ARjMQ7kFYgY/IlXuHSSLODpoWmTIYSki8ZHOysGysvbat/0rJFoYRLu/5sSt9wh0FbiypppifY
a2VRz8/91AnUEB4zcfWTpmBlG3QbtXW9limBzbaVHGSL1oFSbRPliSAlv/4ZL10S5z9o9qTxW03U
3MdnjPhXIjNws/ekvxfYO3Gzvj7Ub2THlS1jzs4iWC4F60fI1RVZfMcSC26e8NYaOv2uynzfMRq4
WQTySViJK8Mjy794mjlEgZCieaMXsVeV9EbwwGPGj0o/Qun1LoYO+BgSSDkPNskBGpBLaNSL19r5
As1OcdIlJNNgDPybc6HY/IZ/CphIJ9t+LWo7dZb0536jHL6vkkE11WTE4sbs2u6UiNZpk6G5wSPb
N4t3BuPj7q4WutfCVIrtrGbdaMKxovdOB2vIGw3dZtrotXHuaC2oT6rhjl0G3ynplNB3gxSvDawD
hD0D8TVwoDm6xxauu7mWuz5fKgNcPkp/fv7052ePDmqZfdrnUCsVnDqKpHZvTkwruSrKfGFDXYyw
lPwZaxaDqBZ1WjcJeiUDVJPgFrVLNS9tV8DioKaSuTVzknGxZa1dPjN/hp1Fi4QmkeLrmGKVH3to
K8Rga2nHNl9b5YknMJJQnhpUXcS44gIi8eyGsXWn7QwIyWWGfLt+qi5HlH/9mLkVOJzAGxaUCQ4w
fDjhOBaPj0LfXh/jcqz/M8YsSMD4KE5TggmH3LQZhTRfvMhtujiGAXSsyU1qQGn+731T5UYWDAPG
yLTQslUZb4q8d4yYPQfwV4jjh36I4HMrYN1jnMyaOD7tXxnTdzHYe9enOw317QT++SnzJcUDTfY1
NHMOSRUCUHbs8DpqNd2ulHGb5ZUb15bTQKnx+qgXD87ZqLNFbnTDHEAewK4KmG2huJE2N2DRbAwI
uV0faWGp6SwOc55EaY+eF9JK7jVG76bhQmnpN7r92hLOomYjEiPPYaZ4YLzxOFM1u04rZQdlrEOs
Q3ZPkru2THMILY7SaXNUCzrS2KqG96UVqG8lZ4nd6VkK6DeIwb3/GFbdCXzym1SjxyqttyE0bOyy
MytHxJWD+qrti5eRUDzodoGW22Ub7kxddc1sw7rCrVG175VgW2XEM7tHs/zKTQWcOf8hiU3PiuSx
KmoPgB6vguuy4kMVM81ds8ebe+x+ZaJBZxu2USn0ISlerx2cEeB6ZKuQaBtRDy+JO8aJ7dMK4ON4
bzbA+fNmbyh836gnJeyxZ6LEJkNeAXBQ33YgB4ADpmc2pH7UFYLJNs4eRMjshIHekz5k5EWOFbi5
3NVhNHT9+18MGQY0vA1OLaL/jm9nIZqYfaYNulShCHUPxUWnUeEespAeXj5Df8aY5W6xCKhPO6i+
RSiJ9OO9rj8mZedV7br1YVAI9xm2BLG/fID+DDmLIElX8iSNYxwg4LDLwG4CcZfrvifEEqSILKzg
HMJcMmWI0jzAJdcehgZ0XZo4CWSQw/aQU1C2G9A9SLtNiLmKYs3WoW+d3UfJhzX86JGQw9rVHvzc
NuCRG0de3ao7JNmR3Zo1Etz3AmY9jfpKSLJFb0IFyTu1SaFtdD89KTxaCxhnaFY6lSS213fGpQcn
gu8/d8YcN40WEsfbAV+N6Y+MdHYT73IUmnj33miWXVrJ0oPz4lV6NuAsFJXECDpZYyvWbudpcOeU
P9lXjtqzG+7ha/n7Gl9ZW/RI8mahb3qxjHg+2VmMQiIeBX6GsWWTuyke8dAhcNFYcxW4zMX9SxUf
qfapag9w+3kk/VLP/+LUTYZKusE1qs99Owb4npR9NYyHpqhdq/P30gptVT8l+WurZf/NkT8bbDo7
Z0feTzuB3YPOIbRZvET+KOj9iP7m9d1z8QCeDTJLx/zSoPicJZSah9JWm61ejrZitDa1hoWRLrYu
6NlQs/ACuUBFDcwCi1fyR9iyrWLdKE+mAp2pSpMfsY/WKC0gTWQa2Q/ZGTc0GQ5lnW99pSV2GFTc
C8GldLDJKzdX9WItNOaozX9DqDj/nbOYFCQZzCmTfkQ2ONhGm9pmnEGjZumlfHkv/1mPOQE2HDSt
b3uA6nH5rPNVtpYOgfv1v8kumk7lt9v9bLRZqsJ6K9BDHw/zvuhXfXkr6Xtei7W0TpzDQxFivjhb
Ts/ha2iox6Faom1dVEU5W1Y+CxuqbNIY4sFo1nOonvufceo0zSGTjVeWk9LFu1LiLQnw//UNfjnz
P5v4LGRAQIdZfYgdnk6aGTDnzGE9nzhm7ei5DXD1XbLVvMjrbiTsVRfGnv7va4s+ZXVnRxiXuRKo
HEcY8P91VyHD+S3QzBEkxWuIJshqiXJ8Uc/ufJmna/BsSN2nqEznOrK4IFnX2a0sP2Fnqbfkrolg
89hItK/rzKmVZDsAImCLfHBYW79HIv3BspzYkPN+4NxwByOw4wht2WR8C3WzWYhuC6F0bmrNeC3g
4YulscpsVQTEHsvSpSpSaKK5mVYtbIOL+fPZLpjFuThvGGk4dkGlbgNN2CFZYnVeRNycr/wsvjVx
peu1hvM8FWIn5cJxDToEaui+u8Sdv/yKPpvOLEY1pO1prfHxANFjW4J50xo/C38fFj948BMdRLvs
vzql2dR648VWYTfpLz1Zwt9czKj+/Ih5YUxQRevgCTIeCASOhvwD/tWA1Jyun6Fp1a4coTknV4y+
kg+swofL0fzqNqA8IW2jduQbm5D/atCquz7gtHTXBpzFKQv99ZhqCP8qhehi9hmF5pPREofUMaCc
71GGNpYVe9cHXdieczdrIeqo7WNsz0a8KuWNucg5/j9uG8swmWFQwuaEDk0r0VMs+ACAKlkVdrpq
obpabVV7snZdgrFczir+DDaLe62qp5AdwWDmuFVKeMaHhSf9zFZCuRBGLqJKoJHLLQMcGpOT2cHu
Onh9AVQ1HBS+LQGDlVq9Lstw7cevENHFXcY91WrtMdQ3UiXvhSUe/FbetO27L6oFyOrFr3j2W2YR
gHH0FguiD4dQtCjv3dS1srA5Lyws0SyVo+SC2arzr1hUjZHroi0OVqiCj1Su4LThtUPjtWTpdF+q
ov411uwjctGUEVP74qBo7MYX7cpkwbYUpmM1yqqhwgbOdlXCkAyuC04B62feYTelabYw5wur+tfv
mN1oQyPjRkLI7VDHfFXwo5LFS/f00hDTsp9dmqjeamMdjQVS0xV69fwV+8hL4ChvInaXbrdHP20R
UvubQzaLNH9NbLZ146Lro6LLigON8m6FdsY7DCKQlaAP2kbbnLdvFQ4zBKyynaF1n0qX7IXiYr+v
LGxmcEnkAO33J1JvCrO2Gfs1xK+ieI3iZ9N8rlSh2n3zqaX3uvkLGpkuXtmGKhaW7sIdADl9Dhsh
TlAnnrPxG7/Nit/OdFkO0Vyzt9lwU/tf16PjJRGlv0aZHaywqaiko8KP6hreYDA09OD7gaLQKYSp
AKYOJXw4++l2iB7daSmlupCp/DX47K5NdD8IR6ub7P1u6mpcyWLbIT0m9a4dluBMl9K388HmIDle
JDUsVWBJa0YPfvogY7w/0gIgd1WP3Ireyzx1shqIrqQBogt5DAwyS3SYZOI7aZc4PEk8pQ+dWMA9
SE29YSphtdpCrfB7Ms851ywAbCm8FlRt7q8YaTKhWawOaEFFUJcp7JA+t5B564fA0fXMZdYPfWxW
E6RkYStM75S/Ds1s5NnXSHtupEAumb8ZruEmfZg0fPgaKfzih/8eAf8ea/5CSxqmoVJEmt+Vjnqb
wlsFhDdwZfRVthLw2nGvT+7bYZqNN3+jiShLIZprHsoi8uLYWoVA0lrlEpL2+3HCOMSA4x4sJFTL
moOUmyDPu07prUNcnbRQ2iDL7PvwMzAiN28UF5ICp7Z6Tcf0ZPqty9p9U703iuYU1C8cZoS6HSk5
AFOLGlTfrrfZD5vF4aFSGkVEqnVQdGF3kIYd/ADer9KJpepkwDcCyuEIFfusV55YHO4iY1h1nY9G
4qGxBKpr2sJ++w1Mm++387WaBWlpEMPKjcSCNv6HaSpr1RxPnQg/DCGynUWtD0YSyEWbbhx8QPpm
JRO4LcV3pdpDmvGhiIBCHyyHKobDil0ubgN1F7JTFJlAFEAW0YwdOlRILCcroh1T4EtY+6huEEfp
Ui8S+wk7VmS3LC7soOdukReolsCRpqE4c3tN/xqDh0rL7NTYJ/HbpEBZxad4b8E4T/wayGOSLSYG
S19pFo2jOPPZCIMQMFLoK3os/j1Q6ZvMgV6YM4lWHoNNfb/8tP0Wh2ebY3byOwK9EIMb+oFWO1kK
29dRb8zhEGIVWy0qV//5WTz77vNAHIV5W7SC6YBFRw5lfBtU44vv04Uj/+218fek5hyuUuhGWFma
dYhwrcNepSgyJySxG2rEMQxYh1bhbpR8oRZHFz6hpf+d8PiRpluKJPohtnJICvNPg9ZvSa9GjlYE
H0NS34so15yqDN9yKVK3jRrYZ40Q88yH/NSzeqUG5MRMlBiC9E4SzRuxwydkZduEEHbQ420ZV/uy
qfaNXjoiCDyF0XXStK5vAouY7IOMrPtiEvasdhWe+wZEVRs1RvWJErepXtpGv+GD70CKz6ba8NwL
sg7SNxUOX0W31qPIRdq/JfWvDoBCDeakbfVrrCsvkNG2rBp4grxe3xDfC0m/PxUYkHBHMkwyvw2K
CDorrSrQv4dWJTGcVnVT7Uu+15seapXlPd42arvTxVYCQIuVuD785d3/Z/TZ3dA2XOdJo+gHLcju
M/bSpW+R2JA2+xGn5fb6WN/LC9NUKercUD1iaNbPgl5hRApTYyU4VV4zmc11a9iyuhZMo+vU+98C
5RKG4uJBOBtyFlSgk6nFkPjSD0Ds2b4yOGaVbyMD+nwltzVfuJYq9sFgLTy8L1255zOdBZW4Rd0+
gvbRQSrZKjIfmSG8clzaOpeSlrNR5hg9PayoWmdIJHR6E+H1SbtmM4Yw70Cc58F4KJGey5Ku+8Za
U9gtXf+cv6VNvt1hf9Z2jtuDNIeQhkX1g5HdFf6LkqVHxt7aPF1L/w2WHmu8jt2O4kD66JpHdOvH
t5bJbHMMAHFVHY0bjgmDHxrjrVJ90hFGVwyizLRha5P2tyWEFdpmKRdeSlOsWeW2FMUwZD5+dhrp
q4ICZ613mygG8agqnlU/2imGBfTwCU5mbpzvy+AjbB5gYOGSepWSQ6i+yGIp/5y24bel/JM6zTkO
tSFSGUF57EB1hDAKMI4OdGC0brt90tZO0/68/u2+1zdmF8S0gc+epmwojRqmlzqwTC1khmF25Ej4
mYc/q5XmwG/pIQb3fuFQ6NbF03g2zVkiZvVML5q+Dk896gxBbToGaHRIReBiKL2h7zbdaMH9r4CO
NZDzQnUqWdl6JPdlRtBQ+IjNXch3gfIUqYHDAG6qIJvaDxSdcbRyIJFh50Vrh2Pq1oK9lWa1LvR6
nZlgB/iaI7N6w4RcwXjEof2XmUNSWqK+oOcrykebZDfQnLX9rsKfdk40QtgWWVLWRXbTF5scL3lb
aYv7iFgPsrzV5AgKP4C45lGSXyLIXamOq06kTtkr62bgqxYARV6kQPvQ1UjLtWDpqQpw/VnVqQgV
B72qEWlyMyRuUBo3oX6SqHIYwDvwlD2PBhgTHXeJVJ+sPL3v/cIjAFBL8yfgC66loaczvYWk/Krq
9jEDKrJrzV1qGN5EY+NmserU4oH3wb5H51iG+q3lT/883pGa7ymQoAPxb5O6OvIOXklUdUbmMWG4
Jc1fK8W4MQTMFGi5k4Z6R/RiW4DsEBEA3gIYt8jJcIw6Q6Pi6kVJQB23BjZvK1xFH++G+rWKK8+0
0ifK+z3vFXeoUPgH84+MnZPq7GAQ01EHjAhOgq6816rlBNZbGPpbXgFwL5itwr/Q1PiNL30vC8O7
hkQ2JUVmy+6ltdRt7ANEK4JD0Ce3SB3XNcvvVZAKOkNu2my8oXhl6Fy3E22EEqziwjrWM6o3czzK
9LZQ5JqIN2XYlH5/K9vG1Tvi0kru4nA4kiG+qUiHRNo/VOB+a2jLGxvLj4+WxH8KlQ3KM89M4GVf
cK/spRtH+RbkFxToEOHisIL2HMrJhnmHQkxHDhp7McWnKC031MNdx1LQIwlMXrNVNr34ktiOzeQt
UdP9mDHgU8imbeDWONpSk3ZKbwr5g4Hg4Wu5Z0a6xzJo9R7TILSLoLiFTts2H+K1L3QbAvdO6+e3
PNMfq5h5AKnfpHF5E4zqSgztNgr4j9zwbwaZuTI/5lln9xUsvpVi5asEtc4fVWo5Zo4NzwtnoFuu
tLe6It2B/QKn71TiURB1n1Hiv6QagXcfyK9BIVfQk1/xpnOVrPAgsbctze4+qYNHv7OcGDiZNB5W
khiexYqH0qruoU1xP1g4/iYYsyO+rGqsAsE8w68e9L67GwlsVNU+RgkQqJoQipZ6eWfgQgNY8raD
KDvlR10/FZrYUIb7g5JNIf2HIHoPwLgoVMNux0ctvs9xiQD+uNI6lGaJ/iWTYAN24kIa9b1LM4un
s9RGhFEiK1VrDnnjiDXZCLdHhWRtrMrTss7495733znj79flWfQOWyR0RWLqB3WXNJ+RskvAdfCA
yOu3k7wjfIpXBvT1xZ2PUjzufuhLk7eFG+RyLP9X5kin4ufZb/DzOmbQJppuELEWoxcBmHGEMHAy
SVSgfAZHu521iwBZsRMfbJd9vhYLF8o0xPdb889PmF1iFaNqR/0IhfGovUkmkJxYattcftH8GWJ2
Y7WD1hLSVOGpgllDzI1tC1zpEKSu0tSr6yt6OZ9CVvyPlwCd5aqgGo5J3PvkoLJ8x6PW1dJ9yKMd
TVEMM557IMGFpsKIqHEaM3LqQEF2RQkY3aCRsfeuQBHDakCKB/3IilDfs7amvB0gT0LCfFX1lV0V
lRPV3en6D5+W+dpnmCW7md+YuUmxEyy8LAeI6UjjV2d8XB9k4VvPc11OM0sLzDw84QFt6wwQnfH+
+giXc7B/Lf88nQ1iQU2S46kAoAi8LYE8RxVAi5K7vgTRoEBaXeb/qTP83+eYzd7Lih+GY5XjHEdt
ekwIoH8jzLMW4U1LazfLeGFBqmlqMz3L9/QHpODLbbUOXJS/0PoERnmnu+oL3V5fTf07WXI2uVmA
yJmuEV0q/SFilR0Ot2OP7nUH65UXIvG2Vx3mv9ahtSJm02zDiHbg+emhDTgnhCAnhEAf1r8sSfy1
aYY7jr9vpeu0NBIwLn3AeQreu7ruV7YSRG8oXt0nBW6sNiqxxznsjlPDfxxVNUDOp9f4eEzzfGgX
xqx9j5iPYxSgcTisklZ4YZd5pI9uhxaXOkpiWhO/0cQAxQDuuzzZpAD0URTOehF4YSNdIrINNBjd
bnCSFmU4QOxNYXkBMI193q8buFtqVeUwNmwIsFV5/dnXgOO00VpTwfmpkGwWMNMO+C2hNV0HpAZW
Hf9OqCtA7px4TJ6E0gMQSBzLaJ0k+xmOP2KgW30VpRDaOkQD+zH+oVewjImQR2U3nCDyQ3gJUtmi
UpzeHIC+MVc6woiKkz/QzlU14ZaJcAWDnkr9UPrKptM+tPo9KeBHHYCkN8DQxQJcJnoG0G01tHB3
R76HyrsXjdCG6UOvJJh1i9v6pc9sC+p3ZPxQlcOo3FOm27x+NeK95L+KIIWLaQTBCctJinU85Q77
UrlN6Vceo68CqVczXgcnP3wMUsPWtQ71WNT4/Od87FcJQ5bDBldyDemv4nW89JK0dPociAT49mmZ
6wOEmGnUK6jmWOQrVzq34gpu+s5pjMIh2OVcSRxgFSxLwCIJgmUEWyL1gfjal2yvgpIg6VZpuR1A
lyU2QltJdhnAIiNV4QVe27kf2UOG3aWsSv+RqJmbQWTXCl9LmTsZmWxroNHTOdyAFF7/Zim+PfTS
U9HTD+Vtb+1HwMhCdTUMm4yAgBAknil1ICcNVN9K7FwDrw+61rViq2SnuI/Xg9o7VWu5QfRjajej
YrvKJ+J9qjuh0mITphsjOBiNCRF05pKUrGX2mkyuCtDwEJW8IejepGno6dU9Gb7KXIep0A6SyKsQ
hwb71eHCtAeIrMJbfVDRwMbhB5Reixs3NlU3S5+DFKKelnXMU/PI0XaLMlCpFZwqrFGfC4h4HXX8
+zDqXKs9FeQxlUel+BnijaSCmTwAjNTF6jomwr0eTi7WjgyEKQKW91RFmoVKWaXoLmhsqh1pK5wR
/tnb2OaOf7R2zaGUtuIu1Y4u3WvnQ87CZltGRBoJCU4G3L/T6kEpvwg8KxcmNv3w+e15PsosTEZm
WVhtSTExjWyVavB0PKt01V/X3Qva8Z8RuZHhiwpnpZg2bh09Xx9/6W6Y5VAlzKJ6I8LlnSJxS+Jn
BWji6yNc/HRTte8fec3cXWX0tdjq0IMBJst3ur7fKk16NxZ1a6td87Op2g1ssUBeZ+YxCyUi2bBW
Bw0W67g3UrFUGr+Y0Z1VrWYbCbJ/XKstozmEU1RX9HLNRwMeVXuhLeWnS0PNNlCJanurch6cQr7i
9QhPM8jggS/Tc7kAEblczzmb1WwXjdU4lDyNw1OwT7eKTffSC38qJbAGNXyjMldHpXOrLdzxi6PO
No9foFiOwmp/KDzrkG9TN9yByLFNUbqGhTX6eZ5yDNbXt9PFNO1sptOin707opR3danQ5mCUuJqC
Lxk9mq0Oqbphm0SN24sl472LJfKzAWdpecjLXI0D5IUS+i5tiWsve4M8ipvL5Eb2C8fxUsw5L+nO
culaRFXLDIS5PI7dvFdspu716PH6En4Xf5tSsz9TmvccJogIpPamQ68eNbT++t5T2Y3V0ScLFa8m
elPZCBHuJ826gzgb2LbvdBx2cBN2CvV9VL0R3lZZ8CmiJTT3wsede+mIoQfGrMUz2kcq0iqjMw43
vAcECwkfXLBvBsP4jxUkf6+FBdcui6oaCA9/76delqlR13SA3/xzHXf3okWZl6mruOOPWq4A/h9t
4uROrY7XP8L0JedxH9iWf40728cQoi1ro5xul/WUj6MatR69elm38jdW5tpAs9IE7S1S1qk1HEZe
/Rp0kIosHJwmskeZu1VmrnJIafD2IdD8G1LVz53qI3fU0tukGj46pWv38MLLetVWGVTgWV8h4aJg
cWW4FJPTkPEXPC+hvJ69QAPEKhVmZ30FsBHMgjwD/MinIvRdPW/g96d+KFIHy8VKYkfJm9YZhPXe
0fakDnLfUcMBJMQh6HFHyKgVSKsVCRA5GYoLjeXkXQYaFhq0SeZEAwptTbdr+zeqPQT14DbZDxIN
qwElTghC2Xgtgkct7dhHHUSukvoIopPNVXKsyhoJO0Rs+1+5DNdEhayxVTsangID8MlCaRwN5SgS
KDcR2lKiDXbS79AWthxd3vd9jQZqbRNNA6q88JrBdCneIFpwX2WNmwLTH/BVw8H2qdB/R6bPG0ih
5BhPea1xbBTrmakn+Og4fmC5ZUgdVVVcmqEN0eGnx5+M5evcGBwp+1UhQhhu9vcRyts9/BfrgbgB
OpZdfew09MXrr7SJnAiiJgb9aWhv2Qj77qnZEuduyOQq6HGahwMofp6s2CquniqmOzoDlxqoeBrp
sIwSrtEoHnvi5oeWq57OR0cAeZOCrDVOCzgEXndi6osPXEEYb0wDNd/IVX5bSaYrawIEFcJuQhDG
0c/TievTFE4jmReaOjDEx2Bs7RS/XYg3A+aUTZY4qQ+TS+UjRVWYtVgluGJzI1qR8QT6m10wAo1E
9ECszuVBdYTw/CszUGhXIZQg/oe061qOW1e2X8Qq5vDKPDOapGRJLyzLthjAnImvv4s6p+wRPHtQ
9+xnlQoDAmg0ulewbNTKj9bCi/J/q/4hDqiiaEA0XYEaFss6LaS2QAUAPrUoocBJ2yE7YPUC+eeU
uT9QkfUA7JfQruJyiK/FgYtxtVXh9uI+i9s6l0dAg88xFLTSGbLwLX2zMgmSPJsaj+K8gr/1GH/c
jj5X286XwzKNX4UWnSwoinRe6VbwmfRlCN7gMWAsd7LqoiQL2nTv9GgM9blvodzFyx2uJZ6XP4DJ
w4hgzSYqyNJnQq87mZ+Mvljep87iSx7xabxtUn/m8kXWnIuNhpfDMjnZhGpeLgkFCnoerjrBhgr+
dhXURc0Hr128Inig5WtX2uWATGYmo88mKXOBecp7pQCGTYcksgLVGPNOlVHUMCb/9tL+La7wdSdr
zI0GwfCpBAcCOURRgavaeInhEUv4QFnimdbNUxM9tkC9p1BVGtSXvMS7cGn3Vqvc1aMSKskCT/XN
aGj+MOMJrHWOOakgL8puaYzOhIQZcpTO7d98tX5++ZWY2zBO2gx4KOwGg6anbrG+dwUaDVoHGQxU
JiAcVEFbb0qgWFAK+7h6Q/eN8xCTrz7E/gQAFp0wiOOYLutPWKWkVQfC/rKvEk+eEOS3MixHXONA
DzNQej1cNXct3p41nOE9y/BMzufgxQQm5Swz0RCGJsXhJGDZR/qGoMANSmZQ5PeZmRyiuvUyMJxv
L8K13PPiJcrKTSxarS9TLSMjQbN0TF/Xckum8fw2rp6HPw95lVlp0oHTKgrYnUn1iHiLEsPiiNKH
Ls9IQyFWar3entX1db0YkMl/0iQfZuAv1hMPgUjprtvHId3UpS14ua9PIJiuEWd+G2c795rjsssD
qGpzVvRqtLv4EcyKgk6oGOqAbzuTN6hhAkx3e5a8tVt31MUt0spVqqIfkpwVdMmBJS1xl0wpZ4N8
2pr/FTz/zIK9q2D6CmKnJiXnySm+l3fd1nDVQPD1fbmxwDTEQdhoe/VIghg6cnYUIpWwdb/dZt4S
yve3Z8z5ohpzgVEVSJ5lLQi1+VMjvqglV+/l6sPPMmRoGuuyAhLI1286V0IDKV60HNDIbm1a259e
u3buxudlcBNXQjBIOjQunf4XT27+ejPoYnDm2jAA2V2iqE3xqT/vZzeWfRmd84flMO90XFj9M9kM
d/Ay3rRO+xQdivcVQAbEjOqaPN+/65iZi1/DXCkTyu5jJaPTNm3Tw/gCHNxBAUV75TLUJqpwaTC4
1FNDYcN77l/dcxC/+b0KTLyAcB1ZrGb8T+Fv/Nn9SlyAJsyNvEl6GESUtuTIthiinOsap8mRt8rp
AxyuB+KjLhv8//fc5W9hQgnyRimD+nRyNgEi7tCI6pPw9ghXL8LLIZhAIQECkKTpmJ7jxjh0S+vI
FTlZUb2LerohYGJMrxXZWq2116qMh79fvyV7vi8HZ6IIVJyTpCQET8XYa7vtp5COR4KptgXDGTU7
AkQaiXDi5U7l3Z74tWvhYmiW9QcC/gCUNhqtK3sUSw4kzXNbBmICjMl0J2Y9p2L2tz/S+u7/s69Y
BuAU411srZ3d9YCRXerFjW19y1xzQxzIS26zAx5MUBE1PTGMnBZ5YRZomd1wFvxa4L78GWtWchG4
ezovTQcl4TOJQbmQXqP6tePZaXPnykaypqjGCS9ZzJUcBrvYyUEKnenUMT+abXEWPM3rIVnxKDl4
jlbwSrOhR6LgRPHT4b8Zg8x3ZwJbCkhXN6cJOB4bGUkW2UbuD7JJQjG0uLn3VULJ5ddl4hYk9jVo
uX9OfHTTsHtKAy0w/XbPiwzckZgwZVVTLekSoG0gtAWqAyLkDv2Zk/z/t0Zjvh8Tg0ZwhVp9xdAJ
9QjNd7Kp2kOl616bWzxZjGvh4CIpV5krNk4bdCcSVTrL5/RQbxS3CSC+2iDsAz/rYX8AIQfpf4d3
+V2tK18OzByKuo4XKGs1ayoORNW02HFYnatARR4Bcr0nuvMvncBvxXi8HYSutiouB2YOil7lEyUp
WR+l662rhQDTnGqvhGyp7ALEFMi88uM6FTbkXo7IHIfEpEXfL0iHp3gK07TaN7O4TWTNhkQu8IWx
a6r7VIcVkhZCKNOmJS/wrgPc+gHMEemzUtXrdZETVJpj1ZVLntrfVcLT5RyZszFBHtIoklpC+AHE
HWYyiW/c1x4cEm3p1xR2vGuM902ZIzI3omX0JaYUPUk+pGS2uiscCAoLul898JTguZuVubHBhRdg
UVCus5tBcnKAv3RgIwDakNN/oLGOIpgjbCLue3U9fX8t3EUyziycZnRpo6V0DeqTNz2jVT0+xCBJ
DHa8FZzJT0+SB/3jk/Lcn4ujHv77BimzrvNcdDUZluS8YIPmPYSwACeRIKN6+1Suy3Vrosxytgkx
9brHRJuscCOIK49FHrZJKBjEHpun24Ndy0MuHsEsCMtMFi2OtFg657RyqQB4rlpDf87yKjiCxeKP
RVM4YXZdp1vTY5Iuc5X1naB1cK662rWErQJtcW3hnAnOICx8KrUGpdMqAzUhSXElaGPC5Mmtum+3
P97VC+PPlmQhVGbWiirkjTCK0fmxZaJeKnoDxIyqJrg90tWodTESc0MYRmU0VJ+x9cZXIWnsCcZM
t0fgzYW5ChpRlKQK3PQzpLh2ior0qKjdsQHAMR05G/x6MfZiNswlQLQBCl/wvjsL0+yTWfM6LTpo
My6BUbf1uNtOAmjJsYPSSQk/lHKnDAMsEmsPXSRXXjSbSuARlxlnOXmbZv37RW66CF3dFGtu2lS/
5vyR5CKED7hKOrylZKIIKUepiRZsGjUArI+6U6DsVlaQ+EAdsNUE518Hrk/o2sXECgIkpykgokAr
yUblAEj4+xGA7ts7aD24Nw42y2aOSSQWmBxSe9O0TSDa5BQYekigVgdheCQy5OcNnu3r1fT6In7p
TDRRaNamramuz+XRpe5/TV697AA6QMjzp/uUwbgxRbaRLFZEqQlBWat1da++g3Z3jUpQsR9eSZj7
ZF/vYAkVwKMZ7/T62w9UvrfxXgryg+boYRvErrRZHyTRPSgc+zyoOI8rzgqw7WSxn6WoLnFBZRtU
swM87fDQaLk9Vs45YTWoSK4A+K+ilTvDGLOBvQDBJSyjr357P/HWli1IpTAOWvIcJyWe3DUdrwLz
MfmW3ok+2lJvvCfNeq3eWlsmKJk5aXrobUrnRpjs0sgdijZoJaOzqz51InfjcsKAwQQb+H5PDSWI
t9mm8hYkioKthH2Yf6ydKFBhNrzGzPXE7U/UZbWiJmh8tnmB8LYqpakeDTu0F37CP8JVvDIovkUH
MeAaVnKyNlYsvU8nXVw1c5C1gd50kHYk0I/w23GXkFda4NxgBpOYqsRYak3DHTmLids34P4U91I2
eiCbcXbm1SLdRdQxmKgjZZDBjBO8YuQ3kJrcxOmeBGd09Ec8KHKUK8WjCXv0l2YDMQ0fXSUxGH3j
pGyaDyHUD6BC3z4pvN/DVpMGgFEXPcbvWbaA0ad2+whtjxfqIjcPmnv1SQoNv/Qh+YSX7OBmIbTj
JG+4K4uw3co73kn61M+5cZTYWpPcDbAsoZ9xSM1t68dnXN4iWTfe6Yjux8Z8ngItrALBIXfqS22i
L24vm5mAZ2Xr4Xggp7W+Oe3ovn1LuUDHq0XHi+Vj5dinHIz0JcPnSvQfQtmeBUHxIJe6NA99FSx0
Ve0+m127jYCKv71SVyvLl0MzaVamtIKhNIhpnUcOWSBDRmr4BKfPcMUtnNG29pDFcGOuhQcnaJtM
eKN5FGljjKCtr0wLOoL2VnlC9MyZ35qI3lp6JqwBd1PNZF36GT6bBYIMqtagBUJZJEGlmnJARZwj
bzK51NiIs1kB2X4ulgI4c4imwpbG1L/rHaduweuqsQo9Rh5HoOwheMoB9SPPClefl1VscvBH9NVK
F2KAYeOCzumpvmzXgfQvp8pEt7jvra6Ac9+5hTJApx4UsBAbHTxoHkeD902Z2DZobR2bLUTUNDrb
cfugCL1tztDUjOSHOVsKr9Ig554bpRka2UtUwqsIMBHZhPzg7Kpi4zaIt7mJTgnwptCEcgzRcIbi
J1khklrntb3px8nrkBRubVYgN8CaZzyK4BuNgJZD7MstqOFmLRpOjbDy+/wGiKFFk8Kl0x0BTkvT
Agl/Y3a0+L6afwqxAKLDFKTj00ovbaEJInWakyipXYKcUwA2Gc0/YTMLhyaeUeU/vGQgIWHAKUFD
gf3rk0FuRrWcZchxolW1URKP3pV0RwHqgX0wQAUeaGn0O7jW8uhUR17d8HoK8Xtw1n2dxmPaLLVs
HaUOKsoIHXD3vX2cr2MrpD9DMCXRQqsFKamhL2kUIL2SQE0QvJPFsGkTfwiiFBB9X6AKktPW6cE8
aE3QAuoiAFXSKzIjBPLEqwcT1Am8awbFoV3kW9lzhjKnBIptmg3wHR45v5oT6v4SHamWcqA1Hv+K
CZXBxoXYoEMWjlc1bxDmy8TznAldgkEW5TWSajCfweURXm9//+sr/JsFYK3R9uLhJsVzI8Qm4psu
75L2vUu4TV/Oaf9LHYCYmtmkIp6GP2YX5HPo47htuCaFq0DF7GlOG1gbHtXgeuH5Ty7KCgDUhUQq
VUM47f3JExFAI1d3R2hCAZnkq6F2Evx/9yWZewmttladBbzcKDhX6jT6A2k4WRhvsZjLCObVY1sD
aHxOivVZhBKh8D9xCy7SB2t9xFxsCB3JNHCGeKRkPTCLigLabXXfTOa5EmY/W5RDYUBsAsYGgEds
xDJ/VyYDlgqFrecmLwlekXo3rnrW8FkC4WnAOmboWlC/uS9yDyCTBsnFbpU4WVzrGZKpcPJBImfX
5+kbch5OU/P6F/8dnT5fPBdfw5IgbgVHsuycg9oTW142pZw1ldd87O9J/hmCWdSlkogKk5HsDOOp
TZtM3yQZ6lgVNE7qWtlFIE0RVQA8NIWYV37XmOVWE2t3QF0r6YRDOzQeneFFLDQwhEN6Sw1HS456
4RcgqaWL9n57l19/w/75tcz2QHo3kaXH9lDQrCdgFnbD96EDeWn4oSg8QZTroePPYExGUiiDSmUS
Z2fwzaG0FCrNFArKGXpPnJ22XqK31oC5ZFGfTpEGtNZRbVYGJzhtUvKDNifFSreReKr7t1wWvNtf
8ipnQP1z87FGB2kha4mIlA987+Y5va9P0mMTjGHqWHs8Ldf9vQoldu+ynXhxyRWx+4fix++v+ylx
eLG3TUkVE2Ri2Xlqgc/VnbXJksE/wl58xet/8US2r19nf4ZjbppZqaveMhrrGCUfXVGdMvrUVdXD
7Y/K2Z6fh+1iTintI4X2SFiKeXCm9A0eEmYmAlLzfTE4XYZ1893YM58QgYuhrNqIraXDUImC13mX
2lFcOLLxAzIhCjAzGed9wF0u5n6R5ChTidCt22XyqFt4uTvuDG9drPyNt1i878gEpZhAlRTScdbR
hM6ZQM4KVF2hg163YSI8316yf6ga/dkYTEhJ9HLCcx4xVrPNs+LrzlCj199vUTVy0hc1JCh07Hjw
QYW3fExsERYFSp1DjyMPtogRKjvR9ABOzRpveqphf/OQaEfaeON0gozPPt2rKLmMz4A1QlnQ1t9F
uH6Du5pBwNtJ3vTIRd++/WW9mgXUXOwJkEfeL+adHyZGaRF8ebP1ISDAi0xfHjX6Nqo1JxBynxsM
eL6dFo0MDeL7LFt2qyZwNpXLu9wKSVedYSoJfacnkrzS6JRP75qy7JtucDWiQhkx9npwbnPk4rwN
wpn6p0DvxVHTjXquqibLzovxotV1MA3zZomKOzq2WzPKwSOuAioWYbKA02mRly7TnQoNHSjiOUJX
eWSCj62Zh0s9upGxrEwSUMSNQNXVXaLOICxDrVZCWbRegtlAJMxaPEjvpySU+x585RYs7WgDO0Ew
K/RTp1u2Uu7UtHUGyXTBs3fkkiAR6WDGatV2rVC0l4YtAdkjmY8SPWmdEK4U5Q5mmZDLLDfAKNmp
qkMvrTlGBFYOlfSxTEWomMhSM+DnZW1TUfNcqtGHNd/FkbXNk2LTq/EZTPwAfWJbrCpIz/RhL8ab
WW+8WjN2CXjKenuOex2Wvfcwy81zCAEM6DYlaHq9Tw0IRmLsZAOGp9Zej85V8y2rAUMzFXss72Kj
vZ+6xCumcldI6rEc1bsIakIRDQSr8opes4d2OdXWAhXN0c0IeEVZtqUQQqrrIyyS+1nwmh6wq2nb
ihpYMx0alZa9II7MMAc9I2gCBvduaDDsgAFVNbSeJVh+Xlp7UusezTUfOc+UKY9aFkMIWUQ+0zgy
XNGpKkJZDgI2E1CR0aMEawQQ15GC6pp0Jys/jAodAqJB62xsQAsvnIqAW6UkPyWSPo1G4saTcp/n
eCvOLZ7PBsR2eU8OlbNNVeaGayUzbqXaTM8iHfdmPm2Vrs42yzR48wIye66CBTXI/R1qgwDhg5Sc
VVtxiMAPP+a4eJX6QSipo0vx3ZQsgV4cZxNFXU3Y9jBJq6DEIkJCsTBexfYsZWdBxOdpU93vZ3Ob
5KmvorTZtUmOra7+KuEQoTQoIU2qR8TmALW6A3ZpUC6w0hPbUMA7jL61CidfhjLt7WtRYT5CpHeq
ZBUwG4gohOhigPyo9mORRyvU0nZwTCP5qVbD5ETRQlGPmQd/6AcJQVUL9L6BV9Ad/BE6eI9B08hR
yOBYIrwsZ7x1dLDlRwVeZIOd0CelhAQ41CRURcO5oq6izy6lhW2hDFOVGuB4MNDQEZSjhzECb58s
NhxVnDHZz9nJKmNHbjq3zX5m5R26xb4i9fCsFcB6/SkNqdd0D3QAe2xOXXl8KIzSo/i5mrq484Ra
wyhvNTCJVN3aCTo6yEZNvXT08/alhLncZG5b8q2H9IFOVbD831fxgRaUdzHdKFnpL9Bga9N9kfhJ
L3u50WKRD4pYblr4nUHdy5UmxSeEOJkC0mgpQF4JgEqxCkpkGergWyMsGcmyyaTGVuGRoRibAfoA
tDKcaUJkoHfZ/EAoolH6bZy/S2B9F2nQKh9ivlfhp0JR4RKs7xN8chMhc/VZ8WG+5gnWdGzichPh
AissFGPkgfPWkTgJ/WdZ/yKQQ+s808oIOczaPhQ1twIbZHCV0RegvgPssQyAaLf8VEyvgU/Vv8yg
lPWxdzG6UYEJmwxIePNNo9ur80cL+qUtOZWLhwyAqZzpclIMhcnYFLXRsUTIeBvRBMwmDmhF7ppZ
cxNNDFN0M/uKh0rh3t9M4ma2ekq6BTFImw+ji9B7yGCiIz7Ir2DKgz0QJgfFAXyK3/LgvGNZgwco
mqnjHA0ragvkhRf9uXHQJLNnZ0iAcK4D+f52WsDbS0wCB3NQJVLMdn1PNHbUF/5UgD1a67uu5eks
XnkemrIl6iqikGVpJpN6iZU1k0ha1KOpiC90QmcDsU3XI7jYy1CQmnHte5XMKcdfy4svR2WLjLpW
jIO0YIJwc7gT0epoAuj3rir6qHNDQQkqBH4eiDyQxbXK2ZdxmbpjHsnUjAQoda8N1TQcdCfKbDUL
LKdzIb8WpP0uAb2Qc1iuSbB9GZa5OMwRkJthXc80t9PDimRunuJfbRmad1qgOIUbH7WN2dmxr36z
AI64vZuunNUvo6+7+yI2yGpjoQWPyGQub4U6QuDllEL6RmieBqVwWoGzea8hOL+Mx8Qi3JDIwoRZ
PcowHA6iYAgiN3U6xTGPw53k/U/Sbl8GZIKR2YkxSU2gmjQzhBmEHeuK/e8+IRN6jLko03SdEviZ
hxY2dYN6XHDHmE3/ApVmRxDC2wNeu06+zIl5OQ5msRAlKXFC7kbLFiQ7AuogO0LZ2dEBon5JDlYA
raKttvmXAzOxZ6mpWHcoTx7XwmR3mO+kxFXu/hPwoIyV7MHhhp0Ub5NeqwF8mTATiOQUWHWVIBCt
mj0qKgCtaEc+qFMhRO1eNU4EUq7kchfD6eL694tDQSrLmCuouR7/U0MnHiF2XN9JWoCIoB2sQy/a
dAeP4L5z5FPj9l63gTr6ThZRrVL32VNabSJoQRXvUWwX77cX4Ur8//LjmDAlSiJQlxXCVA+xBaga
SNPgC+UYdsnr7YGudWa/jMREpk7Ip4pCeAurPbqabE8HMB6J3YfSAV5J83ZxxwCMffRkHWNTCyD1
27s24F1Cnxg6puCEnwEjJB2VYMNi63V0oBFYq2J9hE60LRqQjxjg7FCaTeHEFd4ChR5vWu1+FF7l
fAxJfx7gLSZDV6LYFrgxevOlxrt20O9ov5HTe5XCJwOSsXr6XR/ToIfmQlvt8uSuqjM3g2NKMn7o
0T5STV9tN5F4D902b8oS6JZC2KxuYZJX2GpBkNlC23cBUHsvgG5aG2cLZYBaS926+Ebyx558FNHr
tIxOvGR2Vp8yBY0fHdwUSMNFCET9eRogFIs2ArH6sEo13OLHKTvk5gk625ym2rUE6ctXZBbTjFDE
MMRJxWLqqPyUbvmA52Wxh2lnAJfilYx17p9WyWJO0Lj2MvoyMnPFDEMH/mOyxkdXQeYNryvZVbf6
Ob7PT6u+6Yhs3EMNsRttIL6toDq1AQ84cw2Y8uVHMPdOTUR9oBV+RD4mbmSifpjjfdEXoSZBuoS4
uvAGb2i3U9vQhNDo7ZN0pZvyZXDmDqppoeJxiG9fN11gxg9SNHKuhDUA3jojzB2UkizuqUmao5lG
+2mOkR6lxxJmQJ1Fj7E+Q3CaZJDKyN3bM1t/+a1xmZsIRHtamevadlCnE8SHeNLCrny8PQhvcsyt
o1lCL08QIT2O2nu9gLUJleAh/w7Fk+9z+tOUG86kPiPKrVmtP+gi/s/q3JgE3lfHCHJwmdyGI31P
ZWNrRC9Wi3d2URc7Kxcd8Amg8KhtRuzrqpQcYO+DAZFBAzWlEs9K2xGnasv9LLXgyYHkdPu7XL8J
fgfGz2vs4meClwLPunbd0/PsS+Ivw3xLqmd1HDiQ//X73vgcbBmyaWFSr/cYh4oSNGKirQhwAXq+
tpWiPjC3D5HEebJeKcNfHhi2mEIpNJbSFmr+gzZuRTPaju3rMp4hKLjtCG+wf3hw/PmOTIDS6mIR
ForjGT8PH/pWC1ECT/eRH2/MByyqp37LyKHhVIw4MYF9lM9xp5f9hI861NSZp9oteD1c7ryYsCNL
OmB2BeYFhzhAAQoPZm3AwzuD220WCHx6xIXHLe9Bw9stTCiqB0BQoL2pHmd1fO37b+1Anrol3uZL
fj+iDkwB57h9DnjBnX2Cz1CHTcceOX5+124UUO0g3b8xtp9tRE6g5S0bE4sSI4Z25LpXRrD1zfZR
z3j2Rby9zwSfTpk7asT4fpop+KIKA+o4lJqDJT3PIgeR9g959e+d/xfOqdBpVEgYK9sYP2BeCNSd
amvtfwVsuIXi23GEZYEKigWsmUlNuGd9dM0Ee4X72xuBs/XYQjTcgbUogvTKUVHE1B6Ub3E7Pcbt
qyi0mwbqWVbMRZ1yYrDKxI5MoLKe1viCq5pq3aB9kRxbnTroZyfbDMTvBPqu7Q9LfW7QLoVM8BP0
9B1Jlu1RfLs9+2vM4cuoqa579+I+MMYc5u81koBGkp/G/pTh/Snltta0nqJtTT2HdmTrgKv+whmY
cyg+GwQXA0daXrSWiI+gnw0FWPQUtMFVV0I7C+fVuzr2edqbnLyD1X5ZxKpppw4jklxDwwki/gVm
SH/cnhhvPzHZzaAI+RytMToV4nNtUTuJ55Mg7mITjOyl3+Tt0+0BeR+SiS4EDL6oS2JIYArHRHzN
M86EeLuViS3jYtAlkhG9tCxzihLK0eOpmR5mwrm//6HM8zuwsPoulV5N3SJhIDUQoRyHYux/Lp7F
p574mHg8Z0JeJGNFXEin6pI+wQQTmZBfeICco+e3GwH9VrwU1hjO7YW6Bt+8PGua/PWsQUq5NTMB
E5wcilJsC1o1wG/gHoF2d6BQCCh9PJVNV7WNxZk/ZnlrHtUXjYaSs2pB8OZ/jRjw5fcwcUgaZT2H
M0d86sQOln2GXjgSHsZ2QdAU1Ra0DaNqODbj9GE26KKaOXThOlMCbWGoYoTKqAmVKlGCrm1y9Hdk
CsFvddvPRuyIFG3/sgvKFVQM6XpUeWI8wHUz/wnJr3OqZydaAEgsp0bjtnVm2HWtpq5Gu8kXRGMH
1ConznOuSNYxYpEbOQMspDkm8XiS5HIrjU4jdn6aQlLH5I3GiTWsCpqkCEpMckQBY8p8o4LYU1TB
Fu7b7R11JXqbn5V2NM90VQG59euOioQyaiIFRo4JbipTnmxRAVm/uuvEzSSMTgqhwjKtwqTybw98
BYj3dWAmYVNENU/6flRXD5D7ZbH7O3E7eYZfP1SO6Qq5J/qmb0BgAzTwZKu52Z0BjhFvB19J4r7+
DCbYqqBudtHQoK7lrqppq5xeBAbAenwzDoTpSrT4OhYTZwG8xmZe0gb1xCjIXlIP0iEDyqbguQcx
1yfs7w30dTQm6hqSJvcRNcxj+QIT4uoA2JQz7pbXwa+f1RfFq53YLTjPC94UWUKl1s5WTFqsqvUA
M6kg3sKPaxshs1sLtAMnA+fMkKVH4swROrQ91q7dLLAgkgwpkAbCWzbeMEzQzXsK53FUZ48peZD6
E7F2ShwBIfCh5hb67b1rELRUjcEek/t5eIjEX/JEzxVs0G4fmSutoi8ryvInE00vYS6MOn/8jBWF
/2zQhxHa1XbjUsj6Fb4x2Tz9qr9zg69jrn+/SLIEOEqpy9LVRzFJfT2/7wVzw5nW3+nB1yGYEKTF
uhgPFsxJgHfxmsMAKfWjfhI3FsQLXMivoX2qonMMTwXOdXolX/g6MhODkgW2daaB67Sk0g+rPw7F
j6xvH3LhdQEcWxjB6s2jfSeHtbnV2wZklIpnqKr+fat8/Q1MAEoHy7RogRMz0+XNBNotr4KCkH2W
Vv7STk7f7omUPatGmjhi1IOc81hZT6J1zsRxQ83S6WYAnCCmSwaPoOIG7CAM6Wj3QzfjvVlC/deA
pxPsk3eiaA72YpSqI2dwUaYWwX8Vwlkuo33b9ygvq5HfoZtsGLYOiDkRjSCOOwC2RqqUNkpPyCKw
BaiQvWutpe9nIYf/K+9UX2lNrl9ElZFZKKaks7CFyVR6SbZSC0kO2i5O7mpw2zC98VvnmzaI1+9l
uKq15SvJFQAukbcrrp/3P+MzW77rCs2MjARhBVei1MsbslvkYaeOMnIXvFKr0TYS2BYl+CskJme4
hkly6i7yO6pEvDN//XD8+THM4VDhBKNPom4e8xcF5a+t4tLQPLXvxqp4ZZxHT/LkUL+nnGbUPwTy
P+MyR6MUxXTBMw5cJKQFQe3PoXgasH0gNSmGuZPy8hDePJlj0JBZLZOhMI8a1FL3XQ4hBeTTb1B2
BhIU0iXrjSXuIo8bVNcU9WuZ8etuYy5lqAgvk2yMaARvB097qX82Tp7YCwSrnQXWJM8A82k83OeV
Uu/XQ88MOiVgGEkFUHxNq21VOr1Ra20ZbbtUgtvdFsU5t1B+CXCRBDTYlsA4NvMaLafTUgCaVVFb
Rzo0nEa92ptVHVQF9TlBeb3U/v4sovnfvJBlRA9CEyHpFuqjVcKDu3uw0lNSmHaibYqmdVVShjE8
J2cTtOOMQGc11zmto+sb4vcPYCnQ/diXFV2fOkrWPc758NiqP3o8GiReX5s3ENPZXJJRowmkQiDK
fRDr+x4oxxy2nEah/ctvytKUZ1mb2yJGqB/gYTVAaqL2Ex/2S3AO/MwBee0nzt1tMq8zvYhMYapx
sZoUXlCiq1gx58XN+3ZMqJTkZRlGCbskNqJtq3Sw9YRHpSI5Axk4+4H3UjGZSBjlYp/HFTYErdNg
FIHkyPOtWWpnWd31VooH8biV0npTdRUvCK9b4MZhYGnJ5kTkBWxrDD3pD3P0NjQACacny6KhPPcu
tN48U4u+zXocDFygB28VmchYDIqW0HVwCOxsully6fz99mHnjcBEI90igzIrGCFtoTGo1IHG66bz
UlcW0yXI6pRL6ZppIZRHnlmdoqDE7jecOUK91BUCfUf+B478lzDLYroGNUvMHP5AxyKn7wk8AOr4
ZyPwlMw4n481q0+iopA6A2n5UH4I661cTJyUhDcC8wJJG9icqz1eIFb0JBp3RPx5ewPwlodljY5E
JhKES9Es7w2YRssPcnzsDZ8s+Y++BS9cs2C6+21OEqdfsl+C0UG16a1I3m//DN40179fvDUUsZGm
uEYkhvs6vNhkG+jf4N8NwQQRqarmXM8whCC/N3TxYrnntC15jwprjZkXsxCmlGZSi4xt2haH8biK
dADT/5DdwybZw7vRuz2j9RffiE0sgxRuM7mVmShgmCR3BgtQU/Fgmcm/fNiz5NAosqhBZdSJagCd
g8LL3NEWvtPzKpCQ73mvziuFzq8nlyleRHUjzAPF1dW6C4Qsh2Bp7BzMpICcsxLuJV6OaqcDu043
94pj/QS77+QsgpP+KGS2dUp7+/ZXvr01FRabJXRCD7oEQmRHHlRNceDVwhnhCrzucsqKyOQhKtSR
cnUC3qCD+Ygp/TRGw5VqQOrnBAAhy1nGBq1w6mnCW4syc7w2VRoYGOYPQjW6I8l+3Z4ypzQGgtbX
jRxHCZnKCUlq580u+jpANsd31YbuS67Q1e08QhGZTEVrmwlCEfi8cQbAVw0piOanDHPqmBNhrh+W
P68aZlvpItz/YsWqjwUt7iC/cQZR4VipDSdX+Yft+3sctsMpkX6e9I5Yx16WDlXd+LIAuQph8SKr
2qpAhwsfiwrnGnCR8kV3Oi0Nrc5tlHY3KFUA24hgGTWoZAt+T57MCUg3bVdlsMOYFFmFe4Pe2GJO
Q86C/w1AXHfgn1/N7MDFAriNiCYevuqv2Zp8YkE+VnnMKt2b4FU+m9kRztXnsaCc78VZFraDmsym
0RhLUR+TBR72PZjOkF8TFM6b9lO84+9Q+Wd+zC6jELuQyGLUx6GrQdGSu9qB6ZFfdtOxLwqYSBYL
vJ3ad7H66FQwNYgFiYy7xdCa7TzNXpw4i07BKTqrpdNXjUNH4NaqOhT+j7QvaY4bZ6L8RYzgCoJX
blWlKomyFkv2hWHZbu4E9+3Xz6M6pkXB/Aoz3ScdpFASQCIzkct7RPHKsnRR6HKnOgK1Bv4qR66G
1v2tKiNXl80zdYbFQtNiXr8obYmJk7b5OcrTjwjlEmo9hW1gNolgX/+HX/9YMedRWSNlMZAZq2Bu
3pY2+dqViFjjb13+e31ELu0bWd5KNLez4Y4MZ8CX2626eNfVaqdI9Fmt1tPfOMS0QKPL2OB05zHx
C73xrQ4I3QmYrsrx9xTjR3XWAZKcyz8G1K2Xlh7qyQQDOJhy46/4zUXGRVD70ZuMs2VdlK494g+9
ZrzTkJMzq78MyzjphT80Axz616HTjiB8V2nsR2kkal5YTcQ1JeLce1nQqJd7XO3GVX4mQAmUcB9d
NOxj4uspfwdfA1lEYYd3aFVSQLoiOtM1Gr/2Adx7IK7AeZUp+ID+JgRameolXqof1+GP4tSeJrRg
04D4a3a/FdUf/4dL+NAn7qXQNW0xYbQT1SIWOZH2qvaFZzUTSIVNJ67AaQZsgppCp6WgAAnXdUUS
WQnOeI85DeloQI8q/SLH5FJZj1Y0iozErhE0dMNap0+IyXf1UGbOUZ5INKAhYC5Yc6/p6jGbMfI5
6PYyAhqgIemrqrBbUw7vW6lJQBwGW9DhODpyYPPbUE4/AJrwUAJ83FbH9PcEHizXAD+LOWd+1oPp
VjE78pyCvNQplulWGzGhGJoqc1pkXIUquyrEHwqzWRF/aBZlrCqiChSpwB6OdH+KnzTtJqEY2a0U
wVNlVzs3wrhDamsCwkEFwsL8a9/LfjM9aXEwkiAaJk8XdX3txg0f0ng/a2UkSztNYsHITFvGhSfk
56z9mJvoeF33RII41xjpplQRDD4Hc/9DSv0+YneG8VSFomLIbpy5WRAXc4Haq7TqHAta0GMfA3RQ
Kv9dGmojg3ODKlPLuNNNFhhs9ghoEGlBoJrxjdI9GYPySOXCLQga7VN6oZV57hdV8Ebaz39uPoHz
S7VRVggsscw1tFxT/EDlzxhyAW4BiC+Gi4bjfJzRQWEDVQyApz1mHGLTqRm4LK6f7K5V2XwK550q
QGLpDfg5A+BNOilVnYYwXwUr9XUx+wn1jRzObyS1VPfpXGqBklZOTCynhOF0Jx3jVdXXCoTusuZR
+Q1huK8oaeISXRW94QR3870UtXHEUqmktLIsFlCle9ZAZDglT41m+e34ZcC0QRL+zIdvavmcxss5
xxBs1FF7tHqnjvAgMX7VUexRYIxe35j9m0VldZ2zMMAf/zk6aPIkqhVTY0GGBpGaIdFMPAmQO5Yp
udcl7Z/0hyTuBCbd0sukJTAWCubirS9aGTu6lYoOen+XP8Rw/nkhVg2QL33VbVwvJ/G0JMhbZ+7c
6DLdsKcMEEMohlcIH0bMYvy+vsiduQdEW8aH+PXzNofcKUs9AEVOC6qw9VMS+UPcVo/xjP6/oQOk
//BW548aQ/oZj0lb0uNzWzYYHe8CY7S8ZVxOFDgBEeIxUO/hLZ3K7giwHsEu7fukj6/k3AQmQkYw
fqkskFDmS5xpUE5DCKCN7r4SRi0CDXtPLG92pEC7UNXiXYUB/2OR9A6jJ/QmSsIW5J3O509b/x49
bQT1RdeOaBSg6GtdgviwTo3JXhWA+OOU/1V9HU+dcMJkNxr9OO13q7MRKXV6NcSKwYI4vcSyYstV
5xMLOBDKs6IGmfQ8yMKq+err/own/jm79wTYRiZep2zuqk5DfXZwq3tQxQBfbnGqh/+HARrR+jhH
EYblTFBsZWDoBgGvX90Xx/k2x0sCE3CNfljlym7q4RZjtD7/TfXD9esksBnvR75Za1GbU84sXOYJ
4WwS/sqMo9WIKs4iIZxhInGlU6BH0ABvxZdobeDrLNT+ZcGdE4nhDJNEDCmhBXSFha8FNd2iuAxZ
5l/fsP0n50YjOfuTDktqUjDPvZu/GUSXTuShzwAtkfG59ocJ3RyiKFAVmNz3joLNKdVhRVMlN7Rg
GkY7rCfAU/6KWP9iDKekiIEZGsURsIbsWS0bJ4mkyxLJTob5Ertl5FAt9FdRYcRylpBNi08sNR56
Y659pQaPTaR7igFYoggARHEf+3hQj3bTxnaO94Bg79TrN+vdtm/WgflAealKaHvjApbCXSGnyAlz
locCZHDKt+vSBFfrPUbbCJPqMV1SFaqtGQ9NDQwmvJ4lw6+7e2IGKDjYzNSP10XuaiAm+lUVgRAa
0LjIM8qWZgCnALgepMAEEUmbp35RdYKIYjeG3kjhbMYc1QaQu+BbkIJze+XeSlSBhF1920hY17nZ
OnAs1WUnLSwo6LmfCn/WWttU0bdUlkgK6UAeabzrO7czSAnfshHJ2QiltKQ8k2WGPkXZUZ3CA+m6
097GbnWMLtmF2O/EALINRCSB5F2l3EjmzEbLjNLKlPkjVqcpBjZalOyaQw/EHEGUtuutN+I4+4HB
eZ11GJoM+ui1r0CkPF4WCizcRf43pn0jaL0fm0OcFUDkRcUagiyYzUzmgwo8gHoMBTq/bs8f3vJD
DFnzDRsxQ82Snq25zTZ9Sa2fEWW+kRLPYKhqVOSL4LAEmkm4d6rGkhljUMrqL4G0dglvWpjf4ahW
toaGrucVIGRVFJP57YsIr19wu8mqSJuVhlWV50oPRVk0GP2kuuAxXteFIEGzX1/bbChnRBq0ec9o
TWbB4EdH8HvfNm/5y0rohqTXQQUD+NP1PRUtizMnFokbWtYTbt5wiNX8qJIgy0RYA+s/uaYlnEUh
bZy26YBzW+b0PMt3/SDi+RLcK8IZEMC0yEYUwfZq6l9aXdzFumxTwMYvVuxf3zCRxnMGI5yKajEa
rKXFALwyf83r5UCns5EngJRWBYZRtCzOXCydIjErHKHwamAlsdubJxae6vLfNURt1I4zF4kqT0uV
rqtC8zbqL6mbPQOHj6C3WbXLwyhqOtnBQfhk8flW6sTElFeaoVTN5Pgh0iQv0RtX08enLlVxoaPj
NKLdNzfcHAxfUrrct3oPDK7HetKOVXpU8nMddo4yaJdiat40CSDGivFYdbnAju5nNj52hm/DtuIU
aRMNR6AfulMTxG7maF8wsmurR/NeFOsJLgrPVcPKWVajCUZm6KIjjS8TchPX1VckgbMviIsGo6K4
7wbVj+10JyfCViaB0pqcSZHS1poIg4j1ibimCIDs0bwBtM5yOk9zlFsViJZahXSzwJmL1saZmZmy
dKlkKLFVtX5Xnaey/Y+7x5kZWW7SSrYQpyDktkFeZFt1/x9FcPYFHi6KEoCRBPV06tB+Hwov+7oN
V6wxzzyT4HZhihlKNhZ3rdQezOLQJpmgkLND8rJecAut14ZiGcb7hMzGXwKeN5MzA45sTYKC5tEb
QM7AXHZbUltylrsQ5aQFryacFp63gOJzgVrtmUFmh57ZuYVxEMVe+8mjzSdxipln1YLpDXzS39Mw
rbPINnSzU7zRcKYb86a5y4+AQTiqkR3/ls69YY+ihOwOVuznfeGUVB3nZWBKXgUKTe05+TXM5wJv
k9rAUBjDU1LOfYaMtaIrJw0jdtky2EaGITjATOjTt1ljNjEjF7gUASGmp5QAUojSG1lt/LxW8GfU
HUygJaBTUbYqFLlBVRMlfsdipMMo+zo36smi6VuW54ekRy8wilzfSBs5WtsJPOV+xmiz39xtyWXQ
wMtmB0VzTHsF4YIpeDMf1nDttjiVoJ0njROK6ND3rcCH4nEXiIAMvWhLnLIJ/MEB2IlUhL7yP3zC
hwjOLdeVpJFWxcJIeE/TrwirweoOpN45v6jkIdaNQ09nO4yZrZqHpJH+1QPtQzznrPuOml1mtlhh
NthdB+hLdEjTWQFacGXP9GRiZvC619g36f9I5FExzDEyBiPtWZAChWOECjY6Zi3e5MQUudv1dP40
Th+SuBDfiCdMBFiQtALGDafiJoWKIhoZbhFfgVs49UJA5VGfPliaLQL02aHi/nQ5eYwMMwRERm5A
unqo/4owb9pox6a7k01vqA+0v21eipvY72ygfX7Nj+X3xE/eRu2kAfqoQEOEwBXsG+qPveB8tRUx
4JTGa0m4qWwKcFe2/NVpj9ePViSEM4pTX8Y6RgRxtPH3oUcfSPfFmEWv0R0iqc8by1k90KgrYHHC
jemQ+1mQ+2GOwlzsKJXs7mziwd1fVExAtoq3pG7dCTq599vPPkyRxpkiddAUbUDv9DvsVnZMvOy3
3Llq0F7ae8zSu9ZRCeQHURJKYIr4aruapLmhzqsPLG/GZnQXcdf9bkF/szDOFIGeSzKrAguryltF
+8tSx0OTavZcHytyP+aLndd3VaqJrumqeteuKWeCKrMNDSPGeaoH9QYvBid1Q7d8SxwZEPIocoow
5AVaypfCh3wCLo4GLe3jRy3CsJyeO6A4EgSQu+ldU7YMgkYxRSbvnW+boEVGJ0HWZ+xv67O4LZZl
pk4MKgWH2rKbuSHGvA1BvXjXT26lcsoJTsoI3AkZruApvV9ZyAbtOA/IK8++7DaHIylPxeIyQcF0
PSL+CLdSOc1Z6ioNhxK4CNpcXkwT/NgYhktofkLD/++KvIRz/ZKliqgTVCSW0xyWlO2EQGRdbHdS
wCFpgG1NXFvZ8yOb1fEeS8tLLZ71FC+p5pSO9yZbjqx+jceLZJSiEdq9y7CVxfmscRrmJFIrtE/E
k03Iy9C9JiFGiYxfUgiwqsQjE1pqMnvEGL/e3aRMdJR7dmb7AVxuqupkA7N7ORbLEPqBDkONj9e9
xO7Y4lYE54sUI9eGfoCOrgmC0m1vZeN+SZ0m/wIWn0t6p4IFNGoOgOLrdHQDeYCuFq1SoDk8upMy
gsTcSNG7VBoRgAgrEPigtaK4zTsTzSQv6rQcFktUyt0zPNt1c3dTb9HpaOJlGZT014QMTKd/I+iW
vL67opWtyrwxOyYJzQqwYyzIu0Nm3hXql0ZG+nl5TOS1zfIVJI//IqDbLou7/FJZERT/LAaA3NJX
Opwde5660Z8KoasQLY678JJkYY7dWJXT1/whgC3t7yVNszPHQO3qBGyboDoUYwIEuBvTJXcYNxel
VQSHyHuPWZaoVhlQ3o4+YIzJX7KbeogFZny37WezpzwUU7zoyzJqMQD4T9FRfbYAnR5TR41OJgiA
R1//Blali+xGPRoJnRH6Kxl3RuYCz650RM/M3R7t7cdwJgGsXGxEWGDBQVs/p4DeAtneay5mwH5M
lxXLJXOUQ5v5k9P8KG3jtj41D4C9FtLciraesxvIYEZJhE4yvMbupixFiwJgiYmI+EpgAHmUpnwa
jbBhOOCcYtrKutdi0ST73gtou5/rOjdX1FikqJlz2AGSjYdsHH2lnY9TjEzGXPjXrcHu83Iri7M5
piJLc9KXDOAhyRH3pbSj7/OIVmAHjA4oAyS6qO1XdEqcAZqzQQH8OST+jWr3/lJXHKAvDoqXOOsY
tnzM5DeRloo2lbNCea+XtUkLbGrz0E63k1n5SnbSgNoq2FGRfnA2qEHfWQ6Sk3V9iq+5qU8Unz2X
b5W3OP0JawvdUFQo2B3p3Bwjj9ekqKkC9G+sbtaAy/1UF2+G9UDI7GT5MxtBZoGnrdKNAsu+u1QF
Mzwq+MCoxQ+76UhWR2MSo2cG3BaNSd1SygSR437AupGxfsPmMiD5pOulCvCVlT4qdgBPOnpYjASg
u9GV3aRzOt3Ob0UMortFA3Mjl7uEFYhNO9ZGcCXRZWGVHeUEkyJAjUhPbRl5yJkdzOpnHSHfPJxj
6Y5lr6R+7crcDpfONpXeWxp6yDF21A45IIXvAeAr8gK7weDmG7nLO6RmLJU0+ch7go6C3tfMV16G
l+RQu5Nhy/761s2dKdC+1UHiDyCAFQ1+i/SAu9JJSGS9JNgrGUFp15iOOoqY7naLldvz4O4vGyPa
STmC7L9zvAAke8T8Grm07yDiDFkxR3CR1//4x6Nls7vcRQa/FwJA1QJgBHzshJG5CD1/PlpqtRa4
SiDkBOYyHKxce82X6ncjHUWhxO674v9+gAVanM+qP5Shoan9er2mc1PXTiZXR/Ak+gUamxaMbgjW
e1WbII57WnTA6MYt1ygg2IzX9Wm48lOz0+SBLAwzECKDvJun+edEIY8LG6o4K6No7f1AWUjrwSpi
dHYFCslSuq3NwTHm0W2J4dRx6URj4cysdcfEG/svXdj5E1BI4e2dVBeRN+76p82uc1FEn7VWPQwq
Dar8qZVqZx7/mhIR58D+638jhTNr5tiNYFaRymBch5dkZ0T/WBQeZctWki999bWMH+X+K8H0TUpv
LQqo+ik5XT9wkXpxFi6stUUeAdyDDvkKRNDoYsvtuP9VYaQonDNRumMvebQ9bc5W0bEBsl1q4P5a
83kBIEg/Y0YRxErRHSbx7ExF+ZWiZ9UQXGPRcXK2SZuWxDBMXCI5BeSFZh3q+rWOmqfre7mb9Nsu
jzNPJniNFoJ3FVIN0bE9SHcLelVLkAGBXED6Etprq3J/VES5qt1JvK1czkgNUcjKko7mXWoUL8CH
h74oKNMg4amZ/cUoJZCLRTdDzm4GDKMnHbBLZ93r6EEupi9aBHjRWst+oDC+2HJHfseNei9X8w0B
n2Csquc6HrJTnRWWXclgMZOqfES7Xh+e4lpq7SrUDmPbPoUMBxlp2c/Rkl4LqwPTtVadpTk/KbGB
0QPJJgaowARbLtBfvhtZrwhVewaPoExf2+ykroCpDZjrzjT6PZSuppi2xCKQFp0zzZtArhM1Jz26
JLTyI10EXbA70LU5CL5lWWli2rYDOg7HGTF0mjtyYtgosKNMFoGkrwYMNvX6TD7O2mxnuQhLXKDm
fPtyXbVqUWYw3hWQcw1kDQr9K3h3BRHHbhD9YbX+aFjGiK2qrQ0pWdocJIbYNjbxlpaOuj4IrJPI
Qr7/fhP4tXKalRJm5ODwpQDzoIBr9bND/LW+IPGygkOLUS6uBxmWzDcp98lk6XH8HlBp/voyGcsH
E3jbK40PxuFJeBb5eNGOcmYRTq1iaoTeuSR/QeLAJkvvznXqdqks2tDVFPzPeAaL4yxhk2b9MKcr
nALKXSowDEEXWj0W4EIMMLy2dhavEY3ZI+9kS9/S57kQ+YC9L6BENnVLpfBZ/BeAkXsuM2v6++k3
e61TPo7zAeOoUncukKC5BbfEYblhp+EwLK2TY3pdtAlrUMFvwvYTODttZKqyZDopgwo5CvDHuakr
OeO97JfAqdQE0vYs1FbYuh8bFZaKvEvGEetNiuq05Lk3tIlXgNeXFIZdiGPkNUK7sji+61nqqnJl
oirhhHLQ6wHgzADfOHmd7sS8aXsx/2ZtfNOznmRD281A+5LV12r8lSX/pg68FcCFhwYxFy0fZxrU
Ehh1AfRkJU8y2D4MNv0bT7IVxYV8FjPMYSTYt/kQn9QbuAlQFLFbeqK/VIDe416U3ngEdtjCnq87
sT2zvZXMhYFU7zHGXaIDZ9ZCv4jZgVFwXS7D4bqYXWO6lbN+x0YTSzNNSF9ghesrOj2RGxC3nFJM
XKPF2kdgpB6FkFkiBeEsm9VaY5Ywswxk8sp0zVdNJAXDnyRvT0wy3QbYRWDUGNPMt6yTUv2O8tKp
zYNRF27bHutYc63uuUaXwVQVrpXdpGAyL/EMW8CtOYORdI5OUvfApmkteXT6Y2Wcu/GXVj5mrLHJ
dKcOQBRUGP4nqK0lRzF9tNfZsD82kdyGhqItFl0+zrzOVh1hXJcinF5eOjkDuFwAHCAn7A96/prF
qtuTUzk81ghBBYcrUiLOprV5BdbwEDZtZafM7hRXsadjdUwumM06MH98A2eR4MqIRHKWrSw7Q7MI
mhcMa3hus/wcmuNLNOkCA6ruuceN3vKltbqmYV/1WNqAh/bN4gLFeLL7B8UHCkgH2NblDY/G5Sg5
tdu7itM9JBq4/rqvy4/CTdzl2/Wd3oVa3n4O90QGedqYAD0NjwnSeqCl9RNQ0+at+UXVQBcsm6+5
ojsJTVymjpek+TU2s6skd9Pys0hH4F1ETj+VTlmmv1AaNGyljL/r0o8k+zZpoiqa4IT49hKrSkdi
tugHoCFGJkPpuLDOzfRckDUQieFMZz6whmTzRIM5BdDq7NTSs04S9/q+i7SAs5KV3vegr8HVygbT
HiZg/qEwnkVgWu50QYS7G8dvj3hd8MZSGioDWGeEV3Gp92htI76qWzZgTmxUrlvw5ixW7WpYa+Rb
sijXufdG3srmTOakt0QaETu9zwN2pxaoxNoBZN5C47ybL95K4oyVXKtKmabvkcLaLJf7zXn2iZ/5
oqzSeznkz5hEV6ihEs1UeLy6HBcmJDoy00DcVx0WPVVF6RUa2jHR0pqYyHoshUNhL9Gnr9RnFYsl
+rNJVcA14fkcl35XH2lxi0jZNs2LCv44DUwOUQ4zJzc2wH3tDrA+WUNvkuQ2m2XHwqXLp0fCaq+e
AZVgPSrkRwxqp7ZuQMHcpt/CWgkdYIG+pVISKOryay6/lKr8r67GPyvnMfNokutmDLrKYJ4ax5xb
MOeE9oRX9PXLsVr3KxvMg+apaV3mdYJ6g4Ye0rjqD6TsD7SifjY251wBZ3HbCMzy/n38WBkXmllp
WXR6oWuApniMqsZXQVmezLWT1kzUTKWunuTz8iwdPUeWbBG0daHOwN1HXVlapC7kANNMdrNgulmj
x7InLszbGSPu9tqiY6Qo6lRlZC/II1ogRdbT4aRqsisVrxGjbjG2dtm8UvY4lzc5q+2ozJxw1l15
CJbprgL5uGRNrmw+yjJe7/q5bs56l/k1jbxRkm2D4l/Pv/qG2BP5qeXaue7A84osGV7yXwgjDzqs
bEJeVeNWWzSXgDFjTL8XRecYHUC35fhODQdAWi4/JAlAO+lXS9GClL7N6S/MVdq5cacUsp1VD8Pw
JFmAOYK7YNVsN6A9lh7iGoqNT5xe+yFxxiSxJ9bbJYEPrG/CGJOa6Ql9qHbTDTa6JufyTWm+LwU9
kbr2tBYUpkbpAajC14vFwcixbbWzC8QWLAp7hSkgwzZDf0nLOz391Y+/perJmH6X0m9J/xUTVDBI
YSdA2CoT6mR48SemeWir+dIDQzcu8VJT5+aBpug3mRf5a6drNaL03ryNLUAPJha5r3SQAfRY6KSa
T/IYx+e0twCXHd3Fmn4jl8tDrVMGKETj7frl+FNTP2sPZ80BUZXUmDCUAwl9Ip3W+01KfSvBSP4s
qlD86Qk/i+KMdzvVwwIkCjnom5+UGKCAiGwjFw1MihbEGe5ezkr00/dyEJtvTaXYOaDQJPDngOrd
vr51O57w84K4sFIlRc2KkMlBqSmXguavcUg9dURNICYnHNWRpeV9ZMXPUgG2kFAUUP/5fvgsfjUM
G0c8IlsA/IRKDlqVuMz4KQGV8foKBaaFfy5rQIXudGmWgwIjQhgAyh/zpnZCTX4apPYLBWlcXoZ+
zSZBOCPQFP7pXEwAfQYQhBwYC+ym/pDRW3N+vb42kQzeRCthYUz5IAfNCGP2Y+iem4kKNGRHhiHL
mqqYgPtTDD7lOTMlrhkBQaXVMbdRnkI0SoN/9fpCdgrA1icp3EqAb2Ohd7AGdjkerul9dC5u6lvM
M1THFUI9cy3mAE1FIFW0NO2z8iX5hFKjbiwBsR7DrPDmRLeVUDRyJ5LC+TZdMqhJW0jJlRZA5F/T
6LYDOcT1DRQJWX+/uUdUTlt5KGM5SKJAHYFDA84LVHr+mxDO+EUFUczUgpBcu4QIcZpOs43U/I+n
whm/ykrDtB2kJcgiYocDc7LE9EpZ2BSzY3o+qRxn+dLS6gBZGMnBDFyONVPaPK6ocJNjHYgvH62T
qBa6Y9U/CeRsXYhOA0blXA6mSvWN5iYEXC9t+5uJqgJt2Gn4+XSdeKOHYlGeAYILhsHN7rqTdl7O
1G3d2bW+Zr4oCSTQvT8sHfrCJFOGWhj1bQ682yp70cFwfl33dmpvn5fEWYiQ6kuRT6s9Bc/12kk9
UDuqfUBuoviGMQ7TUWqbAQFMmAYRKAo/eDaNNeC+abgACKlyRsDqxvFfgsWJRHA2QkO6PGQazN/o
lCcN1GhIlFcvA9qzdL/5Xt32x16wnwJl5BvTlbogLDb1JajYt6kkXpRjbs2anUV9Eaztz5TZ54Nb
v2RjmlJLUzvwHC1BoQDncTEAD6gMNpq2XURT/qQYzhBNnkxRFMA4esx+XJe/M6T3WT5nTyY44sas
cHzMIwfV0b15uckWZlcBqEHc8kiC/kQyp48vUn7f3UaAOr1jx+sfsROEbK/+OyLLZg/MtlXmvOjU
ICzR1URADCNPdl1ooA57rkgSdOwNOB+H60JF95K3N2TA+JYEewPEa9tMoEl4vtS0Ov0nMXz2Tqfz
UqPsLgcWmN+jLnInoL0Mo+ldFyNQWJ7fGClgRCJRJqPEv3iWtngxyCSN7rshiQBRBPvGJ9UISOv7
EqSrwO4+mWj/bPqHsBQx1YiEcLGHZrVVYTWpHFToLsKzzlXQjWnixXZ911bl5h7WW8XjW9xJS8kE
KkmsJSmcIom8Kn9l6j3RU1tjos5s0ZrW32+0XB6MSTYT3LSI9C7wasIYDT7Z2/UViYRw5mQO21Cb
OqiboiW2NS5uFw3unKbedTE7ybNPZoMftWqzPmoaDXLKZMCb3bKbyAOmu1erksO6k4nHvzzYRS16
NwhMxfu472YTKfhh59yC9gF18FC1nVdM56r+sQJqKTN1CVYt1///eJ2fF8uZCjNTIgBk4+Tq6TtS
8Y6RWE5oIQ0b/bq+rQJHxzfOV3K7jJKCW2wmkpuHL4spin0E+sE3zaexWaH5Aq40Vb+S+FFBIkRB
Men6MnZKbZ82jIfgBkKesdQSYh79oPnGpQwsDw35T5ivuhSP6W18kgTj76JlcfZi1jpTVQds3EQe
ZpM6efV7Qd+LYFkCI8u3veOd0gDrFL56BWMME2f+gQSYE4ImFKP1syvHdvOM1wVG6wUbKhK8Ln+j
9fISoXBJEznoUgCLK5OXhZFtYkSdVSK3KFJBzoBYVqPppYT3WFKprkTOUbMItnH/rAgxNANUH5Qn
HqzLRGrGQoXRjTDdFxMgS/8gQI28flj7pv1DyrrOzZY1rO6sVhmWYNEtp7G+WfLtrHnZktrF0Ape
fvvH8yGLOx5M1+hp3fZIAvQvASkBJKHcdvAm11e0fzIfUriTMZYkBxeIjJMpdZdplyWm//FkuFgw
tfJplqMJe7b4+sqs3N3oRiMQItos7mE5dlo2kHxcgnIA7k0UgdQXaqASD7ORgrhSpGmc3Tb0MNZj
AzvWVMwFljvTO+S4I8HpC6Tw3GJ6TTPwAGBBqT7ZmZa6DPwhMwL468cvEsPVXc3ZIAATVpYgxGgl
EAgJ2vKFGvA//Po/Ssazio29VsVtgy3LZh14mI313cwMO9TuNNaeIgmVFS1b0PRo2Xof/8eN5Iy4
lKjUjAhWmDUM4E6NC/AMr0hEJH0Cy0DXe7axDFbBallVcVvBxtmEX6pBcpI6chj6vWIROIZwP9dT
3QgbWnlU+wpmKMsydBf3jp7dSe1bkl4wrOLiSnvSUtqzUhyua4tQMGct2oYh1Gy11VqMPhit3bp6
04bRqerf3aA6sgTYlzTzqkLwoBRcb8rZkMSMY/BtQm5qZrZaMuBHdLZGMPMWEcHTaj0oPno3LF1F
x5OsypRv1tdrtMfPWrMEnTI6tTXbdV8ILt3uNm5lqJ/Pr02zxRqtfAnUrn9q4+k+Zt/nFAjW1bem
Vx2DaqcpnoEflQls127OdyuZuw0axplCoD8vwaTEP5JCe8KM9RdLnnzwCX6jQOmaSajZRaPcGqp1
Ys2KwE58IwXP6Wx5RBa164t2m7s2pWKig09rgUWsZa6e/NSLRrDkPQu3XTF3VxRdHjGXCgk0eZUz
1ZGyI21E0Gt7+rkVwt2LOuvYoE0QkmvErpfoEGmxI61DTaooIbxnaLaiuKswKVpPFaOD+xnrW8tq
TxTTOtmIkvGIgdXREgWJqy7+eR9MFIhlBFYK4d0dNXO1WGKkkor2rM2z0/W3eqMcF0nG+IiESVBJ
6W86Wb4dO2C81Io1P8Lhv7Fqea3bCZiVDSiCWd8DiDnr3A6gkoD4Qkte6feWdtQbYCaxcHK0mXpN
kh6o+qVGk3dSL66ZMwDwLPJFostDKVl+XMX+DGxcKleo0k7Zbdh2twSRF3oa/RYcn7GFWu8IthoC
eCITXbid6bXpY4gJ3bC8SeUn0revESUoWnfqmRhjhkSY/hLm5UsaIikmdweNWjZAIu00BphCNgss
6L42/rObPGIecPDMiXQpgqFUOrULPYSFdderin/dUO/r44cYzq2rWTRZdZYsAMmVnaLWDtLS+LOa
2SnoXq6L2r/BH6I4W2bVk45mHmQ7CtOwDRUEb5MIn1QkgjNaVdx344gUVEAK9NS0D5mpeNcXYQi0
nIe7m/ICdBIzVjFNKwESUM26R7OVwStd+3PR2Hl/27fPhlQ6xkSdZPwrV2LbohgJyBuKoTEGWMcK
cMgFqJiJBd6Vi7zgOwdQNbQuBRObnhu2rn3PVcCARP0hZ+FBa76ohnKe8bhjhh8pb3P5KE+/8+hH
WTU3EUD4UwSxZhofB2xpK2F6S8H7MKOALuzaOyblb5Ip6bahrznersu9Xpn8whAx3b1nE3kTgOZy
a51ENcGsw2kTHcymS0iFbC47M+MujABGO2heX8uujogUbaHfy7x5y7AYiSRf4jm2lyixl0pzenoO
tROL8uPEsnNBRo8phQ0QCk9No//D2ZctyY0jy34RzAgCJIhXrrlUZu3rC00lVXHfwJ1ff5was3tK
VJly7nkY6+luayFJAoEIDw9311zGZzA7Bfh6Q23zwUxsMraRHfWVH5YvLb2QRnzb0Pj6JJvN2sxD
DNQfl7uQIQb4sZz8KML7qu09WBBAxuwphd6akncUMyYZ/5VAr74sjQOcb+wlNy9cTb+7NNsXC7K+
wRnHBKDYdnGmlA9zOA7szCH6XcWDO40l/MsnmxaNK7XQG7P3PoyOUdZ4hqjRrGeOrOOHMiydicCL
AGQWM1dumWuB7HOn1EY3vqiU9luR918/c/PW0hBpEAszdg4J5MnWawDWtrOF6WAi7sjSMycPM68c
y7cc89I22mAB60rpZTGCbhZ12qEiXelgbuo9pYbfEtMfNEyk09yN09nnpN/PVeRVEEqUCdzlI2aH
HOcrTKWbIYBpBfHnusGRGH7Bts4WVn4PxhC4qWXua1I/ljrDQat3uXGvhs6Gh9qTJhN3ooVDWOeg
4IAVeXfdZb/ycAq0urofUgvIyuSU62BvVoHzDEJv1HgV+TFYzAmz/jYu0NkSUX8hv/ytUvXX28Rc
tUGZjiHXbReobeJiFPnIzgKVHTaFpwbcatZ9Io/pOLhNeF3OKXhWV5KAx0ev4vxahTfDcqQddoDZ
H9MweRYzZh6MAhX7fNAXsKXUbM8L1AUx82EUN1kJ37cOXmZIMg/ZAP0aXb6i3V7YdTz7RZm4YQea
+kWbgG8PmPXl4TaJ0Cg1c4hN7GjD7tDuKSFcSJ613AZ518sC5S09/j8IWZBEchL3kjjkd7fr19U3
uZGRYTDfGkp2rrVnysRJXxo7XuglJut63/zrC1p/pu9FKcaKDDgP67yP9WnsiqD3oxsKlV3sRef/
gtN9fapNBhZD0M5sRQGJnnzeczRde/OnSYkrLioVf3fRfllp21YaYyVVkSkc9G4MKlw+dJgubP9v
hpNXHd7/t/23PSXV5XoaRg2+kVmD9DeCyLfwwDK7k9DTa9A67ZwiBhC2t5D9tTR02yWBBkIEymrs
WxOcPbWTZV53lzfvhe2zbULNk8S92uGnaYf5acLphKXpEtuNQ5zaE4ey2Fn1YCsMnF5Svr704jcZ
TtywOjIrxIReIBDADKes/w9Y9tfXvv6CL5BBDE4m1Yb12SLzpW5zR4TRYcqfLuRR/z4ZbH3DX1ZJ
5nWyH2DvWclmX2CeCDR2R/L80ib6m8/95ybahJmaGuasR3hfo/6QSUBKkFablxuqbtq8sVtoSWUc
2r78Qv5w6TNt4kujKaNsYZB11keEXBQKaRX6/36D39JIvn6oTXARYz33M8caq1Q1QcQPJGaJoFV9
pBDGv8jHWt/UP2LZ7zHoL1+sUXkRtkvHzrQ5NXW5Az/ckUUapFPu/vvJ1pfzj5W2bagok6Xeaghj
ycAx89kEkWU4uAuOfWcEI5jn/17uwmHe9qRiBW0TQfAecx67DEN0Cp6X3XBBdGeNvf96qE1qlDWT
3mVau36tZJcdINwGITx9d4ns/8387B8bnm8ChCWHzOhbHN/JNw8g7Nd+uOd274rGWePR5ebQpde3
iRc1NPdZGmJfMAVJH3EnC6juoT/074904UDxTbxIG1Tf0A/C60tgNFfSq6gP7/+9xHpe/vWFNqGi
I3w0mzXdmsd0X7UttJJzL+nKwMwTOyQA2S5siUtvbhskaJK3mkQKpEQC6Y0c1rnQzi4u7e9LgYJv
AkUajnLME8Tayae+sRzZMQtgeu9ry1HfjRc1Uy4ECr7JQsZonhd9wk5fFUWm1ZnPaPc9hIqT+pJc
34Wl/tJcKvGpxhp7LwLuGIMGEELBe8oVlr2kCPaNGtEfB8vY1LaRFlkkmXCwVopbdJQvRudhu2eV
F6Un86Nd7MSL/fWoRbVdlJrT0HN3NwTa+yVK38WfsoklicYh6p6tP+VavAjwHKSDwRvowDbCYcgx
B2d0cwjwf05oD0OVOsTYznG4y1z4vd/9+9B8o6H852vZxBvFqgrpFn7LqrJO07sQCAbxZOwmCg08
v0yRFcWugKpY3+2mJwv9T7t6YE+M7iR/0HeX5DguXB7GJhxhtmgYuhiBgowTHA9uJ0N3M+qHq+TD
RZ3h9eH+ChmMojGkYzaGbtW3ekiea1GFk7Xat8AdDJP8oZs46ZlCsSeEpNrHJVb0t9wGLGdgjMvS
MT+2OV256qY+MSJ+lgrAwyRsgxTH1MrInjfZjRWBesl0dyLiYNHU62LrOE4qduF/+KCMaffvr/+X
kxPlBrOASeiaZJKhb4cX9CUpGJKhyLhAc3ulRsLM3em53TwWMBOBchA0BIgbn8hNdX/pCOAdb179
duVNtCZ4bHQhiHbKw2gXM2XXy68FoJqisW/qR6jcmNA/jD/6enEkpjPKEqeiA8e7bk9jARUz/azn
wdI1tp43TgLyKEYsmvBlJN0uneBjoS82o5MdF7E76pkH3YZdq79LTMKNee7k8FdScWaTpsM8zrOu
zcemqm8Y5Z40c4woYVTOeBPGEysru18WxwCsN2UvGt1rLHFJ+9wPBVx+56OewuItaU4thYumBTyR
DvusqQLoE3kj1LEhxb6LK8yVZaHTDIXDy9ofxxPTlANMzWmKblcmyIt45LQkDBbyoCs8TBH5ufaz
yWCmpcpDAgSrT1s7k1dTDB+LVHciQOlxqQUNFFyz9ilMbouu9yAQ6tIxtjXALqBJuGQwgrJ91hvu
mMDfy7i3eWJ5EANwWfYa1Q/hAOH2ob/qeJzYVvTMVOsOXMB7XV2x4ckqFEZFMTCI0X0xkP04CE+O
9wsEDoukuqqL2xWgMGNoVOblGQ1YFxYTGHFhXhvDQFdr9rmZu6wEcbkqzwpwOzEgREWJP41PA80w
Gzo4PWs9U593qWX5KiOunmMoav6AILczhO+9/EzmWzI+lg3zVF7vc1naWhF6Qxbv8FZvemoeiJn6
YyvtrGi9bEzPcVYDtc3QbRJXuWptbS73acZPrIoDrVJXcHC3U/lcCh+pvtOpzyG3YjuaqBNZg8dy
cVVKCKKZo93x1Em0yIYyjtOy1k7nXxEF6KG/NNPPqria9JMyYWcjX7SycQxaQx9uPtF5PhXRz2yZ
gqHirlgADpsvCfzlYBbis5l4yrwvKbXlXPu5Ds9jY3Di6C7ENlNh59Y66LRwhWg1Y0+Y5rXjo7ao
az1vfav44FHrTkWyk6K+CsG2YBjim2uMcOoYhFtbeOZDw+tboRJvqd87CQussfSi5roryt2AlskY
HxPI+ZAMZhpZ7E4LwRio4aUAnqb6CFepkuf+YN50iX6oG4gPhe/WGPoleRpqGqjkqWl2jYI6Xj3s
227yk5hg+pTaEG23K+ziguA+B4NvTO6kzuBHR2xjqF0T5NxRFbCkj92m6Q8kqhzTBG8Sjtmj+VG2
iYNtuJ9UgQygc4UJ2VlSY8KnAD4YqTtBqztLG9w41Pcl+NQVhTRsrDnQEk7rx1HeQyML2ChxTHTm
k+IjWTDwDMU5mqZOLxNHlLCK4/SU0A4zjPR66edDogF8KI6t9mshv8AOtDvr6d9R9q87FrHOpPDO
kBApl5Bp28T8sLEqOANw7YQo8FAWTn/OvCLgbvi6ehMUj+qYPreIt/29ZueBeacexT6J7UtB9y8U
evM7fnerv0R7OSg5R+vvWFWhY6e+VzfjI5K8+r4KzL12H179R8AG3J3+3YT4VnAJ4frr+tv+hG0W
lnKgxCF+QnplBcJPDvV7tDfdbL9qlo67ymM3/375311xePlcx1gzZ4JtexpqHJOwm6f15a95H4wK
OUaIbZo6nQ3jFkB5la8dhfDm50tgz1/zf/952v9de5vogdmloOOzXq+rXlDsVI9JIIJxP++aC5Pv
2wJru9QmjwMjJdGrZtBOsX5VoGuQtf+/yfrvFaSQEEllUrO2dUHHxGLICpjcLAo/odeGBtCst9yx
e7jwyb57Fh30PhMJCZIzuSmsrH5u+7Qv19emrlLu8Cf0D9zVj6pZoLGfuZcVmP8zBf01F8TjQXxM
N4zVEtSU2wpVi4t0jptFO6k+OeCTXqXp6M19sS8S6kJPxp4HYi9m7TU9C8L2pwaCI59SR28XJ4oR
yEnijpBU1NrcZhy5FAQWlkrt5joNigLjpRrB3cdsiw+2KN6EtXjaJB3NtND2eJrJjQX/lO4qKQyv
rz9l2KMgGvwC925RYZ+S5S5HYt42ANulCeMhK+iSG8uqMMtvHrTlgeOW0HugVeWvRJdeTcyDyZ/1
4h6NPFoQb0hek7pyluJ24p8pjK2h0GCbxaeB3Cuvh6CEa0nMnzOkNLAd89p6waWD7L8l/oIx6Rlj
icXyGuXxIcFtQTKI2sWYeIiUMzVws4UnXFUM+0bIE8WUh5YhFjNPw91HdOrMyChodtVHxDW1IojK
e0QB22S90xb3yRTUaJLihppJsdeGFy19yNDd0c3QhceaX/CH9QU3zYIBodg2Cm2fAplDN5ER3C2Q
Mynyl6U51oL4HTBCq3mnbWgbArhu8kPXFgcXi02Ge16+VKBLUdzHas+EcsZmcjpBHY6/wqLcjsfP
LFMBKpCXnqWv+fhMdO4baBGaLebC4YKMIU5b60G5MlArEqjkdLPdZ8aRtmjXRE+h8WKMuLXgNoNe
zVjcL/i7kRUnMX22ULEzYumpdgnkRPxRQ53ZvmldCq/W3YDLDr4jcJNzSsN0OAiu7TigX3obpqZd
FYltRuilmvptJtk+V5CjJbVd63BtU8Qna4Y6JkGoz0dT6S6II5AhQ3vRyI8Sm65aixlQ7Wue25gr
f66QYoJC4tZL5WhN6YYG8ogTnw9jgreJMigB6L6oZ9abjkbTg1VDeXyafNJc97PyWwX9d8Owl4H5
iX4/5KmnsuaGowXH+XlQ9T5Nd6XInXh5yxPzOskmx1rUfmp+FkOKFKuACdL7bHws8mZoV/D/s0+U
r8qHITXsVqLKNM4sCz0FhS8C+KbuwT77JaLFgauAHRrRsUb7Hm5/vmq73Wx9Jv3s6Iq6C/gi1nIf
I1kbpHCyDKYgDHkGGtU1Jhoi5BLTdKLQFTaXX23/CfEoe0pKuOaSvY42IcHYIASQ2vm5gRnElP/k
6ewBOdhbqAPG4X6B5c2kqhtRjH5dlrup+IRPjiPEDSTnbmZuOgpFfE3v0zHQDKQzoGL02RIgdp6m
lgSpoJ+MncCGcmF5DCbkYIfJcaxSp8RI2oKSYrlj9TkmE8Bt6A+L6zG7NRA6SuvJjK5iHdKEpHBk
Wdgtvq9pwfdcF3CkfWAhvzHj1MvN0h2g7UPq2MOo+97UpkBJCMSl3G3MGXBCbewGkjisO0eYVFE4
VqEabZp7ZdOjwjDx8fc6PiZzx/CVmPC7pS96D8+k4XMYn3OD2gaFbm/4mpET7z9HcuiH2E4MNG+m
AWKYH5m4nud6N3bwKdgnHTLzEo5tFSJZ2bho2c5p50UEJKbukFQ7FVlusqibEKKXcbocvBaaVgRy
98Ndgug3R7dL9zpDtKRMQDhcEElbPJnxaZg5Bm5gnEbGYA6lR6cG9iGY96nhWE3uaIubgnsV3pJR
l74IJ1uThR0ZGJU7jdCoSPvCMer0Oo97ZygFFFu5c+Ei24IZ2ztlW+SWTUU5F/NJtZiCE06aqd2U
9XbSh24z9m4BOa0eUsQGuCJIc2PYKjSDhD6PcbCSeC8WDeJXl1o3cotbrr9KtzT07k0pTLEleiWC
kBHKJDMQJ+rGeuvXaYFIWYGdZe2BoDosFFekuCU8Bs9KuXr62S4vyzK5FqI9H98jctcKiId384Hh
5xmt+BgLuU9N85YYCExm7wjySLH9jbS7X8oeOQKqCpXZJi6oovkBzXhHJJMvOMybI/SoCVTeo5su
f8kXy6G9PAqY6OV5umvCtrFLmRyHhHq1nkG/GBocI7+yxE+08ZyFt2edDAjC1qnPGjs3ddeYV1+1
kyUmt5ljb9KGoOFPifU2jkAYIV1ijsfalFfQtXCq4rgiBmTSgnG5r6CRFxXEle2PKjqqqXcrONK1
+iuGJyInGYw9DxHE89qpZRtk0UlxqJygwEnY7A+RcPJiONBSuwHpEzeo5WJg5tKe2jYiNl9vSyyT
Bq+MtGq1k6Ywq+QMoN+8tOfsYLnzdf1k3KZn5gxB9mD60+m/kJz+fvk1kTYFBAu2k1us1iVVVQ3c
Biq9fVAF/QlC18fscbBx89pgiBzmHfJD+MAdL+XT325cyTVuGhK7d9vpyUSqwRvbWk7Ys1kM/km+
H6PXC2f2G2AKaOD/LrLJ2es6baaa5tqJXS++8JtAeuFuNT5JvdK52O757nXCb05QroNnq+kbAC5q
xzbFcngk7q8IHG/s4Rrum0fkTd7kIG+pz9Venc1dnWEyqLf//bTfZNri6/LbAJVozUSmZTmxuHCU
eOXZ478XsIzvYiAzdG5YkD6H0tcmmedNKpZhUsupg5bzDBWhhSVQkTZ2sou9Wopjqj1b/RPJ3p4M
8iNaDKcfUOHj/JMePbDa8AvNhJMXoL+5dOMCQ+iLCub0kVLlxJJ6ESZjtVn/mfPHBsg0KL9JlVw1
BBd6HwVcPZb9Z4Oxu6LmtpqzQA+rX4PRucbEfZ1kPlsax8zgDm2dIB3m17l6tWAVbqeEOlnzq7dG
e7QiR2ioFWHBUi2JP5cWpMZ78FzNfVLWt/0cvnRG5Tdp+KS0Yg9NZeT6g4Ox5EBAjTzOuDvxMpih
39No467jCfCOZhdhSGIK70QpnKS8GS3o5SJR1rvZr4HGWFT5g4iv6u61tvAfYIa1oo+q+WGyxm9y
wGjzRzviwbLiJJfWH3P+yoHgQPnoRAyO5PvnnKIdOlK3Gep9GNHdAHSv5t6oTDsdfqagCaUR8Jz6
NS3v9Oh9SJlXFAiyBpjGSGvWTyX0zFnKuxRX/pAOHMMc+rXB49cKDa880p0GZUTvgZ+Gfrbf163H
+YPJgKmFwKJyDSzRxQt1SIwp7g/0Psx3bWRi9vIBOkI2FaBgCf2oV8SRkYTXDJSQADcmSep3qDr6
7kzLdyVJIAERVTrGbHuGZ09g1clgx/E+yjNUTu0WaX1rwaqnnNGJg9/jKhnVU38AqRmUKVQJrL4O
wRuue+nNMQcBHwmQRH1VLa6WLV4eD7hC5qBssPAi3QGJeg+P65SVSJjgPmFqgRaaUL0kjsEySDI9
V4LviPHQDR2S0MUec7bYOjtF+mxrChOevRlEgwqMIcQthYoNvkLwiAxSRmBDYPncNIO50W2uYa/w
apcxEmT8BZzvwNR7cLoMWCPwnR42ttIXBy1a21JIoeJXgcaAJgG4hR8jXixSWEfIGAuU+966Nxlu
4L45NpD8YaNf0VOlV3hWJIm4lwdYMDCavhSaji9T3/XNRzJh/tDsMRGoXlVu2f3Q/QRxHuh07+hS
d2oFhTk6u3MkXA5jDqOqMGU/AywN3WWu9pRER85v8xaVjnlf68wtjcbt6tpGwxfF1uwITDXJ+sTN
mwXtJeD1tg6FbwUpwASCMG33KjQwuyfpiuxHOdxm/XU9F7s413YJ7lZoNQGgxZ+Y5VD+BUBXwmgX
yKUrDLrjqxdwe1ZIEucZDdiXZkTcTJQdyYciu2JE2pi3sAudAnyMfG6ATwmVgHxcqfQKmkytX1rP
FcjSDcSmUCKBfnlfdiA3dw8z2KHtUwF21ECQGqTnnEX7LPpg2muEP88Y73qWH2SCUKLhpMaNA0EA
N9Zeu2XeVYmGrl2KivURFsIOMV/a/hXI8D5Wjc2Swpflq4aoU1HNzcsbNaOhYGFiCiz3XdELe8pv
47hz2/rQrMA5H3YsKtF3UEhtzEOHQUSW3sUxQK0ut0eDOsjvHQvVbwcJydh8zIcQJNPFNaBX1sVX
xfwyR2jmGfjf0KOYbB8t/R5dlipM3bp8ivSXOEdsNlDOwzGCY+ItLXQ7GlIvZjin8YRJo9bDIPN1
odHHrNh1iA0S4vfmlDuQ/9033PDM+S2jP7SsOHRtfM1Dep5EflsS9HOaV4hCOnnPPFnzUw3dtynD
0YKi0mJ0uzYb7AlrjFJhyuDR0N5Q7GYCSqw5AnwDN6xJ94z+kaJYkflZB84dlppr5ul10shdDpcW
UKjduYVtVZMFLP/kHeRFo9FNwUlF6h/O6qpCvZ5myI3S1B0gJ09Cy7EGa1eE4YHI+7LSHVUXAdFr
9H6BkYMNjjQU/6kFy5L7dqR2Z0J+VIhrVqI8M8HFQJehmTSfVs8hr728TBykD3CCwEmxYhd6T34O
WkU+V8E8Cny1FixJNHdi4i7CskOolhbpFXRG7bTN79CIcxfcLGGUOH30C6B8MIryVBijPdSAAoCY
MFO3WfehgLiYYeOKaI1qiMFMd9Cp8SM0vRL9lhnXPXmm2s+oOkbdGhlRzOcVvEBaHx4zTy3q6Iya
QZFAkL2/63GYtWr2LXRCxhwxYg2+df0D5taAhqxX2jII530sUeN01MQYivloDDrSc/kL7AeoUXDQ
4UXQDRJOI8plEC8tACZVSgDY/+yJPENoNDAlZjFa5i8JDwjs5dukhyNHAdk10+9wxNt0Qd8/zpw0
jp3OqsE4fyRh7RShdK3JcCjgxpEhZEy3efMq6wXRtPUxc3JlpvkRCi9ODV0cGjE3nt9y3HutlXus
vV2EDGTGQU7Dd0L/xaC3GIU8SXI1tm+wgRbaOo/Eccbhg1OAhgUhM5Kbt0ZmeW35Jmd+rPlymuS9
Zu4USa8zQAycUD+tdbvUQ0AHmasTww0R29gcuQUvDwrgQZxP9iABpccFPJFf0+Gxkgk2X+LnPT6T
epghPgcxpiOsINHAnLzW/ImSwx/1zmPFHMzaOYTdr93Hj6r9sKIU7bmzDuX+GlmElRQYWXisoqdG
/zAXaKxiXg4udU5aBGmH3ZlBxdOCSmPzkCaQMu/t1Oh9mlSuiRtsiofjGCJujKMnBmhzLZFDdWjv
tOlBNavIbeMmtXUjSn6VRBV6jtQfkT7FmIBt64fafJskbrUQbInkXdcGtFPle45SBJ1Wp0aapvrM
zyPLG/VntpQH8AOXnsPfIoSd0z3UqPcDn5xogGY+CBBa6HTpc7WM+yUzMQCNG4q9pbl84rqAzjvC
L4o62Go4ac4OAHHdQSEKmo8QOzhQfTjqmWb3bHyI0CIuiitz7HeAvSg7lcuPJi2cxEDpr/9qq1s0
Nj2x9J4mwL9UrqaLuwbqNFFNfFZ00BqGIETf30wM7rjNfGgx7AGWPfTRYKBQPjD8I9ngg6joSCxg
ZADW8K8xrIt2ho7OJz1nxiHJ36qmhM724GRoe/LoHUQAXwGsW+LaUWD1KoJ310FHteq9rEUJF4vf
SXHbFQA+XkMkZyHl2OjnqXrs0zurNVFMRl4C+U5WoIPcvveQexQ/QdcHffzULoh+BF7QYJNHA3Ez
5DKaeFXUcKGvrIoVY4icYfohYThidTm0sdL/dLhTJD2Q/MxjzTf5CwWoFDWwKBlHjH28KLHvpvlq
3d6d9bjk7wU6jPF4DbzZj6W9vvAsCvrhBoQ/J8r1XRffpdj3SwW5d4CqA/81U5wt6Ojnw0nlz0kE
pSWz3xvmndEyxI+fjVm5hvwcy5NMf3Ta02hqELhidqTBWxr4AAWi22I6U3XjPkXvXImPwiLICmtY
395y4IQ0JV5fzQ7o8A6GYhxt+tlFGK2A4Jy5hH5uzSjbhW1yZcOWwq3JDNyr9hQyKW694d2gAd/Y
GaB9OAS6/659/q7tTCiAAl5FqayhxtvwtoxstgoZ9fPvUpntVspgvLvsnfvXkClFqvh1nfV3fGnr
TZlV8pK3wHNQkrPdsAMJwVk1jy85nH/Tvftjpe2seh4VcD8uuhmNmcmtf4ndav2wrgZYUrfT28uU
+L9L/j9X3PQLuSIMptzxcgpLwItEg9pp4XVwevr3p/prnGHzDq1N1T9SENx4U86nzh09hGfmsh1Y
NyDkTpDqsKvrEA5eYOJf2CK/6/s/u05/Pt+mbcdV1mmVWcxoyVKfwqGlfm0CUBqC5RkULEiUyYB5
+VvuQDbWNRx437hIYPxLv+PbrYrzsiIrYCaJTZEucfAa3LvziQeGz47/sXlODxfhjr/BFTzul3U2
R6KoUytfEqyj32oOB9nNusmc0cfgG7CqS+DGN61frAaDN4zemIZg25ZeOff5pOfGdKo+0wfhh6du
nxwwZuAiE/BQxQze7Fbu5a/6/Tn5svAGVpFmR0My6tNJC8xD4SFngH1rgxEuGC7CJeXa8mAC9e8d
rP+Ns/z5sJtPCDp8MsQLm04odxpv8aHiF0SHPojh4rscNdhxTLsk0K+BLdiQZrkFxQ2OHNByfuw+
LjEN/po+/32cQHcAiVyIlVq2CUmlxcbcUNNJ7nqv2/dB6JpuDcP5yaGOAYwwutYu6Vx/Gyq+rLli
XV/CoKlFvIjWNZVb78vX1Q0efq93qwEfiGw3GdwMLu7nb1/6lzU38F2pGLRIKMxQ1+NbHVDmerDX
9ldvQ+oAsA7a3eAT91Kz/y9/7+373WwwBZsaESVYF2z0u+jI/OwIc/bn7K1wcAFjbajtGweQjdzy
w7zE5f42WHx56M1OgzYAB1MrXe+bbp8dfosz+f+Fwv66Sbax0dIAGkIeF4d4S060BIY4IwPr8Nt6
bz3Br9LFsORtfgfjKje6aDv93R0gTIoEkkroCoEM8OcGEszoDH3Q9ROoRfaMBC2M0gNfSwQj3/Xi
LMWDtN5I8475f/TRW5tOmHnpug+B+f8hqi/cDd+8ZvwciXFRKXRT2xJXiqGgaVgwHd949cPLAmhg
+f9F+rBeoZvX/Mc6m6tvsNpIBw6zrmN9ruMGqOkhnYgLHXOnFw4peh8XVtu85C7KQx4OVD/1Ogd/
ovTTGahcpQUx+9kBdMv4vZSPqWbta/kwIlOeUfEs00s7JBCBr+xlPJvaow6GWAFu5JJpwDPB3q1H
gLLYFSNBWYR00HjWYBUwLpZNRBEkGv60Hn01FEQQ7s3Rp6aJgD5VAqqGAFkS8m+k81kDoEBRVK71
QSU/NI7vunQvadX5FDJQGrpfRdnabUvQSE/cXgcldV5si063WpK8j6CqLnF1KMo7qgYnnZkryODJ
EEQDWaPARLWdLPekryGOgAIHKTIydUZmW8LIQSPnwUKPIU/dkB7UdGNQ5WWYva2ARQ+oITP06RcK
aoAGptT02uuoiWtUN0T3YtqBgVEBg0vdnICmkr8h9/RBZ1CVZhdscPT6FlwWB1zn666Bg9BZawHH
6tmB5NmxKyjQbzCeyYsZqwBHw41LSNuGI8DZcw9bJZ75XXn126CEoRqYMaz+I0cJyArDpflyEyPf
B8z4npJbXd4tmPcB6S2IIf9vYPSP8bWaBM/2oYPlb1rbuX5r8ecpv+5R6xvTT0qeIZLnrD4BnMBI
wojPxgKhvHlx6u6dksxrI+Vai3VM6wqZug4qSuFZILEwUC8r9Oag6g43gpcB2uq8aVzehcAZ32L6
IvrE1ReQYE1xyroZUhPAkHUUY9gLOrvJ0d8U5sO0usj8TAHs6jrmiFaMUdkMo7YcHy0Eq9XQfzTo
trWAjGDw6kazBprBhHo/9OgMKFZQvyBTkMqfJAliVMExIy5pzlTh1hHS1tWtbI9pezPWt6W8YtVT
xXK/m66I3MEBGUVKFMx5HljhD2akAHYwScLqg16PwLYxiggszpjgiFTcD/0ZtpC2LM+g98SdsAE+
u6G6GimxZ9BtqvhJlLpdpDfgkgLIYsB77xR/GcEZnQd06wEAGriUj2qcnIr9SDPALUBTohhvMf4x
L+8kK46xMaBVzpxEXlf9sotMqLtDfohIA2+vvyKRBWImOFHo6YjGtDvkMzTKb5ERHMQ6oQxSZR4K
lLetT8rOLTpcTNbbLAdvFCAXAwtS+X2Ff9prpUcqUIb/h7Tz2o1by9b1ExFgDrdFsnKpSrKSdUNI
yzJzznz6/VGNs5dM66ga5wDdQAcvzyI5w5j/+IMRbfvsqAkacbHsCGLhAMYdA8Kpxl5eSwSUKACU
Wbmu8sfC8978tnWqPDlEo7EfTcUtSvFgKZhNGe8xznCG9yjzGSTvt+SJdgI/PAdJyJhV3NYgaYWb
dOh21cgeFz9McbHOpHZVGD/rYjuMxF4GvtMpyrbg25lEznkqIHRXuw3IVVK95rkJpkMJNZ7CNHck
/PUjGCj17JksPSWhdRJrCUjOhIW0lqCfZ3Aqre5NSXwnjJjVSWRLML7zEjeEfK+mLxNIeDk+qdqD
pEJrNtZW9zTOxKoGW0D2q6Ro3VQ1V3GQOQVRWHVzJwqgvzRQuj59JotdlvKVXlXbCUKU12EXJWWO
Xwk2hFc77+nQQ+KyGhtTkksyFeBemOTCtimGaoWXrQ11103rYZvGeD6FjlK9eBmrRthZzMHAezD6
U9JKoI+ALTWsIEG1++kXbXh9gDieCAhGsNxqJ6fgT6jCTwEiwxTf9dbo6gl24zJRng+RNaxkwsoq
6VEa7wPlt1k/1fKr5p3MtNgM8ntTKBuLjttklleO06+K8j/OuUV9qJT4SpnMpf8lY440s7hjkc+8
Gbfq9npFIc9l2HdH66I8JOdT9lqVIRuC7PPHloVyH12QcySUpzkR2MqmxBbd7R1cNGCgrqdH307X
zTskJ+FqtfpFgfzHC1gUjRy2qlArqnzSetj/inUI/BBA8ZpebX6P3z30ojzEAGiQc6+VT5bxFpjT
KsEO+vu7zodN63dDLK6RUysoWtZTGhln0wb4edSO9Y1y0O3oHn/v2xmXgGDj1Edt7qHvhFvNzlxv
Zbn/tA5o1BYm/1vuJjYkuP/KnuCr+vyPV72AZLIwaZsy4QdGu+HYu9nPeB9uQn9VbkxH28QXSFYz
nJA75J9dtfu8VmMtY5OaUAmjzhP/M+26dXlIdsmv8qXYSQ5FO/IRN+8h0+LyTKfjYm71Ax0+51p0
p7zUbnNJMXSoFDBqLVUivoqJ8ulC1vZkjhdp3Z+MNNsk0FuVFF1OPR2RKqzCHlmFopzr6Fca1FuD
7hUUH8cyk00KeB9IRz3nfVn5rmhFGlpwRCPlx5V59GXpy9UCzEM3LE1bFKOdFfeSrPCZ1A2dmh0t
hfMckFe/qnaxnp78zbA1bHXX0Jhw451KuNdMia/sYpM98OrWBdYW11CLr1/bpx+12KeiXB/NqOZH
yZv4Zr5XNk62yy7Fmvusq5x6R3SMW//ircxtsbl6c/9y9Rqwjg0NSzx96YoXjmNeD9o075I9Y4fb
cp/bHziYTStd3V6H+L7CL6GhqbxpvgDGQ4uvkGS5pAkUnYhmYNg0dDZ9pHE6FVDYryrQ23A8y3po
z4fa9xNA+nICfBp68a41v7LkwLekUzEFjjmWbkeHI/bvPRyNsvDeG36axW04Weu4nq5p777cjk1V
RVNmaJq4fGyTHlfcheU8+XpXtRPHv403+bvpzBgJxwAanJV2RQ3xVxbYx5r8NOjigeNaicwoCeaN
ydtkTriPt+Umfa3vYHDGL76L2a1Lu9k1V9E2uE2Pkg3LLLazEykxjub022u5HV9//U+/aLFLxBqe
V/3gy6eR1FgCSA//TLawb0BOvv/WHzEAfx0anwZaHH+DoQgwOxioWytretpdt07Wqc1LcONTl7E3
p/jWmDjWEJy3iVb9Mdo2D3hX3Xkevpcr+Um68jW+PiZoDDD7VQtRwALdlsNRlkwvnJ99tBF52RMY
MMDVWjz5e4FPIdnGK8apz+H6mhD1i9rEEKGcqZJhsvIMczETgjEsxKoz+49yCC/5/gVxzMa6CW19
ld4Pe39Dc+w040nEaR8bW/iZvRSb5KTsIPd8/2nmof78MvwU1gEJN6KBNna5AbR1MTZJNJ3S6qGq
3nLFuFIwfLHO5xEAtw1kvoixFjWJJjakAGj+xIsO2En9PY3wZ5/z/zrq/PXD/DvUojahrVqpUgG7
VvOFlRi8q6Nw5XX95azDhvHH0yyqi04de2VW6bNzKGu/WrUP3l634/3w1hwaBOyTmzuKbw/zer22
jL4A1f8Y/OP4+nSqV3qdRMaoTCwjfQ/zaGtsvf2szxkvGtk+zUO0Cpmv15Rj5gcteTlLFFnXaahp
uiguia+5CaE2TyXxpJKjVxzRLm9aiPGll2zUQXdCYmxLmINaA2N40rSNatU2HCXUpb0b+lgLwV08
ZBaX6EGxxfAt1Z7U4t4E55NJY6OSoakOQ7l81PNplTfNLdw7x2o1pFTBcw7TRUIhqxt3aq08y81t
z/W/GWiz0QUegUJ6ePdWMiJSTmz8txxfGeALIr0QYI1VxKOk+p4W0xGGAnjXcBjLft1I6GKjmo4r
BoRIcnvUrYWCBlv3vJOiRLg008gOPdsrXoPixaCxjzu0LUuvkW8RloBdjJjs4qBwBVG1AyANKY5c
Ac8AVX/KIPdbCIQHlS5EzyOBrkQqlvMyu4ncbEUV7rwW2GItuBGcBrnsbJXX1E9vUlpsM9NbZcbo
SmhfJzgR5YRfHk6gvX5jVpJb17A7yp2U02s2Rzes3yxYam32LoPGNN4/BsoNcYJ/ImuuH1obCHUP
XQTLPkPmnTkGMFyc9k5JO7ccpm2sIx3hWhLzY4CeRHmAH1YBH6nr3FJxV+7RcqwHyN9jZGxkDYxb
z9fplDshwadB9lv2L+qYP4y5vC9bos3UcG/h8GeiZxH0F7F+lPkuZhOutTgmCBMpRf9DpfUrNvUP
TCHtLo5QIfjuHCpsptKhTgCu/PdOZTckwjJqmueKMBSxkuwwbTcSZJXRgJCl1CsrFxArgBlFhVNI
pZMjQshT0cGG01Wwmsus8jgb+SnpcJ9pQDP5PkQiE0TWcy5cOt3Y+Xm2lQy6+iT/cnURgjkFo9w0
1Z0IBkPxSrt7QBYb/4iwmp5jvuvmFhFsZo/Fow+jqGvhtWY+aqa4l0ELbyZrWmvWrScR5+KZW6Mf
X6uigkKoS5tIso5FB4KVFmh41LQ78y5KaNXihCtGzR6CpZLfIl4xDdsSBHdqUFcEWLWqIxOuwxg2
gI9pbafI2pU+HNAqLQ65nrltKf8oU3GdhYOrkTdUV8fGypG73QnBZJsSMKwEjbl/7eGPiifPe7Qs
+jOwnAMMWhXtdcwm8LRg58Ud2eb9vtTiSzOGGxr+avirsR4C473+qU0jHP5nr3mLiewsmtJJldqZ
hsgto5lUW7p98+hVNzkUVFNDJg+u17c7v79TQ+mQYPGojx7UYpEYdQgAcu2oOQqCsXe06G4U0TWN
tBjC0JZgKY/AO2jyy2gVx+094Byoxs9c/tHIP6diVtJP0ODSQ4e8v5UEvI6SlQgMpXbaIYVu4uNb
PbatrRco11p5M/1qdOtRk/7p4RxGNZ4TrKBcfwsaXLqInpX1YZcxiUJoQ/Yoeo7adceEG0jLl1dC
OGhmcWy9xDWw1x+82zSpnWaInWQcDkT3rhQR7DqA3qAEzU6NpZ1eWLAPK5AzbzM05qoswq1KAyOz
mIy/1IR78MSeUR88MPQkfiPnDrYMF2d9Iv/2EUN/aJUHz7rtOnkTaiizYaLWQeVySyESHjsuGG/E
ytlGMdpkAADN6qemB1l91cpzHySnUq3WwyUfWrRR0VbM7xSsp0rL2sKsVKo3SYNnGtW3rYAvsG+c
zNlNtBd/oqhepWrjIprcFVj/QqTos0tD37ZhEmU62FocuK0OCYmNuVB+esl4LKZH+Fc/cDVyhgbs
i2tlzjajp6xPs7ZuFBN9CamwwXgboAFScDlp9WgbGmdjiKGSqv2PzDOQvUCoIyhW8362HRTYNlkX
/Ky8eh0HFEZGyVkBhRrcXDU2ScDVEY2g0exyOLEaHPfSevajx4rWht+wq8qPsTCt8NRZCwCOHeM3
kD3nTU4e3q3s3U/urVmYOMvTYrKcIbSU9QjtJVs16IKK4iFtG9vz1LU19W4hZT9gROvo/URwV6t4
N0bZaTokuXNuMarMXDVtRLTbGjw4DPytOL1IVQbGOq0kCZR6QGuky/vUf8os3646zByiQx5hR9MG
69aE9whmGE57NmuNpaDCgEjVaKvVMBQ0zQ48CRL1RWisTTTWJz3u9oixVpp1sbyfRvNPMSvSZmQ/
lbcFcfIGhFBueReFWMOOoOMSX9CBiZflwarOc0fkMMuI5O0lUFmc0KLod9gPmyHx3TSglWAKRyUh
i0izbKX2Dy27ZS1bz5OEQXQh/BgDkhIJNmi0dc6iqQljChJYyCkZtUaxDczmxfMMpwlVOwKVHfFX
LIm67375sJ09SI+yTnUvv6t0mvoqR174i3Dj42Bljom/iMZ0arJ1OKiHAYVRBSdRlvyVEIKlSuNv
IxhuYGc5kxjQRGqPZvQLJ5GdyJzMlZwzUndz7ZLq6joRSqx+9rOZHXaZk/lTqOOVIoccKpfcOvnT
azTdRf2znL2q0KzSDDOMZyqkNYJsW0qfquKpgNJXWLgEmGwE3JJ1QFvD8o+z/tMfeqfiHhP2wlqM
7jhJ14IMeZPjpX4eKh1Gumj3RrqqKsAOapyuJd25i10joX7IbjAWPkmc2k1auGbQP1hCD7+x4tgK
HFEV35FqB3ZANVsNb61cuZ4gAyAP57H56Q3b5KcpCI4ijTYP1guKXSYatcNtbQRQup7joHfYGBBU
HHMEgol5ySMYIAn3DFG9Sbzk3CBl7rViU1WHemYFI2VMRW1jcIIpg7cDz6KnVNpJQguB6I85rHkM
YHJLQOf1toHvOrbQ+gPUyv1eFs3VYHg7EX2HH6I/U/CzpZuXTTQ3wd4ntAZjMu7ThOMoo5BA8Tyy
HCcJg2XlVGManKodrOMSrR5UdbGnUdZDydPwNHkWvbMMHdMv870ysofJb9xc43sjhwVVTDuROqDO
zkN/jpW7RHxpxvQ8Yu4LwoFLmCPNS6U6ZAAdgYE3ChJItdpbSk77oNvqgA1Z8t71Cj/E3AtqvZW0
0cmG1C7gGCL8dCuLe8v4Wx8H2PUmnNtDbLwNUYDQeH5irEuaEHJignFLYQ9NO88zDgY9JMwauQVT
u7ekV6HeaH1DkrOHmJ84bIywQpi7qvAg+uBwFA1yVwHs0+iqwUZ0NOiVuk+jxJW8YCdKFu6BPzB8
WQfTfahyZR3hmEzAZRHh9Jpny1NxGnIkGEYKDXT2PbnJ2Ec0zd8U1m+xpDdjduuug+Gbsjizu8RE
O2KW+7iiZwQAPoX3tTdt/JAOVlytJdRABdX4RHcAz5YNVss3pRetPcFfl03k8JdvZPUhmqaVp7/m
Qz5zDWnSHeHr0qAhaU5JyLzvWDfRZmyyS5K/mUZrezoyVd5hoqAJRuTCLd0etWpT0NbsFGMDhc8V
eUFZ2u5AV9CM081JzUOJIbdiMH+UIMYAmW1DSu+1SbRrQzuI8HYNjjdd/z3RAeyMmybWt4ZHaneH
iNzL1rLmcXLSk45aW7FyHO8NV56JjLMdif67TM5qf8UZ9MurmwrUgHuBIlqmubg3VikEB6YcFKGd
dax/Q95wFdAPwQ2PzWHY6yvxOJ2uMwwU66s78aeBl4B0oGtJOJHmdpLz3G4Lb+Xnv/Rgp0rWVjRl
B5b0Sszg9waqUyE6lbUfLWfkLI+QCp1w7geDluzga04zTpugqDeV3zi0Ay8hJ1KS038dnpSMLm2J
vENpt53UvOTZ45RC0BV+mfJ9WQa27D9P6Z0mcPHAOT2bvaCrzaQcc/2khILrcZeMCcjWZYyhH/wA
lQb6+yR6EOLCHTROzP4dY+aVGMWbQaI+DBrcee77jD/ITPefY+21Qss71dUOBzNHiWiVItprQLfz
oUFp1Kw8Vq5QmmhfLxY88Fi6FYqHNgn4i3DsT9HLw8hvAm2jKA91FePpA4uI1yVzUZlQOw5AcRUF
R3wotMfR+BHyd8bxUyQEa4MHaX91I3NdErmmpve58jOhAM770ZHr18o4YT2dIxTIp38CGNESNaEv
Wwcr+qfGkqJgSx5T+m8hfU601tZrTqtdZidRy58Dp4UE4zkra6waetvXcFdCBy4Vb8jFdkGNq0HC
LULaTd3zoAoOgUy7OPmFxM71YExPXbbNumavmBx2nEKSt7MM0kCV0DWbfh2K0z6VuE8q4Q3HKZ1i
f4tFHtqnZtfBcdbKyFEwwKyHaN/wqxIC/Cr/0ZdklAO4Fxnt3VjDJgzP1nSwKMKNTl9By4XfjvIa
pyJKedIlaEACpiuXMnscO5C9qXfatF0lGXtyWKwIRTuMCbT0STl0MMGNkj5m8Q+2Ku7IRPXRKIRJ
tMfnww3lJzGEc2/GnHjoK6jbetjumuGdEvZdvyl+pHV8yAkEUvw3lT287gbujMq6ECF2x3gCaOJ6
BDFA4Q5/QbOjbAs2MKjNLqPGF/Az5ygmdAq2YPKYxR5+SKhA8IjIihShc8B2ikC6odslZK7aUCRZ
Ap7J97rxClxx0JrHNDp5k78RG3lvpZkdqOtW9jaRKjpT9S6XW3ZdRCFUwzEfIm8dC0/m9EnpLsq0
C4tNmZPxl71MrfE4VbhL+RPCOuIaqaf7aSd7yVqocY+GHYHMg4/4cUqUNKzND2Guj9STi3To24Eh
QAUABBCAkQf1hrvukxfdyOpt7G3JvoKvE24SsG611rZ9OTp1JP6uk5d4DHHceAzqw5ReyMO66fsa
z3TVnp01ZPWRHhtMegpwHryPH1vpV+lBeQb0KFRjnSIerHLJLlA3mOPj7BFXoEYrw2nH3HRl5SHl
LmEelBLXxSLeNBz8gncpjH4TIfakeXfji70dVQcumz8Dq96HzS26a5wGApeCd1Vj92J0PkzyBh5R
vrYEXgO1XiLtyharFP21RwMTYvymc2jUubWS8ltRb1aVlpxlER8xjYiE+oc84ONJZ746hMKNqDSr
XnxoqFSM7KGHbCLggTYU1ikRQK2VH4PB0fILJs9NnQZPbSiuNUTqcYHdjEWV072PWmlb4a9MxMmh
oKnv/86UdJ2bu77/NU43U/laTxa4GeoDXVtlQ+aa0b1WXSKlpKI9NvrjFFwwErJD7i0tOovvkd4v
0H5smP49gqwF4p1VUVmUVTqAOme0RuO9vrNOOPKf6yt+SH93V/4caMFq8ydRkuI4goEKtl3rh27C
3MMP3SvPM0PTS1Dy8/MsoOvAmqwuzBgGHw5HWL3UdvBD3s2M023gXoup/Jtt+uczLSD7QpYET6xg
ffbznRTcMUFG1zUEdGhnpbpm4zwD1d892qIxEwWh5QuYu6G2f5PaalWht8ZCj3/DxM8xNoQOd+Vt
/k15nB/QoCMiz7zPDy35J2xZk4dBaCJ9gk4b36Q36JahPQbruUyZEWYMWWzpd3cTI7xzrhmP/l+q
o38HXwD3Rmd4eLLGM5d3zkDnUABQflHehDsVwrjsoEvS3/J1drraBvp6Ev078qIuQzQne5KM5UDj
VEe4nva05aHpw/ROc1dd7YR90Xb64zXrc+P+02tOJb2QA0+bX7O0BsI/cA+OT+GG/fXYHvv14GZQ
w5VfwrY/5FfW5Rcs2z8HX+wAZkfkRiGxYmoXl6mbzMlPsDwtFwXeY7EvHqJNsTEu1wQOH+Tdv2fz
/75jfbEfjJmhFz02HqdhDR+luy9t353nE5RS8ciZsbk24tcb0L8DLnaGzizlMdB98ZQp8naqcsdL
hG1haVd21L8pRn++zsWekAVFb9W9159yQ9gIseYI0lnRCcfiUnVldc6v6LtXuNgQ5ApCXTha87Tp
XXTbmH80284G7nXHN+/KznplK9AX3doQ0mhAAOfMcDf3s3hKQTx1vSv89Zb671daNAa9UYjyXmBa
FNGL2fwDqr2y2sccLh8zZvP9C/yy5aqSrAahXRQl46M5/2ndVWC6BMj582Hh3Wb36Ta8jd8pJRwU
qnbtbKSn8EGHDjYe9UO18W6Mo3UpD8alvNIK/2pqfm79Lpaghi4xH0dav43xy9MuonjTDtfSOL9c
cJ8HWSw4C98MRZ+k/iTeztuptiWdzSHAwc7u9K1wnTbz1R3z83iL9Rar8B+7hvH+s6nlt/RzHrL1
cMBUw22egrV2J54haCN76XA+xc72p7W1dtf66l+1muE6WZKsGjg74pL15+baZJMWNGIrnbTwYQRn
F0Rwo9Rcx5N+k3qIwmGzRHiDdEidzdi6sh18sWyQL6B3EmlYmjB4/hw97izF8GlSsWxmLWCzncVV
14+QL3adP4ZZfFw6IX4L9iidKhm32W7ftb9HcW4J/Px+yUgfvf8/Nh1sJE1VBFNAByGLSxFIJFVK
3IQ9IpAhxOG3ucRIE3wFjU87HROoE6aSbX0LmsYYopINTkaR3U4J8BgdxrDW9hHUZQirx77PbXnw
YZX3qO9z49I1084Yo4tqQOMyiv3EJSYpNFDoZjMNyj4oKL2zlBsORFpdjDZGWgMkYoIWZ295b+1q
xKZiSdyeJxyMYLqd4+MMaPUi/cc+zW1PMC8deHKR0Tyu9OBB/jAiwLyjojOdyTtzfCYYzGmmAZte
47FSMfGTqrdE4p+tfeT66bbCG6Chz9ha77lxN1q6G+n8LwqWqYFJ8Kt5brBy8we8ZgyYOwCiE7h0
nearePqd1dmP2LL2oTWH1Zn/iKK5nYjZ6lr0oT19jNhbe9jaGAqXu3G0Vrog7/RMPJsCTEEje9Q9
fZ1IuFBM+krBF0bJentWWxtD8KSakxOV47osu/VUVXajesjgEVcUmisM+U7zf1XRyS+ompBQS526
8bCaLUV15xnDMZXCmxbQTAKu03CE9tPwOEEB9gmTilANB+az4VlchH03GUXbmEJ3AM208HWMxdlF
p0VkTEggTjW24aPz0kQ78gEPB82Ny4bIrHEb9MWDF591sJ8Wu294IU5QN/eaYR31JnU8ONydnMN3
afjZ38/bDxbEX9MWpoIhirqo8R/+XIdZFnVGW6oDLAlk8cbz+Fs6KpqbOdEa+P9ZO8m/qD2oKrm2
Zciq3aun9V87AQvHEsnDNNCXS+KyllbSMlfFMJ/rLH2PGJD7VohUd93flO/MHvLlToMruYGLS/U5
OH3//B/H8/L5P4++KKbHXEsTUcuQXurmpY/Qs+Lg0qbCjdChhG+C6jbt/F1avWvYbafTA8SsHwbo
f6aNl6z8GTXwEgIcQnu+uyQ5LeYe9PJWZvuiqxh7kLU4+xO1pWjrcBKqAYvJ/KaX/Evv4VOEa0ch
Bpd6bHZKddP2P6wRK58U6yHTdNNsovX2a6KBKFjVOgjqnZKrbwHTfqBz11nrhoa0MDWboXtroNdg
mEfzyNroPtYy2nioG/kVS5t946O6kUq3RB4maM0BvNIN03sfJU1Tvnz/Qpenm6jLimShp6TZr+Pd
t3ifmep3QyCM2G9G/XawkkOqXEvoXVYFyyHmCfWpOqF35SVSNJVnqzLtTn/3gmBblA//X8+xZLwF
ciUkfsggIs7BokBrur9SOF55U+riaCrEoQqMmBF6DJX0THaj+sozLA+/xYtSF2u7VXypCbW+PFc4
dRhtu1GwAGqzyJ263fdv69pI87N++iTqpMeZTzLp2W+wA05KkB5j37b12hqupbte+fpLrTSpBZlq
zl/fRMbRlr+nKd9cz7xabkrLV7eo6lMfBZCYt+U5ykzM295SPaIt2T0TVeaBvVfWrY49UhjdGbG0
qsthr5ScG/TOy/gftAtAmDhkRr5t9b79/av+i1S3/GmLm0Dp64TPalV5rscBrleS7FvLgvoSrJUO
2lWoOmPTYLxbr3xAywjXL0PcpjTZsTSS4vwnlK3dbHsiNlc0k39d15e/bLH2+0ZNfDGbZzSevY56
E78ml0o5im7szvoVXcX3eRWJO/O538XI2a9dF/4q5Zc/YLEzQKycJiXlB0CsGVEj2c2x35g7WNnm
RlzT2ltfdZpY3ssWQ2oLiCJs8onsN/a7aCfV28pbdTvM/9ZgrOf8voGl259TCGbH/wfZ8XLoRQnt
Ywn3f4bOb1J32LZra+OtopW42vara3T/K9uVttiu0kmajHj+uJbVbkIrWdOPvTKzrw2x2K+SNA6F
JmEI5UxQxtk/EF+GsUVhOLDoXBFKt3hlyl7ZTJYhPmGiaKI3byZzfng4POcGprLTlev0XyYD//lQ
3OsgL4u6urzr9CnumQak/TMYe2ArzwTOIq8paMgnTvJqrhAW7tIntb5S2/0FFC7HXXyyru3Chjwi
zrB9/4o3pX+n2iVuA1gfaSv/JKIqXMnrxKWXdI19+/WL/feRF58yEMWe/HmGbrqM2+NTg0UcgbZX
Jsz8AJ+Lt+UDLo4doTM9M5xfbGWt6sdZmhA4GDujDtjka3+t3n0/3rWHmv//T6fcFHhKV2RCcR5U
zBit4GBiywN37grqcfW7LQ4fo4+0EZPpeR8dHJmwI73fFrJrgkpUzJ0jGtJN+uSNjpJfpS9fe8bF
6TKGcjgIGWOnUXFJfX9XyyURUO2VguGve8fy0y3OikTPxxxWUokTdnSKM9kJofD6fejoHpozNdPf
q7ZA3arR7fonM85y/KTIyOmPuZrj3gmhLQytO0vinix21TbGJP/7j/31ZvTvDF6cJXo1FF6ETvac
zVZ/+SXqrqkJvnrVtA802ge6LGniYjpVbZ4jsY8UEt6hCQmPVYG5pPb0/WN8Vch8HmQxl5qwbpQy
N4ozzYLj7Ln038GT155lMW2GPPd1Qy7K80jTRVJgpVTYOZrhlaDjD1BqueI/P85i2ii5mXr8qzib
ebEOZiab/7uC/FJl6rpUpHUMlz6Fveep2Owp731U2RL5O4j6XMl/8yxzF+WumTxGuuEKxRHLQlyy
D1r32neHpt6QUUSLHYOwZlX0hl2OxziK6bti1GoF15b5V7vX52dZzLBODQGOG6s4p48wDZA4mRfd
wZp2l56vW/1cmQcf/c5Pexf2xEo4hLJxmUNca/BwiElrcXtNlndlHnyAjp+GSRtNzs24LM/kXXuZ
vtW6t0ESr7w5+au1+enNSYuDTcfdawpwqb7QOsZ2AMa2gZt6a2412KdjppKK3NypkebKNBvVGg5b
ljp9r0JAgDPQalvPIHXTUmeX/eockaoeYFMYe0+Br89elbalXP3acyH4zcz9qF0/vRnRH6WoI5bl
PEnlqaib5ocZ68QVWs3W1EvYiJWKg3QVD2vN653cKq6UOvNC/278xVkZ4lLeGzJfBrxgqp80y3Rq
9SiaxbUqbl7q3w202Na6NK21ZDSLM+bHw0Xeq/tuRzm3ShxIg0eIRSgS8DF2g5erUNJc8X439GKz
kwZFSVuotGd1gx5kVW8CB7eKteIGt9cKf/XaHFzseExzvLylTDmPOK1MkIOzOH3Np+Q5gLhs6Se+
4BFMVLPCbduAY+Gs3bcp3sYYZDQ7zbjLh9TV9NOECWQX3cObcJRgdqhQq6c6PqWZtDIm6c6KcCDt
vFWOe22Y7duKCIQADU3T0sZva8Jn/D531fK+K4YOLhG2HGJ7Nsri3oqls5jGP3SxccQrldCXJcrn
FbjYh6c+I/SuZB+etxPSLjCbJNEH9cJ7TCYjENS2sPttau6zjXH//Yn25S3v89iLfdObmtAbS/ZN
eWNu+g3yky3wzIu50tfFBqeVa+Nd+dIfpcynlauHSiZpWj1XAoI9Wy0Fo7HuCF1q836T9qlNJIsv
bqhJHKGuD72KMlBCXCak7pUnv/ZLFjc+czLjoJRYWo2j7qf7xPF2cCJtY0NG5Ipe6n+heb6yoX9E
xH56eD+PSgyLC+rB6rGreX5MuFE1wT/PHJyUieKob6wpPPGp8ZyvUqw+eFdMzY1EzMT3z29+NPy/
WeAfhgKffg28OkR9wmBgGYM9QK9Yruyh9qqE26kUtjLO2gX6q0mBjac/ybQ3mgFDvbFzS9HD1J2r
8TCz2M09iggfv3VC50sMt836piN9LzaPRKFCVPEOYCw0w/Sdipv74D2EiCi0rrsDX1iZXYvRee7I
RP9qZM/k8MgCH1LyhADCh1uVP2giDPPgruyObXcq4i1GlF3xHkovJtZGGKev8PJ0I4C4tngoKVFa
VXekUYIpSqowqgA1qqBShnZpVEQB8cegT+ZZcSMTd+37Z6PGCcU7SFG5zsj5StX62MIP7S1vLaT+
GTLnvdkariXmVDC3HgkooyqvSQJyLTh7OWYnhoS1DJUgnhqRjPW/bK47BUl1S3g3frMRahJFh05e
KE7Bf08wAJ6k+uxjKz2IxrbzRjdpKa1Avn2dVJGS/InAw5pXXSsN7ss5UHVYHFQs5NsI8j6u7EoN
byvejAgeZSJOU1iw3hxcwMeEGLvO/NwpSSaIxd+EIK47og/ClmxSYxdV2a5SRwQX/gFNp5OGkNAb
Ba/0ND/BRHezHkJip2+8TPlRDg/WxFxt1l4jbniIVd4h75IYWPXf85a8BYloIaXDedBs3Q7OH/cM
aod+q0G/kzx8BKTpUg8w9Vt1h4EHeVRjDaHau6nl8T1quPl13DHTBnPowpHL3dw7lfCKUuXfMuzM
dI47yR8KE0qldIPUIK3zU5vUJqT85jJF/jvyYmYHRsZK+gaEvu0xdJY16aXPuQV58D0IYfOS5AEJ
3kuF/TdXkV1EL1AW2oOHEbUXFgRLSmCMLbGwGi4E9dHM5INZD49JmN3IufEQkA66itXWCWejJnDB
/yHtvHbcVrI1/EQEmMOtRGV1Sx3c6YZw97aZc+bTn48enLFMa0Rg5moD3kCXqrhqVdVaf6icOy14
H7CZqdVwFQz3QfviGZ+ITe9DpJyR+NG9F6H9KfXmUuyVT9033ptaWEeas61Ayifaz7TF6sF90wTv
WQ/1TWsqO3WQ9lbSP3RB/gmJksV+aoqOwImgdrrd50j1aDXwEGDXvcF690sHRnsMnjBJV5LvHkxf
WXTVMU43cQOK18jRNkuOji/tM8FC/pgDPNA2cdTcS4APPeMt4uWneN0iaEMICodUyOBLDeImra27
oE32eCevB7Xap4N8tEqMbpAyZ9PbkVqAyH/yvPxh7PV7HkCaRIeeUEBzVGkcvgnySSIh9KO4MB1W
CZcGo0zWZYw6lNZB8ZKAlyZ6ubPM+zwGIJAUti4PH1r2pYo5QG1dPOYIuRdaevC8AKlsR3gyAYMu
1M4E1owkRZTsZAWya+wenBBvnpKGXz48igoWU6HzLHidhAoN6cWQl0Z7zHXki4xu4TqN3fv4SSnS
zuC/puEt1bG6yfEvCsla1GR2Srga3GwnQ4HUxeKYRMI6cOmGZpiMwuESRoloNo2UqkvNx7obQ7ag
/VFLwE+Tn26xN6jc93ILWVRYeX27D9NTF1r7RnHeOtJ/nej3CPzbNaLEfiyunMRa10EMdzM9Wzlu
USiPAwA3tPuqw5wzfLWiF6v8ROhrbwbfA8NYq96rmz7keJxgJoKEvhzSxDL73SDUmKy5GIjHS2ig
thcB6PTek5rvR8UaIwdQ6o9yo5xiyznj57S0uPFLKuaGIj6lorSqSFFG4dhNJkJddvcYtQaYcSMZ
hdWXVsIL5KEYcXBVHFwjxLTa6ogc9yfD2ybKs2ygWqXfJwHcGN6GmJYhQxM/ZdA2VXzsy69OenMU
PFy0tf+mIYSTPwmsrNCQB49yif4IZB3Q9UQgpV4ePzgewPS1dY+EiQHwWwl1BAaFQIsuDA+JB5gf
vS7AglgaaMjbGyUen8l3PdmE1aOvfyEniVEaTBj3GaqJJK5U8ZX3w0caJRxGH16d4MTwHSNh2eCo
Ke58HDsi5yWS21VrFKehdY4+YtR5w/v3mIskXiHeS66/LTU6lNW9lz8F6MGbtK9bTXn0hYMAxdBB
XFyKArw9guccP7zCUs6tZaA4Q/V8cIJX7LIYH/HupakCOQyFvsEfA5ISqX4dWcHS0Hq0B+u9NiDq
mUGbM0Ub1YgPnh3bwBf2rcfdwYi2cvRN9vMaiPjP2hG/5MHcFRR/F2E/ahIGqz7z9qX5Zvl3jova
juHvEwG2stDIYOC57sTeceBRn2EkafrBCvOACI+y0PG/OiF6gpi3zpTuyUeFxei2JfqXNWaFKp1a
T8v5Hhi0x/lS1dclIayWDxX3p26H3h4s9Oq5RdRHijdm9r0usdASvFXhj47YhvLc85HbFMmxah/q
2r5WgxNtVogL8bMVsYJC8wg2w+5wXo4xhROAKw9CfFcU+U634pUvaOcoCO87yglhK5DHjY2kFrRl
eaz6+TH0udP4urXNAwu4H1y3cLBxMwa5rtqQwo6qWGys6IMTeKPqzY9AadGIc9el8uEJEVGYrPVM
Wru1tO0S8871413eyB9BVuyjdp2LCswyHcuJ6OgFj0ph2GK7qmrDLqSfGrr6ZYWTcwATHex7ZOJ7
rekrvfU2mfbo+fXOyO8941jL95UgwpsHyN33Xz1ClLGb/VDoPvmluxpwhPTg/3q+sWohZmcYqlR0
8/UR+wLwPPDrO1lIsNLD2BaiuqvslcxAsh8mBnedcHjoQnkXN/rJRAigbjBtgORXBe2hld5UMXwd
YH853NGS2Fq75UfsNEv/l7olCojFV4kTTNDj8Wi6oNnNRQYaJ6m4XlULoS22rtY9GUq/SdmMWpu9
gWxf9jnkCUwrzYIMxK+Sk6OuhpvIF9Z6/A3FUSh4sLE42qgx12W7MpGLk/mDXkwvVcYhMRtgUIUr
we3PXFWWg+Tb3NDDvnnVNe3MBtkiK7VCNgR+6Ls72kOh8En80A+DgwtIqGWHSvmrCgaKjaPU/loo
sCrTcO1O8xcpauyiewxTRI2KPX2/lY77uBnjYwQrNdZeAu+r6AEeasMzPckX2RffI5HeAkGEnM+i
7KxFrvE0hPLjJ8Jd5GvrKij3idGsy9rbt4jD/tp5Pgr/Oa6tmi+Ti9V1BzthgAifKsuyjm0YFRsA
BPiCOIte/sxM4VuQRg+6gmsSoOsK7TxYFAeexHZZULhGHV/gkpSN9D0wQoGfHXkzcOYpTwNktEbo
/hk69zHA/x050aVc/fSCeBW79TGy6qNjPvg4ZMgOCpriSwVRMTWAqI2kCd457lC/SEZol2KyTtp6
hSIE+qfszqx3nyol27R6+xT1D4YWv1dht+tTZW2qsKTjyK5kaHMWtBINsyHPWYfwpGmarkvB+DaS
TgXujTFBJ8c/Qx2nHSV9rPCAFu8DvGdF4TXOv1X4CFWHNDmEqbXM2sjOOcqyqod/LuAUtFFqXmi4
fUceTi9RuDGsYStGo1zUj6RG+LHzF07l340GSF7Bl8tNW7DirWaBZ06Exe1H00zh71ct7eLJVGFH
EDYBVWYN5QqvL3+iYbPRq3c5TL7VUo9qYnnO65mq81/0ibG8f/FGlydFIHioCtY/VGLaETclclnl
8hRwz8+jDy7YYGZesmrdF+5MafBqD1oWDQvpHIUa1pS34fhD4xpCxHsVM6NOAP+CkfXQHgqp3UH6
TqG+9nqwKcvH3ER0Icru0UEwNZQb6ogqYLMTgSbC9s8xp043tz/F9crY7982KVuqhWphC5XkJ8/Z
u/5Dh8uj4DanLpHWlhPPrMTcYJMOXEYZ0/LgMp400GwBtEQ1RX5CeEjo/SnyDFj+amECt04NxowJ
rHNSmKixXzSjkrBPh28iypiIYf+PI0zWrikEM+olzzinYb7yxaOLSdPtrzOWrP6qLVzMYbpgXj20
YkDqRj5lEUM6yrg2Z9ZnxiaBMr7OdW8mHq7vkoshx2W92Jty43qlm/nAZuRn18keQ3WgksVjWxoN
0TIVedeEL+dCxLagnN6e768q+a0JT/ZoBlwjjFAJOPkNveE43ji+jyAJ5s3ttzIX7dhTbCEOtiWl
yUjFAbbLy5mK1tWiNEhzNMVkWZStMYgvFsBVQd0NopZBO89QNPpuVOYK4Jgdy7NN1at58GKoScXS
qzpFU1IpO2kNosEvqchTHRvbqjVR05BBYJf7esDvr4n0Jf2ybRr4UPd66LiFvDYNxa7bdF9HeCfF
NChR9ZgJv6uFtovfN6lqSugwVJ0fEX76TyeQoZI/Ubiaibi/tOV+5eV/j6KIE7gKitRcgHq6EOjx
bxFZcVfZK2Xbqlq4D1wSfWxwABdTlvkxWiD0dkwULPwxFgAGLy3MaHhq/OjzDYbmc8pZVzPWxW+b
JJEKFwyIqGF2yt23KLH2+VhEAkst7tRZ1P/1hPX/gYdH65+BV9E4zsyYdXAB79bKfeXPFWuvtyov
pjPJJ6HY00jXvAw0i7p39tm6voORrA12qi6EJaIjr+gfY3e/HJYItqzbf0ahVS6mi8bWV623EA/S
D/Hgn7gs1Z9zrZK/9BWngTBJPRBiC6cpWQBx729lWLW0GX7w/lBeh89f9AfkRdEGCOFaESVLddu/
1gsF21wkaVPK3chwL7T3OZHFuRCYpKSiUuss1dTsBNd8MxKypRyEOBTsbSpnmFbk0kxD+fauU8RJ
x8ispRr+rkw/2Ryr1xTmxHSlNdHMvvuLbDFd7nHiF4mO8mRWRPhqUbkfmWzKIb1zj/kOZbjZTzs3
pUmi811VT4aAnBrk75GZ7XhGA/iduV3MDTLJVnWkalHrET4yuiJ4A/N0QXGGx/LMGXW1o/d7E03b
1giIB4EsOunJ/PA9tICbN1N8Q6fSrqlvFgr6bMi71fWT4f839w3w8KKkqBwM1iQwtKEMzca1GFh9
kNxu7Qb5bmZuYwL46/y9GGISEwUVaSGX9fRE4cWpXdwt/3HhqGsxacF5TqpjTa1ETA8BXC90RUw9
/q+i8uIXTEJFC/Uef3XZPNNJI0HFG0xG73liLecbSVdP+ouhJgGTZ3qfaaAyTgls86J/ESoq+8K9
hlXg7WW9mtn/PZA6PeGKVMm8RMQwFMOIYyZvNLWeCY3xp/7n7/YXnA+Tv9ZTEjk9hU10l5b9SbOE
dNF12rNO0U51k60TesPRE9rH21O7uukupjY5tNJa8c3CUOCgUzXoVPmUNZ9CJM1M73pv92KYycGV
ZjWuSAFx+f/wsxh8IDq/G8TeaHYuzYO/RtLmkxNg7hI09/EmpxL21Wof1kQJRsPLwGjXUmeebi/i
uKtufb1xkS8ycRaWJqa941MFnpB2dLAz6Cn3l2mxkqMZIZu56UySiGGggOaFJJGBEo+svKpUK2dm
czuJqOIkieiD2hThUI0Fh+Irkpp31xJd7qtYx1qjVmHpUgWleZSRsJdW1/2IkDji3Yz/Q5G+Y5R9
NL1om2aPiXpWrOh9UKN3sTVtxzroYrqx6ldZVxehdQZKQBkPy0P0rQz1LLnD2URSxKzWdXTnhtJa
19/jtH9BFirAobgLUF5BScPHmrXXH4zM32v1Dvtcu6Lz2kZ7CQmcAkVDxfMOeVPsBiX4UcPJokZR
rGMr/kbZ2bMDScntXpfu06ZPOAL8F0pjSq4dsAs2F2gG4wSr1+dI9e4qL3xpXExgZA0vGQNb4fGS
TvUrLp9uL/p1BMLFDpnkTVnMpK4O2SEj+oF+FE4TJnzcFX3vDRzGUfUPH8iZbD0XTJMM2qZ6V/pp
a54D2kIWnYbCm+PCziSY6WkrDR3CQOMzHqRJjlaPr1MEj+2Z1bs6EfT2FUOhSGNOkVBUt1vRNDvz
nK+A5a/Ulb+i57Iq1/nRXcoL72FOjuIvbuav29fFiOMvutzzSKnmZdqwD4NsC4LjFOdhvtXV9mfm
f6MaTGQX/Tod/KPvZG8xcinLIcxplKGOolZ6hrAhXKmsxrhEc/uXBHPnbigOGaXshYDsbG0+BHR2
WleR7FD6lKJw23oGTrt9iUNyHZ8hbEAFpDWCqMlaxOHY8yQ8hK1X6Jd2BLm2oFSYZMiASTDCyhdN
pfxQl3S3jKWiEmEohDnOeMoo2pumIr2KflLcbHTU5g1kwma+0NU4uFivSY7Uo9oS/brjhEOwhcJA
gWRxXRyU9oy7fEppIJCBRdT4QUUbDy1aXzpm4qrKwxl23l9WKNMPN0mggaOJat035nlk8mMr5fAe
hegQv+GgLK+7jVNsfHvuETI3+0lKdRW1RjCpMM/WQAOMKyaEXrSXFrcXeW6USQ6pyoAycdBymKM3
2rTqTowh2zbOzC3zKlZSlfBJQKRMxnZ7MpsiUBJLtGLrzMvjrdqhyrer7+M90Ik792FEyIXL9Nge
3WdpRWszs6NN+8+8yMTVYtPlz5hMt9PLMtBK1TjDDdr3K1q/S9Qaz/1aX4en2QC+dtu8HG2SK1M9
aPQBEWYmbW6EtbbgMr1BIDZeVotuiXTYeMntt3PXl6sHw8W4yqS8Ukh62dIo0cfFXo/I/egk3Oc2
XWAbX7PDLOHpWhCpEo4UOGBgwWdMSiYDSllDrmcjqldyN+r3yE6XOoYy8pe5oNkK9whI3H85y9+j
Tu6huea3rlDXfMu9vsf8JFrTe6eMgQ4tsDfbtcO5vXLtlqPKvOvgz0go8E8SuIBWczHIafAgy8Fe
kKN1MvRHz7H2la6+qMhOxpW0cozwWfTCvaPirZ0Bt+wREVc8JM89mXKC72Yw5cC64L4dqTIC/tYy
1LLMbnRp0VofZmp9xG161K1wp2TDysheFDdZhRFWPA3axfm3wt8FUO4itEvLpl2WSEOGebbWG+O5
79onta32cceXiH27qMrvjqrv3Ezb1Kpk06ceW7kgY4QRCORuBwc98lxf304q1xKmZioKrAJDNdBO
nGbuPlRpeDn9qUm6rVALrwZi6X0ZfHpI1PXOkxz+0yU6fWIPXfHsFUK2zTP+PZeNmbxz5ZD/44dM
MneXp76AsVB/GqiYhjFal7xib0/2SvD/McQ0s7kEhZIB4wgQQBAFfzFgQujFj7dHGf/K5L3wxyiT
xIUDTRCostqfchWA5fCjivOtmr15A6CRcObtemVGCuYPOvYPhmKoU6sL0Wu7BGHf4GGo926pAQ6i
C5qsbk/oai0KjQq0KvAoIEQmyRG8W5hoogj8pREPio7VJAKm3mtsIpuXP4jcZP38rjSPlomK4+2x
rasb+ffYvwCeFzcx2UdG2O2H/lT75S5080WKemim9sck1T9bVy4wqkfkQPJQDtQ1FKHxUujXgq+6
u4KKrV3kQ/3NNYoBcVkQf6IBLIRWODoniwbxxUKNdqAk7FQvlk0JUctDTZ2Hj6Ql31Kze8AtEFn6
DNin77EtnBMaYUvVPYeltB3iL0mkEosXXslbx+uONe5nuf7QRuXaCaSjBMysS9BiyXLbHKFYUbju
XRoEKP+FP4C9ry2K560Lv/4kjUbjWblsMrQAFOF7VwNcBP8TIMqcm+FKBUHQeV+qdHbBnOmmvkwk
41DL33rzUerv0wpO1GDTDvlCjOKslB96OTyUprcJnJ96+S57h6bHR0xTly6lYkPaDzJwBGPblzoC
gAjPatUyaay50LlGYrgIHX1y3nAChRIaifrZ2xW74jRasHbo5MjbOf7glfShIKxmUnhTeSkokxg1
ERENKyscTspotSSDoYsfboei/OtwnOzsyzHUyWHtWkgc5YPO0zaQaE5jgFB1iBK2O2Re1+iwP/ZA
CwxQoHlbL/PaR1HVwyoRfpN4NFuEVRvVTursqVa9R8UV0EW17DQj9TbmUaqaU5t/5VV2FvQW8FG2
c+RnM2tsEy8CDzsIIXnzUUNxkh8xjFAJj0PwhAFSdYZerRRjLwCEgVaASvSwjut0EwbxRgRi3bTJ
wcK9EB7cRu9A/4TGeyKB4lK1XdHqayEzF5Jzqkc+evxTgX/f0t5vHH2lFv4WisRS6b7i9EfeofkP
lKdALDtPsod1uXBesk1XaMfOjNYiaGULqIjsowFVqNvIqDD1RF3WF6NjXTb3pkEHrcevoozBw5qu
bLdO/9PUkFxGNT2p+m1VWoiyosmcFE91G63wWqBohdtLtlRhLiapuZbBE8WBuJXz9KMHwpZ5yPRb
yF+k/SpuOwwDqrNSa8usV23HU0+J9qanLRK4HOGF+T32/C+lCI8uOjGxZq1MPX3uCutUGOGPIVO+
kQH3g6J+1gHKJapy1MYmZtt+9EoO4KSjqSrsLfwi+lRcCjQANe6/kHJ2rfiaGsamdiyMBgTbq6If
omPuDIvLq5eDzUIPvbfEk6MfLJRDgyz8CgX9XXGeCvWkS2cFW5XIVddxH0IdrMGrlJhxFujrm0sd
+HEiKM8tIu4ZmMs6+d6469jfdiHSvcATtP6bIj6E5YeUUU0EokQVaekW31D1Qc+GxmBtLKX+m1yf
1RqFZ9xZSt3fABNfjv4UWRsiBly4uwriSJbsGiozpgOslg6eKTqYsQ3tqTHyJ3PAvK5wbdcY9rRc
dpV0QGta6ZDzblC47bF4DcOdk4USsBv8W2iIhz4QOPhLIsqwwidgp0+jSNDM0pJNJeOFqgODqaHE
5mDqi6YFwiQ9S3UFtGaw8/RrKBUEsb1dmrS25HSIq8qbpNhJApAdCJDeRzMysTJwSUNa7CKEy8v0
4ESEZ4/3Q/rWNDuj/UxAtoufAihdxz2L8G6smrZUoKwwzj1kKaIoqfmW4wMsQNjk2rx2nG85lkPx
3sBdOQR7l8k7alpbJUPYRkISwKheLXb9AEr/doq5dhv7I8NM0qWim4i/isFw0lKK3uVrMdy33Yfo
on5e+zuc0UFSsjyY1rgVAtc+Jsv5gEPEzLXiSjLVTNnSxfFagSXT5PasZ21Vi60/nIxC3ugGDLNo
OzPTMR9PcukfQ4w3m4tzHY2bTuNBC4Pxzs+X3an9KS+hOdxpn5ybW9NGB6r6Wb2A58XjyJ7rZl5j
2P8x/OS2OficgsHgDrTXFGXZvfnbcOXjTtRuuocKczL0cuQtcEmhmbnQXPvEf4w8uYSW9IiEoC5N
Xnwlm7dA/SFfCqtqP1j3arQevcmF2QrFtXfmH6NOLqUZKpySGXX62Xqinbhyf+kk1DZmNvRnhVmj
ztnxJsdxFsm14lDyPb28iUuZ5vWw3eh2vFNW/noOFXP1wv07WqdFSA59uaDvz7e0UCOL8rUB8rVO
0fCSYYsM/+MH/HVbvojcpm/60hW7/uTtwhhBmaWOjMD4nk3r5YCN0LK5ny+HzOzIKYE1Mnw1ExPW
Mxbp++GXPWjPMztyzC03duSvT3oxr8rSuVwZDJHVS67R6NM2Is187CKRTA37mWW88nK5DMhf2+Ri
tKZrOFwiD7lzUV+ZCY6czZHXxcyc5pZtkmUsR1alSCXLjLK76nKUlRmNi5YWWJVyB66ung39uSEn
mSVHBd6ROyYmQFsNxO9RdJ6Z1Fy8TzJIJjSt6TVkkBH5Yb1BBF91B2nr2V/xrga3uxQPml0f5tA2
cxObpJBKDQccJYgPua9x/KE8bc3csOdiYpo0msgyG50RNOvTctuFEN1nyffbqzezePLkDt9bGSyb
lGQxUKvNj0bpAI/+VpQfUV/at4e6umAXpZVJ1avE5svLUpmnq4YcfkP9shNndtH1c+xiDOXPYxTU
Ya0rWf6vWEgJcbDFPyBv8cqCU4tr0GL09b09r6uf6WLMcd4XWzcTcx+MOGUUGWR1UxWLVP4RwqP/
X0ZBVvbPUULXFxDKZWYlKpZBdJIoy0nhzF66PRVpKrSjFYbT+o5ERUj3F6V+r6qPPrSx/20mkzgQ
qtgL9DKzzk4MuxAnszIvl5L/z+1RxrzyV/r+91eh8PDneuEsXElRKfSnlPZrbr7E+Z1V3Of9THXr
+sl+Mc7k6+deEuqRMX6XVbHWN/ljuDft9E3bQKu6m3fH/IUEvjWvSQpPva7LGt81z4BJn51cenQU
bEYM6zmQAsz3/Bcn4UHjvSqB+Z77aTmycGtbNh/EXP0STd9GsNg2pFPeNFACwk1m+hsViuzt1Z9d
lknaBy1aRmITm+diPay7Y76P1pDGjjUNXgy+77SZwL2GBL6oMkrTNn6GDUTit1QZ+6KmKt3A+WFq
6VZz0wXGPAedfNPCvoiUmST9l8w5LTbNRP1XoxpompIxDYDGElRDC6wxAHDhWNUf/j7bBuaStqOx
SW20aeqt8Tx/qRz/8F+RcDHwJBJExJQG+nvGuSi0BS4OWI3MvEquPkpUHXljikg695M/91BSDCzq
gNtb5WivgYWZXnRsewi8UXRIumATp1hG9vH6duz86qj9PbHfw062btO4QVMYon/GRWZRhDyEigKl
meyxQtMhwsAIyhdklM5/HLvKRtBs4sraJmplg5Feq3l6TszuUZJOpudBuIVyo2artC0xdExxQjVg
B/v9EhGUnWnMRMM1fDDR8Pu3T6JB7kNXqQtsfxzkb6RU+6aFcEuD79WA32fgZiuxRmOhL/YVIrFd
tw1VCYLiOa1AmSj/DP4oVfpitj/dQHiKvHSZtAcHAmQ47POwPngNNmJYk1EWW/R9MrPwc597ElBu
lmAiHZn+2W8KajTWBtz8JgYkUeGGJ3vJIdFMQC3qzMl2jXLyx5pNcoUhD6HSh6JFa3P0R8cll1LM
XXFCSZyHRG4X379nj83GekfK+b9Qw/xj7MnlMS3QAmm1kFactBHb99L70tq5fvj1N+5FUEyuioFX
SklQxGOX0TvjeEQHvlpIGySVgGvoh/nUMPclJzfH3umyIrR0vqRz9tpex58Hj5do01EKbK0HoUKf
2jdmoMC/7oo39q01uaIMBlhw1GvGaWqoSS/qx/pjfAp2D/2bwkxDO9kgj26HT8JOfp1rmF3rkF9+
SmuSrWq3k5VOJnxbmMoxlVnDC++cDMqYs60dpMGgcmGb3C8aWV8OIA2lzNzMpK5xjFtLMEldWZ9F
VumZ1lk5OQ/CG1AuG8TfnW53Bw1lemFVrLT9iP+L19YOxWzLnnv9j7F06xdMEpDgJ0qrOZJ/LvoI
H1AcxnofXuO5yoJ12WobRxb0xe1ZX791/47vadO0xjqYvpQzdu1HB26UipwdovybDoxJfHaX4nYe
6X79hnEx6CRreM5QIPAt++dMcRdSN2xyvTwOLjLX5bkX6hXmQ4vE9O7dqntzWmEZJ+YCvux/ddG5
+BmTBBIhu5AVBVutyndu/rNHWqQtEQeJ9F2jSU9KtVW0h1ZcB6Z6UKPysQ1n8Jhz2cWaZJfCxHIS
4U+c5n5x1tOlkXw66r4InKdedY5i1G9l17Q7y9+1XrwOQn0D+xfI39wD7z9chf59+FmTtDMoNCA7
T/X525goS7ssuC/aZKO52tYTcI9HRqIR0BqUMAeOsgUy2Lba1nQQchik1qppirmCx7jf/toNpqqZ
mqKppqZJkxtMYxWGkDr+uVnXL4Mt03b4Ye7UBQbQL4K79NdzlVRlDLtbI06yUN8DOseYFrEFs7VN
Eb1eeUDqle6lrCyRQ1lmBbUIge+QiN+Rr0mhPruhMyySnlg1cJtXDor/LFaPSfDsqh32quqyGLA8
HBto1adR3mfOF96ECxEfQx214iFPNoMcHQJpa0GJtz292fSae4y7r9v7/Epq0UVdkTXNslRFnwZa
oFDq84tKuzdCcRla5tKy/FWkvVEwt1XQqHhs726PeGUx/xhxElA4L+q55Drqfc1DJpAhLPvWti/u
xHZ4uT3S9Rx2ESmTzA3ZPumEofXPnfIzw0s4LfZyYmGX2CQfJdzBNI+3KY8IF1N6gX/GGxUf+GLZ
NsYulouZTT1O7FYUTa5ihu62QRCwp/3BfM19a6nRkwYwu27knepGO2u83YIQvr0IV5ZbMy/WYPz/
F5UMxUosDUd3/6w1yTMC9QomztaDF6C1pIs/b481u+CTxKmqmaKnoE7Owa7A8rZe0LnRQ7uoV+FH
uClWw8p0AowxbX+2Jnn9qnAx0UnKjPomqwJjvCpg5ibZkM9xEF+pi3Snbke3ge3/ONdJHHdmXzca
V4NfNyOxW2gjRWwnn8bWirZkjvD7N/7r7VGvvg9/T3IKFSmVqlbjCOJ6z33IK98xr5s7/GYCZgpn
QKVHLKPWR276wcf0d2H+hNm/StYgWpfVKkeI6w25j3A9h0+8kokuA3Xq8UWfzmnRpFHw19G/lIYO
c98vlRw/FD9ZaBTtFy1Nw9vLObMl9UmCQJYrDLNMHb/hv9oBxarczRvuXJOn/2NukwscNumG29QW
m7Bb86IVt2MREwjxqu4O6NqMTwecUkd/o9iWkaCYidW5qJlknswXotSNJetcZy+59SPrZl7Is/Ob
JBkE5VQBoZBxHcvv4XdljWFJsnA/xv2HDd59eSx3+jY+uU+z77C5cJ2kHEUqRVHux9uAgsBT3Cxl
B/dwGu+JoC4MiuCOGN7JxnDny09ln9uYuK08NfsuDt3WL/znyvM/bwfV9VvsxSadZqIoNAM8j5WT
VVEuknM7QNzMjf+RHJApbbdp/PtueJCMFyMF9itZC8d7n/kJ4x3oxlmjT5ITmplRJnJzOHuN8BCo
PMKtfiOXJydAfD8EsonAbx9/C+tvjbKZGXtmUxmTJ2NptVFg5OSoyka+TPzZr/RlvEIEkGe/uE5t
/TwGBSJ+P/7LHuLvpZ9ifztr8FwstCjcpZ8QJKv0++3JGeNWubGwxuQqqAhS5SVoxp5CnDY0BXPp
TNwmmIWFPyTHOJZKdAoEF62Epu5Bjntgj9zhvTarzu5rBdnkFsmg+qi34h2t6vvGQ5pP27p69gAk
YilVwWjrVgpvRfrhKDsoewvD6JdWLy3MbFgrIvh7dxmmA/VQQMVivIpCtFx7sqSjHYacC0XyRolv
GfoJGlAvSniflp+hOeC0y7eI7xpQjMp3hcqtcmicu8RD+qN8LAHsgJZfgIlHYxHsnJi8mN1L5+wj
XJCF3l3W7remC+EVuYvKehRwddIVz470+qBI2TopS2QUZ+q/c3E0Sc6eFfqtLinWWZNBDpWoz+hI
5VSOnSlrTX3M/U9YU8vb3/f6w+sigCaZ2kEjMy5xiT6jQr4NAswJ3FejVc6xaZULFBaXRRxCgSk2
yFRsCgNwymiMpTe1iD/4bCNiTF5/R5spypIim7r1K9NcXN40DUWqfz11CnlVZIatWt6d1uz6WNrJ
6CMbdKfCzDwqDUWRBgYZkCrlXdBV2xcEaGjhzi2ebq/QL3HTW79pepiEiEUaHZdqFNruY0EK7LIy
ZFLuUJ9MJRdR35O/DNKNzm8W5FfBuSvEBo9myiWqcShlhOGcuAaL3zj3uhYfdANQlq6ieSg0WIuh
lHj7F/+Hm+HvVZycTlGTq2DmSEjtflij37SVd6UNfAxYCHqbcxF0PWx/jzY5kOreMWSUeDnrJVCa
db0rsubcqN+btFllcfNP3YbVQsUkWlQQNaQFXCraPT3Ux8wxDrlJVa9U4oOAQDd2gOAHtZmS3vXj
yTIVGadBEZLE5AfKkSM3YtX4NDckAI7tHWCB0VIEfwgA/Qt6eDNLoo5J8a+QuRhxciAqHlWTnofl
Gf7YVgSQp2qQ29pyg8P2uq8s5GNRL6N6UATVwY+zvYnmJRfCcx4iPR6Ld2IsfgyZZzsohgpZarfF
gP6Ye5R4wY1CdidN3XcSAmdlLT1pAcDRNO7uVQDPkta+y+p3UasfqYAjP/jU8eoSEozDE3Hri/06
yq1Nm3QkSCDS4iydfG7uk5M4FCKxkAtWO5P0pVy36xpwObyk96GLECFtMB8s0JjlsiBmW1WId36l
z1zpzWshafGhdU2WQbibky0bd72Tt9IYkkWGRiFWTFnbLmJfglcKWqTfZjDV2l5ZaMXB6PNt6j0J
WbZI6oNhOEtXK1fV/5H2XTuS68i2XyRAXuKrXPrM8u5FKNcSJZHy9uvvUh3M7GxVnuTcMy8NbGyg
mKIJBiOWUad1W7ypVII94OfUaR4DwSSbvgEFl3uoYMI7aUAnRM9QdL83ptBhhXoi2YsmTytSQgqy
pb5e9B6dXsxq2jdR6mIitgVE18hgBTbSewrqyEBBC4IUeEuAcubvJH1WsDSoXzhMjT0VWhQ4NRAz
nqAb9mRrsF+F/GKJFDqFdXpiRNsJQlV5W+/g2LiOS/Wu5IcM2NXJvKvi1MngmWgZkZdJMICyEYKY
5ZIQQngUepgQFcpi7hpwTqPZ5OY9bBHBGgpvkxzoVLJvoYaX1+12hDhWTnNRlLqUWZwv0iJKFTZq
FXWPuCpvoXI8+55G25ma1eFJokIcPtz9B8FKNOgiFkCeXZKSAoPWfrhqkaOkICCg1ht79r7x+eBZ
72WzFvs0XWx5n3/tIiSgFZjWADOjGAJzilSvAskIIZohwXKgHwBom8IWAbH6Y+dgNkJtFjqzaw0S
4yzR96BKOGY4s0HZCL+LDmXgwifgYqa4TUid/x/ykPOfujjBKuEtgbc5vYF5D+QmU7/Vyh0tik1b
o7pg2/txPisQDBJcWxdyeDTeiAEiG7wg8Q+i6tnlbzK7JTFSjROHrTisXXwoMDqQWN1WK9Hb+0Ke
cT7UEl7YMNpNXMMnpi1EAWdrTyTRe7QI3TgC7WPI5UDwcT/YlsWd8NeQ89effd3U50kyQSQXuPRo
BIC+AgC+r6BumAw3maRtIdR9X2tjsc1Ccj+l1jfpu00CY1auAwselsh0Onj+hHhd1QdIdDo9MCE6
j6Ea2N4WOXoxJSgAL3AND6hGAYCCxKrsmOzPaNorTvkaVjlexSSn1aV+3cowssx6T+usoxyajtXI
bg+YQYSLKUH40pLCDwGOb+0PCVj1pgIqkh/iWYcMMrqzklwst5D+xp8MFScCNIXJAOjXPyyv3Dzp
6j1BvIHZgasWOe6ePbUPVIHclnpD6ntDhXB7elPTx4J7SjkgEEmuVtVBpcjOkB0o2XTha0VkN1IT
dwKVP597XdHg6uEQVEW7MkI0waIBdYRev09nmDiPDgbYnaFtIXpn6874AqLFm6IILxILPq0kPtkG
21xf14sb6d/lZGuJaKIa8nOVVsYx4aeEfBZ0gASqvZHLbYLwe32sCy//s0KytQQ26RIfwjg0sGkr
wy8lA1qipFpBCPY5TzRB0iQaa77lz3ZrDu5NV8eZcawhrtDAV8cY4avDq9sYoibXP+s37MWyZZA6
FdtQTc2CDNzfY0EPsWogpcKhuYcCavPRxvDk5X+67rWBCJk0PKjhSxLS1fVhf90Ei1EXDx/KrYp0
hqmdUJF24krxpnQbwyH4+ii/dVQWwyxSEWDxq0SmXD9BCXkDZ92ntttDQTv1cyipdL6GxzSBp6/f
rXKhr+1v2vdi8HmVz1axKaEly61JO8HXd28/DfddEkyljy4qiDxKF8Ao7Ud4jIMod6hTN3uUaxe/
A3BrNZB3IruUH8HPv2Lg4vcsbl+qZYPNQ6bDh4q9M+LaytqsA1t+k6KVVK/H99qpD92uWGvbamvj
/T5BfPat6u46tgVVdowdMYz+105f/KbFxWxAYzuSFZ2fbPgzyHvS8K1V7KJEXQt2wnxkrn384npL
9NGKUUGHENxK+pzhE8Rle7JKHL79DxKd66Opy8BkJyWFu7fCT2bS3+dqfGoUeaV0zRYx84hmpsOq
A8RT8bqQXCBiSkMT8F6uny88u/7eexOgi2D0NPYptr7U2PQmCMMrkHq5PqvzpP3vkwr1yL9HKWta
V7BNQPDdwEF+B0F3OFqxQIzL+FVS/mubqL+gmLKhVj0MNk62xVSnYtUnpAO/ATaF5wofNxLMoRWT
PgyZLvtZaW71vgQaqpVqNyH2w0iYFIxZnruDRsPNFGqPcNHUN5QAGUbApgNRH6jHENQ0tTWgDj22
cDdAmdlRQBLArZyuTYQKs6Sak1nww+ub0TrSMEW9akr82hw3Ma0ee9Y8aokRAPLm8LjyCMsDeGlu
5KTQ1qXdTUHV2R+MpZBW1gfA0oAlBhDzy474d1cqt8yC4nPSu7honYgMzphJux5Px0znqO1pnl28
1B3z9M7CG8fYMr08KjENTCVbT63ySWrc9lm11mbSK6X8zp5xGgDfpf4YSQcZCj+eHtMJxjC9L+PI
TfBt0Ae2o5G5reT8eeDjzoT6aZXjB0Ag+rmzZJ+Gn1Bll4r6ljTjc40GalWEfjxVGx3qBqSvNjTV
1kNGUYIvDhXvt1ZtbPOK/iFFEJY7Zq4mthpqqLRYrVMjyUl46Ybq6BjqVqpSN0zrB6Z8sGpdTdvG
2HLUKjLIMnel5JQ6TFTZUc9fQzxpr+/d37W3xZ5aXEF8GlSljTEP2UYLUkSE8AuXuoWuk+yhKfsM
oJgpYIEJ7iN16TcooSM62TEu25loMJN4lB1iq3ezYpvuHbo7fu/kQkmM6zFWXQos9kNttEOT6ye5
UvwJqmhos1HA/7RBkLb8hm8tpnRxwzCI2ebJqGsngDyfuOmTnfScEpTl/AKCNQHxG/RkYZkDnmjY
rKdHE5o2H0Iw/a+scPErFneKTdseuFYZwZdWq8loj4kK/I5MfB0Ko32PMTXjbgpDEB5LVQHrGEo6
EVL4oQcN1e5h0yAHDKb3cb+WDTDR2+fSZlAjMly7hVILnE/CePTGKocuPXJNrwxV0FghQaS3bg+e
JKsUN9cVNwvxvBwy+SYGfkaa8qCejVjH58h852UESWwDAsOZTzS6zXnklmCmQpEpw+tHVWE9zx5j
Q/U1kyKhhjVEO+3yUlsbPPUyq78THAZBJF/6lCt6PHZExsp1gRZUr/yV+ePgaMpdEgB5BhXaEsJI
IJ22qJusq7dUiHr5DeH8e9V+zN7OsqU8lmiWoAR9qjy0cAYo2Lv9bFvdref+zUwvsh0NouUONLRL
zdd3oral6HAubc3xAk6hRYlLZlY6gk3vdiz2afleFZ7tNT/1ylkEV5/243NyEFXNBBe2vkgWp95K
8ajCIeWQvi4gKNAUM39CkBb8LqcvZnlxQrNQ1yO5RgCKN3wzeXRdBOlW7h1AdLs1XFahxKw7LShq
qBLCXwfY6E0ybrOVIcgc1PlZcSV10BeHtCR5aDGKye5dc0WPGgaqIBRUAU/RutD6XHOvQcIJtKOE
B7mf+GvuioCOoitAXySFvIPbUNckEIBCbZrsZqSpgQ3XBuWmWdnH6CTKwQV5zNKqfEJhJ6Ml7pwx
/xPLJbw8qGCFRbt4WcdRWTvZtYwsX1+1T72vuoeHjxlCKqEp5yC0eOOHvhNmaIIPW5Z0OiRWid7i
oQU4TO4UMnhTeMvojlaDNxXi3j8yj94LhxXk2UvmaK30XRZD+h7okWg9HqLtDAGIj9IKDjbPorLV
7yri34dnSRkl4Mu08oQQle2tF5hmWHBJ0gLynL+Vb5bk/s8FFzpH63uEqUX7PPwncVJwm//0W87i
pK1yChuvDLe54eCB5rUrfop8CA445mfy1Huql2yJp2yuXxCi8/pzlM6GpUxhEzAO/OeC4N60G2CY
BHe6LS67Wadceow/TEdxtdlIHZUv4nUDokbkNSK8vejU/sDCzn4KOlo6M8nPXiufRtwU7uRUHzpK
1w14U17qQXzTF3y+aNYX4TluoCjGJJbj86N1D3edANBJZdxHudsZK1L4lmusnk0PjHPHdqxtezMc
YvgR3sHWzw53eimUABNkOT9x4GwWzKFCTbvGZuwyeJIzySMdEhrFRJESToDyx/UJEFxPP5Ccs9Hi
rptKWcacx9peg6fqhN6pLoBHieZ4EY3DWtKMcJC1k5bZMKkKWhZt+pw/V6lIX1cQrX5RVvUhlDqG
uesTiL5IEEJppdX1CRPF4aUfh9Y3UmV3uNAlgC3VdhPXX63xmZvci7oOGi8QadEggNRp0F8Ktzmx
dlX/ZVcvTXTCJX1E9VXkNiH66sVrPZemOI5U3P1NBOEzxVjlZBQsoWiIRTGRV8kEwIqEeCwbsIHi
cCizg+sTK3pk/JTdzrZiHpZYrRyp6lx0kF39NnkYZ84PjBTmBpZMHDylNz9vuHV6EqGzBYnyT5Ht
bPTaTEBuhVrSSVP5g5Fb8FmBCj/dVGgmEL3b0gguQnBRuv7RguOnLsKPZECxlWi454j9oWeWq4+l
U4/UuT6KJhpmkR2CZBRqNEbVKBsR0QD9aRmwXLa576NwPXLwEVQAQUcK+RudpskqhK0iuiAd9SVw
QZscGqUxLJCLtIQ1J+WvqWk/xBP3C7P0VVg9cjTWh3at6NvE3LPoUYFoaXXkQw788yEFLUziFp5R
EIlkLcw5Ie9z/QMFEeaHene2eIUKuSvaqWDW5MDGwWivl99QkbsnpL67PpJoJhexTBlY2RGK009H
1VOzEv6xiTsUglFEj6al2CVclhSeGbiVZxXkLIAW+bAPN3Qbe5Br3sNeD84hkHpRV63LpTvRS/sn
vbqSxGuLKmNcsoIxReMQUH0cQ8njZexWyqvZfplkW7Daz9R1oZd4BIs+XLCSmvp35THX4QKK2iNG
9rWA+XEQSptvc59vYDqJ+7/8+FKAuWDOf7WqP34jZ/un7DVoKcVY1UZ6V/RTZPzhiYhvIrjXlzqb
9liF/TgnmbVfbODm7dpbzXbwFkoC2zNWMsUrWAVx4DbZirIcUWb1Ex/Ovq/PpmEi7c+sDgC1Ux+V
TOkoJ87n5OpBtUoNofTBb7jU30n1DxvmbEwDtC/wn5FZzUD6WbHox6Tes8DzG6G6cX0BhaMtIlzG
Knn2zvpXAQ5tXQCjLX82qKfCu0IQBLTFG1czi6SY1FA7tUrvyXQ/YpB6EnzSb77wYgIXoWbiSVZ3
MUYxHNlld1m7Vk0QJ5lfwhjRs+E85hFfgUZiEK+zdRpkjzQwQN5sHVVypwNMPLoVJLj86zMt+Pal
sl+VW00cGznMJrJiTcBwSRMraNJaUHIUJBz6IgKlejaa0YiEgyv5OpkOVkwFB1I0wiLS6AON5ALs
fcgCTH4Ra25JuWAI0a5ccswiM1TMocT1nmy6zQRckr4OPbikB+j+kj10MwXdMMHiGItvAtWvtlpY
t5zgsbIqy3ovMR50mXJ3fQ8IgvSPJvzZ0U6JBpDWgHeC2VZeWt9V4esA2xhYFl8fR/Q58xKejYPG
HtoaCh4nCWTc4lZ1bECoiEiF9vIqwV0PiRaa5eoP7u1sGBbCjrVDOnMq/dGFSbJLt/rm8ydQrUWl
qYu3wD9jLYnQekp6hemoYZOaH3h/02YQt+RwBqbvMWQA/g/zdzbY4hB1UQr3xR5BsYmOGgoLzVYC
OfD6GKLZW3KrYWNbJUaJu9NQv0sAKqVqeoIs5qaOTPgVKrtKeWihbRnPyCvNrF2Z1y/Xf8LF7Xj2
mYvHSVejIZ/BovdU2B81b6HZOAIKSdAieL4+0OW339lIiw2JViQFJBlCjcCj3EkQ5+Y39YoB9jo7
pQPpBuMIpzlIhZOLRp6vlF8Z2dnI81E526NRmFhZJplzR5auy2lbpyviT7eth4qmy7cp7GonLz31
+8znIKwINtLlfPRs+HkJzoYf8gmUw3KYi/jqVt1Ga3tyQSrgHsRT0VhLQyc2nW5yVa9AJpH7oh9w
GXNx9gMW97umy9RIMmvOC8OVAS+1NczLSf+nk9wMMuPPzRquyHC5IKsWJV7oDMvGaoSyDSBOqIDb
vqip8JOuXVuQRQ6QyU086HMZIIPw56AzKNiqDxKJ/BLGqU4kQVesph/QH3tK4LdHLHjJN+jJSs17
1UPTKL2vIe1KzQdi4TGdUBcv7LUN9XMZMJZIp9BTqaD3Ia2TUc2cdCgMOKkq311D4RM4wR2cEkC8
pSEugOXq4ecn6KIKJ3yRfTRZ0XdUwYbTDcM1BvA15MIp0SOTmzdScafTuEuBttdDoGDKbm3CVFqO
8VhHBzjrnzmQrVqi+3bzoJjRLcgub7WpBEq15u2zNomw4YINqi2BGaMx6Olo4+fOfS5olZuwRMa/
sMxOgvCm2Y7B5Gt+5Y6NY36MgODJ4jLyfLv+71tCW2IzCkvuh5ji0SZ3rZuV3A+BDZzop1GAjZM5
ltE7FVgeABxCUl11oxKadDb4xIrkpTLUi5UWR2haTQDzDzXb29rEHAv4jhS4t+uB7GKx49+n6ZdF
Y9nluTrZiJi8tkFDAeU9vOUwWO6ye9BD3CmBVng5uNcHvR6mtSXWo5YqAxYwuPoycMQNVgYN/MP7
UVrndSwY6qctcW0pFoFalvWwL/CGPlECAnFqu/GMPiCfKYRr1bRzI+WmtEFbgEXM9Y+8mLKczewi
TsOHFXCWxEYfrm/Xk9lByQPW8UYjWMDLL7qzcRYBOZPjuJyykJ9yaL6pZo/zGMEYXAFJ5stGe28o
bXe05JU5vtDJdJXeetArQJy7XpTjyhd3PeQ0iGIQ2TQWkXnUIBmvldw+adFH3dPXkKb+xBsUzYB3
7VMnSccVVckuCkUb6nLfBgJm/xp6EYPlktEkGrGN50M/wk0mXmmpO+2gAf8oqQ5q8x45wM+NoGyv
ZyemODrI3EKuzryZfm+2f/+MJZu65Yky0gabraLveZUGqSrynrhcG/3nS5dsat2ubdRj8KUzw9io
4cnxCBWR8hB6gIBty01xh3uhA/kvqMMgb1y8ACWxFPDFLjOW2VJ121JUawlzSTMtAdqQzWuNCw81
PYJCYhBPgxeZOephSfem9wmKJ+xG0o2PtAHZMCaV5EgDiBVmg2pHFecjTn+TOY3UF/CxB3LSLPXR
GSrznck2agUdbkYWD6c4yfqjpUOspeqhF6PtVSv3qljDpgaLu3uJm/pjmOLPUY0gTTy4LMq+Q1n6
6qI7ot2mJSTeDKVy2qlh65bCIMTUpJexmcD0eKBAfkNOYwLTlxl6MDLTHxQ16GCQ3BWWk5ZkZ+Gx
ERZbqVWcSTa9HhZRmt4FSgnFboimENAZeRRBCiJ2oUq20UZllSW+BB2VDJSYJJfxF5kzjRs2gmYX
9g5VwV/FPIBXIpGj2rJdI3U3tQnEOZq7j+kEhkZpW26e4X5VaelJUbJBmIIfw7TuzWewCteqDhYs
PiVM74v+UNPKsSplN5YU1IGVBnM4BhocdCAdItsO01+YfGcmd7Bk7/s/unzkJsAAR7uF8Dx7gDjM
HwhQuXEHoyflPcotTzHiztVr+nA9Kl66bwiYYrJu6fBPWbbHAQRVmVQa4XHM5L2kxPsRGuOGetcN
JxU9oaHJwKEqg+uDXkqZzwddvH76ekwAWyrZqQjTvQn/1JAnnjYD1lpI7Y/3zSCyohWej0VUJs1U
2mWL82EexrtsA4n/725Tu+wtOSEJcSD5Ahiuj17unujO8E098GCJAPh96QY6P6PLeBynYyTb+A0E
ezuEeceshE/6QnDFCr91EXxtOaJyJxX6STNMd+BPBX+JAJ0CtmlnJRA2rF8KftsyVKOKfGc3rwP0
4puub8HhMiDVT6FAzSuwuZj1oqXq6wQHny1w7LA0bOWv6zvhYjpwPieLZFYeNItUcB/5aS2xbbrS
He6AUilkwFy6Cs4G+vkhZ++kPp3avmowKQV76+nnCP+U65/yUzZdXjbw1lZMGfRiiFkuHrsxTHNq
IGHJiViDh1fRWpJBX9aoAl0p+xBKxsYa0GJJ7kZ4jkP66NhFcKA3uK8OcNfg8inrexfqNL4UlV40
6PBH+8OU0eMEFqTFJypWDsc9GrW629LOS+QYYawN2u4dRmcOLwfgd0rtIYqo4SeKsrK62+tfeHn/
/vOB8xSfTSE3hgIwWhSXCmj2N9WfKYwgajj410eZT8G1aVzkaZlitJZs4fnGOLSTcqCDYgXxtoTy
GzqMrSD+XSwcnK/aIjA0gzyWEICz8Xzt9vHGXsUueZ7W5H0W6wDrbFVs1Q/ikfX1r7xYnDkfdxEM
prLTzTFBBa3yIC7/xINwo62yY+jo634tahv9gAmvTeoiJCgssdLYDoubjA1bxTCYw8ZC8xES1iEc
SsZa8w1rOCicwZ2hUrc1nud9zb2sy5nbl9kqJMMLINj7lAw7TU9r1yq1cm113Vefd39gI7NSKgin
5faDlDT7zpZ2jGdbtQ4RYOh7poOR2tSbCFa6VSe7Wq4i029mzCFngTnax0lJLRfwa+oMgAQ6A1q+
bkPDI9xUI8FBvRgJzq68+bF4to1Z2KHr0ozs1MbSzibrRqab64v70xz+Nd1nQyxCQUWNUuW6Fh67
IIRBXe1qQTjgSemEW20d7fq3DKqC/fzwhSKYo7yngJsrTr2vjupa2ohW/2LT8Py+XRxc1UKhI6YD
ge09cA+3OXr26UYPyvvIawWTe/FqPwuCi3jOuymdQKNkp04xnXIoAinWA2SDcUYdvIlo2wjCxeUD
rBLdtC3TNBV7kUw0spGCeW2wkwl/Gr3K/VG27nvKAPqAniCDtRC0k2P+BkmCjSJnLh/4/QRaMGo+
GzpIQSRbd6ZSCHDnP15Nv7bA2c9a7DILeGMbLl7kVDaWn5C7wfwckjFQpu9oggSc8gIL68iS8RgD
/QBFnFmerU9fSuNWwgMxzFMI6G6VXA0iU3bjNCjNHlK0kVvn6FCCyU2i6Va1d5X9NPUvyDaBkkbV
aaruAShAybMmIDqPaMfaMBqy2DfN30iuCN66c2y89o2Lba4D464mES4ErYFy4SkPYRwovaZU9HS/
nCWcTeZiA9MmbZmRDOwE5XswQEa3QAyxbuPuve1nCBaBx8mnXA3e9XN8MVKcDbu4ijre0DZKO3bq
rZ2RVf5oR4JMWLh7F9ePKU9txcAxwUM5e6DrfmXs6Ft64B+F38HXZEph4TI+Wze5qDggWrvF/ZN1
BvQXIp2cdsxB9Q+d53yFKyhEyXwWOMNDFRo3ilsJPlg0pYuLiEW8hlF2z04SfeeY0o6o/+UIiwiU
W3jy9wpmlEgnu4PpqiqUfJjX/cq+X7aKBj3MJmoo7FRnauE0ZXRgaesWCQh8KRwLUqAjcO9xum1l
EkRlvh0nSEJIsaNlqSfp/98GimhHo9LyrwhIFhEw4rD8NjTE3FrPfZL3O3j3+hLQEtdPg+irFxEt
KWJDrgGzOZn8q5Dvq0p1wbkSPF7m1bk2tYuQMppQa5P0OLoh1lqJX0tr7B1dQ9nVLu9lmK/yZFP3
oeDSEsUXsogvUl0PmN0kuhknzbeLHlah2lMPJ8FMftPs9EDC9JnBPiYNBcfwcqZwtnaLEFPXIzId
O0W2m2x4+GqB7jJl7a4088qH9DHyI9WreOL0WnmISenrVh9k4R72kE2T7GRarxNuBGW/Q03Vm/h9
BtUEs4LwRa85iF+rvOr8mGaCVRJthUXUUo0sroHrim6idm9137b12BpUMMbFQur5tl5EqD6BUvDQ
4Hb5H+YW+pO6E4IWMnfWkh2kxV5FiZIgOC21UhtLiWI7R3CCoyDTSsfqbNFOm/fvtf29iE6KFrLE
LjHEgMxwdvUOPQV6HJAG1IMZRU5l0YjXT9QvYiyjPcSDCY6t/tZ53T7flo8UrY57kDE3vRevTah/
AJ6ySWBRFouoEddnVF02XvJW0eEpj9AkkVWpVt4gbZMxX09luoYbMTpX1LF6+NR1n5DHwCuv8wZL
dyShyvH1DfuLNpuqUW0XNSD8jc68cbC2XH2zELOvR8iLX/tP2r8kt5DaqEM7r6KbvEWJHXkn2K1a
839a0H9GMRYhw7ajuqKJPKcMWtCcite6dsCp8yDgBuYHSlh4QiYchMrxOXsUHZGLacPZ4IuTr/W9
PMJlMzwOylea/8k0a101qJ/B/PD6XAofLYvjzxiUUXibY99CkWFiDzp0YOxw04yFyxoUejPEtXsJ
1JdayFy/uFvOPnKRpESNLKfUnCFOL1BG2rBttC0+pjuUfVfxDg8Lr16rgvfC/DW/4sLZkIu4kJMU
Is60RVzoE7/sP0wQiVP9MVFtJ090QYokmttlX6SCHfEUqUhg9FW1URFWN+PJdNQgDzIokW+ur6Tg
VCw7JFoEvElt2d0tBPBOhXUY0vLu+giCyVsqy5Y4dvKkVeyk1QjaZe606nOfvspzt0IRJQu2aLQ5
xJ/VDyQ5TyPorUonCUul25jEWttEI7RarG5AfSPOAPkwK923LJ0FWp3RNY1SFFnmJktPtqkGmZnp
j5FL6NhXYLSWwA18RugWgmnkDvld3BEPrgiOkXzXdu1mME8fxtLlhe4WwwuLbxLUjtFCdSGv4/Ls
voPgGlhS7giv1EKXPaNL3DbVfUn7juwELqq1B4NwJU0cu8qcBGojhaTd5FO44bp6jDtlq+nGqhwj
GNraoO+/JCQLprTzwsT0Q6kP8h77JAVvo/+u1dtRvalhUFtG3sDBMZbfFJo6eR57PYTD6KFWH23O
3qV42rGpPfZW9BEl2FgziZ88QgswyEj/pPDwyPvcC83Qq6JE8DAVbbn5/58tUTvEcQ+lo/AYA7Vv
Snct0QRRWBftgkUUlqo8zuDE3d2GirQypOnUshH0+TB0O3P4LopuX4azcYPyZBs9nJzzNMjleF1P
/BBpwz2HUB6D3ZEFlH+s7pqiuS+Aw1Kt+6S7y3gE+90nwKfQ7P+2kh3Fug1aMBQPY1Vt86nzzDKA
o6zDZMTe1HBKVOctOw3CCmaA4Jw3IEDPRYAgM0JPTqOHpiUH1qebweCCO14QLM3FjZAYsB0LG2Q0
SvvSZNiY5quuvl8/4KL1nBfjbD1R4KknopbRTdv3R1NK90X2dH2Ei6iasxqZuYj5RhIZCgwxwmMT
tP7kkcDeZpviQfb1lb3SXfDvoF8yq0pK29qDJkT4Mh3EGtm/tRvnt9w/98BS1zeKyzzshsL+icz6
Y+RLYAd3vryv3GTLXVG5TjTeUss3HFoCQ+Wwux1NaUWI6U9Qc5qodjMQ1CwluDe3cEDJ7a3BJn/2
YZHH7gElC+/69As20VLWVw3bHL16JKmDYqxhgr6zKA/kLBI8YX+kla5cs0t136RqjaHlcngsBsRH
qGhpyL6tITl0aXGfIP93M65pTmw18KnOpXuims8xbFitqNpLJP2AZeAW5gJrs6GZ08k5hAnAwAmj
7xyd7S7/KnVTfoFFzQ6XkKF08Jgcx13Hk3uj79aj1ETORPitEf9JCiiW2IoH3rnfo/rOQgBpbf1j
qp/n5Ar9dzM7FE0GT+ou0K3Wl2p1r8mmD3ZeCDf2cQWR0ellyA9T+Ielz7EtI0OKbtXR9OyWBiHT
/BoinFELsnmZ7G1E+VBjd7IJUApkBcpaW1VM2SnZ61THO56NsOfSnQTvD4ZnZ6pbfjuxHU+V0xBn
d01e7PCnHRNIYkYGeLZLxghaEsBTeQWhYdgANPorg5gZgckXlQdfJSghlbUoc5mjybUFXET2AThq
TYrQr85kSDOb+0LnblmNgdrtGuO1rdHURA8zSWFYhFJhl6iQ5GzccMB/oxMv9y/X9+0Paf7a71lc
A3rJdIkUCBtDCidiluEi5k7V0M0Ub5UKrvCj03Z1oPajkzaab/VQoSlKV7FSSFrIW06TGxt4wiZE
zdaIVnUnO2N0SkYUeQf7rYr2Y5gATPjHmixkv9MK+swB4Z8j/Nu1JHR40cBfHVZRVuzJyt2oVj7t
DDAfR09uHuXcxOQAnC1TqFq0AauPSfmVqU2QM01wgi83tP6JXNbiHmiYGUk2amE3HZQ1mqYOcm1y
pgk+q9ZIQF7z8noN3OJsa/Mld5FrpR/X1+JyLfXsFyxuCd1E+6mTSwJei71iTwYkZpSPSd8QN7y3
/MEd/MYter/sxFIac4nt2jZY3B6kldUqZOiwhAfpM11H2/4mcxR3ehNjmi7XRc4+c/FUMFnGYyVr
2Em+je7CLUz+PKDMNObM+mqqB/EhydNer8+tINuxZ6jZ2QXM6iKM0wwZdgEG7TDcJFDR0voDen9O
iuzm+mCirbRs6bQTLBKpTLrb3gV+iXtFMKzhheaVumv/ByKpFzFcZ5eurf79dSqxcrtgEaQUoK8d
VWh7SoEBIZsuWvVIprqq3ZZ58SQzCCSFEKdRc23VTGhwFcWX0pVlAKcbtwsBK4LYdbWKiSA5EU7I
4skB3girCnP+gRC4Vv0sGHb6JoP+QJD45lHUGxDEWHsRY62uLvpsHo1lSmBkdUDUt4pqDoO1y/WV
Vue9euXcLIWLJXVE9bPDQ1SLwyfQVLY0n6DRCWlttLUO6MuvU67smgp6sBKFXG0KDNrK4ntQgZ28
O9b8VQNvIoVOa1vgymwLALJXcQxKd41b+S6NPxoJiOLqiYSxKODNZ/rab18EPKkzLTNmFTnZPHKk
/oFaO56XuGOom9mlW9SHBAD0Qh72Nd3pFv+TKPnKBryunEC7BR6wOVbAvl6fUdGPWsTAyKRpVDFk
49TQNkkEuVEFrgAAgEd3kdS71VD9d697exH51BxCv5DK109plkKHqXNjqv53ZbUlCyifRrloTNRG
JOtTI5qv9OXq+qwJ0s9lQydqCiOyp5qdJiCm6hxd01JzI17514f57bX2d3a/7NRAjbnK7HQiyO61
gHvlIU39uvXooQ+AS3SKN5Tsvo1ceD9dhoT9c2csqUAkjrVahTjtaQRHJFzJ7/1jBMk+J1Z9E3J7
G5R+vFqCs6GyqdzhqMK/1LGPtmAhL8GCFUMFztBUTRNmAIs4RswiRY6ER3MTjO7ox252D2Fuo3ar
3f8j7bt2JMeVKL9IgBxJ6VVS+qrMLG9ehDZV8l6U+/o9qsWdVrPyJnfvYICehwQqRDIYEQxzTvyi
now9wMpQ8ixd5UzetLc6l33AhYP+6wME0xZkthIEQWyf+JiCYBENmQECKCTeeyBDcn/TsRugE63a
7L2KPpTwqCfjm2o8jsBI1tvh1rT1bT/eafROmbB/NOlWSa85YXnTRdODYn9c15f5awQL89fXzqtZ
eN0on5resmh3F4SJ22kMlbBJppIXmsT/kiFYMW7V6oChsOyUlEeb7lO0I7CmXulGtzJ1hIzAbtbS
fQNouetru2Co/pIrGCqUn9MgYLhyXRTttIw4A9NWYC179I0awMoVWhADicWet+vadgqmKoq6pmDo
Aj612QDYxXTX1MXeUjSJMbnkrf9amhCgGYVZpZwA06G10BKsDS9VqWPs2bdXIA52Y+vZqI+KsukM
vvETemvEVPqsnyOWK0sV47UgbDNWV+Wc4FUMl62rDfWa12yHfsSnUD4DNt/ba+KECrQRppqJToxZ
XLnLts0GCB1A8ubmAy1uQu5oWyTuHUCbb4yPeK+c0eprob+gJR55k81xXohelrsvBnMA7tdNbg3W
SWmNvV8w4IkDYyzVnSaTUe/NOnpt2YI5yxOS23mH+6kqxwCFWjvRvCz4gQL2ltWpRHu/QJauSRNs
VxF0PTAYyBwVz2B5GNunt+GDZSir9mCAuV7f6ka2SdE9KFFo2Y4KZqiOMRaU+zhdTg52uR1Me9NV
93EQSUzCpRzcX0cn2CIWaHWs8dI+1cl9pD1lNd6OGGfwtdSJ4Cl1+00lr0M5uBTv/JboDrPvIryA
eXVmwIcJh7NdozLkg3wQPUIaux9Yt8WcLfOSIpOkPWWbItgvw/YbO7ES+zQ2ALPF5FzH1wkm7+yg
lB28xESLIVZhG7Zah7BbsFfugOerVf7IsSc6SAmZCZ5H/3mst2bTSc5jVqhrCifYMQx1DkaemN1d
o/rvHbrWilr5ed0LyGylGHnFWtXnWgcZc0SkVjOno+8Fu26F0gCysLEjm0eULEoMwUY6dKNax3jJ
ktBl4EJVJluyb/N9uLJvYrBlAiq4aesUQUbxiS6ctPyYTEm58FLHyvKqiBjyRLPruEoQSfWu6kZb
Y9tu25W5TvcyGkyJjRNbY/oIfGuFFmUYm7MRItaOyTsH0AkA8+kdzfr8l/ow7+0i5OliBqBiswce
kuHS/QwzE2y6ffyMhKInJ/6VnZRgcGYo7SbDENKJs2alkm6dW2+ADpId1jcxCHcXRB9fl2CxKBDE
gR9ytKIzaC5OcWM+x52+6lDFiVnp8TY5WlbzDJTBhzrQiWMmzLOsakdaQOEGoIfqx1DyaPv+HhC+
SPBcNc0rUlIQBikqea7D8mQpu8G+nSk2LJ25OrJ2pLPXmp6vLD3FeJfiDcR3/dhf99w/GHm+DUDY
ZmfoWQfutk/CD1SZNoEMPfVblCh8p+Dzomqy2rYDW1uTox8/DFehHWQuTaIQpbadP3HVMU1LRhL3
zbYLUgUlVGnv1xXo0c/F2J46kj6x2ke2P7jHULekUikTJWhghqI/nkngcaTxC9QE02UkOdKEYXBd
k6HRyWQJLku1U79SqiA+9/xnUv8IpvFWN/M9LzXJM+v7O1fYQCHSBqCyGVo0jM9N8NgAu9DX77Ae
9MBXm0iBlQ+Rk+/N5mcA+PMqeWgt/VgmKFyT7qYbUxeDutvrduXrZfmXTRa+SPBlhcq1puqS+Gzb
P/QmO1hg9htt4pAMDIsYESTgLgYBVaNkmy7HULIZIKOK59DUArCg7N4jQm6L4kmj7FYL1ZucxxvA
bN0nAcojzPVVsmqCtwzM30p10I2N3xo3ANxds1BzqKrtejAnu/Fguwmrj51duJnJjmlgHPpgWo+l
iu70+jMsNKcqUI9Ck3xpxSv4/HU7pauUlhsLTSiafWOk7a1V3Vt9sVFQjGt95CoY+VHqoVvx1AVU
/3lSmhs1pJ4Zhx85Bqwdy+7QRFDWKO/FT7S0QTSiY8wii8i2bWKQyqgm+r+q+Gmg4er6tn8vL/69
7SLsI1NIO9gt7Mzs3rUSgBzsIQUqeYNWmjpGryO5kxdRv4PqCVKF50hrFiNor4bonPkvQ3UChszK
tvbgUizcAt2SDTBBJpqDpG9snkzb6je8sX/wAQWcVAOuHnp0h8BTm5eBNPcx0Z5K7rvVlLUrSqKj
YoH1MKsMQBhMTmO2+wxg/mkcOHpyW4AUF88OlwJlP2/Pdfusk3fJln4rNcyLWzDwCKYbLE6pERlg
4Al01SvIuCoNwH0gQRD2oatOx6S41wd0yANfusdSrku/6MkWwgV7zPMyMBI7I8dCAWR1gP/X9ZkD
oum6mG9Bh7BGwQAPRWgbvR+T4xRhHlCPcYfSXYfUacJKNHTbm+viZO7w6/eFgw7DkNlkhGVkp+KA
ZM5Nd6pQP0J511Tm9BR4Y5x2NXq97rK97mkfIKWbUf6uf8Z3qAxBb4WjxS2uAA+Fz9AAHjK1d8QH
MrvdbkxgI1A1fo7rBM0ASuQpOoZ0NYxm97Q9UrqLrLu4/kj06RC17aEBTl4sS5F+f34KHyccPYnB
RMXmj/vP89NMzuH6/9acWtDOOu0dmlG0t+t7Mv/VK3ZbBP8kJnYkyuAfgeaPXA3b6L0uSZlf1GmC
HmxLZbpFmOCswBekWN28MDWnmLA0nLz4JAALuL4QmRTBAVWw1CFVISXmFmhduRv1hpuOr9elfO8n
n0/pz2LExI9fN/BzBHx/cQSHA34S2wDjZk9B/+Db6gqIUGASA9kCmHapNtwqmr314fv0gnj5gJeE
+Rio48EaFZTTy63qg2LtNg9GIBvkXjPyDbNqpyvGn0koAwqUbJBY9PMpSy11QsygAZOKGihqMrQk
Ihl4fYcumpbFBs2Zs8VVj5SKKf0sxkKbw+SjS9bU13qNUXACeuZQWuH6lokTDkS400Pam7w1y/pk
KoFb6vomg/MNkYqqiL0tEcfmykYHZXlWtmCa4Ddg+dyaQQ9P/xGPW61FNTcLH0eeb/qydFur8QY0
8I2GbOz24kVb7ItwvTUajkRFke0cEDB1GcW6JKMkZXLxhP9xHlSsK/IWtEh22ZGj1WWoi2W3Ydue
Yzwpr5/w5ehzIWf+jsURJ4pRhFoI3rjWG7z8jQEiF/V/tgGKJ/heAi/fmy+gBZEo1sXoeiFViOQH
4EmbPShLjsV0GtnLV5s7mn54end9eRcPaiFHiOLz1B9yf5xww+vwxEEC1fv/8pwEg9glCS+ryjKP
AEh0MgtEAtatUmUP19ch2y/BIOaNj1IQBeOe0uwjmqHQfKthpFi1JPsl0Toxw2RmflPUsWIeS1w6
ktKVNX0kfi8x7/PXfvNTf05FTCvpY6nkKvpszqxBfj3f+drgBmMNWnXlkCTpRsWcYltUq3+1h2Km
qbDxIB8TxEmV9WA2vws/9tLkMe51ySv1+/z4bMUWyxOsWEK0uCgLE1eqjTamf5PjvV+hnGC+22ri
TOSG6q2n0fY2rtNNo5R7I3ovyUMH6t0eL6wpST+GIPthU8DhkQF0VP1QBU5S5J91x0C5XriEAZsP
7D0l/9CJ/dwH6Qq8w7e+3bstXjo+Q0WyUrJVy6v1CIj/HuUiFqOYrgTAiCk8TuMHsC3e25GsbCRR
VDEDpqZ1kg0lYl6N3itKvQG0DFiD6ttCNgwm01TBbtVwwjnXODnq0QTmaO3gg0lU0yuJfZyv7zVV
FQyVpvdKHLcRqC5HPB5TzNmDXNVH4kkrEi9XS7cZ//+rjIL+CEbLT2IrVUfbPObNY8GfGmD8UMBU
cMXf29m5HJ67vtvzarq/fj+u20oAcPztCVqQhIMmHbeSgvPS6l/q+um6gOtHBlyKvwUAT8zK8q6Z
97L0lMxcAw5qZ9aD5MguBi3/XD+mChbZ6m0fVkxDAhF9CX3/SCzFTaoRBFYA/mhziTTZogTL3MTF
OIRJT45t07kpV0DRBX5qJnvkfc9h/6UU7Ov3hZ/GC73B1BcekW2GcKwPVjzU3JKD/0hvjr2hr/MK
xWefHWK0dP6rc/sakFmI7tmEtlCg5x8ZgswadK88qTZx8uu6FOkK9b/VI8rTvLUCiDFGkI0C/SWF
Gwg1E2wC6qbPdJhB447ad2UlyxJcv+TsKzGzWKAGSIG6UFmE1xo4hYERedK24clvPfUMwK516yaK
C6pjL9zIZ8S+dygKByvEktynUZpVyL/MxGKDv2lncmsQxfwCCwYwL4in6qtoLRtNk1z2rwfsYslo
7SgrxZrvYvdkJMYewyzb6+d53cmzr8BzIaEIpimuQKJ79PsfjZaBvBlAPfV7lYCivgm3VoMhDE2G
K3Q5K/Dn8n+1vS6kcq1iWhHD/8xHWZ/L/mzTDWH7cB253UpbWS8YGm7TA3nChE9vITFhqZLrItMm
wf5UqjJwYvrmMTFHYLyBEw+ptE45A3PXtUGOEciyXBKD97UnizWPU4y+PhqSIw1vB66suaa6Fpg3
ywrJVjt6vX6ukuWJWcqiShtgoCHgrdXaaaLCrQsN7V/Fqs7BdhQcQKyxvS7xe8vp31fkq1NqscCe
xkE/MliG1gaMaD96lN8OioYRKTSKgxUVnCDOBEI+HdCkNFEcU01XAYYQh18o+3l1VzsTsOaU7FBG
/doIQyI58e+TEsIHCqYrQ3Y7rq0Bz5mkfFH1tzRSHLTr3EY+tqYbb5PQWOsauJUBlKZgakDp4lWo
PaR9YDhlbLhdVKxo8bs3Dpn5PoDcZKDUQSEbPcPASAzwW3fwW/sUK78p5hWG2tgbdlo5elhvuxrZ
8j7T2rUV227M86es91d9RTfKkLyqeEhjcG2VUBqj29IHnSO4+6LINcjgTaCZT6oPzKe7AH9AKh7t
bFTdVOG9UVsrpey27QBa2V1K1WPKwayiVu4ITEZbG7djFa85i2Aab/KmdCyNAL1LdW0ULCy7dPKu
XBUcWWOOnej5MQKsIPimQTXADhWzXodu6j0AJMAmmKRGgBoj+OUj0B4rYLnGmRqtiwp9CTV6UaIm
6t00RXZzmnDqyZT97LJ2gzEqlyS2rKFaYhm/mMYWypYi4sNUERw6LU0P5+oqxY/r+nw9RgYK5d+O
zhxj0Oz5LWJkM9uW+Wc2aZiE+NB7iUe9vBJKgZxFLZC5Gn/L6UhoVmEQAZwwfyD+OevO19fxfYbg
S+3/CBAWkvAR4y0FBLTexN1GWVnAkERD08xzZBCAO64nyw3O2gqoOvJhfdnyhBdA2gSJCYib4QS8
ZK/GPGE0yRiH/otz/rNCISZmtd5bXQwZszvRdM/wZmZu7vGbGKRuDrhcPBlchGxZQpSsVUWmGvOm
lmO8IlhWGz1cPzeZBMFBKT7NfQCuDCcDTHiD/ViAKfm6hP8Sy/2zb+LMtD2hnmkygJ+q+27HN+22
X5trc6tIIbQuh99/BM0FoMVtBR9MV7H5gCL2WhpPcf5pS9OSMj0XR6btXKcZ87Ga8tXWHOC8OQPo
FTqU1V2g16bQhyDcPD2UbiVBPJHpHxWu8FRiJkq3IBlgh7uerAl3212zSTaNp1aPM4mYvLIiUQ86
/77YUqsFmQPmwYZTjlloAzPV8SjJMn1Hnf/bcFDh6rZdVRCe+v2J9ah38xl2fWu27xWfQjx1h+e0
sFBgjU2vCYN7c2Kw9W9FgVQwEAzyCN4qUm768lkJ9531oxl/+4XiDsqpN39QQDXnLL+NEwCnIyow
8lsdvSNgdNiG42vGjNKp1cZVdBlo6kWVZ8A2NixCdFPXhXs76BgE9xGnzLhxG0BE7csDoHHW7a0M
IuCiOi4lCfd36vrJjng3nobXKIZesHW0ip5Ag9S5/Xr06tWAQDfz5NNUl0K/pWDhravFzLDHvKcn
E0QwNlQxDk9tE7mBGnppQZ00kBngS4+IhUSRQMxQYeAxXENOXfVaRYkbDcQNVQOMXYhmVNvVAItd
Uolfu2RTlkIFm2LVllEEHCeZ0dcUoIMcrYMRGrgkNlImRggamVqAzG4aKO72/+VzBjVdtgXziNuC
OrVC/r10WSwvnM5/V0xpLZcn2BQ/7kef1ZDbev2qgDfbZJsWY9MY5yL/D/3Ol5apqWgsYtRSTeCk
/W1OgqkxWDVHISx9B+6dZZ8GPLEle/mt6xMGZSlEuBIU0xoZIbCTKTgnRo5MyHCqzey+AcdJzt1k
8MFXkKMNVpaXuVgNX0oW7gQMmAG2PiwvBahZfRs2O9v8rbCtsW42ygooLPozQegbrmo4C8CXFkjk
ArV3Wo0P8ha9i3XnP1+jifwRYOmO4KyC2V8kymoKvckDUDc4hz2wNrnov6gdCrwraVP7JZ+xlCtc
mbjpmNnNHtKu1UMw43z7Ep+hfTGsf9NbTafA3TZtoovsdlaTa2YXKuMpjXOnzAHGYTSfbMyOSQPc
s7FvqKeV3XSjMTSfWCNGwUfF171JJ8SJGCDGy7DqnX4iGFucm1rYGwnuunhD/b3W3Tb+bWb+qOjH
pB0qgjcSWl7y+FgVj/XUgYrsh9kjBx91Gy37SdRTQ2/S6sAYmJaqaaXa2g/Df/CLZlVo+n069W5o
ZK8g0EBnlFkfxoZvhlF/JG2B9ozopU7PNnnriqOq/jTt7jEdUw9Qri5iJifoypsmucNa3bDM9p3y
2zIql6FZpgEmOgWOela9ldGvhg7rNEjdFrj0qpm4VVF4efluBKcyAWUB4OaBbYx3WPsYoWIAzD3P
D21PLfFgV1+p/qwUugNqNm/qoardZ90iO8oKsEt8dlARO8IADTqKGzJ6ZrHX632WrCMKEppsBsh/
AYsqWq84Gi9yR1Pe4+KHzRAhGzDLWepVHNk60BDX8U8lQxIizvDEBSpHh9IFvrw494bp1vlNnn8C
48vV8aHh+BBOMOzgkLHwnqR8cGKjWCWzIcT0A+q/8zR+nv/yx3NTN+uG0VUAcPkwQi/mypDBN1/K
qTCdGrZlz6ZLpAhomnZMdUZGzFquqgrWI0RnFAoMyL36nsR4XXSr1NQASkiQFRffaZVhBZ2lQtYM
czbsugd+BF1Kvs42ZrLWfyXn1lW34V380atOI4swL5lnthAuRHuxzWO/bCG8WycYGybr8nHGx4IT
AhwDnuQoBA/HRDpkdzmIWcidv2sRZdaUtyzgkAvzPIG0uj0ZL6hyzVTwmHVZcZhxQOaALzvcy0iP
vvfRw1sw/AcICEQQmphP0gHOOEzGNAJOunhWV7nXtU71q9rpN8ikbMmj5HwvOaelONHRl/3Uj+lE
YTQ0NEkVbyo4jyLNXifj75AeuInqWL4201eJ3NmRfzOYi2UKjt7mvAl7dKhgmcBYB+G9pjrsWHkD
EFJAgOsFUvi8S25guVJBmXiv1TwCjAFGr+l+lhis+k0IZZqh1sgPcys7ykuplKVAQYt0bvqcVio9
6T1zKvBJZWoO2IKTLa0RXDQIi80UMgHZYDYjs7C0bk3vyANf6W78q3LR8oZXxr7HpiZvGkBuZCu8
/K5YCBbiJ8o7KygjLHGKnzgHl4d6G1WAn4FB14fHKUI/Lh1Xlja5EvW5aBkWDxphb+nUq0TRRnpi
GobCnQH9IG6FEzXu/c5tYBae0aPjsrdRVpu4fD8XkoW9zos0wk3RySkO79FrtmPjjNV1WyF1adFT
maJC070T03Yw5uWEhWwg8KJS/RH/9XpdmCbma1ZaGIj/7fBpsu4T9CBV1anL7yUbLAvEhQ3m+qSD
Swpy/FttbXjBnt4Mru/McX+/lY3yXEwlLMN+YVM7v+qDGmHRie+ZA/e8CU+gQjPeqdN71VrZTQ8I
cP7lCgXd7cFmC8ZuyJzTF+2ucqO7aAMAFifdFifZ5J3srSi8ATTS+xEIFEewY1h7DTM+c85Jlw74
fccDnL3HQj2EiN9W/iMnt54mhEgx4rEKMMYFAQohmwCjnnp07A+dliOEebm+pRdrIQvpInEtBVCS
qjC8wQGfA3Z5FwhQocN+RofoXvPmySZ/q9wi7apmSD1Y6Fl4DCSfcNHI/1m/yGnrp2mm6hPsgj3V
jtE+acP2+hov9qQt1yg4zMBUm0zlWGP3Sl6rweObeK2fO1Qn3B5xwQ0/o+vc0+8zGSDEV3L/m8tc
rE1wmWVXlGY07+5gl8hM5eiPQYfoQZ0T6J/o6MV6C6erO0dRA7CQRd5UgudQR0WHvptZ/1gH2p2O
eTYnyvNjzM1Dnum7vqqAwqn7LpikJb1GF3Xe0gxmEp2i1Uf4XkJbrvRpQE9Brq0GXmIAaZ/Yowu0
RUcD2kZd3VNLmt296BkWUgU3j3mOMCARH7/AhnswZoIYm2+6A0qs8POjhzYBOWPzZQO2kCqYy8FU
y8HX49kB3FuW4jTZS1AZ66q7BwMKuClKZ+a0Clu0YbRkZU/oIMhCILxGo8wzzrv6TUsWXyKYUm70
XeXzHBmUEU9pDe2f7W2JViuMnTpIDc5cAkhV3gLsw1XSHICVAVDyYCGuX5OLbmrxFYJxVbWwyv06
wVdMD/CYTo/acqznnpbKMEWkWy+Y1hD4FMFE2hEpI9UFjM86dBOgvP4aXA3kYU6aONIk50Urs1id
YGWJ1pB0GEqsTvsIEdRxC7Bc0T2YWNyc3NtgABsnQGYhLQd0VrCf8Mexn7vgeslhf6Hp/ffDpmJK
xU5pNYS8GU9m95SX3LMGoL0p46a0cKMHvZhDk6ned/rPvG8x/LfRm4OGmDs5dvwzDMGMxY45P3Ea
OSk/gRDJMdTXrmdHq/+wx591gDmbhK3T+l7z39LxSVGQM7DVXURSp1HP4L1xfNRuGwBYVirxfPMU
aUdSnMvxNWBPKfaethtVOaiKcVDHHiyKP60KKG556bDY8rAxdPwddUCGX/c5xQv69xR91tUzxbRV
G4BBzdzExr7lu3zaVtldgXEYcN0h3HtUOkmv7MX0FPvnUDHL9fejj3U68AQ1GI4wAON80D6RXnE5
sJnq4mx3P6fc2JU++n8QIGjZqu9/m9oNy/Ypf7t+db6T0s8+fPEhgofpar+pTdSsTxm6q7OBrLkx
InWTUGDnN6nH+nZPs2aV1uATscrxB0APIyXbNeXOttDCGf+mSeN0WucWqurxCmiID1oKfFei7DJU
8GB7LbQfsMrpg2rHKvPc4e1+fQ0XveTMGalrpqrp5tcLexGmDmGsZkGimOhaUk6TNyPkRHsFc6ce
so4O5qoO8b4zHXD6Xhd86WYu5QrGAA2p02jXBHJrQLUiF5f3kuOZ/4J45ZYShLufFgVwgQMLp6MW
qzApnZiOe42+9DEAatWdCbzw60u6+OJYSBSbWiralQXVsJfNalwBBxCUm+2ebMy1ikBcl1yD+fOv
LE9MP8QViglpyMzzYCiuWv0e1HRNzAn9F8ahqdXtFKKthcleNdolr7Vco6DzFMhbbV9T80ysaRPV
VecYhfKTtD7m+8oDRkk/anP0RiQaJ6ogIVLUCbwp+maaQrLdkvMVWywIKcdeMwxsQIbJFTV2VTps
CjPcDPo+1TCZqaoSX3nxFb1cvBCyBLwLwXTJyEkHyDMAIhCLRW5Wsvs2VyEevFmxrt/iuq86UK5K
tOtSvLQULkQuaLNBv3juk9NkYCztvcSxa91j0reOgserhjk1bnOgFxfwZ3cVA5+yXkd443pWZ0rc
mVQLhNjFDKq+GwLTRLvh4Gle6rUop3qzI1c9fRt4OpOsXnbYYpjCwwysryjhVdmnYVaAe4tWZWbu
mnl4LNL2GJaQSNQuijSQ12cGIyoTgfJMk0a6wuI5oTrf5njd/tTu6XkucoGbFF0byi51w5vqMP0P
lUNgI/4jWNhcTqYpA3eYeTYB0zR8jtFP/r9Fn0shwobqRtSZIWBzzkA6RBm2uFEyjCybrUto8MsA
5HWIvinaVDsfDCxKXZbwaWRVl7onUWv9kh1brHY+hoUDitV+BqDJ5vyFv7EBO5m4FNwcIBzBFksD
wjk2+GY1F9IEpxAEHBwRBsxXb7xx3noNNVwrRRcOWB/x0tqR/Mjy4iNh1dbgMiqSixpl6hbF0Bcl
loiqZ9WE8Cot2cmwMq+Lk62iTasWVNB6EHh2Xtylyqdkd+dj/LbePyLFURzqtxPqEp15LgJYK0AK
t2HnqA3dFmmsYtV476SteqPa1qbk6tYcs00c1+s2TvH+mVwF/XpW0aOAM0gqcRf9/+LDhCCO6O3o
Z2rGTtUwOYFReSSUcYNc9JALEbPmLTTLjrNATakynHyEZ6NtuAVWBoLqNboH0+hYGc9puLu+3xdt
9ELk7D0XInu1BjEe8C9PId9n06vF97yVQJtcerDZCxGCD8otRkwja9mJVcOBq6i2BMqmJ+MNlSLV
XUwTLWUJLqdH/S4PSgRpZchBmoN0NW/PqmoA1Leq930VrUOqeFY9bRJ0WA7a4CWW5rCo3ACd7MeI
0BujSBgnZ/WDqfYHSvyVwpPt9T2/WDxffqVgL+O6ZJaVYtNN+lrW1VPWIalrdOYGkyiVMwWAeGiT
+2kABWw5vWr+7WDftEl7io3f1fAZG4g/FUAO6ntc3J8jch4kZQ4m7CWWTnYVBYvbakOT2PZonik3
nGCEHykLTw0BO62rt4RLNPHia3u5K4JdJeFEAhOu/5zu6Gf8OOyCPXOrm35d/0i3tRusrdX1c7gc
/i40U7CtodVFuRLCb3XlXTBmO6V5SRL1kyW+A8DuPYr5iv5QjP4ai97ZXS/Z3+t3zxaf2NY4NMXY
Y38NGroEAyZqn2/AHv4vxQiGKw2DmFKWsxPGZDZaA1bLoHISIgt4rhsvWxWMl2VbBtXGYDzpsbKv
29DVwGWql5tIfSkoEkTV45DI0Gou7yCqmRro7E2dCBpqh2ls15yzU5i8d8BH7Xy0PMimwWVCBL2k
pAsaNfGRbMw+NPar8G2XDs/XVfHy5v1ZiKCJFassjOIY9IQkjxFnaCPWduDrnLQ7U+E3NY127dRJ
YuLLdvkfmWKzqj42iTJZlJ6KMPNskG8RzdjRGMBSGIC9vjzJFor0Plk+xspodgx8zb/i6DHjIEx4
uy5i9iLf44Y/qxHUD+PcZgG8SHZqAEIXqq2XtDLIItkqBF9JtYr4pYb4OgHQvkHeG61yq0w2eik7
lnmhC49Myxa0rYTgWDDa0RTtBhj+tyGUAQUl5/qeXUSCQPvFf+6P2JBqWiU4ICxsmnqHUmd8Ltcx
gIYBUE1eTMDrvY+3sddulXd7kwMwnm95iJSVO6pODINsoi1D4hkvJ3cWHyRc6D6z9NhsQ1TO1GCl
MbRJVGDagDEBZ1rs9gxjFiypnkG06uH943YmO/DG3FlWXTuqhn+UwUe1tAolBQfphwlGQJsmTS0U
nL2J1vSMH8fsZbDu0EKybowB4C9Dkq7gTdYqTF1aguDAiF/yCmWbANR1Ic03g8oldl2mKILNCDs/
5qToAUejWocwMTDwMm5Ge/IULqFEkUhic6fHQiWrDlRJam7SU4p6MHht+vyGIyrPchn28n/xyP8o
pMjxYgSxQZkNhTQ34e+Z+rDyipsR7TDw/9KWUInJEIle0tbOOBCT0UXBqtWEKaKAp+vrN2xWi29W
yUL7J7UttFWJ/VQRGxRda9F0GiaZa9AcQEypQ/r3ugQlyTQeaSCFnL+4qoXI+TAXhxVEago8znSu
B9N9/Ui2My8C2WTAMsM+lpvYbSSX46sd+doqhVs7BVFcRC1EYghf37c3pHCY7qQ31ibZVpiC6PBE
RgXhF19Ht91L5E5f5f72A1fG8gB/j27+QmJJLjrUxS4I91XxK2tsQg3V2gzAA3F7ZN3nkExe61uA
klOeaJKuQ3/YXD/uix5iIVW4kqyZOOHxiHjEfhom4DlnDxl6+/+VkK+c3+KA06BX+2HebfCsKdZd
M77w8ea6iPnArhyoOPoc+iHPohKtWzbAqI1I83jSo+/xdzikjpm2kkDkYmuB/WfbvqzCYkWBbrbU
qLCimWow9bQX22W38VGHtmoyPGapMMGLm1kaj+0AYbzY6ARcQOEuS03YtNxrrdcme/Wb+w48QOB+
l6xTcjO/HkCLZRbUzw1eQ7KNinpjYaaTSxJxl99Qi52cFXQhotPtsTBnETMZ4IzUmSNnhKbeD199
mXgFPEIUyOPQtabcGZFyrsN93z9UmUR/LjqMxWcINojnvak1sw1CLykoeVFNgFeefECVGt3uuqrK
NlWwPaMeFmEeoy1jKpGSAQlhU8qyYLLVCLakblWgEua41UpsofqVr0vzVUGjMbelFWeZKMGA2Dzt
9Xa+27VX34zje/wYbIHY92T8tFc1cQz0LKnH/re8k/2y5UITLnCkqEm/sDEXijMliaFHKLadMg2N
dcyZe57VSoZRIZMyH+ZCSmaOU9ZNw3himGol3YDu786LYvI/Wcg/ixFuARktVIQbLCZlu4lsdTSt
lCig/y+K90eIoOMByIAyNjRob0VfoK2YXqY+X5dw2Qr/kSCo9qT6RhDq6MqxOw2g161bz7B+gKTO
abLicSG5SZeDL2Tj/qMDgp5nwH0FJHWHOadN/zwHX+1+9tQBWAXlE4yzJn93MX+ECZquaW1nER9Z
dMYDl4NUT0+StRJgUKNW3KCEuWjZaox6iWpcNhf/iBWx7xLDGIdBb9FHVv02s2eM10jU4vIN/iNA
yLbYAboVgMeI8aZkn/bHEtylTfQT0DX/Uo7+91WKUJAPMAcxnXo7BXT9i18Oe52efFPW9iTbMeNv
QfkwToqdowmGF9zlSI7W0+t1PZdJEKxCStqQlQkG+zQdLVW2MneYSY5dcpXE0hipeWGAGwGzbQEq
jbE31CCayDqv7m9zQ9YoJVuPYBkqkldqEuIeNW2B4aN3P5VlDmUSBMvQ0bYy7TpHYxIwA62PTNoF
LTHU/4e072qOG2eb/UWsAgnGW6ZJkkajLN2gbNkiwZzTr/+aqjorGZIH79m985ZdiyEINJ/QT7do
J9DzoqE6L/HS87dhvG7TwR3Ht/Ov/VtajPOBN2J3SZ8YLWeCl6JvoI4LWy40PVI3CdONfVvvGrdv
ggrmeFKe9XoFz0CP2GKCpEMz1HRMTtHU/yg5BkfhNWLATLnRYOLa9/eWlT7ayeTZtuU2s+zmSvZW
lIFrUdefbIavUwPtCTR4KFpXmPCSnHjZKgI+MDXu2tkEvhbzdc8vY6a4DpUF07JFBGwwnTauaQKS
2DDHKFbCZ9hQ/SL6V2Xej4MiqquVbURRpcJx799ZdxVG2rAcmMDnD6QEup31aT9FJx1tB71wcG+J
kXgl9M/54kGSHCOMoyRjlq0kIIQ5ZhkE+IB4pX7HoN7Sw9JTp1AQBpPz/DN9+4YcC7G4DX4v2MV/
PlOfRYPWQTf16MxXGWYZdHDquklKyvoWXz8tI4QOLEZK1TCSnBrfPNEnFAF2Ge7xTblJPQep3OqZ
6MV7QxayfAuEn9YVogir6NCw4QjC4oH6OZRSjUoBgW7a8erH4IBshxFJZTiQ6dFaGn+o7lX9AF2B
f/Mt/vgVYlDRRLVajIqFTabwR4dYaa3gl2STW1BZ/CJ5n7ZwrUFx1MYI/I+jqe5LtffJ8mgkUuPy
9XV9QchPDyTc66RNjJIttXk02RiMk2H5TW7V/tJCT2hMYUurwBGOW+bzAtf0jaLazMuz+rY1412d
Rr7JnEM7wvbT+DXrrZ84g0dg0Rlz3U9wwrv+UXEcfFDg8FTV7hC/Gj31KuuC5q8kLTBfX/iaus+t
K0P9PSnwsE+6Hw6axqZp+9oCZ2KjbC5haoQp0Nm5Ya0NjijsAHo1py7pYIYb5UbuOsTcnr9M317b
T9siBCrMhhwdimvw57Be7cS8VxXbo7UVlPzu/ELfBsefFhKQKDZLM9Vpl5zq0QavpbmcQG3trWkz
lMl+Tg2Yi09+Btu188vKDpcAS+ngTDWUu5A31ccpPdXqFUaBzy+hv3v8njtbAiK1XCu1uAdUtAq7
Kuh6mux235jdwe6Za6AdbyxO2CHlydTYzQrrtkpbDw3Mn1CH9Awd7OE99PP9IdZ9OyrCAV3NtoJV
2gBRwC71IrgfuYvabBucQOiAXUa8ONiR82aN1cUIq2vYWrspnS8ZJitoWzyQCWNlGglmDXlOfV8M
w0WF2XHWRTs1U+8qA01FG6OhKQZM0nir8vs0Tz2M3busHA+zUoV1N0LeDAGMknhTMZ+06lpLNmq9
m/krmak7sB9qg4tkjn6sRNueQYnDVP0ZZ52hjh5EGFhBr901Em1naJGnZ5AmMPKbEkqo45hfaPPi
abC/i7Jp27YYlFJSOB+BRlcghc7tMXAYZkXmBcXy2PmZqGjZOBd9V/sNd0654oQs0V0+P2O6w7cc
9VASK5zTyS2pcq/nA3CqVB5HxXb7qPHSstvlRhxmbXpvjdmpaKDcrsOkruofF6sJTKZsoaYFrYYe
k8wjfJjsA6UpAD4CJ5seOnyjO9q5JcZkHNgNQEjIhQkLdMzJZQ2ZkqnpPB6BK9XFIVWeWpiMJ1q+
Jent1PD9Qhy3zaKgGRc3HjlmyWE6mRAvxVzKMHEvNujjnFhh51zn2g3BUHvR/Db72E9gJ0cr7uLm
bKAB61LF2aqF5ZW57mO4PtCU7VJ3brKcGA64MhXXsA9G/YturQzpBifjBSxRn3QyebFG9rBUp+6o
Wg82yV1dG4IlSncthsUng0MANcH7gl3JZQZnToxrL5WyXVFoIRe8e2kjn2FCPoN8l6pcpHbso4u3
gNCRn3S4MQ/3SbXXrWtIravLwYxOPLpUyGtdaPuE7fI02ejxazW2Lo/y0FnusmxbKXj6/jcyPrfv
HqoWFJpDZIMxmhm+Q7yF3SbGvmMRWlDPDnkd2gAjMi5HtdbUTsb8lGKaHbRWHepeRcCry5Y/8Plm
0TxCr+L6SV/2dvl7doK5DBV9CqbpF7wxNvBXuLScAygKvlK24cSCwtnYcATFV3ejTfsBRuLjszG/
0qqDSOwT8LZufyx1ebHECAPpfb8Qd9Cui+zUwk/U2hFICC2d5tbpI2+P6ZgdZv1uMJYwB+29s/NN
U+q7OWFwvFdB9bqx9fJGNzhs7n9SA74BSupy+L2Z8M2z218KSFJa+jAqxwrDUgok8xMEOKyuXH24
m0aw62m2HeN7Dc4cHdqIpa2EUwWt9KkJMuW0RPFTDbUBvMWoHhCB32JAgbT1c5E/sKnDrEUZlB3k
5TLbW/qblDypqbEvRuaX8+JzGuT4N9Bl0SimcCefNacuQp9qyOGWqnkK/UGLA6xiXzBs79XorvYx
R5kIdqrxU5SdrHlHWeWBiryp0joY1eV5iE/1fAsVahzS4jib6mVGXhKosc1Gcqcx6xevC0gltG7c
wvlh1IOpmX0OGLLt3wMZDhCP8HPHhhXMs0OvzLw4QaUb7iNgq8FRPq2qbWrgjFoUs7vKTadiJrqA
uaKJSo+O2vey6Sh19Qj/HKXpePzZzagX88onieOb9M3uJpCjIfadOoFRzK2X6vYWfX2/7IcgT+uQ
oRXOihJfRMO32trnebNlcxfQuITpDCT4Gu7VhrVZ4EPSUzWc4DxQ5Y0Lc+cA8dPtbKW7JEEMh2TI
NyZ103JnX49vc3qhpD9NB8zdQX2JexCYi+ai17MtU5N9D+Rpam031MklS+iNGo+nTNssGP/S1F/M
0NASBeRm403rAFUz67mFFOfStgEv+KnUL+cFfrZF9DIzI7BadtUq2nWfGhfzsB1m42QRBb7Re7vC
uNPAA7XksNdbXgmccNXqFC9ZsWr0bYrsodXxuSoVtKDpBTMXLzEBwBXf1LUFyUZICTYyAcbvMmiQ
wkF+MW1DtVVdiBMyvbDMRtWSE38gmRttTS/z47A6QPz/td5htmXvPKuSmPubIOGPNYUgYZ412nQY
tDuZZbeFZKA/l2j38YfzccI3odYfqwhRQmrbQzYhpzm26p3KNpaabQ2YvXa2ZJ3v2kF/LCRkLpmd
ILXEtNGpaa1jBHVrhLRuD0mGqoeq3/gYLyAsgjtYJPpWk5Vcv+wlEjJ4dKHeblDVsN4l1T9lnI6C
Ee9M7cHySbZKDBuZOqwbWb3jfbDij4hLWEUIWzH8AK9X2+Ynwx0D6PJsa695hGChV64UeCizwkox
/7UK/nKfeXHi19Ip7C8JhfAThINawDwJwTImM+sAEx7RA91pe8ztHhLAxL7ZGsEww358Y4bR03iQ
in18yRKF1YUjS60mJamJbX4fc7H97BXhHPyl4hvkpd3VdN/Urmws+8sBFtYUDrBZjozEdZ6cemh1
0SHeEcRDMz7geSsjGciWEo5wrLZ9XkRxchoT0J5UJYBrsqc5FGYCsmLwNwfWJkQjqkMMC+OPQnV7
0GjWMrBCUWe+65HaTVCXKnQZBeqrnLEFE/RPywhZbjGUGO+dsIy2ofaGX2HcFUQbjweOh8D81VI3
aNDqqj/6NJi3KGtZkgbmlwRM+AFCAtzkbIDnJzzAtbg6FQ6Mc6EZmYCaaUwYTynLvRkfOfKw86D3
zTn947GFizoVWT/wtCfHAhXjAnnswn+fX+Er3AkPJlzE0V4Qj+fwHSVptq3fRxB/thjbGMEPaZ1D
kvzu5ouo30HTLji/tOzhhEtYG2Vkagl1jjzSN2lehh3cx84v8ZX+LTydcOnijORVVuUO1EqibYYY
8o7vR6SJF5nrmo5rhsl+tXeBHPF23jq7SjY1+5VQJ/wA4SoSkNMwc2WTU58ssKtYoBXMQvRzvWXp
w4j0BzjLBxQDFCTOnlC98lIQHPQagYKau51D/SZbrtQqCUzuhBCGQqx5sdSxqxJoWsWjV1r5hjXV
tl1kuf/XWEL46WIpLaGWWSFhPLYBDa2wPRW3EUaGAh1CGRF+J+Sl3ey3JTnyEkARSaiR7cRNZ+A8
qspRyZ6q6k1Ln86fim++PZ9vlUg+VRbSIrsrgFmZtq9AminnpyJpNk28wCep2/QYqj+/4le24J97
KSqnRlqtQrt6Wt4Hx5Nf1E9Cezci9fCQF++KoEihyecX3n/dTQG2krEANWjEbo7q86ifBsPwchk3
6JuvzR/bKYBUPnOnqEYYcBfVHCiJfmktUB1Z8yEk9uf3cb2uQuDyx1ICWLWsG8y6B2T0E98WrPf5
jGgFZZmh3FhKLGE5yo6iAFCqBcG10iyB+eXvAbO2lvU0dS/nn0i2eQJAFZlSKKgcOccyHb2hNANi
T35pPztQwju/kuxpBCSqU431yAySE41+MJLBN7XYKr00tpQ9kIAaFemVJo0RWtV1ttUXlrllEZvI
AbnlDS0yQhtFPBVmA3EHPWylhxlPtZzaCQUbpw1Yj3EX81ZP5iBTYbPNrovxsoPCrTGHeXTBaxJM
9ACNf9Rk/uMGiaRWHhUEE/C4K33SuFoJYQUTFvKR1N70e/gxdOg3IsYnIl2vWpiZIlUiwILBp+Rq
xr1ku4KFwAS/D+tdraImxqG6eBlRNztBV1kCR+8SkV/v0cdPEKK2ri9BmMbxxk9oGj+6QQ5LHpA2
X6PdOt7wgPmrFmt7k+JPlkfC4Yb7DsbpR59DkpC7zptRe6h1rzOkkIf5V7f849cJwV7Nak2LoSx8
nBVnB54BL6ttTkHQYC6TJkPfX4uPxQSEVGtzwiAO3kZcPuvLaUa1SCskg+5f57ve4f9jEQEiMS2U
NqaTqqfkQmvCtvYWf7hW3RKacHoFuWK6H+/IhXbrLK6xWZWvFt3NPGhVnIeA7+/mx88Q4LOpKUln
PpBjPsMzLc+Ppt5vk1q5qhMZ6/gvgc/HWgJ4Dguy6JIxFcS1JaRhum3vp230u/ZQ7dq/wsLA9gzI
A+0gnBIou8Qzjr03PraP+hW9O//U7xfq3GkXMDafeqtSs4mfnNQ6lEmFMw/fJbA5y7H2mQOfjAqS
Ss1rkf+UrPyVCC28eAF0FRbNpj3G2lFfjXtss7ppyib31DaC5W55GU0zJCWtfvCK0qInXsCzno23
KYWVa72oiqdPZJOx+3RJ7yoIp3olq6dNy9QGfREGGWhnlWSO6ifUTFHuaaDQ1kZ5oDdDHyimDRvn
/sQMDAAkkItKmyMjLIDls+3ljrpZsldnaK7GNH8k6sK8bGi3vQbCNivdZM69qW39ytkXhPnJ8Fhp
kGxEV84stnNnuTEcPdPHcYIW7Nsy7p3JvNLWTuqAuui0WknDwg3cyPKmSF+W9tUYN2WhurEJFWkc
a5YpFxEMHzDCAfs+14oec0xf2vPNEBXQk9cuHWcIWYciroJSD+qukT5uUE31MHuMWox+wVAuzPhD
iUYgzG7VDag7e4uoGwi5XkwI7FNITyVDe69Uh4ipG5odRmK9xKjuwnLvBNcMl/E2ghirbQV12m/Z
2o2MlBtqo+TbbMp8b2i3vMw9XWeBRqw9SnrHqrODqK+gmvtzbnY6CupMQ9doSm7sLnIhJu1WqeFW
1uQVU4waIfPs7uiYj5JDtcLfueMsfGHnCBpaqhNpR+fWeDVCdZt73GOZR73/RQX/L2nAPxdZlAQh
qKvqCJZtXOQ56H7xCIqsqIR66uwWD+UO4lLh+BjJCAQrIp55yPcS1qdCGBvVZFggFXs0zcG104OJ
icjz+ygB/nfM/rRCMUUmLesIMtx89M0kDyw+IPwvN+eXkT2I8H2xTK3OOsz9nEYFMY+ZeLlUmkkC
65rwdWFzG6kzR5VgLG77Ea0QytF92ZWJbGrvL2nMx1kQPiCqPaJfaljZiS1NqMC0RhuayxxqySZ5
ZujLm8WDqR1YgtIBhDFrCxrLKvSR0YlLwBUEBVfyQZNtrvCRYdGS8RpDu6e6hMvdfmhfz7882c6K
Xw7FmWujaskRtqOY1IH6sdtAhjPK/fPryM6i8JlwDNJWTsLIye4biEWjf/UrTn6fX0P2LAJsmLRr
De4gqkotfkgNbdt2l3V5mDJJQ//ryMGf37z3b+KniwUpvjjlDl5KG0xQcPHzgO3UTbnrfqTPa0U5
82TnUrJ9VAhnS8125mSIkhO6/BAJI9tRQ02nMyWnTRZI0BWZPz1ZSftIrwdmH+0yu0778pAn9c6Z
4z0HOUG3m82YJBtetT7epoQgJntEAUZipTWdjABGKIemZTt7KbRgm1yWGciWEaCEaFWpkBaw2+lv
1NjE5JLo9+fPoeyDQtff8GkXF5VV5kTM7FSitW6ZxQ4Wn7cFtJ6WblsX041Z9UHEyrBEZQxadpDl
AcmApEnQKRBSVhPJW5U9soAhNaMQX1Cws/Vyqd7VHYImjORJnlkCVFQAkmxJaZW1WITsE91DVy6c
DqZPjnRj7PGkIKlI/ZNkzyVgSs2XvNQxxHFEk/cAzSf4hcGSIJbUL77qKAm3XYAVDNvCJWcBdJmZ
vjXbe12NC8z2a3DUwFwoNMuoxdwE0z4KAu+c9VCRL309ej6/wbIMS5SDjSYlYxmaFKcuzH/kD+St
fDD3i++ENaQNvNqHdld6rW50f82vki1/TW9ltTZJXi/qwZrLoGV6NfPTDB4R16pts/wc45/gISBU
DmpWST4aEkDXBTTKsrnU5pjwE8PMDNV+19UNaJ0xN8Pzeys5SGJPEsRUXrQlwgudvDD9WjN/NVwy
pmasv/VMuKcLuFOMsVEaDe6Hwwe34qj+wHGvbSHrY2VHZsK8r81j9OTyO12PNSgOQcR9gcDfAFW6
5qYFAQyFI4M8YWTJpfVBnRKonzcuUEzREIA4tdd2Cqjc8C5t3jhO6FJkruO89VC+MEGEqZIHDtqT
Y5X7prpuumIfqaW/qJnh9ul8chQV9OI5HDXLV9rugsIRsGk3owU6owLSDX6Zc2sZt1l5f37vv0p4
/Xm9xIZ+HC95BY1ZVA6gG23GWxMO4ZHnBBBbxySO8QOlke4NimUw8Oy32iw5YhLY0gVstBde2mW0
Zs6wn+3hxdhDUEPyhCv0nXv1AjTSojYymzB+yidUwdNicdxFI4+D9YyS4bPD+w3P96q+wUZc1XHX
rF5HQVciJ0ybH9EyPKZm4fZqKnl0WY1MF/DTLFVoblQoluiLso9tPRyWyGWw5ejLyI2zUzOHyrwq
oqduPhzrGqH3jtthAvKD2l93zp7ibyftkRTtem6z+D5pSpCHXvOZuXbubLWROZDHhUEgLzDMx80d
Ibd214Izvz2/x7IbLGB0XaSWAQc9++hUiU8nM8wSNYRiqwQo/tJL/Cc9MARZgDwZI56DH3GCSyks
m8CNo1CEdlJvoFek3SnZ5UDuxmSEf4xk6e8oDegMfCwthIAKtn2sSkTq9LiETbyZ29ece+3q9wCK
4bLVd/xCe+W/lMVbqsi1Gjd/RgtLLs8sOc7vSPcpulHNno1mixaFMU/hCA1bAx4wUWdvDJD8wNKV
ZLGymFQ0TcliNiedjStKgZgFuyIdlKfrU2NrQZuHJQxVp+SW81TSD5cBkyEgtt456Bs37yVk4rH8
NtFc4yndYmwlQlMeAdtT4aAO4nfZ9n+RwZNt83rkP23z3BEawd+IHK2l9LsS7YwRHqwkuTB74yFP
ZEX7b4EQhBwT07Dv4ih/LmfHbd2A2Y6SdK2eQNvZjaosl/32kn5aQsCbyMosWlMskUcQIXP85lCg
Q3IeCL4NUT6tIQBBEbOyNGBuf1RgrVbOjd/pICN3aZBHPxVofuaTLLqWbJyYDDILpI6kxIoW6bcQ
fPW7XpKjf3sSPp5JTP7IbCaqM2r2sZ6Zj7kgcG9feQehbPB88cGX+QStidaXz9Wn5YSoK1aZymZE
mrA3BMBoQRYqV9aVDuXQGZRJN97r0b/6Qn5aUsj9rDyLYlDS+EmJ4FRnhcYj1GL9dhXKuFGvTBfe
yl4aRmEt+Wx8jy2fFhbuuKPVnDdwDsI8XnG3zv8Oe/B9D1w+gSc7JsJ1dmKmq0b3vqvmW3pY3Y9q
39qUvzSXuIhszl+D75OWTw8mxDVKZSAjQ1x7Wu1sNS/26OPaiV8dOSAbKp1Kkj2dEOIsJbeh+LOi
h0YvUg2jjPzt/BNJwIMK4EHYzKK6r1GZsA13yNIduKGbrpR+bdaNOXf6RQAp56RA7f2dE0JBg/Si
+pAGMOb24Zs4gTsMT/sdSCyhvMgje2liipcoXV5aE+pKcB5ClyJYICKD7vJFB/8dGBCHsla25K2J
+VwJjubS6BqeNTPdnP1wqARLJMglJnATiEl8sHAsVBgkNNHsU6UH94cEhopyQP2vajsfh17M45aG
WWpDsX+dBjex4sSsNlz+v0e313zl0yICZMS8z9NFxTP1o4pgIDSKfHP+qEvPgYAVhBF4ohR4DhAm
fA3FlAgFxhQ8wJVIw0MqyU2/55B9eiQBLJJmNJYomm2g4Gp3rGUPmIFTxrC9XC3aEE/C3AKwAetB
Hr2gqpV6YOXLwrw1fj1z8XQBQoyyh5RzhW8ARkjC+Qpt1JCFdE+D+EVGVJWdexFLjMJS8zXWYap5
CYORy8R2JJ+0dxPgc48j4MhoYEbPzFcAtsvLHiT/oChiLcyy0ke37dph0WbRevg5Fq65KFAcmt1W
gWWxcas0Jw5PxDbOw6WIPLOPwoju4JMFW3II5I96mLAiaKPuQPW52hkpe1GkvEJVcnXFTMfIB2Ui
E/ao8/mVNR2iVUWde+MVD8xrTKn3GJygF3q/gfej9z9MrMvWF9KdBCrHCrTKsH/76QloiDmnZke3
zDcC81U/GpeQJ92zA5dKpL7rvpx5c2J+o0Oko57VfjmS8jfkR9xJR6uXb1mjZcGiRfiPEeMNWqIR
2CGjbmPZGNzKtGhtliaYuuoxXNfNnRbOM1xInRgKvJHioNmceUXde3G01aflB6dVWMJjfCputA6G
zjPxFNRAIvRfBvWq4fdTe5d1ENObmekmpPitOo6npKbplZjuHVTYeeqTbzPNdAmrXVCuPciRnozx
EnacF46SemTwwaGM/aZufX2B38VqN4IDlbDsllRdUJsMLqOZtelplmOaFPPl5qtio9XFnqooDYZ6
cSvG97DiCZOMuDGdPKV7GTS+0xYzLNSHOY1kKCC5mmKytxQly8gAFDBcMEj91lW3TufGIYoSPoFl
AfLZ+vE83H5fWf2APzHRY9akLVOJTz6MSwswU8L5wdysNhuxj+FmbmJkIAZP6jryCJafd8lL98L/
68fYEEA/45BinhnS6iarvKyCUNV//T4aAs7XTMvGZU2OekzQwVzMr2o71Jksz5O9QwHJob07RFOp
2/CBBgtm6D1luDv/yr6vw3x6ZQKCd7O2NJaqZCgaOk/lnu36ML02w/8Jidb/1zk8EJCcFIqqaDZy
BEXztL0eRC/cXXblxvT7J8xwVA+g6gWRb/jRUSbXLNlJkSpMEQnk3DBQAI9Pave2XvLzGylbQEBZ
1PKTGG7L9rFkbaAVUImpIv/8Et93wz7elcgMNhXOrJHh1MVwvQiRcbngeEMkYfIc84mEqFNFfhqe
ZMGgJJA3hZzSTvoGPvI6iMF0P9gnWkWHvL9TK+fp/PNJEhNz3eJPdZohdYgCB0t+spYrs/rBont9
kXl5yKIJUbUWPuqkU3LAIqyuA93L9wwDhAe2g5nJbb5PfNunm+Gh5e4V9diBbC1fv9SuDMWdnnOp
/aIsNjAFHDG0ylCZXpCjUV0a0EdorWe0i8v0qZwu7fLXQMzQiBOXZkc7hdc0fZsHKzA0MP7iSXWp
Fm/PvwJJrGAKgFPRqFKtSNeOtB0xrUz9Kv5R5SeN2hdNLEO3r5phfyYApog95VC3M/Sa8Il6r1V0
7kpPsjZrjwJK8TKB4K8OVsJ6Av5ki2anlADraD3DCWJu7gu9OLBqDhOrOkw5PzVJZIFiFv/S4PAd
ZfDhnjHn0bFy30ZTwFqMiTfGrqgMP+9mv88wT0xi+0LtmZ/Dwa/QoKUfIxbeFm19EbEMvGCMR+fL
5vxr+r6E/YEEIv+44gkYfyYqqqsjTel48TUCHFsJ8iLAcSlhQuQvN9Agoh4c0VBqAgUXetMpprou
ZSnA9xyOT79FQD5zJgbqFMh52kAN+9Z1Qlpty9UNKlggW7CrXqC+L0FbWWInyu/WZe/wUavJUeXD
BVl+dPN1Z9zn6n2v9Gj5QUwox1xg/oaJBgwMKwkEB4jkN0gQ/z36/QRXcI1p5oiimDh0SsCaI6Qg
wvOvWQKIlgCIELuYjSVHOGXRX1p1Y6M7nuf/CnQd6Ok7mmnrorgZmDBTNK2TVQRCAstNVh4qU5IV
/wXlPtYQUK4r0LCaNHy3KHIgO/dV2GfFLvJSf62jmU/ZD6cNDRgj88KVddrXO/015vhYW0A0Rykh
Cz7raEsOIHQydum0j1l0OYHwSpGS6BjPW4gMRqVPLCCbYfGyrJf3nA8zztWbMbiZHwWAkzAhL2sN
yvGpi1ZzHkrv4/ef648nFlAub4d4yCl6/YZL9mRjb6LILU8lOLHuAHsl10DJzdpll7IQ6y/hyT8L
O0JLDzzapdKhD3lUb6dwJcnqHvUxmIFyC+xV64tpCfRD5MvCE+m6AgB1TTUNxnq8INJUuvniDZqf
JS6Hooif7mZlX0HD2lvu0dCX4DCV7LUjVPhHuyMkTwg0KjgISap+3ekQx1VT8JYnVjz1phJ0ljb5
AwOROovzy3GmHkcNCClhQC3nKYOYSTZcKUXidbmyM9XSndI20FvIp5ZLujOXg64tkJ65ao3IzXW4
6C417DCpcaOqmb90OiwyJ8xP2dlzBnmLkf0wzEQWeEoukWiZ284qhGJm0FUgt+jZDGIZ0e+WXUxJ
dIgr/WIYKfObGGM5SCtZryB6eHHiMZxz45HkZqh17VWfdzBfZjycUksCxN9P/KofB0/AycxSTEiV
4QCQffekPqWOh9nlGLIcaEM4nna0e4+CH264yluDKZT/4QiuKHIGZUT1N6cq2qYaELpmu+FC9+rL
dFvcrrm2uo+8KdDcJEg29mMiGRaRPrmArE3cGI4VaWupD0ouSPIpjHYON85PttOu6Qk2SVttW0Hj
0bM92dfpe4bvp20XoFWpaGWArLYW+LW9+bZcdMf8Ut1UD6qHovHe2sM4afOvBn4+LSog69ianPZ6
TI7KYG3y6HdnHvKpdhUMIWBMVnLwte+/wB8nS8DSrMdIFmd4r+iQ7AgkSkaUUTA6HvBtj4Ec7RqC
PzcsVC7Z07iDnAtIc273XP5sf8qg5vsm+j8PboiGPyodrGLk+ClryIeCEhqxE/RgXIN5lsfu+AWg
zs/DOIX8mdcTV5X6K5zfDEN0ol1IQmZS4rCVwexx+Ehhph5Vy/1aURoxIfPusyCrZtPz2GOI1kBD
mymtxir7mOnQg3L4YSbTw2iVg1tkkFeBNuUqFcXaq0Etra1Op8nLmtGbkLIxpvtqikKhNT0aDYJh
c4YjsJJEL1GzbCFVFZfmvWWbPSqTzg0vkO5AhmXuTmjiFHCE5s6VRU8pdh0csOg0N8uJVPnPOS5u
hx40PeutS6sLxZGNov8luv1/xw6zf39mwlrEHfhi4xNuX65thBil+xB1TyCJGVoGfNz/260yiICg
cZmgUTKpIFal5o4XaViav3g/epZFPV1uM7F+kf8Ol4bobJGC56RmHeWnqA3TpTp23RBoUZOAAKR4
labcYJYJ2vr9Aapyh9qiwfm4+n3K4dz6AmyW0wC/H5KR49SPLhIYqAa1YP4dR5yRyOIez3+x+qLU
CZShtiqqLbR+6UbLT9tkU4K4MlzHxPGyfty2zQgNIvXnmHMYy1zBEE7yW/+SJH+cBQFlJ0vVMLYQ
kaMNRS462MjlHLfJMBrYv7bOXT9Mu6Sh7mIphzq/H/Duzm+W7NYLgJsnabbgQw5GQdt5nR6aHahD
MmyRLSLgbE5GrVQUHAizVfdNj8mv5kJLqv+4l+8khk8pmxPZc2piXBpwHm2H27XaAyGXq3jbbJxr
Q/LxOB8TGO+V10+LEQLHn36Fy3mpoFVfBBCKcm0omoG6aM2SNO4vFYF/jsn7Mfq0WmNXrQPD7JU1
3uzG/RIu/gwVK8jGPKxFQmTjb2SHqjzExo4MHSBP+2nI8rw12j1zrd5h7dNvUDJqFXytiqtH51XN
vRY2shjvQXHcK2A6upFlHJJT816Z+LQe4yoEJ1OgltHml2bUg41/GYMtef4C/KVE/rG168/4tAze
IjzwamU5FtQMBoa71kz7rEBXxZ49TCFiiCr/0SzJvqqhAsY7SQNUkkwa73HYp/WhfpQnfA1vocyH
ccs7C2IkbUiRT641loBfMxt0X7/byApmkszKeP9ln1YeVEdByrxSbV4wZG43rv7GD+pWCeJHHgek
dNu7xpvd8vH8jr9TUM4dJAFzDLug1VzQ7KSqI6TTogRs2ojsYihCDq6hNCEhkQsF0NZkrpnSTfts
WjuremgNY2vVONsQfaRGi6hf2UcNCfrM8rNlu1hXpE+uujrdp8uh4Bz8L9NfGL8umulHFsESmM8b
BXIpQ2FeJGW7Lcf/I+1KthvHlewX8RyCM7ccNViSZ6e94bGz0pzAmeD09X3p7lNWIlXC63prLUIA
AzHHvdUGsYc3y/fXj7g61Gsn5Axeb7cSFlvxTTUZMJNALJzmu/9KAr+LqfQErA/Jan4Al6vZIcET
vC5BEJnxe5eJFmttR2C0tXC46cIiTLegit4ICxqCu+K3L2cs20rlalbG2kUdgQL8K0dAhHLOc9oc
lKAK0kAEDi0wLTzduqplhtSsmr/In0u7M+h7LBoWuShCN+yVQw+IWAqnAk1mAlehmeCMusxJtCfU
4QC6JWwaXby9bzH8VOXc02oYR1RlRre9MXaqBzQGPB4kDdVW9WvgtwonUEQiuYJMpueymUwQmRnb
CAumHUpP11XvYt3l7FDK7yZ5AONlMo9QiRo0I1ru0PGzjlHjzn5elyP4Rl+D/2cGUE6qps5lpLik
AgS5BN4j1FsIEyxGXYwUzk6z3ueZlFaGtYtbSImXbQPI2JgCErVMoBQlcMMEwlbb+YflORPGebMk
LQCFqiIG6kCvVBLbYxIF95oWjFhNMcvJLxRt+y9u0ZA1VTaIAiJwLoTVicLKpkqGU2cyTxlf8kly
FVUg5KLSnQnhfMYgq1PcDxE7Sdi/IBUq/lIlCIUv52VnMrgnOyLt1FTJYChj11vgxk6PGUYbeod5
C8YbgQwtruauqd4fn+tvkX/w/C4ZM7q6bxgmyuINMNa83P3JvMn/2qXfiPLA65do8ym+0XWZJsU2
O7VoL1bTcZ4/r6uCSAD3cLs8ripSp8NJySV3mqHrQIW9LuJyKHx2ZVz2jN6YNGcNnpN2UJmDOcnx
ebmxAxpE23ovPxQV6uB+tR1vxsfEj/zM/e9U0eazaQLAThPrDrAag+1I402j/7p+xMsh4dkRuUcs
g42wN+US0wbU77XnXvbVcVd0LgKkJQ9b5TMziV/MgNRoQUet/RXHz9rEHFa9scV2r/8Z0SddbfWZ
9UoqUiR62bITs2TfmBK3MAWhzFej69oj4AzIUozV1HU1w+ADRTVfRi1ItRzk3g99nIZFAeO8zHnl
sLTS7w1C8lvFYis1e/qoJi86Jt7y5ZkWm0JFhxfVnv4vBeAgy2R69sbCOGi+aYPFrl1Wd4vHyGs5
oY9Ic7cCSjQlJ9L+sPvciZP2cb1Fud9r2dNiIxyeJ7dTcrcjAErGiKLTTcwFkzBAv5/GrLk1bQwf
Y8mr1V4UTO+UMdZLreQuy7okjLp4T4vhMCfVPdGjH8VQ3igReLqSLVE6oJlglgOdmxRQEG2/n3L9
9ov3wLipAak9o/tcYcIKWFi+ousP17/o5ZrDmXpxtjRqlo7Jejyc+h/o5Gy6EG2MHX1e/AxMvqI8
WajMnFXN0xihFiK8E2D2mvZoEbtzZrtkHjAMqScZdsi0dAeyvldUnFEiWrat9ZE195WERDaH+0dP
rVZdO1oErvLyUsP3PfD1gloyJ4r8QjmlWD+vhhK0Cc1hALQLaYhnAlQ/bTIvs4xHfbJErFMX/fSZ
bC6IkgvazUlkspOpsGM07yLk8jL7WcS7to8OVBTpCF4xn7vTeUkyVPTX5ZsGuZPs2LXAe6524Moj
5rN1Y46yiekZTP/Qh7KWbmKQI1R2sx9E8dTFqO3s6jjruERarysLvFhWV06c/wW6VpmJuNoutz/O
pHB2b9BLNU1UeGZzUN7zXvaqiYYa0B0KQK2TBmZFA7BE7zPrZ2qYAdA3vawwHdl+bulfmbBJJzo0
ZyNJurBWN0DfnMOrNrIMY1g6gyTiJxOJ4UyD0g0mMGPgXE3WuzOTP2eNBEkT/7hugkTqyNmEKrPk
RR/gVBCROJaJitnwel2C4CB8ftxj09WY+o4BsXEPdnkfyIGx3YbXhVzu2nwrCZ8jGyTtxwyN2dPK
vvCpfS5e9Iy9R7SOMNXVO3kIGGS/3hXM1ywnDUTxnODN8anzyOI8ZybEq2riFMbLFAdGCZwtkbG6
PFZ3dk4+5kpaoysGFUEASo+jErbsYUpCwDdWb1IRsCdwPjzQIwCXMUGle8nkqS55KhKn+6tIPRON
Nclr7/6D4XeBHvF4R0PKzJnksKJaqAHjAcNR4z0CQU/D4EnWoUO0Xrp//aOLZK6adxYQtT0wkosY
mYgaaYEMaDNZar3rIi5D5p3dN2d8rDIpkf4SbGcSoLqBUKFHDckaHs0MuCdz5qXS6McLqEuxZmUz
y1cpZmvV94Y+2LEdyOBvsTJQVCBNaksAC3YfdicFDe3u7SzetEW9uG2p+zH2r6//cUEKZX8p0tnl
JKmdTYmJFGrtWNdAaXyuDuvnGHz7U2qArywaFRN9Dc5g1X3cFlUBxyZPCuZka3e0g+tnElkSzlbV
w7yUzMgHzGgCmE4BDATmzRIikHIxHjBlU7V0VdNA3PC7VqXFOFPQxCAWUYCEp4HfB5DAY+0NhDl9
V3oVuD+un+vizZ1J5HK1qZuoneqDcqJsM+Q/EkOUqV28uDMBnNHo5Epq025GYVt6mGLq07x12kSE
fSKSsh7zTONGo1T6tlmzseq1AblbLjsRGL6u39VlvT47C/foJUXHknm1Vooa3UGrGhiG031W6o4x
2r7SLzcxHFk7nXLQhafpE+tnhAS1CFbhor0/+xecWcA2wjLZayXJUiqnoixzbOory7hfGBW4NpEo
Lt5AOpaNM8b6TqQYnT5B3kPnvTyzo5blAlHCy+XfsG7NbUUxAxB3YJhRUBoD2cq2id9H6yctOt+O
38vuvervrRKMKt1zMkZP17+vSIm4N56N2B0HLI91murBsfW3Ghtm8vB5XcjlvOv78/H5xjDmmtwz
vLgqBYLmRHGnpdshhqua5zpCO8/SgfA7PldM8xJy20oiKNb1o/0Ro4NVxNR02VJUgztmqnejmVjY
DQYvtVM2oKk5yvpfkxq7lAhdwToPeEUYP8RsSxZt2qRQTl6RtyEoatwpqx1igpIYeBisP6TGGAoc
J/naQbomlbOjk0Klxio765Qb0l4xB7dbl0FKSRo2rMhMh6jAN+2UpfdsvVGDaMEgSDV+1eZROiib
4rMfc3knpTbmvCQsnEnJctIbIHrKk4XCOgZtnXQEODJmg2d3ztStrtng87HbbQZqPow1NE6lmDvD
7H9ZRmJ4E2GBPvTAawXYb2ZizM8q8hclKQDD1SivtaG3npmhCQXwxt4Hw1UDJP++AfdQUWyyYgCf
kw5uLKxeba2RLc5cJovfl+ymnJd9HvUN2LDmF5Yh6AMvDkGopauPLGnGPc0KA9MLlrmXDdW3pKoK
9AxraimmRhM7jMGnZUxbgHBNmFEcmtDGsudJVzDcmLXko11mkDYixOsljA7bCGRT3S8YEGENG+cE
mUKFWZvink11WEnZqceQILwjEKHVErgjcwHSgjwKCvNTkm0fSyZbC7DHiFimDQWTlC8nduSqOX2L
hsGrJytc+jaM5WHbydHGiIDE2dhdBDY+3ULNhViO1NdHZkyl06RyEk5Fp4O8zbqxWLKrAAQ1Sqmf
qOpfWSGDBc/qng1sNox97RQTxpmoq68MkyVzgRWUAeSpOmiRvimA6pR25Q+Jvqo0v12GsXM6VXd7
xdrWZY6FukKp0Wmf3sjS3ehW94SSgTcr0aZFXsFIJzmWUd6keQLyrhb1nDY2wjxTN7OqQnNUX24A
EWSDVMNT6hlMgAnJHaSWv2YLBaruOWoH/18Zmb/fuMX5QwZKQ2OZa7QeUVHWnmJ/3Yde3Oa2Ov0H
k5Grxbjy3Pj5crOlFVbXYVEaX3pA+7rEg0Pcjaj0BUNZvhlmm1oNp3fMaPZu5tODaIBM9Ac4lxjl
3chKswG23Vw5yvIxxZgRpj9S7U6u8mDR4t1Qsu31O1Yvh07fd8w5R1YQczJLi5w0EyBjPQv7koKd
PtMi1BOz+VixCZ+/HBlCBeyOWnPy0E31G5vAekZ6H30MDzi62BOnR60bwbrLgEOW2NJDBlI5tFLc
Srdfkj5/NJLM72pFOxUSfZ9N/TZPUca0mTOgI0FBaWrIO7N9UpmgJCs6IOeR89REgxSDSafR/NFr
T9kknHpY7fA1xeFcUdFmlJYEYVtJfoKFw6Nm82L0pp/Hltcg3h3HXWrJH5QaT0xUwL/s7f/+fPwk
O8UMc12jDgnuCOzOAMdebu7AFyeKGUViOFfECNhEacaA/+Ss6AQJoB7jHT50vQHi9ieas2H8YaoC
qReWdC2iK7KmGwpImDS+G5dYtF5kA7XWbKvtLDB6fRUjBuLmYXpofQtky9peDiKnx1CUCXAcjC3/
/5Oy3/8Dpz6mVA2dsWTFKVLBfFj6WjQG15/gn+Hp7xI49elbUPP1mTncVSTsGcxNYoYjii5psWz+
G0l/DObmqdWoVp0DIT+K3Flq3JEcewAN9iLk3wth8PmZ/hjAbbUiKaIKm1bR0+yClzCMf+WZp2Na
zqsdEMOEtsiQ/amhv0vkUsAqWzSpQEJ60gB4Te1+M082aKOZ4GOJxHCJYAuM+1FPaXFq5VstatEz
e6oxSX39O/0Z2/5+Fs7vqcWo21pRFye5bzCYD2CIFkCxXTu7aqkgaADF7HWBolOtv58lnhj6YKWi
oLtua3jJtR7oIHRQk9a9LuZC1vD7wTgPp8pKVCS5bKHCYQLs4rFJqmOt54PTWtJx6u5LAhxqawoG
s0KdSH1pe9GgmOhqOXdHmw6QgW1TnGqoCmiE3A5sZ7O6IiNIrjRZAucjPDFnPpSe2oXN8BBW6hEN
vJXVUxpiyyisAnhTUQRxoaH8+wVztiQZhhhMzVV8u7KwEI+sq0WSXwctYhp/ZToB5GgCOEonDlCL
wQ679CqqKa4n+t0b/vYX+MywzmpEj4M+3KGL4irVBxpQQNX/INGDTIDoOooKxwIv8cf0qp5ahWkr
uOJka5+AjZL4ySsY7PYg5rgpbhC0HXbSrtq21FGwukd3YvgQwfP5UoKz52O1ZovsDv9AB0LbrBBn
1Ik7piJAcJFV/fr9TA5m5OpGy6G4qjp+pArLAk3F0JI+JthgKwOr7D8XNQYtkakeR2p1gByV0NVF
FjZ/CF6y6MiciYrsek70HEdeyco7P96MYeZVbu72oBMtXNCbLy6YkDZEFBSIBHOmKjKUcYmrHphg
re5rYxcaw54AyFZwvutO+Y9JVmmoiC7JGrQYcEwLHpI+PRvacZ3Cxo5e7BLgg+Wu9Lhkt6I90MsP
SMWWq6LJqqVxsdaQ94NMgC54UsB87MyS/kaaGeA7WAFtc+Ixc3TRFvlXfu1bKOc+tVIjM1r16mm2
jzbWS0b9V2pQ0a3+WUdZbcO3FM57xrJsjFmBYCoDfUtpgti6VhwVO19d9arMz1pzaJBd4V5Egv9M
An4XzKmr3BvyAPwC+rWFTrwOe2/FkwmLKIUUNtC+FVlikUBOTVs7WdapU5SnZObU7YdcCDzLZQX9
vkrOlaZpOmepbdHTPJ/yaaulisvo2wAi6+sv4fJ7+5bDOUxZUqNhAi7VqW8Pltp5DX2tcyGS/Prh
/3Qa31I4Nwk+bWb1ei59beZrqbuSsRgPaO049V20x4ae4FQXJuV/VwjOUTaqAl52CTDc86jvSWlt
sTYKlL/aNeTsCHIYwF8Dvj7eq5XmSkm5uX6pl6OQv4/LA20lcVkyfYY66toI1nSGLRnNr5vet4Zy
b6magLziwnLgb6fl+WzrsZN6E+8ZUUgUjiimgH4g3sSjXxNXzhxAVpGd6lLfeMkAvDZjFRKLivGJ
hmDSYx+DkD9UoFQ83NaSzIuWqICgUevDwspQYsdGlyXX7uqgyU6y3Ph5nblN2fugMQ8mGZ3X5LZY
+xLKWwGGvxwhlHUrpQBDprtC3+jxPS3eYnoYTdEA74XG+O+XxxktqxssLR9q9ZTcMN/4xIcKkMrc
Ly+2v8KjloVjY3V2hQOaBGsqomvirFYHFLKmWJCv4YpqYPO1IHyfbP+6LgrPt/6Ls6iisWLFaGWb
YlR09IlHPfQrvDqI7zAt5klhEcQPfWBgHV5kI0WvgDNhJJXquFrTURbLx1odvBEIZF1lH8scQJt5
Jnh0X5HnFSOjc6bMpDpNkkjHK1g2UvSaz4ubD9Sp7cKZU0Dbaff9kvs9gFEENyw6KGfdZluK8zil
KuoY7TbBVN9W35dB9tBvGq/ALiyEj6figYZLLRItMKw6Z+dke8XHxALHSR5jv65UVxpnhKaIaEB4
OKh2CBZfr0D7pJMMN1fSFw2EZoomyvxWMVeunge1GkH5rMmjap0M62GyU6cfH9rhZLfgPcMCcG8/
zEAmE9y6INjgCXF7My8HYsKnrCQDHaAl81AP2VbeiHJKwTPlwa5QQtWSpIaBqJl5MjPFT3NQ7xKR
GJEV59GtMLOiNSnDQ626DzWN3XR6hyH0FJqERoHINNcCatxT8FMpRem2E1jbQHZT33VZ5c69Ecxa
h0ZNBpyBpt5aUXmI0+MwNYYLCtXUa5KwVvJ7wUdYTdS1D8+ZsJm1adLZGozLbLipdTsbj+BCPtTW
wZwjPyKfEahIGchEsuJXmgKJA6Y/zkXNwgvrYb/ZcB5Ly7CoRc0ST38IBk/2MYMQWhkwnDSnuwFT
I2hq0gfRNpBILTjzlkddIWkTPhftsePYHbERDvIwJghtL2wI/340zqoRMxojkAmq8O3N8wocmwXp
UxNGmtMb/7fyLnsycn3TtQIprLwUsBLKUdoL9VNg5niQrIgudcO6FNE9lXxAcFhKjGEfOViX4Vq5
cU3wBGSLuo+Y5uTKm94zXy5s2GATlknxNKXzB7tdewEg2DrNoCqJIuOjou1trx70/j2psckvpV5K
RfohCKb5ZjKATSVCGYLpxeydWQEbePaUKvcLE92RSBH5TrKUyxg8aFr1ZBzQKtwWPkDP1+XewR18
LLncTYdxUwgQmS9gb/ymIiaXUdJGL9SODiCbjccS/FoJ4MGzNDCY4kzx7VxXXq2ZnVMR4CNoD119
iPN5DhssHpL3MZO2zMDCjZy/xRWGnvL6VWAj1tzyDxuhagomhQxi2TwbzDKB4TOxYKibegylMYYi
o3ZB62dqHqXCPjRQiHhdAZrveuPHNFrh9T+wut9r8rmH2jXEri2L0FMtt0B9Hfw+A1JFH6GcIz+0
aYp2VhJcF3nRLJ4dmXu0ej+mNrUVuGV6nFiCtpoo5b1ofc4kcDFHnNu5hDHb+LZRXxvjQUcxTqOC
srHoFFxwQbpSs5QckH+SzTD6HzvAGBJ8m4uBw/cx+EypliXDKGwcw+zQ7beDvP+pDK+koa5MP+VZ
37CpF2RLIpHcazHVdqpiwKaerIhtGeB6KwWj81URWurDoN6Z9Jb0IoS2y7Hp2TnXN3IWhLdtNS9D
AT+ZYbggaXZZDQZlFP5H5J5ATtq3IxitM5B/scfrmihQfh58twLRBFDxqHSyxtyvktME8ttCfVmq
Hmsbb7LtXRf3tY565bHxwLvoNGddKq0wkYfkhiAeBYyJO/vt7bSlWFRwuoO0Er8+dDfGj770bUDz
yKCBEhYALgbGZxfOZT0q8CytpkYB4H/x1kGW0GPVtHewOOnVu/zUCYyw4K3wOLx6D6K6ModWzZi6
yTJsTy7/KhI4OxJnVFDkqqcugh0ti3qzDMc6sy1nZKhHDzFAqav73j72yttsoTnWta7OKgyTgJ59
NLxS3lXRTgWhcjpNNy2AySWCNh3y68qSXFl/xyiKSBNEN8JZqBQg6XrRAaygr4w0GHu1dTAAjtyg
L8NqMR09k3eRxIBbrSWHysKWjTTnr+3Q/KrsmgIUE7lpnwTNhOHsYsTmVNUDRd3SwtqisRPL5Y2m
akOgW/3oKnWyu67IAvvKJ1Zg2c37cb1s0EcH/XCk4I6ezUTwTQW2iM+bbEufU1A9wzXpZjjQAiN1
r1luuB2WN5rl04xfFUT9108msAh83sRIaY6zNCBWZrYjZwD1Ma1gSg2nT1s3NmZXZvHmusgLGyqI
UL5Vl0+hrEmrOlYa8W30RJGtVTugjPd7EjsknAPwVG9yL32gT8BSuC5Y8BV5IN+lRyrE0DO5tacE
Ne+7BVMUEZa6rksR3Shvaxrs+OU5nJhGXrt48BsdCPJt7swZduOk91GExCM6FRfQ0Abs7F2G29Tq
xbcw8KopvUv1dHv9WCLl5OxNpxC5wgQfPZEx86v2XR5ktxw0N5ae2vkHsECcrlkEVuNyAH2mKZzV
qLBoZpvFTE+T/rNZHsFd6yZR5pTzbaY1+yr9oUd1MDPqz6B2z0jnL5hrGjI7pEN9un7+9XxXXBmf
NRRVp8ZLhs9aysSTSt0dULOKJ3k3zE+KJgiELlesvw/OZw6sJk1fLjI9lVN7A+67oJB3c1LvynLw
SvAMZNVHgolCw35ig3AST6BRfAZR50k1smTVqFAN8n1zMH3jFG0GPwI+j7Q1vWybPF2/XYF28bi5
mLLMbGlV4mybbsjG2BbbtaEoRKu7fDTTUA1QH5oq31SVopxmYLdHa6gCtjNAJ1ZIYoCgPpP73idu
5ij7DkQIgtB5fYJ/6s631NU5nsV7CZBcmxkksyctoxuG3VoF0azt6LkgmP0HtfkWtB7/TFA6UJsp
eo/jtYcGU51arzhRNYZghdhLgJaVYNSlKXKIEhKj/nd2/Vs6Z4lQeSpYluByOz8KzT250fxiVz6A
49RZ7fqQO+N2emperqvO5UqZ+i2Ws0xtESWJwSBWHfatvTFMc4cxYa9M3ozklcWPMsBLE+VHXN9J
ku0N9uBXdet0gx1mteQUreJlmr/oo1MTsFFY/ckkY+ss43uklrsqbwRenly2JN//lzNqppl2OaBh
Ef1vCdLNVzNgsav3YBgOVuikOZg9XQ0AWYqWf+KLYuHLL+1b+vr7mYoAMarRWA2TukJHliiTkrDb
tqEoAv6HHOdvOfweYzFn9TJP8BeUPEfKIZktX2+3EkEZXr4bk79YEe3rwXi+rgyC983vNWqygfbX
+tJqM9t08YxKY71VaeNfF/MPjun7dFwGZ6H4ReaMQdV1J3/WQBpBNoWrbCVfP67VHUNxCqAZC6Re
LHJ/azqP/oNNE1XONDzvQYmB//RsAEw2aZijRj9tIPVaM0DqzO6uLCtB//nyZNOZZM6CEbNKtbHH
edfJJpT0GWCVwFZ1g32BvbwX6ajoK3JmzFKbbEzQsT0hOtup2hjao+rTRhV4WZEYzl4lRgdzSSFm
ttStVPYHOQVUVGOILu9yRPitLJyB6ms1rUleSJinZci1bEzVmgHFgr5jvy+u9UPx+gNgaVG4Ba2D
QGUErueLe+Dsuc9ymksNXR3ej5VXggb6JgsAtBR5qSsHqp/dAUFCDLX09byvuDweRYrIKuDp4i8z
kwLjGNTluxzYTmTdLZ4wmiZ7dNdtkyPiqIP9mu1E9XiRleXxpYgiKTbgraVT/pw9ZmAYOAHF0QNC
JLrIFUgSe5RAvQza5SV+9a/S/78/OM/nqdldDpRQvBagDm7QiHC1IX8QfNjVwly5YJWzQKYCrvae
4HwaVqKq9KUEDkPS7vN5k0t0l0RHadildu/T4c2WSpFKr2Wxa9LV371ITZb/i2hWe8CO6mbYgE1u
uxzEu9KqwF9+LTWcqbBddBOhKGmf5ta+GxaM1wAZF4U7v5SMndIXoWmRUMrNAyYtAokabqEt2Frp
H2ItDxO5CHr1lim9Y1WyU6TkJsECUAagjGostiqzQ8n4mY9YiMYgG239DJ44mgpsTalhqj7NtMe0
yE/D3imtvbMjHRjjhoCIWOCSVc7csQhPJa3WT9m2Xmk8Tw0LsV0BnN88jMxDjc2qFPsU1xVIJJQz
fiPWIWPLgo7KWnRjLdRjS5DpbyyZ/bw19n30i06WIDUWyeQM4dImg92ViHwWcpsWhzTqXHk8DQT0
Dljp61H0jKzg+jFFITFPK6pEiT4nHQyRnKvHYv5paI+2Aazqet8V72NTO71ZemVpb9SmEMgW2N4v
COkzxW0yQ8YFr04TNrbRtJ2tHRi5lYdBkJuKjB3PK9rqNDb7GB5GC7vn4aZ/RG8VyMwYMQKtQu1P
qKwWnrwXGdnV61+xAvzwYq9Vi8pSOJei+cmKOewjSaClAhfN84vOZDTLusAVKoPqdCsKJia3TCFn
ikAxeV7RFPjhg7Km2xLMitJ8VJjFXHT9ZzEUmwEpdw6IvdIuBfHH5WEcU9cw/KSZNnLS361oZ2R2
Z0vIenUJ5H4KQJQtUnpZjDleNXuS03s2lMeqaHcSK7ZF2Z16+jGi9AiQTncpakdpdm2XO7r1fP3R
XLz1s//F+RZggyBFSRvpRGkE8pPJjQkBJM7jdSkXn8eZFM6HlEatyXEMKYMmuaXcOVaUO3L5vkSi
hf7LU+NnorjwVbKNjJG6hKggPbLnzq9886QGQCXbJG7mra2A5gbDzNaJ+BlIJyVxC+Kivz77C+ud
nxmDOEuGZpQ66VTNqG2gSk1qwxmg1WP6QrCwKc9bGY1QFu/U5b1WRXSllzOWM/nr1ziTPwMlEku0
kN/5WNp+zFFlif0VIr97HMA+XLvg6xVluhcD3zOZnL3XljbN5ATX3nrzp7pVnXprYCtivGcH6X4d
OGtuMF8NjPM6FBF/i5SLS7ITiahahPz+tCT3mER2KnBpMumRYOjzuhZfgDxBNfvskKttObvYJioi
A1j9SFYO1bFDGTIA9FvlILlGCcK5R6xN9wA8UEEfJjvuMIfDoXZtD0vedzo4sV4Ef+dijvj9d/jK
odRlLWMd7lwLx2fpQQ1KrzukqM4CLG3AnD6g34obBUSKWA1ZDnUoyjgEtoMvHpIYDZ6OQL6q/KJp
CBytXkTId7mBcHZGzj4BArc2ax0fl6bOOuK67iiCLM/7OSH1Hp6zTetmOxGq92UneyaVt1fNzFTG
4GRHdwn6wPyRf7aY6Vj2M8gbOqf1u215Z/8Ci5EgibvoZs8Ec9ZL7aWEqcZqOozKId39bIjih4vh
/JkEzjgBJg41k1WCFmJHC+PYLCiP2EaHURDSIq3X9EfQcCaLM0RLrxZDa/USkiPd7YD/G8m+1mgO
geszOk8unzv7p1Fh3bRjToWKf4yV9OuP5KK7P/sLnF0y9Agr/Sp0tEFfZmHH1gLdl35LgXFLl181
HbwYe0zXZV4uU54J5SxSq/UW8JcgtP9Z+dZd+WiiRuR3TzAQuQ/W40PvS2FynL3J7Z/nG91NvSyk
vzLhOLxInTiDxeTGqmcJekwUAF1NwGmoFMEFiyIba7VSZ0aRGnVXAAdCOinh4Bl3VrgybpWob6Yh
AixsZhWP+n9EKy0wPxYXUqGDCdo4hqAiXjamtVPkoBANagu8msVZn0yqkmqZZ+lkGmASluRt173n
JbQIg7bSUrhTKcgPReGLxVkesONRGWHDWkAiP1oPvYs+ADX0rnkrT+VHdGt5LDBnpzymr32YhdN/
kIULngyPzmDadlF3dSudZPaENNmpSsmJi52hdeECeKQIYDt2LRygEzgzHqVBs0ejlhPYpWQbhXUw
bXK4rgxcWaJMRhAuWJxRYiahqbrghhfsaBTTRwr4EoaZRFmvBHZAFIhZnPFJltRUgf4AOxCsszCl
pwLqDSOBzTYHO/zXakG3awQVqa9y0BWra3HWpzQSFGywGYIIuHzENErVOc2uCdONmsN1riOJ9Nig
97Di/ingayoPumeE8wY78I4ZKoERaPuGAAdN5Nwul5a/7aLFmaNOn+KaTLh6eRcvzniwtuAK8ylQ
hTAJBEgXwf0LDASPoTB0fTQYBdxPm3wQFjuTtV9xKa4b+8vqZFmGaSnENPnqZ2PXUmkyAgczfDRL
UA2gG4mfpfj5upjLlvxvMXyNc5oWrbJtiDGx1VCBeirKf1yX8A/a+i2Cs6eFDbSeeEKKahJs0o03
YOsEYF9yM6YPhXZba5VPkvk51g9VcwKmI6YD0gA1Aa+LBUbwciHH/P4nnNntAYnDGHZcTyisOrn+
0pp/TbJGt0kOgAggDQ51DHx1EOLeonuuiCKky0b/WzpngsmYpG1pYHYEi5M3iQb8iUU1Ttn8sURH
E7h6FJiBJVCOOrvESiPArSsCyORDbuWvqRYHdocif6bdVmkveNmiP8YFh5pcmGpD8ccmctvgGqYO
/adIcqQGH6F/zKLs7rpKrPbpD0ti2UALN8GaaX2Va89cO8lqYiSaBtc+qYHaLBsgVzmDDLBEuQ01
gJJcF3e5kXgmj7NciqJQDIkpMWDFsCBrxPcWoAo6kJv1yp3VP49gEl6kbtcBBfu65IuP+EwwZ5hM
UrJ4sFQExeSxYdRVuweyVKG5CN6Y4EL54l1sIn9kEeRQjLYMAzbaB8VpyiFg5GVc7q8f6nJj5vtU
fM2uzJiWNTakgWi88BbwqO3SzXwsT/Gd5CMW7R2UezR3vMl/LobTvqVCYO2LFvjsH3APWRvjdlhk
KJCsNb6KsfQVvCMFvdn1k+oXk5ozOdyTrVpFTvD9UF1TP0EN5pTWLzYDa3O57ac7RaqOwOnB7P9O
V5/q4g1emTqpNQe59ViW5DhkZlgBPSwq7tvqRMyDJulenSlBo2FSQIcVHH612VsVgfBUfp6XHvhb
6IjapqORwSH1TYvoetTeKQ2YtHYNLNcEQFIxA6GbDV5ijLeKbP1KjLoB+5W+t4blVp0AcFqqFehV
XwtZhNQp0jPOUswyMnOtxb2vmKxS/Fov2Nsfyt2yxH4l2bfXr/+y5zi7fi6n1EgpY0cE75Yy0OMY
ZZi42LfbAFsKQ/agVv5UPOSXiSMK5S4axDO5XCg3NvKwZPJqqStlr1XVNu3uSNoC4+1/SLuy5bZx
bftFrOJM4pWjBsuSp9jOC8tJOuA8gfPX30V1nxMZUQt9+1QeXZUtgBsLG3tYC/SMNjRYlVkAUSKH
5iK6KS+WWV8PsBT1IXqpQRpHgyoXpfCu3va4XxXFwj+VZ1qdSkNu1GmkJ1kuHW38krciKpqrC7mw
wJ9MKUOJHz/+VCy5ky6PLP4qiQjdrz4kLmxwp9IcLSMa9Qgxy3IiHfM0XfFHDeIFmquOawv8c6ML
2q9Ey+Ic3y7GllANy1qsnzJqB5ryVQKp3m1/v3q6LtbFubsSLWzIa2ntxx5w7mtn7g1XQ6Wyse07
bRqC2+au04Nc2OPcvIhTu5zM1V7dH/T6Dj3b3yPJ/iir79Mwbqy+cEDw7RCMZdml/G2ZG9mZa0Ww
6quH7eJXcK7fpYNepDa+ph5HH5Vqe3qLLjNclqi77ewEohSYOL+9cpEDcfFAFM+NntOYnqhZuKDA
2TTqtkV5V4qJW0OLcsjZSSOPt41evzYvFsoFA9BXKuapbNA7HDNIjxZeh5lPB6miIGnMEMOZEXrK
Zoi8WpXkaPIUtpV8sGpwmVE1YO0A8lCDOaA921TFXTMUXjKJhoAEG3MOpC4CM4OV1CoLgpu9Jp5C
oD7F7JckOXWKtm3ZlzQiaHqzNrc35trZssBcYtgGQQvwOet1YdQydXm2o0o/pvHomy0iwQZ1R0UW
fPSr7n5ph3P3JStlWVUTelobDiSHueXTtFkl3KttuUtiR0RsJFoX59h9bEXgLsnoSUnlsFETzOmU
XqR2gvNz7ZtdLotz5j7TpHieYabDhCoxPlpo+jZ035cYCDJpMC+j2w+idK9obZwv11SrKtI2+rG3
it0QmT4dlq1RlQKIOjfb8S+Fi8Xxz9O4reJiUWFn3FnH6t78UALoM3yPf+R4opzojqD6NEX3s72J
N+dgwBPl7AUr5Rtxsk7RydTX+lHWnq1E32tj4uVdJFioyAp3bQ6zMc4MZE1HRftpFtkf5UBfWZkL
XOVqAvlyO7mbU66lGEO1pX5sCvWRafOGULaZqpL52bA8UfCtz/WwRVD7E7Hrxyz97AcM1YLPY2gh
3IY5LK+urbtJrbYSi4IpYn4naaWLIjQ6+sogStnRSKUdZKr82xhx7Wq8/OH652TwVHd2btj4CjbY
qZv8oCD+bBdyr6Yl+nlEei7r/3bL69avdYFIRj9N8lC12KZI3i5j4lvzx+31XB2xvVwQB0ZMqszR
qLAgPcxPKCjnXucpECSqg8qFhNxTk6DHbfIxzFZj/FrEgSbCQv4Fnpcqa9USWMh8tDar/rJZWeYW
0BvpAZJmwvqTAKT4Fhpl0eecJtjRLDf/UMwsWOnX5mbTg7x4AZ1N+yM2BJ3soo/IQdTcjXYSUVwr
vfw16pivsVlwaAUW+Ff3WDUE3ck4tEkKruhGM+6pLRJ2FgAD/9ZOmsycF+hInaghe3GueKP+E/TR
3m13XL3thsPzPTIG1KCytk6RIIlYgMIWWNn2SQNKRX0QPKnPWki3THEQtIyjmVUJHB/Jg9ZRd+DE
1N3ERwKucuY3+w2VV9Qfbi9PgB76+iEvzrPZVRUkSPGhzGE5JNUrPtx9DiDBe1kS3Rcip+CwI5mn
Kk8V2JrpuMskKVQbjKXdXo/IBgceScXsmWjYQ8Vq7yQ7C5pMpPpwde72AqB0LnqJYsmetXXPVmbI
AY2N0CBVoP5k+N38NGZbyQkggh07xI2RPcsdZCf19HGy9qPR/dmPIUrzi44CH+jEVVSzFge6qVEq
h2ZAi+HPiYqG70RmONyQ7HhKNAMLp+iLGoZoD4a6l8ES5aKvf0PNAn2BaRCN8OeAxWrZaDCjh+qM
rpb4HdvpEXS0dAwMxascnaik8Ddn75dN7hwoegv13wU2mb9K7/lgrNe8ZQOGfXf6qQZW6a+1v9u+
ei5U/H7gfxnlDgQtrIgp62VKniZQjHaDY6JpyqP7IcGyoTFeSX7yOIA8/a/1k3sTNxF+DPj2Zxpm
5g/qZl7pivxJuB3cMdJABEqnDr8Ml4PmsuTMhXL+AqgOQL/HmcJ/UKy6fhX+2g/uYFUyuHkN6fwR
ig/VCPp61a8qPRXzH/pWC3W2nbu3LjMda/KWAgysqiN5iiC3dt3Lf/0K7jAN7QACZJKQ46yrnlkT
f9TR/B3l/u2vfzWFhyT/f92cO01M6WrIRZ73GEoOoOCEguk53jDXKaXsxVg2JXM022vDXvCuvFru
+WVbl7kOglrtY6a1sC3v2ueVIbBzjFAKzT0NRCXBvwmo/rNOnc+saUUcFVkPW5AemDy8TkBkH66+
ZEDcHc1EYkaC2wCiy9yTYVrqxWjXc2XZoNUviQt1CcHHWzHo748unuif782WzMpsj+dFLa2XLE7p
UZ+4k2tkG8OtAkkcmF6PRH7tIwdRdqsNY5XCJPOB7ihoPIM/70h95RHtPW68OMm7vhEPmwiwQJc5
lFKXJQHvMuyCBAta4uN948aYbzGdfgBrfO2WrjAGvw0EmCv7vLtWDYnFZQUCOVR3kCvRAhPNpHXn
mF7nD/7stW4bIuN2t1b0ReAn8h4OhfIkZyD+wnrzAf00OhITiiD+Fh4JDmIUppd1Y2J9U1AP0Gx0
147yBB3lCgtWRBcTBF7tGbo88RzaEF2yFatgCBH80VdzxzD8pgvW3qgMnzJ5jh9bM6h+gO4BJzIQ
dUjcxlSdz57lBsupOWBPpUnyxoEEKhZdNz//t1N5hr2LaLZvzKXUUYUB1GAuqh7c+kfpTZu1Ebch
W8105I3oEhd4y7kB48IkY1kVNRY+JZTpkWMCI9eTYFGiveOgxgK1h1rUWBTzWe5MHjrbuuWp8KsQ
eQdQ1d3V9n46/INTuMLkDYw7A8PF0vpBj9t2geHRRSwd+7o/bcpN7qBPEjSLYtnzq/xrFz56vjEv
DGrQW04gG7OulCAOa9wZ+plYMnGs44IMQB/a3iS7aed8X9zFp3gRDfnr2kkphr2rOenLH8NhkJnQ
aUlXhEfnDCaXvSnQ5e1YYqx9vb0AQ/0j+4EUW+60aKZZz6wwKBVcMuee2Yv9kEEdNs/o3sQss4G1
N4AJ6q8QaEX39NzgJzS5Is+tb84hk1SUlI7k/M3hbPSxuG9/6D9pgfsNrI8uirgROLzcmDnop4p9
0Wm6ftkYAAhVty39d50SkjUQBIT9dDtpdxjkPA4omisIwB4lPIcDqIH/O8C/sMmteZJYo45lA/28
qccAPxTT5y+3z/BVkLiwwIFvRY2lpC3AdzHUDVpqvMIQQN/qjb99t/9a+E2PpAJrfoJ2wTV3YFSD
i6E3V2nZPnq8vZCrWHRhhmtYAuFU1pT5ulXQxpZBPJgvPjM2t40InMDg47duSTpj0mty7Ah0TB28
i1a5hwTzhog7Bj+LQ4znZIEoP3H9yF+sjkNa2pk2i9aIvEV3nvQdV9RKAdmtMJvetxsjXHx1o/ns
roXgA+4xUags2l0uwosMS5lsDetu1S9xdrSqe1VEIyEysf79AlIakqiQros0fMBDk50I7bw+X4Lb
H/C2uxu/hW+5Xsm5uu6j3vp527qdLKCMErk7F6NRFbNNbSxpx6iDoFx36EZIx2UfdSqiUxcthcMG
TBOqemzgXM0szhw0pU2WsAnragcyejT/Aj1D5uDBHCCFaKwRNvPH+of0PXbXEDtzy9wpiDP56eYd
U9WS4WguSpt4WQzh2r5++6MJPIMP0UzM96pVgqPdQkwsBnVxmyLr3giiGZEVDkD6hcTUtuDiSfOl
j9OQyY23mK0gCyhCED4qyw1wz3frSdZD4032IW3xrmOGpNrCTRAu5C+iR4PQIocdA2TuU9LDUUa3
gxgi5GE2LFx5ABLVSe/jx+zUhcIO7qsBwi/HOf+oi9O8SJZWlCWMMt/oIfkIypE4qP3S3Ju6PyZQ
aelCEU+G4ETwQVqvGSgdTLBp62Rr6VmQJw+3PfHqBNLFeTj//WJZE6kbw2IwMQRT0A5OUXijtPKp
n1u5AYskNKFfhg8p2lHR4jhc0eVGYXYDy/EIRuihcKK0FaxOdAI4ROlnSZ301YSiantZp2jmRQek
LejKEWHKucp2sYdaa0yd8qc/QhR8j+KwHY62m4OeCMMiq4KR3LspcmjPcjB8kUGvghhWHEavG3Yj
LjlfuRc/o88VZuQl7pvGpB7aL/Ho692BRs6Y1640V4Kb53pV/NeJOP/9wl6cZ3+lfsBWVqEs6+p+
49KvtuR036z1ge0OD3Zg/TTceYOBJCz4QRRGiKDg/GkufkOtzFaLshqgoHWUAOrz7TP02aG4iVIA
0vK+BTEOYTL5ultZBlRuTEW1zfXvF0bHLK3apV+1ii1jM49hlBrhnIr6oa8mZjCP+R8r6718YaWM
0wl9csDVmRV+mX0Y2qqAC7Z239JtRLWVB2YwEZhf96FfRrlDWbcJpfKauoghaoNcSVmhC1T1qkcW
Zhh4MvVyqx6haVu//5kNF4Vl1zO1F6vmjuxsp43RUAtOjFWTbnzU5chtmiJzVGX0WFF6dU/cRR3C
VEt8pCDcXILah/qI6uRxMAr/Nj6eq6e/H6pfG8LFCwM1bWjbl/ZRt3uf9qbp2daiOUpk052xVFOY
5JC9XxL0bfXorXKiRB7cvhmfIDNfO0YXja7Uxk/Z2G9LzNSOveFlDKUVM3OJpYIxvH+NS9tDNfJ5
nnLI9sbK97hhzgjVMdvWtYAQNjs5oVtLToaHfLTjwFK7UGXThxK3X+sljKJmbZh4tEoV4sqqYAeu
tq2jRf4/fsjP4Y62NJEB7ceoYD8s3bKV8gptr23m53LtRFR2ssq+iyXkCvR/Ux24sMwHMCO6RIcK
zphLePm30lY20coMhZXb31hw0HjKPsNKW4j5wYxu1VCiBoE6GT1MyIaJ/MUq77LmXaqFj//rt9+v
XeViGGWsckYaBGfa0xTY0LaB/tl5eknXXBk5VzH9zPW05MV2rj/pAlASiE2OE4osENM+yKl5l0K9
SnlDDtZTRumbQr5RBkanJHZNlmzBmurEFWLj5kvW50HaH2x53Oi6KphH+ZuH4K+N4MC0nFRrMUf8
KgRzdwjnwLoPvT1UdUG3LwHI4w8SEt/A0HnhGdDvFo9DX829XewLB7RN2ZIRoyf6MWLUn5BrSfVD
271p0jOjOOngryvsBJLGjaPRyVEnkTinyBU4zF20SbXrNXxg4Jh2unS3jNX32y5+dTbt8hBzsJrJ
Y8bydZdXJdz8Rx1E27XRZvgod+JARLQgDjOZTGsN3g0MBxNzzR7tXMinuh79G7DMj+X2RZmaZY49
MxLUbRdpt8jKsUoi3442GJv12FQg6Eq2CQgDqkX5uL2d15/E//VZfjbXGpQe6mIVdGEM5pJUR4Pq
vqD1RpoEb2/BTvITukO5xLSp4Jr5vHh5PXlmJTp/op3kgGhoUtmaIsA78yWQ/xFnIXjc9Mj/2Jqj
PUYB01wF0oHpQxWMd5DLDsQ10r+JoH9tKAdN4JUxK1mGe6LJKExRcW5GHMOmO+gs2qjNfmj3klod
NfMd1H7H1mjdsvnS1p1LPtAZCdICMJOltgu1Z6eeCyjXTS9Rpm5uf/XrpaRfQMEP8ZpmL49qdM6Z
a8EYJuC4bH0KeZ61Wyhy6ette6KPz+HSUkJpqqyxKbbyoOq7BiXr2wZEwRY/wavQ0WjiHErVs0uO
xT1jINdY69OmI4XNneKSP8Q9eIIIk5/fpRKGhzQMbh3Z3ICq/d0sIt9AvmWCHufcVJ5giVePKjE0
TF9Ymk7O3/Ty0qPRPDTQa0F2wnrThh24ZLXNtC9cLTTf6nlb3ks7eJNriuqOV8/VhWHOpa04UkdS
6dpZu3Ht85723U4NSp8GUnB7kdePz4Ut7g6lZVVlVoyG2qHb5dK+NkC/o9bo3s8di6D+WDegB0d/
h7wtiwdCH8f8NGrSxuwelrLxl/5lGu56zOol8ddUecPcgSCGvPrNL34f58lTMputvfpZDgLoqI1c
EIq5OWayjXurFYpSiKytf7/85JOWtlWCDq32+5K7JQbuVT9HSUU95cQjlguyPH99fxffpvLfhJIX
C+Wv2YVG0WJrGgpZySbZUdDA/xP2Z5FTcxfstFgJNUZ03kUL3kP0XqI2RjN2xfx427EEO8lnFFRj
HuZoVuDDcgxiqygkEJ8bp9FpiRZKljCVuLbC/Har/9o+PqNAaZ8146wiY64Wbp0QfyilALoIoTai
4Jv8YY/fymZBiWoUwcT6YS4tK8gEE9kApTLBoLvM6yIYEqG5JFXTAY0zzDEftGAJVllBss8e1kpI
ccfeMt3VY0d+FSXCfsvBKYYiw7YNFj1NJqrOfc6MKbWWgfz+MLrVl+4Z5AEYWz1M39ZyXO/1z9ZP
EMj8/2txZ7OWbMq6pZqqxe+2WtFqZpk2HKA+4WS54SsF2d52oCs3DFF0hejEtImsWXxqrCadWdtt
TU/mQ4FKDvPtUPep/0eS+rKCZK3ig0xb3JV0JTcFuyqxZd1WFNv67aqeSKwMqmGjtpmBL+uje252
633deLHXhJm7crfokkd24MsEmxUEVAVHZ4XcS4eSrc8/gIO8JIriVSAkPfWQMEKsGmCCasrMULC/
q2vcMsNhXTeloPIvyuTUom8fU/uLVzywe1DBBSjfu9Ex3qT+uCE/x/gfOJBojRzaFRFOldor5AgC
Tt9m1ivmoYNaVr4IFvn7A+3zXnLnI5Un3coLir2s7hukGudydBJ6mNrKm83GN0B2OtS5i8xAUFWF
WxXCKOL3UOzTL+C5Npqmz9JUSVMMKoC+5b0OQIgWe2ugpLjg362/pi+iDIHI5BpfXNxiBWJNpUET
8EnNwBYwyE6ZdSLvWWP7G95D1o2/sEElPa8BDXjHHOotNGwR9Nfo+VL/aowSLelKtvbzNnJvjVIq
p07r7VXzftW2VEBQ63W4JUewspibJOg3IA687TyibVz/frHEhGhqyiwNRTB6rMvWt9tesIu/X8af
F8UFX1VWGBD0qZLTqL5bSxxMVrEdiBUoGJW8vZYrGZzPpjhQgYqNZkEQb82VrJdTA7VM5oAJenDJ
Q/XMTpBL9K0qqKtAGV0rFVLOiDaTQxtwV4z90KnJiSRI6rMGsksiwi0BoBEOUxqDNd1UyMlpMQFq
2eRXkRRiHDS0kxLyi9HDyJ77TpSCudIO9XlnOYjJoeQjDVafnOYQIoe7ErMMPs54kqGlDYhyGP9Y
2b7nk+mQEAQoL3OzK19qUEWdKtGE6G1Utfl+4SFhuWSzLjlJ5sYwj6V9n6jfbjvSlaTb5XJtvk/Y
WMy8HSodXR9oEnYo5hdBg88OEe5Hdmd8iZxuZ6/QFpYvWSBOEAkc2ea7TgpG2gSjuDgzYFQYtuwF
whENiCk20IP1yFntE7oXk1Mdqb7RtrdXv3rp36OezfcT67PekcnO0pOaKr6EMIS1lt9hzJxMSqhq
glzRldTb573mEKhNaT9nmJc+dm+Tp7vZzn5Hl3So+PbrP9jZ30Poz9Y4NLK1hMl1hYAgOthwY1Dk
46VbPasbJqDruVIX+GyJA6Ou0jrZaOR1eE8LUPoL1R/RkxnUob38TxhuyxzsdLISmw0kxU6R/s4g
b7Iooi5o0ZnjUGewrahe9TxBimQ5SvKOkNWhlkhO+grx5uct41AmUo16jBfgN3Tr7o07a9+8dK9r
UFptgdphfCgfor04Gj7PNd7weL7fpKqbYZwjLYEOUrfVdSeBgAJ5lTNH2Uxe7JJ6U+1SL/Ly/RhM
vuKDLm4TPeYP0Wv5kAQKFHiT7/ar5BluDCIdcWOvCA/4ZmIyLHan5sa6MRbmMfz4qf6W/bGOVS9+
7mNHtt1LekhNt98LgxLBtz+f34sIAWpNsl6oCErQ3+Hoc+QkhhFkKXXUFuyOS69ApUs7mE0FYrIT
JdOpqFKHRWD7MTQnGkUFkSszuZ+chM9YxclgDJIBX1xfg9VH8ThP3hhWD5bsrHSmi42sff+8fE0z
p3sQvwpF55pvdDHLdEANdsENDEmYqJW3ibI405Q4ZQHumUbz0pUPRO1dKqJ0EgAz3+4yqpBmbWaT
HEsC3jEaLIT+NOaHuTgmEmRab98CIlzmO1/MBKyhU86SU103nh0Zb+MgvSvtsDGi3Okk3EyNDCwA
t3UTO3mVoRD+cvsn3I4cMRPwOTZN0bgnxzmCjh5U6GZfnRLzOa52idS/3zb0W4bh82vUPp+/Cx+P
Ddr3JsMdNATyT6gwYNDCk39MSOxjtHu/k8J0L2b7FXoSB3fqklV0zPEGXrNhZdBtUOLarqVNRXCj
X08z/Pe5b/OJKmOU2lL58xkMSRr07yHfmnrlKzmwrbpRnTYUzzEKvh6fPrGltC7jHHtqtAjEh3gX
z5BeDtpR5CZncocb8M03uRiaYaJnMbKPKghKhwyiL4sMvYli9jDX0rtlMvwY7P6YG8ou7+l2yiOv
p4d6qByrZZ5tQBwyY04yLIGpQysulkLZ6u4Gg3lKXjiaFv/QdeqDu9KxwQ6m5E5pPNhL6VQARMtE
U81tb9REO8c9A822VbM6V/98xuhuCQmhGME9dUvmxk/JAYLzd51DnZXR3t5mPphoIxCk9J4ZTI0j
neIXvG0y1VcjVwqyL73LXqWtqCtA9CO5sA0aqepQg5wIIUHkmQOKTOTVyMGKnojY5QUXkLr+/eJw
GrOekdHGdsTdZskVx5yNwyDVX2/v+pXq1ad75Uz/fmGmASUc3sL2uuuDtx4QPL8zbCsJh3DejxvR
BipXCOU/W+TwbSyaTo+sgZ7iaEeyws2o8RBpzUY3XzV9Txi0WaVhP5oYxQQ3HaFuIaFnK8LUYlFt
lEj3TDt3lJLsJ8m6h/57Fypds7Ol5ZRU867vZy/JZb+e3+f4sczfcFd5qUze0Daz0bPoydLkDcnI
Vs4xIL4MFKqwyKjKJmTjMaUU/xya+UmtbScyZS/rZb9sq7tiNraKhokLxVrrx25UzKiPSEg56Xgf
zMnL1IERBdxv0hMGkMqi2rfp5Daj5ctlCcLkd5ugeNm96mCH06JHiN3k0UuUfM/aAFqtTqlZXk8w
BNodaQ2ZWDtk9raOnxV06EFL208k06+byKmyOylDPe4bGKKcZda8AvxbeXayce3miwkp1hBC6Y6p
LYehrfyi1DFk5urmPq1R5NrY8jFTv+fyqW5dGepcVd65Gnpouu41o3dxe6BoaMh7j7Y/QBxLZ8XP
5s6vh29MPzTRa0e+memPGYzBncnQd1W6mY3un0yQzjjT5tzCNS7qTpDZ13MLR2xtSmi3ql/4/cHa
p2852Un1Bn1VnerCbDO9r3NAvQfAKx063i+j336l1YFogZHv2xDke7Wwy094qXDXVz6a1VJJjJ6G
oN2yPEzBOyB7U79v0JACfvdAwYAYNHHFN6cAe3i+oXaKaDKoUXICyAOfdR9volAznkG8KvgGgpDr
fPVcgIJOWojS2whBpuQFrHUPs6l/Vai+TTI5NOLkj/8Ng3itr6RqU5BgI5NrfjWIU6NXs3HRv3E3
oPHNwytDOGciello3F0jI4uqgDBprf+SPNC87tggzYF4Hg3+q2ya7Ix32m4VbxOWdW5nV21e7isZ
MLiT6mNyfiCXXrIzT+p2VZ/V/DqsXhNBUkcUbmncPaJDiTOpI2yuorJARW9olFtOY2KwXmbuogxO
Uw9BLuM1pYmK3YIr7HzjX7gRZZNZKqMOhw3lnYFsAPkW2X7+1G7WF1ytBUnqxDtdYFaQtfuNwTcm
TJY1XBonZncB1ceH2a5Nt1y0r3R4rCbDJaAeG9sXzKmC7qHxprF0GAOfIDhamTm4aWt96eQjbpO7
dJxxDcV5WIAHo5QfjeZbkvb+bf8XnTYO8CDhqekFps6PUftNoXdmn74YiCxy5QW35ONtW6JkAy/a
xWIdPNM50BUlzQ0y3038HEMVDoWhDhn+ZXHi2UXIlxpgeNjWoYh3TvS+4nmJWqnu6KjKa8vZ7LL7
MihCdMZ6UtgCMUWHTYCYPEGRpKLvvWmQUNSil3gsvMyCUJkFNk5oBAv2VWRK5cK1RK2qskI2So47
9GMhiEHHkV1CeKO0T4WNKACyR6PpxSzf0J56leXHeLs3VQ1WxweqGIIuWdE9xWt+UTlPFHtApWh0
tbd1ciPGgDTUIZNnyFw7rAQxbXyni9zr9/6WT8Edz2bUm3NZt3RZha6j+a+eGuYtLk0dMX2L4ODo
HLTl+ZINs9zgpdzU93IHKoJY8+LuDiwmIbTbN7c/sQDN9NUDLtBMl+q8btS1BrGgYSQG37FmYFpM
RDkqMsOHxxqtZSsBGmSonCrGwYLEkSSJvGONUm4EWTqHOdrSDTaFWDjSHAPEJq0D1TKfZdmBFhTX
77y8qWZsuBYluquVzYukPEOiw6fyd+hR+6q8vrgyi0DRMMuDBo3SDtjrf97ecBGQ8x0QVkqyGgF0
AmdaJZDMGW31/hq4To51P+wm33An3WFPEogViyB9UXwEtgzlL4cKQwbB+TbWDPvF14fqlFYWFnKR
4Ml2p778mkJGJzKaO5CgCe4DEUaemb8vbFnQVsjTARid36ku6Faz8+zKGOhB9U8kKtY36w1fMHjo
Kqcx0gzkn01rP5Wm21QinxaBkcHFW6WRLLma40syX9+1oMe8A5cgGi5MZ/qpuM0Pe5MLJXJFy1r/
frGLdkejpDVQnU+kJ9piUDoTYf66Mbc2jsOfRs5MZCCRE11fKuqX+bBK7emOHBgf6r+gufiErAYH
P0yhBrSwka1fDPNJVfs7MxLxfgn6Y2yDw568LospSTU86wxnCRYPSZZD4vdf12FY9bSqj6HbFE2/
foRYVd3/g0KV6JhxuBRrUDKUUiQHp0ALuuNcbGj7mAfEb/3Fh3wWWq1UydOjoDiKggVRaMR3e1Wx
LCWUKJCaeLN3FhScvQmzF+uTTsKDIPZBevxYee1BNPcryu2bHLZ0WlTE0HNOTvm2fgbZzqqaU4Xl
kexTr0BTUn6fDK60K/3hj1koRi7KAptcSwnkeSWUuLHla8UO8sHU0xAcQJvsTLIBkg8rnJ804L0n
ygUJTqjJA8+Y02VRUdOGtBQiITSVT4VgClNkggOeuBq7TsV3PTELND+W7dZm792+pgRXqcnhTNu2
uaVbA9ofIDKRFx40Rdx2Vhy9Ne/ryQ7ytrtre/bttlXRJcGPG9rdQnWVERsd+qt2VBqYJRi92N2f
z0jr+bY5QahlcuijWfY8jjPC9ghTaFpp+yPoaJi5scjbUluvt42th/wGrpocDBE2NcPQoXcmAT8S
Uf1herShjZV8TTQvm4rH29YEAZfJQU6XGG08KYjr6m43ZXEwzo1XLyJtaNE73OTyRt1SZXa94JBr
quQiNA8LRXWTwvYibfEGrXCbZfLB/bW1Ed7cXqEI2SwOYOK+pqWCXtIjIxCElqAHC9EK24SgUl15
FBPQi35qae4tKYTBdah8Qh6M4nWczYPfakgKGvdaQ0PBrxJkQiwOeFqKlpYSFAR4oQxefZrzH3mQ
heszNFGeZGySEHAEtws/05cO0yyPM/Ja+fjaJ5giY+YenYkPjSmY0BEcF4uDnc7oEr2tkeTpteJI
yIK6RL1RdT2MMKBrSdvbOylAIItDIBmBw2CDMfEoySUGKMYNy3Y6Hb4qc4Xx+e85+6KOsgh/RHvJ
BT+qneZqVSOkS76MPtShUFpDV4kSQr8DamsjugKKf8DBJ+pRsjggakicxJp1vq1GP02d5W709XD2
7cQ1utcceQzmgS30Yx52w+AlOMr/QgL2UyRmcfCU2VNcmBMCS1u66+A6plpsElmASsKFcrAkjVnR
9/V/y2G5J9mBUu9KPAZ2kER8no/kob0vwDiYedFjOxyq7OG2W4m+MIdYDRnlqRiQ0pj7/L5kLZj7
scloqcX8siBnJ0JHfnJvKoem0yrLRlpoJUsAXch2bYbS9yLyDMFZ4Yf0dEMxtTQD2jf9R9pm2xNE
YCotde4LbxDxEAhQgJ/TK5ppVmobpQJlMP1qlp3e/qbZjZMyyamEB1Jwj/EqmrKRREybAG6jK7vd
dkI1LwdbWblfySnzDZrmhPxoos3kgKfqUYEwFbxJiN7fjYrs5DbbJjJxjOGDlo8mEomqIdJdELgl
38Q/GLakQgsETwTpg6ILupQr8AW/KOPo3/b/9dffCEN40cwphq76UsL/VVmF339pFlG3iWgpHJJU
aGWZLRlnXLbPd/FHWWxUDF5JlijfowrWwqHJOKdlF2lAazCbo6BGfUvGS3X0oEsRSs/D++2dE62L
Q45Uy7TINnCzG9lXwwRJd6o6SItWo+TeNnRuAbvxjfgWfG0yQeLblbh0UGDoH1YGWHKIN8MfYmcX
PZQIF6/MWWWqSXreQ/o4f1QP7fNKimrcj8FK3IuX0ugUgQiwBMea78Yvqz6t9Ao5bDnWghiyWGUa
Cke6BK7OE37n0BAxUBImRyJZrhmFtBd1cIveK4TDikS3CpJFSKDVXv/TCBimCsznMVh8e4PmUJFf
CGJLwkUn9TipaSefq2wKqGvzQPLnk+4gHY+OyurV8G77oQAIyXogLnJNY1Ojm5nUySlOpm95ZTxp
fYvAWt4rOj2otoV+dSjd9KJbU7RKDj+gywaamKxDxgLZkrny0S897bX7tYMr2k/kTjynK/JGDkey
IkqGOMGTfQK2D1bsSjQLZbII4uer+6lpqi5jSMtSDO7zxbWqm9ICBvB0HQkJIauH5Kd4wvwqTl2Y
4T5bxFhssoqlJ02JfTpvRuVEa4YD8G/w8MIO953UeDbyue3Tk9W811q/YxO5r2W/UV/+hRte2OG/
Tl+yoR5ncqymOojb2WkbEMpQ9YEpP5IRgsgS6B0akRzD1TDnwiqH9gWp1CgzGqSrV9EMu/QW+5Gi
sUev3tG0JHjLXnXAX8b4XNmQ67qc5zC2lNKTVIGYVqUeWVKBBMIVQWkE+Rd2OLBHTRhTNUsFMj5m
+qX2PZ2Jt9CXHFkX17KeW1X7P9KuqzlunNn+IlaRBOMr0+SgZEt6YUmyzQjm/OvvgfbWaoydHey3
+2pVuQdgo9Ho7nPOoaVW72H1W4mWiR8TTN/NwJ7p2QlCRtvUHvehAuorLYNKXbKZlg7CaqYnJwbo
+818p1vJqpDpR55ptkND1UvUeg/W62PtQwvdJVBZE+zd9TrAxaJYlnARptTKztoyKVLAAIZ99jYD
LQT2IVCqmPfzKXrMj/FuqR0VI9+uqNZ3vQVwYZvFsgvbXTHW/VCU6bmGnJlRhE5V6o40Qmh0hnAc
qY5dpUteh6/Z52qQSybEf+4HAgi6Dp09M4tLwW6IPIm7kFRSqCHJUe41rdAhA8quWevqs2jhV8RK
fvckLpaRUFMVWxlBbeDPlguRnBW4T7YYbwOlTexEW0bkbv4qvoHMfXzIHo2ge4Lkmye8EgXBji/h
zZEMbVwTH7/fFpscU0tr6Vit51N4ar71GMBVd5IXHyBdcjsmfbZ8/5KiXXx4LviBaS+MUA+NznU6
Q8q4PspG9pjjytDCadfIauMXQ/HaaMYposp9USUgQM+Nu7ZEkiBhPmUYJcOlpX1YlPFg14o722bu
yYy5YK4dPdxWZiCFWRB1QOyOgyPXgweCkFM+yUERgug8qoOEFbFnCX1D2v0EuXKPubr2QyuzrdG0
r5GtbqFh/l7lBsVYGX5Arza9G4+CB/X1DPJiK7j4nJB2lMYOQWWELLF+mv2md1Jgj8Fv+ywHGOQL
8Jp/ED1Dr894XpjlAnTY1A1NoYn3WSpGdxck3oML8ZKNCmWL0CWPt7+44D7gq43jtBg0ggjQCdTs
zowZH9XWXpPlB9b+nImGZ0SL46uIQwsnybPPPUUlCCzFkY/SIUrh0ooG0Kld317c9RfH12byNUTw
7ph6aQ1/cCYtewC3PLJSXNT8hY0hFoFunBy+imjlyBtSFXddqYNhp5fvFQzp314O87hbJrggGJdx
pGljhdE7zfDkwTzapN3Uce/oOdTPR+LnduzfNnl9+O5iB7mAmHVzRet4YbCDJehBSmJ8znQ33weI
yjVQP7BKZ3krvcyzvcoTGBdklnz9MB21YkzHFGPVDXF1+fvQKJi0AsfvrG4HDQmtWRXD3orGu6pG
+jy/5oPsFRA9Tcd7qSDrsUvuc3l6b/oxgf4dSQLBD2SJxa0vwoXLWJvT3kiR+rKquIaxh/gUrhHJ
/GJVC3xZcCOYXDiaICQljzX8qx3fwnzeRK2+yRtEP13QhRMZ4gLQUnehkSQdKqYqGAubh8w8FtpL
jcB9e/MEVzpfRUylIq+qGAuK2zKINdsNJXPVTJXg0AjOJV9DbExMd6clbjSpxYtf205UNAQtimp8
6RDCR7MVEZxLpnAWJ97SeuPTsAZVswvlKTquAMUTnEtB2Obrh2FmLXFmYPNCJT6b+qqkQYIJ8moM
vRTM/7e/lCDuWHzcMUbUK+uJEcwvgZmanhlCpZDOQajLpyjWToU9/7xt8nqN+Svu8IVDmvfTbCGR
wKNy2OSnZFXuoWWGGXEhy9PVd/mFJXYeLnLdse16WW/wroygCTs95OjisywPwxP/TKdC5JBczDAt
IxqtHrl1aFVghDgoioAPTnCAeXqutFLKoRtxgDsL6mhrlHIASkjXbHpR8JHYE+RG+LO4UCG3lZ4Z
OcKftJ4CE+QT2rnzLeefkV8KXJ6vHupqGmpZi9S8mjHTAlpC09bd2k5dpf5Rk3fB0liX9cbS+Pqh
UhgquF/QQyfxKlNyN0sO/Zj+SkL4oP0tjl5Kw2+H4t98OlORiQEtD1vlQf1EizJoKgwI8tLszVLr
JyYovQx9TYbN7QVevVovLLFPe+H1VgyyhCGb2OyOtc0haZaB7B0Qc8Gtdf0Ve2GHnb4LO3JWhX2P
WxyxcfStqnUoZHEyd3Ft6Jo99o+At0Tot3ix/w8GlK7654VxLnAVyxRFc4tFMknceNl1PxIoONXo
OfYqCOZF1d+rJ/vCHJcr9bkVhkUhw1x4mHTMq0vUu/3VRBa4WJUvyGYnOsOCNm3NkW5SW1BLuR54
LxbBhSd1Jhrko1H+UtPBm+YYx2t2SjUD2VN6rPJVEh5l+UFqRNg20bfi8huDKADiaMz1/dmXOp/J
7GnO4CuGM/4Q10aFjsnFLqUf8yGln/ZGv6tOy94OwtJVWzTimBCBHLT0dXmVyn+gmXY19fna489v
cHEowNnYEinElaOTX6El+ZLRBA3A4Led5fqo2oUZviwmgfQIowVsZmMJQGVfbGZ/2Ng7xqQn626z
hj7HWxE53Suy9w343QX2r15EF/bZJ79cJo0TQhuFwRcgSZetizP4wqBM2gfV9xz9LPtXLGPwQHQM
r14UF2a5kGNnSTOAwjs92zQH4yrkrvrMAedMEUuunny7vUiRMS7ESInVVLWE+AZGPy/LMN3ebvqs
ecnKjRIJCu3XE82LlXEBRtWXXF5YgGFjZLUN2C1dgU7g1+x1rgKiTxGnhuiQfNZILr5g2Kdz2YCh
7DxuwVa071ftU7ktTtNO20xuv6/ul0NtOe134VT11ZTzYqVcFGrKqdSbHt9QWvcgnAu3wzn9iHYs
fPdB8wZ8Zf0Dj84gd0XUMoKLkcfZQ0C1iRe2ZAiZQZPkj26GeEL4OpHWxQq5+NNOYw3GcnxLNo9c
DK5Kt5jgXQHh5IfLA7IM9x90RQXbyoPsR93qqdliW1sfRDbfpOcMp9/wWcdtwJ0cRqsKZeUI6Y4n
eeX77aMiuLx4tD2gTOAZZJeXAux3qRJ/mkSMNoLAysPsMzBCKFWJ0wiSS0OLz2Mhn6pcRJsjiGuf
ReSLU2HoGLonCxbCdlGtz0zB4Ee4YBAYxP5s7tpyG8uzrWd1LZSiZTHzL3npl9t8wjAubJv6aKt6
jpg6ukrQsWHSPzBZNNpRfDNZNPUg2lEu5NAZmG1Lwlqn5K0wTkr5yxBNT4lMcElNkwCqYRZYktHp
OwVi8QlmO+fi4bb3iazwEaXSaJynWIiUVbDwNE/Bkonys+vlsovPw2UxaWJJuoZ5szPETPJ9u+0A
ip6fgFCnhwnMPVtzJe/HB6AbmtqJf/aCB5nIMbmY0kxTnao53D8dVH82ZxDIrTN2AULm4fZuCizx
8OaiUwbdZFli3Ek+CpOOhmnUhPppKMpH2W19w+F5eHMTg1llRgkHDj/6C/IYSHLsJhRXJn9IDqA3
E3a/BJ7CI5xtczISvI6QP5xIMT7ZWXqal1+3908QC3lMMxjIs1ofsX+9oTnQJvH6STRoKrphePCy
OcZ5Kxufwb58k2IPJJenaQ1ShKCOV39IEYv6Z6JlcdEC/fjcaNsF0QKYBNptM1vwTBAZ4GIFSZd5
0UrUNugUBUmCzB1s4P/t03CBIrSaadQzBAqzfkzGR6o/3f7/rzeWvmLEJ9XXRQhfqlkprQTfvvEm
rzgj3gG5Y/oL+PqAY/HlNb6OcPpP5NRcaKgmYhnIixH+yM9mBvmqceyXZHV7aYLciccL09qMG13D
588/J0GyFUToA3UnxOAILkEeKmwpdJTrCbkT20GFut0ZGl1usoHOqgRGS2EefH3zNJAsayaeoTwc
oCaybI0Zu6HKn3H4UmXrHH3x23v3N6+1P43wnTirC8N8slQE740q+SoInhrVZ7qGESiXHbSsMGOf
VX6Mf//UHhMxMAkWyTdbBruDlmZCUAedSt8e7COmpj/s+VGwzOsn+GuZ3PGyQPFfyqoWoSYju9E6
dtvV8p11Vcl2OFbu/C7yFpFB7kqWphIFUQn7qiUzoFIByLQF1676WQ386yX1tSjupT1moZROoOg6
JyCdM813qz5lU7KWyM4O3+Zcdau0WWOcY/blZhicNMNjn7TR6NbZ8rM2jcpZun7Fbmy0ENH4bsp0
U0Vp0KjddrTJWQGHDAFeGlMwT4oK9qjkV15s2jQM9EJyB0vdgl4Hi/STUPdo3p5nOhynUVv1oOOR
8MSXa+NxSesnMpdoz08bSix3iexfkiahRx9mz7Wlrwijhs/ACztZVurUYe6HqhkMEt0Y1ASnXv/Q
lIt6aJN+dGkDiP5cYaK/T90GPDNS34H6SR9rF7nbcwMKhh58gP6spk+W9W1JJK9J03XZha03Ecwe
jfFh1B5scJWOy04dim8p0Tw7BCYcjSGvKhNAiRIQKyzg84xAXAe99wU7A4FrzJm4LWrnuYIZsLso
ps4gb6mGSQDM/+roExbvkxGvoThLCSh8hh6METpGE/KdDL32uZ+R/jHk16M6JD4OttvVe7Xs/DaS
3Daa3CaT77TCdhMbBHLkbRq3dr6vtQE70PhJ/qiYS6DVL7N9bIcZqqPHKZs2unpOdDyFtcxtWzDd
G7PXdLOXFmB/ae/kBhxA00Fvcjeye9doSjeF5nBSPNO28ZJIcpYUqMWpwjiWvrK04hWj6O16KI1v
nQoKe+XQWGBDkADl6s9zNQYmxhRJsjzIEFghkeblXXY0Y2jKpfWZ1mu5aZ8X9ShHJxJ+60kYaJEN
IeB9ChWsdjbdGDAiUy/gCxbAb/aCjNiifpy2nU93S+XNx2IZ4V+zJ+npGupkR6nCg797WpDKphay
yrldTdAlXLTYXWxfi5KDXJBzLC+vczeCu3iNhMabTNVvAby3Z+KXOT2MSrqyVM0f9HOeU5fmmGq2
H4l9KObYLztAQZq4dqCKsI7M7WRJK7PTdtb4IWPAaDAeFrwbSVEERj0GUS2j3e2Z0a+Cqgk0rxJM
6o9QvMHGm8qm7+6N4byQyFPz56Yi7gAF5q6Wvb6Vv9NZgqu8mdN9VEwpsH/xBkWjDwgCFY5elkcl
X5yifSmzZgU0xRZDlE48yjuzpKscLE8ZBatwEsxq4S4L0vy+dFK6JspeVc4VvS9AxZ8O31VVcXWp
cDvrPQIAn9TdKaelg0Y1FJpPC1GhD9eAnLFzG8jz2BFOU1b4RoxpEy1yQm1LQVspT8B0LWXjQF9q
NdTtuhqpIHj9TVHpK3axy/YiHckBd+y7EPGx9ZtNHYFZlAJrtUc1wFEOQBB7sbEW3AGiq4bl/Bcm
9cKQVcruAHZ/Yycgjmg52uhaHk537swBcRk354qKiJmvDzZDKf3/b3IefRUSU8/iuYkxWl8eGWOy
9gB5SXT6EswviKpY1x9JX8bYNlwsM+rBt2Cwmyc0gMuTquVHLp9Isu+7h/+4oVx21xHdVnN0j/BI
UreMfkGRQb73s3PwGVFnqfEVhaSr7CP95c6zNBPsy2BgN/iBF3lqQhx52ESPYAlkX98lWzbQj8YH
eMzAgSt6XFz31AuL7Ka/2M+hWjoJ3zY6Z061X7zCSwN60DbQZg1KtL8d0SzWdYj9hUHuAxpGHpdW
h7xvCpRA34+H5DXc6JEz7aT3bMu6BFbuzh4NNBnCOxiU3ICn5d/k1Be/gXvxdIotS32NXJc1wpUd
06pSUfgUVc6un4wLO1xeRiU7TeUQmzs9A23iZn75lK0kkG8OP8VPbKE1LimzklbTI+PTYdkgWOaD
Q289ue2GjYG1orr51RTwYm3c8ajs4v+LZtqBECyuv+sPMRoR0D8HPeY2AsnQTuQ8Apv8eAuZxjEB
Py3eQqq87Um61mQRC+fVMPq1LH60Zeh65LaUPUsiqIp+U+K7SsQycb2IcGGDux36OsvtkcD9OrCQ
4tXoRGuyCz3TJXflhlCPFWCEoeVq8/3CKHc/WP04JaoF72A+Xx8SxtvvMRUm0YDgdX7LC0tcSFk6
JaMFW16+V4JkTZ7DJ+uVgVCyLQZuiw3yYHXDdJDbDetRx0/x1nzTt2Uw78rvt4O4yGG4YGOlkTKP
Mhxmzvv3XjUe2lJQPLn6PL9YLBdKoinUgTzGYme0Nsi6W5NVu/kHapwsVNy4GSwulJAaelOzBh6H
Bm8Rp3zr8A0V6kx3qx6td+lO8fM726M7InhCX71vL9bHBZW5InYHJkxkMtlDsqxQNPT1LvMJ3mS3
P5VoI7l4UjczIdWMjYTi+v6PJty4/weC9YIF8SMvBV4kTSJhQXGCG0/bdpvus4XKiGvCBwDG600K
7kzTu708UXTmh1/sOMsTuftcX4e2OAX5zxjYqBlmXiS81gV+z2PmpGZCjZd9tY4+aQUUkBLB1/rs
+tzwRx4wN3aFJbUTLGirssALaq94mGWV16/agipL5BveHFCKhB4Iy8Ef+vcIxZbIE3VTRQtlf79I
X2ybaBZdsKtJlYLM4ckyfgi+m8hfuBBiWNFCyxYhZAhI+hSVKwO1RdvvfH27tIENKKmGQMrou0Vr
E7oMF1tmWRlJKCFkx/sCQXvZJSvzsLiM5YsxfgkWKtpKLsKYRaIqZYithLg5xN5SAkYDCP9GDijY
4KZg3tL2mZBW7DrM/yvA8Mo2s9Y2lc7OffnLumv9eEUcbds6Srxnk+yJOwcYcJLuhm9AVBOM6wun
qa7OG1/8AC7wmHXSqomFH8CmqbJP5D0KCxB3KE+iKYrbW2zyGjY0T5ZWY97aqy9l9BCG74JvqF69
JSDVZxAD1XC+iNvHXdgoLU6l7lh3iuqU28hXUKn6WN5aQG08UWP/et3d+jLIftDF+YMqbGcT1mfM
95BZ7/bTPgQh3VO3M8FpGX7oeHg+tg+xkNvs+nX4ZZfLZvpMriK9q/Jzpf8ACbU3LtGKppKjt5E3
dkLs7vUP92WO/f1imYlZQv2BDRY0H1LkzQpmb/rVtK52RF6Zo2dul4OYHep65PkyykWeLiGhGg9l
fpbk/QCm6kwL5B7a8qQTBPO/CTRflrijP0ppmRATgYaB46FkEYAK+BPUDQ5pb3m57aSfTvjXq+PL
GpdSxE2ok7bscuiOmpsBNah2BNqrtB6yUHbM8UevLqdB9iUUFqMyXC1hujF937TdTeVDc2OY6Kqw
xwBz57n0vdDeIAVVomNV6o+5+RLX6h0m6x5rECO0w84GT/asQynE+KEZ1rG24lVBXjqIk4HbpwpR
j6wf6yUVjJz+zSP3a4lcTOkq2mm5iqaNthq/Ranb3+eaG+3mp/gEkNvZXOX3BkWlyx9WmArZmBu8
dIUZx/Viwp8/gmdsjG11zGSW8bMurwSISZ9hmKL2SPPZ+ZDfzf9d5xVIv69owPM2lpgFGEnx+cao
j8quWTMKk+YgGtS/DqW8sMNFHW1CrbVjLwzG4Ss/ybafegT0427N6Md9pXZQqIweRDsqiAI8iWM2
mpVdJyzYDbEvJ70nN6vbZ+P6pOjFyrhAE5uVIqc2dpB1+9i4ZrKRVupanDiJzjyPMC/UcpF7Vodp
/RJiNhjLwpOwcQrJl/EAFePG/iZj/HJHLpvJStWoC5AsQEtO+QDpKtof6QZkf5G8biC2ts62wzra
6E0QU0821/GbPjtGgCKQJ4nmHwSRlad5lBWD2laMn5Lvu0B2F099amLICDHBwPYRtdNTjtFpYT53
PdP42gEu8I29bUUF859+9AAug4JeuIfE9+yxZ7DIWUVXM8/m2HaTpZPm85AUj8uetcSNzVD7kt8G
jNGxfbDK9SgUQ2Sh7UZ05/HpepKoxjzjZh6m2NUXRGENtbWyC8wo8nO0N8DP5c7G3e2DIziaPIej
PKuTMlvYWp2Uno7OVEW/3bZwfW7z62jyZI15PMQ26fEQiI0RHarRB7G8r7TtcTDuZ2N01KRzarVz
jeE5TTTPUi1QbUMANivQZpSd1H6ul/fbv0m0ai4LgobQiNuUnWHGPxahMZeJ5vKul43+9Fme3NHS
8rbsgZxG2ajb5GDltH1lS1A2EuXhorVw2c4EMnoisfcxoYNjkRY8fJvbu6UIzh8PACdGV2AM6fN6
Su6JF23bwHhmeEvxA5z92lungMuokJ/Y0dTBWVLEselcjQsIr0S1yuvjDRcuyQWUrkuqilrIEDvP
dF7Le+rTEVohSekOjuawAYfuALEipfeKn/+Oj/fCOJfj1DKeMzF7zFRZ6hvGz1qS/mNeyo9v1MnU
di17mrF7flyxB+EfC1O+NULQmuBJYTLvucjxza62qjyp83PT3Jmh6QxdGySZ5kR14UqjELYt8BAe
Rt1XMS2mHmsDT47hNBs0LbPJQaCAjN4CYgofyHRfORmAm4Xe7YMgMs2FjThNhyUyYNqeCt/MZ2ci
j0kniByCO5bvCqLFU3UzmyeK9N7v602PEneouekiSpkEp9rkAgfANaSy6OdGgjkvcrKtjbeLFkyv
ibgkc8VJVBmjs4Zp2USx+aklyMaX1JbNDB550AP0v6PJb59oDcVmBqyBeErn2voxCYTJ57X759I0
fxhiRW0g0oE3xahDWyFgytTonX/HnEMX+vX+7Zj7rrw2IlwEgnN4JTT/Zpk/GYBjT6Oc5eeEjpDB
iR8nEbzyStLwmwUuoZ9LHZm1hCdhqoJdZtwmoEdpIvqR6v3bVJuuNEOUsyn/dxf9zSp3Dga1mKx0
CjOcA+KVjqFthzhe5f9m+vE3O2x/LyJLSZJRlWorO9cyZLWsD1I//c8H+jcD3BGQpdCoBnSVzgNa
LVrqKdlPFcqUt41cSyh/s8Il8FUHrihdZiD2Q3YEedMEjIPtL3e44SoAHRQUeMG2tEBiWzQZfe09
/Ztp7jo1xhxMq0OUn4t9fcS0SqE4ZFdqTnY3z3fkHdOKGHCQPaV90jCO8qC+a0NQHIQptchNufs2
lM02H6skx+nPz2AqrJ2urJ0elS7wiUAg3ssiT5q31jsQbuld8pDWjoiyQBgGuGuXVNU0pH2bnzFK
Nngo1FYv7SteL927TKAFqLiUgDwCjC8v/6BWyhbIpTWX34FvwPaQk5Gbusg/SwrpS3sHFFh7mHY2
JvTcctPcG+vmlT7Ed/aLsD4tCL18Z1ZdbKutLAytt+Bpjrx8YwYMujQ1+PiLCTAx4q8Khd7UNQTH
S2SZi04WjSF0GNnZOdU/ButD0+17hGJfb0MnS15un7Ir1+ZvO8zFJBolUlyCIOicU7D1LdaHUdxB
87XMoEh325IgqvMMBE0065pG8S17ayeTB8WoBQZY1LnlLFxUom1UdgayxLMBME8dU78eFbdXBR9H
ZIWLStJCmzxd2HnAeKGEqc2mxRACyNlv75bou3ARqJHrpVhmXPzUeu5lSG9ayTMdmrdcjdzblq5V
Zn5zAS7KqFQP5bzARd9vzYdw1YMocnCQpSlQZhPXCURuwMWTScNM3KAgphnVj956SytBsUXw//P9
1lZtIZ8DIZvzIifOrOl41ymBYMfYobjhaXxvVcXY4DyxGXl1NXiYYQzYOwFoFij40iBfzavb9gQu
x3dXG7WnVZzijBKrRegZVxPAJvYsuvVEO8eFgpxmfTbPQB6NpeoqqJS16tvthYgssL9fJCaFAZLa
KkTatfTPXRtvSSoJUizRVrG/X1iYpFHrdYauney3BWLVab42QoGNawMnlweGJx/tetO2Owt5nLrK
7rvH5lQ9NJazKG6yDeMtlAyKU7nSPDyEXfkx3+qgxwWzEORAndJy5u/9zn78b/vKBQvJKsEklADu
Ig/dyqhNr45Eaxa5PBckIjnRaVWm7Olv3ZFAcqBfX0auGm/tysszF2PegL+4GOPtXlnD2Ooc0Hsv
mTfWPsb6RHjDa1JVv30DLozI6B4pzYIMrfWXQF3c8li4KKOuCsmRV9oWw8Ee5idTdMk8prRXk309
OPN+WNEHUSXpps+pMt9lTbu0ZRzZGbCPGA1vld0AJddRF+kT3zw8MMO9ipRWLRpwmuZnff5FF8xY
09ASTd+IlsJlHqFOjTyLENjkaHKSJXJt89nInm97q8gIF2dADTjW0FTKzkWXbSr5fbEln8yte9uK
aLu4WDNHxhQ1PZYCOADkhqESpQm6bjevaHwQLtZoZbRkc4HvPoXU6TKXAFKhxvVGxHUsssP+fhHT
UtnG/BB7zhHjR9UZrpqVvrzEGwqZi9t7dg36+nWqsCQukNQZVSudvVBZAUyDPh3mIpyE4H4zcIi0
xKE/hrvhCcPzwB2MO9F0sMgzuCADCVHJAE45P8/1h1EVa6UNPdmIBBmCcJVc7NCKXI0nFZmouqr2
bYv5r/KezZ4AoDCfYnBarBg6KzrVu4E4RHTNChbJE4dYstIYC0VmZ9ofRZSdEFW36X91/8/a9IXT
WCDLMvIZj+ckem46iHgZ/4Ya5NJZPvPKCxOK0feqxR7JgCh9q4/mOvK772HQgfIFE+uA4DioBQPe
4Qmc9OZVBH4lLn6A7F4ltYk8/5MAAdgzZc0y1sa3V6VXPYmmqkXfiwskkQnFuYb11kFX60z64vTy
2dIF482CaPXZgb7YS22pbaWKGEQfEIpMpR4tNoJtE62DCyPRXMXFGOFz6afyDXy4YO7E/LQ//yAr
oImD/NXe6CKb7MD+baKMT8XFk8Qu+nqc4xwlnPHXFDSBvCWBjVmWZGttTBfsj8PshM+FP69FJEiC
qMlzgKBwECVKhmy2nlOI80CXY4GQSpNinkMXXDUiU1w8wXCQbNsJnjSUvMRG58RR4afa7E+a6Il7
rQNzeeZ48o8YNN+VzWpio5urDtThj6DkHd6ZJMKCCv64U/fNt2XbbzKvOCTfb7uQwEk/q2YXTmpS
LbPCFqBnCKA74/A9NAW0lbcza6h8cPlHovVxUhe4ANQ7A8qjpTNSv7OeksWVwJw9O7RxpN6pNtQn
3xnt7OCG6Stt1tWvrEdxDFvud66YaErwgXmyEFAjoo/e54h0DLLYdT4o3kApjtkgEb/K7XIbdoCL
NktuZmMSIbg13uzrTEkB41GW99Fgfh2DEi7F9K7tiVKM2zUAmGXB4+LTjtQu6MjefkwOKFvXbonx
DAMPmGmVCHEqIj/iIlGiDgSEvngGlirGA8IVELKr254qiHUqF3c0NZkyxWCFU5TrKlx9ZgSF+6YQ
5Esiv+DylSaK9Z4CIXZO1EdLPUhhtWmix64QFQBEG8YFmIZpnsodq4RX0KSybFS2RkEME5j4CxlI
kjWKHeKW63pQ/JvQ30l/3v4mt4vqqky4B0xWJnZrp+ge66f6DU2P+RW0xzi24Yt97KAUorhL60Tn
dmMACla9InkY17OoCinwDJ4YZDR1OuoGfsSUAfcL3LHV1o6Si76YyAyXo2RJpY+xivvcVlVnUN4g
5zyKah23GyTYUC5W2ENtWyREHtuAsxZoEK85SfcAWi/3nY50SHHZsD/jaSr/W7ZC2OovokWpW3Uf
lzhe2USc0pBcCLHcdhZRHCRcjIhbCdLmEky0vhIQD/w7Jx14SAxo9x5x50djp+7iu/Aoyi5F54CL
HEqfEGB10dqKpIfCutMiAX5H9P9zIYNqYQeldMT3Gi1HHYR+keoLtk7ke1y06HIFVTAVjQtlML2S
HvXsECqPVb9uhzulfJSg7qDVAJiGIYaGFDBUtIe0NB3VFFEZiR5aPJeINg6NLrGUEw+tTXsst+0h
AgR+xfpn7LzbwO5hXnP+bm9EuF3BJvCT6Z1U07pVUAaOcsMJi/Gui5fVrCyCzRaZ4RKWZixSTBfj
CGbWzqalN6U/M3TnBV+URYu/ptHgkgXBiykTwjll0+WjKSXgmmSQAQU6yQuqa99tf3LVAOA9IC8F
y2L/4S2DnJdWSWaOtsHILYFrDzOw+6evZfmcACqv55EnWJ7IGuewMSocTVniRaw7xiosVtUZK0Q5
scqdPPTb5xG4wXmtAX2mCREF18/jn1vLu2hTZNlQmiP8ZDwZ/YsufIhf95AvA9ytZ6gNGamBxbVF
6mTNt6HTPEqfb2+hyAjnhlpjT6k6a2h66L+itHPS9HmS7m/buJ7sfC2Eu9KktLKWYUbZbkkBndS7
VW9Wq1Qf1gV4nG+bUpl/3fC/T4mTiwtmJBEFbQT8D3xrm9ZdvveHYaOt5KP92IFuQPsUcrnrX0rQ
6uBVt/0D1Vavm1WzTbehW4lGwwQuqrEPcPGDlEQmsjbO2VmRnuqs3dISymaL4aYpSCoMEXhW5JTc
5TfRNrPMbMIAR/ekZao7FWEg2GHRgtjfLxY052k4JQamz+QG8ucxUiEnBLe+i7FdZ5LczRQ7y1oD
lE72rO/WezM58zp0O7fInNTPfTH65BowC0/bL//iYk47LEuSzFi0vB02PfpqP615i+RMA21x5uex
g1cQI7SQH1FZaoE0n1Hz+SliGroGlv7tZ3DBSE1kayzrho0cyK7qtk6ZYdiK3VdghjlnXr4SVUkE
h5fHTciWTbsxVNGCt/uzOYyOFDevkSSIsoIjxWMlcikZ0mwhGcaJa9caBt9oj0pzSHL5tZ8woY1R
mtsu9jfp6Z8fVOeCkjGh0r80+KD6Q7M3thTduMrJ/DjonMllmu3Uy4+llwSV6DEj2lEuVJVZkSdd
rIPJl1RubqgQOpi2fSgKCoJjqrO/X5yhMI/ZoBXuDiV7sqQfcycSbbgmZXXpjH8BTSSjTKFswOrx
2q/2uGykctPXe3pXHzIAeukG+mFPierWp+nVTtxqW566n9KLqMP1N9n416fkAlJXVWNdSoj9rR/d
64HmF6fecNmxmAN7K++ttbyWd+ExFhSEBFGKB06k8TJb8YAsLgFd0BhhEFHfd7bh0Sxez7OgLyD6
nFwAGhWbKlaNzc7CB4KYrokTOZFjcsHFLHWbpDEe8v12+Wi/MfUkxmGR7NVNXToMeWN7iuApJdhD
HiBhTboxYIY0O3f1Oo5+ajkozfQHW1G2i/Tz9pEX7CCPitDlMrLSGAeiHF61cfQkU17ftiCIYjwo
IpQkVKlIg8mLvvYtQ3bqKXositaZK/MUpubW6DvBY/ca+uvyEBpcNBmBFrYkdiO0frdJO5TG4Bi4
L41z9VlvHGonj9di+NffFEz+PHU8FoIM6DoUOrIgW7+fzdZr+8odNbS36ZtNm0dl7ACXbnYmOMuK
rDkNoKDr1MLR+vncJMvbQse7AmhcExxVi/IjzbU7xRJFeYFHG+zvFzFQG6IysxJknsO8WyJ9TbtH
EFEJshWRES78LLQeprzvM/QFjyRsN3JSeDMpBReWyLe4lMjMp76bGnznfIDsD6hE0h99FbmK+miW
bwI/vsaD9JtTsR9zsW9Q8o5VRcKzgFGHLx7xqgfqZkCfK/7yJM6uRCeTCzzQXdRJUuFkoiy1scyf
RiIqnAi+ET8unltktCdJwRVBUKGPNR/UUj41BOUT0Y3IoyZob0ZqMmMhta980B17DfwfaVe2Gzmu
LL9IgChR26vWWl3lvdsvQtvTrX3f9fU36L4YFzg1xYOeZwNmkSKDyczIiGyzoFvXRtOZ+8aEPBoX
8lVd7CofPfwPEawOfyIMdPn1+GaKZJVmKofYkBY9LMboT7FQJJx9kRtPIF6aC/zqeQxTrCfTz+lR
A1D8arYL6CtpuDPCpxbYU7l0dYveqaHylN0te9E3FZwIvqeiHAbSFAW4jjVtNwqBZFdi+eawrehz
bPR+NAu1t0W7iIOTfm21ZpzYLvpM+1W7ZFcd+w1EuuzQHgNodE14hty+U0QhP6+aiuAGtyHjwI4+
7ALs4WeiO5bDTJ0jp3hEm9EgZDoIzqPBYU1mqjRFu2R2RvjolOScZLJ3e1aileQApoDXblZLK55T
qHl2ETmpSrbRClEMzKD31jblgGWOZZARMxbRQPVwXagzqQ8lHexReb09H9FzgueCL01XaG2J8Ix9
JQVPwMzOH+dXI7Jrb3JluPk62B7y+//AwxecA54Kns3GmicRXjLpoT6EGtyW6jM6OALDGz7CQ+OW
8Ja9M32dFWALAfPuX0q+f0cBvDOdTmSykPrzXbwe6E80AczhU2Og08/OoCEk++Pd8Fi/pcu9WRzT
GbQc0QERRJAmFwDJDc0LNUHyo+gPq/ZsLiEabd/JWLr1JPIjExwMniWeZIMUGdBYPZeg70bDbppE
FSDRCBzERGmuFd2EGyRMIi8cHhM4Mt/eqoIzYXLhimbVS92POHrdUthDntr9EO90fd238V+3RxIc
cl6lyyobGpk9zsQMI/XspZXuWvp4e4h/KQ1/7T8OSJJGMqIxBDrGW1Z4rwITgpSmjVsHfayiG0f0
cTg4IR3e7gsZQY5q0Ik/Wl4xToIDJRiCJ4gPybCSGg1eZwKfqD59CJXVvb1kiuDu5vnh0wjZ0GLE
k4upKkwPoOzDMgkiwqs7PKfE1l77NtC0gHXxoDPfMV8hJZ1kjtkGfban+wpvz31ygmDPnSjXJPqa
PJccrsSpZhJoyK9RaSsgqOT1McvvslWyM3W1qfSgtHB4ispdRz5yYVlPsGF5Ga9oVcIYOqe/CYYz
7PfeIg/MyUDbtXfzXXdSG3sRRmuiQdmOuIi1S6UkiqZj0EGqHXlUN3OWuGgrEnx20cbigGUhsF4e
VdBjCjTYqlriJvn32xtLNAIHLNmwyJGa4riX4aluX4kuOOui/89FJXLVqXneIfpaLerUmu5QKxMk
Wf6lJvg3nPD6W+tS6gVdWWnJNsluhJrygTngSF70PD+EpZ2+SPdSkG6KAUoc/xFeLA5eVHPsKn0B
Mud42LUJowzd/5dPRHkyeG60RJprHP1IW4Kw0TZ1uvi3hxC8HSnPBNelOJtKCUs4OS00dDugS+GY
B2pbATLzZ5F67e3jQ2Uuj5vKi2qa0C6Ha7HiVGoZRPTZVEU1n9t7j8pckLF02ZDqCvZ2D2JGSzap
TgTXsiCRQ2X2Ey5woFKtNUtiBN3dL+nEKL+xO6U2c7FDnO9aO3jFCvXmri6eaWmEGKaJBjeu/DdY
sL0mYQ396OKRJoZTgo3eSKpgS4hG4T6RXhBl1dgoEZpM2umsKvARVkWdYtdLNBeT4b6RvihSHloV
e5P2hUMO/ak+ZQHaIZ0EVuJ4M4EWiPuscEtH207vQh2dq3H4xfjcB7TSODHnpMQegRdo/R3lhDjz
h7f6hBfiQf7WbKdtOXsJwdvAEb+Gr+7Qi9E5fC9WqBhYZQ70nUB9t/ZaXm4EJ1v0HTmAD0dFhjo8
JsgMNIvWMTbdsdIdxpeA+pM7ovi2Bn+YHbqYGYf7lYReQ8lqs3Or3BGr9vv0T4T7FFSy/j4HXBSZ
q71iViwkireTZyWoA0Wedte+snf27KGR6DXfRY+NINa7Hu5cDMsBvt4WSjEroHuxhobmvkKKDUVE
adcfxYLYgo/H1/EqNOX0ndGjftC/tFN4XyrRWdcECTDBEeDLeKBYR91oQe5I1jUnhs9I3VluXVrQ
3E82rdnYkvFH2devNeTreEo+aCjIY9/3o+QjeHPU5FfdE1GanYHHPzIJF8Nw4JLXSTPUE/b+5MCR
D6Ku0zNzzmEZ0RbSGqYjOGuC48xX7wzdDFeYrbF6s/QBdnEQA8ss0MsgBv8dRj2+/iAY8eo7+mKG
HIBIdJlCeNmz4DfZwN1tmJ/m92iXfR4BcIcGtw7U6gGVhLOos0Y0WQ5YSlXP1rHAZGkauktHQeMR
0RFF258DkbQgJO4WzE7tdrP2o6eVnWVPt5eQ/cxbe4RDkdXs464Yc4jjDrtSMTZWKflRZdm9mQri
uOvBwsXH4pDDqozVKOSCpZtU34yc8dF6TX3L6b0FhrRO9EH3YglewWfia3Xpuq7hqHdAyewwm6td
r6MgCBJ8Jb5EJ6eaVq95AaEo6cfcz26qDHaTWf9xFC4eiUhqGpaK7dZHnbvKxC9msHbWQRD2CA4U
X5mLSbwYeQ1kwnsV0vahHZe/Ggvlh8yOqAB4RZ+G/f0ieAzrNQRjZkDKH20Juay5Yd0KIFD0bTh8
GIiV1mSqkRRun5R8/Snp+77WRCZloiiOlyXr1c7MuxU5lqm1zUC+hyWjm3mEOJAkR1KTJRULqEDS
d/lQ72JPpKYpOMM6hxPdYKS0CVNkE/PWLlJo6faDvaSpM+bzy224EH0zDi7iKZzHYYGjcyfVNo30
bZ2LGAqib8bBRGuWYwECGLv0DTtrfnaqEWih4OYQDMLX1hIwoxRFxT5fwtEOu3Y7SpU/C6mK1x+W
X5jHF9easVa7yfy8gie4jOeuBXETd3aaLcv2lUfrj3ohLwbkcKKYU1rJRYly/oQB0926BkU7erd3
gWj1uMBiJlIREriqntfmKZ1eYlVzBkh73x7kel7jYiocPmi11JuMuAe3a5BYA8VrnOiN9KDU9TbE
g0ebwA8pe7TO2lkUXIsmyP5+AU2l0TZtt2KCBIKqzKmuDVMnnUU3oiD05MtkkBgu44m9EjDD++KH
9m15UV6sfXOs98tHK52l+8gBRf8kHdA2e3t1BQeZL5cVTQJFvBz3iRlDqZXO24hYoniQ7bUbsYXB
gYUSrjWkcBBZs/hTPeTl56djOlOw0NqLgsHrAgYX+4UDDn2W5KJIMdxvB1HYPXUO2SuaW/dO7DM7
Awm0VjiVnSu3/2l9z+/bex3Frf/6Q/i6mlSkYSOXeNRTqFlEe+UZSeEo2dH8Lof9XrzJTVvCHjbZ
Bg7t+Y3MTpVEjv7OLNQeDbHwkuBj89U2yaQL+mdwDf7WkdZxWpGpYQ/F0Yv35Vv5LEoLioI9vsbW
1lLTdSGeiazYrumnFB+A1X+7s7mBunPxiLx04gufICz5c2PL8YW1PNHXvtRxP6Xb6YV6M+rc8ofs
YwN4IokQwa3L19XWULekvAXSTmsB/8LxPtfGg5q/zIr2386qyaGRaSjzJIU4q8R4psVrbMmCk8pO
xq1VY1O9gDudjiOaSvDO/u0slMFNC7rNYoda0dfhAhWLyFYed0iqLVaBDqfS08gukwyocMPiNHuI
NXCTLRiIabWtp/91FTk0igzVilUL10lR/WyUU6URwSqKwkCTAyBVnfCYGivoC4dHWD1vUvMp7f+i
8YeO6Ybkm2nFblm+mvVTD69zE36KUnwkyGYn2tuobXK0GejdRrJEh1Fw/Pn6HMTWC5I1mHkGrnml
0FNbi0TPBBcmX59TQ2p1IFxDwAcuLljdcAbsimy3RINwsU04x31Zr7guFXmC/6Lpm4Q6cyoFt69G
wa3MV9TkxkynCNahZ705G9Hsd5mykRr0omrnITMhSEK92wOK5sUFOgroMiSV8Hxg3ZNEOyUTxBHH
7/9tEPYjLs54n4/zqiu4lKD/dxqkndGstt4OgrUTTYVDEihvrnrYYir6eirpqZv3iQh3RXGhxaFI
YraRlOo4Zr1bb9eDujHCfUqcsbDpY7It75Cy3klu817NB6m0s/fb63idL/cVZvDltqLJc00C8x+3
u+qvW+u1m52n1LpfX3t4bFe+jqYkR7cZl4xMR2u6x1kfB7dovElYhyVsrjeQmy+/9Xq0TFGKr8qU
O+LBGx9Zb3vn142j3UPP0+6D/JgGimzrd7fXQTC0xtflYCtbDB1DFRosXrOr/6ofoxp+B8p2+phc
zYHD+X2r+ENv/4EJjyJbikUNQ1dUU+ZwtlWXOUz1CDhQ5fYwFX5a/JHm3dcQvKRMBM3qEf8dD4B1
BB8waGTRo/16hHQxBLssLw6krpFB7TvWt+rl28rrXVa0jU8DvPVOxj2cYjbxs+hdc53ydTEoB6Fl
HObLKsX/r3ZRJY7yg2ntsQzF+CKz75bbcyBvhGWDq8BwMTD3ZJSKSLFSHW2dLAQdt2EQg6lfBdId
67lIN6gwiYsw11/fF4NywFoiCC3nNWIOGZPHXL/60FW+qwH1YYsT2yDECAtqbAH/cSAvhuRgdqG9
BS1GuPyxN8/qxk7zDLU024CQTvombK26GlBdjMbBbbn0mtEYWNUkmQI8ObwyUzcNxVuDwv9LA8s0
cotVckoQyGkqyklep9NfDM8hsZZU6zJVgEJGuWYGuyDuDt1bTt718GWEkaIMSd/12VzdUNpntUvj
74n6DBdsW4BFbPfcWnUutqMadC9ikjA7EP1X+qT5yQ4tLYdBseNND6s1UUQl2s0cAk2dmk5Ni/G6
6FRFP+voqYEd9u1JXY3avhb3M9q8wIcp1MOwLYByyOTttCq2qTJubw9xvZh3MQaHQbJZK+1ohgkE
JFjLYuo/6U+Te6jc7CRqgBaOxUFPOstxiMPIHqHMsKVzGmfchDAyafwyEOHN1RjuYmIc3ES9IcVW
heenORqO1j+aoeEWpHCzMHGL9j7XY1+wlFdv4osROawZtEWKFyYdwTrKy+/wS0cKOPWzZ1bgoH42
2P1dhtY8EZfkOtf6YmAOccxELqo1AcgZj4tT3E0BBAFKXP171AlAt14gFYn2QJFzBdvhN07cp+7Q
xe7sR2u2FhKjHkHOKYql6LJ0u+4QN8Qm6NqnVu6PRr0RLLLgnPMqNHlY0GSmkA3qP2a/h/HzCOtn
6xieiJd6lisywmXweWuSHKy0cr7KS4/hppg4plR7dTI51vQtI0UgmNkVl5bLmOaTAHmxnjFF22ho
pBCksaKdqXSOQdBWtqJWmxPfrArY5GUBUWV3pkIWj2BVeaUaRSmsudXAh5529VbxEtRPo20HIXIN
aidiaSTBqvKqNXW4GFMHT7hzbAUE6utyGvoLRL4WYTXr+lPh62zw2jRFtsZ5VCW/LyjD11CWmbZN
85w9s/bj1euDot+X2V5KbdOwzYc/0sy4GJ+DISimFYVeYaqSKTnykBxCs/dQr/mTps6LYTjsSdDf
EUK5FZyM6FjqJx2ykhFyjqm666vFvb1TRV+PgxvI55eTYZmgX8WRR+UtMUp7CTNb70Vh/vV8ysW0
2E+5OBPtQCeiKbhlWcG4dJuj1gSU7HXY2h/HFKW10YOB+B5ZUxQgitUlhicTL/sj3dOLn8FFOWuV
StFUIlCf5E1o/WUkmeCm/4StGzijcjiTx7UhN8T4HaeqPuSoweCttn21zfv9lO2jbI+6kelSWBvn
uz7Onaq4x4ZN3xBamR9Mq0HaRr4ieuIJQF7lwhwqR5JVsuPDgvYG/oPFm4JGHuIgG+Jp3rxj/Tzj
z0KBPTB+gahLQhQy8FIiBl1jiMRhA8y+9q1ANne0O7eAvRtEkG3haIKdzRML085odTLgImUBSrSH
VxHTKViDBGxqHS+G5lU6k/8YgVEuKlLmWW+VFpuL8dOmt3Cb7ynalvMNqoNB9nr77F7vfPnaypTD
o6imIczAEBZBuTHfAoERhMXuR/lLgv9ijHfK7OQP3Sk7hY4oNS+Ij3gBkmGtQyWSJYw5PSrGaMd0
2um0he7u6IbG0+2Jij4lB1KgpdZNBWk0eJ6/mnniRMPkydJxzUQUHRFGUQ6jxjqX+4xgRXs3egjv
W5R4o10TrIcSTp36VjnNv/IH9QfSMD8tVxYcUNE0OWSqkA6VlBy4UUfMCWonYV0VsBvHUOQLKooy
KQdRqdLkTVnhikGTOCvFBkMPOFqd5cDM13Jn2Gl/3f6G7D/eAEXKgc9oFEOlkwx357A4I/lYqLTJ
YxiVqedi/WnInWA8UW6EZxvSvq+IrgDtFEjkQKUZliwp8ofg/b5D0RjpvDnaxvfRY34UxfACnOUp
iGHSgW/YYXHzbbQZjua2gGJfuhN2wAqerTzvsC5rXTUJsj+/3+udXezyU+wmSFfmd6qX+MP7H9Hk
vhCHd1xFKn0c5hjhgpwmtqaDdRjSze2NItqbPO+wVKV6NbvPjCz0PSEhhCxkFMxwNNKc8L0+wsRH
hGaileQABkqYQyzXmJYKiZIyatxI9g1N9N4R7QsOXCQpWXJkdX5zbbsgC5grWuELxUgEOMKLgnRk
0syaYP+RkxkYfvMcbtu9dmSCcopdI3/CVDSEbZj09gHXOEhZwypK0OD+O1XWdDYkyvYoPd5329bW
N9kp+jNRVjySDKpSg2omP1Gt1aGHBDevz3Q5ZN/84qh5OaKqwpdcSXAJXU0/Xo7GTVDujaSsKygf
tu6Q2ww0WWp+8aut6qReJKx+X7tiL8fjELNoNS02GpiJjs29uUJ/sDY8c9XsIofA1NAEt4/dNXy+
GI1nVjZ6LudVDrF+gteTri37KScPuYIMhwG3SpRy1+lPyE2XQ3LpqmlWZrNX4cm5Nvd0PMmxFFSV
JeAMClZR5yKyZe2l0LRoei7zt8SIN2X2QJXBrWbzuJqxwPHgmqOpcjklLiLro6wZ5oUm2CNgDnqd
M+/XOya7npxEt8zVisPlWOxAXr6n4jI2OgXLx6j7HVRXsl0V6FtGzGBCOSWEY+9E+H8VnC8H5ZBy
XJKpaZjjmrQxBptAf3ndjDVURxm6gHzipff04fbOvJqXvhyTw80+brtMKqT4rJ7UDzhxuvlhym3i
9o/wk/leTfbYost72tI9OkCO/Wz/D+7c11Lzl7+Bi83IYsltLCO1mqJGWd2HoNsw4v38LG6TEJ1E
DmeMmei1WuC7dmtlF2rrrElhZ7N1KGG6qKnqBt1M7u0lvhosXU6Pw5q1BccJRFAYFsLsQd6x75r6
pT9vjOfyhxTomzowvgs307UL8WJUnrZZDGona0zNHBp79XYI5k3+KKcudbXAQJ9Bt9UcqO67ure8
NmLdAAEy8GROVZcrnVZmcq6/rb4ZlKqdoOfGPA/Y17vkad2xRi1Y88Q/RbHw1WLr5cQ5UGrWZNYa
w/q9m6AkmH4bjsUz3YYb6ajtQoi+Knuz9tpnERv36hv8cmQOoKbYbNN0wj6enNGVkAOA0cBnQUv1
4p0QokRLzEGUXK1t22g6XolbphUYf5tAnUN5EiIMbomM9gLBdto5+bMoGrkWAl1Ok4OpTG/DfIhx
hpbo2zrfkbh0oeW4k0SFZdE4HDS1momO7VFDX2G5m/XnRlHuYvo0ViJn1GsB6uV8OPiBpmw0Geyq
TJfYrel7a5SbQd3cRgEB8PAET2soDLgqwRtMo6k3ztQxm9Ch5ftstH6u6fZoSd9vjyi6TgwOd4x1
HpbO0thBKGBhmrvhdkStL0enLtKCyFsIhfwFK8mzOVUyJSr4WixD0267oAjK1y61FzRk4uW7RULO
y49t6tFSEIeIpsqzNrspaUms4+TNSH8yKmsyuPSc4FnDyAGoX1uaIypsinCd521GqkrrJMKg60nf
ycfsLXuOjstfk49CagA75odlY2yFeSkGIvxb/2K38rTNUAp73VoBb6wNVcKzFMrkkmNAFGNxyTPi
S1FuWThPDmjqIkRDoan/hrWafjbHVcF8bz2o98xrh5XNXvXUEZWqBeef53Kuck9krcdMq44EUXUa
kJnqy9YeqC4KLUVDcVCzaMieGxGsYopffYXIS8MmSrz4sd0Yb+Zpfkn3SBu7IuARXVW8gkrfrgbU
dRA/M1Uha09ei8oxCluZbNZyG9qpLe+hAAXx6aQWFubZZ7u1kbhQKJbMoWx6DA4/RK1a/XbK/hvm
8SRP0+ySJdGwqlb1tCiZ16x4INczVGkqW+srMLpVQXXnk2x0Y1L/4G+G2qAYESY1jQ95O+0Xahzk
sIYLwmKPdeGqkQpB43wTm50gkr5aQLs4mDyvs170Qkt0Izlbj/qvGK39fugaYI2nG/gTb+sNC+JN
vw5CR326jfSC3cvLqlglTYs4VeE21DzUvXHUcs1GoscJu/Lb7ZFEQMsTPvV+GKrQQlTZ+2GwHFNf
NezZsKNtCi4h0+RpqduLCuii15jFIVA29UXb6xg13uajLXtDMG7SVwppMd8Kyh1wFkRCX0Q7E1zZ
FhfnkKZcy2rCqIWG/IrxpjGZ6vRFHZ5J8qvr/qRT6HL/cBhkEjjjNC38CiD2ZZMmdvoqssfk5fYX
FJx6nhEaD8pa6hpA1egf2/U9zgzn9gCCsJTnfC5wWaZdj0esvh5b/bQMhSPN9yGEfoQSyKKMwD8o
nR3ESKQO8ca0Q4enA+kgVzn3nu4rG1Hi7/a6WTyFczRJ2VYdou11eenUyldgvnx74QS73OKVVdCp
uuZLjCF+q3LiBro3elvyWO1g9ea70iuDebIFo94GD4sXWKnjue5lGd+LmS8xrpEU2dZd+bgQf0T8
pCKtmcT2om6yXjT07VDG4lVXpEElsdwioQNb14CZTRWB9gD8wAfM/PxZVAK6/iKmxLAoNamicOd5
0utKNUwLDAf9vcnSXTFawRrWvlURr45RTajeJIP8WRT+NSp3rHsyy1FFlOScmCAamkvrd6pkNyO1
50yyNTBkkHOvC1gVSppdQ3zOTqYss9vyo8t00Ra7vuJfP4Z76jTRWspTrP8mecBRsEYWore1wPym
uOn/oKv/L7Hj14BckGFJXZ9lOta8Z3ndcdsEkpPvsyM9j077ouM6VM9mZAsjK9FEubdPawzNb0ep
EdkH4jaBlZyYew97DujlNj6K6Cv/cnr/ninPDOoztSslA0vLvNOYtrZGvPCvdkPtcLC1Y7WtfGub
FoKo4zrafo3KpXnjsYFCY4tRy8EhujevbllZeyPepsooEM8SHB+eIERDs4QVBDSSJJZomHK3ea7n
cdsV9wQZw1mCgXv5QwBOytUY9Wt67DNfpGFLywAlSIMxmFkou4KSHW4UQyq8wfzVqk/x8BjjPaLk
4RN0Yu2oXJ8F41/PTH6NzwUeua7TqdKNCM0tP2CPY2dWvqtVHUVWI763zPZbPJt+2iuHsRrvJJVK
nuAHXEfnrx/AYZY+pVW5hDg/sFzcNh5z2uog3cfObBQMMIut3DIQpZY+pQv+GUV/jcphVlvXMYwz
FxCXoMzXat2KukiLAHpBC7EMnnRMOvT60uWYS81DmQ+Riw7Gj1qCM2MhRakzz5b1VPfa+lYMfeuT
HvryegGpjLqB9A7akaMqRxLkeYrWY13TGU4upqPOyKo3Ot2UOjkqVvtrhQtjqQ1vCc1/aHn/k2V+
tMlJK/2lb6zDXCc/qxLRbrqWG0pG3Z5q/V6XetVOl0a1R9RWuhL8H71wqUTvouTVSkyvTDUPP8OO
49C2TMmD7JeTxLKTQ+O8HOt9t6roma6VoNMhUphVcCcxJcHD6F+eKV8LzOEwic1xbXuomtFlQ4ww
tesodWd1F1fRZtWsTVEph3AMN6rxcntDfdbHb31aDpAzaC3Ji7Ek58zCF5Xj5pDXleZO8rdU+0Wz
x2QJ7TbcKaBVdmF0HJvmkRgPZpx5A8ntPr6L28Y1JbR4xxYadE8yY7IOUTBGiZeXI0yTaNIEE8nd
qaztJi4dK1qcpEpt2kJCGdYJtTJSL4JlkF1Q5NugJNSQ2S81xIkGun2zv/pUgc307MjLa1Qe88QK
pnBFnD/hxQhybkJkSHwnnjYafxSQUEQHhqpblsozS+VaN0kyW1BOwkSSEZxgpYAsZVZbUIMFz4f8
JKqCp0B36Bv6Leo3pUScQU4r5/ZXuto4Rb5+CH+ZyOU4m9MMwSoazG5nyztwhBkFKXcNCD04jHCK
2wXVUbRn49CcWZ8GGHci9GHo8o/NcvEz+NslBv9JZs5O6TbcFd5Y2kzDSj6RgBFeQ/Tb+5Un4qNf
5QldTp5dChegr2gJDIm1DmHht9HNHnSk87QSqW0J89aCj/q1cRnFpMzc5hTfC9N6V6/Ui0lzd04O
Ax590bH26bZWbLSKOeq+hSkYkmxekdhTYiMmdsef+bOoZiNabu620dR8tvIQy42bvF3hYG1tNEXk
53a94ncxP+5KaYc4r0rmNKI9MvF/8NqOULOOfQiwnAxnfWcVBMi9+/p7cpK23TsVMLFE68tdLmHY
D32WYPxw3gwTtHzVU2Sg9bf2RGTR69HnxVQ5mO2larHCEJ+SdRjl3+fHxIPfCXIyKtxqRgi/tU7p
NK+CwyuaIAexlpIqaNzGBNOtDn1Hr8eOges0dK/6RyYlMDr0m/5YHWavO9PTis7Dwp9eq3flLnSW
jWhTXbUzuzxOXChskCKfM3Q1IylvBtVr65bb2kf7oQaER5LxTF3ZRxcLzvUGYtGMxGV9PjnhkQQF
CDV1Q1WILIKdzrNVtXSah3nqk7MCYyY93qI9wibJz9sf4mrs9PX1eZLqmIRVODAQTYrd2Ok/Gv1n
MSm4wyxB1lE0Gw6wWiMZxlhnBbHqY+lkV15Kr4YpxO3pXPWnvviQPCPViqHrzGzFQX0jPoX1fL8B
b9IJ72VP3S9HdFVl9/GpfWcbXHbr3fqznb34Xv1ufRcSgK++ry7WloMqw0QPBM2kCK+d2Z1Ml3Wz
jmhPXNz2zvoZeyJUvvr4uBiPAy116HWw4hSml5dssp3lMZ4xTJ+822ssQgyeoxoV6TrLSxidF8h4
jW0XjPIcqJQ6RiYdpWp9nqt1kyJSxbWPsLXMNooFYSIojX2XTOWQmsVOzCAQbWQOxipkIvsIDhhn
vU/cHMKjjaGeV3WA64Cotsuw6caNz3NX1bEzwqHCmSmsbmeZu95Eb7IJQ2ZMbMqo35WrL1hydjpu
DcnhU5fryZzquPVYQUvHtmY3fXJgRLNp/0et2BeHiGeuapk5KLHVg434uKLoMgRolUgdlpbo7VLH
swrhr1MH1vdGGF0KPiNPXR1SOlnlhHuBtdgiQ+D3WqBQNwmUp8kPT9Bp9+DH26aubLmCNRYcV57N
Gum9FEfkc43LLaNORV6/KQKWPh9OZaA8CMYTTZWLoSBuWTRzjPESC22LA7XjpbbLETT9KPOUqvE7
Jb0zyGiP46/KCOTmscme9PalyeBFFIrq0gLw4EmvTYcwHh4rDDxgVL3RtxPYRflO1GIsuPd5v7wp
HMZsylfIRoyvTfza6eNh6om9yB+xMoi0Za9mJr4AUWNf4CJIXls1VZsag9GgeBgCyctwYsBADSJX
VIe9nmancMdERVs1DJkDXwXJykKmaHqTkImZotZFL7OnJyhzh8a5yQ+m5M9pdJKz0jbC+f32XlKu
48PX6NxMyzRBc82Qxed6NLctId7Q+BbZ0fauzughjBM7b2TLVgzlHVU+v1myINJLb0SGdYTjjFEv
TpbD9yBFw7USPXXr+lRIiSeZjX/7l17n/1ysE4fTVDJAb2YSq7/dO2Onei6gFsAa2qFVJTrT17fb
17pwYaZircpkdZ87oN/Gg128Vc/6WdmuO/QKol0v3Uln63v8LKIMCqfJAXZUaVRu0oUlkRcQj0q3
eAvdDwMXcv4mKrtcJwZ/rSmvLpGbi7Q2dc8st37LzTdIf9Ht6FTb0oM01vb2NxQs6udRuDhWfSSt
tZ6l8blVVbeo3qNmsKNl9Ms635CqFvEOrp/iv7/h51JfDGfNc20UOsINxhhj53jcQCG6eYK/8eb2
xIQLyUEyreIVyUw0wPQfyq7dln7yrDxFW9ZwDVWQ50YwnmghuQBxbhNtogn7blA1KZLEG+rSjcrB
hia9mxui5LRoU36m5y9WEkaTSknzJIGsgYHnFsjBr8jlfSZIYX8juN9Ek+MgyawTJc9G6Lkow4K6
xrgblYDk07017VdFhPSiwdjfL2ZWhcnQTkirnntJR/ZSh91kUid30opumwlNIus+btq9Ij/R+UcU
vZBOv4sl+aHtzKBLO5gVIyEalY1Ic+F6pPi1dTn4icYGUq4FwI7Mr1G+hx/3ZqFnAo1QJYJAH+rX
tzcw2zD/DBO/xuNQZ8iKIVpIFZ+TEK7wbeSswhfWdXbDF9jwOhKmZY1DMWHT9j7dzYdk34DDFh40
L3lKN0pvW9s/aY4hFyNyGTZJL+W2Y1rFkyF5dVF7MLtwWk0WnMZ/edf8vXqfl+zlJlrzIYMxVPzZ
zVE9ZJsEXkrozmUCoYyYIj/p7/F9KngYC77ZZ5rzYtREqbvfKmRVAYJa9JGOZnB7V7CTdmNXfApd
XoyQoxcn0uQM1dX8lwSm8WggFEnt0Ph+exwRvvDFY1W2Yi1Vsd2ZZgVxS3T+sEyOEZReDGMEwbSE
w3EIgw6KLJIkXAz5tn4qvyces2uyghZSNegyElH82Nm5tYocxMRrTdC7PADP6OKiNB4UCYVExcYa
s01F0OVkJHY5UUE1+jMgvjUsByHIAVFdU+DzVGofZvLRt3gn5Ieqam2pzQIa3hVRcTfMXj09Wdq2
t47rcq+V+yp9rHTlWWsDtZztLBlhI2XuEqO1DVgArim4A4NlD6BgJe3otkpqW+SeLpEDG11bRUqu
G97bFDUtrbJDyXS6SQ0sOQzkVMkdLR7dJMmdceoelwm0hDJyJBDGorr21h65h75Bv3l/VhLjcYSg
c5eljtr0kL0YPLnrBfkIFlnfWiEO9CRog0g0R+zb9smuDjNv0uJD306CWJJ93xvD8OWGap7yVk/Z
fSZvshbGgiSGBZJ5t877tFrt20fp84l9azQO84x0HJNRZ0g+5k49/h9p17EjOa5lv0gAJZEyW5lw
aSK9qY2QWdUpTxnKUPr6OUrMvIpSxQsCPYvedKLAIEVeXt57zPxgWfHDlE/bhKK5wSnowGUxh0k/
Pw159xPU3aeSyyc3bw6UWLuYXNlptItMsEQy40fPu7AWEI5rJvDOM8hGjmhfTajdPzYMqSJ5L5Ny
35qxF6VIWNtxN5jXibhpzL01b4rsatKfKrPx8mJPLGAvGR6lbYlNcecm+VND5tAi/MDJ8K7Xd5Jl
AR62iqtNlZutW+vcLP7XDcKK50Oftz+gWO+LLoYENlzKJAxK6nJH0vimKh/apPPhjRq2JlEEHUUs
NVcZYloOtgFqTAL7O6AVp+rBLYb92FkoFkvFhvsvTYj/3EfmcnOcxm13SMVAce9le7apH1NP3Au0
ggPoEEO+YREFZAcettLDCS8k+P3pUQhfVcZU7fvVwzbJbLjGLIZ/plO8W3l56DXwRKJio5Wdh3qJ
ovNxHiPy+7Y3V1FddCbT6q5JkO5/s7u81CtBQfcGv/uAzLC3AxRIBRg/q/V8kmKYq+BuVNQxWxNX
SRcMQe/6zkFYXh+ipgdxiAotrRv+i4IdUMPzEPpLVu8PeCIMPqu28POGTqNit6sWfRX1+2joDWPE
87FIPm0dOk94YtVd4iVQKu2FSpdIudNWIbSh8yyj1umP6aI2nE/1p8zR2Y0sVuEow48ERLAEwAF7
Np/hu7GPG1iy8Bm+Up0Z2uX4RlvmRSP+KQMrO9X8uSktz+A/kubH5cCoWJh1U2SgYywABkDtGUs/
FoXH+4ehtzwgFHZapPJ7OI9X/r0Z1+2RUXNhqVbg9u02Y5iiEiqv6F0SZMfcb+Fp28EZEtUkUCtV
n+R7m1+4ANZCHqVJOQPvZTn86c5+be711yEKrGFXJ978CvwhHT3zdbyRO2cfXc/baTNBJLN6TPKg
T1H17zmAJN4IqcA7Fhhbx48133oogLRSbFVd9UlWIbEWMBUeGA6ssbXQiUd2AR6bc2eHXWhvwauD
EWkOvzF5d3knqC6EtQLINKVCcxfHdDf9cNx3YCzG6nPQ6luWIR5mHSqm1q7CjMtqnzpXIuH7y7/g
7LExXGbZxNAdm33//SRAt0MmBDdmPBhA75BTe7Cp65du7GmTAAp6AvaI46rM8tnvYjBTyTtKvHft
ZPhDU+3blh6LPN+4seMVRe93SMrakt4neqR6h579Rqe/dKkfnvxSg2ZZO1gpgniu7bMEeIjISI95
kh3quQs0s/SbsQhtqzzEWoVXCITXUmDy9g5PdqMJNSYR7VNV+eNcRn36o1YbRwfNdBITTcDs6MCE
6nbsW0lThdQ6u1FOx1ndo1bPy1xky2f6sg7Ai+to5C/SNOhzMn/apxtl2fGc+trpiKs7Ez24SBpC
InsD5I6QzJ80YJh64bnGuxGn3qQ7NzHrPCI7RdKgn73KTsde3Z+z2VrlYuJ616T17SBLzxHHeiDP
bH6K8bb93qLtFRFPPIKgPR4tEfrcmctupvILJhwI39G2ajew0IODmeGL2QmKHB7WduPZkh3y5pPY
V6w2bjUbOYdGdjocnuLjMB7jCris0e8iPMAcWNCnG1myY6vHflzwDW3F3oHZUO9Auz9/mvvtWEps
LO63BQno1PtxAjEoFC5GK/FlvxPRY6lD018b/VT3x/huFmADxv/IfvCHzAwJeZ6M6j0q21ur9Ql9
EvmBVMRj/a+Rhczi/mSS6zK6NdNDD8yYLDeRGVhx6+UARGo2hfsV93o4tGkmOsRALrrZ49hyr6u2
CT5S36a+1gAtb5XwmrjvhtSr++dEPBpDf1XDRpEZQU5p4DrcY3hEZQ6k5uMPRuu9jsYYcvYqWZDi
ZsD758l1N3oaIW2mt7ZdZMHQsn+SHOCSAvzqcXqJJug5pt2NqeVeXfwyne0YK8CpZ0FDp1tjleXY
3HHFsPgjGtqrY+6mnN0hdHv5eF0bv3oBBiDZS/Zjat9M+Wu0f/bgtacMAuywRi6tz3Y81s2jhpT7
chw9e8ue/q5VtlOMYzt0sZ5AL2Rp+tW4xHy8RdwH18+vzYOegget7ektJF8I/LoVF5hyWVbZTxVX
PAMHdMk409si8pwDceHYOlwVj2iygik83MYgTrw0T3SXHIoblbrU2cLTyfzXT8sia6zKruHq49ws
92fHPVP4w5X5MB21mymoAhCH9+Wwmd8vL/wS+NY5xum4q0dmasSjMyRQ+9Z45U2D48HuQrG4quC7
frYZliH0ucPiQlt7cnxgodFGph46E4U3F96iKK7sh5yrCJzOa3WxdGVSN64OZ7gFeKF5POgtn7v3
5bYJmn2LKy4gBDDljaoide5xeDru6qIxGrOHnDsuGnemoREVe2BRfK3U9y76bJc/nSr3MFdXDKQZ
LK1m7pJ1zZsELBREJ8jZlQHb6DsnyL7KvTl5zjV4C4ZXBUkY1167/f/OeHXZyMkgg1NNyZ2TPxpz
dJN2wwYkuy3RPy7PVxUj1i80x+40xGackW8ExD96A6mERaMBgFt0VMOFCYo8M/H61+SZxP/f1V5F
qCmdYxpLRM6FdgRYkZfC7mDMwxJ+lPphvl0sio0FZmoemI/neKN/NtCQUARK1XldBapWi7ImXdx1
weUOh3JGz1bVbFuOxoWQsH5fUd2QLvbw0jKPd1EfzLtvGT+0SwHXeq5yZVlVlZqun1iGPjMtFdjI
XZAYgZEsMg0+HjnpVj+YN33ADuSNBPkbBEAUy6mKu+s3FoHdDqmn/3VT0zzYdNsH7cF+EJtyT4Hu
bGErpZngboaKzbyk25dWeRWg2s6guilxbOjQg+ELxm8LR4cJhrQHLWZgOSHD6YyrlP3TD3eJplRb
UWyk9dOJNP04mzbW3HyUb+JjkW0cdvLQ7rIP3afXamiaasBVtEpS0joQ40BSWqbwDu891DZUZ1SR
dP8FS9NM3coJnhMCFBBo9ATDzl70KLkHutyXsTFBDcx8bWfcdgHZqTaTIvbTVW4FsG5HdIaUv3fA
cgHOkNifyaTd2sg5L++eb37237sH7kaW7hrMWVPGLZvRHMIV5Z2tAw/c1+iuQgNpgn5MJ6u3Jicf
SSU/59m4LxwHtmWG/IrKUXhWGlGvmGznxhIFJArYeF8SeeUmApUMayq8KHG8mtTcK6BeAgPaWzc2
ULzH1TL3jg/fU9zYlSfrZI8o5MfsWPLYI+ZLMd6UMvUZasWDEC8z/2HnSWA7xUZYMzSDBZz2yuSp
JGjbaU7YU7ZpaXRFB+uoE7KdnFczgZp/lG2p4wSOmHa52XwMOq4sozV+QAn9PlnSh+plQu2rkbGX
AkTqTp4d45DWcG6/nez+ejTSIG9dr5EcSJfnfoY0QI0Rqk01676cxiCrf+X6LzTD3rOUfYx2ecNF
/5IYyS2kBHfJUMGYT27Hll6bWXKoelUR+yxnAWDH//t0a+o9KBqZNcekRLCTQf8w3ZDGs0BtfFxA
qumhuqHBYiNuXBXP9Dp+t3bpuKmfVdr5Z+HOpz9jlfjFbhyJOGIlojyD82HAroC5fsueZJATv00R
gKBl5wRtGP9y/+nLzTTApsijO9jN4ZqLrqY9lkqVtp2PEb/XZgmaJzWK0bYaUZGpvCPQKi77J+a2
itry+bzw9wirsFtZHVzWLIxgytchjj+1hvo5SRWFqfOR4PcoyzxP5jH1lDCbQ5KnLkDbobHvtEe9
Q8HBihTNwf+SFP0eahVWNQ6giNbS8q7JXkmvhzHyWmZnt2lVB+407mgdPafjEFYVgwNasbX7/tg0
FsCT92X9EkfgbrXOhszz7nKI+i9FiN8/bJUXClOvrFhCYoJu2313NzzyIxrp0O6YD+V2QNqGF7/j
4bySHFZ6dtDBeukqfSx+qCA9qk++CsutqAAaKKGYzpN+p9EfunNFZaaCnyzn5UJE/ovP7zYgio3Q
B+Ytv2qkLLCu5oA+6gOBU4pZAAlds/d8zFo4wkPfgqtkoM6X0n6v9yoznNgkAKrDztajT2twb0gB
LuQ4BKQZPTBuN30B+EJK/wV04XcY+Yvvn+IMuSCUlneGmD51/Ueeui+XN9Llef1F94fbp0hTGxKU
fbYT8ZNRW0HF0L5sbg3IJbmVCaiUYshz5ezTSa3CUAuBeFufIRQCd7PKg2awJxKyryFqUaTgOcbW
9vIUl6fDf987fxH8GaOSNvDjviuz1tOFHrRtGQwGIEK080s4fBaVKtJePhRgo64i1OBGthzw3SLg
5U3zppLyNqOvl+d1Vhz8dCFXwcngUT913Cjv2iYJKwMFHZnLbeHk7+P8NrApMBgSiXK6kcL+MfDZ
4x16F7F9MB0D2OchHGO+aXUDNcL6RiSqhE21CKsQVbXOWLcusihaG34PNFGstX6VqZoEl281l6wC
kCFjR8waIiHn74OLqxV7VrHQqpmsHqcztzNznnCbu4w8NeUOiZltoRxgxFeTJF4lgF10o1sytlcm
y7aC8FvUpj1uul5JRkVMUB2fVSQqrbiq6hK67LV2o0NIyEUtTQrh5fpPwUvFhX4WjHayx9bI16xy
4iiDtM83NhRizX4HBSq8yaU/BRaKu/CS+JeZ/v/FWncNf4Xo/JBHLoJ9qpee7PBY1FE113/otsow
QbF3vgFQJ5lEFVEdJk04QWVs+Q66Qiw1w8ubRzXEKiUqeVkSzV5C+NDGEESqPGGNKnC8dfl+dL8/
48lEKJ3cDmCg8i7N86CNysBBOl/n4zuomwd7bDe0QHPbHrSNILChmECjJRxc78IfZ+IJgJXIr5j/
MKH5MUrdq/IFzgTb4fwXCNkN/m9N8S7oUe0nvZeh/OP2d0P8mXYfEejSpQlke3JPIBmWlVrQkzSs
Kw3p/p2TPtUp2jEDpE2hz5sE1iyfisLyW8r8eJbbWULHQUu1N8oy1zc7Oxys/hE3/DWg/c81FaA3
ST+Z7G1hxD6ajr6IlcSUJRJduCHWsF1J2mpgiwKaCPUNAPP39XG+WtIoCyzb5KrcJCFUQlWPBEVU
+S6enHyzONe0vNZwD8byh+kC5JIVKJtKxf5TjbIKj5KkdTcu5j25C07PUPupKb1BSxWZ8rltDvgh
zouuUwLa+p83XiVZwvupKe8S5yNpocsgni6fo7OR6HSE5RecLFcD5RxpjxjBuWFIZxfzRfTqQ2O/
EIUZ2FKq+0s1pWVlTwbMLJ3XydzjMdO/jdMbsgXFvXL2sXo6pdUNCQVFqkU1XhfsMf0gX3DlSsH2
3wF6BoKu8QglcIQk6POU1+4HtIhfFkHHzAf2WlcJMKnmutoldVpNcd+a5V1hSc/GW6pLfym+37lD
ZuqGA+NRx3bN7xB2spxykE3XOIi1Ioy2i97xoQW8ae8cDUD/44240oLWh6OB4qX07U61PtwmIxbk
46Ftir3552eU2txZTiS622yxdJdlqNMs0DQbrsf1gzWMP0DEO4huOqYGqTw3kvltWVD4Lrs9glL+
gMl4dt744JJtOtjV+60t9y03oF6apehqmp4okHLYQMSRSQYEklzxSPKtabGv3gFHE9ItYpNPQIBe
XtHvMtRqZtQ2HNN0LZcZxFptUK1JEys2O3kcrM85RXeR27mn2T95XhysaBy8KhsPw/jo1junNzeg
sKCs0/p20v4kZu8VZuL3Sf/TpA9D0/7sZZNCXKLdzFA9wOM28hoYpEi0jkkjwTZNA/htvGti/OoY
bKmnot4VwwzPqreIaX5kJx8RuSYl2tLoC2fzXV9HXzyt75I5Ag+ibJ67xH6bi+GdcbLlMgK6ZkwC
rfgY8hppeHlVTGgbVZNnJNam74s7u9Dfp65BeymJodLMN31SPhQDg0gVLIa2dae99m4JYIXpvM4c
lXSN2ChGVgeakj2Y0I0PUZijxcVTFlvptkj6F6LhRd7XWenrdTPvgNZtN1Jot4OApgJzrX1O9Z+8
6657rTXCOYE5FTcDJ4m60OnASYfG0P7yRzxzKqhLHYNCV4/AHXd18EijEdlYunF0SefHKISLjO1p
2/i2q7KEOXPG/xhqlcW2WW7DsmoyjmyyNkPaQDxlVFRmVEOszpoj3HgsY9M4mikwSuRKDJp/eb3O
teVOZ7Fu5Rp0qLTC0Iwjb++TFt+Qaxtt1AAcbA7c+OWK187BdZ3KkEo3LI1tG8VhbGW73O18XYdc
CUDMib1kKh+VfZdLvrn8C888N//4gavSX5R3bVdTrAHl1DcBEbNHJMnangC1IVLQpkdVZF3u1r/i
AEKArcMMxsBm+jPCOTn8zrrcHY84bqNXVeaTTXRfOMxP7AIWr+yIYw5Q+xBqFvGyoT5EsfiH6J0i
1C5f96/fYZuE2CZjxFkbANWkN0nN5vFoWcKf83qX4DLRqAmp1Q/ot3g0ye7d6vnycp87QPbvQddU
aqPpohS/ZTwa8U0z3c/WWwY+IN1eHuVMFgXz6v9Mja0+qpVPdhaPGEUH/lJ3es9sAOxPVH4Z5xgX
f4yz+pQiGVMrHdh4XLzKUbe2Mk/vPGdfh7AYC0W1V+mEqJZvOdEnt7LI6751CwxomPfR+ETIJtXA
4iSKu0o5sdVd1dWEd1mBBazK/ihIGwe41Q5NApSR9TxqnzRNrvocQL2ZSj+N8mtWGMHlb6ia6vL3
k6kmfGDRKKbxaMulXKKFNm+3TvNpA5F0eaRzYdDGvQyzQxsypmyVDFPRGNTVgeYZkiI0rH/GIleE
wfPreTLE6rvFpVMB1AJM2MCTq9x4q8beL6QIWvdGsNjn5L7Oy6A2QZxo8jlo2vDyFJd76a+zfjL+
6ntmlTtzgOvG41gI9BoBIKrgyQGAcoK3pVWr+jrngurpiq6+nVkVNSdUYLjmc+LC4w33O7R07JvO
gCCdrqg3n41kJ7Nb3coFkTXczyVOBZRhoinbF3SCQ+fotanr2yh6VJzfaNLeXF7Us1HGQXtRNxjB
FbGKMpWW6WmOGH7kE/fpLICpGYNiUvljnj0IJ8OsggzTZGY6DfYOl5voq4qjoJ1/mKap2KOq2axO
wRyVuT1SLOIwlLs+NvethJp5piJLnz9svxdtdRJgAWelbtuMRy2+6odHY0wVp/n8Vv89wGqrsxJ2
ApxiuYoSbi3629D6fRtOw30cqVhJqqFW27wG3LIxRoQoNsBBEyIkjutB/dEXnHqZloSXt5tqtNUu
J1Watk6OlXPzyEdzJcigLd32P0Ud+6mlK0ZT7bpV+llpccndflzmVu6q7kfhah6Ip6HrsO3leak2
3ioLpVNUw8iLA0wZHW0T16d0vSL+dXmQb7TD3xHwP9tinYg68TjWtlOOx0iAFpm293qboxt5b8kZ
aFXHy5BnxlX9XEKlD4048WhWVRlCiX7wQKgDW7NNUQ+sox1n7Z4ZfbS3KtqHPDJeOJlvKn08VCTd
CDzBvGIoQUnSunovi/5W5BVYfwj0wA2gvPgYi/k5L66TKPsCoPRVK0yP5e1XO950bLy223rfNh8R
Nu+An+bkjg5NtyFslfvp3LqfvGXWSEQuZ45+kmEcBxPghNr2BB/BDVDdfee27ekwq7gCozQ8vHW5
DJN6FWbDIayxyGQaBvXpoPjOqtFW4QWo2aGKotk42nZ+TetpU8rs1o3irTXhiWHVweVtde6UnE5u
WeOTJCWqrNRGomkcIwLL5CysLcDgkluZc0Wyfg6b9cc7ZRVrElLkDOLyeKcAiObA/Q3O7Pp2euNf
ZGNAfqj/dPz2TYn0O7dJ7N+Xz9pMPK71LjIiBJ0xg1c5h+A2eDPcViCxVaOsrjiX13kxGAg2DfkR
x93W6XY2ml6Xv9W5rXE6ldVG1EsZu3VdIUvgqWczZAoECN/oOc77m0qZ8p3bGaejrTZiDoBkTqIl
fjZPqVzaCJOfpEi+bBVe+7upsw5tLvTEXDwnGUq6q02IDIRBcxP5K9cEREfYvh0mnyLBgy7jWIdV
qj3KChbTpP0Xkft04NWenNyiz2YXWWU0fszxu4ivovHl8kdj577a6RjL309O2GRhgGauzCNxix+a
YbVoMRmbLnqZDL4bcogQojxUSdjNJcnRGdKtNKt74LQAOCutvYBGcFTlt5o+vsRWvG3BJiBIEoFz
vCnBk23ajwqIq0joe4oGimPgPoAz9Cy2I2A+Vcy8iiY7Oxl2Tgci0qZwkutC0n2bgwtkTxuzIjcJ
+B+tAcs9sziKON8LHnmVLV+L7mEQUAbrWr9xaHeodLkVXRVYAhyKhD8UnNzNOkqrbMoUYenceTpd
tNXlXVhiJGOBzHTkru/GdZjN7ymIyopvc+ZRcTrK6uImGTU7OuHzM9Qr9PGnJa8SpeD/uXN0Msi6
YOC4qTBA18cgqGCSEqtFUdO1nkqzUiTAqpFW6XzK4gGlURwjOIfsmeg3Tv2u6bAokpNi4VQjrcId
ysz2ODX4PEkUb/Rmo6Hvnx8bKAlc/kDnmjD0dPFWIa+N9ajPMnyh7JrvQeOFIQPof1DDDurJq2+N
XT8H+fBv2LoYFl2DpbVksG8OxOmZbeuRFiI3j2Wmb2KiH6waGnmjsS2nr2bUN4pZnl/O38OtQu00
S8fIaGweC5q95dYItyfzqaYffX4vq/dqqv18gAhysm8tMAsFJb7UUNgb7ADNZHATY8WynyPQ/DH/
VUAuyy6LOE3M43RoF+sZOO9+Opmn6RApbALjzQQBNAnd90J6WTjtxk8Vk/D8+f+9IsuKnXwAe0KV
WktT81jNBJXFY93/0CFKfXndzw7yuxb+DWQ/GURIylsy2yjtRmiDNfBlrH92iaJReTb8nwyyimTo
X/LRHCwU3Cm6u6iLRE0N2/AKBUvbF1Wn+HRnt9LJcKuQZlSphfCOonvLHtr6rYF+STGYWxvdmcuL
dw6qeJrPrWWDjL7Jxj7D6i0qXvluhHS5E+bYEOj7R99iBpAw/wUxA/KZWHfTq6pdqvh66+JFKhph
swaHJhLXopkCUSGMq9Ljs3Wvk/zYWEW62danmrr4fMwjfvSl74bdAkbR/ekx37D95TVV7JW1ctBs
11IjBZozuf5kTXjFyftRDJ5TTv6krv0qtso35PNk+/MZl7pkS3/mOEDeB32vjfk6XI2b4pZBSw/N
0cB5UJLLz4D6/9g2q9Ayo1+rWxKhhc9JQNJpW2vNpijtDdBa97CphegqpCptyE7NKvTN+bD2+3B8
aw2fzLgyuop1aHEezcf0QULtytpWDxycwGizeMOCdgTvnwkS1Q6seJQqu4qZrwlPrOQFi7hrHKeo
grdQmR1c8cXgBGCn97o1egZqMJmme2n6fnlbLdfHX+n172mbqxBkM2e2nB7TLkrrkDBoyqged4qN
a66iDiyN9NhpmHGc8wWd44ZOIcACngGecXwDbmmXJ7T84AsTWnOaagDSmjHDi1xOGQOGKtnk8gny
OnBkBV24rKtg0FSMe8UirllNRUFAtuVos9k2+PWwLeTR5vKsvmPJX9NiumXbrksZ6lB/XnpTlNa8
6xscyJxvx7Ha1sitJzp7vW1dV3FxrzPuO0z3zDbeWEn0NbNXoYFRsNVglsjMe9aYm7HMfPRdXa91
AXZdAFeRpor9yl+6up6rJgXHBG3Ro+ZGjy366ZARIcLGm00PYSbvTZ2AiRuFiAdI+S3b0JkFLX7c
XBQ7ZurIFOuw765ceV0PnyhaoS6FvkGmEg8/H71PVnT19iLw+O6seDCOADXfpKWbwg5x8AsXSlfF
TaKN4WgmexqVr7HGQ6kXWz6Uigv57DV18hNWh6/VUNcXiUBMzzQ/zm5jDkIGf7i8dc4XV05GWR1A
Cmn5BDCY5TJeCNe6F9/bD0N7ZdWegG9EjHyN3Q3pnVA9oVRLvCbAzFpkwYcWUS2q5hBeIjvpzvtI
9r4zutdpfE8yGz5qHcDr0wsdbmczVkFGl2fNhWOztqDsUj2dgLVBymMhO5083f450A8XrehY21Hp
7Fjf+7cdU5Vjzpctfi/62oGyY2wmM0Cix3R4zlxnM2U64Dgg+8TjfWuTJaDvWng9jESlgGF84zQu
TXr1MBqpWdgG1/pjPKeZD4LSL0vSTzwJ/Cy95o7e+5MO9ZjBmMEhkxa05SxzY04tlKci1NhiGR96
S2qe07qWT+GECocA9H9nS/6jlcmVQ+kjz/hNps2tl4n0OXfTn27vlHsxJG9aVr7nsvdst4C+XJ4A
6U2LeVNOA2RIqLkd0M+V5Rhokf2AmHWktflZxCTyRNYdq9h6Aa2uh/mC8w/KjbcsLQofDSrDry3E
MivSrqUpnzM6PeQSlK/Y0hq4wU5NkM0OrpXEpwQUGHOmgZPywdNQKgh0dyjDrIPKQ4FiaWAbOOsA
2O5bR9zBHKnwqNVfG2O3t7qoDoAavRWxgONQEdKavJLoFTaH17XrBIx98TzdxnrpW5YdQuPjyQTp
O25nP3Hxn4h90+3vs759YNn1rFlQVWE5Ss/W1uorP7H0W9n1t1aGwsk4ejGrr3tAtRzyLrroOmph
GyrNjRNX1M9ggTTU9ifu5i8zHba9UTw4U7W1qsrXO7g531rCBmtPvwHBDqwjMbeh6KGEkYnnnDG/
HfhehwMZxOvgOTT58H7bN6xIga9Pd4XbeU2b3M3gu5p6doMeANSdbP4gTWM3VeWPiUMysp+FEbRj
e2snCYxMk+F5whvUrwsUjvJyuhayuXGn6Qp09Kp6ZzoLZelssO/CZb0tk/szWoZNEfnp3EFHrtYC
p0jAjumd3OO4EQYDe8xNPLQuAA8jnlt/QSF9wwtANnP+WpTN08yc2hv7yR8dIGbALfDx5g/mzngY
Y7IzaOsZmRYOsEPW8vF24k8meNqZQe8mo3zJImgBzXJTNlA/5AYo20SErniWTYuKpQEdnq+Wvzb5
T0ebvFG8zxX43U3xNBUQ+AHTstF52EtjZxJkoi3shfQRe1Gg8QqZeOjRuZQErd09NF0WCoJ28/CT
Jj8tcmsju6kcuGn1uQdxmLCYaJAbegSiotgWwBYb2rgf2shLHThyw2FJkQOd02Gg7kn0Wd1tzMiN
jKXIuXS2N2XrRYg5YNAwyKEXH6aQ3liafolynTD/aRI4jY2qvu756ozjUtu0ieWQtXae2Y7ZWKUu
RD58Ag1J+GFUWxroiS+uGW4c51ato3YOw4o68e8xV7USjfY9rd1IP5JDt9fg5gJ29S46LP5wTWCD
FdfDEhxigX68aGbttMfIxxs0GUNlPn/2Zj/5Jat0jbd25NQOMkKYeXouG2LPiKBn041BYr5UdPKL
HP6PUKGxOmPXydJ36JeZwdsUHmxd3oSXU4CzOfHJr1mlZNxlE2i5WBcRWdCmJ14B6GFrTVfStuC2
hr5uVQaXh1RlHWuH4kH2UAqHIMgRaEOvs1OfR9yHRrqftIfSJseUGgc3LtCT00Cdex6T4VDCLY/G
xVY2UAVQVnSU2cjqm7DeYhonlXHM9mjW8W+jz+zF3XYw9YkfVS5D50Q9/ziDq0Uv8eRxBSmHY2bH
LKxGXMU9iX840C2C4EvCvziDZr8pr1JtuidtBEY18U2u+9lyZ5BYC4sIcjADhz4C3dRlh6sNRoJ6
Ehqj/SLnfNulw13pvHPHCbviGmjnf4pBHCW6jyJ96yQNR86g2flsRRzt9PSQl+CH41JkrbaZ4T1c
wIC01ZqvyTVcpOSaDGQ6frmpBkknkb/oGhy3tFo/DO2sIomcrxCdbMlVhILrBx963dGPtLNANp70
+07qFO9b7hcDnCjMD8utggwKQDF0qWQH63cIaU/uMcvT0KbNEHQ6pJgaDTBbqOQqNu/Z5/jJr1sl
5rOYCdEWJKw+QiyBvZBkuMmSByByPQm0cg0mfGcAp5D/K1zsycCrXH1EC2hy9Bh1APE8Tw8CWleX
p3b2Nf57gPXz2JY8mTrL7o/TYAVNeijrfOf2MH+wXsdxVsSd7+rBX5noyWirrsPI5FSjSosqKtiV
TmV7bgPH+Qxgi0T3ExmF08ICdNATHW6odV/ab0kbX5HpxoEEZj+NWyeDW70dOq0OAKful+zVlrUn
QTWDEx/QrONPgbuWakmQdlPI7fra1Fq8arLuYNH0NTFBYW9rmElqGwJ0fJvbHp1VGfcSOC7N0vjz
bQ71gErQDlddkXzU4BVxzUFEVdSKVSdmbXbFZZLLYcDWWJ5xWAS6JT5cmF6TYPGnG8LkUx4W+ajy
qNL9Ue2Z9bU6OiBr1hjZBj8ztQfPRuZAoXpUzVZYa5ri6lj2+F/LiZBDXOQNFiWrTZPbLLcKezRw
i7MNB7HG3Ip9u1VJfC/x99Iwq6/WcXuOnFGQYwvoP5hnfmNnXtaYSAunzeVDpxpq9SAr0zH+H+a+
tDduXE33rzT6OzOURGoZTB/gVqn2xbsT54vgOA61UhIpSqJ+/X1U6T6duPskc+biAgN0jHbisjaK
7/YsIhg7epUnDxV0zfrhheCAPNn++DgXNuKPrunNk0rUFLCxc+iVPLpLbPDxuC2grFNu6f/E/p1h
/vXPp/QmmhodyApuB/SqFffEvojhZzDLv09ivznCmwCaE0/WhOFixq5ZBXW/aEu1G714mq5ci9Iu
Z9AGhhtkqj8rCDSJjr4UtfwJeONv1/43J/EmTnmd9YipDL1KkeTnebiMAuw/PkEoQrUGnZUfP8G/
3Uq+OdybwMML5gppGxyuMItMbCv2RYf/o9nWNwd5E2RY0MHElvb0KnKPLLhW4qlDZvHjC5lX2g9W
4luurlumQCeUA5xRG9ixFuuB/2yi/ZNb9ZaZ61SDyHQy4Vb5n11+zunHsv+JQNYlSf3RVbzZI4oA
lsltg6akLrsbuEauwoI1u9KFQrLv5eCb9kdIq6h4aG0Xl5jlLyHOsBTUXmt4uK2TJkWFgfIf2p+m
OSiFqBdqpHrCAkM3SNh20AI7d8/uMtEe0vRjMsK924XLqfRuBmh++QYcJGoXLf8geLDP0S+Nik9+
pQ+zXDztk4XnvoxsWrUpORUajZkUXs0GZmbN8BlkJ+R4FL0E6CjKnS1XDSxnSCAOXpLFrgtJMVjR
FG73OWk1oCRutaNGn21WYz+sH0oSraEauU9ZvXcKewRIb1El9SGjNrae04CkpK7r3FkFCy9FRJBV
dByyFt4FAQKw/9gU9Kbvuqu+ScH6z6/K0Mdcvml2Aw8WIyS3XfQ4amHB1+oWdiz3oV9/cDKzTEv0
dHwoCAhQu0Ba+/HK/Nm6ebMZK6QdduqwMr1wRxrww8y2ycOvMew/Xsb/FK/19dc1ov/xX/j+pW4s
4JFp9+bbf5yyF1Xr+kv3X/PH/vlj33/oH1fNq7zr1Otrd3pu3v7kdx/E7//9+PFz9/zdNyvZIb+5
Ma/K3r5qU3aXg+BM55/87/7jL6+X33Jvm9fffn2pYRMw/zaR1fLX3/9p9/m3X+fJw398++t//7fz
c4WPrdWrfEl/uatNl74q+cuz/PzL/5Hds3rpspdfjvhWv/1lr8+6++3XIHjng4zJuAejaTAjfbxq
w+v8L5y+cwLK3AjrHi7U3qxvJGvVpb/9SrzgXRAyx4c4FvIEzw/wKT0fG//GoneBA75D5DPYtHlR
yH7947S/e35/Ps9fJAi0dSY7/duvFzuTP7eCEAi0kKGEcnwHfCKfXSS8v5kPqjbxiozOalXuE28a
+6EHMjki0xbyz/626qNhAxBjs+2M4QcRkORQK8VjJgbyfkpWvh+u0HEdryOdf0I/rVmkgkKBSTJw
0wPnkbmqAKmwZbvO13E+BvvEm/L33zyL3y/qu4v4PpphfOr5rh95oETNzSH37UV0ovACt4UEsJXk
YxhNd3k/8sPQZrEGNuBRoPOmpujM6ihYsz631zzkhyDymyOd2AF0unbbO6aCJjrEh1ZIw/OrXrWQ
C3SjapkZT2w6bzL3FQrHvObRypa0XvYUBvNjUiCFV3T34yu6KK1981g45V7APM8FGMd3qPtW3C6M
gioVodOvSyblPgmLYMWvRBdgRwx6730gytjNs4Pq7kJT1tfSgUdKU0frkdWQF6BVtKmthI0M7VBG
TKH4+ndey8ZrUgWnVFcptAM8uajQmt16ifnUTZqvvVShdWqAnBiKVpxc2h14HkAx0tf7vPuEAa56
jEqHb4yDWzFE5NhQ0a2yTsDUPRcAWrcqWaN92+0irIO1zhguwfXHZYN+IIWqpGvWVcdffnK75s3t
+9s1s3RpwJwoQJ/7LSxaZWkre6XgLh9Byj5Mbr2iku/HuEvmggtmrdc2Lx4LU0yruoCN6+hEEiDE
wd/aICpiwj8KI8xHf+iePet5u4Fdy25Mzk2unDOo9kCG6qsQldu2Z3n5SIFrASDVQDCa7KnEWoPw
7LL31doF/fO6gSEkUdBRgPCP2GgMLlad4/cpSu5oQSjYWR6ktZZdzwj8MDIXptGZ/piV9e/b9Xe7
9bcvxgXO8+19YZRC2D3koIJjEvYXcaOOlONE09rfhj5fD6Qxt0U6LiJC1K6VX4YhEps6eW20Fphb
Nejm9lasMN+qr72uiTZ64rg0pN8QU5Or+c+Pn9ub3lXI5/MDiRGCBpA0wPj3bV7YukplbPK30HoK
40A3dz2nEqp+Xnd2nHBYBExWK64moD+rMDwNsE1Aj0ua/Cbxfyot/X0Inc/GCd0Iy4hHXhg6/psy
o4F3dEcHHm2nrABQAuODpdtpsSiD0V1DW7l6KCC4jUl1v8jKVO7T9qqFgc25CPQjrWSws1Y4ayQd
FC5tfb6kSZkd/NKchO6HfSvDfhNmIZToGtKtRppLvEagDJgAILOf3Nj5xn3/4J0Ie0gEtSlc0leB
9W+29VAPY+ZTL9lWqhrKRZ5PeQwUM3/oKKxYJ7ZEJBo2g++uHIVmlPQL9NG7Aq8oQOsyTtxpWokB
uv+JqmGCIFy70TUsCVTo8J8Qwd4URJfbDkmhkOLljfD60rlr9c25jjBT9byEJduogHLqlJcmtvAT
23dQIr6HVLpXVovMiANI7BGGEQ5fCKySg4OqaNEDGvDjW/dmzDifjuvi1s2cQuYyLITvTwf8ah4J
4I53URlNmySwgPsR86r1UK1IPsKQskCSl1OA+Zs8W5XdVOxt4O0canPcn7LC8AZeUY7F4I6lrdhz
zHUeTMV+/9ZLuHOFnVjvweCGLxKBF3AN9DIkWopqXTaROkLp49NPrur7ifHlqoJo9ndwHQS36C/I
J3Cav67tMcrQGy4Gu5hIWayIOwA/MunmqZtseA5GeCtVt1Kk6oigwg95791T049XkXJQAgzILEkX
DLHKa2zqzI7XTaDvkXrSowsPq+WPTxtKmX99KZEfcWRKIXYKDiPc7x+HFdaTU9KR7dcIEiYy349T
u5zcsXx0WszBKAhwoGD7LsR2lHOMguFQR9F4zRMLWdEsc45Jll77WHw7nvNHf3Kdo+NDMkeNKaS8
C3TrrRuAAeY3Yg0V8xfPLaMNvBb2U1jSfdV1dNlEN2lZ2A8+GIOmF+PSBAq5RFIeTYUW9BDqc+cN
mJMhfg7zHWYegWEGnTyQgB6TrmMbyCyQ2DO2WutUodCakmZzyTJqX/o7x3JnV0faQ8mQf6K5vSX+
mN85sNxlUxOuXRmuwabkh5HqLxkJol1VeivgSMJVI4NV4xbD0jK3WxvfAtRmKyzKAUWHA4tc2Kwk
7so1UOXFZsCup4TyQ2RfYZXW73ODYc109jzqQ8wUuREx+fvGtvl6hIiqtb63NYy0qy4ahrOrw3RB
uNA3FMSoTqTkkMEfIaYOR8MTEoWnvO+esabAMVbZbe2yFy0cwPrn7d2k9pFDPsMFNfJ0WToBT6O1
SgCoDqJuXGSeBg7OaZIlqbU8uKPwQTyCfj9c4NRKWuIdrC7h6gDywPyAoWUNWRMaBbukTrbYX4dT
6YCq23jlIxsxmK+hDHm8HJtGeb4djPPcUIg0fV0eXDRLWulxnyTFjSq8DLmVsCcelJ/DxIYQ6Mug
35zIq6GuHy/3bELas2Ei97YpB8JUDIW/aPKk3JhSP1wSLl/DEzOxm4B0/C4ZHMTb+TdVtowFT22c
DcGw1KnPYoi9Ypw7yj1hHFxbOsEYyYXNgus7O+QkySJFG29RazdbiDTMDqIAlbTJ0+QIt8BozWCF
GIFEcmgITC1cLsulxUPbaDy1eHLNl2RqIF1r82qbdhFmLXddB0xsy7IbH7q2Ve7BY0brJlbF4xj1
w3XUcw/yAVi/HJOakz8MAOxZnIfiBXCC8EO7ZAN/ZnmQ+DBrWA74Jw7uHEbPUCE9mQTGZrJnV22I
Wt40wb4Iq2yXCedZ0FReuxVgW07dIofyDZaSavynEqSokW+xKNsznjEK55EnCtOQoXwMpYBXlWim
K6dI349tmJ8ZhFxL4etFm5Vwp5G9eK4cLa+zHKRhN2qnQyuteZwqAlM/GJaKpk9uSehsgrLDpgAX
sK0/UKiqJLneOh7RmLmzuAn4New4s5MoHe98+XAzAE7WgYp8bPUVl1vfM+kd7RpQRQNnzaSJVrLv
9bofG7Qd4JK6YA1QAXx+9EJ6OyE1SgibBQgbGWb/JV6wsnM/uNlaqOEVGuWPhsCNBNI2DfxCkGv3
kd7VDX6WtmxYqWpMNiwFUkSQGWOEXWUcSQ7RfwZn7jpccWvc9wboKpA8JdlfXqlLig8gymGcxJdU
VPUeipr0zibhuKxlcS+h0hMaaHt4HDcWHZ/3BOoHY+LUx8wMzka3Sl+pAio9dMT7kdvUPrd8uGNt
hS6lY+Gkl/iIGKrqyJlULFjILIP68DhBD3Uui1gl8109QYon6ErwF8ZpJ9ikjtUE/Pe8DRB2llkI
9uYlxSwAyY0vgZAGqj571u02TQ+966DT5usloa52dnqcLbuiEGWO7x9dp/QXVT86y3ZU3a22Pd46
CnmXvhxnPxYj43psylVYsfHrcxdFke+hBybWqrT8UNQJvow+P0gLB5cST7WYgvSKhyCYzhsJTMoe
8taE8eUEq0BMCxequGeRYLGEXROLjvbxpRhTIyK2cXe9dr2HnsHjittmYYw0H8udAg10mgy9sabt
72CJiDifZ3Rpp6GCS0eobsJ+6g4pIf6SKzgcJoHZOJ7M48zhEM2TmDDP9bXKxbKaeH1WsLNxE3DF
klJfyRkqgmZNtE9t+XAJ2Ian6aL3dLUZ0e1632RoR8xXfClctG6xDfaQ8+5MYdG9HL3bNDonLVfH
gfYPGJJOO7io6VWoIRwNdFmx6ExJthbglpjVfbGGkra7DOsFLMUwR8x82Nk1Kl8MYqeqgtw0hgQb
B9Z3B9lck9Dja610vru8zE0yTisujV47Q3jPBVdg3Ub2Y5/yOO96+mlKKUwIEZHg9WQ3MgH14+tp
e7Y+07mXN4DxW2WYM+dJ+xSU9PUSQdEuzY8NAaASyivTsWmd7utzu9yRkdT92iOEnS6ROUEtndBp
NvLBrBO23Psh6dJPQxGgseltjKoPg02SJ2g5mwUr0i1UjW7dIU1eGelXBq90GyY3UZY7e2N0vg08
vID9IPjhoxjqaDNdnuyYkCJOsro8GR7tJdfqJkITMmsS71BNLISBiFoxB1CztgvlWQiKCrtxdkXF
sZcqhQzSVGGKdqYCvguwgV3eR961L0kFyRmXfsqZLg6h29+BIp0eiRjB1En1gw+gyAEukwmMmqHf
JiO7G6iFk9GcWii4NSPX65YE+9C1mzU5oGzJx8EGYE2Ri55Q/gqP1iYwzj3TgXOvu/7gDpTGTV4O
Kw81NmhyebS5BMjLhqozRfYdYuWSjKWCMCfFZCt1s/3YQAdr3nLF7IBUgA74BZP+De1HCVn1rL4D
dCD6GgvQW/p0ef3RcEkOpEABAsGv0+VLCFuBzddSuUYpsMiqFgxh58q9bjoG+aOObvgIqXUor4oQ
cqs2in1RxH7jCwNbqHo4spN7ndkUr44algnG64dSNnLVGwl/hCHOWB5sSQd20VRIeU2m8ukS7EmY
3suAiRMH3A+qku2WuBq8L1bYa3TAm3jSXhXX/ljCdWpYywnwowzLQ7j1hqIC2NW0qVdQ0TgMSX2s
nQ7C7u2YrdHyW1S6HtathwoRmViXLWAC6JxyD81hadCxIfwKaXm4klWDdFLgBtdJP97IIQfspjkr
M9JjVogaKpNEHmtjADMsdLCaaPDl8kJQVqkDcyG8O1QpSOLzBlBOgTpXleAnEnwECJjf2Qm51VCx
ZwmLzlWIFRBXU+TGE3eu26lqT1UEE12YLbkrW+T9Tg7mfe0GKGDDtFq30Jo8wqEmXQGMyvYurfVq
cIW9BjBE5AhJJSxk5C3ph/YpmSa+sl+MKNK9M5hmJ7VzKvFzR6U7FP7zMrkkn+XAqnUmClADfCDB
B0jxH0fcQdwwPMzSuYbgbbrqKrTcGZ7kEkam9bkN0nGLFj/0Smj30OPp3lGv+2gNPuQ2EJQu8wlt
GlbFAQLrKZ/zw5YqeYPceMDkl9erJOJ3ZWs33FYfAs3aHXPsh1IZB15S04e87Lyj20kguo1E+Qnl
mV045f5OdT7ICw2qox7uQDkNC6BYHL3ywHJacG7Sk8zTR4LOybqNcrLJuhBmgqXtVkVbVhtaP3xd
MqoYbrEL1UhsQkytImdNnShEd7Er17BrxfBWML1mYxrt+wTn0jok5rYMT5c7J502PLWlWEGbjwPH
eiOoJ0659MDVJxhoYKaT7sOpmWLSJ+IpTymyNTnAWEKk07KfpugqHbzwDCjjoUr7/AYJCRwS+vo8
mQNAxXGj2i9ZRvPby5epM2j20W1dMPiZoRA+quYKLzldA6PQbOUQ8kfO3C13ypcxzcOzoqBIXRYF
Ux6SGeywiM7QwggxwRGFyHapEQMk2TggM2oAx7F1wVq/vIVpZQBMSSZxunwZvQnY6sCACJ4EfJmL
vIKYnBeumE4IXMEtvZWh3RdFoc6jxWABAePQTrY7sqq5C33db3BnI7WiLugnWlf9ZsyURl3hFofU
dZt1C3k8RVhglz1kux+UXROJgQ4nfXVqO0oPQ2+RyZg2xlJ1two9H7ynOt0n0DmLgy7KPrRV90S4
RMUD/cDVpXd4+YIgMp4qzkvwoB2GeRF/he1nvha2RVZbp86ijQy8S0aSxJ0r1J7wBJCLeR9OCAZe
muJ6F1MdoG2YIOOP28Hm6OWm2SJzYOFLqhaassprbzwFDmPR8W7b5P6zooAeWetdqazj8dBoAoeM
qtogVQsWlxUUFM0t42Q4+WB6XEJu5aDkGoFg/wBJMezeJj2kYc0PpKwfsO9pSAh6FNqZhBwK2jGI
Ovb7IqjMUXoEtnIzkqns1IdR5MHZK8vzKIaPbG4/Nwb4bCKtd62l3kDxGdl8UYwHB4WmyOWXNu3H
63zIjg5oydBVMleDQiueSbxpQ5FZ5JbjCqO/vR5AjtZABtx1Q3fkGMdB2DxID6WCe/bcvRZDBxMe
4SHZClO27FMIvyKtQ7WUGbttAviFGS+vj62v1dYkkbqhUXGY/7RAyiaNSu+wdTGeghQGj7wbrYIb
7TQh8Lbom3ZEwbqafB77RiH7T6dDGqhrjqmAXZgBiG1iEr5g0gmQE6Jn/PWgp9Inwb3wSueTT2eO
N4vEqZy/iChrlm3Nori9rD6Rz0vZfBEStHg7IaN3aAjAufbobaBBGKNBidLduMPWuOjbDZTDkcZU
/XYgEuwU0t2W9ST2NOmKld/N9WELKoQouL8nQ02Qhw/ZMoALyy5zJrp7qijeGR9qQsvOVthKtStW
rCJg2dTJcCOIaDYe6HMPjcQtjNBEz8EQPuq0m4cr6BPnrlGLXjN+DOe6tMiuyny0scxZtUrmoCmU
3AekVYCwe2aVETxn9vXV1p4pY2sv7H0GAGCZoOfoJ/T2UjBAqQnjjLnVlNgItou8+VCnU/Fom95f
NjWkWvEKb1lEi20SwsMXgMMpLqMGci5KYqYTpNs6JTmGvv4+qJNww6JhXiXBsRrk0kCgeocbUn8g
dZHF5VyPwCw6OAgtz5YLJHRIfr/OUf9lY/6NYurcjmOuG6LnyV0fUn5v8Wo1lpFbKwgPeBUxO3cc
Vjhf+JxPpdlRUZ/DiTV3vPyQDwogZ1lv1VyU+ENwuAx32jaChdhgxm0LrJI/9nonDDoyoFVHp6Hu
TsTr65M75agQAFJOJvgdekVgbiVscurBqhswg57KchIHgNvV6r/R1uVzY+77FjTzAhDtXAfddD/E
nPK7tq6BaioT3JQ70oswHojp0GtuuoVpimKTYdO4DcrgcJkrauXDczZxa1hpjFM8+iP+ryQMdjpz
kTO271tHJfvOCWDvCELHXlXZtVNg5i7T0llfsnxhwtcC4LjzNMAKMim2lSDeSUJD6MCIuuqJUUc3
d/UmtYC3WN67x7aeYMmdQXasRbhGSeEdClgdQaoUGiNRMG1HIyHk09VqE6V+sfwzKU18oIsNY35M
HFAFoPlscSVAc2ZicjAqIHaFY+WrzLdfsRv/Hybw93WF/96O3r8b2f/LUf7/wgG9M3eG//WEfvv6
rD7/stPlPJqf/5xe4lo+l3/83Xfz+cvv+n1A770LA8wNaRhCMWd2QP5jQB9479AUjzjEIt2IRVjG
fw7oufsu4phVQC/PpVBcxof+mM9z7x3G82i1B8i2MMIHgvzfmM97f+1/YxARBcxnM0cSozxAAb6d
jnQi8kmCCfc+JMcJrQkIS6EvC8rIugnaGy3RsDMFgegU+pokdcUiZJkXF4KeAoE1C9Nef+mjXzGi
87uIHBhswS/BWXT50TZtGWeQ5Y2lqrCR5Pskmmw8mQHy9STHgFeXBANvKGa5vFmiw+MvRQGGe5AN
q3Jyt64y6Ypgco53N8eMJqTF2uM1khN8pPRLf1XRDH6OPq1XXQZyDnd5B8JCmS0d3l9FQM9uerB+
2nAqlhn1eJwgC1q0ULBelhJZL9d7S8angtTrxth74vYIXWm6jIZox0I00eu0yiH1Zc3aqw7QiIF7
dQcBGVTUS1VVCQyhQU+Aw1AJulh/DjFTP/TeLqO9WeXIMAtbYJpYotPpCu8TKtx+ywi91U0KHfeR
QdIM6rduq6pFbWE7VrtrXBmK0765yjFNXVohExCrbupJpys1YMoOQcOYM77n4TAbKA4DqCh8Aapz
dKpl9zpBQQSq//KjUBoziBouzvIs22mIkxb2mo6DmZzrPA1EWGToFHwsIasFxrXIdADXW0aTXmVR
dQ4dpFwhUmdcfLIYaT8soQr2XGG0CcdwQId7QCKWStBPoN1Wy84fPpBe7jMY9CX1Okruc8z/zWrU
HhStAaAqhTrVaYteRtFib2xj0KfR/O87AnHZCIVtNNwz1HzY68YGfU6YGzMHfhiwWhXj0XRwUKug
KI1TaZpHiJdsq2TagAjwwW1R8KiMvmTe+zqDOwNyilLDACcDP+JySWmAnmdaLrMSDVQ18moZSBBH
clCIPE+siwplbQWmKmZ9qGfKHJb1E1lpTZ+KoFhSf9rRrj+3imx61qKvxzDRRgcMdNxbjtwgcj1A
JM6StLGtGPhZx8mSjVO+Dx0l40xBm6goofbhks1Usxe4S2Na0Vi+9Eyx0g3UPpBr7ZPRW7pErHqM
0t0g2HIMAKVZz7XhgFF1mBgIhUwf4MQCB2gEOOR1CCtFFZ69MEOSO5y4CG5kBERKjnSuVDWEg71l
XetoMbTdGV6GbEFve45ZIGS1XkqnX3olXJ9LsikiNG4qsdWunrlraxN0B4AIcFfIJghgB5jnceSD
APZUcL3s0KgvRrvMvXHHwbVAeHR63DuA1ENUTWkKTV0/v2ulOGgD05h6ACrNCTmgM1CR64gjIZDv
fOrwWAOlH7gqV6KYTkU1oSRPMMoxGlMlMiyaiQL1FsGeyUiY4Sp3y6ZpEyX5vk75VhNwuIXbF4s+
/yyb4dqZgCukc13ZYV6BHrm7zMcbXKOOW+ivL5y0ghB4AkIjTCNhJ7kMA3r0IgYPza7CUExWZEl1
u+cF9rkmDKbFNI8GSNNveDR90e3wdfT4bwXa/5cQ+l2g3bzWM5BMv43G/xvj7Ex5+9dxFi9rB537
X3byc/Ysf7l6ecXX+1eFv66V/RYEB0QHvv2KgnPfgTMUItV1HecCg/tnkHXeQQsh8DAmAvIidEPM
rf9AwfF3CJ8UwgBI2DnzL6H5jygbvMMkGB8LsTQRnmFW9m8E2Tf48tCFhnDoehHeXBgYIC1/g4Yu
wEgayqTQsbusoDTUQ3CJ5E/wI1pAv3gxd05p+gkMjEVYfvjm5v0NdO0iE/FNlvyXQ79BG3ADQk7t
5jruQBhPE7VJRr2kA9a/LU5O0h5FJ7ejVyDyeutRAdfZfgw9so3AqBMA4mHEg9mI3AF6uBKghFjS
niPWbkNnmje0WDhQpIDyvumbdTkB+Uqcg6beLgLRKnG3gsGHAKp9U5qtgRU8jGOLeYl76qAYmv7M
VPCNm9bv93leCcAagn/3FlphAp2UiM06ho/qgiSA11CzgugjqLwfAu8Tx1Y0gJudwIwgZ+tQs5PK
wj0BNN0aOFlC2TPDTmPWmKX8BA//90uAexSNl4D7Hn+Dyu/ROy892ejYuGDtenZDYN2g888jzsmS
WeLdjycHDJ/iCXbjP8Gc/O3RgYUKfAxEAPoM30BgKgwTPJa1OuYgqqv0NrcYjXRQ9rQ3Lox/PIb4
UsD8NK0WZUt+dvQ3EIvLGpwL0lkPmQFj8WYNVllRT9Ao1xgqqmWT9WvVZBu0ne4DOGlWHCJR9bTO
/BTxMNlIYMeMDY9SAOaJmg5NpJ+APi6mGm/eCShDRXgILuT2/Yvz5zeAIDTDUTljehpTDm0Yi1iy
6K/AFvQXvAsJKGrDs1c1q5bRDeubapHydlw4iedDTwPN5CyKJ5tdD5P/mrUD6FQjtEsjqNs05nPJ
+mnJG7AEc0m3I6+vItOUy0obdyEq+xCk+C61I5jm7U7m7nOhxI5O486p2UJMUAVESmco37QGvM/W
uq9DWUULQeyXMkHpbtWxmDCi82sNUVHmBAiw7greSo9B0z2lExgWmBmnCxGYM/ApQzwWiLjdCNMP
mGy6DtK+cuyWkFb4VFo1LJzJwVCzNyPGNv0+I6CWm3H6GQLrDX52XgAR56Alzq8mbv2b5VeKpknc
3AKgK54TgXSv+0TUCYCINDhlzQNP79ssRM3xAvfC4MXRDyy8ye4I8Fc/3g3ZXMy8ffIcQBwXwtyR
Dybi98UOppN12DsUK1Gm10UDAysg3F6wr+1pHkEURkjwKK3ZKCMo0rTkhZrqQ4XivfLfu8p+HpXz
DMzjXRZkaDVlxzQH7jh7GYfoSpbaLiQQn43i22kIj8rzryGlNTj0CGbBwfjVrQckYtk350CF16XX
3QNEvmiiAYIPPeshme/EYOw9EW/4WHfDLeSHfkaGe9MzuTwIGJQAD0kd1DtvdyEMiSxAV54G8yJY
DH60VdqemUDiBwwy9g8MTu2mNxkKpXCp1cw/XDkCSbjSP+F2vSGdX/bqCBR3AOAYDX04p3z/KNA7
8owcAdrOomRp5bQchPnU+9AH7MqzE0D5AMI9p4LqJ2g/gLKBiWYVLafK7qCiWi1VjX1qajDRoONy
kU8NjOUtUvj0VqcuPF5/SpuZ2T1vlw6Q4AFE/ID4YcGbDTwtA9/JSyydzlfvgTXByKGPzqXLoNDC
1ySDrZ4X3rEq+NTT8K6ArkVF6rsQoKyFSizQjwH4xZh6LyJvgqIBC8CgB4kD5BMo0QPUQxmWu5Xo
QOnpJpv8Bz+cERQADEUaFlmoonvpHZA6bWoX3WFsFWGql7xtrtva/cR0v55Uc/ar8GPpYs/SRH+c
qZtAvz4Qlj2VNnoGXuiuLssVpRWWaiuuR11udJaOaPQDA0mAJEkrGyuQ7BdF3WE0GKT3pDqKWv6E
IYTF9pfbOQMyAYCcEaTIAObb/c0ejPlmj9qo7+IWdk4Zg/vrNPB4NC3oK9hCSylQ13lI+C0ARfIR
LS/EyXlWkzGnXpzaSM7daGdj/OHYt+raeMWD4+H68uwznb2fLDIOVF457ne7r3sL9G8Gn6jmhXZu
uQgccrCu/ZjXwyYLy6Vs0Ovu5dZR6jxx/wnZ0eexGx87aFOjxf8+dbv7fhOwcpNW+zbwDtxr4qbG
IQqO1vi46YbkQ+M09wAJAJwm9MlPwTpHPodmPvK6OcoFQXnAPOEKUJxygTf+lIThLp2GQ+U01wUr
HrpAvffC8nOT0avqNu/pLau9R+kAAPx/qTuv5citLdv+yv0BnIA3jxdAGiY9kiyaF0RVsQree3x9
D1BqiQQpZuhGdMTth/Ogw5CABDa2WWvOMTF7S5qK70fVgPOlThcIHvVd12fZQJrhSWQ6CeWNbtKB
zpVf6kIVVqrgPrC0p3ZKQItIe8Mar5vYukro0VVnWaLcoF65CGLBXf5X5ur3nl8bZdml4Pe3Xa6f
+ORfMzPef0KInsmVExWcJR+XATVABpqalGjUrt1lM8dGKwxwliSZXaeIjJT+OFlHc1RfNKG5q/Tp
IRYqgz54cSjD4ncQqzu9mmkqhGA4iqY5sLm/CINaPTPKPZ4SFD9IJfI67Wm1V08DEdmJL0CH9O+F
sbxri+mb2Es2nQugBr5N6PlTnFk/aI9cRKCN6Jx4yUB+CZFhxabRlIM6VZUzZS2LQile+WF6vfCH
yhbHq1xlipsV9S0Dj2KA4NC4fRhUMCdfL1nKMg++e2icPxi4pq6ABJGw5bz/UPzOl8SqqFqXKt5j
H4kMu+aMje5gV2q1ETpKBeBlnns/Dt1w2WNVL0TlHqz8TFPqnQy9p5X8S/yR16hqLUG+DMZ8x/fw
CE+OupTf7fK5PzfCmE0wlKdu+K2iCLDNKL1OLePm61+zwpsw67/+GhAOliExja4l8IoAVqWO6tad
qCVkxBvFxeTQ02TSibfIOCZpq8UH04f4T8ahH2FYF+Eo9oP79Y18mM25D9Uw6bMQeKhr6/sQIToX
PpI4wlboDJDyZI1s0JaQzP5nXddOLBq238snXia12Y8vc6nqyjoHyyXN7v3LzONoaDFMwTBpyxtR
66/gLG1681nF6jOYFkA3cEOCvtWFeTvUTyzlbpqVd1h4XjLhMc/N3deP4TUWcz26sLOwK9cXk8S6
T6T5cSXhWmpdK74QxcuBCpqcTdtQw5w5HmQzOiDw3aRN7ZI3Rfe5Qi3K2ipcpE15Ylu+NpMsY4NN
Oed3izK5REX8/cOJxXowexQWbhUMTiupG4sIAiHbIancJHF1GMqRDM/yUGopxWLwU4J+rKvgoiqD
o5UFmyy/64TyxKSlf/LKmLF0yWDAmgo2gvd3lfjNDPLF6vCpVjCpyMWxLaOWbHW8zZpUthVTS2Hh
bEtLKezRNMGCSK42ZBqrp0r6k49CWFE3OuYp+li/+7E9ZKJYQSqh0StBnRf6nuqkFL6kGf8lUYez
RAx0LxEBIRTmVUv9V5vdAFbDqNcuNsx9lWg/9En8FcyyQzG7clTKxNnlLJQ0kvNzfa73SyUtlycX
VtsvtBL3vjFDFCsmhdD1jWiRTRNmNDBrSbuUQInZSq/91iDd2kpARdm6xAKT25oZWPzlDJwoWoZw
urHSijAkDR9RKpwh8TqFnfv4rE1JkXWmB75OmhvL9vXNpkDJFHYlrdTRwVWdrMzOOjFyRQP0np30
Z7JCO7IMdoRxR5lJSLaxqSWIaIl6O1CeozR7duLrWA6m774OHVa1yuxr8eZlmozv70eLoB1gFZld
1iqHx7SV2YWMKeypBOTYRmRyjQQ4ahd5vE+NO7OZ6FTA5omfm/ZRqs6VU4klH+fP1zviICVh4LR0
cf2EwnQadQnD1Gjch/491Var36kRaXB7s7gMa8BZwXltbdAaBBf5SSbix29Uxy5KlV+kmiVJ2trm
IaV5yuA3Z1fkpGjW/dkoW1uJUzbArtJRA3Gw/UR/TEbxRh+nex89oNYJeyKDPeS0t1HD50uY3xiE
i07tcC2jiUpTbR+JwW4So6dcy/Ys4rshomqvTtsyjx0/mt3Fqhj2Eay4Dnn05MYouHJ9drvGuvCH
2Eki2Q3BnNV9fd2mxn2VdWfUjW8R7u6ENrtFTPY77VAXakK0r9prdmxxqb8Q6Hett1waOWiQj7sk
Dx4rUbqP2DzmSv48xfH5PDxiMfAUxNK9lDuyObkVOZSavNGNeTcI4mUSd05V3Y2DcVcNxkvblt/L
LuVMa89idV37kt0gV+6LZFvkEEBMq0OYW1X8PzR9hs6/HZLkWDHno8tGWB2Npi03tDQE8UEA11IN
1SHEYjr7EVC6ytzIBQT6slVDGi+SXcvStyEIByejq9TGpU/aVQkSSWDLqxd86EJmunXfXc99a0tN
5xXpiKTxO8XwQy2R23mjTpgmAu3kYveh7rMMFgXchWRgpqPi8v7z0euE7ZQUiq6m0BasRYKzqebQ
xSJqTB5Vuy6xrgVwppf97abNo98mM9BgjmdoYwDeaT1t+lYnYtYgnoFDCyeZ0BUqyRmsjviKniOy
4MLowqfDoyqDzL7zezNa6knXpmAcQkHbG0b9I+72itTcdZPvjrP0YCZBBy5KPiYJgr+8vcE+E7q9
Seekk9UDSvireFHFqNjXKMNcFdbIboscWLtoif4pU+tQqYvQzETjG9Fu8a1j0/OmFJ8cuiiNXGka
Hym2uihCzxWJk1RKrbeT0gtNVi6zroEnlYD402xFjPYDwWRRYCEqi/azIO9wBCaBft4WNKxMKbuq
UFFarfVi4guw/Xa8mur+B9oGpubLWi/uEnF2uqntN6VGkr3lJ8+R3KCK2HdZvanS5CLJJxwvMkdQ
asCTkJB4MZHpXVsw03o30rLAZdGqnQA2tQJnpTGrS4wLvzrrbNmIhANlKeKAZj90peIy7Y+CxSEy
0A9WMnpyYriVle4DHX2IwHYbRf8NYrzN3Kv7qofTpeOyiawbo0sUO5Q4HkXY8BAgAzVX+Cc9VJ81
09ongUFRspm+Me9tusJCoD7u+p6f3In3V3TD91hRnvo4mWwxj2gzTZeTMQh0J4ULnCAXmhIAYWQp
c4U5v1JIAdFLYSO35R5RtBPF/pMyTlzOMn7FZn3p59ZdbfSOkUWb2Owew0h9fF0+/lWH5x8VEP9r
2zeLn/Gf2zc033B4FPn/+b8tlYR37ZrlX/yjXSNwCvyPimuYAYf/EVkEM8Mf1ILXP2m8brQNbJAN
xA9/NWwkHWqBRIQEZ0hD/ONPf/Zrlj9JsrKILBRd5+/yv+nXrJomqmVYbIgXSyAtCUnX1aWe+WYf
4nfVKBh6pNyp1Q8rLPfxfFXUqVN1cW2zOrmDSdkV6fPoxj2Vp64t9kgXrSJ51Me7QQSCKshgUp3G
ELYJ9r1cAUHS20GxVapfst+7NPSxNVyZCRhTK8CUKgm7IpyuJAS+hrjrrHgvSfq3ACU9/WKkEk19
oib76mv8e2/z8Teu9jaqgIfToAhwJ1ZbTffGusuAonDcZXtG6YqCnxbO4LIOYmAlrKuqsUnBX7qp
T0lzIDqE0vePrNfQekYzRCGz9WSx/D5a47ESNzEHcmMr5C9p35/3heyVqsnhnuk961APZq30E6dz
CrVxqo9o6R9kEdFcb6YI8CvtoornYNN1SN5DC9Vrpf0u5vpnj4P8zeC8+ePnvjOwvz9d//kUIFTI
jESmkNeO0ps3XYZtEsJOVO7SDOoTmgoVzEzDxNsFP4zix4w2ocapKpyiNCnv18YPF16XPweUsgQM
hcqdHwM1OPMPCW4vutFiHFHK2Pfzodn32CvHLSbawLoqostWvCp9LKZepjmTtcem1ou7uPqJp1E4
k/JzRPDbUnnGvpQsbEgbWx3qQhkvV3gq5Pb9Rv3PuweorqCoQTK0vnsSqJuSj1y+i7tq28TJBmq8
neNs1/XhjyPq/8As+o9z7f+PXfAFIfHP0+h5lAcZjW/v16/f7ybR5V/7axKV/4Mh19BUamkQ3heR
2F+TKH/iNIlAUCQC7K20TP8P2I9lDqVDKhGHvpxp/pxE9f8oJm0Bi4Qy5GWKyLT3L5rexntHuCaK
MuUqmcMCtfLl9tZHlTIu2Jr66W0zB7edmR3jOboFsulnqmobYvpUJSkiyuTQ9sbOgoMWu3kwIYsP
y4St4ZSxVKeQ+qAw05+RmYtwkcVulmjPdWwhkTfDWyN2tGWvIxCyuISvy5C148CO02Iz9HwCUjVk
bgWN3o6j9LxKjNzBp7efziOpf7BqKu5tGtF/jH9FJYS0IdjG/bAV5Olc7qSfNS1RksPutexcqK/C
RKIoGLom8iWg4Edxzu9jw3T7mKR3o+HkZSluyIZEly8a4doa95H/RGjkNsql39HceVF19Gcyp2dt
3AvsTP+ndhv/u74TGgdffSd19ON7G73/RvhX/vsbWShIpKob2C3AHEmLIuCPb2TZgmiypJvM/MRR
sbH4a5+h/mcpUi9nfpDIBrsU/vTfuhBJQhhC04oOEB8ITo5/tdFYNcH4LOjQLv0vSVsakoSuv99o
6GoX1GOTVUdq9I5k4Rezqt6ZSrqhjUiYkZnmwrZaAAF5prDbqMOHOugSR4/bX2KnfE/G9NoMTduw
CExPg2or5pO8i5oh3VQ5Hs+pFXMXgES+kZrwVHnkdZb/ewux3D0NRYVZRGOWMSkgvr/7qfYVq0ml
+FiLiWPm5WVhmY5GOfG5CcanwkKiFs/ilU6tHXzbTVeom1xXnH4Ufs+8gS2wY5SmIdGuWURxqVNx
+ehbq7x/MyQ+WeRXXd/lPqmcyygfRFAw6G9W59AERFYDK0vwzGTRE1Z79mQAgwjUiMvqJZTVp9zC
49J1+rdwLnT8YXRVrKWeT8Amm6N0ulLE4khu/BVcn9YpIvE5F8RjrA3t1aSqVM5njG70aHwL3Lku
eDJGrG2PaeM+SpvfrV6UuzpjoyXo068S3+V2kjsS64zoBwZtxa7G5CCE4PHL8FAXxwh/DlKMh6wY
T53JZdaLNyWt12dhiTyL5UHwXVirEUcwcTDrVmt6+D68Zg4Te57UXWPyJvphvKBVL5xTIumqBOVM
xUYiUmRnkutzDKiqU7GDe4ln/XtefMMDSMe87nCkt91ODs1uowek/hT5zhdyxA2RG83zmTJEidss
yFw/8+oYu6dFjzxq76by56inB2WYgL7T3BO3o/Ssh+dZmp6n+K2HGGrqSE3rGMui29cPXUfvUxfP
wmyE50AJSnhojQsdfUNq4H8rb4r+tyxPmP7jazO+XJoy7Rw4XSFfkpQAdu8+HMhxVL0cXYTRorw3
78Jq2upxtRM0ngTCUlcbpfOgM850vTz4WeYBfsaX6X/DXHLhW5gRU4zNYPWNfZrQr09x2k51gnNF
uq4N2S0RcU3zXYT3Di0VvgyarfVN04uCHfi/srR6Top7P4CjYNVXjWHeFlF1UJtnGEWHdBgOOn3j
wKz38VTcWAmWXeBb9Jp3ZjG6CN3ANyiOjh83TfgPHSf5rGTUCO0sI1dE85ROUnyhx9mpts3KT7IM
G9QGEn0LEV6cqOmrTz1Sct0HUmh5MiwBo8awJlXwcxWgIHBT7F60tkE6kfaW78Ku91HupDeJSdSC
jhXYMSAdbPUWfMtUq98FbaSwxrBKYlWwezOjliA+60Z9q8igqbFemqpC/tCMRiHKDSeIWjstnocR
Fzdo7xkZ8CAkKM1Up/XjbYZrWqWk0kXj02DyeITy2Y8oeSXeApC3wgeRf4IQTplJu0yzZx1Zs0yh
JouVbW6e9dHY2m1mQAWajCs9n37WrXSsZGFjmA/9ADK1bY19nPZ36MC/EQZxITT5M7ZW1MLo0Ida
mWxFehYNUgLmnDYt+3UqkoZReWKouuT+OaV+1QhEr3bDRo8Q0dGRu1Oi5sbAXNrVEQUwBaOo1sIN
xx3UmtFGBxuBhuC2X6QOWXYBZ+2aUNWC0xGXa0vsgQqSaJtJuXYKetlI44Mqusln5SWWmvNYHZ40
rGL02FAUpNEzdODrQO2wd4qbvhlCQFjAOZII/ksqNT/jZpFE/1BJrZ7VdDsGDZ0N3JkYuy50K7uN
lsCOKppvZTT9M8fgQWuuB2U6S9XwrCENoFQ0drJ/reSfTNtrcjNjTkOr8+rtETWDf3q/vFQFpKFQ
4eyom6PHWuNGhJKkZDGNEs/ZLz0WJ9vATqnKGY2WSXsq82gvLsEkmk7Oc+VYi1J9XFwzp3LXT97c
ckJ6c3Bs5JKOrZVxsK2wVQbl5ZS+NHjdDV84x0buGH5pW0G+HdpjIZLahFxZHFo61Kih2YkOxMFq
9S6UT3b0Pk7wyFmR6qhU6ZVla/H+xnKti1SjDGUvMLXvvnk16JXTYJlkZD1nho9rs3FBTb3IuLG1
RNpW2sns4WUNeb8voHJiLj1rwEqy/MqEfPNsTHOWZLzUptdvcWm+9Ddw0p2fo+M/poEdbY1Th/iP
P5liEoUhmIY6Cktxtb4TlI6QhXaQ12zCO/PQOIWT/0AEarcewIA/9tn/aK17f3D/YyZ8czFp1Q/k
tMPBvbEMryh+0wKzNflSqZ+/Hvqf7AupgdEQFXUSpgzlFWn25gl2c1Gr/VQrntYMdhy8dL2yrfoK
JG2A2M/fl3l+5ovhc6JcBUiotCD9Gas4mhPhLElvKGjtSp2zEYkIBzWmLI7P/9AJ2kFJo43lp5uv
b3fVRV6eyfvbXR31OlnJ4lisFF44PVhPqTbBxnLajWa4ipPu02ciLH4Ntyeu+r4I8edVFc2kUSRS
rFrXbtKsKLLB4CEtUSnoXUJrICrijP7ODj/gVhzPi+QeH7lq7uV9d2oYnLj6ugSSMeO2oVAq3qxU
Tsa+RhNSdUu9eqd0zcNcHVFOP4owLwEaHNqq/U73e1N3ZPcFgI2lJnkcVWwPRMGa6cEaxZ84po8a
gU5lJWxKzC+B3nu9ggRxOpaKYlvE5lossRr7HZEymRDl22SIt6rZjXututNRc+hxdAfV9Swyn1DR
wfSiltQ0m3pZlkbhSsytZ9g+W42uKT7UXZFcVPMrsuoBNSJcpKHZxWF5awnqVi+HExXHz0fJ3+9r
nS6aQHUG6tIoHoAAJ0toaHUtfQDjejGnBMhYFdHfkoFM7/s8srRtR+xSuIBZavE8rkXnxPD5+CEz
aN/czjKrvPnGgOE0udQvwwcBWn6OxH1DdcFRakKq9gTuoM/dlDvLFbZfX/izgYPojTqLJqEGX89W
cZFqcgWv1xPLl0p5tKQnKXy0ihOC889+3ZurrKepQVOzyKCB6xEshuP/EDaXkXhq5n2Vh7yf6Vmi
//4ta5g4GdxypnPe8AZNtHFfOAme9IYwbiHyA1w84QFvugNAAW9A7yJYRGYcb4J09MI22Pqt4Q6q
5HYjZXVOYkqj7Ce13CRUw9EfXAW9RNuVBrsx9E6jM0AzJM4TdeijWOPPP4pLMFCPZh0RvdWLjpQ2
P1GQwC0JzRuYZ89CVJya65bF5KufvBo2k56L09iosqdJL1kBdVtHtRrQ4U29XG7tPGhbjuPQRArj
Ik5R1CbFNmzMq0Se3VqW77MwcqK23IG1uvY55H09uD79yN6+kdX5Lq6ToFIL3nt8psJW4bxyg+fJ
7e0QYIuNzx0o03XgJvaJ6y5T/MfHsvRmVMyp0nqzZmmTEHViJ8MUGBxUsYwGYVN051ruDoO5izhf
lnq+UY1imxizK8XVYzDoWyPVT0zMK43VH8sCCiLMNsqiJlFXu4EaM0Mm1tyJfw/FKrUHr9kFG/NO
v+438d4/YlAnaBvG09dP4NPP+u/Laqt9gd/WRt7SVPaKDAaFpwpY/1Ov0Muzr6/z6k748KTfXGi1
wdOAHuA45UJZMt7kKeKCKLostHxnSCy1oCqzHhvmovuTfczl/Q7CpSP0zyjz7VDEuZfgwxvmH6Um
brsxvGhMjmtZAlP7JoJIZUUvkFkw8QN6jjP4fcN06hP6ZG56t0VdfUKzqeVNoCayVyO+HUAsqoYD
PeAGdQkqAFCaNWQEaDBaI7i58cs3xDOfIkvaRtetLpx4nq/bhNXzfHc3qy8mzXWtEH02zEQ52rgt
E/AaMBBvKAA39Q+jV5AIqMBi6o0kXMCmu56QW+bVtmouUOvvyozZC1Gjm2knRNKffFLo4lVjKU9S
v9RWXUglCvqqLQzJK9qZE/ZzN/7+eiityLivn8q7K1AdfbsEtnOVIlzXJU88dN8Hr3KEDc60SziA
V7JN7OAJfdepH7T6MomBSqjD8YMq4xG1cc6O5cQPWsb+h3f59yNbG00CXZuzoNMkrw6aTUVSrmJm
uF/ko0E2WiBAPguj/dgbQAa1S+vkUPpkDnj7PNdVEh9yW0mAocQ+2NzN7nQ13kUbWDuMD5s8zU3m
Zsfw+dQqfOo16qvvCf62Jc0jz1XYi78xALnzHpz77eDG+yVx/OT1Tj3l1RcD5BB4d8WwCVvjZ1pv
kkXzplyWhgj2mXxYIGKy2dFpOQpUT0684k8njzeveH3WgMlq5Og1vdbNvocXyFNeOi/dCk7k6IvM
0tYccX8qRf6zReXdm13u6s1mca5moQ5rS/Kmg7lr+FLQwDpo0ExylnfwiDb5DhAWQZenEt+WT/Cr
Eb0MuTcX7kwMAlVnSh4mgQulM8+mfp/ND1byKKHAG6v08uvne+p6q0knKZmOsoTrlZpn6d+X7Etg
qr7a0KnnGB+cClb79HrKIrLQcGzStHz/+9RxNgRlFpmCUEJZY3psxgwgMPEtpJeCsXLryNp//RM/
nYbeXHI1goCyhOASJcnTwTNTbT70g3hilJ76Vavholl+BfZN5hKz7kGSd40k3rIT323EuTxKff9H
k/wfixLLW3k/SnRNpYkkWqKuE+qw2hPg7MRW0U8Mz7a7bjt9U5R3kpRtUhN/vzBsv36A8sd5jtUI
OTS9FEnH1rmayPt5wFsJsNubjcKdiHidjGmjRsiyq3Q7lPKxyQmspsqtTONupPs65sXFID+34bUx
yY5Ryt6UXYc1BWMdlkEy3iMbgR0wuNn8s4DmlmnltymrqxOvZbmv9WN6c9/rPVo0JxB+/I6Jq1ce
e8sN0/nQAT5rhwxMJgdSqdsomf6vl713T0tbvRzQ+NYILFLyojh0EtNCQRy5X7+Rz97/2x+2WgEg
AY4UQgfJ08Rvhlxcw0d1ZaN4LDB2R+UpF+HH0c0PkrEL0LBkuX71+byZk8D4yyNoO5Y5f7KH8MEq
egTrYbUtxW81TG0o6O6otnbZcmzTHvB8Z7YvpbZJlLaqlJdW2V+qo+GGyan41I+f9vs7W33ayAKT
YEpjXvCsXQ0wQiyj+H8ZQ29+/OrTDkGnIGqNJE+Ny2+Cj96TgA8/WEQHEMODYmPoVyn1ma9f8MrB
vWzV+GV0i9kHEiChrLcWwKo6zIEBO5uBnlIRbHtZhuML7VG5D3yMGzBLRFxINEVmiPBfX/2TTi9X
10ARqRrpBdzK+1la6dmvd8BEPWmqHB1h0dTyKoGYlRq+Qau/FNTKiQLVriawKsZtqN/DO0CBNDK5
tluj+hGBFK7K60JMvw1IWL++v0+/6ze3t1okW3NQxjwxRS+e28cWJ9GYX2UB9TCJ+uxU/U56DUx+
fPv1VT+p0r5/Kqu1cgJQWkYUcb1BLQ9Tyl4rQw2nh7tQ/RHE1WYog0uYzSTb9ITB5DeGlO0y8WbO
qY/6yh5QdWikW0ljmI4GLxSEXPd7EgQnF04secv7+TDxoarEb7ukD67Xhx43ZUuBRPTM8VrRVa+q
tF0apifWhU82ossD+fsyq2kIeyTnUkESPX8odnP4UyrAWxQ5Z/DukjAaEiGA2scdTaPA1YfGzcuX
rqxPfCqfzgFvbmK1oyhrigKTPAP3q/qbnKzxQj7V/fl0/dNlBfsqTVeWuvefg56ooyKGXKLvlF/t
cKM08UUcT9doj05M7CvDxx/fPeYTwqdMlcV2/eWNI9wcOLFAozacMSHXbCpiuXtnZO308Oo6p/PA
Pxssby+5+pqkIhVxcOI+NaTfYiafg//Y4CXffP31fFKpYip788tWX49CR72bl8uQ9B6RIrWjG+uC
GoKxToyEndrld4XgEvtUA+ezyeLtdZfV7c3qhek4y3u/Eb26LSFxXJM5ZpuQ6Xs4WwWrVDXslPT7
1z/2sxXz7TVXAwaqFLLXhN8KTMkpJPMQG9FDPYNPiRtP7TvYRv2pkfPZIH1zTWNVkIoAaWCv55qz
Zcu/6xvhBwYhzqLJBWXYwJF+yVvZTk53405dd7Xd6dpUU8yB6zab5EqzdtF57I72ErYreaktOSVX
t7jwqbjd15L2epJ7+4NXs48IHxG6zih6MlBxdb5rBdTX80DbYxtOCtHdj3IjbOZi8r5+uZ8cDhnJ
CCToUgO4+LD7rugkCE1RMx00+YNaNueRWlO0viozk5lPO8sFbTf2waWapg9SAX7foEpOrWCrvNau
E+Dfp6qRn88bb+5p/TAkozANXMte3MIHe0pGPHuMM3+Kz/gxtF4eu4C+Rxe7dVNu/bzcF2J82acn
lCOfTcZgl8AUahwXWHzef2xRSEIZuD0GoRRexNK0z+cTq/CJK6z39LKRyDrweNFTh+t4zGyxfPj6
9X46Hf79E9bbdyIsqFlRUvaGMHeyqLxK2ukiqnzn68t8OkW8uczqhREV7ctdEYseUG6kAlQzAlqo
KZmDuM2LNnG69tRu+RMRA+/6zTVXS6UlI0Xr54SfhnT2ULBWMzQm7KwO4qid6o5taufJcZDd4Ibs
KSdwT5U3Pju4vL2D5e2+mYwh36ZirvOr5SqiY7sv6KeiBzQafTdoJ1pip0bK8qLfXEsSeiEke1n0
OoiSZXkTlKeyvT7dAL39Oaulk8yTYaS1u8x98Z2xRQK8Y/PjknXmJC5N8BNj5lVD/WHKe/MCV2to
VZtKG0uR6LUlyK6hv2kwk/QjCZvgz1v5RVIv0nK05ZAEWV855IkFc7LCfgZZ0q065XVAA1uvbCVS
L7Vpvpiy/mcqa17md08kjIgQ6bt5+/VQX8Xy/bmpAfpCBiU+ePPVZfrmTdDLHy29WW4bgUh7xzx0
q7uG4Rg72RX3beueuN6nS5KFFRHBHeSJdedZV6ZkJpBg9qRr0Zld0CGLIqW1Z5w3DjAWO3KVG5rM
u6+v++nM8eayq0+abKQ+7Gp19jKCRgqIQRm6rFNMIzrGjNv1ILDQM3OaQZosrVEqhCi00kgGjlcl
Z+oCTwwBoHf49SzaODUnU58EZoFOGGHJDueRfTv5Gzzk2UZWhU2QpYcMOVkOzJzkH9sU40NI6vQg
XI3QwvekCXxLFoSJ1tCQbbdl+MNo7/Ua3WHRfgsz2rZVfqH68/3Q12cWKNRpnC7Rj24hx5GxsEuq
c72BSFMGMVwDMqBEHeQQCmcAXcdoNl25rXDt6RA4u6Q4n62ud+r5qKrHXkLIE0J0TcCUkXPTxKOj
NcQJRf64n5Qeyd/A7qZxRtVELZC/iNGx0aZdmAYY6n+pQ37TwbWpsf3Kc7VPxZtQfFRrUEOEXllT
tmmin4bxayqQl1biPpFGEqnUwxLY0wmKSwIdN3rm5z7ugeolRaKX69O8icr+kErTWWbgRy+0+079
UfTG7VjJ51GWwrpWYegvmPQlVjDfqXV4XbfpzpIEkeRoWsO0oya7oPWCJjVpL1Lqyoh8ZtLPmkd/
YbEqPtayqRqv+l7nsyYErad1EMLP0jAVS7PUbIWsQUUijXc9dWd6ZQGIsnlA6D30CRA7IT6WvfwQ
9N2TKYyiY44APklBdE21f2iHDt/4DG6p1k7MSB/3QktBCK8vFn4UObAu3k+yA0EtRAVrtWckjZMa
HMXr1O6o4Yo08woCZ3L9uR0029L2Ku5U2WP5dkwV0mogomES/+0nuNyOxeYDpT+el9cJ+81MM49E
rojCVHu1VDlilJCNpjl9eQrs8eFMsbrMahnT4kyPZnGuPXDgx0BpNlnVUMTUbCHVbvv+aSzKc4v4
oK/nl4/z6OqyqxWNWB2lDJWhZrnxd5jXcpluU+8Mrgj3zZ0ax9x8fcUPM9rqgqv1Dc2g6ucdj3MO
yL1toUjh5enyk3PaMkreTWmr66xGEewhslprpfZC7beq91clDOG5fiLRAtaOxhgi46HWHgK/v5Rr
3yWzBczwCMdQ2yiIZEsl2k/VKW7gJ/sH3Ey4Uqmf6Abeh/dDW0WpG5E8M3t6p9g6Exj+668f72dn
YoyIeOqYyQ3JWKsoGi0i0WOuJ08DDmBHXrCvnwjwIXDrnLSMDaWl7EbenzoRf3ZYeHfZ1WuNkQZa
IeV4D+rLJtqXW4lQKptoaqdDwGdVdnRUzr7+qSv/6eseAJ+ZQkqBJNK8WFtfilQX49HXsUWFhWaL
Sue0hn4+k7epzuKxMeFByb476RcYjVGHgWLEPq7X+lVdxEdt4P9P/W1E/LKoDvc6MdDkiUMm9d3S
H/bwHKCEEz89JAL3/5CQ0EXEzX6I8FoQsTIku2A2XHO6yQB4kODHFFXuxyG5qoJmn5rtZook2wJk
LVnCkeXlOhP0U7sSY1n/341yoLMs2/S+OBtR31mdlPFRJNqcaBAZhKsAJFZN9EYZipEN1XwzdjO7
4QbLTC9u9Fy6xlzDB245XQyvUm0LDJcCAboZxqB9NcGbCcPca4wcBl39W/IjcUNX+Fapac0IpJw6
omVet2rkGUHvhZCvp0x+UvQXzb+Ra57BUq/VtPJM6ARbyxrpyjImw2Uvm3BCnPyt1YYHSbl8BR5w
dAQUO1neVJ+p8hDgIfk29WRR97PmqCSuoJI6i5WfvnQ9zPW2BitqtO12JhBdNyhvdtBarLPel10T
72jJ3lUdf07a91r4mScE3/igvayXpkCEHhnTEQ+BnQ7BN3Eu3DSObqYkuNJS9I2Fv+myH0mEc0A9
NBYH7B/9bO5HqBdiR35smE+2P1q4RTZRL7kysHatU857TbpLZvUsYh0qpsWHjNqhKcgmMreD9CPV
wbmBZ5MjZKM5/Hc9d6GD2nU8ns1KxA6p/KlJ7feeVDJbKM0fMxCGPA/uOnXetGBkizL7XWj0P8Zp
Y4kxErHhHAPaXTWNz1JqlIj4RaKsoI5CNYRN77MZidyS6OQgqB9MvXMUNiidZOwVqPZI50JIcsWB
wGXGc3Y1psVZ1s77LpHuWj4KlbihJvvtp91FbH6fcv1cwpQziiZwIALYyLXeSBZp4XLVRk6ih/dW
UlskQU3WRiOWFOzW/F0lB97uK0wZrN1XVRVbzijjgooC5VwYFWByZnXM0JDlOemVfXku/xdp57Vj
N5Zs2y8iQG9eabZLq51GSr0QUkmi955ffwezq6FM7jzJc3DRaLSgatQiuZeJFTFjzDb2wMFv5am3
DphVcq6dsMWdS6k+T5XspqH0WGiCLVNhxChlV0SR4PS0v8lhu4cXy58jryDXAj3JzdPWbSXKL8U/
ZiDYlooZKr+5IQVOPd3qMd34owoB+Sj7f2bgxSJ4f0m/CSN6Q+vvlVF5Gb6lNQS1suOr9WcBpDll
DVvDx0eCpBgKhTO1Cbl681jhfYrFxzGdjF0MQwWXtSLs9zgn7WJ2HT1/TPNdkPxszPkqVvqN+9PF
dYbTcenRlSBmLUzd1b4xYCQeApuuz+M0XZt6Tzt9ccL7yZG1jQPpo3MYpAIiz6X8dNEtBihKEJqR
uEYwQd9Je5/0x6z1D2UX7Dr55+dHwutzv9sPMRIXl7Y0mUo2LQSrdATmAHWZtgVmQFbIBaRuv8g0
FdIwc6IV86lKzdkeZ9O0Y3IFSVqclGphiPgyJlq00EAaAItY3QoKRkK4SZZ9/LVvg3OkTscKWMnn
D7tK18Cn4DEXNpQsaTSRrvPyrBtqA4M03QXR15IyqKTRA5NaNqAUB28cRwj+fD7g6ke/GHD5528i
2SyjnpuUDBi335TiW81kNgbFLrGo/XygVSx7MdAq9pIU6ox9IU53mTQ6cQyfDsKhif3qmHZnGG1I
qKA46P7GsKsPuhQ43x2Gq8tyK4rVJGochpWhYZtYPQYYzkmcgRFWBYN6r87V7vMXvbyrMCQYEQ2i
lbwkb1dvmvXmnOqT1J1bxSmvZzS7qd04s+27qi1/Q1vcXQPgONX7rcTAB5EkDfYwRiCNEOytG1JL
Na4jNVQ7pOfQG4c/A84nG+928TnZI4ghTfQgdOhezE9Y41mVKE1zjrCYUPPrJP49x09j91IIz0uG
TQ0eUv1XunikTuMtmNqDVUOOolNAKepjIBo3I5D4jYf6aDuBughnUGOFK+u6WZInMpmfsjkT/z5M
0bRrpqcMLrUYdYYTdmB6DK3x8uGfHF1VIYAoDuET+cFTZ4x/fMKeSuqexIku/s8f7OL3WK4bdA+J
/CAG/d2riaAK+PmJCaUY0/qqWFSvt0QDH9/U3oywOtesSk4yrAIp9uzBJKleQXa1uJac+CDaobel
0HtN+bzbSZcXwtWALVvW2FRXJ4SljI3SS0FzxnDnXoxCB1aNncj+riQ1gnAjVCjGqrdFkjsWFn90
stgozW5kSE81gMCwm15K8UdQtXu8xXZB0dk9gYgf31q+fvR7dZdVigv96UsWFqcu+NUoPz7/RT6a
KW9fYLUbEHEKmKT49VkbyVHqghfHxgO9X25aB88t2LvPh7uUV6w+2OroCbnLoq0SuMDn8omZdoJP
+CBG8MKSb1b1iyqOG+ZwkoPsWR+b/cboFxm8ZXSWhUUD29LOtKqSCI1FHknQucdL1rFW8Dam/0TG
Aq8bEjuapOfR74HBi08xtLGNsVdzf7F8AoUuATqCR8p/VnO/HCvMFJFh3XOvIHU4ll6rps9lM91r
Js6xYgkNPFBAyohPgyB9rUgNTnrjf0lJcSn9pjZ89SleTx9gcYBZMTkFArqauVNC0zyyLOFuAS5F
Vo/EUd0BjHTavnTlvCC+Kry+DFwLisbnn2KtcvnPybfcxDjPsWkwVxf8Io0hxYbhfJcHPyaLNglN
+1HmNUT4Yi8N/wxB5BaN6FpQxOpcepCINmm3dA3lezfgEtj/tNr2umgXk+0GcyDkMJ8/4Pqneo05
3jzfKgSYELkMce5Pd6r/MMeSneTWxghrMfy/n0Bh/4URwMGxWgfqAHNb8jWGUPSb3vhjRanbKTuj
GUghPkcQ4KAyF/WDWH4Zhsbx6dZSxwbu+rHQPX/8NZsiJOR2Iwz9MCShpfS/T7V8mDexj0KzbRZX
6nRX1uFOzb/qqXXjF5XdRiQ92x8G2eXWstzPv/bWoKvZUKbhFFuJRYSXjIBGuQZbA5VakhGUdaZx
V9Sxk3XDxiRcnxQXv8DqRxZQGjeWxrCNN3mhE3kGplY3ZNnQj9d7Lnafv+W6ZHUx3mr942pvtib8
kDsMH3ehk7pYSOju6EyubLe/fW8L8vrxJP77W65Owh73WSnvjOkOL8VjGv+Jx60AdgUpRey+xOZv
pstqO42hAdaSwBBy/KsLFbcOlXumCtY2qt3iSzbsGymx6Sq/ikUMbeND03wNxxQjHpJQ8W8tKjem
0tZHXvcl0GGSKlHHshrp5w3iyEmtOx2+SxwWngpxsRBzHIzDL4oyOgaaeY5GVxw259ayet+EBesP
sxYRtrMZoAhmA6nd0ZXcyFMMm+YESmDA9m9ScvBb+8lH2/mbn2LdmtBWCG7zjtnlZzK5FtltrcbW
KvV69lFiYDgnToeAbUzEd2VjYssbL7vaymo/J76XGHpRFimHcAearHGXaS3axn3WbdwmNub1ml0c
hX0u0NnLHiWdYyLYyNhYqcvC/+zHW+1HktgZg9Eo052ixrsoEa587mVi3LlCE21Uyrc2oVco9psN
1+ykuCT+n+40Olf8mDYzUo5c+0SZRNfS1x26nQ9+xD/NY/gdd7+Nj7nOSF/M1NWuBEh4MsSZH29S
dwgSVGdp6hdwSN2T1TsrHg4l5BQ3limAsw8+8d9LvbbaOKpKTbIxmSaCj+5XlCWtoxoJ0D0shTX9
u1jPtl7hi0XvtxMDdIhA3khy9NhFuEoaivydaPg2xSdahVPmczxoDZiaLlR3rQQ8vTc8WezIQ2N+
LPzp23/EuvU6sqaJDglCEDwLunSWN/BVfg/dva5Bl+5/+dodTZJ3ASyP0ERSQA2Lq/JpLmGK/WMl
vZcnuj1Cxvh8+Xw4nf9+ivWOZUhlXumBzOlXPuN4j2PeVpFna4RVpKdD91Wljo8Nw9ZJyi9+sMUl
eK3IXCyZNy+xbBFvpnHRY4IcZ8QNU/vPoMQQZZHWlLdilbtJPTjDfJcNx9C4joTYNaG7i0JMyoEa
+Ph1MRyNqZ1LFYzK7Fcd/sn835F0G6RfajxE1HJDwrxWr/1nxr951tV21eGqqSkjaRcFtA05vVCe
rq059+bA2CdF4NCLeTPCqy2aYiPkWE7cz77S8kO9+Upt2fuS0vNTR+mfMB3xaQvxlglcgUu4Slax
Klvv88n18f7y5mVXQYCeRqEhNvz2jacQdOR3E8R/e3aEfb1XC9fc2DqXrfGzN1yta0udS8osvKE4
PvoyQOU/VbX//JU+jBZp6ef+piw9OKvduYKfkIgKb+SP34f4WehjVzDoOVQ5bgzLydNb+b8Wkv9j
18/HK+jvmKtQUZmFmGC9Z5fG8aRp2t0Ai/nz11orjP6dln/HWG3EZiM3SJoYg3j7MCRfa34p0/ek
+EW0Hlr/ZdQPEX49nVbYCDB383SOkps8ouYvdzCpZrcx7xJo6xixsNg0uzSABBQ9uLiNO8LHv/Hf
B11NqTIotTANRz6G9FOHudQYN5YebnyOj5YKzE2o5jBjwdusFmmj1nIa6s10h/WQRzupN9xHyfeJ
H5uzwIn1jXN4BSImksU5jTrwckUnQXBxIzUCWe5DqtF3Vhrfp1Lb25YZHzQj751W9O8n+PWHYLTu
TDG9T7ExyszwSktC8HGYDTmNWB5AXH8Hcf497vDNqaHxRzpYKvI9c10c2l57oPcJ7L3+FSd1UDN5
VB10qax346i6TS2CZfO53XVX3MtPUzRwrnXaz8Yvn40hnHbRQDtX1KHYaes53Vi1r3aN75Yti4nK
A3RBWQYgaq3mXtUE5E+jqHgw4sZJIMKbTXFrWcKPFpGagd80xiSKbE8x1eGuy3wvFPG77Ra6OO2o
YqTdBlIHkqE2aT2qnUk7WvVJxDQDEj1SpNTFynhxHjqalW7XvbirstgrMupysNytQTv0/rNgZoeI
jhJQXo4hFTuxmJ8TyHIL0YHeYgkYaDcisSr9L77RPc8ylfs5ue2E7myW2VeQcXy+6EqKQXwIs4O4
ycVX2av90eEeQAAO68uafueldCwSGfhpe/JRL4zjVyuX8KHrv0Wa5EQ6uj0dN2aaWpo82sMuDB3B
moEBUc3mL2cdeGA8O5KanQYZq5Ak8yiS3/plckzi4K7KI66RGrp6s9F3tV61tiCGiQNDofZMEGyf
bxsXgRQlERlKJn0CmN3gVPH+SAk6Iwhn31LOlE+uA4t26Fne01gKVvkhTKYNsoxyERq/H26tAQ4a
SxDBkatny5/PcT5rgB3ZkOomygia+iPZph9BiE/1jC1Yhjl5p+/7SL4KJeiYYnow8vmqb+ZD2s1X
lmTaYxJ9z0A1ttVQopzrH3vdvJkkEROuCrui9IXC3MHIGsQn2C91VsspnfPtlQfsa+DOC2PoDQLa
XYwatjSmFwfN8q5YttB+BwbdWmdoKAhrQR4KUHTAaATY9UX1b0X1vclqbzTjSm1f5EHY2Icu9tbV
mKsIoVOqecrCUD1PYG5LPmjQvgRtv8E7eO1IWK33d6+2OkPNYGrNdFCUc9vErhTh6/x99MOnkj6+
3qzPEj2UthbixlUEvp1DutArPB6i6HESWay+9GcYxENfG8449t/yERcdqZ6+Sq10A3mGtT/uAA7i
wK44nWlAdPhhlobNXzlxO7ktAMhC5/82y7dTN78kmFhHmiv4OtqFK039rSA8imNsPpEUyiJdBdyX
owLGpWzXem8Pc7gLJCCDPXF/+3MI1atYfqkpY9OU5UVAnQAXupocHOPx7EfnbKFNRI2HvOlaTc9V
FgLt+NOVd5oQYtKzoITTjdPrMru3+h1XAYOU+3ok+pEKnyA4CAgU5muK00N57cs7MJc/kEKckMdp
btQ8wLHTF1LMlmZ5ay6tNvUojvwqXZ7BUH4lRfOl5mBKE/P+8w3owx3hzSpZRQNiSesWDHn1HIki
WGnsIyCn+/WRTPv/59pYbXWC2Zdzia71LMv0tFjTcRKCKz9PNoZZS8MQ+L5b9+sLWd4pUgwwFH18
MMPzwWhHT7pHwYSaD4wEL6Sxvq0jHX1cdRVb3TFDNYKhWefMhrTP+k0k6HI9+2SxrnNJ4iykqQhr
8CxUijMKL8OMJUfbOf0k3ky+vsMYAWsD/pFWOuynD5//vhuzaJ1X6pNwwMSKHUnVppsxPsVytqNg
uBGBfHiMwWVTicGI+dZCiz4SIlPsOcZIkbq1qdtyXDutMh6Drtnp5uPn77Rm8/77E/8dbnVdNTJT
AOhsKOeyxKG17XD32wPZP5EK8cy89mr8AYCi7RQEy5kQoGXqHTXSXV3hJKhEhJg/8Pza5ZJ1AD/m
dborSLhUldlGqP3x4vr7nKsoWOhDpUa8pZxz9rGEfTNJWWeqo/nR8fNPcnlRfJ31f4danTyV7wvN
kDHrpwZ4pgAgNdQOCWT3EKJsKPR2kkBdjuO9r0OBFYa9UVnexjN8PNP/PsPqWGrTUWzUQVXORn7X
0TuXVCcl+FPn1q2kIUATfql08eJaeuyqcv/52FtferVhB1WhZJbP0It2fbauDBpy4gCrynir2rHu
BfrP5LM0lXsNZcCL2nwxz7Wqo1CDUkCcU+PEjTXa02iUBNll99iX/c8CUXyXANORtTt5wm2ixcOk
0ttjEliPqZ9zOpfJvWIMd1ofb63FdZsDD4gzIGIkGRNe/FkubgPwTgpDl+u7OZ2ugUtUbtvoyOTy
cI+tAeLNOkaWYjypFV4quXlliOJVGOLR2wqYLUVafSM10jHr1SfkIFTwMsTpviVc92VzK07aH78y
7kY+kJe2CjaoQvNHaSJ31AVYmvERJh1qWDKuaNBcEQeozmhNrxqaAeUZzPaAu7gzhO1VoZS/eisG
Rkczw+ez4TL0s7h08ur0GLLTK6ujs88jOVWUvjyLmYFLoLGbquIKLT5OfbA+sinDC4/gYVD/9eD4
HxMNHwysYLhD9ZOqClqr1cCZqhdjLintec60fSghpxuVXx1+3qhM6bT4leWA1dN2Ix78YPHjvPhm
2NUhzmxI0LeP/pkQjo6WZm/SQRFiGGrpKShUgxuQeurgzUEl3/X5cN9bW53er6/2/pijgQefYgkv
M8sy16V5PB9l/jYrzlJn1G5ulftqqt3ZHDpbluUYOxx6NwMTNy5R667iZjjUY/ID2vJTDcSIXl8d
jahVp56QRncJqLXPp8T7EwoShCZai5CIxnCq1lwJ3l+0/Cav2iARSpqoo6sc026pvcd80s6K70JS
b+xG9DVeHPo0USApUZDpiRheryaCrAZJLMC0A29X7SufvhIhuhpn7Wsm6thopUXr6P38WzIQ6leB
b+3gNz8M7fQLYNTJEMZ7vxgs9vCSZnYOL1nzubqCFEcJ22ZEpLTY8BPkVwa5Om2wDlwyK68ctbsh
AUw2YMBhovCutIQu4vwhFK1vyTRfaZPqShVal2903DpDizV3rbrl/EiF6S4oxgfdTJ+EOGIRYyoS
fJ1r1Jszmm/DuhOao0mTuWzg1znx7zcoCNIxR8ajaSmNVfMe3i8XyPjUSZqjz8g6qYyP0c+hoAAw
KzjFgiFXRq8fhENMKbzAKTidMC+lAwvo5XVSjKNdic2px94MKr83DJqHpeFzH4K+CcQvKgg/Oc89
awoPQBMlR5RprKjrH6kPVARfeFmXT1JWeLKBQXjU/6MkAox5zM5N4aDpxWFpLKl9PAd2itmd2na+
jpT7eAxu4yx+1hMwIWOGYSpF8mgq0JvRbB+1t0UQ3+QmyPjhxcA4vJIAVieIr8cYz+zOH06liBm3
hG647MpdKvp4LGa7CSxs4R9H8aVIuSfzZL5+Hyq/G8KScsI4FvVQLuVkJLk6hdlNJ1HlLBrK121y
X/Vzg9Fv9TTVNIE3OTeQMP09AwLgfzHg1mr5WTWa/ZLMEHJ8Tqvxhq918Jt+X+e4QEr5CWzrzZjK
e7MJ99TDSGH9CKvhRlGC+9RYfC704Faf8KoVY0nfmX7a2CnXDK8ToQv1tTnQFlPTeJRWz5gJxq6e
0IaFMnFjXX5wnL5fKau9a6w6XbQiVop4gj4/f5MdHmSnkj+jn422Cm4lJySj85P6M78JtxbqEhat
dy1d1GW8Tdi4xLXAUDPaxgfDVp1LKtroGvdMW093FWJFe/TYjFz1YGzEapfVlqWX4e+g1lILflNH
EOa6a8w8rM7pdXiPrPw6OUtu+TDdhHcw9O3kCA/5Jb3zXX+HVHnHU2BWjq3n6Fgbl6WLsAlxJTxw
vNsk9GnGOkeS9nk/475R4d4w2KUV2yUmQtrceUG1RRu5OBpXQ60CVHpbI5EEYIWwLzgo9Pu2nrrb
VoyutEls9AQ8gEYwh4Zoyp9XO6/RylYHwqY4G8YvMcMls7SOTTl7tdJdI0pyan/6manzvpOT7yZd
iGmnvPjsLNroP/rpnz4sbMF8KovrnqBZz7e8YLT3mfHL51vNd3CdQ66anJNyatxmbXivtegaon6U
MEGdkVQiEmpN2F9TjccSKLta8UxLcAaftDKqfhxrJBW7lKI8ikHvLlme1L9RKmQvkurkJpNEN6D9
C45O4oT0JxE/+6BWGxgniLSCtK4MJaXQn8pBw679uQtcOb2ehy+V8SVvfwpGYoBh7IjhTGx1VBA1
0i13O3sI7iuSdFJ5lrvgBhHeqWqfyyh2cENJ6gL1k38jiNYpTjaiuVVo8d+z21wU7wtEzVxdo5pS
CemCZur0eDOM459Cn9jLw6dpCA9to5zVkTIJ5j4ZroB2JQfXpUq7a3+nBwNuu+0hGP6J503/gPdr
Z3mq5b+0uZF8lzlaVhFFXo1KrKQTvdk4atMSjL3Cqbsdvgen/IC2PSZjPh/44O7/GeR/Mbay2kHC
LlZxThTFc1iozz0hRtjlnmGUlNHSXdDcZsk59C10PHd9FrvyoG7tmxcvv6wydP0ylCts0tb9d5o1
pBGdSsxi0viZg4k2jJjMvCcJyKQMlqZxb/b8nPr/Kew2c2MrnRAfYDX+6r6XGTJqAYvxKU573S03
FHj9Ht1ooJIcg0jS3dJ/bb3xal+BLN+PddQVZy3KDnotuoH6PC5XWX0jI/c+Y/PfV9MBA9IWjCHw
6hbdIKzMrKxnA8u/jfnJTx/x6Pk8GP5wD8IC4r9DrL5eL7eBWfi8S4mHTAYLpMyetBz0eQzeoPWK
Zgug8XqQ/D1n/30prqQ0McJaucCbYLFHb8EyX4Yes5kXBDG/u9qRBesu7ZEn4pUiVTgZEacAakAa
inBluskAYo0BvgE/wgjY/URhJttHvmjTPe4EBH16ptjDaHg5fUxmPp0qMRg8qZcepOA5o8Hf6HHI
oyh7UBINXv1wbPq2sw05o+vtThAeDczEcAl3ZhX/EeumtNLDXOt7SnTMoZ8JZsY02OhXgSB116Jf
7zFQw3WoU1RHmq1fn/8m7yOR/3whAPDAuPGA1i8qpmUNma6prfw8w8K3Vf/UN+2wJfVadsr1zwDb
DOcP3YS3tm6kpPV/FMaKQcTU3LHdLmHnfWH9sBrpIEQWnXv1Nwsidmmea+NYh2B3os2r2OV+zuK1
qP6D6VIU7k6rpdRPce1XiZmf1Zv5WwD347ncUYnDe7iy06+NO3pYU+PWg3dNsKldWuWH//3Qb0Zf
HcCjODa4rjB6Sw9vcQb3oLjjAefWhXFhnKr72GNYcUO2Yi5b8urTg/CgJ5pVp19W+uBRaBiWq8W5
7RSAe+FDm4G0M35Jym+9fw7DxzAp7BF8QULTfahhRtrSyq0pzPnMjRdPO4SZGFNMu4mClhO2FHSj
sn0sYyPbD3pAebUpZDeWToPRDvtkSMSDFafSUTDixfu5omeDJk/JPEYNbMI+lb5XsD7wM5dnT1Ea
B/cUgavPKAWeJrWllwlAKpLdTF9gS9uehnpKwP+8bH+q3U2a0j8fC+TL2xvsxuxqiFAsImQInuic
uE3qsLNVc8Bl0ugg6FUQ1s1JyBxNCn9QTLyJF9H3XPHASsV8gwLrGvV8xLkJHCfmYWGEmj6Whrax
Ude1B78VQ6fQx9kORIy1hCjxNCShoB++fb4MV7nl1+mB4TJdLiSMF5vP1eTkSj8vkm+mB34FfoBr
Ft9ZBNKZIj4TW+PB13OWjVja3PswjTBPbSTcRrJ2CDpCsTnbNdp8kvT4yySIP/qm9+0ATTSrzkvD
+M/nT/uqo3g3q8BMkoqkGUcB2nDZGd1KidziIXTOUHgP8Id8WnTT9NEo52NNN4oKFSQdTG+gAToX
nqPywVIEpyYwdrok/aIXcXNlTf5whYUwv30gdKgI5WYnT74KPwOiUiTHtkF5uFV/dbNvi3UCKx83
Mg0L3rG3jfzF6E1Ku4ZdFTqEHAADle5KJRb1o5tUJhDb60gsr9ugfJyyfo+Eg76/ZfaoxLUl2TBs
/czarub4VvHjU1TK3FVxQZBb/UvUdF+ojzzLDVejAcH1SFLpQGPla32arCROBQZs/EqjlEjA1SrP
ucj9WCttk2bWMK+/YaDmcgQAYJg2ih4XEcH7AFBZ6fKSDIrWGBAAouuxyzrfT5F4b6b+lajqWxm+
rbFWFQ9FC0NNGwj4lAfqkJ7kZqfFrIHmY6d4DO4Dp4RfvlWBvAgTlhcEloNFBAwiHMbe31NDNVcU
3PJAo2W7FrNrM0NqP2dfGtW/9X0T6wNr45OuOlsZbhmSfdIyCagv+7GGrK3GShgIqt0OZ042QI8S
Dw2rcrAzDsGpchH5iTsBAn+zU0Ovj5zl3YVN3tb76+rlg6w+OG2rujaZXJRyM7YTcAiF8tjD75CF
wNbM6ZQTZKb4On6+ni+/+OK/qlJ00tGCXPQ36aWS4bWaYYcxC7Y/PZLsO2m9bENy34dZfqCO9Pz5
iKuGruVF3w35Krd8k4wYpkQiGGTIJZKWn7t9f1jAKMqzfNjq5rzcW5exeKvl4F86h1ahbR22vdgL
7FZVof5kTTeeAVfRnA/W1B8FfShtIXlMMuugsH+6IXKhHElA1papJ1Zc8NoicqUpuqpLaS9K1Q1q
XmC+Cb+EaSU23Itio3l5lar5z9chsU5bKAmSxc3s/RKg2jlGWjSmZyJHW0tiR1aLvai/SHGHRQub
V2w38SkVniq5tAf5NOa0ZRa7qPVvAwOWDx0xmvldtlp70oq7qAIf1dBGIGouRRpKVF23kVy6uD3w
id8+8Cq60Sbfl8R0SM8WsupI+K3oENX8l41Js8z+9bFjYMxE3E5aXRNXPyRwRyXQxpnP4jXgsg7z
wXxs3NmZvdwTN+fNRWi8vBObgqbTX8+pvNqHBCOzuok2t7MWm05Bm0+m/th4oa0hln/+dhUUeRVY
pLvJTik7M7gLBTd0Eye7Jhb17a67Cqh07bbulJeR8OrNVt9RTGSBjvuKN7Opg+GLWSJWgPh7yH4b
Hj6bLiUrQ74aqaaRm9tvUYoWU/T178idjOsGBlsSxLfV9FbjUB1Ks0zOEU7eY/dtGElAGynGrotX
KZAJe+yaYI+VjkOFFdMXyAES2cgke1F9xO5dkL+I+ldIxi4mpp1tVs2+UdSlOHFfh5YDloGAo8Y2
VBKjUyQn7ixGii1heJz5yd40f/WdShwhb6SM5GVKrCaoQpSmihrQHOyNVmdzbi39o1OXnM35ZlJi
miL7u36GUSFJP3q1/6XPJEsaPTv18Utej2C2hjJ3LbVH5d45YtZhvoVd3FBKbisYqatlauuJJk1+
Yl7u1cpI7CkJN/bij/bH124s7B0ookEvfz8L1UGLKxhnr8vqWd13p3DfuuUxwyUQ59xzNdgzmMTR
K9z2Kfb+V6DE5Rdffbh3j7BaCGosRJkfo7Ma9G+ZhkdwMX0p/NDBYvmLGiEjMEsUpl+nCoO9iQY4
NbGNYMS3ALmm1D7M0bDvSrqgBYxvO1A7aGXRNx61sj8USvejqNRjnekunsYqmrDPV/FlkCTy7JTd
qH4v7emrH92I5ErsMj09JxVGr91LbMhuMkHLy0rv85Eus8xQWukBZunQDM/mtFq41gAWcPb17Ewy
4J6Csq2zclpxuJEGywutK71QEBVF7tC9SPNdlx0F8DnZENKNI7tCPHm92dzP5v3UB3aRmE+fP97l
HXf1eMuXerOdJTP/XiE1szMKx147muM/VXrsDBhQ1VUgw4kAEQBvFit0woziLo5uFeEBUcjGY3yw
vSw/h4gYAc8Svtb7x+il0MrMQM3OpQWsaTIspLs1HpsB7cHxbQnhL9NrrzTIKmtfJjLgwbiFWv9o
TiBTUCwo5LBZ1u0GgmZos1zwQ83iPX90hiC2hx6zzX5rM98aafXNLcD6ahtZGcHNFQoBbkiG16It
U4aN7N0HS5RS9t90+GqJNtS3Z3WkaKOo57FZ3IZjWyYD20+GDZ1hIyT96Ix6N9xqqrdFMhryUiJT
99UPTnvjW1I7WDd7eIfeW19oBx0ex6fq1/8CVP3BLm693muRSEsyEun380fp/DFJLbV8jU3pkLCJ
M46qPe0o5zjlfks2sqpFvkZ7jGfqXKRFLGXXPfXhaABHkhEJ6EZ/8kvlJV8YnukuUTggxhigi4rw
XL7v/MhWuFVnVnHS5RavEtmWQpInapZ9Jd+1IybdbaylywuJiJhHJXVngtMxzNW3yEV/EOe2KAm5
rH9QZX/DSMZpTUrRLro1PJaAwpI1xee03pMm2WZlLNNqdTK8e4BVZAmBWAHGwgPIY+cMYuD00tYS
2hpi+QZvtq221LDLUNLynBYiXTLoRZp544zYGGJdexU7M5p7I+ctSJiYtOmHw7QxxEe7L1vNwkbQ
VTKca+SRUfpGkXfmUpwIH0embeMoLZTAV7S7A6btKtht9YB8cFORTJxHlkKUxphr1ZeWxcEkgHU6
R1p5iozHARSscK/KBxQjdg4kUdcrb87rA8xHN01aEUH/09wUD3HWXHVqcANF0lHnE5kmTxFCVyiK
r6ovk4+jh8SS9eco37iqrGRLy3JbHplQR12MONV1XJ8khRa0BRvZGPrOLEEOEcfvYf+r62iLGvLv
aSfaKh2jnajY/pDAkg0PG6vqci/lETgVDOyjVZN03/sZl0QgqYqQr1b4PdF35lYqWZWkGe0ABYoC
O9AyX+QK5B9hrJPrKP7CYr6RucBpSnlAt7JvBuVJNaL/+yQC7kHkqssydx7TWq0FbvsFGG6eDL2N
R4lNcXFP/m396E1HccwrEmdOgoHqhiBghXr6z2/yd1hLXFUWjaZQKz9mC4yzl6GIfyX0oqgyFi3B
47JaBBmRREOyyRJ7tsB2L8ynKP8dwxKtm2MYtRunz3K4vN903n4Fpsn732eSx0RPar5CMgMBEB5j
5SUTmo1BVi2lly+9xDFv9p28UExjEPwSqE1kpz33d4MGy/xxpCYQZeGVXKPLqIZdLKQbCYbL7ej9
+60ifm0cwrpZSttN89OXvuvy/z0mfj/A8gBvXi2pkHSlPq+ml+1BpU83syJbkGW3mDamztarrOKE
eOwtQc6ZOcJU3eRpeturirOxXC+KKOwYb2fnKsYSBKGdy4ExprHY+xImrHrJRax0Re2fKb1qLTRX
3b4Niq3qzcY0XB2+FCL1dhYsTg2/sk0ql3UuYB+bonVH3DW+zMEmCWOZcxczn5a+xTsHvdB6c2xz
DLpwOyrPmnVTqwC30wZA64OPMI0HoSxXOZUuPRfCF4wdHtV23rhCf3CK8a2p1XK/IYIX10tPEaR5
6AumJrA+3XCZNir9RK90AZMClg3Wd/aaX9luyzF+xTT4dzm+GXm1HPUumfQ4Z+ROOtWZU50qx0fo
YufxMfyzZEUqhEPN1p1u84VXa3HJR+dZz+QKtfwx725h65FxPCWh8NgLqqukwU4J59MkB7Zc9bbc
d86YAZLOgkMMC3Rjqn+48735CKuFGw5VZgTDsjN4Ji2M6W4JI5AShu4CG27pxWSrQp/GXNgY+TLq
5oeH8rZoefn510mhWipU/F/YMkrUU88zoiI33EUIOjTxQAsX5hZbhYYP3/XNiKvQ0oy7QGpVvrxa
/6MPN1be2OaWX+cH95j3r7U6UBNuGElcs6BwgR5Nc1ePV5pPJBucuuSpKEJ3iCJnmAa3mqW9pSd7
bj23IemOKBJfBnW+6sSt0/a1++Zikf998Vcp/5vduetaSN0K+0omIJ+hpipN90khfrU6xTFGthig
HgKG4FPulWZ7mC1tJyTzkxZHp6U5NoiozyfDnTAHYE0VLw1EWjPNowX3IpHuoJ7aQf61Qd6v/wBW
hogwqsFv0YmZMIUGUIJ1xBixG8jfRvQX1rgvC+GYAwH9f6Sd127c2ramn4gAc7glWVG5FGzrhpBl
mTlnPn1/dDewS1RBPKf3xYIXLFiTM485xh/08gBX1Cl9Ywtl086DX0Ch7FjfRwRl+hjvBOVXGCqg
Rz2kcZDHN0saGNsXT7rV6rdAxEZ79ndrbb2X5+zIgQTB88pKXVk3y4RPWiVwPFvWTYSbreSKjm7i
WoGubPlsbYwbcYLo5VS2fGWu7c6Lp/PZxC2OKGQDq0ppmLjoIFSu4vrH0Bm30Oj/r/vL2gZZEBL/
35F41t7ibIqnMBY9j/bIK7ROIByj6qaj2oubbu1Su8cNrILZumMt2V35ojipGz6uaRxcDg7PvmJx
JkErjZVxPiHl195BGEm2I6jwaFPb/nWHuzEC4TZJbBKE9lqqet6d3+2UeSmc7RTYPXGADDq7Fytx
X7Ku6/JvMk5OHeZbA1V7E10kX9B+/5crbBFwgK7sTDX812PgweOmPil7K7WTq/ka6v4Wt4wzkjbu
981eKIN+Oqv+6e+c9VZsLE8LDKY7AE0Z99EhxXZIG/Jt075axqMM8lyuKbv42UHxkxuJnPRg/B2G
wi1671pvQNMIb6h2347F4Ip8sOadvv/Erwi8ORQ7WwvLMxtVVbEwmJDKbbWtiGD2JndmPbQWV/QX
pEr3a6Oy2uTiBG+SHk3rnFHx1XpDHeFGMDog8vdx/DwKiTOB8vUCcdcloT0If5Mw2fPOX+n2pQfj
WbeXDPrR6qs4buj2OCKvqFJ49m5FaRadvGll1O/RVEDvwRWNxzH4SLlBu9R3h/Q4NXe+ACo0WEOT
/7uOlzvDAieIbQeYzC+Gp/7ghZWv8EXScBVCu+z8wRF6Hz5pedW0WyNot4L4Ixitqwhydx4a8HHy
nTzchZX4kITZ0zRBvZEC7z4ROqfrVGcAlj1g+huOaNQDh8bBBkGJo5ajJ3gYSlCWOaIt+m2Tea++
AmxJHNUnLZoM2yrr+0bLVwb90jF/3kP5894fdDFO4vnYaRt9F1JpsGLxMdZ330/theoLY3g2kIsz
lgwFxZc57kkOXmWLfxGyCJxAsvMTYCbELTYBliHjltwf5zwZP/QR0ntz/z/Iey48H/7vcY8wOTg5
QKDARRbvjcbKp0ibyIzEhblNC6pSY/yum0hYl533MRXKXWiGCBrE27AgEk+JDWtt20XK30r0tmb5
WtXCtpGB5/jqtkN7EvAqyNgXfIhdUfirm/yNdhSQso/rxglAVE3qPkezAPECewqRDw+4RKcHQWW1
4F6baPF7NaD9AOa1HLayOf02cwMGV8Bvbu0xF5ALMh86I4TN1+7D1HJq/Fzq3EXC2emm9D7gZVso
sHWS35rau36MYqx6XciyrTTevWd5WzFS/+SWehfPAXbZpdtEjbdqnW5FIgwp6e/FSLypu3I3Da8C
vDZ5fJZRYR7zvRQXTqX+SKRfQf5bjBr0OEFnpH62q9SOC7n9oEBwLRcRoi4jCdz+UESWrWTWJo7x
SHgWLWlLGtcN/OiqVmJEvGWqBFOi/RmA21mRd5WONQbo6Y0mgYJTfB9zxhFroF7UDjksKgUPFqcu
xwerjd5KwnU/llgh12l412e1wCzAK6qKO4GhNPlDre3MTw4iwLGcszINbEEY7DyCLVZs2qJ+a4Xm
Phik507LSFKa2xwoaisbQO2OsQIvxn+I0EYcReOAE3zvdGLzUfl/vt8PX3edYuqQyCRgOPOfizVo
xT2xVdJWs1uWnsfb3P9teMLKTbfWyOIWQeJS1LqsqU592dgdddis6KE0yc73fbkQP33uzOLqkKs8
7SaDdvyX7BqdPPxi7okTi7vZ32yCPG4Xm24jb2GI4Wcy7tMfKx8wj9bnU3r+AAM2qgRe74tk/4Al
WapJdXUSH9rNcI1qhX6TPJouKEhHgxpq4+GePiY3xW7t2lxreRG09XGXC1BQ/5kgOKLU886ooZJg
tIbKVEycsNLT+TT+0lPeyigxIWj5RVLbzzhGq4L26k2/UdzZqlbYFHvlOOyy5zUC1/zxy8bAS5uk
kA3yyEvWqTEgDmpSND9RRHT8BGD3KtZlDvG+aWIJkNKCOFQKr2AfbLJD/9Y8yrkzF7/arfc4vERX
+lV05JBbDfnX2l2kPsMpT4awoWvGY0QVYTgUd7PqLKxOF2+z/Cm4am7GqzUFuAtBFsnO/4zov6T9
WeiJ/XbdGGY1Tx/WarfjhwcNz7tTwPWo1C3WMGGXDoDz5haXbl1KKpUSRrdtT0MIWEC8S8K1GuZa
I4stgH1QNnmsytNQPdUBxnAVEPc1T6qVpfgvvXQ2cK1QF0IgM19eLnBY3+PRs7Kz5hn/biUuHiNT
VaJHJv5bEfpR2Ud30MEc05aA6q05XV0AOMzLANeHWUxA/ALVM30t8mo5r06K9xYlpAyaEnecwrwK
EvUJ+UUIpOK06WVqstUoIfdZXWkiCbG4A28s/+ihBme9f5sRD8u++FvvvcnBObE8fD8m/0rAn8dk
jpb+w8JajIkHv8uEhCWeoGCZO7T24U/G99bJcHTb2rUu8au/K6/NLdwo17jO/wa7ca/iJXBT38Wu
5Wru9x90oYb8+YOW1yYBZhTOtDD5FT+c/m/IXX8fOBRvdjVOj0AuHP2xfu82ygYgUbV20X3NkH9u
fnGh5rqexkqF43qVvIbdh9CX7miJm3RqHAQXNqZ2kNBA1Hivfd/vi/VHZPmxB5lRV6DnWbxny99v
tHiow3jOV+rTXtoqd73pjG8Suw0+r7wJgTBprxLWuUhzPnkWAmOb2+cjoc8qVYu75stO4fYhdWkh
vaHiqbyYhEYp9KZqWL1CKf0eNOsopNETMKAA6Woh2zdaZDdNKjmJhCQcb+QHufcC6D0MUNgJTjtA
lvRCDyWZUDkq/ci6Th8KIbfbkpJgWcX7ofKKXZcn7VHj+fUsNHiDKIYBmEVXoUrmL3VUVIg4Cg9B
mPyq03grtWGFyZT1Bi4n3vU95oN55qbjLe/0Uyl2W8+kMosi1ybv6xc2+3NnVdleaMHGZ5krKAmI
71pQNtSA50eZeJtFaPpp1V3hN06SqX8jj0jVDDEcRCOra5EVIjdRZN0+LBRARwapmbi/N7Gp7bre
FYabYjBSRGHkfZKV+H0Gj6nkEYp2AlF9/yyF1o0+hiekuCR79tWqh/FQifUfKRy0jdxFE8x6TbQz
RX9JqiByTAXTT5iW7/1w3zTZH1XK975afmSlhD1Mlu2DQvUc00riJ0SJcjcDB7ityulNHrv7UjPw
UG7a39AOlQ0qTt3Gj/tp55c8ogWQEXafZCkahf1RUiENqW23Ez3zj464kt2o6HoW9VMO7Eq3uCYn
mP7IMCPkrdkGkCyhCMPN9yv+wk7HhwIoBkVSHTTYv5v0bMUPahPFAxrqlPl9nVeTLb+VzgSTiFV0
Z+00J90WLziA3K37Gf8Tyf587H1ue3GjjRUFKVZae9JNcg/oW6Wt/tr7zW2gKKcY99BKS3dW2Qpb
jG/e437ccLF2TX3vyfFvMYsPZQ41rpUgEKDvIE8BI/TWN9J8ojtTeoqU6tBllHmym3QabGMs9wIF
0AJ5p3oSbqQg3skwcqoGTREj3rdoPAzTcMBd+Y/uTfed7P2OYuktlzEJzHuYGVa5lQV1M3rtjT4Y
P7y0vy61VoeQlNxFYPTyrnag4vOfB7KkNu9h5v+CX/FL9MMnUW3/9IgfR+J4b5qNgcUYcvjhWizy
9Qbn7DwjHyxiEU/3YnI3Hc7i+vsIiFUMOvv7NbPWwmLaGCa9zCzoDULwWxN+TsnqQ+drqPO5D/PP
zxZlOCrWEFeDiJzCzGzzfXdCd6/czS8N0zaO+X0fw5iQMfbeeWs7Yq3xxWUclEqYKS3dU3faFvNo
cXAk4ReC8u4ID7oCXGJdNx/Jbu0VcAlJ8mkrLnpd5mE+yANbMbvOb7Otd3gfnOQEZNpZ33sXImQJ
Reb5lkO20zT+XT5nQyygENqmEm5YWGludCc8wkvyn7OrcSsRJJsnpDC/XzXz1bnc7OcNLvJfAY8c
CW5fe0rrU1z9ySLsZpJGvRo9bYNgTqj/Lvz9901eAFB/7uRiL5BFKeVW1+bDLbdfIQ/uPEexpy0A
uHsclEk17uzEHn+qP6dN9+Chq7ZKwbk4q+f9Xu4Wv08Mr+Ib1F32BA9kNxch++vZl+B/0NrXxfu5
x4s1hAxKWmYdrTUUklAhcSzJETYqlW7FyZlaWJkPa2mBtZldbJg+iQd/CBS83CTBrsSjNx6MWIP6
ian29KrXEe6N8UqkdnlY0VwiGaGxjJdGRlZUZTG+pWyW/keNI4EavlbYnur4Avty8KiMog190xHL
fq9Mt0G5Jjpifs0QMNJgriTMTbT5v89nVDnU6M5kVntqi+BexE0tTwqiQC9HcKPJH7pOS9/8Arsz
r4neCMhseUjueg0kXU6MYMqIJ6YZNJDIyIlDdPXaEMNrMdOP/Zi+9YLV480Vf4Ab2ksN1z9WMJ4W
OZOMjqiSbjvihUz82ZbWNtQfLYSQo7h3AzRHQ2XnNeE+z196FCa4X4+ZKT6nfXoIlGybpIdM1bel
BSBLR2xCI4Q1xZ2cwhbG8WZvjhgCi4qb6vw26qtFruw1WUb+llqR2W8HaJUmnIlak1+FtJCgEqGI
ldSTLeUf8qjs5WyXxy9t19htAOfSAPo//DHH4acv+NeaRayo4VWN0pJdlGhGDvwNfOGNpSj332/+
r7cU86OjoQLjCUWvZVm1TbTGExBQwmOXhLdGPixZxf5ditDP21icaVGcATCMaEPdmcfyiFAnyjeT
k983u7UKyeUD+6w/i7Os7dtsTLAKpliLjaA52tS098ZmfovIruZEG8tdEwJebXNxdlm9h4aFT5v5
aLcb4qvZRUY/xEjquiVpKjc6Ck/fT9vFA+ysm4tthdmpH7dl0JFLrXmokLlOZjWOdvd9MxfjXt5W
KPbgy0heePG4KjNtKowCc2Qjr93IIn70a+8AW3GcfEegNBkS7JnyixHe19J9oA+gG5KNQdIqjeSD
bP7S0LPqlDVw2NdVK1NztMiwAiaF/7B4gMaaxavWhzwjksFvmw7wgb9S9l9pYgkeNsqmkqVRTAAP
70mNo56mrR3O+tcH/KduLDHoXl6lPapnCcwSlDECMX9tUW12w7xGyCwJIEu3Y3YsrDC9S+K4epBk
yM6omUa26FcoOGQeAlaoUm6mAXw2hisUU6rgKSzKDExr9mg06VtDscNXQAqEXrORvDGDkW0ikX6X
Z5h6pvJTpclX09Dvw/wu1cS70hdeRrwft3nwHvv5cyU+iyI0XF5Gt7mVPeSGmDqJjKcLwlmBqP5W
E8OljORGpe82XXyaNGMbdr89IPK+Vd1M4UnNgXENN/LwqNTttRkNNkQup7QQBBgQGwNXkFqiHQ1P
RTyTj+A6JcZmwu67aHY1Cfyx+aGm8M0D053zThIMNVTcHLWt7Sard56SPKdk1ZModnowgno9vIqZ
4ppmtq0j6bYvzJsAtXdZvwsoYInjjZzmHN0tlkRjeARWgp5ChZF4OzaSM6gIYUSid1MG2k3emzfc
ahQPsul3oVWjjWRm8FoWcn0ESTfdpl4lO3FCUdUQYU1XXRvBQC93s1h+VqtbOSpmMX24fb9D6x7/
I6Bkg9313ptX9K5UI/mQVQ8lfxeBstf8G3l8CUiNJv1d5iX4+Y17AxgurnoOFrSuOF2NTYpF+w99
1EH0PAroZENKmP8JTAKmNkE2D/IecX+GOoBZqXBW0VIppIfQUJ/FNt4HdbWPhJ+9ER5Kvdl03rWc
m8DBa+P0/eGxtoMWxz6vcJjVAavbwLgxQAkZeuHKFpozXJ+j5c8baHHaB2Pr62ImJ6eqIDdB8Qqt
rZSSYtbfoda4i5I16P1an+afn70HpNwf0jTgVGi4Wnrp0ShWoJhfD/bPPVoc7EaStLKf0QCkICet
PsZC3mrxyrE+n9rfDdsiFDWDCNnUmdLrh+ZGng66v++j4GoUfvnso+9XwcUOachEw/NXEY9a3CA6
Wot6qXFUR1IJlFyz6ybc6aP3XzazyIXKFcqYPGOSUzDdF0DlqmxyZGMFwT2Py5dxO+vL4tqRgmko
M5VGULfdGlJ6lXDs1tKbF6/GTCtN/bs6zhYakleVn6hKcgICfVeQQKsQZPCS61p8itvfvtySm1Ft
D3GEUOmdqX4Rw1cUsu0oGO5rDvj/ahKXuuZRAjvc6FmVvXCfYezik2oO9eS/m8OlfnnZSGbZiDMl
Nlf3XpwioY3vF2rt33cGGbmv82jCGEYVyVBli2Lt510cJqYvCKGIolkAZ8+nflD96fInsEDIIujT
D1WGA82ZC2URSPCwk5I3oQZ+ax5b7diOnMuIjlfi3zAy3A4RP4SVUDNJ5MHWsmcB+W8dFhBpTxLP
vGRMoyYGiqXEToI5v2nCyZl+Z6Nuh/kHTttvihTcYfXtVHl0o6uDjppuemc2pHB1lCm76LVEzN3v
MTKxIturDLuWfudgWaV4eEp9xKgtXKG1rroW+p9yWNhNVL3oeepj2aF+ZOSGDZR4s7l+43sUcxQW
TN5FmCtG8rUxttdGL9lILOyK+brQ+tHOrfqUAHOY8pxfgjuCnQz+dVD/GHzgZfqLIL/12BBLupuw
1WINbKCMEY3+GFTvXnkage3p1U8h/hWLGeiJn6Zm7GYASsF6bvzHcUZQGNle728L7T318ydjEB1N
H5wuzB2xACMxxTrIOyCejVBuMyXe+f6PTt/XJIPDKbbr/EH0f5bi8FNuxSe9Ji+K0LbcZDeJRORg
HFUQfJoeowpfbVqUAtPwQ0Lm1Byvg/DOVz9M2BFAnIOscVo138p+flXHw13kJbclINs6eldNtDoT
eTu1/l9chF4ZsOvUH3e1RWQRChtQeuDx4kMB8sYUw4eoKkMn5G1LZHolZcHJE95TcRsLXBIl9Snc
MCZu8IBUrJd2t62sPetIcdlGndwqke6GhYyDxuB6VmYPuWfr4YsB/LOI60NMGt/V8/y60ZtT4IuP
PoYrHdJ7QvzYpm+GccVjACLXYy9TJVSjwh2T6JSpfb9JSYy3wA18473WvZdM6m+Q90ZBLYDiWJE+
RI/nCUmdR0X+qbcZLH1l5ej4epB9TlIuzn9VqkCf+yQpoZA7vr/LKLfo6e/RWC2HzfHE59N5bglC
HFUgiHHLqpSOcFMlNY14MgR2nndKwPRjC4kgb2ObgHzwVTXru0i+MTxro4xrhEb5a0/l2YwXXyYd
3TVU7j6fKkDKc+DjU05VTLiTwZPhRQN1JG8J425C/Z5aE9nR2qVMANBoZ/2K7FkV1RJOxK81ckq7
tSS3fCE+4pNmC2sdiXSW7OdPknkcqNrEJ0lCCaTVJNGt90a2SZJ9aTSGg+xggkULHEl7gmPQhfpm
TM232vqo9BcluM3r0C6b4ei1OKSPEuLJ+p8WYfc4lK+TWNmmKD1tIs/P7Vgqfwhjkm+LPF67Fy5A
5OaRhesPxfKCc5Jayp1UdiGgQMwl+6HclLi3VzGV3c47Aoncpx7VryzO//oj9aaAKFjUK6rSCBzK
5N198OsVyHRCqslCO6mWnTwsN3FqPglwiMT4Fr8gXLXcKWk2aflg5j/D2tzEZKIU/7HI0ZHvBVdC
AgvnsY0om07QAdSafMD1FRKKwLP4s8nHrS8arjmdvr+wLmCx6T8zyCOcG0tfijP5TWWUZjPmp2E7
uM1TKt0VWNMYDmn+d8WRTDeo7AGXwLX1c4GdQ8PGvKPm/JC61B7NNb0q6wrxyFkqBX+0yI3Sn8H0
j5aib+O7Qv2h1khorAQC/yQ7Pm9l6qfU2XANRHTmq59TKiVpZFBgth79/exyGt5Um2Df7dbFny6k
SKlkz3L2FqzUWfvn8x5B8rtTirgoT9V22k5ufBW5qdP+Uo7lNngIVvj8l8BpBooVQKVkpHS+ZC7U
ZJSpU9KaVUJz2iipk6aQfaJH3Y0P5jtuDdumZHXaSJ6z3Oz8sV55YVz+BODDwP3m71iuJlUPgQWE
VTmrcO8z0xZvlCt/o977O9DDu2bX/0AKjjflPtokuzVtxAvJMob7rPXFC2rItc4nbC1JvXeuCpIc
q4KZLC3sxkPstlfDr+83z9cjEJkQbQYrkMOC47Y4AhUrbBNPBR4wIigl1MkzVeWruOh4H7+IY3Hj
aWs33qUBNg2FcxfVS7T6loiEMGyNjFwc6KCbwQ0Q33PFwUYvHp0dLoMYDCLwQ5dCu07WJEV2xSFe
1Neo6V8fXgqcPtSZINuQuVvG7Jpe5pmUxvVJCxBNE4NtNr4OUnT4fnjnJ89ip35qZb6Uz94pI1uq
zL2oPlmzCXyfO0FROrWQPKrBafDyLb4JuMHIKyfiRcgSqmmzlrvMnC4FmQ0v9dJ6CKmRJXZ8C5MX
EU3eI2RbhoN1Ne0FzkZZceR3+WcDn4rXNJJKa2jLS0sLoSoAU2xo1dTnGTjrO8zpLiYwrlHb9Hfw
bh1J7PcQqUmHfchS7LTZw/eD/fXdwpSeNbh4tyAZF3djF9SnAUGKRJKdKV5TpbvAjKQNQ2e9IEfM
dbM4DluT/EmBSONpUhsemJ1+42sdVgv4vE3lVuQ2zXq0crPfyJNu+ip8MyvRjkMQg2313mfa/n/d
ZZRyJdGYFRZ0bTnRY54aGlRg+KFwmiM924trKu2XLoBZjBf0kKaraNUtphEaYFP1NSdEvSl52oCT
taMfvK+vMa6ItyaomZUH6IWdSTWZiphI7hBVocUQdxkPrSzwq5Msw7Sb7Fx47qvH78ftazA6G03+
p43FMVvLfR0mMW00EmjzQHIw5dlIKLeCSNh+39TXI8AU5yDT1A2S8cbyPuHYLf0obSdq5NVhDkza
bXlYL+187dHnZhY96htPSy3kmk9+PjlmLh2UujnKGWWJ4X+95j63tFgQVhV4w6h2tCQGe2V4bWno
+yEzvpbEPjex2MlpFHR+hivMqRinAtRS7m3xWX9W+j7e4FcLs6qZUDLL++i6TRVp742l5AoFmf9k
BPCDEckUwAfNi1OsxjcsYWyFa7gH1BKL4mka2icruW0N6AL3sncbgCszpwQKRrdX0X6t82s0ZnY8
wVu/vbJqdR9Kw1stVOFGVPRHQaxJySuxI3SEut0oTIc8lSpHT0PSXaH1WgIzdHRx8HZdOvC9qR20
4iaKhR9IFT9A0+MEHDcNInG6eah1gppYdKX+lKqy7ZknzR9O0egjrwaGSg4d3SvQ4ZNOct49terH
oJZkPn5aMK1WRv3LXfV50JdP0bBnVLNmOjU8EAdZ2GKW4LRifMiidtuWa8X3r9v8c3Pz9XF2Paiy
kcckE6aTilxtXrY4ab4rYBC/79TXO+FzK/PuPGtlKHXBqAV2n4RCk/cjyd6+//0XuNScUziH4HGl
8z/LCvEQlaaEWM/I4wPpXlIyALcAxeN6TFZrk9Vb0UWl3dXurX6VHInG5oU503jA6qIC+QhtlM/d
awqrxcI6GU+6LjyNUfKAVCXXTbxFrf0eE7OngLpcmt6q40xoykj9+ymKCZF8SkoINWVtXoWS9Fc9
imQWKXAj6jII3g8dFeqdWCtbT3wtehRm0ycruJ3dhCvoRlOYYYV210KmtIJncfxIa83gwSlvgmYa
eU5q1K8HVKEN/DEwHWttf3xLAmHTI4vtJ/FzoiLyGB9UBYZ5JeOjOpJrSrAW1gf9rvTKvZhAoDV8
VxVfAPZ02XXtn5JQ21vUonI9ehMQVK6E51DJt2nWIEhb2QZguTBtH+qeA91QyT/zDvbjbT+0bi/z
OFPExNY1XvjmjSVmOC6jSQZLVM3jm7KO97O5iOfLeHegroVH7OQ/+FW71wsqMyhl7X1cYQe+ykJd
tXn1hGyjKSi9NGjCxMO+qMgGdMpVoR51PTmGeXs7mB2FKfmmREXSbqzuJupeuPAedSRczVjYCBb5
FyyiXbm7Ko3AaQblWidxasY1RHTLkYoQZegPreuuNMvcFQNAff/OKx6sUrltq+ZQcTZkeeV2UrVt
qSGmnGcyUDOhM13kTkn4232p71sDDtVbiW5XJNebNFORcfTh0Nd4B1SOhrNTnlFPbG+jAd7NJCKg
RvJPfSNvsS3a3mn0J8s41UHhTjzHtPQFE7uHSVbv4CodpvDRxCPBNhr9ukqGZ8WKXM2L0ayPlU0f
Yw9goYfz/Za7dNOdJbL+WQKfbena0qe88CrxhOzkjgej7ef50Rcesm4lnlxraL6lzhpqQ82CHFSL
dL6yg55k89hSOTnG4/v3PbrwoP+UmzMWz4RaiWTcbkrx5MsJevXhtvYflPY+ER8UMAzFs99pdgG3
uMWd5/+jaY5I0hcq+L0vtKEiEqe4iiPppMThsaL4pPTawSsQz2usJxF5k8BonospFR1D/5EkqwH1
1yK/iaTKjEggwARBsbh1pKBu/LHIpVM3/DBHjC3+lQI0RQO7nbBOJ2iLRLix7evA5dOuX7n1Lk0y
WRTSKED2ZZ7Bnyd5BGVuNUM/nnLppjZxiAleBflmzPTNykBfuol0C9VeJKzggi0bShWhlzW1o6Hi
yqtAhovJro2CY6VJM4uX8vouMt9KFCFDVUbl1p8Ovmnt6oHn2/efcunmPf+SxWpjEuDAtXQ5hbRP
GiVKVEfM1+73eeI+P33BU5/1d766znZPo8QekS+tWP6t3D/k/ls8tptUVDe536wkbS6PLRkqDSwd
MdjyGlSkLo/6aTzVsF3H9DUonr8fsgtJC3aoKuozqAiDyaXKqY6ju5V04HlBPtyaKrBADm97C1IO
dg0ucbVtHdMDqoPA51x9oxy+b//SKj1vfv752WDyxu6nwad5vctcufhlUC+p5bci/F/j3eZuorqO
xA90J20xaUMw1mXUcuRNwGFQ/XHFbgU4dGnxGbO/mmki66t9gQzXZAoMBBxPAW+ThIg8pGBo9GsU
9ssD9p9mFms8U9QCw3uqHRpmgL3cbVN9oKkf5drSW+vPYsQ0DaF6MOQg5dEdzbWnDPfAtF7Ji15I
6Mzz8p/uLF53QWUq2jiAx0dIuJ7pXcY22lpODH31T+zUN/FOf5S3PM5d/w6eQe/gSfH9Cpy30HI7
n3/BPA5nKzCpptgP5y+IMxdZRbGaGewbsfvhpyJ6q7suO33f4IVUy+c+L9b8VGDGLlSslBIhib+B
bA+uYPfPswCTqm6Q2JGcHEextfTDP8ztdz1d3Eh+Koxyo9DTPvuDbUtsuNK7t9OdfGcRCF/Jh5lO
J77X7n18Q/ZuG7whZqw4FdYL/x/M189jsHgkWZWUYlZMebCsbILmIbe7a2ubbK1bf/eu7Wrh6NOw
v21XZvuCAsTnhhcnquLXilbW8yA4nZteBQd1N7gsOrfbzwlEY5MffoQ74FOyrTnVjnfbWvrwQuLp
0ycsqyupPgkFFoHQB3fNtbH1jxjxHEz7f2bwcQHKSWtn7MnF+vYqPU4LCu2nIrfxcobRU5uP008e
AxCZ/F2S2J14bKNr3GfH3Jbdcd+tyY1dOkpQFwBwoeJT/IVoimaNiWNBJ50y448J5tv6R91aKwT/
U9Jarm/suSSFJyOUreVlqfVg6hNvlE6tMO7rutmnSVO53lwH7opJs9VyutarW530Q02xHiHG58Kv
3H6k3Kdgo6g8iE30KIMLMRJtn4/+ZsgGp+FhVEbda6lfF0qza7PIFfvqVi3TF3hGH3GdDHagBhg5
RRigd6bzr9JtIBsOTlGgFo9yynUjJz+rtnjBG9n9/jS5dHyddXr5aEj7EbONrpdOeajuokjceeBv
yw9p8u68FkByYaBBvmoydim4PW91EVyqbZGMsclQd1uEDvakl+zMFo4YI63k5C4sHYycDepzs8wu
boSfT+ep8YNOHUhzjHr+Kx4byEal60/C4ftRvBBnnTez3JKR1inkDkgR6b60n8p73Up3Ky1cmKhP
TSyGLNMnUa7FeiKJr11bSQENVHGUTAd8UkqwLBV/r5a5fNN14f1Ui+9l01UkFUYJvOf0AupW2xaq
FTkIjXBWVK/akBiOVb2A5rAB4LH0cBCetL2sjZvUu/Gwz+rx/aym21bAGRrzVykUH8SUiok14WoT
9cis5MnPwGt/VjX6P7hn69dJZEYbQRPGTVCN2z6RtoHf4DgFMafrNpbxNurWwbdkbMb1lZV8aQ6w
dMcWaFbQIOvzeap7QWv7ZtLGU1inh1qtt7zeVk7/CxV1ikZnbSyuHS1o0rAz5fFfYbvFizp2o8eZ
tQ1T19XemofkOO4TSh0rj7EL5U8TPzoDhApGM9IXN5VcHaSsxp3tRPKHx4LMtZs9htxzW7gCtZvx
DFwnV11acueNLgINMUj7SSu98dSSSJEeWG/wwv1pM8jofML33RcbD3A2pcp6M3n34hZ/69Vq2aVp
Pf+IxbRCYLbKrKTniVZvjV50DXJV3++tC+K+n0d3Oa1TrLYR2kknwzvU8WZoEVMNQvkeE13D+NVT
Net048rzjDUg8sXOzbYqeCBYFtXfz2s2zwUoRJo/FydC25qe/bU62KXzTzlrYP6As+h06FoJIrcw
Ilgq3EzDuJMQfMyhcH8/gmvNzD8/aybSytSMxGA6ZRH+Hc9jTS5Vfv7v2lisRlVUtTIBo3WK0NrS
y9fI/Bmpj9+3MS+mRQggnQ/XYrEpiWikSUg/UmG6TtDNEsTRnvKXAhOnWQLt+9Yu72o0xZXZu0Cy
lm8+XypTVQuiCT8IsogTbLES6EYiHxMfSyG/8ZFx6V6RMNiVbPnMMgdX0WNAYWtS4hwin3uuarPA
uixhriYj5mQty/5ejnY/IjbVHdZQv5XOAtYpYxg8Rt61KAm7oDZvqjR7kFAadBqlD3dF0WGxrKIr
BgfiJRFSLKFDmde/rh2h7n0IZh05QlWRRsnh/MtyxD8Gw6rk8XtYkn1XBWBllS+8D3qJkVKtXoG7
/5ApJjhC/n9IO68mx5UkS/+VsX7nLLRYm54HipSV1ATFCwxU0ILQwK/fD9U903VZd2+usCpLyyQI
BCLCw8Mj4vg5ZJ3bRcNUYsePt1KSThr4C8QH9WliZC9dXLz1MnNQHn4giLOvctd7U+pqViLp7Pvh
vYFeYeIVSjY20web+zJomVQ3V7WHrqkrz7308dm7iNuOOo4BelWcmT2E7kGZoFVt1mi4VelslOvX
QGAjW6rUxaA3m4XdRhZHK0EdfSgj7Qumhy91BNCyDOA1FVtjHIXdKkgtqZfmdU0W/QZJCIiAEtLk
W7XNx30FEWbhSSJxdGICesDR6JnuzuBCgLBHqdtZFlSjaYsWgKbBmpb7iDZEueO66ZeWDaQ+NmpI
TZkpaJ9FMXjFFNUplfYQWtMqbO1s1+bUtYMTaivxuNbctaGTjKvkvbgp2rKeNglnCJW/8BJhBgi2
DVtoZOvXKNZX6HxONLlEjtEci/J7KQGmlZvbI4+4S5qVKI2KUgN3NtC/kfwZAnDL676f6VL33mqj
VYFcZF4/XlrZXwm2v8g1xWpETiZD+6sI3U9BEKYcCE5R13ip1BqpAWlaZNlY0MppC4d+XNNK/qxP
46+uymYPEiBHWfFhCvmk49hSDNMJWaH3llPBjEC5raq3vi1e0B/aBGE97myfo+qF0PhrubEhXDBn
5CePR9WpCeCnNYRzFNXkRKLZ5Jc/zM4Ys409e0TJNEy12SBPibTgtNKYxZTs2CuDhmjKwfdXbJDv
EsrvKeA+Qby65RYw8TSoaCUWCUVTjbMceR+J3S9UADiwmSlZTeqXTA4SoAvXfNEMZsg6etWEfdfn
cFXkX6ZNunJWfpXltVD0VzH1j6MH3LsN8NOiZhylsjCpMv+9L6BXqjHn6HMwITk+lw9lqnr1zKBj
esOe2TDDqUjFk90EtL8ek7U5FrvgIw++2GfiUBSlDPdHnj1ezESZkClCXmk4zVtxonbN2Uzz9xIr
laL2kyj21ewwqxF7r4b6yiYRxHYBpA7qi6HcCbpQW8DuR/2kgg45Fc5ZjCYzmyquaU4e6sJLmwlA
7Ffb3bfSO7l9hoQaFWfM2FNSQ24yuqURXdRNojgc1zCVhz29mI0+bWHTS9sigJd2ABozuo3qY5R8
MMZGtjiJq0+p8Igova/UR1DK8DedTRaDiJqc/9JrCMTKb9BVvtm0kZi5n5EiTRsxmhYcSnuGv29s
jiALY2z4zUdSotkl9pNIfxEhDOk5zx3l6zD+fNTetOr3D3OdV4skjyapkk4LeZOkBWI98isZWBPT
LL+g5mMmnT+U7j1Lsk8gnkgjGYsmysbomb638B6RZ/HDN4M3317jBSdiOpqwZ7Fq1R+uAPQ+5xxb
jj7kCpdZ1lYt65O+ruepkryz2T8tfVbSMicqyE1776lHKppyrKKV0p67aq3at8JuJqBSAIEo1N5+
GVXKOdfK1z5cycW2NJsPWJobVXlPIn9RkCHeFYPmoDkW4l1Xtei/2DMTLJkLZXMvI1yYg19sVjVi
ikpovpby3PY/xOpdaFGY89ndiVAUe3ypSj/Top7MwWU5ZFmYo0nSvQUdpJujfOyTRRI8NkIUTLru
w9ZgAG6OHF+LI3Mcx6M3zRt9Il4OpBpMPAuYx48S2Gxg2uOuOrW6+hJkymsup68kPEwUKBt7fS+W
bKgpwWuXnfqKlMd6E5aaZcbytPOW4ch4jyvWHr009bD8zL+S74hO26R1bQ5pwTaUoCQZbepXLH4g
NT1WO8dWGbaGU5nF+NG9u/6q9axObN4JlZBS3rPnakejmecpr34szHIIqovopMbVPiEP6TGIyNZH
QY9elPQxZeU5tgV3I4Xw3NfJ1uyzT99vOAzNTwmg/dzoN1U+C0zHDl5UV39LcYBplr2p5amrll4q
vdiSP01tZrM+n47cnCPk0Ydv1FYotxvO6ceSH8/8SHvrK+BpAkl+aK3lZD+mI3kdRNksfwQrE8eT
oziXhU5TH72B5c4Dk9SKX24ERc+jXqichBqBvWjF6D2I12lQkvnZvD6gvFTKlTCk3pb93EgH3jPb
DsY1Cd5kjcD8rVdf0sA9kGMpqjYOTKvKBndkwBSbrTokYtj4SXXQxYNil1G96mX4KZVIC0tJ+abV
2rQySG3Ma9ATTf+u+gWJBlffgwvWrV7y3H2xsSwQ1TO37BgkCqNanPti7n7VIUoeiZmDVu7BwGsq
+sDdvHKVxSMa7cUYbXrVEFN6QtQnqhqDQ3l8NKViQ74kw+2VCPSmzbl1/Zl5zO1th2qQ/zB6YPMB
b7EwvUudf2XYrAETV8XkU6XTxq0nbh28wqM+9iNpZaLUMy1amf3NPKASWVR96ZVJZJN0V5Ahe80N
RyhOEit2hmy/ld2DtEI4AaGdHoQg/F4bq6Owe8vr+ALtgcAA0OYiOtxBzkrabbHX0IuzFzEEc8ky
m1eJRv6sDjwUQwNS+kNIppappqPFXcZ3ZIXlqSRV0VtWVPJSbKIhP2RLECS8qrZvTP86TB1WP78E
xT9DQ4ggOPrgHBTg5bCZ80twn5gyZ/1lUi041vqqtO4l9Je1Xb64nf4RCuWnXRWnvy7xaeH5W4lP
ex05XKleqtrlQnl13+IP4715MT+Ez29x6k/Lln+UA5xZH2J+6TeaFk/LS0hMKKd+0Rfmop9mLxGK
8lP3nUlaekFSFkWJ72kbpT9r0F+KHa7/0qCsqhXX00flInjP30fj4rX8RBkQoHrItv23lXxaY/5W
yac1piHlWSKTT78YkNPgQ6SZ+1GOC3Cvk2SO25wFt++25/+8XVXWEQJ647+h1cW0M9y4M8uFrFzL
XJuEcjIpv1urPa+e/lmx/y7lOdW+N0vgqB29V5YNpF/JRJfzt4F4zYD/QhlEXvIWihJ4miGWkx7s
Uy+Mkf3N4Hjejf/tLZ5slbC+F9lmrBasq6Zm0b4oGM3jMXftxzSHB9FfpS2zrkgGBq61ghn0r8fK
n7U1PsNE93agWvjZSr8Yk6r7ZtjKj2ph+Cwt8jcbLZTsm2Xxd2U87SLYD9sjncerFrX/Q4THPysn
BtKQf12R5821ny35a02Gt/ilJobiFVprE3gFsCKqj2CijjjXoexpHxfvNfFFiUC7XZeTOFLGutq+
Gz0wjIhcQ+krUjeu635zfP6nJkZKmMbeDBA2dmmeXkmQY0nMymoREsK13eOlzj8MeORziJ7zkLyP
VP/yhIVQ9nAfD/S81acCHfhfN8yfeUMThkKZtTlpNepw/Zd2aYJkZNZdVy2gbn/1RuesbD7c+OCG
J/Wx9+0L2VXf7Jr/mcv4pcTnLOKsMPKWBLBqAQvPR5F7MEG031Xqt1oBVWGhx5k6cHxV159q1SHb
GOSpGy71UXGoSKycKn7hztCldieIN5xDpVbmpa6rE0lSF7kie6yZq4sko6ItemxB9na9T+2rYtgf
JUsvhE6Ib+H37Bj8xOG5e4vFBJq/bZ5AKmkKZDsJ7xno9/CRTDwy7HQw1GKcv0bNp+YDjBvtk8Kd
umYFyaAvW2mZfCqJAPuF8MaJ31RHxpI92kmqWYlw1BL1tX8QuI7KiRmLs9KuX1wSYntRfG1ddyaM
zpUkjwfRca+NJ4XJQ/uLlCZjv5ZffbebB/6irtZuF186LboGXfapidKb1IvbWoRoPMsqVrykirkY
eenG8zaHyCdlcSbnDIU0K/dh5K50jXSyyGQNqjbll5Q2b7XeLdQkfI2E+hr0MAWZ0iy35XkrGOOu
Nfu3x8A3PooC+UXy/BBq9GIZBt4uJHonCzX55oj+N98x9PMg44f1EkEoT/0cNHlEeo0dLMvHqu9v
CTnSbvUNduI54Ywssz8U8hyiPCpbrTtvFCxH8BG+albxhczK2bOkizEO3oS36q36LtlM/6Zi6pPj
H7VkpjJIwmUj+Z91W76qaTo1Evg2pT2RMLtkD8wN6KvweAtLZdlHW1GSPgwv+wh0cRlXBJWeCk9b
CjNKn5m3IBPnYpO+9MjxxkE4FtSBmc9mPWBbEC3efI4mJvWonWspSTOlbt4TWOLzMPlq9HRlNsqC
RYT9OGtkOz5iKEJy8aOrlVWvr0RhX9uw6/sWm0iTgehAbY5DZqAWetOymEvm+YFWwUgRp01arOI2
uTXlQkDyMWOXZxondbkkgMLta8bNDusfTW0cfCGYSwHPSet3+E0W7KCtRb2Ec0Dvo8lDjji7TKNb
qhj6RPxOXOQZ+fFblz8FUaI/kmNdxK7UDgU+Nk5Uz5zW3uOFXFCVVPS3roE6ROJMNR+YT66qeVM7
1kkfprfKhc8yeVXEcFqzTxOXq7922N9ZxlPEpYokddvswS1jc64CzJMDZFjt72iE9d+2bJ+M/mlW
jqVC6UVUtJeaKr+PJHlaSMLLqFReo2Lf4KxiQX8ZcWRhqnk+lpSLGpM3Rp5/5yYTXzXc117u8kma
1+67EWn6OKrYjpF70XkUovLDMIK9kmwlNiUCIfwq5PgVpeSZ94B/Js4+R8FBBlNW2veE7YAO+ezY
PdfpR/9ggzBinQJJbe71r80jOocYzgAtjqVsEnTrWv+KIf7NDPWrVIxp2uhfo05Ux6VUIWTjLwPF
Rlst3de6N8tcZSkWnZOq4RGQ26zrmrdI8j7zAHRyS1ZeJ70FsvGOOsS0NspP16hInlanidLNI4DE
hdGPmxZoasRuVWu+/nVHP6NBfjPCp/hACn2tDlQT5/aivQqz9KNpJ+QBsT86gb2ZPKvx6MsmHdOH
+7D5eHwqn8nkO0jKn1gbGrKktOk/RVKfgaKdrZcA4JhIbXHFYSy6u+HEJUL7pqqD0f5hFYhuzK/F
PJ2RNa2k5oh34O4mIul540Fx3pzXk36iTYBczR9TcWKPk48B7CO8NjPNJnXuW860pwOaocH/8BZP
s4lp91lT9dB3N5MHnA5v0Yt9fLSvzHJTHOUYzXtlDMXTa7D6DknwjEV+Ltp4WgbbYSEWthSESxMl
hvfi1Vuw9yK/gi57GwWz75ZQv4Vgf6yo8TS79GbR15VJaaL9YXTFNISK+q979PeVy88iSNgD8CIR
3z4ZLzDHqIXdL1yW03A+sFkW6ST+Ar3ySiJONf2WY+8J9PGPBoRxmCN0YmntORLIGtNlZtDCpVRL
Ez9g89Hu3De1Z78wnbZ6PG30U/ZYiY/2m5r+aVv+q+Dn6EAxGzbkciNcptVFR/kpVL/DDj1nuzzX
7TkY6Oy+95SEugF2yF/El2S6cMdKszL5Oe2R45UMAoFxiWf69oT8GRD4W+FPU6GQB1pfizoN+xpt
AULar9lLu4f9EnjW2F3qj0n08f02xp/6nV9adXAYvyxLXLHt7JE/lOq1s6gNp+LjHkTyN+uE70p5
muRGkeJypDSU8gjGYbXS3E8vffnrkfAnEykkCf9tmOrTQIjats0DD/uI5Gte0ILLJLnH6u6vS/l9
MTmMt1+KGV7jlwYLQyXpYp2qKK+ePRZmpBJwkhECFpQ/lBrSPnju/2+z9n+zjacT7U6S9RjwQrgs
ZqFDfB9Pul06wSw5sfJ3D2yTFKF2bC+6abEhgd82vxl831rn08Rhu0lVwERO676X7woLtZlP3n7L
T5iJJqAWX0f//8b5NE+o0LBqAIXCpf+wvHoOpY8Qb7/pz2/cyvMquYgEGepdzGbgJ03kWTGp39oV
ZH/RHFOdcsAZcuo4++tShxf/bRrWTXYPoUaDhuGpP+tI8fSWLZ+l/VW+i2/uV/OivaBe+U0xz5CY
f9rNv8p56jVPhwDK1SlHh5OG47s3aTmQV4eL7/Ynv6vQU095LHTTh0lBw16v+Fa+qa8U8y0Q8BnH
+lyhn+uJX0ZfxNlpLCERyUAQXzhRTt4H1C6UHenOn2RWxCrRmCBoMxpnX9r/w/qUof/frfkM9AhL
X6xcgcKFD5AkcA586J/eS53NynE+M1+DT/YMv6Va/3P7/FehT9MCmnxhC/8AAy+aZO+DODxrvfqK
gB/CIt3bw/5s9t+BxP83o/1fhT7NCh3nnIKe/PQ3qaP+iMBFh5PAsl/g8QeinJzcF3f/10PiO1uV
nuYIFwMqBIXWja2BOMP/SPYcqM/ixXchjDxEXX8cfYoOt8GQt67CzPmMkhH12GvrtKyXosHZYqNn
P7w62wTG48sMHhetsGGMQoNgFL9npLXKvr/1u/oHItz1WBAaASJmzo9VdcnW0FIeQdeKuFYyFh8R
iBRzUrfNi+TDA1EANE5QOvMMd64I59xnFRPJKR4b/opZp4TNP4b7/7i0/9O9pct/VKH4z//g70ua
gRpxvfLpz//88i95WqT38j+G2/77a3+86T8X2S3ZlPntVn452fM3/3Ajz/9n+VOndP7wxywp/bJb
Vbe8W9+KKip/FsKbDt/8P734b7efT9l22e3vf7ukFWmVPM310+Rv/7z0fv3739g1/cWahuf/8+Lc
ibkP8KtfQGdb/Nt7ETnJ9bdbb05R8hRB/XddBHskQC/EjyEcb27/dQXuMAkeCKgqFXUwGZJLS+/v
f0Nf5d8VUZLZumVbXgFqwasUafVf17AgfIJsQikK0Yz4t/9qhD9017+679+SKl6mflIWf/+bIvyE
GP/LNDXDhIJIkzihA8JlshR8mhjIXS2JayXxTdAnrgOayD61C+VUH92zuCkvtlPclZPrKCfhFFvC
KvDHwrxd6ldhTjojGIglpHhrvvPlW9Wdq/pG3RSII1zaQ79A3vxSH9RNmgNJgpl20q3DfX+oD5DV
Wb7V7M2rvu0Xwr1wfEffuI6wahcRp8Ln2OqPrNTyKfi1A6mp934TO+KGj8qDvDF2mjo2t+3B37t7
Ya2cpHV1b6JBKaW9cH+1H+qgXoR75UiOvugmEkW028aJrtpdsfQDNOjCrlj5Tmh8ttvgWG46BwpD
xamX7bXd1lsY+wxLsRDmeayDa7UeHbR7d6vPxUnaCbfHqgrH5l49Fzd1Xz34FQEgOZvaVnES9zzs
xFPgFdwWJ75Y3EizOUTTbgfIv9zo59G5XnhHiAfajXfwLoYjWQV1VOFE2/Jm9btisdF7TI4oQSz5
8gaCRHkK/aI27beSOePjRb0VrNHBd8eCZaIbahm34VQDJrGxdzXTMXLCkD9CC4ymDjUpVpQGAHzf
brt5eUV6vZr7b8HRcBSr39ZLiuCka1OdDJIFxt08PY32xarcSLv8GFzInzQPiH4Yd++oaS8cL2dX
NgO9o3E3QDxcDem1iD+io0T7ZjRWcBz5VD7fihyhcc5CmfUiH2qzQcnGHYtbjcNpdjloqnpbrBun
29EqQxMjv2NVKzpky431AuFQWqW6D9eCY75hdVIuOBDTD6FFZklw5L0saijdhXtw1fJxvBdWNVgE
UqYH9vBxcI2ugxt1Es7dkadKh1sJTHx2+4f24ffsWqzLa4WcEjudY+U+iJXeBujdRrkPJdO8eUkY
rF+4i7dR7p0lHnSUkqBKvpiDUYZ7aWWfwnk4jygvdUJH48Z8A16q39oWXEExgKNbeKpob/Uc3oBF
ryELJO2xWgmW4JANHVwfDjZsbjlI8K0Qiau169h3SudNgxhyyTHxP011p36xUznCXWSDcAmUUryQ
jB870aW4Accvz54xBpsDIuxx0s/pSd4D5QtPkOoYR3urBWP5TDJ7uahO+l7Y5Rveork1t/iUJCSE
dTszm4722K2wa3bsyQnhTN+bmEOzlnb04Vazmp18rs/ttgBiN2eoJDQhlrkrF8VasrC85Kr+6ObC
DqKAxwojZUgti1Nw6UKaNU/GjIt1tVIswwKuk9LJDCyPriyvcH5igQXsoRxirJSdsotn6lt163aM
tBzO6XG51Q/qhf73QbuR2IuZYMg52wIUOzpIgyd4OPKFhhkdQK55dMjoUjio4oCWPpgH4B+0F6bG
xqV+4UNJfQHfTLv3C5kH80sND8AlPCs4vRzYOoR3eEZ+kjB2ULfF3XewpGbNSCicnmNHPmdEFyuO
b3bmuaXRHyte5gLynaIkC2ZTXk++4OYYm4zRI40UHIHKAh4SDxgq5jr0azKjJOSMMvB4G3b5eRfK
5V0BxEERW6fj/hA7/TAGRp9CN0GfPgUqdxlJE2HlWy3esV+OrvLRPvXL0MEdICy5HYYHz/WOEU5F
cpJjva3hH9waN4ZxuaSpy2W9GKApGePPu9Y/4Kq4dwix05Xxy9AvQNkKp6DZhgcpgw0WTnAFh0Ib
UEVelUYY/oNGuigoIRz8+IPWvminoe3YUWC22Cr3Up0NfiO52ncZid5hKBeOeaH/Epje63EkTdN+
RqPbzbQQ3mPGEuOWqovMGzwJLC/fdS3aTXLoO0bidnSEqlbZezCPOg/HOwp34Fh7Ze3TUL5l77CU
flkekoO+oQss/Ud7cS3oG61+4Vo56Wf0zglemW792JOsvkZz+MRnrGuzm2uZ2+Zebr1j6IChPMjH
fiFemIwuIQ2bHJs5w9O3BhrwW7rRj8pa3VIugiMW1LXKbPT52AfUcqihfKCCvDg71KMLPSsAMljh
PvoDWN7HOT9kBxPjai+0rr7tVv1FWQsrd2+cHme8XboPrULD0hidDFP9IF/0d3vC24B2umIm9SU5
xNG4WQ29cUnxNdGRzqSRUkZNF0zzfX9mtMnMXMoWQWZpC3AFLsJhVmdDba4f4X5uzvVFcYfJdOSO
tSM7pTccQ7l3ufHsMgfGcMqfYfR1d3gZ44cP8cZ5yZnPWTuGN3lvHP0bOwX4h7MJfvqmw3UQj6uD
u8vPosAH7TkCZ8ucEo95lHsadJGPJSQoez4Rz80NB4FP6pbhzT3hiMWh6GJVrJlVmOhgqsWSsNnY
aTfFKTp3C2kRWO3msQIc2rxWr0Exlexp6PT0mrnRD/U2Pw4HwV/Zsb2a+2ZtW0z2Fe5MuOWbgqOp
ab1JTy3Nqp/jE3N5dxsGBBItCD6s+G5xCk/1RnF0WsqYlh4MwbRbcvWu1R3yX/HADzpSPKjAY7A2
4pse/NFd64bxzGDGIORh4B7bQ34tbtERS/CuZT1WdobTOMzYihWemmHeqfFvwVHZjQ6VY1jlpt3Y
xDHlEndzlO7DTBUETOl43xUcofQuEx8ec11uR3vzXKyYbKUJVwTH3qa3bAOGpVrlm3KDL6dZ0xNO
ubo1bNXS1M2Nv+ITDQwu4KyeKd8/9WdswzjyIR2PxjczYnNqdlxLJ/0eAyoID2iaYR8KYosNKU2c
GPNdPpM5X543hEWPB08iJfAx44ZRP+Un34BOlQK7XXHq5vpoEl1sCw8OWRNtzIygWR6L+Hwi7bjY
boRdcpUccTThnuioWPHpwT+crDKtsbb+LIWzblcNFsTjseWMW6IjE365ZM46V7wHRDTKTmL2GCKa
logmPRnpJDyZ586R7va9XGo3Ds+3wr0f5gYGs8u80TjGnal5B+PcHYmDYu1d2g0KTtvRgVgCgYut
RpdgBd5VGgK3xsl5zjCfKhZ0mwSGPrPrVt9LO/IC2k1JHFcNvUucld7CndvMwhutLH+pDDL6M5i5
O1D+0oa/m2W0t7chKZ+bwMn2qAGv1FO3ePhj/yZ/+bfiMNqZJ23jX2tLtIglyCM7aD/6O3mlMO8K
y4oXWmqb5qBcyBDSTyWmufIc4dLP+5Wy7e/9uhg+7xg30iJy/Goir4tLgMXIX9m+X+dWPw9vxkZc
GxfPEi4c0cLHIGxitKoc8zTaCQdl0x2ETW7NyOtdVwQnewq8CId+PTpJl/aOkIS99Rz5qznA0nPU
UVVy1sY2sqStspGJtWEPO0kbaZkxxW21jboO9vIpOEdncQ7pK9VZgalPzulNO8qrZun+6A4ybF5j
/md7fnDhR3NMzvoahh33ho/pz+rgQuKJ8W5c9Z3I3LZPb5h9vVeOgKp+3tvt2r2whBwL/7vUjiMo
MZn+0mlkJVa39BxxXR3EOTTih97pNqYVH0HefyBrETmZ4x5RppEY0ZZ2sD8DdJLm5cm0VC49jq3V
IAy5dq9QkSPhvi2W2dqvZoCLj8X2cWw2gMOd3qotdVdtO8Lyi31Qhju0/SgYa+cKmtA139qU2DLh
V0ZuoHrPeTad6DPr0uLFob3XTnyENXyDOls2qZ1yLX414A/PdjmW9u0uv/U7BD2ESekYB4FuvgO0
zXgKPQJcFaoUQpDhE/luXPrJ44d0US6ARwOrtKRNYAVOtyBfdMVxByCRbiktZcRVdlkJBBY0HKN+
hqG2e3VN69Es7FYG+Ojw9JBeDPGF7BmJEHPl37RgVhykjXDJnHwvr1vLJJVlLq8kDKKhpcOrfZCt
dgcvuOgUh9IB5iJb4VXddRvjHJ0qppijQdUP1QIQmTupd/3NP5br8FKf2mZW72JG/GPcnOFjfuBV
8GtbNAroMYc+kq3m2u9UgmekhC3wXvKtvDWbjm5wjzoj4itfp/LY62ciUzABytW+wGB4807FMrLk
L3GV3elQ45I79BKMdddmofyolr1VOvSedAiisWcV5Uw5RPfAqS16KXEwnpVw4Bw9cSKHlCErc9p7
eyfhXbnURGqESo59cI/KQbtEjrGRLgxWmKO1A73Eu/Ai/d3gIr1VebM+ntqXCjdvuVe9G/OfIX/n
Ft5AQTIgnvBQxnLfjQOkQuMpGQCJIx0SGLHiGdeogXKAqZ+HO7gBKJxXSLTS/8ohh6F8xqNqa3Ti
pTfyqruIq5QQM8LA/WOGGtE4sfgGLoZew3UcqGPF43LW5nAo7QOnZ6gUP9J3Xka69PcK4mv8iHCR
CehwIokVOc1wl3Ro18KBcrlQADGnXZpldUiGURhY3QJfcJC/hINxyayAF+rn/L6hbGFZ30e76N4t
YsJ3qAU3ITuh4pSafCkHEnhKCqgd46Id3CtmbuWjWengKx9Q5V+6fKrnw23CpcMpaRv3x1JbqOBr
No+DzEN5IypjXKoDZeGKsEPQgpvRrl2Vd66UbARsqmPiJOfIUvBTIwtPh+MxT95euui4YfPUXbiz
vIv3fpU42kb+GipNWLLNnGA/lFod8JziCnd3RQH02B1coiuLd95GDt+ivtKhuZg7Goc3zywm59cH
bVHyRIYwENRDgEkGDk1FuLGWDriqu3cv78meLrt45+aQnLUNDa3hgwcLULbYmrBhYIsrGMRwfoN9
7gsct7bh8yMc/D+Kg7apLYwUEwWQuDGuuO5u0i0ib4Jn3Xm8Y3ccHCPJpg9cRLckLGM0RNORhR9p
8eMXidEsrkjhZDU2WOroJByEhXIJzvbG2CpbadPmWE1OXYCgSQtxhdEsRjtjo1B4hy9O9v2cyerI
6/xQ1/Lg0O1ruc/2eBL+K0fcvYToUDM4f2ZLvNGZCYWsoYRw0976/A1w65wgMNhP27P34i26Jd8d
/q+7pXLkfQ72NbzFjyFUYe5JWSzs7C2PdH/g/ZkGZLKkxxFSUmPj2s/tq70tz8MMIQ2dm+8hcF66
TL/aD+M6zBPR3rgKm+Scn4fZS1zzWikxrrLBb+Z0BdZxlfWx9kNY5oTCj1t5zvbNEQzgD6yOGVxY
JIwfYxtj5/KXvO4O/Zw2xkSDKY++uDt6eSEsKn5DaIpfl+oadJK4SvZE0ivin1WbIR0yJQGKDv7q
joTgP9ydu6MWV5Ixhlctzz+jCy4zRXJ+t9eO5c8GqPcEvltct61MtWOMtx78eF6/0D7Rhp1jMIfG
rDyHbFMNjV0PQWE1esvLcUZ4088DJKD39rU7Euwb22z/gMB3qyhTokIIOwkfHzSkuVO27k1YGluJ
xUFRv9ssKBTi0qER2ayIPu3jaMejmiVzib7r9wIhwTChzIlvbsldONpXCqCNj92S4TBHiBnNlC33
EgWsC4IAliLYJxFTf2bKH1YT2/yswBvAtEVuy7CwCCGvp6ch6ScG3g/FKQM7tni2hyiXgJ/USSrc
KcSsxMyPWXsuOXo/DhEsQtTNjpeT95FBlMyXiWOREHNPpLZo1bTcsPPWEmQAuGSdtKlY+Uts6el4
Xqu96vvHigVGtZOHTcIce23P/o5WDW/8iG8lUyP1xdrPJdQ/Z5rvpyVSaWEpruuzsW2xHPuIZYe3
6Dyae1P6lmryU1wLR0TWhsoPbYauyWCHUL9tKWjL8xNWbHTFTl77u+ZIMLZsV4ONaFcZ/8aEwOAb
Zhz70Fr8JV1yq5BgcRz7V5GpOHfCYkokc/VxrcRAOTSHV/VebH2msPDqHpF1Cw/NJlubRKK95bHW
s6qNatnx5HFttrolbGWinZC9Ncc/2kO0I0mTcq1bjYKu2pt/ZD7ehsd8LWy59HMST07cZFVLKM3P
xcY9NFtSVutVf8pO9VqgoVe6BWfk2T6HB+2cr9qb2I7l3WOTnSqWFzf/UFzLU/2aT4yzQZPulP9F
3ZktJ65m2/pV6gW0jvrm8iAB7rCNAWO4UQAG9X2vpz+fMteunfaqWrnr6sSOyIwwNqDub+Ycc8wx
9uUuvaZXcS+fhU/EdcJjuctIcZCjwSCa3AKxFZ7eVSd8Gg/tzvRm1mHY51dj253Dgp3W4VPWgSy/
2/evOZg3b1HP2Tm9tofwCv63sg75VWjnwtbY0gArvoXXYp9eXezdaLOckASOU17Vs7znUJjO6Kh6
sqIec7teueeW048u9c7du2f6v+pjeXX39OZxcf2VQEi5FpvyqFw7rHpmvHY50+knxOx3vJSuNTeL
AKh8U3b0cxYHZTfuxt52992L+1Eemxf13HB3Nz0RKLdnna+r1/GUfCJOC0eOmIIY4Lm9uQRr+qa8
qZf0RIyi3Iot+6LOcsVqnxPkEEG2b7FlT7fKvZgf1m1EOOvTJHB0PUIPYgf3I/hMPuvAbqbI97U/
lQTSEYvHJjkEtU3kMnyQVPB9poMO9mu7VnYVkbYOx+aTkCM4eBf9PO7ad6L0k7QKGGfFq3eZmhVo
ayOyVs/GFnnN8oTbqjxrrz656Ed/ks80MxDzEBRIxM3BQd0LB26yeG4246p5Vd7ND84/v7XvhFSs
mTmBB6M+fFc/2Jm8Q5nOy1P5NkURKf8HLDZKR1lLa+XYr9nKDuph2nBYoGXCBxG9d/fDJ5yjU7Vc
ex8EpIeWB4B1CHq1p54kgU2WsERLeCmdYHNLfH3wkR/7a7vmUrzPKUQDSryUhJDyxxQRsmbvy31y
VJmuTOspBnL5HndTnzUSqOwiHowdukndJb51HxEe3DwSHhhBzY9gjZ/jhXkptlPIOj0i5hY4w/QU
fzzAj/q9v0lTIKlTHzCJL3kiys379EdWg/LEGUGzeLX4DYGxqM2DA9O6fx9v4kd54k0pKQ5fx/H8
U8ozqkmLptBrvGm3QpunJ/Uyt9bdy3QHylNt2d6hnaIY0tUbTx2xZd/mpfLOmFVt8qbnhvLDvH+u
trBIeUrdRjk1G5KbZjOIk0qJuIcTwSxmJjUONnVneM7D2e/m/vVOOSjdrDgD1lkHQVogqpvsIzIh
6hO7inmZnSX+TtpyFp/bQ7SfJm9A1Uh/qz+Cc0mito7O2mF87Sg+tR/JXtmC/+1U6mDGZ//SrbVN
+iHHTn8ZLwWIQbtVLgByp/5juBmSE1EL6D8SwAOfcU0RYWbuipu2kS6F4VQ35VLckndwU+XST5Ap
qBovcsbxyjxik3SqAKOyE+AgUO34UZzAgWkItD5q3kLRCogaqQOSOBI3YZ6djI8eI0vifRlUeQQ6
5f3mzbgoBNb8Y30lWp9Q0Qka9Z1em5s3kWHH0/8BXw83ieobv6lOGIIUJ+AjCyQTyJyfOE7HMceP
7OQBmUfvAJf9RaYz+uIelU1/4D36cbw0XB+w7cM7MOkq/Sj23Vqg7eCjZG4Bj5s7+a0/yG+spIcf
S+GEiG3klcTdZyWMjFl9qM7jRh1n/Yu1LfbujsfBZv0+PS/9qB6NQ3ceX92j+qaCCL5qn3xMfnN3
xiePl28L3q1Lc+oz8F73OJUiAevfuQYuAOz1FcGhZ6qEx26NhOWZldp9rNfDuTnnsQ2yGV/hTRgH
bdPcJhDWcIbOMTbZzeUDysbnxr/pu+Tm78YXWbQlagLyCmvTj3GjbcfXcTNwJviWNQC1wZ7dYTyQ
vovr+mM69RFo2dhE7/F1PLBtjC/A8xDIJyw/eo/2xblG5e2c7OsPby9dVtqWK1TfEnfCviWQZe+d
uutbuxO2YNrjq/oGLkyRaeRG9S/DWyfOpIPwaXyWZAVv0gGw+awcuCvCJyUArt80HJ7dlhWRzLja
NK+dP+P0ymsFsoes3KfymUy3hP2s2luHih7uLY/lUF75DbPMgAkdzZhf+RU8Pb6mKICe0UFgxxLP
1oFN9Bwe+U7pxG/oXarO8bUBGqCmMzm58M81ZjnhFnvgvpkyc/861SOMbcbUm6472Rd7jiXRd8Zc
w8Zh3bCRevVM2YpvwW1kdk11hrV7kldA4ixuHzwmgwKwd/LeNUrP3Vp+Y3YBuDLispu4xpeDKSVt
KIAwjdmlZSBEas3yMbspP0ae8Yn60vqRKmB3YzTzaBG3Qbrj6u2bW/uhoIq7naZk/+Kdkr38xtmx
Y2kHa2t96gzP4H1YtyH+6QhvTBepvvWUtxm2O8Yo9Wfrk4d469ZcdlKDplsH6SC+KZv2Y1pIcKva
lh/1xWJBMZkz0mY62qA78qp/TYhJxnDe8TS07bT4TFVy8ei9szDd5JV7Ysj6jCYqAYx2adOtqQIx
N4/xledobNuDyyljUcutAhJ/RQ1lz6J4CPbaNrx2e6ZaOO+nCSS/ZXv/yoDj+9+4RdH0eOprfMWP
6lDwWKZZifHuLf+QDv7OO3d80ae1zVw7nfZYgpkRUoCxxQyd6ulFvxls1aAlR59qE7QApq18Vl07
vPYXcd2tDUr13ntzloCBZ8KBO6qeGdYMV/9IGY0Qfvpa/0hoxC9AjaYx0UzDswkW2qFXnfDIHsCE
ILTJr92ZoehTSXMElpdGROiOwdlesz1jsd3l62bT7+pdTcbyQsXkR1BHaMdhjSe+vSb6al5A666S
/ChPewgG6/mVt9fX5AXfnD3jud4xuBE4ORJftNd2F3wEF0I1bpSKqPA+PWLnpe9bojLvgmbAiy44
5r44FESvXGPLhOAnIL3z+E67DVOJKXQs1+WbAE9sq06hERue8T5wWeZemsCvKTQhBoPv+04AzDyV
sHVk7+s27VHdi4I9bLrp6081oUN/zY9EuldMl4kjgykAPg6cT7GRz+be3VcbYMD8yg1J+1l+5LzF
84SroU915cqCD0LKfiaZSJdPl08kfKzXxWHcmedCtpVdOU1unXi0PLq5Q8i153XEpyKMfl+q2u5H
5Bo1QovmlYANedZxpe7jY32UQA6nEKDZQuJHG7950TxbWtVvhD3qU9RwO6Vdt+lekGTY1WuCD+md
rf+1Xo89X82ix7lkG07WPHcAgDnK84Tm04PgCcbX+GiepV195AUDhD+Z+2bTrqUdDYc8d30/Bcvc
E32vUHbfWQjVc+aXgffo59SzARSnaxnILbid1/Da8mQMlu9TyRtGJsF49VvH5SDuucud+MqRZG6t
8V4cGEwq9/VYnafwg4kgn/1jOr0j27P2xaCG/KyONO+CRzKiz92ZU6xeODyzg2Whf+VT1pZ73u/a
9Y/LyM7+MrTdo7Flgb1z3wb2Bf8Y7FnfD+KzeWSeMOmBgadtz/qkkJna1idz7I2eHKbxVOsdN/0L
JoSHaVnp1sFUi7S2bG1kFweOJR1+8Jz+pFx94RD9k8v1nfL1f7EgKU9xcEr/MWvK66n5R3b7x6Y+
1XCigkv1v4HeNZn+/Z//Yk79hd71eoqToTz94//WWRx/4XZNn/vJ7RIkXf5DhFFliSIqkao5/ekn
uevHn3CSUzX0BJWv7C7tDxPmlmzBvDJM05RMPvUnuYs/QRPTRNHUZQnWlyn/J9wu6WvfBF8jwzez
JMkQdVkxkUn/yhv3oj6O9Tz319ZLRz6PeJuZLTSUHJUtzt/5ex/+hq76lZL71wN+53D2kdEGAwc0
6MbIXlqabFhl/DeN3VtRUZ3/Dcf/B0Hzv7lrfz0gt/ILM95yc2uQE5/ej3s/esrrBzSUCAqxcim0
RRLYlFfx7Ioca+3CFpAcNJvc0gmquwaZJeYGk71fqNrck3/DXv9mhfnXU4PC9+upVbJWybmb+etS
/YyVd7KMWJih1HZESkoO7vPqPnPnOAvJ/rpWbjrl3QH6wh3YDZCh37wZnDWKZlIyJwvyxOSdLCqQ
51n+k8H5hcD5KwMQvuCv1NS/nui37oK0raKA1nR/TVhLnUuZ0ysqz1akRnvBUe/Knf8E35TgKtPt
cXSGEN0YO7sXFdsHMbt5u/p1QCGpXKQCHVTZMFNkRxSewSTrBcjbuCzfKI6xZbgzCwcLWoknkO2C
TpOSXMUNalSzkO62YGN9DhW+ugvp3Zpf+n39oF/IdVfaCjwjnYnFUnTtHNr/9ZeJ/edy9usNkH6Q
b/86inCb0TWk+hXtGwPSN7UMFRNGUZ4Sm0ndsoqdUnoa8xVSpCGy7YENzewiauxf7E0RNX16A2fa
HfmW8Snvw10d2xplCHgw5QT2DMZMgTrdzOAq+Sq8jGA+RA91a81SPq+pZLsjBXXE4KUbPXhouCwR
/NarRR/ibom4RnYp0qVVP5AUapEdaY4Y4iFok4OGT9HAsMWm2cZBQig/+vRQJXNMnbTaiYdlENpx
+Exm3M+EZMo8modwZ3QPdJNOPjWRjWqwCpCVOCGKMeBaBtdTYAPs255l91TT5PnYLVrJVimza0QA
iO1w4YLq9N2Th/tv8+lTOPL0WSnRqGnH0lKrT2F8lwXaslHf0vGYyP0MzZ6cGD5xdRxRMkfL7jTy
u6g9WNVzJiwrT50NRAUyNKb9GLizsEEZlGZ5HA16qUF9b9kAAz+NygwQ1fxBgcrZSBErFW05mzfJ
Iz9HZHO1eUqhB/naq2kgurOO/fdIHG0DJxXZbkBcwkcFiE/pH3JvY9z77cvfDx9jWmP+bvR8a3jQ
tBYpDSHy13GDLeuDPtyL4io1UfC20aSwfaF2ZKmZRwykTlx1zcqb3LAWdYzgH4Gw+9l17awczpHk
UIGBrJYQCrVrlyq+MNPbOcqiPwp9CoHlB6VV3PAC8nww7nrGRaVLAYcglYfmoOaGMTdCIQhOgmnH
wlNUz+vnvJrZdprbAUAVomWeZyvyvDoMCeY2HGDW22W5hB9IQcq6muf6GS2h8jeTTJn2mr+7S9+6
NfpB7k0p5C5p0QKcI91Ye+8ZK/NmcKJiqSIICwuwn2eT889bQpaUQIdPYJr6i2IbXaRubip3WrCs
20e/vENUmJwEuZTBkTwnk+9EmgL//rmqvznj7106Al3zWPRyxliHCo8MYCN3dI8uXVtE3UyZS/lc
kO9yhK/d+7J8M6uDNazSztE/tPdEsC2kEjTHnXAdyZ/XlNfnhTuvesQNnwp6juWFEWA8gVSg43dw
++3sUUNZC5aMtoyNp7+/GPlfhQKGOYUU8MpRA/m2G9VqnftD5/lr8xidhEV2F9CcTzg3YwdSEJq8
Ud1IjRmtAyo6ej6n5MQ6nmyzdPe7M5nmw/eR8OupfNtvYqHuG8sSvPVorfrwXM19C3YjGnKOl8wr
+S5ybVdZmLSaOe099jzUIcvQRsJRtGwDRfXHkNX11L1Q75aCe+Q4epVKwrbWPlEbHpqF9aqFtHLP
AmkZKQ8aqXP3LoU246k2ZtOMOxjDe1w46HKWgROM8y63UZ0mhC8Yjv2dDq/OoMjhs7bV80F6CNw5
jFDilzrIbX1YFe6zVazN2JHaO7Q45fwhUeZRtzBLXPQWhveUf8bDIyBdPT6W+YMmPeTWq4WhSaqv
Astp4FLl9eOoLmogHUSRM9Si7jFCGpG6tjHDnFnxRa5R2IuOxhEvvB5bUaQ5BuXNiu77h8qfRz4m
eOyk0dHP5pV5DPu5ntglPSzRgyk+Vhc92MUDJiCHrpjj+ErlmXrPzIRbSaofpbbaoMDnUA2mmgM6
7okOuZ1l2l3pxOUs12ae5LQ2EHYv2p1xh6hqYy3CnX/lK1zzXmzmhryTvTs3eJZETMqeTMBIgJVx
IW995U6gvEgeLdnm1a/QqrCDyd/FVtgzliS3k/JoMM9iu2tXSvduDHem5IwS8qF3TfEEQZDHvsya
ZVsgteIoybyIFmky56Q1c+6xG2nVCxsD4S/ObBak7g1PQi7mjWRXZEnoGyb3fz9q/+Xy9eug/RYi
9F4WKyVCJ2tzhUSFucq3YvEkAhSShraJ7QHpFf1H4eHzbqdYqYlzLHYbOqORYQTvZmHOVi2bp3An
dPbUlANpctFHz7n2XAtzsmT/dwrRyr/al3495W/7UovFouDWvr+O3kvV1k2UUpeK54ARZo/tIj7c
l4+6TCiK9PpDEs5TdeHvtZUZ28gi1jBt6EWGGNGgcjsb5sYmF+CQEiPMwjk62s1vwmXtX58tWlQY
ZhlYj3+L5DUhDLKiN7119xD09+kLpMHIfI3r7RgkLPOuozXVUgYWJ3jxEGGlGbTI7Kp6Mwpk9+zc
RQHCztdoAJXtrhoWKizc9FMBqqAgJPpOApeGcHQ+oCCPxqa/VI27DvmUcYZsfUYhErvJ6r6hv012
TDSVUQiFz+nQ3YcugfUU0vrCmt4vf4yr/yiX/p+1T/3bd03H+jVP//PYU0b7/611ator/31uvTo1
ZVAHTfUlr54+8zOv1pU/NNqUdEPEgVeUNJ2d+Wdarel/TNaMliFh3WTIss7e8UvPFD4N5NyartHF
hMP6P9NqQRb/wMdK1Sz8HCePYbqw/ivz/zNB+Alw/Jueqa872KRGpEnoG8gaatcSzVPfxiouTspk
gtDbUle8B3X3irn8GzpTkGGqauGNgTHHPrUg5gLpbIPiXkmLtV4U8TIrWfxlIbxZiA1NW0ounw2z
7m1LggHnEye4I/sEzTli2oIw5eaL556kobjzkn6l18HDUCqOjzaLaSZveYVTQ95ToWgi/xT6I36P
fkE85cezuJ0YB0j1SfgOOE2tRovcBwGs9LtKMvHTKiIdlZtx7roElln3O2H3b8vPz5ukT+iIaIkq
nY9TRPJr26yQaX3oh4PdL4ZSoolTQEChRVgrLaAmIkLr6+E2ExunoaDnj95jIyFtOUb5bOyk+7Ih
bB+C1aDJ2bNmuisxRTpDzZmzxSYYe93R03zJrWZ3j6BHZ4KMvKn7ECAPQfkhfcoDfdmwPZljdEGZ
fZv51eKXQfvnsPiSN34NEE1Z5cnjUirr2uT7wmD4eoWuFvSFgmIYqtnmPiCvMXgSYqATORGhiBFb
abNQavespPUy95NN119+cwpfc/cfp6AZKhqbk7uYJn6PUVOO3PsegWmGgK5vxXeVa95puX66ylll
d7J5p8gkilk5l83qN/pcPyxQ/juQ+3lwxN5wQODyFTy8v15/KhVyFigslqFLnD5KyCWuxPEox7pd
GZPB/C5x1ZmfFo7VT/s2ZFKBir1YLqp4MSb+NkFi19SEmWzICy2hkJHnC61jRR8wIIV2L2UbEak1
GoYya55l/m9Mkb91Pv55AWiIIbXLbKbP8usFeIMeYozikYZXl1ICgI2G7tlTA4TNW220I6+409hy
jHJcDqT0TXVBQt5tqYamtflYIW0nUxdw3d5JyaTGzHvwLplmvovdohO6h6YaX1G3pZQmQc4d3GUy
ypug194LcoPfDISv8T2XYsg6+CPhPQ2cijxhir/OttTVcmzfmtpBS2QlG8IurZsnIdD2tSedBgWl
mUY8NYZ3q3T17jfH/ss8QAdGYmU1DNVSsU37Ng7kscokqfUax4ojbSaLysGPULtTEAguU5y1knsv
XjwZPvpOqUVhphB+Z7Ss/pCA+TIWOQeVU9BUpgOqi9/is9EXepUVjdUkoG4XtumNRXrOXnGxokVm
yGAkykFo2m7WdvqrVQxIfImE840AMdQaFMdyZaTzW+pqcj4RNQt/3ghPQtEvGg0V4TKhrSNXynk5
AsBL+mVU3MCp6vDsSSCLUTkEZHJ8a10ld+qISDOECd8KoCeWjOiOpF6Jo0epKhZdf6SonormKpGn
bxb1C/Y65CBmZQvySLQeo+6X29UAQVGX+tFurUWvRVMwps21Vj3U6F55/WpIlL3XRVupDR7RjXtM
MvlQD+pdpSh3YgXNKINF/1y35krIpUOlV0+qlr9kFjWkFjTLVPdmDVPXCraeFj4MMDUrZd+77Rt6
mI1dNcWdgp2g07unojVuVT5WqEgz4FMzxQl5qaPKbiXde8EX52VPyB/Rc2ZUT4rcvBWycjK66FHw
mnmZJbYvS4vRpUm0QEIZHS62pFR3aiJ2a9AuXm7dI7wFCSbDWDca0WOPt53Ek1RLikJaeq8Y9Tzv
eEeimZsi//Txs0qLzBm0aJskwaMvWjtfpGUQh9Oo1FatqF36TH+d/lehfOgx1vI85RC7lEGZryn8
0sRT9laF7V3iceO84ow9eljydz0KcKmb7mZl9wqdIC0xcKvj6yuSP2picDPHwEQZbZh3SvRcmsYu
bLR9FYn3sooUmUFNOhH5TNwmn2lNMax+KyPmRlLUbNq0wfWBcpcpzSwSaZvwtDzCEF06NMa8we84
L/rhvshBkPT2NfaxS1YT79ai5hz3lEfdRDxkKnX/CD+mUaUIZCnqM3lwmLDWtDL5xugrJwSrrxUZ
Xtj5cO7l9s2gAqVXpLmBz0F/XKMW1k6pCI9mLi81PXjE0HoieJr3qhlt817bdx0aAfozA37v6uF9
lYt4mEsPeiOi6FdzR+pGu4QVCGZCubGQ/cd4oP4muMx1mUqbUPk3Vvab2UuHUYdz4WkBtJ+Ohpgu
a9kjZP9maiz3QScRoqNvrZabAEAfN+nInKVF+pIVyWM01E/4h+w9VJ+aHJFC0bwfvLB1ypQKmzvG
c0FpB1vzoFdmffbk+RgBhBZ1OPVJq6Q7NWEidhLGDDW1+7oWT/1A06I/osn6Eouuo1T5vVtw2EYA
pRd0mhUVt9+a4qU0yDf9rg/sWIlq7LnB4nL5ZDacfZXHD13ZoOVpNr7tK0svJhvp29xdyiKqVB6V
iNR/wDACbk/mP9Yi9WDXs3bohAf2YNwxi9dRrl96tX7KgoydsEMBrZFPulmvMp9kUXehqA4AhJ4B
wU21HhQ/wjcjgb+qNImBr7Udor6pS/XRF/vGFgr1BNwsz+oQrpNy0HRjV8n91er1pZJwS1UV098S
HXHl0BZQ2xK3j+0qkp8zHBlj48IeQRdhZezKzkQML3U8rXxyw3Bdn2QpEWapZuz6Sj1lTbQcWxpO
XZU2fSaab9gpVix+z7gfheAxLS91r78VIzer9xfo9xIPqZfc9+im1Zq7ODAoynciA7qp3zjPDdpf
rQ0iswoDpCorC1hCf/U1cUZaCL9YThABRNgcWEKfF51bzDJTvXd9Vl8Rwh5NXmlUP+kN+x5Nlwgm
OXopYBZugiu6N8mjhSwMPMeV4wrl/PCogBx6BXmhngv3jayuFNPXZnHsl3ZHETXDJz2VOE9TsJP+
1CKM18WTvIZpa7X20JNlEL2rF6vM4MPFBb1uUnKOTS4fFXww3ECiWpyzJUxbT5KoB69VUJSPi886
edPqQydL93zji2k0ILpdB9dH0PZoYq8yuuOT5kk20pciMnc9epk4zMh7Te8fB4laQW+9SQNTVUmo
SFclLCqtG+ZqKymOF1NZKDL3w5r2HCOzdmnFKeH+vFHDcJEqvgDKU/cLzUJvcxJMBpVFo3Zsn/oR
iZk8Dt8Dw9qoefya0YBrRtarK5OPR7kj4+thNJvfhA8T9Pht6yZ2FrExshQdNdZvOIVVdI2VxCjX
dn68La0msA0fVzlBXqSqvJRbfTV6+msoMtOt/iVU6R8y9ftIDbcxy6lvKKe/P6FvWOkUSym6LKo/
ckzTMKRv8cwQNUGeuHXtNK58SJph5kfKnWER2j0rlQaRzcUBZFodx0o9mDnFCRmXChPM0HVTxXZH
nie+dy+iBDW61SXofhDLk4KF8e/PVNKnsObLvSMDJQHB2lLSTVn/XuHVNTNS/Ua1nE7tKMsV77HU
zmUlfKhVzjswF2Re0LK64C4Zkk0jDCsj8mw8oV6SKt9LTcoINInQwme1tEYATmWuwdzKvPAlzPy5
obSsu/W7ZrZz1RNXflY+yB292ZHpdK2PFb04L0yQx7q+6aHEwCzfQJlPnt7vZGWLLjcc08Z/MrLm
QexqXlTQLEN2NWsptMpV61mMfHrgOzA9pV/4CmwQxZpJuTVrzYdaOA+0q47u2hPMl9JNHPYMrL7h
dZJruzlpc2POM5TdSpmeONFceHKqziKdrrQ8OOZyksxrUyXY8m219zat39COny5EK3UCM7hvaxwj
pqBtWLTMAavz7oGh3MlFx+kt6bErGGNlcWfV0IHJaKRIf8EqERqItaviYSH0IKbNxXLjtawLT4Xk
P+XdTlSVFz2P2U9MiGDbug4WVp5+BlG6bor0TY00u1HVVSMhYwjwqow71uQ7VzhVZWu7Rr8oMrzq
EmrVnX6f3BPKiqm88N3wSceKTVSGm5W6yGcqylMT27rLJmxCd3ZLbeuVbP5ha8LRrPrnsIO1XFCj
LHn+QCaBY5gegKvkFIgwNHX0kJaTnc5gq5Z2b0K89vBUSiYk2qLlV46gYSn5Q1GPS6SLXlO1cURA
d0FoVn0RPll9/Vx12iEax7WcEC6wSklYPtndgNuP27X3WtEF9o8h/x8BZtss4d93jsmvMNj/UJJo
ec0mMZ//FXSVqWz/7yG156ChIPdT1+iHeNH09n+yVKw/SM0UyzTFHwAZueE/WSrWHxYPV1PZWxXN
Ulh7/4mnmX9YgGbsN7KuEOCJpH3/1CCy/pD4EApEho5lpqhp/wmeBm72ZRnTLYALC/COlEMH2EPn
82v2atSmYuHQl++S2H8trXjh97Xv6HnVzapwXCXZUi1huyplv5D1YduowsxKvcgWcy138kqj+BCn
Gz1XAKr9BmMMY1gKFFhk78VVUic1kXUP4+7FR89zVmn6qo7HdSlJ2lMi6ktZz+aexRS3wL6pPSeR
vhRA7Sy/8uyGmp6QP6oG6mcpTkbKkyEYtplS2KUjffD2hrHNjeiSS8N9rSMVEj4GhbrOanTVi60q
3HpxHwf3/RAvOlqTKngUnvBe+ZiDdepdVLiLUhnuA6tF8sN7yvKRksDLGGu2K2MZZBmLFBewMAMp
TOXX3lCXymSoSn9dJN3CRHlJm/65Q3hFpVZe3ak0NZhB4EhhsbMyUkYh7B4bHT5/5WtzDLyc0Fj6
MR0aqnw1++YRvO3g+od+PBjjWRSSvUUPg/GAe+EirG6V8Wb0ZCnpS80qSfI/q8dzAFtSK16rfOfH
NGFjdEa6Fz1m0a5za9RIkEXId5gZpeLOIiHq8zvBfY2DtezeRO+ke7R2vbqGOyvC2LHEte4uK7d1
IiFfZqPihMXZq8pdMeZznr9dKrRy03Rlts+Uza38uXHXgrVX4w7BSSi/+jIRVug+t5iHTXISr70w
OG2rLGJXdEztSUs3gIBl/habz9a4zaoXY3zQumMhPlmB8JzAJg5XrZy8gEPZopzOBX3LlvjR5Ac1
eDGUj6GR55IS2m1TP2kK/Ut1tERdd+ZXCCgVreKk2aMEN6XLuTnGU9Upthlu6+7Erv3sEqcIO8P/
VDpvXorxayVtRFot3F5zOjyECkQLNDTeD6Z01pvBzqlomb06j6i/BKKJFdO5jj6seJ8a23poe4R4
/Mc+33SAC+Ra0ijsFLNdmaM6T/sKO7fMmFceREWlKdU5CdKwTCJY5W5G10Ya3eKivRdpKx2uwbDo
6WdJKyrPz70yOKNMNYhSNbLmeQrxE7qmHt3HvmTHnrdNdZR/LPpew2ppCegySWJzk+J5QHacxX6w
TGv9uar7+X++2v/bwseXBf9/nbrcRCP59+v5+ymF8NV8XdL5xM8lHULfH7KC0TjYq4aDy2Q4/nNF
p2Dyh0bkalAlAQ0ElvtlQVf+oGYCNqapBIyKpROI/9eCToFE1n5wBElbFASc1f9kQf8mWKtraIqL
bA9sNyjcKab5jewxCMQOZdH2u0nyW3FiB7bPhTL2ol4K9+HK/1lF4wH/64KMSWnnlzD4z+PpGISy
iehTAfHr/pGLmILnSdXvUgFwpY5goCv9PYV2+FlWP5fxGRBj/z4QKoCC6Elqu/es83Q7z8fbUKHr
mVQvAmakpSrkNI13yy6mUyMvjrEwABO4eGOI8jpLkw/FN7vJ269aJI0A0Vjq8WsocCcdwubUZtIy
1+uWIgD1lKjMnoOIBlYB+lWBhueMSs+nKVHPzI1UXcpxVC+tVsxtv02YRXAgVNGD+l3LxTIW1I1r
ATMWIfRgadRsrQruxrDPbLmix1QeMAAdRwjesic2mJx5PSJalYVFA52Spp+ki07tyUja5n2I3Fdl
ANIoTBhbExezbwEthCzDDCxP75n3jhibc80gnh3y2JrVMc08fdQ1NkYsr11CSpkZGYw32Xp36Ska
pf7iK9lrjM7fL8P8XxVVvgLZPx7lT1stnbFsYb3+9VE2oSL77aB1u8CS36VEwawTYpAxOLgYPcY9
jCgJDhmKwLX2m0Mz/L8PIskCWZZUHEcIlb4dWTfCIpdiod1hj5bBhTKl1774jT+ZPOWO/52wTZen
Wqg9qqqMCK9MuPP18lQs+3TPDChRVzrejpqb2ZkVybTRsEd7mvyklN1BrsQr7gp3/4+081iOG1nb
9BUhIgEk3LZQnkVfpChtEKIkwnuPq/8f6JyYEUEOayZGi950t7KQSOTnXmM445vex4++oLZMpXVf
j9lb7hA8osSxISwXgavYA+ZcEVNxPGFfI13HdrIg9SlHeiamMtzFZnBtjPLlwnt63/TnS+MemWtj
LIiBKXPTvH8Qp+opo5VcO2en5iQ3w94/tWs+tVW89gHvXFhtkSD+dzXbIOkUTHHnq+vf8UaqDmlS
9al27rbVId4TcMZnkEvtDbLhXvioX9l3DF7vvGAn0m1O+zW+aIe2fHP/eeD//RMWXYGafqWp1QX4
FlrP2OMwSrX+aEN0rvP88cLjLjdXY2eFZnBNg+A2zOXjRn5Iul6E5dPwq9/op/CIMcNh3I6nWfTa
Wn+92idn8u88neYLVz+dj8VtnQ2+UvixnT+NsepvVc8O+pVog9ANfYlMWZLSjPYQGp82rYaXYiHx
ubOjXd3jAZcX6VrN/Ye4LQ9KkB4HW2w7TKA5nP69M1b5wVMCGoHonTEyfwFGat9XBWZIVm+Zq68f
hHi4+LZ4DtDzOmaDpqSb9P6QVCTPUReP+ZNUjyqDp9LPNl+vQJHzcQ3eB1WP6uiasJeXhJPbKSYm
TfmUhqCjqti8S6tBrkxZ79UaNw8ftxbZIyo4Fjh7ViGQEXJoHXqi06aHyUr7jSJnTuVk/fE0ELxi
ClEcaLxN0qkzFktuvNK502wscAKEhGqkPRStOlDHv2Qiox05mdu+8bBqs2Ech9VWKQsQkeWbxl7X
Bfxr2ftgpoBWjnb2KmVrXmMyCWimM640LwT5N2YY9mQG7a1iJJCE9yZtCiVKbqMWkQRPq42dFzXO
prGiGQ+O9GFYldd4LqNB7bTYjtphfkhkcWiA3RHKxutJSwF4DQbmoXR2Ar/c5Z12UibxMBTdL2bo
T2ABHowgoYveFY+6l4DBR2DX1crhWebWU5PShZathz1VZ/7J+wksM41/OvSpoNFjHwy/7qAz2XeK
NFHvNAroYb2xryLjOCrwWtUqEczn8lfLCr19YOA9NMpoO+bhsFcKQ9JZdyzwfMn17PiEDITSbhUd
A2O8PbWoujJSfkQnTLdxtOxB0fsbrVXux6K8qS3xPRqpdFrGwQnvRfWUjZNhv5o05nhlerbxp6yR
xpDhs+/ApfaztaMPv+kiPg/a+NPMmIxXdXVTIc5cDxZBHhlK0SR3fRTty7x5DqPul5L41dZodXNd
qiNupGp0ZXSTuq7K4expgEztMmtWeS2+MT56Vj35TNIj3UoNjINZmvdVojBSKVDxQmEYXlQEzE9T
4nVv4gXvhTS8vv4SlhcyNxQBGsFgMkmcGpffWigmQ8TmlD9FaPOnx26fnuqD2EcXMAafZJJzQqc5
czzWQa8uLn6jlxONqjIjk7R36UO/w/F8j2bhqjykW4iD5sPXz0Wi++ESebfg4poPo1RESsGC2q46
jZt4o+6VjXaHSsZqXGcbxmcX5dZnPNPy4prH97YEyyGEri1iaR/mqlO3Zvw0pZag283EIQvz6LVr
GpNUBDap0nfxld0A7rH99pB50YtXD9Gm0GMFh+4cU+oMb4bJTxnE2X/yKP1hTlqymSo//CF0eT3m
xh3uwAMtYbvZYjuv7DrbJ6mKa6mvtEGpTkY/my93fGG9vPGz6gUzuatWJk9pnYCeCY5MfpCWqh5F
are4JJNBMtqOt1pvWK4+KNbasRH29Z36nnochmyvZseusJunqYuuEr+etrFmeD9qNXh0wvG7mYj2
rDf6Qz7In0yEb5qRaiFvTpwDKu7kefA40rZJJu2NDq7ikitC9JCtAw3Bhryx6BGHE7JOiRD7LITS
78N2C2Vg7p0cMytHlN/GeabG1MuLulMWDLtpcNalSNtbsysPfQZpuBPOXV1n57aELSRL/CH1Njrl
Pa5TtHcfq86MbtXJ23bCekosuI6izE+qVhzrNN32Mf0kr1bsVUcnoqpxc+wte3QbWTNNsfp9JTWC
pOkb6yLHylTvoY2o0XCfafJe5qO2spLgwWkma+OnymNqIG/pRMqDUHJmg5rh1l0h7hQBsFlG2BP6
1ji6pYgoAqLsPBlVDb0/BXKMX6mTzvKn4Ta15bYoSm5aI8n2WUK33JyiaVWSru2NSIaurtJPjgMJ
nb0GLRULBmuNjRJKE1glAzf7NdLyt8QuXvw5uJRpglt0Zd63Uw5OWdemtSbDxzLiVoo89bkrrGEV
p7GKkjKmc0oy+lvG2rzMRliofvpAy6d21N2yTm+0ora3X3+y83zofUptYWAKj0kA+AXkt0ipwZwk
vto64VMT5acIV/tSwOntrVUkHoKZhOqoF1ZU5w9yuSSIL2k687zqQ6aRJy3OQ70VPo1HzQUXu4rW
Eqthc8sNeKG2VT9mHDPAyqSi5p7FB3GRnXW970dKrCArtfP3/Y/2KX0CZnUXHkCO35h7bd9eYR/4
9ZZ+cu2+W/Qvcuof8F7q+U1fYkX3RFNpl27yHU0vt90aO3Nb7Oq9uMAbXDAV/1YTf7sVtDJI38iu
2PB/1mvMJosM8CznWvj3vib2SQUAnQynQyRv/N2Y6MFPJ6W5ZJa1DGMk9RgywJGkLjPVD40KxaiH
uK1D/dxr8bcMFSm7f3Ay6G1M2ydlgG5WXGtOeCFR/bC987LENVBzwM4EfhDvH3ea+l4RYDjOaHx3
a/tIw3vLKHuLZahrIGmwu3SKmGEujuzf8kUHGsYIgEnA0kNLTG1i1LahnXO6d6WM3woVGS0bguIq
rZTtUBjeOm0Lb6OO3OxFPB5zzXNpPiGRUw/PHR11WzGOhtMelSwNXHNQtwWz9Sqz0E9K9JNOrwR4
RSzdzIeNrCMQVPTB0WP2pNMw3YoEWIQZ0EXo2ho+d+JwZ3XJuGkkKNQkb+8SPz8oSrj14mZNvbeh
73CNN0Kw6YgXG0NBbjFOYLQZWZ6j84s5JtB7TkgATTEFEN62ADS6EvWsLIZ1byXy+9B02yz0rhRs
TWtdeyrGACh81mY3npUcGK7iyZbu7SC4Tn1a8Kb0H1VdUV19Mp4THZmRqk33huxMMOfyMTBBiDgt
GJyM2ZdvgRKq8uBnicPGOsyiXdfE2dEEOLRtmGjMnYrrpFfdqrDlLqzppjS101wVYtwXrZHtg8Lv
rksNVc1cm1AZKbRsX9UkvIKu0Kq1ql8B3aZDVND4B4fvWGG9cczJcjWB3EFkVtsprnGKTWDBZaoE
16/LfufU9t1kaXI1NWW3EXoFSF6Fc1iCGRYedgmJhQy1AsiRLLXahTrE8iptf0WBVT8woHweBriD
pNEcDMNjgiyhWEye+JNOzADyJr2OrfImJaittKB11kPujce2oJxI43EdjQj0ytZZQWA5y2TaCsUx
To0HIiZA1o7a4s709avMFHB0JDCzgaOhNO2wHlo1hJub5fvCUoLfnhF1R03UzU72iPXKVAVu0eZP
WmY+DFWjgb0W9RN3RnqIY95I1PdyV7TdiSP9qprIaIY1naw+68kTPaQR/USsxsi8iaT5syiy8piF
psd/3XduriLaqdrnMQ6tHQCwn5JmYd/gfhOE/otWhWJVmv11ODjoXI39iQL3QQ3D5NERYX47Djgq
JdR0fhRS3NU7a5rPsMqU10Z/v0gKQGS1uIn7yYAF4506mUvubP+od9mLMUD+UCLivabp16nkfZfm
tSEVYAPanN0BlIVJCjOoEfV+KMKdBjzhVmudg9KD8xP0jZwg4qsw6A2V5k+FQX9ahCokQDTxNe12
qAGyNAxMkkI/JKDC+7h+61KxUZUGjmE4E0JlecqAQJXeUUjof3CQleA+Sru1CdRrFZhYjBVDOrip
nRaMdW1/3Ti1WMWaPcd6SIlCItgb1oa8EIk+vbaANkhrptf/h7r7T2CQ/jRpwsy4tloLOB2JseZs
heo8hc23Fujbhbg3Z/f/BvZlk2eRSxgZ7cd4YLlmrW694/C7NdbBNoaA5a3Q5byFvevPbmuXOtjL
qmNel1aqUMGbYBPjLIJ8LOJY02pbPQvFoKhR8ZWwiIIXnu7zVZgLYPWC7IA11yH/bKbqNakP/BWp
662+7e7qmxb1QbfYVJv4rLtIxpWbS+aXy+yFB8P7ZgbIm5ZDO2UR6RJ8dUOzJtJ5eQJr801rtUPY
ahfe2zIFXK6yKNp8Cg+FCK+etZF7sgp3hm9vLcAnRnedNw+TzC4s+Mk5MQWmyzBUKNwA37/fya4v
IkXgeHsuM1zFq6C8AtIIXtFQ93j4XiiCP93DfxZbvDZ6dqpie6p6rjNkmO1s3GWhOInIfvj6fHy6
jqHTWpzh3B+ykq4SvdOFgXoegUvrxcrTAxypqgtb97eaXXxjplQFkATDwfnIWnxjRdtGcU3Rdrb7
Drz0aL2alJUrfMC74xg7oFfp1JTjACrUQvFulLekaNsoHiHFpClgSyO7IoVcl3JyR+h2FpDDVdnn
R28qxYaBR3v19b58SMHn40Wqhs6H1JkPLJsQg9nG+eQzPhZHsalQZ9u0f+y1/8NcGzvlCH0muMID
7kJO/ElqCqNDQGhCwcOkrnl/xHxLz0crt6dzVEFf95OqWZdF9NgbRrry4jBbW21BgIyumzy+cOA+
WdqCEWFRd1DjYID2fulQdqNM8pEAvqto7tiH/CS3MDcv7esn9xHeWGTdnDcdLZTFOmCt8z7RE/U8
VV5xtKd+dgBHJcCI21ORgBpvM8i/vSOCTa2lzVqJDKCz6EeogTw1Jjbovt39+fplf/IRWCpzLAZB
gNnlsvUeiwTUn+AjiJWTqty2DtnGhTerfRLUWIPWGT0fmzby4vYI5WTkgxbP9zB6Ee3RwOESWyV3
2vs7dLFcpHOvhzW4A1waYWRPx+atgIx9EOtoI5C8ukAO/+yRJW1/A6wPh22eJv8bFiZ66nmfddO5
qF7wgQZWO0NRLwWf5WCPj8iSjDM0yCmW4SxrnjGytZ7EFdsOG030LARzmsNLpZsEhavygEwGuCyE
Hul7byVvtoN8xtev9kNvb/4J9AoIfDPGSFtWmVaaG74x2eNZ3o8bGN4bMNzQx+/jE17U23FvzM2c
S4suewXLRbX3uxsHJOVm9XfR6tDucB9/mfC7RqZ97ZwvPOAnYYn0QeMKn/MJoS6u1kkVsdfHIKSC
EJVrq08ea2eYm5YKfSsLvTBjBjT7EUJcarCtBdSCuNMnGPjeDYPHN46Ct6V39mwoxYXJ52dn/t+f
Nofwf3KPqrIb1VKs8dyPA23GCvf2b1pxSDpM55Td1/vw6VqY7s2FvcXdsvi+nFIv7DEbx3OTD1e2
JW+ZOp2i1rruVSyN0vRS2vjJevSnDccBxAxrVS7WC3K1M8u+G0k/VG0lTPNslSNd46L5kTCiX4va
uiQv9MmbtpGXkrxj6nltiXjwE7UaQISN50n4YHHrNHPNVKm3RuEfY4lz1//zjtpEBOhlhG4or/MO
/PP2lHbKamZH45ms/yqqoy29BOTFlBEWzhC/9omcLpzlT2IQ4Ba+UR2LRBLHxTBPGFrZQOMYiEHN
Ids2+347x6D20rX0SQx6t8787/95ssTJMyugM372LFox9Defwk3qIuBOAc1nmn9HPdA6fL2bH/qH
fJ7s5HwyNdiH8JXfLzrZih8aijWcjVW/GTemW/4Jd+kBP97XS2t9FmzQGBO6mCM6fZ/F7e6Mqhk2
hTGcW7LkdRAYCF8NsN3LqOG6C9RdZga7QsXprZeggQd5HXnNm5eGcqNyL1CARq9TCq3KT/KdqcvI
9dsA9FgMQH4KVZQZZHsOa5TIIUKgIzS0N3C/tauuVVDfDGu5+3rzPjv5EBzhFCNoRvRcfGy15k++
GhnizMFH20I8J5U4WxP00cj0v3291qcvimwYVqNj8meZoVidaMuo1MQ5qzx8q/zkj575yCjJ2jja
FjBxxXJ+AwDYZqbERGQMTDIY4+nCr/gkQNsAm+CcU23Mxdv749J10Kadphbn0cZgIY7MW9Wv/atI
nbD5c8ChumXriHVLj2cluqnd1gP6TRHTjNXg6Ggj2VmJ2FOEMFuhQRC+8PM++4QsELy2ALBDObQ4
YX2oB3UWG9O53ugv0xps/Y/U7b8PLjJRwEGU9dRfwoNcWNJZkMurLIVCFbFkT7KUD2vkj/a/EGix
/xqDI5z2esnXesFn/9uihuL8v55yWfIFubDz2LOwykzs9s7nwKwirwXa1nTfZNF+0wbYQxnwr62d
6NtK1MqNVfiRWxbKn1ZE6lXdDxCjzeo7XefjWIzXeYWUU6V1+drs9DvFLuu1MpmoWMTiUZf4nnH0
oJZoOspr4ikqm/MYKZshnMTa6OB+aXpmbbs6uS8t51KB+/kGk/lpVD5wsxZHrtI8Xyq1Op1HdT92
3wYABF+fmr9/w6IM5Pvlm5qnKNqHGQo4bbsu0glL0yK21m3c9+iltNZvfxjR9ZiavWW0OCdVQL6m
su22sEufpgmUsR0xvQwsJmlZZUISq5V2J5DoKK2gdKeuF9c6anq5bLdZn9WHaQiKrTKGFqhb7JX0
TLtwSSy3Ss7XA1AQgEkAJ2lIv/86JxiCoCmi4VyGueshwBWoFzs3c5L472Yt11gkkWlUh3k+JANM
XfNpknS4J/Wg0Jsu6gprAlpU5UDN/M13Yrc0mpsq6y+Q5eeQ9OEXQPIGt0bYspZjKMFkQbU7pT97
eng7a7KoAu6KWaxtBAFzivWvjwf79smCzEagJ2gqKdUSYZBrXSujXuvPta1dNx3wD6hr8Kxa5rs9
BdpGL6zXotZDfgVDAc2K7WMwFeE6z0S68ylDjp7Xoj8wYuRT2SoMJ4/BspMyS02RwQzLO6PTYNpo
vr4bval/RKDMclUV0mZrOTfJUKqusC34LAg+ZSHqwaUTFgfhldl1VVXRxvR82w0dh26pr6HebBJV
C6f9JbTgELXdVdubvwgZt4BxUHWTtbcpSsUC34+2U66zZQyhIS/ayaFNh+eW3gt8WaTj9U6Dua6Y
jDbS7NYK1efGBJcK8bYB6Jl+I4t+1qOZGGUoyPh1yNh0frNPtE64Xhm9NXU+7jPdUw6FHb/IqGX+
apW3ha4h/gYAwbVLbBMqPAkMJJbH7nE0CnNtOal2dAwd3Vs4CkaVPmrThPRP0nBTaYax0XUHSfno
WXRj8ZJnNIgcEPorUyR/Il05Krr63dT5PyqnftUSEJtdleyaPoTgqRhoK3QcVYXRjxsy5d86Axyy
0Bre+qr4niLeZDUeYPoAjT99MgE1mD8M6Y2urigQG0bCl9lcD4IG7GTjYtKTmVRxcfJzUbtTEXRu
r9OZbdJiRE2xWY91nrm5oR1lDMl3Mn5njviuhno4IxGKvemk4VZkwbfGUG+Suq0OEcR9wD/jtWzD
F1hYb1kfiY1doeaoRFA7sgmzQjA6pjIiBe1bxgGCHJIRMksNV3T1obNnifIxQSxdkW961/z5+otY
JgFcAQ4IPWbc9lzeLVPwECJ4UAZ2d/ZbVOjyWLvGrr2eR3m/v17ok/uMZGe2BQdfbmjL7g+aBsHQ
N1N31oJjh6KxEPml8P3JZcIT6NyVcI6oVBfRpacLrNaODjmubFFAlb3n9ql5HXi4MpU6EqiZonSv
CMl2rjV54cxDzDA6kf2q0dR8Kw2m+wNjOSQLY5wSOaKukY/DBWXHD2NaqdKA40q3IEAJpHwXNcjg
D06WdF37N8vQt6TpbnptbcwVyd82OGoX+kJzCfz+ijVoMNrkGGhYIA+8CCSwimsPoG19Vkz9KpVm
7lptd9vpJm6blXLf9RTwQVhcuNg/fcoZUjsXCSgaLg9WbLVtrvl2TTFi7tRTvZsHHvALXcLIzllf
hJsuG0Hzrv673qITUFdcK4ix1OfMNl9lEX+PSpQqyWjRHVSR8BwK81qt+m5dqCqm21b42qizNUtU
dFeelRNf7b45FlDe11YEa6cbZPCUd3BYyqj/GRpWcOm4yk9+sgrLDYCAaWk6sY4390+ROFqw0Msx
qzBk6NvdoJNoVEkAXFPmJ6OMxApxEsZS+fAiWyva1iaFkF02KCkK70C6iCis7MeVtIcnMh508Mvh
ZwiP5rZB+aY2eqB/Iu7RC1T2IiaJnYL2LYewg7aRBwOrG9eeYT4bpX+dzc9ZlLaxtmKzOFKNeG7p
TW+5NzDpDnpITGproBIeRvvakt3ej4sns4Vfm5gQAywtfBuzJAPJG1ZPyuCX8Nz9IyQTc1fXyZvu
ZcVaeN5LPXUqoq/qS9vbCAX08rqpx4Oa2d7KcIZ7fRyvFEBfm6n14ZYaKioWntmtkxnNOqQq2Zjn
FZt40qhNssqCsz+wEcW3ys8OgUYaGzVwwVLlzotj3MCNK7tDOJ6DuCpb+SY0GbsISSDFEWnXlobL
YGDdiKhA7N8WZxOwrefd8n2iGKL13xw0sFwkJG4TH8uuMgDTKT1zNu0eTETr6hcdNQmm6l66syO0
eDXHR5bKscqNLLp2MyqDuum9gpGxbv6OC+VbGCCcIVPkL0uJRiaiFPEm1URI+q6R9hfQ0HViIHHN
zUwv24XtGG0TJ7UPkQ36ycicU+twUdiVwr4rqGj65GxhiWBHZEH9AgKzmooKVEGJZGKZmdizTPMP
ZsMHp4+QMfR2fozUaEtAP7a2Z/8StYBNp5H2fn3dz5Sg5bXzX+kcVM3Eh463rg/Sm/S2YOYJOHlV
bKOteTA2zi7f9q+Xvv5lW4ePn08BlDmtdY0+7OKOiwDFiYI/5+jgHdV9tTd26ub/AjX12UNxeSN8
LqEFIRm3+GIHr7Y9tLn+Xt2ayync4Qm5snbaGnfhS4OM+ftf3Nz6P6tZi3I0DrS+ABxScIVCI38x
XbQZwKP9XU7PXRQEL15JF1Zc7GPRZXXcRllBe6x/nqvuwJ39l701tsibFmUtF45ieqHS+ezl/fuY
86b/cw1qkZ16CjB75mD+Xt83VzPkrdldall96LrMh+TfdRbXbdaGttZaPJx9DUB7O+1n+oN1hDx2
MRp9mO39Zy3OJOg6MROa3z+TkQ520VYcFAfCbrWezrDiCUJnwFHdxnCRdN0jDJW4w/cLn91febjl
oYGkByYL1poF3eP9ykGAFIoyVcU5FLqyTnR8TtTOcHuzeARm/xINNd15Gk1rCGlArLTgRRUphltp
HkEwE84+NbXGbVKUcZ12uu+q/FFXpmnjgCaiR6cAdtUQgfaQmqm0/hB69i4ZjJ0Y/MOQybNigXiv
RvxcQs/ad9rwaKqxsoua6hdShjUsDSigvfWktd7NqIx/kpL+dg4RuQ8tao3gSfqECC1y7ooRPO7U
BW+mFj+NznTXZMjJKNppUKIXJ+6em0HeaKH1ADT11lHHl94BbCo973c45ltLQVQhQjGv8OS1V0X6
PgiybBt03r2U5gNqOKc+GAH8Oth3xijuKuJYVlWzakQBfMd69oPhO2yqh0KdDoDF30xzfC7KpqYb
FJ5khq22FWdIE7R+z7NObyg87IZhtu0Ab6j36iNkv+t2qm/G0Xf7emS4nPwce/iDhXHV1TA89OE1
rPJfgxnukaYx1nUa7RyfQmrStN924Zsbux+UfaOmKqYkSAUNhT64TaHf5QEqykM+O9sPNVSvjjQh
doh6dX7T9ogHW/OvtmtABCLTn5JI+115gYXQiXIrRfFm1b7JdAyRor6JeY21uUlUaOSqRZxV8qug
gVMQWRWqpSQJYyN3NE1In9XEQsJXOMjgmN+zMUNguu7vq0FDsdfLVl3a/dD4V5tYYsRmJ8ZTNBgP
/MJnveMvJvdElqOerjMp70VX8gjR+No4hYKFe5WD9FKBF/tauq1SP1mXTls/dpbSrusazGDi5RqW
5mCfCsV6VgenQf8PNcymQvmHeDeshlZ5HnQIkXaeUV7rSJ3TNU02kRpkT/z0YpUQUF3PzEf0ac3g
kDqxty4qCxVAGwRb2KR/dANk2yA1H+FaB1RqhjHKpCb2XmpVvEX+AiOq0rZ+dWjmOJkZuUaXVEc5
aN2FYfmyH80FgkIpFwg5kgW7dnFZRUUdRODayrNsELI2xPRTOukudOxdJJyL08SPxRmrAYQCKgSE
4kP87FS7txFKKM+TJ/d5BTpbzU6h2Gm1BVYxfyylh0Kh54IefNBrFGfKOL7tw/JZN+qHCzfYJ1HP
Ajwr+IcjVH7U+wsMUH6gNo1fnMc+3FS64qoV5ruadagUDzIAupi5g2uPTumG3XORHTMZraci//n1
7/j0BfyzJYuo5KESMcFgKs96HF+FbfJtFFTitMahVMkLkf6TCPhu+xcvexqKsQutqjwX47ekD1wD
neA2ztYgayHH7vtKbhn5b79+wL+CQ4tI8W7V+VD8E3fLTCnVMCvLc5wXd+UUn0el/Wm08cGQP3zJ
4CGP+8ENuXWnqHX7xqRo15ONbLIfhVR/hKr1bNnOBdTApW1fhK9Oz6LWFvwop8d/AFvJ3OGL3SFJ
8fXTf3riqRhtTRiMYZYBOmxD/DmsrDyjB7wfFesqmIz7r5f426JdbjCFHXPNGQPxgW/ZdLmI7T4u
mWD0CJWupkMf7CtQN/dULmv1WT+2Z7QG995NvobIiCAfnnmHr3/EZ0fr398w7/c/L7noSE9yNSrP
8P6oisyDZ9vod8TOMXDEVioGtPK2vZeivPD9fGzGGAgm6zMsUGeqtkyVA1UBZiTM4lwJ57mQ9Ta2
olfEj2lzdRbB/b8SPv9Htv7HRta79ZbJctJGNk09h9S8BghI8vNbVM3B0ZNLqMDPKht8lOgeG3Nb
gz7y+y2NnE4l9HNE9RqdTaffG7W4NpqIdi8jI7xwO8wBRlCkeaOcsmGmEgfrr9/qhzEH4WE2X0KZ
wADAitTs+99gWn3ZZYpXnOMJK/mu6uD96yfDF7edjQfnFGLbAcu9yKx7a+wPvVLdtGr7liCgMiJp
2PpAzKr+ZqRFzJSvP0gfIWezPYR1vhpHnBxCeRtU1iYZs+evf/on54IRNZwTUnGwWeZi9/qi0jTi
TXFOAoSf5q9bJLvBKU78RtfPL0wRPzkV71Zb3OJda6hJGnIqRsXZBOo3rrVtLn5//Uif3FkMm0yB
vhsn/kNVmAMchjfWcPSKECR3ShsVFAyDJ81x/79WWh7yMi+D3Cgpqn2Mn+rkN0qwK+RiViUysl+v
9Fn/buZIUr44YAVpWL4/YYGmpJnaT/m5GuEeBxI+aLHukHz2hoK2RrwLJxNNLmVdIL0ZeuU+ilHE
z9ULv+OTvZ15WA6Rypq7ZIvQiIwfQtSDg25rne+isnb19jmsp8NYX7goPzkpgCdmHXdUGmYm9vvn
zTy18Rsxa4R1zSnT601NvOtJvS/s6wdSEnBzIRBqgPDNbItGwvuF8ipF/nRKIxCYkB30erZC7rAe
EsdQw6WqQiOj8tNXRNhhKxv0cMJcp2ZU0uqU00tLswlJoBL13zQQK2uybSRfsWcNFTgwY9qALLF+
DW3ubTNvkt/rMPol08hYxyaEiy7CQagLBt0dGwxNQgOjmDhY060+al17m1Yidq0YGV17ltEsEMvY
hn1duZ3sdpky3cQBE1tdhE9D4V37CBKHika/MjIe47EakFOiVuK2YnIBAzC18C/tUx+/MT5tM266
lTHAvh48fKmHCnElWzRY32pxeigUdJYas0RJSmkgq9OydzOr9X9BJEDwzqPgup1baFOAnVSe9g/6
JJKD2kTAJGR/SxlorMY2GxhztUctNU59gw1pW0zbUKWIDazTIIdvqurdyK5EbtnErq108MnRo06u
knQytloo/tBHejadCR6Kv/UbXWeIwPiH8/kjKMTDkPvTrkmC2LV7DxUn78oxT5F2Kqn6wtrtmh2j
s3EfFvUPkL0oOubDPfO+76mMX78+RR8v0dlVjLxihhADeV60F/zIKnWndeKzU93PJZohmlXV/UQn
gNK52ny9GHMgjuQikbGYIDCRhkwM2HGxHOLfCFhETX4W/dSv+nqi+WRoP3xvvEKRtnenMr6ux/Ex
GJJTpHY/6lj92Q8jon5J/bOxnKdkwE8+wgPMSdPHyXQwsmUv3VDp0aUO8/sxr16yVid0eiXetSoK
O106qPR88zuv6k/wJ8JbI+2iDXz1nyYl21qLgUN0Od46noSHrwPZViMymgjhSUWB5jWnAdIIf/3l
oHopwjZqiJBBZ7R3WhTcpyMzr8Z+0/z+MW2RLlObPrlKartfFxaSz0bb/JzG8kq3q2DH32whm2W+
ljqUmd6Y4H8O3UNMcD5lRVnDZYkd8BYlRamjWahfab4rFeXN69AONh37lo7iKlH72GUEdWjiyjx2
3Wi7Thm1aMeiNZKFQC+8kllvCW2JsC5W/Ti9Bl56CDxzHxjZbdUPCC5odrpH+2fcqEnx0iuB7ZYC
kR+zQCXXjvZ8XPEmp4+HQCx+xULMUkKI3At0JDey7r3T/5B2ZsuRKtm2/SLMAKd9DYJo1CtD/Qum
lDLp+56vv4N97ZySIsJEVZ2X2malvc0DcBz3teYcM9ekdynQ4PGKUtqMg+3ICP02bT5SvPBxY+En
llGIMJmGCXZC4Q3IhwstdIu8/2PoPs5muNlNgpC/6aIb/s0Qqr648WZCd412S27C32Y0x4YH3msW
CwDHcgX6B8vDpheEV+Pd+NN05n2ZkPfXTEm9U2M9dePUfvSMCZlPrDyH8tg5tM2DCyFgRyd+cTu2
AeTKLm/B2CkPutyFWw8czsqqxFtfmwYf3+ROH4D8dWNpu7oN96hKotsSz8GmH02fzJXAd2dNGzBb
UKNYtyokwkWs7uiTWQ7ytD/4vtxUD8j9CeXkMusVEOSqeDW7kiZ0hGBgMn0ArKXVr7SW0ChrMm/C
qGjXGPd+TcaYYVBUieTVKaMRgrgzkng3ZcWd31CYTvNnzSRdQq2q56yZXomsiVYWslIEcd2V7AUf
Q9o+5hrZgKIHu1CWPS360rR2UZNg9y6K1BEleR1iIPeQ9g3hSEw/O0wQVwegMpPMvosqcH9Zt27z
9IA62dWqCI1PrDpmRybI4MXTKgLZbhIkFnf0KCQSND052gehUTpC60D/1VShUNXGQek5NifRQdUO
Y4DlupIya1Pq2kQCYbOtcuvDH/3djDaVu1rB/13dBLF1o+nsGOSMHpYteLdSLZ3uul73V1qiXaCy
2Q2dke9L3QLWPBEb3CIio0XWbXjefyZ6K2lt93gQ49EBxEGYXCZ/pGSMlkX3NnDgQtMQJ96G6A4q
OFJzZ2vQ9Zu80TdVEI7rXieXIjfI5h0m+c4WmqsHuPkao6ehUhLqQ6GY/ATclJRDAWTFobZPTe/T
7kn6gQtcOl0Ra2tIxfu+JmoK5vZVU0vVRVebb9QQr4ROJpMXXLHNf9WrStnFcVqDTB8E3+tphiIC
Wx8Gyb6OPUnDTDK+htK4T6T4XpJ5p8QUEPQ1jPrO7lO+MFOtkitSSVsz8nfYzm0nsms3C/s7EJIu
TcQ/JkUzvBmXcqcPbjIrFoiOUtjh19GLgQF/25uF5CRjf2/4FXuLBiFtGj15ICJWKV2eXdVUiZvL
iMOCRiTP4fyZrsRmGuwLpcULgpGVlLhIiE0Mm8cfWa+E9pbZ2aPO1ef1xDZAlbb2xIKSSSLbeHmu
/vWFla5jrVTWVKQvC90GbcxyUEwSialhd98CyKSP2U1bzWhvMyAY7zk2CSdjz7Fmv2CuE0/qXJSG
3b1WKX/SAFisFvYHih77LknJeEwD2xnVHnGNTZInoIfECROf6IW5ygedYlUovrpmViOzsf19oCGu
UROF8DCacuGUPXetzRtXpvo6bGYlSUUfo7CZTWOnHjypuClN6rpSymBKXVzkwiwd4CYX5ZA8iAo3
W9EGrHezJ8uzijtRj7/lWvuUFfL4xhRevMYXcRVT8ic8wH+0p8SH2dwpa+zfNs+WHjTalJx1niKp
rSGPT0Pjt0XcWTrqnuvZOj4leRKuVAaGq1aWcBMVBzUuX+L04uoimfBnmGb7AmOT/EJg1mupKt+g
rysb3UrvtLj2IEaGvPpRddcY+tbX090Y17dgVptV3OQqapYmctO2Qi2jms+eou78CZqNkl+Pff1S
h17vREaz1AY8itJFVorO4evW4agt3/PCyoGo8wcR4An06k1SIByKOVoOoXZZNOZ1BMSzDdMDhBmn
q/5pLWyVkllANXszlej0YEYN+Ta1DH7uB2u1E4fTryyiLmoK7RZN0cKZ49wJnx+NggQ/B5LqY5NU
2aZ0RMsypw0mfVBoVH5rr8Tk4uQmUtNwmHb3P2+xTjwk822ClKhj1MTEr9nHO6yYNaPTOUJGXeBG
EYJCn/aQqDdKArWv89xGsNqC32CerGbu0gBwncI9AWzKduG3zGN93+2xuZzlyRzSFVCLR78FVP1E
bb9IKBnBEFyZH8UDgiAnvu7Y9a3KcKXoK3Eh3GKbOOLh58FPxSrzxhbFCFok4L3HO80c23AVzMR2
YhVIiP3tCxMn8L2Wcsa1fvlev/l5vLOnsa8DHs3PzJJUHxde8hAPt2P32zaai9L3XYklgs48UABW
YX+CzDYu7KpPz5vft/Dz378U5jpviqtYYgvvo1LDqMDZaHCmql4Y5h9zzsnT/HJUmA/YX8YZWz8u
QY/F6EiNlRGiFdZe5fjO0/VN0tJi6mJaRsGnWRJYlwaceGA8jSowq7S0LxGnrJIBJqBcL1Swzl2+
qWLVnFcIoR1rX0AOEknGVuQBizKEqXGdFjkQhG7puH2qsTFoaABUASiFx/K4m6CjWkwIF4ofCEty
m2ncizahLTU4EqIZAOsoOMboWU66hZrQmfoJAxumosHcm8fWvt/3qZhiu8mV+EEfZTDLBt9EXusy
gp3LlrMauucojSGCBHtDKfdxiEdP7Z4TuViogJ17o0xE9GCwDRiHx9KIfgQIYqg51X1TKVZSIbtD
oVA04ugLYCsJ3lriEBZeqvnajufcDM+B5UVN7GQ14zOWdhqt5wdlrFylgfXSAY+GSu+X3dsk4lcl
ghVH8PPQeFfAK98nO7v3Jx3JTrs0/+e6zclvYRs9V0oFqvaj98xQOsmelD568Lx87+skMYkhve77
3s0rna1W/oEylY1DsJNyUqHb1//8XlDsMSwDOTfdw+N6p5f2jWTOeUrBnhhql+STCztd4Q90rBUY
0sfkcclTcHpaN76NeFTzTHy5QQbYxXy9mn29NfaNG+z+DTHMPxEaR7dWUyk/WBauU4IVjypZmS+U
Kp6jkvTRP1jpcG9W8a+0M2/6wtzbsHqJnE2QymrvVughb8QaTGW63Bqt51aNfZEg2NJraLKlejmI
8G0geJuQH+8DfJgT9MWFQdZmiFyMijrknNRMN1FL0KuW5zsyZBxDa/+qcfw3DoXv2IF3V6vTFVrz
fSqVbqKL20aZKk5XQr8UXd+5o1HdEy73mloTrAXLekPVd+jkeqt1LD4lBcZM0Z/TztoGDTibTo1v
86L7G/f1dTUlu84M30qOwSt2PQH0D5A6qRT2myqnAipBZdyA6jjUI5soLct2BJjxfw/hL5B6E/xt
iVORGRAdNddsCZ7otXZG3GS/B5WdKxQ2MrijihQG23Ma8LsU+TSqnkAvpx7MjAeXr0zLB0lN74uo
fdGT9t5W0+duSH8NAkQbpJldGgc3cVV/ZrH1pknpaxkqEkXb3CJXOD0ApdHXXZYkrl8O9LVHTmY9
x4o8RHJRGtknrfEHuijk0yV6TnUluNEC+61S6sOgdH/toMAe/zKE+ntlEDeR56iSp1z0TjnV8ia1
041ego+akqtpFNWLpkL/NfqJD7kVXsoBcTgtEZLBjKEvKqveCWm8JBOr2/a2Ol7muBE2nmRxUokr
z5Xs4COLQa9VuFJWYZreyBJlISQDONos5SXsw4pzVaRBQ7Mix/QQfxRa8jeOpAPbSNInAq2FpB/d
dJnyNk3RFaFAE7c4vR4DzC8QMm84/H3UTbw3huFaNCYaPFuJSKky3nHAWxs5Alk6BkCCdO9Rs6qd
Jnp6oH3+VxXhSxI0JesG4QGhOV3mpF+ufVW8qAYHx06X4o2Q9NvA9m+ikcJib9xWqv2RWUO6CRtL
XbFt/hwSzV744J17+Qk5VbH4z3iMY0NFMsKX8JvwXy//v6mEO7OsUifE3o2TghbY8ThhDRooQ1ON
vG/2N2KR2dluv1Hc/HbJTHnuklg46UTMGMMTWXebsmUOpSBiBZ11WzggNvW+WYRZnflo8ZVUUcJr
aOHVY/dkItfM6sy2D5h/V0bFwX3J/XRGFWbKEGcQRSPGPn04lYweF7dP8NBsiLR2y231TEllZvBq
m1kUFq6jayg5C1+g0/tnqiYcGMjK7IB4ZN93IjFgvqZoPPtAnI2OsgspVDLWG7VWOchk3UFLSnZ5
5BkEKvbuUi5uIx9mmTk0llvPgXZyQcVbY+eShJnYabNZrYR4mM2vxM+/9fSnzjAMusb6TME92azo
mUGubT7ZB8mARxFH7Fi0kQNfL3gTMwRhcz3noPvotOTKspbu1OlmEUy3qkIR4GMmTogcfmWXlkRF
9dBI8VVcToNjNNarJZFJpHoJ0KnsvTYrwuzl9EaE45Jk/nR4kL0GBAEDw6t50nIb9KIe9aY0D4HX
vY5KsVFYxgagPYJ2lJWmOETn0kbdXGTDw883norRyT4Jwc3/V9zAjzh5odNYQFFLPP2gqVG0ZvI+
xQKxVZbkBQRc/1Yxg6s8iS6zeth5SpjcSJHW3YSTVlM/nWwYnqbmaBUHmXTwdU741QyDTFZRzRfE
nIuoXnbTs+1f+7a3G3vjKe8Ha12o8mUWAmJLph70VHqJXuIX6boGin2bhrDk70szv2oiBVi8Jt5s
4X0MZeEWaqfCUledxlBJWuV74+DJkdZjKXerQoh0Zw8RwfSCOgqqvc+G9tVaQaa8rqsRUZPsvYUp
Be9OHX8NMeUryTNuCrO4SOfaZ235fzSIytRJfcWN5IKIlch6V2hnrTC5CMJWyLjAUyNWk2E+4S96
hERxa3OgWUdZ3Thyab14aePWEjs9NsGwJLe+Nzfb9c5w/LDcTIWaPA6J/6ZYTCYgvjrptiszNK6M
qfvIIk+4dRW9tj2kzTGQb2Zmi1YUz6ktb5vIBuQpq2DOjIesz9/NUdxhrEQDrzBj+JxTodOD9Sg3
9EAywKoLs+V0ssxQglkIbc9JPsfN0rlfkI+27h2ixAGVU97XN9SIdw0al+IpWw1uvlYvPxd70qcf
HYaF6UKPlg4qpYnvK1k9tH4A8AF8j816YGk0oywyCtaFLeINfDhsy2rxBxMrubiqtUszM8LIZv9a
uPrzP8Pki87el4jf+e9fjtQTD7KFmOcdsqvortgMl5RaneEJMZqzRFg8e6Mxs3Jy5QN4UouxqmbM
gKN5h7gvNmXx204mNxXawvNcGuWoCCKbVZLKauodakXs21K5nMLkvm2W/NWnhSUe35eLOfoQ6TNJ
yaBzfMBoT+Rf+CuVZQS62ChXfaK8stAvfE5OP+nfBvzHgPPlQRVGSflaz7xDWX9O41suHn+eCQv3
7bi4AEqjzyv6CQd6PGuVsr7RHxSsRP+3UdTv0w1bDjvjqPIOifW7QIQtg1MnI3NhlHOfXhYs2gHI
ijgvH03qMjBRezRsf2S1u/Z17RBaHRRkS7qjb/Y71jAl9kZzY5mLFJAzxU98aTqKIBvDM1XHo4Jj
HRV0TwzKBebBuPe22VrK9uUf2xXbfi2v7dht68UX61RXYs6xzsTIzGVXutrfb2pa5Si71DB6GOiV
OpYe7JTB2COFaiik9/7CzT17ichLWDJAjBgE7HwfrmqHMezqIXzop3FDLjKVD30tNPmhs+AwemWx
Uvp+l5KcSJj1/aD4e4Eon+bOnU+Y8c/zScwT5vu53SJbjW4+4jzB1+poGWWHkdbYzn0oLxKaD981
8/zGUIbmV2qKcm/6dbUJ+ulXUcvdpW+YePckrwS1KbJdU2kqnt0y2w4UjtaBZNSvfdI177pFcBZX
gw6j0fMrqwiji6EucqcRRXpjTmXuEj3bvgwd/elYzdobxAHldRvNMTiED78USq2/6MzDYuHmnz7q
+XI55SNnUk7lWZLUFGqZBMFDbA57Njfxmurbh5lng9uxPVi4u6drAqMZCrOH7xT+8qPJrAymR44W
N1elN75C7bYbAhXFZbNY2T3dLn4f6WjVRvY8csGW/+BdWxf6s7UP9+iEn/31EuHq/CXpeNvRo4N8
mf/+ZRklCJvIXXZiDxJ7KLXTV3LzIGcLa/XSIEd1akGlZCCqwX8gpnqd07g3EmltqO8/z/0zZdn5
pv3rWo4eTzZNsdKPfvCQ7C2axXdAmR3TBRP/VBCl8G8EvJxpJn0f8egxqV40iLRgQsx4TNJ9YypZ
TkM4qOJKsSutvf9mAiK8Rrg824COWyhKN5jFSEv0oVHv+vyqynOnIz5k4T6eflo5LAuT0zKn8lOq
o2RHgTr1mf+gTCJEPNFwK83kYSJgYK3Tj0R8QJB7Yw1PoZRNF90YUsXjK3Jp0VjDJZkGa62slnSx
5151MinJjwBGrfMp+T5TfdHng5lE/kNuhERu1X68ij1S7/R22HfKIsFxXiiPF1IAOvJcATXNk22w
4eddZFemdOjZBWOZcSKI23CXr8Y1R4DLcsEmoJx+o7npX8abF/YvL6Let62VYYk5dJvpBQdpBtl7
Hbr0fnft2r7A+tK442Zy5avqYtwtDf9P+NJPl3v03aiyMGYrYkmHiDf1SkpsCl0CNYLW0BQVPvQ1
JY9MpB3dc1V5d3nbgrK02LFYbZ9fTyTzNmaVOenYkyI4EskZoGLVfFtsVKJQdioTzqdcCy5jrNu8
WZVKOu6jJr42ausGTMi697i2qkzXdg4bOzGq6sXPQ2lpbp+dRV9u8zz3v9zmUQ68gKYGt/nD2mqO
fTntUPNK2bpzsieC3m/4AdKKhJfc/fmtWhr4aKGVukZpcCkyn4BkQmKg2U81JhXiP/8iUgDAmECh
Yd7tHb0moy1nYVV40sFP4/e6rZ9CXU4hbAS7Tqoffr6m002/xVjAyNj24AI4LhQadZCWCfXQQ59H
aAA1MvPy8sEaG5Cr6XjIB3vhLTnzIVHYRhL+SjatsI67Es1ok7psDtIhsGLiWW81St2B9/TzVZ3Z
0HHyo5aqcaIxdZim3+dIm09tEtmka/RO+i42CPOidcqXpHGxV6CUeURrtrCwn/uSAFsDiMJ4qBJO
VjfyrOEA+NJBv1UdDW3qCkfY7CRxoKEUW2nhyZ2ZjQp15Lk/Mv/PMU6j1mvSgyaDs2dY3CgZCs4p
D0LKgdLVKGpl4a2bX6qjxeXbaPOv+fLS4VYHQiRxthdJABB7fAmJpP/5oZ0fAuQukbLzUzt6Zn6t
+bVaCg8WzHClFeYmj42lZ3T2pqEfpJAoiMCxjs4VYzhJWq+O3mG8r//6u/SCKgwMO5MGEb7t4HLc
2VcoZ2+Xvvpnr+1f4x6jyzwQQD0Pk7N1pz0YjbxTce0uLBvn3iyML/9zbcessnQUXmpP1D1QgnvD
/di8yNb9z4/o7Hv1dYyjT5zZT3rsZ0wDhBcISFWHj+qacoFtEAOIqLzB9p6ix1h6bvOzP5l+X67t
aG7IaCBVz+O5zYlQM66ATcoqu5ycYjVsi+2SLWvpVs6P88ts74r5nFIznEQ/0Ue5S5604v36+Wae
mYt4hFSLlgnNf3Tb3wepk9Ye6FJ5BxydG9FeTqKgQug5AxlH/81Ixsw3nlMbjwVTk1/mWVsx0pBl
qCCx8qzMio+5FsgXSrDELDrTR7EQCIGzoK0v0yk4+n4VY8SyRXrgwbsOroyt7NYr0AgSmg4Kcf6d
4sYbwu4WODpnNl+s9nSggCay4TuuUii4DoQ5drzZZfDSD/kfxJw+/WvjVkxS5JKm+acNaB+HGMJ/
vrtnJgtAT46SROgCDTpeiMtQ8029Cb2DqX8M6mMiXrVF1sTZMajkyhD10awcE/XD3O+hxlD+IZib
ErK6mrFERLJGToxUQQaf7k7lavlsCXvt9M1TYc0Df5tVMrABv8/S1CisaaLLeLCZrS42b/a1cf4X
6o65lmz7mTK05uAPUZy6aYNNWSfDZZkp+wSmzWqG5IFTazN673Hn6DEQ4kTx1/oYo61WfkWTTtU8
irdWZ/QucNtqg2KgdAuyKa+HVOXr3aeBG9vjpWxIjxWActSnjZuJ+FdUZ3+7VnjOmAVvfI/vaj+5
NET/Yo3aZ4Hdfgiy2xFkzRiVl4kZO3qIcL8eSXTIg6euUa9SfC/paLmaR8KXyOpbLaRjAOSsRH5g
XNbj8GJPpUooN/apOscCl9z3InTYLmkO81CAeRmGC0sqpGsx4uuTB+WtkYcr3zP/hoMc7HW4oSB6
1Xg9af61WXXdusxoyfh9p77S+PZ/p6wzW0TCCE8gCb0XUU2oR6C9j8SRD12G1r4Eskp+lv5o5T1g
O3V4b/RgXFU1NAfZLshcgUkUDdIn7UPfTRLUqrqW7/xcx66fBfsm7F2jQo2Z4fnb5lpHMnhXS27n
Bx9yJT+GkXZXeCAhUt+8ymitObAuQR0VxkWdRf/EJ9cxTK7a5zOZ2nSIJrm8GJTCXw29ufWSggO6
AcZtVFgspUn9tMsyuGhJ37lWiW7b54FNU1hX0zvibd+qsryQGk4drHrkXYgMBURdvtIyQPI91lhv
9WFylBAAneq3+doiB2szVdb71JDDo1gxpVxtJB9SqQM3y5N+Dx5NbFt5+ORnEvRiX9dB3twnXXiD
jvF1qBI036NFJS29UORg25gFdou2oY3E2eZ1zMt11SWHLg8fEF2TgoSV2gFEP66QAK/tqvo9DIhv
e2B31vgYT5O/qcrpl8CsuQoGNA91qXxgT8BUOqi3kzGQvBm9KhXhmKXBM0jzodj1AMg3Rk4ymiWo
p3dlnrpJzU1PWjAR+jhemejOiKKjJZeVIwLnSldWvhwhPZ76P0FcaSvT0xWchUa7IsU6vQyyeSpD
NNwEaXEzJLwjNcW/pG6oy0TlhgNgthkUHfNT5PkIWyKxEmFjerCS5PQC/UV83Q/dpwd7aZVZWbvS
4q7bpg2iQnu0hm2pR/om4K1fNd0UrDNkPED6022gx967b/TVXVjVg2snMMuCMlE2jWCS29EY7VAU
GytVK+0L7F+0onEdrVIFMYg2jNEW22yzSjt6kZ5H0lQ16PWuDxTOx/ngWQ5kx2Gb2kikEa63uzpS
S4eObO+2NDv3uZ1NayNgTKlnEFEG+sske9k6GYmoJfW6vm3lMNqQQ/rpSTa1HDoA0PkqlTup0voK
iU4m3bJeeyM/zex9FYFM3oFbhRaaaxYzXQxi1cvGo90rfyI5fFMnP3M0f+TAAhvY8QYVF4nSWfsJ
+fkGl4yMmL8mdHAKQB4azeOIO2TVK09E8D2Frf+YKMBSBmQpG0AfBAyl1o3stYckDN9z0WwkGy3S
YFvBOuybt84DJIVpb1X13rtVknfKbXEk2/szZMRHVzBBxgq3p+EFD3XQwnKZ5BbdjtFgkooucF4h
9YDuMqbVE5YLxAExjglrQD8XmHnnNhpt0lEgHahITdUiiVa+p4+bkAVkrSKBuO6ahDDdvvgjA6q9
juV22kWWXr76UjOukrC2tgpgrMfAtvc+TYk7kQ72o9HbIWyU4C4aiaZUpJgwRZNAiw/FNlogCX6/
JwP7MZoNFbWNlMHAi7SKMm6tGrV3WSBtKj28lVv4Xr7VP6DT6EChpflW9pPyyUax5vZ2BAqmumha
ybgzRy++GdPY+qUVKuAWLa82ST0g3SolDJNacMFUzt+l0qTOkVJraj2PYocEwlqWRvsaEsvUATHo
hl2f4VYZ4zxxys4Pn7XITLelLMin0urUrXsNN5M5rQTBx6sRYTBiNygrJQ+1T0gl9yLkD0Hz1Mal
5lgG3sIg7hH4S6ypBFcMUt/fY6nf1LJ0Z1dWi0SbialQptnQAzNoGMuXjS/HazOrYLllxZLP+uyW
DDv6LDPB0srm7PtXPPEtvnyqZB2SeUPmyE+qW2+jDcp94N9r3yG/e3nTfm7r8HXQo110aRt5U4wM
qt3H78ZFu/XW1WV26HYkmBOQtuqus610pT0vxQ+dQWfM2+p/Xe3RnoVAXn3iyGUdajd+l2dRp2tk
zgBRige2rlbT43hJAMUS5uzc6Qh1yLxPwohpnQhr6dyEZofUjFNK7yIO2HY7lu37wa1WMA/W5t1S
6f9MzQEIC/pOfNGovU7SewqpDry6zqn5Wa2+Bf0irW2/Gl5JCOZbDLcIQdGI+3gYCVKOG2yEOAg3
+jQa7KyMz583wmdmGedqepNshWkWkpX0fZbJIznORtiah3rOsg+MFwVTqDNq/VNVtJ9FR8xPZHv2
NlXG4ioMYuD7LcrTzMeLGhuZfVDRkn0gkBVL58fT8zdSdoWSO4o4UI7HtQUztQJM8J156O+zfUah
cJ1fY8diGQR5ma+HR57O+ue7sTTk/PcvZ0gTjhHhi415mMR4hRFqN2rhwpnn9FTw/aqO5jnhHlTa
/NFEFERJuzDo/HU7ZLsLhZkz83oeB9UVqHdo18eKip6Mlr5BNXxoAweda+Ag4GWLss5fUMw0LoAn
aY04dOmhnXbQvg97VGywwrZte6U2D43gAwZyaXaWAZ0cC/jPtT/dJZIKrqUZ3keh34nGePz5CZ4e
0BlfJQ0JawLv87HkcNSKpuIwYB703mantUpB8PbGNEehL8yVsw/SIA2Jsijq0OOiqFxqZamyeB8a
63fCx6Q2fw3Ty89Xc+4pqpwdZ6gHERsnfWVDsiqjjhPzwKZ+54tNviUy7c277a/wYT6Ou/oZYtjP
Y565LniP3Dnksgq1gKMJmpRCHqdKGAfChgDtSU6NNXRcFjydedfmYz8lB3JR0NYelVKGSQTWpDTq
IWV5/wceKBFcWyBF7VxByo96+Z/jCinXUVem1jAfy0/0qIDp5aHMRuUw0x/Rrq3yPzhS98INN0uV
3tNVXlW4NFBF/NPCiHa0rlphreW6PonDqFSF0w3kL2I8g/lhTeylJOlZGd1IIguU5a+/HFpz3Mt1
pK1ls7n7+YGevBL8AqjBwqZTT6XjuDWBBgpc85Thy/SsO4JCbrVExRRg6xsxIQT9bwazLN4H9Uxv
wqeBbg1DJg5ldxXRMExiBI/+Brf4wgJ3/qr+dyAxL0RfluqxzGGYd6k4eEVy7XfNQxwBGZe628FK
l8R5J3Wq+Q6alA8BDSDvOEYDWdWQVqh5xWFGMBFuOWxr0nvIQSY8vVTqtR8geFFMDJVJ9/Dz/Tx5
Sxga8TkTae69nBQcNS0GEiF69aAZHj29eNd0SyFy4tytRBgDuIs3g5ly9CZi2iZOQ4rUg9FNMBAt
Ry16+p2EhO5kj/pAk5oNiPa6WRki9MBICHM7BO9dGo2OUU+fkz6g+zd/S3I3UtJKupUato9lMuwn
EYEU6bDt215Aqm6p/e4N72nMPWPt9el71yYk5qYcm6oMs7mKUrvIMt2t5cbfGWTWXEta6nqC4meP
x/XnW3uy0M23dg5KAnGL1fvYIIoxPVLTLlEPcDgPfSM+QqUBmglx8+dxlJNEErxDQsNBwUqgoLY8
/lRMRSvFZSlU1gJgww1OZweRwWffi4FIeMDqU1nqbtVZ0sqs+303N4bwuP+uiC1ZdUm2b3thEF7Z
3UtWMTuqBNW3MSBcIiMMyc7qByVXk13QN5dKPOyqQHkOvOyxz0ZrPXTVtMpr/xHdXuwUReAhZPXJ
Ia7LGzNQCJvtW+HIcr3pbc1wkG3xL/jGneqNsEbzR7MM90YWg/WUDMYq7HtBJWXKEmtPVaRewXQk
rrfUPzCnEZQQyD3gFukyi4e3dIJdlMZgvhErD04nl1dmrBHaYKSvNpdYGd2TkoR3fVTcl3V3Ubfq
M1T1wCnV9reZ97pTl/JVodnbWCt+ZW3/R5cQPyTazkuMXdePIOAML95U/bjtEtAOlmz9CrRio07F
3yhrrjxT2qdl/hgl9YvuhR9UM9aTUItdmCk0zbPx3Ze7V8u3wdXJOhEF6aYp7TsOy7tmSjkwi6fS
bO9GewYIkY8U9cFd32T73iiUzZTgLO9DClxVVR78Sk8B/pg+50Rpp7BkIHQ314NXvNicticOH+tW
gvHQkMAQaZBBJ828CfAHXMdKHpO8UOa7MSnkuwlU5qoNI/1ikClAUcjtCV0pqaiSRkhdQOvWmWI5
TaNetFPTuUuTlXXzW9cGZ52uGaSso2OjNn/03SKxO7fSMZ84h1V7+1L/PfDa78u1tE0AeK6GcrV4
9Jv3hD8NebRnHEuDoOqBIUnk2SprPJQQ7bbiXttou/HZ/Fy4wvkKfhpOfP9yQPohONJkOP6jJ796
lMuPHsLY1NxlyNjTwHTigQOONm5EtBSmc2Y5/3Z3579/+WoZJZHSvsfYvnpdDbdG//TzxZ0KSlRi
2DS4fTiIONEe93GkOA4baNPTgXB44QgqvOSeOI3k+7+8MPys66GC2WFeKfBtLUlM2NHrYjsYSCh9
eVOkIlx1tg8DRTbydVOh3Uz6i8HSpL0VhtfZYHRXbWOznpPPuO2ziUDVxqscks2Nrdp4f7Gih08y
MJDrIaZMLIJ84fx05g6SsMV2kYw7Q5zEzXnEvmbEIysHuWmdwrxPwiXAwpkRZiX8fHRCXXpy7vRl
vZD7xJYPSoplUUSyD9IYhvDPT+rcKOyvBXIRE7nX8XuWR5Y96J4hH+LiSdYp0f0XOwf68v8a4Oit
KnFsmErHAMWk77U62FiTtyAwXLqGozcJlLrsFWzuD8mIDzCSsW5kIvs/3qj5R3x5ZSagSGZnePLB
DN/10HZIplkY4cxG4NudOjrx5H3UgPTkThl9f1XHKlabIbsMOaQu7Dj+OdMcLT2MRMA2fBycY8cE
T9XTAzIfdZnF1dpOh2Cv/tWcZB2si2ewPfY71K1NvgkGx1tY1s9s8b4OfEw5DHMDKwBeucM4uvKY
vnV+8sxm0JGnBdjsma2yRouGM51KgeskPLaMrCYkWwhHWfBYN2KThn9kv1mxS8xo2I3TZdNsfn6R
ztxUoaNQxJuJCgWD29H2dcp6X9HqvD0YRX+l4udpy7LDZjQ0UE0Sc92RtMpOwozwL9F+GfOBMCXK
z1deSQfUBEHHhjffQIlqL0w9ajaVnyfrn3+kevoAAD+ygVcIlKSYe6zZwgzSxT0VmYNktve5Cdsu
xjvtyJ102XZ2hZAbB1bZFW9ylXsYopqtHZbDSs30feCr90oS/c7raJcH7dU4pb9hnPl8ojxvB4zr
wiqmR8Tm/4+782huXDvX9V9xec59EAmg6vgMEJkkUrmlCUqtlpBzIvDrzwPtbVuiVM3re2fX5YFl
NbWIhRW+8IZNFHSHCrc2gL6IHNIKOkvn+7rjFVyBKScBuAeieoqXattCP+pT1t5EkfqzFhr0D8vA
qdQKdSM0ecYYU+hIzK5ot9xQ2xfpGtCpbGK8pDp5l/nqr9/P67ffh3UGWZ6T9Asyt4hRlG4xyLzx
88w5VoduyM68ua8IUYlH/jDECdjYD/NlV5CFgRAFlHYb/0jtwmueAsew8Cyxpufcwf8FNbFN7p0r
p71D2z8fGAwOQBwsLBxa5HE/H34pgW/VG0JzE4+4x6aNFnsYszyUER3ITFwEno6UXyCXuDxE/Ypm
qtVLcesJc6NVXDSzAaZ4r5atTAUnvFfV5kJOvTJTVhRfEJAsa7TIiHqsYyeJFraJoZ2U1eWxEF6V
pNxLRYs5sai84mdeQGwNvHBZ9mZTLm6MMcmsYyDUtiT5x1U5nnPS+3ooK7PGCFUahdxJOl1py0wQ
6clWzU3l61tkTB1Ald6UHK9/v4C+Vth4vR/HObkmF0GSilPOOLNBZX4r2jNGY2H5rrjRNngEr4zb
34/4vtVP3+nHEU9uTb0L41gIy4ZLYHSSVbrfw/l3RTtxCDdDG1onDQ/VmZsu01XiqR6SyJsyccKn
DI6utzjoZ+6/b07Qz3Mw77IPV2zWB72QZczBbCyjeMuN8JxzKeFQaC+uwFDYKBPsc+9ctf3rXcGw
8PAMlKGgCJ+CqcbJD8tqipsbP4oNZ5qWD4sQOSi6psCcjunCHAc5xpAICZsixmT+9+/hvX/w5T1Q
Kwa2CwLpC+SpQENrnBK9JnoJy4sYEVhaGzj+NWMQrY9RAOYCIyeL1qEzCuVj4QMCYDve6GWx6dEh
lpNgF+apa4Rxaqa68MLRuOd6ul8kjer4vSx76jBIW9XPaw+i5WVf15FJpxxDPCooalpeKlmb2p2g
u8AhrujJR1bQDNdCL2/GYnGRFN0KWdsLtQvWxmTsFDE+iHF7r2TaTyY0NNV03Ke1eHSzun6ZBog3
Zc1ZJGXttFLGXF4LUbeSSz+kDK4FZ+bvu51DeRh1LXafjqzVydnU6rnQVr5YwzDTsKEyE1DzEWdi
eJ0chF0PxO/cgvl2SPSzOBKAIs+CDJ8XqoJybU/sX98IXuO0O6yEZ7KJYSkmyqTdmoad+9eY//VJ
Bb35n//m55cCI74oCNuTH//nInqpi6Z4a/97/ti//tnnD/3PvnzNb9r69bW9eC5P/+WnD/L3/xrf
fm6fP/3g5C0wmavutR6vX5subd8HCV6L+V/+n/7yb6/vf+V2LF//8feXosvb+a8FUZH//a9frX/9
4+8w5z7smPnv//XLy+eMzx2i9uU5qvO/rZv0Of/VfPno63PT/uPvCwDbf8DUQF0MZqgMPYaTfHj9
81ey8AfMYoUqLbxx/v+8QHKOz0jyH0S/EhLffITC2JIThwjtz9+pf8xc5FmGF+WC2dj27/+cg8Of
2/fP18Oc/PXz3/IOHFKUt80//k5ZnzXxYZsDK0R3jWaQ8q4s/6Xon6SGf9SjULrEvG1w6COiiTtW
puoOb2O4p7DzZBwWbiiZwc10V1ph4lC2cZWNZGVO9NTv8924Wjo9PYrhLTVM0d9go6Dd5nehN1rC
W4CMW202ztGWHB8XpPAlcDivZp2gdidp9lxqB8Wur1R2hGR3E5o5CMM6xSWosXLhLopdp24wUUlm
QLM75hvlGmIPzTl5BfvDle3sSv2xnEYQPVeSh+Iz6i96Zrbu0jtiJpW7JdLTmk1kG2Ky5kx2stHc
ytMusx/hXpc82Z2l5kI3fuBsJ9mYA5eyc9FvDB/pDeZrjKDd4AqoBLo6AO3XmGRUZnFZQrypt8kK
Itzq+BC8Bjvw1tN1uzqu0LN8q0Y+qjiFp14vd/JVvlLshYMS1ouyUV3ojbaEdvkv6RGxh3Xsam4z
X6tOvRd/doAY/PX1wspX9U/tEusV4NzsYJs74CdeDuXBv0JrxyvXsh2jGGMet+IDb0xyEr5UcMU3
h/agWZqHvOM6uEUhHp4kcBrI/uE9QtgC0/e8iCk92igI5QioDGb5UD8EqCib4ja8AQR0PYu4xJtm
/1i/1SsfJySwPlZ/m/tmYxVX5S+MjXAD4w6kvsAvgyNMZLoZluFwMFuR2TzPMOp2O39xXoid7xM0
V73gavCUAmW/xkXwI90mFziz3sUuisD7Cew1yi6ufjU4oCm2eP7xLvKb7qnyEms4GFcY260RMWVc
YEUW/QRLZLpnk8ejM6wzNzW9BYcdBWMHVK4n/6TvEFygoL0CELfFWeQQWf5aWzFJTrXrTZHXKduT
KzipW9wptuZxbXlLel6ip3nKGrC0JXrjI8rIyTbYwG5zjTtxlv6xtUuiQodqP/OkADli0PS+8vp1
dpU58N+2Awhhu191rr7OV/7jtMN5r7Dm/p1mpW+A2njdGpwKERoH04agwgWPxZwBqJt+6uvqMsXu
bbIp9uG95yqWukbfnyWUuiJiCw8DCi7Rj3o11Te6ja+B69drcRVcTjtiE5fepDb739lz9jz7b20j
Z2G9TPBFWEisDbR875GTisFwDGudV5RYmVc67Vaz4r1ut87R0a59F43hzfGBR7XoMQRPuh2su51w
48PDMjF9sHwzuJB/1ttsJ77FNC1oTuI6FhOuzQPzVv1N9SP2rQxDkmhWcpycag+h/EbcLMFE7Ywn
qmqXmLw5gbu4UFxpFXt+Z0m7cDOUjsRHfoyuYFf7bB0RaAl27XVMhWbH2E2wpTUbFd6A3shzhZgf
DyZaSCnSKOX9g2Wk+IwWtTPsZkhxtfZ/Lc1qpxwMrNiEQ/cI8Lc0A6sGGGXmuIaao5075at6x8BH
UJ6y5QNssmQHWRB7een/8N2jhlux2VMdt+o33vkquan26Qo2shXpGx1BEtFUr2bHtUY3R5DvhcWD
Ep0lh8Babgvd1HILHGR4u7ihnbO8DiwSW65m5UGyj5r1DueZwUu5d1X9JIuFlYb4JpFRljv6RiGZ
tH1v3Cyd7B5E8s5/xoDQEjwMnJ9nW2Q7e5j247X6K3JbL7hRbWwq19Ll8lJ7VNfGmir7NnG18i6I
3UC+E7ao5JV42/uO5IU7vKZIULFli3e9gi4+osTdankt7aRVsxbfjE3uNKO7UE1DZAFJvAhhjWkw
p3GxGjiOl17wLMLUKK38BdGR9oneyvIH/RPRaq2U4/GuvENnCwVinEMt/aG9y63qZ4X5pjfZQ24b
oYOySGQvOwSmCxfetFgRm61RKapMw1Ot0EmJmrK3foE/mTVjfwC6DJumRdPBBHpXg6C8xRZADdfJ
zNtIEWkzc6+7ye8Kp+6syU552kuk1RE97tFzA8iPwGjxK5Wt5LlkNXdmVtpt4gW6KYrbs6SPc7ft
SbZM28So5TaSLuP1eE9KvhK9uZ3fIsUU8G0/BCTfXO6ifOZunzOMD4lL4UuZoqfc7fG6Xfc3gTOn
LNlaf1/zw8PZp5sToa+xBPEMQLVZEuzk6Qbfl+QyN8TLxqEBdMst+xOqP6dNefm+HwL7bHPk+0f8
95Anj4i1DKo9yUK8VG+ONszJh/lWIIjZFAfJDDfn1FFOLR3/Cpf+Nd5pX11f6kMb1LzAdH20GzPa
+GSk5KBo055jSLxDSX4zne/NjA+vb1oEciJ1PNuce1eX8Q6L1WvZnifVgPb3kt0tbdCfJukvCsHF
qr1vDsrPs7CQ79fsvx95fgUfvkYsqFQtaQZfSp7uHRFeox7rtPc1x0ZunVtD77SPk4emmjFLYlEl
ZdCTHEbrS71Xqla6oIUxwlNYj7GEHJUl/8iTnF67JWCcAR1WgiVAIIVRqLmAV+FIL1BGZGKsZNer
mJqYwS+Nu5sDc5dfNr+ytXaxvA1F8iFg4TNs3gTNTvR1qz3JHCmUbdYGf0qktWlOF7WXetJ1bpiE
mSCnf78vv3uxn55xnvEPM9oYUCopRvKM8Ea4+mVM/czq6bitH4ac4CjXzam0j9vookM2EBuD2uxq
WyPwJpZDs1faLonafraPZ77XN/v30/c6edMVtvRTWTbShU/HVTWJzTXmu3VDzYsli/74wiFpH80J
stXFrn+jjmy8SYQS8hbwNlF3/Nqf+06ndYh5x336UifVlxKBjgwXFxqC1RquTAeJgdnKsGxebJpk
nRvrRFzL1WPaXHXUHMP1lAMOXftLa4nt8GuReFMvmZPk1JSP0FhGffgomEsO997Vcyul+r4w++by
qLiyZgXKdUYWU4CudfuAhj3a126vWWq4Dx/EpxSmUg0oSbLUGsWU4mWBqQzCWRmEDnGjUxDqbaGl
Ne51uifXLqIDHdeOZgfjTTC5CUhD3GTQ968vF4rZ30U33cPiFmP0EezugXtRIGKN3ax5KClzoY4/
2YtfkHLW/Tq29cES8XCwDN0UCK2W1OSRr3TG5uXYOr1kF+HFxF3yEkGi8HHQsYOH6u3YrFTDBKAw
qmbZeqQwRB/SBfc84vT3FdwEtsOwUyoX+xoWvHrT8OXjFVXPMHbSdblWvBAfJLPZBj9RvgL3MOQH
YvR7178wdupgQnrIF1TeJsMUVDPc5TkiarvgJ5d09Kau9RLzTpPU8FheNMyo4lHKB1iBe0lmhled
YEa6m1/oqsfNGwPeJpbp3eQ59k3/qv1h7Ix16CDKMwI4BtO31t30urXGlXStrbHBwRqSzjuagaXZ
V9b4Er8N1KheUOLsyKwma7RxZlkhgCyxrw+BslZ/5UQS0VqFZb8BvpOsix9NvJUv+022EzACLgUr
vTSuMugOnZXd+hKu9U6AhTZuQmzEnegcsVohZu/A0puzk4WGvTfipPbZLigE75NC77z852QflUBw
7kgxnJSRMBBFaBTYweVR8wgE4fAInkb2tSac0e/q2o7yt9FR7uvOK+2UEvuwGSasZ59Hsjl6FNg5
YmoDMuEWww6D0PiI6PV2yfu8G++wqNEVEjChdOfcL3iKlxP/Yq3jl3fw0QK4Ewori18HDzlVat1u
4og7/wg0paVS5yFUf/w1pF6XRlBkH+XlPCk3PfZJBkiPuN4ficpnOT+lR/PE90rhta1WTeottCcj
IveWp0eMKB1NPjpLYOXidQ3upUtSq75BtKT91d8k18a2uWgSZwKdA+Ud/bVqFznHLVqFq8mWbYFc
MXXnXKOzX2fh8IeUXdiahIdrjKKQ5b3NVhFmiFbkCCQB3VNjvafOdnaB3PhdczGR3SG4isHXXZR6
07b8Ge574DcZKfz4prGCX7XeDY5rWGcNplFhflXGbsF2NVz4z9agHeRgl+ZXKfLthkQp5HgoF1dC
tS2yGgua62H4qQzwMApP0rZycjdkD6pwqUKGM+N2ncOv0Oxp1/eWhsBg4YkKjinY6IJ4MvWrjE7V
C1UHWMHc/+l69AYrzdzyR76WdygAIF7V3RuqM5E+8HtU3ecyzm5kWuRVsg0fa8ns18FK2Azv0h2T
HV37JHy5E62otpTu9KCtChJsZT95wJhutWeMjXfZTrsAhZPthkOzg/Zlq5fHTbdrr3sOGat8k0Rz
ucN5wvL38X2zw4BDcEOMMS7TS/SJHfHSuBsej5a6EV5C1AotNTAbdybKpqtqjQUFKHXWRqV73UvA
sPzJS9K7l+WONPFlzoyB+HOJL8Tb9j7IrNoRbsjj7P65IN8DQWfMuV8u3ebGJXUX/eVoifJoRx4O
wpwPugmlLBvdkcK1T6K3cBoXZgtsJP2mCBwwPvhQAyP60YqbaHQTDobOCtXtoqJr5/mEFRhSY7Vb
beHUafUu0u6V1sorNDniH4thR9EkLh1N3ZD6F9H9JK3E8uE4XoeqFyIT0qJEchUWm6Gy+5qriumb
srcBOppZzyWM3Jv1ma7qt2q3GO54PBmjztvEN0WH020DxK2yBlt7KtbxyLVqlTgkuupGtVLUe5ot
28BkqbXCerIWT/Wz7rbc19vuV2CJb37EOZlf9ewxm2Rb84ZfxYH/TToM3lR0xAukq4fbIXOrwzRc
c3uPPgGPvkrp7D7zr44w+ZnjR6G5kvx9Vu41qHiavfwB/IvsHtsqi6VmVS+NQq/cBaero+WMpL4b
37dv6sXCw7lNWOVHyihwwNrn9J56BeW0zIRfSfYeF16JqfV17/Gdb7VNGlnhyn9Pje/bp+pXbFg6
f+62vOee43Z9WXBe9163o0Pttc+8O/DPLJ+13660t5ICI4QMigkHYpFdfM3Kau/Fe1jh8rPBks0y
K7/uGxMhZR3LNbMWVum1gqnc/dSYUm+2V0Jv9peLt+WqfJqesn3/hAXYVtqNu3JD6RJpndqiRbCf
k3t2JNptSx7gLtA8/nVn5seVFNmFKy9JPk3QfhQgl1udQqSILihpXba9GtbCdliTo46EUXT9X+o7
kZLRnQ958oFCgWDKDtrc0+AIuA0n7pz+4x6EN170wxeQpTFxCVpqmyC7rROoXlZGN38zLC+YZyit
2OC5ZWIOK9/Rbg2Chl1ioPlsEUVc+NfckIt1vsHMCUfja7qfkatwSBK+N/v+rlRtbLyvI8FM74qH
wB3njrubU9Xzqj3zST1k+YA4VmnV0UYsuHgXj8yGGz/lldn9VDTwUlY5erN7zCp2oLLC2XsNpW3s
Zdvuob2IeclAIFfpxXQzbBcuN/HD8JM+TP3abeWjl1+UF8HAsu8v+RvdoacqgXJAAfnajPijm95D
bCTZa4haWIqLXdlF+GpgrXS1GFalx/G6FX7ijPYrswnJ2jtqnm59MaLpbYp3i8fhRuGuivnwK0UW
Pk7IdzGAbHPlddVfDvFjZFcrFD0tadVeTa/49ZG+1oUZrmXzrSDBGn4U6+VcTdlr+DaZzV57bK+K
29binqtaiq1A/u6EH0Tk1SbY13fUH7gec8IraLDrVAeiCQPbDPb5VeUK2zttU9jRnsCpvYioXpjh
HbjH6GZaEJQ68dFcPGYPyRtLg1OezWItgIkXbvVTXmvrkndIuHFU7GXlhaZkJ25hJzaBoxY7sWLK
696dKyzZQ2rFG98ZeGtm/kOETOlh77Yu9oSJN5VLI4jHwwCSe4KY2uTbRDfLS/SVJMFarFMYe5vF
OiaYOIqw8+cgULN5IRDgy9bWSvPX9Bh7OJZlZt87jWPslxe6Uz0QCPJ1j6gUICy9rFyouqq/Kl+C
hwn+KfdDYCvjWuuccOc7uqW21rQ3DsVKjOkvxMR9EHqpST50D+XCbKGorELJ1R107YK3cF3ummcK
37a6XnKdrNrHkNdfrZQnmdvVaR5kc1bHSY9ecK9b3UpTLvm7IFANW163P3qMBNGX9FS7eoCwXnuL
NSUjKJWoYOvX2s441LKpXLPWOSrwU91SsHJjC7gRG8CFymnTkoBw6tUWiv52HFj5a3u3vCYfgmsl
t7ayWthqbh0PgVs+dTs0561oPzx0Wz4CLJnX6MVPUuXlCts7obQcbsInMb+GdR17g+pRjN+kxFsP
4Q5ekikf6mAubY0iK5ZZQfIhEUzl0nfS12Jfg6eottNLsSLW3oeVqTv5j8JpVsE+2deqjYAAU3Pc
Rz/DO5+neDXwNxKs8C64KRIrv4D/PweQvnVFB+FZWhGOTyaBFwU6sbxCjtFUfuQOe+sMQFEU5yrQ
SYavItuBTQn/RVdojng/ZL9yoEbd2OTTpeBVgz1Vdr7TFCdeC1fimiyXmry2T7pdLh2gSGHjDMj7
6EpPrR1mrgKyd4fBciFehdUVGUUp3teUlYDVxLgNPKhEqj6ZoQv6sU3dkUpA4BmdN1Bzvs9/AVhc
WuNkattUxAnhUg120+Kxa58Gjhv1Rgt20t3YYI1FRMi94rUbznLdi265ptv04UiQHF4f6V3QR+CE
uNabVVVf9KmZNHDhllSi7Sm0BG2dmp1hKuKuzZyBn6B6OUG/njx5dGgGPQc0e8ilB7t98wmtPFLP
Izrbu+ywdH11BWUfBQo4YLeFSwSztEixKA/OB03w8/c5vzjnD1/fhmYgEw8ulv98fhuIIygALcPp
Mt/1O+V+uBAfEENdUEMb7KW73IZPyYNfQQE6V+l5L5X9buQZE/ZhHXSG2OnhEE+Xtc2Zg/+mjcjc
4/gQbziNqVtnUkeox3dSjZXeun82FDp7CcymetXCi6L3euUq3k53dKKs92n5q638V+30pI998uP/
r23t2Rfov/7ZMv7a1n4uu+e/Xb4Of/O6KH99/tTWnj/6Z1sbNvcfigHrBmUwARIXq+bPpraoCH8g
Ho3xDxK3aCIqfOSfbe25242Z64yaB1by/rl/97VF8Y8Z+g30UwJbDJ1P/k/62tIpih2zcrQ/loh2
g5AyUCP6vLi0Rm77Kp7Kw7BRVLPBaBM+F0H0vIzcimvXTmo7vSwd4UVqqcGLzuxXI59Tgv0Cyfjz
e8wqM4iZInZ8ssgl8GlxJvM96mRIaEEQjwpTS3UNx768FqnJHHGbiTQD5GWUcIRox064Vo5LOP8N
dK1kKgwHkuVwhvX2xYZs/mLAquFroWYDKfSkcD4MviQ0alceNCNwdIxPNWPADyZDfwEB2aVhH9tN
gKw5hon/oVzeycjLE2paKAlFiw5OeVDRP7BDEJJWGdOfF4JBOlNpPTncWEifHvKU25ePQKQq/Vge
CtjEWHteqs2t34oPBQBT+HAfNspfR8ZHLMU8Yx/Os78GQwcQ+3CYrcZJVRfJklHUqJ8exGRXqlT9
DC5UYkKjo5cGnlaj9y7Vivf7UU+v0z+HRf5A5i4FViyc1EeLGAfYcQrKwwyyoJ9l9b0ZbAFnOOAq
6FEvqf94c4cxdM75pJzUpr4MfXJ3+AuxDLM0Lg+VcZmnCxcU1SpTx+vfP+H8AF/m9cMDnmyh1teD
AKGW8iBTRKiJuPO4PbNOvt2mmHX9axJPqmyJPMZ9b4TloQ0cgl06+HSRZgK6ZTwZ3tzqoG8aur9/
sO+mD+QNx6g4K+0LJ+X22IgSCPR6cUjaa1/odwbWk7gF2/9vo5ysD7EL+j6J/eJwFAsbu8/VMYhs
ZThn+iLN2/bkNcnUL6EsL4GlUqr8fOKmi7gYj3Eyr0PRLXurPhRXi0tpPxyAnLv05S3Su/wuuVns
jvR9z4UT36yST8OfvEHfiLskqiJcj/Ml3RIdXR/V+Y9n8tMQJ3fKgCmHpAcsEuP4kOdXuEiDm2//
LwZRMOsR3okvsAQ+T2OoxktaQ2px6EikuuBmUDM7HLszi+K72fo4yunLMvqpwb+sOASBYcpDYCOF
feZgOgnz58NB/jjEyQvR/UE4pgKrW6oPE84OWXwRpAsvX5YmSHVrHNpz8Pv5S5+uwI8jnryfUTL0
TM4XxQHJEmoniq0XdxN68IIhnDnqv50+ghzYTyA7v4gAoNiVVjpOL4dBvToeR6xazsldfzsCQE4N
ao1McH5yNpTJoKhLTJcPmXYzBr9yoCS/X8zfDqDBuVgSlMD3n3//IfpupnqokBkrDgKonKNYWwkm
8L8f4tsjAVj+v8Y4WctKXKHAUXXFIV6rLrAvGBtaS31sVb1SbwbGLdkKBqgzNESgiAOjVyET/v2X
+HZRzPZasBSQAz7Nb9hNoyoj3nVo5KuQUpWuHkLKeFBdzoQ15wY62VJhV9X9oqtYfW1L6eLJV9R1
VDxGunEmdPsmzoAe9e8nOtlYcRf6+ojT50EASphsZhM0xY3PQh2+3b8fhjnZTRBuK19pS26nHlx9
ozlxh/ocxSL/iBi1aMXTuUPpu1tYxqyC/85OEV9If8dYH9RymfKunHoXWvU+uprhFcC7vdzJdMoT
526Nea5Oj4yPI57EbAom2YYRZsWh7A36q74Va1ujvJsaqlUUh36/FL+ICc1HooqkJXwN3CG+8NtA
+ibRUmTPgYZzcF/slsi++msE9dbyprod1uMNmjNnLhRpfoavz/ivUU/JbQpm8apyHOZRfS9Z5cBk
QCbegudsD8vXypvRf3NnRb1fIqJ/0x+t89D0ead/+Q4yJxnsLonhTmJ+LZdbxHxYs6mCESFx/tSD
8pPPxXHfDoNEqwTXDVcs5SSpWcjLvBmDpDgYs5Nyf58trjrm+fev8XRjGBBS50Mfq1n8KXDP+3xy
9gtfyaeiEg5DH7nJGNm+DOi5hYFe+DS1RFMZjTOH9enZwpBMmsiK0d+1WU5AMVGaS5kUlNOhGKJV
OnsmR0/yJLtlp54Z6fRaOB3pZEN0fU0QR3GOGbzph+cpPlf+O31F8wCzYRlmc5g4Ku/1qE/3Tjt0
Yy+PB8DaOwGU8ATQN7LUK20j2Okm2lMkPfNMonyy+t7HxBsFIsYSjqE6//7DmEkZYceDoTZjLva0
od3ImTFM4IYcugj/LB59okR8TAS/eURMHTF/ocox20+dLBDUKFDULIwjCwQs0qYBpRlf/X4Nfqlv
8EgzMwca6WxbvpRPxtBaSG0JthuHKsv01GyWLbBlUa6uNQG5WorNCX6puhGX9A6noc/AGWVj7U2Z
grUiBlVz00/Lpx/48hS63cjwQTmODP8i6xfLFEh4J6Pkl9bQ2PQmbVS68mWSW80xbOszN/Q3Sw4y
/mwESBQCNf9kyfWiPKltlR8PDSKrlliMzbaJi/KM1+E7+PDjEcSMUYSBiQ4HFmziXJj6uAgmSQ6b
ZdEPByOLFiBpZLXXvZ4ayWaYhR3dPCsXP9IkbMUrHIIaDdXvOonVX3paBOTRhii0OPkhLcrl3qU/
WhlrDDefpKSxFuMgGG6Xp51gZUIkNciDtsE9zr+IGYltldykZR6DPI30dFa4JaSP+6GiK2aU7R79
zOA+VJu4PnNQnV5uPDGlOFIWtHlQxzqlAy2VQJpkdegPjXi1mG6Wc94n3GNDjEXiOZrxN2se1Cc5
CwrZGubTJycUCvht6AuogfQq+gY/hR4ayMvv1/x3Q2icvKTpeHcxyOcXWKi1Fquofh+OEhit0GzD
taKeU5z/7qzQDaxsKAUgEIcJ7OdR/DQfhV5DvTNey25Pk4/7MaKf5Qk2W6SmDaZFzn/+YB+HnB/8
w/Ek+7kE9S3tDjIVMNlSsAR7reWwv1umaVHbvx9sPhhOtgFKVwqkNAGL8C+0vq4IskVRNS3PF63E
Vb1qnaVLt2v1+2G+2dSfhjnZ1GM3FnUwMkxbLfZFl9wedflMEnaKxaWUjB0ia1zGZAuM4GkKU7BV
e4SF20OjT7RPu6uhPF5JtbA+gv5QhPhJ0EvAAiUqPNXSOS78MwfX10BgSUWX1glyBVhWvJ/RH95b
BXGxb/VFc6iGeNPH12VCi7KY3BI+t9+0eJMq5x75ayCAOgJKWzM2lhr7ae9srPxkeYTwzNvriZCh
K2H/2cB36B2YU2vlIb7QJxDv5ziw73ziz8uGgbm6ubtFlXP0JBsIxixdLrWpOTTAENR8dMRlvVL1
7HnKhj1Opi5mc06xbC6NY/ujg3EC6W03Bhqcq1xzhFhdmu3iCKhu4QQtMgeqsFqMLV54lLy0Zrcs
pzctCdBUBxF7BHkXZVZTPoWNaInDrkXdt0v8+6BHCxSr0vJuWERWWYw7Q9QOETUYI8h2BXjf3y/i
rycOD41APYB21JjpSnzemJ2qH/sWM3YeGu+dTLBHeshqdv37UU5bcPM6fldJpAgPvk84ndskbBIj
r9Pm4LdFg2Y8uolOrfo61sxGAqNFSozmdkxGH2WlEFv6FMHTG/0o+o25iFpzqA7hCJ5j0aOZX1UX
cpk6ZdtW1X98TM1OmtAVSWGwZDs9GftolAJ9wnarFOXQzkZJcjEvLwnnjehMLv1FHhC2M2Za2H2/
WxB80anM0B0vwinPD2kVX6bd0Qt1FHM6L+wXm06hKynGN1GnrJt4ges5DFfkVn//Vr6ek3yDJXaF
hjrrPC1PDmVlSgoJEfX8QHXdq/N0U/nNhgK3nUat3UlIXvV1vGPCzqy5L42Z90enN871QxH1y61d
NUgPEi3kh6YhWJiOblUs7oog2i6CYZMXwEyE5nk2CU6m3P39M3890N7Jw5hxGmxxXvPn9X7UixxN
Az07DEppFWW7GvBCLliGGQzEyTeV5Zkw9utxNgsJwXGfGdIIv80RzIcTVNHHMcIBMjuUsE6V5DUR
AOgXV2p0Juv4ZhwuO45LenAGvZnT9HPoanTkxPQQiVFj91OyCRb+oYz0e7kaj+fSjZNjY+ZeI4Io
k7HNQlOqdBJC5L5YLSqjDA/J/exUr22HztYf45/GhbqRbPF1gWHdwThzNZwb9GS9jsExU4WUQdUB
gidnDmA/WbeHyjizN78baI7TMWKmbAg4//M7i4auChMcJw+RTvmOio0zqcWvSKqDM6vx24Hmmw69
VWpCp9c7oZ7RILESQuqPlyBBp80RV02bau5/WDZ4f2EG7hYKQgdYdp7u9SpAhFSTKnTegT4QHK0W
Xen2Qn1mFX7zQDS/NYF7e0nL550W8mG1Z1I1tkaZ8kDJ6HRBsEGJx8Xk5fn3u/hksc9PQ5hMlIxl
F/Hd6a2VlHmh5kUcHlJJcYf6uF5G5SbvoMoOVXrmlDwJ897H4pQUOKuZPtxiPi+GqWmEZdr6hHgZ
YLypeZLC4NxJ/B7Yf4g9/hyESG9WM6WH/h6bfJg3rQ3LZRYri/2sv1E+BlJJ+eggK+t+ixG7mzpj
gWX7RQQX2sDW4syB/P72T4bHBBHbccwnaWydJo75cRySXFsGB0LQhX8Rl/mxXqd0f4A+dlEI91JX
EBpMw+Yui4fE3+WKJgGbTbXj4GRVX+ZetliOrddO3biE1y0o8S9/DI1HhGYn0GftEgUmfyFUsomf
O7DKI8iF0InFsqke9OR4LLwhE/HLi1OMNFw1iHXMcOtBQVIilErRlo2F1t5jY+rvp6PRVLYmaOAh
jbqLzKKu4ZmiJiA8FY2SduulokR77ahWOGEHpFsLa1nGy8UmMqpicLO4PT50Ym3A1zDopZjHowgw
OZzQUAqXiyLYo/I4IMyiDtF0GSHALm6LUI+Z+yHVSnktRaFerfKujI8vQjhAeK2mxdGwM9mfMivz
FbSkpMIo3pb+YmiR18wi/6IT9VmGo2oXYXyvNuGkr/6XtPPamdtouvUVEWAOp5z0RnGUwwlhyRJz
zrz6/bQM/J7hEMMtf7BhGBCgmm5WV1dX1VprbLkdX5yum/WNF9DtMRSlV1lFbRl+DupQ1z7r6EXQ
yH5qe7o6PTt+tDdk+SwNxkZad3sMqXSi6cg7S+FsLE+7XsgT7EKq5VGWcgut+ZSCd1Fz/aMPeOdP
T7wwxfwWTwL6UUspBNvneCTtZHlp9Yr+4FArTxUAudw0Ns7CytaJTSM10GRO/PIkllFS6c2cWJ6e
jXijfvDLcucPW42j26hCBZcM8/eB5/8WX0gy4syo6sDyEM891lHvKVGc/XHkwoYBdRS0/qT4yz3T
wk5FLsAyvTypfyJ4/grZzOv9z7K6WwB4DDqFMhu2eD70JLBhbRqm5zhg5CAEqGF3RdDuz1dCsQK5
BHI26ESWrUK/T+FtKXlmjwKCxACrMh/+eCE8sMnFRW6qsFvXJ0ae4tya/VzyNOdUlQgNmL+62txY
xiL5FFHe1glM/EexTHSsr42Emt+opZoG51l23KH5ZoN6HMp43/RnyZl3arqRey67Tb8NkuJTsuIu
5tW1WFVth/DKazE6QtZJmd7kj4IxAeqD4ZthuNIJruXd8Hmr7Xq7SjhdyAkpRKuC+3fhE2h46I3k
p74ntxMSXggOFqp8kmuv7s2906q01sbv97/esk7CQnGP39+P3OZWvK4zDJHZN44nYOBAuJKTdlKP
zLtvXZXLBtc/lgh1PJtU63a0F1q1KZcyLOmn6J3CZ4SvwnioXsHf7KFoCc7/X4LXK5FW5NoOySgD
bTecp3GVlmPbxo4XKr9CCpxR5dbgk/vH+/u4EpVoV3N3UFDllC0dNJIjH4ne0PHIVnc+KmhzspFa
i+fOdabB344gBZJ7lAJg+bk+AtGsyFNSK7anKmX3aEU5/B1QrX7IIsohZTZnIHEr2bu/rFWjUG7S
UIaCmzTn2mifUymsY9TEICh9ils9dymFgO5yUGSbUusR6G20cdRXAqMQlRV+CYfRDU9VK6dBVY22
4aWJvItg6SiTz6m61fZZtQKtES9p1vUPsvIibczFw7OkNu7FPKL9meG76Y1TpQ/3t2/NCo4HMzlv
PbJT8ecXVqJwqG3f6nXPmCEpTVE5A2nY/aHqhDhYYrDQVFkGNellYzMu7HCcSlX1+Pw+0EgH6KVa
bLRIVpYCJTKphEqnROZEXS9F6m0nDOtB9XRl3GntvC/T7GRY00a2shICqadxnbBdpugDXpuBEj+z
az82PJP+KeLTB2pAr/OYuLoGc4eUem1Yb5i8XRleJiI9DxWmgJa5WJg2VDNSSfZKM3Y7QCidYe7U
dmMwY9UKzWG6m+ITLcsnidYiXpzosjfKNUjVxvXNd4785U/9DTgwNQWedzoVmqURVePaGoK4PlML
duv6/QhfXp9vtkFuPxKfhqvYNhhQNG6yV7sN+8kZ8vhsx+/1tPzYaQDGIVJDLCc8zGH7WOrRa6b+
nbX2a1iP31pb+anHPVdmqAsIXHNivujUKt2umX/86Q5c/zRxHVycOIVeeGUZaXz2zS+WPO6REQUk
qW6c62VVliMnzDC2rSg0g26SamtKwzqVw/ishpD2VeBAQRW3xZdsCnZWAsgP0e8fUgvqdLCdfa/C
EQDwc2o++7r+4Aj1SFtIKUrS1vz07T10/cMWt0Rm9yM90yQ+9yVI/iDdm3Gxv7/FqyagoGO4n1bY
TQmhsfKmQEmDtZcJy4ghCdI2nhK31w6ruDChXn/FJsub1urZXoRuQK9B9FP31T618x+lTXsj2vic
t2fz2twiu3QKKEwqhxWVHdD3NNyFQHPC2N7YuJUMiLY/nRAyO90RcyLXywpzVYO1PIjPabpr60f5
17yHMA1aMt8/lpBLQ2alMsS8Oea2sr4ru+I8XxwKxwhSXxql6GyW0YNhtoCT+yc72BoPWflqV2YW
sdtqDXWqEpYXWOmzrYGyNE+IlH2alQAG2vCP8wSegOJRAJDEBMyxsBb4+YyGYFGfAzi0ctjCckRi
IQL8Y2dnqsaQRVGAS3zZV47QfQyjPKrPuRr9FfeB4aZS9Om+jZV9Y3AHikXa4zw4nUXMok4yjV0n
V+dIm8qPVYYMCNPSgJrbWXmea116IzeZ+scJK7Mn2KJaS7uQKsa1T/Rtjy5sZFZnOwnsX1qv+4AJ
874xD/cXt+J76AMyiEIBjCfT8k0jNci0G1ZPG6o/hVqxC1hdr0Qbq1k7WldmFhHD0Su1LAu6XcMO
HdwjhSv49srDcB6ZJAMtB+EXFH776A/H9MVFgP+JWCWExulqX2+jPeaDViQFy9Ne7A62AlV+geN7
y9mFM18n/5gRdkzQUSYjG9dmpt4oez/CRcYkUw4RKdKwGxtfQzmglpAWyQJT/bspgr+kOeKuseP+
y/3PeBv0OWh4CUcNdJayPG0VNfhgTLX87OcmdJoGGo8sfSMTW8JV2E1hxQQ3hmOS1IpfcRGo6qRN
2BYoZPojDC9UqRR1Z2vPZgTjow+LR32wnqTofdU+1t8iKNHUjSK82MbFNvPmoL5Aws7Y1PK547dR
IocwZ5+zUjlnSvjeaIZjYoen3Cn+uCUjpEkpZDEEBgJtORPTNqjoGtlQnieY5UrpeSBGTltlk5XD
h/CQIiBHjszo48I7ewuBXhSwy7NE/FBtNJTfDEa+dfbWdu3SyuKrBQHS30WKFfkp/xD81b80b34j
jE7GwUx3Mxqkj7D1f7f/PLLQHEeagQYh/y5v08amqeVbeXnu2we/tU9h/neuBxseIa7GpUdQrOAp
ynQuqgyLHZxy2pCOBXBlHvWPiZV/MhL5MzLHx3kIPjQKbKIwX9w/aiu1J1qsFzaX+8loNZy1oFV6
2FogyzwWP6V3sFd5dPvd+JsRg3zfMCkqS8tlQv+rgNAE8Uf96frgyV0kRX6sMDauTicn01/kHGS1
U5vxPo78fR+UQlwPzSzjTWwhXN1K+ef7P2HNVS9/gYiAF0cfUSFNSQJQE7KS78fRf8jzdt9X1obT
rPkqfMqoilEMZ+x5YSZCoSSF+IiZbujC4uSdak1uWH+a8q0dXbnUecJaNPR0bj7i9mI9ozFQeMfQ
+IOdhC0Nwg/jIfTAO8FX8CgfEUn9EH2BmSPwNgdy1r4mFztwKwvS5uXd7vhq1Sc2sIay9Kt4P5SB
v9MaGebf+99sbTMdOOgBonAjAMy5XqOd9Iqe2zFIF/gpEuWLEc6oleTQkM4blgD43jooPRle++Lh
ScJybUqd61Exk6g41/vwgw3m7p16iJ6iB+mHfEgOvwUl3kNCDxFY+Fyfhgc0MGEe3SrQrjkpE1bo
M9oCl7csFQRWK3WqGhSIrzL2UT8kTP0hp7qx2Nu7FqTzhRWx7RdHYbYjJAV8rNjqk5wxzvHz/mdb
c83Lv3/x2eQsz0MjZC912obJ0Lv1NOxa822pnqq4f3ff2O2WMbSEhh81dK524vX1YsK4Y6pfksqz
kqZPZaC8ySHMm7pso51yu2fXZhb+Yes+qMPBBgeqprCwlV1ztAut3AjNtzsnrHDV6GJq9iZpzoa8
g7zC4jbwIUPPJiV7Sec6c/3eavcMIMBPrI7OVkV0dW3MVGARDDzkGNdb6HdG65gDaOx+UhDmcxLn
sWtUZeMaX/1QiMyL8QPIN5YpZi6XcWdJJCSjBhFcA0VeKrtt/es/uMOFlYXvjQEjOCjklWdElrPd
kDZMwEO8UQ7+hpOvLQc+faI861GZAL3etDxCqqgegR8TkCBRmxk2rMuw2Uu+/+X+ktY+Dw8pAy0y
5u5pblxbQgdjVrMZZGEelg8kDH+hAv7tvonbQAvkkzeUpQnkE2Pq1yaMsI0nuXVAZPb+Oz0d3kPe
+zU3rF9MwJzum1rbN0ZddBk9KO7IZSYQK4ESGbYFGKeyfwbIS7omfGpaCRvLfUMipbhOOdBAujC0
uImHVmIWqcNQ2DmINMLKrWlPEK7MJIzVkD7ZcrHRzFj7UKjTkapSCL0dFTHVNGSWMivPSQK7vf7F
mTc+05oBgwEybgf67TeVZKno5w5J3eJstj8M620wbVEWrH0cYGJiah9fu0l5raIw+5ACHK5mHae6
c/1UPfrD1jtszd0YiKMHIyh4eNteu5suGaDCSrJBqx5PXfh2zsqj5L8vms/3XWBtvy7tLIJBn7eB
U2a4gGP2ydmSq/SJhKY8/LkVwjY9JYrioHzEr7i4To2ut+RGZzWm2TwVan8Kmn6jXbz2XS5NiD+/
MDEn+VRpwwiKTmoe5DFXd2OG4NAcGt//w1pEk0JMeevkINeGzEoLisIAKmca42+Nze6MPGW20etZ
+y7WhZVFROvDfDImMJ4AwKV5n0njc9L1/f7+UsTHXZ5/Gn0q4YM5GFqa10tp1CCRxx4IKWioXWSl
j7H6wS4c15R8V5pk97615eTsP6UF3tnApgE48Pa+NkfWQWgTYM6kV9X95MfWUUnC7pmZP2kXhnHy
nNUV3EIMUR2C3EkFAcm8EVvXzhUTH0wsivyRlur1b6A7MqtTGxLy8vxn1jlQ8kvwBNhaoR9lo9na
4TWvvKzZLMwp0dBr0LwzpTx8bEJYrV+n5D+E1MuCzcLxezOrFKvp87MRDbLb6HDWB92P+59uzVEo
j6IAzSwweevyosjKORqKFhtK/6mx1I9V7rzIg/+sSYJMudlw/rWPRMES/1epnPCCu/5ImtpKjc+Q
9bmqJteoin1nJ1Amq9BB/ry/MPHDlyfg0tLi+4Asy/xozvKzOiRQHxtu1qCIgvpcVL2X4eWznZ0K
6fJ9o2tOcWl0sZuZmgyqJDM8Xwbdc8/cdm6XbqlsZcqru8iYM3VBDZ3w5XuttMZknjXMRKMnWcNu
MtWDrKI41f+6v561WIVTUFhmFAzol3g4XoTervU7HfxJfmag5jUatb1hG//hbXFpYnGB2GGcyUWC
iWmGOiTToB2jy7jxXVbWAXxCvCkYUqHRsFgHw6KqZDeM11cd6jUom8wb8yMrX+TKwGIVvTT4xtQa
2VmTP1V69lTW8EX63SHrj/e/yEotngKx6GTw8WlzLUubBpOsrT6Z2blJ98Mu793hk7nrTigHvUXq
RfqWvkH28aR8vW92xbGvrC4CfDBJiTIUVnYGfLLPuv7EqxRapy3GnPXvRLFDzAeS5i3OTzAiWRfW
enY2wmynqg2l9/1/WAgYAU6ORaFqOXo2aSQrtg3uIVOsQx6lCOX5b4eg3Ajda/tFRNV5mdO/pqRx
fXCictTKeVAyTig8pQDh9RZpmXYrZV3br0szC782ncFHEgMzDljuAQ13aet5vHa1i7vh/1ay8Owy
KNRBZ2LzLCXRRyYT9gDEnhJNPQYN7GHM69UKfRIHVq+xO9z/VmuHCpg6lVMeaAIWc72JsV0YaZgP
2Tmo4FFG5AYNcA2mpmLa4odYuQUZRyIjB2VHIfrmPRunhaFbYcag+ZAqH7N6yuWXZKoiJko0s84/
zbbZfq9bvQe9fX+RKzOCtD5pgQIZEGOkS9t9Gk1hoxIAk0Io56a7PkDTsq2hW5/2PtfjJM/PRak9
pVO5Y1r2vvmVPSYeKoLdgBfwzR7nelL0acDBbgby6uhrkoy7EL56u9rCRK8cCYODwCCQmHdjrOr6
a3ZtxnTbyMnzY4hOkTCy6Mo4cfTnBxwzWBEADIGPuDaTFDkI8JRQnylgF8GoAgyfu1djDs3/0dLC
PcO5sYs+4fAxP7YLy/rgSFActhvP3hXXZD3QGAKIRHVwidFPDT3yk0rOzkkavg0bxlUz84cejo/K
lL6hMbt16FY/ExmaGAbGLZYzzWZuR7mcj+LQfUIe1Cw+VNrH+z63akLUJ8RtTNdz8c5q81Ydc6dG
OtH8UMf1QycfC7ndyDTX9o3nACNhUBwgCX1jBMSkEhI8KOkd46BUXb8YiVKT8tQbxkumtu2GPwjP
WmScJGP/WlzEfB1cRmcr7JxkZSfTHE96O244w9rO2fD2MtHOknh1Xzt3Fxvq2ESYmGkT1TUF0U/9
FpxticMXjznxXSCPQgtITLotjJhqbGQ+T4Lyi/EjPmsP2av6CHv+B2VXnbcJasRft9w2cjKa0yi1
ot+9SNTR4Tb1tiWZZfLJeI2Utn4CmBJ5HbjvRzmDBbuzEUihRaEdKDL9h1EXlksSLTpWgiVnETDM
pm1qqEAz5oZ8x21a1AnidJbdUNKkjVi/5pMk0+Q14GsBciyWSi8XsXvNz85AbA4zZf19ldbPnTJ8
gGnxVwdcZ8PgSrfTYm3/OsxicZodDEYE0uesI7dZqF7aucWrjYjAdBz28AKWX9TnLW7K1XNAPQgK
Fkpc+hJ8oddFMptByYaOufwax0n1IZX0/2BFTHppomovGFkWXpoGZZO0eUIQ6TvKdXzgbyUV3q/3
Q9XKWpjJoCpsU+wGE7yIIjQizDqd7fQ8grB3rXp6Sgx/4wpeOdQMWPF3A0VnGGrpgOTVrdXaJkUR
RXop07Fwoxzh5lCC3fr+atYsKbJQLgdDJKrQ1ydbmYxYSjsshTapdRS53C7uSA5338zaptGzBLUP
uI0x1kWUipvYbydGzcFR/5ws2NGNav8fLMBEIl5BjKhpYqEX71IK9Jk1GNSR+gK9zSZPHspC+/S/
2RCZ04UNfSrtODSN9NyG0tfA9s/DlG+MqaxtlGYCBhYz37ct3ipVQ6CKYXZuyaUZStsNkbWxUysh
x2SKirSL7w5+YvEttGnqk9QMeJiWX9XqYzRAZM70jYG2JbzMf75jzGBzqwOi/0c7+XLH4N9pel49
6blAJLUqd0a5lZys3BWkdP9aWH53Tkmt51N61ua/qTfuJHSCg8A/ynO+C+2vFAafWrn7D+fz0ujC
EaZqqPMx6NOzab2v+pdJO1fBxvz6miOIphDdAJv+3fLKhZZf67S2S8/2lB2kFNTnFgJ67VYHdUHd
jUFIMTMhHOXCnQP+qIz7GiD+rxJs6l8WfNz+44Q6gpAybB4zDx2F+/6wFm4uTS6uu7k1Y0stMEmV
FOaRMPtZ9xvv7LUL7mpZi5BG55ZmK+PiZ8Q0nPcMGSNIVX9G+KxD+pQHKlKkW+iWFVQ0nfb/28qb
hiEVzDz2Z74WImuume7tEyIKewmBQORpecChgLvL9sGm4VUv4S6HwJDcgIb19SdscyOXUpu1Atg+
RNOj02zNaq8vjTq+QCOJociFr/d91YwcpvSsv6pP4155QaL7JL0pH6JHZcddi+JJ+ro1+CH8YJEB
ck/8a3Thmmk0RxRmMTqWhlC7rp6UHJkYpZl24WDmbjiFKBRIjnm675/rznNheOGgSdL0YQ95GHOt
4Yf6Q+2hxnUy3/efajdHTyfwtuZ110/hhcWFu2p5apRJJvaXfKz14qN6dr6hJfUkpHwhNf5zrC3E
qwpjDXCwihrOwmUSxU/kTPeTs1nD5znwnmPcc2MX1z4fIUsAYKnr32QV9jRrdqXbCcxI7aMQiENL
HSlsMVQ6vjVOxpN2GF8jhMHiXbeRaazdbnCfKbYgZcLrF617OwYMa+dScjaQu7GL4iTPtlv0X/3x
vSltPb6E7y/d1BD5rGDStG9gsjITHHZu0EstnDeN1h8n2QRb7O8sLu77W7oWOJkU4YVMfZ9MauGX
XToUsQU30bmsnNZ1kgR5ITWuXdWfNuLnuiWI4wQ6lSLDIj1wsjG1JhNLVjIFL0WaO4E79f6EYpve
lp//w7LoSpIbiHmb36XtiytIgitftbuEDSzLn6GfIrfelB8dI91Iq1YXdWFnEcQkvQ8GSY2SsyxF
irIfnKD+5s9zbbpj2mv54f6qVtwCnhR0l0HsUFZeUphYPjTMLaio85zFAQJGKPkoKUSPcKG3m6n1
isNzyFSqZ8wqaeTY11fABG3TzMB/cnaQdmfO6FSgcaejFzlF1rOtDl/ur22t+ntlb7GVWiJPmt3N
yXnO/QH6/+zB75KHOQ6Oftrt47gFdYZ6uYMCQryFDlmJK9hmUELARXmYL95eQR22TGLUybn1J1ew
Pw6l+an6zcIF/m4IOOxbkNK1b2nDOKL9c/aW26vEpm9zsSfwh2ou/Eg7qbGfo6Q8hHRb7m/tqinS
ZFFnEZW9xeqs3glmJLSTc1Qrh6wDxvdBUsxT2m6c8JWUGZAssZG0kmbysmQERBbqnWSOz2HzNQ7G
Y0/Tld7LSy0jqdV+KizpyzibG4PdKyeQBzc8eVQRGalZdpUD267nue/js1W+HQbPQRHOCB/ub+DK
Ubi0sSRX5tLzx1jFRtP+yHzUqabvw/w5cWAM3bxGVz7Wla3Fx9Ks2icoYgu69oOajIcENGurR8/x
1tz9WoZwZUq9PuHx3MB+1mIqfhxVt3tDlr4HXHNqfFdFrRAA7cYdugK3tK4sLu4A3Q8ZDxixWH8J
P6CKuq92/ffc36VkC6XLoA0ikfZ3MKUjYq1/3/+Iq46CZ1oEM+jBlvMAfmen+sjD5KzCJVQ2LXJh
47MOAnQjSK+kzjxI/7WzuFGdgEdlX1Xsat4Fu3aO4kfHSbINl1xLKJkbo5wIWRGY8WW5qHbM0h/U
jmdIujNPTr1XPqRHeIf8HdqYZYR8ZwTNhPsfHvlUj6A2F2VhEhRxVC4u1qiTA3OQMZsUxehmvvbD
8Y0fjSO96PEgIZW7Cete3c8Li4v9LH0eD0HaxOdh+D6juel/uO8Xa4fbpAvBMBEtVALJ9YryTJfz
rAmjM/WjzNWL+TAEkB5V8ldQiC+2HG288dfa6rZFhISiDgoNYxn59SmeA4ibQ2Ah/in+Ue2yYqfD
vYcoPELKf9UoYNY/df8Zqb77K107AZeGFzfs3AU0dgo1hO2QUVrdV6ZTrjVvurzdGvNf9c5LUws3
6ZvaBumrC3Y82d75v6idHJxD/quHbuIHUqgv8gM6hf9leUBBYGsVX1I40oVrShLsO8AUQ66f0Q1l
MD2Chqqv2q2+31qI5r2KGYEMubnntEQa/d+cMmrWuB168saQu6lpu8rcn+6v6daUwApCX/RbUOBm
UN0Y67K1Q4pAeTGVbqh22UsVDdOLb2Uz0vXNj/vmbs8CDUTYfwTxgG3cMPj7wxQD26glDy7Un4LY
yw3K8in0w2Q/yUPnjnP3eN/irU/CKE3QpxsNLPKG3tcK5FBzotH31JGBkhIxzzE6WH3zx3m6MANE
FsoaEbgWj2GwsVAUt7XvheE7SMhjBhgC5fv9pYhAdP1oYyiR9yF9OTpmN1OB9TAEUVo3vpf4zvcC
/o7eSA5ZHP1Ste+1b+0drdnwjpUaCibJ0Q1Bdg7YcnGfWmRY5LO573W77iDUwLsTk03hPtm1oNCz
M6UFL32tNiaQlsSttO2uzS5OGjOxwYRevQ8DUPWXcwyeoHhD2c5l7mSf77aunJVggjmBSAe7bVBd
XqRECaU9taY37Wley1gGcij2ntx8lHcIgu/EDNKowZGwES3XV3lhVr2OJ3MHbYlJgwFGQuVooixv
nqOTcpp35rE8KdqGud9E0jfuc2Fu8S0HOVRSu8TcsPsHLchTfEKGV320LCTtkN6eD+pD99lhre+i
eKcp7lw9kH9CCHbfkVfStOsNX3zftNVnOVB/r3xESARc1k/tHdoD0bCD4umQ7aV9+Dqh9h0c2nwj
iq9EPBoUdNnEDCDsuAvbgzSNZTEmvjf6CF1HzmFss+dxgDVx2rowfk9ZL7ecUpLohBHWbkqQelUU
TTc6jtdLkmw+J3Ebj7umyIfwYIe+9MD4AKSkOfFPcpk/mmGvMSb1s1k7cfugqWhPunnktL1rDoPe
HkAc1/IhG426OgQND3iE1LsufCfl5B/7YKgrbSf5DOV/7ZVc6fcUX+PqkDVSFRyyUJvRW48iPm/Y
Btr3oehL/TVtG33aRfKkvB104osbajQjNjKSVdf7zewJaIeLxlgkBuoMLD1qYfQyU+XQa8lzG/gf
wvnv2PfdNpn2hUS5ORmPhl7vfNSNu+IY+tUvDUXqvk5OpYr8lva3L1eo64RPkj7u+mFL92s11tEb
FRR4hPCbSVSp06U+TGbby1K3hffwDJsb2kHo97rjzuBcUvpDYyp9rY/3j8Pts5YpPSEvKgwDC1rc
HW0fjo4dxbbnM0ucmm5f+rssKnYmmst+eZo6ZTdrw0Y4EG6+cE2HIhkgNVpQt1xQhRM5fVhrjqel
8i7ugcH1mu5vrOz28gUOLYbe6G6LGuAisBZFIfl9VPLdfa336ra0YXK3od3eBVnuv7+/jSsFHir9
vLtMBbZfjcHs63ia+U3cpHoBV2Yuu72G/HHmJVq3N6CFHrJPVfXFTHK3M/I/nmQhv+DuYOaCsQ9q
j9d2TbtTuJgdYNf6vA/qn3nFiwn6wfvLW9lLoQKDogglOtjIFuG7VQetS83Y9BLmsOmEwnTdu+km
F++aGbCzQhqAWcmb9h0jLGlUSYrhaWF4hDhiX8X6AWrYjStg1QydSIqNuP5NijugfhLUbWt4jZbu
o4rWffFezZON/OU23fxn0kEg+6A1XT7JjdGkBFZqhtc5lVvabyvze1Z6g/4Rf9+4VtZMkUqTA8J/
JwSIr51AQQanmhib9lrp2ySsxbar9W+6ujpOSfXn54rnHQvS4fcjeCyM9dAwGhM0Ol5a2LtgmvZG
EHi90Xy873IriRHk3Bd2Fnel3hmhHvaN4aGpXe/1eZcfi04UcVxuLeLhuKc3eOy2qqUrL1jsQupG
1smsKlI715uJdqVeZ01teOMPKITbF3WnHpQHfz+/GX50+/xN9zdaIxtJ55pHXtpcRA+mUosSWSLD
q6pP1fRVlmFf2xqAvA26vLPo+qMIA881SN3rddVW5ocwrXK4GFrojJ/6/P3+F1vzwksD4s8vnqhy
ZEvqHCaGVzvhrqll62VifN+1hyR0zXr8Agh5ozy6UuRjTdS86IFQLGIk7NpkakWNlM2+/ptXWyeL
9R+dNy0OIp2yY/qx2PhMm/YWvgFnGeP7gaN7/rd+L8RnnEP/pJ148+/jQ7Dfgrlu2lv4BUNGCrcw
63Me5mOAvfxzZeygkUJNMD/JiAlvZupiy67v5ustXRxv2a8oQtDi8oan4SC5+TEO3ew1lN2ye6M/
GgyyusgoPEhncrna2FmaK3+XNh60q2f/8rsuzr7dxGj+1qy7QcvYeIElfD+/ax+ECC/kIm993gVb
n1Z8unvrFkf0wnuldu7znAjr5YbdunqvNF6cNVzmmhSGfyGKU+y0QPb22RzHP3Vpcr4Oel9tNBlW
GCSud39xSDtDIpMPJeHQPY8TdHGm0/jd11y9dK0DYEoGItJX+ZnNb4/xaXqAUPXQyNtcKysRScRA
catQNbxhxAoSE1mwfBJfwHyanvxTs9Mewn37UB4IglRg3eiovrsfQFYepWQx3McYFgM8y9ma0AxV
OfdhtIY3CiHwiLH2XXRqD/oxO2rw4m9cmytPg2t7i+qr3MjDKEqn0AqXH4ZdKrnieZrwNHJTzz+r
Z/WD+V79Ij21b9Xn5D2MBu7Gite2+XLFi/St4EHgxBBScMlJX/SnQH6IHiCdfIh/5akL973zROUt
OW5WHe7bvRm9qavanpkINT0t2Ncv8gEkCCt+rB+GH/Wn4aU5F97wvNWTWbkgNEgOZKieGDhklO76
iIUQPVlyPZhekM+6drCnMI93CKaE81FHsHF6sEHw9w82vNZbzMfi3CxONw8NQaAquA+gTb82Xfho
HA/9pHpoYOUvYdyHz1Xnp4e0zqND42hbpc2Vy1b0sTUIUsSbc8mpm5jKXOixrXhOX4RHHxKtfZBW
WxD4tTjJCIVggGdXyf8XV27fjBo0lL7xu6wyPhKsqY5ZO9Od9tRxXp3N0ak1v0GBkC6TAANAC3+9
j06c1FMdOzASgyGK0sfM/zlXWzxyK5vHQ/RfI4tV1SNP8allVdms0/A05jddYG+NdN8WNPk6CBcI
6iNmNpb4FkiBbMTXZNjzZfldoNufiyx76pzyRc4Yja+iuXQlTduSsl05AlBwwAQJvFrIgSzOexzF
QaoMNbU+KZcf59iRjrmdtN+rRDOf0SwKnxxzVv+6H2VuPhrSq3wwCDFI2XkUL5x/lOq6Q5VD9tTo
c8O0clj/6OaNK/vmgAkbuDsD+YJAZ5k163WiRbOszV5Szq9yMTz5yfRqmNODGir/o6lFUgS91xwn
mjJ7k9O70hC5fftdCh/HfguOf+OHYk1gHKkeGFDeL1+9Q2logQYszwumj0lLBtRvFenWvgzPaSAM
gFF5uS08nVeoMgatPHuzlHi+nHqGPz4y4//lvgOsLQSxC0FnL8gRl6WQLjRzhOyaGUWX3O0t9Sms
/K1U/HYpCEKDO8HPxPTt0gF6zY66cchtr1Xzxxy55l2Xhm5YzC+N8nVO9WM40UGNPw/jG6my3xTN
6JlyFu6qHG2pRN9IpMQ5uor3Qp4adxcUQQZhannOyqotMiuxvWQ090navE79c+mf2jxyEwNotGIf
GBPeyCdui0CQ0sGXKISOkV6jE3MdHVUH/tVCL2ev7SRPUipGX8xDa5q7Xinc0rJeVPMjLN5nKd6i
B799KQjTgDvpM1EF4iBemw66PoxiP569sSvfJ2P0YGbzzugf1bh5jIMGrLHEDIIWHJ3ylx8aD3Wl
HFsk0f/U0XAyKts0ooTC6e+E6yKJDmW5L7p+nDw11XdyHuzSrUHlW1fGAogYCDCZZCLUXK9THRNZ
UmosmHFIlzd0FWNravAmRuvXJhZZYRHK6DzK/eQBjXHNUt3B/+KSXTyE+bNU9xsFvFvcKo4iJBPg
h6RlDkfk9YrsKSijKu8Vj6/6RamMD2ZpH1VBpBXLxwTergb2v8KupyNcK6fRso73v9ltEiF+AGU3
gTFhT5ezyhUAoEIzUoUkQrSC0v34kJyC1/Zg0/OqX42v0obF21CBmwpggwWpCjCuxeGUYVpT1TZT
vMR87tI3Zfsu2qL8uK3i6CQQ4Dyp9wv6b2txFENnUPsyI+RJiuu/VY7RQ8J7Qv1q7YbjVLjhw/ga
Pm2912+dE6M4JYqLFBehqbz+lLPlD746YTQvereDqGXKnf39r3W7d9cmFhWIWQPD2pvt7KXlB6N9
3/Yfk3Qjdq44xLWNxQWrdWVYylJHGKvkB2oeHpHnUZ865t2qZwPW8WzsnivEw6RQdWe52/Wtcczy
8KM1yQ/3l3t7Fvkp4Ky4VfjnBkUb9QRyKSWi1jBhTkGyC+ruUMzhfi5TN9viOlndXM6hoK0iT1re
k5DdxhDeFFz4uuT28uSqRr6bkg/317RlZbG9k9/Ukqnn5C9T58qjsdPQ0AHUvXEbrZrhrUN7h9hy
Qz1uGkVdTXC+eUM+cwGlbhJm7vDHelrinEHeyVFmcJ2q8LXLt0Vnak0XzV6lvkr6N3l4EyobpZnV
hVyYWATIMes1VcqS2SNUHlBy2BeooZRJcbj/WVYP74WZRVRiiiLWEt6iXqqcQyVxpWbrtb+6EBij
RbpHnFj22ooIG1PvTF6e2Tjz37b1I9iSlrjNw+E6pQlFLCcZuMko9UkLlF5VRq8o2r1Qc2mZBumK
bzLiRff36zbFchg1RJSEijK3xpJ0OO1gy4K1bPRSMyGpch5DdTjVQeHa1FLCaT/Pb9Fe2HBqVRyO
q8SO+RPR0+OtQfOGwf5rf1MrJBAMP8u9bFC1A3q+UJnJ6IhkQeS8y+3aeFT8WNsDu1YZi68t89Ga
xw8jVJiuXw9PVSV9rdr5UwC5wSnviwq0Q6geefI5T1oawrmV+PpjFMFopJj1lkrnjYuJHy8kKWAE
EGgL4SAX6VEaGu3YGxoQsXx8buPqY9k0X+9/lZvv/7sabsIcCFxRcLNcm2A000lyQ2u8OrDNQ140
b8yge9Jq/TWeuq0QcxOdMcbnR0tKSILeVDmcBi3v2owabxizwB2l/F1Y+A/NEH3WGNJ0jG7j8rvZ
P2GP7A/Yg2BIXL6eC6fpJun/kXZdTY7zxvYXsYo5vDKIkmZETd7ZfWHNbGAEc/7192C+si2BLOGu
/WSXtzwtgI1Go/v0OR3sFWVxEmPhmz7ywH00mFz5FzUBVR+cUHrfmEywKY0ZgwhGhxEmPXLlMakO
kyFmNjFUP49Jb4P4SHTVlnBi3LoU+fVgQAqIMIrkiAVqqlGBx5NSxSgEpg+9Z/6IgvhBue8zIDSA
edIP6jM5ZC/FU/a93g0Tqq88Ql9pdaCZn0Bd68I747AJSR3iJ8zH4b73wPlc2Hi+3Gd3rR95yUk8
qJFbHnKv8aNdy7no17VfxjpzkViZBJ0HHdZpCVZ1JDt1TVfzDL/cJTvlcPuUrFMcag1DHqiZYQRk
1cTMISVRhTj65wZTh4urO1QZ5xx5uqv58Z1ZucmOV23eXuGFTerdF/urY0RuLhXYHJ3BLZ96f9hT
FbvIGXyBi0ZfxwG6QA0tbpxObdXF7K0hNVXSxOg+B5lZ20RWHtDadJAV8wA2q44R9hLZEjB69KmN
R+j1umqQ+mfGRL/cMT/ofnXIFhvlexUA4N4XnrrUkX7Eb+HPWQVPgv2MGZS/vbmZH8CcWX2qITxL
HbdrKxsKG3ak8VLidaS7XiM9Oxffbi7xdI7o8ZR9029eaht0kMUudMGCdi/OuwmwsWMS2+GTxgl5
q5zha20oGEK7A1SnLJ66n3NtzAmcBoTOwEeVTqk/JUAjcs7DlrvgO/3bDHP2I9MaNQHUwwA9xg/R
nbbXPpNHIPNOBNrLdr0DKu4BrT7uHOemXWRCuM5BzLMC6UT91EFtMaJhT/wT+mNQO7E7APOkv1cA
eVLMZXbm9SE2Tz94Nf5tlbkkkxgU38scx2frOdp3ZwH8RtKuH20VMxqim6FUdVSJPT3c3uT17QUf
urCqXPtQVasCRAuw1noY70NR2GXh520LX/jB69vr2gQTYjQ1i+K4SmJ07UJffMWE2V19TLzqW2cP
nnCUdx3oZ9pDjZDa78t9cw896m/lfxPKKQcWTQwgpsMiREAp0auNmMXn4l72TokX7xLf8GU3qHyN
E8g3jwcd5aZYL4zkM+eyakqwtM8wZSwWlCBkZ55/9Xjr3N7XzdANeN6/zBjMw56YbVE1SxoDpEtF
VpOj6upnOp7eOInLu4g5a2IZlwp10MF+CWODdWxLr8jeK95cGd2WlZ9crIc5AKNVkmpsYEL1zWOL
fuO4U3f/DzVV6tKMHTo1jQsWHSOgNJiroYPIA+AScPn4YJ2tdwlKYtO+QAt5Z/m5B8Ra/Hr7S22c
MeAG8CLFzBD+kx0cigXa006a6BwJkSMKsVPNL7ctbPkCdFoRKjG2A6gmOysdqV06SFD5haSzFQCB
AsZ2CcerL58zstgh+mJp96nJlTuIQ1CCc26sLE62uOEh/5BKYTGU7IKJJBM2oJ+qNDprINMpO9XO
5MaeId9xe6kblx4lcUa/iraoV5zUcqGVMyktIRgV006r1NG0swES1naB5pEYcZ5265IdzXwpKSd9
IVOI9HV8tOquSYwQZ/mfDJB4dWaXvu72bvRAh/Zib+xsXslu4y6AwjmtmANygCcZO7nd54OcN6Im
BK2ntJ6IonkBokkbI6s/ytidiEsqu/HzV0jQ397d9RmEYdiDQCXkm8EidL3csNTELrF6IdDJHUGl
eVLiY2Iuh8icbasYDmhg2JWucZpn6x4FviZt3mIgDL1uzN9fm63ETtaGuBYC0iTe0o0vdfWBl/vO
WgQfDxMX4/mumWmgp+SVfbcWTPvvUENC/XfVHSGFYcX6oodBhFY/MF2OnPaOKvwoLNNNitJWJsWf
q3x3e5tp8ncdgrC7qBfgnQpRMKBrmPWqSpK2QikEAKe5S2c6SRXdS210AGwWkkHLTipb77bJ9blB
LkxrzgCyIn1jK/pxlsxRmmWgbxANV5iK+3Tpjr2U+AOKDmHDu2/XORTMgRuVEm4CTq0wudtoqrVR
xklzzkl+SKLcKTDKAEIOTx5GztW+DjwwhScMTgtFcbD9HbmcoljuxhozBbu0v9PM0B1DHivzhhFQ
uqH8CsVgbCALahjFNOqSdKjOWRwdLEF2lSLcRWnLcYz1VYHzjuIy3TVAItn61WI1ECzJi+pcpsRT
9MiTw+7xtiNsrYRKN+uA1oNphq1XdGmL8W0CUlxZeh+b0RWkF72tOQSNG0ZwWIBtQd8VvOMr8O9S
9yAWUMtzpdiRWNlSAUxBPHFeQBvHiFKdwc3QV8U5Ym5yS4/bIkZ37zyP5lFs0d3tNCcRwKpayNDi
+lNJ3Ptg7dfoIgO1gMY42mMrcRSrDiNihIgX6Eu9L8Qx7hJv2BefyuMIHKDyVkVO4YRPvPRrI0Je
26UbfvHWU1qzlkwosAS5RdwhBLe6BPGc5R3jlw+tWLpGIT0saMPJIyc2r78kNYzjBVokFO1ZdykU
sxSQ2IQBQHB4sPeu1QOJKPS8i3adlcEOSMzAs4HhAbRXrhcYhShDWrkWBpXaTLbYaaadJ5JXTDKw
3KZnJp0XjdJBkK19VPXOGFq7mhBAyTtO6WBzwZQEBikiuBLYTHdWzWRcwiUMpLlv7XbsGzvv0s88
THmV101furDEJLwg4Y8TFPzCoC7D92Yp7ooYA09CEft1Eru3T/22LbQdoeKg0szpenuFqS/kPpzC
oMmIk+IqtZZHQXkx4tS/bWgdwfAdqeorOo0mWuLMmRxkUliLCkPJnCnQNMNLvYosjrdsfSPg5ei8
M44gUqXr1Ux5C6lXfQgDs5X28Vye5uW+aKv/0QqTlSzJEqNCACsZkWtbVee9WBsapLr/mtMG5EaX
y2EcwQyjBXWzNgyE0XDDATPpMFMJPJLmdQoAM1Q2BPrjNLukPnIRQwpDzyQZBGdBa3XfmpKA15gU
tllElh0p4Xelnv6bDbwwyPjCOGmTNKbUYBnJrkj26WJOZ7OeePpEG+8fejfTeWYM9gHFxiwtmqAg
K5tZGJBR2aX1Ag2uUXTFLvKjSHuskvSpKDW02bvkUC3TQa71Y5EOf52I4EcAyYlrD0XcFddnreUR
OhIEXgl8T1k2kQ1ReX9KVE7NZtP7kTpihId2OUzmLE8jqErLMELcEIXfSau/KGr+kgja/2iGnvQL
d6k0WRgKAjO9UuEJGajd42DxfJK3FvrvF0bkTEgIGl1YC5mesiZ2x1w4tVz5ua2ohEcjys+Ya0Zo
YsxYfZP0RBKsoIwezfxDEv7cjnqb97NGp8NMqI3hkDGuXme5ZZVSgrzAKvadpgZRV9wpGaBdeZ+C
bWIpXrRYTFEOgtZi2S282emtfby0T1Oli31cMkGszAUfS5W+p5AjGOVvS/33rTXKZfqfRTLPFpI0
SK6XFB7Rje/ChGbmPIf7pa3vILvqknbiXFrr/O7KnsKE+cWS0tIc8jAoLIwaQLhPxBOCuMa8vKUW
xq567Zs6lTy9AM5Wfs0wX2ylFUXZPBb0eBWlI5iYcx1/xC2P7ZRnhYn5qqYJVdnDI2v5JU2JnYzP
ClK62265FfEx9UwlFsCkjFL6tVegsdyBwsC0gmasXUNZam9SSjw4hVcACSa7W0Caftvi1kHD2BMq
UaiWUFG/a4tANRpajwdB0FivEvm1KM+3//6mS1z8fSbQZ3FslYUc0m2D2K0WQzYcEtdBPJ4rbbRH
jEvftsdbD3OuhViXAIXFesQpuYuFtrXlRfq4bYP+5utqANz8Yk3s2YWKfbtUsKGMnZMaIKOR96H2
Oi3K/rahzcV8Xf8YnEUWSP/9wrNVMtUg/TCsgMzWoxllD3E4c9bCM8F8f3mxBAmvMQvqBT97M7Lz
8O1/WwPjAJA4b9umwWYJQAHqj1L8+/bfX1MxIDlCKx850j+bxHzxpTeHcEQPISB/9Efxrdopn5No
598MB+iu+iDfV8fuVXCtF56M6ObWYeDSArAMtTcWJVE2o5xWk2YFk97s0844NRMPEL8ZdC5MMJlD
RtRlSFoVp9NM7WWIbav+3fZ/nzeA8AVwBXgYlcJkIlsOxLWo56YZhHJZ3ZGlUt15iE0375Pur2vO
qHVblkgf/xhsYWvO8yJaVp0rZpCMoAQm7Y5K4JVgieP4xMYJpSSFFqiv0ZhH2eT64BRDqA6m3ptB
9EbpOcrHbI+e4Nnw8Oj3yHMTdE6y4zHnbmAfQER6YZU5rk0JcnJZhFXVT/a9L4k2dO/S/JS9YpSa
vEa+cpS8cpc/ogStDI+t5qscAP1XVZAJTVc/gTnO3Vz2tSzjJ4Sn0Jd/qMfxj/U8udN978c76ak9
mQ/V3jpFD5In7vFuDe1wtziK0zmiXfi8CbEN94WOA6VoVYBKljXGs9o+FVpRb8ygiJsHjLH7+ojU
I9I4YRLNoHVEhiHU/YHngnQEC7iJNJT9Q/q98TO6+piFRZ95lRRO6OFkEyYNNW0Sz70cKeJxHBb9
VM1CDlrVIu0h5TNZRr6DpMVAnmsjlnX870Wkn1siieei1zVyL8xGbTpmB+SQa+Rx3O8jKAi3kJNu
BdHFL0okDJJkygzKUVPQvdYcpA5gSVGfu/skM8TQL/KhBwG2kICtZMQ0za5Qa6Fwii4Zhp0kpyNo
qyvT7He6mcvFjgzgnHWaImyix7xUWwkXp5R7ndgWnQTQqhIDn2Z0xrKzelOI/mgp6hHNrBdk30p5
mR5CA2qZTqMMabkfNdIq9yl6QPWurSRh/GnmRmM5VVcMwkNpajnZqWAZIKeqiZbsZKitPu2WMVKl
e0srJG0fDQkmHTCmNsqeUMl65yhT1X6vwZWm27I4CbOjUeL7/Uj62dpVRMu+J/GImUBlrD+ntA4l
pzN7ddrJEEYeAIqqo9SvzGzO9tKYYyZGmJsmtAcNqG5wjDYhJUcuDDAHR+Hvalb7aK/jf158Ccne
M5TJRelEmo5Yu4FMzVnJKrHZAS4+hHcmSfXFgfokRGVA4SbIJ2IVmWxbelGW+zqGwAm+QxEPj0BY
A9wICVAxPyyRaAEWuuAdpxF7KPJSfpMxpiY5ORGV3km7qhycrg3V5WkC8Lb01MpsVHfRUmPwxzlS
432RKwYIVopJ1VJPTeam9Cy8Y4ydqOT5ckQfTKjcphJC1MpaqwGpR65m866a8wVDumJr0OeUkeSB
VaKRAzxkY6kHAYnS52il1eDg6QXNkC5bhNGpGgtUx2kHMCN6aXWletIc4Q+HCcZu9zM04qxjipnN
xa3HKC2PZTzX7V0xFElmj1kka64WN6bmTL3RIEZa7bzYQD2agw1JenX2NIM0TaCFZSY5cVOmkz/k
Yvk0zUsnv4hJk6BZCLJlEWOCuQTmYlsotTo71LIYjl4BD0fhIFZM8VigJyf4+FRD7y9QqCb3utTH
n8SsZOuhHVql/Iihm6Y7KZCXtYeeR13sZn2Ymj3p8PJCryUkMpDUZYI+Sza1aJ3HKVBIetN0PwBb
7jHoWzekOimF0s92TmSx8Uozj8BDVcZp46UjqpW+JIUY0yynIpV9Ig5K7shmlI+7VEJseFjKNlce
QtNIXCWfcwfCBuPyMPRK3j+2YSyWh1Q1mz+4VZDHxgt2c9cmqWy4caInvGfARheTdi9xHQNFiFE4
k0mahhGjfOKsG0HpDe/tCHYtUOnXXncn/hIjtz0Ux9LaWS4PJ7SRrMMsWommiSYQpqivr80IqaZc
dCDTMq1qdOcIo3EDUSEJFe3HyngbwxKcpz1PRXHjsqbNIOBwUZeWV5McWrMIIkH7I4i098Lwu6y2
U+nUL7xe6cZtBDs00aESNStiTrMyBqGEanZgQDuz7rMHIRn3sRB7t5OPzeWgnw78JQoYK3ouFWzX
VaMsRpAuQZ3/7K0/Yfme55+3rWxgPbFXXwhggD1xwzDfSolUKwFXuBkI+2mn/wG9yB0gSDVG7KM9
lLV2FojIBF/svPJFBq9E7mc8LOLWfl7+AibxziN80KyKzKCekx0CoB9DQ07VGv/2SnlmmNeWlMha
XGIKL9C00u0opnoKXTHnaWfLW9/tcjlMsUTppFnsVWrHFo/tR3TXnizzUXD0++TUeBBs9+pd41vQ
mUgdy8295WM4Nafkud3/9RABnjLgmsJgMUSb4KxMFQC6jl07CakZNJBnfmsx6P5b7RdeB2cjZ0LV
k+rdWEiQAXa5PuxaXAnzPIbwU0M8LknxjLuf87JYM5LRlQAngFIvmtkr1nDEkzw2JtMI0KP367cy
aJ3aMV1Kk27jqrJTe6ihtcCLY5tLuwifzAbOda+FSo+IYkkPggjS/pHXaliPENCVXZhgeg3ISDQk
fTCh/xjepXdMg74K38D3az7obu2SQ/vS/lJ3xpGiTkq38us7Xsd+61xc/gImuV7QGKiNAb/ABBKi
kPSPLp8gRdc+3T5+X5VQ5klxtVLmLaVoC7qzkJtHB1V0uhfZMWwCVof0B9ivwalpHsfALJ3kCHy5
K54133xH5lu+gBvhzOfH5n1Z+u8XFZFkmWdc+/gx5ti4o/wGqJZ9e708C3TbLyz0khx3RoZtDc27
dEBLoKp5r9PNL3dxQzAmBCAsO7y5jSA+oHc05vZynx2TE3lPP+SdcJwPFXrSPErSzbv9wihz3PGs
GdqpwbWk6rMvzZa/DLLXKQZS+xbUymP+vQ0n3gOQXgGs76A6grYsOtIo4zOxe9GNIc8mfC7VKD8z
a7hXRutbl9QvRCuOctW/3f52m+bAvErfgiCAYXvfpNFBFJl3RiCApspJleJHJM0/jF7fK731KKs8
tZWtDwkc0r/sWUycGcIM+A9qj1jigxgWAlTu9WctTTnr2rQDJmzMSqHctJruhZTFIo9yiTAa9alL
rFnxmlI3HOi8DH/v/iiaYP4c7SoMgLNgS9nszKnHTFhgJeBtKv8YFY9je+OAGchswVOJAVeMKjPe
j3fSqCrE1APF6u+HuT1IBfFu+wHPBOPrRapEU5NoegCXw7sktQEg5ezTVooOqCHEu0SgWSio9zpO
aCFGjNCJ1QKgnzFqUjvtK/FNt/FoOQX8Ul7xKnOqO1vLgowfHgVo6VC80bVJORTMouoVLRj0CpKY
EG65BxIy5zjbRqCgMhGAf0KDmY4/X1up+xoyXuaoBXlDPtt2+g6Ux7cozJ9jK3tFweBEMPjECYkb
Dg4lNDqSDxK2tdT4rJVKj8e2FlTJh5k8SP0TFBD+3id0UErQQW7QcLAlomSJGglT6lqgiJCdX3S0
fNO6/WstRAPPC0zCQ0QQrWOFzcrnSjJLIxaxkDzs7DoU/oSYff5vdgvyNhpIgahioXz9hcY0gpoy
amEBEc1vYTjdETE9pXn394m3AWAw5BMwnUcNXZvRyzRv0oiogdAe1aRxywxElxmPxnXr019aYRYj
mOmipJAYCCQBPEd/quZN52KQ6cFgriE6w48JczDFo+vIxOk4FtshAbwtSDsNHNw9ABQpLgVNF3Ah
6bzPs9VbvjLHbFwap/2yyJEalMtBHU+1Fp+X6cnM75f5lNevOGD7nvBYoTf38WKNzD7Wy1TUWhWr
QZse1OlxqT8Tlcfrt2EDwQc0iYDxAPXLgpIkNcv0rG/lIIQ6OoFvq29G+dcNKRCQ0ucCxucltD7o
b7jIv2ZwSY8zibvzRMaDEU4PksGbAF2nCaAqxqUNdQKgxAHovTYhJp2c1cbYnOesCkZ5OkO77yXV
0vswTt7AavP3DWo4H4AuaOoCmbcSIikhfDCiE9mctR4g1A5lKFuMFMOrMOizux3l1p4ODhAQFpsg
DAMHPQtEF/KsNZWwb85mJh9NLTL8WKmxMI18lpH4ctsYveKujxXlvaW9akoNBSDP9T6aWj3njRLW
56qLvbL5ZZIGC6vuBSgEgoPXQYnTRX2Sc/OunZBuIdiY8UDGhPrqfgpTESKgdXPGYyB5WybReIqy
8HshThInzm6glGAKNxJYTdAcW4k9SFbY5eJEGgzsdQfhEwIdTm5bj/Fe3OevPMjo1qe7NMZEDaVT
Va2kxow5DfDKOUWt6IQ1xIHH5O8xk5jqx8Mc83Iy/S/K9ZfD9LOqdKWMF5pauBH52Quqo8gV50tt
5Egwg1wCmlcWvhib6o1Sb2Dcsa7Pmt17SWt3smvslv1goyHzCMqPUbZV1FSmv79Tru3Srb6IIanc
pnJaw26JKrUifMelYCfq623v3yhuXFuhYebCCpFCKSoTWAE7hieC3tcy7O6uT23NGzwRFaIKEx/D
aPP6zl9fhz13l9vKvKpqs04acYFhmnpqu3wXeZnTYixv8Tq/3/PmnNdp5/U6mWOuV+hV9GFVn+mc
UtTX9tw8c7ZynXNemWCBQxSjNeroZGCUbJDd7mX0az87LYZt3neevJPd5rF5TV+l3wWXv3NlGvBX
yGVCsRJvVFShmcsgkzBSKSppeQ6rZJ/qw6HRox2eQV6o1k45oLtV65xzsYpgFD0KhjNw/EBtDtzD
146zqG0sySVg8GJ0KqIfDVSzq54DtV9PcTJGGCfJpabtezKWmOIEb5jWeuQNNNRQo7CHZwgqOdLT
Qkc5ndgzDqkdhiew4rrdabzjtsVpMLlyV+aXMP5T6EpcF/XXL4kf2mA6ZB6k4fzJmbx5cMS7mAMI
X/nrlT3wwF5vb4QZ697IYC/XGtuSHxWwFXL8dRWrqQmw4mgY/Ad2ik2ElroNR6Pvy3N8nx6knepo
+/43GmuZH94PjS3vwjsVfLqfFufG/UpNVnsJRDAVRYSQLEuQB2YOYULRvQTlQP2W/lIg7Brt64/F
LXYYkIWmTaVj0BqMvph1cxufNyS/juh04RgRwSMHhIMKOyeSGBOkTyKhODeS23uYdw76HyP6NV+2
B+mkwZ/4fal1xGPM0k9+EWqVKFSkpLQKjICKjuzojvUZPlgQtzHt8aWDfc7TZ5Uhwh5STwqJo00p
dooQivZxkptzcQYbF0BXBR4/RHnux1nyQgWSZFnOrSfIG6eEGqRvIZEO4VwvsezQbgsXfFnrWQII
NbUxp3JXedVb+Uv5jflgj+PCG3GP6tBTsUF8zRVEhoBtJdWSsUDInT0gGQp7+Qw7N3yRAqrgQzmi
0+P8DWo6la3zCMi2juilceZ7lkW5SKQbinOByytBmE95KcCmBVRnIG2LfvWqPKMnEOgx0Ek+z6p+
XwyZayEEcrZwI7ABi4m/D/y4CMYvJmPTMkMbFwtMPOGpf6OJje4OTnu/eHSk+/8hdU7/HnP48SDC
NDz6QiI+GmOvNeNUH02JYLZVdLJ9fs4c1Tb8fF/49f722jYCHEa0UC8B+aWBtx5jyqgmIRmMipwb
E4LjlR/9UoBemYyQc9DWmCnIP0AkEdc/3B68n0wmmmRKLYDOhJyjD/WIiaVlJ/vyaXYyUJvE7k9r
cBvTqQ/Sh3qXcImI13O7jHXGD6VlUkOlgPU+O2Zv1YGA+199KWbbBCGVrTipnblckpoN17xaMk0P
LoJZUSUkUTsYxUwnJF4+zN85SEAqDyCHyVM8YDjSI88ozyYTXSBV1Y0C3eY2+jY09+Uccq7ELYcx
MD6ITA1ctwB7XS9KbbSq60Y9Py9d6y9KaxdKYwva8DzUT7ddcyN7Mi8tMR6DG0hZGhWWxnZ+k1r0
n7TOKXmUdFs33ZUZxjWirM16QzNzkIpk+VEUPNlRvfakH0roeZiO9kds3eKxcHjPwK0vdbk8xjuk
wZpAYGRgeSPKlGDEKkXOhCB3aYwzGKnWppKAHcTraHrXj5LbPbcncBNHvnDKlp2Cl0vo8arXa45S
HDbQmSPZ/kdkhk17i8SQc0HLceMAzPU78gSEr9FVPuQ7nhTK9ib+xxST/EpKi1nBHCss219a+BCl
32/74FYedrUWJqcV9SkGaA4Gsj867k/5Y/SL5/QZ0JW6dJp97ypO9FO+E74TtwfazOU11jYj18Vm
sjUsRSVJqi1wE/lRaj1o2xAETMGr3WV0s3ZPJej47F7bR+/f28reChEqZ9miYNUo1rtK0t+PWvOS
jdnn7d1dv6yvPeWr+X4RIbtCH8xY+/IUZWdUrqo7i03zW8pJ7wi1re+7V9Af8qIkb31MaEEyUalm
jU1VRAzaKWT6M4/p3WLxKuvrwhJdIGU8lIC5XHP4tZ045qGFBXY7sbEB2AF7ChTkeioduBvveAQ3
m8fhwhxz4C1RGntc5/nZQm/Cia3atKd+jJ3bn41nhTnf0JUFeqyBd4Dmyk4hdVKBVOR/M8Gca2A2
B4CsYSImhitWg400iWNifZGhPwCGc/w/FdB/s0RkRqUbiQgSz3OH3mpl9OnPfOx2i0yyAFAIXols
7XHgQMAEog4SY7CfstRDGIU1a1PtsrNWNK95Hr6CCumjlcjb7X37qrRdp45XdljuoSqqhT6P+gzV
AGVXt/Zy0PbStxCvjB/9q7WT3Nz953xZPvn1OgQEZF2m5NTqnheaN3yf/hQowkh0iAZ6pdeZQlTJ
EG8csWSqTkPJfErHelJdCxx98x2Po2jtk7AiIrnEoCf6i2yKji6AbiaamJ4FoXtuSPfQ6a17e2+3
PiHVgACfD5U6Zvk4wzCZNX3qUrxlWkeunlBOtrv09/9mhDnBg2zMmZX16bnJKieOB7Cwz7tE4U24
b60FcYkyu4D6c9Xym3KjXqxCSsAJ9DnHj9DpcDIuDnMj/0ALFlkiYGEi5LbYvoG8mCIgyYIQNO70
UzhnrR1Ddct0h2OT2/FTfdCcbMd78K5HI8C3dGFVY8pCnZEQzLfAautNbvGdPEV7Smn4mJ6tJxty
X70tfzcP/W50ZZuAMA4qGhjBsyG4OAq4wXk8vhsFuuvfwzyxSJ92uhaGAqZFwtkGH7b/qRMMqxh3
4cFwykODCSbLV6CUpDi5lzw3J9UEVo6bSWx886t9ka/Po1KUeSrRr0HTsmpngR7JjV6/JQfB7/w4
s6GTxS0JrosP12tnLlq1lMoi6mETXDN7WJQ+IzCFxnvh6efkILXwFpCTvmcuiDlizCFwQrzEM0+j
xkV+UQOqCNberyVDNjRvQaSp/26epz2toIEXUZrt9tD/asHY/7vxeZ648ea9Xj39IhfmISMrR7r1
9eUh1QzQ7o/6FZlj/yo4g6Mcx/t4b+7zIzkLB2nweJu/kbtem2diSagWJdjUsPrZ0X2i4wnwQ3YA
at/p4Ckf9po3uo1dPQJZJ+4xJhzxn9308zK3EcoyMuTTUXCXwV11vQHmUIF3t8MGhKcZ2JnEIyfL
E06zm9riXb/nAZW3rpwre8yKtaYdUOSAPfD7Rft8R/zqrtDsGcNg4t4MoNN8O1pvZOdoTSLhAkwH
7fJVG1aLe8w8zvQLj+1bG/7QJ80FXsdtoXpKzMc0+VTEdxVoSTqMIUdOq+20nkcRv777IEyKMiaQ
QkDx4Kdc73I+6nrWjp0QyMWSYeJFP9RLyEtgNo0olNgN+L414AX0YGEih5UQKEUOzg0UiEiFmY3b
+8kzwmSWylj2Ut9hJVr9HfQidpjz6FY2LWBWEFceaAYxOHi9V3qbNBYRsAwkyEeS9l6L1dxeBHWy
a6dXkImgYKhR1SZMvlybAKpvqIZIBOOAlP7KCuEO+N2DkmAIz6x+3ja1DunUFHoTEnYDQAr2fIFU
rKrGEZQ40V0zvBWVryqc/tLWalAgpKMiFO3EVsh1UvYQJAOBhzZPdhr+NKMZmBpIzpu8nJ9uPbtv
l5aYw9tHRWfqBKQCJBKcKZ6cZLRsYAMcQAB63rI2/AAlLIj+mND8QfGfeWBkcktiYcCysrF+jqP5
OybyeUnW1oJUUN7T5gIssQIRTStMAqa0YMOQ68dEM+NjmS3DE5oOHagm68ZdpGjiTN5uLQy6qoDY
Uc0A1JCvvU8AHgOcLqCCwPxXtNOtMt1FJOQlNRtXGxjkIFsCBjm4BUiFrs20oMSFwBXG/Skltvmx
7Ku9tICDe3IkR3NQ4aS1pdTBlFULdDg30G95JQrJQIVQrjSVhb+0RdRl+Yh5admn9eTuMPrKfgLg
YHJUULv640HeC/yK7vo+w6ovzNLNv7jQQ7Ei4ygtdNUTnjS1E2mugPkb9Ff9qratB17StuVClwaZ
A64bUzN2nYh1Th+RQu8P3W6rHuPhAmZSeVpGG76DswBlDkojrVlsi5wsdVZZKjjA9WySD7I5kX2l
tot3O2htWMFFSUVAQAy47qkKeaG1QN4DvJ0Lz4aannMl4ZTtNuLilQnmO0Vlk8m5lBtBrugOoAAY
XbzvJv/2OjYuf7T1IfoMdDCO+OryNxWiL80AK6oveo3gFjUYeDH1AolwT3MskEaC6QhDlTy7G06B
qIXHLqBtANuwcaXTS8w/NhEd1JAgBGouTlrZtLUAjcCjduxDW/kodw1a/Lya9caxg2VETEDH0R5m
yRaLbkyLMg31QBZ6V01/mvEP7LQdDr84W7tO3LG1IP0EeQClzmVB10MCsrIEGHtsbXeYX8kPSQDH
KrG1J/m58yRH8qaTVj5V8p0peYnml99u/4C1j1I6YHRn0TUF44NJA8HFQU/TWs1kQcZ4PTAVkvQh
VByI9/obqmj+AhUC5j60UdinMSaX2q4bMMg+itp73OtOVyWenhqAnZUfWlEebq9no7GOMswXzp+S
bFtsvF5mMa67WDECKTUeoSfkktCyF6n+XRm6A0AtJMvAmdi+FcCjJdD9KfK7UOGNu27sKqo0wIkh
/wKXIEukoUsjZucrDGaqUMqQ8wGvEOmvky9abvqPCebDZUks9aTGOksJApYQ2lZzexbwzKsKDpPm
RvH62hQTZPSJ6CryVazmtOz0o+JW5+gRL4FD6/b38r26r05hwLv51gcDRhGZAQzBxbfiyCZCkhZj
Q4xAFocmMJKhuBvjqUTsaUc7rIzCn9IZRFc64RHurM/+F/0JWn6IOnjxMFdRl6lCAhFeA0MJcvK7
QDXzY4EpD1P0nVPUFWiQOT675S6IM1gmZVNX2JpppUNNMxwbIxCPyb6Nn5XWGe5qd0BwzVo/f0wj
pyodLvSFPpeu81As9D9m2RKqSYSaFBADCtJDptuUFV93x131YR0pqzS3SEAzpVvmmEyqLksMSyQw
B+7Ez6b4Vfbo+RfNQyforpQ2dgF2G2s8kjB3u9ngOPGGO1FdJACkKQgbldPrOFcWIopCNT5qXJRQ
GgCwafw+NwQ6m1Vkt+Xi5kb619c/vOfCJN3+i9BKp8CtxUyMYM5UV9VAzpG933ac9e1PLWD6G18R
jzD2jWcOadqKJS6PKo6cODlL0TmRefKd2zv3HyP03y+WIYA/QotCzE8NzXsjq044vvTke6jGdvt/
pJ3HctzI0ravCBHwZgugDY3YJCXKbRAjaQTvPa7+f6DFOWwAfyN0vlmOIphdhTJZma8ZntO2c/9v
Y1r0ISXku0yhnsfU8XYIetvQvwSRuhNl41aa0da0KIBCzma214PKB03plEwnitJiAxcr/1oVgCGp
bmU4Yslb6tU7hpab3wrpOpRjDMSClgA7Hf1yr8WqgQLKd2Rb7vS+O1p1ubPmNs4uxmXwHJq1qFdo
uiqL0sBHd/OptL4Y9Ytgavd6lTl1udca21wVs4T4rDYJQ2jxmbrIAtxlMZzKiOlZ9XasC998UBJC
+czFPvjKj9vrYvOL/Tfg8rBS4ywNA3SPn5Li2xAYbipJFTot6mNeTCeQb6fb4TaOZATr/jM+Y3le
pFMgWCKpp6z1B6/UXiXvr5kNqAiBwodsybFPj2Ie8buNpalli0QHnD4xFj/GimYXaM1riNJE1biz
3DeXBbR4cfa71oh1Haqpcdg2SkIpVXuuPFidpXX0q3u//HJ72v4wta4OeZBpnLJA8ERqKOhFXEdq
w3GMh2FIOWMLV1BRKdEQvXloURt/7rv2HKSNb5d664hqdI579SRIoYOjwk8ERb/WU3cRwuKlHsbU
NtrwSIv3SyVWvY1cHIbWiXRMYmNy8io4NkVwUPzkdRyjY1ZnhzD2PsHtc/MsvDNjqoPNsCfCtdrC
jIkGD1sLAZOZqXY9tsLyQi+v45R3XMsLVekD11IhlUpKn+58sHn7XE+jjlLon3CUVUidr0OpQmAl
klBOF14NGO3GxyjJ7oqM9Cf+ajXK0fObo95mX29/vfUAiUq+qsBt5nW8TFvRfKZgmGD0KXeTjcmF
Y4BM8LhbbodZnR2wZN+HWcxjB/m3MyfCJMovM/xa5bGT+6+F9CGKQtujb3A73Lo7t4g37/V3G402
Z232E5afVmW4mV+ehiG2E6s4topqC5OAWupgG5NnB217jOPsOe3Sc1l/q1PF7QJx74WySrsWP2f+
Cu9+DjKOYy9YmLcKlfmKYpartM0dWsBYqhpOrRuuLOuHOBFPTR0fYmjfQrxHgNj+0CrPW5AS1D/m
8+L9T6irTvV8vEO96btWf/T1V93Yue9WR86fUf43xOJ06wskGIo4mS5a/ZL5iCYpii2HcHP0aSe1
2xvMYq+kZlr2eoXHd5n/0izBFsVnFWHB/2kR/Xc8iwsvMWKpjUZ/utS/YTcg+ak8eO54aaDj/FYx
t7GbU3jUvol/+3y+nsZlj7fqs04rdYxkG5m6S5V+EDoSyXpCAW2wrXivkvv/2StwfSlLkKsssQyd
mNReJhIPCSrX5dA1HiIX0SS6eOm37P68T1dZy10yROTaVWVWGqSTsDgOktbsE9p3EwwAb3Taz959
gL5h/ma9NjaMjq8RNKvXGSyb76QUqzv+T+C5MD5ruqxc1vDHC3TT51zQ+/ZT0zRvo1XsbPattcmt
wbVLNQJZzfkseLfRkpK6eDSyNlWl9B/Lfuhc0TerUxayx2+v0HlDLa8MMlrqdNiOrv1B8qhPBiFh
GjPltzL2DiIRdgYxs5cQGJLFnWibczdb6qJIiQThn5rBu4FFyTBVUiWMl1YIjMrOjXqEJZEofnC8
Paytc0Sj7EgBnuojlbLrGdQ9qsFioeNsXzRnxHfPWqB+UCfBGeu03tnke7Hmr/luULKhYN1RmeNl
LH4HOGu34T1Q3EO7B7bcjjPfgWRIaKgvVoXXt3mXKjgeC1J8ajrtM07RX3NVvB/qbuf82FyAeASQ
rpClr+xcJIQSDWU0Rkzlc7vrvIuidCcY9jtX+ubiI1+moE61jxfI9cz1Zpj5qTWNl6iKXttW+NyY
6CBZ9U+dA1KbvJ0jf12Smrfuu3iLMz+H6VJgzDBeDAxqHCG028EpfkSZbTz91KGX2sWT19lKfMDp
eU91bd18XwRfXAXaJBVelIgj3B393qAb09hzZwSLRHcf0b8zs0sBbRQEM6uKtPFiqYIjG+SdhmRr
syNVE7mVLO9AqTfXC3VauMEK4Hd98SEFoch6uaxYL1MDlc0cCzvvsf2Oc3+nf7dGbczT+C7U4huq
XZQkqdZzh7rZXf3U+06in6b8TDUWIRgoZ/nRjBzhubykP80GMI0dmvaevuzmVnz3IxbfMjS0DlJv
PV60Jj512VdNgVv7FrTN8X84xnQomdDr0OtYJvQ59Hw91SQ2SPky6eVD1SNxNTa20X+6HWjzYOYG
oFNuILW2fJj3uZpnUZ+Pl97TLqPXOFYx7ny5zTUyG10YaFTTOFj0/UMzRO+zL8bLQPPgJJhTdB4V
PXpWij473B7N1uoHT0clFsa6snq4ZkMs+G3BudJ4/zSx7zS6dMCL2uEQwozn1+1gW+OiLYgOCdmP
vHJJtBpNngpl5FCxBCdDDDccrMemzP+9HWZryenqrCIHunJNesrrvrDMsBsvXY+fnNY5SRLYEsyF
Mt0DgWweVThgqaT4MyluKS0wFP2AomI0XszKqCeHH0VPNSrD2nAqsYia37Hlx0VvRzJY58ju81RL
D/VkNqjwemneH4axU/3XJBvMPUm7jdlm/+uIbgAzlSCsX18ZqWxgO5f4PZUC/85rgtMoBG9NIO3A
OjbDUOCzJBAq9PEX2SUnpxl6rdJdJPWX5EeOUhVHNd9TQNuLsshS1NTPuOfV7tKU1bPcQZmr+mPi
dx9vL53NMHDleJ3z51YktiyqqkowCaPn5r01oh6rCw9RrR1uh9lYoSzM/4ZZfJpaFATYjFp3sdJv
ApBqyfDcqvxd9Il7O9DWeEzaWKoG15CC0WLacr3wdP5qf0kEKB6gcjS7G/z4YBm+vnMAb75sZitl
Wmb0zYCrXK+3Dlkeaxq42YLH8AkZ56f2jU5O6sh3OpTD5rWK7eD7Hu12Y4CUUdjosFKBFC1BKrQ5
5SjsEo5KRTv3Y+uC1z3QW975YHthFrc2GUkZRlXK2Drtmy8FP8tJeNl3Q9k8Tt4PZ3Flh17iUdrO
uFzga0bf2g/aa//VtGW7coo39fX24pg//vJBA3QNHDrPJ5Bsi6sZNdgSnWPEbOiN9bYwRL+yMjvf
jrF1vwCuAVeDs6oBifF6UUx6gEx50Q0XPxI/ynWd2FXZvSJ4/qwI2sFCfnwnUZ5naDUo02IhwrMF
YbhYhVTKlbY1k+HS6OGXTgve2qz50o8BEv5ybNrQWvRP8rBnRr+1PuBjzOxvipercmJiQstQRr2H
YQg8tgZycVfGPaK6VpCdbs/o5tmBnBLuFbQ6VvwEYazFMDUFCrkiauDe16kInET83od/jdNEGora
OS/dGaWxEkWohI4yXm90lz6Of5uKFtlGISc7G2tjDcIbIBegGgtzeKlOoAl67HmV1F3C9kdatfaU
7ylQrVegMVvsorvHGiQnWC6IcpArq1BLdPnFujr7vgG8rJj6cnJZ/WpzyvyiKu4qHo3VzitqvSpm
1wqCz7RoBG0Xp0bVTE3Yd17Bm7CpYMao99qoPnWmvOcpul70SJHINNMRqyaZW4pmam0xDqqoFZeg
AsEymZ3TClrlmEOj2ZFArTmUhZ8Ae/eul7VuGYcvzBwD5DKaKKscozGqUjMKPFPVsaTyMlUJhsKg
6fCP7ITwSzZI1X2bV+obwlKlaAvBpB0KWQt3VtF6onl+o2I1y4DR8lm+jtvAEKyO3txlyPvPYpP9
UtLpkyRFb7e33joMrRfoynNGpZGZL1KdSW0lE7n77DLw9k4GGiZ+4PjGntzl+mtSzyJBpg+iAbRZ
ETVNxF76sUkv8J6+e2ahH/Kguu9L2E5p+dRn0blF6t3+67H9IfFQJ5xhe0uiZpbO93eXpBdpjJ4j
08rtoNffhKbaedvMl8r1+QxDDp1QzubZcnQJ5Ad/LjZlKUNWFu+lsrR7qwSNMDmFeOgVqCM4jvXe
nnD1xocjKMJSyAYgh7D8cLQIsd2I4bKDrsWgbVJPwVB8qTpzT+ZlMxBNUezedQh6y1nEgytp5cpL
LuTed5h+PI9ae56kYOdW3QyjUFad1b43MFiSOQKnkJILPLVjp9BYD/vgmATNr79fFDPrDnAlLGzQ
M4vbGwmVeoI+f0nE56KBbUqBQJEj93aUNc37D2ty5gIYgJv5SNdhyjIzw7JpIQkXrex0uSDDrfpm
5LqdD/lZm/5ppx9xZgb2RHlGSfS32/HXd9BM2sTKehYQ5J5bjDJMpiFQvYJRxvX8Ai4+J6YqHG4H
WV/bpFoa+D9WBa/f5RhluamNJIuSy1C/6E0QO3FH0xbzJOSNb0faGs68h7FNgjmw0g5scz2QytSL
L4UnYwFVe3eZ0fQ7adZekMULppnKHLsLI75MQdS4TZ0adqQGxc5hsRUFYDa5qcaeQljkemF4gyr1
+VTBQTXG3JG6unKRYt2p4G5cYhzo76LM5/G7qjTOIGpYVyUTZvoPSNs/CF6Z340BUgNDVrhh3r2I
rXAUmuISGd5fJ+GkcSAHkH/lCqUGfx0ca9aqT5MkviCTqdm6nv2LaVe18zZbK7KTlHJxAWIC6kuV
bF6d74bYlYoUgzYHIS0LH/xEbR19yL0PgydJd4bcm4+p53c4zJSXoEddPK1IKCurtYMueeglJQM6
ARCyyFHlG6LaDfz8KR/zSwrmuvXaAxVU3Q2Qfjz4g3bi3HMnDO6AgwV2oEzyzlW1sSpUyju8XBBa
Qvt3MWW96QVKmhvRJWjK50lpTkMR/nWVdu654A6HJDig4T/OD+/mK1FpFcv9GF0AKky2hzGtTT1a
dCere769WzfOBcqI5GzgUzbeK3keq2JryPFlAMPi23QiuxT1pKx6MkdUr51Y9tJg5yzauD6Q6pm5
zTSyEHSaJ/jd6HKptsbOhLDeDVEWuNmYCONJ6Ue5uYz50EU7t9V6iCTfFiBsalHQ5LX557wLp04q
bj+gmZ7ktrXujDqYPo1tGw7HrAzk4KAmRvF2e1L/uN1cZxnz2Tcjr+EzkWwsRljmUlLJ6RBf1B74
tTNy8L9IIKUDu0Qm0fKAlFhB4ea+13igj7o8fNRrQ66ccdCjBjWaLFTcXjVzuOaNGhiRMwVx3tpe
BSvebSbFnx4lTUi6E5ZNHaTqrKdG+EMFByGfxrQPzaM6BkEIrQOyt13WSZx7UJDkCXTOVAbDz9yo
xOCUoaU8uUGvSF/MENmiKFOF9KA3Qm66Wu77tatPUhWfI8G3xCevUNvmbGSGkXzw0TIF2ZBOcXIY
IuqTB30opdrBJBZ1sx5WdvIWhULZHdJREA23CJq2/RzL4xQf/VIDs23iMpYc1InWFhhAxH5shUY4
+bsEZtidAqPDqTpphvI4KPJcvNF9OkC514QPXoHr950ldp3/AendNsmOYFsS3qSgjZqjZDZqlqJQ
mLt+bWX9p2Qy4zylS9r8Y1hdc1RjrfE/lJ7a/uj0BvJGOmZF1ztJ19D7n/gj2Vfw3aZ8pwaj2nyK
/a6UCydGjLn82lRdahxq+MD9NwWfcP9QhFY/2JOZW+1B8LBAfPQqsUt3rrz1rmFNUSQH5UU5bSVN
Og5pHfb9xJpq068iwsy52J4tK965EDZqQMSZNwovYv5barYHDa2gBvI+MkIILxjH+jQrHyr36J7q
bvG2V0HbqNtdx1tcsnGfpIEuEK8+HPuDXNuJ+5oTE16zq2fIWQl3ezHXXihIWc42fxzg3O2rW0+y
cFMOIq7c8YVn4yF+kGy/P1g/VQdVCeAQeniY+V+Z6fpO7LZnCWB4fNjjRM0XxeKUoO1hUK6hTmSt
ekY+GCGpEdP4Qr+2s6MYtcDc68wHX/VTexj96K4sFeEUGuKRrbiX3OxFX1xjUgYbKPIz5h1PNS1q
Xyof5ddMsc0JHwWPdoX+i7bA6fbRuLGKSQpJC0m04U790Tx4dxi3MTwDSYmiS8dL7IjCWnXEmQyz
U6PL/7b8MQs1QI8FEol9FpWQ63O/0kKpyfzYv+jN49Bir/vAhXp7NKs5vA7xJ7V7NxrM5yp1hMN3
wcX8FIXVYxTgUteNttL8NAYsKSQ+Xbgn2b+aw0XUxXslDwo/RATBv6jmV0SV7CT84O0Ka6xuTWDf
1DCVGT49s7MWdatYksIp1AfvyRf8TxaGcWGm3otjcAjoav71LF6FWoynbuM4oUHlPQ1DKBzNHtyl
Z8ofs3G8LwP0hfT2LGAR6WjW+PF25FWpYx4kHCJeX/Mz1losEa/LMq9NWu8piZr02GYfg05s3zr2
7FHEYOogGEX7SAFpj9u68QXfxcVE4npp+hWMRD2f6c5SZpJuwRNuQ/HeksZ/bw9wDb5ihKQ+pKvU
OMEOLTLv1urGweARBsVucKdZu2a8h18XPRnOLNOB5laMdY/aIKK7W1zd2B1XsRcnewQupS/axnvS
lbwgJ/Beo1h4hET+gqn7fZ0VDghs3S4qLXN3hi0vj9Z52DP8BrUekDHL526VZpFU5Qxbj+3irkBv
OtJOsxZ6eaefs9bdu1FWb4I/8agiS9BBZQoj1x+0S+SuLIzUe6qBo4TVXRX/uj2iea6u7opFgMUe
aSQzm8yg8J5ymjRu1jeHTKTm4kfePXvlIZX7r7cDbu1/FHMp9KNERPB5ht8dbXnb1unYwivniC6c
2pfPgV8f6jD7IXvNHmJ4Mxg8SRBMWAGAL7oORm2k9ZUoJEWPvkjxhdb0wZdfy2yvO7N+a9P/58/z
fgPYsPaD0P24NQPZmw2Ph0fl3J1Ve3L6u+q0tyDWii2LSIsngJrnGMZKREoex9fuZ4Otj107wVH8
Fr55R7W1k3882mp5YLfnPS3UdQ5HcCh1ZDk4oazZUCX4wVpLCd4dZ2/F+MVzw1Nz37rBuTiFe64D
G1+PjtdMnjcBs3NnX3+9ahqjwVNM76kqa+tcRmLuepGP/6cXIIInhNLflmV01HFhVNBSQYplhePQ
YLvolSGjDOBXj1gHO/341ywloG5sZeoyMoA3CsbXQ1KUIRt93r5PPhNtZ22H/v+Ig6umVXv8q7UC
wSLWYqXIVPvGviMWzXHcBpQH6wea5zjzSY3tRdDyOweslCvjdTzYcWAL3/YW6/r0YrQS/GRe5HgZ
/blE3u31meLaqeHkPZVB+cXIzsowvt0+TdY1VgYJMw8ZERoka5mFNlCqzhNLj43X3bVvqdPYiY1T
8Tl42SMiri/X+dWtotSGWj0vpcVyHMrYrCyR5RiakagcsDOWFKdVvSRyyjyq9hp8W+FIZMHJslB4
8C+WCglt2wR5zmqky2YXY49rsvUUKcaX21O4GQcK6R9I/5owOwYm1Lkp854aUz5beeVq1WcfUvDt
KBsJw8wP+W+YRTWy97Bhljk7EB2TUNnjPdaoZ4uHPRlD7/q/uMk1Hc30XHL82Nl7Em0OkitglmxH
aW1Jl2+xgklKTfGeCvMOmbxDgKhx0e4JSu1EWbrgIdPQ4hKscplasluO8pMM1lIq9rj3m2FoiUJJ
pcOgrt46TdRYLXcANsGCdRfoUED8NvEO5Zhbf11ExlWLtt3clqfdi6DJ9YHVVGHQkA9pT3T1lAe5
rsz8ZEZy29jgkE3voFad0RwLL8EJbQoCHQNwgaLzQVD9cq+Xt0bv0jTES5iHHF2v9fNapBrVqjl2
UtnjLH2fXcLYHX6kzvQ6S2YNp8R3PN9WU3uPTbEdecZAIFlEjXZJb2gLI88pBipP1c/8c44lbuYK
hq09QWLMA1dyonN6DF3tW7unCLD+1gBMaO2RalOiQSPwev57DQxaVsfKU9RLoDx+t8iWZtGefeM6
C5ShLNIOA1WOVasx/4p3B3WhkTQ3yB0+DZ0lg2fVrEL6bvUTsguDadWWU+VWaNHb0dPGvX0wrO8I
WH/geQk8v9yXSKdYGGpPGmL/WUv68kTlVsLqp9R2ilzrKHRbwImhx0O7QFvqcmBNX7STF+FR2Daq
U4+Cjz1Nmuw829cfCzUMtIjZmqxRGH/X09gVod5Zkqc+tcb4TQtgpNH8+JL45d5pujUcFe0qgwLo
HyjLdaC0bYvCKghEp90WxEvm/Xv7q2yNBNQ/0DPc8+ibL553pkh+Miq9yoLo4rcuLcLnAXv3H3JV
63e3Q22NBZkPxER4SGLmOP/7u7XH47KKh4R7jiTwbE3Fgx9Ee75j6xcjMLp3MRbrO+YJQD2QZ9tg
YapmdyJGKM1YUSFu6yyPjxiJoS7SaGpe20rtpc90kXb5e1tz+v5HLOdUsfI61RhoINvmKXAkO/03
5rVc2HRnP8t2gbbm3sA3MvbrkS/Ob2BIcTD2BO2d/hA+KOfw1B+FU8QTAV+G099/SoAqIKHpyq1d
Z8UGFJIWGNZTkj7GSXzMp36n57I1h+8iLG/YFuBR32M4jWVq6KRxfdD750AKd5bkn9zq+lWMsA3F
GwkYwh+Vnes1qWPXrfsGSmvRnfa1fSmdwEUX1Z4SVLvmidtLT9YvHeLN3aS5+Ydu0eJRnAVZPPWT
bj3RaxwcuRMFl1ZD+6mT/NaBId/v1Kc2plFHkowjEfwDV+piP5S6XBkZt/2ToPZOaj1kGD2M0T+3
V8PWLAKdIiUGijkXSxZR2mksM8CzJtUou/iZ3ckHjEEUO/85/K7veP04e+reG9NIZQa0HSqPwB6W
mnVtmhfe4GOyPllS94bnX/otCPvqsYOe8iGRS/Hbzgg3zi6DSh8VIZk6Ozvtep2kdRLFZYvtsdgq
R3/SnMRK7EL/LcbA8iVBekkE5RyEnSsIqaNrkxNrfmM3lXLiBx7/+sdQ8ANOoCHwDBthqQvgScko
WfF8KdjkKK/xoYidKUdwTtDs+NcszSIWh3ZP4XO9lOaoBr1I5nu+wa+nQPL6qaNJCv6vuZvkSxWe
m36n4L7+rCQlqsTrTtHRE1sK64SqN5AeFeJTXXyeyvuo/SdTTqX614fXHIXJw/GXDGFp6JQ01jiq
fiY+6fKLoV2CaW87zKW060OF0sn88v8jrsmeuJ4pirADEDFjovLt6fCSRrH9VsVZ8V3LRKzkRBF9
BbmKOu2uVlPlUSkDzXKoJiCDWImhtfecXa9dGjFUIqjhzknt8t6NwkCn2K9MT1MFvDxt3T7Sdh59
6w9HCFLXeTZnRabFsTYWnTYaSjQhntNOkt15bZDY/JJYg5IlBcGhCxsW6e19MO+562kGPgbaCvsV
3gqrpx7Cslw9k0lCmfd3fiJ/omls+9mrbNACDCBxdHszuc4uriIuL6UBZj7lD8F/VgXRkcT4ozTm
50ooXNk7CcDKQrFzeyH8fXuc65wdTOzMN+I9O4OIFpXbwqo0C2sI4WJ6yQMNDtuQ8KL1aVD7UiTb
9JF/3Q64sdMlXDJ5jGDADqpncZx3mtok4yhOT0PpPQPnuBSKfxradqcKt5GywNuFeoqdFE8S0OfX
+4S0sxQtb1CeDIsLXhzg9cn4Iaf5EDi1IGY2VcjhoMdy7oix8XFIJHDBhujd5dh176zgjTtsZkFR
rJuZjeuCHfCWykr0YXyafoLbkw8esn6CzcEaYAyWfxOx3pB2nW82qlozoAn6goXFCApNi29rTbEg
F0iiYKmOFROQg0tz7o/Gff9LPmvPtz/reh1BMgFUh9yvTDtzuY5KIUFCRc6iZ6v7EgcvRlraZv9V
Ul/SvwfjQpUAOg60GiVeVu1iWFofDuFQ5cFzNfZ26ePcZ3p2PUY7K2h97BggGoA0o0+oIryyCINu
7ZQkyRg8W42B7W7qeEJ2NNTstCc0uT5CCTRXP2ASmFCrFivVU7S+NpsyeI7Go5nmX8K+fbv9cbYj
UHVg4yGCuMSEKbnhm0KcBc/cwI/qSA+olY63Q6y3NZU/eM+kaPOGWyKXEa8VrRa2xfPUD+fKTz9k
YvyaRXt5wsZHuQoz//u7Zx4npOAXCXOllpHd6f8YRWCL43OT7r2N98Yzr/d3gZIhq4WmZTxB/CYB
vkHqSYv3irMbBaHrWVtkfmg+G/j/EEWzlZ/1P4pbnoofjWl7d6FjXspPJfznS+h64s7ttjk62mc8
y8kmeDJcjy5K44KSfoJ9aDcpjlepH/pBeCkS9a9FaGeNF5DLWFRR9WYVXAdSWyHuYolLrexVN4m6
H2ahfrq98jZOHtqo3F8zu3n2UroOMQy0KCDP+M9CoX0e4/G+BRlpd2puOI0MjK2qOCJuh9zYT1ch
F6swStUEpXndf0YR4ntuTm9askcNW6vezjMHw+EPbWrtmxNHURT7kug/K5fka/x5/Cx8id+qs/lx
bJ3pYJ73HT02rszrkIuPVaA7G6QDIXHQwISr/9CdiwMV7qfKEc/Gzut467Px3kFkk64qVcnFHIpx
6heUoP1nLyncrvfOhIcu4h9DQbADf9ciauvkeB9vsaFzylOD1LTz4JRjApeqcNvimHVH8Q7hx5P3
MFAKlo914frsv8PtBbMZXJFJeCiOIlG2uEsqPU2rKBr4mFPmpMO32o/srEucSel3Uo2tpQlQGk2Z
WTmYd8L1btDCsB11mUIokJXGScLomz5FO3f95mhmv3iex9R6lxdWXVZN1WLZ+ixHE2AYJeJx6j/2
Rf5YyTurZCsUSgLQs7SZvrXM/bXZ2kaFTnoJh/SgeJObBp5dSrg/DHtGSltnIj33ueQ6432WJWQ6
72Ord7n/nJlUDku/62wpkV8z09/xU94KpJB085IhLaMFfv2JWt+KpgTu+fNUvETGBwuVHFXfeexu
7S6ajNRBZZ6i6zdTMGHBEKWs9rj9xZs+Q+MMtlnQxk8ggs0jqfGeqcQGesEEiEG9i8b+/KJYvExN
H+RtPTQ8JQbvmNaj3eIHFHjtZzBoju4JRy0c3GTCBqWodlb9epnMWGayD5bknKzNu+LdbT3qOi4D
CBtcwtyMz5oxHYYc0zQLJSLEgfYKNlvR5u1FlkM9AQLodbQE6YJMFDTrglA9T25f/1BIXnasvOqu
saJkJw9df0rY23BA59yaLtqy6WjkipSU89igE9pmUdv6INoIRzk1ps27UgJbY2MCOauo2CP1tjg/
ohD8dxEk1qWfKp4NQZW61LoP1tgEthb6+U4istHQZXT4A3E0U3BdbYYkkT3dHHQTE8vmsXtO3BQk
SPdxOicP3f3oag62OTrFfNv4dPtIXu/C68CLqkKfh2Pa1ASu1J/hkOOtmrhS07u3o6yP4zkKZS2+
HqnJUtNQF3JRGEaPXC7JQncccuvTNIbJ9/8hivlHcQUcw0oOq4tpqERabF3MrmmPalLId4Fs7onI
bM0YWCeQLbS/TXVZ6mkGc9SDVDQvuVB3Tldm6s96DBvHs2Ym7d+PCBwU5V6ZTb3iJed5DnavHM2L
14n/Gnn7JY2EnU+zOZz5pKdgB2h/+YwUKx9Hn6kkBDLtWmLdp212aqXk/D+MZHZ/A6UG1/nPE+Dd
0VTLXlVnTWZefAWA7xAUyqFMi+Hb7Sibg+EZSccEtQeQLNdHUoD5mTe2gXlpQSuGYnq0JukMUGLn
s2ydDhRQgdwBxdFhVV+HKYMRu8F+8i5tqf2r6gInRK1h5i68VjKiLbfHtMbeA8WZRVNoH5IyQVC/
jhZaWVerSuhdYr890hb9nMfGWyVKHzyz/dD1j23wfeiVo46xpCKhvhX0+cGKpEsSmG6LdvPtn7O1
lYF1QV6ldAUPcjHFajuK+ejPv0b4qCI6h135/zHCIv/OkiDRAlGwLmMoPiWBd0CMZOe83fyAXCPg
iWlir9qkkjwJepcRQm0osWfRAcmOB3VALG3PtmO+7RcFVImF+J9I84p9t+4twS/1gvfaxRrFh0r/
IWt3OSoGRX6Ie49TXf5YZn8PPWfBUEmZsYVoUC1ri+PQpmYE2/0SjR9jw7LD5iUUf9xeBtur8l2Q
eYrfDUyKCqvJJYKkv4cjapE/A7f272PQu8FriD9xNtgmNO29ysdGGkCFnYSb450T8U+x711YswDd
0dS9edEGoCl1n7+F7AIeG46EzVanl3vEtI31DhgHoDIKEbPK4vzv7wIONewBGf+ByxDXrd14Xnko
PHNPPnVjQTImKhCzkIa+tjoJVWGUQsO4eOmT4v3wg8pp68hVtZ0rcgPxSlIKow/Q3YzgWmIRaj30
5VHyjEt1LB553NLGTl8SN4md8KSd9GOL4OJd7Gb/YlS215jdmsr3sRdHR9fkVj4y0ZexxTap6PHM
jPc8yrZiIKerI/SAnwrtkuvPpY0CFpBDRCJVSYY9pdq9maO9eXvxb30tXi1YriIOzcNikeKr6iik
Vm0aF7n60XW97fu4jhvGQVD2aO+bwwGrQQkWNO0K4C2R6MqDURqXxNc+ZGbyoRnzf24PZuPOnJN4
WhEzAA7RisWM9YEx1NCLLmowIL4hfmk000kb9e52mI2RXIVZnBdq7NVCmAsaTCaup1h/ETPwXrdj
rP2IoSxxR5o0Nulu0rm6HktoKF3R+JZ20csedLCt43IxOJMlwtMueznIT5YJJ/mlkYtcv2s9qfEc
k5fFh0jIQnwqRX8cSjcsMjk462pT/9tnvCCPCVWuT0GZpeJzUuRR9IEZk3DW1No0sCtJC0c3n6wS
S9fU8vg/peZLJz/DUa6zy1aP9nT/N+aS/gldDfoodBqWzelQ8pViCiULaYefwfhDav+HfB0QGQww
WibgIpeteMuTR72WW+siNXLf2G2Wmj+jBmmk299royFkcv3Sh55pIDCcFxvJY27EQeNRp576w+Qq
5/TUHo3T6IpQCpP9VpDM91/cxu/jLYWcwc0q9PWJ1+NROkOcEY93tBP+Tm/7oqEbmPGr0WmLCkcA
jLkBVmNBmrR+omqlV8cutM171dEepnP1EOfwCzTDtUY7e20xrtuD0G6cU1fDnafj3d0lZeQ4SK1b
lzyu7UyNkZrS0fpvbdX03NufcuMU4fRAOHqWuOVVtBirjNWgosa8vbqe7xi+VAEEY3GvuLKx8OHU
kg0jkUEtfdnN7Mi7raZOTJJPD9qZ7zaV9fWvB3IVYnGEwFWSyxx0+kVTM6hXqVnZujfR9iq8nRNx
I5UhErkFZxXMjGVTQDZyOZ1CwYBlOYET7w6KVv4sQy13qBjFtq4W324PbWM56EhsA06fMyciXy+H
vPC7Nqvb+f79R6hfeiE7kA44krKDc5537WKXUcwGo4CECaIcS0h1HmSRWpHjkDJ1ijvm8Ye6H79K
8figicLHKG6PUkDBudBfbo9va3WAiaeAQtmNJsjiiolTRUmKmNdf1ejdvW9qWI2LnfDxdpSNfvJs
Yo6OFg18Lpvle8wsU0FuQm7/ma0nO7WDHeWDgaV2eAx2aqQb7Q9iUYOa1ckMSieLHSxGSVCi/02m
0VBkdkIzjTGD6EvVcyzUS+9Dq8D6V8hUW4z7+ND1WfAoQqUQzqqJHKYTB4L8ZVRyVTph3jLsFfQ3
dj1qVxTYqbHONl2LMllBY9hsu0i/xGle2pFuHXpkXmxFCU+3J307EBkQ+i48Ppdpa4YVMGeCr19K
GcBA9N2T36J0p1i8sT1m15T/xFikpzX65pb1/zj7kuXIcSDZL6IZ9+VKMldJTK0lqS40VUkN7gu4
8+vHoffGOhPkJEzd1n3pgyIBBgKBCA93lqGEUdQ/yvmepHZ+zExjeh9ISAWfdsVZUaxFIs5qLpA1
5RJVEI7LtEMR+VTOnZs39U5Kp+3PN+3cBHe79nZd1SpRjZPRjYHZ1jE0gtonuTQnwXOa/VbuwKNy
CXAJQ5UpQHhcBhYwyoSVA6wVqEpzjKWPpf6SlbnmmZEst+6kJM17W2rVnRU56ev1NS4+GlNKQcmb
8SYhZdG4bZxGMtt5R+xgzqq9lGGMDsMwCcoh8iwipl/4IEzBzxHSAIcARIALL5Fp9mpeAp8IMVhT
2WoRlBx3EHzvwblm1xIRfL3l2WfcYGhiYSYYmC9QLF7uagHgfh/ZlR1Ufnagt9m94rJBM901GFwm
9wE5FnzHlc1EMxxKXODHZth7tgNn+cIQmpNCISgVyP3HND8UCuC58dG2f0y1hpUxKCvq68DvAQF1
aUeGXJUTN7CjZvkBCuV+HOtuo7382DUwFMdol/FIQ4+J2z+wMTidmQ9mUIQDJANrr2j/AWWH2yWi
GsHiwnNABYOch01DAefMoz7AB2MBZdyYQd49SkqxG7ru0EaRD9Ljm0wx/awgz3qUC67ZZfYMOmV4
I/jqwJOHBgx3n/dqKQ1NSU1MgVUH+SMjvgFMertvNxhF7PbqXtQbXHPJC4tcchQVktwYNhaaHMJ/
kMs62/Bg+tqOfE63ygZz6luRBuwSG4JFIiiz4ggrtvNPBIKHY6qlqhHEv5Q3+5jumxfUONX7cIsS
5P1023rQZdJdU7C5K4f93Cz/UsjiYQI/t2IEUvpS17mbt4prEhGz6bLvg9WhXPENiwe+iu9q9bTT
0XypjUB/qG67j3jvbJvRxTM18RwoPYNcZW/3rgqCsa0IaMnc/yJoM9N49gPZiamoBSsyHUotLrLU
CPqkd3XrBrmGB66dcGz23UQEwzyL244zxp3FGADr1pExMkQTAPCyf+ZBxLyzhG1wJvibwDCTGpx2
RmAUDWCFtZfbjQ9FjPscgKUhrXch5jDTQvIUKAXRFMScishZvwFD1/aUu3HLXGpLzMgbgXaSPd1T
Uo8CmDW6LWikvOQU3uvQE6VBYBAPzfXuKfuNGul4V3nZnSiWr+84knx0jnBqTO5BZvZZjyJJZIAQ
6sbCQwzU8v71+Kqy+LJc7b8muGt/kAy9oW1sBPadvVM3yg1yQKXaxLtxn8J5QQoCMQ7iF0f1JtuF
3nAzvmdQab/+K9bXyepjqPiA65jbclWSAVEo2Y/QHjTrIZ5EFeelAWQ2aI6hXgqBT1yNl5dV3fS0
aQpHCQZTBrvxK43ffroCXPOAJCKaILUAw+WlAYzSTZGMfk4wVYBAKF9t+XjdwDKWXRpgKzy71vFe
z1I8H5RAKt7DAQXe8K6ZRaymK7fRpRXuUm/kSo4aUNYHzXHytDdrm9lum7udL+3Qf/DJSRTAVm6j
77KlghFyRovIpysgXSuiTC+VgL45p+i92I57+X18UE/pc+ImeIq4omxzWT5HmxSDoygCAMO0nJAv
ymEm1ClBs3ZXY3BV/yDg+Xga971LDulh3IRu9aCUkEXyp/9AGAHtJTQc0dLBDAjKz5yjzBG4FZU8
kgPnadjoG3JkkmDpM/GoR4S54IrToLSNdiPwxUhqeARVETZNGhs5AOp26ur1R6P9xdiq4PCuBO3v
DJAhZYHQXmCze2KqECnSpwCig/QAAiOQKuQ74/fshW5K/Gon6kGsuSmAHSDSxFZiHpPP1VLJLHOw
gA9g3QiPxHAzdRP5OtxU8yTdbUfP8RUBUOybjPkyUAIngxAMSBGAfot6bWO13ZxI+RDUFGNv2+Yf
NnBtvCZbKyj28glTi4/hG5RUe/hP68W+Lophy1IksieQ8wIdhBQKpRHOdRzaapXRhX1AfoW/GWVA
vcND2vgzfYWogFq7/B5jk8Trg8or7kRCh8tnBZJ9iIcxUmwAOfkqAQGVS6wWch/Yobkn8/xa9yCK
B0/OY0tEPL1rtgxM8QNDDvAfHjOXsQ7EjJUuh10X1Cjw0zGrvESugk433jNdCGpYOSMOrj/mSHig
Lc6I0o0FhZAkjHWOtRn6qvM0otS/zKIRcZ0sntiodqJKCLZvIHwZUf3luobCKYw6k9qgyGeHbLUm
DQ+SNBnjjkixKh+SYjKMZ7BO6Ol9A0CiiPxnxYMwAYBKE2o9cB88ty9/ABImh0ClwUDqX3/oXqS4
5Yv1KN8rSF5+9RsVAU85KBgHRjtsO+1FpeyVSHFpn334s0ssLhN5LlTYbzajT/bFNkaD0pu26rbd
da+iwtvy0r+0xuWr4IlvVAdI6oBADjSObokQQyKywKWrEJaV+naEhR5Mo/Zse2UlovxZQhFx4s+/
GZcbJVFJqjhkNrYU/FpMQxLtlWO7E6GYlzVREH8DncoON54TC+CNWrZJmgLUHsRGu7XpizGNOyoB
sp+OHm1ify6eMgbHkUJPF6lEL488rn8QAIEmAIMwAKZcesZUUXNuZEUNLAnhE3N/tfo3hjL6VIrw
lSuH8MISl/A6WT3KRjerwVzVvhxB57ind+n4NEZYYRntxn5/PXNbvtGQ0SIjREWbIaf43FNSozgK
rVYPcuLs5mjyq+yNGrabG+YmFKZwaxuJaU30VxhkegFotgnpTIN0WjCnhtfryqZJbvNEQz/0xw10
FkHOLHHRTG3B2Jo0DSw1TxaJQFH7VL+roIa+vn1LkApnhwtaVVUWSly2GqPYCtLZA88WSEsn4seH
dtMcsmP8ZPkiDdDlrcDCIzjiUbnDHC8vNDGGGI4c8LoOwB7sxQZOHTQyk1iEGV01g+cIUIGwBLTP
pdsrRiGVzlxowVT/jTDzakCnT+sKV7CFK3EKZFD/muF8fsLcqTRU2EKMJ/ijb3rl6IUY4O9QnEj2
7S56EJVeVt3wzCJ3hfdOqbVDhv3rQCisFR+M9LfU8I4On6+vTbQ0zgsVsME0XQVDTTV7o/4mDYKH
17oBEFGywUMbT/HLT9QnEyiMtBx8M9lHZr9RVYCJXt+pf/8+t1MgPDOrVMbfj8JTbJXviUoxkau6
4KwV9EbWne1fS9xW0ShsZaAAsBLzAOJpt42e2vzj+udYC3aMkOh/d4s7rPNYJlZSw4aShPbGMRPo
EKszROUxUgelJs3+Ax3fUlDnW/lEgIsynnMQRjAY7OUnInXSa2Nc49UKTSYbZejIeL2+rJWtY7N6
QOVjxBjaFdyyElCy2pmZKwFwbW6kv+iVBiZfEWhy5TGsXZhhvnKWH4VTYkq2lGEhm3AHJO/NuLcP
ZNeAT8lgBIbOwRHw369sHWOdRCOZNeXwCL+0SMCu3XRGogSJ/ssENN3OROpSK/ctxuYweQ6FG5b/
cu1FmsnOIJt44CvDqxQ+yyDn0Z1oazuH1DRP6thtr3+qlfMErnvAlEBviTybtycl6thXptUGRo/y
YdOmt4CJpn5fasmfPMlFc4+r5lh3FzPWgDPwI3tKVSS12tRdYOJNpIXGp4Y58BC+mFPa/4c4jkYS
WsiMm5yx/F1+LQWayvgVegv/0N6g3GN6Mv6VXNOnIGLxEDQ63xo8Ud7+rYJw+fYFvdj3ywVtJRSa
uTxXaiIyDBj6DXRHeq7UapNC/JLW8daiM/In8gKWEb9pgV+27tPQ2afpvZNndzb5zDKkc6DbJ2Mb
9FLhRwojAXgeMflHyG8bz1WdyF7dq1tC5911T1jxbbDHaMB2OxjlUXlOFwzlqd04IBZZZbWH+Neh
kEZBbrfy9TXUITAHj9YNiAe4DxI6RsP4lNUgC+/69ikPP+3umGmD4MOvhB8080DDgTxBB1idCz+V
DvJ+W4810OcBZpQ91OgehlSESFu18t2qBDsNeNJZbD+LPlaW94UtWWqQ5MauMy1fHxVX7UUt2JX6
2/f4G3Qq8RRmrDuXdmimltRpajWgyEWGgB6yW8b+1O3Isbgx7rIPsDHtq4fiLnr5uUOwaTiwwAPm
BEqyS8NSNFotlaka1OGbDBIvWxBM1zYQU6AgEAJvOJCL3MJmR+vVIq7UIO0cz2mybd4+mFMhsLLm
1gBooQjFVLUUPmTjD9akSVoVleC7bMDwZSvihlvxavgZAO2odaHSxFuQmsGExIKtBo1ReXYGgnpF
QSVv8PtGZGply9hrE94GomC8/LgtYw9f9AVNNdDq5zl8j6SnOH+4/tVXGjo4OEB+o+sPaIPDK+9Y
XT21ktao4I5AQ6f29H/UI/WhgLCpd7nXT/7s3cq32m7wQ1d2G9utn2JfiONbKVpe/AyLuwjVXDbw
4fAzmg09hJhFfhohmpoeon1zGj6jjbC0vnLzYt3sOW2wWjePMJ0HpUvIAHfUMQE9AYxmut0ODZ6d
6ZunLnbJ+xiUT9ONhUL7TiRKvFZrurDO3RkQXAijgWC5rLGk+NlWemyfC59sbBAwTdvukPvVHfHs
m+I/tJPYTgMhh1aMjmSAOd1ZICupZdaODNMjXhyJnuAbi7KatSB2YYOdoTMbfUglK9exueVG3Y3b
Cr109eN/l9f+SmYveUSDcOMchJzTLExxt/GFaS6MOQCAylqMAED9iPozGqNH84G96hI/97LQM5i6
nidvi01auI3gxvs/vuu/m8t911CZqzaqsbmMPw/tUde0b0vI1zZ/rQcFxWcwcqBfON43Nwo5Civ/
LB5cWzuf6mfqAFolWNd3zlu+Lz3Ja0Es3n/owqn+tWz8fJ95zQnFLiVJNXFdkI9po/mt5EmbeWe6
yWN0k27jU/go6j0LTXLhMHI0EEKNWF6/zQPQcrJ+88HaVBtnl23IEwRMNteD41p1BSghpsbIihCL
WN+NSjmYbck2lOydP2h15y/xrgcDsezb+/Ip+g1NiJ/fYBc22Q13dnaUwgLzMCh2wIrYeDUGVjEd
5wvWtXaHna+LiwF45w4lLWBD3WUH6e94K4NYfD/eOF610f8qxYbVPciTiABnBeqiXayNiwtKGc2a
XP///QzRjIIS1Ve6qzb5IXu0ftVP6mt2p9yXgu+4khSAyxW3G9ozeEPyLZPMsNO86kckBVp9sKT5
tSLO5/UtXTUBnAuYEjCEvwB8qYPehJMCE7aWb1Uz8mhFBF9t5caCCgJ7uEG5Dt0uzv0dqRjM3ujV
wJyMm6ywUHL+rMvB1fRyo5uZK4Pv5+eLAhyQFb1hEiIMl65Y2LWlAOuIq2LUviIgVN0KTAPXbTBX
42IW6kaoTbC3CNIPLl4nGJVu5zlUgiqcXDygwBfiKcbTdSNrX+fcCLcQRy/rueglJQCcw1fS1Nfj
7XULKyfqYhlc6I1JUpHQhoVhBBpOedQ6qAAmf7JCpCmytl+MxB6gc3RbF2zeoAuWQb0AQ7KSfM6R
UUOqs3npHEhPXl+RyBC3Io1iskMrYAh6N26Y/x3iwp100UDTmlN/c4Yz2Q1tQaOYzHEodZKtBOCU
3+XlH2V6HDVyUPXf0EP1dCqoJ645Aoix4MxoAoDbnXMEqFl1ZJwB4SCO/mFQ47WIZNF7dO3WAA/R
v0a4nVOjpEe1bFCCAsQvf0cfIjO/bckdH6TfElTKcVK35VY6SL13/YutJdHnhvk7OSMm+pcqVgca
K698RMmcbDD2eBj84ROy077+eN2gYDf5UdVMV6GmoE/wxfyoYjjMmETYp1UntNFXx3MOFSSe2a6R
DCVhrH9Q3fxqyswd29grJUuwcWtWLJT5IFFiAq7LD9VDnh66oKmKymKlbAaQPdeT4Y+dYDJ13Qoa
JjAFTQ/+4RjiTDdWrKCa2DyP1m8TfeSkf7/+RVZtoPyFnIWN9PIvxrIbjB5S54immeyWlLg5RrBS
8IlcN7Pq4sB54BpC8Qi1Ze4uMmOnNLO6UUBO/dVDj+eX8re6L/zkVN04812Nl4W6Zfht0bNtZX0X
9VLObgcpxwwTkEpQV/cRzbYGUDWdIlICW7XCZOTZiCAaG1zdtzSasJg11H2b7BUp9RaslS4GjgSb
uHJ6GJkypj2QXy6RVhaY7aomJCib04dmbLxB0X/u14y+DIOvIDhl3MqX9/egIH5TUC4EVL+NCyhb
ZjelKiLQW0vqGIEZNCHBL4r+AneDK2PVdgXA40FyK53CYwHySf0TtMXHacvSyNjP7vKbcn/dA1c/
Ed7uqPBgOmiBWSR93OfFYMhBYf3NUIVLaqSS+s9PLI4S2rgs2zIU/qmM5tlgdxKMpHN/dEIK7WXt
ro9FTdw1RwAMDWUIEPFgCoLbQLBeN7M8j3JQT3ea9psIuX5WjiubVQOwD1UepujLHZu4bWLQamgy
ijz2Tv7l3Cg3+r1dbLtteZBvq7sQXGn3oiLHclmXRtVL75uqfNTBLIDd028K+d02Z8EBWvoAM4Ag
x7SjUWnm3DtUMKQeZjIomEFgW4+5pzV/JvPnXWhYYZRF6NGgxckHA1UmcSuhkhIwfSlfbyzHq+vK
2aS2FG9+6tTMFMQiUY9CbOWjd620rTbqsxyoKYRc04cWUg2mKHav7hqgvngLyZio4IOCouYEIr7w
hUy/terXsboJk+fr61gB/WMhKEwCAoEsdZHUp4WWqV01ISQc4n2j3aTH8cY+9J6JPkz9Xt8rLxgr
z16cz8q/bnl9cf8a5vI7rZ0AujNh2IZ66Fw8JOPvqBRdD8tcH6sDgRzEPEFPu+ClDeM5a1EVwGdq
Hpv+dzxTl+rHXETttnZ+cI2jMQjwA1S42VrPCgHUVCfawL8Duyq24F7yjVmUXq2tBOM1bMIRgQEF
80sTUmzC5UpzDozhrfbiDtVd5TUHU/LPvwpe3uihgtwbWRxb6dlKuqqYtMw2pgAsu5vU0Dx5hrVW
ErzB1j7+uRluNRhZbZMyVaZAiQqX9pWbzNO+a0xB2Fm58DCQxPQXWOgBjIgLbE6mxB0ttP5bzJKN
x4KU3E43+c7yMIXgG1/Zgx76w170tVYQgpeGubykbdveISkMF7f2BHbpeW9tprd+Q7zqGG9Fjc2V
ehvaaXjGwMktDPDwz38jT6g0msYAhYDJS+5bAOyyb4hd7Q++2bvtTlQ/ZRH7shhwaZGL6DbIasu0
0Ae8nAoj8cbcxrRlAlw1eKzLZn5sujYzXBCLg0g7mdsxhyh91aWb6+66PHhMFxhYbYys41jwHBuQ
mzRSm9RNgLHMzsVz7sEs6Ot1G8uTx2xgagXs/qhN8WPPJC7HMs+TJsgnZW8x0jM77u5CVb8dM0sE
kxQZ4/xmjIuyaMAUEhAKmV7j0KbETcuHXHm5vqjlAcSiGIwBEH7WV+bSDMMpGqJTZkeN69jT9c75
1fY95qXjUqlFrdKVVWFeFaKqyGjQZOapEuzErmUbA1HBNMp0o0I+5EFP5/xJLvTfRm2kgnHmVXMq
CMkZaaIMfdXLIKaMoEfSta4Omia863rlEaptG4De/taSI6rkL6siaPjh+YGnAVo1uEovbcW6WUxh
2g1B3PwxgILEoP+JyvsazC2F42pSuPvph9MhP8WmIECmhZE5bm2q0YKvKy8BnnfIWLkR0nk3LGMn
9zt9yp5+bozJWn6jNKxF2lbbA+SNnbQP5gTs+G3yK3b0uyYxBaWe5ffCGcYIBJrNOF+LHMTMRoNO
ctQHcjzc5baJQohsYfwInuuFJahzrq9qLce+sMelHqE+U8XJSR90R/IBbtTjEIA4wXU24MsJn7JH
+ijvRSDu9TUy2kTMx4JxmPOTUMm7fMrsLlCgEKLl1YbGmq+rn6pkRYL1LYMithP0DA7GuLCrfBos
dzlG+TW1D5yqdFUMqGIo4PoOLqMH9HABSVJALA9yN376HHF8GgDjwLVqmAMgAq2lfapt1Rb+1LR0
FOQka+sBghW6P5D6QjbHtvYsJzGasZ8zh/aBWVQHS552pSRyiZUFoX5gAjYOAB7Ww91mpFJm0kXA
9oDYtfNHSZ19Rqvl0rIW4bpWUgMEXYzX2mDsQizkI0aaDIpZN2GD3ljvtweUGaHQim6OdkTT8UEX
fKqVFAjm2HwRKOqgfsO/VOJCHkcU5xr0r3vfiN3xUD1JxLV9/VRAUNjemq/VC/FFczYrFc5Lu1zq
FdpGlVaFiav5VB30jfKKnsf4oBw1r/VQIdwTwTW90sm+NMhdncPYzDkUPZpgbh03GrtAa37VlLpF
3G87XGlSrbvJVHuzTtGISZ5QNnelyXKJHR7BFnSXaMTPbOkIxKfoG7Db9DJZuvxpXFYtNbVZyKWF
T96A7ovuK1vycvoRq7ana9IGTB83ePa7Olj2bLN6uH5Y/w8PAJsAC+N4tHJXBjRXaNLOahMUb2rk
tb07oMGfPDmbiYJKHuhCfWvuMTmju6UgsK+8LrFwhrTDycXZ4qOekZBcwiR9EzRm+gpOnG2j5KeW
GnvH2Vlm7NOW3ObWvCXSL91JvanV/J7Mxw4cMuHgQEHky6q7zfX9WJ71y9/EhZNeb/oxVHAgOjNC
WVKRc78pp841I2E1Zxm5Lk1xOz8Sp6UYbWgC6rxE06dT/bm+lPVPy+awgO4Hbzk/k+E0Et71YBkJ
lMwLrW8CILLR+30vu9Vrjfnu4nEevbFjBPqizEdonPNqEimRWZERG0nd8GHaKLega76xHtGg3tU9
aMRAhwDitFrgVN+56eI0nS2afeCz+6Ae5KnvhokF0Ll0Fc3XnuhtvtdkN9Tcmbig8us38ya5qY5R
MPktRlIlv/vxJcs+7b87z3mRnXXxUChY/KDsbeUzikWlC+Yb11bJ+Y5p0lBqyqEJWki9adLkmvlj
Fbbbsj+a6sd1P1o5EngdYyIT7Q7cfwtYeIIZQauCG2XaV5+8F2D8ihMR1EhkhNsxrVYkPVdhJMQ4
Mn0Z28f/kJcAEHm2Dm7PSigIR3mI8+bIFP2UGKp9lVsIGdLZL+U+zYUZLn+cwcdTTTXMGHUFWk9n
M2apH2YgRu9+3HLHggD0xCQZ8PqLdleTd9ZMiI4Fzfd69VEBO99Kj9c//tpNfWGEWw4piN5VCowk
tP1HsWLfGVQvArCOQs4tr3/PtePmzohzBWC2Km9Be3ZUMXdx/WesusfZUrkULK8zaqcsVjY9EmQw
vrbFU1KJCtErERn3DaBVgLijwMWX0fROpfmYwEpmZJsyct5UyGALVrLmHtA8wLMapBZgW+YAktQx
aQMShSaYigxS0rn8HOeDDPnZ+RgJpQjWtu38Ia9eBkOqIOPBWAKCYRQ+xbr92fblDYolonHDVS85
N8SlV6mEfI5YKQKeJym+VboRm7u139vMr4pNlLt0l33p/+l7Af+IEXmAa5HBXC6vlgfT7C0szyls
5/cwWpQcy7Qeld3PvQ9TFhg0hEo2xmO41VUJsfshhh0F2Ja6/W13ll/+nDIS/n1uhbsx00jvaqfH
HppKo/szGGJ3Icms7fW1rNwcwFMj02M1CRAmcLWdssL8D+2LJkjr0gvndKNNJjRL20dMczjaz5sU
WNOZNc4BE11LtVaCNTl8baJ/HOXZnkR8Huwr8wEX9A9QzWOliEUGS3KFNK1J4HsUtaoKIJfsb6Ed
1Kjza2BDo/CXKqrgrp2rc5NcULSMEJroJqp+YRG5SEmbvHcd0eNs1QijcgFUDBAAvlDVYGCTmqVN
A7MktzoZiUsZp+KUl6bAv9nPXezgmSVuOZWUa30jOTRINPk9reZnePu9Zlb3MWYB5VF6ktt8EsTB
1dUh/3RswPyXuG2rVMK5NkIaSNJLZQPCa37I/a/rvr5qA1UVtCuwOoVnBqEJCIegSkgDPVfyLeTg
FM8qFHkLNqBWUIZYNYVOH+rMKEMsWn7UKguAMfGxal29g4z4UxKa/kTt/5CLAUXD1KKYjhOPdm9q
BzHCMinEOPM/Vlxi8BAsbjNaNYLPsxomzgxxLkG0AYzHFIbisXnI0hyMfkb3rintH6NQ7rNxFmE7
1zYQzLKgxwHDFmhzuVheqSn+p63TIIScaaRRT6tvskE4XLZqxgHcxUA5Fnc9F/4GpucBhCcNsrdx
S/bJmxT6CUa8IMg+/sLTf9hEm7IRDpetmYVBiEUzACZajtxNpUh1PpYdznJS0g0pjPt0GD67bBYp
KqylMBiKx3PPAhYF07yXhnKpiaWmw/rm1CwBz+/qfN5KEtGJYM52eeUzjRSQe7PME4SavCsmCgDy
NbhgQS4re6x7Fht+6vUUugqDr22mfaQI3nZL7gbOJOeUihGZ2YAE+5ShHV085R4oO7faBqyM259r
2gOBhwNmgO4bIEP+ys/NWVNjULmeKpBDSSjCzb2AaG7hElgM+FSBhkPZF9x2nCcWydCGtZ1Zp4aY
LnUkb5hBszO9/DAEMitAkAGVgo+1UO2DgVSnElQoxozcdfn4K2ziX3nRCW6Q1cWcmeHcLpJnOxuk
0T6peezmdHb7Aqrnwqt+1QOgLoPEWUPBCJXSS/cmvW5WlBFDRwd6mH7/P5bRflNDIFfkAWtL+q6L
orGOIbEFR7Ou0DjRY+uUo869AXFG8uAokGEls2kLcrJlzwFfCQPXgFiwxjCgi5fLoga6bW2hmScI
sqJY0yZqBtHjAmAjKDs75HNM0vzVkov4GIKxePTTyojfw7pD7cZpQHzg90qa53dyZ2s3mjSHDa4F
SS5//pHxPEK+zWaO0GjiPjIoC+OBTINxGuPhxUy0B0NH+SgTIaMXIYzF+TMz3CmvQWapVulsnKzC
8S0t+0Cc+XH2wWyAC4lhgZj6BpfRz52B5oSUGqdesm+N2cjcrGzvzUIVoa9XFnPxZbk9s0bokue9
ZZ5iOpCDPZTtpo8m+eH6KV9W2+BAeJ6A2wZNdEx9cufCtCono9JknjTVm0D2zaZq0i/6PmMUBPW9
fkc8Bhz+cR78bRaYQYy5okXCU54WydjSvO7NU66BFld/KNtsU8ii2tCSHYiZAY0cOMHAT4ARx8vj
oaeTVbYTNaH8BQRnNEVfcvP1harxbVjLuzihhtvk0Vc82CLdB+ZrF5kxFB/QJDOAfgJb7mLOXteg
+kDAinoazXorfwutO3uAbW7CEmLgagcETP58/VuueAzI3pAHgXCbJSksLp0VMK0kiYhVjNZJzu6p
9RxqmSBVFRnggg2SLzTb5wnk+pG2pT2wF4NIMGDZxmL7Bh0YiLWB8nDxyhz0MazMsLFO9cbeaX6y
lTEE4EMue1vd6cH0eH3LVr/SmTUuu5ooIZnewFocO56pSC4QXxutnd3Y+AgBzzbI53WDS0gN1gck
FxBXON3YMa6KE1ITHJID1G66o34cdgi9cdB748bwog0IJpK7aIdS2XWjLFTwvnhukzvjRlTHg0Ur
65QqIEKQ49BPM2iBzOWveZZ3QFELgsrKBYh5e9TCkLCiwPjdvjlzxFYtTT1RavM0acdoyvY06Txk
fIKHBvM2flVQkgTNIV7uaNozbz2zkveMJ4uCmN+M3siEWUB0okjj5joVuL3IEHeu6tAaykhKzVMT
zTeSMTwpPcULLdzHRATDWDthDkBlYGFnh4A/wpomySmqfOYpwThlUj+q3T/XXWEtD0JU+tcCd4b7
pBzteIbKQHLIH+MbNhPLiI7yT12YBy3bdPD1c1vcFRZFzQQEBmwN3rzN0FN5ywsf6f7v8JPcjl70
qHnxAAVo1PhEYwKr34ypBzEiQTxnuGtalwZCrDFEKpBO3jDNbkRHN0paT5ZTwela+WY2XoQIvChI
IHZxWUeZ6MXYgCj4RGP5ZErRFnQ4P8/4waKBzAm8iBiS4ldTp3JrGz00nyrUD1tzgC6MvG1/XsVG
boNheJTDIPm8bKtqWpLPjSQbp1Q274pcfxpaEYveSmhA5ANQRcXNaIEH4vLQ2nMv1xm4MU9OEtY7
Rm9wgjRtCMhKIh8Ers6CNxcgLiQbOB9IadsO84R00HB7H+3EnbSRT4D+uOq+uBPOJouscSvLRr0P
7R7WkkP1XG37PTtW1pGgWVkIqwLfGO1ra+Ni0gwV4cpRYK3ZmBvgccb74jA/d7vMZzwCtUc2pj9s
gbXeakfVhar7Ntr3G2OD//CDiC/q2q4dAqRX+vdTBP0P7qgnBlTcLKsxTrksb9V68qR+EsDv1lID
fE8QugMM/S1Kx/mODpYdCOCyNWO0foSUlrTptkMEFm51Lw3CTvRKcoDsDTVA8LriOuPf2Vqtt31R
4ziUqJY8zAibkTtktv6Cuyg8AcSWZG5OUqVylTozo8119123DlQX4/HFNACXmhhDrKVEwY6aWopD
Pzkl+oC2n0jmVyUBZDNVlSuXtmDgZfU7Qg4NhQvM1Sxe/UaumR0AL8apsLXfadu8OEnzdH1hayEA
szTYT5SaoC7EHZReH0IjMWEiCqPWy/tJ8TWlMzylTUUA5lVTePXj+yETgbVLjzExv5qmJh5raUXc
qZ0+s6Q4du0gKC+tmrFQGMQ/4NP4dtyzTCSTcmWY1AhHP7X3rVr7BPJdkIIUmFm50xAz/zXDxTOg
BijmTmLjNOigx0Rrwqiob1ZvRvj48y/EqsSo4qIivUDxWkVI47QlCJzg9Q9721XBjy33qnvdzNp6
UPXGS9rQ2SuN8/B5TAsjGkP9ZBcQVweHpYuv9ZGA1di1FDPyr1tb8+xza9zuFaMiDWyQ6CTXra+a
jg/dmf11E6sRCu0xkJ2huomxOy4VUIfacJIBNhiBr+I3UAmId7rr7EpfehelOIvuFatEnBnj6t5y
k0OtsIExxT6O43jb5fJBCskmIqMrS2hoKfXXbP0XlSrQD6AHiLcZqEe5j9bXmdOWuapDelm/y0fn
UaM2zlYoqup/p7r8DcdGRfCOBTnZguWaGklvzS3VT+02/wW6P8wdQPpo7LfxlxVY3ujpf8u/5YHd
r8lXKgPl5tb7+k8OjcH8z/Xvuna+TUiXyEx0DbGEe7M5lZ1p2mibJ3vUfVqQJ7w7Hm3i/HPdzJqH
QvoalTw0c8GTxXnoVMKhGi2xTtJs7KMyvk+6UgD8WDtyyPEgxYWpFZT5uWt66GY5L3DAkBZv29Jw
lQKyfEA76e0oOG5re4YlQOsX7U4MMLHFnsXEKpn0YSBIUMCOl2PWIAfBEm12YdyIQLZr24YLGMoM
OgpyC4+04hHTKxJSys6G+kkTKbWbgTN2c/3jrHUtoIeLPh0QGLDC64V2I55lhtkicyWyfqx1KKBk
TZf7eapEj4Pc2D70BAw/muZqOzcGcr58CP0+nMOdWcoQR5mV7qdEMWh2ITcAawajx12gGBqwuNB5
zhCngYvLEgh9zvbu+rJXNheDu/BGtJ5QJuQf2ZYxWBbiJvINW/1qHeVr0PMft/qxDJwtAxhspAVL
abVsGMM+1vVTZZEvs1aftRJdoEJ6/w9LsYBcgGIySyHZ2TjzyMbo7IHOmX4Ctc7jAM6CwhY9Alac
Hkpc0DKDUBvakTyAHd2eEcpRiX5C6e+l1ZJ7dZIz8CLngg+/DP3f/JYIwEjVDGze5VIytApJD1Hf
E1HLz5zqllekBia7IZRoSOq7YUX71AGgT5Peru/hMn6A4QZfC3I7ChM8YBtwtoe2IiG6mDWw1/Gt
XN+MYXI7xJjo00TVbxaILqM//joQIEh/WTGEb+q2joSrTMrVU1E/mCaCvBFM8n1SvGKiQ5CGrJqC
8CTSN2T5i4oceKzruTRj7aSFKWB3g6tmfyLwTXd/irgQZAjL44RlndniKnGh6sxDo8GW3s6fIzW3
YzQ/X/9EayZwWQFPwNRjF4ppWR2CNTvWtJMz/SP/D2lXthu3rmy/SIDm4VVSD267u+0kdhy/CLGT
SNRIzaK+/i763Ht2NyU0kX0RYOchwK4mWSoWq1atRd4BYAhvG1iJhJiJR7QBIwfUuiEPeu0ErVfg
8+IWmrB7sLbWvj7qP0jg7fSQnLtnWclgbUHIpyB0Dj9AdVvMOCJngourxnke6E6bQHPTZGklWdTy
ywUGCH1OdOSwLiiGXa+JJm1Rz21tnp20unM9dupouosSGfByZS2YVAMeFtPkmHURU14Sz0bs6cw4
10oeTuUvr325fTjrBgDw+SwfLtoOvVW6BDq7xrmoMCsMKtHfrhNJnHhlr7CIf2wI519XObiuqt44
Y04otOs3jYBW2solVtxlBIAV0EmAFoirUwmhZoJ08DCw1jinmC7RR9dXAZWCOmXQJQRcjRReICOy
WIluVyaFGwK0ZGgaGtg8Vx+gUEdyqInO7iuJMS3ZWDLAxeo24kvFBBKewwuQfRXFXRc7iKW9dowA
Kk7IMbZl/Mtr/oCaCVgyuKbS4m4t1cI2icn0c54n+kMCiZGPRhuH7W2vW6kq84hjYhYIKpFLSgGr
SdTcGwf9PGghxZQw1xx3+ZAwly6U1ZpWNg6wTawJ+QgmFkVYud3SLsP0IJ4g5i+iQk/JtgJDxvy9
8pZDbmVxXolPkgSxMTqldQT9Erw/vK/NnbGf9kXQb9UtBISOsRT2v7IkNOzQxAfsBWFBJADBuHGd
D647n6dpTu7zfiahlhvawwi6+L+PdMh/kM1hdAaQ6s+jvLjCe6q1GqvYdG6SeVDC0sm0HSqyiuv3
dpv9fbscrTwYg3AK5voW7eVeZW7Wq3Q611O8gcTxdu6boHQqiQOu3OFAFmACkrflMVTN//1iUeAi
6oGczvQzSNgCjb1AFNiv6VlNf3Sm5Am1clRXpnjcujAVkUljFtgtzrnxSLqdke+T8dvtz2l1NZyJ
mY/d817htQnIXLcZxU14VqrRgMZ8ExtlMFON/prsDgJMScy0HgNncUT+tsQE4WkV5X8+EglyWNHp
+dOR4RGgnbME/LPOAQB/P2/jjVe3khR2sY2CJeFWjxMyILzDUgInrA11X8TtpqgkWLNFRId/A16A
8i264hgiEK6qQsVoNuWc+lk57vrK/QqZyE1l0hEy0VSydysrurIlrAhTAW6XZwR7N+SPUaY9t9b0
EJFmc9s5FhFdWJJQJZh4+7yvIvUMScj6aBC3309Aqv7txtlwP8DK0Qfi2BDREeokaYounrSzlup3
KsUYGIuBK/rp6DKXW6wHlhDLQdiNfi3cXci8EjuxqOv0sNS7d4zqGzM3JdFhcTLcBI4fwgCo4gD9
ev09FVo6jgWwC+cZErxHD+8/4s9pXd/HujK83z6elbQFIyBYCzTTkN996uRdhIdkMNIxzVvtnOYG
CrW97jsVQEIxiY+2kb84TvKaN6ZsNmR1hUj38SoDHgwP3OsVsgrC8c3YaGfqUYqcbIT0q2t0gRUl
Ei9fKqJiM3lHBM8/rvQhFgC9HrjhyYD/gQ2hBkmeHmuFrww56OaajE7Kti+rigTEtep5O9TgIwxc
UpfJY+lWTnlgTq2zjZ71VvUrwbhCt8sUs/+KyebM2DpuMc0Hu+3TBzxAC/XeHUoglbtUG+c9ieLK
G/0m7sp+w+rSsoPbR7d4VTuIfcgrIMIM7MICS+ckRCMzpDjOWWNs0sHbGrGxB2z0YKndrqLJPtde
G1nRbxmhro0KN5fqRl6M2RoN9dSfpTf7Zur6Wb+33D+3F7f4zPjieFUC87oAE4s1TBsRnGL4Sjuj
KmjeOVGR39VlLCPgWeIRAXpCeRj9KlzD6CIJQbC2x9JsCjae0e4HW2O0o9v4SQXP4fdoP0PSfX4u
Jz8PZIWXJaxGsCt84mnieDNT5vGcVv78Ojw0v0zQ15NdcjL7HZ8Nl0PYlvAGwSbf8otPnapqV9VE
HfEOrl4YFvsH/PHfMWiRvicvrl+enJfhuXsGy9W322e5BO0Jlnk4uLCcRRNjfWyM5/FQnYaztZ/9
aW8UvtZvCRiIuCpxmRzc0yB7Tiy8lX/8KOpyPgPkWmKwpg0KkV2CYO2kzx5KJaXxFhVvGZPxFq7a
QaRGKgc1TySq1ws0zLp2QNulncsSZBpJBF7g6GHkDFhmJLnp1kIniHhQ1ceajAXF32jRutccBGy3
jv1+OtT2F0gJ+5IT44mGUM/yLq3wBV+cmIupi6mLYIVjESDw/pvDbpwdeLbfZPDjxd7hS7egg8If
zpzSRXBLfUId2qM1ch6LRhtMlMD91ewHGzFLrBRdvbm9tLWoyUu3fJ7U4fnC9cpYnPdNlJbqOR16
DEmXzpG1gOuxwdvXRfNE3Pgn4CbVocvjL7ctry30s9+KBjnoTh0hc0gJSzJiWOwcFdWHabJjqub7
CKWEgOiykfi18HlhSwyfGYAJXtR7DHeDe8+M8jfu4r91RJwbytOYOMJ7HZSd4nJo3vfeqLGzOp/V
5NfcvtiyEb4lHhY20DREiRpPWy7/cH1YKh1YlqQqbNDHnk+R2r8a9cMYWz/ycgyIObu2ecoVWalj
7aQuzQrxKjeAemzAxXaeoyJ9ZzYBBH/MlM3kFSXyvbp6uu0ZK6EZ68TIDKC/IDFYiEoys6qqemTs
zDVNyscJLQWfi2yQHTSstXB8pS20TLJz/juWVRLXPOXStLDFGW3rIZqwxdVMgih9tipJhrlmADI6
6BTic1vizVobokqtUzD08LL8iwbd9lcLRIHfJVu4PDOu+auid+cBVLyYEadmlxQsmsaz+mS0m/yx
3yXh4PhTED+qj/Mh/zLt0k18tr5J7PIM4SpSYklQ0UJjg8cUzNFcu2haqEggzHo8D1tj253TsFX2
HIrOL7VkCnoqiV+Lx7Zgj+/DRWQ26nIyETOxTpeAU05Tzklcbg3FTaExWHmhpfeOxCRfwvUS8ajC
+CLqPXjlg7/s2mRuFSV4yhJ8Dvrke9OLkySBavy8vZErRv7TrAaKB1UysaRUQ5RsaCZ7OpvFC2ar
FKvyU13iJMu9Q5ziDfH/tSE8O0qtbmYtj6ZzOp9IGW+a/rfFMBM3RQGRUfEu/RG20N1FVYQ3CsVO
pFlaZklirGc2vINq5CHp7G9kJs+q2uz+xdZB4xeHBPDoghkqIVnWzGXJzl5bGQ9t3sz3s9Owr4kT
y0yt3J68yAPKNXTxeNvw2hWG2UyVaIhxr+i99cWt3eSBebmyG9Wa3CVkKjeWE/0eLb3cKaXdvdxe
6EooAVAQJVu0vcCmI8piaLQyGVPMCRizNFCh7tDZ+d1tE6tueGFCCIdUBaeoqlgToKvWPo6NLXXU
IPL+vioC77gwI+yjPuVFicHF6Qx9y++MtVslHyUVq5W3zbUNIVJkblO1Sord4ugeM6gOcRZWu0+9
phCwShUQqa0M5LN+Quh7IRpCpsoUts/M6BgxT5/O3Ty9Wml3mJJCknesJQXINsCThwYoGAfF3EYd
oxapuDudJ1XfRHYC8avkmOb0tTanj6j0msCZzNceksK2l/6rTeWAUVxomo72wfUH0GWGq3gR/KPd
qH+A0waRVudH3yyIJek+OILRIv1NzrIWwrK6j3I74Dz/NSvsaxx3ttfl8JcxcHfdXf87gd7vCJDs
9Fte3V8Lk8CMABaAJS7pRJVKm5u+gDE6G0VYk1TxvdbN9oVeYkwnjuyDV9Hm699/eKBF53cp5L7Q
rbveWBYpUdtU6nSOqBegd7ZHoA6VUsaksRaWoUpuwH34boqVpyZrMt2ZcQUQZ3J+U91W24PpFaTY
GoOS5ht1snIZm+liP/HU4BVdPDZR08O77XppXoGoWZeYzu9N4vnMpn+U3DnW0/htTPs3gLAlYXJR
0/u0B3JD9FPRI7aFJ86szMzoGUajjTxOfVaCUEGz2zttzg1M+LI7vXLhqLP+t6j/T7PgreSQTwjk
CCdoou09o/DVnPQYT23NKb4MXQZClMpOJc/TRZDmljjel5dslqIRjd7PBlUGLLAZ00NqdtEm8rxy
70DyRXIfrO4lYKXA/fIhL7F8ONkQmp3MBvQATR4Ucx8w997q9aCcFL9k+PSNt9vfwaqzXBgUAoxL
xs6CxFBz8ljx0gDYeuyK4oFlTu7bVT6ECpUxHy0+Cb6bDrqh0PUFsbZYJCkzNXNQVGhOLeBvtdt+
KKqz9zDT5g+dK3kMrJ4c4jZohPkAsFgooV4GRiCNNqc4BpzPIV6qBkOvKEDDAwjSBv9iL3HLIqSA
o9MSxXPySpvA6lCCeiNluk8m+yFKYyAh58fZtJ5oJINsrZ0dV+sDqxJPUkTyAz1lQJ80cYNCFrTz
IELJmG8StumGcyuFHK155qUxwVFsYxpU6pHmlE1xqOrE9B11eO+i4c/UNK9pP73EtWzccX2BYHxD
5xIT/WKQVrXYy7LOqU9dFWkb12tD0O9OPkugo90Z/bfIUiSkkYuEAs7JK1Hoi2FgadFb1Du7dMbR
Aolx7TwXRrxjJft7plhuA01fuAgwAeKdrhWKHqczbDSUEp/MEAFJUkkfYn0d/9gQLnCweRVDMZj1
KRtSbYuRbbrVCqeV5EarVjBXj7oWeL3QGLi+aZIhr9LMgRUaZWGWAnQsw4yvfcB4Yf/XghDkW1bE
cT/q/DwS9zhxNlGD2vWhQ9CXhN6VuAQuB+RYfOAavK3cGS9eupZJSzcuvPoUudTYGL3ymCjKYcwr
K7SizpLcKStbx+W1NDSTEecdkQVBIy2zgZ7BAelp826zxnoEp91fpx/oUmJsHcpNeD6hHMKrCRdr
SgjLIzCv1icnTUAmUiXm/cCVvVw97raNk2uyq3Lli+UDctg+YIGRfwhP3qRO49Sek/pkFRRs+F6m
f3NJRia/K4gZ5jWbiD/OXSzJ5pZJOqIfBIcBwgUXB5etvV6o0fWtq+SkONnZHMRE25aUbag7Htu2
3fdKDuab+Ug1b4M7dXs76i/9xgWMG9kd8hAk6CLNuj55SlG6c30yqFeeJsX5reRmtVe9aN8Xlf7X
XgprACDwXARZgiGE4VZv2JyRsT4BHeDsCEG/qPeIfRpoa27igmib26tb+insAfXJb2vOjiQUY7Ky
UFni1vVpYq1vJU+ODDCyZoA3hBFx0XoDyuf65FKQO2lD5NETi4HKA7c6kXVlljEEc7bAf/MohUkJ
kZMCHA62GaUWPRlqFmjzF7vR/HJUg9sbteyxIaZfmhGCYRfpLeeQoCBIbe7cKgDIawPR1zctiINY
873Qe5ApCMlWJni9YqTopTcOPY2zG85KH5TmLrFlohPrVtAd5SLygFQL7wkrpqiANwgidt1/y7s0
8+kQPaQN+bi9g2sf0icrEHQOUZsWY8dIogF3clGfUpLslSTZEJYFelyGXSprOK0uiRMQ/a8pYUkz
0wpakqo+aY39QzeUJ1poO5p2f/1EgUv8Y8YQXkbomDctqDv4/Zi+al7+B2xzx0yP/0UEujQjfKN5
MZGMxbQ+mVO5LxwPXHYENNuGkf2sR6pLHF2yd+ITpUz1KRm6EnfKHN03pfJBau049LomuSFXYjp2
DwVUiJdhuBt0CdeRoejVMqE0g34FM75DLykOMfHzkZh0W07dY59ad3YbnTGN+dDNMjGLtah0aVtI
BmbLrKMug20whtwXs31v00KSai6vyuvlCVclyZuYOTlMZNGjZcW+Sr9Y0FnvPokWjfD2t7V6aKh0
YOYIc6WLeSPDiGdIOuDQDGBc905b1RuM5uaHofUSSc1qfV02bmPcyEg+hG+raKs4c9MUKZtTBNR7
Q2EysNsRQLneN6NJ4o3rB/Vfa+In1ha5rY0GEg5Hea+bJ3d6ub1xy2cPTgmJE8CgnINQvG+Txmin
PsUnPKU/W+OrQkHYNz0wzQNl+keV/rhtbXU1GChC1EAJZzE7oLI2Laoee2cSsidM3VhF/nrbxKon
gPIBySfSJF28byuobNa1N+M2VHprx1jqhigP9Xca7bzNbVOrnnBhiq/2IvsshlhXi3ykp0iLky26
nHWYdWmk+G3kgvcyTyd1m0+ptbttdlm9ROkERIQgvgeex0PwuLbbA1CeY06bfqqr1UFb+xoIycGe
Z2/ZXjNDmajoEnAiGBQiVayi9KylHYV8oBpks59tyFMRNHnYFJs5oD70pwLvMYbWvIxWfwktF0zz
M7jY40xXh7pWGnpqN9rWDtItBB+03bDRQ7prZMq9K+6JSXFcmnxi0cbr5doYOLFHJy4pPekq1OOM
OyuTEh7z6HDV/MN68AhD8QQHiOlW4co0aR4VFniuwb2dj7buo/vYGH5OC1U5kCTWIEKSR7rR7qe8
M8xNkSLIqGOrBj3ID4IpM+NtY089wCpNobE/Wk948VHrkUKU4+hyHhwIrKOA0TXFNo/xNnmSeB//
heIKgNX8lN0EBaFYDlWLImoSM6Ynb4wAIUgV2GzK0a/q6QhCJaD4RpAdV/FvSE7+QjVWNqax8tUh
j8ZrhA8kLrldmm6kRWRH1cnJm/fWw3DGYFNzD5mkd6NsH1A0YqFkySsxBT19INvwSkCgFJ/OmFzV
B1DdVCftKwuiHZw+TyAhnvrKBiWbXUb9HGztZpiOx7+G88Bf0CAEFxb8EqhE49oloQA49hi+qE5V
/RKTPEA2HFZ9EuCyk6xybZEAlqEvgjcEshHhXqtjmmDkuq9ONtV22uAFivqWpLIH9KoVaEyhFwJ4
EgpRwnrqjFWlWVanMiV3Fu0w6ZmGRurd3T6yNSfBhLqL8itK9os3kZmrfTeYRYW6CvNH++sAulan
a/2Z6lCAMve3ra0sCqh5lVPbADm6EHOr1FGdrUErT+DmRAHH1Q/56KH0ZZAv/8aQqUMnCbxyGEm/
3j2bubWeexEMAU8WMqfMQ6ttjaB0u0xyy6ytCakLmlYW2JYX2WnusrTpgYU46SA99mdt+GkO/UGf
Zkklb+028zhoGRkwGIEw/n69ppghQfYAGgYFvLZNgjKc3iFaA430ctM8y2Q+ViL8lTGhYKQP3FQE
95uiM9V/auX77QNaeyVfGRC+13EusxrwWjgesHe+53eP2SYJ7ZCTKeKhjOmXQNrN5P9PISLD5ifR
FRJgAH2vd5DGJNJxg1Sf1zP8rt0lW+jxQNsXBt/iUMarsnpkCEqAgYMIgmeO1wa1viLgbVFKCEPS
h+oEkO+heI1ArtSBxm6WhQypOeHQRlCWmcPglqf45xQqfh5WAaacd9pmwiyWjJpyRfEJ1WuEW8OG
ajbqAcI3FmPoxiksyq1ROCLyKxQG/Pitu6eb6q6OfPM1/aI+zMfmaP1IJF8dz6SujxIT1gDWe9Cb
Bn2eGIRdk9l9787FaezLkNPa9fTVhd79UD/fdtTl531lyBFWOVYzZYmpoqDoEmfTFFa2Tcfc2mAk
s9jeNrW2JjyWcIGBzojzaFx7C9PcdGjSqDj15ez6Vssa382r12jqj30+yroPawszwMgGQAu67Ysc
biJN0XuVVZzq9r2YfhB7CmkiK7ktrxeU0oEMslAztHmp8npJek2SxLWxJOgLqngEzt+sqP82K+5j
To0Pu5M8pdfWhHlhriTBmZ/FPlE1G1XRgzTp1LWHLP7mRiAXqyQ35jIycnwJQNCATuJNIUJN0jrt
SdTpxQmNIyhwNBUIgVXZXP+aK2C3gEhDUMdsv7Bvk+VGhl0axSlNrB1YpeEJ5vBYF23iE7xxb/vd
6q5hJhXJDKfJEA+JkKnJgB8oTi5hd3Wb7jprfO2bXpIQr67pwowQ8QdoHtSk0WBmdIoN3mV7kEDg
8m/t78YsY0FbczxU49EJQCrKQRDXjhepvYJhzbY4VbH+BdKx5ZemsR60FAxKqVlBobdMZQGR3x5C
SDIQjsB7glEwLs14bXKool5XOvCUGm4OaTvlqaIv4/A+00Opf9Oq4k1xZao9KyaxNGhA2mi1YHRL
2FKwx9C4ZoyczF28h3r4LrvTNkAmSILtymUNzD+mpkDKgBwHOfb10pIEyqOZW5LPx6Wa+doM0iYl
IMFQhAa/q01fS0N7c9svPxugwo5emRV2tNOtGFNTFUHGM27KHz2oKTEwPQWA6oO5Y5seLSkT8jJF
uF6pkCJYST9DbRUmOXitf/I6f9ibPvmmotGMOzsPbFlrbuXru1ykGPUHq6jrXqfk5IygtiWHnKEw
IX1OrHkKpjbAAIvYiJE0YV3UQs9eMQpyAm1dffTmuMk2VmWr72prVLXvuF0J/UW9KX8VGJXQfLNs
Ddng2BIZCKAoKoEYHUOvE30YwY20IlUJm7L4xA4NyAr+pENAt/XRSYMhQKWi2+Dhoft092/898qw
4EiV2njlHKfxyX6KdvWhCvhYSRsqTyxscKpRQCVvxDXXvbIo7PdkJ9lgQD7684sp9mQDLaBv5nl4
0X140a78kHwqK/Hu0p4n5A6oULcYDcQKW+ZPob5BUnQwA54BdnuNBTzDxYOuQ/dJ/SIxzTdP+Eqv
TAuhFnm8NU4mN71RAz49UGzKh/aUBPWu2Gm7CcEQGKI9nDus9hLbK3fKJ7cxYD18LEn8eNDQy9Jh
TuKT+zaE7sH+Ce7JYvKn+2af/My+DS+R7qebUQvGwr9teuWDurIsrHpK8nT0nDg+VVmnOCHrpqT9
NjZVOfzuqr4l+75qrMHPvCmJnkHqBO1P3Wp1mQT7avQAygjxH9qiC+RFaXSON1ZKcurq2fKjzGQ+
G+enuOofb693zRCmRBw838FqB2TM9RXQVhpq9jTKT1bX/HKN5jiDEC2Y9IhsbxtaOVJk9cjiOA4U
rRdhY52EkYloMFS0qZ9ZX70292s9C0AkJznClSVxFB/qY2DfhriakGSpRmMqrhUXp8mO4mNk5eWm
jvYawITvt5e0agguikaIxckXhPDjamPSGQmWNJVqtgch6k/HbZ9MgxTBbUOfVa4b36IIxNGbritq
lSDCBvmdHhgh6HPus8D0s0P9pfURFTZeAAmL97qGBjHIiBJIfKMoh8c2BO939n2y8cqg+2ieFOlr
WBKiRPE/8KkkkLtCSMyKLA28sbZd39VS+6nPumkPiSUt8QdapN9v74k0FHOHu6iM511nK5aDPTF3
44u1r4IsMJ5c1OJ5KI63sjRw1R5oQVFhwLMYdDLcGy7sDd08mB0G2U/R0W18/gznRzAFue0bAWaB
wr+f6sW9emlRWCGzy8IbHURBEKNsE2huhmSjp6H+yKtD9WPc+2wvrTasOPWVUeEy72y1BKU3jCbJ
LgMWoK7POv03Z3e5MuHLMXOts/QKe+k+z1v1pd1xIna673K/vwOyUsqZ8zkeI35AlwaFezuuSgtz
81iVmgRz6KFgo5100CUGddDdl6DwKiC/FOvh8FJCgSmCitZXPnGlhNadxG159Fn+EoQlkOughiSS
8iZdouk94OlH+0nbWg91oAQfU2D9QVAMZdxh62f5jy3hLJmaMDbannLsgE+YivH3FHUf7WB9vb2m
ldD+SRyA7inKAYvh+inNyVS4unKscufZHslXo4lCPNJNn82dJANbXRIyzf+zJVwjthYZHRpHypGS
GDW+OH/T6vQXddtft9e0agf1Go4T5XOU/EFx8bUzZF2FMSEPiLyTARxzd8i0L7dNrD2/ALf5x4Zw
9/ZdqmrQyIxRRhzC4UHftLvhvg6tXeTnex2yM7Lq73oMu7DIV32xKmtqoU2nwqL6NG60EL3usPme
++hhnvJDGcjKRCuNU0SwC3tCBJuAHWU1XnsntkMfIoF89WMSZHFAjkBqWejY5l/KQ/uo7qU1YZ4Y
Lz4zTkWJHhlnXhL2dphmM3My+Eni4uE1l2gjuolb+L3OnjoVEJ28oo/Acx8TZu8az/kXzz+snOOA
IeSCbqoQcIap8Ro3MpXjaLKtM+KasEp/+mv2GH5DQGUHXRe0wg3x7h2i0tFIgy9P65666aObZZD3
9RO8sCCcoFKB9D6pDeXoPts7PZjv+qc0JM8lH4UtvkFMwDfflXBQ/Nvfxurnd2FWiFyOC5reDoo0
xww0m5AMSsoXKAz/P40It1BUj5GuxFib1R0g0D3RU2w+314H/52iG4IoAuUV+CCCpOAGxMscrcph
Ypis+d4sMWgI/rnhjoL256AVIG6OMGsreTWubR6g4eCvQpua8/5cf+WxreCT6Bi8wmJdELfac+Fp
71E1/zX8DUMJWBTcHPP0i2IcPr64d9tBAX/fvmre0vGn2f2+vX9rVwvGqnQMRGMYddFZtDtnYkbd
Yf8AAwN6G49OML+i+xtjen5UN7et8aAgnha2Bm1uyIyAKEnYuLQpMABUVQoeQahH6SW6+7IK8LoJ
C3RPLmYDFjMkPUaf+6hvcCVng9+oVdA0EpdbO33omPzXguBylWL1ltu2ypGMSBfH+LGr8me1x1Pr
9mat28HcFNoaKsg2hMhQJl2hD7TEZunp3sit7xQl0SwZsn/xlaL8ig2Dr9kLhDIZjXT2oDBzHOKf
adf4eZeBb1PiyuKxgLIVEGW8/PmkGci4hJOP6k5jA2YUT2UyBE6d+JT8ur1doid/WsCRmyAENzAY
IiQuqD3W8RBrE/oLH1rxrRwhyFbfG6UEnSeeCjfDm02oB3IiwAWoEpn1HDXthIIR2Th27mfzeFeY
siyWpz+XX8p/zCDXAwIFfIq2sJqkKWdIcVTTieS+ebCD6i0+jI+gjxn8dK/uo6D7cXv71tf1j0H9
OqZpI5idLaOeTjaUlh0AvPUf7iyJmxr/NIRVYf4XvK34L6riIhLaLjsg2RNrOE2aX/1RD6DNsFFs
y8+u4rsP4wetA6fxISWzI1teXNQk27qySIyXwRGhkQbs8uI67yYnH7JyACJ29lsoT9Qd9R0ZnG1p
BUBRzMzxEgnmHUUcttNUeh3bTXeKR8xTptTzfK/BY7Jk0c+/PTTedwKBKHdIdBiEC7Yoc8yIqiaK
hkbX9EE35J6+UXStG3w7RiYa3ja3/MRgDMeHsg/+AjvztY9kDNPpiZlYx7Gtz2woSViSNPbryGwD
ULdSSQBcegtg7OhFcTpj8N+I30CJZZMS1wjGls5ONCATUsihnMDWQanPoEpUDfNuTgznX9jFwCOa
9CAIsXBTXS+T1+EzkrTakXTvkzIGhERHW7fDJP8aE5QmkxhUQPX+9t6uLZbnmmBr4MAz0TVbE7Pb
Vj5gsfqfTCXbgrmoSLaB1dMwU5hPcwOEDS+3jYrZExpTFtCyloHBCxBTiyvN7CYbzc4A1Dh+jdu3
6qNNS39EHki+3za0/CQ4HTUX/QLiB31tvvqLd5FZdg2z9Z5i+JFYSpCBTKEIm1yPkrAFwl42wb1m
DvEFNDa41tAwEaKn1U5jPKFLj6LrYYakutpQP61kOfQCNwI2Z17VNfChc2ol0UGhLpOMFdiaTubT
vHW29c7ZeEcNNHQQfpbjRviPvg6e19aECE3dKI7LkVvb2QeuANZAbos/EGBrd/u4ls4IqDaIox1T
Rd0VbDnXx1VhgHqipAf+hhpadmCmMemPYBxP6BnqTbZ9mFSVTb4OGiR3Y9W60dyR3ouM7e2foS39
EwPOOp/TArs0avVCfIs6dxoqmzlHsza2rtLftYq3ZyXZlKUVQkj4l15pX2ieb925etO1+q4z7LCG
/7Zm9sGI/Ygvat8nfwtdw82l4wrRMVOLW2RRam9qRAXVie0j4pNPrSownTEYBllVepkzcVkpRBYc
hg56ByEOMVJoiapW9tGsIsQCE08Z2TN++aFgJE0FHANPW6DZxWxmytx4tHvNOppt8qolxt6bChxx
K8n+Vs4ReSWeF4ipK5GcuqnXWpVjHQc70fuNrbIi3TESO8l9NoCZdz/UrMesl2o1MhnPRREIYm4q
IgAGvEH1h6RdiAV5YpTMjnXrmL1ExSaZt7zV5lLQRwb6qxZo9pZ/QbYEG7KoBMEshzSAGQnDD0tB
cIV1vRbrzDymDxDpDZPU7zGbModFDrG8yO/een3jyepBi++WG4W+AKBQgHctOjOFPsXZoLbm0VPY
k6UlIfH0h7o/KtTdMiv/MZF9NMqqk4vD5UZ5a5o/6MChxLOGi9judlrVuB2MTrH1nKT9vsmhGFWN
gC0nYZ3okotysbM8FgB+5QItzfm7xKCgsLgADWg5ndVYcYrQMcau/t6lSWcD5q5NVkgMO4vviOUl
AB+AvYBuckBdlPsWd4++z+I21zeqTSrtAzz/kF26HbTEJAk/D7PCoA1BeYBz7QlfbdlisrpIo+GM
2LTDxecXVnff6cesHyV5ihgfuCUEHzDiQ/KD47evN16ZhyYzU68/66SGVKBudeGQE02y32KI4FYw
9wS3AvU5opBwvKyA2HxSmv0ZBIWWEzhlRfttjHSTBllfKsVf5pif5lAc4NBtfD/ioog+OlnVqT2k
TqMcmR6UkPw8S9z9mLdqGKvOJLlklrt4TQjH3fvCfbs6tZIERMLnwvVeaW49EjeVuMQnlcrl1Y1F
wWVR5sazA01g0SdAIQNNAQsUSOWDHvQn58yByO1bvfM2jrYByt/0S/zRgarIQQTwY9jRYLynUtna
lbO8+h18Ly7WmimWAQImb0LH6aUsXo34dZBR5etiOBDXyn/DhY0x92gMYjsQw+2QsieB8n3eW1/4
ZI36rH2HRFdobfRX6yXfJF8iv9qChAlh4+CFEAfo73tJcWORQvzn52C6HThKpLtiWaDry9yKGmz9
DM3SnbXNwyScoBiGYLyPdR/anj55VLHxXkhlH+gSuPN57v8YF75Qh9lRn/YwDi2R4r3bcl6v+i0K
GUa4ftg+ZLlfkEH87aXOl4wPB0kTYiQfYbk+gWwsNerOIA6OQPynQRQBPc6AUVmSvbhZuR3cbhxt
gDkdPCCu7VCbsG5u8hEn3aBV9FJ/4ZvLyRTdeMeF8+Tg6ZXgagCyAWgx5kfwnBAceCxYC0ZdBFdN
G5jvdrpxR70K+6sl5RF5THZ3O5gvgwOCOQY+ARUEgGMxUq2BbLxJFLA3jpNS6sHAABfy67GTTSAv
x9B4lAU9Gp7V6H0vxnDqHlqLs1n3YBR1/Pi+37l3E6iW2V0jRXWtBIErU8Ie6lVJPKLR/qx5b3NK
N3b+MGjq7vbGrd3SV1aEMBBPUTa6mPA4xy/6Id4799Wz+4hRsuRL/YOE+Y683za4EnaAKQb8Gwy3
qGOK0kd9MY9z6nndWUn6xrcAlfELWkHSpzc2Tu7oPiaszPC2zRVvRJMZdyNoT2zeELj+AAYlp7E3
Frga4+YRzegwzfJjknk7C8im26ZWDg3lfjyfOY0W3rVCJMkKmCnRYT+ntvtQW9TekDg3ITkO4NZt
SysbCaJISAtoSF7A+S8g4vIZlWgKFU4wrtU7LSO7xnI+er34XdHxDlwTkoXxPRKuRgQplVNxQ7MK
SoDXewgGprL0FLs7O+zRaZ+YF0nWs3YDXFr4HJO/uJA0t26m/6HsS5orxbVufxERdBIwBQ6ndd97
onDZThAIkARCgl//lr/RrbwZN+PVrDIyjQEh7b32aliGK9jCBzcBM9mKHse77YWVrEpvWG6P8Uv2
Nv6N0PLHO6OYj6Ia/HlpPw/6P67bcAuBbpbMNxAl5ythOdx3/lIB/mFVoJwAUZugPYYj0m8f2QLX
0AaavvhGj1e+mw46fJdj9JdP+Q/38a+L/FYAEt6ZKdCIZE17JNhFRpxbGCz/70X332NQ2EP+5538
9rB46i2OG9yJd1C/vM/gYvb1bj77pDBvDtlv61G+113xN7Pj//ZI+L/rYoZM0ZoCRv25+f94Sb1L
MsRdb/ENnq+Xa2nCahLRwZ/nkz/NV45tHTrF/rrPvEfX8L8Uhn96tMgC/umaUFgDR/r31YXvPA29
YnyjFpmA1bXFzcFsvfn430/3D5805EaAbrFQME/6Xc8diJVMUuMy9fgd8TLKDAwGTa7MC7acvyzJ
P91ShOX+A59Ch/F/58J/PNBk1PDbHDpQdqMvxQ86+f/OU8Qbw7QXAUKQQ0JA+NsbM5MIfC9ElJ4b
YSc+0HzVCJil96Gj+SKDvzh0/ekLwwMDyoyRBVLpftt3lQ+DVCYl1kdGlmLKKC30Zoc8U+RvG++f
LhXDKAEwPvYMoLL/XgxQZrE46JB7V9v7zb9rk8rxv6ASf7oEhb8eFGCAtgER/PsSwzal6dRtSKAD
tnT4KR4LaLLYGTSH6S/b7h/ORhDeIVkFbuX/eGn++1KaDJvokbSK1+QXfvo0B6DBpMgKYH97bj8g
4G8nyL+u9Fu5O/mLdtbJ6MbX9QZhetNWG5JqqwhOCZUO0/XdmDV9dJufVv/7u/rT40wgjPzRaQU/
HoL/vscQ0vhoaPHGHKF5x1TRZEu+/S3C5U+lFJCz4EfYDyrAf+XwDiGLYUSKVM+lQthvMd25Mz1C
MlusJf9cz95fJpx/enMQm0MEjDknBMe/bcWs14SB9B/dcD8pvFQUU/ved/f9Mu/+9+P7Ec394d39
yM9BkE7wXf++IHudWreB/XBDY5GWofK+aDbdRwloFYyovqqHrSnhPfkV9+bZMt2W0vjPvR88y625
UFidFwiAexO+Kqdou/e1DwJv2nx50r7Hsv8Vbi4uIjcSrLs6yeWK/CfVnlU67j0oHzldzlO23k/U
PEE2doEU+UFu7CWAjr1oxFwjn+cn6rxpxsIsTVDWWb/vh/nSZMkZExpeGCX+iW37TuxqSr7yZ05h
+1/jf+rEr0AeehxAD8DGpKIcLrzHMJ4PbCGv2rC1qKHnjzsG0lTj610TAiYcV1k0HfkRRKenmjGX
o4XUVZcgvaz2otIO5DvtQ7aTxq1lX6cn8K51QeSCYlD6Y8k27eVNgkyobZ7gpCHFUQz9C+Bjexra
4DKZ5j2Kfp5vS6edMj3ozOs2PKdM+mUiWVPnbOmSEkdTdlZjkz55Yl4vnVYYalgxVyNSJV9G26eF
m2AxURAuswd/aqKnZpy+/Mw2r7B2YFek95btkAjkhVRgKtd535H2HtSJQ+fJKI/oetMEPnRCbIB3
T9PZwgvtIW1Wm6t0u5ulOslITRj6JYW2vAyT5T5OvRJbW15nY7kx2HUhbm2iaOhFVizdI7qavSd1
HtQ6164rG9o/DOO2b2sY4HdJEVK2XxnZL+a9gXNkHM3wvwhLbP355M8FnP1K5n2SrS6l+46m71pC
ekHSL+bojuo7HTR7P/aKsdElDvWyjtZr2dBzEk05RGxnQ1EfNbyWWCtXNvTf0a4eXE1hZJH8MwkP
PEdTrZmft8Sr6NbuE67KoHEnJrwc3dJdNLA7xbKLMKDxOX8frjikZw98ifnYQ7XeeTlL33mQHeSA
jYZ08NCJDqRf7rqoq5jKipa8jG1yPVqCqOYItC5aHwYEs4zqsVXLroMfgifax4zA1cLVARz9QtgX
MFYpouvSMtIUvWgxWP3w4gkCSqDlaVJ5s6yc0WeRnJdwkPks/F8s4QVa4h0818sVXCvbzjuJQPac
gEGdNvrGa7uraXUFVXJfZ9lhoZe1R9xf6OWIwtpRiDRpZA8uDWQpffCG3yz+Nvbs9CojGskIGuYQ
X6qLTT4FDfqrlE/PrZuBITXdZHfUeslzb4V90JjV3jedioNCICz22nfw1y82rB6EJsXx9DzbMajz
eMrSQwMtRp8v2QCPDeltR8wl5itvGuVY8mlDscc7z4PfzRBFeUi5f0MW0VRr2o5nBGnxj8bKuQqo
N0CbEoTX3TbEVe1b8TqzLBallMFHHS3X27aUmN4cFMwnvLi55tKvKA+rAEwu58cl3YZ7mWaiAIF4
H7npWMf6Xrr2RPtkZ8bppOb5Q6b+bdDW5xQot4alJiZhhaJwq3XJJRJY6nFUsRHiJDv7b5qQr8F2
U4GBz5M3yJcgcL9gsHxlpuU6m+FvRzaYLhktHzZbmzyLjC6HWgXFMM88F+kgnuFs5BWkVvW+i2eU
BpM/gEPjI3aHpM+xpHU+GtbtZLeMGHstR5/g5YDN3pXeCjkE6f1PqjN+WKKhuRHDmpTZ0txGgkN3
2Ip+x2cx4g0bWvZ0WvaNWIcCFL27OIDTDsvmNoch0QfiZMGqiftdm7hbpJRaKJPSLzvUX6vK5sKC
S7GHnbTLyRh88Wa880ZSF6afH90AUgA3ycOkww/qw6u4MdnRdnGSg+j/GNTxQ8TaB+Rh7P3GJofO
7z+0P7wTj/5CEH2f2xBEy4BuSd6KlOVbMi/FClShQsIRyzEKBc9hivyrTHNzUGwA6zTUEGxFI4xq
EiRkhTXJctZvDW4zg5lwQz4D0dsq48O7E90zXVRU0IaOt5sK9F3NQLFDcyVK3wRzES+iy92Pow0l
+nMM1zEflojmZFs/oW1v8qnmh2nWsAHJMKePxVIFlgcl8dyVidmat9TMpXF9v98SPuPPhzfhYpXL
wREckr0uDbbLJI+1t8zFhObjJeQ9OULgqPNxtSRfVTtUATyKAEzTDDw9NpYr9qhyWNsQZyXrCjbM
/blBwuapYxvZjXOzlbBL94oVE5syblh2jlrOdkPgxuvUX4Id3G3eF9OMOwYm76dE7bxnmT9VCe/D
wsu2cd/ikKmGOuRlsiKSVijXX4aknR9W58LKC3hTwdjoZUoymENOdjilArGAjAYv8zT48CdaQCUy
OB4ep3kJj3D/Eodsm3+hEH4KNOuuDBEdUke976ChHuiNsAOnIAPlPBmeEKLJi9aYF0HBGfQXk5TE
qO9NYjXpJTA7snXzbebUlhOx/Qyi16Xgi6iLfjB9HrXJs9RYwQkOxALeowzj56TdDb4lZSTWvvR/
VnSGJL4nN2zJQYYWJ8YaZwaIdz3LI2yU7/pxkogh85+XbK5x/dB+UxvMj7Qn+HRryh62mH8EiYzP
vJWQG8GZu3DaICPCjuEZQi13tG0flz2S1XBfmJ5cZ8IBaHNBUIW8Ce9CspBK9eGrXnE8zF7XIO1Q
weEeA9SKd7bfQz9Gr0PauV2wRc0x1Bp/x5fbDBVmBnEedo12vNlgulfRFNMO/BAeXuIa2y3kdB9h
1GDb8KdWvMBUKKl0NnJsFCtcLrrk3vAZFB7f/4ojMyB7YSZVG2O9IpQqPG1xMpUcxXsO/tFbJxNT
BOsUnMO0MZdgrVGvbJblNZ1QgC3uyYTN9LCEnnjYQqLyTS8YFhGUE2E/Yz2gD37tF3iTLDTdYX/7
MFGiTj6Zm3yN1qncBAsO0hN4DSNFmkyD4IJRtS+Wx9upTxedRxkOZx2wLOdMjWfeT3cqwhHaUFef
RhVnOYgz/Dau+Wdq7FxwoYYLLLUibIhk2slstQcMnl64mFCLRbM3Xik1qac6AC1rYnF/EDPtcjEo
CD1NAu53j/vwahzs3ZzpnM/wPDXIN8YSJcu99hpb9TQZSlWPOpe+LyqJkNFdvcbqFEdDkMOfMM2x
6HUxgQK987AJHlmDXc0NCFfFfjeX3YhNBOPTuZIGdYhl9uxp7j81GxtfMUr0QaoI8Q9sPV42nr4P
6BCKLNTPwEEeehX1heqGZBc3Xr+3E3U7G0dT4eB2li8/QR5grKLuIC744Fsjizb9yU8g7lUkagIv
G0yJejb4xhfu57Ptl72OZ5NboFs4mDa/8ExCStgutfstHeShQSUMQ5QV4OCY3ZGh7/JeMyhgaj/f
ZGByf0hQ7ycYQpp0hGwXeHPRZnO472laV2YVX0ayT0mpha97t+1m9+NHUv+j24UjvDSNckxWw2LM
2mVPJ97umAsyiF6mDtrb5p0s+qNn+Epd0PY5b6c3f+Q2t7bdqk4GYkdD2KqrhpKDZ7i6T0GNyVXX
zPlcC1GsZkqe17G3wKMn3uSza0FFiupvn2XJq3ZR90jmBZ+373t2RIZr1B70vMJyCVZhLFcR2961
2XC2bHRSqConNrmTqDVoraqHT4ydoy3noe7a8xqTe6XXYrHfcxTkfjcrmVs9dNc8MX1ForF5JNHE
StjcDGcMVWc8LSrOS0pkTnCC5ts0QWi5gN0XIevmBJtL1Zfx4DVX0ZLRAW8+EbJENIa8NuEGk2Hl
6IIma3FLAc+jpkQECVhJSejtU9qMuZ0CuFU43fTFBArGmCeTA01mlCw62WDLCmYxQo7HgH7Lwaoz
+vbuWaqfEhJpymu14izDC5k5fBNgdLiiJNjGaoYY/0NaOT31HV3fE21VEfAQewSv2S7aIkTDZrD9
4Hr5iPqxOxrSyQoezHWF7URckRE1nuahK0J0BqiuY1LpYYa6PbZdAXLyckUmvHGfY0IonI7z1h+W
iqyoGmNHEK4YrvzUKpOdpI4wpc08zGw3ofJQ6egCOdpX7bEjUNn6qOZFl9EWfMVj9B56GfoyqeYS
Y/snEhlYPwgK/X7XYishXpRrU5vbud3WIwKFtx4MaRLdjmHo3kCpaeANFDdJGWjJUJRxnJlwGvFe
qQ0RyqmTvmrdNt7ZlsDFMG6C604wuhOOsyNrfXuC0/9wNgNnN1MG7UwOP2dMQfk68htEz64F8UVX
dP3CblvZ83IedFMC+DhGS3uTyLE59k0TFTYMDxCNwC5osLfttH1SNixFaDFnGULxEAn/PiBDlUi4
EgQo1Me1bFNV6GX6UFF7Q7vsgfvDc2f0U0jGNwlb1ZyFiSvSbXiQ4zQUlPBDRBXPexPDa5W8yYyd
XMz2SM5VRefYlRvNBUDuo2q52v3wW6YJ41RBMIWxeK3IGUHDYOQDvKzfxODFp9RZhRNZn3lXf8Io
/knU8ZB73XoPbdGQT5q6vFfrFW38vQvMEwy0wQ6S/I3aFAPi3j+sgUNTStKbiTX+rtf+u+gpNI7C
jlft5Jmc+9mlDXqIRQnEj4a0BY4yl6MiPE7r+tVF7HGhFrT6PkI2brhv0IGXNh0CoBbkl0s2nqcg
CxUworwewuTDDCnaTDnf1p7X7n8YeuXWxdhvmnAtkzrbDQqmAaEj5xjJDtB9NfASGcIjUqiTnDmc
e/FUwnD8O+0ily+WXVtkDruw+/Ai8WM++ar7NlcefwSc/66S7TrIWlZMYb8TNDzPJK4klddJIz4h
prw0MRKXBz2eGiWCXHr0doy7Wz34MB5jYQhfkSksZs7QrcwV8eI9xqZBDkD/1aAYY058DXFy4BIc
LCmn0nT1+zibb7thnBVmn1Etvrsm/CeD9UzBqMOtBavKe+rfeIv3MrVrhSTHqRjT9mlN4JWFJL3b
bRgfu0A/SDe9J3ZtK+iHg1wg7zvng1eisT3FCgzvDanK8TbtVitvnRhvRcJKnoyvfbylBVZOVE4L
wnVJ2NDboQu+UyCX+ZwmFxmGz9EUXzYmL06kutCtrVK7jaAe+0suGTlBMfU5xc1RtdmHGOYTWNgA
OKP2K6HLFbpNLPrRlCrEZte2A8FHpkzJxhqdBVi5BdCTPZLQVWlWExSkg0jWg1dnMKFcAYUC/q7I
xJpdZHEgzwj8bexVum23TS/v0iH9XEVzQG17j1AWkeMbBakhjo6joahz2dGfUyQF1NFX4LYv2Ct8
Nlt76aZlKaG5edMwlyyWWKa7hOt3NfWwIx3C92FWT1scvQLv3CqTTR1OZHoXp7NCPWLTqk6622FY
big0V8W4+mfsL1Phec3d6MubIAIP3GOtLb1GBCVHxvVuSwJEUiUo4s3qLbutQzfZegNwDbc+E+1O
EUAkQPj8RmXoRZG5Ue+iPiuHDO1TPayHcROPw5adm7G/TGp6WR0ogkvatRWsV97Y4H8gDhBIEoqM
GRU04ejeEYB41dv2prMBrxqexHk/6mQnw+WoBDKNtxqzrOxqmn2KHJv0FfFEXhF1XXdZRf+9Lvwf
nJ9NjkFDVDgBPePoY+dVnsAp2QApGMg4n8LUIqepjvHsM5ifiwVLHKSEIMbw2QS7OsYZyHoXHfSm
bEG9JSmkpWc+tTvT2bpo6+kyhrMqI2auGlNXiEd4VBN5bTdoqOVPZzH7dVhow9HHxu4uGyDMaYEd
lbGtuz3gkLBqWigpjHTAAKSXFp0CXR1x332RxF1cOtVSLOZuFSfZEXGByUZwCmPNKpaQabuPk5/M
EbhzZ3uwElixESdvVL32+HFRvagdMijat2U1EZYSKox+161I+Sg8rN4j3N6T62RJncwBULvT6taY
FlnCgtsOgWsv22rn49oYT+9aKxkyAP3609XjiAm5pS+9nNoFtMjFnuDmhbcuDAfylCAQZchNWrsA
kgI8uBrVYTEnUw8mPAZynYrIW7f2QxHKANAJwRzDxDHL+ULnbxMs4928uuZuwGwK0u+ghTXbOsTp
aQpNo1E1CgnkTLrkyTGLSfrq6GGDQ+S9X/N+Vw9td5f5Db9Hrnzko4rwvPsAbI0XYKA1ILPG7/YD
Mc0LXBiWd133IVQIMw6EbM4Ct59MRMaD4r135ZD5mZTC1XrcCT/sRIFZuthrCSySgU63g7mRjws6
8SIgXCKFdAEQ1nlCVpz2QorOc1BoRJsaCxq6nPEeliHIHLEmqoCm0l+p5tFOgYrcoSDdJphlebDz
i8WGUmI2aSSKTFG4CYb9MrzrMTJ+HjHZdPkyaR/SYOqyB9MPDB4XXOGLc2sY3kxusaAzu0C/OUR6
tgU+Mj8rgxCU4Eia0u8b65/82BmK+64N6D401nMRJcZF5dg2oLSaDujy1NmlRCzRekkGPe3mxmvg
ZAtDwCcjMu9ik5g9e5uHDoiF1Lwm2exuG2iD3lMDto3n4y9m6UBPKRQJh65z+qRS51VNalq4XfiW
wwdJRQBORpOEe83C+TA0nrhBiKW8xFnr4ax0kE3AV9TL0BAFvi5lRr19F7TkB4lfd/0yBjsbTmmB
bzNFYxy3JXz/kdvrj+NeB112JG1nzpYC5cB4WF8FZhQ7ONNkpyxplytla7rrMYG/ak0zF3rQfclA
By8NVDG3elltgUgrXdhNQzbixwxoBQGhIg3x2C9tzMiHaPvpcUuDWhSA6AYgPG2vKpBWp4OsBYDb
dvMCmsvehfsF8qzDyIcJ1fyqAJyH4aJBsgUTDEBemr6PcHx4QKnuTqOp0VAgn8+WU9t5ae79lA9o
BL3hcQliD/xnM+993yzPY7K5MO8Q/3acFQn2ygV0h44eTlppZrav0GbjP3x081BkAlvchuEsZJsi
uoH64coAoykmPWS5I6ZHf+VvJ4AGyQWYC6J8pYtBQUbB7CVRe906oR5qSIg0Gv91lOUCi7ajFEEy
oOTniL2DEtVe+kG1BTLG0l8ymGEBHo7mLuRye9S9szgeW70hqEXKV3Cs6TF16Ddfo22p/SLyVXpG
KwsQQY0fQwT76OhngAsQ083vY72Ox7Guw+fVpMs1yqd63wvX7BEqHpQLgMsCV54HdBtcXvssJLwY
WaP3MtoGpPB57Y2IgwvOVLiSgE+CHpGhJkbblFZx0KsrCj+W3IeffpTj13030dbduTWb9/WW8Zut
swDVInAOlbVJPqNd3zHh3C7sCNQDPhTy0FfxanJTf5UNWY3hNuZDmDO/iphYxNd57FfdIVUbgvt0
T5xlsKHxHxupwVkga1RgLIQ/GheI9zrceidRF0MRhuBQh1+stT1Yp32znVM5AGlI17PZgKZgowNI
rx0FmgTLoGxCCWKG7HsV/FNyNED1tiQXmqRQVXRxk8cSZ3XfGUT+kg/Y+29IYAqTPGFwCF/SZKiA
Mk2lz11btD0cLFmwqGfcAEVPHwH78uIjNjE0PkKonUrCu8jwz0WOHUptFGIr77JCrnNYJiAX5/UE
AnvTfxJ/WvBrMezmm73u42grXJMCaw2I249j+KFYe5/6Xfs0O57sGQ8wOYrJijfDeMnQluahcAkQ
Ow/BABHgnsh16z6mui5ihTaAgQi8W/uYlKCZncZggtt2vdqLN9UWEEiKAjDRiH06DMHcV2ZTw7X0
+HeWeE0Ot87TlmwXf+yf2lSSo3QdyEUis3sCCA7abQpfKxPwO+ThxmfjEf+D2iZ6UwI4Ltw94anT
CTCDezdd6qgZjqAVqTcG9hAaKxu7ByqoLbp0RN3U0aM3Jw3a0dHaa1JrB1DapQR50jRrcEKn8W70
0GeujU3LZglvtO1kaYTpjskm0fAExjtJuY3wLV3jYuhGlyP8N8jd2swnUDq7YtPowvvF8/I2s7KK
5BxhJtRhi8ZpsFtxnuEduiFf4QxcWIq1t2jbJDjYgHXxSUwFT3HOkan370aehLs2nVGf0kWDCjXV
rN6DC8R3hGpa+O3c3g0JDr1CJrWBkx1k78NumfoUg9FpsxFmd6p/y5CypMrMzS3S5GstPnQKcDqH
+WuUHjLLLdLD4WE/THvwVbvla25s+Oa6ofnHMiX8nAycRyWXpm9Lv6239GHy6tS/YGpJgmPXjV6N
KaAkE8A6HxEpuPGl5OjsZtgsm6W7E6DR8jsGDO5JxCHvTpB/yhm4vz/drBiTFK3kSYUDyl4mp+pd
Yyz81Eagg3k7cXz3xsQYqMRRX39iF6/fs6Cm59iTMyp3TORurOTddTdG0QnzpkEszVEGA5d51DTB
1Q9jD9k0bLsR0bh+tgOjxZopf+ctQr2vP6I9FYf1TavS6BUFhjhmRpEzRJSAcNsedaZTqilHBE/D
RzYkt220+nmfNOQU82TZZb7oAccFKBN8FPMA17tF4vA29cnHyX+LGVx4HzvFChpO2SlSaFeJ36Ay
xP2nRVM7wK7wYChTvyc6n+NtgebOtKB8/rhI3VDM6M9UifXaCLddxd5MbqRz8XWo5YoiFZ3rdzhk
YwWrQyjOQjPusqXddhzzlpLWiwaEkRiUVcF6QM0xlmSsp3+W1cH7kLebuUgR1/cNuFz48EFYfo5V
3T06QaN/oDyKLrEN2SEFjsL97zFOjIXwVwbI9cOpwTw4YKiFtNfofOvbFpgwL32wZQDEt/ivbMAl
eGvGIP2VbVivO03ShhaoZACMiyZsH/qE6CwPAwqgGsqG/nNVtfbKKeYYe9WRdo8Z/FqxZ7FwRTDv
zLz1tIwjsNNQiru1YZ0o05Qn923WrD+QcxJeZh7Y95FkfVdQtra3+Kjju5gJOEYnGcAvTAuCoahH
XxCweNoAnWbfeCQfESGHgIQsYEtlvGwcqzXsA3cLQJcTuIRPP11N23TXmK0ubD9oNR/kuLYPTPa6
O/vAvMtpQwMuaScXdKn10BdNCCuCCpW1GI/C/cDIC9Q3qKzGBHAnpJbr68YY/baQimzlpqLaFJqI
H+3lNGAv3dbWvxKZWm5xUM9HsdmgHBQqsAuIHwDN0wXYb4VZcS8fPIS8b7mIUbkNeTSKgBUKxeBQ
2KFLgDa0ygNitECUeTvA5LnOebrUQC17/9dEawGzMEzw7oH+olDAYErDBYcO9VikQdJ9dp6lfT4I
TvD91KRfS5RoAH0drd0hMzN8AGNUBcd69eVLEvbTwzRJuVdLmNwrzGKyAp8yRgwJIGZddi6BJxqy
0Z64jHWPTVKAK8DQBdzVmZc+R3xbeEWkaOpzyBbsM6MbwxK529k9Qn4oy9PEb+VpA8Oku3VoRMw3
DtcZUFNvag1qRhbrvcI7B0goVf9rxASmbJd6728xarfBXnVO8ZtsjHCG8GDc9Xi9Z/wa8SNsNJdd
vKh7hf7wLvFWd+B2SEtm4VwwSONVP0M4ex0ttJUFSRpzn4H6U0JaVVeSSBzIq/ikw/bMOlTAWzvd
1yvTquj7gRyRKk9gsOJ7O6i/7c5hUJeHscPhnXSRxFEadeFWxEGNKZk39zdiAUpBG/BN8s7Mtuqi
KcpbtH4AtFKkbJTt2OBAmZZ+p5l9WlwLPbuwd4tkOLPmeQ6ecKAipzVRrSoEuMgdVi6GGUP3ZC3A
e3ChBcbSGnyKQaozY/hJHW9v5nS4GemGAiGBT2HWk0pqcS19tA5xUjWEzjun6AHV+ePQBKzy5/jQ
b9kDRp/7dN0+0PW7ovlhrATiC2N6fHzLO7o/QEuKM4AZ6MqojxXpq363pD5gvxjM7H4K32mM1t2x
ZSwIFXHhsyY4rmgDd85LW4axLtdnTTV+7dlr+hKkt6iqJ7ncEu5DqkiUeiNR45fzJsTVpGAFgdi9
8dEYhiYF227unDvLFm13iiTMXdZGagc0tUbCixCHua/jXA3kVjmwJL2QH3XWPap+3nVteOOvGDRA
Px2W2OcwF2bAaTLfXteRudoEfjarFVY5OEIUdh33URvQf9YEU3BIXw9JwnEqhGnBVpagh7LXGHLh
4EimQ8f5bg76fYuqgpD5fg6yPaPhJUQpLzVq9JA+EJ6coOna2ZUCMOpslSQYd1i9D3qUVm4qxbKW
qQCyAEea0ptmbKTJl5b0okYPVWVyB/vmna6bq//H0XktxY4sUfSLFCFvXuXa0wbTwIsCDiCVvHdf
P6vnce6dYKBbqsrMvfZOZtUH2VmPFF0Hexm8dZWO66N9GJqtokUX9rjcpJaUPbWQL0sBzxM19jcG
16O8Ln6pOq9Vm/m51T9NeRtGUeSbTeWZRe2haJwkJQ6Uof3EPho0WhnqM5dLMkJROHBP5j2JaREW
1qz5sPn8JSZS9TCfH4MxZVxPeZKHs8wEVFEnF1bN8kQ6bSQ2fbuR0J70Wj1MRWl5jrT6prqcimTZ
aVF/GFuDb7Dyk54GNjMGkBws813L92r0X0uu7W2ml1A0827IJUGPkzx3AvtjOfYDf0CR7Ucjf2PA
FMSz8Eyz8MQUhVmmuqDqDbJQt8sirvQ8QdG/ySxv75Zpb/GPDCxPs/WGmBzOke01Sf5tT/YW2ndD
VfAey6YvKfnktxEN75IOjW8a/AV1C3xQijbbNJWcelG2HKJk2WSL6ZmWeYnE8NAPTpLxrlrvRtoy
UebL7afsuW2si6wXsZsYitfa/e4hM6xYJRm6XLTGerEJ2HQ45lq14QTc1kW3W0W+a1frRW3INBzT
IZx52rPlBGLNHxxvEoMqtGb+MOnjJmOAR0zz+LKKbJcJFdYhPfJG3GvV2Vrdb2XT0yDlcGlN0pc1
aqOXwK+4Wd6fma6cSru5dE57tRaisztxsSP0hTYjbU2fil3KflJlrbZJfc8UXkrHcpmiRJW6ncvn
IR3DbJq3NuMabuWyxr4ovT/0smYFDLP44XkSMDa4Jmq41MPJmmmtY+2d/azBInECyOyDECaTYPQF
RaqY3Y1cPE7gREh8Ebmk/HPerJsh7a52IXbQMEy7HrNqRoTbIuE50hKmZ3QLVlney7Rk0Dd/S70C
PBO7Uo1LL2kPLIYOE1pTVxNjUC5SyzCIhA3+B7lVt8zZArsfwiKS3mj19gmKiFkwuUET26eR/VYp
5XvPDsOhdy4l57aPH9WmWaN+B7cBHQCHaflI03L1MtayO3bnjqPmq1KyNVL7PBXxtcjiv3yagWNa
u+GG6OiNxVHpGpeY4i1l07Ej+Ig8P1xfrWMEJC8CaFHYuGrNRDS38zBa8ye6Qb/MJORhAgGc2Aja
GYA1jdR/U8nwpI7DzBzudrSMftyRvi7V+hvC/Udhs2J3Rl91Ic4v5Bls5qbcGlKDtqNFrzMgISOs
D6HJr+zwfuHBeOKOhbaM+tpvmUd5UhxfDG2M0XjUf4Nuvs8UkW4vktzTyuw9sqTDmkxXppxParWC
MYn1bzQd7sRM7vf1MrQbuZ4HT5sGPqVGvXHFpPBE9aGM48Qdijbdl0Xxlgn0P8ccb0U6BkJ0ftGL
OxX6aRin9qjmypYi/c4IeiPW9Zn0gLdEld/JNg+01PRzvXh1SoXxjPpl2OlLJMs+9z9DhIf90Xkl
O2dvKFAwesv2KdEnPpmz5Ag7swzl55SM2x6UU1cEaLybtZXZVFX6/PabqUw2QpVvZWqH4DiBqjFs
L+dPW4uCRdZviVycM1FuSvZAZsxqFCc7JetCz0Vd3sbzeUnrt6LWkRStyrfU7r23+gM1nN9PzadQ
o880SY8TkpPVQYy16QwY0a3oi/1vJvPgaF21M1b5sMrxd53U79RqP1G8fk1VfdBb+8BQE421q73W
/GFE+a38v0ivNn+7KbswfPNoPtHcP/FVPlES+rLVh4w2j619ShM+85QlGa4CMiQjNNft8qQs8ltW
ZotXr8+DPQXxWjyrzBS06TNRjC3NLhO2amNG+XsqTRst/TL1Q2a1fkXbmhHFutQkHA35eZHqbVY+
Y2B/RRB9s/pbg9y9qJdZNkLLEYFst0CCr0xe7nmrbLTcDqL4K65NhHz5PmWfhk311/FJSSXc402Z
zdtSyYE1Cx+U0pOWXVngc41yOs2U1QpMbxrtMtSyG/NzNF5FVXWV5vkBxNQgRenw5yz6ZtUPtgYw
kjwBlh1YTeUNShJms32yna/Koh5J0uqVycsWW8NWk+rBped8sTrzyCOukbDU/pN0YJZakdjrV6XP
shMzaqH53VnsQN2zK+zJisWPZscNKFSmuVFbPsuT9NY36ovKkm1fJGswmtIxMwlSADR1lQrGo+Ds
E+p5IZDA61DpvQ4FZYMiHPtrMV1xN2Kr7W07gNpuAYu1fWeq2PKMP/iLF0OOxEZlNPNkzaQyaOb6
IqXKJhP9dpmHnT02xGbPybuQmAabdWd4VLZy0CPnOsOXU2/XkpRNPfbyQfHl8SScL6nivO/2lnGV
asmznTfad48F8rsOWicy3oFajkJk/qywpalCTbKP8YD5WOk4q1nU+yuRvE4RK68fq3HL612uAeP1
cQDBoVqS26S7sSsZL89uPH+1annPHf1kLwjD0B1SE2pdiTKt3nDnewanJLvJ/cpku1ZaBTLT8pQu
sbHGU6XxmrTxc2n8yOl7Kd3WuQ+LyfSXcj/E8n6oYE2ncw/mI9MCxGZ+k/QUxZpCMf+bkTJVPrZo
OUzV61IUe3O6Pw663PEFu0JWplTpP01+sef4LHR9V8m/el4dLal2s7YLRZmHTfMNuxGgHHsFnh2c
vOC2+KJV7dDLWsDAQBeQJ8m+5a+LzG6j5H9t9Tcq5max5L0tZRvJ6jzVhg7hq+njE8ntfgzrIZXh
lIfjGt/q6d5SdrcKgwzAlg9y6X7qNReQNNqKtj0/aXrPL5ckodKYgRLzgA0xpaMRSpOTuCx73UMo
h5E90CqVgTaJi2k0PuSPZ0P6FHNFy/PSISCiupysyDrM2vJsVc1zOlpXaIug4t8a49DojB0zyMeo
1lOt5wpjgapS4hTcbKXmFxXAmKN5EuM/BEC3zovVLcTqTZG0tabZjxk3ehOauo5oWq669yCL1qbe
mmoO8Id53mp2kSLTEAu/kUZARmvfVOBkVdDYNh/tuYwfK/0KkKYRvoR1j9ro2pnjFmyvL4vWHXLy
rAinRYm28SoY0bcBhZaS7ANbIFXP8WAHmt0xWkRAW/6J+NEC9i6MbVL8iVy6D9X/r0KIohY4kCsz
HydLyigBzA/HJsZ/MQ69FR8sK/FTdZl81mqcye0Kh5RhVDaGpZGGDazg6swh3x7xV9F0160k0NWf
uZ42fZkeGaQ/t3yg5kNsmN+rNGWFtnxgOwfQKksC4uZqFcKDAAok+6GzQhnPaVim/WWOZ58GHvB8
qjMvtRSvKcXis9Qs6B7XUavJG2w82ELiG0r/dxtPA0jIuM+cjkss42xa0cIbxgPbxbxrqnQbWucd
jeUQLfO5V4YweuxxkYktp7Wwu5Owv6MaR4baHJvua2FmxcpNL4qvktyc0Pz2Ubec5mQOdCqA3BS0
uolP0yPMH2n8jZvn1npMFqsXsZ4q9k3Wyc2q44scXVtFbJsiJnF6CSWdmO06zEopnOQc/8JlWWOo
/bfc/qepb1VLGSw6pon9bal/jcf3W1guERUHa1HhHXUQbyadw3yqGeGltoQe1QZCZ7bfbuvVgpwT
J4Pmp8NaUPT2Xsirq7TDRoI+61tmZDJkjTDZfAg7Zf5ZaqguO7P8SO3DDNg3oOhLvE0xm0osM9vk
aX4uTKRvs/WEArGYZWHzKIpqa9dNTqC2OWVfWEg/jnU1y/FENCIX/Mp0cNnF4+rlnbpNUSUFUm6F
gtWiyztWdqyG34GLdWZ7FaOvcWSLW1mcFOuDVFgun1/LScKmR5pgxCDG27QwxFbTV9gzuBvpzSEl
qp3GsBfMHAb5Go2TB7fnJQD5xdo+TcuT0JVfSWVrqiA32tC3ZA/farnew3RiOZvfS5NKrIoPfVGd
7Dk/4GsK5tS+dg54r2kctbQNlcXwqtg4YWxwJzsK4k5718vPpDM+7cQ5jiPOAid6lZADhkIL5dE8
s83YHROZqUDmcoN5c0zmnp2dinWIUIhHoMIq2aTao1wegvQBNskOLbPN3o4YF884w38ORbYzY2Or
N2A9KX78ssK8k7ErO9PlNzZyXso64UKtZcYWEoS37vCEGhPdnWDnwFYVwyWNnS4g7fA7VhbQPYKN
3Kor/pwci0psYMGpqzi/tJH2Cmhg8Zw9hHFb+3G0iJ6tzN3W6jDh2CNNDtBJL9a9lSZBYxhBwaM6
w4fqWf+goBg1Jk9lnPjrnOxKvaGoU3a2se6lDCiV6Yw7R+VuteLUbVkzVKMPj0lyVo3B55bZrQU5
UtbI2alxvFRussj/sul7rL/h4+5O/oHd9zVqRDBK9k6qpM0ic2TbPjHCgRg+ojjyC8CdaQIZ7WNv
hrR0pTZ5l4x0b4GoLhn/R6JcV66fNaPdy2p3EFNAFM61VjBTVZoBRtrMbtdw+uja0yNil1dAQnKy
65QRBR3tZCqMP+aFYAlz0UPH4iIsdPWT+j11U4G3FBebsk1Ls0VkMaTDMo7Luc3nZwlqfCM7fFaq
kXymS/EdSdIH+3ovqlJeFxT5ZpAPRokcMMkuWQn7QtYPDlVkEil7hdW5XQ971pbbmRCBRXb2qWDX
LMMF4NhtabwOQ3XuMPl0iE1SqgcNF5LhLH4Cp7OW0qFonZMMVathxovibGs09EYABWVZXtRocjtq
+mVVn6NRuG1rbBut9cwyukfwe+uUncfh8aJLx5lxPS3bTe5ZXqlmxPOPGR4SG4tNtBlMJDle0YR6
VeSgbgyWCoxFDdvwtIXrrNdTUtcQ14lM3OIeP8Hb7Oji907dXPoETXDU70XVj6426Z4eK3+L6D1L
464UebiQVbk0APOZ6eqFEpTF6wAExaP3QqFDMVkyqvxJc/01H2eqs9IbJXx7LNogVdDXBitIF5ZR
wq+25gMpVz/KKsdAhNSkP8DaKpTU4WM0Z1r3mOxBgmDcgmLOcdJLJE0u+J9Nw7IciwIIVaR5mGvz
Lx1umBVIlgmq+WSdZSR0XbQeU1Yvi2p3rG28Z9dmGg7RRFEwKYEVxTzX+UGn+leT7K9Zq91M4LpR
Mjlizl/YC6WG5dc5RUHdXXFcwQ5+w4qeCmv25Qk78zxtW73cO3l3I+3llC4tU6xyn/Tpduypxgac
XkWdvKmmjk8DtI4NcCJKNyT9XPRh8Ope9vK29vPSxqfI3qBW2hgYYful4GG3P2QCuPR65XTGnNTk
Hmt3IIgrVwXkStTB6yL1M9KHvYJmWsupr2TJNpbhi6s26Aq9dpmJW2q2e5C7+pR4I95ObCqeqddX
iRt/YJKfoRSU+eKb5vA25ss2j9L9VMdn9uy81J3D1ZzxrMteFy+Hgv0JyJZFTkEinNAwypdBlrea
Rsz61Ph1vFyqdtqw/MRfGE6040UI2m5xUNb7gNYvOqhWjgZNOMdpyXellXtFx40x/T38iYlsnCSr
/1ASG92h2zstHUVknIfhlRS8jZW/Ub0Gar6Cysq+kTHaYzJoM1nMVscl7QuyCt3Wxs+SMlEa5FCp
/6k81YI4NZBpjMYrE686dFocDaINRzk9ZMat7tNnsA+fhRQxbw2zDYbflZFi2uDtxb90SDPr1Cmc
TJLan3u52VBDoU2w4WSJ1a1OlccanF2XYLmdebwlpd526YM20xDAGUagmv42ylKG+FwvnYg26cr4
00TWq1eY5Mh52KHUKuwk83lw1iBx7P4JwJ35GirNuRiL5LXhSEBMgZLT7QatqiM2kz3j4YKutRX8
IC9+uPC6mVHMGNcrdqc6kIgKZAYhpYGcGfspGo4CJzsXIZoyEHq7A/odsWByHdjpOkLH20VgaLm1
G9VY3jJrSkJb0e4Yid/WEkMVRYnu2XQT3tIyoGI0e5caFts2Cuho3LL7UpXWl9qqsm2nU9tnxiqd
AeDfGfNqv4jUXL4Zv6FTxD9xXwVVpL10RXOezfyn16I/UWQBaoQ/mSq/EmabwlQDTdisaJgMlIpx
b1lfRlYpfqbl27IgqnrSb12Hn4+RM0fQplsgMDVnOhAl/NVH5ke8aqxhdiD8+/hlHSffaCC3FImm
N970M3EZWXW1o/K14dAcDC6+ut9xRIRk0XFf8F/I67NujuTEQa2r46Yxxa6U30DJr/OaPC/x7LYG
CmWLJ4ShRipZGxvZx7A6w03wi7u4YU8oLa4mSZeinrjSaAvG+hTF48WpKFBaxtScJH4fGdfeHjy9
nIMoanFn2VicOAwkx13HocFzI64D/SgzLR+6Z99A4WpG641wS65a5g00fvL4KM7ZaDwRsTMiWObX
OMueia4JbQeLWtkc1YEQyanbT6tzJwpvO7OFb3aasz0MR27JYGqrjRUZvNFcfpONAxn9PumVNyVK
sPAkM26k7LfgmdNT+R2RAvO0eVtjnmD+DT+mZYB/4z6uyHRVSw/6K7SrynfqyC273CvTRngc3Fec
HEw1oN5iFX1qabZoybvSxhdRlFj/1iAqli97Ll+6YbqPZn2RNDuUZ2sP9bJT1/TLliBsI5OVpTWv
QgN8XAB7r8Dcct1tjTw61hMKvjHbIqgXhjui+GmVQcW/FZF62LVhE6G/SbL0xpz9tq5c/0XhnJNh
XQCUqAWqU0QsBBez5KoC6djakd0BFtt/zPGnVb0mFo3gtEobxpsbdak8dEo/afN7jWBgVgRkatV3
L1ATtGZv47HGOvBhzBrmHeGpMoeDsA5DU0DcSW9inHiW7osltnNx0WRW6dUUAXL+r1oM1V1oCbRs
vK0KqR18/clihCI2jo9Xo0dsi7mwbIOFnG1+MGy0E9FZf9qgfDs9aURm8mS0hqeswaDQOWb4uJQS
+G++jLY9e0N/MhiJtL20Gfi6rbnd4QkOU03/jhwSqHp1r4kJbt0B0Mg3RGXstSTlzXrrIfZJKMLO
gIaf4D7HoP3QG/sqLBtpu4qOSrh11XUJY2aKBgOlfNwlNqPHhD1GiM0Ly/xE9kqShyejc45aFvTR
T8cK4iSj25meJxOF4uF/SZjVq08LnS3hJbIjbYB2wxTXdEn9N9adR5qPV+d/YlJYYtAfbX6vdXTO
JURTAdbpKlndBsUq3dtGuXBCv680k1VRXuxawnwnv1Tzes0N+/thqrad/lbJOGH78nniBgP1DGeL
Vp/AvJ+kp6oA/Cpt5RTjTdOnsg3aQuYCZ07hyOKYWlz6jRMqcrkbinrXy7/YaHw9Z0SSb3G/e8o4
bNfWovy8sGJgcpXIYn8JkOMEzMk++bCRhqduLp8GadylBm7IosmOklzzhoh9YkDAJEVEL/vaTdEh
GdeffDCXjZN1qWdUY8mMz7YeFVsU9lOOQiM3DUEA7BQ1axwseewUZ1mpq9Aqo45qruZgT/vZL4oo
oLakZtQclIVlM0TlGyvNnmVRvcIznduiejXX7lOkYH6OfB4MaR9zLSMQfbXzOV152DH9Gv3qKcwD
2ObnuATfMB3u6hMC22koip+8UWl4Zs9SZmwYaVX6hbV+jIbYpXmd+V1OHZeWqvKipvILE8ubvA5M
gCB1nmKr3iWFqC5TXxgezEEZJP2gbg0C9RptHA/Qk1t2vq+vORC3PFa3XB5+paqdPbG2/yaRjKGT
qjelYGFjZ/AemiPEUGaWWzIXOOxF9Y/EnI0hD8e50iD0Mvm2GCsLLRsp8gZt+ZdXMtxD8VeQ/cD4
ERtmnfSMacy9VomdlnbY1cSPkWSxH8Nsu0n/8Pg1XRwqynIgY2ZvMS5tc+sT2WsNyVkKsN0EeZ2U
G1PprrAQ8KVLJG9qk2EzWLNvTwvQjpJ8laODARFLb2FvId6PWt/5I4GfWSEFnWGeabxuU528SkpB
GlRnn0hw+Grq2sN6uFSGP4NBcd0Uxwcj3yniVndaMBrNUbKSU2H3DGezH6lJIRjQZzN9j4L3IROc
Ea3dabLhJmT5G9uCN2Uj9PJdpaFuIXZwBtIpL2HCwr1xgYV6tI0RKnRyqDQuliT3G/k3AVZw6+Qd
C3uAirNRnAbZTvhOWj0hLh073JrOzK4DYBa+ek/rnbAbVheIjpeeDr2zjBtvw6ZelE0EVAWxw2VT
QfsLggjmhqcGe6+lx+Gg6B9pXJwnXbkOvAoFk5XF+JoaxXWmnWF42mp6SZE/i0SB0vF1+2j0G6tl
Ck6fLFEgG0GfvkxSKGaYtQjkYKLbatvDbJzQWTKM+WbyF1NfxNM1EclFXfHZlO2LM9pXlj09RRG2
oISqSuwdvF6uWXIHCJ2oCzqYeByIXuCCRfQ3x4gl1ZfHDixbbOr6nqfvo/Feln+1nrZ0n4pLB+CD
uFMWGcsTGfAY3+mG43WXVwWPas3JV25ReDh7mS9lfz0eMm2VgtYeTn06bkVF8koPPuMaLVxFNpHz
kHX71XhVC5YHxs+psadLNbpryVyKMblKCpFndid5YfhBXiWEJb50D4qUIi87xBj5RP07m4/vjEd3
TvZg6KyyGsBav3IKxgiyezpZhrOZaW9x9LgFM8XWNoNuPmWgKjFQ+eDmFseDeUEssWUM4LMWwnxO
7AkuCjNIq+8IhwrhxR7qnNqjJbAAJ7EvWWvul+nNIVLFUPRQZ3RUG9+51W6BWHA3UuQ608mJ6PRe
hWieJLv9oME6zr32DrK9ZeMNPagVX1p9+RQScOB4VYiQiN8zdroqOKL67HWWU1ZyLST9jycno+yg
F2Fd0mZKfsfqnVxYVL03UyX6hOZXl1LfkE2mac+ydjaIlFPGK4EtTfkMiV/S+8EU6Ng/QCzYA3aT
jGEDZbGVeG8leqCmy3aJApcv2Jlpx6cqEtgOdK9mYGk08RkrB1kLNa9qEVpLtekA+XVSLwSjSHKj
bvFgvowlKROjPj2N05RQIoLHQp6rMHPktJz7lTj/os5P8SJtqujqqOKcpopnT6nK6tzq2hjanxT3
7ymMXIsgHNuq1zTK99jUIWwcbS8WVqEIZh1yMIqKr0Lrf9NGx2eb6luY1paAtPJbksgljP5ZEVK5
Jr1XjUnQyjIH2Srve1t5GbF8SdFCpGu716DHBBfn1AJzWC1OtNxmT0b6okjz2R5JISq1esea1u9S
xGe5fy87fMVrq4Rps/BWZmso1tR+UcYRHUsdPxYnDqMkso+Rro37KDPGQE7bIiys5o7r2CKzwVw3
hjG9svLkc8z6W4rbkaBBrEnj0uPyMLIfoWg+n8Cmk7jJ8mz9osHbqoq1Hdt+yw/ZVoWMV9UOC4z6
1Vq9mLjpGMQxykG7WEB2j1g0vAypeOijK9sQK9Sk9G+K1WqPYyjZruitE9B5jTsiT7qbZAsTagP2
zp1VJ7pMSfZTqdZCeKAM+k/9qUcSfUHfn5qMpsixxIZRnBvzBa/61IW9JTV/Sz0LLGA6uJ4Wyzed
sY9cPUAcJgINcvA03pWcTUKxbgeYlgI10j4V/I1c0FPQy/ITrhpsFV16VlO+Gx5nKUsJKbefCLTY
2kUN9h5R+6o3oxw+oGN2S9lsokzsUcl5XlL/YcGP+FnZg1YvySaSnytNfUln9WlNhpMQxp6M8x1m
3adGdbxezz5NSmfW2UogJWI3DQC4eYvpeSnOEcQYRmi8J/JHLGdf5cN3YUSpq60TKYckOcHyBFP/
E4FJzNNu0VUmnccWiMEqY8QH67VQxcHoVDx+41ZdHqgJmAW+WsHxi1HkGuXZtevKlxyLXkYCRWpC
ysmFV1m1LxrpiHn9aVQAO5v4RSwGNbvy0nMhRY35hBa/Z9T/B7cGqFGyV0X1O41eENJe9GSJUGwN
0j+JurmWmjNA9JnlF5x7Bmezlm/SXAknVh9ivmNd5DgkW94+kGaeA9H9EAOyeJnJAnqIiGe2phH3
LEBhBibeXQ8clfqzltB49OeM/1jkdPvKEM8mqQ6SVvPq2zJKFDVk22yk6bdAXKiVOVzWLiyyQ0+F
Z2QpjVl8ipvy1JlEHS3thsV6+yQrnidkAlE87LnMruvaoesftr2h7Vq92vSKBvnKxWRR/y81Ilq3
oE4PnCwnnfWXs9YGUswAgT5Rznu3Men3l7dBzzzLwhK9ll6UG37bxqGjHTK7uUf8OgkOO3IFpKBQ
jIAYBX9Qlk2VJGgJUAhInrVpnJr0ZnYSpIFCQaL5pPMv6C9dEaEJaetG0guctNlmdmR6GetUjdLL
QxI2CEeCQPMbEcZj+vhLyaL5qqQHWm/AOFfXYpbeZ6AfTiscj2xkLXizmVPQCFwgyz8r52N4SOkz
sizzgwd67Lfpn9DNQEp/C6vb2c30cDqEOK3AQCq3aQ045m5DXCXcgIq5F8E3/e16lJ0o0dHQPxql
+7eO8k/7iF27GzYCV4oGvmJtNYdbLhjGS4bScgE2YYr9NH6MVh37TZn0r2YwXKlL9n16T5qPua12
enfLpeTe9NFnAh8s8w7m0C5LpIb0a1tyAo6RxhGLy+FGQ+TJD/chEknm1v1PFzHsqZLb3GUk1Wzz
xDqaTfFLOOX7ggLIFPKtTrT/G0AweHCqmaPpbdaVMHskt+HSjY2EOY2O79GpTqve7hcyEfJuRmfP
/YV3Yn3MgIwL5b4bQ406+IaGdcXtgCoNtp5gu5k42ko4LGNZLoTdeynhQjGXmswOiGGuvRENp2CI
YjT14fGdqz2TnFJ6qhneqp1+iKP6PZHjHekxR31++Kx67qS88Iqk2Fbaq9zj9Z/KoyMq5LT0pY5t
H+fy/ykiLnFYd2U1QDylF4xA507XtymjLCGWiwqgrxCZiPIYM1tPT1NkvdcycgJFjVygZKGYk2xB
csurWusbrcSH3FvBahTClfgw1IeOWM6UOda0GQk+7GOaPiCkDC6TlY+p1zP57GjcxkX6rB5bEDRj
5kPDftiU9S8eo0BN2iPBOwF7O7E9pvxRxlZWLrGqChyJx9xS/hyGSFqOXh8rRxI7oPmhZib4i8la
COEyPkg/+qJTDKap/yTkGXoyOsWCEw2P81tj2Z9FNO0Io2LEfmlzLILLv4iHqG7OgsWDDwNo+7AI
LfMxU+w3eELDY9vqXjTNtesvZtNcejUOCobOSoYDKxvJGhLR8E9iduJIpNk4DswqilC9Zjd1fJVF
fxgGmPdqPEfKtJ9y9nrK1pFIamzwjuc40rYyuueuUJ4TARgu4bBGCFVkUFfZuRj1FwYxxc0mNOeW
JBOPBRDMUiTtynh1DFPsS3yABM20GXYV8uG+rI5ivHVGxyYIRY6OJczaMTd06yyM2QpXu7sXthzy
qTNjU9JzWd37ETYwXq6i5fZcZXn/oOHa9tLHusSfNzukJSDoEpsFgCayu1PbLlF2hAzON0JgjqgH
O0bZszst1Oc4Nfat3V1b2f5wMpIbcMOTQzNFn1LZ/8Akb1ZtuCTL/D7G47GP4+Nodv+YBY+u0KW3
ZkphD6tQWZ3zAKjbkRc1z3SiNR1TMouzIicUB+O/UuZpsLO1CoaOspaUahsUhb3gLK+EHyaXcPhE
fQfF5E3Dw4YB92H0qd7xjD4gFOx91vgw3dMxZ01JvCNzD3lFy6qYGKQbR6BdJgmwW4SOMVlP0eIg
/dnJl+jLs2wmxNgJ8iYLuXrS4O8yxbmv8fKsZfOOqGzspJGfaMkt0264XDY9pa6J9VRdurMRg1Ov
+MBMe6/W4w1h/lXo9YPybUJ44jdACQbp54Zim/CCgCeXIRInCrkwGz3T0AuHX/aY+hILwaT2C35z
K+Lswixza+bDwSH/bOxIpicxgLAsfV+A0CloPmSKTFetAWwT60NsMpWdiWt8ZpfQrM/zebb+4+i8
dhtHoiD6RQSYw6sCqWhLlvML4TSMzdRkM3z9Hu3LArvAjscSw+26VaeQSPWpfw1k9V0kxcbtQEyV
X5IDaotTcxoDY5W6wxVPzBV169jJNKwr/zJW5bWzcGTadhE6JI1wKraXoDcOOpvblqyej7oS8N96
nudu0q0R4DalDgWnzodjMxeXGSufMNhM+4iVOAMvwss8JMxlZTsYGBexxjoOJIlrdLbiSLkd7jdp
j3uB1JwNxiFzWK/b5bNul/jgMh67eO9apnFEOg9H/zA2IEyGne79lL6x0wcYYnMHcC4+IonwFxWv
ykkejBLluze1HUUNUWEJ0GLBLXWgzhCWfrS97MiTZUe8+9X1ir/UX6JkINomskclfyp8kXflzcTN
TuQ11JQVMdDsvIEFGBqJzj/u0bxUmWwiZ/sfoJ/nQDQkDJizlBO8UoGNzZ5Ah8leLl7qdzcmaRkI
tbcsa58kwyHIJ2c7qu61niR6p3ooY3zQcoqwe+1xxj7mc7/zbXkKCvFhlQysgHLmVa8YFsv6uzCH
p3HA+9iX7JSSfnztKENi8SuY0C2Sa9OZzdyu1I1rE3sXUyZPy93HyUEnk9pR7+xzo9XIhFBfsIN4
MfpMbZOnKAcss4P/yveGj8gxmAt61hMLHgS71eWWKQeFZkA89V2q381PfKX4kF1cZUHqg2roGEsH
2ZiMwByScOdUY77PtSChKb4H0xGgXD8xfL93y2zuxkwZE1NMzqyZo7ASQU4+Z3YO+1Z13ZZgylUJ
PvVpcNjQlxL7Ll2FGBhLwTYXtXtr28HyJ0aP5pFExt9Sx70ZSg4o69QydDqWifLYPtlFJZE/lvep
TXeVKx54bcJnKZpjAHrmnuFQ9oDJfR62Ml7QtpZ8z2Fv02GsJQGr0HyqMzmA0Ks5VTZm+1JPCOde
y+2iaCKB0UVmPxvcH7b1IcEtdiDqszEw1srRfMMP/pXJILQXyIdOjDy9JHtpsRkJdOu7wxvV8di0
yuy5S2PMOnSo+NnAtYQw4TD3DFl3QNOTT/NUepHdMYy2SfuWp/bDBF5g58bdztKH5AEIZrbRtOKQ
a2xiVWmeObicKZLs16nT4e69m9+gKV6TIQM2yeEUu1uYDwUq19gZRPyaKChx8sTBde6A47VahTsn
JZ9kGN6Gu+ZNnz71nu+g777uUTkheRDWiNZ931ws7rVVx/omqXFNe578rRpCY9XSPrNlegVJWG4A
9j2ncvlmi0PwW3U30nFRTOkcWyJt6wWgCtLsJMfaY1s0m7wBxw/CU1q41D0eywLVZ84F0bAmJc1u
8pQMtFejKF8ahfSwIhpmEB7iB7kcVlcgWgVX5XKfORRkp/mJXoe9Pth7fFwkQvI4FAIxKLEJetRg
nkLNoUKsN52juWCztSaOPwth3xX8AWBmcuy2IxcCURrWjc4YP7sN1z3ejfeKlCi2EkolEyux1zXs
RdZLEKfcv8FR777vEGvhrMj17LOsWoZk2wcJ2Y6vmvO9677UdjCEY8Gb1tDiLnKrliwcbJjK55Su
am/bzt54MIHLhWPFmwYvLfly3cYEhPDomXxylfPBVL2jNPfdK9WLqLVHMSWs2hnpNGM7L1noYz/r
UMUyU4VmnT9VVnp1BjDUZMtWMv0RY/0IsxqfSf4WQz8gWPMJpuFgeUTkTYwxlfbm9TgnLP20uOZ7
pnHHU4LWFdUBDAV7Ax5xCDTp/AxEA6ILmAw35lzu1SQmzCosuDv80pYroJanrg/y9WzEG70PnhLL
Obvd/2IqUQjxHpev7dSRFID2NXYYGesP31OvDqe9JrH2Osw7JghwQCj5XnMZMRzpvnWOF/2B65ab
OGWdwkOItoW9nK1T3cZb6CRPQ6qeknjZdlZyA/EBcbdbD5ztrZhzjTn/a21Uir6Q/o4nxGsyqq/F
SF4rOqRoyoI5W0et5qzV3QzjDXswAWsDU7EcmQQShmBk9iatNwI1uXAobV2+bUZpHYjWoPW3lnBr
46KtjWXksZbI5+w4LfFN05ybAdV5HAfSFdPeZMsvEUYlj74AiufYeWd9oRzVHbawPzfaAhxC3oLB
fXE55S5jGjX6wBlB3oqiP5bkGVk2MlvnY3BFarLh/rAexYO693UQklpzt8x/gAVn4Z/Ky6TEwRH3
4ykbDz3JD3pcProuLmvwp+y78UYohqsavas69gRmi4S1tjFu8ubXLL+NewBabOUARNdn69si/uGJ
D8onJth8tQy+sXJ5qSxM8vpQnwbzX8DdYHvmxm00SBqsWXSwnLFN50+1sYdp22ftznaWU+VbT0Ga
bjMPXyRYsiGbeJDlb5o3fFqteTfzwv4KWpbuE4ZveTLjgQ+iZgaA9E0vgmhxt8KoOHi2AEyszXyA
4t106oNbT6wS5Y7A6qZQ2Ycnimh0EIaVts8zcjF45VihIurqsX9JFzy0tVO966VxM9IB0Cn7mJqd
8aZXDFSg9+Mpq7edjU/fgxasYRXJtTO2m+huS6rm/ph7x6S1nlzOiQ0ZmxnZeRwRQ9jceYtcJ4W/
6lvujSy7BgtRTUx5lkcSCMkBOnYINHTrJeXe9XDXMmqU+f2wKvvISILI9Ys94yKEF295TksuHLfA
A3h3cAnDY9CDv4OZB5/dWqFqm0y+Dnp+rgGYtetzQOBulOnJCjruSQDhbi4+SOAyenVqh6cGQHsW
JT6ObGit5Mk/E5Ht/NkItcl9aCYV3jNQNOWdinJ8JxC4MSBxu+bIC7yU26zhcGSL6wAko2n8t6r+
5zgvdeJxTQbk6ekn10v92bWaV0JT/Wqy+ueUo1ytQVNUBCx7tqBC3WA5bSbdWONpfSK6vC14EPVL
8t7dX9wud4/M4LnijYaYHhWYkhdqWvzvUu/DpnoF/RUGwVtZd1he4CyZjPG4XedhJqqmbRsYxp5e
YIMxrsxnIaJl1JsvozZHiLPrbnz12UwEEihDcyoWtBWP4y4NpWWAub7QV3E6YGzQo050O6k+BfJn
RRhPWfiCeW4RbdmxWv/CEPpv9lOUjCq0MFWRhX33tPipBezaeu5eT7RNLf56ruECbx+p6z3NqZE5
ISvhsKWNMPK7+VET0Lcr9cuR97vzjeM4m3jAzemfCuYHl0fbHOCn0XUzzJBZiwaPr4FnzkQ4EGSz
y+l78Jtf2/YvgN9YTTQBV5va5G0dJubyXKQikmW/7u89NCWbWbKOfmZEomnZiXAUCQTbkC4yJaCp
Lt3fdwJFoe0oDH2ULiCuZN7Jdrq5mnGdi3wH2fphlOJh1LRDP9A5TWDNybJoGYONz93tmxAw+cTT
GSVFl0c/BtXE+4zDMquJcWvanNrhYxIu3A4Z11Y+fdiJzwnDRkl/CWgCdYY8bDp36/gDdBCTZNmw
Thd/n2g2F/9HWQIE418Bwu/rzDjGCM1dlexmuZxwdx0InhzJ7Z5rjq/mJG78yYi5/mbmrDzjuxcY
01yeOYDPznGRPFdS3/WNxNkh8VzhGbkRXLwatSC0660X29vWI9VfZLZCletHtw8eF88nJBiHUlnv
gwFS1OvCGk01bZqDyQ6B9cho/Q21E9L3HU7uvjSbM09y8BygBwOHwBeBOTFdKDmMMOsctGr5jVO5
xZYIPBrIjOJarLoq7BexbUr3RC782Fbdw9JQx94s1xxsc+N2xxTTcnW3eSbWZSIF78dsIR32A+ZE
NDnf2nURdkay8ypjnbAkChb/6Dg+EyKde/mfbgzHRRWRspy1RMSI+/TMjzta6fzYB8VryqmgI5vg
kGh2hkBclsZxHhjI5g3DhM1yEumn991Il+wtgeh/zpL/y2ORmSXjH5Lb2pegIxFl0hp1XCwflTZ8
94rxFioeRI+T1CXUgob9mYrfF03bFqb3XFraQcXzNsZkURTzq8lUNzkgT9B1o9qI871NEsUViVp1
FjQl2WAyJCy0CprxORbW1p0JU/mFsFaKtW8J3Sb2yCGng7NhzcboEN9Xlxsv+zTtZRs0LoEd/UHd
09u2nobKisORya5K8qiq2P9wOhls+aCDt/ZSe1cu+sUp1J1GuPeMAr/DVVm8OvGFV71699gtLrKK
SpFf/bK/ZPJTXwrYUhV1Bpb6V4iaq7x+mCwurhZxhlKIvzxO3jmfnlA9cB1ZxpfZ99/A2H8Mw3yx
JNkHHDrwyviqVz2R+1XBXG6nPJpzhwYKcb+S2nUjlpuv2Zx2pjAvp4iLJEq8+QK2YpPw60NCij9r
vo9BCUijqfnmBfPRMYJvd0Ga1uvlyevME+8/9tyYdSlT2/jtt0zI42tlWEAeXmBa9KX1gQn23QiG
da25zL4LOfIu0lrSzJgVyiB/9hZM625l7UTWbOa+fxzs/KNr3U3ugM7Xi3ELM+BhtK0nh5RBLZKN
ZBLKTfFPNY7PzYbRpTDTg2UW7zZ2YLsQEa77PdmACD4WKc9lZ2red6EHqwQHCwIuOEbKJgLPKuAy
pseExXezBO+ynG9lXb+l5AAnIN+I8gQjKgxl1qnibcJ0cHELf3u3+sFwjmYr3fbjzwCd0J+Dl7Is
P4Vd7RbgLp7S1iOH7lxrQgP1F8jqwYklRkayGJgE7OVHF5+F/MphMbKyg9AtOEnCpR2eBuY0JIht
2s2gh+/p0RK99Ynz6Maxm4OaeHRCoWRGORRj/UPS9FjiejI52vmWF8Gb2VipHdWZGRG72KettQdQ
w5mH8BDWBCXb9TBm+8HweBrxoyTuXdCRqotPcNEf50mEWjeePM8kVjjQfCLuixMYICEGjd1cM6eD
G4VqsV0MY+8UkKmn//Fb9VeQ8zz3q3il+/3HnCOtpLz1erDQC3taUHJTNu5KErG+NLFDeRcm1VMZ
91vAyQclEOnYsfXMw0bPjifwNlPA4kXq9w25CPtC3NNBDz0xAg3oBL8FV7cJ3MFRJwsnpfTvQ0J8
hgP36fYW/CT6DoIPTOMvS4rWXCDikfKvluepEQjqcMkT96eE0wQA+6hN8xOwMNxNWOwJFSU6a12a
oDcGwELlYQTTXcWlCkqwdQkxxz+9Dbm3FEfbysO8t0INS6HRxo9NKx+0Pn9pau0YT+m2tvJ3DRxi
yW3Age8eohzC3BcvrLIYZJqVD9VtXuxtPs1vmW2CrijWo9XimC8fsbVsXIMUmzmTOp2zyHasQ3In
uoGmZiz1MfXUodvYm9a5+N7PBMg5CfRQEScVGTIpcbMsq045ypQHRYe5E7T3qeleuNGwdf6pVhEA
wZMEOMFOWMS1rxaQv7vDEh3PJ4Y6Lw0mCnzOXhqO3UQoGvCaSQ9IweIDhuROYZhxsvKyTDpGQLHG
p5Gu+O5p6ba+WOKSxuAdWeM4VBjVROOybsHjnjOdsRoc230+AhbzzCgIcJPdSz401KbcedHFGfMA
CTfzB0V7XaTlTrr5o4YNtG9WbfrJYAF8sX+gz5nrYYp02lZq2GSKJJukYIYgIY0mHJnYSh4RCvzn
oiyxn8/au1myfQF4gBPjPAMGHeIYd6vDD0clufLoeNXdDpNs8JtbVlhVPYQVAy63ERxnDicMjTtf
tS9lEexcfYnmZjwCwxWruSwhizh8Gj5PoMG9bxIR2xTEJtMu16Xm7dlB8ZycMHw1y3FsMF4Azak3
ul3fbMFTCbvFY1ZU+4b7sxDsvnPrm5P6zizTPYVwIWROrHFYgAzSRn570OjtBR3s7i1aUQCPkYtc
TmJBVliaXRBrG1M6b+AQaWM2q3PM21gjyIO/7Kq1NMDoH+MIcs4aQinxRWek3WOuiUXs+jqLRgVb
iu2UgyaQduxfMSItC40JXACOz4EkKIFwJJThLB8aaGSn6R9pxQBuKFjWe1vX+Rz05DBO5mNQDpt7
c41hQTpNzTUrJLwX5ZFsWSQdFdpOHVn6T+W7hzHttkapXRprPLuuv5qVfR2C4MQqjzKiKppzj+AC
93YSWvqy7ytoluQUZjPeeK4reYpcaW7Y1kZ2MbQ59Ij6pzPCV+uidAieFRaxcJfzjwF3hX3wiVgH
i101sx3pN213RK3aONm87TlVpCmPY2IgVjw/4a095havvnqty/whTsg6FwVYlpEaD2xEjmNTYJRR
ADs7D6lZXdP2/o6tQ98tz7iSLzlQ9QS801yJxzpf9hWjSZF8jD2GcrNbmxTLAPxc6eT0R7uAbwMg
rdrI7tSJOHSmW+8AaNEUG2Ru8LLac1FDnK2eORqFRsHR6pS3tEu08Q4b5lavDjKZbnW5HDXiivOA
rOjCjcWYoeMFke3yikFp32VIKsq4TKCp+nvqeBjPFofrPD64KOYLuTQ5LjvW+E9jD5loVo+CkxRJ
msfB3Pe5CyHps2fTPgwgckcU+qz9HZilZWNwBfqngHYIds+cRsaowTdsYE2riXmONSwS1lGxJXax
vRyBk2zYQW1NbMi5+1YZKaoiV/kU74cUt1x3H+GYMOxzqpdbwVkibhXX21/WP3ge4rF9LEms9c0x
IXeQMUUXHNYMi/4SLscSHOfd8t1HPRYqExjkknyUPCt8QFjJXG7nyY6cYfzUcWkpXpgtdv1/lUIo
MQg8iGlnVk9a+9RXD0ESrMvKOidLsqMePHSIXTUt5t5hOvxfYbRwOQ1XB+RuY/8DYILMW3wBVDyY
afudIkJ3woQQwKOBzI8kh0Lt7imBj5Sg7pDA3RgS6DwvojuQ3xoLTp/WDvQ73xt6RVfq4Vjrv63e
fpajS7QM6RclU4VNYT4igoLTSLRfPS+BSIOiMeycQ7R6BfAJtnUxqKDJmqdMjp9cKQi+Vh9vJ2vY
mkMHeUm+JYH5Y7rzUbrFA9urV/Z/PqZ8iZK98DIqOUCQzWpsL5JETm2v3BC84jPu7sAXTIHCIM3L
g2hx/agsyWV5U3Ej4v9mdeYfqyPeNw0rDfbNeyd1XxD13/o5DzhpDhutxcquqNZYUIgwW+JB7VLA
oFnhPrUeK33L4JRqX7EpbKv4IQHB1QQcfgZOwgsc9ZnNfvboca+AiDtmLQUJWIsj3c7+1SRNLav9
mNljcn01zwQW4LbYE59HXFSkJ3H86L1kb9st9AIyz1ltDINnJkDF8+ejCBb4C3RYoarwHIU3SQAQ
6onryTe+2HMs0g9FqxsLqBG4uKOVUb0s6UcwcKRVVJbuFGjfLQjrGNgWilvj0VBat6NzQqQV73R7
4IpV5KpFrfxDruoe1hrvl7xePJSO+F3G9AIYlXxNNVxwHDYpViC3CcFb2Lsky/sDTUvwLBmXH0tP
ag1alTefqU243/9GNWD8GXRrB9X3KHv6KWqy/BWabeGgMNNNADX2oEbOMErkL7lLbDHPv6we4K41
BCf7/hRtGhSPjtuH1c97mvWkAznbsU5GI150LhCT7rnlXt1WeJm+AdDya1WQYkdh36y0qEM7AXY3
WyP+96ljy9zH44Nh6NNu7ihmq3O/uNULg6Hr6hjsXG0ziQn7A8aZwFkw5/hOch2bvtiB2Fi1Pa8N
S33EArSEsO4LGtaKQzpQ99EF90Lp5CngRuuzitAFYi/2mdQmbQ9qfISwKIz46IM8TTRxyBqosBWK
SVvv7L6BsEq1DZm+QvevCMJ40kxsOfhO8aGR29foxmvNlkO9I+JNXfH4tAWInNht92QEuco1hmcW
nxUnTS8DdkkQ1lN4ae04vpZQx/Q5O0MjCSlG3wyuZL/bHhABfrJFMBimbUiaUG4mW2N0MJkV1YD7
zqc/lbNyvOD8d/Z82MPKTvWzEHeFtQmwBDc/mOKORiosdmOx2KXjcMsyRMjS1TAOiicaEC8pMkyW
ssd3FSVELL1650np1q2krxqviHqZ65Htf3WZTf+st+KcN81FyYykeA/Lop8i1XHUTbKbY6oTwHMy
gZjgJ+tR6OLFADnTEBfDVUxQYp7QtuvEeNAR0lrPXnsLEWmCXYNnn8255b2o3aMdokeaJ84JG4oX
dOy+Oy0DEecns4U6LKhd8CBAVHbwZ2gwxwPLgTNoFPmW693dTTS4bEDpTnhe8KwGHYMUqecVPZUF
tX3Ki8xsCl47A3vjAkrtt7VLzNCj78w7yzWMayXKkEd7sI1H65fnKUwcyB4sZK5O0T3EAydbVaOq
kxdnKRsna6fLSOqr0aWrDxO2lUci9gUeMLhCokTuSQyd3ws+td5XoEoTXthWJOfyqJfNdgnwR1V4
/3bED2EdzlNycmpWI/ikIq+X3kYoCnWG9OgVwxUmM44d+jw8dB3Lx/Ssk5SEFOazAor5/txy69jV
c1JLVCcI5RBWShBanY6Oh1OGb8Fxni1gz7LTnAjRMdtg0mT7xxFl1czqW2ATA+TjwRCSbx5kHbK0
NSGZBrtqcDcnDg0n6ulbX8TVWgZ6w2SsrzonOZh94JL8sTaeAxAkK1Q0ktyTwD4b0Z37xL/09I7I
QGPn6DFRaKg/na7dBtP+9ozkoy000mIYHE3LYoGIF6JNQr9sMeZVr0lhPAipwW1CHhXGV6f3f7YE
2mXeQzbYua8o1ERp5oe8rTa53YdS4C7sqyPosR2ULXxDendGDlqDDiI7X5vvqG07feSD8dPq0FP6
nkP9D6ekYEdkSpJM2XANuOU3PbuIrRZn9k41gxH6lv2xBORi0a2g5uY6ZAsSpSXXyIFqBZw9Fmgu
grbjHh/ucCgpi8NtbJtHoA0zpjRjcF7ZlPpMhstndj9PLqYAvVt2PquC+oDd5UyD0VFSgzSWVZT7
FdkJ5qeKElXIyshCEGm+5y4Fel3yOtfq+ap0Onqp8QAKN4fD3WSYBw/QnzNGPnFhn0vinrRY56uT
6Xdq446UrNZMfXxgybpry5tqdUxR/v0PVZiXxta934mmfNTuiO2kyX4HDcahiwVMLf69xeR1dvvv
Fi1lPXq451gHD0H/mxfWupPSDW27P5UzawtO02+lqrDCY/9M3WqPhXSPc9bfgchlUZpaJ4/H4jSM
RFvudke9I0Lj2TIMZvlsmEBUeXG+VK73VQTjxa+CH6V7N7hFoafXp96/d7T23wU9nrBsSG06CoMs
wvxKZVwzNYnQhkP+AK5xBfPhebLcF8qizob8l5mkNFJH3cwewkEFXAUr10TKQ+4CCteCFJCkNpZ7
stQjBZ0EsU33XWvSZ0W+k3JxTIyel2K0FxixAJFYNItK5KkB87HkQDhOYL3cQ8lnE7hZRNokmnob
rUw99B3lAKXr3G/P+d2t57Mx+tSNKoSCJaMqx942Nk2R5AZXC7wH26JGJfEIMblF/Va4hsbqEtM8
26WQIeCC2Th0Z7B2htij2EZl5fJQ1669MthOkITM2baJfj/kNNCNnMRUOx+StjGwkVF76uqwlW3l
suz2qMirk+HX96bfNkBFdeQemZqA/4QL3RrYQtaZQ+cPUFwWEpBkWMLmTNSrwdb+mozlAAUNy2pB
f4Kb4B11CNMbDJzArBpQmnwKazrciOeNw7jVXMDKFEvthwHg11DJVVd3eB+S94SzmrVkYLvriprc
oP62h/TBt1yQpQ6rN06aNJy53YganBvb2HCbiAd0TycA/gTsi3eOyrKYW2MS/ZtGxfEXQ+p4XOgS
tWMw8+Q+3eo55vv/qy3pPFFTlx8xSyqkAo9XOZGx4dCnysXBVBPEbLP+ry9G+73x7ryYgajRaiw5
jfYgQzbVzKmuW2q5dRyVPHfd4OBrJ6Pj3tNafL8qHc90jqIsCkJchlEc6bzclyATWtgMem7zcqoP
owE1ai5edD2LSh3D29QiA3t7FlCHJB86CD3BvsZ8yXnumCyU3ndF+YV579mjZBUqOIK7IEVEBUI9
z0RDEl6Txn3sx7UR6Yb2XVoeffWNsVVqeraCXMd3Aw3VsA3uOLZFy2h/aj5WUqu+a3WVSWXNcoGL
8ev43tXv1fd833c4mPB8k9I3Y8kAIg1U0Kj04tb1O8ZjvHZ99eyAR1i3UmsJAcYaXmp619qK7KuW
c+DKiPBi2C0wzdJGo9n/yqTepi1NUnLyTr0MsHHfX5fNo+nPITb0nZ+AC+t7VEbXbg+la//qZn2j
2+x1Im60biGNerZSV68lBGMIk8YC9w8/1p0gjgPRdhAd5mleKJmiX9Yx8JGYs1us+8qAu9j3f9wO
F8fsnuxaO/HuAgFB1+8KWSPsS2ARgnKQjJXxaJcv1hBrtEALNzTqft/AISJzIWrEM/lcV9pP0PF3
mM0OyzL4FbtlNEvq5CC95Io14GRo5rOtNZTZJKF0XGhyc3eeAutaColBPvV4nSe0LSw+JpR6NHgy
VO+seJd1anDgyasDmuwzGcjjvEwbU7eOU9kcZBAMW8Odk2hs8IXkBrsavBImjRCliLsT+e94VRr+
YzLgXk3xhY+UiOXjURn688KcTW1LgBxqNjC64aBPDkYIBtwvN8jxEfvsxSGFVvREZN9FgJzsKeTe
dsbrn+l4nmYBdKCbHeC3tEBsOOw122GBzIAwc6V8+tkrphEEULqV47SmVTXMiWUpl61FvDZrE6Rr
dWhs/bDozbY0mdzQhmCM5fHFtlnxTskuLbRTXyQ3jyhdAxWs0u8cfLJmFTgJWs9JXpL6sDfd1G1s
j+mKK61HaF1Stat78eYg7oxzeihSYl3DbeDNL5xkM3fVxvDAv5lovFjqc23eSILMMb7UFXsi6sWq
J7Dfy1EF9btmv2Rdv0lTPpBZmgefBUtHCwGfx3TlLL3RGX4oFIpsUW+4xTYDrnorqphWahhgsJl4
Fr5SAHBs6FRkVXW6ZwdHOqPqRcGcbSASxqTOTFahWC+E8+MLBwYF+FCOUQFh0NzUz/qA+svEsTgt
InP3mJH7Y6jbGi0sJEXRqyGO83is7fk8G+2useO9afyjk3zL7RBSX8nbHwUMLoCXwo4mlaKJL9Zk
oQQ1PcD0yvxnej6iyWXRhjfdy6dX1rwnV00MPiaTf/mR10iMg71Vib2RtMvlqbpBonpwR97qnr23
q582tUl6xGd7eEz5aJyMMK27aWkxqz1xbNo0dJmC+8a5jmxq0xJbhNskH25N207afg1tfPJ9fLB6
DiExGC7t8tWb/oOBUbbLb6n+Og7Jvmgmysk4t/v3dTNNtxmnMHkvEaFJm4u+Ia3VxNMJolyosNTp
H0MyHTVJKyA8lsz310NlX4rlBT47T/aWnzZEAUsTh3Ud9SEmrLKFxzbB9tAYL3r7Z5psVZyPmPKl
rhVvZvOda+nenIot9qbJxFiV/mr93tCWsJsvIyACfaGwHCUH2Sy8255T+WmTKzCM95krz7TsM+Tw
69j1x4QmmqT+ILi7qupbDdvYa9owwWaEUKCN3rpeYFU7+WnSz648C3f6VLQSujOIFp9Vpq/tM4It
jU+0cdFvWP0iRtYQ1AxESLReLlercd7Ii871cz58t/iamrn6SClSsulhrBy4af2/THs2LH8f8Bpg
48Jx95gUhOzLs+vfOGOvSjA1ij8LQirlH/nOVP5zNSF86cONwkwavMWe6ZsIcXMObGIiDsqt+stx
N98RGMrUd4YhN51R7qVPxkwWBOMTtEXQ/gZmZ975CEcp9ELY2yT8ewAONFP68ysVV7s0ToEei3Ws
vbjlQiU1Qf/qfYJEQIS2Y83pYvgYif7UbOzS4isZL7SFPBc1BVyiJI0agwHKnwx5pgd72+TuvnNJ
owRFyTZxWbsNO4p7Kzxhs0V3QIItK/qysZNy1Tq4uVnvZjnACM50mefcAFB8Jvcs/ePAZjfGrOZW
cD0JlzUSbDzIRJbDnOSJ7pN+nZiEatkBEvPOnME39UBvYo1Y2lmPd9CfqgAPWsyuTkvYB9pdX5hv
VSp+2s7tMYwVr77TRo3BtgzdgjSO7kB6Ef9k719qvmoIH5FBp0XguGdT/+vnIcT0jU4BXSQHROYl
PHeLC7CpQ6N4d/mzeOdpvbKDfjsiPcyd/2r7amvRB1lkS3BRc/yQyQb4jmb/ykXfa9ReKEpdXCPZ
lOmvZ+oHRf5r8rCUCQWEW4bUb/KXiS/dBCDAUSutZMZJMVEYBIGTeDf1OYc+9+L1QZSyzlvGemtY
2cZneVUwMPQogo7OUNCDsOGVD4yhLVvsu2gCfoE+3XbVexfUnwSGEMSfzDbAhqMHj05RPvj3j8Ts
OCtjHsA9IM186+U48jS86ZWNhE6kbNgNVnZxqIj3NXEcRn2/6O1Gs/LrWFGnXMFZj/OjJSdkLuji
dCHijtT9vW/gcDHqh7HOrymN8uUC1DwF0ZnIa0HLThmgeTv2Bdf7acqcYwqzfC/uUBhVYHgc539W
Djr8Xg4QpXlPmXzM2DzWPup/2uDoJrFcx7ckK55xx7b8zPE2G/a5wsNSmu1BFfEJOMInceYXf7on
ESdA3J0b/8mRCbAy8+roDUhhU93VEDq6PaImPlWJL6DBDDuwSdT99rf2qPbUliNP+01KGTzv8yOT
q4Gmoljb+qcZh/DQayc9M62tVMm/WmEyqCw/6qr4N566F0Bn59q2/yPtvHZkN5Yu/SoH53qIoTeD
+eeiWL67mm12b3dDbEtb9P7p5+M+mFEViyhC+iGoJaiFHczMyMjMiBVrgXyUBUc+e9yp8oGd5n8z
MgrT55EHz2i1bzQHgngcMbAiNOikD5+0RHyma/ezYQ2vDSoPAAdpeTW5mvCZ1gqNS74/C448Hb7V
MlbO6fcwR4tTTGkCOffWwUcoCfx6jMSNCQjIN94jmlFsHYzYpkCE1faK/CkBxmJA/Gmq0U8zM78F
kIyTQgu2bU9JzOUJA3GR1YD18DMbXMPOCPtfBWCODgIdBNXAA0Squ/cl5VvZKp/gMkA0rfKPUH2S
5BDgrqu0Tyw8koJ18fFc63tqX4e+VA8e0JHMJyACLOaQPWvfJE/5JAfoziocyvS1eTb8SNvBgJwd
53WkND/E6IWraW/YHvUQpVe+1HkCv3btZOfsWAwDVRmveOni85siQH/gU/o0zt3WQqHi7A1nqCjJ
TWXqsG+7emPowjaB4xauDiTmG+vda2Snyjw0TaEIV836i6J2ZJw164M6okcyOFdkJXiRa/FVR1a2
9oZN1IKrlDMA1oGu8bhXsu9ilzgaOGlg+mRBz+dvzKLjuz1spsYHYHEb4MA/JN//BQriUU39X1Aw
7Fyppkky5ZFvwhooUCQCdgkZAYXtrogfQaoIdmzCYxiK33VVzw4mZFWkOeEyJDf8TVThgYAXiNZa
xNkzM2lXqDIHK1r0NKQcUmKtadKVKKI3aR3T2AUT5Tdg2dSNLKu/qzp9EIcMsK0uHwWUvRqvZynU
Dw3UR5D7Q5zWwI4TjEoHX4P0o5dI1Sl3899hRgJWQtqeVtI6IAFS0bfE8yKHnjHJ5a0u1T8Crvhe
HjylkfeOJsSnXIeJWeTOiwTuZ71iQgoFrHEQVzqZOf8g0ncDkaBB/6l//mq26hFr0HhQhwjLcwQj
TfqixnQl9Rp4gX//63/+n//9o/tf3q/0GaEJL03+hcTkM3pyVflf/5b0f/8r+89/Pvz8r3+TMjdE
w7Q0UYfzQLEU2eL3P769Bok3/t//A4VqMKMR0L3+5fwt2CNkekJ/CTpeyOjXwq7byXvxQcWHEnvB
snxr2RJ5OmumquimNLUc9mR2YUSWHOvN3NEOvoN0auN9IAFlB2tjvWBNum9NEa/HWcuNUqYV1mgj
zqJojyg1B4aPm4SO2X0OEA8oUNeIoBwNSHkuWDcXrI9fdzHLSR5ZapV4shP8Nl/639Jj/hJ9tV6F
b9EjN/hd9tq8Vr9+1/twaZJnlteSJF7eqmzAZ6MY14ap6Qy1BhLTyT6rL5ZzfmoOlUMThfeiHoaj
KBz7AwjpZ+lwf8DazHgvzY7zcTFe+N6QVh1cyeESyvsa/M+rArnGfSNzkyqrJHc0hT4U7i7XRgZY
G8B2N5LjS89KBU7O+CCUP/r8Ta/fkuDhvjFpzoEurU1m0iwGSU7yQnJiBJEOydY7Woh02v2aLpvN
oruqMxN4aW0ygVloKWpLc44DQ5E9rOHKSA/ChmaWdaraYApsZGbr7f0hzi3apc1JKDB8A1JAsZYc
nplOGMGuSW7OLD7dtzLO0yTgWLJqmqokmxqC15OtIIqForhiIjneEH9IfQSJISVyaWz100NpfL1v
bH4a/zI2xqALPxR5zJ8tMZW4hf8QXc44a8HRlwwo1wb8CveU1VxyhOyLYaFYDNv7/SEszdf4BRdD
SM4C7X50pDkVhxqU3qkFtLMkZeeMZ859W38m/2ZxDFbFEsef+ugiF8ZUJCrMATYJJ+ENdEDxbMNT
NNmCiEKs9MXde+/UwHfyVt3XD1G2oZkqEFfp/v5XjH527yMm+/pMU7lXaXxEeCDdu+V1cBA4hsoF
M9K4+Dd2TF1XdIuyPD8ngxVcoQxTyMIUx9ypdsyWzjbZN8r1HEBLkViei1Ya0oaWCpuEpasTa1UV
aALcmKIDmRX9Uqtk679xX+Ght+9/eS/RLjgGu5o09AoU2w5hiCfAX5TDjsiO2nSrb88LG3F2/Oic
0Qig8/owpvFTRb0rTERJdBruozXs9JByoo2QgaMYaMQAv+iGdtnQyIhsZf8cZcnj/YWe2zy6aOkS
pUBT5Z/XC+D60VDWCDI4cv47hnGw9vuFI0Kai2mXJqYBIK6oypeYgM7gCNLfDtfnnUUgrdfF0xi5
Y1tb3x/V3JXKurQ5iQk69s4FDcWOSeFmVQN1tmEMfir2sCCe2h9glPMtibhsoywEo9nBSoqoqZpE
ZXR6o4pVs4VNoBQdIT8E5XNGFbCBV3dheOPnT7cNDsPNkLiqStNVa3jCeYLuiU65QYfWVh6GPS2+
trrKD80ue9efFuzNjcoQZcXk/iKLpjUGyIuYRLXFLGuktZxq675oW+XB3wanAQ2th2ZDRWMV020J
M9RCKLy9OEkid2NRoRmXgqoxWUQQinUbGibHFCJ7/vDViz6W4dhdcro/vCU7k/CuUuikVqVz0EN6
a6XA6FBaRWETNv7Nf8/SOM+X84ggtKJFBmdh+Al+CRnYVTl87GHKu2/nNtCNM6cQUESRl5k62dUa
jd+WjNs4pvGW6fkD+tgreQQ6Kz/cxHgmuC945O0JiUHg7KZscck11OnAQiNjLygcWsUhNZ4UqaLy
O3a7SRBRLbn/bcySJI0mc8sy2eOqOAnjfRsZlVcZIuJwA9VqfSWbf/sadmVBmr5U4tB1rcgVnYEa
4qPvQe1Pqs/b52afLoSq2cFQKzEkUzR1aTpzcStLQ4nYkzO+O6OPpFMXfGHeAJ5gsDpEpckuqnjf
0c4qiGCAALDSZ+YbC4svzay+NJ5e/8/E+AkXbi10kqVVFSYySimHbAssE2qVFjXYjbKj+mMjC/jL
OKSfaDbtnu+7+tLwJp43EB4F2uuI9KQ/8oj6QPp638Ls6DRVwa8VUZKntwaE6f224L7sBHn8nPYB
WJbmJPjRDnlQis7n4f2+vfGLr4M7zsc1RdIMQp/+Z7YvZrMMSijfOoXg7herMKOdWFHA6Irr+2bm
Jk4nryEBaTJ0Y3r1Kv0KDHdqcvVSf1mNCwvVeckv5JmRUCoanVsmOExdTwxFEfk/cTz564248ceT
36b6sYMFeCf8gz2rc9M3xnuzCP/EtROqtSSa6EGKDvyk6xrtC1f7aSlv9ydNmp21v6xok8hArToz
lX4Q4WNZB9/6DWygR/MZqZxdBz/Xc3eC7nKzYHN2Gi9sTqJ518hohQ7Y1FbNujnkR2+DqNwKsMdT
dTIWLjAzj2xJuphHbfyaC/eLAblnnYi1/lgdoiOU+vZw1Lc8d9f+bmFkc65usV6qiY8oljn+/sKW
4nZeGLv6wD0GSCiZChuhkV20k98o+kFnA9B6Ex6FhTuvPDehlqVKZL1IeinaJCSWZJdJWxijWWlb
HeiQAQtDSZpMNjeA4CsXxYdi02wgz6TC+RXQp0Ei7tk6LOYYRneZ7HVZVC1JsyydK446utvFBFRw
i+RniQmIrXIIVrUG36xkVMq7n0J1blGE2yS+B5YgDMjFggA4nnWqfveXYWYVrj5isgrI2ogxLSuD
oyQOtP4wND82eb26b2Rm48issUyayLAg/ppsnKijNOYV0uAkJqy18rl+CgYYwO4bmR0J7ztN0/Ep
2ZzEABTVXBl+sIGb3HcJ6QMl80Bnfb5vZObRximgqQQZ09AUffpCL8+J64qR0jv1EVKXfb4bvaVe
oxCyRhN3IYjOzBuBk7exIUtorU/DWmvQ9OshK+XkFlDAWuTKY7rfF0Y0c1+8NDKNapAztRJ9G8hv
bYetuEE2Csy2Z1ef6KlY9VvIMlZol76jthK/L4W3mdu3QRqKFDQPC2LBZDOaQoleZ4/0VyI/tm2z
Q2Zk29KJQiPQgnf8OW8mu40krMJDRlQ59KzxUy52W29oMLLJGjTqaHNUpbwJhvcCxZ6ypiHDo9Vd
id4UyGdcQOxjXafr1Icikha221yE5TMs04LSTiJzKl9/Rh2cKcbB2OgA6l01ffLZVF+7RNpqvL8p
XdkZpXjP+9xT2pfQJlpY65nrjMGTQObCJltQ3k32yLnyY+B5YefEj4hyb1D6IZMabqFc3eQHSu4b
jud1sF0KdTNbk/SGAdGWparajR8nft7AZIBIk54+Be2XooYczvuyMLYFI1M/7gO99pJYQXLxB+KG
R+uBC8cJkMKfXMOqdDJwwTtzYYcuGZ0cz4am9WkcMTIX8p4elEWt/9QiZWHdZuIANHw821SAVCpn
xrXTKH3YR2lmNY6XWqOW9EMoFQuOObMTTVMxdVWVeTKSHL42QbebpfoAXp1B9b+hFfUIGyUVXeHJ
rM4LT+650Vyammz6aHDPegzA3WmgUrLK16xeyDrPjoUjlSyQKfJQHCPexVZ3RTNrzcFonFKx9m7e
2VpYflVUFP2KbuE6MbOhzPHM0QGsmjoo52tTfpsgXJtIrEy8CoEjtL75JoC+bCvz4LtgHu47+a05
GWVxUfnPc8s0J+7mxV3hZZYOCbaoPNV9f4BR6NEsaMesABGFmrrgeLfuLYvAaylPSiI3NHFycLeN
a4TMcOtIARDBisIrTQapBkM8VEH3hzZninewJPNelE1DHH9/uWitmnlWr7eOSnOTQIt/rVcbHhcL
ZqTb406WRIk/X+Ldw4qNU3xhR+8hxjQNiTChZzSzDwXFUbqWatqIUUGQzG0rSAb9eaaRCq+5Jlqf
q8L9JmQucunwb8PLUUj+jh6xlN5TZG/bfRS1fU5TMZp9XePDnACNY/Fyf3Zm7h2yJLMKogYvgUi2
9vqzjSKn2QieNUfp0BU8yptw66krY6NFEO1sODd2S0H7dpvKkqLoGuxEqqJa2sTXKrC7cl1j0S8C
6yGnSffgqeFC2FkyMgk7wB7jAKrn1hHcCl7YQmtssU2c+5N3Gw9kmVyYjm+RLzXESTwQ07PuK+ip
o4JEV2oXwUoea+CvEMD6oEexsrBJZxLQskxORNEskdQhZH/Xa0XOl249KMAcqI+zx+bR2EdHFWXz
bAO6eZUeRDCke6RZN+Lr/YHOzOal4WmRvVBjxEjMqHVC9ZeHtJVL4ei+hbntc2Vi4hU5kq5RAEjZ
8Q866fwWsPkHayu8Fg/Jvt2Wj9KGtumHMw2itIItHfHjyXB9h0M/W9KJSaTYDfKA1xPbBk1BxS9l
764h57STbf7L2pRriAbt5OWf3E4xJ1ugM0gkibo8CUnxWaN5QTChILY+QXiOBGWtPrrNQoydCUgk
1012tkxc16aD0rpeVKRObBDegU02tDYhCRlEVh9EbV+TR/WkH/fXcCbSytRBDY33GP9iToP6ua8B
v8ogO0eybAiEf/upDtG+Ku7uG5pzx0tDU18R0zYPWrVx+viH3H+qzI/3//y5oMhVdnw7i7rIaMaN
fxHLmyQpulTgXtTazXpYnzeQ7K6zvbbDCxffKuOunTrfpbHJwWEAcctM3+XasqWQtasoxPp7cb/0
JJopmckkzEzeyuZ4UE3rO1IWpNJZrGvstJv0dSyZuWtiPjmfEeyQO4m9VBydW6hLk5MoLIWq2MLF
Wjui/BWKWmhWF3x8cVCTnRuVAriDrqkdGsHUXfWo7c/vlg213od63a5hIFoJ66Wsw1zYvxzVOOoL
78iEhEbjCKxeNBzq+Ad6KKu2e7bQr7vvhkuzNwkTXhR3PQzvteNV37tCJr+x9HidCxGXI5n4OZT/
/mDUrI8PRbcL0j6hE45+iHKAaUVQN6WwVGaRlyZv4u0tHIe84zCp7uhb1HfGmw7VoQ0+Epp08QQX
xt6yG9vYCbuW+tJ5qxyjR20HGfNAzh+ervX9SZ4LWpdTMDnDBR0RaDnmexQ6593+xUPVA66G+0b+
vL6ne/zSyuTklpqiMJoBKxAXvWqPuY2Y+NH8YmxkR/0MNwF4nMOPHWQ7O/GAmNFqrGBba/kEre8a
shpz0zmoPELLdv+75kKPST/XeB1TJGuarq/SpKdT+89iePuSHGm7VbfFLlwY/qwj/2XGmBwM/dkr
z7FS1U5CD20J45cXLV1jl0xMjoQyo+OxA3tM9pU2AJv0mblFTG2j2OaDuHdtyPQXkx6zrnMxrEl0
i2utLAwDm9Fv9SUj5aGsY0IqgqLSKvn4n4zHIrhlnKsbT7owOgl4rqCGZ+XMkoUHd6ftm32xQcRz
Vezq/X3fmD0EL5zDGKf8IswFNCF54HLH84LuPepvPGRs73mMqd4ijGZpLiexTqh1s05D5tLSXv2a
/s+fnfBzYUCzU6dr1Kd06so3L8EiU6OhK6LaMc3maLnZT03Kf/VUdla6FnxSLVodQ1hfz935gxCc
1wvWZz30wvok1mqyiP4ufZEO+Cd5hYL2rnvQD8LHPl+fD/QwrJJ3VFbvG12yOQm2ZdlAo6wxYl1B
YQAorETLz30TMwvHK17VZRPUnypP77JuLQVJ7cWFA1h+00bmM9N4lITu+30zM8cGWXGFjK5GRgSg
4rUzqkEHOxBARidv8t+0rL6ZbvFOx+BGgCjxHwyJDDzFHHicuABOgjVE17HZ0rjtSGffSWDfpUuH
5q382/0hSTPRVzcVUg3ADUBKGZPVqSPXG8SizBxxB4RiZ0Hfx50MAnJ9Xa71lWS7D/RrnOhEdZaB
0zPrxqPAAhsAQGBEiF9PqN97Fnz4fk2RCOXJunqgSf5BqcXD/UHOrNuVmdFDL4KIKyWSFRYe+zr3
Hyyje4H4YtX5oN6U+P2+qRlnvzI1CSFiVPqG7gZERs23DfVzMiwdMjMB5MrCZAuHve+lqh/XTn5W
TpKHhF6OZPAQbSyxRS6joENBpIltMN94+Cw45UyRmDZr3oqmZPLGurm+hwEa1i3szo76oh7j5/wp
eIg2/jbZS7vog6avqlO5kEP5AwqYnDVXJuXrxVMNNUcY3a0chHQPzaMEXDk6ggnboPh96jbiI5RZ
+3pfbO8v5KxrXox04pq9mcS1KrOQrgcB2KslIDPo5guhcdxc98Y2cUyhR0O7KPD/gu5Y+nK3tRvs
9KLb6RXsn9ZSenBpTBPn5M2ANEzK6nVn7YNYGsc08Pd9stR8sTSqiYdWUSfR5o+ZXkMpom82iIod
8iHf9jTqyVazMInzoyJOjrVE0BGTCBZqQVKy5ypO7QCMzM8s+CjFC2Fy1saI5uWOKvNzYqPuBCvR
6LJwwvylHtnEoBcuYXS573NzwZhOGbJ5Y81cvbkc9IpYpnmsj9urWw+PEJocpa26gcsEDKS0G4pV
/OTvPTt9y05L+M65xB4547FrBlC5IU3v4WOKmo52tPWKdW93j+1O2Y8Ibfhkd+jI0zjjH+u9thCa
5+LlhdHprbyWysBrhA4iR1LUWv7DD47/YE7H/iMdcKcM4HLi9LpLyjs6t5Wjn4Yf5CkfYYR8FE/p
qTO37k//k/vWfWxes5d+H57UYWFF54ZHRUOlPqgrt4ltyVBaNdCSyvHjzC7PX3pvoRo0U3KVjQsL
08JgLqPT1RgwYYIHXkOHdNQPTOQOWMtpMXkzhtppuLq0Nbn/xFmiugpcKKRHUYtYZc7Ztux2K22S
o7eY4JgN/JfWJoFfFKmeQ39UUfKMeWZ4DzAhbMxn89H/Xa77dfOSffWcer9U9JTHyD4dJXU1EqNA
CilHTva6KJUuvVsxdrf6DgqhDbidk7GnyRvZjI3wUTjVj+E+3Edba+19h8B7zUXQvu+1M/GGG6ZF
PZTV5bI5uf0Nbg/DHT1sjlnB9GB+KL1nFcXuf2BEAU+ic2Mm1TjZGV6fQ52gS6UTis9mU8KevjuT
//jvGZkcBpFSDTm1wtIxwPv1sIPk7ncqZAtW/tzwJ4tGUhFcukHzg36DC7ZQ0/QCpS3HqoS+M4+6
3Z7S1+Eg7YUndZ38HuwRze1vqI5wnf3Yb4cNj50Xa70E0J/Z8VcfMvFaT43hLG/5EMl4Dbo3V10o
98jjJrsdqQW8geIV4524Z58Pqagj0cSLODugtea0v90dRBq7cAtBwd7YeV+aJ+WIKBUAM2u91D8z
l+xkgH/Zn+SqTLWh3RBuC7aH4ejH5nB+iVQ2hrLLH7WjBh/sKt6pr/e9aO5kvLI62RC5lEKTh9SX
kzx2yFza5Di+DHtULlYtscD4mGzEh/AEicvLciSa2YyQ+zHdugS84+Z1GRqWqza1XjgCsk4qbKsS
tBgD3K8LY5xJhFIdBsypWzLX7Gnx1qzic2MFfY5eQ7U754PtgdZB0ojmY8820CkcIN7wrAdBg7EW
jsM+/t0O8taDP0msXFtNs7cEjdDFG/jtdykU5cf2CEqlsjHFMuqNNcC3rqUOuqh0J0JrgMZGaae0
uoQfUVT4jN7Xpt/Xn/Lv0vPCnIzb5drbsW0p4LsJhFSrJtdwj9NNQZcvJVOrbaNNjgDVNqBRUdqI
ey3cIKW1YPA2+l8bHPf3xVuxNICIoEyW/qnC6TZSLEjccMghwrr2X4yD9vO+wTH+3Q7QkCnxaJKk
6BN7WQc7rltgzy9ymGCil9b7idbR12gxEs/s3BEdxrGGJ4/Y5ckeyiTyF6XpZk6/M/J1vfH28KuN
6d7g4O7j83r4qFPyyZdSeDMzKoPBo8YI4lu6eeTX6qCUriCn1LFQomVGuwdIZuxyDVfP1nPUv9/S
o1zZm8yoFEooK4VK6mhO+qTa8M9uUbwFdAuyY3NeB+t4EaE9N7VXNidHKVrvmSspf8bYboqf6AvT
cb7RXqIP/l59LHbupv20VNeaubCPA6VaLPNmoNd9ch0LfSNNsrOYOgiutBvzmHypHOUheqe3bpce
YNvxVpSknHzpRT67oHAEkbYZMVXTC9K5EqsqzhF1a7bGD2Ob74KdtkHEjk1Z7ZLdIpZ6XLDJFpHZ
ICB06DxTzSkqNdJQc0N1a7SH05Yr0I20R9dbeGxGcMiZG9jiVXfcCzc2AfaP/AEKEObJXqFgWMFa
n6ZOeRT8VXxAkWp13kRHGKQOqJlpp+ggbkc2gcxW0ML6dD8o3J44rCyQUZoYeDbAncDXXQShoHbj
RCv0xCkQAQydvnip5KVVnInqVzYm2yQuDTE0PWxo/kqhJATg4QmAivaAtM5T75hv1cfuG/yM522w
9f82SE5R8FhOVd3kr2kkMvJuQHdYTpxeMuwKKYwcXY/7UzjzMFIUes4MfjCTuja5JxUQP1dlnCac
HN7e+uSuG0JAuE+4ICzuxJlTCvw32CXabyVJnaKzOZtbuUV4ixyV/Dvae0eOqM/oediejdrrh4WR
zew/hSq6NrbW0kU99Q6zUX2ZvXIG56rv/OcRp42WrA25tZ3/jLaLe2HmiLqyN/GUqu/qMypIZ8pa
VEstfx3ROD3s9edya8Dhu0ISMF3L+3+CEFfBy1Fn0sGQcIJM3g5xF7dhashkdobsbCeSF++R0cle
78/nbXjBCrtNNult5d03Lu7FZjNaHumm36AHJCfQfg+Z33xIFT8Olg7C6a6WRJXVoiEZTDhhc4qc
al0UKJGqOz/BpfwtPmhbaRWug1O6A1m59femSR/2Esh+9PLLOAYKm8ERSCQdnD3dKNeDoxoZh+SZ
oqeWNgxUOgp1b+qevhvMTvxiuIP5wtFS7O7P6M3TnTssHR/4JytHM+OfvXkxpXKOiFhAcD31PNfs
1JWjTdM1cB5bMhIG6TEV/c+orqWrTNM3eiaNvHou6P/mYy00KMmi3iQnCM5EYsjdK8zU7cIHTtd8
/EBIN00OThDjojiZlhxmjzxSc+0kZ/C++cVr3ELyKPfhY1RbGdU32kor3aLdryyOeq9vcwSOdLnM
d/Bs5iuhrJa843ah+CLaR0aQMp9kTA7zOgm0Qc1C7WQEBfS1vvFbTyWELUHfyjk6XUmJRtv9WVgy
OXH8NpNqaJEC7WRW8B4m8ilpu71SCv4aRBf9jkJWLli83QHXg5yca1UjpLoBWdZJZZLjGnVn/TMi
4ev747opGo+rC10/iRPFknm3TFfXJ0yXoameYve70IdfC03eRhZksJKEAps3SuXIVfsryYrPstS8
a3VONVnNFi6i07D55yto7zaBFHJ5mfYIDiVvPRPg+SmKJNTDtJVq4OP15xLi+PsDnh7lWKL7QKTr
ywQ5KP/ZjhfbrWAbNpZUaKcQ2UBZHFZZVUCWx7Owzh8y1BxQ0124PsybVEArcuqNBdHruCLrKdxL
faudSojny/JnEZMSg+e0Qzish5RQS6T3+4Oc8VYVXnyw3zyQGelkg2Q9GthQRMJcOTiN8H2Q2z3K
RatQitdk6xZuD6OHXIfNEQ9OIp5jRxy7PK+Hh/5Ul9ZCjvaLMvDUTXpBR6/ZzMSF9O2Nj4zN5ST5
gGrPFa5lPYxanr4wN6dPkvg91cPNGY0aguXCgG5mD7SdgntwiKpjhWFynxWFwBWQOlVPQ/dJijPo
xGjwTb7oUQ5P5NKjfZydq9m7NjZtMkfrrEJLs1JP3dbdwZLvVPv6s78/kzDtvtz3ipuKJHxslwOb
HjWNGlEOjWr1BB8kKMl47a/FkDHtvEdxm2wCJ2k2wVIX/exsAqOgnVnSKJtPIqcSDIWoVRhti2Av
t96Wbsct6vRIc/p23asLi3fzvPwzSEozFDtNLijTDR7prQwnRonvb6DwPoZrvaFRlp4FUMmK3R64
fKEJ8v3+1N7sAWZ25E0h4cMuh8Lmeg8YnWH2SV0wSD1bQfidd0u50hu89TiuSxPjPF8ELi+HdD2o
MDGI1jtSGd901HezNloHAeIliLrIHZ2rZ/QMi+iX2sEPWYdfjC7bGAolqlDbhBUiapq68VX/9e+P
fuyisOCPo2o0xXpA2JkhN00EiAY0nLSWNNtS9Xdugi9NTLxozBnUpZGpJwmu0z6BKb3/eX8Qf3ba
dCeCrABcp9E9TgLveoJRJRBptW3Vk4mylIr2upd70Ehzr7B6m8LRyIlvD221Qh93tWB7/Pwb22Tk
SVTT8wKM5do2N4vUjERCzrgzaYrduAdjgyzKOv7arpbuubNxgGfC/7c28dZChagcsbDRmmiLG7IE
dDseLNt6kR+Dbf3QvC+i4OaiwKXJifdWmjioCuJUp/PvkeJpANnEK2UdriF7Dw7dJn0+w24aw6eW
nZbQjDcJ8XHrXBofD+iLrXNGBVBDd0g9hbTMtCDGYInY1+cWGfYeNYpH5GlsYXhpBRglI2MtU99B
N/QUoYhiSP1Jq8B7maPibAENZbK+v/Z/UtX31n5y3GRRIonK6Hfl5kwOrngLLBsWga+at2oOCL/Y
xX4swYSb5F2zze88XemsIGP3LaMZ/7xwV7m9D17PlT5Cai7mKi7CokT+TT3JnAS+XGxoaezE/iBr
wlvnIu+QfouDFwFa4C461N0SX+Gi/cltojI0z6MlZ/TN5ABrrfVp5DlQdu1jCSKOVpn7sz8XV3jt
0X+rck3iuJgMt0NLxpQwh9wUUiJfZGUJdXpz+xsnlFZNGn1pPrrpRvckt67ljOWNaOzNo3qb4HTC
UOwyVMhk63uPRP39MY3BYupQhkjVifOPfMD0xCVFztM67NVTo/wO83QdStmaw3YhZs1cx2ie+8vK
5H2iym6pRCbnuttnr2cEIEND2jfQ+yvwA98f0IwpmrVF8M6wQ8DbNtm/PPcQyRqvEFCUB+9o5Jof
i1K0fqRKFr4IfWNt79ubmUB5TIXxKudvdXqFSBtU1DudJRPCV1P4qdMj3fy6b2ImHo6vLbocgUby
up+E4CQqcq2ROM319KfkP9KBiJTnwTeTNWIGCxFmdvoubE1iL+9HE/UibkS9+NJo+cmrkw0k5PsK
ArT7o5qdODhAZVyeNNg0j+hWmYFMjMfmNXbIEDwmuvRcuufX+1bmxmNJNNlK4FRAwU/2LM+AIc75
zcm1fCndl16k/NCkLqBtMNJFmLRjD934+zZndvHIPkYWURxLa1ObVUWOJddy+VSftaOJEINV9DSw
DOj9+Lyoqoayamp0Cyv3x9MmW3kkfyQ+kXsBRjjZZP6QhoJipPJJPAb7eH1+R+lnDdX6Gk744CDZ
lQ3tPAS6CCMt9DPPTDKWgZtKIl12PJSvA6MF6XsUl1gG3WHs21HmKC8MiMHRn7KUn/dnd+7u9YcZ
jMQirW/s9WtrueLXYnR2pZNbo8jCJQlWOdQLVFlYn5Vibw3ovXa69gtdchuxzHbBb2dOAdBqpoHe
1xy2Vu4G5Cz45amQdVtBsArC7IWlnDVBDg24xbhBlMlKwiILax147FM3PFf6R/reF8Yws/cUqPlI
0JE7peF9/ICLgztVM1msKQqdes8/VlLw0+qQZIyGhUfknBnq+2MaQ+FCPk0t9DDOFb6psFJac2oE
jxuRudWE/X2HmJstgwIvpVd6+oD1XA9Gr+uY5htXPFWx/6vX9a0Q5gtgt7kdfWliEoGHQE7RvEL3
ONBQwSvxuBDVChIntqEheueWB6QM3v/+sEZyPB6ntDTcYBbVVjEH/ywrp0osVmDUE//tvoG5Xcvr
E+4r0GAGzarX8xZFpNL7tlFOhWtuVKO3U5KzVvkDROb2vqXZLUv/OafY2OFMAvHalG9ISWeUnXJK
JClDoJ3L/Qv5Hwt1WaguAy1HrrACfGOLiAWcrF5SbPLBS5SDM28ZAhQ3N8hj+ZAb9JcWlIZrVUGP
cEiyUotNIYM/9lal+5RCXZXr27P2u213VXcYZGh7rV3i/1qYiVtPuvqEaQpn6HmZEsH6U2tbTq6v
vNdoD2/rHhKluFoZdrOpD+o+3nloLFSrRR6rMXJcnxG8D2jpoDMBYs6bhcjd0ip9C/OFYo8Ea9aD
hFIFQu7UmfOD+xgdxtqr/9VAX/WAhJ+3VR+Bl+2XIty44NffAWJiTIGMbJ2ICE0cohsEtYy0Uj61
+Q+p8VaRDqVuvZAvm3HwKyOTXZsXEZq+w2gE6WE3Rf0niNZSmNqq8eH+ss6EoCtLk1tT3Om5kKQF
Adt9b5BjMf7BSMZ6OVNGvls1JiMJ6rMot/IgocKZvVWK/JJEXYccIgJMZhB56/ujmZs3aB/pjOY4
p3VwYk0x3VhM9FY6cXwcpcpobR+ml10lAyUW5LO5cHuYmTzqdiJFa023aICYnOdSmYtB41vSKYpF
AynfolsJfby7P6YZhxuLgyPygJXSps8CSYW8DX4n6aRmlt27HzvgX2m31McxawXqwpH6AljK9MCj
EatMkO+RTrHyUfKlVZDvzXLBF2ZeA3A9qmMGTedQnXJ6lH4WqrEvSydjQGQNabkq4a1Yf87ge9OK
hTz6bbgC1fSXsSkKGvZ8D6kjSTqd6dbQ4XxC+62o/VWq+6DnlF3wd1spSL+Q/uWGwyxyj51efUSR
jqUOOvuTeAZiJKBSJj57yvD37z8aTbFospg6eJuph/uJX6BEFUsnKH9622xQCEz66Jsfywtbac63
uTjw+IU0UL15jXpVbhpGbSLs3J4R8NEtJJGRCBAWjvIZv6PxEXAjuiuUcMTJUW7EdT60bi+eZNU7
9Im4RYllI9X95m9vIp0eCgodo3omBdXrYzzyNCFVhHQULCt/NBop+ib5mslLvQsz8YdwMHKuk5VX
tCkTkwq5m1AMgUiCvHOaMrclIXw8C+dPZJsWOQZmPHwkyFFocRlr6tNX0yD0gNoypLf1U/ZYfwT0
YYfbaJf+KvbNsd9qvxUb0Oib/rqUvbrhlMTVKfONZvU5CGYhi3F4LuWBTIXtnuKDuBsTuqrdvydO
utOfpdf2OXh036yvkq3Z+icfrsmf9xd0xj35BF7GgL9mQJJd6xvnMu6GU5Zoj7En+WsfupGFzbZk
ZHTei8eGrvRmXNTDcCpj7pcoVNR9tP7b48BRYHYmkwBzjjVJi6ppkyauxf38LCh2mmZ22C7kyWZ8
8i8LvDknh1QwlEoWm1jIQ/eUB9WTGSK2qAbp7waBzYUZWzI22c55nhplYwniyXdPQ/9RrJrVoL9l
7u/7szYTNa7GJF8vTC+FDY/5QDqlfrPupWCj96hGa/n2vpm5lPqVHeXaThoVSRrIvnTS3npb27a7
KHpovrvZ6gdCekC5OnLVaC0h1HVeeclq6a45Lv7krol5eFEQ1JGB9k+GKfZnraRHVzxJuZttCg2p
NZ4ar2WooaSsUlUvf2V5VK5gYVtYx9kJpn36/5J2XTuS60ryiwTIm1epfHepvZsXocdJlEh5y6/f
YOPu3iqWUELPAnPOywCTlWIymTbCw1KzWKMWvufE8gfPAquoSBsrpfzMKLnTSfaOj/Fw/QPPmouo
CwLlSKDtiwt4IoZUZtRhYkM9NokSqAkgtMf+2Z0oGEAW0YyXZEmXOXUw8qBzfEx166D0EQyA7zZW
gkwgMlZAIlrrq/GPsjgJOONDBMIG9voB+YnkRRLrNWABHHsLKrblxhrNMOrZQlw1d1iihiBeHgeD
8ZIIqwGGYjfY6jECS6AyYngTpM/GsP/+WQGtyRYFpBlUMdJpVLEAA35MS34/DtofDCmEYDU9jIwu
tGfmvhnW9vHCmJgIxXc7N4usbzN3ILl6BA/Dtu7TLUj9Fq72nAgUOREhitkRQKWdixjyGuViZeBH
KwGiLTF/cS1a6h1cYLDincTS2FftG1HvxZx7nHhqorWUH+0fAv1DM14KbA6wLlAAOwru9+rlHxo9
ojONRWzM1qM+JjmsdChdt4ws0Pv1IMIif/R+qRQxc43OJEhXtgJ5G7oSkBC11HeifUX0L+IWhy0l
czNHdCZJMmswuzfUjiEpzX/kaImD3OS6Rc/cmzMBQtUT72NEnh5ZKQSo9jud4Fv5m14s1N+WZEj5
NXacASdp2dOxQgiREmBzAuu6bMYFf315Kui/YfQXhWUMfV3gULR1pbapBlWS6Q2korfUbA5azm+t
9Pd3v5kQhE1IbAQD01feNTNJ2ihKbqBdrIJg2ARhrSHghBdOZqYj8FWQF0DQnoPOkeQBuD1lAIKI
UGwib9QcfXiKrQ242YJ3+wKNuP7JQbJdGamfVsBspsPaiMdVYqBf0NWb2gWvL3+/rvlXanX+Gp/9
JhnVW1FHz+4zVxTA+lW919fmXzClbbGExXwTl80v7oEFqAVLjf2vrsuFYCTlKHSifQtA4XM7BeUE
z+pGXDkFNCee2vB1Fbf8EVuFDiYJgCn9e+qs+INZrRutwP4c3xaZWmGkwqH2NkJzZcu7pr7vsIp4
ryoeOxR8ct6VWAHNdtKx8kH3qsIN4qnrnpg9jH8TrrLnShmjUBvRrKNV2prbQuWaB86YMQ25NwCS
SW1JAhDnTHdX6WA2HrbRtax5bhuegJzMQ0CUq5W1SlDK/522DUYeWa+kGGWzyE3qjsMB/IjFYYB7
BtY2ie2HcsBEsB2lIBbtR7XxQfsz/rSg/7PWpd0mmlj2bk6egU37UcmytT6YoMd0vb57xWSSddOa
NrJUICWwzwG7DFhlwohU2A6R+cEHdQBTR+m+dpmX3TWqoqU+ox3zVhFFZfWouyw6NJgkuhk0Pk2o
aSYd/o92WAi8CcX2FTxJOxCKVMZ9XSuWfsNTYGygh6IzwBqUZrqJnD4uNthvVcGXEBdOJxiAc2tv
um3/aHHufFIwzz3aadO+t8BoOhKbRIOv9RYLSwIYGRDJNuCL/Qe7Pa2cSm7OTgWgaYbacac/NGCr
HZI7Mv7N2lemfcTFMWkP9hdUqN9OxQNoK4O67/3Ww5Zxli7c60uXfl7Elbxhr0VW7fUo4iapcTNE
jV90dEndyyrTuQwpdC3BpGuRBOoqmq++Yv99ndzV4BAPwGzsa4Gu+7qfroef+m7pos5p54hdD5HL
wQ1LmZZaZ1RvbDYe0S+1191Ukps4idKFfG5OPwcNDsRH2Nlz5e7zMPSKV7fVeFSjt6oBh+3w3PM7
k2IRFFNGC7YjfrLsegDq4pgQJDINOZ/z8kitVAphBz1ofHonpnSMdXlcClxmveupJMnJYaKENmDj
HY+C+EMwUA7u7WhtWXYjIE9FssWe6m5FAYu1OLYltLimpRQ1AZAEIy3Gf2T3e+0N9g8qAGOdPf2T
jZx8UGFDJzHHGGeKqaUQ1RNv1YHIXS3aBQOZ6Vlp6Ez899CkwAnGwUarTcdjHud71SCNX4KgCDj4
926GIoNKbmhcH0zFephs+u2MDjEv2FEBSGSCQEgeKlEIWoz54A5HfQQcBM0D5HhrMyl9bn5/WPJc
lHTRMxpPSsdMiIpBi8XAG5TUq+v2P3ejxarxV38W+ZXkrzJSqUnTZ/zYmwB76Co/xhj9dRGXASKy
BAxl4SIDhhtjmecG0ae950zqOB1dwpGJWuCpHwJWLzEGzQSIIhnBFI6JOgKas+dirI4qDqWIQ9NE
fTHHKX5XnHZDUm3Y2lWyNIsz893Q7EGIiHU+7NzJpcmpGJOisjr44Oo5jmq/AV/29c82p4+JpBeV
Y8wzoOx+ro/uAAkkybIJ0z5OgL0dX9VDU3HXThNvr0u6LMJgfw/uHEVdrJBc7GiNmZLrhWi9pnuy
E6SZbK+ty8Wd1jk7gBlgncHEbuJFBF9oLYtHxYL/syLfdt6qogQd9+/ruszMHaJlgD/w5pjRwMrg
+WfziOo0OQJqxLDDmnFfAJm0PgPhqfUCYuaF6zOn06k0KYpPus5WsHQ1Hg0Cf6MpGP1sjaDJHH0h
/ZkZGwdavCAsE9t0l0QfsQs2NFccUr/pb9Pfxq1zoyBbwFipvje2jAVlaKzNnd766cvSau6MKSLx
wqQWXnxsaskujwxUMSYvno6YpgAhwltX/ygqLByQekHLmc8pMjwB8SGwrOVpuqSPohzQCOMRWKXE
Vx3laWqVp7JbpNGb1QhoE2IrERhJct1x4K5JTAXnVnb6tmzpE6g5N2nEn9KiWsiqZnXCoQGeG9jx
6AueGySdErtEyDYeq/anpf7Kqmd7WqrDLMkQ6p68uQnyGIpuyXiM0n6FrMZ3rSHghK2vX66ZwEwH
HhjawbjB5sV2RMvTJMuxGnv0bGL7jIzDqk9YH+hd0vomc+6LVG83/yJTYO5jQ/CygFrlBWCB+no8
AkJ7i7XI2yjNjnZk7YZJeRzr71dMcM2AQIk2NGqaWCw7/5Jl1YxFOUAcq4YfxRD9sNKpwXxg93Fd
Lfn9+MIVwaIeSr9i1kvuRlOzctwmG+2wJ6afOzlKDG//IgGT0EgWwJAgX9pI68qyIZ0dilxvdJ/G
egno66JLJpQQG9lAbQObCB7484+l2rFC9ai3Q7ovHgFtjmQAoasoHuiYfG+OtFxh/wGQ0vame3e2
gEFdZiKa+ZBAcTKxyIytJJTyJQ8cjc1I1F4zQjOu/CpFmrw0DCtbPbTETAKa0eCdAQiqXKvNSdVr
nVUZYU1ZADTITW2vU6MOMgeb4Nnn9VObE4Y9dgxCoXILXmvJ/jwgw+mkoEZYToTdteU0FH42tXo4
DG69Bm54+WSMWEJccLyyP4SO6LRijx8kxDAZeU27yHPFZomrh5aZBYz8SmzTZ+mTp7xeV2/mtE7l
yHwWYis6j1BaCOPcQHHi1mGLiEKyL8RqGpwsskcTIBJoSUgJndp4wOpsIzccAjXo9/nT+GbfT/dk
n+KBnHYxHk28kQvf72J8DVKxeoC2u4s1XIygSlKx/1ZSFXg+Yb+xD8OjhW0HJQDOwzoPq/vkIf2z
KPHSUpCAwOARhAqqVrlOyTluvlOoTpjs+UYU6wBeeMNvasCSFrfpo72h6+kmWmyNXxQuhabA9gPA
BHADEDeK33Xy1tQU1STbpE6YVgJa7DWafrKsvU1z+5j09V8PE4KbxKS7AZ1ROnwWWRV0ObYWkqwF
OY8JbDfXiIJYbb8ZiuF34W2CE8DyKmhu5LkRRacFt2PihHVVYZqsWlFMlaX2973BuRhJfYVNVaZ7
iRNWlX3bo4mIIhK31kVXPnZ8pJsGo4HX78zl3cQzhDAF7g0kdxeLJ1npgW2t0cwwMwHn4WzyNN3U
JnJP8vu6IBEanxYJ8AWxlotlfEREGjqjku9JzVLp8qIxQzYl91qFPS7GwiR6KmJQlwCstcYc6nWJ
cuaBzhRGLLAPCRIYDdYkVD+xJRf8u8mYVXrIlHpvmvyXBvsI3DJ+bBp3h15cE4y2CyIuPX+5Lvmi
hPAlGrGsWA7BNrKsLB8o4fqkaKEFKkY/0rVdZ+RHXvCfXdZ8pLTctCPZuRN5HEq+hAkwq/eJcONc
7w595hRVZj0seuVF19i6GjJv5aQK8dsa61Ku9RHb2oZENd8u6C3+6fNDFjEoxluApIf8yJAcVdam
k825q4VJ5+kBIKIfbGX6ZCX5jKvi0eDpfUHBepugG+H0DyYFwHGUgRF+7KunhZ9y+RggcjAMhHbY
0sbgq1RNtKzOsFEm1UIBvjqBUJisY4ActT6iocDdldvvw3LB3k4lSso7Q9ozTiFx7FXnjlHrD+hs
OFYHlSxQhzpkA6bMSlIyP+/hqKaeqMHYGv06ZfXfPFOWDkMuPgojFMxvSLrBC4PX6twOCnQLdK0w
tTDm5j0onKMtR7dnFSkUrlKz/1BMFQRtii1Lz6J7qrElHOFL3yJ+AEAjkDELmHfJEKe2SXWVcS1U
VAX3jgBH29zx6LZV/lw/bOEWZbM7FSRs4eSmN7ZZ5Go54qwZ+9mr/c4gaF5kDyr9kbRLPDGzhgXY
NTyMGKHH1OK5MGXQ3HyCZogypjtNpzdxl+yv63MZZeDDnYiQPFdK4M44Fv5DMr7obu3XNsAIB21z
XcrsVzuRIv7+5KtRkwxdNiZ6aPAsyCaMGlHj1gDM5dSs8vi72feXNZ5Ik0ondYY2EKdCp0kPjNhZ
uRawabrguk6znheJtxhtQ4Ufo/7nSjFADVZlaWuhWbFbXc9Ci2SbCn464BhHQ/uNHwaPrqt6eh/5
sISRNWsboElHrVMAPF4glNSOVVMl0kJQf38qLdmgYvl2XcPZS4VpRQeDJNgP8SQFM1pY6FZaWqj3
ny4CBIWPSJHfvCXMiVnrOJEjebNsynK7B6ta2NhYtirq4gX0JE8s0Z5ZXB/bPFoAd7mMD2DzJ/Kk
+ECra8SFqOuFiEDukah0KBaT3wVRS1+rnFdVAec82l2v17/mvFQwYwL9S0NML1klRvmAxYCBnTDu
rXVlWjdMIY6fVerB4OUfko65Xxr6wtz7RRnx6y4g4ftfqVJaWbQNwxuBM7Qm97Frs3vdGEJj7D4L
zYx9NeoO6JNXAfHaA+uwEIKLuRk7a6mdOOdmAIoMECsMPQEURfLPUV14UZzreK35sCfFuC8U/T4z
3Ofr33juUpyKEX9/4meInXVuPeFdzPNqj0rjM8E64UIYOy8DcSxsCHNJ8uRw1Fd5FoPjCt6lvR1c
esh5/H5dja8BBfmVAaLZ/8mQTm0iOmGF0CMxa3cVYw/RiMFB3WtY38lxR9REwZSjNca+YxTrRM9W
o1X9iGmfBTHpPkD8+xP4Bj7gumLcWvvgqd2hZ+UYZCPNFvzgnJc4+a2yl0hN4lI7wfeImyIgzPEr
e1d2RVB5//IcYqEK27xilvmiqpqqaqb35qSFgFQ5qD3LYa1LSEWzhoq1AEHVDuT5L3CEEwtyBgLo
IPG+ezx/jmlhB2rmAMnXWCITmnN6uJX/J0hyByBHU5Op0bSwx2XzQGulOsm69UJteORms7puUEvC
JHviAJkv+xLhkdMnKzerA6P59PJsZTqY/V0w3llZWPUTVQLEY/IWDCaEEq1P8CySlCHq9NLbOk/W
SGL5CowZcH1sKReYl4jmkph0Evsq57fe80p7UHXYBQCAP+vGuedjdkiHdmXVoJHUonypTD1r8qKb
9R+B4gedGMkUd5icMQYtREE8GBX9ZkgeGRLLJIkWDk5YwYUjgJkAiw+tzQtaZZKoxDZzSDJregSY
0o4oZhC7ZD909S3pnG1Teh/XbWVepDg4THMJStNz5dQcwXoy9QgsRseCp8F0jz5Fjyr3PuOhjfxE
95hfJebC8zj7TaHg/4qVgoAkB5eWWkCsE8W/rGm8zWz6K1KcXWF2j9c1nLUX+A90I0E5csHCzcee
T17SamHKBkQ16bihE56+esgmP1OUu96xl5ahZ7U7ESldwCYzqNlaNS6Fzg3fUaJbdUyfo1rftYtw
YbMuDHN/qEcArhJ93fMDjBoGAL260UJWTb7mPNPyT5svfMJ5ff4rQ7oBvMVs4eBBn0JLa7/s+Wvd
e28KWI2GDtNc189rSSHJVY5j01SpKRRqjbVbNGu1esaO78I7tiRFOiJdo6lbl1BpUhCZ3NjeHe0X
8P/nvxrK8KI7fYlhUJlDqdgNg89PplVTts9OT34VQN3wB7bEXz1n5OKNBPg92p3Ydzu3gtzUgdVg
5jByNGaAw74y9d+dm/odr/wpXvAZc9/uVJh+LixTpwZz4KUWorFr+ynQScyxee7ZuGB283IQdWGM
AAmJXN537bHNPU60MMqse3uid8rQ3kZavBA1z4pBNQerbihZqnI1AbiPzoT1VJRXutb09W7cp50R
qiUCge9bNhZu0VlHQxrQOJLNVXY99nWdwuZY7HvKR2uAG6VbsuwZswPxkWeZaAk6wO0Q6p48V4qb
VgMukRoSYh1srX73uuG2y7XnISr331YIMZOHyQi4Hmx1SoYweM7YVkmphmbhhJoR/500b4NAYXdd
zKxGJ2KkdGLoVLBhJa0aYrM0KAf7Zz0CVM4aNcunkfPzurAZazjTSUoqpjLL+j6pVbQ48VzUNjl2
E0Bny/L5upyLJQTkagBbw0ovQhiwHclEVRGAFxOzrVTk2/bR9ZS157T3QJR1NnFUHFqzwCqsshvK
BI/WZH8kg2P7MNO95dFvzsLLv0TyuFWv14U6Fiq2Rn619F3rMuyAf3cwSBYiGb9eeUqvqbkadtpD
7xxNZMPceh+TpW7/7Pn997OaUkAD9mho4kGZtn83pskfp88OidTC4c2a5IkUyd82E50GmkEbfWse
tJW2q8GNPYCMOD56R0GPDXyAqTx4IGdc/z9FS5eOKl5hRGihoYOGzYvyme3YAwHNnrlSf/HJTx/b
gGxsJGYLyz8XszzSCZrSNaySqlOMBDo3a20zPHZbttUxq/1S32GLGyD/FoTv2J1brqG2dn9dbXHt
pND49LbIi8LEK/8jnFu3TH/LpmjpSJckSH7TawqnylV81xTUvIrvqKvu6O7bNRaEASVRP7Cn/M/S
INZXsnJNLWFnJ866mUrNGj180xaECQIVtX5KsQf/1kcB2SePEeDa04f0pViCRZ1TFjuneB1UNB8v
2rC9bg5Rn0JZgiVXf0o0zBC3+YIrnWkvo1+DBB47hADkuAAvSNAn0tCH4mG76tyAqbt4p+0SLPXZ
CqxlrRzoOn5aspQZB4B5TfSyTRuIBheQLHpttpoF5KEQ+Ry2dm2/Udq1jgmz6wY54wFOxXzVi09O
DgVnt8gI46Fm/q7RAbNqZV3ZkU+GfHtd0qxCiBtAaogID13scxuJB4yGJizhITeMu6wu1rEGg2wi
bUHO3HEBWQC9eQ8Y1Zj8ksJ8exhq1cvjKdQophBRFhUImS7IZRmQQEN1BbDz1SIaqPAa5zcASAZA
uwNoEBakAAV+rl3NNK42NY7LiPhKG5pNqfKA62WANfqNFpevZHx1J3ZXVP1NmQDBOh9Wg/cP5f3z
nyG9gX2n5C3IB3mYeGwVEXeV58ZBN0LPy3fqlK8t7S637I2LKZrrpzvjAs4lSw8jjWMvyy18AH3r
+OTR2aT3wzbalzfgaP2bh+4GNcdlCkmhz5XPLuf9dtbqqTlAqnWHV8T9y3ZZ5tsArfjpvSRhe4if
wfmzyu6oHWAhx/l9XelLkz7TWYZ3Y11vdWWNr02adtXE5kpPLNRTvIXAcU4MilJiWlJMcMvDyASw
+MApyKZwKH97WC626UtsLUz1L8kQnvbED7hoNaHQBRme/VIgTLNcn9oLLYxLb41ROBN9JzFUjaE1
KaapaqPHHE85haCE2tXTtFN7siBiTo1TEVJAM9pJwiPgvoTMgHumwAdryUoxH66f+5IiUuyCpyg3
LayThEqaN0AR7He015aG3IXHkE37VBUpTtGA8eFWfTGFPXoeZmqsW1b5bvU81BMQTJYaBJfvAM7G
AtIpYEywUyxv4mSs5Ulu4Pyt5KVtj8RNdp3prKzs1z98uhM50qeLs4ZyICdPYVZmK8eigZvq6+si
ZmwAjzWQS8Bsh/dGToRtr085QSYQuohee/2FJZ3Plpo2M0J0OHsUGwVYCaYozu9LbWkDy8ZiCLv6
NfJgZ+R9WmJenJUBfEAU+75AXyQLyNK6yAvF7kNefTRtgc3Dt5EsBKQz547hXkzBIgHG3ob8KvPa
zdHGV/uw059T568Z/TF70EsBvfHbh4LVYRWY4DgWUQY5/14jr4g5OW6P6sShz55b/UiUhch+5laC
SQ9dShvgT6CplJ7gVtOVqvUaqNIkPmvw9Mbt9roWsyKQ5gJJBaNgF8gBNZC+7NQjfehZv5MRcPi6
9S/f6b8S5MYUOGgVS0nSPnRycN0qxm1i3HjFkieesSxDcFegvgJ8SBT2zk9jmpqS56nWhR75xHYm
rV5TEKVe/1bi35D8F2Q4BqoZWGy+WOW2mF1wGg9dmHfvGsZAux96/ElbkKf7jb1KtPfr4uZUAsgr
wJ6wSygGks9VYui665E6dmEScz/KMaGn47/OXdBqJuAQc5860N/ASYqdp3Mx5phXHCBZfSgMwSes
QWHcbe6Iqhws1GJ9rmoMvWhdDa6rN3NP0YDGoiQ4euHW5HsKABeAeZpeF0aUhkNHV1x3fQUYgeS7
JD1f9CBYivdA9Yexf3mHp/EiNjolzg0LeHdRXmKnVQFubWoVN0gtbxpl/C4O0pdE+DgMWgo2ootS
31CZPcWaeegk3U3FnXfkkwvPzox1mDpQZUwwCGJ9VkaCiQqeFKXbdCEFbjhzNJ9VIKvBCvX1U5q1
jhMx4mecRFGJgxFr2tVdGJvpIUnNm4b3E2BX+Vqz89F3bPKHR8PjdaEzQ8GYHD2RKmznRGqu4lV1
064LGVdLN0hVZqQ/bKNx32I90n/WdhyZB4+lXbrvMNSkATQ9L6yg4l7vrTgWb9QtMRI38yel7Iyg
HykFzWEUZYCMz5zUfaBUW7xIcwaNZrVYK0FGjeWq8x8dG8ysjY50oVvWG0f9pNX9SIoAFAP/cCYA
TANvClA9QVskPQu9Yw4N+mltiHmOwFUxJdPeldHbNFp+wh+q4ffCaej44ZLfw5oYhqCBOIfbY0mK
dYx3KXGbFilJBkbdHQVomvagJMG0ElygS7WXryRDkmfjPULKiTIs9i8lm8uzaso9JTVC425Ykx3f
qdpGJ/eKuuYhfa3241a9aX7a1dbYw+6xzmg8M9X/7gIo7vDZr5Bs0IzcxMqtxAiZd1+8JiABNZNg
IbifiYgFOSU8BYDsBfXUuckUY2OQso70UFdqx0eR/rZrN1OBCaiIJncl9uEXjlIclfxpTwVKn5bY
fU/cytNRS2v36lFsFYwBD9rHeru0uD3joOD6xJIu5ucxkiqL0sqxA1IhhpJrQJ7QqTzqE9X8zMx+
Xldq5iOeCZIOSlHrQWURBI1qAugNfMmgy6KPRjHual78LHP973WBM/UY50yidAHTtqSV6IvhKzaf
Lg/6J4IPSd9GsCpHum+WuBWL9ZglNaV3GhANbm4Mih5qvzjxjRW90z+AaOxg3jgoK8AGpkB29ssX
NzDujI/rGs+8AqIpgqIhAC4vAbOwiu5lEcM+j9pU6xj88KnyRsfUJy7xaTUCtdFcX5c4az0nEqVD
5QaARtrBxie2lI3dRgfT3tbJEmzOnF4OXBt8DOqtaPac3z+0/AYwy2FhIHZiMJeM+SGraRxQRdnp
WXWnRRP6B0uvm/jp0h08e9wk62EFpmdype1CCw+Umf2ZnCqgBYBRFls7M8H9mSTJZAhwlCqu913Y
6/m+JPENTZfyh5lzAso3VnfQ4YavllMUz6jsKR+zLix5exyNfMNsJVCsaqlFO/fRTuVIqmSE5uoU
54gWp73XPmTsZ2T+acylda+5L3YqRjKI0aOoXau0Czm1tl5WPCmx9u3pAwEOguVnC5DveFWl4wc4
tY1tgbQL2+QxrmP0MLpgZGAaMt++fYVMLBniacGqsHmxIE+80RhaFYLy4odb5CsWkUDpvrvhimfS
PblCclsPWanb1DWukBeRZx1Dh67HQndxo/ACWfJLjgMrE3su2HEwzq+qlk8kLs1YD5Pb+LXBDs+9
s2HrdBWt7H2+Gw9J2L8mO9TDD8vkxDPGh5EojDsIoDhoKzkjxqzE7nrMzdskC8wuV1faaK5SJXkE
8N7S7uScpqB7xQCdMBAsxEoP5xjHYxU3mKNrV8NaAx2fkwasCLDuHfv6Pt4TVIDrAC9MWMc7437M
F8LLmSuN1SkscCJXMi5Zn0FlBTLAIsYkqX4obYBOT9XaUtL1t63zTIp0obE2lGmtrqghds19h/0w
nXzN0+L/KUW6z9HkDYwLKWXyOIEcJVE7n0ev11WZeZk9kKKgboYFbAMFiHPTLA0gC5S1qoYxw+pX
HCMVC1WWhq72E2N2u+vCZmwRACuYmwdgDdAbZIdbusAgE1ucoc6Vgzs942VeKd606Zzn7wtCQoxd
bHScMBcjfTqvtg0Q2/ZqiEHcJ9Qo/GYa/TJy1rG94BHnDA5JE4qOKESgwSVFwcRLhzS3UkiKsUub
YQ/GH6Lq0QOq/0KtY8a9CzJC1NMMwcoo1zhjjaCX0VOh053e3GXmUvNRfBTpbUftUXABYWxcMEaf
m4Jqxhnooi2OnYb82OHJ9e0i3sS68dvp9PthAi9Qx933ydW/PSriQiu4DQBqYNhQHoenXlLXpZ2o
YaY0h0Z1Sr8vDaQScbXgHS6INEEfdiZJsovY7FONNbEaFn+BqLs2VtkaWeiq2ei/4nv0IrfReikV
uzw2iAS1jKh/A1tIHmfqVQM5YTHxsAffj+XeWEspxJIA6QbnuZtzZdQ5LFDd1gUIF0Be2y8Y36WZ
Qwt0inA5LcScsl/vKZZAAPSE/ncFnij7tTS1e2cyF1K8WSkoCoiYTNBgSRaYOqCbasaKh25brDVm
/6rq+qWqqoUq+8xGC7RBjo4JM/TzUaQ8t3RDT5jL2wKWLtYdTIeSNZ/ieqM3HRBvC/fZ0esGKBvj
uGnqmG8jbVQ21YRUvpiS9OG6r5o7PzDb4LVEsolmj/j7k3pR5Vmj0WcKGuRDGq0QYHW+nll/rwuZ
+7LwueArQO33MtQt0yzptBJfdipe2/pOBVxj3H47ZgNbMiJM5JcevLs8tY9eQzPkgzmFE42OgCT5
OxTdSovK9+uqXL5YEAM4CDG5AE8o84o2Y585bjKh/1pPz3at0hUYeLe0opjTj11kkcYSCu7MCZ1J
lMySAFBGY6SfwryqRIasvYxlt1AImJMhsEMETyvg1GQfaDUsSqsYbbKhHTQfW3N/ssr5df3LzRSn
AKbxNTcj2g0XZWtSYzVrxMB6WK3tbbPuV+7BtABmGthBDFJMv/rT7qw124NwxAIlJ+1Xyj7ZXv8R
IjY6f2UwkAGyLTwwJgi35KHiNCoz2itKjwVjr34fNbX3+yHTMKho/Wi1qTp2Nuhixkld2jCe+cIo
N6NQhacaZQC5y1IVquUUFsxTy+mwqkw27FjCooXO/cwTg5QcM/MCuQlBqAyR4lSOVxGitCG99e7G
VflRBcnKWbfr8dM6xACQj1ff7+ZhjBltQZFeYPtPDqtileEP09twwnhNgwr39Ow4r9eP7dKBCBkC
7MhA6HtxuW2aYg8w5W2Yqa5vWHSHFogPeJGFF2Du8xmA9EKJGHmEaIWee0MzynMAdGsNwEPGDXmM
d+2e7/NNsulgFCjaJsVa2S9Nd11GPtiBxYUQywhgeJRDKwzAVrbakCZUD2KYLNsagOlZripeei5A
8qHJh+BNxfCa/LwlMXMsU6F1yLVqw401QRMiBtCArfpVNCzE2jMHBnsA+R+ysBmQ6EIHK1vBrApz
Vym4iX961bBBU+e6VVzOG4sOMiqlgEARt0q+VDTCvJqWueRuCLSNs0F1/aV8a3FSSPO2Cup6CxHc
hfeAPNQFEGwDKAHRvfjEJ4+lgdFGFGwYwdS+5VtVs8mb0Mu9IDZ/GVG+HekSlfGshgh6sOeDNFoA
pJ1LNPNUKSsPpAjjSNelbu4NL/LzwTlS2u6TPgmG/LOI6l1B8pViNbrvJI1vFC8LH1qEJGduE4rj
zUMAZuA7YyHj/GckKLp5BGi6d1mMrBaN1WEs9w7Alf00KdeFbr/1CUq3ueYniGYA4HBok9/Xf4MQ
If0EsakOkwL+HRgOpKsZo9NaaJMa33l4oTrvtQUuQ+c3S3Roc18c7GGi7A5AcLg1qWWT5TFq704d
3zXr9tZ8be/AcxCYfr9OYp8fl6cFL24KIBjRiwJMkkAtQrAufVrXE2AvQA/ivH4xlTw0iuG9JtqS
a7u4/njZEUFjqQFpDqYVJEti0cD7zms8zORlYRXWv7GwMWyHF7bFAe7HVzTD0pv4PT8uDlnPnBzK
MQjOPFD4oDYipQha11reSFU7JK/KU703bukmfoie+SM/pGG3j26SQ/OmLvmGiwdXjGQAQQfkbKgK
A9H8/Lu6nZchWi7csBlQZdfUj3xEOxTg/kkJhJN02Fg5Ftny9jfMORjKdDNWfxW1x4ymur5uuZcn
LGaPxDAV6ryIPST9vTwpCx25a9jqt8P0MToffFrakLnU9lyGpC22VUdzqiYXjzAAAK1HJV+q716m
LUi8kPoDaPdrj1N+pmzWVJ4LnKWv4pq+phikZYG6d7Y53kRrKUmaUQi0rngSbTz3mN+SPlqO7VzG
DRxfTnxtowKTht+QbbxXN/rGCtA83bgLxzQvESkZPIzYjJUufh/ppWuliRtGirfO8ttpTFbXDeHy
+UDgi3tuoPiEQRi5fp2WI3dsRXFCo37Xi3JP+sxX0G4zhjer+1UZzjfTZhQ1sMEMsAJRgtUvNGpb
Y+j0Lh+Ppktvhrbea1nkd123sGwme5YvMcibLQQvX1As5zeN1pQQAnbvY8kKv82wB0ODqX9iXbNK
o3bhCZZP6UuYoArC8D1YCuTaGlEd3vPCGwCwCWSA9nZSf10/JPm2CgEuolnBgYCKpFyx1sG/5aAR
Cm1M90ijZ6dRbwEtu6DGkhTJG5tjyp2it4Zjlt+4tRnkLgs69butny9dEJGDHRmXCenq+cloSqt0
cSQg1RlGumiS/TYmtp0K/WGpxzqrD85EvM9A+rtAS0xb0g0FGY/UUo5RDEBchURrjRuf3z4dgSoH
9m7w6MCdShpxIBs1il6MxzhtjCBqq3qVTl260om5xAkjq4QoWQBkOIKUGYzJX63sk2AvakzsiOsZ
C6us9tA1KVzno+Aq9qynwrH/fE8vIQwDSdjfcL/25KXopiopqcfWpljRA1CG7/SsdQL4iPEFUUpb
ba9Lkx0RpCEDRjMN00+ovKvSVyzQZNISlKFC2lvcCDJQXqQ7pcxV9tPhVZl+du70P6R92W7kuLLt
FwnQPLxKykyn7ZKr7Br3i9Dd1SVRJDWQmqivv4t1cPbJVAopuC7QDw10w5GkgsFgxForItzUSyNx
yBynCsd3Fl31L0DTGJk7nAV49lUNrKtL5HoavmZ01pynwSxsN1UENb7E8PGVd47b+on12xwqDpAH
15Nk1rE9Ym6B9GummaQt5righRKHpenV8VCH0LnL5VC/LF1QfekNuTSYkr7srHedA+kfAMdFCRY+
izLzar2jO/hevkBiqWmFax84YFgkqXoOjiSbWh4ce9L73n/e/5lxT6LICCIrQvPqM/uTLwPwS2g2
Wo1wU4+VvYwxSqSqvpUk6vLEznPyHQrMgfXkLebU7nQntnYd6tFAx2KSl0YuX4cf2xImdrdTGRFV
HgPN+FmN7ic3ApUQtAzUW5fYI+KlCFh9vL/yre0OMJvIRkUwQsdntXJrKiy74dOcMacqXpgVYWx0
MXR+9DBz7vaPLFj4Xh1kfTPpT3xpcxXSy44UkWTDnI1NEwfegCnA444bb4QkDzQwwC10oeBG695v
nSqqZ3fKFFRh26lMyTilIizO79899Ka1vjQqtgjo198N2Vjjt3SZMu5il0o8J+LJaN58bwRCJmz3
9Hc2Ng4obVRA9NAPCBmvPtY4LxaZKnPKLDX+TRdIxTeV4x3ur2nPyOrr4GleMFxeU1aO3ue2dyzU
ujGM776RDbe7WsnK4aGVTsu8taZsbl+60Y2FH/6aRvcz6ZqH+5ZugFTwNpDLTOhja6lbfz2XHuNI
TVwZYsr0DJMavR0SF2ZCD+WRJEM69QdrTvlxb3zJhgMCyRhABQudQNxUqwWC2gwMRg78ZMOi6iA9
qzmXS8TfJmDhd1a4sZd4NeoXP4TpNHzq2gmZosKYpNdnPWuOw1AczXJ6gQ/FFka83t9M/asvSwvY
S8hJazV/hOhbBDzSMAPhYu4zQ9EXp/W/Adf9qcOoyKqhXyNnfPL9Zeck75hcUy0naXhtI1UPprx6
GCPxzezzxG+ioyzEp4B8qMbP99e49eUu1mitXjeytKGnPsFgN5CjM6m4KY2Dq/bWtfXVLs2s7rkZ
gh1B58JMKcsjx7TSouaxM/dfwGfbcZCNE41KFCCZUOOFp6zrzph/LCDdAlMW4m23lH+RftnZtG0T
uK81qwd5ymrTrAbgtjLosRooBin1vSN7iN3b/dKQBOiOgneBNHN9oNBMMkoRQfDUJjN5lk1upLJX
Rjwbv5lKgTEXx/uOsBE5/kdpF3k63oU3l8gyziNrGerA4zF8HD4sT/5HF8SFgzr6x/aUvzogiu/s
403tAP0OndoG/2tTb/RFLo3yiDl6LWzKg0A9PT+PT8WH+dGESfXg7/Ejbg8XEkv0eAAph5TxDX8t
sNtcNox0mWe4X1rb/BDl7T+FP/0wREaKok+GudtT1Lp1lWubK8fnne8Y41igsOaGKjaRsnNVRTtR
Q19S14FKG9FNJA2whm7w9Tb2jQzquqVdlpeTcXZkGaYliopFGhTuMwZpmN9pWNh7JBB3w0mhoRmZ
IJZCyR21kWuztdehymtHbWaJ+d/AXZJ8sk8YAZlCdepBMxKtljy0k0oh9v3i2H8hbh8lmT7JnH0K
VXkWTfBCCUl9QB9yh74KnyaMQizD/2cW5Nx3Tqrc+bNN6Uccw19sdE+5tA9GyE5j6MbVxFJuYgJy
3nycajW+NnLMY8bGn/lCX0xJT6RZ0kj5/JE745h1mHt5DFUfxpDrRiYmX++foM1PjYchtLfQkML7
6Xo70Fxhtd36bdYR3icCXApUcXo3vW/lNmDr19H/WVltetArgqaX14LI4RwahYEyrvkohNgJB1uL
gYvAEDpDgN6scr18FP0ciqHNjNJ8LWWgYicIf75/KSh3YZrn75ars1rKbPm94fisxWVXKQydMuoj
g/RGms/he+sQv5u7yI4hleDh9R6sltMsI6OYh9hmIV45Me2dD9TIv2HUwdf7S9raNhTyAGbQOu03
RJLcLKrJ68s2M936b5Dpy7gm1p4LbBrRNQEcekizr3O8sZJsBNWnyYQx2KljdfJQQTJkp3y3dboR
LDXlCmfbClfuHNhqcArhwgpfzj7v0y7PH4gHFer8x/1N23LpS0srPzD4gMpdCUtBG4XHEWKDh9DI
5dGxm24npdtalK6kOJoeAjyIfppeXDhhIDsoT3tNhqm+deKHdcZkeORe/jS04z/3l7VpC8gT5Kro
OdyUqu1FTdTv5gaaXn7PDuVizSKJata+yXG23cTqesPf+Wi3T2uEf9jS1yqAOzcfTXAoVDpRnaFc
CZJNVEJQZRbhv1VTyaxk6tXoXODivQk0AyoK8+39S47QTsatgKloCB/X2+sQo/CADa0h72p+Ecok
iVmQxxZMEg9qh8m7jYVot+q9RVU2Wr8E5t7ofB4sdeblHjl6QjSPBemdr3nu2amNObQ79jbShyt7
KzedyygfoZGOveXlf9C3AS9Ms+7p/CWEVpVT9kVMbB7uWN047LCK/qr+omiWrazm7YiLXM41VEcj
J0osHgx4CPcFaQ/3t3MrAbyypI/pxdkQlpfjFTvUmfkpeBHP1UfvATov6Szi6i+VQr/m6KU7JnXY
XSUuGloJJDr8BeWvlb+wvOt6qKnWKG/S5kCGpj5gvoX5WLlqfgDayn9EMl/HOUrTSA0WNj6y0ac7
LcGbc4rheqgPgzlggrQCqaDrdY+Udx2uqTpDnuP8ZNIuY3Mo/laYDP+AuaPG5/uLvvmgOrcGsQN/
DdlasG77oTpFMSs7Z5kIfJX0in4O/e7bfRs3EVWj3TG7Xs80Q+Pq5oFSFZ4pItiobftfTCUJ6r/z
pa3G1wWPtJ3S+8Z6oOCPKiKI3Hj9u6sM12hHVKW9sMr6vkyxdkgdGHuUiJuwhr9tYdg3OlaQfQQ9
5voT1QTsD1YaPBOzjzkIhiXBTZ37EJCpKjc4Pwz+bGGCTeeKn33QjgCMI/TtLHRzU7XUoJZbAo1y
9SPKkoRj7c4so4sPlEFtvTl98DwOGJZ5/+ttrBaDcoD9QQiF2PC6o4q5CHMrwoplqL8rTGGabI/F
kBEoyXEoHGdMGzeEAqooLTrHRlv5dtLRkb67WAonuvgZ61FQ3YJEMw85nIh7S9qCYoOMnkY5VDe7
of7PUrjdniDqxlHUT168+9Bc0fNIr78zxJ5q5oeCQqrUerVsUMkO1Jt6dRzDbrZi3xbRx/t7ffsE
hWtp2W0A41CKv2kBqMgeS6qMCkUex8TV2A7lm2V28gfvCpsk4Qy0QGzZNBwSv48gIp+LqPlO5ZJ/
H33IUyVOQGq+g8rY8ACUcdFjAgQETLr11lt9U+aAs3Io3UI3xBHVCHXErkhUubTnAdPET5FdGM9t
7fogvPnc2AmJ9taHwL7oshfeykBrXX8ISujo1AaGggMU2nzD/pGk86fii8lNO2aymw5qMX5Iv+Tx
3BePoqaQSLfBvqtmMxO1/yuwRZV4fvFqsXBO6QKUzCiguzSb9SOLAlQzmtT5LYpSOvwc6uegrOY+
KV1jrx60GaACgBNQLtQt3FWAqlHsaFhnoWEHAYF49pkRWyY0ignmBnoQqT0q5G6PQ2Hkj74Iu8S2
ojbtjeIxXyBK2S3nwQ7SSDj/iMUvMeWXfzPyOl1K9jjbUK2bPXmk1pRQbFDaK/OlpN4X26JHSflf
o209omJ7Mr22TG0vP8O5H3vMM2qHCGK55MNkTMeoMI5MNme7Gs+NNM5FbT0yqGVGdIDOOJ/P911+
69vawEMjwGhW1HoSWjER1TZccKim1hU9cNNQw1FKAWISoxw1Y1Yw871KRXrWGeRjAMiDOHWArO3a
oTyGedD+2PGsX2Rpxd5U9PXj7BZllSDBkW+LIF9Vn8v3trp/2wVKDTg1gH3Q6Lu2yy207FFx4VBj
8YbDiE8LzcG57zFKmc047S3bU1e8KcZgpboCYEOpAvPtgrXFIlgU7TyW2V1OnNgYRgjEF02BTNyK
gIRrpdd+6Xm1B1D4ff9cJVPaMPpAqPxr/f01yZ+x0iz6ymFZ1IPQXLn2eVqG6BwMsnpsopofAdWI
no0wDzj0SBp2otBg/44GXbCTfWzugAYl/s5Zb7DworInzmaTYRqyExgxM7z+e9sH4XevCOcuJrNL
8hiaEWDB3ffsTcMAzYFlhyofHkHXH3t2I2KhP4UdGKn5PWe998hqGZ5H0amnsETfD+MtvL/vG906
TlpMGaIhwDn76+KbCIg5jY3BMqa482wOUn5WhRs9tjUXXyLkQjst49+Dz9bf2dPIVsgYAaq+5of2
eGPMEcd3RkLSPFToT6fokn92A+MBYkAyFQU6qVHuPKLiQeMlIhxKz8VwnFEcia3RnRMzXMp0RHFM
CuOF+tNwioSUsQBkJPZ49+8io+PsWGcaERpLiyO4uTOPvcL3j3lj/AeTFD+JTvgJ9yDHgRJCEeeN
xfFXgvaA2WhdnCP9PFZAnn2IvGFIrHA8TDVmD1r8lyP6U0vVsz9aX/BUT3EJ/ctYbRxmc6an1szn
tPFZkQpqfSz86Mktxk+4DT86pZcxKj5NLQkxzoZOsSyN44yR1YdI4vUwcTGcm5BAQR10N4i8YPDf
KNrPbjW4iZaOR8Ew7A6uV/xbhv3XUirzhBZPGHPogOFUBuzBBan3iEZ/GGNkDpCAUv2zUPZtMdiB
mthYNMv5gKSd+sPPDoDQpGnaR152TyIaU0+ZYO0U5ldhWezQq+G9Y9p1KNMJNlCokMcDbPLauyOz
dIYxAhZkoJAtptz4Opjml7Kco50iyc1DVxtCeRxerSmz6/oSkcbIPLAyoPyE7yYkJrSAbyd/1twx
ksgieNG3dnG0yPjuDrO2jGYbqLoQhbqhgnSmRU3uYoleRcOPAWHDS1NG7bmurfFzAe2W4/2zezPq
Su+pzjghNgoqB7Av13s6Cr/uhm5gWe/UpIlLz2zqp9rVcToIoMhpQeq9TEXjLvShDqavuRBpzoa2
36nb6EthfaYDaIbhfY/4jVlC17/Dyds+gscg13ZC/qUQvt3Ffj/aYQKEsNzBf2xFLGwvmH8IITpq
XRtTjI7ChIBPJibT/RwgGf9QzkPz1hcyP0+tudco2MpmkV4DYAyWPvAeqxsRdRqzEA3eMw4pBzB6
auNY2SjVN6GMflpIBxBUVHM2G5E/tsGohvT+V95KAPU8M9QXQPIF0/16vU4TTMyXWG83LTgsTYBB
XEE7z/7Ou+03yuzmK14Y0gfrooLih1NZQoMLF9+JPPD5UARvBPMSgTNOxjAVMi68JPxGzVQ9LT/+
YI2YmgYeJGpFN9IEXHndBNIvgFNjfSBGfejMvZmYW7crSm3QftQ8ItSirlc3SiNHmgUTeB3VIhmV
H9AkL/v8WOZqmVAX7uvPJWjJe4Njt77fpeHVtd6EE4BCrUEzEIHUoRIFOYGdIs73d3DrCGqRKTxm
fN0oWHkJZhOh+hAENKsqgRhvkGFksdPR9hVvhG4PVbx1BjVQQvci0GK5qQK5tOswqAgxNgwrM7ad
RaQy8PFSIHmHxE1Wb3+wPER0ZEVIj8C5vP56uVUxzBPSSLOIKJ6UYdD/GDDOyos7Kmue3re2dYVo
9AmAzahKIhO8tlZSDPsN5wHWDKNPQWj7mEv1Wlb5t6bL7cQvcDv2tvx63+rmpgKWBqU7/ZJfBxpT
gW7mkZxmtVFzmrRC2dEh5CG4J81EaJGEI0TQdm7LzQoC+slIyTRxF/9yvdZ6cMt5GR2ahZ0FtQyL
BB/IFE0/WFmXD2XE+HODcVsPZVNaSR5RzF83zOGD5coBUmM929n5rT0AaQTvLN3iuOkFlzaJpo5j
51UtI5ZgZriKjvgWPeRKJtxpaWT3TrNjdOtz63EfuLqQWPnRKvDZzAWIuJNAFEpGngKg909OR5BW
+iZKnOFgHeY+wP0quE93qI1bxxYUOa0bCkez1lmR4rMsaU0psFXdDybzj07TG+kkybizxhsGkM4V
Liyte4gGtUJME2QAi2IoQF4k1T/FIUr8F/tYJIORmg97MWLr3kSzV9dg0FFBcerasVAmYVY4A6cJ
qZ7iaXbANfRG/9hZ5pS6ZdkOUD4YqkfTEvkDA7Hg+P7TdGl+9VHBKqYVb2sKYiDpz+44TNCyNPix
1b/GtOfh4b49HRPWtycgmUh+MJYTL+fVOYJOEOG5W9KMQtOhsW0UOPeqAZt+emFCH56LC3pR3twL
ARNRx6wUcw7xgEAmegy6tk6AFffiFgTJxGqq8dP9xW0eS4AZIdeP+jF6c9eWPexcAJ4ghT53CaAa
GRkHngZJ/ke3mfOTZ/P3Sjz8dldUWlD+x8y/YE189+wpcru8oBkUBw4zWKS0/oMbE6H9vxa0/17s
ZlfgHRVRWBClQZ+6aIqOdlg2r3zBYIz723fDwMVqUKcDP1WTZKJb7I4aq5JUJsX0CHa2mpi+RkeM
AvnpSFDwnGR48Z/Mb3tso43YgkqKHrCAhiZAgCuP1FMyhecv4MWhff0x6iuKgYagd5ZOPZzuL3DP
1Moz5eC5LfFwiRgDr79BaiE8KIFoGofc3CuTbPgi+vngymjkTgTm+fV3s7oB8p1jh3zKdJ7ycYxr
zzty+mpB/O7+qjYiGIh2SLzRL9Fq26uUUSmHzpaRV9nsW6k3YSJs0OBaZppzklitiifv19jsNYY3
AgnQoR5WB7kOzCNbBS4rZAOGm2B9lcBkyIV71TOTs7Nz8dj6TbaKV1dmVu5PVWUqShuKbL8/10Va
T3Pse4AsxdWLcehjmXbP7rFPUDyojmgc+JhtsJwiTC895of7+7zlPSj94a5AUxEv6NU+u8qeqyHA
1dSU7dEyh2M5Y2Jzuxzvm9naWE3fxgMDnWhQu64dp8XUc7sv0Svp3frZM5xT75L3xxR8NfxpwI6Q
bq/vvLBxurIs9SMjwHs/VnY4o30wR82PHlyGfOfZvXEfaIYtcHOoNuBeWLX0hrYUiJ5IGEOjpK+5
qm33oa8X6R7zYOYijabF+WE0uY8o41TBl/vbufGgAmMNeCSo1+CMrN8AUW6LseQjzuEIkh7Iy+1c
otIGDd544WSix6FzMcqhcYUR7BQRNxYeobWIJjFkDXABrL6k3zkLy0vc7SosUNiyLMlOuASJhRF6
Ur9+ain/9qxKSo0+/nV/3ZvGIYcP+SHIvwFddO1GoB4aNOK4C21Bq89LEQob0H7VP3XEWY5+m+f/
tPWC8kTZ7PS1Ns4J8gq4Fx54uETWDlz3rpN7Lo6sKSE1Mi3fRRthBi46JTuBb3OJWtgQWCNkM+us
FAU8dwgIpxn3o8pJMJuaQHGDAK8el+BOjYjpFNwfO20ABXo35hQaFXjFIiVG9U5Lflzv7+C0FfNK
RF2OnjmufmeO3ZzuzWnf9F6omEHWDvLMYEVeWylHHpmQIagwhzEEJc1MR8WffPfvupYfl6rf4Qxt
hB4N9PmvNf1lL3KNYKYoLLhYU+lzYAWH6kUMykrvO+bGdQUQCApeuDXATF+/Hyc4IQICwujAcgfZ
NTTqfgQ4FoCiDkM8Fl75Yizm8iZqszwEAd+bGbLlnujc4NGMFAfU3PUiOTfcaUJC1UGsaImXkFoi
DVVIfw4Lsbud1W49aPSDCeA+MOBux0eZsjSVk/sVnoqm+1c3CebFQ1+YT3nNlinGbMAgiM0FCVBi
mJXbJX6gJhmXlsUfHIOimaAgQJyaRQAZ/ftfYuv82LhksAt4ygLddf25gQYWfturKmOFPWZm6cs3
WvP22VcBeQWSunr2ppycOWAEOyFiyzKK0D4wOiDR3HTRDLSKXeLYSFkWUQ2HJgfjJPGQiv3TiMX+
Z8yZ/7Gtq+nzXHNrj3Gy5QCQmYEqJk4wLvPVsqUfzlbHcKbQoMUwtjnqiuZcNQDTqZryYecS2LYG
hAHeNMAKenorLs6UFg8UcEfIKi4zSRsHpC5p5VMSTZCAuf89t44vql24aFBfw5S0lWcPsqXOGDpV
ZvWOcRgX8bY4ZG8e4p6RVQ4tFLMlRA+rLAD4ujxIC8rYYHJW5h5Ldc/Q6gIzewWRVg8+wqzajB3Z
f6wW5+f9HdsKr3pMBcAwqBLe1DU6hBzPrKwK8rz9137B5CqK4Vmpw2z06NylwdAyOh/u29xcF+Te
8OxE8EGD8dohVKO6MepHbOBoV7+q3DMOA3HYTtK18fxAzqVvDGDddD/r2gprjdaGbDp8wRi6Y1O1
UwrqeP5MXG5+DTFQOrm/qq0mD14BuPaxjwCnrgvX0iZagLirMn/oGiBMzBKcVzxILKcvUqdr+wTR
1YyR8kEFy+7CF9V41p+cNRR7oUtkAW24vlpAdxVChU2VLa4d+zR4nlvrBDHhP/mCF2ZWR0BVUNIE
YbdCmWE+9Chgc2qkf7KdKGMALQkCPEL09fdzm7IBMYpXmQTe4MVXhZOYyjNiACwiRJFIPvqt8BIz
6ATEBWw5JkGrwr/v/4rN43HxI+zrH2G4Q2eiTVlhap2awB2yoALZOWh6xXY5zlGKCG/xuCx8DHa6
b3kzal5YXmVXkSEQKAm+ZGN8C/pPcz6khtwjpm+eRJBIoPGky6rri4B06AIPrUGg22JFbz0f+aPd
z+L1/lLsG/wt7hmtWRWg4Yp0cd3+bFufDX5fIasSU3tm3Js+CmucshraOefax/zuYABfNae9HOMJ
5FLQpQOyeIfGVYUX28FiPDW+VYCzjloWi/2R8MysFvNv26sHmqCPWWQIISaAqKzeuy23+m16ljVq
o8BBoKi88sSiG3sff7zKOtTnE90/TJe6DQ4UL5t05JaKXVEt8cyHIDMm8MnQ0DafWeuI1EZCnLJ+
LjJpLKgzIrnDI8QP/r2/w1vf8fIXrty0cWReQFIUbhqgfNrX05so+dt9G1sOCd1JaFEA+I/unP4N
F9d4ofDYx3hDhBaJElzsEJ+Hpwow/CWx3bp574xOVOKufGaVNbCa1DZUvwCYJOwNN/6r9IOXhu8N
i9w64EgWkASh4BfgI1+vCiheZ7ZYUWWQwWMPrQm1pgij7tKaNfNLHdpzHHkk/JOtBKwGrROIiKCd
cW3UCK0FAP8ez2KfNT+LyfC8g9Pn3b+uFKW/E0g3v5unyY+mhZWuyRKVqgmxGrfKvEWpOoZcDlhW
82B2HyglkL+87yVbbxt9r0P4ACVUy1t5ieKtawCeh7y2V8Wh9KfpUbSdf6z6vD/h/1efak7cQyB6
r4r7vhp2QAebsQbNQHgPxPNRx13B7COzbXRTGcWjdE4xs4x/JupT1T16eUqKZDTj4BVkgwP6KuiZ
04+V91b4Jzady5263ea2X/yOVdBQQGt1VYDkDbC0R6Hyl8p0H0s2/8GDFYI04KUASoMK/CqVDwzW
Ln7dV5ltV9SPJwGuZFJj8NQetXprPbgNoEejW//459pnm8lr8TpBdkPF8vcgllhBIHiSauddtGdm
5T9jVMFNA5jJwwXT6dk5pPLf0ni3GLYOL5fL0b/jIpqZxC4aNcPOQM6DSuozJMWO/o9oie23isUQ
9rFQUd2fkbS5Pij46uE6+g2+3saWDv9zl0xiNMskNIyWpXIK4Z1O7e619raim05/UfjDeEjMa7te
ZWNRVXMbeVrbI3KGdCBvgYNDCTZ5H37CKGnnAwoR9k7qspV5u1rSAHwNiN+tfbIGvGpqRoGI0/Tq
cy9t++xXOG6MLXUajoO9p2y2uakowkNgENVccw0jD7kC5jtAlkYKCLWFkHfW5Bpjr1qwZ2YVtoUI
QzQqkZES6NsbJouXiccjUIn3Q+ieGf1RL1xz4H5rmh0yP2ogwRwx6Rvi6XUQHf/ADMIG0CwoPOJk
X5uB9s6IPrlE5GgKp0msvHCeiWSYlTEW1rxzLWyVOzx0tnAPQYYIXnFtrChbbnOGx1hYRVBmYCXk
llzDSDC3mL1Awtf6BEqhTEpjd1rh1m6ip422GmD5KPavlunIqkMWiYPeDi5lcZmHVCWYOQm8ZYGf
unPZ6vC0atYAMasFukGoQFReRX3eNTNKG3CRWfHpNfC7KulaZ6+FvbkmMK6QStugT/ymVVx4yOx2
xgz1lSoTjZNWA3307fpFjXtIrK1uKDBD/2dntXdToxlCDHvnniANHHMg99/4h+ggDmEsYveJh3HO
4z2Z2809BMQZ4FNs4804vpmEwlxqj2QUEPd46eQTae1/3+/8kEv6r41VwixVg70NA5I1ynqa0cmi
lUrz3v/0/2dmFe3bpWrLuYIZ+NtxxNDkfCwSgD8Of2BGq3qDLgbk1RoyglcTRTaO95WtfCwFJePH
CAPBwTvw6PlPTAF0D69DjW3dq66YW/sGzUkmbfUPNaxfflgA+I1H6n07m06AFt3/2lnF2qnLDbOv
I9iJ5tdgED+XudrjvG4FJbznQPnDQHPQRVbuHVI2dz1z4WhKPeWOI2I5Rl+ZO3w1/NqL/a5/agDY
3QnvWyuD3AoYFBb4IhCmvQ6FknjdyAufZFbbhA+Qvv/mBOWesMueEf3fLyKEZfC6Hj2cIcelUYxs
8AmJ3Zf3f6LLhegodWGjC0o1mktIMrEAis9zjJXrzD+pFV4aWfkBymkMxXt8I9wtVdJjih0zwz1x
Wf1L11EbnGMt9YRECd3K65WYrBtEaTskm4GRafIxdiEbzmxn58bdLCRc2lndDoFJZAO5coJ4akQx
44kHLHgbW3GVYg5LqspDWR8kJInpu+Vldb57aXoV8CpXdkY3wTRmEz+hw83h6xDM/wOPuNjHlWsb
yqKijmAECXxiiX9q8ic9R2g4Y3wDFGVxNayObNMtYPmbJgH5KPJTGfnfmkK0f3JCL4yssmZXBhGx
pxmXg1/Rb4y66kBMb++ls3lEL6ysUqLBnB2CFznJwEzEVxHnhqp361Dor45rFM/DCNJ263KwYZrj
KCPYEAU6CGh3oSWsDjVknsAx3LmENrMFFBFxfqDlccs4H5dSVOA+YkEiNViCat1sxxamDGl6/2g/
GuK4HOz4/Rrmv337wvAq2HUSncHcE4ioVftApselTFzQe/7Aty+MrKLdaJQDwwhlki1R/8tQ7lvJ
+U7xftMjLkysYt2MdrPVtNjAGRrzkrix3NPt2wx0FxZWx2fuBscXHhYBIG1CVJXYJUBSEEy+v1eb
ZgB+AOIDyaP1G9J0cTNMufR8vG9Jxu3uoRMztIXLY7ULwNrsLAOF5KP0aaEguS5fz1WzQD0IH779
3qfOcTiB/PpjTPrD8Nyk6mEP6ri9rP+ai1bXhHTyfoBYGsw1RTIpO6HUey6CP8gZLxa1fkK4UMad
IJiKG8+xv9iiSJXPU7Mpdgot25cR8Ot4q6C0fUOC5zXqjlZAUSibj/4pAMyRGw9NcwSU7dE4yZfm
pf5gV4nxLHfcfHsb/8/wKrwuQ62CkJXoBpgjS11Ioh26WgYJALN/8pQAc1Fj9LQKxhrpEDb55AYF
qrtT7X2cefXQzmwnUb2Z+mhD4s0GwQmsWOTfN+Cuti5EB6kNxNg0xCDVpOmSNjp5xck8yJORBMnk
HuT8ZHlH8ZdzqA51Indo/L9vvev85fonrC53RgfXQbcBkfcsf4ky5X7czSkmUB77B/eFlAdmHMwm
lmdQIk/Rz/uH/TZqwThCMO5k3MhIo6+TpyIsOTGthmRDV6DfMWMmR7Tz6NCB72Z9FyZWHiNbERkh
hQmCWhWJxNHwQDlQ8uRCpeL+am6dE6vBpAgtFoPO4+9L7iJ0CctVfrkwJM6KGrEIxRjPElI4i7v4
O2mG3pjVqvTEIkw0AHAautCrcGIYhd8OA1AYvWxe0E1sZGxUrQtxgtmv0WCBEvwUR/6yUyHfWKGG
PPpa9AEo+HVNkFal6REH5aXBJvkvyYco/G5KdyRPhStM8fDu/QQgA5MwUJoGonothdwvYa/xecil
xsXG8NOQ5Ci8NM6rGo1gOdw3trGj6Pgj28FwO5Qd1w86q84hX7IA3Yw5YOQ7j0L5ofJydiqHyn3m
SH2eJgZY3s531Ina6jtCNh36hJAYAp9rLa6N+RH+aISgwtQL+sJTvkw2oBOQA03syXOhXJEPXZRU
uDDMUzSZ83jO6xG4q/tr3zgjaDvrCZZQsEHWt0onG6svggjiO1nTlK9RNEJ+cGJ/BawQSW6od3cd
tAY0CofoYQF3uJZZqPoBNPcCZa68FPnPPoQO0NeGBh77cn9RG1urgaOQ/cGiwAlcPZg6CA2E6FJp
dErplRiM5pmPOfGWZ5NH3cGofHnwC9/kcW/Y3kfTbZe3+z9g47DgB4Bthc/ra4W66+BWjiIolEKD
fPK4StwJc+J8Y1SxV6k9+uqmKYg9YdYSqOxonl2baufB6pxhImABzOI02pDAW1o5n0LM9dvJz25D
NqqTaMhD1g/tXJTor03ZwJoVdd/zzCmcyUrzZVHuMRR9+H58AfB+YFMAiAP+L/hF14Y6CEOEdYta
B+ujiaQudyt1Cq1JTjver2+A6zPowUYA6iS6YBqFc23IgcQ+7gMFUg+dU5ZPxxoEPFH96Oy3abIP
k1i+vNcx0AbD6wolMButjrVybiXt3mgLSOewQInyYCtLEUium3hWRf5o7wF9ra0FalANThzejPCR
6wUaaq5Mf9FyXul8BJHnOI3P8pSnXUo+OyfzBaqo8dgd60fyEn2+v9TbyAJM04XpVWTBNwvyjsL0
CGIf7qV8Gn8RGVSnRljzKypr/df7BjcoD7CotWOQ12uFptWpAzurCiiDtkl17s+992A3CYYlkIOe
hDWlTmYenUNIjiaK0BKZ/gh1pA7vym7n7rrdc1QHIfz3G0MOOOHqZ7gBcYcx76HEhaLJERfP+BbI
0ICcTy3AciR2PHQ8QAEcuhA7W3AbDGAabQs4DBCTgJRdf+42qvxcztCgG72SH7k/kCh1eyVeHebv
qlVuGkMQR5wF8xj6/tfG6qmhzC9ASRaYnWvFDu2jX4M05Ulh2qPcSbBuvQkyCBprAZq8ptCuQkJu
l3WIeQxoolkYWupO0eKn3eyjkdH0vJ8+FIrscVW31gcMGUquGAiIpqT+7xc5XSRHbwg83Xzqgl91
NLFHxzNkEFeWz95PItdDqi392SK8ONZQp7kfoaLd41VVQ+lzBD5srL5baNXsSeHfhnDYgXwZ+naQ
ZsW743pNrnKdyfXxiKpNvz3LsBSHomZ75KNNK5CyxSg6iPZAGO/aymAVSBIBxcq4V2Jo+f8j7cua
69aNrf9KKu/M5TzcujcPJPcoUbNlWS8s2ZbBmSDB+dd/C8rgvUF+m1dOUpWqEx+rBbDRaHSvXkvq
u4eBdc328nlfsoKCHs46KlQgFhUS4WaKIbnpoPzasU5qXbku5WeQnbF0c9nOkuuhO4f6FCDC6AcK
dtAkaW2AnOMbjCt66uSEN7pGEK+HeLiK5CzcXTa35HbwOZT6VUzFglTwfPNiOwdaqkDq2zFMvm+Q
jbPKpUbPIjDGlLr2+dVhmgky25gOBzxLRN4UmPGOpBCkdjbo+oAo2FksxZzpV1woK99rAemKc3Ri
SjhQOcbRQE2MOey4QxHEeO2Qq9D0BzBgeVPAZvemmYM3JGts0Qsz8NwwBoq4VhEClRA8Uinraz1G
qm3bmT8l1tY0Cy+GJqU1XFP9Wg3f03zYj7UErercdbo1blYe8c/TDBNdQfgpaM04el+4CvVciwb8
ZhHau5nqF7XJKcYc/cWcTOeYoDLtxVYUruEpFqzyLj1Ui5HcAKMs3EOjQYuo7zNgCM3EgOpUGh06
TOLuGnsA87PVTRYo0Flxd9l956fFNtBNROkYiT70uYWzX8i12WiNIwXTFI2e1rVHwDk2TUjaPcXl
d/gDa2i+8Fc35M/ErljSGBIQFboUZIVFdbyZuvHKzLXmlWmZcgfapH7ldM439UP7CbVxgN4xLy18
yqweey3ukW6jav3gdO1O0SWAfwYTupTOeBimYS1HnccDWMSUL46Ghf8Vr9kqBOeVVTYoFNF+uEL+
LUG82+YIe4hgXd7NeUSFKZC3W3gHYjRLrGKoVcIqk/cWJqdl95HSp7FrOFO/gnFbMoM5Enwu8Anx
W/08wjVNUZG2bAEfjsgzKDjw1nXUH59fCkD8GHLDHQCaO8H5MzTQmR6itkV1So4ppiQDYtvlyoYt
ecOpFSFWkyIkYN6AlSl+VWkTQWStvmpVUF9V1KWDtBKrlzYO+SJvlGDwG7Sg5xsnV0NLB7R9ubgb
ZXtZLezw1honlMk/v3sYAsSlgEIPRs2EdSXgccasGQKWJDF2Y1MS1ijGd+g7ft4Oh0bjQ3HVP3Hi
sSzNoS81DYGxVdmtCUGbb2zKy5VC5zwkoY4LGBtXsUQqJ450oGDWx11iRDcgqZVc1AQ3vRztay2u
3KRVV5x76bjyViOeXICUzQgWkXIjGU6xdYQAXYO6HGhFpZwRfyjjdsXW4sIQayGXxvn2xDyrA6ZD
qtspQgernTyDkfQ2AVx/MxqaxLwUc1NPl7/XgkFILqCmAr4PHt6FVKiZrEFLxza6aUNT9zS86Vy9
lYhnRR31hwGzFpftLWwmrwQA/w9SClCC8t/nJAWHtF47yjjLNwZUSlyaJ1uuwedhVz/fvEWrE3gO
+CBXORVpC0sMNBMAYOCJRTf6TU2SWwPkAyu3x8IB5g1VGc4ODBHu5PP1aLXSV/YYkhtwNCebGhUa
WwXh1uVNWzMiRAma5BWVJoeg+GQW3W0f96zbgsm1/7QEGrpnmNNGHQNFWoAohTieguI61psouint
1M79topTdet0ifLp0jPs4ArE0xYI8RngJjWjvqOOSW5ICb6E3q0t6GlNL5d3bcnV0HbEcxYXH/BQ
wqcpu8Qe5LolNxjuvrdr5Tmy6q3ldJ9Oj7AWfn4QIHgdSNiz0AHLC+iiCYDuaYtKXd16SSibmZ+x
pm5d0oz98x8s7MSicIYAE5h0UOqRGy1pj6ld+I7VjDvkEvn2k4ZQcuXahbCFlg5IC86duzCLKTHL
XgqM3nD1wZEOiTkG5dBnK6eI/8Zn6TTyWUB2OYE87w2In4rVBTCYWe8EGJw7ArqpbsGr9WiWKfEn
g6zJF/K7TrCGegpm47AulK/FZXUtF0KPIF7fYeTRByXCt57RY631x9DAXAAE+gyPyGu4gZk7om7E
5w9N9YOeRIRgDB2k45k8wuqUV4Fs6nTbqw4GEst07RJeNoWIjhEdtK7E7YzRPYL40GAFhGVeF265
Di4ZVvrGs6D0sZ7fRoSghOK0nHQhjCRy440T8ajx7dPuhx37bUFwP5w3RloCCxN7cop9PD1On2bc
wSJQ/EZ6DDUrHUM45x6ekyZXugkm1LjZm1roN8z2tbbZf34lp2b4Xp7cek2BCb6+hZlxbF0lo66m
PJWrz8Olz35qRYhEed9ZkEPk+9VG13ZLn0E0m3l4N62sZq7c8bFrvMEGSkGQ3wmRtWOm3LQxXBlE
vW/js3KdKW4VxIERdBvZZyBo3KwNMCyv7bdJwdtyI1MwCAqTauF4JIldNWbeNH26QvixMsCBUXEG
LFN8DCIlA/0CyttBjdElvJS0W7NUHkJ1XGuILK4HJ5MLWaCeJr5mpqpXYmYzK8AL+MrKbu2RbriA
9GW/m3cL0G8B6IGL+oF0ZobtH6M+VIyslILGV7aRlx87yeuM28y45XP3m+EY7avHLt2w/D6lkOt0
7XblDpmHifPfgAfjE9efRgw9hzV+A5q1bqxpnj2FK/64aAIzNJCvgC0URs5NSNBr7c0wk4Jcoe+t
kd46RbJyQS2Y4Kw5uOAxSD4XGgpB1SPFthEGZdrfJEr0NZqMt8vfasWEiD3NKNUTp4SJxPphJ53b
9j//wAAkZTSoEqCDKfZQh4YOcdWGYdBGZN/X6ibJx5WPPfdqXON4lfF7Fd1EsUsaowgBGg0zDLqi
czGN5tK2cZN8lQJz9kpHPf3UjvDFJ4VJml7aYTANjeMTalwRwCbADA5hg9EqMf2WHRolvNKt5kXT
6ZNZxNcmabampPqOc9sobB8N1nPj5D8u7/HSBijoU6NfhR4DhM3PXRHjTmqJSBUGMsQzwZ3tmeNN
AgWT/8wKd6WTM1WBtxrUyWoYmNChNbqfjdT7hrXGobG2Fv7nJ1ZiJ4kpSgph4LD7UHs0yL0Trbjk
HLiHD3m6XzwxPLERaYla6S2cXqrUnyCF3w6h7JqlsYtRN1YzcugbY1dNtmcNxTEq+31Do61ld3/g
t6e/Bve3k19jlCiEYCRsqDLl+zINUU6uAgj9bC5/N76a88TzfLWi246kwzsVOxoOX6qWbcouMEFr
08TjSkRcivtn+yoUNZUhZabWamEwHtu3MHP7m8wvd/o35SY+DBsaeyCkB7jc8e0vvbXinUuBDBMN
gEwBz4SSiZAdSLToi2KSwiBLpztik33espXv9f9Z328bQjowYMKxGTUiBc7euiVAudErclX4lTfs
nY3ud7+mYsfQCL+xv0r+2rjI4gIhIwl8GFAa0MA49xaI+kmVNcBp80kewPGr+FAHWEOBLB8N9Bd4
uRO5qVhZmFSj19gkh0iyZK+fPM0nx566YH/YYSodQkz+GtPE8rp+WxQ2dUp7EHiOsDg2PyGe43Ly
pcsHYA4N5+cd47ZIrUz8Vxz/C7UhHbSsDQPD7TdK5xLmQvphb9zobvas/VIC+p5vrZWWAj9Ws2P3
26h4s2IElU6h3SGQhW9jCMq55NF0KOYeCjdportaUlfcc/GcnxgUTkCPQnWmylhlatEHu4UCkVqB
rly7J6xfAWAt5OJnO2oIH43lTUfBq83d5APp6Q9X5iH1TFfxNC+7x+DoZ+l0zj+h+GQKY7To+xwG
ZQczjdHohtEVOKDB4sS8y96y6I8n28j//CQqV3mfJUMyhEGDdEjLca1rq4FkzYZwlsdQVyGe0oRB
/QMsr5KrXSt766FxrQDSQM1N7kvfPj2SJWwg956TZSVKrxDbhDsOjXnXmtqtHLcrNSn+W889Hogu
HDEuGS7cZyrEOqYhhQlIh3uOfE0p3Zr2p5/n3PN+GxFusxZgL0KmPgziSXOnCUVxbNnUyysxY/n0
/jYjXGUNZG5a/AfbpUWuXn6vIswoG/dFeKPar028xpKxbA79OUADgHUQGyVhDLooyA2EgZ7lzr6O
GXAwrLiuivaYE6SN5QQxLWhKrFRTFkMGhzjh4Qlg1+xUKXlhpCHDKsvwKgKgy7g2RnKIU2NlO5dS
5w8s1T8NCYcqrzMZ1PhYH5dPBO+PnyuTrxiPYwO6bWMtF5izcHBnP1mXcL56OdZMM6xwvnzjtitd
9dfA/JK4hQYYF34Bb9za2Ra9G8uTjtov2df3a+F/bcXCeetGFSijCUecsGclpZskhVxjeIACmtul
a1rJc1UsYcHC0YOucAyYM6xl6TUqexgN+R7luLvpPc0f+652C/NH28Qod1e7PwiXJ1stnEeGupLe
9HChJMRZTO/z+PtlA6trE44iAKjQ5Jtggack5YN1Ffmpp+3YU3m79tGWM7zfqxExOnhrQ15L4Xfo
87RVn3PiMi8+2r07fE299kcPfrqfDdRNincbMpFrMMtln4FAD8ozIEUQK1y9pjC9iAq8S6zYLW8S
ZEJ29lpOj2CqXDmQH8F4FqxRtviXLfX8PuigTaM2FtrZyq30aL0MB3qbBnn/cYV3N9mD6oPIZcf2
a6KPy6nDiWHhsVpCA08qaixS3bUbxc836TE8QMXe6/30Dqouj8rKtbSc/p1YFIIPQLFRDjZPlCCO
2YEedC/zk8LV7yBZcYj2+VbeO4c1YqdVo0IISiHSjO4Clqncsl8hpnEw8bYJfbqvXsaX4qba9vtp
ZaGL9+/JOoWQM6EdpFCV4oUAzvFUfXGyd+L8YWz97ThCqMFQv2lSB7tZbdoN2etezsc6XTmQXqxt
erQ2iHC56qL56WWp2/SHbFduLoeExfTpZKFCzEmSIY3lHL7bNC9SeJ1NKyNiaz9fiDiskFWwN+Ln
S2Xptkx31WSVlnbp6gUmFCRjgPdzge/z82eNoyW3I7aRbYyX7A46clvzLt41x8kb/WGnXtGg368l
gYteidEJPI+BZJNnOG6HNWnhUFht/M6ffGeb+RC/y73GNfHF2kf1K/HXUGtLbnlqU1hpU9F6gqox
f+A1bljf5GQTG2s95BUj4mtrGqJ2ol2C15ZKd1prv/VO/ZQMmNq47HpLn+1kMYbwyCrBOKAlZhYG
ESi1C733LBDQkbyD2ryz8hBZ/ljojQNPgBb/TFEMjF1NyVLdCTS38/MHtHUTP/S1nXUkd9PG3Kdb
4kt/8M7STmwKMYR2KSNVrDoBmHjKmLglaLUz81ExD5f3cT7/iYzl1JAQRjomN5IBbAjCCD0M1/le
QmjcORtyqFRcsuMh22T3tPXXem+LFY5Tw0LwyLIwG2IoKgQt0onBZ27/zhMKkJf5w428N1YW+oGz
FS9a4BfxH0hR4FYX7jtqmzX05icnkPl9t5Xh/K793ETX4bSzY0//UofbHpLCvuSpT/3WhJZCbxyU
L+lLkrtx9EpB6Ei8erf2iy2emJPfS7gVEy0clAkam0Fctlutj9y6wxMnCf3LH3oplp4un/8aJ+9O
G8LEoQpF2kDOSm8yr6rVxvryOTlZieCztemASMXCDjd+v8kf2pv2vtpJoAkyjuXPbF9ux/0a/n3V
puC+ZhrrUC4cnSA6ZIfJr+8wnPE9/+J4/Av2BUqDbrwqgMEjpehKHIEBhleIU6C7JuylFtoUz120
nIwpvUohMPvQFJZ8LTeG84JR9Fsl0+FSCWQOv7EW4yMrwW8hPwVVM96J6O6Bq0TUb4zMoh2mkWCj
AeWb7p1+LLuDRiaIkFDgv9mjqUNN+xpIRraqOrhkGyPUmFbFncnlcc7XPsVF1JCkdHjFCbPEv8ge
480gbt4plqu7KFSCLy+/le5ot/n04D3wQpxtGNAh6H6Bq+zcNFRh0VjqRzvQtW/dCCly4zldo2pa
WB6fcgKBBdInLldxbkPvB73v0JsNiniX6tEVOOX2TXYXVYXbq8P9Z88kuEsgDAFKToCsoThwbqyt
9So2QtsKtPS6A18d+PhXPGV+TZ5bEO78ggu0GdSyArmDZEz91PX2k9nspULbXV7KwjvmzNLHsMBJ
fIEUch5hLAotbVyS5Ko6Wo1bvlsP9CvPaQDpQUXep0FZuKuPxflxhGnoxBgALCG0i7XyXo8Tfax1
K8hK17h1bssbY6t+qV7Zl24fe60fRpviDTJA0AD14y1ZK1HNAzi66wA/A5yswjfFDHICTrOsrFEJ
NPJFTl2TFi6jK7fXog2EGuCxAFOZsTTIYRVLatkrQW08jEgHmvRRA3/j5W84vyKwEFS9DMwWcHCm
cEWEKqS0i7ZUgribXNo9d9XznxjgiAfeSJ/1RwljlBACA46VgDn7y9it1NHmpxc6QdCbhDtg9nmm
59NVSlgCOCQH4ST7SvZqJuBdMMFRZyn+uFZmnZ8truODQAQoGe8FCeFoIG3dgKhFDqwKRa3YvgKW
datVyh6TbWvD5fNPc26L//np6WrHltKqlIMBgy2yVd8zJVlBVc/3DvMIaFxbAExivEUsueRQxNPH
SMVycskxXKfNY7BwO5EZ+i1meeINpRirh5L6kH8arKsiK8O8kg6cygccS1jdUI/MKRO+Oh3TnFme
gQl8DTU+jxKwgc+FqS8cpNkgS5lzrLAtT0Em1w9yGcYuNZujXUJuulFTt0ZjNlGAeDYL/dO5PGYA
uUAmWB44/4hwp3SJM6ZWZ/ZBipmXq0GRp2NkV+j8prQNQJehr5yCebDgYx/gygdoE8o8YnpCOx6M
s6wLktZON2lWGg9FaDZ3VNarl8sneskUZxrAaCDgRRgROv9yCuZ1EHj7LjAaVHbDRA89pgyajwtv
TfVzwRQnysbUl4bIMetqIOkJ23xQuwCkz55WY74b/Cbm9P3TC+IfCgTnYHKBoJEQAwsljEySKV1g
K7tieq70X0R+uGziYyjzPH10ALUHyhTIQ7DuiB3kRNZKJ69gQ5JGZ9egKHY3DSPQdHGfbNDZRiGu
qeurYszJgWZZTSDYa6NFaqbURfhD5qPkebzRmsn8Ycop9RoI3W0jpue7QpKrrVnV+ZaLGLuphPLT
GA/6twK5qJ9E5tNEq8yrexgG5U54CLUJhXCzlF0o0EheaxfMl7SGHmNJJ8BiNPI9o1S5roEsWtnq
hdwd+4AhWT4IBa5UMZ+TetnqWoYvKiH1uZVcus2Pw5V9IDtycHbSsX6Nt2uVlyUvOrUpOCyNw1Jr
etgEhgCTgc+2UrtqvQaemYdrrEyFoBCoVXAoPpKlk3Cdl9QwKtZ1wRCFwzYdLematE2zkhTMIzas
gL0BaH0AfTHac374KtSWCiBXYaU3fLQyr4luvjRKnftEp5kXl2tS7ovL+m1QnNCNh1CRGrnuAgVq
XJ5Vt+9Sa3+6eMoXheeNgTwE7Uu+6JOts0lq9mVVIaKoQwAVcMhvKgnE26vPB2Wwa3D2b4y+IFIK
B92pQ6VGiQWOME0ukOkgL72X6hjpm7JSP1pyOdydCCsAxkFpS1hRBuyBYtRWG0wS0z2I0CmbKGKa
m8pkbfh36QMBvg5LyLHmYikGjWND72AqLiH76uSYfjUi4/Fy/Fo2ApSsCdy0ajrq+RfqOk0ymaG1
AZAwqUcMY/rOMpOuVfiWtg3kycirdbz5ZtHBssnQlRRraaRu0zL7ewImzkFWVy7LeRbHBcN/m+Gr
PfE3wLJHe4xhpps0YzPlYbahWla99+XIjpmTsxXIxuKy8GxH/os5vFloUIpaSpDlY1nJADowQq5Y
aZdbQw+VlfAwn8/G0C7w7f82JTwvHbCm9kiS24BgVHtn5lMQhlmQDwp1UfZ+hxZbet9hktdP41GG
RrtUbD7vKRZubFA7gYwF5HLne6sRByMkzdgGYIB5s7vqR6dY28sm5lkdXyMSVx2dZEDOhCQcc5MF
uhBQOC8Np7ruhzK/UhkofHPLoswtY8m5cYoKQ9JGU7+BScvwL9tfisFYGAADClJKjJWcL5ElmZzh
dLdBpFbTpqet5Segh/TxisPZc5oJcqxRv2J00YdOjAoftpFZVlY9Q0SBaNahDrNy11XV6NusWSsb
ztuEqE6AMRaQeEj3IiMSNjhXO6lT+xD+6pvjRvXUN+aRjQxZjcgjumd405d426zxZ8y2VbAqnEop
7Qa5KySkx2Pm1ui/9sObCtVbB6r2NatXTspsPzHBx2H4iqahnoepE+EjSqQcIOHeBBZJy+u+ZN2O
Mme67io9+3HZXxZMQYcBGTOcBmRoolowRtXQIVEyFoyJ0W9iRaG7SJLA5pNI5v6yqXmFXYPMC8I0
7h0w+2M+7XxZ6QBh8TyWWJBdT1ttm2+Sx9yTH61dtVW/h94ay+IskvJhKlw+nIYED48P1oaTSCpV
SVGBGLEK7DjTO8/IpT7oa3D+czYEwLJVpwNF1+U1LmwnUmnQgyPX+RD8O1+i2sk9cK4yDRrWHCJI
gxr1sKnImgrRvHkAI2gOIk3ADC4yIP57nKytlTCjVk+UBpx1KSF+5kdo3DkuhMgD48a+i71u01+X
aCZH19l7CxoBL/dTn2yVx9BzDmutvIWtBhcDQh4KD7iBbfFFCUJLBpwHDazaSqG/XFijznW1qexH
VGX3qt6XvXd5q/khOHu1wCAmHbF8vFpQIRVsFk2UWuB1joLYana6kV3jtbzympyf+nMTgsMixsY6
oWUUKHEBLNkLSDjcqem9MM+3DRjsLi9oTiPCPyqwXpgm4BLQIsyDmiS0lEEv8VHTB7pNd/IBSgZu
48l74v/B6UAzC9OofLYWF5YQY2wpdKAYZ5SBoVUV8JJTokl7CYLescsiO/kRDoO1xpo+30/Up2AO
k+ScPk8MNnRqMsmS+jIAx+8BmrZBM8QPU6LsQ438jFtpLdOdu6XCAdGcJQwSBDOGpT6SoRJZGCh0
sHzDP1xbJsEEfqewWiPoXLiXYAvOiKorhohn+XtMFA1qYy2Yop7r65YD3D3b113jSJ+hBujGq7jv
hRgAdlM+LIgggDgmNhDrQYIaSwaL0tWAcNqCdm1HduFPC43ByXXectyJOeAsYeH1vUu/V76zQ/MU
0mHgerVAQ+cq0qGJni97sTr/yDyT5DAl8ISh5iMkAz0tWrtJJQhyxNbPomuvE8vehFGJR1OUvQ0y
qJQSNQ/BmlgEZQ3WsMFMHsrcPposvDeyovXrge0QYK9yylTXSq1bq0aloSPZvjWL28LKHiIQaX+r
u7q8JVqOYW1Le+37Ud1dXspChIEAKbrsSOVA0ivyEeZFEk4mixBhBmJ6cpeXW3ASroF+16zw/TwJ
5R1Ya6rYDEmAYvFP3cGwYtyuxLF5Ux1sCqikAoAL/8TVJCRNFbHMpu7wTegLedC97g5DQNpXeqW7
yZuSucpbzTE50ftaY3BeUhEMC1HGyNoijCH7EFhoQmz0Y79L/Fp2+2/aK2+sEw9f0NfW8HLzWxjL
xdUg48mJOCPOfNCIGSCQNfNALgB4qlU/s6kHcNLKZT//cioachib5G8nSEgKl3BMWwPeEebBqFrP
nWUc0zBceZ0tmUAigQoj5t3BSyfcQP0wFInTkSLQ8x+FlntQxtx81sl54wOobHRAFEhhC+7Xq40T
dZadByzTPaunx7ANV0zMwzBMoHqCnI+X1MU+jmIzZZImKw8wQg+8W08RpQzrITf1ZEcqCIFcXtHs
CQaf0zFZiDQErR3IK50fqLSSkcrqeh7UNGoOMTFBxaioh1yy7jpoDrp5UUcusMbFBlidtWHApbWe
GhdOmoUh8bJPtDxQ2oZ55SC/0pwmLmibi83gRO+Xl7rkHkipMQwKAgs+m36+1Ay60llmDnkQmfJT
6DSq14bSGiH0khF4N8oeKEPj8S64ORRGFWgAKDkqU3Q4ZNDW9aQRuqifXwpaV+B8R+0VSFv+VU/C
YA2gQO8whmtDHn8VI2ndAXntf2RDFCSiUx9jVKrOA1JBaKTvvJqmK4+c+WbxKw+eZwE8P+9Zmmhu
y2mV5EHMGj4WVSrloejj9OHySvglep78npvhbniyWz2Va6uKYpxakIBHToc3RuVCud01ITEXxvI+
b75etjg/VXiMompogHsDFRRxXjeRy7HHeUmD0fmqQX+0d1CnBzpIzWVfbYpDYqjXUTauIC559Dlf
p47QhITqH4FWzFLbZEy1Bi+5oGnJdG0/F53VewXRv6FvG3plp9q7y8ucF6k4hgTyc+B8AwvIjOLU
oVVjEPArBZUalneJPQKuGtn6tpuUejfhd/Xh+84uhgDahkZp5U1jpK840XzVHMQKACg+MlpnYiOi
jRMbqY8TBZJc+nWe/9SVV8QTV4o6HItxZcnzkAVCIs6OxSm/0K0WgohSJHHCGFZcSLrXU9Vvos43
MC49hSteOz8chsx1wD7aKyrE7869tk16QuoyiqHuqIFaPgFNoW2uCVktbN6ZEf5LnBwNe8xo5igw
ooZy7zdxS1ypa79k9ugX+mi5TMH/c9lp5qcRnwu3G/J/kPLOeBoGAp2zjMRR0OmmqzudWzF1Y4e/
Uu26krcMmvWX7c3P4od7cGQBrlXZFpZIFB1EnS2Ngl4p5O2QNVbnxoWde2Zkm5vKygy/UkaTP+Re
dGONzp7H+/Mzya0D+eSoACnjWjjf4GogRu3kaRRYEtlHmuyl0ZvSriQ+C0b4sC4IQ+GXqIYLruKo
XW/Ig42nd9rSI8pvli+peemrRFprxC94JUyhegHoE7pWIlwHbMKOnulGFGD0dY8ZVzdVxpXmzpoJ
9XzLrEhzIGwJE4mE3mIbWkcQPbbeZa9YcHxgjYCedRQkizNYcChlSWSEWhQMcuFJcflEp+hgxbUr
0bR2Te3tsrnFLwRFA1zWyIFRPz5fUz/GTS5DPTyI1XyDy3TnGOOWxWtKDYtbh4wA/R3Mb5sfL4yT
46w7E0BjzMSqpnHY12D336ZNY6x0+RZOMCeZ/rcV4T6NHT2XNIoPpLDqQEl3y1oJyaksb2loYLYU
HLI93VzewIV6DwiEbagkA0KA6W1b2EEpZqOV9WqEZ3Doj7LhsVg+gEkGoeN2rMb7od1PI6Qb1C9d
iTG/bGXNi/5yYl6IImWC5Hl04C9ychxVSHAX6UGd7owqdJ3YWFnsQsg6Wyv3ppPPOFaDmoAdLwqi
cvheE2nyTKu4gbQlJshZvh3LaHK71tpqdbPWYl/0IIi7cgwR5ndFaL7iFNkwGXBUp7Hu0rK7z+W1
F87SWcCUJGBqwL+CSVXYSuAkOwk0tDgLxPqiWPQecJPnxC5XsqGllZyaETYxr63ajNM2CtTRcR6s
TiuOkhl1zcr1srYa4TCEPY1iJtdRwEzylJblG5WUK7J6spfOnAO1TtRYoFWgi+0ASR/bXnM6rAY1
PB8kvD7Vv5TKlsrxBqMUgLtXawSnSy7PlZ+RpgH3NGP6UyOitlHV4+KkP+o6O+bxIymMg0o5P8zL
5eO9uIsfxWkO4JkJaqZqqXTJWEXBWEJ1Lhy9Vpv8Qv40Vo2XwW08/aDZA0OiLleCHGGsDOQCqPC8
DkP13MR1uOIQCxnimQ3h+pJzYO+yGA5R2KPrqNU26ZqNmhZfTO3L5U1b9PDfRX1DyC0krQ9DScqi
oKHqjVZN3xwyxCv35MKHQb6LwAf+WeSj4kuztTrWVAMO69jGW62bdm1TXEFCe3d5KQubxsnuoLPD
XxEz7Kc2skTCmyEKtB50C+BPbUFEnE2S2+RrwikLJwmm0MPD0xm8WmIhqqpqiF/YPMKNhUdHDKcW
k1ukDM2K1GXklVhrFhf3kFM36eh0o5gvfCeDlDnFqwFeF5nbaMx3VNd9Q8r3l/dwoXCJtwkaBlyo
Cf0uMdcsWWOggohro61dqrql6ZJy41xVO9Mft456tH45UL3xUr/w1jjeFjfVAXkwpHjx3JWF/pIp
TWGLGbUI9Di3kg45mpp+p3bu5rn+qjB2AI/1yjFbcH4OGQdGi5Nko7J4fkdWRg4wdATnl6ZfhvkK
UJx/eTuXlsRnjXANgrBqBjlNzBgjrx3eKQUqBs7kXPWhlm170BdzBN5X6Hdfo6ShrHzEJV9RwaMJ
zW5cXrPynwVSIcYihwS99cjqmyL/afYrqczSWYOcF7pZqBzNiaurTrdrDUIDQVrXzIM2BOAPmP8I
SXdnqvWnWblRzMTLB+ki90sAWs6/kwxRblPiz71Qmd6YNPqoBlVubLMnVH8A8K9WKTQX7i1eG+NA
UGwgDsK5xaw3KssuDBJQCmQYqP0Z8PD6DaiaSq+r6pemXSNbXaiD/KOmiNIt0vs5kESVwaHeoy0h
9faDU+VbB0A0RGPM+GibIa136hRBAzL1xkJbcdP5ZD9X9UA981+2hQ2uLJ202kD45/Tk0XgbnW7L
lOJZi8G26DSekxnApWKeys4fIGaxcgwXlo7cgAvccAJdzoh4vtt5lcjyiFc+tBtiN7RA5GTI26Yr
9xlGEG253lD8fyRWdyOpny6f0HmaDOQkkEkaEO+gIxaDjpSPJql0WoI80Hoy4szapUXdeIDcVsC3
gC3Dt62ydTOFralnzI8QYjliD8CHQIgCC3K+6Iz1tZyyED05JSg14o2gFqBK7rbtWqt0Hg/AtKSC
MV1DzxItB8GZqRROKabTcqC/iPIUTuAZcaUs177oABivEYwsLAsVBCSXOKd4AYjgQKeiJhvHMg8w
9tzuY2rXWzWsht04TeCxMqLw8fIHnC8OEAjcFzwwAAEr9gwzppbgqcZzVVO6b7UtSy40vGMfauFr
k+LzlZ1b4jHj5EXFLGrVqGJGQa1dZ/m9Hj1L8VEK3/+z9QhHsexBvd1UqMMMw2PR4BIeG7dt1u7a
xbVAZAcnnvNWi24/DeZoMEyDB3AbyJIS66no5QNn4fEA0lkpxiwY41BHuDpa1CjXCf5nJ2OH2jmA
I2HrmEhns8It6/G1aAriDjnWd3kH+Q6dlcu4pB2ehjLa4Saeh/zWP/lOtIP+eFlT+xpweeWXHJvG
S2rY7ROq2srXETndVVxaybOWD+Znn4uwDHE7Tm+PgArm7HPLdWooVclC65pCuTcHk3Quvet1Ia+Y
mbk8zABKgmcvcgoFDZxzM/kwJAgnMJNSe8tqybVps3WS6B/A2P/6Mfw3eS/v/rFl7O//g3/+UdKx
jknUCP/49yD+UZes/NX8D/9r//7Xzv/S32/pe/HY1O/vTfBGxX/z7C/i5//Tvv/WvJ39w6Zo4ma8
b9/r8eGdtVnzYQS/Kf83/69/+Jf3j5/yNNL3//3rj7LFCcFPI3FZ/PWff3T4+b9/RZXzxKX4z//n
H9685fh7wVvNorcs+8uBZW/FTzb7q+9vrMFPsdS/wcvwsMF7GdTAXMygf//4E1P+G0rTKAvihKGK
xjt4RVk3Ef6S/jfoR+KK4/pTqFxwzD4rW/5H+t+QIIKW6fff++u/tuDsY/3+eH8p2vyujIuG8R/M
/fz3OQAGh2fRwDOioYGhJzQ3zt2kImFrYmKMPLJNd21mhz4FYQ+9igrXMXeT5BFUgj6E9ICTNa/L
9+SbnvtK+U3bppuceJHkof2tELcFoWKx18neTO709E42vkrIyvvxW5G9tfWN9bWx3Th9zuraLdWt
CsIMCarYx66oN6N5ZxiZS6ajjP6lDiiC48u9h9vWi8ZN029T4qU7KfR6+zomj1N5MOx7pTxistEE
lUk7HhN0vELp/5F2XbuVI0vyiwjQm9cyNMdKOrL9QkhqNb33/PoN9jUjUQfiYhe4GFxMD5p1isWs
zMiISE83uKG4+JNswl/l5TLVMMdesrOe1xKdPkBKdRIdzvsLA6c4yjWJfaLZWuEpve2zpLANaCbJ
4q0hkyqBGx+ZUy6SrLlMyUDCWGVx4kgCUadD7UOEAzFuYXbUtRQMjvzQ+pexq73I3GnIxyxaQ0D/
VMHfNR+4KtEqgwLDHQoXrg1u2qnEHx4llLn1rqQKHNHE+JyWh6Y7wYTFQOkkPqt152Ti29jzzQGw
K5Tz3+/976TShYP5rX0cGx3gA3DzLhgSwVWasxGm9o5KKk91IQpQvE/fxr8P3peDtqCm387Zp+et
ol6odFNUZHjeQCV78fSZ38yXhKJpDfaT79MteFH5Gv++/8BV/CvL0ZyEFA9MPZmGNO32knWrCDD/
FBXSQDtYRRHmFRxnhUXkXvJZBvVx/iz3XAerCfZGqniSdHsSWfA+Inwm86FSPW3aYSovpuXeltaj
obKtZa8E0v9ZNlz5kW8uDZ1lHz/dS1Yz9abYysGlHfazHTfMTNyspJWTjLuW9BPPK1gYO6pdVWCO
CoWdbzE4leWT//6q/lnC6mrsTKkyGgs7N9qYWzbxUKNjT4WKS7DdjfFh7E3ZDnhC4aw+N4epIotP
4WSLNFaIAF+MAtTvQYVvW2KdE5CWeR7YSgQDFKXnU0N7yCh1LL4AH66Z7wrV2Thry6v96QcsR+Pz
Hs6WltSTFlzU2+Jx4v19SCsahsTiIgYGpnSm8yOmS2OGJOlzuvHwrd1bHXRLxGFRYzW4VHzx7DFs
+UOBkQ5L33w3OywGVhZTSiIeMhZXZPP8mFs/fnXuE6EXGkjOgsuiwq3ZnNpxeZ6Z5nvSdAEZT2Gx
LQukULkhOVWwxxTqIGGK6mYag9zI8A+SSWrLmyNeOGLvWpEdyftRfS3NXUNz7TUYOf6dGNC8ug89
rSOLR5c4EuCoUsSnx/qMzWY3U0x6TNW7k9HwJDO5h+ZAfISb6tyC40h9rxlpaRIRnQcqohcMB0VI
be35CQ7w+kQCxGbbKNgAL7ye478Jntp36VyA5u8hgtuTQkbS4jx27tDz4DZ+jyKqXdqYJQR4xn6Q
qHETfijIVGMigsae7Ts+s/g5CqhQYmgNgTx0JPnbjYJD+F5AZovzARL2ebo1fuNH+Y7Mtb26623l
HXPkh4xMOO3vcnwfwOOhcmTEgpf8oRhsCyDD2eejDfP83JZ0R4MRqUmCgRvqEUd8lh7qbA/JMGI9
7g8vgvNIdVwsMFAZpNptpXudfxtnN7JJpNHTpOdkvIllT8/sQH0LjadmeswdK9pPMW3mhhjhx6zf
AKyZtSdjet44vlfzAQBC/4k/q8oiE/LCnERl+fj1Xdmw8HmZpBsd1PeRT56UwBph+8xufK+rHCQt
O4DjOY5s3Tqd5Mg9Sz0VrSg6wDkZdz6ucgTwZAfrUEx+lYHp7OLS3rLv13/+ctAC+Ro2wsnXjVHC
l6s6QBFk2qg7TaU4iVGF+UawFgy4PDoaFNJ74U5C7NirnnRr3Qo74Ez1g8Uwne859Qou3Ggfo0qE
gSgxyd8nJCEGMW70/aDx8G7m4qE5AK5R7tp7hekUrM+Y9XCTTfq/PmzFWXZNu7gXWcGCi3kniySn
ouJFW61O+edYBXuMr784rROxMEv84vncp1TeVTnrMrcvvEJ/Wn6gW09QLAgO8i8Wakyf2RzsjIkU
98JuOLcjmX/Vr+UJDlC2ebdxEK/f3/85iIB7v66tlZukkTOsTb5tuHAu7+HuWCFuJNQPCRjINRku
8a/NQ/C1Llzfv7q4un8VaKMweByP1X91HFi94WZgpU091xpa5bjScDgrJoMO3e5xpYTg49xDtZIj
coVMV1hj8l7ipWoPbECoh70PD1R3ks/IJ9WOTv4O2S/pMYPOEW+j2ZvkXfSag26dO3FELcmFHIRJ
Oa1Z9SjrTsI6N89p8Iy4a7nDbNckYfG0CyW7tYih0bimid3tNynC1/O1f7Z/lQRkdYxhaMvH0LIq
JRHMvgQK4SNCmLJoVhDwfn7fS7Xz7dIG00PXUBSjGlpL5OK+6gW47QaX2OsgIDPs0pNd9A9oy+q/
JpDCqaciHPAyaqAgmXETEH8vbPrfXU1/Pi9kFQGjbMyKfPnl5jHSSX6T7BSkp+Dzwcb0LnGQJ0/t
WXxpdzfgijQQ98ACjdW79Fdgy6fI5+XBeBZeSielqshlp3IFZrwkl/ghAVK7AZqsOjH/Oq6fF7sK
nYXSqC1GtSHb+KPhC54ITMQFomMmKsJVjHxeml043tFEfQjsLQeJq0XEP0831hEzM0q9npZ3lh9q
bzj6nkqQBuKMIkYzfUOCC/bKtSOCyZqgm8BABzykryEhBvsj0koTb6Y5+AIsOpsuJ6bwxxydsL0R
FTZop1Q8zKEzgUUc33Uzz5uj0TuYAkRQ2qFy1JHhPABecvyMCr/kydbPaF7hX45ugIbVfVUzpdj3
GUslLhZ2QlEnHBTNjqHkEqgesLrE7AeO4rUVWV66E6rVAj4WpP9TCaR/MzqSTVykFbzVfSKRLtxZ
FtMSMtJ0pqZCaj7z2aci1C6OmrhRBps5C2kawppG8+mgh3DvX+rPOCHDAWhbyyxUZhyT4987VsCc
qAEL0JHJOJJA5v1RDQ55MBGjA2W/kFAp3imtjT8sSob+C83KnQSTvhxMIxc2GIL/Rwh27XDftSc/
vBfFjc/4LwNsnXtjAiawLVCTAX6sDiQaMGokNf6S/g68OhW7wjFZdIAek8DuJticRyBdu8M+PfDb
cEofA+CK1MI90bPhz8wSHl7KJ0AIecGMgj8dDIxCaB9u9ZhKgOzjjR989VB+fv7qUEp91yo5OjL4
wfj8qpFNDVEwNAA3P2Ri9wY4RDGZzvErqDQyQ9poMPmXLNGgOcb4Sqq3n+PoyhP5XxHh83pW9ya8
k8xQC7Ae4HUgHoO/YwsqUt8Gg51CBmFsT9vYE3SMiEi5wMKN4aRXcwron8BFBvqIxulqP0S1nKM5
y8OLuOu6O/iEJDzPSdQxCKDEC6ov8TI7BSyaJd7HtNxPdqFCHSwwGIkkPguafSDAyrgMaMAMVOJb
zIyV+OXfG/RpgasNsqSyDIusCC/NDhcNPITsaCTl23SWJnLwEboEVlYEngg/v5hrBwXtXQDbOmap
wgZnVZgVgOIEczCCSzjfdDwbGSqjOUA9BiewjMLuIZDs3t83DOuQkO9WVEmJiBlPpVdCds8FiNU2
TUuvhNQvi1pddlInzWneI6SKO8XO7QKCY+IfcG1QJDGOf+q2BI7X7owvT1wFCLBvYn2O8MSW5Z7w
XGKyR0sir/L625BvlhZXypnPT1tLYIfOT+dRwqZPuwXmmo7am3UXAQGQ6HDR3yzv//v71rzVVCuy
CG7BwUXqCOglBTRcuDvmDMCiBc/SnJXO5s14pXL58itXRzqvWlmIWzwTOaH4pzo1Tr9XflUBamiT
mZeZ+s/VTQxTe2STP59qZevRq3x5mpMkw8DK4KIBwKXZSWLGzPSeqzf1CybJueJFfwmfKwpn6zn3
JM2ZgB1VJHseafAyXEIOIueEujtwpYSbNa5YUu9wU9QVwayQeKSbPoBXMvwvm7XKbIfQ/Pd3mP0R
6RIXUVXcd48phJdu6y7I39Ry7RGTbd3x5efdupaufXn2kgR/QqbkRE9LjPJeqmsNEw1ecjtNKBLr
X8s313PpMXVr2sub021WzfO/QQ+NoEXiCzYSnExWDx7iuO0UOQovGLLgDQ8mMrWZNjeZ3WwciGsA
5pcnrfAvY6o7yeiT8FJjrGQNmIXFMnCwnGXHHrZfKR1qZKTpyMQFv2TNFut/Jfn9/lNXcRaGhVli
pvipg0bg1DPxZiYpQ6PAV1hysJyYoFxHKbv5KSx7uEp9vvzyVSwdwlnXwy4NL33A245WJpDu0YeH
NpoTOvGbd7/8kxsoXhV7QcgGwcknNpc0A6Kk4NQxS7EluKVqMLOQU1tQbHilkdc8xUZF7R44Uaa6
sZPIW69suZJ/WvgqJLdTkxhtgVfW8JG1XmrjNnxW7dqx2Hzz8xdw9Rb8dBDXzt9Kn+UYQhyGqK8n
WqtUbm1zvpfQ0IFBwZ/CC2JSwzKWQgaGs4IbkucZiTU2Bm403Ph03FKlbq5olbDoioFZxQlWJIx2
I6D09CM0kJyMSr/yP6JCZbumGDhnMQhUwIlQdkswlV3jZdo0fL8aTUEURMfPUNEyXOsrZkU0O/Ch
cR3/Sh6TiIYlaS/pObzkqEAEbiWkirlQcswFAaMqlOFgrJ+DnQkEya6ftGPHGi+g8whAJs3vhpkN
li1PTAmg1bhJ6abERrl+dP5Z8CqYSgJUNmaxBDSLwPXlsZYpaGspqx5Uya4Mjmm5SYUpWrcYl9zY
HRsfdTfkWu/BOs4uA9ecSYzI9wHGUsQmiQKSVzYh+SXkfD/f/yxyFfxAIvUDo8cia+Zn3ETp9QdI
sysBsRkD9HqS2R48+KxM7pYX8V8l8PdHw78O3qHLoLvV4WrTUp5GHRUyhr5r9xoBpnqTMxgzs6Ei
wS+fyd68M8kAD02VNrDiY5H66he7cmvK67V+2EIF+O9KVjmCNIyYg7SsBC5H3nRsAH5jzLB6rgtv
Gm7T7sZIj2h5wpHF6Q4pH8NdTtFyperE8e2FsMo+Kyoarna57BUdB5JJu+GtuoS/UlptuIxezRI/
r3aVVpSSqsRViFemOoE7JcshagmwdqewK5kHbGsAyOaLWh3kIgGwYJjYnv59toOcDQ76IX13ml4k
aOKRkitA8nK0Kcd3aOMShks6lO2tqYHXqtkvb2l1VOM28YUgxe+GSbFkSwxDSDCHVUHzGS1upUej
hLYEOPFSp8S/OpD/ZvWUVw/RJktlQbt/Ormre7zRZquQBmyICB2RSWVa3nTObNzWgMLE+OT7fxR8
vIMukaQMWDYD7JwOAp0iJzKBsMgZ9QNn4QA3ykOSoON/yGUMruLCtFPwk/qQtP2LBVbA2N9b5qPc
DDSrnvoBIMnZivjGtXM1BICCARvEv5MSV1fcoM1BlUPkiCsuDV+jZKfiwuVD4QwCFxNPAhXsLtWd
dBGTumrE6vip0O9gnymTkqJnqZg8Bz8hxEShTZ/4v8ZR37b6n8Wt70QjNROMd8Pi+tbBntasf+/H
PeoxhUCMCawZEw9UBque+U74MC9dyKOQW4CZ2HSpnRqdRfrzdl3NU6E9/c92aauwVTcpLO0LrEi8
nWiCt8kTLpx0D2WMTuJTd5P+yo9bT/3rcPvTPqxCVGgMUpdXeGprTxQu1lF50+h7H8bMGMYj8B4G
Kl4EruczPsdY30sUjKba2WoBXIOwjM8/fhV78qZXB0VYXoct1N58iKBKR8vRvwc+b7C0hUn55jOv
lVGfn7kKP/BMEWNzOQISUI/Ebsc9fOLQr5Rp9ZHRQr4E/i6QWRY6wP9SnjtB+rzxzpf09Pvug2C7
eIF9d86N01QQ5bQMLzMwzMaWXiQPlzqkJSpdivRIcKv3oOVz4pZ3aE3axv3GApbX+9MCVvmzMVp5
U+rYA9UZUqKi/awzzcnuFQQReGltnPHrudZCKP73712FBM0Khq4cGpw2Nhpu6D/o/iWpbwwxwhiv
k9Ecu1et8XrLC2kR7QaMjE24gvUga6dTdcy6Z0PyasktKha6gcJ8v+aSehumnt851RKiM+gf1NOU
nwRlAwtfuQwtRY4BiScMSICwAQq3VnsldMFUiFqQXcb36DEP+TzuLaK+SqQ2SWnZUcpUlQB2MEgF
WyE21axsbCPnk8Cyc2Cb8GXVAXrTwd0HW9TKKyUgPA4B/S7LxPy1v3ftpyq3FVutTq0hvUTaHiO1
+saVuYwWV3CIq13Ai+yM/oRyP5hu1R5jnjqNtkV+XL7Rr2fp6xJWoWSuLCUI1D69yAZN/Z1SgRTP
zGyfm46Zchm8EBEhDQyy4gFNZhV0q4pJIRmOMCi1yt3YYrAtBWyvVgAhly6Pfwl1gpnI6MKNQOYA
0Tn6AaNgrLu2pLiXgx7xCbASj3dCDyYa6eKz2uyThCJHehoCspUqQEr07TfCaXEhecIEF4d4bewb
YjJU09Xo/chHceffpjeY4Sy2tggiRERAhyiCY+6ZO/GY7IC+pJfpKPle/B53pAD4gp5QRfzf/n38
R9Lg/0oR1j2MD2puZIwDOyy9fqLw+hTBDBCzk0w20ugh8Ir4IUUSErIuIclt/4TppAqBt12MvSuc
hBrH0u3d9lIsI+Ke39s3dFwwr0JF+o9/YhxSWyHDLPetC2yqoPEllagpeIritfpOKB1YRkbxTWYs
4PCAYrCIboYYftYEREQYoE4mryjIQwWp98WH1N8MgxvaqjejZU/qGkxhAs9hwPHEjHkrcSt3pRIj
AMEBglZXoL3rRyf8bTJG58UnFFCFCqw33seRHVfcFJBk6bsYqrNJfSpFiybF65g+Z7B79P9UnUm0
6gm94BT283tUYmNZE2V8b/190nuC6iQmB0GqAbscfz0oY85i9gWvCMUtK2c0iB45Y00HiM1Kulg6
ZgkGr9IJpAIeKdQ/yDG3Sm6yfK+eRRQD4y6J92PllD7NG2oOWH7u7/Wb3mfmS76Hfgy0RPW3EsCx
4V6MbrqYD9Nzj17tq/4bCwi8uKKBBx4OKJC+3bwLFsVUTTSVMEhMPakhkFA87wAGudKzJOZNdIOX
UcTYc241JLJIVB6VdCJdGlDMJ2Oi/970lzCF6Xdgkll0jKhl3XtcvqcqJhA2SFDKzFOO9Xw0zXNf
vldTAn7o4/Dcg9ST2pF6V9c2XPowIWBweqUgQXVUtOcMhNNRxqSYEZBRfafpL5P5gUCrYaMMCl6S
mdulQSb9IQ7PTRvDzPxcz295d9OEv5f8WJxLonU3Qgn0MS5ZOj768eRo1j32xpD4oCl0NAM7GG+b
7uz3Ryt8CdWCLnzU2eqAucRo3O2q5NEfHRxKtOtJ5aQN7XSa20ZPixlVI1B5JpwiDrZTtps+mgeT
QXYS0egeQaJ068qZBFfrbYODQsHKEZ4vtl7u4nAnRyUR0NITrftihqNT4IL9CTtRkg/HeAdaDUZZ
Rb9HE9Up7DcwNrN6aGaf1DM4P+qr/GbI+zk5DdatVnUARi9JiR68El7kvTwd4uSUGBELzNtAeS3i
ENZdF0V9aoW7TOJNZ/fY6RGUqYxO2b5pX/PxlA8lCVQ4/t0JTcqse9DkwVfB2+STQava7hsuFxjb
LL0ovcE6UJqkWOBGPTpNWVCMwwSYvYga0dVT39MAOfIADxQAWVG+b5uQVSUa35ZCKhecHvGE7Dl2
lN9WgQo42+uYkNVlvAppNp4lGSQL3StSpsteaX3EfsHUO/1UxnvlptRoBCN7pSnRuWMD+LZx7xV9
RGCPTaIWpSwWhDZCjjGqt2XM54FifswMYnCYOKn1oerxocNXJve/YXwP4C9HoAYC9xbeztMuwP8T
SQoyz7iz/I8mue3kh0437T7q8GXh/COwV9qxLl67anZK7SaOEM3Axay4fzfGbPY/1BG48UBk6VUy
Qzvvjyk1gDAKd736pAkog0ij/er6R9A9YgtN211RX1rwiFUgf6R4MwYC/3cA4Ep0qqPH0P/Qy0uf
vdbw00kb3m6pqP5KM79ejDjusCc14QMIvdza9QsCqlqc4nHB32LwUFhpuRIxWgKmZ4ycZT6HLYdl
AJFYorMBtLiIiCABwceXISOVlIMscBPktcwuO66+VgZuRA6iXlo5xniXdvZIwffMELhZpNxkCi+q
szBFFOmHAjRW+hMMTpQeEKxBxGPCRg4pX70TtQU8A6X9u2tOnvb90KtzeMlMCnN7S7TRwfJfmz+I
NBgBiAmtYO5INNGoDO4MWFk4fNIuB+xJ59C1mLKFd14FyD4taJXYT1mfWEohheiPwAkWGVl57Dsw
2Wn0KoLhpo5eQVWBhBUHbJaBK/RHKBwZseRjS81zrTOMKR/QIi++u9+lz0LQR1UPNw3UwJJd9Idi
qTB8zP4uWb3kZT3ICcItSCravdldMhAR3J8z/OtvB7UVfBsxE/ybIlpb5iPOprVsxtAChkOVV9vV
DPYo00xiJqeMWgXPpA9Bf1GJSWJ3EGiBDjp4EVNIAlv7/fOKruKXmMYEbTtUhYtPLnKsT6lqps6F
XozCsielN2EZyHbQp88cabJni7T2bPcA5lKuBx4AIQxKqTqWo0EtUVzWiuwii3YkrkMjAR4G7Oyk
uwRBLtlkJ17J+OEh889K1zyHoWu0KtV9hHxt3+ksBCfVWBrCXcpMHS7DYJzoaPQ9IrxlNc1jO0/O
OFgFMNiGVMIOng+0Ql74G8a186Epnv8X3dbvWTfWuHT94X4HxfvfkuvTbialMcqhBvuG6FHdqRR4
kYuM8FfmxW7KwY/cQAmV5eNZB7PPz1tVQRiPrQ0tzKsvy6xp3wEPDx1XQLz4+Adr36rw9KHw5jIz
R3iXmDnSVmAxK8U3s2UNkskc0M5OBeWHjrjeSzYoTEifEJucEBjj1geoLMv5tlzYAi7ACtTCazC4
AysjU0Ic/96Gc40Po003Bxu7e/FfJMwgRM6KBH7hNQ0PPsPVUwiY6QK94mAHwzGsHDCcyuAoUbXl
jcIyjIGkovAs9LRS3D78XQ6uaGXAq9IHg/38nazsY//VVFM+LX1VT2kiHGDhEBldHo89wzKLCDSz
CdVCx6JfbXdSil0kX/r5KOLmTB6M4oQPhIHO62aRh1mPaYJ7YXSEm//3ylZoDSJeqGY+NnUAgbWe
baPhTXPQRz521Ic9Vcsn8HUT2jhmvNfBCnrMPEOCv/JOyh3JZFpAAWjn3Nxvk5OukRqh+oLAEFQo
OIGsOR9h2gdjncpLeKm9+qI+RCkPwet1BrAfkL1EHrbGYEXIJfjn4dxNigvnXDC9Z1DJATlHgGLo
1Nk/v07lGhz6eV2rD8fXo0KeC1wFhkzN9KOwGDBbx991DyHzI5ZbzJqOUf7QtSh/n4IeY4dZNfBm
2pkgmbGOSeWN6BOgHOiIZSxDAzPGpBJ4CdtmtQ+7o5y7VWhL3RaOe+0T+rzwVbwWO6vTMXds2VBM
JAJxDokIBGm+cqvGYC2TAl7qGuzPsG0LBSvjoa2zlOjP1Uue7aQqJH26E6SjDJ4dVsy22t9/ZdLr
b/zTAs0ViTwtYMEhJ3jjFW8eW5SpmAdce6X50LdMirnR8bbZ+T7vHo2UTry71cPnEQUBMkqA/OBc
66wQbCV2i5oNKe1Tggl7ECOFPEVTIuSYVKHN+EPPup0OmURgTLyxx1ej6uefsAZ/NS3PWw17PNqm
vm/EXxNEC/mlxPSnRbiVgZ+ICVOJ3QOArh18YvuFq3iWgQFEv4XCorDlECHyyu8w7BtMosHToaHT
j9ZLaxymLcbhXyPE7zuOyXo6lJSAm1YBQI0tkHwmZLQz6LnlaeKmeouUFhCMiRtgQL1kpZB7qOci
bonJpsoD9axKkKg2XryDlWOkenru1aUdWLcJ2HtotFugWZekEyis5Q0BbpLNLyHawvCupYbw6fvv
wlepoV8AZ2hrLLx+X5RCIS1Bh4DKEse5cJZxqYsUsdA4iKNpzpMeMBWQULBianUjvF+FkiD/XOY5
qqDx/kX0Pl3cvSVVowDbZHxWE9ep5C5SmL/iPHUPNeC2mcPVAPTpgasAVAepWcGGOrwoHVFrUIe4
FnLY2NoCb2DswLN2N0Sk8xa1lLSRk1/BJ5GQ42dCjqjDTmKNTxpam+e1jo0vqnfTEUDTzfsTbDMG
8t6oPOtJQBv0u3JW08kdthhiVwkHnx+/ukuLTg8ryBPxeDCYwQtjEsawoQDkMhLc2S4hL4DeycTr
l1Pqd3RGzBXtfHqIAAiQwkYBLm/dCFdT88+LWn1FuNtFtYjwQnDlRK+hTyJgEz0NY2LFdnuxGrSB
KFC88FG0Y1fVnegZ6AXwW3k/uJtbdDXMGwC3QZWET8Qa2pzQSy8neQA2j7bHjNN4lOxBcg1UKnFJ
0sjWDICtVu5EKnRUSHf/SiGxKjE/q95Ik8aTzxZY0u0RRT5ywZ/vz+u7BZYtpr2D0PlNPZvrlRjO
AV5hlBLlrO7M1A1SJxXo/BTINsDAwfAmJgknoOzolSyIxBC7/gdEpIjpWxNZlWtVLywa/ruc5Wv7
9PnOUhdEot4vnFtchjKPeMjSkgfJYwTMMtfO+vwMlmndEvwT7LsCwDagb7DsYBvxIfDc1ZyZA8Vk
uQzeTaCi0NeAB93HVLn/eeuu0rM+r3VFz1rsgoSgXF4tS07mB8CUY0saBrnM79bJaUo3ORhLHP12
QXzanVWsSf1ejvIaT0w9wG76SVfuARJ2v/zAm5IEWhxHK3k/gad9UCH3ableEDR1lO7c+o9GAvWL
scOwhD45bRXES7ayWpmJFg6kZvpiwL6uPttmnKNyyhfNS+3ldu92tuAsSfPPe65f2YHPz1nXjsAM
I6sxs4Vzu4iv0UxtT6P8IL0tRkVP0UMGAAIt1SfBYsnDPLMypsbJAjVmZpnTGDx5CIE3fvglwUwS
mKfUKGAmR34BMg9D4lzDjAucp7ABe9ONdvVlEQc3rOtJ6EIlAVKnm+8SO+TdzFL1hEl34LsBoEc5
5mowtMnS5x7QSG/8PXabweRKb/XLr1/lM9JsZbUYYZeXX6+D7jk+Ae0MAm/ubqrsTcMYkIKGtRM9
qAppn2qQrhYfM4kndpbeipHGDOFD1o5jvIe+9OdXc+3m/bK41WWAieFZpqdY3EJ0aWiDyg/7fZjp
wr8DG+Lnx10LXIs5HIp9uGVhDPYqf57CVmjNQRPuFPVO6hwR9gpOsoOEJVPfQUWEFqY+FqkNzhvY
2CJsmX0u1ssw7FZj0ea0G8xiufYFwFMJDvbwwIDL0dfIVc2GGGh9GqB6W/jZaHJANqw5AkI6eC4P
sJeQFfgqUfPeSAhCWtaeNbR4MuKnb8FD/JZpFAg+WptcR+x4gsq20l3pFMF6vX2RDKIB/VOWvFrD
MVNxFvdDx5XSKUUn36MTAsOmwFlwQC5CVpi1PRHGu06jqnWnd/fDQOEOGC8UXUm1ffB+Dpqj0MJO
j2JoWy/pbVRzaJDao/hUtQSnIwfrrd5LaMvOEoG6RoB+Qb2roGJ+R/YvWqxXoCs2MBCxYD6k0KNG
IUGH+/CQcf0IMmwL0ShoRof5bEjEf2jt7Mm87ZCB2s3OYiEvLtDmlpPTFvY4CXy2/vx8Qq6xH0zE
5/++kXUiMDdiIfp4I9FjxzVoAhJnvlt0f6od7wY327hKr38An563xK5Pdxe6m62oxIhN4JQhCwas
j8vLd5Hw8Mj+v/DKvvy6Fb9KGmJT8mf8upqZjk7BwW7oQoWWONiu+O43aqm/RlbrCA+/sGWEowSn
PXV1M7eT0c09zDPvIuGAuc6kN5yufC9wLOVdUTiYxWtmN1aOgo/FmMU6QJlOQf3KVXAGmJ4zMIIK
gRfKfTTDLoWqimM1Z/OXXNvas8yXlmvw0Oq3OhqXS76eVo/z5BamAxv8NHHRQNMFB8xa2KkkSN0G
FmZQBKKcOUQCcqhTZfRMiFwT7srGS606aHSj7oxDILJ2IB1AJwVBHy2u9tQSFaw7kjakxpi9SwK/
bGOp+NFA0X77CfFvLbtMaH6jRM5UctAD89oNYwe9DvQ4tqhC17IIDH/9Z19XWYRuZr4mR9jXEGpR
SGk4nF3QlHMM2nLwRd6zy5bIQr12icLuFn45UPAsg4e+HtSmVcQeVaVwV8BSgs31UY3oeBD2uiPr
BByp4THYJ7fG3XQDu2a8gkRm5nP4p5aA7IvYqYFV9wtzR7CjU99z8816qVxxF7novvSXxaoBiBqk
xiP3VS9Hs2rjqtGWL/f7WfzvD9BX0ESuiBCKaCZi/yW9lw7SBQY/zHBjBLeWiB/6LW7k7K2jqiOi
7QneOlEYHJ0kGjnyRRfs2LwUnnTsTd7cWMf4CQD+WbcRp82XmuMHEYgSj+IbsKMDulfwvgdZ3Wgp
wKwBjjtbSe81SBJH4J+fs7rWYacvmNpo4QgUZKKpcph40BDIOCrAkrfGs7WP7ZAZPkUZHR0CdEVT
0t720HotDVuFtk44ElHimxKnawriZWwjPFIN1C+gZ3w9KbNQF1YXy8IdvosWZLERLVFXYhaaBAVF
F9XiMyqTENKv0AZ5giSvAggmSMB8ktzJfHYzfMpJ4CSZrUegw0NADOVzFrz5+u92UfNiVuL2XXzt
Kv686lWoUht1kkZfFO7EyAtTjJqFMdN+4pgHaRs01mxjxpAR+Fb4BK2YErjPzxfPXwnK1+O5TEZd
1N86xqfBAu7rrgXQ3eN/XQoMwlwof/JHWroCXh4m1EdODxVvC5XxMgIPbOCDOD/02v9wdl5LbmvJ
tv0iRMCbV8LQswzL6gVRRoL3Hl9/BtQRt0tUXfHEedodu7UFEgTWypU555ibrrxPxqM63hUhZief
XkJxyPDsKncAOGwA5rNTiQBO9JBj4iDhBmmfc/2saRiP4h5vXbGhPM3TPXZl+g3iNbTrN7vpH1/q
r8q770eVDPd0EZl1bHAh9JEdz8G2pXkmyraKwuBKtf97yvKPG/l75vVlR5VaAj0LQv24kZHOa9j+
LnrhYKHEEH6kVFNttvdbcWX0P5X6oMZu5WCsd5sQ6+OgbBrzNaQ2d9Eyufp0CJzSKcsHufORjtjx
QJtqU1uHfJ2WP/79CHx7tySOsTAhlSWZ+qL2qM1Bj/KQu7XkZ0bGCnKi3Q3rZRQY2OZG3EjXhHTf
bCTEd3255EX5Efry3LQJl+y9YBMPeMB+485oL/Oe1TuR3kYQXqnCv/2Fvl70YoHQ/WjQO5OLDnYE
+XIX40Fgrw9PROatmuk1q09D+tQjN5LuiZHSWYrxURhPlvgoVajTX0c3bT7z8hcNqgQ5XzVQpqcv
qvw4yI+q+iaUh1501dkDyjo8XEU1qN/0G1jgUB2y+hKGY1z8TmVQ+kI918J9lSENK0rIOa2T6smK
GE3kh5Y9CRVb4ovkE13Tv7XKT+VD62xFvJXUcKWl5kpRbRUtPfSE4JiIm1E5cAPMAVyRrT/6HETU
5Qz+mU5ALsq7OHqLpONvD3OC+IymsrSzCBaWn5rZGy13mYrRI4d0hKDnI9SQF3bAk4tfTfVQTB4R
M/OqbViMpTs3q+5EYxs3gDt+A1lqec3fE/jHNNqmkwsKD4hvjF+fXoBpHuuYKmZj+ptAPih5jHBs
Vfp7MfwYtFsBBYsqbEgUM6qzHq97fTdHoZMBlVxUKqXdYnckr6L0wASvoiBYpTqwcc6U487M71P9
mCpvgnFXVD+M6lmY3gVkpGZoUDo99+K7pG5FaS+Hn8L4oUyHJPiVDz9LX7bbGd57sw9RFQq+ibUN
KV6y6kx0SdC1hqexk1eK9TBM65KZZgJ9KuIL9V5tvWr9bTh6GJywgRfFTdU6cvYWabd6ljsSmW9l
/JBqx4q234TvKmyADj0N8T7R8NIpP5ZKWffKdWd0mMhvE/2HicFc8u9raa/6r6b1apqvpXwW5/eE
sWrOkUqif4JE0Wzlld7d0lPNvKx0dPOuV85JdicUb0VzHmnUK6qEdA/7Zb7pkzVgTiX4GWMrFe5j
8cX0hVU2/krKXYXICe9Qc47Lg9QglbKFeN8Nn5b/acpQnttfY/Shxw8F6sYhugkWYDc/34MgvmBj
MdRTIL2b1oOq3rRQVLL3OX1PZS9FFZKc9PSY4069keKPhb43WwAmbgdtnfuwFqTH2L+yUhvLe/7n
So1wkyIBsSxJ1uLlejepVkxyViHcD7vZw6S/Ua1f0Drl6ERsYRU7ReG1xp382lNqt0tXphnsQDkT
JGN1T4r0NpISmeo7xE6LTnI2VsNrpaA8JSsHupRyFEiigErSbbXmN1Uig95kJe+s8UQsg7UpsOAp
jJkROO4aTEfNjQD1K146lBNPdB3aBmfRh7R7kMXHXDnp2ZZHJbaZBGnRieOu1W2YaIGriddlD//A
sfJHST9oD8YV0In6zbAEYurSs/hNtr+cnddzqflJt/Snja1oj4xuEtipmxr0mKttDA4AwTPzk9LY
aejHNDvQD5PymYSuHD5a0gPkDtXCwyOv8segu5WEaDXQuPX3Hfbjao29SZsQmy/gDS15qpDd5wiD
rvp7fo8W/vrFdbRXaKjIH/jdD/myN+thoXVamS2DloTT115iSM68AcnJIne/pZswPc+MsPio1CXV
qrxPOXRfE058s9EuiuH/foyLlqjkd0IXx1hVg7d6CxjkVdcOUFGOS/fR2CqrpLky7PqOuvDHFS+q
O0Mfi9kU+OJDaOeyI3Q2ySLNSdlYdLsWW4F1klzpZ+Rc3a2WY80/bvlv18mXWz6ZzTQIefwfBdaC
gvS104i2yLiBVIfFAGKN04bbwcd1scJ52sMdY9f/d2nz+yr/+hQXp5VhrKM+n7njInmkaEFXE4oT
w4l0+rEl9CA8PhEaIo7YVV3CjDvKKzV55Qnw3/79Sb6TgX39JS5bbm3rWwEpGCgA75o3KtBH49l/
1T+FI7OUfvcf+Om0oRDJ2tW11/jaY/B7Nvblx4hG2RykkYsvB19tPrS380ZHT9A+lSd/n0JR0qP/
kyd9ychktGAsaOnfMo0vV01rUUuIYAzPnbaCnckQO/SaxLHuLXfyVA+hbsU/GF9fZdt9p7f849IX
p6pqCYql3mM6zSxPWksprq6n2T9qxauqv/jUndG9YNLp3WvhKRz2/eL83ksxYRYbtHkBLz8AnTLb
j2Pj0qRPVU9W7035acx/EqBEju6GfxWPP6p6a6jejHiXXO2jhD5ZPciR09xEMHeUlX+kPNPONCf/
/Thp39WCX+/tRSdGEVK5t0zubf+hjc/ivMkf2nP1OFtefWMhDrmLUfahPi9Xyil7YdtFtXaWz3UJ
HdeZjMcqcHOYfzfGI2L67oVCI8NzV9lkUc9vCsKCEFXJCmUxHQQ2K7Pyouf8hX7XLD2VL/nSZ1UQ
Q71b+UG8//d3+/6lZZ3W6YYSO6lfvLRWNxayr1jBOWsOCpBjgfMR3aZowg5mOmFzCPu3rlzVCPF7
QHkoWv9zNjcac/Xvj/KdYsdckif5MEso0+XpuLVGEpuXgfki3uz6gyjficmur7YTp0rFkTYZy5Z5
QOpO1eLEEgl9uGu2g3yI9E0C7naKPprqkblMwD6nuKnlCsVBE/eh+gxFNjQPcb9J5CuLzXfWxq8f
+/L8GzRC5JsFk8miXk2m7edu2tvlZ48kXF/VgqP0sKp+gmwWFV7FpF93Sr0KDWrare4FsYcioiSm
XEM5vf73Hf1+KfrvHb08JstaUjSqwR1tHV9bSea2l1E9LwwQhssdkqLDsP3fLAm/T0eXW8FvkYUI
1VDk9/yz0eEn6ahqRc3wmA77mKqrqP7Ee5b5J0UmmXJbiBuUsXSBra35rMmklzkNMNnYrVW3zooV
ObKmfCclB1M6WporZXau/4rKX5m0hZFY7GLHZy/B+QGXLjY5Um3i1lsOgygMM/qT5nvYHWbDqTUv
RSWdrUDased05b7KXc1csz1bBOlU+2Yi8MkBvT2ujHwvtPdEnVj4iKZnRXkwaU0Jo2zHXQ3vZSUV
6N7d9Np8TF7Wx3/drIv10x8z2gUppkBwIlHuim7RvFUAMnKLPZOxI30xdPjUx9AQdnFwN3U7hFII
reJVK3s55pdwp5IRgok2vMpr+PYZYm5FMAe5VWQ7Xix+vjhNaZ9xvkEHkLNjA2ZzU6fdDB8TrUfI
oQ+zu/Tvrmm0vp2bfb3wRQEnSGZqKBhazkm8pVUPE9rtb7IRGLu8teyQGWdlt7hTUIMG11uFy/n+
rx/ly9e+KOaarK+EscIbri+rD2M7tJUr+XWR/s8/0rvcvoaj/E5IaX75vpe960mbm7Sr+b76I6B6
Z5QRgTitcHMDaZdntDU9iGZSRsvUHmQHvHKwzkoUfukPC52/Hf2a8VwU3pUl5Lu97+unutgfVIn4
WnRT0C+8ILKXzq3haneDU/8Hier++3Lfvwv/ve368nG+lDFVIRRDNXLbFy+B2njchUbzQAliGgjB
advyY+Rasf0R/hrtWdyEouszt9n7Ly2FAw2RhRV67VH8Dizxx09z0QyqBNPvNA1kQeP6a18l5QyG
yhDYfsX8oGg9HwYzPbXBTdl1eGV9/RDZWXgfQcML3dwttO2waOfXYQMgDx+VbuOaSQWE97j7vMi5
1mn+DrKwpFHRuRIXB8wlYz2aFa3rdQDnUuDW1mMk3PJE9Wt6xNrNMKwiFY2mN5Em3duy4FTWVj0s
qKKrp7DvJkpfP8dF7zGPO1EvZLjHDcTIEiUT4vTsJ6lCnWOZtsL8k1XsWv2vLkvDXy/vl29/sf2M
UiHrkzIFZ6vaDov4IW/wNElrVYdCFz9G2L8F/b0UT0udDIiHNgRtStMtwP1CakPeZMeq17aHiWfw
QW7W+eKyXQvytvfpmgqG4xvbVvWi1g3aB6ZgSngzqjfZsLfirbbUcnZUAYMfyl2R3VXp8dpZ6/eq
+9c3xMuBC8gitu2S4WsVcxRMcvsbStOYpS2LYELrdz9nmFJtW0e0CUoMcl6Vw5DIq1l148xGMDyW
pNuTe+GGg+u7SmuzuFrhHmWo6dYvA3/qR8uBCQYscNXOYXzQbVGHoah6iWaIGPgtdqr+nk7QlJdA
iru5OI1u1dxl2tNc0v1zu3o9KBjfgIAusrBry+T3+9GXb37xREVpkyiC0gDt2Gne8LMXFxqb4Hac
C5gtvYhAIEUnOl87Y3/TRYeugxiO8Ci69oSi/bkyJUNRVGVXokyQnNYJb2VbeA+93qaU70N7cvCc
XN98l7/075/5vxe92ANToawys6igz8LMSjxpoVxm+Y7zwLMJRIHy8jYg38NGJR3j47u5SpL7dvn/
8q0vtkHVyHNVFwrWkQ9yGRxQblCMfkt35qPgICe4sv5f+cJ/RXRZuWqMOncZxGwcrKPQy4aldu04
AfBaMZQmjwRNO6xIez4Zj6m4Hd3hc34TLdqEvHelutdglD5ch2Z8Jxr/+gT87t992Zv6rtLHMawB
LWbrrLuPMmeY3EnaKRnvGI7Gmz6/0RfY7cTRxAnxoA/oPKpxNyYviBVMFW/yOVUeEnMrW6sZi/0P
Id4kwtGUHTVmF+BtuYaK+7Yb9+Wx/T3n+PKhpzkQpVBFfCXBTUw240vin1sGhS4O7duGRaDw5G1x
8KezkLlUlmFOfzDhxb22ZKFU/+ZhtoiZBJuAEgq7yJ9vkFnkZj8OMZZdYp/jc+W7hbHCMyAfU4vA
PS8krKR3fNC++mMGOTzbChr15ZissuGAk2QrbbrgZ+6Xnk+5LmFpnkmoM3sq//FhQZgHyp5MXdbo
mVuvrupUOim8m+XCPigVRxvp/6WVl+XYm/Vmkwz5KqVpOtwoxk0V3Rntplm3G4gRTj6mq6a6UaSt
Hpxqxu+un/0I69s83YbFmajFCEtc4LV4lVesvMiEFd1LtZWVuxlCz8aJIhd1vdZ6ccYQZoWRJGLw
NgNXMMOVTpvbhyJUAtGNVE4e46ORnYP0MM1e3vD0tlvZf6/6nSbdGPIxVtY65xXN47BjaF4Rrkne
CcW1mbxZJEsgu/AxVOxbgomwjz+PhDWEK/N+zu1wsEN9Y/BCmNAX46NEDT8bT3F97ez+bbFO2Bj0
cpMYPxq/f/62WqYS6zI3eIKZMWoHDU+cxdbuFWsL3cTkKJY7lI7Iv+YseLXcMb8rM75c3rrQfQjh
lEeSweXVtUJEBVwmm87bSKqD9CKGm3KxAO31emZodm56pzVuytclHO81u2cQPx4a0Y3r3UR2x9iH
T234o8G5SrCT4moURSmxME53nJ8FTEu9h/rHIzUnYcE3M75NGu0ShGyDVxunKIVJ8dSKu1q7E+a1
NW6M+a2LYkeC46PuLOEkW1tgEwIs/MJVOU9Zayh2NzPsgfS2xKxMrlJ534J41pyyeINvh/C7Lz0d
45TlCcMm0jYK59WrUPhvG+Zf7+FFpS+JeWYwKBbutZW8s17KDpmaxb6qvixqo/juKhDouyPW1wte
1PpT0GSCmjNixSrrLhjAT1S7NkNLsKl+zyJ0rY6/+hUv6vi6lYCTNjwmi0y2v40rrIk61I8JHdrK
4sm82hz9/1wSVjQ6f96Ny+PzEE2RbCrD8mTqpr0QfxBGbjsHttom3l/XmFy94EXJQMxIpZXNKNyP
pLUI1LtwEj0Ly4lADpfL0iWjWfr3rv1tTUb83v/7khdvf2CMuNZ8viRRMp7/1NwpG1q8JyZOtOHa
R2ZNsEfsKxf9zi5sfrnq5YG5qRppTBW+6aIr7sr3WUB66qQf/Q3n6JUifbC0zg+x7oqPJFvMDVps
rMS3VBBgjkSS/Dpo8yMGgTOkGLV3c1YnYxd3+2neTeE2NJDU8qq2OaAQPSV+2UfA+Bo1v9r8QdbP
QGa6+GcVh6tEeSmXPzySCUcyQbQR/LsJgw3ZcfqaNQW8Q11tMrabbIJvfxAqYkg+uiMTbZaT4bFI
10W6F+ddnN6wVxnPENUDJHWLPiW/a8EyoV+rHxPlvW9HuxZ6z/SblVCmqyR/EHI6Q0bnWWnBzBD7
TMKe2G6LZeskQeiNJrN4GE/WDNZipdJs5C5RKzbDizQwCw1WRnobNGsj3BXVLm9yljsmycxnyoMw
bMPxKCT7PNq18+A0bGmR8NAigqjcdl4b805LT8gnr3QBoIL9XSpYi/IR4wApPTjI/txOhLzrLDNi
ML64npeBllx6bewNULKUffUYJATWgPvJ+OedeVv8DO748WoowzLiiciTdRsfTYskNLAYh4wkMbmm
4mWGZ+IXly1XBHwhusbsCcKNJd1241sssw/o97lwzMrb0twY3rxPES9vJMhO2UlI7YTwmMxVMDLo
d6AkFCRHJEQZXoLh7q046esSK+RWJVKp+QnN1HeQVuezMwKyoV35KUrn8ElTvUyx1RtjnU17Q0SH
3qAeAc/T7sxxX1YnvQWO/hTmOrSagynf18mEAfks1I8Z1v0cIXYO5WeoXE1zKvXRFO+F6LMv31qM
0QnFJDaO/jpi/JsO5YIPIGhTlywInxeVmzjJUTf64aLgp4PcTSvgZQHV9kbZ+9tJs8Ubeo+UYRmK
w2t2U/ObbeKPi18saGkcl+YsRksLoQ8Bqpt3+lE0bLTjGfqY8ab/SKOVMexhuTS7WlhZG0u2Gf4b
B/84cXgAPeKGW2mrKfxfdfRYovqLN9JZPEUcHD3zzl8He3xp6qPEAgAsxVxMIclPkEMxEV2/8vqd
AY5y0u4DPBSYxMb1DOGIidN4E1sn9dzu4AiN9/JNWdxCkvEbt4Os+9SeVGouj2HOZ5uvi4fpkLvS
42MKHPbaAvydUJR7BFGXFwb2yW9d7JcqPxp8KW4thKLjUhRvm6XGH1edvCPVznwTJFvXHGiwSN5W
UwDogRYzKVzrqt0xSytnW7P1yi2hhvGuuTC9rvWjfk8aLg6yf3zAi1P71KllTvDq736FobqBWZKL
t41VBBVuxbisWYEMyW+FfmVZHpZfkfHIveTbgeHCWSJcbLSXznyy5azbuaG8QXbVic48OundNXUh
LMC/lh/GYZqkqaJGnCg47T+XHz/QEllO/OTsV15Dvl7xVFbHINnm3U6W17V0yg3cMq96BVqFQ7dq
6z/BqvFuxl52FBhOQf7AGeQgb4tvzC1Gq53BYq27UIGmB+WJfpvYr3LutF2dIdFkN+VR3fj7aN7r
4qmaPdPcSsKt5T8LQJpy6dVSX5LiYRCfiNJdSfprrNNkNJ6Y3DmpyBlg6m29hmTTnuT8LQTNZUmP
KG9c30Lcog/emNE+77cgwaThsxbYlLvbApWNcRAB/+iyB/hrnWvHvib5lAbRaD5MISMiADitqd1O
ws+oQzM0rFIgUpUfUsumdohZRUFe2jdnOfjVJB+TzxpaP6ftPoK+Fu4EdWsO21K7SZuzCJDNSo9k
vcjCNigelfguUZ4VbZmKAaHLf82ANIpV+EvJd9mwsnqHYNQQToSyEvnNITMKm8J6Yq5kG8ByBe1H
JL70kKQkLTiYtb6ZkYq1BKKM2Yse78VgA0BaVomu2cDL8j/VaK0vuqG9pWz520q0U3L/0I27Jn/j
O1lvieqK/Cn8T/Z4V5tn8WzFL8WLKngMbevJYb6+yI6QJyG9aYZV8zp8oLi2jIXeVUB4qjC9T7fl
xF1bRbEr6xv9QTvKH9MHhD260y0KR/2R/40KjM7sKjAfq/EMmsea0WTt9PHZt25kdfFCa6ZNYohC
mg5SfyZC0OqKlVgqtmkxLHYlwykHRxHXU/USZK9dv4+13YDJJomLlZKwuVu7PP8cplu92mrafogP
hbGp0EuZ5yh61PoMrRUD3v4tkxfKmWM99vKGZewHblzBsKfAaeVNIdFUyk8pVDPT/whUJxwP2Usy
nSp498wbBrsjcRkVVtLeDNUPKfRi7Sjw8Oj9RhqHTYnVTIdK4XPCEtEUBuVjEU3eKM6IBg28Fj99
4VeGdK/sSNsaQdqlxpKXKI3oJ8di40v0iJvW7uJPMtLsusW0x2m+Tm5SDvgQzW0rQxiWYp4SARbL
7EBna/rMq900EUxopJsyxQEqYEzCUFvy6890Z+jvFjoyzWWkMoE/Lqlq9rm+7goOjQhjEwxiBNl6
EW9zwAd19AKn665JbmT+S9gKj2W1jypn1hy5XncCwUd7SPt+/YzmiVfTVvGmMvSV922dO+r8wV5t
yF7W7ev8PdSf2+QU5C9W6HOu2zfqEgkRRqwqkPxeMlTnjf9AFO9DWdrm+9JkMLBaHKLZdCMyUozb
yfih+w9JchN5vfii4UzOjjJOhqm/zcNfZj+vE+MIyl2aHsRqx6co08Jt0oeq2JKBguJxq0IeVpuM
IvCk8mSn80ukreF6yeqxiB8G466CWi4To71W/NDFvmiqazSC/XDnjwfJelKMQ+ANvQdPYKieK+PO
EvcjYoA2ulVZlvOdFTxl3ePY74vml2SM65QIyep9qA2YjIROdm9l8CbBwuuT2K76R6td++Y5jH/U
AS0b+OhT78gzGDxHjlgonmbsabN5zBQMcepuyPaTdTtZz2K+F2l+Krvcf4/D9RDc1c22RW07IaH3
35TqzrLeTNrhUf8oVNs5cCc4p0F+WxPpnE+3qrovhkOZ3bTKR6Rsy2FVmack2ur6q08Rr+SPWJak
7lj3G8TgVbmbO8bS8U3HUT+cGSXvZ4KpNKK3NnlyKsNdBFxEQ9H9Q51w9fenjN6AEgC82vCrEo88
duoq/0H7Q6lPfgVXkVXrHI1PCvm2hSf5oOQ4G6ADl0tCIe9F5WiZgFO2jXkqkrMY7wx4Cel90J7y
gAVawymV3FlsExtBQNXtGgN9gXYlyR5a43BJEmjH16TbW3Dgx02qIPyjbRE4rAi23+5nqleBnOgD
LaQWJTP4Y2FfoAedsaGTX0pXCg8+0dMMzmH0wIeO8ZUqvGz+z0L9IcnPQvsKmGJVyxrwBEeG1c8G
hMwXuqUARRh4yWPeP8wAQopEchpKqhwvCkZAtPn02LQfAe2ZYbH6m9iTMT3SCIhPcy8iSdVXgnFo
hH1G7a3xq60YP7OrAf2TALkj1i2fock140dn3PnELBvdqioY2mAFl6tno9/izwqlfS18TqaHzgu1
M0FMwhaZZ2a8im2DVppqPbqVB8Zy55RvaUVrQ7mN4ZGbZ5Nv392lmm2FP4ziriYTTVk8i7J47RD7
d090qTRU0tFRS8p/2QEaWaXp1IfpWTp3TMiwDQPWZSly4BK8GbMdM91mKbpWj31zYv/zuhf1mNyp
rYg4Mj2rR5lN1k0/kc+OKxyfZMaxv3C+oY149dD+zST1z+teVFazGGI8UyOuu55cC63RqcEpBkJm
LbxQq1L/gXBMXxXR0ZHYZ7fovvOzb7jVUdubW2UdvArpKgbt2x9kAhUgG1k/dSg9DPRYSHdX79Pf
B9E/P++FNiMkA91sl98Hn1PnBpvyho4Kr8REl4rJ2AaH4JW2xt9nrT+veHnWiqdBtrSAw+2EBJop
uGwjA7YkdA+8X9I6wLIoQhLAZfdw5dJ/j03/vPTFSUud9SjNFb6srDsqYiYwXYa29U13jmhur/FM
4lUg8Q3FO2q1lxg/TeT9H3yPf36Ki7N/oBh6kop8ipaKDJM4EdtsQ5z3kH0Nnths4om0GHE6XKv7
vxmac2UYBSY1v4Xt4+L7K504hL4e//asnMh9fmjcfKt52iZ5LI6y6frbJdqwEr3q9n8xXvqt7/7z
jPTn5S++eJsOpJKXCWvBR/RMdbIL7uPPkoVAd2v5FsriKinQb4nnWnqOSkp5f1G4U2+xodS3XfcR
yIqrciYZ61dNe4roSjQ4TELsrCi/Yn8HE5eUtY06b3zNU8LBaYkKGoCx9lR6Ez1r8LuFfy6F3cTA
vPBPfjK7DY94NDyK1mnqDTuvnYAGCChlEo8UW5GffA3QZHDE+iUGR4DY7Xie2nsTLPAgv04jDfLu
XplP5jrssI7gdDi1HDnrY4NsKB4cM8DAYyg739jL1alVD9rSiGnuQl23k+mxqX425R7gq40SbHqK
Daat7CO9X9/LHfU8jpdU/dmVny1j/YQc6R9qiSwq9G1JPmgDyQ5rvbmPjfc6PojmWZluFX0jSsVK
jp61/hzlpyK0VpZ2qMKbAewu0keq28UyPUh7jvWltq9wChjs15SUbOi0BO36GZAViXrRzwqhIT26
bCWsx528xXCG1m6fvnev8x2oddkpDuQ6TzzI9CQ98Waet/K5oS1H+f+z9p1ykz/FkDlpMqzidw4F
9Xv4PnzgsGl/dZPXMl8UvMQg19xW1H4ly08xcgZzYryo4eP3n30+kTWtss/qNQRg362oDfjtIHwg
E7JqTzXXVrITza2hrcpfy8phjQ5n0Rrza3Gjxo/NxEZe25X/mKLT7nbYc4rbca1SvsNqSzfDgRja
2KdzkO56cdPP7oi05VV6NDHF7pNXQ3AZpY2z23FgeQtBGz+BGiVeLImc3iJUFriAZYuhI6PkaXBT
HLoQKvRGoGb1Vxb/tfrLKm+Z3crBmj8TgobWV/2bTFC0TGTFmizmJFznradljjmfiug+Sg4Slir8
PW+ED9entNhbxa1BYYk20K83ZbEP8pg07U0v3Ymqi1SMtp8Nn5io7cfIfK+LfR4eG+tRrJjRYTQi
+iTecqLFrlYIO93YYEGVI0Sa+x4iOuWuzCOyolqOn+VX0H/AGm7H+/pXSHhT5tRYmsViRTsWOVzy
KbbL4X5oNnm6m8ZzKEIW6znEfgr+qRXOSv2EO7dMtj5BG+22JCan2UqNh4ZCazzagnWHm6l2JGU3
5y4SpzndoRwKlpyOkK7WuJLpKD+o81kDbW06iXzbUKkExi+BFC6FAHHf2ih0pWOWhkp8yhg4dmUG
jfig++uaP8NgU4NTK/urxQnx7z3kt0j3z0WMJiH2cV2xaJ2QY/tn68Qag04LqzY7YyiSM0d0GbfV
GonwthZ5Zn/X57t83nSaW/RrEaW47oHUu4FZaTehHY0OzSBSIBVIh6GXpnZW4y27apiQ/t5k//yU
F6OnWSpEqROb7NxMpPOtFC/R6EetmYfjr6/tOXNLHVkFTSY9O2r4+51/36arH2DpQH1p2ClFVk9D
3GfnbrJnQCxeBfaAAtajY7wgxydoiZLpcL4kzYB+/5W6U15+hn/9TBf13zA1lTgUXXamRT7b9dYM
tw1mdoLKXpY6A3+OWDut5vnGpjdRBJSMuzkJ7mpOf8//vhdXP8tFTRiJlapPI4+MQt823hBk0Lkp
e54OlMFWJKLSHBEQM64RhzdwcozldLBn34PLg/Dx35/mm0k2sROgD1QIywag14tfJs6qMpfDPDsL
m/wgfES8chtpT4rVp3gjA9yatoU3VyvrNnv/95W/0Zf8eeWL36QIJ0wUTcaV98ETUdfmMRQ87Bza
6PUv0VtwH36222DfYukhdHKb0qqjAZ569JPk8SSeS4Ol4RBsSac+yRvhltOUfg9y498f85ujw58f
8+LnmqdI7VuNG7TI9PvP6SfRPbZ1zN8sspAW2z44z2uqLzBf3zywX3+Wi0J89ot0DtIiWwI3ZvEp
tI6q1TnBf0IIU8oi+QBfpg7WM22F0twO4ppCQlQ7tyCMYFBfqH8E8QA215y2ISfKovEioI29/2aF
9+LAdG1pSaho2m5NOKWS7zM4yiA/oahTDmkPa32dJg2pYM/YdauM0Bi1W1oBm3QS1+KIqiD6mPFb
zRsheNREfG5svNKuy0+dmxBLEjI5wTyBJLGAL1U1wN0mL7U2TxVoeTTGhiex2M03fnvfJWcFMl3H
kKHTCBfGuVrgXNWtfOW353ESPYwNENezPmD290DyCWqiRiUOBcuBynCmNzetJtlacVOwGZYLfp7J
urkdSWHgoFfgoclUIIufg3ArTqgC0bLmn0uahuSofMhe+WVIYCSEG37rVaYk7miAFk8B484/5KR3
gu4+7nZKcoije5/bJfdvffgmF6eQYsdQftbZj7hs7IhE+Sh8QJGhQScl3bFcN3YxPrT9KQrIaGBO
knXrolcxJDOJbOWVCK2KREl9odDjnJhBIUXFAceo73sIbwMC3cpbw3ouipUZ0AS1u88G+kG5yUAq
+U9Cf4R0PyD5FB1mk5EXPhoHhUROhLviW0VS7YL03wfiTSzeZtJa9F2d+BRhG5meTvfTGI75aJv5
JgEIWQw/G/I80SmVbhdBKKaU1u1Odq0WuUD6ZFp3Vvgr7B2F9LaakC1z3aRQY5JDpixlToGcSl7H
6a4Vt7OxDznOd/fz/INxkDFv6tGpf0XiaTI31rwZJ4SlfGmW2vIQ6PcBlbBdkxsjdRs1hYyBvgcI
DDWL8qSJx4zHMtMBScmv+gCNFv5r4PrmNi6iVdGtTQNj97o6zGhA6T2uZf/YwlkdKJ2b9iWI73sY
HdQV0rpQf1KUhvl6hhrMXHWSzwktKRFiM7NpQeCFSJbG08+geUkIP6RO0uiCB+uppsm5MzhSmI2T
jRXq9EWnTv6DAtLTolPqKplT1O4UiTy5PCI4wqV9KzBNfhWGJ304isltnz7A0M03cGbIIPof0s5r
t3FsW9dPRIA53IpJyZZzuhFsV5kUcxbJp98fvbFX27SO1VgHaBS6gUZxasYR/gCiXbs5WmvJyhdp
/EfQ1w0iu9KtxUEYVFAzgHIxDi0vVKTL3UhbROUmkpYFHWmx8SvrNhp3R+XjgKSGEFHqvoE2Nkzw
uqhGdU7QqMc6ATSmcLKzaf5XzgUjydSmG4BMIFakGrx+xIhtNXQU8xY+yL64kBriNby4got0f2Gg
t5v6arZr5Lup1L7P7kTTf04Tu2dwrWyPmIDrUBOOXmolix5BpGHQbbPiLxzeOA5IcBK3Yc6MBvc9
NbUeAXO044ZbKfZlnEoM78x9PT0b86f+6805KygIASi5Cqo79zU3g/mQeQEwG1LFwxY73qloQrPf
cH//6ifi6sdXFdmUsCj4dKT7HuB0CIBJh/CAe1P5dOQKrJNFSzVWO5iEsIpT5n/acUXHXDreBhgX
NIInR4SFT9ylYe2qXIjYqGPxNF7wEoofKoIIW+RB18VmDxbLAfVKooppS+BI18MT/6Zaa+Feya9a
XDr5gfECgY9+TRyfL/oP9XgbRY+kTdPKFAbSiIvkAz4SUMfULh5GP3vDUmjdXwrr4xbzPGqWiRc9
jAbiFatKB1KKtFRfvh0USNWlk4XeINBPctCPtnAIRExuUnEV2mUtL4O9fC5a/FmY4clVdJnGroIa
pzZbQlMYLSttePx6dvn07Gq8JZV9GLE0wOnHyF2kdHpXVGm2fMrY8ZT9PRvaT1/5uaT/jGJWHimM
KK8lqUypPzha60PgiguX2nELIGGJlww2MzlW8yo9k3DdFcsyXELpz9BTQPUyQFZnGDZH+AYTALBz
xWz5+5Y7Hbl9maVZ/eTYVJaQTiFC7UJV6SnUHdkfdkC/jL4irTNCan1h31M0zMEiVmcCoxOit99W
SZ+BENuat0/S+X7W2i1A7eOIqZ5MWZIOJ0hTxxQWXWVDSSP70bCBxRkCiaEUqJJm4wexOpdknADc
fh/QLBcTrEM7GnKVfpJpEGAZGi8IV3K4pjMtodvnNXSRBvypXQoCmVuYmyjZCIYbUOwnn63gIHlT
74p3/FyV7wR46/vYZhlYfijLVirZTNN2RgcnCbdaiQ5TR2M3fK8zCKCPVearBHTC1eiqBdqMia2l
W7QYkN2A6UkH3K6sG2DEWuWG3blEdhrAL7v9EyPwJUPT8l62wpwUMUBuNndBKKhHR0Kq2CGEKGns
QNo9urnqFLD9VS8D3Jd46AdR75h0VIXzSePJ3BqIB94KMpRKBKS+36lKPhiZLJAgIDCg82JTJaJG
lO8UsIyJA8ZNVdFCYaflkQ9koihu+wTioIO/mYS8FeUjVwr/prkD0jrIVpzbKe8+cwpPBupfBjnL
YihItTrslCmzjCdNx166JOyarIBxfpqcKVDxQ8lGosuDQKnTcnnKroaM2plL82Ra+XW2ZnlKMsZa
pCphCpmT+Lq85AVGSePCqNGncktkUjHYxIiLWwHWgE/Pr4MCQ2/wfEp5qtrwdSSz3OUoKiFYxZiR
QFZcFUgjFDyAGMwBMAtBZCPclT7Ln11CMz9bazhB8eaofVmR2esxHvU0LSwCgM6j8KnJE7kbF8WY
joL+J2dH2/RUaJOnz+KyfFNykrg9hkK/74vTy/HFznE2CksY070sCsmtFsAwz3WuFfqrKBWIF9KC
Ch2Q/s7wUDfNV3voaAiRvg/NBp0cw3DPpZMnCGJIYpHfQ13SJFpvs70xyMNB249jcju+S17zhy6T
tElts11ZeyTr9gOFO4Czu1F2Bd2vtF2l+d1bXK5SEn+70Z3a0RVbmzzIDRrHBVRdVyzdPHlJiHPi
aqWtJ+cFi7h6W0KUlZd6fKE3l8u6vYwMd585sULP9szRO8FE//6rZvvMzIVEbQ49/ZsLBdrfexjd
51DcMqhKsKoXwzv1yoAq4gcORDGx2HpYkU9hCf4Hh8H1ObT1J7VkdoN+m+TZig9SNraWOCS3EYVt
4jys7nqQKtv6cNGMG7V5EMPKtuSlJB8uJAHkykjOYAZ+XbnNy7AxARctkpV+WEnm1gQz0V8EHfLM
xq5t11yzkrSKModCaqaRDBANUSUzDP9IUFh5Udstft/AJzCpzK6pYxGDkdJPW7HCEI6jjNYTZHq6
+XfHqUs7JQ2j271U5eIspu/EAyTLk8kovWE02NXZHjWqujxE0x5tiGB4Bh1LxbfKre2EK5Oowjse
F+NhRR9b9GhoW+MasoAgUVKwxUVxcW48J0RVkAT9Mp7Z7tLKMTHTRJy6YylVAx7C8AhBXcGsYbLo
9omRuxjjiRXtBPa+I60GZff7GpyQnfw+htmWKgU9SUtl2lKrw5JJKNGZ7HxDXY5auICQNfRb9K1x
FVkeyg3vNIHoqF2YmU16KKUOnQgIOviVDls6FapwoRhHWjSkDGC2jIvoEoTVhtqLsKyju6YngdDO
nFHzxFvALBqaZWENAXNzFpNlqSRFhvn5C3rLh5FV0dahxe/oD+1L/RI2KOTY2kZxuER2vFyNuStQ
depuhd5TsmdyoxqJg9bL0BLG/EVb5NHS2B0u0QtQiKxFWwudvryTuYboDJHQgi5UPKm7tA7PVu5k
j/XTsbVpVIyC2+vAILi7bOMjuTR3UzbYXZs0ECpnHzpHE2mIdh2Ndo27C40r5QY8bO1pvSvcpy3R
PNX7hfBhBZ4QOyBHZLok6wJ8JKkU0k7oHJ2ZvFMRviwryApCtpbw8ZhF+LpKJ57DiexjtqEibEvd
mnKSXbWXgg38Tvnfi0DjHdcuE/9cofpEf5jdpxhI7GgSf5iz3Vdlo2KagTwJKYo2Tyk1wOkYTDQn
GVcPHwU8SnAwFe20sfcCogiH+twUnMjmv41hloQphlF2fahMpzCHzpd6tGI9WfIG7U3zURN0Acjs
bfWcBc2pIAJHO0lRFRXyLfaK32PPEAkcIWvU5JbyfGVSp1xRFc20h3Jcl9MFcKRyErgtqMRV0r1l
IhhdH/9d518II5/Ihr8NZRZhdu1esmpRT5BmuKhdpeIxXcvttibbsoDb9n6vrTvUZE0KlAkduUn6
7uxtePIcf5mP2e1cggyxtIJBYCdDM330xHR5VDzLWOd+0m/35i5f6UhVLPYAFQ/F0si83+/CUy2k
b9Mwu4+zztjH+l5LbpFWBzsUXqTqOoM3IiqLSRSbsBJUt7ZsIJ755972k4/hZHCI+K+uG9pnLvwl
OzqmRZjkE1ZBvwAivKJCaGuucDE4KQ2rs+f+5KZHGA9HR1BSVCC+b75olK2q0NPp6QWdhhLgy7ic
xMQoKTjg3Knn7v67X/jlm7Pplbq0jkWFb7LFqFAuYJ34ho8iDAGUa11ZZ9T/Tt9tX743u1xyo5Cy
rAR8kqyKlbCAG/JXxfN3JV+h74zqozM+qI9qSlV8Cfzw9710gj/Azfbl4/NbRdOwl7LA3FiNnaxy
FGLrfJvX1Arzv5atky3Ia1N4RxBUptjeucJhRRB2ICmWFzICnMa661ci0TG3T3r0AJ2fyeZOTs9U
+7IoHxumZcymxzDrUc8CEyBWggTPFlgU79fez5wGuCyW17WDsunBXAmIPPhpcifny7MFsBNNU/nr
GGazFKfyOBgHg6xhN3op0IPUi0Av2rVrvZPaDW6FShd6vpj2KvEadEw60anPN9lPhmJfBzJ7B7tA
CvdRzUBApVk6uq3r3qnTNRh0O/X70HvXFwftj65+6sSDEjq3GiczjS8DmFvANcohNssUabec8qqO
Lq1OJ2wjZNcxzhPrVL0sAMwjThPb5iqGx9Y8wJSCYKlJS3WbQy7HKtNq/4uSzdf1mcdWUVLqtNWt
6W1sJV8jZu7WWeCkid+rS4gAlraOOUjADtr4PoUjR8kYFXKPCtIeDZd1ap3btacurq/zNMX4X67J
phFHRQ7ZtckKeMpzgqYIIGK0zlsnvasWRxDZhTv++f00nxDkM77Nw+ytzmJVysOCr4IdriaA0Gea
HeyU5bFbHsJlQyEA66TGafAovzQ24xbGVIijNwRHW8KUIbQlr7qKgUbQgvImHCD1mzG92DuK+nIk
2nFkMAvZBlBK/YcKjqF4hxqt+aUIeiHw4BKBhj5/CcinHl3FgmaqK1Nzfp4S1Qltr25PbUkHyjNp
90t34dURoGhO7r2x9mgeWhXC8jpelAGxWElnh04VqCYiERkL0uPiGpRy3J+7vLWTC/1lZLPXItRl
o9JCqhvFewx/kD6bHi+Dblubm6LdtNBhehsk+ujF4XUujjiOvQ64THRAzGRlLWZTJpCXl3vlORpv
BwTS0sekfcKivHPy8qqjo6jT/cSCYeTIi+VDi3h0golIdoWhfPmwzzYHGOXNk8rSUc3RQULFzU0Z
XogHO07Whu5C3UteMD0LlpPkTSgulOS6+XQOgNnqqRGgIsJ8uB4LRG86W4mXlrQ+5jsjWsJLzMzL
bi0nL7HhHok1ITJd4yurWxfPY3FpVisZ2HIK29KHagb4yfLTfiNiNoX07j2BMKzMaInsY645yLBN
SqDCVKhsPw761jS2jXVn9mtdWHUISCIPTYnVD+OV5IrLIvJN7R4mAmimmFor6jN+Um0hYVgYklnL
HrSU6AQSDeQdHseA1lV1dZBu++AuiynuVQ8qIAhjA0LteItwCGYW7M7+Ktw/acVH5pbjNruPoOuU
t7+fwtMv1pctMXuxzP5A9HlgszZPmPBgjkq7iKzduEkxSbdlr4HEj+MQt8+ZD0/He153+XpKZs+U
GR+DtkgofMq+TFXa5hxfWa/qO7rPHAP0VkP/zBfP7f7ZezRWh1iSjvzUElz00x7Xmcgbck94nTR5
GpR/FyytcCZoOcF055r7Z4K1Wb8laY9KiWDYFKFNqM3EEUCq+vBnKeg299H9OWedUwAdPoh7Azno
lIHOfqac9PoBm7X0lo3VUlbPnapyktCPrGUrXAYYFG9CXhXwAN0aG22UkCkRCfAZ6DuySYFoYhEd
YxoPJNINsZ2PzCf4fIAYlcS3xB3FuH9RkD+9OP8Z9Wdm9+UNGvpjoEvi1DyUJmVYFAjQ2lYgcB0o
t0kuVpzpooWhcm55zn13VumogbclRTC14+DPyYv+brjP/YNf0dpl9ytu92/stk7mqV/WaC79GzT7
WkyVYuorAWyhT4rFJaiZFZryEc02gYb94jOMV5cmINyP6l2CivoIAvq/OhOWYpkyxbsfTthKXGVt
3YFqo/cAIOeOit1taucZ7FDqPqg6LiwHOs3vXz3V8mOL/vNV+XvAQYxcqsfw/766RxP1ATKVxkLD
lPRyOpJU+0mU96vRF9GfQ4uu8DtEDYsbqHZIpz+fjRVPP9r/DGkWjXRhISeKSSMN9pdQuyjY1y+9
5ltEgZo7wvbAaRcyvwM2Qkpgz3Y2vr/JFjG/+ClHuAVSOeCowhOgs9q/T9fJHFoVEeDAwFohn52d
6KoJjnEa0pnRpipbsZqcYPSr8RKC63KSuRofSm/YHN7OfHbKV+c39JfPzm8uLdHELI/5bLLqSShd
qOw97SCsph0LligGqKD2tedzvblPK66f3yUWESljsSVnTxL1szQN9p+HA4lfvOSlfCePrtwvYU1W
yS7CpatysJPHysXJ/mDLDdBJ7e2Sck6KJP1BWGiQxhyre2im+ApoE5DxUPHrARXvw40uX2nttpf9
tFqnoQ+iRSu55TCq2xwA+gzXh3inJ3cAqs/SZowf142pgnIxsf2TaXfp1uy3xW1tmftDGf/nNTgc
/uTUx+KjO2q7HOI1m0y2kYwoZLc9rhQD1P7ebv82ug+m3qCqGrlqRE8SfAOmAEtd8uRgXXUfWCiB
KoMMVTjS8QO3Mz9Lo6UAubQsX8ma/bimDqnqlziO202DSPHwnCTPcrBrR3oRl0FhLI/pGjJGqqxj
FGplwo5XbRc8WLcd4fVHsl8cRzvsnkr1DiLHtdw6sAu4opPHoaBts0d8AvU+3JGjV2D1qfqAWbJU
coM7ugodyR11byw2ugZPT/+T9QiChH7CF9FdHxeHJ1hxdqkuYa+2O1DfAHoH/te+v4/U5w4qU9a/
GhyzVtNdraacerD39R0ifj1sUsuAX+LHvOfiDSahcrGuKAdkdJBLBBXiaFepl2OwtKJNN6yl7rmt
N4n1oMIsH/N2cez+7ol3nuPjQ6Rqiyx5c4LSNY9/ExMLUgdFlVTYUNRI3ybNLrAzb/pl+1bEl7W2
a44uquUdexMOGAiq3BGeR2TrKY9HPu4Y4UtPk+4FKCdhvS7a1p/wLzajZ64I7UfSP+0rdLFVkX+A
A8/2ldTpdRwHKhTMNXBFK9kZIQfCelKEVy14q+DKVSM3ebXcd3gvrnCQF6HoXgo9pldUKBzB1ttV
UFwfFWnRN5fRfqPVV7H2Xu0fCbmdfXIvGjVqcB7YxOJmoB8MtUreR5id3KBKlPZeg6gF+LqDcj8m
D230LOYrpA+QRQvPKn2c/bWz2DGDqGiFsRiTQnd4FxjBVWYdFkmGMBZDSjsc/q7HZnkIvBqWBuG+
fgPhSE7XXOT1a3jXc6sDmN0Gy8yDU4wi+kU2LIxxFTfukU0nkr7s6dUE42OpcqHYcCHKdi1qLruy
Mje9tBw5NHRBChgjbgsXPFS4+qc1/v0Slk8vrDVpnksqRf1ZUbHLzeNxv++mC8N4EhM32q9KS1xA
Jv70qjejDTY8qo88q4APHibWAKxAJQ52fnteHe+zYPrtav7cZv+MZpZAHpDGazEOiG8zE2+63in2
ME+UaVRvQe4qU86eFWsV0qujBBd7BK0BGe3fTA3doeJV2m+BLpDann0hT12riqRgWmZqRL3zTnlW
4u2SHAVmCbQl1WxfMBfoiVRvnX2g3zR6oD0T97jUxzPr8/NtZka+fnk2I4oi0QJtzJhHktvRhFSU
IfuwSkq3ypaTb3wbUt8qxmtRegPge/ZFmbb6fEW+fn928MseGzFFMOLb3B09zZNf22tqHLcx9Iij
YwDwdAI7cg+37VJzft+aPxON2U+fnUI9Kqwy2/PT8f0bm3VgwKW7FsicM6rdXQK6TOLCEFEDhzdr
3ZeTITbgo9XQXcPaQtE1XoroiDRP0gEynXxdtW8pTCTpIj7cpOOjZo/YonjmOTbziSOlUZ0VVYRo
NIkS1OxIib1gdX09gDuCuIqei+UD7WwhJNKh6LlFFod7/U55AQxMz/F66BaptUz3K3mZ+fG5nfsZ
6X9fv++Dme2fyDLjsZXHYhIu3xNeprbwDnBxozxSI3gW/4QfOfVqmB1o4gAgqJMd4GUQ4GcW82ex
loPzdVJm+0gyYrVPor641doFmA95PdXT4vXhGkSJTzlwhW0TWqB0TP9F8vdzE08fJ0smwsVJct62
q8vUSJpKK3i9qtVki40yi7TfQHSaWBuoxrwLHzisbQocppKLs02UKX7+uQb/fH66Xb7knvtM7PFM
U4pboBwIRomZG2CVPbg0qUc+DooOvY3ngz2gk7lWaC+XjUvKdi2ee8Z/5oWfq/DPSGZbs5F7TNJV
qaB3G92NcPu6Rfkahk61Hbfont2SfehOuhKH2+rSQB3D55SdudE+t/9vszHbkWF3DKOYruGtYF0c
RRsZVskTlbVBqQwtbNFTIVn5oboVETaG8ZqbYMdHO7mjyqCNlyLiY8JFfDPkGzO4nugrEIDYufqN
1LjZwS+TTVDdZ4TaiLpV3aXQXgmVLd+GJqyqrQH+9G5QLjH82Abtc0kRYiB+a+1O3FG50xLHCnYa
NQkrvLMkTEhEPAfE14MKEU0QUMf87Ohn0RVGKPR7YL6oj2O00ajm0ZpC31L4OOyfD8SzrdzDvIW2
GC/6467LMQN9GsdXYbwTAHNd4aR15rb8+ZCzx02Vooyi6rxQswNGPCa0gakXU/Oq96pV9lxof8V0
fbwc/vZv7YS3hwI6JKggubq1EF46yVcuqQNQkr1S3Bz7mPqxwR8edznMmiInfjwzwlOnEMgH0qgY
oYH8mKXA6j45hFHBCGXUgevXLrqhW6LSsLlR8GVatLqNI33S/4k6T71SbgDkAlCH7ICfF/TUEAfa
V1Fyug+MQ8gPuTcBaXD/L63WNfaUSC/HGl2RbiVFfnlu7KeO8Nexz45wTANBFjvGHqL05kkKJio2
+GDi2kmpU69QFSn5j9bH73C4hC59YT5rl7VXVQsoKGBNlGuUkyT/6KCZuoQsPj4Hkp1juWuCnHPo
3J7ZD+R8P24dGtNUQbBZFU1Lnqe5bF9La5skuh2ulcXR1gy/D270MHyy9lS+L9Bd+YOGT4iPEJYW
lbSIP4hZi8EzX2CzoAFDcjPU2+49k7YoE2s6qqz12hSv++NGlJ4za0eVXZQqryrvWqwfS0itNZXl
q7TZwrAgMBb1RVrZoXBtFEsKgX13JR4vkCnPyBn14ypOrsDWNMaiIqaKGN8kac3/h53AxGAucbQG
Togc2vGyTdwCeoajPMk2ieWFgLTPJr5vjngHLhBMeUyXxOdYxPEnHnevk+M3VWYneUNvZ0SS6dG4
BKmMVqUlL0rZV+QpjNIxomezt5BYXIXEsPB6EjTLA0KcIKpmMh7QeE7Q32mTS7LwUba4UIx4dqPK
hPiPC8elVegx2gD8EcXScdIqFzmBUbDEi/6gOUPsSrIbjNcNfxnGpgfMM4b1HhHOEH0mDXGvj65Y
iVCtQFQihYaD0/UuKlZdicpKiI68TkcEfST059E5vzM6r8xvyuBvG/lthKiXoyHQWG2qCBGoFSMA
56GgGHTHpGIHyN7b97CNN81kRmsXpb1/18MpxYBEL8GG+xDWcHvNTbnLd6gF2/qFiQ3wA5wTwlyF
8OoKwSmgwHt7Mi+WWy/4UPRtoW9btDz3g9N3S6xgQh0umR/Km17eIAJkKbdCsIxvgVvcQDSSJbub
PBenBnlDLwqjSDyQh1VxSe2Thoij37TGWucg8BCXC11d1eJ7LbsVWa21NSiTuuC14C84pi20KG3Z
iV1uaIQ4SIEWTtQv+evJwyJKZFCJalBk0qK5t640zEk20PfBAqLC/zd5GZAFilzgYs3zQVvBqQWW
IoXLYdk+CtuSOqmtrLILMIww1WyqJqh/bQgpJ6gDVyNO5545TIJM5mXwUAXrzE4dAHaIwwzXgkca
H8aI0S34YmkuVPEdv9Z6V/ntsnSPGyTuCsBYaFdkF5+SMsbqVnHR8cQZoHuKCLeGpfpobnANaBbN
hYLByt842EaEiy+9sqFDWlAJVBuqSOqmu7Y+ILgN1DJ9XJDvyit5WS97T3jXboXtcVneFj7ejYWf
e8eVOHodqakXr5BrpN+FkjEsnWTZNx5dEJYWBBWkh63ghX+Tv8Va9oqPAYZxuFau9jfxDhvt/gWl
VC1emR2jyb19siVWmoCnk6yBOGxEDDRUO4fdH21pcKHOgtwiEJx8vX/AZdIWr/ZIDF/Wq8yNMW5m
5FTDOFDgp1ZIjV1zzKHPbS3+spLe/cGnExDa4RL6oiPfJH7h93694s2K4uWIK6x0jdL3S4GP5gSX
5UNUrbIddqwARHgbstfmVYJOuqj88KW55qg78lP4io74Zb8syRw2EliAewTCbmHDxCvdKf29805E
aLPutNDWnVu5wSrwuzfGEkxMtxjaLCUzbTEV/K7UcomPoWv1tpI9xPttgnyyyRPVlW+TyveIKOp2
79T3UMZX0Ufd+H3qQ/fHPIzYLgBZKE36k9CrdGQISOoRoisX5p3BF4aFXC1BJYvo5ufYrqdXeHd4
VuaU72G2oZ2LpscRo+aH9g4BhEp3gvfCT3zhjNnbT2gDuZdhSrKMmR76BfN6Tw/lMc+lJiJQRI+k
W4v3CtYudLR2pC0qZXPhgjdYDd3qpv0DXPJN3Ds08TmFF3jAnnnLlJ+xzffRzDLBakz6bAzq6JaX
acS6CxsedO/uMDA170E60xDuG5fihPpXLZEmwe8aYRcCHeht+BaHCF2Un7XDxDvcJTioBQ6Q61Vr
nZm1zyf1e2j7fZyzQjq5OqpkObOmBLDjHBxx9XWmLMrRP8reJJGM/R2OziSd7B/FFx/PAfI+e/+/
jGDuHIGmSxvIPTNV4Szjo45zi4C5g90iWyR+Ld6TxlGejbvGOxrO6HR/1H5FWz7lkCP+aqMADUpY
36LpGLn5EzpHVWlLKCNkLuxPmYoQqifO8MZzzIWsOZDEzyz1/2MKTQlOwtSN0GdTGJX7vdxWeUQ9
Cm23D4yNkGW77vAjCC9p29vdCzeMHa3PzdxPQv/njv/Ph41ZH1VIDsEx1dKIQgsKiOaivZA2gqs6
yjW9IiRgKns/OkN6Jhs6kRdPW+afz05b/0tumHZKWezrbIrS4tdJ2kDb5mtpWfooeV/mW+Vj2BI1
NBfCs3zzezx+ok7x/dPy908fVKnPZJmpzrb5a3albTk8MeKTu/1zsdSuo5v2zvobue1jdK1uDu//
QlfsZIj65cfPM4JwlJJiZM7R38BR7ZqDPNL+WQA0DJDXvhpvuC0JTxHfwVPCKhdEIxfCGdiKPv3O
n2fmnyWYxfYYQoq5ghsFW270yoyobEM/6pisFRBDRydFlVRai8Ny/xp8KgFy1VlX7RsFe4gY/ZW2
6t+xhCNdVZRJRgQd5rja5B/Wrl9l5gvRZNyjV7qcftFxwaVk3GsvBDYSNCio+wkddPSV8VIvSGoa
v6FiTthb9o+1yU214eAdMo+bHqG35KXdnKsQnSyzfd2Bs5qAGAz5WGXswMkvqfgzIakDNCOGu+PL
cN/+LS9kqvDRAkvSunZzZSvAJkbY6Km7CF+0lX5xxHJk1z8zHQgzyIWfbQ1HPKudrE6r8NsqzcoG
rWGGw4gK/SeNU3wwWru4grVEg/taHuzgQewcaxuV2D5HF8pVtjXxnZ2W5bPrnLhqjgDV5J5e8kJg
fA1BEVB0vuioQ1G7PeDBbMtcmh9645a6iwCUuvwXvk2n9ppJfi5JhmVgNzqb7D4YjGDQisPnr5h8
7qXHqQCFLqmbXdRn3qOf3CPutImrYyFGREFSn30trSUTV1NSwGhFm3Ns2J7Ue/YfuWGrdYZt+mHR
DnQnkedfJsIWfWVybaHyRAc1CSzcp+DfxM5t8gmXgBPuHS1yqJdgPD/t/UazUQVSx21O4RUl4cJF
GSTLbYL8c9fzycvq60+ZLb9e/N9PGT+LqlDjkV25a3b7B4vi6o3xFtKSfRx2/QcRu5b7Y7uNCLzF
YHHm1jy5gl/mdFZnyY9mFx9q5pQqBQqR9AldFa5R7ERoJGm+LiyHwwNwsa729p2PrqiWe9rh6lhv
UjR0J6XA7vn3If2EAM2WeRYeZUUZmkrGkLInYGGdffTxU7WTzUg9zZYuQvdcRfNkn+brasxe6X0g
HxWh5Yu914O/I4hFpAjnP5JipE7QaKlcamZTWO9g32Bj1oPGAE4uttKBxdsJx7M+Kj9JUd8nYf5+
Q/CuDXlgSFPPTu5QKnUIWQM3IsxBe9ZEyTfa6cEqJ0Xt/+jds6pe5oN/yAkbiZBqxKHfRoxSJzR9
iuITNP47SVhVw9NB2BzylRKsjeOdVgiLgsy87f+OGmrOZ53dTpRov51ZYxYQKGlZlYPE7xgtFPwc
pjeG1oZHLPqeFJwQOlDv0MmL8x2eFtjyLaasG0sy91y97vSRM0SNzU5rUJ63BqM8Q0o3/5zRI04L
bjrwnq3RMzgcVyYK4xtB9Evgxa6UuJUPPF/102xVChscM3LTO7PJpwM+v//NL6OZXQCUgmsrThhN
sqrg/72ODr4TSu6gJwwTbM1jut4/Thn1cLYHdipMgXRBKU0zTU2bx6TaQZR7TYqnrXV0JYRqGjeS
cOTE47IfHCleHwMfBuZkUzL1RAllwnZXqM7vMyBPN8vPGfjPMOY73Aiz3myCz/UQUb0gHfZi3JNG
GimZiXaxZxSujO4wrWR7Uusgbrfs+I8GBw1x86PfUDWSUH32Ueo+ez+fep6/zNF826JxUuutzBzV
brOlXKaaT+CRj9plR1oNzLpftM+h/GxORk/TXZAgvL4yIodyc76/o9rzX7V9OEr/rJsxXeVfYuvm
ECuVKDCmEL2ECG4EnOtgZUluEKxjwQO0ECMvlVGEyvM1OEYUmHPUF/zf1005vXP/WbdZlNvWQZpV
6HwzNUa0DcyNifDNIi1uwuypzG7a492Ayqb6su+vkuGm6JD99kRhFyKFdbiYmEQRRRo9Br68rErH
xMfnsEn2xJPX0YHgsEQWwg0JI71zTbufOLrpToXbhAcEXW9jTjep5a4tYk04oMusvGteet0Ja0l2
0O2yERDA1Q8DAIcCNjI0gxf4Lf+OB/Wiye2RrsJ5VYWTM/llPLOHLkVWRKuTcJpJgO8k/KgYTFX4
Slzs8Ym3oTvvUxtduk/uvnUuNz25x798fvbqBVGWNXDBDpOCAZFUhhuadTP14BH2BONBPa9+PNcu
+0m3ZA0sUDdsZAOY7+fj/2UTJ1Kxb63MONwiRkLBmlyd/swmO3ql8BeK3buQOAb13Y9kjSHFvt60
oM2TYHXOgOan8+dsHNPkfBlHVvVsB7zA0ayuXzOqa5wbW1yp1IU/LUepOQJsufz97Jx8Db/++lkE
e+iGcYKVHkhO0le99sLem3DzdbND3Er10MkHUXOgGoxe2eRGXVL/O9oU6c+M49QT8HUcs9en04Og
lhrGMUUXOPiGNhDA49FtjmjrNztRvs3NhwCcWmn6neZl5BOuzhA5A7Ho1x1l7/Klif0o2kDNbvxa
WyfCMjznon5ilcBmAeLEpVVVTeXzTf+ySnrSak1iqsXnODuQtmg3uQRhJHTUSm0kq1EhQWv0TKZx
IgTlu4YoKaLOJv2hzXQ08KiQFFrcAWq7GiDb6o/2yPNIjoz5UOJ1fsCV//uinKgVff/o7DqQpaoY
6pofi15mtgJPGFtO+P4Z+y4qDO8F90CiavnqdipXGaJ35vvT5vv+IH///uw+iDIhDGtJ/gR65KiE
4l/mB7QROg/legMeyH0A2Itqux+DoJJX/3+f12cVK7w/KnHI+fmw4TVPQMkNJIGjAPxvnULG8GV1
LJ5lJ/MDdSelr2e+/vNEfPvx+ixONRFPHcyMFe+9tqRy6KF8bML3cdFRQqadl6FF0to5WEvlA7EV
QhBNWOlndd1OrgE0dJJb+PC4CHy/lpogsAa9Bt8SD4u94SAFOvq5X5Sk1S3px3jZv/YvlK4Ef19f
/T4FyqlvW4qko++hg56eN7TLDhmDfqhzUsGjOzzkhpcZ/jD6fbGsmAARE3sgARTsr4YntPd6ed0w
U0BM4QZ1fnlwtL/oX9HSauKrvbIsSa+vKs+g+fAIklPeT2jPqnN/H7V1YtQwtqGQQjUEMvADIjzW
da8UTXFrXiDAoOdX1nFzCC5arUBqnALgot4gdO9mvmmT3TnVHTCqcFnGDq1MY6NmzgHDT6cdFgKw
C2BZNEKeFGStF80u2aXAobFzMtzDvaImtmQenCa9oC26xw6IXFhdqUhbKijtpE/9m/msNJdj7uzv
UB1GSYCqOA5N29zR3xoICTi4KH/VrfkGZlc+eMqwbmJHfayux3qhL5t79eDRDcNoMH2YfGU7usE7
6R6ZzmRd7+rWlXHF7unFPabvwRMtSLyYzuZryhS9zS6Bb9M5u4RiY5+XZtIVk4axWC20d/WjBwUK
3QC410tJYGt6ETqHz/l7+1QjJIz6YHXdcDeBFPDAx34KH33yxWU0Oi4rIviDl8JJe/594aWf0ZOu
aKJoiiYgDEX+/CVf3oZ8P+r1/lDh0XYxGaRvEcRZKJt+07yhC3nBpiSC8Y6bc6Cjnyx5U1dV2fwf
ws6rN26sy6K/iABzeC2GyqqgrBdCsiTmnPnrZ9EzwNhqwQIGg0Z/bTMUeXnuOXuvrcnwEtBfWV8q
B1EsLF4gjgt60e17m73TIpwgj8sdC3aOPxXc3x+Q19FSSOmzlN8EsT8uNPc73WfIPhL+ifIu1A45
XIrKGd0ouQLhs3+6wm92Zlzh/x9Q+bIS690ga73BAYHC6E9h+zQgohvIPt6X+jYq1h2PZnbXI7aR
i4PBuDE8DAYjDZUHRiXUXPe3WvKImHVFSP10oZTqPi2p+qGI+abT+/dpflmy+1rs68rihxDpjQ7H
8a0mgY0zWNpYzcrU7WK99IAHeCYU8uxuK0w6aOdxZy3bEMipjkaHnuHw7ObFGipqSdFl/CRl+maI
xXmiejUtchYl6oq/1/RoLGczELidhUZndmWdJlfAM1q9Tizk00Glea7jmolhuSSXrjslASqQTl6l
yPJBVPebYMBthMEqLvAC+Gt2AyUebB9HB59iD8I9ITrvdIgUZ1Ru6uBDwHgiL1hhMtBQdMW92xRb
TV2l2o8b5W/qeS7OUpapgkJI4Vd16JD5sZI35XitVG+qvRZBRr9uaCC6WHxWQFlnGz1oYhEmuagh
YRL//MB+Ey26vJN/nMWXelYduyLp0nZ5J+HpkrNpHKfg1iBqRRof0LkHNVJF6amfWNarXabfwEss
0AeZPgDJCBsJZo8Ayv+U2SI+WRgIKN4tL0inTYygtMvf9LFYBdUhyw1b7k+9iDqlAFVFoMY1sY49
BNsy2RAVp/VwzelTpi7yEGLRe+uhSSu7L+8z6W2o3KZis0n42fQx9V5K662NNjMfh7q+J17NfMx1
Z8ifxnG7kHbASJJMtXhEDgb8GySAQrBrCofQQebzijv/bt19CuU1weqXwTAdt0SFqfopCnpb0x/V
VHXN/mZAcT/c+W+Rp8UuPwH9CQX5ACAXcxVipeHtLrYpagE3GhanUFYBt962jHcYQOBR8X5sxv23
7ayjJmYdJRBWZHjwpYlAepKg+BmRWNV8jNsdpBV5PaVuZWvWnRqScTDcBdI+N+Ckk2kvHZvuSSPF
0nJS6yNTj+CWEN78UIHKy4Lx97fv75P6srIbeROngs5TtKx2rCF2Na3RLOV3w5qBO9ob0uxAxnaO
Cn2FoCth0S2dlB/qMOl/tWx/n4jK7gwrl2kalGNfN8lzlAvxOKaMVfp9bWyV0Qu3QLytWxIems9S
cgJt36EHRd54MIFdwyzKCTCq8B+KCMNS+glMhMxoWwfueDbOdbgJj9GnH20V+QPjYk5xjRRVPE7a
igQy81i8ti3PF3olrytuItPOWETjJXmlplW7KcSV+qLVG9VAthaWdow8kHwS6TKknwUHDIUXfwLv
d56ZppnQIxLrVjO2MYFwM7zoIAuvQ/qRdPfJDG0Pe62xEYuHOOwcaTZfLOlBKO406RCUKGTEZ6na
puF9kH4YvLlQsXABpPBL2w89fFSTz1r6KFO7ld8hi69rf2dmazkLwQK46ZNyDuB4kCIb3wWv2XTi
5hSffmlLTPSEfXqIa6f7xLpKZTjftmRWAo02TxOQ52q7dDvRisN3Bi3pdhdTBxOumivN30WtgsHl
KZEIZl5haspYGpzODuczR/UvlIsBEL7pxG8UCNpKqJ78ClitsRXjxw5LQdaw8KurQlHJqgfsz0Cy
zZ81uMNdczAb0IMCrnrS0T+V4hia0BHvxfnYkwtp3nTSnWaeRsZA81mu90wmkZl1RJnZFa1q1jvM
x4TqiVbmKRJdI2Nr7kpybBm22vVtUrKHWr586Q1plV15tFAfddvG8TfZeroXx5Uf2BW9L5TSaF22
82cA2wNRTLkXMKSgNqpcPCg3DK5Ty+ly27Jc3WEyRqdE38LcpHOOaaI7I/G+FV6mc0F03gaOBLVX
cCuvXgePSCJ2jwkRLhL2uatC/59u5VxfKyeoN7m2qg6S7oheTBxswTjCBeA8PfHlQKKUx2QIrXWu
AMY2mbtgCk7yXSPu+x0JloyGyJ1D5Myz6em3ZKIQxAl+/S46W5/9DYuj9lk+pA/VExOdtOC3AYpv
A4ZTigf9IJ/hhQAJWc0bdauR5TtWNxlujIv6xoiLsjb1kmZbC4/IXadfza9xxN79yiiIJ482eW03
zyYxR/lNALU+ApFBGditlzvJzBuNYhyTETtfVX2DaCe3HL21M1gI6KBS/0yxNOyt7t48ZXfGpV+N
K4uv5YZ7VX72ruwQuXCLEjxdPdORKUgk5aWDapc/18119OnTOGTCSNm6nzfswJiMoaBj8C4/j2/6
mb4NtZfVvmrNYbBWoXSxympjCaiyhpKc5JisQKIBmOtvOPc0PFn9yzIvvRerbTI+NZqdv0k3Mz3Y
JHaK6dxUuHTp8hro6hmaRI8JIXoYQC6+dKgMgqNWLWK3Z8305thmiyqPW627T1+L1s2QZlo3Q70F
wx/FL0L0iAYeaxxHN6XVABi0cRnF81Txa6ea18D+r58StHAPaF2lwlFQYTXLfLuckJVuB8kRUbnJ
4C1sso0YdI/TigDSLH4h+mvVSOKdzp0My1/hvAE4YUDUFVx6eiJdBeIju9cU4whyphovi1c8lZ80
kkQ+14bTPiSNE16pxpr8OdUMNzGJcr/oB2SB5kE81Z8SQKxxrzvGmqAqL7ijDWVl7sQdJpGiQi0B
on7M9yWq0/oJdL8krpXmwKszEfnQANhrfhmW3U1nnhU2kMp1kSbxWjK35/caDfDoeA69TiLMiXT6
Z5Jyi9HT22Nfrs3gV6DcAJUEYm644ihuQr4AI4IGISRY4SFPLmW+FZXbiBi3S3AUXjMsvazabCXF
7IriAbUdCbdV7OQg7QRyiXt3hq0AokPDJT3+6rmTQoPGH6Q1YHJI/MguIXS4Kdoz/q+90eL2GPgo
qtCzUy3DjoqUR0s5ieNayAmqPPbmcxCRqIoPoWZbZPqJXQmpq1nksyuPOi3F4WIOEBgpbfptFa8t
vkQJcbI5S3f/IGdXRb8IIqXT0dAvPGLisCPENiKuk7yDyu/PRs9CNL8hTSNJEm954Uyxo4Hb4TJN
n45tx+fjVs3xK8Np3ZBZZM/IKs3oRo/OjXojYXKIKInLRxIJ2D/asrL83iTLr7txzR1U+veh30ah
DNylc/SGIOhjiMxSmt9gR64aorhK4NBl6YrPVvdh5hSWOI46jz9rdqjP1jJ3mO8l6bSxLWKI6TGk
VD0Z2NquGHc5glj+nglYEqK90Ou42dY+Nj3uSaueEKcY2ZYNdtns546m+CZNLumjuFUuQk/x4xTW
Jz9cY7hxd9bf/d6uUC3UdjEA2l3BRKfkL6J91zpGvWd1LKMT6cw0cyWVzIojlzYotzUJp+mS3vnE
7TKnJz/am8K2in4xr/H9TTweSLAfuRfoM/sHgpV1i8KrO1f9kRc8ho8KIBvWeLnOkEy7KWjCcjXE
DmzNQPIy1eE/FzpPiU5dv6mElZBTk7umfNPpB824q5K3udjV3NSMwbl5afPcDrQbLp33Ip0WpegY
4HzAFoukHkX7s8+oixi7Ctj0YGPenuIHOT638UnLniTxOrZ7aXbM9/TRfzdVB6QRv6DPH0fNqm0r
9caI7/zidVjQa3m/M+rWbvgQDA1pfNqtpddkhMlnFTWNhRW8Pyv9DYyLVQTPo1kP8y4UDyRsJSFJ
XPlTwA6gmNczUZYpw0CzpSNonPT6bKiHPlxn6rNZ7hviKYR+3Us3bbtRSERIAq9ajeF6VFyBwtHy
ks6Z8A3Ah07Zf9rsQ0xh1wh8jdDn0VTR88bOWOS08Bg0RFebyOlDm8wMW0AyIun03HQ2ucpDIp37
4EkWb5ISJ2u7nYT7UIQE7KAyY33l/8+MUPFDCI7ROe24McLNHG7GYRvoR9ibUIsc1XcixOe6HeiA
nuI7dTxUOIQYz2ergtVC8q9VcmEgUxFYE1jPErnRHZFudjutTdNrhessXHUevTS5EYX9PO065PFE
zUosd5Bxyhc1uOHzs6CxUEv3IZ3DbruE5w7JXc6uFIsTPTmCv8chJZx5UwNrBvQv+FcJyAYnGQYf
ZveJJUkr75fTpXNGNGxDPIywyORz/gN7nJ/KnrZbfJI5zQb+c8UgLZnpJaM97t8t6uKg3Fnj2oj3
xfSryLfNdFU0W60QU6wanAdtTBPDLmXieHp77i9pSwm5r7vMK4dLJb6Vptu8Sf0FWbuRX2dGMzX1
BF5SWjI5uuaDzsIik26OczYJchcROuURQkt9x38stY7Oh3Lp/01vi9xCO7Llyqlg6mGlYuoX72MB
0RzVF9wuSAHyY5Jv1Gw7BRor20erTbYgKbhdBvZuebwP4yUFF67AgfF8GWymYjf176MxEQKPLXHD
MeZh1erNmmc8mlqnyiGE9O892Yh+uQ4renqsjl3hIHbijygst+rZyK5JsYvjdWoc4o7yES4qFRc2
1OSSKRtNP1Ttp3BI8YwFzX4yLrVV0JFekSeY0fyNzmmA+8SV+4cqJc39LZsdi/UUEJlfusiHFNYI
RXJr86HuiU16Q1xhqoPXqo5urBjpj8NKFl2tuxMO+DMyVsvQejCvxXzV1RPgcLV/mLvSbiJSlW4i
eWEOlOj4Ecu1kqe0jtZve9WRDTYfA1mLLFREmrM4xm7CuVIcWYwUAW8R+UOIVJQdjfKegARlXNeF
R7NEvImbk2U8lP0mKzaIJHkyJnJEmpMS806ViIL40vr7olpH1VpEME6o3OQM0akqXR+Fnmg8d8p2
Htex6aIjLDoP92yq3IAoSzl8ZpqOJqJ81AScYjP1d4XOXjmpPDQitt82voFAyEn72UrT7KF/bzMW
UZJ0M+j+cvIUpKSBo8vYMBgcuV4WX0SL9V5uPuX4+O82q/LfnTp7UYMaQGRorv5Hwdy2LWuh+HtQ
SvQOKdZb5pN27RN0dVBytg3dke6siwOgmj2C3eEfQKeiv6YwI+Qhdck16Aw6CU6jrmXl1JoPYXmP
NVVk4P/DCE39b0+YkwX8AsxpAXp/1fhIVd1EtSlFtz0z7aw869OJWwM3XWp27IWRUW1IAF+UPb5r
Wq7aEk7qFKE9Ji8W3VX/1+jNxMnY2ryIRi2Sppj2iViT8L0pZ1N80EJvHVO9qFfd2rXz1rBuMoNQ
MQJlOjavDv6SuPRYE5v+/d8/xHciteWSLE2UdMv8Dyc5VzO0PBzlVjl1LsB/QYII5wokNgHvswUy
SFbygJmcJNQ95YXqzMkGUqXuUSNFz8EMBe6H2/3dONsCHo6WQlXAdmlfplWBKIjNKOfRLclQQCLK
nPQTWicZkg+oZIlLw6QiIQnTU206yZ3PtLY4/Tw5/aZxA78YG6ZBNhHw/6/DO0GKZCUusug2MRjL
EZRFREWaHorW8yNab04an6J2nQhHocSTZJxzxcMrQxfHnn70LHwzl/j7ZJYX6o92PW1xuo06J7N8
HZZQHz7qxC33iDvs1iJHfQfhXg1pNgf4ZWZIXT/0sX4rp762jxSD8aEI0QzH/peGcxaVPbBCfhbO
IN/31nYu2WEG50B5wlZrG0OAfrBdKVRgCKz6kn/VPSQU2RPhmGjB1hS4OI8Aeaj1ydDv+ITF97wF
65yw6mAzdycq25cAXW3sgr7akzbx1Gzki2YcwvwKis9nRbd7fWP2D9BhFBK2f7twAfphkLNQuq1U
/SIRJqpq66RyRMbp9TFA+OISQIZgqOZ7zD7P0SLn3y/RN+3qpU0MTUuWRIjXv5+kP36crBCGPrX4
cYjfFI/4cwEQunnJQ+pEtcO4jkjYyQkGToHahw8aNRcl+Q+nIX+3Tv15Gl+ekZEzzJvlgY2BXXSL
wIOOFMiiZe7IpzIMHBhNsQOqc0IG8kvRIDjKdJmgQDP6IeIDsxQSM+Mdmde/79A3hAUMUouHg16+
bP6nMzvWooT2LYhuBboXJJd6mbk3sNQH+4G5Gq1akkYcUT8X+bWUdur4mEy3E4LNTzINsZAF/jMN
6n+fk74MHb8+0H+ek/r3K1W0zWCRPAaWY3LbxOtzu3aKB2p1kjt9eBrPmv8qvdfGhpTrIjwW80nA
YNsS+kxsgF0FRz3/DEQ8wrY4urmKwvec1R73bmChoADqRcBZBCUjxemVTcImKT7ruacPuwhgmMmy
spGFi0rnSK+2hnDOzf3CaBrulYYt8yGpKcj29StSBc2FrknFoTljfSakWaFFia2WHS7exH/flW9+
KQaQLL2aIRqK8h8dZ6yF1mxaVnGbY9hcCwHOXAKqUCy8EEGDqc9Mbf99JNHZEdR9ts3eVfydhCmw
Q09/GsN/s+r9dTJf1ZzhnBdFrXEyjX/GPgwTQndmUpsXAkPCUHZ0yBEF37uxUNNqPwYDmcvA4O9H
5O/jfxkGatGcVWFoFLcUHfS2U+M6BCe/IUyd9ysoi6NSjLeyKbhIzWaMpxUv231vXAT8rDeJy5AH
NJePM5O9BHvXhl5CyLjkxbhqbnf0t6tfOC6xcT4oNxgcybUJXy36nsl9uUQ6r7P3AYnssimo9lPv
JL5jBDux/6TILCtQjJY33EbPwG0GgKoqEPfypbvTQyf/XOK7QbVmR4XtkMpWPhdktMkfecY6MKG2
yAgpZ3xVYbUdtws3yREWadi/H6ZvlVbq4qxXRBUI5leHpBjMZFCxGbg1ghKYB+50aSUWC7yvW/Cb
FknxFHPHn8fb36yF/HJ/HPmL4iArEfwn4/LkuFbMNnd8jK1TQqxbtUIDesfwSbmb3LE5Wtalboib
cae0x1j1OepHAXBtVV/SlE/JsCT3/DR815el5T/P1R9nt+iG/vhgzClEfDEIy1tAaB2NHv9IWVm9
kmIv9etJ2ujhZYiewGVpNPEehnQbEh+0MamSo11XzYwNbrIXf4t5f09bOBlWimj3/Kooaa4Y6fG0
hytfcVsWmFWwrt3yAbsyYU3WOX+pk30AG4kMGMTPika7fCfnl5Rmi48dPMqJ6sPRb0+hg9qh2xZ8
jgMM3P9+Mr5ThChk1ejMorQF+PilyItbIdPkOC5vUeZSYs7bDm/bJ0CE+JltaWB4xiNeMKiAblc5
E8I0ixBKQPN0KEjDbH7zaUkTObAThn0SGzSfV8OjRXrs+7/P9Psn6Y8z/TIFLvM2Skv595kSIdy3
u0be4c4P35MNrK29xeDkRZncOEOSshqk1byTdsZO+6g8a8c+ZRMeIvGH9+ob5zFP9x/n9KUWq6Nm
DM2Rc+qfRET9wLbAc9cOMIhl2QFLsp7XIY3leCf+mj/9JzYaG25Q+ELvQjobP5gD/5vQBzHnz9P5
8rIxdESgUXI67I6Femky6PfU7FWyyQSX177dDuvmXn82rqjO6Kqc2r1+6OtVQTzruGceQqSY7NB8
WKs/aGN/S+q/vmmayB5G5HtGQtKX56xpZn9Ilju1yAg86zDBEbi7aLclHd+e52zfvGa6pxMHc5iO
eezVt9VOwUNrrIZ7q/cQ8DIAoL9WYqu+a0abf1fwhnhWT1uYtGH1lL/le9k6yuJDL+6U5iYa7OQw
qK56O72P6nGRPpM5BdCCrZPbYRCX7Cp6VkmBHoeLLL9WRBdjKm2IDG4HWhxgXjbUtMkvaJvLWvVD
2aP9t0pEBMiSDPLEROD2G4nyx9pTWJ0hZH2GIBSBE7Fqc32nMvah45i3Rz/i1yq3WoWKDEczBPq9
xlfIXMevMb4fapt7BZ6lPUEf6cEZevmiU4LNmB9kKANkJ2u3/TvYcNAljLJIzSPRZEUBGhy0aZfN
DzMPJp2pnUankB5yQ/U09S3s+L1Fj8L23waImj9c8jf+4b8u2foiPcr8wZCthEtmd862fXQS0p34
+NFwcPzD9F4FboON1fP3TD0bmxHtT+vdj6fwpZIY1dhqmyRdNMeJAIKeGAZmpKkzvkkxkpbIh4IK
FkGmE2PjFCzoPP+05P5XiPD3XfiyPTAa0yijLuFJZs7+gred/VsRoWTyoMzr0zopD4l5QIwLGYVY
GKlwya5j38LgjmzoY3abGbugvfX3kjvJjgTY3Zb3P0nolf9W5ZwlpQJOTNzt/MPfn0ZkC8LcV0W5
sPQkZ2JmjsiSR+99wpa5K0/NsSFBTb3PkxOl9fzIBvPRzL35qr2YNAvoXSx7LRqoVKVvVnJTaFtW
vvpY0CAfjpZuozQQnGrz76+E9t0XHdXeb6isvnCcv5y2puqpMZUlTAF0E3wfWtkxJq9MPU11E6Cr
4dp8ne7T07AOrtIvkp8aR5g+Q6bmNJVpJ2w6meDya6Cdw9tibbYOm+hWXCVHcTt53YFGNLl8RvAI
Hjtda/PrOBC+uhbojPHxg4JpekwweINKqmBh+9O24Nvv9aKIVGRRFHUiRf++PqsaUquIUXA+QWOm
MTOJi4d75oPITMgZ+mvENiiHYgq/Wm5WykFakTlyZ42r4okhZlfTk6SpvY0yWnkEKa+KO9nT7her
579/CeW7xxwzDu5hk46W+lW6i9pxqOtuWCo/2JhQacDqfNSKq95bbwrWW+Xe6MhEFj5bUiCYliwL
tLCGrE6splwylfImgN/ppR62Wf1YMJeaQNoom0Lfqer63ydLICD37e/vE85BcGQEvInq/4l2/liN
w7Iu9CGY+msNVCcP3KfQ3JbSuWpjHiLWf0asifSiZvhnpORhIG9cZGIzSUc9czI4wSptf3EC01t+
FurF7BLeDctpu8fS/yVS0xXkmeSZZgfyy2j9Mvzarc9K7d8p+YuIpCxV0RKX+2gi6vjNwqITWaTA
cTQNDlRqSk7RtxuNP9UQ4KaDX8qEzA5Nmdj2xtV10rjVkUf93GnPMpvCsFJ2I1za3GC4klwlefSa
hrJfBtXU0JzXJJs5LD0Yg4V+IvwPjFJk7bP2XS6YvuvP+vwa6XdzcE/waKHfieAN5v1Un1OsfGP4
JvRPgv6RIZiyEP/O9Nt7awP0diMJ3ZoerTdF6UWqLxMD7xZ+iM5kS4YrrbU7A3t2OIcYtc9Tujf8
51x0Uu21bMItrkBfYY7l0YM1SlubXDQGgnmzYDtrm4mTMD5DIbOmnYxrwUW+VR4y0SlH26DPy2hh
tJuDv5oIjWAg58IUEf3n2KAb6DUinbhLm7ohMOcqXIfFWh/3kfBaG/uJlwR8x1k+9QTn+Ss0TfFD
dTQ8sl822jo7F+rDiCfFi56WjpgOwAelJtaFKn3hY1shvDiLaHJusi2Q17X6NoJlMB+n1mQyd44Y
F0tJ7qmNqxEw1LoGrTQopJZTua25bQn7RELwGR4RfMMvGe+bChHQvZLD9RHp7han/jq+ymQu2wjs
j/4bWSGoGrTXWdnROdJQ2Gx7XvT0Zh5Xwfty/oFt6atcpi+ymhuvpEMwIXRHSNAAZm53wOnq8b4k
16df9cC1JRLtU8p7FxaUQdzvPY2oIPasD8DTRutJKWBqhi2uJu/bi/AiI45a1J47cZWvi8fsFvBT
eRk/RWfygaDfdGKIrmsztGgRUbnaJTnwtmHuO9lxB3+lbjpYBeZj+zq6qDGK0K2Fm0l3xR6NPmIj
WE/FOTec8QGAdsusoXpjRvc6Tm5K4/kWH3H2IXHoU39K35fwtH6lnxQDNmR6aLNNiqMWjxWb7w7L
XUoY6QYHJ//YxdfA/zWrlw5Mb9FtFhvyPkz2gKCRhI2Obk/3ueVpB6t2Gavl7Df5Tcs9lyJUn3FK
XBtVGOE/jvGaP7QLd6m/pj0KaTtOnR7NMT47pI0+/LPfHLD2XhJKtpTlMgfWVwZPw3t1Yuhwj7o/
CvEC2FgD+ldx1d9zpzTyHV1ak7oJhG9l4NABWSCsinkfomaB7U5UVHHkaGyN3cT32GBi/jaxgOrM
JRxJOorIhhHTzDQvsN3Bck83YuOIma20Hhl/DJWRUbQEzcK8I/+tXzNWRq8m+isqiAweHJMOEJoy
1qvkaSQX9CU4Q1O4727DDFBV1FAVscfjRII7Hn56aFCfESus49pWzL0UbXzB9uOryOJgPNIbmzWH
H1y3NlW/a/lT/jYmWQEhV9ZiDvXqwCNWvU7X2G5MgYLPgVxCGh06RwRauL80sHrmjrPPeMuQ4tPc
W/GYiCoETLemFVOd4H4SVjIb+6TdJB1iI1sgLAnmw2+0sk5A8DJz38U8hsCqAw85HfIi9Rd/nQG6
LzlgOK4cYm4ydM3aexo+6WzkKvWBOUP5LITHuWQ7INwU5vLXc2SCdAqcamcG3bDck8zLR94W4Sih
fQzc6ZelesOwZ4I0ly0akaey+wgSgqpJQB9ho6eZDpo/2vb8s0DaqaIYq149LSqZ0QJnw5TdP4fM
kTtrofvF2ilPjzIqHvTGPu60CfUz3iWACTIhOsG27z1Z2urjKnITHHRC4bC+xXgdu+eaGWPINrhl
S3PpxTcxfhjgY8RMvbRrcNEWzvmSx8cNsmy+e0xLmGyhi5aZaIPyhkQP7GzaI6fQtj249/B5FD4Y
qKZgZ0Q66DDrK1dRH1MU7T5rU4jSoroPgQ4IZPxG6Aw/wmEbB7cLohMhtfIaik9dsZmsu3Ta5XGM
OOEm4nlb5r2C/zH0nlGRESoxfo8ezOrWxC3WPZQdRMLEZkQPoQ+NJei6Kbk0DMM1/pJ1V+7SeG/o
h5YR6r+rgm/aZsDE6JRTaCl0ib6aUMaqD/U40nusErM3kKi0im+jNVq2ZQEE1/LI9uDHVMGl/P9a
ifx50KXC/aMSKeta83tT669LaLFup8QP+Zve1b0l9Wz8SY7833qZS1ySBEVY4arydaYaqWNe11I0
XDX2kT1k3W49bpbHgtdc/m2Z+HELtuwc/nOBfxzySyOnKtUukvNkuIbb7kE5LPpUwzbW7SvKXSh/
Px5vKYn/dbwvJXNqjpmpZlziQkSg0FF3ps6ek7bWeMtiiXy2d0PphPTL/il/UFp2tP869peOjKnN
qE4CrlXc5Wdl324WX4p8+LnR+s3s6+8f8svGpxCTto/lcLhOS7LgKtklrBj6CmEn3aiw35Vev6FM
+430Z+0M3Y6trfvvF+b3SPg/l4tjy0L7z0jnqxkmb2azNrq+v+ZIQ6gL+bzDROa2dxF2XhQOpzw+
peqm105ATOvYW/yvZegVwa4vmbg7qtMoq0VznLLGEJPmojzRzoYG2O2JOq8mLDeyC6BPdCwgDqyb
pVRAzohpE02fN5+Lz97B7q6SYPCcnFnmF9zkv6/yG/qajiVG1xky4kj8T880zAo9qxBT4kdJ73CX
jy2Y12ptkjFPTfOQ/BIIwvmxWa1+996YsObQP6DU+I+Ds6mmVOtlaTns5M7ttks3IKUH8qSLDaKx
E4PXkDRsiihE05IjKDbahah3fGzgqH+wIQbQ+Fd9vrBukBPP9vgQIgXkg6FuRaZuLtnRbGiTbfar
/QBMUL1NZCiAwd3++wZ+t9f680K+rHBNXCpF5E/DVV0XNzkQfGVd3iz00X8fRvnOW6f8eaAvTcdI
yzIxIl3pWvgumbfiuadDO58atqKpiBuFkjwFy6g9Fd2rOR99fD6Ff9sIj5KMXV/9GGkj++U5KD8i
5RlBvkI8YDGQpB25YLHWLSNDOUXcWV8Cge4RN3rEU9NHpKgkW7+7Fi1yXfOps0Bu1/lawJyTYUpA
mbVuK2rD8dHydxP1nYaQe9CXeTDwn8UN1rTbpMtOQ5OiuutXk0DEUmOw4e+A1Oa8HQxtCgLQ4SwE
47SWSMHpaAUKykdWfmgNQnfpbD2Jcr7qCTYEUWgP8toPnqoCVTnnObFhqZFiLpsyiU6o2TyAVYP3
jywvSHDGYknWjgjR59zFQyeTUUw6MpW0I6rburya4i+hnhHHmqt63JpsNa3gjoTBqH4mq0hId3n4
hImpSGhHUthSROXTfRYjqmNTmu0stl/tEztNxQ35C5xUuUyIJprFWgAV16yYMziwSI01UsviwMPJ
IAVdepKsu3v5U7nFaUDpv3CjesJK5vZgCAfBtA0WAwhS07l8YB3p35Q95gxAoKVjueR4zYu6O3gG
x/uhopcWVyXCOQ7Q7mJ8vaKTmG+D/FAlXga303CkAk0rX6do0fxXoaN3aAsX3Xla8e0QL2L0YjXX
JWfd2Fbw8Guv53+oWtB/yCH594IATbhAYeA/jgIWy+K5RcNf3GQMKyRsOM/U/Qn9qdztTMwudgp+
ILrHit9hVW6fApPx0EsVvgbTY056ZEKRJ61QezJpTP0bpfEkaT0lV3PcxxGF76IzlQHeCrcCHQFZ
dhYT9+SayA/2qejG5Y2u8EM0b0lMUjCiRHNrBtcc249RfPTSpSf0lMeffVejuQwE0D1J7FLCEf3m
MeeA0lqGdp/t1GDtx4eEkM6GLa8Aozm8ciyG46K/qyHVCF7ZXsP+nshEtqb9PZg2/vLJJNXVK6O7
GrlpfpXUU2ccsL9F94XyGW50fR1x64NDQEd+JZZsE6nvZIpZDBe7cNz5xQ/fK+nbJVUmnF6VwNwx
a/+71gplv47T2ByuEoLpxlNrD2bUi8yCqVHj5TzPAOR+XMm/rStNemOLCoP2mLGc1h8lXphLUqpr
XX9NHuq7bAPgx2aDuFvCuGkc2rhJfrjQ3wPerx/mP4/4ZclVzCrK44wPM2MhvfYmHEl0R1eNPW8s
465WwGQhJ6M/s5+QTfd3Ycw8pQNZEu4hg5S76jZeS7fo/WKklZCHO9ZF9x3vFjJ6Q/YqTnvYVm//
XsDV7yo3U9dEWTIpUOlC/32famEMcrXnPvlIuiqAMYcEP9yufp6YuifrhmhCnI3pBV5aw0wH1XcV
7jr1Vk/2JiPLmLeWnTCJZ3YC0DZlcP9QQjrneV2xSrG3HMejjGIgPSfC88jIpZyeC/U1HJ6D5nHS
jn281jTkDk9p8ktSH3+chyzfn//+Kv9/fV8mASjBjclK+FUWUEtL3mCA8gCFqL1wwmZAMagNLWc8
/fu2fl+//HFbvzx+8xT3Xbk8fqhLf8navtzmHtJ7HnvwBgi2vAl8G6M2Otj/PrL+XTlsGnillz0H
tdOX983Qpq4OU44c6xtrvFHz/UAwNyAMUrABxyc3FTR27YYvUTgfytpNiT07+/NTMj4T95Q1HqoJ
W0NB8VsDg+EQCXj00c2XUFiDIZ3WpAeTlGMjXjY7OnZlum3azRh4KuRvEhzpezfPKuFndBJbPL85
8RbRewz9Bd3GujE8/1qHx5bX3zEc9ScIyjeaHgrHPy7/y25gyqJWT3t+72yGcL7tHdVGNxh5OUrh
U8TnLBO2gnpEW2PT5pWD/yHtvHZb17Jt+0UEmMOrmJRs2XL2C+HlZTOLSYxffxp9gSpbS7AOzn0o
FAq7NkQzzDnmGL23vkFyBYo+ZifyzEuL35lp8c+rOTkxTFmTRMcDV5OyIDQe1mUQpIrHDmPTleCw
G6S+Em5mp/2oErkDIqNa0SoqLVt6kND/4y4QV3QnyUe9iM86hyn4fq/Mk1mhqGf9oY+5OvM1pdPl
Hm8KUv0Q4P6dM3HmCKDJDv8exGWCymIHXXDXboCAvEPseGRX9y5Nls4v2uSBzALd2dl8shhJVXA4
hgEXBAOBYJea5MkQkCHOfeAYfbdgQPCFyP/9kzkzJuYpffvZkzVCSYLQigcGOwx74tHF5YslNn6U
/rZu/1gdvTLf1rrbS2hg/4r5dQkXY1PSkjI82XQMgJZ4pJhfTIvuprktXrs/5VOwNG7Lt6hZJHRU
KcKgGDMtY5ZAINW79pkpNPZWlvqCklXHI6pu20NpH2mePdIrs0qvwFzI5ClhjnRhgdDmL+CfFdGE
4mjMU3Fc/z9XfGVQJiPPhm5v0PotrtmycDU+jMZGIrCXuD2Hgkwf1rJMJ119Te1Inn0oaOdpzWaE
2Yx0gw+2SIRAuSd2LEivD92NMb0r8BT6UvBJG7dDWoikqW8ynFeOUmSEXzyQzWWFqyyn74g/Peg+
y6zF7LDEYOuDIZeCx2js4eYD1jaIcyRHcZKe2QhhSpiuc7gYlHzuiGSJIHeZwUriP2O+OKutSZsY
R+FqkTJbtCeHNE+VIFYblqJ5azq9p2meIfsaAzPQnqwQlxonZ8wBusJJHjE695ME0pPjU9a2Wp81
07w9WTvFU7ZH2VbfhD/m7bwMN37NiEq3m941V4SD+cXfcPCMYiPTyyFxALdtQZoFZm7UTBLuWqe4
OGM81yuz4P2R7AyEAxnFz9clwX1XS9jw2MngqHJzinLbJP5B2ATF1lLeBmHT9leZmi1UvMdL5tSu
GGMJcKPBYUpT+1PnFkxPYgT24Zq4RpEZzezKczTJk/7+/inz4P59u1UWDhWKuKEbqnxyQwFimmFq
TsM+eCB1CZEVG1+8bPP1cLzHIC6pWx0D7Qi+iHOrK1LEi2rhi+VnTyKw2hGCZnIK4D+j9FoesU16
qi2qC8yyR6YVOz29DokB6W+VYj3RiYh3Jowm87YwtynORSy7mLU05tNSfkddb3zMqhYqKhx+GP90
5DTLjCIIPIYuLpCnxaETCYghMpcwEBJgbXwWtOAD8qrKlZQzkVJczrsCEgmFFJ5x0Vu3Re2SHxHY
6er/he2R7WHakrUYaWX2y/TJ6rH2hHjkEJfl2wrTdhTeK9UnpxXt+N4MEt7Kcqnqn8zYgvol0m4t
Op9Ep5C9fBQvkODO9atU0YJQoYtEPWmn8J3WHIogEJSZhTNne7+Q+Fw69VP4apDSI21neco9/Jmn
AqOJ3e4iV7gJ7OB1GjYTZ5RrJPbm6JOOoXBYIaghy55LjqhjvUvNVRH6OQDyTyjp3XJcgU7BeM6K
a5iPdLqzwe/Hd7H7sCQvbq+t7rYWPg/EGtBYv1D8n0HP6Sq9KklURYk00NM2tlSOQ2NF819p2Lo/
1Pel4mB9xFjdCKum2E00K/B3eRrh5xRjeOG6x7JfX3j7zxTzP67i5AiS9/0kH4/yTHExZkkAUsoM
Acwas1gUr2hMIYJfoAsp7UG569vr/+/bcPL1yW2AvajjAsT1mK1zPn+dlE7xMDE8343waTMPL76K
ItVl2eJxhvlt9XThLpxZ2H/chdPmt6xq1kHhItQ5aLGmlhkYHtqStky0Zewm1V2XrgV5bQa+ZjrR
egg+aw2hzCVJ8Ln6Cp0DwcvIF2XDPD1bSYeSpEVBml990j/6dDl0/kGh4uaRBHioQ9U9aGvUlMyH
GJi+xC+dji0BsXtBzZpcB7SHSmpsFacpPGW9Wfx+p84Vyz8u8KTwUbvDcRrmCxy8o8xM14ZcHnJ5
tkUh2iTXWT0sDq2H2CjsbAxJDulkWvGmRgaj3xfLqRN3urtwTecW8O837eTk1JZKoxUHnh5JMyQL
0Fu30X5GTK63+LeQKN5XR1+WIDXdAqVLF123VKbn4nitJI9m5P1+NV8sspNi6ccdOvmiailrya7j
Dk07ohzCGEO6DUUoBxIe2mIF/IVKWUh2Ewg7khMWJuVNMed56RT0ZNTNQS91dxPxDA2cswgfezGj
b5ku4/QGR5Pekx8LuIJQFb2/l1vA/5oPIhCXO9QEOqd8Ns/6M9PnzMIA6gtkE9zWH9gbLXzj0d/8
iAAFIznO7yVjOjKiE3ai/kNO7nF1kgJ98FEd1B+o8bvOrTbitbaybsYnHmRIHlJ6k5PClvBJBgRl
iXtF3phczfx3vR4bfdkSzWbOh5LmThGfheCxQCEa3gUt76YPKebm99t9xg/HMqoohJXzuZA0dLJ+
BGEBiSb++nQ7VAvYvScvapfjjFjJ+/u42HfZs6G8yoBjIj/WVwChMmBdWUeTtrsJLi3r8+M9ffzf
UXUnL+PQtaEgJJDHGjdAovHQNT6jUwu1oOoxCG9vsnr/vxg0nam51O9wp5PbMIpWX3UmHKV5Pqna
0iK+rTe0p/3MxfJ2qWVwdhnAnioSTiuqIM1PSrxyVBq1y1tqpmRNkyS3DxpI7EUJayVzZQIh2Inh
knAyMH35eXIRzjP2l5GQOWFwC/BCubAwnTHDAJL67xWdqlgJeDL0aAZJJat4SVOJtUe9FpJ768Dg
tHNnOA5EftpHAx64S+v2uWPoj18/OYbm9aQrgsavm695dCUidIIpLbCHoaVR7Bi1h4sKJKMPdmGc
ckY6+/PvPlmQAzWvGjXmSaivOowM1Dn0LCJH/nsYndabk9GLl+kxcwVgY5hFL3x9/8oJ519XAAXP
u5V82qoNS8UQ85Ffp1FVL3TDOWouf31jQa3Zygj8Z/KSq5i27mkVOevgSFMBuBLVa7sUL6Jcz3VP
flzPSS+n1pS+raJu2Bt31nOc3+Gf08joAy0XOjECJQvucuAVKNXfoUX1xCKkNpYb0bA5CFU3k6kt
ow4bs9Isgzr14vhDUpdy+TZaFMtzvBX/nbOs2flzfM9AxIQ1MiuUQQHhRLNlDIyATSR+1NNoIHPW
xV+f2fkfBpBOmu7Q3UZrFED3CVuAO8kQ44b7PvHYwBFgCN2u6a6Vh/YeO8oHS7T5Z8Blg7KGQhtX
m80BX0lZaT0kOzOZTSXcCqnRQrybA9/eZ9ofQwXGINfJHshNtlc5K2OHD/Yafgy+vxh0moG5/xUt
j8xcwotFaYEoqEd4SiaWtbWAKL1FyzJeH1DQES4DyCJH8IZGyjEufbRflfzpYmmokmRpM9jzn+5N
dQy71BBGHpfgkX5Umn4v+Wgnu5bucEbApX5jak+l/NCKZJ8srNcMQBN/BkWGUHpluEK24nU4S+py
wwBu9mfGF2rDsxvM92s8+cAKoajrg8U1Yv7GFHFgGRNcignR6fBzHFaC25GcycQQudI9fThb7W7a
4wZIQHzp7H/xWk42F1FNTDOqOKpyi2qH/QXdy2yYL9oXVAQjZ7+Atz2fhYB2XXqhVyJqbJ1WvrDq
fB1OfntwJ0XOpHZSVhfcFMB4GoA+ZEn3Ku79u3pVNA9aJfFlUMwIuGZt1KN54/bEEeI281FrGWDZ
GGkgGi5WerozMY0o1GXz5pyEvGv9El4RZcTva9VX7fzvNavoiSXZoKI/6V02nZElYTAfuNYcKxVz
NUWO8FxK171lRz19NqJIyJq11QMJRPBRFjWNACgmqktvqtqqXoapxTHW5Z5Z/VK4zzf9osTh7qTv
9LlSxZmuqh1H0XwBPzEa/N8v/1yXXoXI/p/LP9liMqvLwPhT6FTaorYWhLHTJKseddPWUGqATpZd
mYRqurKDU4k2C560HOagylm4gVB2gYS6ticXyhqz08aptsaD5iuuuGElhvXlo9F9r94t/4hxIf+D
083ryMuT6G6+M2mdZfbHbNmvsvXcPoou/XlzgfLP02EZEBVI3Bbjt59No7rKxtxqxWEfpnd0Jnrg
ZFvapaBv02yVay/hnmi3DJlvxmjVej5o24ZwEi+l84jQgxaSsc6d0j9+KG+ixxA8I/Pz8DSoLzV4
mUWPLu++fku3Fc0WVCj+cI3OvthRnOp3aGEVW0ELcxvtNdt80j7SLSxp6t1ZC6pqrkybYM/6jQzg
/1IuGhoGeVgfmP1OAeCFlh4DIVAHZp0LDdPN45zolewMmLILuiz1QnLV5SWpx7lZk2ro0C4J0dap
Vk/KNyk+5mUm8SmovjZsLPEOTxLpB4E99pvRXIU3mLNlu5p3pOWl2vFs4+Pbj59WanI2DaKZ8Cf3
BJLAMIZN4M2S4THxB3GtZ14U2zoEPgegUXANWebSFZybYH7/862TTymQtXJKG66g5aWwdhi1QNxV
25YwWcg8NYlqg2TrANUKB0JcDT32EYdp4UnosD/wmWc06ZF1lDczplAh5gywHUrRRfwmQ7r7JF8e
GNkL/gL2LHZnUHcgiDLvIPvz/kDHkBSZ6P8wP/zxR53sU0PEZ4U8adjXDm094rPV27T0+9QPO1DL
19L0mrJKAQwesF2D97mwvF56p06tSYDij8bY8Pv06Cn6pdWY+bOQrwWnUyFOP0wuChjSi0PYlJc+
o3l1+Gf1MOe8T3Nujp/aWmQWxqkpeaIZ7jvYjH5sbPKMfprptP3aVCBP6zRCV0dqKPxtF8UD8rlC
2EA5AMVfUmA4nLxSZRxOtd5p8xdViMuWNxtq15JuLagk772ZUdLW6KLC4NSvb+CQHBaUdpcJBecU
h/Tc/3shJ69BIRhtrhjcCVV3YDFHnW8AKFNQcKwCGKOY6WSnzTyAGwRE54SUjltzfGSzSC48k7Os
8O9XclKslHmh9rnKLRGWEC1CRDALjohJzgfA1OcRV6nkVLR0YVHK0QfT5RImBwAAAzu+O5oPk+oH
W5WBIlMlBAMLtBDmVjVvBeHTjCtat5c8gOeUaT/u3UlV0x1kQ68U7l1wVd6z+fvBCoI3qnO0FTge
ft/Qz56hv9+feUf8pjeppSkugU2w9B+IRKZbAFnsoD406UZUn8ZwXelb+CjltGPpKPciHf0o2ZTQ
DsQ/U7hKCOtyfr+ii+/OSRu0LYqwLQuuaJYd4xnqq2ttejTzP2kPH7C6Mxha3kqk0kAcajdDtxOc
Gr5jAsTtwqWcr3S/vcYn5UDcD4DEtPnmGCupXkbCFZ1QMH6xO3ZLHVA3xTgzttZn8w5fjN6h/KdV
FgFmXlSX4tu0+aM5XV7gw+gzn4XN+kux9O1RdVl6AC+nzx1GerJBttZt4dj6Iz4/NUdx3zyoxZ/E
qYqt8CGzyAE+Ha/L+usS8dZEA1EONhxYXfxTZ+8CySYH6hDW4/D4lMi+7IQDBrKSnPE5mkicibzV
ioZJTi1cLcEON5645PgFkfjIGSfgzHrhaz17w7//iSfvfkhqctHpJkcxaXEMroiHU/wp8TB9a3B7
VAf+JGhwBU8umGovQL6GQGVc9+PfObDu9xfx7Lnw+8WcfBptryIPlw1yJpot7GzFWnNHQxJQwC5j
uIudeGIfzW+Ldqdo6zbZJqTFE1qzIUcQdgOmagaKWghK46ZXHJm+X/MkCi/znfv9Ss/ko+qEJCnY
xRl10g87eU8zvUa/dQyG/Xhrvho7MoTsAYWhHXDV2HBY0N6VJ/iwdbOJIIX/PSA0NZzsMe4WtauS
P74I7tE6udk6QaggOsMVZ33QjFfmPgMSCUitR4dqo7XO/1zqnZ4JvPx58SfdEjU0slGruPjBG13L
U9/GwjeeueHh0sPYRB3U4htJpm2UAhDeEE+q9jZ/RkhFI/mHYlPJTnVToPFooREa7tBdCURS6azw
Hpw/egrpruBh1MVFDf/ZE+j3G39SwjZTrWSRbrG7AMAjT6JZTjCamMuKsG6NqyBaQxgqdU4qxtog
1qwjJYcIDbfHjusT9HA7Lg/dMgnXsukJtOAV6E8ZzdLaF6JblfidiSPRpRX2/Ff239fl659/W0jU
ZqoqPeWq6TiF5AbjV5LXIgpjt8Ny6BFuAOc6Rte76o0/CIDN5azuDeWL+atnq/Bv9++roPl+JXGU
h0d4YBQsBiJf+AsrkJy05+yxflaoHVizfKrcuadyqF+n9sKCc+4BkiBBOKChitq/TuQxgq9kzWKK
BnidXSzVueXjBCBt25ukfyQsacEMd/ShUR+ZejjRIz7Q++NelxcPimXngW+ACEiZkxfRjt2QqY7V
IgZHI/z4+0f+pQA4Wf5NXN0i8jiDA+qXjvPbvSqt5jAeBvQvMe0n8IT0lgdSSveoMrUK2vyqq+/U
fp32NsXdTvVykkbcIsak6Qbhaxxuhe7eOF5NoqcfLnRijHkp/O3aTr7hBstrLXQokeKG3j9jS6yY
oO8h3k3IBx2wtC6rtyh89ABrYuUumGnK8e5g3rexYSsQOrqbo7ZrxWcFLbZQ14sWtUHNUgqiCydI
WtGscXCl7xrxs0YJj4E2KTaTtgnN7UFZQUYW1Leyf5QAl7hysdPm7YuclT8a+d/kwMubVPyTFHsp
uWlTDnUxB92p89r+L0Vfv+7zzYFCR34TKLOSTULvYdy2yX2X3ECK7dnqc2GT65fm3mcmvqTMAXak
20AchnhSrycMknKlDGe3Q4uuT7ilC0zUFuzc0KWaYN3AWPAxIH9kDwS8Yh5mVu/FinPeVU+e3o/L
OKnWIyE1mjwSUFbxCXqi2/pEOwR/kfn72X4en0avl/BK5+TVP37zpC5PgrHoC96ZfYVGj8D4gztP
JGm/2fl0PfMFI2zy/oVP6Mz56MePnpQXitmg5D1aHRVUS/uUeO8DX+yMNh1okjspOeyupHliTt/c
FpcSnlhqrNZpmIcuL7r5zt72mehpEmqu/MMsrUpRGs3ZlkXiVgnYirJrWLIjo3IgMIAKl/bXpVLh
7H1nWibpJp1uncr/Z71flMcqyrV2dgrNyrHGbmaE6HER3qAORNx3OTZrfpKnb9f3Xzyp55NGL8Tm
2M2/GO/pSdqJZ67UFZ3D1XDN8vTy+0M+NwWb0ST/+QtPiqEknFKjGL7+Qu0ZebfbYVq9wUFsN7hU
Sps64JJ861ypaIGehyvJLwMiPfnNqjWmg1XjJgK2juHXaV7Ll1pYI+NojAWlNaYXdDWkeGuSC7Q8
8pjMz44wxuKazhVt8R8nVbKYNVyhUx3phv5+V76iu06fggpbae47o588LREbOVTjoMrmySQveLw2
Qyy9bg/5XKQ98q7vjM/+3oRdH5Uz1x6iV6u6XQWjZQ43U0CyOZPypDY3Q7gWej8aruZM0N8vUp5f
hX8ukhup6hYKcPF0ixOYLfdV3czz46RZkgX5hANUIHne4WDO0oiiIvJQp/mk87qHK2DmGS1vzi+o
jhFg/S2Txe9XdO4wbtGx+s8VnWxsVVFHSVFwRbNBlPkCjrTYVxeWz4DgouhfvfT3n5STphbpkjoH
viFDehwPT2RpEVEFHhvSyPG6Jmxl0Wp/yMegyoTX6pkO5NYjBBpWDMOf5y0ZDRXiCQv74HOQg+Z6
tKcDzahQX7SkqYwEP3mjuPiExyEkGGmcLvODbu67X6iszrU3v9859WTQEeSmnClaPewxHgLCpPE1
NzKI5IB9lsnupK97UO62+Zc8F/UeUkZ3j5+5vSFmIsf7PdjMPA1jof1p/Tllj8oZLQMyMB2ECcB+
YPxCMf+tvXaVdVeoSoQvoQ9RMOoOzJ546d08t3d8exNORVGjNmRWOvBsOi9camTDM10PI6gZtyrj
0DVIyNWs+W3/tIyNMh7EEotqTCnt/P5KnsFB65ZG7uXcZpQgdJ/snFNnxq0WHmmxWouuXMyOT/Wx
v+bM7g35YiRuRF5mwgbLYBbzsYzejBRJkICaXvglLvz9es61XH9cz8mmypGUk3LGjVF9c63j7U+8
eIn2OkQAL76zmtgSMw/v4tDiTM3J7xpoZnWZQPtTga/aHOpjr3GK6QmRt6U5s5QpMlEIPmH208ye
xhSXHwmM8iTlwkM4J/T4/uNfct5vxXjeEoSe1xxcxLXYeOngTtC3uduR9pwf/ZmpJm/FZZlcC/E1
dtDfb/nZxRx6kjZ3glBgn/oNgoPcHkWd7L051+BGxuxrOgQJTuyrHOjsZvTlIyK3JYkqofk5d/GM
LfKAzNNTT70f4YckOExt9Pptd60iUkvSG73elLRmf7/Scx1p6/uVnpSWoXYw6r6o5vsUidedvk9T
aFoAieT6WuJoBXyaxonWvEG4MHx1eqoLvDxkW4ryWx7f/3416rxan+4v36/m5NPJkrQeipA1CY3e
21z8SJ2nShs42DBEh9SOdefY+/TQCOnIM787Dov7gpGMfmeQgysFnpJ8EddN3Z2YxE7Lw8HVxCUU
ozDaJoj6YsaeGFcrNSVRbRl6x26VJusQ7ybw0nrD+otth8UW4smf3/+2M1A2lgXagvPggfC4U3uE
bDbRoWgQnRySrQVYqIIzpQ9vxuxmVW+lZQSJdySTJSqQZYVPtNQC0tY8BN3P7KIzkqX/I2DBRU3v
DHNsVnOTuFXlRrzgm6a6E+7BOzf6GuGdIS4bwIysdhdngnOh9O8TMqFNUKzoaJL559++K820hNCw
eLP7tXan5z7xLKU3aTusyTahJmhO23g/OoOFkkqkLLgYPH72AshgxlIoI+c7HYUeBgbAeoK4Ye4+
s12Vqm1NfCaOls5iKpzwspckaywvtbJWLwIEzmlvLe3b75+spmUYDBXo0PkVhUDYgfqrEsLGYBDj
yqxFj8tAVdYxl6V8Pywbp3wbDncaW2nta+1uGlbh4SHsnxVk8cUB0H2IE9j7/V37Kmd/PiUi0mVO
rLLE0vvPyaUdsKoZZV/vxYo4Y/bh0LobYRsZQHKP2zZ3TTZCfVOTakZWLx7nq3x6nQxSZSm+S7g/
n5y6wA0Lkj0xaukfdeU66H1c7dFhk083hJvVJkSHtVqvtOJ6G1sUNzDaQwvykRHeEgwDDAJ0EomC
4VWjUhWEvhG4kb4oJZ9QtFBxIHvRSaD2MWdB/ZT8MdULx/czOi86RjwrhSAE9uKvU8G3l1WuujjN
ONvth2caMuZn8UZrpnnUmtXAUUo/uLilZj+achU54wO+dqdYGbrXI+Sob412Hx5XsT6jsC73+M7A
Dn9c29cW8u3aEiNE4nAMxL22MydEu5DNyR408GLfdLFb7Rv8C9mWzysma74iZx1jJBT1eUVsPmQ4
d+CBWBABvhScTxz5bnyO9tHxMRTvZvDX5CcIjwwcVtvxeQBfGz/XVyhfKeieesUF1Sd8Qr0KiPNb
0WORX/XNZaE6ytp/lgv+SjZAdkGVpthpLRRI+TGo1Ejch8nSItcr98NreI5TsRvSrZU+6O1WP77L
LHBqBn7XShYHIPZGlSCSQzGMtG6ZCM5Y2N2csw7piZgiD6QeckHyqMLRs5IVZrjjdfCUlk6urnBE
YHHEkS3uKvqUmvDUiVdSw8A96+xBv+8wK2jjKplW1ivKPCXfaOomNNxKiBesKX5xM5DcG/kqWhY/
4gxVec1Wl+eGzwhVMr8dSRx74gDWC3MT9pBeaYDAxpXQLFpCHSQvExeTSGMGXq3PJNkHW/mJMsh4
7edRPwc48YYZK1lnMbm3jqLs+heoWofPqLInbaHGjnKrrMWt5VfOcaM66aqKXBWnP6uIW9M+I9YF
OeJisJxDGy5a/gYpICnCkaFQlzY8LWy1UNEStwP3Ba7Lt2geKD68pX3Ln0gPnGWKMy87+Ep+lwg3
ALMbugVdVDskBilY9oQW76tn5ZbzrvDWx9d9hC4G1kf0qNbGugWtpjtV8tohB9GRDAE5pDuBVLB+
IwlyW8EIlN5YAOW7iiRO0kgFDkUQW/0wvhZ3NHG5+4uEwDdbM+xKX6JhGQzvix4+gxD650B3pdFJ
OEURy/yGjKJ8HHcLhayfktwQz7gNBAiJc75kGdi1SYbMtQJ5tvDqj2oXbczneSCqLZLktoCr0pHf
A4SpZGACtMsM/yLFjIq1NS67ZFUaELZYFm1TWAYSIYdPgbTJlIcxoeMiQt0V9g1T1IpdJXV16dnM
HgftQZ40nBRvRX4TWm5HKifvTWg36oJTUvxxWEq3h0fzefCjW6i8MvmlPbQL9OQL4XOKVhbHonA1
4hJ/7UJv8KWPnvMxoWUikLQ1kqM7casJ5MfgjS2veZ0rLLpYuJI973WMdRTrWHjd3wdPSrntyHZI
HnNSpNudjByFDHhkpD3O5Hd80dmVpd6kR1aUm3JYq+b9oDrh8To/3kzFVQL+JhVf9AY7KYPb+DoQ
XcnaJwC78gQM3K7n+fQQSqN4myZLEk+BZx2uFZGQJ5okThvtyGEc4P4Wj6V1pYr3VXMjSduj9ClE
DzKRJQaF/5V5fEikR60iY4odw5O1Rc5Lo8SOmD4TCwVP3kzsw8PwULULUH0pXU16z4e3A1whgfDq
VX3cWf1aBpiHjo5GrO6Exn3RXLfjUs43/M+j4OfJsmq2XcyjueqLRzn70Gvy1az1QfwUtG3ev6vx
/UBve04c61KqKBrcTX03WjKePcQPzpFAMeKrgqW8N+Rr80gkTnOROf5v/wAgGRJWDSgZ4IpTRVXd
mUGl9I24F8nM9HV9oX604AGJkbJbjijaSu6vRJL5Qldg8oMAwtEY7iKvo5qxNdMVcEZ2cBLvA5cA
hd+Lhq8O08+igdPK7CiCjmTOlrqfpZ2iZsdag/21D3NHexbd0bjRnurN0S3u1ckbKltYz25xZUbX
EMDy+69r/54Wf/76fOu+7YeaOhXBlE/yvtHmd0oHaYJwme1YXhzwC+CtRJT9fOR/TtOdjMkKNaPa
eNmBGYE74nGE8moqG2x9hU+8YvxKW8odbFQRafUSax8RWqet7EwFruB8AyHaqq8ngHtFRueqeoFw
iTIWCXpN+cPszyJLJF9IH5bgAtMknuNim8A89zJ8v98nPckpKOI4rRSZShJJZghvqEpXurgKBXSZ
f3XgnNrHSHhBomBFmLvhTpS/1ibxwdQmEx7FW728SaEgt6bdPE7P2nMDMwjZQavcWqloH9DthPVf
WXwdxVdBixadgWFcWqUN9icGateienuULUeWX42MuDRiEURxYaIun9Yi+Lr+6oCJ7gNJUJw+TtFL
iDoL6fBfUd+yOrbBZ0KWM0F1VfxoBeBbJU9AGCfIECXHvUZC7pj+6RE5aGQjM1plq+hI6+qVRWE8
WvJObu/ZmLRbsV0xFROtj5i0U9A2Ts3THIj849+JHfqcFnYsdqxutHlCNZG0ZBLTrkC1xI4V+MW4
Mc0Vn3ZK5gJsng+rXyb9TpE9BVnQa9H7wEBN2e26XTmhdLNFGIXbiq3UjaxVKi4riY5uumyKvwHZ
YzWxOjbitCneDuzPnIGJIq7XXejk5l2Copt9uV1WADRZjoaAuOwnHcWGK0CwDJfHwccxlg/boH2k
r9fWm0x1COwLCXCXHsLKZ8WLsyvjPmf+nCxUZUVA3kA4HoPULvjsqY06ulfdqokpbTYZg/VGXc3h
iWblj4y4pneRUflR3rTsxGRe98Ask/ijSV5MfQe5qL+HSCS9ieZ+BHRlB51fwLwUj4rdRC4kzMTc
qJYv3BZbzTVv0tlQHzjln2mpExcdvB/2mLvQdRJAv5Svy/WM3AUDJLxK1wMNm7mD90Lu705wOVLf
dNfz/49OJTkpebAKBGCuGxC1Zi4ujCtKgOIBcucnXmP+PRaN0i+mp7Dz0QdNkg6Da68WUJYCgxr7
NjrwGYu2Mr2WwwPZypwSEmnZB8Aq3+GakXAwue0Nkuq/hASuxn20vrQGnTsvaMQcKLKqa2c83kJg
tprE6HHGRADoH2ReMTeFGczSAvtzuhX6m2F8bFK/tDzrmtf3VjaWLVbvyIXVegx3EmJgnRqC5TyC
6nXVYia50CQ509oyuUrMwKIO8/GfHCgjqrpQySqJ5pIMAkjZ6izNBOd4umMyjlXuFULn9xx0cFFd
9p7+26L5+esn51+5YGcLlFradyhZH4/TdVOjEz3yFV1JKogeB58njsTkGbAuavI/lO2OREpudjdl
a0iv3ZuVPbXpHo4sfSToLvWFnUQ6o8PiElHAI7cBQyHpJ1PbiFtnBVhW8Faif8eEGJbX0nv8GHVc
qCuQNoQRZ0DDK/n4IyRcidJxPUcTpa9Eyg8jkAwf0FJm/IlQb2l038nbPZrYHMF/gcpKKEm0hcEN
MBaA6VJ2okAEwJS+NsfZXsm+DYEmkjzGToSeYr2dOyGRy83KLZCDeI1k8UrBBieNBDi/mQIc1g3w
99Z0IB7JpAYIoZ+QXL2uiLU+PKk7UbHVYDeG/lHEtOijBqtlH28npztUq+pLa/FRrXskGv3xWUwe
2tYXUAOV8nqywQaU8v0syGpt+mFC7ubFS8BR6jDxvl712jt2nqZZzf37aK/yd1o1S6TGv859Msob
iXgxNkQg0rcK/GNwVIsi2QYQCiN5XRUvsumXgYvfCSlbZWfYuKyrTF5GyW3/rj/3qm2SsysRgND5
MRMCMlaqKxgC0m25MYANMNG/Zq7G+gTBLEVHT/Z4cGXeSS4J135NVX0BHXBGwfjzBTlpenZWIaeH
dJJmFdv0zCOUigXaZ2e2xB1JSGTQuiPy3OLwNi4JSYUpfYnqdabVyTXwIs6IDl7IL+HL93pHT6Sp
61N5f3wXqfCRgmHJNMLZx2DEb5W4M6xVUaaOiV03CsFn9s/y4CSd5FiNMzUVw3gzWSgk8sL6Evzq
ZYKzBbMgXR6RVli3ATOpcNyo9dXU7gEoW3hm9FUlvbcK6fGWp0zsVFe5/tAYV73uJreX+v9n9DD8
hSZDQvQ7IHhPxRNFmgqWFVfy12guEJdW5Kf5Jsr2kwZt+i4vfdG4odJFDhMIHjDCRVLvg2rdHWAx
VpugcjW46jeXCq8vUNVpnYsHlAG7Qm/sn+YYKzzx4kHNnXcIjci9jOMy7qd9prvkY+SWbWGIccQP
3P36mzJ5o+XSb0GcNmzzh3rHuYbjoq3ck2RE8aV9qoAL6dZ07LOq3MIOvINHjLGdLyVH4M3holxo
4U3SwHvxVNPVZ5jraC0ScVXQrshhJ8q6a4g+KWZQ7I+Fn1mbcPrM6m0W3yrGkxlu+3CbvresaONt
aK2//MnSgh4vQox4LfCWEK4mWe4xf9QR41ye5fw7XONZWjjWRUU3aeWc1Kppahx7oxpkuq7WDrzB
JtoRw2yHL5c7rGcUED9/62Sk20paTpnPb9E8xL5I8A2KBLoY7tgsRSB7/4u59r9N5Z8/edLVrnOp
FYNylPdzRQxRxu1I/NqGdAT5ME2XkDeCFsdXwi66zU1ni56RLbTZkvInAOufe8dH1ROZwCuXfOvz
wOP0XZ0dOAYYPb6l06FBrE2TqZqsEod33tbZxAXwhk9GO3DqdUjCATfDZBbBfkdxxoTVXKrlElUr
tPtLYY9nhBvQnWSJt1fSMAR9HSC/LVlZOzZWfsznDzrwdRagrvJDpv7O6M2j7SPB6RBjpgvnUvnc
Oen7z568D11ciR0fl7xPJb91BToVzgEhjrmVaYsWTp46g0muty0O97kPVILBh6bCwHHL3j0ONohW
C9ZXavfFpf7yvE/883SgG1JkKAoixZMTsxkVZT7UgbQ/wt53W3GlNcu+AnqHVkr5Q2TecVE56rtY
OxagUWyrDlWi3PjicXO5Mvsa2P97NbwOokSjFavszxM00lRF7s1M3gcd64EPYpgClrzH/yHtvJYj
V642+0SIgDe3BaB80RVd8wbRjvDe4+lngTMxIsGKLs0/IelIOlIHsoDMndt8pqbBap71TWnZ9Qo/
KvqFERsZgzFCiLKCkt/a6XAGTamD8OVTDhtxizPIeSqe5P5Ye7u4hxSIrQO6diveqOBM8KBFHBau
fGrlUpiBG/N/f8IiuZxCQZgk42OHDY6MoIll3MeArbKXfADavZL3ebqNshMHETVZfSvBJhfmrnCr
4mdLgw8WVfOAcTfM6ky/09OdPzxjrGlcxaVeihifV7r49IkmdHFXRwSp37MDRfSj6tf1G9RQ8eQf
zL3xWuGgMjEPs7m1O6wlzbtZLD3W7tLERp8Wl4/eZAC0an8nYLzAyIRIwzoyim8liNCbMXvtxYeq
2/67zXJhMs0ZtkQFjgo61N9Uvls5ykoma9KDhaQi9toox5FghMV7PCFTNd0OyJxLq3QPQIXO+b7v
N1DAW3yuAhqu01tQ3lQTYNt12LiJ2zyRJNLZH1oX5GM7OlcWe3E7WMjcAB+gafZxU3wKOFU5lFnQ
dSwW1xFwaWgM+fg2uDQWA+vUz47W+c1w7nbaQfllKdsJ8BbNFAFqgh1qNtT1CUsKsu0O1dNXGQjf
KWRW91/YBl+qioCIGoolWQTIZTYnVH5v+JEoP0wCNlWOHu+BKmIGgwWRqjK9ZzY6f2FM4FBW5vIo
MqITDW6QAetwjdb6FlV1hHO3+IfMUoTNNVU67dK7JN3ECpwGJCrk8//+6V36o2AMBbpBD3Q8G8dX
7pt6myD8QQt3Up5L4a5/l5jYpTjcKH/S7MCUGvt6CCi85s7R31FBANzKbCBpbxo4Kt5as+5UCGro
Pu+TG936Fal7a9qb6nOqPwzNA3RYwzXu8UOyijtI0pNNlRxCXvo5w/y4oq7clR9l3SL+zUQpFV0k
mQ+xjMYGO97yxVB9iN9TfhD2FtjuII1YFbd6smdERYYUreTxaVKP1Z9MAfqHVZETJi7Kz2i9NGgj
KbdjNLeo5Mb2T5KyQxdeWOEBYnSzM6U2KyytqcUGurIpxGK7wQduLRa77n7Ax8V0NKxVmB4CqgHA
UcI0AgA1mnThCcQrfXIgPsSC7ZezC1LWwsBedQDXrrVyle9XJkhHZO41gzQXneLFVSDErS7lRQLe
PMZM3EnxJSnvO9Qn6Gi8WgrjHPQljLfmRdzxZWqImC1H5TDhYSNy4sdVcJPeNZtxSx6BUbAsuzoK
fNKqR4/8ryy5nnIbSAe/uVOuAXeMOcR//Ypfl764AsYmqCNdyKrzhEeaeVshhl8h9Y4L0aZM8HRi
v/bEIkH/TavUREAF8v1I8LnXIGlLUAAkNIvqF2t4ztSfCV0Y/16QaHUpD2h8o/M0Kra0l7iJrZVA
yn2PDLe2Tx4Cf7WSX5FVm2drD8XL3O3Cqcaz7uvp2SuQotkIfM+027e6m0m7bHiSq5Ns7ahcreZY
SKcSMRDVZVi4xs357FVnGSVDxLXAT8vQgP/fa9j5PaGABxIDoJm5OM9SHE1SYJTVWa+PdYnrNrz3
x3bikHI32tmv0gmbVyl9N6Qfk53+ydfJhm7EvwP0hRLv6yLmBOlTUCk8uZzKtqrO4p4S1vgdTztJ
vCvxby9x8B7osNr1m+DSmgc+NDGqLX+P+jbExQdcnEOLGLSNDqTQvbKu72nzvC6DcQaKrzME6+u6
xjRVoyINq3Np4XkNfB3ajNOjjp3CWViRUSCG1XlO1jF2BQWHzc48axG6X5VtxJsKwk3dPf97TRey
ZxiB4HtlgDMmXpmLEkph1NSkEJLOTDf8em1ROBRrBfyOo+rHfo12XYNtGnhZrGL+/egLvYavj15m
0Jan6aUhVmf6HYLvqNFLFa7MaiWAgMaDe1pZmuvJmwHjgoP+N3/LzhjG/W3fakqKcI09Qp4fIwk6
yz423CiylTcPAg2kkaNxn/1sd+V6+GuqO5WE5cSUSioYpP6Kst9+vJYPGWN0+Yol7Ucuu4wSEKSI
blxlMG4WLzNKmiwtcg7ZsE60P8UsBONbDgVbEWwMOlvAcozhnMqbBNcy/7bMz335p1b2HvZuHoM+
rBm052Y8RJmd1LsGGu+MHTJc2tHqM3Ntm1w5sSPytKHFuu4pL2oslW5qaycWP3RzG5rhStgXyOnT
+Y1gizGDkdy5Nr3WrrjAHbQ+0M34yDMt+gZ4aiIRrSIRoTSVwPySZhtrXE94h0JlAygIStAbZLvH
a4Cixyg7nO22OU5mTXlLXpnc0A5g0s/A0y59fCLcWCltj/52pT6q8egWyr1XnqT+KazusQ2o623Y
bFXv1OoPCsTS67X2BYUSfo8BuGXOk7iqF4FLtRIjQviuPs8ArgAfCx2mO+Zw8sas13UECMa/KweH
X1nnjOLiHZJdpEzHSbwJxVvET/BFocta3jKomzgysPdDe4AXEmzG4m+bvnQFUywS8eCej72WbpiN
D6Ft4iPnMfYzYqSo/ZuxfiwA0WX1M0qKTiBxBrybSkP1jRWE0UOAiMm0Lqrn1PsVFQeRtiQkt+sk
VtD9Fy481Zh5Y5phfJ8JN6mITVWv1Od2n+1oHA1kJ7jOVQzsxoEUEZVWTX1GpnrYTrSKuiMa0u0s
5TIcuuK2QIlllpKdtJ+9cOMVNwLlhAzSyntI8NkLHkbvpmwx7mj2cborajdD+0/HnXYwaNmjC8kF
n2E4Si+xR3ZtEmsMAFEs6u7y+HfSpA7qsy0CIz3KoozOjSekYX+Ay6ji2ZV5ukswga7E2155TutX
tXo1AJIEoH2RucoBhoyPtCU1TFI+SMryQ5loTqj+Ajk2K4eeNfNu0O6Z8fS7jBZa7h+0nm+bvVTy
vYGDZiIhNChvRm8DnAFtLQq9PyVMQ4bj04E0Gj8csCR+t8+SXTX89LvXQgftLW27+/+R9QM71wRI
NqM4RQTNFrdK7ktlEcbzzu2RSD4g0j2Dui0uOkAtpn+Q0P6nNfjv6H1h3vP1sYuMqOI2YX/w2Nlp
oCzeE1qSjMI2aN7Y/FjDMWI+7Fr3D/L2KiPr0u6E1aFQMcLBBM799Tc3ogp5ObLqc/w+rRGtfhFh
y1SrwdGOzW0009DPgz2NeCfetjLtAZQzLOoZ6p5/v4ULOggWkx5J4lJHmIIE/+tCZKnJSQtZCAoq
MzEK6J5CPbIq7kCHiTCJbfkMZxp9Lax8nZmgNkIEWE9QFbwrdekFfu68FlXnMPNPOmFf12J4tTQI
HmvB2IKhdffq1yvqIySs36wH5SH2NzkEg2dpXz+CzNvGJqoU14aVF/OJz4tY5F5pEPTkPyzCQB7d
le10C2nIweAOj2CsESPXfLgmYHgBw/z1hy8+Ql/WhjqpPJN80yiQ7SJcEmt3fWyswH2N5bYaf2fd
TRs7FSLw8o5XYps/QG79odtdy0cDdpONW1hup5LNdCOeHIbdSn5MOwTj5wgLrtFL7qkrNWF77S79
qHuWaQMScnORTgfEWMqAxrI5ConA+qG6JXuaqRsByc0I4CrWq1h0X7++L7S0eGWfHjmXap9S5CkK
475Kvfn6FgxEIZx+smEHTag2m64HdYg+JroJLVgAF8SPNjpqi+KeeJxr5DLfdp2DAaZ8IHD6kO+x
4f6b39IOuZIjXiACfF3n4qDXdFpyrWKdjWOpbvjTkjC2t4GK9G+wnOgGAbboaAYwTJ0HD/R/kD7j
QrxGgDTnPfTtGzHg5p1xI0Li+PrCcs2SVYUjdoZuj05Z0W4scpHh0EwvWrNHMq5cWbnTlHsRg5UK
l5v4FvJ+oW1kw1W1uwIzN4MXe6Prxwz047QDOmSipQHrCudkQHXRttUO4gxzlh5B3m5AKOvFTeom
tylpH+Uk/zfxJgWNx3W/tlwwy8+RbAtu6Wh7I91L4jYh1/pot4vlKS/vk3fgnz6yfrm4VjQn26AZ
oHm4QlP7+YwQpGjTCHQv5Sf1BaH6GgmSEeU6fFOv8jkuxutPb29xWRiWYQ6exdsr8EBAlx0ds3X+
cziiO4dXUTEjnJD2aTi0LvuMShjhsAB2vPf3Srz+jvxlP31aiPb1M2pTLVSlykIkDvR0mvwNZmwG
LiDMoFdqv2qAVD0Et+CwflKVN+Xs3qw9Iwcdvc9aPolr7WpAFqqT3kZPyp8rq7v4mhBqmVXNyEW1
xW7vixSOrThHcAw5cFu2FX0zW69XzoSxMp466V+wqeGKnB+ERzXRl9tqttE6zL653f4HylS8rU/r
WVRoraz6uB+zHoiVj62+6jBEOBnbeTpaMHKjbYFyicqYA/T3r2tXyQXGGjr6dIlM0k/YKUucvKhF
TRMaHvrl1dYAAgD4yQmwFHRN5cwUFb7/ARgWmTkwnr696+VmhaF0bGy6/KDYJXyVq/A47dL+wUoV
qq6qMHPSF/vHLOuuHk2znDFX7OUicJTKEZ/Hm/6vZN4XpLhT+EOraE4qEtBkmuqdvBrVc4NhRL1R
0Dhox1V4Ux29zfCY3+dP+l2QO2pjDyO+H7M/LjqFkGfRch0FR/ER3qGB52KdUAUUUPs+eTSKn3GK
tv9zhzgiSlwlqoJOCyauuzMBN5WgXPr7pHOb4Ld/bdh2McewgGLiWaPRxFi2C8RE0PyOIELWN9/u
NSOaZj0Nva0FVLV0KZX4hPuxd2LYBHU5QFaWJLA37z14RJaiXGemXzozGHYwXAK0gCjHMusRjVGo
M6U6J0d9Y6zLTbWd9rNTxCz+cXVPzoFqcQ3Iok7X35KYOX8bNvZelPiCQQsH0wmkcKZ1mR+q+rUa
z9q6V9blW+SAuKJffZyy/TBf4JQBcroexJ2azJfn2q/tf0eNSymXLCLLPmsBSN8nbKHXR4M3t5Wm
9Ee2M9bK8DdwSvwWjd0cs6xgp6JeDqHjyuV89cGLqN6UVceV6FeEhwwzajoWyS1lvJNL/mrmMqa6
m65L4GbK7n/yk+EJm/Jc+NC2+hrGo1GP61JmG4KzRvIH3Bb0YK34QG0kgFJtjIWuHn790seXREbe
KsWWCRrv61OTWsjrsOCp6sbfEppVJB58fCT3tTq6ITr5TXvI4h/iqFH4bqMmd/Rhl4LTQN9WsOW/
Fh4ntNT4e4kbYBMucgX/hNIEmsPYKtD7qdlscMzvjDSpPj2QwnRNYKOmR6BpXhExQX4scb8cVRuS
FtaGvXgclIOX3k/h375p3KwHoxW6ltavkjcFI5HCQVMMrxztLjldy7svBWgsQP7zPhZJZNQJRjEK
FsGQGMgcjOhG65umFQpEv/rOFSug4TDQII0k+kr4ixeGYvd/UtHxYFfhsAf74d8b41IpIMvcnvPE
BfeeZf/ZrzVFqARjzmuNV0FzE3zXA3gKQGeoQ5SVhRsJrXtbe5smpxBwtXVFxuIereD5SgvzW7DE
IDyinQwetVpP0CDxTusfEaYWzXWWr/sCbnAEovfKoEi+tLs+L30OdJ9SclkuhKBKTTLM+ohneQJD
BX/PTQwczXet3wjj1NgCAHeG5oPUC9ZRYDmB1snchEgzUloVqF5fOeOXEnCsvGksWDoqFcqyu9A1
nSpXAy90DviZamNmeh/hd4hHKhOlpxiY1Gz4juawq4br4ek6gsCYj9Uy5n5ewiLMjKkwDK3EEubW
XLNTsTndZreALXBoGuhsvHlwBj9UMwZvZT6jU4QTNXP5dT/hJLrq3wTITzLTGvBy/S7tXXQEIv3k
xzdNw+zoJ8c1hPExeyDNPysNHuAziaT0uIZaL4ANp3cULWjN76vInq29ixvvgLqO/zt761VQ3eyy
FSVjnpzy5FVVlFVJ0yEa90XroKWkIHzYb0veFKrfunMdBnWpmPvyjRZxqTDa//ONShemzi6/Z5M/
Cu0KIYeYrtx7cBf8MH/CQShPxg2YC2sVP1IsYVolvprNxsc7Y1WuUXXfAZ9QrzTFL6UMmMIYIgAt
wiZ76Ou+boohyXNLZ1+/gzvw0vPk3dYhFdRMcoygPjhInPYCrKNTikYeiMuVFt118R2aE1fv7wtl
3JfFLPdSOFR9GLCX6neIAasKoWAkVOLjiQYSK5JzO1jr4gH/AagD3q06rMM7NGDzXREmuKha1waL
F+gWWKGZ4izNSHEJdfnr29HqZmZgs6DgGN5Yr7iaF3j2pGsL7tMfydwL5R7vvblLnM/CXYp/zM7I
LJnFUccWiq4zOSJILLvQ30AYSDdMSaeHNDpA8lVg1om3Wn4XGltI0MM7nLXxUS1AWFCAwpd/pJcs
1jv9dVzLO6Req1/67qHFogUL73xrMFGhKVswJFsZgMtEB43qU61sNTQqqpfgry8iMGU38AtBXT/L
NG8FRObdRnlJmOIY42vRPyra3ZhYKwvQNfYBFrw1z9Gv7bALc+Uv73AROb2iTaI25R12a8DMsDFC
pxCPWKhgdLYCqJvfzojjl+hPsRaAx+ur5lmBk4aoTxffzIY6UAGvXEQXKKakyaKiiToq1RDSF7te
6uJgwPqsPkMqwBLHNkUs6t0Ab2K0Wd/hsUwzjdl3meob2oo+z0/EHksGXr/1cuchuYD315y9NZiY
S+XOvKa9Js+15DKqfl7g4iQovimFg8gCs3CVyI5M4oYFYPqSrfOnbsvYFC52u5n9E8rb8cl3m5Us
HQ00vTGZDlzfUfA0dOrRia/Jm11MK0itFXj0IjaV3zL6OrTMMGEUIycO9S+iPWTO8l6hvTO44FXx
Q/OcYYAfijJzLzupf9caIdHuAXgVRltYPAfW338nFhdIGHzPT4ta7DHJLyRJMVhU7eooz9hdY2fx
U9KQy3Ehr9v2VugpzOvDGD6Dm7LiMwh70dEPSOuIQbsS0rNmY3HKnDNEFROZsqr90YVX5u8Xg+3n
ZS62XTyOci8HfNVuzXw5xUlheoFD3D+ke3qKP2DVpnSrqDIr0KEJcjoUSdKwv+pmckGec35f5Oak
ycgvLEeh4iCX4mB29dmnX4amt4ozHCa7K/Gt2KluQFNrejDPsrJKT/Ng0zviqc4MZqVGB7GD337H
XLwBiN/Cjsve8INQgx9jsU2VVQvo+DV0rKsQ7AsotK9rXrQ7JLP21Gle82x/JDX3Fp2q5BYl7vi5
gdjVY75Tqy9lvu7onnv7wjoL0iOYDQdohRMSEuV1oh+B+2Ae8TfXjFVERwm8Rfty9R6br4Xl6TUY
OcAlAcsOsPLrtYHXi9ylWTUvFS3feQTDtBXNBnPvx44ApReThFBz2/HGT4ncaHGJW81w03atXJM7
vuDiY+FJ8Z+1LCLJVHSjCIN0zs9ykywR4k+AY40bBtsJ28Z57lE5fQUPzp1BZFVDf+D47+MpXYpm
n9ewSIGGepJEcWzmfa9wn68jbTtgE7HhJx97Jw4duToxp4s+msNqef734y8eOxp2+OoStJDmW9Sj
Vh2EUZB8vILWTRqXph2Ifcoy1DXqQ4q6Z3bnj+ce5OsR13EJnS0xQSdBsK8l7JffxH+WspQYKuWh
LPjXnLBL66lxVUKirSoHkAEuCkcD2l7HuHZ8DRMeP98F15qGF0+RAZsYaVRqQ2l58j1J7NQ0Kerz
h70WCVYAJwGTBg1zyvwpxHAgQZczJQIG6kZtNkZ2KBCzaOOnsUWvAz6e7d0U7Q7RUSs4lOo0z1xK
+amJfgXJ/wDGzebVJBAw6N6z4EXLNRg8Q4nHiGuwxfN0oxX3o53eGGvpl3c0wMHNKmmpCmWXhCla
ae8WpjnUPD68qdmzB3A9sHP7ynaaT8y30/1pUYtApMWoXGY5i/L+1tjcMpOmRm2DbSP/mjW2EXlg
qhDbxRzhHSRPzFuztfH0QV0PvxEMAvTsWmV9eYt/WtNii8fylJqWmJCowvhF9hY1WehJKyZ8rqBt
+u4E8wIM7CrlrDGHpyLU6/+i2LnYdAKQAN+DprBJc/hr5JP9xMxbj3XU4ACZ+MpuIWI26YYNPgmw
1UMESv6LidnFQvjzc5fNDivJ6ypLiTBFsfJAQ9/S/LtR3Xyj4Y74wwPGheThnrwNKtvkmqhjWq5I
7re5Ov2eX/X37WGyaU0JMc7lLEoZaUKNaVCfZ7u4eoOo7128z9a0lEo60oBGV90vlaolO+I5cEta
EleP5u3suttvVfFng7Wx4UpAQWnbOv/euhfgrpwnnakBspYy22VRzxRWX3jN5M9rQ4iR+nqDWGph
ngoJPZ/HMEarEocbHJZOmr430BBLYKUSqrB7M2Rb0/YISEN1S8NViVhPy6Xm9tZtYziadohBi1BY
M/kS30DXo5mS5e8JQ3/xFs8xjiGFknWWi99qfNak9whYCUobo+iG1QF5ZUnYKREMGez8jJVV3xYj
upXqTR/dYo5z9SNduKE/IiBZEDQZa/kiSjks9boFCTk3TkxgRMhO6pu6fMq7H6F8QBM6ZYY3D1DS
9qBh+2shVu+KHlYS3aPfXKlHLsE1vixnkb8aOUUiW6Y6t9XaR091Pc/A+2ijZNvCJYdpaNUyADR2
2jVO4UeBv9iueJCJqgKzDUu9D7jmp8YWuvxpXogVshZ2mJzl8LZwsM5R1r75ove/PH+tFI4GatVN
1hp8fgVy+tZ0mCKsG2XDLCRvdla1HtxcvjP9O0+ECJ6lBxH8/B3E9n/v30vHnAE84lSyiFP6t5u8
GmEhytSv58x3O8jWoEvmkIufqeUYsPndeU74Z7AZemGSTVrFPByzu2v146Uw93kdy2vcV7IibQa9
OueJ01irj9GGnf8NN3MiSqQB1Xe9w32p9Pry1MXpLekmFKB66ehbtyVthmwHNhVd5+EZeLjqmLOR
74eqJidzsivhxpJ2Ybs3ExuxE8fahfWV2v7yvv3P9/jAqX3aPGFnSBXSahWJnb/t0Mhj2+ItwRmm
7+jbeAnO436lX01//v92whKt3haJbISyBlqdU/s8JA8xHMvgVizQSPnfpFxFxBfH0egyDitfILfD
ycvzNtcjviTON/63M4Ru40eCydhpkaYgeD+FcjRU55rdiFxN8yDFRwFZBqjBXMaB7Z3iG3PynCR0
ktYFmGiNh7SY3L6HKROkQOhu8LChF64iD1fvMuEkAlQX7ioohWhYFIGbluBLs9s0esnfA652YyXf
C2d5xODdxbhim94XILviTY+yV7Wp0hP2ZZJSoQS9xi5V8NcoYpTGjgAWN+i3gZ8DkLBv0GmwLBdF
K3Sb5OypCB9J+zwPhvmszJehggniYXKD6m+V7KhTaub/3OHNGpN24Kyi7qMeEUbdxq9Po4DlcI9I
TVU7o/CznV4SaTs2W1O1lWHX6xuJhoD0qzTpwB6aJ6Yh2g8VoTKJnh6IDAwtwNMq19yjPtBm3z6O
jhH6nPHOjbyvKUmaNJEspSq4bkVEv+0ZvtpsYpWHdrhNmVfHJyPfi7vytzGt+rvg2bi3NjVKdn+i
m3bNa+Hue4Z/3q6RQYIwuUPR5IZBw1Z/Mq9ZpXzvFVsifSkgyjQdTSYkizSu6boI/XijpHBMofHL
iOxjG3o277iE85/KY/E6C/FLHTC2ygTqufFojoV3BjZ1QGysbGOgLT/dz7dtImDk7EhXbd2/Zb9f
l7gMfUY9aq1VsESzY6xU7Yp1DoIRBjy1Nb2CXfuYosC2rq49+MNE8ct3XDx4Ef0E5i9BmSk8GMeN
YDjXoUp7+BTE3WooegBg5Fb0+NMDPSA+28ygjlM0YsxVqK8RmEDpM2q2aKPYVriOHHnYWCJHESEH
MGSuCSbgPklemsyFQOsIjJiUYyicTPm9yd57QDepeBeav5JUtVsAPPUrnpOjo/ykQ+8U6pVE7Tvo
bPFjFwnBmCV9htV3edZP4UM3z2133iM/4JmuseKOiNC6/w6oVFPLIDY/UoL3wMbjPyyDGKLYgtpX
Q3mmI5zkcNpv0HykkMAgqUz2ovASpupWQUci71bmmK7Qn/Lew4fXQHbUdwMSq+atZxZ8a1ea25hb
XTqhUyUdtWPZOVjfZbAroY5hWN2vySp3KvQJiFGtncuO9wrGCPUEH+rjeLakzWA4ubwqjdTxoQeA
RD8BpsANHHmicQeId6R7gohJsx8D5yfaL6O5lUw7rhzgnFK4y9tdl7/k4iHCnRktOSnfVwkBilZ5
6+jr7K25D0ankXdtekS6TPTu9YxTE7yRLDQo1/neofNmK+n8pcRi+9G40hH5Pk6cXzb/gIZjGPCi
Fwc9yZWq6GtQAeaTBXlDXWuKXcwWsOt2k8HvULfZOcZfA8Vfdh6iAaZtJFuVYnN0ZABmu/gdQbBr
HLDvtOmvy/o4g5/u82EcCZa9UJ6l6nXQt6VHYauuB2eChOzgMx+gFSM4He3wYV+hV+ivuAxSJ3rI
GK9LW7kGgb0PQM7Pqtn6w7+36Pem+GJ1iwgQyYAKFHpZZwt2F833eke33hYeFIe9WKwDc6WKh9h0
ufk77LNW1gZumoSKkOFkDxjwzOiORtj60CWvwTy+TxQWa1scWKvuCoSrQVvkXNfIxRk7EdsbwRXz
YCUh2uLdRiG18LmEUkUPMNtlypb+KpZe9KPDoyo5PQZ+A9f5D699HdvXDnDyihnltdJHmu+7b3H0
P1tvWZ/GtWY0o8Q3RtTS24szJIAk9qVZxf0hTmz198zLR9TL8Lb//n7fW5Ef78jCoELXJBjnizSp
yKt88sx4puk9SN2hdQvwMOG+jm6CaiNCKvjdvWvvxnMT2pWISezV7tvHsfr+2/+zgkXrppqGNKtF
OI6hh6I6iMru9zgRWPxTM0gr3Tv3CBP58g8lefP4cFMIS78lpuDKmb51HFDTOJRwRDrQmhthPCvC
7QjDx78Xm98ezmVq+e7Dl0e4ozkN7V5qdqL2Q9K2vr4WGOkathe75ZN/P8ySkSVk7hLOYHaS/Lci
f22s+/yETlQ97MFanqNfNTqP93QlG/mWTNbiz5roRs2+AOg8O9LbYJd4MpOuIbf9jPmh7T8iiIUi
CLKfcv+ieS/clNgM/uSs2MG9hqY8zK1HH/O16KXd+O4U3/823uZBln4I3JJkYgj/BHGzIlvKxNeh
vdVfAL2JTrUxnNJFgTWIHU9+moqjJr7iPpRlv8b8NbpXb1oBwUnG7irUixqmcu5Y5L0THJkW3UkY
O5Xp4EizyvUHpIHMaW0ZKJsSUN480sawuJ0VglFURUCSPxvsryMVvhdt8/ZTLNQKNUNRwEt8TQST
Sh3qQqLSlU+NU6R2bDrjafZb0GZlIazP0cO+rn31rR20eOqcT30KqVkjiEUV8dTi94f5sIGg7iz8
/D6oYCRP5HLVB2oiAEG5mw7dCk3b2jtZe8u/DzGrLYczwzTgt8MW/bhKev0vcHPfRrSLNS5S5Czw
fSOeWOM8qqD9s5nL6mHrxU65Z98CWXLVVYMnNJoENlcUdBuXcTMVyZ5/Y29cCRRzIPh2TD99qUU3
r4ZRVKvzl2J+coS3VoQ/6/IO2sBcX6Kas0fYTUN0r97V5sOHpc+/F/B9PrZ4IYtIVQuKKscjC1A3
g7CHVCTS55rnBjHqkea2TLfaS2feS+1dIv3KMYzo2dlTtxGHTQXOrbKHEE9e17KrcId+J+3pehYF
PAXcS3L8aHQ7MbkX1Z0gHWbvxsC7kz0npMFz7U3Oe/pfb3IR8LpY83QBqi9vEjEE3DgcdPBt7ZSV
HPrZA+pqjP1WC8+vjgbwbGNAcr1ESYeaWMZ6BuwMGrlxqyLIo2/oAz+RtGSIBzhQeG2rtBHSRwqH
zH3170/3vUkyPx8MqIJdr/gdA6sLfZNaYHyhF/eZC4S8SdYw5IppXQ9ODVMN8mzU4erQc+VC3fZc
Q3Cj4q4FapGtEMaX3Kx7/PeivjfZFotafIairsqg5q/0XUlVcnVvCHu6bR52YM2RGm+eIEA2sPBM
aw4CTi9pjyUNOMPhEIl0Z+nkC28krLaPuHQqrYrhXtVPmH96Ebwy1Hwwcrw6xbwYuT69yUWOKqJf
I2vYtnEI5HcuuHG0MUDW/kyOH4EtDvQKbMvG34NJmdtekDKHNa6TElbwEWjoRyxF8YCncQhRb0Dn
CuArnkjKtQ9+MXj932UaH3XNpwDbDmqQBSrL/LAMicVdrBMZ1hQhzLRDxLluhNUHbAI8DIVeW29R
whOibY1jNZrnNuLtMYXJf0E/u3j4Pq1ska82w+T1XcRXp+NibBsMyYX95FSKk8LP8Y8TzZNI36Sb
yAOd9zDohyZ1s+K53OUw4U2qUkyNE/vq9P9ylv9pXYtcNR0iLC3m6IYeM9hEgGbwuM0n0TuDEg5s
A6+MGSbdVWvDP5XWzor2VftEKor7tJ0Eu6xklLzyrjpuqRc+JVsK9K6FIAop6uIe0nuzEtqOFzYL
pjqa8pzQTCOdSda+vAkZQ4LuZGhrub6wNsRTWe0wFWgrx/s91WtQgOnfNKQJtuszdAucot6O9Zqq
hdr/BflNDDuKx8q/V5FbARSpx8eZjVSTxWwa/U71HAs97ytl9ceSFwH4y09aXGXKHCN1ZlPnlLNj
rWr9oLUbmXxTh+2zh3AwOInFSw+0beI5FYrk7UbXHlKCFCJvnspgeIOocGX3c///2vWgfr8evqxu
cc95md+NVj2/8LW69yE8P883LM6IODVBb1mlTrjursnKfO/iz1pCM0Sb+RhDh6XWZiJqgVjJPDWT
5v5oUQGPIDKDhIFIE7vR2X+ybNQChtQtwfUhE4luih3NiE35apS7kGt8WcziMKBC3LWjxmLmSRDc
MaBfEphd3+Hq4FyYE2ZzCL0I+p6OUXJoRjuG6tZDmV+PJr13p9lk8rqWZtGUpwTTgR//vju+j3YX
b2uZtka515kiC8QIYdDc6o5cIwideqW8BOuN/IfuW7zlJqOfgrY8+GgEUrPuyj7+3kVdrGLeSZ+i
LJgBX4ZgV5FIGMavpr6nQY0vDg4Gwd6LmDcUDmpWulisIhx11B0YsGA9Zlz1Z1Tz+3it4y7gzQh6
wfVlYCZHdR3xJ2cP4nsE6mVojvHOVxp0HRGkdsX+SsvlUvqv0NcC7WTOGlZLVsKodmlVxc3//tCw
KYl79C6fUKWGT7nTMe5lAHvNwedSrP381A88xqf3NhqTlYU+T7WaDxgQU6q8ecIN2UrWVrupHmli
2sEZh603UAIK3HVBPyj4negA29EiWjfBvlEdubkGaL8Ya//zOj5a0Z8Wpka6rxYqHzShpyxV94bx
kLcPagXw+KShFoHYja39wrLUjdF3k39U8ZlxqHRTo/yAQcHGQM8LcaTna9T1S7nSlze2OJBmYMWS
FPDGtFVpIpOmjYcupkFyasNTBitgWuXdScUsSGRc3NleU64YUzCX1h6CLSY+0c2kOaQdAbdUPRtD
BuZRy0UnGG2p341MQPjb18LId3nY+Xx8ep2LU2qWaprHAq+zQVwRjd5DKZ8C/6C68X3ghBwP5OiP
CnB1TMSI5kP5VI37q72dC9eNhNwAI34L1U2R0fbXYzpxr3fqpItncTw11slQf0vFY9PsRfil1C3F
oWl2jfc76m/iFPOwkvSIskMYn/soXMnRuBKmvx1IRO3Rj07qTzk7A7MrZcyt1kbllKXNX2Xlvga/
X1CcSvpv9N+Qi0iih1E4M0ifpBs52HXtuTL3k/Tbp7LmvzfIGs56UBlUpBciQZOuxBIjlG3u/ZwF
gxMa9iNi31oI+RWagLeXuX1wCSqFN6M+0hkO0DDWXCDRwkQK8lLQm40HuG0noThW5rGLnB61FdCc
MbYcdqO/jO0hFDYDJghQNasTFC+Eh9HjSkZYGvNwqwMNl68SsLQT8XxT9psuOWQGzYq3wTxU2YuQ
vGTKXgYvFmzE+GcKDUUXniBsVeXa8ncoc+Xpa1udK+Uc6nulLmzgG7hVZsNeCZFQf/n3RfB92GpJ
pmGg5oIvEeIfy/ZZFZVKJoxqdm7mpKjhe9GAR2u9+DM+pdyY8S6FY/S/ODvP3caxLl1fEQHm8Fek
SEXLlhzrD+FyVYk556s/D2sO5rNlTWkwQKPRCa1Ncu+1V3hDt0vdmw5e34PF15++qF/afpTHeFIy
+mOwPOT2KARLjUYEDRzQKotwLZ49S3nA540+PyPLG7fP1Uc3UWWCQYeJ6DdiZ5OcrbIareykYtEC
2bZeybblzomqZCyqEfqHiXIcbUMbh6x69e8Xf6WklNDK+s+vX+RwepLK4jQa2emM5cL5Qa4/pPKg
aWspdOXEm+IDYIRFT2t8KXiRYQ8MlBjCBemK/W6m9vCDtd3I3L5TqdgM+IJYkiQpmFVdTjX1sLFw
lKmgG2jA0ytoAdNdyeZDSNBwNXEBeQYacMY/s9yu+YOFdh3et8ic0VjMBLgDuq3XhwR7R7+xo+a+
nMvN6Q8W8SiwxB4cD8sZUU7MMFRWY7wxmvtReFU6w41pW//7Bavf09D5Ydjbisgf33hhqgJ3T7fy
7CR60mu8mrYilOaXCrIk4y5dOp3D5zD80P2jLPcMbuOF6ljeHEbNHIFRWykXSuZYVMGAWcU5vE9v
U5U44oOJjtsiarx+3KvpKv5ZiuwOiHe9E4hb/P6EheD++1mM+Xr6mvB/fZaL60sTO6tRtCwjUZJc
ZE3cKqQNkewl+d1cN0z5Mb6tfJzM5GWsRo5SbNCp3QvBmy/8HkiHTEHDL4LE+/8rkujRITQXBvNf
+iZvKuIOU+nBO56exlMOavepPLSFgz8QiiHJg/QEfr14yH4wSshaDesi5gsrrTkIv3oUNY7Va/3H
OojxCjUjL84mPvef4LzR0N2Ru98r67wKEN9grBMqjvB4C392Zawpzxpr9GVoD1HfXdQbvZQEuZpk
+ckHGkc/isSfrD+DQO/2SA5yrP3/hW/alcuZn4WzL6soJknfCo6I1u+o5HVOT0ggyRLvVDsNV5m6
0oUVliG4EAobbTyAvFeWtP3x4Bh2Rf6Og9C/N8d3UTWQZrSlxNnalNv5kqDd9G0vxWVVnkLVzShD
DVRQUMOHsoAWNGp3oCsUe3yOXkVcOVRoCQu/WCzk++nunLgCbYIPay/TSaycbpNnNtMjs3RGaRG0
rgSGglwWoi2oD+GdDoIrMkENnf4Xd+KYr4VuOUXPVeRlKlKh3r+f7EqVIkszzVuSdJQ2NPGidE/S
4hwBzeLJ/sgbfID2lNwkZspdGy3lX8nsSmQzRV71L1Nvyxkv3xlvrOHqZ/68hos4bYp5a6VaWp7O
wq5QfmfGCqaTSqvq/GA6ir/ru5dReLBEr1vCS2FE6UUIDprP/6dXgQ6BAg9dRXjkIgdLjFzp4wgQ
h9BDS7jvMEuDvErF80ddYlCVUgHgKePGPeFYRte9LB8meS+uRNRobw3d/vJxvsaj+cP8ZzUXhVtF
ztkORVCeqhCHMDe1EL/e5LTwW8T9B2YyTqlvfQjwKOWaBt3/c7pqPcN0yaLmFhB+Ecy5EOMQ+Yjj
ayZ6qMcRLLCnuU/adIEugoYiKMG4lH/GlMFl5aWMDW5OUq6AY3gSePTsLlpEGDR+fa9aLI2D1hjF
KXxOHpP76Xw/0kgl2xm3orQ3k4WBhXP+1EZeCTBm1hmwvBAfmwT8lC3sgW/uTOWnkaO/Tt2Ovxwz
Rzt8+ffX1783/b6u8iJVMq1Eh46iFafsVdQWQv8iTqtc3I/pMsaj3bSbbmG9Ko72UrdOrsNUWgjW
TK3R8pWEOIS27iCj05l/zTEV2NL5+pHuQzjaCGAiItv771Z+Z2JHkriIbIRra1pAEHptd5nuhr8Q
zlWSxTLYqluy+vsuuheirZrsTY6hnaIHIWzrn9av8OetOvdv8vltm336OBfN4rLNptjI+Dhce6TX
77PkPPNEKbLwOnUYgLNpJBoXBqcOtyK5CW4kEdcj0H9W8Ffq/FNBmxVKEOkTK+jBrCF/gTILLohz
o9otu+WMdxsOSOpi3kIFFuoHCaahjaXnzSJs/sL/eBWXDDnc3mevb6s4YYAHmBtGF78ZOJIzg3r/
arMk4l7UV8Mf3R1Q/rnJUPh7jX5fAZZsNBcZdl8GY7VXolFo+uKETbvVIFazwZQmCgA6P/oyxRs4
7+ZnouECdfbC6kMN9kZqSzLOe14E/R/IYL0F4dEB7muJAdSHUJXteIKz7VZ3xoAFIF2dBZ5BPUjv
s3gvC6o9VusogVYjL1Dd04J9Y2z7nbRMqHKlg/Zxxt4Cj1HUqk76MQygfjZ3VeSMx3+fvysgERnx
E1HkJesQPC+5V0GAVuTQysVJVbd57xTrJnSazqtx21Lfi+aOMMHs37J79a4anxVxXNThs2kciGOZ
/DYtVX+tG/sYwyy/78kOcLWJlvGNzXr1uGiwT2lHkcF/A/olopBa1dQWp/wPgEmMWRYJVD8U9pH/
j/Qtvex5PIfRLTEYN+1bkk9XCqr5Lf3371+i+NKuShpfrebjOlLUrKbhnthpj28Q560nHH/mmX+P
k28Hff5G7XKlE8ePw8e0RKaE6HVc5ApaOJNv67ignro7C/dnROSX56W5tvi5dGHoJPdAANikt8rI
7xOt+YexI9RNmjXouX29QSqzDYJSG9kbD/5DeVdjRwE5w6624jpcq/BTZkPQZNOv6tX5xr1wpYhE
kUgCZU+GAg71snrvCuiLQdxTwnoxlvI2UKqqein1+/PwYEb3UvyY58ew2yOVS+bmlDg5ISgUvknR
szp9zAemEbdtcKNcuYIGYlkoQuMVwuf45nuVae2UMzybU2P9j1xuYYLJ75wOVAhQx2EPjhPBa6MI
XGI3DsHV1ARlnJkRC08GQP/Xz9G3hdEoZpOdcn8Z0+qrl3W8So/SIxyZWvhtRp5YPmn+WwantDvo
wWY8o09mF8pS+AlX7QlrLBnLbKaLfwmMgQTo7w9OdaO/CF/Nn+bkdOYSlILQrYbiaZSfivMqzlb5
cOs4X717EAiUFYrY2efk4vZLNDFqw6xHMdgWbSwcSgvb6r0YN6Am9un4CmACsAdEchyVKm/Kyev9
bSVvUZrEBvBGBLySgeByTmhBuZ9c/PJ4ZUpHrxtfzlOwBguPfL1/3g/hMmOIto3DbYvu4szQPviN
h+pq9TyLMWW2Ibmy5ZYjeHrQPusba5K/34k0JNEEUjHNMfF3/vqpRTkXLCVkTcUADPTDUv906q7O
NtO0m6G4G8DYJnkBrstIqYODybb5Wk9dgEbYl2bqybfVW2Dra+XC5zVpMyD2U8IwGZXVZhlrivDF
fNXRzc1L+oxHYTmNq3DYkkzJ2dtspRwuLFDf46bv/gigwhfdLdTCtaPwZS0XfVvZGLKom8cEqjfm
257O43kbK5sBZiYkR7m32frgvzR8He8zJ/Uq6MsAdZjJzhLUs4/0tvVBjS0a/FYcuHf4HULVsdmB
ZmUH+KxFd4W15H7WYOA939asvHajfXmCeQd8eptd2ShiGPEE9bIatuOyZ6SB38cZkcQI2dUjF1nx
bOS/6dioXK3PN9Mu8XsXSZa59hVdN5F20MyL+kDOFSkwu+KvYrkqQXvhl2bJThFqu/GKRV/MX/dP
ZXGP1QZ190hoUBovUZc4FNMkqqATSS9Dv9Gr7TS+Wuihjl5R/wAiHp1PZ/FY2MlKep72BWJNymJy
cUYoK3uGtnQ/pa24lDcDtcZuYM58B17WN15rLlLKpnhtij+SN4ZmFHuxo5iucWfcwaXzf9ENSpCG
Qz2+HKFjm8sx8tQ3KXCz6QihZCqWYn3IaHL6f1ka1kJliEyWT5sC2g9pQrYs0WEu410YHk0dlC5m
BGUE98WHC4qhY/yEyV/QEkE3/S9k94TCPR9u4ZmvnyXyLVXXDRmp3YtQXkDlw0bIBDyOiG216gDQ
Q0Kgv8ZEdeQSKZ50/7euL2ftueFdbTd189gYNsoB6OjduFf+h8Xo6I8BRPpudtlonZJWNSjPdMRy
llHIIQuOSHeav4E/GZtE37T5zqjvs2YnuwZzGiipKEj1uCTeWMp3BWL0Y0T9P0u5qL6FPJriWAby
iket+MdU3alcVzgKz8ZgkNPg6DCFiZcJluIOOlGRsEyUTR547S+6yk5+a0x1ZT4kk3rMMql0JwBo
XWRAWS6FaS8Ws0ha7TOveUy0Y1ugyoL3o/V4LjC3hsm3jhy9t9PzpqxWDeaAxf20HKRDIK8yk8FW
5yQ/bh3fK6AAxETosTPdmHtIl9pg+pnm2FTSNZmk56KxCL31oikO6LCW85BhoZ8MDHLyuyCVvEZb
iGt9Ua7bxm61tc91av/7wrrSX2c5Bvh8EhMLMcmLYNJkxTlDUm5OkOsUzk3TA8s4CS++tVOrO/l8
SmfyOX4GUPbLDx+wMmZ6vRMqu4kLlVCcebSbaYu0dulvIz9jMlUumvyIDFiknRLm9JgKeQqVPpDa
ZZbdeIBrGf6XB7joQ5CqDLlv8gDxs48Rp6PoB+MF6q5tiIA5NUZv57sceEcavGm3nK6uoOHnt6cB
79BA2tLr/XoZtJqVAivxi5m+wngb51TJUR+wN7pvkLs4yb9pbuLze3/2wO2MCwBZGbnvnCIlQHdQ
op7ds/1lRzs8u1F9fNcJ5EiqJJ2Y4M5DtEvtn0mTx2To6BOUiKRKi7He9UDA6xjIyXAwdIQPij21
o4/zqUrwjobNlvor2YXvMa6sKUUy2k/BRybSUnRS2dUJcueVSCxWIzpfT02+soZd6WPnil0QCeE6
RzfhT/tWrNRsBxmld41NsK3C/YAeuYVPKsPPdHxBUAhJuxHureHU1QM4alyqO+VxXIcHKcIPxQ5/
BjexOFdKIszoMJZH3Bq6/jdUhCyWSiyqxUmgYSTtxAfxaOxQftj4m9Bw5ad+3z4ZmL+5008VLakd
ddIH1enEV003wACQONzXNFH2Nwv5a9f5p5VdIieSPjQmNWJlbB/kys/j0uLabW39j//HgJ6DkLuL
QHK10vZKipohwEhb+KPxjTYhQ59N5t0StrzC2kHJjZr1bwfnO3Ap6npFaoquYMivmZ6Ykiq77TIs
7xXYxrUTwKCGUIhHTGQDu8+3U/cuo3ZfQ52hns8UbLtuDQKv5l2f13SRd5WlWka+wZrAL/VcLBaO
ZZGb4eO8LKMlLhf5XR3vzuiJGKoTdOv8llaVPrfVL7pNX97KxZ0iGVJ3LmV6GcLK9FRbW+WTHebI
XD7RwpQ1p0TW7/yn6Z7rFhH+WHE67tkqfWhwiRIRHJkFSZXsDgJhX/0IG0xCz81miF+aZYR4RgJ4
+pzYo7yjsisV/psHSj6Ur3SCLFkRozzdnTUlIjvYmccwXeY0ravSqepy4cdYbuLNMWG7bTwraEnX
0SPD+iz4JXSPjfBbiOB4EXyjENM14+HmfTu//ct3g+c2XgiQgy1c9L4GwjSh1qPOnb+OgEWwUtio
LBVr3R41pxif/YwRdmG9QacvHrVNNyDFtEt0x/efIAk57a1r7eqtoAPcFWVMKXRW9XU9RSTGdS/m
xWlAqrmGCRvi2YXFrxcyQ92j3eDfQRbpjwpykr9v7dW/Hfpvb+PTr18MaJQkiSIpSrkWDEAcTjk8
qQZErQSrq6xgQvJuhLsxWiNShN5ftw2LIx0xA2ceL1JwHnHojOnVJqvvwghu5sbst7oC+sNJDY9J
uAmae0qxJaHZ3Nj+zP2/CU6a67B/PcFFWhCEgtJnVjRHgLz4VYDqXQcfcIg9aaC/b6tnVCPIcbXh
QNsUYThow8BOF7NOnIJMgA/OOOTWpXE6EiWW+Q2Fsb9Z0sX6ZuFdC7VlMqlvHkda4M9WJBpdJsTQ
rfc4eDCGrdz9NLSD2q+k1MYhHArS8ODW2l3BTaV5ufYyIQlrkZrSIj0YgWtKbm4sUQCZxt25W9Uy
o6q1kgGFwUd6IUbOGWtpzUuBrD9GpScrS6NyUS2qUkwa7ip9ew6PajkLR2blS2I8sLc6DSzSAYUj
IJyvpjuAL2XsYS5lAUKToDuCOtoDZIC02sYR0Zu5ofYj85/pPuWW24wPFolnva9/jRmuGSjP+w1B
Q/htnW/uUhL07x/ZMpCQhqTGtOmb0Lve1obuiwNwhIIRq12nCCajw6eYXjsusccRUmBne1ZcgRoX
3BmlZnq02o2zo4VPZnwyo1VyfpfrnS961oBB0Qo1WMHwVAm7pe4FuKRF2DMg/C8YUjL+tfjXOoEL
FrODSpcPlKg+xqjEVPmjxL5XlyB+2vfsLX5Q+0WF+6O4wGJruovx5PJdmUQDV4hw28NRB4KKdCFN
HRyNMjubBZ/BcS/UfP6zTNxzkvNbhlCgukgL16CxKMUPJu6DHYX6Kv8QW7KWE/r6uN5ZHhlZ58S9
WyJeMGxwok/9uTU7Iw2aYx46ufA0Tbb6qpLRSou8cor4RdLm2ZQENQjNH+Zeij0FcE58LAR6l4Tp
ABXMBrw3VC7zheGYwVZnSGMtzEO4Tl+nDVoFHB9YN0hkA2uFCTxthuew2usmMHS1JjEk+cIRbdbM
ytOjiYX9a/3WjU4kLkYUXWnaK2stPPDQkbpKg00Zb7VxJw2o7YAXSx/CwSb/wvDrCaYlVdkxtRb5
btbtkFfJE5aaK5Dwx+JO3vkvUryURSBqCJ8u+F++nF9RfdbeIx32N3aO8JFjZ1Pfa09Kcm/1exVx
v9wpMSlBPo+Rmw9dArmOvSoti+Yw5gAzNGxOboGUriRySJsBBrKQHJpbzV8je0oSkMtRN+NO2KS/
zNyufxvJPt4XLw3S1PBzAboSiUhqwcCYe6xBnPSk/IZ9fCfd97hVecbbrfvvCuUT/7FPq7rITqa4
C5KgZlW9Dcd6oz+P+3H08h/mGzip3oHMDOVGBubnyJDuH/9dxF2Dm3z59YvMJPODUB+iOjtxUCER
yLZqz1QCDuRydGe1im4BZFC71c27Vjx++d2Lqt8vRyM22zY7GSdyoYb24iKgUkWBJHSbn6A2lGnR
ZKvwiWvQ7WYdRbRJGs9at5smRoU+sWWP7+OWbF1bcP0jvn+YXuR2iyQd84FbbYpracGXBV+kBZin
T3AAWXD8PGt2Wdj4LoyjuPbpMtn+x+wMFDE7pXH8fuMTzf/nywvr8wa5SAkyo4+rSuOXz8/RfXeg
Vej/wmmM2yZ4xml2hf7AxnjTlR83fvdK0vrliS8u8rZUrDgz+V1AYglTQqDgzGY7GkS+rS3Vg+b9
lyKX1N44qDgR3Hjki8rcaBXjHIuMPax5d5g/mjNENFueFnJlS8hTY6QT7chnN+VKRlkpXIQr/Gkc
KuZ18C6uMeFW9u0rZCa6hMHPprCz1m1d66FVl8aTcjcfdXEBU3MnbYyNfFCOSASj40W0I7QnvVNj
umQsW4HEV0CqeDEKa/nN1GxAd/J5pd8XTOdBVM7BkFkFI1pAHudND8wTMQXGk3vL3DE3n3KMshxM
uzTzkL0a7Tw0O2lvwYPliF7yiPzsUkATaJF9WI/Jk3r0kyUSxNMvWpzbW5O9a3022n2IvNCt0cEG
X+TZeh/qSTXDITsX4+FnaaGhSFI8TQFGuwtL9Vo8G/8YIN5sEziQowkepQESD2G2tmBB3Wj7XVEE
whAF+wNwuhq6WqQSX6NxNhmSoOopppjjvWnYM9atP4n+vam9dqZX+RvmnrEuLrA9bcW9P62IjbaM
lchJiyGczF19Sjc75QjgMKXNBLtGdatxKb/6VJLPwpP6q8Nu9kws2aB5gcYRMSXetVRgUFdsoPrM
fQ76AarntvmJ6fDSfB0/AHirDuSVXr2vcqdVTgFmKFGH0ED/h57WZLnm6Bm0HjdWhDYoHRnP3Pbr
iAqruDP0bXbXPioxLpYtg+q7ul02aObsivdyNxOCQZKr22J6iLknmW52h7hwfMCKykoKt8j8COeP
VHzPRyZwxxvH+Uqd9eV9X4SRcwgbVPZ536SRLl3wCvEX1rkMd4J3Dv83ok9XA8inL3wRQCZTDEJt
/kUapZlXiqvanG2mapy7GdhwpGcT8ZZ2m+lY5pJu1o0Gn3JtAZaoqtSV8zj7Uptc0AKoJaKV0uU+
ADFVH3Rgm1gXOyoYG9LCcTm+d0D0P5iujvzNUnFgndhB5Sbo4prekCzaR6YQ9vgq0a6QP3J1qaVo
lzF7X94q/cw5qF3G+c+rvUgErESVg1hFX54+Tv7HMoGLYwKAtvVCoju4K17935m/mfrTNA2LIX8k
czZHfMNtocWc88HotvK4T8MXHk5NPDBmFPK9v5Wa/QgSPtWQ9NgxyUFCeGFY+zBan9t4OWIYYHAA
o1Xv32lAwBBctZOSPj//Go0qryE/BZckvCTYXSJSABUhjXdZfq9UOIG4SBjQuXyUleNw3u8C9TUI
Hw3x3WR2kW6lniIm29T1Ro/dsHrtsl+1ES9kZCV8C8OvjZT98oOdAHDL8joKwFJ1u7/W2OZNndRr
V4olwg1gwArE4TL8WVWRBpFopCfjfFSyQ9FsnLE59vFLZK0lp/zRbRUP+fIoWZnKLyu/r8ZFQpdx
eJmD/O2m1NVw/Gk9xsVoNZ7QZqN8QVV75vDAxpXteIVivmDnhZswCsS1eBmaK0va9E55778I6+ZN
DFw4KVl/Ixhr11IMPOwVHQNI+buxeadaE9KobXoCj9fPc0nTtAHizVhMwda7zi3Gn3L6nvW7HBEy
v38dmrsucCuCXUsn+F4bdoL+UHOidXQYsURAV9bKWvSjHRXCLlKXoSOa2UJuf6M+FWbblHA+cNmt
6/AA/T2wsz3RlHRT9XS4X8BNcHi0nFLaDN3S1G/TgP7q7n07bZ8e+SIBTSJxVEaTR7bUn8GugWjf
MnosjCcrPSTlq9y8i81Tp++AITfJsVKOmXSKCzYvWpudGlHsQNsRN0l9qNtfSngfDSjTjHcZ+1uo
VrXwIpPS5uXIuBmAfvkrhps74odHX1b7paMY0h4t9bdY/DZQKByKt1o8BP1Gkp1wO3OLxRNkZ7Ve
1crOKJ8TvIi1gHtIfhAwTdOWemdbf8L0RzIdGF+eGW9i9xIob6aCVA3gVWRYPrLcww5GY9Z5Pk79
D2N6CqXn0fCs6piGT9K4D4lm9XuufOgmnEJ9XUsnpcB8dTim9aZVFqKyTEeqW2aEUbo25FUBobnw
YC3q4Z10RHOpBCcNbgPlXk+c8ApxFHmLyUT29O+768pMTgEDxuRaM2B0fMtd2mCQxDKpUiq3pHwU
hR3of8WF6tb/ScZd096X1vNZcqnSI1RVCvDrKxSwUDXvXJ00zX9umoM5/NJpgN4cD3xvwn9Z2+VB
Tsc2beK8TLnlJLdTbR30wGPZL+kv+IjEJvsqfhTToxzcNcsO4DdF71ZXUZ2ET21X0b2B1Wml2Vq7
/vdLM74f6rmJiaUYuuImQPqL63cYJXhjqdieLHOPkkJn/kyRNZYZi/equnit+hfTO29bb/jZIxG1
EJ8GNNPs0rjTsUvPztAwXgcnahckCtHjeZU4DDnoU4nvoFcVzFloWdBMx2pjpQHPbQ5I5WjBox8+
65EXdXfdioZBii0HXJPid1B/kKOFyrMibax6F/cvLZsuNZYNWsPIULuW8qIhPN+PuwoHmHLVzpB9
hj/Pbf96bre5qKIYssUu599v6Qr79G+rd3biBXL2jSUUGZg1VIHenho6kBlDk815/NGYXto/IaBF
KGRgMdBOo2+igKR6xIy1xiQt9Oi3BPuk/BO2q3jm1AQbM97/e3FXxvRfF3eRs4GRn8SqVNrTSAM4
kXeS+gdt5nJpdmuj3uqiSxkiYjpjgCCpFyQKgz0qy8qLzbc0evj3Yv5Ok75GzK+LudhPTHvzdii1
9jSFO710aesxrM9QgpyWWc0IB7tswlQCWd9tuxWQZmumWW00CZbjRrJ1fBBmxXHscXrhwLrxdFkl
txmeV2CEX9d5UTxmZ+2sFBUv7Vwfy/T3OVsyw5SFHS3bI5qdnMxl0N6H3RKxO/X83KtH8ASQQARn
6Jyx8lBpurHJlCsxYp4n/Pcmu6i92iYZz5ibssmc+bTLC3VCy2AzDC90ObXS+evIwYY/iJk9zCTJ
LWq97eCit0mzcqITaWNNiM4d5Sn2mRIJAwvuPDhJLDiS3QlVt1vgw+tHQ5n9mBlI6DhYfq3QQnNS
CkWy2lOXvQn1Km12yYhXmwdlpJHuqnJl/OTKjFzLrq3NgE4qhH9wsVFol8IGxUJEAqVjhwdv6IbQ
3W+81O+OJtgtiv9ZnnaRQQlns8/V1mhPwB2i2XC9fZ9cZEvRc8/WqMuqdlCucEkzaVgsp+HnVB9R
RJIQlKiWKPEVmjuyHfUXONqN0yf7c7H894m5fnw/rfCi4dj7ca7XKrFl6rclc62YLhtSgUG9H3CB
WTIgiOptPtxJhNXerQA16ehr1TDgqv7G27rCGf/6ti6qC1EviiFSzPYkyfJCrqn9UWp6VuCGnO9V
+siQmzN6FNJT4G/VakmlMwEBa5zg8DHY0KQqgrTiqNUDtOAj90g/OdB7S8MrJ32B3MnUP6Bd8+8X
eAXx8nXRytcdGJh9KksCn7he9jTD4VkbzG0fmAjAckamNOWOPa/gag5Lvzv5wVEHB+MFxe5sPfwf
AJrzYkxRxWfBAH1zEf/OZhYPYiC0XPQj3sbSY0H5ioBO8ZY4/npkQFEbO8m6t55mHf+4fozPd2e4
HKZ6mLjfb1zvVybtX5dzEeYghAaCNfo4U6wDaZZB5mtwSTABALMtR7jY9+M9SkNy4+mji/BevZZl
O9gQJ+Du4SVXSjc5/tdjL5FCshiuMUW7+GBiNYhNrvCOxOxeJG+EzKDXbmvaeg+RMVMWqKMHThp5
gvQ0MNA2D/jUndGcLY8aIkNOoRLlVreaTTeXdZHs9+H5nLVS0J0E0YnrY0O0UPz3wVGXUIlKBNu8
sV2b7coID9Q+J7XcIycXY67OjJSRyIwMcG5s7Tl4frtNP72pOXv7BAZtDL0YjfHcnQj/TfE4sa8X
9Tu88SnwpupBUm2rczEZsqBoLDBDG0yXL+oOWHf3syzAX25O3myHaN+diWHwUm8Bzq7Hr09rvEg/
/FRvc3XktQ0fVrUCp4WjtMVsfuYidIvxlxo6OpcpQ3JnXMf05OOfN97S1RzWlA0JNr/x3V3OSNsh
6bWw4+LslyWj6wQ6zuD8nYDPGuZ4ICJ2h9q0cuejo4ufxlLUl9hUGejRULbgxVJ293nxcmNd81n/
9vU+resimg5owMaVHHcn6YA8Tz4uJekZbJBf78xxgWSEWJNa2P7odUguAETGOo2gSgVsngawe274
SvvPl6jVnDSZ21K34KZX9PkID59WeHESBUER5LFJuhNtF+cVRFb7PCnPKbKTRKcPfVxHmFLrq/YZ
crzOnHNPeos9ZAG7xLA1Of9bEILEijw/8ow79VC9Nw+thv8GXSHnjGdU5xpvyj1ilTcimzK/vH+9
3MvTWk1FbNa83Aw+KM39QOP1ApC1M85r+RBiMw2CZ41EySl5sWgdI85ZroPgkMezKnv2nFZ7sdn4
rY0aITM85V6MVopsy637722g3toGF4c4zqUYPZ6oOymL4FEKlkrihkjlAbQafnQzxHvowPougUXi
++1PnincdWTrstPTeUIdcqUaUH+7wuYpCm2LDFBdvaonYCYHWGNjgOcnAiILNHr7k/7TxwUZdS9r
dy6KJYz2irwvXga/89W/H+sKQezr3rk491FG32SM2TvRDtJJWH5MnQU1cZO/x/ViOAUf5ROglBCk
deyeR7e1kLF2zYrmGdJ2i9byetUWH8G8BQUE7mV64/RdYUfN68OkhXtYkr5xSdrRTwx0XokKypEy
dL73SrvTPLk+0I7QtzN9sYHfeJMKND/495353z98WevHQjmaVpB2jOJA2hXrlAYZl2w6d9KbFQZC
YNi6eAEk41Ys/h+22n9++iKXlNMqCPqUn46Kxzz77U9rczrMY6+eQib+GRfQBfUVvp+045jyTyj3
PkWvxvnZhGJobQyEENJgXz9PDrewJtnSQM+oeD8P+8gxw62u7eLAacMjnd4c6+bmQRpQftnk0qKl
K0666ozqWun29bBLxacbG+47nOTLB/2rGPHpMpR7uRV0jYeDGUFOJXnacFKq9VlfxEd5KcfbXnLZ
8tGT33phvMPzM2D/OZZzE5d7a29dkiPVWBPqNGBvgVZRElo66jPWEYiIAUxLkoX+Wm0KT4oW/34D
169aILcAgmnCfuNkpmorGH5fdadyXHcuknfqwIlbKSOuIbUnLOV0l+c7bM+g5Xf4rv0svAAi3PLG
MuZd9G2Df1rGRehtLGEwwrrsTjqO3HgfDdv+Xn/V7PxwW1NXufVjF9EzaszcIpR1IO3PK4gc5bII
HVVcKRCyArA+iKkrDGkWDFDVB3NDW/wQHBgdUbtI2ChQd7TlKpTu/OlkxWsxdMaYQS+QqRsv5Wqq
9umlXITDPiibSdCb7mSapwk/HXFYozInOUzC1VWRvDKOrF+t9gh6heRs30RLhKvi/1sTAW1mS4XA
o6nqRQRIBcuIm3iat8jC9xRH+dkiniN5OR4EyHsRizB5xoKotQ3OED0q+a2gMsl/5BaaNy/CUwZU
uz2inpGSaeeFo3RrvG5Hn9b84vbnvV6ff1rvRY6kMH7rrLGnLquOsYAYkidJOwXbycGlza574WoC
5Y3tr3Qysk2VrRgMwkHW5KXUuQNfOV3n2KJCpI7p2qZO5qU33+n3mRuB59MaL7KkXg3TJJG67hQC
iJK7J0jfOHXbLKO2IR11Fd3ubdv/hJdOTxMHc/G5ZUfWVMe2wIAER0b0wTCXhb8lkWou+zdaNAzO
HElxe+lDlyMELd+7xrUC4NYZ4uRh8/vf+/N/OEf/2RgXhzZJzr7s6wMPobkyXrxQ9FB80+GAPM+m
pCpm73L12xf3/QTtqH8HMEPuREL1o2l/n6O7BpjW3JiOfWMR53tNcVPxVE+/+pX2+O+lXi3EaLLi
MQPr0vrmrjZNSpjQyacLcVA+QlBYjlEcInrABDbEtD08m2vJ1YyFylhBsVOnCVa6cUQgXe88GrQ3
Mp0ravco9ILrn20er7AwOrM8K+VUzg0G32sRZVEzvAg2WXWIrW0g3wnWKlY3PWTo5+4ELg1ZokLf
iOG2fstDXDteTLaHv4IYacUPlU8quhi0RV0vI3hnvYMTCokgzR3/Ta+3FS0SDIwqypQ+fVXO4wJB
Ikl1QGt2/brN1xnDPYxX7Bsv/VqWCtcEErEmYWCuX8TZQC6iRpSkDgJzOi2LjpaNfZY8dV9HNjiU
tXAwWoBe/wXx2cegEH7nphfqq+IPabXiCfHa+KOubr38qx2Mz+u6iKttlxSlMhHQqrMj40gSb6Zq
pU57FBZpktmlJ9ij6EaBq5QeIE0hI612tQr7MO//cXZey41r1xb9IlQhh1cEZlKiqNDSC0otdSPn
zK+/A+17bYnNOrzlsh/s8nERQth77bXmHLOJCPNusRze7NVemzVBQfrP3Zrv5pdapNSV8XyO5f40
gdhsd5re2ANjALF+9kOcVz/lKrd7WbT9xkWS6RNLGBuLgQOfrK2QMRjlzgAIY3dsDeopnja3OgdX
VA28s18u8KLxo0eTUEyBMj/OMwt97qETn6Y7ozj28kEVlyENjVG2M+XISBlz99o3n9txR4hVyAg/
bR5S60B+Ve7zv20qt6pd6zi+Z25xJ8uebz3W3V0MwdjJbjWUr0DMvl/5vNF+ubWqrjZNWolzmRcd
cnUn61sydPJ6RYIKEl8wD+h8qe1M2R77Ta94yH0Uwx74qHBkRUuo8dOr/KjSUa5JmrLxZsM9VO/i
A6xqf5HFoIFn5qGc3unluqlWBWnL62Y3kxpuFeRXdJsz3JtWIL1AJud/Gq5f/ph0yEI9GdWeqA5C
GV5QuAzxi7lpkdV4/aq03PPIAFzeJNlCcUKKx2Pkhk83Pu1r+9fXi7hY+ttQq8RA5yJatyWxRY/W
xrTIzmvqACRLU3Uf5xwYjyNi4nmofC/8CmaUqZOEz1L2i2Y9viuwH9VOFF7L8uftQJGrh/mvV3ix
+LRjFESqwtsKRthj67dI3PoIUdkWNqrCFOt4dir9JU17pkHtgXnC9MZ3pdTbNt+onIHd8oGNl0tF
MF18QjCg1pNtIdnWbG7Lf76fV2emX6/2YkkaQlPJz5U+d7yiB4uvOHelbmP4tooaGuymRgUuzobl
SaMp99SxauUcTo5+cV+OW4KT83ZVYIuulEe/vBf0T6V+THKOKcQgetG4alGnkowmbZEXGvI6t7YW
SI34DYLzSLdUXGPFUSUyRvfksJbP0b30bNF+1z0lcsoD8ht2l/iZNZBcp6B35H7TwSaMCEAqf1SM
eaOlinYclWa4jpFTxPDSV6K/FIolyK/ba+VcHl0eF77erou1soutLjMErT8NR5SRKRvfQsTiFb/k
7aZHj8egC7oQk0BHrVZVt87CBzxfgEpnbEYle7ee39Upx9cLulgbo3Pu92PH2xavy0faAli9ymkr
masoBXBxp2enFvJR5YBpjckh9poDUzc32g8foB7OqavXqwGe6pJ/KHgeq4VuAlw96Xw+NyUoV8dr
8HCxFKqibhrKxc0LuroUitFi+/to3SY7CWia4bzMQjlRX4SwtWltSLz5KFXRZ2ABA4pWmnhi1+oi
+cjTpWotbj/UP3OMvx7ql+u6uIej2cnWOeS6NJuoQbP87ElcAcy4npN6wVRpNt6CLr8Thbug+38c
HK6ehb/emIttQiKQXc/mG5NPcz7kwK41eTntChMoTEoazYz9+90L92O8Vpzx0IB1pDN260h+rdnz
5TLUy/miXrdZbM73QX0gyM+r6zuyKxeF/zAHdAztShtX1HblW+DenG1ea4F+/e2Ls94YBEnaTsy0
gmeVDlyAkHlJ7VY9czBZltPOpyMIyfQ4B/CWD4O4q8q19Ct5vZ00o16/DSrSYWZfjL4uFvA8Joeg
zIR50y4EzxJp8LFYDacBrbtirjL4v6wu1TYweRYgesZje4a8fv7Ux0ff9M6tk+v7JFyTpeRzZpo9
aOhv/ek+UH5Z8jGsGJLFXnam/pTXM532aJ1jJ64eilOj3+n53i+xsR1KPfj/yPCudZ5QvHEckWWF
I8DFAXBK/FJKpGA4JajtoGAwW7Egwth1gyoQsshK+NVOd2X9oLaIjSXYIEm5rtSbsxbtWjPk64Vc
7OR1GWuTMHIh0P5l17L2ev82Ss+VcBpxeSq7kETUdlWxRsXxaze+FgSmObPtTzzG008GyOa4kav3
YKJu7l/wUGcEu6VuEr4b2a8JkvSzhVasXjGZfFRoVAivXbWsMZGl+0HY6m3oBMpTCOPBh/9p6YdW
2Q6r/pbc5ooTVqFsmv+F3vBvf3CUdzEJVPyZiuIp1j5oHzpueed0v0e0pWcHzU1PlGt5rzKelzep
QvjgChoUMFRHWgW/TCiv0F8fB7KoAOghnSM8Lj2WKgVQuw0z0sEOJUxbLHXDYyVt6/6zV9ZCw7Sq
k9zZTxMSu3WKFdUVNS+xfpY6vLVUt/36KBTbWSz+lB9DrwH46IiwdWvst1W+nrS3Tr1Toc9K47KM
3X+uO671SjgUixb9PwOO9J9B+Ndi0pjO4xirICgV+g5Ltf48N3szWBjSQyq6WBAz/b7FiKgeEvzJ
+m6MVxmN94BFAUenV+ouZO4+PRTiQ6c8CZChCvghB/VmnPH8Gl5sDjoWAoZx5GCqf4HJArmwur7v
RDaHjtAHSMrnlTq72Gbxp+acf4HQu3F+NW/95kVRFppRUwfzb/p73o0cLYJsK5GtIXLUbeFH7OMJ
tNnXDcZaTvhIDIWywQV//uCb7guahcvivYKVPveSYGKr503KqHc1PHVPxR596w6hL8wYDARRp9mh
f5p+xFhSFa8lvbV8kS2aUfmqJ/sIA93GDzwpP0jMdp5xZnmmh/leeJRfyEzUgBX3a1ldwoQreuRR
627OSXW7ZtsaO7St2dk1iHN47Rrw0rbxSlxHkdvT9kxCxdMtzvK1jfzbs7ooMLpg7ER94L6BWHQj
gobF1ZwGCSxzthZmwRKfBJqxXwxqgFvd+tSv9XrAAEBSQYRIWO/lAcnqRQxeWszPL1LeWXtciMt8
fWZVrfbZUy7aamn3TG6sTbDuPRZWdwDFhJL4U5xufV9XDKvKt4uZ37EvH1jepsqoKqmIeKOOAPg5
aBwBG8Z8/BTQoQuWSJHsQsPmYffd/jzYFBQxUSf8N1IPPSl1Mk6iUIZA3D8p0q4yD5DeGzwDwezw
CXfVy/gqCK6ZEqfqlQSKV2upWieMDsh21bZMLXm5zLcpdERiFto9KZgD9FOqO3ZUbKfLWdXSbLAq
dDh4Fd3jHztbSPXfq3gt0NoOlGKGIFc+jnQSJ5yamajhbK1oJ46eUm/MbKW0ThWv6A+DOTf4u8An
6Y9auNUxqGLBrZHo8qDvztX+bN2VTKSl6UVHp9wrO/ZxX/BUAreRcx0VOuktRqC3bNpI04egrEM0
kDvhl3hXTjY8EmJoteI3/2EYFzRm+uEjIq4RNGC6r4QHCYoZjV1eddFBSBxWP30aNoOj3w+cQ4FF
RnDdHHy6+iO/SasvZKZPZLPpNqVtBEftmXFV/xCCYzGW2nO8jeuDT69DwcFrQ0FhmcY3cn7nNFgb
W5/ktmYVZYs+pzFkB6Qk1PKj5d9LzW6UNjF31N83+GLrNXIFWlspHg6Tetulj6vCQFANelx2hbj4
vMYxy0YhadtaIhmZFWZVYS/MOUa4ZW3Yo+7qIKgnr9qZ4OwVEauqPVEGj3fpeQ/hnp3XIByUkQVA
Z3qqC0Gxp+SRVJ6guPVWXynNsKpjZ8DQgCzp0tNwTopWDc6MP8LpgIZ+dHXHeJl0d2z3aPQ0DNSO
TnuRz9+J3+Ua44pPOU0aD0Hqv1J8gyv1RYhvalv0K10JOImqJkPwlghLviiqmkyo/KRWzif5rasB
w/350jKH91JajLue1NAZOI2qVjd3SrQYVAIv7jEi47dOcz6G0G7ZxDB5srnLJHxFJW2/U9gdRmVl
PWTxNpDwwLshjIbSiWubJ1GiMpIQetAUStdSu2j0OU4dD54Vb6tsn8P1oyrwH4Z8rcD8qHgNbIJP
yn1QeQqhnq+FVwZu0xzy1MGRl3SNjabSVDdjcAuF+Odgd7GHmgA2ITrqIqJ262JdbpNyGJu0m1iX
4c7y/c6Jkpr0MPYHLfSIDNLpNj4ZBv5kaZ2Id4PCjNav3/iwipoX3YE4mq58O4mWYV26skJmS7vu
+4fWGbbKpwx0RXnrOLHGrjH1N3Zjaa73/7p6CHL4CGVZ4y/4vpL2qlSXRTlBvEbBwvdSLOd03Gw4
KuJytk/TvCMvehIAJo63jCpXqElI2b/8+MVMqdDliMNpz4+Th+UFsGjPb2X5NjGxWUcrpVJc0gS6
+wRdeb7Sg42uOUy2UVAoONfF/LFcJghKJu0pZEQ+rOmL1Mv/Zl5oyioddVjcpHddfpbB6OdaHUnT
qQR48MHO0RL4va7vmclngDtiz/z8AJYY7hVMHetooQ1k2P1zQfkHDPrXUzJUtIqyMveKL87QQZKN
Y9DGZ44TDDZqh55gMgJYjheCpzfyIUGyD5MjZN7iqgtTdIXnOUwpo+sEbFl/4j8A3XJg5KQnsVrk
CatES+ieqqxuNbSv7s1MYCBxStw3+iHf36g4FPWxSqPzKYjXBvZEhsGv+lMPUmxOUQSiwZQNZxFi
JS5VSZewB7wbt+vKMRDbk0kNTvAVs6CLT9KMpKpsq2A6RWgOLHknS5sAoTPTMoBltPa9vFhPZF8F
m1F8PXPa8oUPy3zEXDM+IJ7FT+lkOhEvu/LN0slKcICZdEe86Pmto8K1JjoQKjBUc1jD316tsxCK
VS8JIz5eQDn1Am8+xKelsZC2woHzHE3nF6G7r61Xs3s1OFHEFovgMTGfi1q1xeKpcsWFhqSR2OYI
kLrvagEnx5eWnUtm09eIAwzV++h5+G3u/ScA8DFyuhjr/c3B1JUzL6goxRBNcw57uPxQwrOiCNbA
UjIW5A0P2C9LY58tLbggdopsbfKMnoKVhC3rz+F70qjEl7fCa65YwRRTF9V5qCIzDb58+IHfjFIl
j9NJMvc6wb4TQenUEpt5jFuWOLxvtSmvzQ6+/eJFiy0wy0CZNJYx3jNqv7DC0g4s022OqnZgFzS8
xm12gEr7iry60rmlZb66iH/9ky+WB6HRc5OJ8XSqvPRRfRfixfQErwzsSO0pm4CxibZqn8JbfpYr
J7mvf7d50VKreNyBMv/dwhY7KqEvrraT0G+LJO4wimg5eN9aXa6dgr795sV+xTw061OF3VZdQhcz
bKp8B97w8gNAisPjjZnQqQhLE9pSN1qI10Z13377YrtqGh6yzxt+0nzOQKJn+OuRBE2WkzlNFS6L
C9vJYS2OXRCXk/Eyd6MJeCSVCy0Zfj8YbZNLyK0LYX7umVtr/cnEPXP7I5hrsssN48sbYV7UbP1Z
/d+ixCT3ASt0ztLn+evhfg4CjSd07DefzLVK4utPXpzJQrGdCnTZ08lCzg8JN0KRfX6c4zXVx9RO
NI9tKbmJg7u63ehszoRkIbQi7Ob7dnMejEKVhGY6YXL0lEWylVb662Teo5WZI4WmA+F9tq+tYs9H
sbtpf938/K/V7V+v4OIPHwPNEqKWK+gXyoLNOfEELzQXIflvbq5t5z5jT2h3k/7I1Buf4J9O0l/P
+ctff7HZZhokPKVu58+BUPXkM4SjQJ+D5PK1nO4YrP1OPUgQ7PwtFkv/uRYebj34q52Br3//RUOn
08tQ10X+fpBRagZNharEUVHmE6/iEKHMywe5cFwN9y2rQp270w+INMby9jt4bWCEkPQ/L8PFxt92
qUKwGbeDw3wisUJkKYURAzQCCGE7DVRHrpg9z+uVieZK6w+IVCxoNBIqq73PgCJlGjkvW8lzgB3u
9rz/+hPDxckeaVGjiBdrdVKJpa4WBW+LsIBWIDsBfYfk3i+eLfVZdWqkW24NzomhLjvFMq93fX9H
rk7kQw6+OZm4VimZYIPnLVMxseN+/3pC1vBcjvWcPNw0mzFcdE4qgH2P3SF05hJER17qO/JaW2qV
I7br5LP9b2DpIEMMakYgrYrJ/Pj7VWglyROCrs5oCcoE84eQLobi3o/X2qJZRkuFHhMWRLYxF2Cq
GL8ByeqRkNEFAnl3q465VkB8u5qL79kqA5khgjbfExVRzzbYQAnbSU63zkn5uRWY/KcsuviEv/3c
xSMYh0bVhpCfq380UApkcmTJR6fvYUeGMzwQFxZ/6skqJgCu2M5m3Y+ysIP3MvS655gwkpUEV6lk
7cnsX1DsgLn/pFEw52Wtaa/kuk22KoOY335nwyBQcDg9yP4SWgoqIPw8qgfqgXRwZBjUv33hYssQ
74S9cISoBjnGdOKjWG0AbTQ/I3NhRFuSalNh/c8l+zWdzre7cLGIoBtq86jhLsC7YIBAHB6qkc6J
M6d8NOF5qxgA5wGOsizlpTVwern3rAqwQmqbi2mF4R+aePv6z1elXVnav13V5XoSKaOVK7yYyW/G
lpK6q5Qjo5sC+cL5Dio4UXseqlYFeE3iarBICY1htZOBVtl4L7rGS4LljK4DWF9ilLXHF+MhIcVe
sXtb20uHWFuMem+L1l2TLwifitMNaOwRohql2/RjcIVq9oTKaNHM42C+Dt19kx798bPiceajbbnC
DZfen0HoX+8jjaiZsWJAlr+osAhSaKTe50lgDuo80eMAoQ7eVHiNxvDqsdMXUrdtqsXoP42odjLh
uVO2ZHqQlN7+GksIrCVES6qxc+pVylOZLOnYkFCL51mlI1y6uUxXcNpAwHStcS+ZKJ7W8XhT/XH9
O4ZIRMcaQpx2qbA1DXr8Qm2CncL1vm7ekl8trT4Hx+2MfBHWhuL+8+tybdQ9p1T++xcvCsQ8bqMo
NcnNxDUP9uLnzED3jFV8ipbyh34X3DNtb4yn8IAgYHML1mteOX99+/WLVdSMczXMVX594CVcKmgf
WMIhCYLi9fH500zjegYvOYwuczgOj+HvIt3qiTuC8/hVPejv7UkI0HO4YvGQmse69FokhUzqY7Lo
F5nmNpigBLsDp9St4pQ+JcBycpFxRh1iQr9SJyCfdKkjq+fMUQM66e06XcUsQZnHlDiv7XI7LeIV
vmPIX/nCtDytvjsLSy3f1WSWxNshecy6e0u7t4rdWV4IySFpXuK3PP0Qkzv6f7fCxs2rXzhNTRyg
UIUQVX7feqIm6JvKZwMk7ILysXsAArKLDvWjn67O+q8edJe+LTECUcZMcDkXkK1olTEtl3KHVqMl
zJRECJKbEIvMMv1U34vjBNqqeKDVePa3fuwpPiKaQzUCct1qkieCyM6dXnQK/r/SuzG5GMOrD1H7
UOt1/AC7R3TzzKZQAjHa9E4ucmYEl31UV4EbLhkxVdoaZat1dpArx6ObM+ku7kaGLiWa2qkh2bvf
TwTaCesgJIbZgVpxuy92pd7HGPqfO3fxsgdtMuZ9x+s2gc4WE5R6dp4CX1SW4arFYKKC+ywWmnpz
g76mkCa+h3GzSsLK39kqQR82eR7yzAYH/71V0+hFJGhrslv8DhobsHkHT3MGAZ1RfOt7P74v++eQ
Epm+k/U0NOu2XgShV4pv3ae46swFZBgNYj28XvtWefzHJHu5nn652ktjeygNdeqPrKcpRjJ5OUuo
JOnniEbag5zu96s6+yFPG/hM5EDhGltKe6hUsnBkRwjldwYucr4DVVdbrt9hOyeudB2TpyotPtJ6
dujDvCMARUz2bfqz7feDuVDsuNko/mpAeU8fqOsXZ/kw5M9a8ZQauxT0c+K/3joHyfNm+NcfKhO/
xpckKdYfLNGXoZzq95rqR3I+k9U5AYae+N69Ryv6LwVij+7OHzaY95EoxxTjfr1K+qUVOVL1Z+wq
T+vcfHby/AGiyc0GyVyy/dOlXVQXYdn2splwaaidXP236hTnZcC5QFv6P/JgQTrly63aQbq2sshf
bsdF7aAagzClA7/ZL6wPOhUETZ3drqci8DQk43O7giLfjZDeLMRyeWMruvUwLnpS7OKBFfv8urpn
+5sRu0scN4nTSrMKuxVfqxl2G29pHDqmsmyz9xsXcOuWX5xzxPCcN2I9X8AyQfIJCIlZ9VNCg1rb
1PhXZwzXLW3BtfMfYQf/fgX1i45UIxIMOobUa3P/cTDdjnCD8R4ygmCsw2mLmvdMxYIjZFmiQFfW
UfXmw0RKzJUZPykEqT9F3Q+9OsITpqVqobdxYmEFAanpfrWGJ2Y3yl5lXiQvX0xFpGul0CgHRnBx
lwRL7vrGEOe7JHwY8aKr7sPIYw1TFmO0qBlyOZnmWCT7cYpX7pL4eUyxAeIOdGFDiW70Q1wlJRaG
O7W77wU85ULJAWKVdkQoLG8dF69BY6wvl3u5lmUTj1Q1z/PRyF9G8f4u2UYertcg8QZ5kVqvRMZb
2HddWVjaKZNgOdmZLaTXBC26o3xKa/LuVYIdiCLtf4k39SxXRpVEgFmEYorqXMBelECTJvtGbQGy
DhGKOGdc/wH7NNzlZchXSM3qyMYq+JyP+AmRYORVx9tbB7rrN+nLRVycH5UaX6nC688zbXTOBpv8
M1/UoEF6rOxe+JzFh77ygnEl8JqhUZsHzqG4TkikYcw7S2l/dpz8GifPHoCCR2XCDMda/Rff59db
dXHsNIK2TWKZWzV/Kt1DHYJ+SfaWk062/sHcbxVu8Hj9849ea358ez4X67CZwVuTzlN+kpcmylgn
rTdhs6Q1GSWHM4fLfDXliwyrdX0U3eZE0wxSt0GdKCDcuLs1Kri6YzGvIMSJkYXB4vC9+MsrrZAz
c8jRF/eugm+JfIAR4ABEWoLGJE8jQ5ZuHiBju/qhIqQLyWYYicPKf4HAOZNicnZH/snkUL38N3fK
FNEympJIwO7F4zFVYcojiUsL14jIqAZ5Z1+rTUh+uLqGXU+S7tTCKbdHcw7pegoGipj7OtyU+1u7
57UxrYVa9N/XcvHUcPUIYzFxLfoTBJkekGAzvBrNS8DOXu6AGXXr8BkCk9Qt1NkyLuLmCWi6kfbD
yeFETWIV70a/10svTxAn3erYXOlAqqyhsGdnhQLPc94Mv1Qe4zmp1SFtZ/rinLBOeR6ezMxa1xMe
v/GYwVCJlybwVukVk/3sL2+WU+lK8uSZKV74+FkCCUzYU+/982M0/j6TcWV4gHVQd1ewuFka5EnS
cOsaLySLYC0uER0xxD1KzTpW8PzD219I1YalPwvXZASnd9HRAA8vODQBy/5Q/SIXxp6s56RzFSPj
RPG4MMOQBYO/tByhxT+I0afSOG3lke/eksUCyTpcGHv6RfAyOskRf2q9Z9FVlCH3Qy3EpsGQSiEl
4eBHpKnTBMVSsw9gAPaHIv+RGW/n2fmU2UpC6PSp6zhENC9pf8e7dePIfGUDnG+QZYiSQXoD+rLv
j04Rz0M6+CxDMRN/ouLUfl8DcUlsC3HZzxBhVDIgEKeGITiua12cY0h8rEO3gAUMKxXTLtz+VUJh
oa4nBZwm5k0dYLg2HsvkQ78dcXKlyOCSDZ7on6VDvuzghmwwZzFhEYvX03MOY31YG+02pgwfVn65
G4Z1wawFl8iCZDoMT+Edj8e/n4ee7JFeTktkK5o0l5eZ+HAm6lFZ9eFmkH8G7k0n+p/7973AwI5A
zhiGSN4/Rb9Y4qIeOUGjwzMUp3VqLqffxgfKARK+zE3mVYiz4Vasxe5OrzgnCM9DkrCZY11ID5Kx
j3Cz5ER6ApCFVtbBOv4cOR1vm7doQxIRmwV1rPQ+wcBaxOUhbxaKf0ixIJfCCZylyoE9o2egR+/n
6jOIH/LxPSw8mCNn3QmN+0F8iKyFJKyC/A/Id1g0+b6kqcX5BKRba4sPcsEcjcyJt8FwfFi+4hbd
laTe3wz1udK74UZxpwzqG8QLl081aPQk0pohQ7Ew8UctOF7q0lqpXgccQpzNBizMjO5kW1afO+PB
rF6VcZ8ui1s11hUf5XwhmiVaIt6Xv8QLfi4PluUrECjjjb60gH9qDHb9Hk3zc2Xt0tYJNh/NR14e
6vNKSDYmn+m6ddp020qIG8/bYvoV3LSdXjnOcFmGTtACjnX2y4sXiU6hoZSSmZ2q+KUytma7qMGZ
zD60doMaFDW6cJcz/PJJ2Fjd9p9fiRhQReLp4D7PdbJ4Wdplfqw1QTDXK8mCkiX3CCkp0exZC6t0
B8Api7QAXyrggxReoDu0+pFFH0lFskIQjKhRVVwTe2exCI8+ICgP4kfgclSNVI6hS5JyS3w7xcYn
BOxW8uqVHfT7xV+UhKHkT7qcs2QQ4OGOa4ZSw2tk7RQUcVVw6kuv6o++sAKena0rlFbH9J0+0UqL
nqVgVfT3HWDBMSCXcCGbi3hYi/LTrZX46iaKxGhuqyAyki+LoSZMTKGbIxGK39Jiyl2j2hCMjrON
w7OrSwjR7irls8bUlnsy7PsMbQ1S1VDgAHLSLGT8A0lAzi3al/r3EYl79+W6LvpM6dQI0dSTaTFP
/GWGEqehshdRuO4SFJ+2VbjGg/qIynP6rNpXRV4j2xSZYsHpbTfTj4BIFbQI6D6Ee+1ePKSSa0TE
tHqm5ViKG5WeAf52XOKcMAAk3QxWvFLzcv3zpA9pzJxPf/HhRHzpde0Xcx9gyrY946wGKHfDMfRe
TA6mKzxxqco7AfIsLtYmjzh7zpyjWzfyikzl+4Vc3EhRLuUxkuoct/7AFYiq3YsQ0sdqeUbuGr8M
riV41clAteUbB9hqt89nfzcFvl/CxW6fVIVo5Vk1Hzr8pTprDeWZaVDwQbvgujuAIZJDVq9+ow67
Uul//+GLD3DoAr3wex6CHm+EdgnGGj+Ily4gFEAUnR30jR0jvTpaP0fZKxyL4qdbRI5qrEmODKFk
YyIp9nFFmWbf7Jz9PYX9fnUXxb5uiUo9GeXcngLLBi3GUSPGfi6cHCN65B2fqeGBwnhpA7fRJRmx
Du/DeKnfyoq8+o6AGVMs8qA0gEwXD6jI1cK0jJwD2pF2dyGudGURaCBK7fMLozhPXsQoWBhT08yx
1sPnbcz/FUGHOpPO/n0JF4/KtLpumGRyBlgrCzukSag4TcNw0ulIVJLemg/xI+Rp8YSQluxUjNCr
YXtrG75CDvp+GRfPpC6EnlxZ7gSwSi+ER5rZf5QEDsYYGu/bOa7upqJqvr2X1drXv/3ipKVkXS3Q
OZg72+TRvVqmXS0R8LujF+VO+Xb76HRFOvb9z7w4OlkwTcPA5xdrBJrlPUYci6ExRwS7pyrlj60x
I69v24CuFqZf/9SLBmUyTBQ6OT8MmprZas6x0hGJWZMeGnnbFFgGvfkU0Hp974Q/SOeQ459t6eEy
CV/waa/lbNHSJemc5kmtbNki5Q2BtAHfimnT0iStgxTz7l6YP20XBpZYzrF6uUwggJtqS3Xdb2YA
myfLrhnvCLgqn+dIDwZndrxriYyRxaXgLwju0/1dcN77w53kE2i6wgFUF4uR+lcbVnLj0Ju4tRdf
LbZMNmFOs7OMVrrYM6bKKqVujLk5Bgz+nXmmHWQXb4FnedkOaBSH/kbD32CTboUj+0ab5uqW+/Xn
L3YKS0DC21X8vEHAyUTrWGpcn7mu6rBGsmYXzKROpIyfkze/fYAVrfVL1vF4IZmsmXP8GTGWi1jB
kXgs51yzvnJSTh3j1jf3MzL8vCIBV7RWCtpMb4xphu389hAnXnSLUnFlKsoL/uVWXqxo/Vj6mdyF
fMcb41TvDH4vQg8GWA4uPpJ358znpRCb7oqYymQ7MnEPvXFo4nVhqcdr7h8Ef68XW0HYlMEBmJBf
OMMTzx+aYjccY+sx5ulwquAtVO6VivG+/zApL7K0kH1pn5vEBjkJ88yZ50ox73Shpys7ITulwml2
wGD9DZz2vAmiwOk5fKjc5UL+WWXH8G2AMWB0d8mdxMmy3Tbigyn9NAUwopy/tHuyAkedca89vGTN
VlXv8pxZoraEH9r9vNVnkW6+GBdrcyGKcj400Xz0zeTldH4LJLQjO7iwYb0v2p0v3FftTpWOkpBC
9eD7leguyrmHlUVfEvW31Js3IX7MK2+qFt2vqH+tMHiAwHP9fHkW9qW16pZZsBacwfytLCVxJaSf
VXAY8ZwZqw5FAp/xVii80Thq/vy9xz8UZfabYolbS7BvMsfsHtpmtWgVhGiygPzF4hS1nHz2koc8
WfcoNzKvfj/zQqcb4lYZY48/DWqvDzPYN8aWpy0+C/j/GlcpX88uy8t8zDEQd9LRZnqYZ5sKHCk5
nNboDsaHEOwH/Wkw1la06rFQFq6WHC2UEITMCDaLVsT/awMGPD7/TLtFQv3BbTHXkG+sCs9eBjdo
3k7k+FHkc1Fh5hpMIhPl/axVdi3+UEbsUfhoIouji255lr86j5te/NHZ/q0S4C/zKvgTYqyxrbLu
4Au9lIT5YR2nkFrFk2GsyZA7g+MkyeM3jjfsZi1x0OQ0PXLe4tDvJALBZVuIrTJdtApAJ2lu2Wfy
CjXRbOfEhtsjnsvjwOXlXWyRfa4mimpyeepSzJeQUCXfHnNbxEE9Iw91k41iKZKj/Rj/1u+qdboq
7uonUpkAJEvVUyH9TILdoD5Fd8Oq2Uqv8VM/kiF0s36Yr+PrVv7nOjU0/QbiR3ovF+tOPLVTqI6T
OGMPIsiHylKr92iDFoITiNt5NqJJeyl3Q4so35ta5b/0VDRrRZ1oeRS5s2vrj2vpS0tUjEkNy1TZ
PEkgfXfgOl5MD69hA7mGRlvD9LNuDzoj79JD9mWw2j0jFdMX0Yf6cyI5cXvLv/qXjexfV0RbA7Eh
GXGX5IHAyoMpinrzpNzlO+nOyIkYrw7Dc05y1meprSk5gnGOMcNOxqme4cg0AhtYo6gts8d6uK9r
kHNoWZy6cboKX96LES3OGoQkDylRTtolqXEaTkebOOqsmaes6SHcatDxWjK1fxfBroIMZ49P8Zv+
4rMevHWsM/SoTiR4DMTnnjrR1tST1a9hfkqCPXF1Poa080OPMfiWdvfyMPTnhtBR4d/alRZ/UNJx
n6rEOuU/psmxpkOEFoHXApf6XXCcsFse0q1VYj92E2TMLAw/Kt+WMyD3BJKiOrGibX8LXWncuqqL
72voS78a+9BC1pGuEzpeYDrWKcvoXTUgOlhSk6tEsqQUqARMJfLSD8mGjX4HNFXO4PCcnPAvcnY7
0MTYZ6kk3RJDLnNAsq3HpwqS2iIlys8uiZpqWWQdU3PPghOCMN9oWzKjnXQrHccH8hxaY1bRDZUL
JyciPrlbFihnzqhCfUYK95P/LhavcvjQJqsWdarbnapyBl8lTnFKTiyVN46RfwYJ3z/qfzXB/u+R
XVTLjV4nUyEH1qkTdpFyNGgsmCt0JyOr4SesS1lalutkq9OWJjABLx/MXE/4JQuLGAPIqjLR4Jdb
DTaNrfr7sHIAQzD88++JtZUGlzJJE7zkNVt0LUl5tvAp7MgM00pbPzQ/gxPJoVtI08I6e+mYZDrE
GZ6pPselckP4+NfpZ5YDixrNCjw0UOb+iFq+LB+Jn0hm2YsAQDxiZbDX0xZa1qvprtnFK7hdJL49
/POoBNzA5Yp58ZuXxUU5yIoQGeTrLI1T0qDtLMhcZDqzQ/EJHWn0LHLHrEPKgj6ezPFNP0IOFzO3
iRzhI3mHDwAHLyKwatw2jJ5Rt9bdkoziDhMa/xQ9bwuS/ZIPDBBUmM/iOBGq3+/xThtsEZljYpek
4sbr8HwI2l1fu5zGIzLmLZDf9tkkNOk32WuAXMnAMsrHPL/D/50lq6x/kupV3y2VYdsAMpCtk3K+
P5tLLeCs0djh/5B2HsuNY13WfSJEwJsp4ehFUZRJTRAyKXgPwj19L2RPsqiK0h/9T/qrquwqgiBw
7z3n7L22uUGzWxHQBOnKu5anrtkoGeLb8hSm6yndSsHWyOxS3kIaNVb5F8xpNGeDfB/gzxaic9Qh
HPxqXpJNghBNLk8l5wbTLqbn63wHBVxPNhLBU7q+m0M/OgnWop0Nw5f4uteVC1QUEIWOBtGl2VTt
Wgr9ITpAe0liJ4gO47TLhZxV9d6Ag9pj48aEXdv6V6TaVeirhgMIe+TbA+sx0a0dNWsD0kgKNlnr
m5zZ8XpffzcP2Ug7xdPaw1B77Vv2efWZ1JRbuFvajqQzchiFlU9xEFYHpfvsRTbEFXwQP7+LHlMa
h2tEamsUpeHV/99xuGJguW62JI8AVMw45gpOKtxL2aa21kZ/TlB3BOa7JW+r6NA0HxKefOAqhb+o
N0qvf8wHr+NN3LZ3Q2/38gFESGj5Ojd6E62tp5ppWwpLTnSk+okDjNxioF+oXTW63rfkyXicXtrN
eKDC6n3zhRkHKamu2q+1c/tLwSe+7+8RteI97ecVlsE48LWWGbbfi9wZL4Y39gENxZ2c2tGOSxrx
NV7NLorMmigVJv3wBCI33kD5+hWqq+DCwYr5cpB7GeWEteqfknXJ5WdrgZogItYaGz+qd/JaBieb
+RbzRHF+Eb36M72gZ9PuDX98sohQjWwTkEpFZAqJGk5rrYQDU0Ti1840k3wiQbxyg8hMDF20QCRZ
jdtgnRhQVWicxpf5aX6TwWtoZJp4wEBYvmQJmoIteuIeyOtbBMKp37UvzVd8KcR1ljHF5wd2K7aC
64r37hrgV1il/PIxEa5q8tiWK+V1QCB69bPhsQAKp3k5r/e0Vu7Vjwaye+gb5BHkrs4xgFBCmhBv
81t4mljoPkIgIU/0fITwPjtOglc95Zf2lJ5yand5z61if8j1dbqpnqyD9JpuJq7+lzk+qzWVVH0v
Z8xBHe3Ajyw0BHJzefILbAHpi4hPnjgrebbmTcK7Jlt3QP6s6W7ffxnpcznuBCAb+8np7udHgyrN
173EhQOyWAGi3z8tgtatgOV23b3pOqmyoM81P/SF4eBTlu55Z7sGqohvjKwezYbTuNnul847uvz4
LQaUDKF2jqDUoqyJ+F/qMsA7bE6tJdo6XFDJ79LXhFGk1r7g8E6uPrs6fZ7qs95K6y69l+MdbzmO
IX29PBfiB7RTNFAVNfsTdnWv3ZhQ+2U/e8t4/ZGKZFt18jD+rTrNa7DKRG70xlNJrHj3Vbzh3e+f
6vy1gq0RMZEqkcjPLqElVwFswzvFL+mqV9T9X/rH0K/KyEnLu4DAd3ND71smDc8zvnjiGdVgWtar
bcks9fO/Nxv5WxXBXiNxMmeQpEo68zb2or/2N8UsFTNr+uzSefWTtcALV9EH3YxkZTrhIfpSl0cx
+SLUBPEy0wOCJ56n9GD8pBL8ho1bfnDJVDRyekwLrspNp6fXhDCIxGt20dOvxmPxV1+zfbMPtumu
esBFkNrjWZRWs2FTXKYsSfldupndzLU2PauGbwz+/MPN+Vbl/7kmFB+AXgBikv3yz5szhYbUJQbX
xPEFcrtOPt+u1lbqobDu8D2UJQy1cVW2H5W+SfAwEHIePxTCL5hg2F8V5dUCt5CjYAgPCwmm6J0e
RkWdVWyB92l70Cy3svZDttfQRGJxAHfd+0Pj4tm0fuXC7qe+hXnbVr39Qje/dpUXcQ6SKbsM4na0
7ub+WRI9YYd8WDy1AzS+SLctWXAURXOq2DWH2AmH97T+HZa8NkBdIp5Xy7jPWft1J0ObcOyt5yZ4
LoiSF6HWCa3stN09ALTEejBXAanTpS2uHtg6puwgDNvCOsvvDM7y8DzJ+z9dVaeHGmASa+BqSyQN
mbXXTwH/jraT2y3rpeCDQJF3KmV/skrcjKZb9Ti+FYCfHVzESDvoDGVLa81qntrmHtSUi8Gi4KV/
+++35Zvp9n/vnwEfAlP9kir6zwdC0TJDawaJ+2ePyZ4GAJKkK4SNXax4CYFh+hKfXfZ+yuFh0SJz
Zv3vK/imubi9gpuzoaRZsXa15uwyFcfBpc+TWT4kKJVpTDN7Js7DuIvtXN5yaKtyu1xmKMBxTNRj
uDDzpYdxLGcc6Wg2KEmQ2DzzY3XigemOBoFU/n9wxH4TAt5e9M17hCXUqMJG/HPbuIZtWvphdAlp
iGpejFaCn1awHpkKK8perm1qP5X76SQx2UA17Ur5IoZ+pXtK+ykS25j1hDpgbW5/J+muNn64xd9r
G1Yi1iHT0FBRybRM//kjt8JYpWmBAQPSaFAcVU4L+K/U3818tIx1I55M/WUiS2YfSZUrgeBhRNQ4
czcALfbNrbKfarKD7WYt5LCxnfhyRbngG4cBwM4XwJpgm9VEGduWdWSzjUF4oB4pifCe2GTNij7X
mrdorI7VbNdsEoU/Yu7K2frRSm+LM6Cbx588M3/cwf8o6LB3GarO/xXVf8uUloRZUxQpPuuHYlMe
F7opWZAED9kSwYuh81OQj/5tKVo+UANPCEzEMr91QeJEjaqoM+JztrFeYtHtL9e3/AnHG+d/aT4i
GIVOLcirUlqjXTWkj248tcE+ZiGaBeHOUptVWGxnhiaE0UQ47Vlrk4W0k9IY3sjSWgm8EkTVY/ja
PFc7+UG9M+84PI5U5mrka3Sgxww6IOwFOqLZcBbDUxp8TPOuil80KEJGc1Jnzv/8K8Bm5VOMd01v
nUq6G4/Nj8j2b9Nx8+Z+3CzNkR70ylxxP5Q78x5LEKgrFZ8fB5Iv1Y2RUemFB0W3AcJFLuAT6ZOu
ufs5wPnbxOX2Om4q+2EuKlGLuA4Z2y+PIarGHs90s+nvsJ4We0ip4sFcgf5PvZ/mLd/X1+UmLKcQ
kIELDudmfSVPco6kJEpAZK2tbptCCLoiPXILy8txQ3oySUhE4q1SgGBXt6/eSWsCcvDfa+y32e+f
W/DXVdwsAKOWz2nYxcm5rzciMEpX48MdRG1ILKQjSK1JJa+XkSAoMaqmlEG98hNm7ts88vYibtbM
8JqVjaBzK+ChcdjFtKY//Wk20w5k/IVve8VptAMxZv80dUNLxBL3bTUw6FCapv4v0qu0svK5arP4
zGknTh86Gh7ptp5xqrzlgNVHc1530uxEsmDPen5IJLIX9A0jQqhPyeQFybMubfGIyQUTYvwDTcTo
Z99WldeWnxqaYqBwNY8xqWcCMT9bkvSidg0EqpW3ROrldcLKSwIaTa48OJbXszAT5/ChFaJrUlW9
XPGK5eImysxVEZ/NsXL04NksOTEEnQd+ouEaVE9lN4Tz01A3B1QKirTqQpJQ7eYjQQA4b7ryTqRR
UF9i6TD39aqEgjYFaN74a039bZq5PVoc4qVT2L/L42MW+VCsutgpRRu9/4RJB209syrms4QoFNpd
9Tzea+VpELZSiyR4RSJ8Lq1inU9zEKDOpVeBjk19YXCtbENZQEk877RqpyjbCN9YDCcsnB965VcP
hS46mOJpoDioL1lwvGrnmZ5P9pCUn0QMbuZDexEmKNv7vIaVuiK1zrzEj6AenOKo+DQLe0jH94l4
qN7UdE8ZKlRPQbBVuR0hU6mk3Ik62FH6JNVnyj+4Zp4q72OoyIUf0UsovjjsBfza/FG3TY7a12jh
G0FGNuZLjwBgszw+X401/2Fiql4M7QXRFsVTdE/PyhRX1baOfIUJCF08N44dnNREXY5oPn2BeHj6
NNHwlptoKlFyPFJfBh/EfVOfI1WjGF1wbgy2Hc52U+bh8mgmQrhWMQ0k6lNcv8SWdyxS6BACl+4h
tku8lUbmjF/VsX8lrZ2sJ4F2KCWe4AbmtFLyr1b7yDdh8ljK+wBjcY1i9bHKfaYon91OyGk1xzaM
ctFbtEfxQ2ObHibEY3BHKwGEr2VzhEICOm4nj3xg3amJoOyx99r8Pb3MF/1uzBxV3/yJpamDg3Lf
aIsKK/kypoOgvNAxSImT/aItYRyqp5T+wKVpVvGGYDSmhaWb7oF1pxRidzHwJZljgZa5wdq4L1Fc
hi5jsRwHTOmogl/0n6aA7fT5Wj6OpYOpMj0MpUdjpqdJrNQ+U+i+plG9bVDZZgcFRF2W3UsMacfA
Sekop8NayQ5LkkqNtNNARxIpj4PWeyIzP2jNNqLVIHXzVwkN9oPsGiUxtKRq24C+suOwV54yWKKW
Xf5iLRpdsJ/M84ClSY9NvU8bt4k2+uAtQGmUc3QOsY5bR9iFpuSYL5APVdWe6ru8WgmxHam7sd63
HQnaK5W2auDUylvP+G/gezUPgvkkFmvJcCN1lT4oNcDa1ZK5/Cx8DkyVlc20NJW6X1MwslhedDh7
DfnjQYGjyWaPIB90upLmtus7J5te6BgPHCHj43/vHd/P58sOZkrMMgwir76pQ6M4spRrw8qZV08J
0yxhVL1Fit+wXdXbEK222uObBd92Mmie0PQ/VS5v5ehyN6p1ySqq8K76A91myPuMZpV7S72IwT1J
ZdnBovfv/X9e8rIZ/NUCKId4TmM1j8+NE9WXatMNfho+F7o7FD6k2djJBAfD2HjJhEPD80rLGCK2
TQM/sQPJCVAp/0FR5CxcIOdjVwFyrcACsi6UlNR8/329/749Wya+JuZ636HCfdMAGlaT5AyWVCV7
0MU8UFWg8I9p4nesyIj0N0PmEcZgYxDuMFzagfyDYe2bkvXP/vzXVdzctWmcR0PVuIqeKLMQcUz+
Xs5ul3mC6WPDnVLmeH5r2DSU9cobSxzIa9OJ8g2+Io73mnYZtM+o2Iq1K4gvrXVvFhuROPYfJCz/
erdMLGA6pHNUl8bNeS6PJy1UwdCdWbAVO5burMjpxGPlWcKOWxcyn6ZPbNAs0/ZJs68gXWQ/pTRr
y+H19jzx90XcaJzMJFChKaRs1Zarc6p1yvpUstblzyJVYENLl3LUPE7pmnfCKU4qWb8YjkwInzxh
1/E4XA9ZH67kcq8O9zmcUlV9iGhuEjfZ1Vt8+y2aoNwWHpfFMz53gttebfaZTHjO6uPUXtjJ0rvS
up9gnpp6TvhaQgGJQ0J+K7kRcDSzQ/Tj915Oiv/1vW9cjU2v6lqU82pVL/R0ZYese4YYlImDelGx
N1ubVlpz4gjpHcPAGh1Z9vL8fejurMnB9syjrLmKPVDcjxDandI49DCVSzsUnLzbzAj+yl+K9QyS
AOBGfCq0g1ZtKN2uzkzMgl0c2Zot9AEXa9w0f7j+bY+Ff0Jos1Z/zJFczqTfvi62ZwPbs6yLtwrf
Wc2MQtZ51mDlMEZAVDI4Jc6jJSrDnUHOVUeFc1i6En+kLf5r3YIHn+pVNOEy/ykt/lrFwr7QJzPm
Vit3fD3jo99IGPkUNsrTkmtw3WhP3Wty/9P79b23wYL/9+fePNrzZEqdYfCdeYK/dPzMxa5T3WQ/
e7NDYs4z8IMQQ0+9+l286yjvP/VfqhNpns4chaL+BAR4IWUbLuj2n7roGOT+7Rf5667cPIBREAlB
kXJX8q8rCb5Mng+FZqtbsi9/R4EzZ4ceF37v9cGvPD1hXR3xrsnVnnAdNIhFdtdrm3o81NfX1GBY
E6+1XUbGkvIObVwxtyPfCwrdepRt5R1M41k5mHTex2eaFpznGn1F16bgNTZ2ZU45vpqXqv2OmZFq
LVWUsZ3fBNnXcofDDmMP5jhov3t9GZ0MNLCwwIskQ9KuAodUu2b7kN5dyfgudI5GjwqzLY4uU7me
zMYxe9JRwTrrpVc3fnYYB5txC3l36kMpEAbIiH04cDAdfzUvcmSnT9Jd+g4ZIoCYA2bq9FPcrLJ0
rL+9DUuMEi4p8lxv9UPCVUzM5FrF7BDRCbrQOlSdXGLzFHG8gukVn4doXQSxS8AaFimsgiB6vaHx
C/Cax7HcEwaUNY+8sAB9sGsIJ9NVlR/2h+99d55fS+QaObWA/bil9g5VKi+yjPg82Ix0+9wbUQ1M
YumKzN6irdA8yKeh35XNeh6cyNhJ/Ep2DD+MCWB4ivSjFD5olBw4M+3ssdz992b/x2xxexP/vryb
1yvvpySD6Li8XiNQ91CEZEbgEi22PH8erXctuMuaTX59u4p+tyh3W2eut4iL1Ffye/tpb4zkCh8k
Rst2Vu3yaRcSWo+GEa9x2RwC/bfQPiUQ+YLkHNZQYkNaDfNHrx21xJ1+ai0o3/UEloyqbMGMqZq0
9Dl4aP5apqykUvprZKbnGiBoDX9jE8pbkFazsEU/wqpZDbv+ylpuj7OXaBqY7mPEEDZ4141pHVqB
9xoZkm2Kw1EclVXOZFWp11f6tmrIP56vdiRFTqIvGUEDpjscFUDP+4DDLwuRlbwL4rFpL1ZylrK9
6HYX+QthS78fL9az0pGTaMe++Sl+KvfzFzVeetG+ZFr+gBtbr9Ww3q+HX2pzpxlHud8l18ei1Z2W
nLMYDUFsbCYalhQvA+QAdjWsWjiLqAZdY1qx3FXn7j7nLIxdLFbu6paadoUewOzO8wd/maOoFbH5
rwpmvh9Ibgss4Tg9E4LRmfatpAfjCgRqpb8O8D6CQ2X6zYcKUYpzqOUIDFjMPYdRvrucA5heaf0m
n/YCOQ6aI1ok7jG5P1aY35kPMOYX73TZYT/6MwTFKwNZYLRrZra0a9+0eEtuS4sHmsw+sPqyI1uP
ceRHjS23jqVsO5zbvDTzs87cjjhs5t+A9Cl5lAOIa76Wa+Uf9eCjjBz7M39cGn5deHHsX+fd1fhM
1HuNKR9DjXot8u/3+4yTDz0ADfU16PO1gbuowEaMPLNB7hRoX5UI5YZqq+39ht4A2PforBBpPpcf
c/c4sNMMMe3QycGCjOky+GRMM0qPfXw3Jf54PRWSHc8vurHXkAySo1p6qW7XLKX1CiE4ORzhVUNF
3t7jKBvSlfROHA8LfACk8BHgOvKyfDhoz0rioTNUiArsD4Cfu4qx/Cmt7Hk4GtdmVZgHSSOzfj0p
zMzvBvMkIAR5k1tPQMNC3OUDFyqzCQoHKjZiSvpq1+BlEI8tcAzzjAI9aX5LwnGWXg16fdMmjt9F
KG7a3gpM1FKzg969le2ZaZGyi6tFe26oDo9JPZ/VQPFEoFYEkBNqIKwqkf/4ndj91szaTglfJeum
sKeKlJYvJX9T0Y2JyUv4PvUfUcXuPaF/s3XDs66b8KdKy7gdalv4t+Bna4aEnGjJkPjnyz8FXWaG
s5Cem5f6i6FCgwa7Y5XZBvlWnR/F0lcBqnELBa9j7sVbwFiANAdhlYVnZpyWjLvRvm7Tyq0+jIda
3gof4hvhLUSvj5voJZNtTLfkryccgZrrAMsOhwxwxXoGODxH6zh9L0fytb7UYA0jmx6RCX4EXvf9
5CHsWE8P2X2W+r1uC8MmkN9zEy0N1v7Uz4EtxQZGHJjJO6k/BJKbkQ7ehOzYeJLNaLKV7i6MOUDw
dNjh83/vA8ptBXF76256spYUZnIix9lZedA+WiRzar3kR13v495pCqD2K5SQMxdpR16FAYIIsW3l
0kuqndIut5HzkW5MonhOtbbvuicttDX6CHfX5/I9/2nP+nbqYsPSLIbY8DdViRC0m0Vey6QoEjVx
Pkv9rhM8o/Mzej7qJ6lfxP4MnMtRcVHad4h5XJqJMkp5nYR1u/4dby0Dv57TBfb02bhMfJY+lGM4
yERhXwIUSNZvs73oPPZaug0pnepDublifKUIWlt36ZOxh2l9T1ous6q1STDrG2qYyS4zbyIN5FUh
EqA94QMVpve53E6C5gTI7jUW5OArq597np0hcYX2CPespNGiKBvT0bovQ3pr8UEC7lFXDFq6Z74f
SUzxklkwGisRNMX7omLczL5a3fOJQ+iUVwBd3oxibcapz7zPln+JGytzo3f5YWy86QTQPpa8mUZb
sRKSBzS4KFQQaah9hbbjt9F9WjXiz4A0ku3V2q6ieBMwLrwXvroMx6It9ujCAMMAFiG8xE87kgc2
BVVlHLlz7mY8l8VWUg9VchHG/SzsZHnXpXdJvU1Tv5x80FMG9WAYbY3KRQfcsiBgjCkxd50qfZuV
iKiSDyHAy52/YE3NCEAtSSVgJE1fsgidXn7sRDq5H/TZpPgy9SznB0lCZPxbiDwqsSk9drGnLyPz
7VyDWV2IGirjHdasqFolIsyz+GpL+UqQ3LTy9PJcd69XdRWGD/rAb0GbbgEn8inxAP2zt2czduLX
CgUSRMSRHxdvjE0fFK5cF67gHlz7XwwS5UuN+C33kOgnR/Oh9USv9AqAPuWZHucqoJfYZodQNz2j
WoXvdeMpD8ZFDeySy9JYJ4pNlGIyX9rYbGN6b/PayNEOYenslOpdK64yylKBdiQ1hNv0NHm9hC0F
iZd6CGl569uRJZg8CAB8FfHSGwH3FjsPYnW0SjChPZ7Q1NaRSCA86BxVXqPlNdP7CA6YfphVJyw2
GclU/WaheSWr3nBNzD4jURBr2n4g3brBNmliyI9muY5xO80virDmkwzCSukkhv3XAFVOEFbl3fXU
MQ6P3E4+WCatypVOj9p0y9QW83spdXVaOcSHq46OdQV4+SC5fFI3vWjXg6DvC4R7oJS7XcCieIyf
TVwd0SOTqhDrj9h4V04Vrg7fQP3IAH0xyuyx93NISfPfVkvDUtp38ieaC2E81fK6E5/CYJclLmrL
a/55pQiR8jdFIO1CeOm7lsnCEakBD4W2si5y2aB9cfvqkV6meZbY7IoXEx5+siuvX23/JNIKGRKq
bvVQLn4EWgQLlq8OeLMdU3z8kVT6reJmldNFmXQ5DdKILn5T7FwHc2pNdT5PSOm7jXx1GnGR6SBk
2Ubug+kqkEFZuf57J5BuS9o/H6uIugh5AjDnraA/K4S4Lls+lt7yUsf6EKB8CfcIMuEfEXvf2me3
n3ZTf1jmZGAW5tMUkr1HILDZnuAJH8eNu0SDxfbEg+wW7pKY9cMX/b7lcX8XPRR0Il2GkfzP00Iq
6ZmZ1/N8BvZx9WcJqPrktqSm2kQe55vBYza1BB4M889dw9vG1fK1JRXrqWqYkAVvOzmpolAYdpyn
lpwNw+QUstXyDVo6TuvMc4KWmaeu+lfth+Yuouqbqvn2k2/6quoQCqgFqpl6FLsd+OWa0QASFnMz
nhUyc+oVxB9N3RR0//r8QIPloF4m5GonMvSy+aO8IqOzIUoWFCVAEdsTq+uFjMm7aFwxqEAmRPuB
9RK8LKt848ZbmcpBO0Ck08PPMmFAcLL6T5F/bwaBcTf9ukLbTS6hemTv4xJ6a9nuws2yuAJlhvQ6
gSHrHP0SUvm8FG+CaQ8eDR2a9cmRbDugYPz1VWGYtp0rX9T3c3ca04NGjw9vs+Em4JSKU6DACXUX
tOEsue1gR890LgjyOogneDdQ0IyzeGKmZ90rX8J9QmA4Bz+W8V8l6BTNblgO7enAkN6ZvxpiwNB4
Phbv3AwlsWdjlT4Kmh8zjSMPQ1iF/gx9zub3TMBnuANI54H9GaVF7FufFiNMW10IeQwl3Ji6kBHL
F0rs0i0OdWfPj2yXp/BLP7MH1GuCMLEMfkxb+ZC+W8oqU1H1AxV4aJ+lYq9evcSCjbu5poya7utx
z+7Auid4abnN+nVh7NP0/tqdivhYjV7MSqrDpHOq6YVhbdpfV+AJhOsaNqAouvBPBIrdytZfORLh
TmQ/KbUl2Yyti0QXUKJOmN4X5BtGpSf7C9fvOu6l6yFlSS33YTM6AqerJjl2Lc7/nwb3ym0T9PYB
vjnkp2YhxfLMq4Ncjk737Cjm6iIJNpQjFRWBbYW++RuXVuR9bGISw4VtDlVVO+q/+kVtg2Q7fKEF
gyI9sGtiK4YDiSbspKpo/x8WmL9f8pszdasLhd73XOnC6x83wjsHesiISE0IELinp3PGksfuzPmg
+Gno9NNdWv78rz6I1vdqWLK6If+J0d7a0+/oJdhGmBa3Ci+PuMph0KrLw2ocAw9htlsdh8sEULNe
tXf1KT5Zr+Wy9C6s1yWLjIlz7F3F9x/3m5+WwmWZ/utKc0UrGsviSgcbGA6DiXDCANLb+io/4ciy
rU1Z/9CU+yb+uH2GboY2QjdLcmouv8zH7BWXeL3AIUwnfyE9403wM5xy7Q9Vyzcl8J/PpG+OzJVk
Q0u5eW5HyxqlKE/nM5QrGbd1fVzGKvcgvWsVuJo304k5qndxCMMQTXJ/bF7laV8Qp6TdhQ/1+oeH
c/m4vxt/t5dz83AKglQEWZUtDyfztcSWVqHbxkfWboqJp4oYrmv68t+f+c3xefuZNw9lWculjMBs
Pov3tMDBfqzGwRM5CB6HNxiKiuZ2vW29A8H4lTybD6bqThLV58msHQXROcGtH4vAN8CMK6yj+OmH
y/u3J1E1kCSS5wT953aUN1hTXtR6sjyJEUTH0Wk+21dK4Z43loxSYh0/O8tRH3gyL6GtuNiOI+ZJ
8BOvWM/Wxkba/PcV/etZjIGLgUBa1kxiXv/5bnRyMA3YZGe6s5pnkD5n4889LgqABuXGrvj478/7
xj5afqC/P+/mXZxbrZavOZ+3IHAIUcqQhQU0LLVTo7+pM9PD8dN8zDaqjVmy9Xl04Wm7QYLQGKEu
e31E5C5zMd2riQYrvdl4Tj2L4/GbQGOZllW3Gq4//GzfJkS3F33zMjewosQo4aL76Th7ohvmTOjA
06mHabjHxGQ68Vuz0fY11zvdoXuMeL3kxMOhakfr6wMnPOxn4h4p6A/rjPxvh62/7+fN6VYUGVBO
NZempZ7u88Rn7hKtNmFTXwLKUps2sA3drIBWLrnD4E3/t/X172u4aZYUtZUHZcY1LFBFadyplKzH
cV1cf/f4bDTyQd+JOfwJTgpY9l8WGEzJmiXj7mZAfnO87mRNu5Yxn9u9LOVL61tnoIHafLbaXW9d
UgIapxYjxED84r4Szy0T4zxa136R3onpE2MSR52YgG0rlSJ53ufZrh3XqnEKBtJSANgpAj2PoaO7
c9BEx6y8IH3K28cUK19nbsVwI4eboPKqZquWNvMJy0txM8x7dbqvZKJIe0cakLHRxbzgLwviL1Hk
aKi7ev6hTuUqjtfh0lttvaheW3BeleuuqjbGvJ+l8wySjOZrqNPg88bPavCZOPF3GZ7Kem9pGwPp
WpdfpOlrppztSpV+iXFuWwtgBfhF1DExLXfyKQ9d4KOmrXqbrvZAJjPyFa+xNjKs9cLVJm+ofhMD
kWnkP4zEyJ6T3udvOrriOdIxTyLRGEX+Rsbyd0cUTqS7QJBJQiPPg35deTALpNIBeaj8mXShfyGL
uwL7We4G1qFsNkHtZF89Wp0V/QcfmRQt4ya2SyhAQM2Id0WhhsgLeTT/ECmw7IefSbH8M8SHJlHt
9PPzU9zzhysjcIX77g1kyuPV+FByQvHEu3kEHwpylmZ0gPWR2sFBlDExYc/3qnwyCU/PVAADw1GY
7oXUVcuXofXrX+oz0Ilr7UrGCZZkqftj8nlNSXt4mpVdF39FdABEHFkPeNyUgR4Nbb2KTWKYZ38I
60OY3bEK5QCgqyT9aqN9yPQH0CCyvLscSelvuVszdI21tynxRPJYEwOyIDQYBG1tSuMofJZ0hkOc
+rGOq1geavEjFX6N9VvBICPcy42vpf5cvMetL+nPemsTzEyewLATKZhiY9sHTxEKenzVrZSCqfAV
4ayXjkx/WeX/Y0yecnVTPv801Ptm7lpWRAI1RDh6TB7x+/xz25CtNEvrrBfP6oF5RO4QFRLnuJ6X
rdY3+Mv8iDPeayKfHhuUkitADZQE4kaN8K/9Knj4MaMfcAf58FK20Wd+jGn8BlhT13LhkwiDsWBJ
zUnwrm56axUeyUUGkdCcrgdT3mlMMlzJwb/RXfqLti595Sg85Z2PujpXz1azz6oHRX0xro+58pmL
p6C+iLnX5OtedJlSIGdExEAn7YrNZNwyeMtepdHOo33xSu+P1iquVOHOJGhiwyiGTHHJ0T94DlvS
vKmUHsdHztV0FsWfRgzf5os3t9a6AX8TQ9mW1wo6CnGpaIahTYMdgV4Knge5wfi8wEKzEWiJezXu
/3t3/iaJ+t/Phn+IaFhHi3BzGqgn+SrPRsbqI6GWdsjqNVLEb4ukZ54+URaOOb8SAxhtuwBE5gAy
kaNhJLyKDF4NjSbifVGvRN2PicW6rmTNp2v43xf555B0e65cOGIS/h342Lc4iiqeg6qi8XImSDqi
6yp4OI/jrwI77pvyoYqbQj832FAGhxDs9E0EpxS6MZgI9am6ZIwu9/GzfLh+FRdxdvFcF6fh3I4r
8y20XkD9R7/UN0DbcLqsnMlUTVsXASpudqc94Iy1FxKHwBPfuRo8FrNfm+1L2+aE5+2nyAAVdEHz
F087SblIHPaP0uH6kK2bY3syd9mr+D43r7CWa3oOljP9WBGKy4b//e4oWF8wwSDFv9kUo66QmriM
pPOwpbEZvDJtNSTMxgRu7wz0iO3GwK2aihvp6iPUriXUYtOzFiOqKo+D/Ksbd5KxjkK/Dg+TtJ1y
P4rObFskeCc+odzP1x0D22qAprTAo0JikcFOfNCb3SV7Bg/EeVsZ4DctXpHfnWiPPeQvltzkQ9K3
RQosYdrLIU3whyB9T3HGMkK0Sld/sO4FWsnkQS0qU4f+eKRswnjXGA8hOdf9Lip83Vhnsg9nKEEN
+pETIzb5Eo9bsDGi+7g7kDucWh96uBsLhx6HSfuDYng3ahcR4Xe4azAgwXtYdW5wCTz5Trivjvyn
xHX9Qyn2jRCyvEgGYj1FJLrT+pZFbEpzF11bSTyTQzZsGYuPL+KX+jUTAtxSLO/HkAGwI0a0hM1N
jVaG1XbpqHcfxR4JQYD+yau3RX9E302TqP7o5gMOzpxWdOQME3Mgj8VIYfv+sgpkHvi9LZR4dBy8
6AnBHXOU6X84O6/dxqEsi34RAebwKoqkomXJ2S+EXXaRYs7p62exGjPjko3SYLqBBjqgRTPce+45
e6/9LDYb4VV7VTxizFfxs8oGS1PCHKnRNhWnUQKRUHeS81sezgea/ZQR5fu1E4Z8SQT8z60wkHSp
skg4wEXxHHem2OrVKHLCqO7l9NEAQg5UWKDR3Nntc77u19JD9lrQ8mu3QeV0D+frZ9GfDl6o2v7n
Ii7KZFMKgiITuQgah17CcW/hD/eha9gM1jwfXRKXsb3WeNDmP+3yWySNeoZPKNjQLvVDqeQnqZg1
/KrhicmywPWRvpwHtnVb9iZX/w3iiVERFlPEjV7SbtRHmRMfiPbCjeB8Ri58ruKufBDPtEf7HMW9
HX+2LxKKSzKTTU6QrqYvUO7QVkkP43u0QeBxQvURxSsDFlX/lLyFK+UhO29Uk/mezbcaiEsABGir
hpd/L8w/nkVw2tJr1pkosPhwO770WcazEaSCDAk6mP2KazGCjcmWLtP9hYsP7L0VMNgh0YikPaaF
hJhVpxrohLAeXjPKflNFza8dUL45LgsDIInXf19MwOih9YkkpvtgckTD6G23HYIWcCad5sW5C4ph
ArBKjI4Xt8+Rj/ZdYQZBx0QipKCBnQcjvD2Cgv33bfqpP44xR54TApGXg4P9+8oGRRXFMGC2XM0h
zi0GynAPy6PFk4ieFumMB/mC5B/myzMAvHNEBraM/JDd71HRGYELzoCV8U8ohWqbvasEx8ghNL5d
/ftSf3qiXy9Vu6hFKtW3cBWO8xABoFc4m/AbgK86WJgdQ3B6WmCybXALCeifhS5sdA6dzTp10epd
Zff/sJDMoeEz15p/fNvZ1FyZTC2HYKQcSDcotiJGmnhX+etZncqgNsjdmlRFF9PPVGLTWSq122qA
u64BsX64LdasAUGmquMVMC4rEN/0CUfreLfGo/arHGgzubW5TJhjw3BLN4GjM1RfgAeY9AX0iba6
V5wZ1XytDP+hy/j3hVy85KWRVlMtBuIJSTaohKRZjZpLlKS0kumm24q4n2QPr7YFd3559TZ8fyB/
//pFtRhz6te6Qph7OX3+O6z3Sr1W/AetOJBVGi2ZjqsAbTgH3skmC1y9Tqv7KPcyjAXQAa68qj9e
zDxtgzcu6fzz76+qLyK1krSzSGsNwg3nWSA50BBUm6lq4LBX0gq0WQNDb3rUxsXwNnd+hY8rVzH/
yt8rPrfky1VczL5KrU7Rp3MVs3w4Q/J0g4UbRGP7NnwkB07UNJ1DfcHplmUaz8CaCiB8vbbx/DDz
/PsyLjrB6RClU1BEHM+8c/Bcx+szhOjGsTi/2OFS/QDmYsXrluKW5rstPl27gB86Zn9fwMWLKQxp
azV6Mj8NoB+S25yTWSzZ51vGJ8muZhzoL/tbOdwgsLAnlZBUgOa17xFcG86NjsYB6Nxt6RIDQ7Wc
WT/z70f1Rxb7r0d18fYqatxGQpeJDGf9Y7TG6VNlNuq7AqgO4aXk/WGdqh8l+iMQNSaXKHTZ42PP
GM6fC7ofxi9OBtDFaW33ljPqN31C8O1byomnUR5GmC4pAUbTjlgYrd3G5m1QnkzyElLiULW7uD1E
2SL+JJQQkGIFKglT2AKB7tY/nPG7mbawOf+igzh63biphnXEMZCYr+RG58i6nyd64SKeHpVhDS+/
NjfY9UrZ6cjcEe5HinEaD6O2rs6bdELVvjpn91PileE2UzwruxODGyKioFQbOKtb/jeuRuG+Ceh3
XJ/By/Pj/te9vuj6pmKcJqUYz/c6glyx8oPnBCQEf+Z9KN2QuHfeIDtAo4nI1Z5+S+G+MZem+pj6
nkmul+9cq0p/OGXPL6hBhrKmoPO6FE2PZRBnUUmvMFqzVhSNk53ncOelwJjXtfTnSZ+j1FCXX3nt
/hyhv9+K//3hi0o0zboxlyKFZulerpAfeWP/1tG7xNODYxDo105dYxZExnzv54fojXdBdOclU7s3
Ve/akEaZF6R/Xc5FMdI36VhFZ306+TpdI8Z3ta3qWw7R3QwkOgZQt+io0ELGxLdQVr5CdkQpEyEs
spxwm+AlNbv4I/6wsBW2mwFqnMZpxsXYF7jT7b+/WfmHERePjY1XRnutSLJ+8dGOzcyqTFrmO9nj
oIPeJRSLAC/LaTKXGBmVP2JWlyElwatCcO0zDvwWGI11l2eSI6AnJ01LeKK/xBfNERUadop0rLDr
U/IiPA9Y+JAe8pm9MrcPshdRX+n+Rorv4HKBqlKOwa5YWZTXOCiJ8dBXmCWwPLTUIwvzbrYz3dM8
deQG6oEd3w2e9lvjAD7aOEQlHWbHBvtosQoPxgo6Sz8s002zwg9r5vf6IVwNe/Ep6VcpoKLmt3mH
pkxWHCR6YHNG1AXElJS/oESuRLdyUNgJb1G+rBUG6KgC0RWId52xQDc8nj0Do8EC2QDcHdSFm/6m
RleQPI23vYvQLl5GWy5WA3sBksVJnxFYZYguMbwQf4ZySyVR4kUkwSsk97xbG4gnGJpqwy5uDvzH
Sb4Kqfdu82g2QHbUXvv0QSEVALOnmL/BzkBhN5HuVDpavhJ7qhNEuVZKLPSmN52KBf4491I6J0px
e5FhcN8dUQO3dyltzV8E55SQwfA7rc1paUWeqqyQlwEPzgg5D7BcDCgLXbRJ5h/aZdq5dJ30yB5z
4M4ghiLHPKPF6D9kKD4waEe9WOM9Fc7gVH8pQNSGnRkessHr6VZP5mOh2QDoP9RpUdQH5OtXXtt5
efv2kZGhDMHU1IGGXmzHpKf7tQkZ4WSFC39vPBe34j4/otsec7ZB+vK+06VOdiqJUWI/ZtVeFmtp
h0d9kWBkZxBxrYmm/fjdf7mkiw3aEjRkOiqXJBGSIdw1+YumEMVEg2jCzYodXsC155zxaRfnhcnp
fHEubvVpXSm/zxkgc/TghE/h1I031knfwTnzswNAaL3xujrhKOCmGHoORFUi4FEWRn4jmg+dGrsp
761cweZYDMZyxpQHrj4xaeG45fonY31tzfh5pacRZukqhrZvIjelr0WwfhwbrFWyFuZiSEYxZC5r
AphuArs//B8QHPOq+f2B/+9vXpSBvHxRV5+t+ahC/QA5GgTj2tjW80ZXrepn0luGO6T/Ng4Vuqm3
4ZWx4J90yG8XAJSF85II/eoPLObLUTzu82IahZJQpkP3rP0yCHxjlIGZ64W05JaRMu8eHVyIR+w6
OpokL40XEWv26Clb8aHcs7ydAk94oMt5ZFy/MR5LpNnWMdsYm3JHbMsKUs6NtVZX7Rq2DS1pJ9r0
20pZmIRNik8tOesSbcZlWyzRJscHnWHcNZbSDwJGS5LJ21Lnkz4xVhcdB7GfomCMaLCo9AbnJJ1s
yZ+FpAppMjrX5Vm1GWnNESRz/+/KZ3311y+2ckPOFE0wKloMv6BomsADHtqHEF1h+Dj8luwIrdvz
eZldTRr7ZqmCPPzXn32xadfnsD3XCSOCGiXsTI3uEQtoBzNetuxNuPv8o9+8AsbroSCLc4SwNnu9
Iycuh9nm3EcK86ct3hE5minuf/zWpXCgBymbi3Z4bDTROev7wHj1sQlU+g0GjQ4ycTe8tNNHvxJP
/14hfzywfHmQ5ny6+/K+DrkvZtHArdT3AhJ39m8Uv6DNFv5SuVHnsnjFYu4v2B7Ku+Bqt+gPEery
e6HaIDCIG4vx/6Ku6Pw2tzKfO8rY8DfDT19zY5N53+yTyb1mBTtCQ9UffJZ8OzipPo1T8jTdZL9R
rr8wqSWGzt/WBw4xtV0htzY2EUtL/9mYu2sj/2/xXn+eviLraDZUmYz2i6fv93VdBeeW3jJDi9Fm
yGyumtvmrrRxJdotdC3kvCHEQ8St3C4dVsnM3f33E1N/Kulpxvz3VVyOqSYlbMyg5tOrnWKdfZje
4Forgu6030a3CJ8L/M+7Bk98uOmkkx6spcqjapp8O0NU+av9hQxIBgJJE8tBw223wB7KhZoy3GMh
EVGnG3sd3or/GAS7WPc0xuwP1z+lH1s5X/+Mi7YBjVtpCucHH66DG3VcaHTlGfZsgyMch6V+gAhJ
t5WMDld38bhi+tzDcNj9+2b+eD6iPU5SDdWBzlDr79dfz4J06H3GqWG11AnqtfUH5jL+pwqalUFn
+QBmsD7puMAW4ofvSsfq0XgkRtOBCHzN4fhDw57V5cvFXJQGRRsq4rnk/cqnVVev1ORpj2hukW7Q
vHzwbqs0HxcAWzrsChZASebmFt2mKwelH/ftr5dx8Un2vVnHg8JlyK8DtficsMQlzCdly7DZcuDp
Hk0iFK/0PH9QRP3951+cVRVBkjJp4neT3Sg4jGG8uVbQNEZHFZrpa43qH3t4X//Oiz2sTwK5TBSe
/ZAdemOpuCkBcBTwgxNKTG7Ke42hzRkx/r/fuau/e7F7lfFZLKuK3y3RJVRrRnfSkp8+MGWmn5DQ
twEd3N53D+XTlV/+qRxWsIPJxBrPTfqLxb5XCisc54kQZ05rIJzhhMG11zACdBHJLK4m3+M2DWzT
3Ej9Gvf01XDtn9p0X6/g4qsPYqYG2jTMdQNjUFndBNWtZPxSCxIH94a4m/SDZB1bBEQaNrR+f+bV
V09mvRHGtQxKi6RIBUjNYPuFk2qHqjtE4B2CIV2KlBmYWK8t+sZP7U3yLYlfnbmVlDx/rxCCzL5V
lDU6L3JhyxsMmf2DTB7sMVEc6yk++p1jQv2RUmuhvROc3VJzpaOrNNvCbW/w2dXHzr8XOCjpHlwA
bVefUmklLN5pCIK9lKWl8Coc6QTFkxuPd+kHIOg84PFQNXq1dDLVB6klDATV+62qrkWjosXtliQV
YKiS3UJ2R20P7qfidEcj50m/wckSvGdeg4+Gecq/X6EfzISWNJ+lmOzQg5f+LOtf6oVUNhvQLc10
CiICvKP7aZla2yZ0xLn8IdzKuJfUh4n/SnEZgzkjwl8mJeodOClbyaMF+Z40HTukFIK1oz5Eat6t
aotVDlVfubj2wqnzx3RZX6hoFuZYXywZlwt8YUrZuewH2k3E+cEX/qUxo3UG4n3R698Nz3RYzjfm
ERhpcGM843p2orvqPay3hFqoweeUHC0sUiB8OK569BKK322LOmpV70ZmQR1Wc6e/t0A54DnD6iW5
AhTKfmHdFp/WSyw5V3esn/4gbJHIRDSSRs0/GvovD6CLA18dR75h4uiT6lh1nogKskdXd9NGt8P5
xQxpU2qvjXVbZ0gi0UMSpmMrBtSIRFqUw0ec7gN19o5VmxhvpN3iAb62h8xfxeVt/3qVF2t5m8dG
EZlcperxcqBGiknWWSauGCFQA/m37acZE+YawUZCymdPypUy6cd239cruPhuFbmsszyaWN3dTtjA
wZRFNKq7ZNryomId6VZkf05LJhb6SlPdwFiV6y6jDaC0S4wbJYj386/AVf8/BffX67pY/cFFlNl0
5rr8BGcGajYXJP66vwk2XYU5h+MM4A/WYDpFn8RLGngJr2pV5h388ukYmGupuhVICsZF1VPnViHo
PdcQzIQt9TcGfzdtyLy4ERwskjaEwGAZJPfXJonaTxuQYeE848RoAKC6+GGxqKehTkmJjlMvS2zT
sEvTPsse+siW4i+4ydOFRIgRk+reTfFzCitFWeHK1IvF+NLTov3ARUS2tQTXJ+4dhQcInCSyxRfp
tf+FgkU/aK/4NXc9YH2YyLTsOyjK6jqhhQVr/d1aY9gEkGaadD8wkW608HfSO5gXE/taXM2fveHy
PpOBZBCFxF/L6PTvvUPOjSjzDXY7o6OleJKd/iF0KSULdS1365hMGk+dbvzAA2qFVsoVw8O/l+uf
rgCboW7StJUhbl02wLoGuaAylhLfoQDYkXLfxBy5oOnqzn1vnLez2GyNeJNk8c21zfOnUvKvn7+o
aBO/MEfJIo8vPM+DHaFd4HZiHVimXn+rpHgPkfUlm2vj859OtbBCYBmRxKwgl7woMyYlr1pMMhJn
JMJiEOkujWfZTlfStlsw3F80vxUNOGHl1Vczin7qEfz12/LfDz2XiyEyZylfDRMBjKS1kPqnarxB
2RUghqCylcFk2u0rAYXcdCg7gH0QbdDIA0qKyo+ef4Exd2kSmfCseLAGh02B9Y6y0JyLQ11BMYFd
l+XT9G0kHGLoau2VKlX+YQX/68+4+FTPQ9l2WR9JJx9C52+CYrpfHZAYloqlcJo969ZJfJlW6Wu3
wtO+Fl5xBwJxo4saLGPJptF79YAk/eAyQb7BF4XynDdau/ygNN0Q5CgapRNtUSAQorFMRWKCbNh6
ljaLo034R1g8yQGpWFJKt5seU5KCxHAdCR7zwgJxGnKNZGvwTjJ2VJvXIlYdq75rIQaNHwoQh7Bc
nmVEDu8dHuH2NmSeTUqfRCwkKhp/hVmwyJejvpsnD+LjqNzqsm2mhyj9PFfrzCDDeCm3oDJmHKdK
6Iq10VfpgWColWnDXI6Q8ykLeVO+ESnzOCg2ImkDNdTtBCHUWpSO0TqV5ErrfLRLqJrKjYVtKbox
ylfsNRmZgedxFyfHnhTKVZG+d/EvxdwR5yeCJ9P3ITEhCLvgvIH36LS7qNyJ+TPVVblTgnU7fkjx
1jIdIVg3w8rSnwY6+uBi6NYrXsKh6+wgacrCtTJ50E6TYWG8nJ+urEo/7D9wkUA7AfMxIOVefJ5y
WsqhcE5Ru7LoNhvy41FOYFKCHgPyDHDynbikQSvS0vz3L6s/VPOcfiicsGmhDrycPhpyqGhFq85y
tG4ZvkD9AL5lkx0MZ7Rh5wULVLr5sNA/wxdENuWMaPFxSSvNIirvDDjbiW2MznTel5Obx7skcHEp
FH8wE6VGdLp+9HVYpDsJkmi7kgsEGldqqz9tpotdxWALRVk1axy/VYAkK4jMWgi+149iAj23sgf/
3fIfIjKso2phuZws9L0Fi7xnpjwStMtUrJFsNdPcYNazReRr9vu2fg3DkBEjFlfOWoqrCLY4IVdz
ciTwZLwkzyFhMdkC9Ck2ZiKzw888Jj+YER9dgYUvLSTUkhvlLTyverrOtDR5YxiF5802iNyyd8t2
W3bDQukOOq06UaPr9KiLPn3w967YVdoT/ADm5nPr82N461uPOByvf9LufWkjeuVTJLtTR8TVg6U+
pRTfY6u7qr5h1Ttb91IOm/c+er1WpBg/FCkWJG3sLdLsIb8cdSpik/d90g0nAtO1wGGdEX4xsaTM
RmwcWZsYY4nfNyuxcWWmiLct5DGAbxnikgWHhaA5mB+FQZ/Xtd40nbRhA3vGb0iMdBZU2a7hUuBb
Nl9IoIwlFxwKqgUyMB7GD19xxHa2NJe8jQQmPos7eD3CmcQooniS2y5mIpX8CvSD2XIS5RmfWsnJ
/E/zrMM23yoxzIN1hwbct0OOwiW2XWGlsZjkbhVslOykKIvg6tf87UjCUoxu3QLMY9LLvQRzZWEu
1YKfy9AZFUcLHivzrVNOirWXOTH7t4W1OU/7ADJSBWjGJJPt3CpwyN99/ZkuhOphjq6Aj4kQl/05
Y4uk4vrW8I+a2G8n+EjprcaKa4H4CCQGq1SpJSbf7lUVoWQxocM9Zw5exWKSEjJAKIJtzGXFRCz5
1qClQuh0upScYZ+uYYuwifp9aNczPkJWbTjQxh6aGB2mbLoPwVCQmqF8ztqHCQn++KIEz/GwRfpu
64odjg5hRnO3fjWRxKDZHd1m9ZFmtFit+2p/Rr3CdhG+Tac/dfyYvRT9tFCr50qFQaIQOMWmIMNX
5P8jYNy77FJv8Ld8aSCD0W0zmAxdKVhwnBQ2wSsRdibFqdsNu0JdRX24GaKDUD6F/tbyd+ZIqCkz
Sls4MoF5QAp+p6tvRcMwRnaa/KTCmjqvsLBoMlqT20b47NtbZPHTnQYc/ChQh6xV2YGzHTqMzSsd
a4jKCHipkBPdHCKJ6+zW/16Cvw9v/rwtFom6EugLzbjooue6GouB2fC2OMOyqe87OLh4+eZYSz6W
7NYAG/IwT4467Urz4ruIYf5pwzIQinH8+LbvlH6Ib00V5VNWPQe1G5zgYZ2X8wwHKMNN8Q74k2UK
ySXgMfJW73wIW8BjqIyt26vtx7n2/WsZv7iYizqx8uVWE6JJPg00nLWFv6EHuBRphoA/YPLHEEuP
beNF6K7dhT8Tgm+/zIhydsKyiVzSMXKrKkQ/U+RZGF4c8NSlN5jMSBa2lV/W86wtnTo6JSa+IWo6
BIQoJ+CeBQibmCKTAAd+O9wl6vv8b4II6DibQowTijmCzlx9StmVyOhwk7VoN7f4/CI+seRGaxYh
iCaNNpY6r2Tj59A1Tqw8Sy3hcsFTa+5y/DVS4SrkaSWvUfA+pTuGa7pl+6Tvnu/0zBFgpr0Xt+p5
P8KiUzYVjHH90eeV6ZpVEr8F6lEp5kJiHxle3B/Y0hV4eCKSsRQyW1HBOH0z211riXAulKXY7rql
TP0Tpi5xp84wSgtWoYp/VZeV7oUY5A1aFO27RIxfAAowV+9FGLNY82RZBa7t0RPE7CdjrqMgLT6s
2XeBn09etm/BtiUzLnBbz2Ka1jltsDWm135EhWYXEzlnTDV0vvXyoPk3GCbhzxFp96EAegr3cjus
qhTHMlzrrLotiuImDkBQFIeycd60GLO59V7xX7YNEWlKu2hixC4Ko0+GPfNi+CmShFbCCO86hv2d
l1Uo3kugWr8kAkIAvSVYgclw68fPCr2LXtHc7NmvszvkAhr163oUML5ly6K33vLqee4mWdVbr5/E
5SYul5lddi4+uRYQZ7ISz8vY7d9BL/A2VG6O5nPRPNB/WswpKDLNUTecPMwjItXdSfKIjWP3Z8Oi
DwF1cjzqsmPltlo6dbaPQ+/8Id43NwNxyYFD1JyNlc8anM6RnE5+LjxtKZOoFW/GZDk+9cYGab8r
/kLgYmevaMnTBeVuifRvKaxDf2eJK0xL2IBHW7gjYfpPukB3ErwZ/tUvupf6QFwGZrZZjE617A3C
bE9BWcRg244s9Jrjtutt6nzvyoI4f+j/+hwvFgIhH6RKafkcZ0oCNelL/9CtKrANE0Me79qY5fvE
VaLtQ3ou9aNliazCf59PhaHVW0srFVoC5/SuQm6lwIPUiLV+SMZtY67j9hSTomA9DOIt0aQ1u5LE
iBrtpd2UDmCvvlyDKJOhloRO7R8Us7Dl6tgT5CEKbwlRpv5/nEKFd62vaP5QagBaNSWLP4J/vWw/
13k4WmkmKtyr3hHF10rmODzY4MNFVDHhiNPosy9vMHOorOBtcFSaTdZuMNaSNmT2D6XuljiFs2ef
6giiZbZXYUvH2hFvrtYc+/Et1vDSLvLYi/T1ZL1S0xmQ3iKczOOmKTaj5AKbAaMmu5DYID2S+nkC
N9L34Xoi6Ks/JaXbxNQOKFA3U5eBUdxkRIbVn0HmhgFp4svyo8UyXdpjtWHWoZE6gcM+3IXR82Dk
Xjn7OdXduTkWtMUMBo7KJqWHLt3wtc5eUzpV0/nKS2h8O5JxQ3U2ZZXwJswRlwejViz09hxEKrty
eBuFXuWv5mPqbEHU34R3kPZNw7H0VqOwap8Uav0IuC0Yj3A7b6OssmqALzEl0mlbWG5D5DnSrsqR
NgSwBAeGlXAHZ6EbVE/CJbAFb3Qc/c8mER8OtpA9tjxitOH7ze32aNUcR8QOubGUj3mxmqUwAb1Q
2zzMOKIA+Q6SrZwjdXNqHjVbGOxhvPqp/GEwXHyZ2GzRfKDkgZl/2T3r07bmre7VU3KeZVnNS036
9XamQLP0vpaMpYclo6oudFQK7wUmOUBDyrF55yhZvZAtXxiH8qEcONoajoZvfVtp9zCd58SCbo+Z
+j5NEfEhtV6jaxZ5V2rWymsLzHdzKc+WbCpYWAY9wG9CLK3PVSlRMhURcExzSdgo6auB+ee8Z28t
9SeQj6zYdgSzNIxAqT/lo2tMqzx9lcGrLzmFoRCoDxVUeRw6MJc5JXfYTBf/Xgi/z5bm69QsRaax
Yxnf9BWS2tCvZvLEdYp2tz5LwCgE9cFnCh1qayTrBXiBM0Oz1g1uGQq/it3tMG4oX+v4gJFMQtQ2
O6weSKWabH+RL4nSxfq4LA/Xx8f6t2OixFCJLtRcSM3Oh4s6Vumluj5PmXwSSgCLi5YcA09zWTvC
Yt1HjzlEILhfgnJQ272f72gbqcqd8M4gPbpXzPvOvBeeci+25Ts4UyRUUWH5bepO8b1pPvJnEnMx
cfQmJohsoHwzazZ112ygO9oEwhhQB5ZJdDvJbgdfdjiOza0o5XYiPvvqvhffw+hXat5P6pOF8rbm
3KciHCQKpbp7bFVYAK4vXmmuWD+sIZTVmkFz35KZlV7cEVMYMz0XYvlUGGs2B0p6uoPmERlrOjNd
CAVunUw1Xbl1QhJrDMT0JHNgslTvAgaFK8MZ3S73eoQ07yPfjemkIMU0j4OSZZ8Ft1PeDKDENoUU
wjdlq6hMa84vE52BaQJe3K/aYpcI9GNAVRF242H2COfRQQkOlrqTj4sKzl9k7dzhOszqJlwYR5Ri
9tm4T2a/ww4eFp0VX32rrNEuEk8O0zmQPNA8sVnxwS8VUI0okgrtlrZcf4aGe5aXHS2VibmbhiMw
7I854lZLs5ZhSwU0t5XUGyO8HbIr6hVt7sFerE+o74jbAourcKy56NEKha/khc8NF80bVX3G/Tfj
R0rm4fBHiPnJEc+gshaZqsC61MVnS3koG6gW5rGADhdv8xLkvFjbqWdUtt7vaXG86Av/V/gotjOV
9PzZ8CVJdnfDgJ0gxM5NgjsJcG1C7zCH2wGEmmwFxZA4ze66/BSVD333OA3P+rXUkD+DzX/9sRez
hG4o5TqVo/+cG03xwCY1qhutXqUx64SWLRri7zDLa1APomxN6k6K+i5ZZrKn+gvtU+odvXRaCBUA
SHl66q3a3FT8EQZg1L2CxIVTcOK1V1a1P+2ib9c9B/XNQED4UPNX82Vgq0lJFY1VwkPaaG6puPW0
gT/C4ja+jm/ceuQXuLUQhxq3suKZ4Elq4za8Ax3zWNaOmJwEkG8COMqidsz0vS13ck0ZXjhky5i8
pFUG8yTmkAO2Z1/WD9bZBd4DYBGuUckx6qanPcnMR5x2DESm2JG05dwSyPpjpz35EMbjqGAX9jLa
DObOyE4+tOIueowRqivkfERscVlIOfDv5f57M58FFB2KTLgKRHf1zyDly41Jo6qocrmc616kdLui
vcsVL4DXLanEQGdHE3QKxyXNSYwD8D0aqiRa4bw2rOdEe1Eayw6tW43XPMFYYy77/FlYWleardYP
xblhEu87f2Fc7OWaJmRqPbZBP791o6Op6DXWKU1ImylDmsVArhA25M9N8NgE2zJ/T6xNku5KeS/D
hKbPtG7UnWxxe2UBRxysEZSVsYfIR6GbI91gTy9IBsBv7mIkFDmcoO4qaNps9RTVm6nv6xK0+Jak
NFjRkJd2aOIIz5uQSyD4aBiPLkh1h5vlycVJAAZX0qRCN2OWuxzyz5JMn4BsomUhOVJ9y6FicjqF
E+Z5MUxveqm6YfQbMRvTpGifijc+pOH7YmAmrUysYMh4V77wIoY3TbxlIHVlw5B/Wr8YTSJmELFq
U2b9/WlIXVTLoyLPNxdqD6EsPrHlHkTvJtwOHXFdG9CVeAeb8nYI12fBy9OdkNvVZ05PJtuMK+7s
lZfy2iVdrDJC2AZ1l0jzJSUy0Y1sTIjHqczBs8/+FMxi8wDoSd+JoP0cutuwTFhSzxV72saIHB7Y
vy9J+TazmL8TA0KYzPKhmX/M7l++EzPFUzjEsXoi+a9AytC8B/2bmt+C+n80DuCQ9skSU8gCAiZl
g6ntZGNdk8lWPWL3Lucxt+kvTImuJbFOnnUbXyOnqD/cNPT9cEHmOAzGDxdLnBFHyRRloXIqBHdu
lxueIT8K9QYvxZKMvnmlmt6JsTlC6LIeWt5Q57xic8YPEK5pn0Nwuk/MzdmASg8hxo2mR3RfGTRf
r+WsyVxRa1yJDdp4E8n6rgoXTOY1qdB3XR5fOFwdBvWmKWvfEPOBnse53NGjnX2T9OntNLkpjzOr
gC0R8gwLaOCG+38/3Z/2cObTKEIkU6QXd6mkl/ogiFM9mY/joQl2nNhGdoF4myYefTjTJXUu1WkP
CtVCM16lyW3TJdHEYEhp0uUeoCz0b9S7hdMO64nOfwpbu1/HpQtShSNZ/JayMdiaZFuah++AvHKE
XYuzp50B7CjGs7+I4YY0YuJNcEnZChL05hSN27rvnFonMIk4xitfvja/ERebosmHPevIqBjRJvz9
5fuFpfWZFisnjDuLlsP7R5luSG6VHek9I3lEfSXA2hKe+nY9GHfQn7JxpaifnMG0lYrUWz1vNTxa
pLvOMUXE3X2q4FOI2x0Nhv366IQRnb0b38EBY6x7SgLR+KXvoIH6VIMbQ9/kZA4vZbyGDEwDV5HE
VQAxySpeOfn++xH/VAEgtTEU9HLKHGdzscwVjVUUihgpDB17Z0L9oOivFe1+Vb+NJsbILskDKqA0
FjpjQ1ty2nJ8HmLMpIcoPlQ5X/MdoEI52nLspj1cdnfWg3nQn2Xc1ZNNcwBfddM/+M/lS32HHZXE
gdjiQHGTaNJiYGIcqsSBQB1/grcZt7clvX5SYGg/Ponv+AxmNLhd7coa0TOzlHSdkiAYFfyH/74T
30UF8yb65U5crK6lVPdyJnMnxk1ONseudgx+MiNBZiHDRUE0b+44EduDQ5c5BobNhDFA/RuA++LZ
LEyG30wjr2zy31UyF5d1sX4FEriKUeeycE4d/c205hQHEtly0JkuUMnRG0KPlXhYlYUrNbz+Q4HB
gsN5V+fIqyqXHS0T70VSxfx2GJCcsuu1bQ6xzSK3zQnLF1mf547cIPJCOPcwZpT2frPheZPWJoAq
Nl4zbWJS8G6eiVo9qtFHFOwwElbpsZPfy4RQ6PNLUzVO1w6QE5ExwsU1loLkBZ1pq8IGK3wsEu7o
mel+Ig4id9rfcb0tgYc4Y/d7PB+04kEb2mUpvivBiuCocSDVmOfkb4vzFXzPT60KU7FMOJ2mhVzz
slgWhjDojCiYPxVfepHmFlTrzBwTNuHAMf0Vk8Pz6Kr3ZkRzhcEay5NTGkQrc+DPF1BECtj1PnEl
tHWnbvX/mdr8dYEXwsbON8565ftz0Ur4BAur2q9m0Vy/jD8yJzqaxkI9/furmdfCb2vll3ti/L1W
Jjj6qykQ5nFNsML15/xxkl5tE32H5sxfwZffuVAmjkPdnLWUXTyWoAEspNmAcexQQiDmWSfJfXUX
uiStvhIJTFysm7pWhIcQeyhIc4aq1eiICgzuPVtSGRBTvJCam1RdDj6JOjWaO6pQvIeO8pbBOlxP
mIOJHmqjZXU3t8dwenCccaEOSMpTZeyiiGRfvPgRKifCeemEdEq/yK9R079L1Pir2evpeiqyqmiX
35/lp4x3hPmBblCEgAaUFvftZ+z1c0itM9K4PFyTp8k/tI54wWm1MmBmcn75lmeN0IlWbMqnio13
WZj4I8m582ZpDxFh9+hPFNWLhcXkO/0OjkkIjiFYKgtmIhwKxkc83v8H7+RPK9HXq7p4tZW+MmrJ
t2horeJHk93YUNbjoV3qrryCo32NWvRdpDff+S934eK9LmpDVpqUO49XE03DAnimvKjfZpmwv/RX
SrxCYYWJe3IS6sTFtfPnz0/+y+9fvO959l+Mnddu41q2Rb+IAHN4ZRIlOcrZL0KVXcWcM7/+DlY/
nLIslC5w0Tjoxj2mGPZee605x2yKWYj4rhhtBi0taMa/0judZI+iYEWfi87xx78/5bM7jbrqSnTJ
Qr92Cksx6zLP1ZgnP/jyb2IJvMgxXmhSrUwORENOXDhAuS1E2RcONmdr9L//8vr0/z5FxO0iK7kh
/2murgsXdYXUPBzHR7X8wTgY3fNNR1GCQJddGDw4oTJAbOOXQlYBIdBu1V3V8lXjOpTvjDEAP9hv
m3F3rB9KGTtU2d2kZFhTZAAsIkUKrdzwjPRDl4Myvo3R3l9ai8/WVdoKk5AReWraaQe2GBCY67XG
BB3xWPUBtnGEpIdvS8Nmy0C93jF04RdB9wd+JW9JuY5wVqEsgjHVMdF5V7u3dNpZym0Crf+xdi0s
/vFd80xQPfobEkG9o+jH1NpXi1PZhYcBE5T3XZJs5Jvoqv3N6AMSA8Jh8oCeaiKhXmZO7itXv4ZN
knCCgXEgkU5S2ZFw4Yme3Sv/+vnGiZtnUbV46Ft1faIrXZ2MogGJCS6EFiWhaXj9cF2ajd1bu2lH
48RDGfQGg64tgpaQhM4OVW5DuI3VbeIIooul5NjuJfXuwit/rtRnWV0tdhrcptMDTp0lWV2nq87h
tsGCTW1Tbwus4MjeXRH9ZLNdB67g8S4Um8o6yDzdN//+wyfft5ROAgw4jvIpG+fRW/8ma2x8O4DS
7AhBU5jqxP2mJplcrq7XB7wO/e6r36a9+sOzTVVclTkWFtAzjgLs7U0kUMMMzQvB12dkKWv2KqJ4
DIgy4pSTw5BwHFMlrESV8nOCJmUnsLysK2yc5rjNqMcThJHUfvD6yWIbnVWrnnwSl82Z9PI2cOa1
ItDSYqgBaFZlxHpSDDdTKg0NrLSD+D47BTEGLamOto6IHqsEyHAmkGRuJbbAQIvc1WMwoeB3V6A/
z3AYXI2GfhlopQP9iqE8fMtLK/fZG4ZuVLNWASkq75MblsuNIYSFug4rDYXowoCkXFi4I0GANFPt
8Y0AE0IUSTZVjmh77d6VsEumwprLbgP/nC8cIJR1q/r6qqmwJHBDKYw9dPOULCdyx3Q9NdSDnLmS
fKXP26XbKOYWQLUQXjFCXJ9pUd4b5VaU90v+ymOVtE2vIm3ByFA9TkBcNyqCiObXYnrkxC3i68iw
neUIkfKMKnb0p/j30n1Wih/6l7CZf6qcf/wA7WQtSbTBVPNGV9kLK3DUCDxoqtPbqsFElfGmgUtR
jxw/QI9iGrKSvVjtwnrXTdxO+fDvFePsG2ghDlYtZpZ8wSeFwdzFpSGPpnqYLI6yHvALU9+3OgcP
WnCqEMhDMKMaoTvBIXbVU4Y9aSyAYRCtbko3Tfy+fRmrQP3ZZN6sBnwzl/aeP6Pf7zfsv2s8WVzS
Ywhcs7TWWWVYbJLqFvy6mO8kKDMY/WLck4aXDg9KshMksutttdioXgkdJu52iGdl8Fxguc1XxSll
J0bNmciOZl5V6KImxldEMl7YLs6UW7yjhoaeVWZK9+1oxXj7mGYCVywEPaLWnZI5xZZxhBPuRqaD
nYO0wXBW5+kR5Rbh4MmFr+T8czUZECoSyhPtz//+VwlSlotQHGX8nPrs0MNXrpSJwOfIzrpthDlw
O1pX/QoH7YbPAacKzz/iPODId2sBguMZnfUM6kYFJ/MrGSHr1XZV+eDi//3+qWe/5v+u809D9q/r
7MNZUyZLUP8MJspDOj6h1JKL37OHT1HBoY5tg4Ch/hUhNF6kgqALzSWYBqngo2pyKmT6mDbOeOCF
nX5q2E+iWxRu2XwrSm5yM0OS5LwInr+4NhMnA2EGi+zYvqyzqeRW2/7755zpa/Lg//o5J4KfozkU
bZHzcxBchu7kl7rdsdd5gqcVu95vaR85mKSSX5c+kot/Wf5ac1ZKKVVyF2p8JKOHrIVzoj8z9AUK
bVyvu2z/QCPhksIJCsm55dhE3ERAs/xdzCLGQpQPU6QdAL+OJBfdxoheIf/Uzy2Cwc6TZFdlp5W2
hUtQDtqNpA3SxV54FVMnq3e5/NprD016O0bMj4drUQgSzBWMVYRAH7aTiGRnlNEdO8niKGC6mJQW
rsrkNXL17TpX7rKgSINi2VoccxEWoh8H/qxAHQ3dsX/Tj0FXgsKZkVQAl4K6AeUK44PJ6BKastdG
O4VjNrmJ26X3MzjPzhGty5EJ5msoHFALq494VNnrSNXjwKRuZs1hZBPGdxOHw+xZejcN2MzO+BEv
SPxeF8Eb+fdD3w3tfF9En8175aAKH1KPbCe1DNCU09YZhisjC8Jxp1ShPR15vdMtU0DysJbfyPbv
Uhc0K3KD0lP7vRjooY2ePNnS8BcXWkN2C7aoXgQihTjQxFsT9mBxRQCTiSUBUD3salynIp0lslb4
WsaXSroai52wlyL44U+UplMflOkrkFySqlrDJxuRHBbRehQYOsPQZfqeEUetP6YZS9W0mzz6Ufu6
CP79zZw5oa/fzH9v0Mny3pJbNOtNrLEESKpXC3dC70CPnjEf3io+6EGPUfmh0VZGxHUXJM+95pnd
Tq+5ZeV+dW8Wl/ec7wXt14s6KXssEkWrJee15n7H8s5cbmuEQ3etA9PZ6Oz2EDmRiQwCgowrz7tY
ZWx3bRQ3DPLlR7DpyEY6R9NcYQ18lpjZNxNP8yH0pUtJXmdE3v/zh+ug4qmJTotIExxxrWRIjoA6
oj+RkMZ6Am9Q5QM64tYxrWUeNZh7RV/9x5dWnnNbDf50ijEGi3DAT23fXSMmUW426sEor7uocoZp
r2gfqpW5xuxDBcd0QTsUyXX9VBVbQd7WM7ktE34XMBdDuRNTn4g3xTkWDMkfKBxJ3uTo1F+UgZ+Z
gq93ylxPsGQbf+sIjGzWTRnLayFRZ1jMvCb3e/DiqIvJEFn8iLx4R+1pkbvypzzuDfI5nCR7QSDL
BGFP7E6OA6nFuNypD1hqL5yivhNSJK7PpArTVVVUQAV9XcNrvMocvREGkskJ5NdVpodFXen9gmxj
94jDbZJdL5z8Z//tKsJTDf/vCbFfM73lOt+EfflDIG/g2wKv8VRl9FdU/wxFTypEuTKEBTk0DbTj
zpydPNlG6qeVEfhb3nAeV5MgKkHWvasaExJCLEQDgTnv/7VwvJZpJVdQ1+pHtTtkSeVM076YHjAl
cHyBG+oW4X7sfg4JAV3Yb4Ji3MfPowfIi6HAjI6pIGTannAJwG2ToNvGeGdfc8Pt8sFJtkYdpASL
TwZxge8mRd86NbY6n6Tx3HhKBK8C8RBvicslFZGWihFo7RWteKn4bRmksUtXwnxr8v/dN24Sqs4R
QS5cR56yxzxszmHtCYTEht5S0AVUnLHbDeVv6Pza8KM/XuvxIU+eUPj7vbBLpE2E+qOstwoFPJku
Q+4aAtJSQq3ylQYI5ElbA3ehXD9HpeAMaMTwEPXFj6EmGRi20rxB7df75aMB6rplorwhxLK0M4+I
hjn2uzGghakwZVqDSOBaJcKh5sRsPjeYqv2loRmz6QlQtuPjvpmIjXRoPuhoiC81cs8cCr++EydL
ttYbw2CIuJB6lTzZxW1Q12aP8kCmvB+Sa0u6I3m3yIS8I4dFsGl6ft2Pv9GjGUdQiD7BEP/eRPTv
dSSlLtvIOsxAVGudrNfH9liBEcBpmnB2WmS098TuWORCoLaurFvzGDpRfFj8WH0r8SPON1L8xAtn
2e2N7qxnBWF2OBta0QgI5HmUf2nXWfY7DX/MConrDxWsy8Ttx5U8peaHXNgKv4bpdu5tqfGFwdXR
KRd+x8SP/OSbOtypibvclNvpZrgWXO1tQlAICdYYkSlfx81+OAafsrYjFVhjucEcHwZmcv/ve6J9
L83W8l9hIVltvN/Mdeqol7mUxOv8JIn42HJzP41bcp3R8NJdSF4UkoT0et8ZsPe3RXErNAneEfAN
S+uV7VUu3DF9Up1MvsGcobT7pdub/Kz+uDNWeGKxX88XpBou9UcJQFS8V8f9aP6Ypec+HSjLCV+d
faElsmvsyXh7lP3SjQV3DCok5U4o39fm/cUB4/ce2NdffdJaXyJ1SqaId7P16KiIdLY9gV8JLwS7
jMGebCvTE97pjXGRg7G+9l8Pql//9MlSWZZVPhVFvsrP4mUBTLfHbkehRexDSP/NUTdLg8g7Gzdh
+okS2GN2o9qwEVktqOZS0rYVgfanqnlyFbTKj4uxn2ca8VwiO8sa+27J3/TJ5NZNai4eV7c+SAd8
YLTiZ7eWGNdDoqBc0T4L6eHfL+IZsfHXP3pyNjHTYewjgz9a55tGcybJnTVAzsKLSEDSXN/hRpyE
a140ny0ZaO17Avjl2AQpvcEMXDNG2pGJbfncTjfdb2KpmJPMwXGxY9GmudowqnVApSbqhVP0mUPV
1wtXvm7IeU+uereE67sET6AgMPozIlpz1fzFJCqwoHgNFfalQuCMa4y/a2kMqZmT6d+s0wLJU4Is
qKxm28UFJAN+zJm4Y+WVin5WsDEqZYA6RoecYUNE0XwlV6h20NpmCEgrr4w+O8LbR4JqvJTD+/is
T63TRYYb97eZSLudcJ4VjXk7tu+rnldDezoSMQRPH5sEjjRAEdVtF12v82vkTzUOKmduA1DIZuS2
EEJMu0VDMe+O2TWm15JdZroajr/HkkbVruS5WG9jtevxldOWR1DR/VYTbC0uhyJs2kYHohiwKhKS
Ydgub9NdjPin2fGR1L1fc4phDmb9MnWYReZzxwd8+Pc7ef5D+OsWn2xhg2bOcd3pK60jJOoHMkzk
RpGPCuGj8MQ9eM/3arzQ7fhONSRQAc8jOCFcNdjJT94nOZ67fkw1/ig9F0LYH+b8YdC3jFSigBX6
iBwDFdGdRYnCxk/ZOZrUdJfAUtq6GZ6uU39fxrpx/NV0UYY0srpBlg4T2lV0iUawIGpblrsjVZGm
evpsF58QDsd3yrVAlX8XZCgVT+SapvX7DKuS5J20z9zWuCKx2SSmWBQ+JfKoG8eM9wYNF6pDN/s1
SP4Y2oTTN92tJe1FpDBPUCPb8bf1VmevVRgQzh361XX3K76tmneQTloYJP0trZoRVlvfo/u79AzW
xebbjwfpuGJyTSyZJ5VCX+nHfuXf8U0fN+veP3Yswv9bUpJNe+l4dHYXVv/7e9JJu3eOwjIiqko6
zNRqDVQIV5Ls/w1IrJsxeq7He1k4tOmN0Dz0qMXqsXJU8youD6NOINpkz5prgbWJ38YFBLh2K+NB
F+5bN2k+Evk6gluk3mNpMruHRXdy0F9YH8zniVhqpmE6wDImMTysfDmkJk7I0tc4o/7s5k1ZuQAa
kADf9ML+kuBUW9/lb/dZgT7ELErjRp/MNgwlkRMrJuSRrrvRvMqQHBq30LxFgXZp97QkHjBg59fN
i3KNKanzzNmnasBgkOIRxLo9CXRx1I3FgXF4mMnY7NAlcDB80zgZaPt1I/9d+oVjvB0l/oNBIO2V
tAhiCAzFIf1Z958yfRq+YoUZ3U0q7OufbBhW//jvpeSM0gopoQzrbzWpfE9KSbtIj816gnLS7VQa
l/lbtWVrdfHCzz+7IhD765GuAaKvD3UbDx7w3s0TDnTsboJdMqaovDU3/Lgvugsb2JneCmdyxraK
yC6iS6dtYLWyYs6TjXLICJDj487qeyWBuR0GuG8BmCOy/cVghPZg/Cpo/kI3dcgonm+6AMCL3W8J
P3MvFkrSmXfj78s67fomiRyZjdIqHMSF2/lHv5n2vLebGjhS+iFcjMG4+PdOD9a0KDJ16hDNfsQ3
cTBVAXM17UaivTV0Psm1rXPp/f8jqT95/7/8xnUd+muRVVNNyPR4RGxa3Bz5bflGQXD7uyx/w8EL
2Vm7V5KGhviHxs9vA1m5j4ZNj7QKatRj/i540g1ctBZD+DTDMlztO5+ThTiTA+qxp1+yvAsSjcCN
VO+n5hML5oQRnOa28+/X+9xOiVxOVKDImLrC+errD2mrbilinAVrVRv0m5KTlKs+gu1flQorOo3p
xSVszZ+m1endM6V12cBHh2r1ZHs+anltxuMqEEZGHR4Gd6wdep03MlbkaEstT8wYwWpDdSO6eusi
4CzehM4fmJoV4Biot6P59d834nuMBCwk1MpwKQ3abGBhvt4IUxynIxFo8soktlRP8geif/FWzgys
/abajaxF+T7Jkff19nootG/eRrwFxDqvwkpOHBUWHltJN5gNBtIuCeGMns3u5lL9ePazp49Etwbd
C87dk4NIfrSUpClQayTKup9Lx12i61SKd4J4R4iTrxQ2G4LpidNuIJe+9mf4Ma8TOarPpXIltvcN
yjfLR0rOoffCBqyuG97XR0urEEYbIZ8KtLY/A96/PoxakWj+lYPECH72KPpdHW3broKmmGwS7TYu
Hfn42wrfRtWd2epE1Me+RJK7uLF4DSR6+g79QtntYC27mupCgaSiPLJbiOqGQ3UGYBVdLayqgPN1
aZDvcZdecgqc6bp+/RUnL6hkjEknjSOLvh70SIKvUIXgIPR6IGQtymY85Su7WAC/6RZNdeGjPOPQ
+vrnTz7KylKX3DK4iWsVY/6IveNdnP9sktt5uCZ8kpMkMhvUFgt26BzAAV/GCgIV7flnxM4/MLbd
60VA7EJ0XQk2lVr2K9PW26lgktbvy0sopTMGFF2UKbjVNbfKpEXz9esRcZ/ERQkQZBXgacONOd6L
3S2RZgoHGF7GzTH7IWTu4NX+GEjbpH7PrbfpTbIO0HaSeXdpgVbWKvf0PSRjDZW4SVHO5v31gpSs
l+Qo7lZNWrdlSxggK7SbzCXIszJ9VfTH/jFk3FSmGMnJr/NmKBPKVSS9ZcAScrDFBEbTeCtQBHF/
6cthj1Lv4v63Wr6MGtYihlaidWFLN77XryRsKIqEmUfSiNE7uY9AKqIxHzlM45IhWg9qhnaIlN+M
mEORR++HHRiPncJHQuZoRoh349aCJydb0bqBeaaaD9Jrmm5FEUzQg+TzjxaRXQGG+dtItJsXARNm
bTNuFR9YGBJpZ1rk3OW/pjwCI+KYCgIiSFDmjUTHDKYseIK82cYwTVIVGL/1w1i2c09b0oGtKbv1
Q5ZyxvfGF7aJdE7Ro7qTYh8r+mwEmNwe5UAFMKF78aU37twDhp+LaAWnjALL7qQCHYR07uZZFw9d
eW/Vr5NKy8PyzfSueKijnVj5eDcKLKprF8Rp3aMC9oKuxAZqsl1NtJ7FpxD/DD7T1eK3krFnPPci
BTdSr/WIK/9YWGsu7DJnlkdoEXB0JZGG5jfqb7nkq1w7hdu5UMpmNBhxTzDOpjKjo7UKCehzE0jL
qKcfH7Plql1PLXua/42PcpSRHSyN5k00t0Ccd5NwQ8/N7aO3i422dbs7+X640BW1KQJHQ+/49fsB
7dan0WSs8We1viewhhM0LJn3RdpMuMMvt0XOCEF06c/2C0Te/O7OGsJCa3jJ1jN7JVx3TTCZW8l8
yqvnqPUU6ZeceWzNHVYyjYT19K1IHyv1Fl20SMzV5E/RY0WAhpt2QU2hZE2BI0lw0oIjWkTMxBBL
LjzLc7eIEwEQEI7bnIPW//2vrS5K2q5vamHFx1Vu/tL49fhehcAN0v5Zrf2lRo1MlqGLDmM+MEDs
lFvOC/Nn/4HCW9nxPdVX6dWRj6yxyfnedcBdLu7H63M6fY5/X+S6Tv51kRMd3AJhHmSY+TaV3o7N
R+SY+ogjsBFJEOK7zoJFxgWVwTlzO5Epj2toPjn2+rw3FKgaB2zXwwHAF+EVtfVUM09jfgtijknZ
Hz7aFvrJYHrWuJ2YEbiwytJLZerZl4OVcR2fWQBLTqkaqzahFIdZPDA7YgYqfJDhSYZFkjvjEvR0
vmqHm+6l01vkjtrdnDCenFmZgoJB0m7UPSH5DH2mQvkeT0aqBpF6X39yNngRL9EXvpOy1/DGv671
pHiom7CZ8PYRquLXPzL0q1qMOGFv6dfm8TlpX+rpUedNnmM4Axp6RKk7yJ0zOWpG6eZq+aYeMd1b
RJrgxyJnmL72MOMehyFRc3c5szGVYKkwDeaoN2p2i/agQE75Zix8GEieJdqwQ+LRqutAKwZjfAGG
e8bLu27zSEJUZpqUeSdv/tQuiik0k3goQF6RJe8PD2YPcemW0F94x2z5k93S2Ih85I0souX4oEke
Tl0JLyB4DM8oPcwnuuG1wmcYblt2DW2D0QE0W3R0C3NBysdwtr9pGria3jg9WNRfZrfpyr3Zeflq
W+S0n+zV+t7IN6trC1pWxzlTxOUoOSUghyDMr9k21dwe9MCSX9qSQeIEBv5H23hI71yhAFF2Nyrb
PnmlD9lGt+Hgj7rb/cIpoDyJeF5ma18urpDY88tE/BHCTYAHThd/9JDmdpcWXfXM7v/lvp58rHpZ
hX0jcF9bL812isAmbktXLa7NP3nkvszLgiEfY5u6+SByaxXFzcEISYeUBVsBl+VED2sMIZAXxSYW
+khi0VOZgzityC1UfGF7fGprh6aN3vtYXJ1/L4nyue2Nw9M63tZXZvBJ1dUuvWZOFpTkgneZ/0PW
veoDkM8su1XTo0g//nAQcsA/G4JM69xXg//HXHstk05Xvb+v4/QTFPvMyIaeAnpmFpVRRnO4BYYI
05Ni2oVWpizXyXNOMIWMHhiV/RaG7b9vxp9z2LeLoDm4mnk1oAUnFcoYayREZAWNWH8mux7OD7cC
CQKO22QTb3R0G0jGWuBqMPqUi/Oq9V6f/nkgMCpLDS0ijtpfV37is7IwHHmZ1DWoffb6/mPMdyqY
/tLL5bfF2gxmICQHLK3g5Pwa/0xnQ0nOdo35Ogq7RrkeNCqNj7HdVE8XV/QzrwrUPJVMM8AbuEJP
7k6Ty0U5loSU5MKVmW+y+Q5jWhmkdEA21KwRqvbsl/AwPVJmMyKaWl5sQ7sHgJLC5Fg00Q5JZitx
NmJ48cz0USIQ7GIA+pnmkv7lMk8GjhpEiN6SyBhZj2IS+P39KkNYjZV57PWfLBIXyopzi+uXv3jy
3LJZ66TFIpZIRqhOsEJaO+qNaNMUAQkdu4Iv3pfPxDx2j/E+9+L76KF6me6N+wgunrB+Yz+Fn0vn
SEAtsrtW2afLLtOomdbEtHpi+pNf59zQFOWdepMSUYiDgDzHzslLSuS7pHKN1rFqz9pPj1KgHkGd
Eg9C0OnwKUyH8RiU3UxtD8KotY+NtyzXaP8JQ68mV5vcZA7qdtNkd5J2k0VBI+/n5JaVWEv2DAlM
4566Gg6ErSqhHxfqVYLVIuF5F6pkQ2EolSAyrrLR0dsLnQnjzAu3MitZnJAz6d+OqJKhLGEfw2Sj
BR/+4N+vPCRgGlrX+lB306tw1VwX73yINmmcKAu28qZ4pIboCgfRajvbbekSbdSsEEfWs9rmDKGj
e1pfB4ZtjujKoMymG9mPOShRoqCgBw761L6NBJrobonUBbJeB37caS3bOtQ1DYUahJXpd09y0BIg
86g5I+yqdIPv8uXCanRGH4Uj/7/ffxp31RZpqxVtzu9PghGwms7YXu6fhOHhGG8hLhPjYw/jQzbu
Nc7E022q7fN+seX5uq42CTJrwZZ6TwFMyxQXggr/Fqjhi2cc7STxc+yGpt8KQRWU2p2uuuiZhrzb
i/XTuH6+dhOEV0XpDj/5jNEN5XQEHLHfaNRnMx/2CpkhhT0kKD7cYWFOmenjRXiL703qn5r2DwNs
oiTHR4uDZ8F8snTGxhMa/pajIK5st+K01yXYmWAz9wMfibkZx7183FWzl0k7efJBAkdTwirjl9I+
pZWCz33FgXDy9cwmGEO3slyr9tvjDnsT3iZ6foiOtZ+SaMt38PadElC8y0BijKlAiAff1Ka/zK81
o0XclcublF8pfbD04Gv53Kj3IFpg7/L+/SyVM9ubZpo6fTbWd+WbAn1ejplRHsP+oNnxDXCvQ/UK
+FSybP092+BFghlxu7hFZRMkGqzUheSwRA7IZGaS0PElW7ztP1byHPENn8tmWA0x1zMDmAOTy/2l
aLxzzaEvl3uyhs55Y0QSpc3heP0/yWf3ENIxvaWz/CsjipqG6wtumOnlGFgbOBuxHxJdJtoj6WkX
d+V16z/ZFr9czMnyas1inR6jhM/AIaesHl2ZLrNHiY7+zOvUrdA9T/o+2oPitJ4BAgsH7RLH4IyF
kE/RxOcirexcPEJft+Y0XpVOfd0fmg+LxEm/uJJaT1DWhMsud+TFwT4LbKL4VJ+oq4EaxHRzqeux
VS52nzEICMJr/c1wwvxPsVttzMUfb4vSKSsY+eMLtHmJSBoYoIUdv62inxf1gtnqzOTg6484KVZD
M4xGHGk9rlPWUWLWEH6v+dPhtfxIP+1Id4gEn4sswT8Omu8P8L+bd1I4kHKYp7Kx3jzgdsXik4Rs
AJrdANxUrA2BEBU0VGBvSEdkB32+gdkhJRzUiwafGXb3Ur1xJneVA74rRfKQdZWclaDTZAjMGbO4
ZrjJahZjEc5Lsa0hRdY4PCeHHChS/RQSOALwfdUvIAYEUsqXzo/nOltf3o6TzyUalz4Na35g9Wrd
CgATSzvRvDG8B4/YH8Di+eh++4DIE692hiDtNoyGNnSwdqps16Rpkk9v5x/yS/+T9yDhNICdh2ig
fy9C8vqh/Os5nHxI2TLNESqL9UNqroRXROvJgBLezmOnQh992z4dXSm3xztCOBJqtGcCnrbF5M2x
JwfrGLDdXTbdnRH1fH0rTyp/NZH1Lkqz/o/Hv96h8BQ9ZNFs0vXrSrzVRryn5QXagnamy/LlkZ20
bZcsr9RarOC9AiFXvehxhghN16pdc4YJTqnFIF5sbE2aaafv9Xv4zstYmXau7I+pZx3d9BfHZOVg
yi9Gu/aDaA32H7gF0FkX/CN27k8qA6wtmJwsOM5Hu429mhk0dG3oNKuEOQG03mlOE7pz8hib/r8f
94XPHXnF1zWrU/O0bCoed+f2ppNzbIAz4i6bzqt+ZAfZTv1LlfAZ7TnP0pI5wuCy4hBz0oOMZ7L3
pIE/uYZ9bFI7epSd+QYHiJX5GaHjTAPbDd1SyDVEcgJmagz3CNoJ4o7M0JtR4VOKAmLchnwS7HbJ
5nipqjzjjf16jeuR/q/+mjTEsbqs10hjiqaM8QAie45QeLOWzxPzFk9hUeEye7YXdMAqjNUfMKv1
0FNbL4fRBnEXsNi+IWwdRbRmehlIp6dLvYUzU8OvF3qy56h0umNL50IrhaurVMcChTs7yuyLrR+t
AeauCJqYCgsnCp4CCeihTaherHlCttNgQS+/0hCTjD3JfrhcGHz8OQx/W02sFUjMDPp7g08s22hY
8oLXy9odJ++o+kZy1c5eonqIauheRJA/V+kI8ji3h8yE7fNqgVPX2cD+etKbZY+qE1w6vBkDIrPk
W/F9KmyMQ08PytGwKuj7xNgnhauYbjN5WYrq/If5yh7aPiYM8mCP/vubOTfH4wX+70edLEajtYyg
o1kWRkfeZXfaVTE4TWWXg2uOHnsU78P4ZtKkfDHQ+xv2BKwFc2PukPjwkD+OW0pe04OLRiWkrJ00
G/vEkhAlayMzil/ki4Fm61vwr8dwspDlE6ckJeWKueGP3ba5DXe5M39mtrbDpwoVL/j3LTojJMJ9
TDcRyRaTOtq7X7+foTUAZo3H7qCKjwkDrbLxxcx97V4H9wjez14Vkksg3/FPTMT8drRBgradSwcM
gDYQ/Ak/GZJ8YzenN2UGY5710pqek3I72BmJLEnQswpX5BEItBYYlGbMWe5E+FCmp6XumCJT3EW7
3tjpmKPwCFtvy/B4kekqi9/3SwNgk4iXTpQREpw2TatMgg0dVuGDGQe5iIOZ+ePvdrlWUtEejrsW
WZxKhnBbfoZ5C1Oqp1Nk2nNKZLT2Wo0PSkdsYiDqbjG+FNa1Ej3lC4Jut9M5vCvkL7zX7U2IKQH6
8Jz91o5+qIq2FgPZI4qmbW9aAeZfDZ4gSOkpEBJJr/lHIe0trFmo/NIyiOr3StgMxiahHE39Y7FX
mjVb74j+RNE/42TwSBuy6SGJyk7HASjcCpTxOpGO/NeDccAPSOJs1d5THcLK/HHM9mQRy7Uj69gw
nCoilU/eK/MVoriKMXWH12NNnUsEB2+e7mobdmhQ3xJ8ffVK5bOW00Ma3amcBdMPa/gpaav2g3+l
sSBvizED7Fri6TGn6ySkrPO0hphv5GVZ8lbE2ykJsuQhpkIBjjW74RPTJT2Y8v1iIT8jCTW/Oso3
gKOBX4owwpNdJ8MUvmklAhRuZuswiZusf17iR5MmsBrtj+2Ov6SSNZp7Wb6pel95EZyPfLAX8Xop
9gvUKeMJVH62MRqMySRFLxxvcJTlUGlo+sNHONZ2xpuddxtVeDeke6IFelf09YdSYCrtpOSaVI+i
fpUKn/rwaNLQn5lSHgW8vJ4MldVrktduDiT1lTjXfGW0xqhJ3YYGK6BgxSbzbHGjMThq72J8u2BG
Tn+GWIimlYaCS7m/Q3/778/4zErHy60qfMDg9xCknRTl47Gvw34ywgflVt/M3rAl3gGOvNV5kB5m
IMP75KMTXcnyVxIz+EQOmw/zs+6AaHuxUIeJfvqRfyZ7jOZgq2ySDShzKp0ghItlxfcu+9drPamv
52O+tNF4DB+I5d0sMpfztDyKT3pm6z8KkQ3P7UkXpFGG1JXWhQpwQLuP5ODypZyxkn+9lJMaWtMr
YyxkK3xItljVJoxKbxaEREDAmFaZo6NYBi3odLUPeVfJNsDFLvQSzgh2uARNRUII0fy7Ylac0ska
hTB6wPqKuSi6XxF/u3CE+MyoFYOI+bsnba++U/hH0xUWX8j9AkSaG8c7APWx7BvtjfpIf4XMLPgw
oy9s4g+BaXVMlAENtPl6rfoJpjDvJIusvUsP9MyB6ctPOBXhVkyjSkFJIu7iXDvaK/rH3O7vs4+a
SRRnJY7NVy1RXO/DbfGW4tayx+tCsetskz2ENVLBP8sOp6TcvA4xIdBvql1u+P/jUr8fFNZLZZ7O
uR/QtHFSEaiZceRhZNEDEx6dluqmpPmQvBY0a+srq8IR7auWg/Qsx2qZot8c36o1gMP+4/VmZOaH
+SNfhlH+bEl4jlpbMPlGLr0V2tlv5K/rPKkDin5SlDYvIr6RjBNlaTM7YRgl/1J+tioQY5uwmZQO
J5338Xq+uSVupmjd4VMRnFgPkTl6MchvOMh7hpB2eq1YaFHAuBMaOfuya1S+mvjH2lPRXOibRvG7
/Bl4n+2kROJMQcRMRrgP6yCuAwJK/x/nRPF7pWMYeC8oimXUI/LpS6PMijLPpYnLTtwAGynQyMs4
ucc9bioBQ2KZUY578fgjC6F2PJbCnc7yLrk0bLLlRmu2TeaTqhDqdtF5ZX91FDxuEG9c0Tk1rpZ7
65C9LJtlCShIMhQTuh3f0eqMqrvhd05yJX5jdlaOAbBxl5ucbgYSFfqXtOW9HtMlYgbGlz2bxYx3
y4foHHp4PCprL1ODA1AUyYhb1SEum6P8QJeT/xIKHC3UfuDLs9X4OayxWLT7WPg1pffRi3JPdqGT
7SB1mjWBNNVVpN8phjcWQZfcUGHn01Ws75LyaonJufq1JPuJoJci+D/SznO3kTTbsk8UQHjzlwxD
I4oiZVN/AlJmKrxn2Ke/K9TAdIrUiIM7jUJ3AV2VDPe5c/Zem2JnfbVBNa8JX/eaBpGuwOLoAZny
xZoxhlFWppYu0KCirC5/mK/BW30DRMB8UrY8fXWBtzN+/qwhFGhiN7oLyUX17YbDPGbraxWNz47Y
xQURAwh4H4bkhfgq66Z6lqsKx47IYiS6gddkdlc9pOXeP5zW1rYHkjHZ0aO4nskjd/pNp7qJRnXa
HY7671lD1K/Q373Xu3EdgLm6TQlav8P7gjcCTNTj5MFSoe2nOAAEpl3tJaiwiSKnI/m+Ij+y3w8g
kjdU+u5+Xp+/UdzyrP97a+dfeznFeldV3FqzIR3BI6kIc0SyjUZP7ZfK7ayxhdN3G8XevOrVELos
dQFAgdSjZjkA5E+vUbe+aXZzSRZHeJqAkkz+w9edv5Gxl7NOXBLRmqmbjTRHqXRVbH1pmJYvZO3Z
kYOxyVBSIlHAPgRMh8TWpQZalWVs2FK9YFAZ+J2SDfiIGe9HB+P1tBPfoez5+WqrJjvpT/E+5UeN
8Kr8Sknk+4f6zx2cVUCTsBX6IuADbpAL49rlqL/QyNerPBWjKCF7f4HRwwtLX5vtuBIe8IGOz5Kw
8I35qYLkfPj5LRM89M2QQqwNEG92AF70fJvGSrK2E/mCT94YEzDgDKYHJIadvGTA/XUMCJHtQpPA
HBAkQ/3Yhl6gkDbF1HdvvhYxvGMC5Rc9YQXW2iLtZ9o2BGEZri+tSfTpJ68ZVtmwUhHYI7lQVszp
CDemjeARFlIEt/20zYBiRKKdUpbsKSE4CHjxaQT7Yg9zXEGSb5EAeDNhSKzdjtYLJzz6Dna4Gv4i
q1hVN9PoFOqyYBu/KWrbmtax/JAiJwZV8SRJm/FFrYkfBNIB5XXZqDYD1cZd0rvaaxDa8r6/M4ab
WlugqKczmrKVhCSHLEJCQxM6pDcWJFMYC84tcbCCyaxPi3FwhOL1yvuYV/PzCeXf13G22lcmdf6w
mQRO0wRSIYZubhX+N6b8TONplpgOr+IKWy1Skys/fe1LOFvAT4oR0FrlpxG0mN4MbEsjuHaOeRM8
zOLlNlm2TEmnKyUPbd48n92yhRuFSRS/9iVyStPDPjBUeZo9KRKu/fQeukY2Pob6idPAWumo02OV
RnmRIiLVDWQ5VLGjOWcjwaFYVa90OcJ81XegEW5C0jIC/lFVXOO/XYy1cW/Gr+bCmqghK4gkiWFs
FUwW+zF/kdT7THlU4Qih+lnVRIOe9pm8GiLYKW5Q3I7hPhKnpTG9sMMokNS04vuJ0Jj3nx/9N6Us
IMQwKERQffgq1LOShtTHvaRHxnQ0ZjSe2/sO6X8RuXFLP/Fq8p8qiYYwyaM3orG1rFUZu3MUMT6R
Zdjfaad7DO5m85ggVPH9VTXe8qkPJUV+ZjvZ9bX1YN2II7ZGsGIRsO0jSaCrtt2OwQ3IyRqDsZfC
1r/yZr/RxH+9rXnL+E+lM2uVYRQabTq2hC0EnqrbtcCZ1s4fDBeHj7ySomepx/oUA6UJvZ8f6jfl
y5nsPC/K9M04p5wdMNs0HqkzWBNdn0hcq+VtSKMMJNDbLE2l+bNI/E1H9g3DOMdzsMAcB2uenajs
lMvetwVAMl53zfP5DSvh62WdnSXhgGatnvgTIxzjbejPEydFqM53k35lwREqllQfKsmu1t2he6Qg
o8R2jjoOAKjsNOJ1Q893A/DfB3V2pIyF8DSWJg9qRkUJsi0nG5QH6wjccZzSzXd7GbWzj3yGcMOf
X9JnCet88Bv8RzJMgj7Y2H39RPRKPmm5+fk0eswf4665De9K8U42l83t9CC1W85eUjNvhprflCzY
Dgt8xM88JXT55rqjj4UqHQEFXNSWz5lNSu1d14d9t3LPkHCKs8aMZjwXjw8Rqez6SZxYuWct/bpB
NkeQs7QNyrdM+FD9vyOlMIOoEbyjSgRWU9dfRX2Tw+0+7TvtNrKAXRyt7Chgovn5KX7/qc/Sa0g2
0Ps+t6n/DLS0boU2LINZeo0WF+FNY08hcokFCffAbftfwBoIuyFV07SJvMdYPPNWCzeWW7uZbtha
Dpo9+U8cZa68YHg130zvpCzAWEf1ybHpbBjGSg6LOQ1R3fN1ne4SDrLVI8nEdM/TWbMBUTCAfac7
2dQtxPhvSyG1Aogmv+uJk7bbZvwllpQ38oPke93alL0+J2Xe4Qvx2aZ4Yb6UCSglyse4ldvfBIMt
chm6hVSUyzkPkQI5RivbzIiCk9cG5LvgSYqOJRAL8VbxN0l7Qy/jxM7BJsho7vN2hY2+DdNzhYYW
Or6naq4iLyw65wsh3vu2Ji7BrZjYhAeHPD1teh17ZLkKCaDZc1ffZflrinJHgGNrRC8c4N/EqVp0
oqPMNc5qLSfloh2fcv1+qt6i0oL3LWza/k41D5PyXMBArrJdYh1GkomvDrnvKkiWCQIQELJIbPS5
lGDIpjANJb7ktLbL+QwuNEsxuY2CFRt7gL2zpA9ZkgdaeCJOFLzw81VNxTeNOnx88zGasA8duNHZ
V6E2gynILZK1xmmwmTHptPi8xBWqBhNXV0kI0XLuli+1ff0fVJxwTIcblXIy8JIl6J6mpuI5p9gu
FKld+BQ0r9Y0ED1+9/Eqc1YGpRdCcs6mxn5MDKHNUURGvtM6wm9zcqRFR0pq4BLRS21aXHI4d8Ul
qv29djPsB1d4KRBt7YiPUiAS2ikZuc0v0+iWDVG/RPdSNCxyedkqVH4fG1IX43pfBBbpz4dxVKnk
cVRHlpyvTaDBYCy8KrmpxZXMG/Iwe85JMgX7oBNSOiwVqYv0RFHdAP5DFr/GmquyrfVbkpps4FDd
dMyzXYeEpzG3cniom4dR3CPBsiobFiGkHjDfoa2ma4WjJckQsxuZ5AEePvphpwzc4CF7FCDzMS5Q
gEq/pObWEh0U1iXZib2tJq9IbupbI9uIgZeIdxI4jz15BsBKjnBMcsZQk6FFtO453iZ/CMKFk0Wo
SmgtWs4VEcEfCp1aZQUZlmaBPNzk/jHehdNLBGXC0G8ik3Dd4kZu78J2HyiPCpRlgaAVoXlN/IcT
OV38XYgRXFBhvyVuReLgsCQ761QtiJoVgN0Ey5bz/92MM1HufAsC50q81gf7doGA4a/pmLAwuF+4
QeumzsqRYwKoxxky+ibK3nAThl7NntOpjsgGe2JlIAu9dhMoUgd/tepa6aZoX/C4Y8q5Nvd+YyuY
QydpIEkKRzuk918XVyjMqZnrpch2bzk1K/Dcs5IbxZC80F6IWDLaZd55evXXDw6+BipuugVGTb9o
/tT5ol0FIX7hjLkjCw4UVcsCBYSnlXkQt4QTf7SYb52k3QzyJu8phsePci4iWjA5Vx/0lmTVjLCr
V9Nay1dVr9+oE2crsIIpSmaPR5jN17uz1HAIZR85sEUd2Vr3qEOl1VgwQF2ImtLSlJcMBQVPd6s4
9QGUjT0uVUhMKHY4gG4xpHzmm1ydYb/RtH+9srNDXETgWtIZXFnjaC88sRGL3LQg7LYhpXBW3Nua
QfnC7RyDIgQJ1JuGQMnDNRinMu+vzzdX/z6hs81VOEpdWHKmO9Zz59DDaacmC3lzeiCkPlyN8bYJ
1mq/joc7XmdJ5RIEml0gsMd+TrawuFHQU+qrU+2WyUYjKc2eTRAxQlQqloCift7FfKN+57HpNHUl
aZYqnqcjJ2KLTWRgTeg58CI69Eq26TS6xWUM4045siDas8GyjJ2WoulVbsPlToUKCA5BjqIMmosD
g6QOdWKmg4CxnUmcDHgsvLHL3sMwgIAay2Ez7tmgF/Ei3Z6c+VrMZ+3v8JgIc7e9LezpPvY4ImdX
aWaXL5Irk1mywfFBZT7fJUeorw2zame+GzbmRao5UrsMbnU0H9Lf9IBua6usuxc8gb0j2do2egWe
WiRUIjdCB0TJd/Gki6gctB0qoh4Pq4wf6KC2e0F51PKXwLgjumYs3+izchKadzZzqYH45KR2CODr
Tw+B+p5mt9200cIN7e+8d8zCDqYjB6T+PawWIyO93xTWla3tN7uVL7f+qe37d2tbVnlc+dx6eoOi
PGkWhrwYd/5wCCDZ6vvwGHOsxTziEDtT/0131wbRN0kHXIBp4M4CZXk5rw+9b8ZSE/jHSjoo9bqr
wdm+mrnDX+MrOBbaLu8q+hZM5viPTst23GiRmwTLatykdOOlLTWlNqK1AUbD2lF+3JgrIn1edJpe
J7vTFpbhVnRsjXVYLes3mUR7AihLbxpwxS1OS3GRegPu4RNKJVf7hdwnJ22MdomJw5iK/8E3gSB7
lbHh2yuapUKQOgXPa9XXb1SUXx/EXD/6500YyWny80qwjmJnI6+i9UeqIurNZBe+ZzsYnsrwxLFM
6lzJR1JDlPRC2aVPyUM9LsiH3DU30TLZZa0d/NUjO5BsfOg1LUqsq7N4Lc69z0R4t12MhJfnB+Tt
ncDDeQrIsKi3ob8q5eefp5xvSGRf7+lsG5ok84CPfetIfbO8mW1HxQZlAY7aP9Tvb9Rl742mE5Qu
Rdoari5xFCdv3v5TrW0Wce3KL3Jok340G4DtUFu0JJuyZTZGdAjZOgCqe62G/E0VnGu2FGwJlirJ
VM7O3sOoimY9mtaxHlxIoMvsacAjRGdtB9OhvPdPCFU7g24UEoWHLNgQhjugs7eeSPQ16KWhDbpH
HTC9IVP1sb89x0uycIRt/bfcJK4KbouM4mwtK2uROe4aguab1uuXy7/oKwxVnE+9bh17+CHiL+nO
3NFTt9XHaKMdi8eOefcPmKn75qht/Tv94VRD67OVDKA/nJxg2XnRnUJ61rJB61R7Pc6Va3PO/AS/
rptfL/F839QUtd81XOJ0PydgqU5wSBwCxNfKqluVJQJGbCoebAT5mYr3w8/f5Pcz3lwH1C3czXR8
v75fudVyuc4SHxXLUgEI6N/MMRgRjwSKA72jAJlg4ODvnH3VmLld48r9f6IXLu//v1dwtn8RIzMe
OmpUtNkUqNoIqRRS5u3O94KjtpdeaLilc4FxhfIgpYfL1pJpDYHpq8Q6+Lc5qLlTiY6eeMUhiah/
sDNclNsCuUxnN9Ym9rc6MavdunyGoIqVwOc3xHJdxW7+WD3Dc9lHb9EH7A5k1CkZV7DBbY1KNPLg
ZDE9RWt5zSEQHvUxXfUv2EKqF/AhTvCgusNrgN4ZPG+8JLROP9Ehs8hmXiMl+ntSFyGcn2IJpy49
zMEiV17dPAX+9ODOhmYriFrVj7F/FI1l9Iafwi4eaTbIf5jlMfjMSXZEdCTXyAbfT83//WTMM6Xt
0GU5m+7IPyJ2HDDJ4DZ6O2E+s9YpOvuO4MJl3xOq6pjDpoY5XtIIWXC0ZAIj56nZ+Zv8gVKRjcu7
VRYCFw/xSYP4oHn8+7ew59QX1SX19R2kVq/tGmUlh26DrI6DOnmZPVkBdvOM3+fnB/rNocqU0b/h
QaLxwR7/bH7utD6cypoTYU+YpppwboG8mHtivEbZjtIEcI1YUPxnf5ZvT9EaMZRV3U3RTtZmZK/y
MXuA/h9qKPPvnr3oL9d1VsTlVFJPcpv5R3NXtsuYevb0PvlLnbxze3b9DLeavhTW17bI3+zovz6P
s7lh7Pqyk0OeR4WrTPRoxqmv+m34qDs9WzKc+QtrP6NnGghazKTxU7eRVqctxADReOwB4Gw0ok7Q
My7zv2zajCuJip/ay4vnopIfImqQNi74Yn0VJvKA0ejTaREgS2ns5rV6JD/xDpAbsoYupQlhy1i6
ndl3RCsRZ1/7fu3oa14Wbqgu4aBlw0yrWD6viLadXk0T7J2jlf4qULyxjtG/7DDCm/ta+c2BKCwf
FBKjE/fkr4L8D6wIkSPSDSX2Jd4sdWe9iWTotG4Y7uMPUQQOgvyP0t9jeLqNaWIqawQTTeSxLNX+
c/+LQQUZWted1J/tag0Qnfo4MKZk6iNLszvUpTRHpZCqwXmCP01/UA7jvs4WCcyJBXuI4Fea2zC8
/dKeUkfWVrGxhA8lUninEOjbbLF9gjCnhSYQqoTw+j2uVxbGNnV3+vXzwPvGFDHrK+aYH6qEHK/P
PrR8lGpDCAfrOB6Ct+jY3GJ1SWyOEDRi+b67aAmugopdcGXES/I3cyhiVwWmlgoeyDovubWiOTZA
T6xja1DYfZqaTdO+WQJsg+xDKh+k6Q7tjXKCw+LJvhMqS6Fd0C0ryQ6lSNudpEU2opVfSL/0ZCH9
RjNVgBr8RWnu9+SSAp8sslVZ76pPznP+3gSr7rRN/qbv1e8GCCmYfsFuJKytK+ik1KwwueGNXyMM
VipPX7du/WG91byTx5NIMeVRS504phO5qXpgJ+b+00sjvqSZIwg3I6QYa3bY4O302crP0nTofuYt
qk+U8ghRxXoN6renpR7ue2lbG4cyX/ndMt3WmSMrTl5v02jfK7cm+/8HRKcau4EKVxcMWKeQFs0e
ZVTFlULReR5bV2dPMC4yonix8ABP8gGgP+D+eAmLx5+/kc8xdD7YFZkSMh+Iwon5bHIemsjQ2qyz
juF4B+u/NVyWvdNLuTZc+QkBGOKm/B5O3UzweiyQ525kj80aWN52Q1lQxvwFu2ZYNbGj8lfnxEgc
EECViPJYx4A00GRHZs885fS/JeL6UPmDSY3smRApLcNVSq4JLHR4KG/DbmptDchi5Yml9/OdfmNH
ZDT8c6dn070+ppLen1rEvZ9mAup7/kZbpTWd6bk5BTo8dOdoVH1FLCymvCcD7MxuDuajsbLECdtd
y7GUvikJfLmkswHalONpOJ1663hy/wMPxQIAQ5P6cLgqvf6axexzC3HxssFL8SAwIV60qCtjmk/C
lXVUAdmZt63oob+ZXvLAAaee+He8a+BhwVwcmfusAG3HmHLArWas0ROExWJy2T/faKtgRQcnW9Qv
CJqnG7AK76pqpwSlC4u4clpMvMcSHs8+p2wRHNFuTPFG5lMvFtZjXbtRsxE52RCw4nYIyDcjmefa
1hzcjuNCwPByzcru0E3ky0S5D98N/y49xlvODAD542f2ihSyNkQ0I15XJLdhN/Qc7APxyjz2TUvO
nMuS6PdJfEKqdPZ+qsKUR02lVhbfQJ0HnzGbI3LqpSuptHEHw1cgWZtj2gvI3NMGH9JsPyonT2rt
BNZU50x/onc5u3Jd3zRcuS5arTQJZaBh52XqU15Pgj9Fcw3vCQs3R/lVgPz7id7aDUfyTQH23mWu
GXuvNZ6GDJGF8lzW6NDxCOzrD2jkhMIu4hQjdEDgzLFq/7Ld1pCBqXdZ//vnkfe5wTv/7P693Hm1
+KfokIlpqcWDYB4LUgTNfRfdKLpjtfmyzvZdeNcJnllvK8vmoARCGivI5IpOSkYMc+mJFO0/1eBm
ynNbuArW+/gupe/YrtvKpsXRCqs+fmJV9nsP1LOk2xyqqFr7gVeEnhoy+xCX+7cDKvu/UAF8fQ1n
c2eHmVc2utA6ClvcocW2P+BOWZ/+WO+JBtPzJnhkSSgg4JLtJy6MwbP6JelC4kr48/MTNr7byiLD
xyun6YArzquuaetLTdEb5tFgF63Rbl0F2otWrUJhPRaETjxpIuJ6dmx4+i3fpdjOssvY9XNPn5xO
dNNq1qOQcB/KjniX3UwfpbRm/30S17jkh8wRDa/Ob1Uspkm5S9E2coIeCYZ3O7A+zV0UkCvdZeyS
nmPrMKmrE/48IPjCtis32JjNcDbyjCnGs7nvl4vEZn5AGlVwrMZOVDlVugtld9Q8s1hhaOZcbnQP
xolpypWA/+q0ma5BsvRLNASwSqrFNNx1YgfPh5GsqUEjDYp51Med1t0L+poElCpZhXdznSB+SBb9
ttzE2SLdCGvTmaO0FZcC4WxhZyFj+nnVskVc2Fm/yGFyYNIyFg38AGvhm15KuDgpJCXbZfIVDKpI
2k4oSKGnosb6zz80vswTfYdAGlT5X7Y7NYYQk/g24J7wJ+1cuLIGfiPm+XrHZyOx1ytfkBPZPPqP
M1Gt8ViXT1t9LdLKn22y4soHPXTtSK19s84pcHmYrTQF6NhFDyuQ+9OplMyjtK8kr8041Ex3cBI+
010QExZIurLybeo/9ACwy0ZS1pVwHOCMwwnoFvEHX82JPJVxTso0Nka6qeIb4TFZ+7872UutJUl2
WcQpMenxhW8s4jisB1pdwspv3QB0Ps+SpqiF/M5WC6fBNMQ7uTIIvzs3KXxHcMqo8qOhOCscNHEi
KFZnmnPFxe2sVUP1hK7lsBQ4VNLukNBWO1Jqy79P+KLpdLVMTOLE6+8PY+UBtvp5VvhuF/7vBZ2j
P6opnbKu5YJMkRl2Eb6gtBNGG/ecUm5QR5RU7P4Ij8M0LNt6NTcLzBXLVvgXsqrf/W7jDVWb8VqT
9bIfz9oFPhwUmqLzRZzXxsIxHtWkjeqjVTulsS6yk53mvGX1Q0sFCk5rqXlAKWIB0Q5hHW7lYaOV
nmp4xoi8diPT11bu0Yj3v80AaqL3K083Y70qU3uQV5q/HfRomQuQPhy/7zyV4khAXk9hmzfU9m+V
uRZ/CJGGopMynalfnQZc2uOyIIYM0bk07BCNBflhavdIRif/Q6LnWhZH5NqF/Dhlb4p0//OLuhyW
sirPRWARSg2r+TnRe8JdFeq+Vs0VAfK15GlFF3ewdU6OSxgGEoZ6RyYnTXejEyygawfty17n5++r
KHtEJNmI4L8u0Lj5TbUf25oKTXSb4kXTXKtxRkcvPKpfyW221No/HcgxmMdGdZNVNhzanBaf+/OD
+OyBfdkpfF4IUjKFJiLmpLMVVcy6vFL7vqZCWStP5HlNv818WzDesUn9x7tcETboUY000oNlur7h
4JKpi01TuEblxZZbWw/0LaSjtsux0T6dNvl49P80ruWJN4ilKBYAfKX2iaafvU+ke4K8DenFGJDU
/tY74c4akBotNPvnW7s8fsy3RrKthlwGfsv5QasvpMKMc7E+Jr4z14K1E/pjJwxvR4UmvZY8aFQB
Iq+1TXMdCZuBMCrXV9eJ79bpnbqlHRE9/XxJlxVHLonOOxlvjENcpWcl8j4SI6tL5Rpi4egYKJ/S
9tnqbg19Uysro30Z69uT/47/K7lNEbT4B12914yNKApOgcSpe0gp0GbqnwCrctY5M+JtPnojVBHt
3qQPgcmhaG995CF5/C766HP3tUoOG7oY+TFo7mFHptSXmdq16pHCcBTQcamg/V35ri71mjK8HEJX
RGrx8FfPhX9iYcm6f2KAZfFz64zBQUKn7mqlk5lEd03vlR8uVJGPm1XQ7F6o35QTQU4PoKnUeDfp
N+NwBFr88/O/7JWfXdXZiTQe+0IdCrU6JpI3ZcsWAuQqV/bBuJlN4g6IKo+nqa1rYZWBQIjcKXau
XMK84J8NuC8P5mzkD6bkB0HCJVDEC+9aDwLyUYaLstCpogCu05eWHbxf+dGLHj0fG9tUEHCGxhg/
BzwQ2ayIncwoF8SbkPyI0Z05nuBveASFl6i34wlRVr1v2ITRo3VPwzJwrbFb/nwdl4VpGSkolwL2
Haq6pM31x3/OJeKIUDRO6vpI+Fykcw5ygsLrartN1gjDCEzGTyitSBntvd+JdvRBUIQ+iOTV6GpP
sAwrrwp+hSoCt58vTJ9f/NlbgSsCDFfloyUd8GwnoRunjlC8pj4WH2zSB7t/0zLiBQ4sbNIDNJHV
VDFe6aIk+6p9lfXbHD02xPRjSAjyaRENtAxcMDgB6O3WicNtcZCeJ8awQS9gbG5kpFdZcJ+qIDi3
cvVKfkVCqRNgS77VwUmFdqU7IjbU4l0V4dWWazXZjyLwu+ZZBzU0UiTQjEUf7yt9Z+l3IqbRcCKM
iKIK1rM4eB5Kl/UV+sZVS9OVZ2OctUkmURJHE783axXgDTqnUI4+14dU2KGOJ4M2duPpKIXPc8bf
0l/UIgYttNdC8TbqnoSJHGOh0l99a5dBQBwYoFJTS/sMaD6vFsjW6EfYPJFgBxTH4QaGS4kqSMD8
yeTt5qdt2z8EIMaxLNX1DQZIeYDIWTrXBNnfrDVcicwiA5AWXuv5DkslL03p02yW65JzqkdriY/j
gCIHxkJ4R0sLFxCHrWFD3AJnFVZQkvLyaBk9yHa8ya4nzpuXb22+IhSYOCS+0fEPejFa0oSAWPaM
fdG4hbivgkMo3pbjfTPtReEZb4GCDk24xXZXVH8k+3SfTTBeFuxcWUD8TVB6kUOlio1cdGf5y0a/
qyNX7FZoFGpogsJSI/A3fQgSqN/YJJcaKHwELc/GltPtqVwFsHYFw57n+T6ewXwtRWfJ9u+DPyXK
rvouhxBIcjj+pWCWQzLAMC51+m0d3g+oPRswUmQoCBpZWS8tScylHakw9RYj3slxU6P5D26q/bgN
HxEsypz4+1VkX/PofrNq8CgpZNLapT1zYaA7tUGrm0kigjryNxB3Ewvv+mJCSILCfjVDYKs7Qmpr
XDUoVV+v/v5lOUeXMM4CZSaGEFHN+WIqxErUGX41HjoI+plXSJsY5SsyiqCmQ4XVYdia1C5RoaWE
lq1oE+XrMiJv/qB3B5Ik0aS1QF7KX0b/SOZv02BPm0/EomKLqEcc0j+r35QGaU8gFurWUNCfxj2v
rHcz2i05hC/wTtKCswsc62V/Fz2UH1QX2+Ix4EhdEyU/x6RpWGLQOIbLkb5j7CjGUo1ua3rt8v1U
zLzAsd+E6U79hChQ2Y88yhoIqE/UUBTSO6WQXoCyT4tNJz5iW6QWejslu9J0kYXTC1abva5gNstv
RyBO5L6xr3nUMVUStwDFxP+TxV518vItiWjIzAQ7pn/c3ofpFq2PerqDGKiP7yNck65b6RLLDsFo
laGgxQyRATMuG3mhcjGhEXl9vDR6fL9sUqlFB6zKOmlKct2vZCpKRBKPhZuku1N6NMK7Xt3Vauiq
5XNkPACj4U/DTkxC0ZU97WWD6fNLMGfkL8XRiwW0HiUrCU/teJhLo/VK8ncQzm1MCqdVbd5S/IcP
SsLq/bhSomuljIudy9lvz///P4t3r2eB2CIZPgzmXvA3IiC3tZIdYrcO3QzQUvgWF06M2lEGkPXz
+nx5Xjv77bNjihAJvW9V/HbjIKft6rXkygAHlnAEaZeGSHE2yluaIutgnblWtrpcZ+ZfZ/DrWHtp
j55r/9FZVEnn1yPVxmnOhW5fQW5gsw/RDJWkU5JN64hubtrwjTn3En9+I7g/P4HL0sLZNZw9/VhP
rHoyTvMTKORfzfAakz8GWK/Z+NoWaRWa8+mQDTvFtztxtq2biVu0tMWAnowGXVBSNpLTffz36tp3
UWviylBLzztL8zNn6Ot3obL4ndQkma9MpQeF+wRsqYfpSFkbyCjV1WC5JvXyDhXbriIecCdkm6Dd
yrhE/P7Jl96S+poo9to1zavjP9+q1sdGqOZck/86fpzW0kpY5ivgppNDseGqdPlyhTh7BGeb+qYQ
JCMrPx9BdCQffGf4yyL+w9xFgE1hJ9oa4wGt8sqDC3N1Upg3p182r/Ov013SkP8CPjovg6V6fjpJ
PZ9n56rADEw7tNbQgGrFaZHuzPCfmlwHr+m8rHWoJ1MG02mqT/+LssbXKzmvfylRo2a5wkJFoxLh
AP5mCTgUItqJbX25FfcoFvOP+B0n8EJ0Rd/TqgV49z8/j5VLd/bZZZwdszMCs4fyxAM52dmbSGeC
oPRl+fz75Iihg8upoDr4//0arPmb/Oebi7TMDMuUX+VkZx5CjSL7MmoW+V204uz9atz6K/0ehLOF
tobSKYLN1bWtwiUr8uzOzw9YbdSPocALKMdbcWm8EPk5oDlfjro7w4D2yQFU6S/aT7gr2BPj+iU2
jdZAi2U7uyvc/j2RFj4Ro8MVjculPu/sys7mL6WoxJMZc2XEkHecsE5/DPSff3DxeLpNuyPFCI/b
xNI5eRYr/Xjlk7gyRqyzBWQoWz3r55/HQYMWnEVE/2i5fScYl+NbsgkeiamnSSI2Kyh8mRu4one1
f/X9PPHfkWqdTUtFO+qCceIqVK9PNwOpAepCBR1qn97bYYE6FjgvuAhSKB2shb5xuBocMH/6l3MF
JFxRY1N74SssUrFOMrMcDzL53QgsmnUF6AyNRXnDft5yAukjTlbk9SwTEZuTC1iAPPYcmA+nP+K3
6ysn7//Ld/HfCzp7JLnSmEpncEE09PJ1HNknTtFYVIO/meBSFIEFjVbyFl8gbhCbwI0rH8b85188
EEgOOj5atFfna3tQEFcX6Px+jEB0RN4Hq2HR7avDfyiSdkwoT+ehQXQhBF6duufP7qdfPxsVod62
fTPOowLVauNMGuMAcIFeLKcVwDTwaBSnCVeqbsx8ja7755u/5FvPg1Kds7v4bx2z6dcpK6/aqssC
bAG4TCUv7bwaG8sSZl2xhnAvUrTtn5r8bfDtAFymcCP2D/1pn+Lyth5CG88GuoDRwbAGDxe32wFu
pW65KTpRfWmEv2vlPuqe9HiOY/3dbIXYISzt51v4fq7/7y2cVyckI5cyMRCGA94X9UOyxb9KsRoW
9Krng1l9RMuq6xv1CpT50onJkyOPiCBHUYeben4kYytEV0Ewh4OZQkeWl2Vlo8NoaH0QHBKx1eG0
GwnrxlgFwq4tdsQiAcCyfepDtubmNKJQ96GFb22yZkvq4hoA4jLantQrRJpvN6+6hpoPQ9scYH+2
GEoWL9nq9OFQAmKA25qsauCYpKaqO7RX8HUo+mmv/ye4/NdEtozs5lfd1vOnfP6pzxto3CDUSEh6
/fqtjaOZZ2orDYeouEVsP2zlD6oRaXOQ64VJaIny3uMazo9C91FOvxMPoKTSvEslD6m/kfqdCFRk
vGk4ql35gi6KozpHe+rUzMuGIeEW+nphopGpSNdZt9Gk9o5R7tXH1K7fmQ6FJeozyQtCB7dmsq69
CLcIqrXnK1dw+Wjm4gIGJQxcOPo/z///7BzErJIU2f/cPuJQUiSKLQsZLMVamp0H/nTfKHjIqEZf
nf0u55+vv3w2+0qpHueKyC9L9zrKlS1bhUC3m7/lM87bdhm1L/KixPm4vcaS+2YplElDnQ8OdKg5
VJ1tmf3AIsfwFM77gbRbZBIhEJM97lpUr/J6LiPkTpstMYhQ3rl2ZLmcNABP0RhiDKsY5y4SY8pW
PfUnSU7vZY9JTkseNRmkOogwu0MyNUvO5/Xm2jny0nt59rNnT9sMglwvCiW91w/qa/AEVpPlhqqc
lLqgPrs/ZNcAGkd1vOvu68jJcQ/rNiw68TZvqC1luLg2TbBNfqmrq4ati3Xw89rokqFq0ebqwtdR
oGaSJZwaYGxQUzVgvy118ELjQVgsAsuifUwFT4kem9ORgESV0wR9gmRDM6EOnHFapa3XF7cSjdPh
vhJ3oXLTaZC0iePZtvpioND0JPye4+o/jNqeuaYJireFeee74osmeePpReof+2oX5qCbjXcdiWzv
miFMXP6uUv4gmVwE011NMaYE7hENzwRJjMNzCAm1fWj2eJbH9+JdKfHTXSt8XOwdeTRMoNgsZWAz
F3P9OExqWA0QdsQNlAjyt1Fl9k/j6DDxP4Uv49/A0Zz8LZvcXLgP4UtfJS9ejpbPS9BlMihUKF7n
jRO/qKSxV5Lsvl9q9SoylwVwBR6k05L8bSxFhH+GTYJQtjwdouvJz98/gf/+/P+Qdh47jmtbtv0i
AvSmSycfUkjhO0SkCXqKXiS/vgbzFuplSolUFV7jNs49BwiKZu+115pzzKsypT9rQS+IQnZq1r/E
8vmDRKDSx/QaPtMz3PLFoFCfXqTd+SS+Bg/3xjPGvb9/Vb13VddblUr8HZTcYG1iAK9gZqFT8Hpz
0WGUQ4GWL6XomRQsEgqUlqpV3DXy4+Qr7bpkkN8jsnEmjjwH/O566V+O9SmexUT5syLaJcpCgK3q
TDjvLo4p+kbmqYB5yeGEKkQQxGAbx1gn8Q0nDG1F+qD9ZiLnILTHA/1Hbdg2l0er86cjg81gnx2n
zwjVR7VN8geTALQsexFgMQ4HCS8WA/F9iT+3/AanU292SmUXRNH8e1e5deldvTNXq82YVXo/Nll+
yr8uuTeu03RNDHRu6+1zZngTsykKgpfhqdxLrwP9WYFZGwfWNWGtDW5WRHz1DPwtCdB8okNsFBtr
Ae/HiTxEZSvT8u75NP7+lsuoLGU41QR6Xe3E5/DSxGeJt7x8UxeiI3qmCtyWHC22BO0RJBMg/3ee
ylFbifcKupudcL5bv/3tq9P7ZLELjhl3q+Vo+Jy+yrvOE7+sGL4pru8z0zX5WcJ0gVABbOkFjIR9
3kI6ngk/krlVWdBS0b5XGqjzsvtH1XR1WVfLclc2Ql6J3BJ1AUEtx0NhA/ol+9z8Ip1z9u2rji6c
xC+xhuwYfFXGDL+quFx1b6qHFu8r2SrSWoRuBVDTcvv+Rw8sT/Vzn/NU3MD52mvZ2UP1XpDpkZ5X
F+tx+Hnf/XMrfph/CilpGpkGFkPgq4+YaWiTyJeINQw3QRI/q81xHPdh7WO6rZEO0VDGf/B9cCuQ
1U6S2NzS7gOubKAAk+cHJ+/VR0UmQwiyaClg/w2WhroWZm2ZL0ROaZukVMK0hvGBjrLcSAW2j4fw
IBE8g7z8ArjaLjFKImVR3eintPr3B/fX7R2mJb+M4zXVxbyK/VbGjVpSDmkaZKdOs2VG6wySt8W7
HDrCeWm0kGzslCkYn5ZAJYdk1g4xohjO5HTbDGdkWHlnTsAhXaHC8DrLDT7/fYG3qkDG/wQ8WMzf
icbFGvbnBV4U5dIPUpKdiu3lRUAOk/yMBn9onyqk1aWBpzjcj+dFY4EsfOtAy6TgKcbyQYo+9Zbh
N8jTb019CM6nNnvvgjd2w9Trlx32V6czlzpic11cpfVTJT5AkSvGVWx8pcIj74Wnk1DZ8IhEt6uZ
3Ck8hte6WFfSq4QcJ39RSzf6iHb//sW3XXPD4LAxK4AMTmTkuP/5i5NzKk9jHSWngtpeg0Q8DzfT
6M1KHf1letPX53VKj3RyBdGTPnS7BUBFW6r+CVtHe85PzTcSEe5c07yS/PlJz9dkMtGDz6eRK//n
NU2RYY5BWSRsZrOFt3ClTXQqTNo/4YK+HNDZfNttZ4Bi96qsxkftyfhBIsGdq7it9/68iqv1Lm+m
zLJqoO34oSHvEilzQXv2xB2qXjiOqj8ZHEALNLzRT5bnJ74eK9oxRTDfxLecMuMTCsji3qlAmX/7
v+7N1fMKRU7b06VMThUblEvG+adxohCV/HjZnwo/WImkMwDbf4gwFj1ezAXa8+y8mdbW80TPKvHW
0U6vfIw82EVxft25abd1iKFLPDRJZw1D/H31AYlZXuiwWpKTCDPZyb9idSHEJKx6YbqcMGqMPkoW
Gq3EbDExZI6JwxElqPzVpmuVhJTatmvYgqpT6678zXqv7nRD1PnUdH3/aFhBDdN1dL/XNnEr7lRD
KyCSmpjgjGUQ7gJsxa0rDBtjPEGn9VS6O9OJTAGm2HTFSY9lNjNQqiDaGFeRiahvQ/EjY/ubVj1Q
5cYv87UwoGvZauUcCitX+67aT+FjnZ8McP/tMT2EDsxRtxd+xMVKGNh/PG4Nmup/3/9fsuV//byr
TyfKcyuuggv3P16RKJZjjkQsYzpquuQF1j+B4XepJ0JTVlc1nk3v/BlvjFfIaW7pjaM/fsc7Mg6+
aTyrJwUKq9evu7Otv8FdYn07O6IAO4FEqmCGKET49u5JoJQbCTwrEsQsDvQ6Jy1sLn9+/XUSlJYx
SjBjT62xyjWfrgM9pOGNL68g3efLCF1rT6WK1ACAKU2IFxC8qHBbkuNrxLg/+vXkWOvhAd2P+aB7
/77Ft8rUq+ubuyW/bWJactHGapCT01zkeueLK0JTTFbC22UXHOTD4UCmTgfX0EIsBnnWJfPsvpde
uenJXF3F9YdmCaGSmNylbBUdFKK59vCgtOFEyTp9lx8t+o526OMkxQQATotCdV89aMv0GYRnFT1f
Qo9sQUOkYbPU4LHhaLJ2E4S4cKZelx5xXSYM8TtTx7/uNr8922tDeSZ0Ya3n3LtWcgeAM3icq93l
K1TWIcIal71yI69kY9Xmi55Xl41Vd8nrXV225bpeZDvIEXee5t/W09+v6OqDSbpxToThipJV9RLs
8HRI1aNkrihM/HwXLnIo5Zwk6b7kbvsivSDK/BUZ9v95GVebjaFfLAOQcnIKdrBgnsgIjh31a3yx
/HAdQySGzBZ2a7DsLmaunX4UVvfm539p+fDdGYqqor2FBXQtvdVpRemFxp1g9KL56eSBKSLfTbVL
k5RJW6jt5kldGqt//3IsfrcrMk1P9nvmsmRIXquQlVpIgCNJ8WmovUHayvWxND8x4sZnV5pVrh5w
12CyA8RDNFyO+ksPiO4l27cbXNDoXsrAiarXuH9kgS54adC/kMVTLnjRUZLpJGGhJP4YJeaqVusj
xBlyEs8XCGQIP86QJm7x51Ju8n8ox0qwYT6AKPjBf9gg2v5gMYwtu4Y83z6YJgEssI1W4bDoz2vd
QLFjvSScjb+dgzXarXybfErEW8JPWaiiq6QuiqwodQWyNy8LEjjLYV0aXi4+GZ3XWJu22Hbauitf
TYMN28VVRMhrwIH4AjzTpey36r1euIOwsLhiYTEpd1azv9UTf9z9qzOwIvdt2jRafGp9FhBUv7VG
ksP00ChrDhiRRIIRuS7GOnjhcCw5ZD8iXwJAiTpPy92E0DhgeohyiYWrRS+qfE70nEIDGMuHe12O
W3XsTHT97VW52hpGU2zPSWfEp8Ykht0ZyPB5aUlujY90RrvtEC3AIgZk7BSoSG3hA7Z3U713ky+L
D8HoT4YrLKh6lmJwZ2HT/lIs/nFlV5tCUAyjEctKfLqUvIQAL+CE2qrgoaEOcfe033PRCRFowdF6
pSUiNafufIzOK0vCEeKEP+XD5T3dnXckw1c/VeKRn+VV8QVCvP8CY1TH4MbhHBW+OPl6vxijTUQS
bunk+5KhCWe11G7hkIZuCiPRFoFpXF7EEivl0kLb8H+fis3PAdMU8IyZFnSNCrL6VJryxoxPBPB2
+gzzqUm2cknxtqxnS3y4CA+9ySGTiTXaV+bll2XKsImAq8/MxfHXEcKM419F4gCzUDHfsOEjiP1I
RidtdmE6b1hPieUkG2Sq7/f6Pn85ZxuGLBL2bepUgDfYM3NUezFp6vjUo9jTwdf65rjMMj9RtmXm
1+2a/FpTdy1rF3B0NtwKXjMxfj2+TVd6AmvSeyQmxj9Vtlfai8UDObZSjZhoQeCfXK8ywjieJACV
yjwiSGDY4DnmddX8iTZTeDR+TUuTnaWchB/RsMa2/O9F9da0wgP67Rf+ugO/1ShFmbRVInTxCRVc
qeBI3QbqRkXxpy/5bWfVv2hvI5O2fkPDa5CQxDgkp4aFm7I2nuc+X5s4vUV+o6dvy8C7lLsyWWrZ
Ygy/a8VakD9icx8W+6HzNW8WE+Jzwy2v2sErWSA14j9hyT+N55Uh2LPw8h6t6m9VGKpmJlLI9hVi
266WginQUrW+FDGRWggbD1DDaMo5w9Jk2x4Wjbihk/C9cycv9/vUS0pfQHMo2uZ051ZLt/0nbvVv
F3L95TeGfs6KkjUJd5LqcNgBt+007mw7ARXK93dPonD3T17VfqWih5I5/0nCBaHU+ecFPIB1/DRT
xom7vdtdvjWdz6/T//uNvx7Gb69TS2B3VGrn+MRTZdqyvgCcfA0/TFf4nJaTCyOMSWDxFSheMkfj
KQ4Rl5QpJLkYCU4oR7/Ti1Tu3PTrDoE6BeJ0TvL4lNCLYDbEuqGCzO2cufytUb16aKqsbxrZVbCH
CeVsH/J2r4CCHY6w2Ym4AZNJg7L6LkIk5k1Vni3ZlwFm6oswQRB2P4/gVpl6dROvSjzRKnA+xTy1
i1Os6kP0HcSd0zvDl+qz9i3wed2Vm/39TaG3A8oUceaNrSVrp8hMzTNicV/xldgdn6fl7OLBcfnT
mAem9/Qat/qq+Vf+9hevfmWda6ISJWVE7yZYqA6K+dDPeqf9AYy7ZicQ94xuLdPWX8ad9ArVFeMG
7TG/3xEQnWo1plm01vvw7mwRtd9fCk3sZSKWt9n1dj1fjwWhgGbezeFcqe5HrYfHhtQZlAURxUq1
1Pag+mj9SjGZH4XdzX3VxzL2NPF1gMuJP466jiGH5VSUnRUwRbhpMgE8XgzoP3cvEQlSdsqYdHou
reVZWRi5f0HE1ekI8zfh/O880v4mdZsF36qj+ZMJSwo9fDOh21GXwbgO3tVVuKLHJXKG1Lxa/NAg
kbVPU+xkojcaxyFf17rPfjJk6yldFkjqKXJRmbTds0ICI/qct2o1vQy7Kt0bpNAkaLs1KIiVP0rf
VUIdjAN5V7mxqAq/mzb1+HnhIsND1r605uZc7XVzaTZLMyIRdnGfrntLmprfD5iXOG3nY/51j1ts
g6ItCyM6ZeZCYVfhHPqVyNwyp0KqXzvJVlwXkF405Nr8Lg8dxvQKdbcVbfWpeRMeL7MCyLOmjtP3
jqTEOesIYLXz7x30Fyj8qpGCEViGfE9wBhd71Wcrxw7WyCTyHr8NodeiRVxPb7h7ymaZqC88bSvy
CuE53tT76dtZfANxJh+UD+NRI5KYwMh0i3kxIqrsfWKJnmY6VVkii6d76F+Wwjbt/H9f8V+LY5nu
Op8fH6AqXn15el6Pgkxe2EnfUckbAIyIxpi8ap3tmQ9RuEPWlr8nR1m26xdzrzPeetTWZ5fVLxmc
HEsDhei3f1/UX0ZsXI9Jqw3uroke/+o2WqMsVakexyflRKdEp0lDM0la5PLj+BW/QMfnMHdugY17
VIdgTXsQIHvjYdxTOEErwFCgZWtAe2Tgxb1ztlZ9YzcUYuEiMt3ycybfWQCY/33Vt2YlXlJeT1Eh
hRDa2PVR2Oy1Rg4sNYajD3HCVr5b3yucgXaeujUxsPCyltGn8lW13vR5XuV8rtAvS0dchqdYunNC
u+VycjEqDVWsugqwguugPjGPByMyxPg0rs11/V6gCUekTTPPckYMHt23TlyK2ANf1Odulz/XTBtK
bMb4zj6LByVyJmld05h+G8eHBPHKj/ZLBmy4wlI8rGps9g2J1J6JFP0gYZidjSn3vqW/9FzJGZTx
Dmr4XFEy/tkxM7VBb9p0jE/6x/klf6gIlfnJulrEixHZM/6ucMPXJD6Hj+1GfipIoLTsKFlxLA8Y
AaE3JRKKcVDmqG/W2vT11yJdEII64EHN37KfFf6ewhnuyMJupX/zfbdou+izM5Q40T+vWur7XFeT
C0XPQABD6CYElqHJII4Yga5lx0xHjLfzsd83H9keg3Jh+ZeUenoTk61TrhXTj7qHNtnrB/NJ/JEQ
fvLZ+XG9I8Z6JCFBt1WJ1fh1yFK7V1/z5PHfL/HfOoQG2QKEi8yeavP6kCbIUi6oqhCdgOpaJ5no
qm5WAiiEk8P72BcRLM1VcaAkIOqgtSOM0YT3FD5Y4So+yJojHQ/TgicAeyrNP8TeFnQ7pL56TksX
YAwUTHmZnUED2P++8l939nrtNSwNQR5jboZAV7V9jzu7a+s2PjHaaLgytl1qPJ0zmT0+pOv0eTzg
tYLHNC8SJPpmvmG4HV7lN3M7M1RJKJI21HC/lFFefWeh/dsIAQ0aFCZR5JVGqXf1YpTaUAqSFZ1+
Je0IxioBuS4RBe5GvByJ2xfbfCMvim36QO9kchGYF+UKIfMECHfgzfbjixeQTRQhhii+osAT6Rxx
UPy0Rkojpzbd7kd3kl8JC9J+GpVzDuyJth+JSjRBL8t7NdstOpc33SI0AwkPbb+b7/NSnS9iIFXR
SVykhkvKpnYCfkcDCtZGs45fdt1X/tmdF5fWF/R9d/EUdS9o63YdvRCQk6XLqlnF7aqKPRkuI9M5
kNlotr354LW7N8H5a+3/+9XO/cTfDiPBIKaGVnG1IS9zN8+Rx4tbgCkjSuyjxONPzgBSg49ROdV0
V4jztWxB9RFts/zxohCNYMacSOclcvhMNuJGDxlrHjXRlwklIDHqnrJT/1t3iHqTWwxlhCyyq6UE
R3dTigYZpsR95LlXk6CTpssLXJ4s2V6a44Ao50NFPhKsz6ZDgoLoAQZmTGOfdzV+XLJ/FD+vnVko
1uzEwW1MFy6uJoBidiN1GWmLCxR2fs/j+Y3xaMnnQNATpaa+mcjlAe4AHIiBgOxeaJeRAE8PNERH
TYnLgZE0GwTc1QN6HNylobZUkLWTrXq0WHX9xBNW5zt1wa1d7dcr9z935NcQ6LeH2EzTaJZdPqfP
Bos63BjL+QiZbazdeZsetBfjJ+GTC+1es3neaf5cWcBjoRFDyE1G9A2lLB3rOOw1Aer7Sick64ex
pFxyzb2R40yrF9Z9YZh48yfNWQjNDkI2DhFs1+LZPC2FoZpq/ZjPog7lS0aJhYQvkoneavxEOmTd
+iycJP0oBydcF6pOk88TG590IBkgpquXR6GeU70t1BGrEFhtvbIohspU9aaChy28T7jZJJzmFxBX
Z/4nogQKV5HwLpRuZZI+xydJLOEufmZX6m2DL4QjoIyYxUVTEcNZw9SSNovgNRW3EG1coOOQujEV
rwztFPEaKPHbMKzSeJFc9i1oQJOe9IOqbWua0wo6k3lOYi2o40V6wiQcZq/zIfNy3mVwYq23KN5N
l2dFXqCmteUY/+lAj6x/C6VDbW6MeC1eDlWwymDO5ock/lHcE3nfyoTmx2AwHacwNs0bIX84VFVv
ipN+hEneZadoweJNsogjbVKP42i8ATg9PuSP8gVeceUMW1Na9NYie6eF/BgqfvzRfpPkpfFIsk7I
5wo59WJH+XI8VX4TLKre6R+Db5dogXfsvr7wtr88Xz5yYNquHKBvXtw8jkrjEvCSXBwRoQ/TaUA4
ZHFFvRPsMtWz4u2EPYPIN+j4ojv0RLiSXVPpr1K+m+gJD9M2iFZatcb+mCYvwNszXJFvxQP4rw3l
+XO7UyfWAX9IFwBe+tKPi11jrvvLPpmeavmN8BvYRFq/N6aFHiwydR3oi7xcRWx7sGbvhiSpN8f1
Xz+ZwoW9CU7NNaHLyI3QkAKdn7w20KbwQVQOnYRypT/K8cqMnJwTOYtgYZeFrZ6dPHOR5pTEGMHK
pIcQ2py3QJgwIp7IA/JZIWtPWKgbsXuVe1L64ELAf3HKj/HUH0c3oML066MIJHFxNzTwZsh19WOu
DmdxFucXzKH6sfGY7kAJI0FYpxZzp/Oe6W1R+IaOzwwr4LIjzufB+jq3jyMG8np9SfzIQGtg45BY
/LvSwsRzvSCanCuwaNDdg0Nz0wofTURM2fms/fosvEYALutLgq9RW6EDe+heQcAmu1C0WwNyoR+y
jYRu038m2tGEJ6H6CoHR5QNi2yzYJUXvdDGdcoiddJqnvbYy3q2n4Bn9hxgcEraiHLx6sMvHD5XO
hahvigj8hWt2bi97RjrnXExwE06gW3uVY4wdfb6X6VKslxz2I+G1BU97CBCx4eCHqDXapWabe0BF
WPU7BnxIFarv8Dunh2oluu0jAVKjZ9X+lsUTVBcTOqIxJvjifrpSvwsXTOoeQxYxxPVJMCIVAayR
5AVMuWnOguFBIgtEPKVnu0iXkJuJmSRh583UvelRY5zzvVtpg41jlG4/+yvE3cg8oVsbZ/uKLQGI
sIGV9Avu2VLenFPHQgn7Lt9ph2o3YoA/n+J1u78u4qSfhEw7oj0e49XwxjSd7QDwSBM79PbLjmBz
pwIdHNnKE8DfheJO2/PnHO+AOu1dlF/F/HNUHhC10CUAJzww4YPh2brfy8gv4bJtgOS55YO6Ad8w
izw9TXGRfxTqDKMdwRZ/736kqNeW6OQ69xzNaP1Ucsp7sizjL/spYDJTV5DvKLfBwtIYGA2oNu0I
hnmWhfBIP8mYEhgK85b1z6jOFeOZqdSIgxUpIcxL3oSzDwGF/nCQrNlESbcIEvjMi8FgArxo5R8d
YzseFK1j0xFbXy1OeIAuH8mJgK8Lz9WdUP98TYiU8HCHrlL5pBcpwXYQiXldCi/RV6c54543POKO
o1IJFzEBx3O+0OkcwabBiw6w2cQ7+TppT6W5IbwKgBm2p+B47+gq3Vqa5hcCNR8jdSinN549q5lE
oxZ09Rh+0XYJJSTLFcHDH03y2qtAGqR3i5c2QM4UQSNYgws4p+sKbOaprnYq/JqSKXAjvyvRZ686
U+to39jKNxb9rfMKVsx5S7MRXKR86t6pOYmWRfHMosvZXcoXHVEBkks0UApGD5kntwxtyqMwFyhA
IuDvQqp1TI3sIzS4NqLTYnKmyWmaZUwfID6E5Igow3eqaVhTvT9tTPVBNrZt54+csOpTqDuyQqwY
EzbyFeNXUL4SSklrHcCk4l0YbZZL0rnOOvvBi5Ec2ogFZG1or2VLF6omAQeWt2a377JhG80+ipb4
vQXVRtrIabJ7y17oQ9G8c6Tn4mdL0kK5SL8RScTRX+juHdRv2iM8LJ4S+gpTN2mTXElQCrM/px3T
1iO2W3iz6Ut4DDfJE++jVq/1xwtRIbKH7Ud3NG3HnWjSQxqe6nELvhGUta54IZAqbOTpstf8nuS3
aMGqNKFhNn0Lep76kEqY2vV1eY83eyuYvbr2q31Nt4r0XJMOfmTHYDejoReyLk9+rq6NhgAbQrY3
qJTh4xXtieCOaoAjmCBK8xsiFz+jl/YrO/K0rS/JdKev4eI2K/2V5Ktz5fHEVECmJ4zgF9jcxiYl
cfNlqmzpOUWhJtvNqlzTc3OFbUOSFvtGtWrujVJve4HzL5TpYHIwFjkzzGXKbycVK6gHXcfgArgo
shaptEzwPoAAeplecweVQay6Y7ztIcfWzgzXcOJ6cYZb+1Lwz3v1zlIv/Rpt/XGEma+HRuqM0KdB
ea2wrApdx+li6UfywwDQZpwG8mJDZKlV7YzpYSQraKTif6OYy9c96BM4BwUI0oXWLBV5K5z3BjG4
jpUeqUE4q2uuTN7oElLeGotK0YCXdBvtVIvbXmR4X75FMkutm0mJTUMcaXZtq7C6Jmb1Iidwdcj9
vDI8Ule0cs6/wxUB+Vj0o2nVkrg+pG/hxeNOqQdJ+gytfJnHW9zsVaUslQJx/UlyFJh32NkEu6Ss
noe0QL8XpmMcLpuRKQ1xyYlDv19jqNtHc2hjVb1qyYM4boXiWCEfE0fgX7ndls+w4+xcJqevetbw
Syem1ycemLpWAFn3o+FkpSooggSiszDBUkYMREuZw8u5z3gjEb1lT2rwpFHchpuLrnrSC8vlfRnv
7WBufopEE+v0mUGm/Nrlfn+rzLa0JsGc68FggYzRl1UU1igiEI54LDa9r9xD3srzt3jz5vz2N68a
J0Koh4pc8eaMi5kajHkOqlCxGqULQQc2IUCaJ363jill8uCRheul0NONJ4miAuXSncrzb4sewwqZ
5DPU9mzmf35W+by3VyI34OJIvuQmIJVROs0l3zAD0ggPz3YDl6S47bDO78h19CuNqQTVVCMZ3eLe
z8DXX9Of326/GXcZmSJCdhTVN11FikUrpgNoOu3ycJfK73A3ejtimA9DPl4EAWGPtS1vxMaLINgw
sgTRSLr7eSkZp5Z5uIDOIVlYuivUfg9zSmVxogm2CE8BQlAnpQTLfCnf57Vv1F4vLNuU+sDlIDl0
x2QWjXgdyW4/Y7LVJ0fniL/AIF70S4N2Ynzn11930OZfT5AKXG4kthI626t7f1HUcyckdXZEA92d
D53G33eM89MleVXgQ6eAB1M2ZOhBia+7lzd98BvNqYQl/Fol89ppWVU76Dnt6ILpy4jO1sCdraLy
qw3Rf5FTdrdxcytB4INhaMgRiXXYuln2MqVqKy0VdTo3tL8449qm5nLkU6Tv4mBLvxogP7SYyrU5
Sck+6R4ybDsFehCCFcnFdChtJ+mTnMUkcLvohxn+MM/PufVy1g4iQK/+q7msaMqmqpsaXpY8wdIK
xc0F+Sepqj1mfdDwC7N5n6Bj5ZwzyNKQn+pkxaSWTFC/fT5H3qj8GM9Pan+KigdRflDLDx3NXrkw
zYVEx63EbpeeiM60Jaydap14OZ0TvEcVMVK/TGN2RiNM0XxTfJ9IvqsQ5YxkLxXlo1x9q5LUbTkZ
Bc1nzL8oLCDCPpktOjT/JObQW70F02NCEobhiRdkvjFheRfVEcY3g8B1SXkVGFcOa12f7GwqbYtY
kHGNL7Q5NMjUFDvq3fOEiMTydckrOrcx1mrgGpf3CexvuLxUXnFZanfmLLd8i/nJMttSiUIW5/fx
z5VASpou0Y2cBlnOWXBrPP0nd4LoBvSXrAfAq5gEmW8BESjzSeqe6fiva/HvF3C1LhrSWU9NiQuQ
H3s3XlYLgvoAu5mMlhMSje7Jz371Nq/XYewHErIlYFmU53/+4GiYevEs0BFsMycVDpP2PRPyXayX
ToTDu3FoZTh1vRE4mKaq6ZhPIeh1Pz6YWmiHtISNvfUyfULELEPiUoV1dSATxJfuPJfbZA7OWIjk
oNOaKnTga3ak0KRZPKS6dlR0JkPbhJWhFXxaEt4Eal5ayslCmNzq4lECUMwTV75tReLU6KU7Rr3M
nrp0GSf1rCorKreqtl3pj/2uCFzoiAhzTrq5CBA7f5Jqz3rJD4nkxahyenP4aDnOcww9G8sKJDuC
/2frsXygb89xOgywMLsNxylhQW5S4CuPA6L1mEreNwCmIlGltD/KmxQHYmQbELV3Ay1VZu42wNLm
YZBPQffDMGq7JaT6/76xzYwEhvDzEssN/PPpduz7xdSNKmmveGotzkGe+ImskyhcmJYvIZrV+cRD
7jt5cT/v+rnml+fq5aI4nJEB5LYxm7oaTlmXSlOEYFCPQ7WM6V7oG1N4oBpvIBw5HTgLZqsI+nqn
Uj3CQYbPqXBj0UUySkS2a3V3Ou7Xe40INJvrMVTOqOw61vXXjbZCKaSJ6xEX4zr8HOj6HutDS5e0
kVa0KAi6WZYgv7zWQ+WKXYKoNRWTPDqJ935w6p/Nj/QJc78C3FbCTNodUJZV9vleFu7fjsx/XOjV
KtCPwqXKZC5U/gCUwvyre4kcIkzGcBVrrxxWZyqixpGMfdwNZHx6FJqe2j5Yzf7fr9DtPI57ZtDk
hVWG0feGNCAbYwOEoNM4cpCl9zamntGtc/PNFFeBqtqdcJAi9Cduyft16pz+17io+tm/8nzpfL0Z
QEPBddPG5JODpHWOPWnyzrWnyRuTFLE7r/y1QmGuJziRYCJUiBE2bibNcnDurb7tSU0MvVreAtOL
zGWm/ZSz14gDiOg1otPrizNkyN4b6IKAydlFSGEush+5MCmRU6Hlz3BY8L3ypI12G1rfhK9Mfbw0
q17cqxFJ5uBL9e5LUd3cIP/C9ILaCT676jW5p2/Wr/pp//2DVFxiHPgoOK4+Ij1sq3YqsgzYMf4j
o1kWSMRkaTe16wk8WbrNqvdYWU80vlvtp9l8L/WfMvPZrnmRpspN6T0LOvE1ByGmF9nbQEPSrLZ7
PIxV7TT5g9zYMg7GwWXdNCZXTL7H3V4nr6hYKpgPkAco4ONtIgAyzBcciTtu0KlAPEeDxVGZ6Mtg
+OXvWn80Wn/6MKK3iZtokOPVIf4p8mqtsiDmemT3+YVvPcXH9hOI1TK+F+lwvZ39981CcAQlaZYZ
Xh2QhUq3hurSZMf0i07SCjLG8K3FLte7OZun5FeXlRiumuxhIguWgJLFxQ/sZCkR89ExhHjgkQfm
OsyfkudJgahhq8quvMtx+VvJr6KjIe2RRIM5jfvPdbmt5FFMgktKye8PHEGttay+TaR/sTrZ4vmg
Tzst/FRzTxleJ3JFc7qbfGnK3NIT5g6ZAI6nfoyqpzR4UNimtCN4FI3Td37SaGlTMPNFygjuzqDr
GUpzsPbMtXV+r2hPXij/ik4knA18WXdEKkhWXGZ9OzNt7zNUfh+S+nKePMY3A4zzxmXeQVJHziGt
gYfnGEzt6Ih407EDatGsHrLJDhVXj7yLujWMNw238jF0hkX5Uh9xUYr7Of+0fVScmIphlX3h4CnK
jcb0MI/mkl7m0CkuDQQ4RfdNIT9QZ+I3a5az+ntbfy+k3SX6hH0nC5kdEr+KHic8REf66MLjJNPO
A5bUQ5UQp0N42ZiETI8wHAzXqI9qtQrbdbtR94RoITNj/p4iHgk8rNxMphErju+m4jWUPE68EM4P
VMCgzFDIt2tEHrbmCI994Vog/VtoUTGjrNhL1KeCQqd5gUOTHWIIlePlDoHv+ozxnzeZWQgDelVC
cXX1ipggmQxLMHlFHol4YCv6VCJbqjyNrsRHvyEomnthUbQsueLadDp+1RfaXQeJEmMT8gjI6SQ6
5s557do19+u6Zg0v8z9qZP3XHvvbaZVyIpiMUsqOymzyo9nRfi9XSbBi9GXI3nmhPp2/I7Z3o01i
upoDMjLPtvIW89FGW53v6NGuR/f/uRqIUL9cc+QXXJWvdDGLsk307Cgx50iWOAyar8kvD9a34dvc
O1DyL+uR+bF/zyqm/m1Z5rDwP3/5qtmoYMkOp1zLjpVnLrCZ6IRB4MYwN5Xh482W87WCmIyDO/hm
kqeVLfzCHNinCCEKupiLmynXDyUxmETMF1uynwHE5wM4N+0bUFg6DzJq8PGUmmtZ28dwe9Mfqfot
tRo7pXjLjS9J/hj7/4Us9rr6+M9NpWCb1QlzDt7VImpIQtQYlZnRD4oOs9V8/pNIWrxK3kiiLTgM
WXzFk3THJE+k8lNteV+8rc01zm/F481VXNeuQdiLzWBlpG9Ibymc1mkpXjC6hI/N8/nD+taBP6zn
UUvygwDgWfuWVe7Ed09MLRpd8yC/A2z4JJoUbhE6RdJtyItYFJXdvIbcTZsjZFPYwnsc2RcT5MtD
D4q+dDuLpHo73Rf4TnTnf8HBv2p93fywqw09zrrSUnMjO8Zf4We5yr1kT20Cve9BX6b+PVTUdaft
v/8cukEqIyYw1929vhWTTm6DjNglc50ToDHrNRF8sJYALoQGn8PJcf6LufNajhzJ0vSrlNX1ogZa
jE2P2YbW1EEyb2BMCmit8fT7ITKrkkRyGTOzN2vdndYgEHAIh7ufc34R7GqSPcoU5ElLxMTUra27
7bnV2Ti8/XExpqIoMhkfHb7Wx4lPLvW8tHxyXf46umZlAgzFaSf6ozE1lkiI9QA+zoW459ocs+xz
vdQSR+cBiBs3WlQHMZvU9gy+lHCXrON5rt3E+3PSrnwln3Rf1CIQoqKQgnLn6C1rWSuUWuFGuATj
nUTe21oF0gUi3INWTrCCpkLt4DrYoXVSLHBcBx6wb9KJ/ZKBkInblzbaS9J3lC+sciUoUxYCXTQD
mp8i4lGowKM2TjivUzwgl7hylJfBPNh7U95ddV09W9pGlbbXuXmlO4OitM16ADZkcaOSh5bp7Y4L
gu6VGD4JlIkpU0SYadFDCvYk4e1Pc2JWtImpf1205aVTXkT13ow1/OdooX0Tlv4mx7hXR5o2ZOlk
WzNTvcAyqCcAjx8ypV5LgDOL4l5N9WktQhkO5amn3kliOomat778hnW0Y3O93abtEAZPMOjge3Pe
YnfVycFENifnGShjyZeh92n8D74g7wuEwaj3OX4TC7IVRtcnrWFpb6k43CTIomhkfOFsdYdmj7Uq
yOMuYGbfJw/dg6JPEBvIVWKsXVVcBdorDln22kvXqAKfXb9+Mja8v8LT+vbd7Oo3kumGchJdC5Bd
n2vW9F3zJIswwDWMwGd1uQqfXXz49CUmTop5W1SPuofNysqmiI4oKYDNSajRf1auKU3CFg75TCor
RIIXJgrS2QC3/TpAHENjTg+VRBlSNTjkUgsfzRaVKOHr5jrBNUbdaYQMlPWdoiCaRvEJnV6LuEks
DQmtIuobk4w1m0FEOJE0vIzX2Kpgc2rAdsS6bB7eA18vj009ycB9Xg16Td4CMgB9TE+o4BA/Qoe6
hIztKReVdIc1GuZxq8I6E0SeULOjuQf3BtZdIPT0IfT9OEzlRhTiH2L61xZM7VtpRqALWp0IIVvi
iU1QMWUOn9vJrA+2GKye5UyO+RM/Huq7CxglAMRCd4QSEZ5rkfAZBSlwt9E8XacLdwGONFcvfJSQ
7VtCh27ehQD+UUB8pJN6zSJg0apNZXybqSWfNUQa3uZXT2b0tjXf8E3D58KAblugk2DH4PThrBTg
mk/ZOiNbPIFp6MzOoZbGiYjfHsloPRDbiVoWCu+EchT1Ip/aBqhv6AII3GZCMBW9Z7G4CA1MOxFq
HmojtjCJ74Odf21QQ0Drtp/1OM5SlLOzGxVQidN9H+ruuOl2c5tyW5oDbX6iRvf1FzIm2/125aOp
QDKzACFnnllzRfkqOrTr4tXWptjKMPLP4U98y27S/TlY62exsCapkkjmbUgdjOdaCqGNH2g6nRgp
kp08NRbJVZisFevRbY5lAvhuW5aHiq9NuY5UkCRzA2xuOBFvbXtm4zJZ7SkOpf5WNR99MCvapWwx
mExFef31A/psiTIA7EW8bzAa+60AqTRVqys4n10PEjFrOpOJI/nGBqoSMH0FsJh8dalSJ8aVctAy
0qZ9uzKadZVuIurOjAqSO9TMzl3XCN5zenHvr2v0FZpaHcQp3rzX/UX/AJxgoPanC+O7IGxJw7U6
SNGByyQh1jvJn9BW6RCqYulJTU6P10A1znlofjow4Q45CGMYBIVjuL8TlEbuFXwE9rdmnh2UFQND
PQcnqhzKObjyDUAj6tfdPSHH4uu3NGahnZ4GzCkFxBO2sHBnPg6KejEs6fwsuvaOUDeo8QSH/AUW
uh6jubgSwBmB+SYpDn0e8L01l9IVznhuvrRnubwS4kPW3uTBpu/XgXiZykufnwpTGF9xdeEmp5UE
ksF1g/XrmfF8jJv47dJHvOi8tepe0rh0+1s9E9DCjrD/AnwPxm/uPmo71LOw1qNMNVAInhrhAmxf
ic5BOtURz7qzZucepvTpCP/+aY7WIrlaxFVkpxHxvbwBJrbTcOFoJgEaIgg+v3j4oCLW6a4ta0G0
WBHZlys+CDQMvHl0B2yQEsgAerrV3AsHsBwBPwWcfQ8PkcTQk3or2Fu3RgdxDkwBFG6K9ASdFazD
NLYpqU5EZ+Eq897Zma9Ou9K1WZctnHqGD4XfTNQjYCZS44hNJrSMOM4CGGEkU6vDFwrgkUDEOgf2
CITJgdPfLDth6drbggp6gJz2nVuhNNTMXcp30PYvs3rOYQ75pbl3i4/uNqK0BANFXeXuipVfIsL4
w3J0mgorqV4X+U0cX+N5gXV5rnA51SWFQP8KE0pCtniKImA6iHoKrxJyFcXWATIu5N8s5b6CT9YK
1w3wpb65Kut1kpzpTJ9+g1SrqSOomgIKZ7Q4KBW9qyqbNZoGXxTg2jK/rG/ItEz1dZlPBoWFN50E
12Yoop4TfPosNh9K5f80PhqSGlOx/aagcX+dr5ulsm2/G/7U2cQ3AsruE3ykBwU4HBFwHKpmub+E
NnNmHPhsjfr+EkZLADuyesdt4+gauKNrXTQ4thQkLbAmVuqF2KwzdyO7G0e7b8xdh0yefS3YD0W7
YPZmXYdY3bOCijNyIbCdff3S9y9ViFN4yerloY6uq8aafn3F6iexGA8NRDGA+0+E4NSilT0piqJr
MEIz79DPlJlGzT7ZycqN2z876XVOIGXOK6iz9dxFfgxHKsSsjSG3hnsuUEmonp43o0yQPPYAY0h/
NnD+Jh0ZdH+aQF5Nv9X2teHNS23q1ivSxl/fgzyMruOF17t7MIZ7fBcZdG5j2bblR9cm3z0oPHca
bFIB4P86kLeVehA15NDWDupw+VQDP5xMDuXRmcZX/PEmxTa6euzAKXbVoun+Z1/EP8/XGGXhQrcs
T7Kn1+kz8aWBuBfoaDzLiei21p2Xz2B+Nli/wZNEfIgp6syz+SQX9/79GkOPffdsSivT3CAgrlP3
tB89NQe/mvhEnMHMV9cyK77QeWwyRP+moT0Vb5Qr4UpfqPcuyUlGK3srehdpvcfZtmed4y+j+zMX
OAzm45fHpG3AuBl8l8bTtlC4heaWXkQRrZ6Zb+StZHfVZptavevluRbtjXQu4YDug4eYp90UeG6l
DjyY3JmGztpAlkXYCo++dp+AFEsWbbvMy1l7rtb32Zc9IPnA4COx8ZvWpY6ESVXGXGaLzd9CnncU
ybQZk4fsLCAOqhXcxyv8R9V4QLiTsiJPoArgj0zS6DO9WBnYgEwRBI5RQGmuzGSWmAvhJcM/F1bb
OSabdMru/vZYtaGYyxKXyHO0IrEESbW9iutFenJlGJvYvhLdtZ1fJvKeUaR3t7C5eu1ovkkgScSN
HR4ydUsu0xBZetwMMrUttT/WIFMcQpv6oqF0suytKwuiujnc2uCC2C4BFln2jkpmxFoZWku4kWV4
qRMokrm2cLoFBnxMVeS8c/uAsJMuLKL0KsyUiVfMG2nSAdyB69dCbX0Du93gtc5srS+SG+M1NKaR
tnK0tdVia7tCNHvjX+FY+oBmkdVM22aV9TP6pKwtPfpAvaoRkvHBX3wDTa6HiBcdMh0SOO6lPq5+
fnulNI81tLVkwbfWljNJWH7dmz+dAN8D1kYToGQGcRt3JNTQKZvh+zhU8zV1xeiPwElYTrIZoHPM
+tD0wGLTvzyXRfw0Xnh/AaNJMDCtLPCb4QKqiTmsmgB6AA2vlmoSTVAEL40rWXi15tVMhjHoNnMe
UoMvoXOTCY9lMgU++vUj+WyBCYoNhrYFoY9S7agnwolTvCzowyGC0dJbv73xRdYC8swjx7UOZ/4N
jm5APN6M7lsZvzbxBepLejFXpvqKjHQ4RbX/zCV9Mih+uKTRmte2GtNsCpE0M3lDZQdJRu2+BSW5
+4oYuSfMiil4Yx0g4Ug4te3nDE8Ti1IX2gHgTzEl0+duuETv1y4pfq00Fsj3wu3XV/lZX/pwlb8t
gx3FZrExZKcdIH0zub/rhSlufTZWgRUOz5E3T3WUDjZCt/kvWLt/MuS9ax9O3sepI/MrNytL2geJ
i6BnR/g7z751SDQNvjS4Zy4GASEg+y0UIYCUD+Qyn1R8S8/2obH63RCk6GDOTLKT5iA3OvqszLzN
KruryI3HjwrrJN++MJu7otoFIVTIVZVsxXInPlV7d6YdMgQI1Dm6V/0BmXBZPlTlUu8vI/8OUfTY
20MpDvINhr7eDGjn96/f2mcfILLZqgrSgmj9t5qCGpAJRFnbv860SZEe43aLZy2UC3gq/gNwQmjA
og+neQtOxQEkhXpMi9UiMi7rsMODgnrY5Gee/9+e2393XpPLH+N+8Z//wfZzkg7kWLccbf7n3nvO
kyJ5K/9j+Nk/h3380X9epK/xTZm/vpb7p3R85Icfcv6f7c+eyqcPGyjlevg3Vq95d/1aVGF5aoQr
HY78r+784/V0ltsuff3Xn89JFWNzd/3qeEn8589d65d//UkV4d37Gc7/c+fhKeJ3N09eXP6xeg1f
46f/9cf/Lp5fY4T34z+e4pc/bskGlE/xHy9Pf0yr2H367bSvT0X5rz8F9S9TOlmMMflD/gCG/Ocf
zetpl6T+BTQakqqkg/G3RJ1dcZKXLj8z/mJFjTcLAgkaeQGYCX/+USTVaZ8q/oV3EBLyGOFqaFb8
+fcD+vAqf73aP4h3LxNupfjXnydiw6+ZHglQiOqMq3wZFhM9eu0fP9O+jVovSggs5GFSFuFh6GkF
TVK25b05/NNWMvVVbAFmp83TDiPwjY7qBrtz2bstGg/FOaMs82Wq1c4OK60fO4H/c1wsij/PpQdA
lYIy7if4DDwnhofHhNOUlwaJvHlfE/koHbITXql7t1qioVLShyhw2L6JSUMcPNRimk0EhZAgz/rv
btZ03zNHuGxy3X6JZSpcmQahMQlSgKwFgy4sLTmUyT7EyVuoqXgmNZEwl2VHeBVFf98lZvtcV9W9
kZXxk94Ajg/x4nlM81AkFidZFsT6Uxt4RCFyDNgjrRCo1zRU80JPujaMNt0FKnOiN/zTlzO1Sour
0/GFZvh7tWv2p63TQUro6Kuhdge6TDN+HBYVUjXH91eY/TitKKG72QzNnH4Swnh814F/vv/375u6
zIcVM6bu9EM8fyyEWFFFBJP78YXLSqbEgu5tAK0mB91OjmoSOEfHNhuKUEG6KcPAv4TgkU69qAhe
7KugVM1nX+tAVteRepHmWE4HQZahT6UURyPzb08HZoF4E3dRfWwQBluEltJvlDyUL4SkrFDHtLTn
7k2qjOBFU8JkakUm+A4BB1Sly7tFKKbWXRtpx9MRoe1doRUrHCPfcxem3dibonHTC9kye/Qlm/jZ
7HFTNf0XPc59gIRyd6mYgbUWgkJfWKZTUcBQHk+XVbbaIdWb+j7ScJVT7BqJLk8zDm1DyS3HAOh7
nv19A509MfzSuRI7OHP0JXD6bWDfhoHx/dSaXWPnk7bCvern3TyrPJFhWK4PaUi82Edh8N23gsnp
FnqDBLjv2uVVkEOftiI7W2ZmX9+qJamV4THUkrKJS6V+UD0we7roC9vQq1hO1VlIyOw0d2Aq02WJ
8QNk937nFH6/y52y3wEIfr952nE6JLJedSWoWJv/fcCvX/ptQLXqtK3I7WWYStnq5980Zdhz+vf0
y6KX6slAI57/OvWv1kd/C9rancVSqk5/7Xh/3tNfzcYKmPez9GczPw4Y3UfXCRrKNBYeIr/f7q9b
Ov0/Iy2cXWWvfv3ZddVHVwIGZaqJvlGCZqcFmX0whn/MTrAOp03JjS5szUf7Mw016rPDjlzA/7u0
tHg2OpjVU7zVYliHp4N//Nvb1OOM2Nn8OunpZ3jXYQAlUA05NXTae9qhyiXqAxJ2Fv9cxa920qK9
w5ymX//60+nnsSsmczGw1elpx69Tlr7i74wyWIx+cDp5LHmPvYb0fAOT7UySmqHh48ChS2gLytow
HaH8j2TPKDtFeaEjPhhSlq7BAk6mQI0uFWwFuLq4IHk1MZwfKNpOEg2szE7/NylLtu0cDrlQbBK+
mOTga1SFW9em/mA4+q6Qe9lEt4Ufno62PZY2oSmYix9NnP4Y+TaiKCLvInKQplDK7qJtxPAOewLK
y41g7jw9Du88uUSuXgmbzWlv6MvBrGUqWPXDwYLgQfIQk4ZqOptyMHA2nNKanTZzMwQyouO/etrs
FLPZOg6owdOZbcbxQ9KJj6ctPiUD1CeV6qFVXSwstIrvwj6mXpCZAy/Vim5O++Qg2aGiG12etsym
eckCSv6nrbpN0cZ1amd72lQrG6JOWuir02bjBIPkINGV7jcuBvBCsssxhJPjwLo1ekrUNck0s0jc
69OfLFv9ZhmxDD2QfaJTBeACQuiww6bihj5yVqCKTsf6dSZDXywaNDQ5G/h/a5PazEzisCm4onao
KuP69NM8VtObGkp5HfciDBmJZTwcnqvTTj0Sn9u6z/en8yDjmjAzChSeT9dg1PgfYIEIXn+43D4k
oyuIYImMxrq1qhwpnBQWL1lE9VxlcKQ3ziw6SD8iBIIu1pDCGONVoSCGllGjHCQZqQ6YKUtmmc/4
W5t1tC+FEJ4NW6ajBLfUXE4byfCXRFHuuzLFFPJ0tJEI09qp49Vpp1uY2tL651yFE0X7Nsq/a31U
31piFty66CLEBnaJ/5zH9uMbWSq+22pUr5GQHcx4hOY2idK3vqnjl76V1qosGA9iZkJEaY1iV8l9
szdisLV+mdffHIfF0XCobhLRRugy38RZ6K3ETG5Xbdvm17oZwQQeDtFiVPSkvnhiDg1ZxTWAr1JH
3xY6Fdqm0YpNFjg+JGrUkLousZ4lo9uqALIfSgecgKDm2TbqPO8i7sAX1HndPEMFtXLNfE5qF9xo
ovcXba0aGzGUSYz7Wn4fqsWhGc5VRPkz6x7p1lQVai4dHHzJse0rLemRvBrO4ROIdqZcfVMaVIpk
CU5wqQuXnsNdw+VD0LCA3pnGdn5gUflw2nK7srn08NyQAz29M5seUQBo5OKwJVl9cndVIRk+Oa2T
/lsxD++A/47DmA/hz38tLFq+JkNAUYxP9f9jRDQEz//2d0DxW0R0m8TOx1BnOP5nqCMZyl8QXamf
IoKEcZlIzPJ3qGPof8mwMPFi+Rm2/Ap1JO0vjpbQeRBliLIDPOHvSEeW/wInOXzEFmARKu7yfyfW
GWX6UQHXNAYDGFmo5amMO6NYp4w6SfDCoLy31HbmAuNVQ+0qkPS9mVJmpWQq+0h7dB205ycP8l/Q
bl0Z9Z3O2GcMfUnTupNYKCE/ogskrLMwnEfgh8r+JmxQ1wu9qWkC1SrbteHq50oBQ5LiXaA2vvgx
gMlOPc20Zb+899fqW7f3F8G0nBSIdSj4eXiLc6n/j4n1v5+VCqLQRItfHOfdssqtdMGjuXAHbGCV
b5k15+HmnDbNKBr5eVe/mhnl0hzfj4scHfN7JpGJEe0z80KKju+66Ccxzwgm8vu9jN674EjIgVEm
uB+KBO1tflGQ6fH28SpYg3GXATEjhnhW0fPT9/X3nYGK+xhnGV7VenLCnaX2uqn2YuP8GKI+ZGXe
h3LSkIz9vUf8aoEv8X1xxsxIIdmBV94P7PLQmWVL6qRY9ObX5ooi6cb5n3QKfN2gnPEfGDOnB/2u
HCTntZcYsLyPntgtLcFYFin+YHK/MYxwK2N+4BfdJlLOmqOPVDpPbxAIi8IIo5Cu+M21pMyD1PKk
AkZk4+4SJKFqLboTbQwzAm0SmYC6XRiJbjFzIE70coh48Ftnwh00+r2U2Jdi8QrmBKV2adqm8Tyi
iOvIymPQVnPLyQ+ZgMUH1mdeZJBsz3DNflL0FyO7UjFiz7IOoWRoC74KSMA/5H07h0OGI5GpA9QU
9Wlux5Q3jYlb6vMS/apMRrdV8+8811j3WQwe6Xsl51sfBAb5iX1nWOsi8La9EWxi/7awIBiU6TJV
WLFFJFzAmGT5Ss6/xcXerNK3LixfmsJdCpq3b11rp7vSpRZW20jSV2rW3ygs3ELrdN9w0KPLOo5v
pCRd9ywjJpYS6RPNy+4jRKYCGxREWLhgHIARmiRDJnHtIK7UI2Vh7rBowfO228h9wEP9ZuHOpSLl
kXve3nCq72bUI8Rs15MCncoOqrTK6pNzK0fZ8sHodwsr1l9VcAeF7Ij4U+BFmMu3XUK1TUbDlmJK
kMOIDC59eDJpuguR8eLkW9/xMM9ov+kZCkbCc6WVyA1pHrJG8qoJL3qjutHC+k3Iy0UZIRPsNRiR
sJqdRLWw8OPyonNEAI1aAR8hRK6b2OJsHWL4mEYfG4tKSo34SQDVOZHJ3nX9KAiLXEaR4wg8rzeX
XTd1nrqreK3M/Jl9KR2kpXGlY4qZYpiCCW5wCWrnvFramYsYDWRd74uKbbTWEbNuqNyHRn89M1R+
Msu8v81xMbzwLN+VXMk6Dgp0KrXw6LWeDHoVPVoRiJKeIeOMIOSnD/tDe6MxTPQtw1VjBXudtbvj
ma6qpbc3d9XM2KD6vLDPxQUsQb56jeOCdiQJYkKxwDqaexg2WAYtWFtvhbm3DHbaRnsbbL7db2fr
auce67D/Xe9pXLdOXZPxiyLqlTzNgJr7UPuWoF+/DQYB6argjtUVQequmXZA1megtM+VF0cR/DDZ
fnjYw4Ty7ipEMVS7pOXm1WXxFM3blTfVL9Bz5J6b7bkFxCcz+4fGhv3vGmtVP1E1WzWPCagmD8qa
AJwjPAvbOdfM8MLfNRPIQZ775LaP1ircSYsI3B5SZvdAt2fJurpE+nJ2Tp3nXJOjkmQjS0lke5l1
zKwD6eVpC0SXgXv19acIi4RLHw855C4HQUjZQl1p9G2YmVgqmsHrEm0/mmi68z123dfMKupVG/nw
FnOc+pQoJGpydQFTF1aBvbupIm+WN9rO7/K7GhHCtLnsVbQI82Kfd+DgtIcMAaw26JjuDra4Yd26
dpscVcsMJZ2LwEKRXW7USW58D+Gxy7EKy6Kc+m2z7gr9G3L/a8MM0JBQDpKIrA2io4LMwO0Ud3HW
vIh5g1VXOsig+kUPmK659hRlZ3veyqEUgi5ot8R6Vc+/lQai+cwO157UTGJT3vRWBkcBWUELIr+h
pZBxkc3W6mgpps51KAUL1QrnTB7WPMqdpZzLy9CXlraBPmmfmCzYU7i0zLrFRA3Ml7IRpWnkxJg8
tA0MMKQgEe1G/iSQImSZ22ndiRut6o8KfExXzVem5S6rPn5wHHfRhflVXDdQQOrbEnxAroO8VrNJ
0+CpLQWzbAAKCtq0CdNVVmfL3G7XMtOOojAJIB9XU8doPGCOMLOb7ih71YRJ0rEhRQgDByN+E6Kn
skGbMIIZVYc3HeDbNEH7HYaEnFAkQGLNs+XLvmMmd/1VAOtP9SrA585OLx4kyUEXNtkXhNu2Ji9T
FGBlq3/Q8L7xyK0pJBBdxZ7qGEQZNeLN6WNMZcNbtf2+S8uF7L0U6S0MyaUHILFPJHQWgY02/lTI
byPQFkVMXca51O14WRXNQ2iCNfTUVVW2BfmtcO3giKk44lwos4Xv2291lt91mhBgn/TcNcEhRG9F
CpqF66TbxFLnso3NlW5OclJ0dYFxYQpG0kXwOrCOgqDeewba5SirNpG9MEC6RXW0KnLWZSbqV5UQ
HQIKOgq2GHrkPSa58y0h/9CnCgpo7oBz23pytQqL8tqoMDZ2smNeRxPyxBMlcPc2cJVIKtZO5swj
dOXB4kyjrrkV/HQt+8ZLFJdUP9ybzLrOsUa00FoBrxLHAj157SgvKqk2O7gjSX6VVtc2Ogqk6ZEg
/a673rwuLgPzwQv2VQBsEzODFpFlqPi+YjFJU7Cie9X5vc73ZWOEyuguufKhEKOLVqAUn/ZT1bvy
clIkvrdRO/uhLsGZRSAGAm2bdrdu+WAaSPjzeXtPubHxnXjiWTsnecn4PBx37yhPkrjWgMHk5GCL
kNJcZx5dV4fegDWmkvOB7uJ23iOE6GF8k3S8ceGise5jD0SdB0K1uhfNx9LVlyKFis5OroBsFclr
0x4t6egLj2JjACu9D8H0lATPZmWsSvvO0u+U6Luq7HJpK5QbwTzq4VpSZpJXTJL2JROdjYVvJdIy
BY5nQjJJqoGENE/bGoi+n26F3kJlmJSrrj62DeW5RssmMq7KjDDzIDEpAMrPkfzqWcjdrNXuUVEe
nG4vNDtPjhbaoCJcz7LupbCfvGTQsfImTZcfWmXfWWs3g9RNuV+pbSQJn0vMRdKmWfWwESQMR8I+
4nm9JIJKnc9B6rilCofxMSjwqZKW0yjYtbGzlXToP3aBwyY8+4surw9mVsydpJjHgfEq58IiZPjq
mvscubEW1/ReWuvFWyvv03inm9+cgcwRFZNQ3hbRN1tBMBTttdh+a8QejbWX0Lk06ltdvmYEQdFW
nZriokk3SWYjbk9iVTK/l/R6qURP2ZcWjhivSdKi6thd6npM1NAzrHXLGGtkq7bB62+8GGQFVHJV
Krc6HExVeQ7zZV/dSTVGeTiWbGtcvpRFwvI/8MSp4AoLQ1zVzWMKBKpML93o2AZ7Udkq3TVVKtvK
ULvfCtkykff6oKdiPKCN6tYsHNoeMw+oqh6CbQCySu7oypYoQcWAJoqZlLUTWd016G8D72R3Ebab
HPsJCGITKSKbKe80LZ8V7YOPtKO3VbJbzX/UxKvQSyddBG/ORUyVNPMkQlwEIWc45pQeldo8FlEL
1BQ5YzG61GCmKuq9oj7kvDKKl8s69K6Q79+aZnZT8TJUxGRKMbs0mj6dNMXBiVBcUmJPREUPbk0V
XhZCt9IJBKnVL63evDc7L9t2zE1z8j3U94BlZ33ASBso6TwLilVHSK8U2TykuKwW01QDj4ZiiUMN
0CCmS0X1wc1rfOSkG9MRt74/8AtxwBGcN6FRrQl1kUcqJcKKnPrSVPZycK14gHLstpg6EVZ62yyd
GmJibSrbOZq1tGZafjSifF32dUl2Sjy4FcGqUl7VHTFwEyMmWTXacwVhok7o3QQMqIkrs9YtL2xL
7hG9euyFCjVxOP5mNUmQL2sYsOpirbSPHX6GXSJfRa4+z/GvFCPCR0mbayVqBmhuMhJoFKT9RJ6l
uUNMd1tlKLqFwlb3hZlbF1NJWbZuvjABzoA+mrfOPqT/OcDsmxC7jBwIq51P0qIAgiNcVqk5Twt8
VkTL/i5KFL39HjCk7uKsmVT6w9frqU9DDXxzQGBCO0OJarRSlPyk8FoxHUKbZh5sY+hV2AlMwyd9
IX+3p+cY9EPmarx6e9/caJWo4I/VoM6B9Fh81NKriOWvBd3ORjuyhCsoM41+fYOfhTbvGxyl0nJE
gfowcogxkExZ1MYUTYe6P0f6/XTxC+xEhH6rqXjJf1xvt2SAiMNdbqu6jiCdBh3qdv73r2/l03dF
wfGfVkbvyrc7UY9jlr64dZHHwADanblvGIPMJCjzi3ivXH7d4ie5NHLQvxocPbxIaN246rkt34V3
oQNR18sz7+ezNOSHNkbRuy9mjdkWxNbqsjrCLjwQqszEC33ST+VZfJCR/lYev76t4ZTjTvjutk7q
X++iI0cwO6zaNZMmzY2yCpb9Bh+65TnNhgE29WU7o1CltgsjL+TaOhZtB+RWuWklbH+8cimnyVoS
QdpYt2WdrjUUTEOM0b++y3Fp+kdg++vtmUMk9e42ozIvMIPjNou5tCCkv44XrPrVS/uyWmLrhR92
OkfQf0pCS1yFe9ixxVkCyec9yBJRdEJGDSjKx2swPS2MepceZEg9Oki3EobSX9/mSJPjZ7IER9a/
mxh1IOgxQlDXtnk02wkak0KwoKOCsMaYkY5EDDMUBsGLt/vzeM6vb08Zp7NNIc67GszQMQ4vLPOm
pSB85u6GhPjvffXvu4Nb+fEBhq0Wtn1kmEctJiFqmCVib2g/IU8btOWDFSn3Dj4IdROTwXTO9CBp
6CFfNT7qQZ0sdmEqx0wOm3KHzvIymj5D+7rEKn12VorwXGOjbFBS2QyhFqqUg8KJMkuWXQz7fxgF
3I166M8MbfK5BztK+xABt7Wi0TPLWTPPXwrIuIuB854tWYSpE2MpXw6tIw8HsvwGaMn66zf7+ZTx
68WOpowGcJ012HUckWKK2nDaJLdBVky/buT/Mrr+amU0ZaRAb0KlYr7FWGzeoso0eGBmM31iDT68
s5urc0oUn823lC1/fo2IKH7srwWoRtHTdPMoQu0tzGJqKxTFk4Xin/s0zn17o6HFSH1DrkGgHaPo
0Fn7HODv1w9vhLIfjyy/oUDdwjHlLqb72+GymTurfvdDoNKT4MUnG3cB43ZTzq0lpYPiwsPngCzI
xHj5+jLOdJSxnojZ2mWReXQU1XxQEYIXbsz85usmznWT00z2bqqodduuopxnCdndIGS60BYFUqAl
C+ZDpM31h+ql29rzZHWm3TPv8DQAvWvXFMMoFaNhgCGxnjFBEXgz8WczEwFSETMZ4czDHJl+/PZO
T2usdy06hOxdqzGeIml+ibXKXJzDcbWv1Dd7k96Gt/5jTnavm8j76Cl+JPKfN3cyWo0rVv4PEsxw
a3DfQFkWZTpW5G6OhA0aRWfta4fv5Leh911lZTTui6rcGMgymMew0W5dq1laSr2SjbfAAi/z/5i7
HSDX71cKlt6XZsVa4eggN5oaCvCTGoByMzvzuj9dEL27qdEQL+eSUMtCYxwltzu0ueTAS0NGNdXm
QYoNQ2jdGbJ9bccGGm3Vo4nmxNcXIH86Or27gKE/vnv7dLdSMwC3HQ28LH3oZG3hzxzImRV8nkyG
6M+ko6FvgrzRvMedpUAiPcvrIZu6MqGedvLM6O7EeBejy9noR9V9HOKWQRYgN+uZ6OFyq5/jk3++
xHl32aO5Ig9cA7wwC3/i7B2aitoq2VsHA/fxeo5aqDyrl+5cvz5bRjj3vkazh+STA7Y1gkN1Wa7j
i2g66ISJC2nubrIzQm+fjnLvbnE0b3iu51p1rTACISzg2QtRuM3lsxS+M62M/UQFUQTnahNs1Isw
mmoLdW53kwi7OX2Hqh3VvGv8spfn7u1MrzNGK9TUMoScgoF5bIV8Z7LKlmC2N5aB0O9Z+MOnbSmE
oTJcCJwbRp9Ym6AVniW5dfw/pF1Xc6Qwtv5FVBGEgFdSB7ud2sbhhZrx2AKRkwi//n7M7l23cW9T
u1tT82o1CkdH53yhfB/eDXMzk4+zDf89W1H4s+JWcyzu5O1qC/HsVjkZd3Gy9B4tp3DCVjGsAyFH
UYKe06ojNJHlTZHdWwQ2RGDPmeZ+1J4un+rzaerJ2IvjYVXA9ofQA8Y9DcPADs6ChbrB5PyWsiNR
n6LsVbCPobpO02PIlJWgNn/Yj0B9MvjyjMBj3DBrfPhQb4FYhMHLqqDL2VT1ZIjF2aCVnmtQBkHL
Cy64yhYmZs5s9cn33dp9fDYHPxlpkVMVLUtE2WP3oCO7mXbhTtnAK96eH+HrGf/PrUqprFCiGpCM
hv754oqD8BTJR7SkAg495r4GtT0GRIcdeLzyWT9P/feBFtebSipItyopqjMUakGEOFaebSS2MsrP
jfB9lMXJ6ySzG9ukNoOw+uBlkBhvl7f5PPffN9r3v784YZKWcFYTwwjyXL+B2hvakaBO6smV2nfg
Te8gy72SAP/MQb6PuDhX7SBnJVDXZlCH8BKJ1V1NRFBFyl6U5XNZrXXiFxolc272fbzFUeojjU8d
xTqN+zkv07aUo8cF7yZouqH5sFHu2aPqA5cGJKFdkUPhDdye65bKq3IrQRb18oSvLeji2BlqAhsV
DQuKPpap/hnI8+W/f6ZA8/17F6dNV8JQRtcU9TzbsIsH4wp+p8kTnEmSA3C93C69ZNdd5x5upK34
SB1lxyQnXnsjrh3Dxe1EwsisFXVAawyiGWYPp9UEhooZ82R9ZQev7KflS6bsjCjV+tEIegAMQ8jc
lSXUZbtHoEAAJxX/2/It3zR6NCRGNQCWl1N1A+23qhP+ygL+DMzzAs4MQcUAAGpJ/kjQajYhkPSP
GoKke8q1/IFGNRDhsGWcyc7aZvIyuFHcQSSPwNgJfmj2WiHhTFL7/Vcsjg3TJNZ0BMgLyBRvE4Bv
bbChUMcvj2gUjYduAPYDHAqY67TeCMlxe3oageptbUuyw5vYX5NOO7/MX7OyODdc5kaqW5kRtEAS
qM3MeoTHoWEBBdjcjIPxcHkVzpTFv3//4hglettLjYQSP0sIvC37bBeqjVdDJ76S040ZSVehKNym
zUFSyN16rI4gXqDNI1cr8fLsPTMbDyiQ/v9pT6WxvO/lREIewgc7gRUnMeHUjnx95YPP3gSaRuee
DYRNtcUEZ33SRynoioiT+guUJMEQkJ6TN/mJQ1y19gDGpLMeQgtz9Zv/Bm6HtBKiIhbsWPWfiswc
RDnRFw0NmP5q6S/xajo3X5TLi+50gMVFZ1USgLZNiwHg6OjED5Apt0OXupBaGmFVvO4we3YHnY64
uOh0SS/CYcSI0/v/u6AYk128gL7qpQD4mbm7soRntgp49yiJmyZqZGQpJZIAw5IwXdAAFgjXIDja
FJQxMmjgrod+UkHQkj50pmGbIZSNfk2aZNeRepVWERqtK7ZqZ645/BR4nECGBRrxf2/lkzcxSHWs
KoqMBgn68QYAHv0qHu3MhgVzHzOMVA8wwiXFYDRIVgLwpgRVpzo5YC+t+aaCcO+ALednAvbJerxS
Xj07JGBgCjgNKrQ1F0tKFZWCuFsoQUxCX5VBtuUo1UjFXuLhIR7C+yFrvJVFVX9uXJhqmbKFUgnW
7S+r/GQmDXkaGy3PAZ2SOl9m5R3V+IfUQPowaf2h99PkWZXIAPn8+BaohxKM78u/YL6qFyfH0uGl
CGMREzXWZbdF7UPQJgd9xEfrt0XLr0NAtwshXXECBvioZuCjZ3sFUfDyuAsfo7+Zm4W+5ywwh5D0
Qxe9inOTSHj/BYYOvlPqmKT7bKP6uaCFz8VnoYAzIte+zh7xOXelBt3gONAl2F6aMWSw4kMsKzu4
d68oDJ25iRCj4NAxLwg0IhapTZYkWTYZkRxkQGRk6SYGXyVKP2X2lEO69vIcnJ37r7GWGGGRxckI
cv4YEEglxarsd5nq6IAnFPDHNqL+WpXUK5AbV5Z85ROXWliEW41lqBh2GIttJX0KNthS8ofA7c/E
ml/+xoV8yj/XGfsKlCV088AWwgY82eEQbiBCWJUcpIlsFwowa0XzAICLLzHJnaTxIYxk0D/DfUev
a9hWoSymhyH09tjgV6S2VRAOpaRYiWBn5+DkVy0SgK6U2RA20xSMxZ9B31rANBbdvTaDP6psbauv
DbbYU7lGRJhU8RTQQb9VM6hAGPB2Cgv4SyBxl9FLqp+bRLqtW8gx8cblJqRxQ91OlMEW/DPpIkcq
VxLrM7eJBXeP/1+Wv72uk2VpsqIt6jKdAsbuG3YEqxi53Rpc+8w9AYEEFAf0mXYGnMP3tUfWYeW8
KmVcy89tf5dCX+jy7lp4HPxzd52MsEhkRSIoeCixHJCyOeQTzI7gjQU8700Bg3AD6lRFx7yuCg8S
nF0N2r6MfZRAJy8GpnPwu5i6hTRtzASoRLnb8iK7raBorcLPiJPEB87WjSq4XkJvclS4Hwu4RY90
V8MSLub6BvTXOxUiuWR8KMOXhCmPk4CsKZyBJxX+7yNQHWa6nRp1Q6G7YAO4mEM+MnnL2hJ+XTLc
2Ks/ubS9PCdnV/ZkShYHrtH0UElz7DaDfJDww0r3efL+nw9BZU2HeYUJNMAPc5g+DPNKLnBrcfiX
AoXG2B0cQlYW99yxwc1owOMBkkOogX/fPZC34BUIRWMQFn8k/jrOkofxM4mZw1bP6LlJmy9gFEEt
iMcu82MiEyT/kYVrkH9a5I3nz1FDVr7nzKvZMiG+BU8OYNCRZHz/nkFKwtYi9RCgU+CD6GU3A1Ju
LfrA6/nxP18glHMtFahGAwoli6mjYaZpIrWGQCRPYXwDJ6Sar0TQs4H9ZIzl09xkLI4SWQWwFXrU
DYTbzbF0S6DBWz1/k1XhE1O9pzHdqiP3KvYkxcl9HJNApEEjwEmCNmc1rdBgzm6Zr+9ePuDLng51
1MKgVgFifCretOjVyG9CHGkBIP7lOT6/nP+a42Ujkg6squIwwTUKnVsze+7hMaAn0DkW2Uqe8POr
Zs4upKw0Q4Gq8nJzgoSbWLygQ9CJJ2IRmBBDRQ8Pth7ywFKUeJe/6+dR+D7a4mqM84RE4SiJAK5z
cLBEfanVnDYN/cvDnCnBfx9nsUdJTs2BsnQMMh1KMQLv8FLv931rosVmin01gfmQVvBGkeSbWNKv
eJxvIey3Mrf/5mfArBpvDcP6YSWTFrnVyIKN6CdPcNZN3fY59Gf1/HYDabkVCMn5lfwabHFdabGw
YAeEPaNDXXgYP03lg0JjNrP2PUwcL0/w+XX8Gmv+LSc3vBVLSlNRAzGAPHQDnHof2Jo23s8XE5ZQ
NVWUsuYXzF+MwMkQrJwsvdUVhIAyv5eN8XEy/sSEXkUFAeWguwfPb+Wjfh46jIg6iT5fPrAsWXxU
a9WCcMkUQRyKN4h7uakYryS4gmXyGsxwbajFOZDKTitrQxaBPiSOnsSZM8odKst7bkC28vJanaEg
f/+uxWGwQiOhvMsHdFHkvezEKMrNdDY4GxU2fM1AvlorVZ/f+F9TuYQ01kpHo4HjjlDQGODwnWHi
bSDtZ1zLbi2N3tSik1NExz5BNjoA1wuLh5Wv/tkB/PbV5uJG1PHuzDoObgSljTPFIbgspk0hyhNB
3rUaj5bKNzVYbwZ4oCsb6ezpOPl69fvp6AygVwTpRSBDsr/KnmuF701+v/KB81/5/rr+/oHa91Fi
WTKLOKUikAYRcJUze2LswKi2i2Zh0CbydfBi8NS8DQuYp1UzN6hb44aeDTonnzpn6SentAQFWGL6
iFMKP0FJHjbQ9AGLBEaK6aDA6Kt4uPzVKwdnmfV3ogYnTC6HIEkguxTugAeGb85LEb9eHucMBOn7
7C6iaRIqeU1pNQQqFi8tAGtg0gS+tFbsDCY/xiz0C/Q+RJPN2kYIsINebBjMc/oOFCgUONykjNb2
9NnZhhPmLJszCz0tTjItQRgDux1ZHgBgiltB6AcWVh5Q6yrEuPv5SLvSvj8KUFZhHZOsbbl5S/3Y
cl/jL+UtgJdIoZ6I8Qe43lFnJDbI7+AZ2OUvBnyUqXj/+SsPy2AAd6jPmZdlLfZXk5Uj4NpYbzY9
atlo99KwMqln2nzfh5hP88kWFoUIM7MNuwCuf4lN8kGxaWUh5WQoIoxs3JVk8GO59Zs4OujlM4fN
ZyS0CErvyS0ppFdpgiPlGIMhgj7S2NPnycC7LdGzAEy3LRuCfjJ9ZYy2aZS+XN6m84L/WBBzpvCi
cY1/iw3R6QQwW6rgt7f3MaRdnD6i11k9OgS6RGlbHSG94HEG6+7L457diF/jLqtLelImkPiJRBAm
DEzLHGRItDgaSMc3eHxiQ1weTj0XzClsyZELwKpbXT4K1TBNJZUNXdCqKozEQOVVQYjk8GEomhpq
bgWck5oMdfEGHCi41sMKIFRfQmU4KK2A5XqW2jFjm9SMbyHDdKN2+VOOhkjdwsRWHt4v/9pzMerk
x1pzm+5kQ0WE1gk0fUVAu9JNI/QMRA7H+huoMq3Mi66eWX8KmQ+4XKOo/EMCvCAjMDyF0QaFIvaF
xN5iS4DOU99MpHXzuP9VmPLsheVDk7MCvgeA8DFsYN+r3xPUVZywLG9KE3rVhpz/qqLa7cwcDhoZ
OJwQ0m/M+gOExSsyGYe6FNC1jh+nkj0Zip56JQTcarAFG9CTUvmtjXDFwCw168ytpFu3nWW+tUPl
MbOFchqIaBUIoGM92RDP3BSh9SiHs3gesFuV+VDy8paBCMhNsJ4SWEhCn+3p8qKcDeinU7VIudA9
kkIwsYAYUMWLljOI9uUuEFgbwco3BieDUgxuWJvvatl7jZFDKrHk4LwZO1ON3Dq11iwNzp1dCpWU
WVQJci3Lbm1VDZpWdXUPOuZetHhE5zbXHsxYcioImhBleJfafluDwJd1owcZNXcKb8pxZ4rUM6pf
5hxjmmPagr6NZnUpXkP9SouzY1X9KfPfo4nLgN1XFgqPnytTeTZkUujawoteNrH5FmFHb5J8imN5
DLQ68mr4RYKOnCqF31PzToNh16BBPx8S/lIVeSKsHCi77UoVBqVhj/CZ+novuUY3E265S5EjtRoY
iM20r3vIApiK20AbfKThdWJCLMQC+TGunyMLTluQA5W0woH2Zwurv04Gk7uClg3M4ETrJJLfUO6S
YhZ/Fm+QtfXpMF1n5obput2l5d6SNL+zDpnCnMo6jO0uw8ksiX5H1YDBMUEtStCKrc2AXlAPe+ak
qI6SuCn0dzOs32NxW0/ZZhQPSXUIyU1rlrB+uW3pVZ3ed4K73VxfjdutjLJfDHeS9JBQuNKVm3x6
6uJ3ybruIgJ6MZ69IPZPEjBa7Z0SJw4kA+6N8rc+PiQF7Ewk6T6XR7SjBuO9qawPRWhe2vwRofAr
RfEh1+jH9fCmG+1g07r2ivHBAO+w/SjgRBB3FC7JJox6xzvOCLx7Qc/MtGPX5NctXOgSFcXK/lZN
ezsSz/Ew7qyC36CO7raNAg/tfGWfn7sqTvbKMmeo01STRo12wQCxGAElSF3+TeVPMT1SSPtf3pkL
q5O5ZGtAiMyCHhnqYOh8zz/mJPSG0yhgOJ23QZUl1M/lNrSljMSODOIrotmuLwDvoC34FHoqo8HZ
31hFGNpDOxwpXNzDvLkbEKVTzfIHfstpl8GMAoJijRwoJTrbUglebbQVLHGMXP/V6/U2NDFQETlR
a/22utBjGeQWiLqVlei66toXyKn9UuumhBK4oI4c9a+5BCXONCnWLoNzd8HJty8CHFYw7TjhfRAP
b6S7Drtd369BCv4W3pYJx+kEL04+7yDxVBaNCBLF2mmwrW4H1IvAEY5z/aEslVlA1RU1ueey5F1e
3LPX6tf3Ld+Uk9aXeiWMLpgg3mnRTclKj4SbAqLXlwc6t2MN+MahVwdjZegwf99EMKsrpEoemqCL
FJ9o0yHX4odCrQ6lPMH8rN9dHo6cHw9lB4WAYoNd+308rZPDnKInGRgQhIU0hJOT/jlJ9Surrvc9
sk2u55CzLa8LvYpx11ZuLJ6y4RWayFBstgej9kaGRoEm+/UAmEmTaegNEJtP9A+Z5E3bdn4BgU80
BY7QAttBZNsWXW4zROJEjTwT6ssZ1bekM+4bEgH7FYWb2JCcbnZy62ALrO2IRv2ED78VqCrUo3XN
4ZsXdd3Ogjzp5emYt+m3HQbJMtyIQABABBDMncXDqzXlbKqTIgm6TroqahgFhnccRRgljvF5Aj3M
tWLrTzz7YsjFAnA9bYTc9zwYa7veNQ/RS/ImeTPzI/6jeONO3aZbqNCuPDwWjnL/CFYIV/9a98WB
taoceh2saYIxNv2usW4jQAvLunqHtrg/JrGnGcNbl0w3+qj4dTjCcZaF4irG8ko8+ixgXCtC5pSq
dNMkwwE6NAQugNNDXWjHUFA03QRIVp0CHZZbwE03zKodDQZNY5PDVBtaJ+CbbcF+vhmL6qYpNCCx
6rW5/XFo0YOHXRckIwF+AAZg8bjilTZEaRq3QV7dG9HsKAOIHZymJUhIXN4380vw+77BSDqaH3gj
EDDe57frSegvoRMDvqdog9R6m4Z3TpuVjfn3pro0wvwLTkYYI0Km3ujbYJKmh6EoruHqCG/cKXE0
co1btS1lXKkQ1UAWy+lVHsH+qT+YOTzoLHDuR1A3TEhG0fts+rDi54keSfE6hpCGsFIIU+4ikPxZ
ncNVjUMJBuzzqFwJoT+RRfNyABmBEqcBCuzfd9bJJ8QNYyGEB9pATsorWvebCmAtNUJxNYJSBeSb
x+SNTjD4Id1WyT0yDHsd6cbKUs2LvphIC1YGcOVEDQNmiovzRkKzofmoN0ETHidY0kAnbYrXinA/
QSBz3Rh6tPBzQmcDigLflws9AF5Wqpai+C5cw09zuzzC5JNBfcFW3pT9zOiK3gjekuDbPBuPl7fj
/Ne/fyPcGhSCLYDWCjWWmUgNbWN5zAaEsUS1Q+VtlIWdig8CO56wadfW9ecxw2gqVCbxPNbRllt8
K+uiutAnkQTaUXmvH9s/+jMIjuyJRjYEFpudchAH+Xf4MLz+F195Mu4ihKWaotV1OSYBjV6MutxU
Cd2F+S+Q9Hci7VfKT+c/Em1BXMq4KJcYKlxbfaizNAmgqONmLbehnOHz6N5cq3OZP2PJPJ1fIy3u
IPRRJjlUjSKAUIc3kRutl69MRBbodiGRTFCDqjWAV1l2xScU4driGmJUEGOAWBXcAKNkT5XXAd5h
bRHv6wEqK1y+4bCbb+FIrBF1r2aVRyDYkeepzzPovCiP0gRHXrFvuOwO0GBsxht8KrYs2STVlWn9
4SOE9JUIl/kAOzf86exKwVs/iUIHacVRh5ROIYUejpsH8K0zCgNPyMoeW7gXqXfQ1LyP1NrvBh1a
LSAUw0KiYz5cnj0rPjawNISD1F0+ZI4EM4nSNeKbtPzdxT2oZJFDOQloST0JLz0B0f66t7zekFBj
zq+RdNr1UOwys7mKJ5TT18iAP3sJ8+1swvDKgCgw7rBF2BW6KnRRjBy6AaPX3hX3EZoX+j08ieCd
6qwp4p07t6ejLS4s2UjKKlbrJKi1P0ULjLKEksWsTaRUB7Mnm8vn59yWPh1tsdEiqYi4KC0eJOq+
JfBTA2Gvp5WjwKX18khnQv/3aVyEiEjvZaNRB45wOLj1nfXMPNj13pp24YLFz1YZo3/74csIePpt
i9jQTEbewQ8mCSChuqkNCis/7oBX50W1chzy9kkmnwWqUoPgEHls4hUMwdrULrJ4ruhdW9ZlArz9
ANOI3kYXBKkHrItXHrhrwWIxsRCaz9rRyhLUj++k6Pm/wKrgAJxGo8VEooYQj2mkJQEDX8hClSrX
VScFSzQZG7teFeqY/9xy3U6HW0xcymO0skcjCUKp96TiZeiRlkQw9+Fwd4AdfYiTf3lvnl0qpG0K
MHywKF1WwgaKqMfNdj5zTpUfNVQCkSLYQ/hweZyfr9c5lJwMtDhuGh9lqanNJFBQeALmZ6Nnqb+B
HZI9KG8tnEGj4lfOE39lWPXMjJ4Ou9whYPcOijFfXCq97uPcp2aPhet91ZAAO7KcVrV2rYKGM4w7
augXWjFbO/7zGMtVPf0Ni000hkyNpLovQDQ3N90nvImd7m3Wtml85RNeloMH51avke21Ds7PZO/7
nC+2k2hV1qPWlwZGBgNNKMa2H3G/Wvi5/HXLfoTF0hIvUR1xFO/eonkxqrWOx7/ZO397b0ByEW3x
voA6F7CSZZwETWu6lc7cVu63UQ85OBTcQgZfy2Ha5U2CImW+soHOT+HX0IsbsC/HcibVJEEBDkUG
abRmvOLKGnT3pwTJ39PxNczi6tM5QXcvJAjY79Ktxjb9w/gEhR4o8T9Njr6H2/xu8siV+AXdS+qs
awycCzwnF8YSilRYo1JV8EYKOvhKq7OuBHJ13trFSLw0QqjTjpcP5rnIfTrg4kxkqJ6YVWFwaIum
rsbRBYk//rcRFpufT03esBCX7oRnXlu+C9SmL49wNnaeZEeLZpMBf5gQm54HOANuyt6lCnWD/J1F
r5fHWZmrJcAwTLoaMQRZmBI/hOSoqSuY4Z8tvkWaNwfRk6dpW0lj0SsmD2YUgQWdyIxIsJFTYK/C
Ha3pDiP8XdVSbJjRXVXZK6AFxDQdtQGHvJU8RuB4m8JLSk8OaqlvQtVyJGtN+uCnxv3iVy6igAGJ
PTbKePBoFTJ0Ci0n0EeUbjz0kv6WCNPL0mMCAd0B5TMCznkvP0TFo6LAsRJAmIpDUPO9UDvA6yAt
KDhc5qCeZEBTPo9fpTF1MiQrSfqrb1TPtA4x73ZA9wJ1ADn8PgfydydBCDSGN2kODzpkV8AfY6bq
fruy2mdDzkkVbnE0JHi8JpGJgNqnn/Vg+UbbHXrcTugl7rJYHjxaQCF7FBD074ptnvR4BZTNJ8Mz
vqBWY+s53i/Se9KkuyyHIFSIans5vNS9EsDU7VAxay9DL7cj+jGDqDAjbyYAh01vucg+7BJWxd2I
TNHirknQLkGBhEAweMjjW6m37nUOm/ehuGLoqgpt/JWL8KlvJldvzZXU5HzafDIRixMsQfLQbELc
3b2pXE3spjGvKjk5WFa2a2D8yzPiDJBMnHJIdRed1+u/ZCzr5dX42W+bd93Xj1jCYcNKKVotxAVg
GOFzHcO9NmVXLYcoiv5RQy8WNlgoUmcQVB59E8qvo4AesDo6Sd15RC12hLXOUIzOxDSnGwaf03Sj
AUlu1vWf1rrrCxgyw+bq8q9e2UJLvGzWGkhrapYEGaD5WdGhywJkUE6d/22YZdxQcxSRlQi3Vtdt
0breG1F7p2fZ/vIwZ+PsyRIsDj7uRZAsUBAPhrKc1Yrd3vooYWNQ9/90Nfq3liFr87a47ck01TI6
OUlA4EVsIMXPIezD+5V4rp5NCE8+aP4ZJ/G2DGF9Iim4mvRjdKe8G3e6W7v19egRB+VLP4TcsF1e
DRB4c9E/840b4aQ31K/hXOUYd81KwDn3WlTnngtA/6qOItZifiHyEE31QDkQJe11MXQOuFpeim6n
qLOrMZG2GsTUZePTgpZ7pskrj8Uzc/5t9MWca3CPBHoEHQDL+N23OVx9X3u+MuNrYywm3KyqUoNw
FrKNvNn0E2zY0c0haKFd3qhzQFok+t8+Zd7IJ+vKdJnVosazm0MzQ9tKXudLm3azpo6grI2zeNTQ
NpKExFFyjHjnQllyl02olCS5N8iRm8GzhdHuYPQfZFA2DDZnCapRqOS4shm+5jABgff0NZqHHs/f
CV1T7ztzWr9NwuL66tuuV81cioM2hVZ6prhhBJZObo/muLs83eeaR9+GmufpdL4ltaehgYxAycyd
jqJ5SNFeZsDDVeFGH+ZWZWFPSety5WVK3vLiIdMLABTgdxsDkNmuhMOVL6eLfJCNUt0NDerO0lh7
RKI7tZx2ZWh4E1uJiPo8iRd2Gp1BWydfHhNZAcFc4iADxS8AGPtUmHaqF+iAhP0T5FQ2Jm8dRZlg
WcBQ1mxqD4odaHqAOmWpbKcoyi1vxYw/sKOCvlXpdD9M6oHpz6YBp19osBeSsbVGYJX7+omX9Bmq
4/agWTYaQOhMVreDae21Tr0eVGOjwxlWBw4MiQPkrnOnY9dKX+MH4T2tN0gptV0J+21Zq56bvx5h
46ZhEKqu7wW5KSsIyucRsMo7mYburLlcSrpbJJYzrGaRZ3JpkEBNhZrAUuqw7vo+cW3SUqJnchyM
w6+uPw7seHlPntsDFB0e6NjAVN34m06cLEyZFGPBui4OsuqqJvAOqbcSe9QGeXN5nHMvRhCavgZa
xJocU1SaXYNj9g/Prkd+R/YTBNqhBQwx7g157yJX2mhedUueeWKvcQR+8oRm4vTJD1gEoaZTLG6l
LWZyH95XN+WddhXuzEdiS7qtwLmee+FNcsv8NYD72gwvVlCYaa0VKT686ZnX4FEHKTdnqq718OPy
FJ+7NE4/cBFdWqVSa/jWxUHOfkta5wPJDytq/vxfjAJ2DyWKMiuILC5fYoVUtHWOz2k+pgJlYeCI
jGrlhXemgqKi/QBaKDwC4ZayLPOJrk76gUssAL7Tm1Jpa05vbdru1AmidxYcUjKu402hQnY7W5Fz
+8mBwEY5SS+WkoIZzgodIsQqOAIIiNtETp04wHNbnn4QXvMYAXwIS4+1bsLKJUkXEysnkUZFOt/5
UYn6d/IgIgaFccWJRsnWJThUNNKhLyb/8nqePZinn7vMZ6Z+HDU5jCH79FKLu0gNQoH6Hn8S5h8Z
9hqVITDbwNDBZKLtdlr1OsocePrCo0PqmROs9oS4C6FNBdsv93/8cYtEaExlyEWxlgetDxlTZksv
pd/u4Nz+Ibbvvc/u4I72wF4rvz6kmzU1mJ840MVOWMQsfUJbPS6QXhvH3tP9itnVBj4Kr9QudvkD
fMKd/Mn6c/mTz53i0+VYhCmSKchgC9QOu+yYDn8kuDfEK0Os7vBFSOqE2VoiRgo76cQPuycY7NkG
nAxifXDMDpJDACKLdNrmpN002SNXjeOIO9vo5ZUMZO1jFyFLkvOcoSWaBDLKHQSK1y02W9V/XJ7S
cxH4ZEqXFV/JNMI+6gUP6uRJ1IVrZLsWclRonHmXB1r5nJ+KBhAEmZKOQ84n2xT6YyKGjamucPf+
CqxcyKWMxSs27VXY4xG88DUThgBxd6BwlkFYRrmc3QBeEMR19tYIFLvE2G3rFFNK6Hx2ynTXQjqk
EorfwYMnj/idNhi3Rs2cgcAVQ4vuW0Pd66H0KOvqvWqil9mRkgFB30LHTAusBkUpCIQkWnWjt2Aw
pHJTu2aZOUQa96Y+Ptd15met5FBUZNr6F4j3toyu8ARWZZ9A983YhE3hqnW2HYf8GomgS+hHXekY
GNZKKTLh+tCjpx3p4AkAuHd5fc4VDk9Du7GIsTqqfiRqcjxkga5BbW6fRSbKYhIYT4VttY3PmOlZ
8IuB93Yho+nOg04Fp6d8gdfajkaynXe1iW4TGAVVrL8CEIr+O6+3l3+nOR/yS0u8iMlxVhnRhGJm
AM0StyW1Rwnf9Y15HwN52vdACMEVSmqB/YnvGh3Ju8i9KoxQrMlRXnqh5R2MDbmQvdz8XTKUDmUU
yibqGVT1x5jZ8mi6oSJtzL7xUgYIINUc0nX2ZDG/gOU9anNXWUYA6Qv/pBTybRQZEpiU8HrEy00y
JYdN2qYopmtB4juBl5xRt1cZa2Guzt/iqQDa2gh9Lek35RQ7hQH9o3baAdrrwfT214QqhYjNfRIR
14jizcSMfazfZWLa9ajPwgvsCqX2ozwKT46U60KuN0meHYBvHPwsh5Ks0tlSBYMzGEkI1BbhLDVJ
5Kouar8AakGh7EMmsac0AlqaKuyus9yFq4otxdFNrazV/X4iian6FygF9pEGZ/KlGiQFhKUVI4uC
wTxQ+jhBkSEexU4N9Y9uLLwsS++pyTd0pK4ioU1Soe4ZgQE3ORkE8Vt5cEuzdlGbdzh9SXvhmmB6
yglcsix2pTFIdje/ugamNlzesAhU08lp4dKkP2hqBwLAdCe1xusgUVsx843SoVqcEkDb7zJJWwlw
ay/5pVuIpmq6PI7NjAwA1P5FPEYvIQQEHH6ku94fXXFQPDWy25vhpl6tI5yP44QAJmVZqrZEpDXE
GNo+1XB6lcpRy8FRxTMBbKmSwpW8Y22kRYjlkVpG6YQKE0OcTNPeDdMQLiLmdZau9Tz/TZLx9VWL
mDSlROvbdq4/4O2lkY9IgmfXJxhlvlWW29x4G2CJpdLWqbtiA72YXZSpV1I4bOR0TQH/7BtJ1r5+
yyLuFEOT0jqtUE88WEfyOVwTp77N7iHOtmn3ZZBCht+ujvnT2hvp3yShXwPPN+vJM7TpM1r0Okqm
tTs6IxrOMShiMPORnkYfaOTr0mHuuME8OIbbb60VuYbV714kelOMOkOoZhwuorVqtzvLn4B5vke8
N6+HffQwHYrKQyXGBx14Jdb/m2Ts69MXCd/YDSrpU9w05oHfgSKX+pI3ax6ObuXHd3CddZu1F868
fX9eL19DLvK/UFPlgXFsOb6b3MaO98NvtKDs6ZP643Za02Kd/9ql0RZJnkBxQ5jQmApYn0GcQ3+Y
FSo0NbetSUa3p3Jhebhyfs8nYv/6wCWRBHZ7SoriYRyYZgZ2zkeRmra12uefT8OFD9MWRS2jL+Mq
bgts2uq2E69JN9iX8wAg41eGWASiIo/CnoQpis2j5SadYsdQutcMB2Kk+M8dgN9hC2bku1ppXqjG
dsLQj7XaPCaTeTu0+nUFwKyc1y4DaYfjAi9T/UEvlL0O44e8lQFnTUPHymDeKZqtYQ5+o+Yuh+wo
V5Au4B0QgbpnsPcO8kOxAaYrXr8d+HtliX6q8iIXoT3qR4g42bkWuTrgOFJ/MxqNk2dvUdI5WZlt
lKi1q/b9/0i7rubYbSz9V7b8zlnmULUzDwRTN7tbrW6lqxeWIgnmAMZfvx81XqtNyeLMzotd17Iu
SBA4ODjnC8VwlSrhvmV7A50wCCKZRqRb0IYwhRyZSvkA33iTE24BDjdZCsuYkSft1PlDxTlcmjoi
qKnKcGRMe6bQ3m+RPJaqYOf3ObaKdBeWo60qL1AzO1JeISqoV0Foqka95+R8MwTFrqCyrYtVCQEk
IB6BZh6oDtgAdnwPFMHE0m2TIW/vXoLxl9zfwD/QUdWMNJBb4OGL3iWVFWhw6MumYy5TM6OZxbgd
y0Fez5NdVDYWyiYkgod2LMGqMWN2ShM7ymD1qIqmNJZkUAFFzDUbPMaknVxRY5i90tTrF8adZC32
FfbKBedBE8yigDzNuzi91xLv6dBTnAaRlMMvHea00IACBvNFiWdya+YpQYO2XmoG80FRa2YP4nH7
wmfwhUXPVeC8poPLBz5kU5cHpu7ldDAbLXFEva3MPAdBBF4QWnsy2jfWVASUDkuLMYTUcq9TpEK3
SbXhpu4K0LUShCw3lREmmAYlFZi8BpZKFRGUEa1GlIioAxWF6dZbR55gcNnoXtU/swqV28jTw23A
qpsxgaMok0AiU51m6p26ZLY6plYgRb5WwK8PI0DrNSgrMxKoowsjqdGxrTiYeEIAYoRy1iAie9QG
u8xhZZjKBIw9K0pgv1GcYw1oN6SuAconPOwoqzYnzIC+WxYcCtaZbdl5ShzbOX8PCUakvq+sOcgy
hN/y0RmlYxkXL1Mbb7op29ZNQYIQO0hUOgt+gH7ADz6ND+K8E1jlthQknwK3JSgCG5VogR5rF2G9
V4ZgFyKTBVxtqyYSDON/ScW5ioBivxVqpBSsB+OstqQM3j2l4OotB3mi3FYC3aw6zpKkwpVZbsdy
RgQNt1ZYGZnNHM96eauCX95yGLEI5euiaW0NbMniDDaoPRj4/G26q7AahrYGPRDzmKTcph1e03nB
9/xxyH4Zsua3sn7b5w1pVLiLwvi+wwUsTu9KPnEb1U35+DqA8mA5dWBCx1aKjLsYOMIhnJRoenVg
CnY51AIVmO1lADPGFZr0N8JYbKjabdU+tIaZfSmPEMtRKIJV1zzxvEHNuoJ1NIAQKtT+yvxGG6G1
E+PUB02urPOjBJGGgodQEl4Oly3om+WdAwVQLwTZVajFTQMqSyvfGOAkJqm4hYQmScoUah10x6Yz
1QMyBT1RmUjYEHm5BKNOVXO1ttrzvOLUXH4bJ8Eh0nSioaKuPEOeymT5aCaRb3Ctl+FWK02apXHR
HV8rW4kbbI17aZJfUlBuK4P5LWRr4cxIhOgxUbsHXUoqG5Po90V66KGtkAYwYwjyjWiA4Yyugp3p
lVNN/I1YMMPi6kOpgjbVRS5Emq6ioQdfVJ3DYeejfOtQrkdrPgdRLpkiczB2QTC7rKrXAiThwu4X
w79bbgDiRXqHagScPKBOb2pTYbM09Gp53KJ8CTtXZSMmz7jrEmhR7YVg2pfwgYV6p1NmA0YNiQDJ
7ERIT4IQETHQrRBMg35Kr+Uk2TAF6gm4L9E4ekoUY6YMOX0c3IRCg0tfdJWo3L6Ipyu0dVYysbWD
e5EMw3C5lXJwm+6ySbIpvCbLHtdH1VipO60lXdIi0Y2LJJBbinHabbkLXM2jg6mdui3viBa7zbch
HJF+PsvXTvJFhttXkgpPHIDFI9pmJvqh27rATQ/eog16ID+P9ReNxs/8Z5HPFmBY9Q1FOt0D2GRK
DtCGTrgVJROwXFv1Ii+zoI1wtabn/Q2PZi6df467yGUBSaejMAEoILvwBaW+Ymwq3VKJwszB06A4
AnAO5FG097aBdw2RvdUnmBfITznZIrWdSnmU6wTFsZnJg6JXdwWDaCKfo1NIwLN6W7u+fV+p+Xzj
RXJLE7UR1AJvHBvPM6uFyoIJg3OTIkrU2Zqu3Mr2+KhEXFyTuFKWqBBEuAFPB5btwwrmunc/r53v
wB6X33CJ3jMkqDElIYrD+ajaekuJpOfbGnwz1scqGQDOzySgoQ34HuMTdtKJUwWLIaxCQEyqxz1f
BlYwO4lyrMTZrNZw2m0AvQLoyRDv1TDzEuMxkEOnxQEtSfcrj79yt5EXGbOi0j5Dwhff0bvJUe/E
22QAVtpJncGbrjvIcluzLPZsRnwTe+V1PJmiuV6q+GqQ8NE6+GNdyItAJvTQvmlySAV34o6lV0KM
wpsO6CGEqodJMUOdc8VIsoOodPLqXFeAldfU5kTJZiVuLRB2QFGtUcYdL0oWqrckEv4F7cSVG8yS
L5MDRRnC+D6+iyDJlAFzNYyZVdMb1KRQOmz2ERp88iwbWsRWDA/1Rn0MxW4bNbA+//m7/UVl6XPC
FvHRkOMIzWhwMGZXDN5GNrgVt5LTkGovH4GSuE5P0l1qR7Z2XLuCfzsLs6zhbOcCmc/FHg6SdExp
b6AHrvtNecuGf5tuPy+GzwGW19FMYpqWBfMVf55igZnabKbAh/+vsH8xzuJCiuQmHkZepXcVUre4
DUgIWFg6xh6wlYcAuaURQQqWGg953TssOrMWrtMVAKLgHY6h4uY0s1c+67fx+OKRFtux0kRwLEbM
7fxZOxxDsP+yO7hTCoj+0eNaBWvlUy6R950gTXEiyfEdzylEU0YAZI2VlfptxL94o0Xq0OYsiTKG
SRYHzsQVWAxek7ghGneXQs3r5+lbG2uxKRpZjksYYCOYJTUWDqpx7Egb6iIrNTt4u/882ncA1j+t
00XaoIVimbYzBF05l2iyVkQ/8hsUPz9C5Dp/bt5XX87qi5mc3/7iNMNmwBEQ4O3iDfWavWYrru6A
PL+2Br8tQF2Ms8gJ0OiUNbnT5zWYPHW70O9vDZ9ea6fUtHsLhojirnsLLclca+l/X9u9GHkRWUQj
jpKsFQGWQNwPxlMmNt5Q/pp15oehcnoqOTLqLAnKEFE2twMy9CrCa2muqtB/n0r9pyi0TB66YIRI
iYqFC7CoKVMKyO9egUngyiL6NtH9RCzxi5NPZeM0cCWqYj0svzKYzZvxGa5A3myLLdjBfXzdPqN9
4/w87Pcb/w+cFL/YlVqg9mIVYKbD6lgBQBytSz98v4w+h1hsRjBpM56PMQTvjoRhGUk7/rZyOw+M
fDdSTRh/2vU2OYeWePrPXm6xLyHuGymphPMjL39RmMVSNV0JNGvTt9yKORu5IUS6oqPhAeEI0fB+
foV5cr7u9c/JW+zBVmy5NpCAY6Md7vRCa1WQCpCKNZWz7xjAl3i5peK0UHZloQ0CuikP9Y5t2n2x
T+9b9BAgzXRWVlrxKytiibXvxb4oNZSo4D9S7rkebe/gJMT3Yn+Aig/K2sP5P5rEJUy+nUUlYgFg
vR4VFV2vrDTO3F7TV86BlcXwMccXcbnqRzkee3RDwBIncT+Zar8ycSur4eMguhgh04YxbtUYBw2w
TqJ8PaJpGeX3P8/W95f8z0j08fOLUSSBViyCPwuAXFSFiwGONMEHMYW/wmaNLKExhTfqrPlJfsf7
uVyCH4fCxbCtPAFbM04U/re9WQ6HGGopsSLN1a62hUR3X0Lkn0LG4jHPNFOhminBToRTcpdPEkud
K3Y6XMu72i+4YcOK6baqTpNw00YQDZiVAaAE0FTBY60qbwob/XwA9CroDjEd7AC6InpQOmElWWJc
usZUmEqoAGCNm0/F/j9Q+IsJXsQlsF3qgeOw/jVuW0a/9NFflXf/Pkf4I258dO4uJzMImMTrOE10
lGKFymPyAQRgc9NAE4uDP0Uf/vp51XxIQ/wpUiGhgh0MbEJEjQfFeJFEizyXl7Ct7W5zVCozBmAI
Y6IND9uTkg0SBHLLTRzwN3navDHodhkZd6zr5jRF9U6IUaIupMKBwIzVyQMppFtduUsosMOT1p2T
IvL5VNlxYejrcX9TdPVB7nPdlMfpaqiKwZThKIRpRdWm3NUwspOjlyiJUAYHt7JpjjmIOnqLajmK
6bAmuoVqpAuNdB33b8lVlHLNiO7LPv2YC1mWFLCtZ0DmnzO0LOVyfejD7nZAnYqLYC/NQZEvev15
yr9kDH8eZYnPEpSspQzFzVv8gzRNNrMfuR7wh+Ht54G+BLbFQItPW1RKCvwXBpKrgmCbkKakK0j3
r0FnMYb45ykTI5g0i/OUSbz4JEoMUB1cdaCnEQ1QxTROcJZ19D4n4wS3YDj8yVCWDCq7VPJ/n6S7
eJRFJoakAQV+mWtv0532wIMSuCmvoLbMHXJvmP3InKQ0y+1wF/uiX74FhzVmxZe9uxh//hwXe3dE
aJPlETupDIbzUHNwR4bGjCA7gwq3eeS6sGhzAQX7+SOvraZ5TV+MagRy17YdRk00flM1EXBkAVpZ
pdUqa3LpX65nixdcxL+yEwa9yTCUMhRoD8G+qDiqhmJFvIYOyUoS+O1e1HBTkSA7j38vvmYrTJGm
gQ96O4yGmafXfV2aU7SyQ75dvpCthBkYhhC+7HhtNBIV4m/sNoAEIpT7c5MG9ZlOQKMYkkSCVAPG
ig1uoMdex5eODsllM8sEA6K57XWpK9bPX1P4oHIv4rGgyTzUqEAeUMVlRhePSZpDyFu5HTp0khNT
RTbClZYoPzaVQcIRWjg4VVG19AR1fG9yarFk8GirHfiyBAeWNyv4J7dBbEKACI1cd1IEFKQrIF5j
R2juoxB8VPk1q5+qjpII6KwUYShAaxyq8+7E+Xw5N2JuihL8jhDAtrBHs1q+6iTpgTYDaSApHqKq
p0hA5iXHkT70mtsVAkzLlD2E9rxJ0zz0+OhoqekEITWHqyBzqod2KSZWPOFWNL6CDzR74kZoDWTx
vkgHgqIyXi48ZPk9CBpkNFwug1GQhMwFyjvDa8XX6JEFzuzhLka8JehDCEkwwawLMPDpTRfHu069
RoXPHBKVQLNvLHTwjGsbhUan0npSw3WLd2LVrdTnMBX2Cac+t1BXrSodV0MU6NXEzHmUeVMGBhbc
iGR9N8UgHMePCVgGQg5JsN4dNVcAg2uYWjIzKSGAa48lKk6taBapnJvwtm4D6KDnntoKBExCaxQ3
Qtu8ML0iSVXdwr5wE8oV1IbV/lyNzQaegr7Y7obk2Auj1YdQqO5q9+dl9U1owqKCnQ7sk0Gg0Rb3
nbbiG8geTcptvGEbyWOe4kbeH2Xg//4TQbP5x//gzy9FOdYw/mOLP/5jT1/qoine2f/Mv/bH//bn
X/rHVfmWn1n99sb2T+Xy//zTL+Lv/31864k9/ekPds4oG6/bt3o8vTVtyj4GCd+K+f/8V3/4X28f
f8vNWL79/beXAvWs+W8LaZH/9vuPNq9//02ci5j/ffn3//7Dw1OG37spkrf0qf3yG29PDfv7bxx8
Rv8GyTP4NkFTAfYZs+NC//b7j8S/wYtOmZ010HfW5kJxXtQswq/pf1OAMISFJwITAiGStN/+qyna
j58Zf0OaAuFASZPwIxgnCr/939Md/xlO/vlhMBu///m/8jY7FjRnDV5nTgUuo44gqwDDwtpbFgz1
q0Qg5AmNJFba4TwqficCJJVakezlAJxakgIhe+lRuRZwqE8E1ESSq4cisJhkNs9CTi4m7rtHWd4y
l4+yOEa11hjlMeuHc0+gIcs121h5i9lWcCaL2j0iNBcJ5lQ7nR3lVmF4qU0tEdUjLj/S6LWDBTWK
rRKpSVW7cvrA9ys92y9dv+UDLk7ceDIKrU2GjwcUrFazAFJGF+xeQe1V5U4cGYDzIpyroccaIUhp
W77w+jUM4Zdi2/IxFqcxr3PJyEt4jHgTHScrQQfDjOIrg/QvKDfcANc3IIB7qySGj/7AT2tlEUwM
gcvzIP14/9Y4C5wD0iERPCCHZuKmJed+b0PSCpjCDXQMBP558FWLQTbaUshQOl0Bx82j1F2t28N+
1PR+erRF2SUARlQcIc14blJLK68z1dEnL5xgbQgPdgsI5H4fWeg9QWTYKYN7nttKspMpFoSFiszK
DXNqXR4bKkErJrOT3tbsMjkn5X4MTxrgL7Zo4jBpCKNwcMRKtNZySIFf5nPLzzqH8ot8jlP6pi9j
7MTG7u2kOhihjUsthCKg2iGrTsyfq8EWxUchOdW5M6lPsmqKjdlQT47OfPFcQN0wmiYXUGwzuVYg
PadhE2c4mk1O3eqSCemYpPbSwIc3RrBTiz2XbIuMzM3NgXSio5/C/DAC43w7Fbf1LaA/7HbUHiEs
CJYpkkoz6I/UaXxxl9wU0Og+KwUUFAiUS/OBVFeBn3VgEJAsdnAcTuD/MZQJBRzJoh34Cu9BlnXY
hA7AkRBmrUisWfGJEQl22IzIPjIxn97wbA94W1FbMPEgmRNda/QYJa7CgRVAFEC1Nj8HnS9FjMWs
L7nBeSqpgShPw5kZez6+j+obIfSVjG67xorYWVSO4MY1AuKPDxSiOQBZ50pWNm1LASlatOUyEgNM
OJixxceuQerYS/l9HUp7JbP7yoqi/VC4WnjVVb4xbPLwXh7uqH7z82t8wRUvX2Nx42tUeUx1CbFz
hGiV2dttsoGgNgqPm9gSpwdJv4FoUGVhAVk0ueIS3MXuktJaY8CvPsfiVjjoXGHwA/YhIFOFjz6O
ZOHe17+30NhFyQb+64jQbWTC5XWMdtwvnfPb/j0lwAr+PCNfejwfMyJBPxri0TxkXRfXCA06Q70A
YtLZAKctkkzpOQe1kaRPqEJAQxI87FWdxC/qxcsxFydYmIDvXncYsydCvKtrLwbAiCJJlB2OA7/d
KVtXQucblhIO9KNdthHMYt9hXiYTNnMk98fOn4FqdiEd9PFoaIehuJsIck3R5P01EMkH1fJL1LyY
o8WBNvB6WOtSOZzTeJcFJAFXCJD0WQEtv+9zJ6FEqTzwTBwOaKHeNQRSTSbQcR21cnVTDcSAj2cM
DXjxNFa+imwBhBlIKAaz14HDRddhTqJqZ2wCySlB6Cj3ATMV/VDEuxRoWJv3NCzHM3hQoEPlhY+/
Lb0CnlOEBSgoMjg2IMMowdy7gNZ0v+ZJ8gUBsvxci4OU1ZDcEVg1nNsahoKAZhKaveH7tLbk5JFf
pb5yH1i6pUemxLtUsCBG1LZkSDZRumlrCwBYDQJTh9TO3YSuGCN/qfAvn25x2oKYG7VcVg/naAcf
GSTv3EE4wFlJsOf8fc20Spp35k9rYXGCcsNUd5OKtTvybo3Oa2X1YCgVbtp4FZBxuZ8IbtS64SlI
rQF5YqhakaNajX4L7WA4OIRPVR5bUXidBjbUAfDrFg+7FS93pdWCz7dH5cW6XRyVfJ3EfCAj2s0c
+1DY1PTEx16+wbGfAGGtuqFtkHIkReMJKAYVftk4Gva+iehjB9o2J3kIgSa3XSnJfASVHyZxCYDQ
qqhJ5fnBhPnR6CkPTE0iAjyIsvdy07p0G1g19BeuAit+HyCPBykAwYUX8q9ktT6/+jCLMyEKoxGV
AjyMVj9E6WN80yuO0tiwvGZ2CbERwpG8sGobfJcno3jTkk0d309EdmLwfVtrrV/wpeSyWNAfK/Ai
wVFHFhoV4JjnGJ5SVX0HDojk6VZHWOIlyU6YHiE1/y9o6H1/KH0ulyVYAiT+vIk0TESVbEXohZbN
RhyQuefnxNVB+OZJMmzD0IYLpeqXiSeHLm+x9AWCUcmKMKr47SXn4lkWR4SqpXLdz7saWWSAPMGF
bql6Pdo90vfSn/lAnddkT3SXqbsKyQbEWZnVGOb4oLYEkMIcsSbPd2MfoPIGnqnz87H5RcBk+ZEW
RwKTsmpQZWSh4NSp2TsVboToqQzM0pmBhlBIj5VXrb6mXtcf23gvQ8hZ2ODEyB/a+MDM9K6zc3uM
f4E2GXXPJXdOuKcxuCrTCFmoNZEAOkLmHPebkhgJPEjlE+4NjWTnwia3ISCtvgzCdhr3rQB58mM8
2p0dmLoHRirpAUQPVjhCqx9kcQjkWqunqYhDIFY9tbckJ8quxiywKpc7iCq+i0kHP22eYSRWYTdX
YHj46HqMDVR7NgLBUQVtlcSaLWKJyDJzOoMd+vNHEedF8VNYWRwF8BYpx9SAIUtjl403WUHoaNKd
qjzEEkQbEFcC6FHp+VUSIxi7zAYyX8UNhySJo04HzK0rNyvP9EWcarlQFueFUMCkRy2xqQYnOhp+
aHcmTGQ3zXldBPMjbP70/ot436IiG3Q1xlLMzurKK6OFD+8J5ApQ6MQ7aZc7erdh8gbLJpFtluGa
tBOd5GWAckF/n8tH6MtWrzUBZgF90LeVr/Ptlp4rMijkwINw2TxSWCRPAbxEz7IrOerTEB5BhnEY
Fvp1VxKdWnGyh7yFkEHz3uQdNYDim5m7kQGerqUCQVzgwgMqhytotuitpuTzjv0yeZ+Pt+w6ybGi
hVqDyatxbtcdaZFwobummDTdRjIZn0oHNR9cjoPIVNhRz+HLRyi3l3IXmU7mCPLZsMLnnyftC3L7
Y/lcPNXicBLrcOLiGOlGltmw8koyMKst9grjxgPYR6BN1B7V3fRJdXgvWxtcXJmS+ecXJ9GQShTQ
o2zeT4GbOxGcRPzG4q5npYsQ6sNrMWZtvMVdRKVA0mkDVgjn0Set8pAIy4MNISZQnhHxOZhh+Fni
ZEASpcBwT1vDZafa1Y71mp/v90nBxbwvzp9BbLQiM/Dq81bKO7z9MFkj3L7ko9K/FvlJrRTIVr6O
Vm1G9iyBnqGlpI77CCBzJt9X466UrZXF8G18u3ioxaHDhUmnUPjSYolG/BEiHQ1JkXcjM9CsCa64
VmbNR8bPo35fzroYdRH5o0nto0jDUYzbmpN4KW6sJ356CMTK7PGftGswQSJHi68nsHxA8dPc3KaO
yJOCbgoRFoJ3anwzwD4wyTfgpCQlBCXhLbZWdVybnEXwn4BpzQYDlzRmMX0z2hWPYpo1ePBtM0Z7
tKhkCQUJnWZNiH91rSxCvBKKWaPNBdkBINqnItp3kc0hvoKyiC9EHwMr9XElYjatLQ185QRXXjCP
bPAEUZPcrUWy7wufFx9scQwA0jxRLcXzyC5Ke/C0F+3J4whUI+a4KlpA3XvUWvMkUr4tkX8OuzTZ
qqCooFQl1okEtGhhoOlki6GjJ9suczjkJvqug6zDBFE90nNu1d4I7ChPD7XsJW7IbeRqz9VONh6F
zG0twVahbAvhV1soHa10DKsUHKnzc6i01WyLthXHO8OsEniTA8STHBLFgziNZMvpDv55Ru+F+aoe
+RdQ+iIaz22Ky4Aoj00mGj0SDJSycrfh7aYDZ29fdbiez3pQLqfh3kJiu9TtPLVFtilR9VstoKw+
xyIwQ4KIDnLw+1HaGHbaIiEEUzxydDD9JIil6PKLbiL3vR69KDjFKMYlzxTUsZ9jw/d3lYtvvojY
DRuoFLG5MqJ6KcjjmkyMuRQgdBZaIUhiqVVCoNhcW+Pfp6MXA8/R4PJoAl0XM5DMa1x8TxtwilBO
zU5lfW5Vkisg+Dnof8q5IwOHeZgvTIFmCgppwEGNDxr3Cl5dCefIgPR+utahmUPND6nE0rmqBuVl
mBg+T/KezzthnMzgkULnZt9ZINifGpezk5SoSHJQupGQqtlsJDFUUyaCm2YCuq0bgIHp1sLKveX7
BsDFvC2CuVZ0+kT7j+o5+sKRetfRJx1iS6F0PUEtOYYAZzM9yhGcYoZzCOYtR2+RQ/L8toDXJuxs
qFtbcCkkCjrl1guVSBHbGdoHFBaNiqIDpxwg2YcTZVaSroSG1Nxwhsoxa+5kD3WhtRU4B7Of5noR
9hk/DeBA4V4iplaGVxptytuSRwuCbZHZU7Id6l3f2ip61xtcTCBZUbsT9TXV/nkvfN8ivJjaxTEQ
aRyE9ufbByzUE87Wk02VeuDLMsNtY091ZxILiDscKV4Q4oTyoJa/AvUUw1bHXsO4f5F9XkaqxRmg
TNBz5udsllkasOTOOBHUS8NTp7uxaHFXMpIH8MxNKIE7HIE2uOy00k5L7mXZnuzu0eBWo+f39YXP
CVqaG7N+GgWp+DiXpgFZfQI5ER7oX3t47mBiZmeb/kWoTVzFNOkaIpoQGNjGA1mLHd/3Jy+eYxHF
FVg0ya2K2GGgU7upjy3s7u4rFHlwSGp0I79Um8gXbiO7ug8tYzXLnbfYDyvWWARvtVcnNe2K+RCB
BeU14lYMi147QX07aa+F4aSxIxxE+/KWguHsCBmQWbK2nWKYIW/Rnir3OoU1+K4dT/8C1nft6ZYR
vQuVXOuwiplV3NFsWzTUjLRTOZ4FaByMxbEqj3XiAN0SDLuq8bt2Txu/br1UswcH98w3kPrbTZA9
JaDHV4/cuMvF5yZ1AxmX7/ZhPhWGbjeUvhKcIfhmZqhysfpunM6NcOjDYwVRi1XRzdVvvjgvAkhC
Z/qImBbtJkdxsutop7qijQY5CSwoXclA6zgSYQTnQh16P4cGeeXqaywS9zZPqiSYEKTmixRI7ADs
5ifGP/OS33UHgb8X6puwoOBLPiQDkJXddZV7kNTmIKHtwrLHhJiFaSA+K858duAOBqgBWOvFaBZs
O9bQlnoKIr/PToL2qyvPzG6BBuMARAsfEnYTwn9LOwa1y20MddfGV0r4+vMbruWcxuJcUaDSSw0V
9yW0JJ2S2pkdO1qKvM4ZgDaYq3ET70+dvRr/593y025axP+sDialET8CXW/XR7qVN+i3uIJduu3q
yf6h2PfTaIsY30MJNFXYRwhjm8HhqB3DOVqHLdZkbMZ3KN9BTa1/64BskkxmthYEAASQ7iOzfaSg
t+LMBIMSrtuP7Q4lZMFsXOpHr5pTQzrNG4+x7Bguzsm9fIKA+121Ye58t4T+R2APbn6ABZZoQC3A
bG+C5xrtBIAmrelqfEbRRjJFDyodsELaZ7DmEqCxsHbEfT/ZwNUIuqJqxpILLBSt0BcGeAzqHidq
itOjcuvJgu+SZlYP+k2Cu07S2fAStSR0rWTBDtvj2K3W7P9iuX0+yCKGGpB6CJsq/L3StZubcRSg
CoSga8BevPQR9hZyTNY8C1fHXUTHruXLTotxdKCbB2aMCItGACew1nETBoFFQamC0BQUaVuE7kpo
/rzLvrCI/3mqf772IooVhcpz6YTXhgq2YEFxzeSBbHBZ98YZIqkDKyMpxnXQm7AVXD5xtqQ34All
gd/nmzU6m/Z97vX5OIuwlilJocFAfg5rACBBEeUmyTy+AHlNPGjsWgt3Vb3TIIMUFG4h7nE3AC5C
dOTEhwtgBf7pkNzCGzBtNxAGkOl+LA+CuklbF9QtU30HPxqXaVAjgLVw0BVnkCsYQ3dKvVrz4QZe
ddtMc2nr1oavKVCK9/IJxRCIBIoWJCwjiJT6vLIL4pMBtXDuMGCrqA8i6keuql5N/YYGlvJrVg3W
xzcJ+Jege8izeyU4HGRQJEhirV/d/uKW/Dlni0AZR9NYthyOgpkAOzBb1K2Jtyav1m+q0oEEBOz7
ImAmMzN+nDmIc/2Jt7n7uLR4+V6OJXPs9wGceI9QHXch6EO5X5VIeglt42MW+nFFAohsWrIPfzDS
CZCyJLkMSq+jtDZUc3plkwzv0CPSUWddufgoawtiEYwTyHRGPUXrqnoPXFZ50gMHhbSI6NeBOz5O
gEAlnBkXW9rtI90RgZ3DhaExUSCYsl2un6B8MbZWnsyddcPqoWqEZsFNfRcDkiOYgOAWz9CEAr7I
iLZ6t2UZML4Oy6w2dSDgAqsQp/cCuKtAn4B0hRlRqL0jIEFd3knpOScf4fLnPfl9/xko7P+LiYsj
AYRc1pbVXHeae4b8fA0f8KAc9KAgLpDzJE1MZeW4/eL7vQwEi/R+jIFkFbQIV7QUtBcYtrgzxg7Q
1fbMg6SbHQT9Ra1f4mbTGIcChy9qxo07S+jhNhp4eX/Hiz7khIPmcYLOv7ARJmQWiZuhY5Bso+oA
XT/OqpqzKuOeOjQmr4LSeKMBwSYphS1lR5Fdb6GIJHprwihfAN6Ld1MALL282uuFAvtSikMm3ihO
8aRCzcuGiXd3k1sgwDCLkzZwZoigYYI+mmjm+I/Qx7NbDk0f1AH6t9hpuA2nQhUN6RGupSHkdKzR
q6AwBkNWPfeyyOny0xg5K0thjv5fs4M/lsLH3r8oSkC2lMkC0ObnDJomham/CbjYDLw9vkDPAQei
H8twN1oZdXW+FmdhplRZVIm4T8wRpT6WhlMAwsYLjzrkLbT0sRevS4hsQYTIrSontipEQKKkaOMO
bCclXg6tG5aitXziSp83PKH0M3gKJltdABAq8rHVamJIh0C/CdfM9/6ikvU5ZcsDVcx1vZ44OBlA
0Bv2QxGweFqGxWcyyZsilG9mljDvxbfIZjTO4wU8yn94rCqLY1UalYDGDDPYQHFjpxe+wu1j5gWi
q8QOn/jSbGO5hyQcoa/JcJCEjT69c2j6WJ2KRshaTvsXFffPSVmcq4wLCxXUTgBucN9r39sK8ro4
7cCAes8Ls4Q4AyXc/XAP7S2g6M1GNLOORKILA3Ats6OnCZp8gESe6q3oQ9VsJfj8xT3+8/EWR5g+
BF1ZFshCGptF0A12FWwnM3M1mLhMiUkJex/s+iR3KIRm465K92uZxxeBzmWMWBw0cR4Z9chhp6FF
B6VqIChbNDMdo3In3dFA/5g8vnOB3+NLi1oQdUYU0ddUo9bSsQ+QwMV+pwGn5gGl812ZHmawT2oJ
issTkXygw+pz2f4vad+13LiSbflFiIA3r/CGnpIo6QUhqSR47/H1s5Jzp0WhWMJE36c+Ued0AUxk
7txmmZ1yle5sAd4wUP6I2bMkGWv37uopWlwHXevPYgLI9XValdjc+DWxz1l/YsGxQnIKpbTIEWhD
sgoA0nY9ug0R1GTXjhH57r+EvyVGlJoh+AcNLRK4GZMBMgCwt+4z1MfxQ+HsGkgB2pCd/opzRm41
OGmx4WuP67a4lxHRje4CesnvMfkfjeL/bNal00xbtXOgTHgpgNc4ypQwthOtKT8L9QM8JDj+z6hH
8TaYHLyehooNLBngsohedWPw3JNQfBBuHAQRBxBYTFgBr+RMa6dJXITvVC54CGOicpZHdTTnwCp7
K6asrNrMojXzDiW4UWw0lcOPJgi98UlsLinkuOvzGHsltdKq+MfA+Xu9lgG5Y+k6F7Be855vNors
pJnJY/iaWVAanvcc/vjDVzN9Hb6w+qkWYdhPQ7GoOPRoitkueaPXgfvsvCY/8/mnP4IJxWwheUmG
HJ3BiK/hEKr4ODzok7tSOlfCU5tdZjgosSqAWdrah/pHC+l7ZRZRmeF7cPlm5FykiUPmDTXB/ujC
tdeQVmpS2Ez6DrSwaLBIodS1a+E+VPc70xQXcTdAnx4qUPg0VzfzB6DSgeZAqT0bmY5pFzAbq3GW
bL7fjvQizsIWAhL5LB5JwNLpAZpddnzhUXj0lhKra13rf4yTvpd4kUsnbdDRHRknIawzpqgVitHJ
IKtrkhES2Cu0WgMWbROjUvTf48Q/WnTfj16E0CCEzSpLGlgEbhyUWlG/lcI+iHcJe64pJHPcJc32
HPUY0xdKwGhpgNCkgkCPDg7Uzy69IeexNueYPMFt55gmXwYrGMBlAZ4xNqchPLFmYZbYlmOnyvQL
ZBeVCBKnW4Y7C+yl7xqt5s98sMmtNS2Ufwyo//PbltCWOu2qkKL94Uyde72BCydKwodqN20jxBMV
op91qIkKgHJG1QLoOBssRhIVIMi9ESfeav+dbJpfNtW1yXZzbXKxXAKOjmuT7OPwhbHDyqil45DC
hRKCxJAkhJO9nXXmQKPk561xzRSTW7mppEXMFfmI9qkKR5kY2mNqaPYptM3UFh8ISNnmDU07+BhO
oIV8zfBpxJ/N18x07Bgnko240NFqIkevc2prKl0BxWYHceSOIQnP6rG4yuj/tmKLoJyUFM0nIj5g
JZPg6I9oCwjiR9q5I7eZih09beJHIpUeN8A5HLvuxCvncL7w0OMDGjH6pKlKLyJXSo+p9FrFsQrh
eoB7N60ygzqzG5vLyLxT/J4ej6CkMu9iv+0g+9sPX3z1CCyqGkO3jx22RYTlmD+kwuazd9BlsES9
Ng56iCL+HRwzIYRULFBSSWzB9l1EQ2Nw2NCO9SawC8AjkBnIWhVYIeeGqIyNST6W9aSD69EXkJs9
8FJgBpiIDULmNTAY4mUoAm8UPc1O2AUCe6R1Ak+Dj0pCYbIMfgAVupFORZ4yWwlQAnJpBe1JxBiJ
1YH/RubZ5V75Ae3lKbT44QBRW2DCAfNrgNpBUgaK0rW9mkyagtIS0yb4M2wn+jQJgFYewMbQ4KQi
lkaM5TLiSvXbZykC5cY3CgzWgHVnDFAkQsbuAM1FoRJNG2yEYd6kzUT+4x6KiQMwC2opaRByqE8D
lD+EPZVux3cWag7IFEevAuifOxJt9wQPH76Adai7fi0Vug/Q+A4Di/u1q2mxaQnqmj7CcjCwFH8r
PNd/muPwmT1G0NsKn5TiD+kewR0W7COE3UPj0SsiIaubeXGPtiKVVnwwI00kbSnAIVvA2Nq3EJYj
JWK7O8naEDvcvvRfRyiUbvvnSDDZCRrPeoFKiDJmeObCw+YRnnvVY+uNpUa3FgboLGwEB5elrDmD
+rg99TYbuE1iKJDF3sZQvwsMSHePoVbmn8Du9dgjz1C6K/EHHlC504F96RkjvVCKAZ28OVXhwohd
GobHOHEEdJhfZMXi3thIh5Ix4XJFJocQ0WgdMC3AqqxiR1faadLiwo96kUtbCsXxjMkaIhWHY6TV
gKNjxsE5jcloyR+SfiS6cohQqc56ucYPWrsXl8xoRil5PpSRAQCJF9DAVcWiAe8xhMz6Esxulz1N
zLaezoXkRTjn2WDznT0zbtxuBr15KCCsfpRll63dfDbg1ghpvLDb+fEh1geA5zETbJmXHmexJo2y
dHLb+tU3KOpPOT70/R76jnoWrnBG1gpsaZFn5GM0lw0UpxH/ebdpMMeIjDYy+dGdMfiux002HLkY
eM/5PYMD5QWe4JEqfpQ7OtFysA4Lu8thQL2F+6MAOx2OOq2i7khI/y3kL/IRpuJCim/w7cFvjAqr
AwqR0vx840e6wgHEK6kUJk0Mmv39kw+jUC0QtzV1kqcTlo76rNE8Xs2A776TDCa0IkkyByo03vnm
4i5Y+n+GqPwryQY5u4JbolEbzBfoxEfqsLYI91Pumwcu7mkaTgZilqGubYxR94FXgYo+C+oU29vB
dKQKII14tXJgni2Ju4A9FaxRAfH/e2p4v7q+eYvF7TszUZzCKXq4VtcSqzbcSwa7yEiFM4IuOh8p
Y8W0M8vPzFt8LT3W0vD7qJ2bN1hEbiqrgrrKsBkmSESnOjplmmAD2gg8+ejQkQ0uZh69xeMlB5Za
n9EUNWN00STkNJERgmSkWBEgDf3Jr7YJQGmMkxT7QnEE6jxBMIp7gKb9DL5UasWA74+nQliRwbkP
jrn5BcugX8HCKkWn8Sw2m1z66MEWneczJNGZyq2s0feIpaJVF4cAyJCYc5t0k8peq4C7zo0u59vF
tJLx3+8h3bzSIroi32+KiHRvGhgqhrCIn2pcKNKuFq0C02o01mHcjpAkg1PRcypT79jhQOIRVa1Z
Rq0uz6LOisukz4caUbY340NKY2x3oUpnSK2ItaUMasWwWUcvRx30sdtQDErzLdudgwrp51q2eaX5
/BV5btZlERwx423bJLsGR/D0G6etHwrqgLKBgcboLqVPSbor6U/G452hhhHnIWuO8WTXhXfhMgsK
dCFANUbjKKHNQiIBxr4UpQYwAlDMrjR6ylo5nnfLCVlmGAH0VRQOi0jJ937QBDGSY+CNM9ZlNS4z
JTiO69VkscUjDcgrs+lp8I2R3KENV/bbJn74373EUvovZ+qp5GRpAGnLmTjceBqPmTRkudD+wkBK
Z33Y8lmQs0LVqJeDUxQr2/n+7O17Ga5ElJvgHAFX1Cc+3qCBbcQWChEqHZhglycYDoIrxZpMfRaU
ozTzWlDmek8n8ATbhOkx76CK8VTwuwhXWckYXXiAQ0knALH7SJWfQKzNSLFHQBLjraRgzNsRdTpQ
p22+MEpF9ROVLi4i2vXoxMYHPzL7GNQfA4O4kgbEuZrhKCFJKjufSuY5GD9T0GPfO0DhYqsqtf/i
Q8gCLieWV0SOXsoiwa0uiksI4JxhimHEvdUBYQb1guA4e0AmVJjNf4UnTguYSzpuo/Mqe4+cjuXp
uX3+IlQ3ilRDdDKhCXFt0qDsAx3XKMd0qlQ5PTY5lLOpPu0Fi6dAjKdQjqv/H5xGMiP77S0W4VYZ
p1CRMrwFwexXYJ5B/1k0lMaewEHTBG+0OUUfyaQYYAZVadCaqAf0pTPhv7k8b9djEWVDpkjSMYvw
PXThg5W1CPNpeMuzaDT4Gq83Om/mLpBl6U7QYhcyROF/QyWUFRriMiw0o6AE8zNrwbgin+lJnDFN
aTdI1rcArvStJjBqCxpbUWuM025Q6ygm3Rtt8NJnfzBHrKEHcMa/g7uYLkS7tHrlYJO5tjokgfnr
O928G/n3N4eW6quUSkdpRmoxm3Bp/CysSJOO8MFBP09fM7C922G9XYpFJjMM/ZDSUUGfpeiV1vhM
hy6JOr+H1YUDCFKC/ocIMjuMbMYjaSvyXo7Jn+TJLKgDYGoR0is1GDO8HDCd57dSxK0E87tU+9s3
XByfCPYp4tjiDcG72jV2usGIcjPMmlLb8LUEkYQDHoLMV/jk0KPhIBebtnJDMwHbZFOA/V+ozAWz
V9aQrlgrGrJaMoSUgcsJNPDJulnH4AMxqn0NjR59kBBOR4RoRssWbQ4PwOtDlip6hyVW6rZf8kY6
Mlr3ADyT1lqAZa3WePdy6tsfvDipPd3xwZgrM84HrUWABuoCTHjgHqYB5WdBoQcFyBr/+m5effvQ
xaGMJrpPyoSaER4yBAQMDzUW4RiVhT0NTkkkMJRJk1IVFxatx5wHp4c6NlZCNfmWv23+RdJDB3XB
9jQ2P+kDMhAv6m3/RYBXhjZC/SJW01f0035/pkx+2W/PXCQ3ZQ9jNFjPk2dG4RauYTU8xcD1c6tk
i9cod1HzMac5vDpeSxFo/CQwBEgF18WOK0rImHTVoeGCA68AhRkNm2L2NVqQ4EXWHBtlk3JwXcP/
BR0OvacgqyOhW2WN+SGRbMgC0iZXH6jkTymU+3i2qPZVgkcQrNnbhgKy6TUMLr7gG0MP650AfPjA
kQHNyINzG0NNCg7jQQg0016cnyRodaQGrnyou76Agh2ZQP6l6YEqtBIisn52lKRDRj3AzxaKFbUu
suCnDC+hAO0nJFFqHcNQMSH9NRG+WuA0wpAsbFuVN9PZyi0ZCnG/L/xd5NztlltkaV2dTclQ+DMG
/aEAoAxkVxQj9F9kvXuGcpCv1oqB6joV9GotNVrb7ku5AarL4zmPEVR44q6j4kamnzKDiB8o202z
gQIC+zwbMhBTa5Xb3ZnNzc/mFpdPAFYUtAWvx7vXC1kXeqIcRliv0MIKrNSAmiskCVcWe+VkLSUE
qMwXganA9T/uy0gtHzgcLpSLmKeoiTMbohe+rtXqd4cMt790cbcEiZIIdIwPXOs55r+whgHS9bM8
E3GryQxtAR6D4KCxz4ILlJet/Blf8MPXuot3R0i3r7G4QCCPHMtVhm/d6jly7w8MYLzG8ktVGYF4
CUoV3AYnuqwsOInSv4SVq+LNzT0eskzLVYmMgJpC38ihDShOUe8hazRDrybahFtWC1NbaM14eKHX
yPmrP3oRz4eWm2aZwS7jgcudngj6IBa2gNsju6qtHIM05D0rm+wu2/52pRfhe6T7VqzLDKdqcuAk
LtuSYDSBOaJBsgPtEfo20SYHSXaG5JbBQDcStD5cJsBqxW8wByycNn9b+Qxr+34R3aVW8iexwWcQ
t6XDvxF+eaLBARpBTq1MsPwJzmDlmSsX+FU56+bTM62SwwcNay+XGme2e47RClhsapjsadkBeRwL
U8fVp65suGvH6OapUpIISTThhMvgqFt9bZA+T6u2hhypMe4tyNuhVUHEFlZ+7r2e9M1XX/YAxREG
RHWWIoXsvV5XOkvpoAmCQrPGcacsMDv5M/nOXK43odV1BuiQwqp72lpc5ReJMzezKR9JWPU8QkIo
mZyHrgPk6ZG9QjuLVUH1HdbkzVcfughxtCCKU0ihkiCg3MiWenME0wzZCpnA14mn6CK9tt4r24tf
xLN8BGxxIik7s2cKdXoCFloXTukXkfuYzrG7Br/8x4/kWYhmyizHL1laAacozFxBRi91qI/MbiyM
+FRpWzxMTmygXrVXNtT9jOz7eYsb0s8qupRyFOxDbIOaxpnEwXYPLVhrlDSMhzBdhN4VdrXKX5iX
lYeTv/zvuP398MU2SnKYwVQsjhFvFbvC7W3G6g1OI4Z/a321fwTp72ctdk8t4Hdi25KaPNpVbxyR
TkGSX2yCA2aVEPRZvZJJBP7t1y33Dm7jclJy+kznf/gtXFidwhKAvk4+CuEi8mcoIRYYuowwGdUA
pg0wDZ+3SEBTEVgLzGOkg4Qq2U+3MAIHN+k1KFbawqtrsri46IHpgM8KEE0qZA3o8PcJ2vtFbA2Q
GTJEWJukZAKbqelq9XE/gn5/jsX11TdTwHQ1Pr2gVqkqf6VAQkBvajyhL8NNgG7Pr5An9w3oKa9s
OrKpfvssi1vKhxVjG/r4LPwxFYwWyDMfY4yh03h4jWrr0iZ3MV2y8v1TF7k3VD+zJCvwwBbduqPs
8lpixHoEJxTmEkEHh/mS3rAP2DW+yjXP/PcvFegFlDuJckkRSYqAnYWeW+qK6B5WVlCb+XQoAwsy
keASwsuZ1mZdxqRNpzQZ0ivlcZIcPjyVUFSBijqGOl7Wul2J+202IBu73jFbWSOBXkQCaNx1FS2S
bMaiaqd5A8AL0yX4oSH4+RBcImINKaRGVsnid1t1//k4Ar0IC4E/DfmcoQrmrdhXAxAeoKLOYR7a
QFbrqRfdNnooc/iUbHiT9c2xOCUt1iQ6+JjCJcfVspz7PSALS+skMaSEUA5w40BOr9YFDuw1HTQD
8YSO6lP6khjVo4yZZwCepModefRGoMqdmNi8DajhKiHupsCHpY8p2say4W8pW7QhF7NyM66+Jzng
NykQOEJMIJGqDmh7cQdGVAryd/rSJE5ndxo0YekTrUZ4LjDUOM9AY1hgJRIajS7qQQglcQu2aSEG
mB6vxhkRLAjt4Dk0FDT61o7CXZrI9xkUrrK2N287x/DjVTicQfY4m1DHteAi7XAW7JJBd12L/Mr9
RPj/nXiBXgQ3cWKQm5PIH8WYIgUqfELIERsexacsQO1NalBFA1dl5wP+NOt1robmzGiEo54k8N5R
wz34sdor8VukB5jUQIvAGBIVcLAQCpzAhglqt8U/ywCMJdCgfRtqFYbrWuLmJf4KI7J49Nx4PW48
MJlH2cz4Qa0GGsQIN5vcgY/1uoP6cvgZz5tu1Eo0BLQCuDlBTZQNxO4LiO47caylFMRb6qpRs4/Q
gALB1MNmvXqU5me2Bg6K+swp/M1Fme3aGWVHRaDeq7XO7zepQC9Cds2OAkslZK/R1mjWyErODWiX
xCpbE+BDgAsU3CaNcUPPVyw/VwvZgoY/rJjTN7C7XvtPzDHXwcOru2oR2VM2F3ieBNj0GRxRzCzb
c7al0MKEMHCOJTNX07X7+f9/dtZy0BXSbJHWIVYCIDQQE7p30Zg5HDzMwrGjChjZYR06kCLQXELt
mW7XUAh3AdMKzQvofdGcLFz3/s1Jkup07jgRCSraNvA8eIsP0y5ygaB6b+2wVXuNNtHLPFIv5Q7U
+Ryx4b+4v29fYBF4+DqRBL9A5oAoY0JHU88+aw/60xiiJGfusPK0e+H49mmLFEmQS16cKPzceCO6
fqXilAaPjEV49KwaG3gqYTjAv+b0+4M5sqeXl/ftgxcxBKZGYRfOeDDB/rKsJSk4vxHCp2AUO7b6
E4lmGHqElDXlJyB7RqILCxVuqxH+jMOp3/FA3GHUr6CVO5U6wG9JDbVTCIGEp3ZSqwcRXXd7lIx0
m60oid1VGL5998V5DfxqbnoJ8U86iy4UsS+9x2wamAFqMpSGd7RBNEYTLZ5Uoon0B4CxIIT3I72p
nNQQ3khxVeMeE3L89w69wT2yGqOvwP7f1ndxdiOW6wXY/eAd9/WztAeFXC/esJ3M1gYM9imvVWcw
4CTSmxCh40ErgQDZFuWYCVqshSA98Srmujp0mnuVDo3kETbTHEgOr3IHmSfeBI3gCFdlWW08YLUb
l4U1FHoFzVcJfUlwhJ/JBoK6pE4fwa+yft89d/u9318AHjE/b+ewEwQp49CKQQXBuz2UV5DZu+gQ
6X5nUS5ig4ZLGVnF789lxXuh+vbBi3qypOr/uWh5KJXtKFDs8ctbALitYEfShGBX6tQDu5W3wbto
SZCsCDVfNprH+hzvJVO6ZHa9Z7w4MRNXfJr12eHAs+rU+KUVYUQ8O9Upx6iORwHXbeWn4ZExJ0WD
2k1zwgPtHJd7u28flAsKCkYN9WmXQJYYILP+gI8LuXGQRN8aq4doMjCIOmyPiGyGYk5bDgaFAeYR
x/5BuoA8aF/lKlGDV1qLe1ObzMiJkQzr/j5t4Nurcy6YX2arwZOMfkBx7sReAuYzvMHc0cXwCAJa
ENuA2iStihee0aYXSMUZIyGyzQggoETZQN5taghXTTqUBsJr8hYXGocT62v+Lnlv3qNzC/ciT3QA
ep+hLwGdqwyqkZlebh/hDQDMLXcQcAkMGFgyFVpd6vhevnMoaF8nc7aIkLmyLQ1pO+OfcpdsOvoi
Wakdu4UZH1mbhr7JpNPPKH3U8VP0pLcRTJid+F6YzRnt8fxRDtRxDzitaI17ccdopXFFifc2XMgm
k6BuiwunFk8lZPMLIzDrrX9CcMkwvwWT2mEh9I8u+D42/c1ol4aM1vtzbSgkq9egQy9pIkxJQYmC
sq7WivjdlDlAxn8lYb0LOMKsl2ZkWpKIa8nPI0HRnNiwCXpW9TNBc1YnFN4lS/p2HPBYQJMjhU6A
r8ZMzkDJEa3dW/dvku/nL0qcgBIaaYBnJBJ7rsM2nHutgG+wnaBNKCGnwo2SdYgIuLx9KNKrv5/M
f8Tk78cvCp1YABIgThhEhFarR4jeh9hmfVOqoyMHpsD/mWinBGc89IrILkRwwOGOQTGuTLkUA4dY
dLUzra7MDF11X59HgLCTQOfp89yYPIWN1RNaW/O+9t2uMNu/A/X3iy/aKFIyjKMvdvMZTPahAXgg
xb0/6zRU/TAtfpy2hcuEu0qb7bBTB0sWTSo2o9mC4AeyYbw5dteeOs12t21rAwBCAY5NvgrzGKVV
iyOELXfBFhCMDlaO7nwca1VwAcPZF6LV7LsDRJpO2YF5xM6EoEOGfW1OUGOGOEhsg25ZvkIHRCL2
VWooqEqiQ/VgaLWhu6Bp43upm+zl3ZoN111Y8O1eXuRAJVc17ZQPGHjQVmcIkJRSnEatEjVo/3S1
4kD3PjX73hxApXjtnrPXEaifGm3T5onFfKJ7xBdsdh0E2abdmOki3OZxVqEnDH19yqsrtcSc7nnU
aJ3qocHdVNrgmwWLnpRZBpfITADJXTufZP//9p0XmVbH+v4wBphgKfYEkEpm+C8AhkOQJTWUl//1
0xbp1Uwl+ZjWiAawuDeIQqP8MGoylBsyM1/9bfLab1skREVZFDK890hRzwC6XdpBDOW8AqolQItG
eaJK2XEaWzUsgKaPjlT2KuFmEqanIHYZtPajeiPOVhz1cABwMdsZ7CZwhzSFojWQGga8DnA9iQ9o
77y1h/QcbOXjgJk+58kubYEB1WIg5OuSV1i5J+2SDWqEr9CZzcQrsaFxM6Eb5bF7wpDVZiS5s5rs
leYx7uhDUYDXAoBm4XA4hDAL3g3+sY9HdfZxZzEfI9wKJ6xYcvk9YN0dG9/u8UWCVoxSkrX9iM5M
/qfBb7LpQNnXe8yUejue7cpBtEwTq811CfZloK7yuaSHLibxKy/yd6tSolmBl6CbTKMnTy8OG8VW
qOWzdj77r4zJG4yXadCrijtzPhKRx8JMraG0IMD1+3PvTPh+PndxIBoqpflaIq2prWjFG0hRPUhm
90hY+owt6rRDocAX8A68yW8oq3iJ9EBfneiu/frFQWnjCUrwEX49BzUKE3C2U2eJlFqggQDYygdJ
MJAwVPhf5/fffwf4/fP3Lw5NIqPIm9MaF2aI9skIMY9zqjeJXlBfDQDBEMW3oJW363AboPw10sGe
mt0qJffOxfnzNRb7EGDCRGg5jJ24M3Q8zdHJTsgt4Q9lkAYlUqkzjyJMAdV8gp0IvyFQJZLXU46s
xU5jC1rhgIdh9tt1gMMd9YkfL7fsB7DQkgw5CYAaKCJdcenJPohYVZoPpKCp0xc0diLGSYU/FbTs
6j0wd8hWjQTqHHoDyWzhNW52vGjXAdABgFnL1X46o+ufxaeYcdBY6gBQcTP6Q1nt6typUX6++yIh
S+m0qIWk+r8ApPg5RlCqVOpUXzjWhgY5JkFG/KqMVtU/reysv/tzP59MwvVND6PPikwqqwlPhuAX
ZcL6EKpJVIMmEkRvoKUPZfqq0UsYLq6Kx7J/z7x+PnuRh9VBFhcDjV0tP0IMsnVI50YkamXUtgEI
rTZ8ZA8wSMsDNT7mWhA5VGdE+7V5GLtyrq+zoZs1gKK0VKZySVYfUY1zZ1bSH8Cy4iFvsatGM3Mg
+0MDP2CJkPcZ9ZTdkhxBAOJvBL8bMKH8k1tz17sT9H+uziLW9lXZlEHSzIBIAmh/Nfopjsx7O+vx
e5OYsDtF2dQjB6McCZDeYf37/D0Q+PkGi6irVEpXRizegCAC5UyPsw0ALLrc2b1A2hQRMsLqDDHA
/Akx74m1ITXWsWsUqbW3WERdKufjXqzxFr0JVIPfgFKCKVWpAjwGuUQJldWXBPKzU0hWnFoilMg1
OgBDU+PXvDbYv3OXnwuyCMNRkE0jNeECmCInKnbQUx3AsxThohdHOsT1cAfqJe7/GvpftgKXodjx
ZbjF8LD4kzRmcGC/u3J+r1OZn7niz3daxORUDOsmmnE1Eo0pl7gLBkaH0hf2HzxsSqAP/Sa35gxM
hAHRzk2qw0ZuMItjy6jMOzti1KiY8T4/Sx5pnc7vjBl4/Jtkg7CITkBhiX98EwHgLTcg3KUh1UcF
31vDRXILHZ0qj3SrYJcTqsGZf/0D+B/kaaAkZsEuSut3rAeI1Qa2qTZpSSp6gbsg0aFib9F2Dn28
BE3Dzqn2YMx+ZodxG8LxOTgrboq/ee2c35ms/Viqaz/35pzHY6WIMYelYo/gzRm0huY0bIRdbjce
BxM/4y2FNBJ/WvlEK+HlGgZvHivGSizzPYI7sZvITXQpu22Rv0kQh0xhkwVpZVB1BxFkjLXNQfbj
L3vjup9vnlzXNNXxCfYrwMWk0BehumXONgfTE1oDrjMc9MIpT5U58vC3SC7RGr/xDobj55IvQnyW
CuVMCzi88BCuN5CAgTAgOjIp+HPIBCAJvl2dat9py/985qJKBvHBb3kKpK6SQjF/otuN3G1yGjaR
ZeE01B9hgrOb3dCHodoO4kmSkTHlQAbNpwmWHpy+8vnv33IyyxIYCy0ueSCy78dDCu/jc5Je51KR
m2lokBJzgvpztdt5P0R9P23x4+t6qOQywV3GCngauVGBOJyPCgySoDy+rrR3haz+vce+H7i4psD2
meVRyQkUic7Qlixc4O4wCAUWzOmsGX1H1uHeQzPDVTpojWT0UCfQpa/K9GcdgI5WjXDh2wKn4huU
a0Kh/9iA36+3uMOKnm4bWsHqEw23RmMuPPyl7cEk3T/s+kBvqbVTdz+l+n7k4sKS5LZOagaPbGA9
yUMnxh9QWDYo3wsz2GcYkggr9cEdJjvZ8t+PXFxMY9QPLDvhIzC1PeoKCzgcBQATAr9A76YEwS5i
XUGBOsuAdij1znVeln4EyQ4CTEh5GfDd2fo5j0R483oZt+mCTgVKNIcAW4yGc+VNkY6+CL4QFkwy
xA56voZUPCTyroXMroQy8LGWVRTqWWMmbA4JGqsXtKsvcNg4yfv8mkDUiFKVJ6HCrL6FnzmgkE5p
QFqhTX3IvcOaCXkVNR2TRh8gLgZpZjxxKhw/UGE+vnIoSdz5bdcubs1ykPJE7rFgFNYmsIlhAUap
V65Jayk6s/KB7lAZ4VkPN29YDtGKzF///U0knmRm8HlsxnMrvNfPAi44mIOZQF5p1ClAepVrzVsf
v05w+IH/k5kYY3MeL6Ag+GBP8wad7yH+hP8XHO1jyBgPNdCMJXhz0BhbiVf3kpwfr7qIIHkqt1zU
DcD5EV5SHFo5Wpq0AcTOqEN+prMazNatFKZ4xUHJ3UaXLBFuRKkBrxH00a3fv9QdptDPlVvEF6Hn
mYZVmiu4Akld8yW682Z2mBIMMpDpeq+2Kw4iOGqLXjWq0MJJbYBWwENnweSt4LiLIlT01pW87xWc
PxZqEVpkJcxawS8xfXWnzOgZtfBoK9mVL8UJQ5gxVAcAD0CVRx+fsWvg3v9wlIaXLh5ZQAhR1LWn
TnZju9r0/lmCJIo6WoVvCgrMhG0IO6zTru6g3H4u5iI0NULeCUmNxSQDH0qFRuWoEvYBkcb2vRpN
03Wu/p0b6ccyLWITneVdWfIVafgBFQPZ+D2Rnh5MxfXRzVvdv9f7dHG0fzxvcbTbmRr7SgYuoDBS
dIogCo3mH8Ac9OfogI/lu/WLjBruA4PLZivZcalmtiCrzIPoxi6s4UJJRde3eRftCe1FKO9CQtkt
ACt+4dEEGFUezBagTUR1hJsIYGLA/KjUF+OKQFNiIXmTDlXla3Ay7EobsodgWIBCJ2jZHkkyhk0B
qkp9cIRHWEQbHFQKV5dAWFnyJSbbbwSxitmaLHm2KzczME/PQmIGuwKaJXp7QEzHvCXcT8WGgV9r
ogk0xgUwddwRkVLkJh5gONysj54ExTnMJWUNSt+sCZADfJ1ASxstBd6cb+MrfhrtCVgUL3quAbh4
xs+rzAgQUn51J90Ry/ixe5eIb6oJfSEgoYA4G0a24MmDHZr0IXATF1l8olGMJsNN5QLf5Kc8ALMu
dpUD6wmfeLXgXEFfB5BOeZ3FdufGv91ySwz4XEZ10GctgewFNqez2CGw0AaUEgrQQKRp4ZFI2Kzc
KeKduuLHUxe5NVUV9ExFWI4YfjeNCugS1Zt5bjbbJDWCI8BUOVxTgEjpPf4AvJ4rWZJLCWoDqeZB
RaEMHXcMg0+gF4paBwsCjG4Ap1MnFx5rOsU7k6Bndmv26D3A820w0xENejXdkmkZHCMyo60toVUZ
Ws1cxaw3lIlLvt42FLyHDZhDoFOxchvcyzZ//ObF5dQjx4lhHYN71GywLyEP1KtDbbYbAldA22wo
NyGmWZFZvIb6Z6/NsPNTMWeWMnwVtQDUU0VWUfmg+pbbwVuDZzFXksUv0YdfXFcDGwGXxOP2DHgz
YB8AWvS3tAwm6xbU3cmUGB0KXZNbo0Ha4FUxh/It1iWj/wlgs9RqdvGg9hvgicYNBdQxrOSh2AQJ
A70ndJYQ0IXWkwAwShwwTKF2BXrortrkqQptJzbUcf446AWBSMfo+a4GzQcKU5v+LbaHDVDMRLB/
9AAsTivkVijR41pDJb9pPqiaTE46rYNAMP6gB0Haab3Zy/fBCGyKGe67Le60cHDLTfo8YRAOI1ow
UW3IQHxNDwQ2LjjxpoVB6tUaYraynfw1O4nLxyr7KVA6Y+M2RF8Ts0ZYte6Lbev5ZrIJBkVvKLes
PnuLK98yEx6LhW7DOx5GSUkO0AjnQMSworxVQvYV6/jb11pc4W3Tzj0uKHytKYfoOriPWYykpw/f
8EVo0xceUu4dVGDNBxZhAIullmajQRdnyC90CUITFrpR8HKpJ2GySgPJiLqLLbhzns+m4gtu0Nce
4RZWltzDJBtXACZWJcOgHhJ1GRykEHlxeqQ0ZOK9JrEveWvm0EDm8Os5aIIxo9XJs9onRt8bKTya
HH7aUImFzCbXRLggQnWStQdxy2XARA7/h73zWI4bS9P2rXTUHhx4MzE9i/Q+aVI02iAoGnjvcfX/
A1JVlUwxlN2tf6HFMBRVpUqSAA6O+cxrdi7fVGDZITkAGXf+uGR+4VtWz5JuHlszEzlKPJaumuvw
0kfmS5i29t7Jb6l4Qou/LYorHdipMcmAhgazKsMWbqpVE8QiEB+x/HmajD3s/qRkpjRXQfvitldl
N9fNgy1iWzOLCX28WYaiunhIbvNiGT1aN7jWr5rn9jF/ZNL10x4dBxgGg1It/HezetS3yb7aJOpU
dabKStwUe5fgZNJDL3EXdOGSGxw5x/nES3fqoIg8a+DV7MSVfJu7U8mbhxKG9SPAE5CnNefVjXD6
GyHLNUryiSVcxkhP0OnGYsud5jmyXV/KuUwVM7ivw0WoJSPL29bKujOf4+ylETeScyOyj5KnJN2t
hBlQtnCUL5XxhN8h8rU0ZCd1tFSlF8tAvwt8VoSYfzaqSZLsmVRNwrkgnCOtngvK1ZPAzRFbPW4V
ghp5rhJj4i5wmazY8SGeR6t+0Vz7Myid8wK/IO0L3elGmeZb/4yAwSe99o8H8Eko51dl0hkNd6Hr
Exu3nRHY5lgZIcPiXJWo/DczUaHXPi6fcV/f1RtvgdLKticCehmsnThB+qnDrlLNiqUy5XVZl+4q
XjVLa2XdyjU0oop4giVy3yxzfaI2syhbgXU/49D4WYXowylyEiIWWd1oFTZHnNdZMcMcaxDEEMtJ
ilM6+ORld9mbO3bAbgIu7as304OtgJ5hdOYE/wTY+GE8TwXmu0S05GSgiJpbcitaVRtG030SB2zl
HeOo3SUrR6E8W685P4JJkb0jnufKVNDuGKv6a//SfqVHPQimOCPdHBHD1/S7mY/XbjhP5+fSw89a
Vcdjdyot32RhlmgOsWUNWKxWJsoCY7P1kEJAVGGjenTG7uqsMvpntdsPlx1C3qME2vb/DGnfQqxg
nD8UW2stkwKSvpRTdVYUcz2DFnYWHvFJEfXDlU/CrKoI1LzKCO4aWq/OWkSPgsJWM9g1DfGFOKmv
OzKBFXgYtHfPjfdnPdcPlz+JeBLRCGxBJMorUduqLwG2DGp18sxeYTWJ8cuq3WgLyxlBm6IXolfT
sBy16PHxQuQZQqYYbFjA2tb+Kp6jXF+tM2tmcxxgQnGOkvkWgP/kONVOgp9Odu2K2gHNaWsUb9zL
Bvptv9AQPAQfL2LGMlabpYoW51Z8yLZSOunSTTLujRFqTNP+sdlkGxKMNXKG7kozpwSb8lqWEc4c
dQtnH1Ah6ue1PmaYw7O18uGo/9m9n4QCml8I3Rs1P71vZ7RzGuOuFNG7shC7arF1B4cI1+WeBPH8
HDtX5NBOtncC2jpHHUG8cZcdEHYAZnMcRdE5YYi+tOtB0d1ElnRmTMGeTJ0nIClwXbKZugBpZX+L
hPFZbPmZnOZUUl7TitivA+ZdTvOP/GJcq8BABwG3ZAaWnbJKPD4XPr8lSj97CScbs+fLEZkUJRXj
Rl6V2At04xjhFWsWrfJ0YvsTzhKL6RJdCd8yusLpaEhY16W5de877DYGrRK2oWLkI4i8doQ5AZa5
gGtvrYhJsmkijTR0+uTreKtd2o8/L1Wdm/76CdI4lv3KS1Smfz2TwCCsOtS/KyiWCX4J2qx/6lDL
wxaMp1iTOTXZCAVNaECFP6951TisqZOSfy698dA8Q1O9R/VzLr1EHueQJw2K0zH0PPaZlZ2cJWme
22lOUaFSVMWdZLHR+XjWYPWjTAJ90tYEObMM/LeJdBSydMIIEfjS25f+OBu4FZDMHwRXBwOJ7TdK
tAlWl861tSi1sSLAWiwf+gd9F76c22zkMwv2DdV+dCKUmV/Z6YBa14DovSkRWtVNma+seJvre09Z
qcZEyh+6dosLK/iUaR7PAeiUzx6IGXkuKOuKPChRgeEny+CsBcsnbZ/jfftNX+jo9jpaUEbpD6O5
BIdN4jQZUDH6rH05v/GeS4v1k0NCC1Wt9wpqbBLC/fl0KGk3SJrNxHQWWVPFuVXsJeUq5h0pV79q
ixm5YPOcU4ZHHmJVqmtEXLLBG4KVMxloc8K5mOvceJycDabeqW0N3OPGEza4wJTuNX2iuhpb8A3k
qS+PqURifjiqcLVvShoBwNpSf9u7wFHOqqGcXaonu73rF2XaK++H+iq2RoiBcTvBIlrZgM/batf4
cy8dd/o4WymcYBP+S/DH+tJeREtjVS31hbpIEWleKS/6N2ePJnS1Fpoxovtsjjl88WKuvJTOUng4
18Y+lwu88Q6OZpYuS73cx9w7QTZZOskAtqGogxtUdMi16MRDHZcnfb13mln6RV2YC+/SnKXbc2eE
9kkX5cMcP8kHgloOTHso7ZpfwqWN1zX7dA8xh9a6uCbV9eo1llhr/Yu1aAFvIPSHn4V/32+aOYq2
o2yrE5zM3iqwEqMeD+XyGJVGMmEsVMxJswGIXrJ7bgwKqvqC1JGCY/tVe6l4ymwS7c+WBM6UTvWT
E8hQAidvaBnehBtqN+q4uaZiT5G0A8+WzqR1Ty13inIImAeKaNEMyDPOU85XnEUXPz9OPqHUfcgO
jJPjJCojPExibuV7ufNNRmzYQrKbf8HqZwgxfnL0nmrhV7YYBUbHdqrO86VbLbHvzjdpMop2IjuI
zZsFMSK+BCvLHsMnRAN92kiTCmTLteUug/ImxHDSUv8Fy1T53K2dxP6KEHogf99SDlOjCyVPWwvv
vkmxHd7GGurLNttycmrf7MnTQAJ25UW4ouSqL2RtWQn/gjOSembqn3b1PTEQWlUgdVPnbO83aDsa
Osf4GGbqgKiRX7FdmyLmtWXGd+Y0uhrqds62XTnUIlbdpo0nEsnDpv+K1pQ3qYqxumiTqYp25VJH
ouayGNTFhZlnnjW3+Ax3Jym6KSLArrB+3xpbRxtIYJieJzpMrMEeJ3BGBOniqPgSkGQiJvbk78zF
QEh504K4zNYVJuaTn8/tTzSamNtHt3Cyc7S2byp9xSsdBEzQAc6n7pNyRxXh0n61UnhG6K/t8NWb
+tfuwntqwr3Dnxkl/DM38ul6P7qRk/XeO7kd6gpbGFEElWJ0CMPgQZBx3rlqsnXb39Lr6bRLaxy/
irMWlbNshbrALABNrm/PL8M3Ga4fluHf93PauvELK7e0gs29TK/cjLJAvYxn9R2UtQ2YNyTW/HHy
km484y3iMUQI8fMkvAy0STCPqQU+9dNKn1vKrGvuU/dmqLT9fMQ+LwAc3eFw0B/NHs8oKjk3eHXo
igK1BQiMppf5zGmziu71kbGigUa3dXrmsp/mI0eXPdkEJEePK9/kslD7rwaua6COzMPg4TQoKrHI
vp31WP28XWpIKjLjoiZZp4K+oR7Xgjyolwmo9VcNccl1FCwbc0zcAgvMcCfqlNIq9dtW25cpUktR
vpDFdFQgTCk1FAyoh3JisQRHpbbt1a9oakoPaNnKynNs3yjOthbuuvauTS9r0MhRD6cszuguxltv
IqH7MGYb0J/iflfnV2K3pKBMhDR1QS2V80ydk2ig/H/dSXvP3sXt3B/autmVrd5XOIAts4rDqd6Z
30gb1LuGVg1mtPAdgxvnptgP6DxhImwQkTYu6+uMbXVbo303ovSeTP0QTpx938ngFheZvm26iQYC
uhvT/ckFOoFUHdRJrU4IJiNtqs/C8msqr6PoqoEcg5I9sgzzc/0f89NizN9v5BTkLRqy1fX6kCDG
+37WSjsbhjWlT9++yoJ1IrNZNSM53XQU0mzKo9kGH+BxlNCJkycy3Sljkt9ZAAPcTWitKixuWggb
+G00/tS2AFXAZWxGMa8aZ5XmGa+NdOsgWYbUubcP3HELH7O90vRNoM5dlBuNtdRR8FeXqQzUaYqV
KUrnOsoB+W1g3eMYKwTk8loxNmX7IOgp5Da81P2VFl963ldBemi7veRso2LhOJexvBfgT7U0Zvxw
JwW3jhqOEoxROnXROZvQuan8mdsu7SlZ2ug/WV9HI3uyrMWuyVVX5kBrVrCAxuK22SbjaGxvCki6
0YP+zTr8/Iqfx7FHVzxZ0ZUuFmpiIEOEvIfy2k1tLIzrcplnC0QhJoaM/iaq8WCDICLyVrEyjoWa
Cv/Yw7cIzNifMPz/emr/23lJLt+32eJ//4e/PyVpl3uOW5789X+33lOeFMlr+T/Dj/31bR9/6H/3
6UtMLvnyUm4f09Pv/PCD/P7v1588lo8f/jKNS6/srqqXvLt+KaqwfLsIdzp857/64T9e3n7LoUtf
/vnHU1LF5fDbHC+J//j+0fL5n3+ADTt6OcPv//7h7jHi5+4eg5d/LIvwMX7+4adeHovyn39Iun6h
a4aiK6Yl6aKkkTA1L39+ouFDp7JLWsQUQ8QcJ3np8kPWhSKZKspd8qCPYAzlniKpvn8k65aFczf8
U9k0EAn/8+k/vKe/39s/4ipC/jsui3/+ob1VFv8+Nk1JHGhJqq7plqrLlmmeHOOuVPiJ0WjiQdvX
s6Ld01kNrgdvAn8Sovzg5gAS6Iz3cEqrr1rBlqDXOz9k8TdDIIavrzgKtX5MO9vQ62WKu2tJJtzo
BsUutpK8ZztB1c6j/JHc9cq3JHiu2oORTjV35lKbyYf6VNbBYttaUTeyhI3eUIBaedpUixAdnMoC
auQLEXqtQtgF8/krECWwAcoXoBSpjiLgzO9wv10Z6SxU1lio9PU2Wyt7dOUsl7ScE2hkblUUi+qR
L6zwISomrj33L+MlffDgFl5jqE6jYNVX41bYIgni3epfhTU/6WvX+jQDz7KPBHDGwJJevGrp82yA
X2gzIGwW0mrZWsmllKxDcUEL2cZGHisZcROutGUDNm9E5ZlaYzIxsX5nSYLLEzDWnLsjbVzflnOO
l7zah3NzjP5g9GpOwxc4adlNNoMVjr434kW0oBeqtockpQIRnBjLFuzYVxQF5sZSejEX1qqZmPEe
t78VrGmfuln/pRJn/LeZThiuRN/y2+4Bhy8Gnp2w1IKpJq1dSPEmDRyHZpwzBkBOvcDNF9K2sldK
uquEQ4fkA4Izk2AfQzZedFeDq1uP53U3Koy1uFK/Vtg1zUhZO3fX6Phwe9fe1wDeoCh+FdBUsZeF
sQwf6xyFhptWXl3SVUdO3eTotOgGJHOq7iAnNwjX1NDgOMK5kVnRrPVqnF0yXHM8o2FUHhrEDkqk
b3cQhBcpFi+TcFmHYFKmz8KlPXqjC0TpKEj3lrx0yzXW1M4cRCRgkmtcIdqFgQp4PLG2BUILG4xO
a2WpZwBZhesQmUd/nlB3I6TulrG/yJV9ZTfLvnytvUNUX3X6xpAeOVBUtC7stW1Mrfwm6BCMcWaU
1WfeS7p3fViUNhftZsrYnPnwHzfFQ7siq4oA1+E3BF97ISGm+GrAy6QHuKqezD1UIeW1eH6AM8wZ
Szyg7CqEABIUeFCvGvL5Av7xyvpCH/1LMAduL4/CW4gKmQqqcCVSbtEmXneVtpjJpP1IwPjSg8yQ
zEvQuoCqGFXzHm/uO+5auCYMlpECgOXc3Jj4Lt/4dzpHBCi2y1jLx1m9jZyXqPgKsaszNogIdyBS
/FnSvslTDmVi32WJzPJXWg+LYNrspDXxGuIhBgyJghjC3rbxPAfcdWNuKkyCAGuqry0+1zp1njUT
x34t0P/ZpJdxPvUh8X9LXgrWREGRtPFUJHY3qrazsJaqgh3mBih7wAiB/i/lQBXHJSBZN31VxV1M
70yZdywysLCF/lVpYZI0V1l47zS3qu1NiwRYk3lQ46XhXxqRNovHqr5q8LYAShInj0oNFzbYmvEk
saeOdaNHrzqAtiwbW0/ZzpoZ6wwRIx80b0VgzsYiF+W4RpqzGodon1Jptg6ds7IPwaYKaYczCIX5
pdOehLk2WM9vtWfd2OGbkVmH1lmp1kPoLmph4fWbVHj18FDC1MywXtSOHaL/ZqnOVjE2DVy5WBrn
CF7ElPQC56ETwZq9wSPQvFehn5jaUjGmhaDMPJRhNRnTu0oEEYDXM1I6ycrGf92qtqE/19Gi8+dd
MlEq5C2aZ3Wn7oqzylgn4J3vp4g++KcrIkIh1kkbxrRspw0NQzwU0+wW9zESTg/eDAp1CaruC7FZ
ei3hsbuJhFtD3zfCrdI9ee1Bql8C1Rz3hPiOMamrS80/uB6w6FE0GFwM6kztyqcB9k3qkEXR7UUb
L1Pr0Ef30VzEZwUTJXwHSxEtDA11CVwIxInhgCFdCJMG7HywEBGFSGY2wtj+WBVHuGz6404cB90T
4bucsOMFrxLKleOCElo7z7u5odF9mKRzwF1JeWNw9LXuq9lfy/3EQFMunXmsFvKS9Drx0lFOTil9
8wMAx6OajhdETnukZHdo5mDkHE0sDagJOk710vVwEUGlAwac1a7M6rUPZnk8XFTtFlGyMlAcl9D5
Ghl75QAX2c+XpT+tn0ivDWGVWLuiuEQRpaxGQTQNgYQnY0p9Na4/I0kn/ta9QyXc9/GD2G+cifHd
HPj/gjyCPKKe//ozjPohyLt5jJLHj+Ed3/8e3gmSIV0olqlYkiET5Mkm4f97fMdH8gVxnUipyJBF
g3//FeAJknKhKpYhWbIoSgpaXKyY7xGeIKkXoqHz8RD5mbL1b0V4b4nd3wGebomGpZmmrmncpGpx
Lx+rDmLgJZ2g61ixqUC02iKZVjnk90za2iqzPm/Lh0K/bRokVRLH/HI0UN/jzeP48odCwOnVh+LE
Uc2jVWop6yWtPWBc4hsPoq9N1RwRIf+LEZTjNik3gtqPGpZnLMIGV6v73KNQEwTzMzcyZGE/G4aT
LgodL1n2GrU9KPtBq4EcXRzVq0FdW1x0Z8mFp0VOrEoUVWLDk0VNJawe7ubosb1cjDO/7ruDvzRX
kOVG/k25ELaDPk5EP+Fsxfu0xnN6vZOMsEjdSpZlrqfxdNLEWkujZN49qE8IToIztnfZGXmuYbg+
DOfJA57MKsX1Y11Tm/7QOz1FF6guwo1GL+rMWzs3jifTRxadJgzsujs06LUII9wm3ZG6VEeD2lGx
b+7O0U1+YD2dDuTJNCE9TCOv54KYVm7qm4F1h4HtSHtF8IZq+Lkq6g/onNPrnbTTMtGqVMtyh4lS
LgecPwoxc3upT8gj9nCDqWs363PInPdF/7PXd3Jed2YbJYbKsoxa8ynPATFagZKiigiU1qHsr7rr
0GdR2pJWEv61N4okPUq2xvGUa9NQtC6lol2Lcr7Lcko3WYktgefGl3WOS2sQv3SxRjxvXrlGvBBl
GVhV4Y0TlSqE4ABLdYy95gDzz/zw2tTjuV9Vd5FQfOl0wIN5ZeJlTP9eaaxwHnc5VnP5rRipS13U
xmZlfo2zHJxm/+hZvU60ln5L7WKTGMl9IpeDbr8+1RwoalFRPNuRD48u8K8jPb13BRyJUVBKF2In
BNuotaC7tN3Oltwnw5BWkZJti0r9kij2Ko71SzlKd1am4QYrT8qw3yaCdR+W3r1iRe6oiGCnFa64
VAvpzjSiZ8uxn4wWqHcrFI9+Yb/qkh3NdN2BtufrSxdtZr3T5FET+NpMd1txarrFrknleGyoSKiY
Sbj0BMWmU5fifuq5y0qnqJW35iR2CgSzJKLSJnfnuaNocA+ShZ7n5jg3ZXDmWUhBuQmacVeXCIZF
2Rdfd9GSlMWNHLdfqg6RgqhCxyttFiHAUzk1ln7v0CjxQc6k2Vc5Fq78Mk0XuZAdzCa/6gVQCFmR
X3muttEqD1tVC+kjAQpOpbgPrdXPGt96rqL0xq/LbWg0Tzw8NrlJtoK3i8RoQU6UKRvPEZGUVMGS
eyV+kwlYRbnepAp+Vnby0nlfe3vNiyhd58UrhX1eDtIsxiK1upWqC+MohPgnhCgY9sJM6aC+teqN
03Rb1yM91noZeFPDxuoRs4V2unPjmgZp374EkkvanWHRkVXaaxOZgFsE8ibDdcUvVgdIyOiM+k72
O37QTL1xTH9nFPbAebG2XhpOgmCaAWK4kRok79qK+ZpWwiwXk2qkITU86gucHE2f6Np3YmrXYhvO
skhHcroVAWdaWOlZwZUSdwtbzB6olGLUk8n7JLfWupLcmpKxCWl+ma6IDyssJkukBtqQ1vS2sIwz
6ql93dz1Bdt5HHejUIxqpoO3tFVjW2SVgcm5bMKRp99laCW2dIqwqbUoHyeGW0/bHIVaxbzRdKx4
4QY6QpIuYjDJWmDj/26tRNvrx74nf8Oaem+7FsSWRtj7dlFs8FH/ovFqyScsxOocZ5+ZJJ2OQz4Y
6c96grgV3c20bb5ZOjKvTpej0le5SxMopqBlU0X0F4UBkzGlwafjXj6SYlWlUiS9yISnbt4sFCq/
48YxpqlAc1J2HGGmqymoaa1IcFXvmdVC9ph2ymVoKM+ZIm4qXUMcL0+icWQCU0qi+05sXmrLSUeJ
EN5bfqYNr+PWL2vE/OEUTiOtvC1EGXhQpbxoJeqqsZUGY1Oy943T33oIM1u17i3yOqJYbHQYS1li
8LUQqkch6+8KWwjBhmvCWmrrXVYEX+zW7WeG89oKTjTLNEBkeiHaSG548a6X3WTmNW2zD0USGgUS
Iq3h8ubMmXjurD/pACZWaIamPBwZm4GKZt1BhRzT0rnBSpKs01qe8xz79KyXJUkxRcJbgsiPwQwK
Sl5fNU17SNXCBRYpb5vQ3BRBdQbp8mOoOgQViqSqKMJauqqdBBVeZxhC7+ekhaWzbpu12HxTmFxt
7YwMJ5rr4sbWIxL+fHJmSIfw6Ifj8OjCJ2FGFQQ+u50nHrqVNGvmdJwx5bXmg7bmeV7fD2ystzP/
6GonMYbedqZfJtKQLOdv0i31pb6Kl/qjsxts0QahiZCyG+DcbNktqanl1/muBB4MEW1SraK77O7M
858qhZze0UkUAhxFbKWSO/Jxh4YZs8CqDVNqcX22B/pDGH7yik8Djy7Wc9Gy+oO4UmYuHVlvbsyt
FUqiC/WMWOKn09ZAXdTQFU0nA/o4bYtC8ow8Ytrq4V2lXxYo+0n29ZmR+zRANXVVljQFLeM3uNRR
oG+LWiQWbdce1PnQ/IGyjnFqPWAAKNOe73L/AG0Z3pSuGPoAQSA/fIMiHl2v9N3cbjKxJSB+B5c6
02CuDthSNCGU5ZmnG1b26bo4vtrJvBCloFc46NqhOTCB5fmg3hr0mPDYuM5Q4MRhIZk1d0MRH9/h
c3PlB7LB6bOezBVd8JPODK32ECKbXFBcNXbhQ34YlLrdiX4wrnrKy6NmD2IKbtpIPkfa+OzhVWlI
4DVFt07dWAvLC0ux9qVDUEC1rz0a1+dmz2erQT+6xEna5iqpg4VbIPGE9SaDDZBOo4M8GTTvz43m
Z6fG8aVO9lalTqscB+ruIBUwd5AwpcSGf+vPJ8yn8+XoeU72UbuSTaePPekQgbNDU14scEujQ1HU
xdwFj241VPaSlkZ4KcjV7OcX/zSX0jUOKFPGRlh8Q0MdrY3ekwjt9LJjX412Q1UexQrnJZ0KVwr6
stS9t+FcXLtfzlz205d4dNmT85jIUWyqPhVZkoN6GljCtb2wECmhR37uET/bbo4f8eQolsyuMDwp
Gq6lEMzPvKt69ASFkXIxQqEpLaSfP9wpauBtCf79bG/w2aMhrRu7s40slA5qVqRjgBpLxYnuJLla
hjUwbKes952eXv3aRYcBP7po45ixEAm8RyNTxqIIeLS7zLSdlofjsvySAyn4+fXeVvIP29zRU54s
Q8VNE1vsu+5A64KISgJu1mB3l0KyP4vG+exUOnqDp3oWqeNCxfXZVVoQKOqU5GkSbNF2mSoUGNxV
uBCWZ4san679o+c7WZaupaZGI3HN8olc9FYf05Od9Ciz7XV0H/utMzsHWv5Bg+194qB3OZg4s4We
XFJNE4DVoUIdJZwIODHNVdwLB432Zbw2ackN6nTG1dCd8ibJtzPvczgYfnyff1/85OTPy6YsDbaD
A75AtwT2RFcgrQa7EyKq+JVW44Td6Yby0eXPryz/gK0/fe6TE7OuO7NvlV46uFb3KroSkJi+dMZd
MVKtCbsiGF1FEkaFQ+egavWtbjQ67CKvgs6q3Wi9BLmvjcBLpf4okIVu3DeG+ewIyqZtva+VFm07
1125Jq7tmrBoMmUpuiHa4Hq17mT70VTSQ5Q2cD5Cjuk6gLrqVuoot/2bNnW0mWvZzbStcw1b0kgc
I1JnTcIycuephHRh3eMcBYskwz1EeFJkI19apWRORNdB0U/VQQvVDb08N1CQhcx3RZKsg1BFDz2I
i3ZSlZ4zj+3YomsnXcVRstFC/baQhXsdDbwyDndhY3MaVJY6DaSumMlhIu5rr4y3Ug3hygnrgU/A
8aSQoVe0d9ocexdB9/WZpgdXtkIPqUuAmdum8U3sepR6asoRQWcEEwoqL0YHDD9q4YRgVq5BjyrK
ieu1913V0c2pMox5OymYBFahLh1fa6c5aNQ50/dZsOkcVS2Is06zpWlnCNFIr6W7JAkfpCTfOHHv
TH3VcmdGgcNZE5faKHYgxvtdsQo6hS4hiNo0hmccRvswNLaNreejJoR4WOqwd1GfblZ1UUGuKKFt
B3GvTEovDCa+lqN25EjR2E+wVJAr61AWsjzpRMCjSU5bq+cbAoV6fWnrt2mUvlqdcCtlkIlbTaqe
44raCAUDf9KVKfwFjWJWo+nxwmvp9Qq1VUzqtty3RnMnqO2zbUcuol32c11Lq6JTgP9KALCAanWx
5426wL1L83ihVdKmFJG9bqoAlrYUCOgW9uWu9ryF4CT2KJRlCftTfFIoBqYtEsS6g+VOpqAHxjlM
v4uqBHoawcRts72LfsrclDuEceSY6p4Nz62sCnh5Gbl/ndn6rg/o9kUtXLXMFb0pyboG5K+VprEa
VCPQ3OmIWkC+cN003qV5S20nEeKZLlbTPithCym+c5Pa1dCxrmpa+TT9BQDQYymjJpc2OM3UCpVJ
WygnOsrsRjh02qgxjozK9ueyQkTbMzhw1Ujgy/oqd5qnwMxKoPcxROkqsMahkgAYFTdebl8GhG1y
520Lo3/IdC/AbzjBAdmsD7EL71zuUx5JEUdB4KH2g/59lqCO8vP95tN0wBBpO4ESojVtnex0pp42
Ymy0CgEksQcK1Oifkrg6Y/Ff4H58trnRzAD6DPaZM8w8Ccjd0Bbz1O3EAypTAxcH4URrmU501BLV
MaZ0iNkOADSXLuuynuY7bd7jyK3Oho7nfxDPqgR5OoUCWlvSKcIUCVTNqq1MPuSyPvLgjTfSuWPk
k2CLGgR9OEXDc14zTwZX7uEzCC2PG24Gxal+AXzIGA2KP0OylS2+0+D+r8H6hyYZ+CXQgATvJvHO
0PM6mug/NFzHoZemLwAc4k+wdZ/+rj+bsaJ1IVnYMmgc/hpYOyK5P5uxfCQrqj68T0uV1EHR4k+0
nQjaDqCyZRiGqYC4I+D8E20nXoCxk1VQcqYy1L7MfwdtR2/4Q2Tyw62friDLKbzKq1R/WUVrF3kP
A45iPaiOd5gjwOLBacSYyKDKEBnpv2TOTIxBGnFI0CsYa/YKlAklYtUYl+o0CRbGU0AEJy4t/TrL
LnV711vzFNXUcGH0d2g3+sazVwM8Yt/1yqdMvZLUje0captuxMRBWBW/K+3Rc2/MYCdUOyNdZfK6
0C8HCI5/WRfrgH+uBXvde/uinZuIYIB+ksAwyd4uR9PM6PAhKXcG3HLQO2LwjX6PbV83qNV5+0R4
CZBDqtRd3gMXs3I0Z2YpVkH+pVovUUap7bWWTPX40IL7pYSfTQR/IUOiaR7lms5H4lKxwS21uo66
G1c59MiVB3cSXlzB0nC3drGIyqXerZ1mnvN7mpmeLlCy1awNrZdRH95aGr2fMV57SbBvUdvwZoDo
XGsjoTsbrot00borpdl29WUHj8OeEFr19QNibCGRAFoWCrAhqJgKPrGLvL+faM5CaFfDn2TWq3do
eFTBgS2YLgr4beiSu1y9yYob/DZ9ECja2Me/+I2OjURQgIAUUBx9lQsLwBlysE0lXOfn2Xft0H9r
HzkkEX/+PwJsv199WKs/IGzfocDf8bdvUNND8p990zEG48df9B16ew6yO1A/PqA53n7TG1z4Z78h
fARVXD2D6pUuNEVh0//jH2ESO9//pyJfyIB5NUuDpjJ8cVxwlaNx+fGGf0Qn/2ff87PbfocxD1hl
juVffHBZvlA0mcNu2Kjfvj4MgQEsWYd8pOnAhocvRug3G4LB6/iX3r3MM/LkA/Dm/RnZwo9mgW5e
mJR6h7Pgr49/syEY6AK/NATKgFhXJdy95M9mAWimC8sAMS7/dq9fHgybfunZVWIBS5QGWPz7+2Uw
j16/oFxoGqV31fpzaN7pAb/RLiAP/uK/NAaKdYGHLU7oxrAS+GJQj8fAsi4wwFJEkGnvnxNK/V5r
wPrVIdCkCxGsnEyw+OHZJaYHXVA6VO+L7Ld677+67jXlwlII1KGrfDr35QtyPlH6c/MHuPi7vXf5
+y2985aGWOXfPvq1C5g1ZAdg996+Pm7/kixd0OvTgVX+dg8/CEr90roHdsp6lnSLMOJ4vQNjxUPp
Lft5H5Pfbr1L+q9GPop2YfKI1DTI9Yavj2MAJFdVRVkyh7H5vfa6YYf6pdeus65hmImGMrx+vjjS
jl+/RTgAjBee2PeQ531z/Z22vl+d+Zp4oauiBUoAKt7w9fHEUy90XZJNYNTvc+P3C/0ptv76LKDC
oYM7/57e8AuPZoGkXxiqIioy2Jy3r98v7hF/9fyTTDI8g0GQPx0CQPKkP4w0cNr3efA+5r/RQhjg
97+0F6jGhWYSAojqxxXA/kfJDHqo8vfQ/F7bIACcX3x2eByarqpDJfCv13u8AkQFNoep4kXynmT8
Tu996K/+0osn8yeu4dn0v+f28cMPE0DXOSCGqsjv9eb193DkP4/5BN48XByCuj/39497n/BW9+Bj
S/67JvB7jQHv5lcnwBD8U/Yhsftrgz+aAIIkEiaIFp7H1m8X/im/uvPzdEyB4Ws4RI4fm5zo/Z0D
uXv7er/U77T24Yf92trX5AsyXV03pe/T+yT2tS6IiVUZCOXvtvSHfugvbXuCrF0YgJpFZVD+O3rx
tHouAK5IMOf+Ogx+ryVv/uqWrxLXyyquOsN5dvTonASaSYlL/F7d+X/cXc1yI7cRfpW5xa6K7CX1
Q+niKor6XYmyLEpyxTeQxJKwhhx5fiRTqVTlCXLPOScfcssxt32TPEm+niG005hZkSK6LHpll8uU
WD0YoNFodH/99V5xwVgjld8pnM/VLT52NYrzAKXdnq8u1/iNXXg7u7sAEc4vg5QsXK/VR5bSU/V3
GrjVoEBxZ5ubPIruAVkMrOjaunpEiua17aH6CGQ1KdJb7G6+/rgH4C6MCPf8r/ObxRrtAJzSnlOw
sYUsF14ex31tpDsvXt6EO9ygJPp6Kf+Wr9nHLQdh/L1NFFcXP9jfJQu4++4bkOwRFmDt9j3MlufC
I9zT2CLyQqvdXPf3EOzBku+hJr74KRRtjXSf6JW9dv/2zjeo1IC3s1d71yHupT2wWGxa5Vg7/W/M
o5CrH4BI8ezsNnHV3eZn/wZSe/gDwmDzWwBFwtZr8+OS6rn+W0jiNWEAcJl/9u1Ku7+BDULKDy6s
5z+v2RQQFM1rC2w0N6HlADNsApmV/zhX3m24QEgEwBNcPxO46ev5IsG9Bdvf3K03gY1m6xvYfsTB
qI/Lei19kzhnvZa+6Vx05pHjpQz8El96xgIB/RkOcxSQ0UmJq2/hFywGqCpgDoPJefnQD/QTL0r+
VYIFFcILSAx9/m5QJvbLwTqlPxKfYekj+25S+fL85cvPKv+KvWrtO9hfnhgdq3iA9n85A+H8rQpC
wY6aqqEqk81QfufTICtUhc+68JLUYxAuTl2SQjpEfAV39a9mEFk5OQiJIlG+YnsKdIXBJeYp1gG4
FYOu+SXTsNFWdK4CdCvzfdLN1KR6GPRSlerEisulE4zCV3oHAtCcK2hPdGwGbFmbrXe7cCw++wQM
Zqml7ajY9PtasanBvQXsQbvAQi2QX6fAz5i26gbkeLbX/30+HJpf3L3Ay263RHlTuZsSm2SK16js
R/69aIA5WPCdddjg7Q+uJuTsnnyd5q+8pAq0pynMSeooGI7viuV4pdzEcJWFx+xq1OskgloqutdW
Rm4uwI8E18Pn9S+IM7V2i+VnhJfsdpbQBnbmAVvXcyJ6ROZaN2bkFim+7jMf39NO4CMG+ewuAI27
W4RdQ9X4Drn1Ps+4BLRmFLlPAZMtnCYgSFGK0toDEK0yS9knlt1lDRx0RjmKuINM9VZzF08AHqex
i5QV/GGf1+nqJLqPUjXh09bCLQHkaU1ECXHvRrCQeLz4c1Z4oa4ajWPdt5JoF7Q20VAA/+yC0xeU
6YjDSzzo+WgILnQ61jE5AOyMQzt11GSgQHMTeW+gW/aIcWPB+73didEk87PMgVFakz/EgTAaY78m
KT/CX1qJZc+FJx33lfmZC65sldJ0LSs4nmhn71fsyeul7qvpKFRDnYytEuZ+mMBEdGdqOlExEysx
4HHmLpqAzwh+s6k25bHSle+zu3LJJeso9BAbcvNGdRK+cnuxCc7V9I45ChSf9RUMj3DKhQoo7gnK
OYIz+k+vfWXHWLghAit3Oh1GU+2cVQ1iG/CdDEjmS5eXevhKfa/uuWloUOmAr9SzWTyaPbnmDJAp
f9GFp3cWxZppBgBZ/rILj6xGtoBinKkndTeuTonAvj5XETvSQdLlPxddNVBRZYsQvthXObrYe5Hj
TqNYU0CwClHKyK/wiG+KCFYzd09T5zjfqbjQ9yq0YnIb1BJYuks0Ax/ocF43y1WDesL4jvpS3VVc
FWRLBAQjXIiqX1z12aBf9oSXPPx6ZjpS9zAbdpi5Y0GAQd/puB4r48bVmoSn8BasfjbVmUbIWkK0
eeR2Pw8qe484i+/ILXTNHKgJ/Md889TXNdNBKFXfcd8anU7VxArKVUPC1J2mWZzd1xSwN0BbIDDu
s2yqkrGJ657QQp27faHaatmlQou9+1il4azOliB3JOHXdM1wGOrgUCWpHS7NP1rbvCgdFmK5Fxib
O9zq61gEqIUOytvsU1efpK4K1UwFZ1lswv/9/Z/JHX26MsMRMzaIGIF5oBLYyT6FQ5Z8pWszieKN
czQQ4vKRqwY63/91ehq+/F1m1/zbA6OiGa45Jvghmw4VC/VT9rjZEnjoAXr+RMG3wTW6KUGlJ8y7
AzB3C2EY/1c7U5mJzZ0VlB+5wP/soJWS/d3qanCpQCWzMRgbtZEkmZVXeobA2vdwQa6RLGBLztV9
Ona8kWJqFtrut4sHUdz8CwwHhSPkitgOEFDPNrndTKjAhtqP0gSeBBPbkJALL4KlsyS8nn2cxrhF
l/ePhGPSGathWWY1mfF6G3+l77N+aAZB9CFA3Dbo0KWJPUTC5upJNMD5jscsfp6ABiIApeOIZ3Bf
zA8seSB2IhyI/A68LXAdec7c5um66fMclZeBSmF8vc+OutfBrY6H7DgnVJav5IOfTR9ZJqbxBOX0
lXs4mt2nVgwdcBKX4cNfMpVGsHthcJzhDshsCjVG9B51bNB1koklciZvsekYHUG4uZbwiK6x7Y8R
suWSCYvlO+Jj1eebkDiovIUig8HmtpofzV7t6lYVAbAG/7F2Pv4n1cHwT6cPkeERgYbE4XWmpzM2
FTVJ89fPxbnpu15BQyLKjotElI7Z4dKQuKZgvM4sEJTOV826gEaNVDLgqZyGxDHSVbMo5Xcq0PxI
DDlUj8wG5x1g/WcidIQK7OIuDtKBg+aSuHh1FS7HuIZzY5bXFXjPQ/REVhLgMLtU+ZWLCoR8RV8Y
OOJWTC5VwrDnUp2JaAn4EYWxRA/dJFEZG3UVTpK92hRfwc3nqMQmVRz7TnFPzwZjHYZuyFdg9eYA
mwrYCtQ9EuOe6hG/LjepmYn3fBDgUQXnGmlEK400D5QD9uPqEYpeNKkAmYhC33vQ2dCJJksco9cR
v/I0qcbXe6gf/xUFoEX8+FsOKr2MP/57OjAckNYkRnbfB11niIPzXQ7uUQG5avrk2lFUsfkLvhlV
NrgEOgCX7juk8YMjlTAfAywi/mMGYNo4DjJamfvLPURQA5BTdr42dwS2908Vhx5sC/7j/clM+qr/
yC0GlTP7anFhQ3uV/d0SsBrt/oyDXFrIbQEksLcF5CDIdho1EMvMObfeLvSYY2u/wNhjLZB4ezHO
/u1WokgV+S5Fefx0wqKMpPyrQ6CcU1vFwp5l/2J/+VIRxr4ax6hrsPuycCntp9XP9c7sPs4SK4ek
Svjsx4CsoCoiNvdlySABsR9XH/BpzP0FVBgLCE1ipTmcgrhAfU0gxvqLlZIvGFVL+Qp9H8WOy9Sg
QmNfsWfZozKplZOPdlNA7LnuqykPGQGjbh+zuhp8P3HUQOLI+gG4dH5pqyLdM+cYKapoX9q5PZUN
TdCOletuVHHnKwifIexpp5NWDY2a7cfVZ/emqGuiMQeHE4NAv3PJojJAX437EWnoALBdllMFZt5f
8l80oCRWTD4pVPXtO95j5MCmwYk2o3GaBL2sPwRaBeU4bNOACVHCgOIK0LdZdDvyfE++A7ahRZw9
vm/T7mdBN0uY7iCdTdIFFOivV4e9w6vbw4O/BbTMOp4GPVdTUR/xDh0yiBuxCfKsrZcLPvKETt2x
+sJhK1hw1sgrjexBDXhxOKTt9YevGG2HsM/cgghY/TawzIhFWC0lzRWIyuTlVHysRFnouxP2dTgy
GYdwCWyw/SjBxOahghMdP+lR9OBg0okBXWDwynHgqmV22avPrP0sHKE0lK0gdQv1He6BplIKZvEl
TPNprF0cpUQQ9zBBExk+Cag69Z6EzpMmqI8VRLtDIoh7ZCpF2kT34rtkRyqOdN1Z9GI525L59yN4
8wMWeyBiMt8hH5s+yi4dX04CZnyc4SRL9MwOkZZO4rg81jH8WS5WYh5QuM9nl9iZfWe3E0eIcDH1
RbzFX+5JBpx1zCYhb8zlO95TINoRn7QDzN0oiXj7aapCPlrilvEd7XsdOwoGpjEBsXBdkaXkbjHa
kvlLPlfoXsy1QSL4e27Scea6JqCe8h9wL4weUIfgDFlgjs8N7Hqqp/B3nUCNRMD6PPtVowoPfZbt
FOSaLAFi70bhEHPC5BKvn68uo15HuRlhgS0C0HTKBysRCP9MlXNDIl6N0rNHxW2FxNF8STdSbtgk
roaXoETInAxlThrmqw9XSCI6/hTYA/31jHY0UJ9MJ1DvLSA4t5qxmfL8k8Sto3fvRHPz7kO+M9x7
ULjQxUwnQDstMBOPesgPj7xpgPd4H02KOnNXjZsSR97NHQXMmXMJygf/qZgHx85QFjaM+LVRAlR1
S6ha6F3HpMxioIGG/9hhkXFA6VHMFVriVtMDXYCzBSUwkqcJSnwAZe468V60mRMIVBQ1wahY1Si+
5qNvIJEocFidRUn0wGYbTXLQ7Hpv0WK+XayrIJfyjXWVxz8PlZV/dSiTFdOheXK2+KKJXRyx70Qo
Q0QZFufcEkEHhEFPhQ8K4TE7zPz6L3BWHQMDrQHSYadglcQpe3UsCLQHQ2LRKQ8YkWL7cfUswwUm
OFajjI0YTST8JV8CUMzrwBqLr+l12vl7BZfnhGt/iD3XjrM+XzL/BQMJmYEi5NHSfRX3gRqxQml/
CKgEapgyE/LdIVHDTaPFdua7Q+DcIAw/cv5QYyZaIrvXUTP44XUhPYnLZMfRjm0BS3EQTQCp4uZY
4s5n5dZX6EgQQIA706XklLiiwdgPwWiZcfShBFj3BCgAU9576G5hP65u6t9Dj531Q9MQf7ldFRPY
zkVwS9RwkaucEKI2tcPM4y0S+elLhJHTiBwM5hg2JfAxBfnpmUmRo0ZwAORtD4ZbEAn6gOIp59mA
+8xocWgna3VducZ92wzVMB/+ddQHVaAVmp8FEkHLa0BLi/npQC+jpM4YNiUSacVE3RpkOcBJSwtC
NZmFVaiwlUhUueyjWMIk4+DWxCNTa+SRdrfzufoi3fRefILAgb2P4KFTYtVsCcjtwJcFQZGdglyl
JGozeop7Rc2WgH0D90waHGa4jqSGw/SaEinDQjvhwqTjj7+FesICDtsSSZL8BboKT+DRI+qQIpCc
LF6gOAWCr4ps4tflpSWGegEH5OM/EIUY6iBUwYV6UEmiQThR/J+a247gqwOT3GfEB61QKxrc9Nob
J+3T61M2HsBcdvbw7zY4QdEAu4kuQna4n9uMb3cvoUDAF0maiQ1V4eWViBcjnPQhCu/mGmEXlkzM
DuJV1BMCfQCpORS4hRdq/9ute0Ej7HsZ5QzbgzKV/hvR47fjEQWsebHxi1xBS8IY9sFK5yRBJaKT
+7F6MgyWLFHHROA1FjKTKNntRGHkFpxL8GAdDnDT4cEyiRYBR7iWDcbEFuCUnktk+45UeEcZjTqn
srVnrcLnzP3i8ORxBkZaFh9pvMj4vKQS91Bni7AZU42GBMiHWAUR3GHORYOa0NBmTGerT8SljjMr
Jb+cLTaqi2f3Js7cwaK9pX3M6oO9Rd7lCW0o2MKBPXuR5Lc7Bup437/AQ6HorgGAsppEbHEk/N99
ILvcYKbA9atH5jaqvd5JUOXuR9mDTmvcGImSkE5EF+6vzjRyN9PR13VWUuIinKf2CHiO2wFZ+brn
SIBcOlFkHT4WZ9kWCIW8VzGiNzXrIFHtcmR+Ntb4kPWUIJA9AkqAqkVsT5w8c2sGcZXZ+sX2Mkue
WPNTHDCYWYU5WyKNtA9GwTqGTGqf6Xt2zceeV8mSlpK/8NyKhUjRh0ybJI5LBI0ZXEGiuOlEA20y
V9D8HbqDAwRuQvs79hIoovCfuJPoseRcWXn58S8R2bTxs5w0fRrk7VCCa8SBDRimuAsjAQN6H42B
F4Qlb6dRyFx99JGzL7e600EgFcr1XGn9wUrLp0riInEGQsw+AlNcsMDe6IxjlFYh81Vj+dB71D5v
9Wm5VOFkBq6M6qRL9O0qGGuceF1DggPgQj8GHRXWgFUkEDwXxiHCkcDv3KopgAncTZeIjF6AFohL
lThRaIJ/0gBROLBKCYt/adIBItq1ThvaEElo9T1S6PQKNeRnMjS1oUsPJLAZ4Z8loI+tZ52XALAU
QeITHSIV++egnSAVkxiYXDpykWwiyvFgqIJONh0z/x/dofwX5Tq6w52PaSrag0vIRbWEFUMmvSnR
x+I6A4DUGayAZv6I5YUfSxN+lKWgHmcDl0AI/AhXrea0aEp44ZWLIbpb2xdY/QwCezkw4fMxMzcJ
0GUJIGmHOiJQotlaHDtm0pZt5EVaLfTvQq9igLm2thfj0d8wEFHTGs43EFF+G1rEl0k7yt8+LCMX
BUuM6/rS+b7l+sXgj3WExDQzABKdRa6yxKXMksCtXH/8LzioZrq8dZqLPdA6dfl9oIR1TQd9laj8
NuuxVeo6Hn55b1nXYHHN3rKsGjV2cW5UByGiBN/9HwAA//8=</cx:binary>
              </cx:geoCache>
            </cx:geography>
          </cx:layoutPr>
        </cx:series>
      </cx:plotAreaRegion>
    </cx:plotArea>
    <cx:legend pos="r" align="min"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085546-7C7C-4B3E-ABEB-2669F1A65FB2}" type="doc">
      <dgm:prSet loTypeId="urn:microsoft.com/office/officeart/2017/3/layout/DropPinTimeline" loCatId="process" qsTypeId="urn:microsoft.com/office/officeart/2005/8/quickstyle/simple1" qsCatId="simple" csTypeId="urn:microsoft.com/office/officeart/2005/8/colors/accent1_2" csCatId="accent1" phldr="1"/>
      <dgm:spPr/>
      <dgm:t>
        <a:bodyPr/>
        <a:lstStyle/>
        <a:p>
          <a:endParaRPr lang="en-US"/>
        </a:p>
      </dgm:t>
    </dgm:pt>
    <dgm:pt modelId="{9DCEA5FC-4640-45AF-B712-7A4FD94AEF0D}">
      <dgm:prSet phldrT="[Text]" custT="1"/>
      <dgm:spPr/>
      <dgm:t>
        <a:bodyPr/>
        <a:lstStyle/>
        <a:p>
          <a:pPr>
            <a:defRPr b="1"/>
          </a:pPr>
          <a:r>
            <a:rPr lang="en-US" sz="1600" dirty="0">
              <a:solidFill>
                <a:schemeClr val="tx1">
                  <a:lumMod val="65000"/>
                  <a:lumOff val="35000"/>
                </a:schemeClr>
              </a:solidFill>
            </a:rPr>
            <a:t>2014</a:t>
          </a:r>
          <a:endParaRPr lang="en-US" sz="1100" dirty="0">
            <a:solidFill>
              <a:schemeClr val="tx1">
                <a:lumMod val="65000"/>
                <a:lumOff val="35000"/>
              </a:schemeClr>
            </a:solidFill>
          </a:endParaRPr>
        </a:p>
      </dgm:t>
    </dgm:pt>
    <dgm:pt modelId="{929A5FD9-0612-4B79-9B59-C3C36D34A069}" type="parTrans" cxnId="{DBD99269-D7F7-4B47-B17B-A5AE402751D9}">
      <dgm:prSet/>
      <dgm:spPr/>
      <dgm:t>
        <a:bodyPr/>
        <a:lstStyle/>
        <a:p>
          <a:endParaRPr lang="en-US"/>
        </a:p>
      </dgm:t>
    </dgm:pt>
    <dgm:pt modelId="{0A99745B-BB5C-49B3-A782-8DB57641F6C9}" type="sibTrans" cxnId="{DBD99269-D7F7-4B47-B17B-A5AE402751D9}">
      <dgm:prSet/>
      <dgm:spPr/>
      <dgm:t>
        <a:bodyPr/>
        <a:lstStyle/>
        <a:p>
          <a:endParaRPr lang="en-US"/>
        </a:p>
      </dgm:t>
    </dgm:pt>
    <dgm:pt modelId="{831701CF-77C7-46C0-A913-8CC39517BAB8}">
      <dgm:prSet phldrT="[Text]"/>
      <dgm:spPr/>
      <dgm:t>
        <a:bodyPr/>
        <a:lstStyle/>
        <a:p>
          <a:r>
            <a:rPr lang="en-US" dirty="0">
              <a:solidFill>
                <a:schemeClr val="tx1">
                  <a:lumMod val="65000"/>
                  <a:lumOff val="35000"/>
                </a:schemeClr>
              </a:solidFill>
            </a:rPr>
            <a:t>GeneLab is born</a:t>
          </a:r>
        </a:p>
      </dgm:t>
    </dgm:pt>
    <dgm:pt modelId="{13FBC60D-3EA6-4496-BA97-C1AE8C7F8961}" type="parTrans" cxnId="{39A11E5C-7A57-4117-A6DF-36000C29509C}">
      <dgm:prSet/>
      <dgm:spPr/>
      <dgm:t>
        <a:bodyPr/>
        <a:lstStyle/>
        <a:p>
          <a:endParaRPr lang="en-US"/>
        </a:p>
      </dgm:t>
    </dgm:pt>
    <dgm:pt modelId="{75156CDF-E17B-4DAD-AE37-EA44D7F37090}" type="sibTrans" cxnId="{39A11E5C-7A57-4117-A6DF-36000C29509C}">
      <dgm:prSet/>
      <dgm:spPr/>
      <dgm:t>
        <a:bodyPr/>
        <a:lstStyle/>
        <a:p>
          <a:endParaRPr lang="en-US"/>
        </a:p>
      </dgm:t>
    </dgm:pt>
    <dgm:pt modelId="{096A9AF0-0DAE-4EB3-B448-4501DA034F4A}">
      <dgm:prSet phldrT="[Text]" custT="1"/>
      <dgm:spPr/>
      <dgm:t>
        <a:bodyPr/>
        <a:lstStyle/>
        <a:p>
          <a:pPr>
            <a:defRPr b="1"/>
          </a:pPr>
          <a:r>
            <a:rPr lang="en-US" sz="1600" dirty="0">
              <a:solidFill>
                <a:schemeClr val="tx1">
                  <a:lumMod val="65000"/>
                  <a:lumOff val="35000"/>
                </a:schemeClr>
              </a:solidFill>
            </a:rPr>
            <a:t>2018</a:t>
          </a:r>
          <a:endParaRPr lang="en-US" sz="1100" dirty="0">
            <a:solidFill>
              <a:schemeClr val="tx1">
                <a:lumMod val="65000"/>
                <a:lumOff val="35000"/>
              </a:schemeClr>
            </a:solidFill>
          </a:endParaRPr>
        </a:p>
      </dgm:t>
    </dgm:pt>
    <dgm:pt modelId="{8CE6ABD6-768E-42C8-9029-C3B5F278B21C}" type="parTrans" cxnId="{CA0753BD-DB60-4D68-8486-5B376B839B26}">
      <dgm:prSet/>
      <dgm:spPr/>
      <dgm:t>
        <a:bodyPr/>
        <a:lstStyle/>
        <a:p>
          <a:endParaRPr lang="en-US"/>
        </a:p>
      </dgm:t>
    </dgm:pt>
    <dgm:pt modelId="{6B0D7DA9-E6ED-4137-9716-F48BF62327A8}" type="sibTrans" cxnId="{CA0753BD-DB60-4D68-8486-5B376B839B26}">
      <dgm:prSet/>
      <dgm:spPr/>
      <dgm:t>
        <a:bodyPr/>
        <a:lstStyle/>
        <a:p>
          <a:endParaRPr lang="en-US"/>
        </a:p>
      </dgm:t>
    </dgm:pt>
    <dgm:pt modelId="{CA6B1BA0-B2FC-48AD-8EDA-F4AAA4AF2782}">
      <dgm:prSet custT="1"/>
      <dgm:spPr/>
      <dgm:t>
        <a:bodyPr/>
        <a:lstStyle/>
        <a:p>
          <a:pPr>
            <a:defRPr b="1"/>
          </a:pPr>
          <a:r>
            <a:rPr lang="en-US" sz="1600" i="0" u="none" dirty="0">
              <a:solidFill>
                <a:schemeClr val="tx1">
                  <a:lumMod val="65000"/>
                  <a:lumOff val="35000"/>
                </a:schemeClr>
              </a:solidFill>
            </a:rPr>
            <a:t>2021</a:t>
          </a:r>
          <a:endParaRPr lang="en-US" sz="1100" i="0" u="none" dirty="0">
            <a:solidFill>
              <a:schemeClr val="tx1">
                <a:lumMod val="65000"/>
                <a:lumOff val="35000"/>
              </a:schemeClr>
            </a:solidFill>
          </a:endParaRPr>
        </a:p>
      </dgm:t>
    </dgm:pt>
    <dgm:pt modelId="{D7D3AA07-BCB9-4212-A556-E90870FB1413}" type="parTrans" cxnId="{CD6B6EE8-3813-4EF1-BFEC-C005A3326D63}">
      <dgm:prSet/>
      <dgm:spPr/>
      <dgm:t>
        <a:bodyPr/>
        <a:lstStyle/>
        <a:p>
          <a:endParaRPr lang="en-US"/>
        </a:p>
      </dgm:t>
    </dgm:pt>
    <dgm:pt modelId="{39FB540D-D808-4040-9A37-0AC474C0212F}" type="sibTrans" cxnId="{CD6B6EE8-3813-4EF1-BFEC-C005A3326D63}">
      <dgm:prSet/>
      <dgm:spPr/>
      <dgm:t>
        <a:bodyPr/>
        <a:lstStyle/>
        <a:p>
          <a:endParaRPr lang="en-US"/>
        </a:p>
      </dgm:t>
    </dgm:pt>
    <dgm:pt modelId="{92921081-529B-4D1C-83A4-C416BB4C5224}">
      <dgm:prSet/>
      <dgm:spPr/>
      <dgm:t>
        <a:bodyPr/>
        <a:lstStyle/>
        <a:p>
          <a:r>
            <a:rPr lang="en-US" dirty="0">
              <a:solidFill>
                <a:schemeClr val="tx1">
                  <a:lumMod val="65000"/>
                  <a:lumOff val="35000"/>
                </a:schemeClr>
              </a:solidFill>
            </a:rPr>
            <a:t>GeneLab AWGs created with </a:t>
          </a:r>
          <a:r>
            <a:rPr lang="en-US" b="1" dirty="0">
              <a:solidFill>
                <a:schemeClr val="tx1">
                  <a:lumMod val="65000"/>
                  <a:lumOff val="35000"/>
                </a:schemeClr>
              </a:solidFill>
            </a:rPr>
            <a:t>200+ </a:t>
          </a:r>
          <a:r>
            <a:rPr lang="en-US" dirty="0">
              <a:solidFill>
                <a:schemeClr val="tx1">
                  <a:lumMod val="65000"/>
                  <a:lumOff val="35000"/>
                </a:schemeClr>
              </a:solidFill>
            </a:rPr>
            <a:t>volunteer international scientists</a:t>
          </a:r>
        </a:p>
      </dgm:t>
    </dgm:pt>
    <dgm:pt modelId="{5AD2C2F8-A1D7-469B-93D8-B578BEFE51F8}" type="parTrans" cxnId="{B05C4C7C-FEB8-4825-98A0-C38D3021918A}">
      <dgm:prSet/>
      <dgm:spPr/>
      <dgm:t>
        <a:bodyPr/>
        <a:lstStyle/>
        <a:p>
          <a:endParaRPr lang="en-US"/>
        </a:p>
      </dgm:t>
    </dgm:pt>
    <dgm:pt modelId="{ECC13403-1F53-4ED4-AE4F-334EEC7C8710}" type="sibTrans" cxnId="{B05C4C7C-FEB8-4825-98A0-C38D3021918A}">
      <dgm:prSet/>
      <dgm:spPr/>
      <dgm:t>
        <a:bodyPr/>
        <a:lstStyle/>
        <a:p>
          <a:endParaRPr lang="en-US"/>
        </a:p>
      </dgm:t>
    </dgm:pt>
    <dgm:pt modelId="{3CB04A44-4013-4CA7-90FD-29AFC3C15E37}">
      <dgm:prSet/>
      <dgm:spPr/>
      <dgm:t>
        <a:bodyPr/>
        <a:lstStyle/>
        <a:p>
          <a:r>
            <a:rPr lang="en-US" dirty="0">
              <a:solidFill>
                <a:schemeClr val="tx1">
                  <a:lumMod val="65000"/>
                  <a:lumOff val="35000"/>
                </a:schemeClr>
              </a:solidFill>
            </a:rPr>
            <a:t>AWGs keep expanding to include </a:t>
          </a:r>
          <a:r>
            <a:rPr lang="en-US" b="1" dirty="0">
              <a:solidFill>
                <a:schemeClr val="tx1">
                  <a:lumMod val="65000"/>
                  <a:lumOff val="35000"/>
                </a:schemeClr>
              </a:solidFill>
            </a:rPr>
            <a:t>400+</a:t>
          </a:r>
          <a:r>
            <a:rPr lang="en-US" dirty="0">
              <a:solidFill>
                <a:schemeClr val="tx1">
                  <a:lumMod val="65000"/>
                  <a:lumOff val="35000"/>
                </a:schemeClr>
              </a:solidFill>
            </a:rPr>
            <a:t> volunteer international scientists </a:t>
          </a:r>
        </a:p>
        <a:p>
          <a:endParaRPr lang="en-US" dirty="0">
            <a:solidFill>
              <a:schemeClr val="tx1">
                <a:lumMod val="65000"/>
                <a:lumOff val="35000"/>
              </a:schemeClr>
            </a:solidFill>
          </a:endParaRPr>
        </a:p>
        <a:p>
          <a:r>
            <a:rPr lang="en-US" dirty="0">
              <a:solidFill>
                <a:schemeClr val="tx1">
                  <a:lumMod val="65000"/>
                  <a:lumOff val="35000"/>
                </a:schemeClr>
              </a:solidFill>
            </a:rPr>
            <a:t>Created ALSDA AWG</a:t>
          </a:r>
        </a:p>
      </dgm:t>
    </dgm:pt>
    <dgm:pt modelId="{ECEE936A-E3CC-4209-BECC-1CD0C85A2B72}" type="parTrans" cxnId="{24A8F052-3377-4BA4-8C62-CCF5039C85D7}">
      <dgm:prSet/>
      <dgm:spPr/>
      <dgm:t>
        <a:bodyPr/>
        <a:lstStyle/>
        <a:p>
          <a:endParaRPr lang="en-US"/>
        </a:p>
      </dgm:t>
    </dgm:pt>
    <dgm:pt modelId="{D7A8F7A0-47A3-4464-B3B7-E0806DF46627}" type="sibTrans" cxnId="{24A8F052-3377-4BA4-8C62-CCF5039C85D7}">
      <dgm:prSet/>
      <dgm:spPr/>
      <dgm:t>
        <a:bodyPr/>
        <a:lstStyle/>
        <a:p>
          <a:endParaRPr lang="en-US"/>
        </a:p>
      </dgm:t>
    </dgm:pt>
    <dgm:pt modelId="{212ADAAB-D5CB-4BBC-8DAF-7340FD334994}">
      <dgm:prSet custT="1"/>
      <dgm:spPr/>
      <dgm:t>
        <a:bodyPr/>
        <a:lstStyle/>
        <a:p>
          <a:pPr>
            <a:defRPr b="1"/>
          </a:pPr>
          <a:r>
            <a:rPr lang="en-US" sz="1600" dirty="0">
              <a:solidFill>
                <a:schemeClr val="tx1">
                  <a:lumMod val="65000"/>
                  <a:lumOff val="35000"/>
                </a:schemeClr>
              </a:solidFill>
            </a:rPr>
            <a:t>2022</a:t>
          </a:r>
          <a:endParaRPr lang="en-US" sz="1100" dirty="0">
            <a:solidFill>
              <a:schemeClr val="tx1">
                <a:lumMod val="65000"/>
                <a:lumOff val="35000"/>
              </a:schemeClr>
            </a:solidFill>
          </a:endParaRPr>
        </a:p>
      </dgm:t>
    </dgm:pt>
    <dgm:pt modelId="{45F6D312-A686-491E-95E3-EFB9640CC472}" type="parTrans" cxnId="{C8C7266C-2A0C-476A-85B3-F12BE2521F4C}">
      <dgm:prSet/>
      <dgm:spPr/>
      <dgm:t>
        <a:bodyPr/>
        <a:lstStyle/>
        <a:p>
          <a:endParaRPr lang="en-US"/>
        </a:p>
      </dgm:t>
    </dgm:pt>
    <dgm:pt modelId="{AB2787E4-2A8B-428D-A4AE-2B14DCFFC4E7}" type="sibTrans" cxnId="{C8C7266C-2A0C-476A-85B3-F12BE2521F4C}">
      <dgm:prSet/>
      <dgm:spPr/>
      <dgm:t>
        <a:bodyPr/>
        <a:lstStyle/>
        <a:p>
          <a:endParaRPr lang="en-US"/>
        </a:p>
      </dgm:t>
    </dgm:pt>
    <dgm:pt modelId="{2AEE5C11-34AE-4EB7-8907-9BED418EA471}">
      <dgm:prSet/>
      <dgm:spPr/>
      <dgm:t>
        <a:bodyPr/>
        <a:lstStyle/>
        <a:p>
          <a:r>
            <a:rPr lang="en-US" dirty="0">
              <a:solidFill>
                <a:schemeClr val="tx1">
                  <a:lumMod val="65000"/>
                  <a:lumOff val="35000"/>
                </a:schemeClr>
              </a:solidFill>
            </a:rPr>
            <a:t>AWGs grow to </a:t>
          </a:r>
          <a:r>
            <a:rPr lang="en-US" b="1" dirty="0">
              <a:solidFill>
                <a:schemeClr val="tx1">
                  <a:lumMod val="65000"/>
                  <a:lumOff val="35000"/>
                </a:schemeClr>
              </a:solidFill>
            </a:rPr>
            <a:t>600+</a:t>
          </a:r>
          <a:r>
            <a:rPr lang="en-US" dirty="0">
              <a:solidFill>
                <a:schemeClr val="tx1">
                  <a:lumMod val="65000"/>
                  <a:lumOff val="35000"/>
                </a:schemeClr>
              </a:solidFill>
            </a:rPr>
            <a:t> volunteer international scientists</a:t>
          </a:r>
        </a:p>
      </dgm:t>
    </dgm:pt>
    <dgm:pt modelId="{2E14AD1F-C7EA-45AE-ADC0-0EE92A6516CB}" type="parTrans" cxnId="{DD687B5C-28C8-4088-99B8-D375C5FDAE4A}">
      <dgm:prSet/>
      <dgm:spPr/>
      <dgm:t>
        <a:bodyPr/>
        <a:lstStyle/>
        <a:p>
          <a:endParaRPr lang="en-US"/>
        </a:p>
      </dgm:t>
    </dgm:pt>
    <dgm:pt modelId="{F36FDDA0-6B91-47CB-8114-B6F076E55FC8}" type="sibTrans" cxnId="{DD687B5C-28C8-4088-99B8-D375C5FDAE4A}">
      <dgm:prSet/>
      <dgm:spPr/>
      <dgm:t>
        <a:bodyPr/>
        <a:lstStyle/>
        <a:p>
          <a:endParaRPr lang="en-US"/>
        </a:p>
      </dgm:t>
    </dgm:pt>
    <dgm:pt modelId="{B2C92953-E0D1-42B3-A6AB-32376F0E01CE}">
      <dgm:prSet/>
      <dgm:spPr/>
      <dgm:t>
        <a:bodyPr/>
        <a:lstStyle/>
        <a:p>
          <a:endParaRPr lang="en-US" dirty="0">
            <a:solidFill>
              <a:schemeClr val="tx1">
                <a:lumMod val="65000"/>
                <a:lumOff val="35000"/>
              </a:schemeClr>
            </a:solidFill>
          </a:endParaRPr>
        </a:p>
      </dgm:t>
    </dgm:pt>
    <dgm:pt modelId="{0F7F3ED0-5BF8-47B2-9E7D-FB33809CCE1C}" type="parTrans" cxnId="{023C350E-3703-49F2-94DB-64A67AD26ED7}">
      <dgm:prSet/>
      <dgm:spPr/>
      <dgm:t>
        <a:bodyPr/>
        <a:lstStyle/>
        <a:p>
          <a:endParaRPr lang="en-US"/>
        </a:p>
      </dgm:t>
    </dgm:pt>
    <dgm:pt modelId="{51F0D5D5-D53A-411E-83CA-A00D43DF0F7F}" type="sibTrans" cxnId="{023C350E-3703-49F2-94DB-64A67AD26ED7}">
      <dgm:prSet/>
      <dgm:spPr/>
      <dgm:t>
        <a:bodyPr/>
        <a:lstStyle/>
        <a:p>
          <a:endParaRPr lang="en-US"/>
        </a:p>
      </dgm:t>
    </dgm:pt>
    <dgm:pt modelId="{DDFB95C7-7470-44A7-A075-6EA666453693}">
      <dgm:prSet/>
      <dgm:spPr/>
      <dgm:t>
        <a:bodyPr/>
        <a:lstStyle/>
        <a:p>
          <a:r>
            <a:rPr lang="en-US" dirty="0">
              <a:solidFill>
                <a:schemeClr val="tx1">
                  <a:lumMod val="65000"/>
                  <a:lumOff val="35000"/>
                </a:schemeClr>
              </a:solidFill>
            </a:rPr>
            <a:t>AWGs include Animal, Plant, Microbes, Multi-Omics</a:t>
          </a:r>
        </a:p>
      </dgm:t>
    </dgm:pt>
    <dgm:pt modelId="{7891123A-671C-4AAF-9A15-3FAE8A1E407D}" type="parTrans" cxnId="{267B8E31-91D2-4457-9967-6C341BDCA4BE}">
      <dgm:prSet/>
      <dgm:spPr/>
      <dgm:t>
        <a:bodyPr/>
        <a:lstStyle/>
        <a:p>
          <a:endParaRPr lang="en-US"/>
        </a:p>
      </dgm:t>
    </dgm:pt>
    <dgm:pt modelId="{79D96FF8-CCEE-455D-BA9C-6213FE64950D}" type="sibTrans" cxnId="{267B8E31-91D2-4457-9967-6C341BDCA4BE}">
      <dgm:prSet/>
      <dgm:spPr/>
      <dgm:t>
        <a:bodyPr/>
        <a:lstStyle/>
        <a:p>
          <a:endParaRPr lang="en-US"/>
        </a:p>
      </dgm:t>
    </dgm:pt>
    <dgm:pt modelId="{2314FECF-3441-4440-8A41-1B93047CE83F}">
      <dgm:prSet/>
      <dgm:spPr/>
      <dgm:t>
        <a:bodyPr/>
        <a:lstStyle/>
        <a:p>
          <a:endParaRPr lang="en-US" dirty="0">
            <a:solidFill>
              <a:schemeClr val="tx1">
                <a:lumMod val="65000"/>
                <a:lumOff val="35000"/>
              </a:schemeClr>
            </a:solidFill>
          </a:endParaRPr>
        </a:p>
      </dgm:t>
    </dgm:pt>
    <dgm:pt modelId="{90147AE8-4DD0-4CDA-9208-CAAA3C759B88}" type="parTrans" cxnId="{6D19F971-FEB4-4BD4-A63F-05736E59118F}">
      <dgm:prSet/>
      <dgm:spPr/>
      <dgm:t>
        <a:bodyPr/>
        <a:lstStyle/>
        <a:p>
          <a:endParaRPr lang="en-US"/>
        </a:p>
      </dgm:t>
    </dgm:pt>
    <dgm:pt modelId="{9C361CD1-5577-48DB-B736-DF1F050F22BB}" type="sibTrans" cxnId="{6D19F971-FEB4-4BD4-A63F-05736E59118F}">
      <dgm:prSet/>
      <dgm:spPr/>
      <dgm:t>
        <a:bodyPr/>
        <a:lstStyle/>
        <a:p>
          <a:endParaRPr lang="en-US"/>
        </a:p>
      </dgm:t>
    </dgm:pt>
    <dgm:pt modelId="{AE76401B-E186-4052-8DBE-DE26DD36AB42}">
      <dgm:prSet/>
      <dgm:spPr/>
      <dgm:t>
        <a:bodyPr/>
        <a:lstStyle/>
        <a:p>
          <a:r>
            <a:rPr lang="en-US" dirty="0">
              <a:solidFill>
                <a:schemeClr val="tx1">
                  <a:lumMod val="65000"/>
                  <a:lumOff val="35000"/>
                </a:schemeClr>
              </a:solidFill>
            </a:rPr>
            <a:t>Create AI/ML AWG</a:t>
          </a:r>
        </a:p>
      </dgm:t>
    </dgm:pt>
    <dgm:pt modelId="{20D37344-E269-4D3B-9288-8375E91FAD78}" type="parTrans" cxnId="{89741A8D-7FC4-4130-B58B-A9EAE2E31FB1}">
      <dgm:prSet/>
      <dgm:spPr/>
      <dgm:t>
        <a:bodyPr/>
        <a:lstStyle/>
        <a:p>
          <a:endParaRPr lang="en-US"/>
        </a:p>
      </dgm:t>
    </dgm:pt>
    <dgm:pt modelId="{0A36A53B-B979-45D3-9F68-AF0E6D1092BA}" type="sibTrans" cxnId="{89741A8D-7FC4-4130-B58B-A9EAE2E31FB1}">
      <dgm:prSet/>
      <dgm:spPr/>
      <dgm:t>
        <a:bodyPr/>
        <a:lstStyle/>
        <a:p>
          <a:endParaRPr lang="en-US"/>
        </a:p>
      </dgm:t>
    </dgm:pt>
    <dgm:pt modelId="{7A5D3400-AF5B-4297-8592-4C1EDB9D0973}" type="pres">
      <dgm:prSet presAssocID="{63085546-7C7C-4B3E-ABEB-2669F1A65FB2}" presName="root" presStyleCnt="0">
        <dgm:presLayoutVars>
          <dgm:chMax/>
          <dgm:chPref/>
          <dgm:animLvl val="lvl"/>
        </dgm:presLayoutVars>
      </dgm:prSet>
      <dgm:spPr/>
    </dgm:pt>
    <dgm:pt modelId="{BD204284-1F7C-4D58-BC79-8C2DEE7E9FAF}" type="pres">
      <dgm:prSet presAssocID="{63085546-7C7C-4B3E-ABEB-2669F1A65FB2}" presName="divider" presStyleLbl="fgAcc1" presStyleIdx="0" presStyleCnt="5" custSzY="428624"/>
      <dgm:spPr>
        <a:prstGeom prst="homePlate">
          <a:avLst/>
        </a:prstGeom>
        <a:gradFill rotWithShape="0">
          <a:gsLst>
            <a:gs pos="0">
              <a:schemeClr val="bg1">
                <a:lumMod val="95000"/>
              </a:schemeClr>
            </a:gs>
            <a:gs pos="100000">
              <a:schemeClr val="bg1">
                <a:lumMod val="85000"/>
              </a:schemeClr>
            </a:gs>
          </a:gsLst>
          <a:lin ang="1200000" scaled="0"/>
        </a:gradFill>
        <a:ln w="12700" cap="flat" cmpd="sng" algn="ctr">
          <a:noFill/>
          <a:prstDash val="solid"/>
          <a:miter lim="800000"/>
          <a:tailEnd type="arrow" w="sm" len="sm"/>
        </a:ln>
        <a:effectLst/>
      </dgm:spPr>
    </dgm:pt>
    <dgm:pt modelId="{46A6B157-7198-41C4-9D25-C4F8885F1B6F}" type="pres">
      <dgm:prSet presAssocID="{63085546-7C7C-4B3E-ABEB-2669F1A65FB2}" presName="nodes" presStyleCnt="0">
        <dgm:presLayoutVars>
          <dgm:chMax/>
          <dgm:chPref/>
          <dgm:animLvl val="lvl"/>
        </dgm:presLayoutVars>
      </dgm:prSet>
      <dgm:spPr/>
    </dgm:pt>
    <dgm:pt modelId="{578E6A06-6F61-48BD-9F1A-48E731D6E26D}" type="pres">
      <dgm:prSet presAssocID="{9DCEA5FC-4640-45AF-B712-7A4FD94AEF0D}" presName="composite" presStyleCnt="0"/>
      <dgm:spPr/>
    </dgm:pt>
    <dgm:pt modelId="{9F727168-E825-43C1-AF50-41E115F59C0C}" type="pres">
      <dgm:prSet presAssocID="{9DCEA5FC-4640-45AF-B712-7A4FD94AEF0D}" presName="ConnectorPoint" presStyleLbl="lnNode1" presStyleIdx="0" presStyleCnt="4"/>
      <dgm:spPr>
        <a:solidFill>
          <a:schemeClr val="accent1"/>
        </a:solidFill>
        <a:ln w="6350" cap="flat" cmpd="sng" algn="ctr">
          <a:noFill/>
          <a:prstDash val="solid"/>
          <a:miter lim="800000"/>
        </a:ln>
        <a:effectLst/>
      </dgm:spPr>
    </dgm:pt>
    <dgm:pt modelId="{0C380CA5-521A-4949-A022-450DA9C217F5}" type="pres">
      <dgm:prSet presAssocID="{9DCEA5FC-4640-45AF-B712-7A4FD94AEF0D}" presName="DropPinPlaceHolder" presStyleCnt="0"/>
      <dgm:spPr/>
    </dgm:pt>
    <dgm:pt modelId="{19EF924A-339B-436A-9151-9C7B0B0377B9}" type="pres">
      <dgm:prSet presAssocID="{9DCEA5FC-4640-45AF-B712-7A4FD94AEF0D}" presName="DropPin" presStyleLbl="alignNode1" presStyleIdx="0" presStyleCnt="4"/>
      <dgm:spPr>
        <a:ln>
          <a:noFill/>
        </a:ln>
      </dgm:spPr>
    </dgm:pt>
    <dgm:pt modelId="{846B4BA4-33F0-43CE-A60E-B95E195AD5A9}" type="pres">
      <dgm:prSet presAssocID="{9DCEA5FC-4640-45AF-B712-7A4FD94AEF0D}" presName="Ellipse" presStyleLbl="fgAcc1" presStyleIdx="1" presStyleCnt="5"/>
      <dgm:spPr>
        <a:prstGeom prst="donut">
          <a:avLst/>
        </a:prstGeom>
        <a:solidFill>
          <a:schemeClr val="bg1"/>
        </a:solidFill>
        <a:ln w="12700" cap="flat" cmpd="sng" algn="ctr">
          <a:noFill/>
          <a:prstDash val="solid"/>
          <a:miter lim="800000"/>
        </a:ln>
        <a:effectLst/>
      </dgm:spPr>
    </dgm:pt>
    <dgm:pt modelId="{A782CF5D-A585-4990-846A-5EDBD19A9BDB}" type="pres">
      <dgm:prSet presAssocID="{9DCEA5FC-4640-45AF-B712-7A4FD94AEF0D}" presName="L2TextContainer" presStyleLbl="revTx" presStyleIdx="0" presStyleCnt="8">
        <dgm:presLayoutVars>
          <dgm:bulletEnabled val="1"/>
        </dgm:presLayoutVars>
      </dgm:prSet>
      <dgm:spPr/>
    </dgm:pt>
    <dgm:pt modelId="{85C50C56-6DC8-4C47-8DBC-4FD6B1554AA4}" type="pres">
      <dgm:prSet presAssocID="{9DCEA5FC-4640-45AF-B712-7A4FD94AEF0D}" presName="L1TextContainer" presStyleLbl="revTx" presStyleIdx="1" presStyleCnt="8" custLinFactNeighborY="-1000">
        <dgm:presLayoutVars>
          <dgm:chMax val="1"/>
          <dgm:chPref val="1"/>
          <dgm:bulletEnabled val="1"/>
        </dgm:presLayoutVars>
      </dgm:prSet>
      <dgm:spPr/>
    </dgm:pt>
    <dgm:pt modelId="{4F322B1B-F357-4BCD-BF34-8A0D705A1CE7}" type="pres">
      <dgm:prSet presAssocID="{9DCEA5FC-4640-45AF-B712-7A4FD94AEF0D}" presName="ConnectLine" presStyleLbl="sibTrans1D1" presStyleIdx="0" presStyleCnt="4"/>
      <dgm:spPr>
        <a:noFill/>
        <a:ln w="3175" cap="flat" cmpd="sng" algn="ctr">
          <a:solidFill>
            <a:schemeClr val="bg1">
              <a:lumMod val="85000"/>
            </a:schemeClr>
          </a:solidFill>
          <a:prstDash val="solid"/>
          <a:miter lim="800000"/>
        </a:ln>
        <a:effectLst/>
      </dgm:spPr>
    </dgm:pt>
    <dgm:pt modelId="{9FF32B1E-94FD-475E-9959-8E0546070C5B}" type="pres">
      <dgm:prSet presAssocID="{9DCEA5FC-4640-45AF-B712-7A4FD94AEF0D}" presName="EmptyPlaceHolder" presStyleCnt="0"/>
      <dgm:spPr/>
    </dgm:pt>
    <dgm:pt modelId="{C9E000F5-B650-46EB-A3B0-FBA6593CE548}" type="pres">
      <dgm:prSet presAssocID="{0A99745B-BB5C-49B3-A782-8DB57641F6C9}" presName="spaceBetweenRectangles" presStyleCnt="0"/>
      <dgm:spPr/>
    </dgm:pt>
    <dgm:pt modelId="{64373A7D-C7A5-4C0C-9781-58743159539A}" type="pres">
      <dgm:prSet presAssocID="{096A9AF0-0DAE-4EB3-B448-4501DA034F4A}" presName="composite" presStyleCnt="0"/>
      <dgm:spPr/>
    </dgm:pt>
    <dgm:pt modelId="{B57996C3-16BE-4CEB-B9E2-6FFC42938F41}" type="pres">
      <dgm:prSet presAssocID="{096A9AF0-0DAE-4EB3-B448-4501DA034F4A}" presName="ConnectorPoint" presStyleLbl="lnNode1" presStyleIdx="1" presStyleCnt="4"/>
      <dgm:spPr>
        <a:solidFill>
          <a:schemeClr val="accent1">
            <a:hueOff val="0"/>
            <a:satOff val="0"/>
            <a:lumOff val="0"/>
            <a:alphaOff val="0"/>
          </a:schemeClr>
        </a:solidFill>
        <a:ln w="6350" cap="flat" cmpd="sng" algn="ctr">
          <a:noFill/>
          <a:prstDash val="solid"/>
          <a:miter lim="800000"/>
        </a:ln>
        <a:effectLst/>
      </dgm:spPr>
    </dgm:pt>
    <dgm:pt modelId="{BC71368F-DA7E-405D-93AC-3A6767BF9FC6}" type="pres">
      <dgm:prSet presAssocID="{096A9AF0-0DAE-4EB3-B448-4501DA034F4A}" presName="DropPinPlaceHolder" presStyleCnt="0"/>
      <dgm:spPr/>
    </dgm:pt>
    <dgm:pt modelId="{5B4632EA-1574-417A-A3FA-D711159FBAD1}" type="pres">
      <dgm:prSet presAssocID="{096A9AF0-0DAE-4EB3-B448-4501DA034F4A}" presName="DropPin" presStyleLbl="alignNode1" presStyleIdx="1" presStyleCnt="4"/>
      <dgm:spPr>
        <a:ln>
          <a:noFill/>
        </a:ln>
      </dgm:spPr>
    </dgm:pt>
    <dgm:pt modelId="{032E0966-F86B-4BBD-BE80-8FAB861AF0E8}" type="pres">
      <dgm:prSet presAssocID="{096A9AF0-0DAE-4EB3-B448-4501DA034F4A}" presName="Ellipse" presStyleLbl="fgAcc1" presStyleIdx="2" presStyleCnt="5"/>
      <dgm:spPr>
        <a:prstGeom prst="donut">
          <a:avLst/>
        </a:prstGeom>
        <a:solidFill>
          <a:schemeClr val="lt1">
            <a:hueOff val="0"/>
            <a:satOff val="0"/>
            <a:lumOff val="0"/>
          </a:schemeClr>
        </a:solidFill>
        <a:ln w="12700" cap="flat" cmpd="sng" algn="ctr">
          <a:noFill/>
          <a:prstDash val="solid"/>
          <a:miter lim="800000"/>
        </a:ln>
        <a:effectLst/>
      </dgm:spPr>
    </dgm:pt>
    <dgm:pt modelId="{B608C5A1-CE9E-4410-9F2F-F714CC6AB069}" type="pres">
      <dgm:prSet presAssocID="{096A9AF0-0DAE-4EB3-B448-4501DA034F4A}" presName="L2TextContainer" presStyleLbl="revTx" presStyleIdx="2" presStyleCnt="8">
        <dgm:presLayoutVars>
          <dgm:bulletEnabled val="1"/>
        </dgm:presLayoutVars>
      </dgm:prSet>
      <dgm:spPr/>
    </dgm:pt>
    <dgm:pt modelId="{C1E34084-406C-48D5-88FE-7226282DBC49}" type="pres">
      <dgm:prSet presAssocID="{096A9AF0-0DAE-4EB3-B448-4501DA034F4A}" presName="L1TextContainer" presStyleLbl="revTx" presStyleIdx="3" presStyleCnt="8">
        <dgm:presLayoutVars>
          <dgm:chMax val="1"/>
          <dgm:chPref val="1"/>
          <dgm:bulletEnabled val="1"/>
        </dgm:presLayoutVars>
      </dgm:prSet>
      <dgm:spPr/>
    </dgm:pt>
    <dgm:pt modelId="{33168228-1414-4AAF-B7E5-C08A80BBB2F1}" type="pres">
      <dgm:prSet presAssocID="{096A9AF0-0DAE-4EB3-B448-4501DA034F4A}" presName="ConnectLine" presStyleLbl="sibTrans1D1" presStyleIdx="1" presStyleCnt="4"/>
      <dgm:spPr>
        <a:xfrm>
          <a:off x="1843314" y="2690813"/>
          <a:ext cx="0" cy="1592961"/>
        </a:xfrm>
        <a:prstGeom prst="line">
          <a:avLst/>
        </a:prstGeom>
        <a:noFill/>
        <a:ln w="3175" cap="flat" cmpd="sng" algn="ctr">
          <a:solidFill>
            <a:prstClr val="white">
              <a:lumMod val="85000"/>
            </a:prstClr>
          </a:solidFill>
          <a:prstDash val="solid"/>
          <a:miter lim="800000"/>
        </a:ln>
        <a:effectLst/>
      </dgm:spPr>
    </dgm:pt>
    <dgm:pt modelId="{C791BCDD-76D3-4E0E-98B9-0C4903CF0E94}" type="pres">
      <dgm:prSet presAssocID="{096A9AF0-0DAE-4EB3-B448-4501DA034F4A}" presName="EmptyPlaceHolder" presStyleCnt="0"/>
      <dgm:spPr/>
    </dgm:pt>
    <dgm:pt modelId="{3B1DA912-FDB7-4F73-8823-B30C56F7DE86}" type="pres">
      <dgm:prSet presAssocID="{6B0D7DA9-E6ED-4137-9716-F48BF62327A8}" presName="spaceBetweenRectangles" presStyleCnt="0"/>
      <dgm:spPr/>
    </dgm:pt>
    <dgm:pt modelId="{B744CD57-FD23-4E62-9589-4CAC57B034E9}" type="pres">
      <dgm:prSet presAssocID="{CA6B1BA0-B2FC-48AD-8EDA-F4AAA4AF2782}" presName="composite" presStyleCnt="0"/>
      <dgm:spPr/>
    </dgm:pt>
    <dgm:pt modelId="{D891B168-1DA5-4124-931F-A51FCB8EFC11}" type="pres">
      <dgm:prSet presAssocID="{CA6B1BA0-B2FC-48AD-8EDA-F4AAA4AF2782}" presName="ConnectorPoint" presStyleLbl="lnNode1" presStyleIdx="2" presStyleCnt="4"/>
      <dgm:spPr>
        <a:solidFill>
          <a:schemeClr val="accent1">
            <a:hueOff val="0"/>
            <a:satOff val="0"/>
            <a:lumOff val="0"/>
            <a:alphaOff val="0"/>
          </a:schemeClr>
        </a:solidFill>
        <a:ln w="6350" cap="flat" cmpd="sng" algn="ctr">
          <a:noFill/>
          <a:prstDash val="solid"/>
          <a:miter lim="800000"/>
        </a:ln>
        <a:effectLst/>
      </dgm:spPr>
    </dgm:pt>
    <dgm:pt modelId="{42206762-CD73-4F82-B16A-D168E2503215}" type="pres">
      <dgm:prSet presAssocID="{CA6B1BA0-B2FC-48AD-8EDA-F4AAA4AF2782}" presName="DropPinPlaceHolder" presStyleCnt="0"/>
      <dgm:spPr/>
    </dgm:pt>
    <dgm:pt modelId="{C0DBECBF-E3AA-450B-95D4-8349AA21B4F8}" type="pres">
      <dgm:prSet presAssocID="{CA6B1BA0-B2FC-48AD-8EDA-F4AAA4AF2782}" presName="DropPin" presStyleLbl="alignNode1" presStyleIdx="2" presStyleCnt="4"/>
      <dgm:spPr>
        <a:ln>
          <a:noFill/>
        </a:ln>
      </dgm:spPr>
    </dgm:pt>
    <dgm:pt modelId="{6EDDD44C-F5E4-49AD-B1D9-346B8B8AEE8F}" type="pres">
      <dgm:prSet presAssocID="{CA6B1BA0-B2FC-48AD-8EDA-F4AAA4AF2782}" presName="Ellipse" presStyleLbl="fgAcc1" presStyleIdx="3" presStyleCnt="5"/>
      <dgm:spPr>
        <a:prstGeom prst="donut">
          <a:avLst/>
        </a:prstGeom>
        <a:solidFill>
          <a:schemeClr val="lt1">
            <a:hueOff val="0"/>
            <a:satOff val="0"/>
            <a:lumOff val="0"/>
          </a:schemeClr>
        </a:solidFill>
        <a:ln w="12700" cap="flat" cmpd="sng" algn="ctr">
          <a:noFill/>
          <a:prstDash val="solid"/>
          <a:miter lim="800000"/>
        </a:ln>
        <a:effectLst/>
      </dgm:spPr>
    </dgm:pt>
    <dgm:pt modelId="{FE564261-183D-47F9-8E7E-BCFC5023A815}" type="pres">
      <dgm:prSet presAssocID="{CA6B1BA0-B2FC-48AD-8EDA-F4AAA4AF2782}" presName="L2TextContainer" presStyleLbl="revTx" presStyleIdx="4" presStyleCnt="8">
        <dgm:presLayoutVars>
          <dgm:bulletEnabled val="1"/>
        </dgm:presLayoutVars>
      </dgm:prSet>
      <dgm:spPr/>
    </dgm:pt>
    <dgm:pt modelId="{3DA36ABE-9810-4ED4-9A55-2905E7588D06}" type="pres">
      <dgm:prSet presAssocID="{CA6B1BA0-B2FC-48AD-8EDA-F4AAA4AF2782}" presName="L1TextContainer" presStyleLbl="revTx" presStyleIdx="5" presStyleCnt="8">
        <dgm:presLayoutVars>
          <dgm:chMax val="1"/>
          <dgm:chPref val="1"/>
          <dgm:bulletEnabled val="1"/>
        </dgm:presLayoutVars>
      </dgm:prSet>
      <dgm:spPr/>
    </dgm:pt>
    <dgm:pt modelId="{4B9F5909-A57C-4893-9C8A-D5960FE9BE37}" type="pres">
      <dgm:prSet presAssocID="{CA6B1BA0-B2FC-48AD-8EDA-F4AAA4AF2782}" presName="ConnectLine" presStyleLbl="sibTrans1D1" presStyleIdx="2" presStyleCnt="4"/>
      <dgm:spPr>
        <a:xfrm>
          <a:off x="4960678" y="2690813"/>
          <a:ext cx="0" cy="1592961"/>
        </a:xfrm>
        <a:prstGeom prst="line">
          <a:avLst/>
        </a:prstGeom>
        <a:noFill/>
        <a:ln w="3175" cap="flat" cmpd="sng" algn="ctr">
          <a:solidFill>
            <a:prstClr val="white">
              <a:lumMod val="85000"/>
            </a:prstClr>
          </a:solidFill>
          <a:prstDash val="solid"/>
          <a:miter lim="800000"/>
        </a:ln>
        <a:effectLst/>
      </dgm:spPr>
    </dgm:pt>
    <dgm:pt modelId="{DEDCEF89-DB8F-4197-B2D2-2D39426E0B96}" type="pres">
      <dgm:prSet presAssocID="{CA6B1BA0-B2FC-48AD-8EDA-F4AAA4AF2782}" presName="EmptyPlaceHolder" presStyleCnt="0"/>
      <dgm:spPr/>
    </dgm:pt>
    <dgm:pt modelId="{4A96FD2F-C127-41DC-AA54-1EEBED6BA483}" type="pres">
      <dgm:prSet presAssocID="{39FB540D-D808-4040-9A37-0AC474C0212F}" presName="spaceBetweenRectangles" presStyleCnt="0"/>
      <dgm:spPr/>
    </dgm:pt>
    <dgm:pt modelId="{A1AE2BC4-A99C-4DD3-A84D-EB3461D18287}" type="pres">
      <dgm:prSet presAssocID="{212ADAAB-D5CB-4BBC-8DAF-7340FD334994}" presName="composite" presStyleCnt="0"/>
      <dgm:spPr/>
    </dgm:pt>
    <dgm:pt modelId="{278CF1E0-B1C4-4B10-A5EC-FD7EF0557E2D}" type="pres">
      <dgm:prSet presAssocID="{212ADAAB-D5CB-4BBC-8DAF-7340FD334994}" presName="ConnectorPoint" presStyleLbl="lnNode1" presStyleIdx="3" presStyleCnt="4"/>
      <dgm:spPr>
        <a:solidFill>
          <a:schemeClr val="accent1">
            <a:hueOff val="0"/>
            <a:satOff val="0"/>
            <a:lumOff val="0"/>
            <a:alphaOff val="0"/>
          </a:schemeClr>
        </a:solidFill>
        <a:ln w="6350" cap="flat" cmpd="sng" algn="ctr">
          <a:noFill/>
          <a:prstDash val="solid"/>
          <a:miter lim="800000"/>
        </a:ln>
        <a:effectLst/>
      </dgm:spPr>
    </dgm:pt>
    <dgm:pt modelId="{27B65FB4-BE6A-41E6-BBE9-8DC9F7B73486}" type="pres">
      <dgm:prSet presAssocID="{212ADAAB-D5CB-4BBC-8DAF-7340FD334994}" presName="DropPinPlaceHolder" presStyleCnt="0"/>
      <dgm:spPr/>
    </dgm:pt>
    <dgm:pt modelId="{488CC4C6-DFBC-460C-A9ED-BEDA8CC682D4}" type="pres">
      <dgm:prSet presAssocID="{212ADAAB-D5CB-4BBC-8DAF-7340FD334994}" presName="DropPin" presStyleLbl="alignNode1" presStyleIdx="3" presStyleCnt="4"/>
      <dgm:spPr>
        <a:ln>
          <a:noFill/>
        </a:ln>
      </dgm:spPr>
    </dgm:pt>
    <dgm:pt modelId="{48CA82DA-B677-461B-A08D-337683480059}" type="pres">
      <dgm:prSet presAssocID="{212ADAAB-D5CB-4BBC-8DAF-7340FD334994}" presName="Ellipse" presStyleLbl="fgAcc1" presStyleIdx="4" presStyleCnt="5"/>
      <dgm:spPr>
        <a:prstGeom prst="donut">
          <a:avLst/>
        </a:prstGeom>
        <a:solidFill>
          <a:schemeClr val="lt1">
            <a:hueOff val="0"/>
            <a:satOff val="0"/>
            <a:lumOff val="0"/>
          </a:schemeClr>
        </a:solidFill>
        <a:ln w="12700" cap="flat" cmpd="sng" algn="ctr">
          <a:noFill/>
          <a:prstDash val="solid"/>
          <a:miter lim="800000"/>
        </a:ln>
        <a:effectLst/>
      </dgm:spPr>
    </dgm:pt>
    <dgm:pt modelId="{D1646913-A3FA-4470-A3E9-C64B0A13A62A}" type="pres">
      <dgm:prSet presAssocID="{212ADAAB-D5CB-4BBC-8DAF-7340FD334994}" presName="L2TextContainer" presStyleLbl="revTx" presStyleIdx="6" presStyleCnt="8">
        <dgm:presLayoutVars>
          <dgm:bulletEnabled val="1"/>
        </dgm:presLayoutVars>
      </dgm:prSet>
      <dgm:spPr/>
    </dgm:pt>
    <dgm:pt modelId="{6EC2FC68-E1B8-4274-8090-C2C96A4CD82C}" type="pres">
      <dgm:prSet presAssocID="{212ADAAB-D5CB-4BBC-8DAF-7340FD334994}" presName="L1TextContainer" presStyleLbl="revTx" presStyleIdx="7" presStyleCnt="8">
        <dgm:presLayoutVars>
          <dgm:chMax val="1"/>
          <dgm:chPref val="1"/>
          <dgm:bulletEnabled val="1"/>
        </dgm:presLayoutVars>
      </dgm:prSet>
      <dgm:spPr/>
    </dgm:pt>
    <dgm:pt modelId="{4F41BF23-550C-4E7F-977E-3D22E3AF7B51}" type="pres">
      <dgm:prSet presAssocID="{212ADAAB-D5CB-4BBC-8DAF-7340FD334994}" presName="ConnectLine" presStyleLbl="sibTrans1D1" presStyleIdx="3" presStyleCnt="4"/>
      <dgm:spPr>
        <a:xfrm>
          <a:off x="6519360" y="1097851"/>
          <a:ext cx="0" cy="1592961"/>
        </a:xfrm>
        <a:prstGeom prst="line">
          <a:avLst/>
        </a:prstGeom>
        <a:noFill/>
        <a:ln w="3175" cap="flat" cmpd="sng" algn="ctr">
          <a:solidFill>
            <a:prstClr val="white">
              <a:lumMod val="85000"/>
            </a:prstClr>
          </a:solidFill>
          <a:prstDash val="solid"/>
          <a:miter lim="800000"/>
        </a:ln>
        <a:effectLst/>
      </dgm:spPr>
    </dgm:pt>
    <dgm:pt modelId="{5018695D-CFD4-49F8-8967-BA8A0C0A0DE1}" type="pres">
      <dgm:prSet presAssocID="{212ADAAB-D5CB-4BBC-8DAF-7340FD334994}" presName="EmptyPlaceHolder" presStyleCnt="0"/>
      <dgm:spPr/>
    </dgm:pt>
  </dgm:ptLst>
  <dgm:cxnLst>
    <dgm:cxn modelId="{563A7A0B-C788-4265-87A1-07DD53D6C0DA}" type="presOf" srcId="{AE76401B-E186-4052-8DBE-DE26DD36AB42}" destId="{D1646913-A3FA-4470-A3E9-C64B0A13A62A}" srcOrd="0" destOrd="2" presId="urn:microsoft.com/office/officeart/2017/3/layout/DropPinTimeline"/>
    <dgm:cxn modelId="{023C350E-3703-49F2-94DB-64A67AD26ED7}" srcId="{096A9AF0-0DAE-4EB3-B448-4501DA034F4A}" destId="{B2C92953-E0D1-42B3-A6AB-32376F0E01CE}" srcOrd="1" destOrd="0" parTransId="{0F7F3ED0-5BF8-47B2-9E7D-FB33809CCE1C}" sibTransId="{51F0D5D5-D53A-411E-83CA-A00D43DF0F7F}"/>
    <dgm:cxn modelId="{2F02861A-3FDC-4C2B-B724-282D5914D85A}" type="presOf" srcId="{212ADAAB-D5CB-4BBC-8DAF-7340FD334994}" destId="{6EC2FC68-E1B8-4274-8090-C2C96A4CD82C}" srcOrd="0" destOrd="0" presId="urn:microsoft.com/office/officeart/2017/3/layout/DropPinTimeline"/>
    <dgm:cxn modelId="{267B8E31-91D2-4457-9967-6C341BDCA4BE}" srcId="{096A9AF0-0DAE-4EB3-B448-4501DA034F4A}" destId="{DDFB95C7-7470-44A7-A075-6EA666453693}" srcOrd="2" destOrd="0" parTransId="{7891123A-671C-4AAF-9A15-3FAE8A1E407D}" sibTransId="{79D96FF8-CCEE-455D-BA9C-6213FE64950D}"/>
    <dgm:cxn modelId="{146C3436-7349-460D-8FAF-B5C22B68A41F}" type="presOf" srcId="{CA6B1BA0-B2FC-48AD-8EDA-F4AAA4AF2782}" destId="{3DA36ABE-9810-4ED4-9A55-2905E7588D06}" srcOrd="0" destOrd="0" presId="urn:microsoft.com/office/officeart/2017/3/layout/DropPinTimeline"/>
    <dgm:cxn modelId="{39A11E5C-7A57-4117-A6DF-36000C29509C}" srcId="{9DCEA5FC-4640-45AF-B712-7A4FD94AEF0D}" destId="{831701CF-77C7-46C0-A913-8CC39517BAB8}" srcOrd="0" destOrd="0" parTransId="{13FBC60D-3EA6-4496-BA97-C1AE8C7F8961}" sibTransId="{75156CDF-E17B-4DAD-AE37-EA44D7F37090}"/>
    <dgm:cxn modelId="{DD687B5C-28C8-4088-99B8-D375C5FDAE4A}" srcId="{212ADAAB-D5CB-4BBC-8DAF-7340FD334994}" destId="{2AEE5C11-34AE-4EB7-8907-9BED418EA471}" srcOrd="0" destOrd="0" parTransId="{2E14AD1F-C7EA-45AE-ADC0-0EE92A6516CB}" sibTransId="{F36FDDA0-6B91-47CB-8114-B6F076E55FC8}"/>
    <dgm:cxn modelId="{DBD99269-D7F7-4B47-B17B-A5AE402751D9}" srcId="{63085546-7C7C-4B3E-ABEB-2669F1A65FB2}" destId="{9DCEA5FC-4640-45AF-B712-7A4FD94AEF0D}" srcOrd="0" destOrd="0" parTransId="{929A5FD9-0612-4B79-9B59-C3C36D34A069}" sibTransId="{0A99745B-BB5C-49B3-A782-8DB57641F6C9}"/>
    <dgm:cxn modelId="{C8C7266C-2A0C-476A-85B3-F12BE2521F4C}" srcId="{63085546-7C7C-4B3E-ABEB-2669F1A65FB2}" destId="{212ADAAB-D5CB-4BBC-8DAF-7340FD334994}" srcOrd="3" destOrd="0" parTransId="{45F6D312-A686-491E-95E3-EFB9640CC472}" sibTransId="{AB2787E4-2A8B-428D-A4AE-2B14DCFFC4E7}"/>
    <dgm:cxn modelId="{2841EC4D-F3DC-4972-B897-89C9EA062B26}" type="presOf" srcId="{92921081-529B-4D1C-83A4-C416BB4C5224}" destId="{B608C5A1-CE9E-4410-9F2F-F714CC6AB069}" srcOrd="0" destOrd="0" presId="urn:microsoft.com/office/officeart/2017/3/layout/DropPinTimeline"/>
    <dgm:cxn modelId="{3C15AF51-54A6-4ED0-824A-52A4CE5468AB}" type="presOf" srcId="{2AEE5C11-34AE-4EB7-8907-9BED418EA471}" destId="{D1646913-A3FA-4470-A3E9-C64B0A13A62A}" srcOrd="0" destOrd="0" presId="urn:microsoft.com/office/officeart/2017/3/layout/DropPinTimeline"/>
    <dgm:cxn modelId="{6D19F971-FEB4-4BD4-A63F-05736E59118F}" srcId="{212ADAAB-D5CB-4BBC-8DAF-7340FD334994}" destId="{2314FECF-3441-4440-8A41-1B93047CE83F}" srcOrd="1" destOrd="0" parTransId="{90147AE8-4DD0-4CDA-9208-CAAA3C759B88}" sibTransId="{9C361CD1-5577-48DB-B736-DF1F050F22BB}"/>
    <dgm:cxn modelId="{24A8F052-3377-4BA4-8C62-CCF5039C85D7}" srcId="{CA6B1BA0-B2FC-48AD-8EDA-F4AAA4AF2782}" destId="{3CB04A44-4013-4CA7-90FD-29AFC3C15E37}" srcOrd="0" destOrd="0" parTransId="{ECEE936A-E3CC-4209-BECC-1CD0C85A2B72}" sibTransId="{D7A8F7A0-47A3-4464-B3B7-E0806DF46627}"/>
    <dgm:cxn modelId="{601FA375-B804-4895-B969-A3CE7B37C85C}" type="presOf" srcId="{096A9AF0-0DAE-4EB3-B448-4501DA034F4A}" destId="{C1E34084-406C-48D5-88FE-7226282DBC49}" srcOrd="0" destOrd="0" presId="urn:microsoft.com/office/officeart/2017/3/layout/DropPinTimeline"/>
    <dgm:cxn modelId="{761E4B58-8AA0-4EE9-9827-01A0CA5D8AAC}" type="presOf" srcId="{9DCEA5FC-4640-45AF-B712-7A4FD94AEF0D}" destId="{85C50C56-6DC8-4C47-8DBC-4FD6B1554AA4}" srcOrd="0" destOrd="0" presId="urn:microsoft.com/office/officeart/2017/3/layout/DropPinTimeline"/>
    <dgm:cxn modelId="{9C30247B-1D64-410C-822B-157E81CB7F5D}" type="presOf" srcId="{2314FECF-3441-4440-8A41-1B93047CE83F}" destId="{D1646913-A3FA-4470-A3E9-C64B0A13A62A}" srcOrd="0" destOrd="1" presId="urn:microsoft.com/office/officeart/2017/3/layout/DropPinTimeline"/>
    <dgm:cxn modelId="{B05C4C7C-FEB8-4825-98A0-C38D3021918A}" srcId="{096A9AF0-0DAE-4EB3-B448-4501DA034F4A}" destId="{92921081-529B-4D1C-83A4-C416BB4C5224}" srcOrd="0" destOrd="0" parTransId="{5AD2C2F8-A1D7-469B-93D8-B578BEFE51F8}" sibTransId="{ECC13403-1F53-4ED4-AE4F-334EEC7C8710}"/>
    <dgm:cxn modelId="{2802187F-7EB3-49BE-9C62-E8F8F0567AFB}" type="presOf" srcId="{3CB04A44-4013-4CA7-90FD-29AFC3C15E37}" destId="{FE564261-183D-47F9-8E7E-BCFC5023A815}" srcOrd="0" destOrd="0" presId="urn:microsoft.com/office/officeart/2017/3/layout/DropPinTimeline"/>
    <dgm:cxn modelId="{89741A8D-7FC4-4130-B58B-A9EAE2E31FB1}" srcId="{212ADAAB-D5CB-4BBC-8DAF-7340FD334994}" destId="{AE76401B-E186-4052-8DBE-DE26DD36AB42}" srcOrd="2" destOrd="0" parTransId="{20D37344-E269-4D3B-9288-8375E91FAD78}" sibTransId="{0A36A53B-B979-45D3-9F68-AF0E6D1092BA}"/>
    <dgm:cxn modelId="{247DE591-0579-4FF5-9C62-940C4F67096B}" type="presOf" srcId="{63085546-7C7C-4B3E-ABEB-2669F1A65FB2}" destId="{7A5D3400-AF5B-4297-8592-4C1EDB9D0973}" srcOrd="0" destOrd="0" presId="urn:microsoft.com/office/officeart/2017/3/layout/DropPinTimeline"/>
    <dgm:cxn modelId="{F16073A4-7F3E-4CB9-8FB4-14646A5FA672}" type="presOf" srcId="{831701CF-77C7-46C0-A913-8CC39517BAB8}" destId="{A782CF5D-A585-4990-846A-5EDBD19A9BDB}" srcOrd="0" destOrd="0" presId="urn:microsoft.com/office/officeart/2017/3/layout/DropPinTimeline"/>
    <dgm:cxn modelId="{CA0753BD-DB60-4D68-8486-5B376B839B26}" srcId="{63085546-7C7C-4B3E-ABEB-2669F1A65FB2}" destId="{096A9AF0-0DAE-4EB3-B448-4501DA034F4A}" srcOrd="1" destOrd="0" parTransId="{8CE6ABD6-768E-42C8-9029-C3B5F278B21C}" sibTransId="{6B0D7DA9-E6ED-4137-9716-F48BF62327A8}"/>
    <dgm:cxn modelId="{3DC930C7-3B5B-4FEC-90D2-F074460805D0}" type="presOf" srcId="{B2C92953-E0D1-42B3-A6AB-32376F0E01CE}" destId="{B608C5A1-CE9E-4410-9F2F-F714CC6AB069}" srcOrd="0" destOrd="1" presId="urn:microsoft.com/office/officeart/2017/3/layout/DropPinTimeline"/>
    <dgm:cxn modelId="{C469CFE0-D660-475A-A7B1-3209BBC1C82B}" type="presOf" srcId="{DDFB95C7-7470-44A7-A075-6EA666453693}" destId="{B608C5A1-CE9E-4410-9F2F-F714CC6AB069}" srcOrd="0" destOrd="2" presId="urn:microsoft.com/office/officeart/2017/3/layout/DropPinTimeline"/>
    <dgm:cxn modelId="{CD6B6EE8-3813-4EF1-BFEC-C005A3326D63}" srcId="{63085546-7C7C-4B3E-ABEB-2669F1A65FB2}" destId="{CA6B1BA0-B2FC-48AD-8EDA-F4AAA4AF2782}" srcOrd="2" destOrd="0" parTransId="{D7D3AA07-BCB9-4212-A556-E90870FB1413}" sibTransId="{39FB540D-D808-4040-9A37-0AC474C0212F}"/>
    <dgm:cxn modelId="{DA6A51DB-6C18-400B-9DA5-E8330852483B}" type="presParOf" srcId="{7A5D3400-AF5B-4297-8592-4C1EDB9D0973}" destId="{BD204284-1F7C-4D58-BC79-8C2DEE7E9FAF}" srcOrd="0" destOrd="0" presId="urn:microsoft.com/office/officeart/2017/3/layout/DropPinTimeline"/>
    <dgm:cxn modelId="{B682209A-D180-4D3D-A7FE-3FF4623AAAC8}" type="presParOf" srcId="{7A5D3400-AF5B-4297-8592-4C1EDB9D0973}" destId="{46A6B157-7198-41C4-9D25-C4F8885F1B6F}" srcOrd="1" destOrd="0" presId="urn:microsoft.com/office/officeart/2017/3/layout/DropPinTimeline"/>
    <dgm:cxn modelId="{4CF30FDC-8EA5-4C55-A240-DA99543AE3C6}" type="presParOf" srcId="{46A6B157-7198-41C4-9D25-C4F8885F1B6F}" destId="{578E6A06-6F61-48BD-9F1A-48E731D6E26D}" srcOrd="0" destOrd="0" presId="urn:microsoft.com/office/officeart/2017/3/layout/DropPinTimeline"/>
    <dgm:cxn modelId="{7F06BCA7-F8E6-43B5-AEBF-3EA16A460043}" type="presParOf" srcId="{578E6A06-6F61-48BD-9F1A-48E731D6E26D}" destId="{9F727168-E825-43C1-AF50-41E115F59C0C}" srcOrd="0" destOrd="0" presId="urn:microsoft.com/office/officeart/2017/3/layout/DropPinTimeline"/>
    <dgm:cxn modelId="{39550BBA-C07C-435F-AE58-6A3869656E8F}" type="presParOf" srcId="{578E6A06-6F61-48BD-9F1A-48E731D6E26D}" destId="{0C380CA5-521A-4949-A022-450DA9C217F5}" srcOrd="1" destOrd="0" presId="urn:microsoft.com/office/officeart/2017/3/layout/DropPinTimeline"/>
    <dgm:cxn modelId="{50FAF036-8C4F-4AB4-964E-F6C0C8E1B366}" type="presParOf" srcId="{0C380CA5-521A-4949-A022-450DA9C217F5}" destId="{19EF924A-339B-436A-9151-9C7B0B0377B9}" srcOrd="0" destOrd="0" presId="urn:microsoft.com/office/officeart/2017/3/layout/DropPinTimeline"/>
    <dgm:cxn modelId="{FEF6FDFF-AC95-4350-940F-FC375C454173}" type="presParOf" srcId="{0C380CA5-521A-4949-A022-450DA9C217F5}" destId="{846B4BA4-33F0-43CE-A60E-B95E195AD5A9}" srcOrd="1" destOrd="0" presId="urn:microsoft.com/office/officeart/2017/3/layout/DropPinTimeline"/>
    <dgm:cxn modelId="{86FB1E3B-8C27-43E3-9CFC-6B9AD5B19723}" type="presParOf" srcId="{578E6A06-6F61-48BD-9F1A-48E731D6E26D}" destId="{A782CF5D-A585-4990-846A-5EDBD19A9BDB}" srcOrd="2" destOrd="0" presId="urn:microsoft.com/office/officeart/2017/3/layout/DropPinTimeline"/>
    <dgm:cxn modelId="{A2AA414F-7DC4-4250-B21D-62866A63C6BC}" type="presParOf" srcId="{578E6A06-6F61-48BD-9F1A-48E731D6E26D}" destId="{85C50C56-6DC8-4C47-8DBC-4FD6B1554AA4}" srcOrd="3" destOrd="0" presId="urn:microsoft.com/office/officeart/2017/3/layout/DropPinTimeline"/>
    <dgm:cxn modelId="{AEEA7548-3D0E-4A32-8C4A-EEFE5745C7DF}" type="presParOf" srcId="{578E6A06-6F61-48BD-9F1A-48E731D6E26D}" destId="{4F322B1B-F357-4BCD-BF34-8A0D705A1CE7}" srcOrd="4" destOrd="0" presId="urn:microsoft.com/office/officeart/2017/3/layout/DropPinTimeline"/>
    <dgm:cxn modelId="{7AB3159E-92F2-4399-AE36-6211AADC42EA}" type="presParOf" srcId="{578E6A06-6F61-48BD-9F1A-48E731D6E26D}" destId="{9FF32B1E-94FD-475E-9959-8E0546070C5B}" srcOrd="5" destOrd="0" presId="urn:microsoft.com/office/officeart/2017/3/layout/DropPinTimeline"/>
    <dgm:cxn modelId="{CAD3EAEA-2806-4987-BD88-048D89C54CF1}" type="presParOf" srcId="{46A6B157-7198-41C4-9D25-C4F8885F1B6F}" destId="{C9E000F5-B650-46EB-A3B0-FBA6593CE548}" srcOrd="1" destOrd="0" presId="urn:microsoft.com/office/officeart/2017/3/layout/DropPinTimeline"/>
    <dgm:cxn modelId="{5EA5B657-7F2F-44E2-B1DD-0B3ECBD1E99D}" type="presParOf" srcId="{46A6B157-7198-41C4-9D25-C4F8885F1B6F}" destId="{64373A7D-C7A5-4C0C-9781-58743159539A}" srcOrd="2" destOrd="0" presId="urn:microsoft.com/office/officeart/2017/3/layout/DropPinTimeline"/>
    <dgm:cxn modelId="{14BAE908-5010-418B-B10F-E0EF3644818C}" type="presParOf" srcId="{64373A7D-C7A5-4C0C-9781-58743159539A}" destId="{B57996C3-16BE-4CEB-B9E2-6FFC42938F41}" srcOrd="0" destOrd="0" presId="urn:microsoft.com/office/officeart/2017/3/layout/DropPinTimeline"/>
    <dgm:cxn modelId="{6EE799C9-2ACE-448A-B9B4-1F0BFCC5494D}" type="presParOf" srcId="{64373A7D-C7A5-4C0C-9781-58743159539A}" destId="{BC71368F-DA7E-405D-93AC-3A6767BF9FC6}" srcOrd="1" destOrd="0" presId="urn:microsoft.com/office/officeart/2017/3/layout/DropPinTimeline"/>
    <dgm:cxn modelId="{59CC3372-0972-45A9-AB2E-167939969C7E}" type="presParOf" srcId="{BC71368F-DA7E-405D-93AC-3A6767BF9FC6}" destId="{5B4632EA-1574-417A-A3FA-D711159FBAD1}" srcOrd="0" destOrd="0" presId="urn:microsoft.com/office/officeart/2017/3/layout/DropPinTimeline"/>
    <dgm:cxn modelId="{1BF47519-9E4E-4BB0-BCBA-A5961FF9A6CD}" type="presParOf" srcId="{BC71368F-DA7E-405D-93AC-3A6767BF9FC6}" destId="{032E0966-F86B-4BBD-BE80-8FAB861AF0E8}" srcOrd="1" destOrd="0" presId="urn:microsoft.com/office/officeart/2017/3/layout/DropPinTimeline"/>
    <dgm:cxn modelId="{882EEBD2-110A-4990-8880-616C578449B7}" type="presParOf" srcId="{64373A7D-C7A5-4C0C-9781-58743159539A}" destId="{B608C5A1-CE9E-4410-9F2F-F714CC6AB069}" srcOrd="2" destOrd="0" presId="urn:microsoft.com/office/officeart/2017/3/layout/DropPinTimeline"/>
    <dgm:cxn modelId="{E5F82FBD-2B6D-4121-BACE-4D1B9A91EC66}" type="presParOf" srcId="{64373A7D-C7A5-4C0C-9781-58743159539A}" destId="{C1E34084-406C-48D5-88FE-7226282DBC49}" srcOrd="3" destOrd="0" presId="urn:microsoft.com/office/officeart/2017/3/layout/DropPinTimeline"/>
    <dgm:cxn modelId="{B94D7E38-E5D7-44D5-B33C-E3A0C78F3780}" type="presParOf" srcId="{64373A7D-C7A5-4C0C-9781-58743159539A}" destId="{33168228-1414-4AAF-B7E5-C08A80BBB2F1}" srcOrd="4" destOrd="0" presId="urn:microsoft.com/office/officeart/2017/3/layout/DropPinTimeline"/>
    <dgm:cxn modelId="{397EE9F0-39A3-4A02-B678-70EBE6F9F893}" type="presParOf" srcId="{64373A7D-C7A5-4C0C-9781-58743159539A}" destId="{C791BCDD-76D3-4E0E-98B9-0C4903CF0E94}" srcOrd="5" destOrd="0" presId="urn:microsoft.com/office/officeart/2017/3/layout/DropPinTimeline"/>
    <dgm:cxn modelId="{AD2F3FEC-DCA0-43DB-982D-903784448797}" type="presParOf" srcId="{46A6B157-7198-41C4-9D25-C4F8885F1B6F}" destId="{3B1DA912-FDB7-4F73-8823-B30C56F7DE86}" srcOrd="3" destOrd="0" presId="urn:microsoft.com/office/officeart/2017/3/layout/DropPinTimeline"/>
    <dgm:cxn modelId="{07DA9BDD-D756-4F29-80E5-7856AC99F270}" type="presParOf" srcId="{46A6B157-7198-41C4-9D25-C4F8885F1B6F}" destId="{B744CD57-FD23-4E62-9589-4CAC57B034E9}" srcOrd="4" destOrd="0" presId="urn:microsoft.com/office/officeart/2017/3/layout/DropPinTimeline"/>
    <dgm:cxn modelId="{A54741C0-57CC-4443-9EC5-35B27EE5E879}" type="presParOf" srcId="{B744CD57-FD23-4E62-9589-4CAC57B034E9}" destId="{D891B168-1DA5-4124-931F-A51FCB8EFC11}" srcOrd="0" destOrd="0" presId="urn:microsoft.com/office/officeart/2017/3/layout/DropPinTimeline"/>
    <dgm:cxn modelId="{44B3C3FE-C503-4088-9594-FF6526E19BF3}" type="presParOf" srcId="{B744CD57-FD23-4E62-9589-4CAC57B034E9}" destId="{42206762-CD73-4F82-B16A-D168E2503215}" srcOrd="1" destOrd="0" presId="urn:microsoft.com/office/officeart/2017/3/layout/DropPinTimeline"/>
    <dgm:cxn modelId="{239B9997-909E-499F-90E5-95A977AC216C}" type="presParOf" srcId="{42206762-CD73-4F82-B16A-D168E2503215}" destId="{C0DBECBF-E3AA-450B-95D4-8349AA21B4F8}" srcOrd="0" destOrd="0" presId="urn:microsoft.com/office/officeart/2017/3/layout/DropPinTimeline"/>
    <dgm:cxn modelId="{913BA6FA-228D-4434-8839-0BBC563346A1}" type="presParOf" srcId="{42206762-CD73-4F82-B16A-D168E2503215}" destId="{6EDDD44C-F5E4-49AD-B1D9-346B8B8AEE8F}" srcOrd="1" destOrd="0" presId="urn:microsoft.com/office/officeart/2017/3/layout/DropPinTimeline"/>
    <dgm:cxn modelId="{81CB2C61-6B70-4A51-ACCE-DD65EFE72264}" type="presParOf" srcId="{B744CD57-FD23-4E62-9589-4CAC57B034E9}" destId="{FE564261-183D-47F9-8E7E-BCFC5023A815}" srcOrd="2" destOrd="0" presId="urn:microsoft.com/office/officeart/2017/3/layout/DropPinTimeline"/>
    <dgm:cxn modelId="{0D94F868-59F8-4671-9038-53D01D6C70F0}" type="presParOf" srcId="{B744CD57-FD23-4E62-9589-4CAC57B034E9}" destId="{3DA36ABE-9810-4ED4-9A55-2905E7588D06}" srcOrd="3" destOrd="0" presId="urn:microsoft.com/office/officeart/2017/3/layout/DropPinTimeline"/>
    <dgm:cxn modelId="{A0A095FA-FAD3-4861-A220-140A889CB7D8}" type="presParOf" srcId="{B744CD57-FD23-4E62-9589-4CAC57B034E9}" destId="{4B9F5909-A57C-4893-9C8A-D5960FE9BE37}" srcOrd="4" destOrd="0" presId="urn:microsoft.com/office/officeart/2017/3/layout/DropPinTimeline"/>
    <dgm:cxn modelId="{8FFFA548-0EFE-4476-B5A5-95CB32500074}" type="presParOf" srcId="{B744CD57-FD23-4E62-9589-4CAC57B034E9}" destId="{DEDCEF89-DB8F-4197-B2D2-2D39426E0B96}" srcOrd="5" destOrd="0" presId="urn:microsoft.com/office/officeart/2017/3/layout/DropPinTimeline"/>
    <dgm:cxn modelId="{D7A836E4-E400-4ED7-ABF3-88920F3B86D1}" type="presParOf" srcId="{46A6B157-7198-41C4-9D25-C4F8885F1B6F}" destId="{4A96FD2F-C127-41DC-AA54-1EEBED6BA483}" srcOrd="5" destOrd="0" presId="urn:microsoft.com/office/officeart/2017/3/layout/DropPinTimeline"/>
    <dgm:cxn modelId="{2E35C8AB-C54E-4DE6-98F2-126D8B12CA35}" type="presParOf" srcId="{46A6B157-7198-41C4-9D25-C4F8885F1B6F}" destId="{A1AE2BC4-A99C-4DD3-A84D-EB3461D18287}" srcOrd="6" destOrd="0" presId="urn:microsoft.com/office/officeart/2017/3/layout/DropPinTimeline"/>
    <dgm:cxn modelId="{AC45CECB-C5CF-4E80-98D8-0844891DC577}" type="presParOf" srcId="{A1AE2BC4-A99C-4DD3-A84D-EB3461D18287}" destId="{278CF1E0-B1C4-4B10-A5EC-FD7EF0557E2D}" srcOrd="0" destOrd="0" presId="urn:microsoft.com/office/officeart/2017/3/layout/DropPinTimeline"/>
    <dgm:cxn modelId="{FAC5196A-0FF0-48C2-A8D5-A327A9296F37}" type="presParOf" srcId="{A1AE2BC4-A99C-4DD3-A84D-EB3461D18287}" destId="{27B65FB4-BE6A-41E6-BBE9-8DC9F7B73486}" srcOrd="1" destOrd="0" presId="urn:microsoft.com/office/officeart/2017/3/layout/DropPinTimeline"/>
    <dgm:cxn modelId="{6506C7DF-695E-463E-9F7A-076AACE839A3}" type="presParOf" srcId="{27B65FB4-BE6A-41E6-BBE9-8DC9F7B73486}" destId="{488CC4C6-DFBC-460C-A9ED-BEDA8CC682D4}" srcOrd="0" destOrd="0" presId="urn:microsoft.com/office/officeart/2017/3/layout/DropPinTimeline"/>
    <dgm:cxn modelId="{BB2EC07F-9382-4ADC-B58A-370E51165161}" type="presParOf" srcId="{27B65FB4-BE6A-41E6-BBE9-8DC9F7B73486}" destId="{48CA82DA-B677-461B-A08D-337683480059}" srcOrd="1" destOrd="0" presId="urn:microsoft.com/office/officeart/2017/3/layout/DropPinTimeline"/>
    <dgm:cxn modelId="{D2C7B1A6-CF92-4104-85AF-7ED69E77FB2E}" type="presParOf" srcId="{A1AE2BC4-A99C-4DD3-A84D-EB3461D18287}" destId="{D1646913-A3FA-4470-A3E9-C64B0A13A62A}" srcOrd="2" destOrd="0" presId="urn:microsoft.com/office/officeart/2017/3/layout/DropPinTimeline"/>
    <dgm:cxn modelId="{6DFB5DDF-069E-470A-9D51-14C2EEBAEAB6}" type="presParOf" srcId="{A1AE2BC4-A99C-4DD3-A84D-EB3461D18287}" destId="{6EC2FC68-E1B8-4274-8090-C2C96A4CD82C}" srcOrd="3" destOrd="0" presId="urn:microsoft.com/office/officeart/2017/3/layout/DropPinTimeline"/>
    <dgm:cxn modelId="{E13030DA-BCC9-42B5-90A4-C1245E765FC8}" type="presParOf" srcId="{A1AE2BC4-A99C-4DD3-A84D-EB3461D18287}" destId="{4F41BF23-550C-4E7F-977E-3D22E3AF7B51}" srcOrd="4" destOrd="0" presId="urn:microsoft.com/office/officeart/2017/3/layout/DropPinTimeline"/>
    <dgm:cxn modelId="{5DC7870F-4614-4A72-AB7A-994AF1F8A4DE}" type="presParOf" srcId="{A1AE2BC4-A99C-4DD3-A84D-EB3461D18287}" destId="{5018695D-CFD4-49F8-8967-BA8A0C0A0DE1}" srcOrd="5" destOrd="0" presId="urn:microsoft.com/office/officeart/2017/3/layout/DropPinTimeline"/>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04284-1F7C-4D58-BC79-8C2DEE7E9FAF}">
      <dsp:nvSpPr>
        <dsp:cNvPr id="0" name=""/>
        <dsp:cNvSpPr/>
      </dsp:nvSpPr>
      <dsp:spPr>
        <a:xfrm>
          <a:off x="0" y="1780874"/>
          <a:ext cx="9728200" cy="428624"/>
        </a:xfrm>
        <a:prstGeom prst="homePlate">
          <a:avLst/>
        </a:prstGeom>
        <a:gradFill rotWithShape="0">
          <a:gsLst>
            <a:gs pos="0">
              <a:schemeClr val="bg1">
                <a:lumMod val="95000"/>
              </a:schemeClr>
            </a:gs>
            <a:gs pos="100000">
              <a:schemeClr val="bg1">
                <a:lumMod val="85000"/>
              </a:schemeClr>
            </a:gs>
          </a:gsLst>
          <a:lin ang="1200000" scaled="0"/>
        </a:gradFill>
        <a:ln w="12700" cap="flat" cmpd="sng" algn="ctr">
          <a:noFill/>
          <a:prstDash val="solid"/>
          <a:miter lim="800000"/>
          <a:tailEnd type="arrow" w="sm" len="sm"/>
        </a:ln>
        <a:effectLst/>
      </dsp:spPr>
      <dsp:style>
        <a:lnRef idx="2">
          <a:scrgbClr r="0" g="0" b="0"/>
        </a:lnRef>
        <a:fillRef idx="1">
          <a:scrgbClr r="0" g="0" b="0"/>
        </a:fillRef>
        <a:effectRef idx="0">
          <a:scrgbClr r="0" g="0" b="0"/>
        </a:effectRef>
        <a:fontRef idx="minor"/>
      </dsp:style>
    </dsp:sp>
    <dsp:sp modelId="{19EF924A-339B-436A-9151-9C7B0B0377B9}">
      <dsp:nvSpPr>
        <dsp:cNvPr id="0" name=""/>
        <dsp:cNvSpPr/>
      </dsp:nvSpPr>
      <dsp:spPr>
        <a:xfrm rot="8100000">
          <a:off x="62214" y="459812"/>
          <a:ext cx="293448" cy="293448"/>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6B4BA4-33F0-43CE-A60E-B95E195AD5A9}">
      <dsp:nvSpPr>
        <dsp:cNvPr id="0" name=""/>
        <dsp:cNvSpPr/>
      </dsp:nvSpPr>
      <dsp:spPr>
        <a:xfrm>
          <a:off x="94814" y="492412"/>
          <a:ext cx="228249" cy="228249"/>
        </a:xfrm>
        <a:prstGeom prst="donut">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782CF5D-A585-4990-846A-5EDBD19A9BDB}">
      <dsp:nvSpPr>
        <dsp:cNvPr id="0" name=""/>
        <dsp:cNvSpPr/>
      </dsp:nvSpPr>
      <dsp:spPr>
        <a:xfrm>
          <a:off x="416438" y="809886"/>
          <a:ext cx="3236261" cy="1181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dirty="0">
              <a:solidFill>
                <a:schemeClr val="tx1">
                  <a:lumMod val="65000"/>
                  <a:lumOff val="35000"/>
                </a:schemeClr>
              </a:solidFill>
            </a:rPr>
            <a:t>GeneLab is born</a:t>
          </a:r>
        </a:p>
      </dsp:txBody>
      <dsp:txXfrm>
        <a:off x="416438" y="809886"/>
        <a:ext cx="3236261" cy="1181150"/>
      </dsp:txXfrm>
    </dsp:sp>
    <dsp:sp modelId="{85C50C56-6DC8-4C47-8DBC-4FD6B1554AA4}">
      <dsp:nvSpPr>
        <dsp:cNvPr id="0" name=""/>
        <dsp:cNvSpPr/>
      </dsp:nvSpPr>
      <dsp:spPr>
        <a:xfrm>
          <a:off x="416438" y="394887"/>
          <a:ext cx="3236261" cy="414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dirty="0">
              <a:solidFill>
                <a:schemeClr val="tx1">
                  <a:lumMod val="65000"/>
                  <a:lumOff val="35000"/>
                </a:schemeClr>
              </a:solidFill>
            </a:rPr>
            <a:t>2014</a:t>
          </a:r>
          <a:endParaRPr lang="en-US" sz="1100" kern="1200" dirty="0">
            <a:solidFill>
              <a:schemeClr val="tx1">
                <a:lumMod val="65000"/>
                <a:lumOff val="35000"/>
              </a:schemeClr>
            </a:solidFill>
          </a:endParaRPr>
        </a:p>
      </dsp:txBody>
      <dsp:txXfrm>
        <a:off x="416438" y="394887"/>
        <a:ext cx="3236261" cy="414998"/>
      </dsp:txXfrm>
    </dsp:sp>
    <dsp:sp modelId="{4F322B1B-F357-4BCD-BF34-8A0D705A1CE7}">
      <dsp:nvSpPr>
        <dsp:cNvPr id="0" name=""/>
        <dsp:cNvSpPr/>
      </dsp:nvSpPr>
      <dsp:spPr>
        <a:xfrm>
          <a:off x="208938" y="814036"/>
          <a:ext cx="0" cy="1181150"/>
        </a:xfrm>
        <a:prstGeom prst="line">
          <a:avLst/>
        </a:prstGeom>
        <a:noFill/>
        <a:ln w="3175" cap="flat" cmpd="sng" algn="ctr">
          <a:solidFill>
            <a:schemeClr val="bg1">
              <a:lumMod val="85000"/>
            </a:schemeClr>
          </a:solidFill>
          <a:prstDash val="solid"/>
          <a:miter lim="800000"/>
        </a:ln>
        <a:effectLst/>
      </dsp:spPr>
      <dsp:style>
        <a:lnRef idx="1">
          <a:scrgbClr r="0" g="0" b="0"/>
        </a:lnRef>
        <a:fillRef idx="0">
          <a:scrgbClr r="0" g="0" b="0"/>
        </a:fillRef>
        <a:effectRef idx="0">
          <a:scrgbClr r="0" g="0" b="0"/>
        </a:effectRef>
        <a:fontRef idx="minor"/>
      </dsp:style>
    </dsp:sp>
    <dsp:sp modelId="{9F727168-E825-43C1-AF50-41E115F59C0C}">
      <dsp:nvSpPr>
        <dsp:cNvPr id="0" name=""/>
        <dsp:cNvSpPr/>
      </dsp:nvSpPr>
      <dsp:spPr>
        <a:xfrm>
          <a:off x="171588" y="1957836"/>
          <a:ext cx="74699" cy="74699"/>
        </a:xfrm>
        <a:prstGeom prst="ellipse">
          <a:avLst/>
        </a:prstGeom>
        <a:solidFill>
          <a:schemeClr val="accent1"/>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4632EA-1574-417A-A3FA-D711159FBAD1}">
      <dsp:nvSpPr>
        <dsp:cNvPr id="0" name=""/>
        <dsp:cNvSpPr/>
      </dsp:nvSpPr>
      <dsp:spPr>
        <a:xfrm rot="18900000">
          <a:off x="2004284" y="3237112"/>
          <a:ext cx="293448" cy="293448"/>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2E0966-F86B-4BBD-BE80-8FAB861AF0E8}">
      <dsp:nvSpPr>
        <dsp:cNvPr id="0" name=""/>
        <dsp:cNvSpPr/>
      </dsp:nvSpPr>
      <dsp:spPr>
        <a:xfrm>
          <a:off x="2036884" y="3269711"/>
          <a:ext cx="228249" cy="228249"/>
        </a:xfrm>
        <a:prstGeom prst="donut">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608C5A1-CE9E-4410-9F2F-F714CC6AB069}">
      <dsp:nvSpPr>
        <dsp:cNvPr id="0" name=""/>
        <dsp:cNvSpPr/>
      </dsp:nvSpPr>
      <dsp:spPr>
        <a:xfrm>
          <a:off x="2358508" y="1995186"/>
          <a:ext cx="3236261" cy="1181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dirty="0">
              <a:solidFill>
                <a:schemeClr val="tx1">
                  <a:lumMod val="65000"/>
                  <a:lumOff val="35000"/>
                </a:schemeClr>
              </a:solidFill>
            </a:rPr>
            <a:t>GeneLab AWGs created with </a:t>
          </a:r>
          <a:r>
            <a:rPr lang="en-US" sz="1200" b="1" kern="1200" dirty="0">
              <a:solidFill>
                <a:schemeClr val="tx1">
                  <a:lumMod val="65000"/>
                  <a:lumOff val="35000"/>
                </a:schemeClr>
              </a:solidFill>
            </a:rPr>
            <a:t>200+ </a:t>
          </a:r>
          <a:r>
            <a:rPr lang="en-US" sz="1200" kern="1200" dirty="0">
              <a:solidFill>
                <a:schemeClr val="tx1">
                  <a:lumMod val="65000"/>
                  <a:lumOff val="35000"/>
                </a:schemeClr>
              </a:solidFill>
            </a:rPr>
            <a:t>volunteer international scientists</a:t>
          </a:r>
        </a:p>
        <a:p>
          <a:pPr marL="0" lvl="0" indent="0" algn="l" defTabSz="533400">
            <a:lnSpc>
              <a:spcPct val="90000"/>
            </a:lnSpc>
            <a:spcBef>
              <a:spcPct val="0"/>
            </a:spcBef>
            <a:spcAft>
              <a:spcPct val="35000"/>
            </a:spcAft>
            <a:buNone/>
          </a:pPr>
          <a:endParaRPr lang="en-US" sz="1200" kern="1200" dirty="0">
            <a:solidFill>
              <a:schemeClr val="tx1">
                <a:lumMod val="65000"/>
                <a:lumOff val="35000"/>
              </a:schemeClr>
            </a:solidFill>
          </a:endParaRPr>
        </a:p>
        <a:p>
          <a:pPr marL="0" lvl="0" indent="0" algn="l" defTabSz="533400">
            <a:lnSpc>
              <a:spcPct val="90000"/>
            </a:lnSpc>
            <a:spcBef>
              <a:spcPct val="0"/>
            </a:spcBef>
            <a:spcAft>
              <a:spcPct val="35000"/>
            </a:spcAft>
            <a:buNone/>
          </a:pPr>
          <a:r>
            <a:rPr lang="en-US" sz="1200" kern="1200" dirty="0">
              <a:solidFill>
                <a:schemeClr val="tx1">
                  <a:lumMod val="65000"/>
                  <a:lumOff val="35000"/>
                </a:schemeClr>
              </a:solidFill>
            </a:rPr>
            <a:t>AWGs include Animal, Plant, Microbes, Multi-Omics</a:t>
          </a:r>
        </a:p>
      </dsp:txBody>
      <dsp:txXfrm>
        <a:off x="2358508" y="1995186"/>
        <a:ext cx="3236261" cy="1181150"/>
      </dsp:txXfrm>
    </dsp:sp>
    <dsp:sp modelId="{C1E34084-406C-48D5-88FE-7226282DBC49}">
      <dsp:nvSpPr>
        <dsp:cNvPr id="0" name=""/>
        <dsp:cNvSpPr/>
      </dsp:nvSpPr>
      <dsp:spPr>
        <a:xfrm>
          <a:off x="2358508" y="3176336"/>
          <a:ext cx="3236261" cy="414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dirty="0">
              <a:solidFill>
                <a:schemeClr val="tx1">
                  <a:lumMod val="65000"/>
                  <a:lumOff val="35000"/>
                </a:schemeClr>
              </a:solidFill>
            </a:rPr>
            <a:t>2018</a:t>
          </a:r>
          <a:endParaRPr lang="en-US" sz="1100" kern="1200" dirty="0">
            <a:solidFill>
              <a:schemeClr val="tx1">
                <a:lumMod val="65000"/>
                <a:lumOff val="35000"/>
              </a:schemeClr>
            </a:solidFill>
          </a:endParaRPr>
        </a:p>
      </dsp:txBody>
      <dsp:txXfrm>
        <a:off x="2358508" y="3176336"/>
        <a:ext cx="3236261" cy="414998"/>
      </dsp:txXfrm>
    </dsp:sp>
    <dsp:sp modelId="{33168228-1414-4AAF-B7E5-C08A80BBB2F1}">
      <dsp:nvSpPr>
        <dsp:cNvPr id="0" name=""/>
        <dsp:cNvSpPr/>
      </dsp:nvSpPr>
      <dsp:spPr>
        <a:xfrm>
          <a:off x="2151009" y="1995186"/>
          <a:ext cx="0" cy="1181150"/>
        </a:xfrm>
        <a:prstGeom prst="line">
          <a:avLst/>
        </a:prstGeom>
        <a:noFill/>
        <a:ln w="3175" cap="flat" cmpd="sng" algn="ctr">
          <a:solidFill>
            <a:prstClr val="white">
              <a:lumMod val="85000"/>
            </a:prstClr>
          </a:solidFill>
          <a:prstDash val="solid"/>
          <a:miter lim="800000"/>
        </a:ln>
        <a:effectLst/>
      </dsp:spPr>
      <dsp:style>
        <a:lnRef idx="1">
          <a:scrgbClr r="0" g="0" b="0"/>
        </a:lnRef>
        <a:fillRef idx="0">
          <a:scrgbClr r="0" g="0" b="0"/>
        </a:fillRef>
        <a:effectRef idx="0">
          <a:scrgbClr r="0" g="0" b="0"/>
        </a:effectRef>
        <a:fontRef idx="minor"/>
      </dsp:style>
    </dsp:sp>
    <dsp:sp modelId="{B57996C3-16BE-4CEB-B9E2-6FFC42938F41}">
      <dsp:nvSpPr>
        <dsp:cNvPr id="0" name=""/>
        <dsp:cNvSpPr/>
      </dsp:nvSpPr>
      <dsp:spPr>
        <a:xfrm>
          <a:off x="2112865" y="1957836"/>
          <a:ext cx="74699" cy="74699"/>
        </a:xfrm>
        <a:prstGeom prst="ellipse">
          <a:avLst/>
        </a:prstGeom>
        <a:solidFill>
          <a:schemeClr val="accent1">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DBECBF-E3AA-450B-95D4-8349AA21B4F8}">
      <dsp:nvSpPr>
        <dsp:cNvPr id="0" name=""/>
        <dsp:cNvSpPr/>
      </dsp:nvSpPr>
      <dsp:spPr>
        <a:xfrm rot="8100000">
          <a:off x="3946355" y="459812"/>
          <a:ext cx="293448" cy="293448"/>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DDD44C-F5E4-49AD-B1D9-346B8B8AEE8F}">
      <dsp:nvSpPr>
        <dsp:cNvPr id="0" name=""/>
        <dsp:cNvSpPr/>
      </dsp:nvSpPr>
      <dsp:spPr>
        <a:xfrm>
          <a:off x="3978954" y="492412"/>
          <a:ext cx="228249" cy="228249"/>
        </a:xfrm>
        <a:prstGeom prst="donut">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E564261-183D-47F9-8E7E-BCFC5023A815}">
      <dsp:nvSpPr>
        <dsp:cNvPr id="0" name=""/>
        <dsp:cNvSpPr/>
      </dsp:nvSpPr>
      <dsp:spPr>
        <a:xfrm>
          <a:off x="4300578" y="814036"/>
          <a:ext cx="3236261" cy="1181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dirty="0">
              <a:solidFill>
                <a:schemeClr val="tx1">
                  <a:lumMod val="65000"/>
                  <a:lumOff val="35000"/>
                </a:schemeClr>
              </a:solidFill>
            </a:rPr>
            <a:t>AWGs keep expanding to include </a:t>
          </a:r>
          <a:r>
            <a:rPr lang="en-US" sz="1200" b="1" kern="1200" dirty="0">
              <a:solidFill>
                <a:schemeClr val="tx1">
                  <a:lumMod val="65000"/>
                  <a:lumOff val="35000"/>
                </a:schemeClr>
              </a:solidFill>
            </a:rPr>
            <a:t>400+</a:t>
          </a:r>
          <a:r>
            <a:rPr lang="en-US" sz="1200" kern="1200" dirty="0">
              <a:solidFill>
                <a:schemeClr val="tx1">
                  <a:lumMod val="65000"/>
                  <a:lumOff val="35000"/>
                </a:schemeClr>
              </a:solidFill>
            </a:rPr>
            <a:t> volunteer international scientists </a:t>
          </a:r>
        </a:p>
        <a:p>
          <a:pPr marL="0" lvl="0" indent="0" algn="l" defTabSz="533400">
            <a:lnSpc>
              <a:spcPct val="90000"/>
            </a:lnSpc>
            <a:spcBef>
              <a:spcPct val="0"/>
            </a:spcBef>
            <a:spcAft>
              <a:spcPct val="35000"/>
            </a:spcAft>
            <a:buNone/>
          </a:pPr>
          <a:endParaRPr lang="en-US" sz="1200" kern="1200" dirty="0">
            <a:solidFill>
              <a:schemeClr val="tx1">
                <a:lumMod val="65000"/>
                <a:lumOff val="35000"/>
              </a:schemeClr>
            </a:solidFill>
          </a:endParaRPr>
        </a:p>
        <a:p>
          <a:pPr marL="0" lvl="0" indent="0" algn="l" defTabSz="533400">
            <a:lnSpc>
              <a:spcPct val="90000"/>
            </a:lnSpc>
            <a:spcBef>
              <a:spcPct val="0"/>
            </a:spcBef>
            <a:spcAft>
              <a:spcPct val="35000"/>
            </a:spcAft>
            <a:buNone/>
          </a:pPr>
          <a:r>
            <a:rPr lang="en-US" sz="1200" kern="1200" dirty="0">
              <a:solidFill>
                <a:schemeClr val="tx1">
                  <a:lumMod val="65000"/>
                  <a:lumOff val="35000"/>
                </a:schemeClr>
              </a:solidFill>
            </a:rPr>
            <a:t>Created ALSDA AWG</a:t>
          </a:r>
        </a:p>
      </dsp:txBody>
      <dsp:txXfrm>
        <a:off x="4300578" y="814036"/>
        <a:ext cx="3236261" cy="1181150"/>
      </dsp:txXfrm>
    </dsp:sp>
    <dsp:sp modelId="{3DA36ABE-9810-4ED4-9A55-2905E7588D06}">
      <dsp:nvSpPr>
        <dsp:cNvPr id="0" name=""/>
        <dsp:cNvSpPr/>
      </dsp:nvSpPr>
      <dsp:spPr>
        <a:xfrm>
          <a:off x="4300578" y="399037"/>
          <a:ext cx="3236261" cy="414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i="0" u="none" kern="1200" dirty="0">
              <a:solidFill>
                <a:schemeClr val="tx1">
                  <a:lumMod val="65000"/>
                  <a:lumOff val="35000"/>
                </a:schemeClr>
              </a:solidFill>
            </a:rPr>
            <a:t>2021</a:t>
          </a:r>
          <a:endParaRPr lang="en-US" sz="1100" i="0" u="none" kern="1200" dirty="0">
            <a:solidFill>
              <a:schemeClr val="tx1">
                <a:lumMod val="65000"/>
                <a:lumOff val="35000"/>
              </a:schemeClr>
            </a:solidFill>
          </a:endParaRPr>
        </a:p>
      </dsp:txBody>
      <dsp:txXfrm>
        <a:off x="4300578" y="399037"/>
        <a:ext cx="3236261" cy="414998"/>
      </dsp:txXfrm>
    </dsp:sp>
    <dsp:sp modelId="{4B9F5909-A57C-4893-9C8A-D5960FE9BE37}">
      <dsp:nvSpPr>
        <dsp:cNvPr id="0" name=""/>
        <dsp:cNvSpPr/>
      </dsp:nvSpPr>
      <dsp:spPr>
        <a:xfrm>
          <a:off x="4093079" y="814036"/>
          <a:ext cx="0" cy="1181150"/>
        </a:xfrm>
        <a:prstGeom prst="line">
          <a:avLst/>
        </a:prstGeom>
        <a:noFill/>
        <a:ln w="3175" cap="flat" cmpd="sng" algn="ctr">
          <a:solidFill>
            <a:prstClr val="white">
              <a:lumMod val="85000"/>
            </a:prstClr>
          </a:solidFill>
          <a:prstDash val="solid"/>
          <a:miter lim="800000"/>
        </a:ln>
        <a:effectLst/>
      </dsp:spPr>
      <dsp:style>
        <a:lnRef idx="1">
          <a:scrgbClr r="0" g="0" b="0"/>
        </a:lnRef>
        <a:fillRef idx="0">
          <a:scrgbClr r="0" g="0" b="0"/>
        </a:fillRef>
        <a:effectRef idx="0">
          <a:scrgbClr r="0" g="0" b="0"/>
        </a:effectRef>
        <a:fontRef idx="minor"/>
      </dsp:style>
    </dsp:sp>
    <dsp:sp modelId="{D891B168-1DA5-4124-931F-A51FCB8EFC11}">
      <dsp:nvSpPr>
        <dsp:cNvPr id="0" name=""/>
        <dsp:cNvSpPr/>
      </dsp:nvSpPr>
      <dsp:spPr>
        <a:xfrm>
          <a:off x="4054935" y="1957836"/>
          <a:ext cx="74699" cy="74699"/>
        </a:xfrm>
        <a:prstGeom prst="ellipse">
          <a:avLst/>
        </a:prstGeom>
        <a:solidFill>
          <a:schemeClr val="accent1">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8CC4C6-DFBC-460C-A9ED-BEDA8CC682D4}">
      <dsp:nvSpPr>
        <dsp:cNvPr id="0" name=""/>
        <dsp:cNvSpPr/>
      </dsp:nvSpPr>
      <dsp:spPr>
        <a:xfrm rot="18900000">
          <a:off x="5888425" y="3237112"/>
          <a:ext cx="293448" cy="293448"/>
        </a:xfrm>
        <a:prstGeom prst="teardrop">
          <a:avLst>
            <a:gd name="adj" fmla="val 115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CA82DA-B677-461B-A08D-337683480059}">
      <dsp:nvSpPr>
        <dsp:cNvPr id="0" name=""/>
        <dsp:cNvSpPr/>
      </dsp:nvSpPr>
      <dsp:spPr>
        <a:xfrm>
          <a:off x="5921024" y="3269711"/>
          <a:ext cx="228249" cy="228249"/>
        </a:xfrm>
        <a:prstGeom prst="donut">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1646913-A3FA-4470-A3E9-C64B0A13A62A}">
      <dsp:nvSpPr>
        <dsp:cNvPr id="0" name=""/>
        <dsp:cNvSpPr/>
      </dsp:nvSpPr>
      <dsp:spPr>
        <a:xfrm>
          <a:off x="6242648" y="1995186"/>
          <a:ext cx="3236261" cy="1181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dirty="0">
              <a:solidFill>
                <a:schemeClr val="tx1">
                  <a:lumMod val="65000"/>
                  <a:lumOff val="35000"/>
                </a:schemeClr>
              </a:solidFill>
            </a:rPr>
            <a:t>AWGs grow to </a:t>
          </a:r>
          <a:r>
            <a:rPr lang="en-US" sz="1200" b="1" kern="1200" dirty="0">
              <a:solidFill>
                <a:schemeClr val="tx1">
                  <a:lumMod val="65000"/>
                  <a:lumOff val="35000"/>
                </a:schemeClr>
              </a:solidFill>
            </a:rPr>
            <a:t>600+</a:t>
          </a:r>
          <a:r>
            <a:rPr lang="en-US" sz="1200" kern="1200" dirty="0">
              <a:solidFill>
                <a:schemeClr val="tx1">
                  <a:lumMod val="65000"/>
                  <a:lumOff val="35000"/>
                </a:schemeClr>
              </a:solidFill>
            </a:rPr>
            <a:t> volunteer international scientists</a:t>
          </a:r>
        </a:p>
        <a:p>
          <a:pPr marL="0" lvl="0" indent="0" algn="l" defTabSz="533400">
            <a:lnSpc>
              <a:spcPct val="90000"/>
            </a:lnSpc>
            <a:spcBef>
              <a:spcPct val="0"/>
            </a:spcBef>
            <a:spcAft>
              <a:spcPct val="35000"/>
            </a:spcAft>
            <a:buNone/>
          </a:pPr>
          <a:endParaRPr lang="en-US" sz="1200" kern="1200" dirty="0">
            <a:solidFill>
              <a:schemeClr val="tx1">
                <a:lumMod val="65000"/>
                <a:lumOff val="35000"/>
              </a:schemeClr>
            </a:solidFill>
          </a:endParaRPr>
        </a:p>
        <a:p>
          <a:pPr marL="0" lvl="0" indent="0" algn="l" defTabSz="533400">
            <a:lnSpc>
              <a:spcPct val="90000"/>
            </a:lnSpc>
            <a:spcBef>
              <a:spcPct val="0"/>
            </a:spcBef>
            <a:spcAft>
              <a:spcPct val="35000"/>
            </a:spcAft>
            <a:buNone/>
          </a:pPr>
          <a:r>
            <a:rPr lang="en-US" sz="1200" kern="1200" dirty="0">
              <a:solidFill>
                <a:schemeClr val="tx1">
                  <a:lumMod val="65000"/>
                  <a:lumOff val="35000"/>
                </a:schemeClr>
              </a:solidFill>
            </a:rPr>
            <a:t>Create AI/ML AWG</a:t>
          </a:r>
        </a:p>
      </dsp:txBody>
      <dsp:txXfrm>
        <a:off x="6242648" y="1995186"/>
        <a:ext cx="3236261" cy="1181150"/>
      </dsp:txXfrm>
    </dsp:sp>
    <dsp:sp modelId="{6EC2FC68-E1B8-4274-8090-C2C96A4CD82C}">
      <dsp:nvSpPr>
        <dsp:cNvPr id="0" name=""/>
        <dsp:cNvSpPr/>
      </dsp:nvSpPr>
      <dsp:spPr>
        <a:xfrm>
          <a:off x="6242648" y="3176336"/>
          <a:ext cx="3236261" cy="414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dirty="0">
              <a:solidFill>
                <a:schemeClr val="tx1">
                  <a:lumMod val="65000"/>
                  <a:lumOff val="35000"/>
                </a:schemeClr>
              </a:solidFill>
            </a:rPr>
            <a:t>2022</a:t>
          </a:r>
          <a:endParaRPr lang="en-US" sz="1100" kern="1200" dirty="0">
            <a:solidFill>
              <a:schemeClr val="tx1">
                <a:lumMod val="65000"/>
                <a:lumOff val="35000"/>
              </a:schemeClr>
            </a:solidFill>
          </a:endParaRPr>
        </a:p>
      </dsp:txBody>
      <dsp:txXfrm>
        <a:off x="6242648" y="3176336"/>
        <a:ext cx="3236261" cy="414998"/>
      </dsp:txXfrm>
    </dsp:sp>
    <dsp:sp modelId="{4F41BF23-550C-4E7F-977E-3D22E3AF7B51}">
      <dsp:nvSpPr>
        <dsp:cNvPr id="0" name=""/>
        <dsp:cNvSpPr/>
      </dsp:nvSpPr>
      <dsp:spPr>
        <a:xfrm>
          <a:off x="6035149" y="1995186"/>
          <a:ext cx="0" cy="1181150"/>
        </a:xfrm>
        <a:prstGeom prst="line">
          <a:avLst/>
        </a:prstGeom>
        <a:noFill/>
        <a:ln w="3175" cap="flat" cmpd="sng" algn="ctr">
          <a:solidFill>
            <a:prstClr val="white">
              <a:lumMod val="85000"/>
            </a:prstClr>
          </a:solidFill>
          <a:prstDash val="solid"/>
          <a:miter lim="800000"/>
        </a:ln>
        <a:effectLst/>
      </dsp:spPr>
      <dsp:style>
        <a:lnRef idx="1">
          <a:scrgbClr r="0" g="0" b="0"/>
        </a:lnRef>
        <a:fillRef idx="0">
          <a:scrgbClr r="0" g="0" b="0"/>
        </a:fillRef>
        <a:effectRef idx="0">
          <a:scrgbClr r="0" g="0" b="0"/>
        </a:effectRef>
        <a:fontRef idx="minor"/>
      </dsp:style>
    </dsp:sp>
    <dsp:sp modelId="{278CF1E0-B1C4-4B10-A5EC-FD7EF0557E2D}">
      <dsp:nvSpPr>
        <dsp:cNvPr id="0" name=""/>
        <dsp:cNvSpPr/>
      </dsp:nvSpPr>
      <dsp:spPr>
        <a:xfrm>
          <a:off x="5997005" y="1957836"/>
          <a:ext cx="74699" cy="74699"/>
        </a:xfrm>
        <a:prstGeom prst="ellipse">
          <a:avLst/>
        </a:prstGeom>
        <a:solidFill>
          <a:schemeClr val="accent1">
            <a:hueOff val="0"/>
            <a:satOff val="0"/>
            <a:lumOff val="0"/>
            <a:alphaOff val="0"/>
          </a:schemeClr>
        </a:solidFill>
        <a:ln w="63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a:p>
        </p:txBody>
      </p:sp>
      <p:sp>
        <p:nvSpPr>
          <p:cNvPr id="3" name="Date Placeholder 2">
            <a:extLst>
              <a:ext uri="{FF2B5EF4-FFF2-40B4-BE49-F238E27FC236}">
                <a16:creationId xmlns:a16="http://schemas.microsoft.com/office/drawing/2014/main" id="{D34BA4CB-8FA1-D343-9316-2CD4F15054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2A506D-4BE6-D241-8987-2C4295DCC9F1}" type="datetimeFigureOut">
              <a:rPr lang="en-US" smtClean="0"/>
              <a:t>11/3/2022</a:t>
            </a:fld>
            <a:endParaRPr lang="en-US"/>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11/3/2022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everyone.  My name is Lovorka and I am the Science Communications Lead for NASA’s GeneLab project.  Today I will be providing a brief introduction to </a:t>
            </a:r>
            <a:r>
              <a:rPr lang="en-US" dirty="0" err="1"/>
              <a:t>GeneLab’s</a:t>
            </a:r>
            <a:r>
              <a:rPr lang="en-US" dirty="0"/>
              <a:t> Analysis Working Groups and how GeneLab is able to foster open science through these AWGs.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643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2018, GeneLab formed a space biology community, called the Analysis Working Groups, of around 200 international scientists.  The aim of the AWGs is to provide feedback on processing pipelines and essential metadata, while maximizing scientific return on space experiments to quicken the pace of new knowledge and discovery.  With a focus on molecular “omics,” the original four AWGs organized into separate animal, plant, microbes and multi-omics AWGs.  In 2021, a new community of researchers formed the ALSDA (Ames Life Science Data Archive) AWG to standardize phenotypic data.  Since then, the AI/ML (Artificial intelligence/machine learning) AWG has formed, bringing the total number of volunteer international scientists to over 600.</a:t>
            </a:r>
          </a:p>
          <a:p>
            <a:endParaRPr lang="en-US" dirty="0"/>
          </a:p>
          <a:p>
            <a:r>
              <a:rPr lang="en-US" dirty="0"/>
              <a:t>Each individual AWG meets on a monthly basis to analyze data in the GeneLab repository and attend annual meetings and workshops to promote the work being done in their groups and provide feedback on data system improvements.</a:t>
            </a:r>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2</a:t>
            </a:fld>
            <a:endParaRPr lang="en-US"/>
          </a:p>
        </p:txBody>
      </p:sp>
    </p:spTree>
    <p:extLst>
      <p:ext uri="{BB962C8B-B14F-4D97-AF65-F5344CB8AC3E}">
        <p14:creationId xmlns:p14="http://schemas.microsoft.com/office/powerpoint/2010/main" val="3756781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AWG community is a collection of volunteer international scientists that stem from 37 countries around the world with most coming from the US, UK, India, Canada, and Japan.</a:t>
            </a:r>
          </a:p>
        </p:txBody>
      </p:sp>
      <p:sp>
        <p:nvSpPr>
          <p:cNvPr id="4" name="Slide Number Placeholder 3"/>
          <p:cNvSpPr>
            <a:spLocks noGrp="1"/>
          </p:cNvSpPr>
          <p:nvPr>
            <p:ph type="sldNum" sz="quarter" idx="5"/>
          </p:nvPr>
        </p:nvSpPr>
        <p:spPr/>
        <p:txBody>
          <a:bodyPr/>
          <a:lstStyle/>
          <a:p>
            <a:fld id="{146C0CBE-288C-D84B-B11F-1B62224BD7E3}" type="slidenum">
              <a:rPr lang="en-US" smtClean="0"/>
              <a:t>3</a:t>
            </a:fld>
            <a:endParaRPr lang="en-US"/>
          </a:p>
        </p:txBody>
      </p:sp>
    </p:spTree>
    <p:extLst>
      <p:ext uri="{BB962C8B-B14F-4D97-AF65-F5344CB8AC3E}">
        <p14:creationId xmlns:p14="http://schemas.microsoft.com/office/powerpoint/2010/main" val="1974576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well known that the space environment poses many risks for space faring humans.  Understanding how the space environment affects biology is crucial for safe and effective crewed space exploration.  To help expedite this knowledge, the AWGs help analyze GeneLab omics data to make novel discoveries and develop new hypothesis.  As mentioned in an earlier slide, the original four AWGs which are organized into separate animal, plant, microbes and multi-omics AWGs, focus on molecular “omics.” The animal AWG facilitates the use of omics to understand the mechanisms by which organisms adapt to the space environment, while the plant AWG focuses on understanding plant growth in spaceflight which is important as a food source, for recycling life support systems, and from a phycological perspective.  Additionally, the spacecraft itself can pose harm to the astronauts.  Understanding the types of bacteria that grow in the space environment, their antimicrobial resistance and the connection between the astronauts’ health and their gut microbiome are just some of the activities the microbes AWG focuses on. To really understand the complete picture of how the space environment affects biology, the multi-omics AWG focuses on combining multiple types of omics data (genomics, transcriptomics, proteomics, metabolomics, epigenomics, </a:t>
            </a:r>
            <a:r>
              <a:rPr lang="en-US" dirty="0" err="1"/>
              <a:t>etc</a:t>
            </a:r>
            <a:r>
              <a:rPr lang="en-US" dirty="0"/>
              <a:t>) to provide a better understanding of the systemic response to the space environment. </a:t>
            </a:r>
          </a:p>
        </p:txBody>
      </p:sp>
      <p:sp>
        <p:nvSpPr>
          <p:cNvPr id="4" name="Slide Number Placeholder 3"/>
          <p:cNvSpPr>
            <a:spLocks noGrp="1"/>
          </p:cNvSpPr>
          <p:nvPr>
            <p:ph type="sldNum" sz="quarter" idx="5"/>
          </p:nvPr>
        </p:nvSpPr>
        <p:spPr/>
        <p:txBody>
          <a:bodyPr/>
          <a:lstStyle/>
          <a:p>
            <a:fld id="{146C0CBE-288C-D84B-B11F-1B62224BD7E3}" type="slidenum">
              <a:rPr lang="en-US" smtClean="0"/>
              <a:t>4</a:t>
            </a:fld>
            <a:endParaRPr lang="en-US"/>
          </a:p>
        </p:txBody>
      </p:sp>
    </p:spTree>
    <p:extLst>
      <p:ext uri="{BB962C8B-B14F-4D97-AF65-F5344CB8AC3E}">
        <p14:creationId xmlns:p14="http://schemas.microsoft.com/office/powerpoint/2010/main" val="1117207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2021, a new community of researchers formed the Ames Life Science Data Archive (ALSDA) AWG that focuses on standardizing phenotypic data.  Just this past month, the Artificial Intelligence/machine learner (AI/ML) AWG was recently created and is currently discussing focus areas of the AWG and feasible action items for the next 1-3 years.</a:t>
            </a:r>
          </a:p>
        </p:txBody>
      </p:sp>
      <p:sp>
        <p:nvSpPr>
          <p:cNvPr id="4" name="Slide Number Placeholder 3"/>
          <p:cNvSpPr>
            <a:spLocks noGrp="1"/>
          </p:cNvSpPr>
          <p:nvPr>
            <p:ph type="sldNum" sz="quarter" idx="5"/>
          </p:nvPr>
        </p:nvSpPr>
        <p:spPr/>
        <p:txBody>
          <a:bodyPr/>
          <a:lstStyle/>
          <a:p>
            <a:fld id="{146C0CBE-288C-D84B-B11F-1B62224BD7E3}" type="slidenum">
              <a:rPr lang="en-US" smtClean="0"/>
              <a:t>5</a:t>
            </a:fld>
            <a:endParaRPr lang="en-US"/>
          </a:p>
        </p:txBody>
      </p:sp>
    </p:spTree>
    <p:extLst>
      <p:ext uri="{BB962C8B-B14F-4D97-AF65-F5344CB8AC3E}">
        <p14:creationId xmlns:p14="http://schemas.microsoft.com/office/powerpoint/2010/main" val="3791482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Since the inception of the AWGs in 2018, </a:t>
            </a:r>
            <a:r>
              <a:rPr lang="en-US" sz="1200" b="0" i="0" dirty="0">
                <a:solidFill>
                  <a:srgbClr val="555555"/>
                </a:solidFill>
                <a:latin typeface="Helvetica Neue"/>
              </a:rPr>
              <a:t>the groups </a:t>
            </a:r>
            <a:r>
              <a:rPr lang="en-US" sz="1200" dirty="0">
                <a:solidFill>
                  <a:srgbClr val="555555"/>
                </a:solidFill>
                <a:latin typeface="Helvetica Neue"/>
              </a:rPr>
              <a:t>have published 12 peer-reviewed scientific papers that re-using data that is publicly available in GeneLab.  </a:t>
            </a:r>
            <a:r>
              <a:rPr lang="en-US" sz="1200" b="1" dirty="0">
                <a:solidFill>
                  <a:srgbClr val="555555"/>
                </a:solidFill>
                <a:latin typeface="Helvetica Neue"/>
              </a:rPr>
              <a:t>Were there any cell pubs that are AWG pubs?</a:t>
            </a:r>
            <a:endParaRPr lang="en-US" b="1" i="0" dirty="0"/>
          </a:p>
        </p:txBody>
      </p:sp>
      <p:sp>
        <p:nvSpPr>
          <p:cNvPr id="4" name="Slide Number Placeholder 3"/>
          <p:cNvSpPr>
            <a:spLocks noGrp="1"/>
          </p:cNvSpPr>
          <p:nvPr>
            <p:ph type="sldNum" sz="quarter" idx="5"/>
          </p:nvPr>
        </p:nvSpPr>
        <p:spPr/>
        <p:txBody>
          <a:bodyPr/>
          <a:lstStyle/>
          <a:p>
            <a:fld id="{146C0CBE-288C-D84B-B11F-1B62224BD7E3}" type="slidenum">
              <a:rPr lang="en-US" smtClean="0"/>
              <a:t>6</a:t>
            </a:fld>
            <a:endParaRPr lang="en-US"/>
          </a:p>
        </p:txBody>
      </p:sp>
    </p:spTree>
    <p:extLst>
      <p:ext uri="{BB962C8B-B14F-4D97-AF65-F5344CB8AC3E}">
        <p14:creationId xmlns:p14="http://schemas.microsoft.com/office/powerpoint/2010/main" val="1165418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analyzing GL data and generating new knowledge as evidenced by the publications in the previous slide, the AWGs also contribute to developing and standardizing omics processing pipelines that are used to process the omics data hosted on GL.  Currently, we have four pipelines, Metagenomics, amplicon, bulk </a:t>
            </a:r>
            <a:r>
              <a:rPr lang="en-US" dirty="0" err="1"/>
              <a:t>RNAseq</a:t>
            </a:r>
            <a:r>
              <a:rPr lang="en-US" dirty="0"/>
              <a:t>, and sing cell </a:t>
            </a:r>
            <a:r>
              <a:rPr lang="en-US" dirty="0" err="1"/>
              <a:t>RNSseq</a:t>
            </a:r>
            <a:r>
              <a:rPr lang="en-US" dirty="0"/>
              <a:t>. All these pipelines are available on GitHub, which our data processing lead, Amanda, will go over a little later in the session.</a:t>
            </a:r>
          </a:p>
        </p:txBody>
      </p:sp>
      <p:sp>
        <p:nvSpPr>
          <p:cNvPr id="4" name="Slide Number Placeholder 3"/>
          <p:cNvSpPr>
            <a:spLocks noGrp="1"/>
          </p:cNvSpPr>
          <p:nvPr>
            <p:ph type="sldNum" sz="quarter" idx="5"/>
          </p:nvPr>
        </p:nvSpPr>
        <p:spPr/>
        <p:txBody>
          <a:bodyPr/>
          <a:lstStyle/>
          <a:p>
            <a:fld id="{146C0CBE-288C-D84B-B11F-1B62224BD7E3}" type="slidenum">
              <a:rPr lang="en-US" smtClean="0"/>
              <a:t>7</a:t>
            </a:fld>
            <a:endParaRPr lang="en-US"/>
          </a:p>
        </p:txBody>
      </p:sp>
    </p:spTree>
    <p:extLst>
      <p:ext uri="{BB962C8B-B14F-4D97-AF65-F5344CB8AC3E}">
        <p14:creationId xmlns:p14="http://schemas.microsoft.com/office/powerpoint/2010/main" val="909424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Furthermore, GeneLab not only provides processed data as described in the previous slide, but also hosts a visualization platform to help visualize those processed data.  The AWGs play an integral role in helping us decide which types of visualization plots are most useful and help with beta testing. In this slide you are viewing some of the transcriptomic visualizations available on our website, including a PCA plot, interactive table to identify differentially expressed genes, interactive heat maps and a volcano plot.</a:t>
            </a:r>
          </a:p>
        </p:txBody>
      </p:sp>
      <p:sp>
        <p:nvSpPr>
          <p:cNvPr id="4" name="Slide Number Placeholder 3"/>
          <p:cNvSpPr>
            <a:spLocks noGrp="1"/>
          </p:cNvSpPr>
          <p:nvPr>
            <p:ph type="sldNum" sz="quarter" idx="5"/>
          </p:nvPr>
        </p:nvSpPr>
        <p:spPr/>
        <p:txBody>
          <a:bodyPr/>
          <a:lstStyle/>
          <a:p>
            <a:fld id="{146C0CBE-288C-D84B-B11F-1B62224BD7E3}" type="slidenum">
              <a:rPr lang="en-US" smtClean="0"/>
              <a:t>8</a:t>
            </a:fld>
            <a:endParaRPr lang="en-US"/>
          </a:p>
        </p:txBody>
      </p:sp>
    </p:spTree>
    <p:extLst>
      <p:ext uri="{BB962C8B-B14F-4D97-AF65-F5344CB8AC3E}">
        <p14:creationId xmlns:p14="http://schemas.microsoft.com/office/powerpoint/2010/main" val="2032810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alibri" panose="020F0502020204030204" pitchFamily="34" charset="0"/>
              <a:buNone/>
            </a:pPr>
            <a:r>
              <a:rPr lang="en-US" sz="1200" dirty="0">
                <a:effectLst/>
                <a:latin typeface="Calibri" panose="020F0502020204030204" pitchFamily="34" charset="0"/>
                <a:ea typeface="Times New Roman" panose="02020603050405020304" pitchFamily="18" charset="0"/>
              </a:rPr>
              <a:t>Continuing with the AWG </a:t>
            </a:r>
          </a:p>
          <a:p>
            <a:pPr marL="342900" marR="0" lvl="0" indent="-342900">
              <a:spcBef>
                <a:spcPts val="0"/>
              </a:spcBef>
              <a:spcAft>
                <a:spcPts val="0"/>
              </a:spcAft>
              <a:buFont typeface="Calibri" panose="020F0502020204030204" pitchFamily="34" charset="0"/>
              <a:buChar char="-"/>
            </a:pPr>
            <a:endParaRPr lang="en-US" sz="1200" dirty="0">
              <a:effectLst/>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Calibri" panose="020F0502020204030204" pitchFamily="34" charset="0"/>
              <a:buChar char="-"/>
            </a:pPr>
            <a:r>
              <a:rPr lang="en-US" sz="1200" dirty="0">
                <a:effectLst/>
                <a:latin typeface="Calibri" panose="020F0502020204030204" pitchFamily="34" charset="0"/>
                <a:ea typeface="Times New Roman" panose="02020603050405020304" pitchFamily="18" charset="0"/>
              </a:rPr>
              <a:t>SME feedback on assay metadata configs</a:t>
            </a:r>
            <a:endParaRPr lang="en-US" sz="12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Calibri" panose="020F0502020204030204" pitchFamily="34" charset="0"/>
              <a:buChar char="-"/>
            </a:pPr>
            <a:r>
              <a:rPr lang="en-US" sz="1200" dirty="0">
                <a:effectLst/>
                <a:latin typeface="Calibri" panose="020F0502020204030204" pitchFamily="34" charset="0"/>
                <a:ea typeface="Times New Roman" panose="02020603050405020304" pitchFamily="18" charset="0"/>
              </a:rPr>
              <a:t>AWG provided science feedback on the data-results formats and on the metadata</a:t>
            </a:r>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9</a:t>
            </a:fld>
            <a:endParaRPr lang="en-US"/>
          </a:p>
        </p:txBody>
      </p:sp>
    </p:spTree>
    <p:extLst>
      <p:ext uri="{BB962C8B-B14F-4D97-AF65-F5344CB8AC3E}">
        <p14:creationId xmlns:p14="http://schemas.microsoft.com/office/powerpoint/2010/main" val="2570488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AI/ML AWG had its first meeting on September 12. Members met in breakout rooms to discuss and strategize the four focus areas of the AWG and feasible action items for the next 1-3 years. First, the group discussed how to support AI-readiness of datasets on the OSDR, by providing guidelines and feedback and possibly developing an AI-readiness score for each dataset. Second, the group discussed developing algorithms to address specific space biology data challenges including low sample number and high dimensionality. This will include prioritizing specific research questions or capability gaps and developing performance benchmarks. Third, the group discussed how to support the automation of space biology experiments, including prioritizing physiological questions and developing software for in situ analysis capabilities. Finally, the group discussed how to increase trust and explain ability surrounding AI for space biology, including education initiatives and publishing guidelines.</a:t>
            </a:r>
          </a:p>
        </p:txBody>
      </p:sp>
      <p:sp>
        <p:nvSpPr>
          <p:cNvPr id="4" name="Slide Number Placeholder 3"/>
          <p:cNvSpPr>
            <a:spLocks noGrp="1"/>
          </p:cNvSpPr>
          <p:nvPr>
            <p:ph type="sldNum" sz="quarter" idx="5"/>
          </p:nvPr>
        </p:nvSpPr>
        <p:spPr/>
        <p:txBody>
          <a:bodyPr/>
          <a:lstStyle/>
          <a:p>
            <a:fld id="{146C0CBE-288C-D84B-B11F-1B62224BD7E3}" type="slidenum">
              <a:rPr lang="en-US" smtClean="0"/>
              <a:t>10</a:t>
            </a:fld>
            <a:endParaRPr lang="en-US"/>
          </a:p>
        </p:txBody>
      </p:sp>
    </p:spTree>
    <p:extLst>
      <p:ext uri="{BB962C8B-B14F-4D97-AF65-F5344CB8AC3E}">
        <p14:creationId xmlns:p14="http://schemas.microsoft.com/office/powerpoint/2010/main" val="2309963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interested in contributing to this effort by becoming an AWG member, please use your phone’s camera to scan the QR code and sign up for an AWG.</a:t>
            </a:r>
          </a:p>
        </p:txBody>
      </p:sp>
      <p:sp>
        <p:nvSpPr>
          <p:cNvPr id="4" name="Slide Number Placeholder 3"/>
          <p:cNvSpPr>
            <a:spLocks noGrp="1"/>
          </p:cNvSpPr>
          <p:nvPr>
            <p:ph type="sldNum" sz="quarter" idx="5"/>
          </p:nvPr>
        </p:nvSpPr>
        <p:spPr/>
        <p:txBody>
          <a:bodyPr/>
          <a:lstStyle/>
          <a:p>
            <a:fld id="{146C0CBE-288C-D84B-B11F-1B62224BD7E3}" type="slidenum">
              <a:rPr lang="en-US" smtClean="0"/>
              <a:t>11</a:t>
            </a:fld>
            <a:endParaRPr lang="en-US"/>
          </a:p>
        </p:txBody>
      </p:sp>
    </p:spTree>
    <p:extLst>
      <p:ext uri="{BB962C8B-B14F-4D97-AF65-F5344CB8AC3E}">
        <p14:creationId xmlns:p14="http://schemas.microsoft.com/office/powerpoint/2010/main" val="38182921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1" name="Picture 20" descr="A picture containing table, indoor, sitting, blue&#10;&#10;Description automatically generated">
            <a:extLst>
              <a:ext uri="{FF2B5EF4-FFF2-40B4-BE49-F238E27FC236}">
                <a16:creationId xmlns:a16="http://schemas.microsoft.com/office/drawing/2014/main" id="{8D72B387-0086-5C41-95DA-88433F9095D2}"/>
              </a:ext>
            </a:extLst>
          </p:cNvPr>
          <p:cNvPicPr>
            <a:picLocks noChangeAspect="1"/>
          </p:cNvPicPr>
          <p:nvPr userDrawn="1"/>
        </p:nvPicPr>
        <p:blipFill>
          <a:blip r:embed="rId2"/>
          <a:stretch>
            <a:fillRect/>
          </a:stretch>
        </p:blipFill>
        <p:spPr>
          <a:xfrm>
            <a:off x="-32084" y="-32084"/>
            <a:ext cx="12322048" cy="6931152"/>
          </a:xfrm>
          <a:prstGeom prst="rect">
            <a:avLst/>
          </a:prstGeom>
        </p:spPr>
      </p:pic>
      <p:grpSp>
        <p:nvGrpSpPr>
          <p:cNvPr id="43" name="Group 42">
            <a:extLst>
              <a:ext uri="{FF2B5EF4-FFF2-40B4-BE49-F238E27FC236}">
                <a16:creationId xmlns:a16="http://schemas.microsoft.com/office/drawing/2014/main" id="{307D0B58-60C5-E145-943C-0282FF9DEE2C}"/>
              </a:ext>
            </a:extLst>
          </p:cNvPr>
          <p:cNvGrpSpPr/>
          <p:nvPr userDrawn="1"/>
        </p:nvGrpSpPr>
        <p:grpSpPr>
          <a:xfrm>
            <a:off x="-489819" y="-32084"/>
            <a:ext cx="3197522" cy="6931152"/>
            <a:chOff x="-473777" y="-18943"/>
            <a:chExt cx="3197522" cy="6876906"/>
          </a:xfrm>
        </p:grpSpPr>
        <p:sp>
          <p:nvSpPr>
            <p:cNvPr id="44" name="Freeform 5">
              <a:extLst>
                <a:ext uri="{FF2B5EF4-FFF2-40B4-BE49-F238E27FC236}">
                  <a16:creationId xmlns:a16="http://schemas.microsoft.com/office/drawing/2014/main" id="{F3F2F5EE-AEEB-BC49-8DC6-DE28BE4922B8}"/>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6">
              <a:extLst>
                <a:ext uri="{FF2B5EF4-FFF2-40B4-BE49-F238E27FC236}">
                  <a16:creationId xmlns:a16="http://schemas.microsoft.com/office/drawing/2014/main" id="{C6BAC39C-CA2B-024B-9839-D8CDC23B731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97391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117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2EA4925-A2BD-9643-B1D8-40DFB01679F7}"/>
              </a:ext>
            </a:extLst>
          </p:cNvPr>
          <p:cNvPicPr>
            <a:picLocks noChangeAspect="1"/>
          </p:cNvPicPr>
          <p:nvPr userDrawn="1"/>
        </p:nvPicPr>
        <p:blipFill>
          <a:blip r:embed="rId2"/>
          <a:srcRect/>
          <a:stretch/>
        </p:blipFill>
        <p:spPr>
          <a:xfrm>
            <a:off x="-16475" y="-25214"/>
            <a:ext cx="2838136" cy="6931152"/>
          </a:xfrm>
          <a:prstGeom prst="rect">
            <a:avLst/>
          </a:prstGeom>
        </p:spPr>
      </p:pic>
      <p:sp>
        <p:nvSpPr>
          <p:cNvPr id="11" name="Freeform 10">
            <a:extLst>
              <a:ext uri="{FF2B5EF4-FFF2-40B4-BE49-F238E27FC236}">
                <a16:creationId xmlns:a16="http://schemas.microsoft.com/office/drawing/2014/main" id="{C26CBC97-9BDB-3B45-8222-E255F29062B0}"/>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gradFill flip="none" rotWithShape="1">
            <a:gsLst>
              <a:gs pos="92000">
                <a:srgbClr val="00205F"/>
              </a:gs>
              <a:gs pos="75000">
                <a:srgbClr val="001149"/>
              </a:gs>
              <a:gs pos="47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450633"/>
            <a:ext cx="9524056"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1" y="1385267"/>
            <a:ext cx="9524056" cy="16260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9233"/>
            <a:ext cx="2743200" cy="365125"/>
          </a:xfrm>
        </p:spPr>
        <p:txBody>
          <a:bodyPr/>
          <a:lstStyle>
            <a:lvl1pPr>
              <a:defRPr b="0">
                <a:solidFill>
                  <a:schemeClr val="bg1"/>
                </a:solidFill>
              </a:defRPr>
            </a:lvl1pPr>
          </a:lstStyle>
          <a:p>
            <a:fld id="{15EEC727-1D5A-4340-AC1E-3EBF680B926B}" type="datetime1">
              <a:rPr lang="en-US" smtClean="0"/>
              <a:pPr/>
              <a:t>11/3/2022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35729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28A97AC-29E4-9045-9C4E-EA5146BAAE48}"/>
              </a:ext>
            </a:extLst>
          </p:cNvPr>
          <p:cNvPicPr>
            <a:picLocks noChangeAspect="1"/>
          </p:cNvPicPr>
          <p:nvPr userDrawn="1"/>
        </p:nvPicPr>
        <p:blipFill>
          <a:blip r:embed="rId2"/>
          <a:srcRect/>
          <a:stretch/>
        </p:blipFill>
        <p:spPr>
          <a:xfrm>
            <a:off x="162858" y="-36576"/>
            <a:ext cx="5390896" cy="6931152"/>
          </a:xfrm>
          <a:prstGeom prst="rect">
            <a:avLst/>
          </a:prstGeom>
        </p:spPr>
      </p:pic>
      <p:sp>
        <p:nvSpPr>
          <p:cNvPr id="15" name="Freeform 9">
            <a:extLst>
              <a:ext uri="{FF2B5EF4-FFF2-40B4-BE49-F238E27FC236}">
                <a16:creationId xmlns:a16="http://schemas.microsoft.com/office/drawing/2014/main" id="{FE85F26A-4547-A74B-A506-99FE07247A3A}"/>
              </a:ext>
            </a:extLst>
          </p:cNvPr>
          <p:cNvSpPr>
            <a:spLocks/>
          </p:cNvSpPr>
          <p:nvPr userDrawn="1"/>
        </p:nvSpPr>
        <p:spPr bwMode="auto">
          <a:xfrm>
            <a:off x="-422655" y="-36576"/>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00062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10">
            <a:extLst>
              <a:ext uri="{FF2B5EF4-FFF2-40B4-BE49-F238E27FC236}">
                <a16:creationId xmlns:a16="http://schemas.microsoft.com/office/drawing/2014/main" id="{57E849A0-189A-BF4F-A32C-C7108DAF3157}"/>
              </a:ext>
            </a:extLst>
          </p:cNvPr>
          <p:cNvSpPr>
            <a:spLocks/>
          </p:cNvSpPr>
          <p:nvPr userDrawn="1"/>
        </p:nvSpPr>
        <p:spPr bwMode="auto">
          <a:xfrm>
            <a:off x="1527048" y="-58220"/>
            <a:ext cx="10698480"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8000">
                <a:srgbClr val="032364"/>
              </a:gs>
              <a:gs pos="49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814347" y="487320"/>
            <a:ext cx="7090215" cy="646331"/>
          </a:xfrm>
        </p:spPr>
        <p:txBody>
          <a:bodyPr wrap="square">
            <a:spAutoFit/>
          </a:bodyPr>
          <a:lstStyle>
            <a:lvl1pPr>
              <a:defRPr>
                <a:solidFill>
                  <a:srgbClr val="FF954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814347" y="1401346"/>
            <a:ext cx="7090215" cy="1681486"/>
          </a:xfrm>
        </p:spPr>
        <p:txBody>
          <a:bodyPr wrap="square">
            <a:spAutoFit/>
          </a:bodyPr>
          <a:lstStyle>
            <a:lvl1pPr marL="173038" indent="-173038">
              <a:buClr>
                <a:schemeClr val="bg1"/>
              </a:buClr>
              <a:buSzPct val="80000"/>
              <a:buFont typeface="Arial" panose="020B0604020202020204" pitchFamily="34" charset="0"/>
              <a:buChar char="•"/>
              <a:tabLst/>
              <a:defRPr sz="2000" b="1">
                <a:solidFill>
                  <a:schemeClr val="bg1"/>
                </a:solidFill>
              </a:defRPr>
            </a:lvl1pPr>
            <a:lvl2pPr marL="457200" indent="184150">
              <a:buClr>
                <a:schemeClr val="bg1"/>
              </a:buClr>
              <a:buSzPct val="80000"/>
              <a:buFont typeface="Arial" panose="020B0604020202020204" pitchFamily="34" charset="0"/>
              <a:buChar char="‒"/>
              <a:tabLst/>
              <a:defRPr sz="2000">
                <a:solidFill>
                  <a:schemeClr val="bg1"/>
                </a:solidFill>
              </a:defRPr>
            </a:lvl2pPr>
            <a:lvl3pPr marL="914400" indent="180975">
              <a:buClr>
                <a:schemeClr val="bg1"/>
              </a:buClr>
              <a:buSzPct val="80000"/>
              <a:buFont typeface="Arial" panose="020B0604020202020204" pitchFamily="34" charset="0"/>
              <a:buChar char="•"/>
              <a:tabLst/>
              <a:defRPr sz="1800">
                <a:solidFill>
                  <a:schemeClr val="bg1"/>
                </a:solidFill>
              </a:defRPr>
            </a:lvl3pPr>
            <a:lvl4pPr marL="1371600" indent="177800">
              <a:buClr>
                <a:schemeClr val="bg1"/>
              </a:buClr>
              <a:buSzPct val="80000"/>
              <a:buFont typeface="Arial" panose="020B0604020202020204" pitchFamily="34" charset="0"/>
              <a:buChar char="‒"/>
              <a:tabLst/>
              <a:defRPr sz="1800">
                <a:solidFill>
                  <a:schemeClr val="bg1"/>
                </a:solidFill>
              </a:defRPr>
            </a:lvl4pPr>
            <a:lvl5pPr marL="1828800" indent="176213">
              <a:buClr>
                <a:schemeClr val="bg1"/>
              </a:buClr>
              <a:buSzPct val="80000"/>
              <a:buFont typeface="Arial" panose="020B0604020202020204" pitchFamily="34" charset="0"/>
              <a:buChar char="•"/>
              <a:tabLst/>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3890"/>
            <a:ext cx="2743200" cy="365125"/>
          </a:xfrm>
        </p:spPr>
        <p:txBody>
          <a:bodyPr/>
          <a:lstStyle>
            <a:lvl1pPr>
              <a:defRPr lang="en-US" sz="1050" b="0" kern="1200" smtClean="0">
                <a:solidFill>
                  <a:schemeClr val="bg1"/>
                </a:solidFill>
                <a:latin typeface="Arial" panose="020B0604020202020204" pitchFamily="34" charset="0"/>
                <a:ea typeface="+mj-ea"/>
                <a:cs typeface="Arial" panose="020B0604020202020204" pitchFamily="34" charset="0"/>
              </a:defRPr>
            </a:lvl1pPr>
          </a:lstStyle>
          <a:p>
            <a:fld id="{38C66DEB-E195-8F42-B855-BB53802DFBD4}" type="datetime1">
              <a:rPr lang="en-US" smtClean="0"/>
              <a:pPr/>
              <a:t>11/3/2022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9" name="Slide Number Placeholder 5">
            <a:extLst>
              <a:ext uri="{FF2B5EF4-FFF2-40B4-BE49-F238E27FC236}">
                <a16:creationId xmlns:a16="http://schemas.microsoft.com/office/drawing/2014/main" id="{54DF0F7E-E452-C345-AC7C-F724A12C7945}"/>
              </a:ext>
            </a:extLst>
          </p:cNvPr>
          <p:cNvSpPr>
            <a:spLocks noGrp="1"/>
          </p:cNvSpPr>
          <p:nvPr>
            <p:ph type="sldNum" sz="quarter" idx="4"/>
          </p:nvPr>
        </p:nvSpPr>
        <p:spPr>
          <a:xfrm>
            <a:off x="9298167" y="6449233"/>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25988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1BA50B-8B1F-A244-B375-F86C8E5436F9}"/>
              </a:ext>
            </a:extLst>
          </p:cNvPr>
          <p:cNvSpPr/>
          <p:nvPr userDrawn="1"/>
        </p:nvSpPr>
        <p:spPr>
          <a:xfrm>
            <a:off x="-4721" y="-7555"/>
            <a:ext cx="12271248" cy="6866691"/>
          </a:xfrm>
          <a:prstGeom prst="rect">
            <a:avLst/>
          </a:prstGeom>
          <a:solidFill>
            <a:srgbClr val="3A3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A687"/>
              </a:solidFill>
            </a:endParaRPr>
          </a:p>
        </p:txBody>
      </p:sp>
      <p:sp>
        <p:nvSpPr>
          <p:cNvPr id="15" name="Rectangle 14">
            <a:extLst>
              <a:ext uri="{FF2B5EF4-FFF2-40B4-BE49-F238E27FC236}">
                <a16:creationId xmlns:a16="http://schemas.microsoft.com/office/drawing/2014/main" id="{99EC7C33-1BA5-1748-8B08-423C53E14A7C}"/>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6" name="Group 15">
            <a:extLst>
              <a:ext uri="{FF2B5EF4-FFF2-40B4-BE49-F238E27FC236}">
                <a16:creationId xmlns:a16="http://schemas.microsoft.com/office/drawing/2014/main" id="{F3DAB9EF-B79C-C640-9FA8-40D2DFCE2AD1}"/>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22" name="Freeform 10">
              <a:extLst>
                <a:ext uri="{FF2B5EF4-FFF2-40B4-BE49-F238E27FC236}">
                  <a16:creationId xmlns:a16="http://schemas.microsoft.com/office/drawing/2014/main" id="{192CEE28-B58D-3241-B190-DB9DEBDD11C8}"/>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a:extLst>
                <a:ext uri="{FF2B5EF4-FFF2-40B4-BE49-F238E27FC236}">
                  <a16:creationId xmlns:a16="http://schemas.microsoft.com/office/drawing/2014/main" id="{596FB482-A049-3547-9EDC-6CB459264DF1}"/>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a:extLst>
                <a:ext uri="{FF2B5EF4-FFF2-40B4-BE49-F238E27FC236}">
                  <a16:creationId xmlns:a16="http://schemas.microsoft.com/office/drawing/2014/main" id="{7152F9E5-7B6B-C842-8B3D-E679AF46B9C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Rectangle 25">
            <a:extLst>
              <a:ext uri="{FF2B5EF4-FFF2-40B4-BE49-F238E27FC236}">
                <a16:creationId xmlns:a16="http://schemas.microsoft.com/office/drawing/2014/main" id="{45009C4D-3D5C-544F-90AB-A6EB0948F063}"/>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17663" y="368281"/>
            <a:ext cx="1120749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17663" y="1281322"/>
            <a:ext cx="11207491" cy="16814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97289" y="6503144"/>
            <a:ext cx="2743200" cy="365125"/>
          </a:xfrm>
        </p:spPr>
        <p:txBody>
          <a:bodyPr/>
          <a:lstStyle>
            <a:lvl1pPr>
              <a:defRPr>
                <a:solidFill>
                  <a:schemeClr val="tx1"/>
                </a:solidFill>
              </a:defRPr>
            </a:lvl1pPr>
          </a:lstStyle>
          <a:p>
            <a:fld id="{18C61A40-1EA2-224C-B3B7-13C9149DDE67}" type="datetime1">
              <a:rPr lang="en-US" smtClean="0"/>
              <a:pPr/>
              <a:t>11/3/2022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42408" y="650158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298167" y="6501316"/>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6693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2_Title and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9876A79-C94F-0645-AA8D-E27943AA90C8}"/>
              </a:ext>
            </a:extLst>
          </p:cNvPr>
          <p:cNvGrpSpPr/>
          <p:nvPr userDrawn="1"/>
        </p:nvGrpSpPr>
        <p:grpSpPr>
          <a:xfrm>
            <a:off x="-14881" y="-20382"/>
            <a:ext cx="12271248" cy="6931152"/>
            <a:chOff x="-14881" y="-20382"/>
            <a:chExt cx="12271248" cy="6931152"/>
          </a:xfrm>
        </p:grpSpPr>
        <p:sp>
          <p:nvSpPr>
            <p:cNvPr id="16" name="Rectangle 15">
              <a:extLst>
                <a:ext uri="{FF2B5EF4-FFF2-40B4-BE49-F238E27FC236}">
                  <a16:creationId xmlns:a16="http://schemas.microsoft.com/office/drawing/2014/main" id="{CDF8FAD8-BAF1-B04A-B90E-77DBF149C8EA}"/>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7" name="Group 16">
              <a:extLst>
                <a:ext uri="{FF2B5EF4-FFF2-40B4-BE49-F238E27FC236}">
                  <a16:creationId xmlns:a16="http://schemas.microsoft.com/office/drawing/2014/main" id="{B907E28B-ADDF-6549-98E7-D9092DD6DDED}"/>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19" name="Freeform 10">
                <a:extLst>
                  <a:ext uri="{FF2B5EF4-FFF2-40B4-BE49-F238E27FC236}">
                    <a16:creationId xmlns:a16="http://schemas.microsoft.com/office/drawing/2014/main" id="{63273564-3634-D643-AE3D-837B43CB66EA}"/>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a:extLst>
                  <a:ext uri="{FF2B5EF4-FFF2-40B4-BE49-F238E27FC236}">
                    <a16:creationId xmlns:a16="http://schemas.microsoft.com/office/drawing/2014/main" id="{CDEFCAAE-B69B-0143-8130-AE291BDC7114}"/>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2596FBA1-C4DF-C843-99A3-84B509936DBC}"/>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E2CF99BA-5DA9-9A45-8E78-946CEA04E014}"/>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71764" y="322852"/>
            <a:ext cx="1149366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371763" y="1123675"/>
            <a:ext cx="11493661" cy="461665"/>
          </a:xfrm>
        </p:spPr>
        <p:txBody>
          <a:bodyPr wrap="square">
            <a:spAutoFit/>
          </a:bodyPr>
          <a:lstStyle>
            <a:lvl1pPr marL="0" indent="12700">
              <a:buFontTx/>
              <a:buNone/>
              <a:tabLst/>
              <a:defRPr sz="2400">
                <a:solidFill>
                  <a:schemeClr val="bg1"/>
                </a:solidFill>
              </a:defRPr>
            </a:lvl1pPr>
            <a:lvl2pPr marL="457200" indent="184150">
              <a:buFontTx/>
              <a:buNone/>
              <a:tabLst/>
              <a:defRPr sz="2000">
                <a:solidFill>
                  <a:schemeClr val="bg1"/>
                </a:solidFill>
              </a:defRPr>
            </a:lvl2pPr>
            <a:lvl3pPr marL="914400" indent="180975">
              <a:buFontTx/>
              <a:buNone/>
              <a:tabLst/>
              <a:defRPr sz="1800">
                <a:solidFill>
                  <a:schemeClr val="bg1"/>
                </a:solidFill>
              </a:defRPr>
            </a:lvl3pPr>
            <a:lvl4pPr marL="1371600" indent="177800">
              <a:buFontTx/>
              <a:buNone/>
              <a:tabLst/>
              <a:defRPr sz="1800">
                <a:solidFill>
                  <a:schemeClr val="bg1"/>
                </a:solidFill>
              </a:defRPr>
            </a:lvl4pPr>
            <a:lvl5pPr marL="1828800" indent="176213">
              <a:buFontTx/>
              <a:buNone/>
              <a:tabLst/>
              <a:defRPr sz="1800">
                <a:solidFill>
                  <a:schemeClr val="bg1"/>
                </a:solidFill>
              </a:defRPr>
            </a:lvl5pPr>
          </a:lstStyle>
          <a:p>
            <a:pPr lvl="0"/>
            <a:r>
              <a:rPr lang="en-US" dirty="0"/>
              <a:t>Edit Master text styles</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72525" y="6509918"/>
            <a:ext cx="2743200" cy="365125"/>
          </a:xfrm>
        </p:spPr>
        <p:txBody>
          <a:bodyPr/>
          <a:lstStyle>
            <a:lvl1pPr>
              <a:defRPr>
                <a:solidFill>
                  <a:schemeClr val="tx1"/>
                </a:solidFill>
              </a:defRPr>
            </a:lvl1pPr>
          </a:lstStyle>
          <a:p>
            <a:fld id="{18C61A40-1EA2-224C-B3B7-13C9149DDE67}" type="datetime1">
              <a:rPr lang="en-US" smtClean="0"/>
              <a:pPr/>
              <a:t>11/3/2022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3843314" y="650796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507660"/>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30476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CB69B3-095F-7F43-897F-0B0DBDB39D15}"/>
              </a:ext>
            </a:extLst>
          </p:cNvPr>
          <p:cNvSpPr>
            <a:spLocks noChangeAspect="1"/>
          </p:cNvSpPr>
          <p:nvPr userDrawn="1"/>
        </p:nvSpPr>
        <p:spPr>
          <a:xfrm>
            <a:off x="-13447" y="-18826"/>
            <a:ext cx="12237385" cy="6931152"/>
          </a:xfrm>
          <a:prstGeom prst="rect">
            <a:avLst/>
          </a:prstGeom>
          <a:gradFill flip="none" rotWithShape="1">
            <a:gsLst>
              <a:gs pos="90000">
                <a:srgbClr val="002067"/>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chemeClr val="bg1"/>
                </a:solidFill>
              </a:defRPr>
            </a:lvl1p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71708"/>
            <a:ext cx="925162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2" y="1549165"/>
            <a:ext cx="9251621" cy="1681486"/>
          </a:xfrm>
        </p:spPr>
        <p:txBody>
          <a:bodyPr>
            <a:spAutoFit/>
          </a:bodyPr>
          <a:lstStyle>
            <a:lvl1pPr marL="0" indent="173038">
              <a:buFont typeface="Arial" panose="020B0604020202020204" pitchFamily="34" charset="0"/>
              <a:buChar char="•"/>
              <a:tabLst/>
              <a:defRPr sz="2000" b="1">
                <a:solidFill>
                  <a:schemeClr val="bg1"/>
                </a:solidFill>
              </a:defRPr>
            </a:lvl1pPr>
            <a:lvl2pPr marL="457200" indent="184150">
              <a:buFont typeface="Arial" panose="020B0604020202020204" pitchFamily="34" charset="0"/>
              <a:buChar char="‒"/>
              <a:tabLst/>
              <a:defRPr sz="2000">
                <a:solidFill>
                  <a:schemeClr val="bg1"/>
                </a:solidFill>
              </a:defRPr>
            </a:lvl2pPr>
            <a:lvl3pPr marL="914400" indent="180975">
              <a:buFont typeface="Arial" panose="020B0604020202020204" pitchFamily="34" charset="0"/>
              <a:buChar char="•"/>
              <a:tabLst/>
              <a:defRPr sz="1800">
                <a:solidFill>
                  <a:schemeClr val="bg1"/>
                </a:solidFill>
              </a:defRPr>
            </a:lvl3pPr>
            <a:lvl4pPr marL="1371600" indent="177800">
              <a:buFont typeface="Arial" panose="020B0604020202020204" pitchFamily="34" charset="0"/>
              <a:buChar char="‒"/>
              <a:tabLst/>
              <a:defRPr sz="1600">
                <a:solidFill>
                  <a:schemeClr val="bg1"/>
                </a:solidFill>
              </a:defRPr>
            </a:lvl4pPr>
            <a:lvl5pPr marL="1828800" indent="176213">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C2D2E439-D63B-3147-A0C1-5968190D7660}"/>
              </a:ext>
            </a:extLst>
          </p:cNvPr>
          <p:cNvGrpSpPr>
            <a:grpSpLocks noChangeAspect="1"/>
          </p:cNvGrpSpPr>
          <p:nvPr userDrawn="1"/>
        </p:nvGrpSpPr>
        <p:grpSpPr>
          <a:xfrm>
            <a:off x="-473777" y="-26508"/>
            <a:ext cx="3222745" cy="6931152"/>
            <a:chOff x="-473777" y="-18943"/>
            <a:chExt cx="3197522" cy="6876906"/>
          </a:xfrm>
        </p:grpSpPr>
        <p:sp>
          <p:nvSpPr>
            <p:cNvPr id="12" name="Freeform 5">
              <a:extLst>
                <a:ext uri="{FF2B5EF4-FFF2-40B4-BE49-F238E27FC236}">
                  <a16:creationId xmlns:a16="http://schemas.microsoft.com/office/drawing/2014/main" id="{311606B4-6314-6744-903E-C573D63DB15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6">
              <a:extLst>
                <a:ext uri="{FF2B5EF4-FFF2-40B4-BE49-F238E27FC236}">
                  <a16:creationId xmlns:a16="http://schemas.microsoft.com/office/drawing/2014/main" id="{C2BEC233-F67F-DD46-8FE7-58571609C53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fld id="{A3ED51BE-C197-0B40-88B2-0056457972A2}" type="datetime1">
              <a:rPr lang="en-US" smtClean="0"/>
              <a:pPr/>
              <a:t>11/3/2022</a:t>
            </a:fld>
            <a:endParaRPr lang="en-US" dirty="0"/>
          </a:p>
        </p:txBody>
      </p:sp>
    </p:spTree>
    <p:extLst>
      <p:ext uri="{BB962C8B-B14F-4D97-AF65-F5344CB8AC3E}">
        <p14:creationId xmlns:p14="http://schemas.microsoft.com/office/powerpoint/2010/main" val="28534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855BCA-089E-3644-9327-C1C16E08B34A}"/>
              </a:ext>
            </a:extLst>
          </p:cNvPr>
          <p:cNvPicPr>
            <a:picLocks noChangeAspect="1"/>
          </p:cNvPicPr>
          <p:nvPr userDrawn="1"/>
        </p:nvPicPr>
        <p:blipFill>
          <a:blip r:embed="rId2"/>
          <a:srcRect/>
          <a:stretch/>
        </p:blipFill>
        <p:spPr>
          <a:xfrm>
            <a:off x="-16475" y="-25214"/>
            <a:ext cx="2838136" cy="6931152"/>
          </a:xfrm>
          <a:prstGeom prst="rect">
            <a:avLst/>
          </a:prstGeom>
        </p:spPr>
      </p:pic>
      <p:sp>
        <p:nvSpPr>
          <p:cNvPr id="10" name="Freeform 9">
            <a:extLst>
              <a:ext uri="{FF2B5EF4-FFF2-40B4-BE49-F238E27FC236}">
                <a16:creationId xmlns:a16="http://schemas.microsoft.com/office/drawing/2014/main" id="{15D435DA-A2AC-CD43-AC34-05D577668C66}"/>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457813"/>
            <a:ext cx="9618296"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3" y="1405330"/>
            <a:ext cx="9618296"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2"/>
            <a:ext cx="2743200" cy="365125"/>
          </a:xfrm>
        </p:spPr>
        <p:txBody>
          <a:bodyPr/>
          <a:lstStyle>
            <a:lvl1pPr>
              <a:defRPr>
                <a:solidFill>
                  <a:srgbClr val="002067"/>
                </a:solidFill>
              </a:defRPr>
            </a:lvl1pPr>
          </a:lstStyle>
          <a:p>
            <a:fld id="{560CABEB-1600-5948-8C7B-FD3AA1B0761A}" type="datetime1">
              <a:rPr lang="en-US" smtClean="0"/>
              <a:pPr/>
              <a:t>11/3/2022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2067"/>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2067"/>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745680" y="457813"/>
            <a:ext cx="7187819" cy="646331"/>
          </a:xfrm>
        </p:spPr>
        <p:txBody>
          <a:bodyPr wrap="square">
            <a:spAutoFit/>
          </a:bodyPr>
          <a:lstStyle>
            <a:lvl1pPr>
              <a:defRPr>
                <a:solidFill>
                  <a:srgbClr val="001D5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745680" y="1321920"/>
            <a:ext cx="7187820"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234950">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D56"/>
                </a:solidFill>
              </a:defRPr>
            </a:lvl1pPr>
          </a:lstStyle>
          <a:p>
            <a:fld id="{B7A3A6F5-1846-BF47-847E-05B3CF95E989}" type="datetime1">
              <a:rPr lang="en-US" smtClean="0"/>
              <a:pPr/>
              <a:t>11/3/2022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F6911BAA-4117-3947-8925-C89E73B5A6DC}"/>
              </a:ext>
            </a:extLst>
          </p:cNvPr>
          <p:cNvSpPr>
            <a:spLocks noGrp="1"/>
          </p:cNvSpPr>
          <p:nvPr>
            <p:ph type="sldNum" sz="quarter" idx="4"/>
          </p:nvPr>
        </p:nvSpPr>
        <p:spPr>
          <a:xfrm>
            <a:off x="9351955" y="6449233"/>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EE5410-AAA9-3A4E-8467-17F4D23AD3AB}"/>
              </a:ext>
            </a:extLst>
          </p:cNvPr>
          <p:cNvGrpSpPr>
            <a:grpSpLocks noChangeAspect="1"/>
          </p:cNvGrpSpPr>
          <p:nvPr userDrawn="1"/>
        </p:nvGrpSpPr>
        <p:grpSpPr>
          <a:xfrm>
            <a:off x="-473777" y="-26508"/>
            <a:ext cx="3222745" cy="6931152"/>
            <a:chOff x="-473777" y="-18943"/>
            <a:chExt cx="3197522" cy="6876906"/>
          </a:xfrm>
        </p:grpSpPr>
        <p:sp>
          <p:nvSpPr>
            <p:cNvPr id="14" name="Freeform 5">
              <a:extLst>
                <a:ext uri="{FF2B5EF4-FFF2-40B4-BE49-F238E27FC236}">
                  <a16:creationId xmlns:a16="http://schemas.microsoft.com/office/drawing/2014/main" id="{9494E304-F074-8643-8799-A77F701D444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6">
              <a:extLst>
                <a:ext uri="{FF2B5EF4-FFF2-40B4-BE49-F238E27FC236}">
                  <a16:creationId xmlns:a16="http://schemas.microsoft.com/office/drawing/2014/main" id="{4D9C052D-D4EC-A24F-BD2F-93E1415275F1}"/>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7" name="Rectangle 6">
            <a:extLst>
              <a:ext uri="{FF2B5EF4-FFF2-40B4-BE49-F238E27FC236}">
                <a16:creationId xmlns:a16="http://schemas.microsoft.com/office/drawing/2014/main" id="{D39314DF-B8C0-8042-B8AE-48FCFF73A96D}"/>
              </a:ext>
            </a:extLst>
          </p:cNvPr>
          <p:cNvSpPr>
            <a:spLocks noChangeAspect="1"/>
          </p:cNvSpPr>
          <p:nvPr userDrawn="1"/>
        </p:nvSpPr>
        <p:spPr>
          <a:xfrm>
            <a:off x="0" y="-32811"/>
            <a:ext cx="2949137" cy="6931152"/>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60134"/>
            <a:ext cx="9542547"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5489" y="1461953"/>
            <a:ext cx="9545479"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64F"/>
                </a:solidFill>
              </a:defRPr>
            </a:lvl1pPr>
          </a:lstStyle>
          <a:p>
            <a:fld id="{1321BC19-DEB5-6C43-B159-69B9B2F1F702}" type="datetime1">
              <a:rPr lang="en-US" smtClean="0"/>
              <a:pPr/>
              <a:t>11/3/2022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64F"/>
                </a:solidFill>
              </a:defRPr>
            </a:lvl1pPr>
          </a:lstStyle>
          <a:p>
            <a:endParaRPr lang="en-US" dirty="0">
              <a:solidFill>
                <a:srgbClr val="00164F"/>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64F"/>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7151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ABD8527-6D06-7A4D-B1DD-ED7A7A06666C}"/>
              </a:ext>
            </a:extLst>
          </p:cNvPr>
          <p:cNvGrpSpPr/>
          <p:nvPr userDrawn="1"/>
        </p:nvGrpSpPr>
        <p:grpSpPr>
          <a:xfrm>
            <a:off x="-13447" y="-19394"/>
            <a:ext cx="12274036" cy="6933770"/>
            <a:chOff x="-13447" y="-19394"/>
            <a:chExt cx="12274036" cy="6933770"/>
          </a:xfrm>
        </p:grpSpPr>
        <p:sp>
          <p:nvSpPr>
            <p:cNvPr id="20" name="Rectangle 19">
              <a:extLst>
                <a:ext uri="{FF2B5EF4-FFF2-40B4-BE49-F238E27FC236}">
                  <a16:creationId xmlns:a16="http://schemas.microsoft.com/office/drawing/2014/main" id="{0F6D7B2F-8A5D-9C46-A3D3-88E7CC339890}"/>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8" name="Rectangle 7">
              <a:extLst>
                <a:ext uri="{FF2B5EF4-FFF2-40B4-BE49-F238E27FC236}">
                  <a16:creationId xmlns:a16="http://schemas.microsoft.com/office/drawing/2014/main" id="{0F7D4A7F-CF0F-EB42-86B6-BA6E1567E064}"/>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8F2AA13-62B5-E94E-BF4C-C0DFD13288BB}"/>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5" name="Freeform 10">
                <a:extLst>
                  <a:ext uri="{FF2B5EF4-FFF2-40B4-BE49-F238E27FC236}">
                    <a16:creationId xmlns:a16="http://schemas.microsoft.com/office/drawing/2014/main" id="{D5304AE8-B3A1-9340-A039-E36A5DC7A25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1">
                <a:extLst>
                  <a:ext uri="{FF2B5EF4-FFF2-40B4-BE49-F238E27FC236}">
                    <a16:creationId xmlns:a16="http://schemas.microsoft.com/office/drawing/2014/main" id="{7B9D3A84-1AA1-9C4B-ADEB-4D0AC7D7EB4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2">
                <a:extLst>
                  <a:ext uri="{FF2B5EF4-FFF2-40B4-BE49-F238E27FC236}">
                    <a16:creationId xmlns:a16="http://schemas.microsoft.com/office/drawing/2014/main" id="{D82291DB-188B-FC4E-A84B-F7289EB49470}"/>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A7EB389C-7368-8241-A182-CFDBFCD6C66C}"/>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154441" y="6451061"/>
            <a:ext cx="2743200" cy="365125"/>
          </a:xfrm>
        </p:spPr>
        <p:txBody>
          <a:bodyPr/>
          <a:lstStyle>
            <a:lvl1pPr>
              <a:defRPr>
                <a:solidFill>
                  <a:srgbClr val="001D56"/>
                </a:solidFill>
              </a:defRPr>
            </a:lvl1pPr>
          </a:lstStyle>
          <a:p>
            <a:fld id="{18C61A40-1EA2-224C-B3B7-13C9149DDE67}" type="datetime1">
              <a:rPr lang="en-US" smtClean="0"/>
              <a:pPr/>
              <a:t>11/3/2022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99560" y="6449504"/>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5478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A6343C5C-3463-CF4D-899C-003BE8CD7B61}"/>
              </a:ext>
            </a:extLst>
          </p:cNvPr>
          <p:cNvGrpSpPr/>
          <p:nvPr userDrawn="1"/>
        </p:nvGrpSpPr>
        <p:grpSpPr>
          <a:xfrm>
            <a:off x="-13447" y="-19394"/>
            <a:ext cx="12274036" cy="6933770"/>
            <a:chOff x="-13447" y="-19394"/>
            <a:chExt cx="12274036" cy="6933770"/>
          </a:xfrm>
        </p:grpSpPr>
        <p:sp>
          <p:nvSpPr>
            <p:cNvPr id="25" name="Rectangle 24">
              <a:extLst>
                <a:ext uri="{FF2B5EF4-FFF2-40B4-BE49-F238E27FC236}">
                  <a16:creationId xmlns:a16="http://schemas.microsoft.com/office/drawing/2014/main" id="{115D2BBE-8FE6-0D47-BFCD-1AAD9EE5EB77}"/>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26" name="Rectangle 25">
              <a:extLst>
                <a:ext uri="{FF2B5EF4-FFF2-40B4-BE49-F238E27FC236}">
                  <a16:creationId xmlns:a16="http://schemas.microsoft.com/office/drawing/2014/main" id="{A31D3D44-AFB6-894D-984B-3AD5A129593F}"/>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DD567EC0-5647-9647-9812-0476F7DBCD43}"/>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9" name="Freeform 10">
                <a:extLst>
                  <a:ext uri="{FF2B5EF4-FFF2-40B4-BE49-F238E27FC236}">
                    <a16:creationId xmlns:a16="http://schemas.microsoft.com/office/drawing/2014/main" id="{E64DD190-03D3-C742-9ADA-9138C872CB85}"/>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
                <a:extLst>
                  <a:ext uri="{FF2B5EF4-FFF2-40B4-BE49-F238E27FC236}">
                    <a16:creationId xmlns:a16="http://schemas.microsoft.com/office/drawing/2014/main" id="{0E54106F-2250-C94B-B2C3-3F37F939FF0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2">
                <a:extLst>
                  <a:ext uri="{FF2B5EF4-FFF2-40B4-BE49-F238E27FC236}">
                    <a16:creationId xmlns:a16="http://schemas.microsoft.com/office/drawing/2014/main" id="{F3C977CE-F0C3-3243-8C1B-3A2487CEA367}"/>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8" name="Rectangle 27">
              <a:extLst>
                <a:ext uri="{FF2B5EF4-FFF2-40B4-BE49-F238E27FC236}">
                  <a16:creationId xmlns:a16="http://schemas.microsoft.com/office/drawing/2014/main" id="{5DC4523E-FCF1-8B4C-9C14-39488124807F}"/>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51061"/>
            <a:ext cx="2743200" cy="365125"/>
          </a:xfrm>
        </p:spPr>
        <p:txBody>
          <a:bodyPr/>
          <a:lstStyle>
            <a:lvl1pPr>
              <a:defRPr>
                <a:solidFill>
                  <a:srgbClr val="001D56"/>
                </a:solidFill>
              </a:defRPr>
            </a:lvl1pPr>
          </a:lstStyle>
          <a:p>
            <a:fld id="{81721A1E-F941-5645-8EB9-E0DEB540FBBD}" type="datetime1">
              <a:rPr lang="en-US" smtClean="0"/>
              <a:pPr/>
              <a:t>11/3/2022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95752" y="6451061"/>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
        <p:nvSpPr>
          <p:cNvPr id="15" name="Title 1">
            <a:extLst>
              <a:ext uri="{FF2B5EF4-FFF2-40B4-BE49-F238E27FC236}">
                <a16:creationId xmlns:a16="http://schemas.microsoft.com/office/drawing/2014/main" id="{55A82CAA-A637-564B-9150-80E6208D2E2C}"/>
              </a:ext>
            </a:extLst>
          </p:cNvPr>
          <p:cNvSpPr>
            <a:spLocks noGrp="1"/>
          </p:cNvSpPr>
          <p:nvPr>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6"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descr="A picture containing table, indoor, sitting, blue&#10;&#10;Description automatically generated">
            <a:extLst>
              <a:ext uri="{FF2B5EF4-FFF2-40B4-BE49-F238E27FC236}">
                <a16:creationId xmlns:a16="http://schemas.microsoft.com/office/drawing/2014/main" id="{78B15E17-941B-1D41-9C67-C999F6295F06}"/>
              </a:ext>
            </a:extLst>
          </p:cNvPr>
          <p:cNvPicPr>
            <a:picLocks noChangeAspect="1"/>
          </p:cNvPicPr>
          <p:nvPr userDrawn="1"/>
        </p:nvPicPr>
        <p:blipFill>
          <a:blip r:embed="rId2"/>
          <a:stretch>
            <a:fillRect/>
          </a:stretch>
        </p:blipFill>
        <p:spPr>
          <a:xfrm>
            <a:off x="-26894" y="-26894"/>
            <a:ext cx="12322048" cy="6931152"/>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a:xfrm>
            <a:off x="93481" y="6424167"/>
            <a:ext cx="2743200" cy="365125"/>
          </a:xfrm>
        </p:spPr>
        <p:txBody>
          <a:bodyPr/>
          <a:lstStyle>
            <a:lvl1pPr>
              <a:defRPr>
                <a:solidFill>
                  <a:schemeClr val="bg1"/>
                </a:solidFill>
              </a:defRPr>
            </a:lvl1pPr>
          </a:lstStyle>
          <a:p>
            <a:fld id="{1241A842-7BC4-CE46-8CED-E0C3FD922399}" type="datetime1">
              <a:rPr lang="en-US" smtClean="0"/>
              <a:pPr/>
              <a:t>11/3/2022</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a:xfrm>
            <a:off x="4038600" y="6424167"/>
            <a:ext cx="4114800" cy="365125"/>
          </a:xfrm>
        </p:spPr>
        <p:txBody>
          <a:bodyPr/>
          <a:lstStyle>
            <a:lvl1pPr>
              <a:defRPr>
                <a:solidFill>
                  <a:schemeClr val="bg1"/>
                </a:solidFill>
              </a:defRPr>
            </a:lvl1pPr>
          </a:lstStyle>
          <a:p>
            <a:endParaRPr lang="en-US" dirty="0">
              <a:solidFill>
                <a:schemeClr val="bg1"/>
              </a:solidFill>
            </a:endParaRPr>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740781" y="3108024"/>
            <a:ext cx="4409443" cy="1200329"/>
          </a:xfrm>
        </p:spPr>
        <p:txBody>
          <a:bodyPr wrap="square" anchor="ctr">
            <a:spAutoFit/>
          </a:bodyPr>
          <a:lstStyle>
            <a:lvl1pPr algn="l">
              <a:defRPr sz="4000">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8ABEA-685F-D640-8CFD-7B2931A97293}"/>
              </a:ext>
            </a:extLst>
          </p:cNvPr>
          <p:cNvSpPr/>
          <p:nvPr userDrawn="1"/>
        </p:nvSpPr>
        <p:spPr>
          <a:xfrm>
            <a:off x="-26894" y="-26894"/>
            <a:ext cx="12266952" cy="6931152"/>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chemeClr val="bg1"/>
                </a:solidFill>
              </a:defRPr>
            </a:lvl1pPr>
          </a:lstStyle>
          <a:p>
            <a:fld id="{0E73C436-5B5B-E145-A607-9ADDD760A303}" type="datetime1">
              <a:rPr lang="en-US" smtClean="0"/>
              <a:pPr/>
              <a:t>11/3/2022</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chemeClr val="bg1"/>
                </a:solidFill>
              </a:defRPr>
            </a:lvl1pPr>
          </a:lstStyle>
          <a:p>
            <a:endParaRPr lang="en-US">
              <a:solidFill>
                <a:schemeClr val="bg1"/>
              </a:solidFill>
            </a:endParaRPr>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
        <p:nvSpPr>
          <p:cNvPr id="7" name="Title 6">
            <a:extLst>
              <a:ext uri="{FF2B5EF4-FFF2-40B4-BE49-F238E27FC236}">
                <a16:creationId xmlns:a16="http://schemas.microsoft.com/office/drawing/2014/main" id="{C02F37C5-6487-414B-B1B9-7FD02F34A970}"/>
              </a:ext>
            </a:extLst>
          </p:cNvPr>
          <p:cNvSpPr>
            <a:spLocks noGrp="1"/>
          </p:cNvSpPr>
          <p:nvPr>
            <p:ph type="title"/>
          </p:nvPr>
        </p:nvSpPr>
        <p:spPr>
          <a:xfrm>
            <a:off x="343057" y="264979"/>
            <a:ext cx="11505886" cy="646331"/>
          </a:xfrm>
        </p:spPr>
        <p:txBody>
          <a:bodyPr/>
          <a:lstStyle>
            <a:lvl1pPr>
              <a:defRPr>
                <a:solidFill>
                  <a:srgbClr val="FF954E"/>
                </a:solidFill>
              </a:defRPr>
            </a:lvl1pPr>
          </a:lstStyle>
          <a:p>
            <a:r>
              <a:rPr lang="en-US" dirty="0"/>
              <a:t>Click to edit Master title style</a:t>
            </a:r>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chemeClr val="tx1"/>
                </a:solidFill>
              </a:defRPr>
            </a:lvl1pPr>
          </a:lstStyle>
          <a:p>
            <a:fld id="{A42736B5-FF4E-8647-8889-6A36C9159762}" type="datetime1">
              <a:rPr lang="en-US" smtClean="0"/>
              <a:pPr/>
              <a:t>11/3/2022</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chemeClr val="tx1"/>
                </a:solidFill>
              </a:defRPr>
            </a:lvl1pPr>
          </a:lstStyle>
          <a:p>
            <a:fld id="{E6DFF14A-955F-9142-9393-31C0DB1A5A37}" type="datetime1">
              <a:rPr lang="en-US" smtClean="0"/>
              <a:pPr/>
              <a:t>11/3/2022</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chemeClr val="tx1"/>
                </a:solidFill>
              </a:defRPr>
            </a:lvl1pPr>
          </a:lstStyle>
          <a:p>
            <a:fld id="{5FA91CE6-750C-2949-ABFD-97580BB9C12B}" type="datetime1">
              <a:rPr lang="en-US" smtClean="0"/>
              <a:pPr/>
              <a:t>11/3/2022</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chemeClr val="tx1"/>
                </a:solidFill>
              </a:defRPr>
            </a:lvl1pPr>
          </a:lstStyle>
          <a:p>
            <a:fld id="{8A97432F-D53D-CA4F-AFF4-0D28F7EBC863}" type="datetime1">
              <a:rPr lang="en-US" smtClean="0"/>
              <a:pPr/>
              <a:t>11/3/2022</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chemeClr val="tx1"/>
                </a:solidFill>
              </a:defRPr>
            </a:lvl1pPr>
          </a:lstStyle>
          <a:p>
            <a:fld id="{D5E7EFC3-4F2A-E040-BAA3-4FA6D50F8AC8}" type="datetime1">
              <a:rPr lang="en-US" smtClean="0"/>
              <a:pPr/>
              <a:t>11/3/2022</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lvl1pPr>
              <a:defRPr>
                <a:solidFill>
                  <a:schemeClr val="tx1"/>
                </a:solidFill>
              </a:defRPr>
            </a:lvl1pPr>
          </a:lstStyle>
          <a:p>
            <a:fld id="{EBF84BF2-D5D7-4145-8C5E-9767EFA8134F}" type="datetime1">
              <a:rPr lang="en-US" smtClean="0"/>
              <a:pPr/>
              <a:t>11/3/2022</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29A7297B-21C2-454D-91A2-3617F15E2182}"/>
              </a:ext>
            </a:extLst>
          </p:cNvPr>
          <p:cNvPicPr>
            <a:picLocks noChangeAspect="1"/>
          </p:cNvPicPr>
          <p:nvPr userDrawn="1"/>
        </p:nvPicPr>
        <p:blipFill>
          <a:blip r:embed="rId21"/>
          <a:srcRect/>
          <a:stretch/>
        </p:blipFill>
        <p:spPr>
          <a:xfrm>
            <a:off x="162858" y="-39801"/>
            <a:ext cx="5390896" cy="6931152"/>
          </a:xfrm>
          <a:prstGeom prst="rect">
            <a:avLst/>
          </a:prstGeom>
        </p:spPr>
      </p:pic>
      <p:sp>
        <p:nvSpPr>
          <p:cNvPr id="15" name="Freeform 9">
            <a:extLst>
              <a:ext uri="{FF2B5EF4-FFF2-40B4-BE49-F238E27FC236}">
                <a16:creationId xmlns:a16="http://schemas.microsoft.com/office/drawing/2014/main" id="{99F152BA-9517-8649-AE7E-28005BC6FA64}"/>
              </a:ext>
            </a:extLst>
          </p:cNvPr>
          <p:cNvSpPr>
            <a:spLocks/>
          </p:cNvSpPr>
          <p:nvPr userDrawn="1"/>
        </p:nvSpPr>
        <p:spPr bwMode="auto">
          <a:xfrm>
            <a:off x="-422655" y="-39801"/>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CAE9FF"/>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6C55AC04-B45B-7147-879A-CB69C63C998C}"/>
              </a:ext>
            </a:extLst>
          </p:cNvPr>
          <p:cNvSpPr>
            <a:spLocks/>
          </p:cNvSpPr>
          <p:nvPr userDrawn="1"/>
        </p:nvSpPr>
        <p:spPr bwMode="auto">
          <a:xfrm>
            <a:off x="1513028" y="-39801"/>
            <a:ext cx="10701073"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449454"/>
            <a:ext cx="6747981" cy="646331"/>
          </a:xfrm>
          <a:prstGeom prst="rect">
            <a:avLst/>
          </a:prstGeom>
        </p:spPr>
        <p:txBody>
          <a:bodyPr vert="horz" wrap="square"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8" y="1267842"/>
            <a:ext cx="7139429" cy="369332"/>
          </a:xfrm>
          <a:prstGeom prst="rect">
            <a:avLst/>
          </a:prstGeom>
        </p:spPr>
        <p:txBody>
          <a:bodyPr vert="horz" wrap="square"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rgbClr val="001D56"/>
                </a:solidFill>
                <a:latin typeface="Arial" panose="020B0604020202020204" pitchFamily="34" charset="0"/>
                <a:cs typeface="Arial" panose="020B0604020202020204" pitchFamily="34" charset="0"/>
              </a:defRPr>
            </a:lvl1pPr>
          </a:lstStyle>
          <a:p>
            <a:fld id="{B59C25DB-D48A-D748-8626-04753F741DA7}" type="datetime1">
              <a:rPr lang="en-US" smtClean="0"/>
              <a:pPr/>
              <a:t>11/3/2022</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001D56"/>
                </a:solidFill>
                <a:latin typeface="Arial" panose="020B0604020202020204" pitchFamily="34" charset="0"/>
                <a:cs typeface="Arial" panose="020B0604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298167" y="6422339"/>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65" r:id="rId1"/>
    <p:sldLayoutId id="2147483670" r:id="rId2"/>
    <p:sldLayoutId id="2147483669" r:id="rId3"/>
    <p:sldLayoutId id="2147483676" r:id="rId4"/>
    <p:sldLayoutId id="2147483678" r:id="rId5"/>
    <p:sldLayoutId id="2147483675" r:id="rId6"/>
    <p:sldLayoutId id="2147483660" r:id="rId7"/>
    <p:sldLayoutId id="2147483650" r:id="rId8"/>
    <p:sldLayoutId id="2147483667" r:id="rId9"/>
    <p:sldLayoutId id="2147483679" r:id="rId10"/>
    <p:sldLayoutId id="2147483663" r:id="rId11"/>
    <p:sldLayoutId id="2147483651" r:id="rId12"/>
    <p:sldLayoutId id="2147483655" r:id="rId13"/>
    <p:sldLayoutId id="2147483653" r:id="rId14"/>
    <p:sldLayoutId id="2147483654" r:id="rId15"/>
    <p:sldLayoutId id="2147483656" r:id="rId16"/>
    <p:sldLayoutId id="2147483657" r:id="rId17"/>
    <p:sldLayoutId id="2147483658" r:id="rId18"/>
    <p:sldLayoutId id="214748365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001D56"/>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96" userDrawn="1">
          <p15:clr>
            <a:srgbClr val="F26B43"/>
          </p15:clr>
        </p15:guide>
        <p15:guide id="2" pos="7392" userDrawn="1">
          <p15:clr>
            <a:srgbClr val="F26B43"/>
          </p15:clr>
        </p15:guide>
        <p15:guide id="3" pos="30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image" Target="../media/image15.png"/><Relationship Id="rId3" Type="http://schemas.openxmlformats.org/officeDocument/2006/relationships/image" Target="../media/image10.png"/><Relationship Id="rId17" Type="http://schemas.openxmlformats.org/officeDocument/2006/relationships/image" Target="../media/image14.tiff"/><Relationship Id="rId2" Type="http://schemas.openxmlformats.org/officeDocument/2006/relationships/notesSlide" Target="../notesSlides/notesSlide5.xml"/><Relationship Id="rId16" Type="http://schemas.openxmlformats.org/officeDocument/2006/relationships/image" Target="../media/image13.tiff"/><Relationship Id="rId1" Type="http://schemas.openxmlformats.org/officeDocument/2006/relationships/slideLayout" Target="../slideLayouts/slideLayout10.xml"/><Relationship Id="rId15" Type="http://schemas.openxmlformats.org/officeDocument/2006/relationships/image" Target="../media/image12.png"/><Relationship Id="rId1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eg"/><Relationship Id="rId18" Type="http://schemas.openxmlformats.org/officeDocument/2006/relationships/image" Target="../media/image31.JPG"/><Relationship Id="rId3" Type="http://schemas.openxmlformats.org/officeDocument/2006/relationships/image" Target="../media/image16.JPG"/><Relationship Id="rId7" Type="http://schemas.openxmlformats.org/officeDocument/2006/relationships/image" Target="../media/image20.JPG"/><Relationship Id="rId12" Type="http://schemas.openxmlformats.org/officeDocument/2006/relationships/image" Target="../media/image25.jpeg"/><Relationship Id="rId17" Type="http://schemas.openxmlformats.org/officeDocument/2006/relationships/image" Target="../media/image30.JPG"/><Relationship Id="rId2" Type="http://schemas.openxmlformats.org/officeDocument/2006/relationships/notesSlide" Target="../notesSlides/notesSlide6.xml"/><Relationship Id="rId16" Type="http://schemas.openxmlformats.org/officeDocument/2006/relationships/image" Target="../media/image29.JPG"/><Relationship Id="rId1" Type="http://schemas.openxmlformats.org/officeDocument/2006/relationships/slideLayout" Target="../slideLayouts/slideLayout10.xml"/><Relationship Id="rId6" Type="http://schemas.openxmlformats.org/officeDocument/2006/relationships/image" Target="../media/image19.JPG"/><Relationship Id="rId11" Type="http://schemas.openxmlformats.org/officeDocument/2006/relationships/image" Target="../media/image24.jpeg"/><Relationship Id="rId5" Type="http://schemas.openxmlformats.org/officeDocument/2006/relationships/image" Target="../media/image18.JPG"/><Relationship Id="rId15" Type="http://schemas.openxmlformats.org/officeDocument/2006/relationships/image" Target="../media/image28.JPG"/><Relationship Id="rId10" Type="http://schemas.openxmlformats.org/officeDocument/2006/relationships/image" Target="../media/image23.JPG"/><Relationship Id="rId4" Type="http://schemas.openxmlformats.org/officeDocument/2006/relationships/image" Target="../media/image17.JPG"/><Relationship Id="rId9" Type="http://schemas.openxmlformats.org/officeDocument/2006/relationships/image" Target="../media/image22.JPG"/><Relationship Id="rId14" Type="http://schemas.openxmlformats.org/officeDocument/2006/relationships/image" Target="../media/image27.JP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FF283008-61D6-DE48-9890-6BEA67E3CDB2}"/>
              </a:ext>
            </a:extLst>
          </p:cNvPr>
          <p:cNvPicPr>
            <a:picLocks noChangeAspect="1"/>
          </p:cNvPicPr>
          <p:nvPr/>
        </p:nvPicPr>
        <p:blipFill>
          <a:blip r:embed="rId3"/>
          <a:stretch>
            <a:fillRect/>
          </a:stretch>
        </p:blipFill>
        <p:spPr>
          <a:xfrm>
            <a:off x="9252915" y="244045"/>
            <a:ext cx="2769575" cy="840423"/>
          </a:xfrm>
          <a:prstGeom prst="rect">
            <a:avLst/>
          </a:prstGeom>
        </p:spPr>
      </p:pic>
      <p:sp>
        <p:nvSpPr>
          <p:cNvPr id="24" name="TextBox 23">
            <a:extLst>
              <a:ext uri="{FF2B5EF4-FFF2-40B4-BE49-F238E27FC236}">
                <a16:creationId xmlns:a16="http://schemas.microsoft.com/office/drawing/2014/main" id="{9F18A26B-FFB0-8E44-9FA0-AF49F4E07779}"/>
              </a:ext>
            </a:extLst>
          </p:cNvPr>
          <p:cNvSpPr txBox="1"/>
          <p:nvPr/>
        </p:nvSpPr>
        <p:spPr>
          <a:xfrm>
            <a:off x="1391548" y="5193640"/>
            <a:ext cx="4704452"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Lovorka Degoricija, PhD</a:t>
            </a:r>
            <a:endParaRPr lang="en-US" dirty="0">
              <a:solidFill>
                <a:prstClr val="white"/>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GeneLab Science Communications Lead</a:t>
            </a:r>
            <a:endParaRPr lang="en-US" sz="1600" dirty="0">
              <a:solidFill>
                <a:prstClr val="white"/>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KBR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white"/>
                </a:solidFill>
                <a:latin typeface="Arial" panose="020B0604020202020204" pitchFamily="34" charset="0"/>
                <a:cs typeface="Arial" panose="020B0604020202020204" pitchFamily="34" charset="0"/>
              </a:rPr>
              <a:t>NASA Ames Research Center</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extBox 1"/>
          <p:cNvSpPr txBox="1"/>
          <p:nvPr/>
        </p:nvSpPr>
        <p:spPr>
          <a:xfrm>
            <a:off x="1391548" y="2585112"/>
            <a:ext cx="4361466" cy="2308324"/>
          </a:xfrm>
          <a:prstGeom prst="rect">
            <a:avLst/>
          </a:prstGeom>
          <a:noFill/>
        </p:spPr>
        <p:txBody>
          <a:bodyPr wrap="square" rtlCol="0">
            <a:spAutoFit/>
          </a:bodyPr>
          <a:lstStyle/>
          <a:p>
            <a:r>
              <a:rPr lang="en-US" sz="3600" dirty="0">
                <a:solidFill>
                  <a:srgbClr val="FF954E"/>
                </a:solidFill>
                <a:latin typeface="Arial" panose="020B0604020202020204" pitchFamily="34" charset="0"/>
                <a:cs typeface="Arial" panose="020B0604020202020204" pitchFamily="34" charset="0"/>
              </a:rPr>
              <a:t>Fostering Open Science Through Analysis Working Groups (AWGs)</a:t>
            </a:r>
          </a:p>
        </p:txBody>
      </p:sp>
    </p:spTree>
    <p:extLst>
      <p:ext uri="{BB962C8B-B14F-4D97-AF65-F5344CB8AC3E}">
        <p14:creationId xmlns:p14="http://schemas.microsoft.com/office/powerpoint/2010/main" val="139818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D44F5-215E-4295-A145-7B0EB010D3C1}"/>
              </a:ext>
            </a:extLst>
          </p:cNvPr>
          <p:cNvSpPr>
            <a:spLocks noGrp="1"/>
          </p:cNvSpPr>
          <p:nvPr>
            <p:ph type="title"/>
          </p:nvPr>
        </p:nvSpPr>
        <p:spPr/>
        <p:txBody>
          <a:bodyPr/>
          <a:lstStyle/>
          <a:p>
            <a:r>
              <a:rPr lang="en-US" dirty="0"/>
              <a:t>Connecting the World Through Science</a:t>
            </a:r>
          </a:p>
        </p:txBody>
      </p:sp>
      <p:sp>
        <p:nvSpPr>
          <p:cNvPr id="3" name="Content Placeholder 2">
            <a:extLst>
              <a:ext uri="{FF2B5EF4-FFF2-40B4-BE49-F238E27FC236}">
                <a16:creationId xmlns:a16="http://schemas.microsoft.com/office/drawing/2014/main" id="{EE35ABD0-73EF-4C08-BA97-F384332A19C9}"/>
              </a:ext>
            </a:extLst>
          </p:cNvPr>
          <p:cNvSpPr>
            <a:spLocks noGrp="1"/>
          </p:cNvSpPr>
          <p:nvPr>
            <p:ph idx="1"/>
          </p:nvPr>
        </p:nvSpPr>
        <p:spPr>
          <a:xfrm>
            <a:off x="529404" y="5050296"/>
            <a:ext cx="11133192" cy="959237"/>
          </a:xfrm>
        </p:spPr>
        <p:txBody>
          <a:bodyPr/>
          <a:lstStyle/>
          <a:p>
            <a:r>
              <a:rPr lang="en-US" i="1" dirty="0"/>
              <a:t>Monthly meetings to analyze data in the GeneLab repository</a:t>
            </a:r>
          </a:p>
          <a:p>
            <a:r>
              <a:rPr lang="en-US" i="1" dirty="0"/>
              <a:t>Attend annual meetings and workshops</a:t>
            </a:r>
          </a:p>
        </p:txBody>
      </p:sp>
      <p:sp>
        <p:nvSpPr>
          <p:cNvPr id="4" name="Slide Number Placeholder 3">
            <a:extLst>
              <a:ext uri="{FF2B5EF4-FFF2-40B4-BE49-F238E27FC236}">
                <a16:creationId xmlns:a16="http://schemas.microsoft.com/office/drawing/2014/main" id="{EB85E211-B65A-4A6F-A7BC-F4B31F0D0CA1}"/>
              </a:ext>
            </a:extLst>
          </p:cNvPr>
          <p:cNvSpPr>
            <a:spLocks noGrp="1"/>
          </p:cNvSpPr>
          <p:nvPr>
            <p:ph type="sldNum" sz="quarter" idx="12"/>
          </p:nvPr>
        </p:nvSpPr>
        <p:spPr/>
        <p:txBody>
          <a:bodyPr/>
          <a:lstStyle/>
          <a:p>
            <a:fld id="{2E8C51FE-49D9-314D-9957-ABBF7DDE8782}" type="slidenum">
              <a:rPr lang="en-US" smtClean="0"/>
              <a:pPr/>
              <a:t>2</a:t>
            </a:fld>
            <a:endParaRPr lang="en-US" dirty="0"/>
          </a:p>
        </p:txBody>
      </p:sp>
      <p:graphicFrame>
        <p:nvGraphicFramePr>
          <p:cNvPr id="6" name="Diagram 5" descr="Placeholder Timeline&#10;">
            <a:extLst>
              <a:ext uri="{FF2B5EF4-FFF2-40B4-BE49-F238E27FC236}">
                <a16:creationId xmlns:a16="http://schemas.microsoft.com/office/drawing/2014/main" id="{2F4590FB-AE20-4AF5-AA1B-6BDE8CA814B1}"/>
              </a:ext>
            </a:extLst>
          </p:cNvPr>
          <p:cNvGraphicFramePr/>
          <p:nvPr>
            <p:extLst>
              <p:ext uri="{D42A27DB-BD31-4B8C-83A1-F6EECF244321}">
                <p14:modId xmlns:p14="http://schemas.microsoft.com/office/powerpoint/2010/main" val="1193972972"/>
              </p:ext>
            </p:extLst>
          </p:nvPr>
        </p:nvGraphicFramePr>
        <p:xfrm>
          <a:off x="1288671" y="997818"/>
          <a:ext cx="9728200" cy="3990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179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the AWGs?</a:t>
            </a:r>
          </a:p>
        </p:txBody>
      </p:sp>
      <p:sp>
        <p:nvSpPr>
          <p:cNvPr id="4" name="Slide Number Placeholder 3"/>
          <p:cNvSpPr>
            <a:spLocks noGrp="1"/>
          </p:cNvSpPr>
          <p:nvPr>
            <p:ph type="sldNum" sz="quarter" idx="12"/>
          </p:nvPr>
        </p:nvSpPr>
        <p:spPr/>
        <p:txBody>
          <a:bodyPr/>
          <a:lstStyle/>
          <a:p>
            <a:fld id="{2E8C51FE-49D9-314D-9957-ABBF7DDE8782}" type="slidenum">
              <a:rPr lang="en-US" smtClean="0"/>
              <a:pPr/>
              <a:t>3</a:t>
            </a:fld>
            <a:endParaRPr lang="en-US" dirty="0"/>
          </a:p>
        </p:txBody>
      </p:sp>
      <mc:AlternateContent xmlns:mc="http://schemas.openxmlformats.org/markup-compatibility/2006" xmlns:cx4="http://schemas.microsoft.com/office/drawing/2016/5/10/chartex">
        <mc:Choice Requires="cx4">
          <p:graphicFrame>
            <p:nvGraphicFramePr>
              <p:cNvPr id="6" name="Chart 5">
                <a:extLst>
                  <a:ext uri="{FF2B5EF4-FFF2-40B4-BE49-F238E27FC236}">
                    <a16:creationId xmlns:a16="http://schemas.microsoft.com/office/drawing/2014/main" id="{A160CB1D-F9EE-4D3F-B6D8-3FE5D56D30AD}"/>
                  </a:ext>
                </a:extLst>
              </p:cNvPr>
              <p:cNvGraphicFramePr/>
              <p:nvPr>
                <p:extLst>
                  <p:ext uri="{D42A27DB-BD31-4B8C-83A1-F6EECF244321}">
                    <p14:modId xmlns:p14="http://schemas.microsoft.com/office/powerpoint/2010/main" val="2165548710"/>
                  </p:ext>
                </p:extLst>
              </p:nvPr>
            </p:nvGraphicFramePr>
            <p:xfrm>
              <a:off x="138152" y="1020968"/>
              <a:ext cx="10804525" cy="49657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6" name="Chart 5">
                <a:extLst>
                  <a:ext uri="{FF2B5EF4-FFF2-40B4-BE49-F238E27FC236}">
                    <a16:creationId xmlns:a16="http://schemas.microsoft.com/office/drawing/2014/main" id="{A160CB1D-F9EE-4D3F-B6D8-3FE5D56D30AD}"/>
                  </a:ext>
                </a:extLst>
              </p:cNvPr>
              <p:cNvPicPr>
                <a:picLocks noGrp="1" noRot="1" noChangeAspect="1" noMove="1" noResize="1" noEditPoints="1" noAdjustHandles="1" noChangeArrowheads="1" noChangeShapeType="1"/>
              </p:cNvPicPr>
              <p:nvPr/>
            </p:nvPicPr>
            <p:blipFill>
              <a:blip r:embed="rId4"/>
              <a:stretch>
                <a:fillRect/>
              </a:stretch>
            </p:blipFill>
            <p:spPr>
              <a:xfrm>
                <a:off x="138152" y="1020968"/>
                <a:ext cx="10804525" cy="4965700"/>
              </a:xfrm>
              <a:prstGeom prst="rect">
                <a:avLst/>
              </a:prstGeom>
            </p:spPr>
          </p:pic>
        </mc:Fallback>
      </mc:AlternateContent>
    </p:spTree>
    <p:extLst>
      <p:ext uri="{BB962C8B-B14F-4D97-AF65-F5344CB8AC3E}">
        <p14:creationId xmlns:p14="http://schemas.microsoft.com/office/powerpoint/2010/main" val="199357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D5F108B4-58B1-4236-917B-7E06B68FBCDD}"/>
              </a:ext>
            </a:extLst>
          </p:cNvPr>
          <p:cNvSpPr>
            <a:spLocks noGrp="1"/>
          </p:cNvSpPr>
          <p:nvPr>
            <p:ph type="title"/>
          </p:nvPr>
        </p:nvSpPr>
        <p:spPr>
          <a:xfrm>
            <a:off x="586175" y="252705"/>
            <a:ext cx="11133192" cy="646331"/>
          </a:xfrm>
        </p:spPr>
        <p:txBody>
          <a:bodyPr/>
          <a:lstStyle/>
          <a:p>
            <a:r>
              <a:rPr lang="en-US" dirty="0"/>
              <a:t>Original AWGs</a:t>
            </a:r>
          </a:p>
        </p:txBody>
      </p:sp>
      <p:sp>
        <p:nvSpPr>
          <p:cNvPr id="4" name="Slide Number Placeholder 3">
            <a:extLst>
              <a:ext uri="{FF2B5EF4-FFF2-40B4-BE49-F238E27FC236}">
                <a16:creationId xmlns:a16="http://schemas.microsoft.com/office/drawing/2014/main" id="{7A41A0D8-47B7-4177-9156-BECC927BCCB7}"/>
              </a:ext>
            </a:extLst>
          </p:cNvPr>
          <p:cNvSpPr>
            <a:spLocks noGrp="1"/>
          </p:cNvSpPr>
          <p:nvPr>
            <p:ph type="sldNum" sz="quarter" idx="12"/>
          </p:nvPr>
        </p:nvSpPr>
        <p:spPr/>
        <p:txBody>
          <a:bodyPr/>
          <a:lstStyle/>
          <a:p>
            <a:fld id="{2E8C51FE-49D9-314D-9957-ABBF7DDE8782}" type="slidenum">
              <a:rPr lang="en-US" smtClean="0"/>
              <a:pPr/>
              <a:t>4</a:t>
            </a:fld>
            <a:endParaRPr lang="en-US" dirty="0"/>
          </a:p>
        </p:txBody>
      </p:sp>
      <p:sp>
        <p:nvSpPr>
          <p:cNvPr id="10" name="TextBox 9">
            <a:extLst>
              <a:ext uri="{FF2B5EF4-FFF2-40B4-BE49-F238E27FC236}">
                <a16:creationId xmlns:a16="http://schemas.microsoft.com/office/drawing/2014/main" id="{16FE83E6-2252-4270-9801-77649D295823}"/>
              </a:ext>
            </a:extLst>
          </p:cNvPr>
          <p:cNvSpPr txBox="1"/>
          <p:nvPr/>
        </p:nvSpPr>
        <p:spPr>
          <a:xfrm>
            <a:off x="154112" y="828787"/>
            <a:ext cx="2275367" cy="954107"/>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ANIMAL</a:t>
            </a:r>
          </a:p>
          <a:p>
            <a:endParaRPr lang="en-US" sz="2800" b="1" dirty="0">
              <a:solidFill>
                <a:schemeClr val="bg1"/>
              </a:solidFill>
              <a:latin typeface="Arial" panose="020B0604020202020204" pitchFamily="34" charset="0"/>
              <a:cs typeface="Arial" panose="020B0604020202020204" pitchFamily="34" charset="0"/>
            </a:endParaRPr>
          </a:p>
        </p:txBody>
      </p:sp>
      <p:pic>
        <p:nvPicPr>
          <p:cNvPr id="11" name="Content Placeholder 5">
            <a:extLst>
              <a:ext uri="{FF2B5EF4-FFF2-40B4-BE49-F238E27FC236}">
                <a16:creationId xmlns:a16="http://schemas.microsoft.com/office/drawing/2014/main" id="{84901BDE-F545-4DD2-BB27-0139120063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40" r="49410" b="66278"/>
          <a:stretch/>
        </p:blipFill>
        <p:spPr>
          <a:xfrm>
            <a:off x="8702211" y="1400359"/>
            <a:ext cx="3167577" cy="2119969"/>
          </a:xfrm>
          <a:prstGeom prst="rect">
            <a:avLst/>
          </a:prstGeom>
        </p:spPr>
      </p:pic>
      <p:sp>
        <p:nvSpPr>
          <p:cNvPr id="12" name="TextBox 11">
            <a:extLst>
              <a:ext uri="{FF2B5EF4-FFF2-40B4-BE49-F238E27FC236}">
                <a16:creationId xmlns:a16="http://schemas.microsoft.com/office/drawing/2014/main" id="{118352CC-3635-4C00-9817-1E12E49373EC}"/>
              </a:ext>
            </a:extLst>
          </p:cNvPr>
          <p:cNvSpPr txBox="1"/>
          <p:nvPr/>
        </p:nvSpPr>
        <p:spPr>
          <a:xfrm>
            <a:off x="6023051" y="833991"/>
            <a:ext cx="3167577" cy="523220"/>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MULTI-OMICS</a:t>
            </a:r>
          </a:p>
        </p:txBody>
      </p:sp>
      <p:sp>
        <p:nvSpPr>
          <p:cNvPr id="13" name="TextBox 12">
            <a:extLst>
              <a:ext uri="{FF2B5EF4-FFF2-40B4-BE49-F238E27FC236}">
                <a16:creationId xmlns:a16="http://schemas.microsoft.com/office/drawing/2014/main" id="{3B5161E9-FFF0-46B0-AF04-0FDBFEF99FA4}"/>
              </a:ext>
            </a:extLst>
          </p:cNvPr>
          <p:cNvSpPr txBox="1"/>
          <p:nvPr/>
        </p:nvSpPr>
        <p:spPr>
          <a:xfrm>
            <a:off x="5996600" y="1358015"/>
            <a:ext cx="2964601" cy="1908215"/>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259 members</a:t>
            </a:r>
          </a:p>
          <a:p>
            <a:endParaRPr lang="en-US" i="1"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Interactions between the different omics to provide a better understanding of the systemic response.</a:t>
            </a:r>
          </a:p>
          <a:p>
            <a:endParaRPr lang="en-US"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BC9677C0-85A0-4DB7-9210-4B275FECB747}"/>
              </a:ext>
            </a:extLst>
          </p:cNvPr>
          <p:cNvSpPr txBox="1"/>
          <p:nvPr/>
        </p:nvSpPr>
        <p:spPr>
          <a:xfrm>
            <a:off x="154112" y="1316366"/>
            <a:ext cx="3479236" cy="1877437"/>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79 members</a:t>
            </a:r>
          </a:p>
          <a:p>
            <a:endParaRPr lang="en-US" i="1"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Facilitates the use of omics in understanding basic mechanisms by which animals and constituent tissues and cells adapt to the spaceflight environment.</a:t>
            </a:r>
          </a:p>
        </p:txBody>
      </p:sp>
      <p:pic>
        <p:nvPicPr>
          <p:cNvPr id="15" name="Picture 14" descr="A picture containing text, screenshot&#10;&#10;Description automatically generated">
            <a:extLst>
              <a:ext uri="{FF2B5EF4-FFF2-40B4-BE49-F238E27FC236}">
                <a16:creationId xmlns:a16="http://schemas.microsoft.com/office/drawing/2014/main" id="{4F2CE46A-29E8-4D09-9F92-CEADDDB68F9A}"/>
              </a:ext>
            </a:extLst>
          </p:cNvPr>
          <p:cNvPicPr>
            <a:picLocks noChangeAspect="1"/>
          </p:cNvPicPr>
          <p:nvPr/>
        </p:nvPicPr>
        <p:blipFill rotWithShape="1">
          <a:blip r:embed="rId4"/>
          <a:srcRect l="14553" t="2791" r="49153" b="51293"/>
          <a:stretch/>
        </p:blipFill>
        <p:spPr>
          <a:xfrm>
            <a:off x="3471415" y="1491769"/>
            <a:ext cx="2187392" cy="1937147"/>
          </a:xfrm>
          <a:prstGeom prst="rect">
            <a:avLst/>
          </a:prstGeom>
        </p:spPr>
      </p:pic>
      <p:sp>
        <p:nvSpPr>
          <p:cNvPr id="16" name="TextBox 15">
            <a:extLst>
              <a:ext uri="{FF2B5EF4-FFF2-40B4-BE49-F238E27FC236}">
                <a16:creationId xmlns:a16="http://schemas.microsoft.com/office/drawing/2014/main" id="{FF93BBE1-4FA8-4D5E-8172-3991604CA8D6}"/>
              </a:ext>
            </a:extLst>
          </p:cNvPr>
          <p:cNvSpPr txBox="1"/>
          <p:nvPr/>
        </p:nvSpPr>
        <p:spPr>
          <a:xfrm>
            <a:off x="154111" y="3602441"/>
            <a:ext cx="2275367" cy="954107"/>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PLANTS</a:t>
            </a:r>
          </a:p>
          <a:p>
            <a:endParaRPr lang="en-US" sz="2800" b="1" dirty="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E8CF3F35-B69C-4FD5-8565-9102E257319F}"/>
              </a:ext>
            </a:extLst>
          </p:cNvPr>
          <p:cNvSpPr txBox="1"/>
          <p:nvPr/>
        </p:nvSpPr>
        <p:spPr>
          <a:xfrm>
            <a:off x="163379" y="4079494"/>
            <a:ext cx="3329063" cy="2123658"/>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 66 members</a:t>
            </a:r>
          </a:p>
          <a:p>
            <a:endParaRPr lang="en-US" i="1"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Share and discuss the latest developments in </a:t>
            </a:r>
            <a:r>
              <a:rPr lang="en-US" sz="1600" b="1" i="1" dirty="0" err="1">
                <a:latin typeface="Arial" panose="020B0604020202020204" pitchFamily="34" charset="0"/>
                <a:cs typeface="Arial" panose="020B0604020202020204" pitchFamily="34" charset="0"/>
              </a:rPr>
              <a:t>AstroBotany</a:t>
            </a:r>
            <a:r>
              <a:rPr lang="en-US" sz="1600" b="1" i="1"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 the discipline of botany concerned with interactions between plant biology and space environment.</a:t>
            </a:r>
          </a:p>
        </p:txBody>
      </p:sp>
      <p:pic>
        <p:nvPicPr>
          <p:cNvPr id="18" name="Picture 2" descr="Growing Plants in Space | NASA">
            <a:extLst>
              <a:ext uri="{FF2B5EF4-FFF2-40B4-BE49-F238E27FC236}">
                <a16:creationId xmlns:a16="http://schemas.microsoft.com/office/drawing/2014/main" id="{34E822E6-6D2C-4F37-B41F-39ADEC24EE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3073" y="3679611"/>
            <a:ext cx="2024075" cy="134693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Space Station Boosting Biological Research in Orbit | NASA">
            <a:extLst>
              <a:ext uri="{FF2B5EF4-FFF2-40B4-BE49-F238E27FC236}">
                <a16:creationId xmlns:a16="http://schemas.microsoft.com/office/drawing/2014/main" id="{4425C362-9B34-4749-B54A-68BE1FD54E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1405" y="5053256"/>
            <a:ext cx="1425614" cy="1357353"/>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2A23528-0ABB-4C8A-836D-17818CA94708}"/>
              </a:ext>
            </a:extLst>
          </p:cNvPr>
          <p:cNvSpPr txBox="1"/>
          <p:nvPr/>
        </p:nvSpPr>
        <p:spPr>
          <a:xfrm>
            <a:off x="5905123" y="3519644"/>
            <a:ext cx="2275367" cy="523220"/>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MICROBES</a:t>
            </a:r>
          </a:p>
        </p:txBody>
      </p:sp>
      <p:sp>
        <p:nvSpPr>
          <p:cNvPr id="21" name="TextBox 20">
            <a:extLst>
              <a:ext uri="{FF2B5EF4-FFF2-40B4-BE49-F238E27FC236}">
                <a16:creationId xmlns:a16="http://schemas.microsoft.com/office/drawing/2014/main" id="{11239928-EACE-4BCF-AA0F-56E9B2EEFA9B}"/>
              </a:ext>
            </a:extLst>
          </p:cNvPr>
          <p:cNvSpPr txBox="1"/>
          <p:nvPr/>
        </p:nvSpPr>
        <p:spPr>
          <a:xfrm>
            <a:off x="5937207" y="4068735"/>
            <a:ext cx="3646202" cy="1877437"/>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61 members</a:t>
            </a:r>
          </a:p>
          <a:p>
            <a:endParaRPr lang="en-US" i="1"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Focuses on analyzing microbial datasets within GeneLab that includes gene-expression, proteomic, metabolomic and environmental metagenomic datasets. </a:t>
            </a:r>
          </a:p>
        </p:txBody>
      </p:sp>
      <p:pic>
        <p:nvPicPr>
          <p:cNvPr id="22" name="Picture 8" descr="A petri dish contains colonies of fungi grown from a sample collected aboard the International Space Station">
            <a:extLst>
              <a:ext uri="{FF2B5EF4-FFF2-40B4-BE49-F238E27FC236}">
                <a16:creationId xmlns:a16="http://schemas.microsoft.com/office/drawing/2014/main" id="{E858B1F0-EF36-45CE-BED7-BE2659AC06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83357" y="4126642"/>
            <a:ext cx="2470971" cy="1853228"/>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Connector 22">
            <a:extLst>
              <a:ext uri="{FF2B5EF4-FFF2-40B4-BE49-F238E27FC236}">
                <a16:creationId xmlns:a16="http://schemas.microsoft.com/office/drawing/2014/main" id="{86F6147F-6771-42C9-9E39-8F2148E18BD4}"/>
              </a:ext>
            </a:extLst>
          </p:cNvPr>
          <p:cNvCxnSpPr>
            <a:cxnSpLocks/>
          </p:cNvCxnSpPr>
          <p:nvPr/>
        </p:nvCxnSpPr>
        <p:spPr>
          <a:xfrm>
            <a:off x="5793833" y="899036"/>
            <a:ext cx="0" cy="5488782"/>
          </a:xfrm>
          <a:prstGeom prst="line">
            <a:avLst/>
          </a:prstGeom>
          <a:ln w="28575">
            <a:solidFill>
              <a:srgbClr val="2E9CBA"/>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B86C922-57E2-41D0-A606-8C782EDA8317}"/>
              </a:ext>
            </a:extLst>
          </p:cNvPr>
          <p:cNvCxnSpPr>
            <a:cxnSpLocks/>
          </p:cNvCxnSpPr>
          <p:nvPr/>
        </p:nvCxnSpPr>
        <p:spPr>
          <a:xfrm flipH="1">
            <a:off x="154111" y="3491280"/>
            <a:ext cx="11944408" cy="0"/>
          </a:xfrm>
          <a:prstGeom prst="line">
            <a:avLst/>
          </a:prstGeom>
          <a:ln w="28575">
            <a:solidFill>
              <a:srgbClr val="2E9CBA"/>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885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2EF27D-75FB-443D-A5F9-ED26DF3AF461}"/>
              </a:ext>
            </a:extLst>
          </p:cNvPr>
          <p:cNvSpPr>
            <a:spLocks noGrp="1"/>
          </p:cNvSpPr>
          <p:nvPr>
            <p:ph type="title"/>
          </p:nvPr>
        </p:nvSpPr>
        <p:spPr>
          <a:xfrm>
            <a:off x="586175" y="333250"/>
            <a:ext cx="11133192" cy="646331"/>
          </a:xfrm>
        </p:spPr>
        <p:txBody>
          <a:bodyPr/>
          <a:lstStyle/>
          <a:p>
            <a:r>
              <a:rPr lang="en-US" dirty="0"/>
              <a:t>Expanded AWGs</a:t>
            </a:r>
          </a:p>
        </p:txBody>
      </p:sp>
      <p:sp>
        <p:nvSpPr>
          <p:cNvPr id="4" name="Slide Number Placeholder 3">
            <a:extLst>
              <a:ext uri="{FF2B5EF4-FFF2-40B4-BE49-F238E27FC236}">
                <a16:creationId xmlns:a16="http://schemas.microsoft.com/office/drawing/2014/main" id="{B28375AA-4136-4CAF-907B-298657C5C6CD}"/>
              </a:ext>
            </a:extLst>
          </p:cNvPr>
          <p:cNvSpPr>
            <a:spLocks noGrp="1"/>
          </p:cNvSpPr>
          <p:nvPr>
            <p:ph type="sldNum" sz="quarter" idx="12"/>
          </p:nvPr>
        </p:nvSpPr>
        <p:spPr/>
        <p:txBody>
          <a:bodyPr/>
          <a:lstStyle/>
          <a:p>
            <a:fld id="{2E8C51FE-49D9-314D-9957-ABBF7DDE8782}" type="slidenum">
              <a:rPr lang="en-US" smtClean="0"/>
              <a:pPr/>
              <a:t>5</a:t>
            </a:fld>
            <a:endParaRPr lang="en-US" dirty="0"/>
          </a:p>
        </p:txBody>
      </p:sp>
      <p:sp>
        <p:nvSpPr>
          <p:cNvPr id="7" name="TextBox 6">
            <a:extLst>
              <a:ext uri="{FF2B5EF4-FFF2-40B4-BE49-F238E27FC236}">
                <a16:creationId xmlns:a16="http://schemas.microsoft.com/office/drawing/2014/main" id="{C32F6163-0276-419A-89A7-47F50E37C907}"/>
              </a:ext>
            </a:extLst>
          </p:cNvPr>
          <p:cNvSpPr txBox="1"/>
          <p:nvPr/>
        </p:nvSpPr>
        <p:spPr>
          <a:xfrm>
            <a:off x="251188" y="1277131"/>
            <a:ext cx="2275367" cy="954107"/>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ALSDA</a:t>
            </a:r>
          </a:p>
          <a:p>
            <a:endParaRPr lang="en-US" sz="2800" b="1" dirty="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64C43D9-3A09-4207-973F-721ECD38BF25}"/>
              </a:ext>
            </a:extLst>
          </p:cNvPr>
          <p:cNvSpPr txBox="1"/>
          <p:nvPr/>
        </p:nvSpPr>
        <p:spPr>
          <a:xfrm>
            <a:off x="251188" y="1764710"/>
            <a:ext cx="5330462" cy="1631216"/>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110 members</a:t>
            </a:r>
          </a:p>
          <a:p>
            <a:endParaRPr lang="en-US" i="1" dirty="0">
              <a:latin typeface="Arial" panose="020B0604020202020204" pitchFamily="34" charset="0"/>
              <a:cs typeface="Arial" panose="020B0604020202020204" pitchFamily="34" charset="0"/>
            </a:endParaRPr>
          </a:p>
          <a:p>
            <a:pPr indent="0">
              <a:buNone/>
            </a:pPr>
            <a:r>
              <a:rPr lang="en-US" sz="1600" i="1" dirty="0">
                <a:latin typeface="Arial" panose="020B0604020202020204" pitchFamily="34" charset="0"/>
                <a:cs typeface="Arial" panose="020B0604020202020204" pitchFamily="34" charset="0"/>
              </a:rPr>
              <a:t>Feedback on science data and metadata standards for physiological, phenotypic, and behavioral datasets to be reusable. Datasets span from raw to processed-results data, and across tabular, bioimaging, and video formats.</a:t>
            </a:r>
          </a:p>
        </p:txBody>
      </p:sp>
      <p:sp>
        <p:nvSpPr>
          <p:cNvPr id="9" name="TextBox 8">
            <a:extLst>
              <a:ext uri="{FF2B5EF4-FFF2-40B4-BE49-F238E27FC236}">
                <a16:creationId xmlns:a16="http://schemas.microsoft.com/office/drawing/2014/main" id="{8C62801C-99EC-43C8-BC19-E5F4B33C6D97}"/>
              </a:ext>
            </a:extLst>
          </p:cNvPr>
          <p:cNvSpPr txBox="1"/>
          <p:nvPr/>
        </p:nvSpPr>
        <p:spPr>
          <a:xfrm>
            <a:off x="6397894" y="1295605"/>
            <a:ext cx="2275367" cy="954107"/>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AI/ML</a:t>
            </a:r>
          </a:p>
          <a:p>
            <a:endParaRPr lang="en-US" sz="2800"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34BCE1F-8AFA-493A-A68C-A29D31DF826D}"/>
              </a:ext>
            </a:extLst>
          </p:cNvPr>
          <p:cNvSpPr txBox="1"/>
          <p:nvPr/>
        </p:nvSpPr>
        <p:spPr>
          <a:xfrm>
            <a:off x="6397894" y="1783184"/>
            <a:ext cx="3479236" cy="2123658"/>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56 members</a:t>
            </a:r>
          </a:p>
          <a:p>
            <a:endParaRPr lang="en-US" i="1" dirty="0">
              <a:latin typeface="Arial" panose="020B0604020202020204" pitchFamily="34" charset="0"/>
              <a:cs typeface="Arial" panose="020B0604020202020204" pitchFamily="34" charset="0"/>
            </a:endParaRPr>
          </a:p>
          <a:p>
            <a:r>
              <a:rPr lang="en-US" sz="1600" i="1" dirty="0">
                <a:latin typeface="Arial" panose="020B0604020202020204" pitchFamily="34" charset="0"/>
                <a:cs typeface="Arial" panose="020B0604020202020204" pitchFamily="34" charset="0"/>
              </a:rPr>
              <a:t>Focuses on developing data AI-readiness guidelines, algorithm and automation development, and developing ethical guidelines to increase trust and </a:t>
            </a:r>
            <a:r>
              <a:rPr lang="en-US" sz="1600" i="1" dirty="0" err="1">
                <a:latin typeface="Arial" panose="020B0604020202020204" pitchFamily="34" charset="0"/>
                <a:cs typeface="Arial" panose="020B0604020202020204" pitchFamily="34" charset="0"/>
              </a:rPr>
              <a:t>explainability</a:t>
            </a:r>
            <a:r>
              <a:rPr lang="en-US" sz="1600" i="1" dirty="0">
                <a:latin typeface="Arial" panose="020B0604020202020204" pitchFamily="34" charset="0"/>
                <a:cs typeface="Arial" panose="020B0604020202020204" pitchFamily="34" charset="0"/>
              </a:rPr>
              <a:t> surrounding AI in space biology.</a:t>
            </a:r>
          </a:p>
        </p:txBody>
      </p:sp>
      <p:cxnSp>
        <p:nvCxnSpPr>
          <p:cNvPr id="23" name="Straight Connector 22">
            <a:extLst>
              <a:ext uri="{FF2B5EF4-FFF2-40B4-BE49-F238E27FC236}">
                <a16:creationId xmlns:a16="http://schemas.microsoft.com/office/drawing/2014/main" id="{E1D4B779-DB3B-468E-A950-D0B342E293BE}"/>
              </a:ext>
            </a:extLst>
          </p:cNvPr>
          <p:cNvCxnSpPr>
            <a:cxnSpLocks/>
          </p:cNvCxnSpPr>
          <p:nvPr/>
        </p:nvCxnSpPr>
        <p:spPr>
          <a:xfrm flipH="1">
            <a:off x="5934076" y="1419225"/>
            <a:ext cx="3778" cy="5030008"/>
          </a:xfrm>
          <a:prstGeom prst="line">
            <a:avLst/>
          </a:prstGeom>
          <a:ln w="28575">
            <a:solidFill>
              <a:srgbClr val="2E9CBA"/>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19310AF4-98AC-4A93-993B-25D076F49A59}"/>
              </a:ext>
            </a:extLst>
          </p:cNvPr>
          <p:cNvGrpSpPr/>
          <p:nvPr/>
        </p:nvGrpSpPr>
        <p:grpSpPr>
          <a:xfrm>
            <a:off x="194617" y="3736081"/>
            <a:ext cx="5585003" cy="2181168"/>
            <a:chOff x="109433" y="1119050"/>
            <a:chExt cx="5887127" cy="2181302"/>
          </a:xfrm>
        </p:grpSpPr>
        <p:pic>
          <p:nvPicPr>
            <p:cNvPr id="27" name="Picture 26">
              <a:extLst>
                <a:ext uri="{FF2B5EF4-FFF2-40B4-BE49-F238E27FC236}">
                  <a16:creationId xmlns:a16="http://schemas.microsoft.com/office/drawing/2014/main" id="{37CCB1AA-75CF-487E-B589-888FEF9E5BBF}"/>
                </a:ext>
              </a:extLst>
            </p:cNvPr>
            <p:cNvPicPr>
              <a:picLocks noChangeAspect="1"/>
            </p:cNvPicPr>
            <p:nvPr/>
          </p:nvPicPr>
          <p:blipFill>
            <a:blip r:embed="rId3"/>
            <a:stretch>
              <a:fillRect/>
            </a:stretch>
          </p:blipFill>
          <p:spPr>
            <a:xfrm>
              <a:off x="109433" y="1119050"/>
              <a:ext cx="1996094" cy="2181302"/>
            </a:xfrm>
            <a:prstGeom prst="rect">
              <a:avLst/>
            </a:prstGeom>
          </p:spPr>
        </p:pic>
        <p:pic>
          <p:nvPicPr>
            <p:cNvPr id="28" name="Picture 27">
              <a:extLst>
                <a:ext uri="{FF2B5EF4-FFF2-40B4-BE49-F238E27FC236}">
                  <a16:creationId xmlns:a16="http://schemas.microsoft.com/office/drawing/2014/main" id="{46FE3222-B83D-4665-9517-37FC8EA7EAB6}"/>
                </a:ext>
              </a:extLst>
            </p:cNvPr>
            <p:cNvPicPr>
              <a:picLocks noChangeAspect="1" noChangeArrowheads="1"/>
            </p:cNvPicPr>
            <p:nvPr/>
          </p:nvPicPr>
          <mc:AlternateContent xmlns:mc="http://schemas.openxmlformats.org/markup-compatibility/2006">
            <mc:Choice xmlns:ma="http://schemas.microsoft.com/office/mac/drawingml/2008/main" xmlns:mv="urn:schemas-microsoft-com:mac:vml" xmlns="" xmlns:lc="http://schemas.openxmlformats.org/drawingml/2006/lockedCanvas" Requires="ma">
              <p:blipFill>
                <a:blip r:embed="rId13"/>
                <a:srcRect/>
                <a:stretch>
                  <a:fillRect/>
                </a:stretch>
              </p:blipFill>
            </mc:Choice>
            <mc:Fallback>
              <p:blipFill>
                <a:blip r:embed="rId14"/>
                <a:srcRect/>
                <a:stretch>
                  <a:fillRect/>
                </a:stretch>
              </p:blipFill>
            </mc:Fallback>
          </mc:AlternateContent>
          <p:spPr bwMode="auto">
            <a:xfrm>
              <a:off x="2286721" y="1599839"/>
              <a:ext cx="1097317" cy="1593445"/>
            </a:xfrm>
            <a:prstGeom prst="rect">
              <a:avLst/>
            </a:prstGeom>
            <a:noFill/>
            <a:ln w="9525">
              <a:noFill/>
              <a:miter lim="800000"/>
              <a:headEnd/>
              <a:tailEnd/>
            </a:ln>
            <a:effectLst/>
          </p:spPr>
        </p:pic>
        <p:pic>
          <p:nvPicPr>
            <p:cNvPr id="29" name="Picture 28">
              <a:extLst>
                <a:ext uri="{FF2B5EF4-FFF2-40B4-BE49-F238E27FC236}">
                  <a16:creationId xmlns:a16="http://schemas.microsoft.com/office/drawing/2014/main" id="{742935FB-8E4B-423C-9AB9-30769F803ED0}"/>
                </a:ext>
              </a:extLst>
            </p:cNvPr>
            <p:cNvPicPr>
              <a:picLocks noChangeAspect="1"/>
            </p:cNvPicPr>
            <p:nvPr/>
          </p:nvPicPr>
          <p:blipFill>
            <a:blip r:embed="rId15"/>
            <a:stretch>
              <a:fillRect/>
            </a:stretch>
          </p:blipFill>
          <p:spPr>
            <a:xfrm>
              <a:off x="3952233" y="1163107"/>
              <a:ext cx="2044327" cy="1244373"/>
            </a:xfrm>
            <a:prstGeom prst="rect">
              <a:avLst/>
            </a:prstGeom>
          </p:spPr>
        </p:pic>
        <p:cxnSp>
          <p:nvCxnSpPr>
            <p:cNvPr id="30" name="Straight Connector 29">
              <a:extLst>
                <a:ext uri="{FF2B5EF4-FFF2-40B4-BE49-F238E27FC236}">
                  <a16:creationId xmlns:a16="http://schemas.microsoft.com/office/drawing/2014/main" id="{8D9D4104-508B-4BDD-85CC-AEDDEEB07292}"/>
                </a:ext>
              </a:extLst>
            </p:cNvPr>
            <p:cNvCxnSpPr>
              <a:cxnSpLocks/>
            </p:cNvCxnSpPr>
            <p:nvPr/>
          </p:nvCxnSpPr>
          <p:spPr>
            <a:xfrm flipH="1" flipV="1">
              <a:off x="1989104" y="1599839"/>
              <a:ext cx="935386" cy="594007"/>
            </a:xfrm>
            <a:prstGeom prst="line">
              <a:avLst/>
            </a:prstGeom>
            <a:ln w="57150" cap="flat" cmpd="sng" algn="ctr">
              <a:solidFill>
                <a:srgbClr val="FFC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FEE3FA20-BD7A-4E5D-85D9-FAE953DF5E7A}"/>
                </a:ext>
              </a:extLst>
            </p:cNvPr>
            <p:cNvCxnSpPr>
              <a:cxnSpLocks/>
            </p:cNvCxnSpPr>
            <p:nvPr/>
          </p:nvCxnSpPr>
          <p:spPr>
            <a:xfrm flipH="1">
              <a:off x="1989104" y="2838685"/>
              <a:ext cx="935386" cy="268206"/>
            </a:xfrm>
            <a:prstGeom prst="line">
              <a:avLst/>
            </a:prstGeom>
            <a:ln w="57150" cap="flat" cmpd="sng" algn="ctr">
              <a:solidFill>
                <a:srgbClr val="FFC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35EEA199-41C8-4CB3-AFF1-4947E6664F95}"/>
                </a:ext>
              </a:extLst>
            </p:cNvPr>
            <p:cNvCxnSpPr>
              <a:cxnSpLocks/>
            </p:cNvCxnSpPr>
            <p:nvPr/>
          </p:nvCxnSpPr>
          <p:spPr>
            <a:xfrm flipV="1">
              <a:off x="2973850" y="1758242"/>
              <a:ext cx="1036423" cy="435604"/>
            </a:xfrm>
            <a:prstGeom prst="line">
              <a:avLst/>
            </a:prstGeom>
            <a:ln w="57150" cap="flat" cmpd="sng" algn="ctr">
              <a:solidFill>
                <a:srgbClr val="FFC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pic>
          <p:nvPicPr>
            <p:cNvPr id="33" name="Picture 32">
              <a:extLst>
                <a:ext uri="{FF2B5EF4-FFF2-40B4-BE49-F238E27FC236}">
                  <a16:creationId xmlns:a16="http://schemas.microsoft.com/office/drawing/2014/main" id="{DA6B11DE-7EF3-4204-83F8-2C09BA3EE468}"/>
                </a:ext>
              </a:extLst>
            </p:cNvPr>
            <p:cNvPicPr>
              <a:picLocks noChangeAspect="1"/>
            </p:cNvPicPr>
            <p:nvPr/>
          </p:nvPicPr>
          <p:blipFill>
            <a:blip r:embed="rId16"/>
            <a:stretch>
              <a:fillRect/>
            </a:stretch>
          </p:blipFill>
          <p:spPr>
            <a:xfrm>
              <a:off x="2532765" y="2594606"/>
              <a:ext cx="543167" cy="439335"/>
            </a:xfrm>
            <a:prstGeom prst="rect">
              <a:avLst/>
            </a:prstGeom>
            <a:effectLst>
              <a:outerShdw blurRad="787400" dist="38100" dir="12840000">
                <a:schemeClr val="bg1">
                  <a:alpha val="32000"/>
                </a:schemeClr>
              </a:outerShdw>
            </a:effectLst>
          </p:spPr>
        </p:pic>
        <p:pic>
          <p:nvPicPr>
            <p:cNvPr id="34" name="Picture 33">
              <a:extLst>
                <a:ext uri="{FF2B5EF4-FFF2-40B4-BE49-F238E27FC236}">
                  <a16:creationId xmlns:a16="http://schemas.microsoft.com/office/drawing/2014/main" id="{ACD290AE-4A05-4459-8C7D-F68865C34305}"/>
                </a:ext>
              </a:extLst>
            </p:cNvPr>
            <p:cNvPicPr>
              <a:picLocks noChangeAspect="1"/>
            </p:cNvPicPr>
            <p:nvPr/>
          </p:nvPicPr>
          <p:blipFill>
            <a:blip r:embed="rId17"/>
            <a:stretch>
              <a:fillRect/>
            </a:stretch>
          </p:blipFill>
          <p:spPr>
            <a:xfrm>
              <a:off x="2561894" y="2003943"/>
              <a:ext cx="588605" cy="517713"/>
            </a:xfrm>
            <a:prstGeom prst="rect">
              <a:avLst/>
            </a:prstGeom>
          </p:spPr>
        </p:pic>
      </p:grpSp>
      <p:pic>
        <p:nvPicPr>
          <p:cNvPr id="36" name="Picture 35">
            <a:extLst>
              <a:ext uri="{FF2B5EF4-FFF2-40B4-BE49-F238E27FC236}">
                <a16:creationId xmlns:a16="http://schemas.microsoft.com/office/drawing/2014/main" id="{AB8DC3CA-3658-4C27-B436-BDB34722BD36}"/>
              </a:ext>
            </a:extLst>
          </p:cNvPr>
          <p:cNvPicPr>
            <a:picLocks noChangeAspect="1"/>
          </p:cNvPicPr>
          <p:nvPr/>
        </p:nvPicPr>
        <p:blipFill>
          <a:blip r:embed="rId18"/>
          <a:stretch>
            <a:fillRect/>
          </a:stretch>
        </p:blipFill>
        <p:spPr>
          <a:xfrm>
            <a:off x="10116290" y="2145958"/>
            <a:ext cx="1460351" cy="1460351"/>
          </a:xfrm>
          <a:prstGeom prst="rect">
            <a:avLst/>
          </a:prstGeom>
        </p:spPr>
      </p:pic>
    </p:spTree>
    <p:extLst>
      <p:ext uri="{BB962C8B-B14F-4D97-AF65-F5344CB8AC3E}">
        <p14:creationId xmlns:p14="http://schemas.microsoft.com/office/powerpoint/2010/main" val="200837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DF25052-EB8C-455C-8A37-0DAD36330B99}"/>
              </a:ext>
            </a:extLst>
          </p:cNvPr>
          <p:cNvSpPr>
            <a:spLocks noGrp="1"/>
          </p:cNvSpPr>
          <p:nvPr>
            <p:ph type="sldNum" sz="quarter" idx="12"/>
          </p:nvPr>
        </p:nvSpPr>
        <p:spPr/>
        <p:txBody>
          <a:bodyPr/>
          <a:lstStyle/>
          <a:p>
            <a:fld id="{2E8C51FE-49D9-314D-9957-ABBF7DDE8782}" type="slidenum">
              <a:rPr lang="en-US" smtClean="0"/>
              <a:pPr/>
              <a:t>6</a:t>
            </a:fld>
            <a:endParaRPr lang="en-US" dirty="0"/>
          </a:p>
        </p:txBody>
      </p:sp>
      <p:pic>
        <p:nvPicPr>
          <p:cNvPr id="6" name="Picture 5" descr="Text&#10;&#10;Description automatically generated">
            <a:extLst>
              <a:ext uri="{FF2B5EF4-FFF2-40B4-BE49-F238E27FC236}">
                <a16:creationId xmlns:a16="http://schemas.microsoft.com/office/drawing/2014/main" id="{247D3876-856D-47D0-B82C-25923758D19F}"/>
              </a:ext>
            </a:extLst>
          </p:cNvPr>
          <p:cNvPicPr>
            <a:picLocks noChangeAspect="1"/>
          </p:cNvPicPr>
          <p:nvPr/>
        </p:nvPicPr>
        <p:blipFill rotWithShape="1">
          <a:blip r:embed="rId3"/>
          <a:srcRect b="23003"/>
          <a:stretch/>
        </p:blipFill>
        <p:spPr>
          <a:xfrm>
            <a:off x="14061" y="1463490"/>
            <a:ext cx="5044851" cy="1408817"/>
          </a:xfrm>
          <a:prstGeom prst="rect">
            <a:avLst/>
          </a:prstGeom>
          <a:effectLst>
            <a:outerShdw blurRad="50800" dist="38100" dir="2700000" algn="tl" rotWithShape="0">
              <a:prstClr val="black">
                <a:alpha val="40000"/>
              </a:prstClr>
            </a:outerShdw>
          </a:effectLst>
        </p:spPr>
      </p:pic>
      <p:pic>
        <p:nvPicPr>
          <p:cNvPr id="8" name="Picture 7" descr="Graphical user interface, text, application, email&#10;&#10;Description automatically generated">
            <a:extLst>
              <a:ext uri="{FF2B5EF4-FFF2-40B4-BE49-F238E27FC236}">
                <a16:creationId xmlns:a16="http://schemas.microsoft.com/office/drawing/2014/main" id="{E16E5AC6-C543-48CE-AF61-E4CDFC28DBC9}"/>
              </a:ext>
            </a:extLst>
          </p:cNvPr>
          <p:cNvPicPr>
            <a:picLocks noChangeAspect="1"/>
          </p:cNvPicPr>
          <p:nvPr/>
        </p:nvPicPr>
        <p:blipFill rotWithShape="1">
          <a:blip r:embed="rId4"/>
          <a:srcRect b="16596"/>
          <a:stretch/>
        </p:blipFill>
        <p:spPr>
          <a:xfrm>
            <a:off x="126837" y="1810395"/>
            <a:ext cx="5143500" cy="2007245"/>
          </a:xfrm>
          <a:prstGeom prst="rect">
            <a:avLst/>
          </a:prstGeom>
          <a:effectLst>
            <a:outerShdw blurRad="50800" dist="38100" dir="2700000" algn="tl" rotWithShape="0">
              <a:prstClr val="black">
                <a:alpha val="40000"/>
              </a:prstClr>
            </a:outerShdw>
          </a:effectLst>
        </p:spPr>
      </p:pic>
      <p:pic>
        <p:nvPicPr>
          <p:cNvPr id="10" name="Picture 9" descr="Graphical user interface, text, application&#10;&#10;Description automatically generated">
            <a:extLst>
              <a:ext uri="{FF2B5EF4-FFF2-40B4-BE49-F238E27FC236}">
                <a16:creationId xmlns:a16="http://schemas.microsoft.com/office/drawing/2014/main" id="{476B9CE4-1FD0-48EC-99F4-11A296FC679C}"/>
              </a:ext>
            </a:extLst>
          </p:cNvPr>
          <p:cNvPicPr>
            <a:picLocks noChangeAspect="1"/>
          </p:cNvPicPr>
          <p:nvPr/>
        </p:nvPicPr>
        <p:blipFill rotWithShape="1">
          <a:blip r:embed="rId5"/>
          <a:srcRect b="14567"/>
          <a:stretch/>
        </p:blipFill>
        <p:spPr>
          <a:xfrm>
            <a:off x="1159431" y="2074857"/>
            <a:ext cx="4394200" cy="2007245"/>
          </a:xfrm>
          <a:prstGeom prst="rect">
            <a:avLst/>
          </a:prstGeom>
          <a:effectLst>
            <a:outerShdw blurRad="50800" dist="38100" dir="2700000" algn="tl" rotWithShape="0">
              <a:prstClr val="black">
                <a:alpha val="40000"/>
              </a:prstClr>
            </a:outerShdw>
          </a:effectLst>
        </p:spPr>
      </p:pic>
      <p:pic>
        <p:nvPicPr>
          <p:cNvPr id="12" name="Picture 11" descr="Graphical user interface, text, application, email&#10;&#10;Description automatically generated">
            <a:extLst>
              <a:ext uri="{FF2B5EF4-FFF2-40B4-BE49-F238E27FC236}">
                <a16:creationId xmlns:a16="http://schemas.microsoft.com/office/drawing/2014/main" id="{ABA00D60-F2D1-4529-97FB-8D4C75399AC7}"/>
              </a:ext>
            </a:extLst>
          </p:cNvPr>
          <p:cNvPicPr>
            <a:picLocks noChangeAspect="1"/>
          </p:cNvPicPr>
          <p:nvPr/>
        </p:nvPicPr>
        <p:blipFill rotWithShape="1">
          <a:blip r:embed="rId6"/>
          <a:srcRect b="28273"/>
          <a:stretch/>
        </p:blipFill>
        <p:spPr>
          <a:xfrm>
            <a:off x="1152894" y="2418426"/>
            <a:ext cx="4508500" cy="1152323"/>
          </a:xfrm>
          <a:prstGeom prst="rect">
            <a:avLst/>
          </a:prstGeom>
          <a:effectLst>
            <a:outerShdw blurRad="50800" dist="38100" dir="2700000" algn="tl" rotWithShape="0">
              <a:prstClr val="black">
                <a:alpha val="40000"/>
              </a:prstClr>
            </a:outerShdw>
          </a:effectLst>
        </p:spPr>
      </p:pic>
      <p:pic>
        <p:nvPicPr>
          <p:cNvPr id="14" name="Picture 13" descr="Graphical user interface, text, application&#10;&#10;Description automatically generated">
            <a:extLst>
              <a:ext uri="{FF2B5EF4-FFF2-40B4-BE49-F238E27FC236}">
                <a16:creationId xmlns:a16="http://schemas.microsoft.com/office/drawing/2014/main" id="{8EA22A49-C402-4721-8C6B-8CEA9D031D5E}"/>
              </a:ext>
            </a:extLst>
          </p:cNvPr>
          <p:cNvPicPr>
            <a:picLocks noChangeAspect="1"/>
          </p:cNvPicPr>
          <p:nvPr/>
        </p:nvPicPr>
        <p:blipFill rotWithShape="1">
          <a:blip r:embed="rId7"/>
          <a:srcRect l="-260" t="802" r="260" b="48395"/>
          <a:stretch/>
        </p:blipFill>
        <p:spPr>
          <a:xfrm>
            <a:off x="1958187" y="2711716"/>
            <a:ext cx="4203700" cy="1180708"/>
          </a:xfrm>
          <a:prstGeom prst="rect">
            <a:avLst/>
          </a:prstGeom>
          <a:effectLst>
            <a:outerShdw blurRad="50800" dist="38100" dir="2700000" algn="tl" rotWithShape="0">
              <a:prstClr val="black">
                <a:alpha val="40000"/>
              </a:prstClr>
            </a:outerShdw>
          </a:effectLst>
        </p:spPr>
      </p:pic>
      <p:pic>
        <p:nvPicPr>
          <p:cNvPr id="20" name="Picture 19" descr="Graphical user interface, text&#10;&#10;Description automatically generated">
            <a:extLst>
              <a:ext uri="{FF2B5EF4-FFF2-40B4-BE49-F238E27FC236}">
                <a16:creationId xmlns:a16="http://schemas.microsoft.com/office/drawing/2014/main" id="{F385CB83-6181-44C0-AD48-AC770F7D6762}"/>
              </a:ext>
            </a:extLst>
          </p:cNvPr>
          <p:cNvPicPr>
            <a:picLocks noChangeAspect="1"/>
          </p:cNvPicPr>
          <p:nvPr/>
        </p:nvPicPr>
        <p:blipFill rotWithShape="1">
          <a:blip r:embed="rId8"/>
          <a:srcRect b="37997"/>
          <a:stretch/>
        </p:blipFill>
        <p:spPr>
          <a:xfrm>
            <a:off x="1509586" y="2944390"/>
            <a:ext cx="4756150" cy="1275655"/>
          </a:xfrm>
          <a:prstGeom prst="rect">
            <a:avLst/>
          </a:prstGeom>
          <a:effectLst>
            <a:outerShdw blurRad="50800" dist="38100" dir="2700000" algn="tl" rotWithShape="0">
              <a:prstClr val="black">
                <a:alpha val="40000"/>
              </a:prstClr>
            </a:outerShdw>
          </a:effectLst>
        </p:spPr>
      </p:pic>
      <p:pic>
        <p:nvPicPr>
          <p:cNvPr id="18" name="Picture 17" descr="Graphical user interface, text&#10;&#10;Description automatically generated">
            <a:extLst>
              <a:ext uri="{FF2B5EF4-FFF2-40B4-BE49-F238E27FC236}">
                <a16:creationId xmlns:a16="http://schemas.microsoft.com/office/drawing/2014/main" id="{E3E45AB8-14D7-4933-8D16-9737C9502D26}"/>
              </a:ext>
            </a:extLst>
          </p:cNvPr>
          <p:cNvPicPr>
            <a:picLocks noChangeAspect="1"/>
          </p:cNvPicPr>
          <p:nvPr/>
        </p:nvPicPr>
        <p:blipFill rotWithShape="1">
          <a:blip r:embed="rId9"/>
          <a:srcRect b="22847"/>
          <a:stretch/>
        </p:blipFill>
        <p:spPr>
          <a:xfrm>
            <a:off x="2126185" y="3194684"/>
            <a:ext cx="4191000" cy="1180708"/>
          </a:xfrm>
          <a:prstGeom prst="rect">
            <a:avLst/>
          </a:prstGeom>
          <a:effectLst>
            <a:outerShdw blurRad="50800" dist="38100" dir="2700000" algn="tl" rotWithShape="0">
              <a:prstClr val="black">
                <a:alpha val="40000"/>
              </a:prstClr>
            </a:outerShdw>
          </a:effectLst>
        </p:spPr>
      </p:pic>
      <p:pic>
        <p:nvPicPr>
          <p:cNvPr id="22" name="Picture 21" descr="Text, letter&#10;&#10;Description automatically generated">
            <a:extLst>
              <a:ext uri="{FF2B5EF4-FFF2-40B4-BE49-F238E27FC236}">
                <a16:creationId xmlns:a16="http://schemas.microsoft.com/office/drawing/2014/main" id="{728B46FE-A2A0-447A-9C55-B4D38F658A07}"/>
              </a:ext>
            </a:extLst>
          </p:cNvPr>
          <p:cNvPicPr>
            <a:picLocks noChangeAspect="1"/>
          </p:cNvPicPr>
          <p:nvPr/>
        </p:nvPicPr>
        <p:blipFill rotWithShape="1">
          <a:blip r:embed="rId10"/>
          <a:srcRect b="25625"/>
          <a:stretch/>
        </p:blipFill>
        <p:spPr>
          <a:xfrm>
            <a:off x="2258477" y="3436836"/>
            <a:ext cx="4279900" cy="1180708"/>
          </a:xfrm>
          <a:prstGeom prst="rect">
            <a:avLst/>
          </a:prstGeom>
          <a:effectLst>
            <a:outerShdw blurRad="50800" dist="38100" dir="2700000" algn="tl" rotWithShape="0">
              <a:prstClr val="black">
                <a:alpha val="40000"/>
              </a:prstClr>
            </a:outerShdw>
          </a:effectLst>
        </p:spPr>
      </p:pic>
      <p:grpSp>
        <p:nvGrpSpPr>
          <p:cNvPr id="40" name="Group 39">
            <a:extLst>
              <a:ext uri="{FF2B5EF4-FFF2-40B4-BE49-F238E27FC236}">
                <a16:creationId xmlns:a16="http://schemas.microsoft.com/office/drawing/2014/main" id="{1C4EF5D3-C804-4FDE-B27C-A40A2DE27C17}"/>
              </a:ext>
            </a:extLst>
          </p:cNvPr>
          <p:cNvGrpSpPr/>
          <p:nvPr/>
        </p:nvGrpSpPr>
        <p:grpSpPr>
          <a:xfrm>
            <a:off x="6826975" y="1898030"/>
            <a:ext cx="5084120" cy="3011343"/>
            <a:chOff x="6826975" y="1898030"/>
            <a:chExt cx="5084120" cy="3011343"/>
          </a:xfrm>
        </p:grpSpPr>
        <p:pic>
          <p:nvPicPr>
            <p:cNvPr id="29" name="Picture 28" descr="Graphical user interface, text&#10;&#10;Description automatically generated">
              <a:extLst>
                <a:ext uri="{FF2B5EF4-FFF2-40B4-BE49-F238E27FC236}">
                  <a16:creationId xmlns:a16="http://schemas.microsoft.com/office/drawing/2014/main" id="{49BB2C0C-0668-4BA4-A97B-9128F4BBC376}"/>
                </a:ext>
              </a:extLst>
            </p:cNvPr>
            <p:cNvPicPr>
              <a:picLocks noChangeAspect="1"/>
            </p:cNvPicPr>
            <p:nvPr/>
          </p:nvPicPr>
          <p:blipFill rotWithShape="1">
            <a:blip r:embed="rId11">
              <a:extLst>
                <a:ext uri="{28A0092B-C50C-407E-A947-70E740481C1C}">
                  <a14:useLocalDpi xmlns:a14="http://schemas.microsoft.com/office/drawing/2010/main" val="0"/>
                </a:ext>
              </a:extLst>
            </a:blip>
            <a:srcRect/>
            <a:stretch/>
          </p:blipFill>
          <p:spPr>
            <a:xfrm>
              <a:off x="7344616" y="2387544"/>
              <a:ext cx="1410736" cy="1707492"/>
            </a:xfrm>
            <a:prstGeom prst="rect">
              <a:avLst/>
            </a:prstGeom>
            <a:effectLst>
              <a:outerShdw blurRad="50800" dist="38100" dir="2700000" algn="tl" rotWithShape="0">
                <a:prstClr val="black">
                  <a:alpha val="40000"/>
                </a:prstClr>
              </a:outerShdw>
            </a:effectLst>
          </p:spPr>
        </p:pic>
        <p:pic>
          <p:nvPicPr>
            <p:cNvPr id="30" name="Picture 29" descr="A picture containing sign, holding, blue, ball&#10;&#10;Description automatically generated">
              <a:extLst>
                <a:ext uri="{FF2B5EF4-FFF2-40B4-BE49-F238E27FC236}">
                  <a16:creationId xmlns:a16="http://schemas.microsoft.com/office/drawing/2014/main" id="{1FA64CFA-9643-43AC-B227-C21F413352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63049" y="2381147"/>
              <a:ext cx="1299963" cy="1688264"/>
            </a:xfrm>
            <a:prstGeom prst="rect">
              <a:avLst/>
            </a:prstGeom>
            <a:effectLst>
              <a:outerShdw blurRad="50800" dist="38100" dir="2700000" algn="tl" rotWithShape="0">
                <a:prstClr val="black">
                  <a:alpha val="40000"/>
                </a:prstClr>
              </a:outerShdw>
            </a:effectLst>
          </p:spPr>
        </p:pic>
        <p:pic>
          <p:nvPicPr>
            <p:cNvPr id="31" name="Picture 30" descr="A picture containing map&#10;&#10;Description automatically generated">
              <a:extLst>
                <a:ext uri="{FF2B5EF4-FFF2-40B4-BE49-F238E27FC236}">
                  <a16:creationId xmlns:a16="http://schemas.microsoft.com/office/drawing/2014/main" id="{EC61F2B4-200B-49C1-8F73-691E84513244}"/>
                </a:ext>
              </a:extLst>
            </p:cNvPr>
            <p:cNvPicPr>
              <a:picLocks noChangeAspect="1"/>
            </p:cNvPicPr>
            <p:nvPr/>
          </p:nvPicPr>
          <p:blipFill rotWithShape="1">
            <a:blip r:embed="rId13">
              <a:extLst>
                <a:ext uri="{28A0092B-C50C-407E-A947-70E740481C1C}">
                  <a14:useLocalDpi xmlns:a14="http://schemas.microsoft.com/office/drawing/2010/main" val="0"/>
                </a:ext>
              </a:extLst>
            </a:blip>
            <a:srcRect/>
            <a:stretch/>
          </p:blipFill>
          <p:spPr>
            <a:xfrm>
              <a:off x="10470709" y="2387544"/>
              <a:ext cx="1328203" cy="1660255"/>
            </a:xfrm>
            <a:prstGeom prst="rect">
              <a:avLst/>
            </a:prstGeom>
            <a:effectLst>
              <a:outerShdw blurRad="50800" dist="38100" dir="2700000" algn="tl" rotWithShape="0">
                <a:prstClr val="black">
                  <a:alpha val="40000"/>
                </a:prstClr>
              </a:outerShdw>
            </a:effectLst>
          </p:spPr>
        </p:pic>
        <p:sp>
          <p:nvSpPr>
            <p:cNvPr id="32" name="TextBox 31">
              <a:extLst>
                <a:ext uri="{FF2B5EF4-FFF2-40B4-BE49-F238E27FC236}">
                  <a16:creationId xmlns:a16="http://schemas.microsoft.com/office/drawing/2014/main" id="{88882D47-16AB-4225-A855-64C4CA85E6B3}"/>
                </a:ext>
              </a:extLst>
            </p:cNvPr>
            <p:cNvSpPr txBox="1"/>
            <p:nvPr/>
          </p:nvSpPr>
          <p:spPr>
            <a:xfrm>
              <a:off x="7314965" y="1898030"/>
              <a:ext cx="4596130" cy="369332"/>
            </a:xfrm>
            <a:prstGeom prst="rect">
              <a:avLst/>
            </a:prstGeom>
            <a:noFill/>
          </p:spPr>
          <p:txBody>
            <a:bodyPr wrap="none" rtlCol="0">
              <a:spAutoFit/>
            </a:bodyPr>
            <a:lstStyle/>
            <a:p>
              <a:r>
                <a:rPr lang="en-US" b="1" i="1" dirty="0">
                  <a:latin typeface="Arial" panose="020B0604020202020204" pitchFamily="34" charset="0"/>
                  <a:cs typeface="Arial" panose="020B0604020202020204" pitchFamily="34" charset="0"/>
                </a:rPr>
                <a:t>Cell: The biology of spaceflight package</a:t>
              </a:r>
            </a:p>
          </p:txBody>
        </p:sp>
        <p:sp>
          <p:nvSpPr>
            <p:cNvPr id="34" name="TextBox 33">
              <a:extLst>
                <a:ext uri="{FF2B5EF4-FFF2-40B4-BE49-F238E27FC236}">
                  <a16:creationId xmlns:a16="http://schemas.microsoft.com/office/drawing/2014/main" id="{9E16136B-AB58-4689-8C8D-7C76515341A3}"/>
                </a:ext>
              </a:extLst>
            </p:cNvPr>
            <p:cNvSpPr txBox="1"/>
            <p:nvPr/>
          </p:nvSpPr>
          <p:spPr>
            <a:xfrm>
              <a:off x="6826975" y="4078376"/>
              <a:ext cx="5034910" cy="830997"/>
            </a:xfrm>
            <a:prstGeom prst="rect">
              <a:avLst/>
            </a:prstGeom>
            <a:noFill/>
          </p:spPr>
          <p:txBody>
            <a:bodyPr wrap="square">
              <a:spAutoFit/>
            </a:bodyPr>
            <a:lstStyle/>
            <a:p>
              <a:pPr lvl="1" algn="just"/>
              <a:r>
                <a:rPr lang="en-US" sz="1600" dirty="0">
                  <a:solidFill>
                    <a:schemeClr val="tx2"/>
                  </a:solidFill>
                  <a:latin typeface="Arial" panose="020B0604020202020204" pitchFamily="34" charset="0"/>
                  <a:cs typeface="Arial" panose="020B0604020202020204" pitchFamily="34" charset="0"/>
                </a:rPr>
                <a:t>A coordinated package of 29 scientific papers published in five </a:t>
              </a:r>
              <a:r>
                <a:rPr lang="en-US" sz="1600" i="1" dirty="0">
                  <a:solidFill>
                    <a:schemeClr val="tx2"/>
                  </a:solidFill>
                  <a:latin typeface="Arial" panose="020B0604020202020204" pitchFamily="34" charset="0"/>
                  <a:cs typeface="Arial" panose="020B0604020202020204" pitchFamily="34" charset="0"/>
                </a:rPr>
                <a:t>Cell Press</a:t>
              </a:r>
              <a:r>
                <a:rPr lang="en-US" sz="1600" dirty="0">
                  <a:solidFill>
                    <a:schemeClr val="tx2"/>
                  </a:solidFill>
                  <a:latin typeface="Arial" panose="020B0604020202020204" pitchFamily="34" charset="0"/>
                  <a:cs typeface="Arial" panose="020B0604020202020204" pitchFamily="34" charset="0"/>
                </a:rPr>
                <a:t> journals featuring </a:t>
              </a:r>
              <a:r>
                <a:rPr lang="en-US" sz="1600" b="1" dirty="0">
                  <a:solidFill>
                    <a:schemeClr val="tx2"/>
                  </a:solidFill>
                  <a:latin typeface="Arial" panose="020B0604020202020204" pitchFamily="34" charset="0"/>
                  <a:cs typeface="Arial" panose="020B0604020202020204" pitchFamily="34" charset="0"/>
                </a:rPr>
                <a:t>9</a:t>
              </a:r>
              <a:r>
                <a:rPr lang="en-US" sz="1600" dirty="0">
                  <a:solidFill>
                    <a:schemeClr val="tx2"/>
                  </a:solidFill>
                  <a:latin typeface="Arial" panose="020B0604020202020204" pitchFamily="34" charset="0"/>
                  <a:cs typeface="Arial" panose="020B0604020202020204" pitchFamily="34" charset="0"/>
                </a:rPr>
                <a:t> papers utilizing data or resources in GeneLab.</a:t>
              </a:r>
              <a:endParaRPr lang="en-US" sz="1600" i="1" dirty="0">
                <a:solidFill>
                  <a:schemeClr val="tx2"/>
                </a:solidFill>
                <a:latin typeface="Arial" panose="020B0604020202020204" pitchFamily="34" charset="0"/>
                <a:cs typeface="Arial" panose="020B0604020202020204" pitchFamily="34" charset="0"/>
              </a:endParaRPr>
            </a:p>
          </p:txBody>
        </p:sp>
      </p:grpSp>
      <p:pic>
        <p:nvPicPr>
          <p:cNvPr id="28" name="Picture 27" descr="Graphical user interface, text, application&#10;&#10;Description automatically generated">
            <a:extLst>
              <a:ext uri="{FF2B5EF4-FFF2-40B4-BE49-F238E27FC236}">
                <a16:creationId xmlns:a16="http://schemas.microsoft.com/office/drawing/2014/main" id="{B011CF83-09EF-44B2-A507-E8C764E17058}"/>
              </a:ext>
            </a:extLst>
          </p:cNvPr>
          <p:cNvPicPr>
            <a:picLocks noChangeAspect="1"/>
          </p:cNvPicPr>
          <p:nvPr/>
        </p:nvPicPr>
        <p:blipFill rotWithShape="1">
          <a:blip r:embed="rId14"/>
          <a:srcRect b="27336"/>
          <a:stretch/>
        </p:blipFill>
        <p:spPr>
          <a:xfrm>
            <a:off x="2859331" y="3810186"/>
            <a:ext cx="3835400" cy="1162762"/>
          </a:xfrm>
          <a:prstGeom prst="rect">
            <a:avLst/>
          </a:prstGeom>
          <a:effectLst>
            <a:outerShdw blurRad="50800" dist="38100" dir="2700000" algn="tl" rotWithShape="0">
              <a:prstClr val="black">
                <a:alpha val="40000"/>
              </a:prstClr>
            </a:outerShdw>
          </a:effectLst>
        </p:spPr>
      </p:pic>
      <p:pic>
        <p:nvPicPr>
          <p:cNvPr id="24" name="Picture 23" descr="Graphical user interface, text, application&#10;&#10;Description automatically generated">
            <a:extLst>
              <a:ext uri="{FF2B5EF4-FFF2-40B4-BE49-F238E27FC236}">
                <a16:creationId xmlns:a16="http://schemas.microsoft.com/office/drawing/2014/main" id="{721F1334-B5DB-4F5E-A237-A91400B7AF2A}"/>
              </a:ext>
            </a:extLst>
          </p:cNvPr>
          <p:cNvPicPr>
            <a:picLocks noChangeAspect="1"/>
          </p:cNvPicPr>
          <p:nvPr/>
        </p:nvPicPr>
        <p:blipFill rotWithShape="1">
          <a:blip r:embed="rId15"/>
          <a:srcRect b="16130"/>
          <a:stretch/>
        </p:blipFill>
        <p:spPr>
          <a:xfrm>
            <a:off x="2940189" y="4247828"/>
            <a:ext cx="3994150" cy="1688264"/>
          </a:xfrm>
          <a:prstGeom prst="rect">
            <a:avLst/>
          </a:prstGeom>
          <a:effectLst>
            <a:outerShdw blurRad="50800" dist="38100" dir="2700000" algn="tl" rotWithShape="0">
              <a:prstClr val="black">
                <a:alpha val="40000"/>
              </a:prstClr>
            </a:outerShdw>
          </a:effectLst>
        </p:spPr>
      </p:pic>
      <p:pic>
        <p:nvPicPr>
          <p:cNvPr id="26" name="Picture 25" descr="Graphical user interface, text, application, email&#10;&#10;Description automatically generated">
            <a:extLst>
              <a:ext uri="{FF2B5EF4-FFF2-40B4-BE49-F238E27FC236}">
                <a16:creationId xmlns:a16="http://schemas.microsoft.com/office/drawing/2014/main" id="{E9384516-72EC-4BF3-8370-69CBA5F32284}"/>
              </a:ext>
            </a:extLst>
          </p:cNvPr>
          <p:cNvPicPr>
            <a:picLocks noChangeAspect="1"/>
          </p:cNvPicPr>
          <p:nvPr/>
        </p:nvPicPr>
        <p:blipFill rotWithShape="1">
          <a:blip r:embed="rId16"/>
          <a:srcRect b="25305"/>
          <a:stretch/>
        </p:blipFill>
        <p:spPr>
          <a:xfrm>
            <a:off x="3299436" y="4727112"/>
            <a:ext cx="3810000" cy="1062461"/>
          </a:xfrm>
          <a:prstGeom prst="rect">
            <a:avLst/>
          </a:prstGeom>
          <a:effectLst>
            <a:outerShdw blurRad="50800" dist="38100" dir="2700000" algn="tl" rotWithShape="0">
              <a:prstClr val="black">
                <a:alpha val="40000"/>
              </a:prstClr>
            </a:outerShdw>
          </a:effectLst>
        </p:spPr>
      </p:pic>
      <p:pic>
        <p:nvPicPr>
          <p:cNvPr id="35" name="Picture 34" descr="Graphical user interface, text, application, letter&#10;&#10;Description automatically generated">
            <a:extLst>
              <a:ext uri="{FF2B5EF4-FFF2-40B4-BE49-F238E27FC236}">
                <a16:creationId xmlns:a16="http://schemas.microsoft.com/office/drawing/2014/main" id="{649CB996-66C1-4D0B-8584-D9D0F5116DAD}"/>
              </a:ext>
            </a:extLst>
          </p:cNvPr>
          <p:cNvPicPr>
            <a:picLocks noChangeAspect="1"/>
          </p:cNvPicPr>
          <p:nvPr/>
        </p:nvPicPr>
        <p:blipFill rotWithShape="1">
          <a:blip r:embed="rId17"/>
          <a:srcRect b="65332"/>
          <a:stretch/>
        </p:blipFill>
        <p:spPr>
          <a:xfrm>
            <a:off x="3054462" y="5121888"/>
            <a:ext cx="4229100" cy="873955"/>
          </a:xfrm>
          <a:prstGeom prst="rect">
            <a:avLst/>
          </a:prstGeom>
          <a:effectLst>
            <a:outerShdw blurRad="50800" dist="38100" dir="2700000" algn="tl" rotWithShape="0">
              <a:prstClr val="black">
                <a:alpha val="40000"/>
              </a:prstClr>
            </a:outerShdw>
          </a:effectLst>
        </p:spPr>
      </p:pic>
      <p:sp>
        <p:nvSpPr>
          <p:cNvPr id="36" name="Title 1">
            <a:extLst>
              <a:ext uri="{FF2B5EF4-FFF2-40B4-BE49-F238E27FC236}">
                <a16:creationId xmlns:a16="http://schemas.microsoft.com/office/drawing/2014/main" id="{D8A972CA-F8C6-4975-8A01-B0B88FB834E6}"/>
              </a:ext>
            </a:extLst>
          </p:cNvPr>
          <p:cNvSpPr>
            <a:spLocks noGrp="1"/>
          </p:cNvSpPr>
          <p:nvPr>
            <p:ph type="title"/>
          </p:nvPr>
        </p:nvSpPr>
        <p:spPr>
          <a:xfrm>
            <a:off x="586175" y="374637"/>
            <a:ext cx="11133192" cy="646331"/>
          </a:xfrm>
        </p:spPr>
        <p:txBody>
          <a:bodyPr/>
          <a:lstStyle/>
          <a:p>
            <a:r>
              <a:rPr lang="en-US" dirty="0"/>
              <a:t>Publications</a:t>
            </a:r>
          </a:p>
        </p:txBody>
      </p:sp>
      <p:sp>
        <p:nvSpPr>
          <p:cNvPr id="37" name="TextBox 36">
            <a:extLst>
              <a:ext uri="{FF2B5EF4-FFF2-40B4-BE49-F238E27FC236}">
                <a16:creationId xmlns:a16="http://schemas.microsoft.com/office/drawing/2014/main" id="{6414E176-1493-4CEE-BFB2-7A2987E9025C}"/>
              </a:ext>
            </a:extLst>
          </p:cNvPr>
          <p:cNvSpPr txBox="1"/>
          <p:nvPr/>
        </p:nvSpPr>
        <p:spPr>
          <a:xfrm>
            <a:off x="1414847" y="1016808"/>
            <a:ext cx="9704388" cy="369332"/>
          </a:xfrm>
          <a:prstGeom prst="rect">
            <a:avLst/>
          </a:prstGeom>
          <a:noFill/>
        </p:spPr>
        <p:txBody>
          <a:bodyPr wrap="none" rtlCol="0">
            <a:spAutoFit/>
          </a:bodyPr>
          <a:lstStyle/>
          <a:p>
            <a:r>
              <a:rPr lang="en-US" b="1" i="1" dirty="0">
                <a:latin typeface="Arial" panose="020B0604020202020204" pitchFamily="34" charset="0"/>
                <a:cs typeface="Arial" panose="020B0604020202020204" pitchFamily="34" charset="0"/>
              </a:rPr>
              <a:t>50</a:t>
            </a:r>
            <a:r>
              <a:rPr lang="en-US" i="1" dirty="0">
                <a:latin typeface="Arial" panose="020B0604020202020204" pitchFamily="34" charset="0"/>
                <a:cs typeface="Arial" panose="020B0604020202020204" pitchFamily="34" charset="0"/>
              </a:rPr>
              <a:t> publications (</a:t>
            </a:r>
            <a:r>
              <a:rPr lang="en-US" b="1" i="1" dirty="0">
                <a:latin typeface="Arial" panose="020B0604020202020204" pitchFamily="34" charset="0"/>
                <a:cs typeface="Arial" panose="020B0604020202020204" pitchFamily="34" charset="0"/>
              </a:rPr>
              <a:t>12 publications produced by the AWGs</a:t>
            </a:r>
            <a:r>
              <a:rPr lang="en-US" i="1" dirty="0">
                <a:latin typeface="Arial" panose="020B0604020202020204" pitchFamily="34" charset="0"/>
                <a:cs typeface="Arial" panose="020B0604020202020204" pitchFamily="34" charset="0"/>
              </a:rPr>
              <a:t>) using data available in GeneLab. </a:t>
            </a:r>
          </a:p>
        </p:txBody>
      </p:sp>
      <p:pic>
        <p:nvPicPr>
          <p:cNvPr id="39" name="Picture 38" descr="Text&#10;&#10;Description automatically generated">
            <a:extLst>
              <a:ext uri="{FF2B5EF4-FFF2-40B4-BE49-F238E27FC236}">
                <a16:creationId xmlns:a16="http://schemas.microsoft.com/office/drawing/2014/main" id="{CC6754FE-5F9B-436A-967B-10B70C0B4D87}"/>
              </a:ext>
            </a:extLst>
          </p:cNvPr>
          <p:cNvPicPr>
            <a:picLocks noChangeAspect="1"/>
          </p:cNvPicPr>
          <p:nvPr/>
        </p:nvPicPr>
        <p:blipFill>
          <a:blip r:embed="rId18"/>
          <a:stretch>
            <a:fillRect/>
          </a:stretch>
        </p:blipFill>
        <p:spPr>
          <a:xfrm>
            <a:off x="3413494" y="5413366"/>
            <a:ext cx="4495800" cy="97155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7819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14"/>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nodeType="afterEffect">
                                  <p:stCondLst>
                                    <p:cond delay="500"/>
                                  </p:stCondLst>
                                  <p:childTnLst>
                                    <p:set>
                                      <p:cBhvr>
                                        <p:cTn id="21" dur="1" fill="hold">
                                          <p:stCondLst>
                                            <p:cond delay="0"/>
                                          </p:stCondLst>
                                        </p:cTn>
                                        <p:tgtEl>
                                          <p:spTgt spid="20"/>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nodeType="afterEffect">
                                  <p:stCondLst>
                                    <p:cond delay="500"/>
                                  </p:stCondLst>
                                  <p:childTnLst>
                                    <p:set>
                                      <p:cBhvr>
                                        <p:cTn id="24" dur="1" fill="hold">
                                          <p:stCondLst>
                                            <p:cond delay="0"/>
                                          </p:stCondLst>
                                        </p:cTn>
                                        <p:tgtEl>
                                          <p:spTgt spid="18"/>
                                        </p:tgtEl>
                                        <p:attrNameLst>
                                          <p:attrName>style.visibility</p:attrName>
                                        </p:attrNameLst>
                                      </p:cBhvr>
                                      <p:to>
                                        <p:strVal val="visible"/>
                                      </p:to>
                                    </p:set>
                                  </p:childTnLst>
                                </p:cTn>
                              </p:par>
                            </p:childTnLst>
                          </p:cTn>
                        </p:par>
                        <p:par>
                          <p:cTn id="25" fill="hold">
                            <p:stCondLst>
                              <p:cond delay="3000"/>
                            </p:stCondLst>
                            <p:childTnLst>
                              <p:par>
                                <p:cTn id="26" presetID="1" presetClass="entr" presetSubtype="0" fill="hold" nodeType="afterEffect">
                                  <p:stCondLst>
                                    <p:cond delay="500"/>
                                  </p:stCondLst>
                                  <p:childTnLst>
                                    <p:set>
                                      <p:cBhvr>
                                        <p:cTn id="27" dur="1" fill="hold">
                                          <p:stCondLst>
                                            <p:cond delay="0"/>
                                          </p:stCondLst>
                                        </p:cTn>
                                        <p:tgtEl>
                                          <p:spTgt spid="22"/>
                                        </p:tgtEl>
                                        <p:attrNameLst>
                                          <p:attrName>style.visibility</p:attrName>
                                        </p:attrNameLst>
                                      </p:cBhvr>
                                      <p:to>
                                        <p:strVal val="visible"/>
                                      </p:to>
                                    </p:set>
                                  </p:childTnLst>
                                </p:cTn>
                              </p:par>
                            </p:childTnLst>
                          </p:cTn>
                        </p:par>
                        <p:par>
                          <p:cTn id="28" fill="hold">
                            <p:stCondLst>
                              <p:cond delay="3500"/>
                            </p:stCondLst>
                            <p:childTnLst>
                              <p:par>
                                <p:cTn id="29" presetID="1" presetClass="entr" presetSubtype="0" fill="hold" nodeType="afterEffect">
                                  <p:stCondLst>
                                    <p:cond delay="500"/>
                                  </p:stCondLst>
                                  <p:childTnLst>
                                    <p:set>
                                      <p:cBhvr>
                                        <p:cTn id="30" dur="1" fill="hold">
                                          <p:stCondLst>
                                            <p:cond delay="0"/>
                                          </p:stCondLst>
                                        </p:cTn>
                                        <p:tgtEl>
                                          <p:spTgt spid="28"/>
                                        </p:tgtEl>
                                        <p:attrNameLst>
                                          <p:attrName>style.visibility</p:attrName>
                                        </p:attrNameLst>
                                      </p:cBhvr>
                                      <p:to>
                                        <p:strVal val="visible"/>
                                      </p:to>
                                    </p:set>
                                  </p:childTnLst>
                                </p:cTn>
                              </p:par>
                            </p:childTnLst>
                          </p:cTn>
                        </p:par>
                        <p:par>
                          <p:cTn id="31" fill="hold">
                            <p:stCondLst>
                              <p:cond delay="4000"/>
                            </p:stCondLst>
                            <p:childTnLst>
                              <p:par>
                                <p:cTn id="32" presetID="1" presetClass="entr" presetSubtype="0" fill="hold" nodeType="afterEffect">
                                  <p:stCondLst>
                                    <p:cond delay="500"/>
                                  </p:stCondLst>
                                  <p:childTnLst>
                                    <p:set>
                                      <p:cBhvr>
                                        <p:cTn id="33" dur="1" fill="hold">
                                          <p:stCondLst>
                                            <p:cond delay="0"/>
                                          </p:stCondLst>
                                        </p:cTn>
                                        <p:tgtEl>
                                          <p:spTgt spid="24"/>
                                        </p:tgtEl>
                                        <p:attrNameLst>
                                          <p:attrName>style.visibility</p:attrName>
                                        </p:attrNameLst>
                                      </p:cBhvr>
                                      <p:to>
                                        <p:strVal val="visible"/>
                                      </p:to>
                                    </p:set>
                                  </p:childTnLst>
                                </p:cTn>
                              </p:par>
                            </p:childTnLst>
                          </p:cTn>
                        </p:par>
                        <p:par>
                          <p:cTn id="34" fill="hold">
                            <p:stCondLst>
                              <p:cond delay="4500"/>
                            </p:stCondLst>
                            <p:childTnLst>
                              <p:par>
                                <p:cTn id="35" presetID="1" presetClass="entr" presetSubtype="0" fill="hold" nodeType="afterEffect">
                                  <p:stCondLst>
                                    <p:cond delay="500"/>
                                  </p:stCondLst>
                                  <p:childTnLst>
                                    <p:set>
                                      <p:cBhvr>
                                        <p:cTn id="36" dur="1" fill="hold">
                                          <p:stCondLst>
                                            <p:cond delay="0"/>
                                          </p:stCondLst>
                                        </p:cTn>
                                        <p:tgtEl>
                                          <p:spTgt spid="26"/>
                                        </p:tgtEl>
                                        <p:attrNameLst>
                                          <p:attrName>style.visibility</p:attrName>
                                        </p:attrNameLst>
                                      </p:cBhvr>
                                      <p:to>
                                        <p:strVal val="visible"/>
                                      </p:to>
                                    </p:set>
                                  </p:childTnLst>
                                </p:cTn>
                              </p:par>
                            </p:childTnLst>
                          </p:cTn>
                        </p:par>
                        <p:par>
                          <p:cTn id="37" fill="hold">
                            <p:stCondLst>
                              <p:cond delay="5000"/>
                            </p:stCondLst>
                            <p:childTnLst>
                              <p:par>
                                <p:cTn id="38" presetID="1" presetClass="entr" presetSubtype="0" fill="hold" nodeType="afterEffect">
                                  <p:stCondLst>
                                    <p:cond delay="500"/>
                                  </p:stCondLst>
                                  <p:childTnLst>
                                    <p:set>
                                      <p:cBhvr>
                                        <p:cTn id="39" dur="1" fill="hold">
                                          <p:stCondLst>
                                            <p:cond delay="0"/>
                                          </p:stCondLst>
                                        </p:cTn>
                                        <p:tgtEl>
                                          <p:spTgt spid="35"/>
                                        </p:tgtEl>
                                        <p:attrNameLst>
                                          <p:attrName>style.visibility</p:attrName>
                                        </p:attrNameLst>
                                      </p:cBhvr>
                                      <p:to>
                                        <p:strVal val="visible"/>
                                      </p:to>
                                    </p:set>
                                  </p:childTnLst>
                                </p:cTn>
                              </p:par>
                            </p:childTnLst>
                          </p:cTn>
                        </p:par>
                        <p:par>
                          <p:cTn id="40" fill="hold">
                            <p:stCondLst>
                              <p:cond delay="5500"/>
                            </p:stCondLst>
                            <p:childTnLst>
                              <p:par>
                                <p:cTn id="41" presetID="1" presetClass="entr" presetSubtype="0" fill="hold" nodeType="afterEffect">
                                  <p:stCondLst>
                                    <p:cond delay="50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1A0DD-F78D-46D2-8092-BA710C9A436C}"/>
              </a:ext>
            </a:extLst>
          </p:cNvPr>
          <p:cNvSpPr>
            <a:spLocks noGrp="1"/>
          </p:cNvSpPr>
          <p:nvPr>
            <p:ph type="title"/>
          </p:nvPr>
        </p:nvSpPr>
        <p:spPr>
          <a:xfrm>
            <a:off x="586175" y="236271"/>
            <a:ext cx="11133192" cy="646331"/>
          </a:xfrm>
        </p:spPr>
        <p:txBody>
          <a:bodyPr/>
          <a:lstStyle/>
          <a:p>
            <a:r>
              <a:rPr lang="en-US" dirty="0"/>
              <a:t>GeneLab Standard Omics Processing Pipelines</a:t>
            </a:r>
          </a:p>
        </p:txBody>
      </p:sp>
      <p:sp>
        <p:nvSpPr>
          <p:cNvPr id="4" name="Slide Number Placeholder 3">
            <a:extLst>
              <a:ext uri="{FF2B5EF4-FFF2-40B4-BE49-F238E27FC236}">
                <a16:creationId xmlns:a16="http://schemas.microsoft.com/office/drawing/2014/main" id="{AC1148F0-8A85-436C-B147-A1E39D40E761}"/>
              </a:ext>
            </a:extLst>
          </p:cNvPr>
          <p:cNvSpPr>
            <a:spLocks noGrp="1"/>
          </p:cNvSpPr>
          <p:nvPr>
            <p:ph type="sldNum" sz="quarter" idx="12"/>
          </p:nvPr>
        </p:nvSpPr>
        <p:spPr/>
        <p:txBody>
          <a:bodyPr/>
          <a:lstStyle/>
          <a:p>
            <a:fld id="{2E8C51FE-49D9-314D-9957-ABBF7DDE8782}" type="slidenum">
              <a:rPr lang="en-US" smtClean="0"/>
              <a:pPr/>
              <a:t>7</a:t>
            </a:fld>
            <a:endParaRPr lang="en-US" dirty="0"/>
          </a:p>
        </p:txBody>
      </p:sp>
      <p:grpSp>
        <p:nvGrpSpPr>
          <p:cNvPr id="13" name="Group 12">
            <a:extLst>
              <a:ext uri="{FF2B5EF4-FFF2-40B4-BE49-F238E27FC236}">
                <a16:creationId xmlns:a16="http://schemas.microsoft.com/office/drawing/2014/main" id="{2E1308DA-0601-4377-831C-E6C53080C0B4}"/>
              </a:ext>
            </a:extLst>
          </p:cNvPr>
          <p:cNvGrpSpPr/>
          <p:nvPr/>
        </p:nvGrpSpPr>
        <p:grpSpPr>
          <a:xfrm>
            <a:off x="439922" y="1163782"/>
            <a:ext cx="11425697" cy="5285451"/>
            <a:chOff x="10274" y="893852"/>
            <a:chExt cx="12171452" cy="5954025"/>
          </a:xfrm>
        </p:grpSpPr>
        <p:pic>
          <p:nvPicPr>
            <p:cNvPr id="5" name="Picture 4" descr="Diagram&#10;&#10;Description automatically generated">
              <a:extLst>
                <a:ext uri="{FF2B5EF4-FFF2-40B4-BE49-F238E27FC236}">
                  <a16:creationId xmlns:a16="http://schemas.microsoft.com/office/drawing/2014/main" id="{8BEB894A-98F6-482B-8242-C346E446A15A}"/>
                </a:ext>
              </a:extLst>
            </p:cNvPr>
            <p:cNvPicPr>
              <a:picLocks noChangeAspect="1"/>
            </p:cNvPicPr>
            <p:nvPr/>
          </p:nvPicPr>
          <p:blipFill>
            <a:blip r:embed="rId3"/>
            <a:stretch>
              <a:fillRect/>
            </a:stretch>
          </p:blipFill>
          <p:spPr>
            <a:xfrm>
              <a:off x="6264884" y="4312088"/>
              <a:ext cx="5916842" cy="2535789"/>
            </a:xfrm>
            <a:prstGeom prst="rect">
              <a:avLst/>
            </a:prstGeom>
          </p:spPr>
        </p:pic>
        <p:pic>
          <p:nvPicPr>
            <p:cNvPr id="6" name="Picture 5" descr="Timeline&#10;&#10;Description automatically generated with medium confidence">
              <a:extLst>
                <a:ext uri="{FF2B5EF4-FFF2-40B4-BE49-F238E27FC236}">
                  <a16:creationId xmlns:a16="http://schemas.microsoft.com/office/drawing/2014/main" id="{897A639E-C53F-49C4-B906-9B51CA035104}"/>
                </a:ext>
              </a:extLst>
            </p:cNvPr>
            <p:cNvPicPr>
              <a:picLocks noChangeAspect="1"/>
            </p:cNvPicPr>
            <p:nvPr/>
          </p:nvPicPr>
          <p:blipFill>
            <a:blip r:embed="rId4"/>
            <a:stretch>
              <a:fillRect/>
            </a:stretch>
          </p:blipFill>
          <p:spPr>
            <a:xfrm>
              <a:off x="10274" y="4808635"/>
              <a:ext cx="5984982" cy="1790486"/>
            </a:xfrm>
            <a:prstGeom prst="rect">
              <a:avLst/>
            </a:prstGeom>
          </p:spPr>
        </p:pic>
        <p:pic>
          <p:nvPicPr>
            <p:cNvPr id="7" name="Picture 6" descr="Diagram, timeline&#10;&#10;Description automatically generated">
              <a:extLst>
                <a:ext uri="{FF2B5EF4-FFF2-40B4-BE49-F238E27FC236}">
                  <a16:creationId xmlns:a16="http://schemas.microsoft.com/office/drawing/2014/main" id="{D65138B9-FD53-4B44-BF97-9C99A521AD08}"/>
                </a:ext>
              </a:extLst>
            </p:cNvPr>
            <p:cNvPicPr>
              <a:picLocks noChangeAspect="1"/>
            </p:cNvPicPr>
            <p:nvPr/>
          </p:nvPicPr>
          <p:blipFill rotWithShape="1">
            <a:blip r:embed="rId5"/>
            <a:srcRect t="9084"/>
            <a:stretch/>
          </p:blipFill>
          <p:spPr>
            <a:xfrm>
              <a:off x="6714369" y="1376737"/>
              <a:ext cx="5188670" cy="2737896"/>
            </a:xfrm>
            <a:prstGeom prst="rect">
              <a:avLst/>
            </a:prstGeom>
          </p:spPr>
        </p:pic>
        <p:pic>
          <p:nvPicPr>
            <p:cNvPr id="8" name="Picture 7" descr="Diagram, timeline&#10;&#10;Description automatically generated">
              <a:extLst>
                <a:ext uri="{FF2B5EF4-FFF2-40B4-BE49-F238E27FC236}">
                  <a16:creationId xmlns:a16="http://schemas.microsoft.com/office/drawing/2014/main" id="{2A197410-C61A-480C-A674-59F1ECFAE616}"/>
                </a:ext>
              </a:extLst>
            </p:cNvPr>
            <p:cNvPicPr>
              <a:picLocks noChangeAspect="1"/>
            </p:cNvPicPr>
            <p:nvPr/>
          </p:nvPicPr>
          <p:blipFill rotWithShape="1">
            <a:blip r:embed="rId6"/>
            <a:srcRect t="7981"/>
            <a:stretch/>
          </p:blipFill>
          <p:spPr>
            <a:xfrm>
              <a:off x="79562" y="1171257"/>
              <a:ext cx="5398070" cy="3154070"/>
            </a:xfrm>
            <a:prstGeom prst="rect">
              <a:avLst/>
            </a:prstGeom>
          </p:spPr>
        </p:pic>
        <p:sp>
          <p:nvSpPr>
            <p:cNvPr id="9" name="TextBox 8">
              <a:extLst>
                <a:ext uri="{FF2B5EF4-FFF2-40B4-BE49-F238E27FC236}">
                  <a16:creationId xmlns:a16="http://schemas.microsoft.com/office/drawing/2014/main" id="{D343BF5A-3C17-4CBF-B955-9291A6F1C041}"/>
                </a:ext>
              </a:extLst>
            </p:cNvPr>
            <p:cNvSpPr txBox="1"/>
            <p:nvPr/>
          </p:nvSpPr>
          <p:spPr>
            <a:xfrm>
              <a:off x="79560" y="4358955"/>
              <a:ext cx="3783522" cy="416050"/>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(bulk) </a:t>
              </a:r>
              <a:r>
                <a:rPr lang="en-US" b="1" i="1" dirty="0" err="1">
                  <a:latin typeface="Arial" panose="020B0604020202020204" pitchFamily="34" charset="0"/>
                  <a:cs typeface="Arial" panose="020B0604020202020204" pitchFamily="34" charset="0"/>
                </a:rPr>
                <a:t>RNAseq</a:t>
              </a:r>
              <a:r>
                <a:rPr lang="en-US" b="1" i="1" dirty="0">
                  <a:latin typeface="Arial" panose="020B0604020202020204" pitchFamily="34" charset="0"/>
                  <a:cs typeface="Arial" panose="020B0604020202020204" pitchFamily="34" charset="0"/>
                </a:rPr>
                <a:t> Pipeline</a:t>
              </a:r>
            </a:p>
          </p:txBody>
        </p:sp>
        <p:sp>
          <p:nvSpPr>
            <p:cNvPr id="10" name="TextBox 9">
              <a:extLst>
                <a:ext uri="{FF2B5EF4-FFF2-40B4-BE49-F238E27FC236}">
                  <a16:creationId xmlns:a16="http://schemas.microsoft.com/office/drawing/2014/main" id="{EB2CDF97-35BB-4D23-8940-FE67D85775BC}"/>
                </a:ext>
              </a:extLst>
            </p:cNvPr>
            <p:cNvSpPr txBox="1"/>
            <p:nvPr/>
          </p:nvSpPr>
          <p:spPr>
            <a:xfrm>
              <a:off x="8225255" y="4391198"/>
              <a:ext cx="3783522" cy="416050"/>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single cell </a:t>
              </a:r>
              <a:r>
                <a:rPr lang="en-US" b="1" i="1" dirty="0" err="1">
                  <a:latin typeface="Arial" panose="020B0604020202020204" pitchFamily="34" charset="0"/>
                  <a:cs typeface="Arial" panose="020B0604020202020204" pitchFamily="34" charset="0"/>
                </a:rPr>
                <a:t>RNAseq</a:t>
              </a:r>
              <a:r>
                <a:rPr lang="en-US" b="1" i="1" dirty="0">
                  <a:latin typeface="Arial" panose="020B0604020202020204" pitchFamily="34" charset="0"/>
                  <a:cs typeface="Arial" panose="020B0604020202020204" pitchFamily="34" charset="0"/>
                </a:rPr>
                <a:t> Pipeline</a:t>
              </a:r>
            </a:p>
          </p:txBody>
        </p:sp>
        <p:cxnSp>
          <p:nvCxnSpPr>
            <p:cNvPr id="11" name="Straight Connector 10">
              <a:extLst>
                <a:ext uri="{FF2B5EF4-FFF2-40B4-BE49-F238E27FC236}">
                  <a16:creationId xmlns:a16="http://schemas.microsoft.com/office/drawing/2014/main" id="{A450E2F8-A0AC-425B-BF27-76D1C07BA67F}"/>
                </a:ext>
              </a:extLst>
            </p:cNvPr>
            <p:cNvCxnSpPr>
              <a:cxnSpLocks/>
            </p:cNvCxnSpPr>
            <p:nvPr/>
          </p:nvCxnSpPr>
          <p:spPr>
            <a:xfrm>
              <a:off x="6096000" y="893852"/>
              <a:ext cx="0" cy="5933326"/>
            </a:xfrm>
            <a:prstGeom prst="line">
              <a:avLst/>
            </a:prstGeom>
            <a:ln w="28575">
              <a:solidFill>
                <a:srgbClr val="2E9CBA"/>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AB14D5B-1976-44AE-A181-54559CE9FF3F}"/>
                </a:ext>
              </a:extLst>
            </p:cNvPr>
            <p:cNvCxnSpPr>
              <a:cxnSpLocks/>
            </p:cNvCxnSpPr>
            <p:nvPr/>
          </p:nvCxnSpPr>
          <p:spPr>
            <a:xfrm flipH="1">
              <a:off x="82192" y="4282830"/>
              <a:ext cx="12008776" cy="0"/>
            </a:xfrm>
            <a:prstGeom prst="line">
              <a:avLst/>
            </a:prstGeom>
            <a:ln w="28575">
              <a:solidFill>
                <a:srgbClr val="2E9CBA"/>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FAD8AA28-4C7C-4081-8DC8-B09468CAAE1A}"/>
              </a:ext>
            </a:extLst>
          </p:cNvPr>
          <p:cNvSpPr txBox="1"/>
          <p:nvPr/>
        </p:nvSpPr>
        <p:spPr>
          <a:xfrm>
            <a:off x="507434" y="1017366"/>
            <a:ext cx="4512241" cy="369332"/>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Metagenomics (Illumina) Pipeline</a:t>
            </a:r>
          </a:p>
        </p:txBody>
      </p:sp>
      <p:sp>
        <p:nvSpPr>
          <p:cNvPr id="15" name="TextBox 14">
            <a:extLst>
              <a:ext uri="{FF2B5EF4-FFF2-40B4-BE49-F238E27FC236}">
                <a16:creationId xmlns:a16="http://schemas.microsoft.com/office/drawing/2014/main" id="{85B015B2-0230-4DA4-8B82-865FE9CD4A1D}"/>
              </a:ext>
            </a:extLst>
          </p:cNvPr>
          <p:cNvSpPr txBox="1"/>
          <p:nvPr/>
        </p:nvSpPr>
        <p:spPr>
          <a:xfrm>
            <a:off x="6733252" y="1032914"/>
            <a:ext cx="4512241" cy="369332"/>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Amplicon Pipeline</a:t>
            </a:r>
          </a:p>
        </p:txBody>
      </p:sp>
    </p:spTree>
    <p:extLst>
      <p:ext uri="{BB962C8B-B14F-4D97-AF65-F5344CB8AC3E}">
        <p14:creationId xmlns:p14="http://schemas.microsoft.com/office/powerpoint/2010/main" val="213978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13441-B4DB-44DF-86F3-E3E6D2575B39}"/>
              </a:ext>
            </a:extLst>
          </p:cNvPr>
          <p:cNvSpPr>
            <a:spLocks noGrp="1"/>
          </p:cNvSpPr>
          <p:nvPr>
            <p:ph type="title"/>
          </p:nvPr>
        </p:nvSpPr>
        <p:spPr>
          <a:xfrm>
            <a:off x="586175" y="395412"/>
            <a:ext cx="11133192" cy="604781"/>
          </a:xfrm>
        </p:spPr>
        <p:txBody>
          <a:bodyPr/>
          <a:lstStyle/>
          <a:p>
            <a:r>
              <a:rPr lang="en-US" sz="3700" dirty="0"/>
              <a:t>GeneLab Data Visualization Portal (Transcriptomics)</a:t>
            </a:r>
          </a:p>
        </p:txBody>
      </p:sp>
      <p:sp>
        <p:nvSpPr>
          <p:cNvPr id="4" name="Slide Number Placeholder 3">
            <a:extLst>
              <a:ext uri="{FF2B5EF4-FFF2-40B4-BE49-F238E27FC236}">
                <a16:creationId xmlns:a16="http://schemas.microsoft.com/office/drawing/2014/main" id="{FFD9B314-12D0-4D6E-8625-BBC0DDE57B67}"/>
              </a:ext>
            </a:extLst>
          </p:cNvPr>
          <p:cNvSpPr>
            <a:spLocks noGrp="1"/>
          </p:cNvSpPr>
          <p:nvPr>
            <p:ph type="sldNum" sz="quarter" idx="12"/>
          </p:nvPr>
        </p:nvSpPr>
        <p:spPr/>
        <p:txBody>
          <a:bodyPr/>
          <a:lstStyle/>
          <a:p>
            <a:fld id="{2E8C51FE-49D9-314D-9957-ABBF7DDE8782}" type="slidenum">
              <a:rPr lang="en-US" smtClean="0"/>
              <a:pPr/>
              <a:t>8</a:t>
            </a:fld>
            <a:endParaRPr lang="en-US" dirty="0"/>
          </a:p>
        </p:txBody>
      </p:sp>
      <p:grpSp>
        <p:nvGrpSpPr>
          <p:cNvPr id="11" name="Group 10">
            <a:extLst>
              <a:ext uri="{FF2B5EF4-FFF2-40B4-BE49-F238E27FC236}">
                <a16:creationId xmlns:a16="http://schemas.microsoft.com/office/drawing/2014/main" id="{544B1BBA-DC09-4C1A-BCE6-D918E5D61BCB}"/>
              </a:ext>
            </a:extLst>
          </p:cNvPr>
          <p:cNvGrpSpPr/>
          <p:nvPr/>
        </p:nvGrpSpPr>
        <p:grpSpPr>
          <a:xfrm>
            <a:off x="722172" y="1082257"/>
            <a:ext cx="10861198" cy="5380331"/>
            <a:chOff x="0" y="659700"/>
            <a:chExt cx="12192000" cy="6198300"/>
          </a:xfrm>
        </p:grpSpPr>
        <p:pic>
          <p:nvPicPr>
            <p:cNvPr id="5" name="Picture 4" descr="Graphical user interface, application, table&#10;&#10;Description automatically generated">
              <a:extLst>
                <a:ext uri="{FF2B5EF4-FFF2-40B4-BE49-F238E27FC236}">
                  <a16:creationId xmlns:a16="http://schemas.microsoft.com/office/drawing/2014/main" id="{5E142A46-0333-4E5B-8E24-043CEC3397CC}"/>
                </a:ext>
              </a:extLst>
            </p:cNvPr>
            <p:cNvPicPr>
              <a:picLocks noChangeAspect="1"/>
            </p:cNvPicPr>
            <p:nvPr/>
          </p:nvPicPr>
          <p:blipFill>
            <a:blip r:embed="rId3"/>
            <a:stretch>
              <a:fillRect/>
            </a:stretch>
          </p:blipFill>
          <p:spPr>
            <a:xfrm>
              <a:off x="6183199" y="704957"/>
              <a:ext cx="5964560" cy="2892811"/>
            </a:xfrm>
            <a:prstGeom prst="rect">
              <a:avLst/>
            </a:prstGeom>
            <a:effectLst>
              <a:outerShdw blurRad="50800" dist="38100" dir="2700000" algn="tl" rotWithShape="0">
                <a:prstClr val="black">
                  <a:alpha val="40000"/>
                </a:prstClr>
              </a:outerShdw>
            </a:effectLst>
          </p:spPr>
        </p:pic>
        <p:pic>
          <p:nvPicPr>
            <p:cNvPr id="6" name="Picture 5" descr="Chart, scatter chart&#10;&#10;Description automatically generated">
              <a:extLst>
                <a:ext uri="{FF2B5EF4-FFF2-40B4-BE49-F238E27FC236}">
                  <a16:creationId xmlns:a16="http://schemas.microsoft.com/office/drawing/2014/main" id="{A9D0AB91-70BC-4E48-8403-C24CF81C3231}"/>
                </a:ext>
              </a:extLst>
            </p:cNvPr>
            <p:cNvPicPr>
              <a:picLocks noChangeAspect="1"/>
            </p:cNvPicPr>
            <p:nvPr/>
          </p:nvPicPr>
          <p:blipFill>
            <a:blip r:embed="rId4"/>
            <a:stretch>
              <a:fillRect/>
            </a:stretch>
          </p:blipFill>
          <p:spPr>
            <a:xfrm>
              <a:off x="756233" y="704957"/>
              <a:ext cx="4463735" cy="2990703"/>
            </a:xfrm>
            <a:prstGeom prst="rect">
              <a:avLst/>
            </a:prstGeom>
            <a:effectLst>
              <a:outerShdw blurRad="50800" dist="38100" dir="2700000" algn="tl" rotWithShape="0">
                <a:prstClr val="black">
                  <a:alpha val="40000"/>
                </a:prstClr>
              </a:outerShdw>
            </a:effectLst>
          </p:spPr>
        </p:pic>
        <p:pic>
          <p:nvPicPr>
            <p:cNvPr id="7" name="Picture 6" descr="Chart&#10;&#10;Description automatically generated">
              <a:extLst>
                <a:ext uri="{FF2B5EF4-FFF2-40B4-BE49-F238E27FC236}">
                  <a16:creationId xmlns:a16="http://schemas.microsoft.com/office/drawing/2014/main" id="{6F5A70EE-9A83-439F-901E-C4FD41DC663C}"/>
                </a:ext>
              </a:extLst>
            </p:cNvPr>
            <p:cNvPicPr>
              <a:picLocks noChangeAspect="1"/>
            </p:cNvPicPr>
            <p:nvPr/>
          </p:nvPicPr>
          <p:blipFill>
            <a:blip r:embed="rId5"/>
            <a:stretch>
              <a:fillRect/>
            </a:stretch>
          </p:blipFill>
          <p:spPr>
            <a:xfrm>
              <a:off x="391713" y="3855842"/>
              <a:ext cx="5192776" cy="2933919"/>
            </a:xfrm>
            <a:prstGeom prst="rect">
              <a:avLst/>
            </a:prstGeom>
            <a:effectLst>
              <a:outerShdw blurRad="50800" dist="38100" dir="2700000" algn="tl" rotWithShape="0">
                <a:prstClr val="black">
                  <a:alpha val="40000"/>
                </a:prstClr>
              </a:outerShdw>
            </a:effectLst>
          </p:spPr>
        </p:pic>
        <p:pic>
          <p:nvPicPr>
            <p:cNvPr id="8" name="Picture 7" descr="Chart, scatter chart&#10;&#10;Description automatically generated">
              <a:extLst>
                <a:ext uri="{FF2B5EF4-FFF2-40B4-BE49-F238E27FC236}">
                  <a16:creationId xmlns:a16="http://schemas.microsoft.com/office/drawing/2014/main" id="{C62EE725-F1FB-4970-A70B-9DCBDA9D0668}"/>
                </a:ext>
              </a:extLst>
            </p:cNvPr>
            <p:cNvPicPr>
              <a:picLocks noChangeAspect="1"/>
            </p:cNvPicPr>
            <p:nvPr/>
          </p:nvPicPr>
          <p:blipFill>
            <a:blip r:embed="rId6"/>
            <a:stretch>
              <a:fillRect/>
            </a:stretch>
          </p:blipFill>
          <p:spPr>
            <a:xfrm>
              <a:off x="6922937" y="3855842"/>
              <a:ext cx="4485084" cy="2982581"/>
            </a:xfrm>
            <a:prstGeom prst="rect">
              <a:avLst/>
            </a:prstGeom>
            <a:effectLst>
              <a:outerShdw blurRad="50800" dist="38100" dir="2700000" algn="tl" rotWithShape="0">
                <a:prstClr val="black">
                  <a:alpha val="40000"/>
                </a:prstClr>
              </a:outerShdw>
            </a:effectLst>
          </p:spPr>
        </p:pic>
        <p:cxnSp>
          <p:nvCxnSpPr>
            <p:cNvPr id="9" name="Straight Connector 8">
              <a:extLst>
                <a:ext uri="{FF2B5EF4-FFF2-40B4-BE49-F238E27FC236}">
                  <a16:creationId xmlns:a16="http://schemas.microsoft.com/office/drawing/2014/main" id="{E793C6A4-0221-48B2-8411-9B8EF820D82A}"/>
                </a:ext>
              </a:extLst>
            </p:cNvPr>
            <p:cNvCxnSpPr/>
            <p:nvPr/>
          </p:nvCxnSpPr>
          <p:spPr>
            <a:xfrm>
              <a:off x="6096000" y="659700"/>
              <a:ext cx="0" cy="6198300"/>
            </a:xfrm>
            <a:prstGeom prst="line">
              <a:avLst/>
            </a:prstGeom>
            <a:ln w="28575">
              <a:solidFill>
                <a:srgbClr val="2E9CBA"/>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B56D1A-824F-4A94-8A02-9418DD61A48C}"/>
                </a:ext>
              </a:extLst>
            </p:cNvPr>
            <p:cNvCxnSpPr>
              <a:cxnSpLocks/>
            </p:cNvCxnSpPr>
            <p:nvPr/>
          </p:nvCxnSpPr>
          <p:spPr>
            <a:xfrm flipH="1">
              <a:off x="0" y="3758850"/>
              <a:ext cx="12192000" cy="0"/>
            </a:xfrm>
            <a:prstGeom prst="line">
              <a:avLst/>
            </a:prstGeom>
            <a:ln w="28575">
              <a:solidFill>
                <a:srgbClr val="2E9CBA"/>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43155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D37118-D56A-4A16-BA5E-098650578FE5}"/>
              </a:ext>
            </a:extLst>
          </p:cNvPr>
          <p:cNvSpPr>
            <a:spLocks noGrp="1"/>
          </p:cNvSpPr>
          <p:nvPr>
            <p:ph type="sldNum" sz="quarter" idx="12"/>
          </p:nvPr>
        </p:nvSpPr>
        <p:spPr/>
        <p:txBody>
          <a:bodyPr/>
          <a:lstStyle/>
          <a:p>
            <a:fld id="{2E8C51FE-49D9-314D-9957-ABBF7DDE8782}" type="slidenum">
              <a:rPr lang="en-US" smtClean="0"/>
              <a:pPr/>
              <a:t>9</a:t>
            </a:fld>
            <a:endParaRPr lang="en-US" dirty="0"/>
          </a:p>
        </p:txBody>
      </p:sp>
      <p:sp>
        <p:nvSpPr>
          <p:cNvPr id="5" name="Title 4">
            <a:extLst>
              <a:ext uri="{FF2B5EF4-FFF2-40B4-BE49-F238E27FC236}">
                <a16:creationId xmlns:a16="http://schemas.microsoft.com/office/drawing/2014/main" id="{30E3A194-9C1A-44CA-B781-80A5291C153F}"/>
              </a:ext>
            </a:extLst>
          </p:cNvPr>
          <p:cNvSpPr>
            <a:spLocks noGrp="1"/>
          </p:cNvSpPr>
          <p:nvPr>
            <p:ph type="title"/>
          </p:nvPr>
        </p:nvSpPr>
        <p:spPr>
          <a:xfrm>
            <a:off x="585788" y="374650"/>
            <a:ext cx="11133137" cy="646113"/>
          </a:xfrm>
        </p:spPr>
        <p:txBody>
          <a:bodyPr/>
          <a:lstStyle/>
          <a:p>
            <a:pPr algn="ctr"/>
            <a:r>
              <a:rPr lang="en-US" dirty="0"/>
              <a:t>Ames Life Science Data Archive (ALSDA) AWG</a:t>
            </a:r>
            <a:endParaRPr lang="en-US" b="1" dirty="0">
              <a:latin typeface="Helvetica" pitchFamily="2" charset="0"/>
            </a:endParaRPr>
          </a:p>
        </p:txBody>
      </p:sp>
      <p:sp>
        <p:nvSpPr>
          <p:cNvPr id="7" name="TextBox 6">
            <a:extLst>
              <a:ext uri="{FF2B5EF4-FFF2-40B4-BE49-F238E27FC236}">
                <a16:creationId xmlns:a16="http://schemas.microsoft.com/office/drawing/2014/main" id="{95227470-1B1C-484C-83DC-68147111CD30}"/>
              </a:ext>
            </a:extLst>
          </p:cNvPr>
          <p:cNvSpPr txBox="1"/>
          <p:nvPr/>
        </p:nvSpPr>
        <p:spPr>
          <a:xfrm>
            <a:off x="10224189" y="2423077"/>
            <a:ext cx="184731" cy="369332"/>
          </a:xfrm>
          <a:prstGeom prst="rect">
            <a:avLst/>
          </a:prstGeom>
          <a:noFill/>
        </p:spPr>
        <p:txBody>
          <a:bodyPr wrap="none" rtlCol="0">
            <a:spAutoFit/>
          </a:bodyPr>
          <a:lstStyle/>
          <a:p>
            <a:endParaRPr lang="en-US" dirty="0"/>
          </a:p>
        </p:txBody>
      </p:sp>
      <p:sp>
        <p:nvSpPr>
          <p:cNvPr id="8" name="Content Placeholder 5">
            <a:extLst>
              <a:ext uri="{FF2B5EF4-FFF2-40B4-BE49-F238E27FC236}">
                <a16:creationId xmlns:a16="http://schemas.microsoft.com/office/drawing/2014/main" id="{E8EB88CC-9A62-4347-85D0-875E4673B81B}"/>
              </a:ext>
            </a:extLst>
          </p:cNvPr>
          <p:cNvSpPr txBox="1">
            <a:spLocks/>
          </p:cNvSpPr>
          <p:nvPr/>
        </p:nvSpPr>
        <p:spPr>
          <a:xfrm>
            <a:off x="6096000" y="1399197"/>
            <a:ext cx="6135790" cy="369332"/>
          </a:xfrm>
          <a:prstGeom prst="rect">
            <a:avLst/>
          </a:prstGeom>
        </p:spPr>
        <p:txBody>
          <a:bodyPr vert="horz" wrap="square" lIns="91440" tIns="45720" rIns="91440" bIns="45720" rtlCol="0">
            <a:spAutoFit/>
          </a:bodyPr>
          <a:lstStyle>
            <a:lvl1pPr marL="0" indent="173038" algn="l" defTabSz="914400" rtl="0" eaLnBrk="1" latinLnBrk="0" hangingPunct="1">
              <a:lnSpc>
                <a:spcPct val="100000"/>
              </a:lnSpc>
              <a:spcBef>
                <a:spcPts val="1000"/>
              </a:spcBef>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1pPr>
            <a:lvl2pPr marL="457200" indent="184150"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2pPr>
            <a:lvl3pPr marL="914400" indent="180975"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371600" indent="17780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1828800" indent="176213"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ctr">
              <a:buNone/>
            </a:pPr>
            <a:r>
              <a:rPr lang="en-US" sz="1800" b="1" dirty="0"/>
              <a:t>Detailed Sample and Assay Metadata Crucial</a:t>
            </a:r>
          </a:p>
        </p:txBody>
      </p:sp>
      <p:pic>
        <p:nvPicPr>
          <p:cNvPr id="9" name="Picture 8">
            <a:extLst>
              <a:ext uri="{FF2B5EF4-FFF2-40B4-BE49-F238E27FC236}">
                <a16:creationId xmlns:a16="http://schemas.microsoft.com/office/drawing/2014/main" id="{2B357CE0-72DC-4A73-84DE-CD3C35AA606C}"/>
              </a:ext>
            </a:extLst>
          </p:cNvPr>
          <p:cNvPicPr>
            <a:picLocks noChangeAspect="1"/>
          </p:cNvPicPr>
          <p:nvPr/>
        </p:nvPicPr>
        <p:blipFill>
          <a:blip r:embed="rId3"/>
          <a:stretch>
            <a:fillRect/>
          </a:stretch>
        </p:blipFill>
        <p:spPr>
          <a:xfrm>
            <a:off x="6313250" y="1874182"/>
            <a:ext cx="3828386" cy="2799471"/>
          </a:xfrm>
          <a:prstGeom prst="rect">
            <a:avLst/>
          </a:prstGeom>
          <a:effectLst>
            <a:outerShdw blurRad="50800" dist="38100" dir="2700000" algn="tl" rotWithShape="0">
              <a:prstClr val="black">
                <a:alpha val="40000"/>
              </a:prstClr>
            </a:outerShdw>
          </a:effectLst>
        </p:spPr>
      </p:pic>
      <p:cxnSp>
        <p:nvCxnSpPr>
          <p:cNvPr id="11" name="Straight Connector 10">
            <a:extLst>
              <a:ext uri="{FF2B5EF4-FFF2-40B4-BE49-F238E27FC236}">
                <a16:creationId xmlns:a16="http://schemas.microsoft.com/office/drawing/2014/main" id="{3C6309C8-B583-4DBF-8B05-A0D6693F8F15}"/>
              </a:ext>
            </a:extLst>
          </p:cNvPr>
          <p:cNvCxnSpPr>
            <a:cxnSpLocks/>
            <a:stCxn id="27" idx="1"/>
          </p:cNvCxnSpPr>
          <p:nvPr/>
        </p:nvCxnSpPr>
        <p:spPr>
          <a:xfrm flipH="1" flipV="1">
            <a:off x="7576084" y="2692803"/>
            <a:ext cx="2664844" cy="512850"/>
          </a:xfrm>
          <a:prstGeom prst="line">
            <a:avLst/>
          </a:prstGeom>
          <a:ln w="190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F521213-89AE-43AC-ACAB-F4171BA291B5}"/>
              </a:ext>
            </a:extLst>
          </p:cNvPr>
          <p:cNvCxnSpPr>
            <a:cxnSpLocks/>
            <a:stCxn id="27" idx="1"/>
          </p:cNvCxnSpPr>
          <p:nvPr/>
        </p:nvCxnSpPr>
        <p:spPr>
          <a:xfrm flipH="1" flipV="1">
            <a:off x="7850108" y="2828005"/>
            <a:ext cx="2390820" cy="377648"/>
          </a:xfrm>
          <a:prstGeom prst="line">
            <a:avLst/>
          </a:prstGeom>
          <a:ln w="190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A6A0533-F31C-4223-AB34-E511EF9D4450}"/>
              </a:ext>
            </a:extLst>
          </p:cNvPr>
          <p:cNvCxnSpPr>
            <a:cxnSpLocks/>
            <a:stCxn id="27" idx="1"/>
          </p:cNvCxnSpPr>
          <p:nvPr/>
        </p:nvCxnSpPr>
        <p:spPr>
          <a:xfrm flipH="1">
            <a:off x="7355332" y="3205653"/>
            <a:ext cx="2885596" cy="83773"/>
          </a:xfrm>
          <a:prstGeom prst="line">
            <a:avLst/>
          </a:prstGeom>
          <a:ln w="190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4B79561-4077-4888-84E5-D515073507C2}"/>
              </a:ext>
            </a:extLst>
          </p:cNvPr>
          <p:cNvCxnSpPr>
            <a:cxnSpLocks/>
            <a:stCxn id="27" idx="1"/>
          </p:cNvCxnSpPr>
          <p:nvPr/>
        </p:nvCxnSpPr>
        <p:spPr>
          <a:xfrm flipH="1">
            <a:off x="7277776" y="3205653"/>
            <a:ext cx="2963152" cy="491344"/>
          </a:xfrm>
          <a:prstGeom prst="line">
            <a:avLst/>
          </a:prstGeom>
          <a:ln w="190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DF69654-71FC-44A0-BF85-013CEB425ABC}"/>
              </a:ext>
            </a:extLst>
          </p:cNvPr>
          <p:cNvCxnSpPr>
            <a:cxnSpLocks/>
            <a:stCxn id="27" idx="1"/>
          </p:cNvCxnSpPr>
          <p:nvPr/>
        </p:nvCxnSpPr>
        <p:spPr>
          <a:xfrm flipH="1">
            <a:off x="7436632" y="3205653"/>
            <a:ext cx="2804296" cy="833305"/>
          </a:xfrm>
          <a:prstGeom prst="line">
            <a:avLst/>
          </a:prstGeom>
          <a:ln w="190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246C4A5F-A331-464E-B764-6B12F4C491E6}"/>
              </a:ext>
            </a:extLst>
          </p:cNvPr>
          <p:cNvPicPr>
            <a:picLocks noChangeAspect="1"/>
          </p:cNvPicPr>
          <p:nvPr/>
        </p:nvPicPr>
        <p:blipFill>
          <a:blip r:embed="rId4"/>
          <a:stretch>
            <a:fillRect/>
          </a:stretch>
        </p:blipFill>
        <p:spPr>
          <a:xfrm>
            <a:off x="9163895" y="4772745"/>
            <a:ext cx="2914959" cy="1543799"/>
          </a:xfrm>
          <a:prstGeom prst="rect">
            <a:avLst/>
          </a:prstGeom>
          <a:ln>
            <a:noFill/>
          </a:ln>
          <a:effectLst>
            <a:outerShdw blurRad="50800" dist="38100" dir="2700000" algn="tl" rotWithShape="0">
              <a:prstClr val="black">
                <a:alpha val="40000"/>
              </a:prstClr>
            </a:outerShdw>
          </a:effectLst>
        </p:spPr>
      </p:pic>
      <p:sp>
        <p:nvSpPr>
          <p:cNvPr id="18" name="TextBox 17">
            <a:extLst>
              <a:ext uri="{FF2B5EF4-FFF2-40B4-BE49-F238E27FC236}">
                <a16:creationId xmlns:a16="http://schemas.microsoft.com/office/drawing/2014/main" id="{FDC906AF-6B50-4A43-88D0-E323FD3CC32C}"/>
              </a:ext>
            </a:extLst>
          </p:cNvPr>
          <p:cNvSpPr txBox="1"/>
          <p:nvPr/>
        </p:nvSpPr>
        <p:spPr>
          <a:xfrm>
            <a:off x="10224189" y="2423077"/>
            <a:ext cx="184731" cy="369332"/>
          </a:xfrm>
          <a:prstGeom prst="rect">
            <a:avLst/>
          </a:prstGeom>
          <a:noFill/>
        </p:spPr>
        <p:txBody>
          <a:bodyPr wrap="none" rtlCol="0">
            <a:spAutoFit/>
          </a:bodyPr>
          <a:lstStyle/>
          <a:p>
            <a:endParaRPr lang="en-US" dirty="0"/>
          </a:p>
        </p:txBody>
      </p:sp>
      <p:sp>
        <p:nvSpPr>
          <p:cNvPr id="19" name="TextBox 18">
            <a:extLst>
              <a:ext uri="{FF2B5EF4-FFF2-40B4-BE49-F238E27FC236}">
                <a16:creationId xmlns:a16="http://schemas.microsoft.com/office/drawing/2014/main" id="{5BAE40D0-37D5-42ED-AACF-FCCE91BEFB16}"/>
              </a:ext>
            </a:extLst>
          </p:cNvPr>
          <p:cNvSpPr txBox="1"/>
          <p:nvPr/>
        </p:nvSpPr>
        <p:spPr>
          <a:xfrm>
            <a:off x="7003773" y="5213650"/>
            <a:ext cx="2102994" cy="954107"/>
          </a:xfrm>
          <a:prstGeom prst="rect">
            <a:avLst/>
          </a:prstGeom>
          <a:noFill/>
        </p:spPr>
        <p:txBody>
          <a:bodyPr wrap="square">
            <a:spAutoFit/>
          </a:bodyPr>
          <a:lstStyle/>
          <a:p>
            <a:r>
              <a:rPr lang="en-US" sz="1400" i="1" dirty="0">
                <a:latin typeface="Arial" panose="020B0604020202020204" pitchFamily="34" charset="0"/>
                <a:ea typeface="ヒラギノ角ゴ Pro W3" charset="-128"/>
                <a:cs typeface="Arial" panose="020B0604020202020204" pitchFamily="34" charset="0"/>
              </a:rPr>
              <a:t>This Enables Common Search of </a:t>
            </a:r>
          </a:p>
          <a:p>
            <a:r>
              <a:rPr lang="en-US" sz="1400" i="1" dirty="0">
                <a:latin typeface="Arial" panose="020B0604020202020204" pitchFamily="34" charset="0"/>
                <a:ea typeface="ヒラギノ角ゴ Pro W3" charset="-128"/>
                <a:cs typeface="Arial" panose="020B0604020202020204" pitchFamily="34" charset="0"/>
              </a:rPr>
              <a:t>Omics &amp; Phenotypic Datasets</a:t>
            </a:r>
            <a:endParaRPr lang="en-US" sz="1400" b="1" i="1" u="sng" dirty="0">
              <a:latin typeface="Arial" panose="020B0604020202020204" pitchFamily="34" charset="0"/>
              <a:cs typeface="Arial" panose="020B0604020202020204" pitchFamily="34" charset="0"/>
            </a:endParaRPr>
          </a:p>
        </p:txBody>
      </p:sp>
      <p:sp>
        <p:nvSpPr>
          <p:cNvPr id="20" name="Content Placeholder 5">
            <a:extLst>
              <a:ext uri="{FF2B5EF4-FFF2-40B4-BE49-F238E27FC236}">
                <a16:creationId xmlns:a16="http://schemas.microsoft.com/office/drawing/2014/main" id="{DE8D73BA-169F-4878-90E5-8B23ECAD5ECD}"/>
              </a:ext>
            </a:extLst>
          </p:cNvPr>
          <p:cNvSpPr txBox="1">
            <a:spLocks/>
          </p:cNvSpPr>
          <p:nvPr/>
        </p:nvSpPr>
        <p:spPr>
          <a:xfrm>
            <a:off x="-39790" y="1399197"/>
            <a:ext cx="6135790" cy="369332"/>
          </a:xfrm>
          <a:prstGeom prst="rect">
            <a:avLst/>
          </a:prstGeom>
        </p:spPr>
        <p:txBody>
          <a:bodyPr vert="horz" wrap="square" lIns="91440" tIns="45720" rIns="91440" bIns="45720" rtlCol="0">
            <a:spAutoFit/>
          </a:bodyPr>
          <a:lstStyle>
            <a:lvl1pPr marL="0" indent="173038" algn="l" defTabSz="914400" rtl="0" eaLnBrk="1" latinLnBrk="0" hangingPunct="1">
              <a:lnSpc>
                <a:spcPct val="100000"/>
              </a:lnSpc>
              <a:spcBef>
                <a:spcPts val="1000"/>
              </a:spcBef>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1pPr>
            <a:lvl2pPr marL="457200" indent="184150"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2pPr>
            <a:lvl3pPr marL="914400" indent="180975"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371600" indent="17780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1828800" indent="176213"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ctr">
              <a:buNone/>
            </a:pPr>
            <a:r>
              <a:rPr lang="en-US" sz="1800" b="1" dirty="0"/>
              <a:t>SME Feedback on Assay Metadata “Configurations”</a:t>
            </a:r>
          </a:p>
        </p:txBody>
      </p:sp>
      <p:pic>
        <p:nvPicPr>
          <p:cNvPr id="21" name="Picture 20">
            <a:extLst>
              <a:ext uri="{FF2B5EF4-FFF2-40B4-BE49-F238E27FC236}">
                <a16:creationId xmlns:a16="http://schemas.microsoft.com/office/drawing/2014/main" id="{26D7C880-8352-43BA-8537-F6484883B2BE}"/>
              </a:ext>
            </a:extLst>
          </p:cNvPr>
          <p:cNvPicPr>
            <a:picLocks noChangeAspect="1"/>
          </p:cNvPicPr>
          <p:nvPr/>
        </p:nvPicPr>
        <p:blipFill>
          <a:blip r:embed="rId5"/>
          <a:srcRect/>
          <a:stretch/>
        </p:blipFill>
        <p:spPr>
          <a:xfrm>
            <a:off x="634145" y="2234364"/>
            <a:ext cx="2160285" cy="3003087"/>
          </a:xfrm>
          <a:prstGeom prst="rect">
            <a:avLst/>
          </a:prstGeom>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23D59099-05E9-4B0E-878C-4A9DA352BE29}"/>
              </a:ext>
            </a:extLst>
          </p:cNvPr>
          <p:cNvPicPr>
            <a:picLocks noChangeAspect="1"/>
          </p:cNvPicPr>
          <p:nvPr/>
        </p:nvPicPr>
        <p:blipFill>
          <a:blip r:embed="rId6"/>
          <a:stretch>
            <a:fillRect/>
          </a:stretch>
        </p:blipFill>
        <p:spPr>
          <a:xfrm>
            <a:off x="3527350" y="2248779"/>
            <a:ext cx="2277847" cy="3003081"/>
          </a:xfrm>
          <a:prstGeom prst="rect">
            <a:avLst/>
          </a:prstGeom>
          <a:effectLst>
            <a:outerShdw blurRad="50800" dist="38100" dir="2700000" algn="tl" rotWithShape="0">
              <a:prstClr val="black">
                <a:alpha val="40000"/>
              </a:prstClr>
            </a:outerShdw>
          </a:effectLst>
        </p:spPr>
      </p:pic>
      <p:sp>
        <p:nvSpPr>
          <p:cNvPr id="23" name="TextBox 22">
            <a:extLst>
              <a:ext uri="{FF2B5EF4-FFF2-40B4-BE49-F238E27FC236}">
                <a16:creationId xmlns:a16="http://schemas.microsoft.com/office/drawing/2014/main" id="{6EF9C902-BAB7-4CAB-944E-3E9AD5A4F814}"/>
              </a:ext>
            </a:extLst>
          </p:cNvPr>
          <p:cNvSpPr txBox="1"/>
          <p:nvPr/>
        </p:nvSpPr>
        <p:spPr>
          <a:xfrm>
            <a:off x="1107799" y="5573552"/>
            <a:ext cx="3762810" cy="784830"/>
          </a:xfrm>
          <a:prstGeom prst="rect">
            <a:avLst/>
          </a:prstGeom>
          <a:noFill/>
        </p:spPr>
        <p:txBody>
          <a:bodyPr wrap="square">
            <a:spAutoFit/>
          </a:bodyPr>
          <a:lstStyle/>
          <a:p>
            <a:pPr marL="285750" indent="-285750">
              <a:buFont typeface="Arial" panose="020B0604020202020204" pitchFamily="34" charset="0"/>
              <a:buChar char="•"/>
            </a:pPr>
            <a:r>
              <a:rPr lang="en-US" sz="1500" i="1" dirty="0">
                <a:latin typeface="Arial" panose="020B0604020202020204" pitchFamily="34" charset="0"/>
                <a:ea typeface="ヒラギノ角ゴ Pro W3" charset="-128"/>
                <a:cs typeface="Arial" panose="020B0604020202020204" pitchFamily="34" charset="0"/>
              </a:rPr>
              <a:t>22 Configs Created</a:t>
            </a:r>
          </a:p>
          <a:p>
            <a:pPr marL="285750" indent="-285750">
              <a:buFont typeface="Arial" panose="020B0604020202020204" pitchFamily="34" charset="0"/>
              <a:buChar char="•"/>
            </a:pPr>
            <a:r>
              <a:rPr lang="en-US" sz="1500" i="1" dirty="0">
                <a:latin typeface="Arial" panose="020B0604020202020204" pitchFamily="34" charset="0"/>
                <a:cs typeface="Arial" panose="020B0604020202020204" pitchFamily="34" charset="0"/>
              </a:rPr>
              <a:t>Feedback on Tabular Data Templates for Reuse Standards per Assay</a:t>
            </a:r>
          </a:p>
        </p:txBody>
      </p:sp>
      <p:cxnSp>
        <p:nvCxnSpPr>
          <p:cNvPr id="24" name="Straight Connector 23">
            <a:extLst>
              <a:ext uri="{FF2B5EF4-FFF2-40B4-BE49-F238E27FC236}">
                <a16:creationId xmlns:a16="http://schemas.microsoft.com/office/drawing/2014/main" id="{B0F1BBAA-0F46-436E-BEA9-1B1E1BE905C3}"/>
              </a:ext>
            </a:extLst>
          </p:cNvPr>
          <p:cNvCxnSpPr>
            <a:cxnSpLocks/>
          </p:cNvCxnSpPr>
          <p:nvPr/>
        </p:nvCxnSpPr>
        <p:spPr>
          <a:xfrm flipH="1">
            <a:off x="6079221" y="1314450"/>
            <a:ext cx="24284" cy="5002094"/>
          </a:xfrm>
          <a:prstGeom prst="line">
            <a:avLst/>
          </a:prstGeom>
          <a:ln w="28575">
            <a:solidFill>
              <a:srgbClr val="2E9CBA"/>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Arrow: Striped Right 24">
            <a:extLst>
              <a:ext uri="{FF2B5EF4-FFF2-40B4-BE49-F238E27FC236}">
                <a16:creationId xmlns:a16="http://schemas.microsoft.com/office/drawing/2014/main" id="{BF17D410-6ADE-4404-B5A3-5BF5EFAF6BC0}"/>
              </a:ext>
            </a:extLst>
          </p:cNvPr>
          <p:cNvSpPr/>
          <p:nvPr/>
        </p:nvSpPr>
        <p:spPr>
          <a:xfrm>
            <a:off x="2989204" y="3469679"/>
            <a:ext cx="425342" cy="657941"/>
          </a:xfrm>
          <a:prstGeom prst="stripedRightArrow">
            <a:avLst/>
          </a:prstGeom>
          <a:solidFill>
            <a:srgbClr val="2E9CBA"/>
          </a:solidFill>
          <a:ln>
            <a:solidFill>
              <a:srgbClr val="2E9CB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0721DD78-9725-4392-9250-9EF630B0B391}"/>
              </a:ext>
            </a:extLst>
          </p:cNvPr>
          <p:cNvSpPr txBox="1"/>
          <p:nvPr/>
        </p:nvSpPr>
        <p:spPr>
          <a:xfrm>
            <a:off x="10240928" y="2836321"/>
            <a:ext cx="2148962" cy="738664"/>
          </a:xfrm>
          <a:prstGeom prst="rect">
            <a:avLst/>
          </a:prstGeom>
          <a:noFill/>
        </p:spPr>
        <p:txBody>
          <a:bodyPr wrap="square" rtlCol="0">
            <a:spAutoFit/>
          </a:bodyPr>
          <a:lstStyle/>
          <a:p>
            <a:r>
              <a:rPr lang="en-US" sz="1400" i="1" dirty="0">
                <a:latin typeface="Arial" panose="020B0604020202020204" pitchFamily="34" charset="0"/>
                <a:cs typeface="Arial" panose="020B0604020202020204" pitchFamily="34" charset="0"/>
              </a:rPr>
              <a:t>Configs Used to Add Phenotypic Assays to Submission Portal </a:t>
            </a:r>
          </a:p>
        </p:txBody>
      </p:sp>
    </p:spTree>
    <p:extLst>
      <p:ext uri="{BB962C8B-B14F-4D97-AF65-F5344CB8AC3E}">
        <p14:creationId xmlns:p14="http://schemas.microsoft.com/office/powerpoint/2010/main" val="274665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p:bldP spid="19" grpId="0"/>
      <p:bldP spid="20"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861DD48-E73A-429A-A32D-26BA2F5FCB1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
        <p:nvSpPr>
          <p:cNvPr id="28" name="Title 1">
            <a:extLst>
              <a:ext uri="{FF2B5EF4-FFF2-40B4-BE49-F238E27FC236}">
                <a16:creationId xmlns:a16="http://schemas.microsoft.com/office/drawing/2014/main" id="{72A1FBE3-B216-4D0B-B721-D828801E7ADC}"/>
              </a:ext>
            </a:extLst>
          </p:cNvPr>
          <p:cNvSpPr>
            <a:spLocks noGrp="1"/>
          </p:cNvSpPr>
          <p:nvPr>
            <p:ph type="title"/>
          </p:nvPr>
        </p:nvSpPr>
        <p:spPr>
          <a:xfrm>
            <a:off x="159023" y="66175"/>
            <a:ext cx="12014200" cy="1006429"/>
          </a:xfrm>
        </p:spPr>
        <p:txBody>
          <a:bodyPr/>
          <a:lstStyle/>
          <a:p>
            <a:r>
              <a:rPr lang="en-US" sz="3300" dirty="0"/>
              <a:t>Artificial Intelligence and Machine Learning (AI/ML) AWG Goals</a:t>
            </a:r>
          </a:p>
        </p:txBody>
      </p:sp>
      <p:sp>
        <p:nvSpPr>
          <p:cNvPr id="47" name="Google Shape;694;p18">
            <a:extLst>
              <a:ext uri="{FF2B5EF4-FFF2-40B4-BE49-F238E27FC236}">
                <a16:creationId xmlns:a16="http://schemas.microsoft.com/office/drawing/2014/main" id="{2B679C5C-C53E-4287-AC69-FFF46581F0BF}"/>
              </a:ext>
            </a:extLst>
          </p:cNvPr>
          <p:cNvSpPr txBox="1"/>
          <p:nvPr/>
        </p:nvSpPr>
        <p:spPr>
          <a:xfrm>
            <a:off x="7513234" y="4247416"/>
            <a:ext cx="4585283" cy="36929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C0C0C"/>
              </a:buClr>
              <a:buSzPts val="1400"/>
              <a:buFont typeface="Arial"/>
              <a:buChar char="-"/>
            </a:pPr>
            <a:endParaRPr dirty="0">
              <a:latin typeface="Arial" panose="020B0604020202020204" pitchFamily="34" charset="0"/>
              <a:cs typeface="Arial" panose="020B0604020202020204" pitchFamily="34" charset="0"/>
            </a:endParaRPr>
          </a:p>
        </p:txBody>
      </p:sp>
      <p:sp>
        <p:nvSpPr>
          <p:cNvPr id="48" name="Google Shape;699;p18">
            <a:extLst>
              <a:ext uri="{FF2B5EF4-FFF2-40B4-BE49-F238E27FC236}">
                <a16:creationId xmlns:a16="http://schemas.microsoft.com/office/drawing/2014/main" id="{89B137A7-B046-4C1C-AFF1-B4B8989A5054}"/>
              </a:ext>
            </a:extLst>
          </p:cNvPr>
          <p:cNvSpPr/>
          <p:nvPr/>
        </p:nvSpPr>
        <p:spPr>
          <a:xfrm>
            <a:off x="177800" y="922062"/>
            <a:ext cx="5822738" cy="2549481"/>
          </a:xfrm>
          <a:prstGeom prst="rect">
            <a:avLst/>
          </a:prstGeom>
          <a:solidFill>
            <a:schemeClr val="bg1"/>
          </a:solidFill>
          <a:ln w="38100" cap="flat" cmpd="sng">
            <a:solidFill>
              <a:srgbClr val="41B7D0"/>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C7D5C6"/>
              </a:solidFill>
              <a:latin typeface="Arial" panose="020B0604020202020204" pitchFamily="34" charset="0"/>
              <a:ea typeface="Arial"/>
              <a:cs typeface="Arial" panose="020B0604020202020204" pitchFamily="34" charset="0"/>
              <a:sym typeface="Arial"/>
            </a:endParaRPr>
          </a:p>
        </p:txBody>
      </p:sp>
      <p:sp>
        <p:nvSpPr>
          <p:cNvPr id="49" name="Google Shape;704;p18">
            <a:extLst>
              <a:ext uri="{FF2B5EF4-FFF2-40B4-BE49-F238E27FC236}">
                <a16:creationId xmlns:a16="http://schemas.microsoft.com/office/drawing/2014/main" id="{F72D8475-8CA4-4145-9EBE-898918AC220D}"/>
              </a:ext>
            </a:extLst>
          </p:cNvPr>
          <p:cNvSpPr txBox="1"/>
          <p:nvPr/>
        </p:nvSpPr>
        <p:spPr>
          <a:xfrm>
            <a:off x="240710" y="1841268"/>
            <a:ext cx="4517082" cy="1569620"/>
          </a:xfrm>
          <a:prstGeom prst="rect">
            <a:avLst/>
          </a:prstGeom>
          <a:noFill/>
          <a:ln>
            <a:noFill/>
          </a:ln>
        </p:spPr>
        <p:txBody>
          <a:bodyPr spcFirstLastPara="1" wrap="square" lIns="91425" tIns="45700" rIns="91425" bIns="45700" anchor="t" anchorCtr="0">
            <a:spAutoFit/>
          </a:bodyPr>
          <a:lstStyle/>
          <a:p>
            <a:pPr marL="101600" marR="0" lvl="0" algn="l" rtl="0">
              <a:spcBef>
                <a:spcPts val="0"/>
              </a:spcBef>
              <a:spcAft>
                <a:spcPts val="0"/>
              </a:spcAft>
              <a:buClr>
                <a:schemeClr val="dk1"/>
              </a:buClr>
              <a:buSzPts val="1600"/>
            </a:pPr>
            <a:r>
              <a:rPr lang="en-US" sz="1600" b="1" dirty="0">
                <a:solidFill>
                  <a:srgbClr val="0C0C0C"/>
                </a:solidFill>
                <a:latin typeface="Arial" panose="020B0604020202020204" pitchFamily="34" charset="0"/>
                <a:ea typeface="Arial"/>
                <a:cs typeface="Arial" panose="020B0604020202020204" pitchFamily="34" charset="0"/>
                <a:sym typeface="Arial"/>
              </a:rPr>
              <a:t>Action items:</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AI-readiness data and metadata guidelines for the Open Science Data Repositories (OSDR)</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Standardized AI-ready dataset structure</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AI-readiness “score” </a:t>
            </a:r>
            <a:endParaRPr sz="1600" dirty="0">
              <a:solidFill>
                <a:srgbClr val="0C0C0C"/>
              </a:solidFill>
              <a:latin typeface="Arial" panose="020B0604020202020204" pitchFamily="34" charset="0"/>
              <a:ea typeface="Arial"/>
              <a:cs typeface="Arial" panose="020B0604020202020204" pitchFamily="34" charset="0"/>
              <a:sym typeface="Arial"/>
            </a:endParaRPr>
          </a:p>
        </p:txBody>
      </p:sp>
      <p:sp>
        <p:nvSpPr>
          <p:cNvPr id="50" name="Google Shape;706;p18">
            <a:extLst>
              <a:ext uri="{FF2B5EF4-FFF2-40B4-BE49-F238E27FC236}">
                <a16:creationId xmlns:a16="http://schemas.microsoft.com/office/drawing/2014/main" id="{F7E2A712-A3C4-41DD-B270-07B98600F031}"/>
              </a:ext>
            </a:extLst>
          </p:cNvPr>
          <p:cNvSpPr txBox="1"/>
          <p:nvPr/>
        </p:nvSpPr>
        <p:spPr>
          <a:xfrm>
            <a:off x="336172" y="922063"/>
            <a:ext cx="5505989"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rgbClr val="41B7D0"/>
                </a:solidFill>
                <a:latin typeface="Arial" panose="020B0604020202020204" pitchFamily="34" charset="0"/>
                <a:ea typeface="Arial"/>
                <a:cs typeface="Arial" panose="020B0604020202020204" pitchFamily="34" charset="0"/>
                <a:sym typeface="Arial"/>
              </a:rPr>
              <a:t>Focus Area 1: AI-Readiness</a:t>
            </a:r>
          </a:p>
          <a:p>
            <a:pPr algn="ctr"/>
            <a:r>
              <a:rPr lang="en-US" sz="1600" i="1" dirty="0">
                <a:latin typeface="Arial" panose="020B0604020202020204" pitchFamily="34" charset="0"/>
                <a:cs typeface="Arial" panose="020B0604020202020204" pitchFamily="34" charset="0"/>
              </a:rPr>
              <a:t>Pre-processed datasets ready for AI model training</a:t>
            </a:r>
          </a:p>
          <a:p>
            <a:pPr marL="0" marR="0" lvl="0" indent="0" algn="ctr" rtl="0">
              <a:spcBef>
                <a:spcPts val="0"/>
              </a:spcBef>
              <a:spcAft>
                <a:spcPts val="0"/>
              </a:spcAft>
              <a:buNone/>
            </a:pPr>
            <a:endParaRPr dirty="0">
              <a:solidFill>
                <a:srgbClr val="41B7D0"/>
              </a:solidFill>
              <a:latin typeface="Arial" panose="020B0604020202020204" pitchFamily="34" charset="0"/>
              <a:cs typeface="Arial" panose="020B0604020202020204" pitchFamily="34" charset="0"/>
            </a:endParaRPr>
          </a:p>
        </p:txBody>
      </p:sp>
      <p:sp>
        <p:nvSpPr>
          <p:cNvPr id="51" name="Google Shape;704;p18">
            <a:extLst>
              <a:ext uri="{FF2B5EF4-FFF2-40B4-BE49-F238E27FC236}">
                <a16:creationId xmlns:a16="http://schemas.microsoft.com/office/drawing/2014/main" id="{9C859FD8-4F92-47D0-B2DD-1C0526F2C104}"/>
              </a:ext>
            </a:extLst>
          </p:cNvPr>
          <p:cNvSpPr txBox="1"/>
          <p:nvPr/>
        </p:nvSpPr>
        <p:spPr>
          <a:xfrm>
            <a:off x="6166123" y="1665398"/>
            <a:ext cx="4721538" cy="2062063"/>
          </a:xfrm>
          <a:prstGeom prst="rect">
            <a:avLst/>
          </a:prstGeom>
          <a:noFill/>
          <a:ln>
            <a:noFill/>
          </a:ln>
        </p:spPr>
        <p:txBody>
          <a:bodyPr spcFirstLastPara="1" wrap="square" lIns="91425" tIns="45700" rIns="91425" bIns="45700" anchor="t" anchorCtr="0">
            <a:spAutoFit/>
          </a:bodyPr>
          <a:lstStyle/>
          <a:p>
            <a:pPr marL="101600" marR="0" lvl="0" algn="l" rtl="0">
              <a:spcBef>
                <a:spcPts val="0"/>
              </a:spcBef>
              <a:spcAft>
                <a:spcPts val="0"/>
              </a:spcAft>
              <a:buClr>
                <a:schemeClr val="dk1"/>
              </a:buClr>
              <a:buSzPts val="1600"/>
            </a:pPr>
            <a:r>
              <a:rPr lang="en-US" sz="1600" b="1" dirty="0">
                <a:solidFill>
                  <a:srgbClr val="0C0C0C"/>
                </a:solidFill>
                <a:latin typeface="Arial" panose="020B0604020202020204" pitchFamily="34" charset="0"/>
                <a:ea typeface="Arial"/>
                <a:cs typeface="Arial" panose="020B0604020202020204" pitchFamily="34" charset="0"/>
                <a:sym typeface="Arial"/>
              </a:rPr>
              <a:t>Action items:</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Prioritize research questions: Decadal Survey on Life and Physical Sciences Research in Space 2023-2032 </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Focus on gaps in current capabilities </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Develop benchmarking tasks for new algorithms</a:t>
            </a:r>
          </a:p>
          <a:p>
            <a:pPr marL="387350" marR="0" lvl="0" indent="-285750" algn="l" rtl="0">
              <a:spcBef>
                <a:spcPts val="0"/>
              </a:spcBef>
              <a:spcAft>
                <a:spcPts val="0"/>
              </a:spcAft>
              <a:buClr>
                <a:schemeClr val="dk1"/>
              </a:buClr>
              <a:buSzPts val="1600"/>
              <a:buFont typeface="Arial" panose="020B0604020202020204" pitchFamily="34" charset="0"/>
              <a:buChar char="•"/>
            </a:pPr>
            <a:endParaRPr sz="1600" dirty="0">
              <a:solidFill>
                <a:srgbClr val="0C0C0C"/>
              </a:solidFill>
              <a:latin typeface="Arial" panose="020B0604020202020204" pitchFamily="34" charset="0"/>
              <a:ea typeface="Arial"/>
              <a:cs typeface="Arial" panose="020B0604020202020204" pitchFamily="34" charset="0"/>
              <a:sym typeface="Arial"/>
            </a:endParaRPr>
          </a:p>
        </p:txBody>
      </p:sp>
      <p:sp>
        <p:nvSpPr>
          <p:cNvPr id="52" name="Google Shape;704;p18">
            <a:extLst>
              <a:ext uri="{FF2B5EF4-FFF2-40B4-BE49-F238E27FC236}">
                <a16:creationId xmlns:a16="http://schemas.microsoft.com/office/drawing/2014/main" id="{0BB64A92-FDF7-48CB-A2E0-931CA4B370D9}"/>
              </a:ext>
            </a:extLst>
          </p:cNvPr>
          <p:cNvSpPr txBox="1"/>
          <p:nvPr/>
        </p:nvSpPr>
        <p:spPr>
          <a:xfrm>
            <a:off x="198821" y="4372026"/>
            <a:ext cx="4310108" cy="1815841"/>
          </a:xfrm>
          <a:prstGeom prst="rect">
            <a:avLst/>
          </a:prstGeom>
          <a:noFill/>
          <a:ln>
            <a:noFill/>
          </a:ln>
        </p:spPr>
        <p:txBody>
          <a:bodyPr spcFirstLastPara="1" wrap="square" lIns="91425" tIns="45700" rIns="91425" bIns="45700" anchor="t" anchorCtr="0">
            <a:spAutoFit/>
          </a:bodyPr>
          <a:lstStyle/>
          <a:p>
            <a:pPr marL="101600" marR="0" lvl="0" algn="l" rtl="0">
              <a:spcBef>
                <a:spcPts val="0"/>
              </a:spcBef>
              <a:spcAft>
                <a:spcPts val="0"/>
              </a:spcAft>
              <a:buClr>
                <a:schemeClr val="dk1"/>
              </a:buClr>
              <a:buSzPts val="1600"/>
            </a:pPr>
            <a:r>
              <a:rPr lang="en-US" sz="1600" b="1" dirty="0">
                <a:solidFill>
                  <a:srgbClr val="0C0C0C"/>
                </a:solidFill>
                <a:latin typeface="Arial" panose="020B0604020202020204" pitchFamily="34" charset="0"/>
                <a:ea typeface="Arial"/>
                <a:cs typeface="Arial" panose="020B0604020202020204" pitchFamily="34" charset="0"/>
                <a:sym typeface="Arial"/>
              </a:rPr>
              <a:t>Action items:</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Prioritize physiological biological questions for automation</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Integrate several automated experimental platforms for comprehensive experimental readout</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i="1" dirty="0">
                <a:solidFill>
                  <a:srgbClr val="0C0C0C"/>
                </a:solidFill>
                <a:latin typeface="Arial" panose="020B0604020202020204" pitchFamily="34" charset="0"/>
                <a:ea typeface="Arial"/>
                <a:cs typeface="Arial" panose="020B0604020202020204" pitchFamily="34" charset="0"/>
                <a:sym typeface="Arial"/>
              </a:rPr>
              <a:t>In-situ</a:t>
            </a:r>
            <a:r>
              <a:rPr lang="en-US" sz="1600" dirty="0">
                <a:solidFill>
                  <a:srgbClr val="0C0C0C"/>
                </a:solidFill>
                <a:latin typeface="Arial" panose="020B0604020202020204" pitchFamily="34" charset="0"/>
                <a:ea typeface="Arial"/>
                <a:cs typeface="Arial" panose="020B0604020202020204" pitchFamily="34" charset="0"/>
                <a:sym typeface="Arial"/>
              </a:rPr>
              <a:t> analysis capabilities </a:t>
            </a:r>
            <a:endParaRPr sz="1600" dirty="0">
              <a:solidFill>
                <a:srgbClr val="0C0C0C"/>
              </a:solidFill>
              <a:latin typeface="Arial" panose="020B0604020202020204" pitchFamily="34" charset="0"/>
              <a:ea typeface="Arial"/>
              <a:cs typeface="Arial" panose="020B0604020202020204" pitchFamily="34" charset="0"/>
              <a:sym typeface="Arial"/>
            </a:endParaRPr>
          </a:p>
        </p:txBody>
      </p:sp>
      <p:sp>
        <p:nvSpPr>
          <p:cNvPr id="53" name="Google Shape;704;p18">
            <a:extLst>
              <a:ext uri="{FF2B5EF4-FFF2-40B4-BE49-F238E27FC236}">
                <a16:creationId xmlns:a16="http://schemas.microsoft.com/office/drawing/2014/main" id="{355D2D64-42A9-43E9-B452-492A51B1BDC8}"/>
              </a:ext>
            </a:extLst>
          </p:cNvPr>
          <p:cNvSpPr txBox="1"/>
          <p:nvPr/>
        </p:nvSpPr>
        <p:spPr>
          <a:xfrm>
            <a:off x="6171742" y="4515458"/>
            <a:ext cx="4517082" cy="1569620"/>
          </a:xfrm>
          <a:prstGeom prst="rect">
            <a:avLst/>
          </a:prstGeom>
          <a:noFill/>
          <a:ln>
            <a:noFill/>
          </a:ln>
        </p:spPr>
        <p:txBody>
          <a:bodyPr spcFirstLastPara="1" wrap="square" lIns="91425" tIns="45700" rIns="91425" bIns="45700" anchor="t" anchorCtr="0">
            <a:spAutoFit/>
          </a:bodyPr>
          <a:lstStyle/>
          <a:p>
            <a:pPr marL="101600" marR="0" lvl="0" algn="l" rtl="0">
              <a:spcBef>
                <a:spcPts val="0"/>
              </a:spcBef>
              <a:spcAft>
                <a:spcPts val="0"/>
              </a:spcAft>
              <a:buClr>
                <a:schemeClr val="dk1"/>
              </a:buClr>
              <a:buSzPts val="1600"/>
            </a:pPr>
            <a:r>
              <a:rPr lang="en-US" sz="1600" b="1" dirty="0">
                <a:solidFill>
                  <a:srgbClr val="0C0C0C"/>
                </a:solidFill>
                <a:latin typeface="Arial" panose="020B0604020202020204" pitchFamily="34" charset="0"/>
                <a:ea typeface="Arial"/>
                <a:cs typeface="Arial" panose="020B0604020202020204" pitchFamily="34" charset="0"/>
                <a:sym typeface="Arial"/>
              </a:rPr>
              <a:t>Action items:</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Education of next generation of AI scientists</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Consensus document for ethical standards for AI in space biology</a:t>
            </a:r>
          </a:p>
          <a:p>
            <a:pPr marL="387350" marR="0" lvl="0" indent="-285750" algn="l" rtl="0">
              <a:spcBef>
                <a:spcPts val="0"/>
              </a:spcBef>
              <a:spcAft>
                <a:spcPts val="0"/>
              </a:spcAft>
              <a:buClr>
                <a:schemeClr val="dk1"/>
              </a:buClr>
              <a:buSzPts val="1600"/>
              <a:buFont typeface="Arial" panose="020B0604020202020204" pitchFamily="34" charset="0"/>
              <a:buChar char="•"/>
            </a:pPr>
            <a:r>
              <a:rPr lang="en-US" sz="1600" dirty="0">
                <a:solidFill>
                  <a:srgbClr val="0C0C0C"/>
                </a:solidFill>
                <a:latin typeface="Arial" panose="020B0604020202020204" pitchFamily="34" charset="0"/>
                <a:ea typeface="Arial"/>
                <a:cs typeface="Arial" panose="020B0604020202020204" pitchFamily="34" charset="0"/>
                <a:sym typeface="Arial"/>
              </a:rPr>
              <a:t>Guidelines for experimental design, metadata, and data </a:t>
            </a:r>
            <a:endParaRPr sz="1600" dirty="0">
              <a:solidFill>
                <a:srgbClr val="0C0C0C"/>
              </a:solidFill>
              <a:latin typeface="Arial" panose="020B0604020202020204" pitchFamily="34" charset="0"/>
              <a:ea typeface="Arial"/>
              <a:cs typeface="Arial" panose="020B0604020202020204" pitchFamily="34" charset="0"/>
              <a:sym typeface="Arial"/>
            </a:endParaRPr>
          </a:p>
        </p:txBody>
      </p:sp>
      <p:sp>
        <p:nvSpPr>
          <p:cNvPr id="54" name="Google Shape;706;p18">
            <a:extLst>
              <a:ext uri="{FF2B5EF4-FFF2-40B4-BE49-F238E27FC236}">
                <a16:creationId xmlns:a16="http://schemas.microsoft.com/office/drawing/2014/main" id="{A45C21D1-6EF9-4147-A2D6-DEFCF8A9E880}"/>
              </a:ext>
            </a:extLst>
          </p:cNvPr>
          <p:cNvSpPr txBox="1"/>
          <p:nvPr/>
        </p:nvSpPr>
        <p:spPr>
          <a:xfrm>
            <a:off x="6254374" y="894339"/>
            <a:ext cx="5505989" cy="8925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rgbClr val="41B7D0"/>
                </a:solidFill>
                <a:latin typeface="Arial" panose="020B0604020202020204" pitchFamily="34" charset="0"/>
                <a:ea typeface="Arial"/>
                <a:cs typeface="Arial" panose="020B0604020202020204" pitchFamily="34" charset="0"/>
                <a:sym typeface="Arial"/>
              </a:rPr>
              <a:t>Focus Area 2: Algorithms for Space Biology</a:t>
            </a:r>
          </a:p>
          <a:p>
            <a:pPr marR="0" lvl="0" algn="ctr" rtl="0">
              <a:spcBef>
                <a:spcPts val="0"/>
              </a:spcBef>
              <a:spcAft>
                <a:spcPts val="0"/>
              </a:spcAft>
            </a:pPr>
            <a:r>
              <a:rPr lang="en-US" sz="1600" i="1" dirty="0">
                <a:latin typeface="Arial" panose="020B0604020202020204" pitchFamily="34" charset="0"/>
                <a:cs typeface="Arial" panose="020B0604020202020204" pitchFamily="34" charset="0"/>
              </a:rPr>
              <a:t>Address specific space biology data challenges </a:t>
            </a:r>
          </a:p>
          <a:p>
            <a:pPr marR="0" lvl="0" algn="ctr" rtl="0">
              <a:spcBef>
                <a:spcPts val="0"/>
              </a:spcBef>
              <a:spcAft>
                <a:spcPts val="0"/>
              </a:spcAft>
            </a:pPr>
            <a:r>
              <a:rPr lang="en-US" sz="1600" i="1" dirty="0">
                <a:latin typeface="Arial" panose="020B0604020202020204" pitchFamily="34" charset="0"/>
                <a:cs typeface="Arial" panose="020B0604020202020204" pitchFamily="34" charset="0"/>
              </a:rPr>
              <a:t>(low n, high-dim)</a:t>
            </a:r>
            <a:endParaRPr sz="1600" i="1" dirty="0">
              <a:latin typeface="Arial" panose="020B0604020202020204" pitchFamily="34" charset="0"/>
              <a:cs typeface="Arial" panose="020B0604020202020204" pitchFamily="34" charset="0"/>
            </a:endParaRPr>
          </a:p>
        </p:txBody>
      </p:sp>
      <p:sp>
        <p:nvSpPr>
          <p:cNvPr id="55" name="Google Shape;706;p18">
            <a:extLst>
              <a:ext uri="{FF2B5EF4-FFF2-40B4-BE49-F238E27FC236}">
                <a16:creationId xmlns:a16="http://schemas.microsoft.com/office/drawing/2014/main" id="{38BEB6F5-80EA-4344-86A9-07E2A7B34EA5}"/>
              </a:ext>
            </a:extLst>
          </p:cNvPr>
          <p:cNvSpPr txBox="1"/>
          <p:nvPr/>
        </p:nvSpPr>
        <p:spPr>
          <a:xfrm>
            <a:off x="336172" y="3622686"/>
            <a:ext cx="5505989"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rgbClr val="41B7D0"/>
                </a:solidFill>
                <a:latin typeface="Arial" panose="020B0604020202020204" pitchFamily="34" charset="0"/>
                <a:ea typeface="Arial"/>
                <a:cs typeface="Arial" panose="020B0604020202020204" pitchFamily="34" charset="0"/>
                <a:sym typeface="Arial"/>
              </a:rPr>
              <a:t>Focus Area 3: Self-Driving Labs</a:t>
            </a:r>
          </a:p>
          <a:p>
            <a:pPr algn="ctr"/>
            <a:r>
              <a:rPr lang="en-US" sz="1600" i="1" dirty="0">
                <a:latin typeface="Arial" panose="020B0604020202020204" pitchFamily="34" charset="0"/>
                <a:cs typeface="Arial" panose="020B0604020202020204" pitchFamily="34" charset="0"/>
              </a:rPr>
              <a:t>Automate space biological experiments</a:t>
            </a:r>
          </a:p>
          <a:p>
            <a:pPr marL="0" marR="0" lvl="0" indent="0" algn="ctr" rtl="0">
              <a:spcBef>
                <a:spcPts val="0"/>
              </a:spcBef>
              <a:spcAft>
                <a:spcPts val="0"/>
              </a:spcAft>
              <a:buNone/>
            </a:pPr>
            <a:endParaRPr dirty="0">
              <a:solidFill>
                <a:srgbClr val="41B7D0"/>
              </a:solidFill>
              <a:latin typeface="Arial" panose="020B0604020202020204" pitchFamily="34" charset="0"/>
              <a:cs typeface="Arial" panose="020B0604020202020204" pitchFamily="34" charset="0"/>
            </a:endParaRPr>
          </a:p>
        </p:txBody>
      </p:sp>
      <p:sp>
        <p:nvSpPr>
          <p:cNvPr id="56" name="Google Shape;706;p18">
            <a:extLst>
              <a:ext uri="{FF2B5EF4-FFF2-40B4-BE49-F238E27FC236}">
                <a16:creationId xmlns:a16="http://schemas.microsoft.com/office/drawing/2014/main" id="{FD3F443E-F8BC-41F5-8629-32E001A49A20}"/>
              </a:ext>
            </a:extLst>
          </p:cNvPr>
          <p:cNvSpPr txBox="1"/>
          <p:nvPr/>
        </p:nvSpPr>
        <p:spPr>
          <a:xfrm>
            <a:off x="6338417" y="3629535"/>
            <a:ext cx="5505989"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rgbClr val="41B7D0"/>
                </a:solidFill>
                <a:latin typeface="Arial" panose="020B0604020202020204" pitchFamily="34" charset="0"/>
                <a:ea typeface="Arial"/>
                <a:cs typeface="Arial" panose="020B0604020202020204" pitchFamily="34" charset="0"/>
                <a:sym typeface="Arial"/>
              </a:rPr>
              <a:t>Focus Area 4: Trust, Ethics &amp; Explainability</a:t>
            </a:r>
          </a:p>
          <a:p>
            <a:pPr algn="ctr"/>
            <a:r>
              <a:rPr lang="en-US" sz="1600" i="1" dirty="0">
                <a:latin typeface="Arial" panose="020B0604020202020204" pitchFamily="34" charset="0"/>
                <a:cs typeface="Arial" panose="020B0604020202020204" pitchFamily="34" charset="0"/>
              </a:rPr>
              <a:t>Ethical AI guidelines for space biology</a:t>
            </a:r>
          </a:p>
          <a:p>
            <a:pPr marL="0" marR="0" lvl="0" indent="0" algn="ctr" rtl="0">
              <a:spcBef>
                <a:spcPts val="0"/>
              </a:spcBef>
              <a:spcAft>
                <a:spcPts val="0"/>
              </a:spcAft>
              <a:buNone/>
            </a:pPr>
            <a:endParaRPr lang="en-US" dirty="0">
              <a:solidFill>
                <a:srgbClr val="41B7D0"/>
              </a:solidFill>
              <a:latin typeface="Arial" panose="020B0604020202020204" pitchFamily="34" charset="0"/>
              <a:cs typeface="Arial" panose="020B0604020202020204" pitchFamily="34" charset="0"/>
            </a:endParaRPr>
          </a:p>
        </p:txBody>
      </p:sp>
      <p:pic>
        <p:nvPicPr>
          <p:cNvPr id="57" name="Picture 56">
            <a:extLst>
              <a:ext uri="{FF2B5EF4-FFF2-40B4-BE49-F238E27FC236}">
                <a16:creationId xmlns:a16="http://schemas.microsoft.com/office/drawing/2014/main" id="{49B17BB5-75DA-4F33-8CE3-9DC8DE2953A8}"/>
              </a:ext>
            </a:extLst>
          </p:cNvPr>
          <p:cNvPicPr>
            <a:picLocks noChangeAspect="1"/>
          </p:cNvPicPr>
          <p:nvPr/>
        </p:nvPicPr>
        <p:blipFill rotWithShape="1">
          <a:blip r:embed="rId3"/>
          <a:srcRect r="33997" b="9832"/>
          <a:stretch/>
        </p:blipFill>
        <p:spPr>
          <a:xfrm>
            <a:off x="4665042" y="1676677"/>
            <a:ext cx="1177119" cy="1514507"/>
          </a:xfrm>
          <a:prstGeom prst="rect">
            <a:avLst/>
          </a:prstGeom>
        </p:spPr>
      </p:pic>
      <p:pic>
        <p:nvPicPr>
          <p:cNvPr id="58" name="Picture 2" descr="Neural Networks From Scratch - victorzhou.com">
            <a:extLst>
              <a:ext uri="{FF2B5EF4-FFF2-40B4-BE49-F238E27FC236}">
                <a16:creationId xmlns:a16="http://schemas.microsoft.com/office/drawing/2014/main" id="{4BC41CFE-D132-4B94-801C-3636C26546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0468785" y="2146139"/>
            <a:ext cx="1675504" cy="837752"/>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8">
            <a:extLst>
              <a:ext uri="{FF2B5EF4-FFF2-40B4-BE49-F238E27FC236}">
                <a16:creationId xmlns:a16="http://schemas.microsoft.com/office/drawing/2014/main" id="{E435E6C4-A6D0-4124-AC9A-6BB0A98BBB67}"/>
              </a:ext>
            </a:extLst>
          </p:cNvPr>
          <p:cNvPicPr>
            <a:picLocks noChangeAspect="1"/>
          </p:cNvPicPr>
          <p:nvPr/>
        </p:nvPicPr>
        <p:blipFill>
          <a:blip r:embed="rId5"/>
          <a:stretch>
            <a:fillRect/>
          </a:stretch>
        </p:blipFill>
        <p:spPr>
          <a:xfrm>
            <a:off x="4152139" y="4482882"/>
            <a:ext cx="1728041" cy="1417297"/>
          </a:xfrm>
          <a:prstGeom prst="rect">
            <a:avLst/>
          </a:prstGeom>
        </p:spPr>
      </p:pic>
      <p:pic>
        <p:nvPicPr>
          <p:cNvPr id="60" name="Picture 59">
            <a:extLst>
              <a:ext uri="{FF2B5EF4-FFF2-40B4-BE49-F238E27FC236}">
                <a16:creationId xmlns:a16="http://schemas.microsoft.com/office/drawing/2014/main" id="{612AD4A4-0D8E-49B4-90D1-078C1B5F99B8}"/>
              </a:ext>
            </a:extLst>
          </p:cNvPr>
          <p:cNvPicPr>
            <a:picLocks noChangeAspect="1"/>
          </p:cNvPicPr>
          <p:nvPr/>
        </p:nvPicPr>
        <p:blipFill>
          <a:blip r:embed="rId6"/>
          <a:stretch>
            <a:fillRect/>
          </a:stretch>
        </p:blipFill>
        <p:spPr>
          <a:xfrm>
            <a:off x="10623178" y="4647516"/>
            <a:ext cx="1340990" cy="1464774"/>
          </a:xfrm>
          <a:prstGeom prst="rect">
            <a:avLst/>
          </a:prstGeom>
        </p:spPr>
      </p:pic>
      <p:sp>
        <p:nvSpPr>
          <p:cNvPr id="61" name="Google Shape;699;p18">
            <a:extLst>
              <a:ext uri="{FF2B5EF4-FFF2-40B4-BE49-F238E27FC236}">
                <a16:creationId xmlns:a16="http://schemas.microsoft.com/office/drawing/2014/main" id="{E08F7B12-9D44-49C1-AE57-0EBA648AB462}"/>
              </a:ext>
            </a:extLst>
          </p:cNvPr>
          <p:cNvSpPr/>
          <p:nvPr/>
        </p:nvSpPr>
        <p:spPr>
          <a:xfrm>
            <a:off x="6096000" y="922062"/>
            <a:ext cx="5822738" cy="2549482"/>
          </a:xfrm>
          <a:prstGeom prst="rect">
            <a:avLst/>
          </a:prstGeom>
          <a:noFill/>
          <a:ln w="38100" cap="flat" cmpd="sng">
            <a:solidFill>
              <a:srgbClr val="41B7D0"/>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C7D5C6"/>
              </a:solidFill>
              <a:latin typeface="Arial" panose="020B0604020202020204" pitchFamily="34" charset="0"/>
              <a:ea typeface="Arial"/>
              <a:cs typeface="Arial" panose="020B0604020202020204" pitchFamily="34" charset="0"/>
              <a:sym typeface="Arial"/>
            </a:endParaRPr>
          </a:p>
        </p:txBody>
      </p:sp>
      <p:sp>
        <p:nvSpPr>
          <p:cNvPr id="62" name="Google Shape;699;p18">
            <a:extLst>
              <a:ext uri="{FF2B5EF4-FFF2-40B4-BE49-F238E27FC236}">
                <a16:creationId xmlns:a16="http://schemas.microsoft.com/office/drawing/2014/main" id="{B54AB127-B433-492F-A5F1-816E287986F4}"/>
              </a:ext>
            </a:extLst>
          </p:cNvPr>
          <p:cNvSpPr/>
          <p:nvPr/>
        </p:nvSpPr>
        <p:spPr>
          <a:xfrm>
            <a:off x="173623" y="3588397"/>
            <a:ext cx="5822738" cy="2787062"/>
          </a:xfrm>
          <a:prstGeom prst="rect">
            <a:avLst/>
          </a:prstGeom>
          <a:noFill/>
          <a:ln w="38100" cap="flat" cmpd="sng">
            <a:solidFill>
              <a:srgbClr val="41B7D0"/>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C7D5C6"/>
              </a:solidFill>
              <a:latin typeface="Arial" panose="020B0604020202020204" pitchFamily="34" charset="0"/>
              <a:ea typeface="Arial"/>
              <a:cs typeface="Arial" panose="020B0604020202020204" pitchFamily="34" charset="0"/>
              <a:sym typeface="Arial"/>
            </a:endParaRPr>
          </a:p>
        </p:txBody>
      </p:sp>
      <p:sp>
        <p:nvSpPr>
          <p:cNvPr id="63" name="Google Shape;699;p18">
            <a:extLst>
              <a:ext uri="{FF2B5EF4-FFF2-40B4-BE49-F238E27FC236}">
                <a16:creationId xmlns:a16="http://schemas.microsoft.com/office/drawing/2014/main" id="{D2A1316E-37D8-4287-8689-D5A0DA34CC20}"/>
              </a:ext>
            </a:extLst>
          </p:cNvPr>
          <p:cNvSpPr/>
          <p:nvPr/>
        </p:nvSpPr>
        <p:spPr>
          <a:xfrm>
            <a:off x="6096000" y="3588397"/>
            <a:ext cx="5822738" cy="2787062"/>
          </a:xfrm>
          <a:prstGeom prst="rect">
            <a:avLst/>
          </a:prstGeom>
          <a:noFill/>
          <a:ln w="38100" cap="flat" cmpd="sng">
            <a:solidFill>
              <a:srgbClr val="41B7D0"/>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C7D5C6"/>
              </a:solidFill>
              <a:latin typeface="Arial" panose="020B0604020202020204" pitchFamily="34" charset="0"/>
              <a:ea typeface="Arial"/>
              <a:cs typeface="Arial" panose="020B0604020202020204" pitchFamily="34" charset="0"/>
              <a:sym typeface="Arial"/>
            </a:endParaRPr>
          </a:p>
        </p:txBody>
      </p:sp>
    </p:spTree>
    <p:extLst>
      <p:ext uri="{BB962C8B-B14F-4D97-AF65-F5344CB8AC3E}">
        <p14:creationId xmlns:p14="http://schemas.microsoft.com/office/powerpoint/2010/main" val="3101056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7E23A-304E-4A94-B713-3BAD8F803A07}"/>
              </a:ext>
            </a:extLst>
          </p:cNvPr>
          <p:cNvSpPr>
            <a:spLocks noGrp="1"/>
          </p:cNvSpPr>
          <p:nvPr>
            <p:ph type="title"/>
          </p:nvPr>
        </p:nvSpPr>
        <p:spPr/>
        <p:txBody>
          <a:bodyPr/>
          <a:lstStyle/>
          <a:p>
            <a:r>
              <a:rPr lang="en-US" dirty="0"/>
              <a:t>Interested in becoming a member?</a:t>
            </a:r>
          </a:p>
        </p:txBody>
      </p:sp>
      <p:sp>
        <p:nvSpPr>
          <p:cNvPr id="4" name="Slide Number Placeholder 3">
            <a:extLst>
              <a:ext uri="{FF2B5EF4-FFF2-40B4-BE49-F238E27FC236}">
                <a16:creationId xmlns:a16="http://schemas.microsoft.com/office/drawing/2014/main" id="{D8F5BDFE-1E3B-43B0-BE8E-A84F3C09DB18}"/>
              </a:ext>
            </a:extLst>
          </p:cNvPr>
          <p:cNvSpPr>
            <a:spLocks noGrp="1"/>
          </p:cNvSpPr>
          <p:nvPr>
            <p:ph type="sldNum" sz="quarter" idx="12"/>
          </p:nvPr>
        </p:nvSpPr>
        <p:spPr/>
        <p:txBody>
          <a:bodyPr/>
          <a:lstStyle/>
          <a:p>
            <a:fld id="{2E8C51FE-49D9-314D-9957-ABBF7DDE8782}" type="slidenum">
              <a:rPr lang="en-US" smtClean="0"/>
              <a:pPr/>
              <a:t>11</a:t>
            </a:fld>
            <a:endParaRPr lang="en-US" dirty="0"/>
          </a:p>
        </p:txBody>
      </p:sp>
      <p:sp>
        <p:nvSpPr>
          <p:cNvPr id="5" name="TextBox 4">
            <a:extLst>
              <a:ext uri="{FF2B5EF4-FFF2-40B4-BE49-F238E27FC236}">
                <a16:creationId xmlns:a16="http://schemas.microsoft.com/office/drawing/2014/main" id="{080B1D39-367B-4403-BD9D-D4325782445E}"/>
              </a:ext>
            </a:extLst>
          </p:cNvPr>
          <p:cNvSpPr txBox="1"/>
          <p:nvPr/>
        </p:nvSpPr>
        <p:spPr>
          <a:xfrm>
            <a:off x="4167001" y="1690254"/>
            <a:ext cx="3861956" cy="646331"/>
          </a:xfrm>
          <a:prstGeom prst="rect">
            <a:avLst/>
          </a:prstGeom>
          <a:noFill/>
        </p:spPr>
        <p:txBody>
          <a:bodyPr wrap="none" rtlCol="0">
            <a:spAutoFit/>
          </a:bodyPr>
          <a:lstStyle/>
          <a:p>
            <a:pPr algn="ctr"/>
            <a:r>
              <a:rPr lang="en-US" sz="3600" b="1" i="1" dirty="0"/>
              <a:t>Here’s how to join: </a:t>
            </a:r>
          </a:p>
        </p:txBody>
      </p:sp>
      <p:pic>
        <p:nvPicPr>
          <p:cNvPr id="6" name="Picture 8">
            <a:extLst>
              <a:ext uri="{FF2B5EF4-FFF2-40B4-BE49-F238E27FC236}">
                <a16:creationId xmlns:a16="http://schemas.microsoft.com/office/drawing/2014/main" id="{31FA71CE-555C-4C3F-8697-281425EA1413}"/>
              </a:ext>
            </a:extLst>
          </p:cNvPr>
          <p:cNvPicPr>
            <a:picLocks noChangeAspect="1"/>
          </p:cNvPicPr>
          <p:nvPr/>
        </p:nvPicPr>
        <p:blipFill>
          <a:blip r:embed="rId3"/>
          <a:stretch>
            <a:fillRect/>
          </a:stretch>
        </p:blipFill>
        <p:spPr>
          <a:xfrm>
            <a:off x="4657102" y="2603454"/>
            <a:ext cx="2877795" cy="2943090"/>
          </a:xfrm>
          <a:prstGeom prst="rect">
            <a:avLst/>
          </a:prstGeom>
        </p:spPr>
      </p:pic>
    </p:spTree>
    <p:extLst>
      <p:ext uri="{BB962C8B-B14F-4D97-AF65-F5344CB8AC3E}">
        <p14:creationId xmlns:p14="http://schemas.microsoft.com/office/powerpoint/2010/main" val="71586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4BDEC"/>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B8FDCF69A6B14381438E67445477E8" ma:contentTypeVersion="7" ma:contentTypeDescription="Create a new document." ma:contentTypeScope="" ma:versionID="37bf243f77ae1b513b913398244f673d">
  <xsd:schema xmlns:xsd="http://www.w3.org/2001/XMLSchema" xmlns:xs="http://www.w3.org/2001/XMLSchema" xmlns:p="http://schemas.microsoft.com/office/2006/metadata/properties" xmlns:ns2="51cb39b1-bc2c-47c3-b564-635e2f36adaa" targetNamespace="http://schemas.microsoft.com/office/2006/metadata/properties" ma:root="true" ma:fieldsID="0982fd0f12b18f3d3a454efdeb885092" ns2:_="">
    <xsd:import namespace="51cb39b1-bc2c-47c3-b564-635e2f36ad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cb39b1-bc2c-47c3-b564-635e2f36ad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69491B7-A418-4F59-907C-76E2707D93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cb39b1-bc2c-47c3-b564-635e2f36ad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3E4E33-8710-4B7A-9F78-FFF88BF1A7DF}">
  <ds:schemaRefs>
    <ds:schemaRef ds:uri="http://schemas.microsoft.com/sharepoint/v3/contenttype/forms"/>
  </ds:schemaRefs>
</ds:datastoreItem>
</file>

<file path=customXml/itemProps3.xml><?xml version="1.0" encoding="utf-8"?>
<ds:datastoreItem xmlns:ds="http://schemas.openxmlformats.org/officeDocument/2006/customXml" ds:itemID="{097E8B93-9A8F-417B-86DA-29BA1C57A74E}">
  <ds:schemaRefs>
    <ds:schemaRef ds:uri="http://schemas.microsoft.com/office/2006/documentManagement/types"/>
    <ds:schemaRef ds:uri="51cb39b1-bc2c-47c3-b564-635e2f36adaa"/>
    <ds:schemaRef ds:uri="http://purl.org/dc/dcmitype/"/>
    <ds:schemaRef ds:uri="http://schemas.microsoft.com/office/2006/metadata/properties"/>
    <ds:schemaRef ds:uri="http://purl.org/dc/terms/"/>
    <ds:schemaRef ds:uri="http://www.w3.org/XML/1998/namespace"/>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16389</TotalTime>
  <Words>1589</Words>
  <Application>Microsoft Office PowerPoint</Application>
  <PresentationFormat>Widescreen</PresentationFormat>
  <Paragraphs>131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Helvetica</vt:lpstr>
      <vt:lpstr>Helvetica Neue</vt:lpstr>
      <vt:lpstr>Office Theme</vt:lpstr>
      <vt:lpstr>PowerPoint Presentation</vt:lpstr>
      <vt:lpstr>Connecting the World Through Science</vt:lpstr>
      <vt:lpstr>Who are the AWGs?</vt:lpstr>
      <vt:lpstr>Original AWGs</vt:lpstr>
      <vt:lpstr>Expanded AWGs</vt:lpstr>
      <vt:lpstr>Publications</vt:lpstr>
      <vt:lpstr>GeneLab Standard Omics Processing Pipelines</vt:lpstr>
      <vt:lpstr>GeneLab Data Visualization Portal (Transcriptomics)</vt:lpstr>
      <vt:lpstr>Ames Life Science Data Archive (ALSDA) AWG</vt:lpstr>
      <vt:lpstr>Artificial Intelligence and Machine Learning (AI/ML) AWG Goals</vt:lpstr>
      <vt:lpstr>Interested in becoming a member?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Degoricija, Lovorka (ARC-SCR)[WYLE LABS]</cp:lastModifiedBy>
  <cp:revision>388</cp:revision>
  <dcterms:created xsi:type="dcterms:W3CDTF">2018-07-16T01:24:17Z</dcterms:created>
  <dcterms:modified xsi:type="dcterms:W3CDTF">2022-11-03T21:09:11Z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0x010100C9B8FDCF69A6B14381438E67445477E8</vt:lpwstr>
  </property>
</Properties>
</file>